
<file path=[Content_Types].xml><?xml version="1.0" encoding="utf-8"?>
<Types xmlns="http://schemas.openxmlformats.org/package/2006/content-types">
  <Default Extension="png" ContentType="image/png"/>
  <Default Extension="rels" ContentType="application/vnd.openxmlformats-package.relationships+xml"/>
  <Default Extension="xml" ContentType="application/xml"/>
  <Default Extension="fntdata" ContentType="application/x-fontdata"/>
  <Default Extension="gif" ContentType="image/gif"/>
  <Default Extension="jpg" ContentType="image/jpeg"/>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embedTrueTypeFonts="1" saveSubsetFonts="1" autoCompressPictures="0">
  <p:sldMasterIdLst>
    <p:sldMasterId id="2147483683" r:id="rId1"/>
    <p:sldMasterId id="2147483684" r:id="rId2"/>
  </p:sldMasterIdLst>
  <p:notesMasterIdLst>
    <p:notesMasterId r:id="rId55"/>
  </p:notesMasterIdLst>
  <p:sldIdLst>
    <p:sldId id="256" r:id="rId3"/>
    <p:sldId id="258" r:id="rId4"/>
    <p:sldId id="259" r:id="rId5"/>
    <p:sldId id="260" r:id="rId6"/>
    <p:sldId id="261" r:id="rId7"/>
    <p:sldId id="262" r:id="rId8"/>
    <p:sldId id="263" r:id="rId9"/>
    <p:sldId id="264" r:id="rId10"/>
    <p:sldId id="265" r:id="rId11"/>
    <p:sldId id="266" r:id="rId12"/>
    <p:sldId id="267" r:id="rId13"/>
    <p:sldId id="268" r:id="rId14"/>
    <p:sldId id="269" r:id="rId15"/>
    <p:sldId id="270" r:id="rId16"/>
    <p:sldId id="271" r:id="rId17"/>
    <p:sldId id="272" r:id="rId18"/>
    <p:sldId id="273" r:id="rId19"/>
    <p:sldId id="274" r:id="rId20"/>
    <p:sldId id="275" r:id="rId21"/>
    <p:sldId id="276" r:id="rId22"/>
    <p:sldId id="277" r:id="rId23"/>
    <p:sldId id="278" r:id="rId24"/>
    <p:sldId id="279" r:id="rId25"/>
    <p:sldId id="280" r:id="rId26"/>
    <p:sldId id="281" r:id="rId27"/>
    <p:sldId id="282" r:id="rId28"/>
    <p:sldId id="283" r:id="rId29"/>
    <p:sldId id="284" r:id="rId30"/>
    <p:sldId id="285" r:id="rId31"/>
    <p:sldId id="286" r:id="rId32"/>
    <p:sldId id="287" r:id="rId33"/>
    <p:sldId id="288" r:id="rId34"/>
    <p:sldId id="289" r:id="rId35"/>
    <p:sldId id="290" r:id="rId36"/>
    <p:sldId id="291" r:id="rId37"/>
    <p:sldId id="292" r:id="rId38"/>
    <p:sldId id="293" r:id="rId39"/>
    <p:sldId id="296" r:id="rId40"/>
    <p:sldId id="297" r:id="rId41"/>
    <p:sldId id="298" r:id="rId42"/>
    <p:sldId id="299" r:id="rId43"/>
    <p:sldId id="300" r:id="rId44"/>
    <p:sldId id="301" r:id="rId45"/>
    <p:sldId id="302" r:id="rId46"/>
    <p:sldId id="303" r:id="rId47"/>
    <p:sldId id="304" r:id="rId48"/>
    <p:sldId id="305" r:id="rId49"/>
    <p:sldId id="306" r:id="rId50"/>
    <p:sldId id="307" r:id="rId51"/>
    <p:sldId id="308" r:id="rId52"/>
    <p:sldId id="309" r:id="rId53"/>
    <p:sldId id="310" r:id="rId54"/>
  </p:sldIdLst>
  <p:sldSz cx="9144000" cy="5143500" type="screen16x9"/>
  <p:notesSz cx="6858000" cy="9144000"/>
  <p:embeddedFontLst>
    <p:embeddedFont>
      <p:font typeface="Volkhov" panose="020B0604020202020204" charset="0"/>
      <p:regular r:id="rId56"/>
      <p:bold r:id="rId57"/>
      <p:italic r:id="rId58"/>
      <p:boldItalic r:id="rId59"/>
    </p:embeddedFont>
    <p:embeddedFont>
      <p:font typeface="Amatic SC" panose="020B0604020202020204" charset="-79"/>
      <p:regular r:id="rId60"/>
      <p:bold r:id="rId61"/>
    </p:embeddedFont>
    <p:embeddedFont>
      <p:font typeface="Roboto" pitchFamily="2" charset="0"/>
      <p:regular r:id="rId62"/>
      <p:bold r:id="rId63"/>
      <p:italic r:id="rId64"/>
      <p:boldItalic r:id="rId65"/>
    </p:embeddedFont>
    <p:embeddedFont>
      <p:font typeface="Proxima Nova" panose="020B0604020202020204" charset="0"/>
      <p:regular r:id="rId66"/>
      <p:bold r:id="rId67"/>
      <p:italic r:id="rId68"/>
      <p:boldItalic r:id="rId69"/>
    </p:embeddedFont>
    <p:embeddedFont>
      <p:font typeface="Calibri" panose="020F0502020204030204" pitchFamily="34" charset="0"/>
      <p:regular r:id="rId70"/>
      <p:bold r:id="rId71"/>
      <p:italic r:id="rId72"/>
      <p:boldItalic r:id="rId73"/>
    </p:embeddedFont>
    <p:embeddedFont>
      <p:font typeface="DM Serif Display" panose="020B0604020202020204" charset="0"/>
      <p:regular r:id="rId74"/>
      <p:italic r:id="rId75"/>
    </p:embeddedFont>
    <p:embeddedFont>
      <p:font typeface="Roboto Medium" panose="020B0604020202020204" charset="0"/>
      <p:regular r:id="rId76"/>
      <p:bold r:id="rId77"/>
      <p:italic r:id="rId78"/>
      <p:boldItalic r:id="rId79"/>
    </p:embeddedFont>
    <p:embeddedFont>
      <p:font typeface="Vollkorn" panose="020B0604020202020204" charset="0"/>
      <p:regular r:id="rId80"/>
      <p:bold r:id="rId81"/>
      <p:italic r:id="rId82"/>
      <p:boldItalic r:id="rId83"/>
    </p:embeddedFont>
  </p:embeddedFontLst>
  <p:defaultTex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defaultTextStyle>
  <p:extLs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E25A21BA-5D94-4B8B-98AD-09EDC570A581}">
  <a:tblStyle styleId="{E25A21BA-5D94-4B8B-98AD-09EDC570A581}" styleName="Table_0">
    <a:wholeTbl>
      <a:tcTxStyle>
        <a:font>
          <a:latin typeface="Arial"/>
          <a:ea typeface="Arial"/>
          <a:cs typeface="Arial"/>
        </a:font>
        <a:srgbClr val="000000"/>
      </a:tcTxStyle>
      <a:tcStyle>
        <a:tcBdr>
          <a:left>
            <a:ln w="9525" cap="flat" cmpd="sng">
              <a:solidFill>
                <a:srgbClr val="9E9E9E"/>
              </a:solidFill>
              <a:prstDash val="solid"/>
              <a:round/>
              <a:headEnd type="none" w="sm" len="sm"/>
              <a:tailEnd type="none" w="sm" len="sm"/>
            </a:ln>
          </a:left>
          <a:right>
            <a:ln w="9525" cap="flat" cmpd="sng">
              <a:solidFill>
                <a:srgbClr val="9E9E9E"/>
              </a:solidFill>
              <a:prstDash val="solid"/>
              <a:round/>
              <a:headEnd type="none" w="sm" len="sm"/>
              <a:tailEnd type="none" w="sm" len="sm"/>
            </a:ln>
          </a:right>
          <a:top>
            <a:ln w="9525" cap="flat" cmpd="sng">
              <a:solidFill>
                <a:srgbClr val="9E9E9E"/>
              </a:solidFill>
              <a:prstDash val="solid"/>
              <a:round/>
              <a:headEnd type="none" w="sm" len="sm"/>
              <a:tailEnd type="none" w="sm" len="sm"/>
            </a:ln>
          </a:top>
          <a:bottom>
            <a:ln w="9525" cap="flat" cmpd="sng">
              <a:solidFill>
                <a:srgbClr val="9E9E9E"/>
              </a:solidFill>
              <a:prstDash val="solid"/>
              <a:round/>
              <a:headEnd type="none" w="sm" len="sm"/>
              <a:tailEnd type="none" w="sm" len="sm"/>
            </a:ln>
          </a:bottom>
          <a:insideH>
            <a:ln w="9525" cap="flat" cmpd="sng">
              <a:solidFill>
                <a:srgbClr val="9E9E9E"/>
              </a:solidFill>
              <a:prstDash val="solid"/>
              <a:round/>
              <a:headEnd type="none" w="sm" len="sm"/>
              <a:tailEnd type="none" w="sm" len="sm"/>
            </a:ln>
          </a:insideH>
          <a:insideV>
            <a:ln w="9525" cap="flat" cmpd="sng">
              <a:solidFill>
                <a:srgbClr val="9E9E9E"/>
              </a:solidFill>
              <a:prstDash val="solid"/>
              <a:round/>
              <a:headEnd type="none" w="sm" len="sm"/>
              <a:tailEnd type="none" w="sm" len="sm"/>
            </a:ln>
          </a:insideV>
        </a:tcBdr>
      </a:tcStyle>
    </a:wholeTbl>
    <a:band1H>
      <a:tcTxStyle/>
      <a:tcStyle>
        <a:tcBdr/>
      </a:tcStyle>
    </a:band1H>
    <a:band2H>
      <a:tcTxStyle/>
      <a:tcStyle>
        <a:tcBdr/>
      </a:tcStyle>
    </a:band2H>
    <a:band1V>
      <a:tcTxStyle/>
      <a:tcStyle>
        <a:tcBdr/>
      </a:tcStyle>
    </a:band1V>
    <a:band2V>
      <a:tcTxStyle/>
      <a:tcStyle>
        <a:tcBdr/>
      </a:tcStyle>
    </a:band2V>
    <a:lastCol>
      <a:tcTxStyle/>
      <a:tcStyle>
        <a:tcBdr/>
      </a:tcStyle>
    </a:lastCol>
    <a:firstCol>
      <a:tcTxStyle/>
      <a:tcStyle>
        <a:tcBdr/>
      </a:tcStyle>
    </a:firstCol>
    <a:lastRow>
      <a:tcTxStyle/>
      <a:tcStyle>
        <a:tcBdr/>
      </a:tcStyle>
    </a:lastRow>
    <a:seCell>
      <a:tcTxStyle/>
      <a:tcStyle>
        <a:tcBdr/>
      </a:tcStyle>
    </a:seCell>
    <a:swCell>
      <a:tcTxStyle/>
      <a:tcStyle>
        <a:tcBdr/>
      </a:tcStyle>
    </a:swCell>
    <a:firstRow>
      <a:tcTxStyle/>
      <a:tcStyle>
        <a:tcBdr/>
      </a:tcStyle>
    </a:firstRow>
    <a:neCell>
      <a:tcTxStyle/>
      <a:tcStyle>
        <a:tcBdr/>
      </a:tcStyle>
    </a:neCell>
    <a:nwCell>
      <a:tcTxStyle/>
      <a:tcStyle>
        <a:tcBdr/>
      </a:tcStyle>
    </a:nwCell>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5620"/>
    <p:restoredTop sz="94660"/>
  </p:normalViewPr>
  <p:slideViewPr>
    <p:cSldViewPr snapToGrid="0">
      <p:cViewPr varScale="1">
        <p:scale>
          <a:sx n="143" d="100"/>
          <a:sy n="143" d="100"/>
        </p:scale>
        <p:origin x="684" y="114"/>
      </p:cViewPr>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13" Type="http://schemas.openxmlformats.org/officeDocument/2006/relationships/slide" Target="slides/slide11.xml"/><Relationship Id="rId18" Type="http://schemas.openxmlformats.org/officeDocument/2006/relationships/slide" Target="slides/slide16.xml"/><Relationship Id="rId26" Type="http://schemas.openxmlformats.org/officeDocument/2006/relationships/slide" Target="slides/slide24.xml"/><Relationship Id="rId39" Type="http://schemas.openxmlformats.org/officeDocument/2006/relationships/slide" Target="slides/slide37.xml"/><Relationship Id="rId21" Type="http://schemas.openxmlformats.org/officeDocument/2006/relationships/slide" Target="slides/slide19.xml"/><Relationship Id="rId34" Type="http://schemas.openxmlformats.org/officeDocument/2006/relationships/slide" Target="slides/slide32.xml"/><Relationship Id="rId42" Type="http://schemas.openxmlformats.org/officeDocument/2006/relationships/slide" Target="slides/slide40.xml"/><Relationship Id="rId47" Type="http://schemas.openxmlformats.org/officeDocument/2006/relationships/slide" Target="slides/slide45.xml"/><Relationship Id="rId50" Type="http://schemas.openxmlformats.org/officeDocument/2006/relationships/slide" Target="slides/slide48.xml"/><Relationship Id="rId55" Type="http://schemas.openxmlformats.org/officeDocument/2006/relationships/notesMaster" Target="notesMasters/notesMaster1.xml"/><Relationship Id="rId63" Type="http://schemas.openxmlformats.org/officeDocument/2006/relationships/font" Target="fonts/font8.fntdata"/><Relationship Id="rId68" Type="http://schemas.openxmlformats.org/officeDocument/2006/relationships/font" Target="fonts/font13.fntdata"/><Relationship Id="rId76" Type="http://schemas.openxmlformats.org/officeDocument/2006/relationships/font" Target="fonts/font21.fntdata"/><Relationship Id="rId84" Type="http://schemas.openxmlformats.org/officeDocument/2006/relationships/presProps" Target="presProps.xml"/><Relationship Id="rId7" Type="http://schemas.openxmlformats.org/officeDocument/2006/relationships/slide" Target="slides/slide5.xml"/><Relationship Id="rId71" Type="http://schemas.openxmlformats.org/officeDocument/2006/relationships/font" Target="fonts/font16.fntdata"/><Relationship Id="rId2" Type="http://schemas.openxmlformats.org/officeDocument/2006/relationships/slideMaster" Target="slideMasters/slideMaster2.xml"/><Relationship Id="rId16" Type="http://schemas.openxmlformats.org/officeDocument/2006/relationships/slide" Target="slides/slide14.xml"/><Relationship Id="rId29" Type="http://schemas.openxmlformats.org/officeDocument/2006/relationships/slide" Target="slides/slide27.xml"/><Relationship Id="rId11" Type="http://schemas.openxmlformats.org/officeDocument/2006/relationships/slide" Target="slides/slide9.xml"/><Relationship Id="rId24" Type="http://schemas.openxmlformats.org/officeDocument/2006/relationships/slide" Target="slides/slide22.xml"/><Relationship Id="rId32" Type="http://schemas.openxmlformats.org/officeDocument/2006/relationships/slide" Target="slides/slide30.xml"/><Relationship Id="rId37" Type="http://schemas.openxmlformats.org/officeDocument/2006/relationships/slide" Target="slides/slide35.xml"/><Relationship Id="rId40" Type="http://schemas.openxmlformats.org/officeDocument/2006/relationships/slide" Target="slides/slide38.xml"/><Relationship Id="rId45" Type="http://schemas.openxmlformats.org/officeDocument/2006/relationships/slide" Target="slides/slide43.xml"/><Relationship Id="rId53" Type="http://schemas.openxmlformats.org/officeDocument/2006/relationships/slide" Target="slides/slide51.xml"/><Relationship Id="rId58" Type="http://schemas.openxmlformats.org/officeDocument/2006/relationships/font" Target="fonts/font3.fntdata"/><Relationship Id="rId66" Type="http://schemas.openxmlformats.org/officeDocument/2006/relationships/font" Target="fonts/font11.fntdata"/><Relationship Id="rId74" Type="http://schemas.openxmlformats.org/officeDocument/2006/relationships/font" Target="fonts/font19.fntdata"/><Relationship Id="rId79" Type="http://schemas.openxmlformats.org/officeDocument/2006/relationships/font" Target="fonts/font24.fntdata"/><Relationship Id="rId87" Type="http://schemas.openxmlformats.org/officeDocument/2006/relationships/tableStyles" Target="tableStyles.xml"/><Relationship Id="rId5" Type="http://schemas.openxmlformats.org/officeDocument/2006/relationships/slide" Target="slides/slide3.xml"/><Relationship Id="rId61" Type="http://schemas.openxmlformats.org/officeDocument/2006/relationships/font" Target="fonts/font6.fntdata"/><Relationship Id="rId82" Type="http://schemas.openxmlformats.org/officeDocument/2006/relationships/font" Target="fonts/font27.fntdata"/><Relationship Id="rId19" Type="http://schemas.openxmlformats.org/officeDocument/2006/relationships/slide" Target="slides/slide17.xml"/><Relationship Id="rId4" Type="http://schemas.openxmlformats.org/officeDocument/2006/relationships/slide" Target="slides/slide2.xml"/><Relationship Id="rId9" Type="http://schemas.openxmlformats.org/officeDocument/2006/relationships/slide" Target="slides/slide7.xml"/><Relationship Id="rId14" Type="http://schemas.openxmlformats.org/officeDocument/2006/relationships/slide" Target="slides/slide12.xml"/><Relationship Id="rId22" Type="http://schemas.openxmlformats.org/officeDocument/2006/relationships/slide" Target="slides/slide20.xml"/><Relationship Id="rId27" Type="http://schemas.openxmlformats.org/officeDocument/2006/relationships/slide" Target="slides/slide25.xml"/><Relationship Id="rId30" Type="http://schemas.openxmlformats.org/officeDocument/2006/relationships/slide" Target="slides/slide28.xml"/><Relationship Id="rId35" Type="http://schemas.openxmlformats.org/officeDocument/2006/relationships/slide" Target="slides/slide33.xml"/><Relationship Id="rId43" Type="http://schemas.openxmlformats.org/officeDocument/2006/relationships/slide" Target="slides/slide41.xml"/><Relationship Id="rId48" Type="http://schemas.openxmlformats.org/officeDocument/2006/relationships/slide" Target="slides/slide46.xml"/><Relationship Id="rId56" Type="http://schemas.openxmlformats.org/officeDocument/2006/relationships/font" Target="fonts/font1.fntdata"/><Relationship Id="rId64" Type="http://schemas.openxmlformats.org/officeDocument/2006/relationships/font" Target="fonts/font9.fntdata"/><Relationship Id="rId69" Type="http://schemas.openxmlformats.org/officeDocument/2006/relationships/font" Target="fonts/font14.fntdata"/><Relationship Id="rId77" Type="http://schemas.openxmlformats.org/officeDocument/2006/relationships/font" Target="fonts/font22.fntdata"/><Relationship Id="rId8" Type="http://schemas.openxmlformats.org/officeDocument/2006/relationships/slide" Target="slides/slide6.xml"/><Relationship Id="rId51" Type="http://schemas.openxmlformats.org/officeDocument/2006/relationships/slide" Target="slides/slide49.xml"/><Relationship Id="rId72" Type="http://schemas.openxmlformats.org/officeDocument/2006/relationships/font" Target="fonts/font17.fntdata"/><Relationship Id="rId80" Type="http://schemas.openxmlformats.org/officeDocument/2006/relationships/font" Target="fonts/font25.fntdata"/><Relationship Id="rId85" Type="http://schemas.openxmlformats.org/officeDocument/2006/relationships/viewProps" Target="viewProps.xml"/><Relationship Id="rId3" Type="http://schemas.openxmlformats.org/officeDocument/2006/relationships/slide" Target="slides/slide1.xml"/><Relationship Id="rId12" Type="http://schemas.openxmlformats.org/officeDocument/2006/relationships/slide" Target="slides/slide10.xml"/><Relationship Id="rId17" Type="http://schemas.openxmlformats.org/officeDocument/2006/relationships/slide" Target="slides/slide15.xml"/><Relationship Id="rId25" Type="http://schemas.openxmlformats.org/officeDocument/2006/relationships/slide" Target="slides/slide23.xml"/><Relationship Id="rId33" Type="http://schemas.openxmlformats.org/officeDocument/2006/relationships/slide" Target="slides/slide31.xml"/><Relationship Id="rId38" Type="http://schemas.openxmlformats.org/officeDocument/2006/relationships/slide" Target="slides/slide36.xml"/><Relationship Id="rId46" Type="http://schemas.openxmlformats.org/officeDocument/2006/relationships/slide" Target="slides/slide44.xml"/><Relationship Id="rId59" Type="http://schemas.openxmlformats.org/officeDocument/2006/relationships/font" Target="fonts/font4.fntdata"/><Relationship Id="rId67" Type="http://schemas.openxmlformats.org/officeDocument/2006/relationships/font" Target="fonts/font12.fntdata"/><Relationship Id="rId20" Type="http://schemas.openxmlformats.org/officeDocument/2006/relationships/slide" Target="slides/slide18.xml"/><Relationship Id="rId41" Type="http://schemas.openxmlformats.org/officeDocument/2006/relationships/slide" Target="slides/slide39.xml"/><Relationship Id="rId54" Type="http://schemas.openxmlformats.org/officeDocument/2006/relationships/slide" Target="slides/slide52.xml"/><Relationship Id="rId62" Type="http://schemas.openxmlformats.org/officeDocument/2006/relationships/font" Target="fonts/font7.fntdata"/><Relationship Id="rId70" Type="http://schemas.openxmlformats.org/officeDocument/2006/relationships/font" Target="fonts/font15.fntdata"/><Relationship Id="rId75" Type="http://schemas.openxmlformats.org/officeDocument/2006/relationships/font" Target="fonts/font20.fntdata"/><Relationship Id="rId83" Type="http://schemas.openxmlformats.org/officeDocument/2006/relationships/font" Target="fonts/font28.fntdata"/><Relationship Id="rId1" Type="http://schemas.openxmlformats.org/officeDocument/2006/relationships/slideMaster" Target="slideMasters/slideMaster1.xml"/><Relationship Id="rId6" Type="http://schemas.openxmlformats.org/officeDocument/2006/relationships/slide" Target="slides/slide4.xml"/><Relationship Id="rId15" Type="http://schemas.openxmlformats.org/officeDocument/2006/relationships/slide" Target="slides/slide13.xml"/><Relationship Id="rId23" Type="http://schemas.openxmlformats.org/officeDocument/2006/relationships/slide" Target="slides/slide21.xml"/><Relationship Id="rId28" Type="http://schemas.openxmlformats.org/officeDocument/2006/relationships/slide" Target="slides/slide26.xml"/><Relationship Id="rId36" Type="http://schemas.openxmlformats.org/officeDocument/2006/relationships/slide" Target="slides/slide34.xml"/><Relationship Id="rId49" Type="http://schemas.openxmlformats.org/officeDocument/2006/relationships/slide" Target="slides/slide47.xml"/><Relationship Id="rId57" Type="http://schemas.openxmlformats.org/officeDocument/2006/relationships/font" Target="fonts/font2.fntdata"/><Relationship Id="rId10" Type="http://schemas.openxmlformats.org/officeDocument/2006/relationships/slide" Target="slides/slide8.xml"/><Relationship Id="rId31" Type="http://schemas.openxmlformats.org/officeDocument/2006/relationships/slide" Target="slides/slide29.xml"/><Relationship Id="rId44" Type="http://schemas.openxmlformats.org/officeDocument/2006/relationships/slide" Target="slides/slide42.xml"/><Relationship Id="rId52" Type="http://schemas.openxmlformats.org/officeDocument/2006/relationships/slide" Target="slides/slide50.xml"/><Relationship Id="rId60" Type="http://schemas.openxmlformats.org/officeDocument/2006/relationships/font" Target="fonts/font5.fntdata"/><Relationship Id="rId65" Type="http://schemas.openxmlformats.org/officeDocument/2006/relationships/font" Target="fonts/font10.fntdata"/><Relationship Id="rId73" Type="http://schemas.openxmlformats.org/officeDocument/2006/relationships/font" Target="fonts/font18.fntdata"/><Relationship Id="rId78" Type="http://schemas.openxmlformats.org/officeDocument/2006/relationships/font" Target="fonts/font23.fntdata"/><Relationship Id="rId81" Type="http://schemas.openxmlformats.org/officeDocument/2006/relationships/font" Target="fonts/font26.fntdata"/><Relationship Id="rId86" Type="http://schemas.openxmlformats.org/officeDocument/2006/relationships/theme" Target="theme/theme1.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Shape 2"/>
        <p:cNvGrpSpPr/>
        <p:nvPr/>
      </p:nvGrpSpPr>
      <p:grpSpPr>
        <a:xfrm>
          <a:off x="0" y="0"/>
          <a:ext cx="0" cy="0"/>
          <a:chOff x="0" y="0"/>
          <a:chExt cx="0" cy="0"/>
        </a:xfrm>
      </p:grpSpPr>
      <p:sp>
        <p:nvSpPr>
          <p:cNvPr id="3" name="Google Shape;3;n"/>
          <p:cNvSpPr>
            <a:spLocks noGrp="1" noRot="1" noChangeAspect="1"/>
          </p:cNvSpPr>
          <p:nvPr>
            <p:ph type="sldImg" idx="2"/>
          </p:nvPr>
        </p:nvSpPr>
        <p:spPr>
          <a:xfrm>
            <a:off x="381300" y="685800"/>
            <a:ext cx="6096075"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4" name="Google Shape;4;n"/>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lvl1pPr marL="457200" lvl="0" indent="-298450">
              <a:spcBef>
                <a:spcPts val="0"/>
              </a:spcBef>
              <a:spcAft>
                <a:spcPts val="0"/>
              </a:spcAft>
              <a:buSzPts val="1100"/>
              <a:buChar char="●"/>
              <a:defRPr sz="1100"/>
            </a:lvl1pPr>
            <a:lvl2pPr marL="914400" lvl="1" indent="-298450">
              <a:spcBef>
                <a:spcPts val="0"/>
              </a:spcBef>
              <a:spcAft>
                <a:spcPts val="0"/>
              </a:spcAft>
              <a:buSzPts val="1100"/>
              <a:buChar char="○"/>
              <a:defRPr sz="1100"/>
            </a:lvl2pPr>
            <a:lvl3pPr marL="1371600" lvl="2" indent="-298450">
              <a:spcBef>
                <a:spcPts val="0"/>
              </a:spcBef>
              <a:spcAft>
                <a:spcPts val="0"/>
              </a:spcAft>
              <a:buSzPts val="1100"/>
              <a:buChar char="■"/>
              <a:defRPr sz="1100"/>
            </a:lvl3pPr>
            <a:lvl4pPr marL="1828800" lvl="3" indent="-298450">
              <a:spcBef>
                <a:spcPts val="0"/>
              </a:spcBef>
              <a:spcAft>
                <a:spcPts val="0"/>
              </a:spcAft>
              <a:buSzPts val="1100"/>
              <a:buChar char="●"/>
              <a:defRPr sz="1100"/>
            </a:lvl4pPr>
            <a:lvl5pPr marL="2286000" lvl="4" indent="-298450">
              <a:spcBef>
                <a:spcPts val="0"/>
              </a:spcBef>
              <a:spcAft>
                <a:spcPts val="0"/>
              </a:spcAft>
              <a:buSzPts val="1100"/>
              <a:buChar char="○"/>
              <a:defRPr sz="1100"/>
            </a:lvl5pPr>
            <a:lvl6pPr marL="2743200" lvl="5" indent="-298450">
              <a:spcBef>
                <a:spcPts val="0"/>
              </a:spcBef>
              <a:spcAft>
                <a:spcPts val="0"/>
              </a:spcAft>
              <a:buSzPts val="1100"/>
              <a:buChar char="■"/>
              <a:defRPr sz="1100"/>
            </a:lvl6pPr>
            <a:lvl7pPr marL="3200400" lvl="6" indent="-298450">
              <a:spcBef>
                <a:spcPts val="0"/>
              </a:spcBef>
              <a:spcAft>
                <a:spcPts val="0"/>
              </a:spcAft>
              <a:buSzPts val="1100"/>
              <a:buChar char="●"/>
              <a:defRPr sz="1100"/>
            </a:lvl7pPr>
            <a:lvl8pPr marL="3657600" lvl="7" indent="-298450">
              <a:spcBef>
                <a:spcPts val="0"/>
              </a:spcBef>
              <a:spcAft>
                <a:spcPts val="0"/>
              </a:spcAft>
              <a:buSzPts val="1100"/>
              <a:buChar char="○"/>
              <a:defRPr sz="1100"/>
            </a:lvl8pPr>
            <a:lvl9pPr marL="4114800" lvl="8" indent="-298450">
              <a:spcBef>
                <a:spcPts val="0"/>
              </a:spcBef>
              <a:spcAft>
                <a:spcPts val="0"/>
              </a:spcAft>
              <a:buSzPts val="1100"/>
              <a:buChar char="■"/>
              <a:defRPr sz="1100"/>
            </a:lvl9pPr>
          </a:lstStyle>
          <a:p>
            <a:endParaRPr/>
          </a:p>
        </p:txBody>
      </p:sp>
    </p:spTree>
  </p:cSld>
  <p:clrMap bg1="lt1" tx1="dk1" bg2="dk2" tx2="lt2" accent1="accent1" accent2="accent2" accent3="accent3" accent4="accent4" accent5="accent5" accent6="accent6" hlink="hlink" folHlink="folHlink"/>
  <p:notes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91"/>
        <p:cNvGrpSpPr/>
        <p:nvPr/>
      </p:nvGrpSpPr>
      <p:grpSpPr>
        <a:xfrm>
          <a:off x="0" y="0"/>
          <a:ext cx="0" cy="0"/>
          <a:chOff x="0" y="0"/>
          <a:chExt cx="0" cy="0"/>
        </a:xfrm>
      </p:grpSpPr>
      <p:sp>
        <p:nvSpPr>
          <p:cNvPr id="592" name="Google Shape;592;p: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93" name="Google Shape;593;p: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05"/>
        <p:cNvGrpSpPr/>
        <p:nvPr/>
      </p:nvGrpSpPr>
      <p:grpSpPr>
        <a:xfrm>
          <a:off x="0" y="0"/>
          <a:ext cx="0" cy="0"/>
          <a:chOff x="0" y="0"/>
          <a:chExt cx="0" cy="0"/>
        </a:xfrm>
      </p:grpSpPr>
      <p:sp>
        <p:nvSpPr>
          <p:cNvPr id="1306" name="Google Shape;1306;gedc7bb5337_0_35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07" name="Google Shape;1307;gedc7bb5337_0_35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87"/>
        <p:cNvGrpSpPr/>
        <p:nvPr/>
      </p:nvGrpSpPr>
      <p:grpSpPr>
        <a:xfrm>
          <a:off x="0" y="0"/>
          <a:ext cx="0" cy="0"/>
          <a:chOff x="0" y="0"/>
          <a:chExt cx="0" cy="0"/>
        </a:xfrm>
      </p:grpSpPr>
      <p:sp>
        <p:nvSpPr>
          <p:cNvPr id="1388" name="Google Shape;1388;gedc7bb5337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89" name="Google Shape;1389;gedc7bb5337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71"/>
        <p:cNvGrpSpPr/>
        <p:nvPr/>
      </p:nvGrpSpPr>
      <p:grpSpPr>
        <a:xfrm>
          <a:off x="0" y="0"/>
          <a:ext cx="0" cy="0"/>
          <a:chOff x="0" y="0"/>
          <a:chExt cx="0" cy="0"/>
        </a:xfrm>
      </p:grpSpPr>
      <p:sp>
        <p:nvSpPr>
          <p:cNvPr id="1472" name="Google Shape;1472;gedc7bb5337_0_10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73" name="Google Shape;1473;gedc7bb5337_0_10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33"/>
        <p:cNvGrpSpPr/>
        <p:nvPr/>
      </p:nvGrpSpPr>
      <p:grpSpPr>
        <a:xfrm>
          <a:off x="0" y="0"/>
          <a:ext cx="0" cy="0"/>
          <a:chOff x="0" y="0"/>
          <a:chExt cx="0" cy="0"/>
        </a:xfrm>
      </p:grpSpPr>
      <p:sp>
        <p:nvSpPr>
          <p:cNvPr id="1534" name="Google Shape;1534;gedc7bb5337_0_9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35" name="Google Shape;1535;gedc7bb5337_0_9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94"/>
        <p:cNvGrpSpPr/>
        <p:nvPr/>
      </p:nvGrpSpPr>
      <p:grpSpPr>
        <a:xfrm>
          <a:off x="0" y="0"/>
          <a:ext cx="0" cy="0"/>
          <a:chOff x="0" y="0"/>
          <a:chExt cx="0" cy="0"/>
        </a:xfrm>
      </p:grpSpPr>
      <p:sp>
        <p:nvSpPr>
          <p:cNvPr id="1595" name="Google Shape;1595;gedc7bb5337_0_7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96" name="Google Shape;1596;gedc7bb5337_0_7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97"/>
        <p:cNvGrpSpPr/>
        <p:nvPr/>
      </p:nvGrpSpPr>
      <p:grpSpPr>
        <a:xfrm>
          <a:off x="0" y="0"/>
          <a:ext cx="0" cy="0"/>
          <a:chOff x="0" y="0"/>
          <a:chExt cx="0" cy="0"/>
        </a:xfrm>
      </p:grpSpPr>
      <p:sp>
        <p:nvSpPr>
          <p:cNvPr id="1698" name="Google Shape;1698;gedc7bb5337_0_32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699" name="Google Shape;1699;gedc7bb5337_0_32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71"/>
        <p:cNvGrpSpPr/>
        <p:nvPr/>
      </p:nvGrpSpPr>
      <p:grpSpPr>
        <a:xfrm>
          <a:off x="0" y="0"/>
          <a:ext cx="0" cy="0"/>
          <a:chOff x="0" y="0"/>
          <a:chExt cx="0" cy="0"/>
        </a:xfrm>
      </p:grpSpPr>
      <p:sp>
        <p:nvSpPr>
          <p:cNvPr id="1772" name="Google Shape;1772;gf0844cd19d_0_7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73" name="Google Shape;1773;gf0844cd19d_0_7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91"/>
        <p:cNvGrpSpPr/>
        <p:nvPr/>
      </p:nvGrpSpPr>
      <p:grpSpPr>
        <a:xfrm>
          <a:off x="0" y="0"/>
          <a:ext cx="0" cy="0"/>
          <a:chOff x="0" y="0"/>
          <a:chExt cx="0" cy="0"/>
        </a:xfrm>
      </p:grpSpPr>
      <p:sp>
        <p:nvSpPr>
          <p:cNvPr id="1792" name="Google Shape;1792;gedc7bb5337_0_9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93" name="Google Shape;1793;gedc7bb5337_0_9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861"/>
        <p:cNvGrpSpPr/>
        <p:nvPr/>
      </p:nvGrpSpPr>
      <p:grpSpPr>
        <a:xfrm>
          <a:off x="0" y="0"/>
          <a:ext cx="0" cy="0"/>
          <a:chOff x="0" y="0"/>
          <a:chExt cx="0" cy="0"/>
        </a:xfrm>
      </p:grpSpPr>
      <p:sp>
        <p:nvSpPr>
          <p:cNvPr id="1862" name="Google Shape;1862;gedc7bb5337_0_41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863" name="Google Shape;1863;gedc7bb5337_0_41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945"/>
        <p:cNvGrpSpPr/>
        <p:nvPr/>
      </p:nvGrpSpPr>
      <p:grpSpPr>
        <a:xfrm>
          <a:off x="0" y="0"/>
          <a:ext cx="0" cy="0"/>
          <a:chOff x="0" y="0"/>
          <a:chExt cx="0" cy="0"/>
        </a:xfrm>
      </p:grpSpPr>
      <p:sp>
        <p:nvSpPr>
          <p:cNvPr id="1946" name="Google Shape;1946;gedc7bb5337_0_33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947" name="Google Shape;1947;gedc7bb5337_0_33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20"/>
        <p:cNvGrpSpPr/>
        <p:nvPr/>
      </p:nvGrpSpPr>
      <p:grpSpPr>
        <a:xfrm>
          <a:off x="0" y="0"/>
          <a:ext cx="0" cy="0"/>
          <a:chOff x="0" y="0"/>
          <a:chExt cx="0" cy="0"/>
        </a:xfrm>
      </p:grpSpPr>
      <p:sp>
        <p:nvSpPr>
          <p:cNvPr id="721" name="Google Shape;721;gf0844cd19d_0_4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22" name="Google Shape;722;gf0844cd19d_0_4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032"/>
        <p:cNvGrpSpPr/>
        <p:nvPr/>
      </p:nvGrpSpPr>
      <p:grpSpPr>
        <a:xfrm>
          <a:off x="0" y="0"/>
          <a:ext cx="0" cy="0"/>
          <a:chOff x="0" y="0"/>
          <a:chExt cx="0" cy="0"/>
        </a:xfrm>
      </p:grpSpPr>
      <p:sp>
        <p:nvSpPr>
          <p:cNvPr id="2033" name="Google Shape;2033;gedc7bb5337_0_52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034" name="Google Shape;2034;gedc7bb5337_0_52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01"/>
        <p:cNvGrpSpPr/>
        <p:nvPr/>
      </p:nvGrpSpPr>
      <p:grpSpPr>
        <a:xfrm>
          <a:off x="0" y="0"/>
          <a:ext cx="0" cy="0"/>
          <a:chOff x="0" y="0"/>
          <a:chExt cx="0" cy="0"/>
        </a:xfrm>
      </p:grpSpPr>
      <p:sp>
        <p:nvSpPr>
          <p:cNvPr id="2102" name="Google Shape;2102;gedc7bb5337_0_53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103" name="Google Shape;2103;gedc7bb5337_0_53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01"/>
        <p:cNvGrpSpPr/>
        <p:nvPr/>
      </p:nvGrpSpPr>
      <p:grpSpPr>
        <a:xfrm>
          <a:off x="0" y="0"/>
          <a:ext cx="0" cy="0"/>
          <a:chOff x="0" y="0"/>
          <a:chExt cx="0" cy="0"/>
        </a:xfrm>
      </p:grpSpPr>
      <p:sp>
        <p:nvSpPr>
          <p:cNvPr id="2202" name="Google Shape;2202;gedc7bb5337_0_4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203" name="Google Shape;2203;gedc7bb5337_0_4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84"/>
        <p:cNvGrpSpPr/>
        <p:nvPr/>
      </p:nvGrpSpPr>
      <p:grpSpPr>
        <a:xfrm>
          <a:off x="0" y="0"/>
          <a:ext cx="0" cy="0"/>
          <a:chOff x="0" y="0"/>
          <a:chExt cx="0" cy="0"/>
        </a:xfrm>
      </p:grpSpPr>
      <p:sp>
        <p:nvSpPr>
          <p:cNvPr id="2285" name="Google Shape;2285;gedc7bb5337_0_2915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286" name="Google Shape;2286;gedc7bb5337_0_2915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342"/>
        <p:cNvGrpSpPr/>
        <p:nvPr/>
      </p:nvGrpSpPr>
      <p:grpSpPr>
        <a:xfrm>
          <a:off x="0" y="0"/>
          <a:ext cx="0" cy="0"/>
          <a:chOff x="0" y="0"/>
          <a:chExt cx="0" cy="0"/>
        </a:xfrm>
      </p:grpSpPr>
      <p:sp>
        <p:nvSpPr>
          <p:cNvPr id="2343" name="Google Shape;2343;gedc7bb5337_0_50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344" name="Google Shape;2344;gedc7bb5337_0_50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456"/>
        <p:cNvGrpSpPr/>
        <p:nvPr/>
      </p:nvGrpSpPr>
      <p:grpSpPr>
        <a:xfrm>
          <a:off x="0" y="0"/>
          <a:ext cx="0" cy="0"/>
          <a:chOff x="0" y="0"/>
          <a:chExt cx="0" cy="0"/>
        </a:xfrm>
      </p:grpSpPr>
      <p:sp>
        <p:nvSpPr>
          <p:cNvPr id="2457" name="Google Shape;2457;gedc7bb5337_0_10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458" name="Google Shape;2458;gedc7bb5337_0_10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533"/>
        <p:cNvGrpSpPr/>
        <p:nvPr/>
      </p:nvGrpSpPr>
      <p:grpSpPr>
        <a:xfrm>
          <a:off x="0" y="0"/>
          <a:ext cx="0" cy="0"/>
          <a:chOff x="0" y="0"/>
          <a:chExt cx="0" cy="0"/>
        </a:xfrm>
      </p:grpSpPr>
      <p:sp>
        <p:nvSpPr>
          <p:cNvPr id="2534" name="Google Shape;2534;gedc7bb5337_0_2915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535" name="Google Shape;2535;gedc7bb5337_0_2915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00"/>
        <p:cNvGrpSpPr/>
        <p:nvPr/>
      </p:nvGrpSpPr>
      <p:grpSpPr>
        <a:xfrm>
          <a:off x="0" y="0"/>
          <a:ext cx="0" cy="0"/>
          <a:chOff x="0" y="0"/>
          <a:chExt cx="0" cy="0"/>
        </a:xfrm>
      </p:grpSpPr>
      <p:sp>
        <p:nvSpPr>
          <p:cNvPr id="2601" name="Google Shape;2601;gedc7bb5337_0_2914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02" name="Google Shape;2602;gedc7bb5337_0_2914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67"/>
        <p:cNvGrpSpPr/>
        <p:nvPr/>
      </p:nvGrpSpPr>
      <p:grpSpPr>
        <a:xfrm>
          <a:off x="0" y="0"/>
          <a:ext cx="0" cy="0"/>
          <a:chOff x="0" y="0"/>
          <a:chExt cx="0" cy="0"/>
        </a:xfrm>
      </p:grpSpPr>
      <p:sp>
        <p:nvSpPr>
          <p:cNvPr id="2668" name="Google Shape;2668;gedc7bb5337_0_2916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69" name="Google Shape;2669;gedc7bb5337_0_2916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805"/>
        <p:cNvGrpSpPr/>
        <p:nvPr/>
      </p:nvGrpSpPr>
      <p:grpSpPr>
        <a:xfrm>
          <a:off x="0" y="0"/>
          <a:ext cx="0" cy="0"/>
          <a:chOff x="0" y="0"/>
          <a:chExt cx="0" cy="0"/>
        </a:xfrm>
      </p:grpSpPr>
      <p:sp>
        <p:nvSpPr>
          <p:cNvPr id="2806" name="Google Shape;2806;gf22dc892eb_0_77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807" name="Google Shape;2807;gf22dc892eb_0_77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77"/>
        <p:cNvGrpSpPr/>
        <p:nvPr/>
      </p:nvGrpSpPr>
      <p:grpSpPr>
        <a:xfrm>
          <a:off x="0" y="0"/>
          <a:ext cx="0" cy="0"/>
          <a:chOff x="0" y="0"/>
          <a:chExt cx="0" cy="0"/>
        </a:xfrm>
      </p:grpSpPr>
      <p:sp>
        <p:nvSpPr>
          <p:cNvPr id="778" name="Google Shape;778;gedc7bb5337_0_8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79" name="Google Shape;779;gedc7bb5337_0_8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905"/>
        <p:cNvGrpSpPr/>
        <p:nvPr/>
      </p:nvGrpSpPr>
      <p:grpSpPr>
        <a:xfrm>
          <a:off x="0" y="0"/>
          <a:ext cx="0" cy="0"/>
          <a:chOff x="0" y="0"/>
          <a:chExt cx="0" cy="0"/>
        </a:xfrm>
      </p:grpSpPr>
      <p:sp>
        <p:nvSpPr>
          <p:cNvPr id="2906" name="Google Shape;2906;gedc7bb5337_0_2914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907" name="Google Shape;2907;gedc7bb5337_0_2914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949"/>
        <p:cNvGrpSpPr/>
        <p:nvPr/>
      </p:nvGrpSpPr>
      <p:grpSpPr>
        <a:xfrm>
          <a:off x="0" y="0"/>
          <a:ext cx="0" cy="0"/>
          <a:chOff x="0" y="0"/>
          <a:chExt cx="0" cy="0"/>
        </a:xfrm>
      </p:grpSpPr>
      <p:sp>
        <p:nvSpPr>
          <p:cNvPr id="2950" name="Google Shape;2950;gedc7bb5337_0_10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951" name="Google Shape;2951;gedc7bb5337_0_10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016"/>
        <p:cNvGrpSpPr/>
        <p:nvPr/>
      </p:nvGrpSpPr>
      <p:grpSpPr>
        <a:xfrm>
          <a:off x="0" y="0"/>
          <a:ext cx="0" cy="0"/>
          <a:chOff x="0" y="0"/>
          <a:chExt cx="0" cy="0"/>
        </a:xfrm>
      </p:grpSpPr>
      <p:sp>
        <p:nvSpPr>
          <p:cNvPr id="3017" name="Google Shape;3017;gedc7bb5337_0_14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018" name="Google Shape;3018;gedc7bb5337_0_14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092"/>
        <p:cNvGrpSpPr/>
        <p:nvPr/>
      </p:nvGrpSpPr>
      <p:grpSpPr>
        <a:xfrm>
          <a:off x="0" y="0"/>
          <a:ext cx="0" cy="0"/>
          <a:chOff x="0" y="0"/>
          <a:chExt cx="0" cy="0"/>
        </a:xfrm>
      </p:grpSpPr>
      <p:sp>
        <p:nvSpPr>
          <p:cNvPr id="3093" name="Google Shape;3093;gedc7bb5337_0_11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094" name="Google Shape;3094;gedc7bb5337_0_11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168"/>
        <p:cNvGrpSpPr/>
        <p:nvPr/>
      </p:nvGrpSpPr>
      <p:grpSpPr>
        <a:xfrm>
          <a:off x="0" y="0"/>
          <a:ext cx="0" cy="0"/>
          <a:chOff x="0" y="0"/>
          <a:chExt cx="0" cy="0"/>
        </a:xfrm>
      </p:grpSpPr>
      <p:sp>
        <p:nvSpPr>
          <p:cNvPr id="3169" name="Google Shape;3169;gf22dc892eb_0_39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170" name="Google Shape;3170;gf22dc892eb_0_39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334"/>
        <p:cNvGrpSpPr/>
        <p:nvPr/>
      </p:nvGrpSpPr>
      <p:grpSpPr>
        <a:xfrm>
          <a:off x="0" y="0"/>
          <a:ext cx="0" cy="0"/>
          <a:chOff x="0" y="0"/>
          <a:chExt cx="0" cy="0"/>
        </a:xfrm>
      </p:grpSpPr>
      <p:sp>
        <p:nvSpPr>
          <p:cNvPr id="3335" name="Google Shape;3335;gedc7bb5337_0_59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336" name="Google Shape;3336;gedc7bb5337_0_59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683"/>
        <p:cNvGrpSpPr/>
        <p:nvPr/>
      </p:nvGrpSpPr>
      <p:grpSpPr>
        <a:xfrm>
          <a:off x="0" y="0"/>
          <a:ext cx="0" cy="0"/>
          <a:chOff x="0" y="0"/>
          <a:chExt cx="0" cy="0"/>
        </a:xfrm>
      </p:grpSpPr>
      <p:sp>
        <p:nvSpPr>
          <p:cNvPr id="3684" name="Google Shape;3684;gedc7bb5337_0_58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685" name="Google Shape;3685;gedc7bb5337_0_58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925"/>
        <p:cNvGrpSpPr/>
        <p:nvPr/>
      </p:nvGrpSpPr>
      <p:grpSpPr>
        <a:xfrm>
          <a:off x="0" y="0"/>
          <a:ext cx="0" cy="0"/>
          <a:chOff x="0" y="0"/>
          <a:chExt cx="0" cy="0"/>
        </a:xfrm>
      </p:grpSpPr>
      <p:sp>
        <p:nvSpPr>
          <p:cNvPr id="3926" name="Google Shape;3926;gedc7bb5337_0_58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927" name="Google Shape;3927;gedc7bb5337_0_58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973"/>
        <p:cNvGrpSpPr/>
        <p:nvPr/>
      </p:nvGrpSpPr>
      <p:grpSpPr>
        <a:xfrm>
          <a:off x="0" y="0"/>
          <a:ext cx="0" cy="0"/>
          <a:chOff x="0" y="0"/>
          <a:chExt cx="0" cy="0"/>
        </a:xfrm>
      </p:grpSpPr>
      <p:sp>
        <p:nvSpPr>
          <p:cNvPr id="3974" name="Google Shape;3974;gedc7bb5337_0_1484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975" name="Google Shape;3975;gedc7bb5337_0_1484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988"/>
        <p:cNvGrpSpPr/>
        <p:nvPr/>
      </p:nvGrpSpPr>
      <p:grpSpPr>
        <a:xfrm>
          <a:off x="0" y="0"/>
          <a:ext cx="0" cy="0"/>
          <a:chOff x="0" y="0"/>
          <a:chExt cx="0" cy="0"/>
        </a:xfrm>
      </p:grpSpPr>
      <p:sp>
        <p:nvSpPr>
          <p:cNvPr id="3989" name="Google Shape;3989;gedc7bb5337_0_1487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990" name="Google Shape;3990;gedc7bb5337_0_1487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37"/>
        <p:cNvGrpSpPr/>
        <p:nvPr/>
      </p:nvGrpSpPr>
      <p:grpSpPr>
        <a:xfrm>
          <a:off x="0" y="0"/>
          <a:ext cx="0" cy="0"/>
          <a:chOff x="0" y="0"/>
          <a:chExt cx="0" cy="0"/>
        </a:xfrm>
      </p:grpSpPr>
      <p:sp>
        <p:nvSpPr>
          <p:cNvPr id="838" name="Google Shape;838;gf0db7c35a6_0_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39" name="Google Shape;839;gf0db7c35a6_0_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004"/>
        <p:cNvGrpSpPr/>
        <p:nvPr/>
      </p:nvGrpSpPr>
      <p:grpSpPr>
        <a:xfrm>
          <a:off x="0" y="0"/>
          <a:ext cx="0" cy="0"/>
          <a:chOff x="0" y="0"/>
          <a:chExt cx="0" cy="0"/>
        </a:xfrm>
      </p:grpSpPr>
      <p:sp>
        <p:nvSpPr>
          <p:cNvPr id="4005" name="Google Shape;4005;gedc7bb5337_0_1488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006" name="Google Shape;4006;gedc7bb5337_0_1488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341"/>
        <p:cNvGrpSpPr/>
        <p:nvPr/>
      </p:nvGrpSpPr>
      <p:grpSpPr>
        <a:xfrm>
          <a:off x="0" y="0"/>
          <a:ext cx="0" cy="0"/>
          <a:chOff x="0" y="0"/>
          <a:chExt cx="0" cy="0"/>
        </a:xfrm>
      </p:grpSpPr>
      <p:sp>
        <p:nvSpPr>
          <p:cNvPr id="4342" name="Google Shape;4342;gedc7bb5337_0_1522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343" name="Google Shape;4343;gedc7bb5337_0_1522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841"/>
        <p:cNvGrpSpPr/>
        <p:nvPr/>
      </p:nvGrpSpPr>
      <p:grpSpPr>
        <a:xfrm>
          <a:off x="0" y="0"/>
          <a:ext cx="0" cy="0"/>
          <a:chOff x="0" y="0"/>
          <a:chExt cx="0" cy="0"/>
        </a:xfrm>
      </p:grpSpPr>
      <p:sp>
        <p:nvSpPr>
          <p:cNvPr id="10842" name="Google Shape;10842;gedc7bb5337_0_2172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843" name="Google Shape;10843;gedc7bb5337_0_2172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268"/>
        <p:cNvGrpSpPr/>
        <p:nvPr/>
      </p:nvGrpSpPr>
      <p:grpSpPr>
        <a:xfrm>
          <a:off x="0" y="0"/>
          <a:ext cx="0" cy="0"/>
          <a:chOff x="0" y="0"/>
          <a:chExt cx="0" cy="0"/>
        </a:xfrm>
      </p:grpSpPr>
      <p:sp>
        <p:nvSpPr>
          <p:cNvPr id="11269" name="Google Shape;11269;gedc7bb5337_0_2214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270" name="Google Shape;11270;gedc7bb5337_0_2214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431"/>
        <p:cNvGrpSpPr/>
        <p:nvPr/>
      </p:nvGrpSpPr>
      <p:grpSpPr>
        <a:xfrm>
          <a:off x="0" y="0"/>
          <a:ext cx="0" cy="0"/>
          <a:chOff x="0" y="0"/>
          <a:chExt cx="0" cy="0"/>
        </a:xfrm>
      </p:grpSpPr>
      <p:sp>
        <p:nvSpPr>
          <p:cNvPr id="11432" name="Google Shape;11432;gedc7bb5337_0_2230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433" name="Google Shape;11433;gedc7bb5337_0_2230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833"/>
        <p:cNvGrpSpPr/>
        <p:nvPr/>
      </p:nvGrpSpPr>
      <p:grpSpPr>
        <a:xfrm>
          <a:off x="0" y="0"/>
          <a:ext cx="0" cy="0"/>
          <a:chOff x="0" y="0"/>
          <a:chExt cx="0" cy="0"/>
        </a:xfrm>
      </p:grpSpPr>
      <p:sp>
        <p:nvSpPr>
          <p:cNvPr id="11834" name="Google Shape;11834;gedc7bb5337_0_2271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835" name="Google Shape;11835;gedc7bb5337_0_2271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204"/>
        <p:cNvGrpSpPr/>
        <p:nvPr/>
      </p:nvGrpSpPr>
      <p:grpSpPr>
        <a:xfrm>
          <a:off x="0" y="0"/>
          <a:ext cx="0" cy="0"/>
          <a:chOff x="0" y="0"/>
          <a:chExt cx="0" cy="0"/>
        </a:xfrm>
      </p:grpSpPr>
      <p:sp>
        <p:nvSpPr>
          <p:cNvPr id="12205" name="Google Shape;12205;gedc7bb5337_0_2308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206" name="Google Shape;12206;gedc7bb5337_0_2308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581"/>
        <p:cNvGrpSpPr/>
        <p:nvPr/>
      </p:nvGrpSpPr>
      <p:grpSpPr>
        <a:xfrm>
          <a:off x="0" y="0"/>
          <a:ext cx="0" cy="0"/>
          <a:chOff x="0" y="0"/>
          <a:chExt cx="0" cy="0"/>
        </a:xfrm>
      </p:grpSpPr>
      <p:sp>
        <p:nvSpPr>
          <p:cNvPr id="12582" name="Google Shape;12582;gedc7bb5337_0_2345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583" name="Google Shape;12583;gedc7bb5337_0_2345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012"/>
        <p:cNvGrpSpPr/>
        <p:nvPr/>
      </p:nvGrpSpPr>
      <p:grpSpPr>
        <a:xfrm>
          <a:off x="0" y="0"/>
          <a:ext cx="0" cy="0"/>
          <a:chOff x="0" y="0"/>
          <a:chExt cx="0" cy="0"/>
        </a:xfrm>
      </p:grpSpPr>
      <p:sp>
        <p:nvSpPr>
          <p:cNvPr id="13013" name="Google Shape;13013;gedc7bb5337_0_2388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014" name="Google Shape;13014;gedc7bb5337_0_2388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805"/>
        <p:cNvGrpSpPr/>
        <p:nvPr/>
      </p:nvGrpSpPr>
      <p:grpSpPr>
        <a:xfrm>
          <a:off x="0" y="0"/>
          <a:ext cx="0" cy="0"/>
          <a:chOff x="0" y="0"/>
          <a:chExt cx="0" cy="0"/>
        </a:xfrm>
      </p:grpSpPr>
      <p:sp>
        <p:nvSpPr>
          <p:cNvPr id="13806" name="Google Shape;13806;gedc7bb5337_0_2467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807" name="Google Shape;13807;gedc7bb5337_0_2467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13"/>
        <p:cNvGrpSpPr/>
        <p:nvPr/>
      </p:nvGrpSpPr>
      <p:grpSpPr>
        <a:xfrm>
          <a:off x="0" y="0"/>
          <a:ext cx="0" cy="0"/>
          <a:chOff x="0" y="0"/>
          <a:chExt cx="0" cy="0"/>
        </a:xfrm>
      </p:grpSpPr>
      <p:sp>
        <p:nvSpPr>
          <p:cNvPr id="914" name="Google Shape;914;gf0844cd19d_0_9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15" name="Google Shape;915;gf0844cd19d_0_9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546"/>
        <p:cNvGrpSpPr/>
        <p:nvPr/>
      </p:nvGrpSpPr>
      <p:grpSpPr>
        <a:xfrm>
          <a:off x="0" y="0"/>
          <a:ext cx="0" cy="0"/>
          <a:chOff x="0" y="0"/>
          <a:chExt cx="0" cy="0"/>
        </a:xfrm>
      </p:grpSpPr>
      <p:sp>
        <p:nvSpPr>
          <p:cNvPr id="14547" name="Google Shape;14547;gedc7bb5337_0_2541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548" name="Google Shape;14548;gedc7bb5337_0_2541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239"/>
        <p:cNvGrpSpPr/>
        <p:nvPr/>
      </p:nvGrpSpPr>
      <p:grpSpPr>
        <a:xfrm>
          <a:off x="0" y="0"/>
          <a:ext cx="0" cy="0"/>
          <a:chOff x="0" y="0"/>
          <a:chExt cx="0" cy="0"/>
        </a:xfrm>
      </p:grpSpPr>
      <p:sp>
        <p:nvSpPr>
          <p:cNvPr id="15240" name="Google Shape;15240;gedc7bb5337_0_2611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241" name="Google Shape;15241;gedc7bb5337_0_2611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541"/>
        <p:cNvGrpSpPr/>
        <p:nvPr/>
      </p:nvGrpSpPr>
      <p:grpSpPr>
        <a:xfrm>
          <a:off x="0" y="0"/>
          <a:ext cx="0" cy="0"/>
          <a:chOff x="0" y="0"/>
          <a:chExt cx="0" cy="0"/>
        </a:xfrm>
      </p:grpSpPr>
      <p:sp>
        <p:nvSpPr>
          <p:cNvPr id="15542" name="Google Shape;15542;gedc7bb5337_0_2641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543" name="Google Shape;15543;gedc7bb5337_0_2641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77"/>
        <p:cNvGrpSpPr/>
        <p:nvPr/>
      </p:nvGrpSpPr>
      <p:grpSpPr>
        <a:xfrm>
          <a:off x="0" y="0"/>
          <a:ext cx="0" cy="0"/>
          <a:chOff x="0" y="0"/>
          <a:chExt cx="0" cy="0"/>
        </a:xfrm>
      </p:grpSpPr>
      <p:sp>
        <p:nvSpPr>
          <p:cNvPr id="978" name="Google Shape;978;gedc7bb5337_0_2915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79" name="Google Shape;979;gedc7bb5337_0_2915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29"/>
        <p:cNvGrpSpPr/>
        <p:nvPr/>
      </p:nvGrpSpPr>
      <p:grpSpPr>
        <a:xfrm>
          <a:off x="0" y="0"/>
          <a:ext cx="0" cy="0"/>
          <a:chOff x="0" y="0"/>
          <a:chExt cx="0" cy="0"/>
        </a:xfrm>
      </p:grpSpPr>
      <p:sp>
        <p:nvSpPr>
          <p:cNvPr id="1030" name="Google Shape;1030;gedc7bb5337_0_47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31" name="Google Shape;1031;gedc7bb5337_0_47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89"/>
        <p:cNvGrpSpPr/>
        <p:nvPr/>
      </p:nvGrpSpPr>
      <p:grpSpPr>
        <a:xfrm>
          <a:off x="0" y="0"/>
          <a:ext cx="0" cy="0"/>
          <a:chOff x="0" y="0"/>
          <a:chExt cx="0" cy="0"/>
        </a:xfrm>
      </p:grpSpPr>
      <p:sp>
        <p:nvSpPr>
          <p:cNvPr id="1090" name="Google Shape;1090;gedc7bb5337_0_2916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91" name="Google Shape;1091;gedc7bb5337_0_2916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64"/>
        <p:cNvGrpSpPr/>
        <p:nvPr/>
      </p:nvGrpSpPr>
      <p:grpSpPr>
        <a:xfrm>
          <a:off x="0" y="0"/>
          <a:ext cx="0" cy="0"/>
          <a:chOff x="0" y="0"/>
          <a:chExt cx="0" cy="0"/>
        </a:xfrm>
      </p:grpSpPr>
      <p:sp>
        <p:nvSpPr>
          <p:cNvPr id="1165" name="Google Shape;1165;gcb242a8b44_0_71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66" name="Google Shape;1166;gcb242a8b44_0_71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matchingName="Title slide" type="title">
  <p:cSld name="TITLE">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a:off x="713100" y="1183551"/>
            <a:ext cx="5097000" cy="1945200"/>
          </a:xfrm>
          <a:prstGeom prst="rect">
            <a:avLst/>
          </a:prstGeom>
        </p:spPr>
        <p:txBody>
          <a:bodyPr spcFirstLastPara="1" wrap="square" lIns="91425" tIns="91425" rIns="91425" bIns="91425" anchor="ctr" anchorCtr="0">
            <a:noAutofit/>
          </a:bodyPr>
          <a:lstStyle>
            <a:lvl1pPr lvl="0">
              <a:lnSpc>
                <a:spcPct val="90000"/>
              </a:lnSpc>
              <a:spcBef>
                <a:spcPts val="0"/>
              </a:spcBef>
              <a:spcAft>
                <a:spcPts val="0"/>
              </a:spcAft>
              <a:buSzPts val="5200"/>
              <a:buNone/>
              <a:defRPr sz="6800" b="0"/>
            </a:lvl1pPr>
            <a:lvl2pPr lvl="1" algn="ctr">
              <a:spcBef>
                <a:spcPts val="0"/>
              </a:spcBef>
              <a:spcAft>
                <a:spcPts val="0"/>
              </a:spcAft>
              <a:buSzPts val="5200"/>
              <a:buNone/>
              <a:defRPr sz="5200"/>
            </a:lvl2pPr>
            <a:lvl3pPr lvl="2" algn="ctr">
              <a:spcBef>
                <a:spcPts val="0"/>
              </a:spcBef>
              <a:spcAft>
                <a:spcPts val="0"/>
              </a:spcAft>
              <a:buSzPts val="5200"/>
              <a:buNone/>
              <a:defRPr sz="5200"/>
            </a:lvl3pPr>
            <a:lvl4pPr lvl="3" algn="ctr">
              <a:spcBef>
                <a:spcPts val="0"/>
              </a:spcBef>
              <a:spcAft>
                <a:spcPts val="0"/>
              </a:spcAft>
              <a:buSzPts val="5200"/>
              <a:buNone/>
              <a:defRPr sz="5200"/>
            </a:lvl4pPr>
            <a:lvl5pPr lvl="4" algn="ctr">
              <a:spcBef>
                <a:spcPts val="0"/>
              </a:spcBef>
              <a:spcAft>
                <a:spcPts val="0"/>
              </a:spcAft>
              <a:buSzPts val="5200"/>
              <a:buNone/>
              <a:defRPr sz="5200"/>
            </a:lvl5pPr>
            <a:lvl6pPr lvl="5" algn="ctr">
              <a:spcBef>
                <a:spcPts val="0"/>
              </a:spcBef>
              <a:spcAft>
                <a:spcPts val="0"/>
              </a:spcAft>
              <a:buSzPts val="5200"/>
              <a:buNone/>
              <a:defRPr sz="5200"/>
            </a:lvl6pPr>
            <a:lvl7pPr lvl="6" algn="ctr">
              <a:spcBef>
                <a:spcPts val="0"/>
              </a:spcBef>
              <a:spcAft>
                <a:spcPts val="0"/>
              </a:spcAft>
              <a:buSzPts val="5200"/>
              <a:buNone/>
              <a:defRPr sz="5200"/>
            </a:lvl7pPr>
            <a:lvl8pPr lvl="7" algn="ctr">
              <a:spcBef>
                <a:spcPts val="0"/>
              </a:spcBef>
              <a:spcAft>
                <a:spcPts val="0"/>
              </a:spcAft>
              <a:buSzPts val="5200"/>
              <a:buNone/>
              <a:defRPr sz="5200"/>
            </a:lvl8pPr>
            <a:lvl9pPr lvl="8" algn="ctr">
              <a:spcBef>
                <a:spcPts val="0"/>
              </a:spcBef>
              <a:spcAft>
                <a:spcPts val="0"/>
              </a:spcAft>
              <a:buSzPts val="5200"/>
              <a:buNone/>
              <a:defRPr sz="5200"/>
            </a:lvl9pPr>
          </a:lstStyle>
          <a:p>
            <a:endParaRPr/>
          </a:p>
        </p:txBody>
      </p:sp>
      <p:sp>
        <p:nvSpPr>
          <p:cNvPr id="10" name="Google Shape;10;p2"/>
          <p:cNvSpPr txBox="1">
            <a:spLocks noGrp="1"/>
          </p:cNvSpPr>
          <p:nvPr>
            <p:ph type="subTitle" idx="1"/>
          </p:nvPr>
        </p:nvSpPr>
        <p:spPr>
          <a:xfrm>
            <a:off x="865500" y="3247250"/>
            <a:ext cx="3413100" cy="416100"/>
          </a:xfrm>
          <a:prstGeom prst="rect">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lvl1pPr lvl="0" algn="ctr" rtl="0">
              <a:lnSpc>
                <a:spcPct val="100000"/>
              </a:lnSpc>
              <a:spcBef>
                <a:spcPts val="0"/>
              </a:spcBef>
              <a:spcAft>
                <a:spcPts val="0"/>
              </a:spcAft>
              <a:buSzPts val="1800"/>
              <a:buNone/>
              <a:defRPr sz="1800"/>
            </a:lvl1pPr>
            <a:lvl2pPr lvl="1" algn="ctr" rtl="0">
              <a:lnSpc>
                <a:spcPct val="100000"/>
              </a:lnSpc>
              <a:spcBef>
                <a:spcPts val="0"/>
              </a:spcBef>
              <a:spcAft>
                <a:spcPts val="0"/>
              </a:spcAft>
              <a:buSzPts val="1800"/>
              <a:buNone/>
              <a:defRPr sz="1800"/>
            </a:lvl2pPr>
            <a:lvl3pPr lvl="2" algn="ctr" rtl="0">
              <a:lnSpc>
                <a:spcPct val="100000"/>
              </a:lnSpc>
              <a:spcBef>
                <a:spcPts val="0"/>
              </a:spcBef>
              <a:spcAft>
                <a:spcPts val="0"/>
              </a:spcAft>
              <a:buSzPts val="1800"/>
              <a:buNone/>
              <a:defRPr sz="1800"/>
            </a:lvl3pPr>
            <a:lvl4pPr lvl="3" algn="ctr" rtl="0">
              <a:lnSpc>
                <a:spcPct val="100000"/>
              </a:lnSpc>
              <a:spcBef>
                <a:spcPts val="0"/>
              </a:spcBef>
              <a:spcAft>
                <a:spcPts val="0"/>
              </a:spcAft>
              <a:buSzPts val="1800"/>
              <a:buNone/>
              <a:defRPr sz="1800"/>
            </a:lvl4pPr>
            <a:lvl5pPr lvl="4" algn="ctr" rtl="0">
              <a:lnSpc>
                <a:spcPct val="100000"/>
              </a:lnSpc>
              <a:spcBef>
                <a:spcPts val="0"/>
              </a:spcBef>
              <a:spcAft>
                <a:spcPts val="0"/>
              </a:spcAft>
              <a:buSzPts val="1800"/>
              <a:buNone/>
              <a:defRPr sz="1800"/>
            </a:lvl5pPr>
            <a:lvl6pPr lvl="5" algn="ctr" rtl="0">
              <a:lnSpc>
                <a:spcPct val="100000"/>
              </a:lnSpc>
              <a:spcBef>
                <a:spcPts val="0"/>
              </a:spcBef>
              <a:spcAft>
                <a:spcPts val="0"/>
              </a:spcAft>
              <a:buSzPts val="1800"/>
              <a:buNone/>
              <a:defRPr sz="1800"/>
            </a:lvl6pPr>
            <a:lvl7pPr lvl="6" algn="ctr" rtl="0">
              <a:lnSpc>
                <a:spcPct val="100000"/>
              </a:lnSpc>
              <a:spcBef>
                <a:spcPts val="0"/>
              </a:spcBef>
              <a:spcAft>
                <a:spcPts val="0"/>
              </a:spcAft>
              <a:buSzPts val="1800"/>
              <a:buNone/>
              <a:defRPr sz="1800"/>
            </a:lvl7pPr>
            <a:lvl8pPr lvl="7" algn="ctr" rtl="0">
              <a:lnSpc>
                <a:spcPct val="100000"/>
              </a:lnSpc>
              <a:spcBef>
                <a:spcPts val="0"/>
              </a:spcBef>
              <a:spcAft>
                <a:spcPts val="0"/>
              </a:spcAft>
              <a:buSzPts val="1800"/>
              <a:buNone/>
              <a:defRPr sz="1800"/>
            </a:lvl8pPr>
            <a:lvl9pPr lvl="8" algn="ctr" rtl="0">
              <a:lnSpc>
                <a:spcPct val="100000"/>
              </a:lnSpc>
              <a:spcBef>
                <a:spcPts val="0"/>
              </a:spcBef>
              <a:spcAft>
                <a:spcPts val="0"/>
              </a:spcAft>
              <a:buSzPts val="1800"/>
              <a:buNone/>
              <a:defRPr sz="1800"/>
            </a:lvl9pPr>
          </a:lstStyle>
          <a:p>
            <a:endParaRPr/>
          </a:p>
        </p:txBody>
      </p:sp>
      <p:grpSp>
        <p:nvGrpSpPr>
          <p:cNvPr id="11" name="Google Shape;11;p2"/>
          <p:cNvGrpSpPr/>
          <p:nvPr/>
        </p:nvGrpSpPr>
        <p:grpSpPr>
          <a:xfrm>
            <a:off x="-101025" y="-45925"/>
            <a:ext cx="9294900" cy="5261100"/>
            <a:chOff x="-101025" y="-45925"/>
            <a:chExt cx="9294900" cy="5261100"/>
          </a:xfrm>
        </p:grpSpPr>
        <p:cxnSp>
          <p:nvCxnSpPr>
            <p:cNvPr id="12" name="Google Shape;12;p2"/>
            <p:cNvCxnSpPr/>
            <p:nvPr/>
          </p:nvCxnSpPr>
          <p:spPr>
            <a:xfrm>
              <a:off x="-101025" y="205575"/>
              <a:ext cx="9294900" cy="0"/>
            </a:xfrm>
            <a:prstGeom prst="straightConnector1">
              <a:avLst/>
            </a:prstGeom>
            <a:noFill/>
            <a:ln w="19050" cap="flat" cmpd="sng">
              <a:solidFill>
                <a:schemeClr val="dk1"/>
              </a:solidFill>
              <a:prstDash val="solid"/>
              <a:round/>
              <a:headEnd type="none" w="med" len="med"/>
              <a:tailEnd type="none" w="med" len="med"/>
            </a:ln>
          </p:spPr>
        </p:cxnSp>
        <p:cxnSp>
          <p:nvCxnSpPr>
            <p:cNvPr id="13" name="Google Shape;13;p2"/>
            <p:cNvCxnSpPr/>
            <p:nvPr/>
          </p:nvCxnSpPr>
          <p:spPr>
            <a:xfrm>
              <a:off x="209250" y="-45925"/>
              <a:ext cx="0" cy="5261100"/>
            </a:xfrm>
            <a:prstGeom prst="straightConnector1">
              <a:avLst/>
            </a:prstGeom>
            <a:noFill/>
            <a:ln w="19050" cap="flat" cmpd="sng">
              <a:solidFill>
                <a:schemeClr val="dk1"/>
              </a:solidFill>
              <a:prstDash val="solid"/>
              <a:round/>
              <a:headEnd type="none" w="med" len="med"/>
              <a:tailEnd type="none" w="med" len="med"/>
            </a:ln>
          </p:spPr>
        </p:cxnSp>
        <p:cxnSp>
          <p:nvCxnSpPr>
            <p:cNvPr id="14" name="Google Shape;14;p2"/>
            <p:cNvCxnSpPr/>
            <p:nvPr/>
          </p:nvCxnSpPr>
          <p:spPr>
            <a:xfrm>
              <a:off x="-36750" y="4930875"/>
              <a:ext cx="6125400" cy="0"/>
            </a:xfrm>
            <a:prstGeom prst="straightConnector1">
              <a:avLst/>
            </a:prstGeom>
            <a:noFill/>
            <a:ln w="19050" cap="flat" cmpd="sng">
              <a:solidFill>
                <a:schemeClr val="dk1"/>
              </a:solidFill>
              <a:prstDash val="solid"/>
              <a:round/>
              <a:headEnd type="none" w="med" len="med"/>
              <a:tailEnd type="none" w="med" len="med"/>
            </a:ln>
          </p:spPr>
        </p:cxnSp>
        <p:cxnSp>
          <p:nvCxnSpPr>
            <p:cNvPr id="15" name="Google Shape;15;p2"/>
            <p:cNvCxnSpPr/>
            <p:nvPr/>
          </p:nvCxnSpPr>
          <p:spPr>
            <a:xfrm>
              <a:off x="8934750" y="-27550"/>
              <a:ext cx="0" cy="3912600"/>
            </a:xfrm>
            <a:prstGeom prst="straightConnector1">
              <a:avLst/>
            </a:prstGeom>
            <a:noFill/>
            <a:ln w="19050" cap="flat" cmpd="sng">
              <a:solidFill>
                <a:schemeClr val="dk1"/>
              </a:solidFill>
              <a:prstDash val="solid"/>
              <a:round/>
              <a:headEnd type="none" w="med" len="med"/>
              <a:tailEnd type="none" w="med" len="med"/>
            </a:ln>
          </p:spPr>
        </p:cxnSp>
      </p:gr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matchingName="Blank" type="blank">
  <p:cSld name="BLANK">
    <p:bg>
      <p:bgPr>
        <a:noFill/>
        <a:effectLst/>
      </p:bgPr>
    </p:bg>
    <p:spTree>
      <p:nvGrpSpPr>
        <p:cNvPr id="1" name="Shape 90"/>
        <p:cNvGrpSpPr/>
        <p:nvPr/>
      </p:nvGrpSpPr>
      <p:grpSpPr>
        <a:xfrm>
          <a:off x="0" y="0"/>
          <a:ext cx="0" cy="0"/>
          <a:chOff x="0" y="0"/>
          <a:chExt cx="0" cy="0"/>
        </a:xfrm>
      </p:grpSpPr>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matchingName="Table of contents">
  <p:cSld name="BLANK_1">
    <p:spTree>
      <p:nvGrpSpPr>
        <p:cNvPr id="1" name="Shape 91"/>
        <p:cNvGrpSpPr/>
        <p:nvPr/>
      </p:nvGrpSpPr>
      <p:grpSpPr>
        <a:xfrm>
          <a:off x="0" y="0"/>
          <a:ext cx="0" cy="0"/>
          <a:chOff x="0" y="0"/>
          <a:chExt cx="0" cy="0"/>
        </a:xfrm>
      </p:grpSpPr>
      <p:sp>
        <p:nvSpPr>
          <p:cNvPr id="92" name="Google Shape;92;p13"/>
          <p:cNvSpPr txBox="1">
            <a:spLocks noGrp="1"/>
          </p:cNvSpPr>
          <p:nvPr>
            <p:ph type="title"/>
          </p:nvPr>
        </p:nvSpPr>
        <p:spPr>
          <a:xfrm>
            <a:off x="713100" y="539400"/>
            <a:ext cx="7717800" cy="572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93" name="Google Shape;93;p13"/>
          <p:cNvSpPr txBox="1">
            <a:spLocks noGrp="1"/>
          </p:cNvSpPr>
          <p:nvPr>
            <p:ph type="title" idx="2"/>
          </p:nvPr>
        </p:nvSpPr>
        <p:spPr>
          <a:xfrm>
            <a:off x="1793426" y="1682304"/>
            <a:ext cx="2424900" cy="572700"/>
          </a:xfrm>
          <a:prstGeom prst="rect">
            <a:avLst/>
          </a:prstGeom>
        </p:spPr>
        <p:txBody>
          <a:bodyPr spcFirstLastPara="1" wrap="square" lIns="91425" tIns="91425" rIns="91425" bIns="91425" anchor="ctr" anchorCtr="0">
            <a:noAutofit/>
          </a:bodyPr>
          <a:lstStyle>
            <a:lvl1pPr lvl="0" rtl="0">
              <a:spcBef>
                <a:spcPts val="0"/>
              </a:spcBef>
              <a:spcAft>
                <a:spcPts val="0"/>
              </a:spcAft>
              <a:buSzPts val="2000"/>
              <a:buNone/>
              <a:defRPr sz="2000"/>
            </a:lvl1pPr>
            <a:lvl2pPr lvl="1" algn="ctr" rtl="0">
              <a:spcBef>
                <a:spcPts val="0"/>
              </a:spcBef>
              <a:spcAft>
                <a:spcPts val="0"/>
              </a:spcAft>
              <a:buSzPts val="2000"/>
              <a:buNone/>
              <a:defRPr sz="2000"/>
            </a:lvl2pPr>
            <a:lvl3pPr lvl="2" algn="ctr" rtl="0">
              <a:spcBef>
                <a:spcPts val="0"/>
              </a:spcBef>
              <a:spcAft>
                <a:spcPts val="0"/>
              </a:spcAft>
              <a:buSzPts val="2000"/>
              <a:buNone/>
              <a:defRPr sz="2000"/>
            </a:lvl3pPr>
            <a:lvl4pPr lvl="3" algn="ctr" rtl="0">
              <a:spcBef>
                <a:spcPts val="0"/>
              </a:spcBef>
              <a:spcAft>
                <a:spcPts val="0"/>
              </a:spcAft>
              <a:buSzPts val="2000"/>
              <a:buNone/>
              <a:defRPr sz="2000"/>
            </a:lvl4pPr>
            <a:lvl5pPr lvl="4" algn="ctr" rtl="0">
              <a:spcBef>
                <a:spcPts val="0"/>
              </a:spcBef>
              <a:spcAft>
                <a:spcPts val="0"/>
              </a:spcAft>
              <a:buSzPts val="2000"/>
              <a:buNone/>
              <a:defRPr sz="2000"/>
            </a:lvl5pPr>
            <a:lvl6pPr lvl="5" algn="ctr" rtl="0">
              <a:spcBef>
                <a:spcPts val="0"/>
              </a:spcBef>
              <a:spcAft>
                <a:spcPts val="0"/>
              </a:spcAft>
              <a:buSzPts val="2000"/>
              <a:buNone/>
              <a:defRPr sz="2000"/>
            </a:lvl6pPr>
            <a:lvl7pPr lvl="6" algn="ctr" rtl="0">
              <a:spcBef>
                <a:spcPts val="0"/>
              </a:spcBef>
              <a:spcAft>
                <a:spcPts val="0"/>
              </a:spcAft>
              <a:buSzPts val="2000"/>
              <a:buNone/>
              <a:defRPr sz="2000"/>
            </a:lvl7pPr>
            <a:lvl8pPr lvl="7" algn="ctr" rtl="0">
              <a:spcBef>
                <a:spcPts val="0"/>
              </a:spcBef>
              <a:spcAft>
                <a:spcPts val="0"/>
              </a:spcAft>
              <a:buSzPts val="2000"/>
              <a:buNone/>
              <a:defRPr sz="2000"/>
            </a:lvl8pPr>
            <a:lvl9pPr lvl="8" algn="ctr" rtl="0">
              <a:spcBef>
                <a:spcPts val="0"/>
              </a:spcBef>
              <a:spcAft>
                <a:spcPts val="0"/>
              </a:spcAft>
              <a:buSzPts val="2000"/>
              <a:buNone/>
              <a:defRPr sz="2000"/>
            </a:lvl9pPr>
          </a:lstStyle>
          <a:p>
            <a:endParaRPr/>
          </a:p>
        </p:txBody>
      </p:sp>
      <p:sp>
        <p:nvSpPr>
          <p:cNvPr id="94" name="Google Shape;94;p13"/>
          <p:cNvSpPr txBox="1">
            <a:spLocks noGrp="1"/>
          </p:cNvSpPr>
          <p:nvPr>
            <p:ph type="subTitle" idx="1"/>
          </p:nvPr>
        </p:nvSpPr>
        <p:spPr>
          <a:xfrm>
            <a:off x="1793426" y="2282904"/>
            <a:ext cx="2424900" cy="5046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800"/>
              <a:buNone/>
              <a:defRPr sz="1800"/>
            </a:lvl2pPr>
            <a:lvl3pPr lvl="2" algn="ctr" rtl="0">
              <a:lnSpc>
                <a:spcPct val="100000"/>
              </a:lnSpc>
              <a:spcBef>
                <a:spcPts val="0"/>
              </a:spcBef>
              <a:spcAft>
                <a:spcPts val="0"/>
              </a:spcAft>
              <a:buSzPts val="1800"/>
              <a:buNone/>
              <a:defRPr sz="1800"/>
            </a:lvl3pPr>
            <a:lvl4pPr lvl="3" algn="ctr" rtl="0">
              <a:lnSpc>
                <a:spcPct val="100000"/>
              </a:lnSpc>
              <a:spcBef>
                <a:spcPts val="0"/>
              </a:spcBef>
              <a:spcAft>
                <a:spcPts val="0"/>
              </a:spcAft>
              <a:buSzPts val="1800"/>
              <a:buNone/>
              <a:defRPr sz="1800"/>
            </a:lvl4pPr>
            <a:lvl5pPr lvl="4" algn="ctr" rtl="0">
              <a:lnSpc>
                <a:spcPct val="100000"/>
              </a:lnSpc>
              <a:spcBef>
                <a:spcPts val="0"/>
              </a:spcBef>
              <a:spcAft>
                <a:spcPts val="0"/>
              </a:spcAft>
              <a:buSzPts val="1800"/>
              <a:buNone/>
              <a:defRPr sz="1800"/>
            </a:lvl5pPr>
            <a:lvl6pPr lvl="5" algn="ctr" rtl="0">
              <a:lnSpc>
                <a:spcPct val="100000"/>
              </a:lnSpc>
              <a:spcBef>
                <a:spcPts val="0"/>
              </a:spcBef>
              <a:spcAft>
                <a:spcPts val="0"/>
              </a:spcAft>
              <a:buSzPts val="1800"/>
              <a:buNone/>
              <a:defRPr sz="1800"/>
            </a:lvl6pPr>
            <a:lvl7pPr lvl="6" algn="ctr" rtl="0">
              <a:lnSpc>
                <a:spcPct val="100000"/>
              </a:lnSpc>
              <a:spcBef>
                <a:spcPts val="0"/>
              </a:spcBef>
              <a:spcAft>
                <a:spcPts val="0"/>
              </a:spcAft>
              <a:buSzPts val="1800"/>
              <a:buNone/>
              <a:defRPr sz="1800"/>
            </a:lvl7pPr>
            <a:lvl8pPr lvl="7" algn="ctr" rtl="0">
              <a:lnSpc>
                <a:spcPct val="100000"/>
              </a:lnSpc>
              <a:spcBef>
                <a:spcPts val="0"/>
              </a:spcBef>
              <a:spcAft>
                <a:spcPts val="0"/>
              </a:spcAft>
              <a:buSzPts val="1800"/>
              <a:buNone/>
              <a:defRPr sz="1800"/>
            </a:lvl8pPr>
            <a:lvl9pPr lvl="8" algn="ctr" rtl="0">
              <a:lnSpc>
                <a:spcPct val="100000"/>
              </a:lnSpc>
              <a:spcBef>
                <a:spcPts val="0"/>
              </a:spcBef>
              <a:spcAft>
                <a:spcPts val="0"/>
              </a:spcAft>
              <a:buSzPts val="1800"/>
              <a:buNone/>
              <a:defRPr sz="1800"/>
            </a:lvl9pPr>
          </a:lstStyle>
          <a:p>
            <a:endParaRPr/>
          </a:p>
        </p:txBody>
      </p:sp>
      <p:sp>
        <p:nvSpPr>
          <p:cNvPr id="95" name="Google Shape;95;p13"/>
          <p:cNvSpPr txBox="1">
            <a:spLocks noGrp="1"/>
          </p:cNvSpPr>
          <p:nvPr>
            <p:ph type="title" idx="3" hasCustomPrompt="1"/>
          </p:nvPr>
        </p:nvSpPr>
        <p:spPr>
          <a:xfrm>
            <a:off x="942723" y="1739300"/>
            <a:ext cx="773400" cy="711900"/>
          </a:xfrm>
          <a:prstGeom prst="rect">
            <a:avLst/>
          </a:prstGeom>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lvl1pPr lvl="0" algn="ctr" rtl="0">
              <a:spcBef>
                <a:spcPts val="0"/>
              </a:spcBef>
              <a:spcAft>
                <a:spcPts val="0"/>
              </a:spcAft>
              <a:buSzPts val="3000"/>
              <a:buNone/>
              <a:defRPr sz="3000"/>
            </a:lvl1pPr>
            <a:lvl2pPr lvl="1" algn="ctr" rtl="0">
              <a:spcBef>
                <a:spcPts val="0"/>
              </a:spcBef>
              <a:spcAft>
                <a:spcPts val="0"/>
              </a:spcAft>
              <a:buSzPts val="3000"/>
              <a:buNone/>
              <a:defRPr/>
            </a:lvl2pPr>
            <a:lvl3pPr lvl="2" algn="ctr" rtl="0">
              <a:spcBef>
                <a:spcPts val="0"/>
              </a:spcBef>
              <a:spcAft>
                <a:spcPts val="0"/>
              </a:spcAft>
              <a:buSzPts val="3000"/>
              <a:buNone/>
              <a:defRPr/>
            </a:lvl3pPr>
            <a:lvl4pPr lvl="3" algn="ctr" rtl="0">
              <a:spcBef>
                <a:spcPts val="0"/>
              </a:spcBef>
              <a:spcAft>
                <a:spcPts val="0"/>
              </a:spcAft>
              <a:buSzPts val="3000"/>
              <a:buNone/>
              <a:defRPr/>
            </a:lvl4pPr>
            <a:lvl5pPr lvl="4" algn="ctr" rtl="0">
              <a:spcBef>
                <a:spcPts val="0"/>
              </a:spcBef>
              <a:spcAft>
                <a:spcPts val="0"/>
              </a:spcAft>
              <a:buSzPts val="3000"/>
              <a:buNone/>
              <a:defRPr/>
            </a:lvl5pPr>
            <a:lvl6pPr lvl="5" algn="ctr" rtl="0">
              <a:spcBef>
                <a:spcPts val="0"/>
              </a:spcBef>
              <a:spcAft>
                <a:spcPts val="0"/>
              </a:spcAft>
              <a:buSzPts val="3000"/>
              <a:buNone/>
              <a:defRPr/>
            </a:lvl6pPr>
            <a:lvl7pPr lvl="6" algn="ctr" rtl="0">
              <a:spcBef>
                <a:spcPts val="0"/>
              </a:spcBef>
              <a:spcAft>
                <a:spcPts val="0"/>
              </a:spcAft>
              <a:buSzPts val="3000"/>
              <a:buNone/>
              <a:defRPr/>
            </a:lvl7pPr>
            <a:lvl8pPr lvl="7" algn="ctr" rtl="0">
              <a:spcBef>
                <a:spcPts val="0"/>
              </a:spcBef>
              <a:spcAft>
                <a:spcPts val="0"/>
              </a:spcAft>
              <a:buSzPts val="3000"/>
              <a:buNone/>
              <a:defRPr/>
            </a:lvl8pPr>
            <a:lvl9pPr lvl="8" algn="ctr" rtl="0">
              <a:spcBef>
                <a:spcPts val="0"/>
              </a:spcBef>
              <a:spcAft>
                <a:spcPts val="0"/>
              </a:spcAft>
              <a:buSzPts val="3000"/>
              <a:buNone/>
              <a:defRPr/>
            </a:lvl9pPr>
          </a:lstStyle>
          <a:p>
            <a:r>
              <a:t>xx%</a:t>
            </a:r>
          </a:p>
        </p:txBody>
      </p:sp>
      <p:sp>
        <p:nvSpPr>
          <p:cNvPr id="96" name="Google Shape;96;p13"/>
          <p:cNvSpPr txBox="1">
            <a:spLocks noGrp="1"/>
          </p:cNvSpPr>
          <p:nvPr>
            <p:ph type="title" idx="4"/>
          </p:nvPr>
        </p:nvSpPr>
        <p:spPr>
          <a:xfrm>
            <a:off x="5708701" y="1682304"/>
            <a:ext cx="2488800" cy="587700"/>
          </a:xfrm>
          <a:prstGeom prst="rect">
            <a:avLst/>
          </a:prstGeom>
        </p:spPr>
        <p:txBody>
          <a:bodyPr spcFirstLastPara="1" wrap="square" lIns="91425" tIns="91425" rIns="91425" bIns="91425" anchor="ctr" anchorCtr="0">
            <a:noAutofit/>
          </a:bodyPr>
          <a:lstStyle>
            <a:lvl1pPr lvl="0" rtl="0">
              <a:spcBef>
                <a:spcPts val="0"/>
              </a:spcBef>
              <a:spcAft>
                <a:spcPts val="0"/>
              </a:spcAft>
              <a:buSzPts val="2000"/>
              <a:buNone/>
              <a:defRPr sz="2000"/>
            </a:lvl1pPr>
            <a:lvl2pPr lvl="1" algn="ctr" rtl="0">
              <a:spcBef>
                <a:spcPts val="0"/>
              </a:spcBef>
              <a:spcAft>
                <a:spcPts val="0"/>
              </a:spcAft>
              <a:buSzPts val="2000"/>
              <a:buNone/>
              <a:defRPr sz="2000"/>
            </a:lvl2pPr>
            <a:lvl3pPr lvl="2" algn="ctr" rtl="0">
              <a:spcBef>
                <a:spcPts val="0"/>
              </a:spcBef>
              <a:spcAft>
                <a:spcPts val="0"/>
              </a:spcAft>
              <a:buSzPts val="2000"/>
              <a:buNone/>
              <a:defRPr sz="2000"/>
            </a:lvl3pPr>
            <a:lvl4pPr lvl="3" algn="ctr" rtl="0">
              <a:spcBef>
                <a:spcPts val="0"/>
              </a:spcBef>
              <a:spcAft>
                <a:spcPts val="0"/>
              </a:spcAft>
              <a:buSzPts val="2000"/>
              <a:buNone/>
              <a:defRPr sz="2000"/>
            </a:lvl4pPr>
            <a:lvl5pPr lvl="4" algn="ctr" rtl="0">
              <a:spcBef>
                <a:spcPts val="0"/>
              </a:spcBef>
              <a:spcAft>
                <a:spcPts val="0"/>
              </a:spcAft>
              <a:buSzPts val="2000"/>
              <a:buNone/>
              <a:defRPr sz="2000"/>
            </a:lvl5pPr>
            <a:lvl6pPr lvl="5" algn="ctr" rtl="0">
              <a:spcBef>
                <a:spcPts val="0"/>
              </a:spcBef>
              <a:spcAft>
                <a:spcPts val="0"/>
              </a:spcAft>
              <a:buSzPts val="2000"/>
              <a:buNone/>
              <a:defRPr sz="2000"/>
            </a:lvl6pPr>
            <a:lvl7pPr lvl="6" algn="ctr" rtl="0">
              <a:spcBef>
                <a:spcPts val="0"/>
              </a:spcBef>
              <a:spcAft>
                <a:spcPts val="0"/>
              </a:spcAft>
              <a:buSzPts val="2000"/>
              <a:buNone/>
              <a:defRPr sz="2000"/>
            </a:lvl7pPr>
            <a:lvl8pPr lvl="7" algn="ctr" rtl="0">
              <a:spcBef>
                <a:spcPts val="0"/>
              </a:spcBef>
              <a:spcAft>
                <a:spcPts val="0"/>
              </a:spcAft>
              <a:buSzPts val="2000"/>
              <a:buNone/>
              <a:defRPr sz="2000"/>
            </a:lvl8pPr>
            <a:lvl9pPr lvl="8" algn="ctr" rtl="0">
              <a:spcBef>
                <a:spcPts val="0"/>
              </a:spcBef>
              <a:spcAft>
                <a:spcPts val="0"/>
              </a:spcAft>
              <a:buSzPts val="2000"/>
              <a:buNone/>
              <a:defRPr sz="2000"/>
            </a:lvl9pPr>
          </a:lstStyle>
          <a:p>
            <a:endParaRPr/>
          </a:p>
        </p:txBody>
      </p:sp>
      <p:sp>
        <p:nvSpPr>
          <p:cNvPr id="97" name="Google Shape;97;p13"/>
          <p:cNvSpPr txBox="1">
            <a:spLocks noGrp="1"/>
          </p:cNvSpPr>
          <p:nvPr>
            <p:ph type="subTitle" idx="5"/>
          </p:nvPr>
        </p:nvSpPr>
        <p:spPr>
          <a:xfrm>
            <a:off x="5708713" y="2282896"/>
            <a:ext cx="2488800" cy="5046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800"/>
              <a:buNone/>
              <a:defRPr sz="1800"/>
            </a:lvl2pPr>
            <a:lvl3pPr lvl="2" algn="ctr" rtl="0">
              <a:lnSpc>
                <a:spcPct val="100000"/>
              </a:lnSpc>
              <a:spcBef>
                <a:spcPts val="0"/>
              </a:spcBef>
              <a:spcAft>
                <a:spcPts val="0"/>
              </a:spcAft>
              <a:buSzPts val="1800"/>
              <a:buNone/>
              <a:defRPr sz="1800"/>
            </a:lvl3pPr>
            <a:lvl4pPr lvl="3" algn="ctr" rtl="0">
              <a:lnSpc>
                <a:spcPct val="100000"/>
              </a:lnSpc>
              <a:spcBef>
                <a:spcPts val="0"/>
              </a:spcBef>
              <a:spcAft>
                <a:spcPts val="0"/>
              </a:spcAft>
              <a:buSzPts val="1800"/>
              <a:buNone/>
              <a:defRPr sz="1800"/>
            </a:lvl4pPr>
            <a:lvl5pPr lvl="4" algn="ctr" rtl="0">
              <a:lnSpc>
                <a:spcPct val="100000"/>
              </a:lnSpc>
              <a:spcBef>
                <a:spcPts val="0"/>
              </a:spcBef>
              <a:spcAft>
                <a:spcPts val="0"/>
              </a:spcAft>
              <a:buSzPts val="1800"/>
              <a:buNone/>
              <a:defRPr sz="1800"/>
            </a:lvl5pPr>
            <a:lvl6pPr lvl="5" algn="ctr" rtl="0">
              <a:lnSpc>
                <a:spcPct val="100000"/>
              </a:lnSpc>
              <a:spcBef>
                <a:spcPts val="0"/>
              </a:spcBef>
              <a:spcAft>
                <a:spcPts val="0"/>
              </a:spcAft>
              <a:buSzPts val="1800"/>
              <a:buNone/>
              <a:defRPr sz="1800"/>
            </a:lvl6pPr>
            <a:lvl7pPr lvl="6" algn="ctr" rtl="0">
              <a:lnSpc>
                <a:spcPct val="100000"/>
              </a:lnSpc>
              <a:spcBef>
                <a:spcPts val="0"/>
              </a:spcBef>
              <a:spcAft>
                <a:spcPts val="0"/>
              </a:spcAft>
              <a:buSzPts val="1800"/>
              <a:buNone/>
              <a:defRPr sz="1800"/>
            </a:lvl7pPr>
            <a:lvl8pPr lvl="7" algn="ctr" rtl="0">
              <a:lnSpc>
                <a:spcPct val="100000"/>
              </a:lnSpc>
              <a:spcBef>
                <a:spcPts val="0"/>
              </a:spcBef>
              <a:spcAft>
                <a:spcPts val="0"/>
              </a:spcAft>
              <a:buSzPts val="1800"/>
              <a:buNone/>
              <a:defRPr sz="1800"/>
            </a:lvl8pPr>
            <a:lvl9pPr lvl="8" algn="ctr" rtl="0">
              <a:lnSpc>
                <a:spcPct val="100000"/>
              </a:lnSpc>
              <a:spcBef>
                <a:spcPts val="0"/>
              </a:spcBef>
              <a:spcAft>
                <a:spcPts val="0"/>
              </a:spcAft>
              <a:buSzPts val="1800"/>
              <a:buNone/>
              <a:defRPr sz="1800"/>
            </a:lvl9pPr>
          </a:lstStyle>
          <a:p>
            <a:endParaRPr/>
          </a:p>
        </p:txBody>
      </p:sp>
      <p:sp>
        <p:nvSpPr>
          <p:cNvPr id="98" name="Google Shape;98;p13"/>
          <p:cNvSpPr txBox="1">
            <a:spLocks noGrp="1"/>
          </p:cNvSpPr>
          <p:nvPr>
            <p:ph type="title" idx="6" hasCustomPrompt="1"/>
          </p:nvPr>
        </p:nvSpPr>
        <p:spPr>
          <a:xfrm>
            <a:off x="4859132" y="1739300"/>
            <a:ext cx="773400" cy="711900"/>
          </a:xfrm>
          <a:prstGeom prst="rect">
            <a:avLst/>
          </a:prstGeom>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lvl1pPr lvl="0" algn="ctr" rtl="0">
              <a:spcBef>
                <a:spcPts val="0"/>
              </a:spcBef>
              <a:spcAft>
                <a:spcPts val="0"/>
              </a:spcAft>
              <a:buSzPts val="3000"/>
              <a:buNone/>
              <a:defRPr sz="3000"/>
            </a:lvl1pPr>
            <a:lvl2pPr lvl="1" algn="ctr" rtl="0">
              <a:spcBef>
                <a:spcPts val="0"/>
              </a:spcBef>
              <a:spcAft>
                <a:spcPts val="0"/>
              </a:spcAft>
              <a:buSzPts val="3000"/>
              <a:buNone/>
              <a:defRPr/>
            </a:lvl2pPr>
            <a:lvl3pPr lvl="2" algn="ctr" rtl="0">
              <a:spcBef>
                <a:spcPts val="0"/>
              </a:spcBef>
              <a:spcAft>
                <a:spcPts val="0"/>
              </a:spcAft>
              <a:buSzPts val="3000"/>
              <a:buNone/>
              <a:defRPr/>
            </a:lvl3pPr>
            <a:lvl4pPr lvl="3" algn="ctr" rtl="0">
              <a:spcBef>
                <a:spcPts val="0"/>
              </a:spcBef>
              <a:spcAft>
                <a:spcPts val="0"/>
              </a:spcAft>
              <a:buSzPts val="3000"/>
              <a:buNone/>
              <a:defRPr/>
            </a:lvl4pPr>
            <a:lvl5pPr lvl="4" algn="ctr" rtl="0">
              <a:spcBef>
                <a:spcPts val="0"/>
              </a:spcBef>
              <a:spcAft>
                <a:spcPts val="0"/>
              </a:spcAft>
              <a:buSzPts val="3000"/>
              <a:buNone/>
              <a:defRPr/>
            </a:lvl5pPr>
            <a:lvl6pPr lvl="5" algn="ctr" rtl="0">
              <a:spcBef>
                <a:spcPts val="0"/>
              </a:spcBef>
              <a:spcAft>
                <a:spcPts val="0"/>
              </a:spcAft>
              <a:buSzPts val="3000"/>
              <a:buNone/>
              <a:defRPr/>
            </a:lvl6pPr>
            <a:lvl7pPr lvl="6" algn="ctr" rtl="0">
              <a:spcBef>
                <a:spcPts val="0"/>
              </a:spcBef>
              <a:spcAft>
                <a:spcPts val="0"/>
              </a:spcAft>
              <a:buSzPts val="3000"/>
              <a:buNone/>
              <a:defRPr/>
            </a:lvl7pPr>
            <a:lvl8pPr lvl="7" algn="ctr" rtl="0">
              <a:spcBef>
                <a:spcPts val="0"/>
              </a:spcBef>
              <a:spcAft>
                <a:spcPts val="0"/>
              </a:spcAft>
              <a:buSzPts val="3000"/>
              <a:buNone/>
              <a:defRPr/>
            </a:lvl8pPr>
            <a:lvl9pPr lvl="8" algn="ctr" rtl="0">
              <a:spcBef>
                <a:spcPts val="0"/>
              </a:spcBef>
              <a:spcAft>
                <a:spcPts val="0"/>
              </a:spcAft>
              <a:buSzPts val="3000"/>
              <a:buNone/>
              <a:defRPr/>
            </a:lvl9pPr>
          </a:lstStyle>
          <a:p>
            <a:r>
              <a:t>xx%</a:t>
            </a:r>
          </a:p>
        </p:txBody>
      </p:sp>
      <p:sp>
        <p:nvSpPr>
          <p:cNvPr id="99" name="Google Shape;99;p13"/>
          <p:cNvSpPr txBox="1">
            <a:spLocks noGrp="1"/>
          </p:cNvSpPr>
          <p:nvPr>
            <p:ph type="title" idx="7"/>
          </p:nvPr>
        </p:nvSpPr>
        <p:spPr>
          <a:xfrm>
            <a:off x="1793426" y="3175104"/>
            <a:ext cx="2424900" cy="572700"/>
          </a:xfrm>
          <a:prstGeom prst="rect">
            <a:avLst/>
          </a:prstGeom>
        </p:spPr>
        <p:txBody>
          <a:bodyPr spcFirstLastPara="1" wrap="square" lIns="91425" tIns="91425" rIns="91425" bIns="91425" anchor="ctr" anchorCtr="0">
            <a:noAutofit/>
          </a:bodyPr>
          <a:lstStyle>
            <a:lvl1pPr lvl="0" rtl="0">
              <a:spcBef>
                <a:spcPts val="0"/>
              </a:spcBef>
              <a:spcAft>
                <a:spcPts val="0"/>
              </a:spcAft>
              <a:buSzPts val="2000"/>
              <a:buNone/>
              <a:defRPr sz="2000"/>
            </a:lvl1pPr>
            <a:lvl2pPr lvl="1" algn="ctr" rtl="0">
              <a:spcBef>
                <a:spcPts val="0"/>
              </a:spcBef>
              <a:spcAft>
                <a:spcPts val="0"/>
              </a:spcAft>
              <a:buSzPts val="2000"/>
              <a:buNone/>
              <a:defRPr sz="2000"/>
            </a:lvl2pPr>
            <a:lvl3pPr lvl="2" algn="ctr" rtl="0">
              <a:spcBef>
                <a:spcPts val="0"/>
              </a:spcBef>
              <a:spcAft>
                <a:spcPts val="0"/>
              </a:spcAft>
              <a:buSzPts val="2000"/>
              <a:buNone/>
              <a:defRPr sz="2000"/>
            </a:lvl3pPr>
            <a:lvl4pPr lvl="3" algn="ctr" rtl="0">
              <a:spcBef>
                <a:spcPts val="0"/>
              </a:spcBef>
              <a:spcAft>
                <a:spcPts val="0"/>
              </a:spcAft>
              <a:buSzPts val="2000"/>
              <a:buNone/>
              <a:defRPr sz="2000"/>
            </a:lvl4pPr>
            <a:lvl5pPr lvl="4" algn="ctr" rtl="0">
              <a:spcBef>
                <a:spcPts val="0"/>
              </a:spcBef>
              <a:spcAft>
                <a:spcPts val="0"/>
              </a:spcAft>
              <a:buSzPts val="2000"/>
              <a:buNone/>
              <a:defRPr sz="2000"/>
            </a:lvl5pPr>
            <a:lvl6pPr lvl="5" algn="ctr" rtl="0">
              <a:spcBef>
                <a:spcPts val="0"/>
              </a:spcBef>
              <a:spcAft>
                <a:spcPts val="0"/>
              </a:spcAft>
              <a:buSzPts val="2000"/>
              <a:buNone/>
              <a:defRPr sz="2000"/>
            </a:lvl6pPr>
            <a:lvl7pPr lvl="6" algn="ctr" rtl="0">
              <a:spcBef>
                <a:spcPts val="0"/>
              </a:spcBef>
              <a:spcAft>
                <a:spcPts val="0"/>
              </a:spcAft>
              <a:buSzPts val="2000"/>
              <a:buNone/>
              <a:defRPr sz="2000"/>
            </a:lvl7pPr>
            <a:lvl8pPr lvl="7" algn="ctr" rtl="0">
              <a:spcBef>
                <a:spcPts val="0"/>
              </a:spcBef>
              <a:spcAft>
                <a:spcPts val="0"/>
              </a:spcAft>
              <a:buSzPts val="2000"/>
              <a:buNone/>
              <a:defRPr sz="2000"/>
            </a:lvl8pPr>
            <a:lvl9pPr lvl="8" algn="ctr" rtl="0">
              <a:spcBef>
                <a:spcPts val="0"/>
              </a:spcBef>
              <a:spcAft>
                <a:spcPts val="0"/>
              </a:spcAft>
              <a:buSzPts val="2000"/>
              <a:buNone/>
              <a:defRPr sz="2000"/>
            </a:lvl9pPr>
          </a:lstStyle>
          <a:p>
            <a:endParaRPr/>
          </a:p>
        </p:txBody>
      </p:sp>
      <p:sp>
        <p:nvSpPr>
          <p:cNvPr id="100" name="Google Shape;100;p13"/>
          <p:cNvSpPr txBox="1">
            <a:spLocks noGrp="1"/>
          </p:cNvSpPr>
          <p:nvPr>
            <p:ph type="subTitle" idx="8"/>
          </p:nvPr>
        </p:nvSpPr>
        <p:spPr>
          <a:xfrm>
            <a:off x="1793426" y="3775604"/>
            <a:ext cx="2424900" cy="5046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800"/>
              <a:buNone/>
              <a:defRPr sz="1800"/>
            </a:lvl2pPr>
            <a:lvl3pPr lvl="2" algn="ctr" rtl="0">
              <a:lnSpc>
                <a:spcPct val="100000"/>
              </a:lnSpc>
              <a:spcBef>
                <a:spcPts val="0"/>
              </a:spcBef>
              <a:spcAft>
                <a:spcPts val="0"/>
              </a:spcAft>
              <a:buSzPts val="1800"/>
              <a:buNone/>
              <a:defRPr sz="1800"/>
            </a:lvl3pPr>
            <a:lvl4pPr lvl="3" algn="ctr" rtl="0">
              <a:lnSpc>
                <a:spcPct val="100000"/>
              </a:lnSpc>
              <a:spcBef>
                <a:spcPts val="0"/>
              </a:spcBef>
              <a:spcAft>
                <a:spcPts val="0"/>
              </a:spcAft>
              <a:buSzPts val="1800"/>
              <a:buNone/>
              <a:defRPr sz="1800"/>
            </a:lvl4pPr>
            <a:lvl5pPr lvl="4" algn="ctr" rtl="0">
              <a:lnSpc>
                <a:spcPct val="100000"/>
              </a:lnSpc>
              <a:spcBef>
                <a:spcPts val="0"/>
              </a:spcBef>
              <a:spcAft>
                <a:spcPts val="0"/>
              </a:spcAft>
              <a:buSzPts val="1800"/>
              <a:buNone/>
              <a:defRPr sz="1800"/>
            </a:lvl5pPr>
            <a:lvl6pPr lvl="5" algn="ctr" rtl="0">
              <a:lnSpc>
                <a:spcPct val="100000"/>
              </a:lnSpc>
              <a:spcBef>
                <a:spcPts val="0"/>
              </a:spcBef>
              <a:spcAft>
                <a:spcPts val="0"/>
              </a:spcAft>
              <a:buSzPts val="1800"/>
              <a:buNone/>
              <a:defRPr sz="1800"/>
            </a:lvl6pPr>
            <a:lvl7pPr lvl="6" algn="ctr" rtl="0">
              <a:lnSpc>
                <a:spcPct val="100000"/>
              </a:lnSpc>
              <a:spcBef>
                <a:spcPts val="0"/>
              </a:spcBef>
              <a:spcAft>
                <a:spcPts val="0"/>
              </a:spcAft>
              <a:buSzPts val="1800"/>
              <a:buNone/>
              <a:defRPr sz="1800"/>
            </a:lvl7pPr>
            <a:lvl8pPr lvl="7" algn="ctr" rtl="0">
              <a:lnSpc>
                <a:spcPct val="100000"/>
              </a:lnSpc>
              <a:spcBef>
                <a:spcPts val="0"/>
              </a:spcBef>
              <a:spcAft>
                <a:spcPts val="0"/>
              </a:spcAft>
              <a:buSzPts val="1800"/>
              <a:buNone/>
              <a:defRPr sz="1800"/>
            </a:lvl8pPr>
            <a:lvl9pPr lvl="8" algn="ctr" rtl="0">
              <a:lnSpc>
                <a:spcPct val="100000"/>
              </a:lnSpc>
              <a:spcBef>
                <a:spcPts val="0"/>
              </a:spcBef>
              <a:spcAft>
                <a:spcPts val="0"/>
              </a:spcAft>
              <a:buSzPts val="1800"/>
              <a:buNone/>
              <a:defRPr sz="1800"/>
            </a:lvl9pPr>
          </a:lstStyle>
          <a:p>
            <a:endParaRPr/>
          </a:p>
        </p:txBody>
      </p:sp>
      <p:sp>
        <p:nvSpPr>
          <p:cNvPr id="101" name="Google Shape;101;p13"/>
          <p:cNvSpPr txBox="1">
            <a:spLocks noGrp="1"/>
          </p:cNvSpPr>
          <p:nvPr>
            <p:ph type="title" idx="9" hasCustomPrompt="1"/>
          </p:nvPr>
        </p:nvSpPr>
        <p:spPr>
          <a:xfrm>
            <a:off x="942723" y="3232061"/>
            <a:ext cx="773400" cy="711900"/>
          </a:xfrm>
          <a:prstGeom prst="rect">
            <a:avLst/>
          </a:prstGeom>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lvl1pPr lvl="0" algn="ctr" rtl="0">
              <a:spcBef>
                <a:spcPts val="0"/>
              </a:spcBef>
              <a:spcAft>
                <a:spcPts val="0"/>
              </a:spcAft>
              <a:buSzPts val="3000"/>
              <a:buNone/>
              <a:defRPr sz="3000"/>
            </a:lvl1pPr>
            <a:lvl2pPr lvl="1" algn="ctr" rtl="0">
              <a:spcBef>
                <a:spcPts val="0"/>
              </a:spcBef>
              <a:spcAft>
                <a:spcPts val="0"/>
              </a:spcAft>
              <a:buSzPts val="3000"/>
              <a:buNone/>
              <a:defRPr/>
            </a:lvl2pPr>
            <a:lvl3pPr lvl="2" algn="ctr" rtl="0">
              <a:spcBef>
                <a:spcPts val="0"/>
              </a:spcBef>
              <a:spcAft>
                <a:spcPts val="0"/>
              </a:spcAft>
              <a:buSzPts val="3000"/>
              <a:buNone/>
              <a:defRPr/>
            </a:lvl3pPr>
            <a:lvl4pPr lvl="3" algn="ctr" rtl="0">
              <a:spcBef>
                <a:spcPts val="0"/>
              </a:spcBef>
              <a:spcAft>
                <a:spcPts val="0"/>
              </a:spcAft>
              <a:buSzPts val="3000"/>
              <a:buNone/>
              <a:defRPr/>
            </a:lvl4pPr>
            <a:lvl5pPr lvl="4" algn="ctr" rtl="0">
              <a:spcBef>
                <a:spcPts val="0"/>
              </a:spcBef>
              <a:spcAft>
                <a:spcPts val="0"/>
              </a:spcAft>
              <a:buSzPts val="3000"/>
              <a:buNone/>
              <a:defRPr/>
            </a:lvl5pPr>
            <a:lvl6pPr lvl="5" algn="ctr" rtl="0">
              <a:spcBef>
                <a:spcPts val="0"/>
              </a:spcBef>
              <a:spcAft>
                <a:spcPts val="0"/>
              </a:spcAft>
              <a:buSzPts val="3000"/>
              <a:buNone/>
              <a:defRPr/>
            </a:lvl6pPr>
            <a:lvl7pPr lvl="6" algn="ctr" rtl="0">
              <a:spcBef>
                <a:spcPts val="0"/>
              </a:spcBef>
              <a:spcAft>
                <a:spcPts val="0"/>
              </a:spcAft>
              <a:buSzPts val="3000"/>
              <a:buNone/>
              <a:defRPr/>
            </a:lvl7pPr>
            <a:lvl8pPr lvl="7" algn="ctr" rtl="0">
              <a:spcBef>
                <a:spcPts val="0"/>
              </a:spcBef>
              <a:spcAft>
                <a:spcPts val="0"/>
              </a:spcAft>
              <a:buSzPts val="3000"/>
              <a:buNone/>
              <a:defRPr/>
            </a:lvl8pPr>
            <a:lvl9pPr lvl="8" algn="ctr" rtl="0">
              <a:spcBef>
                <a:spcPts val="0"/>
              </a:spcBef>
              <a:spcAft>
                <a:spcPts val="0"/>
              </a:spcAft>
              <a:buSzPts val="3000"/>
              <a:buNone/>
              <a:defRPr/>
            </a:lvl9pPr>
          </a:lstStyle>
          <a:p>
            <a:r>
              <a:t>xx%</a:t>
            </a:r>
          </a:p>
        </p:txBody>
      </p:sp>
      <p:sp>
        <p:nvSpPr>
          <p:cNvPr id="102" name="Google Shape;102;p13"/>
          <p:cNvSpPr txBox="1">
            <a:spLocks noGrp="1"/>
          </p:cNvSpPr>
          <p:nvPr>
            <p:ph type="title" idx="13"/>
          </p:nvPr>
        </p:nvSpPr>
        <p:spPr>
          <a:xfrm>
            <a:off x="5708723" y="3175067"/>
            <a:ext cx="2488800" cy="572700"/>
          </a:xfrm>
          <a:prstGeom prst="rect">
            <a:avLst/>
          </a:prstGeom>
        </p:spPr>
        <p:txBody>
          <a:bodyPr spcFirstLastPara="1" wrap="square" lIns="91425" tIns="91425" rIns="91425" bIns="91425" anchor="ctr" anchorCtr="0">
            <a:noAutofit/>
          </a:bodyPr>
          <a:lstStyle>
            <a:lvl1pPr lvl="0" rtl="0">
              <a:spcBef>
                <a:spcPts val="0"/>
              </a:spcBef>
              <a:spcAft>
                <a:spcPts val="0"/>
              </a:spcAft>
              <a:buSzPts val="2000"/>
              <a:buNone/>
              <a:defRPr sz="2000"/>
            </a:lvl1pPr>
            <a:lvl2pPr lvl="1" algn="ctr" rtl="0">
              <a:spcBef>
                <a:spcPts val="0"/>
              </a:spcBef>
              <a:spcAft>
                <a:spcPts val="0"/>
              </a:spcAft>
              <a:buSzPts val="2000"/>
              <a:buNone/>
              <a:defRPr sz="2000"/>
            </a:lvl2pPr>
            <a:lvl3pPr lvl="2" algn="ctr" rtl="0">
              <a:spcBef>
                <a:spcPts val="0"/>
              </a:spcBef>
              <a:spcAft>
                <a:spcPts val="0"/>
              </a:spcAft>
              <a:buSzPts val="2000"/>
              <a:buNone/>
              <a:defRPr sz="2000"/>
            </a:lvl3pPr>
            <a:lvl4pPr lvl="3" algn="ctr" rtl="0">
              <a:spcBef>
                <a:spcPts val="0"/>
              </a:spcBef>
              <a:spcAft>
                <a:spcPts val="0"/>
              </a:spcAft>
              <a:buSzPts val="2000"/>
              <a:buNone/>
              <a:defRPr sz="2000"/>
            </a:lvl4pPr>
            <a:lvl5pPr lvl="4" algn="ctr" rtl="0">
              <a:spcBef>
                <a:spcPts val="0"/>
              </a:spcBef>
              <a:spcAft>
                <a:spcPts val="0"/>
              </a:spcAft>
              <a:buSzPts val="2000"/>
              <a:buNone/>
              <a:defRPr sz="2000"/>
            </a:lvl5pPr>
            <a:lvl6pPr lvl="5" algn="ctr" rtl="0">
              <a:spcBef>
                <a:spcPts val="0"/>
              </a:spcBef>
              <a:spcAft>
                <a:spcPts val="0"/>
              </a:spcAft>
              <a:buSzPts val="2000"/>
              <a:buNone/>
              <a:defRPr sz="2000"/>
            </a:lvl6pPr>
            <a:lvl7pPr lvl="6" algn="ctr" rtl="0">
              <a:spcBef>
                <a:spcPts val="0"/>
              </a:spcBef>
              <a:spcAft>
                <a:spcPts val="0"/>
              </a:spcAft>
              <a:buSzPts val="2000"/>
              <a:buNone/>
              <a:defRPr sz="2000"/>
            </a:lvl7pPr>
            <a:lvl8pPr lvl="7" algn="ctr" rtl="0">
              <a:spcBef>
                <a:spcPts val="0"/>
              </a:spcBef>
              <a:spcAft>
                <a:spcPts val="0"/>
              </a:spcAft>
              <a:buSzPts val="2000"/>
              <a:buNone/>
              <a:defRPr sz="2000"/>
            </a:lvl8pPr>
            <a:lvl9pPr lvl="8" algn="ctr" rtl="0">
              <a:spcBef>
                <a:spcPts val="0"/>
              </a:spcBef>
              <a:spcAft>
                <a:spcPts val="0"/>
              </a:spcAft>
              <a:buSzPts val="2000"/>
              <a:buNone/>
              <a:defRPr sz="2000"/>
            </a:lvl9pPr>
          </a:lstStyle>
          <a:p>
            <a:endParaRPr/>
          </a:p>
        </p:txBody>
      </p:sp>
      <p:sp>
        <p:nvSpPr>
          <p:cNvPr id="103" name="Google Shape;103;p13"/>
          <p:cNvSpPr txBox="1">
            <a:spLocks noGrp="1"/>
          </p:cNvSpPr>
          <p:nvPr>
            <p:ph type="subTitle" idx="14"/>
          </p:nvPr>
        </p:nvSpPr>
        <p:spPr>
          <a:xfrm>
            <a:off x="5708723" y="3775601"/>
            <a:ext cx="2488800" cy="5046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800"/>
              <a:buNone/>
              <a:defRPr sz="1800"/>
            </a:lvl2pPr>
            <a:lvl3pPr lvl="2" algn="ctr" rtl="0">
              <a:lnSpc>
                <a:spcPct val="100000"/>
              </a:lnSpc>
              <a:spcBef>
                <a:spcPts val="0"/>
              </a:spcBef>
              <a:spcAft>
                <a:spcPts val="0"/>
              </a:spcAft>
              <a:buSzPts val="1800"/>
              <a:buNone/>
              <a:defRPr sz="1800"/>
            </a:lvl3pPr>
            <a:lvl4pPr lvl="3" algn="ctr" rtl="0">
              <a:lnSpc>
                <a:spcPct val="100000"/>
              </a:lnSpc>
              <a:spcBef>
                <a:spcPts val="0"/>
              </a:spcBef>
              <a:spcAft>
                <a:spcPts val="0"/>
              </a:spcAft>
              <a:buSzPts val="1800"/>
              <a:buNone/>
              <a:defRPr sz="1800"/>
            </a:lvl4pPr>
            <a:lvl5pPr lvl="4" algn="ctr" rtl="0">
              <a:lnSpc>
                <a:spcPct val="100000"/>
              </a:lnSpc>
              <a:spcBef>
                <a:spcPts val="0"/>
              </a:spcBef>
              <a:spcAft>
                <a:spcPts val="0"/>
              </a:spcAft>
              <a:buSzPts val="1800"/>
              <a:buNone/>
              <a:defRPr sz="1800"/>
            </a:lvl5pPr>
            <a:lvl6pPr lvl="5" algn="ctr" rtl="0">
              <a:lnSpc>
                <a:spcPct val="100000"/>
              </a:lnSpc>
              <a:spcBef>
                <a:spcPts val="0"/>
              </a:spcBef>
              <a:spcAft>
                <a:spcPts val="0"/>
              </a:spcAft>
              <a:buSzPts val="1800"/>
              <a:buNone/>
              <a:defRPr sz="1800"/>
            </a:lvl6pPr>
            <a:lvl7pPr lvl="6" algn="ctr" rtl="0">
              <a:lnSpc>
                <a:spcPct val="100000"/>
              </a:lnSpc>
              <a:spcBef>
                <a:spcPts val="0"/>
              </a:spcBef>
              <a:spcAft>
                <a:spcPts val="0"/>
              </a:spcAft>
              <a:buSzPts val="1800"/>
              <a:buNone/>
              <a:defRPr sz="1800"/>
            </a:lvl7pPr>
            <a:lvl8pPr lvl="7" algn="ctr" rtl="0">
              <a:lnSpc>
                <a:spcPct val="100000"/>
              </a:lnSpc>
              <a:spcBef>
                <a:spcPts val="0"/>
              </a:spcBef>
              <a:spcAft>
                <a:spcPts val="0"/>
              </a:spcAft>
              <a:buSzPts val="1800"/>
              <a:buNone/>
              <a:defRPr sz="1800"/>
            </a:lvl8pPr>
            <a:lvl9pPr lvl="8" algn="ctr" rtl="0">
              <a:lnSpc>
                <a:spcPct val="100000"/>
              </a:lnSpc>
              <a:spcBef>
                <a:spcPts val="0"/>
              </a:spcBef>
              <a:spcAft>
                <a:spcPts val="0"/>
              </a:spcAft>
              <a:buSzPts val="1800"/>
              <a:buNone/>
              <a:defRPr sz="1800"/>
            </a:lvl9pPr>
          </a:lstStyle>
          <a:p>
            <a:endParaRPr/>
          </a:p>
        </p:txBody>
      </p:sp>
      <p:sp>
        <p:nvSpPr>
          <p:cNvPr id="104" name="Google Shape;104;p13"/>
          <p:cNvSpPr txBox="1">
            <a:spLocks noGrp="1"/>
          </p:cNvSpPr>
          <p:nvPr>
            <p:ph type="title" idx="15" hasCustomPrompt="1"/>
          </p:nvPr>
        </p:nvSpPr>
        <p:spPr>
          <a:xfrm>
            <a:off x="4859132" y="3232061"/>
            <a:ext cx="773400" cy="711900"/>
          </a:xfrm>
          <a:prstGeom prst="rect">
            <a:avLst/>
          </a:prstGeom>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lvl1pPr lvl="0" algn="ctr" rtl="0">
              <a:spcBef>
                <a:spcPts val="0"/>
              </a:spcBef>
              <a:spcAft>
                <a:spcPts val="0"/>
              </a:spcAft>
              <a:buSzPts val="3000"/>
              <a:buNone/>
              <a:defRPr sz="3000"/>
            </a:lvl1pPr>
            <a:lvl2pPr lvl="1" algn="ctr" rtl="0">
              <a:spcBef>
                <a:spcPts val="0"/>
              </a:spcBef>
              <a:spcAft>
                <a:spcPts val="0"/>
              </a:spcAft>
              <a:buSzPts val="3000"/>
              <a:buNone/>
              <a:defRPr/>
            </a:lvl2pPr>
            <a:lvl3pPr lvl="2" algn="ctr" rtl="0">
              <a:spcBef>
                <a:spcPts val="0"/>
              </a:spcBef>
              <a:spcAft>
                <a:spcPts val="0"/>
              </a:spcAft>
              <a:buSzPts val="3000"/>
              <a:buNone/>
              <a:defRPr/>
            </a:lvl3pPr>
            <a:lvl4pPr lvl="3" algn="ctr" rtl="0">
              <a:spcBef>
                <a:spcPts val="0"/>
              </a:spcBef>
              <a:spcAft>
                <a:spcPts val="0"/>
              </a:spcAft>
              <a:buSzPts val="3000"/>
              <a:buNone/>
              <a:defRPr/>
            </a:lvl4pPr>
            <a:lvl5pPr lvl="4" algn="ctr" rtl="0">
              <a:spcBef>
                <a:spcPts val="0"/>
              </a:spcBef>
              <a:spcAft>
                <a:spcPts val="0"/>
              </a:spcAft>
              <a:buSzPts val="3000"/>
              <a:buNone/>
              <a:defRPr/>
            </a:lvl5pPr>
            <a:lvl6pPr lvl="5" algn="ctr" rtl="0">
              <a:spcBef>
                <a:spcPts val="0"/>
              </a:spcBef>
              <a:spcAft>
                <a:spcPts val="0"/>
              </a:spcAft>
              <a:buSzPts val="3000"/>
              <a:buNone/>
              <a:defRPr/>
            </a:lvl6pPr>
            <a:lvl7pPr lvl="6" algn="ctr" rtl="0">
              <a:spcBef>
                <a:spcPts val="0"/>
              </a:spcBef>
              <a:spcAft>
                <a:spcPts val="0"/>
              </a:spcAft>
              <a:buSzPts val="3000"/>
              <a:buNone/>
              <a:defRPr/>
            </a:lvl7pPr>
            <a:lvl8pPr lvl="7" algn="ctr" rtl="0">
              <a:spcBef>
                <a:spcPts val="0"/>
              </a:spcBef>
              <a:spcAft>
                <a:spcPts val="0"/>
              </a:spcAft>
              <a:buSzPts val="3000"/>
              <a:buNone/>
              <a:defRPr/>
            </a:lvl8pPr>
            <a:lvl9pPr lvl="8" algn="ctr" rtl="0">
              <a:spcBef>
                <a:spcPts val="0"/>
              </a:spcBef>
              <a:spcAft>
                <a:spcPts val="0"/>
              </a:spcAft>
              <a:buSzPts val="3000"/>
              <a:buNone/>
              <a:defRPr/>
            </a:lvl9pPr>
          </a:lstStyle>
          <a:p>
            <a:r>
              <a:t>xx%</a:t>
            </a:r>
          </a:p>
        </p:txBody>
      </p:sp>
      <p:grpSp>
        <p:nvGrpSpPr>
          <p:cNvPr id="105" name="Google Shape;105;p13"/>
          <p:cNvGrpSpPr/>
          <p:nvPr/>
        </p:nvGrpSpPr>
        <p:grpSpPr>
          <a:xfrm>
            <a:off x="-101025" y="-45925"/>
            <a:ext cx="9302475" cy="5261100"/>
            <a:chOff x="-101025" y="-45925"/>
            <a:chExt cx="9302475" cy="5261100"/>
          </a:xfrm>
        </p:grpSpPr>
        <p:cxnSp>
          <p:nvCxnSpPr>
            <p:cNvPr id="106" name="Google Shape;106;p13"/>
            <p:cNvCxnSpPr/>
            <p:nvPr/>
          </p:nvCxnSpPr>
          <p:spPr>
            <a:xfrm>
              <a:off x="-101025" y="205575"/>
              <a:ext cx="9294900" cy="0"/>
            </a:xfrm>
            <a:prstGeom prst="straightConnector1">
              <a:avLst/>
            </a:prstGeom>
            <a:noFill/>
            <a:ln w="19050" cap="flat" cmpd="sng">
              <a:solidFill>
                <a:schemeClr val="dk1"/>
              </a:solidFill>
              <a:prstDash val="solid"/>
              <a:round/>
              <a:headEnd type="none" w="med" len="med"/>
              <a:tailEnd type="none" w="med" len="med"/>
            </a:ln>
          </p:spPr>
        </p:cxnSp>
        <p:cxnSp>
          <p:nvCxnSpPr>
            <p:cNvPr id="107" name="Google Shape;107;p13"/>
            <p:cNvCxnSpPr/>
            <p:nvPr/>
          </p:nvCxnSpPr>
          <p:spPr>
            <a:xfrm>
              <a:off x="209250" y="-45925"/>
              <a:ext cx="0" cy="5261100"/>
            </a:xfrm>
            <a:prstGeom prst="straightConnector1">
              <a:avLst/>
            </a:prstGeom>
            <a:noFill/>
            <a:ln w="19050" cap="flat" cmpd="sng">
              <a:solidFill>
                <a:schemeClr val="dk1"/>
              </a:solidFill>
              <a:prstDash val="solid"/>
              <a:round/>
              <a:headEnd type="none" w="med" len="med"/>
              <a:tailEnd type="none" w="med" len="med"/>
            </a:ln>
          </p:spPr>
        </p:cxnSp>
        <p:cxnSp>
          <p:nvCxnSpPr>
            <p:cNvPr id="108" name="Google Shape;108;p13"/>
            <p:cNvCxnSpPr/>
            <p:nvPr/>
          </p:nvCxnSpPr>
          <p:spPr>
            <a:xfrm>
              <a:off x="-36750" y="4930875"/>
              <a:ext cx="9238200" cy="0"/>
            </a:xfrm>
            <a:prstGeom prst="straightConnector1">
              <a:avLst/>
            </a:prstGeom>
            <a:noFill/>
            <a:ln w="19050" cap="flat" cmpd="sng">
              <a:solidFill>
                <a:schemeClr val="dk1"/>
              </a:solidFill>
              <a:prstDash val="solid"/>
              <a:round/>
              <a:headEnd type="none" w="med" len="med"/>
              <a:tailEnd type="none" w="med" len="med"/>
            </a:ln>
          </p:spPr>
        </p:cxnSp>
        <p:cxnSp>
          <p:nvCxnSpPr>
            <p:cNvPr id="109" name="Google Shape;109;p13"/>
            <p:cNvCxnSpPr/>
            <p:nvPr/>
          </p:nvCxnSpPr>
          <p:spPr>
            <a:xfrm>
              <a:off x="8934750" y="-27550"/>
              <a:ext cx="0" cy="5217000"/>
            </a:xfrm>
            <a:prstGeom prst="straightConnector1">
              <a:avLst/>
            </a:prstGeom>
            <a:noFill/>
            <a:ln w="19050" cap="flat" cmpd="sng">
              <a:solidFill>
                <a:schemeClr val="dk1"/>
              </a:solidFill>
              <a:prstDash val="solid"/>
              <a:round/>
              <a:headEnd type="none" w="med" len="med"/>
              <a:tailEnd type="none" w="med" len="med"/>
            </a:ln>
          </p:spPr>
        </p:cxnSp>
      </p:grpSp>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matchingName="Quote">
  <p:cSld name="BLANK_4">
    <p:spTree>
      <p:nvGrpSpPr>
        <p:cNvPr id="1" name="Shape 110"/>
        <p:cNvGrpSpPr/>
        <p:nvPr/>
      </p:nvGrpSpPr>
      <p:grpSpPr>
        <a:xfrm>
          <a:off x="0" y="0"/>
          <a:ext cx="0" cy="0"/>
          <a:chOff x="0" y="0"/>
          <a:chExt cx="0" cy="0"/>
        </a:xfrm>
      </p:grpSpPr>
      <p:grpSp>
        <p:nvGrpSpPr>
          <p:cNvPr id="111" name="Google Shape;111;p14"/>
          <p:cNvGrpSpPr/>
          <p:nvPr/>
        </p:nvGrpSpPr>
        <p:grpSpPr>
          <a:xfrm>
            <a:off x="-101025" y="-45925"/>
            <a:ext cx="9302625" cy="5235375"/>
            <a:chOff x="-101025" y="-45925"/>
            <a:chExt cx="9302625" cy="5235375"/>
          </a:xfrm>
        </p:grpSpPr>
        <p:cxnSp>
          <p:nvCxnSpPr>
            <p:cNvPr id="112" name="Google Shape;112;p14"/>
            <p:cNvCxnSpPr/>
            <p:nvPr/>
          </p:nvCxnSpPr>
          <p:spPr>
            <a:xfrm>
              <a:off x="-101025" y="205575"/>
              <a:ext cx="9294900" cy="0"/>
            </a:xfrm>
            <a:prstGeom prst="straightConnector1">
              <a:avLst/>
            </a:prstGeom>
            <a:noFill/>
            <a:ln w="19050" cap="flat" cmpd="sng">
              <a:solidFill>
                <a:schemeClr val="dk1"/>
              </a:solidFill>
              <a:prstDash val="solid"/>
              <a:round/>
              <a:headEnd type="none" w="med" len="med"/>
              <a:tailEnd type="none" w="med" len="med"/>
            </a:ln>
          </p:spPr>
        </p:cxnSp>
        <p:cxnSp>
          <p:nvCxnSpPr>
            <p:cNvPr id="113" name="Google Shape;113;p14"/>
            <p:cNvCxnSpPr/>
            <p:nvPr/>
          </p:nvCxnSpPr>
          <p:spPr>
            <a:xfrm>
              <a:off x="209250" y="-45925"/>
              <a:ext cx="0" cy="3918600"/>
            </a:xfrm>
            <a:prstGeom prst="straightConnector1">
              <a:avLst/>
            </a:prstGeom>
            <a:noFill/>
            <a:ln w="19050" cap="flat" cmpd="sng">
              <a:solidFill>
                <a:schemeClr val="dk1"/>
              </a:solidFill>
              <a:prstDash val="solid"/>
              <a:round/>
              <a:headEnd type="none" w="med" len="med"/>
              <a:tailEnd type="none" w="med" len="med"/>
            </a:ln>
          </p:spPr>
        </p:cxnSp>
        <p:cxnSp>
          <p:nvCxnSpPr>
            <p:cNvPr id="114" name="Google Shape;114;p14"/>
            <p:cNvCxnSpPr/>
            <p:nvPr/>
          </p:nvCxnSpPr>
          <p:spPr>
            <a:xfrm>
              <a:off x="2654700" y="4930875"/>
              <a:ext cx="6546900" cy="0"/>
            </a:xfrm>
            <a:prstGeom prst="straightConnector1">
              <a:avLst/>
            </a:prstGeom>
            <a:noFill/>
            <a:ln w="19050" cap="flat" cmpd="sng">
              <a:solidFill>
                <a:schemeClr val="dk1"/>
              </a:solidFill>
              <a:prstDash val="solid"/>
              <a:round/>
              <a:headEnd type="none" w="med" len="med"/>
              <a:tailEnd type="none" w="med" len="med"/>
            </a:ln>
          </p:spPr>
        </p:cxnSp>
        <p:cxnSp>
          <p:nvCxnSpPr>
            <p:cNvPr id="115" name="Google Shape;115;p14"/>
            <p:cNvCxnSpPr/>
            <p:nvPr/>
          </p:nvCxnSpPr>
          <p:spPr>
            <a:xfrm>
              <a:off x="8934750" y="-27550"/>
              <a:ext cx="0" cy="5217000"/>
            </a:xfrm>
            <a:prstGeom prst="straightConnector1">
              <a:avLst/>
            </a:prstGeom>
            <a:noFill/>
            <a:ln w="19050" cap="flat" cmpd="sng">
              <a:solidFill>
                <a:schemeClr val="dk1"/>
              </a:solidFill>
              <a:prstDash val="solid"/>
              <a:round/>
              <a:headEnd type="none" w="med" len="med"/>
              <a:tailEnd type="none" w="med" len="med"/>
            </a:ln>
          </p:spPr>
        </p:cxnSp>
      </p:grpSp>
      <p:sp>
        <p:nvSpPr>
          <p:cNvPr id="116" name="Google Shape;116;p14"/>
          <p:cNvSpPr txBox="1">
            <a:spLocks noGrp="1"/>
          </p:cNvSpPr>
          <p:nvPr>
            <p:ph type="title"/>
          </p:nvPr>
        </p:nvSpPr>
        <p:spPr>
          <a:xfrm>
            <a:off x="3621375" y="3247978"/>
            <a:ext cx="4809600" cy="421500"/>
          </a:xfrm>
          <a:prstGeom prst="rect">
            <a:avLst/>
          </a:prstGeom>
        </p:spPr>
        <p:txBody>
          <a:bodyPr spcFirstLastPara="1" wrap="square" lIns="91425" tIns="91425" rIns="91425" bIns="91425" anchor="ctr" anchorCtr="0">
            <a:noAutofit/>
          </a:bodyPr>
          <a:lstStyle>
            <a:lvl1pPr lvl="0" rtl="0">
              <a:spcBef>
                <a:spcPts val="0"/>
              </a:spcBef>
              <a:spcAft>
                <a:spcPts val="0"/>
              </a:spcAft>
              <a:buSzPts val="3000"/>
              <a:buNone/>
              <a:defRPr sz="2000"/>
            </a:lvl1pPr>
            <a:lvl2pPr lvl="1" algn="ctr" rtl="0">
              <a:spcBef>
                <a:spcPts val="0"/>
              </a:spcBef>
              <a:spcAft>
                <a:spcPts val="0"/>
              </a:spcAft>
              <a:buSzPts val="3000"/>
              <a:buNone/>
              <a:defRPr/>
            </a:lvl2pPr>
            <a:lvl3pPr lvl="2" algn="ctr" rtl="0">
              <a:spcBef>
                <a:spcPts val="0"/>
              </a:spcBef>
              <a:spcAft>
                <a:spcPts val="0"/>
              </a:spcAft>
              <a:buSzPts val="3000"/>
              <a:buNone/>
              <a:defRPr/>
            </a:lvl3pPr>
            <a:lvl4pPr lvl="3" algn="ctr" rtl="0">
              <a:spcBef>
                <a:spcPts val="0"/>
              </a:spcBef>
              <a:spcAft>
                <a:spcPts val="0"/>
              </a:spcAft>
              <a:buSzPts val="3000"/>
              <a:buNone/>
              <a:defRPr/>
            </a:lvl4pPr>
            <a:lvl5pPr lvl="4" algn="ctr" rtl="0">
              <a:spcBef>
                <a:spcPts val="0"/>
              </a:spcBef>
              <a:spcAft>
                <a:spcPts val="0"/>
              </a:spcAft>
              <a:buSzPts val="3000"/>
              <a:buNone/>
              <a:defRPr/>
            </a:lvl5pPr>
            <a:lvl6pPr lvl="5" algn="ctr" rtl="0">
              <a:spcBef>
                <a:spcPts val="0"/>
              </a:spcBef>
              <a:spcAft>
                <a:spcPts val="0"/>
              </a:spcAft>
              <a:buSzPts val="3000"/>
              <a:buNone/>
              <a:defRPr/>
            </a:lvl6pPr>
            <a:lvl7pPr lvl="6" algn="ctr" rtl="0">
              <a:spcBef>
                <a:spcPts val="0"/>
              </a:spcBef>
              <a:spcAft>
                <a:spcPts val="0"/>
              </a:spcAft>
              <a:buSzPts val="3000"/>
              <a:buNone/>
              <a:defRPr/>
            </a:lvl7pPr>
            <a:lvl8pPr lvl="7" algn="ctr" rtl="0">
              <a:spcBef>
                <a:spcPts val="0"/>
              </a:spcBef>
              <a:spcAft>
                <a:spcPts val="0"/>
              </a:spcAft>
              <a:buSzPts val="3000"/>
              <a:buNone/>
              <a:defRPr/>
            </a:lvl8pPr>
            <a:lvl9pPr lvl="8" algn="ctr" rtl="0">
              <a:spcBef>
                <a:spcPts val="0"/>
              </a:spcBef>
              <a:spcAft>
                <a:spcPts val="0"/>
              </a:spcAft>
              <a:buSzPts val="3000"/>
              <a:buNone/>
              <a:defRPr/>
            </a:lvl9pPr>
          </a:lstStyle>
          <a:p>
            <a:endParaRPr/>
          </a:p>
        </p:txBody>
      </p:sp>
      <p:sp>
        <p:nvSpPr>
          <p:cNvPr id="117" name="Google Shape;117;p14"/>
          <p:cNvSpPr txBox="1">
            <a:spLocks noGrp="1"/>
          </p:cNvSpPr>
          <p:nvPr>
            <p:ph type="subTitle" idx="1"/>
          </p:nvPr>
        </p:nvSpPr>
        <p:spPr>
          <a:xfrm>
            <a:off x="3621375" y="1429150"/>
            <a:ext cx="4809600" cy="17364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2400"/>
              <a:buNone/>
              <a:defRPr sz="2400"/>
            </a:lvl1pPr>
            <a:lvl2pPr lvl="1" algn="ctr" rtl="0">
              <a:lnSpc>
                <a:spcPct val="100000"/>
              </a:lnSpc>
              <a:spcBef>
                <a:spcPts val="0"/>
              </a:spcBef>
              <a:spcAft>
                <a:spcPts val="0"/>
              </a:spcAft>
              <a:buSzPts val="2400"/>
              <a:buNone/>
              <a:defRPr sz="2400"/>
            </a:lvl2pPr>
            <a:lvl3pPr lvl="2" algn="ctr" rtl="0">
              <a:lnSpc>
                <a:spcPct val="100000"/>
              </a:lnSpc>
              <a:spcBef>
                <a:spcPts val="0"/>
              </a:spcBef>
              <a:spcAft>
                <a:spcPts val="0"/>
              </a:spcAft>
              <a:buSzPts val="2400"/>
              <a:buNone/>
              <a:defRPr sz="2400"/>
            </a:lvl3pPr>
            <a:lvl4pPr lvl="3" algn="ctr" rtl="0">
              <a:lnSpc>
                <a:spcPct val="100000"/>
              </a:lnSpc>
              <a:spcBef>
                <a:spcPts val="0"/>
              </a:spcBef>
              <a:spcAft>
                <a:spcPts val="0"/>
              </a:spcAft>
              <a:buSzPts val="2400"/>
              <a:buNone/>
              <a:defRPr sz="2400"/>
            </a:lvl4pPr>
            <a:lvl5pPr lvl="4" algn="ctr" rtl="0">
              <a:lnSpc>
                <a:spcPct val="100000"/>
              </a:lnSpc>
              <a:spcBef>
                <a:spcPts val="0"/>
              </a:spcBef>
              <a:spcAft>
                <a:spcPts val="0"/>
              </a:spcAft>
              <a:buSzPts val="2400"/>
              <a:buNone/>
              <a:defRPr sz="2400"/>
            </a:lvl5pPr>
            <a:lvl6pPr lvl="5" algn="ctr" rtl="0">
              <a:lnSpc>
                <a:spcPct val="100000"/>
              </a:lnSpc>
              <a:spcBef>
                <a:spcPts val="0"/>
              </a:spcBef>
              <a:spcAft>
                <a:spcPts val="0"/>
              </a:spcAft>
              <a:buSzPts val="2400"/>
              <a:buNone/>
              <a:defRPr sz="2400"/>
            </a:lvl6pPr>
            <a:lvl7pPr lvl="6" algn="ctr" rtl="0">
              <a:lnSpc>
                <a:spcPct val="100000"/>
              </a:lnSpc>
              <a:spcBef>
                <a:spcPts val="0"/>
              </a:spcBef>
              <a:spcAft>
                <a:spcPts val="0"/>
              </a:spcAft>
              <a:buSzPts val="2400"/>
              <a:buNone/>
              <a:defRPr sz="2400"/>
            </a:lvl7pPr>
            <a:lvl8pPr lvl="7" algn="ctr" rtl="0">
              <a:lnSpc>
                <a:spcPct val="100000"/>
              </a:lnSpc>
              <a:spcBef>
                <a:spcPts val="0"/>
              </a:spcBef>
              <a:spcAft>
                <a:spcPts val="0"/>
              </a:spcAft>
              <a:buSzPts val="2400"/>
              <a:buNone/>
              <a:defRPr sz="2400"/>
            </a:lvl8pPr>
            <a:lvl9pPr lvl="8" algn="ctr" rtl="0">
              <a:lnSpc>
                <a:spcPct val="100000"/>
              </a:lnSpc>
              <a:spcBef>
                <a:spcPts val="0"/>
              </a:spcBef>
              <a:spcAft>
                <a:spcPts val="0"/>
              </a:spcAft>
              <a:buSzPts val="2400"/>
              <a:buNone/>
              <a:defRPr sz="2400"/>
            </a:lvl9pPr>
          </a:lstStyle>
          <a:p>
            <a:endParaRPr/>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matchingName="Section header 1">
  <p:cSld name="BLANK_2">
    <p:spTree>
      <p:nvGrpSpPr>
        <p:cNvPr id="1" name="Shape 118"/>
        <p:cNvGrpSpPr/>
        <p:nvPr/>
      </p:nvGrpSpPr>
      <p:grpSpPr>
        <a:xfrm>
          <a:off x="0" y="0"/>
          <a:ext cx="0" cy="0"/>
          <a:chOff x="0" y="0"/>
          <a:chExt cx="0" cy="0"/>
        </a:xfrm>
      </p:grpSpPr>
      <p:grpSp>
        <p:nvGrpSpPr>
          <p:cNvPr id="119" name="Google Shape;119;p15"/>
          <p:cNvGrpSpPr/>
          <p:nvPr/>
        </p:nvGrpSpPr>
        <p:grpSpPr>
          <a:xfrm>
            <a:off x="-101025" y="-45925"/>
            <a:ext cx="9294900" cy="5261100"/>
            <a:chOff x="-101025" y="-45925"/>
            <a:chExt cx="9294900" cy="5261100"/>
          </a:xfrm>
        </p:grpSpPr>
        <p:cxnSp>
          <p:nvCxnSpPr>
            <p:cNvPr id="120" name="Google Shape;120;p15"/>
            <p:cNvCxnSpPr/>
            <p:nvPr/>
          </p:nvCxnSpPr>
          <p:spPr>
            <a:xfrm>
              <a:off x="-101025" y="205575"/>
              <a:ext cx="9294900" cy="0"/>
            </a:xfrm>
            <a:prstGeom prst="straightConnector1">
              <a:avLst/>
            </a:prstGeom>
            <a:noFill/>
            <a:ln w="19050" cap="flat" cmpd="sng">
              <a:solidFill>
                <a:schemeClr val="dk1"/>
              </a:solidFill>
              <a:prstDash val="solid"/>
              <a:round/>
              <a:headEnd type="none" w="med" len="med"/>
              <a:tailEnd type="none" w="med" len="med"/>
            </a:ln>
          </p:spPr>
        </p:cxnSp>
        <p:cxnSp>
          <p:nvCxnSpPr>
            <p:cNvPr id="121" name="Google Shape;121;p15"/>
            <p:cNvCxnSpPr/>
            <p:nvPr/>
          </p:nvCxnSpPr>
          <p:spPr>
            <a:xfrm>
              <a:off x="209250" y="-45925"/>
              <a:ext cx="0" cy="5261100"/>
            </a:xfrm>
            <a:prstGeom prst="straightConnector1">
              <a:avLst/>
            </a:prstGeom>
            <a:noFill/>
            <a:ln w="19050" cap="flat" cmpd="sng">
              <a:solidFill>
                <a:schemeClr val="dk1"/>
              </a:solidFill>
              <a:prstDash val="solid"/>
              <a:round/>
              <a:headEnd type="none" w="med" len="med"/>
              <a:tailEnd type="none" w="med" len="med"/>
            </a:ln>
          </p:spPr>
        </p:cxnSp>
        <p:cxnSp>
          <p:nvCxnSpPr>
            <p:cNvPr id="122" name="Google Shape;122;p15"/>
            <p:cNvCxnSpPr/>
            <p:nvPr/>
          </p:nvCxnSpPr>
          <p:spPr>
            <a:xfrm>
              <a:off x="-36750" y="4930875"/>
              <a:ext cx="5517600" cy="0"/>
            </a:xfrm>
            <a:prstGeom prst="straightConnector1">
              <a:avLst/>
            </a:prstGeom>
            <a:noFill/>
            <a:ln w="19050" cap="flat" cmpd="sng">
              <a:solidFill>
                <a:schemeClr val="dk1"/>
              </a:solidFill>
              <a:prstDash val="solid"/>
              <a:round/>
              <a:headEnd type="none" w="med" len="med"/>
              <a:tailEnd type="none" w="med" len="med"/>
            </a:ln>
          </p:spPr>
        </p:cxnSp>
        <p:cxnSp>
          <p:nvCxnSpPr>
            <p:cNvPr id="123" name="Google Shape;123;p15"/>
            <p:cNvCxnSpPr/>
            <p:nvPr/>
          </p:nvCxnSpPr>
          <p:spPr>
            <a:xfrm>
              <a:off x="8934750" y="-27550"/>
              <a:ext cx="0" cy="3462600"/>
            </a:xfrm>
            <a:prstGeom prst="straightConnector1">
              <a:avLst/>
            </a:prstGeom>
            <a:noFill/>
            <a:ln w="19050" cap="flat" cmpd="sng">
              <a:solidFill>
                <a:schemeClr val="dk1"/>
              </a:solidFill>
              <a:prstDash val="solid"/>
              <a:round/>
              <a:headEnd type="none" w="med" len="med"/>
              <a:tailEnd type="none" w="med" len="med"/>
            </a:ln>
          </p:spPr>
        </p:cxnSp>
      </p:grpSp>
      <p:sp>
        <p:nvSpPr>
          <p:cNvPr id="124" name="Google Shape;124;p15"/>
          <p:cNvSpPr txBox="1">
            <a:spLocks noGrp="1"/>
          </p:cNvSpPr>
          <p:nvPr>
            <p:ph type="title"/>
          </p:nvPr>
        </p:nvSpPr>
        <p:spPr>
          <a:xfrm>
            <a:off x="712324" y="2330800"/>
            <a:ext cx="5655600" cy="1457100"/>
          </a:xfrm>
          <a:prstGeom prst="rect">
            <a:avLst/>
          </a:prstGeom>
        </p:spPr>
        <p:txBody>
          <a:bodyPr spcFirstLastPara="1" wrap="square" lIns="91425" tIns="91425" rIns="91425" bIns="91425" anchor="ctr" anchorCtr="0">
            <a:noAutofit/>
          </a:bodyPr>
          <a:lstStyle>
            <a:lvl1pPr lvl="0" rtl="0">
              <a:lnSpc>
                <a:spcPct val="90000"/>
              </a:lnSpc>
              <a:spcBef>
                <a:spcPts val="0"/>
              </a:spcBef>
              <a:spcAft>
                <a:spcPts val="0"/>
              </a:spcAft>
              <a:buSzPts val="3600"/>
              <a:buNone/>
              <a:defRPr sz="5400" b="0"/>
            </a:lvl1pPr>
            <a:lvl2pPr lvl="1" rtl="0">
              <a:spcBef>
                <a:spcPts val="0"/>
              </a:spcBef>
              <a:spcAft>
                <a:spcPts val="0"/>
              </a:spcAft>
              <a:buSzPts val="3600"/>
              <a:buNone/>
              <a:defRPr sz="3600"/>
            </a:lvl2pPr>
            <a:lvl3pPr lvl="2" rtl="0">
              <a:spcBef>
                <a:spcPts val="0"/>
              </a:spcBef>
              <a:spcAft>
                <a:spcPts val="0"/>
              </a:spcAft>
              <a:buSzPts val="3600"/>
              <a:buNone/>
              <a:defRPr sz="3600"/>
            </a:lvl3pPr>
            <a:lvl4pPr lvl="3" rtl="0">
              <a:spcBef>
                <a:spcPts val="0"/>
              </a:spcBef>
              <a:spcAft>
                <a:spcPts val="0"/>
              </a:spcAft>
              <a:buSzPts val="3600"/>
              <a:buNone/>
              <a:defRPr sz="3600"/>
            </a:lvl4pPr>
            <a:lvl5pPr lvl="4" rtl="0">
              <a:spcBef>
                <a:spcPts val="0"/>
              </a:spcBef>
              <a:spcAft>
                <a:spcPts val="0"/>
              </a:spcAft>
              <a:buSzPts val="3600"/>
              <a:buNone/>
              <a:defRPr sz="3600"/>
            </a:lvl5pPr>
            <a:lvl6pPr lvl="5" rtl="0">
              <a:spcBef>
                <a:spcPts val="0"/>
              </a:spcBef>
              <a:spcAft>
                <a:spcPts val="0"/>
              </a:spcAft>
              <a:buSzPts val="3600"/>
              <a:buNone/>
              <a:defRPr sz="3600"/>
            </a:lvl6pPr>
            <a:lvl7pPr lvl="6" rtl="0">
              <a:spcBef>
                <a:spcPts val="0"/>
              </a:spcBef>
              <a:spcAft>
                <a:spcPts val="0"/>
              </a:spcAft>
              <a:buSzPts val="3600"/>
              <a:buNone/>
              <a:defRPr sz="3600"/>
            </a:lvl7pPr>
            <a:lvl8pPr lvl="7" rtl="0">
              <a:spcBef>
                <a:spcPts val="0"/>
              </a:spcBef>
              <a:spcAft>
                <a:spcPts val="0"/>
              </a:spcAft>
              <a:buSzPts val="3600"/>
              <a:buNone/>
              <a:defRPr sz="3600"/>
            </a:lvl8pPr>
            <a:lvl9pPr lvl="8" rtl="0">
              <a:spcBef>
                <a:spcPts val="0"/>
              </a:spcBef>
              <a:spcAft>
                <a:spcPts val="0"/>
              </a:spcAft>
              <a:buSzPts val="3600"/>
              <a:buNone/>
              <a:defRPr sz="3600"/>
            </a:lvl9pPr>
          </a:lstStyle>
          <a:p>
            <a:endParaRPr/>
          </a:p>
        </p:txBody>
      </p:sp>
      <p:sp>
        <p:nvSpPr>
          <p:cNvPr id="125" name="Google Shape;125;p15"/>
          <p:cNvSpPr txBox="1">
            <a:spLocks noGrp="1"/>
          </p:cNvSpPr>
          <p:nvPr>
            <p:ph type="subTitle" idx="1"/>
          </p:nvPr>
        </p:nvSpPr>
        <p:spPr>
          <a:xfrm>
            <a:off x="713100" y="3879966"/>
            <a:ext cx="5229300" cy="419700"/>
          </a:xfrm>
          <a:prstGeom prst="rect">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lvl1pPr lvl="0" algn="ctr" rtl="0">
              <a:lnSpc>
                <a:spcPct val="100000"/>
              </a:lnSpc>
              <a:spcBef>
                <a:spcPts val="0"/>
              </a:spcBef>
              <a:spcAft>
                <a:spcPts val="0"/>
              </a:spcAft>
              <a:buSzPts val="1800"/>
              <a:buNone/>
              <a:defRPr sz="1800"/>
            </a:lvl1pPr>
            <a:lvl2pPr lvl="1" algn="ctr" rtl="0">
              <a:lnSpc>
                <a:spcPct val="100000"/>
              </a:lnSpc>
              <a:spcBef>
                <a:spcPts val="0"/>
              </a:spcBef>
              <a:spcAft>
                <a:spcPts val="0"/>
              </a:spcAft>
              <a:buSzPts val="1800"/>
              <a:buNone/>
              <a:defRPr sz="1800"/>
            </a:lvl2pPr>
            <a:lvl3pPr lvl="2" algn="ctr" rtl="0">
              <a:lnSpc>
                <a:spcPct val="100000"/>
              </a:lnSpc>
              <a:spcBef>
                <a:spcPts val="0"/>
              </a:spcBef>
              <a:spcAft>
                <a:spcPts val="0"/>
              </a:spcAft>
              <a:buSzPts val="1800"/>
              <a:buNone/>
              <a:defRPr sz="1800"/>
            </a:lvl3pPr>
            <a:lvl4pPr lvl="3" algn="ctr" rtl="0">
              <a:lnSpc>
                <a:spcPct val="100000"/>
              </a:lnSpc>
              <a:spcBef>
                <a:spcPts val="0"/>
              </a:spcBef>
              <a:spcAft>
                <a:spcPts val="0"/>
              </a:spcAft>
              <a:buSzPts val="1800"/>
              <a:buNone/>
              <a:defRPr sz="1800"/>
            </a:lvl4pPr>
            <a:lvl5pPr lvl="4" algn="ctr" rtl="0">
              <a:lnSpc>
                <a:spcPct val="100000"/>
              </a:lnSpc>
              <a:spcBef>
                <a:spcPts val="0"/>
              </a:spcBef>
              <a:spcAft>
                <a:spcPts val="0"/>
              </a:spcAft>
              <a:buSzPts val="1800"/>
              <a:buNone/>
              <a:defRPr sz="1800"/>
            </a:lvl5pPr>
            <a:lvl6pPr lvl="5" algn="ctr" rtl="0">
              <a:lnSpc>
                <a:spcPct val="100000"/>
              </a:lnSpc>
              <a:spcBef>
                <a:spcPts val="0"/>
              </a:spcBef>
              <a:spcAft>
                <a:spcPts val="0"/>
              </a:spcAft>
              <a:buSzPts val="1800"/>
              <a:buNone/>
              <a:defRPr sz="1800"/>
            </a:lvl6pPr>
            <a:lvl7pPr lvl="6" algn="ctr" rtl="0">
              <a:lnSpc>
                <a:spcPct val="100000"/>
              </a:lnSpc>
              <a:spcBef>
                <a:spcPts val="0"/>
              </a:spcBef>
              <a:spcAft>
                <a:spcPts val="0"/>
              </a:spcAft>
              <a:buSzPts val="1800"/>
              <a:buNone/>
              <a:defRPr sz="1800"/>
            </a:lvl7pPr>
            <a:lvl8pPr lvl="7" algn="ctr" rtl="0">
              <a:lnSpc>
                <a:spcPct val="100000"/>
              </a:lnSpc>
              <a:spcBef>
                <a:spcPts val="0"/>
              </a:spcBef>
              <a:spcAft>
                <a:spcPts val="0"/>
              </a:spcAft>
              <a:buSzPts val="1800"/>
              <a:buNone/>
              <a:defRPr sz="1800"/>
            </a:lvl8pPr>
            <a:lvl9pPr lvl="8" algn="ctr" rtl="0">
              <a:lnSpc>
                <a:spcPct val="100000"/>
              </a:lnSpc>
              <a:spcBef>
                <a:spcPts val="0"/>
              </a:spcBef>
              <a:spcAft>
                <a:spcPts val="0"/>
              </a:spcAft>
              <a:buSzPts val="1800"/>
              <a:buNone/>
              <a:defRPr sz="1800"/>
            </a:lvl9pPr>
          </a:lstStyle>
          <a:p>
            <a:endParaRPr/>
          </a:p>
        </p:txBody>
      </p:sp>
      <p:sp>
        <p:nvSpPr>
          <p:cNvPr id="126" name="Google Shape;126;p15"/>
          <p:cNvSpPr txBox="1">
            <a:spLocks noGrp="1"/>
          </p:cNvSpPr>
          <p:nvPr>
            <p:ph type="title" idx="2" hasCustomPrompt="1"/>
          </p:nvPr>
        </p:nvSpPr>
        <p:spPr>
          <a:xfrm>
            <a:off x="728525" y="976350"/>
            <a:ext cx="1377000" cy="1196700"/>
          </a:xfrm>
          <a:prstGeom prst="rect">
            <a:avLst/>
          </a:prstGeom>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lvl1pPr lvl="0" algn="ctr" rtl="0">
              <a:lnSpc>
                <a:spcPct val="90000"/>
              </a:lnSpc>
              <a:spcBef>
                <a:spcPts val="0"/>
              </a:spcBef>
              <a:spcAft>
                <a:spcPts val="0"/>
              </a:spcAft>
              <a:buSzPts val="12000"/>
              <a:buNone/>
              <a:defRPr sz="6800"/>
            </a:lvl1pPr>
            <a:lvl2pPr lvl="1" algn="ctr" rtl="0">
              <a:spcBef>
                <a:spcPts val="0"/>
              </a:spcBef>
              <a:spcAft>
                <a:spcPts val="0"/>
              </a:spcAft>
              <a:buSzPts val="12000"/>
              <a:buNone/>
              <a:defRPr sz="12000"/>
            </a:lvl2pPr>
            <a:lvl3pPr lvl="2" algn="ctr" rtl="0">
              <a:spcBef>
                <a:spcPts val="0"/>
              </a:spcBef>
              <a:spcAft>
                <a:spcPts val="0"/>
              </a:spcAft>
              <a:buSzPts val="12000"/>
              <a:buNone/>
              <a:defRPr sz="12000"/>
            </a:lvl3pPr>
            <a:lvl4pPr lvl="3" algn="ctr" rtl="0">
              <a:spcBef>
                <a:spcPts val="0"/>
              </a:spcBef>
              <a:spcAft>
                <a:spcPts val="0"/>
              </a:spcAft>
              <a:buSzPts val="12000"/>
              <a:buNone/>
              <a:defRPr sz="12000"/>
            </a:lvl4pPr>
            <a:lvl5pPr lvl="4" algn="ctr" rtl="0">
              <a:spcBef>
                <a:spcPts val="0"/>
              </a:spcBef>
              <a:spcAft>
                <a:spcPts val="0"/>
              </a:spcAft>
              <a:buSzPts val="12000"/>
              <a:buNone/>
              <a:defRPr sz="12000"/>
            </a:lvl5pPr>
            <a:lvl6pPr lvl="5" algn="ctr" rtl="0">
              <a:spcBef>
                <a:spcPts val="0"/>
              </a:spcBef>
              <a:spcAft>
                <a:spcPts val="0"/>
              </a:spcAft>
              <a:buSzPts val="12000"/>
              <a:buNone/>
              <a:defRPr sz="12000"/>
            </a:lvl6pPr>
            <a:lvl7pPr lvl="6" algn="ctr" rtl="0">
              <a:spcBef>
                <a:spcPts val="0"/>
              </a:spcBef>
              <a:spcAft>
                <a:spcPts val="0"/>
              </a:spcAft>
              <a:buSzPts val="12000"/>
              <a:buNone/>
              <a:defRPr sz="12000"/>
            </a:lvl7pPr>
            <a:lvl8pPr lvl="7" algn="ctr" rtl="0">
              <a:spcBef>
                <a:spcPts val="0"/>
              </a:spcBef>
              <a:spcAft>
                <a:spcPts val="0"/>
              </a:spcAft>
              <a:buSzPts val="12000"/>
              <a:buNone/>
              <a:defRPr sz="12000"/>
            </a:lvl8pPr>
            <a:lvl9pPr lvl="8" algn="ctr" rtl="0">
              <a:spcBef>
                <a:spcPts val="0"/>
              </a:spcBef>
              <a:spcAft>
                <a:spcPts val="0"/>
              </a:spcAft>
              <a:buSzPts val="12000"/>
              <a:buNone/>
              <a:defRPr sz="12000"/>
            </a:lvl9pPr>
          </a:lstStyle>
          <a:p>
            <a:r>
              <a:t>xx%</a:t>
            </a:r>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matchingName="Title and text">
  <p:cSld name="BLANK_3">
    <p:spTree>
      <p:nvGrpSpPr>
        <p:cNvPr id="1" name="Shape 127"/>
        <p:cNvGrpSpPr/>
        <p:nvPr/>
      </p:nvGrpSpPr>
      <p:grpSpPr>
        <a:xfrm>
          <a:off x="0" y="0"/>
          <a:ext cx="0" cy="0"/>
          <a:chOff x="0" y="0"/>
          <a:chExt cx="0" cy="0"/>
        </a:xfrm>
      </p:grpSpPr>
      <p:grpSp>
        <p:nvGrpSpPr>
          <p:cNvPr id="128" name="Google Shape;128;p16"/>
          <p:cNvGrpSpPr/>
          <p:nvPr/>
        </p:nvGrpSpPr>
        <p:grpSpPr>
          <a:xfrm>
            <a:off x="-101025" y="-45925"/>
            <a:ext cx="9302475" cy="5261100"/>
            <a:chOff x="-101025" y="-45925"/>
            <a:chExt cx="9302475" cy="5261100"/>
          </a:xfrm>
        </p:grpSpPr>
        <p:cxnSp>
          <p:nvCxnSpPr>
            <p:cNvPr id="129" name="Google Shape;129;p16"/>
            <p:cNvCxnSpPr/>
            <p:nvPr/>
          </p:nvCxnSpPr>
          <p:spPr>
            <a:xfrm>
              <a:off x="-101025" y="205575"/>
              <a:ext cx="9294900" cy="0"/>
            </a:xfrm>
            <a:prstGeom prst="straightConnector1">
              <a:avLst/>
            </a:prstGeom>
            <a:noFill/>
            <a:ln w="19050" cap="flat" cmpd="sng">
              <a:solidFill>
                <a:schemeClr val="dk1"/>
              </a:solidFill>
              <a:prstDash val="solid"/>
              <a:round/>
              <a:headEnd type="none" w="med" len="med"/>
              <a:tailEnd type="none" w="med" len="med"/>
            </a:ln>
          </p:spPr>
        </p:cxnSp>
        <p:cxnSp>
          <p:nvCxnSpPr>
            <p:cNvPr id="130" name="Google Shape;130;p16"/>
            <p:cNvCxnSpPr/>
            <p:nvPr/>
          </p:nvCxnSpPr>
          <p:spPr>
            <a:xfrm>
              <a:off x="209250" y="-45925"/>
              <a:ext cx="0" cy="5261100"/>
            </a:xfrm>
            <a:prstGeom prst="straightConnector1">
              <a:avLst/>
            </a:prstGeom>
            <a:noFill/>
            <a:ln w="19050" cap="flat" cmpd="sng">
              <a:solidFill>
                <a:schemeClr val="dk1"/>
              </a:solidFill>
              <a:prstDash val="solid"/>
              <a:round/>
              <a:headEnd type="none" w="med" len="med"/>
              <a:tailEnd type="none" w="med" len="med"/>
            </a:ln>
          </p:spPr>
        </p:cxnSp>
        <p:cxnSp>
          <p:nvCxnSpPr>
            <p:cNvPr id="131" name="Google Shape;131;p16"/>
            <p:cNvCxnSpPr/>
            <p:nvPr/>
          </p:nvCxnSpPr>
          <p:spPr>
            <a:xfrm>
              <a:off x="-36750" y="4930875"/>
              <a:ext cx="9238200" cy="0"/>
            </a:xfrm>
            <a:prstGeom prst="straightConnector1">
              <a:avLst/>
            </a:prstGeom>
            <a:noFill/>
            <a:ln w="19050" cap="flat" cmpd="sng">
              <a:solidFill>
                <a:schemeClr val="dk1"/>
              </a:solidFill>
              <a:prstDash val="solid"/>
              <a:round/>
              <a:headEnd type="none" w="med" len="med"/>
              <a:tailEnd type="none" w="med" len="med"/>
            </a:ln>
          </p:spPr>
        </p:cxnSp>
        <p:cxnSp>
          <p:nvCxnSpPr>
            <p:cNvPr id="132" name="Google Shape;132;p16"/>
            <p:cNvCxnSpPr/>
            <p:nvPr/>
          </p:nvCxnSpPr>
          <p:spPr>
            <a:xfrm>
              <a:off x="8934750" y="-27550"/>
              <a:ext cx="0" cy="5217000"/>
            </a:xfrm>
            <a:prstGeom prst="straightConnector1">
              <a:avLst/>
            </a:prstGeom>
            <a:noFill/>
            <a:ln w="19050" cap="flat" cmpd="sng">
              <a:solidFill>
                <a:schemeClr val="dk1"/>
              </a:solidFill>
              <a:prstDash val="solid"/>
              <a:round/>
              <a:headEnd type="none" w="med" len="med"/>
              <a:tailEnd type="none" w="med" len="med"/>
            </a:ln>
          </p:spPr>
        </p:cxnSp>
      </p:grpSp>
      <p:sp>
        <p:nvSpPr>
          <p:cNvPr id="133" name="Google Shape;133;p16"/>
          <p:cNvSpPr txBox="1">
            <a:spLocks noGrp="1"/>
          </p:cNvSpPr>
          <p:nvPr>
            <p:ph type="title"/>
          </p:nvPr>
        </p:nvSpPr>
        <p:spPr>
          <a:xfrm>
            <a:off x="704950" y="1417725"/>
            <a:ext cx="3644100" cy="969300"/>
          </a:xfrm>
          <a:prstGeom prst="rect">
            <a:avLst/>
          </a:prstGeom>
        </p:spPr>
        <p:txBody>
          <a:bodyPr spcFirstLastPara="1" wrap="square" lIns="91425" tIns="91425" rIns="91425" bIns="91425" anchor="ctr" anchorCtr="0">
            <a:noAutofit/>
          </a:bodyPr>
          <a:lstStyle>
            <a:lvl1pPr lvl="0" rtl="0">
              <a:lnSpc>
                <a:spcPct val="90000"/>
              </a:lnSpc>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134" name="Google Shape;134;p16"/>
          <p:cNvSpPr txBox="1">
            <a:spLocks noGrp="1"/>
          </p:cNvSpPr>
          <p:nvPr>
            <p:ph type="subTitle" idx="1"/>
          </p:nvPr>
        </p:nvSpPr>
        <p:spPr>
          <a:xfrm>
            <a:off x="704950" y="2583075"/>
            <a:ext cx="3426900" cy="8922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matchingName="Title and text 1">
  <p:cSld name="BLANK_9">
    <p:spTree>
      <p:nvGrpSpPr>
        <p:cNvPr id="1" name="Shape 135"/>
        <p:cNvGrpSpPr/>
        <p:nvPr/>
      </p:nvGrpSpPr>
      <p:grpSpPr>
        <a:xfrm>
          <a:off x="0" y="0"/>
          <a:ext cx="0" cy="0"/>
          <a:chOff x="0" y="0"/>
          <a:chExt cx="0" cy="0"/>
        </a:xfrm>
      </p:grpSpPr>
      <p:grpSp>
        <p:nvGrpSpPr>
          <p:cNvPr id="136" name="Google Shape;136;p17"/>
          <p:cNvGrpSpPr/>
          <p:nvPr/>
        </p:nvGrpSpPr>
        <p:grpSpPr>
          <a:xfrm>
            <a:off x="-101025" y="-45925"/>
            <a:ext cx="9302475" cy="5261100"/>
            <a:chOff x="-101025" y="-45925"/>
            <a:chExt cx="9302475" cy="5261100"/>
          </a:xfrm>
        </p:grpSpPr>
        <p:cxnSp>
          <p:nvCxnSpPr>
            <p:cNvPr id="137" name="Google Shape;137;p17"/>
            <p:cNvCxnSpPr/>
            <p:nvPr/>
          </p:nvCxnSpPr>
          <p:spPr>
            <a:xfrm>
              <a:off x="-101025" y="205575"/>
              <a:ext cx="9294900" cy="0"/>
            </a:xfrm>
            <a:prstGeom prst="straightConnector1">
              <a:avLst/>
            </a:prstGeom>
            <a:noFill/>
            <a:ln w="19050" cap="flat" cmpd="sng">
              <a:solidFill>
                <a:schemeClr val="dk1"/>
              </a:solidFill>
              <a:prstDash val="solid"/>
              <a:round/>
              <a:headEnd type="none" w="med" len="med"/>
              <a:tailEnd type="none" w="med" len="med"/>
            </a:ln>
          </p:spPr>
        </p:cxnSp>
        <p:cxnSp>
          <p:nvCxnSpPr>
            <p:cNvPr id="138" name="Google Shape;138;p17"/>
            <p:cNvCxnSpPr/>
            <p:nvPr/>
          </p:nvCxnSpPr>
          <p:spPr>
            <a:xfrm>
              <a:off x="209250" y="-45925"/>
              <a:ext cx="0" cy="5261100"/>
            </a:xfrm>
            <a:prstGeom prst="straightConnector1">
              <a:avLst/>
            </a:prstGeom>
            <a:noFill/>
            <a:ln w="19050" cap="flat" cmpd="sng">
              <a:solidFill>
                <a:schemeClr val="dk1"/>
              </a:solidFill>
              <a:prstDash val="solid"/>
              <a:round/>
              <a:headEnd type="none" w="med" len="med"/>
              <a:tailEnd type="none" w="med" len="med"/>
            </a:ln>
          </p:spPr>
        </p:cxnSp>
        <p:cxnSp>
          <p:nvCxnSpPr>
            <p:cNvPr id="139" name="Google Shape;139;p17"/>
            <p:cNvCxnSpPr/>
            <p:nvPr/>
          </p:nvCxnSpPr>
          <p:spPr>
            <a:xfrm>
              <a:off x="-36750" y="4930875"/>
              <a:ext cx="9238200" cy="0"/>
            </a:xfrm>
            <a:prstGeom prst="straightConnector1">
              <a:avLst/>
            </a:prstGeom>
            <a:noFill/>
            <a:ln w="19050" cap="flat" cmpd="sng">
              <a:solidFill>
                <a:schemeClr val="dk1"/>
              </a:solidFill>
              <a:prstDash val="solid"/>
              <a:round/>
              <a:headEnd type="none" w="med" len="med"/>
              <a:tailEnd type="none" w="med" len="med"/>
            </a:ln>
          </p:spPr>
        </p:cxnSp>
        <p:cxnSp>
          <p:nvCxnSpPr>
            <p:cNvPr id="140" name="Google Shape;140;p17"/>
            <p:cNvCxnSpPr/>
            <p:nvPr/>
          </p:nvCxnSpPr>
          <p:spPr>
            <a:xfrm>
              <a:off x="8934750" y="-27550"/>
              <a:ext cx="0" cy="5217000"/>
            </a:xfrm>
            <a:prstGeom prst="straightConnector1">
              <a:avLst/>
            </a:prstGeom>
            <a:noFill/>
            <a:ln w="19050" cap="flat" cmpd="sng">
              <a:solidFill>
                <a:schemeClr val="dk1"/>
              </a:solidFill>
              <a:prstDash val="solid"/>
              <a:round/>
              <a:headEnd type="none" w="med" len="med"/>
              <a:tailEnd type="none" w="med" len="med"/>
            </a:ln>
          </p:spPr>
        </p:cxnSp>
      </p:grpSp>
      <p:sp>
        <p:nvSpPr>
          <p:cNvPr id="141" name="Google Shape;141;p17"/>
          <p:cNvSpPr txBox="1">
            <a:spLocks noGrp="1"/>
          </p:cNvSpPr>
          <p:nvPr>
            <p:ph type="title"/>
          </p:nvPr>
        </p:nvSpPr>
        <p:spPr>
          <a:xfrm>
            <a:off x="1309350" y="1337575"/>
            <a:ext cx="6525300" cy="15462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4800"/>
              <a:buNone/>
              <a:defRPr sz="11000"/>
            </a:lvl1pPr>
            <a:lvl2pPr lvl="1" algn="ctr" rtl="0">
              <a:spcBef>
                <a:spcPts val="0"/>
              </a:spcBef>
              <a:spcAft>
                <a:spcPts val="0"/>
              </a:spcAft>
              <a:buSzPts val="4800"/>
              <a:buNone/>
              <a:defRPr sz="4800"/>
            </a:lvl2pPr>
            <a:lvl3pPr lvl="2" algn="ctr" rtl="0">
              <a:spcBef>
                <a:spcPts val="0"/>
              </a:spcBef>
              <a:spcAft>
                <a:spcPts val="0"/>
              </a:spcAft>
              <a:buSzPts val="4800"/>
              <a:buNone/>
              <a:defRPr sz="4800"/>
            </a:lvl3pPr>
            <a:lvl4pPr lvl="3" algn="ctr" rtl="0">
              <a:spcBef>
                <a:spcPts val="0"/>
              </a:spcBef>
              <a:spcAft>
                <a:spcPts val="0"/>
              </a:spcAft>
              <a:buSzPts val="4800"/>
              <a:buNone/>
              <a:defRPr sz="4800"/>
            </a:lvl4pPr>
            <a:lvl5pPr lvl="4" algn="ctr" rtl="0">
              <a:spcBef>
                <a:spcPts val="0"/>
              </a:spcBef>
              <a:spcAft>
                <a:spcPts val="0"/>
              </a:spcAft>
              <a:buSzPts val="4800"/>
              <a:buNone/>
              <a:defRPr sz="4800"/>
            </a:lvl5pPr>
            <a:lvl6pPr lvl="5" algn="ctr" rtl="0">
              <a:spcBef>
                <a:spcPts val="0"/>
              </a:spcBef>
              <a:spcAft>
                <a:spcPts val="0"/>
              </a:spcAft>
              <a:buSzPts val="4800"/>
              <a:buNone/>
              <a:defRPr sz="4800"/>
            </a:lvl6pPr>
            <a:lvl7pPr lvl="6" algn="ctr" rtl="0">
              <a:spcBef>
                <a:spcPts val="0"/>
              </a:spcBef>
              <a:spcAft>
                <a:spcPts val="0"/>
              </a:spcAft>
              <a:buSzPts val="4800"/>
              <a:buNone/>
              <a:defRPr sz="4800"/>
            </a:lvl7pPr>
            <a:lvl8pPr lvl="7" algn="ctr" rtl="0">
              <a:spcBef>
                <a:spcPts val="0"/>
              </a:spcBef>
              <a:spcAft>
                <a:spcPts val="0"/>
              </a:spcAft>
              <a:buSzPts val="4800"/>
              <a:buNone/>
              <a:defRPr sz="4800"/>
            </a:lvl8pPr>
            <a:lvl9pPr lvl="8" algn="ctr" rtl="0">
              <a:spcBef>
                <a:spcPts val="0"/>
              </a:spcBef>
              <a:spcAft>
                <a:spcPts val="0"/>
              </a:spcAft>
              <a:buSzPts val="4800"/>
              <a:buNone/>
              <a:defRPr sz="4800"/>
            </a:lvl9pPr>
          </a:lstStyle>
          <a:p>
            <a:endParaRPr/>
          </a:p>
        </p:txBody>
      </p:sp>
      <p:sp>
        <p:nvSpPr>
          <p:cNvPr id="142" name="Google Shape;142;p17"/>
          <p:cNvSpPr txBox="1">
            <a:spLocks noGrp="1"/>
          </p:cNvSpPr>
          <p:nvPr>
            <p:ph type="subTitle" idx="1"/>
          </p:nvPr>
        </p:nvSpPr>
        <p:spPr>
          <a:xfrm>
            <a:off x="2092000" y="3098900"/>
            <a:ext cx="4960200" cy="709200"/>
          </a:xfrm>
          <a:prstGeom prst="rect">
            <a:avLst/>
          </a:prstGeom>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18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matchingName="Title and text 2">
  <p:cSld name="BLANK_10">
    <p:spTree>
      <p:nvGrpSpPr>
        <p:cNvPr id="1" name="Shape 143"/>
        <p:cNvGrpSpPr/>
        <p:nvPr/>
      </p:nvGrpSpPr>
      <p:grpSpPr>
        <a:xfrm>
          <a:off x="0" y="0"/>
          <a:ext cx="0" cy="0"/>
          <a:chOff x="0" y="0"/>
          <a:chExt cx="0" cy="0"/>
        </a:xfrm>
      </p:grpSpPr>
      <p:grpSp>
        <p:nvGrpSpPr>
          <p:cNvPr id="144" name="Google Shape;144;p18"/>
          <p:cNvGrpSpPr/>
          <p:nvPr/>
        </p:nvGrpSpPr>
        <p:grpSpPr>
          <a:xfrm>
            <a:off x="-101025" y="-45925"/>
            <a:ext cx="9302475" cy="5261100"/>
            <a:chOff x="-101025" y="-45925"/>
            <a:chExt cx="9302475" cy="5261100"/>
          </a:xfrm>
        </p:grpSpPr>
        <p:cxnSp>
          <p:nvCxnSpPr>
            <p:cNvPr id="145" name="Google Shape;145;p18"/>
            <p:cNvCxnSpPr/>
            <p:nvPr/>
          </p:nvCxnSpPr>
          <p:spPr>
            <a:xfrm>
              <a:off x="-101025" y="205575"/>
              <a:ext cx="9294900" cy="0"/>
            </a:xfrm>
            <a:prstGeom prst="straightConnector1">
              <a:avLst/>
            </a:prstGeom>
            <a:noFill/>
            <a:ln w="19050" cap="flat" cmpd="sng">
              <a:solidFill>
                <a:schemeClr val="dk1"/>
              </a:solidFill>
              <a:prstDash val="solid"/>
              <a:round/>
              <a:headEnd type="none" w="med" len="med"/>
              <a:tailEnd type="none" w="med" len="med"/>
            </a:ln>
          </p:spPr>
        </p:cxnSp>
        <p:cxnSp>
          <p:nvCxnSpPr>
            <p:cNvPr id="146" name="Google Shape;146;p18"/>
            <p:cNvCxnSpPr/>
            <p:nvPr/>
          </p:nvCxnSpPr>
          <p:spPr>
            <a:xfrm>
              <a:off x="209250" y="-45925"/>
              <a:ext cx="0" cy="5261100"/>
            </a:xfrm>
            <a:prstGeom prst="straightConnector1">
              <a:avLst/>
            </a:prstGeom>
            <a:noFill/>
            <a:ln w="19050" cap="flat" cmpd="sng">
              <a:solidFill>
                <a:schemeClr val="dk1"/>
              </a:solidFill>
              <a:prstDash val="solid"/>
              <a:round/>
              <a:headEnd type="none" w="med" len="med"/>
              <a:tailEnd type="none" w="med" len="med"/>
            </a:ln>
          </p:spPr>
        </p:cxnSp>
        <p:cxnSp>
          <p:nvCxnSpPr>
            <p:cNvPr id="147" name="Google Shape;147;p18"/>
            <p:cNvCxnSpPr/>
            <p:nvPr/>
          </p:nvCxnSpPr>
          <p:spPr>
            <a:xfrm>
              <a:off x="-36750" y="4930875"/>
              <a:ext cx="9238200" cy="0"/>
            </a:xfrm>
            <a:prstGeom prst="straightConnector1">
              <a:avLst/>
            </a:prstGeom>
            <a:noFill/>
            <a:ln w="19050" cap="flat" cmpd="sng">
              <a:solidFill>
                <a:schemeClr val="dk1"/>
              </a:solidFill>
              <a:prstDash val="solid"/>
              <a:round/>
              <a:headEnd type="none" w="med" len="med"/>
              <a:tailEnd type="none" w="med" len="med"/>
            </a:ln>
          </p:spPr>
        </p:cxnSp>
        <p:cxnSp>
          <p:nvCxnSpPr>
            <p:cNvPr id="148" name="Google Shape;148;p18"/>
            <p:cNvCxnSpPr/>
            <p:nvPr/>
          </p:nvCxnSpPr>
          <p:spPr>
            <a:xfrm>
              <a:off x="8934750" y="-27550"/>
              <a:ext cx="0" cy="5217000"/>
            </a:xfrm>
            <a:prstGeom prst="straightConnector1">
              <a:avLst/>
            </a:prstGeom>
            <a:noFill/>
            <a:ln w="19050" cap="flat" cmpd="sng">
              <a:solidFill>
                <a:schemeClr val="dk1"/>
              </a:solidFill>
              <a:prstDash val="solid"/>
              <a:round/>
              <a:headEnd type="none" w="med" len="med"/>
              <a:tailEnd type="none" w="med" len="med"/>
            </a:ln>
          </p:spPr>
        </p:cxnSp>
      </p:grpSp>
      <p:sp>
        <p:nvSpPr>
          <p:cNvPr id="149" name="Google Shape;149;p18"/>
          <p:cNvSpPr txBox="1">
            <a:spLocks noGrp="1"/>
          </p:cNvSpPr>
          <p:nvPr>
            <p:ph type="title"/>
          </p:nvPr>
        </p:nvSpPr>
        <p:spPr>
          <a:xfrm>
            <a:off x="4572000" y="1021000"/>
            <a:ext cx="3859200" cy="979200"/>
          </a:xfrm>
          <a:prstGeom prst="rect">
            <a:avLst/>
          </a:prstGeom>
        </p:spPr>
        <p:txBody>
          <a:bodyPr spcFirstLastPara="1" wrap="square" lIns="91425" tIns="91425" rIns="91425" bIns="91425" anchor="ctr" anchorCtr="0">
            <a:noAutofit/>
          </a:bodyPr>
          <a:lstStyle>
            <a:lvl1pPr lvl="0" rtl="0">
              <a:lnSpc>
                <a:spcPct val="90000"/>
              </a:lnSpc>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150" name="Google Shape;150;p18"/>
          <p:cNvSpPr txBox="1">
            <a:spLocks noGrp="1"/>
          </p:cNvSpPr>
          <p:nvPr>
            <p:ph type="subTitle" idx="1"/>
          </p:nvPr>
        </p:nvSpPr>
        <p:spPr>
          <a:xfrm>
            <a:off x="4571775" y="2193022"/>
            <a:ext cx="3859200" cy="20625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dk1"/>
              </a:buClr>
              <a:buSzPts val="1400"/>
              <a:buChar char="●"/>
              <a:defRPr/>
            </a:lvl1pPr>
            <a:lvl2pPr lvl="1" rtl="0">
              <a:lnSpc>
                <a:spcPct val="100000"/>
              </a:lnSpc>
              <a:spcBef>
                <a:spcPts val="0"/>
              </a:spcBef>
              <a:spcAft>
                <a:spcPts val="0"/>
              </a:spcAft>
              <a:buSzPts val="1400"/>
              <a:buChar char="○"/>
              <a:defRPr/>
            </a:lvl2pPr>
            <a:lvl3pPr lvl="2" rtl="0">
              <a:lnSpc>
                <a:spcPct val="100000"/>
              </a:lnSpc>
              <a:spcBef>
                <a:spcPts val="0"/>
              </a:spcBef>
              <a:spcAft>
                <a:spcPts val="0"/>
              </a:spcAft>
              <a:buSzPts val="1400"/>
              <a:buChar char="■"/>
              <a:defRPr/>
            </a:lvl3pPr>
            <a:lvl4pPr lvl="3" rtl="0">
              <a:lnSpc>
                <a:spcPct val="100000"/>
              </a:lnSpc>
              <a:spcBef>
                <a:spcPts val="0"/>
              </a:spcBef>
              <a:spcAft>
                <a:spcPts val="0"/>
              </a:spcAft>
              <a:buSzPts val="1400"/>
              <a:buChar char="●"/>
              <a:defRPr/>
            </a:lvl4pPr>
            <a:lvl5pPr lvl="4" rtl="0">
              <a:lnSpc>
                <a:spcPct val="100000"/>
              </a:lnSpc>
              <a:spcBef>
                <a:spcPts val="0"/>
              </a:spcBef>
              <a:spcAft>
                <a:spcPts val="0"/>
              </a:spcAft>
              <a:buSzPts val="1400"/>
              <a:buChar char="○"/>
              <a:defRPr/>
            </a:lvl5pPr>
            <a:lvl6pPr lvl="5" rtl="0">
              <a:lnSpc>
                <a:spcPct val="100000"/>
              </a:lnSpc>
              <a:spcBef>
                <a:spcPts val="0"/>
              </a:spcBef>
              <a:spcAft>
                <a:spcPts val="0"/>
              </a:spcAft>
              <a:buSzPts val="1400"/>
              <a:buChar char="■"/>
              <a:defRPr/>
            </a:lvl6pPr>
            <a:lvl7pPr lvl="6" rtl="0">
              <a:lnSpc>
                <a:spcPct val="100000"/>
              </a:lnSpc>
              <a:spcBef>
                <a:spcPts val="0"/>
              </a:spcBef>
              <a:spcAft>
                <a:spcPts val="0"/>
              </a:spcAft>
              <a:buSzPts val="1400"/>
              <a:buChar char="●"/>
              <a:defRPr/>
            </a:lvl7pPr>
            <a:lvl8pPr lvl="7" rtl="0">
              <a:lnSpc>
                <a:spcPct val="100000"/>
              </a:lnSpc>
              <a:spcBef>
                <a:spcPts val="0"/>
              </a:spcBef>
              <a:spcAft>
                <a:spcPts val="0"/>
              </a:spcAft>
              <a:buSzPts val="1400"/>
              <a:buChar char="○"/>
              <a:defRPr/>
            </a:lvl8pPr>
            <a:lvl9pPr lvl="8" rtl="0">
              <a:lnSpc>
                <a:spcPct val="100000"/>
              </a:lnSpc>
              <a:spcBef>
                <a:spcPts val="0"/>
              </a:spcBef>
              <a:spcAft>
                <a:spcPts val="0"/>
              </a:spcAft>
              <a:buSzPts val="1400"/>
              <a:buChar char="■"/>
              <a:defRPr/>
            </a:lvl9pPr>
          </a:lstStyle>
          <a:p>
            <a:endParaRPr/>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matchingName="Title and text 3">
  <p:cSld name="BLANK_18">
    <p:spTree>
      <p:nvGrpSpPr>
        <p:cNvPr id="1" name="Shape 151"/>
        <p:cNvGrpSpPr/>
        <p:nvPr/>
      </p:nvGrpSpPr>
      <p:grpSpPr>
        <a:xfrm>
          <a:off x="0" y="0"/>
          <a:ext cx="0" cy="0"/>
          <a:chOff x="0" y="0"/>
          <a:chExt cx="0" cy="0"/>
        </a:xfrm>
      </p:grpSpPr>
      <p:cxnSp>
        <p:nvCxnSpPr>
          <p:cNvPr id="152" name="Google Shape;152;p19"/>
          <p:cNvCxnSpPr/>
          <p:nvPr/>
        </p:nvCxnSpPr>
        <p:spPr>
          <a:xfrm>
            <a:off x="209250" y="-45925"/>
            <a:ext cx="0" cy="5261100"/>
          </a:xfrm>
          <a:prstGeom prst="straightConnector1">
            <a:avLst/>
          </a:prstGeom>
          <a:noFill/>
          <a:ln w="19050" cap="flat" cmpd="sng">
            <a:solidFill>
              <a:schemeClr val="dk1"/>
            </a:solidFill>
            <a:prstDash val="solid"/>
            <a:round/>
            <a:headEnd type="none" w="med" len="med"/>
            <a:tailEnd type="none" w="med" len="med"/>
          </a:ln>
        </p:spPr>
      </p:cxnSp>
      <p:grpSp>
        <p:nvGrpSpPr>
          <p:cNvPr id="153" name="Google Shape;153;p19"/>
          <p:cNvGrpSpPr/>
          <p:nvPr/>
        </p:nvGrpSpPr>
        <p:grpSpPr>
          <a:xfrm>
            <a:off x="-101025" y="-27550"/>
            <a:ext cx="9294900" cy="4958425"/>
            <a:chOff x="-101025" y="-27550"/>
            <a:chExt cx="9294900" cy="4958425"/>
          </a:xfrm>
        </p:grpSpPr>
        <p:cxnSp>
          <p:nvCxnSpPr>
            <p:cNvPr id="154" name="Google Shape;154;p19"/>
            <p:cNvCxnSpPr/>
            <p:nvPr/>
          </p:nvCxnSpPr>
          <p:spPr>
            <a:xfrm>
              <a:off x="-101025" y="205575"/>
              <a:ext cx="9294900" cy="0"/>
            </a:xfrm>
            <a:prstGeom prst="straightConnector1">
              <a:avLst/>
            </a:prstGeom>
            <a:noFill/>
            <a:ln w="19050" cap="flat" cmpd="sng">
              <a:solidFill>
                <a:schemeClr val="dk1"/>
              </a:solidFill>
              <a:prstDash val="solid"/>
              <a:round/>
              <a:headEnd type="none" w="med" len="med"/>
              <a:tailEnd type="none" w="med" len="med"/>
            </a:ln>
          </p:spPr>
        </p:cxnSp>
        <p:cxnSp>
          <p:nvCxnSpPr>
            <p:cNvPr id="155" name="Google Shape;155;p19"/>
            <p:cNvCxnSpPr/>
            <p:nvPr/>
          </p:nvCxnSpPr>
          <p:spPr>
            <a:xfrm>
              <a:off x="-36750" y="4930875"/>
              <a:ext cx="6848400" cy="0"/>
            </a:xfrm>
            <a:prstGeom prst="straightConnector1">
              <a:avLst/>
            </a:prstGeom>
            <a:noFill/>
            <a:ln w="19050" cap="flat" cmpd="sng">
              <a:solidFill>
                <a:schemeClr val="dk1"/>
              </a:solidFill>
              <a:prstDash val="solid"/>
              <a:round/>
              <a:headEnd type="none" w="med" len="med"/>
              <a:tailEnd type="none" w="med" len="med"/>
            </a:ln>
          </p:spPr>
        </p:cxnSp>
        <p:cxnSp>
          <p:nvCxnSpPr>
            <p:cNvPr id="156" name="Google Shape;156;p19"/>
            <p:cNvCxnSpPr/>
            <p:nvPr/>
          </p:nvCxnSpPr>
          <p:spPr>
            <a:xfrm>
              <a:off x="8934750" y="-27550"/>
              <a:ext cx="4200" cy="3843300"/>
            </a:xfrm>
            <a:prstGeom prst="straightConnector1">
              <a:avLst/>
            </a:prstGeom>
            <a:noFill/>
            <a:ln w="19050" cap="flat" cmpd="sng">
              <a:solidFill>
                <a:schemeClr val="dk1"/>
              </a:solidFill>
              <a:prstDash val="solid"/>
              <a:round/>
              <a:headEnd type="none" w="med" len="med"/>
              <a:tailEnd type="none" w="med" len="med"/>
            </a:ln>
          </p:spPr>
        </p:cxnSp>
      </p:grpSp>
      <p:sp>
        <p:nvSpPr>
          <p:cNvPr id="157" name="Google Shape;157;p19"/>
          <p:cNvSpPr txBox="1">
            <a:spLocks noGrp="1"/>
          </p:cNvSpPr>
          <p:nvPr>
            <p:ph type="title"/>
          </p:nvPr>
        </p:nvSpPr>
        <p:spPr>
          <a:xfrm>
            <a:off x="713100" y="539400"/>
            <a:ext cx="7717800" cy="572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158" name="Google Shape;158;p19"/>
          <p:cNvSpPr txBox="1">
            <a:spLocks noGrp="1"/>
          </p:cNvSpPr>
          <p:nvPr>
            <p:ph type="subTitle" idx="1"/>
          </p:nvPr>
        </p:nvSpPr>
        <p:spPr>
          <a:xfrm>
            <a:off x="707825" y="1316875"/>
            <a:ext cx="3658200" cy="3166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Clr>
                <a:schemeClr val="dk1"/>
              </a:buClr>
              <a:buSzPts val="1400"/>
              <a:buChar char="●"/>
              <a:defRPr/>
            </a:lvl1pPr>
            <a:lvl2pPr lvl="1" algn="ctr" rtl="0">
              <a:lnSpc>
                <a:spcPct val="100000"/>
              </a:lnSpc>
              <a:spcBef>
                <a:spcPts val="0"/>
              </a:spcBef>
              <a:spcAft>
                <a:spcPts val="0"/>
              </a:spcAft>
              <a:buSzPts val="1400"/>
              <a:buChar char="○"/>
              <a:defRPr/>
            </a:lvl2pPr>
            <a:lvl3pPr lvl="2" algn="ctr" rtl="0">
              <a:lnSpc>
                <a:spcPct val="100000"/>
              </a:lnSpc>
              <a:spcBef>
                <a:spcPts val="0"/>
              </a:spcBef>
              <a:spcAft>
                <a:spcPts val="0"/>
              </a:spcAft>
              <a:buSzPts val="1400"/>
              <a:buChar char="■"/>
              <a:defRPr/>
            </a:lvl3pPr>
            <a:lvl4pPr lvl="3" algn="ctr" rtl="0">
              <a:lnSpc>
                <a:spcPct val="100000"/>
              </a:lnSpc>
              <a:spcBef>
                <a:spcPts val="0"/>
              </a:spcBef>
              <a:spcAft>
                <a:spcPts val="0"/>
              </a:spcAft>
              <a:buSzPts val="1400"/>
              <a:buChar char="●"/>
              <a:defRPr/>
            </a:lvl4pPr>
            <a:lvl5pPr lvl="4" algn="ctr" rtl="0">
              <a:lnSpc>
                <a:spcPct val="100000"/>
              </a:lnSpc>
              <a:spcBef>
                <a:spcPts val="0"/>
              </a:spcBef>
              <a:spcAft>
                <a:spcPts val="0"/>
              </a:spcAft>
              <a:buSzPts val="1400"/>
              <a:buChar char="○"/>
              <a:defRPr/>
            </a:lvl5pPr>
            <a:lvl6pPr lvl="5" algn="ctr" rtl="0">
              <a:lnSpc>
                <a:spcPct val="100000"/>
              </a:lnSpc>
              <a:spcBef>
                <a:spcPts val="0"/>
              </a:spcBef>
              <a:spcAft>
                <a:spcPts val="0"/>
              </a:spcAft>
              <a:buSzPts val="1400"/>
              <a:buChar char="■"/>
              <a:defRPr/>
            </a:lvl6pPr>
            <a:lvl7pPr lvl="6" algn="ctr" rtl="0">
              <a:lnSpc>
                <a:spcPct val="100000"/>
              </a:lnSpc>
              <a:spcBef>
                <a:spcPts val="0"/>
              </a:spcBef>
              <a:spcAft>
                <a:spcPts val="0"/>
              </a:spcAft>
              <a:buSzPts val="1400"/>
              <a:buChar char="●"/>
              <a:defRPr/>
            </a:lvl7pPr>
            <a:lvl8pPr lvl="7" algn="ctr" rtl="0">
              <a:lnSpc>
                <a:spcPct val="100000"/>
              </a:lnSpc>
              <a:spcBef>
                <a:spcPts val="0"/>
              </a:spcBef>
              <a:spcAft>
                <a:spcPts val="0"/>
              </a:spcAft>
              <a:buSzPts val="1400"/>
              <a:buChar char="○"/>
              <a:defRPr/>
            </a:lvl8pPr>
            <a:lvl9pPr lvl="8" algn="ctr" rtl="0">
              <a:lnSpc>
                <a:spcPct val="100000"/>
              </a:lnSpc>
              <a:spcBef>
                <a:spcPts val="0"/>
              </a:spcBef>
              <a:spcAft>
                <a:spcPts val="0"/>
              </a:spcAft>
              <a:buSzPts val="1400"/>
              <a:buChar char="■"/>
              <a:defRPr/>
            </a:lvl9pPr>
          </a:lstStyle>
          <a:p>
            <a:endParaRPr/>
          </a:p>
        </p:txBody>
      </p:sp>
      <p:grpSp>
        <p:nvGrpSpPr>
          <p:cNvPr id="159" name="Google Shape;159;p19"/>
          <p:cNvGrpSpPr/>
          <p:nvPr/>
        </p:nvGrpSpPr>
        <p:grpSpPr>
          <a:xfrm>
            <a:off x="618784" y="4433185"/>
            <a:ext cx="188650" cy="182200"/>
            <a:chOff x="1148925" y="2624725"/>
            <a:chExt cx="188650" cy="182200"/>
          </a:xfrm>
        </p:grpSpPr>
        <p:sp>
          <p:nvSpPr>
            <p:cNvPr id="160" name="Google Shape;160;p19"/>
            <p:cNvSpPr/>
            <p:nvPr/>
          </p:nvSpPr>
          <p:spPr>
            <a:xfrm>
              <a:off x="1195875" y="2717025"/>
              <a:ext cx="31600" cy="8925"/>
            </a:xfrm>
            <a:custGeom>
              <a:avLst/>
              <a:gdLst/>
              <a:ahLst/>
              <a:cxnLst/>
              <a:rect l="l" t="t" r="r" b="b"/>
              <a:pathLst>
                <a:path w="1264" h="357" extrusionOk="0">
                  <a:moveTo>
                    <a:pt x="1" y="1"/>
                  </a:moveTo>
                  <a:cubicBezTo>
                    <a:pt x="1" y="1"/>
                    <a:pt x="324" y="130"/>
                    <a:pt x="616" y="227"/>
                  </a:cubicBezTo>
                  <a:cubicBezTo>
                    <a:pt x="713" y="260"/>
                    <a:pt x="778" y="292"/>
                    <a:pt x="843" y="324"/>
                  </a:cubicBezTo>
                  <a:cubicBezTo>
                    <a:pt x="907" y="324"/>
                    <a:pt x="1004" y="324"/>
                    <a:pt x="1069" y="357"/>
                  </a:cubicBezTo>
                  <a:cubicBezTo>
                    <a:pt x="1166" y="357"/>
                    <a:pt x="1264" y="324"/>
                    <a:pt x="1264" y="324"/>
                  </a:cubicBezTo>
                  <a:lnTo>
                    <a:pt x="1264" y="292"/>
                  </a:lnTo>
                  <a:cubicBezTo>
                    <a:pt x="1264" y="292"/>
                    <a:pt x="1199" y="260"/>
                    <a:pt x="1102" y="195"/>
                  </a:cubicBezTo>
                  <a:cubicBezTo>
                    <a:pt x="1037" y="162"/>
                    <a:pt x="972" y="130"/>
                    <a:pt x="907" y="98"/>
                  </a:cubicBezTo>
                  <a:cubicBezTo>
                    <a:pt x="810" y="98"/>
                    <a:pt x="745" y="98"/>
                    <a:pt x="648" y="65"/>
                  </a:cubicBezTo>
                  <a:cubicBezTo>
                    <a:pt x="357" y="33"/>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161;p19"/>
            <p:cNvSpPr/>
            <p:nvPr/>
          </p:nvSpPr>
          <p:spPr>
            <a:xfrm>
              <a:off x="1212075" y="2691125"/>
              <a:ext cx="18650" cy="27550"/>
            </a:xfrm>
            <a:custGeom>
              <a:avLst/>
              <a:gdLst/>
              <a:ahLst/>
              <a:cxnLst/>
              <a:rect l="l" t="t" r="r" b="b"/>
              <a:pathLst>
                <a:path w="746" h="1102" extrusionOk="0">
                  <a:moveTo>
                    <a:pt x="33" y="0"/>
                  </a:moveTo>
                  <a:lnTo>
                    <a:pt x="0" y="33"/>
                  </a:lnTo>
                  <a:cubicBezTo>
                    <a:pt x="0" y="33"/>
                    <a:pt x="162" y="324"/>
                    <a:pt x="324" y="616"/>
                  </a:cubicBezTo>
                  <a:cubicBezTo>
                    <a:pt x="356" y="680"/>
                    <a:pt x="389" y="745"/>
                    <a:pt x="421" y="810"/>
                  </a:cubicBezTo>
                  <a:cubicBezTo>
                    <a:pt x="454" y="875"/>
                    <a:pt x="518" y="939"/>
                    <a:pt x="551" y="972"/>
                  </a:cubicBezTo>
                  <a:cubicBezTo>
                    <a:pt x="648" y="1069"/>
                    <a:pt x="745" y="1101"/>
                    <a:pt x="745" y="1101"/>
                  </a:cubicBezTo>
                  <a:cubicBezTo>
                    <a:pt x="745" y="1101"/>
                    <a:pt x="745" y="1004"/>
                    <a:pt x="680" y="875"/>
                  </a:cubicBezTo>
                  <a:cubicBezTo>
                    <a:pt x="680" y="842"/>
                    <a:pt x="648" y="745"/>
                    <a:pt x="616" y="713"/>
                  </a:cubicBezTo>
                  <a:cubicBezTo>
                    <a:pt x="551" y="648"/>
                    <a:pt x="486" y="583"/>
                    <a:pt x="454" y="518"/>
                  </a:cubicBezTo>
                  <a:cubicBezTo>
                    <a:pt x="259" y="259"/>
                    <a:pt x="33"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162;p19"/>
            <p:cNvSpPr/>
            <p:nvPr/>
          </p:nvSpPr>
          <p:spPr>
            <a:xfrm>
              <a:off x="1236350" y="2624725"/>
              <a:ext cx="4900" cy="96375"/>
            </a:xfrm>
            <a:custGeom>
              <a:avLst/>
              <a:gdLst/>
              <a:ahLst/>
              <a:cxnLst/>
              <a:rect l="l" t="t" r="r" b="b"/>
              <a:pathLst>
                <a:path w="196" h="3855" extrusionOk="0">
                  <a:moveTo>
                    <a:pt x="98" y="1"/>
                  </a:moveTo>
                  <a:cubicBezTo>
                    <a:pt x="98" y="1"/>
                    <a:pt x="66" y="972"/>
                    <a:pt x="33" y="1912"/>
                  </a:cubicBezTo>
                  <a:cubicBezTo>
                    <a:pt x="1" y="2171"/>
                    <a:pt x="1" y="2397"/>
                    <a:pt x="1" y="2624"/>
                  </a:cubicBezTo>
                  <a:cubicBezTo>
                    <a:pt x="1" y="2851"/>
                    <a:pt x="1" y="3077"/>
                    <a:pt x="1" y="3239"/>
                  </a:cubicBezTo>
                  <a:cubicBezTo>
                    <a:pt x="33" y="3595"/>
                    <a:pt x="66" y="3854"/>
                    <a:pt x="66" y="3854"/>
                  </a:cubicBezTo>
                  <a:lnTo>
                    <a:pt x="98" y="3854"/>
                  </a:lnTo>
                  <a:cubicBezTo>
                    <a:pt x="98" y="3854"/>
                    <a:pt x="130" y="3595"/>
                    <a:pt x="163" y="3239"/>
                  </a:cubicBezTo>
                  <a:cubicBezTo>
                    <a:pt x="195" y="3077"/>
                    <a:pt x="195" y="2851"/>
                    <a:pt x="195" y="2624"/>
                  </a:cubicBezTo>
                  <a:cubicBezTo>
                    <a:pt x="195" y="2397"/>
                    <a:pt x="195" y="2171"/>
                    <a:pt x="195" y="1912"/>
                  </a:cubicBezTo>
                  <a:cubicBezTo>
                    <a:pt x="163" y="972"/>
                    <a:pt x="130" y="1"/>
                    <a:pt x="1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163;p19"/>
            <p:cNvSpPr/>
            <p:nvPr/>
          </p:nvSpPr>
          <p:spPr>
            <a:xfrm>
              <a:off x="1244450" y="2687875"/>
              <a:ext cx="23500" cy="34850"/>
            </a:xfrm>
            <a:custGeom>
              <a:avLst/>
              <a:gdLst/>
              <a:ahLst/>
              <a:cxnLst/>
              <a:rect l="l" t="t" r="r" b="b"/>
              <a:pathLst>
                <a:path w="940" h="1394" extrusionOk="0">
                  <a:moveTo>
                    <a:pt x="907" y="1"/>
                  </a:moveTo>
                  <a:cubicBezTo>
                    <a:pt x="907" y="1"/>
                    <a:pt x="648" y="325"/>
                    <a:pt x="389" y="648"/>
                  </a:cubicBezTo>
                  <a:cubicBezTo>
                    <a:pt x="324" y="746"/>
                    <a:pt x="260" y="810"/>
                    <a:pt x="195" y="908"/>
                  </a:cubicBezTo>
                  <a:cubicBezTo>
                    <a:pt x="162" y="972"/>
                    <a:pt x="130" y="1069"/>
                    <a:pt x="98" y="1134"/>
                  </a:cubicBezTo>
                  <a:cubicBezTo>
                    <a:pt x="33" y="1296"/>
                    <a:pt x="1" y="1393"/>
                    <a:pt x="1" y="1393"/>
                  </a:cubicBezTo>
                  <a:lnTo>
                    <a:pt x="33" y="1393"/>
                  </a:lnTo>
                  <a:cubicBezTo>
                    <a:pt x="33" y="1393"/>
                    <a:pt x="98" y="1328"/>
                    <a:pt x="227" y="1231"/>
                  </a:cubicBezTo>
                  <a:cubicBezTo>
                    <a:pt x="260" y="1167"/>
                    <a:pt x="324" y="1102"/>
                    <a:pt x="389" y="1005"/>
                  </a:cubicBezTo>
                  <a:cubicBezTo>
                    <a:pt x="422" y="940"/>
                    <a:pt x="486" y="843"/>
                    <a:pt x="519" y="746"/>
                  </a:cubicBezTo>
                  <a:cubicBezTo>
                    <a:pt x="745" y="389"/>
                    <a:pt x="940" y="1"/>
                    <a:pt x="9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164;p19"/>
            <p:cNvSpPr/>
            <p:nvPr/>
          </p:nvSpPr>
          <p:spPr>
            <a:xfrm>
              <a:off x="1247700" y="2712175"/>
              <a:ext cx="31600" cy="13775"/>
            </a:xfrm>
            <a:custGeom>
              <a:avLst/>
              <a:gdLst/>
              <a:ahLst/>
              <a:cxnLst/>
              <a:rect l="l" t="t" r="r" b="b"/>
              <a:pathLst>
                <a:path w="1264" h="551" extrusionOk="0">
                  <a:moveTo>
                    <a:pt x="1263" y="0"/>
                  </a:moveTo>
                  <a:cubicBezTo>
                    <a:pt x="1263" y="0"/>
                    <a:pt x="939" y="97"/>
                    <a:pt x="615" y="195"/>
                  </a:cubicBezTo>
                  <a:cubicBezTo>
                    <a:pt x="518" y="227"/>
                    <a:pt x="453" y="259"/>
                    <a:pt x="356" y="259"/>
                  </a:cubicBezTo>
                  <a:cubicBezTo>
                    <a:pt x="292" y="292"/>
                    <a:pt x="227" y="356"/>
                    <a:pt x="194" y="389"/>
                  </a:cubicBezTo>
                  <a:cubicBezTo>
                    <a:pt x="65" y="454"/>
                    <a:pt x="0" y="518"/>
                    <a:pt x="0" y="518"/>
                  </a:cubicBezTo>
                  <a:lnTo>
                    <a:pt x="32" y="551"/>
                  </a:lnTo>
                  <a:cubicBezTo>
                    <a:pt x="32" y="551"/>
                    <a:pt x="130" y="551"/>
                    <a:pt x="259" y="518"/>
                  </a:cubicBezTo>
                  <a:cubicBezTo>
                    <a:pt x="292" y="518"/>
                    <a:pt x="389" y="486"/>
                    <a:pt x="453" y="454"/>
                  </a:cubicBezTo>
                  <a:cubicBezTo>
                    <a:pt x="518" y="421"/>
                    <a:pt x="583" y="389"/>
                    <a:pt x="680" y="356"/>
                  </a:cubicBezTo>
                  <a:cubicBezTo>
                    <a:pt x="972" y="195"/>
                    <a:pt x="1263" y="33"/>
                    <a:pt x="1263" y="33"/>
                  </a:cubicBezTo>
                  <a:lnTo>
                    <a:pt x="126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165;p19"/>
            <p:cNvSpPr/>
            <p:nvPr/>
          </p:nvSpPr>
          <p:spPr>
            <a:xfrm>
              <a:off x="1249300" y="2726750"/>
              <a:ext cx="88275" cy="5675"/>
            </a:xfrm>
            <a:custGeom>
              <a:avLst/>
              <a:gdLst/>
              <a:ahLst/>
              <a:cxnLst/>
              <a:rect l="l" t="t" r="r" b="b"/>
              <a:pathLst>
                <a:path w="3531" h="227" extrusionOk="0">
                  <a:moveTo>
                    <a:pt x="1102" y="0"/>
                  </a:moveTo>
                  <a:cubicBezTo>
                    <a:pt x="908" y="0"/>
                    <a:pt x="713" y="33"/>
                    <a:pt x="551" y="33"/>
                  </a:cubicBezTo>
                  <a:cubicBezTo>
                    <a:pt x="228" y="97"/>
                    <a:pt x="1" y="130"/>
                    <a:pt x="1" y="130"/>
                  </a:cubicBezTo>
                  <a:lnTo>
                    <a:pt x="1" y="162"/>
                  </a:lnTo>
                  <a:cubicBezTo>
                    <a:pt x="1" y="162"/>
                    <a:pt x="228" y="194"/>
                    <a:pt x="551" y="194"/>
                  </a:cubicBezTo>
                  <a:cubicBezTo>
                    <a:pt x="713" y="227"/>
                    <a:pt x="908" y="227"/>
                    <a:pt x="1102" y="227"/>
                  </a:cubicBezTo>
                  <a:cubicBezTo>
                    <a:pt x="1329" y="194"/>
                    <a:pt x="1555" y="194"/>
                    <a:pt x="1782" y="162"/>
                  </a:cubicBezTo>
                  <a:cubicBezTo>
                    <a:pt x="2656" y="97"/>
                    <a:pt x="3531" y="33"/>
                    <a:pt x="3531" y="33"/>
                  </a:cubicBezTo>
                  <a:lnTo>
                    <a:pt x="353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166;p19"/>
            <p:cNvSpPr/>
            <p:nvPr/>
          </p:nvSpPr>
          <p:spPr>
            <a:xfrm>
              <a:off x="1248500" y="2735650"/>
              <a:ext cx="29175" cy="21875"/>
            </a:xfrm>
            <a:custGeom>
              <a:avLst/>
              <a:gdLst/>
              <a:ahLst/>
              <a:cxnLst/>
              <a:rect l="l" t="t" r="r" b="b"/>
              <a:pathLst>
                <a:path w="1167" h="875" extrusionOk="0">
                  <a:moveTo>
                    <a:pt x="0" y="0"/>
                  </a:moveTo>
                  <a:lnTo>
                    <a:pt x="0" y="33"/>
                  </a:lnTo>
                  <a:cubicBezTo>
                    <a:pt x="0" y="33"/>
                    <a:pt x="33" y="98"/>
                    <a:pt x="130" y="227"/>
                  </a:cubicBezTo>
                  <a:cubicBezTo>
                    <a:pt x="162" y="259"/>
                    <a:pt x="227" y="324"/>
                    <a:pt x="292" y="357"/>
                  </a:cubicBezTo>
                  <a:cubicBezTo>
                    <a:pt x="357" y="421"/>
                    <a:pt x="454" y="454"/>
                    <a:pt x="519" y="518"/>
                  </a:cubicBezTo>
                  <a:cubicBezTo>
                    <a:pt x="842" y="713"/>
                    <a:pt x="1134" y="875"/>
                    <a:pt x="1134" y="875"/>
                  </a:cubicBezTo>
                  <a:lnTo>
                    <a:pt x="1166" y="875"/>
                  </a:lnTo>
                  <a:cubicBezTo>
                    <a:pt x="1166" y="875"/>
                    <a:pt x="907" y="616"/>
                    <a:pt x="616" y="389"/>
                  </a:cubicBezTo>
                  <a:cubicBezTo>
                    <a:pt x="551" y="324"/>
                    <a:pt x="486" y="259"/>
                    <a:pt x="421" y="195"/>
                  </a:cubicBezTo>
                  <a:cubicBezTo>
                    <a:pt x="357" y="162"/>
                    <a:pt x="292" y="130"/>
                    <a:pt x="227" y="98"/>
                  </a:cubicBezTo>
                  <a:cubicBezTo>
                    <a:pt x="98" y="33"/>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167;p19"/>
            <p:cNvSpPr/>
            <p:nvPr/>
          </p:nvSpPr>
          <p:spPr>
            <a:xfrm>
              <a:off x="1245250" y="2742125"/>
              <a:ext cx="17850" cy="26750"/>
            </a:xfrm>
            <a:custGeom>
              <a:avLst/>
              <a:gdLst/>
              <a:ahLst/>
              <a:cxnLst/>
              <a:rect l="l" t="t" r="r" b="b"/>
              <a:pathLst>
                <a:path w="714" h="1070" extrusionOk="0">
                  <a:moveTo>
                    <a:pt x="33" y="0"/>
                  </a:moveTo>
                  <a:lnTo>
                    <a:pt x="1" y="33"/>
                  </a:lnTo>
                  <a:cubicBezTo>
                    <a:pt x="1" y="33"/>
                    <a:pt x="33" y="98"/>
                    <a:pt x="66" y="227"/>
                  </a:cubicBezTo>
                  <a:cubicBezTo>
                    <a:pt x="98" y="292"/>
                    <a:pt x="98" y="357"/>
                    <a:pt x="163" y="421"/>
                  </a:cubicBezTo>
                  <a:cubicBezTo>
                    <a:pt x="195" y="454"/>
                    <a:pt x="260" y="519"/>
                    <a:pt x="292" y="583"/>
                  </a:cubicBezTo>
                  <a:cubicBezTo>
                    <a:pt x="487" y="842"/>
                    <a:pt x="713" y="1069"/>
                    <a:pt x="713" y="1069"/>
                  </a:cubicBezTo>
                  <a:cubicBezTo>
                    <a:pt x="713" y="1069"/>
                    <a:pt x="584" y="778"/>
                    <a:pt x="422" y="486"/>
                  </a:cubicBezTo>
                  <a:cubicBezTo>
                    <a:pt x="390" y="421"/>
                    <a:pt x="357" y="357"/>
                    <a:pt x="325" y="292"/>
                  </a:cubicBezTo>
                  <a:cubicBezTo>
                    <a:pt x="292" y="227"/>
                    <a:pt x="228" y="195"/>
                    <a:pt x="195" y="130"/>
                  </a:cubicBezTo>
                  <a:cubicBezTo>
                    <a:pt x="98" y="65"/>
                    <a:pt x="33"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168;p19"/>
            <p:cNvSpPr/>
            <p:nvPr/>
          </p:nvSpPr>
          <p:spPr>
            <a:xfrm>
              <a:off x="1236350" y="2742925"/>
              <a:ext cx="4900" cy="64000"/>
            </a:xfrm>
            <a:custGeom>
              <a:avLst/>
              <a:gdLst/>
              <a:ahLst/>
              <a:cxnLst/>
              <a:rect l="l" t="t" r="r" b="b"/>
              <a:pathLst>
                <a:path w="196" h="2560" extrusionOk="0">
                  <a:moveTo>
                    <a:pt x="66" y="1"/>
                  </a:moveTo>
                  <a:cubicBezTo>
                    <a:pt x="66" y="1"/>
                    <a:pt x="33" y="163"/>
                    <a:pt x="1" y="422"/>
                  </a:cubicBezTo>
                  <a:cubicBezTo>
                    <a:pt x="1" y="519"/>
                    <a:pt x="1" y="681"/>
                    <a:pt x="1" y="810"/>
                  </a:cubicBezTo>
                  <a:cubicBezTo>
                    <a:pt x="1" y="972"/>
                    <a:pt x="1" y="1134"/>
                    <a:pt x="33" y="1296"/>
                  </a:cubicBezTo>
                  <a:cubicBezTo>
                    <a:pt x="66" y="1911"/>
                    <a:pt x="98" y="2559"/>
                    <a:pt x="98" y="2559"/>
                  </a:cubicBezTo>
                  <a:lnTo>
                    <a:pt x="130" y="2559"/>
                  </a:lnTo>
                  <a:cubicBezTo>
                    <a:pt x="130" y="2559"/>
                    <a:pt x="163" y="1911"/>
                    <a:pt x="195" y="1296"/>
                  </a:cubicBezTo>
                  <a:cubicBezTo>
                    <a:pt x="195" y="1134"/>
                    <a:pt x="195" y="972"/>
                    <a:pt x="195" y="810"/>
                  </a:cubicBezTo>
                  <a:cubicBezTo>
                    <a:pt x="195" y="681"/>
                    <a:pt x="195" y="519"/>
                    <a:pt x="163" y="422"/>
                  </a:cubicBezTo>
                  <a:cubicBezTo>
                    <a:pt x="130" y="163"/>
                    <a:pt x="98" y="1"/>
                    <a:pt x="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169;p19"/>
            <p:cNvSpPr/>
            <p:nvPr/>
          </p:nvSpPr>
          <p:spPr>
            <a:xfrm>
              <a:off x="1210450" y="2741325"/>
              <a:ext cx="21875" cy="25100"/>
            </a:xfrm>
            <a:custGeom>
              <a:avLst/>
              <a:gdLst/>
              <a:ahLst/>
              <a:cxnLst/>
              <a:rect l="l" t="t" r="r" b="b"/>
              <a:pathLst>
                <a:path w="875" h="1004" extrusionOk="0">
                  <a:moveTo>
                    <a:pt x="875" y="0"/>
                  </a:moveTo>
                  <a:cubicBezTo>
                    <a:pt x="875" y="0"/>
                    <a:pt x="778" y="32"/>
                    <a:pt x="681" y="130"/>
                  </a:cubicBezTo>
                  <a:cubicBezTo>
                    <a:pt x="616" y="162"/>
                    <a:pt x="583" y="194"/>
                    <a:pt x="519" y="259"/>
                  </a:cubicBezTo>
                  <a:cubicBezTo>
                    <a:pt x="486" y="324"/>
                    <a:pt x="421" y="389"/>
                    <a:pt x="389" y="453"/>
                  </a:cubicBezTo>
                  <a:cubicBezTo>
                    <a:pt x="195" y="712"/>
                    <a:pt x="0" y="972"/>
                    <a:pt x="0" y="972"/>
                  </a:cubicBezTo>
                  <a:lnTo>
                    <a:pt x="33" y="1004"/>
                  </a:lnTo>
                  <a:cubicBezTo>
                    <a:pt x="33" y="1004"/>
                    <a:pt x="260" y="777"/>
                    <a:pt x="519" y="551"/>
                  </a:cubicBezTo>
                  <a:cubicBezTo>
                    <a:pt x="551" y="486"/>
                    <a:pt x="616" y="453"/>
                    <a:pt x="681" y="389"/>
                  </a:cubicBezTo>
                  <a:cubicBezTo>
                    <a:pt x="713" y="324"/>
                    <a:pt x="778" y="259"/>
                    <a:pt x="810" y="227"/>
                  </a:cubicBezTo>
                  <a:cubicBezTo>
                    <a:pt x="842" y="97"/>
                    <a:pt x="875" y="32"/>
                    <a:pt x="875" y="32"/>
                  </a:cubicBezTo>
                  <a:lnTo>
                    <a:pt x="87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170;p19"/>
            <p:cNvSpPr/>
            <p:nvPr/>
          </p:nvSpPr>
          <p:spPr>
            <a:xfrm>
              <a:off x="1202350" y="2738075"/>
              <a:ext cx="25125" cy="12175"/>
            </a:xfrm>
            <a:custGeom>
              <a:avLst/>
              <a:gdLst/>
              <a:ahLst/>
              <a:cxnLst/>
              <a:rect l="l" t="t" r="r" b="b"/>
              <a:pathLst>
                <a:path w="1005" h="487" extrusionOk="0">
                  <a:moveTo>
                    <a:pt x="1005" y="1"/>
                  </a:moveTo>
                  <a:cubicBezTo>
                    <a:pt x="1005" y="1"/>
                    <a:pt x="940" y="1"/>
                    <a:pt x="810" y="33"/>
                  </a:cubicBezTo>
                  <a:cubicBezTo>
                    <a:pt x="778" y="33"/>
                    <a:pt x="713" y="33"/>
                    <a:pt x="648" y="65"/>
                  </a:cubicBezTo>
                  <a:cubicBezTo>
                    <a:pt x="584" y="98"/>
                    <a:pt x="519" y="130"/>
                    <a:pt x="486" y="162"/>
                  </a:cubicBezTo>
                  <a:cubicBezTo>
                    <a:pt x="227" y="324"/>
                    <a:pt x="1" y="486"/>
                    <a:pt x="1" y="486"/>
                  </a:cubicBezTo>
                  <a:cubicBezTo>
                    <a:pt x="1" y="486"/>
                    <a:pt x="292" y="421"/>
                    <a:pt x="551" y="324"/>
                  </a:cubicBezTo>
                  <a:cubicBezTo>
                    <a:pt x="616" y="292"/>
                    <a:pt x="681" y="292"/>
                    <a:pt x="745" y="260"/>
                  </a:cubicBezTo>
                  <a:cubicBezTo>
                    <a:pt x="810" y="227"/>
                    <a:pt x="843" y="195"/>
                    <a:pt x="875" y="162"/>
                  </a:cubicBezTo>
                  <a:cubicBezTo>
                    <a:pt x="972" y="98"/>
                    <a:pt x="1005" y="33"/>
                    <a:pt x="1005" y="33"/>
                  </a:cubicBezTo>
                  <a:lnTo>
                    <a:pt x="100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171;p19"/>
            <p:cNvSpPr/>
            <p:nvPr/>
          </p:nvSpPr>
          <p:spPr>
            <a:xfrm>
              <a:off x="1148925" y="2727550"/>
              <a:ext cx="76925" cy="5700"/>
            </a:xfrm>
            <a:custGeom>
              <a:avLst/>
              <a:gdLst/>
              <a:ahLst/>
              <a:cxnLst/>
              <a:rect l="l" t="t" r="r" b="b"/>
              <a:pathLst>
                <a:path w="3077" h="228" extrusionOk="0">
                  <a:moveTo>
                    <a:pt x="0" y="1"/>
                  </a:moveTo>
                  <a:lnTo>
                    <a:pt x="0" y="33"/>
                  </a:lnTo>
                  <a:cubicBezTo>
                    <a:pt x="0" y="33"/>
                    <a:pt x="778" y="98"/>
                    <a:pt x="1522" y="162"/>
                  </a:cubicBezTo>
                  <a:cubicBezTo>
                    <a:pt x="1717" y="195"/>
                    <a:pt x="1911" y="195"/>
                    <a:pt x="2105" y="227"/>
                  </a:cubicBezTo>
                  <a:cubicBezTo>
                    <a:pt x="2267" y="227"/>
                    <a:pt x="2461" y="227"/>
                    <a:pt x="2591" y="195"/>
                  </a:cubicBezTo>
                  <a:cubicBezTo>
                    <a:pt x="2882" y="195"/>
                    <a:pt x="3077" y="162"/>
                    <a:pt x="3077" y="162"/>
                  </a:cubicBezTo>
                  <a:lnTo>
                    <a:pt x="3077" y="130"/>
                  </a:lnTo>
                  <a:cubicBezTo>
                    <a:pt x="3077" y="130"/>
                    <a:pt x="2882" y="98"/>
                    <a:pt x="2591" y="33"/>
                  </a:cubicBezTo>
                  <a:cubicBezTo>
                    <a:pt x="2461" y="33"/>
                    <a:pt x="2300" y="1"/>
                    <a:pt x="21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2" name="Google Shape;172;p19"/>
          <p:cNvGrpSpPr/>
          <p:nvPr/>
        </p:nvGrpSpPr>
        <p:grpSpPr>
          <a:xfrm>
            <a:off x="489088" y="401925"/>
            <a:ext cx="736750" cy="709200"/>
            <a:chOff x="1426600" y="736000"/>
            <a:chExt cx="736750" cy="709200"/>
          </a:xfrm>
        </p:grpSpPr>
        <p:sp>
          <p:nvSpPr>
            <p:cNvPr id="173" name="Google Shape;173;p19"/>
            <p:cNvSpPr/>
            <p:nvPr/>
          </p:nvSpPr>
          <p:spPr>
            <a:xfrm>
              <a:off x="1611200" y="1094650"/>
              <a:ext cx="123075" cy="31600"/>
            </a:xfrm>
            <a:custGeom>
              <a:avLst/>
              <a:gdLst/>
              <a:ahLst/>
              <a:cxnLst/>
              <a:rect l="l" t="t" r="r" b="b"/>
              <a:pathLst>
                <a:path w="4923" h="1264" extrusionOk="0">
                  <a:moveTo>
                    <a:pt x="0" y="0"/>
                  </a:moveTo>
                  <a:lnTo>
                    <a:pt x="0" y="33"/>
                  </a:lnTo>
                  <a:cubicBezTo>
                    <a:pt x="0" y="33"/>
                    <a:pt x="1231" y="389"/>
                    <a:pt x="2461" y="713"/>
                  </a:cubicBezTo>
                  <a:cubicBezTo>
                    <a:pt x="2753" y="810"/>
                    <a:pt x="3044" y="907"/>
                    <a:pt x="3335" y="972"/>
                  </a:cubicBezTo>
                  <a:cubicBezTo>
                    <a:pt x="3627" y="1036"/>
                    <a:pt x="3918" y="1101"/>
                    <a:pt x="4145" y="1134"/>
                  </a:cubicBezTo>
                  <a:cubicBezTo>
                    <a:pt x="4598" y="1231"/>
                    <a:pt x="4922" y="1263"/>
                    <a:pt x="4922" y="1263"/>
                  </a:cubicBezTo>
                  <a:cubicBezTo>
                    <a:pt x="4922" y="1263"/>
                    <a:pt x="4631" y="1134"/>
                    <a:pt x="4177" y="1004"/>
                  </a:cubicBezTo>
                  <a:cubicBezTo>
                    <a:pt x="3951" y="907"/>
                    <a:pt x="3692" y="842"/>
                    <a:pt x="3400" y="777"/>
                  </a:cubicBezTo>
                  <a:cubicBezTo>
                    <a:pt x="3109" y="713"/>
                    <a:pt x="2785" y="648"/>
                    <a:pt x="2494" y="551"/>
                  </a:cubicBezTo>
                  <a:cubicBezTo>
                    <a:pt x="1263" y="292"/>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174;p19"/>
            <p:cNvSpPr/>
            <p:nvPr/>
          </p:nvSpPr>
          <p:spPr>
            <a:xfrm>
              <a:off x="1674325" y="995875"/>
              <a:ext cx="71275" cy="106075"/>
            </a:xfrm>
            <a:custGeom>
              <a:avLst/>
              <a:gdLst/>
              <a:ahLst/>
              <a:cxnLst/>
              <a:rect l="l" t="t" r="r" b="b"/>
              <a:pathLst>
                <a:path w="2851" h="4243" extrusionOk="0">
                  <a:moveTo>
                    <a:pt x="1" y="0"/>
                  </a:moveTo>
                  <a:cubicBezTo>
                    <a:pt x="1" y="0"/>
                    <a:pt x="681" y="1069"/>
                    <a:pt x="1361" y="2170"/>
                  </a:cubicBezTo>
                  <a:cubicBezTo>
                    <a:pt x="1555" y="2429"/>
                    <a:pt x="1717" y="2688"/>
                    <a:pt x="1879" y="2947"/>
                  </a:cubicBezTo>
                  <a:cubicBezTo>
                    <a:pt x="2041" y="3206"/>
                    <a:pt x="2203" y="3433"/>
                    <a:pt x="2332" y="3627"/>
                  </a:cubicBezTo>
                  <a:cubicBezTo>
                    <a:pt x="2624" y="3984"/>
                    <a:pt x="2851" y="4243"/>
                    <a:pt x="2851" y="4243"/>
                  </a:cubicBezTo>
                  <a:lnTo>
                    <a:pt x="2851" y="4210"/>
                  </a:lnTo>
                  <a:cubicBezTo>
                    <a:pt x="2851" y="4210"/>
                    <a:pt x="2721" y="3919"/>
                    <a:pt x="2494" y="3530"/>
                  </a:cubicBezTo>
                  <a:cubicBezTo>
                    <a:pt x="2365" y="3303"/>
                    <a:pt x="2203" y="3077"/>
                    <a:pt x="2041" y="2818"/>
                  </a:cubicBezTo>
                  <a:cubicBezTo>
                    <a:pt x="1879" y="2591"/>
                    <a:pt x="1685" y="2332"/>
                    <a:pt x="1491" y="2073"/>
                  </a:cubicBezTo>
                  <a:lnTo>
                    <a:pt x="3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175;p19"/>
            <p:cNvSpPr/>
            <p:nvPr/>
          </p:nvSpPr>
          <p:spPr>
            <a:xfrm>
              <a:off x="1773900" y="736000"/>
              <a:ext cx="6525" cy="374850"/>
            </a:xfrm>
            <a:custGeom>
              <a:avLst/>
              <a:gdLst/>
              <a:ahLst/>
              <a:cxnLst/>
              <a:rect l="l" t="t" r="r" b="b"/>
              <a:pathLst>
                <a:path w="261" h="14994" extrusionOk="0">
                  <a:moveTo>
                    <a:pt x="228" y="1"/>
                  </a:moveTo>
                  <a:cubicBezTo>
                    <a:pt x="228" y="1"/>
                    <a:pt x="163" y="3725"/>
                    <a:pt x="98" y="7481"/>
                  </a:cubicBezTo>
                  <a:cubicBezTo>
                    <a:pt x="33" y="9359"/>
                    <a:pt x="1" y="11237"/>
                    <a:pt x="33" y="12630"/>
                  </a:cubicBezTo>
                  <a:cubicBezTo>
                    <a:pt x="33" y="14055"/>
                    <a:pt x="66" y="14994"/>
                    <a:pt x="66" y="14994"/>
                  </a:cubicBezTo>
                  <a:lnTo>
                    <a:pt x="98" y="14994"/>
                  </a:lnTo>
                  <a:cubicBezTo>
                    <a:pt x="98" y="14994"/>
                    <a:pt x="163" y="14055"/>
                    <a:pt x="195" y="12630"/>
                  </a:cubicBezTo>
                  <a:cubicBezTo>
                    <a:pt x="228" y="11237"/>
                    <a:pt x="260" y="9359"/>
                    <a:pt x="260" y="7481"/>
                  </a:cubicBezTo>
                  <a:lnTo>
                    <a:pt x="26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176;p19"/>
            <p:cNvSpPr/>
            <p:nvPr/>
          </p:nvSpPr>
          <p:spPr>
            <a:xfrm>
              <a:off x="1800625" y="982100"/>
              <a:ext cx="89075" cy="136050"/>
            </a:xfrm>
            <a:custGeom>
              <a:avLst/>
              <a:gdLst/>
              <a:ahLst/>
              <a:cxnLst/>
              <a:rect l="l" t="t" r="r" b="b"/>
              <a:pathLst>
                <a:path w="3563" h="5442" extrusionOk="0">
                  <a:moveTo>
                    <a:pt x="3530" y="1"/>
                  </a:moveTo>
                  <a:cubicBezTo>
                    <a:pt x="3530" y="1"/>
                    <a:pt x="2624" y="1329"/>
                    <a:pt x="1717" y="2689"/>
                  </a:cubicBezTo>
                  <a:cubicBezTo>
                    <a:pt x="1490" y="3013"/>
                    <a:pt x="1264" y="3336"/>
                    <a:pt x="1037" y="3660"/>
                  </a:cubicBezTo>
                  <a:cubicBezTo>
                    <a:pt x="843" y="3984"/>
                    <a:pt x="648" y="4275"/>
                    <a:pt x="486" y="4535"/>
                  </a:cubicBezTo>
                  <a:cubicBezTo>
                    <a:pt x="163" y="5085"/>
                    <a:pt x="1" y="5441"/>
                    <a:pt x="1" y="5441"/>
                  </a:cubicBezTo>
                  <a:cubicBezTo>
                    <a:pt x="1" y="5441"/>
                    <a:pt x="260" y="5117"/>
                    <a:pt x="616" y="4632"/>
                  </a:cubicBezTo>
                  <a:cubicBezTo>
                    <a:pt x="810" y="4373"/>
                    <a:pt x="1005" y="4081"/>
                    <a:pt x="1199" y="3790"/>
                  </a:cubicBezTo>
                  <a:cubicBezTo>
                    <a:pt x="1425" y="3466"/>
                    <a:pt x="1620" y="3110"/>
                    <a:pt x="1846" y="2753"/>
                  </a:cubicBezTo>
                  <a:cubicBezTo>
                    <a:pt x="2688" y="1393"/>
                    <a:pt x="3563" y="1"/>
                    <a:pt x="35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177;p19"/>
            <p:cNvSpPr/>
            <p:nvPr/>
          </p:nvSpPr>
          <p:spPr>
            <a:xfrm>
              <a:off x="1814400" y="1076825"/>
              <a:ext cx="120650" cy="52650"/>
            </a:xfrm>
            <a:custGeom>
              <a:avLst/>
              <a:gdLst/>
              <a:ahLst/>
              <a:cxnLst/>
              <a:rect l="l" t="t" r="r" b="b"/>
              <a:pathLst>
                <a:path w="4826" h="2106" extrusionOk="0">
                  <a:moveTo>
                    <a:pt x="4825" y="1"/>
                  </a:moveTo>
                  <a:lnTo>
                    <a:pt x="2396" y="972"/>
                  </a:lnTo>
                  <a:cubicBezTo>
                    <a:pt x="2073" y="1102"/>
                    <a:pt x="1781" y="1231"/>
                    <a:pt x="1490" y="1328"/>
                  </a:cubicBezTo>
                  <a:cubicBezTo>
                    <a:pt x="1198" y="1458"/>
                    <a:pt x="939" y="1587"/>
                    <a:pt x="713" y="1685"/>
                  </a:cubicBezTo>
                  <a:cubicBezTo>
                    <a:pt x="292" y="1911"/>
                    <a:pt x="0" y="2073"/>
                    <a:pt x="0" y="2073"/>
                  </a:cubicBezTo>
                  <a:lnTo>
                    <a:pt x="0" y="2106"/>
                  </a:lnTo>
                  <a:cubicBezTo>
                    <a:pt x="0" y="2106"/>
                    <a:pt x="324" y="2008"/>
                    <a:pt x="777" y="1847"/>
                  </a:cubicBezTo>
                  <a:cubicBezTo>
                    <a:pt x="1004" y="1749"/>
                    <a:pt x="1295" y="1652"/>
                    <a:pt x="1555" y="1523"/>
                  </a:cubicBezTo>
                  <a:cubicBezTo>
                    <a:pt x="1846" y="1393"/>
                    <a:pt x="2137" y="1264"/>
                    <a:pt x="2461" y="1134"/>
                  </a:cubicBezTo>
                  <a:cubicBezTo>
                    <a:pt x="3627" y="584"/>
                    <a:pt x="4825" y="33"/>
                    <a:pt x="4825" y="33"/>
                  </a:cubicBezTo>
                  <a:lnTo>
                    <a:pt x="482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178;p19"/>
            <p:cNvSpPr/>
            <p:nvPr/>
          </p:nvSpPr>
          <p:spPr>
            <a:xfrm>
              <a:off x="1817625" y="1135925"/>
              <a:ext cx="345725" cy="12175"/>
            </a:xfrm>
            <a:custGeom>
              <a:avLst/>
              <a:gdLst/>
              <a:ahLst/>
              <a:cxnLst/>
              <a:rect l="l" t="t" r="r" b="b"/>
              <a:pathLst>
                <a:path w="13829" h="487" extrusionOk="0">
                  <a:moveTo>
                    <a:pt x="13828" y="1"/>
                  </a:moveTo>
                  <a:cubicBezTo>
                    <a:pt x="13828" y="1"/>
                    <a:pt x="10395" y="65"/>
                    <a:pt x="6931" y="163"/>
                  </a:cubicBezTo>
                  <a:cubicBezTo>
                    <a:pt x="5182" y="195"/>
                    <a:pt x="3466" y="260"/>
                    <a:pt x="2170" y="325"/>
                  </a:cubicBezTo>
                  <a:cubicBezTo>
                    <a:pt x="875" y="389"/>
                    <a:pt x="1" y="454"/>
                    <a:pt x="1" y="454"/>
                  </a:cubicBezTo>
                  <a:lnTo>
                    <a:pt x="1" y="486"/>
                  </a:lnTo>
                  <a:lnTo>
                    <a:pt x="2170" y="486"/>
                  </a:lnTo>
                  <a:cubicBezTo>
                    <a:pt x="3466" y="454"/>
                    <a:pt x="5182" y="389"/>
                    <a:pt x="6931" y="325"/>
                  </a:cubicBezTo>
                  <a:cubicBezTo>
                    <a:pt x="10396" y="163"/>
                    <a:pt x="13828" y="1"/>
                    <a:pt x="13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179;p19"/>
            <p:cNvSpPr/>
            <p:nvPr/>
          </p:nvSpPr>
          <p:spPr>
            <a:xfrm>
              <a:off x="1814400" y="1169925"/>
              <a:ext cx="114175" cy="83425"/>
            </a:xfrm>
            <a:custGeom>
              <a:avLst/>
              <a:gdLst/>
              <a:ahLst/>
              <a:cxnLst/>
              <a:rect l="l" t="t" r="r" b="b"/>
              <a:pathLst>
                <a:path w="4567" h="3337" extrusionOk="0">
                  <a:moveTo>
                    <a:pt x="0" y="1"/>
                  </a:moveTo>
                  <a:cubicBezTo>
                    <a:pt x="0" y="1"/>
                    <a:pt x="259" y="260"/>
                    <a:pt x="680" y="584"/>
                  </a:cubicBezTo>
                  <a:cubicBezTo>
                    <a:pt x="874" y="746"/>
                    <a:pt x="1134" y="940"/>
                    <a:pt x="1393" y="1134"/>
                  </a:cubicBezTo>
                  <a:cubicBezTo>
                    <a:pt x="1652" y="1328"/>
                    <a:pt x="1943" y="1523"/>
                    <a:pt x="2235" y="1717"/>
                  </a:cubicBezTo>
                  <a:cubicBezTo>
                    <a:pt x="3400" y="2527"/>
                    <a:pt x="4566" y="3336"/>
                    <a:pt x="4566" y="3336"/>
                  </a:cubicBezTo>
                  <a:lnTo>
                    <a:pt x="4566" y="3304"/>
                  </a:lnTo>
                  <a:lnTo>
                    <a:pt x="2332" y="1588"/>
                  </a:lnTo>
                  <a:cubicBezTo>
                    <a:pt x="2040" y="1393"/>
                    <a:pt x="1781" y="1167"/>
                    <a:pt x="1522" y="972"/>
                  </a:cubicBezTo>
                  <a:cubicBezTo>
                    <a:pt x="1231" y="778"/>
                    <a:pt x="972" y="584"/>
                    <a:pt x="777" y="454"/>
                  </a:cubicBezTo>
                  <a:cubicBezTo>
                    <a:pt x="324" y="163"/>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180;p19"/>
            <p:cNvSpPr/>
            <p:nvPr/>
          </p:nvSpPr>
          <p:spPr>
            <a:xfrm>
              <a:off x="1804675" y="1195025"/>
              <a:ext cx="68025" cy="102025"/>
            </a:xfrm>
            <a:custGeom>
              <a:avLst/>
              <a:gdLst/>
              <a:ahLst/>
              <a:cxnLst/>
              <a:rect l="l" t="t" r="r" b="b"/>
              <a:pathLst>
                <a:path w="2721" h="4081" extrusionOk="0">
                  <a:moveTo>
                    <a:pt x="1" y="1"/>
                  </a:moveTo>
                  <a:cubicBezTo>
                    <a:pt x="1" y="1"/>
                    <a:pt x="130" y="292"/>
                    <a:pt x="357" y="681"/>
                  </a:cubicBezTo>
                  <a:cubicBezTo>
                    <a:pt x="486" y="875"/>
                    <a:pt x="616" y="1102"/>
                    <a:pt x="778" y="1361"/>
                  </a:cubicBezTo>
                  <a:cubicBezTo>
                    <a:pt x="940" y="1587"/>
                    <a:pt x="1134" y="1846"/>
                    <a:pt x="1296" y="2073"/>
                  </a:cubicBezTo>
                  <a:lnTo>
                    <a:pt x="2721" y="4081"/>
                  </a:lnTo>
                  <a:cubicBezTo>
                    <a:pt x="2721" y="4081"/>
                    <a:pt x="2073" y="3045"/>
                    <a:pt x="1425" y="2008"/>
                  </a:cubicBezTo>
                  <a:cubicBezTo>
                    <a:pt x="1263" y="1749"/>
                    <a:pt x="1102" y="1490"/>
                    <a:pt x="972" y="1231"/>
                  </a:cubicBezTo>
                  <a:cubicBezTo>
                    <a:pt x="810" y="1005"/>
                    <a:pt x="648" y="778"/>
                    <a:pt x="486" y="584"/>
                  </a:cubicBezTo>
                  <a:cubicBezTo>
                    <a:pt x="227" y="227"/>
                    <a:pt x="33" y="1"/>
                    <a:pt x="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181;p19"/>
            <p:cNvSpPr/>
            <p:nvPr/>
          </p:nvSpPr>
          <p:spPr>
            <a:xfrm>
              <a:off x="1774725" y="1198275"/>
              <a:ext cx="5700" cy="246925"/>
            </a:xfrm>
            <a:custGeom>
              <a:avLst/>
              <a:gdLst/>
              <a:ahLst/>
              <a:cxnLst/>
              <a:rect l="l" t="t" r="r" b="b"/>
              <a:pathLst>
                <a:path w="228" h="9877" extrusionOk="0">
                  <a:moveTo>
                    <a:pt x="33" y="0"/>
                  </a:moveTo>
                  <a:cubicBezTo>
                    <a:pt x="33" y="0"/>
                    <a:pt x="0" y="615"/>
                    <a:pt x="0" y="1522"/>
                  </a:cubicBezTo>
                  <a:cubicBezTo>
                    <a:pt x="0" y="2008"/>
                    <a:pt x="0" y="2526"/>
                    <a:pt x="0" y="3109"/>
                  </a:cubicBezTo>
                  <a:cubicBezTo>
                    <a:pt x="0" y="3692"/>
                    <a:pt x="33" y="4307"/>
                    <a:pt x="65" y="4955"/>
                  </a:cubicBezTo>
                  <a:lnTo>
                    <a:pt x="195" y="9877"/>
                  </a:lnTo>
                  <a:lnTo>
                    <a:pt x="227" y="9877"/>
                  </a:lnTo>
                  <a:lnTo>
                    <a:pt x="227" y="4922"/>
                  </a:lnTo>
                  <a:cubicBezTo>
                    <a:pt x="195" y="4307"/>
                    <a:pt x="195" y="3692"/>
                    <a:pt x="195" y="3109"/>
                  </a:cubicBezTo>
                  <a:cubicBezTo>
                    <a:pt x="195" y="2526"/>
                    <a:pt x="162" y="2008"/>
                    <a:pt x="162" y="1522"/>
                  </a:cubicBezTo>
                  <a:cubicBezTo>
                    <a:pt x="130" y="615"/>
                    <a:pt x="65"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182;p19"/>
            <p:cNvSpPr/>
            <p:nvPr/>
          </p:nvSpPr>
          <p:spPr>
            <a:xfrm>
              <a:off x="1668675" y="1191800"/>
              <a:ext cx="83400" cy="95550"/>
            </a:xfrm>
            <a:custGeom>
              <a:avLst/>
              <a:gdLst/>
              <a:ahLst/>
              <a:cxnLst/>
              <a:rect l="l" t="t" r="r" b="b"/>
              <a:pathLst>
                <a:path w="3336" h="3822" extrusionOk="0">
                  <a:moveTo>
                    <a:pt x="3303" y="0"/>
                  </a:moveTo>
                  <a:cubicBezTo>
                    <a:pt x="3303" y="0"/>
                    <a:pt x="3077" y="194"/>
                    <a:pt x="2753" y="551"/>
                  </a:cubicBezTo>
                  <a:cubicBezTo>
                    <a:pt x="2591" y="713"/>
                    <a:pt x="2397" y="907"/>
                    <a:pt x="2202" y="1134"/>
                  </a:cubicBezTo>
                  <a:cubicBezTo>
                    <a:pt x="2008" y="1360"/>
                    <a:pt x="1814" y="1619"/>
                    <a:pt x="1587" y="1846"/>
                  </a:cubicBezTo>
                  <a:cubicBezTo>
                    <a:pt x="810" y="2850"/>
                    <a:pt x="0" y="3821"/>
                    <a:pt x="0" y="3821"/>
                  </a:cubicBezTo>
                  <a:cubicBezTo>
                    <a:pt x="0" y="3821"/>
                    <a:pt x="875" y="2882"/>
                    <a:pt x="1717" y="1975"/>
                  </a:cubicBezTo>
                  <a:cubicBezTo>
                    <a:pt x="1943" y="1716"/>
                    <a:pt x="2137" y="1490"/>
                    <a:pt x="2364" y="1295"/>
                  </a:cubicBezTo>
                  <a:cubicBezTo>
                    <a:pt x="2558" y="1069"/>
                    <a:pt x="2720" y="842"/>
                    <a:pt x="2882" y="648"/>
                  </a:cubicBezTo>
                  <a:cubicBezTo>
                    <a:pt x="3141" y="292"/>
                    <a:pt x="3336" y="0"/>
                    <a:pt x="33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183;p19"/>
            <p:cNvSpPr/>
            <p:nvPr/>
          </p:nvSpPr>
          <p:spPr>
            <a:xfrm>
              <a:off x="1635475" y="1179650"/>
              <a:ext cx="98800" cy="45350"/>
            </a:xfrm>
            <a:custGeom>
              <a:avLst/>
              <a:gdLst/>
              <a:ahLst/>
              <a:cxnLst/>
              <a:rect l="l" t="t" r="r" b="b"/>
              <a:pathLst>
                <a:path w="3952" h="1814" extrusionOk="0">
                  <a:moveTo>
                    <a:pt x="3919" y="0"/>
                  </a:moveTo>
                  <a:cubicBezTo>
                    <a:pt x="3919" y="0"/>
                    <a:pt x="3660" y="65"/>
                    <a:pt x="3304" y="195"/>
                  </a:cubicBezTo>
                  <a:cubicBezTo>
                    <a:pt x="3109" y="292"/>
                    <a:pt x="2883" y="357"/>
                    <a:pt x="2656" y="486"/>
                  </a:cubicBezTo>
                  <a:cubicBezTo>
                    <a:pt x="2429" y="583"/>
                    <a:pt x="2170" y="713"/>
                    <a:pt x="1943" y="842"/>
                  </a:cubicBezTo>
                  <a:cubicBezTo>
                    <a:pt x="972" y="1296"/>
                    <a:pt x="1" y="1781"/>
                    <a:pt x="1" y="1781"/>
                  </a:cubicBezTo>
                  <a:lnTo>
                    <a:pt x="33" y="1814"/>
                  </a:lnTo>
                  <a:cubicBezTo>
                    <a:pt x="33" y="1814"/>
                    <a:pt x="1037" y="1393"/>
                    <a:pt x="2008" y="972"/>
                  </a:cubicBezTo>
                  <a:cubicBezTo>
                    <a:pt x="2267" y="875"/>
                    <a:pt x="2494" y="778"/>
                    <a:pt x="2753" y="680"/>
                  </a:cubicBezTo>
                  <a:cubicBezTo>
                    <a:pt x="2980" y="551"/>
                    <a:pt x="3174" y="454"/>
                    <a:pt x="3368" y="357"/>
                  </a:cubicBezTo>
                  <a:cubicBezTo>
                    <a:pt x="3725" y="162"/>
                    <a:pt x="3951" y="0"/>
                    <a:pt x="39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184;p19"/>
            <p:cNvSpPr/>
            <p:nvPr/>
          </p:nvSpPr>
          <p:spPr>
            <a:xfrm>
              <a:off x="1426600" y="1137550"/>
              <a:ext cx="301200" cy="14150"/>
            </a:xfrm>
            <a:custGeom>
              <a:avLst/>
              <a:gdLst/>
              <a:ahLst/>
              <a:cxnLst/>
              <a:rect l="l" t="t" r="r" b="b"/>
              <a:pathLst>
                <a:path w="12048" h="566" extrusionOk="0">
                  <a:moveTo>
                    <a:pt x="1" y="0"/>
                  </a:moveTo>
                  <a:lnTo>
                    <a:pt x="1" y="33"/>
                  </a:lnTo>
                  <a:cubicBezTo>
                    <a:pt x="1" y="33"/>
                    <a:pt x="3012" y="195"/>
                    <a:pt x="6024" y="357"/>
                  </a:cubicBezTo>
                  <a:cubicBezTo>
                    <a:pt x="7514" y="454"/>
                    <a:pt x="9036" y="519"/>
                    <a:pt x="10169" y="551"/>
                  </a:cubicBezTo>
                  <a:cubicBezTo>
                    <a:pt x="10547" y="562"/>
                    <a:pt x="10881" y="565"/>
                    <a:pt x="11160" y="565"/>
                  </a:cubicBezTo>
                  <a:cubicBezTo>
                    <a:pt x="11716" y="565"/>
                    <a:pt x="12047" y="551"/>
                    <a:pt x="12047" y="551"/>
                  </a:cubicBezTo>
                  <a:cubicBezTo>
                    <a:pt x="12047" y="551"/>
                    <a:pt x="11302" y="454"/>
                    <a:pt x="10169" y="389"/>
                  </a:cubicBezTo>
                  <a:cubicBezTo>
                    <a:pt x="9036" y="292"/>
                    <a:pt x="7514" y="260"/>
                    <a:pt x="6024" y="195"/>
                  </a:cubicBez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matchingName="Title and text 4">
  <p:cSld name="BLANK_22">
    <p:spTree>
      <p:nvGrpSpPr>
        <p:cNvPr id="1" name="Shape 185"/>
        <p:cNvGrpSpPr/>
        <p:nvPr/>
      </p:nvGrpSpPr>
      <p:grpSpPr>
        <a:xfrm>
          <a:off x="0" y="0"/>
          <a:ext cx="0" cy="0"/>
          <a:chOff x="0" y="0"/>
          <a:chExt cx="0" cy="0"/>
        </a:xfrm>
      </p:grpSpPr>
      <p:grpSp>
        <p:nvGrpSpPr>
          <p:cNvPr id="186" name="Google Shape;186;p20"/>
          <p:cNvGrpSpPr/>
          <p:nvPr/>
        </p:nvGrpSpPr>
        <p:grpSpPr>
          <a:xfrm>
            <a:off x="-101025" y="-45925"/>
            <a:ext cx="9302475" cy="5261100"/>
            <a:chOff x="-101025" y="-45925"/>
            <a:chExt cx="9302475" cy="5261100"/>
          </a:xfrm>
        </p:grpSpPr>
        <p:cxnSp>
          <p:nvCxnSpPr>
            <p:cNvPr id="187" name="Google Shape;187;p20"/>
            <p:cNvCxnSpPr/>
            <p:nvPr/>
          </p:nvCxnSpPr>
          <p:spPr>
            <a:xfrm>
              <a:off x="-101025" y="205575"/>
              <a:ext cx="9294900" cy="0"/>
            </a:xfrm>
            <a:prstGeom prst="straightConnector1">
              <a:avLst/>
            </a:prstGeom>
            <a:noFill/>
            <a:ln w="19050" cap="flat" cmpd="sng">
              <a:solidFill>
                <a:schemeClr val="dk1"/>
              </a:solidFill>
              <a:prstDash val="solid"/>
              <a:round/>
              <a:headEnd type="none" w="med" len="med"/>
              <a:tailEnd type="none" w="med" len="med"/>
            </a:ln>
          </p:spPr>
        </p:cxnSp>
        <p:cxnSp>
          <p:nvCxnSpPr>
            <p:cNvPr id="188" name="Google Shape;188;p20"/>
            <p:cNvCxnSpPr/>
            <p:nvPr/>
          </p:nvCxnSpPr>
          <p:spPr>
            <a:xfrm>
              <a:off x="209250" y="-45925"/>
              <a:ext cx="0" cy="5261100"/>
            </a:xfrm>
            <a:prstGeom prst="straightConnector1">
              <a:avLst/>
            </a:prstGeom>
            <a:noFill/>
            <a:ln w="19050" cap="flat" cmpd="sng">
              <a:solidFill>
                <a:schemeClr val="dk1"/>
              </a:solidFill>
              <a:prstDash val="solid"/>
              <a:round/>
              <a:headEnd type="none" w="med" len="med"/>
              <a:tailEnd type="none" w="med" len="med"/>
            </a:ln>
          </p:spPr>
        </p:cxnSp>
        <p:cxnSp>
          <p:nvCxnSpPr>
            <p:cNvPr id="189" name="Google Shape;189;p20"/>
            <p:cNvCxnSpPr/>
            <p:nvPr/>
          </p:nvCxnSpPr>
          <p:spPr>
            <a:xfrm>
              <a:off x="-36750" y="4930875"/>
              <a:ext cx="9238200" cy="0"/>
            </a:xfrm>
            <a:prstGeom prst="straightConnector1">
              <a:avLst/>
            </a:prstGeom>
            <a:noFill/>
            <a:ln w="19050" cap="flat" cmpd="sng">
              <a:solidFill>
                <a:schemeClr val="dk1"/>
              </a:solidFill>
              <a:prstDash val="solid"/>
              <a:round/>
              <a:headEnd type="none" w="med" len="med"/>
              <a:tailEnd type="none" w="med" len="med"/>
            </a:ln>
          </p:spPr>
        </p:cxnSp>
        <p:cxnSp>
          <p:nvCxnSpPr>
            <p:cNvPr id="190" name="Google Shape;190;p20"/>
            <p:cNvCxnSpPr/>
            <p:nvPr/>
          </p:nvCxnSpPr>
          <p:spPr>
            <a:xfrm>
              <a:off x="8934750" y="-27550"/>
              <a:ext cx="0" cy="5217000"/>
            </a:xfrm>
            <a:prstGeom prst="straightConnector1">
              <a:avLst/>
            </a:prstGeom>
            <a:noFill/>
            <a:ln w="19050" cap="flat" cmpd="sng">
              <a:solidFill>
                <a:schemeClr val="dk1"/>
              </a:solidFill>
              <a:prstDash val="solid"/>
              <a:round/>
              <a:headEnd type="none" w="med" len="med"/>
              <a:tailEnd type="none" w="med" len="med"/>
            </a:ln>
          </p:spPr>
        </p:cxnSp>
      </p:grpSp>
      <p:sp>
        <p:nvSpPr>
          <p:cNvPr id="191" name="Google Shape;191;p20"/>
          <p:cNvSpPr txBox="1">
            <a:spLocks noGrp="1"/>
          </p:cNvSpPr>
          <p:nvPr>
            <p:ph type="title"/>
          </p:nvPr>
        </p:nvSpPr>
        <p:spPr>
          <a:xfrm>
            <a:off x="713100" y="539400"/>
            <a:ext cx="7717800" cy="572700"/>
          </a:xfrm>
          <a:prstGeom prst="rect">
            <a:avLst/>
          </a:prstGeom>
        </p:spPr>
        <p:txBody>
          <a:bodyPr spcFirstLastPara="1" wrap="square" lIns="91425" tIns="91425" rIns="91425" bIns="91425" anchor="ctr"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192" name="Google Shape;192;p20"/>
          <p:cNvSpPr txBox="1">
            <a:spLocks noGrp="1"/>
          </p:cNvSpPr>
          <p:nvPr>
            <p:ph type="subTitle" idx="1"/>
          </p:nvPr>
        </p:nvSpPr>
        <p:spPr>
          <a:xfrm>
            <a:off x="983712" y="2955925"/>
            <a:ext cx="3017100" cy="4005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2000"/>
              <a:buFont typeface="Vollkorn"/>
              <a:buNone/>
              <a:defRPr sz="2000">
                <a:solidFill>
                  <a:schemeClr val="dk1"/>
                </a:solidFill>
                <a:latin typeface="Vollkorn"/>
                <a:ea typeface="Vollkorn"/>
                <a:cs typeface="Vollkorn"/>
                <a:sym typeface="Vollkorn"/>
              </a:defRPr>
            </a:lvl1pPr>
            <a:lvl2pPr lvl="1" algn="ctr" rtl="0">
              <a:lnSpc>
                <a:spcPct val="100000"/>
              </a:lnSpc>
              <a:spcBef>
                <a:spcPts val="0"/>
              </a:spcBef>
              <a:spcAft>
                <a:spcPts val="0"/>
              </a:spcAft>
              <a:buSzPts val="2000"/>
              <a:buFont typeface="Vollkorn"/>
              <a:buNone/>
              <a:defRPr sz="2000">
                <a:latin typeface="Vollkorn"/>
                <a:ea typeface="Vollkorn"/>
                <a:cs typeface="Vollkorn"/>
                <a:sym typeface="Vollkorn"/>
              </a:defRPr>
            </a:lvl2pPr>
            <a:lvl3pPr lvl="2" algn="ctr" rtl="0">
              <a:lnSpc>
                <a:spcPct val="100000"/>
              </a:lnSpc>
              <a:spcBef>
                <a:spcPts val="0"/>
              </a:spcBef>
              <a:spcAft>
                <a:spcPts val="0"/>
              </a:spcAft>
              <a:buSzPts val="2000"/>
              <a:buFont typeface="Vollkorn"/>
              <a:buNone/>
              <a:defRPr sz="2000">
                <a:latin typeface="Vollkorn"/>
                <a:ea typeface="Vollkorn"/>
                <a:cs typeface="Vollkorn"/>
                <a:sym typeface="Vollkorn"/>
              </a:defRPr>
            </a:lvl3pPr>
            <a:lvl4pPr lvl="3" algn="ctr" rtl="0">
              <a:lnSpc>
                <a:spcPct val="100000"/>
              </a:lnSpc>
              <a:spcBef>
                <a:spcPts val="0"/>
              </a:spcBef>
              <a:spcAft>
                <a:spcPts val="0"/>
              </a:spcAft>
              <a:buSzPts val="2000"/>
              <a:buFont typeface="Vollkorn"/>
              <a:buNone/>
              <a:defRPr sz="2000">
                <a:latin typeface="Vollkorn"/>
                <a:ea typeface="Vollkorn"/>
                <a:cs typeface="Vollkorn"/>
                <a:sym typeface="Vollkorn"/>
              </a:defRPr>
            </a:lvl4pPr>
            <a:lvl5pPr lvl="4" algn="ctr" rtl="0">
              <a:lnSpc>
                <a:spcPct val="100000"/>
              </a:lnSpc>
              <a:spcBef>
                <a:spcPts val="0"/>
              </a:spcBef>
              <a:spcAft>
                <a:spcPts val="0"/>
              </a:spcAft>
              <a:buSzPts val="2000"/>
              <a:buFont typeface="Vollkorn"/>
              <a:buNone/>
              <a:defRPr sz="2000">
                <a:latin typeface="Vollkorn"/>
                <a:ea typeface="Vollkorn"/>
                <a:cs typeface="Vollkorn"/>
                <a:sym typeface="Vollkorn"/>
              </a:defRPr>
            </a:lvl5pPr>
            <a:lvl6pPr lvl="5" algn="ctr" rtl="0">
              <a:lnSpc>
                <a:spcPct val="100000"/>
              </a:lnSpc>
              <a:spcBef>
                <a:spcPts val="0"/>
              </a:spcBef>
              <a:spcAft>
                <a:spcPts val="0"/>
              </a:spcAft>
              <a:buSzPts val="2000"/>
              <a:buFont typeface="Vollkorn"/>
              <a:buNone/>
              <a:defRPr sz="2000">
                <a:latin typeface="Vollkorn"/>
                <a:ea typeface="Vollkorn"/>
                <a:cs typeface="Vollkorn"/>
                <a:sym typeface="Vollkorn"/>
              </a:defRPr>
            </a:lvl6pPr>
            <a:lvl7pPr lvl="6" algn="ctr" rtl="0">
              <a:lnSpc>
                <a:spcPct val="100000"/>
              </a:lnSpc>
              <a:spcBef>
                <a:spcPts val="0"/>
              </a:spcBef>
              <a:spcAft>
                <a:spcPts val="0"/>
              </a:spcAft>
              <a:buSzPts val="2000"/>
              <a:buFont typeface="Vollkorn"/>
              <a:buNone/>
              <a:defRPr sz="2000">
                <a:latin typeface="Vollkorn"/>
                <a:ea typeface="Vollkorn"/>
                <a:cs typeface="Vollkorn"/>
                <a:sym typeface="Vollkorn"/>
              </a:defRPr>
            </a:lvl7pPr>
            <a:lvl8pPr lvl="7" algn="ctr" rtl="0">
              <a:lnSpc>
                <a:spcPct val="100000"/>
              </a:lnSpc>
              <a:spcBef>
                <a:spcPts val="0"/>
              </a:spcBef>
              <a:spcAft>
                <a:spcPts val="0"/>
              </a:spcAft>
              <a:buSzPts val="2000"/>
              <a:buFont typeface="Vollkorn"/>
              <a:buNone/>
              <a:defRPr sz="2000">
                <a:latin typeface="Vollkorn"/>
                <a:ea typeface="Vollkorn"/>
                <a:cs typeface="Vollkorn"/>
                <a:sym typeface="Vollkorn"/>
              </a:defRPr>
            </a:lvl8pPr>
            <a:lvl9pPr lvl="8" algn="ctr" rtl="0">
              <a:lnSpc>
                <a:spcPct val="100000"/>
              </a:lnSpc>
              <a:spcBef>
                <a:spcPts val="0"/>
              </a:spcBef>
              <a:spcAft>
                <a:spcPts val="0"/>
              </a:spcAft>
              <a:buSzPts val="2000"/>
              <a:buFont typeface="Vollkorn"/>
              <a:buNone/>
              <a:defRPr sz="2000">
                <a:latin typeface="Vollkorn"/>
                <a:ea typeface="Vollkorn"/>
                <a:cs typeface="Vollkorn"/>
                <a:sym typeface="Vollkorn"/>
              </a:defRPr>
            </a:lvl9pPr>
          </a:lstStyle>
          <a:p>
            <a:endParaRPr/>
          </a:p>
        </p:txBody>
      </p:sp>
      <p:sp>
        <p:nvSpPr>
          <p:cNvPr id="193" name="Google Shape;193;p20"/>
          <p:cNvSpPr txBox="1">
            <a:spLocks noGrp="1"/>
          </p:cNvSpPr>
          <p:nvPr>
            <p:ph type="subTitle" idx="2"/>
          </p:nvPr>
        </p:nvSpPr>
        <p:spPr>
          <a:xfrm>
            <a:off x="983711" y="3356425"/>
            <a:ext cx="3017100" cy="9996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matchingName="Title and two columns 1">
  <p:cSld name="BLANK_13">
    <p:spTree>
      <p:nvGrpSpPr>
        <p:cNvPr id="1" name="Shape 194"/>
        <p:cNvGrpSpPr/>
        <p:nvPr/>
      </p:nvGrpSpPr>
      <p:grpSpPr>
        <a:xfrm>
          <a:off x="0" y="0"/>
          <a:ext cx="0" cy="0"/>
          <a:chOff x="0" y="0"/>
          <a:chExt cx="0" cy="0"/>
        </a:xfrm>
      </p:grpSpPr>
      <p:grpSp>
        <p:nvGrpSpPr>
          <p:cNvPr id="195" name="Google Shape;195;p21"/>
          <p:cNvGrpSpPr/>
          <p:nvPr/>
        </p:nvGrpSpPr>
        <p:grpSpPr>
          <a:xfrm>
            <a:off x="-101025" y="-45925"/>
            <a:ext cx="9302475" cy="5261100"/>
            <a:chOff x="-101025" y="-45925"/>
            <a:chExt cx="9302475" cy="5261100"/>
          </a:xfrm>
        </p:grpSpPr>
        <p:cxnSp>
          <p:nvCxnSpPr>
            <p:cNvPr id="196" name="Google Shape;196;p21"/>
            <p:cNvCxnSpPr/>
            <p:nvPr/>
          </p:nvCxnSpPr>
          <p:spPr>
            <a:xfrm>
              <a:off x="-101025" y="205575"/>
              <a:ext cx="9294900" cy="0"/>
            </a:xfrm>
            <a:prstGeom prst="straightConnector1">
              <a:avLst/>
            </a:prstGeom>
            <a:noFill/>
            <a:ln w="19050" cap="flat" cmpd="sng">
              <a:solidFill>
                <a:schemeClr val="dk1"/>
              </a:solidFill>
              <a:prstDash val="solid"/>
              <a:round/>
              <a:headEnd type="none" w="med" len="med"/>
              <a:tailEnd type="none" w="med" len="med"/>
            </a:ln>
          </p:spPr>
        </p:cxnSp>
        <p:cxnSp>
          <p:nvCxnSpPr>
            <p:cNvPr id="197" name="Google Shape;197;p21"/>
            <p:cNvCxnSpPr/>
            <p:nvPr/>
          </p:nvCxnSpPr>
          <p:spPr>
            <a:xfrm>
              <a:off x="209250" y="-45925"/>
              <a:ext cx="0" cy="5261100"/>
            </a:xfrm>
            <a:prstGeom prst="straightConnector1">
              <a:avLst/>
            </a:prstGeom>
            <a:noFill/>
            <a:ln w="19050" cap="flat" cmpd="sng">
              <a:solidFill>
                <a:schemeClr val="dk1"/>
              </a:solidFill>
              <a:prstDash val="solid"/>
              <a:round/>
              <a:headEnd type="none" w="med" len="med"/>
              <a:tailEnd type="none" w="med" len="med"/>
            </a:ln>
          </p:spPr>
        </p:cxnSp>
        <p:cxnSp>
          <p:nvCxnSpPr>
            <p:cNvPr id="198" name="Google Shape;198;p21"/>
            <p:cNvCxnSpPr/>
            <p:nvPr/>
          </p:nvCxnSpPr>
          <p:spPr>
            <a:xfrm>
              <a:off x="-36750" y="4930875"/>
              <a:ext cx="9238200" cy="0"/>
            </a:xfrm>
            <a:prstGeom prst="straightConnector1">
              <a:avLst/>
            </a:prstGeom>
            <a:noFill/>
            <a:ln w="19050" cap="flat" cmpd="sng">
              <a:solidFill>
                <a:schemeClr val="dk1"/>
              </a:solidFill>
              <a:prstDash val="solid"/>
              <a:round/>
              <a:headEnd type="none" w="med" len="med"/>
              <a:tailEnd type="none" w="med" len="med"/>
            </a:ln>
          </p:spPr>
        </p:cxnSp>
        <p:cxnSp>
          <p:nvCxnSpPr>
            <p:cNvPr id="199" name="Google Shape;199;p21"/>
            <p:cNvCxnSpPr/>
            <p:nvPr/>
          </p:nvCxnSpPr>
          <p:spPr>
            <a:xfrm>
              <a:off x="8934750" y="-27550"/>
              <a:ext cx="0" cy="5217000"/>
            </a:xfrm>
            <a:prstGeom prst="straightConnector1">
              <a:avLst/>
            </a:prstGeom>
            <a:noFill/>
            <a:ln w="19050" cap="flat" cmpd="sng">
              <a:solidFill>
                <a:schemeClr val="dk1"/>
              </a:solidFill>
              <a:prstDash val="solid"/>
              <a:round/>
              <a:headEnd type="none" w="med" len="med"/>
              <a:tailEnd type="none" w="med" len="med"/>
            </a:ln>
          </p:spPr>
        </p:cxnSp>
      </p:grpSp>
      <p:sp>
        <p:nvSpPr>
          <p:cNvPr id="200" name="Google Shape;200;p21"/>
          <p:cNvSpPr txBox="1">
            <a:spLocks noGrp="1"/>
          </p:cNvSpPr>
          <p:nvPr>
            <p:ph type="title"/>
          </p:nvPr>
        </p:nvSpPr>
        <p:spPr>
          <a:xfrm>
            <a:off x="713100" y="539400"/>
            <a:ext cx="7717800" cy="572700"/>
          </a:xfrm>
          <a:prstGeom prst="rect">
            <a:avLst/>
          </a:prstGeom>
        </p:spPr>
        <p:txBody>
          <a:bodyPr spcFirstLastPara="1" wrap="square" lIns="91425" tIns="91425" rIns="91425" bIns="91425" anchor="ctr"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201" name="Google Shape;201;p21"/>
          <p:cNvSpPr txBox="1">
            <a:spLocks noGrp="1"/>
          </p:cNvSpPr>
          <p:nvPr>
            <p:ph type="subTitle" idx="1"/>
          </p:nvPr>
        </p:nvSpPr>
        <p:spPr>
          <a:xfrm>
            <a:off x="707825" y="1316875"/>
            <a:ext cx="3764400" cy="32871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Clr>
                <a:schemeClr val="dk1"/>
              </a:buClr>
              <a:buSzPts val="1400"/>
              <a:buChar char="●"/>
              <a:defRPr/>
            </a:lvl1pPr>
            <a:lvl2pPr lvl="1" algn="ctr" rtl="0">
              <a:lnSpc>
                <a:spcPct val="100000"/>
              </a:lnSpc>
              <a:spcBef>
                <a:spcPts val="0"/>
              </a:spcBef>
              <a:spcAft>
                <a:spcPts val="0"/>
              </a:spcAft>
              <a:buSzPts val="1400"/>
              <a:buChar char="○"/>
              <a:defRPr/>
            </a:lvl2pPr>
            <a:lvl3pPr lvl="2" algn="ctr" rtl="0">
              <a:lnSpc>
                <a:spcPct val="100000"/>
              </a:lnSpc>
              <a:spcBef>
                <a:spcPts val="0"/>
              </a:spcBef>
              <a:spcAft>
                <a:spcPts val="0"/>
              </a:spcAft>
              <a:buSzPts val="1400"/>
              <a:buChar char="■"/>
              <a:defRPr/>
            </a:lvl3pPr>
            <a:lvl4pPr lvl="3" algn="ctr" rtl="0">
              <a:lnSpc>
                <a:spcPct val="100000"/>
              </a:lnSpc>
              <a:spcBef>
                <a:spcPts val="0"/>
              </a:spcBef>
              <a:spcAft>
                <a:spcPts val="0"/>
              </a:spcAft>
              <a:buSzPts val="1400"/>
              <a:buChar char="●"/>
              <a:defRPr/>
            </a:lvl4pPr>
            <a:lvl5pPr lvl="4" algn="ctr" rtl="0">
              <a:lnSpc>
                <a:spcPct val="100000"/>
              </a:lnSpc>
              <a:spcBef>
                <a:spcPts val="0"/>
              </a:spcBef>
              <a:spcAft>
                <a:spcPts val="0"/>
              </a:spcAft>
              <a:buSzPts val="1400"/>
              <a:buChar char="○"/>
              <a:defRPr/>
            </a:lvl5pPr>
            <a:lvl6pPr lvl="5" algn="ctr" rtl="0">
              <a:lnSpc>
                <a:spcPct val="100000"/>
              </a:lnSpc>
              <a:spcBef>
                <a:spcPts val="0"/>
              </a:spcBef>
              <a:spcAft>
                <a:spcPts val="0"/>
              </a:spcAft>
              <a:buSzPts val="1400"/>
              <a:buChar char="■"/>
              <a:defRPr/>
            </a:lvl6pPr>
            <a:lvl7pPr lvl="6" algn="ctr" rtl="0">
              <a:lnSpc>
                <a:spcPct val="100000"/>
              </a:lnSpc>
              <a:spcBef>
                <a:spcPts val="0"/>
              </a:spcBef>
              <a:spcAft>
                <a:spcPts val="0"/>
              </a:spcAft>
              <a:buSzPts val="1400"/>
              <a:buChar char="●"/>
              <a:defRPr/>
            </a:lvl7pPr>
            <a:lvl8pPr lvl="7" algn="ctr" rtl="0">
              <a:lnSpc>
                <a:spcPct val="100000"/>
              </a:lnSpc>
              <a:spcBef>
                <a:spcPts val="0"/>
              </a:spcBef>
              <a:spcAft>
                <a:spcPts val="0"/>
              </a:spcAft>
              <a:buSzPts val="1400"/>
              <a:buChar char="○"/>
              <a:defRPr/>
            </a:lvl8pPr>
            <a:lvl9pPr lvl="8" algn="ctr" rtl="0">
              <a:lnSpc>
                <a:spcPct val="100000"/>
              </a:lnSpc>
              <a:spcBef>
                <a:spcPts val="0"/>
              </a:spcBef>
              <a:spcAft>
                <a:spcPts val="0"/>
              </a:spcAft>
              <a:buSzPts val="1400"/>
              <a:buChar char="■"/>
              <a:defRPr/>
            </a:lvl9pPr>
          </a:lstStyle>
          <a:p>
            <a:endParaRPr/>
          </a:p>
        </p:txBody>
      </p:sp>
      <p:sp>
        <p:nvSpPr>
          <p:cNvPr id="202" name="Google Shape;202;p21"/>
          <p:cNvSpPr txBox="1">
            <a:spLocks noGrp="1"/>
          </p:cNvSpPr>
          <p:nvPr>
            <p:ph type="subTitle" idx="2"/>
          </p:nvPr>
        </p:nvSpPr>
        <p:spPr>
          <a:xfrm>
            <a:off x="4666500" y="1316875"/>
            <a:ext cx="3764400" cy="32871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Clr>
                <a:schemeClr val="dk1"/>
              </a:buClr>
              <a:buSzPts val="1400"/>
              <a:buChar char="●"/>
              <a:defRPr/>
            </a:lvl1pPr>
            <a:lvl2pPr lvl="1" algn="ctr" rtl="0">
              <a:lnSpc>
                <a:spcPct val="100000"/>
              </a:lnSpc>
              <a:spcBef>
                <a:spcPts val="0"/>
              </a:spcBef>
              <a:spcAft>
                <a:spcPts val="0"/>
              </a:spcAft>
              <a:buSzPts val="1400"/>
              <a:buChar char="○"/>
              <a:defRPr/>
            </a:lvl2pPr>
            <a:lvl3pPr lvl="2" algn="ctr" rtl="0">
              <a:lnSpc>
                <a:spcPct val="100000"/>
              </a:lnSpc>
              <a:spcBef>
                <a:spcPts val="0"/>
              </a:spcBef>
              <a:spcAft>
                <a:spcPts val="0"/>
              </a:spcAft>
              <a:buSzPts val="1400"/>
              <a:buChar char="■"/>
              <a:defRPr/>
            </a:lvl3pPr>
            <a:lvl4pPr lvl="3" algn="ctr" rtl="0">
              <a:lnSpc>
                <a:spcPct val="100000"/>
              </a:lnSpc>
              <a:spcBef>
                <a:spcPts val="0"/>
              </a:spcBef>
              <a:spcAft>
                <a:spcPts val="0"/>
              </a:spcAft>
              <a:buSzPts val="1400"/>
              <a:buChar char="●"/>
              <a:defRPr/>
            </a:lvl4pPr>
            <a:lvl5pPr lvl="4" algn="ctr" rtl="0">
              <a:lnSpc>
                <a:spcPct val="100000"/>
              </a:lnSpc>
              <a:spcBef>
                <a:spcPts val="0"/>
              </a:spcBef>
              <a:spcAft>
                <a:spcPts val="0"/>
              </a:spcAft>
              <a:buSzPts val="1400"/>
              <a:buChar char="○"/>
              <a:defRPr/>
            </a:lvl5pPr>
            <a:lvl6pPr lvl="5" algn="ctr" rtl="0">
              <a:lnSpc>
                <a:spcPct val="100000"/>
              </a:lnSpc>
              <a:spcBef>
                <a:spcPts val="0"/>
              </a:spcBef>
              <a:spcAft>
                <a:spcPts val="0"/>
              </a:spcAft>
              <a:buSzPts val="1400"/>
              <a:buChar char="■"/>
              <a:defRPr/>
            </a:lvl6pPr>
            <a:lvl7pPr lvl="6" algn="ctr" rtl="0">
              <a:lnSpc>
                <a:spcPct val="100000"/>
              </a:lnSpc>
              <a:spcBef>
                <a:spcPts val="0"/>
              </a:spcBef>
              <a:spcAft>
                <a:spcPts val="0"/>
              </a:spcAft>
              <a:buSzPts val="1400"/>
              <a:buChar char="●"/>
              <a:defRPr/>
            </a:lvl7pPr>
            <a:lvl8pPr lvl="7" algn="ctr" rtl="0">
              <a:lnSpc>
                <a:spcPct val="100000"/>
              </a:lnSpc>
              <a:spcBef>
                <a:spcPts val="0"/>
              </a:spcBef>
              <a:spcAft>
                <a:spcPts val="0"/>
              </a:spcAft>
              <a:buSzPts val="1400"/>
              <a:buChar char="○"/>
              <a:defRPr/>
            </a:lvl8pPr>
            <a:lvl9pPr lvl="8" algn="ctr" rtl="0">
              <a:lnSpc>
                <a:spcPct val="100000"/>
              </a:lnSpc>
              <a:spcBef>
                <a:spcPts val="0"/>
              </a:spcBef>
              <a:spcAft>
                <a:spcPts val="0"/>
              </a:spcAft>
              <a:buSzPts val="1400"/>
              <a:buChar char="■"/>
              <a:defRPr/>
            </a:lvl9pPr>
          </a:lstStyle>
          <a:p>
            <a:endParaRPr/>
          </a:p>
        </p:txBody>
      </p:sp>
      <p:grpSp>
        <p:nvGrpSpPr>
          <p:cNvPr id="203" name="Google Shape;203;p21"/>
          <p:cNvGrpSpPr/>
          <p:nvPr/>
        </p:nvGrpSpPr>
        <p:grpSpPr>
          <a:xfrm>
            <a:off x="7820759" y="1030210"/>
            <a:ext cx="188650" cy="182200"/>
            <a:chOff x="1148925" y="2624725"/>
            <a:chExt cx="188650" cy="182200"/>
          </a:xfrm>
        </p:grpSpPr>
        <p:sp>
          <p:nvSpPr>
            <p:cNvPr id="204" name="Google Shape;204;p21"/>
            <p:cNvSpPr/>
            <p:nvPr/>
          </p:nvSpPr>
          <p:spPr>
            <a:xfrm>
              <a:off x="1195875" y="2717025"/>
              <a:ext cx="31600" cy="8925"/>
            </a:xfrm>
            <a:custGeom>
              <a:avLst/>
              <a:gdLst/>
              <a:ahLst/>
              <a:cxnLst/>
              <a:rect l="l" t="t" r="r" b="b"/>
              <a:pathLst>
                <a:path w="1264" h="357" extrusionOk="0">
                  <a:moveTo>
                    <a:pt x="1" y="1"/>
                  </a:moveTo>
                  <a:cubicBezTo>
                    <a:pt x="1" y="1"/>
                    <a:pt x="324" y="130"/>
                    <a:pt x="616" y="227"/>
                  </a:cubicBezTo>
                  <a:cubicBezTo>
                    <a:pt x="713" y="260"/>
                    <a:pt x="778" y="292"/>
                    <a:pt x="843" y="324"/>
                  </a:cubicBezTo>
                  <a:cubicBezTo>
                    <a:pt x="907" y="324"/>
                    <a:pt x="1004" y="324"/>
                    <a:pt x="1069" y="357"/>
                  </a:cubicBezTo>
                  <a:cubicBezTo>
                    <a:pt x="1166" y="357"/>
                    <a:pt x="1264" y="324"/>
                    <a:pt x="1264" y="324"/>
                  </a:cubicBezTo>
                  <a:lnTo>
                    <a:pt x="1264" y="292"/>
                  </a:lnTo>
                  <a:cubicBezTo>
                    <a:pt x="1264" y="292"/>
                    <a:pt x="1199" y="260"/>
                    <a:pt x="1102" y="195"/>
                  </a:cubicBezTo>
                  <a:cubicBezTo>
                    <a:pt x="1037" y="162"/>
                    <a:pt x="972" y="130"/>
                    <a:pt x="907" y="98"/>
                  </a:cubicBezTo>
                  <a:cubicBezTo>
                    <a:pt x="810" y="98"/>
                    <a:pt x="745" y="98"/>
                    <a:pt x="648" y="65"/>
                  </a:cubicBezTo>
                  <a:cubicBezTo>
                    <a:pt x="357" y="33"/>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 name="Google Shape;205;p21"/>
            <p:cNvSpPr/>
            <p:nvPr/>
          </p:nvSpPr>
          <p:spPr>
            <a:xfrm>
              <a:off x="1212075" y="2691125"/>
              <a:ext cx="18650" cy="27550"/>
            </a:xfrm>
            <a:custGeom>
              <a:avLst/>
              <a:gdLst/>
              <a:ahLst/>
              <a:cxnLst/>
              <a:rect l="l" t="t" r="r" b="b"/>
              <a:pathLst>
                <a:path w="746" h="1102" extrusionOk="0">
                  <a:moveTo>
                    <a:pt x="33" y="0"/>
                  </a:moveTo>
                  <a:lnTo>
                    <a:pt x="0" y="33"/>
                  </a:lnTo>
                  <a:cubicBezTo>
                    <a:pt x="0" y="33"/>
                    <a:pt x="162" y="324"/>
                    <a:pt x="324" y="616"/>
                  </a:cubicBezTo>
                  <a:cubicBezTo>
                    <a:pt x="356" y="680"/>
                    <a:pt x="389" y="745"/>
                    <a:pt x="421" y="810"/>
                  </a:cubicBezTo>
                  <a:cubicBezTo>
                    <a:pt x="454" y="875"/>
                    <a:pt x="518" y="939"/>
                    <a:pt x="551" y="972"/>
                  </a:cubicBezTo>
                  <a:cubicBezTo>
                    <a:pt x="648" y="1069"/>
                    <a:pt x="745" y="1101"/>
                    <a:pt x="745" y="1101"/>
                  </a:cubicBezTo>
                  <a:cubicBezTo>
                    <a:pt x="745" y="1101"/>
                    <a:pt x="745" y="1004"/>
                    <a:pt x="680" y="875"/>
                  </a:cubicBezTo>
                  <a:cubicBezTo>
                    <a:pt x="680" y="842"/>
                    <a:pt x="648" y="745"/>
                    <a:pt x="616" y="713"/>
                  </a:cubicBezTo>
                  <a:cubicBezTo>
                    <a:pt x="551" y="648"/>
                    <a:pt x="486" y="583"/>
                    <a:pt x="454" y="518"/>
                  </a:cubicBezTo>
                  <a:cubicBezTo>
                    <a:pt x="259" y="259"/>
                    <a:pt x="33"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 name="Google Shape;206;p21"/>
            <p:cNvSpPr/>
            <p:nvPr/>
          </p:nvSpPr>
          <p:spPr>
            <a:xfrm>
              <a:off x="1236350" y="2624725"/>
              <a:ext cx="4900" cy="96375"/>
            </a:xfrm>
            <a:custGeom>
              <a:avLst/>
              <a:gdLst/>
              <a:ahLst/>
              <a:cxnLst/>
              <a:rect l="l" t="t" r="r" b="b"/>
              <a:pathLst>
                <a:path w="196" h="3855" extrusionOk="0">
                  <a:moveTo>
                    <a:pt x="98" y="1"/>
                  </a:moveTo>
                  <a:cubicBezTo>
                    <a:pt x="98" y="1"/>
                    <a:pt x="66" y="972"/>
                    <a:pt x="33" y="1912"/>
                  </a:cubicBezTo>
                  <a:cubicBezTo>
                    <a:pt x="1" y="2171"/>
                    <a:pt x="1" y="2397"/>
                    <a:pt x="1" y="2624"/>
                  </a:cubicBezTo>
                  <a:cubicBezTo>
                    <a:pt x="1" y="2851"/>
                    <a:pt x="1" y="3077"/>
                    <a:pt x="1" y="3239"/>
                  </a:cubicBezTo>
                  <a:cubicBezTo>
                    <a:pt x="33" y="3595"/>
                    <a:pt x="66" y="3854"/>
                    <a:pt x="66" y="3854"/>
                  </a:cubicBezTo>
                  <a:lnTo>
                    <a:pt x="98" y="3854"/>
                  </a:lnTo>
                  <a:cubicBezTo>
                    <a:pt x="98" y="3854"/>
                    <a:pt x="130" y="3595"/>
                    <a:pt x="163" y="3239"/>
                  </a:cubicBezTo>
                  <a:cubicBezTo>
                    <a:pt x="195" y="3077"/>
                    <a:pt x="195" y="2851"/>
                    <a:pt x="195" y="2624"/>
                  </a:cubicBezTo>
                  <a:cubicBezTo>
                    <a:pt x="195" y="2397"/>
                    <a:pt x="195" y="2171"/>
                    <a:pt x="195" y="1912"/>
                  </a:cubicBezTo>
                  <a:cubicBezTo>
                    <a:pt x="163" y="972"/>
                    <a:pt x="130" y="1"/>
                    <a:pt x="1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207;p21"/>
            <p:cNvSpPr/>
            <p:nvPr/>
          </p:nvSpPr>
          <p:spPr>
            <a:xfrm>
              <a:off x="1244450" y="2687875"/>
              <a:ext cx="23500" cy="34850"/>
            </a:xfrm>
            <a:custGeom>
              <a:avLst/>
              <a:gdLst/>
              <a:ahLst/>
              <a:cxnLst/>
              <a:rect l="l" t="t" r="r" b="b"/>
              <a:pathLst>
                <a:path w="940" h="1394" extrusionOk="0">
                  <a:moveTo>
                    <a:pt x="907" y="1"/>
                  </a:moveTo>
                  <a:cubicBezTo>
                    <a:pt x="907" y="1"/>
                    <a:pt x="648" y="325"/>
                    <a:pt x="389" y="648"/>
                  </a:cubicBezTo>
                  <a:cubicBezTo>
                    <a:pt x="324" y="746"/>
                    <a:pt x="260" y="810"/>
                    <a:pt x="195" y="908"/>
                  </a:cubicBezTo>
                  <a:cubicBezTo>
                    <a:pt x="162" y="972"/>
                    <a:pt x="130" y="1069"/>
                    <a:pt x="98" y="1134"/>
                  </a:cubicBezTo>
                  <a:cubicBezTo>
                    <a:pt x="33" y="1296"/>
                    <a:pt x="1" y="1393"/>
                    <a:pt x="1" y="1393"/>
                  </a:cubicBezTo>
                  <a:lnTo>
                    <a:pt x="33" y="1393"/>
                  </a:lnTo>
                  <a:cubicBezTo>
                    <a:pt x="33" y="1393"/>
                    <a:pt x="98" y="1328"/>
                    <a:pt x="227" y="1231"/>
                  </a:cubicBezTo>
                  <a:cubicBezTo>
                    <a:pt x="260" y="1167"/>
                    <a:pt x="324" y="1102"/>
                    <a:pt x="389" y="1005"/>
                  </a:cubicBezTo>
                  <a:cubicBezTo>
                    <a:pt x="422" y="940"/>
                    <a:pt x="486" y="843"/>
                    <a:pt x="519" y="746"/>
                  </a:cubicBezTo>
                  <a:cubicBezTo>
                    <a:pt x="745" y="389"/>
                    <a:pt x="940" y="1"/>
                    <a:pt x="9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208;p21"/>
            <p:cNvSpPr/>
            <p:nvPr/>
          </p:nvSpPr>
          <p:spPr>
            <a:xfrm>
              <a:off x="1247700" y="2712175"/>
              <a:ext cx="31600" cy="13775"/>
            </a:xfrm>
            <a:custGeom>
              <a:avLst/>
              <a:gdLst/>
              <a:ahLst/>
              <a:cxnLst/>
              <a:rect l="l" t="t" r="r" b="b"/>
              <a:pathLst>
                <a:path w="1264" h="551" extrusionOk="0">
                  <a:moveTo>
                    <a:pt x="1263" y="0"/>
                  </a:moveTo>
                  <a:cubicBezTo>
                    <a:pt x="1263" y="0"/>
                    <a:pt x="939" y="97"/>
                    <a:pt x="615" y="195"/>
                  </a:cubicBezTo>
                  <a:cubicBezTo>
                    <a:pt x="518" y="227"/>
                    <a:pt x="453" y="259"/>
                    <a:pt x="356" y="259"/>
                  </a:cubicBezTo>
                  <a:cubicBezTo>
                    <a:pt x="292" y="292"/>
                    <a:pt x="227" y="356"/>
                    <a:pt x="194" y="389"/>
                  </a:cubicBezTo>
                  <a:cubicBezTo>
                    <a:pt x="65" y="454"/>
                    <a:pt x="0" y="518"/>
                    <a:pt x="0" y="518"/>
                  </a:cubicBezTo>
                  <a:lnTo>
                    <a:pt x="32" y="551"/>
                  </a:lnTo>
                  <a:cubicBezTo>
                    <a:pt x="32" y="551"/>
                    <a:pt x="130" y="551"/>
                    <a:pt x="259" y="518"/>
                  </a:cubicBezTo>
                  <a:cubicBezTo>
                    <a:pt x="292" y="518"/>
                    <a:pt x="389" y="486"/>
                    <a:pt x="453" y="454"/>
                  </a:cubicBezTo>
                  <a:cubicBezTo>
                    <a:pt x="518" y="421"/>
                    <a:pt x="583" y="389"/>
                    <a:pt x="680" y="356"/>
                  </a:cubicBezTo>
                  <a:cubicBezTo>
                    <a:pt x="972" y="195"/>
                    <a:pt x="1263" y="33"/>
                    <a:pt x="1263" y="33"/>
                  </a:cubicBezTo>
                  <a:lnTo>
                    <a:pt x="126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209;p21"/>
            <p:cNvSpPr/>
            <p:nvPr/>
          </p:nvSpPr>
          <p:spPr>
            <a:xfrm>
              <a:off x="1249300" y="2726750"/>
              <a:ext cx="88275" cy="5675"/>
            </a:xfrm>
            <a:custGeom>
              <a:avLst/>
              <a:gdLst/>
              <a:ahLst/>
              <a:cxnLst/>
              <a:rect l="l" t="t" r="r" b="b"/>
              <a:pathLst>
                <a:path w="3531" h="227" extrusionOk="0">
                  <a:moveTo>
                    <a:pt x="1102" y="0"/>
                  </a:moveTo>
                  <a:cubicBezTo>
                    <a:pt x="908" y="0"/>
                    <a:pt x="713" y="33"/>
                    <a:pt x="551" y="33"/>
                  </a:cubicBezTo>
                  <a:cubicBezTo>
                    <a:pt x="228" y="97"/>
                    <a:pt x="1" y="130"/>
                    <a:pt x="1" y="130"/>
                  </a:cubicBezTo>
                  <a:lnTo>
                    <a:pt x="1" y="162"/>
                  </a:lnTo>
                  <a:cubicBezTo>
                    <a:pt x="1" y="162"/>
                    <a:pt x="228" y="194"/>
                    <a:pt x="551" y="194"/>
                  </a:cubicBezTo>
                  <a:cubicBezTo>
                    <a:pt x="713" y="227"/>
                    <a:pt x="908" y="227"/>
                    <a:pt x="1102" y="227"/>
                  </a:cubicBezTo>
                  <a:cubicBezTo>
                    <a:pt x="1329" y="194"/>
                    <a:pt x="1555" y="194"/>
                    <a:pt x="1782" y="162"/>
                  </a:cubicBezTo>
                  <a:cubicBezTo>
                    <a:pt x="2656" y="97"/>
                    <a:pt x="3531" y="33"/>
                    <a:pt x="3531" y="33"/>
                  </a:cubicBezTo>
                  <a:lnTo>
                    <a:pt x="353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 name="Google Shape;210;p21"/>
            <p:cNvSpPr/>
            <p:nvPr/>
          </p:nvSpPr>
          <p:spPr>
            <a:xfrm>
              <a:off x="1248500" y="2735650"/>
              <a:ext cx="29175" cy="21875"/>
            </a:xfrm>
            <a:custGeom>
              <a:avLst/>
              <a:gdLst/>
              <a:ahLst/>
              <a:cxnLst/>
              <a:rect l="l" t="t" r="r" b="b"/>
              <a:pathLst>
                <a:path w="1167" h="875" extrusionOk="0">
                  <a:moveTo>
                    <a:pt x="0" y="0"/>
                  </a:moveTo>
                  <a:lnTo>
                    <a:pt x="0" y="33"/>
                  </a:lnTo>
                  <a:cubicBezTo>
                    <a:pt x="0" y="33"/>
                    <a:pt x="33" y="98"/>
                    <a:pt x="130" y="227"/>
                  </a:cubicBezTo>
                  <a:cubicBezTo>
                    <a:pt x="162" y="259"/>
                    <a:pt x="227" y="324"/>
                    <a:pt x="292" y="357"/>
                  </a:cubicBezTo>
                  <a:cubicBezTo>
                    <a:pt x="357" y="421"/>
                    <a:pt x="454" y="454"/>
                    <a:pt x="519" y="518"/>
                  </a:cubicBezTo>
                  <a:cubicBezTo>
                    <a:pt x="842" y="713"/>
                    <a:pt x="1134" y="875"/>
                    <a:pt x="1134" y="875"/>
                  </a:cubicBezTo>
                  <a:lnTo>
                    <a:pt x="1166" y="875"/>
                  </a:lnTo>
                  <a:cubicBezTo>
                    <a:pt x="1166" y="875"/>
                    <a:pt x="907" y="616"/>
                    <a:pt x="616" y="389"/>
                  </a:cubicBezTo>
                  <a:cubicBezTo>
                    <a:pt x="551" y="324"/>
                    <a:pt x="486" y="259"/>
                    <a:pt x="421" y="195"/>
                  </a:cubicBezTo>
                  <a:cubicBezTo>
                    <a:pt x="357" y="162"/>
                    <a:pt x="292" y="130"/>
                    <a:pt x="227" y="98"/>
                  </a:cubicBezTo>
                  <a:cubicBezTo>
                    <a:pt x="98" y="33"/>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211;p21"/>
            <p:cNvSpPr/>
            <p:nvPr/>
          </p:nvSpPr>
          <p:spPr>
            <a:xfrm>
              <a:off x="1245250" y="2742125"/>
              <a:ext cx="17850" cy="26750"/>
            </a:xfrm>
            <a:custGeom>
              <a:avLst/>
              <a:gdLst/>
              <a:ahLst/>
              <a:cxnLst/>
              <a:rect l="l" t="t" r="r" b="b"/>
              <a:pathLst>
                <a:path w="714" h="1070" extrusionOk="0">
                  <a:moveTo>
                    <a:pt x="33" y="0"/>
                  </a:moveTo>
                  <a:lnTo>
                    <a:pt x="1" y="33"/>
                  </a:lnTo>
                  <a:cubicBezTo>
                    <a:pt x="1" y="33"/>
                    <a:pt x="33" y="98"/>
                    <a:pt x="66" y="227"/>
                  </a:cubicBezTo>
                  <a:cubicBezTo>
                    <a:pt x="98" y="292"/>
                    <a:pt x="98" y="357"/>
                    <a:pt x="163" y="421"/>
                  </a:cubicBezTo>
                  <a:cubicBezTo>
                    <a:pt x="195" y="454"/>
                    <a:pt x="260" y="519"/>
                    <a:pt x="292" y="583"/>
                  </a:cubicBezTo>
                  <a:cubicBezTo>
                    <a:pt x="487" y="842"/>
                    <a:pt x="713" y="1069"/>
                    <a:pt x="713" y="1069"/>
                  </a:cubicBezTo>
                  <a:cubicBezTo>
                    <a:pt x="713" y="1069"/>
                    <a:pt x="584" y="778"/>
                    <a:pt x="422" y="486"/>
                  </a:cubicBezTo>
                  <a:cubicBezTo>
                    <a:pt x="390" y="421"/>
                    <a:pt x="357" y="357"/>
                    <a:pt x="325" y="292"/>
                  </a:cubicBezTo>
                  <a:cubicBezTo>
                    <a:pt x="292" y="227"/>
                    <a:pt x="228" y="195"/>
                    <a:pt x="195" y="130"/>
                  </a:cubicBezTo>
                  <a:cubicBezTo>
                    <a:pt x="98" y="65"/>
                    <a:pt x="33"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212;p21"/>
            <p:cNvSpPr/>
            <p:nvPr/>
          </p:nvSpPr>
          <p:spPr>
            <a:xfrm>
              <a:off x="1236350" y="2742925"/>
              <a:ext cx="4900" cy="64000"/>
            </a:xfrm>
            <a:custGeom>
              <a:avLst/>
              <a:gdLst/>
              <a:ahLst/>
              <a:cxnLst/>
              <a:rect l="l" t="t" r="r" b="b"/>
              <a:pathLst>
                <a:path w="196" h="2560" extrusionOk="0">
                  <a:moveTo>
                    <a:pt x="66" y="1"/>
                  </a:moveTo>
                  <a:cubicBezTo>
                    <a:pt x="66" y="1"/>
                    <a:pt x="33" y="163"/>
                    <a:pt x="1" y="422"/>
                  </a:cubicBezTo>
                  <a:cubicBezTo>
                    <a:pt x="1" y="519"/>
                    <a:pt x="1" y="681"/>
                    <a:pt x="1" y="810"/>
                  </a:cubicBezTo>
                  <a:cubicBezTo>
                    <a:pt x="1" y="972"/>
                    <a:pt x="1" y="1134"/>
                    <a:pt x="33" y="1296"/>
                  </a:cubicBezTo>
                  <a:cubicBezTo>
                    <a:pt x="66" y="1911"/>
                    <a:pt x="98" y="2559"/>
                    <a:pt x="98" y="2559"/>
                  </a:cubicBezTo>
                  <a:lnTo>
                    <a:pt x="130" y="2559"/>
                  </a:lnTo>
                  <a:cubicBezTo>
                    <a:pt x="130" y="2559"/>
                    <a:pt x="163" y="1911"/>
                    <a:pt x="195" y="1296"/>
                  </a:cubicBezTo>
                  <a:cubicBezTo>
                    <a:pt x="195" y="1134"/>
                    <a:pt x="195" y="972"/>
                    <a:pt x="195" y="810"/>
                  </a:cubicBezTo>
                  <a:cubicBezTo>
                    <a:pt x="195" y="681"/>
                    <a:pt x="195" y="519"/>
                    <a:pt x="163" y="422"/>
                  </a:cubicBezTo>
                  <a:cubicBezTo>
                    <a:pt x="130" y="163"/>
                    <a:pt x="98" y="1"/>
                    <a:pt x="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213;p21"/>
            <p:cNvSpPr/>
            <p:nvPr/>
          </p:nvSpPr>
          <p:spPr>
            <a:xfrm>
              <a:off x="1210450" y="2741325"/>
              <a:ext cx="21875" cy="25100"/>
            </a:xfrm>
            <a:custGeom>
              <a:avLst/>
              <a:gdLst/>
              <a:ahLst/>
              <a:cxnLst/>
              <a:rect l="l" t="t" r="r" b="b"/>
              <a:pathLst>
                <a:path w="875" h="1004" extrusionOk="0">
                  <a:moveTo>
                    <a:pt x="875" y="0"/>
                  </a:moveTo>
                  <a:cubicBezTo>
                    <a:pt x="875" y="0"/>
                    <a:pt x="778" y="32"/>
                    <a:pt x="681" y="130"/>
                  </a:cubicBezTo>
                  <a:cubicBezTo>
                    <a:pt x="616" y="162"/>
                    <a:pt x="583" y="194"/>
                    <a:pt x="519" y="259"/>
                  </a:cubicBezTo>
                  <a:cubicBezTo>
                    <a:pt x="486" y="324"/>
                    <a:pt x="421" y="389"/>
                    <a:pt x="389" y="453"/>
                  </a:cubicBezTo>
                  <a:cubicBezTo>
                    <a:pt x="195" y="712"/>
                    <a:pt x="0" y="972"/>
                    <a:pt x="0" y="972"/>
                  </a:cubicBezTo>
                  <a:lnTo>
                    <a:pt x="33" y="1004"/>
                  </a:lnTo>
                  <a:cubicBezTo>
                    <a:pt x="33" y="1004"/>
                    <a:pt x="260" y="777"/>
                    <a:pt x="519" y="551"/>
                  </a:cubicBezTo>
                  <a:cubicBezTo>
                    <a:pt x="551" y="486"/>
                    <a:pt x="616" y="453"/>
                    <a:pt x="681" y="389"/>
                  </a:cubicBezTo>
                  <a:cubicBezTo>
                    <a:pt x="713" y="324"/>
                    <a:pt x="778" y="259"/>
                    <a:pt x="810" y="227"/>
                  </a:cubicBezTo>
                  <a:cubicBezTo>
                    <a:pt x="842" y="97"/>
                    <a:pt x="875" y="32"/>
                    <a:pt x="875" y="32"/>
                  </a:cubicBezTo>
                  <a:lnTo>
                    <a:pt x="87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214;p21"/>
            <p:cNvSpPr/>
            <p:nvPr/>
          </p:nvSpPr>
          <p:spPr>
            <a:xfrm>
              <a:off x="1202350" y="2738075"/>
              <a:ext cx="25125" cy="12175"/>
            </a:xfrm>
            <a:custGeom>
              <a:avLst/>
              <a:gdLst/>
              <a:ahLst/>
              <a:cxnLst/>
              <a:rect l="l" t="t" r="r" b="b"/>
              <a:pathLst>
                <a:path w="1005" h="487" extrusionOk="0">
                  <a:moveTo>
                    <a:pt x="1005" y="1"/>
                  </a:moveTo>
                  <a:cubicBezTo>
                    <a:pt x="1005" y="1"/>
                    <a:pt x="940" y="1"/>
                    <a:pt x="810" y="33"/>
                  </a:cubicBezTo>
                  <a:cubicBezTo>
                    <a:pt x="778" y="33"/>
                    <a:pt x="713" y="33"/>
                    <a:pt x="648" y="65"/>
                  </a:cubicBezTo>
                  <a:cubicBezTo>
                    <a:pt x="584" y="98"/>
                    <a:pt x="519" y="130"/>
                    <a:pt x="486" y="162"/>
                  </a:cubicBezTo>
                  <a:cubicBezTo>
                    <a:pt x="227" y="324"/>
                    <a:pt x="1" y="486"/>
                    <a:pt x="1" y="486"/>
                  </a:cubicBezTo>
                  <a:cubicBezTo>
                    <a:pt x="1" y="486"/>
                    <a:pt x="292" y="421"/>
                    <a:pt x="551" y="324"/>
                  </a:cubicBezTo>
                  <a:cubicBezTo>
                    <a:pt x="616" y="292"/>
                    <a:pt x="681" y="292"/>
                    <a:pt x="745" y="260"/>
                  </a:cubicBezTo>
                  <a:cubicBezTo>
                    <a:pt x="810" y="227"/>
                    <a:pt x="843" y="195"/>
                    <a:pt x="875" y="162"/>
                  </a:cubicBezTo>
                  <a:cubicBezTo>
                    <a:pt x="972" y="98"/>
                    <a:pt x="1005" y="33"/>
                    <a:pt x="1005" y="33"/>
                  </a:cubicBezTo>
                  <a:lnTo>
                    <a:pt x="100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215;p21"/>
            <p:cNvSpPr/>
            <p:nvPr/>
          </p:nvSpPr>
          <p:spPr>
            <a:xfrm>
              <a:off x="1148925" y="2727550"/>
              <a:ext cx="76925" cy="5700"/>
            </a:xfrm>
            <a:custGeom>
              <a:avLst/>
              <a:gdLst/>
              <a:ahLst/>
              <a:cxnLst/>
              <a:rect l="l" t="t" r="r" b="b"/>
              <a:pathLst>
                <a:path w="3077" h="228" extrusionOk="0">
                  <a:moveTo>
                    <a:pt x="0" y="1"/>
                  </a:moveTo>
                  <a:lnTo>
                    <a:pt x="0" y="33"/>
                  </a:lnTo>
                  <a:cubicBezTo>
                    <a:pt x="0" y="33"/>
                    <a:pt x="778" y="98"/>
                    <a:pt x="1522" y="162"/>
                  </a:cubicBezTo>
                  <a:cubicBezTo>
                    <a:pt x="1717" y="195"/>
                    <a:pt x="1911" y="195"/>
                    <a:pt x="2105" y="227"/>
                  </a:cubicBezTo>
                  <a:cubicBezTo>
                    <a:pt x="2267" y="227"/>
                    <a:pt x="2461" y="227"/>
                    <a:pt x="2591" y="195"/>
                  </a:cubicBezTo>
                  <a:cubicBezTo>
                    <a:pt x="2882" y="195"/>
                    <a:pt x="3077" y="162"/>
                    <a:pt x="3077" y="162"/>
                  </a:cubicBezTo>
                  <a:lnTo>
                    <a:pt x="3077" y="130"/>
                  </a:lnTo>
                  <a:cubicBezTo>
                    <a:pt x="3077" y="130"/>
                    <a:pt x="2882" y="98"/>
                    <a:pt x="2591" y="33"/>
                  </a:cubicBezTo>
                  <a:cubicBezTo>
                    <a:pt x="2461" y="33"/>
                    <a:pt x="2300" y="1"/>
                    <a:pt x="21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6" name="Google Shape;216;p21"/>
          <p:cNvGrpSpPr/>
          <p:nvPr/>
        </p:nvGrpSpPr>
        <p:grpSpPr>
          <a:xfrm>
            <a:off x="670613" y="332950"/>
            <a:ext cx="736750" cy="709200"/>
            <a:chOff x="1426600" y="736000"/>
            <a:chExt cx="736750" cy="709200"/>
          </a:xfrm>
        </p:grpSpPr>
        <p:sp>
          <p:nvSpPr>
            <p:cNvPr id="217" name="Google Shape;217;p21"/>
            <p:cNvSpPr/>
            <p:nvPr/>
          </p:nvSpPr>
          <p:spPr>
            <a:xfrm>
              <a:off x="1611200" y="1094650"/>
              <a:ext cx="123075" cy="31600"/>
            </a:xfrm>
            <a:custGeom>
              <a:avLst/>
              <a:gdLst/>
              <a:ahLst/>
              <a:cxnLst/>
              <a:rect l="l" t="t" r="r" b="b"/>
              <a:pathLst>
                <a:path w="4923" h="1264" extrusionOk="0">
                  <a:moveTo>
                    <a:pt x="0" y="0"/>
                  </a:moveTo>
                  <a:lnTo>
                    <a:pt x="0" y="33"/>
                  </a:lnTo>
                  <a:cubicBezTo>
                    <a:pt x="0" y="33"/>
                    <a:pt x="1231" y="389"/>
                    <a:pt x="2461" y="713"/>
                  </a:cubicBezTo>
                  <a:cubicBezTo>
                    <a:pt x="2753" y="810"/>
                    <a:pt x="3044" y="907"/>
                    <a:pt x="3335" y="972"/>
                  </a:cubicBezTo>
                  <a:cubicBezTo>
                    <a:pt x="3627" y="1036"/>
                    <a:pt x="3918" y="1101"/>
                    <a:pt x="4145" y="1134"/>
                  </a:cubicBezTo>
                  <a:cubicBezTo>
                    <a:pt x="4598" y="1231"/>
                    <a:pt x="4922" y="1263"/>
                    <a:pt x="4922" y="1263"/>
                  </a:cubicBezTo>
                  <a:cubicBezTo>
                    <a:pt x="4922" y="1263"/>
                    <a:pt x="4631" y="1134"/>
                    <a:pt x="4177" y="1004"/>
                  </a:cubicBezTo>
                  <a:cubicBezTo>
                    <a:pt x="3951" y="907"/>
                    <a:pt x="3692" y="842"/>
                    <a:pt x="3400" y="777"/>
                  </a:cubicBezTo>
                  <a:cubicBezTo>
                    <a:pt x="3109" y="713"/>
                    <a:pt x="2785" y="648"/>
                    <a:pt x="2494" y="551"/>
                  </a:cubicBezTo>
                  <a:cubicBezTo>
                    <a:pt x="1263" y="292"/>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218;p21"/>
            <p:cNvSpPr/>
            <p:nvPr/>
          </p:nvSpPr>
          <p:spPr>
            <a:xfrm>
              <a:off x="1674325" y="995875"/>
              <a:ext cx="71275" cy="106075"/>
            </a:xfrm>
            <a:custGeom>
              <a:avLst/>
              <a:gdLst/>
              <a:ahLst/>
              <a:cxnLst/>
              <a:rect l="l" t="t" r="r" b="b"/>
              <a:pathLst>
                <a:path w="2851" h="4243" extrusionOk="0">
                  <a:moveTo>
                    <a:pt x="1" y="0"/>
                  </a:moveTo>
                  <a:cubicBezTo>
                    <a:pt x="1" y="0"/>
                    <a:pt x="681" y="1069"/>
                    <a:pt x="1361" y="2170"/>
                  </a:cubicBezTo>
                  <a:cubicBezTo>
                    <a:pt x="1555" y="2429"/>
                    <a:pt x="1717" y="2688"/>
                    <a:pt x="1879" y="2947"/>
                  </a:cubicBezTo>
                  <a:cubicBezTo>
                    <a:pt x="2041" y="3206"/>
                    <a:pt x="2203" y="3433"/>
                    <a:pt x="2332" y="3627"/>
                  </a:cubicBezTo>
                  <a:cubicBezTo>
                    <a:pt x="2624" y="3984"/>
                    <a:pt x="2851" y="4243"/>
                    <a:pt x="2851" y="4243"/>
                  </a:cubicBezTo>
                  <a:lnTo>
                    <a:pt x="2851" y="4210"/>
                  </a:lnTo>
                  <a:cubicBezTo>
                    <a:pt x="2851" y="4210"/>
                    <a:pt x="2721" y="3919"/>
                    <a:pt x="2494" y="3530"/>
                  </a:cubicBezTo>
                  <a:cubicBezTo>
                    <a:pt x="2365" y="3303"/>
                    <a:pt x="2203" y="3077"/>
                    <a:pt x="2041" y="2818"/>
                  </a:cubicBezTo>
                  <a:cubicBezTo>
                    <a:pt x="1879" y="2591"/>
                    <a:pt x="1685" y="2332"/>
                    <a:pt x="1491" y="2073"/>
                  </a:cubicBezTo>
                  <a:lnTo>
                    <a:pt x="3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219;p21"/>
            <p:cNvSpPr/>
            <p:nvPr/>
          </p:nvSpPr>
          <p:spPr>
            <a:xfrm>
              <a:off x="1773900" y="736000"/>
              <a:ext cx="6525" cy="374850"/>
            </a:xfrm>
            <a:custGeom>
              <a:avLst/>
              <a:gdLst/>
              <a:ahLst/>
              <a:cxnLst/>
              <a:rect l="l" t="t" r="r" b="b"/>
              <a:pathLst>
                <a:path w="261" h="14994" extrusionOk="0">
                  <a:moveTo>
                    <a:pt x="228" y="1"/>
                  </a:moveTo>
                  <a:cubicBezTo>
                    <a:pt x="228" y="1"/>
                    <a:pt x="163" y="3725"/>
                    <a:pt x="98" y="7481"/>
                  </a:cubicBezTo>
                  <a:cubicBezTo>
                    <a:pt x="33" y="9359"/>
                    <a:pt x="1" y="11237"/>
                    <a:pt x="33" y="12630"/>
                  </a:cubicBezTo>
                  <a:cubicBezTo>
                    <a:pt x="33" y="14055"/>
                    <a:pt x="66" y="14994"/>
                    <a:pt x="66" y="14994"/>
                  </a:cubicBezTo>
                  <a:lnTo>
                    <a:pt x="98" y="14994"/>
                  </a:lnTo>
                  <a:cubicBezTo>
                    <a:pt x="98" y="14994"/>
                    <a:pt x="163" y="14055"/>
                    <a:pt x="195" y="12630"/>
                  </a:cubicBezTo>
                  <a:cubicBezTo>
                    <a:pt x="228" y="11237"/>
                    <a:pt x="260" y="9359"/>
                    <a:pt x="260" y="7481"/>
                  </a:cubicBezTo>
                  <a:lnTo>
                    <a:pt x="26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220;p21"/>
            <p:cNvSpPr/>
            <p:nvPr/>
          </p:nvSpPr>
          <p:spPr>
            <a:xfrm>
              <a:off x="1800625" y="982100"/>
              <a:ext cx="89075" cy="136050"/>
            </a:xfrm>
            <a:custGeom>
              <a:avLst/>
              <a:gdLst/>
              <a:ahLst/>
              <a:cxnLst/>
              <a:rect l="l" t="t" r="r" b="b"/>
              <a:pathLst>
                <a:path w="3563" h="5442" extrusionOk="0">
                  <a:moveTo>
                    <a:pt x="3530" y="1"/>
                  </a:moveTo>
                  <a:cubicBezTo>
                    <a:pt x="3530" y="1"/>
                    <a:pt x="2624" y="1329"/>
                    <a:pt x="1717" y="2689"/>
                  </a:cubicBezTo>
                  <a:cubicBezTo>
                    <a:pt x="1490" y="3013"/>
                    <a:pt x="1264" y="3336"/>
                    <a:pt x="1037" y="3660"/>
                  </a:cubicBezTo>
                  <a:cubicBezTo>
                    <a:pt x="843" y="3984"/>
                    <a:pt x="648" y="4275"/>
                    <a:pt x="486" y="4535"/>
                  </a:cubicBezTo>
                  <a:cubicBezTo>
                    <a:pt x="163" y="5085"/>
                    <a:pt x="1" y="5441"/>
                    <a:pt x="1" y="5441"/>
                  </a:cubicBezTo>
                  <a:cubicBezTo>
                    <a:pt x="1" y="5441"/>
                    <a:pt x="260" y="5117"/>
                    <a:pt x="616" y="4632"/>
                  </a:cubicBezTo>
                  <a:cubicBezTo>
                    <a:pt x="810" y="4373"/>
                    <a:pt x="1005" y="4081"/>
                    <a:pt x="1199" y="3790"/>
                  </a:cubicBezTo>
                  <a:cubicBezTo>
                    <a:pt x="1425" y="3466"/>
                    <a:pt x="1620" y="3110"/>
                    <a:pt x="1846" y="2753"/>
                  </a:cubicBezTo>
                  <a:cubicBezTo>
                    <a:pt x="2688" y="1393"/>
                    <a:pt x="3563" y="1"/>
                    <a:pt x="35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221;p21"/>
            <p:cNvSpPr/>
            <p:nvPr/>
          </p:nvSpPr>
          <p:spPr>
            <a:xfrm>
              <a:off x="1814400" y="1076825"/>
              <a:ext cx="120650" cy="52650"/>
            </a:xfrm>
            <a:custGeom>
              <a:avLst/>
              <a:gdLst/>
              <a:ahLst/>
              <a:cxnLst/>
              <a:rect l="l" t="t" r="r" b="b"/>
              <a:pathLst>
                <a:path w="4826" h="2106" extrusionOk="0">
                  <a:moveTo>
                    <a:pt x="4825" y="1"/>
                  </a:moveTo>
                  <a:lnTo>
                    <a:pt x="2396" y="972"/>
                  </a:lnTo>
                  <a:cubicBezTo>
                    <a:pt x="2073" y="1102"/>
                    <a:pt x="1781" y="1231"/>
                    <a:pt x="1490" y="1328"/>
                  </a:cubicBezTo>
                  <a:cubicBezTo>
                    <a:pt x="1198" y="1458"/>
                    <a:pt x="939" y="1587"/>
                    <a:pt x="713" y="1685"/>
                  </a:cubicBezTo>
                  <a:cubicBezTo>
                    <a:pt x="292" y="1911"/>
                    <a:pt x="0" y="2073"/>
                    <a:pt x="0" y="2073"/>
                  </a:cubicBezTo>
                  <a:lnTo>
                    <a:pt x="0" y="2106"/>
                  </a:lnTo>
                  <a:cubicBezTo>
                    <a:pt x="0" y="2106"/>
                    <a:pt x="324" y="2008"/>
                    <a:pt x="777" y="1847"/>
                  </a:cubicBezTo>
                  <a:cubicBezTo>
                    <a:pt x="1004" y="1749"/>
                    <a:pt x="1295" y="1652"/>
                    <a:pt x="1555" y="1523"/>
                  </a:cubicBezTo>
                  <a:cubicBezTo>
                    <a:pt x="1846" y="1393"/>
                    <a:pt x="2137" y="1264"/>
                    <a:pt x="2461" y="1134"/>
                  </a:cubicBezTo>
                  <a:cubicBezTo>
                    <a:pt x="3627" y="584"/>
                    <a:pt x="4825" y="33"/>
                    <a:pt x="4825" y="33"/>
                  </a:cubicBezTo>
                  <a:lnTo>
                    <a:pt x="482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222;p21"/>
            <p:cNvSpPr/>
            <p:nvPr/>
          </p:nvSpPr>
          <p:spPr>
            <a:xfrm>
              <a:off x="1817625" y="1135925"/>
              <a:ext cx="345725" cy="12175"/>
            </a:xfrm>
            <a:custGeom>
              <a:avLst/>
              <a:gdLst/>
              <a:ahLst/>
              <a:cxnLst/>
              <a:rect l="l" t="t" r="r" b="b"/>
              <a:pathLst>
                <a:path w="13829" h="487" extrusionOk="0">
                  <a:moveTo>
                    <a:pt x="13828" y="1"/>
                  </a:moveTo>
                  <a:cubicBezTo>
                    <a:pt x="13828" y="1"/>
                    <a:pt x="10395" y="65"/>
                    <a:pt x="6931" y="163"/>
                  </a:cubicBezTo>
                  <a:cubicBezTo>
                    <a:pt x="5182" y="195"/>
                    <a:pt x="3466" y="260"/>
                    <a:pt x="2170" y="325"/>
                  </a:cubicBezTo>
                  <a:cubicBezTo>
                    <a:pt x="875" y="389"/>
                    <a:pt x="1" y="454"/>
                    <a:pt x="1" y="454"/>
                  </a:cubicBezTo>
                  <a:lnTo>
                    <a:pt x="1" y="486"/>
                  </a:lnTo>
                  <a:lnTo>
                    <a:pt x="2170" y="486"/>
                  </a:lnTo>
                  <a:cubicBezTo>
                    <a:pt x="3466" y="454"/>
                    <a:pt x="5182" y="389"/>
                    <a:pt x="6931" y="325"/>
                  </a:cubicBezTo>
                  <a:cubicBezTo>
                    <a:pt x="10396" y="163"/>
                    <a:pt x="13828" y="1"/>
                    <a:pt x="13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223;p21"/>
            <p:cNvSpPr/>
            <p:nvPr/>
          </p:nvSpPr>
          <p:spPr>
            <a:xfrm>
              <a:off x="1814400" y="1169925"/>
              <a:ext cx="114175" cy="83425"/>
            </a:xfrm>
            <a:custGeom>
              <a:avLst/>
              <a:gdLst/>
              <a:ahLst/>
              <a:cxnLst/>
              <a:rect l="l" t="t" r="r" b="b"/>
              <a:pathLst>
                <a:path w="4567" h="3337" extrusionOk="0">
                  <a:moveTo>
                    <a:pt x="0" y="1"/>
                  </a:moveTo>
                  <a:cubicBezTo>
                    <a:pt x="0" y="1"/>
                    <a:pt x="259" y="260"/>
                    <a:pt x="680" y="584"/>
                  </a:cubicBezTo>
                  <a:cubicBezTo>
                    <a:pt x="874" y="746"/>
                    <a:pt x="1134" y="940"/>
                    <a:pt x="1393" y="1134"/>
                  </a:cubicBezTo>
                  <a:cubicBezTo>
                    <a:pt x="1652" y="1328"/>
                    <a:pt x="1943" y="1523"/>
                    <a:pt x="2235" y="1717"/>
                  </a:cubicBezTo>
                  <a:cubicBezTo>
                    <a:pt x="3400" y="2527"/>
                    <a:pt x="4566" y="3336"/>
                    <a:pt x="4566" y="3336"/>
                  </a:cubicBezTo>
                  <a:lnTo>
                    <a:pt x="4566" y="3304"/>
                  </a:lnTo>
                  <a:lnTo>
                    <a:pt x="2332" y="1588"/>
                  </a:lnTo>
                  <a:cubicBezTo>
                    <a:pt x="2040" y="1393"/>
                    <a:pt x="1781" y="1167"/>
                    <a:pt x="1522" y="972"/>
                  </a:cubicBezTo>
                  <a:cubicBezTo>
                    <a:pt x="1231" y="778"/>
                    <a:pt x="972" y="584"/>
                    <a:pt x="777" y="454"/>
                  </a:cubicBezTo>
                  <a:cubicBezTo>
                    <a:pt x="324" y="163"/>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224;p21"/>
            <p:cNvSpPr/>
            <p:nvPr/>
          </p:nvSpPr>
          <p:spPr>
            <a:xfrm>
              <a:off x="1804675" y="1195025"/>
              <a:ext cx="68025" cy="102025"/>
            </a:xfrm>
            <a:custGeom>
              <a:avLst/>
              <a:gdLst/>
              <a:ahLst/>
              <a:cxnLst/>
              <a:rect l="l" t="t" r="r" b="b"/>
              <a:pathLst>
                <a:path w="2721" h="4081" extrusionOk="0">
                  <a:moveTo>
                    <a:pt x="1" y="1"/>
                  </a:moveTo>
                  <a:cubicBezTo>
                    <a:pt x="1" y="1"/>
                    <a:pt x="130" y="292"/>
                    <a:pt x="357" y="681"/>
                  </a:cubicBezTo>
                  <a:cubicBezTo>
                    <a:pt x="486" y="875"/>
                    <a:pt x="616" y="1102"/>
                    <a:pt x="778" y="1361"/>
                  </a:cubicBezTo>
                  <a:cubicBezTo>
                    <a:pt x="940" y="1587"/>
                    <a:pt x="1134" y="1846"/>
                    <a:pt x="1296" y="2073"/>
                  </a:cubicBezTo>
                  <a:lnTo>
                    <a:pt x="2721" y="4081"/>
                  </a:lnTo>
                  <a:cubicBezTo>
                    <a:pt x="2721" y="4081"/>
                    <a:pt x="2073" y="3045"/>
                    <a:pt x="1425" y="2008"/>
                  </a:cubicBezTo>
                  <a:cubicBezTo>
                    <a:pt x="1263" y="1749"/>
                    <a:pt x="1102" y="1490"/>
                    <a:pt x="972" y="1231"/>
                  </a:cubicBezTo>
                  <a:cubicBezTo>
                    <a:pt x="810" y="1005"/>
                    <a:pt x="648" y="778"/>
                    <a:pt x="486" y="584"/>
                  </a:cubicBezTo>
                  <a:cubicBezTo>
                    <a:pt x="227" y="227"/>
                    <a:pt x="33" y="1"/>
                    <a:pt x="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225;p21"/>
            <p:cNvSpPr/>
            <p:nvPr/>
          </p:nvSpPr>
          <p:spPr>
            <a:xfrm>
              <a:off x="1774725" y="1198275"/>
              <a:ext cx="5700" cy="246925"/>
            </a:xfrm>
            <a:custGeom>
              <a:avLst/>
              <a:gdLst/>
              <a:ahLst/>
              <a:cxnLst/>
              <a:rect l="l" t="t" r="r" b="b"/>
              <a:pathLst>
                <a:path w="228" h="9877" extrusionOk="0">
                  <a:moveTo>
                    <a:pt x="33" y="0"/>
                  </a:moveTo>
                  <a:cubicBezTo>
                    <a:pt x="33" y="0"/>
                    <a:pt x="0" y="615"/>
                    <a:pt x="0" y="1522"/>
                  </a:cubicBezTo>
                  <a:cubicBezTo>
                    <a:pt x="0" y="2008"/>
                    <a:pt x="0" y="2526"/>
                    <a:pt x="0" y="3109"/>
                  </a:cubicBezTo>
                  <a:cubicBezTo>
                    <a:pt x="0" y="3692"/>
                    <a:pt x="33" y="4307"/>
                    <a:pt x="65" y="4955"/>
                  </a:cubicBezTo>
                  <a:lnTo>
                    <a:pt x="195" y="9877"/>
                  </a:lnTo>
                  <a:lnTo>
                    <a:pt x="227" y="9877"/>
                  </a:lnTo>
                  <a:lnTo>
                    <a:pt x="227" y="4922"/>
                  </a:lnTo>
                  <a:cubicBezTo>
                    <a:pt x="195" y="4307"/>
                    <a:pt x="195" y="3692"/>
                    <a:pt x="195" y="3109"/>
                  </a:cubicBezTo>
                  <a:cubicBezTo>
                    <a:pt x="195" y="2526"/>
                    <a:pt x="162" y="2008"/>
                    <a:pt x="162" y="1522"/>
                  </a:cubicBezTo>
                  <a:cubicBezTo>
                    <a:pt x="130" y="615"/>
                    <a:pt x="65"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226;p21"/>
            <p:cNvSpPr/>
            <p:nvPr/>
          </p:nvSpPr>
          <p:spPr>
            <a:xfrm>
              <a:off x="1668675" y="1191800"/>
              <a:ext cx="83400" cy="95550"/>
            </a:xfrm>
            <a:custGeom>
              <a:avLst/>
              <a:gdLst/>
              <a:ahLst/>
              <a:cxnLst/>
              <a:rect l="l" t="t" r="r" b="b"/>
              <a:pathLst>
                <a:path w="3336" h="3822" extrusionOk="0">
                  <a:moveTo>
                    <a:pt x="3303" y="0"/>
                  </a:moveTo>
                  <a:cubicBezTo>
                    <a:pt x="3303" y="0"/>
                    <a:pt x="3077" y="194"/>
                    <a:pt x="2753" y="551"/>
                  </a:cubicBezTo>
                  <a:cubicBezTo>
                    <a:pt x="2591" y="713"/>
                    <a:pt x="2397" y="907"/>
                    <a:pt x="2202" y="1134"/>
                  </a:cubicBezTo>
                  <a:cubicBezTo>
                    <a:pt x="2008" y="1360"/>
                    <a:pt x="1814" y="1619"/>
                    <a:pt x="1587" y="1846"/>
                  </a:cubicBezTo>
                  <a:cubicBezTo>
                    <a:pt x="810" y="2850"/>
                    <a:pt x="0" y="3821"/>
                    <a:pt x="0" y="3821"/>
                  </a:cubicBezTo>
                  <a:cubicBezTo>
                    <a:pt x="0" y="3821"/>
                    <a:pt x="875" y="2882"/>
                    <a:pt x="1717" y="1975"/>
                  </a:cubicBezTo>
                  <a:cubicBezTo>
                    <a:pt x="1943" y="1716"/>
                    <a:pt x="2137" y="1490"/>
                    <a:pt x="2364" y="1295"/>
                  </a:cubicBezTo>
                  <a:cubicBezTo>
                    <a:pt x="2558" y="1069"/>
                    <a:pt x="2720" y="842"/>
                    <a:pt x="2882" y="648"/>
                  </a:cubicBezTo>
                  <a:cubicBezTo>
                    <a:pt x="3141" y="292"/>
                    <a:pt x="3336" y="0"/>
                    <a:pt x="33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227;p21"/>
            <p:cNvSpPr/>
            <p:nvPr/>
          </p:nvSpPr>
          <p:spPr>
            <a:xfrm>
              <a:off x="1635475" y="1179650"/>
              <a:ext cx="98800" cy="45350"/>
            </a:xfrm>
            <a:custGeom>
              <a:avLst/>
              <a:gdLst/>
              <a:ahLst/>
              <a:cxnLst/>
              <a:rect l="l" t="t" r="r" b="b"/>
              <a:pathLst>
                <a:path w="3952" h="1814" extrusionOk="0">
                  <a:moveTo>
                    <a:pt x="3919" y="0"/>
                  </a:moveTo>
                  <a:cubicBezTo>
                    <a:pt x="3919" y="0"/>
                    <a:pt x="3660" y="65"/>
                    <a:pt x="3304" y="195"/>
                  </a:cubicBezTo>
                  <a:cubicBezTo>
                    <a:pt x="3109" y="292"/>
                    <a:pt x="2883" y="357"/>
                    <a:pt x="2656" y="486"/>
                  </a:cubicBezTo>
                  <a:cubicBezTo>
                    <a:pt x="2429" y="583"/>
                    <a:pt x="2170" y="713"/>
                    <a:pt x="1943" y="842"/>
                  </a:cubicBezTo>
                  <a:cubicBezTo>
                    <a:pt x="972" y="1296"/>
                    <a:pt x="1" y="1781"/>
                    <a:pt x="1" y="1781"/>
                  </a:cubicBezTo>
                  <a:lnTo>
                    <a:pt x="33" y="1814"/>
                  </a:lnTo>
                  <a:cubicBezTo>
                    <a:pt x="33" y="1814"/>
                    <a:pt x="1037" y="1393"/>
                    <a:pt x="2008" y="972"/>
                  </a:cubicBezTo>
                  <a:cubicBezTo>
                    <a:pt x="2267" y="875"/>
                    <a:pt x="2494" y="778"/>
                    <a:pt x="2753" y="680"/>
                  </a:cubicBezTo>
                  <a:cubicBezTo>
                    <a:pt x="2980" y="551"/>
                    <a:pt x="3174" y="454"/>
                    <a:pt x="3368" y="357"/>
                  </a:cubicBezTo>
                  <a:cubicBezTo>
                    <a:pt x="3725" y="162"/>
                    <a:pt x="3951" y="0"/>
                    <a:pt x="39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228;p21"/>
            <p:cNvSpPr/>
            <p:nvPr/>
          </p:nvSpPr>
          <p:spPr>
            <a:xfrm>
              <a:off x="1426600" y="1137550"/>
              <a:ext cx="301200" cy="14150"/>
            </a:xfrm>
            <a:custGeom>
              <a:avLst/>
              <a:gdLst/>
              <a:ahLst/>
              <a:cxnLst/>
              <a:rect l="l" t="t" r="r" b="b"/>
              <a:pathLst>
                <a:path w="12048" h="566" extrusionOk="0">
                  <a:moveTo>
                    <a:pt x="1" y="0"/>
                  </a:moveTo>
                  <a:lnTo>
                    <a:pt x="1" y="33"/>
                  </a:lnTo>
                  <a:cubicBezTo>
                    <a:pt x="1" y="33"/>
                    <a:pt x="3012" y="195"/>
                    <a:pt x="6024" y="357"/>
                  </a:cubicBezTo>
                  <a:cubicBezTo>
                    <a:pt x="7514" y="454"/>
                    <a:pt x="9036" y="519"/>
                    <a:pt x="10169" y="551"/>
                  </a:cubicBezTo>
                  <a:cubicBezTo>
                    <a:pt x="10547" y="562"/>
                    <a:pt x="10881" y="565"/>
                    <a:pt x="11160" y="565"/>
                  </a:cubicBezTo>
                  <a:cubicBezTo>
                    <a:pt x="11716" y="565"/>
                    <a:pt x="12047" y="551"/>
                    <a:pt x="12047" y="551"/>
                  </a:cubicBezTo>
                  <a:cubicBezTo>
                    <a:pt x="12047" y="551"/>
                    <a:pt x="11302" y="454"/>
                    <a:pt x="10169" y="389"/>
                  </a:cubicBezTo>
                  <a:cubicBezTo>
                    <a:pt x="9036" y="292"/>
                    <a:pt x="7514" y="260"/>
                    <a:pt x="6024" y="195"/>
                  </a:cubicBez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9" name="Google Shape;229;p21"/>
          <p:cNvGrpSpPr/>
          <p:nvPr/>
        </p:nvGrpSpPr>
        <p:grpSpPr>
          <a:xfrm>
            <a:off x="8176675" y="443041"/>
            <a:ext cx="508425" cy="489000"/>
            <a:chOff x="3034425" y="1221750"/>
            <a:chExt cx="508425" cy="489000"/>
          </a:xfrm>
        </p:grpSpPr>
        <p:sp>
          <p:nvSpPr>
            <p:cNvPr id="230" name="Google Shape;230;p21"/>
            <p:cNvSpPr/>
            <p:nvPr/>
          </p:nvSpPr>
          <p:spPr>
            <a:xfrm>
              <a:off x="3162325" y="1469475"/>
              <a:ext cx="85025" cy="21875"/>
            </a:xfrm>
            <a:custGeom>
              <a:avLst/>
              <a:gdLst/>
              <a:ahLst/>
              <a:cxnLst/>
              <a:rect l="l" t="t" r="r" b="b"/>
              <a:pathLst>
                <a:path w="3401" h="875" extrusionOk="0">
                  <a:moveTo>
                    <a:pt x="1" y="0"/>
                  </a:moveTo>
                  <a:cubicBezTo>
                    <a:pt x="1" y="0"/>
                    <a:pt x="843" y="260"/>
                    <a:pt x="1685" y="519"/>
                  </a:cubicBezTo>
                  <a:cubicBezTo>
                    <a:pt x="1879" y="551"/>
                    <a:pt x="2106" y="616"/>
                    <a:pt x="2300" y="680"/>
                  </a:cubicBezTo>
                  <a:cubicBezTo>
                    <a:pt x="2494" y="745"/>
                    <a:pt x="2688" y="778"/>
                    <a:pt x="2850" y="810"/>
                  </a:cubicBezTo>
                  <a:cubicBezTo>
                    <a:pt x="3174" y="842"/>
                    <a:pt x="3369" y="875"/>
                    <a:pt x="3369" y="875"/>
                  </a:cubicBezTo>
                  <a:lnTo>
                    <a:pt x="3401" y="842"/>
                  </a:lnTo>
                  <a:cubicBezTo>
                    <a:pt x="3401" y="842"/>
                    <a:pt x="3174" y="745"/>
                    <a:pt x="2883" y="648"/>
                  </a:cubicBezTo>
                  <a:cubicBezTo>
                    <a:pt x="2721" y="583"/>
                    <a:pt x="2527" y="519"/>
                    <a:pt x="2332" y="486"/>
                  </a:cubicBezTo>
                  <a:cubicBezTo>
                    <a:pt x="2138" y="454"/>
                    <a:pt x="1911" y="389"/>
                    <a:pt x="1717" y="357"/>
                  </a:cubicBezTo>
                  <a:cubicBezTo>
                    <a:pt x="843" y="162"/>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 name="Google Shape;231;p21"/>
            <p:cNvSpPr/>
            <p:nvPr/>
          </p:nvSpPr>
          <p:spPr>
            <a:xfrm>
              <a:off x="3206050" y="1400650"/>
              <a:ext cx="48600" cy="73700"/>
            </a:xfrm>
            <a:custGeom>
              <a:avLst/>
              <a:gdLst/>
              <a:ahLst/>
              <a:cxnLst/>
              <a:rect l="l" t="t" r="r" b="b"/>
              <a:pathLst>
                <a:path w="1944" h="2948" extrusionOk="0">
                  <a:moveTo>
                    <a:pt x="0" y="1"/>
                  </a:moveTo>
                  <a:cubicBezTo>
                    <a:pt x="1" y="1"/>
                    <a:pt x="454" y="778"/>
                    <a:pt x="907" y="1523"/>
                  </a:cubicBezTo>
                  <a:cubicBezTo>
                    <a:pt x="1037" y="1685"/>
                    <a:pt x="1134" y="1879"/>
                    <a:pt x="1231" y="2073"/>
                  </a:cubicBezTo>
                  <a:cubicBezTo>
                    <a:pt x="1360" y="2235"/>
                    <a:pt x="1490" y="2397"/>
                    <a:pt x="1587" y="2527"/>
                  </a:cubicBezTo>
                  <a:cubicBezTo>
                    <a:pt x="1781" y="2786"/>
                    <a:pt x="1943" y="2948"/>
                    <a:pt x="1943" y="2948"/>
                  </a:cubicBezTo>
                  <a:lnTo>
                    <a:pt x="1943" y="2915"/>
                  </a:lnTo>
                  <a:cubicBezTo>
                    <a:pt x="1943" y="2915"/>
                    <a:pt x="1879" y="2721"/>
                    <a:pt x="1717" y="2430"/>
                  </a:cubicBezTo>
                  <a:cubicBezTo>
                    <a:pt x="1620" y="2268"/>
                    <a:pt x="1522" y="2106"/>
                    <a:pt x="1425" y="1944"/>
                  </a:cubicBezTo>
                  <a:cubicBezTo>
                    <a:pt x="1296" y="1782"/>
                    <a:pt x="1166" y="1588"/>
                    <a:pt x="1037" y="1426"/>
                  </a:cubicBezTo>
                  <a:cubicBezTo>
                    <a:pt x="519" y="713"/>
                    <a:pt x="1"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 name="Google Shape;232;p21"/>
            <p:cNvSpPr/>
            <p:nvPr/>
          </p:nvSpPr>
          <p:spPr>
            <a:xfrm>
              <a:off x="3273250" y="1221750"/>
              <a:ext cx="6500" cy="258275"/>
            </a:xfrm>
            <a:custGeom>
              <a:avLst/>
              <a:gdLst/>
              <a:ahLst/>
              <a:cxnLst/>
              <a:rect l="l" t="t" r="r" b="b"/>
              <a:pathLst>
                <a:path w="260" h="10331" extrusionOk="0">
                  <a:moveTo>
                    <a:pt x="194" y="0"/>
                  </a:moveTo>
                  <a:cubicBezTo>
                    <a:pt x="194" y="0"/>
                    <a:pt x="130" y="2591"/>
                    <a:pt x="65" y="5149"/>
                  </a:cubicBezTo>
                  <a:cubicBezTo>
                    <a:pt x="33" y="6444"/>
                    <a:pt x="0" y="7740"/>
                    <a:pt x="33" y="8711"/>
                  </a:cubicBezTo>
                  <a:cubicBezTo>
                    <a:pt x="65" y="9683"/>
                    <a:pt x="97" y="10330"/>
                    <a:pt x="97" y="10330"/>
                  </a:cubicBezTo>
                  <a:cubicBezTo>
                    <a:pt x="97" y="10330"/>
                    <a:pt x="162" y="9683"/>
                    <a:pt x="194" y="8711"/>
                  </a:cubicBezTo>
                  <a:cubicBezTo>
                    <a:pt x="227" y="7740"/>
                    <a:pt x="259" y="6444"/>
                    <a:pt x="227" y="5149"/>
                  </a:cubicBezTo>
                  <a:lnTo>
                    <a:pt x="22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233;p21"/>
            <p:cNvSpPr/>
            <p:nvPr/>
          </p:nvSpPr>
          <p:spPr>
            <a:xfrm>
              <a:off x="3292675" y="1390950"/>
              <a:ext cx="61550" cy="94750"/>
            </a:xfrm>
            <a:custGeom>
              <a:avLst/>
              <a:gdLst/>
              <a:ahLst/>
              <a:cxnLst/>
              <a:rect l="l" t="t" r="r" b="b"/>
              <a:pathLst>
                <a:path w="2462" h="3790" extrusionOk="0">
                  <a:moveTo>
                    <a:pt x="2429" y="0"/>
                  </a:moveTo>
                  <a:cubicBezTo>
                    <a:pt x="2429" y="0"/>
                    <a:pt x="1781" y="939"/>
                    <a:pt x="1166" y="1846"/>
                  </a:cubicBezTo>
                  <a:cubicBezTo>
                    <a:pt x="1004" y="2073"/>
                    <a:pt x="842" y="2299"/>
                    <a:pt x="680" y="2526"/>
                  </a:cubicBezTo>
                  <a:cubicBezTo>
                    <a:pt x="551" y="2753"/>
                    <a:pt x="421" y="2947"/>
                    <a:pt x="324" y="3141"/>
                  </a:cubicBezTo>
                  <a:cubicBezTo>
                    <a:pt x="97" y="3498"/>
                    <a:pt x="0" y="3757"/>
                    <a:pt x="0" y="3757"/>
                  </a:cubicBezTo>
                  <a:lnTo>
                    <a:pt x="0" y="3789"/>
                  </a:lnTo>
                  <a:cubicBezTo>
                    <a:pt x="0" y="3789"/>
                    <a:pt x="195" y="3562"/>
                    <a:pt x="454" y="3239"/>
                  </a:cubicBezTo>
                  <a:cubicBezTo>
                    <a:pt x="583" y="3044"/>
                    <a:pt x="713" y="2850"/>
                    <a:pt x="875" y="2656"/>
                  </a:cubicBezTo>
                  <a:cubicBezTo>
                    <a:pt x="1004" y="2429"/>
                    <a:pt x="1134" y="2170"/>
                    <a:pt x="1296" y="1943"/>
                  </a:cubicBezTo>
                  <a:cubicBezTo>
                    <a:pt x="1879" y="972"/>
                    <a:pt x="2461" y="33"/>
                    <a:pt x="2461" y="33"/>
                  </a:cubicBezTo>
                  <a:lnTo>
                    <a:pt x="242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234;p21"/>
            <p:cNvSpPr/>
            <p:nvPr/>
          </p:nvSpPr>
          <p:spPr>
            <a:xfrm>
              <a:off x="3301575" y="1456525"/>
              <a:ext cx="84225" cy="36450"/>
            </a:xfrm>
            <a:custGeom>
              <a:avLst/>
              <a:gdLst/>
              <a:ahLst/>
              <a:cxnLst/>
              <a:rect l="l" t="t" r="r" b="b"/>
              <a:pathLst>
                <a:path w="3369" h="1458" extrusionOk="0">
                  <a:moveTo>
                    <a:pt x="3336" y="0"/>
                  </a:moveTo>
                  <a:cubicBezTo>
                    <a:pt x="3336" y="0"/>
                    <a:pt x="2494" y="324"/>
                    <a:pt x="1652" y="648"/>
                  </a:cubicBezTo>
                  <a:cubicBezTo>
                    <a:pt x="1458" y="745"/>
                    <a:pt x="1231" y="810"/>
                    <a:pt x="1037" y="907"/>
                  </a:cubicBezTo>
                  <a:cubicBezTo>
                    <a:pt x="842" y="972"/>
                    <a:pt x="648" y="1069"/>
                    <a:pt x="519" y="1134"/>
                  </a:cubicBezTo>
                  <a:cubicBezTo>
                    <a:pt x="195" y="1296"/>
                    <a:pt x="1" y="1425"/>
                    <a:pt x="1" y="1425"/>
                  </a:cubicBezTo>
                  <a:lnTo>
                    <a:pt x="33" y="1458"/>
                  </a:lnTo>
                  <a:cubicBezTo>
                    <a:pt x="33" y="1458"/>
                    <a:pt x="260" y="1393"/>
                    <a:pt x="583" y="1296"/>
                  </a:cubicBezTo>
                  <a:cubicBezTo>
                    <a:pt x="745" y="1231"/>
                    <a:pt x="907" y="1166"/>
                    <a:pt x="1102" y="1101"/>
                  </a:cubicBezTo>
                  <a:cubicBezTo>
                    <a:pt x="1296" y="1004"/>
                    <a:pt x="1523" y="907"/>
                    <a:pt x="1717" y="810"/>
                  </a:cubicBezTo>
                  <a:cubicBezTo>
                    <a:pt x="2526" y="421"/>
                    <a:pt x="3368" y="33"/>
                    <a:pt x="3368" y="33"/>
                  </a:cubicBezTo>
                  <a:lnTo>
                    <a:pt x="33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 name="Google Shape;235;p21"/>
            <p:cNvSpPr/>
            <p:nvPr/>
          </p:nvSpPr>
          <p:spPr>
            <a:xfrm>
              <a:off x="3304825" y="1497000"/>
              <a:ext cx="238025" cy="9750"/>
            </a:xfrm>
            <a:custGeom>
              <a:avLst/>
              <a:gdLst/>
              <a:ahLst/>
              <a:cxnLst/>
              <a:rect l="l" t="t" r="r" b="b"/>
              <a:pathLst>
                <a:path w="9521" h="390" extrusionOk="0">
                  <a:moveTo>
                    <a:pt x="9521" y="0"/>
                  </a:moveTo>
                  <a:cubicBezTo>
                    <a:pt x="9521" y="0"/>
                    <a:pt x="7124" y="65"/>
                    <a:pt x="4760" y="98"/>
                  </a:cubicBezTo>
                  <a:cubicBezTo>
                    <a:pt x="4145" y="130"/>
                    <a:pt x="3562" y="130"/>
                    <a:pt x="3012" y="130"/>
                  </a:cubicBezTo>
                  <a:cubicBezTo>
                    <a:pt x="2429" y="162"/>
                    <a:pt x="1911" y="195"/>
                    <a:pt x="1457" y="227"/>
                  </a:cubicBezTo>
                  <a:cubicBezTo>
                    <a:pt x="583" y="260"/>
                    <a:pt x="0" y="324"/>
                    <a:pt x="0" y="324"/>
                  </a:cubicBezTo>
                  <a:lnTo>
                    <a:pt x="0" y="357"/>
                  </a:lnTo>
                  <a:cubicBezTo>
                    <a:pt x="0" y="357"/>
                    <a:pt x="583" y="389"/>
                    <a:pt x="1490" y="389"/>
                  </a:cubicBezTo>
                  <a:cubicBezTo>
                    <a:pt x="1911" y="389"/>
                    <a:pt x="2461" y="357"/>
                    <a:pt x="3012" y="357"/>
                  </a:cubicBezTo>
                  <a:cubicBezTo>
                    <a:pt x="3562" y="324"/>
                    <a:pt x="4145" y="292"/>
                    <a:pt x="4760" y="260"/>
                  </a:cubicBezTo>
                  <a:lnTo>
                    <a:pt x="9521" y="33"/>
                  </a:lnTo>
                  <a:lnTo>
                    <a:pt x="952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 name="Google Shape;236;p21"/>
            <p:cNvSpPr/>
            <p:nvPr/>
          </p:nvSpPr>
          <p:spPr>
            <a:xfrm>
              <a:off x="3302375" y="1520475"/>
              <a:ext cx="78575" cy="57500"/>
            </a:xfrm>
            <a:custGeom>
              <a:avLst/>
              <a:gdLst/>
              <a:ahLst/>
              <a:cxnLst/>
              <a:rect l="l" t="t" r="r" b="b"/>
              <a:pathLst>
                <a:path w="3143" h="2300" extrusionOk="0">
                  <a:moveTo>
                    <a:pt x="1" y="1"/>
                  </a:moveTo>
                  <a:lnTo>
                    <a:pt x="1" y="33"/>
                  </a:lnTo>
                  <a:cubicBezTo>
                    <a:pt x="1" y="33"/>
                    <a:pt x="163" y="195"/>
                    <a:pt x="454" y="454"/>
                  </a:cubicBezTo>
                  <a:cubicBezTo>
                    <a:pt x="584" y="551"/>
                    <a:pt x="746" y="681"/>
                    <a:pt x="940" y="810"/>
                  </a:cubicBezTo>
                  <a:cubicBezTo>
                    <a:pt x="1102" y="940"/>
                    <a:pt x="1329" y="1102"/>
                    <a:pt x="1523" y="1231"/>
                  </a:cubicBezTo>
                  <a:cubicBezTo>
                    <a:pt x="2332" y="1782"/>
                    <a:pt x="3142" y="2300"/>
                    <a:pt x="3142" y="2300"/>
                  </a:cubicBezTo>
                  <a:cubicBezTo>
                    <a:pt x="3142" y="2300"/>
                    <a:pt x="2365" y="1684"/>
                    <a:pt x="1620" y="1102"/>
                  </a:cubicBezTo>
                  <a:cubicBezTo>
                    <a:pt x="1426" y="940"/>
                    <a:pt x="1231" y="810"/>
                    <a:pt x="1037" y="648"/>
                  </a:cubicBezTo>
                  <a:cubicBezTo>
                    <a:pt x="875" y="519"/>
                    <a:pt x="681" y="422"/>
                    <a:pt x="519" y="324"/>
                  </a:cubicBezTo>
                  <a:cubicBezTo>
                    <a:pt x="228" y="130"/>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 name="Google Shape;237;p21"/>
            <p:cNvSpPr/>
            <p:nvPr/>
          </p:nvSpPr>
          <p:spPr>
            <a:xfrm>
              <a:off x="3295100" y="1538300"/>
              <a:ext cx="47800" cy="70450"/>
            </a:xfrm>
            <a:custGeom>
              <a:avLst/>
              <a:gdLst/>
              <a:ahLst/>
              <a:cxnLst/>
              <a:rect l="l" t="t" r="r" b="b"/>
              <a:pathLst>
                <a:path w="1912" h="2818" extrusionOk="0">
                  <a:moveTo>
                    <a:pt x="0" y="0"/>
                  </a:moveTo>
                  <a:cubicBezTo>
                    <a:pt x="0" y="0"/>
                    <a:pt x="98" y="194"/>
                    <a:pt x="260" y="486"/>
                  </a:cubicBezTo>
                  <a:cubicBezTo>
                    <a:pt x="324" y="615"/>
                    <a:pt x="421" y="777"/>
                    <a:pt x="519" y="939"/>
                  </a:cubicBezTo>
                  <a:cubicBezTo>
                    <a:pt x="648" y="1101"/>
                    <a:pt x="778" y="1295"/>
                    <a:pt x="875" y="1457"/>
                  </a:cubicBezTo>
                  <a:cubicBezTo>
                    <a:pt x="1393" y="2137"/>
                    <a:pt x="1879" y="2817"/>
                    <a:pt x="1879" y="2817"/>
                  </a:cubicBezTo>
                  <a:lnTo>
                    <a:pt x="1911" y="2817"/>
                  </a:lnTo>
                  <a:cubicBezTo>
                    <a:pt x="1911" y="2817"/>
                    <a:pt x="1458" y="2073"/>
                    <a:pt x="1037" y="1360"/>
                  </a:cubicBezTo>
                  <a:cubicBezTo>
                    <a:pt x="907" y="1166"/>
                    <a:pt x="810" y="1004"/>
                    <a:pt x="713" y="842"/>
                  </a:cubicBezTo>
                  <a:cubicBezTo>
                    <a:pt x="583" y="680"/>
                    <a:pt x="486" y="518"/>
                    <a:pt x="389" y="389"/>
                  </a:cubicBezTo>
                  <a:cubicBezTo>
                    <a:pt x="195" y="162"/>
                    <a:pt x="33"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 name="Google Shape;238;p21"/>
            <p:cNvSpPr/>
            <p:nvPr/>
          </p:nvSpPr>
          <p:spPr>
            <a:xfrm>
              <a:off x="3274050" y="1539900"/>
              <a:ext cx="4875" cy="170850"/>
            </a:xfrm>
            <a:custGeom>
              <a:avLst/>
              <a:gdLst/>
              <a:ahLst/>
              <a:cxnLst/>
              <a:rect l="l" t="t" r="r" b="b"/>
              <a:pathLst>
                <a:path w="195" h="6834" extrusionOk="0">
                  <a:moveTo>
                    <a:pt x="65" y="1"/>
                  </a:moveTo>
                  <a:cubicBezTo>
                    <a:pt x="65" y="1"/>
                    <a:pt x="33" y="454"/>
                    <a:pt x="1" y="1069"/>
                  </a:cubicBezTo>
                  <a:cubicBezTo>
                    <a:pt x="1" y="1393"/>
                    <a:pt x="1" y="1782"/>
                    <a:pt x="1" y="2170"/>
                  </a:cubicBezTo>
                  <a:cubicBezTo>
                    <a:pt x="1" y="2591"/>
                    <a:pt x="33" y="3012"/>
                    <a:pt x="33" y="3433"/>
                  </a:cubicBezTo>
                  <a:cubicBezTo>
                    <a:pt x="98" y="5150"/>
                    <a:pt x="162" y="6834"/>
                    <a:pt x="162" y="6834"/>
                  </a:cubicBezTo>
                  <a:lnTo>
                    <a:pt x="195" y="6834"/>
                  </a:lnTo>
                  <a:lnTo>
                    <a:pt x="195" y="3433"/>
                  </a:lnTo>
                  <a:cubicBezTo>
                    <a:pt x="195" y="3012"/>
                    <a:pt x="195" y="2559"/>
                    <a:pt x="195" y="2170"/>
                  </a:cubicBezTo>
                  <a:cubicBezTo>
                    <a:pt x="195" y="1782"/>
                    <a:pt x="195" y="1393"/>
                    <a:pt x="162" y="1069"/>
                  </a:cubicBezTo>
                  <a:cubicBezTo>
                    <a:pt x="130" y="454"/>
                    <a:pt x="6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239;p21"/>
            <p:cNvSpPr/>
            <p:nvPr/>
          </p:nvSpPr>
          <p:spPr>
            <a:xfrm>
              <a:off x="3201200" y="1535850"/>
              <a:ext cx="58300" cy="66425"/>
            </a:xfrm>
            <a:custGeom>
              <a:avLst/>
              <a:gdLst/>
              <a:ahLst/>
              <a:cxnLst/>
              <a:rect l="l" t="t" r="r" b="b"/>
              <a:pathLst>
                <a:path w="2332" h="2657" extrusionOk="0">
                  <a:moveTo>
                    <a:pt x="2299" y="1"/>
                  </a:moveTo>
                  <a:cubicBezTo>
                    <a:pt x="2299" y="1"/>
                    <a:pt x="2137" y="130"/>
                    <a:pt x="1878" y="357"/>
                  </a:cubicBezTo>
                  <a:cubicBezTo>
                    <a:pt x="1781" y="487"/>
                    <a:pt x="1652" y="616"/>
                    <a:pt x="1522" y="778"/>
                  </a:cubicBezTo>
                  <a:cubicBezTo>
                    <a:pt x="1393" y="940"/>
                    <a:pt x="1231" y="1102"/>
                    <a:pt x="1101" y="1264"/>
                  </a:cubicBezTo>
                  <a:cubicBezTo>
                    <a:pt x="551" y="1944"/>
                    <a:pt x="0" y="2624"/>
                    <a:pt x="0" y="2624"/>
                  </a:cubicBezTo>
                  <a:lnTo>
                    <a:pt x="32" y="2656"/>
                  </a:lnTo>
                  <a:cubicBezTo>
                    <a:pt x="32" y="2656"/>
                    <a:pt x="648" y="2009"/>
                    <a:pt x="1231" y="1361"/>
                  </a:cubicBezTo>
                  <a:cubicBezTo>
                    <a:pt x="1393" y="1231"/>
                    <a:pt x="1522" y="1069"/>
                    <a:pt x="1652" y="908"/>
                  </a:cubicBezTo>
                  <a:cubicBezTo>
                    <a:pt x="1814" y="746"/>
                    <a:pt x="1911" y="616"/>
                    <a:pt x="2008" y="487"/>
                  </a:cubicBezTo>
                  <a:cubicBezTo>
                    <a:pt x="2202" y="195"/>
                    <a:pt x="2332" y="1"/>
                    <a:pt x="23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 name="Google Shape;240;p21"/>
            <p:cNvSpPr/>
            <p:nvPr/>
          </p:nvSpPr>
          <p:spPr>
            <a:xfrm>
              <a:off x="3179325" y="1527775"/>
              <a:ext cx="67225" cy="30775"/>
            </a:xfrm>
            <a:custGeom>
              <a:avLst/>
              <a:gdLst/>
              <a:ahLst/>
              <a:cxnLst/>
              <a:rect l="l" t="t" r="r" b="b"/>
              <a:pathLst>
                <a:path w="2689" h="1231" extrusionOk="0">
                  <a:moveTo>
                    <a:pt x="2689" y="0"/>
                  </a:moveTo>
                  <a:lnTo>
                    <a:pt x="2689" y="0"/>
                  </a:lnTo>
                  <a:cubicBezTo>
                    <a:pt x="2688" y="0"/>
                    <a:pt x="2494" y="32"/>
                    <a:pt x="2235" y="130"/>
                  </a:cubicBezTo>
                  <a:cubicBezTo>
                    <a:pt x="2106" y="162"/>
                    <a:pt x="1944" y="227"/>
                    <a:pt x="1782" y="291"/>
                  </a:cubicBezTo>
                  <a:cubicBezTo>
                    <a:pt x="1652" y="356"/>
                    <a:pt x="1490" y="453"/>
                    <a:pt x="1296" y="551"/>
                  </a:cubicBezTo>
                  <a:cubicBezTo>
                    <a:pt x="648" y="874"/>
                    <a:pt x="1" y="1231"/>
                    <a:pt x="1" y="1231"/>
                  </a:cubicBezTo>
                  <a:cubicBezTo>
                    <a:pt x="1" y="1231"/>
                    <a:pt x="681" y="972"/>
                    <a:pt x="1361" y="680"/>
                  </a:cubicBezTo>
                  <a:cubicBezTo>
                    <a:pt x="1555" y="615"/>
                    <a:pt x="1717" y="551"/>
                    <a:pt x="1879" y="486"/>
                  </a:cubicBezTo>
                  <a:cubicBezTo>
                    <a:pt x="2041" y="421"/>
                    <a:pt x="2170" y="324"/>
                    <a:pt x="2300" y="259"/>
                  </a:cubicBezTo>
                  <a:cubicBezTo>
                    <a:pt x="2559" y="130"/>
                    <a:pt x="2688" y="0"/>
                    <a:pt x="26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241;p21"/>
            <p:cNvSpPr/>
            <p:nvPr/>
          </p:nvSpPr>
          <p:spPr>
            <a:xfrm>
              <a:off x="3034425" y="1498625"/>
              <a:ext cx="208075" cy="10100"/>
            </a:xfrm>
            <a:custGeom>
              <a:avLst/>
              <a:gdLst/>
              <a:ahLst/>
              <a:cxnLst/>
              <a:rect l="l" t="t" r="r" b="b"/>
              <a:pathLst>
                <a:path w="8323" h="404" extrusionOk="0">
                  <a:moveTo>
                    <a:pt x="0" y="0"/>
                  </a:moveTo>
                  <a:lnTo>
                    <a:pt x="0" y="33"/>
                  </a:lnTo>
                  <a:cubicBezTo>
                    <a:pt x="0" y="33"/>
                    <a:pt x="2073" y="162"/>
                    <a:pt x="4145" y="292"/>
                  </a:cubicBezTo>
                  <a:cubicBezTo>
                    <a:pt x="4663" y="324"/>
                    <a:pt x="5181" y="324"/>
                    <a:pt x="5700" y="356"/>
                  </a:cubicBezTo>
                  <a:cubicBezTo>
                    <a:pt x="6185" y="389"/>
                    <a:pt x="6639" y="389"/>
                    <a:pt x="7027" y="389"/>
                  </a:cubicBezTo>
                  <a:cubicBezTo>
                    <a:pt x="7286" y="400"/>
                    <a:pt x="7517" y="403"/>
                    <a:pt x="7709" y="403"/>
                  </a:cubicBezTo>
                  <a:cubicBezTo>
                    <a:pt x="8092" y="403"/>
                    <a:pt x="8323" y="389"/>
                    <a:pt x="8323" y="389"/>
                  </a:cubicBezTo>
                  <a:lnTo>
                    <a:pt x="8323" y="356"/>
                  </a:lnTo>
                  <a:cubicBezTo>
                    <a:pt x="8323" y="356"/>
                    <a:pt x="7804" y="292"/>
                    <a:pt x="7027" y="227"/>
                  </a:cubicBezTo>
                  <a:cubicBezTo>
                    <a:pt x="6639" y="227"/>
                    <a:pt x="6185" y="195"/>
                    <a:pt x="5700" y="162"/>
                  </a:cubicBezTo>
                  <a:cubicBezTo>
                    <a:pt x="5214" y="130"/>
                    <a:pt x="4696" y="130"/>
                    <a:pt x="4178" y="130"/>
                  </a:cubicBez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matchingName="Section header" type="secHead">
  <p:cSld name="SECTION_HEADER">
    <p:spTree>
      <p:nvGrpSpPr>
        <p:cNvPr id="1" name="Shape 16"/>
        <p:cNvGrpSpPr/>
        <p:nvPr/>
      </p:nvGrpSpPr>
      <p:grpSpPr>
        <a:xfrm>
          <a:off x="0" y="0"/>
          <a:ext cx="0" cy="0"/>
          <a:chOff x="0" y="0"/>
          <a:chExt cx="0" cy="0"/>
        </a:xfrm>
      </p:grpSpPr>
      <p:sp>
        <p:nvSpPr>
          <p:cNvPr id="17" name="Google Shape;17;p3"/>
          <p:cNvSpPr txBox="1">
            <a:spLocks noGrp="1"/>
          </p:cNvSpPr>
          <p:nvPr>
            <p:ph type="title"/>
          </p:nvPr>
        </p:nvSpPr>
        <p:spPr>
          <a:xfrm>
            <a:off x="3448975" y="2330800"/>
            <a:ext cx="4981800" cy="1457100"/>
          </a:xfrm>
          <a:prstGeom prst="rect">
            <a:avLst/>
          </a:prstGeom>
        </p:spPr>
        <p:txBody>
          <a:bodyPr spcFirstLastPara="1" wrap="square" lIns="91425" tIns="91425" rIns="91425" bIns="91425" anchor="ctr" anchorCtr="0">
            <a:noAutofit/>
          </a:bodyPr>
          <a:lstStyle>
            <a:lvl1pPr lvl="0" algn="r">
              <a:lnSpc>
                <a:spcPct val="90000"/>
              </a:lnSpc>
              <a:spcBef>
                <a:spcPts val="0"/>
              </a:spcBef>
              <a:spcAft>
                <a:spcPts val="0"/>
              </a:spcAft>
              <a:buSzPts val="3600"/>
              <a:buNone/>
              <a:defRPr sz="5400" b="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a:endParaRPr/>
          </a:p>
        </p:txBody>
      </p:sp>
      <p:sp>
        <p:nvSpPr>
          <p:cNvPr id="18" name="Google Shape;18;p3"/>
          <p:cNvSpPr txBox="1">
            <a:spLocks noGrp="1"/>
          </p:cNvSpPr>
          <p:nvPr>
            <p:ph type="subTitle" idx="1"/>
          </p:nvPr>
        </p:nvSpPr>
        <p:spPr>
          <a:xfrm>
            <a:off x="3201625" y="3879966"/>
            <a:ext cx="5229300" cy="419700"/>
          </a:xfrm>
          <a:prstGeom prst="rect">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lvl1pPr lvl="0" algn="ctr" rtl="0">
              <a:lnSpc>
                <a:spcPct val="100000"/>
              </a:lnSpc>
              <a:spcBef>
                <a:spcPts val="0"/>
              </a:spcBef>
              <a:spcAft>
                <a:spcPts val="0"/>
              </a:spcAft>
              <a:buSzPts val="1800"/>
              <a:buNone/>
              <a:defRPr sz="1800"/>
            </a:lvl1pPr>
            <a:lvl2pPr lvl="1" algn="ctr" rtl="0">
              <a:lnSpc>
                <a:spcPct val="100000"/>
              </a:lnSpc>
              <a:spcBef>
                <a:spcPts val="0"/>
              </a:spcBef>
              <a:spcAft>
                <a:spcPts val="0"/>
              </a:spcAft>
              <a:buSzPts val="1800"/>
              <a:buNone/>
              <a:defRPr sz="1800"/>
            </a:lvl2pPr>
            <a:lvl3pPr lvl="2" algn="ctr" rtl="0">
              <a:lnSpc>
                <a:spcPct val="100000"/>
              </a:lnSpc>
              <a:spcBef>
                <a:spcPts val="0"/>
              </a:spcBef>
              <a:spcAft>
                <a:spcPts val="0"/>
              </a:spcAft>
              <a:buSzPts val="1800"/>
              <a:buNone/>
              <a:defRPr sz="1800"/>
            </a:lvl3pPr>
            <a:lvl4pPr lvl="3" algn="ctr" rtl="0">
              <a:lnSpc>
                <a:spcPct val="100000"/>
              </a:lnSpc>
              <a:spcBef>
                <a:spcPts val="0"/>
              </a:spcBef>
              <a:spcAft>
                <a:spcPts val="0"/>
              </a:spcAft>
              <a:buSzPts val="1800"/>
              <a:buNone/>
              <a:defRPr sz="1800"/>
            </a:lvl4pPr>
            <a:lvl5pPr lvl="4" algn="ctr" rtl="0">
              <a:lnSpc>
                <a:spcPct val="100000"/>
              </a:lnSpc>
              <a:spcBef>
                <a:spcPts val="0"/>
              </a:spcBef>
              <a:spcAft>
                <a:spcPts val="0"/>
              </a:spcAft>
              <a:buSzPts val="1800"/>
              <a:buNone/>
              <a:defRPr sz="1800"/>
            </a:lvl5pPr>
            <a:lvl6pPr lvl="5" algn="ctr" rtl="0">
              <a:lnSpc>
                <a:spcPct val="100000"/>
              </a:lnSpc>
              <a:spcBef>
                <a:spcPts val="0"/>
              </a:spcBef>
              <a:spcAft>
                <a:spcPts val="0"/>
              </a:spcAft>
              <a:buSzPts val="1800"/>
              <a:buNone/>
              <a:defRPr sz="1800"/>
            </a:lvl6pPr>
            <a:lvl7pPr lvl="6" algn="ctr" rtl="0">
              <a:lnSpc>
                <a:spcPct val="100000"/>
              </a:lnSpc>
              <a:spcBef>
                <a:spcPts val="0"/>
              </a:spcBef>
              <a:spcAft>
                <a:spcPts val="0"/>
              </a:spcAft>
              <a:buSzPts val="1800"/>
              <a:buNone/>
              <a:defRPr sz="1800"/>
            </a:lvl7pPr>
            <a:lvl8pPr lvl="7" algn="ctr" rtl="0">
              <a:lnSpc>
                <a:spcPct val="100000"/>
              </a:lnSpc>
              <a:spcBef>
                <a:spcPts val="0"/>
              </a:spcBef>
              <a:spcAft>
                <a:spcPts val="0"/>
              </a:spcAft>
              <a:buSzPts val="1800"/>
              <a:buNone/>
              <a:defRPr sz="1800"/>
            </a:lvl8pPr>
            <a:lvl9pPr lvl="8" algn="ctr" rtl="0">
              <a:lnSpc>
                <a:spcPct val="100000"/>
              </a:lnSpc>
              <a:spcBef>
                <a:spcPts val="0"/>
              </a:spcBef>
              <a:spcAft>
                <a:spcPts val="0"/>
              </a:spcAft>
              <a:buSzPts val="1800"/>
              <a:buNone/>
              <a:defRPr sz="1800"/>
            </a:lvl9pPr>
          </a:lstStyle>
          <a:p>
            <a:endParaRPr/>
          </a:p>
        </p:txBody>
      </p:sp>
      <p:sp>
        <p:nvSpPr>
          <p:cNvPr id="19" name="Google Shape;19;p3"/>
          <p:cNvSpPr txBox="1">
            <a:spLocks noGrp="1"/>
          </p:cNvSpPr>
          <p:nvPr>
            <p:ph type="title" idx="2" hasCustomPrompt="1"/>
          </p:nvPr>
        </p:nvSpPr>
        <p:spPr>
          <a:xfrm>
            <a:off x="7053950" y="976350"/>
            <a:ext cx="1377000" cy="1196700"/>
          </a:xfrm>
          <a:prstGeom prst="rect">
            <a:avLst/>
          </a:prstGeom>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lvl1pPr lvl="0" algn="ctr" rtl="0">
              <a:lnSpc>
                <a:spcPct val="90000"/>
              </a:lnSpc>
              <a:spcBef>
                <a:spcPts val="0"/>
              </a:spcBef>
              <a:spcAft>
                <a:spcPts val="0"/>
              </a:spcAft>
              <a:buSzPts val="12000"/>
              <a:buNone/>
              <a:defRPr sz="6800"/>
            </a:lvl1pPr>
            <a:lvl2pPr lvl="1" algn="ctr" rtl="0">
              <a:spcBef>
                <a:spcPts val="0"/>
              </a:spcBef>
              <a:spcAft>
                <a:spcPts val="0"/>
              </a:spcAft>
              <a:buSzPts val="12000"/>
              <a:buNone/>
              <a:defRPr sz="12000"/>
            </a:lvl2pPr>
            <a:lvl3pPr lvl="2" algn="ctr" rtl="0">
              <a:spcBef>
                <a:spcPts val="0"/>
              </a:spcBef>
              <a:spcAft>
                <a:spcPts val="0"/>
              </a:spcAft>
              <a:buSzPts val="12000"/>
              <a:buNone/>
              <a:defRPr sz="12000"/>
            </a:lvl3pPr>
            <a:lvl4pPr lvl="3" algn="ctr" rtl="0">
              <a:spcBef>
                <a:spcPts val="0"/>
              </a:spcBef>
              <a:spcAft>
                <a:spcPts val="0"/>
              </a:spcAft>
              <a:buSzPts val="12000"/>
              <a:buNone/>
              <a:defRPr sz="12000"/>
            </a:lvl4pPr>
            <a:lvl5pPr lvl="4" algn="ctr" rtl="0">
              <a:spcBef>
                <a:spcPts val="0"/>
              </a:spcBef>
              <a:spcAft>
                <a:spcPts val="0"/>
              </a:spcAft>
              <a:buSzPts val="12000"/>
              <a:buNone/>
              <a:defRPr sz="12000"/>
            </a:lvl5pPr>
            <a:lvl6pPr lvl="5" algn="ctr" rtl="0">
              <a:spcBef>
                <a:spcPts val="0"/>
              </a:spcBef>
              <a:spcAft>
                <a:spcPts val="0"/>
              </a:spcAft>
              <a:buSzPts val="12000"/>
              <a:buNone/>
              <a:defRPr sz="12000"/>
            </a:lvl6pPr>
            <a:lvl7pPr lvl="6" algn="ctr" rtl="0">
              <a:spcBef>
                <a:spcPts val="0"/>
              </a:spcBef>
              <a:spcAft>
                <a:spcPts val="0"/>
              </a:spcAft>
              <a:buSzPts val="12000"/>
              <a:buNone/>
              <a:defRPr sz="12000"/>
            </a:lvl7pPr>
            <a:lvl8pPr lvl="7" algn="ctr" rtl="0">
              <a:spcBef>
                <a:spcPts val="0"/>
              </a:spcBef>
              <a:spcAft>
                <a:spcPts val="0"/>
              </a:spcAft>
              <a:buSzPts val="12000"/>
              <a:buNone/>
              <a:defRPr sz="12000"/>
            </a:lvl8pPr>
            <a:lvl9pPr lvl="8" algn="ctr" rtl="0">
              <a:spcBef>
                <a:spcPts val="0"/>
              </a:spcBef>
              <a:spcAft>
                <a:spcPts val="0"/>
              </a:spcAft>
              <a:buSzPts val="12000"/>
              <a:buNone/>
              <a:defRPr sz="12000"/>
            </a:lvl9pPr>
          </a:lstStyle>
          <a:p>
            <a:r>
              <a:t>xx%</a:t>
            </a:r>
          </a:p>
        </p:txBody>
      </p:sp>
      <p:grpSp>
        <p:nvGrpSpPr>
          <p:cNvPr id="20" name="Google Shape;20;p3"/>
          <p:cNvGrpSpPr/>
          <p:nvPr/>
        </p:nvGrpSpPr>
        <p:grpSpPr>
          <a:xfrm>
            <a:off x="-101025" y="-45925"/>
            <a:ext cx="9302525" cy="5235375"/>
            <a:chOff x="-101025" y="-45925"/>
            <a:chExt cx="9302525" cy="5235375"/>
          </a:xfrm>
        </p:grpSpPr>
        <p:cxnSp>
          <p:nvCxnSpPr>
            <p:cNvPr id="21" name="Google Shape;21;p3"/>
            <p:cNvCxnSpPr/>
            <p:nvPr/>
          </p:nvCxnSpPr>
          <p:spPr>
            <a:xfrm>
              <a:off x="-101025" y="205575"/>
              <a:ext cx="9294900" cy="0"/>
            </a:xfrm>
            <a:prstGeom prst="straightConnector1">
              <a:avLst/>
            </a:prstGeom>
            <a:noFill/>
            <a:ln w="19050" cap="flat" cmpd="sng">
              <a:solidFill>
                <a:schemeClr val="dk1"/>
              </a:solidFill>
              <a:prstDash val="solid"/>
              <a:round/>
              <a:headEnd type="none" w="med" len="med"/>
              <a:tailEnd type="none" w="med" len="med"/>
            </a:ln>
          </p:spPr>
        </p:cxnSp>
        <p:cxnSp>
          <p:nvCxnSpPr>
            <p:cNvPr id="22" name="Google Shape;22;p3"/>
            <p:cNvCxnSpPr/>
            <p:nvPr/>
          </p:nvCxnSpPr>
          <p:spPr>
            <a:xfrm>
              <a:off x="8934750" y="-27550"/>
              <a:ext cx="0" cy="5217000"/>
            </a:xfrm>
            <a:prstGeom prst="straightConnector1">
              <a:avLst/>
            </a:prstGeom>
            <a:noFill/>
            <a:ln w="19050" cap="flat" cmpd="sng">
              <a:solidFill>
                <a:schemeClr val="dk1"/>
              </a:solidFill>
              <a:prstDash val="solid"/>
              <a:round/>
              <a:headEnd type="none" w="med" len="med"/>
              <a:tailEnd type="none" w="med" len="med"/>
            </a:ln>
          </p:spPr>
        </p:cxnSp>
        <p:cxnSp>
          <p:nvCxnSpPr>
            <p:cNvPr id="23" name="Google Shape;23;p3"/>
            <p:cNvCxnSpPr/>
            <p:nvPr/>
          </p:nvCxnSpPr>
          <p:spPr>
            <a:xfrm>
              <a:off x="209250" y="-45925"/>
              <a:ext cx="0" cy="3510900"/>
            </a:xfrm>
            <a:prstGeom prst="straightConnector1">
              <a:avLst/>
            </a:prstGeom>
            <a:noFill/>
            <a:ln w="19050" cap="flat" cmpd="sng">
              <a:solidFill>
                <a:schemeClr val="dk1"/>
              </a:solidFill>
              <a:prstDash val="solid"/>
              <a:round/>
              <a:headEnd type="none" w="med" len="med"/>
              <a:tailEnd type="none" w="med" len="med"/>
            </a:ln>
          </p:spPr>
        </p:cxnSp>
        <p:cxnSp>
          <p:nvCxnSpPr>
            <p:cNvPr id="24" name="Google Shape;24;p3"/>
            <p:cNvCxnSpPr/>
            <p:nvPr/>
          </p:nvCxnSpPr>
          <p:spPr>
            <a:xfrm>
              <a:off x="2378600" y="4930875"/>
              <a:ext cx="6822900" cy="0"/>
            </a:xfrm>
            <a:prstGeom prst="straightConnector1">
              <a:avLst/>
            </a:prstGeom>
            <a:noFill/>
            <a:ln w="19050" cap="flat" cmpd="sng">
              <a:solidFill>
                <a:schemeClr val="dk1"/>
              </a:solidFill>
              <a:prstDash val="solid"/>
              <a:round/>
              <a:headEnd type="none" w="med" len="med"/>
              <a:tailEnd type="none" w="med" len="med"/>
            </a:ln>
          </p:spPr>
        </p:cxnSp>
      </p:grpSp>
    </p:spTree>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matchingName="Title and three columns">
  <p:cSld name="BLANK_6">
    <p:spTree>
      <p:nvGrpSpPr>
        <p:cNvPr id="1" name="Shape 242"/>
        <p:cNvGrpSpPr/>
        <p:nvPr/>
      </p:nvGrpSpPr>
      <p:grpSpPr>
        <a:xfrm>
          <a:off x="0" y="0"/>
          <a:ext cx="0" cy="0"/>
          <a:chOff x="0" y="0"/>
          <a:chExt cx="0" cy="0"/>
        </a:xfrm>
      </p:grpSpPr>
      <p:grpSp>
        <p:nvGrpSpPr>
          <p:cNvPr id="243" name="Google Shape;243;p22"/>
          <p:cNvGrpSpPr/>
          <p:nvPr/>
        </p:nvGrpSpPr>
        <p:grpSpPr>
          <a:xfrm>
            <a:off x="-101025" y="-45925"/>
            <a:ext cx="9302475" cy="5261100"/>
            <a:chOff x="-101025" y="-45925"/>
            <a:chExt cx="9302475" cy="5261100"/>
          </a:xfrm>
        </p:grpSpPr>
        <p:cxnSp>
          <p:nvCxnSpPr>
            <p:cNvPr id="244" name="Google Shape;244;p22"/>
            <p:cNvCxnSpPr/>
            <p:nvPr/>
          </p:nvCxnSpPr>
          <p:spPr>
            <a:xfrm>
              <a:off x="-101025" y="205575"/>
              <a:ext cx="9294900" cy="0"/>
            </a:xfrm>
            <a:prstGeom prst="straightConnector1">
              <a:avLst/>
            </a:prstGeom>
            <a:noFill/>
            <a:ln w="19050" cap="flat" cmpd="sng">
              <a:solidFill>
                <a:schemeClr val="dk1"/>
              </a:solidFill>
              <a:prstDash val="solid"/>
              <a:round/>
              <a:headEnd type="none" w="med" len="med"/>
              <a:tailEnd type="none" w="med" len="med"/>
            </a:ln>
          </p:spPr>
        </p:cxnSp>
        <p:cxnSp>
          <p:nvCxnSpPr>
            <p:cNvPr id="245" name="Google Shape;245;p22"/>
            <p:cNvCxnSpPr/>
            <p:nvPr/>
          </p:nvCxnSpPr>
          <p:spPr>
            <a:xfrm>
              <a:off x="209250" y="-45925"/>
              <a:ext cx="0" cy="5261100"/>
            </a:xfrm>
            <a:prstGeom prst="straightConnector1">
              <a:avLst/>
            </a:prstGeom>
            <a:noFill/>
            <a:ln w="19050" cap="flat" cmpd="sng">
              <a:solidFill>
                <a:schemeClr val="dk1"/>
              </a:solidFill>
              <a:prstDash val="solid"/>
              <a:round/>
              <a:headEnd type="none" w="med" len="med"/>
              <a:tailEnd type="none" w="med" len="med"/>
            </a:ln>
          </p:spPr>
        </p:cxnSp>
        <p:cxnSp>
          <p:nvCxnSpPr>
            <p:cNvPr id="246" name="Google Shape;246;p22"/>
            <p:cNvCxnSpPr/>
            <p:nvPr/>
          </p:nvCxnSpPr>
          <p:spPr>
            <a:xfrm>
              <a:off x="-36750" y="4930875"/>
              <a:ext cx="9238200" cy="0"/>
            </a:xfrm>
            <a:prstGeom prst="straightConnector1">
              <a:avLst/>
            </a:prstGeom>
            <a:noFill/>
            <a:ln w="19050" cap="flat" cmpd="sng">
              <a:solidFill>
                <a:schemeClr val="dk1"/>
              </a:solidFill>
              <a:prstDash val="solid"/>
              <a:round/>
              <a:headEnd type="none" w="med" len="med"/>
              <a:tailEnd type="none" w="med" len="med"/>
            </a:ln>
          </p:spPr>
        </p:cxnSp>
        <p:cxnSp>
          <p:nvCxnSpPr>
            <p:cNvPr id="247" name="Google Shape;247;p22"/>
            <p:cNvCxnSpPr/>
            <p:nvPr/>
          </p:nvCxnSpPr>
          <p:spPr>
            <a:xfrm>
              <a:off x="8934750" y="-27550"/>
              <a:ext cx="0" cy="5217000"/>
            </a:xfrm>
            <a:prstGeom prst="straightConnector1">
              <a:avLst/>
            </a:prstGeom>
            <a:noFill/>
            <a:ln w="19050" cap="flat" cmpd="sng">
              <a:solidFill>
                <a:schemeClr val="dk1"/>
              </a:solidFill>
              <a:prstDash val="solid"/>
              <a:round/>
              <a:headEnd type="none" w="med" len="med"/>
              <a:tailEnd type="none" w="med" len="med"/>
            </a:ln>
          </p:spPr>
        </p:cxnSp>
      </p:grpSp>
      <p:sp>
        <p:nvSpPr>
          <p:cNvPr id="248" name="Google Shape;248;p22"/>
          <p:cNvSpPr txBox="1">
            <a:spLocks noGrp="1"/>
          </p:cNvSpPr>
          <p:nvPr>
            <p:ph type="title"/>
          </p:nvPr>
        </p:nvSpPr>
        <p:spPr>
          <a:xfrm>
            <a:off x="713100" y="539400"/>
            <a:ext cx="7717800" cy="572700"/>
          </a:xfrm>
          <a:prstGeom prst="rect">
            <a:avLst/>
          </a:prstGeom>
        </p:spPr>
        <p:txBody>
          <a:bodyPr spcFirstLastPara="1" wrap="square" lIns="91425" tIns="91425" rIns="91425" bIns="91425" anchor="ctr"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249" name="Google Shape;249;p22"/>
          <p:cNvSpPr txBox="1">
            <a:spLocks noGrp="1"/>
          </p:cNvSpPr>
          <p:nvPr>
            <p:ph type="subTitle" idx="1"/>
          </p:nvPr>
        </p:nvSpPr>
        <p:spPr>
          <a:xfrm>
            <a:off x="707825" y="2826313"/>
            <a:ext cx="2377200" cy="4005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2000"/>
              <a:buFont typeface="DM Serif Display"/>
              <a:buNone/>
              <a:defRPr sz="2000">
                <a:solidFill>
                  <a:schemeClr val="dk1"/>
                </a:solidFill>
                <a:latin typeface="Vollkorn"/>
                <a:ea typeface="Vollkorn"/>
                <a:cs typeface="Vollkorn"/>
                <a:sym typeface="Vollkorn"/>
              </a:defRPr>
            </a:lvl1pPr>
            <a:lvl2pPr lvl="1" algn="ctr" rtl="0">
              <a:lnSpc>
                <a:spcPct val="100000"/>
              </a:lnSpc>
              <a:spcBef>
                <a:spcPts val="0"/>
              </a:spcBef>
              <a:spcAft>
                <a:spcPts val="0"/>
              </a:spcAft>
              <a:buSzPts val="2000"/>
              <a:buFont typeface="DM Serif Display"/>
              <a:buNone/>
              <a:defRPr sz="2000">
                <a:latin typeface="DM Serif Display"/>
                <a:ea typeface="DM Serif Display"/>
                <a:cs typeface="DM Serif Display"/>
                <a:sym typeface="DM Serif Display"/>
              </a:defRPr>
            </a:lvl2pPr>
            <a:lvl3pPr lvl="2" algn="ctr" rtl="0">
              <a:lnSpc>
                <a:spcPct val="100000"/>
              </a:lnSpc>
              <a:spcBef>
                <a:spcPts val="0"/>
              </a:spcBef>
              <a:spcAft>
                <a:spcPts val="0"/>
              </a:spcAft>
              <a:buSzPts val="2000"/>
              <a:buFont typeface="DM Serif Display"/>
              <a:buNone/>
              <a:defRPr sz="2000">
                <a:latin typeface="DM Serif Display"/>
                <a:ea typeface="DM Serif Display"/>
                <a:cs typeface="DM Serif Display"/>
                <a:sym typeface="DM Serif Display"/>
              </a:defRPr>
            </a:lvl3pPr>
            <a:lvl4pPr lvl="3" algn="ctr" rtl="0">
              <a:lnSpc>
                <a:spcPct val="100000"/>
              </a:lnSpc>
              <a:spcBef>
                <a:spcPts val="0"/>
              </a:spcBef>
              <a:spcAft>
                <a:spcPts val="0"/>
              </a:spcAft>
              <a:buSzPts val="2000"/>
              <a:buFont typeface="DM Serif Display"/>
              <a:buNone/>
              <a:defRPr sz="2000">
                <a:latin typeface="DM Serif Display"/>
                <a:ea typeface="DM Serif Display"/>
                <a:cs typeface="DM Serif Display"/>
                <a:sym typeface="DM Serif Display"/>
              </a:defRPr>
            </a:lvl4pPr>
            <a:lvl5pPr lvl="4" algn="ctr" rtl="0">
              <a:lnSpc>
                <a:spcPct val="100000"/>
              </a:lnSpc>
              <a:spcBef>
                <a:spcPts val="0"/>
              </a:spcBef>
              <a:spcAft>
                <a:spcPts val="0"/>
              </a:spcAft>
              <a:buSzPts val="2000"/>
              <a:buFont typeface="DM Serif Display"/>
              <a:buNone/>
              <a:defRPr sz="2000">
                <a:latin typeface="DM Serif Display"/>
                <a:ea typeface="DM Serif Display"/>
                <a:cs typeface="DM Serif Display"/>
                <a:sym typeface="DM Serif Display"/>
              </a:defRPr>
            </a:lvl5pPr>
            <a:lvl6pPr lvl="5" algn="ctr" rtl="0">
              <a:lnSpc>
                <a:spcPct val="100000"/>
              </a:lnSpc>
              <a:spcBef>
                <a:spcPts val="0"/>
              </a:spcBef>
              <a:spcAft>
                <a:spcPts val="0"/>
              </a:spcAft>
              <a:buSzPts val="2000"/>
              <a:buFont typeface="DM Serif Display"/>
              <a:buNone/>
              <a:defRPr sz="2000">
                <a:latin typeface="DM Serif Display"/>
                <a:ea typeface="DM Serif Display"/>
                <a:cs typeface="DM Serif Display"/>
                <a:sym typeface="DM Serif Display"/>
              </a:defRPr>
            </a:lvl6pPr>
            <a:lvl7pPr lvl="6" algn="ctr" rtl="0">
              <a:lnSpc>
                <a:spcPct val="100000"/>
              </a:lnSpc>
              <a:spcBef>
                <a:spcPts val="0"/>
              </a:spcBef>
              <a:spcAft>
                <a:spcPts val="0"/>
              </a:spcAft>
              <a:buSzPts val="2000"/>
              <a:buFont typeface="DM Serif Display"/>
              <a:buNone/>
              <a:defRPr sz="2000">
                <a:latin typeface="DM Serif Display"/>
                <a:ea typeface="DM Serif Display"/>
                <a:cs typeface="DM Serif Display"/>
                <a:sym typeface="DM Serif Display"/>
              </a:defRPr>
            </a:lvl7pPr>
            <a:lvl8pPr lvl="7" algn="ctr" rtl="0">
              <a:lnSpc>
                <a:spcPct val="100000"/>
              </a:lnSpc>
              <a:spcBef>
                <a:spcPts val="0"/>
              </a:spcBef>
              <a:spcAft>
                <a:spcPts val="0"/>
              </a:spcAft>
              <a:buSzPts val="2000"/>
              <a:buFont typeface="DM Serif Display"/>
              <a:buNone/>
              <a:defRPr sz="2000">
                <a:latin typeface="DM Serif Display"/>
                <a:ea typeface="DM Serif Display"/>
                <a:cs typeface="DM Serif Display"/>
                <a:sym typeface="DM Serif Display"/>
              </a:defRPr>
            </a:lvl8pPr>
            <a:lvl9pPr lvl="8" algn="ctr" rtl="0">
              <a:lnSpc>
                <a:spcPct val="100000"/>
              </a:lnSpc>
              <a:spcBef>
                <a:spcPts val="0"/>
              </a:spcBef>
              <a:spcAft>
                <a:spcPts val="0"/>
              </a:spcAft>
              <a:buSzPts val="2000"/>
              <a:buFont typeface="DM Serif Display"/>
              <a:buNone/>
              <a:defRPr sz="2000">
                <a:latin typeface="DM Serif Display"/>
                <a:ea typeface="DM Serif Display"/>
                <a:cs typeface="DM Serif Display"/>
                <a:sym typeface="DM Serif Display"/>
              </a:defRPr>
            </a:lvl9pPr>
          </a:lstStyle>
          <a:p>
            <a:endParaRPr/>
          </a:p>
        </p:txBody>
      </p:sp>
      <p:sp>
        <p:nvSpPr>
          <p:cNvPr id="250" name="Google Shape;250;p22"/>
          <p:cNvSpPr txBox="1">
            <a:spLocks noGrp="1"/>
          </p:cNvSpPr>
          <p:nvPr>
            <p:ph type="subTitle" idx="2"/>
          </p:nvPr>
        </p:nvSpPr>
        <p:spPr>
          <a:xfrm>
            <a:off x="707825" y="3226813"/>
            <a:ext cx="2377200" cy="7836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51" name="Google Shape;251;p22"/>
          <p:cNvSpPr txBox="1">
            <a:spLocks noGrp="1"/>
          </p:cNvSpPr>
          <p:nvPr>
            <p:ph type="subTitle" idx="3"/>
          </p:nvPr>
        </p:nvSpPr>
        <p:spPr>
          <a:xfrm>
            <a:off x="3383400" y="2826313"/>
            <a:ext cx="2377200" cy="4005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2000"/>
              <a:buFont typeface="DM Serif Display"/>
              <a:buNone/>
              <a:defRPr sz="2000">
                <a:solidFill>
                  <a:schemeClr val="dk1"/>
                </a:solidFill>
                <a:latin typeface="Vollkorn"/>
                <a:ea typeface="Vollkorn"/>
                <a:cs typeface="Vollkorn"/>
                <a:sym typeface="Vollkorn"/>
              </a:defRPr>
            </a:lvl1pPr>
            <a:lvl2pPr lvl="1" algn="ctr" rtl="0">
              <a:lnSpc>
                <a:spcPct val="100000"/>
              </a:lnSpc>
              <a:spcBef>
                <a:spcPts val="0"/>
              </a:spcBef>
              <a:spcAft>
                <a:spcPts val="0"/>
              </a:spcAft>
              <a:buSzPts val="2000"/>
              <a:buFont typeface="DM Serif Display"/>
              <a:buNone/>
              <a:defRPr sz="2000">
                <a:latin typeface="DM Serif Display"/>
                <a:ea typeface="DM Serif Display"/>
                <a:cs typeface="DM Serif Display"/>
                <a:sym typeface="DM Serif Display"/>
              </a:defRPr>
            </a:lvl2pPr>
            <a:lvl3pPr lvl="2" algn="ctr" rtl="0">
              <a:lnSpc>
                <a:spcPct val="100000"/>
              </a:lnSpc>
              <a:spcBef>
                <a:spcPts val="0"/>
              </a:spcBef>
              <a:spcAft>
                <a:spcPts val="0"/>
              </a:spcAft>
              <a:buSzPts val="2000"/>
              <a:buFont typeface="DM Serif Display"/>
              <a:buNone/>
              <a:defRPr sz="2000">
                <a:latin typeface="DM Serif Display"/>
                <a:ea typeface="DM Serif Display"/>
                <a:cs typeface="DM Serif Display"/>
                <a:sym typeface="DM Serif Display"/>
              </a:defRPr>
            </a:lvl3pPr>
            <a:lvl4pPr lvl="3" algn="ctr" rtl="0">
              <a:lnSpc>
                <a:spcPct val="100000"/>
              </a:lnSpc>
              <a:spcBef>
                <a:spcPts val="0"/>
              </a:spcBef>
              <a:spcAft>
                <a:spcPts val="0"/>
              </a:spcAft>
              <a:buSzPts val="2000"/>
              <a:buFont typeface="DM Serif Display"/>
              <a:buNone/>
              <a:defRPr sz="2000">
                <a:latin typeface="DM Serif Display"/>
                <a:ea typeface="DM Serif Display"/>
                <a:cs typeface="DM Serif Display"/>
                <a:sym typeface="DM Serif Display"/>
              </a:defRPr>
            </a:lvl4pPr>
            <a:lvl5pPr lvl="4" algn="ctr" rtl="0">
              <a:lnSpc>
                <a:spcPct val="100000"/>
              </a:lnSpc>
              <a:spcBef>
                <a:spcPts val="0"/>
              </a:spcBef>
              <a:spcAft>
                <a:spcPts val="0"/>
              </a:spcAft>
              <a:buSzPts val="2000"/>
              <a:buFont typeface="DM Serif Display"/>
              <a:buNone/>
              <a:defRPr sz="2000">
                <a:latin typeface="DM Serif Display"/>
                <a:ea typeface="DM Serif Display"/>
                <a:cs typeface="DM Serif Display"/>
                <a:sym typeface="DM Serif Display"/>
              </a:defRPr>
            </a:lvl5pPr>
            <a:lvl6pPr lvl="5" algn="ctr" rtl="0">
              <a:lnSpc>
                <a:spcPct val="100000"/>
              </a:lnSpc>
              <a:spcBef>
                <a:spcPts val="0"/>
              </a:spcBef>
              <a:spcAft>
                <a:spcPts val="0"/>
              </a:spcAft>
              <a:buSzPts val="2000"/>
              <a:buFont typeface="DM Serif Display"/>
              <a:buNone/>
              <a:defRPr sz="2000">
                <a:latin typeface="DM Serif Display"/>
                <a:ea typeface="DM Serif Display"/>
                <a:cs typeface="DM Serif Display"/>
                <a:sym typeface="DM Serif Display"/>
              </a:defRPr>
            </a:lvl6pPr>
            <a:lvl7pPr lvl="6" algn="ctr" rtl="0">
              <a:lnSpc>
                <a:spcPct val="100000"/>
              </a:lnSpc>
              <a:spcBef>
                <a:spcPts val="0"/>
              </a:spcBef>
              <a:spcAft>
                <a:spcPts val="0"/>
              </a:spcAft>
              <a:buSzPts val="2000"/>
              <a:buFont typeface="DM Serif Display"/>
              <a:buNone/>
              <a:defRPr sz="2000">
                <a:latin typeface="DM Serif Display"/>
                <a:ea typeface="DM Serif Display"/>
                <a:cs typeface="DM Serif Display"/>
                <a:sym typeface="DM Serif Display"/>
              </a:defRPr>
            </a:lvl7pPr>
            <a:lvl8pPr lvl="7" algn="ctr" rtl="0">
              <a:lnSpc>
                <a:spcPct val="100000"/>
              </a:lnSpc>
              <a:spcBef>
                <a:spcPts val="0"/>
              </a:spcBef>
              <a:spcAft>
                <a:spcPts val="0"/>
              </a:spcAft>
              <a:buSzPts val="2000"/>
              <a:buFont typeface="DM Serif Display"/>
              <a:buNone/>
              <a:defRPr sz="2000">
                <a:latin typeface="DM Serif Display"/>
                <a:ea typeface="DM Serif Display"/>
                <a:cs typeface="DM Serif Display"/>
                <a:sym typeface="DM Serif Display"/>
              </a:defRPr>
            </a:lvl8pPr>
            <a:lvl9pPr lvl="8" algn="ctr" rtl="0">
              <a:lnSpc>
                <a:spcPct val="100000"/>
              </a:lnSpc>
              <a:spcBef>
                <a:spcPts val="0"/>
              </a:spcBef>
              <a:spcAft>
                <a:spcPts val="0"/>
              </a:spcAft>
              <a:buSzPts val="2000"/>
              <a:buFont typeface="DM Serif Display"/>
              <a:buNone/>
              <a:defRPr sz="2000">
                <a:latin typeface="DM Serif Display"/>
                <a:ea typeface="DM Serif Display"/>
                <a:cs typeface="DM Serif Display"/>
                <a:sym typeface="DM Serif Display"/>
              </a:defRPr>
            </a:lvl9pPr>
          </a:lstStyle>
          <a:p>
            <a:endParaRPr/>
          </a:p>
        </p:txBody>
      </p:sp>
      <p:sp>
        <p:nvSpPr>
          <p:cNvPr id="252" name="Google Shape;252;p22"/>
          <p:cNvSpPr txBox="1">
            <a:spLocks noGrp="1"/>
          </p:cNvSpPr>
          <p:nvPr>
            <p:ph type="subTitle" idx="4"/>
          </p:nvPr>
        </p:nvSpPr>
        <p:spPr>
          <a:xfrm>
            <a:off x="3383400" y="3226813"/>
            <a:ext cx="2377200" cy="7836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53" name="Google Shape;253;p22"/>
          <p:cNvSpPr txBox="1">
            <a:spLocks noGrp="1"/>
          </p:cNvSpPr>
          <p:nvPr>
            <p:ph type="subTitle" idx="5"/>
          </p:nvPr>
        </p:nvSpPr>
        <p:spPr>
          <a:xfrm>
            <a:off x="6053700" y="2826313"/>
            <a:ext cx="2377200" cy="4005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2000"/>
              <a:buFont typeface="DM Serif Display"/>
              <a:buNone/>
              <a:defRPr sz="2000">
                <a:solidFill>
                  <a:schemeClr val="dk1"/>
                </a:solidFill>
                <a:latin typeface="Vollkorn"/>
                <a:ea typeface="Vollkorn"/>
                <a:cs typeface="Vollkorn"/>
                <a:sym typeface="Vollkorn"/>
              </a:defRPr>
            </a:lvl1pPr>
            <a:lvl2pPr lvl="1" algn="ctr" rtl="0">
              <a:lnSpc>
                <a:spcPct val="100000"/>
              </a:lnSpc>
              <a:spcBef>
                <a:spcPts val="0"/>
              </a:spcBef>
              <a:spcAft>
                <a:spcPts val="0"/>
              </a:spcAft>
              <a:buSzPts val="2000"/>
              <a:buFont typeface="DM Serif Display"/>
              <a:buNone/>
              <a:defRPr sz="2000">
                <a:latin typeface="DM Serif Display"/>
                <a:ea typeface="DM Serif Display"/>
                <a:cs typeface="DM Serif Display"/>
                <a:sym typeface="DM Serif Display"/>
              </a:defRPr>
            </a:lvl2pPr>
            <a:lvl3pPr lvl="2" algn="ctr" rtl="0">
              <a:lnSpc>
                <a:spcPct val="100000"/>
              </a:lnSpc>
              <a:spcBef>
                <a:spcPts val="0"/>
              </a:spcBef>
              <a:spcAft>
                <a:spcPts val="0"/>
              </a:spcAft>
              <a:buSzPts val="2000"/>
              <a:buFont typeface="DM Serif Display"/>
              <a:buNone/>
              <a:defRPr sz="2000">
                <a:latin typeface="DM Serif Display"/>
                <a:ea typeface="DM Serif Display"/>
                <a:cs typeface="DM Serif Display"/>
                <a:sym typeface="DM Serif Display"/>
              </a:defRPr>
            </a:lvl3pPr>
            <a:lvl4pPr lvl="3" algn="ctr" rtl="0">
              <a:lnSpc>
                <a:spcPct val="100000"/>
              </a:lnSpc>
              <a:spcBef>
                <a:spcPts val="0"/>
              </a:spcBef>
              <a:spcAft>
                <a:spcPts val="0"/>
              </a:spcAft>
              <a:buSzPts val="2000"/>
              <a:buFont typeface="DM Serif Display"/>
              <a:buNone/>
              <a:defRPr sz="2000">
                <a:latin typeface="DM Serif Display"/>
                <a:ea typeface="DM Serif Display"/>
                <a:cs typeface="DM Serif Display"/>
                <a:sym typeface="DM Serif Display"/>
              </a:defRPr>
            </a:lvl4pPr>
            <a:lvl5pPr lvl="4" algn="ctr" rtl="0">
              <a:lnSpc>
                <a:spcPct val="100000"/>
              </a:lnSpc>
              <a:spcBef>
                <a:spcPts val="0"/>
              </a:spcBef>
              <a:spcAft>
                <a:spcPts val="0"/>
              </a:spcAft>
              <a:buSzPts val="2000"/>
              <a:buFont typeface="DM Serif Display"/>
              <a:buNone/>
              <a:defRPr sz="2000">
                <a:latin typeface="DM Serif Display"/>
                <a:ea typeface="DM Serif Display"/>
                <a:cs typeface="DM Serif Display"/>
                <a:sym typeface="DM Serif Display"/>
              </a:defRPr>
            </a:lvl5pPr>
            <a:lvl6pPr lvl="5" algn="ctr" rtl="0">
              <a:lnSpc>
                <a:spcPct val="100000"/>
              </a:lnSpc>
              <a:spcBef>
                <a:spcPts val="0"/>
              </a:spcBef>
              <a:spcAft>
                <a:spcPts val="0"/>
              </a:spcAft>
              <a:buSzPts val="2000"/>
              <a:buFont typeface="DM Serif Display"/>
              <a:buNone/>
              <a:defRPr sz="2000">
                <a:latin typeface="DM Serif Display"/>
                <a:ea typeface="DM Serif Display"/>
                <a:cs typeface="DM Serif Display"/>
                <a:sym typeface="DM Serif Display"/>
              </a:defRPr>
            </a:lvl6pPr>
            <a:lvl7pPr lvl="6" algn="ctr" rtl="0">
              <a:lnSpc>
                <a:spcPct val="100000"/>
              </a:lnSpc>
              <a:spcBef>
                <a:spcPts val="0"/>
              </a:spcBef>
              <a:spcAft>
                <a:spcPts val="0"/>
              </a:spcAft>
              <a:buSzPts val="2000"/>
              <a:buFont typeface="DM Serif Display"/>
              <a:buNone/>
              <a:defRPr sz="2000">
                <a:latin typeface="DM Serif Display"/>
                <a:ea typeface="DM Serif Display"/>
                <a:cs typeface="DM Serif Display"/>
                <a:sym typeface="DM Serif Display"/>
              </a:defRPr>
            </a:lvl7pPr>
            <a:lvl8pPr lvl="7" algn="ctr" rtl="0">
              <a:lnSpc>
                <a:spcPct val="100000"/>
              </a:lnSpc>
              <a:spcBef>
                <a:spcPts val="0"/>
              </a:spcBef>
              <a:spcAft>
                <a:spcPts val="0"/>
              </a:spcAft>
              <a:buSzPts val="2000"/>
              <a:buFont typeface="DM Serif Display"/>
              <a:buNone/>
              <a:defRPr sz="2000">
                <a:latin typeface="DM Serif Display"/>
                <a:ea typeface="DM Serif Display"/>
                <a:cs typeface="DM Serif Display"/>
                <a:sym typeface="DM Serif Display"/>
              </a:defRPr>
            </a:lvl8pPr>
            <a:lvl9pPr lvl="8" algn="ctr" rtl="0">
              <a:lnSpc>
                <a:spcPct val="100000"/>
              </a:lnSpc>
              <a:spcBef>
                <a:spcPts val="0"/>
              </a:spcBef>
              <a:spcAft>
                <a:spcPts val="0"/>
              </a:spcAft>
              <a:buSzPts val="2000"/>
              <a:buFont typeface="DM Serif Display"/>
              <a:buNone/>
              <a:defRPr sz="2000">
                <a:latin typeface="DM Serif Display"/>
                <a:ea typeface="DM Serif Display"/>
                <a:cs typeface="DM Serif Display"/>
                <a:sym typeface="DM Serif Display"/>
              </a:defRPr>
            </a:lvl9pPr>
          </a:lstStyle>
          <a:p>
            <a:endParaRPr/>
          </a:p>
        </p:txBody>
      </p:sp>
      <p:sp>
        <p:nvSpPr>
          <p:cNvPr id="254" name="Google Shape;254;p22"/>
          <p:cNvSpPr txBox="1">
            <a:spLocks noGrp="1"/>
          </p:cNvSpPr>
          <p:nvPr>
            <p:ph type="subTitle" idx="6"/>
          </p:nvPr>
        </p:nvSpPr>
        <p:spPr>
          <a:xfrm>
            <a:off x="6053700" y="3226813"/>
            <a:ext cx="2377200" cy="7836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matchingName="Title and three columns 1">
  <p:cSld name="BLANK_14">
    <p:spTree>
      <p:nvGrpSpPr>
        <p:cNvPr id="1" name="Shape 255"/>
        <p:cNvGrpSpPr/>
        <p:nvPr/>
      </p:nvGrpSpPr>
      <p:grpSpPr>
        <a:xfrm>
          <a:off x="0" y="0"/>
          <a:ext cx="0" cy="0"/>
          <a:chOff x="0" y="0"/>
          <a:chExt cx="0" cy="0"/>
        </a:xfrm>
      </p:grpSpPr>
      <p:grpSp>
        <p:nvGrpSpPr>
          <p:cNvPr id="256" name="Google Shape;256;p23"/>
          <p:cNvGrpSpPr/>
          <p:nvPr/>
        </p:nvGrpSpPr>
        <p:grpSpPr>
          <a:xfrm>
            <a:off x="-101025" y="-45925"/>
            <a:ext cx="9302475" cy="5261100"/>
            <a:chOff x="-101025" y="-45925"/>
            <a:chExt cx="9302475" cy="5261100"/>
          </a:xfrm>
        </p:grpSpPr>
        <p:cxnSp>
          <p:nvCxnSpPr>
            <p:cNvPr id="257" name="Google Shape;257;p23"/>
            <p:cNvCxnSpPr/>
            <p:nvPr/>
          </p:nvCxnSpPr>
          <p:spPr>
            <a:xfrm>
              <a:off x="-101025" y="205575"/>
              <a:ext cx="9294900" cy="0"/>
            </a:xfrm>
            <a:prstGeom prst="straightConnector1">
              <a:avLst/>
            </a:prstGeom>
            <a:noFill/>
            <a:ln w="19050" cap="flat" cmpd="sng">
              <a:solidFill>
                <a:schemeClr val="dk1"/>
              </a:solidFill>
              <a:prstDash val="solid"/>
              <a:round/>
              <a:headEnd type="none" w="med" len="med"/>
              <a:tailEnd type="none" w="med" len="med"/>
            </a:ln>
          </p:spPr>
        </p:cxnSp>
        <p:cxnSp>
          <p:nvCxnSpPr>
            <p:cNvPr id="258" name="Google Shape;258;p23"/>
            <p:cNvCxnSpPr/>
            <p:nvPr/>
          </p:nvCxnSpPr>
          <p:spPr>
            <a:xfrm>
              <a:off x="209250" y="-45925"/>
              <a:ext cx="0" cy="5261100"/>
            </a:xfrm>
            <a:prstGeom prst="straightConnector1">
              <a:avLst/>
            </a:prstGeom>
            <a:noFill/>
            <a:ln w="19050" cap="flat" cmpd="sng">
              <a:solidFill>
                <a:schemeClr val="dk1"/>
              </a:solidFill>
              <a:prstDash val="solid"/>
              <a:round/>
              <a:headEnd type="none" w="med" len="med"/>
              <a:tailEnd type="none" w="med" len="med"/>
            </a:ln>
          </p:spPr>
        </p:cxnSp>
        <p:cxnSp>
          <p:nvCxnSpPr>
            <p:cNvPr id="259" name="Google Shape;259;p23"/>
            <p:cNvCxnSpPr/>
            <p:nvPr/>
          </p:nvCxnSpPr>
          <p:spPr>
            <a:xfrm>
              <a:off x="-36750" y="4930875"/>
              <a:ext cx="9238200" cy="0"/>
            </a:xfrm>
            <a:prstGeom prst="straightConnector1">
              <a:avLst/>
            </a:prstGeom>
            <a:noFill/>
            <a:ln w="19050" cap="flat" cmpd="sng">
              <a:solidFill>
                <a:schemeClr val="dk1"/>
              </a:solidFill>
              <a:prstDash val="solid"/>
              <a:round/>
              <a:headEnd type="none" w="med" len="med"/>
              <a:tailEnd type="none" w="med" len="med"/>
            </a:ln>
          </p:spPr>
        </p:cxnSp>
        <p:cxnSp>
          <p:nvCxnSpPr>
            <p:cNvPr id="260" name="Google Shape;260;p23"/>
            <p:cNvCxnSpPr/>
            <p:nvPr/>
          </p:nvCxnSpPr>
          <p:spPr>
            <a:xfrm>
              <a:off x="8934750" y="-27550"/>
              <a:ext cx="0" cy="5217000"/>
            </a:xfrm>
            <a:prstGeom prst="straightConnector1">
              <a:avLst/>
            </a:prstGeom>
            <a:noFill/>
            <a:ln w="19050" cap="flat" cmpd="sng">
              <a:solidFill>
                <a:schemeClr val="dk1"/>
              </a:solidFill>
              <a:prstDash val="solid"/>
              <a:round/>
              <a:headEnd type="none" w="med" len="med"/>
              <a:tailEnd type="none" w="med" len="med"/>
            </a:ln>
          </p:spPr>
        </p:cxnSp>
      </p:grpSp>
      <p:sp>
        <p:nvSpPr>
          <p:cNvPr id="261" name="Google Shape;261;p23"/>
          <p:cNvSpPr txBox="1">
            <a:spLocks noGrp="1"/>
          </p:cNvSpPr>
          <p:nvPr>
            <p:ph type="title"/>
          </p:nvPr>
        </p:nvSpPr>
        <p:spPr>
          <a:xfrm>
            <a:off x="713100" y="539400"/>
            <a:ext cx="7717800" cy="572700"/>
          </a:xfrm>
          <a:prstGeom prst="rect">
            <a:avLst/>
          </a:prstGeom>
        </p:spPr>
        <p:txBody>
          <a:bodyPr spcFirstLastPara="1" wrap="square" lIns="91425" tIns="91425" rIns="91425" bIns="91425" anchor="ctr"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262" name="Google Shape;262;p23"/>
          <p:cNvSpPr txBox="1">
            <a:spLocks noGrp="1"/>
          </p:cNvSpPr>
          <p:nvPr>
            <p:ph type="subTitle" idx="1"/>
          </p:nvPr>
        </p:nvSpPr>
        <p:spPr>
          <a:xfrm>
            <a:off x="707825" y="3008583"/>
            <a:ext cx="2377200" cy="4005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2000"/>
              <a:buFont typeface="DM Serif Display"/>
              <a:buNone/>
              <a:defRPr sz="2000">
                <a:solidFill>
                  <a:schemeClr val="dk1"/>
                </a:solidFill>
                <a:latin typeface="Vollkorn"/>
                <a:ea typeface="Vollkorn"/>
                <a:cs typeface="Vollkorn"/>
                <a:sym typeface="Vollkorn"/>
              </a:defRPr>
            </a:lvl1pPr>
            <a:lvl2pPr lvl="1" algn="ctr" rtl="0">
              <a:lnSpc>
                <a:spcPct val="100000"/>
              </a:lnSpc>
              <a:spcBef>
                <a:spcPts val="0"/>
              </a:spcBef>
              <a:spcAft>
                <a:spcPts val="0"/>
              </a:spcAft>
              <a:buSzPts val="2000"/>
              <a:buFont typeface="DM Serif Display"/>
              <a:buNone/>
              <a:defRPr sz="2000">
                <a:latin typeface="DM Serif Display"/>
                <a:ea typeface="DM Serif Display"/>
                <a:cs typeface="DM Serif Display"/>
                <a:sym typeface="DM Serif Display"/>
              </a:defRPr>
            </a:lvl2pPr>
            <a:lvl3pPr lvl="2" algn="ctr" rtl="0">
              <a:lnSpc>
                <a:spcPct val="100000"/>
              </a:lnSpc>
              <a:spcBef>
                <a:spcPts val="0"/>
              </a:spcBef>
              <a:spcAft>
                <a:spcPts val="0"/>
              </a:spcAft>
              <a:buSzPts val="2000"/>
              <a:buFont typeface="DM Serif Display"/>
              <a:buNone/>
              <a:defRPr sz="2000">
                <a:latin typeface="DM Serif Display"/>
                <a:ea typeface="DM Serif Display"/>
                <a:cs typeface="DM Serif Display"/>
                <a:sym typeface="DM Serif Display"/>
              </a:defRPr>
            </a:lvl3pPr>
            <a:lvl4pPr lvl="3" algn="ctr" rtl="0">
              <a:lnSpc>
                <a:spcPct val="100000"/>
              </a:lnSpc>
              <a:spcBef>
                <a:spcPts val="0"/>
              </a:spcBef>
              <a:spcAft>
                <a:spcPts val="0"/>
              </a:spcAft>
              <a:buSzPts val="2000"/>
              <a:buFont typeface="DM Serif Display"/>
              <a:buNone/>
              <a:defRPr sz="2000">
                <a:latin typeface="DM Serif Display"/>
                <a:ea typeface="DM Serif Display"/>
                <a:cs typeface="DM Serif Display"/>
                <a:sym typeface="DM Serif Display"/>
              </a:defRPr>
            </a:lvl4pPr>
            <a:lvl5pPr lvl="4" algn="ctr" rtl="0">
              <a:lnSpc>
                <a:spcPct val="100000"/>
              </a:lnSpc>
              <a:spcBef>
                <a:spcPts val="0"/>
              </a:spcBef>
              <a:spcAft>
                <a:spcPts val="0"/>
              </a:spcAft>
              <a:buSzPts val="2000"/>
              <a:buFont typeface="DM Serif Display"/>
              <a:buNone/>
              <a:defRPr sz="2000">
                <a:latin typeface="DM Serif Display"/>
                <a:ea typeface="DM Serif Display"/>
                <a:cs typeface="DM Serif Display"/>
                <a:sym typeface="DM Serif Display"/>
              </a:defRPr>
            </a:lvl5pPr>
            <a:lvl6pPr lvl="5" algn="ctr" rtl="0">
              <a:lnSpc>
                <a:spcPct val="100000"/>
              </a:lnSpc>
              <a:spcBef>
                <a:spcPts val="0"/>
              </a:spcBef>
              <a:spcAft>
                <a:spcPts val="0"/>
              </a:spcAft>
              <a:buSzPts val="2000"/>
              <a:buFont typeface="DM Serif Display"/>
              <a:buNone/>
              <a:defRPr sz="2000">
                <a:latin typeface="DM Serif Display"/>
                <a:ea typeface="DM Serif Display"/>
                <a:cs typeface="DM Serif Display"/>
                <a:sym typeface="DM Serif Display"/>
              </a:defRPr>
            </a:lvl6pPr>
            <a:lvl7pPr lvl="6" algn="ctr" rtl="0">
              <a:lnSpc>
                <a:spcPct val="100000"/>
              </a:lnSpc>
              <a:spcBef>
                <a:spcPts val="0"/>
              </a:spcBef>
              <a:spcAft>
                <a:spcPts val="0"/>
              </a:spcAft>
              <a:buSzPts val="2000"/>
              <a:buFont typeface="DM Serif Display"/>
              <a:buNone/>
              <a:defRPr sz="2000">
                <a:latin typeface="DM Serif Display"/>
                <a:ea typeface="DM Serif Display"/>
                <a:cs typeface="DM Serif Display"/>
                <a:sym typeface="DM Serif Display"/>
              </a:defRPr>
            </a:lvl7pPr>
            <a:lvl8pPr lvl="7" algn="ctr" rtl="0">
              <a:lnSpc>
                <a:spcPct val="100000"/>
              </a:lnSpc>
              <a:spcBef>
                <a:spcPts val="0"/>
              </a:spcBef>
              <a:spcAft>
                <a:spcPts val="0"/>
              </a:spcAft>
              <a:buSzPts val="2000"/>
              <a:buFont typeface="DM Serif Display"/>
              <a:buNone/>
              <a:defRPr sz="2000">
                <a:latin typeface="DM Serif Display"/>
                <a:ea typeface="DM Serif Display"/>
                <a:cs typeface="DM Serif Display"/>
                <a:sym typeface="DM Serif Display"/>
              </a:defRPr>
            </a:lvl8pPr>
            <a:lvl9pPr lvl="8" algn="ctr" rtl="0">
              <a:lnSpc>
                <a:spcPct val="100000"/>
              </a:lnSpc>
              <a:spcBef>
                <a:spcPts val="0"/>
              </a:spcBef>
              <a:spcAft>
                <a:spcPts val="0"/>
              </a:spcAft>
              <a:buSzPts val="2000"/>
              <a:buFont typeface="DM Serif Display"/>
              <a:buNone/>
              <a:defRPr sz="2000">
                <a:latin typeface="DM Serif Display"/>
                <a:ea typeface="DM Serif Display"/>
                <a:cs typeface="DM Serif Display"/>
                <a:sym typeface="DM Serif Display"/>
              </a:defRPr>
            </a:lvl9pPr>
          </a:lstStyle>
          <a:p>
            <a:endParaRPr/>
          </a:p>
        </p:txBody>
      </p:sp>
      <p:sp>
        <p:nvSpPr>
          <p:cNvPr id="263" name="Google Shape;263;p23"/>
          <p:cNvSpPr txBox="1">
            <a:spLocks noGrp="1"/>
          </p:cNvSpPr>
          <p:nvPr>
            <p:ph type="subTitle" idx="2"/>
          </p:nvPr>
        </p:nvSpPr>
        <p:spPr>
          <a:xfrm>
            <a:off x="707825" y="3409083"/>
            <a:ext cx="2377200" cy="7836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64" name="Google Shape;264;p23"/>
          <p:cNvSpPr txBox="1">
            <a:spLocks noGrp="1"/>
          </p:cNvSpPr>
          <p:nvPr>
            <p:ph type="subTitle" idx="3"/>
          </p:nvPr>
        </p:nvSpPr>
        <p:spPr>
          <a:xfrm>
            <a:off x="6053700" y="3008583"/>
            <a:ext cx="2377200" cy="4005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2000"/>
              <a:buFont typeface="DM Serif Display"/>
              <a:buNone/>
              <a:defRPr sz="2000">
                <a:solidFill>
                  <a:schemeClr val="dk1"/>
                </a:solidFill>
                <a:latin typeface="Vollkorn"/>
                <a:ea typeface="Vollkorn"/>
                <a:cs typeface="Vollkorn"/>
                <a:sym typeface="Vollkorn"/>
              </a:defRPr>
            </a:lvl1pPr>
            <a:lvl2pPr lvl="1" algn="ctr" rtl="0">
              <a:lnSpc>
                <a:spcPct val="100000"/>
              </a:lnSpc>
              <a:spcBef>
                <a:spcPts val="0"/>
              </a:spcBef>
              <a:spcAft>
                <a:spcPts val="0"/>
              </a:spcAft>
              <a:buSzPts val="2000"/>
              <a:buFont typeface="DM Serif Display"/>
              <a:buNone/>
              <a:defRPr sz="2000">
                <a:latin typeface="DM Serif Display"/>
                <a:ea typeface="DM Serif Display"/>
                <a:cs typeface="DM Serif Display"/>
                <a:sym typeface="DM Serif Display"/>
              </a:defRPr>
            </a:lvl2pPr>
            <a:lvl3pPr lvl="2" algn="ctr" rtl="0">
              <a:lnSpc>
                <a:spcPct val="100000"/>
              </a:lnSpc>
              <a:spcBef>
                <a:spcPts val="0"/>
              </a:spcBef>
              <a:spcAft>
                <a:spcPts val="0"/>
              </a:spcAft>
              <a:buSzPts val="2000"/>
              <a:buFont typeface="DM Serif Display"/>
              <a:buNone/>
              <a:defRPr sz="2000">
                <a:latin typeface="DM Serif Display"/>
                <a:ea typeface="DM Serif Display"/>
                <a:cs typeface="DM Serif Display"/>
                <a:sym typeface="DM Serif Display"/>
              </a:defRPr>
            </a:lvl3pPr>
            <a:lvl4pPr lvl="3" algn="ctr" rtl="0">
              <a:lnSpc>
                <a:spcPct val="100000"/>
              </a:lnSpc>
              <a:spcBef>
                <a:spcPts val="0"/>
              </a:spcBef>
              <a:spcAft>
                <a:spcPts val="0"/>
              </a:spcAft>
              <a:buSzPts val="2000"/>
              <a:buFont typeface="DM Serif Display"/>
              <a:buNone/>
              <a:defRPr sz="2000">
                <a:latin typeface="DM Serif Display"/>
                <a:ea typeface="DM Serif Display"/>
                <a:cs typeface="DM Serif Display"/>
                <a:sym typeface="DM Serif Display"/>
              </a:defRPr>
            </a:lvl4pPr>
            <a:lvl5pPr lvl="4" algn="ctr" rtl="0">
              <a:lnSpc>
                <a:spcPct val="100000"/>
              </a:lnSpc>
              <a:spcBef>
                <a:spcPts val="0"/>
              </a:spcBef>
              <a:spcAft>
                <a:spcPts val="0"/>
              </a:spcAft>
              <a:buSzPts val="2000"/>
              <a:buFont typeface="DM Serif Display"/>
              <a:buNone/>
              <a:defRPr sz="2000">
                <a:latin typeface="DM Serif Display"/>
                <a:ea typeface="DM Serif Display"/>
                <a:cs typeface="DM Serif Display"/>
                <a:sym typeface="DM Serif Display"/>
              </a:defRPr>
            </a:lvl5pPr>
            <a:lvl6pPr lvl="5" algn="ctr" rtl="0">
              <a:lnSpc>
                <a:spcPct val="100000"/>
              </a:lnSpc>
              <a:spcBef>
                <a:spcPts val="0"/>
              </a:spcBef>
              <a:spcAft>
                <a:spcPts val="0"/>
              </a:spcAft>
              <a:buSzPts val="2000"/>
              <a:buFont typeface="DM Serif Display"/>
              <a:buNone/>
              <a:defRPr sz="2000">
                <a:latin typeface="DM Serif Display"/>
                <a:ea typeface="DM Serif Display"/>
                <a:cs typeface="DM Serif Display"/>
                <a:sym typeface="DM Serif Display"/>
              </a:defRPr>
            </a:lvl6pPr>
            <a:lvl7pPr lvl="6" algn="ctr" rtl="0">
              <a:lnSpc>
                <a:spcPct val="100000"/>
              </a:lnSpc>
              <a:spcBef>
                <a:spcPts val="0"/>
              </a:spcBef>
              <a:spcAft>
                <a:spcPts val="0"/>
              </a:spcAft>
              <a:buSzPts val="2000"/>
              <a:buFont typeface="DM Serif Display"/>
              <a:buNone/>
              <a:defRPr sz="2000">
                <a:latin typeface="DM Serif Display"/>
                <a:ea typeface="DM Serif Display"/>
                <a:cs typeface="DM Serif Display"/>
                <a:sym typeface="DM Serif Display"/>
              </a:defRPr>
            </a:lvl7pPr>
            <a:lvl8pPr lvl="7" algn="ctr" rtl="0">
              <a:lnSpc>
                <a:spcPct val="100000"/>
              </a:lnSpc>
              <a:spcBef>
                <a:spcPts val="0"/>
              </a:spcBef>
              <a:spcAft>
                <a:spcPts val="0"/>
              </a:spcAft>
              <a:buSzPts val="2000"/>
              <a:buFont typeface="DM Serif Display"/>
              <a:buNone/>
              <a:defRPr sz="2000">
                <a:latin typeface="DM Serif Display"/>
                <a:ea typeface="DM Serif Display"/>
                <a:cs typeface="DM Serif Display"/>
                <a:sym typeface="DM Serif Display"/>
              </a:defRPr>
            </a:lvl8pPr>
            <a:lvl9pPr lvl="8" algn="ctr" rtl="0">
              <a:lnSpc>
                <a:spcPct val="100000"/>
              </a:lnSpc>
              <a:spcBef>
                <a:spcPts val="0"/>
              </a:spcBef>
              <a:spcAft>
                <a:spcPts val="0"/>
              </a:spcAft>
              <a:buSzPts val="2000"/>
              <a:buFont typeface="DM Serif Display"/>
              <a:buNone/>
              <a:defRPr sz="2000">
                <a:latin typeface="DM Serif Display"/>
                <a:ea typeface="DM Serif Display"/>
                <a:cs typeface="DM Serif Display"/>
                <a:sym typeface="DM Serif Display"/>
              </a:defRPr>
            </a:lvl9pPr>
          </a:lstStyle>
          <a:p>
            <a:endParaRPr/>
          </a:p>
        </p:txBody>
      </p:sp>
      <p:sp>
        <p:nvSpPr>
          <p:cNvPr id="265" name="Google Shape;265;p23"/>
          <p:cNvSpPr txBox="1">
            <a:spLocks noGrp="1"/>
          </p:cNvSpPr>
          <p:nvPr>
            <p:ph type="subTitle" idx="4"/>
          </p:nvPr>
        </p:nvSpPr>
        <p:spPr>
          <a:xfrm>
            <a:off x="6053700" y="3409083"/>
            <a:ext cx="2377200" cy="7836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66" name="Google Shape;266;p23"/>
          <p:cNvSpPr txBox="1">
            <a:spLocks noGrp="1"/>
          </p:cNvSpPr>
          <p:nvPr>
            <p:ph type="subTitle" idx="5"/>
          </p:nvPr>
        </p:nvSpPr>
        <p:spPr>
          <a:xfrm>
            <a:off x="3380643" y="3008586"/>
            <a:ext cx="2377200" cy="4005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2000"/>
              <a:buFont typeface="DM Serif Display"/>
              <a:buNone/>
              <a:defRPr sz="2000">
                <a:solidFill>
                  <a:schemeClr val="dk1"/>
                </a:solidFill>
                <a:latin typeface="Vollkorn"/>
                <a:ea typeface="Vollkorn"/>
                <a:cs typeface="Vollkorn"/>
                <a:sym typeface="Vollkorn"/>
              </a:defRPr>
            </a:lvl1pPr>
            <a:lvl2pPr lvl="1" algn="ctr" rtl="0">
              <a:lnSpc>
                <a:spcPct val="100000"/>
              </a:lnSpc>
              <a:spcBef>
                <a:spcPts val="0"/>
              </a:spcBef>
              <a:spcAft>
                <a:spcPts val="0"/>
              </a:spcAft>
              <a:buSzPts val="2000"/>
              <a:buFont typeface="DM Serif Display"/>
              <a:buNone/>
              <a:defRPr sz="2000">
                <a:latin typeface="DM Serif Display"/>
                <a:ea typeface="DM Serif Display"/>
                <a:cs typeface="DM Serif Display"/>
                <a:sym typeface="DM Serif Display"/>
              </a:defRPr>
            </a:lvl2pPr>
            <a:lvl3pPr lvl="2" algn="ctr" rtl="0">
              <a:lnSpc>
                <a:spcPct val="100000"/>
              </a:lnSpc>
              <a:spcBef>
                <a:spcPts val="0"/>
              </a:spcBef>
              <a:spcAft>
                <a:spcPts val="0"/>
              </a:spcAft>
              <a:buSzPts val="2000"/>
              <a:buFont typeface="DM Serif Display"/>
              <a:buNone/>
              <a:defRPr sz="2000">
                <a:latin typeface="DM Serif Display"/>
                <a:ea typeface="DM Serif Display"/>
                <a:cs typeface="DM Serif Display"/>
                <a:sym typeface="DM Serif Display"/>
              </a:defRPr>
            </a:lvl3pPr>
            <a:lvl4pPr lvl="3" algn="ctr" rtl="0">
              <a:lnSpc>
                <a:spcPct val="100000"/>
              </a:lnSpc>
              <a:spcBef>
                <a:spcPts val="0"/>
              </a:spcBef>
              <a:spcAft>
                <a:spcPts val="0"/>
              </a:spcAft>
              <a:buSzPts val="2000"/>
              <a:buFont typeface="DM Serif Display"/>
              <a:buNone/>
              <a:defRPr sz="2000">
                <a:latin typeface="DM Serif Display"/>
                <a:ea typeface="DM Serif Display"/>
                <a:cs typeface="DM Serif Display"/>
                <a:sym typeface="DM Serif Display"/>
              </a:defRPr>
            </a:lvl4pPr>
            <a:lvl5pPr lvl="4" algn="ctr" rtl="0">
              <a:lnSpc>
                <a:spcPct val="100000"/>
              </a:lnSpc>
              <a:spcBef>
                <a:spcPts val="0"/>
              </a:spcBef>
              <a:spcAft>
                <a:spcPts val="0"/>
              </a:spcAft>
              <a:buSzPts val="2000"/>
              <a:buFont typeface="DM Serif Display"/>
              <a:buNone/>
              <a:defRPr sz="2000">
                <a:latin typeface="DM Serif Display"/>
                <a:ea typeface="DM Serif Display"/>
                <a:cs typeface="DM Serif Display"/>
                <a:sym typeface="DM Serif Display"/>
              </a:defRPr>
            </a:lvl5pPr>
            <a:lvl6pPr lvl="5" algn="ctr" rtl="0">
              <a:lnSpc>
                <a:spcPct val="100000"/>
              </a:lnSpc>
              <a:spcBef>
                <a:spcPts val="0"/>
              </a:spcBef>
              <a:spcAft>
                <a:spcPts val="0"/>
              </a:spcAft>
              <a:buSzPts val="2000"/>
              <a:buFont typeface="DM Serif Display"/>
              <a:buNone/>
              <a:defRPr sz="2000">
                <a:latin typeface="DM Serif Display"/>
                <a:ea typeface="DM Serif Display"/>
                <a:cs typeface="DM Serif Display"/>
                <a:sym typeface="DM Serif Display"/>
              </a:defRPr>
            </a:lvl6pPr>
            <a:lvl7pPr lvl="6" algn="ctr" rtl="0">
              <a:lnSpc>
                <a:spcPct val="100000"/>
              </a:lnSpc>
              <a:spcBef>
                <a:spcPts val="0"/>
              </a:spcBef>
              <a:spcAft>
                <a:spcPts val="0"/>
              </a:spcAft>
              <a:buSzPts val="2000"/>
              <a:buFont typeface="DM Serif Display"/>
              <a:buNone/>
              <a:defRPr sz="2000">
                <a:latin typeface="DM Serif Display"/>
                <a:ea typeface="DM Serif Display"/>
                <a:cs typeface="DM Serif Display"/>
                <a:sym typeface="DM Serif Display"/>
              </a:defRPr>
            </a:lvl7pPr>
            <a:lvl8pPr lvl="7" algn="ctr" rtl="0">
              <a:lnSpc>
                <a:spcPct val="100000"/>
              </a:lnSpc>
              <a:spcBef>
                <a:spcPts val="0"/>
              </a:spcBef>
              <a:spcAft>
                <a:spcPts val="0"/>
              </a:spcAft>
              <a:buSzPts val="2000"/>
              <a:buFont typeface="DM Serif Display"/>
              <a:buNone/>
              <a:defRPr sz="2000">
                <a:latin typeface="DM Serif Display"/>
                <a:ea typeface="DM Serif Display"/>
                <a:cs typeface="DM Serif Display"/>
                <a:sym typeface="DM Serif Display"/>
              </a:defRPr>
            </a:lvl8pPr>
            <a:lvl9pPr lvl="8" algn="ctr" rtl="0">
              <a:lnSpc>
                <a:spcPct val="100000"/>
              </a:lnSpc>
              <a:spcBef>
                <a:spcPts val="0"/>
              </a:spcBef>
              <a:spcAft>
                <a:spcPts val="0"/>
              </a:spcAft>
              <a:buSzPts val="2000"/>
              <a:buFont typeface="DM Serif Display"/>
              <a:buNone/>
              <a:defRPr sz="2000">
                <a:latin typeface="DM Serif Display"/>
                <a:ea typeface="DM Serif Display"/>
                <a:cs typeface="DM Serif Display"/>
                <a:sym typeface="DM Serif Display"/>
              </a:defRPr>
            </a:lvl9pPr>
          </a:lstStyle>
          <a:p>
            <a:endParaRPr/>
          </a:p>
        </p:txBody>
      </p:sp>
      <p:sp>
        <p:nvSpPr>
          <p:cNvPr id="267" name="Google Shape;267;p23"/>
          <p:cNvSpPr txBox="1">
            <a:spLocks noGrp="1"/>
          </p:cNvSpPr>
          <p:nvPr>
            <p:ph type="subTitle" idx="6"/>
          </p:nvPr>
        </p:nvSpPr>
        <p:spPr>
          <a:xfrm>
            <a:off x="3380643" y="3409086"/>
            <a:ext cx="2377200" cy="7836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68" name="Google Shape;268;p23"/>
          <p:cNvSpPr txBox="1">
            <a:spLocks noGrp="1"/>
          </p:cNvSpPr>
          <p:nvPr>
            <p:ph type="subTitle" idx="7"/>
          </p:nvPr>
        </p:nvSpPr>
        <p:spPr>
          <a:xfrm>
            <a:off x="1387137" y="1740504"/>
            <a:ext cx="1032600" cy="1021800"/>
          </a:xfrm>
          <a:prstGeom prst="rect">
            <a:avLst/>
          </a:prstGeom>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2000">
                <a:solidFill>
                  <a:schemeClr val="dk1"/>
                </a:solidFill>
                <a:latin typeface="Vollkorn"/>
                <a:ea typeface="Vollkorn"/>
                <a:cs typeface="Vollkorn"/>
                <a:sym typeface="Vollkorn"/>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69" name="Google Shape;269;p23"/>
          <p:cNvSpPr txBox="1">
            <a:spLocks noGrp="1"/>
          </p:cNvSpPr>
          <p:nvPr>
            <p:ph type="subTitle" idx="8"/>
          </p:nvPr>
        </p:nvSpPr>
        <p:spPr>
          <a:xfrm>
            <a:off x="4062712" y="1740504"/>
            <a:ext cx="1032600" cy="1021800"/>
          </a:xfrm>
          <a:prstGeom prst="rect">
            <a:avLst/>
          </a:prstGeom>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2000">
                <a:solidFill>
                  <a:schemeClr val="dk1"/>
                </a:solidFill>
                <a:latin typeface="Vollkorn"/>
                <a:ea typeface="Vollkorn"/>
                <a:cs typeface="Vollkorn"/>
                <a:sym typeface="Vollkorn"/>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70" name="Google Shape;270;p23"/>
          <p:cNvSpPr txBox="1">
            <a:spLocks noGrp="1"/>
          </p:cNvSpPr>
          <p:nvPr>
            <p:ph type="subTitle" idx="9"/>
          </p:nvPr>
        </p:nvSpPr>
        <p:spPr>
          <a:xfrm>
            <a:off x="6726012" y="1740504"/>
            <a:ext cx="1032600" cy="1021800"/>
          </a:xfrm>
          <a:prstGeom prst="rect">
            <a:avLst/>
          </a:prstGeom>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2000">
                <a:solidFill>
                  <a:schemeClr val="dk1"/>
                </a:solidFill>
                <a:latin typeface="Vollkorn"/>
                <a:ea typeface="Vollkorn"/>
                <a:cs typeface="Vollkorn"/>
                <a:sym typeface="Vollkorn"/>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matchingName="Title and four columns">
  <p:cSld name="BLANK_7">
    <p:spTree>
      <p:nvGrpSpPr>
        <p:cNvPr id="1" name="Shape 271"/>
        <p:cNvGrpSpPr/>
        <p:nvPr/>
      </p:nvGrpSpPr>
      <p:grpSpPr>
        <a:xfrm>
          <a:off x="0" y="0"/>
          <a:ext cx="0" cy="0"/>
          <a:chOff x="0" y="0"/>
          <a:chExt cx="0" cy="0"/>
        </a:xfrm>
      </p:grpSpPr>
      <p:grpSp>
        <p:nvGrpSpPr>
          <p:cNvPr id="272" name="Google Shape;272;p24"/>
          <p:cNvGrpSpPr/>
          <p:nvPr/>
        </p:nvGrpSpPr>
        <p:grpSpPr>
          <a:xfrm>
            <a:off x="-101025" y="-45925"/>
            <a:ext cx="9302475" cy="5261100"/>
            <a:chOff x="-101025" y="-45925"/>
            <a:chExt cx="9302475" cy="5261100"/>
          </a:xfrm>
        </p:grpSpPr>
        <p:cxnSp>
          <p:nvCxnSpPr>
            <p:cNvPr id="273" name="Google Shape;273;p24"/>
            <p:cNvCxnSpPr/>
            <p:nvPr/>
          </p:nvCxnSpPr>
          <p:spPr>
            <a:xfrm>
              <a:off x="-101025" y="205575"/>
              <a:ext cx="9294900" cy="0"/>
            </a:xfrm>
            <a:prstGeom prst="straightConnector1">
              <a:avLst/>
            </a:prstGeom>
            <a:noFill/>
            <a:ln w="19050" cap="flat" cmpd="sng">
              <a:solidFill>
                <a:schemeClr val="dk1"/>
              </a:solidFill>
              <a:prstDash val="solid"/>
              <a:round/>
              <a:headEnd type="none" w="med" len="med"/>
              <a:tailEnd type="none" w="med" len="med"/>
            </a:ln>
          </p:spPr>
        </p:cxnSp>
        <p:cxnSp>
          <p:nvCxnSpPr>
            <p:cNvPr id="274" name="Google Shape;274;p24"/>
            <p:cNvCxnSpPr/>
            <p:nvPr/>
          </p:nvCxnSpPr>
          <p:spPr>
            <a:xfrm>
              <a:off x="209250" y="-45925"/>
              <a:ext cx="0" cy="5261100"/>
            </a:xfrm>
            <a:prstGeom prst="straightConnector1">
              <a:avLst/>
            </a:prstGeom>
            <a:noFill/>
            <a:ln w="19050" cap="flat" cmpd="sng">
              <a:solidFill>
                <a:schemeClr val="dk1"/>
              </a:solidFill>
              <a:prstDash val="solid"/>
              <a:round/>
              <a:headEnd type="none" w="med" len="med"/>
              <a:tailEnd type="none" w="med" len="med"/>
            </a:ln>
          </p:spPr>
        </p:cxnSp>
        <p:cxnSp>
          <p:nvCxnSpPr>
            <p:cNvPr id="275" name="Google Shape;275;p24"/>
            <p:cNvCxnSpPr/>
            <p:nvPr/>
          </p:nvCxnSpPr>
          <p:spPr>
            <a:xfrm>
              <a:off x="-36750" y="4930875"/>
              <a:ext cx="9238200" cy="0"/>
            </a:xfrm>
            <a:prstGeom prst="straightConnector1">
              <a:avLst/>
            </a:prstGeom>
            <a:noFill/>
            <a:ln w="19050" cap="flat" cmpd="sng">
              <a:solidFill>
                <a:schemeClr val="dk1"/>
              </a:solidFill>
              <a:prstDash val="solid"/>
              <a:round/>
              <a:headEnd type="none" w="med" len="med"/>
              <a:tailEnd type="none" w="med" len="med"/>
            </a:ln>
          </p:spPr>
        </p:cxnSp>
        <p:cxnSp>
          <p:nvCxnSpPr>
            <p:cNvPr id="276" name="Google Shape;276;p24"/>
            <p:cNvCxnSpPr/>
            <p:nvPr/>
          </p:nvCxnSpPr>
          <p:spPr>
            <a:xfrm>
              <a:off x="8934750" y="-27550"/>
              <a:ext cx="0" cy="5217000"/>
            </a:xfrm>
            <a:prstGeom prst="straightConnector1">
              <a:avLst/>
            </a:prstGeom>
            <a:noFill/>
            <a:ln w="19050" cap="flat" cmpd="sng">
              <a:solidFill>
                <a:schemeClr val="dk1"/>
              </a:solidFill>
              <a:prstDash val="solid"/>
              <a:round/>
              <a:headEnd type="none" w="med" len="med"/>
              <a:tailEnd type="none" w="med" len="med"/>
            </a:ln>
          </p:spPr>
        </p:cxnSp>
      </p:grpSp>
      <p:sp>
        <p:nvSpPr>
          <p:cNvPr id="277" name="Google Shape;277;p24"/>
          <p:cNvSpPr txBox="1">
            <a:spLocks noGrp="1"/>
          </p:cNvSpPr>
          <p:nvPr>
            <p:ph type="title"/>
          </p:nvPr>
        </p:nvSpPr>
        <p:spPr>
          <a:xfrm>
            <a:off x="713100" y="539400"/>
            <a:ext cx="7717800" cy="572700"/>
          </a:xfrm>
          <a:prstGeom prst="rect">
            <a:avLst/>
          </a:prstGeom>
        </p:spPr>
        <p:txBody>
          <a:bodyPr spcFirstLastPara="1" wrap="square" lIns="91425" tIns="91425" rIns="91425" bIns="91425" anchor="ctr"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278" name="Google Shape;278;p24"/>
          <p:cNvSpPr txBox="1">
            <a:spLocks noGrp="1"/>
          </p:cNvSpPr>
          <p:nvPr>
            <p:ph type="subTitle" idx="1"/>
          </p:nvPr>
        </p:nvSpPr>
        <p:spPr>
          <a:xfrm>
            <a:off x="1805696" y="1752514"/>
            <a:ext cx="2432700" cy="4005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2000"/>
              <a:buFont typeface="DM Serif Display"/>
              <a:buNone/>
              <a:defRPr sz="2000">
                <a:solidFill>
                  <a:schemeClr val="dk1"/>
                </a:solidFill>
                <a:latin typeface="Vollkorn"/>
                <a:ea typeface="Vollkorn"/>
                <a:cs typeface="Vollkorn"/>
                <a:sym typeface="Vollkorn"/>
              </a:defRPr>
            </a:lvl1pPr>
            <a:lvl2pPr lvl="1" algn="ctr" rtl="0">
              <a:lnSpc>
                <a:spcPct val="100000"/>
              </a:lnSpc>
              <a:spcBef>
                <a:spcPts val="0"/>
              </a:spcBef>
              <a:spcAft>
                <a:spcPts val="0"/>
              </a:spcAft>
              <a:buSzPts val="2000"/>
              <a:buFont typeface="DM Serif Display"/>
              <a:buNone/>
              <a:defRPr sz="2000">
                <a:latin typeface="DM Serif Display"/>
                <a:ea typeface="DM Serif Display"/>
                <a:cs typeface="DM Serif Display"/>
                <a:sym typeface="DM Serif Display"/>
              </a:defRPr>
            </a:lvl2pPr>
            <a:lvl3pPr lvl="2" algn="ctr" rtl="0">
              <a:lnSpc>
                <a:spcPct val="100000"/>
              </a:lnSpc>
              <a:spcBef>
                <a:spcPts val="0"/>
              </a:spcBef>
              <a:spcAft>
                <a:spcPts val="0"/>
              </a:spcAft>
              <a:buSzPts val="2000"/>
              <a:buFont typeface="DM Serif Display"/>
              <a:buNone/>
              <a:defRPr sz="2000">
                <a:latin typeface="DM Serif Display"/>
                <a:ea typeface="DM Serif Display"/>
                <a:cs typeface="DM Serif Display"/>
                <a:sym typeface="DM Serif Display"/>
              </a:defRPr>
            </a:lvl3pPr>
            <a:lvl4pPr lvl="3" algn="ctr" rtl="0">
              <a:lnSpc>
                <a:spcPct val="100000"/>
              </a:lnSpc>
              <a:spcBef>
                <a:spcPts val="0"/>
              </a:spcBef>
              <a:spcAft>
                <a:spcPts val="0"/>
              </a:spcAft>
              <a:buSzPts val="2000"/>
              <a:buFont typeface="DM Serif Display"/>
              <a:buNone/>
              <a:defRPr sz="2000">
                <a:latin typeface="DM Serif Display"/>
                <a:ea typeface="DM Serif Display"/>
                <a:cs typeface="DM Serif Display"/>
                <a:sym typeface="DM Serif Display"/>
              </a:defRPr>
            </a:lvl4pPr>
            <a:lvl5pPr lvl="4" algn="ctr" rtl="0">
              <a:lnSpc>
                <a:spcPct val="100000"/>
              </a:lnSpc>
              <a:spcBef>
                <a:spcPts val="0"/>
              </a:spcBef>
              <a:spcAft>
                <a:spcPts val="0"/>
              </a:spcAft>
              <a:buSzPts val="2000"/>
              <a:buFont typeface="DM Serif Display"/>
              <a:buNone/>
              <a:defRPr sz="2000">
                <a:latin typeface="DM Serif Display"/>
                <a:ea typeface="DM Serif Display"/>
                <a:cs typeface="DM Serif Display"/>
                <a:sym typeface="DM Serif Display"/>
              </a:defRPr>
            </a:lvl5pPr>
            <a:lvl6pPr lvl="5" algn="ctr" rtl="0">
              <a:lnSpc>
                <a:spcPct val="100000"/>
              </a:lnSpc>
              <a:spcBef>
                <a:spcPts val="0"/>
              </a:spcBef>
              <a:spcAft>
                <a:spcPts val="0"/>
              </a:spcAft>
              <a:buSzPts val="2000"/>
              <a:buFont typeface="DM Serif Display"/>
              <a:buNone/>
              <a:defRPr sz="2000">
                <a:latin typeface="DM Serif Display"/>
                <a:ea typeface="DM Serif Display"/>
                <a:cs typeface="DM Serif Display"/>
                <a:sym typeface="DM Serif Display"/>
              </a:defRPr>
            </a:lvl6pPr>
            <a:lvl7pPr lvl="6" algn="ctr" rtl="0">
              <a:lnSpc>
                <a:spcPct val="100000"/>
              </a:lnSpc>
              <a:spcBef>
                <a:spcPts val="0"/>
              </a:spcBef>
              <a:spcAft>
                <a:spcPts val="0"/>
              </a:spcAft>
              <a:buSzPts val="2000"/>
              <a:buFont typeface="DM Serif Display"/>
              <a:buNone/>
              <a:defRPr sz="2000">
                <a:latin typeface="DM Serif Display"/>
                <a:ea typeface="DM Serif Display"/>
                <a:cs typeface="DM Serif Display"/>
                <a:sym typeface="DM Serif Display"/>
              </a:defRPr>
            </a:lvl7pPr>
            <a:lvl8pPr lvl="7" algn="ctr" rtl="0">
              <a:lnSpc>
                <a:spcPct val="100000"/>
              </a:lnSpc>
              <a:spcBef>
                <a:spcPts val="0"/>
              </a:spcBef>
              <a:spcAft>
                <a:spcPts val="0"/>
              </a:spcAft>
              <a:buSzPts val="2000"/>
              <a:buFont typeface="DM Serif Display"/>
              <a:buNone/>
              <a:defRPr sz="2000">
                <a:latin typeface="DM Serif Display"/>
                <a:ea typeface="DM Serif Display"/>
                <a:cs typeface="DM Serif Display"/>
                <a:sym typeface="DM Serif Display"/>
              </a:defRPr>
            </a:lvl8pPr>
            <a:lvl9pPr lvl="8" algn="ctr" rtl="0">
              <a:lnSpc>
                <a:spcPct val="100000"/>
              </a:lnSpc>
              <a:spcBef>
                <a:spcPts val="0"/>
              </a:spcBef>
              <a:spcAft>
                <a:spcPts val="0"/>
              </a:spcAft>
              <a:buSzPts val="2000"/>
              <a:buFont typeface="DM Serif Display"/>
              <a:buNone/>
              <a:defRPr sz="2000">
                <a:latin typeface="DM Serif Display"/>
                <a:ea typeface="DM Serif Display"/>
                <a:cs typeface="DM Serif Display"/>
                <a:sym typeface="DM Serif Display"/>
              </a:defRPr>
            </a:lvl9pPr>
          </a:lstStyle>
          <a:p>
            <a:endParaRPr/>
          </a:p>
        </p:txBody>
      </p:sp>
      <p:sp>
        <p:nvSpPr>
          <p:cNvPr id="279" name="Google Shape;279;p24"/>
          <p:cNvSpPr txBox="1">
            <a:spLocks noGrp="1"/>
          </p:cNvSpPr>
          <p:nvPr>
            <p:ph type="subTitle" idx="2"/>
          </p:nvPr>
        </p:nvSpPr>
        <p:spPr>
          <a:xfrm>
            <a:off x="1805696" y="2153014"/>
            <a:ext cx="2432700" cy="7833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80" name="Google Shape;280;p24"/>
          <p:cNvSpPr txBox="1">
            <a:spLocks noGrp="1"/>
          </p:cNvSpPr>
          <p:nvPr>
            <p:ph type="subTitle" idx="3"/>
          </p:nvPr>
        </p:nvSpPr>
        <p:spPr>
          <a:xfrm>
            <a:off x="5666526" y="1752514"/>
            <a:ext cx="2432700" cy="4005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2000"/>
              <a:buFont typeface="DM Serif Display"/>
              <a:buNone/>
              <a:defRPr sz="2000">
                <a:solidFill>
                  <a:schemeClr val="dk1"/>
                </a:solidFill>
                <a:latin typeface="Vollkorn"/>
                <a:ea typeface="Vollkorn"/>
                <a:cs typeface="Vollkorn"/>
                <a:sym typeface="Vollkorn"/>
              </a:defRPr>
            </a:lvl1pPr>
            <a:lvl2pPr lvl="1" algn="ctr" rtl="0">
              <a:lnSpc>
                <a:spcPct val="100000"/>
              </a:lnSpc>
              <a:spcBef>
                <a:spcPts val="0"/>
              </a:spcBef>
              <a:spcAft>
                <a:spcPts val="0"/>
              </a:spcAft>
              <a:buSzPts val="2000"/>
              <a:buFont typeface="DM Serif Display"/>
              <a:buNone/>
              <a:defRPr sz="2000">
                <a:latin typeface="DM Serif Display"/>
                <a:ea typeface="DM Serif Display"/>
                <a:cs typeface="DM Serif Display"/>
                <a:sym typeface="DM Serif Display"/>
              </a:defRPr>
            </a:lvl2pPr>
            <a:lvl3pPr lvl="2" algn="ctr" rtl="0">
              <a:lnSpc>
                <a:spcPct val="100000"/>
              </a:lnSpc>
              <a:spcBef>
                <a:spcPts val="0"/>
              </a:spcBef>
              <a:spcAft>
                <a:spcPts val="0"/>
              </a:spcAft>
              <a:buSzPts val="2000"/>
              <a:buFont typeface="DM Serif Display"/>
              <a:buNone/>
              <a:defRPr sz="2000">
                <a:latin typeface="DM Serif Display"/>
                <a:ea typeface="DM Serif Display"/>
                <a:cs typeface="DM Serif Display"/>
                <a:sym typeface="DM Serif Display"/>
              </a:defRPr>
            </a:lvl3pPr>
            <a:lvl4pPr lvl="3" algn="ctr" rtl="0">
              <a:lnSpc>
                <a:spcPct val="100000"/>
              </a:lnSpc>
              <a:spcBef>
                <a:spcPts val="0"/>
              </a:spcBef>
              <a:spcAft>
                <a:spcPts val="0"/>
              </a:spcAft>
              <a:buSzPts val="2000"/>
              <a:buFont typeface="DM Serif Display"/>
              <a:buNone/>
              <a:defRPr sz="2000">
                <a:latin typeface="DM Serif Display"/>
                <a:ea typeface="DM Serif Display"/>
                <a:cs typeface="DM Serif Display"/>
                <a:sym typeface="DM Serif Display"/>
              </a:defRPr>
            </a:lvl4pPr>
            <a:lvl5pPr lvl="4" algn="ctr" rtl="0">
              <a:lnSpc>
                <a:spcPct val="100000"/>
              </a:lnSpc>
              <a:spcBef>
                <a:spcPts val="0"/>
              </a:spcBef>
              <a:spcAft>
                <a:spcPts val="0"/>
              </a:spcAft>
              <a:buSzPts val="2000"/>
              <a:buFont typeface="DM Serif Display"/>
              <a:buNone/>
              <a:defRPr sz="2000">
                <a:latin typeface="DM Serif Display"/>
                <a:ea typeface="DM Serif Display"/>
                <a:cs typeface="DM Serif Display"/>
                <a:sym typeface="DM Serif Display"/>
              </a:defRPr>
            </a:lvl5pPr>
            <a:lvl6pPr lvl="5" algn="ctr" rtl="0">
              <a:lnSpc>
                <a:spcPct val="100000"/>
              </a:lnSpc>
              <a:spcBef>
                <a:spcPts val="0"/>
              </a:spcBef>
              <a:spcAft>
                <a:spcPts val="0"/>
              </a:spcAft>
              <a:buSzPts val="2000"/>
              <a:buFont typeface="DM Serif Display"/>
              <a:buNone/>
              <a:defRPr sz="2000">
                <a:latin typeface="DM Serif Display"/>
                <a:ea typeface="DM Serif Display"/>
                <a:cs typeface="DM Serif Display"/>
                <a:sym typeface="DM Serif Display"/>
              </a:defRPr>
            </a:lvl6pPr>
            <a:lvl7pPr lvl="6" algn="ctr" rtl="0">
              <a:lnSpc>
                <a:spcPct val="100000"/>
              </a:lnSpc>
              <a:spcBef>
                <a:spcPts val="0"/>
              </a:spcBef>
              <a:spcAft>
                <a:spcPts val="0"/>
              </a:spcAft>
              <a:buSzPts val="2000"/>
              <a:buFont typeface="DM Serif Display"/>
              <a:buNone/>
              <a:defRPr sz="2000">
                <a:latin typeface="DM Serif Display"/>
                <a:ea typeface="DM Serif Display"/>
                <a:cs typeface="DM Serif Display"/>
                <a:sym typeface="DM Serif Display"/>
              </a:defRPr>
            </a:lvl7pPr>
            <a:lvl8pPr lvl="7" algn="ctr" rtl="0">
              <a:lnSpc>
                <a:spcPct val="100000"/>
              </a:lnSpc>
              <a:spcBef>
                <a:spcPts val="0"/>
              </a:spcBef>
              <a:spcAft>
                <a:spcPts val="0"/>
              </a:spcAft>
              <a:buSzPts val="2000"/>
              <a:buFont typeface="DM Serif Display"/>
              <a:buNone/>
              <a:defRPr sz="2000">
                <a:latin typeface="DM Serif Display"/>
                <a:ea typeface="DM Serif Display"/>
                <a:cs typeface="DM Serif Display"/>
                <a:sym typeface="DM Serif Display"/>
              </a:defRPr>
            </a:lvl8pPr>
            <a:lvl9pPr lvl="8" algn="ctr" rtl="0">
              <a:lnSpc>
                <a:spcPct val="100000"/>
              </a:lnSpc>
              <a:spcBef>
                <a:spcPts val="0"/>
              </a:spcBef>
              <a:spcAft>
                <a:spcPts val="0"/>
              </a:spcAft>
              <a:buSzPts val="2000"/>
              <a:buFont typeface="DM Serif Display"/>
              <a:buNone/>
              <a:defRPr sz="2000">
                <a:latin typeface="DM Serif Display"/>
                <a:ea typeface="DM Serif Display"/>
                <a:cs typeface="DM Serif Display"/>
                <a:sym typeface="DM Serif Display"/>
              </a:defRPr>
            </a:lvl9pPr>
          </a:lstStyle>
          <a:p>
            <a:endParaRPr/>
          </a:p>
        </p:txBody>
      </p:sp>
      <p:sp>
        <p:nvSpPr>
          <p:cNvPr id="281" name="Google Shape;281;p24"/>
          <p:cNvSpPr txBox="1">
            <a:spLocks noGrp="1"/>
          </p:cNvSpPr>
          <p:nvPr>
            <p:ph type="subTitle" idx="4"/>
          </p:nvPr>
        </p:nvSpPr>
        <p:spPr>
          <a:xfrm>
            <a:off x="5666526" y="2153014"/>
            <a:ext cx="2432700" cy="7833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82" name="Google Shape;282;p24"/>
          <p:cNvSpPr txBox="1">
            <a:spLocks noGrp="1"/>
          </p:cNvSpPr>
          <p:nvPr>
            <p:ph type="subTitle" idx="5"/>
          </p:nvPr>
        </p:nvSpPr>
        <p:spPr>
          <a:xfrm>
            <a:off x="1805696" y="3136289"/>
            <a:ext cx="2432700" cy="4005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2000"/>
              <a:buFont typeface="DM Serif Display"/>
              <a:buNone/>
              <a:defRPr sz="2000">
                <a:solidFill>
                  <a:schemeClr val="dk1"/>
                </a:solidFill>
                <a:latin typeface="Vollkorn"/>
                <a:ea typeface="Vollkorn"/>
                <a:cs typeface="Vollkorn"/>
                <a:sym typeface="Vollkorn"/>
              </a:defRPr>
            </a:lvl1pPr>
            <a:lvl2pPr lvl="1" algn="ctr" rtl="0">
              <a:lnSpc>
                <a:spcPct val="100000"/>
              </a:lnSpc>
              <a:spcBef>
                <a:spcPts val="0"/>
              </a:spcBef>
              <a:spcAft>
                <a:spcPts val="0"/>
              </a:spcAft>
              <a:buSzPts val="2000"/>
              <a:buFont typeface="DM Serif Display"/>
              <a:buNone/>
              <a:defRPr sz="2000">
                <a:latin typeface="DM Serif Display"/>
                <a:ea typeface="DM Serif Display"/>
                <a:cs typeface="DM Serif Display"/>
                <a:sym typeface="DM Serif Display"/>
              </a:defRPr>
            </a:lvl2pPr>
            <a:lvl3pPr lvl="2" algn="ctr" rtl="0">
              <a:lnSpc>
                <a:spcPct val="100000"/>
              </a:lnSpc>
              <a:spcBef>
                <a:spcPts val="0"/>
              </a:spcBef>
              <a:spcAft>
                <a:spcPts val="0"/>
              </a:spcAft>
              <a:buSzPts val="2000"/>
              <a:buFont typeface="DM Serif Display"/>
              <a:buNone/>
              <a:defRPr sz="2000">
                <a:latin typeface="DM Serif Display"/>
                <a:ea typeface="DM Serif Display"/>
                <a:cs typeface="DM Serif Display"/>
                <a:sym typeface="DM Serif Display"/>
              </a:defRPr>
            </a:lvl3pPr>
            <a:lvl4pPr lvl="3" algn="ctr" rtl="0">
              <a:lnSpc>
                <a:spcPct val="100000"/>
              </a:lnSpc>
              <a:spcBef>
                <a:spcPts val="0"/>
              </a:spcBef>
              <a:spcAft>
                <a:spcPts val="0"/>
              </a:spcAft>
              <a:buSzPts val="2000"/>
              <a:buFont typeface="DM Serif Display"/>
              <a:buNone/>
              <a:defRPr sz="2000">
                <a:latin typeface="DM Serif Display"/>
                <a:ea typeface="DM Serif Display"/>
                <a:cs typeface="DM Serif Display"/>
                <a:sym typeface="DM Serif Display"/>
              </a:defRPr>
            </a:lvl4pPr>
            <a:lvl5pPr lvl="4" algn="ctr" rtl="0">
              <a:lnSpc>
                <a:spcPct val="100000"/>
              </a:lnSpc>
              <a:spcBef>
                <a:spcPts val="0"/>
              </a:spcBef>
              <a:spcAft>
                <a:spcPts val="0"/>
              </a:spcAft>
              <a:buSzPts val="2000"/>
              <a:buFont typeface="DM Serif Display"/>
              <a:buNone/>
              <a:defRPr sz="2000">
                <a:latin typeface="DM Serif Display"/>
                <a:ea typeface="DM Serif Display"/>
                <a:cs typeface="DM Serif Display"/>
                <a:sym typeface="DM Serif Display"/>
              </a:defRPr>
            </a:lvl5pPr>
            <a:lvl6pPr lvl="5" algn="ctr" rtl="0">
              <a:lnSpc>
                <a:spcPct val="100000"/>
              </a:lnSpc>
              <a:spcBef>
                <a:spcPts val="0"/>
              </a:spcBef>
              <a:spcAft>
                <a:spcPts val="0"/>
              </a:spcAft>
              <a:buSzPts val="2000"/>
              <a:buFont typeface="DM Serif Display"/>
              <a:buNone/>
              <a:defRPr sz="2000">
                <a:latin typeface="DM Serif Display"/>
                <a:ea typeface="DM Serif Display"/>
                <a:cs typeface="DM Serif Display"/>
                <a:sym typeface="DM Serif Display"/>
              </a:defRPr>
            </a:lvl6pPr>
            <a:lvl7pPr lvl="6" algn="ctr" rtl="0">
              <a:lnSpc>
                <a:spcPct val="100000"/>
              </a:lnSpc>
              <a:spcBef>
                <a:spcPts val="0"/>
              </a:spcBef>
              <a:spcAft>
                <a:spcPts val="0"/>
              </a:spcAft>
              <a:buSzPts val="2000"/>
              <a:buFont typeface="DM Serif Display"/>
              <a:buNone/>
              <a:defRPr sz="2000">
                <a:latin typeface="DM Serif Display"/>
                <a:ea typeface="DM Serif Display"/>
                <a:cs typeface="DM Serif Display"/>
                <a:sym typeface="DM Serif Display"/>
              </a:defRPr>
            </a:lvl7pPr>
            <a:lvl8pPr lvl="7" algn="ctr" rtl="0">
              <a:lnSpc>
                <a:spcPct val="100000"/>
              </a:lnSpc>
              <a:spcBef>
                <a:spcPts val="0"/>
              </a:spcBef>
              <a:spcAft>
                <a:spcPts val="0"/>
              </a:spcAft>
              <a:buSzPts val="2000"/>
              <a:buFont typeface="DM Serif Display"/>
              <a:buNone/>
              <a:defRPr sz="2000">
                <a:latin typeface="DM Serif Display"/>
                <a:ea typeface="DM Serif Display"/>
                <a:cs typeface="DM Serif Display"/>
                <a:sym typeface="DM Serif Display"/>
              </a:defRPr>
            </a:lvl8pPr>
            <a:lvl9pPr lvl="8" algn="ctr" rtl="0">
              <a:lnSpc>
                <a:spcPct val="100000"/>
              </a:lnSpc>
              <a:spcBef>
                <a:spcPts val="0"/>
              </a:spcBef>
              <a:spcAft>
                <a:spcPts val="0"/>
              </a:spcAft>
              <a:buSzPts val="2000"/>
              <a:buFont typeface="DM Serif Display"/>
              <a:buNone/>
              <a:defRPr sz="2000">
                <a:latin typeface="DM Serif Display"/>
                <a:ea typeface="DM Serif Display"/>
                <a:cs typeface="DM Serif Display"/>
                <a:sym typeface="DM Serif Display"/>
              </a:defRPr>
            </a:lvl9pPr>
          </a:lstStyle>
          <a:p>
            <a:endParaRPr/>
          </a:p>
        </p:txBody>
      </p:sp>
      <p:sp>
        <p:nvSpPr>
          <p:cNvPr id="283" name="Google Shape;283;p24"/>
          <p:cNvSpPr txBox="1">
            <a:spLocks noGrp="1"/>
          </p:cNvSpPr>
          <p:nvPr>
            <p:ph type="subTitle" idx="6"/>
          </p:nvPr>
        </p:nvSpPr>
        <p:spPr>
          <a:xfrm>
            <a:off x="1805696" y="3536789"/>
            <a:ext cx="2432700" cy="7833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84" name="Google Shape;284;p24"/>
          <p:cNvSpPr txBox="1">
            <a:spLocks noGrp="1"/>
          </p:cNvSpPr>
          <p:nvPr>
            <p:ph type="subTitle" idx="7"/>
          </p:nvPr>
        </p:nvSpPr>
        <p:spPr>
          <a:xfrm>
            <a:off x="5666526" y="3136289"/>
            <a:ext cx="2432700" cy="4005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2000"/>
              <a:buFont typeface="DM Serif Display"/>
              <a:buNone/>
              <a:defRPr sz="2000">
                <a:solidFill>
                  <a:schemeClr val="dk1"/>
                </a:solidFill>
                <a:latin typeface="Vollkorn"/>
                <a:ea typeface="Vollkorn"/>
                <a:cs typeface="Vollkorn"/>
                <a:sym typeface="Vollkorn"/>
              </a:defRPr>
            </a:lvl1pPr>
            <a:lvl2pPr lvl="1" algn="ctr" rtl="0">
              <a:lnSpc>
                <a:spcPct val="100000"/>
              </a:lnSpc>
              <a:spcBef>
                <a:spcPts val="0"/>
              </a:spcBef>
              <a:spcAft>
                <a:spcPts val="0"/>
              </a:spcAft>
              <a:buSzPts val="2000"/>
              <a:buFont typeface="DM Serif Display"/>
              <a:buNone/>
              <a:defRPr sz="2000">
                <a:latin typeface="DM Serif Display"/>
                <a:ea typeface="DM Serif Display"/>
                <a:cs typeface="DM Serif Display"/>
                <a:sym typeface="DM Serif Display"/>
              </a:defRPr>
            </a:lvl2pPr>
            <a:lvl3pPr lvl="2" algn="ctr" rtl="0">
              <a:lnSpc>
                <a:spcPct val="100000"/>
              </a:lnSpc>
              <a:spcBef>
                <a:spcPts val="0"/>
              </a:spcBef>
              <a:spcAft>
                <a:spcPts val="0"/>
              </a:spcAft>
              <a:buSzPts val="2000"/>
              <a:buFont typeface="DM Serif Display"/>
              <a:buNone/>
              <a:defRPr sz="2000">
                <a:latin typeface="DM Serif Display"/>
                <a:ea typeface="DM Serif Display"/>
                <a:cs typeface="DM Serif Display"/>
                <a:sym typeface="DM Serif Display"/>
              </a:defRPr>
            </a:lvl3pPr>
            <a:lvl4pPr lvl="3" algn="ctr" rtl="0">
              <a:lnSpc>
                <a:spcPct val="100000"/>
              </a:lnSpc>
              <a:spcBef>
                <a:spcPts val="0"/>
              </a:spcBef>
              <a:spcAft>
                <a:spcPts val="0"/>
              </a:spcAft>
              <a:buSzPts val="2000"/>
              <a:buFont typeface="DM Serif Display"/>
              <a:buNone/>
              <a:defRPr sz="2000">
                <a:latin typeface="DM Serif Display"/>
                <a:ea typeface="DM Serif Display"/>
                <a:cs typeface="DM Serif Display"/>
                <a:sym typeface="DM Serif Display"/>
              </a:defRPr>
            </a:lvl4pPr>
            <a:lvl5pPr lvl="4" algn="ctr" rtl="0">
              <a:lnSpc>
                <a:spcPct val="100000"/>
              </a:lnSpc>
              <a:spcBef>
                <a:spcPts val="0"/>
              </a:spcBef>
              <a:spcAft>
                <a:spcPts val="0"/>
              </a:spcAft>
              <a:buSzPts val="2000"/>
              <a:buFont typeface="DM Serif Display"/>
              <a:buNone/>
              <a:defRPr sz="2000">
                <a:latin typeface="DM Serif Display"/>
                <a:ea typeface="DM Serif Display"/>
                <a:cs typeface="DM Serif Display"/>
                <a:sym typeface="DM Serif Display"/>
              </a:defRPr>
            </a:lvl5pPr>
            <a:lvl6pPr lvl="5" algn="ctr" rtl="0">
              <a:lnSpc>
                <a:spcPct val="100000"/>
              </a:lnSpc>
              <a:spcBef>
                <a:spcPts val="0"/>
              </a:spcBef>
              <a:spcAft>
                <a:spcPts val="0"/>
              </a:spcAft>
              <a:buSzPts val="2000"/>
              <a:buFont typeface="DM Serif Display"/>
              <a:buNone/>
              <a:defRPr sz="2000">
                <a:latin typeface="DM Serif Display"/>
                <a:ea typeface="DM Serif Display"/>
                <a:cs typeface="DM Serif Display"/>
                <a:sym typeface="DM Serif Display"/>
              </a:defRPr>
            </a:lvl6pPr>
            <a:lvl7pPr lvl="6" algn="ctr" rtl="0">
              <a:lnSpc>
                <a:spcPct val="100000"/>
              </a:lnSpc>
              <a:spcBef>
                <a:spcPts val="0"/>
              </a:spcBef>
              <a:spcAft>
                <a:spcPts val="0"/>
              </a:spcAft>
              <a:buSzPts val="2000"/>
              <a:buFont typeface="DM Serif Display"/>
              <a:buNone/>
              <a:defRPr sz="2000">
                <a:latin typeface="DM Serif Display"/>
                <a:ea typeface="DM Serif Display"/>
                <a:cs typeface="DM Serif Display"/>
                <a:sym typeface="DM Serif Display"/>
              </a:defRPr>
            </a:lvl7pPr>
            <a:lvl8pPr lvl="7" algn="ctr" rtl="0">
              <a:lnSpc>
                <a:spcPct val="100000"/>
              </a:lnSpc>
              <a:spcBef>
                <a:spcPts val="0"/>
              </a:spcBef>
              <a:spcAft>
                <a:spcPts val="0"/>
              </a:spcAft>
              <a:buSzPts val="2000"/>
              <a:buFont typeface="DM Serif Display"/>
              <a:buNone/>
              <a:defRPr sz="2000">
                <a:latin typeface="DM Serif Display"/>
                <a:ea typeface="DM Serif Display"/>
                <a:cs typeface="DM Serif Display"/>
                <a:sym typeface="DM Serif Display"/>
              </a:defRPr>
            </a:lvl8pPr>
            <a:lvl9pPr lvl="8" algn="ctr" rtl="0">
              <a:lnSpc>
                <a:spcPct val="100000"/>
              </a:lnSpc>
              <a:spcBef>
                <a:spcPts val="0"/>
              </a:spcBef>
              <a:spcAft>
                <a:spcPts val="0"/>
              </a:spcAft>
              <a:buSzPts val="2000"/>
              <a:buFont typeface="DM Serif Display"/>
              <a:buNone/>
              <a:defRPr sz="2000">
                <a:latin typeface="DM Serif Display"/>
                <a:ea typeface="DM Serif Display"/>
                <a:cs typeface="DM Serif Display"/>
                <a:sym typeface="DM Serif Display"/>
              </a:defRPr>
            </a:lvl9pPr>
          </a:lstStyle>
          <a:p>
            <a:endParaRPr/>
          </a:p>
        </p:txBody>
      </p:sp>
      <p:sp>
        <p:nvSpPr>
          <p:cNvPr id="285" name="Google Shape;285;p24"/>
          <p:cNvSpPr txBox="1">
            <a:spLocks noGrp="1"/>
          </p:cNvSpPr>
          <p:nvPr>
            <p:ph type="subTitle" idx="8"/>
          </p:nvPr>
        </p:nvSpPr>
        <p:spPr>
          <a:xfrm>
            <a:off x="5666526" y="3536789"/>
            <a:ext cx="2432700" cy="7833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matchingName="Title and four columns 1">
  <p:cSld name="BLANK_12">
    <p:spTree>
      <p:nvGrpSpPr>
        <p:cNvPr id="1" name="Shape 286"/>
        <p:cNvGrpSpPr/>
        <p:nvPr/>
      </p:nvGrpSpPr>
      <p:grpSpPr>
        <a:xfrm>
          <a:off x="0" y="0"/>
          <a:ext cx="0" cy="0"/>
          <a:chOff x="0" y="0"/>
          <a:chExt cx="0" cy="0"/>
        </a:xfrm>
      </p:grpSpPr>
      <p:grpSp>
        <p:nvGrpSpPr>
          <p:cNvPr id="287" name="Google Shape;287;p25"/>
          <p:cNvGrpSpPr/>
          <p:nvPr/>
        </p:nvGrpSpPr>
        <p:grpSpPr>
          <a:xfrm>
            <a:off x="-101025" y="-45925"/>
            <a:ext cx="9302475" cy="5261100"/>
            <a:chOff x="-101025" y="-45925"/>
            <a:chExt cx="9302475" cy="5261100"/>
          </a:xfrm>
        </p:grpSpPr>
        <p:cxnSp>
          <p:nvCxnSpPr>
            <p:cNvPr id="288" name="Google Shape;288;p25"/>
            <p:cNvCxnSpPr/>
            <p:nvPr/>
          </p:nvCxnSpPr>
          <p:spPr>
            <a:xfrm>
              <a:off x="-101025" y="205575"/>
              <a:ext cx="9294900" cy="0"/>
            </a:xfrm>
            <a:prstGeom prst="straightConnector1">
              <a:avLst/>
            </a:prstGeom>
            <a:noFill/>
            <a:ln w="19050" cap="flat" cmpd="sng">
              <a:solidFill>
                <a:schemeClr val="dk1"/>
              </a:solidFill>
              <a:prstDash val="solid"/>
              <a:round/>
              <a:headEnd type="none" w="med" len="med"/>
              <a:tailEnd type="none" w="med" len="med"/>
            </a:ln>
          </p:spPr>
        </p:cxnSp>
        <p:cxnSp>
          <p:nvCxnSpPr>
            <p:cNvPr id="289" name="Google Shape;289;p25"/>
            <p:cNvCxnSpPr/>
            <p:nvPr/>
          </p:nvCxnSpPr>
          <p:spPr>
            <a:xfrm>
              <a:off x="209250" y="-45925"/>
              <a:ext cx="0" cy="5261100"/>
            </a:xfrm>
            <a:prstGeom prst="straightConnector1">
              <a:avLst/>
            </a:prstGeom>
            <a:noFill/>
            <a:ln w="19050" cap="flat" cmpd="sng">
              <a:solidFill>
                <a:schemeClr val="dk1"/>
              </a:solidFill>
              <a:prstDash val="solid"/>
              <a:round/>
              <a:headEnd type="none" w="med" len="med"/>
              <a:tailEnd type="none" w="med" len="med"/>
            </a:ln>
          </p:spPr>
        </p:cxnSp>
        <p:cxnSp>
          <p:nvCxnSpPr>
            <p:cNvPr id="290" name="Google Shape;290;p25"/>
            <p:cNvCxnSpPr/>
            <p:nvPr/>
          </p:nvCxnSpPr>
          <p:spPr>
            <a:xfrm>
              <a:off x="-36750" y="4930875"/>
              <a:ext cx="9238200" cy="0"/>
            </a:xfrm>
            <a:prstGeom prst="straightConnector1">
              <a:avLst/>
            </a:prstGeom>
            <a:noFill/>
            <a:ln w="19050" cap="flat" cmpd="sng">
              <a:solidFill>
                <a:schemeClr val="dk1"/>
              </a:solidFill>
              <a:prstDash val="solid"/>
              <a:round/>
              <a:headEnd type="none" w="med" len="med"/>
              <a:tailEnd type="none" w="med" len="med"/>
            </a:ln>
          </p:spPr>
        </p:cxnSp>
        <p:cxnSp>
          <p:nvCxnSpPr>
            <p:cNvPr id="291" name="Google Shape;291;p25"/>
            <p:cNvCxnSpPr/>
            <p:nvPr/>
          </p:nvCxnSpPr>
          <p:spPr>
            <a:xfrm>
              <a:off x="8934750" y="-27550"/>
              <a:ext cx="0" cy="5217000"/>
            </a:xfrm>
            <a:prstGeom prst="straightConnector1">
              <a:avLst/>
            </a:prstGeom>
            <a:noFill/>
            <a:ln w="19050" cap="flat" cmpd="sng">
              <a:solidFill>
                <a:schemeClr val="dk1"/>
              </a:solidFill>
              <a:prstDash val="solid"/>
              <a:round/>
              <a:headEnd type="none" w="med" len="med"/>
              <a:tailEnd type="none" w="med" len="med"/>
            </a:ln>
          </p:spPr>
        </p:cxnSp>
      </p:grpSp>
      <p:sp>
        <p:nvSpPr>
          <p:cNvPr id="292" name="Google Shape;292;p25"/>
          <p:cNvSpPr txBox="1">
            <a:spLocks noGrp="1"/>
          </p:cNvSpPr>
          <p:nvPr>
            <p:ph type="title"/>
          </p:nvPr>
        </p:nvSpPr>
        <p:spPr>
          <a:xfrm>
            <a:off x="713100" y="539400"/>
            <a:ext cx="7717800" cy="572700"/>
          </a:xfrm>
          <a:prstGeom prst="rect">
            <a:avLst/>
          </a:prstGeom>
        </p:spPr>
        <p:txBody>
          <a:bodyPr spcFirstLastPara="1" wrap="square" lIns="91425" tIns="91425" rIns="91425" bIns="91425" anchor="ctr"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293" name="Google Shape;293;p25"/>
          <p:cNvSpPr txBox="1">
            <a:spLocks noGrp="1"/>
          </p:cNvSpPr>
          <p:nvPr>
            <p:ph type="subTitle" idx="1"/>
          </p:nvPr>
        </p:nvSpPr>
        <p:spPr>
          <a:xfrm>
            <a:off x="713100" y="1834827"/>
            <a:ext cx="2181000" cy="400500"/>
          </a:xfrm>
          <a:prstGeom prst="rect">
            <a:avLst/>
          </a:prstGeom>
        </p:spPr>
        <p:txBody>
          <a:bodyPr spcFirstLastPara="1" wrap="square" lIns="91425" tIns="91425" rIns="91425" bIns="91425" anchor="ctr" anchorCtr="0">
            <a:noAutofit/>
          </a:bodyPr>
          <a:lstStyle>
            <a:lvl1pPr lvl="0" algn="r" rtl="0">
              <a:lnSpc>
                <a:spcPct val="100000"/>
              </a:lnSpc>
              <a:spcBef>
                <a:spcPts val="0"/>
              </a:spcBef>
              <a:spcAft>
                <a:spcPts val="0"/>
              </a:spcAft>
              <a:buSzPts val="2000"/>
              <a:buFont typeface="DM Serif Display"/>
              <a:buNone/>
              <a:defRPr sz="2000">
                <a:solidFill>
                  <a:schemeClr val="dk1"/>
                </a:solidFill>
                <a:latin typeface="Vollkorn"/>
                <a:ea typeface="Vollkorn"/>
                <a:cs typeface="Vollkorn"/>
                <a:sym typeface="Vollkorn"/>
              </a:defRPr>
            </a:lvl1pPr>
            <a:lvl2pPr lvl="1" rtl="0">
              <a:lnSpc>
                <a:spcPct val="100000"/>
              </a:lnSpc>
              <a:spcBef>
                <a:spcPts val="0"/>
              </a:spcBef>
              <a:spcAft>
                <a:spcPts val="0"/>
              </a:spcAft>
              <a:buSzPts val="2000"/>
              <a:buFont typeface="DM Serif Display"/>
              <a:buNone/>
              <a:defRPr sz="2000">
                <a:latin typeface="DM Serif Display"/>
                <a:ea typeface="DM Serif Display"/>
                <a:cs typeface="DM Serif Display"/>
                <a:sym typeface="DM Serif Display"/>
              </a:defRPr>
            </a:lvl2pPr>
            <a:lvl3pPr lvl="2" rtl="0">
              <a:lnSpc>
                <a:spcPct val="100000"/>
              </a:lnSpc>
              <a:spcBef>
                <a:spcPts val="0"/>
              </a:spcBef>
              <a:spcAft>
                <a:spcPts val="0"/>
              </a:spcAft>
              <a:buSzPts val="2000"/>
              <a:buFont typeface="DM Serif Display"/>
              <a:buNone/>
              <a:defRPr sz="2000">
                <a:latin typeface="DM Serif Display"/>
                <a:ea typeface="DM Serif Display"/>
                <a:cs typeface="DM Serif Display"/>
                <a:sym typeface="DM Serif Display"/>
              </a:defRPr>
            </a:lvl3pPr>
            <a:lvl4pPr lvl="3" rtl="0">
              <a:lnSpc>
                <a:spcPct val="100000"/>
              </a:lnSpc>
              <a:spcBef>
                <a:spcPts val="0"/>
              </a:spcBef>
              <a:spcAft>
                <a:spcPts val="0"/>
              </a:spcAft>
              <a:buSzPts val="2000"/>
              <a:buFont typeface="DM Serif Display"/>
              <a:buNone/>
              <a:defRPr sz="2000">
                <a:latin typeface="DM Serif Display"/>
                <a:ea typeface="DM Serif Display"/>
                <a:cs typeface="DM Serif Display"/>
                <a:sym typeface="DM Serif Display"/>
              </a:defRPr>
            </a:lvl4pPr>
            <a:lvl5pPr lvl="4" rtl="0">
              <a:lnSpc>
                <a:spcPct val="100000"/>
              </a:lnSpc>
              <a:spcBef>
                <a:spcPts val="0"/>
              </a:spcBef>
              <a:spcAft>
                <a:spcPts val="0"/>
              </a:spcAft>
              <a:buSzPts val="2000"/>
              <a:buFont typeface="DM Serif Display"/>
              <a:buNone/>
              <a:defRPr sz="2000">
                <a:latin typeface="DM Serif Display"/>
                <a:ea typeface="DM Serif Display"/>
                <a:cs typeface="DM Serif Display"/>
                <a:sym typeface="DM Serif Display"/>
              </a:defRPr>
            </a:lvl5pPr>
            <a:lvl6pPr lvl="5" rtl="0">
              <a:lnSpc>
                <a:spcPct val="100000"/>
              </a:lnSpc>
              <a:spcBef>
                <a:spcPts val="0"/>
              </a:spcBef>
              <a:spcAft>
                <a:spcPts val="0"/>
              </a:spcAft>
              <a:buSzPts val="2000"/>
              <a:buFont typeface="DM Serif Display"/>
              <a:buNone/>
              <a:defRPr sz="2000">
                <a:latin typeface="DM Serif Display"/>
                <a:ea typeface="DM Serif Display"/>
                <a:cs typeface="DM Serif Display"/>
                <a:sym typeface="DM Serif Display"/>
              </a:defRPr>
            </a:lvl6pPr>
            <a:lvl7pPr lvl="6" rtl="0">
              <a:lnSpc>
                <a:spcPct val="100000"/>
              </a:lnSpc>
              <a:spcBef>
                <a:spcPts val="0"/>
              </a:spcBef>
              <a:spcAft>
                <a:spcPts val="0"/>
              </a:spcAft>
              <a:buSzPts val="2000"/>
              <a:buFont typeface="DM Serif Display"/>
              <a:buNone/>
              <a:defRPr sz="2000">
                <a:latin typeface="DM Serif Display"/>
                <a:ea typeface="DM Serif Display"/>
                <a:cs typeface="DM Serif Display"/>
                <a:sym typeface="DM Serif Display"/>
              </a:defRPr>
            </a:lvl7pPr>
            <a:lvl8pPr lvl="7" rtl="0">
              <a:lnSpc>
                <a:spcPct val="100000"/>
              </a:lnSpc>
              <a:spcBef>
                <a:spcPts val="0"/>
              </a:spcBef>
              <a:spcAft>
                <a:spcPts val="0"/>
              </a:spcAft>
              <a:buSzPts val="2000"/>
              <a:buFont typeface="DM Serif Display"/>
              <a:buNone/>
              <a:defRPr sz="2000">
                <a:latin typeface="DM Serif Display"/>
                <a:ea typeface="DM Serif Display"/>
                <a:cs typeface="DM Serif Display"/>
                <a:sym typeface="DM Serif Display"/>
              </a:defRPr>
            </a:lvl8pPr>
            <a:lvl9pPr lvl="8" rtl="0">
              <a:lnSpc>
                <a:spcPct val="100000"/>
              </a:lnSpc>
              <a:spcBef>
                <a:spcPts val="0"/>
              </a:spcBef>
              <a:spcAft>
                <a:spcPts val="0"/>
              </a:spcAft>
              <a:buSzPts val="2000"/>
              <a:buFont typeface="DM Serif Display"/>
              <a:buNone/>
              <a:defRPr sz="2000">
                <a:latin typeface="DM Serif Display"/>
                <a:ea typeface="DM Serif Display"/>
                <a:cs typeface="DM Serif Display"/>
                <a:sym typeface="DM Serif Display"/>
              </a:defRPr>
            </a:lvl9pPr>
          </a:lstStyle>
          <a:p>
            <a:endParaRPr/>
          </a:p>
        </p:txBody>
      </p:sp>
      <p:sp>
        <p:nvSpPr>
          <p:cNvPr id="294" name="Google Shape;294;p25"/>
          <p:cNvSpPr txBox="1">
            <a:spLocks noGrp="1"/>
          </p:cNvSpPr>
          <p:nvPr>
            <p:ph type="subTitle" idx="2"/>
          </p:nvPr>
        </p:nvSpPr>
        <p:spPr>
          <a:xfrm>
            <a:off x="713100" y="2235327"/>
            <a:ext cx="2181000" cy="500100"/>
          </a:xfrm>
          <a:prstGeom prst="rect">
            <a:avLst/>
          </a:prstGeom>
        </p:spPr>
        <p:txBody>
          <a:bodyPr spcFirstLastPara="1" wrap="square" lIns="91425" tIns="91425" rIns="91425" bIns="91425" anchor="ctr" anchorCtr="0">
            <a:noAutofit/>
          </a:bodyPr>
          <a:lstStyle>
            <a:lvl1pPr lvl="0" algn="r" rtl="0">
              <a:lnSpc>
                <a:spcPct val="100000"/>
              </a:lnSpc>
              <a:spcBef>
                <a:spcPts val="0"/>
              </a:spcBef>
              <a:spcAft>
                <a:spcPts val="0"/>
              </a:spcAft>
              <a:buSzPts val="1400"/>
              <a:buNone/>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295" name="Google Shape;295;p25"/>
          <p:cNvSpPr txBox="1">
            <a:spLocks noGrp="1"/>
          </p:cNvSpPr>
          <p:nvPr>
            <p:ph type="subTitle" idx="3"/>
          </p:nvPr>
        </p:nvSpPr>
        <p:spPr>
          <a:xfrm>
            <a:off x="6249900" y="1834827"/>
            <a:ext cx="2181000" cy="4005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2000"/>
              <a:buFont typeface="DM Serif Display"/>
              <a:buNone/>
              <a:defRPr sz="2000">
                <a:solidFill>
                  <a:schemeClr val="dk1"/>
                </a:solidFill>
                <a:latin typeface="Vollkorn"/>
                <a:ea typeface="Vollkorn"/>
                <a:cs typeface="Vollkorn"/>
                <a:sym typeface="Vollkorn"/>
              </a:defRPr>
            </a:lvl1pPr>
            <a:lvl2pPr lvl="1" algn="r" rtl="0">
              <a:lnSpc>
                <a:spcPct val="100000"/>
              </a:lnSpc>
              <a:spcBef>
                <a:spcPts val="0"/>
              </a:spcBef>
              <a:spcAft>
                <a:spcPts val="0"/>
              </a:spcAft>
              <a:buSzPts val="2000"/>
              <a:buFont typeface="DM Serif Display"/>
              <a:buNone/>
              <a:defRPr sz="2000">
                <a:latin typeface="DM Serif Display"/>
                <a:ea typeface="DM Serif Display"/>
                <a:cs typeface="DM Serif Display"/>
                <a:sym typeface="DM Serif Display"/>
              </a:defRPr>
            </a:lvl2pPr>
            <a:lvl3pPr lvl="2" algn="r" rtl="0">
              <a:lnSpc>
                <a:spcPct val="100000"/>
              </a:lnSpc>
              <a:spcBef>
                <a:spcPts val="0"/>
              </a:spcBef>
              <a:spcAft>
                <a:spcPts val="0"/>
              </a:spcAft>
              <a:buSzPts val="2000"/>
              <a:buFont typeface="DM Serif Display"/>
              <a:buNone/>
              <a:defRPr sz="2000">
                <a:latin typeface="DM Serif Display"/>
                <a:ea typeface="DM Serif Display"/>
                <a:cs typeface="DM Serif Display"/>
                <a:sym typeface="DM Serif Display"/>
              </a:defRPr>
            </a:lvl3pPr>
            <a:lvl4pPr lvl="3" algn="r" rtl="0">
              <a:lnSpc>
                <a:spcPct val="100000"/>
              </a:lnSpc>
              <a:spcBef>
                <a:spcPts val="0"/>
              </a:spcBef>
              <a:spcAft>
                <a:spcPts val="0"/>
              </a:spcAft>
              <a:buSzPts val="2000"/>
              <a:buFont typeface="DM Serif Display"/>
              <a:buNone/>
              <a:defRPr sz="2000">
                <a:latin typeface="DM Serif Display"/>
                <a:ea typeface="DM Serif Display"/>
                <a:cs typeface="DM Serif Display"/>
                <a:sym typeface="DM Serif Display"/>
              </a:defRPr>
            </a:lvl4pPr>
            <a:lvl5pPr lvl="4" algn="r" rtl="0">
              <a:lnSpc>
                <a:spcPct val="100000"/>
              </a:lnSpc>
              <a:spcBef>
                <a:spcPts val="0"/>
              </a:spcBef>
              <a:spcAft>
                <a:spcPts val="0"/>
              </a:spcAft>
              <a:buSzPts val="2000"/>
              <a:buFont typeface="DM Serif Display"/>
              <a:buNone/>
              <a:defRPr sz="2000">
                <a:latin typeface="DM Serif Display"/>
                <a:ea typeface="DM Serif Display"/>
                <a:cs typeface="DM Serif Display"/>
                <a:sym typeface="DM Serif Display"/>
              </a:defRPr>
            </a:lvl5pPr>
            <a:lvl6pPr lvl="5" algn="r" rtl="0">
              <a:lnSpc>
                <a:spcPct val="100000"/>
              </a:lnSpc>
              <a:spcBef>
                <a:spcPts val="0"/>
              </a:spcBef>
              <a:spcAft>
                <a:spcPts val="0"/>
              </a:spcAft>
              <a:buSzPts val="2000"/>
              <a:buFont typeface="DM Serif Display"/>
              <a:buNone/>
              <a:defRPr sz="2000">
                <a:latin typeface="DM Serif Display"/>
                <a:ea typeface="DM Serif Display"/>
                <a:cs typeface="DM Serif Display"/>
                <a:sym typeface="DM Serif Display"/>
              </a:defRPr>
            </a:lvl6pPr>
            <a:lvl7pPr lvl="6" algn="r" rtl="0">
              <a:lnSpc>
                <a:spcPct val="100000"/>
              </a:lnSpc>
              <a:spcBef>
                <a:spcPts val="0"/>
              </a:spcBef>
              <a:spcAft>
                <a:spcPts val="0"/>
              </a:spcAft>
              <a:buSzPts val="2000"/>
              <a:buFont typeface="DM Serif Display"/>
              <a:buNone/>
              <a:defRPr sz="2000">
                <a:latin typeface="DM Serif Display"/>
                <a:ea typeface="DM Serif Display"/>
                <a:cs typeface="DM Serif Display"/>
                <a:sym typeface="DM Serif Display"/>
              </a:defRPr>
            </a:lvl7pPr>
            <a:lvl8pPr lvl="7" algn="r" rtl="0">
              <a:lnSpc>
                <a:spcPct val="100000"/>
              </a:lnSpc>
              <a:spcBef>
                <a:spcPts val="0"/>
              </a:spcBef>
              <a:spcAft>
                <a:spcPts val="0"/>
              </a:spcAft>
              <a:buSzPts val="2000"/>
              <a:buFont typeface="DM Serif Display"/>
              <a:buNone/>
              <a:defRPr sz="2000">
                <a:latin typeface="DM Serif Display"/>
                <a:ea typeface="DM Serif Display"/>
                <a:cs typeface="DM Serif Display"/>
                <a:sym typeface="DM Serif Display"/>
              </a:defRPr>
            </a:lvl8pPr>
            <a:lvl9pPr lvl="8" algn="r" rtl="0">
              <a:lnSpc>
                <a:spcPct val="100000"/>
              </a:lnSpc>
              <a:spcBef>
                <a:spcPts val="0"/>
              </a:spcBef>
              <a:spcAft>
                <a:spcPts val="0"/>
              </a:spcAft>
              <a:buSzPts val="2000"/>
              <a:buFont typeface="DM Serif Display"/>
              <a:buNone/>
              <a:defRPr sz="2000">
                <a:latin typeface="DM Serif Display"/>
                <a:ea typeface="DM Serif Display"/>
                <a:cs typeface="DM Serif Display"/>
                <a:sym typeface="DM Serif Display"/>
              </a:defRPr>
            </a:lvl9pPr>
          </a:lstStyle>
          <a:p>
            <a:endParaRPr/>
          </a:p>
        </p:txBody>
      </p:sp>
      <p:sp>
        <p:nvSpPr>
          <p:cNvPr id="296" name="Google Shape;296;p25"/>
          <p:cNvSpPr txBox="1">
            <a:spLocks noGrp="1"/>
          </p:cNvSpPr>
          <p:nvPr>
            <p:ph type="subTitle" idx="4"/>
          </p:nvPr>
        </p:nvSpPr>
        <p:spPr>
          <a:xfrm>
            <a:off x="6249900" y="2235327"/>
            <a:ext cx="2181000" cy="5001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297" name="Google Shape;297;p25"/>
          <p:cNvSpPr txBox="1">
            <a:spLocks noGrp="1"/>
          </p:cNvSpPr>
          <p:nvPr>
            <p:ph type="subTitle" idx="5"/>
          </p:nvPr>
        </p:nvSpPr>
        <p:spPr>
          <a:xfrm>
            <a:off x="713100" y="3367628"/>
            <a:ext cx="2181000" cy="400500"/>
          </a:xfrm>
          <a:prstGeom prst="rect">
            <a:avLst/>
          </a:prstGeom>
        </p:spPr>
        <p:txBody>
          <a:bodyPr spcFirstLastPara="1" wrap="square" lIns="91425" tIns="91425" rIns="91425" bIns="91425" anchor="ctr" anchorCtr="0">
            <a:noAutofit/>
          </a:bodyPr>
          <a:lstStyle>
            <a:lvl1pPr lvl="0" algn="r" rtl="0">
              <a:lnSpc>
                <a:spcPct val="100000"/>
              </a:lnSpc>
              <a:spcBef>
                <a:spcPts val="0"/>
              </a:spcBef>
              <a:spcAft>
                <a:spcPts val="0"/>
              </a:spcAft>
              <a:buSzPts val="2000"/>
              <a:buFont typeface="DM Serif Display"/>
              <a:buNone/>
              <a:defRPr sz="2000">
                <a:solidFill>
                  <a:schemeClr val="dk1"/>
                </a:solidFill>
                <a:latin typeface="Vollkorn"/>
                <a:ea typeface="Vollkorn"/>
                <a:cs typeface="Vollkorn"/>
                <a:sym typeface="Vollkorn"/>
              </a:defRPr>
            </a:lvl1pPr>
            <a:lvl2pPr lvl="1" rtl="0">
              <a:lnSpc>
                <a:spcPct val="100000"/>
              </a:lnSpc>
              <a:spcBef>
                <a:spcPts val="0"/>
              </a:spcBef>
              <a:spcAft>
                <a:spcPts val="0"/>
              </a:spcAft>
              <a:buSzPts val="2000"/>
              <a:buFont typeface="DM Serif Display"/>
              <a:buNone/>
              <a:defRPr sz="2000">
                <a:latin typeface="DM Serif Display"/>
                <a:ea typeface="DM Serif Display"/>
                <a:cs typeface="DM Serif Display"/>
                <a:sym typeface="DM Serif Display"/>
              </a:defRPr>
            </a:lvl2pPr>
            <a:lvl3pPr lvl="2" rtl="0">
              <a:lnSpc>
                <a:spcPct val="100000"/>
              </a:lnSpc>
              <a:spcBef>
                <a:spcPts val="0"/>
              </a:spcBef>
              <a:spcAft>
                <a:spcPts val="0"/>
              </a:spcAft>
              <a:buSzPts val="2000"/>
              <a:buFont typeface="DM Serif Display"/>
              <a:buNone/>
              <a:defRPr sz="2000">
                <a:latin typeface="DM Serif Display"/>
                <a:ea typeface="DM Serif Display"/>
                <a:cs typeface="DM Serif Display"/>
                <a:sym typeface="DM Serif Display"/>
              </a:defRPr>
            </a:lvl3pPr>
            <a:lvl4pPr lvl="3" rtl="0">
              <a:lnSpc>
                <a:spcPct val="100000"/>
              </a:lnSpc>
              <a:spcBef>
                <a:spcPts val="0"/>
              </a:spcBef>
              <a:spcAft>
                <a:spcPts val="0"/>
              </a:spcAft>
              <a:buSzPts val="2000"/>
              <a:buFont typeface="DM Serif Display"/>
              <a:buNone/>
              <a:defRPr sz="2000">
                <a:latin typeface="DM Serif Display"/>
                <a:ea typeface="DM Serif Display"/>
                <a:cs typeface="DM Serif Display"/>
                <a:sym typeface="DM Serif Display"/>
              </a:defRPr>
            </a:lvl4pPr>
            <a:lvl5pPr lvl="4" rtl="0">
              <a:lnSpc>
                <a:spcPct val="100000"/>
              </a:lnSpc>
              <a:spcBef>
                <a:spcPts val="0"/>
              </a:spcBef>
              <a:spcAft>
                <a:spcPts val="0"/>
              </a:spcAft>
              <a:buSzPts val="2000"/>
              <a:buFont typeface="DM Serif Display"/>
              <a:buNone/>
              <a:defRPr sz="2000">
                <a:latin typeface="DM Serif Display"/>
                <a:ea typeface="DM Serif Display"/>
                <a:cs typeface="DM Serif Display"/>
                <a:sym typeface="DM Serif Display"/>
              </a:defRPr>
            </a:lvl5pPr>
            <a:lvl6pPr lvl="5" rtl="0">
              <a:lnSpc>
                <a:spcPct val="100000"/>
              </a:lnSpc>
              <a:spcBef>
                <a:spcPts val="0"/>
              </a:spcBef>
              <a:spcAft>
                <a:spcPts val="0"/>
              </a:spcAft>
              <a:buSzPts val="2000"/>
              <a:buFont typeface="DM Serif Display"/>
              <a:buNone/>
              <a:defRPr sz="2000">
                <a:latin typeface="DM Serif Display"/>
                <a:ea typeface="DM Serif Display"/>
                <a:cs typeface="DM Serif Display"/>
                <a:sym typeface="DM Serif Display"/>
              </a:defRPr>
            </a:lvl6pPr>
            <a:lvl7pPr lvl="6" rtl="0">
              <a:lnSpc>
                <a:spcPct val="100000"/>
              </a:lnSpc>
              <a:spcBef>
                <a:spcPts val="0"/>
              </a:spcBef>
              <a:spcAft>
                <a:spcPts val="0"/>
              </a:spcAft>
              <a:buSzPts val="2000"/>
              <a:buFont typeface="DM Serif Display"/>
              <a:buNone/>
              <a:defRPr sz="2000">
                <a:latin typeface="DM Serif Display"/>
                <a:ea typeface="DM Serif Display"/>
                <a:cs typeface="DM Serif Display"/>
                <a:sym typeface="DM Serif Display"/>
              </a:defRPr>
            </a:lvl7pPr>
            <a:lvl8pPr lvl="7" rtl="0">
              <a:lnSpc>
                <a:spcPct val="100000"/>
              </a:lnSpc>
              <a:spcBef>
                <a:spcPts val="0"/>
              </a:spcBef>
              <a:spcAft>
                <a:spcPts val="0"/>
              </a:spcAft>
              <a:buSzPts val="2000"/>
              <a:buFont typeface="DM Serif Display"/>
              <a:buNone/>
              <a:defRPr sz="2000">
                <a:latin typeface="DM Serif Display"/>
                <a:ea typeface="DM Serif Display"/>
                <a:cs typeface="DM Serif Display"/>
                <a:sym typeface="DM Serif Display"/>
              </a:defRPr>
            </a:lvl8pPr>
            <a:lvl9pPr lvl="8" rtl="0">
              <a:lnSpc>
                <a:spcPct val="100000"/>
              </a:lnSpc>
              <a:spcBef>
                <a:spcPts val="0"/>
              </a:spcBef>
              <a:spcAft>
                <a:spcPts val="0"/>
              </a:spcAft>
              <a:buSzPts val="2000"/>
              <a:buFont typeface="DM Serif Display"/>
              <a:buNone/>
              <a:defRPr sz="2000">
                <a:latin typeface="DM Serif Display"/>
                <a:ea typeface="DM Serif Display"/>
                <a:cs typeface="DM Serif Display"/>
                <a:sym typeface="DM Serif Display"/>
              </a:defRPr>
            </a:lvl9pPr>
          </a:lstStyle>
          <a:p>
            <a:endParaRPr/>
          </a:p>
        </p:txBody>
      </p:sp>
      <p:sp>
        <p:nvSpPr>
          <p:cNvPr id="298" name="Google Shape;298;p25"/>
          <p:cNvSpPr txBox="1">
            <a:spLocks noGrp="1"/>
          </p:cNvSpPr>
          <p:nvPr>
            <p:ph type="subTitle" idx="6"/>
          </p:nvPr>
        </p:nvSpPr>
        <p:spPr>
          <a:xfrm>
            <a:off x="713100" y="3768129"/>
            <a:ext cx="2181000" cy="500100"/>
          </a:xfrm>
          <a:prstGeom prst="rect">
            <a:avLst/>
          </a:prstGeom>
        </p:spPr>
        <p:txBody>
          <a:bodyPr spcFirstLastPara="1" wrap="square" lIns="91425" tIns="91425" rIns="91425" bIns="91425" anchor="ctr" anchorCtr="0">
            <a:noAutofit/>
          </a:bodyPr>
          <a:lstStyle>
            <a:lvl1pPr lvl="0" algn="r" rtl="0">
              <a:lnSpc>
                <a:spcPct val="100000"/>
              </a:lnSpc>
              <a:spcBef>
                <a:spcPts val="0"/>
              </a:spcBef>
              <a:spcAft>
                <a:spcPts val="0"/>
              </a:spcAft>
              <a:buSzPts val="1400"/>
              <a:buNone/>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299" name="Google Shape;299;p25"/>
          <p:cNvSpPr txBox="1">
            <a:spLocks noGrp="1"/>
          </p:cNvSpPr>
          <p:nvPr>
            <p:ph type="subTitle" idx="7"/>
          </p:nvPr>
        </p:nvSpPr>
        <p:spPr>
          <a:xfrm>
            <a:off x="6249900" y="3367628"/>
            <a:ext cx="2181000" cy="4005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2000"/>
              <a:buFont typeface="DM Serif Display"/>
              <a:buNone/>
              <a:defRPr sz="2000">
                <a:solidFill>
                  <a:schemeClr val="dk1"/>
                </a:solidFill>
                <a:latin typeface="Vollkorn"/>
                <a:ea typeface="Vollkorn"/>
                <a:cs typeface="Vollkorn"/>
                <a:sym typeface="Vollkorn"/>
              </a:defRPr>
            </a:lvl1pPr>
            <a:lvl2pPr lvl="1" algn="r" rtl="0">
              <a:lnSpc>
                <a:spcPct val="100000"/>
              </a:lnSpc>
              <a:spcBef>
                <a:spcPts val="0"/>
              </a:spcBef>
              <a:spcAft>
                <a:spcPts val="0"/>
              </a:spcAft>
              <a:buSzPts val="2000"/>
              <a:buFont typeface="DM Serif Display"/>
              <a:buNone/>
              <a:defRPr sz="2000">
                <a:latin typeface="DM Serif Display"/>
                <a:ea typeface="DM Serif Display"/>
                <a:cs typeface="DM Serif Display"/>
                <a:sym typeface="DM Serif Display"/>
              </a:defRPr>
            </a:lvl2pPr>
            <a:lvl3pPr lvl="2" algn="r" rtl="0">
              <a:lnSpc>
                <a:spcPct val="100000"/>
              </a:lnSpc>
              <a:spcBef>
                <a:spcPts val="0"/>
              </a:spcBef>
              <a:spcAft>
                <a:spcPts val="0"/>
              </a:spcAft>
              <a:buSzPts val="2000"/>
              <a:buFont typeface="DM Serif Display"/>
              <a:buNone/>
              <a:defRPr sz="2000">
                <a:latin typeface="DM Serif Display"/>
                <a:ea typeface="DM Serif Display"/>
                <a:cs typeface="DM Serif Display"/>
                <a:sym typeface="DM Serif Display"/>
              </a:defRPr>
            </a:lvl3pPr>
            <a:lvl4pPr lvl="3" algn="r" rtl="0">
              <a:lnSpc>
                <a:spcPct val="100000"/>
              </a:lnSpc>
              <a:spcBef>
                <a:spcPts val="0"/>
              </a:spcBef>
              <a:spcAft>
                <a:spcPts val="0"/>
              </a:spcAft>
              <a:buSzPts val="2000"/>
              <a:buFont typeface="DM Serif Display"/>
              <a:buNone/>
              <a:defRPr sz="2000">
                <a:latin typeface="DM Serif Display"/>
                <a:ea typeface="DM Serif Display"/>
                <a:cs typeface="DM Serif Display"/>
                <a:sym typeface="DM Serif Display"/>
              </a:defRPr>
            </a:lvl4pPr>
            <a:lvl5pPr lvl="4" algn="r" rtl="0">
              <a:lnSpc>
                <a:spcPct val="100000"/>
              </a:lnSpc>
              <a:spcBef>
                <a:spcPts val="0"/>
              </a:spcBef>
              <a:spcAft>
                <a:spcPts val="0"/>
              </a:spcAft>
              <a:buSzPts val="2000"/>
              <a:buFont typeface="DM Serif Display"/>
              <a:buNone/>
              <a:defRPr sz="2000">
                <a:latin typeface="DM Serif Display"/>
                <a:ea typeface="DM Serif Display"/>
                <a:cs typeface="DM Serif Display"/>
                <a:sym typeface="DM Serif Display"/>
              </a:defRPr>
            </a:lvl5pPr>
            <a:lvl6pPr lvl="5" algn="r" rtl="0">
              <a:lnSpc>
                <a:spcPct val="100000"/>
              </a:lnSpc>
              <a:spcBef>
                <a:spcPts val="0"/>
              </a:spcBef>
              <a:spcAft>
                <a:spcPts val="0"/>
              </a:spcAft>
              <a:buSzPts val="2000"/>
              <a:buFont typeface="DM Serif Display"/>
              <a:buNone/>
              <a:defRPr sz="2000">
                <a:latin typeface="DM Serif Display"/>
                <a:ea typeface="DM Serif Display"/>
                <a:cs typeface="DM Serif Display"/>
                <a:sym typeface="DM Serif Display"/>
              </a:defRPr>
            </a:lvl6pPr>
            <a:lvl7pPr lvl="6" algn="r" rtl="0">
              <a:lnSpc>
                <a:spcPct val="100000"/>
              </a:lnSpc>
              <a:spcBef>
                <a:spcPts val="0"/>
              </a:spcBef>
              <a:spcAft>
                <a:spcPts val="0"/>
              </a:spcAft>
              <a:buSzPts val="2000"/>
              <a:buFont typeface="DM Serif Display"/>
              <a:buNone/>
              <a:defRPr sz="2000">
                <a:latin typeface="DM Serif Display"/>
                <a:ea typeface="DM Serif Display"/>
                <a:cs typeface="DM Serif Display"/>
                <a:sym typeface="DM Serif Display"/>
              </a:defRPr>
            </a:lvl7pPr>
            <a:lvl8pPr lvl="7" algn="r" rtl="0">
              <a:lnSpc>
                <a:spcPct val="100000"/>
              </a:lnSpc>
              <a:spcBef>
                <a:spcPts val="0"/>
              </a:spcBef>
              <a:spcAft>
                <a:spcPts val="0"/>
              </a:spcAft>
              <a:buSzPts val="2000"/>
              <a:buFont typeface="DM Serif Display"/>
              <a:buNone/>
              <a:defRPr sz="2000">
                <a:latin typeface="DM Serif Display"/>
                <a:ea typeface="DM Serif Display"/>
                <a:cs typeface="DM Serif Display"/>
                <a:sym typeface="DM Serif Display"/>
              </a:defRPr>
            </a:lvl8pPr>
            <a:lvl9pPr lvl="8" algn="r" rtl="0">
              <a:lnSpc>
                <a:spcPct val="100000"/>
              </a:lnSpc>
              <a:spcBef>
                <a:spcPts val="0"/>
              </a:spcBef>
              <a:spcAft>
                <a:spcPts val="0"/>
              </a:spcAft>
              <a:buSzPts val="2000"/>
              <a:buFont typeface="DM Serif Display"/>
              <a:buNone/>
              <a:defRPr sz="2000">
                <a:latin typeface="DM Serif Display"/>
                <a:ea typeface="DM Serif Display"/>
                <a:cs typeface="DM Serif Display"/>
                <a:sym typeface="DM Serif Display"/>
              </a:defRPr>
            </a:lvl9pPr>
          </a:lstStyle>
          <a:p>
            <a:endParaRPr/>
          </a:p>
        </p:txBody>
      </p:sp>
      <p:sp>
        <p:nvSpPr>
          <p:cNvPr id="300" name="Google Shape;300;p25"/>
          <p:cNvSpPr txBox="1">
            <a:spLocks noGrp="1"/>
          </p:cNvSpPr>
          <p:nvPr>
            <p:ph type="subTitle" idx="8"/>
          </p:nvPr>
        </p:nvSpPr>
        <p:spPr>
          <a:xfrm>
            <a:off x="6249900" y="3768129"/>
            <a:ext cx="2181000" cy="5001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grpSp>
        <p:nvGrpSpPr>
          <p:cNvPr id="301" name="Google Shape;301;p25"/>
          <p:cNvGrpSpPr/>
          <p:nvPr/>
        </p:nvGrpSpPr>
        <p:grpSpPr>
          <a:xfrm>
            <a:off x="8101575" y="463191"/>
            <a:ext cx="508425" cy="489000"/>
            <a:chOff x="3034425" y="1221750"/>
            <a:chExt cx="508425" cy="489000"/>
          </a:xfrm>
        </p:grpSpPr>
        <p:sp>
          <p:nvSpPr>
            <p:cNvPr id="302" name="Google Shape;302;p25"/>
            <p:cNvSpPr/>
            <p:nvPr/>
          </p:nvSpPr>
          <p:spPr>
            <a:xfrm>
              <a:off x="3162325" y="1469475"/>
              <a:ext cx="85025" cy="21875"/>
            </a:xfrm>
            <a:custGeom>
              <a:avLst/>
              <a:gdLst/>
              <a:ahLst/>
              <a:cxnLst/>
              <a:rect l="l" t="t" r="r" b="b"/>
              <a:pathLst>
                <a:path w="3401" h="875" extrusionOk="0">
                  <a:moveTo>
                    <a:pt x="1" y="0"/>
                  </a:moveTo>
                  <a:cubicBezTo>
                    <a:pt x="1" y="0"/>
                    <a:pt x="843" y="260"/>
                    <a:pt x="1685" y="519"/>
                  </a:cubicBezTo>
                  <a:cubicBezTo>
                    <a:pt x="1879" y="551"/>
                    <a:pt x="2106" y="616"/>
                    <a:pt x="2300" y="680"/>
                  </a:cubicBezTo>
                  <a:cubicBezTo>
                    <a:pt x="2494" y="745"/>
                    <a:pt x="2688" y="778"/>
                    <a:pt x="2850" y="810"/>
                  </a:cubicBezTo>
                  <a:cubicBezTo>
                    <a:pt x="3174" y="842"/>
                    <a:pt x="3369" y="875"/>
                    <a:pt x="3369" y="875"/>
                  </a:cubicBezTo>
                  <a:lnTo>
                    <a:pt x="3401" y="842"/>
                  </a:lnTo>
                  <a:cubicBezTo>
                    <a:pt x="3401" y="842"/>
                    <a:pt x="3174" y="745"/>
                    <a:pt x="2883" y="648"/>
                  </a:cubicBezTo>
                  <a:cubicBezTo>
                    <a:pt x="2721" y="583"/>
                    <a:pt x="2527" y="519"/>
                    <a:pt x="2332" y="486"/>
                  </a:cubicBezTo>
                  <a:cubicBezTo>
                    <a:pt x="2138" y="454"/>
                    <a:pt x="1911" y="389"/>
                    <a:pt x="1717" y="357"/>
                  </a:cubicBezTo>
                  <a:cubicBezTo>
                    <a:pt x="843" y="162"/>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 name="Google Shape;303;p25"/>
            <p:cNvSpPr/>
            <p:nvPr/>
          </p:nvSpPr>
          <p:spPr>
            <a:xfrm>
              <a:off x="3206050" y="1400650"/>
              <a:ext cx="48600" cy="73700"/>
            </a:xfrm>
            <a:custGeom>
              <a:avLst/>
              <a:gdLst/>
              <a:ahLst/>
              <a:cxnLst/>
              <a:rect l="l" t="t" r="r" b="b"/>
              <a:pathLst>
                <a:path w="1944" h="2948" extrusionOk="0">
                  <a:moveTo>
                    <a:pt x="0" y="1"/>
                  </a:moveTo>
                  <a:cubicBezTo>
                    <a:pt x="1" y="1"/>
                    <a:pt x="454" y="778"/>
                    <a:pt x="907" y="1523"/>
                  </a:cubicBezTo>
                  <a:cubicBezTo>
                    <a:pt x="1037" y="1685"/>
                    <a:pt x="1134" y="1879"/>
                    <a:pt x="1231" y="2073"/>
                  </a:cubicBezTo>
                  <a:cubicBezTo>
                    <a:pt x="1360" y="2235"/>
                    <a:pt x="1490" y="2397"/>
                    <a:pt x="1587" y="2527"/>
                  </a:cubicBezTo>
                  <a:cubicBezTo>
                    <a:pt x="1781" y="2786"/>
                    <a:pt x="1943" y="2948"/>
                    <a:pt x="1943" y="2948"/>
                  </a:cubicBezTo>
                  <a:lnTo>
                    <a:pt x="1943" y="2915"/>
                  </a:lnTo>
                  <a:cubicBezTo>
                    <a:pt x="1943" y="2915"/>
                    <a:pt x="1879" y="2721"/>
                    <a:pt x="1717" y="2430"/>
                  </a:cubicBezTo>
                  <a:cubicBezTo>
                    <a:pt x="1620" y="2268"/>
                    <a:pt x="1522" y="2106"/>
                    <a:pt x="1425" y="1944"/>
                  </a:cubicBezTo>
                  <a:cubicBezTo>
                    <a:pt x="1296" y="1782"/>
                    <a:pt x="1166" y="1588"/>
                    <a:pt x="1037" y="1426"/>
                  </a:cubicBezTo>
                  <a:cubicBezTo>
                    <a:pt x="519" y="713"/>
                    <a:pt x="1"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 name="Google Shape;304;p25"/>
            <p:cNvSpPr/>
            <p:nvPr/>
          </p:nvSpPr>
          <p:spPr>
            <a:xfrm>
              <a:off x="3273250" y="1221750"/>
              <a:ext cx="6500" cy="258275"/>
            </a:xfrm>
            <a:custGeom>
              <a:avLst/>
              <a:gdLst/>
              <a:ahLst/>
              <a:cxnLst/>
              <a:rect l="l" t="t" r="r" b="b"/>
              <a:pathLst>
                <a:path w="260" h="10331" extrusionOk="0">
                  <a:moveTo>
                    <a:pt x="194" y="0"/>
                  </a:moveTo>
                  <a:cubicBezTo>
                    <a:pt x="194" y="0"/>
                    <a:pt x="130" y="2591"/>
                    <a:pt x="65" y="5149"/>
                  </a:cubicBezTo>
                  <a:cubicBezTo>
                    <a:pt x="33" y="6444"/>
                    <a:pt x="0" y="7740"/>
                    <a:pt x="33" y="8711"/>
                  </a:cubicBezTo>
                  <a:cubicBezTo>
                    <a:pt x="65" y="9683"/>
                    <a:pt x="97" y="10330"/>
                    <a:pt x="97" y="10330"/>
                  </a:cubicBezTo>
                  <a:cubicBezTo>
                    <a:pt x="97" y="10330"/>
                    <a:pt x="162" y="9683"/>
                    <a:pt x="194" y="8711"/>
                  </a:cubicBezTo>
                  <a:cubicBezTo>
                    <a:pt x="227" y="7740"/>
                    <a:pt x="259" y="6444"/>
                    <a:pt x="227" y="5149"/>
                  </a:cubicBezTo>
                  <a:lnTo>
                    <a:pt x="22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 name="Google Shape;305;p25"/>
            <p:cNvSpPr/>
            <p:nvPr/>
          </p:nvSpPr>
          <p:spPr>
            <a:xfrm>
              <a:off x="3292675" y="1390950"/>
              <a:ext cx="61550" cy="94750"/>
            </a:xfrm>
            <a:custGeom>
              <a:avLst/>
              <a:gdLst/>
              <a:ahLst/>
              <a:cxnLst/>
              <a:rect l="l" t="t" r="r" b="b"/>
              <a:pathLst>
                <a:path w="2462" h="3790" extrusionOk="0">
                  <a:moveTo>
                    <a:pt x="2429" y="0"/>
                  </a:moveTo>
                  <a:cubicBezTo>
                    <a:pt x="2429" y="0"/>
                    <a:pt x="1781" y="939"/>
                    <a:pt x="1166" y="1846"/>
                  </a:cubicBezTo>
                  <a:cubicBezTo>
                    <a:pt x="1004" y="2073"/>
                    <a:pt x="842" y="2299"/>
                    <a:pt x="680" y="2526"/>
                  </a:cubicBezTo>
                  <a:cubicBezTo>
                    <a:pt x="551" y="2753"/>
                    <a:pt x="421" y="2947"/>
                    <a:pt x="324" y="3141"/>
                  </a:cubicBezTo>
                  <a:cubicBezTo>
                    <a:pt x="97" y="3498"/>
                    <a:pt x="0" y="3757"/>
                    <a:pt x="0" y="3757"/>
                  </a:cubicBezTo>
                  <a:lnTo>
                    <a:pt x="0" y="3789"/>
                  </a:lnTo>
                  <a:cubicBezTo>
                    <a:pt x="0" y="3789"/>
                    <a:pt x="195" y="3562"/>
                    <a:pt x="454" y="3239"/>
                  </a:cubicBezTo>
                  <a:cubicBezTo>
                    <a:pt x="583" y="3044"/>
                    <a:pt x="713" y="2850"/>
                    <a:pt x="875" y="2656"/>
                  </a:cubicBezTo>
                  <a:cubicBezTo>
                    <a:pt x="1004" y="2429"/>
                    <a:pt x="1134" y="2170"/>
                    <a:pt x="1296" y="1943"/>
                  </a:cubicBezTo>
                  <a:cubicBezTo>
                    <a:pt x="1879" y="972"/>
                    <a:pt x="2461" y="33"/>
                    <a:pt x="2461" y="33"/>
                  </a:cubicBezTo>
                  <a:lnTo>
                    <a:pt x="242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 name="Google Shape;306;p25"/>
            <p:cNvSpPr/>
            <p:nvPr/>
          </p:nvSpPr>
          <p:spPr>
            <a:xfrm>
              <a:off x="3301575" y="1456525"/>
              <a:ext cx="84225" cy="36450"/>
            </a:xfrm>
            <a:custGeom>
              <a:avLst/>
              <a:gdLst/>
              <a:ahLst/>
              <a:cxnLst/>
              <a:rect l="l" t="t" r="r" b="b"/>
              <a:pathLst>
                <a:path w="3369" h="1458" extrusionOk="0">
                  <a:moveTo>
                    <a:pt x="3336" y="0"/>
                  </a:moveTo>
                  <a:cubicBezTo>
                    <a:pt x="3336" y="0"/>
                    <a:pt x="2494" y="324"/>
                    <a:pt x="1652" y="648"/>
                  </a:cubicBezTo>
                  <a:cubicBezTo>
                    <a:pt x="1458" y="745"/>
                    <a:pt x="1231" y="810"/>
                    <a:pt x="1037" y="907"/>
                  </a:cubicBezTo>
                  <a:cubicBezTo>
                    <a:pt x="842" y="972"/>
                    <a:pt x="648" y="1069"/>
                    <a:pt x="519" y="1134"/>
                  </a:cubicBezTo>
                  <a:cubicBezTo>
                    <a:pt x="195" y="1296"/>
                    <a:pt x="1" y="1425"/>
                    <a:pt x="1" y="1425"/>
                  </a:cubicBezTo>
                  <a:lnTo>
                    <a:pt x="33" y="1458"/>
                  </a:lnTo>
                  <a:cubicBezTo>
                    <a:pt x="33" y="1458"/>
                    <a:pt x="260" y="1393"/>
                    <a:pt x="583" y="1296"/>
                  </a:cubicBezTo>
                  <a:cubicBezTo>
                    <a:pt x="745" y="1231"/>
                    <a:pt x="907" y="1166"/>
                    <a:pt x="1102" y="1101"/>
                  </a:cubicBezTo>
                  <a:cubicBezTo>
                    <a:pt x="1296" y="1004"/>
                    <a:pt x="1523" y="907"/>
                    <a:pt x="1717" y="810"/>
                  </a:cubicBezTo>
                  <a:cubicBezTo>
                    <a:pt x="2526" y="421"/>
                    <a:pt x="3368" y="33"/>
                    <a:pt x="3368" y="33"/>
                  </a:cubicBezTo>
                  <a:lnTo>
                    <a:pt x="33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 name="Google Shape;307;p25"/>
            <p:cNvSpPr/>
            <p:nvPr/>
          </p:nvSpPr>
          <p:spPr>
            <a:xfrm>
              <a:off x="3304825" y="1497000"/>
              <a:ext cx="238025" cy="9750"/>
            </a:xfrm>
            <a:custGeom>
              <a:avLst/>
              <a:gdLst/>
              <a:ahLst/>
              <a:cxnLst/>
              <a:rect l="l" t="t" r="r" b="b"/>
              <a:pathLst>
                <a:path w="9521" h="390" extrusionOk="0">
                  <a:moveTo>
                    <a:pt x="9521" y="0"/>
                  </a:moveTo>
                  <a:cubicBezTo>
                    <a:pt x="9521" y="0"/>
                    <a:pt x="7124" y="65"/>
                    <a:pt x="4760" y="98"/>
                  </a:cubicBezTo>
                  <a:cubicBezTo>
                    <a:pt x="4145" y="130"/>
                    <a:pt x="3562" y="130"/>
                    <a:pt x="3012" y="130"/>
                  </a:cubicBezTo>
                  <a:cubicBezTo>
                    <a:pt x="2429" y="162"/>
                    <a:pt x="1911" y="195"/>
                    <a:pt x="1457" y="227"/>
                  </a:cubicBezTo>
                  <a:cubicBezTo>
                    <a:pt x="583" y="260"/>
                    <a:pt x="0" y="324"/>
                    <a:pt x="0" y="324"/>
                  </a:cubicBezTo>
                  <a:lnTo>
                    <a:pt x="0" y="357"/>
                  </a:lnTo>
                  <a:cubicBezTo>
                    <a:pt x="0" y="357"/>
                    <a:pt x="583" y="389"/>
                    <a:pt x="1490" y="389"/>
                  </a:cubicBezTo>
                  <a:cubicBezTo>
                    <a:pt x="1911" y="389"/>
                    <a:pt x="2461" y="357"/>
                    <a:pt x="3012" y="357"/>
                  </a:cubicBezTo>
                  <a:cubicBezTo>
                    <a:pt x="3562" y="324"/>
                    <a:pt x="4145" y="292"/>
                    <a:pt x="4760" y="260"/>
                  </a:cubicBezTo>
                  <a:lnTo>
                    <a:pt x="9521" y="33"/>
                  </a:lnTo>
                  <a:lnTo>
                    <a:pt x="952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 name="Google Shape;308;p25"/>
            <p:cNvSpPr/>
            <p:nvPr/>
          </p:nvSpPr>
          <p:spPr>
            <a:xfrm>
              <a:off x="3302375" y="1520475"/>
              <a:ext cx="78575" cy="57500"/>
            </a:xfrm>
            <a:custGeom>
              <a:avLst/>
              <a:gdLst/>
              <a:ahLst/>
              <a:cxnLst/>
              <a:rect l="l" t="t" r="r" b="b"/>
              <a:pathLst>
                <a:path w="3143" h="2300" extrusionOk="0">
                  <a:moveTo>
                    <a:pt x="1" y="1"/>
                  </a:moveTo>
                  <a:lnTo>
                    <a:pt x="1" y="33"/>
                  </a:lnTo>
                  <a:cubicBezTo>
                    <a:pt x="1" y="33"/>
                    <a:pt x="163" y="195"/>
                    <a:pt x="454" y="454"/>
                  </a:cubicBezTo>
                  <a:cubicBezTo>
                    <a:pt x="584" y="551"/>
                    <a:pt x="746" y="681"/>
                    <a:pt x="940" y="810"/>
                  </a:cubicBezTo>
                  <a:cubicBezTo>
                    <a:pt x="1102" y="940"/>
                    <a:pt x="1329" y="1102"/>
                    <a:pt x="1523" y="1231"/>
                  </a:cubicBezTo>
                  <a:cubicBezTo>
                    <a:pt x="2332" y="1782"/>
                    <a:pt x="3142" y="2300"/>
                    <a:pt x="3142" y="2300"/>
                  </a:cubicBezTo>
                  <a:cubicBezTo>
                    <a:pt x="3142" y="2300"/>
                    <a:pt x="2365" y="1684"/>
                    <a:pt x="1620" y="1102"/>
                  </a:cubicBezTo>
                  <a:cubicBezTo>
                    <a:pt x="1426" y="940"/>
                    <a:pt x="1231" y="810"/>
                    <a:pt x="1037" y="648"/>
                  </a:cubicBezTo>
                  <a:cubicBezTo>
                    <a:pt x="875" y="519"/>
                    <a:pt x="681" y="422"/>
                    <a:pt x="519" y="324"/>
                  </a:cubicBezTo>
                  <a:cubicBezTo>
                    <a:pt x="228" y="130"/>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 name="Google Shape;309;p25"/>
            <p:cNvSpPr/>
            <p:nvPr/>
          </p:nvSpPr>
          <p:spPr>
            <a:xfrm>
              <a:off x="3295100" y="1538300"/>
              <a:ext cx="47800" cy="70450"/>
            </a:xfrm>
            <a:custGeom>
              <a:avLst/>
              <a:gdLst/>
              <a:ahLst/>
              <a:cxnLst/>
              <a:rect l="l" t="t" r="r" b="b"/>
              <a:pathLst>
                <a:path w="1912" h="2818" extrusionOk="0">
                  <a:moveTo>
                    <a:pt x="0" y="0"/>
                  </a:moveTo>
                  <a:cubicBezTo>
                    <a:pt x="0" y="0"/>
                    <a:pt x="98" y="194"/>
                    <a:pt x="260" y="486"/>
                  </a:cubicBezTo>
                  <a:cubicBezTo>
                    <a:pt x="324" y="615"/>
                    <a:pt x="421" y="777"/>
                    <a:pt x="519" y="939"/>
                  </a:cubicBezTo>
                  <a:cubicBezTo>
                    <a:pt x="648" y="1101"/>
                    <a:pt x="778" y="1295"/>
                    <a:pt x="875" y="1457"/>
                  </a:cubicBezTo>
                  <a:cubicBezTo>
                    <a:pt x="1393" y="2137"/>
                    <a:pt x="1879" y="2817"/>
                    <a:pt x="1879" y="2817"/>
                  </a:cubicBezTo>
                  <a:lnTo>
                    <a:pt x="1911" y="2817"/>
                  </a:lnTo>
                  <a:cubicBezTo>
                    <a:pt x="1911" y="2817"/>
                    <a:pt x="1458" y="2073"/>
                    <a:pt x="1037" y="1360"/>
                  </a:cubicBezTo>
                  <a:cubicBezTo>
                    <a:pt x="907" y="1166"/>
                    <a:pt x="810" y="1004"/>
                    <a:pt x="713" y="842"/>
                  </a:cubicBezTo>
                  <a:cubicBezTo>
                    <a:pt x="583" y="680"/>
                    <a:pt x="486" y="518"/>
                    <a:pt x="389" y="389"/>
                  </a:cubicBezTo>
                  <a:cubicBezTo>
                    <a:pt x="195" y="162"/>
                    <a:pt x="33"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 name="Google Shape;310;p25"/>
            <p:cNvSpPr/>
            <p:nvPr/>
          </p:nvSpPr>
          <p:spPr>
            <a:xfrm>
              <a:off x="3274050" y="1539900"/>
              <a:ext cx="4875" cy="170850"/>
            </a:xfrm>
            <a:custGeom>
              <a:avLst/>
              <a:gdLst/>
              <a:ahLst/>
              <a:cxnLst/>
              <a:rect l="l" t="t" r="r" b="b"/>
              <a:pathLst>
                <a:path w="195" h="6834" extrusionOk="0">
                  <a:moveTo>
                    <a:pt x="65" y="1"/>
                  </a:moveTo>
                  <a:cubicBezTo>
                    <a:pt x="65" y="1"/>
                    <a:pt x="33" y="454"/>
                    <a:pt x="1" y="1069"/>
                  </a:cubicBezTo>
                  <a:cubicBezTo>
                    <a:pt x="1" y="1393"/>
                    <a:pt x="1" y="1782"/>
                    <a:pt x="1" y="2170"/>
                  </a:cubicBezTo>
                  <a:cubicBezTo>
                    <a:pt x="1" y="2591"/>
                    <a:pt x="33" y="3012"/>
                    <a:pt x="33" y="3433"/>
                  </a:cubicBezTo>
                  <a:cubicBezTo>
                    <a:pt x="98" y="5150"/>
                    <a:pt x="162" y="6834"/>
                    <a:pt x="162" y="6834"/>
                  </a:cubicBezTo>
                  <a:lnTo>
                    <a:pt x="195" y="6834"/>
                  </a:lnTo>
                  <a:lnTo>
                    <a:pt x="195" y="3433"/>
                  </a:lnTo>
                  <a:cubicBezTo>
                    <a:pt x="195" y="3012"/>
                    <a:pt x="195" y="2559"/>
                    <a:pt x="195" y="2170"/>
                  </a:cubicBezTo>
                  <a:cubicBezTo>
                    <a:pt x="195" y="1782"/>
                    <a:pt x="195" y="1393"/>
                    <a:pt x="162" y="1069"/>
                  </a:cubicBezTo>
                  <a:cubicBezTo>
                    <a:pt x="130" y="454"/>
                    <a:pt x="6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 name="Google Shape;311;p25"/>
            <p:cNvSpPr/>
            <p:nvPr/>
          </p:nvSpPr>
          <p:spPr>
            <a:xfrm>
              <a:off x="3201200" y="1535850"/>
              <a:ext cx="58300" cy="66425"/>
            </a:xfrm>
            <a:custGeom>
              <a:avLst/>
              <a:gdLst/>
              <a:ahLst/>
              <a:cxnLst/>
              <a:rect l="l" t="t" r="r" b="b"/>
              <a:pathLst>
                <a:path w="2332" h="2657" extrusionOk="0">
                  <a:moveTo>
                    <a:pt x="2299" y="1"/>
                  </a:moveTo>
                  <a:cubicBezTo>
                    <a:pt x="2299" y="1"/>
                    <a:pt x="2137" y="130"/>
                    <a:pt x="1878" y="357"/>
                  </a:cubicBezTo>
                  <a:cubicBezTo>
                    <a:pt x="1781" y="487"/>
                    <a:pt x="1652" y="616"/>
                    <a:pt x="1522" y="778"/>
                  </a:cubicBezTo>
                  <a:cubicBezTo>
                    <a:pt x="1393" y="940"/>
                    <a:pt x="1231" y="1102"/>
                    <a:pt x="1101" y="1264"/>
                  </a:cubicBezTo>
                  <a:cubicBezTo>
                    <a:pt x="551" y="1944"/>
                    <a:pt x="0" y="2624"/>
                    <a:pt x="0" y="2624"/>
                  </a:cubicBezTo>
                  <a:lnTo>
                    <a:pt x="32" y="2656"/>
                  </a:lnTo>
                  <a:cubicBezTo>
                    <a:pt x="32" y="2656"/>
                    <a:pt x="648" y="2009"/>
                    <a:pt x="1231" y="1361"/>
                  </a:cubicBezTo>
                  <a:cubicBezTo>
                    <a:pt x="1393" y="1231"/>
                    <a:pt x="1522" y="1069"/>
                    <a:pt x="1652" y="908"/>
                  </a:cubicBezTo>
                  <a:cubicBezTo>
                    <a:pt x="1814" y="746"/>
                    <a:pt x="1911" y="616"/>
                    <a:pt x="2008" y="487"/>
                  </a:cubicBezTo>
                  <a:cubicBezTo>
                    <a:pt x="2202" y="195"/>
                    <a:pt x="2332" y="1"/>
                    <a:pt x="23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 name="Google Shape;312;p25"/>
            <p:cNvSpPr/>
            <p:nvPr/>
          </p:nvSpPr>
          <p:spPr>
            <a:xfrm>
              <a:off x="3179325" y="1527775"/>
              <a:ext cx="67225" cy="30775"/>
            </a:xfrm>
            <a:custGeom>
              <a:avLst/>
              <a:gdLst/>
              <a:ahLst/>
              <a:cxnLst/>
              <a:rect l="l" t="t" r="r" b="b"/>
              <a:pathLst>
                <a:path w="2689" h="1231" extrusionOk="0">
                  <a:moveTo>
                    <a:pt x="2689" y="0"/>
                  </a:moveTo>
                  <a:lnTo>
                    <a:pt x="2689" y="0"/>
                  </a:lnTo>
                  <a:cubicBezTo>
                    <a:pt x="2688" y="0"/>
                    <a:pt x="2494" y="32"/>
                    <a:pt x="2235" y="130"/>
                  </a:cubicBezTo>
                  <a:cubicBezTo>
                    <a:pt x="2106" y="162"/>
                    <a:pt x="1944" y="227"/>
                    <a:pt x="1782" y="291"/>
                  </a:cubicBezTo>
                  <a:cubicBezTo>
                    <a:pt x="1652" y="356"/>
                    <a:pt x="1490" y="453"/>
                    <a:pt x="1296" y="551"/>
                  </a:cubicBezTo>
                  <a:cubicBezTo>
                    <a:pt x="648" y="874"/>
                    <a:pt x="1" y="1231"/>
                    <a:pt x="1" y="1231"/>
                  </a:cubicBezTo>
                  <a:cubicBezTo>
                    <a:pt x="1" y="1231"/>
                    <a:pt x="681" y="972"/>
                    <a:pt x="1361" y="680"/>
                  </a:cubicBezTo>
                  <a:cubicBezTo>
                    <a:pt x="1555" y="615"/>
                    <a:pt x="1717" y="551"/>
                    <a:pt x="1879" y="486"/>
                  </a:cubicBezTo>
                  <a:cubicBezTo>
                    <a:pt x="2041" y="421"/>
                    <a:pt x="2170" y="324"/>
                    <a:pt x="2300" y="259"/>
                  </a:cubicBezTo>
                  <a:cubicBezTo>
                    <a:pt x="2559" y="130"/>
                    <a:pt x="2688" y="0"/>
                    <a:pt x="26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 name="Google Shape;313;p25"/>
            <p:cNvSpPr/>
            <p:nvPr/>
          </p:nvSpPr>
          <p:spPr>
            <a:xfrm>
              <a:off x="3034425" y="1498625"/>
              <a:ext cx="208075" cy="10100"/>
            </a:xfrm>
            <a:custGeom>
              <a:avLst/>
              <a:gdLst/>
              <a:ahLst/>
              <a:cxnLst/>
              <a:rect l="l" t="t" r="r" b="b"/>
              <a:pathLst>
                <a:path w="8323" h="404" extrusionOk="0">
                  <a:moveTo>
                    <a:pt x="0" y="0"/>
                  </a:moveTo>
                  <a:lnTo>
                    <a:pt x="0" y="33"/>
                  </a:lnTo>
                  <a:cubicBezTo>
                    <a:pt x="0" y="33"/>
                    <a:pt x="2073" y="162"/>
                    <a:pt x="4145" y="292"/>
                  </a:cubicBezTo>
                  <a:cubicBezTo>
                    <a:pt x="4663" y="324"/>
                    <a:pt x="5181" y="324"/>
                    <a:pt x="5700" y="356"/>
                  </a:cubicBezTo>
                  <a:cubicBezTo>
                    <a:pt x="6185" y="389"/>
                    <a:pt x="6639" y="389"/>
                    <a:pt x="7027" y="389"/>
                  </a:cubicBezTo>
                  <a:cubicBezTo>
                    <a:pt x="7286" y="400"/>
                    <a:pt x="7517" y="403"/>
                    <a:pt x="7709" y="403"/>
                  </a:cubicBezTo>
                  <a:cubicBezTo>
                    <a:pt x="8092" y="403"/>
                    <a:pt x="8323" y="389"/>
                    <a:pt x="8323" y="389"/>
                  </a:cubicBezTo>
                  <a:lnTo>
                    <a:pt x="8323" y="356"/>
                  </a:lnTo>
                  <a:cubicBezTo>
                    <a:pt x="8323" y="356"/>
                    <a:pt x="7804" y="292"/>
                    <a:pt x="7027" y="227"/>
                  </a:cubicBezTo>
                  <a:cubicBezTo>
                    <a:pt x="6639" y="227"/>
                    <a:pt x="6185" y="195"/>
                    <a:pt x="5700" y="162"/>
                  </a:cubicBezTo>
                  <a:cubicBezTo>
                    <a:pt x="5214" y="130"/>
                    <a:pt x="4696" y="130"/>
                    <a:pt x="4178" y="130"/>
                  </a:cubicBez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4" name="Google Shape;314;p25"/>
          <p:cNvGrpSpPr/>
          <p:nvPr/>
        </p:nvGrpSpPr>
        <p:grpSpPr>
          <a:xfrm>
            <a:off x="569409" y="4378660"/>
            <a:ext cx="188650" cy="182200"/>
            <a:chOff x="1148925" y="2624725"/>
            <a:chExt cx="188650" cy="182200"/>
          </a:xfrm>
        </p:grpSpPr>
        <p:sp>
          <p:nvSpPr>
            <p:cNvPr id="315" name="Google Shape;315;p25"/>
            <p:cNvSpPr/>
            <p:nvPr/>
          </p:nvSpPr>
          <p:spPr>
            <a:xfrm>
              <a:off x="1195875" y="2717025"/>
              <a:ext cx="31600" cy="8925"/>
            </a:xfrm>
            <a:custGeom>
              <a:avLst/>
              <a:gdLst/>
              <a:ahLst/>
              <a:cxnLst/>
              <a:rect l="l" t="t" r="r" b="b"/>
              <a:pathLst>
                <a:path w="1264" h="357" extrusionOk="0">
                  <a:moveTo>
                    <a:pt x="1" y="1"/>
                  </a:moveTo>
                  <a:cubicBezTo>
                    <a:pt x="1" y="1"/>
                    <a:pt x="324" y="130"/>
                    <a:pt x="616" y="227"/>
                  </a:cubicBezTo>
                  <a:cubicBezTo>
                    <a:pt x="713" y="260"/>
                    <a:pt x="778" y="292"/>
                    <a:pt x="843" y="324"/>
                  </a:cubicBezTo>
                  <a:cubicBezTo>
                    <a:pt x="907" y="324"/>
                    <a:pt x="1004" y="324"/>
                    <a:pt x="1069" y="357"/>
                  </a:cubicBezTo>
                  <a:cubicBezTo>
                    <a:pt x="1166" y="357"/>
                    <a:pt x="1264" y="324"/>
                    <a:pt x="1264" y="324"/>
                  </a:cubicBezTo>
                  <a:lnTo>
                    <a:pt x="1264" y="292"/>
                  </a:lnTo>
                  <a:cubicBezTo>
                    <a:pt x="1264" y="292"/>
                    <a:pt x="1199" y="260"/>
                    <a:pt x="1102" y="195"/>
                  </a:cubicBezTo>
                  <a:cubicBezTo>
                    <a:pt x="1037" y="162"/>
                    <a:pt x="972" y="130"/>
                    <a:pt x="907" y="98"/>
                  </a:cubicBezTo>
                  <a:cubicBezTo>
                    <a:pt x="810" y="98"/>
                    <a:pt x="745" y="98"/>
                    <a:pt x="648" y="65"/>
                  </a:cubicBezTo>
                  <a:cubicBezTo>
                    <a:pt x="357" y="33"/>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 name="Google Shape;316;p25"/>
            <p:cNvSpPr/>
            <p:nvPr/>
          </p:nvSpPr>
          <p:spPr>
            <a:xfrm>
              <a:off x="1212075" y="2691125"/>
              <a:ext cx="18650" cy="27550"/>
            </a:xfrm>
            <a:custGeom>
              <a:avLst/>
              <a:gdLst/>
              <a:ahLst/>
              <a:cxnLst/>
              <a:rect l="l" t="t" r="r" b="b"/>
              <a:pathLst>
                <a:path w="746" h="1102" extrusionOk="0">
                  <a:moveTo>
                    <a:pt x="33" y="0"/>
                  </a:moveTo>
                  <a:lnTo>
                    <a:pt x="0" y="33"/>
                  </a:lnTo>
                  <a:cubicBezTo>
                    <a:pt x="0" y="33"/>
                    <a:pt x="162" y="324"/>
                    <a:pt x="324" y="616"/>
                  </a:cubicBezTo>
                  <a:cubicBezTo>
                    <a:pt x="356" y="680"/>
                    <a:pt x="389" y="745"/>
                    <a:pt x="421" y="810"/>
                  </a:cubicBezTo>
                  <a:cubicBezTo>
                    <a:pt x="454" y="875"/>
                    <a:pt x="518" y="939"/>
                    <a:pt x="551" y="972"/>
                  </a:cubicBezTo>
                  <a:cubicBezTo>
                    <a:pt x="648" y="1069"/>
                    <a:pt x="745" y="1101"/>
                    <a:pt x="745" y="1101"/>
                  </a:cubicBezTo>
                  <a:cubicBezTo>
                    <a:pt x="745" y="1101"/>
                    <a:pt x="745" y="1004"/>
                    <a:pt x="680" y="875"/>
                  </a:cubicBezTo>
                  <a:cubicBezTo>
                    <a:pt x="680" y="842"/>
                    <a:pt x="648" y="745"/>
                    <a:pt x="616" y="713"/>
                  </a:cubicBezTo>
                  <a:cubicBezTo>
                    <a:pt x="551" y="648"/>
                    <a:pt x="486" y="583"/>
                    <a:pt x="454" y="518"/>
                  </a:cubicBezTo>
                  <a:cubicBezTo>
                    <a:pt x="259" y="259"/>
                    <a:pt x="33"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 name="Google Shape;317;p25"/>
            <p:cNvSpPr/>
            <p:nvPr/>
          </p:nvSpPr>
          <p:spPr>
            <a:xfrm>
              <a:off x="1236350" y="2624725"/>
              <a:ext cx="4900" cy="96375"/>
            </a:xfrm>
            <a:custGeom>
              <a:avLst/>
              <a:gdLst/>
              <a:ahLst/>
              <a:cxnLst/>
              <a:rect l="l" t="t" r="r" b="b"/>
              <a:pathLst>
                <a:path w="196" h="3855" extrusionOk="0">
                  <a:moveTo>
                    <a:pt x="98" y="1"/>
                  </a:moveTo>
                  <a:cubicBezTo>
                    <a:pt x="98" y="1"/>
                    <a:pt x="66" y="972"/>
                    <a:pt x="33" y="1912"/>
                  </a:cubicBezTo>
                  <a:cubicBezTo>
                    <a:pt x="1" y="2171"/>
                    <a:pt x="1" y="2397"/>
                    <a:pt x="1" y="2624"/>
                  </a:cubicBezTo>
                  <a:cubicBezTo>
                    <a:pt x="1" y="2851"/>
                    <a:pt x="1" y="3077"/>
                    <a:pt x="1" y="3239"/>
                  </a:cubicBezTo>
                  <a:cubicBezTo>
                    <a:pt x="33" y="3595"/>
                    <a:pt x="66" y="3854"/>
                    <a:pt x="66" y="3854"/>
                  </a:cubicBezTo>
                  <a:lnTo>
                    <a:pt x="98" y="3854"/>
                  </a:lnTo>
                  <a:cubicBezTo>
                    <a:pt x="98" y="3854"/>
                    <a:pt x="130" y="3595"/>
                    <a:pt x="163" y="3239"/>
                  </a:cubicBezTo>
                  <a:cubicBezTo>
                    <a:pt x="195" y="3077"/>
                    <a:pt x="195" y="2851"/>
                    <a:pt x="195" y="2624"/>
                  </a:cubicBezTo>
                  <a:cubicBezTo>
                    <a:pt x="195" y="2397"/>
                    <a:pt x="195" y="2171"/>
                    <a:pt x="195" y="1912"/>
                  </a:cubicBezTo>
                  <a:cubicBezTo>
                    <a:pt x="163" y="972"/>
                    <a:pt x="130" y="1"/>
                    <a:pt x="1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 name="Google Shape;318;p25"/>
            <p:cNvSpPr/>
            <p:nvPr/>
          </p:nvSpPr>
          <p:spPr>
            <a:xfrm>
              <a:off x="1244450" y="2687875"/>
              <a:ext cx="23500" cy="34850"/>
            </a:xfrm>
            <a:custGeom>
              <a:avLst/>
              <a:gdLst/>
              <a:ahLst/>
              <a:cxnLst/>
              <a:rect l="l" t="t" r="r" b="b"/>
              <a:pathLst>
                <a:path w="940" h="1394" extrusionOk="0">
                  <a:moveTo>
                    <a:pt x="907" y="1"/>
                  </a:moveTo>
                  <a:cubicBezTo>
                    <a:pt x="907" y="1"/>
                    <a:pt x="648" y="325"/>
                    <a:pt x="389" y="648"/>
                  </a:cubicBezTo>
                  <a:cubicBezTo>
                    <a:pt x="324" y="746"/>
                    <a:pt x="260" y="810"/>
                    <a:pt x="195" y="908"/>
                  </a:cubicBezTo>
                  <a:cubicBezTo>
                    <a:pt x="162" y="972"/>
                    <a:pt x="130" y="1069"/>
                    <a:pt x="98" y="1134"/>
                  </a:cubicBezTo>
                  <a:cubicBezTo>
                    <a:pt x="33" y="1296"/>
                    <a:pt x="1" y="1393"/>
                    <a:pt x="1" y="1393"/>
                  </a:cubicBezTo>
                  <a:lnTo>
                    <a:pt x="33" y="1393"/>
                  </a:lnTo>
                  <a:cubicBezTo>
                    <a:pt x="33" y="1393"/>
                    <a:pt x="98" y="1328"/>
                    <a:pt x="227" y="1231"/>
                  </a:cubicBezTo>
                  <a:cubicBezTo>
                    <a:pt x="260" y="1167"/>
                    <a:pt x="324" y="1102"/>
                    <a:pt x="389" y="1005"/>
                  </a:cubicBezTo>
                  <a:cubicBezTo>
                    <a:pt x="422" y="940"/>
                    <a:pt x="486" y="843"/>
                    <a:pt x="519" y="746"/>
                  </a:cubicBezTo>
                  <a:cubicBezTo>
                    <a:pt x="745" y="389"/>
                    <a:pt x="940" y="1"/>
                    <a:pt x="9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 name="Google Shape;319;p25"/>
            <p:cNvSpPr/>
            <p:nvPr/>
          </p:nvSpPr>
          <p:spPr>
            <a:xfrm>
              <a:off x="1247700" y="2712175"/>
              <a:ext cx="31600" cy="13775"/>
            </a:xfrm>
            <a:custGeom>
              <a:avLst/>
              <a:gdLst/>
              <a:ahLst/>
              <a:cxnLst/>
              <a:rect l="l" t="t" r="r" b="b"/>
              <a:pathLst>
                <a:path w="1264" h="551" extrusionOk="0">
                  <a:moveTo>
                    <a:pt x="1263" y="0"/>
                  </a:moveTo>
                  <a:cubicBezTo>
                    <a:pt x="1263" y="0"/>
                    <a:pt x="939" y="97"/>
                    <a:pt x="615" y="195"/>
                  </a:cubicBezTo>
                  <a:cubicBezTo>
                    <a:pt x="518" y="227"/>
                    <a:pt x="453" y="259"/>
                    <a:pt x="356" y="259"/>
                  </a:cubicBezTo>
                  <a:cubicBezTo>
                    <a:pt x="292" y="292"/>
                    <a:pt x="227" y="356"/>
                    <a:pt x="194" y="389"/>
                  </a:cubicBezTo>
                  <a:cubicBezTo>
                    <a:pt x="65" y="454"/>
                    <a:pt x="0" y="518"/>
                    <a:pt x="0" y="518"/>
                  </a:cubicBezTo>
                  <a:lnTo>
                    <a:pt x="32" y="551"/>
                  </a:lnTo>
                  <a:cubicBezTo>
                    <a:pt x="32" y="551"/>
                    <a:pt x="130" y="551"/>
                    <a:pt x="259" y="518"/>
                  </a:cubicBezTo>
                  <a:cubicBezTo>
                    <a:pt x="292" y="518"/>
                    <a:pt x="389" y="486"/>
                    <a:pt x="453" y="454"/>
                  </a:cubicBezTo>
                  <a:cubicBezTo>
                    <a:pt x="518" y="421"/>
                    <a:pt x="583" y="389"/>
                    <a:pt x="680" y="356"/>
                  </a:cubicBezTo>
                  <a:cubicBezTo>
                    <a:pt x="972" y="195"/>
                    <a:pt x="1263" y="33"/>
                    <a:pt x="1263" y="33"/>
                  </a:cubicBezTo>
                  <a:lnTo>
                    <a:pt x="126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 name="Google Shape;320;p25"/>
            <p:cNvSpPr/>
            <p:nvPr/>
          </p:nvSpPr>
          <p:spPr>
            <a:xfrm>
              <a:off x="1249300" y="2726750"/>
              <a:ext cx="88275" cy="5675"/>
            </a:xfrm>
            <a:custGeom>
              <a:avLst/>
              <a:gdLst/>
              <a:ahLst/>
              <a:cxnLst/>
              <a:rect l="l" t="t" r="r" b="b"/>
              <a:pathLst>
                <a:path w="3531" h="227" extrusionOk="0">
                  <a:moveTo>
                    <a:pt x="1102" y="0"/>
                  </a:moveTo>
                  <a:cubicBezTo>
                    <a:pt x="908" y="0"/>
                    <a:pt x="713" y="33"/>
                    <a:pt x="551" y="33"/>
                  </a:cubicBezTo>
                  <a:cubicBezTo>
                    <a:pt x="228" y="97"/>
                    <a:pt x="1" y="130"/>
                    <a:pt x="1" y="130"/>
                  </a:cubicBezTo>
                  <a:lnTo>
                    <a:pt x="1" y="162"/>
                  </a:lnTo>
                  <a:cubicBezTo>
                    <a:pt x="1" y="162"/>
                    <a:pt x="228" y="194"/>
                    <a:pt x="551" y="194"/>
                  </a:cubicBezTo>
                  <a:cubicBezTo>
                    <a:pt x="713" y="227"/>
                    <a:pt x="908" y="227"/>
                    <a:pt x="1102" y="227"/>
                  </a:cubicBezTo>
                  <a:cubicBezTo>
                    <a:pt x="1329" y="194"/>
                    <a:pt x="1555" y="194"/>
                    <a:pt x="1782" y="162"/>
                  </a:cubicBezTo>
                  <a:cubicBezTo>
                    <a:pt x="2656" y="97"/>
                    <a:pt x="3531" y="33"/>
                    <a:pt x="3531" y="33"/>
                  </a:cubicBezTo>
                  <a:lnTo>
                    <a:pt x="353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 name="Google Shape;321;p25"/>
            <p:cNvSpPr/>
            <p:nvPr/>
          </p:nvSpPr>
          <p:spPr>
            <a:xfrm>
              <a:off x="1248500" y="2735650"/>
              <a:ext cx="29175" cy="21875"/>
            </a:xfrm>
            <a:custGeom>
              <a:avLst/>
              <a:gdLst/>
              <a:ahLst/>
              <a:cxnLst/>
              <a:rect l="l" t="t" r="r" b="b"/>
              <a:pathLst>
                <a:path w="1167" h="875" extrusionOk="0">
                  <a:moveTo>
                    <a:pt x="0" y="0"/>
                  </a:moveTo>
                  <a:lnTo>
                    <a:pt x="0" y="33"/>
                  </a:lnTo>
                  <a:cubicBezTo>
                    <a:pt x="0" y="33"/>
                    <a:pt x="33" y="98"/>
                    <a:pt x="130" y="227"/>
                  </a:cubicBezTo>
                  <a:cubicBezTo>
                    <a:pt x="162" y="259"/>
                    <a:pt x="227" y="324"/>
                    <a:pt x="292" y="357"/>
                  </a:cubicBezTo>
                  <a:cubicBezTo>
                    <a:pt x="357" y="421"/>
                    <a:pt x="454" y="454"/>
                    <a:pt x="519" y="518"/>
                  </a:cubicBezTo>
                  <a:cubicBezTo>
                    <a:pt x="842" y="713"/>
                    <a:pt x="1134" y="875"/>
                    <a:pt x="1134" y="875"/>
                  </a:cubicBezTo>
                  <a:lnTo>
                    <a:pt x="1166" y="875"/>
                  </a:lnTo>
                  <a:cubicBezTo>
                    <a:pt x="1166" y="875"/>
                    <a:pt x="907" y="616"/>
                    <a:pt x="616" y="389"/>
                  </a:cubicBezTo>
                  <a:cubicBezTo>
                    <a:pt x="551" y="324"/>
                    <a:pt x="486" y="259"/>
                    <a:pt x="421" y="195"/>
                  </a:cubicBezTo>
                  <a:cubicBezTo>
                    <a:pt x="357" y="162"/>
                    <a:pt x="292" y="130"/>
                    <a:pt x="227" y="98"/>
                  </a:cubicBezTo>
                  <a:cubicBezTo>
                    <a:pt x="98" y="33"/>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 name="Google Shape;322;p25"/>
            <p:cNvSpPr/>
            <p:nvPr/>
          </p:nvSpPr>
          <p:spPr>
            <a:xfrm>
              <a:off x="1245250" y="2742125"/>
              <a:ext cx="17850" cy="26750"/>
            </a:xfrm>
            <a:custGeom>
              <a:avLst/>
              <a:gdLst/>
              <a:ahLst/>
              <a:cxnLst/>
              <a:rect l="l" t="t" r="r" b="b"/>
              <a:pathLst>
                <a:path w="714" h="1070" extrusionOk="0">
                  <a:moveTo>
                    <a:pt x="33" y="0"/>
                  </a:moveTo>
                  <a:lnTo>
                    <a:pt x="1" y="33"/>
                  </a:lnTo>
                  <a:cubicBezTo>
                    <a:pt x="1" y="33"/>
                    <a:pt x="33" y="98"/>
                    <a:pt x="66" y="227"/>
                  </a:cubicBezTo>
                  <a:cubicBezTo>
                    <a:pt x="98" y="292"/>
                    <a:pt x="98" y="357"/>
                    <a:pt x="163" y="421"/>
                  </a:cubicBezTo>
                  <a:cubicBezTo>
                    <a:pt x="195" y="454"/>
                    <a:pt x="260" y="519"/>
                    <a:pt x="292" y="583"/>
                  </a:cubicBezTo>
                  <a:cubicBezTo>
                    <a:pt x="487" y="842"/>
                    <a:pt x="713" y="1069"/>
                    <a:pt x="713" y="1069"/>
                  </a:cubicBezTo>
                  <a:cubicBezTo>
                    <a:pt x="713" y="1069"/>
                    <a:pt x="584" y="778"/>
                    <a:pt x="422" y="486"/>
                  </a:cubicBezTo>
                  <a:cubicBezTo>
                    <a:pt x="390" y="421"/>
                    <a:pt x="357" y="357"/>
                    <a:pt x="325" y="292"/>
                  </a:cubicBezTo>
                  <a:cubicBezTo>
                    <a:pt x="292" y="227"/>
                    <a:pt x="228" y="195"/>
                    <a:pt x="195" y="130"/>
                  </a:cubicBezTo>
                  <a:cubicBezTo>
                    <a:pt x="98" y="65"/>
                    <a:pt x="33"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 name="Google Shape;323;p25"/>
            <p:cNvSpPr/>
            <p:nvPr/>
          </p:nvSpPr>
          <p:spPr>
            <a:xfrm>
              <a:off x="1236350" y="2742925"/>
              <a:ext cx="4900" cy="64000"/>
            </a:xfrm>
            <a:custGeom>
              <a:avLst/>
              <a:gdLst/>
              <a:ahLst/>
              <a:cxnLst/>
              <a:rect l="l" t="t" r="r" b="b"/>
              <a:pathLst>
                <a:path w="196" h="2560" extrusionOk="0">
                  <a:moveTo>
                    <a:pt x="66" y="1"/>
                  </a:moveTo>
                  <a:cubicBezTo>
                    <a:pt x="66" y="1"/>
                    <a:pt x="33" y="163"/>
                    <a:pt x="1" y="422"/>
                  </a:cubicBezTo>
                  <a:cubicBezTo>
                    <a:pt x="1" y="519"/>
                    <a:pt x="1" y="681"/>
                    <a:pt x="1" y="810"/>
                  </a:cubicBezTo>
                  <a:cubicBezTo>
                    <a:pt x="1" y="972"/>
                    <a:pt x="1" y="1134"/>
                    <a:pt x="33" y="1296"/>
                  </a:cubicBezTo>
                  <a:cubicBezTo>
                    <a:pt x="66" y="1911"/>
                    <a:pt x="98" y="2559"/>
                    <a:pt x="98" y="2559"/>
                  </a:cubicBezTo>
                  <a:lnTo>
                    <a:pt x="130" y="2559"/>
                  </a:lnTo>
                  <a:cubicBezTo>
                    <a:pt x="130" y="2559"/>
                    <a:pt x="163" y="1911"/>
                    <a:pt x="195" y="1296"/>
                  </a:cubicBezTo>
                  <a:cubicBezTo>
                    <a:pt x="195" y="1134"/>
                    <a:pt x="195" y="972"/>
                    <a:pt x="195" y="810"/>
                  </a:cubicBezTo>
                  <a:cubicBezTo>
                    <a:pt x="195" y="681"/>
                    <a:pt x="195" y="519"/>
                    <a:pt x="163" y="422"/>
                  </a:cubicBezTo>
                  <a:cubicBezTo>
                    <a:pt x="130" y="163"/>
                    <a:pt x="98" y="1"/>
                    <a:pt x="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 name="Google Shape;324;p25"/>
            <p:cNvSpPr/>
            <p:nvPr/>
          </p:nvSpPr>
          <p:spPr>
            <a:xfrm>
              <a:off x="1210450" y="2741325"/>
              <a:ext cx="21875" cy="25100"/>
            </a:xfrm>
            <a:custGeom>
              <a:avLst/>
              <a:gdLst/>
              <a:ahLst/>
              <a:cxnLst/>
              <a:rect l="l" t="t" r="r" b="b"/>
              <a:pathLst>
                <a:path w="875" h="1004" extrusionOk="0">
                  <a:moveTo>
                    <a:pt x="875" y="0"/>
                  </a:moveTo>
                  <a:cubicBezTo>
                    <a:pt x="875" y="0"/>
                    <a:pt x="778" y="32"/>
                    <a:pt x="681" y="130"/>
                  </a:cubicBezTo>
                  <a:cubicBezTo>
                    <a:pt x="616" y="162"/>
                    <a:pt x="583" y="194"/>
                    <a:pt x="519" y="259"/>
                  </a:cubicBezTo>
                  <a:cubicBezTo>
                    <a:pt x="486" y="324"/>
                    <a:pt x="421" y="389"/>
                    <a:pt x="389" y="453"/>
                  </a:cubicBezTo>
                  <a:cubicBezTo>
                    <a:pt x="195" y="712"/>
                    <a:pt x="0" y="972"/>
                    <a:pt x="0" y="972"/>
                  </a:cubicBezTo>
                  <a:lnTo>
                    <a:pt x="33" y="1004"/>
                  </a:lnTo>
                  <a:cubicBezTo>
                    <a:pt x="33" y="1004"/>
                    <a:pt x="260" y="777"/>
                    <a:pt x="519" y="551"/>
                  </a:cubicBezTo>
                  <a:cubicBezTo>
                    <a:pt x="551" y="486"/>
                    <a:pt x="616" y="453"/>
                    <a:pt x="681" y="389"/>
                  </a:cubicBezTo>
                  <a:cubicBezTo>
                    <a:pt x="713" y="324"/>
                    <a:pt x="778" y="259"/>
                    <a:pt x="810" y="227"/>
                  </a:cubicBezTo>
                  <a:cubicBezTo>
                    <a:pt x="842" y="97"/>
                    <a:pt x="875" y="32"/>
                    <a:pt x="875" y="32"/>
                  </a:cubicBezTo>
                  <a:lnTo>
                    <a:pt x="87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 name="Google Shape;325;p25"/>
            <p:cNvSpPr/>
            <p:nvPr/>
          </p:nvSpPr>
          <p:spPr>
            <a:xfrm>
              <a:off x="1202350" y="2738075"/>
              <a:ext cx="25125" cy="12175"/>
            </a:xfrm>
            <a:custGeom>
              <a:avLst/>
              <a:gdLst/>
              <a:ahLst/>
              <a:cxnLst/>
              <a:rect l="l" t="t" r="r" b="b"/>
              <a:pathLst>
                <a:path w="1005" h="487" extrusionOk="0">
                  <a:moveTo>
                    <a:pt x="1005" y="1"/>
                  </a:moveTo>
                  <a:cubicBezTo>
                    <a:pt x="1005" y="1"/>
                    <a:pt x="940" y="1"/>
                    <a:pt x="810" y="33"/>
                  </a:cubicBezTo>
                  <a:cubicBezTo>
                    <a:pt x="778" y="33"/>
                    <a:pt x="713" y="33"/>
                    <a:pt x="648" y="65"/>
                  </a:cubicBezTo>
                  <a:cubicBezTo>
                    <a:pt x="584" y="98"/>
                    <a:pt x="519" y="130"/>
                    <a:pt x="486" y="162"/>
                  </a:cubicBezTo>
                  <a:cubicBezTo>
                    <a:pt x="227" y="324"/>
                    <a:pt x="1" y="486"/>
                    <a:pt x="1" y="486"/>
                  </a:cubicBezTo>
                  <a:cubicBezTo>
                    <a:pt x="1" y="486"/>
                    <a:pt x="292" y="421"/>
                    <a:pt x="551" y="324"/>
                  </a:cubicBezTo>
                  <a:cubicBezTo>
                    <a:pt x="616" y="292"/>
                    <a:pt x="681" y="292"/>
                    <a:pt x="745" y="260"/>
                  </a:cubicBezTo>
                  <a:cubicBezTo>
                    <a:pt x="810" y="227"/>
                    <a:pt x="843" y="195"/>
                    <a:pt x="875" y="162"/>
                  </a:cubicBezTo>
                  <a:cubicBezTo>
                    <a:pt x="972" y="98"/>
                    <a:pt x="1005" y="33"/>
                    <a:pt x="1005" y="33"/>
                  </a:cubicBezTo>
                  <a:lnTo>
                    <a:pt x="100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 name="Google Shape;326;p25"/>
            <p:cNvSpPr/>
            <p:nvPr/>
          </p:nvSpPr>
          <p:spPr>
            <a:xfrm>
              <a:off x="1148925" y="2727550"/>
              <a:ext cx="76925" cy="5700"/>
            </a:xfrm>
            <a:custGeom>
              <a:avLst/>
              <a:gdLst/>
              <a:ahLst/>
              <a:cxnLst/>
              <a:rect l="l" t="t" r="r" b="b"/>
              <a:pathLst>
                <a:path w="3077" h="228" extrusionOk="0">
                  <a:moveTo>
                    <a:pt x="0" y="1"/>
                  </a:moveTo>
                  <a:lnTo>
                    <a:pt x="0" y="33"/>
                  </a:lnTo>
                  <a:cubicBezTo>
                    <a:pt x="0" y="33"/>
                    <a:pt x="778" y="98"/>
                    <a:pt x="1522" y="162"/>
                  </a:cubicBezTo>
                  <a:cubicBezTo>
                    <a:pt x="1717" y="195"/>
                    <a:pt x="1911" y="195"/>
                    <a:pt x="2105" y="227"/>
                  </a:cubicBezTo>
                  <a:cubicBezTo>
                    <a:pt x="2267" y="227"/>
                    <a:pt x="2461" y="227"/>
                    <a:pt x="2591" y="195"/>
                  </a:cubicBezTo>
                  <a:cubicBezTo>
                    <a:pt x="2882" y="195"/>
                    <a:pt x="3077" y="162"/>
                    <a:pt x="3077" y="162"/>
                  </a:cubicBezTo>
                  <a:lnTo>
                    <a:pt x="3077" y="130"/>
                  </a:lnTo>
                  <a:cubicBezTo>
                    <a:pt x="3077" y="130"/>
                    <a:pt x="2882" y="98"/>
                    <a:pt x="2591" y="33"/>
                  </a:cubicBezTo>
                  <a:cubicBezTo>
                    <a:pt x="2461" y="33"/>
                    <a:pt x="2300" y="1"/>
                    <a:pt x="21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matchingName="Title and four columns 2">
  <p:cSld name="BLANK_19">
    <p:spTree>
      <p:nvGrpSpPr>
        <p:cNvPr id="1" name="Shape 327"/>
        <p:cNvGrpSpPr/>
        <p:nvPr/>
      </p:nvGrpSpPr>
      <p:grpSpPr>
        <a:xfrm>
          <a:off x="0" y="0"/>
          <a:ext cx="0" cy="0"/>
          <a:chOff x="0" y="0"/>
          <a:chExt cx="0" cy="0"/>
        </a:xfrm>
      </p:grpSpPr>
      <p:grpSp>
        <p:nvGrpSpPr>
          <p:cNvPr id="328" name="Google Shape;328;p26"/>
          <p:cNvGrpSpPr/>
          <p:nvPr/>
        </p:nvGrpSpPr>
        <p:grpSpPr>
          <a:xfrm>
            <a:off x="-101025" y="-45925"/>
            <a:ext cx="9302475" cy="5261100"/>
            <a:chOff x="-101025" y="-45925"/>
            <a:chExt cx="9302475" cy="5261100"/>
          </a:xfrm>
        </p:grpSpPr>
        <p:cxnSp>
          <p:nvCxnSpPr>
            <p:cNvPr id="329" name="Google Shape;329;p26"/>
            <p:cNvCxnSpPr/>
            <p:nvPr/>
          </p:nvCxnSpPr>
          <p:spPr>
            <a:xfrm>
              <a:off x="-101025" y="205575"/>
              <a:ext cx="9294900" cy="0"/>
            </a:xfrm>
            <a:prstGeom prst="straightConnector1">
              <a:avLst/>
            </a:prstGeom>
            <a:noFill/>
            <a:ln w="19050" cap="flat" cmpd="sng">
              <a:solidFill>
                <a:schemeClr val="dk1"/>
              </a:solidFill>
              <a:prstDash val="solid"/>
              <a:round/>
              <a:headEnd type="none" w="med" len="med"/>
              <a:tailEnd type="none" w="med" len="med"/>
            </a:ln>
          </p:spPr>
        </p:cxnSp>
        <p:cxnSp>
          <p:nvCxnSpPr>
            <p:cNvPr id="330" name="Google Shape;330;p26"/>
            <p:cNvCxnSpPr/>
            <p:nvPr/>
          </p:nvCxnSpPr>
          <p:spPr>
            <a:xfrm>
              <a:off x="209250" y="-45925"/>
              <a:ext cx="0" cy="5261100"/>
            </a:xfrm>
            <a:prstGeom prst="straightConnector1">
              <a:avLst/>
            </a:prstGeom>
            <a:noFill/>
            <a:ln w="19050" cap="flat" cmpd="sng">
              <a:solidFill>
                <a:schemeClr val="dk1"/>
              </a:solidFill>
              <a:prstDash val="solid"/>
              <a:round/>
              <a:headEnd type="none" w="med" len="med"/>
              <a:tailEnd type="none" w="med" len="med"/>
            </a:ln>
          </p:spPr>
        </p:cxnSp>
        <p:cxnSp>
          <p:nvCxnSpPr>
            <p:cNvPr id="331" name="Google Shape;331;p26"/>
            <p:cNvCxnSpPr/>
            <p:nvPr/>
          </p:nvCxnSpPr>
          <p:spPr>
            <a:xfrm>
              <a:off x="-36750" y="4930875"/>
              <a:ext cx="9238200" cy="0"/>
            </a:xfrm>
            <a:prstGeom prst="straightConnector1">
              <a:avLst/>
            </a:prstGeom>
            <a:noFill/>
            <a:ln w="19050" cap="flat" cmpd="sng">
              <a:solidFill>
                <a:schemeClr val="dk1"/>
              </a:solidFill>
              <a:prstDash val="solid"/>
              <a:round/>
              <a:headEnd type="none" w="med" len="med"/>
              <a:tailEnd type="none" w="med" len="med"/>
            </a:ln>
          </p:spPr>
        </p:cxnSp>
        <p:cxnSp>
          <p:nvCxnSpPr>
            <p:cNvPr id="332" name="Google Shape;332;p26"/>
            <p:cNvCxnSpPr/>
            <p:nvPr/>
          </p:nvCxnSpPr>
          <p:spPr>
            <a:xfrm>
              <a:off x="8934750" y="-27550"/>
              <a:ext cx="0" cy="5217000"/>
            </a:xfrm>
            <a:prstGeom prst="straightConnector1">
              <a:avLst/>
            </a:prstGeom>
            <a:noFill/>
            <a:ln w="19050" cap="flat" cmpd="sng">
              <a:solidFill>
                <a:schemeClr val="dk1"/>
              </a:solidFill>
              <a:prstDash val="solid"/>
              <a:round/>
              <a:headEnd type="none" w="med" len="med"/>
              <a:tailEnd type="none" w="med" len="med"/>
            </a:ln>
          </p:spPr>
        </p:cxnSp>
      </p:grpSp>
      <p:sp>
        <p:nvSpPr>
          <p:cNvPr id="333" name="Google Shape;333;p26"/>
          <p:cNvSpPr txBox="1">
            <a:spLocks noGrp="1"/>
          </p:cNvSpPr>
          <p:nvPr>
            <p:ph type="title"/>
          </p:nvPr>
        </p:nvSpPr>
        <p:spPr>
          <a:xfrm>
            <a:off x="713100" y="539400"/>
            <a:ext cx="7717800" cy="572700"/>
          </a:xfrm>
          <a:prstGeom prst="rect">
            <a:avLst/>
          </a:prstGeom>
        </p:spPr>
        <p:txBody>
          <a:bodyPr spcFirstLastPara="1" wrap="square" lIns="91425" tIns="91425" rIns="91425" bIns="91425" anchor="ctr"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334" name="Google Shape;334;p26"/>
          <p:cNvSpPr txBox="1">
            <a:spLocks noGrp="1"/>
          </p:cNvSpPr>
          <p:nvPr>
            <p:ph type="subTitle" idx="1"/>
          </p:nvPr>
        </p:nvSpPr>
        <p:spPr>
          <a:xfrm>
            <a:off x="713100" y="1749722"/>
            <a:ext cx="2105100" cy="4005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Clr>
                <a:schemeClr val="dk1"/>
              </a:buClr>
              <a:buSzPts val="2000"/>
              <a:buFont typeface="DM Serif Display"/>
              <a:buNone/>
              <a:defRPr sz="2000">
                <a:solidFill>
                  <a:schemeClr val="dk1"/>
                </a:solidFill>
                <a:latin typeface="Vollkorn"/>
                <a:ea typeface="Vollkorn"/>
                <a:cs typeface="Vollkorn"/>
                <a:sym typeface="Vollkorn"/>
              </a:defRPr>
            </a:lvl1pPr>
            <a:lvl2pPr lvl="1" algn="ctr" rtl="0">
              <a:lnSpc>
                <a:spcPct val="100000"/>
              </a:lnSpc>
              <a:spcBef>
                <a:spcPts val="0"/>
              </a:spcBef>
              <a:spcAft>
                <a:spcPts val="0"/>
              </a:spcAft>
              <a:buClr>
                <a:schemeClr val="dk1"/>
              </a:buClr>
              <a:buSzPts val="2000"/>
              <a:buFont typeface="DM Serif Display"/>
              <a:buNone/>
              <a:defRPr sz="2000">
                <a:solidFill>
                  <a:schemeClr val="dk1"/>
                </a:solidFill>
                <a:latin typeface="DM Serif Display"/>
                <a:ea typeface="DM Serif Display"/>
                <a:cs typeface="DM Serif Display"/>
                <a:sym typeface="DM Serif Display"/>
              </a:defRPr>
            </a:lvl2pPr>
            <a:lvl3pPr lvl="2" algn="ctr" rtl="0">
              <a:lnSpc>
                <a:spcPct val="100000"/>
              </a:lnSpc>
              <a:spcBef>
                <a:spcPts val="0"/>
              </a:spcBef>
              <a:spcAft>
                <a:spcPts val="0"/>
              </a:spcAft>
              <a:buClr>
                <a:schemeClr val="dk1"/>
              </a:buClr>
              <a:buSzPts val="2000"/>
              <a:buFont typeface="DM Serif Display"/>
              <a:buNone/>
              <a:defRPr sz="2000">
                <a:solidFill>
                  <a:schemeClr val="dk1"/>
                </a:solidFill>
                <a:latin typeface="DM Serif Display"/>
                <a:ea typeface="DM Serif Display"/>
                <a:cs typeface="DM Serif Display"/>
                <a:sym typeface="DM Serif Display"/>
              </a:defRPr>
            </a:lvl3pPr>
            <a:lvl4pPr lvl="3" algn="ctr" rtl="0">
              <a:lnSpc>
                <a:spcPct val="100000"/>
              </a:lnSpc>
              <a:spcBef>
                <a:spcPts val="0"/>
              </a:spcBef>
              <a:spcAft>
                <a:spcPts val="0"/>
              </a:spcAft>
              <a:buClr>
                <a:schemeClr val="dk1"/>
              </a:buClr>
              <a:buSzPts val="2000"/>
              <a:buFont typeface="DM Serif Display"/>
              <a:buNone/>
              <a:defRPr sz="2000">
                <a:solidFill>
                  <a:schemeClr val="dk1"/>
                </a:solidFill>
                <a:latin typeface="DM Serif Display"/>
                <a:ea typeface="DM Serif Display"/>
                <a:cs typeface="DM Serif Display"/>
                <a:sym typeface="DM Serif Display"/>
              </a:defRPr>
            </a:lvl4pPr>
            <a:lvl5pPr lvl="4" algn="ctr" rtl="0">
              <a:lnSpc>
                <a:spcPct val="100000"/>
              </a:lnSpc>
              <a:spcBef>
                <a:spcPts val="0"/>
              </a:spcBef>
              <a:spcAft>
                <a:spcPts val="0"/>
              </a:spcAft>
              <a:buClr>
                <a:schemeClr val="dk1"/>
              </a:buClr>
              <a:buSzPts val="2000"/>
              <a:buFont typeface="DM Serif Display"/>
              <a:buNone/>
              <a:defRPr sz="2000">
                <a:solidFill>
                  <a:schemeClr val="dk1"/>
                </a:solidFill>
                <a:latin typeface="DM Serif Display"/>
                <a:ea typeface="DM Serif Display"/>
                <a:cs typeface="DM Serif Display"/>
                <a:sym typeface="DM Serif Display"/>
              </a:defRPr>
            </a:lvl5pPr>
            <a:lvl6pPr lvl="5" algn="ctr" rtl="0">
              <a:lnSpc>
                <a:spcPct val="100000"/>
              </a:lnSpc>
              <a:spcBef>
                <a:spcPts val="0"/>
              </a:spcBef>
              <a:spcAft>
                <a:spcPts val="0"/>
              </a:spcAft>
              <a:buClr>
                <a:schemeClr val="dk1"/>
              </a:buClr>
              <a:buSzPts val="2000"/>
              <a:buFont typeface="DM Serif Display"/>
              <a:buNone/>
              <a:defRPr sz="2000">
                <a:solidFill>
                  <a:schemeClr val="dk1"/>
                </a:solidFill>
                <a:latin typeface="DM Serif Display"/>
                <a:ea typeface="DM Serif Display"/>
                <a:cs typeface="DM Serif Display"/>
                <a:sym typeface="DM Serif Display"/>
              </a:defRPr>
            </a:lvl6pPr>
            <a:lvl7pPr lvl="6" algn="ctr" rtl="0">
              <a:lnSpc>
                <a:spcPct val="100000"/>
              </a:lnSpc>
              <a:spcBef>
                <a:spcPts val="0"/>
              </a:spcBef>
              <a:spcAft>
                <a:spcPts val="0"/>
              </a:spcAft>
              <a:buClr>
                <a:schemeClr val="dk1"/>
              </a:buClr>
              <a:buSzPts val="2000"/>
              <a:buFont typeface="DM Serif Display"/>
              <a:buNone/>
              <a:defRPr sz="2000">
                <a:solidFill>
                  <a:schemeClr val="dk1"/>
                </a:solidFill>
                <a:latin typeface="DM Serif Display"/>
                <a:ea typeface="DM Serif Display"/>
                <a:cs typeface="DM Serif Display"/>
                <a:sym typeface="DM Serif Display"/>
              </a:defRPr>
            </a:lvl7pPr>
            <a:lvl8pPr lvl="7" algn="ctr" rtl="0">
              <a:lnSpc>
                <a:spcPct val="100000"/>
              </a:lnSpc>
              <a:spcBef>
                <a:spcPts val="0"/>
              </a:spcBef>
              <a:spcAft>
                <a:spcPts val="0"/>
              </a:spcAft>
              <a:buClr>
                <a:schemeClr val="dk1"/>
              </a:buClr>
              <a:buSzPts val="2000"/>
              <a:buFont typeface="DM Serif Display"/>
              <a:buNone/>
              <a:defRPr sz="2000">
                <a:solidFill>
                  <a:schemeClr val="dk1"/>
                </a:solidFill>
                <a:latin typeface="DM Serif Display"/>
                <a:ea typeface="DM Serif Display"/>
                <a:cs typeface="DM Serif Display"/>
                <a:sym typeface="DM Serif Display"/>
              </a:defRPr>
            </a:lvl8pPr>
            <a:lvl9pPr lvl="8" algn="ctr" rtl="0">
              <a:lnSpc>
                <a:spcPct val="100000"/>
              </a:lnSpc>
              <a:spcBef>
                <a:spcPts val="0"/>
              </a:spcBef>
              <a:spcAft>
                <a:spcPts val="0"/>
              </a:spcAft>
              <a:buClr>
                <a:schemeClr val="dk1"/>
              </a:buClr>
              <a:buSzPts val="2000"/>
              <a:buFont typeface="DM Serif Display"/>
              <a:buNone/>
              <a:defRPr sz="2000">
                <a:solidFill>
                  <a:schemeClr val="dk1"/>
                </a:solidFill>
                <a:latin typeface="DM Serif Display"/>
                <a:ea typeface="DM Serif Display"/>
                <a:cs typeface="DM Serif Display"/>
                <a:sym typeface="DM Serif Display"/>
              </a:defRPr>
            </a:lvl9pPr>
          </a:lstStyle>
          <a:p>
            <a:endParaRPr/>
          </a:p>
        </p:txBody>
      </p:sp>
      <p:sp>
        <p:nvSpPr>
          <p:cNvPr id="335" name="Google Shape;335;p26"/>
          <p:cNvSpPr txBox="1">
            <a:spLocks noGrp="1"/>
          </p:cNvSpPr>
          <p:nvPr>
            <p:ph type="subTitle" idx="2"/>
          </p:nvPr>
        </p:nvSpPr>
        <p:spPr>
          <a:xfrm>
            <a:off x="713100" y="2150222"/>
            <a:ext cx="2105100" cy="7509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336" name="Google Shape;336;p26"/>
          <p:cNvSpPr txBox="1">
            <a:spLocks noGrp="1"/>
          </p:cNvSpPr>
          <p:nvPr>
            <p:ph type="subTitle" idx="3"/>
          </p:nvPr>
        </p:nvSpPr>
        <p:spPr>
          <a:xfrm>
            <a:off x="2999518" y="1749722"/>
            <a:ext cx="2105100" cy="4005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Clr>
                <a:schemeClr val="dk1"/>
              </a:buClr>
              <a:buSzPts val="2000"/>
              <a:buFont typeface="DM Serif Display"/>
              <a:buNone/>
              <a:defRPr sz="2000">
                <a:solidFill>
                  <a:schemeClr val="dk1"/>
                </a:solidFill>
                <a:latin typeface="Vollkorn"/>
                <a:ea typeface="Vollkorn"/>
                <a:cs typeface="Vollkorn"/>
                <a:sym typeface="Vollkorn"/>
              </a:defRPr>
            </a:lvl1pPr>
            <a:lvl2pPr lvl="1" algn="ctr" rtl="0">
              <a:lnSpc>
                <a:spcPct val="100000"/>
              </a:lnSpc>
              <a:spcBef>
                <a:spcPts val="0"/>
              </a:spcBef>
              <a:spcAft>
                <a:spcPts val="0"/>
              </a:spcAft>
              <a:buClr>
                <a:schemeClr val="dk1"/>
              </a:buClr>
              <a:buSzPts val="2000"/>
              <a:buFont typeface="DM Serif Display"/>
              <a:buNone/>
              <a:defRPr sz="2000">
                <a:solidFill>
                  <a:schemeClr val="dk1"/>
                </a:solidFill>
                <a:latin typeface="DM Serif Display"/>
                <a:ea typeface="DM Serif Display"/>
                <a:cs typeface="DM Serif Display"/>
                <a:sym typeface="DM Serif Display"/>
              </a:defRPr>
            </a:lvl2pPr>
            <a:lvl3pPr lvl="2" algn="ctr" rtl="0">
              <a:lnSpc>
                <a:spcPct val="100000"/>
              </a:lnSpc>
              <a:spcBef>
                <a:spcPts val="0"/>
              </a:spcBef>
              <a:spcAft>
                <a:spcPts val="0"/>
              </a:spcAft>
              <a:buClr>
                <a:schemeClr val="dk1"/>
              </a:buClr>
              <a:buSzPts val="2000"/>
              <a:buFont typeface="DM Serif Display"/>
              <a:buNone/>
              <a:defRPr sz="2000">
                <a:solidFill>
                  <a:schemeClr val="dk1"/>
                </a:solidFill>
                <a:latin typeface="DM Serif Display"/>
                <a:ea typeface="DM Serif Display"/>
                <a:cs typeface="DM Serif Display"/>
                <a:sym typeface="DM Serif Display"/>
              </a:defRPr>
            </a:lvl3pPr>
            <a:lvl4pPr lvl="3" algn="ctr" rtl="0">
              <a:lnSpc>
                <a:spcPct val="100000"/>
              </a:lnSpc>
              <a:spcBef>
                <a:spcPts val="0"/>
              </a:spcBef>
              <a:spcAft>
                <a:spcPts val="0"/>
              </a:spcAft>
              <a:buClr>
                <a:schemeClr val="dk1"/>
              </a:buClr>
              <a:buSzPts val="2000"/>
              <a:buFont typeface="DM Serif Display"/>
              <a:buNone/>
              <a:defRPr sz="2000">
                <a:solidFill>
                  <a:schemeClr val="dk1"/>
                </a:solidFill>
                <a:latin typeface="DM Serif Display"/>
                <a:ea typeface="DM Serif Display"/>
                <a:cs typeface="DM Serif Display"/>
                <a:sym typeface="DM Serif Display"/>
              </a:defRPr>
            </a:lvl4pPr>
            <a:lvl5pPr lvl="4" algn="ctr" rtl="0">
              <a:lnSpc>
                <a:spcPct val="100000"/>
              </a:lnSpc>
              <a:spcBef>
                <a:spcPts val="0"/>
              </a:spcBef>
              <a:spcAft>
                <a:spcPts val="0"/>
              </a:spcAft>
              <a:buClr>
                <a:schemeClr val="dk1"/>
              </a:buClr>
              <a:buSzPts val="2000"/>
              <a:buFont typeface="DM Serif Display"/>
              <a:buNone/>
              <a:defRPr sz="2000">
                <a:solidFill>
                  <a:schemeClr val="dk1"/>
                </a:solidFill>
                <a:latin typeface="DM Serif Display"/>
                <a:ea typeface="DM Serif Display"/>
                <a:cs typeface="DM Serif Display"/>
                <a:sym typeface="DM Serif Display"/>
              </a:defRPr>
            </a:lvl5pPr>
            <a:lvl6pPr lvl="5" algn="ctr" rtl="0">
              <a:lnSpc>
                <a:spcPct val="100000"/>
              </a:lnSpc>
              <a:spcBef>
                <a:spcPts val="0"/>
              </a:spcBef>
              <a:spcAft>
                <a:spcPts val="0"/>
              </a:spcAft>
              <a:buClr>
                <a:schemeClr val="dk1"/>
              </a:buClr>
              <a:buSzPts val="2000"/>
              <a:buFont typeface="DM Serif Display"/>
              <a:buNone/>
              <a:defRPr sz="2000">
                <a:solidFill>
                  <a:schemeClr val="dk1"/>
                </a:solidFill>
                <a:latin typeface="DM Serif Display"/>
                <a:ea typeface="DM Serif Display"/>
                <a:cs typeface="DM Serif Display"/>
                <a:sym typeface="DM Serif Display"/>
              </a:defRPr>
            </a:lvl6pPr>
            <a:lvl7pPr lvl="6" algn="ctr" rtl="0">
              <a:lnSpc>
                <a:spcPct val="100000"/>
              </a:lnSpc>
              <a:spcBef>
                <a:spcPts val="0"/>
              </a:spcBef>
              <a:spcAft>
                <a:spcPts val="0"/>
              </a:spcAft>
              <a:buClr>
                <a:schemeClr val="dk1"/>
              </a:buClr>
              <a:buSzPts val="2000"/>
              <a:buFont typeface="DM Serif Display"/>
              <a:buNone/>
              <a:defRPr sz="2000">
                <a:solidFill>
                  <a:schemeClr val="dk1"/>
                </a:solidFill>
                <a:latin typeface="DM Serif Display"/>
                <a:ea typeface="DM Serif Display"/>
                <a:cs typeface="DM Serif Display"/>
                <a:sym typeface="DM Serif Display"/>
              </a:defRPr>
            </a:lvl7pPr>
            <a:lvl8pPr lvl="7" algn="ctr" rtl="0">
              <a:lnSpc>
                <a:spcPct val="100000"/>
              </a:lnSpc>
              <a:spcBef>
                <a:spcPts val="0"/>
              </a:spcBef>
              <a:spcAft>
                <a:spcPts val="0"/>
              </a:spcAft>
              <a:buClr>
                <a:schemeClr val="dk1"/>
              </a:buClr>
              <a:buSzPts val="2000"/>
              <a:buFont typeface="DM Serif Display"/>
              <a:buNone/>
              <a:defRPr sz="2000">
                <a:solidFill>
                  <a:schemeClr val="dk1"/>
                </a:solidFill>
                <a:latin typeface="DM Serif Display"/>
                <a:ea typeface="DM Serif Display"/>
                <a:cs typeface="DM Serif Display"/>
                <a:sym typeface="DM Serif Display"/>
              </a:defRPr>
            </a:lvl8pPr>
            <a:lvl9pPr lvl="8" algn="ctr" rtl="0">
              <a:lnSpc>
                <a:spcPct val="100000"/>
              </a:lnSpc>
              <a:spcBef>
                <a:spcPts val="0"/>
              </a:spcBef>
              <a:spcAft>
                <a:spcPts val="0"/>
              </a:spcAft>
              <a:buClr>
                <a:schemeClr val="dk1"/>
              </a:buClr>
              <a:buSzPts val="2000"/>
              <a:buFont typeface="DM Serif Display"/>
              <a:buNone/>
              <a:defRPr sz="2000">
                <a:solidFill>
                  <a:schemeClr val="dk1"/>
                </a:solidFill>
                <a:latin typeface="DM Serif Display"/>
                <a:ea typeface="DM Serif Display"/>
                <a:cs typeface="DM Serif Display"/>
                <a:sym typeface="DM Serif Display"/>
              </a:defRPr>
            </a:lvl9pPr>
          </a:lstStyle>
          <a:p>
            <a:endParaRPr/>
          </a:p>
        </p:txBody>
      </p:sp>
      <p:sp>
        <p:nvSpPr>
          <p:cNvPr id="337" name="Google Shape;337;p26"/>
          <p:cNvSpPr txBox="1">
            <a:spLocks noGrp="1"/>
          </p:cNvSpPr>
          <p:nvPr>
            <p:ph type="subTitle" idx="4"/>
          </p:nvPr>
        </p:nvSpPr>
        <p:spPr>
          <a:xfrm>
            <a:off x="2999516" y="2150222"/>
            <a:ext cx="2105100" cy="7509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338" name="Google Shape;338;p26"/>
          <p:cNvSpPr txBox="1">
            <a:spLocks noGrp="1"/>
          </p:cNvSpPr>
          <p:nvPr>
            <p:ph type="subTitle" idx="5"/>
          </p:nvPr>
        </p:nvSpPr>
        <p:spPr>
          <a:xfrm>
            <a:off x="713100" y="3236519"/>
            <a:ext cx="2105100" cy="4005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Clr>
                <a:schemeClr val="dk1"/>
              </a:buClr>
              <a:buSzPts val="2000"/>
              <a:buFont typeface="DM Serif Display"/>
              <a:buNone/>
              <a:defRPr sz="2000">
                <a:solidFill>
                  <a:schemeClr val="dk1"/>
                </a:solidFill>
                <a:latin typeface="Vollkorn"/>
                <a:ea typeface="Vollkorn"/>
                <a:cs typeface="Vollkorn"/>
                <a:sym typeface="Vollkorn"/>
              </a:defRPr>
            </a:lvl1pPr>
            <a:lvl2pPr lvl="1" algn="ctr" rtl="0">
              <a:lnSpc>
                <a:spcPct val="100000"/>
              </a:lnSpc>
              <a:spcBef>
                <a:spcPts val="0"/>
              </a:spcBef>
              <a:spcAft>
                <a:spcPts val="0"/>
              </a:spcAft>
              <a:buClr>
                <a:schemeClr val="dk1"/>
              </a:buClr>
              <a:buSzPts val="2000"/>
              <a:buFont typeface="DM Serif Display"/>
              <a:buNone/>
              <a:defRPr sz="2000">
                <a:solidFill>
                  <a:schemeClr val="dk1"/>
                </a:solidFill>
                <a:latin typeface="DM Serif Display"/>
                <a:ea typeface="DM Serif Display"/>
                <a:cs typeface="DM Serif Display"/>
                <a:sym typeface="DM Serif Display"/>
              </a:defRPr>
            </a:lvl2pPr>
            <a:lvl3pPr lvl="2" algn="ctr" rtl="0">
              <a:lnSpc>
                <a:spcPct val="100000"/>
              </a:lnSpc>
              <a:spcBef>
                <a:spcPts val="0"/>
              </a:spcBef>
              <a:spcAft>
                <a:spcPts val="0"/>
              </a:spcAft>
              <a:buClr>
                <a:schemeClr val="dk1"/>
              </a:buClr>
              <a:buSzPts val="2000"/>
              <a:buFont typeface="DM Serif Display"/>
              <a:buNone/>
              <a:defRPr sz="2000">
                <a:solidFill>
                  <a:schemeClr val="dk1"/>
                </a:solidFill>
                <a:latin typeface="DM Serif Display"/>
                <a:ea typeface="DM Serif Display"/>
                <a:cs typeface="DM Serif Display"/>
                <a:sym typeface="DM Serif Display"/>
              </a:defRPr>
            </a:lvl3pPr>
            <a:lvl4pPr lvl="3" algn="ctr" rtl="0">
              <a:lnSpc>
                <a:spcPct val="100000"/>
              </a:lnSpc>
              <a:spcBef>
                <a:spcPts val="0"/>
              </a:spcBef>
              <a:spcAft>
                <a:spcPts val="0"/>
              </a:spcAft>
              <a:buClr>
                <a:schemeClr val="dk1"/>
              </a:buClr>
              <a:buSzPts val="2000"/>
              <a:buFont typeface="DM Serif Display"/>
              <a:buNone/>
              <a:defRPr sz="2000">
                <a:solidFill>
                  <a:schemeClr val="dk1"/>
                </a:solidFill>
                <a:latin typeface="DM Serif Display"/>
                <a:ea typeface="DM Serif Display"/>
                <a:cs typeface="DM Serif Display"/>
                <a:sym typeface="DM Serif Display"/>
              </a:defRPr>
            </a:lvl4pPr>
            <a:lvl5pPr lvl="4" algn="ctr" rtl="0">
              <a:lnSpc>
                <a:spcPct val="100000"/>
              </a:lnSpc>
              <a:spcBef>
                <a:spcPts val="0"/>
              </a:spcBef>
              <a:spcAft>
                <a:spcPts val="0"/>
              </a:spcAft>
              <a:buClr>
                <a:schemeClr val="dk1"/>
              </a:buClr>
              <a:buSzPts val="2000"/>
              <a:buFont typeface="DM Serif Display"/>
              <a:buNone/>
              <a:defRPr sz="2000">
                <a:solidFill>
                  <a:schemeClr val="dk1"/>
                </a:solidFill>
                <a:latin typeface="DM Serif Display"/>
                <a:ea typeface="DM Serif Display"/>
                <a:cs typeface="DM Serif Display"/>
                <a:sym typeface="DM Serif Display"/>
              </a:defRPr>
            </a:lvl5pPr>
            <a:lvl6pPr lvl="5" algn="ctr" rtl="0">
              <a:lnSpc>
                <a:spcPct val="100000"/>
              </a:lnSpc>
              <a:spcBef>
                <a:spcPts val="0"/>
              </a:spcBef>
              <a:spcAft>
                <a:spcPts val="0"/>
              </a:spcAft>
              <a:buClr>
                <a:schemeClr val="dk1"/>
              </a:buClr>
              <a:buSzPts val="2000"/>
              <a:buFont typeface="DM Serif Display"/>
              <a:buNone/>
              <a:defRPr sz="2000">
                <a:solidFill>
                  <a:schemeClr val="dk1"/>
                </a:solidFill>
                <a:latin typeface="DM Serif Display"/>
                <a:ea typeface="DM Serif Display"/>
                <a:cs typeface="DM Serif Display"/>
                <a:sym typeface="DM Serif Display"/>
              </a:defRPr>
            </a:lvl6pPr>
            <a:lvl7pPr lvl="6" algn="ctr" rtl="0">
              <a:lnSpc>
                <a:spcPct val="100000"/>
              </a:lnSpc>
              <a:spcBef>
                <a:spcPts val="0"/>
              </a:spcBef>
              <a:spcAft>
                <a:spcPts val="0"/>
              </a:spcAft>
              <a:buClr>
                <a:schemeClr val="dk1"/>
              </a:buClr>
              <a:buSzPts val="2000"/>
              <a:buFont typeface="DM Serif Display"/>
              <a:buNone/>
              <a:defRPr sz="2000">
                <a:solidFill>
                  <a:schemeClr val="dk1"/>
                </a:solidFill>
                <a:latin typeface="DM Serif Display"/>
                <a:ea typeface="DM Serif Display"/>
                <a:cs typeface="DM Serif Display"/>
                <a:sym typeface="DM Serif Display"/>
              </a:defRPr>
            </a:lvl7pPr>
            <a:lvl8pPr lvl="7" algn="ctr" rtl="0">
              <a:lnSpc>
                <a:spcPct val="100000"/>
              </a:lnSpc>
              <a:spcBef>
                <a:spcPts val="0"/>
              </a:spcBef>
              <a:spcAft>
                <a:spcPts val="0"/>
              </a:spcAft>
              <a:buClr>
                <a:schemeClr val="dk1"/>
              </a:buClr>
              <a:buSzPts val="2000"/>
              <a:buFont typeface="DM Serif Display"/>
              <a:buNone/>
              <a:defRPr sz="2000">
                <a:solidFill>
                  <a:schemeClr val="dk1"/>
                </a:solidFill>
                <a:latin typeface="DM Serif Display"/>
                <a:ea typeface="DM Serif Display"/>
                <a:cs typeface="DM Serif Display"/>
                <a:sym typeface="DM Serif Display"/>
              </a:defRPr>
            </a:lvl8pPr>
            <a:lvl9pPr lvl="8" algn="ctr" rtl="0">
              <a:lnSpc>
                <a:spcPct val="100000"/>
              </a:lnSpc>
              <a:spcBef>
                <a:spcPts val="0"/>
              </a:spcBef>
              <a:spcAft>
                <a:spcPts val="0"/>
              </a:spcAft>
              <a:buClr>
                <a:schemeClr val="dk1"/>
              </a:buClr>
              <a:buSzPts val="2000"/>
              <a:buFont typeface="DM Serif Display"/>
              <a:buNone/>
              <a:defRPr sz="2000">
                <a:solidFill>
                  <a:schemeClr val="dk1"/>
                </a:solidFill>
                <a:latin typeface="DM Serif Display"/>
                <a:ea typeface="DM Serif Display"/>
                <a:cs typeface="DM Serif Display"/>
                <a:sym typeface="DM Serif Display"/>
              </a:defRPr>
            </a:lvl9pPr>
          </a:lstStyle>
          <a:p>
            <a:endParaRPr/>
          </a:p>
        </p:txBody>
      </p:sp>
      <p:sp>
        <p:nvSpPr>
          <p:cNvPr id="339" name="Google Shape;339;p26"/>
          <p:cNvSpPr txBox="1">
            <a:spLocks noGrp="1"/>
          </p:cNvSpPr>
          <p:nvPr>
            <p:ph type="subTitle" idx="6"/>
          </p:nvPr>
        </p:nvSpPr>
        <p:spPr>
          <a:xfrm>
            <a:off x="713100" y="3637023"/>
            <a:ext cx="2105100" cy="7509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340" name="Google Shape;340;p26"/>
          <p:cNvSpPr txBox="1">
            <a:spLocks noGrp="1"/>
          </p:cNvSpPr>
          <p:nvPr>
            <p:ph type="subTitle" idx="7"/>
          </p:nvPr>
        </p:nvSpPr>
        <p:spPr>
          <a:xfrm>
            <a:off x="2999518" y="3236519"/>
            <a:ext cx="2105100" cy="4005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Clr>
                <a:schemeClr val="dk1"/>
              </a:buClr>
              <a:buSzPts val="2000"/>
              <a:buFont typeface="DM Serif Display"/>
              <a:buNone/>
              <a:defRPr sz="2000">
                <a:solidFill>
                  <a:schemeClr val="dk1"/>
                </a:solidFill>
                <a:latin typeface="Vollkorn"/>
                <a:ea typeface="Vollkorn"/>
                <a:cs typeface="Vollkorn"/>
                <a:sym typeface="Vollkorn"/>
              </a:defRPr>
            </a:lvl1pPr>
            <a:lvl2pPr lvl="1" algn="ctr" rtl="0">
              <a:lnSpc>
                <a:spcPct val="100000"/>
              </a:lnSpc>
              <a:spcBef>
                <a:spcPts val="0"/>
              </a:spcBef>
              <a:spcAft>
                <a:spcPts val="0"/>
              </a:spcAft>
              <a:buClr>
                <a:schemeClr val="dk1"/>
              </a:buClr>
              <a:buSzPts val="2000"/>
              <a:buFont typeface="DM Serif Display"/>
              <a:buNone/>
              <a:defRPr sz="2000">
                <a:solidFill>
                  <a:schemeClr val="dk1"/>
                </a:solidFill>
                <a:latin typeface="DM Serif Display"/>
                <a:ea typeface="DM Serif Display"/>
                <a:cs typeface="DM Serif Display"/>
                <a:sym typeface="DM Serif Display"/>
              </a:defRPr>
            </a:lvl2pPr>
            <a:lvl3pPr lvl="2" algn="ctr" rtl="0">
              <a:lnSpc>
                <a:spcPct val="100000"/>
              </a:lnSpc>
              <a:spcBef>
                <a:spcPts val="0"/>
              </a:spcBef>
              <a:spcAft>
                <a:spcPts val="0"/>
              </a:spcAft>
              <a:buClr>
                <a:schemeClr val="dk1"/>
              </a:buClr>
              <a:buSzPts val="2000"/>
              <a:buFont typeface="DM Serif Display"/>
              <a:buNone/>
              <a:defRPr sz="2000">
                <a:solidFill>
                  <a:schemeClr val="dk1"/>
                </a:solidFill>
                <a:latin typeface="DM Serif Display"/>
                <a:ea typeface="DM Serif Display"/>
                <a:cs typeface="DM Serif Display"/>
                <a:sym typeface="DM Serif Display"/>
              </a:defRPr>
            </a:lvl3pPr>
            <a:lvl4pPr lvl="3" algn="ctr" rtl="0">
              <a:lnSpc>
                <a:spcPct val="100000"/>
              </a:lnSpc>
              <a:spcBef>
                <a:spcPts val="0"/>
              </a:spcBef>
              <a:spcAft>
                <a:spcPts val="0"/>
              </a:spcAft>
              <a:buClr>
                <a:schemeClr val="dk1"/>
              </a:buClr>
              <a:buSzPts val="2000"/>
              <a:buFont typeface="DM Serif Display"/>
              <a:buNone/>
              <a:defRPr sz="2000">
                <a:solidFill>
                  <a:schemeClr val="dk1"/>
                </a:solidFill>
                <a:latin typeface="DM Serif Display"/>
                <a:ea typeface="DM Serif Display"/>
                <a:cs typeface="DM Serif Display"/>
                <a:sym typeface="DM Serif Display"/>
              </a:defRPr>
            </a:lvl4pPr>
            <a:lvl5pPr lvl="4" algn="ctr" rtl="0">
              <a:lnSpc>
                <a:spcPct val="100000"/>
              </a:lnSpc>
              <a:spcBef>
                <a:spcPts val="0"/>
              </a:spcBef>
              <a:spcAft>
                <a:spcPts val="0"/>
              </a:spcAft>
              <a:buClr>
                <a:schemeClr val="dk1"/>
              </a:buClr>
              <a:buSzPts val="2000"/>
              <a:buFont typeface="DM Serif Display"/>
              <a:buNone/>
              <a:defRPr sz="2000">
                <a:solidFill>
                  <a:schemeClr val="dk1"/>
                </a:solidFill>
                <a:latin typeface="DM Serif Display"/>
                <a:ea typeface="DM Serif Display"/>
                <a:cs typeface="DM Serif Display"/>
                <a:sym typeface="DM Serif Display"/>
              </a:defRPr>
            </a:lvl5pPr>
            <a:lvl6pPr lvl="5" algn="ctr" rtl="0">
              <a:lnSpc>
                <a:spcPct val="100000"/>
              </a:lnSpc>
              <a:spcBef>
                <a:spcPts val="0"/>
              </a:spcBef>
              <a:spcAft>
                <a:spcPts val="0"/>
              </a:spcAft>
              <a:buClr>
                <a:schemeClr val="dk1"/>
              </a:buClr>
              <a:buSzPts val="2000"/>
              <a:buFont typeface="DM Serif Display"/>
              <a:buNone/>
              <a:defRPr sz="2000">
                <a:solidFill>
                  <a:schemeClr val="dk1"/>
                </a:solidFill>
                <a:latin typeface="DM Serif Display"/>
                <a:ea typeface="DM Serif Display"/>
                <a:cs typeface="DM Serif Display"/>
                <a:sym typeface="DM Serif Display"/>
              </a:defRPr>
            </a:lvl6pPr>
            <a:lvl7pPr lvl="6" algn="ctr" rtl="0">
              <a:lnSpc>
                <a:spcPct val="100000"/>
              </a:lnSpc>
              <a:spcBef>
                <a:spcPts val="0"/>
              </a:spcBef>
              <a:spcAft>
                <a:spcPts val="0"/>
              </a:spcAft>
              <a:buClr>
                <a:schemeClr val="dk1"/>
              </a:buClr>
              <a:buSzPts val="2000"/>
              <a:buFont typeface="DM Serif Display"/>
              <a:buNone/>
              <a:defRPr sz="2000">
                <a:solidFill>
                  <a:schemeClr val="dk1"/>
                </a:solidFill>
                <a:latin typeface="DM Serif Display"/>
                <a:ea typeface="DM Serif Display"/>
                <a:cs typeface="DM Serif Display"/>
                <a:sym typeface="DM Serif Display"/>
              </a:defRPr>
            </a:lvl7pPr>
            <a:lvl8pPr lvl="7" algn="ctr" rtl="0">
              <a:lnSpc>
                <a:spcPct val="100000"/>
              </a:lnSpc>
              <a:spcBef>
                <a:spcPts val="0"/>
              </a:spcBef>
              <a:spcAft>
                <a:spcPts val="0"/>
              </a:spcAft>
              <a:buClr>
                <a:schemeClr val="dk1"/>
              </a:buClr>
              <a:buSzPts val="2000"/>
              <a:buFont typeface="DM Serif Display"/>
              <a:buNone/>
              <a:defRPr sz="2000">
                <a:solidFill>
                  <a:schemeClr val="dk1"/>
                </a:solidFill>
                <a:latin typeface="DM Serif Display"/>
                <a:ea typeface="DM Serif Display"/>
                <a:cs typeface="DM Serif Display"/>
                <a:sym typeface="DM Serif Display"/>
              </a:defRPr>
            </a:lvl8pPr>
            <a:lvl9pPr lvl="8" algn="ctr" rtl="0">
              <a:lnSpc>
                <a:spcPct val="100000"/>
              </a:lnSpc>
              <a:spcBef>
                <a:spcPts val="0"/>
              </a:spcBef>
              <a:spcAft>
                <a:spcPts val="0"/>
              </a:spcAft>
              <a:buClr>
                <a:schemeClr val="dk1"/>
              </a:buClr>
              <a:buSzPts val="2000"/>
              <a:buFont typeface="DM Serif Display"/>
              <a:buNone/>
              <a:defRPr sz="2000">
                <a:solidFill>
                  <a:schemeClr val="dk1"/>
                </a:solidFill>
                <a:latin typeface="DM Serif Display"/>
                <a:ea typeface="DM Serif Display"/>
                <a:cs typeface="DM Serif Display"/>
                <a:sym typeface="DM Serif Display"/>
              </a:defRPr>
            </a:lvl9pPr>
          </a:lstStyle>
          <a:p>
            <a:endParaRPr/>
          </a:p>
        </p:txBody>
      </p:sp>
      <p:sp>
        <p:nvSpPr>
          <p:cNvPr id="341" name="Google Shape;341;p26"/>
          <p:cNvSpPr txBox="1">
            <a:spLocks noGrp="1"/>
          </p:cNvSpPr>
          <p:nvPr>
            <p:ph type="subTitle" idx="8"/>
          </p:nvPr>
        </p:nvSpPr>
        <p:spPr>
          <a:xfrm>
            <a:off x="2999516" y="3637023"/>
            <a:ext cx="2105100" cy="7509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matchingName="Title and five columns">
  <p:cSld name="BLANK_21">
    <p:spTree>
      <p:nvGrpSpPr>
        <p:cNvPr id="1" name="Shape 342"/>
        <p:cNvGrpSpPr/>
        <p:nvPr/>
      </p:nvGrpSpPr>
      <p:grpSpPr>
        <a:xfrm>
          <a:off x="0" y="0"/>
          <a:ext cx="0" cy="0"/>
          <a:chOff x="0" y="0"/>
          <a:chExt cx="0" cy="0"/>
        </a:xfrm>
      </p:grpSpPr>
      <p:grpSp>
        <p:nvGrpSpPr>
          <p:cNvPr id="343" name="Google Shape;343;p27"/>
          <p:cNvGrpSpPr/>
          <p:nvPr/>
        </p:nvGrpSpPr>
        <p:grpSpPr>
          <a:xfrm>
            <a:off x="-101025" y="-45925"/>
            <a:ext cx="9302475" cy="5261100"/>
            <a:chOff x="-101025" y="-45925"/>
            <a:chExt cx="9302475" cy="5261100"/>
          </a:xfrm>
        </p:grpSpPr>
        <p:cxnSp>
          <p:nvCxnSpPr>
            <p:cNvPr id="344" name="Google Shape;344;p27"/>
            <p:cNvCxnSpPr/>
            <p:nvPr/>
          </p:nvCxnSpPr>
          <p:spPr>
            <a:xfrm>
              <a:off x="-101025" y="205575"/>
              <a:ext cx="9294900" cy="0"/>
            </a:xfrm>
            <a:prstGeom prst="straightConnector1">
              <a:avLst/>
            </a:prstGeom>
            <a:noFill/>
            <a:ln w="19050" cap="flat" cmpd="sng">
              <a:solidFill>
                <a:schemeClr val="dk1"/>
              </a:solidFill>
              <a:prstDash val="solid"/>
              <a:round/>
              <a:headEnd type="none" w="med" len="med"/>
              <a:tailEnd type="none" w="med" len="med"/>
            </a:ln>
          </p:spPr>
        </p:cxnSp>
        <p:cxnSp>
          <p:nvCxnSpPr>
            <p:cNvPr id="345" name="Google Shape;345;p27"/>
            <p:cNvCxnSpPr/>
            <p:nvPr/>
          </p:nvCxnSpPr>
          <p:spPr>
            <a:xfrm>
              <a:off x="209250" y="-45925"/>
              <a:ext cx="0" cy="5261100"/>
            </a:xfrm>
            <a:prstGeom prst="straightConnector1">
              <a:avLst/>
            </a:prstGeom>
            <a:noFill/>
            <a:ln w="19050" cap="flat" cmpd="sng">
              <a:solidFill>
                <a:schemeClr val="dk1"/>
              </a:solidFill>
              <a:prstDash val="solid"/>
              <a:round/>
              <a:headEnd type="none" w="med" len="med"/>
              <a:tailEnd type="none" w="med" len="med"/>
            </a:ln>
          </p:spPr>
        </p:cxnSp>
        <p:cxnSp>
          <p:nvCxnSpPr>
            <p:cNvPr id="346" name="Google Shape;346;p27"/>
            <p:cNvCxnSpPr/>
            <p:nvPr/>
          </p:nvCxnSpPr>
          <p:spPr>
            <a:xfrm>
              <a:off x="-36750" y="4930875"/>
              <a:ext cx="9238200" cy="0"/>
            </a:xfrm>
            <a:prstGeom prst="straightConnector1">
              <a:avLst/>
            </a:prstGeom>
            <a:noFill/>
            <a:ln w="19050" cap="flat" cmpd="sng">
              <a:solidFill>
                <a:schemeClr val="dk1"/>
              </a:solidFill>
              <a:prstDash val="solid"/>
              <a:round/>
              <a:headEnd type="none" w="med" len="med"/>
              <a:tailEnd type="none" w="med" len="med"/>
            </a:ln>
          </p:spPr>
        </p:cxnSp>
        <p:cxnSp>
          <p:nvCxnSpPr>
            <p:cNvPr id="347" name="Google Shape;347;p27"/>
            <p:cNvCxnSpPr/>
            <p:nvPr/>
          </p:nvCxnSpPr>
          <p:spPr>
            <a:xfrm>
              <a:off x="8934750" y="-27550"/>
              <a:ext cx="0" cy="5217000"/>
            </a:xfrm>
            <a:prstGeom prst="straightConnector1">
              <a:avLst/>
            </a:prstGeom>
            <a:noFill/>
            <a:ln w="19050" cap="flat" cmpd="sng">
              <a:solidFill>
                <a:schemeClr val="dk1"/>
              </a:solidFill>
              <a:prstDash val="solid"/>
              <a:round/>
              <a:headEnd type="none" w="med" len="med"/>
              <a:tailEnd type="none" w="med" len="med"/>
            </a:ln>
          </p:spPr>
        </p:cxnSp>
      </p:grpSp>
      <p:sp>
        <p:nvSpPr>
          <p:cNvPr id="348" name="Google Shape;348;p27"/>
          <p:cNvSpPr txBox="1">
            <a:spLocks noGrp="1"/>
          </p:cNvSpPr>
          <p:nvPr>
            <p:ph type="title"/>
          </p:nvPr>
        </p:nvSpPr>
        <p:spPr>
          <a:xfrm>
            <a:off x="713100" y="539400"/>
            <a:ext cx="7717800" cy="572700"/>
          </a:xfrm>
          <a:prstGeom prst="rect">
            <a:avLst/>
          </a:prstGeom>
        </p:spPr>
        <p:txBody>
          <a:bodyPr spcFirstLastPara="1" wrap="square" lIns="91425" tIns="91425" rIns="91425" bIns="91425" anchor="ctr"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349" name="Google Shape;349;p27"/>
          <p:cNvSpPr txBox="1">
            <a:spLocks noGrp="1"/>
          </p:cNvSpPr>
          <p:nvPr>
            <p:ph type="subTitle" idx="1"/>
          </p:nvPr>
        </p:nvSpPr>
        <p:spPr>
          <a:xfrm>
            <a:off x="713100" y="1724489"/>
            <a:ext cx="2197500" cy="4005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Clr>
                <a:schemeClr val="dk1"/>
              </a:buClr>
              <a:buSzPts val="2000"/>
              <a:buFont typeface="DM Serif Display"/>
              <a:buNone/>
              <a:defRPr sz="2000">
                <a:solidFill>
                  <a:schemeClr val="dk1"/>
                </a:solidFill>
                <a:latin typeface="Vollkorn"/>
                <a:ea typeface="Vollkorn"/>
                <a:cs typeface="Vollkorn"/>
                <a:sym typeface="Vollkorn"/>
              </a:defRPr>
            </a:lvl1pPr>
            <a:lvl2pPr lvl="1" algn="ctr" rtl="0">
              <a:lnSpc>
                <a:spcPct val="100000"/>
              </a:lnSpc>
              <a:spcBef>
                <a:spcPts val="0"/>
              </a:spcBef>
              <a:spcAft>
                <a:spcPts val="0"/>
              </a:spcAft>
              <a:buClr>
                <a:schemeClr val="dk1"/>
              </a:buClr>
              <a:buSzPts val="2000"/>
              <a:buFont typeface="DM Serif Display"/>
              <a:buNone/>
              <a:defRPr sz="2000">
                <a:solidFill>
                  <a:schemeClr val="dk1"/>
                </a:solidFill>
                <a:latin typeface="DM Serif Display"/>
                <a:ea typeface="DM Serif Display"/>
                <a:cs typeface="DM Serif Display"/>
                <a:sym typeface="DM Serif Display"/>
              </a:defRPr>
            </a:lvl2pPr>
            <a:lvl3pPr lvl="2" algn="ctr" rtl="0">
              <a:lnSpc>
                <a:spcPct val="100000"/>
              </a:lnSpc>
              <a:spcBef>
                <a:spcPts val="0"/>
              </a:spcBef>
              <a:spcAft>
                <a:spcPts val="0"/>
              </a:spcAft>
              <a:buClr>
                <a:schemeClr val="dk1"/>
              </a:buClr>
              <a:buSzPts val="2000"/>
              <a:buFont typeface="DM Serif Display"/>
              <a:buNone/>
              <a:defRPr sz="2000">
                <a:solidFill>
                  <a:schemeClr val="dk1"/>
                </a:solidFill>
                <a:latin typeface="DM Serif Display"/>
                <a:ea typeface="DM Serif Display"/>
                <a:cs typeface="DM Serif Display"/>
                <a:sym typeface="DM Serif Display"/>
              </a:defRPr>
            </a:lvl3pPr>
            <a:lvl4pPr lvl="3" algn="ctr" rtl="0">
              <a:lnSpc>
                <a:spcPct val="100000"/>
              </a:lnSpc>
              <a:spcBef>
                <a:spcPts val="0"/>
              </a:spcBef>
              <a:spcAft>
                <a:spcPts val="0"/>
              </a:spcAft>
              <a:buClr>
                <a:schemeClr val="dk1"/>
              </a:buClr>
              <a:buSzPts val="2000"/>
              <a:buFont typeface="DM Serif Display"/>
              <a:buNone/>
              <a:defRPr sz="2000">
                <a:solidFill>
                  <a:schemeClr val="dk1"/>
                </a:solidFill>
                <a:latin typeface="DM Serif Display"/>
                <a:ea typeface="DM Serif Display"/>
                <a:cs typeface="DM Serif Display"/>
                <a:sym typeface="DM Serif Display"/>
              </a:defRPr>
            </a:lvl4pPr>
            <a:lvl5pPr lvl="4" algn="ctr" rtl="0">
              <a:lnSpc>
                <a:spcPct val="100000"/>
              </a:lnSpc>
              <a:spcBef>
                <a:spcPts val="0"/>
              </a:spcBef>
              <a:spcAft>
                <a:spcPts val="0"/>
              </a:spcAft>
              <a:buClr>
                <a:schemeClr val="dk1"/>
              </a:buClr>
              <a:buSzPts val="2000"/>
              <a:buFont typeface="DM Serif Display"/>
              <a:buNone/>
              <a:defRPr sz="2000">
                <a:solidFill>
                  <a:schemeClr val="dk1"/>
                </a:solidFill>
                <a:latin typeface="DM Serif Display"/>
                <a:ea typeface="DM Serif Display"/>
                <a:cs typeface="DM Serif Display"/>
                <a:sym typeface="DM Serif Display"/>
              </a:defRPr>
            </a:lvl5pPr>
            <a:lvl6pPr lvl="5" algn="ctr" rtl="0">
              <a:lnSpc>
                <a:spcPct val="100000"/>
              </a:lnSpc>
              <a:spcBef>
                <a:spcPts val="0"/>
              </a:spcBef>
              <a:spcAft>
                <a:spcPts val="0"/>
              </a:spcAft>
              <a:buClr>
                <a:schemeClr val="dk1"/>
              </a:buClr>
              <a:buSzPts val="2000"/>
              <a:buFont typeface="DM Serif Display"/>
              <a:buNone/>
              <a:defRPr sz="2000">
                <a:solidFill>
                  <a:schemeClr val="dk1"/>
                </a:solidFill>
                <a:latin typeface="DM Serif Display"/>
                <a:ea typeface="DM Serif Display"/>
                <a:cs typeface="DM Serif Display"/>
                <a:sym typeface="DM Serif Display"/>
              </a:defRPr>
            </a:lvl6pPr>
            <a:lvl7pPr lvl="6" algn="ctr" rtl="0">
              <a:lnSpc>
                <a:spcPct val="100000"/>
              </a:lnSpc>
              <a:spcBef>
                <a:spcPts val="0"/>
              </a:spcBef>
              <a:spcAft>
                <a:spcPts val="0"/>
              </a:spcAft>
              <a:buClr>
                <a:schemeClr val="dk1"/>
              </a:buClr>
              <a:buSzPts val="2000"/>
              <a:buFont typeface="DM Serif Display"/>
              <a:buNone/>
              <a:defRPr sz="2000">
                <a:solidFill>
                  <a:schemeClr val="dk1"/>
                </a:solidFill>
                <a:latin typeface="DM Serif Display"/>
                <a:ea typeface="DM Serif Display"/>
                <a:cs typeface="DM Serif Display"/>
                <a:sym typeface="DM Serif Display"/>
              </a:defRPr>
            </a:lvl7pPr>
            <a:lvl8pPr lvl="7" algn="ctr" rtl="0">
              <a:lnSpc>
                <a:spcPct val="100000"/>
              </a:lnSpc>
              <a:spcBef>
                <a:spcPts val="0"/>
              </a:spcBef>
              <a:spcAft>
                <a:spcPts val="0"/>
              </a:spcAft>
              <a:buClr>
                <a:schemeClr val="dk1"/>
              </a:buClr>
              <a:buSzPts val="2000"/>
              <a:buFont typeface="DM Serif Display"/>
              <a:buNone/>
              <a:defRPr sz="2000">
                <a:solidFill>
                  <a:schemeClr val="dk1"/>
                </a:solidFill>
                <a:latin typeface="DM Serif Display"/>
                <a:ea typeface="DM Serif Display"/>
                <a:cs typeface="DM Serif Display"/>
                <a:sym typeface="DM Serif Display"/>
              </a:defRPr>
            </a:lvl8pPr>
            <a:lvl9pPr lvl="8" algn="ctr" rtl="0">
              <a:lnSpc>
                <a:spcPct val="100000"/>
              </a:lnSpc>
              <a:spcBef>
                <a:spcPts val="0"/>
              </a:spcBef>
              <a:spcAft>
                <a:spcPts val="0"/>
              </a:spcAft>
              <a:buClr>
                <a:schemeClr val="dk1"/>
              </a:buClr>
              <a:buSzPts val="2000"/>
              <a:buFont typeface="DM Serif Display"/>
              <a:buNone/>
              <a:defRPr sz="2000">
                <a:solidFill>
                  <a:schemeClr val="dk1"/>
                </a:solidFill>
                <a:latin typeface="DM Serif Display"/>
                <a:ea typeface="DM Serif Display"/>
                <a:cs typeface="DM Serif Display"/>
                <a:sym typeface="DM Serif Display"/>
              </a:defRPr>
            </a:lvl9pPr>
          </a:lstStyle>
          <a:p>
            <a:endParaRPr/>
          </a:p>
        </p:txBody>
      </p:sp>
      <p:sp>
        <p:nvSpPr>
          <p:cNvPr id="350" name="Google Shape;350;p27"/>
          <p:cNvSpPr txBox="1">
            <a:spLocks noGrp="1"/>
          </p:cNvSpPr>
          <p:nvPr>
            <p:ph type="subTitle" idx="2"/>
          </p:nvPr>
        </p:nvSpPr>
        <p:spPr>
          <a:xfrm>
            <a:off x="713100" y="2124988"/>
            <a:ext cx="2197500" cy="7509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351" name="Google Shape;351;p27"/>
          <p:cNvSpPr txBox="1">
            <a:spLocks noGrp="1"/>
          </p:cNvSpPr>
          <p:nvPr>
            <p:ph type="subTitle" idx="3"/>
          </p:nvPr>
        </p:nvSpPr>
        <p:spPr>
          <a:xfrm>
            <a:off x="713100" y="3122664"/>
            <a:ext cx="2197500" cy="4005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Clr>
                <a:schemeClr val="dk1"/>
              </a:buClr>
              <a:buSzPts val="2000"/>
              <a:buFont typeface="DM Serif Display"/>
              <a:buNone/>
              <a:defRPr sz="2000">
                <a:solidFill>
                  <a:schemeClr val="dk1"/>
                </a:solidFill>
                <a:latin typeface="Vollkorn"/>
                <a:ea typeface="Vollkorn"/>
                <a:cs typeface="Vollkorn"/>
                <a:sym typeface="Vollkorn"/>
              </a:defRPr>
            </a:lvl1pPr>
            <a:lvl2pPr lvl="1" algn="ctr" rtl="0">
              <a:lnSpc>
                <a:spcPct val="100000"/>
              </a:lnSpc>
              <a:spcBef>
                <a:spcPts val="0"/>
              </a:spcBef>
              <a:spcAft>
                <a:spcPts val="0"/>
              </a:spcAft>
              <a:buClr>
                <a:schemeClr val="dk1"/>
              </a:buClr>
              <a:buSzPts val="2000"/>
              <a:buFont typeface="DM Serif Display"/>
              <a:buNone/>
              <a:defRPr sz="2000">
                <a:solidFill>
                  <a:schemeClr val="dk1"/>
                </a:solidFill>
                <a:latin typeface="DM Serif Display"/>
                <a:ea typeface="DM Serif Display"/>
                <a:cs typeface="DM Serif Display"/>
                <a:sym typeface="DM Serif Display"/>
              </a:defRPr>
            </a:lvl2pPr>
            <a:lvl3pPr lvl="2" algn="ctr" rtl="0">
              <a:lnSpc>
                <a:spcPct val="100000"/>
              </a:lnSpc>
              <a:spcBef>
                <a:spcPts val="0"/>
              </a:spcBef>
              <a:spcAft>
                <a:spcPts val="0"/>
              </a:spcAft>
              <a:buClr>
                <a:schemeClr val="dk1"/>
              </a:buClr>
              <a:buSzPts val="2000"/>
              <a:buFont typeface="DM Serif Display"/>
              <a:buNone/>
              <a:defRPr sz="2000">
                <a:solidFill>
                  <a:schemeClr val="dk1"/>
                </a:solidFill>
                <a:latin typeface="DM Serif Display"/>
                <a:ea typeface="DM Serif Display"/>
                <a:cs typeface="DM Serif Display"/>
                <a:sym typeface="DM Serif Display"/>
              </a:defRPr>
            </a:lvl3pPr>
            <a:lvl4pPr lvl="3" algn="ctr" rtl="0">
              <a:lnSpc>
                <a:spcPct val="100000"/>
              </a:lnSpc>
              <a:spcBef>
                <a:spcPts val="0"/>
              </a:spcBef>
              <a:spcAft>
                <a:spcPts val="0"/>
              </a:spcAft>
              <a:buClr>
                <a:schemeClr val="dk1"/>
              </a:buClr>
              <a:buSzPts val="2000"/>
              <a:buFont typeface="DM Serif Display"/>
              <a:buNone/>
              <a:defRPr sz="2000">
                <a:solidFill>
                  <a:schemeClr val="dk1"/>
                </a:solidFill>
                <a:latin typeface="DM Serif Display"/>
                <a:ea typeface="DM Serif Display"/>
                <a:cs typeface="DM Serif Display"/>
                <a:sym typeface="DM Serif Display"/>
              </a:defRPr>
            </a:lvl4pPr>
            <a:lvl5pPr lvl="4" algn="ctr" rtl="0">
              <a:lnSpc>
                <a:spcPct val="100000"/>
              </a:lnSpc>
              <a:spcBef>
                <a:spcPts val="0"/>
              </a:spcBef>
              <a:spcAft>
                <a:spcPts val="0"/>
              </a:spcAft>
              <a:buClr>
                <a:schemeClr val="dk1"/>
              </a:buClr>
              <a:buSzPts val="2000"/>
              <a:buFont typeface="DM Serif Display"/>
              <a:buNone/>
              <a:defRPr sz="2000">
                <a:solidFill>
                  <a:schemeClr val="dk1"/>
                </a:solidFill>
                <a:latin typeface="DM Serif Display"/>
                <a:ea typeface="DM Serif Display"/>
                <a:cs typeface="DM Serif Display"/>
                <a:sym typeface="DM Serif Display"/>
              </a:defRPr>
            </a:lvl5pPr>
            <a:lvl6pPr lvl="5" algn="ctr" rtl="0">
              <a:lnSpc>
                <a:spcPct val="100000"/>
              </a:lnSpc>
              <a:spcBef>
                <a:spcPts val="0"/>
              </a:spcBef>
              <a:spcAft>
                <a:spcPts val="0"/>
              </a:spcAft>
              <a:buClr>
                <a:schemeClr val="dk1"/>
              </a:buClr>
              <a:buSzPts val="2000"/>
              <a:buFont typeface="DM Serif Display"/>
              <a:buNone/>
              <a:defRPr sz="2000">
                <a:solidFill>
                  <a:schemeClr val="dk1"/>
                </a:solidFill>
                <a:latin typeface="DM Serif Display"/>
                <a:ea typeface="DM Serif Display"/>
                <a:cs typeface="DM Serif Display"/>
                <a:sym typeface="DM Serif Display"/>
              </a:defRPr>
            </a:lvl6pPr>
            <a:lvl7pPr lvl="6" algn="ctr" rtl="0">
              <a:lnSpc>
                <a:spcPct val="100000"/>
              </a:lnSpc>
              <a:spcBef>
                <a:spcPts val="0"/>
              </a:spcBef>
              <a:spcAft>
                <a:spcPts val="0"/>
              </a:spcAft>
              <a:buClr>
                <a:schemeClr val="dk1"/>
              </a:buClr>
              <a:buSzPts val="2000"/>
              <a:buFont typeface="DM Serif Display"/>
              <a:buNone/>
              <a:defRPr sz="2000">
                <a:solidFill>
                  <a:schemeClr val="dk1"/>
                </a:solidFill>
                <a:latin typeface="DM Serif Display"/>
                <a:ea typeface="DM Serif Display"/>
                <a:cs typeface="DM Serif Display"/>
                <a:sym typeface="DM Serif Display"/>
              </a:defRPr>
            </a:lvl7pPr>
            <a:lvl8pPr lvl="7" algn="ctr" rtl="0">
              <a:lnSpc>
                <a:spcPct val="100000"/>
              </a:lnSpc>
              <a:spcBef>
                <a:spcPts val="0"/>
              </a:spcBef>
              <a:spcAft>
                <a:spcPts val="0"/>
              </a:spcAft>
              <a:buClr>
                <a:schemeClr val="dk1"/>
              </a:buClr>
              <a:buSzPts val="2000"/>
              <a:buFont typeface="DM Serif Display"/>
              <a:buNone/>
              <a:defRPr sz="2000">
                <a:solidFill>
                  <a:schemeClr val="dk1"/>
                </a:solidFill>
                <a:latin typeface="DM Serif Display"/>
                <a:ea typeface="DM Serif Display"/>
                <a:cs typeface="DM Serif Display"/>
                <a:sym typeface="DM Serif Display"/>
              </a:defRPr>
            </a:lvl8pPr>
            <a:lvl9pPr lvl="8" algn="ctr" rtl="0">
              <a:lnSpc>
                <a:spcPct val="100000"/>
              </a:lnSpc>
              <a:spcBef>
                <a:spcPts val="0"/>
              </a:spcBef>
              <a:spcAft>
                <a:spcPts val="0"/>
              </a:spcAft>
              <a:buClr>
                <a:schemeClr val="dk1"/>
              </a:buClr>
              <a:buSzPts val="2000"/>
              <a:buFont typeface="DM Serif Display"/>
              <a:buNone/>
              <a:defRPr sz="2000">
                <a:solidFill>
                  <a:schemeClr val="dk1"/>
                </a:solidFill>
                <a:latin typeface="DM Serif Display"/>
                <a:ea typeface="DM Serif Display"/>
                <a:cs typeface="DM Serif Display"/>
                <a:sym typeface="DM Serif Display"/>
              </a:defRPr>
            </a:lvl9pPr>
          </a:lstStyle>
          <a:p>
            <a:endParaRPr/>
          </a:p>
        </p:txBody>
      </p:sp>
      <p:sp>
        <p:nvSpPr>
          <p:cNvPr id="352" name="Google Shape;352;p27"/>
          <p:cNvSpPr txBox="1">
            <a:spLocks noGrp="1"/>
          </p:cNvSpPr>
          <p:nvPr>
            <p:ph type="subTitle" idx="4"/>
          </p:nvPr>
        </p:nvSpPr>
        <p:spPr>
          <a:xfrm>
            <a:off x="713100" y="3523163"/>
            <a:ext cx="2197500" cy="7509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353" name="Google Shape;353;p27"/>
          <p:cNvSpPr txBox="1">
            <a:spLocks noGrp="1"/>
          </p:cNvSpPr>
          <p:nvPr>
            <p:ph type="subTitle" idx="5"/>
          </p:nvPr>
        </p:nvSpPr>
        <p:spPr>
          <a:xfrm>
            <a:off x="6233400" y="1724489"/>
            <a:ext cx="2197500" cy="4005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Clr>
                <a:schemeClr val="dk1"/>
              </a:buClr>
              <a:buSzPts val="2000"/>
              <a:buFont typeface="DM Serif Display"/>
              <a:buNone/>
              <a:defRPr sz="2000">
                <a:solidFill>
                  <a:schemeClr val="dk1"/>
                </a:solidFill>
                <a:latin typeface="Vollkorn"/>
                <a:ea typeface="Vollkorn"/>
                <a:cs typeface="Vollkorn"/>
                <a:sym typeface="Vollkorn"/>
              </a:defRPr>
            </a:lvl1pPr>
            <a:lvl2pPr lvl="1" algn="ctr" rtl="0">
              <a:lnSpc>
                <a:spcPct val="100000"/>
              </a:lnSpc>
              <a:spcBef>
                <a:spcPts val="0"/>
              </a:spcBef>
              <a:spcAft>
                <a:spcPts val="0"/>
              </a:spcAft>
              <a:buClr>
                <a:schemeClr val="dk1"/>
              </a:buClr>
              <a:buSzPts val="2000"/>
              <a:buFont typeface="DM Serif Display"/>
              <a:buNone/>
              <a:defRPr sz="2000">
                <a:solidFill>
                  <a:schemeClr val="dk1"/>
                </a:solidFill>
                <a:latin typeface="DM Serif Display"/>
                <a:ea typeface="DM Serif Display"/>
                <a:cs typeface="DM Serif Display"/>
                <a:sym typeface="DM Serif Display"/>
              </a:defRPr>
            </a:lvl2pPr>
            <a:lvl3pPr lvl="2" algn="ctr" rtl="0">
              <a:lnSpc>
                <a:spcPct val="100000"/>
              </a:lnSpc>
              <a:spcBef>
                <a:spcPts val="0"/>
              </a:spcBef>
              <a:spcAft>
                <a:spcPts val="0"/>
              </a:spcAft>
              <a:buClr>
                <a:schemeClr val="dk1"/>
              </a:buClr>
              <a:buSzPts val="2000"/>
              <a:buFont typeface="DM Serif Display"/>
              <a:buNone/>
              <a:defRPr sz="2000">
                <a:solidFill>
                  <a:schemeClr val="dk1"/>
                </a:solidFill>
                <a:latin typeface="DM Serif Display"/>
                <a:ea typeface="DM Serif Display"/>
                <a:cs typeface="DM Serif Display"/>
                <a:sym typeface="DM Serif Display"/>
              </a:defRPr>
            </a:lvl3pPr>
            <a:lvl4pPr lvl="3" algn="ctr" rtl="0">
              <a:lnSpc>
                <a:spcPct val="100000"/>
              </a:lnSpc>
              <a:spcBef>
                <a:spcPts val="0"/>
              </a:spcBef>
              <a:spcAft>
                <a:spcPts val="0"/>
              </a:spcAft>
              <a:buClr>
                <a:schemeClr val="dk1"/>
              </a:buClr>
              <a:buSzPts val="2000"/>
              <a:buFont typeface="DM Serif Display"/>
              <a:buNone/>
              <a:defRPr sz="2000">
                <a:solidFill>
                  <a:schemeClr val="dk1"/>
                </a:solidFill>
                <a:latin typeface="DM Serif Display"/>
                <a:ea typeface="DM Serif Display"/>
                <a:cs typeface="DM Serif Display"/>
                <a:sym typeface="DM Serif Display"/>
              </a:defRPr>
            </a:lvl4pPr>
            <a:lvl5pPr lvl="4" algn="ctr" rtl="0">
              <a:lnSpc>
                <a:spcPct val="100000"/>
              </a:lnSpc>
              <a:spcBef>
                <a:spcPts val="0"/>
              </a:spcBef>
              <a:spcAft>
                <a:spcPts val="0"/>
              </a:spcAft>
              <a:buClr>
                <a:schemeClr val="dk1"/>
              </a:buClr>
              <a:buSzPts val="2000"/>
              <a:buFont typeface="DM Serif Display"/>
              <a:buNone/>
              <a:defRPr sz="2000">
                <a:solidFill>
                  <a:schemeClr val="dk1"/>
                </a:solidFill>
                <a:latin typeface="DM Serif Display"/>
                <a:ea typeface="DM Serif Display"/>
                <a:cs typeface="DM Serif Display"/>
                <a:sym typeface="DM Serif Display"/>
              </a:defRPr>
            </a:lvl5pPr>
            <a:lvl6pPr lvl="5" algn="ctr" rtl="0">
              <a:lnSpc>
                <a:spcPct val="100000"/>
              </a:lnSpc>
              <a:spcBef>
                <a:spcPts val="0"/>
              </a:spcBef>
              <a:spcAft>
                <a:spcPts val="0"/>
              </a:spcAft>
              <a:buClr>
                <a:schemeClr val="dk1"/>
              </a:buClr>
              <a:buSzPts val="2000"/>
              <a:buFont typeface="DM Serif Display"/>
              <a:buNone/>
              <a:defRPr sz="2000">
                <a:solidFill>
                  <a:schemeClr val="dk1"/>
                </a:solidFill>
                <a:latin typeface="DM Serif Display"/>
                <a:ea typeface="DM Serif Display"/>
                <a:cs typeface="DM Serif Display"/>
                <a:sym typeface="DM Serif Display"/>
              </a:defRPr>
            </a:lvl6pPr>
            <a:lvl7pPr lvl="6" algn="ctr" rtl="0">
              <a:lnSpc>
                <a:spcPct val="100000"/>
              </a:lnSpc>
              <a:spcBef>
                <a:spcPts val="0"/>
              </a:spcBef>
              <a:spcAft>
                <a:spcPts val="0"/>
              </a:spcAft>
              <a:buClr>
                <a:schemeClr val="dk1"/>
              </a:buClr>
              <a:buSzPts val="2000"/>
              <a:buFont typeface="DM Serif Display"/>
              <a:buNone/>
              <a:defRPr sz="2000">
                <a:solidFill>
                  <a:schemeClr val="dk1"/>
                </a:solidFill>
                <a:latin typeface="DM Serif Display"/>
                <a:ea typeface="DM Serif Display"/>
                <a:cs typeface="DM Serif Display"/>
                <a:sym typeface="DM Serif Display"/>
              </a:defRPr>
            </a:lvl7pPr>
            <a:lvl8pPr lvl="7" algn="ctr" rtl="0">
              <a:lnSpc>
                <a:spcPct val="100000"/>
              </a:lnSpc>
              <a:spcBef>
                <a:spcPts val="0"/>
              </a:spcBef>
              <a:spcAft>
                <a:spcPts val="0"/>
              </a:spcAft>
              <a:buClr>
                <a:schemeClr val="dk1"/>
              </a:buClr>
              <a:buSzPts val="2000"/>
              <a:buFont typeface="DM Serif Display"/>
              <a:buNone/>
              <a:defRPr sz="2000">
                <a:solidFill>
                  <a:schemeClr val="dk1"/>
                </a:solidFill>
                <a:latin typeface="DM Serif Display"/>
                <a:ea typeface="DM Serif Display"/>
                <a:cs typeface="DM Serif Display"/>
                <a:sym typeface="DM Serif Display"/>
              </a:defRPr>
            </a:lvl8pPr>
            <a:lvl9pPr lvl="8" algn="ctr" rtl="0">
              <a:lnSpc>
                <a:spcPct val="100000"/>
              </a:lnSpc>
              <a:spcBef>
                <a:spcPts val="0"/>
              </a:spcBef>
              <a:spcAft>
                <a:spcPts val="0"/>
              </a:spcAft>
              <a:buClr>
                <a:schemeClr val="dk1"/>
              </a:buClr>
              <a:buSzPts val="2000"/>
              <a:buFont typeface="DM Serif Display"/>
              <a:buNone/>
              <a:defRPr sz="2000">
                <a:solidFill>
                  <a:schemeClr val="dk1"/>
                </a:solidFill>
                <a:latin typeface="DM Serif Display"/>
                <a:ea typeface="DM Serif Display"/>
                <a:cs typeface="DM Serif Display"/>
                <a:sym typeface="DM Serif Display"/>
              </a:defRPr>
            </a:lvl9pPr>
          </a:lstStyle>
          <a:p>
            <a:endParaRPr/>
          </a:p>
        </p:txBody>
      </p:sp>
      <p:sp>
        <p:nvSpPr>
          <p:cNvPr id="354" name="Google Shape;354;p27"/>
          <p:cNvSpPr txBox="1">
            <a:spLocks noGrp="1"/>
          </p:cNvSpPr>
          <p:nvPr>
            <p:ph type="subTitle" idx="6"/>
          </p:nvPr>
        </p:nvSpPr>
        <p:spPr>
          <a:xfrm>
            <a:off x="6233400" y="2124988"/>
            <a:ext cx="2197500" cy="7509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355" name="Google Shape;355;p27"/>
          <p:cNvSpPr txBox="1">
            <a:spLocks noGrp="1"/>
          </p:cNvSpPr>
          <p:nvPr>
            <p:ph type="subTitle" idx="7"/>
          </p:nvPr>
        </p:nvSpPr>
        <p:spPr>
          <a:xfrm>
            <a:off x="6233400" y="3122664"/>
            <a:ext cx="2197500" cy="4005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Clr>
                <a:schemeClr val="dk1"/>
              </a:buClr>
              <a:buSzPts val="2000"/>
              <a:buFont typeface="DM Serif Display"/>
              <a:buNone/>
              <a:defRPr sz="2000">
                <a:solidFill>
                  <a:schemeClr val="dk1"/>
                </a:solidFill>
                <a:latin typeface="Vollkorn"/>
                <a:ea typeface="Vollkorn"/>
                <a:cs typeface="Vollkorn"/>
                <a:sym typeface="Vollkorn"/>
              </a:defRPr>
            </a:lvl1pPr>
            <a:lvl2pPr lvl="1" algn="ctr" rtl="0">
              <a:lnSpc>
                <a:spcPct val="100000"/>
              </a:lnSpc>
              <a:spcBef>
                <a:spcPts val="0"/>
              </a:spcBef>
              <a:spcAft>
                <a:spcPts val="0"/>
              </a:spcAft>
              <a:buClr>
                <a:schemeClr val="dk1"/>
              </a:buClr>
              <a:buSzPts val="2000"/>
              <a:buFont typeface="DM Serif Display"/>
              <a:buNone/>
              <a:defRPr sz="2000">
                <a:solidFill>
                  <a:schemeClr val="dk1"/>
                </a:solidFill>
                <a:latin typeface="DM Serif Display"/>
                <a:ea typeface="DM Serif Display"/>
                <a:cs typeface="DM Serif Display"/>
                <a:sym typeface="DM Serif Display"/>
              </a:defRPr>
            </a:lvl2pPr>
            <a:lvl3pPr lvl="2" algn="ctr" rtl="0">
              <a:lnSpc>
                <a:spcPct val="100000"/>
              </a:lnSpc>
              <a:spcBef>
                <a:spcPts val="0"/>
              </a:spcBef>
              <a:spcAft>
                <a:spcPts val="0"/>
              </a:spcAft>
              <a:buClr>
                <a:schemeClr val="dk1"/>
              </a:buClr>
              <a:buSzPts val="2000"/>
              <a:buFont typeface="DM Serif Display"/>
              <a:buNone/>
              <a:defRPr sz="2000">
                <a:solidFill>
                  <a:schemeClr val="dk1"/>
                </a:solidFill>
                <a:latin typeface="DM Serif Display"/>
                <a:ea typeface="DM Serif Display"/>
                <a:cs typeface="DM Serif Display"/>
                <a:sym typeface="DM Serif Display"/>
              </a:defRPr>
            </a:lvl3pPr>
            <a:lvl4pPr lvl="3" algn="ctr" rtl="0">
              <a:lnSpc>
                <a:spcPct val="100000"/>
              </a:lnSpc>
              <a:spcBef>
                <a:spcPts val="0"/>
              </a:spcBef>
              <a:spcAft>
                <a:spcPts val="0"/>
              </a:spcAft>
              <a:buClr>
                <a:schemeClr val="dk1"/>
              </a:buClr>
              <a:buSzPts val="2000"/>
              <a:buFont typeface="DM Serif Display"/>
              <a:buNone/>
              <a:defRPr sz="2000">
                <a:solidFill>
                  <a:schemeClr val="dk1"/>
                </a:solidFill>
                <a:latin typeface="DM Serif Display"/>
                <a:ea typeface="DM Serif Display"/>
                <a:cs typeface="DM Serif Display"/>
                <a:sym typeface="DM Serif Display"/>
              </a:defRPr>
            </a:lvl4pPr>
            <a:lvl5pPr lvl="4" algn="ctr" rtl="0">
              <a:lnSpc>
                <a:spcPct val="100000"/>
              </a:lnSpc>
              <a:spcBef>
                <a:spcPts val="0"/>
              </a:spcBef>
              <a:spcAft>
                <a:spcPts val="0"/>
              </a:spcAft>
              <a:buClr>
                <a:schemeClr val="dk1"/>
              </a:buClr>
              <a:buSzPts val="2000"/>
              <a:buFont typeface="DM Serif Display"/>
              <a:buNone/>
              <a:defRPr sz="2000">
                <a:solidFill>
                  <a:schemeClr val="dk1"/>
                </a:solidFill>
                <a:latin typeface="DM Serif Display"/>
                <a:ea typeface="DM Serif Display"/>
                <a:cs typeface="DM Serif Display"/>
                <a:sym typeface="DM Serif Display"/>
              </a:defRPr>
            </a:lvl5pPr>
            <a:lvl6pPr lvl="5" algn="ctr" rtl="0">
              <a:lnSpc>
                <a:spcPct val="100000"/>
              </a:lnSpc>
              <a:spcBef>
                <a:spcPts val="0"/>
              </a:spcBef>
              <a:spcAft>
                <a:spcPts val="0"/>
              </a:spcAft>
              <a:buClr>
                <a:schemeClr val="dk1"/>
              </a:buClr>
              <a:buSzPts val="2000"/>
              <a:buFont typeface="DM Serif Display"/>
              <a:buNone/>
              <a:defRPr sz="2000">
                <a:solidFill>
                  <a:schemeClr val="dk1"/>
                </a:solidFill>
                <a:latin typeface="DM Serif Display"/>
                <a:ea typeface="DM Serif Display"/>
                <a:cs typeface="DM Serif Display"/>
                <a:sym typeface="DM Serif Display"/>
              </a:defRPr>
            </a:lvl6pPr>
            <a:lvl7pPr lvl="6" algn="ctr" rtl="0">
              <a:lnSpc>
                <a:spcPct val="100000"/>
              </a:lnSpc>
              <a:spcBef>
                <a:spcPts val="0"/>
              </a:spcBef>
              <a:spcAft>
                <a:spcPts val="0"/>
              </a:spcAft>
              <a:buClr>
                <a:schemeClr val="dk1"/>
              </a:buClr>
              <a:buSzPts val="2000"/>
              <a:buFont typeface="DM Serif Display"/>
              <a:buNone/>
              <a:defRPr sz="2000">
                <a:solidFill>
                  <a:schemeClr val="dk1"/>
                </a:solidFill>
                <a:latin typeface="DM Serif Display"/>
                <a:ea typeface="DM Serif Display"/>
                <a:cs typeface="DM Serif Display"/>
                <a:sym typeface="DM Serif Display"/>
              </a:defRPr>
            </a:lvl7pPr>
            <a:lvl8pPr lvl="7" algn="ctr" rtl="0">
              <a:lnSpc>
                <a:spcPct val="100000"/>
              </a:lnSpc>
              <a:spcBef>
                <a:spcPts val="0"/>
              </a:spcBef>
              <a:spcAft>
                <a:spcPts val="0"/>
              </a:spcAft>
              <a:buClr>
                <a:schemeClr val="dk1"/>
              </a:buClr>
              <a:buSzPts val="2000"/>
              <a:buFont typeface="DM Serif Display"/>
              <a:buNone/>
              <a:defRPr sz="2000">
                <a:solidFill>
                  <a:schemeClr val="dk1"/>
                </a:solidFill>
                <a:latin typeface="DM Serif Display"/>
                <a:ea typeface="DM Serif Display"/>
                <a:cs typeface="DM Serif Display"/>
                <a:sym typeface="DM Serif Display"/>
              </a:defRPr>
            </a:lvl8pPr>
            <a:lvl9pPr lvl="8" algn="ctr" rtl="0">
              <a:lnSpc>
                <a:spcPct val="100000"/>
              </a:lnSpc>
              <a:spcBef>
                <a:spcPts val="0"/>
              </a:spcBef>
              <a:spcAft>
                <a:spcPts val="0"/>
              </a:spcAft>
              <a:buClr>
                <a:schemeClr val="dk1"/>
              </a:buClr>
              <a:buSzPts val="2000"/>
              <a:buFont typeface="DM Serif Display"/>
              <a:buNone/>
              <a:defRPr sz="2000">
                <a:solidFill>
                  <a:schemeClr val="dk1"/>
                </a:solidFill>
                <a:latin typeface="DM Serif Display"/>
                <a:ea typeface="DM Serif Display"/>
                <a:cs typeface="DM Serif Display"/>
                <a:sym typeface="DM Serif Display"/>
              </a:defRPr>
            </a:lvl9pPr>
          </a:lstStyle>
          <a:p>
            <a:endParaRPr/>
          </a:p>
        </p:txBody>
      </p:sp>
      <p:sp>
        <p:nvSpPr>
          <p:cNvPr id="356" name="Google Shape;356;p27"/>
          <p:cNvSpPr txBox="1">
            <a:spLocks noGrp="1"/>
          </p:cNvSpPr>
          <p:nvPr>
            <p:ph type="subTitle" idx="8"/>
          </p:nvPr>
        </p:nvSpPr>
        <p:spPr>
          <a:xfrm>
            <a:off x="6233400" y="3523163"/>
            <a:ext cx="2197500" cy="7509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357" name="Google Shape;357;p27"/>
          <p:cNvSpPr txBox="1">
            <a:spLocks noGrp="1"/>
          </p:cNvSpPr>
          <p:nvPr>
            <p:ph type="subTitle" idx="9"/>
          </p:nvPr>
        </p:nvSpPr>
        <p:spPr>
          <a:xfrm>
            <a:off x="3469111" y="1724489"/>
            <a:ext cx="2197500" cy="4005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Clr>
                <a:schemeClr val="dk1"/>
              </a:buClr>
              <a:buSzPts val="2000"/>
              <a:buFont typeface="DM Serif Display"/>
              <a:buNone/>
              <a:defRPr sz="2000">
                <a:solidFill>
                  <a:schemeClr val="dk1"/>
                </a:solidFill>
                <a:latin typeface="Vollkorn"/>
                <a:ea typeface="Vollkorn"/>
                <a:cs typeface="Vollkorn"/>
                <a:sym typeface="Vollkorn"/>
              </a:defRPr>
            </a:lvl1pPr>
            <a:lvl2pPr lvl="1" algn="ctr" rtl="0">
              <a:lnSpc>
                <a:spcPct val="100000"/>
              </a:lnSpc>
              <a:spcBef>
                <a:spcPts val="0"/>
              </a:spcBef>
              <a:spcAft>
                <a:spcPts val="0"/>
              </a:spcAft>
              <a:buClr>
                <a:schemeClr val="dk1"/>
              </a:buClr>
              <a:buSzPts val="2000"/>
              <a:buFont typeface="DM Serif Display"/>
              <a:buNone/>
              <a:defRPr sz="2000">
                <a:solidFill>
                  <a:schemeClr val="dk1"/>
                </a:solidFill>
                <a:latin typeface="DM Serif Display"/>
                <a:ea typeface="DM Serif Display"/>
                <a:cs typeface="DM Serif Display"/>
                <a:sym typeface="DM Serif Display"/>
              </a:defRPr>
            </a:lvl2pPr>
            <a:lvl3pPr lvl="2" algn="ctr" rtl="0">
              <a:lnSpc>
                <a:spcPct val="100000"/>
              </a:lnSpc>
              <a:spcBef>
                <a:spcPts val="0"/>
              </a:spcBef>
              <a:spcAft>
                <a:spcPts val="0"/>
              </a:spcAft>
              <a:buClr>
                <a:schemeClr val="dk1"/>
              </a:buClr>
              <a:buSzPts val="2000"/>
              <a:buFont typeface="DM Serif Display"/>
              <a:buNone/>
              <a:defRPr sz="2000">
                <a:solidFill>
                  <a:schemeClr val="dk1"/>
                </a:solidFill>
                <a:latin typeface="DM Serif Display"/>
                <a:ea typeface="DM Serif Display"/>
                <a:cs typeface="DM Serif Display"/>
                <a:sym typeface="DM Serif Display"/>
              </a:defRPr>
            </a:lvl3pPr>
            <a:lvl4pPr lvl="3" algn="ctr" rtl="0">
              <a:lnSpc>
                <a:spcPct val="100000"/>
              </a:lnSpc>
              <a:spcBef>
                <a:spcPts val="0"/>
              </a:spcBef>
              <a:spcAft>
                <a:spcPts val="0"/>
              </a:spcAft>
              <a:buClr>
                <a:schemeClr val="dk1"/>
              </a:buClr>
              <a:buSzPts val="2000"/>
              <a:buFont typeface="DM Serif Display"/>
              <a:buNone/>
              <a:defRPr sz="2000">
                <a:solidFill>
                  <a:schemeClr val="dk1"/>
                </a:solidFill>
                <a:latin typeface="DM Serif Display"/>
                <a:ea typeface="DM Serif Display"/>
                <a:cs typeface="DM Serif Display"/>
                <a:sym typeface="DM Serif Display"/>
              </a:defRPr>
            </a:lvl4pPr>
            <a:lvl5pPr lvl="4" algn="ctr" rtl="0">
              <a:lnSpc>
                <a:spcPct val="100000"/>
              </a:lnSpc>
              <a:spcBef>
                <a:spcPts val="0"/>
              </a:spcBef>
              <a:spcAft>
                <a:spcPts val="0"/>
              </a:spcAft>
              <a:buClr>
                <a:schemeClr val="dk1"/>
              </a:buClr>
              <a:buSzPts val="2000"/>
              <a:buFont typeface="DM Serif Display"/>
              <a:buNone/>
              <a:defRPr sz="2000">
                <a:solidFill>
                  <a:schemeClr val="dk1"/>
                </a:solidFill>
                <a:latin typeface="DM Serif Display"/>
                <a:ea typeface="DM Serif Display"/>
                <a:cs typeface="DM Serif Display"/>
                <a:sym typeface="DM Serif Display"/>
              </a:defRPr>
            </a:lvl5pPr>
            <a:lvl6pPr lvl="5" algn="ctr" rtl="0">
              <a:lnSpc>
                <a:spcPct val="100000"/>
              </a:lnSpc>
              <a:spcBef>
                <a:spcPts val="0"/>
              </a:spcBef>
              <a:spcAft>
                <a:spcPts val="0"/>
              </a:spcAft>
              <a:buClr>
                <a:schemeClr val="dk1"/>
              </a:buClr>
              <a:buSzPts val="2000"/>
              <a:buFont typeface="DM Serif Display"/>
              <a:buNone/>
              <a:defRPr sz="2000">
                <a:solidFill>
                  <a:schemeClr val="dk1"/>
                </a:solidFill>
                <a:latin typeface="DM Serif Display"/>
                <a:ea typeface="DM Serif Display"/>
                <a:cs typeface="DM Serif Display"/>
                <a:sym typeface="DM Serif Display"/>
              </a:defRPr>
            </a:lvl6pPr>
            <a:lvl7pPr lvl="6" algn="ctr" rtl="0">
              <a:lnSpc>
                <a:spcPct val="100000"/>
              </a:lnSpc>
              <a:spcBef>
                <a:spcPts val="0"/>
              </a:spcBef>
              <a:spcAft>
                <a:spcPts val="0"/>
              </a:spcAft>
              <a:buClr>
                <a:schemeClr val="dk1"/>
              </a:buClr>
              <a:buSzPts val="2000"/>
              <a:buFont typeface="DM Serif Display"/>
              <a:buNone/>
              <a:defRPr sz="2000">
                <a:solidFill>
                  <a:schemeClr val="dk1"/>
                </a:solidFill>
                <a:latin typeface="DM Serif Display"/>
                <a:ea typeface="DM Serif Display"/>
                <a:cs typeface="DM Serif Display"/>
                <a:sym typeface="DM Serif Display"/>
              </a:defRPr>
            </a:lvl7pPr>
            <a:lvl8pPr lvl="7" algn="ctr" rtl="0">
              <a:lnSpc>
                <a:spcPct val="100000"/>
              </a:lnSpc>
              <a:spcBef>
                <a:spcPts val="0"/>
              </a:spcBef>
              <a:spcAft>
                <a:spcPts val="0"/>
              </a:spcAft>
              <a:buClr>
                <a:schemeClr val="dk1"/>
              </a:buClr>
              <a:buSzPts val="2000"/>
              <a:buFont typeface="DM Serif Display"/>
              <a:buNone/>
              <a:defRPr sz="2000">
                <a:solidFill>
                  <a:schemeClr val="dk1"/>
                </a:solidFill>
                <a:latin typeface="DM Serif Display"/>
                <a:ea typeface="DM Serif Display"/>
                <a:cs typeface="DM Serif Display"/>
                <a:sym typeface="DM Serif Display"/>
              </a:defRPr>
            </a:lvl8pPr>
            <a:lvl9pPr lvl="8" algn="ctr" rtl="0">
              <a:lnSpc>
                <a:spcPct val="100000"/>
              </a:lnSpc>
              <a:spcBef>
                <a:spcPts val="0"/>
              </a:spcBef>
              <a:spcAft>
                <a:spcPts val="0"/>
              </a:spcAft>
              <a:buClr>
                <a:schemeClr val="dk1"/>
              </a:buClr>
              <a:buSzPts val="2000"/>
              <a:buFont typeface="DM Serif Display"/>
              <a:buNone/>
              <a:defRPr sz="2000">
                <a:solidFill>
                  <a:schemeClr val="dk1"/>
                </a:solidFill>
                <a:latin typeface="DM Serif Display"/>
                <a:ea typeface="DM Serif Display"/>
                <a:cs typeface="DM Serif Display"/>
                <a:sym typeface="DM Serif Display"/>
              </a:defRPr>
            </a:lvl9pPr>
          </a:lstStyle>
          <a:p>
            <a:endParaRPr/>
          </a:p>
        </p:txBody>
      </p:sp>
      <p:sp>
        <p:nvSpPr>
          <p:cNvPr id="358" name="Google Shape;358;p27"/>
          <p:cNvSpPr txBox="1">
            <a:spLocks noGrp="1"/>
          </p:cNvSpPr>
          <p:nvPr>
            <p:ph type="subTitle" idx="13"/>
          </p:nvPr>
        </p:nvSpPr>
        <p:spPr>
          <a:xfrm>
            <a:off x="3469111" y="2124988"/>
            <a:ext cx="2197500" cy="7509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matchingName="Title and six columns">
  <p:cSld name="BLANK_8">
    <p:spTree>
      <p:nvGrpSpPr>
        <p:cNvPr id="1" name="Shape 359"/>
        <p:cNvGrpSpPr/>
        <p:nvPr/>
      </p:nvGrpSpPr>
      <p:grpSpPr>
        <a:xfrm>
          <a:off x="0" y="0"/>
          <a:ext cx="0" cy="0"/>
          <a:chOff x="0" y="0"/>
          <a:chExt cx="0" cy="0"/>
        </a:xfrm>
      </p:grpSpPr>
      <p:grpSp>
        <p:nvGrpSpPr>
          <p:cNvPr id="360" name="Google Shape;360;p28"/>
          <p:cNvGrpSpPr/>
          <p:nvPr/>
        </p:nvGrpSpPr>
        <p:grpSpPr>
          <a:xfrm>
            <a:off x="-101025" y="-45925"/>
            <a:ext cx="9302475" cy="5261100"/>
            <a:chOff x="-101025" y="-45925"/>
            <a:chExt cx="9302475" cy="5261100"/>
          </a:xfrm>
        </p:grpSpPr>
        <p:cxnSp>
          <p:nvCxnSpPr>
            <p:cNvPr id="361" name="Google Shape;361;p28"/>
            <p:cNvCxnSpPr/>
            <p:nvPr/>
          </p:nvCxnSpPr>
          <p:spPr>
            <a:xfrm>
              <a:off x="-101025" y="205575"/>
              <a:ext cx="9294900" cy="0"/>
            </a:xfrm>
            <a:prstGeom prst="straightConnector1">
              <a:avLst/>
            </a:prstGeom>
            <a:noFill/>
            <a:ln w="19050" cap="flat" cmpd="sng">
              <a:solidFill>
                <a:schemeClr val="dk1"/>
              </a:solidFill>
              <a:prstDash val="solid"/>
              <a:round/>
              <a:headEnd type="none" w="med" len="med"/>
              <a:tailEnd type="none" w="med" len="med"/>
            </a:ln>
          </p:spPr>
        </p:cxnSp>
        <p:cxnSp>
          <p:nvCxnSpPr>
            <p:cNvPr id="362" name="Google Shape;362;p28"/>
            <p:cNvCxnSpPr/>
            <p:nvPr/>
          </p:nvCxnSpPr>
          <p:spPr>
            <a:xfrm>
              <a:off x="209250" y="-45925"/>
              <a:ext cx="0" cy="5261100"/>
            </a:xfrm>
            <a:prstGeom prst="straightConnector1">
              <a:avLst/>
            </a:prstGeom>
            <a:noFill/>
            <a:ln w="19050" cap="flat" cmpd="sng">
              <a:solidFill>
                <a:schemeClr val="dk1"/>
              </a:solidFill>
              <a:prstDash val="solid"/>
              <a:round/>
              <a:headEnd type="none" w="med" len="med"/>
              <a:tailEnd type="none" w="med" len="med"/>
            </a:ln>
          </p:spPr>
        </p:cxnSp>
        <p:cxnSp>
          <p:nvCxnSpPr>
            <p:cNvPr id="363" name="Google Shape;363;p28"/>
            <p:cNvCxnSpPr/>
            <p:nvPr/>
          </p:nvCxnSpPr>
          <p:spPr>
            <a:xfrm>
              <a:off x="-36750" y="4930875"/>
              <a:ext cx="9238200" cy="0"/>
            </a:xfrm>
            <a:prstGeom prst="straightConnector1">
              <a:avLst/>
            </a:prstGeom>
            <a:noFill/>
            <a:ln w="19050" cap="flat" cmpd="sng">
              <a:solidFill>
                <a:schemeClr val="dk1"/>
              </a:solidFill>
              <a:prstDash val="solid"/>
              <a:round/>
              <a:headEnd type="none" w="med" len="med"/>
              <a:tailEnd type="none" w="med" len="med"/>
            </a:ln>
          </p:spPr>
        </p:cxnSp>
        <p:cxnSp>
          <p:nvCxnSpPr>
            <p:cNvPr id="364" name="Google Shape;364;p28"/>
            <p:cNvCxnSpPr/>
            <p:nvPr/>
          </p:nvCxnSpPr>
          <p:spPr>
            <a:xfrm>
              <a:off x="8934750" y="-27550"/>
              <a:ext cx="0" cy="5217000"/>
            </a:xfrm>
            <a:prstGeom prst="straightConnector1">
              <a:avLst/>
            </a:prstGeom>
            <a:noFill/>
            <a:ln w="19050" cap="flat" cmpd="sng">
              <a:solidFill>
                <a:schemeClr val="dk1"/>
              </a:solidFill>
              <a:prstDash val="solid"/>
              <a:round/>
              <a:headEnd type="none" w="med" len="med"/>
              <a:tailEnd type="none" w="med" len="med"/>
            </a:ln>
          </p:spPr>
        </p:cxnSp>
      </p:grpSp>
      <p:sp>
        <p:nvSpPr>
          <p:cNvPr id="365" name="Google Shape;365;p28"/>
          <p:cNvSpPr txBox="1">
            <a:spLocks noGrp="1"/>
          </p:cNvSpPr>
          <p:nvPr>
            <p:ph type="title"/>
          </p:nvPr>
        </p:nvSpPr>
        <p:spPr>
          <a:xfrm>
            <a:off x="713100" y="539400"/>
            <a:ext cx="7717800" cy="572700"/>
          </a:xfrm>
          <a:prstGeom prst="rect">
            <a:avLst/>
          </a:prstGeom>
        </p:spPr>
        <p:txBody>
          <a:bodyPr spcFirstLastPara="1" wrap="square" lIns="91425" tIns="91425" rIns="91425" bIns="91425" anchor="ctr"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366" name="Google Shape;366;p28"/>
          <p:cNvSpPr txBox="1">
            <a:spLocks noGrp="1"/>
          </p:cNvSpPr>
          <p:nvPr>
            <p:ph type="subTitle" idx="1"/>
          </p:nvPr>
        </p:nvSpPr>
        <p:spPr>
          <a:xfrm>
            <a:off x="713100" y="2031391"/>
            <a:ext cx="2208600" cy="4005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2000"/>
              <a:buFont typeface="DM Serif Display"/>
              <a:buNone/>
              <a:defRPr sz="2000">
                <a:solidFill>
                  <a:schemeClr val="dk1"/>
                </a:solidFill>
                <a:latin typeface="Vollkorn"/>
                <a:ea typeface="Vollkorn"/>
                <a:cs typeface="Vollkorn"/>
                <a:sym typeface="Vollkorn"/>
              </a:defRPr>
            </a:lvl1pPr>
            <a:lvl2pPr lvl="1" algn="ctr" rtl="0">
              <a:lnSpc>
                <a:spcPct val="100000"/>
              </a:lnSpc>
              <a:spcBef>
                <a:spcPts val="0"/>
              </a:spcBef>
              <a:spcAft>
                <a:spcPts val="0"/>
              </a:spcAft>
              <a:buSzPts val="2000"/>
              <a:buFont typeface="DM Serif Display"/>
              <a:buNone/>
              <a:defRPr sz="2000">
                <a:latin typeface="DM Serif Display"/>
                <a:ea typeface="DM Serif Display"/>
                <a:cs typeface="DM Serif Display"/>
                <a:sym typeface="DM Serif Display"/>
              </a:defRPr>
            </a:lvl2pPr>
            <a:lvl3pPr lvl="2" algn="ctr" rtl="0">
              <a:lnSpc>
                <a:spcPct val="100000"/>
              </a:lnSpc>
              <a:spcBef>
                <a:spcPts val="0"/>
              </a:spcBef>
              <a:spcAft>
                <a:spcPts val="0"/>
              </a:spcAft>
              <a:buSzPts val="2000"/>
              <a:buFont typeface="DM Serif Display"/>
              <a:buNone/>
              <a:defRPr sz="2000">
                <a:latin typeface="DM Serif Display"/>
                <a:ea typeface="DM Serif Display"/>
                <a:cs typeface="DM Serif Display"/>
                <a:sym typeface="DM Serif Display"/>
              </a:defRPr>
            </a:lvl3pPr>
            <a:lvl4pPr lvl="3" algn="ctr" rtl="0">
              <a:lnSpc>
                <a:spcPct val="100000"/>
              </a:lnSpc>
              <a:spcBef>
                <a:spcPts val="0"/>
              </a:spcBef>
              <a:spcAft>
                <a:spcPts val="0"/>
              </a:spcAft>
              <a:buSzPts val="2000"/>
              <a:buFont typeface="DM Serif Display"/>
              <a:buNone/>
              <a:defRPr sz="2000">
                <a:latin typeface="DM Serif Display"/>
                <a:ea typeface="DM Serif Display"/>
                <a:cs typeface="DM Serif Display"/>
                <a:sym typeface="DM Serif Display"/>
              </a:defRPr>
            </a:lvl4pPr>
            <a:lvl5pPr lvl="4" algn="ctr" rtl="0">
              <a:lnSpc>
                <a:spcPct val="100000"/>
              </a:lnSpc>
              <a:spcBef>
                <a:spcPts val="0"/>
              </a:spcBef>
              <a:spcAft>
                <a:spcPts val="0"/>
              </a:spcAft>
              <a:buSzPts val="2000"/>
              <a:buFont typeface="DM Serif Display"/>
              <a:buNone/>
              <a:defRPr sz="2000">
                <a:latin typeface="DM Serif Display"/>
                <a:ea typeface="DM Serif Display"/>
                <a:cs typeface="DM Serif Display"/>
                <a:sym typeface="DM Serif Display"/>
              </a:defRPr>
            </a:lvl5pPr>
            <a:lvl6pPr lvl="5" algn="ctr" rtl="0">
              <a:lnSpc>
                <a:spcPct val="100000"/>
              </a:lnSpc>
              <a:spcBef>
                <a:spcPts val="0"/>
              </a:spcBef>
              <a:spcAft>
                <a:spcPts val="0"/>
              </a:spcAft>
              <a:buSzPts val="2000"/>
              <a:buFont typeface="DM Serif Display"/>
              <a:buNone/>
              <a:defRPr sz="2000">
                <a:latin typeface="DM Serif Display"/>
                <a:ea typeface="DM Serif Display"/>
                <a:cs typeface="DM Serif Display"/>
                <a:sym typeface="DM Serif Display"/>
              </a:defRPr>
            </a:lvl6pPr>
            <a:lvl7pPr lvl="6" algn="ctr" rtl="0">
              <a:lnSpc>
                <a:spcPct val="100000"/>
              </a:lnSpc>
              <a:spcBef>
                <a:spcPts val="0"/>
              </a:spcBef>
              <a:spcAft>
                <a:spcPts val="0"/>
              </a:spcAft>
              <a:buSzPts val="2000"/>
              <a:buFont typeface="DM Serif Display"/>
              <a:buNone/>
              <a:defRPr sz="2000">
                <a:latin typeface="DM Serif Display"/>
                <a:ea typeface="DM Serif Display"/>
                <a:cs typeface="DM Serif Display"/>
                <a:sym typeface="DM Serif Display"/>
              </a:defRPr>
            </a:lvl7pPr>
            <a:lvl8pPr lvl="7" algn="ctr" rtl="0">
              <a:lnSpc>
                <a:spcPct val="100000"/>
              </a:lnSpc>
              <a:spcBef>
                <a:spcPts val="0"/>
              </a:spcBef>
              <a:spcAft>
                <a:spcPts val="0"/>
              </a:spcAft>
              <a:buSzPts val="2000"/>
              <a:buFont typeface="DM Serif Display"/>
              <a:buNone/>
              <a:defRPr sz="2000">
                <a:latin typeface="DM Serif Display"/>
                <a:ea typeface="DM Serif Display"/>
                <a:cs typeface="DM Serif Display"/>
                <a:sym typeface="DM Serif Display"/>
              </a:defRPr>
            </a:lvl8pPr>
            <a:lvl9pPr lvl="8" algn="ctr" rtl="0">
              <a:lnSpc>
                <a:spcPct val="100000"/>
              </a:lnSpc>
              <a:spcBef>
                <a:spcPts val="0"/>
              </a:spcBef>
              <a:spcAft>
                <a:spcPts val="0"/>
              </a:spcAft>
              <a:buSzPts val="2000"/>
              <a:buFont typeface="DM Serif Display"/>
              <a:buNone/>
              <a:defRPr sz="2000">
                <a:latin typeface="DM Serif Display"/>
                <a:ea typeface="DM Serif Display"/>
                <a:cs typeface="DM Serif Display"/>
                <a:sym typeface="DM Serif Display"/>
              </a:defRPr>
            </a:lvl9pPr>
          </a:lstStyle>
          <a:p>
            <a:endParaRPr/>
          </a:p>
        </p:txBody>
      </p:sp>
      <p:sp>
        <p:nvSpPr>
          <p:cNvPr id="367" name="Google Shape;367;p28"/>
          <p:cNvSpPr txBox="1">
            <a:spLocks noGrp="1"/>
          </p:cNvSpPr>
          <p:nvPr>
            <p:ph type="subTitle" idx="2"/>
          </p:nvPr>
        </p:nvSpPr>
        <p:spPr>
          <a:xfrm>
            <a:off x="713100" y="2431891"/>
            <a:ext cx="2208600" cy="4842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368" name="Google Shape;368;p28"/>
          <p:cNvSpPr txBox="1">
            <a:spLocks noGrp="1"/>
          </p:cNvSpPr>
          <p:nvPr>
            <p:ph type="subTitle" idx="3"/>
          </p:nvPr>
        </p:nvSpPr>
        <p:spPr>
          <a:xfrm>
            <a:off x="3467746" y="2031391"/>
            <a:ext cx="2208600" cy="4005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2000"/>
              <a:buFont typeface="DM Serif Display"/>
              <a:buNone/>
              <a:defRPr sz="2000">
                <a:solidFill>
                  <a:schemeClr val="dk1"/>
                </a:solidFill>
                <a:latin typeface="Vollkorn"/>
                <a:ea typeface="Vollkorn"/>
                <a:cs typeface="Vollkorn"/>
                <a:sym typeface="Vollkorn"/>
              </a:defRPr>
            </a:lvl1pPr>
            <a:lvl2pPr lvl="1" algn="ctr" rtl="0">
              <a:lnSpc>
                <a:spcPct val="100000"/>
              </a:lnSpc>
              <a:spcBef>
                <a:spcPts val="0"/>
              </a:spcBef>
              <a:spcAft>
                <a:spcPts val="0"/>
              </a:spcAft>
              <a:buSzPts val="2000"/>
              <a:buFont typeface="DM Serif Display"/>
              <a:buNone/>
              <a:defRPr sz="2000">
                <a:latin typeface="DM Serif Display"/>
                <a:ea typeface="DM Serif Display"/>
                <a:cs typeface="DM Serif Display"/>
                <a:sym typeface="DM Serif Display"/>
              </a:defRPr>
            </a:lvl2pPr>
            <a:lvl3pPr lvl="2" algn="ctr" rtl="0">
              <a:lnSpc>
                <a:spcPct val="100000"/>
              </a:lnSpc>
              <a:spcBef>
                <a:spcPts val="0"/>
              </a:spcBef>
              <a:spcAft>
                <a:spcPts val="0"/>
              </a:spcAft>
              <a:buSzPts val="2000"/>
              <a:buFont typeface="DM Serif Display"/>
              <a:buNone/>
              <a:defRPr sz="2000">
                <a:latin typeface="DM Serif Display"/>
                <a:ea typeface="DM Serif Display"/>
                <a:cs typeface="DM Serif Display"/>
                <a:sym typeface="DM Serif Display"/>
              </a:defRPr>
            </a:lvl3pPr>
            <a:lvl4pPr lvl="3" algn="ctr" rtl="0">
              <a:lnSpc>
                <a:spcPct val="100000"/>
              </a:lnSpc>
              <a:spcBef>
                <a:spcPts val="0"/>
              </a:spcBef>
              <a:spcAft>
                <a:spcPts val="0"/>
              </a:spcAft>
              <a:buSzPts val="2000"/>
              <a:buFont typeface="DM Serif Display"/>
              <a:buNone/>
              <a:defRPr sz="2000">
                <a:latin typeface="DM Serif Display"/>
                <a:ea typeface="DM Serif Display"/>
                <a:cs typeface="DM Serif Display"/>
                <a:sym typeface="DM Serif Display"/>
              </a:defRPr>
            </a:lvl4pPr>
            <a:lvl5pPr lvl="4" algn="ctr" rtl="0">
              <a:lnSpc>
                <a:spcPct val="100000"/>
              </a:lnSpc>
              <a:spcBef>
                <a:spcPts val="0"/>
              </a:spcBef>
              <a:spcAft>
                <a:spcPts val="0"/>
              </a:spcAft>
              <a:buSzPts val="2000"/>
              <a:buFont typeface="DM Serif Display"/>
              <a:buNone/>
              <a:defRPr sz="2000">
                <a:latin typeface="DM Serif Display"/>
                <a:ea typeface="DM Serif Display"/>
                <a:cs typeface="DM Serif Display"/>
                <a:sym typeface="DM Serif Display"/>
              </a:defRPr>
            </a:lvl5pPr>
            <a:lvl6pPr lvl="5" algn="ctr" rtl="0">
              <a:lnSpc>
                <a:spcPct val="100000"/>
              </a:lnSpc>
              <a:spcBef>
                <a:spcPts val="0"/>
              </a:spcBef>
              <a:spcAft>
                <a:spcPts val="0"/>
              </a:spcAft>
              <a:buSzPts val="2000"/>
              <a:buFont typeface="DM Serif Display"/>
              <a:buNone/>
              <a:defRPr sz="2000">
                <a:latin typeface="DM Serif Display"/>
                <a:ea typeface="DM Serif Display"/>
                <a:cs typeface="DM Serif Display"/>
                <a:sym typeface="DM Serif Display"/>
              </a:defRPr>
            </a:lvl6pPr>
            <a:lvl7pPr lvl="6" algn="ctr" rtl="0">
              <a:lnSpc>
                <a:spcPct val="100000"/>
              </a:lnSpc>
              <a:spcBef>
                <a:spcPts val="0"/>
              </a:spcBef>
              <a:spcAft>
                <a:spcPts val="0"/>
              </a:spcAft>
              <a:buSzPts val="2000"/>
              <a:buFont typeface="DM Serif Display"/>
              <a:buNone/>
              <a:defRPr sz="2000">
                <a:latin typeface="DM Serif Display"/>
                <a:ea typeface="DM Serif Display"/>
                <a:cs typeface="DM Serif Display"/>
                <a:sym typeface="DM Serif Display"/>
              </a:defRPr>
            </a:lvl7pPr>
            <a:lvl8pPr lvl="7" algn="ctr" rtl="0">
              <a:lnSpc>
                <a:spcPct val="100000"/>
              </a:lnSpc>
              <a:spcBef>
                <a:spcPts val="0"/>
              </a:spcBef>
              <a:spcAft>
                <a:spcPts val="0"/>
              </a:spcAft>
              <a:buSzPts val="2000"/>
              <a:buFont typeface="DM Serif Display"/>
              <a:buNone/>
              <a:defRPr sz="2000">
                <a:latin typeface="DM Serif Display"/>
                <a:ea typeface="DM Serif Display"/>
                <a:cs typeface="DM Serif Display"/>
                <a:sym typeface="DM Serif Display"/>
              </a:defRPr>
            </a:lvl8pPr>
            <a:lvl9pPr lvl="8" algn="ctr" rtl="0">
              <a:lnSpc>
                <a:spcPct val="100000"/>
              </a:lnSpc>
              <a:spcBef>
                <a:spcPts val="0"/>
              </a:spcBef>
              <a:spcAft>
                <a:spcPts val="0"/>
              </a:spcAft>
              <a:buSzPts val="2000"/>
              <a:buFont typeface="DM Serif Display"/>
              <a:buNone/>
              <a:defRPr sz="2000">
                <a:latin typeface="DM Serif Display"/>
                <a:ea typeface="DM Serif Display"/>
                <a:cs typeface="DM Serif Display"/>
                <a:sym typeface="DM Serif Display"/>
              </a:defRPr>
            </a:lvl9pPr>
          </a:lstStyle>
          <a:p>
            <a:endParaRPr/>
          </a:p>
        </p:txBody>
      </p:sp>
      <p:sp>
        <p:nvSpPr>
          <p:cNvPr id="369" name="Google Shape;369;p28"/>
          <p:cNvSpPr txBox="1">
            <a:spLocks noGrp="1"/>
          </p:cNvSpPr>
          <p:nvPr>
            <p:ph type="subTitle" idx="4"/>
          </p:nvPr>
        </p:nvSpPr>
        <p:spPr>
          <a:xfrm>
            <a:off x="3467746" y="2431891"/>
            <a:ext cx="2208600" cy="4842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370" name="Google Shape;370;p28"/>
          <p:cNvSpPr txBox="1">
            <a:spLocks noGrp="1"/>
          </p:cNvSpPr>
          <p:nvPr>
            <p:ph type="subTitle" idx="5"/>
          </p:nvPr>
        </p:nvSpPr>
        <p:spPr>
          <a:xfrm>
            <a:off x="6222200" y="2031391"/>
            <a:ext cx="2208600" cy="4005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2000"/>
              <a:buFont typeface="DM Serif Display"/>
              <a:buNone/>
              <a:defRPr sz="2000">
                <a:solidFill>
                  <a:schemeClr val="dk1"/>
                </a:solidFill>
                <a:latin typeface="Vollkorn"/>
                <a:ea typeface="Vollkorn"/>
                <a:cs typeface="Vollkorn"/>
                <a:sym typeface="Vollkorn"/>
              </a:defRPr>
            </a:lvl1pPr>
            <a:lvl2pPr lvl="1" algn="ctr" rtl="0">
              <a:lnSpc>
                <a:spcPct val="100000"/>
              </a:lnSpc>
              <a:spcBef>
                <a:spcPts val="0"/>
              </a:spcBef>
              <a:spcAft>
                <a:spcPts val="0"/>
              </a:spcAft>
              <a:buSzPts val="2000"/>
              <a:buFont typeface="DM Serif Display"/>
              <a:buNone/>
              <a:defRPr sz="2000">
                <a:latin typeface="DM Serif Display"/>
                <a:ea typeface="DM Serif Display"/>
                <a:cs typeface="DM Serif Display"/>
                <a:sym typeface="DM Serif Display"/>
              </a:defRPr>
            </a:lvl2pPr>
            <a:lvl3pPr lvl="2" algn="ctr" rtl="0">
              <a:lnSpc>
                <a:spcPct val="100000"/>
              </a:lnSpc>
              <a:spcBef>
                <a:spcPts val="0"/>
              </a:spcBef>
              <a:spcAft>
                <a:spcPts val="0"/>
              </a:spcAft>
              <a:buSzPts val="2000"/>
              <a:buFont typeface="DM Serif Display"/>
              <a:buNone/>
              <a:defRPr sz="2000">
                <a:latin typeface="DM Serif Display"/>
                <a:ea typeface="DM Serif Display"/>
                <a:cs typeface="DM Serif Display"/>
                <a:sym typeface="DM Serif Display"/>
              </a:defRPr>
            </a:lvl3pPr>
            <a:lvl4pPr lvl="3" algn="ctr" rtl="0">
              <a:lnSpc>
                <a:spcPct val="100000"/>
              </a:lnSpc>
              <a:spcBef>
                <a:spcPts val="0"/>
              </a:spcBef>
              <a:spcAft>
                <a:spcPts val="0"/>
              </a:spcAft>
              <a:buSzPts val="2000"/>
              <a:buFont typeface="DM Serif Display"/>
              <a:buNone/>
              <a:defRPr sz="2000">
                <a:latin typeface="DM Serif Display"/>
                <a:ea typeface="DM Serif Display"/>
                <a:cs typeface="DM Serif Display"/>
                <a:sym typeface="DM Serif Display"/>
              </a:defRPr>
            </a:lvl4pPr>
            <a:lvl5pPr lvl="4" algn="ctr" rtl="0">
              <a:lnSpc>
                <a:spcPct val="100000"/>
              </a:lnSpc>
              <a:spcBef>
                <a:spcPts val="0"/>
              </a:spcBef>
              <a:spcAft>
                <a:spcPts val="0"/>
              </a:spcAft>
              <a:buSzPts val="2000"/>
              <a:buFont typeface="DM Serif Display"/>
              <a:buNone/>
              <a:defRPr sz="2000">
                <a:latin typeface="DM Serif Display"/>
                <a:ea typeface="DM Serif Display"/>
                <a:cs typeface="DM Serif Display"/>
                <a:sym typeface="DM Serif Display"/>
              </a:defRPr>
            </a:lvl5pPr>
            <a:lvl6pPr lvl="5" algn="ctr" rtl="0">
              <a:lnSpc>
                <a:spcPct val="100000"/>
              </a:lnSpc>
              <a:spcBef>
                <a:spcPts val="0"/>
              </a:spcBef>
              <a:spcAft>
                <a:spcPts val="0"/>
              </a:spcAft>
              <a:buSzPts val="2000"/>
              <a:buFont typeface="DM Serif Display"/>
              <a:buNone/>
              <a:defRPr sz="2000">
                <a:latin typeface="DM Serif Display"/>
                <a:ea typeface="DM Serif Display"/>
                <a:cs typeface="DM Serif Display"/>
                <a:sym typeface="DM Serif Display"/>
              </a:defRPr>
            </a:lvl6pPr>
            <a:lvl7pPr lvl="6" algn="ctr" rtl="0">
              <a:lnSpc>
                <a:spcPct val="100000"/>
              </a:lnSpc>
              <a:spcBef>
                <a:spcPts val="0"/>
              </a:spcBef>
              <a:spcAft>
                <a:spcPts val="0"/>
              </a:spcAft>
              <a:buSzPts val="2000"/>
              <a:buFont typeface="DM Serif Display"/>
              <a:buNone/>
              <a:defRPr sz="2000">
                <a:latin typeface="DM Serif Display"/>
                <a:ea typeface="DM Serif Display"/>
                <a:cs typeface="DM Serif Display"/>
                <a:sym typeface="DM Serif Display"/>
              </a:defRPr>
            </a:lvl7pPr>
            <a:lvl8pPr lvl="7" algn="ctr" rtl="0">
              <a:lnSpc>
                <a:spcPct val="100000"/>
              </a:lnSpc>
              <a:spcBef>
                <a:spcPts val="0"/>
              </a:spcBef>
              <a:spcAft>
                <a:spcPts val="0"/>
              </a:spcAft>
              <a:buSzPts val="2000"/>
              <a:buFont typeface="DM Serif Display"/>
              <a:buNone/>
              <a:defRPr sz="2000">
                <a:latin typeface="DM Serif Display"/>
                <a:ea typeface="DM Serif Display"/>
                <a:cs typeface="DM Serif Display"/>
                <a:sym typeface="DM Serif Display"/>
              </a:defRPr>
            </a:lvl8pPr>
            <a:lvl9pPr lvl="8" algn="ctr" rtl="0">
              <a:lnSpc>
                <a:spcPct val="100000"/>
              </a:lnSpc>
              <a:spcBef>
                <a:spcPts val="0"/>
              </a:spcBef>
              <a:spcAft>
                <a:spcPts val="0"/>
              </a:spcAft>
              <a:buSzPts val="2000"/>
              <a:buFont typeface="DM Serif Display"/>
              <a:buNone/>
              <a:defRPr sz="2000">
                <a:latin typeface="DM Serif Display"/>
                <a:ea typeface="DM Serif Display"/>
                <a:cs typeface="DM Serif Display"/>
                <a:sym typeface="DM Serif Display"/>
              </a:defRPr>
            </a:lvl9pPr>
          </a:lstStyle>
          <a:p>
            <a:endParaRPr/>
          </a:p>
        </p:txBody>
      </p:sp>
      <p:sp>
        <p:nvSpPr>
          <p:cNvPr id="371" name="Google Shape;371;p28"/>
          <p:cNvSpPr txBox="1">
            <a:spLocks noGrp="1"/>
          </p:cNvSpPr>
          <p:nvPr>
            <p:ph type="subTitle" idx="6"/>
          </p:nvPr>
        </p:nvSpPr>
        <p:spPr>
          <a:xfrm>
            <a:off x="6222200" y="2431891"/>
            <a:ext cx="2208600" cy="4842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372" name="Google Shape;372;p28"/>
          <p:cNvSpPr txBox="1">
            <a:spLocks noGrp="1"/>
          </p:cNvSpPr>
          <p:nvPr>
            <p:ph type="subTitle" idx="7"/>
          </p:nvPr>
        </p:nvSpPr>
        <p:spPr>
          <a:xfrm>
            <a:off x="713100" y="3722677"/>
            <a:ext cx="2208600" cy="4005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2000"/>
              <a:buFont typeface="DM Serif Display"/>
              <a:buNone/>
              <a:defRPr sz="2000">
                <a:solidFill>
                  <a:schemeClr val="dk1"/>
                </a:solidFill>
                <a:latin typeface="Vollkorn"/>
                <a:ea typeface="Vollkorn"/>
                <a:cs typeface="Vollkorn"/>
                <a:sym typeface="Vollkorn"/>
              </a:defRPr>
            </a:lvl1pPr>
            <a:lvl2pPr lvl="1" algn="ctr" rtl="0">
              <a:lnSpc>
                <a:spcPct val="100000"/>
              </a:lnSpc>
              <a:spcBef>
                <a:spcPts val="0"/>
              </a:spcBef>
              <a:spcAft>
                <a:spcPts val="0"/>
              </a:spcAft>
              <a:buSzPts val="2000"/>
              <a:buFont typeface="DM Serif Display"/>
              <a:buNone/>
              <a:defRPr sz="2000">
                <a:latin typeface="DM Serif Display"/>
                <a:ea typeface="DM Serif Display"/>
                <a:cs typeface="DM Serif Display"/>
                <a:sym typeface="DM Serif Display"/>
              </a:defRPr>
            </a:lvl2pPr>
            <a:lvl3pPr lvl="2" algn="ctr" rtl="0">
              <a:lnSpc>
                <a:spcPct val="100000"/>
              </a:lnSpc>
              <a:spcBef>
                <a:spcPts val="0"/>
              </a:spcBef>
              <a:spcAft>
                <a:spcPts val="0"/>
              </a:spcAft>
              <a:buSzPts val="2000"/>
              <a:buFont typeface="DM Serif Display"/>
              <a:buNone/>
              <a:defRPr sz="2000">
                <a:latin typeface="DM Serif Display"/>
                <a:ea typeface="DM Serif Display"/>
                <a:cs typeface="DM Serif Display"/>
                <a:sym typeface="DM Serif Display"/>
              </a:defRPr>
            </a:lvl3pPr>
            <a:lvl4pPr lvl="3" algn="ctr" rtl="0">
              <a:lnSpc>
                <a:spcPct val="100000"/>
              </a:lnSpc>
              <a:spcBef>
                <a:spcPts val="0"/>
              </a:spcBef>
              <a:spcAft>
                <a:spcPts val="0"/>
              </a:spcAft>
              <a:buSzPts val="2000"/>
              <a:buFont typeface="DM Serif Display"/>
              <a:buNone/>
              <a:defRPr sz="2000">
                <a:latin typeface="DM Serif Display"/>
                <a:ea typeface="DM Serif Display"/>
                <a:cs typeface="DM Serif Display"/>
                <a:sym typeface="DM Serif Display"/>
              </a:defRPr>
            </a:lvl4pPr>
            <a:lvl5pPr lvl="4" algn="ctr" rtl="0">
              <a:lnSpc>
                <a:spcPct val="100000"/>
              </a:lnSpc>
              <a:spcBef>
                <a:spcPts val="0"/>
              </a:spcBef>
              <a:spcAft>
                <a:spcPts val="0"/>
              </a:spcAft>
              <a:buSzPts val="2000"/>
              <a:buFont typeface="DM Serif Display"/>
              <a:buNone/>
              <a:defRPr sz="2000">
                <a:latin typeface="DM Serif Display"/>
                <a:ea typeface="DM Serif Display"/>
                <a:cs typeface="DM Serif Display"/>
                <a:sym typeface="DM Serif Display"/>
              </a:defRPr>
            </a:lvl5pPr>
            <a:lvl6pPr lvl="5" algn="ctr" rtl="0">
              <a:lnSpc>
                <a:spcPct val="100000"/>
              </a:lnSpc>
              <a:spcBef>
                <a:spcPts val="0"/>
              </a:spcBef>
              <a:spcAft>
                <a:spcPts val="0"/>
              </a:spcAft>
              <a:buSzPts val="2000"/>
              <a:buFont typeface="DM Serif Display"/>
              <a:buNone/>
              <a:defRPr sz="2000">
                <a:latin typeface="DM Serif Display"/>
                <a:ea typeface="DM Serif Display"/>
                <a:cs typeface="DM Serif Display"/>
                <a:sym typeface="DM Serif Display"/>
              </a:defRPr>
            </a:lvl6pPr>
            <a:lvl7pPr lvl="6" algn="ctr" rtl="0">
              <a:lnSpc>
                <a:spcPct val="100000"/>
              </a:lnSpc>
              <a:spcBef>
                <a:spcPts val="0"/>
              </a:spcBef>
              <a:spcAft>
                <a:spcPts val="0"/>
              </a:spcAft>
              <a:buSzPts val="2000"/>
              <a:buFont typeface="DM Serif Display"/>
              <a:buNone/>
              <a:defRPr sz="2000">
                <a:latin typeface="DM Serif Display"/>
                <a:ea typeface="DM Serif Display"/>
                <a:cs typeface="DM Serif Display"/>
                <a:sym typeface="DM Serif Display"/>
              </a:defRPr>
            </a:lvl7pPr>
            <a:lvl8pPr lvl="7" algn="ctr" rtl="0">
              <a:lnSpc>
                <a:spcPct val="100000"/>
              </a:lnSpc>
              <a:spcBef>
                <a:spcPts val="0"/>
              </a:spcBef>
              <a:spcAft>
                <a:spcPts val="0"/>
              </a:spcAft>
              <a:buSzPts val="2000"/>
              <a:buFont typeface="DM Serif Display"/>
              <a:buNone/>
              <a:defRPr sz="2000">
                <a:latin typeface="DM Serif Display"/>
                <a:ea typeface="DM Serif Display"/>
                <a:cs typeface="DM Serif Display"/>
                <a:sym typeface="DM Serif Display"/>
              </a:defRPr>
            </a:lvl8pPr>
            <a:lvl9pPr lvl="8" algn="ctr" rtl="0">
              <a:lnSpc>
                <a:spcPct val="100000"/>
              </a:lnSpc>
              <a:spcBef>
                <a:spcPts val="0"/>
              </a:spcBef>
              <a:spcAft>
                <a:spcPts val="0"/>
              </a:spcAft>
              <a:buSzPts val="2000"/>
              <a:buFont typeface="DM Serif Display"/>
              <a:buNone/>
              <a:defRPr sz="2000">
                <a:latin typeface="DM Serif Display"/>
                <a:ea typeface="DM Serif Display"/>
                <a:cs typeface="DM Serif Display"/>
                <a:sym typeface="DM Serif Display"/>
              </a:defRPr>
            </a:lvl9pPr>
          </a:lstStyle>
          <a:p>
            <a:endParaRPr/>
          </a:p>
        </p:txBody>
      </p:sp>
      <p:sp>
        <p:nvSpPr>
          <p:cNvPr id="373" name="Google Shape;373;p28"/>
          <p:cNvSpPr txBox="1">
            <a:spLocks noGrp="1"/>
          </p:cNvSpPr>
          <p:nvPr>
            <p:ph type="subTitle" idx="8"/>
          </p:nvPr>
        </p:nvSpPr>
        <p:spPr>
          <a:xfrm>
            <a:off x="713100" y="4123177"/>
            <a:ext cx="2208600" cy="4842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374" name="Google Shape;374;p28"/>
          <p:cNvSpPr txBox="1">
            <a:spLocks noGrp="1"/>
          </p:cNvSpPr>
          <p:nvPr>
            <p:ph type="subTitle" idx="9"/>
          </p:nvPr>
        </p:nvSpPr>
        <p:spPr>
          <a:xfrm>
            <a:off x="3467746" y="3722677"/>
            <a:ext cx="2208600" cy="4005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2000"/>
              <a:buFont typeface="DM Serif Display"/>
              <a:buNone/>
              <a:defRPr sz="2000">
                <a:solidFill>
                  <a:schemeClr val="dk1"/>
                </a:solidFill>
                <a:latin typeface="Vollkorn"/>
                <a:ea typeface="Vollkorn"/>
                <a:cs typeface="Vollkorn"/>
                <a:sym typeface="Vollkorn"/>
              </a:defRPr>
            </a:lvl1pPr>
            <a:lvl2pPr lvl="1" algn="ctr" rtl="0">
              <a:lnSpc>
                <a:spcPct val="100000"/>
              </a:lnSpc>
              <a:spcBef>
                <a:spcPts val="0"/>
              </a:spcBef>
              <a:spcAft>
                <a:spcPts val="0"/>
              </a:spcAft>
              <a:buSzPts val="2000"/>
              <a:buFont typeface="DM Serif Display"/>
              <a:buNone/>
              <a:defRPr sz="2000">
                <a:latin typeface="DM Serif Display"/>
                <a:ea typeface="DM Serif Display"/>
                <a:cs typeface="DM Serif Display"/>
                <a:sym typeface="DM Serif Display"/>
              </a:defRPr>
            </a:lvl2pPr>
            <a:lvl3pPr lvl="2" algn="ctr" rtl="0">
              <a:lnSpc>
                <a:spcPct val="100000"/>
              </a:lnSpc>
              <a:spcBef>
                <a:spcPts val="0"/>
              </a:spcBef>
              <a:spcAft>
                <a:spcPts val="0"/>
              </a:spcAft>
              <a:buSzPts val="2000"/>
              <a:buFont typeface="DM Serif Display"/>
              <a:buNone/>
              <a:defRPr sz="2000">
                <a:latin typeface="DM Serif Display"/>
                <a:ea typeface="DM Serif Display"/>
                <a:cs typeface="DM Serif Display"/>
                <a:sym typeface="DM Serif Display"/>
              </a:defRPr>
            </a:lvl3pPr>
            <a:lvl4pPr lvl="3" algn="ctr" rtl="0">
              <a:lnSpc>
                <a:spcPct val="100000"/>
              </a:lnSpc>
              <a:spcBef>
                <a:spcPts val="0"/>
              </a:spcBef>
              <a:spcAft>
                <a:spcPts val="0"/>
              </a:spcAft>
              <a:buSzPts val="2000"/>
              <a:buFont typeface="DM Serif Display"/>
              <a:buNone/>
              <a:defRPr sz="2000">
                <a:latin typeface="DM Serif Display"/>
                <a:ea typeface="DM Serif Display"/>
                <a:cs typeface="DM Serif Display"/>
                <a:sym typeface="DM Serif Display"/>
              </a:defRPr>
            </a:lvl4pPr>
            <a:lvl5pPr lvl="4" algn="ctr" rtl="0">
              <a:lnSpc>
                <a:spcPct val="100000"/>
              </a:lnSpc>
              <a:spcBef>
                <a:spcPts val="0"/>
              </a:spcBef>
              <a:spcAft>
                <a:spcPts val="0"/>
              </a:spcAft>
              <a:buSzPts val="2000"/>
              <a:buFont typeface="DM Serif Display"/>
              <a:buNone/>
              <a:defRPr sz="2000">
                <a:latin typeface="DM Serif Display"/>
                <a:ea typeface="DM Serif Display"/>
                <a:cs typeface="DM Serif Display"/>
                <a:sym typeface="DM Serif Display"/>
              </a:defRPr>
            </a:lvl5pPr>
            <a:lvl6pPr lvl="5" algn="ctr" rtl="0">
              <a:lnSpc>
                <a:spcPct val="100000"/>
              </a:lnSpc>
              <a:spcBef>
                <a:spcPts val="0"/>
              </a:spcBef>
              <a:spcAft>
                <a:spcPts val="0"/>
              </a:spcAft>
              <a:buSzPts val="2000"/>
              <a:buFont typeface="DM Serif Display"/>
              <a:buNone/>
              <a:defRPr sz="2000">
                <a:latin typeface="DM Serif Display"/>
                <a:ea typeface="DM Serif Display"/>
                <a:cs typeface="DM Serif Display"/>
                <a:sym typeface="DM Serif Display"/>
              </a:defRPr>
            </a:lvl6pPr>
            <a:lvl7pPr lvl="6" algn="ctr" rtl="0">
              <a:lnSpc>
                <a:spcPct val="100000"/>
              </a:lnSpc>
              <a:spcBef>
                <a:spcPts val="0"/>
              </a:spcBef>
              <a:spcAft>
                <a:spcPts val="0"/>
              </a:spcAft>
              <a:buSzPts val="2000"/>
              <a:buFont typeface="DM Serif Display"/>
              <a:buNone/>
              <a:defRPr sz="2000">
                <a:latin typeface="DM Serif Display"/>
                <a:ea typeface="DM Serif Display"/>
                <a:cs typeface="DM Serif Display"/>
                <a:sym typeface="DM Serif Display"/>
              </a:defRPr>
            </a:lvl7pPr>
            <a:lvl8pPr lvl="7" algn="ctr" rtl="0">
              <a:lnSpc>
                <a:spcPct val="100000"/>
              </a:lnSpc>
              <a:spcBef>
                <a:spcPts val="0"/>
              </a:spcBef>
              <a:spcAft>
                <a:spcPts val="0"/>
              </a:spcAft>
              <a:buSzPts val="2000"/>
              <a:buFont typeface="DM Serif Display"/>
              <a:buNone/>
              <a:defRPr sz="2000">
                <a:latin typeface="DM Serif Display"/>
                <a:ea typeface="DM Serif Display"/>
                <a:cs typeface="DM Serif Display"/>
                <a:sym typeface="DM Serif Display"/>
              </a:defRPr>
            </a:lvl8pPr>
            <a:lvl9pPr lvl="8" algn="ctr" rtl="0">
              <a:lnSpc>
                <a:spcPct val="100000"/>
              </a:lnSpc>
              <a:spcBef>
                <a:spcPts val="0"/>
              </a:spcBef>
              <a:spcAft>
                <a:spcPts val="0"/>
              </a:spcAft>
              <a:buSzPts val="2000"/>
              <a:buFont typeface="DM Serif Display"/>
              <a:buNone/>
              <a:defRPr sz="2000">
                <a:latin typeface="DM Serif Display"/>
                <a:ea typeface="DM Serif Display"/>
                <a:cs typeface="DM Serif Display"/>
                <a:sym typeface="DM Serif Display"/>
              </a:defRPr>
            </a:lvl9pPr>
          </a:lstStyle>
          <a:p>
            <a:endParaRPr/>
          </a:p>
        </p:txBody>
      </p:sp>
      <p:sp>
        <p:nvSpPr>
          <p:cNvPr id="375" name="Google Shape;375;p28"/>
          <p:cNvSpPr txBox="1">
            <a:spLocks noGrp="1"/>
          </p:cNvSpPr>
          <p:nvPr>
            <p:ph type="subTitle" idx="13"/>
          </p:nvPr>
        </p:nvSpPr>
        <p:spPr>
          <a:xfrm>
            <a:off x="3467746" y="4123177"/>
            <a:ext cx="2208600" cy="4842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376" name="Google Shape;376;p28"/>
          <p:cNvSpPr txBox="1">
            <a:spLocks noGrp="1"/>
          </p:cNvSpPr>
          <p:nvPr>
            <p:ph type="subTitle" idx="14"/>
          </p:nvPr>
        </p:nvSpPr>
        <p:spPr>
          <a:xfrm>
            <a:off x="6222200" y="3722677"/>
            <a:ext cx="2208600" cy="4005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2000"/>
              <a:buFont typeface="DM Serif Display"/>
              <a:buNone/>
              <a:defRPr sz="2000">
                <a:solidFill>
                  <a:schemeClr val="dk1"/>
                </a:solidFill>
                <a:latin typeface="Vollkorn"/>
                <a:ea typeface="Vollkorn"/>
                <a:cs typeface="Vollkorn"/>
                <a:sym typeface="Vollkorn"/>
              </a:defRPr>
            </a:lvl1pPr>
            <a:lvl2pPr lvl="1" algn="ctr" rtl="0">
              <a:lnSpc>
                <a:spcPct val="100000"/>
              </a:lnSpc>
              <a:spcBef>
                <a:spcPts val="0"/>
              </a:spcBef>
              <a:spcAft>
                <a:spcPts val="0"/>
              </a:spcAft>
              <a:buSzPts val="2000"/>
              <a:buFont typeface="DM Serif Display"/>
              <a:buNone/>
              <a:defRPr sz="2000">
                <a:latin typeface="DM Serif Display"/>
                <a:ea typeface="DM Serif Display"/>
                <a:cs typeface="DM Serif Display"/>
                <a:sym typeface="DM Serif Display"/>
              </a:defRPr>
            </a:lvl2pPr>
            <a:lvl3pPr lvl="2" algn="ctr" rtl="0">
              <a:lnSpc>
                <a:spcPct val="100000"/>
              </a:lnSpc>
              <a:spcBef>
                <a:spcPts val="0"/>
              </a:spcBef>
              <a:spcAft>
                <a:spcPts val="0"/>
              </a:spcAft>
              <a:buSzPts val="2000"/>
              <a:buFont typeface="DM Serif Display"/>
              <a:buNone/>
              <a:defRPr sz="2000">
                <a:latin typeface="DM Serif Display"/>
                <a:ea typeface="DM Serif Display"/>
                <a:cs typeface="DM Serif Display"/>
                <a:sym typeface="DM Serif Display"/>
              </a:defRPr>
            </a:lvl3pPr>
            <a:lvl4pPr lvl="3" algn="ctr" rtl="0">
              <a:lnSpc>
                <a:spcPct val="100000"/>
              </a:lnSpc>
              <a:spcBef>
                <a:spcPts val="0"/>
              </a:spcBef>
              <a:spcAft>
                <a:spcPts val="0"/>
              </a:spcAft>
              <a:buSzPts val="2000"/>
              <a:buFont typeface="DM Serif Display"/>
              <a:buNone/>
              <a:defRPr sz="2000">
                <a:latin typeface="DM Serif Display"/>
                <a:ea typeface="DM Serif Display"/>
                <a:cs typeface="DM Serif Display"/>
                <a:sym typeface="DM Serif Display"/>
              </a:defRPr>
            </a:lvl4pPr>
            <a:lvl5pPr lvl="4" algn="ctr" rtl="0">
              <a:lnSpc>
                <a:spcPct val="100000"/>
              </a:lnSpc>
              <a:spcBef>
                <a:spcPts val="0"/>
              </a:spcBef>
              <a:spcAft>
                <a:spcPts val="0"/>
              </a:spcAft>
              <a:buSzPts val="2000"/>
              <a:buFont typeface="DM Serif Display"/>
              <a:buNone/>
              <a:defRPr sz="2000">
                <a:latin typeface="DM Serif Display"/>
                <a:ea typeface="DM Serif Display"/>
                <a:cs typeface="DM Serif Display"/>
                <a:sym typeface="DM Serif Display"/>
              </a:defRPr>
            </a:lvl5pPr>
            <a:lvl6pPr lvl="5" algn="ctr" rtl="0">
              <a:lnSpc>
                <a:spcPct val="100000"/>
              </a:lnSpc>
              <a:spcBef>
                <a:spcPts val="0"/>
              </a:spcBef>
              <a:spcAft>
                <a:spcPts val="0"/>
              </a:spcAft>
              <a:buSzPts val="2000"/>
              <a:buFont typeface="DM Serif Display"/>
              <a:buNone/>
              <a:defRPr sz="2000">
                <a:latin typeface="DM Serif Display"/>
                <a:ea typeface="DM Serif Display"/>
                <a:cs typeface="DM Serif Display"/>
                <a:sym typeface="DM Serif Display"/>
              </a:defRPr>
            </a:lvl6pPr>
            <a:lvl7pPr lvl="6" algn="ctr" rtl="0">
              <a:lnSpc>
                <a:spcPct val="100000"/>
              </a:lnSpc>
              <a:spcBef>
                <a:spcPts val="0"/>
              </a:spcBef>
              <a:spcAft>
                <a:spcPts val="0"/>
              </a:spcAft>
              <a:buSzPts val="2000"/>
              <a:buFont typeface="DM Serif Display"/>
              <a:buNone/>
              <a:defRPr sz="2000">
                <a:latin typeface="DM Serif Display"/>
                <a:ea typeface="DM Serif Display"/>
                <a:cs typeface="DM Serif Display"/>
                <a:sym typeface="DM Serif Display"/>
              </a:defRPr>
            </a:lvl7pPr>
            <a:lvl8pPr lvl="7" algn="ctr" rtl="0">
              <a:lnSpc>
                <a:spcPct val="100000"/>
              </a:lnSpc>
              <a:spcBef>
                <a:spcPts val="0"/>
              </a:spcBef>
              <a:spcAft>
                <a:spcPts val="0"/>
              </a:spcAft>
              <a:buSzPts val="2000"/>
              <a:buFont typeface="DM Serif Display"/>
              <a:buNone/>
              <a:defRPr sz="2000">
                <a:latin typeface="DM Serif Display"/>
                <a:ea typeface="DM Serif Display"/>
                <a:cs typeface="DM Serif Display"/>
                <a:sym typeface="DM Serif Display"/>
              </a:defRPr>
            </a:lvl8pPr>
            <a:lvl9pPr lvl="8" algn="ctr" rtl="0">
              <a:lnSpc>
                <a:spcPct val="100000"/>
              </a:lnSpc>
              <a:spcBef>
                <a:spcPts val="0"/>
              </a:spcBef>
              <a:spcAft>
                <a:spcPts val="0"/>
              </a:spcAft>
              <a:buSzPts val="2000"/>
              <a:buFont typeface="DM Serif Display"/>
              <a:buNone/>
              <a:defRPr sz="2000">
                <a:latin typeface="DM Serif Display"/>
                <a:ea typeface="DM Serif Display"/>
                <a:cs typeface="DM Serif Display"/>
                <a:sym typeface="DM Serif Display"/>
              </a:defRPr>
            </a:lvl9pPr>
          </a:lstStyle>
          <a:p>
            <a:endParaRPr/>
          </a:p>
        </p:txBody>
      </p:sp>
      <p:sp>
        <p:nvSpPr>
          <p:cNvPr id="377" name="Google Shape;377;p28"/>
          <p:cNvSpPr txBox="1">
            <a:spLocks noGrp="1"/>
          </p:cNvSpPr>
          <p:nvPr>
            <p:ph type="subTitle" idx="15"/>
          </p:nvPr>
        </p:nvSpPr>
        <p:spPr>
          <a:xfrm>
            <a:off x="6222200" y="4123177"/>
            <a:ext cx="2208600" cy="4842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matchingName="Title only 1">
  <p:cSld name="BLANK_17">
    <p:spTree>
      <p:nvGrpSpPr>
        <p:cNvPr id="1" name="Shape 378"/>
        <p:cNvGrpSpPr/>
        <p:nvPr/>
      </p:nvGrpSpPr>
      <p:grpSpPr>
        <a:xfrm>
          <a:off x="0" y="0"/>
          <a:ext cx="0" cy="0"/>
          <a:chOff x="0" y="0"/>
          <a:chExt cx="0" cy="0"/>
        </a:xfrm>
      </p:grpSpPr>
      <p:grpSp>
        <p:nvGrpSpPr>
          <p:cNvPr id="379" name="Google Shape;379;p29"/>
          <p:cNvGrpSpPr/>
          <p:nvPr/>
        </p:nvGrpSpPr>
        <p:grpSpPr>
          <a:xfrm>
            <a:off x="-101025" y="-45925"/>
            <a:ext cx="9302475" cy="5261100"/>
            <a:chOff x="-101025" y="-45925"/>
            <a:chExt cx="9302475" cy="5261100"/>
          </a:xfrm>
        </p:grpSpPr>
        <p:cxnSp>
          <p:nvCxnSpPr>
            <p:cNvPr id="380" name="Google Shape;380;p29"/>
            <p:cNvCxnSpPr/>
            <p:nvPr/>
          </p:nvCxnSpPr>
          <p:spPr>
            <a:xfrm>
              <a:off x="-101025" y="205575"/>
              <a:ext cx="9294900" cy="0"/>
            </a:xfrm>
            <a:prstGeom prst="straightConnector1">
              <a:avLst/>
            </a:prstGeom>
            <a:noFill/>
            <a:ln w="19050" cap="flat" cmpd="sng">
              <a:solidFill>
                <a:schemeClr val="dk1"/>
              </a:solidFill>
              <a:prstDash val="solid"/>
              <a:round/>
              <a:headEnd type="none" w="med" len="med"/>
              <a:tailEnd type="none" w="med" len="med"/>
            </a:ln>
          </p:spPr>
        </p:cxnSp>
        <p:cxnSp>
          <p:nvCxnSpPr>
            <p:cNvPr id="381" name="Google Shape;381;p29"/>
            <p:cNvCxnSpPr/>
            <p:nvPr/>
          </p:nvCxnSpPr>
          <p:spPr>
            <a:xfrm>
              <a:off x="209250" y="-45925"/>
              <a:ext cx="0" cy="5261100"/>
            </a:xfrm>
            <a:prstGeom prst="straightConnector1">
              <a:avLst/>
            </a:prstGeom>
            <a:noFill/>
            <a:ln w="19050" cap="flat" cmpd="sng">
              <a:solidFill>
                <a:schemeClr val="dk1"/>
              </a:solidFill>
              <a:prstDash val="solid"/>
              <a:round/>
              <a:headEnd type="none" w="med" len="med"/>
              <a:tailEnd type="none" w="med" len="med"/>
            </a:ln>
          </p:spPr>
        </p:cxnSp>
        <p:cxnSp>
          <p:nvCxnSpPr>
            <p:cNvPr id="382" name="Google Shape;382;p29"/>
            <p:cNvCxnSpPr/>
            <p:nvPr/>
          </p:nvCxnSpPr>
          <p:spPr>
            <a:xfrm>
              <a:off x="-36750" y="4930875"/>
              <a:ext cx="9238200" cy="0"/>
            </a:xfrm>
            <a:prstGeom prst="straightConnector1">
              <a:avLst/>
            </a:prstGeom>
            <a:noFill/>
            <a:ln w="19050" cap="flat" cmpd="sng">
              <a:solidFill>
                <a:schemeClr val="dk1"/>
              </a:solidFill>
              <a:prstDash val="solid"/>
              <a:round/>
              <a:headEnd type="none" w="med" len="med"/>
              <a:tailEnd type="none" w="med" len="med"/>
            </a:ln>
          </p:spPr>
        </p:cxnSp>
        <p:cxnSp>
          <p:nvCxnSpPr>
            <p:cNvPr id="383" name="Google Shape;383;p29"/>
            <p:cNvCxnSpPr/>
            <p:nvPr/>
          </p:nvCxnSpPr>
          <p:spPr>
            <a:xfrm>
              <a:off x="8934750" y="-27550"/>
              <a:ext cx="0" cy="5217000"/>
            </a:xfrm>
            <a:prstGeom prst="straightConnector1">
              <a:avLst/>
            </a:prstGeom>
            <a:noFill/>
            <a:ln w="19050" cap="flat" cmpd="sng">
              <a:solidFill>
                <a:schemeClr val="dk1"/>
              </a:solidFill>
              <a:prstDash val="solid"/>
              <a:round/>
              <a:headEnd type="none" w="med" len="med"/>
              <a:tailEnd type="none" w="med" len="med"/>
            </a:ln>
          </p:spPr>
        </p:cxnSp>
      </p:grpSp>
      <p:sp>
        <p:nvSpPr>
          <p:cNvPr id="384" name="Google Shape;384;p29"/>
          <p:cNvSpPr txBox="1">
            <a:spLocks noGrp="1"/>
          </p:cNvSpPr>
          <p:nvPr>
            <p:ph type="title"/>
          </p:nvPr>
        </p:nvSpPr>
        <p:spPr>
          <a:xfrm>
            <a:off x="713100" y="539400"/>
            <a:ext cx="7717800" cy="572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grpSp>
        <p:nvGrpSpPr>
          <p:cNvPr id="385" name="Google Shape;385;p29"/>
          <p:cNvGrpSpPr/>
          <p:nvPr/>
        </p:nvGrpSpPr>
        <p:grpSpPr>
          <a:xfrm>
            <a:off x="361537" y="322636"/>
            <a:ext cx="736750" cy="709200"/>
            <a:chOff x="1426600" y="736000"/>
            <a:chExt cx="736750" cy="709200"/>
          </a:xfrm>
        </p:grpSpPr>
        <p:sp>
          <p:nvSpPr>
            <p:cNvPr id="386" name="Google Shape;386;p29"/>
            <p:cNvSpPr/>
            <p:nvPr/>
          </p:nvSpPr>
          <p:spPr>
            <a:xfrm>
              <a:off x="1611200" y="1094650"/>
              <a:ext cx="123075" cy="31600"/>
            </a:xfrm>
            <a:custGeom>
              <a:avLst/>
              <a:gdLst/>
              <a:ahLst/>
              <a:cxnLst/>
              <a:rect l="l" t="t" r="r" b="b"/>
              <a:pathLst>
                <a:path w="4923" h="1264" extrusionOk="0">
                  <a:moveTo>
                    <a:pt x="0" y="0"/>
                  </a:moveTo>
                  <a:lnTo>
                    <a:pt x="0" y="33"/>
                  </a:lnTo>
                  <a:cubicBezTo>
                    <a:pt x="0" y="33"/>
                    <a:pt x="1231" y="389"/>
                    <a:pt x="2461" y="713"/>
                  </a:cubicBezTo>
                  <a:cubicBezTo>
                    <a:pt x="2753" y="810"/>
                    <a:pt x="3044" y="907"/>
                    <a:pt x="3335" y="972"/>
                  </a:cubicBezTo>
                  <a:cubicBezTo>
                    <a:pt x="3627" y="1036"/>
                    <a:pt x="3918" y="1101"/>
                    <a:pt x="4145" y="1134"/>
                  </a:cubicBezTo>
                  <a:cubicBezTo>
                    <a:pt x="4598" y="1231"/>
                    <a:pt x="4922" y="1263"/>
                    <a:pt x="4922" y="1263"/>
                  </a:cubicBezTo>
                  <a:cubicBezTo>
                    <a:pt x="4922" y="1263"/>
                    <a:pt x="4631" y="1134"/>
                    <a:pt x="4177" y="1004"/>
                  </a:cubicBezTo>
                  <a:cubicBezTo>
                    <a:pt x="3951" y="907"/>
                    <a:pt x="3692" y="842"/>
                    <a:pt x="3400" y="777"/>
                  </a:cubicBezTo>
                  <a:cubicBezTo>
                    <a:pt x="3109" y="713"/>
                    <a:pt x="2785" y="648"/>
                    <a:pt x="2494" y="551"/>
                  </a:cubicBezTo>
                  <a:cubicBezTo>
                    <a:pt x="1263" y="292"/>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 name="Google Shape;387;p29"/>
            <p:cNvSpPr/>
            <p:nvPr/>
          </p:nvSpPr>
          <p:spPr>
            <a:xfrm>
              <a:off x="1674325" y="995875"/>
              <a:ext cx="71275" cy="106075"/>
            </a:xfrm>
            <a:custGeom>
              <a:avLst/>
              <a:gdLst/>
              <a:ahLst/>
              <a:cxnLst/>
              <a:rect l="l" t="t" r="r" b="b"/>
              <a:pathLst>
                <a:path w="2851" h="4243" extrusionOk="0">
                  <a:moveTo>
                    <a:pt x="1" y="0"/>
                  </a:moveTo>
                  <a:cubicBezTo>
                    <a:pt x="1" y="0"/>
                    <a:pt x="681" y="1069"/>
                    <a:pt x="1361" y="2170"/>
                  </a:cubicBezTo>
                  <a:cubicBezTo>
                    <a:pt x="1555" y="2429"/>
                    <a:pt x="1717" y="2688"/>
                    <a:pt x="1879" y="2947"/>
                  </a:cubicBezTo>
                  <a:cubicBezTo>
                    <a:pt x="2041" y="3206"/>
                    <a:pt x="2203" y="3433"/>
                    <a:pt x="2332" y="3627"/>
                  </a:cubicBezTo>
                  <a:cubicBezTo>
                    <a:pt x="2624" y="3984"/>
                    <a:pt x="2851" y="4243"/>
                    <a:pt x="2851" y="4243"/>
                  </a:cubicBezTo>
                  <a:lnTo>
                    <a:pt x="2851" y="4210"/>
                  </a:lnTo>
                  <a:cubicBezTo>
                    <a:pt x="2851" y="4210"/>
                    <a:pt x="2721" y="3919"/>
                    <a:pt x="2494" y="3530"/>
                  </a:cubicBezTo>
                  <a:cubicBezTo>
                    <a:pt x="2365" y="3303"/>
                    <a:pt x="2203" y="3077"/>
                    <a:pt x="2041" y="2818"/>
                  </a:cubicBezTo>
                  <a:cubicBezTo>
                    <a:pt x="1879" y="2591"/>
                    <a:pt x="1685" y="2332"/>
                    <a:pt x="1491" y="2073"/>
                  </a:cubicBezTo>
                  <a:lnTo>
                    <a:pt x="3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 name="Google Shape;388;p29"/>
            <p:cNvSpPr/>
            <p:nvPr/>
          </p:nvSpPr>
          <p:spPr>
            <a:xfrm>
              <a:off x="1773900" y="736000"/>
              <a:ext cx="6525" cy="374850"/>
            </a:xfrm>
            <a:custGeom>
              <a:avLst/>
              <a:gdLst/>
              <a:ahLst/>
              <a:cxnLst/>
              <a:rect l="l" t="t" r="r" b="b"/>
              <a:pathLst>
                <a:path w="261" h="14994" extrusionOk="0">
                  <a:moveTo>
                    <a:pt x="228" y="1"/>
                  </a:moveTo>
                  <a:cubicBezTo>
                    <a:pt x="228" y="1"/>
                    <a:pt x="163" y="3725"/>
                    <a:pt x="98" y="7481"/>
                  </a:cubicBezTo>
                  <a:cubicBezTo>
                    <a:pt x="33" y="9359"/>
                    <a:pt x="1" y="11237"/>
                    <a:pt x="33" y="12630"/>
                  </a:cubicBezTo>
                  <a:cubicBezTo>
                    <a:pt x="33" y="14055"/>
                    <a:pt x="66" y="14994"/>
                    <a:pt x="66" y="14994"/>
                  </a:cubicBezTo>
                  <a:lnTo>
                    <a:pt x="98" y="14994"/>
                  </a:lnTo>
                  <a:cubicBezTo>
                    <a:pt x="98" y="14994"/>
                    <a:pt x="163" y="14055"/>
                    <a:pt x="195" y="12630"/>
                  </a:cubicBezTo>
                  <a:cubicBezTo>
                    <a:pt x="228" y="11237"/>
                    <a:pt x="260" y="9359"/>
                    <a:pt x="260" y="7481"/>
                  </a:cubicBezTo>
                  <a:lnTo>
                    <a:pt x="26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 name="Google Shape;389;p29"/>
            <p:cNvSpPr/>
            <p:nvPr/>
          </p:nvSpPr>
          <p:spPr>
            <a:xfrm>
              <a:off x="1800625" y="982100"/>
              <a:ext cx="89075" cy="136050"/>
            </a:xfrm>
            <a:custGeom>
              <a:avLst/>
              <a:gdLst/>
              <a:ahLst/>
              <a:cxnLst/>
              <a:rect l="l" t="t" r="r" b="b"/>
              <a:pathLst>
                <a:path w="3563" h="5442" extrusionOk="0">
                  <a:moveTo>
                    <a:pt x="3530" y="1"/>
                  </a:moveTo>
                  <a:cubicBezTo>
                    <a:pt x="3530" y="1"/>
                    <a:pt x="2624" y="1329"/>
                    <a:pt x="1717" y="2689"/>
                  </a:cubicBezTo>
                  <a:cubicBezTo>
                    <a:pt x="1490" y="3013"/>
                    <a:pt x="1264" y="3336"/>
                    <a:pt x="1037" y="3660"/>
                  </a:cubicBezTo>
                  <a:cubicBezTo>
                    <a:pt x="843" y="3984"/>
                    <a:pt x="648" y="4275"/>
                    <a:pt x="486" y="4535"/>
                  </a:cubicBezTo>
                  <a:cubicBezTo>
                    <a:pt x="163" y="5085"/>
                    <a:pt x="1" y="5441"/>
                    <a:pt x="1" y="5441"/>
                  </a:cubicBezTo>
                  <a:cubicBezTo>
                    <a:pt x="1" y="5441"/>
                    <a:pt x="260" y="5117"/>
                    <a:pt x="616" y="4632"/>
                  </a:cubicBezTo>
                  <a:cubicBezTo>
                    <a:pt x="810" y="4373"/>
                    <a:pt x="1005" y="4081"/>
                    <a:pt x="1199" y="3790"/>
                  </a:cubicBezTo>
                  <a:cubicBezTo>
                    <a:pt x="1425" y="3466"/>
                    <a:pt x="1620" y="3110"/>
                    <a:pt x="1846" y="2753"/>
                  </a:cubicBezTo>
                  <a:cubicBezTo>
                    <a:pt x="2688" y="1393"/>
                    <a:pt x="3563" y="1"/>
                    <a:pt x="35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 name="Google Shape;390;p29"/>
            <p:cNvSpPr/>
            <p:nvPr/>
          </p:nvSpPr>
          <p:spPr>
            <a:xfrm>
              <a:off x="1814400" y="1076825"/>
              <a:ext cx="120650" cy="52650"/>
            </a:xfrm>
            <a:custGeom>
              <a:avLst/>
              <a:gdLst/>
              <a:ahLst/>
              <a:cxnLst/>
              <a:rect l="l" t="t" r="r" b="b"/>
              <a:pathLst>
                <a:path w="4826" h="2106" extrusionOk="0">
                  <a:moveTo>
                    <a:pt x="4825" y="1"/>
                  </a:moveTo>
                  <a:lnTo>
                    <a:pt x="2396" y="972"/>
                  </a:lnTo>
                  <a:cubicBezTo>
                    <a:pt x="2073" y="1102"/>
                    <a:pt x="1781" y="1231"/>
                    <a:pt x="1490" y="1328"/>
                  </a:cubicBezTo>
                  <a:cubicBezTo>
                    <a:pt x="1198" y="1458"/>
                    <a:pt x="939" y="1587"/>
                    <a:pt x="713" y="1685"/>
                  </a:cubicBezTo>
                  <a:cubicBezTo>
                    <a:pt x="292" y="1911"/>
                    <a:pt x="0" y="2073"/>
                    <a:pt x="0" y="2073"/>
                  </a:cubicBezTo>
                  <a:lnTo>
                    <a:pt x="0" y="2106"/>
                  </a:lnTo>
                  <a:cubicBezTo>
                    <a:pt x="0" y="2106"/>
                    <a:pt x="324" y="2008"/>
                    <a:pt x="777" y="1847"/>
                  </a:cubicBezTo>
                  <a:cubicBezTo>
                    <a:pt x="1004" y="1749"/>
                    <a:pt x="1295" y="1652"/>
                    <a:pt x="1555" y="1523"/>
                  </a:cubicBezTo>
                  <a:cubicBezTo>
                    <a:pt x="1846" y="1393"/>
                    <a:pt x="2137" y="1264"/>
                    <a:pt x="2461" y="1134"/>
                  </a:cubicBezTo>
                  <a:cubicBezTo>
                    <a:pt x="3627" y="584"/>
                    <a:pt x="4825" y="33"/>
                    <a:pt x="4825" y="33"/>
                  </a:cubicBezTo>
                  <a:lnTo>
                    <a:pt x="482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 name="Google Shape;391;p29"/>
            <p:cNvSpPr/>
            <p:nvPr/>
          </p:nvSpPr>
          <p:spPr>
            <a:xfrm>
              <a:off x="1817625" y="1135925"/>
              <a:ext cx="345725" cy="12175"/>
            </a:xfrm>
            <a:custGeom>
              <a:avLst/>
              <a:gdLst/>
              <a:ahLst/>
              <a:cxnLst/>
              <a:rect l="l" t="t" r="r" b="b"/>
              <a:pathLst>
                <a:path w="13829" h="487" extrusionOk="0">
                  <a:moveTo>
                    <a:pt x="13828" y="1"/>
                  </a:moveTo>
                  <a:cubicBezTo>
                    <a:pt x="13828" y="1"/>
                    <a:pt x="10395" y="65"/>
                    <a:pt x="6931" y="163"/>
                  </a:cubicBezTo>
                  <a:cubicBezTo>
                    <a:pt x="5182" y="195"/>
                    <a:pt x="3466" y="260"/>
                    <a:pt x="2170" y="325"/>
                  </a:cubicBezTo>
                  <a:cubicBezTo>
                    <a:pt x="875" y="389"/>
                    <a:pt x="1" y="454"/>
                    <a:pt x="1" y="454"/>
                  </a:cubicBezTo>
                  <a:lnTo>
                    <a:pt x="1" y="486"/>
                  </a:lnTo>
                  <a:lnTo>
                    <a:pt x="2170" y="486"/>
                  </a:lnTo>
                  <a:cubicBezTo>
                    <a:pt x="3466" y="454"/>
                    <a:pt x="5182" y="389"/>
                    <a:pt x="6931" y="325"/>
                  </a:cubicBezTo>
                  <a:cubicBezTo>
                    <a:pt x="10396" y="163"/>
                    <a:pt x="13828" y="1"/>
                    <a:pt x="13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 name="Google Shape;392;p29"/>
            <p:cNvSpPr/>
            <p:nvPr/>
          </p:nvSpPr>
          <p:spPr>
            <a:xfrm>
              <a:off x="1814400" y="1169925"/>
              <a:ext cx="114175" cy="83425"/>
            </a:xfrm>
            <a:custGeom>
              <a:avLst/>
              <a:gdLst/>
              <a:ahLst/>
              <a:cxnLst/>
              <a:rect l="l" t="t" r="r" b="b"/>
              <a:pathLst>
                <a:path w="4567" h="3337" extrusionOk="0">
                  <a:moveTo>
                    <a:pt x="0" y="1"/>
                  </a:moveTo>
                  <a:cubicBezTo>
                    <a:pt x="0" y="1"/>
                    <a:pt x="259" y="260"/>
                    <a:pt x="680" y="584"/>
                  </a:cubicBezTo>
                  <a:cubicBezTo>
                    <a:pt x="874" y="746"/>
                    <a:pt x="1134" y="940"/>
                    <a:pt x="1393" y="1134"/>
                  </a:cubicBezTo>
                  <a:cubicBezTo>
                    <a:pt x="1652" y="1328"/>
                    <a:pt x="1943" y="1523"/>
                    <a:pt x="2235" y="1717"/>
                  </a:cubicBezTo>
                  <a:cubicBezTo>
                    <a:pt x="3400" y="2527"/>
                    <a:pt x="4566" y="3336"/>
                    <a:pt x="4566" y="3336"/>
                  </a:cubicBezTo>
                  <a:lnTo>
                    <a:pt x="4566" y="3304"/>
                  </a:lnTo>
                  <a:lnTo>
                    <a:pt x="2332" y="1588"/>
                  </a:lnTo>
                  <a:cubicBezTo>
                    <a:pt x="2040" y="1393"/>
                    <a:pt x="1781" y="1167"/>
                    <a:pt x="1522" y="972"/>
                  </a:cubicBezTo>
                  <a:cubicBezTo>
                    <a:pt x="1231" y="778"/>
                    <a:pt x="972" y="584"/>
                    <a:pt x="777" y="454"/>
                  </a:cubicBezTo>
                  <a:cubicBezTo>
                    <a:pt x="324" y="163"/>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 name="Google Shape;393;p29"/>
            <p:cNvSpPr/>
            <p:nvPr/>
          </p:nvSpPr>
          <p:spPr>
            <a:xfrm>
              <a:off x="1804675" y="1195025"/>
              <a:ext cx="68025" cy="102025"/>
            </a:xfrm>
            <a:custGeom>
              <a:avLst/>
              <a:gdLst/>
              <a:ahLst/>
              <a:cxnLst/>
              <a:rect l="l" t="t" r="r" b="b"/>
              <a:pathLst>
                <a:path w="2721" h="4081" extrusionOk="0">
                  <a:moveTo>
                    <a:pt x="1" y="1"/>
                  </a:moveTo>
                  <a:cubicBezTo>
                    <a:pt x="1" y="1"/>
                    <a:pt x="130" y="292"/>
                    <a:pt x="357" y="681"/>
                  </a:cubicBezTo>
                  <a:cubicBezTo>
                    <a:pt x="486" y="875"/>
                    <a:pt x="616" y="1102"/>
                    <a:pt x="778" y="1361"/>
                  </a:cubicBezTo>
                  <a:cubicBezTo>
                    <a:pt x="940" y="1587"/>
                    <a:pt x="1134" y="1846"/>
                    <a:pt x="1296" y="2073"/>
                  </a:cubicBezTo>
                  <a:lnTo>
                    <a:pt x="2721" y="4081"/>
                  </a:lnTo>
                  <a:cubicBezTo>
                    <a:pt x="2721" y="4081"/>
                    <a:pt x="2073" y="3045"/>
                    <a:pt x="1425" y="2008"/>
                  </a:cubicBezTo>
                  <a:cubicBezTo>
                    <a:pt x="1263" y="1749"/>
                    <a:pt x="1102" y="1490"/>
                    <a:pt x="972" y="1231"/>
                  </a:cubicBezTo>
                  <a:cubicBezTo>
                    <a:pt x="810" y="1005"/>
                    <a:pt x="648" y="778"/>
                    <a:pt x="486" y="584"/>
                  </a:cubicBezTo>
                  <a:cubicBezTo>
                    <a:pt x="227" y="227"/>
                    <a:pt x="33" y="1"/>
                    <a:pt x="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 name="Google Shape;394;p29"/>
            <p:cNvSpPr/>
            <p:nvPr/>
          </p:nvSpPr>
          <p:spPr>
            <a:xfrm>
              <a:off x="1774725" y="1198275"/>
              <a:ext cx="5700" cy="246925"/>
            </a:xfrm>
            <a:custGeom>
              <a:avLst/>
              <a:gdLst/>
              <a:ahLst/>
              <a:cxnLst/>
              <a:rect l="l" t="t" r="r" b="b"/>
              <a:pathLst>
                <a:path w="228" h="9877" extrusionOk="0">
                  <a:moveTo>
                    <a:pt x="33" y="0"/>
                  </a:moveTo>
                  <a:cubicBezTo>
                    <a:pt x="33" y="0"/>
                    <a:pt x="0" y="615"/>
                    <a:pt x="0" y="1522"/>
                  </a:cubicBezTo>
                  <a:cubicBezTo>
                    <a:pt x="0" y="2008"/>
                    <a:pt x="0" y="2526"/>
                    <a:pt x="0" y="3109"/>
                  </a:cubicBezTo>
                  <a:cubicBezTo>
                    <a:pt x="0" y="3692"/>
                    <a:pt x="33" y="4307"/>
                    <a:pt x="65" y="4955"/>
                  </a:cubicBezTo>
                  <a:lnTo>
                    <a:pt x="195" y="9877"/>
                  </a:lnTo>
                  <a:lnTo>
                    <a:pt x="227" y="9877"/>
                  </a:lnTo>
                  <a:lnTo>
                    <a:pt x="227" y="4922"/>
                  </a:lnTo>
                  <a:cubicBezTo>
                    <a:pt x="195" y="4307"/>
                    <a:pt x="195" y="3692"/>
                    <a:pt x="195" y="3109"/>
                  </a:cubicBezTo>
                  <a:cubicBezTo>
                    <a:pt x="195" y="2526"/>
                    <a:pt x="162" y="2008"/>
                    <a:pt x="162" y="1522"/>
                  </a:cubicBezTo>
                  <a:cubicBezTo>
                    <a:pt x="130" y="615"/>
                    <a:pt x="65"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 name="Google Shape;395;p29"/>
            <p:cNvSpPr/>
            <p:nvPr/>
          </p:nvSpPr>
          <p:spPr>
            <a:xfrm>
              <a:off x="1668675" y="1191800"/>
              <a:ext cx="83400" cy="95550"/>
            </a:xfrm>
            <a:custGeom>
              <a:avLst/>
              <a:gdLst/>
              <a:ahLst/>
              <a:cxnLst/>
              <a:rect l="l" t="t" r="r" b="b"/>
              <a:pathLst>
                <a:path w="3336" h="3822" extrusionOk="0">
                  <a:moveTo>
                    <a:pt x="3303" y="0"/>
                  </a:moveTo>
                  <a:cubicBezTo>
                    <a:pt x="3303" y="0"/>
                    <a:pt x="3077" y="194"/>
                    <a:pt x="2753" y="551"/>
                  </a:cubicBezTo>
                  <a:cubicBezTo>
                    <a:pt x="2591" y="713"/>
                    <a:pt x="2397" y="907"/>
                    <a:pt x="2202" y="1134"/>
                  </a:cubicBezTo>
                  <a:cubicBezTo>
                    <a:pt x="2008" y="1360"/>
                    <a:pt x="1814" y="1619"/>
                    <a:pt x="1587" y="1846"/>
                  </a:cubicBezTo>
                  <a:cubicBezTo>
                    <a:pt x="810" y="2850"/>
                    <a:pt x="0" y="3821"/>
                    <a:pt x="0" y="3821"/>
                  </a:cubicBezTo>
                  <a:cubicBezTo>
                    <a:pt x="0" y="3821"/>
                    <a:pt x="875" y="2882"/>
                    <a:pt x="1717" y="1975"/>
                  </a:cubicBezTo>
                  <a:cubicBezTo>
                    <a:pt x="1943" y="1716"/>
                    <a:pt x="2137" y="1490"/>
                    <a:pt x="2364" y="1295"/>
                  </a:cubicBezTo>
                  <a:cubicBezTo>
                    <a:pt x="2558" y="1069"/>
                    <a:pt x="2720" y="842"/>
                    <a:pt x="2882" y="648"/>
                  </a:cubicBezTo>
                  <a:cubicBezTo>
                    <a:pt x="3141" y="292"/>
                    <a:pt x="3336" y="0"/>
                    <a:pt x="33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 name="Google Shape;396;p29"/>
            <p:cNvSpPr/>
            <p:nvPr/>
          </p:nvSpPr>
          <p:spPr>
            <a:xfrm>
              <a:off x="1635475" y="1179650"/>
              <a:ext cx="98800" cy="45350"/>
            </a:xfrm>
            <a:custGeom>
              <a:avLst/>
              <a:gdLst/>
              <a:ahLst/>
              <a:cxnLst/>
              <a:rect l="l" t="t" r="r" b="b"/>
              <a:pathLst>
                <a:path w="3952" h="1814" extrusionOk="0">
                  <a:moveTo>
                    <a:pt x="3919" y="0"/>
                  </a:moveTo>
                  <a:cubicBezTo>
                    <a:pt x="3919" y="0"/>
                    <a:pt x="3660" y="65"/>
                    <a:pt x="3304" y="195"/>
                  </a:cubicBezTo>
                  <a:cubicBezTo>
                    <a:pt x="3109" y="292"/>
                    <a:pt x="2883" y="357"/>
                    <a:pt x="2656" y="486"/>
                  </a:cubicBezTo>
                  <a:cubicBezTo>
                    <a:pt x="2429" y="583"/>
                    <a:pt x="2170" y="713"/>
                    <a:pt x="1943" y="842"/>
                  </a:cubicBezTo>
                  <a:cubicBezTo>
                    <a:pt x="972" y="1296"/>
                    <a:pt x="1" y="1781"/>
                    <a:pt x="1" y="1781"/>
                  </a:cubicBezTo>
                  <a:lnTo>
                    <a:pt x="33" y="1814"/>
                  </a:lnTo>
                  <a:cubicBezTo>
                    <a:pt x="33" y="1814"/>
                    <a:pt x="1037" y="1393"/>
                    <a:pt x="2008" y="972"/>
                  </a:cubicBezTo>
                  <a:cubicBezTo>
                    <a:pt x="2267" y="875"/>
                    <a:pt x="2494" y="778"/>
                    <a:pt x="2753" y="680"/>
                  </a:cubicBezTo>
                  <a:cubicBezTo>
                    <a:pt x="2980" y="551"/>
                    <a:pt x="3174" y="454"/>
                    <a:pt x="3368" y="357"/>
                  </a:cubicBezTo>
                  <a:cubicBezTo>
                    <a:pt x="3725" y="162"/>
                    <a:pt x="3951" y="0"/>
                    <a:pt x="39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 name="Google Shape;397;p29"/>
            <p:cNvSpPr/>
            <p:nvPr/>
          </p:nvSpPr>
          <p:spPr>
            <a:xfrm>
              <a:off x="1426600" y="1137550"/>
              <a:ext cx="301200" cy="14150"/>
            </a:xfrm>
            <a:custGeom>
              <a:avLst/>
              <a:gdLst/>
              <a:ahLst/>
              <a:cxnLst/>
              <a:rect l="l" t="t" r="r" b="b"/>
              <a:pathLst>
                <a:path w="12048" h="566" extrusionOk="0">
                  <a:moveTo>
                    <a:pt x="1" y="0"/>
                  </a:moveTo>
                  <a:lnTo>
                    <a:pt x="1" y="33"/>
                  </a:lnTo>
                  <a:cubicBezTo>
                    <a:pt x="1" y="33"/>
                    <a:pt x="3012" y="195"/>
                    <a:pt x="6024" y="357"/>
                  </a:cubicBezTo>
                  <a:cubicBezTo>
                    <a:pt x="7514" y="454"/>
                    <a:pt x="9036" y="519"/>
                    <a:pt x="10169" y="551"/>
                  </a:cubicBezTo>
                  <a:cubicBezTo>
                    <a:pt x="10547" y="562"/>
                    <a:pt x="10881" y="565"/>
                    <a:pt x="11160" y="565"/>
                  </a:cubicBezTo>
                  <a:cubicBezTo>
                    <a:pt x="11716" y="565"/>
                    <a:pt x="12047" y="551"/>
                    <a:pt x="12047" y="551"/>
                  </a:cubicBezTo>
                  <a:cubicBezTo>
                    <a:pt x="12047" y="551"/>
                    <a:pt x="11302" y="454"/>
                    <a:pt x="10169" y="389"/>
                  </a:cubicBezTo>
                  <a:cubicBezTo>
                    <a:pt x="9036" y="292"/>
                    <a:pt x="7514" y="260"/>
                    <a:pt x="6024" y="195"/>
                  </a:cubicBez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8" name="Google Shape;398;p29"/>
          <p:cNvGrpSpPr/>
          <p:nvPr/>
        </p:nvGrpSpPr>
        <p:grpSpPr>
          <a:xfrm>
            <a:off x="8252885" y="424317"/>
            <a:ext cx="508425" cy="489000"/>
            <a:chOff x="3034425" y="1221750"/>
            <a:chExt cx="508425" cy="489000"/>
          </a:xfrm>
        </p:grpSpPr>
        <p:sp>
          <p:nvSpPr>
            <p:cNvPr id="399" name="Google Shape;399;p29"/>
            <p:cNvSpPr/>
            <p:nvPr/>
          </p:nvSpPr>
          <p:spPr>
            <a:xfrm>
              <a:off x="3162325" y="1469475"/>
              <a:ext cx="85025" cy="21875"/>
            </a:xfrm>
            <a:custGeom>
              <a:avLst/>
              <a:gdLst/>
              <a:ahLst/>
              <a:cxnLst/>
              <a:rect l="l" t="t" r="r" b="b"/>
              <a:pathLst>
                <a:path w="3401" h="875" extrusionOk="0">
                  <a:moveTo>
                    <a:pt x="1" y="0"/>
                  </a:moveTo>
                  <a:cubicBezTo>
                    <a:pt x="1" y="0"/>
                    <a:pt x="843" y="260"/>
                    <a:pt x="1685" y="519"/>
                  </a:cubicBezTo>
                  <a:cubicBezTo>
                    <a:pt x="1879" y="551"/>
                    <a:pt x="2106" y="616"/>
                    <a:pt x="2300" y="680"/>
                  </a:cubicBezTo>
                  <a:cubicBezTo>
                    <a:pt x="2494" y="745"/>
                    <a:pt x="2688" y="778"/>
                    <a:pt x="2850" y="810"/>
                  </a:cubicBezTo>
                  <a:cubicBezTo>
                    <a:pt x="3174" y="842"/>
                    <a:pt x="3369" y="875"/>
                    <a:pt x="3369" y="875"/>
                  </a:cubicBezTo>
                  <a:lnTo>
                    <a:pt x="3401" y="842"/>
                  </a:lnTo>
                  <a:cubicBezTo>
                    <a:pt x="3401" y="842"/>
                    <a:pt x="3174" y="745"/>
                    <a:pt x="2883" y="648"/>
                  </a:cubicBezTo>
                  <a:cubicBezTo>
                    <a:pt x="2721" y="583"/>
                    <a:pt x="2527" y="519"/>
                    <a:pt x="2332" y="486"/>
                  </a:cubicBezTo>
                  <a:cubicBezTo>
                    <a:pt x="2138" y="454"/>
                    <a:pt x="1911" y="389"/>
                    <a:pt x="1717" y="357"/>
                  </a:cubicBezTo>
                  <a:cubicBezTo>
                    <a:pt x="843" y="162"/>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 name="Google Shape;400;p29"/>
            <p:cNvSpPr/>
            <p:nvPr/>
          </p:nvSpPr>
          <p:spPr>
            <a:xfrm>
              <a:off x="3206050" y="1400650"/>
              <a:ext cx="48600" cy="73700"/>
            </a:xfrm>
            <a:custGeom>
              <a:avLst/>
              <a:gdLst/>
              <a:ahLst/>
              <a:cxnLst/>
              <a:rect l="l" t="t" r="r" b="b"/>
              <a:pathLst>
                <a:path w="1944" h="2948" extrusionOk="0">
                  <a:moveTo>
                    <a:pt x="0" y="1"/>
                  </a:moveTo>
                  <a:cubicBezTo>
                    <a:pt x="1" y="1"/>
                    <a:pt x="454" y="778"/>
                    <a:pt x="907" y="1523"/>
                  </a:cubicBezTo>
                  <a:cubicBezTo>
                    <a:pt x="1037" y="1685"/>
                    <a:pt x="1134" y="1879"/>
                    <a:pt x="1231" y="2073"/>
                  </a:cubicBezTo>
                  <a:cubicBezTo>
                    <a:pt x="1360" y="2235"/>
                    <a:pt x="1490" y="2397"/>
                    <a:pt x="1587" y="2527"/>
                  </a:cubicBezTo>
                  <a:cubicBezTo>
                    <a:pt x="1781" y="2786"/>
                    <a:pt x="1943" y="2948"/>
                    <a:pt x="1943" y="2948"/>
                  </a:cubicBezTo>
                  <a:lnTo>
                    <a:pt x="1943" y="2915"/>
                  </a:lnTo>
                  <a:cubicBezTo>
                    <a:pt x="1943" y="2915"/>
                    <a:pt x="1879" y="2721"/>
                    <a:pt x="1717" y="2430"/>
                  </a:cubicBezTo>
                  <a:cubicBezTo>
                    <a:pt x="1620" y="2268"/>
                    <a:pt x="1522" y="2106"/>
                    <a:pt x="1425" y="1944"/>
                  </a:cubicBezTo>
                  <a:cubicBezTo>
                    <a:pt x="1296" y="1782"/>
                    <a:pt x="1166" y="1588"/>
                    <a:pt x="1037" y="1426"/>
                  </a:cubicBezTo>
                  <a:cubicBezTo>
                    <a:pt x="519" y="713"/>
                    <a:pt x="1"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 name="Google Shape;401;p29"/>
            <p:cNvSpPr/>
            <p:nvPr/>
          </p:nvSpPr>
          <p:spPr>
            <a:xfrm>
              <a:off x="3273250" y="1221750"/>
              <a:ext cx="6500" cy="258275"/>
            </a:xfrm>
            <a:custGeom>
              <a:avLst/>
              <a:gdLst/>
              <a:ahLst/>
              <a:cxnLst/>
              <a:rect l="l" t="t" r="r" b="b"/>
              <a:pathLst>
                <a:path w="260" h="10331" extrusionOk="0">
                  <a:moveTo>
                    <a:pt x="194" y="0"/>
                  </a:moveTo>
                  <a:cubicBezTo>
                    <a:pt x="194" y="0"/>
                    <a:pt x="130" y="2591"/>
                    <a:pt x="65" y="5149"/>
                  </a:cubicBezTo>
                  <a:cubicBezTo>
                    <a:pt x="33" y="6444"/>
                    <a:pt x="0" y="7740"/>
                    <a:pt x="33" y="8711"/>
                  </a:cubicBezTo>
                  <a:cubicBezTo>
                    <a:pt x="65" y="9683"/>
                    <a:pt x="97" y="10330"/>
                    <a:pt x="97" y="10330"/>
                  </a:cubicBezTo>
                  <a:cubicBezTo>
                    <a:pt x="97" y="10330"/>
                    <a:pt x="162" y="9683"/>
                    <a:pt x="194" y="8711"/>
                  </a:cubicBezTo>
                  <a:cubicBezTo>
                    <a:pt x="227" y="7740"/>
                    <a:pt x="259" y="6444"/>
                    <a:pt x="227" y="5149"/>
                  </a:cubicBezTo>
                  <a:lnTo>
                    <a:pt x="22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 name="Google Shape;402;p29"/>
            <p:cNvSpPr/>
            <p:nvPr/>
          </p:nvSpPr>
          <p:spPr>
            <a:xfrm>
              <a:off x="3292675" y="1390950"/>
              <a:ext cx="61550" cy="94750"/>
            </a:xfrm>
            <a:custGeom>
              <a:avLst/>
              <a:gdLst/>
              <a:ahLst/>
              <a:cxnLst/>
              <a:rect l="l" t="t" r="r" b="b"/>
              <a:pathLst>
                <a:path w="2462" h="3790" extrusionOk="0">
                  <a:moveTo>
                    <a:pt x="2429" y="0"/>
                  </a:moveTo>
                  <a:cubicBezTo>
                    <a:pt x="2429" y="0"/>
                    <a:pt x="1781" y="939"/>
                    <a:pt x="1166" y="1846"/>
                  </a:cubicBezTo>
                  <a:cubicBezTo>
                    <a:pt x="1004" y="2073"/>
                    <a:pt x="842" y="2299"/>
                    <a:pt x="680" y="2526"/>
                  </a:cubicBezTo>
                  <a:cubicBezTo>
                    <a:pt x="551" y="2753"/>
                    <a:pt x="421" y="2947"/>
                    <a:pt x="324" y="3141"/>
                  </a:cubicBezTo>
                  <a:cubicBezTo>
                    <a:pt x="97" y="3498"/>
                    <a:pt x="0" y="3757"/>
                    <a:pt x="0" y="3757"/>
                  </a:cubicBezTo>
                  <a:lnTo>
                    <a:pt x="0" y="3789"/>
                  </a:lnTo>
                  <a:cubicBezTo>
                    <a:pt x="0" y="3789"/>
                    <a:pt x="195" y="3562"/>
                    <a:pt x="454" y="3239"/>
                  </a:cubicBezTo>
                  <a:cubicBezTo>
                    <a:pt x="583" y="3044"/>
                    <a:pt x="713" y="2850"/>
                    <a:pt x="875" y="2656"/>
                  </a:cubicBezTo>
                  <a:cubicBezTo>
                    <a:pt x="1004" y="2429"/>
                    <a:pt x="1134" y="2170"/>
                    <a:pt x="1296" y="1943"/>
                  </a:cubicBezTo>
                  <a:cubicBezTo>
                    <a:pt x="1879" y="972"/>
                    <a:pt x="2461" y="33"/>
                    <a:pt x="2461" y="33"/>
                  </a:cubicBezTo>
                  <a:lnTo>
                    <a:pt x="242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 name="Google Shape;403;p29"/>
            <p:cNvSpPr/>
            <p:nvPr/>
          </p:nvSpPr>
          <p:spPr>
            <a:xfrm>
              <a:off x="3301575" y="1456525"/>
              <a:ext cx="84225" cy="36450"/>
            </a:xfrm>
            <a:custGeom>
              <a:avLst/>
              <a:gdLst/>
              <a:ahLst/>
              <a:cxnLst/>
              <a:rect l="l" t="t" r="r" b="b"/>
              <a:pathLst>
                <a:path w="3369" h="1458" extrusionOk="0">
                  <a:moveTo>
                    <a:pt x="3336" y="0"/>
                  </a:moveTo>
                  <a:cubicBezTo>
                    <a:pt x="3336" y="0"/>
                    <a:pt x="2494" y="324"/>
                    <a:pt x="1652" y="648"/>
                  </a:cubicBezTo>
                  <a:cubicBezTo>
                    <a:pt x="1458" y="745"/>
                    <a:pt x="1231" y="810"/>
                    <a:pt x="1037" y="907"/>
                  </a:cubicBezTo>
                  <a:cubicBezTo>
                    <a:pt x="842" y="972"/>
                    <a:pt x="648" y="1069"/>
                    <a:pt x="519" y="1134"/>
                  </a:cubicBezTo>
                  <a:cubicBezTo>
                    <a:pt x="195" y="1296"/>
                    <a:pt x="1" y="1425"/>
                    <a:pt x="1" y="1425"/>
                  </a:cubicBezTo>
                  <a:lnTo>
                    <a:pt x="33" y="1458"/>
                  </a:lnTo>
                  <a:cubicBezTo>
                    <a:pt x="33" y="1458"/>
                    <a:pt x="260" y="1393"/>
                    <a:pt x="583" y="1296"/>
                  </a:cubicBezTo>
                  <a:cubicBezTo>
                    <a:pt x="745" y="1231"/>
                    <a:pt x="907" y="1166"/>
                    <a:pt x="1102" y="1101"/>
                  </a:cubicBezTo>
                  <a:cubicBezTo>
                    <a:pt x="1296" y="1004"/>
                    <a:pt x="1523" y="907"/>
                    <a:pt x="1717" y="810"/>
                  </a:cubicBezTo>
                  <a:cubicBezTo>
                    <a:pt x="2526" y="421"/>
                    <a:pt x="3368" y="33"/>
                    <a:pt x="3368" y="33"/>
                  </a:cubicBezTo>
                  <a:lnTo>
                    <a:pt x="33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 name="Google Shape;404;p29"/>
            <p:cNvSpPr/>
            <p:nvPr/>
          </p:nvSpPr>
          <p:spPr>
            <a:xfrm>
              <a:off x="3304825" y="1497000"/>
              <a:ext cx="238025" cy="9750"/>
            </a:xfrm>
            <a:custGeom>
              <a:avLst/>
              <a:gdLst/>
              <a:ahLst/>
              <a:cxnLst/>
              <a:rect l="l" t="t" r="r" b="b"/>
              <a:pathLst>
                <a:path w="9521" h="390" extrusionOk="0">
                  <a:moveTo>
                    <a:pt x="9521" y="0"/>
                  </a:moveTo>
                  <a:cubicBezTo>
                    <a:pt x="9521" y="0"/>
                    <a:pt x="7124" y="65"/>
                    <a:pt x="4760" y="98"/>
                  </a:cubicBezTo>
                  <a:cubicBezTo>
                    <a:pt x="4145" y="130"/>
                    <a:pt x="3562" y="130"/>
                    <a:pt x="3012" y="130"/>
                  </a:cubicBezTo>
                  <a:cubicBezTo>
                    <a:pt x="2429" y="162"/>
                    <a:pt x="1911" y="195"/>
                    <a:pt x="1457" y="227"/>
                  </a:cubicBezTo>
                  <a:cubicBezTo>
                    <a:pt x="583" y="260"/>
                    <a:pt x="0" y="324"/>
                    <a:pt x="0" y="324"/>
                  </a:cubicBezTo>
                  <a:lnTo>
                    <a:pt x="0" y="357"/>
                  </a:lnTo>
                  <a:cubicBezTo>
                    <a:pt x="0" y="357"/>
                    <a:pt x="583" y="389"/>
                    <a:pt x="1490" y="389"/>
                  </a:cubicBezTo>
                  <a:cubicBezTo>
                    <a:pt x="1911" y="389"/>
                    <a:pt x="2461" y="357"/>
                    <a:pt x="3012" y="357"/>
                  </a:cubicBezTo>
                  <a:cubicBezTo>
                    <a:pt x="3562" y="324"/>
                    <a:pt x="4145" y="292"/>
                    <a:pt x="4760" y="260"/>
                  </a:cubicBezTo>
                  <a:lnTo>
                    <a:pt x="9521" y="33"/>
                  </a:lnTo>
                  <a:lnTo>
                    <a:pt x="952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 name="Google Shape;405;p29"/>
            <p:cNvSpPr/>
            <p:nvPr/>
          </p:nvSpPr>
          <p:spPr>
            <a:xfrm>
              <a:off x="3302375" y="1520475"/>
              <a:ext cx="78575" cy="57500"/>
            </a:xfrm>
            <a:custGeom>
              <a:avLst/>
              <a:gdLst/>
              <a:ahLst/>
              <a:cxnLst/>
              <a:rect l="l" t="t" r="r" b="b"/>
              <a:pathLst>
                <a:path w="3143" h="2300" extrusionOk="0">
                  <a:moveTo>
                    <a:pt x="1" y="1"/>
                  </a:moveTo>
                  <a:lnTo>
                    <a:pt x="1" y="33"/>
                  </a:lnTo>
                  <a:cubicBezTo>
                    <a:pt x="1" y="33"/>
                    <a:pt x="163" y="195"/>
                    <a:pt x="454" y="454"/>
                  </a:cubicBezTo>
                  <a:cubicBezTo>
                    <a:pt x="584" y="551"/>
                    <a:pt x="746" y="681"/>
                    <a:pt x="940" y="810"/>
                  </a:cubicBezTo>
                  <a:cubicBezTo>
                    <a:pt x="1102" y="940"/>
                    <a:pt x="1329" y="1102"/>
                    <a:pt x="1523" y="1231"/>
                  </a:cubicBezTo>
                  <a:cubicBezTo>
                    <a:pt x="2332" y="1782"/>
                    <a:pt x="3142" y="2300"/>
                    <a:pt x="3142" y="2300"/>
                  </a:cubicBezTo>
                  <a:cubicBezTo>
                    <a:pt x="3142" y="2300"/>
                    <a:pt x="2365" y="1684"/>
                    <a:pt x="1620" y="1102"/>
                  </a:cubicBezTo>
                  <a:cubicBezTo>
                    <a:pt x="1426" y="940"/>
                    <a:pt x="1231" y="810"/>
                    <a:pt x="1037" y="648"/>
                  </a:cubicBezTo>
                  <a:cubicBezTo>
                    <a:pt x="875" y="519"/>
                    <a:pt x="681" y="422"/>
                    <a:pt x="519" y="324"/>
                  </a:cubicBezTo>
                  <a:cubicBezTo>
                    <a:pt x="228" y="130"/>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 name="Google Shape;406;p29"/>
            <p:cNvSpPr/>
            <p:nvPr/>
          </p:nvSpPr>
          <p:spPr>
            <a:xfrm>
              <a:off x="3295100" y="1538300"/>
              <a:ext cx="47800" cy="70450"/>
            </a:xfrm>
            <a:custGeom>
              <a:avLst/>
              <a:gdLst/>
              <a:ahLst/>
              <a:cxnLst/>
              <a:rect l="l" t="t" r="r" b="b"/>
              <a:pathLst>
                <a:path w="1912" h="2818" extrusionOk="0">
                  <a:moveTo>
                    <a:pt x="0" y="0"/>
                  </a:moveTo>
                  <a:cubicBezTo>
                    <a:pt x="0" y="0"/>
                    <a:pt x="98" y="194"/>
                    <a:pt x="260" y="486"/>
                  </a:cubicBezTo>
                  <a:cubicBezTo>
                    <a:pt x="324" y="615"/>
                    <a:pt x="421" y="777"/>
                    <a:pt x="519" y="939"/>
                  </a:cubicBezTo>
                  <a:cubicBezTo>
                    <a:pt x="648" y="1101"/>
                    <a:pt x="778" y="1295"/>
                    <a:pt x="875" y="1457"/>
                  </a:cubicBezTo>
                  <a:cubicBezTo>
                    <a:pt x="1393" y="2137"/>
                    <a:pt x="1879" y="2817"/>
                    <a:pt x="1879" y="2817"/>
                  </a:cubicBezTo>
                  <a:lnTo>
                    <a:pt x="1911" y="2817"/>
                  </a:lnTo>
                  <a:cubicBezTo>
                    <a:pt x="1911" y="2817"/>
                    <a:pt x="1458" y="2073"/>
                    <a:pt x="1037" y="1360"/>
                  </a:cubicBezTo>
                  <a:cubicBezTo>
                    <a:pt x="907" y="1166"/>
                    <a:pt x="810" y="1004"/>
                    <a:pt x="713" y="842"/>
                  </a:cubicBezTo>
                  <a:cubicBezTo>
                    <a:pt x="583" y="680"/>
                    <a:pt x="486" y="518"/>
                    <a:pt x="389" y="389"/>
                  </a:cubicBezTo>
                  <a:cubicBezTo>
                    <a:pt x="195" y="162"/>
                    <a:pt x="33"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 name="Google Shape;407;p29"/>
            <p:cNvSpPr/>
            <p:nvPr/>
          </p:nvSpPr>
          <p:spPr>
            <a:xfrm>
              <a:off x="3274050" y="1539900"/>
              <a:ext cx="4875" cy="170850"/>
            </a:xfrm>
            <a:custGeom>
              <a:avLst/>
              <a:gdLst/>
              <a:ahLst/>
              <a:cxnLst/>
              <a:rect l="l" t="t" r="r" b="b"/>
              <a:pathLst>
                <a:path w="195" h="6834" extrusionOk="0">
                  <a:moveTo>
                    <a:pt x="65" y="1"/>
                  </a:moveTo>
                  <a:cubicBezTo>
                    <a:pt x="65" y="1"/>
                    <a:pt x="33" y="454"/>
                    <a:pt x="1" y="1069"/>
                  </a:cubicBezTo>
                  <a:cubicBezTo>
                    <a:pt x="1" y="1393"/>
                    <a:pt x="1" y="1782"/>
                    <a:pt x="1" y="2170"/>
                  </a:cubicBezTo>
                  <a:cubicBezTo>
                    <a:pt x="1" y="2591"/>
                    <a:pt x="33" y="3012"/>
                    <a:pt x="33" y="3433"/>
                  </a:cubicBezTo>
                  <a:cubicBezTo>
                    <a:pt x="98" y="5150"/>
                    <a:pt x="162" y="6834"/>
                    <a:pt x="162" y="6834"/>
                  </a:cubicBezTo>
                  <a:lnTo>
                    <a:pt x="195" y="6834"/>
                  </a:lnTo>
                  <a:lnTo>
                    <a:pt x="195" y="3433"/>
                  </a:lnTo>
                  <a:cubicBezTo>
                    <a:pt x="195" y="3012"/>
                    <a:pt x="195" y="2559"/>
                    <a:pt x="195" y="2170"/>
                  </a:cubicBezTo>
                  <a:cubicBezTo>
                    <a:pt x="195" y="1782"/>
                    <a:pt x="195" y="1393"/>
                    <a:pt x="162" y="1069"/>
                  </a:cubicBezTo>
                  <a:cubicBezTo>
                    <a:pt x="130" y="454"/>
                    <a:pt x="6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 name="Google Shape;408;p29"/>
            <p:cNvSpPr/>
            <p:nvPr/>
          </p:nvSpPr>
          <p:spPr>
            <a:xfrm>
              <a:off x="3201200" y="1535850"/>
              <a:ext cx="58300" cy="66425"/>
            </a:xfrm>
            <a:custGeom>
              <a:avLst/>
              <a:gdLst/>
              <a:ahLst/>
              <a:cxnLst/>
              <a:rect l="l" t="t" r="r" b="b"/>
              <a:pathLst>
                <a:path w="2332" h="2657" extrusionOk="0">
                  <a:moveTo>
                    <a:pt x="2299" y="1"/>
                  </a:moveTo>
                  <a:cubicBezTo>
                    <a:pt x="2299" y="1"/>
                    <a:pt x="2137" y="130"/>
                    <a:pt x="1878" y="357"/>
                  </a:cubicBezTo>
                  <a:cubicBezTo>
                    <a:pt x="1781" y="487"/>
                    <a:pt x="1652" y="616"/>
                    <a:pt x="1522" y="778"/>
                  </a:cubicBezTo>
                  <a:cubicBezTo>
                    <a:pt x="1393" y="940"/>
                    <a:pt x="1231" y="1102"/>
                    <a:pt x="1101" y="1264"/>
                  </a:cubicBezTo>
                  <a:cubicBezTo>
                    <a:pt x="551" y="1944"/>
                    <a:pt x="0" y="2624"/>
                    <a:pt x="0" y="2624"/>
                  </a:cubicBezTo>
                  <a:lnTo>
                    <a:pt x="32" y="2656"/>
                  </a:lnTo>
                  <a:cubicBezTo>
                    <a:pt x="32" y="2656"/>
                    <a:pt x="648" y="2009"/>
                    <a:pt x="1231" y="1361"/>
                  </a:cubicBezTo>
                  <a:cubicBezTo>
                    <a:pt x="1393" y="1231"/>
                    <a:pt x="1522" y="1069"/>
                    <a:pt x="1652" y="908"/>
                  </a:cubicBezTo>
                  <a:cubicBezTo>
                    <a:pt x="1814" y="746"/>
                    <a:pt x="1911" y="616"/>
                    <a:pt x="2008" y="487"/>
                  </a:cubicBezTo>
                  <a:cubicBezTo>
                    <a:pt x="2202" y="195"/>
                    <a:pt x="2332" y="1"/>
                    <a:pt x="23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 name="Google Shape;409;p29"/>
            <p:cNvSpPr/>
            <p:nvPr/>
          </p:nvSpPr>
          <p:spPr>
            <a:xfrm>
              <a:off x="3179325" y="1527775"/>
              <a:ext cx="67225" cy="30775"/>
            </a:xfrm>
            <a:custGeom>
              <a:avLst/>
              <a:gdLst/>
              <a:ahLst/>
              <a:cxnLst/>
              <a:rect l="l" t="t" r="r" b="b"/>
              <a:pathLst>
                <a:path w="2689" h="1231" extrusionOk="0">
                  <a:moveTo>
                    <a:pt x="2689" y="0"/>
                  </a:moveTo>
                  <a:lnTo>
                    <a:pt x="2689" y="0"/>
                  </a:lnTo>
                  <a:cubicBezTo>
                    <a:pt x="2688" y="0"/>
                    <a:pt x="2494" y="32"/>
                    <a:pt x="2235" y="130"/>
                  </a:cubicBezTo>
                  <a:cubicBezTo>
                    <a:pt x="2106" y="162"/>
                    <a:pt x="1944" y="227"/>
                    <a:pt x="1782" y="291"/>
                  </a:cubicBezTo>
                  <a:cubicBezTo>
                    <a:pt x="1652" y="356"/>
                    <a:pt x="1490" y="453"/>
                    <a:pt x="1296" y="551"/>
                  </a:cubicBezTo>
                  <a:cubicBezTo>
                    <a:pt x="648" y="874"/>
                    <a:pt x="1" y="1231"/>
                    <a:pt x="1" y="1231"/>
                  </a:cubicBezTo>
                  <a:cubicBezTo>
                    <a:pt x="1" y="1231"/>
                    <a:pt x="681" y="972"/>
                    <a:pt x="1361" y="680"/>
                  </a:cubicBezTo>
                  <a:cubicBezTo>
                    <a:pt x="1555" y="615"/>
                    <a:pt x="1717" y="551"/>
                    <a:pt x="1879" y="486"/>
                  </a:cubicBezTo>
                  <a:cubicBezTo>
                    <a:pt x="2041" y="421"/>
                    <a:pt x="2170" y="324"/>
                    <a:pt x="2300" y="259"/>
                  </a:cubicBezTo>
                  <a:cubicBezTo>
                    <a:pt x="2559" y="130"/>
                    <a:pt x="2688" y="0"/>
                    <a:pt x="26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 name="Google Shape;410;p29"/>
            <p:cNvSpPr/>
            <p:nvPr/>
          </p:nvSpPr>
          <p:spPr>
            <a:xfrm>
              <a:off x="3034425" y="1498625"/>
              <a:ext cx="208075" cy="10100"/>
            </a:xfrm>
            <a:custGeom>
              <a:avLst/>
              <a:gdLst/>
              <a:ahLst/>
              <a:cxnLst/>
              <a:rect l="l" t="t" r="r" b="b"/>
              <a:pathLst>
                <a:path w="8323" h="404" extrusionOk="0">
                  <a:moveTo>
                    <a:pt x="0" y="0"/>
                  </a:moveTo>
                  <a:lnTo>
                    <a:pt x="0" y="33"/>
                  </a:lnTo>
                  <a:cubicBezTo>
                    <a:pt x="0" y="33"/>
                    <a:pt x="2073" y="162"/>
                    <a:pt x="4145" y="292"/>
                  </a:cubicBezTo>
                  <a:cubicBezTo>
                    <a:pt x="4663" y="324"/>
                    <a:pt x="5181" y="324"/>
                    <a:pt x="5700" y="356"/>
                  </a:cubicBezTo>
                  <a:cubicBezTo>
                    <a:pt x="6185" y="389"/>
                    <a:pt x="6639" y="389"/>
                    <a:pt x="7027" y="389"/>
                  </a:cubicBezTo>
                  <a:cubicBezTo>
                    <a:pt x="7286" y="400"/>
                    <a:pt x="7517" y="403"/>
                    <a:pt x="7709" y="403"/>
                  </a:cubicBezTo>
                  <a:cubicBezTo>
                    <a:pt x="8092" y="403"/>
                    <a:pt x="8323" y="389"/>
                    <a:pt x="8323" y="389"/>
                  </a:cubicBezTo>
                  <a:lnTo>
                    <a:pt x="8323" y="356"/>
                  </a:lnTo>
                  <a:cubicBezTo>
                    <a:pt x="8323" y="356"/>
                    <a:pt x="7804" y="292"/>
                    <a:pt x="7027" y="227"/>
                  </a:cubicBezTo>
                  <a:cubicBezTo>
                    <a:pt x="6639" y="227"/>
                    <a:pt x="6185" y="195"/>
                    <a:pt x="5700" y="162"/>
                  </a:cubicBezTo>
                  <a:cubicBezTo>
                    <a:pt x="5214" y="130"/>
                    <a:pt x="4696" y="130"/>
                    <a:pt x="4178" y="130"/>
                  </a:cubicBez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1" name="Google Shape;411;p29"/>
          <p:cNvGrpSpPr/>
          <p:nvPr/>
        </p:nvGrpSpPr>
        <p:grpSpPr>
          <a:xfrm>
            <a:off x="676846" y="4436809"/>
            <a:ext cx="188650" cy="182200"/>
            <a:chOff x="1148925" y="2624725"/>
            <a:chExt cx="188650" cy="182200"/>
          </a:xfrm>
        </p:grpSpPr>
        <p:sp>
          <p:nvSpPr>
            <p:cNvPr id="412" name="Google Shape;412;p29"/>
            <p:cNvSpPr/>
            <p:nvPr/>
          </p:nvSpPr>
          <p:spPr>
            <a:xfrm>
              <a:off x="1195875" y="2717025"/>
              <a:ext cx="31600" cy="8925"/>
            </a:xfrm>
            <a:custGeom>
              <a:avLst/>
              <a:gdLst/>
              <a:ahLst/>
              <a:cxnLst/>
              <a:rect l="l" t="t" r="r" b="b"/>
              <a:pathLst>
                <a:path w="1264" h="357" extrusionOk="0">
                  <a:moveTo>
                    <a:pt x="1" y="1"/>
                  </a:moveTo>
                  <a:cubicBezTo>
                    <a:pt x="1" y="1"/>
                    <a:pt x="324" y="130"/>
                    <a:pt x="616" y="227"/>
                  </a:cubicBezTo>
                  <a:cubicBezTo>
                    <a:pt x="713" y="260"/>
                    <a:pt x="778" y="292"/>
                    <a:pt x="843" y="324"/>
                  </a:cubicBezTo>
                  <a:cubicBezTo>
                    <a:pt x="907" y="324"/>
                    <a:pt x="1004" y="324"/>
                    <a:pt x="1069" y="357"/>
                  </a:cubicBezTo>
                  <a:cubicBezTo>
                    <a:pt x="1166" y="357"/>
                    <a:pt x="1264" y="324"/>
                    <a:pt x="1264" y="324"/>
                  </a:cubicBezTo>
                  <a:lnTo>
                    <a:pt x="1264" y="292"/>
                  </a:lnTo>
                  <a:cubicBezTo>
                    <a:pt x="1264" y="292"/>
                    <a:pt x="1199" y="260"/>
                    <a:pt x="1102" y="195"/>
                  </a:cubicBezTo>
                  <a:cubicBezTo>
                    <a:pt x="1037" y="162"/>
                    <a:pt x="972" y="130"/>
                    <a:pt x="907" y="98"/>
                  </a:cubicBezTo>
                  <a:cubicBezTo>
                    <a:pt x="810" y="98"/>
                    <a:pt x="745" y="98"/>
                    <a:pt x="648" y="65"/>
                  </a:cubicBezTo>
                  <a:cubicBezTo>
                    <a:pt x="357" y="33"/>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 name="Google Shape;413;p29"/>
            <p:cNvSpPr/>
            <p:nvPr/>
          </p:nvSpPr>
          <p:spPr>
            <a:xfrm>
              <a:off x="1212075" y="2691125"/>
              <a:ext cx="18650" cy="27550"/>
            </a:xfrm>
            <a:custGeom>
              <a:avLst/>
              <a:gdLst/>
              <a:ahLst/>
              <a:cxnLst/>
              <a:rect l="l" t="t" r="r" b="b"/>
              <a:pathLst>
                <a:path w="746" h="1102" extrusionOk="0">
                  <a:moveTo>
                    <a:pt x="33" y="0"/>
                  </a:moveTo>
                  <a:lnTo>
                    <a:pt x="0" y="33"/>
                  </a:lnTo>
                  <a:cubicBezTo>
                    <a:pt x="0" y="33"/>
                    <a:pt x="162" y="324"/>
                    <a:pt x="324" y="616"/>
                  </a:cubicBezTo>
                  <a:cubicBezTo>
                    <a:pt x="356" y="680"/>
                    <a:pt x="389" y="745"/>
                    <a:pt x="421" y="810"/>
                  </a:cubicBezTo>
                  <a:cubicBezTo>
                    <a:pt x="454" y="875"/>
                    <a:pt x="518" y="939"/>
                    <a:pt x="551" y="972"/>
                  </a:cubicBezTo>
                  <a:cubicBezTo>
                    <a:pt x="648" y="1069"/>
                    <a:pt x="745" y="1101"/>
                    <a:pt x="745" y="1101"/>
                  </a:cubicBezTo>
                  <a:cubicBezTo>
                    <a:pt x="745" y="1101"/>
                    <a:pt x="745" y="1004"/>
                    <a:pt x="680" y="875"/>
                  </a:cubicBezTo>
                  <a:cubicBezTo>
                    <a:pt x="680" y="842"/>
                    <a:pt x="648" y="745"/>
                    <a:pt x="616" y="713"/>
                  </a:cubicBezTo>
                  <a:cubicBezTo>
                    <a:pt x="551" y="648"/>
                    <a:pt x="486" y="583"/>
                    <a:pt x="454" y="518"/>
                  </a:cubicBezTo>
                  <a:cubicBezTo>
                    <a:pt x="259" y="259"/>
                    <a:pt x="33"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 name="Google Shape;414;p29"/>
            <p:cNvSpPr/>
            <p:nvPr/>
          </p:nvSpPr>
          <p:spPr>
            <a:xfrm>
              <a:off x="1236350" y="2624725"/>
              <a:ext cx="4900" cy="96375"/>
            </a:xfrm>
            <a:custGeom>
              <a:avLst/>
              <a:gdLst/>
              <a:ahLst/>
              <a:cxnLst/>
              <a:rect l="l" t="t" r="r" b="b"/>
              <a:pathLst>
                <a:path w="196" h="3855" extrusionOk="0">
                  <a:moveTo>
                    <a:pt x="98" y="1"/>
                  </a:moveTo>
                  <a:cubicBezTo>
                    <a:pt x="98" y="1"/>
                    <a:pt x="66" y="972"/>
                    <a:pt x="33" y="1912"/>
                  </a:cubicBezTo>
                  <a:cubicBezTo>
                    <a:pt x="1" y="2171"/>
                    <a:pt x="1" y="2397"/>
                    <a:pt x="1" y="2624"/>
                  </a:cubicBezTo>
                  <a:cubicBezTo>
                    <a:pt x="1" y="2851"/>
                    <a:pt x="1" y="3077"/>
                    <a:pt x="1" y="3239"/>
                  </a:cubicBezTo>
                  <a:cubicBezTo>
                    <a:pt x="33" y="3595"/>
                    <a:pt x="66" y="3854"/>
                    <a:pt x="66" y="3854"/>
                  </a:cubicBezTo>
                  <a:lnTo>
                    <a:pt x="98" y="3854"/>
                  </a:lnTo>
                  <a:cubicBezTo>
                    <a:pt x="98" y="3854"/>
                    <a:pt x="130" y="3595"/>
                    <a:pt x="163" y="3239"/>
                  </a:cubicBezTo>
                  <a:cubicBezTo>
                    <a:pt x="195" y="3077"/>
                    <a:pt x="195" y="2851"/>
                    <a:pt x="195" y="2624"/>
                  </a:cubicBezTo>
                  <a:cubicBezTo>
                    <a:pt x="195" y="2397"/>
                    <a:pt x="195" y="2171"/>
                    <a:pt x="195" y="1912"/>
                  </a:cubicBezTo>
                  <a:cubicBezTo>
                    <a:pt x="163" y="972"/>
                    <a:pt x="130" y="1"/>
                    <a:pt x="1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 name="Google Shape;415;p29"/>
            <p:cNvSpPr/>
            <p:nvPr/>
          </p:nvSpPr>
          <p:spPr>
            <a:xfrm>
              <a:off x="1244450" y="2687875"/>
              <a:ext cx="23500" cy="34850"/>
            </a:xfrm>
            <a:custGeom>
              <a:avLst/>
              <a:gdLst/>
              <a:ahLst/>
              <a:cxnLst/>
              <a:rect l="l" t="t" r="r" b="b"/>
              <a:pathLst>
                <a:path w="940" h="1394" extrusionOk="0">
                  <a:moveTo>
                    <a:pt x="907" y="1"/>
                  </a:moveTo>
                  <a:cubicBezTo>
                    <a:pt x="907" y="1"/>
                    <a:pt x="648" y="325"/>
                    <a:pt x="389" y="648"/>
                  </a:cubicBezTo>
                  <a:cubicBezTo>
                    <a:pt x="324" y="746"/>
                    <a:pt x="260" y="810"/>
                    <a:pt x="195" y="908"/>
                  </a:cubicBezTo>
                  <a:cubicBezTo>
                    <a:pt x="162" y="972"/>
                    <a:pt x="130" y="1069"/>
                    <a:pt x="98" y="1134"/>
                  </a:cubicBezTo>
                  <a:cubicBezTo>
                    <a:pt x="33" y="1296"/>
                    <a:pt x="1" y="1393"/>
                    <a:pt x="1" y="1393"/>
                  </a:cubicBezTo>
                  <a:lnTo>
                    <a:pt x="33" y="1393"/>
                  </a:lnTo>
                  <a:cubicBezTo>
                    <a:pt x="33" y="1393"/>
                    <a:pt x="98" y="1328"/>
                    <a:pt x="227" y="1231"/>
                  </a:cubicBezTo>
                  <a:cubicBezTo>
                    <a:pt x="260" y="1167"/>
                    <a:pt x="324" y="1102"/>
                    <a:pt x="389" y="1005"/>
                  </a:cubicBezTo>
                  <a:cubicBezTo>
                    <a:pt x="422" y="940"/>
                    <a:pt x="486" y="843"/>
                    <a:pt x="519" y="746"/>
                  </a:cubicBezTo>
                  <a:cubicBezTo>
                    <a:pt x="745" y="389"/>
                    <a:pt x="940" y="1"/>
                    <a:pt x="9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 name="Google Shape;416;p29"/>
            <p:cNvSpPr/>
            <p:nvPr/>
          </p:nvSpPr>
          <p:spPr>
            <a:xfrm>
              <a:off x="1247700" y="2712175"/>
              <a:ext cx="31600" cy="13775"/>
            </a:xfrm>
            <a:custGeom>
              <a:avLst/>
              <a:gdLst/>
              <a:ahLst/>
              <a:cxnLst/>
              <a:rect l="l" t="t" r="r" b="b"/>
              <a:pathLst>
                <a:path w="1264" h="551" extrusionOk="0">
                  <a:moveTo>
                    <a:pt x="1263" y="0"/>
                  </a:moveTo>
                  <a:cubicBezTo>
                    <a:pt x="1263" y="0"/>
                    <a:pt x="939" y="97"/>
                    <a:pt x="615" y="195"/>
                  </a:cubicBezTo>
                  <a:cubicBezTo>
                    <a:pt x="518" y="227"/>
                    <a:pt x="453" y="259"/>
                    <a:pt x="356" y="259"/>
                  </a:cubicBezTo>
                  <a:cubicBezTo>
                    <a:pt x="292" y="292"/>
                    <a:pt x="227" y="356"/>
                    <a:pt x="194" y="389"/>
                  </a:cubicBezTo>
                  <a:cubicBezTo>
                    <a:pt x="65" y="454"/>
                    <a:pt x="0" y="518"/>
                    <a:pt x="0" y="518"/>
                  </a:cubicBezTo>
                  <a:lnTo>
                    <a:pt x="32" y="551"/>
                  </a:lnTo>
                  <a:cubicBezTo>
                    <a:pt x="32" y="551"/>
                    <a:pt x="130" y="551"/>
                    <a:pt x="259" y="518"/>
                  </a:cubicBezTo>
                  <a:cubicBezTo>
                    <a:pt x="292" y="518"/>
                    <a:pt x="389" y="486"/>
                    <a:pt x="453" y="454"/>
                  </a:cubicBezTo>
                  <a:cubicBezTo>
                    <a:pt x="518" y="421"/>
                    <a:pt x="583" y="389"/>
                    <a:pt x="680" y="356"/>
                  </a:cubicBezTo>
                  <a:cubicBezTo>
                    <a:pt x="972" y="195"/>
                    <a:pt x="1263" y="33"/>
                    <a:pt x="1263" y="33"/>
                  </a:cubicBezTo>
                  <a:lnTo>
                    <a:pt x="126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 name="Google Shape;417;p29"/>
            <p:cNvSpPr/>
            <p:nvPr/>
          </p:nvSpPr>
          <p:spPr>
            <a:xfrm>
              <a:off x="1249300" y="2726750"/>
              <a:ext cx="88275" cy="5675"/>
            </a:xfrm>
            <a:custGeom>
              <a:avLst/>
              <a:gdLst/>
              <a:ahLst/>
              <a:cxnLst/>
              <a:rect l="l" t="t" r="r" b="b"/>
              <a:pathLst>
                <a:path w="3531" h="227" extrusionOk="0">
                  <a:moveTo>
                    <a:pt x="1102" y="0"/>
                  </a:moveTo>
                  <a:cubicBezTo>
                    <a:pt x="908" y="0"/>
                    <a:pt x="713" y="33"/>
                    <a:pt x="551" y="33"/>
                  </a:cubicBezTo>
                  <a:cubicBezTo>
                    <a:pt x="228" y="97"/>
                    <a:pt x="1" y="130"/>
                    <a:pt x="1" y="130"/>
                  </a:cubicBezTo>
                  <a:lnTo>
                    <a:pt x="1" y="162"/>
                  </a:lnTo>
                  <a:cubicBezTo>
                    <a:pt x="1" y="162"/>
                    <a:pt x="228" y="194"/>
                    <a:pt x="551" y="194"/>
                  </a:cubicBezTo>
                  <a:cubicBezTo>
                    <a:pt x="713" y="227"/>
                    <a:pt x="908" y="227"/>
                    <a:pt x="1102" y="227"/>
                  </a:cubicBezTo>
                  <a:cubicBezTo>
                    <a:pt x="1329" y="194"/>
                    <a:pt x="1555" y="194"/>
                    <a:pt x="1782" y="162"/>
                  </a:cubicBezTo>
                  <a:cubicBezTo>
                    <a:pt x="2656" y="97"/>
                    <a:pt x="3531" y="33"/>
                    <a:pt x="3531" y="33"/>
                  </a:cubicBezTo>
                  <a:lnTo>
                    <a:pt x="353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 name="Google Shape;418;p29"/>
            <p:cNvSpPr/>
            <p:nvPr/>
          </p:nvSpPr>
          <p:spPr>
            <a:xfrm>
              <a:off x="1248500" y="2735650"/>
              <a:ext cx="29175" cy="21875"/>
            </a:xfrm>
            <a:custGeom>
              <a:avLst/>
              <a:gdLst/>
              <a:ahLst/>
              <a:cxnLst/>
              <a:rect l="l" t="t" r="r" b="b"/>
              <a:pathLst>
                <a:path w="1167" h="875" extrusionOk="0">
                  <a:moveTo>
                    <a:pt x="0" y="0"/>
                  </a:moveTo>
                  <a:lnTo>
                    <a:pt x="0" y="33"/>
                  </a:lnTo>
                  <a:cubicBezTo>
                    <a:pt x="0" y="33"/>
                    <a:pt x="33" y="98"/>
                    <a:pt x="130" y="227"/>
                  </a:cubicBezTo>
                  <a:cubicBezTo>
                    <a:pt x="162" y="259"/>
                    <a:pt x="227" y="324"/>
                    <a:pt x="292" y="357"/>
                  </a:cubicBezTo>
                  <a:cubicBezTo>
                    <a:pt x="357" y="421"/>
                    <a:pt x="454" y="454"/>
                    <a:pt x="519" y="518"/>
                  </a:cubicBezTo>
                  <a:cubicBezTo>
                    <a:pt x="842" y="713"/>
                    <a:pt x="1134" y="875"/>
                    <a:pt x="1134" y="875"/>
                  </a:cubicBezTo>
                  <a:lnTo>
                    <a:pt x="1166" y="875"/>
                  </a:lnTo>
                  <a:cubicBezTo>
                    <a:pt x="1166" y="875"/>
                    <a:pt x="907" y="616"/>
                    <a:pt x="616" y="389"/>
                  </a:cubicBezTo>
                  <a:cubicBezTo>
                    <a:pt x="551" y="324"/>
                    <a:pt x="486" y="259"/>
                    <a:pt x="421" y="195"/>
                  </a:cubicBezTo>
                  <a:cubicBezTo>
                    <a:pt x="357" y="162"/>
                    <a:pt x="292" y="130"/>
                    <a:pt x="227" y="98"/>
                  </a:cubicBezTo>
                  <a:cubicBezTo>
                    <a:pt x="98" y="33"/>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 name="Google Shape;419;p29"/>
            <p:cNvSpPr/>
            <p:nvPr/>
          </p:nvSpPr>
          <p:spPr>
            <a:xfrm>
              <a:off x="1245250" y="2742125"/>
              <a:ext cx="17850" cy="26750"/>
            </a:xfrm>
            <a:custGeom>
              <a:avLst/>
              <a:gdLst/>
              <a:ahLst/>
              <a:cxnLst/>
              <a:rect l="l" t="t" r="r" b="b"/>
              <a:pathLst>
                <a:path w="714" h="1070" extrusionOk="0">
                  <a:moveTo>
                    <a:pt x="33" y="0"/>
                  </a:moveTo>
                  <a:lnTo>
                    <a:pt x="1" y="33"/>
                  </a:lnTo>
                  <a:cubicBezTo>
                    <a:pt x="1" y="33"/>
                    <a:pt x="33" y="98"/>
                    <a:pt x="66" y="227"/>
                  </a:cubicBezTo>
                  <a:cubicBezTo>
                    <a:pt x="98" y="292"/>
                    <a:pt x="98" y="357"/>
                    <a:pt x="163" y="421"/>
                  </a:cubicBezTo>
                  <a:cubicBezTo>
                    <a:pt x="195" y="454"/>
                    <a:pt x="260" y="519"/>
                    <a:pt x="292" y="583"/>
                  </a:cubicBezTo>
                  <a:cubicBezTo>
                    <a:pt x="487" y="842"/>
                    <a:pt x="713" y="1069"/>
                    <a:pt x="713" y="1069"/>
                  </a:cubicBezTo>
                  <a:cubicBezTo>
                    <a:pt x="713" y="1069"/>
                    <a:pt x="584" y="778"/>
                    <a:pt x="422" y="486"/>
                  </a:cubicBezTo>
                  <a:cubicBezTo>
                    <a:pt x="390" y="421"/>
                    <a:pt x="357" y="357"/>
                    <a:pt x="325" y="292"/>
                  </a:cubicBezTo>
                  <a:cubicBezTo>
                    <a:pt x="292" y="227"/>
                    <a:pt x="228" y="195"/>
                    <a:pt x="195" y="130"/>
                  </a:cubicBezTo>
                  <a:cubicBezTo>
                    <a:pt x="98" y="65"/>
                    <a:pt x="33"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 name="Google Shape;420;p29"/>
            <p:cNvSpPr/>
            <p:nvPr/>
          </p:nvSpPr>
          <p:spPr>
            <a:xfrm>
              <a:off x="1236350" y="2742925"/>
              <a:ext cx="4900" cy="64000"/>
            </a:xfrm>
            <a:custGeom>
              <a:avLst/>
              <a:gdLst/>
              <a:ahLst/>
              <a:cxnLst/>
              <a:rect l="l" t="t" r="r" b="b"/>
              <a:pathLst>
                <a:path w="196" h="2560" extrusionOk="0">
                  <a:moveTo>
                    <a:pt x="66" y="1"/>
                  </a:moveTo>
                  <a:cubicBezTo>
                    <a:pt x="66" y="1"/>
                    <a:pt x="33" y="163"/>
                    <a:pt x="1" y="422"/>
                  </a:cubicBezTo>
                  <a:cubicBezTo>
                    <a:pt x="1" y="519"/>
                    <a:pt x="1" y="681"/>
                    <a:pt x="1" y="810"/>
                  </a:cubicBezTo>
                  <a:cubicBezTo>
                    <a:pt x="1" y="972"/>
                    <a:pt x="1" y="1134"/>
                    <a:pt x="33" y="1296"/>
                  </a:cubicBezTo>
                  <a:cubicBezTo>
                    <a:pt x="66" y="1911"/>
                    <a:pt x="98" y="2559"/>
                    <a:pt x="98" y="2559"/>
                  </a:cubicBezTo>
                  <a:lnTo>
                    <a:pt x="130" y="2559"/>
                  </a:lnTo>
                  <a:cubicBezTo>
                    <a:pt x="130" y="2559"/>
                    <a:pt x="163" y="1911"/>
                    <a:pt x="195" y="1296"/>
                  </a:cubicBezTo>
                  <a:cubicBezTo>
                    <a:pt x="195" y="1134"/>
                    <a:pt x="195" y="972"/>
                    <a:pt x="195" y="810"/>
                  </a:cubicBezTo>
                  <a:cubicBezTo>
                    <a:pt x="195" y="681"/>
                    <a:pt x="195" y="519"/>
                    <a:pt x="163" y="422"/>
                  </a:cubicBezTo>
                  <a:cubicBezTo>
                    <a:pt x="130" y="163"/>
                    <a:pt x="98" y="1"/>
                    <a:pt x="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 name="Google Shape;421;p29"/>
            <p:cNvSpPr/>
            <p:nvPr/>
          </p:nvSpPr>
          <p:spPr>
            <a:xfrm>
              <a:off x="1210450" y="2741325"/>
              <a:ext cx="21875" cy="25100"/>
            </a:xfrm>
            <a:custGeom>
              <a:avLst/>
              <a:gdLst/>
              <a:ahLst/>
              <a:cxnLst/>
              <a:rect l="l" t="t" r="r" b="b"/>
              <a:pathLst>
                <a:path w="875" h="1004" extrusionOk="0">
                  <a:moveTo>
                    <a:pt x="875" y="0"/>
                  </a:moveTo>
                  <a:cubicBezTo>
                    <a:pt x="875" y="0"/>
                    <a:pt x="778" y="32"/>
                    <a:pt x="681" y="130"/>
                  </a:cubicBezTo>
                  <a:cubicBezTo>
                    <a:pt x="616" y="162"/>
                    <a:pt x="583" y="194"/>
                    <a:pt x="519" y="259"/>
                  </a:cubicBezTo>
                  <a:cubicBezTo>
                    <a:pt x="486" y="324"/>
                    <a:pt x="421" y="389"/>
                    <a:pt x="389" y="453"/>
                  </a:cubicBezTo>
                  <a:cubicBezTo>
                    <a:pt x="195" y="712"/>
                    <a:pt x="0" y="972"/>
                    <a:pt x="0" y="972"/>
                  </a:cubicBezTo>
                  <a:lnTo>
                    <a:pt x="33" y="1004"/>
                  </a:lnTo>
                  <a:cubicBezTo>
                    <a:pt x="33" y="1004"/>
                    <a:pt x="260" y="777"/>
                    <a:pt x="519" y="551"/>
                  </a:cubicBezTo>
                  <a:cubicBezTo>
                    <a:pt x="551" y="486"/>
                    <a:pt x="616" y="453"/>
                    <a:pt x="681" y="389"/>
                  </a:cubicBezTo>
                  <a:cubicBezTo>
                    <a:pt x="713" y="324"/>
                    <a:pt x="778" y="259"/>
                    <a:pt x="810" y="227"/>
                  </a:cubicBezTo>
                  <a:cubicBezTo>
                    <a:pt x="842" y="97"/>
                    <a:pt x="875" y="32"/>
                    <a:pt x="875" y="32"/>
                  </a:cubicBezTo>
                  <a:lnTo>
                    <a:pt x="87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 name="Google Shape;422;p29"/>
            <p:cNvSpPr/>
            <p:nvPr/>
          </p:nvSpPr>
          <p:spPr>
            <a:xfrm>
              <a:off x="1202350" y="2738075"/>
              <a:ext cx="25125" cy="12175"/>
            </a:xfrm>
            <a:custGeom>
              <a:avLst/>
              <a:gdLst/>
              <a:ahLst/>
              <a:cxnLst/>
              <a:rect l="l" t="t" r="r" b="b"/>
              <a:pathLst>
                <a:path w="1005" h="487" extrusionOk="0">
                  <a:moveTo>
                    <a:pt x="1005" y="1"/>
                  </a:moveTo>
                  <a:cubicBezTo>
                    <a:pt x="1005" y="1"/>
                    <a:pt x="940" y="1"/>
                    <a:pt x="810" y="33"/>
                  </a:cubicBezTo>
                  <a:cubicBezTo>
                    <a:pt x="778" y="33"/>
                    <a:pt x="713" y="33"/>
                    <a:pt x="648" y="65"/>
                  </a:cubicBezTo>
                  <a:cubicBezTo>
                    <a:pt x="584" y="98"/>
                    <a:pt x="519" y="130"/>
                    <a:pt x="486" y="162"/>
                  </a:cubicBezTo>
                  <a:cubicBezTo>
                    <a:pt x="227" y="324"/>
                    <a:pt x="1" y="486"/>
                    <a:pt x="1" y="486"/>
                  </a:cubicBezTo>
                  <a:cubicBezTo>
                    <a:pt x="1" y="486"/>
                    <a:pt x="292" y="421"/>
                    <a:pt x="551" y="324"/>
                  </a:cubicBezTo>
                  <a:cubicBezTo>
                    <a:pt x="616" y="292"/>
                    <a:pt x="681" y="292"/>
                    <a:pt x="745" y="260"/>
                  </a:cubicBezTo>
                  <a:cubicBezTo>
                    <a:pt x="810" y="227"/>
                    <a:pt x="843" y="195"/>
                    <a:pt x="875" y="162"/>
                  </a:cubicBezTo>
                  <a:cubicBezTo>
                    <a:pt x="972" y="98"/>
                    <a:pt x="1005" y="33"/>
                    <a:pt x="1005" y="33"/>
                  </a:cubicBezTo>
                  <a:lnTo>
                    <a:pt x="100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 name="Google Shape;423;p29"/>
            <p:cNvSpPr/>
            <p:nvPr/>
          </p:nvSpPr>
          <p:spPr>
            <a:xfrm>
              <a:off x="1148925" y="2727550"/>
              <a:ext cx="76925" cy="5700"/>
            </a:xfrm>
            <a:custGeom>
              <a:avLst/>
              <a:gdLst/>
              <a:ahLst/>
              <a:cxnLst/>
              <a:rect l="l" t="t" r="r" b="b"/>
              <a:pathLst>
                <a:path w="3077" h="228" extrusionOk="0">
                  <a:moveTo>
                    <a:pt x="0" y="1"/>
                  </a:moveTo>
                  <a:lnTo>
                    <a:pt x="0" y="33"/>
                  </a:lnTo>
                  <a:cubicBezTo>
                    <a:pt x="0" y="33"/>
                    <a:pt x="778" y="98"/>
                    <a:pt x="1522" y="162"/>
                  </a:cubicBezTo>
                  <a:cubicBezTo>
                    <a:pt x="1717" y="195"/>
                    <a:pt x="1911" y="195"/>
                    <a:pt x="2105" y="227"/>
                  </a:cubicBezTo>
                  <a:cubicBezTo>
                    <a:pt x="2267" y="227"/>
                    <a:pt x="2461" y="227"/>
                    <a:pt x="2591" y="195"/>
                  </a:cubicBezTo>
                  <a:cubicBezTo>
                    <a:pt x="2882" y="195"/>
                    <a:pt x="3077" y="162"/>
                    <a:pt x="3077" y="162"/>
                  </a:cubicBezTo>
                  <a:lnTo>
                    <a:pt x="3077" y="130"/>
                  </a:lnTo>
                  <a:cubicBezTo>
                    <a:pt x="3077" y="130"/>
                    <a:pt x="2882" y="98"/>
                    <a:pt x="2591" y="33"/>
                  </a:cubicBezTo>
                  <a:cubicBezTo>
                    <a:pt x="2461" y="33"/>
                    <a:pt x="2300" y="1"/>
                    <a:pt x="21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matchingName="Numbers and text">
  <p:cSld name="BLANK_11">
    <p:spTree>
      <p:nvGrpSpPr>
        <p:cNvPr id="1" name="Shape 424"/>
        <p:cNvGrpSpPr/>
        <p:nvPr/>
      </p:nvGrpSpPr>
      <p:grpSpPr>
        <a:xfrm>
          <a:off x="0" y="0"/>
          <a:ext cx="0" cy="0"/>
          <a:chOff x="0" y="0"/>
          <a:chExt cx="0" cy="0"/>
        </a:xfrm>
      </p:grpSpPr>
      <p:grpSp>
        <p:nvGrpSpPr>
          <p:cNvPr id="425" name="Google Shape;425;p30"/>
          <p:cNvGrpSpPr/>
          <p:nvPr/>
        </p:nvGrpSpPr>
        <p:grpSpPr>
          <a:xfrm>
            <a:off x="-101025" y="-45925"/>
            <a:ext cx="9302475" cy="5261100"/>
            <a:chOff x="-101025" y="-45925"/>
            <a:chExt cx="9302475" cy="5261100"/>
          </a:xfrm>
        </p:grpSpPr>
        <p:cxnSp>
          <p:nvCxnSpPr>
            <p:cNvPr id="426" name="Google Shape;426;p30"/>
            <p:cNvCxnSpPr/>
            <p:nvPr/>
          </p:nvCxnSpPr>
          <p:spPr>
            <a:xfrm>
              <a:off x="-101025" y="205575"/>
              <a:ext cx="9294900" cy="0"/>
            </a:xfrm>
            <a:prstGeom prst="straightConnector1">
              <a:avLst/>
            </a:prstGeom>
            <a:noFill/>
            <a:ln w="19050" cap="flat" cmpd="sng">
              <a:solidFill>
                <a:schemeClr val="dk1"/>
              </a:solidFill>
              <a:prstDash val="solid"/>
              <a:round/>
              <a:headEnd type="none" w="med" len="med"/>
              <a:tailEnd type="none" w="med" len="med"/>
            </a:ln>
          </p:spPr>
        </p:cxnSp>
        <p:cxnSp>
          <p:nvCxnSpPr>
            <p:cNvPr id="427" name="Google Shape;427;p30"/>
            <p:cNvCxnSpPr/>
            <p:nvPr/>
          </p:nvCxnSpPr>
          <p:spPr>
            <a:xfrm>
              <a:off x="209250" y="-45925"/>
              <a:ext cx="0" cy="5261100"/>
            </a:xfrm>
            <a:prstGeom prst="straightConnector1">
              <a:avLst/>
            </a:prstGeom>
            <a:noFill/>
            <a:ln w="19050" cap="flat" cmpd="sng">
              <a:solidFill>
                <a:schemeClr val="dk1"/>
              </a:solidFill>
              <a:prstDash val="solid"/>
              <a:round/>
              <a:headEnd type="none" w="med" len="med"/>
              <a:tailEnd type="none" w="med" len="med"/>
            </a:ln>
          </p:spPr>
        </p:cxnSp>
        <p:cxnSp>
          <p:nvCxnSpPr>
            <p:cNvPr id="428" name="Google Shape;428;p30"/>
            <p:cNvCxnSpPr/>
            <p:nvPr/>
          </p:nvCxnSpPr>
          <p:spPr>
            <a:xfrm>
              <a:off x="-36750" y="4930875"/>
              <a:ext cx="9238200" cy="0"/>
            </a:xfrm>
            <a:prstGeom prst="straightConnector1">
              <a:avLst/>
            </a:prstGeom>
            <a:noFill/>
            <a:ln w="19050" cap="flat" cmpd="sng">
              <a:solidFill>
                <a:schemeClr val="dk1"/>
              </a:solidFill>
              <a:prstDash val="solid"/>
              <a:round/>
              <a:headEnd type="none" w="med" len="med"/>
              <a:tailEnd type="none" w="med" len="med"/>
            </a:ln>
          </p:spPr>
        </p:cxnSp>
        <p:cxnSp>
          <p:nvCxnSpPr>
            <p:cNvPr id="429" name="Google Shape;429;p30"/>
            <p:cNvCxnSpPr/>
            <p:nvPr/>
          </p:nvCxnSpPr>
          <p:spPr>
            <a:xfrm>
              <a:off x="8934750" y="-27550"/>
              <a:ext cx="0" cy="5217000"/>
            </a:xfrm>
            <a:prstGeom prst="straightConnector1">
              <a:avLst/>
            </a:prstGeom>
            <a:noFill/>
            <a:ln w="19050" cap="flat" cmpd="sng">
              <a:solidFill>
                <a:schemeClr val="dk1"/>
              </a:solidFill>
              <a:prstDash val="solid"/>
              <a:round/>
              <a:headEnd type="none" w="med" len="med"/>
              <a:tailEnd type="none" w="med" len="med"/>
            </a:ln>
          </p:spPr>
        </p:cxnSp>
      </p:grpSp>
      <p:sp>
        <p:nvSpPr>
          <p:cNvPr id="430" name="Google Shape;430;p30"/>
          <p:cNvSpPr txBox="1">
            <a:spLocks noGrp="1"/>
          </p:cNvSpPr>
          <p:nvPr>
            <p:ph type="title" hasCustomPrompt="1"/>
          </p:nvPr>
        </p:nvSpPr>
        <p:spPr>
          <a:xfrm>
            <a:off x="1631950" y="546025"/>
            <a:ext cx="5871900" cy="761700"/>
          </a:xfrm>
          <a:prstGeom prst="rect">
            <a:avLst/>
          </a:prstGeom>
          <a:ln>
            <a:noFill/>
          </a:ln>
        </p:spPr>
        <p:txBody>
          <a:bodyPr spcFirstLastPara="1" wrap="square" lIns="91425" tIns="91425" rIns="91425" bIns="91425" anchor="ctr" anchorCtr="0">
            <a:noAutofit/>
          </a:bodyPr>
          <a:lstStyle>
            <a:lvl1pPr lvl="0" algn="ctr" rtl="0">
              <a:spcBef>
                <a:spcPts val="0"/>
              </a:spcBef>
              <a:spcAft>
                <a:spcPts val="0"/>
              </a:spcAft>
              <a:buSzPts val="6000"/>
              <a:buNone/>
              <a:defRPr sz="5500"/>
            </a:lvl1pPr>
            <a:lvl2pPr lvl="1" algn="ctr" rtl="0">
              <a:spcBef>
                <a:spcPts val="0"/>
              </a:spcBef>
              <a:spcAft>
                <a:spcPts val="0"/>
              </a:spcAft>
              <a:buSzPts val="6000"/>
              <a:buNone/>
              <a:defRPr sz="6000"/>
            </a:lvl2pPr>
            <a:lvl3pPr lvl="2" algn="ctr" rtl="0">
              <a:spcBef>
                <a:spcPts val="0"/>
              </a:spcBef>
              <a:spcAft>
                <a:spcPts val="0"/>
              </a:spcAft>
              <a:buSzPts val="6000"/>
              <a:buNone/>
              <a:defRPr sz="6000"/>
            </a:lvl3pPr>
            <a:lvl4pPr lvl="3" algn="ctr" rtl="0">
              <a:spcBef>
                <a:spcPts val="0"/>
              </a:spcBef>
              <a:spcAft>
                <a:spcPts val="0"/>
              </a:spcAft>
              <a:buSzPts val="6000"/>
              <a:buNone/>
              <a:defRPr sz="6000"/>
            </a:lvl4pPr>
            <a:lvl5pPr lvl="4" algn="ctr" rtl="0">
              <a:spcBef>
                <a:spcPts val="0"/>
              </a:spcBef>
              <a:spcAft>
                <a:spcPts val="0"/>
              </a:spcAft>
              <a:buSzPts val="6000"/>
              <a:buNone/>
              <a:defRPr sz="6000"/>
            </a:lvl5pPr>
            <a:lvl6pPr lvl="5" algn="ctr" rtl="0">
              <a:spcBef>
                <a:spcPts val="0"/>
              </a:spcBef>
              <a:spcAft>
                <a:spcPts val="0"/>
              </a:spcAft>
              <a:buSzPts val="6000"/>
              <a:buNone/>
              <a:defRPr sz="6000"/>
            </a:lvl6pPr>
            <a:lvl7pPr lvl="6" algn="ctr" rtl="0">
              <a:spcBef>
                <a:spcPts val="0"/>
              </a:spcBef>
              <a:spcAft>
                <a:spcPts val="0"/>
              </a:spcAft>
              <a:buSzPts val="6000"/>
              <a:buNone/>
              <a:defRPr sz="6000"/>
            </a:lvl7pPr>
            <a:lvl8pPr lvl="7" algn="ctr" rtl="0">
              <a:spcBef>
                <a:spcPts val="0"/>
              </a:spcBef>
              <a:spcAft>
                <a:spcPts val="0"/>
              </a:spcAft>
              <a:buSzPts val="6000"/>
              <a:buNone/>
              <a:defRPr sz="6000"/>
            </a:lvl8pPr>
            <a:lvl9pPr lvl="8" algn="ctr" rtl="0">
              <a:spcBef>
                <a:spcPts val="0"/>
              </a:spcBef>
              <a:spcAft>
                <a:spcPts val="0"/>
              </a:spcAft>
              <a:buSzPts val="6000"/>
              <a:buNone/>
              <a:defRPr sz="6000"/>
            </a:lvl9pPr>
          </a:lstStyle>
          <a:p>
            <a:r>
              <a:t>xx%</a:t>
            </a:r>
          </a:p>
        </p:txBody>
      </p:sp>
      <p:sp>
        <p:nvSpPr>
          <p:cNvPr id="431" name="Google Shape;431;p30"/>
          <p:cNvSpPr txBox="1">
            <a:spLocks noGrp="1"/>
          </p:cNvSpPr>
          <p:nvPr>
            <p:ph type="subTitle" idx="1"/>
          </p:nvPr>
        </p:nvSpPr>
        <p:spPr>
          <a:xfrm>
            <a:off x="2232806" y="1413700"/>
            <a:ext cx="4669200" cy="400500"/>
          </a:xfrm>
          <a:prstGeom prst="rect">
            <a:avLst/>
          </a:prstGeom>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lvl1pPr lvl="0" algn="ctr" rtl="0">
              <a:lnSpc>
                <a:spcPct val="100000"/>
              </a:lnSpc>
              <a:spcBef>
                <a:spcPts val="0"/>
              </a:spcBef>
              <a:spcAft>
                <a:spcPts val="0"/>
              </a:spcAft>
              <a:buSzPts val="2000"/>
              <a:buFont typeface="DM Serif Display"/>
              <a:buNone/>
              <a:defRPr sz="1600"/>
            </a:lvl1pPr>
            <a:lvl2pPr lvl="1" algn="ctr" rtl="0">
              <a:lnSpc>
                <a:spcPct val="100000"/>
              </a:lnSpc>
              <a:spcBef>
                <a:spcPts val="0"/>
              </a:spcBef>
              <a:spcAft>
                <a:spcPts val="0"/>
              </a:spcAft>
              <a:buSzPts val="2000"/>
              <a:buFont typeface="DM Serif Display"/>
              <a:buNone/>
              <a:defRPr sz="2000">
                <a:latin typeface="DM Serif Display"/>
                <a:ea typeface="DM Serif Display"/>
                <a:cs typeface="DM Serif Display"/>
                <a:sym typeface="DM Serif Display"/>
              </a:defRPr>
            </a:lvl2pPr>
            <a:lvl3pPr lvl="2" algn="ctr" rtl="0">
              <a:lnSpc>
                <a:spcPct val="100000"/>
              </a:lnSpc>
              <a:spcBef>
                <a:spcPts val="0"/>
              </a:spcBef>
              <a:spcAft>
                <a:spcPts val="0"/>
              </a:spcAft>
              <a:buSzPts val="2000"/>
              <a:buFont typeface="DM Serif Display"/>
              <a:buNone/>
              <a:defRPr sz="2000">
                <a:latin typeface="DM Serif Display"/>
                <a:ea typeface="DM Serif Display"/>
                <a:cs typeface="DM Serif Display"/>
                <a:sym typeface="DM Serif Display"/>
              </a:defRPr>
            </a:lvl3pPr>
            <a:lvl4pPr lvl="3" algn="ctr" rtl="0">
              <a:lnSpc>
                <a:spcPct val="100000"/>
              </a:lnSpc>
              <a:spcBef>
                <a:spcPts val="0"/>
              </a:spcBef>
              <a:spcAft>
                <a:spcPts val="0"/>
              </a:spcAft>
              <a:buSzPts val="2000"/>
              <a:buFont typeface="DM Serif Display"/>
              <a:buNone/>
              <a:defRPr sz="2000">
                <a:latin typeface="DM Serif Display"/>
                <a:ea typeface="DM Serif Display"/>
                <a:cs typeface="DM Serif Display"/>
                <a:sym typeface="DM Serif Display"/>
              </a:defRPr>
            </a:lvl4pPr>
            <a:lvl5pPr lvl="4" algn="ctr" rtl="0">
              <a:lnSpc>
                <a:spcPct val="100000"/>
              </a:lnSpc>
              <a:spcBef>
                <a:spcPts val="0"/>
              </a:spcBef>
              <a:spcAft>
                <a:spcPts val="0"/>
              </a:spcAft>
              <a:buSzPts val="2000"/>
              <a:buFont typeface="DM Serif Display"/>
              <a:buNone/>
              <a:defRPr sz="2000">
                <a:latin typeface="DM Serif Display"/>
                <a:ea typeface="DM Serif Display"/>
                <a:cs typeface="DM Serif Display"/>
                <a:sym typeface="DM Serif Display"/>
              </a:defRPr>
            </a:lvl5pPr>
            <a:lvl6pPr lvl="5" algn="ctr" rtl="0">
              <a:lnSpc>
                <a:spcPct val="100000"/>
              </a:lnSpc>
              <a:spcBef>
                <a:spcPts val="0"/>
              </a:spcBef>
              <a:spcAft>
                <a:spcPts val="0"/>
              </a:spcAft>
              <a:buSzPts val="2000"/>
              <a:buFont typeface="DM Serif Display"/>
              <a:buNone/>
              <a:defRPr sz="2000">
                <a:latin typeface="DM Serif Display"/>
                <a:ea typeface="DM Serif Display"/>
                <a:cs typeface="DM Serif Display"/>
                <a:sym typeface="DM Serif Display"/>
              </a:defRPr>
            </a:lvl6pPr>
            <a:lvl7pPr lvl="6" algn="ctr" rtl="0">
              <a:lnSpc>
                <a:spcPct val="100000"/>
              </a:lnSpc>
              <a:spcBef>
                <a:spcPts val="0"/>
              </a:spcBef>
              <a:spcAft>
                <a:spcPts val="0"/>
              </a:spcAft>
              <a:buSzPts val="2000"/>
              <a:buFont typeface="DM Serif Display"/>
              <a:buNone/>
              <a:defRPr sz="2000">
                <a:latin typeface="DM Serif Display"/>
                <a:ea typeface="DM Serif Display"/>
                <a:cs typeface="DM Serif Display"/>
                <a:sym typeface="DM Serif Display"/>
              </a:defRPr>
            </a:lvl7pPr>
            <a:lvl8pPr lvl="7" algn="ctr" rtl="0">
              <a:lnSpc>
                <a:spcPct val="100000"/>
              </a:lnSpc>
              <a:spcBef>
                <a:spcPts val="0"/>
              </a:spcBef>
              <a:spcAft>
                <a:spcPts val="0"/>
              </a:spcAft>
              <a:buSzPts val="2000"/>
              <a:buFont typeface="DM Serif Display"/>
              <a:buNone/>
              <a:defRPr sz="2000">
                <a:latin typeface="DM Serif Display"/>
                <a:ea typeface="DM Serif Display"/>
                <a:cs typeface="DM Serif Display"/>
                <a:sym typeface="DM Serif Display"/>
              </a:defRPr>
            </a:lvl8pPr>
            <a:lvl9pPr lvl="8" algn="ctr" rtl="0">
              <a:lnSpc>
                <a:spcPct val="100000"/>
              </a:lnSpc>
              <a:spcBef>
                <a:spcPts val="0"/>
              </a:spcBef>
              <a:spcAft>
                <a:spcPts val="0"/>
              </a:spcAft>
              <a:buSzPts val="2000"/>
              <a:buFont typeface="DM Serif Display"/>
              <a:buNone/>
              <a:defRPr sz="2000">
                <a:latin typeface="DM Serif Display"/>
                <a:ea typeface="DM Serif Display"/>
                <a:cs typeface="DM Serif Display"/>
                <a:sym typeface="DM Serif Display"/>
              </a:defRPr>
            </a:lvl9pPr>
          </a:lstStyle>
          <a:p>
            <a:endParaRPr/>
          </a:p>
        </p:txBody>
      </p:sp>
      <p:sp>
        <p:nvSpPr>
          <p:cNvPr id="432" name="Google Shape;432;p30"/>
          <p:cNvSpPr txBox="1">
            <a:spLocks noGrp="1"/>
          </p:cNvSpPr>
          <p:nvPr>
            <p:ph type="title" idx="2" hasCustomPrompt="1"/>
          </p:nvPr>
        </p:nvSpPr>
        <p:spPr>
          <a:xfrm>
            <a:off x="1631950" y="1932569"/>
            <a:ext cx="5871900" cy="761700"/>
          </a:xfrm>
          <a:prstGeom prst="rect">
            <a:avLst/>
          </a:prstGeom>
          <a:ln>
            <a:noFill/>
          </a:ln>
        </p:spPr>
        <p:txBody>
          <a:bodyPr spcFirstLastPara="1" wrap="square" lIns="91425" tIns="91425" rIns="91425" bIns="91425" anchor="ctr" anchorCtr="0">
            <a:noAutofit/>
          </a:bodyPr>
          <a:lstStyle>
            <a:lvl1pPr lvl="0" algn="ctr" rtl="0">
              <a:spcBef>
                <a:spcPts val="0"/>
              </a:spcBef>
              <a:spcAft>
                <a:spcPts val="0"/>
              </a:spcAft>
              <a:buSzPts val="6000"/>
              <a:buNone/>
              <a:defRPr sz="5500"/>
            </a:lvl1pPr>
            <a:lvl2pPr lvl="1" algn="ctr" rtl="0">
              <a:spcBef>
                <a:spcPts val="0"/>
              </a:spcBef>
              <a:spcAft>
                <a:spcPts val="0"/>
              </a:spcAft>
              <a:buSzPts val="6000"/>
              <a:buNone/>
              <a:defRPr sz="6000"/>
            </a:lvl2pPr>
            <a:lvl3pPr lvl="2" algn="ctr" rtl="0">
              <a:spcBef>
                <a:spcPts val="0"/>
              </a:spcBef>
              <a:spcAft>
                <a:spcPts val="0"/>
              </a:spcAft>
              <a:buSzPts val="6000"/>
              <a:buNone/>
              <a:defRPr sz="6000"/>
            </a:lvl3pPr>
            <a:lvl4pPr lvl="3" algn="ctr" rtl="0">
              <a:spcBef>
                <a:spcPts val="0"/>
              </a:spcBef>
              <a:spcAft>
                <a:spcPts val="0"/>
              </a:spcAft>
              <a:buSzPts val="6000"/>
              <a:buNone/>
              <a:defRPr sz="6000"/>
            </a:lvl4pPr>
            <a:lvl5pPr lvl="4" algn="ctr" rtl="0">
              <a:spcBef>
                <a:spcPts val="0"/>
              </a:spcBef>
              <a:spcAft>
                <a:spcPts val="0"/>
              </a:spcAft>
              <a:buSzPts val="6000"/>
              <a:buNone/>
              <a:defRPr sz="6000"/>
            </a:lvl5pPr>
            <a:lvl6pPr lvl="5" algn="ctr" rtl="0">
              <a:spcBef>
                <a:spcPts val="0"/>
              </a:spcBef>
              <a:spcAft>
                <a:spcPts val="0"/>
              </a:spcAft>
              <a:buSzPts val="6000"/>
              <a:buNone/>
              <a:defRPr sz="6000"/>
            </a:lvl6pPr>
            <a:lvl7pPr lvl="6" algn="ctr" rtl="0">
              <a:spcBef>
                <a:spcPts val="0"/>
              </a:spcBef>
              <a:spcAft>
                <a:spcPts val="0"/>
              </a:spcAft>
              <a:buSzPts val="6000"/>
              <a:buNone/>
              <a:defRPr sz="6000"/>
            </a:lvl7pPr>
            <a:lvl8pPr lvl="7" algn="ctr" rtl="0">
              <a:spcBef>
                <a:spcPts val="0"/>
              </a:spcBef>
              <a:spcAft>
                <a:spcPts val="0"/>
              </a:spcAft>
              <a:buSzPts val="6000"/>
              <a:buNone/>
              <a:defRPr sz="6000"/>
            </a:lvl8pPr>
            <a:lvl9pPr lvl="8" algn="ctr" rtl="0">
              <a:spcBef>
                <a:spcPts val="0"/>
              </a:spcBef>
              <a:spcAft>
                <a:spcPts val="0"/>
              </a:spcAft>
              <a:buSzPts val="6000"/>
              <a:buNone/>
              <a:defRPr sz="6000"/>
            </a:lvl9pPr>
          </a:lstStyle>
          <a:p>
            <a:r>
              <a:t>xx%</a:t>
            </a:r>
          </a:p>
        </p:txBody>
      </p:sp>
      <p:sp>
        <p:nvSpPr>
          <p:cNvPr id="433" name="Google Shape;433;p30"/>
          <p:cNvSpPr txBox="1">
            <a:spLocks noGrp="1"/>
          </p:cNvSpPr>
          <p:nvPr>
            <p:ph type="subTitle" idx="3"/>
          </p:nvPr>
        </p:nvSpPr>
        <p:spPr>
          <a:xfrm>
            <a:off x="2232806" y="2800244"/>
            <a:ext cx="4669200" cy="400500"/>
          </a:xfrm>
          <a:prstGeom prst="rect">
            <a:avLst/>
          </a:prstGeom>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lvl1pPr lvl="0" algn="ctr" rtl="0">
              <a:lnSpc>
                <a:spcPct val="100000"/>
              </a:lnSpc>
              <a:spcBef>
                <a:spcPts val="0"/>
              </a:spcBef>
              <a:spcAft>
                <a:spcPts val="0"/>
              </a:spcAft>
              <a:buSzPts val="2000"/>
              <a:buFont typeface="DM Serif Display"/>
              <a:buNone/>
              <a:defRPr sz="1600"/>
            </a:lvl1pPr>
            <a:lvl2pPr lvl="1" algn="ctr" rtl="0">
              <a:lnSpc>
                <a:spcPct val="100000"/>
              </a:lnSpc>
              <a:spcBef>
                <a:spcPts val="0"/>
              </a:spcBef>
              <a:spcAft>
                <a:spcPts val="0"/>
              </a:spcAft>
              <a:buSzPts val="2000"/>
              <a:buFont typeface="DM Serif Display"/>
              <a:buNone/>
              <a:defRPr sz="2000">
                <a:latin typeface="DM Serif Display"/>
                <a:ea typeface="DM Serif Display"/>
                <a:cs typeface="DM Serif Display"/>
                <a:sym typeface="DM Serif Display"/>
              </a:defRPr>
            </a:lvl2pPr>
            <a:lvl3pPr lvl="2" algn="ctr" rtl="0">
              <a:lnSpc>
                <a:spcPct val="100000"/>
              </a:lnSpc>
              <a:spcBef>
                <a:spcPts val="0"/>
              </a:spcBef>
              <a:spcAft>
                <a:spcPts val="0"/>
              </a:spcAft>
              <a:buSzPts val="2000"/>
              <a:buFont typeface="DM Serif Display"/>
              <a:buNone/>
              <a:defRPr sz="2000">
                <a:latin typeface="DM Serif Display"/>
                <a:ea typeface="DM Serif Display"/>
                <a:cs typeface="DM Serif Display"/>
                <a:sym typeface="DM Serif Display"/>
              </a:defRPr>
            </a:lvl3pPr>
            <a:lvl4pPr lvl="3" algn="ctr" rtl="0">
              <a:lnSpc>
                <a:spcPct val="100000"/>
              </a:lnSpc>
              <a:spcBef>
                <a:spcPts val="0"/>
              </a:spcBef>
              <a:spcAft>
                <a:spcPts val="0"/>
              </a:spcAft>
              <a:buSzPts val="2000"/>
              <a:buFont typeface="DM Serif Display"/>
              <a:buNone/>
              <a:defRPr sz="2000">
                <a:latin typeface="DM Serif Display"/>
                <a:ea typeface="DM Serif Display"/>
                <a:cs typeface="DM Serif Display"/>
                <a:sym typeface="DM Serif Display"/>
              </a:defRPr>
            </a:lvl4pPr>
            <a:lvl5pPr lvl="4" algn="ctr" rtl="0">
              <a:lnSpc>
                <a:spcPct val="100000"/>
              </a:lnSpc>
              <a:spcBef>
                <a:spcPts val="0"/>
              </a:spcBef>
              <a:spcAft>
                <a:spcPts val="0"/>
              </a:spcAft>
              <a:buSzPts val="2000"/>
              <a:buFont typeface="DM Serif Display"/>
              <a:buNone/>
              <a:defRPr sz="2000">
                <a:latin typeface="DM Serif Display"/>
                <a:ea typeface="DM Serif Display"/>
                <a:cs typeface="DM Serif Display"/>
                <a:sym typeface="DM Serif Display"/>
              </a:defRPr>
            </a:lvl5pPr>
            <a:lvl6pPr lvl="5" algn="ctr" rtl="0">
              <a:lnSpc>
                <a:spcPct val="100000"/>
              </a:lnSpc>
              <a:spcBef>
                <a:spcPts val="0"/>
              </a:spcBef>
              <a:spcAft>
                <a:spcPts val="0"/>
              </a:spcAft>
              <a:buSzPts val="2000"/>
              <a:buFont typeface="DM Serif Display"/>
              <a:buNone/>
              <a:defRPr sz="2000">
                <a:latin typeface="DM Serif Display"/>
                <a:ea typeface="DM Serif Display"/>
                <a:cs typeface="DM Serif Display"/>
                <a:sym typeface="DM Serif Display"/>
              </a:defRPr>
            </a:lvl6pPr>
            <a:lvl7pPr lvl="6" algn="ctr" rtl="0">
              <a:lnSpc>
                <a:spcPct val="100000"/>
              </a:lnSpc>
              <a:spcBef>
                <a:spcPts val="0"/>
              </a:spcBef>
              <a:spcAft>
                <a:spcPts val="0"/>
              </a:spcAft>
              <a:buSzPts val="2000"/>
              <a:buFont typeface="DM Serif Display"/>
              <a:buNone/>
              <a:defRPr sz="2000">
                <a:latin typeface="DM Serif Display"/>
                <a:ea typeface="DM Serif Display"/>
                <a:cs typeface="DM Serif Display"/>
                <a:sym typeface="DM Serif Display"/>
              </a:defRPr>
            </a:lvl7pPr>
            <a:lvl8pPr lvl="7" algn="ctr" rtl="0">
              <a:lnSpc>
                <a:spcPct val="100000"/>
              </a:lnSpc>
              <a:spcBef>
                <a:spcPts val="0"/>
              </a:spcBef>
              <a:spcAft>
                <a:spcPts val="0"/>
              </a:spcAft>
              <a:buSzPts val="2000"/>
              <a:buFont typeface="DM Serif Display"/>
              <a:buNone/>
              <a:defRPr sz="2000">
                <a:latin typeface="DM Serif Display"/>
                <a:ea typeface="DM Serif Display"/>
                <a:cs typeface="DM Serif Display"/>
                <a:sym typeface="DM Serif Display"/>
              </a:defRPr>
            </a:lvl8pPr>
            <a:lvl9pPr lvl="8" algn="ctr" rtl="0">
              <a:lnSpc>
                <a:spcPct val="100000"/>
              </a:lnSpc>
              <a:spcBef>
                <a:spcPts val="0"/>
              </a:spcBef>
              <a:spcAft>
                <a:spcPts val="0"/>
              </a:spcAft>
              <a:buSzPts val="2000"/>
              <a:buFont typeface="DM Serif Display"/>
              <a:buNone/>
              <a:defRPr sz="2000">
                <a:latin typeface="DM Serif Display"/>
                <a:ea typeface="DM Serif Display"/>
                <a:cs typeface="DM Serif Display"/>
                <a:sym typeface="DM Serif Display"/>
              </a:defRPr>
            </a:lvl9pPr>
          </a:lstStyle>
          <a:p>
            <a:endParaRPr/>
          </a:p>
        </p:txBody>
      </p:sp>
      <p:sp>
        <p:nvSpPr>
          <p:cNvPr id="434" name="Google Shape;434;p30"/>
          <p:cNvSpPr txBox="1">
            <a:spLocks noGrp="1"/>
          </p:cNvSpPr>
          <p:nvPr>
            <p:ph type="title" idx="4" hasCustomPrompt="1"/>
          </p:nvPr>
        </p:nvSpPr>
        <p:spPr>
          <a:xfrm>
            <a:off x="1631950" y="3335925"/>
            <a:ext cx="5871900" cy="761700"/>
          </a:xfrm>
          <a:prstGeom prst="rect">
            <a:avLst/>
          </a:prstGeom>
          <a:ln>
            <a:noFill/>
          </a:ln>
        </p:spPr>
        <p:txBody>
          <a:bodyPr spcFirstLastPara="1" wrap="square" lIns="91425" tIns="91425" rIns="91425" bIns="91425" anchor="ctr" anchorCtr="0">
            <a:noAutofit/>
          </a:bodyPr>
          <a:lstStyle>
            <a:lvl1pPr lvl="0" algn="ctr" rtl="0">
              <a:spcBef>
                <a:spcPts val="0"/>
              </a:spcBef>
              <a:spcAft>
                <a:spcPts val="0"/>
              </a:spcAft>
              <a:buSzPts val="6000"/>
              <a:buNone/>
              <a:defRPr sz="5500"/>
            </a:lvl1pPr>
            <a:lvl2pPr lvl="1" algn="ctr" rtl="0">
              <a:spcBef>
                <a:spcPts val="0"/>
              </a:spcBef>
              <a:spcAft>
                <a:spcPts val="0"/>
              </a:spcAft>
              <a:buSzPts val="6000"/>
              <a:buNone/>
              <a:defRPr sz="6000"/>
            </a:lvl2pPr>
            <a:lvl3pPr lvl="2" algn="ctr" rtl="0">
              <a:spcBef>
                <a:spcPts val="0"/>
              </a:spcBef>
              <a:spcAft>
                <a:spcPts val="0"/>
              </a:spcAft>
              <a:buSzPts val="6000"/>
              <a:buNone/>
              <a:defRPr sz="6000"/>
            </a:lvl3pPr>
            <a:lvl4pPr lvl="3" algn="ctr" rtl="0">
              <a:spcBef>
                <a:spcPts val="0"/>
              </a:spcBef>
              <a:spcAft>
                <a:spcPts val="0"/>
              </a:spcAft>
              <a:buSzPts val="6000"/>
              <a:buNone/>
              <a:defRPr sz="6000"/>
            </a:lvl4pPr>
            <a:lvl5pPr lvl="4" algn="ctr" rtl="0">
              <a:spcBef>
                <a:spcPts val="0"/>
              </a:spcBef>
              <a:spcAft>
                <a:spcPts val="0"/>
              </a:spcAft>
              <a:buSzPts val="6000"/>
              <a:buNone/>
              <a:defRPr sz="6000"/>
            </a:lvl5pPr>
            <a:lvl6pPr lvl="5" algn="ctr" rtl="0">
              <a:spcBef>
                <a:spcPts val="0"/>
              </a:spcBef>
              <a:spcAft>
                <a:spcPts val="0"/>
              </a:spcAft>
              <a:buSzPts val="6000"/>
              <a:buNone/>
              <a:defRPr sz="6000"/>
            </a:lvl6pPr>
            <a:lvl7pPr lvl="6" algn="ctr" rtl="0">
              <a:spcBef>
                <a:spcPts val="0"/>
              </a:spcBef>
              <a:spcAft>
                <a:spcPts val="0"/>
              </a:spcAft>
              <a:buSzPts val="6000"/>
              <a:buNone/>
              <a:defRPr sz="6000"/>
            </a:lvl7pPr>
            <a:lvl8pPr lvl="7" algn="ctr" rtl="0">
              <a:spcBef>
                <a:spcPts val="0"/>
              </a:spcBef>
              <a:spcAft>
                <a:spcPts val="0"/>
              </a:spcAft>
              <a:buSzPts val="6000"/>
              <a:buNone/>
              <a:defRPr sz="6000"/>
            </a:lvl8pPr>
            <a:lvl9pPr lvl="8" algn="ctr" rtl="0">
              <a:spcBef>
                <a:spcPts val="0"/>
              </a:spcBef>
              <a:spcAft>
                <a:spcPts val="0"/>
              </a:spcAft>
              <a:buSzPts val="6000"/>
              <a:buNone/>
              <a:defRPr sz="6000"/>
            </a:lvl9pPr>
          </a:lstStyle>
          <a:p>
            <a:r>
              <a:t>xx%</a:t>
            </a:r>
          </a:p>
        </p:txBody>
      </p:sp>
      <p:sp>
        <p:nvSpPr>
          <p:cNvPr id="435" name="Google Shape;435;p30"/>
          <p:cNvSpPr txBox="1">
            <a:spLocks noGrp="1"/>
          </p:cNvSpPr>
          <p:nvPr>
            <p:ph type="subTitle" idx="5"/>
          </p:nvPr>
        </p:nvSpPr>
        <p:spPr>
          <a:xfrm>
            <a:off x="2232806" y="4203600"/>
            <a:ext cx="4669200" cy="400500"/>
          </a:xfrm>
          <a:prstGeom prst="rect">
            <a:avLst/>
          </a:prstGeom>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lvl1pPr lvl="0" algn="ctr" rtl="0">
              <a:lnSpc>
                <a:spcPct val="100000"/>
              </a:lnSpc>
              <a:spcBef>
                <a:spcPts val="0"/>
              </a:spcBef>
              <a:spcAft>
                <a:spcPts val="0"/>
              </a:spcAft>
              <a:buSzPts val="2000"/>
              <a:buFont typeface="DM Serif Display"/>
              <a:buNone/>
              <a:defRPr sz="1600"/>
            </a:lvl1pPr>
            <a:lvl2pPr lvl="1" algn="ctr" rtl="0">
              <a:lnSpc>
                <a:spcPct val="100000"/>
              </a:lnSpc>
              <a:spcBef>
                <a:spcPts val="0"/>
              </a:spcBef>
              <a:spcAft>
                <a:spcPts val="0"/>
              </a:spcAft>
              <a:buSzPts val="2000"/>
              <a:buFont typeface="DM Serif Display"/>
              <a:buNone/>
              <a:defRPr sz="2000">
                <a:latin typeface="DM Serif Display"/>
                <a:ea typeface="DM Serif Display"/>
                <a:cs typeface="DM Serif Display"/>
                <a:sym typeface="DM Serif Display"/>
              </a:defRPr>
            </a:lvl2pPr>
            <a:lvl3pPr lvl="2" algn="ctr" rtl="0">
              <a:lnSpc>
                <a:spcPct val="100000"/>
              </a:lnSpc>
              <a:spcBef>
                <a:spcPts val="0"/>
              </a:spcBef>
              <a:spcAft>
                <a:spcPts val="0"/>
              </a:spcAft>
              <a:buSzPts val="2000"/>
              <a:buFont typeface="DM Serif Display"/>
              <a:buNone/>
              <a:defRPr sz="2000">
                <a:latin typeface="DM Serif Display"/>
                <a:ea typeface="DM Serif Display"/>
                <a:cs typeface="DM Serif Display"/>
                <a:sym typeface="DM Serif Display"/>
              </a:defRPr>
            </a:lvl3pPr>
            <a:lvl4pPr lvl="3" algn="ctr" rtl="0">
              <a:lnSpc>
                <a:spcPct val="100000"/>
              </a:lnSpc>
              <a:spcBef>
                <a:spcPts val="0"/>
              </a:spcBef>
              <a:spcAft>
                <a:spcPts val="0"/>
              </a:spcAft>
              <a:buSzPts val="2000"/>
              <a:buFont typeface="DM Serif Display"/>
              <a:buNone/>
              <a:defRPr sz="2000">
                <a:latin typeface="DM Serif Display"/>
                <a:ea typeface="DM Serif Display"/>
                <a:cs typeface="DM Serif Display"/>
                <a:sym typeface="DM Serif Display"/>
              </a:defRPr>
            </a:lvl4pPr>
            <a:lvl5pPr lvl="4" algn="ctr" rtl="0">
              <a:lnSpc>
                <a:spcPct val="100000"/>
              </a:lnSpc>
              <a:spcBef>
                <a:spcPts val="0"/>
              </a:spcBef>
              <a:spcAft>
                <a:spcPts val="0"/>
              </a:spcAft>
              <a:buSzPts val="2000"/>
              <a:buFont typeface="DM Serif Display"/>
              <a:buNone/>
              <a:defRPr sz="2000">
                <a:latin typeface="DM Serif Display"/>
                <a:ea typeface="DM Serif Display"/>
                <a:cs typeface="DM Serif Display"/>
                <a:sym typeface="DM Serif Display"/>
              </a:defRPr>
            </a:lvl5pPr>
            <a:lvl6pPr lvl="5" algn="ctr" rtl="0">
              <a:lnSpc>
                <a:spcPct val="100000"/>
              </a:lnSpc>
              <a:spcBef>
                <a:spcPts val="0"/>
              </a:spcBef>
              <a:spcAft>
                <a:spcPts val="0"/>
              </a:spcAft>
              <a:buSzPts val="2000"/>
              <a:buFont typeface="DM Serif Display"/>
              <a:buNone/>
              <a:defRPr sz="2000">
                <a:latin typeface="DM Serif Display"/>
                <a:ea typeface="DM Serif Display"/>
                <a:cs typeface="DM Serif Display"/>
                <a:sym typeface="DM Serif Display"/>
              </a:defRPr>
            </a:lvl6pPr>
            <a:lvl7pPr lvl="6" algn="ctr" rtl="0">
              <a:lnSpc>
                <a:spcPct val="100000"/>
              </a:lnSpc>
              <a:spcBef>
                <a:spcPts val="0"/>
              </a:spcBef>
              <a:spcAft>
                <a:spcPts val="0"/>
              </a:spcAft>
              <a:buSzPts val="2000"/>
              <a:buFont typeface="DM Serif Display"/>
              <a:buNone/>
              <a:defRPr sz="2000">
                <a:latin typeface="DM Serif Display"/>
                <a:ea typeface="DM Serif Display"/>
                <a:cs typeface="DM Serif Display"/>
                <a:sym typeface="DM Serif Display"/>
              </a:defRPr>
            </a:lvl7pPr>
            <a:lvl8pPr lvl="7" algn="ctr" rtl="0">
              <a:lnSpc>
                <a:spcPct val="100000"/>
              </a:lnSpc>
              <a:spcBef>
                <a:spcPts val="0"/>
              </a:spcBef>
              <a:spcAft>
                <a:spcPts val="0"/>
              </a:spcAft>
              <a:buSzPts val="2000"/>
              <a:buFont typeface="DM Serif Display"/>
              <a:buNone/>
              <a:defRPr sz="2000">
                <a:latin typeface="DM Serif Display"/>
                <a:ea typeface="DM Serif Display"/>
                <a:cs typeface="DM Serif Display"/>
                <a:sym typeface="DM Serif Display"/>
              </a:defRPr>
            </a:lvl8pPr>
            <a:lvl9pPr lvl="8" algn="ctr" rtl="0">
              <a:lnSpc>
                <a:spcPct val="100000"/>
              </a:lnSpc>
              <a:spcBef>
                <a:spcPts val="0"/>
              </a:spcBef>
              <a:spcAft>
                <a:spcPts val="0"/>
              </a:spcAft>
              <a:buSzPts val="2000"/>
              <a:buFont typeface="DM Serif Display"/>
              <a:buNone/>
              <a:defRPr sz="2000">
                <a:latin typeface="DM Serif Display"/>
                <a:ea typeface="DM Serif Display"/>
                <a:cs typeface="DM Serif Display"/>
                <a:sym typeface="DM Serif Display"/>
              </a:defRPr>
            </a:lvl9pPr>
          </a:lstStyle>
          <a:p>
            <a:endParaRPr/>
          </a:p>
        </p:txBody>
      </p:sp>
    </p:spTree>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matchingName="Numbers and text 1">
  <p:cSld name="BLANK_20">
    <p:spTree>
      <p:nvGrpSpPr>
        <p:cNvPr id="1" name="Shape 436"/>
        <p:cNvGrpSpPr/>
        <p:nvPr/>
      </p:nvGrpSpPr>
      <p:grpSpPr>
        <a:xfrm>
          <a:off x="0" y="0"/>
          <a:ext cx="0" cy="0"/>
          <a:chOff x="0" y="0"/>
          <a:chExt cx="0" cy="0"/>
        </a:xfrm>
      </p:grpSpPr>
      <p:grpSp>
        <p:nvGrpSpPr>
          <p:cNvPr id="437" name="Google Shape;437;p31"/>
          <p:cNvGrpSpPr/>
          <p:nvPr/>
        </p:nvGrpSpPr>
        <p:grpSpPr>
          <a:xfrm>
            <a:off x="-101025" y="-45925"/>
            <a:ext cx="9302475" cy="5261100"/>
            <a:chOff x="-101025" y="-45925"/>
            <a:chExt cx="9302475" cy="5261100"/>
          </a:xfrm>
        </p:grpSpPr>
        <p:cxnSp>
          <p:nvCxnSpPr>
            <p:cNvPr id="438" name="Google Shape;438;p31"/>
            <p:cNvCxnSpPr/>
            <p:nvPr/>
          </p:nvCxnSpPr>
          <p:spPr>
            <a:xfrm>
              <a:off x="-101025" y="205575"/>
              <a:ext cx="9294900" cy="0"/>
            </a:xfrm>
            <a:prstGeom prst="straightConnector1">
              <a:avLst/>
            </a:prstGeom>
            <a:noFill/>
            <a:ln w="19050" cap="flat" cmpd="sng">
              <a:solidFill>
                <a:schemeClr val="dk1"/>
              </a:solidFill>
              <a:prstDash val="solid"/>
              <a:round/>
              <a:headEnd type="none" w="med" len="med"/>
              <a:tailEnd type="none" w="med" len="med"/>
            </a:ln>
          </p:spPr>
        </p:cxnSp>
        <p:cxnSp>
          <p:nvCxnSpPr>
            <p:cNvPr id="439" name="Google Shape;439;p31"/>
            <p:cNvCxnSpPr/>
            <p:nvPr/>
          </p:nvCxnSpPr>
          <p:spPr>
            <a:xfrm>
              <a:off x="209250" y="-45925"/>
              <a:ext cx="0" cy="5261100"/>
            </a:xfrm>
            <a:prstGeom prst="straightConnector1">
              <a:avLst/>
            </a:prstGeom>
            <a:noFill/>
            <a:ln w="19050" cap="flat" cmpd="sng">
              <a:solidFill>
                <a:schemeClr val="dk1"/>
              </a:solidFill>
              <a:prstDash val="solid"/>
              <a:round/>
              <a:headEnd type="none" w="med" len="med"/>
              <a:tailEnd type="none" w="med" len="med"/>
            </a:ln>
          </p:spPr>
        </p:cxnSp>
        <p:cxnSp>
          <p:nvCxnSpPr>
            <p:cNvPr id="440" name="Google Shape;440;p31"/>
            <p:cNvCxnSpPr/>
            <p:nvPr/>
          </p:nvCxnSpPr>
          <p:spPr>
            <a:xfrm>
              <a:off x="-36750" y="4930875"/>
              <a:ext cx="9238200" cy="0"/>
            </a:xfrm>
            <a:prstGeom prst="straightConnector1">
              <a:avLst/>
            </a:prstGeom>
            <a:noFill/>
            <a:ln w="19050" cap="flat" cmpd="sng">
              <a:solidFill>
                <a:schemeClr val="dk1"/>
              </a:solidFill>
              <a:prstDash val="solid"/>
              <a:round/>
              <a:headEnd type="none" w="med" len="med"/>
              <a:tailEnd type="none" w="med" len="med"/>
            </a:ln>
          </p:spPr>
        </p:cxnSp>
        <p:cxnSp>
          <p:nvCxnSpPr>
            <p:cNvPr id="441" name="Google Shape;441;p31"/>
            <p:cNvCxnSpPr/>
            <p:nvPr/>
          </p:nvCxnSpPr>
          <p:spPr>
            <a:xfrm>
              <a:off x="8934750" y="-27550"/>
              <a:ext cx="0" cy="5217000"/>
            </a:xfrm>
            <a:prstGeom prst="straightConnector1">
              <a:avLst/>
            </a:prstGeom>
            <a:noFill/>
            <a:ln w="19050" cap="flat" cmpd="sng">
              <a:solidFill>
                <a:schemeClr val="dk1"/>
              </a:solidFill>
              <a:prstDash val="solid"/>
              <a:round/>
              <a:headEnd type="none" w="med" len="med"/>
              <a:tailEnd type="none" w="med" len="med"/>
            </a:ln>
          </p:spPr>
        </p:cxnSp>
      </p:grpSp>
      <p:sp>
        <p:nvSpPr>
          <p:cNvPr id="442" name="Google Shape;442;p31"/>
          <p:cNvSpPr txBox="1">
            <a:spLocks noGrp="1"/>
          </p:cNvSpPr>
          <p:nvPr>
            <p:ph type="title"/>
          </p:nvPr>
        </p:nvSpPr>
        <p:spPr>
          <a:xfrm>
            <a:off x="713100" y="539400"/>
            <a:ext cx="7717800" cy="572700"/>
          </a:xfrm>
          <a:prstGeom prst="rect">
            <a:avLst/>
          </a:prstGeom>
        </p:spPr>
        <p:txBody>
          <a:bodyPr spcFirstLastPara="1" wrap="square" lIns="91425" tIns="91425" rIns="91425" bIns="91425" anchor="ctr"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443" name="Google Shape;443;p31"/>
          <p:cNvSpPr txBox="1">
            <a:spLocks noGrp="1"/>
          </p:cNvSpPr>
          <p:nvPr>
            <p:ph type="subTitle" idx="1"/>
          </p:nvPr>
        </p:nvSpPr>
        <p:spPr>
          <a:xfrm>
            <a:off x="959750" y="3150191"/>
            <a:ext cx="3398400" cy="10062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444" name="Google Shape;444;p31"/>
          <p:cNvSpPr txBox="1">
            <a:spLocks noGrp="1"/>
          </p:cNvSpPr>
          <p:nvPr>
            <p:ph type="title" idx="2" hasCustomPrompt="1"/>
          </p:nvPr>
        </p:nvSpPr>
        <p:spPr>
          <a:xfrm>
            <a:off x="1616153" y="1888525"/>
            <a:ext cx="2085600" cy="1006200"/>
          </a:xfrm>
          <a:prstGeom prst="rect">
            <a:avLst/>
          </a:prstGeom>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lvl1pPr lvl="0" algn="ctr" rtl="0">
              <a:spcBef>
                <a:spcPts val="0"/>
              </a:spcBef>
              <a:spcAft>
                <a:spcPts val="0"/>
              </a:spcAft>
              <a:buSzPts val="3000"/>
              <a:buNone/>
              <a:defRPr sz="5000"/>
            </a:lvl1pPr>
            <a:lvl2pPr lvl="1" algn="ctr" rtl="0">
              <a:spcBef>
                <a:spcPts val="0"/>
              </a:spcBef>
              <a:spcAft>
                <a:spcPts val="0"/>
              </a:spcAft>
              <a:buSzPts val="3000"/>
              <a:buNone/>
              <a:defRPr/>
            </a:lvl2pPr>
            <a:lvl3pPr lvl="2" algn="ctr" rtl="0">
              <a:spcBef>
                <a:spcPts val="0"/>
              </a:spcBef>
              <a:spcAft>
                <a:spcPts val="0"/>
              </a:spcAft>
              <a:buSzPts val="3000"/>
              <a:buNone/>
              <a:defRPr/>
            </a:lvl3pPr>
            <a:lvl4pPr lvl="3" algn="ctr" rtl="0">
              <a:spcBef>
                <a:spcPts val="0"/>
              </a:spcBef>
              <a:spcAft>
                <a:spcPts val="0"/>
              </a:spcAft>
              <a:buSzPts val="3000"/>
              <a:buNone/>
              <a:defRPr/>
            </a:lvl4pPr>
            <a:lvl5pPr lvl="4" algn="ctr" rtl="0">
              <a:spcBef>
                <a:spcPts val="0"/>
              </a:spcBef>
              <a:spcAft>
                <a:spcPts val="0"/>
              </a:spcAft>
              <a:buSzPts val="3000"/>
              <a:buNone/>
              <a:defRPr/>
            </a:lvl5pPr>
            <a:lvl6pPr lvl="5" algn="ctr" rtl="0">
              <a:spcBef>
                <a:spcPts val="0"/>
              </a:spcBef>
              <a:spcAft>
                <a:spcPts val="0"/>
              </a:spcAft>
              <a:buSzPts val="3000"/>
              <a:buNone/>
              <a:defRPr/>
            </a:lvl6pPr>
            <a:lvl7pPr lvl="6" algn="ctr" rtl="0">
              <a:spcBef>
                <a:spcPts val="0"/>
              </a:spcBef>
              <a:spcAft>
                <a:spcPts val="0"/>
              </a:spcAft>
              <a:buSzPts val="3000"/>
              <a:buNone/>
              <a:defRPr/>
            </a:lvl7pPr>
            <a:lvl8pPr lvl="7" algn="ctr" rtl="0">
              <a:spcBef>
                <a:spcPts val="0"/>
              </a:spcBef>
              <a:spcAft>
                <a:spcPts val="0"/>
              </a:spcAft>
              <a:buSzPts val="3000"/>
              <a:buNone/>
              <a:defRPr/>
            </a:lvl8pPr>
            <a:lvl9pPr lvl="8" algn="ctr" rtl="0">
              <a:spcBef>
                <a:spcPts val="0"/>
              </a:spcBef>
              <a:spcAft>
                <a:spcPts val="0"/>
              </a:spcAft>
              <a:buSzPts val="3000"/>
              <a:buNone/>
              <a:defRPr/>
            </a:lvl9pPr>
          </a:lstStyle>
          <a:p>
            <a:r>
              <a:t>xx%</a:t>
            </a:r>
          </a:p>
        </p:txBody>
      </p:sp>
      <p:sp>
        <p:nvSpPr>
          <p:cNvPr id="445" name="Google Shape;445;p31"/>
          <p:cNvSpPr txBox="1">
            <a:spLocks noGrp="1"/>
          </p:cNvSpPr>
          <p:nvPr>
            <p:ph type="subTitle" idx="3"/>
          </p:nvPr>
        </p:nvSpPr>
        <p:spPr>
          <a:xfrm>
            <a:off x="4785200" y="3150191"/>
            <a:ext cx="3398400" cy="10062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446" name="Google Shape;446;p31"/>
          <p:cNvSpPr txBox="1">
            <a:spLocks noGrp="1"/>
          </p:cNvSpPr>
          <p:nvPr>
            <p:ph type="title" idx="4" hasCustomPrompt="1"/>
          </p:nvPr>
        </p:nvSpPr>
        <p:spPr>
          <a:xfrm>
            <a:off x="5441603" y="1888525"/>
            <a:ext cx="2085600" cy="1006200"/>
          </a:xfrm>
          <a:prstGeom prst="rect">
            <a:avLst/>
          </a:prstGeom>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lvl1pPr lvl="0" algn="ctr" rtl="0">
              <a:spcBef>
                <a:spcPts val="0"/>
              </a:spcBef>
              <a:spcAft>
                <a:spcPts val="0"/>
              </a:spcAft>
              <a:buSzPts val="3000"/>
              <a:buNone/>
              <a:defRPr sz="5000"/>
            </a:lvl1pPr>
            <a:lvl2pPr lvl="1" algn="ctr" rtl="0">
              <a:spcBef>
                <a:spcPts val="0"/>
              </a:spcBef>
              <a:spcAft>
                <a:spcPts val="0"/>
              </a:spcAft>
              <a:buSzPts val="3000"/>
              <a:buNone/>
              <a:defRPr/>
            </a:lvl2pPr>
            <a:lvl3pPr lvl="2" algn="ctr" rtl="0">
              <a:spcBef>
                <a:spcPts val="0"/>
              </a:spcBef>
              <a:spcAft>
                <a:spcPts val="0"/>
              </a:spcAft>
              <a:buSzPts val="3000"/>
              <a:buNone/>
              <a:defRPr/>
            </a:lvl3pPr>
            <a:lvl4pPr lvl="3" algn="ctr" rtl="0">
              <a:spcBef>
                <a:spcPts val="0"/>
              </a:spcBef>
              <a:spcAft>
                <a:spcPts val="0"/>
              </a:spcAft>
              <a:buSzPts val="3000"/>
              <a:buNone/>
              <a:defRPr/>
            </a:lvl4pPr>
            <a:lvl5pPr lvl="4" algn="ctr" rtl="0">
              <a:spcBef>
                <a:spcPts val="0"/>
              </a:spcBef>
              <a:spcAft>
                <a:spcPts val="0"/>
              </a:spcAft>
              <a:buSzPts val="3000"/>
              <a:buNone/>
              <a:defRPr/>
            </a:lvl5pPr>
            <a:lvl6pPr lvl="5" algn="ctr" rtl="0">
              <a:spcBef>
                <a:spcPts val="0"/>
              </a:spcBef>
              <a:spcAft>
                <a:spcPts val="0"/>
              </a:spcAft>
              <a:buSzPts val="3000"/>
              <a:buNone/>
              <a:defRPr/>
            </a:lvl6pPr>
            <a:lvl7pPr lvl="6" algn="ctr" rtl="0">
              <a:spcBef>
                <a:spcPts val="0"/>
              </a:spcBef>
              <a:spcAft>
                <a:spcPts val="0"/>
              </a:spcAft>
              <a:buSzPts val="3000"/>
              <a:buNone/>
              <a:defRPr/>
            </a:lvl7pPr>
            <a:lvl8pPr lvl="7" algn="ctr" rtl="0">
              <a:spcBef>
                <a:spcPts val="0"/>
              </a:spcBef>
              <a:spcAft>
                <a:spcPts val="0"/>
              </a:spcAft>
              <a:buSzPts val="3000"/>
              <a:buNone/>
              <a:defRPr/>
            </a:lvl8pPr>
            <a:lvl9pPr lvl="8" algn="ctr" rtl="0">
              <a:spcBef>
                <a:spcPts val="0"/>
              </a:spcBef>
              <a:spcAft>
                <a:spcPts val="0"/>
              </a:spcAft>
              <a:buSzPts val="3000"/>
              <a:buNone/>
              <a:defRPr/>
            </a:lvl9pPr>
          </a:lstStyle>
          <a:p>
            <a:r>
              <a:t>xx%</a:t>
            </a: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matchingName="Title and two columns" type="twoColTx">
  <p:cSld name="TITLE_AND_TWO_COLUMNS">
    <p:spTree>
      <p:nvGrpSpPr>
        <p:cNvPr id="1" name="Shape 33"/>
        <p:cNvGrpSpPr/>
        <p:nvPr/>
      </p:nvGrpSpPr>
      <p:grpSpPr>
        <a:xfrm>
          <a:off x="0" y="0"/>
          <a:ext cx="0" cy="0"/>
          <a:chOff x="0" y="0"/>
          <a:chExt cx="0" cy="0"/>
        </a:xfrm>
      </p:grpSpPr>
      <p:sp>
        <p:nvSpPr>
          <p:cNvPr id="34" name="Google Shape;34;p5"/>
          <p:cNvSpPr txBox="1">
            <a:spLocks noGrp="1"/>
          </p:cNvSpPr>
          <p:nvPr>
            <p:ph type="title"/>
          </p:nvPr>
        </p:nvSpPr>
        <p:spPr>
          <a:xfrm>
            <a:off x="713100" y="539400"/>
            <a:ext cx="7717800" cy="572700"/>
          </a:xfrm>
          <a:prstGeom prst="rect">
            <a:avLst/>
          </a:prstGeom>
        </p:spPr>
        <p:txBody>
          <a:bodyPr spcFirstLastPara="1" wrap="square" lIns="91425" tIns="91425" rIns="91425" bIns="91425" anchor="ctr" anchorCtr="0">
            <a:noAutofit/>
          </a:bodyPr>
          <a:lstStyle>
            <a:lvl1pPr lvl="0" algn="ctr">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a:endParaRPr/>
          </a:p>
        </p:txBody>
      </p:sp>
      <p:sp>
        <p:nvSpPr>
          <p:cNvPr id="35" name="Google Shape;35;p5"/>
          <p:cNvSpPr txBox="1">
            <a:spLocks noGrp="1"/>
          </p:cNvSpPr>
          <p:nvPr>
            <p:ph type="subTitle" idx="1"/>
          </p:nvPr>
        </p:nvSpPr>
        <p:spPr>
          <a:xfrm>
            <a:off x="1324489" y="2806200"/>
            <a:ext cx="2803500" cy="4005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2000"/>
              <a:buFont typeface="Vollkorn"/>
              <a:buNone/>
              <a:defRPr sz="2000">
                <a:solidFill>
                  <a:schemeClr val="dk1"/>
                </a:solidFill>
                <a:latin typeface="Vollkorn"/>
                <a:ea typeface="Vollkorn"/>
                <a:cs typeface="Vollkorn"/>
                <a:sym typeface="Vollkorn"/>
              </a:defRPr>
            </a:lvl1pPr>
            <a:lvl2pPr lvl="1" algn="ctr" rtl="0">
              <a:lnSpc>
                <a:spcPct val="100000"/>
              </a:lnSpc>
              <a:spcBef>
                <a:spcPts val="0"/>
              </a:spcBef>
              <a:spcAft>
                <a:spcPts val="0"/>
              </a:spcAft>
              <a:buSzPts val="2000"/>
              <a:buFont typeface="Vollkorn"/>
              <a:buNone/>
              <a:defRPr sz="2000">
                <a:latin typeface="Vollkorn"/>
                <a:ea typeface="Vollkorn"/>
                <a:cs typeface="Vollkorn"/>
                <a:sym typeface="Vollkorn"/>
              </a:defRPr>
            </a:lvl2pPr>
            <a:lvl3pPr lvl="2" algn="ctr" rtl="0">
              <a:lnSpc>
                <a:spcPct val="100000"/>
              </a:lnSpc>
              <a:spcBef>
                <a:spcPts val="0"/>
              </a:spcBef>
              <a:spcAft>
                <a:spcPts val="0"/>
              </a:spcAft>
              <a:buSzPts val="2000"/>
              <a:buFont typeface="Vollkorn"/>
              <a:buNone/>
              <a:defRPr sz="2000">
                <a:latin typeface="Vollkorn"/>
                <a:ea typeface="Vollkorn"/>
                <a:cs typeface="Vollkorn"/>
                <a:sym typeface="Vollkorn"/>
              </a:defRPr>
            </a:lvl3pPr>
            <a:lvl4pPr lvl="3" algn="ctr" rtl="0">
              <a:lnSpc>
                <a:spcPct val="100000"/>
              </a:lnSpc>
              <a:spcBef>
                <a:spcPts val="0"/>
              </a:spcBef>
              <a:spcAft>
                <a:spcPts val="0"/>
              </a:spcAft>
              <a:buSzPts val="2000"/>
              <a:buFont typeface="Vollkorn"/>
              <a:buNone/>
              <a:defRPr sz="2000">
                <a:latin typeface="Vollkorn"/>
                <a:ea typeface="Vollkorn"/>
                <a:cs typeface="Vollkorn"/>
                <a:sym typeface="Vollkorn"/>
              </a:defRPr>
            </a:lvl4pPr>
            <a:lvl5pPr lvl="4" algn="ctr" rtl="0">
              <a:lnSpc>
                <a:spcPct val="100000"/>
              </a:lnSpc>
              <a:spcBef>
                <a:spcPts val="0"/>
              </a:spcBef>
              <a:spcAft>
                <a:spcPts val="0"/>
              </a:spcAft>
              <a:buSzPts val="2000"/>
              <a:buFont typeface="Vollkorn"/>
              <a:buNone/>
              <a:defRPr sz="2000">
                <a:latin typeface="Vollkorn"/>
                <a:ea typeface="Vollkorn"/>
                <a:cs typeface="Vollkorn"/>
                <a:sym typeface="Vollkorn"/>
              </a:defRPr>
            </a:lvl5pPr>
            <a:lvl6pPr lvl="5" algn="ctr" rtl="0">
              <a:lnSpc>
                <a:spcPct val="100000"/>
              </a:lnSpc>
              <a:spcBef>
                <a:spcPts val="0"/>
              </a:spcBef>
              <a:spcAft>
                <a:spcPts val="0"/>
              </a:spcAft>
              <a:buSzPts val="2000"/>
              <a:buFont typeface="Vollkorn"/>
              <a:buNone/>
              <a:defRPr sz="2000">
                <a:latin typeface="Vollkorn"/>
                <a:ea typeface="Vollkorn"/>
                <a:cs typeface="Vollkorn"/>
                <a:sym typeface="Vollkorn"/>
              </a:defRPr>
            </a:lvl6pPr>
            <a:lvl7pPr lvl="6" algn="ctr" rtl="0">
              <a:lnSpc>
                <a:spcPct val="100000"/>
              </a:lnSpc>
              <a:spcBef>
                <a:spcPts val="0"/>
              </a:spcBef>
              <a:spcAft>
                <a:spcPts val="0"/>
              </a:spcAft>
              <a:buSzPts val="2000"/>
              <a:buFont typeface="Vollkorn"/>
              <a:buNone/>
              <a:defRPr sz="2000">
                <a:latin typeface="Vollkorn"/>
                <a:ea typeface="Vollkorn"/>
                <a:cs typeface="Vollkorn"/>
                <a:sym typeface="Vollkorn"/>
              </a:defRPr>
            </a:lvl7pPr>
            <a:lvl8pPr lvl="7" algn="ctr" rtl="0">
              <a:lnSpc>
                <a:spcPct val="100000"/>
              </a:lnSpc>
              <a:spcBef>
                <a:spcPts val="0"/>
              </a:spcBef>
              <a:spcAft>
                <a:spcPts val="0"/>
              </a:spcAft>
              <a:buSzPts val="2000"/>
              <a:buFont typeface="Vollkorn"/>
              <a:buNone/>
              <a:defRPr sz="2000">
                <a:latin typeface="Vollkorn"/>
                <a:ea typeface="Vollkorn"/>
                <a:cs typeface="Vollkorn"/>
                <a:sym typeface="Vollkorn"/>
              </a:defRPr>
            </a:lvl8pPr>
            <a:lvl9pPr lvl="8" algn="ctr" rtl="0">
              <a:lnSpc>
                <a:spcPct val="100000"/>
              </a:lnSpc>
              <a:spcBef>
                <a:spcPts val="0"/>
              </a:spcBef>
              <a:spcAft>
                <a:spcPts val="0"/>
              </a:spcAft>
              <a:buSzPts val="2000"/>
              <a:buFont typeface="Vollkorn"/>
              <a:buNone/>
              <a:defRPr sz="2000">
                <a:latin typeface="Vollkorn"/>
                <a:ea typeface="Vollkorn"/>
                <a:cs typeface="Vollkorn"/>
                <a:sym typeface="Vollkorn"/>
              </a:defRPr>
            </a:lvl9pPr>
          </a:lstStyle>
          <a:p>
            <a:endParaRPr/>
          </a:p>
        </p:txBody>
      </p:sp>
      <p:sp>
        <p:nvSpPr>
          <p:cNvPr id="36" name="Google Shape;36;p5"/>
          <p:cNvSpPr txBox="1">
            <a:spLocks noGrp="1"/>
          </p:cNvSpPr>
          <p:nvPr>
            <p:ph type="subTitle" idx="2"/>
          </p:nvPr>
        </p:nvSpPr>
        <p:spPr>
          <a:xfrm>
            <a:off x="5008064" y="2806200"/>
            <a:ext cx="2803500" cy="4005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2000"/>
              <a:buFont typeface="Vollkorn"/>
              <a:buNone/>
              <a:defRPr sz="2000">
                <a:solidFill>
                  <a:schemeClr val="dk1"/>
                </a:solidFill>
                <a:latin typeface="Vollkorn"/>
                <a:ea typeface="Vollkorn"/>
                <a:cs typeface="Vollkorn"/>
                <a:sym typeface="Vollkorn"/>
              </a:defRPr>
            </a:lvl1pPr>
            <a:lvl2pPr lvl="1" algn="ctr" rtl="0">
              <a:lnSpc>
                <a:spcPct val="100000"/>
              </a:lnSpc>
              <a:spcBef>
                <a:spcPts val="0"/>
              </a:spcBef>
              <a:spcAft>
                <a:spcPts val="0"/>
              </a:spcAft>
              <a:buSzPts val="2000"/>
              <a:buFont typeface="Vollkorn"/>
              <a:buNone/>
              <a:defRPr sz="2000">
                <a:latin typeface="Vollkorn"/>
                <a:ea typeface="Vollkorn"/>
                <a:cs typeface="Vollkorn"/>
                <a:sym typeface="Vollkorn"/>
              </a:defRPr>
            </a:lvl2pPr>
            <a:lvl3pPr lvl="2" algn="ctr" rtl="0">
              <a:lnSpc>
                <a:spcPct val="100000"/>
              </a:lnSpc>
              <a:spcBef>
                <a:spcPts val="0"/>
              </a:spcBef>
              <a:spcAft>
                <a:spcPts val="0"/>
              </a:spcAft>
              <a:buSzPts val="2000"/>
              <a:buFont typeface="Vollkorn"/>
              <a:buNone/>
              <a:defRPr sz="2000">
                <a:latin typeface="Vollkorn"/>
                <a:ea typeface="Vollkorn"/>
                <a:cs typeface="Vollkorn"/>
                <a:sym typeface="Vollkorn"/>
              </a:defRPr>
            </a:lvl3pPr>
            <a:lvl4pPr lvl="3" algn="ctr" rtl="0">
              <a:lnSpc>
                <a:spcPct val="100000"/>
              </a:lnSpc>
              <a:spcBef>
                <a:spcPts val="0"/>
              </a:spcBef>
              <a:spcAft>
                <a:spcPts val="0"/>
              </a:spcAft>
              <a:buSzPts val="2000"/>
              <a:buFont typeface="Vollkorn"/>
              <a:buNone/>
              <a:defRPr sz="2000">
                <a:latin typeface="Vollkorn"/>
                <a:ea typeface="Vollkorn"/>
                <a:cs typeface="Vollkorn"/>
                <a:sym typeface="Vollkorn"/>
              </a:defRPr>
            </a:lvl4pPr>
            <a:lvl5pPr lvl="4" algn="ctr" rtl="0">
              <a:lnSpc>
                <a:spcPct val="100000"/>
              </a:lnSpc>
              <a:spcBef>
                <a:spcPts val="0"/>
              </a:spcBef>
              <a:spcAft>
                <a:spcPts val="0"/>
              </a:spcAft>
              <a:buSzPts val="2000"/>
              <a:buFont typeface="Vollkorn"/>
              <a:buNone/>
              <a:defRPr sz="2000">
                <a:latin typeface="Vollkorn"/>
                <a:ea typeface="Vollkorn"/>
                <a:cs typeface="Vollkorn"/>
                <a:sym typeface="Vollkorn"/>
              </a:defRPr>
            </a:lvl5pPr>
            <a:lvl6pPr lvl="5" algn="ctr" rtl="0">
              <a:lnSpc>
                <a:spcPct val="100000"/>
              </a:lnSpc>
              <a:spcBef>
                <a:spcPts val="0"/>
              </a:spcBef>
              <a:spcAft>
                <a:spcPts val="0"/>
              </a:spcAft>
              <a:buSzPts val="2000"/>
              <a:buFont typeface="Vollkorn"/>
              <a:buNone/>
              <a:defRPr sz="2000">
                <a:latin typeface="Vollkorn"/>
                <a:ea typeface="Vollkorn"/>
                <a:cs typeface="Vollkorn"/>
                <a:sym typeface="Vollkorn"/>
              </a:defRPr>
            </a:lvl6pPr>
            <a:lvl7pPr lvl="6" algn="ctr" rtl="0">
              <a:lnSpc>
                <a:spcPct val="100000"/>
              </a:lnSpc>
              <a:spcBef>
                <a:spcPts val="0"/>
              </a:spcBef>
              <a:spcAft>
                <a:spcPts val="0"/>
              </a:spcAft>
              <a:buSzPts val="2000"/>
              <a:buFont typeface="Vollkorn"/>
              <a:buNone/>
              <a:defRPr sz="2000">
                <a:latin typeface="Vollkorn"/>
                <a:ea typeface="Vollkorn"/>
                <a:cs typeface="Vollkorn"/>
                <a:sym typeface="Vollkorn"/>
              </a:defRPr>
            </a:lvl7pPr>
            <a:lvl8pPr lvl="7" algn="ctr" rtl="0">
              <a:lnSpc>
                <a:spcPct val="100000"/>
              </a:lnSpc>
              <a:spcBef>
                <a:spcPts val="0"/>
              </a:spcBef>
              <a:spcAft>
                <a:spcPts val="0"/>
              </a:spcAft>
              <a:buSzPts val="2000"/>
              <a:buFont typeface="Vollkorn"/>
              <a:buNone/>
              <a:defRPr sz="2000">
                <a:latin typeface="Vollkorn"/>
                <a:ea typeface="Vollkorn"/>
                <a:cs typeface="Vollkorn"/>
                <a:sym typeface="Vollkorn"/>
              </a:defRPr>
            </a:lvl8pPr>
            <a:lvl9pPr lvl="8" algn="ctr" rtl="0">
              <a:lnSpc>
                <a:spcPct val="100000"/>
              </a:lnSpc>
              <a:spcBef>
                <a:spcPts val="0"/>
              </a:spcBef>
              <a:spcAft>
                <a:spcPts val="0"/>
              </a:spcAft>
              <a:buSzPts val="2000"/>
              <a:buFont typeface="Vollkorn"/>
              <a:buNone/>
              <a:defRPr sz="2000">
                <a:latin typeface="Vollkorn"/>
                <a:ea typeface="Vollkorn"/>
                <a:cs typeface="Vollkorn"/>
                <a:sym typeface="Vollkorn"/>
              </a:defRPr>
            </a:lvl9pPr>
          </a:lstStyle>
          <a:p>
            <a:endParaRPr/>
          </a:p>
        </p:txBody>
      </p:sp>
      <p:sp>
        <p:nvSpPr>
          <p:cNvPr id="37" name="Google Shape;37;p5"/>
          <p:cNvSpPr txBox="1">
            <a:spLocks noGrp="1"/>
          </p:cNvSpPr>
          <p:nvPr>
            <p:ph type="subTitle" idx="3"/>
          </p:nvPr>
        </p:nvSpPr>
        <p:spPr>
          <a:xfrm>
            <a:off x="1324489" y="3206700"/>
            <a:ext cx="2803500" cy="7836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38" name="Google Shape;38;p5"/>
          <p:cNvSpPr txBox="1">
            <a:spLocks noGrp="1"/>
          </p:cNvSpPr>
          <p:nvPr>
            <p:ph type="subTitle" idx="4"/>
          </p:nvPr>
        </p:nvSpPr>
        <p:spPr>
          <a:xfrm>
            <a:off x="5008064" y="3206700"/>
            <a:ext cx="2803500" cy="7836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grpSp>
        <p:nvGrpSpPr>
          <p:cNvPr id="39" name="Google Shape;39;p5"/>
          <p:cNvGrpSpPr/>
          <p:nvPr/>
        </p:nvGrpSpPr>
        <p:grpSpPr>
          <a:xfrm>
            <a:off x="-101025" y="-45925"/>
            <a:ext cx="9302475" cy="5261100"/>
            <a:chOff x="-101025" y="-45925"/>
            <a:chExt cx="9302475" cy="5261100"/>
          </a:xfrm>
        </p:grpSpPr>
        <p:cxnSp>
          <p:nvCxnSpPr>
            <p:cNvPr id="40" name="Google Shape;40;p5"/>
            <p:cNvCxnSpPr/>
            <p:nvPr/>
          </p:nvCxnSpPr>
          <p:spPr>
            <a:xfrm>
              <a:off x="-101025" y="205575"/>
              <a:ext cx="9294900" cy="0"/>
            </a:xfrm>
            <a:prstGeom prst="straightConnector1">
              <a:avLst/>
            </a:prstGeom>
            <a:noFill/>
            <a:ln w="19050" cap="flat" cmpd="sng">
              <a:solidFill>
                <a:schemeClr val="dk1"/>
              </a:solidFill>
              <a:prstDash val="solid"/>
              <a:round/>
              <a:headEnd type="none" w="med" len="med"/>
              <a:tailEnd type="none" w="med" len="med"/>
            </a:ln>
          </p:spPr>
        </p:cxnSp>
        <p:cxnSp>
          <p:nvCxnSpPr>
            <p:cNvPr id="41" name="Google Shape;41;p5"/>
            <p:cNvCxnSpPr/>
            <p:nvPr/>
          </p:nvCxnSpPr>
          <p:spPr>
            <a:xfrm>
              <a:off x="209250" y="-45925"/>
              <a:ext cx="0" cy="5261100"/>
            </a:xfrm>
            <a:prstGeom prst="straightConnector1">
              <a:avLst/>
            </a:prstGeom>
            <a:noFill/>
            <a:ln w="19050" cap="flat" cmpd="sng">
              <a:solidFill>
                <a:schemeClr val="dk1"/>
              </a:solidFill>
              <a:prstDash val="solid"/>
              <a:round/>
              <a:headEnd type="none" w="med" len="med"/>
              <a:tailEnd type="none" w="med" len="med"/>
            </a:ln>
          </p:spPr>
        </p:cxnSp>
        <p:cxnSp>
          <p:nvCxnSpPr>
            <p:cNvPr id="42" name="Google Shape;42;p5"/>
            <p:cNvCxnSpPr/>
            <p:nvPr/>
          </p:nvCxnSpPr>
          <p:spPr>
            <a:xfrm>
              <a:off x="-36750" y="4930875"/>
              <a:ext cx="9238200" cy="0"/>
            </a:xfrm>
            <a:prstGeom prst="straightConnector1">
              <a:avLst/>
            </a:prstGeom>
            <a:noFill/>
            <a:ln w="19050" cap="flat" cmpd="sng">
              <a:solidFill>
                <a:schemeClr val="dk1"/>
              </a:solidFill>
              <a:prstDash val="solid"/>
              <a:round/>
              <a:headEnd type="none" w="med" len="med"/>
              <a:tailEnd type="none" w="med" len="med"/>
            </a:ln>
          </p:spPr>
        </p:cxnSp>
        <p:cxnSp>
          <p:nvCxnSpPr>
            <p:cNvPr id="43" name="Google Shape;43;p5"/>
            <p:cNvCxnSpPr/>
            <p:nvPr/>
          </p:nvCxnSpPr>
          <p:spPr>
            <a:xfrm>
              <a:off x="8934750" y="-27550"/>
              <a:ext cx="0" cy="5217000"/>
            </a:xfrm>
            <a:prstGeom prst="straightConnector1">
              <a:avLst/>
            </a:prstGeom>
            <a:noFill/>
            <a:ln w="19050" cap="flat" cmpd="sng">
              <a:solidFill>
                <a:schemeClr val="dk1"/>
              </a:solidFill>
              <a:prstDash val="solid"/>
              <a:round/>
              <a:headEnd type="none" w="med" len="med"/>
              <a:tailEnd type="none" w="med" len="med"/>
            </a:ln>
          </p:spPr>
        </p:cxnSp>
      </p:grpSp>
    </p:spTree>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matchingName="Thanks">
  <p:cSld name="BLANK_5">
    <p:spTree>
      <p:nvGrpSpPr>
        <p:cNvPr id="1" name="Shape 447"/>
        <p:cNvGrpSpPr/>
        <p:nvPr/>
      </p:nvGrpSpPr>
      <p:grpSpPr>
        <a:xfrm>
          <a:off x="0" y="0"/>
          <a:ext cx="0" cy="0"/>
          <a:chOff x="0" y="0"/>
          <a:chExt cx="0" cy="0"/>
        </a:xfrm>
      </p:grpSpPr>
      <p:grpSp>
        <p:nvGrpSpPr>
          <p:cNvPr id="448" name="Google Shape;448;p32"/>
          <p:cNvGrpSpPr/>
          <p:nvPr/>
        </p:nvGrpSpPr>
        <p:grpSpPr>
          <a:xfrm>
            <a:off x="-101025" y="-45925"/>
            <a:ext cx="9302475" cy="5261100"/>
            <a:chOff x="-101025" y="-45925"/>
            <a:chExt cx="9302475" cy="5261100"/>
          </a:xfrm>
        </p:grpSpPr>
        <p:cxnSp>
          <p:nvCxnSpPr>
            <p:cNvPr id="449" name="Google Shape;449;p32"/>
            <p:cNvCxnSpPr/>
            <p:nvPr/>
          </p:nvCxnSpPr>
          <p:spPr>
            <a:xfrm>
              <a:off x="-101025" y="205575"/>
              <a:ext cx="9294900" cy="0"/>
            </a:xfrm>
            <a:prstGeom prst="straightConnector1">
              <a:avLst/>
            </a:prstGeom>
            <a:noFill/>
            <a:ln w="19050" cap="flat" cmpd="sng">
              <a:solidFill>
                <a:schemeClr val="dk1"/>
              </a:solidFill>
              <a:prstDash val="solid"/>
              <a:round/>
              <a:headEnd type="none" w="med" len="med"/>
              <a:tailEnd type="none" w="med" len="med"/>
            </a:ln>
          </p:spPr>
        </p:cxnSp>
        <p:cxnSp>
          <p:nvCxnSpPr>
            <p:cNvPr id="450" name="Google Shape;450;p32"/>
            <p:cNvCxnSpPr/>
            <p:nvPr/>
          </p:nvCxnSpPr>
          <p:spPr>
            <a:xfrm>
              <a:off x="209250" y="-45925"/>
              <a:ext cx="0" cy="5261100"/>
            </a:xfrm>
            <a:prstGeom prst="straightConnector1">
              <a:avLst/>
            </a:prstGeom>
            <a:noFill/>
            <a:ln w="19050" cap="flat" cmpd="sng">
              <a:solidFill>
                <a:schemeClr val="dk1"/>
              </a:solidFill>
              <a:prstDash val="solid"/>
              <a:round/>
              <a:headEnd type="none" w="med" len="med"/>
              <a:tailEnd type="none" w="med" len="med"/>
            </a:ln>
          </p:spPr>
        </p:cxnSp>
        <p:cxnSp>
          <p:nvCxnSpPr>
            <p:cNvPr id="451" name="Google Shape;451;p32"/>
            <p:cNvCxnSpPr/>
            <p:nvPr/>
          </p:nvCxnSpPr>
          <p:spPr>
            <a:xfrm>
              <a:off x="-36750" y="4930875"/>
              <a:ext cx="9238200" cy="0"/>
            </a:xfrm>
            <a:prstGeom prst="straightConnector1">
              <a:avLst/>
            </a:prstGeom>
            <a:noFill/>
            <a:ln w="19050" cap="flat" cmpd="sng">
              <a:solidFill>
                <a:schemeClr val="dk1"/>
              </a:solidFill>
              <a:prstDash val="solid"/>
              <a:round/>
              <a:headEnd type="none" w="med" len="med"/>
              <a:tailEnd type="none" w="med" len="med"/>
            </a:ln>
          </p:spPr>
        </p:cxnSp>
        <p:cxnSp>
          <p:nvCxnSpPr>
            <p:cNvPr id="452" name="Google Shape;452;p32"/>
            <p:cNvCxnSpPr/>
            <p:nvPr/>
          </p:nvCxnSpPr>
          <p:spPr>
            <a:xfrm>
              <a:off x="8934750" y="-27550"/>
              <a:ext cx="0" cy="5217000"/>
            </a:xfrm>
            <a:prstGeom prst="straightConnector1">
              <a:avLst/>
            </a:prstGeom>
            <a:noFill/>
            <a:ln w="19050" cap="flat" cmpd="sng">
              <a:solidFill>
                <a:schemeClr val="dk1"/>
              </a:solidFill>
              <a:prstDash val="solid"/>
              <a:round/>
              <a:headEnd type="none" w="med" len="med"/>
              <a:tailEnd type="none" w="med" len="med"/>
            </a:ln>
          </p:spPr>
        </p:cxnSp>
      </p:grpSp>
      <p:sp>
        <p:nvSpPr>
          <p:cNvPr id="453" name="Google Shape;453;p32"/>
          <p:cNvSpPr txBox="1">
            <a:spLocks noGrp="1"/>
          </p:cNvSpPr>
          <p:nvPr>
            <p:ph type="title"/>
          </p:nvPr>
        </p:nvSpPr>
        <p:spPr>
          <a:xfrm>
            <a:off x="713100" y="744312"/>
            <a:ext cx="4052400" cy="820200"/>
          </a:xfrm>
          <a:prstGeom prst="rect">
            <a:avLst/>
          </a:prstGeom>
        </p:spPr>
        <p:txBody>
          <a:bodyPr spcFirstLastPara="1" wrap="square" lIns="91425" tIns="91425" rIns="91425" bIns="91425" anchor="ctr" anchorCtr="0">
            <a:noAutofit/>
          </a:bodyPr>
          <a:lstStyle>
            <a:lvl1pPr lvl="0" rtl="0">
              <a:spcBef>
                <a:spcPts val="0"/>
              </a:spcBef>
              <a:spcAft>
                <a:spcPts val="0"/>
              </a:spcAft>
              <a:buSzPts val="3800"/>
              <a:buNone/>
              <a:defRPr sz="6500"/>
            </a:lvl1pPr>
            <a:lvl2pPr lvl="1" algn="ctr" rtl="0">
              <a:spcBef>
                <a:spcPts val="0"/>
              </a:spcBef>
              <a:spcAft>
                <a:spcPts val="0"/>
              </a:spcAft>
              <a:buSzPts val="3800"/>
              <a:buNone/>
              <a:defRPr sz="3800"/>
            </a:lvl2pPr>
            <a:lvl3pPr lvl="2" algn="ctr" rtl="0">
              <a:spcBef>
                <a:spcPts val="0"/>
              </a:spcBef>
              <a:spcAft>
                <a:spcPts val="0"/>
              </a:spcAft>
              <a:buSzPts val="3800"/>
              <a:buNone/>
              <a:defRPr sz="3800"/>
            </a:lvl3pPr>
            <a:lvl4pPr lvl="3" algn="ctr" rtl="0">
              <a:spcBef>
                <a:spcPts val="0"/>
              </a:spcBef>
              <a:spcAft>
                <a:spcPts val="0"/>
              </a:spcAft>
              <a:buSzPts val="3800"/>
              <a:buNone/>
              <a:defRPr sz="3800"/>
            </a:lvl4pPr>
            <a:lvl5pPr lvl="4" algn="ctr" rtl="0">
              <a:spcBef>
                <a:spcPts val="0"/>
              </a:spcBef>
              <a:spcAft>
                <a:spcPts val="0"/>
              </a:spcAft>
              <a:buSzPts val="3800"/>
              <a:buNone/>
              <a:defRPr sz="3800"/>
            </a:lvl5pPr>
            <a:lvl6pPr lvl="5" algn="ctr" rtl="0">
              <a:spcBef>
                <a:spcPts val="0"/>
              </a:spcBef>
              <a:spcAft>
                <a:spcPts val="0"/>
              </a:spcAft>
              <a:buSzPts val="3800"/>
              <a:buNone/>
              <a:defRPr sz="3800"/>
            </a:lvl6pPr>
            <a:lvl7pPr lvl="6" algn="ctr" rtl="0">
              <a:spcBef>
                <a:spcPts val="0"/>
              </a:spcBef>
              <a:spcAft>
                <a:spcPts val="0"/>
              </a:spcAft>
              <a:buSzPts val="3800"/>
              <a:buNone/>
              <a:defRPr sz="3800"/>
            </a:lvl7pPr>
            <a:lvl8pPr lvl="7" algn="ctr" rtl="0">
              <a:spcBef>
                <a:spcPts val="0"/>
              </a:spcBef>
              <a:spcAft>
                <a:spcPts val="0"/>
              </a:spcAft>
              <a:buSzPts val="3800"/>
              <a:buNone/>
              <a:defRPr sz="3800"/>
            </a:lvl8pPr>
            <a:lvl9pPr lvl="8" algn="ctr" rtl="0">
              <a:spcBef>
                <a:spcPts val="0"/>
              </a:spcBef>
              <a:spcAft>
                <a:spcPts val="0"/>
              </a:spcAft>
              <a:buSzPts val="3800"/>
              <a:buNone/>
              <a:defRPr sz="3800"/>
            </a:lvl9pPr>
          </a:lstStyle>
          <a:p>
            <a:endParaRPr/>
          </a:p>
        </p:txBody>
      </p:sp>
      <p:sp>
        <p:nvSpPr>
          <p:cNvPr id="454" name="Google Shape;454;p32"/>
          <p:cNvSpPr txBox="1">
            <a:spLocks noGrp="1"/>
          </p:cNvSpPr>
          <p:nvPr>
            <p:ph type="subTitle" idx="1"/>
          </p:nvPr>
        </p:nvSpPr>
        <p:spPr>
          <a:xfrm>
            <a:off x="713100" y="1817299"/>
            <a:ext cx="4052400" cy="11385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Tree>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matchingName="Background">
  <p:cSld name="BLANK_16">
    <p:spTree>
      <p:nvGrpSpPr>
        <p:cNvPr id="1" name="Shape 456"/>
        <p:cNvGrpSpPr/>
        <p:nvPr/>
      </p:nvGrpSpPr>
      <p:grpSpPr>
        <a:xfrm>
          <a:off x="0" y="0"/>
          <a:ext cx="0" cy="0"/>
          <a:chOff x="0" y="0"/>
          <a:chExt cx="0" cy="0"/>
        </a:xfrm>
      </p:grpSpPr>
      <p:grpSp>
        <p:nvGrpSpPr>
          <p:cNvPr id="457" name="Google Shape;457;p33"/>
          <p:cNvGrpSpPr/>
          <p:nvPr/>
        </p:nvGrpSpPr>
        <p:grpSpPr>
          <a:xfrm>
            <a:off x="-101025" y="-45925"/>
            <a:ext cx="9302475" cy="5261100"/>
            <a:chOff x="-101025" y="-45925"/>
            <a:chExt cx="9302475" cy="5261100"/>
          </a:xfrm>
        </p:grpSpPr>
        <p:cxnSp>
          <p:nvCxnSpPr>
            <p:cNvPr id="458" name="Google Shape;458;p33"/>
            <p:cNvCxnSpPr/>
            <p:nvPr/>
          </p:nvCxnSpPr>
          <p:spPr>
            <a:xfrm>
              <a:off x="-101025" y="205575"/>
              <a:ext cx="9294900" cy="0"/>
            </a:xfrm>
            <a:prstGeom prst="straightConnector1">
              <a:avLst/>
            </a:prstGeom>
            <a:noFill/>
            <a:ln w="19050" cap="flat" cmpd="sng">
              <a:solidFill>
                <a:schemeClr val="dk1"/>
              </a:solidFill>
              <a:prstDash val="solid"/>
              <a:round/>
              <a:headEnd type="none" w="med" len="med"/>
              <a:tailEnd type="none" w="med" len="med"/>
            </a:ln>
          </p:spPr>
        </p:cxnSp>
        <p:cxnSp>
          <p:nvCxnSpPr>
            <p:cNvPr id="459" name="Google Shape;459;p33"/>
            <p:cNvCxnSpPr/>
            <p:nvPr/>
          </p:nvCxnSpPr>
          <p:spPr>
            <a:xfrm>
              <a:off x="209250" y="-45925"/>
              <a:ext cx="0" cy="5261100"/>
            </a:xfrm>
            <a:prstGeom prst="straightConnector1">
              <a:avLst/>
            </a:prstGeom>
            <a:noFill/>
            <a:ln w="19050" cap="flat" cmpd="sng">
              <a:solidFill>
                <a:schemeClr val="dk1"/>
              </a:solidFill>
              <a:prstDash val="solid"/>
              <a:round/>
              <a:headEnd type="none" w="med" len="med"/>
              <a:tailEnd type="none" w="med" len="med"/>
            </a:ln>
          </p:spPr>
        </p:cxnSp>
        <p:cxnSp>
          <p:nvCxnSpPr>
            <p:cNvPr id="460" name="Google Shape;460;p33"/>
            <p:cNvCxnSpPr/>
            <p:nvPr/>
          </p:nvCxnSpPr>
          <p:spPr>
            <a:xfrm>
              <a:off x="-36750" y="4930875"/>
              <a:ext cx="9238200" cy="0"/>
            </a:xfrm>
            <a:prstGeom prst="straightConnector1">
              <a:avLst/>
            </a:prstGeom>
            <a:noFill/>
            <a:ln w="19050" cap="flat" cmpd="sng">
              <a:solidFill>
                <a:schemeClr val="dk1"/>
              </a:solidFill>
              <a:prstDash val="solid"/>
              <a:round/>
              <a:headEnd type="none" w="med" len="med"/>
              <a:tailEnd type="none" w="med" len="med"/>
            </a:ln>
          </p:spPr>
        </p:cxnSp>
        <p:cxnSp>
          <p:nvCxnSpPr>
            <p:cNvPr id="461" name="Google Shape;461;p33"/>
            <p:cNvCxnSpPr/>
            <p:nvPr/>
          </p:nvCxnSpPr>
          <p:spPr>
            <a:xfrm>
              <a:off x="8934750" y="-27550"/>
              <a:ext cx="0" cy="5217000"/>
            </a:xfrm>
            <a:prstGeom prst="straightConnector1">
              <a:avLst/>
            </a:prstGeom>
            <a:noFill/>
            <a:ln w="19050" cap="flat" cmpd="sng">
              <a:solidFill>
                <a:schemeClr val="dk1"/>
              </a:solidFill>
              <a:prstDash val="solid"/>
              <a:round/>
              <a:headEnd type="none" w="med" len="med"/>
              <a:tailEnd type="none" w="med" len="med"/>
            </a:ln>
          </p:spPr>
        </p:cxnSp>
      </p:grpSp>
      <p:grpSp>
        <p:nvGrpSpPr>
          <p:cNvPr id="462" name="Google Shape;462;p33"/>
          <p:cNvGrpSpPr/>
          <p:nvPr/>
        </p:nvGrpSpPr>
        <p:grpSpPr>
          <a:xfrm>
            <a:off x="397675" y="328725"/>
            <a:ext cx="736750" cy="709200"/>
            <a:chOff x="1426600" y="736000"/>
            <a:chExt cx="736750" cy="709200"/>
          </a:xfrm>
        </p:grpSpPr>
        <p:sp>
          <p:nvSpPr>
            <p:cNvPr id="463" name="Google Shape;463;p33"/>
            <p:cNvSpPr/>
            <p:nvPr/>
          </p:nvSpPr>
          <p:spPr>
            <a:xfrm>
              <a:off x="1611200" y="1094650"/>
              <a:ext cx="123075" cy="31600"/>
            </a:xfrm>
            <a:custGeom>
              <a:avLst/>
              <a:gdLst/>
              <a:ahLst/>
              <a:cxnLst/>
              <a:rect l="l" t="t" r="r" b="b"/>
              <a:pathLst>
                <a:path w="4923" h="1264" extrusionOk="0">
                  <a:moveTo>
                    <a:pt x="0" y="0"/>
                  </a:moveTo>
                  <a:lnTo>
                    <a:pt x="0" y="33"/>
                  </a:lnTo>
                  <a:cubicBezTo>
                    <a:pt x="0" y="33"/>
                    <a:pt x="1231" y="389"/>
                    <a:pt x="2461" y="713"/>
                  </a:cubicBezTo>
                  <a:cubicBezTo>
                    <a:pt x="2753" y="810"/>
                    <a:pt x="3044" y="907"/>
                    <a:pt x="3335" y="972"/>
                  </a:cubicBezTo>
                  <a:cubicBezTo>
                    <a:pt x="3627" y="1036"/>
                    <a:pt x="3918" y="1101"/>
                    <a:pt x="4145" y="1134"/>
                  </a:cubicBezTo>
                  <a:cubicBezTo>
                    <a:pt x="4598" y="1231"/>
                    <a:pt x="4922" y="1263"/>
                    <a:pt x="4922" y="1263"/>
                  </a:cubicBezTo>
                  <a:cubicBezTo>
                    <a:pt x="4922" y="1263"/>
                    <a:pt x="4631" y="1134"/>
                    <a:pt x="4177" y="1004"/>
                  </a:cubicBezTo>
                  <a:cubicBezTo>
                    <a:pt x="3951" y="907"/>
                    <a:pt x="3692" y="842"/>
                    <a:pt x="3400" y="777"/>
                  </a:cubicBezTo>
                  <a:cubicBezTo>
                    <a:pt x="3109" y="713"/>
                    <a:pt x="2785" y="648"/>
                    <a:pt x="2494" y="551"/>
                  </a:cubicBezTo>
                  <a:cubicBezTo>
                    <a:pt x="1263" y="292"/>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 name="Google Shape;464;p33"/>
            <p:cNvSpPr/>
            <p:nvPr/>
          </p:nvSpPr>
          <p:spPr>
            <a:xfrm>
              <a:off x="1674325" y="995875"/>
              <a:ext cx="71275" cy="106075"/>
            </a:xfrm>
            <a:custGeom>
              <a:avLst/>
              <a:gdLst/>
              <a:ahLst/>
              <a:cxnLst/>
              <a:rect l="l" t="t" r="r" b="b"/>
              <a:pathLst>
                <a:path w="2851" h="4243" extrusionOk="0">
                  <a:moveTo>
                    <a:pt x="1" y="0"/>
                  </a:moveTo>
                  <a:cubicBezTo>
                    <a:pt x="1" y="0"/>
                    <a:pt x="681" y="1069"/>
                    <a:pt x="1361" y="2170"/>
                  </a:cubicBezTo>
                  <a:cubicBezTo>
                    <a:pt x="1555" y="2429"/>
                    <a:pt x="1717" y="2688"/>
                    <a:pt x="1879" y="2947"/>
                  </a:cubicBezTo>
                  <a:cubicBezTo>
                    <a:pt x="2041" y="3206"/>
                    <a:pt x="2203" y="3433"/>
                    <a:pt x="2332" y="3627"/>
                  </a:cubicBezTo>
                  <a:cubicBezTo>
                    <a:pt x="2624" y="3984"/>
                    <a:pt x="2851" y="4243"/>
                    <a:pt x="2851" y="4243"/>
                  </a:cubicBezTo>
                  <a:lnTo>
                    <a:pt x="2851" y="4210"/>
                  </a:lnTo>
                  <a:cubicBezTo>
                    <a:pt x="2851" y="4210"/>
                    <a:pt x="2721" y="3919"/>
                    <a:pt x="2494" y="3530"/>
                  </a:cubicBezTo>
                  <a:cubicBezTo>
                    <a:pt x="2365" y="3303"/>
                    <a:pt x="2203" y="3077"/>
                    <a:pt x="2041" y="2818"/>
                  </a:cubicBezTo>
                  <a:cubicBezTo>
                    <a:pt x="1879" y="2591"/>
                    <a:pt x="1685" y="2332"/>
                    <a:pt x="1491" y="2073"/>
                  </a:cubicBezTo>
                  <a:lnTo>
                    <a:pt x="3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 name="Google Shape;465;p33"/>
            <p:cNvSpPr/>
            <p:nvPr/>
          </p:nvSpPr>
          <p:spPr>
            <a:xfrm>
              <a:off x="1773900" y="736000"/>
              <a:ext cx="6525" cy="374850"/>
            </a:xfrm>
            <a:custGeom>
              <a:avLst/>
              <a:gdLst/>
              <a:ahLst/>
              <a:cxnLst/>
              <a:rect l="l" t="t" r="r" b="b"/>
              <a:pathLst>
                <a:path w="261" h="14994" extrusionOk="0">
                  <a:moveTo>
                    <a:pt x="228" y="1"/>
                  </a:moveTo>
                  <a:cubicBezTo>
                    <a:pt x="228" y="1"/>
                    <a:pt x="163" y="3725"/>
                    <a:pt x="98" y="7481"/>
                  </a:cubicBezTo>
                  <a:cubicBezTo>
                    <a:pt x="33" y="9359"/>
                    <a:pt x="1" y="11237"/>
                    <a:pt x="33" y="12630"/>
                  </a:cubicBezTo>
                  <a:cubicBezTo>
                    <a:pt x="33" y="14055"/>
                    <a:pt x="66" y="14994"/>
                    <a:pt x="66" y="14994"/>
                  </a:cubicBezTo>
                  <a:lnTo>
                    <a:pt x="98" y="14994"/>
                  </a:lnTo>
                  <a:cubicBezTo>
                    <a:pt x="98" y="14994"/>
                    <a:pt x="163" y="14055"/>
                    <a:pt x="195" y="12630"/>
                  </a:cubicBezTo>
                  <a:cubicBezTo>
                    <a:pt x="228" y="11237"/>
                    <a:pt x="260" y="9359"/>
                    <a:pt x="260" y="7481"/>
                  </a:cubicBezTo>
                  <a:lnTo>
                    <a:pt x="26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 name="Google Shape;466;p33"/>
            <p:cNvSpPr/>
            <p:nvPr/>
          </p:nvSpPr>
          <p:spPr>
            <a:xfrm>
              <a:off x="1800625" y="982100"/>
              <a:ext cx="89075" cy="136050"/>
            </a:xfrm>
            <a:custGeom>
              <a:avLst/>
              <a:gdLst/>
              <a:ahLst/>
              <a:cxnLst/>
              <a:rect l="l" t="t" r="r" b="b"/>
              <a:pathLst>
                <a:path w="3563" h="5442" extrusionOk="0">
                  <a:moveTo>
                    <a:pt x="3530" y="1"/>
                  </a:moveTo>
                  <a:cubicBezTo>
                    <a:pt x="3530" y="1"/>
                    <a:pt x="2624" y="1329"/>
                    <a:pt x="1717" y="2689"/>
                  </a:cubicBezTo>
                  <a:cubicBezTo>
                    <a:pt x="1490" y="3013"/>
                    <a:pt x="1264" y="3336"/>
                    <a:pt x="1037" y="3660"/>
                  </a:cubicBezTo>
                  <a:cubicBezTo>
                    <a:pt x="843" y="3984"/>
                    <a:pt x="648" y="4275"/>
                    <a:pt x="486" y="4535"/>
                  </a:cubicBezTo>
                  <a:cubicBezTo>
                    <a:pt x="163" y="5085"/>
                    <a:pt x="1" y="5441"/>
                    <a:pt x="1" y="5441"/>
                  </a:cubicBezTo>
                  <a:cubicBezTo>
                    <a:pt x="1" y="5441"/>
                    <a:pt x="260" y="5117"/>
                    <a:pt x="616" y="4632"/>
                  </a:cubicBezTo>
                  <a:cubicBezTo>
                    <a:pt x="810" y="4373"/>
                    <a:pt x="1005" y="4081"/>
                    <a:pt x="1199" y="3790"/>
                  </a:cubicBezTo>
                  <a:cubicBezTo>
                    <a:pt x="1425" y="3466"/>
                    <a:pt x="1620" y="3110"/>
                    <a:pt x="1846" y="2753"/>
                  </a:cubicBezTo>
                  <a:cubicBezTo>
                    <a:pt x="2688" y="1393"/>
                    <a:pt x="3563" y="1"/>
                    <a:pt x="35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 name="Google Shape;467;p33"/>
            <p:cNvSpPr/>
            <p:nvPr/>
          </p:nvSpPr>
          <p:spPr>
            <a:xfrm>
              <a:off x="1814400" y="1076825"/>
              <a:ext cx="120650" cy="52650"/>
            </a:xfrm>
            <a:custGeom>
              <a:avLst/>
              <a:gdLst/>
              <a:ahLst/>
              <a:cxnLst/>
              <a:rect l="l" t="t" r="r" b="b"/>
              <a:pathLst>
                <a:path w="4826" h="2106" extrusionOk="0">
                  <a:moveTo>
                    <a:pt x="4825" y="1"/>
                  </a:moveTo>
                  <a:lnTo>
                    <a:pt x="2396" y="972"/>
                  </a:lnTo>
                  <a:cubicBezTo>
                    <a:pt x="2073" y="1102"/>
                    <a:pt x="1781" y="1231"/>
                    <a:pt x="1490" y="1328"/>
                  </a:cubicBezTo>
                  <a:cubicBezTo>
                    <a:pt x="1198" y="1458"/>
                    <a:pt x="939" y="1587"/>
                    <a:pt x="713" y="1685"/>
                  </a:cubicBezTo>
                  <a:cubicBezTo>
                    <a:pt x="292" y="1911"/>
                    <a:pt x="0" y="2073"/>
                    <a:pt x="0" y="2073"/>
                  </a:cubicBezTo>
                  <a:lnTo>
                    <a:pt x="0" y="2106"/>
                  </a:lnTo>
                  <a:cubicBezTo>
                    <a:pt x="0" y="2106"/>
                    <a:pt x="324" y="2008"/>
                    <a:pt x="777" y="1847"/>
                  </a:cubicBezTo>
                  <a:cubicBezTo>
                    <a:pt x="1004" y="1749"/>
                    <a:pt x="1295" y="1652"/>
                    <a:pt x="1555" y="1523"/>
                  </a:cubicBezTo>
                  <a:cubicBezTo>
                    <a:pt x="1846" y="1393"/>
                    <a:pt x="2137" y="1264"/>
                    <a:pt x="2461" y="1134"/>
                  </a:cubicBezTo>
                  <a:cubicBezTo>
                    <a:pt x="3627" y="584"/>
                    <a:pt x="4825" y="33"/>
                    <a:pt x="4825" y="33"/>
                  </a:cubicBezTo>
                  <a:lnTo>
                    <a:pt x="482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 name="Google Shape;468;p33"/>
            <p:cNvSpPr/>
            <p:nvPr/>
          </p:nvSpPr>
          <p:spPr>
            <a:xfrm>
              <a:off x="1817625" y="1135925"/>
              <a:ext cx="345725" cy="12175"/>
            </a:xfrm>
            <a:custGeom>
              <a:avLst/>
              <a:gdLst/>
              <a:ahLst/>
              <a:cxnLst/>
              <a:rect l="l" t="t" r="r" b="b"/>
              <a:pathLst>
                <a:path w="13829" h="487" extrusionOk="0">
                  <a:moveTo>
                    <a:pt x="13828" y="1"/>
                  </a:moveTo>
                  <a:cubicBezTo>
                    <a:pt x="13828" y="1"/>
                    <a:pt x="10395" y="65"/>
                    <a:pt x="6931" y="163"/>
                  </a:cubicBezTo>
                  <a:cubicBezTo>
                    <a:pt x="5182" y="195"/>
                    <a:pt x="3466" y="260"/>
                    <a:pt x="2170" y="325"/>
                  </a:cubicBezTo>
                  <a:cubicBezTo>
                    <a:pt x="875" y="389"/>
                    <a:pt x="1" y="454"/>
                    <a:pt x="1" y="454"/>
                  </a:cubicBezTo>
                  <a:lnTo>
                    <a:pt x="1" y="486"/>
                  </a:lnTo>
                  <a:lnTo>
                    <a:pt x="2170" y="486"/>
                  </a:lnTo>
                  <a:cubicBezTo>
                    <a:pt x="3466" y="454"/>
                    <a:pt x="5182" y="389"/>
                    <a:pt x="6931" y="325"/>
                  </a:cubicBezTo>
                  <a:cubicBezTo>
                    <a:pt x="10396" y="163"/>
                    <a:pt x="13828" y="1"/>
                    <a:pt x="13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 name="Google Shape;469;p33"/>
            <p:cNvSpPr/>
            <p:nvPr/>
          </p:nvSpPr>
          <p:spPr>
            <a:xfrm>
              <a:off x="1814400" y="1169925"/>
              <a:ext cx="114175" cy="83425"/>
            </a:xfrm>
            <a:custGeom>
              <a:avLst/>
              <a:gdLst/>
              <a:ahLst/>
              <a:cxnLst/>
              <a:rect l="l" t="t" r="r" b="b"/>
              <a:pathLst>
                <a:path w="4567" h="3337" extrusionOk="0">
                  <a:moveTo>
                    <a:pt x="0" y="1"/>
                  </a:moveTo>
                  <a:cubicBezTo>
                    <a:pt x="0" y="1"/>
                    <a:pt x="259" y="260"/>
                    <a:pt x="680" y="584"/>
                  </a:cubicBezTo>
                  <a:cubicBezTo>
                    <a:pt x="874" y="746"/>
                    <a:pt x="1134" y="940"/>
                    <a:pt x="1393" y="1134"/>
                  </a:cubicBezTo>
                  <a:cubicBezTo>
                    <a:pt x="1652" y="1328"/>
                    <a:pt x="1943" y="1523"/>
                    <a:pt x="2235" y="1717"/>
                  </a:cubicBezTo>
                  <a:cubicBezTo>
                    <a:pt x="3400" y="2527"/>
                    <a:pt x="4566" y="3336"/>
                    <a:pt x="4566" y="3336"/>
                  </a:cubicBezTo>
                  <a:lnTo>
                    <a:pt x="4566" y="3304"/>
                  </a:lnTo>
                  <a:lnTo>
                    <a:pt x="2332" y="1588"/>
                  </a:lnTo>
                  <a:cubicBezTo>
                    <a:pt x="2040" y="1393"/>
                    <a:pt x="1781" y="1167"/>
                    <a:pt x="1522" y="972"/>
                  </a:cubicBezTo>
                  <a:cubicBezTo>
                    <a:pt x="1231" y="778"/>
                    <a:pt x="972" y="584"/>
                    <a:pt x="777" y="454"/>
                  </a:cubicBezTo>
                  <a:cubicBezTo>
                    <a:pt x="324" y="163"/>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 name="Google Shape;470;p33"/>
            <p:cNvSpPr/>
            <p:nvPr/>
          </p:nvSpPr>
          <p:spPr>
            <a:xfrm>
              <a:off x="1804675" y="1195025"/>
              <a:ext cx="68025" cy="102025"/>
            </a:xfrm>
            <a:custGeom>
              <a:avLst/>
              <a:gdLst/>
              <a:ahLst/>
              <a:cxnLst/>
              <a:rect l="l" t="t" r="r" b="b"/>
              <a:pathLst>
                <a:path w="2721" h="4081" extrusionOk="0">
                  <a:moveTo>
                    <a:pt x="1" y="1"/>
                  </a:moveTo>
                  <a:cubicBezTo>
                    <a:pt x="1" y="1"/>
                    <a:pt x="130" y="292"/>
                    <a:pt x="357" y="681"/>
                  </a:cubicBezTo>
                  <a:cubicBezTo>
                    <a:pt x="486" y="875"/>
                    <a:pt x="616" y="1102"/>
                    <a:pt x="778" y="1361"/>
                  </a:cubicBezTo>
                  <a:cubicBezTo>
                    <a:pt x="940" y="1587"/>
                    <a:pt x="1134" y="1846"/>
                    <a:pt x="1296" y="2073"/>
                  </a:cubicBezTo>
                  <a:lnTo>
                    <a:pt x="2721" y="4081"/>
                  </a:lnTo>
                  <a:cubicBezTo>
                    <a:pt x="2721" y="4081"/>
                    <a:pt x="2073" y="3045"/>
                    <a:pt x="1425" y="2008"/>
                  </a:cubicBezTo>
                  <a:cubicBezTo>
                    <a:pt x="1263" y="1749"/>
                    <a:pt x="1102" y="1490"/>
                    <a:pt x="972" y="1231"/>
                  </a:cubicBezTo>
                  <a:cubicBezTo>
                    <a:pt x="810" y="1005"/>
                    <a:pt x="648" y="778"/>
                    <a:pt x="486" y="584"/>
                  </a:cubicBezTo>
                  <a:cubicBezTo>
                    <a:pt x="227" y="227"/>
                    <a:pt x="33" y="1"/>
                    <a:pt x="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 name="Google Shape;471;p33"/>
            <p:cNvSpPr/>
            <p:nvPr/>
          </p:nvSpPr>
          <p:spPr>
            <a:xfrm>
              <a:off x="1774725" y="1198275"/>
              <a:ext cx="5700" cy="246925"/>
            </a:xfrm>
            <a:custGeom>
              <a:avLst/>
              <a:gdLst/>
              <a:ahLst/>
              <a:cxnLst/>
              <a:rect l="l" t="t" r="r" b="b"/>
              <a:pathLst>
                <a:path w="228" h="9877" extrusionOk="0">
                  <a:moveTo>
                    <a:pt x="33" y="0"/>
                  </a:moveTo>
                  <a:cubicBezTo>
                    <a:pt x="33" y="0"/>
                    <a:pt x="0" y="615"/>
                    <a:pt x="0" y="1522"/>
                  </a:cubicBezTo>
                  <a:cubicBezTo>
                    <a:pt x="0" y="2008"/>
                    <a:pt x="0" y="2526"/>
                    <a:pt x="0" y="3109"/>
                  </a:cubicBezTo>
                  <a:cubicBezTo>
                    <a:pt x="0" y="3692"/>
                    <a:pt x="33" y="4307"/>
                    <a:pt x="65" y="4955"/>
                  </a:cubicBezTo>
                  <a:lnTo>
                    <a:pt x="195" y="9877"/>
                  </a:lnTo>
                  <a:lnTo>
                    <a:pt x="227" y="9877"/>
                  </a:lnTo>
                  <a:lnTo>
                    <a:pt x="227" y="4922"/>
                  </a:lnTo>
                  <a:cubicBezTo>
                    <a:pt x="195" y="4307"/>
                    <a:pt x="195" y="3692"/>
                    <a:pt x="195" y="3109"/>
                  </a:cubicBezTo>
                  <a:cubicBezTo>
                    <a:pt x="195" y="2526"/>
                    <a:pt x="162" y="2008"/>
                    <a:pt x="162" y="1522"/>
                  </a:cubicBezTo>
                  <a:cubicBezTo>
                    <a:pt x="130" y="615"/>
                    <a:pt x="65"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 name="Google Shape;472;p33"/>
            <p:cNvSpPr/>
            <p:nvPr/>
          </p:nvSpPr>
          <p:spPr>
            <a:xfrm>
              <a:off x="1668675" y="1191800"/>
              <a:ext cx="83400" cy="95550"/>
            </a:xfrm>
            <a:custGeom>
              <a:avLst/>
              <a:gdLst/>
              <a:ahLst/>
              <a:cxnLst/>
              <a:rect l="l" t="t" r="r" b="b"/>
              <a:pathLst>
                <a:path w="3336" h="3822" extrusionOk="0">
                  <a:moveTo>
                    <a:pt x="3303" y="0"/>
                  </a:moveTo>
                  <a:cubicBezTo>
                    <a:pt x="3303" y="0"/>
                    <a:pt x="3077" y="194"/>
                    <a:pt x="2753" y="551"/>
                  </a:cubicBezTo>
                  <a:cubicBezTo>
                    <a:pt x="2591" y="713"/>
                    <a:pt x="2397" y="907"/>
                    <a:pt x="2202" y="1134"/>
                  </a:cubicBezTo>
                  <a:cubicBezTo>
                    <a:pt x="2008" y="1360"/>
                    <a:pt x="1814" y="1619"/>
                    <a:pt x="1587" y="1846"/>
                  </a:cubicBezTo>
                  <a:cubicBezTo>
                    <a:pt x="810" y="2850"/>
                    <a:pt x="0" y="3821"/>
                    <a:pt x="0" y="3821"/>
                  </a:cubicBezTo>
                  <a:cubicBezTo>
                    <a:pt x="0" y="3821"/>
                    <a:pt x="875" y="2882"/>
                    <a:pt x="1717" y="1975"/>
                  </a:cubicBezTo>
                  <a:cubicBezTo>
                    <a:pt x="1943" y="1716"/>
                    <a:pt x="2137" y="1490"/>
                    <a:pt x="2364" y="1295"/>
                  </a:cubicBezTo>
                  <a:cubicBezTo>
                    <a:pt x="2558" y="1069"/>
                    <a:pt x="2720" y="842"/>
                    <a:pt x="2882" y="648"/>
                  </a:cubicBezTo>
                  <a:cubicBezTo>
                    <a:pt x="3141" y="292"/>
                    <a:pt x="3336" y="0"/>
                    <a:pt x="33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 name="Google Shape;473;p33"/>
            <p:cNvSpPr/>
            <p:nvPr/>
          </p:nvSpPr>
          <p:spPr>
            <a:xfrm>
              <a:off x="1635475" y="1179650"/>
              <a:ext cx="98800" cy="45350"/>
            </a:xfrm>
            <a:custGeom>
              <a:avLst/>
              <a:gdLst/>
              <a:ahLst/>
              <a:cxnLst/>
              <a:rect l="l" t="t" r="r" b="b"/>
              <a:pathLst>
                <a:path w="3952" h="1814" extrusionOk="0">
                  <a:moveTo>
                    <a:pt x="3919" y="0"/>
                  </a:moveTo>
                  <a:cubicBezTo>
                    <a:pt x="3919" y="0"/>
                    <a:pt x="3660" y="65"/>
                    <a:pt x="3304" y="195"/>
                  </a:cubicBezTo>
                  <a:cubicBezTo>
                    <a:pt x="3109" y="292"/>
                    <a:pt x="2883" y="357"/>
                    <a:pt x="2656" y="486"/>
                  </a:cubicBezTo>
                  <a:cubicBezTo>
                    <a:pt x="2429" y="583"/>
                    <a:pt x="2170" y="713"/>
                    <a:pt x="1943" y="842"/>
                  </a:cubicBezTo>
                  <a:cubicBezTo>
                    <a:pt x="972" y="1296"/>
                    <a:pt x="1" y="1781"/>
                    <a:pt x="1" y="1781"/>
                  </a:cubicBezTo>
                  <a:lnTo>
                    <a:pt x="33" y="1814"/>
                  </a:lnTo>
                  <a:cubicBezTo>
                    <a:pt x="33" y="1814"/>
                    <a:pt x="1037" y="1393"/>
                    <a:pt x="2008" y="972"/>
                  </a:cubicBezTo>
                  <a:cubicBezTo>
                    <a:pt x="2267" y="875"/>
                    <a:pt x="2494" y="778"/>
                    <a:pt x="2753" y="680"/>
                  </a:cubicBezTo>
                  <a:cubicBezTo>
                    <a:pt x="2980" y="551"/>
                    <a:pt x="3174" y="454"/>
                    <a:pt x="3368" y="357"/>
                  </a:cubicBezTo>
                  <a:cubicBezTo>
                    <a:pt x="3725" y="162"/>
                    <a:pt x="3951" y="0"/>
                    <a:pt x="39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 name="Google Shape;474;p33"/>
            <p:cNvSpPr/>
            <p:nvPr/>
          </p:nvSpPr>
          <p:spPr>
            <a:xfrm>
              <a:off x="1426600" y="1137550"/>
              <a:ext cx="301200" cy="14150"/>
            </a:xfrm>
            <a:custGeom>
              <a:avLst/>
              <a:gdLst/>
              <a:ahLst/>
              <a:cxnLst/>
              <a:rect l="l" t="t" r="r" b="b"/>
              <a:pathLst>
                <a:path w="12048" h="566" extrusionOk="0">
                  <a:moveTo>
                    <a:pt x="1" y="0"/>
                  </a:moveTo>
                  <a:lnTo>
                    <a:pt x="1" y="33"/>
                  </a:lnTo>
                  <a:cubicBezTo>
                    <a:pt x="1" y="33"/>
                    <a:pt x="3012" y="195"/>
                    <a:pt x="6024" y="357"/>
                  </a:cubicBezTo>
                  <a:cubicBezTo>
                    <a:pt x="7514" y="454"/>
                    <a:pt x="9036" y="519"/>
                    <a:pt x="10169" y="551"/>
                  </a:cubicBezTo>
                  <a:cubicBezTo>
                    <a:pt x="10547" y="562"/>
                    <a:pt x="10881" y="565"/>
                    <a:pt x="11160" y="565"/>
                  </a:cubicBezTo>
                  <a:cubicBezTo>
                    <a:pt x="11716" y="565"/>
                    <a:pt x="12047" y="551"/>
                    <a:pt x="12047" y="551"/>
                  </a:cubicBezTo>
                  <a:cubicBezTo>
                    <a:pt x="12047" y="551"/>
                    <a:pt x="11302" y="454"/>
                    <a:pt x="10169" y="389"/>
                  </a:cubicBezTo>
                  <a:cubicBezTo>
                    <a:pt x="9036" y="292"/>
                    <a:pt x="7514" y="260"/>
                    <a:pt x="6024" y="195"/>
                  </a:cubicBez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5" name="Google Shape;475;p33"/>
          <p:cNvGrpSpPr/>
          <p:nvPr/>
        </p:nvGrpSpPr>
        <p:grpSpPr>
          <a:xfrm>
            <a:off x="8087975" y="4540000"/>
            <a:ext cx="238850" cy="229125"/>
            <a:chOff x="3023900" y="564375"/>
            <a:chExt cx="238850" cy="229125"/>
          </a:xfrm>
        </p:grpSpPr>
        <p:sp>
          <p:nvSpPr>
            <p:cNvPr id="476" name="Google Shape;476;p33"/>
            <p:cNvSpPr/>
            <p:nvPr/>
          </p:nvSpPr>
          <p:spPr>
            <a:xfrm>
              <a:off x="3083800" y="680150"/>
              <a:ext cx="39700" cy="10550"/>
            </a:xfrm>
            <a:custGeom>
              <a:avLst/>
              <a:gdLst/>
              <a:ahLst/>
              <a:cxnLst/>
              <a:rect l="l" t="t" r="r" b="b"/>
              <a:pathLst>
                <a:path w="1588" h="422" extrusionOk="0">
                  <a:moveTo>
                    <a:pt x="1" y="0"/>
                  </a:moveTo>
                  <a:lnTo>
                    <a:pt x="1" y="0"/>
                  </a:lnTo>
                  <a:cubicBezTo>
                    <a:pt x="1" y="0"/>
                    <a:pt x="389" y="162"/>
                    <a:pt x="778" y="292"/>
                  </a:cubicBezTo>
                  <a:cubicBezTo>
                    <a:pt x="875" y="324"/>
                    <a:pt x="972" y="356"/>
                    <a:pt x="1069" y="389"/>
                  </a:cubicBezTo>
                  <a:cubicBezTo>
                    <a:pt x="1166" y="389"/>
                    <a:pt x="1263" y="421"/>
                    <a:pt x="1328" y="421"/>
                  </a:cubicBezTo>
                  <a:lnTo>
                    <a:pt x="1587" y="421"/>
                  </a:lnTo>
                  <a:lnTo>
                    <a:pt x="1587" y="389"/>
                  </a:lnTo>
                  <a:cubicBezTo>
                    <a:pt x="1587" y="389"/>
                    <a:pt x="1523" y="324"/>
                    <a:pt x="1361" y="259"/>
                  </a:cubicBezTo>
                  <a:cubicBezTo>
                    <a:pt x="1296" y="227"/>
                    <a:pt x="1231" y="194"/>
                    <a:pt x="1134" y="162"/>
                  </a:cubicBezTo>
                  <a:cubicBezTo>
                    <a:pt x="1037" y="162"/>
                    <a:pt x="940" y="130"/>
                    <a:pt x="842" y="130"/>
                  </a:cubicBezTo>
                  <a:cubicBezTo>
                    <a:pt x="422" y="65"/>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 name="Google Shape;477;p33"/>
            <p:cNvSpPr/>
            <p:nvPr/>
          </p:nvSpPr>
          <p:spPr>
            <a:xfrm>
              <a:off x="3104050" y="647750"/>
              <a:ext cx="23500" cy="34850"/>
            </a:xfrm>
            <a:custGeom>
              <a:avLst/>
              <a:gdLst/>
              <a:ahLst/>
              <a:cxnLst/>
              <a:rect l="l" t="t" r="r" b="b"/>
              <a:pathLst>
                <a:path w="940" h="1394" extrusionOk="0">
                  <a:moveTo>
                    <a:pt x="32" y="1"/>
                  </a:moveTo>
                  <a:lnTo>
                    <a:pt x="0" y="33"/>
                  </a:lnTo>
                  <a:cubicBezTo>
                    <a:pt x="0" y="33"/>
                    <a:pt x="194" y="389"/>
                    <a:pt x="421" y="746"/>
                  </a:cubicBezTo>
                  <a:cubicBezTo>
                    <a:pt x="453" y="843"/>
                    <a:pt x="518" y="940"/>
                    <a:pt x="551" y="1005"/>
                  </a:cubicBezTo>
                  <a:cubicBezTo>
                    <a:pt x="615" y="1102"/>
                    <a:pt x="680" y="1167"/>
                    <a:pt x="713" y="1199"/>
                  </a:cubicBezTo>
                  <a:cubicBezTo>
                    <a:pt x="842" y="1328"/>
                    <a:pt x="939" y="1393"/>
                    <a:pt x="939" y="1393"/>
                  </a:cubicBezTo>
                  <a:lnTo>
                    <a:pt x="939" y="1361"/>
                  </a:lnTo>
                  <a:cubicBezTo>
                    <a:pt x="939" y="1361"/>
                    <a:pt x="939" y="1264"/>
                    <a:pt x="874" y="1134"/>
                  </a:cubicBezTo>
                  <a:cubicBezTo>
                    <a:pt x="842" y="1069"/>
                    <a:pt x="777" y="972"/>
                    <a:pt x="745" y="875"/>
                  </a:cubicBezTo>
                  <a:cubicBezTo>
                    <a:pt x="680" y="810"/>
                    <a:pt x="615" y="746"/>
                    <a:pt x="551" y="648"/>
                  </a:cubicBezTo>
                  <a:cubicBezTo>
                    <a:pt x="292" y="325"/>
                    <a:pt x="32" y="1"/>
                    <a:pt x="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 name="Google Shape;478;p33"/>
            <p:cNvSpPr/>
            <p:nvPr/>
          </p:nvSpPr>
          <p:spPr>
            <a:xfrm>
              <a:off x="3134800" y="564375"/>
              <a:ext cx="5700" cy="120650"/>
            </a:xfrm>
            <a:custGeom>
              <a:avLst/>
              <a:gdLst/>
              <a:ahLst/>
              <a:cxnLst/>
              <a:rect l="l" t="t" r="r" b="b"/>
              <a:pathLst>
                <a:path w="228" h="4826" extrusionOk="0">
                  <a:moveTo>
                    <a:pt x="130" y="0"/>
                  </a:moveTo>
                  <a:cubicBezTo>
                    <a:pt x="130" y="0"/>
                    <a:pt x="98" y="1198"/>
                    <a:pt x="33" y="2397"/>
                  </a:cubicBezTo>
                  <a:cubicBezTo>
                    <a:pt x="33" y="2720"/>
                    <a:pt x="33" y="3012"/>
                    <a:pt x="1" y="3303"/>
                  </a:cubicBezTo>
                  <a:cubicBezTo>
                    <a:pt x="1" y="3595"/>
                    <a:pt x="33" y="3854"/>
                    <a:pt x="33" y="4081"/>
                  </a:cubicBezTo>
                  <a:cubicBezTo>
                    <a:pt x="65" y="4534"/>
                    <a:pt x="98" y="4825"/>
                    <a:pt x="98" y="4825"/>
                  </a:cubicBezTo>
                  <a:cubicBezTo>
                    <a:pt x="98" y="4825"/>
                    <a:pt x="163" y="4534"/>
                    <a:pt x="195" y="4081"/>
                  </a:cubicBezTo>
                  <a:cubicBezTo>
                    <a:pt x="195" y="3854"/>
                    <a:pt x="227" y="3595"/>
                    <a:pt x="227" y="3303"/>
                  </a:cubicBezTo>
                  <a:cubicBezTo>
                    <a:pt x="227" y="3012"/>
                    <a:pt x="195" y="2720"/>
                    <a:pt x="195" y="2397"/>
                  </a:cubicBezTo>
                  <a:cubicBezTo>
                    <a:pt x="195" y="1198"/>
                    <a:pt x="163" y="0"/>
                    <a:pt x="1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 name="Google Shape;479;p33"/>
            <p:cNvSpPr/>
            <p:nvPr/>
          </p:nvSpPr>
          <p:spPr>
            <a:xfrm>
              <a:off x="3145325" y="643700"/>
              <a:ext cx="29175" cy="43750"/>
            </a:xfrm>
            <a:custGeom>
              <a:avLst/>
              <a:gdLst/>
              <a:ahLst/>
              <a:cxnLst/>
              <a:rect l="l" t="t" r="r" b="b"/>
              <a:pathLst>
                <a:path w="1167" h="1750" extrusionOk="0">
                  <a:moveTo>
                    <a:pt x="1134" y="1"/>
                  </a:moveTo>
                  <a:cubicBezTo>
                    <a:pt x="1134" y="1"/>
                    <a:pt x="810" y="422"/>
                    <a:pt x="486" y="843"/>
                  </a:cubicBezTo>
                  <a:cubicBezTo>
                    <a:pt x="422" y="940"/>
                    <a:pt x="357" y="1037"/>
                    <a:pt x="260" y="1134"/>
                  </a:cubicBezTo>
                  <a:cubicBezTo>
                    <a:pt x="195" y="1264"/>
                    <a:pt x="163" y="1361"/>
                    <a:pt x="98" y="1426"/>
                  </a:cubicBezTo>
                  <a:cubicBezTo>
                    <a:pt x="33" y="1620"/>
                    <a:pt x="1" y="1750"/>
                    <a:pt x="1" y="1750"/>
                  </a:cubicBezTo>
                  <a:cubicBezTo>
                    <a:pt x="1" y="1750"/>
                    <a:pt x="98" y="1685"/>
                    <a:pt x="227" y="1523"/>
                  </a:cubicBezTo>
                  <a:cubicBezTo>
                    <a:pt x="292" y="1458"/>
                    <a:pt x="389" y="1361"/>
                    <a:pt x="454" y="1264"/>
                  </a:cubicBezTo>
                  <a:cubicBezTo>
                    <a:pt x="519" y="1167"/>
                    <a:pt x="584" y="1037"/>
                    <a:pt x="648" y="908"/>
                  </a:cubicBezTo>
                  <a:cubicBezTo>
                    <a:pt x="907" y="454"/>
                    <a:pt x="1166" y="1"/>
                    <a:pt x="1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 name="Google Shape;480;p33"/>
            <p:cNvSpPr/>
            <p:nvPr/>
          </p:nvSpPr>
          <p:spPr>
            <a:xfrm>
              <a:off x="3149375" y="674475"/>
              <a:ext cx="39700" cy="17025"/>
            </a:xfrm>
            <a:custGeom>
              <a:avLst/>
              <a:gdLst/>
              <a:ahLst/>
              <a:cxnLst/>
              <a:rect l="l" t="t" r="r" b="b"/>
              <a:pathLst>
                <a:path w="1588" h="681" extrusionOk="0">
                  <a:moveTo>
                    <a:pt x="1555" y="0"/>
                  </a:moveTo>
                  <a:cubicBezTo>
                    <a:pt x="1555" y="0"/>
                    <a:pt x="1166" y="130"/>
                    <a:pt x="745" y="259"/>
                  </a:cubicBezTo>
                  <a:cubicBezTo>
                    <a:pt x="648" y="292"/>
                    <a:pt x="551" y="324"/>
                    <a:pt x="454" y="357"/>
                  </a:cubicBezTo>
                  <a:cubicBezTo>
                    <a:pt x="357" y="389"/>
                    <a:pt x="292" y="454"/>
                    <a:pt x="227" y="486"/>
                  </a:cubicBezTo>
                  <a:cubicBezTo>
                    <a:pt x="98" y="583"/>
                    <a:pt x="1" y="648"/>
                    <a:pt x="1" y="648"/>
                  </a:cubicBezTo>
                  <a:lnTo>
                    <a:pt x="1" y="680"/>
                  </a:lnTo>
                  <a:cubicBezTo>
                    <a:pt x="1" y="680"/>
                    <a:pt x="130" y="680"/>
                    <a:pt x="292" y="648"/>
                  </a:cubicBezTo>
                  <a:cubicBezTo>
                    <a:pt x="357" y="616"/>
                    <a:pt x="454" y="583"/>
                    <a:pt x="551" y="551"/>
                  </a:cubicBezTo>
                  <a:cubicBezTo>
                    <a:pt x="648" y="519"/>
                    <a:pt x="745" y="454"/>
                    <a:pt x="810" y="421"/>
                  </a:cubicBezTo>
                  <a:cubicBezTo>
                    <a:pt x="1199" y="227"/>
                    <a:pt x="1587" y="0"/>
                    <a:pt x="15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 name="Google Shape;481;p33"/>
            <p:cNvSpPr/>
            <p:nvPr/>
          </p:nvSpPr>
          <p:spPr>
            <a:xfrm>
              <a:off x="3151000" y="693100"/>
              <a:ext cx="111750" cy="5675"/>
            </a:xfrm>
            <a:custGeom>
              <a:avLst/>
              <a:gdLst/>
              <a:ahLst/>
              <a:cxnLst/>
              <a:rect l="l" t="t" r="r" b="b"/>
              <a:pathLst>
                <a:path w="4470" h="227" extrusionOk="0">
                  <a:moveTo>
                    <a:pt x="1393" y="0"/>
                  </a:moveTo>
                  <a:cubicBezTo>
                    <a:pt x="1134" y="33"/>
                    <a:pt x="907" y="33"/>
                    <a:pt x="680" y="65"/>
                  </a:cubicBezTo>
                  <a:cubicBezTo>
                    <a:pt x="259" y="97"/>
                    <a:pt x="0" y="162"/>
                    <a:pt x="0" y="162"/>
                  </a:cubicBezTo>
                  <a:cubicBezTo>
                    <a:pt x="0" y="162"/>
                    <a:pt x="259" y="227"/>
                    <a:pt x="680" y="227"/>
                  </a:cubicBezTo>
                  <a:lnTo>
                    <a:pt x="1425" y="227"/>
                  </a:lnTo>
                  <a:cubicBezTo>
                    <a:pt x="1684" y="195"/>
                    <a:pt x="1943" y="195"/>
                    <a:pt x="2235" y="162"/>
                  </a:cubicBezTo>
                  <a:cubicBezTo>
                    <a:pt x="3336" y="97"/>
                    <a:pt x="4469" y="33"/>
                    <a:pt x="4469" y="33"/>
                  </a:cubicBezTo>
                  <a:lnTo>
                    <a:pt x="446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 name="Google Shape;482;p33"/>
            <p:cNvSpPr/>
            <p:nvPr/>
          </p:nvSpPr>
          <p:spPr>
            <a:xfrm>
              <a:off x="3149375" y="704425"/>
              <a:ext cx="37275" cy="26750"/>
            </a:xfrm>
            <a:custGeom>
              <a:avLst/>
              <a:gdLst/>
              <a:ahLst/>
              <a:cxnLst/>
              <a:rect l="l" t="t" r="r" b="b"/>
              <a:pathLst>
                <a:path w="1491" h="1070" extrusionOk="0">
                  <a:moveTo>
                    <a:pt x="1" y="1"/>
                  </a:moveTo>
                  <a:cubicBezTo>
                    <a:pt x="1" y="1"/>
                    <a:pt x="65" y="98"/>
                    <a:pt x="195" y="227"/>
                  </a:cubicBezTo>
                  <a:cubicBezTo>
                    <a:pt x="260" y="292"/>
                    <a:pt x="324" y="357"/>
                    <a:pt x="422" y="422"/>
                  </a:cubicBezTo>
                  <a:cubicBezTo>
                    <a:pt x="519" y="486"/>
                    <a:pt x="616" y="551"/>
                    <a:pt x="713" y="616"/>
                  </a:cubicBezTo>
                  <a:cubicBezTo>
                    <a:pt x="1069" y="843"/>
                    <a:pt x="1490" y="1069"/>
                    <a:pt x="1490" y="1069"/>
                  </a:cubicBezTo>
                  <a:cubicBezTo>
                    <a:pt x="1490" y="1069"/>
                    <a:pt x="1134" y="745"/>
                    <a:pt x="810" y="454"/>
                  </a:cubicBezTo>
                  <a:cubicBezTo>
                    <a:pt x="713" y="389"/>
                    <a:pt x="616" y="324"/>
                    <a:pt x="551" y="260"/>
                  </a:cubicBezTo>
                  <a:cubicBezTo>
                    <a:pt x="454" y="195"/>
                    <a:pt x="357" y="130"/>
                    <a:pt x="292" y="98"/>
                  </a:cubicBezTo>
                  <a:cubicBezTo>
                    <a:pt x="130" y="33"/>
                    <a:pt x="33" y="1"/>
                    <a:pt x="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 name="Google Shape;483;p33"/>
            <p:cNvSpPr/>
            <p:nvPr/>
          </p:nvSpPr>
          <p:spPr>
            <a:xfrm>
              <a:off x="3146150" y="712525"/>
              <a:ext cx="22675" cy="33225"/>
            </a:xfrm>
            <a:custGeom>
              <a:avLst/>
              <a:gdLst/>
              <a:ahLst/>
              <a:cxnLst/>
              <a:rect l="l" t="t" r="r" b="b"/>
              <a:pathLst>
                <a:path w="907" h="1329" extrusionOk="0">
                  <a:moveTo>
                    <a:pt x="0" y="0"/>
                  </a:moveTo>
                  <a:cubicBezTo>
                    <a:pt x="0" y="0"/>
                    <a:pt x="32" y="98"/>
                    <a:pt x="97" y="259"/>
                  </a:cubicBezTo>
                  <a:cubicBezTo>
                    <a:pt x="130" y="324"/>
                    <a:pt x="162" y="389"/>
                    <a:pt x="194" y="486"/>
                  </a:cubicBezTo>
                  <a:cubicBezTo>
                    <a:pt x="259" y="551"/>
                    <a:pt x="324" y="616"/>
                    <a:pt x="389" y="713"/>
                  </a:cubicBezTo>
                  <a:cubicBezTo>
                    <a:pt x="615" y="1004"/>
                    <a:pt x="874" y="1328"/>
                    <a:pt x="874" y="1328"/>
                  </a:cubicBezTo>
                  <a:lnTo>
                    <a:pt x="907" y="1328"/>
                  </a:lnTo>
                  <a:cubicBezTo>
                    <a:pt x="907" y="1328"/>
                    <a:pt x="712" y="972"/>
                    <a:pt x="518" y="616"/>
                  </a:cubicBezTo>
                  <a:cubicBezTo>
                    <a:pt x="486" y="519"/>
                    <a:pt x="421" y="454"/>
                    <a:pt x="389" y="357"/>
                  </a:cubicBezTo>
                  <a:cubicBezTo>
                    <a:pt x="324" y="292"/>
                    <a:pt x="259" y="227"/>
                    <a:pt x="227" y="162"/>
                  </a:cubicBezTo>
                  <a:cubicBezTo>
                    <a:pt x="130" y="65"/>
                    <a:pt x="32"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 name="Google Shape;484;p33"/>
            <p:cNvSpPr/>
            <p:nvPr/>
          </p:nvSpPr>
          <p:spPr>
            <a:xfrm>
              <a:off x="3134800" y="713325"/>
              <a:ext cx="5700" cy="80175"/>
            </a:xfrm>
            <a:custGeom>
              <a:avLst/>
              <a:gdLst/>
              <a:ahLst/>
              <a:cxnLst/>
              <a:rect l="l" t="t" r="r" b="b"/>
              <a:pathLst>
                <a:path w="228" h="3207" extrusionOk="0">
                  <a:moveTo>
                    <a:pt x="98" y="1"/>
                  </a:moveTo>
                  <a:cubicBezTo>
                    <a:pt x="98" y="1"/>
                    <a:pt x="33" y="195"/>
                    <a:pt x="33" y="519"/>
                  </a:cubicBezTo>
                  <a:cubicBezTo>
                    <a:pt x="33" y="648"/>
                    <a:pt x="1" y="843"/>
                    <a:pt x="1" y="1005"/>
                  </a:cubicBezTo>
                  <a:cubicBezTo>
                    <a:pt x="1" y="1199"/>
                    <a:pt x="33" y="1393"/>
                    <a:pt x="33" y="1620"/>
                  </a:cubicBezTo>
                  <a:cubicBezTo>
                    <a:pt x="98" y="2397"/>
                    <a:pt x="130" y="3207"/>
                    <a:pt x="130" y="3207"/>
                  </a:cubicBezTo>
                  <a:lnTo>
                    <a:pt x="163" y="3207"/>
                  </a:lnTo>
                  <a:cubicBezTo>
                    <a:pt x="163" y="3207"/>
                    <a:pt x="195" y="2397"/>
                    <a:pt x="195" y="1620"/>
                  </a:cubicBezTo>
                  <a:cubicBezTo>
                    <a:pt x="195" y="1393"/>
                    <a:pt x="227" y="1199"/>
                    <a:pt x="227" y="1005"/>
                  </a:cubicBezTo>
                  <a:cubicBezTo>
                    <a:pt x="227" y="843"/>
                    <a:pt x="195" y="648"/>
                    <a:pt x="195" y="519"/>
                  </a:cubicBezTo>
                  <a:cubicBezTo>
                    <a:pt x="163" y="195"/>
                    <a:pt x="98" y="1"/>
                    <a:pt x="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 name="Google Shape;485;p33"/>
            <p:cNvSpPr/>
            <p:nvPr/>
          </p:nvSpPr>
          <p:spPr>
            <a:xfrm>
              <a:off x="3102425" y="711725"/>
              <a:ext cx="27550" cy="30775"/>
            </a:xfrm>
            <a:custGeom>
              <a:avLst/>
              <a:gdLst/>
              <a:ahLst/>
              <a:cxnLst/>
              <a:rect l="l" t="t" r="r" b="b"/>
              <a:pathLst>
                <a:path w="1102" h="1231" extrusionOk="0">
                  <a:moveTo>
                    <a:pt x="1069" y="0"/>
                  </a:moveTo>
                  <a:cubicBezTo>
                    <a:pt x="1069" y="0"/>
                    <a:pt x="972" y="32"/>
                    <a:pt x="842" y="130"/>
                  </a:cubicBezTo>
                  <a:cubicBezTo>
                    <a:pt x="810" y="194"/>
                    <a:pt x="713" y="227"/>
                    <a:pt x="648" y="324"/>
                  </a:cubicBezTo>
                  <a:cubicBezTo>
                    <a:pt x="616" y="389"/>
                    <a:pt x="551" y="486"/>
                    <a:pt x="486" y="551"/>
                  </a:cubicBezTo>
                  <a:cubicBezTo>
                    <a:pt x="227" y="874"/>
                    <a:pt x="0" y="1231"/>
                    <a:pt x="0" y="1231"/>
                  </a:cubicBezTo>
                  <a:cubicBezTo>
                    <a:pt x="0" y="1231"/>
                    <a:pt x="324" y="939"/>
                    <a:pt x="616" y="648"/>
                  </a:cubicBezTo>
                  <a:cubicBezTo>
                    <a:pt x="680" y="583"/>
                    <a:pt x="745" y="518"/>
                    <a:pt x="810" y="453"/>
                  </a:cubicBezTo>
                  <a:cubicBezTo>
                    <a:pt x="875" y="389"/>
                    <a:pt x="939" y="291"/>
                    <a:pt x="972" y="227"/>
                  </a:cubicBezTo>
                  <a:cubicBezTo>
                    <a:pt x="1069" y="97"/>
                    <a:pt x="1101" y="0"/>
                    <a:pt x="11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 name="Google Shape;486;p33"/>
            <p:cNvSpPr/>
            <p:nvPr/>
          </p:nvSpPr>
          <p:spPr>
            <a:xfrm>
              <a:off x="3091900" y="707300"/>
              <a:ext cx="31600" cy="14950"/>
            </a:xfrm>
            <a:custGeom>
              <a:avLst/>
              <a:gdLst/>
              <a:ahLst/>
              <a:cxnLst/>
              <a:rect l="l" t="t" r="r" b="b"/>
              <a:pathLst>
                <a:path w="1264" h="598" extrusionOk="0">
                  <a:moveTo>
                    <a:pt x="1153" y="1"/>
                  </a:moveTo>
                  <a:cubicBezTo>
                    <a:pt x="1119" y="1"/>
                    <a:pt x="1080" y="4"/>
                    <a:pt x="1037" y="15"/>
                  </a:cubicBezTo>
                  <a:cubicBezTo>
                    <a:pt x="972" y="47"/>
                    <a:pt x="907" y="80"/>
                    <a:pt x="810" y="112"/>
                  </a:cubicBezTo>
                  <a:cubicBezTo>
                    <a:pt x="745" y="145"/>
                    <a:pt x="680" y="177"/>
                    <a:pt x="616" y="242"/>
                  </a:cubicBezTo>
                  <a:cubicBezTo>
                    <a:pt x="292" y="404"/>
                    <a:pt x="0" y="598"/>
                    <a:pt x="0" y="598"/>
                  </a:cubicBezTo>
                  <a:cubicBezTo>
                    <a:pt x="0" y="598"/>
                    <a:pt x="357" y="501"/>
                    <a:pt x="680" y="371"/>
                  </a:cubicBezTo>
                  <a:cubicBezTo>
                    <a:pt x="745" y="339"/>
                    <a:pt x="842" y="307"/>
                    <a:pt x="907" y="274"/>
                  </a:cubicBezTo>
                  <a:cubicBezTo>
                    <a:pt x="1004" y="242"/>
                    <a:pt x="1037" y="209"/>
                    <a:pt x="1101" y="177"/>
                  </a:cubicBezTo>
                  <a:cubicBezTo>
                    <a:pt x="1199" y="80"/>
                    <a:pt x="1263" y="15"/>
                    <a:pt x="1263" y="15"/>
                  </a:cubicBezTo>
                  <a:cubicBezTo>
                    <a:pt x="1263" y="15"/>
                    <a:pt x="1220" y="1"/>
                    <a:pt x="11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 name="Google Shape;487;p33"/>
            <p:cNvSpPr/>
            <p:nvPr/>
          </p:nvSpPr>
          <p:spPr>
            <a:xfrm>
              <a:off x="3023900" y="693900"/>
              <a:ext cx="97975" cy="5700"/>
            </a:xfrm>
            <a:custGeom>
              <a:avLst/>
              <a:gdLst/>
              <a:ahLst/>
              <a:cxnLst/>
              <a:rect l="l" t="t" r="r" b="b"/>
              <a:pathLst>
                <a:path w="3919" h="228" extrusionOk="0">
                  <a:moveTo>
                    <a:pt x="0" y="1"/>
                  </a:moveTo>
                  <a:lnTo>
                    <a:pt x="0" y="33"/>
                  </a:lnTo>
                  <a:cubicBezTo>
                    <a:pt x="0" y="33"/>
                    <a:pt x="972" y="98"/>
                    <a:pt x="1943" y="163"/>
                  </a:cubicBezTo>
                  <a:cubicBezTo>
                    <a:pt x="2202" y="195"/>
                    <a:pt x="2429" y="227"/>
                    <a:pt x="2688" y="227"/>
                  </a:cubicBezTo>
                  <a:lnTo>
                    <a:pt x="3303" y="227"/>
                  </a:lnTo>
                  <a:cubicBezTo>
                    <a:pt x="3659" y="227"/>
                    <a:pt x="3919" y="195"/>
                    <a:pt x="3919" y="195"/>
                  </a:cubicBezTo>
                  <a:lnTo>
                    <a:pt x="3919" y="163"/>
                  </a:lnTo>
                  <a:cubicBezTo>
                    <a:pt x="3919" y="163"/>
                    <a:pt x="3659" y="130"/>
                    <a:pt x="3303" y="65"/>
                  </a:cubicBezTo>
                  <a:cubicBezTo>
                    <a:pt x="3109" y="65"/>
                    <a:pt x="2915" y="33"/>
                    <a:pt x="2688" y="33"/>
                  </a:cubicBezTo>
                  <a:cubicBezTo>
                    <a:pt x="2461" y="33"/>
                    <a:pt x="2202" y="1"/>
                    <a:pt x="197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8" name="Google Shape;488;p33"/>
          <p:cNvGrpSpPr/>
          <p:nvPr/>
        </p:nvGrpSpPr>
        <p:grpSpPr>
          <a:xfrm>
            <a:off x="8283150" y="328725"/>
            <a:ext cx="508425" cy="489000"/>
            <a:chOff x="3034425" y="1221750"/>
            <a:chExt cx="508425" cy="489000"/>
          </a:xfrm>
        </p:grpSpPr>
        <p:sp>
          <p:nvSpPr>
            <p:cNvPr id="489" name="Google Shape;489;p33"/>
            <p:cNvSpPr/>
            <p:nvPr/>
          </p:nvSpPr>
          <p:spPr>
            <a:xfrm>
              <a:off x="3162325" y="1469475"/>
              <a:ext cx="85025" cy="21875"/>
            </a:xfrm>
            <a:custGeom>
              <a:avLst/>
              <a:gdLst/>
              <a:ahLst/>
              <a:cxnLst/>
              <a:rect l="l" t="t" r="r" b="b"/>
              <a:pathLst>
                <a:path w="3401" h="875" extrusionOk="0">
                  <a:moveTo>
                    <a:pt x="1" y="0"/>
                  </a:moveTo>
                  <a:cubicBezTo>
                    <a:pt x="1" y="0"/>
                    <a:pt x="843" y="260"/>
                    <a:pt x="1685" y="519"/>
                  </a:cubicBezTo>
                  <a:cubicBezTo>
                    <a:pt x="1879" y="551"/>
                    <a:pt x="2106" y="616"/>
                    <a:pt x="2300" y="680"/>
                  </a:cubicBezTo>
                  <a:cubicBezTo>
                    <a:pt x="2494" y="745"/>
                    <a:pt x="2688" y="778"/>
                    <a:pt x="2850" y="810"/>
                  </a:cubicBezTo>
                  <a:cubicBezTo>
                    <a:pt x="3174" y="842"/>
                    <a:pt x="3369" y="875"/>
                    <a:pt x="3369" y="875"/>
                  </a:cubicBezTo>
                  <a:lnTo>
                    <a:pt x="3401" y="842"/>
                  </a:lnTo>
                  <a:cubicBezTo>
                    <a:pt x="3401" y="842"/>
                    <a:pt x="3174" y="745"/>
                    <a:pt x="2883" y="648"/>
                  </a:cubicBezTo>
                  <a:cubicBezTo>
                    <a:pt x="2721" y="583"/>
                    <a:pt x="2527" y="519"/>
                    <a:pt x="2332" y="486"/>
                  </a:cubicBezTo>
                  <a:cubicBezTo>
                    <a:pt x="2138" y="454"/>
                    <a:pt x="1911" y="389"/>
                    <a:pt x="1717" y="357"/>
                  </a:cubicBezTo>
                  <a:cubicBezTo>
                    <a:pt x="843" y="162"/>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 name="Google Shape;490;p33"/>
            <p:cNvSpPr/>
            <p:nvPr/>
          </p:nvSpPr>
          <p:spPr>
            <a:xfrm>
              <a:off x="3206050" y="1400650"/>
              <a:ext cx="48600" cy="73700"/>
            </a:xfrm>
            <a:custGeom>
              <a:avLst/>
              <a:gdLst/>
              <a:ahLst/>
              <a:cxnLst/>
              <a:rect l="l" t="t" r="r" b="b"/>
              <a:pathLst>
                <a:path w="1944" h="2948" extrusionOk="0">
                  <a:moveTo>
                    <a:pt x="0" y="1"/>
                  </a:moveTo>
                  <a:cubicBezTo>
                    <a:pt x="1" y="1"/>
                    <a:pt x="454" y="778"/>
                    <a:pt x="907" y="1523"/>
                  </a:cubicBezTo>
                  <a:cubicBezTo>
                    <a:pt x="1037" y="1685"/>
                    <a:pt x="1134" y="1879"/>
                    <a:pt x="1231" y="2073"/>
                  </a:cubicBezTo>
                  <a:cubicBezTo>
                    <a:pt x="1360" y="2235"/>
                    <a:pt x="1490" y="2397"/>
                    <a:pt x="1587" y="2527"/>
                  </a:cubicBezTo>
                  <a:cubicBezTo>
                    <a:pt x="1781" y="2786"/>
                    <a:pt x="1943" y="2948"/>
                    <a:pt x="1943" y="2948"/>
                  </a:cubicBezTo>
                  <a:lnTo>
                    <a:pt x="1943" y="2915"/>
                  </a:lnTo>
                  <a:cubicBezTo>
                    <a:pt x="1943" y="2915"/>
                    <a:pt x="1879" y="2721"/>
                    <a:pt x="1717" y="2430"/>
                  </a:cubicBezTo>
                  <a:cubicBezTo>
                    <a:pt x="1620" y="2268"/>
                    <a:pt x="1522" y="2106"/>
                    <a:pt x="1425" y="1944"/>
                  </a:cubicBezTo>
                  <a:cubicBezTo>
                    <a:pt x="1296" y="1782"/>
                    <a:pt x="1166" y="1588"/>
                    <a:pt x="1037" y="1426"/>
                  </a:cubicBezTo>
                  <a:cubicBezTo>
                    <a:pt x="519" y="713"/>
                    <a:pt x="1"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 name="Google Shape;491;p33"/>
            <p:cNvSpPr/>
            <p:nvPr/>
          </p:nvSpPr>
          <p:spPr>
            <a:xfrm>
              <a:off x="3273250" y="1221750"/>
              <a:ext cx="6500" cy="258275"/>
            </a:xfrm>
            <a:custGeom>
              <a:avLst/>
              <a:gdLst/>
              <a:ahLst/>
              <a:cxnLst/>
              <a:rect l="l" t="t" r="r" b="b"/>
              <a:pathLst>
                <a:path w="260" h="10331" extrusionOk="0">
                  <a:moveTo>
                    <a:pt x="194" y="0"/>
                  </a:moveTo>
                  <a:cubicBezTo>
                    <a:pt x="194" y="0"/>
                    <a:pt x="130" y="2591"/>
                    <a:pt x="65" y="5149"/>
                  </a:cubicBezTo>
                  <a:cubicBezTo>
                    <a:pt x="33" y="6444"/>
                    <a:pt x="0" y="7740"/>
                    <a:pt x="33" y="8711"/>
                  </a:cubicBezTo>
                  <a:cubicBezTo>
                    <a:pt x="65" y="9683"/>
                    <a:pt x="97" y="10330"/>
                    <a:pt x="97" y="10330"/>
                  </a:cubicBezTo>
                  <a:cubicBezTo>
                    <a:pt x="97" y="10330"/>
                    <a:pt x="162" y="9683"/>
                    <a:pt x="194" y="8711"/>
                  </a:cubicBezTo>
                  <a:cubicBezTo>
                    <a:pt x="227" y="7740"/>
                    <a:pt x="259" y="6444"/>
                    <a:pt x="227" y="5149"/>
                  </a:cubicBezTo>
                  <a:lnTo>
                    <a:pt x="22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 name="Google Shape;492;p33"/>
            <p:cNvSpPr/>
            <p:nvPr/>
          </p:nvSpPr>
          <p:spPr>
            <a:xfrm>
              <a:off x="3292675" y="1390950"/>
              <a:ext cx="61550" cy="94750"/>
            </a:xfrm>
            <a:custGeom>
              <a:avLst/>
              <a:gdLst/>
              <a:ahLst/>
              <a:cxnLst/>
              <a:rect l="l" t="t" r="r" b="b"/>
              <a:pathLst>
                <a:path w="2462" h="3790" extrusionOk="0">
                  <a:moveTo>
                    <a:pt x="2429" y="0"/>
                  </a:moveTo>
                  <a:cubicBezTo>
                    <a:pt x="2429" y="0"/>
                    <a:pt x="1781" y="939"/>
                    <a:pt x="1166" y="1846"/>
                  </a:cubicBezTo>
                  <a:cubicBezTo>
                    <a:pt x="1004" y="2073"/>
                    <a:pt x="842" y="2299"/>
                    <a:pt x="680" y="2526"/>
                  </a:cubicBezTo>
                  <a:cubicBezTo>
                    <a:pt x="551" y="2753"/>
                    <a:pt x="421" y="2947"/>
                    <a:pt x="324" y="3141"/>
                  </a:cubicBezTo>
                  <a:cubicBezTo>
                    <a:pt x="97" y="3498"/>
                    <a:pt x="0" y="3757"/>
                    <a:pt x="0" y="3757"/>
                  </a:cubicBezTo>
                  <a:lnTo>
                    <a:pt x="0" y="3789"/>
                  </a:lnTo>
                  <a:cubicBezTo>
                    <a:pt x="0" y="3789"/>
                    <a:pt x="195" y="3562"/>
                    <a:pt x="454" y="3239"/>
                  </a:cubicBezTo>
                  <a:cubicBezTo>
                    <a:pt x="583" y="3044"/>
                    <a:pt x="713" y="2850"/>
                    <a:pt x="875" y="2656"/>
                  </a:cubicBezTo>
                  <a:cubicBezTo>
                    <a:pt x="1004" y="2429"/>
                    <a:pt x="1134" y="2170"/>
                    <a:pt x="1296" y="1943"/>
                  </a:cubicBezTo>
                  <a:cubicBezTo>
                    <a:pt x="1879" y="972"/>
                    <a:pt x="2461" y="33"/>
                    <a:pt x="2461" y="33"/>
                  </a:cubicBezTo>
                  <a:lnTo>
                    <a:pt x="242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 name="Google Shape;493;p33"/>
            <p:cNvSpPr/>
            <p:nvPr/>
          </p:nvSpPr>
          <p:spPr>
            <a:xfrm>
              <a:off x="3301575" y="1456525"/>
              <a:ext cx="84225" cy="36450"/>
            </a:xfrm>
            <a:custGeom>
              <a:avLst/>
              <a:gdLst/>
              <a:ahLst/>
              <a:cxnLst/>
              <a:rect l="l" t="t" r="r" b="b"/>
              <a:pathLst>
                <a:path w="3369" h="1458" extrusionOk="0">
                  <a:moveTo>
                    <a:pt x="3336" y="0"/>
                  </a:moveTo>
                  <a:cubicBezTo>
                    <a:pt x="3336" y="0"/>
                    <a:pt x="2494" y="324"/>
                    <a:pt x="1652" y="648"/>
                  </a:cubicBezTo>
                  <a:cubicBezTo>
                    <a:pt x="1458" y="745"/>
                    <a:pt x="1231" y="810"/>
                    <a:pt x="1037" y="907"/>
                  </a:cubicBezTo>
                  <a:cubicBezTo>
                    <a:pt x="842" y="972"/>
                    <a:pt x="648" y="1069"/>
                    <a:pt x="519" y="1134"/>
                  </a:cubicBezTo>
                  <a:cubicBezTo>
                    <a:pt x="195" y="1296"/>
                    <a:pt x="1" y="1425"/>
                    <a:pt x="1" y="1425"/>
                  </a:cubicBezTo>
                  <a:lnTo>
                    <a:pt x="33" y="1458"/>
                  </a:lnTo>
                  <a:cubicBezTo>
                    <a:pt x="33" y="1458"/>
                    <a:pt x="260" y="1393"/>
                    <a:pt x="583" y="1296"/>
                  </a:cubicBezTo>
                  <a:cubicBezTo>
                    <a:pt x="745" y="1231"/>
                    <a:pt x="907" y="1166"/>
                    <a:pt x="1102" y="1101"/>
                  </a:cubicBezTo>
                  <a:cubicBezTo>
                    <a:pt x="1296" y="1004"/>
                    <a:pt x="1523" y="907"/>
                    <a:pt x="1717" y="810"/>
                  </a:cubicBezTo>
                  <a:cubicBezTo>
                    <a:pt x="2526" y="421"/>
                    <a:pt x="3368" y="33"/>
                    <a:pt x="3368" y="33"/>
                  </a:cubicBezTo>
                  <a:lnTo>
                    <a:pt x="33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 name="Google Shape;494;p33"/>
            <p:cNvSpPr/>
            <p:nvPr/>
          </p:nvSpPr>
          <p:spPr>
            <a:xfrm>
              <a:off x="3304825" y="1497000"/>
              <a:ext cx="238025" cy="9750"/>
            </a:xfrm>
            <a:custGeom>
              <a:avLst/>
              <a:gdLst/>
              <a:ahLst/>
              <a:cxnLst/>
              <a:rect l="l" t="t" r="r" b="b"/>
              <a:pathLst>
                <a:path w="9521" h="390" extrusionOk="0">
                  <a:moveTo>
                    <a:pt x="9521" y="0"/>
                  </a:moveTo>
                  <a:cubicBezTo>
                    <a:pt x="9521" y="0"/>
                    <a:pt x="7124" y="65"/>
                    <a:pt x="4760" y="98"/>
                  </a:cubicBezTo>
                  <a:cubicBezTo>
                    <a:pt x="4145" y="130"/>
                    <a:pt x="3562" y="130"/>
                    <a:pt x="3012" y="130"/>
                  </a:cubicBezTo>
                  <a:cubicBezTo>
                    <a:pt x="2429" y="162"/>
                    <a:pt x="1911" y="195"/>
                    <a:pt x="1457" y="227"/>
                  </a:cubicBezTo>
                  <a:cubicBezTo>
                    <a:pt x="583" y="260"/>
                    <a:pt x="0" y="324"/>
                    <a:pt x="0" y="324"/>
                  </a:cubicBezTo>
                  <a:lnTo>
                    <a:pt x="0" y="357"/>
                  </a:lnTo>
                  <a:cubicBezTo>
                    <a:pt x="0" y="357"/>
                    <a:pt x="583" y="389"/>
                    <a:pt x="1490" y="389"/>
                  </a:cubicBezTo>
                  <a:cubicBezTo>
                    <a:pt x="1911" y="389"/>
                    <a:pt x="2461" y="357"/>
                    <a:pt x="3012" y="357"/>
                  </a:cubicBezTo>
                  <a:cubicBezTo>
                    <a:pt x="3562" y="324"/>
                    <a:pt x="4145" y="292"/>
                    <a:pt x="4760" y="260"/>
                  </a:cubicBezTo>
                  <a:lnTo>
                    <a:pt x="9521" y="33"/>
                  </a:lnTo>
                  <a:lnTo>
                    <a:pt x="952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 name="Google Shape;495;p33"/>
            <p:cNvSpPr/>
            <p:nvPr/>
          </p:nvSpPr>
          <p:spPr>
            <a:xfrm>
              <a:off x="3302375" y="1520475"/>
              <a:ext cx="78575" cy="57500"/>
            </a:xfrm>
            <a:custGeom>
              <a:avLst/>
              <a:gdLst/>
              <a:ahLst/>
              <a:cxnLst/>
              <a:rect l="l" t="t" r="r" b="b"/>
              <a:pathLst>
                <a:path w="3143" h="2300" extrusionOk="0">
                  <a:moveTo>
                    <a:pt x="1" y="1"/>
                  </a:moveTo>
                  <a:lnTo>
                    <a:pt x="1" y="33"/>
                  </a:lnTo>
                  <a:cubicBezTo>
                    <a:pt x="1" y="33"/>
                    <a:pt x="163" y="195"/>
                    <a:pt x="454" y="454"/>
                  </a:cubicBezTo>
                  <a:cubicBezTo>
                    <a:pt x="584" y="551"/>
                    <a:pt x="746" y="681"/>
                    <a:pt x="940" y="810"/>
                  </a:cubicBezTo>
                  <a:cubicBezTo>
                    <a:pt x="1102" y="940"/>
                    <a:pt x="1329" y="1102"/>
                    <a:pt x="1523" y="1231"/>
                  </a:cubicBezTo>
                  <a:cubicBezTo>
                    <a:pt x="2332" y="1782"/>
                    <a:pt x="3142" y="2300"/>
                    <a:pt x="3142" y="2300"/>
                  </a:cubicBezTo>
                  <a:cubicBezTo>
                    <a:pt x="3142" y="2300"/>
                    <a:pt x="2365" y="1684"/>
                    <a:pt x="1620" y="1102"/>
                  </a:cubicBezTo>
                  <a:cubicBezTo>
                    <a:pt x="1426" y="940"/>
                    <a:pt x="1231" y="810"/>
                    <a:pt x="1037" y="648"/>
                  </a:cubicBezTo>
                  <a:cubicBezTo>
                    <a:pt x="875" y="519"/>
                    <a:pt x="681" y="422"/>
                    <a:pt x="519" y="324"/>
                  </a:cubicBezTo>
                  <a:cubicBezTo>
                    <a:pt x="228" y="130"/>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 name="Google Shape;496;p33"/>
            <p:cNvSpPr/>
            <p:nvPr/>
          </p:nvSpPr>
          <p:spPr>
            <a:xfrm>
              <a:off x="3295100" y="1538300"/>
              <a:ext cx="47800" cy="70450"/>
            </a:xfrm>
            <a:custGeom>
              <a:avLst/>
              <a:gdLst/>
              <a:ahLst/>
              <a:cxnLst/>
              <a:rect l="l" t="t" r="r" b="b"/>
              <a:pathLst>
                <a:path w="1912" h="2818" extrusionOk="0">
                  <a:moveTo>
                    <a:pt x="0" y="0"/>
                  </a:moveTo>
                  <a:cubicBezTo>
                    <a:pt x="0" y="0"/>
                    <a:pt x="98" y="194"/>
                    <a:pt x="260" y="486"/>
                  </a:cubicBezTo>
                  <a:cubicBezTo>
                    <a:pt x="324" y="615"/>
                    <a:pt x="421" y="777"/>
                    <a:pt x="519" y="939"/>
                  </a:cubicBezTo>
                  <a:cubicBezTo>
                    <a:pt x="648" y="1101"/>
                    <a:pt x="778" y="1295"/>
                    <a:pt x="875" y="1457"/>
                  </a:cubicBezTo>
                  <a:cubicBezTo>
                    <a:pt x="1393" y="2137"/>
                    <a:pt x="1879" y="2817"/>
                    <a:pt x="1879" y="2817"/>
                  </a:cubicBezTo>
                  <a:lnTo>
                    <a:pt x="1911" y="2817"/>
                  </a:lnTo>
                  <a:cubicBezTo>
                    <a:pt x="1911" y="2817"/>
                    <a:pt x="1458" y="2073"/>
                    <a:pt x="1037" y="1360"/>
                  </a:cubicBezTo>
                  <a:cubicBezTo>
                    <a:pt x="907" y="1166"/>
                    <a:pt x="810" y="1004"/>
                    <a:pt x="713" y="842"/>
                  </a:cubicBezTo>
                  <a:cubicBezTo>
                    <a:pt x="583" y="680"/>
                    <a:pt x="486" y="518"/>
                    <a:pt x="389" y="389"/>
                  </a:cubicBezTo>
                  <a:cubicBezTo>
                    <a:pt x="195" y="162"/>
                    <a:pt x="33"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 name="Google Shape;497;p33"/>
            <p:cNvSpPr/>
            <p:nvPr/>
          </p:nvSpPr>
          <p:spPr>
            <a:xfrm>
              <a:off x="3274050" y="1539900"/>
              <a:ext cx="4875" cy="170850"/>
            </a:xfrm>
            <a:custGeom>
              <a:avLst/>
              <a:gdLst/>
              <a:ahLst/>
              <a:cxnLst/>
              <a:rect l="l" t="t" r="r" b="b"/>
              <a:pathLst>
                <a:path w="195" h="6834" extrusionOk="0">
                  <a:moveTo>
                    <a:pt x="65" y="1"/>
                  </a:moveTo>
                  <a:cubicBezTo>
                    <a:pt x="65" y="1"/>
                    <a:pt x="33" y="454"/>
                    <a:pt x="1" y="1069"/>
                  </a:cubicBezTo>
                  <a:cubicBezTo>
                    <a:pt x="1" y="1393"/>
                    <a:pt x="1" y="1782"/>
                    <a:pt x="1" y="2170"/>
                  </a:cubicBezTo>
                  <a:cubicBezTo>
                    <a:pt x="1" y="2591"/>
                    <a:pt x="33" y="3012"/>
                    <a:pt x="33" y="3433"/>
                  </a:cubicBezTo>
                  <a:cubicBezTo>
                    <a:pt x="98" y="5150"/>
                    <a:pt x="162" y="6834"/>
                    <a:pt x="162" y="6834"/>
                  </a:cubicBezTo>
                  <a:lnTo>
                    <a:pt x="195" y="6834"/>
                  </a:lnTo>
                  <a:lnTo>
                    <a:pt x="195" y="3433"/>
                  </a:lnTo>
                  <a:cubicBezTo>
                    <a:pt x="195" y="3012"/>
                    <a:pt x="195" y="2559"/>
                    <a:pt x="195" y="2170"/>
                  </a:cubicBezTo>
                  <a:cubicBezTo>
                    <a:pt x="195" y="1782"/>
                    <a:pt x="195" y="1393"/>
                    <a:pt x="162" y="1069"/>
                  </a:cubicBezTo>
                  <a:cubicBezTo>
                    <a:pt x="130" y="454"/>
                    <a:pt x="6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 name="Google Shape;498;p33"/>
            <p:cNvSpPr/>
            <p:nvPr/>
          </p:nvSpPr>
          <p:spPr>
            <a:xfrm>
              <a:off x="3201200" y="1535850"/>
              <a:ext cx="58300" cy="66425"/>
            </a:xfrm>
            <a:custGeom>
              <a:avLst/>
              <a:gdLst/>
              <a:ahLst/>
              <a:cxnLst/>
              <a:rect l="l" t="t" r="r" b="b"/>
              <a:pathLst>
                <a:path w="2332" h="2657" extrusionOk="0">
                  <a:moveTo>
                    <a:pt x="2299" y="1"/>
                  </a:moveTo>
                  <a:cubicBezTo>
                    <a:pt x="2299" y="1"/>
                    <a:pt x="2137" y="130"/>
                    <a:pt x="1878" y="357"/>
                  </a:cubicBezTo>
                  <a:cubicBezTo>
                    <a:pt x="1781" y="487"/>
                    <a:pt x="1652" y="616"/>
                    <a:pt x="1522" y="778"/>
                  </a:cubicBezTo>
                  <a:cubicBezTo>
                    <a:pt x="1393" y="940"/>
                    <a:pt x="1231" y="1102"/>
                    <a:pt x="1101" y="1264"/>
                  </a:cubicBezTo>
                  <a:cubicBezTo>
                    <a:pt x="551" y="1944"/>
                    <a:pt x="0" y="2624"/>
                    <a:pt x="0" y="2624"/>
                  </a:cubicBezTo>
                  <a:lnTo>
                    <a:pt x="32" y="2656"/>
                  </a:lnTo>
                  <a:cubicBezTo>
                    <a:pt x="32" y="2656"/>
                    <a:pt x="648" y="2009"/>
                    <a:pt x="1231" y="1361"/>
                  </a:cubicBezTo>
                  <a:cubicBezTo>
                    <a:pt x="1393" y="1231"/>
                    <a:pt x="1522" y="1069"/>
                    <a:pt x="1652" y="908"/>
                  </a:cubicBezTo>
                  <a:cubicBezTo>
                    <a:pt x="1814" y="746"/>
                    <a:pt x="1911" y="616"/>
                    <a:pt x="2008" y="487"/>
                  </a:cubicBezTo>
                  <a:cubicBezTo>
                    <a:pt x="2202" y="195"/>
                    <a:pt x="2332" y="1"/>
                    <a:pt x="23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 name="Google Shape;499;p33"/>
            <p:cNvSpPr/>
            <p:nvPr/>
          </p:nvSpPr>
          <p:spPr>
            <a:xfrm>
              <a:off x="3179325" y="1527775"/>
              <a:ext cx="67225" cy="30775"/>
            </a:xfrm>
            <a:custGeom>
              <a:avLst/>
              <a:gdLst/>
              <a:ahLst/>
              <a:cxnLst/>
              <a:rect l="l" t="t" r="r" b="b"/>
              <a:pathLst>
                <a:path w="2689" h="1231" extrusionOk="0">
                  <a:moveTo>
                    <a:pt x="2689" y="0"/>
                  </a:moveTo>
                  <a:lnTo>
                    <a:pt x="2689" y="0"/>
                  </a:lnTo>
                  <a:cubicBezTo>
                    <a:pt x="2688" y="0"/>
                    <a:pt x="2494" y="32"/>
                    <a:pt x="2235" y="130"/>
                  </a:cubicBezTo>
                  <a:cubicBezTo>
                    <a:pt x="2106" y="162"/>
                    <a:pt x="1944" y="227"/>
                    <a:pt x="1782" y="291"/>
                  </a:cubicBezTo>
                  <a:cubicBezTo>
                    <a:pt x="1652" y="356"/>
                    <a:pt x="1490" y="453"/>
                    <a:pt x="1296" y="551"/>
                  </a:cubicBezTo>
                  <a:cubicBezTo>
                    <a:pt x="648" y="874"/>
                    <a:pt x="1" y="1231"/>
                    <a:pt x="1" y="1231"/>
                  </a:cubicBezTo>
                  <a:cubicBezTo>
                    <a:pt x="1" y="1231"/>
                    <a:pt x="681" y="972"/>
                    <a:pt x="1361" y="680"/>
                  </a:cubicBezTo>
                  <a:cubicBezTo>
                    <a:pt x="1555" y="615"/>
                    <a:pt x="1717" y="551"/>
                    <a:pt x="1879" y="486"/>
                  </a:cubicBezTo>
                  <a:cubicBezTo>
                    <a:pt x="2041" y="421"/>
                    <a:pt x="2170" y="324"/>
                    <a:pt x="2300" y="259"/>
                  </a:cubicBezTo>
                  <a:cubicBezTo>
                    <a:pt x="2559" y="130"/>
                    <a:pt x="2688" y="0"/>
                    <a:pt x="26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 name="Google Shape;500;p33"/>
            <p:cNvSpPr/>
            <p:nvPr/>
          </p:nvSpPr>
          <p:spPr>
            <a:xfrm>
              <a:off x="3034425" y="1498625"/>
              <a:ext cx="208075" cy="10100"/>
            </a:xfrm>
            <a:custGeom>
              <a:avLst/>
              <a:gdLst/>
              <a:ahLst/>
              <a:cxnLst/>
              <a:rect l="l" t="t" r="r" b="b"/>
              <a:pathLst>
                <a:path w="8323" h="404" extrusionOk="0">
                  <a:moveTo>
                    <a:pt x="0" y="0"/>
                  </a:moveTo>
                  <a:lnTo>
                    <a:pt x="0" y="33"/>
                  </a:lnTo>
                  <a:cubicBezTo>
                    <a:pt x="0" y="33"/>
                    <a:pt x="2073" y="162"/>
                    <a:pt x="4145" y="292"/>
                  </a:cubicBezTo>
                  <a:cubicBezTo>
                    <a:pt x="4663" y="324"/>
                    <a:pt x="5181" y="324"/>
                    <a:pt x="5700" y="356"/>
                  </a:cubicBezTo>
                  <a:cubicBezTo>
                    <a:pt x="6185" y="389"/>
                    <a:pt x="6639" y="389"/>
                    <a:pt x="7027" y="389"/>
                  </a:cubicBezTo>
                  <a:cubicBezTo>
                    <a:pt x="7286" y="400"/>
                    <a:pt x="7517" y="403"/>
                    <a:pt x="7709" y="403"/>
                  </a:cubicBezTo>
                  <a:cubicBezTo>
                    <a:pt x="8092" y="403"/>
                    <a:pt x="8323" y="389"/>
                    <a:pt x="8323" y="389"/>
                  </a:cubicBezTo>
                  <a:lnTo>
                    <a:pt x="8323" y="356"/>
                  </a:lnTo>
                  <a:cubicBezTo>
                    <a:pt x="8323" y="356"/>
                    <a:pt x="7804" y="292"/>
                    <a:pt x="7027" y="227"/>
                  </a:cubicBezTo>
                  <a:cubicBezTo>
                    <a:pt x="6639" y="227"/>
                    <a:pt x="6185" y="195"/>
                    <a:pt x="5700" y="162"/>
                  </a:cubicBezTo>
                  <a:cubicBezTo>
                    <a:pt x="5214" y="130"/>
                    <a:pt x="4696" y="130"/>
                    <a:pt x="4178" y="130"/>
                  </a:cubicBez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1" name="Google Shape;501;p33"/>
          <p:cNvGrpSpPr/>
          <p:nvPr/>
        </p:nvGrpSpPr>
        <p:grpSpPr>
          <a:xfrm>
            <a:off x="8365905" y="4102046"/>
            <a:ext cx="342909" cy="331203"/>
            <a:chOff x="1148925" y="2624725"/>
            <a:chExt cx="188650" cy="182200"/>
          </a:xfrm>
        </p:grpSpPr>
        <p:sp>
          <p:nvSpPr>
            <p:cNvPr id="502" name="Google Shape;502;p33"/>
            <p:cNvSpPr/>
            <p:nvPr/>
          </p:nvSpPr>
          <p:spPr>
            <a:xfrm>
              <a:off x="1195875" y="2717025"/>
              <a:ext cx="31600" cy="8925"/>
            </a:xfrm>
            <a:custGeom>
              <a:avLst/>
              <a:gdLst/>
              <a:ahLst/>
              <a:cxnLst/>
              <a:rect l="l" t="t" r="r" b="b"/>
              <a:pathLst>
                <a:path w="1264" h="357" extrusionOk="0">
                  <a:moveTo>
                    <a:pt x="1" y="1"/>
                  </a:moveTo>
                  <a:cubicBezTo>
                    <a:pt x="1" y="1"/>
                    <a:pt x="324" y="130"/>
                    <a:pt x="616" y="227"/>
                  </a:cubicBezTo>
                  <a:cubicBezTo>
                    <a:pt x="713" y="260"/>
                    <a:pt x="778" y="292"/>
                    <a:pt x="843" y="324"/>
                  </a:cubicBezTo>
                  <a:cubicBezTo>
                    <a:pt x="907" y="324"/>
                    <a:pt x="1004" y="324"/>
                    <a:pt x="1069" y="357"/>
                  </a:cubicBezTo>
                  <a:cubicBezTo>
                    <a:pt x="1166" y="357"/>
                    <a:pt x="1264" y="324"/>
                    <a:pt x="1264" y="324"/>
                  </a:cubicBezTo>
                  <a:lnTo>
                    <a:pt x="1264" y="292"/>
                  </a:lnTo>
                  <a:cubicBezTo>
                    <a:pt x="1264" y="292"/>
                    <a:pt x="1199" y="260"/>
                    <a:pt x="1102" y="195"/>
                  </a:cubicBezTo>
                  <a:cubicBezTo>
                    <a:pt x="1037" y="162"/>
                    <a:pt x="972" y="130"/>
                    <a:pt x="907" y="98"/>
                  </a:cubicBezTo>
                  <a:cubicBezTo>
                    <a:pt x="810" y="98"/>
                    <a:pt x="745" y="98"/>
                    <a:pt x="648" y="65"/>
                  </a:cubicBezTo>
                  <a:cubicBezTo>
                    <a:pt x="357" y="33"/>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 name="Google Shape;503;p33"/>
            <p:cNvSpPr/>
            <p:nvPr/>
          </p:nvSpPr>
          <p:spPr>
            <a:xfrm>
              <a:off x="1212075" y="2691125"/>
              <a:ext cx="18650" cy="27550"/>
            </a:xfrm>
            <a:custGeom>
              <a:avLst/>
              <a:gdLst/>
              <a:ahLst/>
              <a:cxnLst/>
              <a:rect l="l" t="t" r="r" b="b"/>
              <a:pathLst>
                <a:path w="746" h="1102" extrusionOk="0">
                  <a:moveTo>
                    <a:pt x="33" y="0"/>
                  </a:moveTo>
                  <a:lnTo>
                    <a:pt x="0" y="33"/>
                  </a:lnTo>
                  <a:cubicBezTo>
                    <a:pt x="0" y="33"/>
                    <a:pt x="162" y="324"/>
                    <a:pt x="324" y="616"/>
                  </a:cubicBezTo>
                  <a:cubicBezTo>
                    <a:pt x="356" y="680"/>
                    <a:pt x="389" y="745"/>
                    <a:pt x="421" y="810"/>
                  </a:cubicBezTo>
                  <a:cubicBezTo>
                    <a:pt x="454" y="875"/>
                    <a:pt x="518" y="939"/>
                    <a:pt x="551" y="972"/>
                  </a:cubicBezTo>
                  <a:cubicBezTo>
                    <a:pt x="648" y="1069"/>
                    <a:pt x="745" y="1101"/>
                    <a:pt x="745" y="1101"/>
                  </a:cubicBezTo>
                  <a:cubicBezTo>
                    <a:pt x="745" y="1101"/>
                    <a:pt x="745" y="1004"/>
                    <a:pt x="680" y="875"/>
                  </a:cubicBezTo>
                  <a:cubicBezTo>
                    <a:pt x="680" y="842"/>
                    <a:pt x="648" y="745"/>
                    <a:pt x="616" y="713"/>
                  </a:cubicBezTo>
                  <a:cubicBezTo>
                    <a:pt x="551" y="648"/>
                    <a:pt x="486" y="583"/>
                    <a:pt x="454" y="518"/>
                  </a:cubicBezTo>
                  <a:cubicBezTo>
                    <a:pt x="259" y="259"/>
                    <a:pt x="33"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 name="Google Shape;504;p33"/>
            <p:cNvSpPr/>
            <p:nvPr/>
          </p:nvSpPr>
          <p:spPr>
            <a:xfrm>
              <a:off x="1236350" y="2624725"/>
              <a:ext cx="4900" cy="96375"/>
            </a:xfrm>
            <a:custGeom>
              <a:avLst/>
              <a:gdLst/>
              <a:ahLst/>
              <a:cxnLst/>
              <a:rect l="l" t="t" r="r" b="b"/>
              <a:pathLst>
                <a:path w="196" h="3855" extrusionOk="0">
                  <a:moveTo>
                    <a:pt x="98" y="1"/>
                  </a:moveTo>
                  <a:cubicBezTo>
                    <a:pt x="98" y="1"/>
                    <a:pt x="66" y="972"/>
                    <a:pt x="33" y="1912"/>
                  </a:cubicBezTo>
                  <a:cubicBezTo>
                    <a:pt x="1" y="2171"/>
                    <a:pt x="1" y="2397"/>
                    <a:pt x="1" y="2624"/>
                  </a:cubicBezTo>
                  <a:cubicBezTo>
                    <a:pt x="1" y="2851"/>
                    <a:pt x="1" y="3077"/>
                    <a:pt x="1" y="3239"/>
                  </a:cubicBezTo>
                  <a:cubicBezTo>
                    <a:pt x="33" y="3595"/>
                    <a:pt x="66" y="3854"/>
                    <a:pt x="66" y="3854"/>
                  </a:cubicBezTo>
                  <a:lnTo>
                    <a:pt x="98" y="3854"/>
                  </a:lnTo>
                  <a:cubicBezTo>
                    <a:pt x="98" y="3854"/>
                    <a:pt x="130" y="3595"/>
                    <a:pt x="163" y="3239"/>
                  </a:cubicBezTo>
                  <a:cubicBezTo>
                    <a:pt x="195" y="3077"/>
                    <a:pt x="195" y="2851"/>
                    <a:pt x="195" y="2624"/>
                  </a:cubicBezTo>
                  <a:cubicBezTo>
                    <a:pt x="195" y="2397"/>
                    <a:pt x="195" y="2171"/>
                    <a:pt x="195" y="1912"/>
                  </a:cubicBezTo>
                  <a:cubicBezTo>
                    <a:pt x="163" y="972"/>
                    <a:pt x="130" y="1"/>
                    <a:pt x="1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 name="Google Shape;505;p33"/>
            <p:cNvSpPr/>
            <p:nvPr/>
          </p:nvSpPr>
          <p:spPr>
            <a:xfrm>
              <a:off x="1244450" y="2687875"/>
              <a:ext cx="23500" cy="34850"/>
            </a:xfrm>
            <a:custGeom>
              <a:avLst/>
              <a:gdLst/>
              <a:ahLst/>
              <a:cxnLst/>
              <a:rect l="l" t="t" r="r" b="b"/>
              <a:pathLst>
                <a:path w="940" h="1394" extrusionOk="0">
                  <a:moveTo>
                    <a:pt x="907" y="1"/>
                  </a:moveTo>
                  <a:cubicBezTo>
                    <a:pt x="907" y="1"/>
                    <a:pt x="648" y="325"/>
                    <a:pt x="389" y="648"/>
                  </a:cubicBezTo>
                  <a:cubicBezTo>
                    <a:pt x="324" y="746"/>
                    <a:pt x="260" y="810"/>
                    <a:pt x="195" y="908"/>
                  </a:cubicBezTo>
                  <a:cubicBezTo>
                    <a:pt x="162" y="972"/>
                    <a:pt x="130" y="1069"/>
                    <a:pt x="98" y="1134"/>
                  </a:cubicBezTo>
                  <a:cubicBezTo>
                    <a:pt x="33" y="1296"/>
                    <a:pt x="1" y="1393"/>
                    <a:pt x="1" y="1393"/>
                  </a:cubicBezTo>
                  <a:lnTo>
                    <a:pt x="33" y="1393"/>
                  </a:lnTo>
                  <a:cubicBezTo>
                    <a:pt x="33" y="1393"/>
                    <a:pt x="98" y="1328"/>
                    <a:pt x="227" y="1231"/>
                  </a:cubicBezTo>
                  <a:cubicBezTo>
                    <a:pt x="260" y="1167"/>
                    <a:pt x="324" y="1102"/>
                    <a:pt x="389" y="1005"/>
                  </a:cubicBezTo>
                  <a:cubicBezTo>
                    <a:pt x="422" y="940"/>
                    <a:pt x="486" y="843"/>
                    <a:pt x="519" y="746"/>
                  </a:cubicBezTo>
                  <a:cubicBezTo>
                    <a:pt x="745" y="389"/>
                    <a:pt x="940" y="1"/>
                    <a:pt x="9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 name="Google Shape;506;p33"/>
            <p:cNvSpPr/>
            <p:nvPr/>
          </p:nvSpPr>
          <p:spPr>
            <a:xfrm>
              <a:off x="1247700" y="2712175"/>
              <a:ext cx="31600" cy="13775"/>
            </a:xfrm>
            <a:custGeom>
              <a:avLst/>
              <a:gdLst/>
              <a:ahLst/>
              <a:cxnLst/>
              <a:rect l="l" t="t" r="r" b="b"/>
              <a:pathLst>
                <a:path w="1264" h="551" extrusionOk="0">
                  <a:moveTo>
                    <a:pt x="1263" y="0"/>
                  </a:moveTo>
                  <a:cubicBezTo>
                    <a:pt x="1263" y="0"/>
                    <a:pt x="939" y="97"/>
                    <a:pt x="615" y="195"/>
                  </a:cubicBezTo>
                  <a:cubicBezTo>
                    <a:pt x="518" y="227"/>
                    <a:pt x="453" y="259"/>
                    <a:pt x="356" y="259"/>
                  </a:cubicBezTo>
                  <a:cubicBezTo>
                    <a:pt x="292" y="292"/>
                    <a:pt x="227" y="356"/>
                    <a:pt x="194" y="389"/>
                  </a:cubicBezTo>
                  <a:cubicBezTo>
                    <a:pt x="65" y="454"/>
                    <a:pt x="0" y="518"/>
                    <a:pt x="0" y="518"/>
                  </a:cubicBezTo>
                  <a:lnTo>
                    <a:pt x="32" y="551"/>
                  </a:lnTo>
                  <a:cubicBezTo>
                    <a:pt x="32" y="551"/>
                    <a:pt x="130" y="551"/>
                    <a:pt x="259" y="518"/>
                  </a:cubicBezTo>
                  <a:cubicBezTo>
                    <a:pt x="292" y="518"/>
                    <a:pt x="389" y="486"/>
                    <a:pt x="453" y="454"/>
                  </a:cubicBezTo>
                  <a:cubicBezTo>
                    <a:pt x="518" y="421"/>
                    <a:pt x="583" y="389"/>
                    <a:pt x="680" y="356"/>
                  </a:cubicBezTo>
                  <a:cubicBezTo>
                    <a:pt x="972" y="195"/>
                    <a:pt x="1263" y="33"/>
                    <a:pt x="1263" y="33"/>
                  </a:cubicBezTo>
                  <a:lnTo>
                    <a:pt x="126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 name="Google Shape;507;p33"/>
            <p:cNvSpPr/>
            <p:nvPr/>
          </p:nvSpPr>
          <p:spPr>
            <a:xfrm>
              <a:off x="1249300" y="2726750"/>
              <a:ext cx="88275" cy="5675"/>
            </a:xfrm>
            <a:custGeom>
              <a:avLst/>
              <a:gdLst/>
              <a:ahLst/>
              <a:cxnLst/>
              <a:rect l="l" t="t" r="r" b="b"/>
              <a:pathLst>
                <a:path w="3531" h="227" extrusionOk="0">
                  <a:moveTo>
                    <a:pt x="1102" y="0"/>
                  </a:moveTo>
                  <a:cubicBezTo>
                    <a:pt x="908" y="0"/>
                    <a:pt x="713" y="33"/>
                    <a:pt x="551" y="33"/>
                  </a:cubicBezTo>
                  <a:cubicBezTo>
                    <a:pt x="228" y="97"/>
                    <a:pt x="1" y="130"/>
                    <a:pt x="1" y="130"/>
                  </a:cubicBezTo>
                  <a:lnTo>
                    <a:pt x="1" y="162"/>
                  </a:lnTo>
                  <a:cubicBezTo>
                    <a:pt x="1" y="162"/>
                    <a:pt x="228" y="194"/>
                    <a:pt x="551" y="194"/>
                  </a:cubicBezTo>
                  <a:cubicBezTo>
                    <a:pt x="713" y="227"/>
                    <a:pt x="908" y="227"/>
                    <a:pt x="1102" y="227"/>
                  </a:cubicBezTo>
                  <a:cubicBezTo>
                    <a:pt x="1329" y="194"/>
                    <a:pt x="1555" y="194"/>
                    <a:pt x="1782" y="162"/>
                  </a:cubicBezTo>
                  <a:cubicBezTo>
                    <a:pt x="2656" y="97"/>
                    <a:pt x="3531" y="33"/>
                    <a:pt x="3531" y="33"/>
                  </a:cubicBezTo>
                  <a:lnTo>
                    <a:pt x="353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 name="Google Shape;508;p33"/>
            <p:cNvSpPr/>
            <p:nvPr/>
          </p:nvSpPr>
          <p:spPr>
            <a:xfrm>
              <a:off x="1248500" y="2735650"/>
              <a:ext cx="29175" cy="21875"/>
            </a:xfrm>
            <a:custGeom>
              <a:avLst/>
              <a:gdLst/>
              <a:ahLst/>
              <a:cxnLst/>
              <a:rect l="l" t="t" r="r" b="b"/>
              <a:pathLst>
                <a:path w="1167" h="875" extrusionOk="0">
                  <a:moveTo>
                    <a:pt x="0" y="0"/>
                  </a:moveTo>
                  <a:lnTo>
                    <a:pt x="0" y="33"/>
                  </a:lnTo>
                  <a:cubicBezTo>
                    <a:pt x="0" y="33"/>
                    <a:pt x="33" y="98"/>
                    <a:pt x="130" y="227"/>
                  </a:cubicBezTo>
                  <a:cubicBezTo>
                    <a:pt x="162" y="259"/>
                    <a:pt x="227" y="324"/>
                    <a:pt x="292" y="357"/>
                  </a:cubicBezTo>
                  <a:cubicBezTo>
                    <a:pt x="357" y="421"/>
                    <a:pt x="454" y="454"/>
                    <a:pt x="519" y="518"/>
                  </a:cubicBezTo>
                  <a:cubicBezTo>
                    <a:pt x="842" y="713"/>
                    <a:pt x="1134" y="875"/>
                    <a:pt x="1134" y="875"/>
                  </a:cubicBezTo>
                  <a:lnTo>
                    <a:pt x="1166" y="875"/>
                  </a:lnTo>
                  <a:cubicBezTo>
                    <a:pt x="1166" y="875"/>
                    <a:pt x="907" y="616"/>
                    <a:pt x="616" y="389"/>
                  </a:cubicBezTo>
                  <a:cubicBezTo>
                    <a:pt x="551" y="324"/>
                    <a:pt x="486" y="259"/>
                    <a:pt x="421" y="195"/>
                  </a:cubicBezTo>
                  <a:cubicBezTo>
                    <a:pt x="357" y="162"/>
                    <a:pt x="292" y="130"/>
                    <a:pt x="227" y="98"/>
                  </a:cubicBezTo>
                  <a:cubicBezTo>
                    <a:pt x="98" y="33"/>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 name="Google Shape;509;p33"/>
            <p:cNvSpPr/>
            <p:nvPr/>
          </p:nvSpPr>
          <p:spPr>
            <a:xfrm>
              <a:off x="1245250" y="2742125"/>
              <a:ext cx="17850" cy="26750"/>
            </a:xfrm>
            <a:custGeom>
              <a:avLst/>
              <a:gdLst/>
              <a:ahLst/>
              <a:cxnLst/>
              <a:rect l="l" t="t" r="r" b="b"/>
              <a:pathLst>
                <a:path w="714" h="1070" extrusionOk="0">
                  <a:moveTo>
                    <a:pt x="33" y="0"/>
                  </a:moveTo>
                  <a:lnTo>
                    <a:pt x="1" y="33"/>
                  </a:lnTo>
                  <a:cubicBezTo>
                    <a:pt x="1" y="33"/>
                    <a:pt x="33" y="98"/>
                    <a:pt x="66" y="227"/>
                  </a:cubicBezTo>
                  <a:cubicBezTo>
                    <a:pt x="98" y="292"/>
                    <a:pt x="98" y="357"/>
                    <a:pt x="163" y="421"/>
                  </a:cubicBezTo>
                  <a:cubicBezTo>
                    <a:pt x="195" y="454"/>
                    <a:pt x="260" y="519"/>
                    <a:pt x="292" y="583"/>
                  </a:cubicBezTo>
                  <a:cubicBezTo>
                    <a:pt x="487" y="842"/>
                    <a:pt x="713" y="1069"/>
                    <a:pt x="713" y="1069"/>
                  </a:cubicBezTo>
                  <a:cubicBezTo>
                    <a:pt x="713" y="1069"/>
                    <a:pt x="584" y="778"/>
                    <a:pt x="422" y="486"/>
                  </a:cubicBezTo>
                  <a:cubicBezTo>
                    <a:pt x="390" y="421"/>
                    <a:pt x="357" y="357"/>
                    <a:pt x="325" y="292"/>
                  </a:cubicBezTo>
                  <a:cubicBezTo>
                    <a:pt x="292" y="227"/>
                    <a:pt x="228" y="195"/>
                    <a:pt x="195" y="130"/>
                  </a:cubicBezTo>
                  <a:cubicBezTo>
                    <a:pt x="98" y="65"/>
                    <a:pt x="33"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 name="Google Shape;510;p33"/>
            <p:cNvSpPr/>
            <p:nvPr/>
          </p:nvSpPr>
          <p:spPr>
            <a:xfrm>
              <a:off x="1236350" y="2742925"/>
              <a:ext cx="4900" cy="64000"/>
            </a:xfrm>
            <a:custGeom>
              <a:avLst/>
              <a:gdLst/>
              <a:ahLst/>
              <a:cxnLst/>
              <a:rect l="l" t="t" r="r" b="b"/>
              <a:pathLst>
                <a:path w="196" h="2560" extrusionOk="0">
                  <a:moveTo>
                    <a:pt x="66" y="1"/>
                  </a:moveTo>
                  <a:cubicBezTo>
                    <a:pt x="66" y="1"/>
                    <a:pt x="33" y="163"/>
                    <a:pt x="1" y="422"/>
                  </a:cubicBezTo>
                  <a:cubicBezTo>
                    <a:pt x="1" y="519"/>
                    <a:pt x="1" y="681"/>
                    <a:pt x="1" y="810"/>
                  </a:cubicBezTo>
                  <a:cubicBezTo>
                    <a:pt x="1" y="972"/>
                    <a:pt x="1" y="1134"/>
                    <a:pt x="33" y="1296"/>
                  </a:cubicBezTo>
                  <a:cubicBezTo>
                    <a:pt x="66" y="1911"/>
                    <a:pt x="98" y="2559"/>
                    <a:pt x="98" y="2559"/>
                  </a:cubicBezTo>
                  <a:lnTo>
                    <a:pt x="130" y="2559"/>
                  </a:lnTo>
                  <a:cubicBezTo>
                    <a:pt x="130" y="2559"/>
                    <a:pt x="163" y="1911"/>
                    <a:pt x="195" y="1296"/>
                  </a:cubicBezTo>
                  <a:cubicBezTo>
                    <a:pt x="195" y="1134"/>
                    <a:pt x="195" y="972"/>
                    <a:pt x="195" y="810"/>
                  </a:cubicBezTo>
                  <a:cubicBezTo>
                    <a:pt x="195" y="681"/>
                    <a:pt x="195" y="519"/>
                    <a:pt x="163" y="422"/>
                  </a:cubicBezTo>
                  <a:cubicBezTo>
                    <a:pt x="130" y="163"/>
                    <a:pt x="98" y="1"/>
                    <a:pt x="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 name="Google Shape;511;p33"/>
            <p:cNvSpPr/>
            <p:nvPr/>
          </p:nvSpPr>
          <p:spPr>
            <a:xfrm>
              <a:off x="1210450" y="2741325"/>
              <a:ext cx="21875" cy="25100"/>
            </a:xfrm>
            <a:custGeom>
              <a:avLst/>
              <a:gdLst/>
              <a:ahLst/>
              <a:cxnLst/>
              <a:rect l="l" t="t" r="r" b="b"/>
              <a:pathLst>
                <a:path w="875" h="1004" extrusionOk="0">
                  <a:moveTo>
                    <a:pt x="875" y="0"/>
                  </a:moveTo>
                  <a:cubicBezTo>
                    <a:pt x="875" y="0"/>
                    <a:pt x="778" y="32"/>
                    <a:pt x="681" y="130"/>
                  </a:cubicBezTo>
                  <a:cubicBezTo>
                    <a:pt x="616" y="162"/>
                    <a:pt x="583" y="194"/>
                    <a:pt x="519" y="259"/>
                  </a:cubicBezTo>
                  <a:cubicBezTo>
                    <a:pt x="486" y="324"/>
                    <a:pt x="421" y="389"/>
                    <a:pt x="389" y="453"/>
                  </a:cubicBezTo>
                  <a:cubicBezTo>
                    <a:pt x="195" y="712"/>
                    <a:pt x="0" y="972"/>
                    <a:pt x="0" y="972"/>
                  </a:cubicBezTo>
                  <a:lnTo>
                    <a:pt x="33" y="1004"/>
                  </a:lnTo>
                  <a:cubicBezTo>
                    <a:pt x="33" y="1004"/>
                    <a:pt x="260" y="777"/>
                    <a:pt x="519" y="551"/>
                  </a:cubicBezTo>
                  <a:cubicBezTo>
                    <a:pt x="551" y="486"/>
                    <a:pt x="616" y="453"/>
                    <a:pt x="681" y="389"/>
                  </a:cubicBezTo>
                  <a:cubicBezTo>
                    <a:pt x="713" y="324"/>
                    <a:pt x="778" y="259"/>
                    <a:pt x="810" y="227"/>
                  </a:cubicBezTo>
                  <a:cubicBezTo>
                    <a:pt x="842" y="97"/>
                    <a:pt x="875" y="32"/>
                    <a:pt x="875" y="32"/>
                  </a:cubicBezTo>
                  <a:lnTo>
                    <a:pt x="87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 name="Google Shape;512;p33"/>
            <p:cNvSpPr/>
            <p:nvPr/>
          </p:nvSpPr>
          <p:spPr>
            <a:xfrm>
              <a:off x="1202350" y="2738075"/>
              <a:ext cx="25125" cy="12175"/>
            </a:xfrm>
            <a:custGeom>
              <a:avLst/>
              <a:gdLst/>
              <a:ahLst/>
              <a:cxnLst/>
              <a:rect l="l" t="t" r="r" b="b"/>
              <a:pathLst>
                <a:path w="1005" h="487" extrusionOk="0">
                  <a:moveTo>
                    <a:pt x="1005" y="1"/>
                  </a:moveTo>
                  <a:cubicBezTo>
                    <a:pt x="1005" y="1"/>
                    <a:pt x="940" y="1"/>
                    <a:pt x="810" y="33"/>
                  </a:cubicBezTo>
                  <a:cubicBezTo>
                    <a:pt x="778" y="33"/>
                    <a:pt x="713" y="33"/>
                    <a:pt x="648" y="65"/>
                  </a:cubicBezTo>
                  <a:cubicBezTo>
                    <a:pt x="584" y="98"/>
                    <a:pt x="519" y="130"/>
                    <a:pt x="486" y="162"/>
                  </a:cubicBezTo>
                  <a:cubicBezTo>
                    <a:pt x="227" y="324"/>
                    <a:pt x="1" y="486"/>
                    <a:pt x="1" y="486"/>
                  </a:cubicBezTo>
                  <a:cubicBezTo>
                    <a:pt x="1" y="486"/>
                    <a:pt x="292" y="421"/>
                    <a:pt x="551" y="324"/>
                  </a:cubicBezTo>
                  <a:cubicBezTo>
                    <a:pt x="616" y="292"/>
                    <a:pt x="681" y="292"/>
                    <a:pt x="745" y="260"/>
                  </a:cubicBezTo>
                  <a:cubicBezTo>
                    <a:pt x="810" y="227"/>
                    <a:pt x="843" y="195"/>
                    <a:pt x="875" y="162"/>
                  </a:cubicBezTo>
                  <a:cubicBezTo>
                    <a:pt x="972" y="98"/>
                    <a:pt x="1005" y="33"/>
                    <a:pt x="1005" y="33"/>
                  </a:cubicBezTo>
                  <a:lnTo>
                    <a:pt x="100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 name="Google Shape;513;p33"/>
            <p:cNvSpPr/>
            <p:nvPr/>
          </p:nvSpPr>
          <p:spPr>
            <a:xfrm>
              <a:off x="1148925" y="2727550"/>
              <a:ext cx="76925" cy="5700"/>
            </a:xfrm>
            <a:custGeom>
              <a:avLst/>
              <a:gdLst/>
              <a:ahLst/>
              <a:cxnLst/>
              <a:rect l="l" t="t" r="r" b="b"/>
              <a:pathLst>
                <a:path w="3077" h="228" extrusionOk="0">
                  <a:moveTo>
                    <a:pt x="0" y="1"/>
                  </a:moveTo>
                  <a:lnTo>
                    <a:pt x="0" y="33"/>
                  </a:lnTo>
                  <a:cubicBezTo>
                    <a:pt x="0" y="33"/>
                    <a:pt x="778" y="98"/>
                    <a:pt x="1522" y="162"/>
                  </a:cubicBezTo>
                  <a:cubicBezTo>
                    <a:pt x="1717" y="195"/>
                    <a:pt x="1911" y="195"/>
                    <a:pt x="2105" y="227"/>
                  </a:cubicBezTo>
                  <a:cubicBezTo>
                    <a:pt x="2267" y="227"/>
                    <a:pt x="2461" y="227"/>
                    <a:pt x="2591" y="195"/>
                  </a:cubicBezTo>
                  <a:cubicBezTo>
                    <a:pt x="2882" y="195"/>
                    <a:pt x="3077" y="162"/>
                    <a:pt x="3077" y="162"/>
                  </a:cubicBezTo>
                  <a:lnTo>
                    <a:pt x="3077" y="130"/>
                  </a:lnTo>
                  <a:cubicBezTo>
                    <a:pt x="3077" y="130"/>
                    <a:pt x="2882" y="98"/>
                    <a:pt x="2591" y="33"/>
                  </a:cubicBezTo>
                  <a:cubicBezTo>
                    <a:pt x="2461" y="33"/>
                    <a:pt x="2300" y="1"/>
                    <a:pt x="21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4" name="Google Shape;514;p33"/>
          <p:cNvGrpSpPr/>
          <p:nvPr/>
        </p:nvGrpSpPr>
        <p:grpSpPr>
          <a:xfrm>
            <a:off x="8087981" y="946491"/>
            <a:ext cx="342928" cy="331203"/>
            <a:chOff x="1148925" y="2624725"/>
            <a:chExt cx="188650" cy="182200"/>
          </a:xfrm>
        </p:grpSpPr>
        <p:sp>
          <p:nvSpPr>
            <p:cNvPr id="515" name="Google Shape;515;p33"/>
            <p:cNvSpPr/>
            <p:nvPr/>
          </p:nvSpPr>
          <p:spPr>
            <a:xfrm>
              <a:off x="1195875" y="2717025"/>
              <a:ext cx="31600" cy="8925"/>
            </a:xfrm>
            <a:custGeom>
              <a:avLst/>
              <a:gdLst/>
              <a:ahLst/>
              <a:cxnLst/>
              <a:rect l="l" t="t" r="r" b="b"/>
              <a:pathLst>
                <a:path w="1264" h="357" extrusionOk="0">
                  <a:moveTo>
                    <a:pt x="1" y="1"/>
                  </a:moveTo>
                  <a:cubicBezTo>
                    <a:pt x="1" y="1"/>
                    <a:pt x="324" y="130"/>
                    <a:pt x="616" y="227"/>
                  </a:cubicBezTo>
                  <a:cubicBezTo>
                    <a:pt x="713" y="260"/>
                    <a:pt x="778" y="292"/>
                    <a:pt x="843" y="324"/>
                  </a:cubicBezTo>
                  <a:cubicBezTo>
                    <a:pt x="907" y="324"/>
                    <a:pt x="1004" y="324"/>
                    <a:pt x="1069" y="357"/>
                  </a:cubicBezTo>
                  <a:cubicBezTo>
                    <a:pt x="1166" y="357"/>
                    <a:pt x="1264" y="324"/>
                    <a:pt x="1264" y="324"/>
                  </a:cubicBezTo>
                  <a:lnTo>
                    <a:pt x="1264" y="292"/>
                  </a:lnTo>
                  <a:cubicBezTo>
                    <a:pt x="1264" y="292"/>
                    <a:pt x="1199" y="260"/>
                    <a:pt x="1102" y="195"/>
                  </a:cubicBezTo>
                  <a:cubicBezTo>
                    <a:pt x="1037" y="162"/>
                    <a:pt x="972" y="130"/>
                    <a:pt x="907" y="98"/>
                  </a:cubicBezTo>
                  <a:cubicBezTo>
                    <a:pt x="810" y="98"/>
                    <a:pt x="745" y="98"/>
                    <a:pt x="648" y="65"/>
                  </a:cubicBezTo>
                  <a:cubicBezTo>
                    <a:pt x="357" y="33"/>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 name="Google Shape;516;p33"/>
            <p:cNvSpPr/>
            <p:nvPr/>
          </p:nvSpPr>
          <p:spPr>
            <a:xfrm>
              <a:off x="1212075" y="2691125"/>
              <a:ext cx="18650" cy="27550"/>
            </a:xfrm>
            <a:custGeom>
              <a:avLst/>
              <a:gdLst/>
              <a:ahLst/>
              <a:cxnLst/>
              <a:rect l="l" t="t" r="r" b="b"/>
              <a:pathLst>
                <a:path w="746" h="1102" extrusionOk="0">
                  <a:moveTo>
                    <a:pt x="33" y="0"/>
                  </a:moveTo>
                  <a:lnTo>
                    <a:pt x="0" y="33"/>
                  </a:lnTo>
                  <a:cubicBezTo>
                    <a:pt x="0" y="33"/>
                    <a:pt x="162" y="324"/>
                    <a:pt x="324" y="616"/>
                  </a:cubicBezTo>
                  <a:cubicBezTo>
                    <a:pt x="356" y="680"/>
                    <a:pt x="389" y="745"/>
                    <a:pt x="421" y="810"/>
                  </a:cubicBezTo>
                  <a:cubicBezTo>
                    <a:pt x="454" y="875"/>
                    <a:pt x="518" y="939"/>
                    <a:pt x="551" y="972"/>
                  </a:cubicBezTo>
                  <a:cubicBezTo>
                    <a:pt x="648" y="1069"/>
                    <a:pt x="745" y="1101"/>
                    <a:pt x="745" y="1101"/>
                  </a:cubicBezTo>
                  <a:cubicBezTo>
                    <a:pt x="745" y="1101"/>
                    <a:pt x="745" y="1004"/>
                    <a:pt x="680" y="875"/>
                  </a:cubicBezTo>
                  <a:cubicBezTo>
                    <a:pt x="680" y="842"/>
                    <a:pt x="648" y="745"/>
                    <a:pt x="616" y="713"/>
                  </a:cubicBezTo>
                  <a:cubicBezTo>
                    <a:pt x="551" y="648"/>
                    <a:pt x="486" y="583"/>
                    <a:pt x="454" y="518"/>
                  </a:cubicBezTo>
                  <a:cubicBezTo>
                    <a:pt x="259" y="259"/>
                    <a:pt x="33"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 name="Google Shape;517;p33"/>
            <p:cNvSpPr/>
            <p:nvPr/>
          </p:nvSpPr>
          <p:spPr>
            <a:xfrm>
              <a:off x="1236350" y="2624725"/>
              <a:ext cx="4900" cy="96375"/>
            </a:xfrm>
            <a:custGeom>
              <a:avLst/>
              <a:gdLst/>
              <a:ahLst/>
              <a:cxnLst/>
              <a:rect l="l" t="t" r="r" b="b"/>
              <a:pathLst>
                <a:path w="196" h="3855" extrusionOk="0">
                  <a:moveTo>
                    <a:pt x="98" y="1"/>
                  </a:moveTo>
                  <a:cubicBezTo>
                    <a:pt x="98" y="1"/>
                    <a:pt x="66" y="972"/>
                    <a:pt x="33" y="1912"/>
                  </a:cubicBezTo>
                  <a:cubicBezTo>
                    <a:pt x="1" y="2171"/>
                    <a:pt x="1" y="2397"/>
                    <a:pt x="1" y="2624"/>
                  </a:cubicBezTo>
                  <a:cubicBezTo>
                    <a:pt x="1" y="2851"/>
                    <a:pt x="1" y="3077"/>
                    <a:pt x="1" y="3239"/>
                  </a:cubicBezTo>
                  <a:cubicBezTo>
                    <a:pt x="33" y="3595"/>
                    <a:pt x="66" y="3854"/>
                    <a:pt x="66" y="3854"/>
                  </a:cubicBezTo>
                  <a:lnTo>
                    <a:pt x="98" y="3854"/>
                  </a:lnTo>
                  <a:cubicBezTo>
                    <a:pt x="98" y="3854"/>
                    <a:pt x="130" y="3595"/>
                    <a:pt x="163" y="3239"/>
                  </a:cubicBezTo>
                  <a:cubicBezTo>
                    <a:pt x="195" y="3077"/>
                    <a:pt x="195" y="2851"/>
                    <a:pt x="195" y="2624"/>
                  </a:cubicBezTo>
                  <a:cubicBezTo>
                    <a:pt x="195" y="2397"/>
                    <a:pt x="195" y="2171"/>
                    <a:pt x="195" y="1912"/>
                  </a:cubicBezTo>
                  <a:cubicBezTo>
                    <a:pt x="163" y="972"/>
                    <a:pt x="130" y="1"/>
                    <a:pt x="1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 name="Google Shape;518;p33"/>
            <p:cNvSpPr/>
            <p:nvPr/>
          </p:nvSpPr>
          <p:spPr>
            <a:xfrm>
              <a:off x="1244450" y="2687875"/>
              <a:ext cx="23500" cy="34850"/>
            </a:xfrm>
            <a:custGeom>
              <a:avLst/>
              <a:gdLst/>
              <a:ahLst/>
              <a:cxnLst/>
              <a:rect l="l" t="t" r="r" b="b"/>
              <a:pathLst>
                <a:path w="940" h="1394" extrusionOk="0">
                  <a:moveTo>
                    <a:pt x="907" y="1"/>
                  </a:moveTo>
                  <a:cubicBezTo>
                    <a:pt x="907" y="1"/>
                    <a:pt x="648" y="325"/>
                    <a:pt x="389" y="648"/>
                  </a:cubicBezTo>
                  <a:cubicBezTo>
                    <a:pt x="324" y="746"/>
                    <a:pt x="260" y="810"/>
                    <a:pt x="195" y="908"/>
                  </a:cubicBezTo>
                  <a:cubicBezTo>
                    <a:pt x="162" y="972"/>
                    <a:pt x="130" y="1069"/>
                    <a:pt x="98" y="1134"/>
                  </a:cubicBezTo>
                  <a:cubicBezTo>
                    <a:pt x="33" y="1296"/>
                    <a:pt x="1" y="1393"/>
                    <a:pt x="1" y="1393"/>
                  </a:cubicBezTo>
                  <a:lnTo>
                    <a:pt x="33" y="1393"/>
                  </a:lnTo>
                  <a:cubicBezTo>
                    <a:pt x="33" y="1393"/>
                    <a:pt x="98" y="1328"/>
                    <a:pt x="227" y="1231"/>
                  </a:cubicBezTo>
                  <a:cubicBezTo>
                    <a:pt x="260" y="1167"/>
                    <a:pt x="324" y="1102"/>
                    <a:pt x="389" y="1005"/>
                  </a:cubicBezTo>
                  <a:cubicBezTo>
                    <a:pt x="422" y="940"/>
                    <a:pt x="486" y="843"/>
                    <a:pt x="519" y="746"/>
                  </a:cubicBezTo>
                  <a:cubicBezTo>
                    <a:pt x="745" y="389"/>
                    <a:pt x="940" y="1"/>
                    <a:pt x="9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 name="Google Shape;519;p33"/>
            <p:cNvSpPr/>
            <p:nvPr/>
          </p:nvSpPr>
          <p:spPr>
            <a:xfrm>
              <a:off x="1247700" y="2712175"/>
              <a:ext cx="31600" cy="13775"/>
            </a:xfrm>
            <a:custGeom>
              <a:avLst/>
              <a:gdLst/>
              <a:ahLst/>
              <a:cxnLst/>
              <a:rect l="l" t="t" r="r" b="b"/>
              <a:pathLst>
                <a:path w="1264" h="551" extrusionOk="0">
                  <a:moveTo>
                    <a:pt x="1263" y="0"/>
                  </a:moveTo>
                  <a:cubicBezTo>
                    <a:pt x="1263" y="0"/>
                    <a:pt x="939" y="97"/>
                    <a:pt x="615" y="195"/>
                  </a:cubicBezTo>
                  <a:cubicBezTo>
                    <a:pt x="518" y="227"/>
                    <a:pt x="453" y="259"/>
                    <a:pt x="356" y="259"/>
                  </a:cubicBezTo>
                  <a:cubicBezTo>
                    <a:pt x="292" y="292"/>
                    <a:pt x="227" y="356"/>
                    <a:pt x="194" y="389"/>
                  </a:cubicBezTo>
                  <a:cubicBezTo>
                    <a:pt x="65" y="454"/>
                    <a:pt x="0" y="518"/>
                    <a:pt x="0" y="518"/>
                  </a:cubicBezTo>
                  <a:lnTo>
                    <a:pt x="32" y="551"/>
                  </a:lnTo>
                  <a:cubicBezTo>
                    <a:pt x="32" y="551"/>
                    <a:pt x="130" y="551"/>
                    <a:pt x="259" y="518"/>
                  </a:cubicBezTo>
                  <a:cubicBezTo>
                    <a:pt x="292" y="518"/>
                    <a:pt x="389" y="486"/>
                    <a:pt x="453" y="454"/>
                  </a:cubicBezTo>
                  <a:cubicBezTo>
                    <a:pt x="518" y="421"/>
                    <a:pt x="583" y="389"/>
                    <a:pt x="680" y="356"/>
                  </a:cubicBezTo>
                  <a:cubicBezTo>
                    <a:pt x="972" y="195"/>
                    <a:pt x="1263" y="33"/>
                    <a:pt x="1263" y="33"/>
                  </a:cubicBezTo>
                  <a:lnTo>
                    <a:pt x="126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 name="Google Shape;520;p33"/>
            <p:cNvSpPr/>
            <p:nvPr/>
          </p:nvSpPr>
          <p:spPr>
            <a:xfrm>
              <a:off x="1249300" y="2726750"/>
              <a:ext cx="88275" cy="5675"/>
            </a:xfrm>
            <a:custGeom>
              <a:avLst/>
              <a:gdLst/>
              <a:ahLst/>
              <a:cxnLst/>
              <a:rect l="l" t="t" r="r" b="b"/>
              <a:pathLst>
                <a:path w="3531" h="227" extrusionOk="0">
                  <a:moveTo>
                    <a:pt x="1102" y="0"/>
                  </a:moveTo>
                  <a:cubicBezTo>
                    <a:pt x="908" y="0"/>
                    <a:pt x="713" y="33"/>
                    <a:pt x="551" y="33"/>
                  </a:cubicBezTo>
                  <a:cubicBezTo>
                    <a:pt x="228" y="97"/>
                    <a:pt x="1" y="130"/>
                    <a:pt x="1" y="130"/>
                  </a:cubicBezTo>
                  <a:lnTo>
                    <a:pt x="1" y="162"/>
                  </a:lnTo>
                  <a:cubicBezTo>
                    <a:pt x="1" y="162"/>
                    <a:pt x="228" y="194"/>
                    <a:pt x="551" y="194"/>
                  </a:cubicBezTo>
                  <a:cubicBezTo>
                    <a:pt x="713" y="227"/>
                    <a:pt x="908" y="227"/>
                    <a:pt x="1102" y="227"/>
                  </a:cubicBezTo>
                  <a:cubicBezTo>
                    <a:pt x="1329" y="194"/>
                    <a:pt x="1555" y="194"/>
                    <a:pt x="1782" y="162"/>
                  </a:cubicBezTo>
                  <a:cubicBezTo>
                    <a:pt x="2656" y="97"/>
                    <a:pt x="3531" y="33"/>
                    <a:pt x="3531" y="33"/>
                  </a:cubicBezTo>
                  <a:lnTo>
                    <a:pt x="353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 name="Google Shape;521;p33"/>
            <p:cNvSpPr/>
            <p:nvPr/>
          </p:nvSpPr>
          <p:spPr>
            <a:xfrm>
              <a:off x="1248500" y="2735650"/>
              <a:ext cx="29175" cy="21875"/>
            </a:xfrm>
            <a:custGeom>
              <a:avLst/>
              <a:gdLst/>
              <a:ahLst/>
              <a:cxnLst/>
              <a:rect l="l" t="t" r="r" b="b"/>
              <a:pathLst>
                <a:path w="1167" h="875" extrusionOk="0">
                  <a:moveTo>
                    <a:pt x="0" y="0"/>
                  </a:moveTo>
                  <a:lnTo>
                    <a:pt x="0" y="33"/>
                  </a:lnTo>
                  <a:cubicBezTo>
                    <a:pt x="0" y="33"/>
                    <a:pt x="33" y="98"/>
                    <a:pt x="130" y="227"/>
                  </a:cubicBezTo>
                  <a:cubicBezTo>
                    <a:pt x="162" y="259"/>
                    <a:pt x="227" y="324"/>
                    <a:pt x="292" y="357"/>
                  </a:cubicBezTo>
                  <a:cubicBezTo>
                    <a:pt x="357" y="421"/>
                    <a:pt x="454" y="454"/>
                    <a:pt x="519" y="518"/>
                  </a:cubicBezTo>
                  <a:cubicBezTo>
                    <a:pt x="842" y="713"/>
                    <a:pt x="1134" y="875"/>
                    <a:pt x="1134" y="875"/>
                  </a:cubicBezTo>
                  <a:lnTo>
                    <a:pt x="1166" y="875"/>
                  </a:lnTo>
                  <a:cubicBezTo>
                    <a:pt x="1166" y="875"/>
                    <a:pt x="907" y="616"/>
                    <a:pt x="616" y="389"/>
                  </a:cubicBezTo>
                  <a:cubicBezTo>
                    <a:pt x="551" y="324"/>
                    <a:pt x="486" y="259"/>
                    <a:pt x="421" y="195"/>
                  </a:cubicBezTo>
                  <a:cubicBezTo>
                    <a:pt x="357" y="162"/>
                    <a:pt x="292" y="130"/>
                    <a:pt x="227" y="98"/>
                  </a:cubicBezTo>
                  <a:cubicBezTo>
                    <a:pt x="98" y="33"/>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 name="Google Shape;522;p33"/>
            <p:cNvSpPr/>
            <p:nvPr/>
          </p:nvSpPr>
          <p:spPr>
            <a:xfrm>
              <a:off x="1245250" y="2742125"/>
              <a:ext cx="17850" cy="26750"/>
            </a:xfrm>
            <a:custGeom>
              <a:avLst/>
              <a:gdLst/>
              <a:ahLst/>
              <a:cxnLst/>
              <a:rect l="l" t="t" r="r" b="b"/>
              <a:pathLst>
                <a:path w="714" h="1070" extrusionOk="0">
                  <a:moveTo>
                    <a:pt x="33" y="0"/>
                  </a:moveTo>
                  <a:lnTo>
                    <a:pt x="1" y="33"/>
                  </a:lnTo>
                  <a:cubicBezTo>
                    <a:pt x="1" y="33"/>
                    <a:pt x="33" y="98"/>
                    <a:pt x="66" y="227"/>
                  </a:cubicBezTo>
                  <a:cubicBezTo>
                    <a:pt x="98" y="292"/>
                    <a:pt x="98" y="357"/>
                    <a:pt x="163" y="421"/>
                  </a:cubicBezTo>
                  <a:cubicBezTo>
                    <a:pt x="195" y="454"/>
                    <a:pt x="260" y="519"/>
                    <a:pt x="292" y="583"/>
                  </a:cubicBezTo>
                  <a:cubicBezTo>
                    <a:pt x="487" y="842"/>
                    <a:pt x="713" y="1069"/>
                    <a:pt x="713" y="1069"/>
                  </a:cubicBezTo>
                  <a:cubicBezTo>
                    <a:pt x="713" y="1069"/>
                    <a:pt x="584" y="778"/>
                    <a:pt x="422" y="486"/>
                  </a:cubicBezTo>
                  <a:cubicBezTo>
                    <a:pt x="390" y="421"/>
                    <a:pt x="357" y="357"/>
                    <a:pt x="325" y="292"/>
                  </a:cubicBezTo>
                  <a:cubicBezTo>
                    <a:pt x="292" y="227"/>
                    <a:pt x="228" y="195"/>
                    <a:pt x="195" y="130"/>
                  </a:cubicBezTo>
                  <a:cubicBezTo>
                    <a:pt x="98" y="65"/>
                    <a:pt x="33"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 name="Google Shape;523;p33"/>
            <p:cNvSpPr/>
            <p:nvPr/>
          </p:nvSpPr>
          <p:spPr>
            <a:xfrm>
              <a:off x="1236350" y="2742925"/>
              <a:ext cx="4900" cy="64000"/>
            </a:xfrm>
            <a:custGeom>
              <a:avLst/>
              <a:gdLst/>
              <a:ahLst/>
              <a:cxnLst/>
              <a:rect l="l" t="t" r="r" b="b"/>
              <a:pathLst>
                <a:path w="196" h="2560" extrusionOk="0">
                  <a:moveTo>
                    <a:pt x="66" y="1"/>
                  </a:moveTo>
                  <a:cubicBezTo>
                    <a:pt x="66" y="1"/>
                    <a:pt x="33" y="163"/>
                    <a:pt x="1" y="422"/>
                  </a:cubicBezTo>
                  <a:cubicBezTo>
                    <a:pt x="1" y="519"/>
                    <a:pt x="1" y="681"/>
                    <a:pt x="1" y="810"/>
                  </a:cubicBezTo>
                  <a:cubicBezTo>
                    <a:pt x="1" y="972"/>
                    <a:pt x="1" y="1134"/>
                    <a:pt x="33" y="1296"/>
                  </a:cubicBezTo>
                  <a:cubicBezTo>
                    <a:pt x="66" y="1911"/>
                    <a:pt x="98" y="2559"/>
                    <a:pt x="98" y="2559"/>
                  </a:cubicBezTo>
                  <a:lnTo>
                    <a:pt x="130" y="2559"/>
                  </a:lnTo>
                  <a:cubicBezTo>
                    <a:pt x="130" y="2559"/>
                    <a:pt x="163" y="1911"/>
                    <a:pt x="195" y="1296"/>
                  </a:cubicBezTo>
                  <a:cubicBezTo>
                    <a:pt x="195" y="1134"/>
                    <a:pt x="195" y="972"/>
                    <a:pt x="195" y="810"/>
                  </a:cubicBezTo>
                  <a:cubicBezTo>
                    <a:pt x="195" y="681"/>
                    <a:pt x="195" y="519"/>
                    <a:pt x="163" y="422"/>
                  </a:cubicBezTo>
                  <a:cubicBezTo>
                    <a:pt x="130" y="163"/>
                    <a:pt x="98" y="1"/>
                    <a:pt x="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 name="Google Shape;524;p33"/>
            <p:cNvSpPr/>
            <p:nvPr/>
          </p:nvSpPr>
          <p:spPr>
            <a:xfrm>
              <a:off x="1210450" y="2741325"/>
              <a:ext cx="21875" cy="25100"/>
            </a:xfrm>
            <a:custGeom>
              <a:avLst/>
              <a:gdLst/>
              <a:ahLst/>
              <a:cxnLst/>
              <a:rect l="l" t="t" r="r" b="b"/>
              <a:pathLst>
                <a:path w="875" h="1004" extrusionOk="0">
                  <a:moveTo>
                    <a:pt x="875" y="0"/>
                  </a:moveTo>
                  <a:cubicBezTo>
                    <a:pt x="875" y="0"/>
                    <a:pt x="778" y="32"/>
                    <a:pt x="681" y="130"/>
                  </a:cubicBezTo>
                  <a:cubicBezTo>
                    <a:pt x="616" y="162"/>
                    <a:pt x="583" y="194"/>
                    <a:pt x="519" y="259"/>
                  </a:cubicBezTo>
                  <a:cubicBezTo>
                    <a:pt x="486" y="324"/>
                    <a:pt x="421" y="389"/>
                    <a:pt x="389" y="453"/>
                  </a:cubicBezTo>
                  <a:cubicBezTo>
                    <a:pt x="195" y="712"/>
                    <a:pt x="0" y="972"/>
                    <a:pt x="0" y="972"/>
                  </a:cubicBezTo>
                  <a:lnTo>
                    <a:pt x="33" y="1004"/>
                  </a:lnTo>
                  <a:cubicBezTo>
                    <a:pt x="33" y="1004"/>
                    <a:pt x="260" y="777"/>
                    <a:pt x="519" y="551"/>
                  </a:cubicBezTo>
                  <a:cubicBezTo>
                    <a:pt x="551" y="486"/>
                    <a:pt x="616" y="453"/>
                    <a:pt x="681" y="389"/>
                  </a:cubicBezTo>
                  <a:cubicBezTo>
                    <a:pt x="713" y="324"/>
                    <a:pt x="778" y="259"/>
                    <a:pt x="810" y="227"/>
                  </a:cubicBezTo>
                  <a:cubicBezTo>
                    <a:pt x="842" y="97"/>
                    <a:pt x="875" y="32"/>
                    <a:pt x="875" y="32"/>
                  </a:cubicBezTo>
                  <a:lnTo>
                    <a:pt x="87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 name="Google Shape;525;p33"/>
            <p:cNvSpPr/>
            <p:nvPr/>
          </p:nvSpPr>
          <p:spPr>
            <a:xfrm>
              <a:off x="1202350" y="2738075"/>
              <a:ext cx="25125" cy="12175"/>
            </a:xfrm>
            <a:custGeom>
              <a:avLst/>
              <a:gdLst/>
              <a:ahLst/>
              <a:cxnLst/>
              <a:rect l="l" t="t" r="r" b="b"/>
              <a:pathLst>
                <a:path w="1005" h="487" extrusionOk="0">
                  <a:moveTo>
                    <a:pt x="1005" y="1"/>
                  </a:moveTo>
                  <a:cubicBezTo>
                    <a:pt x="1005" y="1"/>
                    <a:pt x="940" y="1"/>
                    <a:pt x="810" y="33"/>
                  </a:cubicBezTo>
                  <a:cubicBezTo>
                    <a:pt x="778" y="33"/>
                    <a:pt x="713" y="33"/>
                    <a:pt x="648" y="65"/>
                  </a:cubicBezTo>
                  <a:cubicBezTo>
                    <a:pt x="584" y="98"/>
                    <a:pt x="519" y="130"/>
                    <a:pt x="486" y="162"/>
                  </a:cubicBezTo>
                  <a:cubicBezTo>
                    <a:pt x="227" y="324"/>
                    <a:pt x="1" y="486"/>
                    <a:pt x="1" y="486"/>
                  </a:cubicBezTo>
                  <a:cubicBezTo>
                    <a:pt x="1" y="486"/>
                    <a:pt x="292" y="421"/>
                    <a:pt x="551" y="324"/>
                  </a:cubicBezTo>
                  <a:cubicBezTo>
                    <a:pt x="616" y="292"/>
                    <a:pt x="681" y="292"/>
                    <a:pt x="745" y="260"/>
                  </a:cubicBezTo>
                  <a:cubicBezTo>
                    <a:pt x="810" y="227"/>
                    <a:pt x="843" y="195"/>
                    <a:pt x="875" y="162"/>
                  </a:cubicBezTo>
                  <a:cubicBezTo>
                    <a:pt x="972" y="98"/>
                    <a:pt x="1005" y="33"/>
                    <a:pt x="1005" y="33"/>
                  </a:cubicBezTo>
                  <a:lnTo>
                    <a:pt x="100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 name="Google Shape;526;p33"/>
            <p:cNvSpPr/>
            <p:nvPr/>
          </p:nvSpPr>
          <p:spPr>
            <a:xfrm>
              <a:off x="1148925" y="2727550"/>
              <a:ext cx="76925" cy="5700"/>
            </a:xfrm>
            <a:custGeom>
              <a:avLst/>
              <a:gdLst/>
              <a:ahLst/>
              <a:cxnLst/>
              <a:rect l="l" t="t" r="r" b="b"/>
              <a:pathLst>
                <a:path w="3077" h="228" extrusionOk="0">
                  <a:moveTo>
                    <a:pt x="0" y="1"/>
                  </a:moveTo>
                  <a:lnTo>
                    <a:pt x="0" y="33"/>
                  </a:lnTo>
                  <a:cubicBezTo>
                    <a:pt x="0" y="33"/>
                    <a:pt x="778" y="98"/>
                    <a:pt x="1522" y="162"/>
                  </a:cubicBezTo>
                  <a:cubicBezTo>
                    <a:pt x="1717" y="195"/>
                    <a:pt x="1911" y="195"/>
                    <a:pt x="2105" y="227"/>
                  </a:cubicBezTo>
                  <a:cubicBezTo>
                    <a:pt x="2267" y="227"/>
                    <a:pt x="2461" y="227"/>
                    <a:pt x="2591" y="195"/>
                  </a:cubicBezTo>
                  <a:cubicBezTo>
                    <a:pt x="2882" y="195"/>
                    <a:pt x="3077" y="162"/>
                    <a:pt x="3077" y="162"/>
                  </a:cubicBezTo>
                  <a:lnTo>
                    <a:pt x="3077" y="130"/>
                  </a:lnTo>
                  <a:cubicBezTo>
                    <a:pt x="3077" y="130"/>
                    <a:pt x="2882" y="98"/>
                    <a:pt x="2591" y="33"/>
                  </a:cubicBezTo>
                  <a:cubicBezTo>
                    <a:pt x="2461" y="33"/>
                    <a:pt x="2300" y="1"/>
                    <a:pt x="21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matchingName="Background 1">
  <p:cSld name="BLANK_15">
    <p:spTree>
      <p:nvGrpSpPr>
        <p:cNvPr id="1" name="Shape 527"/>
        <p:cNvGrpSpPr/>
        <p:nvPr/>
      </p:nvGrpSpPr>
      <p:grpSpPr>
        <a:xfrm>
          <a:off x="0" y="0"/>
          <a:ext cx="0" cy="0"/>
          <a:chOff x="0" y="0"/>
          <a:chExt cx="0" cy="0"/>
        </a:xfrm>
      </p:grpSpPr>
      <p:grpSp>
        <p:nvGrpSpPr>
          <p:cNvPr id="528" name="Google Shape;528;p34"/>
          <p:cNvGrpSpPr/>
          <p:nvPr/>
        </p:nvGrpSpPr>
        <p:grpSpPr>
          <a:xfrm>
            <a:off x="-101025" y="-45925"/>
            <a:ext cx="9302475" cy="5261100"/>
            <a:chOff x="-101025" y="-45925"/>
            <a:chExt cx="9302475" cy="5261100"/>
          </a:xfrm>
        </p:grpSpPr>
        <p:cxnSp>
          <p:nvCxnSpPr>
            <p:cNvPr id="529" name="Google Shape;529;p34"/>
            <p:cNvCxnSpPr/>
            <p:nvPr/>
          </p:nvCxnSpPr>
          <p:spPr>
            <a:xfrm>
              <a:off x="-101025" y="205575"/>
              <a:ext cx="9294900" cy="0"/>
            </a:xfrm>
            <a:prstGeom prst="straightConnector1">
              <a:avLst/>
            </a:prstGeom>
            <a:noFill/>
            <a:ln w="19050" cap="flat" cmpd="sng">
              <a:solidFill>
                <a:schemeClr val="dk1"/>
              </a:solidFill>
              <a:prstDash val="solid"/>
              <a:round/>
              <a:headEnd type="none" w="med" len="med"/>
              <a:tailEnd type="none" w="med" len="med"/>
            </a:ln>
          </p:spPr>
        </p:cxnSp>
        <p:cxnSp>
          <p:nvCxnSpPr>
            <p:cNvPr id="530" name="Google Shape;530;p34"/>
            <p:cNvCxnSpPr/>
            <p:nvPr/>
          </p:nvCxnSpPr>
          <p:spPr>
            <a:xfrm>
              <a:off x="209250" y="-45925"/>
              <a:ext cx="0" cy="5261100"/>
            </a:xfrm>
            <a:prstGeom prst="straightConnector1">
              <a:avLst/>
            </a:prstGeom>
            <a:noFill/>
            <a:ln w="19050" cap="flat" cmpd="sng">
              <a:solidFill>
                <a:schemeClr val="dk1"/>
              </a:solidFill>
              <a:prstDash val="solid"/>
              <a:round/>
              <a:headEnd type="none" w="med" len="med"/>
              <a:tailEnd type="none" w="med" len="med"/>
            </a:ln>
          </p:spPr>
        </p:cxnSp>
        <p:cxnSp>
          <p:nvCxnSpPr>
            <p:cNvPr id="531" name="Google Shape;531;p34"/>
            <p:cNvCxnSpPr/>
            <p:nvPr/>
          </p:nvCxnSpPr>
          <p:spPr>
            <a:xfrm>
              <a:off x="-36750" y="4930875"/>
              <a:ext cx="9238200" cy="0"/>
            </a:xfrm>
            <a:prstGeom prst="straightConnector1">
              <a:avLst/>
            </a:prstGeom>
            <a:noFill/>
            <a:ln w="19050" cap="flat" cmpd="sng">
              <a:solidFill>
                <a:schemeClr val="dk1"/>
              </a:solidFill>
              <a:prstDash val="solid"/>
              <a:round/>
              <a:headEnd type="none" w="med" len="med"/>
              <a:tailEnd type="none" w="med" len="med"/>
            </a:ln>
          </p:spPr>
        </p:cxnSp>
        <p:cxnSp>
          <p:nvCxnSpPr>
            <p:cNvPr id="532" name="Google Shape;532;p34"/>
            <p:cNvCxnSpPr/>
            <p:nvPr/>
          </p:nvCxnSpPr>
          <p:spPr>
            <a:xfrm>
              <a:off x="8934750" y="-27550"/>
              <a:ext cx="0" cy="5217000"/>
            </a:xfrm>
            <a:prstGeom prst="straightConnector1">
              <a:avLst/>
            </a:prstGeom>
            <a:noFill/>
            <a:ln w="19050" cap="flat" cmpd="sng">
              <a:solidFill>
                <a:schemeClr val="dk1"/>
              </a:solidFill>
              <a:prstDash val="solid"/>
              <a:round/>
              <a:headEnd type="none" w="med" len="med"/>
              <a:tailEnd type="none" w="med" len="med"/>
            </a:ln>
          </p:spPr>
        </p:cxnSp>
      </p:grpSp>
      <p:grpSp>
        <p:nvGrpSpPr>
          <p:cNvPr id="533" name="Google Shape;533;p34"/>
          <p:cNvGrpSpPr/>
          <p:nvPr/>
        </p:nvGrpSpPr>
        <p:grpSpPr>
          <a:xfrm>
            <a:off x="344725" y="3841225"/>
            <a:ext cx="736750" cy="709200"/>
            <a:chOff x="1426600" y="736000"/>
            <a:chExt cx="736750" cy="709200"/>
          </a:xfrm>
        </p:grpSpPr>
        <p:sp>
          <p:nvSpPr>
            <p:cNvPr id="534" name="Google Shape;534;p34"/>
            <p:cNvSpPr/>
            <p:nvPr/>
          </p:nvSpPr>
          <p:spPr>
            <a:xfrm>
              <a:off x="1611200" y="1094650"/>
              <a:ext cx="123075" cy="31600"/>
            </a:xfrm>
            <a:custGeom>
              <a:avLst/>
              <a:gdLst/>
              <a:ahLst/>
              <a:cxnLst/>
              <a:rect l="l" t="t" r="r" b="b"/>
              <a:pathLst>
                <a:path w="4923" h="1264" extrusionOk="0">
                  <a:moveTo>
                    <a:pt x="0" y="0"/>
                  </a:moveTo>
                  <a:lnTo>
                    <a:pt x="0" y="33"/>
                  </a:lnTo>
                  <a:cubicBezTo>
                    <a:pt x="0" y="33"/>
                    <a:pt x="1231" y="389"/>
                    <a:pt x="2461" y="713"/>
                  </a:cubicBezTo>
                  <a:cubicBezTo>
                    <a:pt x="2753" y="810"/>
                    <a:pt x="3044" y="907"/>
                    <a:pt x="3335" y="972"/>
                  </a:cubicBezTo>
                  <a:cubicBezTo>
                    <a:pt x="3627" y="1036"/>
                    <a:pt x="3918" y="1101"/>
                    <a:pt x="4145" y="1134"/>
                  </a:cubicBezTo>
                  <a:cubicBezTo>
                    <a:pt x="4598" y="1231"/>
                    <a:pt x="4922" y="1263"/>
                    <a:pt x="4922" y="1263"/>
                  </a:cubicBezTo>
                  <a:cubicBezTo>
                    <a:pt x="4922" y="1263"/>
                    <a:pt x="4631" y="1134"/>
                    <a:pt x="4177" y="1004"/>
                  </a:cubicBezTo>
                  <a:cubicBezTo>
                    <a:pt x="3951" y="907"/>
                    <a:pt x="3692" y="842"/>
                    <a:pt x="3400" y="777"/>
                  </a:cubicBezTo>
                  <a:cubicBezTo>
                    <a:pt x="3109" y="713"/>
                    <a:pt x="2785" y="648"/>
                    <a:pt x="2494" y="551"/>
                  </a:cubicBezTo>
                  <a:cubicBezTo>
                    <a:pt x="1263" y="292"/>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 name="Google Shape;535;p34"/>
            <p:cNvSpPr/>
            <p:nvPr/>
          </p:nvSpPr>
          <p:spPr>
            <a:xfrm>
              <a:off x="1674325" y="995875"/>
              <a:ext cx="71275" cy="106075"/>
            </a:xfrm>
            <a:custGeom>
              <a:avLst/>
              <a:gdLst/>
              <a:ahLst/>
              <a:cxnLst/>
              <a:rect l="l" t="t" r="r" b="b"/>
              <a:pathLst>
                <a:path w="2851" h="4243" extrusionOk="0">
                  <a:moveTo>
                    <a:pt x="1" y="0"/>
                  </a:moveTo>
                  <a:cubicBezTo>
                    <a:pt x="1" y="0"/>
                    <a:pt x="681" y="1069"/>
                    <a:pt x="1361" y="2170"/>
                  </a:cubicBezTo>
                  <a:cubicBezTo>
                    <a:pt x="1555" y="2429"/>
                    <a:pt x="1717" y="2688"/>
                    <a:pt x="1879" y="2947"/>
                  </a:cubicBezTo>
                  <a:cubicBezTo>
                    <a:pt x="2041" y="3206"/>
                    <a:pt x="2203" y="3433"/>
                    <a:pt x="2332" y="3627"/>
                  </a:cubicBezTo>
                  <a:cubicBezTo>
                    <a:pt x="2624" y="3984"/>
                    <a:pt x="2851" y="4243"/>
                    <a:pt x="2851" y="4243"/>
                  </a:cubicBezTo>
                  <a:lnTo>
                    <a:pt x="2851" y="4210"/>
                  </a:lnTo>
                  <a:cubicBezTo>
                    <a:pt x="2851" y="4210"/>
                    <a:pt x="2721" y="3919"/>
                    <a:pt x="2494" y="3530"/>
                  </a:cubicBezTo>
                  <a:cubicBezTo>
                    <a:pt x="2365" y="3303"/>
                    <a:pt x="2203" y="3077"/>
                    <a:pt x="2041" y="2818"/>
                  </a:cubicBezTo>
                  <a:cubicBezTo>
                    <a:pt x="1879" y="2591"/>
                    <a:pt x="1685" y="2332"/>
                    <a:pt x="1491" y="2073"/>
                  </a:cubicBezTo>
                  <a:lnTo>
                    <a:pt x="3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 name="Google Shape;536;p34"/>
            <p:cNvSpPr/>
            <p:nvPr/>
          </p:nvSpPr>
          <p:spPr>
            <a:xfrm>
              <a:off x="1773900" y="736000"/>
              <a:ext cx="6525" cy="374850"/>
            </a:xfrm>
            <a:custGeom>
              <a:avLst/>
              <a:gdLst/>
              <a:ahLst/>
              <a:cxnLst/>
              <a:rect l="l" t="t" r="r" b="b"/>
              <a:pathLst>
                <a:path w="261" h="14994" extrusionOk="0">
                  <a:moveTo>
                    <a:pt x="228" y="1"/>
                  </a:moveTo>
                  <a:cubicBezTo>
                    <a:pt x="228" y="1"/>
                    <a:pt x="163" y="3725"/>
                    <a:pt x="98" y="7481"/>
                  </a:cubicBezTo>
                  <a:cubicBezTo>
                    <a:pt x="33" y="9359"/>
                    <a:pt x="1" y="11237"/>
                    <a:pt x="33" y="12630"/>
                  </a:cubicBezTo>
                  <a:cubicBezTo>
                    <a:pt x="33" y="14055"/>
                    <a:pt x="66" y="14994"/>
                    <a:pt x="66" y="14994"/>
                  </a:cubicBezTo>
                  <a:lnTo>
                    <a:pt x="98" y="14994"/>
                  </a:lnTo>
                  <a:cubicBezTo>
                    <a:pt x="98" y="14994"/>
                    <a:pt x="163" y="14055"/>
                    <a:pt x="195" y="12630"/>
                  </a:cubicBezTo>
                  <a:cubicBezTo>
                    <a:pt x="228" y="11237"/>
                    <a:pt x="260" y="9359"/>
                    <a:pt x="260" y="7481"/>
                  </a:cubicBezTo>
                  <a:lnTo>
                    <a:pt x="26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 name="Google Shape;537;p34"/>
            <p:cNvSpPr/>
            <p:nvPr/>
          </p:nvSpPr>
          <p:spPr>
            <a:xfrm>
              <a:off x="1800625" y="982100"/>
              <a:ext cx="89075" cy="136050"/>
            </a:xfrm>
            <a:custGeom>
              <a:avLst/>
              <a:gdLst/>
              <a:ahLst/>
              <a:cxnLst/>
              <a:rect l="l" t="t" r="r" b="b"/>
              <a:pathLst>
                <a:path w="3563" h="5442" extrusionOk="0">
                  <a:moveTo>
                    <a:pt x="3530" y="1"/>
                  </a:moveTo>
                  <a:cubicBezTo>
                    <a:pt x="3530" y="1"/>
                    <a:pt x="2624" y="1329"/>
                    <a:pt x="1717" y="2689"/>
                  </a:cubicBezTo>
                  <a:cubicBezTo>
                    <a:pt x="1490" y="3013"/>
                    <a:pt x="1264" y="3336"/>
                    <a:pt x="1037" y="3660"/>
                  </a:cubicBezTo>
                  <a:cubicBezTo>
                    <a:pt x="843" y="3984"/>
                    <a:pt x="648" y="4275"/>
                    <a:pt x="486" y="4535"/>
                  </a:cubicBezTo>
                  <a:cubicBezTo>
                    <a:pt x="163" y="5085"/>
                    <a:pt x="1" y="5441"/>
                    <a:pt x="1" y="5441"/>
                  </a:cubicBezTo>
                  <a:cubicBezTo>
                    <a:pt x="1" y="5441"/>
                    <a:pt x="260" y="5117"/>
                    <a:pt x="616" y="4632"/>
                  </a:cubicBezTo>
                  <a:cubicBezTo>
                    <a:pt x="810" y="4373"/>
                    <a:pt x="1005" y="4081"/>
                    <a:pt x="1199" y="3790"/>
                  </a:cubicBezTo>
                  <a:cubicBezTo>
                    <a:pt x="1425" y="3466"/>
                    <a:pt x="1620" y="3110"/>
                    <a:pt x="1846" y="2753"/>
                  </a:cubicBezTo>
                  <a:cubicBezTo>
                    <a:pt x="2688" y="1393"/>
                    <a:pt x="3563" y="1"/>
                    <a:pt x="35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 name="Google Shape;538;p34"/>
            <p:cNvSpPr/>
            <p:nvPr/>
          </p:nvSpPr>
          <p:spPr>
            <a:xfrm>
              <a:off x="1814400" y="1076825"/>
              <a:ext cx="120650" cy="52650"/>
            </a:xfrm>
            <a:custGeom>
              <a:avLst/>
              <a:gdLst/>
              <a:ahLst/>
              <a:cxnLst/>
              <a:rect l="l" t="t" r="r" b="b"/>
              <a:pathLst>
                <a:path w="4826" h="2106" extrusionOk="0">
                  <a:moveTo>
                    <a:pt x="4825" y="1"/>
                  </a:moveTo>
                  <a:lnTo>
                    <a:pt x="2396" y="972"/>
                  </a:lnTo>
                  <a:cubicBezTo>
                    <a:pt x="2073" y="1102"/>
                    <a:pt x="1781" y="1231"/>
                    <a:pt x="1490" y="1328"/>
                  </a:cubicBezTo>
                  <a:cubicBezTo>
                    <a:pt x="1198" y="1458"/>
                    <a:pt x="939" y="1587"/>
                    <a:pt x="713" y="1685"/>
                  </a:cubicBezTo>
                  <a:cubicBezTo>
                    <a:pt x="292" y="1911"/>
                    <a:pt x="0" y="2073"/>
                    <a:pt x="0" y="2073"/>
                  </a:cubicBezTo>
                  <a:lnTo>
                    <a:pt x="0" y="2106"/>
                  </a:lnTo>
                  <a:cubicBezTo>
                    <a:pt x="0" y="2106"/>
                    <a:pt x="324" y="2008"/>
                    <a:pt x="777" y="1847"/>
                  </a:cubicBezTo>
                  <a:cubicBezTo>
                    <a:pt x="1004" y="1749"/>
                    <a:pt x="1295" y="1652"/>
                    <a:pt x="1555" y="1523"/>
                  </a:cubicBezTo>
                  <a:cubicBezTo>
                    <a:pt x="1846" y="1393"/>
                    <a:pt x="2137" y="1264"/>
                    <a:pt x="2461" y="1134"/>
                  </a:cubicBezTo>
                  <a:cubicBezTo>
                    <a:pt x="3627" y="584"/>
                    <a:pt x="4825" y="33"/>
                    <a:pt x="4825" y="33"/>
                  </a:cubicBezTo>
                  <a:lnTo>
                    <a:pt x="482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 name="Google Shape;539;p34"/>
            <p:cNvSpPr/>
            <p:nvPr/>
          </p:nvSpPr>
          <p:spPr>
            <a:xfrm>
              <a:off x="1817625" y="1135925"/>
              <a:ext cx="345725" cy="12175"/>
            </a:xfrm>
            <a:custGeom>
              <a:avLst/>
              <a:gdLst/>
              <a:ahLst/>
              <a:cxnLst/>
              <a:rect l="l" t="t" r="r" b="b"/>
              <a:pathLst>
                <a:path w="13829" h="487" extrusionOk="0">
                  <a:moveTo>
                    <a:pt x="13828" y="1"/>
                  </a:moveTo>
                  <a:cubicBezTo>
                    <a:pt x="13828" y="1"/>
                    <a:pt x="10395" y="65"/>
                    <a:pt x="6931" y="163"/>
                  </a:cubicBezTo>
                  <a:cubicBezTo>
                    <a:pt x="5182" y="195"/>
                    <a:pt x="3466" y="260"/>
                    <a:pt x="2170" y="325"/>
                  </a:cubicBezTo>
                  <a:cubicBezTo>
                    <a:pt x="875" y="389"/>
                    <a:pt x="1" y="454"/>
                    <a:pt x="1" y="454"/>
                  </a:cubicBezTo>
                  <a:lnTo>
                    <a:pt x="1" y="486"/>
                  </a:lnTo>
                  <a:lnTo>
                    <a:pt x="2170" y="486"/>
                  </a:lnTo>
                  <a:cubicBezTo>
                    <a:pt x="3466" y="454"/>
                    <a:pt x="5182" y="389"/>
                    <a:pt x="6931" y="325"/>
                  </a:cubicBezTo>
                  <a:cubicBezTo>
                    <a:pt x="10396" y="163"/>
                    <a:pt x="13828" y="1"/>
                    <a:pt x="13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 name="Google Shape;540;p34"/>
            <p:cNvSpPr/>
            <p:nvPr/>
          </p:nvSpPr>
          <p:spPr>
            <a:xfrm>
              <a:off x="1814400" y="1169925"/>
              <a:ext cx="114175" cy="83425"/>
            </a:xfrm>
            <a:custGeom>
              <a:avLst/>
              <a:gdLst/>
              <a:ahLst/>
              <a:cxnLst/>
              <a:rect l="l" t="t" r="r" b="b"/>
              <a:pathLst>
                <a:path w="4567" h="3337" extrusionOk="0">
                  <a:moveTo>
                    <a:pt x="0" y="1"/>
                  </a:moveTo>
                  <a:cubicBezTo>
                    <a:pt x="0" y="1"/>
                    <a:pt x="259" y="260"/>
                    <a:pt x="680" y="584"/>
                  </a:cubicBezTo>
                  <a:cubicBezTo>
                    <a:pt x="874" y="746"/>
                    <a:pt x="1134" y="940"/>
                    <a:pt x="1393" y="1134"/>
                  </a:cubicBezTo>
                  <a:cubicBezTo>
                    <a:pt x="1652" y="1328"/>
                    <a:pt x="1943" y="1523"/>
                    <a:pt x="2235" y="1717"/>
                  </a:cubicBezTo>
                  <a:cubicBezTo>
                    <a:pt x="3400" y="2527"/>
                    <a:pt x="4566" y="3336"/>
                    <a:pt x="4566" y="3336"/>
                  </a:cubicBezTo>
                  <a:lnTo>
                    <a:pt x="4566" y="3304"/>
                  </a:lnTo>
                  <a:lnTo>
                    <a:pt x="2332" y="1588"/>
                  </a:lnTo>
                  <a:cubicBezTo>
                    <a:pt x="2040" y="1393"/>
                    <a:pt x="1781" y="1167"/>
                    <a:pt x="1522" y="972"/>
                  </a:cubicBezTo>
                  <a:cubicBezTo>
                    <a:pt x="1231" y="778"/>
                    <a:pt x="972" y="584"/>
                    <a:pt x="777" y="454"/>
                  </a:cubicBezTo>
                  <a:cubicBezTo>
                    <a:pt x="324" y="163"/>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 name="Google Shape;541;p34"/>
            <p:cNvSpPr/>
            <p:nvPr/>
          </p:nvSpPr>
          <p:spPr>
            <a:xfrm>
              <a:off x="1804675" y="1195025"/>
              <a:ext cx="68025" cy="102025"/>
            </a:xfrm>
            <a:custGeom>
              <a:avLst/>
              <a:gdLst/>
              <a:ahLst/>
              <a:cxnLst/>
              <a:rect l="l" t="t" r="r" b="b"/>
              <a:pathLst>
                <a:path w="2721" h="4081" extrusionOk="0">
                  <a:moveTo>
                    <a:pt x="1" y="1"/>
                  </a:moveTo>
                  <a:cubicBezTo>
                    <a:pt x="1" y="1"/>
                    <a:pt x="130" y="292"/>
                    <a:pt x="357" y="681"/>
                  </a:cubicBezTo>
                  <a:cubicBezTo>
                    <a:pt x="486" y="875"/>
                    <a:pt x="616" y="1102"/>
                    <a:pt x="778" y="1361"/>
                  </a:cubicBezTo>
                  <a:cubicBezTo>
                    <a:pt x="940" y="1587"/>
                    <a:pt x="1134" y="1846"/>
                    <a:pt x="1296" y="2073"/>
                  </a:cubicBezTo>
                  <a:lnTo>
                    <a:pt x="2721" y="4081"/>
                  </a:lnTo>
                  <a:cubicBezTo>
                    <a:pt x="2721" y="4081"/>
                    <a:pt x="2073" y="3045"/>
                    <a:pt x="1425" y="2008"/>
                  </a:cubicBezTo>
                  <a:cubicBezTo>
                    <a:pt x="1263" y="1749"/>
                    <a:pt x="1102" y="1490"/>
                    <a:pt x="972" y="1231"/>
                  </a:cubicBezTo>
                  <a:cubicBezTo>
                    <a:pt x="810" y="1005"/>
                    <a:pt x="648" y="778"/>
                    <a:pt x="486" y="584"/>
                  </a:cubicBezTo>
                  <a:cubicBezTo>
                    <a:pt x="227" y="227"/>
                    <a:pt x="33" y="1"/>
                    <a:pt x="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 name="Google Shape;542;p34"/>
            <p:cNvSpPr/>
            <p:nvPr/>
          </p:nvSpPr>
          <p:spPr>
            <a:xfrm>
              <a:off x="1774725" y="1198275"/>
              <a:ext cx="5700" cy="246925"/>
            </a:xfrm>
            <a:custGeom>
              <a:avLst/>
              <a:gdLst/>
              <a:ahLst/>
              <a:cxnLst/>
              <a:rect l="l" t="t" r="r" b="b"/>
              <a:pathLst>
                <a:path w="228" h="9877" extrusionOk="0">
                  <a:moveTo>
                    <a:pt x="33" y="0"/>
                  </a:moveTo>
                  <a:cubicBezTo>
                    <a:pt x="33" y="0"/>
                    <a:pt x="0" y="615"/>
                    <a:pt x="0" y="1522"/>
                  </a:cubicBezTo>
                  <a:cubicBezTo>
                    <a:pt x="0" y="2008"/>
                    <a:pt x="0" y="2526"/>
                    <a:pt x="0" y="3109"/>
                  </a:cubicBezTo>
                  <a:cubicBezTo>
                    <a:pt x="0" y="3692"/>
                    <a:pt x="33" y="4307"/>
                    <a:pt x="65" y="4955"/>
                  </a:cubicBezTo>
                  <a:lnTo>
                    <a:pt x="195" y="9877"/>
                  </a:lnTo>
                  <a:lnTo>
                    <a:pt x="227" y="9877"/>
                  </a:lnTo>
                  <a:lnTo>
                    <a:pt x="227" y="4922"/>
                  </a:lnTo>
                  <a:cubicBezTo>
                    <a:pt x="195" y="4307"/>
                    <a:pt x="195" y="3692"/>
                    <a:pt x="195" y="3109"/>
                  </a:cubicBezTo>
                  <a:cubicBezTo>
                    <a:pt x="195" y="2526"/>
                    <a:pt x="162" y="2008"/>
                    <a:pt x="162" y="1522"/>
                  </a:cubicBezTo>
                  <a:cubicBezTo>
                    <a:pt x="130" y="615"/>
                    <a:pt x="65"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 name="Google Shape;543;p34"/>
            <p:cNvSpPr/>
            <p:nvPr/>
          </p:nvSpPr>
          <p:spPr>
            <a:xfrm>
              <a:off x="1668675" y="1191800"/>
              <a:ext cx="83400" cy="95550"/>
            </a:xfrm>
            <a:custGeom>
              <a:avLst/>
              <a:gdLst/>
              <a:ahLst/>
              <a:cxnLst/>
              <a:rect l="l" t="t" r="r" b="b"/>
              <a:pathLst>
                <a:path w="3336" h="3822" extrusionOk="0">
                  <a:moveTo>
                    <a:pt x="3303" y="0"/>
                  </a:moveTo>
                  <a:cubicBezTo>
                    <a:pt x="3303" y="0"/>
                    <a:pt x="3077" y="194"/>
                    <a:pt x="2753" y="551"/>
                  </a:cubicBezTo>
                  <a:cubicBezTo>
                    <a:pt x="2591" y="713"/>
                    <a:pt x="2397" y="907"/>
                    <a:pt x="2202" y="1134"/>
                  </a:cubicBezTo>
                  <a:cubicBezTo>
                    <a:pt x="2008" y="1360"/>
                    <a:pt x="1814" y="1619"/>
                    <a:pt x="1587" y="1846"/>
                  </a:cubicBezTo>
                  <a:cubicBezTo>
                    <a:pt x="810" y="2850"/>
                    <a:pt x="0" y="3821"/>
                    <a:pt x="0" y="3821"/>
                  </a:cubicBezTo>
                  <a:cubicBezTo>
                    <a:pt x="0" y="3821"/>
                    <a:pt x="875" y="2882"/>
                    <a:pt x="1717" y="1975"/>
                  </a:cubicBezTo>
                  <a:cubicBezTo>
                    <a:pt x="1943" y="1716"/>
                    <a:pt x="2137" y="1490"/>
                    <a:pt x="2364" y="1295"/>
                  </a:cubicBezTo>
                  <a:cubicBezTo>
                    <a:pt x="2558" y="1069"/>
                    <a:pt x="2720" y="842"/>
                    <a:pt x="2882" y="648"/>
                  </a:cubicBezTo>
                  <a:cubicBezTo>
                    <a:pt x="3141" y="292"/>
                    <a:pt x="3336" y="0"/>
                    <a:pt x="33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 name="Google Shape;544;p34"/>
            <p:cNvSpPr/>
            <p:nvPr/>
          </p:nvSpPr>
          <p:spPr>
            <a:xfrm>
              <a:off x="1635475" y="1179650"/>
              <a:ext cx="98800" cy="45350"/>
            </a:xfrm>
            <a:custGeom>
              <a:avLst/>
              <a:gdLst/>
              <a:ahLst/>
              <a:cxnLst/>
              <a:rect l="l" t="t" r="r" b="b"/>
              <a:pathLst>
                <a:path w="3952" h="1814" extrusionOk="0">
                  <a:moveTo>
                    <a:pt x="3919" y="0"/>
                  </a:moveTo>
                  <a:cubicBezTo>
                    <a:pt x="3919" y="0"/>
                    <a:pt x="3660" y="65"/>
                    <a:pt x="3304" y="195"/>
                  </a:cubicBezTo>
                  <a:cubicBezTo>
                    <a:pt x="3109" y="292"/>
                    <a:pt x="2883" y="357"/>
                    <a:pt x="2656" y="486"/>
                  </a:cubicBezTo>
                  <a:cubicBezTo>
                    <a:pt x="2429" y="583"/>
                    <a:pt x="2170" y="713"/>
                    <a:pt x="1943" y="842"/>
                  </a:cubicBezTo>
                  <a:cubicBezTo>
                    <a:pt x="972" y="1296"/>
                    <a:pt x="1" y="1781"/>
                    <a:pt x="1" y="1781"/>
                  </a:cubicBezTo>
                  <a:lnTo>
                    <a:pt x="33" y="1814"/>
                  </a:lnTo>
                  <a:cubicBezTo>
                    <a:pt x="33" y="1814"/>
                    <a:pt x="1037" y="1393"/>
                    <a:pt x="2008" y="972"/>
                  </a:cubicBezTo>
                  <a:cubicBezTo>
                    <a:pt x="2267" y="875"/>
                    <a:pt x="2494" y="778"/>
                    <a:pt x="2753" y="680"/>
                  </a:cubicBezTo>
                  <a:cubicBezTo>
                    <a:pt x="2980" y="551"/>
                    <a:pt x="3174" y="454"/>
                    <a:pt x="3368" y="357"/>
                  </a:cubicBezTo>
                  <a:cubicBezTo>
                    <a:pt x="3725" y="162"/>
                    <a:pt x="3951" y="0"/>
                    <a:pt x="39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 name="Google Shape;545;p34"/>
            <p:cNvSpPr/>
            <p:nvPr/>
          </p:nvSpPr>
          <p:spPr>
            <a:xfrm>
              <a:off x="1426600" y="1137550"/>
              <a:ext cx="301200" cy="14150"/>
            </a:xfrm>
            <a:custGeom>
              <a:avLst/>
              <a:gdLst/>
              <a:ahLst/>
              <a:cxnLst/>
              <a:rect l="l" t="t" r="r" b="b"/>
              <a:pathLst>
                <a:path w="12048" h="566" extrusionOk="0">
                  <a:moveTo>
                    <a:pt x="1" y="0"/>
                  </a:moveTo>
                  <a:lnTo>
                    <a:pt x="1" y="33"/>
                  </a:lnTo>
                  <a:cubicBezTo>
                    <a:pt x="1" y="33"/>
                    <a:pt x="3012" y="195"/>
                    <a:pt x="6024" y="357"/>
                  </a:cubicBezTo>
                  <a:cubicBezTo>
                    <a:pt x="7514" y="454"/>
                    <a:pt x="9036" y="519"/>
                    <a:pt x="10169" y="551"/>
                  </a:cubicBezTo>
                  <a:cubicBezTo>
                    <a:pt x="10547" y="562"/>
                    <a:pt x="10881" y="565"/>
                    <a:pt x="11160" y="565"/>
                  </a:cubicBezTo>
                  <a:cubicBezTo>
                    <a:pt x="11716" y="565"/>
                    <a:pt x="12047" y="551"/>
                    <a:pt x="12047" y="551"/>
                  </a:cubicBezTo>
                  <a:cubicBezTo>
                    <a:pt x="12047" y="551"/>
                    <a:pt x="11302" y="454"/>
                    <a:pt x="10169" y="389"/>
                  </a:cubicBezTo>
                  <a:cubicBezTo>
                    <a:pt x="9036" y="292"/>
                    <a:pt x="7514" y="260"/>
                    <a:pt x="6024" y="195"/>
                  </a:cubicBez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6" name="Google Shape;546;p34"/>
          <p:cNvGrpSpPr/>
          <p:nvPr/>
        </p:nvGrpSpPr>
        <p:grpSpPr>
          <a:xfrm>
            <a:off x="8130050" y="4195275"/>
            <a:ext cx="508425" cy="489000"/>
            <a:chOff x="3034425" y="1221750"/>
            <a:chExt cx="508425" cy="489000"/>
          </a:xfrm>
        </p:grpSpPr>
        <p:sp>
          <p:nvSpPr>
            <p:cNvPr id="547" name="Google Shape;547;p34"/>
            <p:cNvSpPr/>
            <p:nvPr/>
          </p:nvSpPr>
          <p:spPr>
            <a:xfrm>
              <a:off x="3162325" y="1469475"/>
              <a:ext cx="85025" cy="21875"/>
            </a:xfrm>
            <a:custGeom>
              <a:avLst/>
              <a:gdLst/>
              <a:ahLst/>
              <a:cxnLst/>
              <a:rect l="l" t="t" r="r" b="b"/>
              <a:pathLst>
                <a:path w="3401" h="875" extrusionOk="0">
                  <a:moveTo>
                    <a:pt x="1" y="0"/>
                  </a:moveTo>
                  <a:cubicBezTo>
                    <a:pt x="1" y="0"/>
                    <a:pt x="843" y="260"/>
                    <a:pt x="1685" y="519"/>
                  </a:cubicBezTo>
                  <a:cubicBezTo>
                    <a:pt x="1879" y="551"/>
                    <a:pt x="2106" y="616"/>
                    <a:pt x="2300" y="680"/>
                  </a:cubicBezTo>
                  <a:cubicBezTo>
                    <a:pt x="2494" y="745"/>
                    <a:pt x="2688" y="778"/>
                    <a:pt x="2850" y="810"/>
                  </a:cubicBezTo>
                  <a:cubicBezTo>
                    <a:pt x="3174" y="842"/>
                    <a:pt x="3369" y="875"/>
                    <a:pt x="3369" y="875"/>
                  </a:cubicBezTo>
                  <a:lnTo>
                    <a:pt x="3401" y="842"/>
                  </a:lnTo>
                  <a:cubicBezTo>
                    <a:pt x="3401" y="842"/>
                    <a:pt x="3174" y="745"/>
                    <a:pt x="2883" y="648"/>
                  </a:cubicBezTo>
                  <a:cubicBezTo>
                    <a:pt x="2721" y="583"/>
                    <a:pt x="2527" y="519"/>
                    <a:pt x="2332" y="486"/>
                  </a:cubicBezTo>
                  <a:cubicBezTo>
                    <a:pt x="2138" y="454"/>
                    <a:pt x="1911" y="389"/>
                    <a:pt x="1717" y="357"/>
                  </a:cubicBezTo>
                  <a:cubicBezTo>
                    <a:pt x="843" y="162"/>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 name="Google Shape;548;p34"/>
            <p:cNvSpPr/>
            <p:nvPr/>
          </p:nvSpPr>
          <p:spPr>
            <a:xfrm>
              <a:off x="3206050" y="1400650"/>
              <a:ext cx="48600" cy="73700"/>
            </a:xfrm>
            <a:custGeom>
              <a:avLst/>
              <a:gdLst/>
              <a:ahLst/>
              <a:cxnLst/>
              <a:rect l="l" t="t" r="r" b="b"/>
              <a:pathLst>
                <a:path w="1944" h="2948" extrusionOk="0">
                  <a:moveTo>
                    <a:pt x="0" y="1"/>
                  </a:moveTo>
                  <a:cubicBezTo>
                    <a:pt x="1" y="1"/>
                    <a:pt x="454" y="778"/>
                    <a:pt x="907" y="1523"/>
                  </a:cubicBezTo>
                  <a:cubicBezTo>
                    <a:pt x="1037" y="1685"/>
                    <a:pt x="1134" y="1879"/>
                    <a:pt x="1231" y="2073"/>
                  </a:cubicBezTo>
                  <a:cubicBezTo>
                    <a:pt x="1360" y="2235"/>
                    <a:pt x="1490" y="2397"/>
                    <a:pt x="1587" y="2527"/>
                  </a:cubicBezTo>
                  <a:cubicBezTo>
                    <a:pt x="1781" y="2786"/>
                    <a:pt x="1943" y="2948"/>
                    <a:pt x="1943" y="2948"/>
                  </a:cubicBezTo>
                  <a:lnTo>
                    <a:pt x="1943" y="2915"/>
                  </a:lnTo>
                  <a:cubicBezTo>
                    <a:pt x="1943" y="2915"/>
                    <a:pt x="1879" y="2721"/>
                    <a:pt x="1717" y="2430"/>
                  </a:cubicBezTo>
                  <a:cubicBezTo>
                    <a:pt x="1620" y="2268"/>
                    <a:pt x="1522" y="2106"/>
                    <a:pt x="1425" y="1944"/>
                  </a:cubicBezTo>
                  <a:cubicBezTo>
                    <a:pt x="1296" y="1782"/>
                    <a:pt x="1166" y="1588"/>
                    <a:pt x="1037" y="1426"/>
                  </a:cubicBezTo>
                  <a:cubicBezTo>
                    <a:pt x="519" y="713"/>
                    <a:pt x="1"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 name="Google Shape;549;p34"/>
            <p:cNvSpPr/>
            <p:nvPr/>
          </p:nvSpPr>
          <p:spPr>
            <a:xfrm>
              <a:off x="3273250" y="1221750"/>
              <a:ext cx="6500" cy="258275"/>
            </a:xfrm>
            <a:custGeom>
              <a:avLst/>
              <a:gdLst/>
              <a:ahLst/>
              <a:cxnLst/>
              <a:rect l="l" t="t" r="r" b="b"/>
              <a:pathLst>
                <a:path w="260" h="10331" extrusionOk="0">
                  <a:moveTo>
                    <a:pt x="194" y="0"/>
                  </a:moveTo>
                  <a:cubicBezTo>
                    <a:pt x="194" y="0"/>
                    <a:pt x="130" y="2591"/>
                    <a:pt x="65" y="5149"/>
                  </a:cubicBezTo>
                  <a:cubicBezTo>
                    <a:pt x="33" y="6444"/>
                    <a:pt x="0" y="7740"/>
                    <a:pt x="33" y="8711"/>
                  </a:cubicBezTo>
                  <a:cubicBezTo>
                    <a:pt x="65" y="9683"/>
                    <a:pt x="97" y="10330"/>
                    <a:pt x="97" y="10330"/>
                  </a:cubicBezTo>
                  <a:cubicBezTo>
                    <a:pt x="97" y="10330"/>
                    <a:pt x="162" y="9683"/>
                    <a:pt x="194" y="8711"/>
                  </a:cubicBezTo>
                  <a:cubicBezTo>
                    <a:pt x="227" y="7740"/>
                    <a:pt x="259" y="6444"/>
                    <a:pt x="227" y="5149"/>
                  </a:cubicBezTo>
                  <a:lnTo>
                    <a:pt x="22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 name="Google Shape;550;p34"/>
            <p:cNvSpPr/>
            <p:nvPr/>
          </p:nvSpPr>
          <p:spPr>
            <a:xfrm>
              <a:off x="3292675" y="1390950"/>
              <a:ext cx="61550" cy="94750"/>
            </a:xfrm>
            <a:custGeom>
              <a:avLst/>
              <a:gdLst/>
              <a:ahLst/>
              <a:cxnLst/>
              <a:rect l="l" t="t" r="r" b="b"/>
              <a:pathLst>
                <a:path w="2462" h="3790" extrusionOk="0">
                  <a:moveTo>
                    <a:pt x="2429" y="0"/>
                  </a:moveTo>
                  <a:cubicBezTo>
                    <a:pt x="2429" y="0"/>
                    <a:pt x="1781" y="939"/>
                    <a:pt x="1166" y="1846"/>
                  </a:cubicBezTo>
                  <a:cubicBezTo>
                    <a:pt x="1004" y="2073"/>
                    <a:pt x="842" y="2299"/>
                    <a:pt x="680" y="2526"/>
                  </a:cubicBezTo>
                  <a:cubicBezTo>
                    <a:pt x="551" y="2753"/>
                    <a:pt x="421" y="2947"/>
                    <a:pt x="324" y="3141"/>
                  </a:cubicBezTo>
                  <a:cubicBezTo>
                    <a:pt x="97" y="3498"/>
                    <a:pt x="0" y="3757"/>
                    <a:pt x="0" y="3757"/>
                  </a:cubicBezTo>
                  <a:lnTo>
                    <a:pt x="0" y="3789"/>
                  </a:lnTo>
                  <a:cubicBezTo>
                    <a:pt x="0" y="3789"/>
                    <a:pt x="195" y="3562"/>
                    <a:pt x="454" y="3239"/>
                  </a:cubicBezTo>
                  <a:cubicBezTo>
                    <a:pt x="583" y="3044"/>
                    <a:pt x="713" y="2850"/>
                    <a:pt x="875" y="2656"/>
                  </a:cubicBezTo>
                  <a:cubicBezTo>
                    <a:pt x="1004" y="2429"/>
                    <a:pt x="1134" y="2170"/>
                    <a:pt x="1296" y="1943"/>
                  </a:cubicBezTo>
                  <a:cubicBezTo>
                    <a:pt x="1879" y="972"/>
                    <a:pt x="2461" y="33"/>
                    <a:pt x="2461" y="33"/>
                  </a:cubicBezTo>
                  <a:lnTo>
                    <a:pt x="242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 name="Google Shape;551;p34"/>
            <p:cNvSpPr/>
            <p:nvPr/>
          </p:nvSpPr>
          <p:spPr>
            <a:xfrm>
              <a:off x="3301575" y="1456525"/>
              <a:ext cx="84225" cy="36450"/>
            </a:xfrm>
            <a:custGeom>
              <a:avLst/>
              <a:gdLst/>
              <a:ahLst/>
              <a:cxnLst/>
              <a:rect l="l" t="t" r="r" b="b"/>
              <a:pathLst>
                <a:path w="3369" h="1458" extrusionOk="0">
                  <a:moveTo>
                    <a:pt x="3336" y="0"/>
                  </a:moveTo>
                  <a:cubicBezTo>
                    <a:pt x="3336" y="0"/>
                    <a:pt x="2494" y="324"/>
                    <a:pt x="1652" y="648"/>
                  </a:cubicBezTo>
                  <a:cubicBezTo>
                    <a:pt x="1458" y="745"/>
                    <a:pt x="1231" y="810"/>
                    <a:pt x="1037" y="907"/>
                  </a:cubicBezTo>
                  <a:cubicBezTo>
                    <a:pt x="842" y="972"/>
                    <a:pt x="648" y="1069"/>
                    <a:pt x="519" y="1134"/>
                  </a:cubicBezTo>
                  <a:cubicBezTo>
                    <a:pt x="195" y="1296"/>
                    <a:pt x="1" y="1425"/>
                    <a:pt x="1" y="1425"/>
                  </a:cubicBezTo>
                  <a:lnTo>
                    <a:pt x="33" y="1458"/>
                  </a:lnTo>
                  <a:cubicBezTo>
                    <a:pt x="33" y="1458"/>
                    <a:pt x="260" y="1393"/>
                    <a:pt x="583" y="1296"/>
                  </a:cubicBezTo>
                  <a:cubicBezTo>
                    <a:pt x="745" y="1231"/>
                    <a:pt x="907" y="1166"/>
                    <a:pt x="1102" y="1101"/>
                  </a:cubicBezTo>
                  <a:cubicBezTo>
                    <a:pt x="1296" y="1004"/>
                    <a:pt x="1523" y="907"/>
                    <a:pt x="1717" y="810"/>
                  </a:cubicBezTo>
                  <a:cubicBezTo>
                    <a:pt x="2526" y="421"/>
                    <a:pt x="3368" y="33"/>
                    <a:pt x="3368" y="33"/>
                  </a:cubicBezTo>
                  <a:lnTo>
                    <a:pt x="33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 name="Google Shape;552;p34"/>
            <p:cNvSpPr/>
            <p:nvPr/>
          </p:nvSpPr>
          <p:spPr>
            <a:xfrm>
              <a:off x="3304825" y="1497000"/>
              <a:ext cx="238025" cy="9750"/>
            </a:xfrm>
            <a:custGeom>
              <a:avLst/>
              <a:gdLst/>
              <a:ahLst/>
              <a:cxnLst/>
              <a:rect l="l" t="t" r="r" b="b"/>
              <a:pathLst>
                <a:path w="9521" h="390" extrusionOk="0">
                  <a:moveTo>
                    <a:pt x="9521" y="0"/>
                  </a:moveTo>
                  <a:cubicBezTo>
                    <a:pt x="9521" y="0"/>
                    <a:pt x="7124" y="65"/>
                    <a:pt x="4760" y="98"/>
                  </a:cubicBezTo>
                  <a:cubicBezTo>
                    <a:pt x="4145" y="130"/>
                    <a:pt x="3562" y="130"/>
                    <a:pt x="3012" y="130"/>
                  </a:cubicBezTo>
                  <a:cubicBezTo>
                    <a:pt x="2429" y="162"/>
                    <a:pt x="1911" y="195"/>
                    <a:pt x="1457" y="227"/>
                  </a:cubicBezTo>
                  <a:cubicBezTo>
                    <a:pt x="583" y="260"/>
                    <a:pt x="0" y="324"/>
                    <a:pt x="0" y="324"/>
                  </a:cubicBezTo>
                  <a:lnTo>
                    <a:pt x="0" y="357"/>
                  </a:lnTo>
                  <a:cubicBezTo>
                    <a:pt x="0" y="357"/>
                    <a:pt x="583" y="389"/>
                    <a:pt x="1490" y="389"/>
                  </a:cubicBezTo>
                  <a:cubicBezTo>
                    <a:pt x="1911" y="389"/>
                    <a:pt x="2461" y="357"/>
                    <a:pt x="3012" y="357"/>
                  </a:cubicBezTo>
                  <a:cubicBezTo>
                    <a:pt x="3562" y="324"/>
                    <a:pt x="4145" y="292"/>
                    <a:pt x="4760" y="260"/>
                  </a:cubicBezTo>
                  <a:lnTo>
                    <a:pt x="9521" y="33"/>
                  </a:lnTo>
                  <a:lnTo>
                    <a:pt x="952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 name="Google Shape;553;p34"/>
            <p:cNvSpPr/>
            <p:nvPr/>
          </p:nvSpPr>
          <p:spPr>
            <a:xfrm>
              <a:off x="3302375" y="1520475"/>
              <a:ext cx="78575" cy="57500"/>
            </a:xfrm>
            <a:custGeom>
              <a:avLst/>
              <a:gdLst/>
              <a:ahLst/>
              <a:cxnLst/>
              <a:rect l="l" t="t" r="r" b="b"/>
              <a:pathLst>
                <a:path w="3143" h="2300" extrusionOk="0">
                  <a:moveTo>
                    <a:pt x="1" y="1"/>
                  </a:moveTo>
                  <a:lnTo>
                    <a:pt x="1" y="33"/>
                  </a:lnTo>
                  <a:cubicBezTo>
                    <a:pt x="1" y="33"/>
                    <a:pt x="163" y="195"/>
                    <a:pt x="454" y="454"/>
                  </a:cubicBezTo>
                  <a:cubicBezTo>
                    <a:pt x="584" y="551"/>
                    <a:pt x="746" y="681"/>
                    <a:pt x="940" y="810"/>
                  </a:cubicBezTo>
                  <a:cubicBezTo>
                    <a:pt x="1102" y="940"/>
                    <a:pt x="1329" y="1102"/>
                    <a:pt x="1523" y="1231"/>
                  </a:cubicBezTo>
                  <a:cubicBezTo>
                    <a:pt x="2332" y="1782"/>
                    <a:pt x="3142" y="2300"/>
                    <a:pt x="3142" y="2300"/>
                  </a:cubicBezTo>
                  <a:cubicBezTo>
                    <a:pt x="3142" y="2300"/>
                    <a:pt x="2365" y="1684"/>
                    <a:pt x="1620" y="1102"/>
                  </a:cubicBezTo>
                  <a:cubicBezTo>
                    <a:pt x="1426" y="940"/>
                    <a:pt x="1231" y="810"/>
                    <a:pt x="1037" y="648"/>
                  </a:cubicBezTo>
                  <a:cubicBezTo>
                    <a:pt x="875" y="519"/>
                    <a:pt x="681" y="422"/>
                    <a:pt x="519" y="324"/>
                  </a:cubicBezTo>
                  <a:cubicBezTo>
                    <a:pt x="228" y="130"/>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 name="Google Shape;554;p34"/>
            <p:cNvSpPr/>
            <p:nvPr/>
          </p:nvSpPr>
          <p:spPr>
            <a:xfrm>
              <a:off x="3295100" y="1538300"/>
              <a:ext cx="47800" cy="70450"/>
            </a:xfrm>
            <a:custGeom>
              <a:avLst/>
              <a:gdLst/>
              <a:ahLst/>
              <a:cxnLst/>
              <a:rect l="l" t="t" r="r" b="b"/>
              <a:pathLst>
                <a:path w="1912" h="2818" extrusionOk="0">
                  <a:moveTo>
                    <a:pt x="0" y="0"/>
                  </a:moveTo>
                  <a:cubicBezTo>
                    <a:pt x="0" y="0"/>
                    <a:pt x="98" y="194"/>
                    <a:pt x="260" y="486"/>
                  </a:cubicBezTo>
                  <a:cubicBezTo>
                    <a:pt x="324" y="615"/>
                    <a:pt x="421" y="777"/>
                    <a:pt x="519" y="939"/>
                  </a:cubicBezTo>
                  <a:cubicBezTo>
                    <a:pt x="648" y="1101"/>
                    <a:pt x="778" y="1295"/>
                    <a:pt x="875" y="1457"/>
                  </a:cubicBezTo>
                  <a:cubicBezTo>
                    <a:pt x="1393" y="2137"/>
                    <a:pt x="1879" y="2817"/>
                    <a:pt x="1879" y="2817"/>
                  </a:cubicBezTo>
                  <a:lnTo>
                    <a:pt x="1911" y="2817"/>
                  </a:lnTo>
                  <a:cubicBezTo>
                    <a:pt x="1911" y="2817"/>
                    <a:pt x="1458" y="2073"/>
                    <a:pt x="1037" y="1360"/>
                  </a:cubicBezTo>
                  <a:cubicBezTo>
                    <a:pt x="907" y="1166"/>
                    <a:pt x="810" y="1004"/>
                    <a:pt x="713" y="842"/>
                  </a:cubicBezTo>
                  <a:cubicBezTo>
                    <a:pt x="583" y="680"/>
                    <a:pt x="486" y="518"/>
                    <a:pt x="389" y="389"/>
                  </a:cubicBezTo>
                  <a:cubicBezTo>
                    <a:pt x="195" y="162"/>
                    <a:pt x="33"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 name="Google Shape;555;p34"/>
            <p:cNvSpPr/>
            <p:nvPr/>
          </p:nvSpPr>
          <p:spPr>
            <a:xfrm>
              <a:off x="3274050" y="1539900"/>
              <a:ext cx="4875" cy="170850"/>
            </a:xfrm>
            <a:custGeom>
              <a:avLst/>
              <a:gdLst/>
              <a:ahLst/>
              <a:cxnLst/>
              <a:rect l="l" t="t" r="r" b="b"/>
              <a:pathLst>
                <a:path w="195" h="6834" extrusionOk="0">
                  <a:moveTo>
                    <a:pt x="65" y="1"/>
                  </a:moveTo>
                  <a:cubicBezTo>
                    <a:pt x="65" y="1"/>
                    <a:pt x="33" y="454"/>
                    <a:pt x="1" y="1069"/>
                  </a:cubicBezTo>
                  <a:cubicBezTo>
                    <a:pt x="1" y="1393"/>
                    <a:pt x="1" y="1782"/>
                    <a:pt x="1" y="2170"/>
                  </a:cubicBezTo>
                  <a:cubicBezTo>
                    <a:pt x="1" y="2591"/>
                    <a:pt x="33" y="3012"/>
                    <a:pt x="33" y="3433"/>
                  </a:cubicBezTo>
                  <a:cubicBezTo>
                    <a:pt x="98" y="5150"/>
                    <a:pt x="162" y="6834"/>
                    <a:pt x="162" y="6834"/>
                  </a:cubicBezTo>
                  <a:lnTo>
                    <a:pt x="195" y="6834"/>
                  </a:lnTo>
                  <a:lnTo>
                    <a:pt x="195" y="3433"/>
                  </a:lnTo>
                  <a:cubicBezTo>
                    <a:pt x="195" y="3012"/>
                    <a:pt x="195" y="2559"/>
                    <a:pt x="195" y="2170"/>
                  </a:cubicBezTo>
                  <a:cubicBezTo>
                    <a:pt x="195" y="1782"/>
                    <a:pt x="195" y="1393"/>
                    <a:pt x="162" y="1069"/>
                  </a:cubicBezTo>
                  <a:cubicBezTo>
                    <a:pt x="130" y="454"/>
                    <a:pt x="6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 name="Google Shape;556;p34"/>
            <p:cNvSpPr/>
            <p:nvPr/>
          </p:nvSpPr>
          <p:spPr>
            <a:xfrm>
              <a:off x="3201200" y="1535850"/>
              <a:ext cx="58300" cy="66425"/>
            </a:xfrm>
            <a:custGeom>
              <a:avLst/>
              <a:gdLst/>
              <a:ahLst/>
              <a:cxnLst/>
              <a:rect l="l" t="t" r="r" b="b"/>
              <a:pathLst>
                <a:path w="2332" h="2657" extrusionOk="0">
                  <a:moveTo>
                    <a:pt x="2299" y="1"/>
                  </a:moveTo>
                  <a:cubicBezTo>
                    <a:pt x="2299" y="1"/>
                    <a:pt x="2137" y="130"/>
                    <a:pt x="1878" y="357"/>
                  </a:cubicBezTo>
                  <a:cubicBezTo>
                    <a:pt x="1781" y="487"/>
                    <a:pt x="1652" y="616"/>
                    <a:pt x="1522" y="778"/>
                  </a:cubicBezTo>
                  <a:cubicBezTo>
                    <a:pt x="1393" y="940"/>
                    <a:pt x="1231" y="1102"/>
                    <a:pt x="1101" y="1264"/>
                  </a:cubicBezTo>
                  <a:cubicBezTo>
                    <a:pt x="551" y="1944"/>
                    <a:pt x="0" y="2624"/>
                    <a:pt x="0" y="2624"/>
                  </a:cubicBezTo>
                  <a:lnTo>
                    <a:pt x="32" y="2656"/>
                  </a:lnTo>
                  <a:cubicBezTo>
                    <a:pt x="32" y="2656"/>
                    <a:pt x="648" y="2009"/>
                    <a:pt x="1231" y="1361"/>
                  </a:cubicBezTo>
                  <a:cubicBezTo>
                    <a:pt x="1393" y="1231"/>
                    <a:pt x="1522" y="1069"/>
                    <a:pt x="1652" y="908"/>
                  </a:cubicBezTo>
                  <a:cubicBezTo>
                    <a:pt x="1814" y="746"/>
                    <a:pt x="1911" y="616"/>
                    <a:pt x="2008" y="487"/>
                  </a:cubicBezTo>
                  <a:cubicBezTo>
                    <a:pt x="2202" y="195"/>
                    <a:pt x="2332" y="1"/>
                    <a:pt x="23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 name="Google Shape;557;p34"/>
            <p:cNvSpPr/>
            <p:nvPr/>
          </p:nvSpPr>
          <p:spPr>
            <a:xfrm>
              <a:off x="3179325" y="1527775"/>
              <a:ext cx="67225" cy="30775"/>
            </a:xfrm>
            <a:custGeom>
              <a:avLst/>
              <a:gdLst/>
              <a:ahLst/>
              <a:cxnLst/>
              <a:rect l="l" t="t" r="r" b="b"/>
              <a:pathLst>
                <a:path w="2689" h="1231" extrusionOk="0">
                  <a:moveTo>
                    <a:pt x="2689" y="0"/>
                  </a:moveTo>
                  <a:lnTo>
                    <a:pt x="2689" y="0"/>
                  </a:lnTo>
                  <a:cubicBezTo>
                    <a:pt x="2688" y="0"/>
                    <a:pt x="2494" y="32"/>
                    <a:pt x="2235" y="130"/>
                  </a:cubicBezTo>
                  <a:cubicBezTo>
                    <a:pt x="2106" y="162"/>
                    <a:pt x="1944" y="227"/>
                    <a:pt x="1782" y="291"/>
                  </a:cubicBezTo>
                  <a:cubicBezTo>
                    <a:pt x="1652" y="356"/>
                    <a:pt x="1490" y="453"/>
                    <a:pt x="1296" y="551"/>
                  </a:cubicBezTo>
                  <a:cubicBezTo>
                    <a:pt x="648" y="874"/>
                    <a:pt x="1" y="1231"/>
                    <a:pt x="1" y="1231"/>
                  </a:cubicBezTo>
                  <a:cubicBezTo>
                    <a:pt x="1" y="1231"/>
                    <a:pt x="681" y="972"/>
                    <a:pt x="1361" y="680"/>
                  </a:cubicBezTo>
                  <a:cubicBezTo>
                    <a:pt x="1555" y="615"/>
                    <a:pt x="1717" y="551"/>
                    <a:pt x="1879" y="486"/>
                  </a:cubicBezTo>
                  <a:cubicBezTo>
                    <a:pt x="2041" y="421"/>
                    <a:pt x="2170" y="324"/>
                    <a:pt x="2300" y="259"/>
                  </a:cubicBezTo>
                  <a:cubicBezTo>
                    <a:pt x="2559" y="130"/>
                    <a:pt x="2688" y="0"/>
                    <a:pt x="26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 name="Google Shape;558;p34"/>
            <p:cNvSpPr/>
            <p:nvPr/>
          </p:nvSpPr>
          <p:spPr>
            <a:xfrm>
              <a:off x="3034425" y="1498625"/>
              <a:ext cx="208075" cy="10100"/>
            </a:xfrm>
            <a:custGeom>
              <a:avLst/>
              <a:gdLst/>
              <a:ahLst/>
              <a:cxnLst/>
              <a:rect l="l" t="t" r="r" b="b"/>
              <a:pathLst>
                <a:path w="8323" h="404" extrusionOk="0">
                  <a:moveTo>
                    <a:pt x="0" y="0"/>
                  </a:moveTo>
                  <a:lnTo>
                    <a:pt x="0" y="33"/>
                  </a:lnTo>
                  <a:cubicBezTo>
                    <a:pt x="0" y="33"/>
                    <a:pt x="2073" y="162"/>
                    <a:pt x="4145" y="292"/>
                  </a:cubicBezTo>
                  <a:cubicBezTo>
                    <a:pt x="4663" y="324"/>
                    <a:pt x="5181" y="324"/>
                    <a:pt x="5700" y="356"/>
                  </a:cubicBezTo>
                  <a:cubicBezTo>
                    <a:pt x="6185" y="389"/>
                    <a:pt x="6639" y="389"/>
                    <a:pt x="7027" y="389"/>
                  </a:cubicBezTo>
                  <a:cubicBezTo>
                    <a:pt x="7286" y="400"/>
                    <a:pt x="7517" y="403"/>
                    <a:pt x="7709" y="403"/>
                  </a:cubicBezTo>
                  <a:cubicBezTo>
                    <a:pt x="8092" y="403"/>
                    <a:pt x="8323" y="389"/>
                    <a:pt x="8323" y="389"/>
                  </a:cubicBezTo>
                  <a:lnTo>
                    <a:pt x="8323" y="356"/>
                  </a:lnTo>
                  <a:cubicBezTo>
                    <a:pt x="8323" y="356"/>
                    <a:pt x="7804" y="292"/>
                    <a:pt x="7027" y="227"/>
                  </a:cubicBezTo>
                  <a:cubicBezTo>
                    <a:pt x="6639" y="227"/>
                    <a:pt x="6185" y="195"/>
                    <a:pt x="5700" y="162"/>
                  </a:cubicBezTo>
                  <a:cubicBezTo>
                    <a:pt x="5214" y="130"/>
                    <a:pt x="4696" y="130"/>
                    <a:pt x="4178" y="130"/>
                  </a:cubicBez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9" name="Google Shape;559;p34"/>
          <p:cNvGrpSpPr/>
          <p:nvPr/>
        </p:nvGrpSpPr>
        <p:grpSpPr>
          <a:xfrm>
            <a:off x="603018" y="373796"/>
            <a:ext cx="342909" cy="331203"/>
            <a:chOff x="1148925" y="2624725"/>
            <a:chExt cx="188650" cy="182200"/>
          </a:xfrm>
        </p:grpSpPr>
        <p:sp>
          <p:nvSpPr>
            <p:cNvPr id="560" name="Google Shape;560;p34"/>
            <p:cNvSpPr/>
            <p:nvPr/>
          </p:nvSpPr>
          <p:spPr>
            <a:xfrm>
              <a:off x="1195875" y="2717025"/>
              <a:ext cx="31600" cy="8925"/>
            </a:xfrm>
            <a:custGeom>
              <a:avLst/>
              <a:gdLst/>
              <a:ahLst/>
              <a:cxnLst/>
              <a:rect l="l" t="t" r="r" b="b"/>
              <a:pathLst>
                <a:path w="1264" h="357" extrusionOk="0">
                  <a:moveTo>
                    <a:pt x="1" y="1"/>
                  </a:moveTo>
                  <a:cubicBezTo>
                    <a:pt x="1" y="1"/>
                    <a:pt x="324" y="130"/>
                    <a:pt x="616" y="227"/>
                  </a:cubicBezTo>
                  <a:cubicBezTo>
                    <a:pt x="713" y="260"/>
                    <a:pt x="778" y="292"/>
                    <a:pt x="843" y="324"/>
                  </a:cubicBezTo>
                  <a:cubicBezTo>
                    <a:pt x="907" y="324"/>
                    <a:pt x="1004" y="324"/>
                    <a:pt x="1069" y="357"/>
                  </a:cubicBezTo>
                  <a:cubicBezTo>
                    <a:pt x="1166" y="357"/>
                    <a:pt x="1264" y="324"/>
                    <a:pt x="1264" y="324"/>
                  </a:cubicBezTo>
                  <a:lnTo>
                    <a:pt x="1264" y="292"/>
                  </a:lnTo>
                  <a:cubicBezTo>
                    <a:pt x="1264" y="292"/>
                    <a:pt x="1199" y="260"/>
                    <a:pt x="1102" y="195"/>
                  </a:cubicBezTo>
                  <a:cubicBezTo>
                    <a:pt x="1037" y="162"/>
                    <a:pt x="972" y="130"/>
                    <a:pt x="907" y="98"/>
                  </a:cubicBezTo>
                  <a:cubicBezTo>
                    <a:pt x="810" y="98"/>
                    <a:pt x="745" y="98"/>
                    <a:pt x="648" y="65"/>
                  </a:cubicBezTo>
                  <a:cubicBezTo>
                    <a:pt x="357" y="33"/>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 name="Google Shape;561;p34"/>
            <p:cNvSpPr/>
            <p:nvPr/>
          </p:nvSpPr>
          <p:spPr>
            <a:xfrm>
              <a:off x="1212075" y="2691125"/>
              <a:ext cx="18650" cy="27550"/>
            </a:xfrm>
            <a:custGeom>
              <a:avLst/>
              <a:gdLst/>
              <a:ahLst/>
              <a:cxnLst/>
              <a:rect l="l" t="t" r="r" b="b"/>
              <a:pathLst>
                <a:path w="746" h="1102" extrusionOk="0">
                  <a:moveTo>
                    <a:pt x="33" y="0"/>
                  </a:moveTo>
                  <a:lnTo>
                    <a:pt x="0" y="33"/>
                  </a:lnTo>
                  <a:cubicBezTo>
                    <a:pt x="0" y="33"/>
                    <a:pt x="162" y="324"/>
                    <a:pt x="324" y="616"/>
                  </a:cubicBezTo>
                  <a:cubicBezTo>
                    <a:pt x="356" y="680"/>
                    <a:pt x="389" y="745"/>
                    <a:pt x="421" y="810"/>
                  </a:cubicBezTo>
                  <a:cubicBezTo>
                    <a:pt x="454" y="875"/>
                    <a:pt x="518" y="939"/>
                    <a:pt x="551" y="972"/>
                  </a:cubicBezTo>
                  <a:cubicBezTo>
                    <a:pt x="648" y="1069"/>
                    <a:pt x="745" y="1101"/>
                    <a:pt x="745" y="1101"/>
                  </a:cubicBezTo>
                  <a:cubicBezTo>
                    <a:pt x="745" y="1101"/>
                    <a:pt x="745" y="1004"/>
                    <a:pt x="680" y="875"/>
                  </a:cubicBezTo>
                  <a:cubicBezTo>
                    <a:pt x="680" y="842"/>
                    <a:pt x="648" y="745"/>
                    <a:pt x="616" y="713"/>
                  </a:cubicBezTo>
                  <a:cubicBezTo>
                    <a:pt x="551" y="648"/>
                    <a:pt x="486" y="583"/>
                    <a:pt x="454" y="518"/>
                  </a:cubicBezTo>
                  <a:cubicBezTo>
                    <a:pt x="259" y="259"/>
                    <a:pt x="33"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 name="Google Shape;562;p34"/>
            <p:cNvSpPr/>
            <p:nvPr/>
          </p:nvSpPr>
          <p:spPr>
            <a:xfrm>
              <a:off x="1236350" y="2624725"/>
              <a:ext cx="4900" cy="96375"/>
            </a:xfrm>
            <a:custGeom>
              <a:avLst/>
              <a:gdLst/>
              <a:ahLst/>
              <a:cxnLst/>
              <a:rect l="l" t="t" r="r" b="b"/>
              <a:pathLst>
                <a:path w="196" h="3855" extrusionOk="0">
                  <a:moveTo>
                    <a:pt x="98" y="1"/>
                  </a:moveTo>
                  <a:cubicBezTo>
                    <a:pt x="98" y="1"/>
                    <a:pt x="66" y="972"/>
                    <a:pt x="33" y="1912"/>
                  </a:cubicBezTo>
                  <a:cubicBezTo>
                    <a:pt x="1" y="2171"/>
                    <a:pt x="1" y="2397"/>
                    <a:pt x="1" y="2624"/>
                  </a:cubicBezTo>
                  <a:cubicBezTo>
                    <a:pt x="1" y="2851"/>
                    <a:pt x="1" y="3077"/>
                    <a:pt x="1" y="3239"/>
                  </a:cubicBezTo>
                  <a:cubicBezTo>
                    <a:pt x="33" y="3595"/>
                    <a:pt x="66" y="3854"/>
                    <a:pt x="66" y="3854"/>
                  </a:cubicBezTo>
                  <a:lnTo>
                    <a:pt x="98" y="3854"/>
                  </a:lnTo>
                  <a:cubicBezTo>
                    <a:pt x="98" y="3854"/>
                    <a:pt x="130" y="3595"/>
                    <a:pt x="163" y="3239"/>
                  </a:cubicBezTo>
                  <a:cubicBezTo>
                    <a:pt x="195" y="3077"/>
                    <a:pt x="195" y="2851"/>
                    <a:pt x="195" y="2624"/>
                  </a:cubicBezTo>
                  <a:cubicBezTo>
                    <a:pt x="195" y="2397"/>
                    <a:pt x="195" y="2171"/>
                    <a:pt x="195" y="1912"/>
                  </a:cubicBezTo>
                  <a:cubicBezTo>
                    <a:pt x="163" y="972"/>
                    <a:pt x="130" y="1"/>
                    <a:pt x="1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 name="Google Shape;563;p34"/>
            <p:cNvSpPr/>
            <p:nvPr/>
          </p:nvSpPr>
          <p:spPr>
            <a:xfrm>
              <a:off x="1244450" y="2687875"/>
              <a:ext cx="23500" cy="34850"/>
            </a:xfrm>
            <a:custGeom>
              <a:avLst/>
              <a:gdLst/>
              <a:ahLst/>
              <a:cxnLst/>
              <a:rect l="l" t="t" r="r" b="b"/>
              <a:pathLst>
                <a:path w="940" h="1394" extrusionOk="0">
                  <a:moveTo>
                    <a:pt x="907" y="1"/>
                  </a:moveTo>
                  <a:cubicBezTo>
                    <a:pt x="907" y="1"/>
                    <a:pt x="648" y="325"/>
                    <a:pt x="389" y="648"/>
                  </a:cubicBezTo>
                  <a:cubicBezTo>
                    <a:pt x="324" y="746"/>
                    <a:pt x="260" y="810"/>
                    <a:pt x="195" y="908"/>
                  </a:cubicBezTo>
                  <a:cubicBezTo>
                    <a:pt x="162" y="972"/>
                    <a:pt x="130" y="1069"/>
                    <a:pt x="98" y="1134"/>
                  </a:cubicBezTo>
                  <a:cubicBezTo>
                    <a:pt x="33" y="1296"/>
                    <a:pt x="1" y="1393"/>
                    <a:pt x="1" y="1393"/>
                  </a:cubicBezTo>
                  <a:lnTo>
                    <a:pt x="33" y="1393"/>
                  </a:lnTo>
                  <a:cubicBezTo>
                    <a:pt x="33" y="1393"/>
                    <a:pt x="98" y="1328"/>
                    <a:pt x="227" y="1231"/>
                  </a:cubicBezTo>
                  <a:cubicBezTo>
                    <a:pt x="260" y="1167"/>
                    <a:pt x="324" y="1102"/>
                    <a:pt x="389" y="1005"/>
                  </a:cubicBezTo>
                  <a:cubicBezTo>
                    <a:pt x="422" y="940"/>
                    <a:pt x="486" y="843"/>
                    <a:pt x="519" y="746"/>
                  </a:cubicBezTo>
                  <a:cubicBezTo>
                    <a:pt x="745" y="389"/>
                    <a:pt x="940" y="1"/>
                    <a:pt x="9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 name="Google Shape;564;p34"/>
            <p:cNvSpPr/>
            <p:nvPr/>
          </p:nvSpPr>
          <p:spPr>
            <a:xfrm>
              <a:off x="1247700" y="2712175"/>
              <a:ext cx="31600" cy="13775"/>
            </a:xfrm>
            <a:custGeom>
              <a:avLst/>
              <a:gdLst/>
              <a:ahLst/>
              <a:cxnLst/>
              <a:rect l="l" t="t" r="r" b="b"/>
              <a:pathLst>
                <a:path w="1264" h="551" extrusionOk="0">
                  <a:moveTo>
                    <a:pt x="1263" y="0"/>
                  </a:moveTo>
                  <a:cubicBezTo>
                    <a:pt x="1263" y="0"/>
                    <a:pt x="939" y="97"/>
                    <a:pt x="615" y="195"/>
                  </a:cubicBezTo>
                  <a:cubicBezTo>
                    <a:pt x="518" y="227"/>
                    <a:pt x="453" y="259"/>
                    <a:pt x="356" y="259"/>
                  </a:cubicBezTo>
                  <a:cubicBezTo>
                    <a:pt x="292" y="292"/>
                    <a:pt x="227" y="356"/>
                    <a:pt x="194" y="389"/>
                  </a:cubicBezTo>
                  <a:cubicBezTo>
                    <a:pt x="65" y="454"/>
                    <a:pt x="0" y="518"/>
                    <a:pt x="0" y="518"/>
                  </a:cubicBezTo>
                  <a:lnTo>
                    <a:pt x="32" y="551"/>
                  </a:lnTo>
                  <a:cubicBezTo>
                    <a:pt x="32" y="551"/>
                    <a:pt x="130" y="551"/>
                    <a:pt x="259" y="518"/>
                  </a:cubicBezTo>
                  <a:cubicBezTo>
                    <a:pt x="292" y="518"/>
                    <a:pt x="389" y="486"/>
                    <a:pt x="453" y="454"/>
                  </a:cubicBezTo>
                  <a:cubicBezTo>
                    <a:pt x="518" y="421"/>
                    <a:pt x="583" y="389"/>
                    <a:pt x="680" y="356"/>
                  </a:cubicBezTo>
                  <a:cubicBezTo>
                    <a:pt x="972" y="195"/>
                    <a:pt x="1263" y="33"/>
                    <a:pt x="1263" y="33"/>
                  </a:cubicBezTo>
                  <a:lnTo>
                    <a:pt x="126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 name="Google Shape;565;p34"/>
            <p:cNvSpPr/>
            <p:nvPr/>
          </p:nvSpPr>
          <p:spPr>
            <a:xfrm>
              <a:off x="1249300" y="2726750"/>
              <a:ext cx="88275" cy="5675"/>
            </a:xfrm>
            <a:custGeom>
              <a:avLst/>
              <a:gdLst/>
              <a:ahLst/>
              <a:cxnLst/>
              <a:rect l="l" t="t" r="r" b="b"/>
              <a:pathLst>
                <a:path w="3531" h="227" extrusionOk="0">
                  <a:moveTo>
                    <a:pt x="1102" y="0"/>
                  </a:moveTo>
                  <a:cubicBezTo>
                    <a:pt x="908" y="0"/>
                    <a:pt x="713" y="33"/>
                    <a:pt x="551" y="33"/>
                  </a:cubicBezTo>
                  <a:cubicBezTo>
                    <a:pt x="228" y="97"/>
                    <a:pt x="1" y="130"/>
                    <a:pt x="1" y="130"/>
                  </a:cubicBezTo>
                  <a:lnTo>
                    <a:pt x="1" y="162"/>
                  </a:lnTo>
                  <a:cubicBezTo>
                    <a:pt x="1" y="162"/>
                    <a:pt x="228" y="194"/>
                    <a:pt x="551" y="194"/>
                  </a:cubicBezTo>
                  <a:cubicBezTo>
                    <a:pt x="713" y="227"/>
                    <a:pt x="908" y="227"/>
                    <a:pt x="1102" y="227"/>
                  </a:cubicBezTo>
                  <a:cubicBezTo>
                    <a:pt x="1329" y="194"/>
                    <a:pt x="1555" y="194"/>
                    <a:pt x="1782" y="162"/>
                  </a:cubicBezTo>
                  <a:cubicBezTo>
                    <a:pt x="2656" y="97"/>
                    <a:pt x="3531" y="33"/>
                    <a:pt x="3531" y="33"/>
                  </a:cubicBezTo>
                  <a:lnTo>
                    <a:pt x="353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 name="Google Shape;566;p34"/>
            <p:cNvSpPr/>
            <p:nvPr/>
          </p:nvSpPr>
          <p:spPr>
            <a:xfrm>
              <a:off x="1248500" y="2735650"/>
              <a:ext cx="29175" cy="21875"/>
            </a:xfrm>
            <a:custGeom>
              <a:avLst/>
              <a:gdLst/>
              <a:ahLst/>
              <a:cxnLst/>
              <a:rect l="l" t="t" r="r" b="b"/>
              <a:pathLst>
                <a:path w="1167" h="875" extrusionOk="0">
                  <a:moveTo>
                    <a:pt x="0" y="0"/>
                  </a:moveTo>
                  <a:lnTo>
                    <a:pt x="0" y="33"/>
                  </a:lnTo>
                  <a:cubicBezTo>
                    <a:pt x="0" y="33"/>
                    <a:pt x="33" y="98"/>
                    <a:pt x="130" y="227"/>
                  </a:cubicBezTo>
                  <a:cubicBezTo>
                    <a:pt x="162" y="259"/>
                    <a:pt x="227" y="324"/>
                    <a:pt x="292" y="357"/>
                  </a:cubicBezTo>
                  <a:cubicBezTo>
                    <a:pt x="357" y="421"/>
                    <a:pt x="454" y="454"/>
                    <a:pt x="519" y="518"/>
                  </a:cubicBezTo>
                  <a:cubicBezTo>
                    <a:pt x="842" y="713"/>
                    <a:pt x="1134" y="875"/>
                    <a:pt x="1134" y="875"/>
                  </a:cubicBezTo>
                  <a:lnTo>
                    <a:pt x="1166" y="875"/>
                  </a:lnTo>
                  <a:cubicBezTo>
                    <a:pt x="1166" y="875"/>
                    <a:pt x="907" y="616"/>
                    <a:pt x="616" y="389"/>
                  </a:cubicBezTo>
                  <a:cubicBezTo>
                    <a:pt x="551" y="324"/>
                    <a:pt x="486" y="259"/>
                    <a:pt x="421" y="195"/>
                  </a:cubicBezTo>
                  <a:cubicBezTo>
                    <a:pt x="357" y="162"/>
                    <a:pt x="292" y="130"/>
                    <a:pt x="227" y="98"/>
                  </a:cubicBezTo>
                  <a:cubicBezTo>
                    <a:pt x="98" y="33"/>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 name="Google Shape;567;p34"/>
            <p:cNvSpPr/>
            <p:nvPr/>
          </p:nvSpPr>
          <p:spPr>
            <a:xfrm>
              <a:off x="1245250" y="2742125"/>
              <a:ext cx="17850" cy="26750"/>
            </a:xfrm>
            <a:custGeom>
              <a:avLst/>
              <a:gdLst/>
              <a:ahLst/>
              <a:cxnLst/>
              <a:rect l="l" t="t" r="r" b="b"/>
              <a:pathLst>
                <a:path w="714" h="1070" extrusionOk="0">
                  <a:moveTo>
                    <a:pt x="33" y="0"/>
                  </a:moveTo>
                  <a:lnTo>
                    <a:pt x="1" y="33"/>
                  </a:lnTo>
                  <a:cubicBezTo>
                    <a:pt x="1" y="33"/>
                    <a:pt x="33" y="98"/>
                    <a:pt x="66" y="227"/>
                  </a:cubicBezTo>
                  <a:cubicBezTo>
                    <a:pt x="98" y="292"/>
                    <a:pt x="98" y="357"/>
                    <a:pt x="163" y="421"/>
                  </a:cubicBezTo>
                  <a:cubicBezTo>
                    <a:pt x="195" y="454"/>
                    <a:pt x="260" y="519"/>
                    <a:pt x="292" y="583"/>
                  </a:cubicBezTo>
                  <a:cubicBezTo>
                    <a:pt x="487" y="842"/>
                    <a:pt x="713" y="1069"/>
                    <a:pt x="713" y="1069"/>
                  </a:cubicBezTo>
                  <a:cubicBezTo>
                    <a:pt x="713" y="1069"/>
                    <a:pt x="584" y="778"/>
                    <a:pt x="422" y="486"/>
                  </a:cubicBezTo>
                  <a:cubicBezTo>
                    <a:pt x="390" y="421"/>
                    <a:pt x="357" y="357"/>
                    <a:pt x="325" y="292"/>
                  </a:cubicBezTo>
                  <a:cubicBezTo>
                    <a:pt x="292" y="227"/>
                    <a:pt x="228" y="195"/>
                    <a:pt x="195" y="130"/>
                  </a:cubicBezTo>
                  <a:cubicBezTo>
                    <a:pt x="98" y="65"/>
                    <a:pt x="33"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 name="Google Shape;568;p34"/>
            <p:cNvSpPr/>
            <p:nvPr/>
          </p:nvSpPr>
          <p:spPr>
            <a:xfrm>
              <a:off x="1236350" y="2742925"/>
              <a:ext cx="4900" cy="64000"/>
            </a:xfrm>
            <a:custGeom>
              <a:avLst/>
              <a:gdLst/>
              <a:ahLst/>
              <a:cxnLst/>
              <a:rect l="l" t="t" r="r" b="b"/>
              <a:pathLst>
                <a:path w="196" h="2560" extrusionOk="0">
                  <a:moveTo>
                    <a:pt x="66" y="1"/>
                  </a:moveTo>
                  <a:cubicBezTo>
                    <a:pt x="66" y="1"/>
                    <a:pt x="33" y="163"/>
                    <a:pt x="1" y="422"/>
                  </a:cubicBezTo>
                  <a:cubicBezTo>
                    <a:pt x="1" y="519"/>
                    <a:pt x="1" y="681"/>
                    <a:pt x="1" y="810"/>
                  </a:cubicBezTo>
                  <a:cubicBezTo>
                    <a:pt x="1" y="972"/>
                    <a:pt x="1" y="1134"/>
                    <a:pt x="33" y="1296"/>
                  </a:cubicBezTo>
                  <a:cubicBezTo>
                    <a:pt x="66" y="1911"/>
                    <a:pt x="98" y="2559"/>
                    <a:pt x="98" y="2559"/>
                  </a:cubicBezTo>
                  <a:lnTo>
                    <a:pt x="130" y="2559"/>
                  </a:lnTo>
                  <a:cubicBezTo>
                    <a:pt x="130" y="2559"/>
                    <a:pt x="163" y="1911"/>
                    <a:pt x="195" y="1296"/>
                  </a:cubicBezTo>
                  <a:cubicBezTo>
                    <a:pt x="195" y="1134"/>
                    <a:pt x="195" y="972"/>
                    <a:pt x="195" y="810"/>
                  </a:cubicBezTo>
                  <a:cubicBezTo>
                    <a:pt x="195" y="681"/>
                    <a:pt x="195" y="519"/>
                    <a:pt x="163" y="422"/>
                  </a:cubicBezTo>
                  <a:cubicBezTo>
                    <a:pt x="130" y="163"/>
                    <a:pt x="98" y="1"/>
                    <a:pt x="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 name="Google Shape;569;p34"/>
            <p:cNvSpPr/>
            <p:nvPr/>
          </p:nvSpPr>
          <p:spPr>
            <a:xfrm>
              <a:off x="1210450" y="2741325"/>
              <a:ext cx="21875" cy="25100"/>
            </a:xfrm>
            <a:custGeom>
              <a:avLst/>
              <a:gdLst/>
              <a:ahLst/>
              <a:cxnLst/>
              <a:rect l="l" t="t" r="r" b="b"/>
              <a:pathLst>
                <a:path w="875" h="1004" extrusionOk="0">
                  <a:moveTo>
                    <a:pt x="875" y="0"/>
                  </a:moveTo>
                  <a:cubicBezTo>
                    <a:pt x="875" y="0"/>
                    <a:pt x="778" y="32"/>
                    <a:pt x="681" y="130"/>
                  </a:cubicBezTo>
                  <a:cubicBezTo>
                    <a:pt x="616" y="162"/>
                    <a:pt x="583" y="194"/>
                    <a:pt x="519" y="259"/>
                  </a:cubicBezTo>
                  <a:cubicBezTo>
                    <a:pt x="486" y="324"/>
                    <a:pt x="421" y="389"/>
                    <a:pt x="389" y="453"/>
                  </a:cubicBezTo>
                  <a:cubicBezTo>
                    <a:pt x="195" y="712"/>
                    <a:pt x="0" y="972"/>
                    <a:pt x="0" y="972"/>
                  </a:cubicBezTo>
                  <a:lnTo>
                    <a:pt x="33" y="1004"/>
                  </a:lnTo>
                  <a:cubicBezTo>
                    <a:pt x="33" y="1004"/>
                    <a:pt x="260" y="777"/>
                    <a:pt x="519" y="551"/>
                  </a:cubicBezTo>
                  <a:cubicBezTo>
                    <a:pt x="551" y="486"/>
                    <a:pt x="616" y="453"/>
                    <a:pt x="681" y="389"/>
                  </a:cubicBezTo>
                  <a:cubicBezTo>
                    <a:pt x="713" y="324"/>
                    <a:pt x="778" y="259"/>
                    <a:pt x="810" y="227"/>
                  </a:cubicBezTo>
                  <a:cubicBezTo>
                    <a:pt x="842" y="97"/>
                    <a:pt x="875" y="32"/>
                    <a:pt x="875" y="32"/>
                  </a:cubicBezTo>
                  <a:lnTo>
                    <a:pt x="87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 name="Google Shape;570;p34"/>
            <p:cNvSpPr/>
            <p:nvPr/>
          </p:nvSpPr>
          <p:spPr>
            <a:xfrm>
              <a:off x="1202350" y="2738075"/>
              <a:ext cx="25125" cy="12175"/>
            </a:xfrm>
            <a:custGeom>
              <a:avLst/>
              <a:gdLst/>
              <a:ahLst/>
              <a:cxnLst/>
              <a:rect l="l" t="t" r="r" b="b"/>
              <a:pathLst>
                <a:path w="1005" h="487" extrusionOk="0">
                  <a:moveTo>
                    <a:pt x="1005" y="1"/>
                  </a:moveTo>
                  <a:cubicBezTo>
                    <a:pt x="1005" y="1"/>
                    <a:pt x="940" y="1"/>
                    <a:pt x="810" y="33"/>
                  </a:cubicBezTo>
                  <a:cubicBezTo>
                    <a:pt x="778" y="33"/>
                    <a:pt x="713" y="33"/>
                    <a:pt x="648" y="65"/>
                  </a:cubicBezTo>
                  <a:cubicBezTo>
                    <a:pt x="584" y="98"/>
                    <a:pt x="519" y="130"/>
                    <a:pt x="486" y="162"/>
                  </a:cubicBezTo>
                  <a:cubicBezTo>
                    <a:pt x="227" y="324"/>
                    <a:pt x="1" y="486"/>
                    <a:pt x="1" y="486"/>
                  </a:cubicBezTo>
                  <a:cubicBezTo>
                    <a:pt x="1" y="486"/>
                    <a:pt x="292" y="421"/>
                    <a:pt x="551" y="324"/>
                  </a:cubicBezTo>
                  <a:cubicBezTo>
                    <a:pt x="616" y="292"/>
                    <a:pt x="681" y="292"/>
                    <a:pt x="745" y="260"/>
                  </a:cubicBezTo>
                  <a:cubicBezTo>
                    <a:pt x="810" y="227"/>
                    <a:pt x="843" y="195"/>
                    <a:pt x="875" y="162"/>
                  </a:cubicBezTo>
                  <a:cubicBezTo>
                    <a:pt x="972" y="98"/>
                    <a:pt x="1005" y="33"/>
                    <a:pt x="1005" y="33"/>
                  </a:cubicBezTo>
                  <a:lnTo>
                    <a:pt x="100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 name="Google Shape;571;p34"/>
            <p:cNvSpPr/>
            <p:nvPr/>
          </p:nvSpPr>
          <p:spPr>
            <a:xfrm>
              <a:off x="1148925" y="2727550"/>
              <a:ext cx="76925" cy="5700"/>
            </a:xfrm>
            <a:custGeom>
              <a:avLst/>
              <a:gdLst/>
              <a:ahLst/>
              <a:cxnLst/>
              <a:rect l="l" t="t" r="r" b="b"/>
              <a:pathLst>
                <a:path w="3077" h="228" extrusionOk="0">
                  <a:moveTo>
                    <a:pt x="0" y="1"/>
                  </a:moveTo>
                  <a:lnTo>
                    <a:pt x="0" y="33"/>
                  </a:lnTo>
                  <a:cubicBezTo>
                    <a:pt x="0" y="33"/>
                    <a:pt x="778" y="98"/>
                    <a:pt x="1522" y="162"/>
                  </a:cubicBezTo>
                  <a:cubicBezTo>
                    <a:pt x="1717" y="195"/>
                    <a:pt x="1911" y="195"/>
                    <a:pt x="2105" y="227"/>
                  </a:cubicBezTo>
                  <a:cubicBezTo>
                    <a:pt x="2267" y="227"/>
                    <a:pt x="2461" y="227"/>
                    <a:pt x="2591" y="195"/>
                  </a:cubicBezTo>
                  <a:cubicBezTo>
                    <a:pt x="2882" y="195"/>
                    <a:pt x="3077" y="162"/>
                    <a:pt x="3077" y="162"/>
                  </a:cubicBezTo>
                  <a:lnTo>
                    <a:pt x="3077" y="130"/>
                  </a:lnTo>
                  <a:cubicBezTo>
                    <a:pt x="3077" y="130"/>
                    <a:pt x="2882" y="98"/>
                    <a:pt x="2591" y="33"/>
                  </a:cubicBezTo>
                  <a:cubicBezTo>
                    <a:pt x="2461" y="33"/>
                    <a:pt x="2300" y="1"/>
                    <a:pt x="21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2" name="Google Shape;572;p34"/>
          <p:cNvGrpSpPr/>
          <p:nvPr/>
        </p:nvGrpSpPr>
        <p:grpSpPr>
          <a:xfrm>
            <a:off x="979731" y="4438491"/>
            <a:ext cx="342928" cy="331203"/>
            <a:chOff x="1148925" y="2624725"/>
            <a:chExt cx="188650" cy="182200"/>
          </a:xfrm>
        </p:grpSpPr>
        <p:sp>
          <p:nvSpPr>
            <p:cNvPr id="573" name="Google Shape;573;p34"/>
            <p:cNvSpPr/>
            <p:nvPr/>
          </p:nvSpPr>
          <p:spPr>
            <a:xfrm>
              <a:off x="1195875" y="2717025"/>
              <a:ext cx="31600" cy="8925"/>
            </a:xfrm>
            <a:custGeom>
              <a:avLst/>
              <a:gdLst/>
              <a:ahLst/>
              <a:cxnLst/>
              <a:rect l="l" t="t" r="r" b="b"/>
              <a:pathLst>
                <a:path w="1264" h="357" extrusionOk="0">
                  <a:moveTo>
                    <a:pt x="1" y="1"/>
                  </a:moveTo>
                  <a:cubicBezTo>
                    <a:pt x="1" y="1"/>
                    <a:pt x="324" y="130"/>
                    <a:pt x="616" y="227"/>
                  </a:cubicBezTo>
                  <a:cubicBezTo>
                    <a:pt x="713" y="260"/>
                    <a:pt x="778" y="292"/>
                    <a:pt x="843" y="324"/>
                  </a:cubicBezTo>
                  <a:cubicBezTo>
                    <a:pt x="907" y="324"/>
                    <a:pt x="1004" y="324"/>
                    <a:pt x="1069" y="357"/>
                  </a:cubicBezTo>
                  <a:cubicBezTo>
                    <a:pt x="1166" y="357"/>
                    <a:pt x="1264" y="324"/>
                    <a:pt x="1264" y="324"/>
                  </a:cubicBezTo>
                  <a:lnTo>
                    <a:pt x="1264" y="292"/>
                  </a:lnTo>
                  <a:cubicBezTo>
                    <a:pt x="1264" y="292"/>
                    <a:pt x="1199" y="260"/>
                    <a:pt x="1102" y="195"/>
                  </a:cubicBezTo>
                  <a:cubicBezTo>
                    <a:pt x="1037" y="162"/>
                    <a:pt x="972" y="130"/>
                    <a:pt x="907" y="98"/>
                  </a:cubicBezTo>
                  <a:cubicBezTo>
                    <a:pt x="810" y="98"/>
                    <a:pt x="745" y="98"/>
                    <a:pt x="648" y="65"/>
                  </a:cubicBezTo>
                  <a:cubicBezTo>
                    <a:pt x="357" y="33"/>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 name="Google Shape;574;p34"/>
            <p:cNvSpPr/>
            <p:nvPr/>
          </p:nvSpPr>
          <p:spPr>
            <a:xfrm>
              <a:off x="1212075" y="2691125"/>
              <a:ext cx="18650" cy="27550"/>
            </a:xfrm>
            <a:custGeom>
              <a:avLst/>
              <a:gdLst/>
              <a:ahLst/>
              <a:cxnLst/>
              <a:rect l="l" t="t" r="r" b="b"/>
              <a:pathLst>
                <a:path w="746" h="1102" extrusionOk="0">
                  <a:moveTo>
                    <a:pt x="33" y="0"/>
                  </a:moveTo>
                  <a:lnTo>
                    <a:pt x="0" y="33"/>
                  </a:lnTo>
                  <a:cubicBezTo>
                    <a:pt x="0" y="33"/>
                    <a:pt x="162" y="324"/>
                    <a:pt x="324" y="616"/>
                  </a:cubicBezTo>
                  <a:cubicBezTo>
                    <a:pt x="356" y="680"/>
                    <a:pt x="389" y="745"/>
                    <a:pt x="421" y="810"/>
                  </a:cubicBezTo>
                  <a:cubicBezTo>
                    <a:pt x="454" y="875"/>
                    <a:pt x="518" y="939"/>
                    <a:pt x="551" y="972"/>
                  </a:cubicBezTo>
                  <a:cubicBezTo>
                    <a:pt x="648" y="1069"/>
                    <a:pt x="745" y="1101"/>
                    <a:pt x="745" y="1101"/>
                  </a:cubicBezTo>
                  <a:cubicBezTo>
                    <a:pt x="745" y="1101"/>
                    <a:pt x="745" y="1004"/>
                    <a:pt x="680" y="875"/>
                  </a:cubicBezTo>
                  <a:cubicBezTo>
                    <a:pt x="680" y="842"/>
                    <a:pt x="648" y="745"/>
                    <a:pt x="616" y="713"/>
                  </a:cubicBezTo>
                  <a:cubicBezTo>
                    <a:pt x="551" y="648"/>
                    <a:pt x="486" y="583"/>
                    <a:pt x="454" y="518"/>
                  </a:cubicBezTo>
                  <a:cubicBezTo>
                    <a:pt x="259" y="259"/>
                    <a:pt x="33"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 name="Google Shape;575;p34"/>
            <p:cNvSpPr/>
            <p:nvPr/>
          </p:nvSpPr>
          <p:spPr>
            <a:xfrm>
              <a:off x="1236350" y="2624725"/>
              <a:ext cx="4900" cy="96375"/>
            </a:xfrm>
            <a:custGeom>
              <a:avLst/>
              <a:gdLst/>
              <a:ahLst/>
              <a:cxnLst/>
              <a:rect l="l" t="t" r="r" b="b"/>
              <a:pathLst>
                <a:path w="196" h="3855" extrusionOk="0">
                  <a:moveTo>
                    <a:pt x="98" y="1"/>
                  </a:moveTo>
                  <a:cubicBezTo>
                    <a:pt x="98" y="1"/>
                    <a:pt x="66" y="972"/>
                    <a:pt x="33" y="1912"/>
                  </a:cubicBezTo>
                  <a:cubicBezTo>
                    <a:pt x="1" y="2171"/>
                    <a:pt x="1" y="2397"/>
                    <a:pt x="1" y="2624"/>
                  </a:cubicBezTo>
                  <a:cubicBezTo>
                    <a:pt x="1" y="2851"/>
                    <a:pt x="1" y="3077"/>
                    <a:pt x="1" y="3239"/>
                  </a:cubicBezTo>
                  <a:cubicBezTo>
                    <a:pt x="33" y="3595"/>
                    <a:pt x="66" y="3854"/>
                    <a:pt x="66" y="3854"/>
                  </a:cubicBezTo>
                  <a:lnTo>
                    <a:pt x="98" y="3854"/>
                  </a:lnTo>
                  <a:cubicBezTo>
                    <a:pt x="98" y="3854"/>
                    <a:pt x="130" y="3595"/>
                    <a:pt x="163" y="3239"/>
                  </a:cubicBezTo>
                  <a:cubicBezTo>
                    <a:pt x="195" y="3077"/>
                    <a:pt x="195" y="2851"/>
                    <a:pt x="195" y="2624"/>
                  </a:cubicBezTo>
                  <a:cubicBezTo>
                    <a:pt x="195" y="2397"/>
                    <a:pt x="195" y="2171"/>
                    <a:pt x="195" y="1912"/>
                  </a:cubicBezTo>
                  <a:cubicBezTo>
                    <a:pt x="163" y="972"/>
                    <a:pt x="130" y="1"/>
                    <a:pt x="1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 name="Google Shape;576;p34"/>
            <p:cNvSpPr/>
            <p:nvPr/>
          </p:nvSpPr>
          <p:spPr>
            <a:xfrm>
              <a:off x="1244450" y="2687875"/>
              <a:ext cx="23500" cy="34850"/>
            </a:xfrm>
            <a:custGeom>
              <a:avLst/>
              <a:gdLst/>
              <a:ahLst/>
              <a:cxnLst/>
              <a:rect l="l" t="t" r="r" b="b"/>
              <a:pathLst>
                <a:path w="940" h="1394" extrusionOk="0">
                  <a:moveTo>
                    <a:pt x="907" y="1"/>
                  </a:moveTo>
                  <a:cubicBezTo>
                    <a:pt x="907" y="1"/>
                    <a:pt x="648" y="325"/>
                    <a:pt x="389" y="648"/>
                  </a:cubicBezTo>
                  <a:cubicBezTo>
                    <a:pt x="324" y="746"/>
                    <a:pt x="260" y="810"/>
                    <a:pt x="195" y="908"/>
                  </a:cubicBezTo>
                  <a:cubicBezTo>
                    <a:pt x="162" y="972"/>
                    <a:pt x="130" y="1069"/>
                    <a:pt x="98" y="1134"/>
                  </a:cubicBezTo>
                  <a:cubicBezTo>
                    <a:pt x="33" y="1296"/>
                    <a:pt x="1" y="1393"/>
                    <a:pt x="1" y="1393"/>
                  </a:cubicBezTo>
                  <a:lnTo>
                    <a:pt x="33" y="1393"/>
                  </a:lnTo>
                  <a:cubicBezTo>
                    <a:pt x="33" y="1393"/>
                    <a:pt x="98" y="1328"/>
                    <a:pt x="227" y="1231"/>
                  </a:cubicBezTo>
                  <a:cubicBezTo>
                    <a:pt x="260" y="1167"/>
                    <a:pt x="324" y="1102"/>
                    <a:pt x="389" y="1005"/>
                  </a:cubicBezTo>
                  <a:cubicBezTo>
                    <a:pt x="422" y="940"/>
                    <a:pt x="486" y="843"/>
                    <a:pt x="519" y="746"/>
                  </a:cubicBezTo>
                  <a:cubicBezTo>
                    <a:pt x="745" y="389"/>
                    <a:pt x="940" y="1"/>
                    <a:pt x="9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 name="Google Shape;577;p34"/>
            <p:cNvSpPr/>
            <p:nvPr/>
          </p:nvSpPr>
          <p:spPr>
            <a:xfrm>
              <a:off x="1247700" y="2712175"/>
              <a:ext cx="31600" cy="13775"/>
            </a:xfrm>
            <a:custGeom>
              <a:avLst/>
              <a:gdLst/>
              <a:ahLst/>
              <a:cxnLst/>
              <a:rect l="l" t="t" r="r" b="b"/>
              <a:pathLst>
                <a:path w="1264" h="551" extrusionOk="0">
                  <a:moveTo>
                    <a:pt x="1263" y="0"/>
                  </a:moveTo>
                  <a:cubicBezTo>
                    <a:pt x="1263" y="0"/>
                    <a:pt x="939" y="97"/>
                    <a:pt x="615" y="195"/>
                  </a:cubicBezTo>
                  <a:cubicBezTo>
                    <a:pt x="518" y="227"/>
                    <a:pt x="453" y="259"/>
                    <a:pt x="356" y="259"/>
                  </a:cubicBezTo>
                  <a:cubicBezTo>
                    <a:pt x="292" y="292"/>
                    <a:pt x="227" y="356"/>
                    <a:pt x="194" y="389"/>
                  </a:cubicBezTo>
                  <a:cubicBezTo>
                    <a:pt x="65" y="454"/>
                    <a:pt x="0" y="518"/>
                    <a:pt x="0" y="518"/>
                  </a:cubicBezTo>
                  <a:lnTo>
                    <a:pt x="32" y="551"/>
                  </a:lnTo>
                  <a:cubicBezTo>
                    <a:pt x="32" y="551"/>
                    <a:pt x="130" y="551"/>
                    <a:pt x="259" y="518"/>
                  </a:cubicBezTo>
                  <a:cubicBezTo>
                    <a:pt x="292" y="518"/>
                    <a:pt x="389" y="486"/>
                    <a:pt x="453" y="454"/>
                  </a:cubicBezTo>
                  <a:cubicBezTo>
                    <a:pt x="518" y="421"/>
                    <a:pt x="583" y="389"/>
                    <a:pt x="680" y="356"/>
                  </a:cubicBezTo>
                  <a:cubicBezTo>
                    <a:pt x="972" y="195"/>
                    <a:pt x="1263" y="33"/>
                    <a:pt x="1263" y="33"/>
                  </a:cubicBezTo>
                  <a:lnTo>
                    <a:pt x="126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 name="Google Shape;578;p34"/>
            <p:cNvSpPr/>
            <p:nvPr/>
          </p:nvSpPr>
          <p:spPr>
            <a:xfrm>
              <a:off x="1249300" y="2726750"/>
              <a:ext cx="88275" cy="5675"/>
            </a:xfrm>
            <a:custGeom>
              <a:avLst/>
              <a:gdLst/>
              <a:ahLst/>
              <a:cxnLst/>
              <a:rect l="l" t="t" r="r" b="b"/>
              <a:pathLst>
                <a:path w="3531" h="227" extrusionOk="0">
                  <a:moveTo>
                    <a:pt x="1102" y="0"/>
                  </a:moveTo>
                  <a:cubicBezTo>
                    <a:pt x="908" y="0"/>
                    <a:pt x="713" y="33"/>
                    <a:pt x="551" y="33"/>
                  </a:cubicBezTo>
                  <a:cubicBezTo>
                    <a:pt x="228" y="97"/>
                    <a:pt x="1" y="130"/>
                    <a:pt x="1" y="130"/>
                  </a:cubicBezTo>
                  <a:lnTo>
                    <a:pt x="1" y="162"/>
                  </a:lnTo>
                  <a:cubicBezTo>
                    <a:pt x="1" y="162"/>
                    <a:pt x="228" y="194"/>
                    <a:pt x="551" y="194"/>
                  </a:cubicBezTo>
                  <a:cubicBezTo>
                    <a:pt x="713" y="227"/>
                    <a:pt x="908" y="227"/>
                    <a:pt x="1102" y="227"/>
                  </a:cubicBezTo>
                  <a:cubicBezTo>
                    <a:pt x="1329" y="194"/>
                    <a:pt x="1555" y="194"/>
                    <a:pt x="1782" y="162"/>
                  </a:cubicBezTo>
                  <a:cubicBezTo>
                    <a:pt x="2656" y="97"/>
                    <a:pt x="3531" y="33"/>
                    <a:pt x="3531" y="33"/>
                  </a:cubicBezTo>
                  <a:lnTo>
                    <a:pt x="353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 name="Google Shape;579;p34"/>
            <p:cNvSpPr/>
            <p:nvPr/>
          </p:nvSpPr>
          <p:spPr>
            <a:xfrm>
              <a:off x="1248500" y="2735650"/>
              <a:ext cx="29175" cy="21875"/>
            </a:xfrm>
            <a:custGeom>
              <a:avLst/>
              <a:gdLst/>
              <a:ahLst/>
              <a:cxnLst/>
              <a:rect l="l" t="t" r="r" b="b"/>
              <a:pathLst>
                <a:path w="1167" h="875" extrusionOk="0">
                  <a:moveTo>
                    <a:pt x="0" y="0"/>
                  </a:moveTo>
                  <a:lnTo>
                    <a:pt x="0" y="33"/>
                  </a:lnTo>
                  <a:cubicBezTo>
                    <a:pt x="0" y="33"/>
                    <a:pt x="33" y="98"/>
                    <a:pt x="130" y="227"/>
                  </a:cubicBezTo>
                  <a:cubicBezTo>
                    <a:pt x="162" y="259"/>
                    <a:pt x="227" y="324"/>
                    <a:pt x="292" y="357"/>
                  </a:cubicBezTo>
                  <a:cubicBezTo>
                    <a:pt x="357" y="421"/>
                    <a:pt x="454" y="454"/>
                    <a:pt x="519" y="518"/>
                  </a:cubicBezTo>
                  <a:cubicBezTo>
                    <a:pt x="842" y="713"/>
                    <a:pt x="1134" y="875"/>
                    <a:pt x="1134" y="875"/>
                  </a:cubicBezTo>
                  <a:lnTo>
                    <a:pt x="1166" y="875"/>
                  </a:lnTo>
                  <a:cubicBezTo>
                    <a:pt x="1166" y="875"/>
                    <a:pt x="907" y="616"/>
                    <a:pt x="616" y="389"/>
                  </a:cubicBezTo>
                  <a:cubicBezTo>
                    <a:pt x="551" y="324"/>
                    <a:pt x="486" y="259"/>
                    <a:pt x="421" y="195"/>
                  </a:cubicBezTo>
                  <a:cubicBezTo>
                    <a:pt x="357" y="162"/>
                    <a:pt x="292" y="130"/>
                    <a:pt x="227" y="98"/>
                  </a:cubicBezTo>
                  <a:cubicBezTo>
                    <a:pt x="98" y="33"/>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 name="Google Shape;580;p34"/>
            <p:cNvSpPr/>
            <p:nvPr/>
          </p:nvSpPr>
          <p:spPr>
            <a:xfrm>
              <a:off x="1245250" y="2742125"/>
              <a:ext cx="17850" cy="26750"/>
            </a:xfrm>
            <a:custGeom>
              <a:avLst/>
              <a:gdLst/>
              <a:ahLst/>
              <a:cxnLst/>
              <a:rect l="l" t="t" r="r" b="b"/>
              <a:pathLst>
                <a:path w="714" h="1070" extrusionOk="0">
                  <a:moveTo>
                    <a:pt x="33" y="0"/>
                  </a:moveTo>
                  <a:lnTo>
                    <a:pt x="1" y="33"/>
                  </a:lnTo>
                  <a:cubicBezTo>
                    <a:pt x="1" y="33"/>
                    <a:pt x="33" y="98"/>
                    <a:pt x="66" y="227"/>
                  </a:cubicBezTo>
                  <a:cubicBezTo>
                    <a:pt x="98" y="292"/>
                    <a:pt x="98" y="357"/>
                    <a:pt x="163" y="421"/>
                  </a:cubicBezTo>
                  <a:cubicBezTo>
                    <a:pt x="195" y="454"/>
                    <a:pt x="260" y="519"/>
                    <a:pt x="292" y="583"/>
                  </a:cubicBezTo>
                  <a:cubicBezTo>
                    <a:pt x="487" y="842"/>
                    <a:pt x="713" y="1069"/>
                    <a:pt x="713" y="1069"/>
                  </a:cubicBezTo>
                  <a:cubicBezTo>
                    <a:pt x="713" y="1069"/>
                    <a:pt x="584" y="778"/>
                    <a:pt x="422" y="486"/>
                  </a:cubicBezTo>
                  <a:cubicBezTo>
                    <a:pt x="390" y="421"/>
                    <a:pt x="357" y="357"/>
                    <a:pt x="325" y="292"/>
                  </a:cubicBezTo>
                  <a:cubicBezTo>
                    <a:pt x="292" y="227"/>
                    <a:pt x="228" y="195"/>
                    <a:pt x="195" y="130"/>
                  </a:cubicBezTo>
                  <a:cubicBezTo>
                    <a:pt x="98" y="65"/>
                    <a:pt x="33"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 name="Google Shape;581;p34"/>
            <p:cNvSpPr/>
            <p:nvPr/>
          </p:nvSpPr>
          <p:spPr>
            <a:xfrm>
              <a:off x="1236350" y="2742925"/>
              <a:ext cx="4900" cy="64000"/>
            </a:xfrm>
            <a:custGeom>
              <a:avLst/>
              <a:gdLst/>
              <a:ahLst/>
              <a:cxnLst/>
              <a:rect l="l" t="t" r="r" b="b"/>
              <a:pathLst>
                <a:path w="196" h="2560" extrusionOk="0">
                  <a:moveTo>
                    <a:pt x="66" y="1"/>
                  </a:moveTo>
                  <a:cubicBezTo>
                    <a:pt x="66" y="1"/>
                    <a:pt x="33" y="163"/>
                    <a:pt x="1" y="422"/>
                  </a:cubicBezTo>
                  <a:cubicBezTo>
                    <a:pt x="1" y="519"/>
                    <a:pt x="1" y="681"/>
                    <a:pt x="1" y="810"/>
                  </a:cubicBezTo>
                  <a:cubicBezTo>
                    <a:pt x="1" y="972"/>
                    <a:pt x="1" y="1134"/>
                    <a:pt x="33" y="1296"/>
                  </a:cubicBezTo>
                  <a:cubicBezTo>
                    <a:pt x="66" y="1911"/>
                    <a:pt x="98" y="2559"/>
                    <a:pt x="98" y="2559"/>
                  </a:cubicBezTo>
                  <a:lnTo>
                    <a:pt x="130" y="2559"/>
                  </a:lnTo>
                  <a:cubicBezTo>
                    <a:pt x="130" y="2559"/>
                    <a:pt x="163" y="1911"/>
                    <a:pt x="195" y="1296"/>
                  </a:cubicBezTo>
                  <a:cubicBezTo>
                    <a:pt x="195" y="1134"/>
                    <a:pt x="195" y="972"/>
                    <a:pt x="195" y="810"/>
                  </a:cubicBezTo>
                  <a:cubicBezTo>
                    <a:pt x="195" y="681"/>
                    <a:pt x="195" y="519"/>
                    <a:pt x="163" y="422"/>
                  </a:cubicBezTo>
                  <a:cubicBezTo>
                    <a:pt x="130" y="163"/>
                    <a:pt x="98" y="1"/>
                    <a:pt x="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 name="Google Shape;582;p34"/>
            <p:cNvSpPr/>
            <p:nvPr/>
          </p:nvSpPr>
          <p:spPr>
            <a:xfrm>
              <a:off x="1210450" y="2741325"/>
              <a:ext cx="21875" cy="25100"/>
            </a:xfrm>
            <a:custGeom>
              <a:avLst/>
              <a:gdLst/>
              <a:ahLst/>
              <a:cxnLst/>
              <a:rect l="l" t="t" r="r" b="b"/>
              <a:pathLst>
                <a:path w="875" h="1004" extrusionOk="0">
                  <a:moveTo>
                    <a:pt x="875" y="0"/>
                  </a:moveTo>
                  <a:cubicBezTo>
                    <a:pt x="875" y="0"/>
                    <a:pt x="778" y="32"/>
                    <a:pt x="681" y="130"/>
                  </a:cubicBezTo>
                  <a:cubicBezTo>
                    <a:pt x="616" y="162"/>
                    <a:pt x="583" y="194"/>
                    <a:pt x="519" y="259"/>
                  </a:cubicBezTo>
                  <a:cubicBezTo>
                    <a:pt x="486" y="324"/>
                    <a:pt x="421" y="389"/>
                    <a:pt x="389" y="453"/>
                  </a:cubicBezTo>
                  <a:cubicBezTo>
                    <a:pt x="195" y="712"/>
                    <a:pt x="0" y="972"/>
                    <a:pt x="0" y="972"/>
                  </a:cubicBezTo>
                  <a:lnTo>
                    <a:pt x="33" y="1004"/>
                  </a:lnTo>
                  <a:cubicBezTo>
                    <a:pt x="33" y="1004"/>
                    <a:pt x="260" y="777"/>
                    <a:pt x="519" y="551"/>
                  </a:cubicBezTo>
                  <a:cubicBezTo>
                    <a:pt x="551" y="486"/>
                    <a:pt x="616" y="453"/>
                    <a:pt x="681" y="389"/>
                  </a:cubicBezTo>
                  <a:cubicBezTo>
                    <a:pt x="713" y="324"/>
                    <a:pt x="778" y="259"/>
                    <a:pt x="810" y="227"/>
                  </a:cubicBezTo>
                  <a:cubicBezTo>
                    <a:pt x="842" y="97"/>
                    <a:pt x="875" y="32"/>
                    <a:pt x="875" y="32"/>
                  </a:cubicBezTo>
                  <a:lnTo>
                    <a:pt x="87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 name="Google Shape;583;p34"/>
            <p:cNvSpPr/>
            <p:nvPr/>
          </p:nvSpPr>
          <p:spPr>
            <a:xfrm>
              <a:off x="1202350" y="2738075"/>
              <a:ext cx="25125" cy="12175"/>
            </a:xfrm>
            <a:custGeom>
              <a:avLst/>
              <a:gdLst/>
              <a:ahLst/>
              <a:cxnLst/>
              <a:rect l="l" t="t" r="r" b="b"/>
              <a:pathLst>
                <a:path w="1005" h="487" extrusionOk="0">
                  <a:moveTo>
                    <a:pt x="1005" y="1"/>
                  </a:moveTo>
                  <a:cubicBezTo>
                    <a:pt x="1005" y="1"/>
                    <a:pt x="940" y="1"/>
                    <a:pt x="810" y="33"/>
                  </a:cubicBezTo>
                  <a:cubicBezTo>
                    <a:pt x="778" y="33"/>
                    <a:pt x="713" y="33"/>
                    <a:pt x="648" y="65"/>
                  </a:cubicBezTo>
                  <a:cubicBezTo>
                    <a:pt x="584" y="98"/>
                    <a:pt x="519" y="130"/>
                    <a:pt x="486" y="162"/>
                  </a:cubicBezTo>
                  <a:cubicBezTo>
                    <a:pt x="227" y="324"/>
                    <a:pt x="1" y="486"/>
                    <a:pt x="1" y="486"/>
                  </a:cubicBezTo>
                  <a:cubicBezTo>
                    <a:pt x="1" y="486"/>
                    <a:pt x="292" y="421"/>
                    <a:pt x="551" y="324"/>
                  </a:cubicBezTo>
                  <a:cubicBezTo>
                    <a:pt x="616" y="292"/>
                    <a:pt x="681" y="292"/>
                    <a:pt x="745" y="260"/>
                  </a:cubicBezTo>
                  <a:cubicBezTo>
                    <a:pt x="810" y="227"/>
                    <a:pt x="843" y="195"/>
                    <a:pt x="875" y="162"/>
                  </a:cubicBezTo>
                  <a:cubicBezTo>
                    <a:pt x="972" y="98"/>
                    <a:pt x="1005" y="33"/>
                    <a:pt x="1005" y="33"/>
                  </a:cubicBezTo>
                  <a:lnTo>
                    <a:pt x="100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 name="Google Shape;584;p34"/>
            <p:cNvSpPr/>
            <p:nvPr/>
          </p:nvSpPr>
          <p:spPr>
            <a:xfrm>
              <a:off x="1148925" y="2727550"/>
              <a:ext cx="76925" cy="5700"/>
            </a:xfrm>
            <a:custGeom>
              <a:avLst/>
              <a:gdLst/>
              <a:ahLst/>
              <a:cxnLst/>
              <a:rect l="l" t="t" r="r" b="b"/>
              <a:pathLst>
                <a:path w="3077" h="228" extrusionOk="0">
                  <a:moveTo>
                    <a:pt x="0" y="1"/>
                  </a:moveTo>
                  <a:lnTo>
                    <a:pt x="0" y="33"/>
                  </a:lnTo>
                  <a:cubicBezTo>
                    <a:pt x="0" y="33"/>
                    <a:pt x="778" y="98"/>
                    <a:pt x="1522" y="162"/>
                  </a:cubicBezTo>
                  <a:cubicBezTo>
                    <a:pt x="1717" y="195"/>
                    <a:pt x="1911" y="195"/>
                    <a:pt x="2105" y="227"/>
                  </a:cubicBezTo>
                  <a:cubicBezTo>
                    <a:pt x="2267" y="227"/>
                    <a:pt x="2461" y="227"/>
                    <a:pt x="2591" y="195"/>
                  </a:cubicBezTo>
                  <a:cubicBezTo>
                    <a:pt x="2882" y="195"/>
                    <a:pt x="3077" y="162"/>
                    <a:pt x="3077" y="162"/>
                  </a:cubicBezTo>
                  <a:lnTo>
                    <a:pt x="3077" y="130"/>
                  </a:lnTo>
                  <a:cubicBezTo>
                    <a:pt x="3077" y="130"/>
                    <a:pt x="2882" y="98"/>
                    <a:pt x="2591" y="33"/>
                  </a:cubicBezTo>
                  <a:cubicBezTo>
                    <a:pt x="2461" y="33"/>
                    <a:pt x="2300" y="1"/>
                    <a:pt x="21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matchingName="Blank slide" type="blank">
  <p:cSld name="BLANK">
    <p:spTree>
      <p:nvGrpSpPr>
        <p:cNvPr id="1" name="Shape 588"/>
        <p:cNvGrpSpPr/>
        <p:nvPr/>
      </p:nvGrpSpPr>
      <p:grpSpPr>
        <a:xfrm>
          <a:off x="0" y="0"/>
          <a:ext cx="0" cy="0"/>
          <a:chOff x="0" y="0"/>
          <a:chExt cx="0" cy="0"/>
        </a:xfrm>
      </p:grpSpPr>
    </p:spTree>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matchingName="Title only">
  <p:cSld name="CUSTOM">
    <p:spTree>
      <p:nvGrpSpPr>
        <p:cNvPr id="1" name="Shape 589"/>
        <p:cNvGrpSpPr/>
        <p:nvPr/>
      </p:nvGrpSpPr>
      <p:grpSpPr>
        <a:xfrm>
          <a:off x="0" y="0"/>
          <a:ext cx="0" cy="0"/>
          <a:chOff x="0" y="0"/>
          <a:chExt cx="0" cy="0"/>
        </a:xfrm>
      </p:grpSpPr>
      <p:sp>
        <p:nvSpPr>
          <p:cNvPr id="590" name="Google Shape;590;p37"/>
          <p:cNvSpPr txBox="1">
            <a:spLocks noGrp="1"/>
          </p:cNvSpPr>
          <p:nvPr>
            <p:ph type="title"/>
          </p:nvPr>
        </p:nvSpPr>
        <p:spPr>
          <a:xfrm>
            <a:off x="1048350" y="323850"/>
            <a:ext cx="7047300" cy="482400"/>
          </a:xfrm>
          <a:prstGeom prst="rect">
            <a:avLst/>
          </a:prstGeom>
        </p:spPr>
        <p:txBody>
          <a:bodyPr spcFirstLastPara="1" wrap="square" lIns="91425" tIns="91425" rIns="91425" bIns="91425" anchor="t" anchorCtr="0">
            <a:noAutofit/>
          </a:bodyPr>
          <a:lstStyle>
            <a:lvl1pPr lvl="0" rtl="0">
              <a:spcBef>
                <a:spcPts val="0"/>
              </a:spcBef>
              <a:spcAft>
                <a:spcPts val="0"/>
              </a:spcAft>
              <a:buSzPts val="2400"/>
              <a:buNone/>
              <a:defRPr/>
            </a:lvl1pPr>
            <a:lvl2pPr lvl="1" rtl="0">
              <a:spcBef>
                <a:spcPts val="0"/>
              </a:spcBef>
              <a:spcAft>
                <a:spcPts val="0"/>
              </a:spcAft>
              <a:buSzPts val="2400"/>
              <a:buNone/>
              <a:defRPr/>
            </a:lvl2pPr>
            <a:lvl3pPr lvl="2" rtl="0">
              <a:spcBef>
                <a:spcPts val="0"/>
              </a:spcBef>
              <a:spcAft>
                <a:spcPts val="0"/>
              </a:spcAft>
              <a:buSzPts val="2400"/>
              <a:buNone/>
              <a:defRPr/>
            </a:lvl3pPr>
            <a:lvl4pPr lvl="3" rtl="0">
              <a:spcBef>
                <a:spcPts val="0"/>
              </a:spcBef>
              <a:spcAft>
                <a:spcPts val="0"/>
              </a:spcAft>
              <a:buSzPts val="2400"/>
              <a:buNone/>
              <a:defRPr/>
            </a:lvl4pPr>
            <a:lvl5pPr lvl="4" rtl="0">
              <a:spcBef>
                <a:spcPts val="0"/>
              </a:spcBef>
              <a:spcAft>
                <a:spcPts val="0"/>
              </a:spcAft>
              <a:buSzPts val="2400"/>
              <a:buNone/>
              <a:defRPr/>
            </a:lvl5pPr>
            <a:lvl6pPr lvl="5" rtl="0">
              <a:spcBef>
                <a:spcPts val="0"/>
              </a:spcBef>
              <a:spcAft>
                <a:spcPts val="0"/>
              </a:spcAft>
              <a:buSzPts val="2400"/>
              <a:buNone/>
              <a:defRPr/>
            </a:lvl6pPr>
            <a:lvl7pPr lvl="6" rtl="0">
              <a:spcBef>
                <a:spcPts val="0"/>
              </a:spcBef>
              <a:spcAft>
                <a:spcPts val="0"/>
              </a:spcAft>
              <a:buSzPts val="2400"/>
              <a:buNone/>
              <a:defRPr/>
            </a:lvl7pPr>
            <a:lvl8pPr lvl="7" rtl="0">
              <a:spcBef>
                <a:spcPts val="0"/>
              </a:spcBef>
              <a:spcAft>
                <a:spcPts val="0"/>
              </a:spcAft>
              <a:buSzPts val="2400"/>
              <a:buNone/>
              <a:defRPr/>
            </a:lvl8pPr>
            <a:lvl9pPr lvl="8" rtl="0">
              <a:spcBef>
                <a:spcPts val="0"/>
              </a:spcBef>
              <a:spcAft>
                <a:spcPts val="0"/>
              </a:spcAft>
              <a:buSzPts val="2400"/>
              <a:buNone/>
              <a:defRPr/>
            </a:lvl9pPr>
          </a:lstStyle>
          <a:p>
            <a:endParaRP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matchingName="Title only" type="titleOnly">
  <p:cSld name="TITLE_ONLY">
    <p:spTree>
      <p:nvGrpSpPr>
        <p:cNvPr id="1" name="Shape 44"/>
        <p:cNvGrpSpPr/>
        <p:nvPr/>
      </p:nvGrpSpPr>
      <p:grpSpPr>
        <a:xfrm>
          <a:off x="0" y="0"/>
          <a:ext cx="0" cy="0"/>
          <a:chOff x="0" y="0"/>
          <a:chExt cx="0" cy="0"/>
        </a:xfrm>
      </p:grpSpPr>
      <p:sp>
        <p:nvSpPr>
          <p:cNvPr id="45" name="Google Shape;45;p6"/>
          <p:cNvSpPr txBox="1">
            <a:spLocks noGrp="1"/>
          </p:cNvSpPr>
          <p:nvPr>
            <p:ph type="title"/>
          </p:nvPr>
        </p:nvSpPr>
        <p:spPr>
          <a:xfrm>
            <a:off x="713100" y="539400"/>
            <a:ext cx="7717800" cy="572700"/>
          </a:xfrm>
          <a:prstGeom prst="rect">
            <a:avLst/>
          </a:prstGeom>
        </p:spPr>
        <p:txBody>
          <a:bodyPr spcFirstLastPara="1" wrap="square" lIns="91425" tIns="91425" rIns="91425" bIns="91425" anchor="ctr" anchorCtr="0">
            <a:noAutofit/>
          </a:bodyPr>
          <a:lstStyle>
            <a:lvl1pPr lvl="0" algn="ctr">
              <a:spcBef>
                <a:spcPts val="0"/>
              </a:spcBef>
              <a:spcAft>
                <a:spcPts val="0"/>
              </a:spcAft>
              <a:buSzPts val="3000"/>
              <a:buNone/>
              <a:defRPr/>
            </a:lvl1pPr>
            <a:lvl2pPr lvl="1" algn="ctr">
              <a:spcBef>
                <a:spcPts val="0"/>
              </a:spcBef>
              <a:spcAft>
                <a:spcPts val="0"/>
              </a:spcAft>
              <a:buSzPts val="3000"/>
              <a:buNone/>
              <a:defRPr/>
            </a:lvl2pPr>
            <a:lvl3pPr lvl="2" algn="ctr">
              <a:spcBef>
                <a:spcPts val="0"/>
              </a:spcBef>
              <a:spcAft>
                <a:spcPts val="0"/>
              </a:spcAft>
              <a:buSzPts val="3000"/>
              <a:buNone/>
              <a:defRPr/>
            </a:lvl3pPr>
            <a:lvl4pPr lvl="3" algn="ctr">
              <a:spcBef>
                <a:spcPts val="0"/>
              </a:spcBef>
              <a:spcAft>
                <a:spcPts val="0"/>
              </a:spcAft>
              <a:buSzPts val="3000"/>
              <a:buNone/>
              <a:defRPr/>
            </a:lvl4pPr>
            <a:lvl5pPr lvl="4" algn="ctr">
              <a:spcBef>
                <a:spcPts val="0"/>
              </a:spcBef>
              <a:spcAft>
                <a:spcPts val="0"/>
              </a:spcAft>
              <a:buSzPts val="3000"/>
              <a:buNone/>
              <a:defRPr/>
            </a:lvl5pPr>
            <a:lvl6pPr lvl="5" algn="ctr">
              <a:spcBef>
                <a:spcPts val="0"/>
              </a:spcBef>
              <a:spcAft>
                <a:spcPts val="0"/>
              </a:spcAft>
              <a:buSzPts val="3000"/>
              <a:buNone/>
              <a:defRPr/>
            </a:lvl6pPr>
            <a:lvl7pPr lvl="6" algn="ctr">
              <a:spcBef>
                <a:spcPts val="0"/>
              </a:spcBef>
              <a:spcAft>
                <a:spcPts val="0"/>
              </a:spcAft>
              <a:buSzPts val="3000"/>
              <a:buNone/>
              <a:defRPr/>
            </a:lvl7pPr>
            <a:lvl8pPr lvl="7" algn="ctr">
              <a:spcBef>
                <a:spcPts val="0"/>
              </a:spcBef>
              <a:spcAft>
                <a:spcPts val="0"/>
              </a:spcAft>
              <a:buSzPts val="3000"/>
              <a:buNone/>
              <a:defRPr/>
            </a:lvl8pPr>
            <a:lvl9pPr lvl="8" algn="ctr">
              <a:spcBef>
                <a:spcPts val="0"/>
              </a:spcBef>
              <a:spcAft>
                <a:spcPts val="0"/>
              </a:spcAft>
              <a:buSzPts val="3000"/>
              <a:buNone/>
              <a:defRPr/>
            </a:lvl9pPr>
          </a:lstStyle>
          <a:p>
            <a:endParaRPr/>
          </a:p>
        </p:txBody>
      </p:sp>
      <p:grpSp>
        <p:nvGrpSpPr>
          <p:cNvPr id="46" name="Google Shape;46;p6"/>
          <p:cNvGrpSpPr/>
          <p:nvPr/>
        </p:nvGrpSpPr>
        <p:grpSpPr>
          <a:xfrm>
            <a:off x="-101025" y="-45925"/>
            <a:ext cx="9302475" cy="5261100"/>
            <a:chOff x="-101025" y="-45925"/>
            <a:chExt cx="9302475" cy="5261100"/>
          </a:xfrm>
        </p:grpSpPr>
        <p:cxnSp>
          <p:nvCxnSpPr>
            <p:cNvPr id="47" name="Google Shape;47;p6"/>
            <p:cNvCxnSpPr/>
            <p:nvPr/>
          </p:nvCxnSpPr>
          <p:spPr>
            <a:xfrm>
              <a:off x="-101025" y="205575"/>
              <a:ext cx="9294900" cy="0"/>
            </a:xfrm>
            <a:prstGeom prst="straightConnector1">
              <a:avLst/>
            </a:prstGeom>
            <a:noFill/>
            <a:ln w="19050" cap="flat" cmpd="sng">
              <a:solidFill>
                <a:schemeClr val="dk1"/>
              </a:solidFill>
              <a:prstDash val="solid"/>
              <a:round/>
              <a:headEnd type="none" w="med" len="med"/>
              <a:tailEnd type="none" w="med" len="med"/>
            </a:ln>
          </p:spPr>
        </p:cxnSp>
        <p:cxnSp>
          <p:nvCxnSpPr>
            <p:cNvPr id="48" name="Google Shape;48;p6"/>
            <p:cNvCxnSpPr/>
            <p:nvPr/>
          </p:nvCxnSpPr>
          <p:spPr>
            <a:xfrm>
              <a:off x="209250" y="-45925"/>
              <a:ext cx="0" cy="5261100"/>
            </a:xfrm>
            <a:prstGeom prst="straightConnector1">
              <a:avLst/>
            </a:prstGeom>
            <a:noFill/>
            <a:ln w="19050" cap="flat" cmpd="sng">
              <a:solidFill>
                <a:schemeClr val="dk1"/>
              </a:solidFill>
              <a:prstDash val="solid"/>
              <a:round/>
              <a:headEnd type="none" w="med" len="med"/>
              <a:tailEnd type="none" w="med" len="med"/>
            </a:ln>
          </p:spPr>
        </p:cxnSp>
        <p:cxnSp>
          <p:nvCxnSpPr>
            <p:cNvPr id="49" name="Google Shape;49;p6"/>
            <p:cNvCxnSpPr/>
            <p:nvPr/>
          </p:nvCxnSpPr>
          <p:spPr>
            <a:xfrm>
              <a:off x="-36750" y="4930875"/>
              <a:ext cx="9238200" cy="0"/>
            </a:xfrm>
            <a:prstGeom prst="straightConnector1">
              <a:avLst/>
            </a:prstGeom>
            <a:noFill/>
            <a:ln w="19050" cap="flat" cmpd="sng">
              <a:solidFill>
                <a:schemeClr val="dk1"/>
              </a:solidFill>
              <a:prstDash val="solid"/>
              <a:round/>
              <a:headEnd type="none" w="med" len="med"/>
              <a:tailEnd type="none" w="med" len="med"/>
            </a:ln>
          </p:spPr>
        </p:cxnSp>
        <p:cxnSp>
          <p:nvCxnSpPr>
            <p:cNvPr id="50" name="Google Shape;50;p6"/>
            <p:cNvCxnSpPr/>
            <p:nvPr/>
          </p:nvCxnSpPr>
          <p:spPr>
            <a:xfrm>
              <a:off x="8934750" y="-27550"/>
              <a:ext cx="0" cy="5217000"/>
            </a:xfrm>
            <a:prstGeom prst="straightConnector1">
              <a:avLst/>
            </a:prstGeom>
            <a:noFill/>
            <a:ln w="19050" cap="flat" cmpd="sng">
              <a:solidFill>
                <a:schemeClr val="dk1"/>
              </a:solidFill>
              <a:prstDash val="solid"/>
              <a:round/>
              <a:headEnd type="none" w="med" len="med"/>
              <a:tailEnd type="none" w="med" len="med"/>
            </a:ln>
          </p:spPr>
        </p:cxnSp>
      </p:gr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matchingName="One column text">
  <p:cSld name="ONE_COLUMN_TEXT">
    <p:spTree>
      <p:nvGrpSpPr>
        <p:cNvPr id="1" name="Shape 51"/>
        <p:cNvGrpSpPr/>
        <p:nvPr/>
      </p:nvGrpSpPr>
      <p:grpSpPr>
        <a:xfrm>
          <a:off x="0" y="0"/>
          <a:ext cx="0" cy="0"/>
          <a:chOff x="0" y="0"/>
          <a:chExt cx="0" cy="0"/>
        </a:xfrm>
      </p:grpSpPr>
      <p:grpSp>
        <p:nvGrpSpPr>
          <p:cNvPr id="52" name="Google Shape;52;p7"/>
          <p:cNvGrpSpPr/>
          <p:nvPr/>
        </p:nvGrpSpPr>
        <p:grpSpPr>
          <a:xfrm>
            <a:off x="-101025" y="-45925"/>
            <a:ext cx="9302475" cy="5261100"/>
            <a:chOff x="-101025" y="-45925"/>
            <a:chExt cx="9302475" cy="5261100"/>
          </a:xfrm>
        </p:grpSpPr>
        <p:cxnSp>
          <p:nvCxnSpPr>
            <p:cNvPr id="53" name="Google Shape;53;p7"/>
            <p:cNvCxnSpPr/>
            <p:nvPr/>
          </p:nvCxnSpPr>
          <p:spPr>
            <a:xfrm>
              <a:off x="-101025" y="205575"/>
              <a:ext cx="9294900" cy="0"/>
            </a:xfrm>
            <a:prstGeom prst="straightConnector1">
              <a:avLst/>
            </a:prstGeom>
            <a:noFill/>
            <a:ln w="19050" cap="flat" cmpd="sng">
              <a:solidFill>
                <a:schemeClr val="dk1"/>
              </a:solidFill>
              <a:prstDash val="solid"/>
              <a:round/>
              <a:headEnd type="none" w="med" len="med"/>
              <a:tailEnd type="none" w="med" len="med"/>
            </a:ln>
          </p:spPr>
        </p:cxnSp>
        <p:cxnSp>
          <p:nvCxnSpPr>
            <p:cNvPr id="54" name="Google Shape;54;p7"/>
            <p:cNvCxnSpPr/>
            <p:nvPr/>
          </p:nvCxnSpPr>
          <p:spPr>
            <a:xfrm>
              <a:off x="209250" y="-45925"/>
              <a:ext cx="0" cy="5261100"/>
            </a:xfrm>
            <a:prstGeom prst="straightConnector1">
              <a:avLst/>
            </a:prstGeom>
            <a:noFill/>
            <a:ln w="19050" cap="flat" cmpd="sng">
              <a:solidFill>
                <a:schemeClr val="dk1"/>
              </a:solidFill>
              <a:prstDash val="solid"/>
              <a:round/>
              <a:headEnd type="none" w="med" len="med"/>
              <a:tailEnd type="none" w="med" len="med"/>
            </a:ln>
          </p:spPr>
        </p:cxnSp>
        <p:cxnSp>
          <p:nvCxnSpPr>
            <p:cNvPr id="55" name="Google Shape;55;p7"/>
            <p:cNvCxnSpPr/>
            <p:nvPr/>
          </p:nvCxnSpPr>
          <p:spPr>
            <a:xfrm>
              <a:off x="-36750" y="4930875"/>
              <a:ext cx="9238200" cy="0"/>
            </a:xfrm>
            <a:prstGeom prst="straightConnector1">
              <a:avLst/>
            </a:prstGeom>
            <a:noFill/>
            <a:ln w="19050" cap="flat" cmpd="sng">
              <a:solidFill>
                <a:schemeClr val="dk1"/>
              </a:solidFill>
              <a:prstDash val="solid"/>
              <a:round/>
              <a:headEnd type="none" w="med" len="med"/>
              <a:tailEnd type="none" w="med" len="med"/>
            </a:ln>
          </p:spPr>
        </p:cxnSp>
        <p:cxnSp>
          <p:nvCxnSpPr>
            <p:cNvPr id="56" name="Google Shape;56;p7"/>
            <p:cNvCxnSpPr/>
            <p:nvPr/>
          </p:nvCxnSpPr>
          <p:spPr>
            <a:xfrm>
              <a:off x="8934750" y="-27550"/>
              <a:ext cx="0" cy="5217000"/>
            </a:xfrm>
            <a:prstGeom prst="straightConnector1">
              <a:avLst/>
            </a:prstGeom>
            <a:noFill/>
            <a:ln w="19050" cap="flat" cmpd="sng">
              <a:solidFill>
                <a:schemeClr val="dk1"/>
              </a:solidFill>
              <a:prstDash val="solid"/>
              <a:round/>
              <a:headEnd type="none" w="med" len="med"/>
              <a:tailEnd type="none" w="med" len="med"/>
            </a:ln>
          </p:spPr>
        </p:cxnSp>
      </p:grpSp>
      <p:sp>
        <p:nvSpPr>
          <p:cNvPr id="57" name="Google Shape;57;p7"/>
          <p:cNvSpPr txBox="1">
            <a:spLocks noGrp="1"/>
          </p:cNvSpPr>
          <p:nvPr>
            <p:ph type="title"/>
          </p:nvPr>
        </p:nvSpPr>
        <p:spPr>
          <a:xfrm>
            <a:off x="5008600" y="1420475"/>
            <a:ext cx="3429000" cy="969600"/>
          </a:xfrm>
          <a:prstGeom prst="rect">
            <a:avLst/>
          </a:prstGeom>
        </p:spPr>
        <p:txBody>
          <a:bodyPr spcFirstLastPara="1" wrap="square" lIns="91425" tIns="91425" rIns="91425" bIns="91425" anchor="ctr" anchorCtr="0">
            <a:noAutofit/>
          </a:bodyPr>
          <a:lstStyle>
            <a:lvl1pPr lvl="0" rtl="0">
              <a:lnSpc>
                <a:spcPct val="90000"/>
              </a:lnSpc>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58" name="Google Shape;58;p7"/>
          <p:cNvSpPr txBox="1">
            <a:spLocks noGrp="1"/>
          </p:cNvSpPr>
          <p:nvPr>
            <p:ph type="subTitle" idx="1"/>
          </p:nvPr>
        </p:nvSpPr>
        <p:spPr>
          <a:xfrm>
            <a:off x="5008475" y="2583075"/>
            <a:ext cx="3429000" cy="8922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matchingName="Main point">
  <p:cSld name="MAIN_POINT">
    <p:spTree>
      <p:nvGrpSpPr>
        <p:cNvPr id="1" name="Shape 59"/>
        <p:cNvGrpSpPr/>
        <p:nvPr/>
      </p:nvGrpSpPr>
      <p:grpSpPr>
        <a:xfrm>
          <a:off x="0" y="0"/>
          <a:ext cx="0" cy="0"/>
          <a:chOff x="0" y="0"/>
          <a:chExt cx="0" cy="0"/>
        </a:xfrm>
      </p:grpSpPr>
      <p:grpSp>
        <p:nvGrpSpPr>
          <p:cNvPr id="60" name="Google Shape;60;p8"/>
          <p:cNvGrpSpPr/>
          <p:nvPr/>
        </p:nvGrpSpPr>
        <p:grpSpPr>
          <a:xfrm>
            <a:off x="-101025" y="-45925"/>
            <a:ext cx="9302475" cy="5261100"/>
            <a:chOff x="-101025" y="-45925"/>
            <a:chExt cx="9302475" cy="5261100"/>
          </a:xfrm>
        </p:grpSpPr>
        <p:cxnSp>
          <p:nvCxnSpPr>
            <p:cNvPr id="61" name="Google Shape;61;p8"/>
            <p:cNvCxnSpPr/>
            <p:nvPr/>
          </p:nvCxnSpPr>
          <p:spPr>
            <a:xfrm>
              <a:off x="-101025" y="205575"/>
              <a:ext cx="9294900" cy="0"/>
            </a:xfrm>
            <a:prstGeom prst="straightConnector1">
              <a:avLst/>
            </a:prstGeom>
            <a:noFill/>
            <a:ln w="19050" cap="flat" cmpd="sng">
              <a:solidFill>
                <a:schemeClr val="dk1"/>
              </a:solidFill>
              <a:prstDash val="solid"/>
              <a:round/>
              <a:headEnd type="none" w="med" len="med"/>
              <a:tailEnd type="none" w="med" len="med"/>
            </a:ln>
          </p:spPr>
        </p:cxnSp>
        <p:cxnSp>
          <p:nvCxnSpPr>
            <p:cNvPr id="62" name="Google Shape;62;p8"/>
            <p:cNvCxnSpPr/>
            <p:nvPr/>
          </p:nvCxnSpPr>
          <p:spPr>
            <a:xfrm>
              <a:off x="209250" y="-45925"/>
              <a:ext cx="0" cy="5261100"/>
            </a:xfrm>
            <a:prstGeom prst="straightConnector1">
              <a:avLst/>
            </a:prstGeom>
            <a:noFill/>
            <a:ln w="19050" cap="flat" cmpd="sng">
              <a:solidFill>
                <a:schemeClr val="dk1"/>
              </a:solidFill>
              <a:prstDash val="solid"/>
              <a:round/>
              <a:headEnd type="none" w="med" len="med"/>
              <a:tailEnd type="none" w="med" len="med"/>
            </a:ln>
          </p:spPr>
        </p:cxnSp>
        <p:cxnSp>
          <p:nvCxnSpPr>
            <p:cNvPr id="63" name="Google Shape;63;p8"/>
            <p:cNvCxnSpPr/>
            <p:nvPr/>
          </p:nvCxnSpPr>
          <p:spPr>
            <a:xfrm>
              <a:off x="-36750" y="4930875"/>
              <a:ext cx="9238200" cy="0"/>
            </a:xfrm>
            <a:prstGeom prst="straightConnector1">
              <a:avLst/>
            </a:prstGeom>
            <a:noFill/>
            <a:ln w="19050" cap="flat" cmpd="sng">
              <a:solidFill>
                <a:schemeClr val="dk1"/>
              </a:solidFill>
              <a:prstDash val="solid"/>
              <a:round/>
              <a:headEnd type="none" w="med" len="med"/>
              <a:tailEnd type="none" w="med" len="med"/>
            </a:ln>
          </p:spPr>
        </p:cxnSp>
        <p:cxnSp>
          <p:nvCxnSpPr>
            <p:cNvPr id="64" name="Google Shape;64;p8"/>
            <p:cNvCxnSpPr/>
            <p:nvPr/>
          </p:nvCxnSpPr>
          <p:spPr>
            <a:xfrm>
              <a:off x="8934750" y="-27550"/>
              <a:ext cx="0" cy="5217000"/>
            </a:xfrm>
            <a:prstGeom prst="straightConnector1">
              <a:avLst/>
            </a:prstGeom>
            <a:noFill/>
            <a:ln w="19050" cap="flat" cmpd="sng">
              <a:solidFill>
                <a:schemeClr val="dk1"/>
              </a:solidFill>
              <a:prstDash val="solid"/>
              <a:round/>
              <a:headEnd type="none" w="med" len="med"/>
              <a:tailEnd type="none" w="med" len="med"/>
            </a:ln>
          </p:spPr>
        </p:cxnSp>
      </p:grpSp>
      <p:sp>
        <p:nvSpPr>
          <p:cNvPr id="65" name="Google Shape;65;p8"/>
          <p:cNvSpPr txBox="1">
            <a:spLocks noGrp="1"/>
          </p:cNvSpPr>
          <p:nvPr>
            <p:ph type="title"/>
          </p:nvPr>
        </p:nvSpPr>
        <p:spPr>
          <a:xfrm>
            <a:off x="1514850" y="1369550"/>
            <a:ext cx="6114300" cy="2488500"/>
          </a:xfrm>
          <a:prstGeom prst="rect">
            <a:avLst/>
          </a:prstGeom>
        </p:spPr>
        <p:txBody>
          <a:bodyPr spcFirstLastPara="1" wrap="square" lIns="91425" tIns="91425" rIns="91425" bIns="91425" anchor="ctr" anchorCtr="0">
            <a:noAutofit/>
          </a:bodyPr>
          <a:lstStyle>
            <a:lvl1pPr lvl="0" algn="ctr">
              <a:lnSpc>
                <a:spcPct val="80000"/>
              </a:lnSpc>
              <a:spcBef>
                <a:spcPts val="0"/>
              </a:spcBef>
              <a:spcAft>
                <a:spcPts val="0"/>
              </a:spcAft>
              <a:buSzPts val="4800"/>
              <a:buNone/>
              <a:defRPr sz="10000"/>
            </a:lvl1pPr>
            <a:lvl2pPr lvl="1" algn="ctr">
              <a:spcBef>
                <a:spcPts val="0"/>
              </a:spcBef>
              <a:spcAft>
                <a:spcPts val="0"/>
              </a:spcAft>
              <a:buSzPts val="4800"/>
              <a:buNone/>
              <a:defRPr sz="4800"/>
            </a:lvl2pPr>
            <a:lvl3pPr lvl="2" algn="ctr">
              <a:spcBef>
                <a:spcPts val="0"/>
              </a:spcBef>
              <a:spcAft>
                <a:spcPts val="0"/>
              </a:spcAft>
              <a:buSzPts val="4800"/>
              <a:buNone/>
              <a:defRPr sz="4800"/>
            </a:lvl3pPr>
            <a:lvl4pPr lvl="3" algn="ctr">
              <a:spcBef>
                <a:spcPts val="0"/>
              </a:spcBef>
              <a:spcAft>
                <a:spcPts val="0"/>
              </a:spcAft>
              <a:buSzPts val="4800"/>
              <a:buNone/>
              <a:defRPr sz="4800"/>
            </a:lvl4pPr>
            <a:lvl5pPr lvl="4" algn="ctr">
              <a:spcBef>
                <a:spcPts val="0"/>
              </a:spcBef>
              <a:spcAft>
                <a:spcPts val="0"/>
              </a:spcAft>
              <a:buSzPts val="4800"/>
              <a:buNone/>
              <a:defRPr sz="4800"/>
            </a:lvl5pPr>
            <a:lvl6pPr lvl="5" algn="ctr">
              <a:spcBef>
                <a:spcPts val="0"/>
              </a:spcBef>
              <a:spcAft>
                <a:spcPts val="0"/>
              </a:spcAft>
              <a:buSzPts val="4800"/>
              <a:buNone/>
              <a:defRPr sz="4800"/>
            </a:lvl6pPr>
            <a:lvl7pPr lvl="6" algn="ctr">
              <a:spcBef>
                <a:spcPts val="0"/>
              </a:spcBef>
              <a:spcAft>
                <a:spcPts val="0"/>
              </a:spcAft>
              <a:buSzPts val="4800"/>
              <a:buNone/>
              <a:defRPr sz="4800"/>
            </a:lvl7pPr>
            <a:lvl8pPr lvl="7" algn="ctr">
              <a:spcBef>
                <a:spcPts val="0"/>
              </a:spcBef>
              <a:spcAft>
                <a:spcPts val="0"/>
              </a:spcAft>
              <a:buSzPts val="4800"/>
              <a:buNone/>
              <a:defRPr sz="4800"/>
            </a:lvl8pPr>
            <a:lvl9pPr lvl="8" algn="ctr">
              <a:spcBef>
                <a:spcPts val="0"/>
              </a:spcBef>
              <a:spcAft>
                <a:spcPts val="0"/>
              </a:spcAft>
              <a:buSzPts val="4800"/>
              <a:buNone/>
              <a:defRPr sz="4800"/>
            </a:lvl9pPr>
          </a:lstStyle>
          <a:p>
            <a:endParaRP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matchingName="Section title and description">
  <p:cSld name="SECTION_TITLE_AND_DESCRIPTION">
    <p:spTree>
      <p:nvGrpSpPr>
        <p:cNvPr id="1" name="Shape 66"/>
        <p:cNvGrpSpPr/>
        <p:nvPr/>
      </p:nvGrpSpPr>
      <p:grpSpPr>
        <a:xfrm>
          <a:off x="0" y="0"/>
          <a:ext cx="0" cy="0"/>
          <a:chOff x="0" y="0"/>
          <a:chExt cx="0" cy="0"/>
        </a:xfrm>
      </p:grpSpPr>
      <p:sp>
        <p:nvSpPr>
          <p:cNvPr id="67" name="Google Shape;67;p9"/>
          <p:cNvSpPr/>
          <p:nvPr/>
        </p:nvSpPr>
        <p:spPr>
          <a:xfrm>
            <a:off x="4572000" y="-125"/>
            <a:ext cx="4572000" cy="5143500"/>
          </a:xfrm>
          <a:prstGeom prst="rect">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68;p9"/>
          <p:cNvSpPr txBox="1">
            <a:spLocks noGrp="1"/>
          </p:cNvSpPr>
          <p:nvPr>
            <p:ph type="subTitle" idx="1"/>
          </p:nvPr>
        </p:nvSpPr>
        <p:spPr>
          <a:xfrm>
            <a:off x="713100" y="2278272"/>
            <a:ext cx="3632700" cy="1351500"/>
          </a:xfrm>
          <a:prstGeom prst="rect">
            <a:avLst/>
          </a:prstGeom>
        </p:spPr>
        <p:txBody>
          <a:bodyPr spcFirstLastPara="1" wrap="square" lIns="91425" tIns="91425" rIns="91425" bIns="91425" anchor="ctr" anchorCtr="0">
            <a:noAutofit/>
          </a:bodyPr>
          <a:lstStyle>
            <a:lvl1pPr lvl="0">
              <a:lnSpc>
                <a:spcPct val="100000"/>
              </a:lnSpc>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a:endParaRPr/>
          </a:p>
        </p:txBody>
      </p:sp>
      <p:grpSp>
        <p:nvGrpSpPr>
          <p:cNvPr id="69" name="Google Shape;69;p9"/>
          <p:cNvGrpSpPr/>
          <p:nvPr/>
        </p:nvGrpSpPr>
        <p:grpSpPr>
          <a:xfrm>
            <a:off x="-101025" y="-45925"/>
            <a:ext cx="9302475" cy="5261100"/>
            <a:chOff x="-101025" y="-45925"/>
            <a:chExt cx="9302475" cy="5261100"/>
          </a:xfrm>
        </p:grpSpPr>
        <p:cxnSp>
          <p:nvCxnSpPr>
            <p:cNvPr id="70" name="Google Shape;70;p9"/>
            <p:cNvCxnSpPr/>
            <p:nvPr/>
          </p:nvCxnSpPr>
          <p:spPr>
            <a:xfrm>
              <a:off x="-101025" y="205575"/>
              <a:ext cx="9294900" cy="0"/>
            </a:xfrm>
            <a:prstGeom prst="straightConnector1">
              <a:avLst/>
            </a:prstGeom>
            <a:noFill/>
            <a:ln w="19050" cap="flat" cmpd="sng">
              <a:solidFill>
                <a:schemeClr val="dk1"/>
              </a:solidFill>
              <a:prstDash val="solid"/>
              <a:round/>
              <a:headEnd type="none" w="med" len="med"/>
              <a:tailEnd type="none" w="med" len="med"/>
            </a:ln>
          </p:spPr>
        </p:cxnSp>
        <p:cxnSp>
          <p:nvCxnSpPr>
            <p:cNvPr id="71" name="Google Shape;71;p9"/>
            <p:cNvCxnSpPr/>
            <p:nvPr/>
          </p:nvCxnSpPr>
          <p:spPr>
            <a:xfrm>
              <a:off x="209250" y="-45925"/>
              <a:ext cx="0" cy="5261100"/>
            </a:xfrm>
            <a:prstGeom prst="straightConnector1">
              <a:avLst/>
            </a:prstGeom>
            <a:noFill/>
            <a:ln w="19050" cap="flat" cmpd="sng">
              <a:solidFill>
                <a:schemeClr val="dk1"/>
              </a:solidFill>
              <a:prstDash val="solid"/>
              <a:round/>
              <a:headEnd type="none" w="med" len="med"/>
              <a:tailEnd type="none" w="med" len="med"/>
            </a:ln>
          </p:spPr>
        </p:cxnSp>
        <p:cxnSp>
          <p:nvCxnSpPr>
            <p:cNvPr id="72" name="Google Shape;72;p9"/>
            <p:cNvCxnSpPr/>
            <p:nvPr/>
          </p:nvCxnSpPr>
          <p:spPr>
            <a:xfrm>
              <a:off x="-36750" y="4930875"/>
              <a:ext cx="9238200" cy="0"/>
            </a:xfrm>
            <a:prstGeom prst="straightConnector1">
              <a:avLst/>
            </a:prstGeom>
            <a:noFill/>
            <a:ln w="19050" cap="flat" cmpd="sng">
              <a:solidFill>
                <a:schemeClr val="dk1"/>
              </a:solidFill>
              <a:prstDash val="solid"/>
              <a:round/>
              <a:headEnd type="none" w="med" len="med"/>
              <a:tailEnd type="none" w="med" len="med"/>
            </a:ln>
          </p:spPr>
        </p:cxnSp>
        <p:cxnSp>
          <p:nvCxnSpPr>
            <p:cNvPr id="73" name="Google Shape;73;p9"/>
            <p:cNvCxnSpPr/>
            <p:nvPr/>
          </p:nvCxnSpPr>
          <p:spPr>
            <a:xfrm>
              <a:off x="8934750" y="-27550"/>
              <a:ext cx="0" cy="5217000"/>
            </a:xfrm>
            <a:prstGeom prst="straightConnector1">
              <a:avLst/>
            </a:prstGeom>
            <a:noFill/>
            <a:ln w="19050" cap="flat" cmpd="sng">
              <a:solidFill>
                <a:schemeClr val="dk1"/>
              </a:solidFill>
              <a:prstDash val="solid"/>
              <a:round/>
              <a:headEnd type="none" w="med" len="med"/>
              <a:tailEnd type="none" w="med" len="med"/>
            </a:ln>
          </p:spPr>
        </p:cxnSp>
      </p:grpSp>
      <p:sp>
        <p:nvSpPr>
          <p:cNvPr id="74" name="Google Shape;74;p9"/>
          <p:cNvSpPr txBox="1">
            <a:spLocks noGrp="1"/>
          </p:cNvSpPr>
          <p:nvPr>
            <p:ph type="title"/>
          </p:nvPr>
        </p:nvSpPr>
        <p:spPr>
          <a:xfrm>
            <a:off x="713100" y="1512587"/>
            <a:ext cx="3632700" cy="572700"/>
          </a:xfrm>
          <a:prstGeom prst="rect">
            <a:avLst/>
          </a:prstGeom>
        </p:spPr>
        <p:txBody>
          <a:bodyPr spcFirstLastPara="1" wrap="square" lIns="91425" tIns="91425" rIns="91425" bIns="91425" anchor="ctr"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matchingName="Caption">
  <p:cSld name="CAPTION_ONLY">
    <p:spTree>
      <p:nvGrpSpPr>
        <p:cNvPr id="1" name="Shape 75"/>
        <p:cNvGrpSpPr/>
        <p:nvPr/>
      </p:nvGrpSpPr>
      <p:grpSpPr>
        <a:xfrm>
          <a:off x="0" y="0"/>
          <a:ext cx="0" cy="0"/>
          <a:chOff x="0" y="0"/>
          <a:chExt cx="0" cy="0"/>
        </a:xfrm>
      </p:grpSpPr>
      <p:grpSp>
        <p:nvGrpSpPr>
          <p:cNvPr id="76" name="Google Shape;76;p10"/>
          <p:cNvGrpSpPr/>
          <p:nvPr/>
        </p:nvGrpSpPr>
        <p:grpSpPr>
          <a:xfrm>
            <a:off x="-101025" y="-45925"/>
            <a:ext cx="9302475" cy="5261100"/>
            <a:chOff x="-101025" y="-45925"/>
            <a:chExt cx="9302475" cy="5261100"/>
          </a:xfrm>
        </p:grpSpPr>
        <p:cxnSp>
          <p:nvCxnSpPr>
            <p:cNvPr id="77" name="Google Shape;77;p10"/>
            <p:cNvCxnSpPr/>
            <p:nvPr/>
          </p:nvCxnSpPr>
          <p:spPr>
            <a:xfrm>
              <a:off x="-101025" y="205575"/>
              <a:ext cx="9294900" cy="0"/>
            </a:xfrm>
            <a:prstGeom prst="straightConnector1">
              <a:avLst/>
            </a:prstGeom>
            <a:noFill/>
            <a:ln w="19050" cap="flat" cmpd="sng">
              <a:solidFill>
                <a:schemeClr val="dk1"/>
              </a:solidFill>
              <a:prstDash val="solid"/>
              <a:round/>
              <a:headEnd type="none" w="med" len="med"/>
              <a:tailEnd type="none" w="med" len="med"/>
            </a:ln>
          </p:spPr>
        </p:cxnSp>
        <p:cxnSp>
          <p:nvCxnSpPr>
            <p:cNvPr id="78" name="Google Shape;78;p10"/>
            <p:cNvCxnSpPr/>
            <p:nvPr/>
          </p:nvCxnSpPr>
          <p:spPr>
            <a:xfrm>
              <a:off x="209250" y="-45925"/>
              <a:ext cx="0" cy="5261100"/>
            </a:xfrm>
            <a:prstGeom prst="straightConnector1">
              <a:avLst/>
            </a:prstGeom>
            <a:noFill/>
            <a:ln w="19050" cap="flat" cmpd="sng">
              <a:solidFill>
                <a:schemeClr val="dk1"/>
              </a:solidFill>
              <a:prstDash val="solid"/>
              <a:round/>
              <a:headEnd type="none" w="med" len="med"/>
              <a:tailEnd type="none" w="med" len="med"/>
            </a:ln>
          </p:spPr>
        </p:cxnSp>
        <p:cxnSp>
          <p:nvCxnSpPr>
            <p:cNvPr id="79" name="Google Shape;79;p10"/>
            <p:cNvCxnSpPr/>
            <p:nvPr/>
          </p:nvCxnSpPr>
          <p:spPr>
            <a:xfrm>
              <a:off x="-36750" y="4930875"/>
              <a:ext cx="9238200" cy="0"/>
            </a:xfrm>
            <a:prstGeom prst="straightConnector1">
              <a:avLst/>
            </a:prstGeom>
            <a:noFill/>
            <a:ln w="19050" cap="flat" cmpd="sng">
              <a:solidFill>
                <a:schemeClr val="dk1"/>
              </a:solidFill>
              <a:prstDash val="solid"/>
              <a:round/>
              <a:headEnd type="none" w="med" len="med"/>
              <a:tailEnd type="none" w="med" len="med"/>
            </a:ln>
          </p:spPr>
        </p:cxnSp>
        <p:cxnSp>
          <p:nvCxnSpPr>
            <p:cNvPr id="80" name="Google Shape;80;p10"/>
            <p:cNvCxnSpPr/>
            <p:nvPr/>
          </p:nvCxnSpPr>
          <p:spPr>
            <a:xfrm>
              <a:off x="8934750" y="-27550"/>
              <a:ext cx="0" cy="5217000"/>
            </a:xfrm>
            <a:prstGeom prst="straightConnector1">
              <a:avLst/>
            </a:prstGeom>
            <a:noFill/>
            <a:ln w="19050" cap="flat" cmpd="sng">
              <a:solidFill>
                <a:schemeClr val="dk1"/>
              </a:solidFill>
              <a:prstDash val="solid"/>
              <a:round/>
              <a:headEnd type="none" w="med" len="med"/>
              <a:tailEnd type="none" w="med" len="med"/>
            </a:ln>
          </p:spPr>
        </p:cxnSp>
      </p:grpSp>
      <p:sp>
        <p:nvSpPr>
          <p:cNvPr id="81" name="Google Shape;81;p10"/>
          <p:cNvSpPr txBox="1">
            <a:spLocks noGrp="1"/>
          </p:cNvSpPr>
          <p:nvPr>
            <p:ph type="body" idx="1"/>
          </p:nvPr>
        </p:nvSpPr>
        <p:spPr>
          <a:xfrm>
            <a:off x="953990" y="3934400"/>
            <a:ext cx="7236000" cy="605100"/>
          </a:xfrm>
          <a:prstGeom prst="rect">
            <a:avLst/>
          </a:prstGeom>
          <a:solidFill>
            <a:schemeClr val="lt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lvl1pPr marL="457200" lvl="0" indent="-228600" algn="ctr">
              <a:lnSpc>
                <a:spcPct val="100000"/>
              </a:lnSpc>
              <a:spcBef>
                <a:spcPts val="0"/>
              </a:spcBef>
              <a:spcAft>
                <a:spcPts val="0"/>
              </a:spcAft>
              <a:buSzPts val="1400"/>
              <a:buFont typeface="DM Serif Display"/>
              <a:buNone/>
              <a:defRPr sz="2200">
                <a:solidFill>
                  <a:schemeClr val="dk1"/>
                </a:solidFill>
                <a:latin typeface="Vollkorn"/>
                <a:ea typeface="Vollkorn"/>
                <a:cs typeface="Vollkorn"/>
                <a:sym typeface="Vollkorn"/>
              </a:defRPr>
            </a:lvl1pPr>
          </a:lstStyle>
          <a:p>
            <a:endParaRP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matchingName="Big number">
  <p:cSld name="BIG_NUMBER">
    <p:spTree>
      <p:nvGrpSpPr>
        <p:cNvPr id="1" name="Shape 82"/>
        <p:cNvGrpSpPr/>
        <p:nvPr/>
      </p:nvGrpSpPr>
      <p:grpSpPr>
        <a:xfrm>
          <a:off x="0" y="0"/>
          <a:ext cx="0" cy="0"/>
          <a:chOff x="0" y="0"/>
          <a:chExt cx="0" cy="0"/>
        </a:xfrm>
      </p:grpSpPr>
      <p:sp>
        <p:nvSpPr>
          <p:cNvPr id="83" name="Google Shape;83;p11"/>
          <p:cNvSpPr txBox="1">
            <a:spLocks noGrp="1"/>
          </p:cNvSpPr>
          <p:nvPr>
            <p:ph type="title" hasCustomPrompt="1"/>
          </p:nvPr>
        </p:nvSpPr>
        <p:spPr>
          <a:xfrm>
            <a:off x="1119300" y="1386955"/>
            <a:ext cx="6905400" cy="1655400"/>
          </a:xfrm>
          <a:prstGeom prst="rect">
            <a:avLst/>
          </a:prstGeom>
        </p:spPr>
        <p:txBody>
          <a:bodyPr spcFirstLastPara="1" wrap="square" lIns="91425" tIns="91425" rIns="91425" bIns="91425" anchor="ctr" anchorCtr="0">
            <a:noAutofit/>
          </a:bodyPr>
          <a:lstStyle>
            <a:lvl1pPr lvl="0" algn="ctr">
              <a:lnSpc>
                <a:spcPct val="90000"/>
              </a:lnSpc>
              <a:spcBef>
                <a:spcPts val="0"/>
              </a:spcBef>
              <a:spcAft>
                <a:spcPts val="0"/>
              </a:spcAft>
              <a:buSzPts val="12000"/>
              <a:buNone/>
              <a:defRPr sz="12000"/>
            </a:lvl1pPr>
            <a:lvl2pPr lvl="1" algn="ctr">
              <a:spcBef>
                <a:spcPts val="0"/>
              </a:spcBef>
              <a:spcAft>
                <a:spcPts val="0"/>
              </a:spcAft>
              <a:buSzPts val="12000"/>
              <a:buNone/>
              <a:defRPr sz="12000"/>
            </a:lvl2pPr>
            <a:lvl3pPr lvl="2" algn="ctr">
              <a:spcBef>
                <a:spcPts val="0"/>
              </a:spcBef>
              <a:spcAft>
                <a:spcPts val="0"/>
              </a:spcAft>
              <a:buSzPts val="12000"/>
              <a:buNone/>
              <a:defRPr sz="12000"/>
            </a:lvl3pPr>
            <a:lvl4pPr lvl="3" algn="ctr">
              <a:spcBef>
                <a:spcPts val="0"/>
              </a:spcBef>
              <a:spcAft>
                <a:spcPts val="0"/>
              </a:spcAft>
              <a:buSzPts val="12000"/>
              <a:buNone/>
              <a:defRPr sz="12000"/>
            </a:lvl4pPr>
            <a:lvl5pPr lvl="4" algn="ctr">
              <a:spcBef>
                <a:spcPts val="0"/>
              </a:spcBef>
              <a:spcAft>
                <a:spcPts val="0"/>
              </a:spcAft>
              <a:buSzPts val="12000"/>
              <a:buNone/>
              <a:defRPr sz="12000"/>
            </a:lvl5pPr>
            <a:lvl6pPr lvl="5" algn="ctr">
              <a:spcBef>
                <a:spcPts val="0"/>
              </a:spcBef>
              <a:spcAft>
                <a:spcPts val="0"/>
              </a:spcAft>
              <a:buSzPts val="12000"/>
              <a:buNone/>
              <a:defRPr sz="12000"/>
            </a:lvl6pPr>
            <a:lvl7pPr lvl="6" algn="ctr">
              <a:spcBef>
                <a:spcPts val="0"/>
              </a:spcBef>
              <a:spcAft>
                <a:spcPts val="0"/>
              </a:spcAft>
              <a:buSzPts val="12000"/>
              <a:buNone/>
              <a:defRPr sz="12000"/>
            </a:lvl7pPr>
            <a:lvl8pPr lvl="7" algn="ctr">
              <a:spcBef>
                <a:spcPts val="0"/>
              </a:spcBef>
              <a:spcAft>
                <a:spcPts val="0"/>
              </a:spcAft>
              <a:buSzPts val="12000"/>
              <a:buNone/>
              <a:defRPr sz="12000"/>
            </a:lvl8pPr>
            <a:lvl9pPr lvl="8" algn="ctr">
              <a:spcBef>
                <a:spcPts val="0"/>
              </a:spcBef>
              <a:spcAft>
                <a:spcPts val="0"/>
              </a:spcAft>
              <a:buSzPts val="12000"/>
              <a:buNone/>
              <a:defRPr sz="12000"/>
            </a:lvl9pPr>
          </a:lstStyle>
          <a:p>
            <a:r>
              <a:t>xx%</a:t>
            </a:r>
          </a:p>
        </p:txBody>
      </p:sp>
      <p:sp>
        <p:nvSpPr>
          <p:cNvPr id="84" name="Google Shape;84;p11"/>
          <p:cNvSpPr txBox="1">
            <a:spLocks noGrp="1"/>
          </p:cNvSpPr>
          <p:nvPr>
            <p:ph type="subTitle" idx="1"/>
          </p:nvPr>
        </p:nvSpPr>
        <p:spPr>
          <a:xfrm>
            <a:off x="1119300" y="3216755"/>
            <a:ext cx="6905400" cy="474300"/>
          </a:xfrm>
          <a:prstGeom prst="rect">
            <a:avLst/>
          </a:prstGeom>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1800">
                <a:solidFill>
                  <a:schemeClr val="dk1"/>
                </a:solidFill>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grpSp>
        <p:nvGrpSpPr>
          <p:cNvPr id="85" name="Google Shape;85;p11"/>
          <p:cNvGrpSpPr/>
          <p:nvPr/>
        </p:nvGrpSpPr>
        <p:grpSpPr>
          <a:xfrm>
            <a:off x="-101025" y="-45925"/>
            <a:ext cx="9302475" cy="5261100"/>
            <a:chOff x="-101025" y="-45925"/>
            <a:chExt cx="9302475" cy="5261100"/>
          </a:xfrm>
        </p:grpSpPr>
        <p:cxnSp>
          <p:nvCxnSpPr>
            <p:cNvPr id="86" name="Google Shape;86;p11"/>
            <p:cNvCxnSpPr/>
            <p:nvPr/>
          </p:nvCxnSpPr>
          <p:spPr>
            <a:xfrm>
              <a:off x="-101025" y="205575"/>
              <a:ext cx="9294900" cy="0"/>
            </a:xfrm>
            <a:prstGeom prst="straightConnector1">
              <a:avLst/>
            </a:prstGeom>
            <a:noFill/>
            <a:ln w="19050" cap="flat" cmpd="sng">
              <a:solidFill>
                <a:schemeClr val="dk1"/>
              </a:solidFill>
              <a:prstDash val="solid"/>
              <a:round/>
              <a:headEnd type="none" w="med" len="med"/>
              <a:tailEnd type="none" w="med" len="med"/>
            </a:ln>
          </p:spPr>
        </p:cxnSp>
        <p:cxnSp>
          <p:nvCxnSpPr>
            <p:cNvPr id="87" name="Google Shape;87;p11"/>
            <p:cNvCxnSpPr/>
            <p:nvPr/>
          </p:nvCxnSpPr>
          <p:spPr>
            <a:xfrm>
              <a:off x="209250" y="-45925"/>
              <a:ext cx="0" cy="5261100"/>
            </a:xfrm>
            <a:prstGeom prst="straightConnector1">
              <a:avLst/>
            </a:prstGeom>
            <a:noFill/>
            <a:ln w="19050" cap="flat" cmpd="sng">
              <a:solidFill>
                <a:schemeClr val="dk1"/>
              </a:solidFill>
              <a:prstDash val="solid"/>
              <a:round/>
              <a:headEnd type="none" w="med" len="med"/>
              <a:tailEnd type="none" w="med" len="med"/>
            </a:ln>
          </p:spPr>
        </p:cxnSp>
        <p:cxnSp>
          <p:nvCxnSpPr>
            <p:cNvPr id="88" name="Google Shape;88;p11"/>
            <p:cNvCxnSpPr/>
            <p:nvPr/>
          </p:nvCxnSpPr>
          <p:spPr>
            <a:xfrm>
              <a:off x="-36750" y="4930875"/>
              <a:ext cx="9238200" cy="0"/>
            </a:xfrm>
            <a:prstGeom prst="straightConnector1">
              <a:avLst/>
            </a:prstGeom>
            <a:noFill/>
            <a:ln w="19050" cap="flat" cmpd="sng">
              <a:solidFill>
                <a:schemeClr val="dk1"/>
              </a:solidFill>
              <a:prstDash val="solid"/>
              <a:round/>
              <a:headEnd type="none" w="med" len="med"/>
              <a:tailEnd type="none" w="med" len="med"/>
            </a:ln>
          </p:spPr>
        </p:cxnSp>
        <p:cxnSp>
          <p:nvCxnSpPr>
            <p:cNvPr id="89" name="Google Shape;89;p11"/>
            <p:cNvCxnSpPr/>
            <p:nvPr/>
          </p:nvCxnSpPr>
          <p:spPr>
            <a:xfrm>
              <a:off x="8934750" y="-27550"/>
              <a:ext cx="0" cy="5217000"/>
            </a:xfrm>
            <a:prstGeom prst="straightConnector1">
              <a:avLst/>
            </a:prstGeom>
            <a:noFill/>
            <a:ln w="19050" cap="flat" cmpd="sng">
              <a:solidFill>
                <a:schemeClr val="dk1"/>
              </a:solidFill>
              <a:prstDash val="solid"/>
              <a:round/>
              <a:headEnd type="none" w="med" len="med"/>
              <a:tailEnd type="none" w="med" len="med"/>
            </a:ln>
          </p:spPr>
        </p:cxnSp>
      </p:grpSp>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26" Type="http://schemas.openxmlformats.org/officeDocument/2006/relationships/slideLayout" Target="../slideLayouts/slideLayout26.xml"/><Relationship Id="rId3" Type="http://schemas.openxmlformats.org/officeDocument/2006/relationships/slideLayout" Target="../slideLayouts/slideLayout3.xml"/><Relationship Id="rId21" Type="http://schemas.openxmlformats.org/officeDocument/2006/relationships/slideLayout" Target="../slideLayouts/slideLayout21.xml"/><Relationship Id="rId34" Type="http://schemas.openxmlformats.org/officeDocument/2006/relationships/hyperlink" Target="https://plantillaspowerpoint.org/" TargetMode="Externa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slideLayout" Target="../slideLayouts/slideLayout25.xml"/><Relationship Id="rId33" Type="http://schemas.openxmlformats.org/officeDocument/2006/relationships/theme" Target="../theme/theme1.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29" Type="http://schemas.openxmlformats.org/officeDocument/2006/relationships/slideLayout" Target="../slideLayouts/slideLayout29.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32" Type="http://schemas.openxmlformats.org/officeDocument/2006/relationships/slideLayout" Target="../slideLayouts/slideLayout32.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28" Type="http://schemas.openxmlformats.org/officeDocument/2006/relationships/slideLayout" Target="../slideLayouts/slideLayout28.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31" Type="http://schemas.openxmlformats.org/officeDocument/2006/relationships/slideLayout" Target="../slideLayouts/slideLayout31.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 Id="rId27" Type="http://schemas.openxmlformats.org/officeDocument/2006/relationships/slideLayout" Target="../slideLayouts/slideLayout27.xml"/><Relationship Id="rId30" Type="http://schemas.openxmlformats.org/officeDocument/2006/relationships/slideLayout" Target="../slideLayouts/slideLayout30.xml"/><Relationship Id="rId35" Type="http://schemas.openxmlformats.org/officeDocument/2006/relationships/image" Target="../media/image1.png"/></Relationships>
</file>

<file path=ppt/slideMasters/_rels/slideMaster2.xml.rels><?xml version="1.0" encoding="UTF-8" standalone="yes"?>
<Relationships xmlns="http://schemas.openxmlformats.org/package/2006/relationships"><Relationship Id="rId3" Type="http://schemas.openxmlformats.org/officeDocument/2006/relationships/theme" Target="../theme/theme2.xml"/><Relationship Id="rId2" Type="http://schemas.openxmlformats.org/officeDocument/2006/relationships/slideLayout" Target="../slideLayouts/slideLayout34.xml"/><Relationship Id="rId1" Type="http://schemas.openxmlformats.org/officeDocument/2006/relationships/slideLayout" Target="../slideLayouts/slideLayout33.xml"/><Relationship Id="rId5" Type="http://schemas.openxmlformats.org/officeDocument/2006/relationships/image" Target="../media/image1.png"/><Relationship Id="rId4" Type="http://schemas.openxmlformats.org/officeDocument/2006/relationships/hyperlink" Target="https://plantillaspowerpoint.org/" TargetMode="External"/></Relationships>
</file>

<file path=ppt/slideMasters/slideMaster1.xml><?xml version="1.0" encoding="utf-8"?>
<p:sldMaster xmlns:a="http://schemas.openxmlformats.org/drawingml/2006/main" xmlns:r="http://schemas.openxmlformats.org/officeDocument/2006/relationships" xmlns:p="http://schemas.openxmlformats.org/presentationml/2006/main">
  <p:cSld name="simple-light-2">
    <p:bg>
      <p:bgPr>
        <a:solidFill>
          <a:schemeClr val="lt2"/>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713100" y="539400"/>
            <a:ext cx="7717800" cy="572700"/>
          </a:xfrm>
          <a:prstGeom prst="rect">
            <a:avLst/>
          </a:prstGeom>
          <a:noFill/>
          <a:ln>
            <a:noFill/>
          </a:ln>
        </p:spPr>
        <p:txBody>
          <a:bodyPr spcFirstLastPara="1" wrap="square" lIns="91425" tIns="91425" rIns="91425" bIns="91425" anchor="ctr" anchorCtr="0">
            <a:noAutofit/>
          </a:bodyPr>
          <a:lstStyle>
            <a:lvl1pPr lvl="0">
              <a:spcBef>
                <a:spcPts val="0"/>
              </a:spcBef>
              <a:spcAft>
                <a:spcPts val="0"/>
              </a:spcAft>
              <a:buClr>
                <a:schemeClr val="dk1"/>
              </a:buClr>
              <a:buSzPts val="3000"/>
              <a:buFont typeface="Vollkorn"/>
              <a:buNone/>
              <a:defRPr sz="3000">
                <a:solidFill>
                  <a:schemeClr val="dk1"/>
                </a:solidFill>
                <a:latin typeface="Vollkorn"/>
                <a:ea typeface="Vollkorn"/>
                <a:cs typeface="Vollkorn"/>
                <a:sym typeface="Vollkorn"/>
              </a:defRPr>
            </a:lvl1pPr>
            <a:lvl2pPr lvl="1">
              <a:spcBef>
                <a:spcPts val="0"/>
              </a:spcBef>
              <a:spcAft>
                <a:spcPts val="0"/>
              </a:spcAft>
              <a:buClr>
                <a:schemeClr val="dk1"/>
              </a:buClr>
              <a:buSzPts val="3000"/>
              <a:buFont typeface="Vollkorn"/>
              <a:buNone/>
              <a:defRPr sz="3000">
                <a:solidFill>
                  <a:schemeClr val="dk1"/>
                </a:solidFill>
                <a:latin typeface="Vollkorn"/>
                <a:ea typeface="Vollkorn"/>
                <a:cs typeface="Vollkorn"/>
                <a:sym typeface="Vollkorn"/>
              </a:defRPr>
            </a:lvl2pPr>
            <a:lvl3pPr lvl="2">
              <a:spcBef>
                <a:spcPts val="0"/>
              </a:spcBef>
              <a:spcAft>
                <a:spcPts val="0"/>
              </a:spcAft>
              <a:buClr>
                <a:schemeClr val="dk1"/>
              </a:buClr>
              <a:buSzPts val="3000"/>
              <a:buFont typeface="Vollkorn"/>
              <a:buNone/>
              <a:defRPr sz="3000">
                <a:solidFill>
                  <a:schemeClr val="dk1"/>
                </a:solidFill>
                <a:latin typeface="Vollkorn"/>
                <a:ea typeface="Vollkorn"/>
                <a:cs typeface="Vollkorn"/>
                <a:sym typeface="Vollkorn"/>
              </a:defRPr>
            </a:lvl3pPr>
            <a:lvl4pPr lvl="3">
              <a:spcBef>
                <a:spcPts val="0"/>
              </a:spcBef>
              <a:spcAft>
                <a:spcPts val="0"/>
              </a:spcAft>
              <a:buClr>
                <a:schemeClr val="dk1"/>
              </a:buClr>
              <a:buSzPts val="3000"/>
              <a:buFont typeface="Vollkorn"/>
              <a:buNone/>
              <a:defRPr sz="3000">
                <a:solidFill>
                  <a:schemeClr val="dk1"/>
                </a:solidFill>
                <a:latin typeface="Vollkorn"/>
                <a:ea typeface="Vollkorn"/>
                <a:cs typeface="Vollkorn"/>
                <a:sym typeface="Vollkorn"/>
              </a:defRPr>
            </a:lvl4pPr>
            <a:lvl5pPr lvl="4">
              <a:spcBef>
                <a:spcPts val="0"/>
              </a:spcBef>
              <a:spcAft>
                <a:spcPts val="0"/>
              </a:spcAft>
              <a:buClr>
                <a:schemeClr val="dk1"/>
              </a:buClr>
              <a:buSzPts val="3000"/>
              <a:buFont typeface="Vollkorn"/>
              <a:buNone/>
              <a:defRPr sz="3000">
                <a:solidFill>
                  <a:schemeClr val="dk1"/>
                </a:solidFill>
                <a:latin typeface="Vollkorn"/>
                <a:ea typeface="Vollkorn"/>
                <a:cs typeface="Vollkorn"/>
                <a:sym typeface="Vollkorn"/>
              </a:defRPr>
            </a:lvl5pPr>
            <a:lvl6pPr lvl="5">
              <a:spcBef>
                <a:spcPts val="0"/>
              </a:spcBef>
              <a:spcAft>
                <a:spcPts val="0"/>
              </a:spcAft>
              <a:buClr>
                <a:schemeClr val="dk1"/>
              </a:buClr>
              <a:buSzPts val="3000"/>
              <a:buFont typeface="Vollkorn"/>
              <a:buNone/>
              <a:defRPr sz="3000">
                <a:solidFill>
                  <a:schemeClr val="dk1"/>
                </a:solidFill>
                <a:latin typeface="Vollkorn"/>
                <a:ea typeface="Vollkorn"/>
                <a:cs typeface="Vollkorn"/>
                <a:sym typeface="Vollkorn"/>
              </a:defRPr>
            </a:lvl6pPr>
            <a:lvl7pPr lvl="6">
              <a:spcBef>
                <a:spcPts val="0"/>
              </a:spcBef>
              <a:spcAft>
                <a:spcPts val="0"/>
              </a:spcAft>
              <a:buClr>
                <a:schemeClr val="dk1"/>
              </a:buClr>
              <a:buSzPts val="3000"/>
              <a:buFont typeface="Vollkorn"/>
              <a:buNone/>
              <a:defRPr sz="3000">
                <a:solidFill>
                  <a:schemeClr val="dk1"/>
                </a:solidFill>
                <a:latin typeface="Vollkorn"/>
                <a:ea typeface="Vollkorn"/>
                <a:cs typeface="Vollkorn"/>
                <a:sym typeface="Vollkorn"/>
              </a:defRPr>
            </a:lvl7pPr>
            <a:lvl8pPr lvl="7">
              <a:spcBef>
                <a:spcPts val="0"/>
              </a:spcBef>
              <a:spcAft>
                <a:spcPts val="0"/>
              </a:spcAft>
              <a:buClr>
                <a:schemeClr val="dk1"/>
              </a:buClr>
              <a:buSzPts val="3000"/>
              <a:buFont typeface="Vollkorn"/>
              <a:buNone/>
              <a:defRPr sz="3000">
                <a:solidFill>
                  <a:schemeClr val="dk1"/>
                </a:solidFill>
                <a:latin typeface="Vollkorn"/>
                <a:ea typeface="Vollkorn"/>
                <a:cs typeface="Vollkorn"/>
                <a:sym typeface="Vollkorn"/>
              </a:defRPr>
            </a:lvl8pPr>
            <a:lvl9pPr lvl="8">
              <a:spcBef>
                <a:spcPts val="0"/>
              </a:spcBef>
              <a:spcAft>
                <a:spcPts val="0"/>
              </a:spcAft>
              <a:buClr>
                <a:schemeClr val="dk1"/>
              </a:buClr>
              <a:buSzPts val="3000"/>
              <a:buFont typeface="Vollkorn"/>
              <a:buNone/>
              <a:defRPr sz="3000">
                <a:solidFill>
                  <a:schemeClr val="dk1"/>
                </a:solidFill>
                <a:latin typeface="Vollkorn"/>
                <a:ea typeface="Vollkorn"/>
                <a:cs typeface="Vollkorn"/>
                <a:sym typeface="Vollkorn"/>
              </a:defRPr>
            </a:lvl9pPr>
          </a:lstStyle>
          <a:p>
            <a:endParaRPr/>
          </a:p>
        </p:txBody>
      </p:sp>
      <p:sp>
        <p:nvSpPr>
          <p:cNvPr id="7" name="Google Shape;7;p1"/>
          <p:cNvSpPr txBox="1">
            <a:spLocks noGrp="1"/>
          </p:cNvSpPr>
          <p:nvPr>
            <p:ph type="body" idx="1"/>
          </p:nvPr>
        </p:nvSpPr>
        <p:spPr>
          <a:xfrm>
            <a:off x="713100" y="1187700"/>
            <a:ext cx="7717800" cy="3416400"/>
          </a:xfrm>
          <a:prstGeom prst="rect">
            <a:avLst/>
          </a:prstGeom>
          <a:noFill/>
          <a:ln>
            <a:noFill/>
          </a:ln>
        </p:spPr>
        <p:txBody>
          <a:bodyPr spcFirstLastPara="1" wrap="square" lIns="91425" tIns="91425" rIns="91425" bIns="91425" anchor="t" anchorCtr="0">
            <a:noAutofit/>
          </a:bodyPr>
          <a:lstStyle>
            <a:lvl1pPr marL="457200" lvl="0" indent="-317500">
              <a:lnSpc>
                <a:spcPct val="115000"/>
              </a:lnSpc>
              <a:spcBef>
                <a:spcPts val="0"/>
              </a:spcBef>
              <a:spcAft>
                <a:spcPts val="0"/>
              </a:spcAft>
              <a:buClr>
                <a:schemeClr val="dk2"/>
              </a:buClr>
              <a:buSzPts val="1400"/>
              <a:buFont typeface="Roboto"/>
              <a:buChar char="●"/>
              <a:defRPr>
                <a:solidFill>
                  <a:schemeClr val="dk2"/>
                </a:solidFill>
                <a:latin typeface="Roboto"/>
                <a:ea typeface="Roboto"/>
                <a:cs typeface="Roboto"/>
                <a:sym typeface="Roboto"/>
              </a:defRPr>
            </a:lvl1pPr>
            <a:lvl2pPr marL="914400" lvl="1" indent="-317500">
              <a:lnSpc>
                <a:spcPct val="115000"/>
              </a:lnSpc>
              <a:spcBef>
                <a:spcPts val="0"/>
              </a:spcBef>
              <a:spcAft>
                <a:spcPts val="0"/>
              </a:spcAft>
              <a:buClr>
                <a:schemeClr val="dk2"/>
              </a:buClr>
              <a:buSzPts val="1400"/>
              <a:buFont typeface="Roboto"/>
              <a:buChar char="○"/>
              <a:defRPr>
                <a:solidFill>
                  <a:schemeClr val="dk2"/>
                </a:solidFill>
                <a:latin typeface="Roboto"/>
                <a:ea typeface="Roboto"/>
                <a:cs typeface="Roboto"/>
                <a:sym typeface="Roboto"/>
              </a:defRPr>
            </a:lvl2pPr>
            <a:lvl3pPr marL="1371600" lvl="2" indent="-317500">
              <a:lnSpc>
                <a:spcPct val="115000"/>
              </a:lnSpc>
              <a:spcBef>
                <a:spcPts val="0"/>
              </a:spcBef>
              <a:spcAft>
                <a:spcPts val="0"/>
              </a:spcAft>
              <a:buClr>
                <a:schemeClr val="dk2"/>
              </a:buClr>
              <a:buSzPts val="1400"/>
              <a:buFont typeface="Roboto"/>
              <a:buChar char="■"/>
              <a:defRPr>
                <a:solidFill>
                  <a:schemeClr val="dk2"/>
                </a:solidFill>
                <a:latin typeface="Roboto"/>
                <a:ea typeface="Roboto"/>
                <a:cs typeface="Roboto"/>
                <a:sym typeface="Roboto"/>
              </a:defRPr>
            </a:lvl3pPr>
            <a:lvl4pPr marL="1828800" lvl="3" indent="-317500">
              <a:lnSpc>
                <a:spcPct val="115000"/>
              </a:lnSpc>
              <a:spcBef>
                <a:spcPts val="0"/>
              </a:spcBef>
              <a:spcAft>
                <a:spcPts val="0"/>
              </a:spcAft>
              <a:buClr>
                <a:schemeClr val="dk2"/>
              </a:buClr>
              <a:buSzPts val="1400"/>
              <a:buFont typeface="Roboto"/>
              <a:buChar char="●"/>
              <a:defRPr>
                <a:solidFill>
                  <a:schemeClr val="dk2"/>
                </a:solidFill>
                <a:latin typeface="Roboto"/>
                <a:ea typeface="Roboto"/>
                <a:cs typeface="Roboto"/>
                <a:sym typeface="Roboto"/>
              </a:defRPr>
            </a:lvl4pPr>
            <a:lvl5pPr marL="2286000" lvl="4" indent="-317500">
              <a:lnSpc>
                <a:spcPct val="115000"/>
              </a:lnSpc>
              <a:spcBef>
                <a:spcPts val="0"/>
              </a:spcBef>
              <a:spcAft>
                <a:spcPts val="0"/>
              </a:spcAft>
              <a:buClr>
                <a:schemeClr val="dk2"/>
              </a:buClr>
              <a:buSzPts val="1400"/>
              <a:buFont typeface="Roboto"/>
              <a:buChar char="○"/>
              <a:defRPr>
                <a:solidFill>
                  <a:schemeClr val="dk2"/>
                </a:solidFill>
                <a:latin typeface="Roboto"/>
                <a:ea typeface="Roboto"/>
                <a:cs typeface="Roboto"/>
                <a:sym typeface="Roboto"/>
              </a:defRPr>
            </a:lvl5pPr>
            <a:lvl6pPr marL="2743200" lvl="5" indent="-317500">
              <a:lnSpc>
                <a:spcPct val="115000"/>
              </a:lnSpc>
              <a:spcBef>
                <a:spcPts val="0"/>
              </a:spcBef>
              <a:spcAft>
                <a:spcPts val="0"/>
              </a:spcAft>
              <a:buClr>
                <a:schemeClr val="dk2"/>
              </a:buClr>
              <a:buSzPts val="1400"/>
              <a:buFont typeface="Roboto"/>
              <a:buChar char="■"/>
              <a:defRPr>
                <a:solidFill>
                  <a:schemeClr val="dk2"/>
                </a:solidFill>
                <a:latin typeface="Roboto"/>
                <a:ea typeface="Roboto"/>
                <a:cs typeface="Roboto"/>
                <a:sym typeface="Roboto"/>
              </a:defRPr>
            </a:lvl6pPr>
            <a:lvl7pPr marL="3200400" lvl="6" indent="-317500">
              <a:lnSpc>
                <a:spcPct val="115000"/>
              </a:lnSpc>
              <a:spcBef>
                <a:spcPts val="0"/>
              </a:spcBef>
              <a:spcAft>
                <a:spcPts val="0"/>
              </a:spcAft>
              <a:buClr>
                <a:schemeClr val="dk2"/>
              </a:buClr>
              <a:buSzPts val="1400"/>
              <a:buFont typeface="Roboto"/>
              <a:buChar char="●"/>
              <a:defRPr>
                <a:solidFill>
                  <a:schemeClr val="dk2"/>
                </a:solidFill>
                <a:latin typeface="Roboto"/>
                <a:ea typeface="Roboto"/>
                <a:cs typeface="Roboto"/>
                <a:sym typeface="Roboto"/>
              </a:defRPr>
            </a:lvl7pPr>
            <a:lvl8pPr marL="3657600" lvl="7" indent="-317500">
              <a:lnSpc>
                <a:spcPct val="115000"/>
              </a:lnSpc>
              <a:spcBef>
                <a:spcPts val="0"/>
              </a:spcBef>
              <a:spcAft>
                <a:spcPts val="0"/>
              </a:spcAft>
              <a:buClr>
                <a:schemeClr val="dk2"/>
              </a:buClr>
              <a:buSzPts val="1400"/>
              <a:buFont typeface="Roboto"/>
              <a:buChar char="○"/>
              <a:defRPr>
                <a:solidFill>
                  <a:schemeClr val="dk2"/>
                </a:solidFill>
                <a:latin typeface="Roboto"/>
                <a:ea typeface="Roboto"/>
                <a:cs typeface="Roboto"/>
                <a:sym typeface="Roboto"/>
              </a:defRPr>
            </a:lvl8pPr>
            <a:lvl9pPr marL="4114800" lvl="8" indent="-317500">
              <a:lnSpc>
                <a:spcPct val="115000"/>
              </a:lnSpc>
              <a:spcBef>
                <a:spcPts val="0"/>
              </a:spcBef>
              <a:spcAft>
                <a:spcPts val="0"/>
              </a:spcAft>
              <a:buClr>
                <a:schemeClr val="dk2"/>
              </a:buClr>
              <a:buSzPts val="1400"/>
              <a:buFont typeface="Roboto"/>
              <a:buChar char="■"/>
              <a:defRPr>
                <a:solidFill>
                  <a:schemeClr val="dk2"/>
                </a:solidFill>
                <a:latin typeface="Roboto"/>
                <a:ea typeface="Roboto"/>
                <a:cs typeface="Roboto"/>
                <a:sym typeface="Roboto"/>
              </a:defRPr>
            </a:lvl9pPr>
          </a:lstStyle>
          <a:p>
            <a:endParaRPr/>
          </a:p>
        </p:txBody>
      </p:sp>
      <p:sp>
        <p:nvSpPr>
          <p:cNvPr id="4" name="TextBox 11"/>
          <p:cNvSpPr txBox="1"/>
          <p:nvPr userDrawn="1"/>
        </p:nvSpPr>
        <p:spPr>
          <a:xfrm rot="16200000">
            <a:off x="-2376218" y="1331786"/>
            <a:ext cx="4446020" cy="230832"/>
          </a:xfrm>
          <a:prstGeom prst="rect">
            <a:avLst/>
          </a:prstGeom>
          <a:noFill/>
        </p:spPr>
        <p:txBody>
          <a:bodyPr wrap="square" rtlCol="0" anchor="ctr">
            <a:spAutoFit/>
          </a:bodyPr>
          <a:lstStyle/>
          <a:p>
            <a:r>
              <a:rPr lang="bs-Latn-BA" sz="900" dirty="0">
                <a:solidFill>
                  <a:schemeClr val="accent4">
                    <a:lumMod val="65000"/>
                  </a:schemeClr>
                </a:solidFill>
              </a:rPr>
              <a:t>Find</a:t>
            </a:r>
            <a:r>
              <a:rPr lang="bs-Latn-BA" sz="900" baseline="0" dirty="0">
                <a:solidFill>
                  <a:schemeClr val="accent4">
                    <a:lumMod val="65000"/>
                  </a:schemeClr>
                </a:solidFill>
              </a:rPr>
              <a:t> m</a:t>
            </a:r>
            <a:r>
              <a:rPr lang="bs-Latn-BA" sz="900" dirty="0">
                <a:solidFill>
                  <a:schemeClr val="accent4">
                    <a:lumMod val="65000"/>
                  </a:schemeClr>
                </a:solidFill>
              </a:rPr>
              <a:t>ore PowerPoint templates</a:t>
            </a:r>
            <a:r>
              <a:rPr lang="bs-Latn-BA" sz="900" baseline="0" dirty="0">
                <a:solidFill>
                  <a:schemeClr val="accent4">
                    <a:lumMod val="65000"/>
                  </a:schemeClr>
                </a:solidFill>
              </a:rPr>
              <a:t> on </a:t>
            </a:r>
            <a:r>
              <a:rPr lang="es-PE" sz="900" b="1" baseline="0" dirty="0" smtClean="0">
                <a:solidFill>
                  <a:schemeClr val="bg1">
                    <a:lumMod val="65000"/>
                  </a:schemeClr>
                </a:solidFill>
                <a:hlinkClick r:id="rId34"/>
              </a:rPr>
              <a:t>plantillaspowerpoint.org</a:t>
            </a:r>
            <a:endParaRPr lang="en-US" sz="900" dirty="0">
              <a:solidFill>
                <a:schemeClr val="bg1">
                  <a:lumMod val="65000"/>
                </a:schemeClr>
              </a:solidFill>
            </a:endParaRPr>
          </a:p>
        </p:txBody>
      </p:sp>
      <p:pic>
        <p:nvPicPr>
          <p:cNvPr id="5" name="Imagen 4"/>
          <p:cNvPicPr>
            <a:picLocks noChangeAspect="1"/>
          </p:cNvPicPr>
          <p:nvPr userDrawn="1"/>
        </p:nvPicPr>
        <p:blipFill>
          <a:blip r:embed="rId35">
            <a:extLst>
              <a:ext uri="{28A0092B-C50C-407E-A947-70E740481C1C}">
                <a14:useLocalDpi xmlns:a14="http://schemas.microsoft.com/office/drawing/2010/main" val="0"/>
              </a:ext>
            </a:extLst>
          </a:blip>
          <a:stretch>
            <a:fillRect/>
          </a:stretch>
        </p:blipFill>
        <p:spPr>
          <a:xfrm rot="16200000">
            <a:off x="-707543" y="4071339"/>
            <a:ext cx="1108670" cy="306416"/>
          </a:xfrm>
          <a:prstGeom prst="rect">
            <a:avLst/>
          </a:prstGeom>
        </p:spPr>
      </p:pic>
    </p:spTree>
  </p:cSld>
  <p:clrMap bg1="lt1" tx1="dk1" bg2="dk2" tx2="lt2" accent1="accent1" accent2="accent2" accent3="accent3" accent4="accent4" accent5="accent5" accent6="accent6" hlink="hlink" folHlink="folHlink"/>
  <p:sldLayoutIdLst>
    <p:sldLayoutId id="2147483648" r:id="rId1"/>
    <p:sldLayoutId id="2147483649"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 id="2147483660" r:id="rId12"/>
    <p:sldLayoutId id="2147483661" r:id="rId13"/>
    <p:sldLayoutId id="2147483662" r:id="rId14"/>
    <p:sldLayoutId id="2147483663" r:id="rId15"/>
    <p:sldLayoutId id="2147483664" r:id="rId16"/>
    <p:sldLayoutId id="2147483665" r:id="rId17"/>
    <p:sldLayoutId id="2147483666" r:id="rId18"/>
    <p:sldLayoutId id="2147483667" r:id="rId19"/>
    <p:sldLayoutId id="2147483668" r:id="rId20"/>
    <p:sldLayoutId id="2147483669" r:id="rId21"/>
    <p:sldLayoutId id="2147483670" r:id="rId22"/>
    <p:sldLayoutId id="2147483671" r:id="rId23"/>
    <p:sldLayoutId id="2147483672" r:id="rId24"/>
    <p:sldLayoutId id="2147483673" r:id="rId25"/>
    <p:sldLayoutId id="2147483674" r:id="rId26"/>
    <p:sldLayoutId id="2147483675" r:id="rId27"/>
    <p:sldLayoutId id="2147483676" r:id="rId28"/>
    <p:sldLayoutId id="2147483677" r:id="rId29"/>
    <p:sldLayoutId id="2147483678" r:id="rId30"/>
    <p:sldLayoutId id="2147483679" r:id="rId31"/>
    <p:sldLayoutId id="2147483680" r:id="rId32"/>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name="simple-light-2">
    <p:bg>
      <p:bgPr>
        <a:solidFill>
          <a:srgbClr val="0E2A47"/>
        </a:solidFill>
        <a:effectLst/>
      </p:bgPr>
    </p:bg>
    <p:spTree>
      <p:nvGrpSpPr>
        <p:cNvPr id="1" name="Shape 585"/>
        <p:cNvGrpSpPr/>
        <p:nvPr/>
      </p:nvGrpSpPr>
      <p:grpSpPr>
        <a:xfrm>
          <a:off x="0" y="0"/>
          <a:ext cx="0" cy="0"/>
          <a:chOff x="0" y="0"/>
          <a:chExt cx="0" cy="0"/>
        </a:xfrm>
      </p:grpSpPr>
      <p:sp>
        <p:nvSpPr>
          <p:cNvPr id="586" name="Google Shape;586;p35"/>
          <p:cNvSpPr txBox="1">
            <a:spLocks noGrp="1"/>
          </p:cNvSpPr>
          <p:nvPr>
            <p:ph type="title"/>
          </p:nvPr>
        </p:nvSpPr>
        <p:spPr>
          <a:xfrm>
            <a:off x="1068100" y="933450"/>
            <a:ext cx="7047300" cy="4824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Clr>
                <a:srgbClr val="FFFFFF"/>
              </a:buClr>
              <a:buSzPts val="2400"/>
              <a:buNone/>
              <a:defRPr sz="2400">
                <a:solidFill>
                  <a:srgbClr val="FFFFFF"/>
                </a:solidFill>
              </a:defRPr>
            </a:lvl1pPr>
            <a:lvl2pPr lvl="1" algn="ctr" rtl="0">
              <a:spcBef>
                <a:spcPts val="0"/>
              </a:spcBef>
              <a:spcAft>
                <a:spcPts val="0"/>
              </a:spcAft>
              <a:buClr>
                <a:srgbClr val="FFFFFF"/>
              </a:buClr>
              <a:buSzPts val="2400"/>
              <a:buNone/>
              <a:defRPr sz="2400">
                <a:solidFill>
                  <a:srgbClr val="FFFFFF"/>
                </a:solidFill>
              </a:defRPr>
            </a:lvl2pPr>
            <a:lvl3pPr lvl="2" algn="ctr" rtl="0">
              <a:spcBef>
                <a:spcPts val="0"/>
              </a:spcBef>
              <a:spcAft>
                <a:spcPts val="0"/>
              </a:spcAft>
              <a:buClr>
                <a:srgbClr val="FFFFFF"/>
              </a:buClr>
              <a:buSzPts val="2400"/>
              <a:buNone/>
              <a:defRPr sz="2400">
                <a:solidFill>
                  <a:srgbClr val="FFFFFF"/>
                </a:solidFill>
              </a:defRPr>
            </a:lvl3pPr>
            <a:lvl4pPr lvl="3" algn="ctr" rtl="0">
              <a:spcBef>
                <a:spcPts val="0"/>
              </a:spcBef>
              <a:spcAft>
                <a:spcPts val="0"/>
              </a:spcAft>
              <a:buClr>
                <a:srgbClr val="FFFFFF"/>
              </a:buClr>
              <a:buSzPts val="2400"/>
              <a:buNone/>
              <a:defRPr sz="2400">
                <a:solidFill>
                  <a:srgbClr val="FFFFFF"/>
                </a:solidFill>
              </a:defRPr>
            </a:lvl4pPr>
            <a:lvl5pPr lvl="4" algn="ctr" rtl="0">
              <a:spcBef>
                <a:spcPts val="0"/>
              </a:spcBef>
              <a:spcAft>
                <a:spcPts val="0"/>
              </a:spcAft>
              <a:buClr>
                <a:srgbClr val="FFFFFF"/>
              </a:buClr>
              <a:buSzPts val="2400"/>
              <a:buNone/>
              <a:defRPr sz="2400">
                <a:solidFill>
                  <a:srgbClr val="FFFFFF"/>
                </a:solidFill>
              </a:defRPr>
            </a:lvl5pPr>
            <a:lvl6pPr lvl="5" algn="ctr" rtl="0">
              <a:spcBef>
                <a:spcPts val="0"/>
              </a:spcBef>
              <a:spcAft>
                <a:spcPts val="0"/>
              </a:spcAft>
              <a:buClr>
                <a:srgbClr val="FFFFFF"/>
              </a:buClr>
              <a:buSzPts val="2400"/>
              <a:buNone/>
              <a:defRPr sz="2400">
                <a:solidFill>
                  <a:srgbClr val="FFFFFF"/>
                </a:solidFill>
              </a:defRPr>
            </a:lvl6pPr>
            <a:lvl7pPr lvl="6" algn="ctr" rtl="0">
              <a:spcBef>
                <a:spcPts val="0"/>
              </a:spcBef>
              <a:spcAft>
                <a:spcPts val="0"/>
              </a:spcAft>
              <a:buClr>
                <a:srgbClr val="FFFFFF"/>
              </a:buClr>
              <a:buSzPts val="2400"/>
              <a:buNone/>
              <a:defRPr sz="2400">
                <a:solidFill>
                  <a:srgbClr val="FFFFFF"/>
                </a:solidFill>
              </a:defRPr>
            </a:lvl7pPr>
            <a:lvl8pPr lvl="7" algn="ctr" rtl="0">
              <a:spcBef>
                <a:spcPts val="0"/>
              </a:spcBef>
              <a:spcAft>
                <a:spcPts val="0"/>
              </a:spcAft>
              <a:buClr>
                <a:srgbClr val="FFFFFF"/>
              </a:buClr>
              <a:buSzPts val="2400"/>
              <a:buNone/>
              <a:defRPr sz="2400">
                <a:solidFill>
                  <a:srgbClr val="FFFFFF"/>
                </a:solidFill>
              </a:defRPr>
            </a:lvl8pPr>
            <a:lvl9pPr lvl="8" algn="ctr" rtl="0">
              <a:spcBef>
                <a:spcPts val="0"/>
              </a:spcBef>
              <a:spcAft>
                <a:spcPts val="0"/>
              </a:spcAft>
              <a:buClr>
                <a:srgbClr val="FFFFFF"/>
              </a:buClr>
              <a:buSzPts val="2400"/>
              <a:buNone/>
              <a:defRPr sz="2400">
                <a:solidFill>
                  <a:srgbClr val="FFFFFF"/>
                </a:solidFill>
              </a:defRPr>
            </a:lvl9pPr>
          </a:lstStyle>
          <a:p>
            <a:endParaRPr/>
          </a:p>
        </p:txBody>
      </p:sp>
      <p:sp>
        <p:nvSpPr>
          <p:cNvPr id="587" name="Google Shape;587;p35"/>
          <p:cNvSpPr txBox="1">
            <a:spLocks noGrp="1"/>
          </p:cNvSpPr>
          <p:nvPr>
            <p:ph type="body" idx="1"/>
          </p:nvPr>
        </p:nvSpPr>
        <p:spPr>
          <a:xfrm>
            <a:off x="1068100" y="1695450"/>
            <a:ext cx="7047300" cy="2502000"/>
          </a:xfrm>
          <a:prstGeom prst="rect">
            <a:avLst/>
          </a:prstGeom>
          <a:noFill/>
          <a:ln>
            <a:noFill/>
          </a:ln>
        </p:spPr>
        <p:txBody>
          <a:bodyPr spcFirstLastPara="1" wrap="square" lIns="91425" tIns="91425" rIns="91425" bIns="91425" anchor="t" anchorCtr="0">
            <a:noAutofit/>
          </a:bodyPr>
          <a:lstStyle>
            <a:lvl1pPr marL="457200" lvl="0"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marL="914400" lvl="1"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marL="1371600" lvl="2"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marL="1828800" lvl="3"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marL="2286000" lvl="4"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marL="2743200" lvl="5"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marL="3200400" lvl="6"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marL="3657600" lvl="7"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marL="4114800" lvl="8"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a:endParaRPr/>
          </a:p>
        </p:txBody>
      </p:sp>
      <p:sp>
        <p:nvSpPr>
          <p:cNvPr id="4" name="TextBox 11"/>
          <p:cNvSpPr txBox="1"/>
          <p:nvPr userDrawn="1"/>
        </p:nvSpPr>
        <p:spPr>
          <a:xfrm rot="16200000">
            <a:off x="-2376218" y="1331786"/>
            <a:ext cx="4446020" cy="230832"/>
          </a:xfrm>
          <a:prstGeom prst="rect">
            <a:avLst/>
          </a:prstGeom>
          <a:noFill/>
        </p:spPr>
        <p:txBody>
          <a:bodyPr wrap="square" rtlCol="0" anchor="ctr">
            <a:spAutoFit/>
          </a:bodyPr>
          <a:lstStyle/>
          <a:p>
            <a:r>
              <a:rPr lang="bs-Latn-BA" sz="900" dirty="0">
                <a:solidFill>
                  <a:schemeClr val="bg1">
                    <a:lumMod val="65000"/>
                  </a:schemeClr>
                </a:solidFill>
              </a:rPr>
              <a:t>Find</a:t>
            </a:r>
            <a:r>
              <a:rPr lang="bs-Latn-BA" sz="900" baseline="0" dirty="0">
                <a:solidFill>
                  <a:schemeClr val="bg1">
                    <a:lumMod val="65000"/>
                  </a:schemeClr>
                </a:solidFill>
              </a:rPr>
              <a:t> m</a:t>
            </a:r>
            <a:r>
              <a:rPr lang="bs-Latn-BA" sz="900" dirty="0">
                <a:solidFill>
                  <a:schemeClr val="bg1">
                    <a:lumMod val="65000"/>
                  </a:schemeClr>
                </a:solidFill>
              </a:rPr>
              <a:t>ore PowerPoint templates</a:t>
            </a:r>
            <a:r>
              <a:rPr lang="bs-Latn-BA" sz="900" baseline="0" dirty="0">
                <a:solidFill>
                  <a:schemeClr val="bg1">
                    <a:lumMod val="65000"/>
                  </a:schemeClr>
                </a:solidFill>
              </a:rPr>
              <a:t> on </a:t>
            </a:r>
            <a:r>
              <a:rPr lang="es-PE" sz="900" b="1" baseline="0" dirty="0" smtClean="0">
                <a:solidFill>
                  <a:schemeClr val="bg1">
                    <a:lumMod val="65000"/>
                  </a:schemeClr>
                </a:solidFill>
                <a:hlinkClick r:id="rId4"/>
              </a:rPr>
              <a:t>plantillaspowerpoint.org</a:t>
            </a:r>
            <a:endParaRPr lang="en-US" sz="900" dirty="0">
              <a:solidFill>
                <a:schemeClr val="bg1">
                  <a:lumMod val="65000"/>
                </a:schemeClr>
              </a:solidFill>
            </a:endParaRPr>
          </a:p>
        </p:txBody>
      </p:sp>
      <p:pic>
        <p:nvPicPr>
          <p:cNvPr id="5" name="Imagen 4"/>
          <p:cNvPicPr>
            <a:picLocks noChangeAspect="1"/>
          </p:cNvPicPr>
          <p:nvPr userDrawn="1"/>
        </p:nvPicPr>
        <p:blipFill>
          <a:blip r:embed="rId5">
            <a:extLst>
              <a:ext uri="{28A0092B-C50C-407E-A947-70E740481C1C}">
                <a14:useLocalDpi xmlns:a14="http://schemas.microsoft.com/office/drawing/2010/main" val="0"/>
              </a:ext>
            </a:extLst>
          </a:blip>
          <a:stretch>
            <a:fillRect/>
          </a:stretch>
        </p:blipFill>
        <p:spPr>
          <a:xfrm rot="16200000">
            <a:off x="-707543" y="4071339"/>
            <a:ext cx="1108670" cy="306416"/>
          </a:xfrm>
          <a:prstGeom prst="rect">
            <a:avLst/>
          </a:prstGeom>
        </p:spPr>
      </p:pic>
    </p:spTree>
  </p:cSld>
  <p:clrMap bg1="lt1" tx1="dk1" bg2="dk2" tx2="lt2" accent1="accent1" accent2="accent2" accent3="accent3" accent4="accent4" accent5="accent5" accent6="accent6" hlink="hlink" folHlink="folHlink"/>
  <p:sldLayoutIdLst>
    <p:sldLayoutId id="2147483681" r:id="rId1"/>
    <p:sldLayoutId id="2147483682" r:id="rId2"/>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26.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9.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4.xml"/></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27.xm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13.xml"/></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20.xml"/></Relationships>
</file>

<file path=ppt/slides/_rels/slide16.xml.rels><?xml version="1.0" encoding="UTF-8" standalone="yes"?>
<Relationships xmlns="http://schemas.openxmlformats.org/package/2006/relationships"><Relationship Id="rId3" Type="http://schemas.openxmlformats.org/officeDocument/2006/relationships/image" Target="../media/image4.jpg"/><Relationship Id="rId2" Type="http://schemas.openxmlformats.org/officeDocument/2006/relationships/notesSlide" Target="../notesSlides/notesSlide16.xml"/><Relationship Id="rId1" Type="http://schemas.openxmlformats.org/officeDocument/2006/relationships/slideLayout" Target="../slideLayouts/slideLayout8.xml"/></Relationships>
</file>

<file path=ppt/slides/_rels/slide17.xml.rels><?xml version="1.0" encoding="UTF-8" standalone="yes"?>
<Relationships xmlns="http://schemas.openxmlformats.org/package/2006/relationships"><Relationship Id="rId3" Type="http://schemas.openxmlformats.org/officeDocument/2006/relationships/hyperlink" Target="https://docs.google.com/spreadsheets/d/1u5Py9UUSLIaAgYN8B-WCLHVycWl9fNMkxpWHVvk4VUw/copy#gid=0" TargetMode="External"/><Relationship Id="rId2" Type="http://schemas.openxmlformats.org/officeDocument/2006/relationships/notesSlide" Target="../notesSlides/notesSlide17.xml"/><Relationship Id="rId1" Type="http://schemas.openxmlformats.org/officeDocument/2006/relationships/slideLayout" Target="../slideLayouts/slideLayout4.xml"/><Relationship Id="rId5" Type="http://schemas.openxmlformats.org/officeDocument/2006/relationships/hyperlink" Target="https://slidesgo.com/de/slidesgo-schulel/presentation-tips/how-to-modify-a-graph-in-our-templates" TargetMode="External"/><Relationship Id="rId4" Type="http://schemas.openxmlformats.org/officeDocument/2006/relationships/image" Target="../media/image5.png"/></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15.xml"/></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22.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11.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4.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4.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6.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27.xml"/></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28.xml"/></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4.xml"/></Relationships>
</file>

<file path=ppt/slides/_rels/slide26.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notesSlide" Target="../notesSlides/notesSlide26.xml"/><Relationship Id="rId1" Type="http://schemas.openxmlformats.org/officeDocument/2006/relationships/slideLayout" Target="../slideLayouts/slideLayout24.xml"/></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21.xml"/></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25.xml"/></Relationships>
</file>

<file path=ppt/slides/_rels/slide29.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notesSlide" Target="../notesSlides/notesSlide29.xml"/><Relationship Id="rId1" Type="http://schemas.openxmlformats.org/officeDocument/2006/relationships/slideLayout" Target="../slideLayouts/slideLayout18.xml"/></Relationships>
</file>

<file path=ppt/slides/_rels/slide3.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3.xml"/><Relationship Id="rId1" Type="http://schemas.openxmlformats.org/officeDocument/2006/relationships/slideLayout" Target="../slideLayouts/slideLayout7.xml"/></Relationships>
</file>

<file path=ppt/slides/_rels/slide30.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30.xml"/><Relationship Id="rId1" Type="http://schemas.openxmlformats.org/officeDocument/2006/relationships/slideLayout" Target="../slideLayouts/slideLayout23.xml"/><Relationship Id="rId6" Type="http://schemas.openxmlformats.org/officeDocument/2006/relationships/image" Target="../media/image11.png"/><Relationship Id="rId5" Type="http://schemas.openxmlformats.org/officeDocument/2006/relationships/image" Target="../media/image10.png"/><Relationship Id="rId4" Type="http://schemas.openxmlformats.org/officeDocument/2006/relationships/image" Target="../media/image9.png"/></Relationships>
</file>

<file path=ppt/slides/_rels/slide31.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notesSlide" Target="../notesSlides/notesSlide31.xml"/><Relationship Id="rId1" Type="http://schemas.openxmlformats.org/officeDocument/2006/relationships/slideLayout" Target="../slideLayouts/slideLayout5.xml"/></Relationships>
</file>

<file path=ppt/slides/_rels/slide32.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32.xml"/><Relationship Id="rId1" Type="http://schemas.openxmlformats.org/officeDocument/2006/relationships/slideLayout" Target="../slideLayouts/slideLayout14.xml"/></Relationships>
</file>

<file path=ppt/slides/_rels/slide33.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notesSlide" Target="../notesSlides/notesSlide33.xml"/><Relationship Id="rId1" Type="http://schemas.openxmlformats.org/officeDocument/2006/relationships/slideLayout" Target="../slideLayouts/slideLayout5.xm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30.xml"/></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4.xml"/></Relationships>
</file>

<file path=ppt/slides/_rels/slide36.xml.rels><?xml version="1.0" encoding="UTF-8" standalone="yes"?>
<Relationships xmlns="http://schemas.openxmlformats.org/package/2006/relationships"><Relationship Id="rId8" Type="http://schemas.openxmlformats.org/officeDocument/2006/relationships/hyperlink" Target="https://www.freepik.com/free-photo/woman-reading-holy-book-indoors_12690254.htm/?utm_source=slidesgo_template&amp;utm_medium=referral-link&amp;utm_campaign=sg_resources&amp;utm_content=freepik" TargetMode="External"/><Relationship Id="rId3" Type="http://schemas.openxmlformats.org/officeDocument/2006/relationships/hyperlink" Target="https://www.freepik.com/free-vector/hand-drawn-praying-hands-background_3526333.htm/?utm_source=slidesgo_template&amp;utm_medium=referral-link&amp;utm_campaign=sg_resources&amp;utm_content=freepik" TargetMode="External"/><Relationship Id="rId7" Type="http://schemas.openxmlformats.org/officeDocument/2006/relationships/hyperlink" Target="https://www.freepik.com/free-photo/person-praying-while-holding-cross-holy-book_9469628.htm/?utm_source=slidesgo_template&amp;utm_medium=referral-link&amp;utm_campaign=sg_resources&amp;utm_content=freepik" TargetMode="External"/><Relationship Id="rId2" Type="http://schemas.openxmlformats.org/officeDocument/2006/relationships/notesSlide" Target="../notesSlides/notesSlide36.xml"/><Relationship Id="rId1" Type="http://schemas.openxmlformats.org/officeDocument/2006/relationships/slideLayout" Target="../slideLayouts/slideLayout17.xml"/><Relationship Id="rId6" Type="http://schemas.openxmlformats.org/officeDocument/2006/relationships/hyperlink" Target="https://www.freepik.com/free-photo/wife-husband-praying-together-home_11304014.htm/?utm_source=slidesgo_template&amp;utm_medium=referral-link&amp;utm_campaign=sg_resources&amp;utm_content=freepik" TargetMode="External"/><Relationship Id="rId5" Type="http://schemas.openxmlformats.org/officeDocument/2006/relationships/hyperlink" Target="https://www.freepik.com/free-photo/man-woman-reading-from-bible_12080995.htm/?utm_source=slidesgo_template&amp;utm_medium=referral-link&amp;utm_campaign=sg_resources&amp;utm_content=freepik" TargetMode="External"/><Relationship Id="rId4" Type="http://schemas.openxmlformats.org/officeDocument/2006/relationships/hyperlink" Target="https://www.freepik.com/free-vector/pack-hand-drawn-religious-items_1113188.htm/?utm_source=slidesgo_template&amp;utm_medium=referral-link&amp;utm_campaign=sg_resources&amp;utm_content=freepik" TargetMode="External"/><Relationship Id="rId9" Type="http://schemas.openxmlformats.org/officeDocument/2006/relationships/hyperlink" Target="https://www.freepik.com/free-photo/man-woman-kitchen-reading-from-bible_12081011.htm/?utm_source=slidesgo_template&amp;utm_medium=referral-link&amp;utm_campaign=sg_resources&amp;utm_content=freepik" TargetMode="External"/></Relationships>
</file>

<file path=ppt/slides/_rels/slide37.xml.rels><?xml version="1.0" encoding="UTF-8" standalone="yes"?>
<Relationships xmlns="http://schemas.openxmlformats.org/package/2006/relationships"><Relationship Id="rId8" Type="http://schemas.openxmlformats.org/officeDocument/2006/relationships/hyperlink" Target="https://www.freepik.com/free-vector/set-hand-drawn-religious-elements_1115698.htm/?utm_source=slidesgo_template&amp;utm_medium=referral-link&amp;utm_campaign=sg_resources&amp;utm_content=freepik" TargetMode="External"/><Relationship Id="rId13" Type="http://schemas.openxmlformats.org/officeDocument/2006/relationships/hyperlink" Target="https://www.freepik.com/free-photo/front-view-people-praying-together-kitchen_12081002.htm/?utm_source=slidesgo_template&amp;utm_medium=referral-link&amp;utm_campaign=sg_resources&amp;utm_content=freepik" TargetMode="External"/><Relationship Id="rId18" Type="http://schemas.openxmlformats.org/officeDocument/2006/relationships/hyperlink" Target="https://www.freepik.com/free-photo/adult-emotional-male-praying-home_8510839.htm/?utm_source=slidesgo_template&amp;utm_medium=referral-link&amp;utm_campaign=sg_resources&amp;utm_content=freepik" TargetMode="External"/><Relationship Id="rId3" Type="http://schemas.openxmlformats.org/officeDocument/2006/relationships/hyperlink" Target="https://www.freepik.com/free-vector/sparkles-praying-hands-background_3491909.htm/?utm_source=slidesgo_template&amp;utm_medium=referral-link&amp;utm_campaign=sg_resources&amp;utm_content=freepik" TargetMode="External"/><Relationship Id="rId7" Type="http://schemas.openxmlformats.org/officeDocument/2006/relationships/hyperlink" Target="https://www.freepik.com/free-vector/hand-drawn-international-day-peace-concept_9630200.htm/?utm_source=slidesgo_template&amp;utm_medium=referral-link&amp;utm_campaign=sg_resources&amp;utm_content=freepik" TargetMode="External"/><Relationship Id="rId12" Type="http://schemas.openxmlformats.org/officeDocument/2006/relationships/hyperlink" Target="https://www.freepik.com/free-photo/people-reading-from-bible-kitchen_12080994.htm/?utm_source=slidesgo_template&amp;utm_medium=referral-link&amp;utm_campaign=sg_resources&amp;utm_content=freepik" TargetMode="External"/><Relationship Id="rId17" Type="http://schemas.openxmlformats.org/officeDocument/2006/relationships/hyperlink" Target="https://www.freepik.com/free-photo/religious-man-praying-indoors_12690286.htm/?utm_source=slidesgo_template&amp;utm_medium=referral-link&amp;utm_campaign=sg_resources&amp;utm_content=freepik" TargetMode="External"/><Relationship Id="rId2" Type="http://schemas.openxmlformats.org/officeDocument/2006/relationships/notesSlide" Target="../notesSlides/notesSlide37.xml"/><Relationship Id="rId16" Type="http://schemas.openxmlformats.org/officeDocument/2006/relationships/hyperlink" Target="https://www.freepik.com/free-photo/side-view-woman-praying-with-bible_12080993.htm/?utm_source=slidesgo_template&amp;utm_medium=referral-link&amp;utm_campaign=sg_resources&amp;utm_content=freepik" TargetMode="External"/><Relationship Id="rId1" Type="http://schemas.openxmlformats.org/officeDocument/2006/relationships/slideLayout" Target="../slideLayouts/slideLayout19.xml"/><Relationship Id="rId6" Type="http://schemas.openxmlformats.org/officeDocument/2006/relationships/hyperlink" Target="https://www.freepik.com/free-vector/realistic-praying-hands_3467189.htm/?utm_source=slidesgo_template&amp;utm_medium=referral-link&amp;utm_campaign=sg_resources&amp;utm_content=freepik" TargetMode="External"/><Relationship Id="rId11" Type="http://schemas.openxmlformats.org/officeDocument/2006/relationships/hyperlink" Target="https://www.flaticon.com/packs/easter-day-29?word=christianity/?utm_source=slidesgo_template&amp;utm_medium=referral-link&amp;utm_campaign=sg_resources&amp;utm_content=flaticon" TargetMode="External"/><Relationship Id="rId5" Type="http://schemas.openxmlformats.org/officeDocument/2006/relationships/hyperlink" Target="https://www.freepik.com/free-vector/realistic-praying-hands-background_3491903.htm/?utm_source=slidesgo_template&amp;utm_medium=referral-link&amp;utm_campaign=sg_resources&amp;utm_content=freepik" TargetMode="External"/><Relationship Id="rId15" Type="http://schemas.openxmlformats.org/officeDocument/2006/relationships/hyperlink" Target="https://www.freepik.com/free-photo/medium-shot-happy-family-nature_15266323.htm/?utm_source=slidesgo_template&amp;utm_medium=referral-link&amp;utm_campaign=sg_resources&amp;utm_content=freepik" TargetMode="External"/><Relationship Id="rId10" Type="http://schemas.openxmlformats.org/officeDocument/2006/relationships/hyperlink" Target="https://www.freepik.com/free-vector/realistic-hand-peace-sign-background_3490723.htm/?utm_source=slidesgo_template&amp;utm_medium=referral-link&amp;utm_campaign=sg_resources&amp;utm_content=freepik" TargetMode="External"/><Relationship Id="rId19" Type="http://schemas.openxmlformats.org/officeDocument/2006/relationships/hyperlink" Target="https://www.freepik.com/free-photo/young-woman-being-spiritual-home_12690259.htm/?utm_source=slidesgo_template&amp;utm_medium=referral-link&amp;utm_campaign=sg_resources&amp;utm_content=freepik" TargetMode="External"/><Relationship Id="rId4" Type="http://schemas.openxmlformats.org/officeDocument/2006/relationships/hyperlink" Target="https://www.freepik.com/free-vector/sparkles-praying-hands-background_3491916.htm/?utm_source=slidesgo_template&amp;utm_medium=referral-link&amp;utm_campaign=sg_resources&amp;utm_content=freepik" TargetMode="External"/><Relationship Id="rId9" Type="http://schemas.openxmlformats.org/officeDocument/2006/relationships/hyperlink" Target="https://www.freepik.com/free-vector/oktoberfest-elements-background-blackboard-style_5186474.htm/?utm_source=slidesgo_template&amp;utm_medium=referral-link&amp;utm_campaign=sg_resources&amp;utm_content=freepik" TargetMode="External"/><Relationship Id="rId14" Type="http://schemas.openxmlformats.org/officeDocument/2006/relationships/hyperlink" Target="https://www.freepik.com/free-photo/back-view-young-boy-praying-church_11302923.htm/?utm_source=slidesgo_template&amp;utm_medium=referral-link&amp;utm_campaign=sg_resources&amp;utm_content=freepik" TargetMode="External"/></Relationships>
</file>

<file path=ppt/slides/_rels/slide38.xml.rels><?xml version="1.0" encoding="UTF-8" standalone="yes"?>
<Relationships xmlns="http://schemas.openxmlformats.org/package/2006/relationships"><Relationship Id="rId3" Type="http://schemas.openxmlformats.org/officeDocument/2006/relationships/hyperlink" Target="https://fonts.google.com/specimen/Vollkorn?query=voll" TargetMode="External"/><Relationship Id="rId2" Type="http://schemas.openxmlformats.org/officeDocument/2006/relationships/notesSlide" Target="../notesSlides/notesSlide38.xml"/><Relationship Id="rId1" Type="http://schemas.openxmlformats.org/officeDocument/2006/relationships/slideLayout" Target="../slideLayouts/slideLayout34.xml"/><Relationship Id="rId4" Type="http://schemas.openxmlformats.org/officeDocument/2006/relationships/hyperlink" Target="https://fonts.google.com/specimen/Roboto?query=roboto" TargetMode="External"/></Relationships>
</file>

<file path=ppt/slides/_rels/slide39.xml.rels><?xml version="1.0" encoding="UTF-8" standalone="yes"?>
<Relationships xmlns="http://schemas.openxmlformats.org/package/2006/relationships"><Relationship Id="rId8" Type="http://schemas.openxmlformats.org/officeDocument/2006/relationships/hyperlink" Target="https://storyset.com/rafiki?utm_source=slidesgo_template&amp;utm_medium=referral-link&amp;utm_campaign=slidesgo_final_slides&amp;utm_term=rafiki&amp;utm_content=storyset" TargetMode="External"/><Relationship Id="rId13" Type="http://schemas.openxmlformats.org/officeDocument/2006/relationships/hyperlink" Target="https://storyset.com/cuate?utm_source=slidesgo_template&amp;utm_medium=referral-link&amp;utm_campaign=slidesgo_final_slides&amp;utm_term=cuate&amp;utm_content=storyset" TargetMode="Externa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7" Type="http://schemas.openxmlformats.org/officeDocument/2006/relationships/hyperlink" Target="https://storyset.com/bro?utm_source=slidesgo_template&amp;utm_medium=referral-link&amp;utm_campaign=slidesgo_final_slides&amp;utm_term=bro&amp;utm_content=storyset" TargetMode="External"/><Relationship Id="rId12" Type="http://schemas.openxmlformats.org/officeDocument/2006/relationships/image" Target="../media/image18.gif"/><Relationship Id="rId2" Type="http://schemas.openxmlformats.org/officeDocument/2006/relationships/notesSlide" Target="../notesSlides/notesSlide39.xml"/><Relationship Id="rId1" Type="http://schemas.openxmlformats.org/officeDocument/2006/relationships/slideLayout" Target="../slideLayouts/slideLayout34.xml"/><Relationship Id="rId6"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image" Target="../media/image17.gif"/><Relationship Id="rId5" Type="http://schemas.openxmlformats.org/officeDocument/2006/relationships/hyperlink" Target="https://storyset.com/pana?utm_source=slidesgo_template&amp;utm_medium=referral-link&amp;utm_campaign=slidesgo_final_slides&amp;utm_term=pana&amp;utm_content=storyset" TargetMode="External"/><Relationship Id="rId10" Type="http://schemas.openxmlformats.org/officeDocument/2006/relationships/image" Target="../media/image16.gif"/><Relationship Id="rId4" Type="http://schemas.openxmlformats.org/officeDocument/2006/relationships/image" Target="../media/image14.gif"/><Relationship Id="rId9" Type="http://schemas.openxmlformats.org/officeDocument/2006/relationships/image" Target="../media/image15.gif"/></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2.xml"/></Relationships>
</file>

<file path=ppt/slides/_rels/slide40.xml.rels><?xml version="1.0" encoding="UTF-8" standalone="yes"?>
<Relationships xmlns="http://schemas.openxmlformats.org/package/2006/relationships"><Relationship Id="rId2" Type="http://schemas.openxmlformats.org/officeDocument/2006/relationships/notesSlide" Target="../notesSlides/notesSlide40.xml"/><Relationship Id="rId1" Type="http://schemas.openxmlformats.org/officeDocument/2006/relationships/slideLayout" Target="../slideLayouts/slideLayout34.xml"/></Relationships>
</file>

<file path=ppt/slides/_rels/slide41.xml.rels><?xml version="1.0" encoding="UTF-8" standalone="yes"?>
<Relationships xmlns="http://schemas.openxmlformats.org/package/2006/relationships"><Relationship Id="rId2" Type="http://schemas.openxmlformats.org/officeDocument/2006/relationships/notesSlide" Target="../notesSlides/notesSlide41.xml"/><Relationship Id="rId1" Type="http://schemas.openxmlformats.org/officeDocument/2006/relationships/slideLayout" Target="../slideLayouts/slideLayout33.xml"/></Relationships>
</file>

<file path=ppt/slides/_rels/slide42.xml.rels><?xml version="1.0" encoding="UTF-8" standalone="yes"?>
<Relationships xmlns="http://schemas.openxmlformats.org/package/2006/relationships"><Relationship Id="rId2" Type="http://schemas.openxmlformats.org/officeDocument/2006/relationships/notesSlide" Target="../notesSlides/notesSlide42.xml"/><Relationship Id="rId1" Type="http://schemas.openxmlformats.org/officeDocument/2006/relationships/slideLayout" Target="../slideLayouts/slideLayout33.xml"/></Relationships>
</file>

<file path=ppt/slides/_rels/slide43.xml.rels><?xml version="1.0" encoding="UTF-8" standalone="yes"?>
<Relationships xmlns="http://schemas.openxmlformats.org/package/2006/relationships"><Relationship Id="rId2" Type="http://schemas.openxmlformats.org/officeDocument/2006/relationships/notesSlide" Target="../notesSlides/notesSlide43.xml"/><Relationship Id="rId1" Type="http://schemas.openxmlformats.org/officeDocument/2006/relationships/slideLayout" Target="../slideLayouts/slideLayout33.xml"/></Relationships>
</file>

<file path=ppt/slides/_rels/slide44.xml.rels><?xml version="1.0" encoding="UTF-8" standalone="yes"?>
<Relationships xmlns="http://schemas.openxmlformats.org/package/2006/relationships"><Relationship Id="rId2" Type="http://schemas.openxmlformats.org/officeDocument/2006/relationships/notesSlide" Target="../notesSlides/notesSlide44.xml"/><Relationship Id="rId1" Type="http://schemas.openxmlformats.org/officeDocument/2006/relationships/slideLayout" Target="../slideLayouts/slideLayout33.xml"/></Relationships>
</file>

<file path=ppt/slides/_rels/slide45.xml.rels><?xml version="1.0" encoding="UTF-8" standalone="yes"?>
<Relationships xmlns="http://schemas.openxmlformats.org/package/2006/relationships"><Relationship Id="rId2" Type="http://schemas.openxmlformats.org/officeDocument/2006/relationships/notesSlide" Target="../notesSlides/notesSlide45.xml"/><Relationship Id="rId1" Type="http://schemas.openxmlformats.org/officeDocument/2006/relationships/slideLayout" Target="../slideLayouts/slideLayout33.xml"/></Relationships>
</file>

<file path=ppt/slides/_rels/slide46.xml.rels><?xml version="1.0" encoding="UTF-8" standalone="yes"?>
<Relationships xmlns="http://schemas.openxmlformats.org/package/2006/relationships"><Relationship Id="rId3" Type="http://schemas.openxmlformats.org/officeDocument/2006/relationships/hyperlink" Target="https://chrome.google.com/webstore/detail/flaticon-for-gsuit-gslide/haekgjfnhhdkgfgmldhfokhmfkgmciba" TargetMode="External"/><Relationship Id="rId2" Type="http://schemas.openxmlformats.org/officeDocument/2006/relationships/notesSlide" Target="../notesSlides/notesSlide46.xml"/><Relationship Id="rId1" Type="http://schemas.openxmlformats.org/officeDocument/2006/relationships/slideLayout" Target="../slideLayouts/slideLayout34.xml"/></Relationships>
</file>

<file path=ppt/slides/_rels/slide47.xml.rels><?xml version="1.0" encoding="UTF-8" standalone="yes"?>
<Relationships xmlns="http://schemas.openxmlformats.org/package/2006/relationships"><Relationship Id="rId2" Type="http://schemas.openxmlformats.org/officeDocument/2006/relationships/notesSlide" Target="../notesSlides/notesSlide47.xml"/><Relationship Id="rId1" Type="http://schemas.openxmlformats.org/officeDocument/2006/relationships/slideLayout" Target="../slideLayouts/slideLayout33.xml"/></Relationships>
</file>

<file path=ppt/slides/_rels/slide48.xml.rels><?xml version="1.0" encoding="UTF-8" standalone="yes"?>
<Relationships xmlns="http://schemas.openxmlformats.org/package/2006/relationships"><Relationship Id="rId2" Type="http://schemas.openxmlformats.org/officeDocument/2006/relationships/notesSlide" Target="../notesSlides/notesSlide48.xml"/><Relationship Id="rId1" Type="http://schemas.openxmlformats.org/officeDocument/2006/relationships/slideLayout" Target="../slideLayouts/slideLayout33.xml"/></Relationships>
</file>

<file path=ppt/slides/_rels/slide49.xml.rels><?xml version="1.0" encoding="UTF-8" standalone="yes"?>
<Relationships xmlns="http://schemas.openxmlformats.org/package/2006/relationships"><Relationship Id="rId2" Type="http://schemas.openxmlformats.org/officeDocument/2006/relationships/notesSlide" Target="../notesSlides/notesSlide49.xml"/><Relationship Id="rId1" Type="http://schemas.openxmlformats.org/officeDocument/2006/relationships/slideLayout" Target="../slideLayouts/slideLayout33.xml"/></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3.xml"/></Relationships>
</file>

<file path=ppt/slides/_rels/slide50.xml.rels><?xml version="1.0" encoding="UTF-8" standalone="yes"?>
<Relationships xmlns="http://schemas.openxmlformats.org/package/2006/relationships"><Relationship Id="rId2" Type="http://schemas.openxmlformats.org/officeDocument/2006/relationships/notesSlide" Target="../notesSlides/notesSlide50.xml"/><Relationship Id="rId1" Type="http://schemas.openxmlformats.org/officeDocument/2006/relationships/slideLayout" Target="../slideLayouts/slideLayout33.xml"/></Relationships>
</file>

<file path=ppt/slides/_rels/slide51.xml.rels><?xml version="1.0" encoding="UTF-8" standalone="yes"?>
<Relationships xmlns="http://schemas.openxmlformats.org/package/2006/relationships"><Relationship Id="rId2" Type="http://schemas.openxmlformats.org/officeDocument/2006/relationships/notesSlide" Target="../notesSlides/notesSlide51.xml"/><Relationship Id="rId1" Type="http://schemas.openxmlformats.org/officeDocument/2006/relationships/slideLayout" Target="../slideLayouts/slideLayout33.xml"/></Relationships>
</file>

<file path=ppt/slides/_rels/slide52.xml.rels><?xml version="1.0" encoding="UTF-8" standalone="yes"?>
<Relationships xmlns="http://schemas.openxmlformats.org/package/2006/relationships"><Relationship Id="rId2" Type="http://schemas.openxmlformats.org/officeDocument/2006/relationships/notesSlide" Target="../notesSlides/notesSlide52.xml"/><Relationship Id="rId1" Type="http://schemas.openxmlformats.org/officeDocument/2006/relationships/slideLayout" Target="../slideLayouts/slideLayout33.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27.xml"/></Relationships>
</file>

<file path=ppt/slides/_rels/slide7.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notesSlide" Target="../notesSlides/notesSlide7.xml"/><Relationship Id="rId1" Type="http://schemas.openxmlformats.org/officeDocument/2006/relationships/slideLayout" Target="../slideLayouts/slideLayout16.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29.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12.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Shape 594"/>
        <p:cNvGrpSpPr/>
        <p:nvPr/>
      </p:nvGrpSpPr>
      <p:grpSpPr>
        <a:xfrm>
          <a:off x="0" y="0"/>
          <a:ext cx="0" cy="0"/>
          <a:chOff x="0" y="0"/>
          <a:chExt cx="0" cy="0"/>
        </a:xfrm>
      </p:grpSpPr>
      <p:sp>
        <p:nvSpPr>
          <p:cNvPr id="595" name="Google Shape;595;p38"/>
          <p:cNvSpPr txBox="1">
            <a:spLocks noGrp="1"/>
          </p:cNvSpPr>
          <p:nvPr>
            <p:ph type="ctrTitle"/>
          </p:nvPr>
        </p:nvSpPr>
        <p:spPr>
          <a:xfrm>
            <a:off x="713100" y="1183551"/>
            <a:ext cx="5097000" cy="19452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BUSS- UND BETTAG</a:t>
            </a:r>
            <a:endParaRPr/>
          </a:p>
        </p:txBody>
      </p:sp>
      <p:sp>
        <p:nvSpPr>
          <p:cNvPr id="596" name="Google Shape;596;p38"/>
          <p:cNvSpPr txBox="1">
            <a:spLocks noGrp="1"/>
          </p:cNvSpPr>
          <p:nvPr>
            <p:ph type="subTitle" idx="1"/>
          </p:nvPr>
        </p:nvSpPr>
        <p:spPr>
          <a:xfrm>
            <a:off x="865500" y="3247250"/>
            <a:ext cx="3413100" cy="4161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dirty="0"/>
              <a:t>Hier beginnt deine Präsentation</a:t>
            </a:r>
            <a:endParaRPr dirty="0"/>
          </a:p>
        </p:txBody>
      </p:sp>
      <p:grpSp>
        <p:nvGrpSpPr>
          <p:cNvPr id="597" name="Google Shape;597;p38"/>
          <p:cNvGrpSpPr/>
          <p:nvPr/>
        </p:nvGrpSpPr>
        <p:grpSpPr>
          <a:xfrm flipH="1">
            <a:off x="6201337" y="1290306"/>
            <a:ext cx="3128046" cy="4225877"/>
            <a:chOff x="3170425" y="1090625"/>
            <a:chExt cx="2982500" cy="4029250"/>
          </a:xfrm>
        </p:grpSpPr>
        <p:sp>
          <p:nvSpPr>
            <p:cNvPr id="598" name="Google Shape;598;p38"/>
            <p:cNvSpPr/>
            <p:nvPr/>
          </p:nvSpPr>
          <p:spPr>
            <a:xfrm>
              <a:off x="3170425" y="1090625"/>
              <a:ext cx="2982500" cy="4029250"/>
            </a:xfrm>
            <a:custGeom>
              <a:avLst/>
              <a:gdLst/>
              <a:ahLst/>
              <a:cxnLst/>
              <a:rect l="l" t="t" r="r" b="b"/>
              <a:pathLst>
                <a:path w="119300" h="161170" extrusionOk="0">
                  <a:moveTo>
                    <a:pt x="109205" y="610"/>
                  </a:moveTo>
                  <a:cubicBezTo>
                    <a:pt x="109627" y="610"/>
                    <a:pt x="110317" y="759"/>
                    <a:pt x="110912" y="1230"/>
                  </a:cubicBezTo>
                  <a:cubicBezTo>
                    <a:pt x="111527" y="1716"/>
                    <a:pt x="112207" y="2655"/>
                    <a:pt x="111948" y="4436"/>
                  </a:cubicBezTo>
                  <a:cubicBezTo>
                    <a:pt x="111851" y="4533"/>
                    <a:pt x="111786" y="4598"/>
                    <a:pt x="111722" y="4662"/>
                  </a:cubicBezTo>
                  <a:cubicBezTo>
                    <a:pt x="111624" y="4760"/>
                    <a:pt x="111560" y="4857"/>
                    <a:pt x="111495" y="4921"/>
                  </a:cubicBezTo>
                  <a:cubicBezTo>
                    <a:pt x="111301" y="4760"/>
                    <a:pt x="111106" y="4598"/>
                    <a:pt x="110880" y="4468"/>
                  </a:cubicBezTo>
                  <a:cubicBezTo>
                    <a:pt x="110523" y="4274"/>
                    <a:pt x="110167" y="4112"/>
                    <a:pt x="109746" y="4047"/>
                  </a:cubicBezTo>
                  <a:cubicBezTo>
                    <a:pt x="109552" y="4015"/>
                    <a:pt x="109341" y="3990"/>
                    <a:pt x="109131" y="3990"/>
                  </a:cubicBezTo>
                  <a:cubicBezTo>
                    <a:pt x="108920" y="3990"/>
                    <a:pt x="108710" y="4015"/>
                    <a:pt x="108516" y="4079"/>
                  </a:cubicBezTo>
                  <a:cubicBezTo>
                    <a:pt x="108030" y="4241"/>
                    <a:pt x="107738" y="4468"/>
                    <a:pt x="107447" y="4727"/>
                  </a:cubicBezTo>
                  <a:cubicBezTo>
                    <a:pt x="107220" y="4889"/>
                    <a:pt x="106994" y="5083"/>
                    <a:pt x="106767" y="5278"/>
                  </a:cubicBezTo>
                  <a:cubicBezTo>
                    <a:pt x="106799" y="4954"/>
                    <a:pt x="106767" y="4630"/>
                    <a:pt x="106735" y="4306"/>
                  </a:cubicBezTo>
                  <a:cubicBezTo>
                    <a:pt x="107479" y="2655"/>
                    <a:pt x="108483" y="841"/>
                    <a:pt x="108904" y="647"/>
                  </a:cubicBezTo>
                  <a:cubicBezTo>
                    <a:pt x="108972" y="624"/>
                    <a:pt x="109076" y="610"/>
                    <a:pt x="109205" y="610"/>
                  </a:cubicBezTo>
                  <a:close/>
                  <a:moveTo>
                    <a:pt x="116686" y="4758"/>
                  </a:moveTo>
                  <a:cubicBezTo>
                    <a:pt x="117559" y="4758"/>
                    <a:pt x="118218" y="5121"/>
                    <a:pt x="118522" y="5342"/>
                  </a:cubicBezTo>
                  <a:cubicBezTo>
                    <a:pt x="118490" y="5504"/>
                    <a:pt x="118425" y="5634"/>
                    <a:pt x="118360" y="5763"/>
                  </a:cubicBezTo>
                  <a:cubicBezTo>
                    <a:pt x="118166" y="5634"/>
                    <a:pt x="117874" y="5472"/>
                    <a:pt x="117583" y="5342"/>
                  </a:cubicBezTo>
                  <a:cubicBezTo>
                    <a:pt x="117421" y="5310"/>
                    <a:pt x="117259" y="5245"/>
                    <a:pt x="117129" y="5213"/>
                  </a:cubicBezTo>
                  <a:cubicBezTo>
                    <a:pt x="116968" y="5181"/>
                    <a:pt x="116838" y="5181"/>
                    <a:pt x="116709" y="5181"/>
                  </a:cubicBezTo>
                  <a:cubicBezTo>
                    <a:pt x="116579" y="5213"/>
                    <a:pt x="116482" y="5213"/>
                    <a:pt x="116417" y="5245"/>
                  </a:cubicBezTo>
                  <a:cubicBezTo>
                    <a:pt x="116482" y="5213"/>
                    <a:pt x="116611" y="5213"/>
                    <a:pt x="116709" y="5213"/>
                  </a:cubicBezTo>
                  <a:cubicBezTo>
                    <a:pt x="116838" y="5245"/>
                    <a:pt x="116968" y="5245"/>
                    <a:pt x="117097" y="5278"/>
                  </a:cubicBezTo>
                  <a:cubicBezTo>
                    <a:pt x="117259" y="5342"/>
                    <a:pt x="117389" y="5375"/>
                    <a:pt x="117518" y="5440"/>
                  </a:cubicBezTo>
                  <a:cubicBezTo>
                    <a:pt x="117810" y="5569"/>
                    <a:pt x="118069" y="5763"/>
                    <a:pt x="118263" y="5893"/>
                  </a:cubicBezTo>
                  <a:cubicBezTo>
                    <a:pt x="118263" y="5893"/>
                    <a:pt x="118295" y="5925"/>
                    <a:pt x="118295" y="5925"/>
                  </a:cubicBezTo>
                  <a:cubicBezTo>
                    <a:pt x="117939" y="6735"/>
                    <a:pt x="117550" y="7577"/>
                    <a:pt x="117162" y="8451"/>
                  </a:cubicBezTo>
                  <a:lnTo>
                    <a:pt x="117097" y="8451"/>
                  </a:lnTo>
                  <a:cubicBezTo>
                    <a:pt x="116838" y="8354"/>
                    <a:pt x="116482" y="8257"/>
                    <a:pt x="116126" y="8192"/>
                  </a:cubicBezTo>
                  <a:cubicBezTo>
                    <a:pt x="115964" y="8160"/>
                    <a:pt x="115769" y="8160"/>
                    <a:pt x="115607" y="8160"/>
                  </a:cubicBezTo>
                  <a:lnTo>
                    <a:pt x="115348" y="8160"/>
                  </a:lnTo>
                  <a:cubicBezTo>
                    <a:pt x="115284" y="8192"/>
                    <a:pt x="115219" y="8192"/>
                    <a:pt x="115154" y="8192"/>
                  </a:cubicBezTo>
                  <a:cubicBezTo>
                    <a:pt x="115025" y="8225"/>
                    <a:pt x="114895" y="8257"/>
                    <a:pt x="114830" y="8257"/>
                  </a:cubicBezTo>
                  <a:cubicBezTo>
                    <a:pt x="114766" y="8289"/>
                    <a:pt x="114701" y="8289"/>
                    <a:pt x="114701" y="8289"/>
                  </a:cubicBezTo>
                  <a:lnTo>
                    <a:pt x="114830" y="8289"/>
                  </a:lnTo>
                  <a:cubicBezTo>
                    <a:pt x="114895" y="8257"/>
                    <a:pt x="115025" y="8225"/>
                    <a:pt x="115154" y="8225"/>
                  </a:cubicBezTo>
                  <a:lnTo>
                    <a:pt x="115607" y="8225"/>
                  </a:lnTo>
                  <a:cubicBezTo>
                    <a:pt x="115769" y="8225"/>
                    <a:pt x="115931" y="8257"/>
                    <a:pt x="116126" y="8289"/>
                  </a:cubicBezTo>
                  <a:cubicBezTo>
                    <a:pt x="116449" y="8354"/>
                    <a:pt x="116773" y="8484"/>
                    <a:pt x="117032" y="8581"/>
                  </a:cubicBezTo>
                  <a:cubicBezTo>
                    <a:pt x="117065" y="8613"/>
                    <a:pt x="117065" y="8613"/>
                    <a:pt x="117097" y="8613"/>
                  </a:cubicBezTo>
                  <a:cubicBezTo>
                    <a:pt x="117000" y="8840"/>
                    <a:pt x="116903" y="9034"/>
                    <a:pt x="116806" y="9261"/>
                  </a:cubicBezTo>
                  <a:cubicBezTo>
                    <a:pt x="116533" y="9410"/>
                    <a:pt x="116165" y="9520"/>
                    <a:pt x="115789" y="9520"/>
                  </a:cubicBezTo>
                  <a:cubicBezTo>
                    <a:pt x="115674" y="9520"/>
                    <a:pt x="115559" y="9510"/>
                    <a:pt x="115446" y="9487"/>
                  </a:cubicBezTo>
                  <a:cubicBezTo>
                    <a:pt x="115089" y="9423"/>
                    <a:pt x="114636" y="9196"/>
                    <a:pt x="114442" y="8613"/>
                  </a:cubicBezTo>
                  <a:cubicBezTo>
                    <a:pt x="114021" y="7577"/>
                    <a:pt x="115543" y="5569"/>
                    <a:pt x="116223" y="4792"/>
                  </a:cubicBezTo>
                  <a:cubicBezTo>
                    <a:pt x="116383" y="4768"/>
                    <a:pt x="116538" y="4758"/>
                    <a:pt x="116686" y="4758"/>
                  </a:cubicBezTo>
                  <a:close/>
                  <a:moveTo>
                    <a:pt x="109998" y="6649"/>
                  </a:moveTo>
                  <a:cubicBezTo>
                    <a:pt x="110685" y="6649"/>
                    <a:pt x="111265" y="6937"/>
                    <a:pt x="111592" y="7123"/>
                  </a:cubicBezTo>
                  <a:cubicBezTo>
                    <a:pt x="111560" y="7221"/>
                    <a:pt x="111527" y="7285"/>
                    <a:pt x="111495" y="7383"/>
                  </a:cubicBezTo>
                  <a:cubicBezTo>
                    <a:pt x="111462" y="7350"/>
                    <a:pt x="111398" y="7318"/>
                    <a:pt x="111301" y="7253"/>
                  </a:cubicBezTo>
                  <a:cubicBezTo>
                    <a:pt x="111106" y="7156"/>
                    <a:pt x="110815" y="7059"/>
                    <a:pt x="110523" y="7026"/>
                  </a:cubicBezTo>
                  <a:cubicBezTo>
                    <a:pt x="110232" y="6962"/>
                    <a:pt x="109940" y="6929"/>
                    <a:pt x="109714" y="6929"/>
                  </a:cubicBezTo>
                  <a:cubicBezTo>
                    <a:pt x="109519" y="6929"/>
                    <a:pt x="109358" y="6962"/>
                    <a:pt x="109358" y="6962"/>
                  </a:cubicBezTo>
                  <a:lnTo>
                    <a:pt x="109714" y="6962"/>
                  </a:lnTo>
                  <a:cubicBezTo>
                    <a:pt x="109940" y="6994"/>
                    <a:pt x="110232" y="7026"/>
                    <a:pt x="110491" y="7123"/>
                  </a:cubicBezTo>
                  <a:cubicBezTo>
                    <a:pt x="110782" y="7188"/>
                    <a:pt x="111041" y="7318"/>
                    <a:pt x="111236" y="7415"/>
                  </a:cubicBezTo>
                  <a:cubicBezTo>
                    <a:pt x="111301" y="7480"/>
                    <a:pt x="111398" y="7512"/>
                    <a:pt x="111430" y="7544"/>
                  </a:cubicBezTo>
                  <a:cubicBezTo>
                    <a:pt x="111333" y="7836"/>
                    <a:pt x="111203" y="8127"/>
                    <a:pt x="111074" y="8386"/>
                  </a:cubicBezTo>
                  <a:cubicBezTo>
                    <a:pt x="110847" y="8969"/>
                    <a:pt x="110588" y="9520"/>
                    <a:pt x="110297" y="10070"/>
                  </a:cubicBezTo>
                  <a:cubicBezTo>
                    <a:pt x="110297" y="10038"/>
                    <a:pt x="110297" y="10038"/>
                    <a:pt x="110297" y="10038"/>
                  </a:cubicBezTo>
                  <a:cubicBezTo>
                    <a:pt x="110070" y="9941"/>
                    <a:pt x="109746" y="9844"/>
                    <a:pt x="109422" y="9779"/>
                  </a:cubicBezTo>
                  <a:cubicBezTo>
                    <a:pt x="109260" y="9763"/>
                    <a:pt x="109099" y="9755"/>
                    <a:pt x="108945" y="9755"/>
                  </a:cubicBezTo>
                  <a:cubicBezTo>
                    <a:pt x="108791" y="9755"/>
                    <a:pt x="108645" y="9763"/>
                    <a:pt x="108516" y="9779"/>
                  </a:cubicBezTo>
                  <a:cubicBezTo>
                    <a:pt x="108418" y="9811"/>
                    <a:pt x="108321" y="9844"/>
                    <a:pt x="108257" y="9844"/>
                  </a:cubicBezTo>
                  <a:cubicBezTo>
                    <a:pt x="108159" y="9876"/>
                    <a:pt x="108127" y="9876"/>
                    <a:pt x="108127" y="9876"/>
                  </a:cubicBezTo>
                  <a:lnTo>
                    <a:pt x="108257" y="9876"/>
                  </a:lnTo>
                  <a:cubicBezTo>
                    <a:pt x="108321" y="9844"/>
                    <a:pt x="108418" y="9844"/>
                    <a:pt x="108548" y="9811"/>
                  </a:cubicBezTo>
                  <a:cubicBezTo>
                    <a:pt x="108609" y="9803"/>
                    <a:pt x="108676" y="9799"/>
                    <a:pt x="108749" y="9799"/>
                  </a:cubicBezTo>
                  <a:cubicBezTo>
                    <a:pt x="108946" y="9799"/>
                    <a:pt x="109177" y="9829"/>
                    <a:pt x="109390" y="9876"/>
                  </a:cubicBezTo>
                  <a:cubicBezTo>
                    <a:pt x="109714" y="9941"/>
                    <a:pt x="110005" y="10070"/>
                    <a:pt x="110200" y="10200"/>
                  </a:cubicBezTo>
                  <a:lnTo>
                    <a:pt x="110232" y="10200"/>
                  </a:lnTo>
                  <a:cubicBezTo>
                    <a:pt x="110135" y="10394"/>
                    <a:pt x="110038" y="10588"/>
                    <a:pt x="109973" y="10750"/>
                  </a:cubicBezTo>
                  <a:cubicBezTo>
                    <a:pt x="109681" y="10750"/>
                    <a:pt x="109325" y="10718"/>
                    <a:pt x="108904" y="10556"/>
                  </a:cubicBezTo>
                  <a:cubicBezTo>
                    <a:pt x="108224" y="10297"/>
                    <a:pt x="107738" y="9908"/>
                    <a:pt x="107609" y="9520"/>
                  </a:cubicBezTo>
                  <a:cubicBezTo>
                    <a:pt x="107415" y="8807"/>
                    <a:pt x="108645" y="7350"/>
                    <a:pt x="109163" y="6800"/>
                  </a:cubicBezTo>
                  <a:cubicBezTo>
                    <a:pt x="109452" y="6691"/>
                    <a:pt x="109733" y="6649"/>
                    <a:pt x="109998" y="6649"/>
                  </a:cubicBezTo>
                  <a:close/>
                  <a:moveTo>
                    <a:pt x="117162" y="11268"/>
                  </a:moveTo>
                  <a:cubicBezTo>
                    <a:pt x="117486" y="11333"/>
                    <a:pt x="117939" y="11495"/>
                    <a:pt x="118231" y="12046"/>
                  </a:cubicBezTo>
                  <a:cubicBezTo>
                    <a:pt x="118360" y="12337"/>
                    <a:pt x="118457" y="12693"/>
                    <a:pt x="118522" y="13082"/>
                  </a:cubicBezTo>
                  <a:lnTo>
                    <a:pt x="118522" y="13147"/>
                  </a:lnTo>
                  <a:lnTo>
                    <a:pt x="118522" y="13179"/>
                  </a:lnTo>
                  <a:lnTo>
                    <a:pt x="118554" y="13211"/>
                  </a:lnTo>
                  <a:cubicBezTo>
                    <a:pt x="118230" y="13049"/>
                    <a:pt x="117770" y="12864"/>
                    <a:pt x="117193" y="12864"/>
                  </a:cubicBezTo>
                  <a:cubicBezTo>
                    <a:pt x="117079" y="12864"/>
                    <a:pt x="116961" y="12872"/>
                    <a:pt x="116838" y="12888"/>
                  </a:cubicBezTo>
                  <a:lnTo>
                    <a:pt x="116773" y="12888"/>
                  </a:lnTo>
                  <a:lnTo>
                    <a:pt x="116709" y="12985"/>
                  </a:lnTo>
                  <a:cubicBezTo>
                    <a:pt x="116611" y="13114"/>
                    <a:pt x="116126" y="13730"/>
                    <a:pt x="115737" y="14474"/>
                  </a:cubicBezTo>
                  <a:cubicBezTo>
                    <a:pt x="115802" y="14215"/>
                    <a:pt x="115834" y="13956"/>
                    <a:pt x="115899" y="13730"/>
                  </a:cubicBezTo>
                  <a:cubicBezTo>
                    <a:pt x="116028" y="13309"/>
                    <a:pt x="116158" y="12888"/>
                    <a:pt x="116320" y="12467"/>
                  </a:cubicBezTo>
                  <a:cubicBezTo>
                    <a:pt x="116449" y="12046"/>
                    <a:pt x="116611" y="11657"/>
                    <a:pt x="116773" y="11268"/>
                  </a:cubicBezTo>
                  <a:close/>
                  <a:moveTo>
                    <a:pt x="117179" y="13267"/>
                  </a:moveTo>
                  <a:cubicBezTo>
                    <a:pt x="117817" y="13267"/>
                    <a:pt x="118291" y="13522"/>
                    <a:pt x="118554" y="13697"/>
                  </a:cubicBezTo>
                  <a:cubicBezTo>
                    <a:pt x="118522" y="13730"/>
                    <a:pt x="118522" y="13762"/>
                    <a:pt x="118522" y="13794"/>
                  </a:cubicBezTo>
                  <a:cubicBezTo>
                    <a:pt x="118392" y="13697"/>
                    <a:pt x="118198" y="13600"/>
                    <a:pt x="118004" y="13568"/>
                  </a:cubicBezTo>
                  <a:cubicBezTo>
                    <a:pt x="117871" y="13530"/>
                    <a:pt x="117749" y="13514"/>
                    <a:pt x="117639" y="13514"/>
                  </a:cubicBezTo>
                  <a:cubicBezTo>
                    <a:pt x="117561" y="13514"/>
                    <a:pt x="117488" y="13522"/>
                    <a:pt x="117421" y="13535"/>
                  </a:cubicBezTo>
                  <a:cubicBezTo>
                    <a:pt x="117290" y="13562"/>
                    <a:pt x="117201" y="13609"/>
                    <a:pt x="117172" y="13609"/>
                  </a:cubicBezTo>
                  <a:cubicBezTo>
                    <a:pt x="117166" y="13609"/>
                    <a:pt x="117162" y="13606"/>
                    <a:pt x="117162" y="13600"/>
                  </a:cubicBezTo>
                  <a:lnTo>
                    <a:pt x="117162" y="13600"/>
                  </a:lnTo>
                  <a:cubicBezTo>
                    <a:pt x="117162" y="13611"/>
                    <a:pt x="117173" y="13614"/>
                    <a:pt x="117193" y="13614"/>
                  </a:cubicBezTo>
                  <a:cubicBezTo>
                    <a:pt x="117234" y="13614"/>
                    <a:pt x="117313" y="13600"/>
                    <a:pt x="117421" y="13600"/>
                  </a:cubicBezTo>
                  <a:cubicBezTo>
                    <a:pt x="117583" y="13600"/>
                    <a:pt x="117777" y="13665"/>
                    <a:pt x="117939" y="13730"/>
                  </a:cubicBezTo>
                  <a:cubicBezTo>
                    <a:pt x="118101" y="13827"/>
                    <a:pt x="118231" y="13956"/>
                    <a:pt x="118328" y="14053"/>
                  </a:cubicBezTo>
                  <a:cubicBezTo>
                    <a:pt x="118360" y="14118"/>
                    <a:pt x="118392" y="14151"/>
                    <a:pt x="118425" y="14183"/>
                  </a:cubicBezTo>
                  <a:cubicBezTo>
                    <a:pt x="118392" y="14215"/>
                    <a:pt x="118392" y="14248"/>
                    <a:pt x="118392" y="14280"/>
                  </a:cubicBezTo>
                  <a:cubicBezTo>
                    <a:pt x="118133" y="14895"/>
                    <a:pt x="117810" y="15608"/>
                    <a:pt x="117518" y="16353"/>
                  </a:cubicBezTo>
                  <a:cubicBezTo>
                    <a:pt x="117486" y="16320"/>
                    <a:pt x="117453" y="16288"/>
                    <a:pt x="117421" y="16255"/>
                  </a:cubicBezTo>
                  <a:cubicBezTo>
                    <a:pt x="117291" y="16158"/>
                    <a:pt x="117065" y="16126"/>
                    <a:pt x="116838" y="16126"/>
                  </a:cubicBezTo>
                  <a:cubicBezTo>
                    <a:pt x="116644" y="16126"/>
                    <a:pt x="116449" y="16158"/>
                    <a:pt x="116320" y="16223"/>
                  </a:cubicBezTo>
                  <a:cubicBezTo>
                    <a:pt x="116158" y="16255"/>
                    <a:pt x="116093" y="16288"/>
                    <a:pt x="116093" y="16288"/>
                  </a:cubicBezTo>
                  <a:lnTo>
                    <a:pt x="116320" y="16288"/>
                  </a:lnTo>
                  <a:cubicBezTo>
                    <a:pt x="116358" y="16278"/>
                    <a:pt x="116401" y="16274"/>
                    <a:pt x="116449" y="16274"/>
                  </a:cubicBezTo>
                  <a:cubicBezTo>
                    <a:pt x="116563" y="16274"/>
                    <a:pt x="116701" y="16297"/>
                    <a:pt x="116838" y="16320"/>
                  </a:cubicBezTo>
                  <a:cubicBezTo>
                    <a:pt x="117000" y="16353"/>
                    <a:pt x="117129" y="16450"/>
                    <a:pt x="117227" y="16547"/>
                  </a:cubicBezTo>
                  <a:cubicBezTo>
                    <a:pt x="117259" y="16579"/>
                    <a:pt x="117259" y="16612"/>
                    <a:pt x="117291" y="16644"/>
                  </a:cubicBezTo>
                  <a:cubicBezTo>
                    <a:pt x="117291" y="16676"/>
                    <a:pt x="117291" y="16676"/>
                    <a:pt x="117291" y="16676"/>
                  </a:cubicBezTo>
                  <a:lnTo>
                    <a:pt x="117421" y="16612"/>
                  </a:lnTo>
                  <a:lnTo>
                    <a:pt x="117421" y="16612"/>
                  </a:lnTo>
                  <a:cubicBezTo>
                    <a:pt x="117421" y="16644"/>
                    <a:pt x="117389" y="16709"/>
                    <a:pt x="117389" y="16741"/>
                  </a:cubicBezTo>
                  <a:cubicBezTo>
                    <a:pt x="117194" y="16871"/>
                    <a:pt x="116968" y="17000"/>
                    <a:pt x="116709" y="17000"/>
                  </a:cubicBezTo>
                  <a:cubicBezTo>
                    <a:pt x="116417" y="17000"/>
                    <a:pt x="116093" y="16838"/>
                    <a:pt x="115802" y="16515"/>
                  </a:cubicBezTo>
                  <a:cubicBezTo>
                    <a:pt x="115284" y="15964"/>
                    <a:pt x="116223" y="14280"/>
                    <a:pt x="116968" y="13276"/>
                  </a:cubicBezTo>
                  <a:cubicBezTo>
                    <a:pt x="117040" y="13270"/>
                    <a:pt x="117110" y="13267"/>
                    <a:pt x="117179" y="13267"/>
                  </a:cubicBezTo>
                  <a:close/>
                  <a:moveTo>
                    <a:pt x="104455" y="2362"/>
                  </a:moveTo>
                  <a:cubicBezTo>
                    <a:pt x="104739" y="2362"/>
                    <a:pt x="105022" y="2441"/>
                    <a:pt x="105277" y="2590"/>
                  </a:cubicBezTo>
                  <a:cubicBezTo>
                    <a:pt x="106055" y="3108"/>
                    <a:pt x="106346" y="4760"/>
                    <a:pt x="106087" y="5990"/>
                  </a:cubicBezTo>
                  <a:cubicBezTo>
                    <a:pt x="105245" y="6897"/>
                    <a:pt x="104435" y="7836"/>
                    <a:pt x="103723" y="8807"/>
                  </a:cubicBezTo>
                  <a:cubicBezTo>
                    <a:pt x="103270" y="9423"/>
                    <a:pt x="102849" y="10006"/>
                    <a:pt x="102460" y="10653"/>
                  </a:cubicBezTo>
                  <a:cubicBezTo>
                    <a:pt x="102071" y="11301"/>
                    <a:pt x="101780" y="11981"/>
                    <a:pt x="101489" y="12661"/>
                  </a:cubicBezTo>
                  <a:cubicBezTo>
                    <a:pt x="101197" y="13276"/>
                    <a:pt x="100970" y="13924"/>
                    <a:pt x="100711" y="14572"/>
                  </a:cubicBezTo>
                  <a:cubicBezTo>
                    <a:pt x="100679" y="14539"/>
                    <a:pt x="100614" y="14507"/>
                    <a:pt x="100549" y="14474"/>
                  </a:cubicBezTo>
                  <a:cubicBezTo>
                    <a:pt x="100420" y="14377"/>
                    <a:pt x="100258" y="14248"/>
                    <a:pt x="100031" y="14151"/>
                  </a:cubicBezTo>
                  <a:cubicBezTo>
                    <a:pt x="99934" y="14086"/>
                    <a:pt x="99837" y="14053"/>
                    <a:pt x="99707" y="13989"/>
                  </a:cubicBezTo>
                  <a:cubicBezTo>
                    <a:pt x="99610" y="13956"/>
                    <a:pt x="99513" y="13924"/>
                    <a:pt x="99416" y="13892"/>
                  </a:cubicBezTo>
                  <a:cubicBezTo>
                    <a:pt x="99189" y="13827"/>
                    <a:pt x="98995" y="13697"/>
                    <a:pt x="98866" y="13568"/>
                  </a:cubicBezTo>
                  <a:cubicBezTo>
                    <a:pt x="98736" y="13406"/>
                    <a:pt x="98606" y="13244"/>
                    <a:pt x="98542" y="13082"/>
                  </a:cubicBezTo>
                  <a:cubicBezTo>
                    <a:pt x="98477" y="12952"/>
                    <a:pt x="98445" y="12790"/>
                    <a:pt x="98412" y="12693"/>
                  </a:cubicBezTo>
                  <a:cubicBezTo>
                    <a:pt x="98380" y="12596"/>
                    <a:pt x="98380" y="12564"/>
                    <a:pt x="98380" y="12564"/>
                  </a:cubicBezTo>
                  <a:cubicBezTo>
                    <a:pt x="98380" y="12564"/>
                    <a:pt x="98380" y="12596"/>
                    <a:pt x="98380" y="12726"/>
                  </a:cubicBezTo>
                  <a:cubicBezTo>
                    <a:pt x="98412" y="12823"/>
                    <a:pt x="98412" y="12952"/>
                    <a:pt x="98477" y="13114"/>
                  </a:cubicBezTo>
                  <a:cubicBezTo>
                    <a:pt x="98542" y="13276"/>
                    <a:pt x="98606" y="13471"/>
                    <a:pt x="98768" y="13665"/>
                  </a:cubicBezTo>
                  <a:cubicBezTo>
                    <a:pt x="98898" y="13827"/>
                    <a:pt x="99092" y="13989"/>
                    <a:pt x="99319" y="14118"/>
                  </a:cubicBezTo>
                  <a:cubicBezTo>
                    <a:pt x="99416" y="14183"/>
                    <a:pt x="99513" y="14215"/>
                    <a:pt x="99610" y="14248"/>
                  </a:cubicBezTo>
                  <a:cubicBezTo>
                    <a:pt x="99707" y="14312"/>
                    <a:pt x="99805" y="14345"/>
                    <a:pt x="99902" y="14410"/>
                  </a:cubicBezTo>
                  <a:cubicBezTo>
                    <a:pt x="100064" y="14507"/>
                    <a:pt x="100226" y="14636"/>
                    <a:pt x="100355" y="14733"/>
                  </a:cubicBezTo>
                  <a:cubicBezTo>
                    <a:pt x="100452" y="14831"/>
                    <a:pt x="100517" y="14895"/>
                    <a:pt x="100582" y="14928"/>
                  </a:cubicBezTo>
                  <a:cubicBezTo>
                    <a:pt x="100485" y="15122"/>
                    <a:pt x="100420" y="15316"/>
                    <a:pt x="100355" y="15511"/>
                  </a:cubicBezTo>
                  <a:lnTo>
                    <a:pt x="100355" y="15478"/>
                  </a:lnTo>
                  <a:cubicBezTo>
                    <a:pt x="100355" y="15478"/>
                    <a:pt x="100355" y="15493"/>
                    <a:pt x="100336" y="15493"/>
                  </a:cubicBezTo>
                  <a:cubicBezTo>
                    <a:pt x="100326" y="15493"/>
                    <a:pt x="100312" y="15489"/>
                    <a:pt x="100290" y="15478"/>
                  </a:cubicBezTo>
                  <a:cubicBezTo>
                    <a:pt x="100226" y="15478"/>
                    <a:pt x="100128" y="15446"/>
                    <a:pt x="99999" y="15349"/>
                  </a:cubicBezTo>
                  <a:cubicBezTo>
                    <a:pt x="99740" y="15187"/>
                    <a:pt x="99416" y="14831"/>
                    <a:pt x="99027" y="14539"/>
                  </a:cubicBezTo>
                  <a:cubicBezTo>
                    <a:pt x="98963" y="14474"/>
                    <a:pt x="98801" y="14410"/>
                    <a:pt x="98704" y="14377"/>
                  </a:cubicBezTo>
                  <a:cubicBezTo>
                    <a:pt x="98606" y="14345"/>
                    <a:pt x="98509" y="14312"/>
                    <a:pt x="98412" y="14248"/>
                  </a:cubicBezTo>
                  <a:cubicBezTo>
                    <a:pt x="98250" y="14151"/>
                    <a:pt x="98056" y="14053"/>
                    <a:pt x="97926" y="13956"/>
                  </a:cubicBezTo>
                  <a:cubicBezTo>
                    <a:pt x="97635" y="13762"/>
                    <a:pt x="97473" y="13633"/>
                    <a:pt x="97473" y="13632"/>
                  </a:cubicBezTo>
                  <a:lnTo>
                    <a:pt x="97473" y="13632"/>
                  </a:lnTo>
                  <a:cubicBezTo>
                    <a:pt x="97473" y="13633"/>
                    <a:pt x="97635" y="13794"/>
                    <a:pt x="97894" y="14021"/>
                  </a:cubicBezTo>
                  <a:cubicBezTo>
                    <a:pt x="98024" y="14118"/>
                    <a:pt x="98185" y="14248"/>
                    <a:pt x="98347" y="14377"/>
                  </a:cubicBezTo>
                  <a:cubicBezTo>
                    <a:pt x="98445" y="14442"/>
                    <a:pt x="98542" y="14507"/>
                    <a:pt x="98639" y="14539"/>
                  </a:cubicBezTo>
                  <a:cubicBezTo>
                    <a:pt x="98768" y="14604"/>
                    <a:pt x="98833" y="14636"/>
                    <a:pt x="98898" y="14733"/>
                  </a:cubicBezTo>
                  <a:cubicBezTo>
                    <a:pt x="99222" y="15025"/>
                    <a:pt x="99513" y="15381"/>
                    <a:pt x="99772" y="15608"/>
                  </a:cubicBezTo>
                  <a:cubicBezTo>
                    <a:pt x="99837" y="15673"/>
                    <a:pt x="99902" y="15737"/>
                    <a:pt x="99967" y="15770"/>
                  </a:cubicBezTo>
                  <a:cubicBezTo>
                    <a:pt x="99675" y="15673"/>
                    <a:pt x="99287" y="15478"/>
                    <a:pt x="98898" y="15252"/>
                  </a:cubicBezTo>
                  <a:cubicBezTo>
                    <a:pt x="98801" y="15187"/>
                    <a:pt x="98704" y="15122"/>
                    <a:pt x="98606" y="15057"/>
                  </a:cubicBezTo>
                  <a:cubicBezTo>
                    <a:pt x="98509" y="14993"/>
                    <a:pt x="98380" y="14960"/>
                    <a:pt x="98283" y="14928"/>
                  </a:cubicBezTo>
                  <a:cubicBezTo>
                    <a:pt x="98150" y="14890"/>
                    <a:pt x="98017" y="14874"/>
                    <a:pt x="97897" y="14874"/>
                  </a:cubicBezTo>
                  <a:cubicBezTo>
                    <a:pt x="97813" y="14874"/>
                    <a:pt x="97734" y="14882"/>
                    <a:pt x="97667" y="14895"/>
                  </a:cubicBezTo>
                  <a:cubicBezTo>
                    <a:pt x="97311" y="14928"/>
                    <a:pt x="97117" y="15057"/>
                    <a:pt x="97117" y="15057"/>
                  </a:cubicBezTo>
                  <a:cubicBezTo>
                    <a:pt x="97117" y="15057"/>
                    <a:pt x="97344" y="14960"/>
                    <a:pt x="97667" y="14960"/>
                  </a:cubicBezTo>
                  <a:cubicBezTo>
                    <a:pt x="97829" y="14960"/>
                    <a:pt x="98056" y="14993"/>
                    <a:pt x="98218" y="15057"/>
                  </a:cubicBezTo>
                  <a:cubicBezTo>
                    <a:pt x="98315" y="15122"/>
                    <a:pt x="98412" y="15154"/>
                    <a:pt x="98509" y="15252"/>
                  </a:cubicBezTo>
                  <a:cubicBezTo>
                    <a:pt x="98574" y="15316"/>
                    <a:pt x="98671" y="15381"/>
                    <a:pt x="98768" y="15446"/>
                  </a:cubicBezTo>
                  <a:cubicBezTo>
                    <a:pt x="99157" y="15705"/>
                    <a:pt x="99546" y="15964"/>
                    <a:pt x="99902" y="16094"/>
                  </a:cubicBezTo>
                  <a:cubicBezTo>
                    <a:pt x="99967" y="16126"/>
                    <a:pt x="100031" y="16158"/>
                    <a:pt x="100096" y="16191"/>
                  </a:cubicBezTo>
                  <a:cubicBezTo>
                    <a:pt x="100031" y="16353"/>
                    <a:pt x="99967" y="16547"/>
                    <a:pt x="99902" y="16709"/>
                  </a:cubicBezTo>
                  <a:cubicBezTo>
                    <a:pt x="99157" y="17777"/>
                    <a:pt x="98445" y="18846"/>
                    <a:pt x="97732" y="19947"/>
                  </a:cubicBezTo>
                  <a:cubicBezTo>
                    <a:pt x="97052" y="21081"/>
                    <a:pt x="96372" y="22214"/>
                    <a:pt x="95757" y="23380"/>
                  </a:cubicBezTo>
                  <a:cubicBezTo>
                    <a:pt x="95465" y="23995"/>
                    <a:pt x="95206" y="24578"/>
                    <a:pt x="95012" y="25290"/>
                  </a:cubicBezTo>
                  <a:lnTo>
                    <a:pt x="94947" y="25517"/>
                  </a:lnTo>
                  <a:cubicBezTo>
                    <a:pt x="94915" y="25582"/>
                    <a:pt x="94915" y="25647"/>
                    <a:pt x="94882" y="25711"/>
                  </a:cubicBezTo>
                  <a:cubicBezTo>
                    <a:pt x="94818" y="25873"/>
                    <a:pt x="94753" y="26003"/>
                    <a:pt x="94688" y="26132"/>
                  </a:cubicBezTo>
                  <a:cubicBezTo>
                    <a:pt x="94656" y="26229"/>
                    <a:pt x="94623" y="26327"/>
                    <a:pt x="94559" y="26391"/>
                  </a:cubicBezTo>
                  <a:cubicBezTo>
                    <a:pt x="94461" y="26391"/>
                    <a:pt x="94364" y="26359"/>
                    <a:pt x="94235" y="26327"/>
                  </a:cubicBezTo>
                  <a:cubicBezTo>
                    <a:pt x="94073" y="26294"/>
                    <a:pt x="93879" y="26262"/>
                    <a:pt x="93684" y="26197"/>
                  </a:cubicBezTo>
                  <a:cubicBezTo>
                    <a:pt x="93458" y="26132"/>
                    <a:pt x="93231" y="26068"/>
                    <a:pt x="93037" y="25970"/>
                  </a:cubicBezTo>
                  <a:cubicBezTo>
                    <a:pt x="92810" y="25873"/>
                    <a:pt x="92648" y="25744"/>
                    <a:pt x="92486" y="25582"/>
                  </a:cubicBezTo>
                  <a:cubicBezTo>
                    <a:pt x="92324" y="25452"/>
                    <a:pt x="92227" y="25258"/>
                    <a:pt x="92097" y="25128"/>
                  </a:cubicBezTo>
                  <a:cubicBezTo>
                    <a:pt x="91968" y="24999"/>
                    <a:pt x="91838" y="24902"/>
                    <a:pt x="91741" y="24869"/>
                  </a:cubicBezTo>
                  <a:cubicBezTo>
                    <a:pt x="91644" y="24837"/>
                    <a:pt x="91579" y="24837"/>
                    <a:pt x="91579" y="24837"/>
                  </a:cubicBezTo>
                  <a:lnTo>
                    <a:pt x="91579" y="24837"/>
                  </a:lnTo>
                  <a:cubicBezTo>
                    <a:pt x="91579" y="24837"/>
                    <a:pt x="91644" y="24837"/>
                    <a:pt x="91741" y="24902"/>
                  </a:cubicBezTo>
                  <a:cubicBezTo>
                    <a:pt x="91838" y="24934"/>
                    <a:pt x="91936" y="25031"/>
                    <a:pt x="92033" y="25161"/>
                  </a:cubicBezTo>
                  <a:cubicBezTo>
                    <a:pt x="92130" y="25323"/>
                    <a:pt x="92227" y="25517"/>
                    <a:pt x="92389" y="25679"/>
                  </a:cubicBezTo>
                  <a:cubicBezTo>
                    <a:pt x="92518" y="25841"/>
                    <a:pt x="92745" y="26035"/>
                    <a:pt x="92939" y="26132"/>
                  </a:cubicBezTo>
                  <a:cubicBezTo>
                    <a:pt x="93166" y="26262"/>
                    <a:pt x="93360" y="26359"/>
                    <a:pt x="93587" y="26456"/>
                  </a:cubicBezTo>
                  <a:cubicBezTo>
                    <a:pt x="93781" y="26553"/>
                    <a:pt x="93976" y="26618"/>
                    <a:pt x="94170" y="26683"/>
                  </a:cubicBezTo>
                  <a:cubicBezTo>
                    <a:pt x="94235" y="26683"/>
                    <a:pt x="94300" y="26715"/>
                    <a:pt x="94364" y="26748"/>
                  </a:cubicBezTo>
                  <a:cubicBezTo>
                    <a:pt x="94332" y="26812"/>
                    <a:pt x="94267" y="26909"/>
                    <a:pt x="94235" y="26974"/>
                  </a:cubicBezTo>
                  <a:cubicBezTo>
                    <a:pt x="94235" y="26974"/>
                    <a:pt x="94202" y="27007"/>
                    <a:pt x="94202" y="27007"/>
                  </a:cubicBezTo>
                  <a:cubicBezTo>
                    <a:pt x="94170" y="27007"/>
                    <a:pt x="94105" y="27007"/>
                    <a:pt x="94073" y="26974"/>
                  </a:cubicBezTo>
                  <a:cubicBezTo>
                    <a:pt x="93943" y="26942"/>
                    <a:pt x="93814" y="26877"/>
                    <a:pt x="93652" y="26845"/>
                  </a:cubicBezTo>
                  <a:cubicBezTo>
                    <a:pt x="93555" y="26812"/>
                    <a:pt x="93490" y="26812"/>
                    <a:pt x="93393" y="26780"/>
                  </a:cubicBezTo>
                  <a:cubicBezTo>
                    <a:pt x="93328" y="26780"/>
                    <a:pt x="93231" y="26748"/>
                    <a:pt x="93166" y="26748"/>
                  </a:cubicBezTo>
                  <a:cubicBezTo>
                    <a:pt x="93069" y="26715"/>
                    <a:pt x="93004" y="26683"/>
                    <a:pt x="92939" y="26650"/>
                  </a:cubicBezTo>
                  <a:cubicBezTo>
                    <a:pt x="92875" y="26618"/>
                    <a:pt x="92810" y="26586"/>
                    <a:pt x="92745" y="26553"/>
                  </a:cubicBezTo>
                  <a:cubicBezTo>
                    <a:pt x="92616" y="26456"/>
                    <a:pt x="92518" y="26359"/>
                    <a:pt x="92421" y="26262"/>
                  </a:cubicBezTo>
                  <a:cubicBezTo>
                    <a:pt x="92259" y="26068"/>
                    <a:pt x="92195" y="25906"/>
                    <a:pt x="92195" y="25906"/>
                  </a:cubicBezTo>
                  <a:lnTo>
                    <a:pt x="92195" y="25906"/>
                  </a:lnTo>
                  <a:cubicBezTo>
                    <a:pt x="92195" y="25906"/>
                    <a:pt x="92227" y="26068"/>
                    <a:pt x="92389" y="26294"/>
                  </a:cubicBezTo>
                  <a:cubicBezTo>
                    <a:pt x="92454" y="26391"/>
                    <a:pt x="92551" y="26521"/>
                    <a:pt x="92648" y="26650"/>
                  </a:cubicBezTo>
                  <a:cubicBezTo>
                    <a:pt x="92713" y="26683"/>
                    <a:pt x="92778" y="26748"/>
                    <a:pt x="92842" y="26812"/>
                  </a:cubicBezTo>
                  <a:cubicBezTo>
                    <a:pt x="92939" y="26845"/>
                    <a:pt x="93037" y="26909"/>
                    <a:pt x="93101" y="26942"/>
                  </a:cubicBezTo>
                  <a:cubicBezTo>
                    <a:pt x="93166" y="26942"/>
                    <a:pt x="93263" y="26974"/>
                    <a:pt x="93328" y="27007"/>
                  </a:cubicBezTo>
                  <a:cubicBezTo>
                    <a:pt x="93425" y="27039"/>
                    <a:pt x="93490" y="27071"/>
                    <a:pt x="93555" y="27104"/>
                  </a:cubicBezTo>
                  <a:cubicBezTo>
                    <a:pt x="93684" y="27169"/>
                    <a:pt x="93814" y="27233"/>
                    <a:pt x="93943" y="27298"/>
                  </a:cubicBezTo>
                  <a:cubicBezTo>
                    <a:pt x="93976" y="27298"/>
                    <a:pt x="93976" y="27298"/>
                    <a:pt x="94008" y="27330"/>
                  </a:cubicBezTo>
                  <a:cubicBezTo>
                    <a:pt x="93911" y="27492"/>
                    <a:pt x="93781" y="27654"/>
                    <a:pt x="93684" y="27784"/>
                  </a:cubicBezTo>
                  <a:cubicBezTo>
                    <a:pt x="93425" y="27687"/>
                    <a:pt x="93004" y="27525"/>
                    <a:pt x="92583" y="27363"/>
                  </a:cubicBezTo>
                  <a:cubicBezTo>
                    <a:pt x="92227" y="27201"/>
                    <a:pt x="91871" y="27104"/>
                    <a:pt x="91612" y="27007"/>
                  </a:cubicBezTo>
                  <a:cubicBezTo>
                    <a:pt x="91353" y="26909"/>
                    <a:pt x="91159" y="26845"/>
                    <a:pt x="91158" y="26845"/>
                  </a:cubicBezTo>
                  <a:lnTo>
                    <a:pt x="91158" y="26845"/>
                  </a:lnTo>
                  <a:cubicBezTo>
                    <a:pt x="91158" y="26845"/>
                    <a:pt x="91320" y="26942"/>
                    <a:pt x="91579" y="27071"/>
                  </a:cubicBezTo>
                  <a:cubicBezTo>
                    <a:pt x="91838" y="27201"/>
                    <a:pt x="92162" y="27363"/>
                    <a:pt x="92486" y="27525"/>
                  </a:cubicBezTo>
                  <a:cubicBezTo>
                    <a:pt x="92875" y="27751"/>
                    <a:pt x="93231" y="27946"/>
                    <a:pt x="93490" y="28108"/>
                  </a:cubicBezTo>
                  <a:cubicBezTo>
                    <a:pt x="93004" y="28755"/>
                    <a:pt x="92518" y="29403"/>
                    <a:pt x="92033" y="30051"/>
                  </a:cubicBezTo>
                  <a:cubicBezTo>
                    <a:pt x="91871" y="29953"/>
                    <a:pt x="91709" y="29856"/>
                    <a:pt x="91547" y="29792"/>
                  </a:cubicBezTo>
                  <a:cubicBezTo>
                    <a:pt x="90993" y="29500"/>
                    <a:pt x="90359" y="29366"/>
                    <a:pt x="89742" y="29366"/>
                  </a:cubicBezTo>
                  <a:cubicBezTo>
                    <a:pt x="89674" y="29366"/>
                    <a:pt x="89607" y="29367"/>
                    <a:pt x="89539" y="29371"/>
                  </a:cubicBezTo>
                  <a:cubicBezTo>
                    <a:pt x="89280" y="29371"/>
                    <a:pt x="89021" y="29403"/>
                    <a:pt x="88762" y="29435"/>
                  </a:cubicBezTo>
                  <a:cubicBezTo>
                    <a:pt x="88730" y="29306"/>
                    <a:pt x="88730" y="29112"/>
                    <a:pt x="88665" y="28885"/>
                  </a:cubicBezTo>
                  <a:cubicBezTo>
                    <a:pt x="88600" y="28561"/>
                    <a:pt x="88438" y="28172"/>
                    <a:pt x="88114" y="27816"/>
                  </a:cubicBezTo>
                  <a:cubicBezTo>
                    <a:pt x="88017" y="27654"/>
                    <a:pt x="87855" y="27557"/>
                    <a:pt x="87726" y="27428"/>
                  </a:cubicBezTo>
                  <a:cubicBezTo>
                    <a:pt x="88244" y="26618"/>
                    <a:pt x="89960" y="24060"/>
                    <a:pt x="90543" y="22991"/>
                  </a:cubicBezTo>
                  <a:cubicBezTo>
                    <a:pt x="91191" y="21793"/>
                    <a:pt x="95627" y="13989"/>
                    <a:pt x="96275" y="13114"/>
                  </a:cubicBezTo>
                  <a:cubicBezTo>
                    <a:pt x="96793" y="12402"/>
                    <a:pt x="102492" y="4630"/>
                    <a:pt x="102978" y="3432"/>
                  </a:cubicBezTo>
                  <a:cubicBezTo>
                    <a:pt x="103172" y="2946"/>
                    <a:pt x="103561" y="2590"/>
                    <a:pt x="104014" y="2428"/>
                  </a:cubicBezTo>
                  <a:cubicBezTo>
                    <a:pt x="104159" y="2384"/>
                    <a:pt x="104307" y="2362"/>
                    <a:pt x="104455" y="2362"/>
                  </a:cubicBezTo>
                  <a:close/>
                  <a:moveTo>
                    <a:pt x="83937" y="27849"/>
                  </a:moveTo>
                  <a:cubicBezTo>
                    <a:pt x="84002" y="28108"/>
                    <a:pt x="84131" y="28431"/>
                    <a:pt x="84293" y="28658"/>
                  </a:cubicBezTo>
                  <a:cubicBezTo>
                    <a:pt x="83969" y="29014"/>
                    <a:pt x="83063" y="30018"/>
                    <a:pt x="82285" y="31314"/>
                  </a:cubicBezTo>
                  <a:cubicBezTo>
                    <a:pt x="81864" y="32026"/>
                    <a:pt x="81476" y="32317"/>
                    <a:pt x="81184" y="32447"/>
                  </a:cubicBezTo>
                  <a:cubicBezTo>
                    <a:pt x="81249" y="32317"/>
                    <a:pt x="81282" y="32188"/>
                    <a:pt x="81346" y="32058"/>
                  </a:cubicBezTo>
                  <a:cubicBezTo>
                    <a:pt x="81379" y="31929"/>
                    <a:pt x="81444" y="31767"/>
                    <a:pt x="81508" y="31637"/>
                  </a:cubicBezTo>
                  <a:cubicBezTo>
                    <a:pt x="81541" y="31832"/>
                    <a:pt x="81508" y="32026"/>
                    <a:pt x="81508" y="32026"/>
                  </a:cubicBezTo>
                  <a:cubicBezTo>
                    <a:pt x="81508" y="32026"/>
                    <a:pt x="81605" y="31799"/>
                    <a:pt x="81573" y="31540"/>
                  </a:cubicBezTo>
                  <a:cubicBezTo>
                    <a:pt x="81573" y="31508"/>
                    <a:pt x="81573" y="31475"/>
                    <a:pt x="81573" y="31443"/>
                  </a:cubicBezTo>
                  <a:cubicBezTo>
                    <a:pt x="81767" y="31054"/>
                    <a:pt x="81962" y="30666"/>
                    <a:pt x="82156" y="30310"/>
                  </a:cubicBezTo>
                  <a:cubicBezTo>
                    <a:pt x="82577" y="29565"/>
                    <a:pt x="82998" y="28917"/>
                    <a:pt x="83484" y="28334"/>
                  </a:cubicBezTo>
                  <a:cubicBezTo>
                    <a:pt x="83548" y="28302"/>
                    <a:pt x="83581" y="28237"/>
                    <a:pt x="83646" y="28172"/>
                  </a:cubicBezTo>
                  <a:cubicBezTo>
                    <a:pt x="83646" y="28205"/>
                    <a:pt x="83646" y="28237"/>
                    <a:pt x="83678" y="28270"/>
                  </a:cubicBezTo>
                  <a:cubicBezTo>
                    <a:pt x="83743" y="28399"/>
                    <a:pt x="83807" y="28496"/>
                    <a:pt x="83872" y="28561"/>
                  </a:cubicBezTo>
                  <a:cubicBezTo>
                    <a:pt x="83969" y="28658"/>
                    <a:pt x="84002" y="28691"/>
                    <a:pt x="84002" y="28691"/>
                  </a:cubicBezTo>
                  <a:cubicBezTo>
                    <a:pt x="84002" y="28691"/>
                    <a:pt x="83969" y="28626"/>
                    <a:pt x="83905" y="28561"/>
                  </a:cubicBezTo>
                  <a:cubicBezTo>
                    <a:pt x="83840" y="28464"/>
                    <a:pt x="83807" y="28367"/>
                    <a:pt x="83775" y="28237"/>
                  </a:cubicBezTo>
                  <a:cubicBezTo>
                    <a:pt x="83743" y="28172"/>
                    <a:pt x="83743" y="28140"/>
                    <a:pt x="83743" y="28075"/>
                  </a:cubicBezTo>
                  <a:cubicBezTo>
                    <a:pt x="83807" y="28010"/>
                    <a:pt x="83872" y="27913"/>
                    <a:pt x="83937" y="27849"/>
                  </a:cubicBezTo>
                  <a:close/>
                  <a:moveTo>
                    <a:pt x="115294" y="30919"/>
                  </a:moveTo>
                  <a:cubicBezTo>
                    <a:pt x="115531" y="30919"/>
                    <a:pt x="115800" y="31003"/>
                    <a:pt x="115996" y="31087"/>
                  </a:cubicBezTo>
                  <a:cubicBezTo>
                    <a:pt x="116028" y="31152"/>
                    <a:pt x="116028" y="31184"/>
                    <a:pt x="116028" y="31249"/>
                  </a:cubicBezTo>
                  <a:cubicBezTo>
                    <a:pt x="115964" y="31216"/>
                    <a:pt x="115931" y="31184"/>
                    <a:pt x="115867" y="31184"/>
                  </a:cubicBezTo>
                  <a:cubicBezTo>
                    <a:pt x="115802" y="31152"/>
                    <a:pt x="115705" y="31119"/>
                    <a:pt x="115640" y="31119"/>
                  </a:cubicBezTo>
                  <a:cubicBezTo>
                    <a:pt x="115607" y="31108"/>
                    <a:pt x="115579" y="31105"/>
                    <a:pt x="115552" y="31105"/>
                  </a:cubicBezTo>
                  <a:cubicBezTo>
                    <a:pt x="115500" y="31105"/>
                    <a:pt x="115456" y="31119"/>
                    <a:pt x="115413" y="31119"/>
                  </a:cubicBezTo>
                  <a:cubicBezTo>
                    <a:pt x="115284" y="31152"/>
                    <a:pt x="115219" y="31216"/>
                    <a:pt x="115219" y="31216"/>
                  </a:cubicBezTo>
                  <a:lnTo>
                    <a:pt x="115413" y="31216"/>
                  </a:lnTo>
                  <a:cubicBezTo>
                    <a:pt x="115543" y="31249"/>
                    <a:pt x="115672" y="31314"/>
                    <a:pt x="115802" y="31346"/>
                  </a:cubicBezTo>
                  <a:cubicBezTo>
                    <a:pt x="115867" y="31378"/>
                    <a:pt x="115964" y="31411"/>
                    <a:pt x="116061" y="31443"/>
                  </a:cubicBezTo>
                  <a:cubicBezTo>
                    <a:pt x="116061" y="31475"/>
                    <a:pt x="116061" y="31508"/>
                    <a:pt x="116061" y="31573"/>
                  </a:cubicBezTo>
                  <a:cubicBezTo>
                    <a:pt x="116028" y="31573"/>
                    <a:pt x="116028" y="31735"/>
                    <a:pt x="116028" y="31799"/>
                  </a:cubicBezTo>
                  <a:cubicBezTo>
                    <a:pt x="115996" y="31961"/>
                    <a:pt x="115931" y="32155"/>
                    <a:pt x="115899" y="32350"/>
                  </a:cubicBezTo>
                  <a:cubicBezTo>
                    <a:pt x="115802" y="32674"/>
                    <a:pt x="115737" y="33030"/>
                    <a:pt x="115640" y="33354"/>
                  </a:cubicBezTo>
                  <a:cubicBezTo>
                    <a:pt x="115543" y="33289"/>
                    <a:pt x="115413" y="33257"/>
                    <a:pt x="115284" y="33192"/>
                  </a:cubicBezTo>
                  <a:cubicBezTo>
                    <a:pt x="115122" y="33159"/>
                    <a:pt x="114927" y="33127"/>
                    <a:pt x="114798" y="33127"/>
                  </a:cubicBezTo>
                  <a:cubicBezTo>
                    <a:pt x="114636" y="33159"/>
                    <a:pt x="114571" y="33192"/>
                    <a:pt x="114571" y="33192"/>
                  </a:cubicBezTo>
                  <a:cubicBezTo>
                    <a:pt x="114571" y="33192"/>
                    <a:pt x="114668" y="33224"/>
                    <a:pt x="114766" y="33257"/>
                  </a:cubicBezTo>
                  <a:cubicBezTo>
                    <a:pt x="114830" y="33257"/>
                    <a:pt x="114927" y="33289"/>
                    <a:pt x="114992" y="33321"/>
                  </a:cubicBezTo>
                  <a:cubicBezTo>
                    <a:pt x="115057" y="33354"/>
                    <a:pt x="115154" y="33386"/>
                    <a:pt x="115219" y="33386"/>
                  </a:cubicBezTo>
                  <a:cubicBezTo>
                    <a:pt x="115348" y="33451"/>
                    <a:pt x="115478" y="33483"/>
                    <a:pt x="115607" y="33516"/>
                  </a:cubicBezTo>
                  <a:cubicBezTo>
                    <a:pt x="115575" y="33548"/>
                    <a:pt x="115575" y="33580"/>
                    <a:pt x="115575" y="33645"/>
                  </a:cubicBezTo>
                  <a:cubicBezTo>
                    <a:pt x="115543" y="33645"/>
                    <a:pt x="115543" y="33677"/>
                    <a:pt x="115543" y="33677"/>
                  </a:cubicBezTo>
                  <a:cubicBezTo>
                    <a:pt x="115443" y="33715"/>
                    <a:pt x="115311" y="33742"/>
                    <a:pt x="115167" y="33742"/>
                  </a:cubicBezTo>
                  <a:cubicBezTo>
                    <a:pt x="114935" y="33742"/>
                    <a:pt x="114674" y="33671"/>
                    <a:pt x="114474" y="33451"/>
                  </a:cubicBezTo>
                  <a:cubicBezTo>
                    <a:pt x="114150" y="33030"/>
                    <a:pt x="114571" y="31799"/>
                    <a:pt x="114895" y="31152"/>
                  </a:cubicBezTo>
                  <a:cubicBezTo>
                    <a:pt x="114960" y="31022"/>
                    <a:pt x="115057" y="30957"/>
                    <a:pt x="115187" y="30925"/>
                  </a:cubicBezTo>
                  <a:cubicBezTo>
                    <a:pt x="115221" y="30921"/>
                    <a:pt x="115257" y="30919"/>
                    <a:pt x="115294" y="30919"/>
                  </a:cubicBezTo>
                  <a:close/>
                  <a:moveTo>
                    <a:pt x="87596" y="31054"/>
                  </a:moveTo>
                  <a:cubicBezTo>
                    <a:pt x="88114" y="31054"/>
                    <a:pt x="90446" y="31281"/>
                    <a:pt x="91968" y="32997"/>
                  </a:cubicBezTo>
                  <a:cubicBezTo>
                    <a:pt x="91871" y="33548"/>
                    <a:pt x="91353" y="36592"/>
                    <a:pt x="89960" y="37628"/>
                  </a:cubicBezTo>
                  <a:cubicBezTo>
                    <a:pt x="89655" y="37860"/>
                    <a:pt x="89268" y="37958"/>
                    <a:pt x="88850" y="37958"/>
                  </a:cubicBezTo>
                  <a:cubicBezTo>
                    <a:pt x="88157" y="37958"/>
                    <a:pt x="87380" y="37688"/>
                    <a:pt x="86754" y="37304"/>
                  </a:cubicBezTo>
                  <a:cubicBezTo>
                    <a:pt x="85783" y="36721"/>
                    <a:pt x="85200" y="35912"/>
                    <a:pt x="85297" y="35329"/>
                  </a:cubicBezTo>
                  <a:cubicBezTo>
                    <a:pt x="85524" y="33937"/>
                    <a:pt x="87240" y="31508"/>
                    <a:pt x="87596" y="31054"/>
                  </a:cubicBezTo>
                  <a:close/>
                  <a:moveTo>
                    <a:pt x="91320" y="94428"/>
                  </a:moveTo>
                  <a:cubicBezTo>
                    <a:pt x="91353" y="94428"/>
                    <a:pt x="91288" y="94493"/>
                    <a:pt x="91353" y="94622"/>
                  </a:cubicBezTo>
                  <a:cubicBezTo>
                    <a:pt x="91320" y="94493"/>
                    <a:pt x="91353" y="94428"/>
                    <a:pt x="91320" y="94428"/>
                  </a:cubicBezTo>
                  <a:close/>
                  <a:moveTo>
                    <a:pt x="61787" y="96468"/>
                  </a:moveTo>
                  <a:cubicBezTo>
                    <a:pt x="61787" y="96468"/>
                    <a:pt x="61820" y="96533"/>
                    <a:pt x="61917" y="96662"/>
                  </a:cubicBezTo>
                  <a:cubicBezTo>
                    <a:pt x="61852" y="96533"/>
                    <a:pt x="61787" y="96468"/>
                    <a:pt x="61787" y="96468"/>
                  </a:cubicBezTo>
                  <a:close/>
                  <a:moveTo>
                    <a:pt x="109254" y="1"/>
                  </a:moveTo>
                  <a:cubicBezTo>
                    <a:pt x="109028" y="1"/>
                    <a:pt x="108829" y="34"/>
                    <a:pt x="108678" y="96"/>
                  </a:cubicBezTo>
                  <a:cubicBezTo>
                    <a:pt x="108030" y="388"/>
                    <a:pt x="107058" y="2234"/>
                    <a:pt x="106508" y="3367"/>
                  </a:cubicBezTo>
                  <a:cubicBezTo>
                    <a:pt x="106314" y="2817"/>
                    <a:pt x="106022" y="2363"/>
                    <a:pt x="105601" y="2104"/>
                  </a:cubicBezTo>
                  <a:cubicBezTo>
                    <a:pt x="105252" y="1879"/>
                    <a:pt x="104878" y="1770"/>
                    <a:pt x="104494" y="1770"/>
                  </a:cubicBezTo>
                  <a:cubicBezTo>
                    <a:pt x="104271" y="1770"/>
                    <a:pt x="104046" y="1806"/>
                    <a:pt x="103820" y="1877"/>
                  </a:cubicBezTo>
                  <a:cubicBezTo>
                    <a:pt x="103205" y="2072"/>
                    <a:pt x="102687" y="2557"/>
                    <a:pt x="102428" y="3205"/>
                  </a:cubicBezTo>
                  <a:cubicBezTo>
                    <a:pt x="102007" y="4274"/>
                    <a:pt x="96631" y="11625"/>
                    <a:pt x="95789" y="12726"/>
                  </a:cubicBezTo>
                  <a:cubicBezTo>
                    <a:pt x="95109" y="13665"/>
                    <a:pt x="90705" y="21469"/>
                    <a:pt x="89993" y="22700"/>
                  </a:cubicBezTo>
                  <a:cubicBezTo>
                    <a:pt x="89442" y="23736"/>
                    <a:pt x="87758" y="26294"/>
                    <a:pt x="87208" y="27071"/>
                  </a:cubicBezTo>
                  <a:cubicBezTo>
                    <a:pt x="87078" y="27007"/>
                    <a:pt x="86949" y="26942"/>
                    <a:pt x="86819" y="26877"/>
                  </a:cubicBezTo>
                  <a:cubicBezTo>
                    <a:pt x="86528" y="26780"/>
                    <a:pt x="86236" y="26683"/>
                    <a:pt x="85912" y="26618"/>
                  </a:cubicBezTo>
                  <a:cubicBezTo>
                    <a:pt x="85675" y="26571"/>
                    <a:pt x="85456" y="26541"/>
                    <a:pt x="85190" y="26541"/>
                  </a:cubicBezTo>
                  <a:cubicBezTo>
                    <a:pt x="85092" y="26541"/>
                    <a:pt x="84989" y="26545"/>
                    <a:pt x="84876" y="26553"/>
                  </a:cubicBezTo>
                  <a:cubicBezTo>
                    <a:pt x="84423" y="26618"/>
                    <a:pt x="84099" y="26845"/>
                    <a:pt x="83807" y="27104"/>
                  </a:cubicBezTo>
                  <a:cubicBezTo>
                    <a:pt x="83516" y="27330"/>
                    <a:pt x="83257" y="27622"/>
                    <a:pt x="82998" y="27913"/>
                  </a:cubicBezTo>
                  <a:cubicBezTo>
                    <a:pt x="82480" y="28529"/>
                    <a:pt x="81994" y="29209"/>
                    <a:pt x="81573" y="29953"/>
                  </a:cubicBezTo>
                  <a:cubicBezTo>
                    <a:pt x="81346" y="30342"/>
                    <a:pt x="81152" y="30731"/>
                    <a:pt x="80958" y="31184"/>
                  </a:cubicBezTo>
                  <a:cubicBezTo>
                    <a:pt x="80861" y="31378"/>
                    <a:pt x="80763" y="31605"/>
                    <a:pt x="80666" y="31832"/>
                  </a:cubicBezTo>
                  <a:cubicBezTo>
                    <a:pt x="80602" y="32058"/>
                    <a:pt x="80537" y="32285"/>
                    <a:pt x="80440" y="32447"/>
                  </a:cubicBezTo>
                  <a:cubicBezTo>
                    <a:pt x="80083" y="33192"/>
                    <a:pt x="79371" y="33904"/>
                    <a:pt x="78691" y="34617"/>
                  </a:cubicBezTo>
                  <a:cubicBezTo>
                    <a:pt x="77946" y="35297"/>
                    <a:pt x="77169" y="35977"/>
                    <a:pt x="76359" y="36689"/>
                  </a:cubicBezTo>
                  <a:cubicBezTo>
                    <a:pt x="75550" y="37402"/>
                    <a:pt x="74708" y="38146"/>
                    <a:pt x="73898" y="38956"/>
                  </a:cubicBezTo>
                  <a:cubicBezTo>
                    <a:pt x="73477" y="39345"/>
                    <a:pt x="73056" y="39765"/>
                    <a:pt x="72668" y="40219"/>
                  </a:cubicBezTo>
                  <a:cubicBezTo>
                    <a:pt x="72506" y="40446"/>
                    <a:pt x="72312" y="40705"/>
                    <a:pt x="72150" y="40964"/>
                  </a:cubicBezTo>
                  <a:cubicBezTo>
                    <a:pt x="72052" y="41126"/>
                    <a:pt x="71988" y="41255"/>
                    <a:pt x="71923" y="41417"/>
                  </a:cubicBezTo>
                  <a:cubicBezTo>
                    <a:pt x="71891" y="41482"/>
                    <a:pt x="71858" y="41579"/>
                    <a:pt x="71826" y="41676"/>
                  </a:cubicBezTo>
                  <a:lnTo>
                    <a:pt x="71761" y="41870"/>
                  </a:lnTo>
                  <a:cubicBezTo>
                    <a:pt x="71729" y="42065"/>
                    <a:pt x="71567" y="42324"/>
                    <a:pt x="71405" y="42518"/>
                  </a:cubicBezTo>
                  <a:cubicBezTo>
                    <a:pt x="71243" y="42745"/>
                    <a:pt x="71049" y="42971"/>
                    <a:pt x="70854" y="43198"/>
                  </a:cubicBezTo>
                  <a:cubicBezTo>
                    <a:pt x="70466" y="43619"/>
                    <a:pt x="70045" y="44040"/>
                    <a:pt x="69591" y="44429"/>
                  </a:cubicBezTo>
                  <a:cubicBezTo>
                    <a:pt x="68717" y="45271"/>
                    <a:pt x="67810" y="46080"/>
                    <a:pt x="66871" y="46857"/>
                  </a:cubicBezTo>
                  <a:cubicBezTo>
                    <a:pt x="64993" y="48476"/>
                    <a:pt x="63050" y="50096"/>
                    <a:pt x="61204" y="51780"/>
                  </a:cubicBezTo>
                  <a:cubicBezTo>
                    <a:pt x="60265" y="52622"/>
                    <a:pt x="59326" y="53496"/>
                    <a:pt x="58484" y="54467"/>
                  </a:cubicBezTo>
                  <a:cubicBezTo>
                    <a:pt x="58095" y="54953"/>
                    <a:pt x="57674" y="55439"/>
                    <a:pt x="57383" y="56086"/>
                  </a:cubicBezTo>
                  <a:cubicBezTo>
                    <a:pt x="57318" y="56184"/>
                    <a:pt x="57286" y="56281"/>
                    <a:pt x="57286" y="56346"/>
                  </a:cubicBezTo>
                  <a:cubicBezTo>
                    <a:pt x="57253" y="56443"/>
                    <a:pt x="57253" y="56507"/>
                    <a:pt x="57221" y="56572"/>
                  </a:cubicBezTo>
                  <a:lnTo>
                    <a:pt x="57092" y="57026"/>
                  </a:lnTo>
                  <a:lnTo>
                    <a:pt x="56897" y="57932"/>
                  </a:lnTo>
                  <a:cubicBezTo>
                    <a:pt x="56314" y="60361"/>
                    <a:pt x="55796" y="62725"/>
                    <a:pt x="55278" y="65024"/>
                  </a:cubicBezTo>
                  <a:cubicBezTo>
                    <a:pt x="54792" y="67323"/>
                    <a:pt x="54307" y="69558"/>
                    <a:pt x="53886" y="71663"/>
                  </a:cubicBezTo>
                  <a:cubicBezTo>
                    <a:pt x="53465" y="73800"/>
                    <a:pt x="53044" y="75775"/>
                    <a:pt x="52752" y="77654"/>
                  </a:cubicBezTo>
                  <a:cubicBezTo>
                    <a:pt x="52655" y="78139"/>
                    <a:pt x="52590" y="78560"/>
                    <a:pt x="52526" y="79046"/>
                  </a:cubicBezTo>
                  <a:cubicBezTo>
                    <a:pt x="52493" y="79532"/>
                    <a:pt x="52526" y="79985"/>
                    <a:pt x="52590" y="80438"/>
                  </a:cubicBezTo>
                  <a:cubicBezTo>
                    <a:pt x="52687" y="81054"/>
                    <a:pt x="52849" y="81637"/>
                    <a:pt x="53044" y="82187"/>
                  </a:cubicBezTo>
                  <a:lnTo>
                    <a:pt x="53011" y="82155"/>
                  </a:lnTo>
                  <a:cubicBezTo>
                    <a:pt x="53011" y="82155"/>
                    <a:pt x="52882" y="82381"/>
                    <a:pt x="52655" y="82802"/>
                  </a:cubicBezTo>
                  <a:cubicBezTo>
                    <a:pt x="52396" y="83223"/>
                    <a:pt x="52040" y="83806"/>
                    <a:pt x="51522" y="84519"/>
                  </a:cubicBezTo>
                  <a:cubicBezTo>
                    <a:pt x="50971" y="85199"/>
                    <a:pt x="50226" y="85976"/>
                    <a:pt x="49287" y="86786"/>
                  </a:cubicBezTo>
                  <a:cubicBezTo>
                    <a:pt x="48348" y="87627"/>
                    <a:pt x="47247" y="88534"/>
                    <a:pt x="46081" y="89635"/>
                  </a:cubicBezTo>
                  <a:cubicBezTo>
                    <a:pt x="45531" y="90186"/>
                    <a:pt x="44948" y="90801"/>
                    <a:pt x="44397" y="91449"/>
                  </a:cubicBezTo>
                  <a:cubicBezTo>
                    <a:pt x="44106" y="91772"/>
                    <a:pt x="43847" y="92129"/>
                    <a:pt x="43588" y="92485"/>
                  </a:cubicBezTo>
                  <a:lnTo>
                    <a:pt x="43394" y="92776"/>
                  </a:lnTo>
                  <a:lnTo>
                    <a:pt x="43361" y="92841"/>
                  </a:lnTo>
                  <a:lnTo>
                    <a:pt x="43329" y="92841"/>
                  </a:lnTo>
                  <a:lnTo>
                    <a:pt x="43296" y="92874"/>
                  </a:lnTo>
                  <a:lnTo>
                    <a:pt x="43199" y="93003"/>
                  </a:lnTo>
                  <a:cubicBezTo>
                    <a:pt x="43070" y="93165"/>
                    <a:pt x="42940" y="93359"/>
                    <a:pt x="42778" y="93489"/>
                  </a:cubicBezTo>
                  <a:cubicBezTo>
                    <a:pt x="42649" y="93651"/>
                    <a:pt x="42519" y="93813"/>
                    <a:pt x="42357" y="93942"/>
                  </a:cubicBezTo>
                  <a:cubicBezTo>
                    <a:pt x="42195" y="94104"/>
                    <a:pt x="42034" y="94266"/>
                    <a:pt x="41872" y="94396"/>
                  </a:cubicBezTo>
                  <a:cubicBezTo>
                    <a:pt x="41515" y="94719"/>
                    <a:pt x="41159" y="95011"/>
                    <a:pt x="40803" y="95302"/>
                  </a:cubicBezTo>
                  <a:cubicBezTo>
                    <a:pt x="40091" y="95885"/>
                    <a:pt x="39346" y="96468"/>
                    <a:pt x="38569" y="97051"/>
                  </a:cubicBezTo>
                  <a:cubicBezTo>
                    <a:pt x="35460" y="99382"/>
                    <a:pt x="31962" y="101682"/>
                    <a:pt x="28465" y="103916"/>
                  </a:cubicBezTo>
                  <a:cubicBezTo>
                    <a:pt x="21438" y="108385"/>
                    <a:pt x="14217" y="112530"/>
                    <a:pt x="8712" y="115444"/>
                  </a:cubicBezTo>
                  <a:cubicBezTo>
                    <a:pt x="5959" y="116934"/>
                    <a:pt x="3595" y="118100"/>
                    <a:pt x="1943" y="118812"/>
                  </a:cubicBezTo>
                  <a:cubicBezTo>
                    <a:pt x="1102" y="119201"/>
                    <a:pt x="454" y="119460"/>
                    <a:pt x="1" y="119654"/>
                  </a:cubicBezTo>
                  <a:cubicBezTo>
                    <a:pt x="454" y="119492"/>
                    <a:pt x="1134" y="119233"/>
                    <a:pt x="1976" y="118877"/>
                  </a:cubicBezTo>
                  <a:cubicBezTo>
                    <a:pt x="3660" y="118165"/>
                    <a:pt x="6024" y="117064"/>
                    <a:pt x="8809" y="115639"/>
                  </a:cubicBezTo>
                  <a:cubicBezTo>
                    <a:pt x="14379" y="112821"/>
                    <a:pt x="21665" y="108774"/>
                    <a:pt x="28789" y="104434"/>
                  </a:cubicBezTo>
                  <a:cubicBezTo>
                    <a:pt x="32351" y="102232"/>
                    <a:pt x="35848" y="99998"/>
                    <a:pt x="39054" y="97699"/>
                  </a:cubicBezTo>
                  <a:cubicBezTo>
                    <a:pt x="39831" y="97148"/>
                    <a:pt x="40609" y="96565"/>
                    <a:pt x="41353" y="95950"/>
                  </a:cubicBezTo>
                  <a:cubicBezTo>
                    <a:pt x="42098" y="95335"/>
                    <a:pt x="42811" y="94784"/>
                    <a:pt x="43458" y="94072"/>
                  </a:cubicBezTo>
                  <a:cubicBezTo>
                    <a:pt x="43653" y="93910"/>
                    <a:pt x="43782" y="93748"/>
                    <a:pt x="43912" y="93554"/>
                  </a:cubicBezTo>
                  <a:lnTo>
                    <a:pt x="44009" y="93424"/>
                  </a:lnTo>
                  <a:lnTo>
                    <a:pt x="44074" y="93359"/>
                  </a:lnTo>
                  <a:lnTo>
                    <a:pt x="44138" y="93294"/>
                  </a:lnTo>
                  <a:lnTo>
                    <a:pt x="44333" y="93035"/>
                  </a:lnTo>
                  <a:cubicBezTo>
                    <a:pt x="44592" y="92679"/>
                    <a:pt x="44818" y="92355"/>
                    <a:pt x="45110" y="92032"/>
                  </a:cubicBezTo>
                  <a:cubicBezTo>
                    <a:pt x="45628" y="91416"/>
                    <a:pt x="46179" y="90833"/>
                    <a:pt x="46729" y="90283"/>
                  </a:cubicBezTo>
                  <a:cubicBezTo>
                    <a:pt x="47830" y="89247"/>
                    <a:pt x="48963" y="88340"/>
                    <a:pt x="49935" y="87498"/>
                  </a:cubicBezTo>
                  <a:cubicBezTo>
                    <a:pt x="50874" y="86656"/>
                    <a:pt x="51684" y="85814"/>
                    <a:pt x="52267" y="85069"/>
                  </a:cubicBezTo>
                  <a:cubicBezTo>
                    <a:pt x="52461" y="84810"/>
                    <a:pt x="52655" y="84519"/>
                    <a:pt x="52817" y="84292"/>
                  </a:cubicBezTo>
                  <a:cubicBezTo>
                    <a:pt x="52947" y="84745"/>
                    <a:pt x="53141" y="85361"/>
                    <a:pt x="53400" y="85944"/>
                  </a:cubicBezTo>
                  <a:cubicBezTo>
                    <a:pt x="53627" y="86559"/>
                    <a:pt x="53918" y="87109"/>
                    <a:pt x="54209" y="87530"/>
                  </a:cubicBezTo>
                  <a:cubicBezTo>
                    <a:pt x="54274" y="87627"/>
                    <a:pt x="54339" y="87692"/>
                    <a:pt x="54404" y="87789"/>
                  </a:cubicBezTo>
                  <a:cubicBezTo>
                    <a:pt x="54469" y="87854"/>
                    <a:pt x="54533" y="87919"/>
                    <a:pt x="54566" y="87951"/>
                  </a:cubicBezTo>
                  <a:cubicBezTo>
                    <a:pt x="54695" y="88048"/>
                    <a:pt x="54728" y="88113"/>
                    <a:pt x="54728" y="88113"/>
                  </a:cubicBezTo>
                  <a:cubicBezTo>
                    <a:pt x="54728" y="88113"/>
                    <a:pt x="54695" y="88048"/>
                    <a:pt x="54598" y="87951"/>
                  </a:cubicBezTo>
                  <a:cubicBezTo>
                    <a:pt x="54533" y="87919"/>
                    <a:pt x="54501" y="87822"/>
                    <a:pt x="54436" y="87757"/>
                  </a:cubicBezTo>
                  <a:cubicBezTo>
                    <a:pt x="54371" y="87692"/>
                    <a:pt x="54307" y="87595"/>
                    <a:pt x="54242" y="87498"/>
                  </a:cubicBezTo>
                  <a:cubicBezTo>
                    <a:pt x="54015" y="87077"/>
                    <a:pt x="53789" y="86494"/>
                    <a:pt x="53594" y="85879"/>
                  </a:cubicBezTo>
                  <a:cubicBezTo>
                    <a:pt x="53335" y="85102"/>
                    <a:pt x="53173" y="84324"/>
                    <a:pt x="53076" y="83871"/>
                  </a:cubicBezTo>
                  <a:cubicBezTo>
                    <a:pt x="53238" y="83612"/>
                    <a:pt x="53368" y="83418"/>
                    <a:pt x="53465" y="83223"/>
                  </a:cubicBezTo>
                  <a:cubicBezTo>
                    <a:pt x="53529" y="83385"/>
                    <a:pt x="53627" y="83580"/>
                    <a:pt x="53691" y="83742"/>
                  </a:cubicBezTo>
                  <a:cubicBezTo>
                    <a:pt x="53724" y="83936"/>
                    <a:pt x="53821" y="84260"/>
                    <a:pt x="53918" y="84648"/>
                  </a:cubicBezTo>
                  <a:cubicBezTo>
                    <a:pt x="54112" y="85328"/>
                    <a:pt x="54404" y="86203"/>
                    <a:pt x="54792" y="87045"/>
                  </a:cubicBezTo>
                  <a:cubicBezTo>
                    <a:pt x="54954" y="87433"/>
                    <a:pt x="55181" y="87854"/>
                    <a:pt x="55375" y="88243"/>
                  </a:cubicBezTo>
                  <a:cubicBezTo>
                    <a:pt x="55472" y="88437"/>
                    <a:pt x="55602" y="88599"/>
                    <a:pt x="55699" y="88761"/>
                  </a:cubicBezTo>
                  <a:cubicBezTo>
                    <a:pt x="55796" y="88923"/>
                    <a:pt x="55893" y="89085"/>
                    <a:pt x="55991" y="89247"/>
                  </a:cubicBezTo>
                  <a:cubicBezTo>
                    <a:pt x="56185" y="89506"/>
                    <a:pt x="56379" y="89732"/>
                    <a:pt x="56509" y="89894"/>
                  </a:cubicBezTo>
                  <a:cubicBezTo>
                    <a:pt x="56379" y="89732"/>
                    <a:pt x="56217" y="89473"/>
                    <a:pt x="56055" y="89182"/>
                  </a:cubicBezTo>
                  <a:cubicBezTo>
                    <a:pt x="55958" y="89052"/>
                    <a:pt x="55861" y="88890"/>
                    <a:pt x="55764" y="88728"/>
                  </a:cubicBezTo>
                  <a:cubicBezTo>
                    <a:pt x="55667" y="88567"/>
                    <a:pt x="55602" y="88372"/>
                    <a:pt x="55505" y="88178"/>
                  </a:cubicBezTo>
                  <a:cubicBezTo>
                    <a:pt x="55311" y="87789"/>
                    <a:pt x="55116" y="87368"/>
                    <a:pt x="54954" y="86947"/>
                  </a:cubicBezTo>
                  <a:cubicBezTo>
                    <a:pt x="54728" y="86300"/>
                    <a:pt x="54533" y="85652"/>
                    <a:pt x="54371" y="85069"/>
                  </a:cubicBezTo>
                  <a:lnTo>
                    <a:pt x="54371" y="85069"/>
                  </a:lnTo>
                  <a:cubicBezTo>
                    <a:pt x="54630" y="85555"/>
                    <a:pt x="54890" y="85976"/>
                    <a:pt x="55116" y="86365"/>
                  </a:cubicBezTo>
                  <a:cubicBezTo>
                    <a:pt x="55699" y="87304"/>
                    <a:pt x="56217" y="87984"/>
                    <a:pt x="56573" y="88469"/>
                  </a:cubicBezTo>
                  <a:cubicBezTo>
                    <a:pt x="56930" y="88955"/>
                    <a:pt x="57124" y="89182"/>
                    <a:pt x="57124" y="89182"/>
                  </a:cubicBezTo>
                  <a:cubicBezTo>
                    <a:pt x="57124" y="89182"/>
                    <a:pt x="56962" y="88923"/>
                    <a:pt x="56638" y="88405"/>
                  </a:cubicBezTo>
                  <a:cubicBezTo>
                    <a:pt x="56347" y="87919"/>
                    <a:pt x="55926" y="87174"/>
                    <a:pt x="55408" y="86203"/>
                  </a:cubicBezTo>
                  <a:cubicBezTo>
                    <a:pt x="54890" y="85231"/>
                    <a:pt x="54307" y="84033"/>
                    <a:pt x="53789" y="82640"/>
                  </a:cubicBezTo>
                  <a:cubicBezTo>
                    <a:pt x="53789" y="82640"/>
                    <a:pt x="53789" y="82608"/>
                    <a:pt x="53756" y="82608"/>
                  </a:cubicBezTo>
                  <a:cubicBezTo>
                    <a:pt x="53789" y="82576"/>
                    <a:pt x="53789" y="82576"/>
                    <a:pt x="53789" y="82576"/>
                  </a:cubicBezTo>
                  <a:lnTo>
                    <a:pt x="53756" y="82543"/>
                  </a:lnTo>
                  <a:cubicBezTo>
                    <a:pt x="53497" y="81863"/>
                    <a:pt x="53270" y="81119"/>
                    <a:pt x="53173" y="80341"/>
                  </a:cubicBezTo>
                  <a:cubicBezTo>
                    <a:pt x="53108" y="79920"/>
                    <a:pt x="53076" y="79499"/>
                    <a:pt x="53141" y="79111"/>
                  </a:cubicBezTo>
                  <a:cubicBezTo>
                    <a:pt x="53173" y="78690"/>
                    <a:pt x="53270" y="78204"/>
                    <a:pt x="53335" y="77751"/>
                  </a:cubicBezTo>
                  <a:cubicBezTo>
                    <a:pt x="53659" y="75905"/>
                    <a:pt x="54080" y="73897"/>
                    <a:pt x="54501" y="71792"/>
                  </a:cubicBezTo>
                  <a:cubicBezTo>
                    <a:pt x="54954" y="69687"/>
                    <a:pt x="55440" y="67453"/>
                    <a:pt x="55926" y="65154"/>
                  </a:cubicBezTo>
                  <a:cubicBezTo>
                    <a:pt x="56444" y="62887"/>
                    <a:pt x="56994" y="60491"/>
                    <a:pt x="57577" y="58094"/>
                  </a:cubicBezTo>
                  <a:lnTo>
                    <a:pt x="57804" y="57220"/>
                  </a:lnTo>
                  <a:cubicBezTo>
                    <a:pt x="57869" y="56896"/>
                    <a:pt x="57934" y="56572"/>
                    <a:pt x="58031" y="56346"/>
                  </a:cubicBezTo>
                  <a:cubicBezTo>
                    <a:pt x="58257" y="55892"/>
                    <a:pt x="58646" y="55374"/>
                    <a:pt x="59035" y="54921"/>
                  </a:cubicBezTo>
                  <a:cubicBezTo>
                    <a:pt x="59844" y="54014"/>
                    <a:pt x="60783" y="53172"/>
                    <a:pt x="61690" y="52330"/>
                  </a:cubicBezTo>
                  <a:cubicBezTo>
                    <a:pt x="63568" y="50646"/>
                    <a:pt x="65479" y="49059"/>
                    <a:pt x="67357" y="47440"/>
                  </a:cubicBezTo>
                  <a:cubicBezTo>
                    <a:pt x="68296" y="46631"/>
                    <a:pt x="69235" y="45821"/>
                    <a:pt x="70110" y="44979"/>
                  </a:cubicBezTo>
                  <a:cubicBezTo>
                    <a:pt x="70563" y="44558"/>
                    <a:pt x="70984" y="44137"/>
                    <a:pt x="71405" y="43684"/>
                  </a:cubicBezTo>
                  <a:cubicBezTo>
                    <a:pt x="71567" y="43490"/>
                    <a:pt x="71729" y="43295"/>
                    <a:pt x="71891" y="43101"/>
                  </a:cubicBezTo>
                  <a:cubicBezTo>
                    <a:pt x="71988" y="43230"/>
                    <a:pt x="72085" y="43360"/>
                    <a:pt x="72247" y="43490"/>
                  </a:cubicBezTo>
                  <a:cubicBezTo>
                    <a:pt x="72344" y="43522"/>
                    <a:pt x="72441" y="43587"/>
                    <a:pt x="72538" y="43619"/>
                  </a:cubicBezTo>
                  <a:cubicBezTo>
                    <a:pt x="72635" y="43651"/>
                    <a:pt x="72733" y="43684"/>
                    <a:pt x="72862" y="43684"/>
                  </a:cubicBezTo>
                  <a:cubicBezTo>
                    <a:pt x="72927" y="43684"/>
                    <a:pt x="73056" y="43651"/>
                    <a:pt x="73153" y="43651"/>
                  </a:cubicBezTo>
                  <a:cubicBezTo>
                    <a:pt x="73218" y="43651"/>
                    <a:pt x="73315" y="43619"/>
                    <a:pt x="73413" y="43619"/>
                  </a:cubicBezTo>
                  <a:cubicBezTo>
                    <a:pt x="73574" y="43619"/>
                    <a:pt x="73769" y="43587"/>
                    <a:pt x="73898" y="43587"/>
                  </a:cubicBezTo>
                  <a:lnTo>
                    <a:pt x="74384" y="43587"/>
                  </a:lnTo>
                  <a:cubicBezTo>
                    <a:pt x="74384" y="43587"/>
                    <a:pt x="74190" y="43554"/>
                    <a:pt x="73898" y="43522"/>
                  </a:cubicBezTo>
                  <a:cubicBezTo>
                    <a:pt x="73769" y="43522"/>
                    <a:pt x="73574" y="43522"/>
                    <a:pt x="73413" y="43490"/>
                  </a:cubicBezTo>
                  <a:lnTo>
                    <a:pt x="73121" y="43490"/>
                  </a:lnTo>
                  <a:cubicBezTo>
                    <a:pt x="73024" y="43490"/>
                    <a:pt x="72959" y="43490"/>
                    <a:pt x="72862" y="43457"/>
                  </a:cubicBezTo>
                  <a:cubicBezTo>
                    <a:pt x="72765" y="43457"/>
                    <a:pt x="72700" y="43425"/>
                    <a:pt x="72635" y="43392"/>
                  </a:cubicBezTo>
                  <a:cubicBezTo>
                    <a:pt x="72538" y="43360"/>
                    <a:pt x="72473" y="43328"/>
                    <a:pt x="72441" y="43263"/>
                  </a:cubicBezTo>
                  <a:cubicBezTo>
                    <a:pt x="72312" y="43166"/>
                    <a:pt x="72214" y="43036"/>
                    <a:pt x="72182" y="42907"/>
                  </a:cubicBezTo>
                  <a:cubicBezTo>
                    <a:pt x="72150" y="42874"/>
                    <a:pt x="72117" y="42842"/>
                    <a:pt x="72117" y="42809"/>
                  </a:cubicBezTo>
                  <a:cubicBezTo>
                    <a:pt x="72214" y="42648"/>
                    <a:pt x="72312" y="42486"/>
                    <a:pt x="72409" y="42291"/>
                  </a:cubicBezTo>
                  <a:cubicBezTo>
                    <a:pt x="72441" y="42291"/>
                    <a:pt x="72473" y="42324"/>
                    <a:pt x="72506" y="42324"/>
                  </a:cubicBezTo>
                  <a:cubicBezTo>
                    <a:pt x="72603" y="42389"/>
                    <a:pt x="72733" y="42453"/>
                    <a:pt x="72830" y="42518"/>
                  </a:cubicBezTo>
                  <a:cubicBezTo>
                    <a:pt x="72927" y="42550"/>
                    <a:pt x="72992" y="42583"/>
                    <a:pt x="72992" y="42583"/>
                  </a:cubicBezTo>
                  <a:cubicBezTo>
                    <a:pt x="72992" y="42583"/>
                    <a:pt x="72927" y="42518"/>
                    <a:pt x="72862" y="42453"/>
                  </a:cubicBezTo>
                  <a:cubicBezTo>
                    <a:pt x="72797" y="42389"/>
                    <a:pt x="72700" y="42291"/>
                    <a:pt x="72603" y="42194"/>
                  </a:cubicBezTo>
                  <a:cubicBezTo>
                    <a:pt x="72571" y="42129"/>
                    <a:pt x="72538" y="42065"/>
                    <a:pt x="72506" y="42032"/>
                  </a:cubicBezTo>
                  <a:lnTo>
                    <a:pt x="72506" y="41968"/>
                  </a:lnTo>
                  <a:cubicBezTo>
                    <a:pt x="72538" y="41935"/>
                    <a:pt x="72538" y="41870"/>
                    <a:pt x="72538" y="41870"/>
                  </a:cubicBezTo>
                  <a:cubicBezTo>
                    <a:pt x="72571" y="41806"/>
                    <a:pt x="72571" y="41773"/>
                    <a:pt x="72603" y="41708"/>
                  </a:cubicBezTo>
                  <a:cubicBezTo>
                    <a:pt x="72603" y="41676"/>
                    <a:pt x="72635" y="41644"/>
                    <a:pt x="72635" y="41644"/>
                  </a:cubicBezTo>
                  <a:cubicBezTo>
                    <a:pt x="72733" y="41773"/>
                    <a:pt x="72894" y="41903"/>
                    <a:pt x="73024" y="42032"/>
                  </a:cubicBezTo>
                  <a:cubicBezTo>
                    <a:pt x="73218" y="42227"/>
                    <a:pt x="73445" y="42389"/>
                    <a:pt x="73607" y="42453"/>
                  </a:cubicBezTo>
                  <a:cubicBezTo>
                    <a:pt x="73801" y="42550"/>
                    <a:pt x="73931" y="42583"/>
                    <a:pt x="73931" y="42583"/>
                  </a:cubicBezTo>
                  <a:cubicBezTo>
                    <a:pt x="73931" y="42583"/>
                    <a:pt x="73801" y="42518"/>
                    <a:pt x="73639" y="42421"/>
                  </a:cubicBezTo>
                  <a:cubicBezTo>
                    <a:pt x="73510" y="42291"/>
                    <a:pt x="73315" y="42097"/>
                    <a:pt x="73186" y="41903"/>
                  </a:cubicBezTo>
                  <a:cubicBezTo>
                    <a:pt x="73024" y="41708"/>
                    <a:pt x="72894" y="41482"/>
                    <a:pt x="72797" y="41320"/>
                  </a:cubicBezTo>
                  <a:cubicBezTo>
                    <a:pt x="72894" y="41158"/>
                    <a:pt x="73024" y="40996"/>
                    <a:pt x="73121" y="40834"/>
                  </a:cubicBezTo>
                  <a:cubicBezTo>
                    <a:pt x="73218" y="40931"/>
                    <a:pt x="73315" y="41028"/>
                    <a:pt x="73413" y="41158"/>
                  </a:cubicBezTo>
                  <a:cubicBezTo>
                    <a:pt x="73704" y="41482"/>
                    <a:pt x="73931" y="41838"/>
                    <a:pt x="73931" y="41838"/>
                  </a:cubicBezTo>
                  <a:cubicBezTo>
                    <a:pt x="73931" y="41838"/>
                    <a:pt x="73801" y="41417"/>
                    <a:pt x="73607" y="41028"/>
                  </a:cubicBezTo>
                  <a:cubicBezTo>
                    <a:pt x="73510" y="40867"/>
                    <a:pt x="73413" y="40737"/>
                    <a:pt x="73348" y="40607"/>
                  </a:cubicBezTo>
                  <a:cubicBezTo>
                    <a:pt x="73413" y="40510"/>
                    <a:pt x="73477" y="40446"/>
                    <a:pt x="73542" y="40381"/>
                  </a:cubicBezTo>
                  <a:cubicBezTo>
                    <a:pt x="73574" y="40446"/>
                    <a:pt x="73639" y="40543"/>
                    <a:pt x="73736" y="40607"/>
                  </a:cubicBezTo>
                  <a:cubicBezTo>
                    <a:pt x="73866" y="40737"/>
                    <a:pt x="74028" y="40867"/>
                    <a:pt x="74157" y="40931"/>
                  </a:cubicBezTo>
                  <a:cubicBezTo>
                    <a:pt x="74287" y="40996"/>
                    <a:pt x="74384" y="41028"/>
                    <a:pt x="74384" y="41028"/>
                  </a:cubicBezTo>
                  <a:cubicBezTo>
                    <a:pt x="74384" y="41028"/>
                    <a:pt x="74287" y="40964"/>
                    <a:pt x="74190" y="40867"/>
                  </a:cubicBezTo>
                  <a:cubicBezTo>
                    <a:pt x="74093" y="40769"/>
                    <a:pt x="73963" y="40640"/>
                    <a:pt x="73898" y="40478"/>
                  </a:cubicBezTo>
                  <a:cubicBezTo>
                    <a:pt x="73801" y="40348"/>
                    <a:pt x="73769" y="40251"/>
                    <a:pt x="73736" y="40154"/>
                  </a:cubicBezTo>
                  <a:cubicBezTo>
                    <a:pt x="73898" y="39992"/>
                    <a:pt x="74060" y="39830"/>
                    <a:pt x="74190" y="39668"/>
                  </a:cubicBezTo>
                  <a:cubicBezTo>
                    <a:pt x="74222" y="39668"/>
                    <a:pt x="74287" y="39701"/>
                    <a:pt x="74319" y="39733"/>
                  </a:cubicBezTo>
                  <a:cubicBezTo>
                    <a:pt x="74352" y="39733"/>
                    <a:pt x="74416" y="39798"/>
                    <a:pt x="74481" y="39830"/>
                  </a:cubicBezTo>
                  <a:cubicBezTo>
                    <a:pt x="74514" y="39895"/>
                    <a:pt x="74578" y="39927"/>
                    <a:pt x="74611" y="40025"/>
                  </a:cubicBezTo>
                  <a:cubicBezTo>
                    <a:pt x="74708" y="40154"/>
                    <a:pt x="74773" y="40348"/>
                    <a:pt x="74837" y="40543"/>
                  </a:cubicBezTo>
                  <a:cubicBezTo>
                    <a:pt x="74967" y="40899"/>
                    <a:pt x="75032" y="41320"/>
                    <a:pt x="75161" y="41579"/>
                  </a:cubicBezTo>
                  <a:cubicBezTo>
                    <a:pt x="75258" y="41870"/>
                    <a:pt x="75356" y="42065"/>
                    <a:pt x="75356" y="42065"/>
                  </a:cubicBezTo>
                  <a:cubicBezTo>
                    <a:pt x="75356" y="42065"/>
                    <a:pt x="75258" y="41870"/>
                    <a:pt x="75194" y="41579"/>
                  </a:cubicBezTo>
                  <a:cubicBezTo>
                    <a:pt x="75129" y="41287"/>
                    <a:pt x="75096" y="40899"/>
                    <a:pt x="75032" y="40478"/>
                  </a:cubicBezTo>
                  <a:cubicBezTo>
                    <a:pt x="74999" y="40284"/>
                    <a:pt x="74935" y="40089"/>
                    <a:pt x="74870" y="39895"/>
                  </a:cubicBezTo>
                  <a:cubicBezTo>
                    <a:pt x="74805" y="39798"/>
                    <a:pt x="74773" y="39701"/>
                    <a:pt x="74708" y="39636"/>
                  </a:cubicBezTo>
                  <a:cubicBezTo>
                    <a:pt x="74643" y="39539"/>
                    <a:pt x="74578" y="39474"/>
                    <a:pt x="74481" y="39442"/>
                  </a:cubicBezTo>
                  <a:cubicBezTo>
                    <a:pt x="74481" y="39409"/>
                    <a:pt x="74481" y="39409"/>
                    <a:pt x="74449" y="39409"/>
                  </a:cubicBezTo>
                  <a:cubicBezTo>
                    <a:pt x="75258" y="38664"/>
                    <a:pt x="76068" y="37952"/>
                    <a:pt x="76845" y="37272"/>
                  </a:cubicBezTo>
                  <a:cubicBezTo>
                    <a:pt x="77655" y="36560"/>
                    <a:pt x="78432" y="35847"/>
                    <a:pt x="79177" y="35135"/>
                  </a:cubicBezTo>
                  <a:cubicBezTo>
                    <a:pt x="79533" y="34779"/>
                    <a:pt x="79889" y="34390"/>
                    <a:pt x="80213" y="34001"/>
                  </a:cubicBezTo>
                  <a:cubicBezTo>
                    <a:pt x="80440" y="33775"/>
                    <a:pt x="80634" y="33516"/>
                    <a:pt x="80796" y="33257"/>
                  </a:cubicBezTo>
                  <a:lnTo>
                    <a:pt x="81055" y="33257"/>
                  </a:lnTo>
                  <a:cubicBezTo>
                    <a:pt x="81249" y="33224"/>
                    <a:pt x="81444" y="33159"/>
                    <a:pt x="81638" y="33095"/>
                  </a:cubicBezTo>
                  <a:cubicBezTo>
                    <a:pt x="81832" y="32997"/>
                    <a:pt x="82026" y="32900"/>
                    <a:pt x="82188" y="32738"/>
                  </a:cubicBezTo>
                  <a:cubicBezTo>
                    <a:pt x="82350" y="32609"/>
                    <a:pt x="82512" y="32447"/>
                    <a:pt x="82642" y="32317"/>
                  </a:cubicBezTo>
                  <a:cubicBezTo>
                    <a:pt x="82771" y="32155"/>
                    <a:pt x="82901" y="31994"/>
                    <a:pt x="82966" y="31864"/>
                  </a:cubicBezTo>
                  <a:cubicBezTo>
                    <a:pt x="83063" y="31735"/>
                    <a:pt x="83127" y="31605"/>
                    <a:pt x="83192" y="31540"/>
                  </a:cubicBezTo>
                  <a:cubicBezTo>
                    <a:pt x="83224" y="31444"/>
                    <a:pt x="83256" y="31411"/>
                    <a:pt x="83257" y="31411"/>
                  </a:cubicBezTo>
                  <a:lnTo>
                    <a:pt x="83257" y="31411"/>
                  </a:lnTo>
                  <a:cubicBezTo>
                    <a:pt x="83256" y="31411"/>
                    <a:pt x="83224" y="31444"/>
                    <a:pt x="83160" y="31540"/>
                  </a:cubicBezTo>
                  <a:cubicBezTo>
                    <a:pt x="83095" y="31605"/>
                    <a:pt x="83030" y="31702"/>
                    <a:pt x="82933" y="31832"/>
                  </a:cubicBezTo>
                  <a:cubicBezTo>
                    <a:pt x="82836" y="31961"/>
                    <a:pt x="82706" y="32091"/>
                    <a:pt x="82545" y="32220"/>
                  </a:cubicBezTo>
                  <a:cubicBezTo>
                    <a:pt x="82415" y="32350"/>
                    <a:pt x="82253" y="32479"/>
                    <a:pt x="82059" y="32576"/>
                  </a:cubicBezTo>
                  <a:cubicBezTo>
                    <a:pt x="81897" y="32706"/>
                    <a:pt x="81703" y="32771"/>
                    <a:pt x="81541" y="32836"/>
                  </a:cubicBezTo>
                  <a:cubicBezTo>
                    <a:pt x="81379" y="32868"/>
                    <a:pt x="81249" y="32900"/>
                    <a:pt x="81120" y="32900"/>
                  </a:cubicBezTo>
                  <a:cubicBezTo>
                    <a:pt x="81508" y="32803"/>
                    <a:pt x="82059" y="32479"/>
                    <a:pt x="82642" y="31508"/>
                  </a:cubicBezTo>
                  <a:cubicBezTo>
                    <a:pt x="83548" y="29953"/>
                    <a:pt x="84682" y="28820"/>
                    <a:pt x="84714" y="28820"/>
                  </a:cubicBezTo>
                  <a:lnTo>
                    <a:pt x="84844" y="28691"/>
                  </a:lnTo>
                  <a:lnTo>
                    <a:pt x="84714" y="28561"/>
                  </a:lnTo>
                  <a:cubicBezTo>
                    <a:pt x="84714" y="28561"/>
                    <a:pt x="84714" y="28529"/>
                    <a:pt x="84714" y="28529"/>
                  </a:cubicBezTo>
                  <a:cubicBezTo>
                    <a:pt x="84747" y="28399"/>
                    <a:pt x="84779" y="28237"/>
                    <a:pt x="84747" y="28075"/>
                  </a:cubicBezTo>
                  <a:cubicBezTo>
                    <a:pt x="84747" y="27913"/>
                    <a:pt x="84682" y="27784"/>
                    <a:pt x="84649" y="27687"/>
                  </a:cubicBezTo>
                  <a:cubicBezTo>
                    <a:pt x="84585" y="27558"/>
                    <a:pt x="84553" y="27493"/>
                    <a:pt x="84552" y="27492"/>
                  </a:cubicBezTo>
                  <a:lnTo>
                    <a:pt x="84552" y="27492"/>
                  </a:lnTo>
                  <a:cubicBezTo>
                    <a:pt x="84553" y="27493"/>
                    <a:pt x="84585" y="27558"/>
                    <a:pt x="84617" y="27687"/>
                  </a:cubicBezTo>
                  <a:cubicBezTo>
                    <a:pt x="84649" y="27784"/>
                    <a:pt x="84682" y="27946"/>
                    <a:pt x="84649" y="28075"/>
                  </a:cubicBezTo>
                  <a:cubicBezTo>
                    <a:pt x="84649" y="28205"/>
                    <a:pt x="84617" y="28302"/>
                    <a:pt x="84585" y="28399"/>
                  </a:cubicBezTo>
                  <a:cubicBezTo>
                    <a:pt x="84423" y="28140"/>
                    <a:pt x="84326" y="27816"/>
                    <a:pt x="84293" y="27557"/>
                  </a:cubicBezTo>
                  <a:cubicBezTo>
                    <a:pt x="84520" y="27363"/>
                    <a:pt x="84779" y="27201"/>
                    <a:pt x="84973" y="27169"/>
                  </a:cubicBezTo>
                  <a:cubicBezTo>
                    <a:pt x="85200" y="27169"/>
                    <a:pt x="85524" y="27201"/>
                    <a:pt x="85815" y="27266"/>
                  </a:cubicBezTo>
                  <a:cubicBezTo>
                    <a:pt x="86074" y="27298"/>
                    <a:pt x="86333" y="27395"/>
                    <a:pt x="86560" y="27460"/>
                  </a:cubicBezTo>
                  <a:cubicBezTo>
                    <a:pt x="87046" y="27654"/>
                    <a:pt x="87402" y="27913"/>
                    <a:pt x="87661" y="28205"/>
                  </a:cubicBezTo>
                  <a:cubicBezTo>
                    <a:pt x="87888" y="28496"/>
                    <a:pt x="88017" y="28788"/>
                    <a:pt x="88082" y="29047"/>
                  </a:cubicBezTo>
                  <a:cubicBezTo>
                    <a:pt x="88147" y="29273"/>
                    <a:pt x="88147" y="29435"/>
                    <a:pt x="88147" y="29597"/>
                  </a:cubicBezTo>
                  <a:cubicBezTo>
                    <a:pt x="88114" y="29597"/>
                    <a:pt x="88050" y="29630"/>
                    <a:pt x="87985" y="29662"/>
                  </a:cubicBezTo>
                  <a:cubicBezTo>
                    <a:pt x="87888" y="29694"/>
                    <a:pt x="87791" y="29759"/>
                    <a:pt x="87726" y="29824"/>
                  </a:cubicBezTo>
                  <a:cubicBezTo>
                    <a:pt x="87629" y="29856"/>
                    <a:pt x="87564" y="29921"/>
                    <a:pt x="87499" y="29986"/>
                  </a:cubicBezTo>
                  <a:cubicBezTo>
                    <a:pt x="86949" y="30439"/>
                    <a:pt x="86528" y="30957"/>
                    <a:pt x="86107" y="31443"/>
                  </a:cubicBezTo>
                  <a:cubicBezTo>
                    <a:pt x="85686" y="31961"/>
                    <a:pt x="85297" y="32512"/>
                    <a:pt x="84876" y="33030"/>
                  </a:cubicBezTo>
                  <a:cubicBezTo>
                    <a:pt x="84099" y="34098"/>
                    <a:pt x="83289" y="35199"/>
                    <a:pt x="82480" y="36268"/>
                  </a:cubicBezTo>
                  <a:cubicBezTo>
                    <a:pt x="81638" y="37304"/>
                    <a:pt x="80763" y="38373"/>
                    <a:pt x="80019" y="39604"/>
                  </a:cubicBezTo>
                  <a:cubicBezTo>
                    <a:pt x="78529" y="41968"/>
                    <a:pt x="77493" y="44623"/>
                    <a:pt x="76392" y="47246"/>
                  </a:cubicBezTo>
                  <a:cubicBezTo>
                    <a:pt x="75744" y="48865"/>
                    <a:pt x="74967" y="50419"/>
                    <a:pt x="74093" y="51941"/>
                  </a:cubicBezTo>
                  <a:cubicBezTo>
                    <a:pt x="73866" y="52071"/>
                    <a:pt x="73542" y="52265"/>
                    <a:pt x="73186" y="52524"/>
                  </a:cubicBezTo>
                  <a:cubicBezTo>
                    <a:pt x="72409" y="53042"/>
                    <a:pt x="71372" y="53723"/>
                    <a:pt x="70401" y="54532"/>
                  </a:cubicBezTo>
                  <a:cubicBezTo>
                    <a:pt x="70142" y="54726"/>
                    <a:pt x="69915" y="54921"/>
                    <a:pt x="69689" y="55147"/>
                  </a:cubicBezTo>
                  <a:cubicBezTo>
                    <a:pt x="69462" y="55374"/>
                    <a:pt x="69235" y="55601"/>
                    <a:pt x="69073" y="55827"/>
                  </a:cubicBezTo>
                  <a:cubicBezTo>
                    <a:pt x="68911" y="56054"/>
                    <a:pt x="68782" y="56313"/>
                    <a:pt x="68588" y="56507"/>
                  </a:cubicBezTo>
                  <a:cubicBezTo>
                    <a:pt x="68426" y="56702"/>
                    <a:pt x="68231" y="56864"/>
                    <a:pt x="68037" y="56993"/>
                  </a:cubicBezTo>
                  <a:cubicBezTo>
                    <a:pt x="67616" y="57220"/>
                    <a:pt x="67260" y="57317"/>
                    <a:pt x="66968" y="57349"/>
                  </a:cubicBezTo>
                  <a:cubicBezTo>
                    <a:pt x="66709" y="57382"/>
                    <a:pt x="66547" y="57382"/>
                    <a:pt x="66547" y="57382"/>
                  </a:cubicBezTo>
                  <a:lnTo>
                    <a:pt x="66968" y="57382"/>
                  </a:lnTo>
                  <a:cubicBezTo>
                    <a:pt x="67260" y="57349"/>
                    <a:pt x="67648" y="57252"/>
                    <a:pt x="68069" y="57026"/>
                  </a:cubicBezTo>
                  <a:cubicBezTo>
                    <a:pt x="68264" y="56928"/>
                    <a:pt x="68490" y="56767"/>
                    <a:pt x="68685" y="56572"/>
                  </a:cubicBezTo>
                  <a:cubicBezTo>
                    <a:pt x="68879" y="56378"/>
                    <a:pt x="69008" y="56119"/>
                    <a:pt x="69170" y="55892"/>
                  </a:cubicBezTo>
                  <a:cubicBezTo>
                    <a:pt x="69527" y="55439"/>
                    <a:pt x="70012" y="55050"/>
                    <a:pt x="70530" y="54694"/>
                  </a:cubicBezTo>
                  <a:cubicBezTo>
                    <a:pt x="71502" y="53949"/>
                    <a:pt x="72571" y="53302"/>
                    <a:pt x="73348" y="52816"/>
                  </a:cubicBezTo>
                  <a:cubicBezTo>
                    <a:pt x="73477" y="52751"/>
                    <a:pt x="73574" y="52686"/>
                    <a:pt x="73672" y="52622"/>
                  </a:cubicBezTo>
                  <a:lnTo>
                    <a:pt x="73672" y="52622"/>
                  </a:lnTo>
                  <a:cubicBezTo>
                    <a:pt x="73251" y="53334"/>
                    <a:pt x="72797" y="54046"/>
                    <a:pt x="72344" y="54726"/>
                  </a:cubicBezTo>
                  <a:cubicBezTo>
                    <a:pt x="71534" y="55925"/>
                    <a:pt x="70692" y="57090"/>
                    <a:pt x="69721" y="58159"/>
                  </a:cubicBezTo>
                  <a:cubicBezTo>
                    <a:pt x="69689" y="58191"/>
                    <a:pt x="69656" y="58191"/>
                    <a:pt x="69624" y="58224"/>
                  </a:cubicBezTo>
                  <a:cubicBezTo>
                    <a:pt x="69624" y="58224"/>
                    <a:pt x="69591" y="58191"/>
                    <a:pt x="69591" y="58191"/>
                  </a:cubicBezTo>
                  <a:cubicBezTo>
                    <a:pt x="69527" y="58127"/>
                    <a:pt x="69429" y="58062"/>
                    <a:pt x="69332" y="57997"/>
                  </a:cubicBezTo>
                  <a:cubicBezTo>
                    <a:pt x="69235" y="57932"/>
                    <a:pt x="69138" y="57868"/>
                    <a:pt x="69008" y="57835"/>
                  </a:cubicBezTo>
                  <a:cubicBezTo>
                    <a:pt x="68911" y="57803"/>
                    <a:pt x="68782" y="57803"/>
                    <a:pt x="68652" y="57803"/>
                  </a:cubicBezTo>
                  <a:cubicBezTo>
                    <a:pt x="68588" y="57835"/>
                    <a:pt x="68490" y="57835"/>
                    <a:pt x="68458" y="57868"/>
                  </a:cubicBezTo>
                  <a:lnTo>
                    <a:pt x="68296" y="57932"/>
                  </a:lnTo>
                  <a:cubicBezTo>
                    <a:pt x="67988" y="58112"/>
                    <a:pt x="67639" y="58170"/>
                    <a:pt x="67330" y="58170"/>
                  </a:cubicBezTo>
                  <a:cubicBezTo>
                    <a:pt x="67250" y="58170"/>
                    <a:pt x="67172" y="58166"/>
                    <a:pt x="67098" y="58159"/>
                  </a:cubicBezTo>
                  <a:cubicBezTo>
                    <a:pt x="66774" y="58094"/>
                    <a:pt x="66548" y="58029"/>
                    <a:pt x="66547" y="58029"/>
                  </a:cubicBezTo>
                  <a:lnTo>
                    <a:pt x="66547" y="58029"/>
                  </a:lnTo>
                  <a:cubicBezTo>
                    <a:pt x="66547" y="58030"/>
                    <a:pt x="66742" y="58127"/>
                    <a:pt x="67098" y="58191"/>
                  </a:cubicBezTo>
                  <a:cubicBezTo>
                    <a:pt x="67251" y="58237"/>
                    <a:pt x="67439" y="58269"/>
                    <a:pt x="67647" y="58269"/>
                  </a:cubicBezTo>
                  <a:cubicBezTo>
                    <a:pt x="67880" y="58269"/>
                    <a:pt x="68137" y="58229"/>
                    <a:pt x="68393" y="58127"/>
                  </a:cubicBezTo>
                  <a:lnTo>
                    <a:pt x="68523" y="58062"/>
                  </a:lnTo>
                  <a:lnTo>
                    <a:pt x="68652" y="58062"/>
                  </a:lnTo>
                  <a:cubicBezTo>
                    <a:pt x="68749" y="58062"/>
                    <a:pt x="68847" y="58062"/>
                    <a:pt x="68944" y="58094"/>
                  </a:cubicBezTo>
                  <a:cubicBezTo>
                    <a:pt x="69008" y="58127"/>
                    <a:pt x="69106" y="58191"/>
                    <a:pt x="69170" y="58224"/>
                  </a:cubicBezTo>
                  <a:cubicBezTo>
                    <a:pt x="69235" y="58289"/>
                    <a:pt x="69300" y="58353"/>
                    <a:pt x="69332" y="58418"/>
                  </a:cubicBezTo>
                  <a:cubicBezTo>
                    <a:pt x="69365" y="58450"/>
                    <a:pt x="69365" y="58450"/>
                    <a:pt x="69397" y="58483"/>
                  </a:cubicBezTo>
                  <a:cubicBezTo>
                    <a:pt x="69008" y="58904"/>
                    <a:pt x="68620" y="59292"/>
                    <a:pt x="68231" y="59681"/>
                  </a:cubicBezTo>
                  <a:lnTo>
                    <a:pt x="67810" y="60005"/>
                  </a:lnTo>
                  <a:lnTo>
                    <a:pt x="67746" y="60070"/>
                  </a:lnTo>
                  <a:cubicBezTo>
                    <a:pt x="67584" y="59972"/>
                    <a:pt x="67357" y="59875"/>
                    <a:pt x="67163" y="59778"/>
                  </a:cubicBezTo>
                  <a:cubicBezTo>
                    <a:pt x="66677" y="59584"/>
                    <a:pt x="66159" y="59454"/>
                    <a:pt x="66159" y="59454"/>
                  </a:cubicBezTo>
                  <a:lnTo>
                    <a:pt x="66159" y="59454"/>
                  </a:lnTo>
                  <a:cubicBezTo>
                    <a:pt x="66159" y="59454"/>
                    <a:pt x="66645" y="59681"/>
                    <a:pt x="67066" y="59972"/>
                  </a:cubicBezTo>
                  <a:cubicBezTo>
                    <a:pt x="67227" y="60070"/>
                    <a:pt x="67357" y="60199"/>
                    <a:pt x="67486" y="60296"/>
                  </a:cubicBezTo>
                  <a:lnTo>
                    <a:pt x="67389" y="60393"/>
                  </a:lnTo>
                  <a:cubicBezTo>
                    <a:pt x="67130" y="60620"/>
                    <a:pt x="66871" y="60976"/>
                    <a:pt x="66612" y="61268"/>
                  </a:cubicBezTo>
                  <a:cubicBezTo>
                    <a:pt x="65705" y="62498"/>
                    <a:pt x="65090" y="63891"/>
                    <a:pt x="64572" y="65283"/>
                  </a:cubicBezTo>
                  <a:cubicBezTo>
                    <a:pt x="64054" y="66708"/>
                    <a:pt x="63665" y="68133"/>
                    <a:pt x="63341" y="69590"/>
                  </a:cubicBezTo>
                  <a:cubicBezTo>
                    <a:pt x="63018" y="70983"/>
                    <a:pt x="62791" y="72375"/>
                    <a:pt x="62532" y="73735"/>
                  </a:cubicBezTo>
                  <a:lnTo>
                    <a:pt x="61172" y="73994"/>
                  </a:lnTo>
                  <a:lnTo>
                    <a:pt x="62435" y="74059"/>
                  </a:lnTo>
                  <a:cubicBezTo>
                    <a:pt x="62305" y="74674"/>
                    <a:pt x="62176" y="75322"/>
                    <a:pt x="62046" y="75937"/>
                  </a:cubicBezTo>
                  <a:cubicBezTo>
                    <a:pt x="62046" y="75937"/>
                    <a:pt x="62014" y="75970"/>
                    <a:pt x="61981" y="75970"/>
                  </a:cubicBezTo>
                  <a:cubicBezTo>
                    <a:pt x="61787" y="76099"/>
                    <a:pt x="61593" y="76326"/>
                    <a:pt x="61366" y="76488"/>
                  </a:cubicBezTo>
                  <a:cubicBezTo>
                    <a:pt x="61269" y="76553"/>
                    <a:pt x="61139" y="76617"/>
                    <a:pt x="61010" y="76650"/>
                  </a:cubicBezTo>
                  <a:cubicBezTo>
                    <a:pt x="60880" y="76714"/>
                    <a:pt x="60783" y="76714"/>
                    <a:pt x="60654" y="76714"/>
                  </a:cubicBezTo>
                  <a:cubicBezTo>
                    <a:pt x="60557" y="76714"/>
                    <a:pt x="60459" y="76682"/>
                    <a:pt x="60427" y="76650"/>
                  </a:cubicBezTo>
                  <a:cubicBezTo>
                    <a:pt x="60362" y="76617"/>
                    <a:pt x="60330" y="76617"/>
                    <a:pt x="60330" y="76617"/>
                  </a:cubicBezTo>
                  <a:lnTo>
                    <a:pt x="60330" y="76617"/>
                  </a:lnTo>
                  <a:cubicBezTo>
                    <a:pt x="60330" y="76617"/>
                    <a:pt x="60362" y="76617"/>
                    <a:pt x="60427" y="76682"/>
                  </a:cubicBezTo>
                  <a:cubicBezTo>
                    <a:pt x="60459" y="76714"/>
                    <a:pt x="60557" y="76747"/>
                    <a:pt x="60654" y="76779"/>
                  </a:cubicBezTo>
                  <a:cubicBezTo>
                    <a:pt x="60718" y="76795"/>
                    <a:pt x="60783" y="76803"/>
                    <a:pt x="60848" y="76803"/>
                  </a:cubicBezTo>
                  <a:cubicBezTo>
                    <a:pt x="60913" y="76803"/>
                    <a:pt x="60978" y="76795"/>
                    <a:pt x="61042" y="76779"/>
                  </a:cubicBezTo>
                  <a:cubicBezTo>
                    <a:pt x="61172" y="76747"/>
                    <a:pt x="61334" y="76714"/>
                    <a:pt x="61463" y="76650"/>
                  </a:cubicBezTo>
                  <a:cubicBezTo>
                    <a:pt x="61658" y="76553"/>
                    <a:pt x="61819" y="76455"/>
                    <a:pt x="61949" y="76391"/>
                  </a:cubicBezTo>
                  <a:lnTo>
                    <a:pt x="61949" y="76391"/>
                  </a:lnTo>
                  <a:cubicBezTo>
                    <a:pt x="61819" y="77006"/>
                    <a:pt x="61690" y="77621"/>
                    <a:pt x="61560" y="78236"/>
                  </a:cubicBezTo>
                  <a:cubicBezTo>
                    <a:pt x="61399" y="78884"/>
                    <a:pt x="61237" y="79564"/>
                    <a:pt x="61107" y="80212"/>
                  </a:cubicBezTo>
                  <a:lnTo>
                    <a:pt x="61075" y="80212"/>
                  </a:lnTo>
                  <a:cubicBezTo>
                    <a:pt x="60945" y="80309"/>
                    <a:pt x="60783" y="80406"/>
                    <a:pt x="60589" y="80503"/>
                  </a:cubicBezTo>
                  <a:cubicBezTo>
                    <a:pt x="60395" y="80600"/>
                    <a:pt x="60168" y="80698"/>
                    <a:pt x="59974" y="80762"/>
                  </a:cubicBezTo>
                  <a:cubicBezTo>
                    <a:pt x="59520" y="80892"/>
                    <a:pt x="59067" y="80957"/>
                    <a:pt x="58743" y="80989"/>
                  </a:cubicBezTo>
                  <a:cubicBezTo>
                    <a:pt x="58624" y="81000"/>
                    <a:pt x="58520" y="81003"/>
                    <a:pt x="58434" y="81003"/>
                  </a:cubicBezTo>
                  <a:cubicBezTo>
                    <a:pt x="58261" y="81003"/>
                    <a:pt x="58160" y="80989"/>
                    <a:pt x="58160" y="80989"/>
                  </a:cubicBezTo>
                  <a:lnTo>
                    <a:pt x="58160" y="80989"/>
                  </a:lnTo>
                  <a:cubicBezTo>
                    <a:pt x="58160" y="80989"/>
                    <a:pt x="58387" y="81054"/>
                    <a:pt x="58743" y="81054"/>
                  </a:cubicBezTo>
                  <a:cubicBezTo>
                    <a:pt x="58824" y="81062"/>
                    <a:pt x="58915" y="81066"/>
                    <a:pt x="59013" y="81066"/>
                  </a:cubicBezTo>
                  <a:cubicBezTo>
                    <a:pt x="59308" y="81066"/>
                    <a:pt x="59666" y="81029"/>
                    <a:pt x="60006" y="80957"/>
                  </a:cubicBezTo>
                  <a:cubicBezTo>
                    <a:pt x="60233" y="80892"/>
                    <a:pt x="60492" y="80827"/>
                    <a:pt x="60686" y="80762"/>
                  </a:cubicBezTo>
                  <a:cubicBezTo>
                    <a:pt x="60783" y="80730"/>
                    <a:pt x="60913" y="80665"/>
                    <a:pt x="61010" y="80633"/>
                  </a:cubicBezTo>
                  <a:lnTo>
                    <a:pt x="61010" y="80633"/>
                  </a:lnTo>
                  <a:cubicBezTo>
                    <a:pt x="60880" y="81183"/>
                    <a:pt x="60751" y="81701"/>
                    <a:pt x="60654" y="82252"/>
                  </a:cubicBezTo>
                  <a:cubicBezTo>
                    <a:pt x="60589" y="82284"/>
                    <a:pt x="60524" y="82317"/>
                    <a:pt x="60459" y="82317"/>
                  </a:cubicBezTo>
                  <a:cubicBezTo>
                    <a:pt x="60103" y="82446"/>
                    <a:pt x="59650" y="82576"/>
                    <a:pt x="59164" y="82608"/>
                  </a:cubicBezTo>
                  <a:cubicBezTo>
                    <a:pt x="59035" y="82616"/>
                    <a:pt x="58907" y="82620"/>
                    <a:pt x="58783" y="82620"/>
                  </a:cubicBezTo>
                  <a:cubicBezTo>
                    <a:pt x="58411" y="82620"/>
                    <a:pt x="58071" y="82584"/>
                    <a:pt x="57804" y="82511"/>
                  </a:cubicBezTo>
                  <a:cubicBezTo>
                    <a:pt x="57448" y="82446"/>
                    <a:pt x="57189" y="82349"/>
                    <a:pt x="57189" y="82349"/>
                  </a:cubicBezTo>
                  <a:lnTo>
                    <a:pt x="57189" y="82349"/>
                  </a:lnTo>
                  <a:cubicBezTo>
                    <a:pt x="57189" y="82349"/>
                    <a:pt x="57415" y="82479"/>
                    <a:pt x="57772" y="82576"/>
                  </a:cubicBezTo>
                  <a:cubicBezTo>
                    <a:pt x="58160" y="82705"/>
                    <a:pt x="58646" y="82802"/>
                    <a:pt x="59164" y="82802"/>
                  </a:cubicBezTo>
                  <a:cubicBezTo>
                    <a:pt x="59230" y="82807"/>
                    <a:pt x="59297" y="82809"/>
                    <a:pt x="59365" y="82809"/>
                  </a:cubicBezTo>
                  <a:cubicBezTo>
                    <a:pt x="59786" y="82809"/>
                    <a:pt x="60215" y="82730"/>
                    <a:pt x="60549" y="82674"/>
                  </a:cubicBezTo>
                  <a:lnTo>
                    <a:pt x="60549" y="82674"/>
                  </a:lnTo>
                  <a:cubicBezTo>
                    <a:pt x="60260" y="83958"/>
                    <a:pt x="59971" y="85242"/>
                    <a:pt x="59682" y="86526"/>
                  </a:cubicBezTo>
                  <a:cubicBezTo>
                    <a:pt x="59617" y="86559"/>
                    <a:pt x="59520" y="86559"/>
                    <a:pt x="59423" y="86591"/>
                  </a:cubicBezTo>
                  <a:cubicBezTo>
                    <a:pt x="59172" y="86647"/>
                    <a:pt x="58823" y="86727"/>
                    <a:pt x="58462" y="86727"/>
                  </a:cubicBezTo>
                  <a:cubicBezTo>
                    <a:pt x="58405" y="86727"/>
                    <a:pt x="58347" y="86725"/>
                    <a:pt x="58290" y="86721"/>
                  </a:cubicBezTo>
                  <a:cubicBezTo>
                    <a:pt x="57901" y="86721"/>
                    <a:pt x="57480" y="86591"/>
                    <a:pt x="57221" y="86429"/>
                  </a:cubicBezTo>
                  <a:cubicBezTo>
                    <a:pt x="57059" y="86365"/>
                    <a:pt x="56962" y="86267"/>
                    <a:pt x="56897" y="86203"/>
                  </a:cubicBezTo>
                  <a:cubicBezTo>
                    <a:pt x="56833" y="86138"/>
                    <a:pt x="56801" y="86106"/>
                    <a:pt x="56800" y="86105"/>
                  </a:cubicBezTo>
                  <a:lnTo>
                    <a:pt x="56800" y="86105"/>
                  </a:lnTo>
                  <a:cubicBezTo>
                    <a:pt x="56801" y="86106"/>
                    <a:pt x="56833" y="86139"/>
                    <a:pt x="56897" y="86235"/>
                  </a:cubicBezTo>
                  <a:cubicBezTo>
                    <a:pt x="56962" y="86300"/>
                    <a:pt x="57027" y="86397"/>
                    <a:pt x="57189" y="86494"/>
                  </a:cubicBezTo>
                  <a:cubicBezTo>
                    <a:pt x="57318" y="86591"/>
                    <a:pt x="57480" y="86688"/>
                    <a:pt x="57642" y="86753"/>
                  </a:cubicBezTo>
                  <a:cubicBezTo>
                    <a:pt x="57836" y="86850"/>
                    <a:pt x="58063" y="86883"/>
                    <a:pt x="58290" y="86915"/>
                  </a:cubicBezTo>
                  <a:cubicBezTo>
                    <a:pt x="58468" y="86942"/>
                    <a:pt x="58651" y="86952"/>
                    <a:pt x="58829" y="86952"/>
                  </a:cubicBezTo>
                  <a:cubicBezTo>
                    <a:pt x="59071" y="86952"/>
                    <a:pt x="59301" y="86934"/>
                    <a:pt x="59488" y="86915"/>
                  </a:cubicBezTo>
                  <a:lnTo>
                    <a:pt x="59585" y="86915"/>
                  </a:lnTo>
                  <a:lnTo>
                    <a:pt x="59520" y="87304"/>
                  </a:lnTo>
                  <a:lnTo>
                    <a:pt x="59456" y="87563"/>
                  </a:lnTo>
                  <a:cubicBezTo>
                    <a:pt x="59456" y="87586"/>
                    <a:pt x="59456" y="87692"/>
                    <a:pt x="59456" y="87692"/>
                  </a:cubicBezTo>
                  <a:lnTo>
                    <a:pt x="59456" y="87757"/>
                  </a:lnTo>
                  <a:lnTo>
                    <a:pt x="59423" y="87887"/>
                  </a:lnTo>
                  <a:cubicBezTo>
                    <a:pt x="59423" y="87919"/>
                    <a:pt x="59423" y="87951"/>
                    <a:pt x="59423" y="87984"/>
                  </a:cubicBezTo>
                  <a:lnTo>
                    <a:pt x="57772" y="87498"/>
                  </a:lnTo>
                  <a:lnTo>
                    <a:pt x="59488" y="88372"/>
                  </a:lnTo>
                  <a:cubicBezTo>
                    <a:pt x="59488" y="88437"/>
                    <a:pt x="59488" y="88469"/>
                    <a:pt x="59520" y="88534"/>
                  </a:cubicBezTo>
                  <a:lnTo>
                    <a:pt x="59650" y="89085"/>
                  </a:lnTo>
                  <a:cubicBezTo>
                    <a:pt x="59909" y="89830"/>
                    <a:pt x="60200" y="90477"/>
                    <a:pt x="60524" y="91125"/>
                  </a:cubicBezTo>
                  <a:cubicBezTo>
                    <a:pt x="60686" y="91416"/>
                    <a:pt x="60848" y="91708"/>
                    <a:pt x="61010" y="91999"/>
                  </a:cubicBezTo>
                  <a:cubicBezTo>
                    <a:pt x="60751" y="91870"/>
                    <a:pt x="60492" y="91708"/>
                    <a:pt x="60200" y="91578"/>
                  </a:cubicBezTo>
                  <a:cubicBezTo>
                    <a:pt x="59779" y="91319"/>
                    <a:pt x="59358" y="91060"/>
                    <a:pt x="59067" y="90833"/>
                  </a:cubicBezTo>
                  <a:cubicBezTo>
                    <a:pt x="58776" y="90639"/>
                    <a:pt x="58581" y="90477"/>
                    <a:pt x="58581" y="90477"/>
                  </a:cubicBezTo>
                  <a:lnTo>
                    <a:pt x="58581" y="90477"/>
                  </a:lnTo>
                  <a:cubicBezTo>
                    <a:pt x="58581" y="90477"/>
                    <a:pt x="58743" y="90639"/>
                    <a:pt x="59035" y="90898"/>
                  </a:cubicBezTo>
                  <a:cubicBezTo>
                    <a:pt x="59294" y="91125"/>
                    <a:pt x="59682" y="91449"/>
                    <a:pt x="60103" y="91740"/>
                  </a:cubicBezTo>
                  <a:cubicBezTo>
                    <a:pt x="60557" y="92064"/>
                    <a:pt x="61010" y="92388"/>
                    <a:pt x="61334" y="92582"/>
                  </a:cubicBezTo>
                  <a:cubicBezTo>
                    <a:pt x="61787" y="93359"/>
                    <a:pt x="62240" y="94136"/>
                    <a:pt x="62759" y="94849"/>
                  </a:cubicBezTo>
                  <a:cubicBezTo>
                    <a:pt x="63180" y="95464"/>
                    <a:pt x="63633" y="96015"/>
                    <a:pt x="64119" y="96565"/>
                  </a:cubicBezTo>
                  <a:cubicBezTo>
                    <a:pt x="64248" y="96695"/>
                    <a:pt x="64345" y="96824"/>
                    <a:pt x="64475" y="96954"/>
                  </a:cubicBezTo>
                  <a:lnTo>
                    <a:pt x="64702" y="97148"/>
                  </a:lnTo>
                  <a:lnTo>
                    <a:pt x="64799" y="97245"/>
                  </a:lnTo>
                  <a:lnTo>
                    <a:pt x="64831" y="97310"/>
                  </a:lnTo>
                  <a:cubicBezTo>
                    <a:pt x="64853" y="97310"/>
                    <a:pt x="64831" y="97296"/>
                    <a:pt x="64833" y="97296"/>
                  </a:cubicBezTo>
                  <a:lnTo>
                    <a:pt x="64833" y="97296"/>
                  </a:lnTo>
                  <a:cubicBezTo>
                    <a:pt x="64835" y="97296"/>
                    <a:pt x="64842" y="97299"/>
                    <a:pt x="64863" y="97310"/>
                  </a:cubicBezTo>
                  <a:lnTo>
                    <a:pt x="65025" y="97504"/>
                  </a:lnTo>
                  <a:cubicBezTo>
                    <a:pt x="65058" y="97569"/>
                    <a:pt x="65090" y="97634"/>
                    <a:pt x="65123" y="97699"/>
                  </a:cubicBezTo>
                  <a:cubicBezTo>
                    <a:pt x="65155" y="97796"/>
                    <a:pt x="65220" y="97958"/>
                    <a:pt x="65284" y="98120"/>
                  </a:cubicBezTo>
                  <a:cubicBezTo>
                    <a:pt x="65414" y="98443"/>
                    <a:pt x="65544" y="98767"/>
                    <a:pt x="65641" y="99123"/>
                  </a:cubicBezTo>
                  <a:cubicBezTo>
                    <a:pt x="65576" y="99091"/>
                    <a:pt x="65511" y="99059"/>
                    <a:pt x="65446" y="99026"/>
                  </a:cubicBezTo>
                  <a:cubicBezTo>
                    <a:pt x="64961" y="98864"/>
                    <a:pt x="64378" y="98573"/>
                    <a:pt x="63795" y="98249"/>
                  </a:cubicBezTo>
                  <a:cubicBezTo>
                    <a:pt x="63503" y="98055"/>
                    <a:pt x="63212" y="97860"/>
                    <a:pt x="62985" y="97699"/>
                  </a:cubicBezTo>
                  <a:cubicBezTo>
                    <a:pt x="62856" y="97569"/>
                    <a:pt x="62726" y="97504"/>
                    <a:pt x="62629" y="97407"/>
                  </a:cubicBezTo>
                  <a:cubicBezTo>
                    <a:pt x="62532" y="97310"/>
                    <a:pt x="62402" y="97213"/>
                    <a:pt x="62338" y="97116"/>
                  </a:cubicBezTo>
                  <a:cubicBezTo>
                    <a:pt x="62143" y="96921"/>
                    <a:pt x="62014" y="96792"/>
                    <a:pt x="61917" y="96662"/>
                  </a:cubicBezTo>
                  <a:lnTo>
                    <a:pt x="61917" y="96662"/>
                  </a:lnTo>
                  <a:cubicBezTo>
                    <a:pt x="61981" y="96792"/>
                    <a:pt x="62111" y="96954"/>
                    <a:pt x="62273" y="97148"/>
                  </a:cubicBezTo>
                  <a:cubicBezTo>
                    <a:pt x="62370" y="97245"/>
                    <a:pt x="62467" y="97342"/>
                    <a:pt x="62564" y="97472"/>
                  </a:cubicBezTo>
                  <a:cubicBezTo>
                    <a:pt x="62661" y="97569"/>
                    <a:pt x="62791" y="97666"/>
                    <a:pt x="62888" y="97796"/>
                  </a:cubicBezTo>
                  <a:cubicBezTo>
                    <a:pt x="63147" y="97990"/>
                    <a:pt x="63406" y="98217"/>
                    <a:pt x="63698" y="98411"/>
                  </a:cubicBezTo>
                  <a:cubicBezTo>
                    <a:pt x="64248" y="98800"/>
                    <a:pt x="64831" y="99123"/>
                    <a:pt x="65317" y="99350"/>
                  </a:cubicBezTo>
                  <a:cubicBezTo>
                    <a:pt x="65479" y="99447"/>
                    <a:pt x="65641" y="99512"/>
                    <a:pt x="65770" y="99577"/>
                  </a:cubicBezTo>
                  <a:cubicBezTo>
                    <a:pt x="65900" y="100030"/>
                    <a:pt x="65997" y="100484"/>
                    <a:pt x="66126" y="100937"/>
                  </a:cubicBezTo>
                  <a:cubicBezTo>
                    <a:pt x="65997" y="101066"/>
                    <a:pt x="65803" y="101293"/>
                    <a:pt x="65479" y="101649"/>
                  </a:cubicBezTo>
                  <a:cubicBezTo>
                    <a:pt x="65479" y="101585"/>
                    <a:pt x="65446" y="101552"/>
                    <a:pt x="65446" y="101520"/>
                  </a:cubicBezTo>
                  <a:cubicBezTo>
                    <a:pt x="65187" y="101002"/>
                    <a:pt x="64410" y="100451"/>
                    <a:pt x="63406" y="100386"/>
                  </a:cubicBezTo>
                  <a:cubicBezTo>
                    <a:pt x="63259" y="100372"/>
                    <a:pt x="63107" y="100365"/>
                    <a:pt x="62950" y="100365"/>
                  </a:cubicBezTo>
                  <a:cubicBezTo>
                    <a:pt x="62042" y="100365"/>
                    <a:pt x="60996" y="100611"/>
                    <a:pt x="59974" y="101164"/>
                  </a:cubicBezTo>
                  <a:cubicBezTo>
                    <a:pt x="59812" y="101228"/>
                    <a:pt x="59682" y="101325"/>
                    <a:pt x="59520" y="101423"/>
                  </a:cubicBezTo>
                  <a:cubicBezTo>
                    <a:pt x="59358" y="101520"/>
                    <a:pt x="59196" y="101617"/>
                    <a:pt x="59067" y="101714"/>
                  </a:cubicBezTo>
                  <a:cubicBezTo>
                    <a:pt x="58905" y="101811"/>
                    <a:pt x="58775" y="101908"/>
                    <a:pt x="58614" y="102038"/>
                  </a:cubicBezTo>
                  <a:cubicBezTo>
                    <a:pt x="58484" y="102135"/>
                    <a:pt x="58322" y="102265"/>
                    <a:pt x="58193" y="102394"/>
                  </a:cubicBezTo>
                  <a:cubicBezTo>
                    <a:pt x="57610" y="102912"/>
                    <a:pt x="57092" y="103495"/>
                    <a:pt x="56509" y="104078"/>
                  </a:cubicBezTo>
                  <a:cubicBezTo>
                    <a:pt x="54242" y="106474"/>
                    <a:pt x="51684" y="109356"/>
                    <a:pt x="48931" y="112400"/>
                  </a:cubicBezTo>
                  <a:cubicBezTo>
                    <a:pt x="46179" y="115477"/>
                    <a:pt x="43232" y="118715"/>
                    <a:pt x="40220" y="121889"/>
                  </a:cubicBezTo>
                  <a:cubicBezTo>
                    <a:pt x="38698" y="123475"/>
                    <a:pt x="37176" y="125062"/>
                    <a:pt x="35589" y="126552"/>
                  </a:cubicBezTo>
                  <a:cubicBezTo>
                    <a:pt x="34035" y="128041"/>
                    <a:pt x="32416" y="129401"/>
                    <a:pt x="30667" y="130535"/>
                  </a:cubicBezTo>
                  <a:cubicBezTo>
                    <a:pt x="28951" y="131636"/>
                    <a:pt x="27235" y="132607"/>
                    <a:pt x="25551" y="133482"/>
                  </a:cubicBezTo>
                  <a:cubicBezTo>
                    <a:pt x="24709" y="133903"/>
                    <a:pt x="23867" y="134291"/>
                    <a:pt x="23057" y="134680"/>
                  </a:cubicBezTo>
                  <a:cubicBezTo>
                    <a:pt x="22248" y="135036"/>
                    <a:pt x="21470" y="135425"/>
                    <a:pt x="20726" y="135716"/>
                  </a:cubicBezTo>
                  <a:cubicBezTo>
                    <a:pt x="19204" y="136396"/>
                    <a:pt x="17811" y="136979"/>
                    <a:pt x="16581" y="137432"/>
                  </a:cubicBezTo>
                  <a:cubicBezTo>
                    <a:pt x="15318" y="137951"/>
                    <a:pt x="14249" y="138339"/>
                    <a:pt x="13342" y="138663"/>
                  </a:cubicBezTo>
                  <a:cubicBezTo>
                    <a:pt x="11529" y="139311"/>
                    <a:pt x="10493" y="139667"/>
                    <a:pt x="10493" y="139667"/>
                  </a:cubicBezTo>
                  <a:cubicBezTo>
                    <a:pt x="10493" y="139667"/>
                    <a:pt x="11529" y="139343"/>
                    <a:pt x="13342" y="138695"/>
                  </a:cubicBezTo>
                  <a:cubicBezTo>
                    <a:pt x="14249" y="138372"/>
                    <a:pt x="15350" y="137951"/>
                    <a:pt x="16581" y="137497"/>
                  </a:cubicBezTo>
                  <a:cubicBezTo>
                    <a:pt x="17843" y="137011"/>
                    <a:pt x="19236" y="136429"/>
                    <a:pt x="20758" y="135781"/>
                  </a:cubicBezTo>
                  <a:cubicBezTo>
                    <a:pt x="21503" y="135457"/>
                    <a:pt x="22280" y="135101"/>
                    <a:pt x="23090" y="134745"/>
                  </a:cubicBezTo>
                  <a:cubicBezTo>
                    <a:pt x="23899" y="134356"/>
                    <a:pt x="24741" y="133967"/>
                    <a:pt x="25583" y="133546"/>
                  </a:cubicBezTo>
                  <a:cubicBezTo>
                    <a:pt x="27267" y="132705"/>
                    <a:pt x="29016" y="131733"/>
                    <a:pt x="30732" y="130632"/>
                  </a:cubicBezTo>
                  <a:cubicBezTo>
                    <a:pt x="32481" y="129499"/>
                    <a:pt x="34132" y="128139"/>
                    <a:pt x="35686" y="126649"/>
                  </a:cubicBezTo>
                  <a:cubicBezTo>
                    <a:pt x="37273" y="125192"/>
                    <a:pt x="38828" y="123605"/>
                    <a:pt x="40350" y="122051"/>
                  </a:cubicBezTo>
                  <a:cubicBezTo>
                    <a:pt x="43394" y="118877"/>
                    <a:pt x="46373" y="115639"/>
                    <a:pt x="49158" y="112595"/>
                  </a:cubicBezTo>
                  <a:cubicBezTo>
                    <a:pt x="51910" y="109551"/>
                    <a:pt x="54501" y="106701"/>
                    <a:pt x="56768" y="104305"/>
                  </a:cubicBezTo>
                  <a:cubicBezTo>
                    <a:pt x="57318" y="103722"/>
                    <a:pt x="57869" y="103171"/>
                    <a:pt x="58419" y="102653"/>
                  </a:cubicBezTo>
                  <a:cubicBezTo>
                    <a:pt x="58549" y="102524"/>
                    <a:pt x="58711" y="102426"/>
                    <a:pt x="58840" y="102329"/>
                  </a:cubicBezTo>
                  <a:cubicBezTo>
                    <a:pt x="59002" y="102200"/>
                    <a:pt x="59132" y="102070"/>
                    <a:pt x="59261" y="102006"/>
                  </a:cubicBezTo>
                  <a:cubicBezTo>
                    <a:pt x="59423" y="101908"/>
                    <a:pt x="59553" y="101811"/>
                    <a:pt x="59715" y="101714"/>
                  </a:cubicBezTo>
                  <a:cubicBezTo>
                    <a:pt x="59844" y="101649"/>
                    <a:pt x="60006" y="101552"/>
                    <a:pt x="60136" y="101487"/>
                  </a:cubicBezTo>
                  <a:cubicBezTo>
                    <a:pt x="61114" y="100971"/>
                    <a:pt x="62092" y="100751"/>
                    <a:pt x="62917" y="100751"/>
                  </a:cubicBezTo>
                  <a:cubicBezTo>
                    <a:pt x="63075" y="100751"/>
                    <a:pt x="63228" y="100759"/>
                    <a:pt x="63374" y="100775"/>
                  </a:cubicBezTo>
                  <a:cubicBezTo>
                    <a:pt x="64281" y="100840"/>
                    <a:pt x="64896" y="101293"/>
                    <a:pt x="65090" y="101682"/>
                  </a:cubicBezTo>
                  <a:cubicBezTo>
                    <a:pt x="65123" y="101811"/>
                    <a:pt x="65155" y="101876"/>
                    <a:pt x="65187" y="101973"/>
                  </a:cubicBezTo>
                  <a:cubicBezTo>
                    <a:pt x="64863" y="102329"/>
                    <a:pt x="64475" y="102750"/>
                    <a:pt x="63989" y="103268"/>
                  </a:cubicBezTo>
                  <a:cubicBezTo>
                    <a:pt x="62597" y="104823"/>
                    <a:pt x="60557" y="107025"/>
                    <a:pt x="58063" y="109615"/>
                  </a:cubicBezTo>
                  <a:cubicBezTo>
                    <a:pt x="56833" y="110911"/>
                    <a:pt x="55472" y="112303"/>
                    <a:pt x="54048" y="113793"/>
                  </a:cubicBezTo>
                  <a:cubicBezTo>
                    <a:pt x="52590" y="115250"/>
                    <a:pt x="51068" y="116772"/>
                    <a:pt x="49449" y="118359"/>
                  </a:cubicBezTo>
                  <a:cubicBezTo>
                    <a:pt x="47830" y="119913"/>
                    <a:pt x="46114" y="121468"/>
                    <a:pt x="44397" y="123087"/>
                  </a:cubicBezTo>
                  <a:cubicBezTo>
                    <a:pt x="43523" y="123896"/>
                    <a:pt x="42681" y="124738"/>
                    <a:pt x="41807" y="125548"/>
                  </a:cubicBezTo>
                  <a:cubicBezTo>
                    <a:pt x="40965" y="126390"/>
                    <a:pt x="40123" y="127232"/>
                    <a:pt x="39249" y="128074"/>
                  </a:cubicBezTo>
                  <a:cubicBezTo>
                    <a:pt x="32448" y="134874"/>
                    <a:pt x="25842" y="141804"/>
                    <a:pt x="20887" y="147018"/>
                  </a:cubicBezTo>
                  <a:cubicBezTo>
                    <a:pt x="15965" y="152264"/>
                    <a:pt x="12695" y="155794"/>
                    <a:pt x="12695" y="155794"/>
                  </a:cubicBezTo>
                  <a:cubicBezTo>
                    <a:pt x="12695" y="155794"/>
                    <a:pt x="16062" y="152361"/>
                    <a:pt x="21114" y="147244"/>
                  </a:cubicBezTo>
                  <a:cubicBezTo>
                    <a:pt x="26134" y="142128"/>
                    <a:pt x="32902" y="135295"/>
                    <a:pt x="39767" y="128624"/>
                  </a:cubicBezTo>
                  <a:cubicBezTo>
                    <a:pt x="40641" y="127782"/>
                    <a:pt x="41515" y="126973"/>
                    <a:pt x="42390" y="126131"/>
                  </a:cubicBezTo>
                  <a:cubicBezTo>
                    <a:pt x="43264" y="125321"/>
                    <a:pt x="44106" y="124512"/>
                    <a:pt x="44980" y="123702"/>
                  </a:cubicBezTo>
                  <a:cubicBezTo>
                    <a:pt x="46729" y="122148"/>
                    <a:pt x="48445" y="120593"/>
                    <a:pt x="50097" y="119039"/>
                  </a:cubicBezTo>
                  <a:cubicBezTo>
                    <a:pt x="51716" y="117452"/>
                    <a:pt x="53303" y="115963"/>
                    <a:pt x="54728" y="114473"/>
                  </a:cubicBezTo>
                  <a:cubicBezTo>
                    <a:pt x="56185" y="113016"/>
                    <a:pt x="57545" y="111623"/>
                    <a:pt x="58775" y="110296"/>
                  </a:cubicBezTo>
                  <a:cubicBezTo>
                    <a:pt x="60038" y="109000"/>
                    <a:pt x="61172" y="107802"/>
                    <a:pt x="62143" y="106701"/>
                  </a:cubicBezTo>
                  <a:cubicBezTo>
                    <a:pt x="63147" y="105632"/>
                    <a:pt x="63989" y="104693"/>
                    <a:pt x="64702" y="103916"/>
                  </a:cubicBezTo>
                  <a:cubicBezTo>
                    <a:pt x="65414" y="103107"/>
                    <a:pt x="65964" y="102459"/>
                    <a:pt x="66353" y="102038"/>
                  </a:cubicBezTo>
                  <a:cubicBezTo>
                    <a:pt x="66353" y="102038"/>
                    <a:pt x="66353" y="102070"/>
                    <a:pt x="66353" y="102070"/>
                  </a:cubicBezTo>
                  <a:cubicBezTo>
                    <a:pt x="66904" y="104758"/>
                    <a:pt x="67325" y="107446"/>
                    <a:pt x="67681" y="110069"/>
                  </a:cubicBezTo>
                  <a:cubicBezTo>
                    <a:pt x="68069" y="112692"/>
                    <a:pt x="68393" y="115250"/>
                    <a:pt x="68685" y="117776"/>
                  </a:cubicBezTo>
                  <a:cubicBezTo>
                    <a:pt x="68847" y="119039"/>
                    <a:pt x="68976" y="120269"/>
                    <a:pt x="69106" y="121500"/>
                  </a:cubicBezTo>
                  <a:cubicBezTo>
                    <a:pt x="69170" y="122083"/>
                    <a:pt x="69235" y="122731"/>
                    <a:pt x="69300" y="123313"/>
                  </a:cubicBezTo>
                  <a:cubicBezTo>
                    <a:pt x="69332" y="123896"/>
                    <a:pt x="69365" y="124512"/>
                    <a:pt x="69429" y="125095"/>
                  </a:cubicBezTo>
                  <a:cubicBezTo>
                    <a:pt x="69624" y="127491"/>
                    <a:pt x="69850" y="129758"/>
                    <a:pt x="70077" y="131960"/>
                  </a:cubicBezTo>
                  <a:cubicBezTo>
                    <a:pt x="70530" y="136364"/>
                    <a:pt x="71016" y="140379"/>
                    <a:pt x="71470" y="143941"/>
                  </a:cubicBezTo>
                  <a:cubicBezTo>
                    <a:pt x="71923" y="147504"/>
                    <a:pt x="72312" y="150612"/>
                    <a:pt x="72668" y="153171"/>
                  </a:cubicBezTo>
                  <a:cubicBezTo>
                    <a:pt x="73380" y="158255"/>
                    <a:pt x="73834" y="161169"/>
                    <a:pt x="73834" y="161169"/>
                  </a:cubicBezTo>
                  <a:cubicBezTo>
                    <a:pt x="73834" y="161169"/>
                    <a:pt x="73510" y="158255"/>
                    <a:pt x="72959" y="153138"/>
                  </a:cubicBezTo>
                  <a:cubicBezTo>
                    <a:pt x="72668" y="150548"/>
                    <a:pt x="72344" y="147439"/>
                    <a:pt x="71955" y="143877"/>
                  </a:cubicBezTo>
                  <a:cubicBezTo>
                    <a:pt x="71599" y="140315"/>
                    <a:pt x="71146" y="136299"/>
                    <a:pt x="70725" y="131895"/>
                  </a:cubicBezTo>
                  <a:cubicBezTo>
                    <a:pt x="70498" y="129693"/>
                    <a:pt x="70304" y="127426"/>
                    <a:pt x="70110" y="125062"/>
                  </a:cubicBezTo>
                  <a:cubicBezTo>
                    <a:pt x="70077" y="124447"/>
                    <a:pt x="70045" y="123864"/>
                    <a:pt x="70012" y="123249"/>
                  </a:cubicBezTo>
                  <a:cubicBezTo>
                    <a:pt x="69980" y="122633"/>
                    <a:pt x="69883" y="122018"/>
                    <a:pt x="69818" y="121403"/>
                  </a:cubicBezTo>
                  <a:cubicBezTo>
                    <a:pt x="69689" y="120205"/>
                    <a:pt x="69559" y="118942"/>
                    <a:pt x="69429" y="117679"/>
                  </a:cubicBezTo>
                  <a:cubicBezTo>
                    <a:pt x="69138" y="115185"/>
                    <a:pt x="68814" y="112595"/>
                    <a:pt x="68426" y="109972"/>
                  </a:cubicBezTo>
                  <a:cubicBezTo>
                    <a:pt x="68069" y="107316"/>
                    <a:pt x="67648" y="104629"/>
                    <a:pt x="67098" y="101908"/>
                  </a:cubicBezTo>
                  <a:cubicBezTo>
                    <a:pt x="66806" y="100548"/>
                    <a:pt x="66515" y="99188"/>
                    <a:pt x="65997" y="97828"/>
                  </a:cubicBezTo>
                  <a:lnTo>
                    <a:pt x="65997" y="97828"/>
                  </a:lnTo>
                  <a:cubicBezTo>
                    <a:pt x="66288" y="97958"/>
                    <a:pt x="66580" y="98120"/>
                    <a:pt x="66871" y="98217"/>
                  </a:cubicBezTo>
                  <a:cubicBezTo>
                    <a:pt x="67454" y="98476"/>
                    <a:pt x="68037" y="98670"/>
                    <a:pt x="68426" y="99123"/>
                  </a:cubicBezTo>
                  <a:cubicBezTo>
                    <a:pt x="68555" y="99221"/>
                    <a:pt x="68620" y="99350"/>
                    <a:pt x="68717" y="99447"/>
                  </a:cubicBezTo>
                  <a:cubicBezTo>
                    <a:pt x="68782" y="99577"/>
                    <a:pt x="68847" y="99706"/>
                    <a:pt x="68911" y="99836"/>
                  </a:cubicBezTo>
                  <a:cubicBezTo>
                    <a:pt x="69073" y="100127"/>
                    <a:pt x="69170" y="100386"/>
                    <a:pt x="69268" y="100678"/>
                  </a:cubicBezTo>
                  <a:cubicBezTo>
                    <a:pt x="69462" y="101228"/>
                    <a:pt x="69559" y="101779"/>
                    <a:pt x="69624" y="102232"/>
                  </a:cubicBezTo>
                  <a:cubicBezTo>
                    <a:pt x="69786" y="103171"/>
                    <a:pt x="69786" y="103819"/>
                    <a:pt x="69786" y="103819"/>
                  </a:cubicBezTo>
                  <a:cubicBezTo>
                    <a:pt x="69786" y="103819"/>
                    <a:pt x="69915" y="103204"/>
                    <a:pt x="69850" y="102232"/>
                  </a:cubicBezTo>
                  <a:cubicBezTo>
                    <a:pt x="69818" y="101746"/>
                    <a:pt x="69753" y="101164"/>
                    <a:pt x="69591" y="100581"/>
                  </a:cubicBezTo>
                  <a:cubicBezTo>
                    <a:pt x="69527" y="100289"/>
                    <a:pt x="69397" y="99965"/>
                    <a:pt x="69300" y="99674"/>
                  </a:cubicBezTo>
                  <a:cubicBezTo>
                    <a:pt x="69235" y="99512"/>
                    <a:pt x="69138" y="99382"/>
                    <a:pt x="69041" y="99221"/>
                  </a:cubicBezTo>
                  <a:cubicBezTo>
                    <a:pt x="68944" y="99091"/>
                    <a:pt x="68879" y="98929"/>
                    <a:pt x="68749" y="98832"/>
                  </a:cubicBezTo>
                  <a:cubicBezTo>
                    <a:pt x="68523" y="98541"/>
                    <a:pt x="68231" y="98346"/>
                    <a:pt x="67940" y="98184"/>
                  </a:cubicBezTo>
                  <a:cubicBezTo>
                    <a:pt x="67648" y="98055"/>
                    <a:pt x="67357" y="97925"/>
                    <a:pt x="67066" y="97796"/>
                  </a:cubicBezTo>
                  <a:cubicBezTo>
                    <a:pt x="66515" y="97569"/>
                    <a:pt x="66029" y="97342"/>
                    <a:pt x="65641" y="97083"/>
                  </a:cubicBezTo>
                  <a:cubicBezTo>
                    <a:pt x="65641" y="97083"/>
                    <a:pt x="65641" y="97083"/>
                    <a:pt x="65641" y="97051"/>
                  </a:cubicBezTo>
                  <a:lnTo>
                    <a:pt x="65576" y="97019"/>
                  </a:lnTo>
                  <a:lnTo>
                    <a:pt x="65414" y="96792"/>
                  </a:lnTo>
                  <a:lnTo>
                    <a:pt x="65414" y="96792"/>
                  </a:lnTo>
                  <a:cubicBezTo>
                    <a:pt x="65396" y="96774"/>
                    <a:pt x="65349" y="96727"/>
                    <a:pt x="65349" y="96727"/>
                  </a:cubicBezTo>
                  <a:lnTo>
                    <a:pt x="65284" y="96662"/>
                  </a:lnTo>
                  <a:lnTo>
                    <a:pt x="65220" y="96598"/>
                  </a:lnTo>
                  <a:lnTo>
                    <a:pt x="65025" y="96403"/>
                  </a:lnTo>
                  <a:cubicBezTo>
                    <a:pt x="64896" y="96306"/>
                    <a:pt x="64799" y="96177"/>
                    <a:pt x="64669" y="96047"/>
                  </a:cubicBezTo>
                  <a:cubicBezTo>
                    <a:pt x="64216" y="95529"/>
                    <a:pt x="63795" y="94978"/>
                    <a:pt x="63406" y="94428"/>
                  </a:cubicBezTo>
                  <a:cubicBezTo>
                    <a:pt x="62597" y="93262"/>
                    <a:pt x="61884" y="92032"/>
                    <a:pt x="61237" y="90801"/>
                  </a:cubicBezTo>
                  <a:cubicBezTo>
                    <a:pt x="60913" y="90153"/>
                    <a:pt x="60621" y="89506"/>
                    <a:pt x="60395" y="88858"/>
                  </a:cubicBezTo>
                  <a:lnTo>
                    <a:pt x="60265" y="88372"/>
                  </a:lnTo>
                  <a:lnTo>
                    <a:pt x="60233" y="88178"/>
                  </a:lnTo>
                  <a:cubicBezTo>
                    <a:pt x="60233" y="88113"/>
                    <a:pt x="60200" y="88048"/>
                    <a:pt x="60233" y="87951"/>
                  </a:cubicBezTo>
                  <a:lnTo>
                    <a:pt x="60233" y="87822"/>
                  </a:lnTo>
                  <a:lnTo>
                    <a:pt x="60233" y="87725"/>
                  </a:lnTo>
                  <a:lnTo>
                    <a:pt x="60297" y="87466"/>
                  </a:lnTo>
                  <a:lnTo>
                    <a:pt x="60395" y="86947"/>
                  </a:lnTo>
                  <a:cubicBezTo>
                    <a:pt x="61042" y="84098"/>
                    <a:pt x="61690" y="81248"/>
                    <a:pt x="62338" y="78398"/>
                  </a:cubicBezTo>
                  <a:cubicBezTo>
                    <a:pt x="62661" y="76973"/>
                    <a:pt x="62953" y="75549"/>
                    <a:pt x="63277" y="74091"/>
                  </a:cubicBezTo>
                  <a:cubicBezTo>
                    <a:pt x="63568" y="72634"/>
                    <a:pt x="63795" y="71177"/>
                    <a:pt x="64151" y="69752"/>
                  </a:cubicBezTo>
                  <a:cubicBezTo>
                    <a:pt x="64475" y="68360"/>
                    <a:pt x="64831" y="66935"/>
                    <a:pt x="65349" y="65575"/>
                  </a:cubicBezTo>
                  <a:cubicBezTo>
                    <a:pt x="65835" y="64215"/>
                    <a:pt x="66418" y="62887"/>
                    <a:pt x="67260" y="61754"/>
                  </a:cubicBezTo>
                  <a:cubicBezTo>
                    <a:pt x="67486" y="61527"/>
                    <a:pt x="67648" y="61268"/>
                    <a:pt x="67940" y="61009"/>
                  </a:cubicBezTo>
                  <a:lnTo>
                    <a:pt x="68167" y="60814"/>
                  </a:lnTo>
                  <a:lnTo>
                    <a:pt x="68199" y="60782"/>
                  </a:lnTo>
                  <a:cubicBezTo>
                    <a:pt x="68199" y="60782"/>
                    <a:pt x="68219" y="60762"/>
                    <a:pt x="68231" y="60750"/>
                  </a:cubicBezTo>
                  <a:lnTo>
                    <a:pt x="68328" y="60652"/>
                  </a:lnTo>
                  <a:lnTo>
                    <a:pt x="68782" y="60296"/>
                  </a:lnTo>
                  <a:cubicBezTo>
                    <a:pt x="69332" y="59778"/>
                    <a:pt x="69850" y="59260"/>
                    <a:pt x="70336" y="58710"/>
                  </a:cubicBezTo>
                  <a:cubicBezTo>
                    <a:pt x="70466" y="58548"/>
                    <a:pt x="70595" y="58418"/>
                    <a:pt x="70692" y="58289"/>
                  </a:cubicBezTo>
                  <a:cubicBezTo>
                    <a:pt x="71243" y="57900"/>
                    <a:pt x="71891" y="57511"/>
                    <a:pt x="72506" y="57090"/>
                  </a:cubicBezTo>
                  <a:cubicBezTo>
                    <a:pt x="72733" y="56928"/>
                    <a:pt x="72959" y="56799"/>
                    <a:pt x="73153" y="56637"/>
                  </a:cubicBezTo>
                  <a:cubicBezTo>
                    <a:pt x="73380" y="56475"/>
                    <a:pt x="73574" y="56281"/>
                    <a:pt x="73769" y="56119"/>
                  </a:cubicBezTo>
                  <a:cubicBezTo>
                    <a:pt x="73963" y="55957"/>
                    <a:pt x="74125" y="55795"/>
                    <a:pt x="74287" y="55601"/>
                  </a:cubicBezTo>
                  <a:cubicBezTo>
                    <a:pt x="74449" y="55439"/>
                    <a:pt x="74578" y="55245"/>
                    <a:pt x="74675" y="55083"/>
                  </a:cubicBezTo>
                  <a:cubicBezTo>
                    <a:pt x="74805" y="54921"/>
                    <a:pt x="74902" y="54759"/>
                    <a:pt x="74999" y="54629"/>
                  </a:cubicBezTo>
                  <a:cubicBezTo>
                    <a:pt x="75064" y="54500"/>
                    <a:pt x="75129" y="54370"/>
                    <a:pt x="75194" y="54241"/>
                  </a:cubicBezTo>
                  <a:cubicBezTo>
                    <a:pt x="75290" y="54048"/>
                    <a:pt x="75354" y="53919"/>
                    <a:pt x="75356" y="53917"/>
                  </a:cubicBezTo>
                  <a:lnTo>
                    <a:pt x="75356" y="53917"/>
                  </a:lnTo>
                  <a:cubicBezTo>
                    <a:pt x="75354" y="53919"/>
                    <a:pt x="75290" y="54048"/>
                    <a:pt x="75161" y="54241"/>
                  </a:cubicBezTo>
                  <a:cubicBezTo>
                    <a:pt x="75129" y="54338"/>
                    <a:pt x="75064" y="54467"/>
                    <a:pt x="74967" y="54597"/>
                  </a:cubicBezTo>
                  <a:cubicBezTo>
                    <a:pt x="74870" y="54726"/>
                    <a:pt x="74773" y="54888"/>
                    <a:pt x="74643" y="55050"/>
                  </a:cubicBezTo>
                  <a:cubicBezTo>
                    <a:pt x="74514" y="55212"/>
                    <a:pt x="74384" y="55374"/>
                    <a:pt x="74222" y="55536"/>
                  </a:cubicBezTo>
                  <a:cubicBezTo>
                    <a:pt x="74060" y="55698"/>
                    <a:pt x="73866" y="55860"/>
                    <a:pt x="73672" y="56022"/>
                  </a:cubicBezTo>
                  <a:cubicBezTo>
                    <a:pt x="73477" y="56184"/>
                    <a:pt x="73283" y="56346"/>
                    <a:pt x="73056" y="56507"/>
                  </a:cubicBezTo>
                  <a:cubicBezTo>
                    <a:pt x="72862" y="56637"/>
                    <a:pt x="72635" y="56799"/>
                    <a:pt x="72409" y="56928"/>
                  </a:cubicBezTo>
                  <a:cubicBezTo>
                    <a:pt x="72020" y="57155"/>
                    <a:pt x="71664" y="57349"/>
                    <a:pt x="71275" y="57576"/>
                  </a:cubicBezTo>
                  <a:cubicBezTo>
                    <a:pt x="71891" y="56799"/>
                    <a:pt x="72473" y="55989"/>
                    <a:pt x="73024" y="55180"/>
                  </a:cubicBezTo>
                  <a:cubicBezTo>
                    <a:pt x="73834" y="53982"/>
                    <a:pt x="74578" y="52719"/>
                    <a:pt x="75291" y="51456"/>
                  </a:cubicBezTo>
                  <a:cubicBezTo>
                    <a:pt x="75615" y="50808"/>
                    <a:pt x="75971" y="50193"/>
                    <a:pt x="76262" y="49513"/>
                  </a:cubicBezTo>
                  <a:cubicBezTo>
                    <a:pt x="76586" y="48865"/>
                    <a:pt x="76845" y="48185"/>
                    <a:pt x="77137" y="47537"/>
                  </a:cubicBezTo>
                  <a:cubicBezTo>
                    <a:pt x="77428" y="46825"/>
                    <a:pt x="77719" y="46145"/>
                    <a:pt x="77979" y="45433"/>
                  </a:cubicBezTo>
                  <a:lnTo>
                    <a:pt x="77979" y="45433"/>
                  </a:lnTo>
                  <a:cubicBezTo>
                    <a:pt x="77914" y="45853"/>
                    <a:pt x="77849" y="46274"/>
                    <a:pt x="77752" y="46728"/>
                  </a:cubicBezTo>
                  <a:cubicBezTo>
                    <a:pt x="77558" y="47926"/>
                    <a:pt x="77331" y="49124"/>
                    <a:pt x="77072" y="49998"/>
                  </a:cubicBezTo>
                  <a:cubicBezTo>
                    <a:pt x="77007" y="50193"/>
                    <a:pt x="76942" y="50387"/>
                    <a:pt x="76878" y="50581"/>
                  </a:cubicBezTo>
                  <a:cubicBezTo>
                    <a:pt x="76845" y="50743"/>
                    <a:pt x="76780" y="50905"/>
                    <a:pt x="76716" y="51035"/>
                  </a:cubicBezTo>
                  <a:cubicBezTo>
                    <a:pt x="76618" y="51261"/>
                    <a:pt x="76554" y="51423"/>
                    <a:pt x="76554" y="51423"/>
                  </a:cubicBezTo>
                  <a:cubicBezTo>
                    <a:pt x="76554" y="51423"/>
                    <a:pt x="76618" y="51261"/>
                    <a:pt x="76748" y="51035"/>
                  </a:cubicBezTo>
                  <a:cubicBezTo>
                    <a:pt x="76813" y="50905"/>
                    <a:pt x="76845" y="50776"/>
                    <a:pt x="76942" y="50581"/>
                  </a:cubicBezTo>
                  <a:cubicBezTo>
                    <a:pt x="77007" y="50419"/>
                    <a:pt x="77072" y="50225"/>
                    <a:pt x="77137" y="49998"/>
                  </a:cubicBezTo>
                  <a:cubicBezTo>
                    <a:pt x="77428" y="49124"/>
                    <a:pt x="77719" y="47958"/>
                    <a:pt x="77979" y="46760"/>
                  </a:cubicBezTo>
                  <a:cubicBezTo>
                    <a:pt x="78173" y="45756"/>
                    <a:pt x="78400" y="44785"/>
                    <a:pt x="78626" y="43975"/>
                  </a:cubicBezTo>
                  <a:cubicBezTo>
                    <a:pt x="79241" y="42583"/>
                    <a:pt x="79889" y="41255"/>
                    <a:pt x="80666" y="39992"/>
                  </a:cubicBezTo>
                  <a:cubicBezTo>
                    <a:pt x="81379" y="38826"/>
                    <a:pt x="82221" y="37790"/>
                    <a:pt x="83063" y="36721"/>
                  </a:cubicBezTo>
                  <a:cubicBezTo>
                    <a:pt x="83905" y="35620"/>
                    <a:pt x="84682" y="34552"/>
                    <a:pt x="85491" y="33483"/>
                  </a:cubicBezTo>
                  <a:cubicBezTo>
                    <a:pt x="85589" y="33321"/>
                    <a:pt x="85718" y="33159"/>
                    <a:pt x="85848" y="32997"/>
                  </a:cubicBezTo>
                  <a:lnTo>
                    <a:pt x="85848" y="32997"/>
                  </a:lnTo>
                  <a:cubicBezTo>
                    <a:pt x="85394" y="33775"/>
                    <a:pt x="85006" y="34617"/>
                    <a:pt x="84908" y="35264"/>
                  </a:cubicBezTo>
                  <a:cubicBezTo>
                    <a:pt x="84747" y="36171"/>
                    <a:pt x="85653" y="37110"/>
                    <a:pt x="86528" y="37628"/>
                  </a:cubicBezTo>
                  <a:cubicBezTo>
                    <a:pt x="87240" y="38049"/>
                    <a:pt x="88114" y="38373"/>
                    <a:pt x="88892" y="38373"/>
                  </a:cubicBezTo>
                  <a:cubicBezTo>
                    <a:pt x="89377" y="38373"/>
                    <a:pt x="89831" y="38243"/>
                    <a:pt x="90219" y="37952"/>
                  </a:cubicBezTo>
                  <a:cubicBezTo>
                    <a:pt x="91871" y="36721"/>
                    <a:pt x="92357" y="33095"/>
                    <a:pt x="92389" y="32965"/>
                  </a:cubicBezTo>
                  <a:lnTo>
                    <a:pt x="92389" y="32868"/>
                  </a:lnTo>
                  <a:lnTo>
                    <a:pt x="92357" y="32803"/>
                  </a:lnTo>
                  <a:cubicBezTo>
                    <a:pt x="92292" y="32706"/>
                    <a:pt x="92195" y="32641"/>
                    <a:pt x="92130" y="32576"/>
                  </a:cubicBezTo>
                  <a:cubicBezTo>
                    <a:pt x="92097" y="32512"/>
                    <a:pt x="92065" y="32447"/>
                    <a:pt x="92033" y="32382"/>
                  </a:cubicBezTo>
                  <a:cubicBezTo>
                    <a:pt x="91871" y="32091"/>
                    <a:pt x="91579" y="31735"/>
                    <a:pt x="91256" y="31443"/>
                  </a:cubicBezTo>
                  <a:cubicBezTo>
                    <a:pt x="91094" y="31281"/>
                    <a:pt x="90932" y="31152"/>
                    <a:pt x="90737" y="31054"/>
                  </a:cubicBezTo>
                  <a:cubicBezTo>
                    <a:pt x="90673" y="30990"/>
                    <a:pt x="90575" y="30957"/>
                    <a:pt x="90478" y="30893"/>
                  </a:cubicBezTo>
                  <a:cubicBezTo>
                    <a:pt x="90414" y="30860"/>
                    <a:pt x="90316" y="30828"/>
                    <a:pt x="90252" y="30795"/>
                  </a:cubicBezTo>
                  <a:cubicBezTo>
                    <a:pt x="90090" y="30731"/>
                    <a:pt x="89960" y="30698"/>
                    <a:pt x="89863" y="30666"/>
                  </a:cubicBezTo>
                  <a:lnTo>
                    <a:pt x="89863" y="30666"/>
                  </a:lnTo>
                  <a:cubicBezTo>
                    <a:pt x="89960" y="30698"/>
                    <a:pt x="90090" y="30763"/>
                    <a:pt x="90219" y="30828"/>
                  </a:cubicBezTo>
                  <a:cubicBezTo>
                    <a:pt x="90316" y="30860"/>
                    <a:pt x="90381" y="30893"/>
                    <a:pt x="90446" y="30957"/>
                  </a:cubicBezTo>
                  <a:cubicBezTo>
                    <a:pt x="90543" y="30990"/>
                    <a:pt x="90640" y="31054"/>
                    <a:pt x="90705" y="31119"/>
                  </a:cubicBezTo>
                  <a:cubicBezTo>
                    <a:pt x="90867" y="31216"/>
                    <a:pt x="91029" y="31346"/>
                    <a:pt x="91191" y="31508"/>
                  </a:cubicBezTo>
                  <a:cubicBezTo>
                    <a:pt x="91385" y="31735"/>
                    <a:pt x="91579" y="31961"/>
                    <a:pt x="91709" y="32155"/>
                  </a:cubicBezTo>
                  <a:cubicBezTo>
                    <a:pt x="90284" y="30990"/>
                    <a:pt x="88568" y="30698"/>
                    <a:pt x="87823" y="30633"/>
                  </a:cubicBezTo>
                  <a:cubicBezTo>
                    <a:pt x="87888" y="30601"/>
                    <a:pt x="87920" y="30569"/>
                    <a:pt x="87952" y="30536"/>
                  </a:cubicBezTo>
                  <a:cubicBezTo>
                    <a:pt x="88017" y="30504"/>
                    <a:pt x="88082" y="30439"/>
                    <a:pt x="88114" y="30407"/>
                  </a:cubicBezTo>
                  <a:cubicBezTo>
                    <a:pt x="88179" y="30374"/>
                    <a:pt x="88212" y="30342"/>
                    <a:pt x="88276" y="30310"/>
                  </a:cubicBezTo>
                  <a:cubicBezTo>
                    <a:pt x="88309" y="30277"/>
                    <a:pt x="88406" y="30277"/>
                    <a:pt x="88471" y="30245"/>
                  </a:cubicBezTo>
                  <a:lnTo>
                    <a:pt x="88535" y="30213"/>
                  </a:lnTo>
                  <a:lnTo>
                    <a:pt x="88665" y="30180"/>
                  </a:lnTo>
                  <a:cubicBezTo>
                    <a:pt x="88956" y="30115"/>
                    <a:pt x="89248" y="30083"/>
                    <a:pt x="89539" y="30083"/>
                  </a:cubicBezTo>
                  <a:cubicBezTo>
                    <a:pt x="89615" y="30079"/>
                    <a:pt x="89690" y="30077"/>
                    <a:pt x="89765" y="30077"/>
                  </a:cubicBezTo>
                  <a:cubicBezTo>
                    <a:pt x="90297" y="30077"/>
                    <a:pt x="90797" y="30180"/>
                    <a:pt x="91223" y="30407"/>
                  </a:cubicBezTo>
                  <a:cubicBezTo>
                    <a:pt x="91482" y="30536"/>
                    <a:pt x="91709" y="30698"/>
                    <a:pt x="91936" y="30893"/>
                  </a:cubicBezTo>
                  <a:cubicBezTo>
                    <a:pt x="92033" y="30990"/>
                    <a:pt x="92097" y="31087"/>
                    <a:pt x="92227" y="31184"/>
                  </a:cubicBezTo>
                  <a:lnTo>
                    <a:pt x="92357" y="31378"/>
                  </a:lnTo>
                  <a:lnTo>
                    <a:pt x="92454" y="31540"/>
                  </a:lnTo>
                  <a:cubicBezTo>
                    <a:pt x="92778" y="31994"/>
                    <a:pt x="92907" y="32576"/>
                    <a:pt x="92939" y="33127"/>
                  </a:cubicBezTo>
                  <a:cubicBezTo>
                    <a:pt x="93037" y="34260"/>
                    <a:pt x="92713" y="35426"/>
                    <a:pt x="92357" y="36560"/>
                  </a:cubicBezTo>
                  <a:cubicBezTo>
                    <a:pt x="91968" y="37661"/>
                    <a:pt x="91515" y="38762"/>
                    <a:pt x="91191" y="39895"/>
                  </a:cubicBezTo>
                  <a:cubicBezTo>
                    <a:pt x="91029" y="40446"/>
                    <a:pt x="90932" y="41028"/>
                    <a:pt x="90835" y="41579"/>
                  </a:cubicBezTo>
                  <a:cubicBezTo>
                    <a:pt x="90737" y="42129"/>
                    <a:pt x="90608" y="42680"/>
                    <a:pt x="90511" y="43230"/>
                  </a:cubicBezTo>
                  <a:cubicBezTo>
                    <a:pt x="90316" y="44299"/>
                    <a:pt x="90122" y="45368"/>
                    <a:pt x="89895" y="46372"/>
                  </a:cubicBezTo>
                  <a:cubicBezTo>
                    <a:pt x="89636" y="47408"/>
                    <a:pt x="89345" y="48379"/>
                    <a:pt x="88924" y="49254"/>
                  </a:cubicBezTo>
                  <a:cubicBezTo>
                    <a:pt x="88017" y="51035"/>
                    <a:pt x="87143" y="52751"/>
                    <a:pt x="86366" y="54370"/>
                  </a:cubicBezTo>
                  <a:cubicBezTo>
                    <a:pt x="85621" y="55989"/>
                    <a:pt x="84908" y="57544"/>
                    <a:pt x="84423" y="59033"/>
                  </a:cubicBezTo>
                  <a:cubicBezTo>
                    <a:pt x="84293" y="59390"/>
                    <a:pt x="84164" y="59811"/>
                    <a:pt x="84099" y="60167"/>
                  </a:cubicBezTo>
                  <a:cubicBezTo>
                    <a:pt x="84034" y="60555"/>
                    <a:pt x="84002" y="60912"/>
                    <a:pt x="83969" y="61268"/>
                  </a:cubicBezTo>
                  <a:cubicBezTo>
                    <a:pt x="83937" y="61365"/>
                    <a:pt x="83937" y="61462"/>
                    <a:pt x="83937" y="61559"/>
                  </a:cubicBezTo>
                  <a:cubicBezTo>
                    <a:pt x="83807" y="61915"/>
                    <a:pt x="83678" y="62369"/>
                    <a:pt x="83484" y="62790"/>
                  </a:cubicBezTo>
                  <a:cubicBezTo>
                    <a:pt x="83289" y="63243"/>
                    <a:pt x="83063" y="63664"/>
                    <a:pt x="82836" y="63956"/>
                  </a:cubicBezTo>
                  <a:cubicBezTo>
                    <a:pt x="82739" y="64117"/>
                    <a:pt x="82642" y="64215"/>
                    <a:pt x="82577" y="64312"/>
                  </a:cubicBezTo>
                  <a:cubicBezTo>
                    <a:pt x="82674" y="64247"/>
                    <a:pt x="82771" y="64150"/>
                    <a:pt x="82901" y="63988"/>
                  </a:cubicBezTo>
                  <a:cubicBezTo>
                    <a:pt x="83127" y="63729"/>
                    <a:pt x="83419" y="63308"/>
                    <a:pt x="83646" y="62887"/>
                  </a:cubicBezTo>
                  <a:cubicBezTo>
                    <a:pt x="83710" y="62790"/>
                    <a:pt x="83775" y="62693"/>
                    <a:pt x="83840" y="62563"/>
                  </a:cubicBezTo>
                  <a:lnTo>
                    <a:pt x="83840" y="62563"/>
                  </a:lnTo>
                  <a:cubicBezTo>
                    <a:pt x="83807" y="62822"/>
                    <a:pt x="83775" y="63049"/>
                    <a:pt x="83743" y="63308"/>
                  </a:cubicBezTo>
                  <a:cubicBezTo>
                    <a:pt x="83743" y="63437"/>
                    <a:pt x="83743" y="63567"/>
                    <a:pt x="83710" y="63696"/>
                  </a:cubicBezTo>
                  <a:cubicBezTo>
                    <a:pt x="83710" y="63761"/>
                    <a:pt x="83678" y="63826"/>
                    <a:pt x="83646" y="63923"/>
                  </a:cubicBezTo>
                  <a:cubicBezTo>
                    <a:pt x="83516" y="64344"/>
                    <a:pt x="83322" y="64927"/>
                    <a:pt x="83063" y="65478"/>
                  </a:cubicBezTo>
                  <a:cubicBezTo>
                    <a:pt x="82933" y="65769"/>
                    <a:pt x="82771" y="66028"/>
                    <a:pt x="82609" y="66255"/>
                  </a:cubicBezTo>
                  <a:cubicBezTo>
                    <a:pt x="82512" y="66384"/>
                    <a:pt x="82447" y="66514"/>
                    <a:pt x="82350" y="66611"/>
                  </a:cubicBezTo>
                  <a:cubicBezTo>
                    <a:pt x="82285" y="66708"/>
                    <a:pt x="82188" y="66805"/>
                    <a:pt x="82124" y="66870"/>
                  </a:cubicBezTo>
                  <a:cubicBezTo>
                    <a:pt x="82026" y="66967"/>
                    <a:pt x="81962" y="67032"/>
                    <a:pt x="81897" y="67097"/>
                  </a:cubicBezTo>
                  <a:cubicBezTo>
                    <a:pt x="81832" y="67161"/>
                    <a:pt x="81735" y="67194"/>
                    <a:pt x="81703" y="67259"/>
                  </a:cubicBezTo>
                  <a:cubicBezTo>
                    <a:pt x="81767" y="67226"/>
                    <a:pt x="81832" y="67194"/>
                    <a:pt x="81897" y="67129"/>
                  </a:cubicBezTo>
                  <a:cubicBezTo>
                    <a:pt x="81994" y="67064"/>
                    <a:pt x="82059" y="67000"/>
                    <a:pt x="82156" y="66935"/>
                  </a:cubicBezTo>
                  <a:cubicBezTo>
                    <a:pt x="82253" y="66838"/>
                    <a:pt x="82350" y="66773"/>
                    <a:pt x="82447" y="66676"/>
                  </a:cubicBezTo>
                  <a:cubicBezTo>
                    <a:pt x="82512" y="66579"/>
                    <a:pt x="82609" y="66449"/>
                    <a:pt x="82706" y="66352"/>
                  </a:cubicBezTo>
                  <a:cubicBezTo>
                    <a:pt x="82901" y="66125"/>
                    <a:pt x="83063" y="65866"/>
                    <a:pt x="83225" y="65575"/>
                  </a:cubicBezTo>
                  <a:cubicBezTo>
                    <a:pt x="83354" y="65348"/>
                    <a:pt x="83484" y="65121"/>
                    <a:pt x="83613" y="64895"/>
                  </a:cubicBezTo>
                  <a:lnTo>
                    <a:pt x="83613" y="64895"/>
                  </a:lnTo>
                  <a:cubicBezTo>
                    <a:pt x="83548" y="65542"/>
                    <a:pt x="83484" y="66158"/>
                    <a:pt x="83419" y="66708"/>
                  </a:cubicBezTo>
                  <a:cubicBezTo>
                    <a:pt x="83322" y="67712"/>
                    <a:pt x="83192" y="68554"/>
                    <a:pt x="83063" y="69234"/>
                  </a:cubicBezTo>
                  <a:cubicBezTo>
                    <a:pt x="82966" y="69914"/>
                    <a:pt x="82836" y="70400"/>
                    <a:pt x="82739" y="70756"/>
                  </a:cubicBezTo>
                  <a:cubicBezTo>
                    <a:pt x="82642" y="71080"/>
                    <a:pt x="82577" y="71274"/>
                    <a:pt x="82577" y="71274"/>
                  </a:cubicBezTo>
                  <a:cubicBezTo>
                    <a:pt x="82577" y="71274"/>
                    <a:pt x="82642" y="71112"/>
                    <a:pt x="82804" y="70788"/>
                  </a:cubicBezTo>
                  <a:cubicBezTo>
                    <a:pt x="82933" y="70432"/>
                    <a:pt x="83127" y="69946"/>
                    <a:pt x="83289" y="69266"/>
                  </a:cubicBezTo>
                  <a:cubicBezTo>
                    <a:pt x="83451" y="68683"/>
                    <a:pt x="83581" y="68003"/>
                    <a:pt x="83743" y="67161"/>
                  </a:cubicBezTo>
                  <a:cubicBezTo>
                    <a:pt x="83807" y="67744"/>
                    <a:pt x="83905" y="68457"/>
                    <a:pt x="83937" y="69202"/>
                  </a:cubicBezTo>
                  <a:cubicBezTo>
                    <a:pt x="83969" y="69979"/>
                    <a:pt x="83969" y="70756"/>
                    <a:pt x="83905" y="71339"/>
                  </a:cubicBezTo>
                  <a:cubicBezTo>
                    <a:pt x="83872" y="71630"/>
                    <a:pt x="83840" y="71889"/>
                    <a:pt x="83807" y="72051"/>
                  </a:cubicBezTo>
                  <a:cubicBezTo>
                    <a:pt x="83872" y="71889"/>
                    <a:pt x="83905" y="71663"/>
                    <a:pt x="83969" y="71371"/>
                  </a:cubicBezTo>
                  <a:cubicBezTo>
                    <a:pt x="84067" y="70788"/>
                    <a:pt x="84131" y="69979"/>
                    <a:pt x="84131" y="69202"/>
                  </a:cubicBezTo>
                  <a:cubicBezTo>
                    <a:pt x="84164" y="68392"/>
                    <a:pt x="84099" y="67615"/>
                    <a:pt x="84067" y="67000"/>
                  </a:cubicBezTo>
                  <a:cubicBezTo>
                    <a:pt x="84002" y="66417"/>
                    <a:pt x="83937" y="66028"/>
                    <a:pt x="83937" y="66028"/>
                  </a:cubicBezTo>
                  <a:cubicBezTo>
                    <a:pt x="84067" y="65218"/>
                    <a:pt x="84196" y="64312"/>
                    <a:pt x="84293" y="63373"/>
                  </a:cubicBezTo>
                  <a:cubicBezTo>
                    <a:pt x="84390" y="62725"/>
                    <a:pt x="84455" y="62045"/>
                    <a:pt x="84552" y="61333"/>
                  </a:cubicBezTo>
                  <a:cubicBezTo>
                    <a:pt x="84585" y="61041"/>
                    <a:pt x="84617" y="60750"/>
                    <a:pt x="84649" y="60458"/>
                  </a:cubicBezTo>
                  <a:cubicBezTo>
                    <a:pt x="84682" y="60879"/>
                    <a:pt x="84714" y="61333"/>
                    <a:pt x="84811" y="61818"/>
                  </a:cubicBezTo>
                  <a:cubicBezTo>
                    <a:pt x="84844" y="61980"/>
                    <a:pt x="84876" y="62174"/>
                    <a:pt x="84908" y="62336"/>
                  </a:cubicBezTo>
                  <a:cubicBezTo>
                    <a:pt x="84941" y="62498"/>
                    <a:pt x="85038" y="62660"/>
                    <a:pt x="85103" y="62790"/>
                  </a:cubicBezTo>
                  <a:cubicBezTo>
                    <a:pt x="85168" y="62919"/>
                    <a:pt x="85200" y="63081"/>
                    <a:pt x="85200" y="63211"/>
                  </a:cubicBezTo>
                  <a:cubicBezTo>
                    <a:pt x="85200" y="63340"/>
                    <a:pt x="85168" y="63502"/>
                    <a:pt x="85135" y="63632"/>
                  </a:cubicBezTo>
                  <a:cubicBezTo>
                    <a:pt x="85038" y="64117"/>
                    <a:pt x="84908" y="64441"/>
                    <a:pt x="84908" y="64441"/>
                  </a:cubicBezTo>
                  <a:cubicBezTo>
                    <a:pt x="84908" y="64441"/>
                    <a:pt x="85038" y="64117"/>
                    <a:pt x="85168" y="63632"/>
                  </a:cubicBezTo>
                  <a:cubicBezTo>
                    <a:pt x="85200" y="63502"/>
                    <a:pt x="85232" y="63373"/>
                    <a:pt x="85232" y="63211"/>
                  </a:cubicBezTo>
                  <a:cubicBezTo>
                    <a:pt x="85232" y="63081"/>
                    <a:pt x="85232" y="62919"/>
                    <a:pt x="85168" y="62757"/>
                  </a:cubicBezTo>
                  <a:cubicBezTo>
                    <a:pt x="85103" y="62595"/>
                    <a:pt x="85006" y="62466"/>
                    <a:pt x="84973" y="62304"/>
                  </a:cubicBezTo>
                  <a:cubicBezTo>
                    <a:pt x="84941" y="62142"/>
                    <a:pt x="84908" y="61980"/>
                    <a:pt x="84908" y="61818"/>
                  </a:cubicBezTo>
                  <a:cubicBezTo>
                    <a:pt x="84811" y="61138"/>
                    <a:pt x="84811" y="60458"/>
                    <a:pt x="84811" y="59940"/>
                  </a:cubicBezTo>
                  <a:cubicBezTo>
                    <a:pt x="84811" y="59908"/>
                    <a:pt x="84811" y="59843"/>
                    <a:pt x="84811" y="59811"/>
                  </a:cubicBezTo>
                  <a:cubicBezTo>
                    <a:pt x="84844" y="59616"/>
                    <a:pt x="84908" y="59422"/>
                    <a:pt x="84973" y="59228"/>
                  </a:cubicBezTo>
                  <a:cubicBezTo>
                    <a:pt x="85297" y="58353"/>
                    <a:pt x="85653" y="57479"/>
                    <a:pt x="86074" y="56540"/>
                  </a:cubicBezTo>
                  <a:lnTo>
                    <a:pt x="86074" y="56540"/>
                  </a:lnTo>
                  <a:cubicBezTo>
                    <a:pt x="86042" y="56961"/>
                    <a:pt x="86042" y="57447"/>
                    <a:pt x="86010" y="57932"/>
                  </a:cubicBezTo>
                  <a:cubicBezTo>
                    <a:pt x="85945" y="58515"/>
                    <a:pt x="85880" y="59130"/>
                    <a:pt x="85848" y="59584"/>
                  </a:cubicBezTo>
                  <a:cubicBezTo>
                    <a:pt x="85783" y="60037"/>
                    <a:pt x="85718" y="60361"/>
                    <a:pt x="85718" y="60361"/>
                  </a:cubicBezTo>
                  <a:cubicBezTo>
                    <a:pt x="85718" y="60361"/>
                    <a:pt x="85783" y="60070"/>
                    <a:pt x="85880" y="59584"/>
                  </a:cubicBezTo>
                  <a:cubicBezTo>
                    <a:pt x="85945" y="59130"/>
                    <a:pt x="86042" y="58548"/>
                    <a:pt x="86107" y="57932"/>
                  </a:cubicBezTo>
                  <a:cubicBezTo>
                    <a:pt x="86171" y="57252"/>
                    <a:pt x="86236" y="56572"/>
                    <a:pt x="86269" y="56119"/>
                  </a:cubicBezTo>
                  <a:cubicBezTo>
                    <a:pt x="86495" y="55633"/>
                    <a:pt x="86722" y="55147"/>
                    <a:pt x="86949" y="54629"/>
                  </a:cubicBezTo>
                  <a:cubicBezTo>
                    <a:pt x="87078" y="54338"/>
                    <a:pt x="87240" y="54046"/>
                    <a:pt x="87370" y="53755"/>
                  </a:cubicBezTo>
                  <a:cubicBezTo>
                    <a:pt x="87402" y="54241"/>
                    <a:pt x="87434" y="54856"/>
                    <a:pt x="87434" y="55471"/>
                  </a:cubicBezTo>
                  <a:cubicBezTo>
                    <a:pt x="87467" y="56119"/>
                    <a:pt x="87467" y="56734"/>
                    <a:pt x="87467" y="57220"/>
                  </a:cubicBezTo>
                  <a:cubicBezTo>
                    <a:pt x="87467" y="57706"/>
                    <a:pt x="87434" y="58029"/>
                    <a:pt x="87434" y="58029"/>
                  </a:cubicBezTo>
                  <a:cubicBezTo>
                    <a:pt x="87434" y="58029"/>
                    <a:pt x="87467" y="57706"/>
                    <a:pt x="87499" y="57220"/>
                  </a:cubicBezTo>
                  <a:cubicBezTo>
                    <a:pt x="87532" y="56734"/>
                    <a:pt x="87532" y="56119"/>
                    <a:pt x="87564" y="55471"/>
                  </a:cubicBezTo>
                  <a:cubicBezTo>
                    <a:pt x="87564" y="54694"/>
                    <a:pt x="87532" y="53917"/>
                    <a:pt x="87532" y="53431"/>
                  </a:cubicBezTo>
                  <a:cubicBezTo>
                    <a:pt x="88147" y="52168"/>
                    <a:pt x="88794" y="50873"/>
                    <a:pt x="89507" y="49545"/>
                  </a:cubicBezTo>
                  <a:cubicBezTo>
                    <a:pt x="90381" y="47635"/>
                    <a:pt x="90770" y="45530"/>
                    <a:pt x="91191" y="43360"/>
                  </a:cubicBezTo>
                  <a:cubicBezTo>
                    <a:pt x="91288" y="42809"/>
                    <a:pt x="91385" y="42259"/>
                    <a:pt x="91482" y="41708"/>
                  </a:cubicBezTo>
                  <a:cubicBezTo>
                    <a:pt x="91579" y="41158"/>
                    <a:pt x="91677" y="40607"/>
                    <a:pt x="91838" y="40057"/>
                  </a:cubicBezTo>
                  <a:cubicBezTo>
                    <a:pt x="92162" y="38988"/>
                    <a:pt x="92616" y="37920"/>
                    <a:pt x="93004" y="36754"/>
                  </a:cubicBezTo>
                  <a:cubicBezTo>
                    <a:pt x="93360" y="35620"/>
                    <a:pt x="93717" y="34422"/>
                    <a:pt x="93652" y="33095"/>
                  </a:cubicBezTo>
                  <a:cubicBezTo>
                    <a:pt x="93619" y="32415"/>
                    <a:pt x="93425" y="31735"/>
                    <a:pt x="93069" y="31152"/>
                  </a:cubicBezTo>
                  <a:cubicBezTo>
                    <a:pt x="93004" y="31087"/>
                    <a:pt x="92972" y="31022"/>
                    <a:pt x="92907" y="30925"/>
                  </a:cubicBezTo>
                  <a:lnTo>
                    <a:pt x="92778" y="30763"/>
                  </a:lnTo>
                  <a:cubicBezTo>
                    <a:pt x="92680" y="30666"/>
                    <a:pt x="92583" y="30536"/>
                    <a:pt x="92486" y="30439"/>
                  </a:cubicBezTo>
                  <a:cubicBezTo>
                    <a:pt x="93069" y="29694"/>
                    <a:pt x="93652" y="28950"/>
                    <a:pt x="94202" y="28172"/>
                  </a:cubicBezTo>
                  <a:cubicBezTo>
                    <a:pt x="94202" y="28140"/>
                    <a:pt x="94202" y="28140"/>
                    <a:pt x="94235" y="28140"/>
                  </a:cubicBezTo>
                  <a:cubicBezTo>
                    <a:pt x="94364" y="28075"/>
                    <a:pt x="94526" y="28043"/>
                    <a:pt x="94688" y="28010"/>
                  </a:cubicBezTo>
                  <a:cubicBezTo>
                    <a:pt x="94785" y="28010"/>
                    <a:pt x="94850" y="28043"/>
                    <a:pt x="94947" y="28043"/>
                  </a:cubicBezTo>
                  <a:cubicBezTo>
                    <a:pt x="95012" y="28043"/>
                    <a:pt x="95109" y="28075"/>
                    <a:pt x="95174" y="28108"/>
                  </a:cubicBezTo>
                  <a:cubicBezTo>
                    <a:pt x="95336" y="28140"/>
                    <a:pt x="95498" y="28205"/>
                    <a:pt x="95595" y="28270"/>
                  </a:cubicBezTo>
                  <a:cubicBezTo>
                    <a:pt x="95854" y="28399"/>
                    <a:pt x="95983" y="28529"/>
                    <a:pt x="95983" y="28529"/>
                  </a:cubicBezTo>
                  <a:cubicBezTo>
                    <a:pt x="95983" y="28529"/>
                    <a:pt x="95854" y="28399"/>
                    <a:pt x="95627" y="28237"/>
                  </a:cubicBezTo>
                  <a:cubicBezTo>
                    <a:pt x="95530" y="28140"/>
                    <a:pt x="95401" y="28043"/>
                    <a:pt x="95239" y="27978"/>
                  </a:cubicBezTo>
                  <a:cubicBezTo>
                    <a:pt x="95141" y="27946"/>
                    <a:pt x="95077" y="27913"/>
                    <a:pt x="94980" y="27881"/>
                  </a:cubicBezTo>
                  <a:cubicBezTo>
                    <a:pt x="94882" y="27849"/>
                    <a:pt x="94785" y="27816"/>
                    <a:pt x="94688" y="27816"/>
                  </a:cubicBezTo>
                  <a:lnTo>
                    <a:pt x="94429" y="27816"/>
                  </a:lnTo>
                  <a:cubicBezTo>
                    <a:pt x="94526" y="27654"/>
                    <a:pt x="94656" y="27492"/>
                    <a:pt x="94753" y="27298"/>
                  </a:cubicBezTo>
                  <a:cubicBezTo>
                    <a:pt x="94915" y="27071"/>
                    <a:pt x="95044" y="26845"/>
                    <a:pt x="95174" y="26618"/>
                  </a:cubicBezTo>
                  <a:cubicBezTo>
                    <a:pt x="95239" y="26780"/>
                    <a:pt x="95336" y="26909"/>
                    <a:pt x="95498" y="27007"/>
                  </a:cubicBezTo>
                  <a:cubicBezTo>
                    <a:pt x="95660" y="27136"/>
                    <a:pt x="95854" y="27201"/>
                    <a:pt x="96048" y="27233"/>
                  </a:cubicBezTo>
                  <a:cubicBezTo>
                    <a:pt x="96210" y="27266"/>
                    <a:pt x="96372" y="27298"/>
                    <a:pt x="96502" y="27395"/>
                  </a:cubicBezTo>
                  <a:cubicBezTo>
                    <a:pt x="96631" y="27460"/>
                    <a:pt x="96696" y="27525"/>
                    <a:pt x="96728" y="27622"/>
                  </a:cubicBezTo>
                  <a:cubicBezTo>
                    <a:pt x="96793" y="27687"/>
                    <a:pt x="96793" y="27751"/>
                    <a:pt x="96793" y="27751"/>
                  </a:cubicBezTo>
                  <a:cubicBezTo>
                    <a:pt x="96793" y="27751"/>
                    <a:pt x="96793" y="27687"/>
                    <a:pt x="96761" y="27590"/>
                  </a:cubicBezTo>
                  <a:cubicBezTo>
                    <a:pt x="96728" y="27525"/>
                    <a:pt x="96663" y="27428"/>
                    <a:pt x="96534" y="27330"/>
                  </a:cubicBezTo>
                  <a:cubicBezTo>
                    <a:pt x="96275" y="27136"/>
                    <a:pt x="95854" y="27104"/>
                    <a:pt x="95627" y="26845"/>
                  </a:cubicBezTo>
                  <a:cubicBezTo>
                    <a:pt x="95465" y="26683"/>
                    <a:pt x="95368" y="26488"/>
                    <a:pt x="95336" y="26294"/>
                  </a:cubicBezTo>
                  <a:cubicBezTo>
                    <a:pt x="95368" y="26197"/>
                    <a:pt x="95433" y="26068"/>
                    <a:pt x="95498" y="25938"/>
                  </a:cubicBezTo>
                  <a:cubicBezTo>
                    <a:pt x="95530" y="25841"/>
                    <a:pt x="95530" y="25776"/>
                    <a:pt x="95562" y="25679"/>
                  </a:cubicBezTo>
                  <a:lnTo>
                    <a:pt x="95627" y="25452"/>
                  </a:lnTo>
                  <a:cubicBezTo>
                    <a:pt x="95789" y="24869"/>
                    <a:pt x="96081" y="24254"/>
                    <a:pt x="96372" y="23704"/>
                  </a:cubicBezTo>
                  <a:cubicBezTo>
                    <a:pt x="96955" y="22538"/>
                    <a:pt x="97635" y="21437"/>
                    <a:pt x="98315" y="20336"/>
                  </a:cubicBezTo>
                  <a:cubicBezTo>
                    <a:pt x="98995" y="19299"/>
                    <a:pt x="99675" y="18263"/>
                    <a:pt x="100388" y="17259"/>
                  </a:cubicBezTo>
                  <a:lnTo>
                    <a:pt x="100517" y="17259"/>
                  </a:lnTo>
                  <a:cubicBezTo>
                    <a:pt x="100744" y="17259"/>
                    <a:pt x="101003" y="17389"/>
                    <a:pt x="101003" y="17389"/>
                  </a:cubicBezTo>
                  <a:cubicBezTo>
                    <a:pt x="101003" y="17389"/>
                    <a:pt x="100808" y="17195"/>
                    <a:pt x="100582" y="17065"/>
                  </a:cubicBezTo>
                  <a:lnTo>
                    <a:pt x="100549" y="17065"/>
                  </a:lnTo>
                  <a:lnTo>
                    <a:pt x="100549" y="17033"/>
                  </a:lnTo>
                  <a:lnTo>
                    <a:pt x="100582" y="17000"/>
                  </a:lnTo>
                  <a:cubicBezTo>
                    <a:pt x="100614" y="16838"/>
                    <a:pt x="100679" y="16644"/>
                    <a:pt x="100744" y="16482"/>
                  </a:cubicBezTo>
                  <a:cubicBezTo>
                    <a:pt x="100841" y="16450"/>
                    <a:pt x="100938" y="16417"/>
                    <a:pt x="101035" y="16385"/>
                  </a:cubicBezTo>
                  <a:cubicBezTo>
                    <a:pt x="101083" y="16376"/>
                    <a:pt x="101130" y="16372"/>
                    <a:pt x="101176" y="16372"/>
                  </a:cubicBezTo>
                  <a:cubicBezTo>
                    <a:pt x="101286" y="16372"/>
                    <a:pt x="101387" y="16394"/>
                    <a:pt x="101456" y="16417"/>
                  </a:cubicBezTo>
                  <a:cubicBezTo>
                    <a:pt x="101553" y="16482"/>
                    <a:pt x="101586" y="16579"/>
                    <a:pt x="101586" y="16579"/>
                  </a:cubicBezTo>
                  <a:cubicBezTo>
                    <a:pt x="101586" y="16579"/>
                    <a:pt x="101586" y="16482"/>
                    <a:pt x="101489" y="16385"/>
                  </a:cubicBezTo>
                  <a:cubicBezTo>
                    <a:pt x="101391" y="16288"/>
                    <a:pt x="101229" y="16223"/>
                    <a:pt x="101035" y="16191"/>
                  </a:cubicBezTo>
                  <a:lnTo>
                    <a:pt x="100873" y="16191"/>
                  </a:lnTo>
                  <a:cubicBezTo>
                    <a:pt x="101035" y="15802"/>
                    <a:pt x="101165" y="15381"/>
                    <a:pt x="101327" y="14993"/>
                  </a:cubicBezTo>
                  <a:cubicBezTo>
                    <a:pt x="101359" y="15057"/>
                    <a:pt x="101424" y="15154"/>
                    <a:pt x="101489" y="15219"/>
                  </a:cubicBezTo>
                  <a:cubicBezTo>
                    <a:pt x="101812" y="15705"/>
                    <a:pt x="102298" y="15996"/>
                    <a:pt x="102298" y="15996"/>
                  </a:cubicBezTo>
                  <a:cubicBezTo>
                    <a:pt x="102298" y="15996"/>
                    <a:pt x="102201" y="15899"/>
                    <a:pt x="102071" y="15737"/>
                  </a:cubicBezTo>
                  <a:cubicBezTo>
                    <a:pt x="101942" y="15608"/>
                    <a:pt x="101780" y="15381"/>
                    <a:pt x="101650" y="15122"/>
                  </a:cubicBezTo>
                  <a:cubicBezTo>
                    <a:pt x="101586" y="14993"/>
                    <a:pt x="101553" y="14863"/>
                    <a:pt x="101521" y="14766"/>
                  </a:cubicBezTo>
                  <a:cubicBezTo>
                    <a:pt x="101489" y="14701"/>
                    <a:pt x="101489" y="14636"/>
                    <a:pt x="101489" y="14604"/>
                  </a:cubicBezTo>
                  <a:cubicBezTo>
                    <a:pt x="101715" y="14053"/>
                    <a:pt x="101942" y="13503"/>
                    <a:pt x="102169" y="12952"/>
                  </a:cubicBezTo>
                  <a:cubicBezTo>
                    <a:pt x="102460" y="12305"/>
                    <a:pt x="102751" y="11625"/>
                    <a:pt x="103108" y="11042"/>
                  </a:cubicBezTo>
                  <a:cubicBezTo>
                    <a:pt x="103464" y="10427"/>
                    <a:pt x="103885" y="9844"/>
                    <a:pt x="104306" y="9261"/>
                  </a:cubicBezTo>
                  <a:cubicBezTo>
                    <a:pt x="105180" y="8127"/>
                    <a:pt x="106119" y="6994"/>
                    <a:pt x="107123" y="5990"/>
                  </a:cubicBezTo>
                  <a:cubicBezTo>
                    <a:pt x="107382" y="5763"/>
                    <a:pt x="107641" y="5504"/>
                    <a:pt x="107900" y="5310"/>
                  </a:cubicBezTo>
                  <a:cubicBezTo>
                    <a:pt x="108159" y="5083"/>
                    <a:pt x="108483" y="4889"/>
                    <a:pt x="108710" y="4824"/>
                  </a:cubicBezTo>
                  <a:cubicBezTo>
                    <a:pt x="108861" y="4771"/>
                    <a:pt x="109023" y="4747"/>
                    <a:pt x="109189" y="4747"/>
                  </a:cubicBezTo>
                  <a:cubicBezTo>
                    <a:pt x="109627" y="4747"/>
                    <a:pt x="110101" y="4913"/>
                    <a:pt x="110523" y="5148"/>
                  </a:cubicBezTo>
                  <a:cubicBezTo>
                    <a:pt x="111074" y="5440"/>
                    <a:pt x="111527" y="5958"/>
                    <a:pt x="111624" y="6541"/>
                  </a:cubicBezTo>
                  <a:cubicBezTo>
                    <a:pt x="111624" y="6573"/>
                    <a:pt x="111624" y="6638"/>
                    <a:pt x="111624" y="6703"/>
                  </a:cubicBezTo>
                  <a:cubicBezTo>
                    <a:pt x="111260" y="6478"/>
                    <a:pt x="110654" y="6230"/>
                    <a:pt x="109951" y="6230"/>
                  </a:cubicBezTo>
                  <a:cubicBezTo>
                    <a:pt x="109842" y="6230"/>
                    <a:pt x="109730" y="6236"/>
                    <a:pt x="109617" y="6249"/>
                  </a:cubicBezTo>
                  <a:cubicBezTo>
                    <a:pt x="109681" y="6217"/>
                    <a:pt x="109746" y="6217"/>
                    <a:pt x="109811" y="6184"/>
                  </a:cubicBezTo>
                  <a:cubicBezTo>
                    <a:pt x="109908" y="6152"/>
                    <a:pt x="110038" y="6120"/>
                    <a:pt x="110167" y="6120"/>
                  </a:cubicBezTo>
                  <a:cubicBezTo>
                    <a:pt x="110254" y="6109"/>
                    <a:pt x="110340" y="6104"/>
                    <a:pt x="110424" y="6104"/>
                  </a:cubicBezTo>
                  <a:cubicBezTo>
                    <a:pt x="110844" y="6104"/>
                    <a:pt x="111203" y="6217"/>
                    <a:pt x="111203" y="6217"/>
                  </a:cubicBezTo>
                  <a:cubicBezTo>
                    <a:pt x="111203" y="6217"/>
                    <a:pt x="110718" y="6022"/>
                    <a:pt x="110167" y="6022"/>
                  </a:cubicBezTo>
                  <a:cubicBezTo>
                    <a:pt x="110038" y="6022"/>
                    <a:pt x="109908" y="6022"/>
                    <a:pt x="109779" y="6055"/>
                  </a:cubicBezTo>
                  <a:cubicBezTo>
                    <a:pt x="109649" y="6087"/>
                    <a:pt x="109519" y="6120"/>
                    <a:pt x="109422" y="6152"/>
                  </a:cubicBezTo>
                  <a:cubicBezTo>
                    <a:pt x="109325" y="6217"/>
                    <a:pt x="109260" y="6249"/>
                    <a:pt x="109228" y="6314"/>
                  </a:cubicBezTo>
                  <a:cubicBezTo>
                    <a:pt x="109163" y="6346"/>
                    <a:pt x="109131" y="6379"/>
                    <a:pt x="109131" y="6379"/>
                  </a:cubicBezTo>
                  <a:cubicBezTo>
                    <a:pt x="109099" y="6379"/>
                    <a:pt x="109034" y="6411"/>
                    <a:pt x="108969" y="6411"/>
                  </a:cubicBezTo>
                  <a:lnTo>
                    <a:pt x="108904" y="6476"/>
                  </a:lnTo>
                  <a:cubicBezTo>
                    <a:pt x="108710" y="6670"/>
                    <a:pt x="106929" y="8548"/>
                    <a:pt x="107220" y="9649"/>
                  </a:cubicBezTo>
                  <a:cubicBezTo>
                    <a:pt x="107415" y="10362"/>
                    <a:pt x="108354" y="10783"/>
                    <a:pt x="108742" y="10945"/>
                  </a:cubicBezTo>
                  <a:cubicBezTo>
                    <a:pt x="109066" y="11042"/>
                    <a:pt x="109455" y="11139"/>
                    <a:pt x="109779" y="11139"/>
                  </a:cubicBezTo>
                  <a:cubicBezTo>
                    <a:pt x="109746" y="11171"/>
                    <a:pt x="109746" y="11204"/>
                    <a:pt x="109746" y="11204"/>
                  </a:cubicBezTo>
                  <a:lnTo>
                    <a:pt x="109617" y="11204"/>
                  </a:lnTo>
                  <a:cubicBezTo>
                    <a:pt x="109293" y="11204"/>
                    <a:pt x="108904" y="11171"/>
                    <a:pt x="108516" y="11074"/>
                  </a:cubicBezTo>
                  <a:cubicBezTo>
                    <a:pt x="108127" y="10977"/>
                    <a:pt x="107738" y="10815"/>
                    <a:pt x="107479" y="10653"/>
                  </a:cubicBezTo>
                  <a:lnTo>
                    <a:pt x="107479" y="10653"/>
                  </a:lnTo>
                  <a:cubicBezTo>
                    <a:pt x="107706" y="10848"/>
                    <a:pt x="108095" y="11042"/>
                    <a:pt x="108483" y="11171"/>
                  </a:cubicBezTo>
                  <a:cubicBezTo>
                    <a:pt x="108872" y="11268"/>
                    <a:pt x="109293" y="11366"/>
                    <a:pt x="109584" y="11398"/>
                  </a:cubicBezTo>
                  <a:lnTo>
                    <a:pt x="109649" y="11398"/>
                  </a:lnTo>
                  <a:cubicBezTo>
                    <a:pt x="109617" y="11463"/>
                    <a:pt x="109552" y="11560"/>
                    <a:pt x="109519" y="11657"/>
                  </a:cubicBezTo>
                  <a:cubicBezTo>
                    <a:pt x="109487" y="11625"/>
                    <a:pt x="109422" y="11625"/>
                    <a:pt x="109358" y="11625"/>
                  </a:cubicBezTo>
                  <a:cubicBezTo>
                    <a:pt x="109163" y="11625"/>
                    <a:pt x="108904" y="11592"/>
                    <a:pt x="108645" y="11528"/>
                  </a:cubicBezTo>
                  <a:cubicBezTo>
                    <a:pt x="108386" y="11463"/>
                    <a:pt x="108127" y="11333"/>
                    <a:pt x="107933" y="11236"/>
                  </a:cubicBezTo>
                  <a:cubicBezTo>
                    <a:pt x="107868" y="11204"/>
                    <a:pt x="107771" y="11171"/>
                    <a:pt x="107738" y="11107"/>
                  </a:cubicBezTo>
                  <a:cubicBezTo>
                    <a:pt x="107706" y="11074"/>
                    <a:pt x="107674" y="11074"/>
                    <a:pt x="107674" y="11074"/>
                  </a:cubicBezTo>
                  <a:lnTo>
                    <a:pt x="107674" y="11074"/>
                  </a:lnTo>
                  <a:cubicBezTo>
                    <a:pt x="107674" y="11074"/>
                    <a:pt x="107674" y="11074"/>
                    <a:pt x="107738" y="11139"/>
                  </a:cubicBezTo>
                  <a:cubicBezTo>
                    <a:pt x="107771" y="11171"/>
                    <a:pt x="107836" y="11204"/>
                    <a:pt x="107933" y="11268"/>
                  </a:cubicBezTo>
                  <a:cubicBezTo>
                    <a:pt x="108095" y="11398"/>
                    <a:pt x="108354" y="11528"/>
                    <a:pt x="108613" y="11625"/>
                  </a:cubicBezTo>
                  <a:cubicBezTo>
                    <a:pt x="108872" y="11722"/>
                    <a:pt x="109131" y="11754"/>
                    <a:pt x="109325" y="11787"/>
                  </a:cubicBezTo>
                  <a:cubicBezTo>
                    <a:pt x="109358" y="11819"/>
                    <a:pt x="109390" y="11819"/>
                    <a:pt x="109455" y="11819"/>
                  </a:cubicBezTo>
                  <a:cubicBezTo>
                    <a:pt x="109358" y="11981"/>
                    <a:pt x="109260" y="12143"/>
                    <a:pt x="109196" y="12337"/>
                  </a:cubicBezTo>
                  <a:cubicBezTo>
                    <a:pt x="108872" y="12985"/>
                    <a:pt x="108548" y="13632"/>
                    <a:pt x="108289" y="14345"/>
                  </a:cubicBezTo>
                  <a:cubicBezTo>
                    <a:pt x="108224" y="14507"/>
                    <a:pt x="108159" y="14733"/>
                    <a:pt x="108095" y="14895"/>
                  </a:cubicBezTo>
                  <a:cubicBezTo>
                    <a:pt x="108062" y="15057"/>
                    <a:pt x="107998" y="15219"/>
                    <a:pt x="107933" y="15381"/>
                  </a:cubicBezTo>
                  <a:lnTo>
                    <a:pt x="107900" y="15478"/>
                  </a:lnTo>
                  <a:cubicBezTo>
                    <a:pt x="107738" y="15316"/>
                    <a:pt x="107479" y="15187"/>
                    <a:pt x="107220" y="15122"/>
                  </a:cubicBezTo>
                  <a:cubicBezTo>
                    <a:pt x="107026" y="15057"/>
                    <a:pt x="106864" y="15057"/>
                    <a:pt x="106735" y="15025"/>
                  </a:cubicBezTo>
                  <a:cubicBezTo>
                    <a:pt x="106573" y="15025"/>
                    <a:pt x="106443" y="15025"/>
                    <a:pt x="106314" y="15057"/>
                  </a:cubicBezTo>
                  <a:cubicBezTo>
                    <a:pt x="106184" y="15057"/>
                    <a:pt x="106087" y="15090"/>
                    <a:pt x="106022" y="15090"/>
                  </a:cubicBezTo>
                  <a:cubicBezTo>
                    <a:pt x="105957" y="15090"/>
                    <a:pt x="105893" y="15122"/>
                    <a:pt x="105893" y="15122"/>
                  </a:cubicBezTo>
                  <a:lnTo>
                    <a:pt x="106022" y="15122"/>
                  </a:lnTo>
                  <a:cubicBezTo>
                    <a:pt x="106065" y="15122"/>
                    <a:pt x="106123" y="15108"/>
                    <a:pt x="106195" y="15108"/>
                  </a:cubicBezTo>
                  <a:cubicBezTo>
                    <a:pt x="106231" y="15108"/>
                    <a:pt x="106270" y="15111"/>
                    <a:pt x="106314" y="15122"/>
                  </a:cubicBezTo>
                  <a:cubicBezTo>
                    <a:pt x="106411" y="15122"/>
                    <a:pt x="106573" y="15122"/>
                    <a:pt x="106702" y="15154"/>
                  </a:cubicBezTo>
                  <a:cubicBezTo>
                    <a:pt x="106864" y="15187"/>
                    <a:pt x="106994" y="15252"/>
                    <a:pt x="107123" y="15316"/>
                  </a:cubicBezTo>
                  <a:cubicBezTo>
                    <a:pt x="107415" y="15414"/>
                    <a:pt x="107641" y="15640"/>
                    <a:pt x="107771" y="15802"/>
                  </a:cubicBezTo>
                  <a:lnTo>
                    <a:pt x="107803" y="15802"/>
                  </a:lnTo>
                  <a:lnTo>
                    <a:pt x="107641" y="16223"/>
                  </a:lnTo>
                  <a:cubicBezTo>
                    <a:pt x="107609" y="16223"/>
                    <a:pt x="107544" y="16191"/>
                    <a:pt x="107479" y="16158"/>
                  </a:cubicBezTo>
                  <a:cubicBezTo>
                    <a:pt x="107285" y="16126"/>
                    <a:pt x="107058" y="16061"/>
                    <a:pt x="106832" y="16029"/>
                  </a:cubicBezTo>
                  <a:cubicBezTo>
                    <a:pt x="106605" y="15996"/>
                    <a:pt x="106378" y="15996"/>
                    <a:pt x="106184" y="15996"/>
                  </a:cubicBezTo>
                  <a:lnTo>
                    <a:pt x="105893" y="15996"/>
                  </a:lnTo>
                  <a:cubicBezTo>
                    <a:pt x="105893" y="15996"/>
                    <a:pt x="106022" y="16029"/>
                    <a:pt x="106184" y="16061"/>
                  </a:cubicBezTo>
                  <a:cubicBezTo>
                    <a:pt x="106346" y="16094"/>
                    <a:pt x="106573" y="16158"/>
                    <a:pt x="106767" y="16223"/>
                  </a:cubicBezTo>
                  <a:cubicBezTo>
                    <a:pt x="106994" y="16320"/>
                    <a:pt x="107188" y="16417"/>
                    <a:pt x="107350" y="16482"/>
                  </a:cubicBezTo>
                  <a:cubicBezTo>
                    <a:pt x="107415" y="16547"/>
                    <a:pt x="107479" y="16579"/>
                    <a:pt x="107512" y="16612"/>
                  </a:cubicBezTo>
                  <a:cubicBezTo>
                    <a:pt x="107479" y="16709"/>
                    <a:pt x="107447" y="16806"/>
                    <a:pt x="107415" y="16903"/>
                  </a:cubicBezTo>
                  <a:lnTo>
                    <a:pt x="107285" y="16903"/>
                  </a:lnTo>
                  <a:cubicBezTo>
                    <a:pt x="107026" y="16838"/>
                    <a:pt x="106702" y="16774"/>
                    <a:pt x="106411" y="16676"/>
                  </a:cubicBezTo>
                  <a:cubicBezTo>
                    <a:pt x="106087" y="16579"/>
                    <a:pt x="105763" y="16417"/>
                    <a:pt x="105569" y="16288"/>
                  </a:cubicBezTo>
                  <a:cubicBezTo>
                    <a:pt x="105504" y="16255"/>
                    <a:pt x="105472" y="16223"/>
                    <a:pt x="105439" y="16191"/>
                  </a:cubicBezTo>
                  <a:cubicBezTo>
                    <a:pt x="105374" y="16158"/>
                    <a:pt x="105342" y="16126"/>
                    <a:pt x="105342" y="16094"/>
                  </a:cubicBezTo>
                  <a:cubicBezTo>
                    <a:pt x="105278" y="16029"/>
                    <a:pt x="105246" y="15997"/>
                    <a:pt x="105245" y="15996"/>
                  </a:cubicBezTo>
                  <a:lnTo>
                    <a:pt x="105245" y="15996"/>
                  </a:lnTo>
                  <a:cubicBezTo>
                    <a:pt x="105246" y="15997"/>
                    <a:pt x="105278" y="16029"/>
                    <a:pt x="105310" y="16094"/>
                  </a:cubicBezTo>
                  <a:cubicBezTo>
                    <a:pt x="105342" y="16126"/>
                    <a:pt x="105374" y="16158"/>
                    <a:pt x="105407" y="16223"/>
                  </a:cubicBezTo>
                  <a:cubicBezTo>
                    <a:pt x="105439" y="16255"/>
                    <a:pt x="105472" y="16288"/>
                    <a:pt x="105536" y="16320"/>
                  </a:cubicBezTo>
                  <a:cubicBezTo>
                    <a:pt x="105698" y="16515"/>
                    <a:pt x="106022" y="16709"/>
                    <a:pt x="106314" y="16871"/>
                  </a:cubicBezTo>
                  <a:cubicBezTo>
                    <a:pt x="106670" y="17033"/>
                    <a:pt x="107026" y="17162"/>
                    <a:pt x="107285" y="17259"/>
                  </a:cubicBezTo>
                  <a:cubicBezTo>
                    <a:pt x="107285" y="17292"/>
                    <a:pt x="107253" y="17356"/>
                    <a:pt x="107220" y="17421"/>
                  </a:cubicBezTo>
                  <a:lnTo>
                    <a:pt x="107091" y="17421"/>
                  </a:lnTo>
                  <a:cubicBezTo>
                    <a:pt x="107010" y="17437"/>
                    <a:pt x="106905" y="17446"/>
                    <a:pt x="106791" y="17446"/>
                  </a:cubicBezTo>
                  <a:cubicBezTo>
                    <a:pt x="106678" y="17446"/>
                    <a:pt x="106556" y="17437"/>
                    <a:pt x="106443" y="17421"/>
                  </a:cubicBezTo>
                  <a:cubicBezTo>
                    <a:pt x="106184" y="17389"/>
                    <a:pt x="105957" y="17356"/>
                    <a:pt x="105795" y="17292"/>
                  </a:cubicBezTo>
                  <a:cubicBezTo>
                    <a:pt x="105602" y="17227"/>
                    <a:pt x="105505" y="17163"/>
                    <a:pt x="105504" y="17162"/>
                  </a:cubicBezTo>
                  <a:lnTo>
                    <a:pt x="105504" y="17162"/>
                  </a:lnTo>
                  <a:cubicBezTo>
                    <a:pt x="105505" y="17163"/>
                    <a:pt x="105602" y="17228"/>
                    <a:pt x="105763" y="17324"/>
                  </a:cubicBezTo>
                  <a:cubicBezTo>
                    <a:pt x="105925" y="17421"/>
                    <a:pt x="106152" y="17551"/>
                    <a:pt x="106411" y="17616"/>
                  </a:cubicBezTo>
                  <a:cubicBezTo>
                    <a:pt x="106637" y="17680"/>
                    <a:pt x="106896" y="17745"/>
                    <a:pt x="107091" y="17777"/>
                  </a:cubicBezTo>
                  <a:cubicBezTo>
                    <a:pt x="106767" y="18684"/>
                    <a:pt x="106443" y="19623"/>
                    <a:pt x="106152" y="20562"/>
                  </a:cubicBezTo>
                  <a:cubicBezTo>
                    <a:pt x="105698" y="21922"/>
                    <a:pt x="105245" y="23315"/>
                    <a:pt x="104856" y="24740"/>
                  </a:cubicBezTo>
                  <a:cubicBezTo>
                    <a:pt x="104662" y="25452"/>
                    <a:pt x="104500" y="26165"/>
                    <a:pt x="104371" y="26909"/>
                  </a:cubicBezTo>
                  <a:cubicBezTo>
                    <a:pt x="104306" y="27266"/>
                    <a:pt x="104241" y="27622"/>
                    <a:pt x="104209" y="27978"/>
                  </a:cubicBezTo>
                  <a:cubicBezTo>
                    <a:pt x="103982" y="27849"/>
                    <a:pt x="103691" y="27816"/>
                    <a:pt x="103432" y="27816"/>
                  </a:cubicBezTo>
                  <a:lnTo>
                    <a:pt x="103172" y="27816"/>
                  </a:lnTo>
                  <a:cubicBezTo>
                    <a:pt x="103075" y="27816"/>
                    <a:pt x="103011" y="27849"/>
                    <a:pt x="102913" y="27849"/>
                  </a:cubicBezTo>
                  <a:cubicBezTo>
                    <a:pt x="102751" y="27881"/>
                    <a:pt x="102622" y="27913"/>
                    <a:pt x="102492" y="27946"/>
                  </a:cubicBezTo>
                  <a:cubicBezTo>
                    <a:pt x="102266" y="28043"/>
                    <a:pt x="102104" y="28075"/>
                    <a:pt x="102104" y="28075"/>
                  </a:cubicBezTo>
                  <a:cubicBezTo>
                    <a:pt x="102104" y="28075"/>
                    <a:pt x="102266" y="28043"/>
                    <a:pt x="102525" y="28010"/>
                  </a:cubicBezTo>
                  <a:cubicBezTo>
                    <a:pt x="102622" y="28010"/>
                    <a:pt x="102784" y="27978"/>
                    <a:pt x="102946" y="27978"/>
                  </a:cubicBezTo>
                  <a:lnTo>
                    <a:pt x="103172" y="27978"/>
                  </a:lnTo>
                  <a:cubicBezTo>
                    <a:pt x="103205" y="27994"/>
                    <a:pt x="103245" y="27994"/>
                    <a:pt x="103286" y="27994"/>
                  </a:cubicBezTo>
                  <a:cubicBezTo>
                    <a:pt x="103326" y="27994"/>
                    <a:pt x="103367" y="27994"/>
                    <a:pt x="103399" y="28010"/>
                  </a:cubicBezTo>
                  <a:cubicBezTo>
                    <a:pt x="103723" y="28043"/>
                    <a:pt x="104014" y="28172"/>
                    <a:pt x="104144" y="28334"/>
                  </a:cubicBezTo>
                  <a:lnTo>
                    <a:pt x="104176" y="28334"/>
                  </a:lnTo>
                  <a:cubicBezTo>
                    <a:pt x="104176" y="28431"/>
                    <a:pt x="104176" y="28496"/>
                    <a:pt x="104176" y="28561"/>
                  </a:cubicBezTo>
                  <a:lnTo>
                    <a:pt x="104144" y="28852"/>
                  </a:lnTo>
                  <a:lnTo>
                    <a:pt x="104112" y="29047"/>
                  </a:lnTo>
                  <a:lnTo>
                    <a:pt x="102719" y="28788"/>
                  </a:lnTo>
                  <a:lnTo>
                    <a:pt x="102719" y="28788"/>
                  </a:lnTo>
                  <a:lnTo>
                    <a:pt x="104047" y="29371"/>
                  </a:lnTo>
                  <a:cubicBezTo>
                    <a:pt x="104014" y="29565"/>
                    <a:pt x="103950" y="29759"/>
                    <a:pt x="103917" y="29986"/>
                  </a:cubicBezTo>
                  <a:cubicBezTo>
                    <a:pt x="103885" y="29986"/>
                    <a:pt x="103852" y="29953"/>
                    <a:pt x="103788" y="29953"/>
                  </a:cubicBezTo>
                  <a:cubicBezTo>
                    <a:pt x="103658" y="29921"/>
                    <a:pt x="103496" y="29889"/>
                    <a:pt x="103302" y="29824"/>
                  </a:cubicBezTo>
                  <a:cubicBezTo>
                    <a:pt x="102978" y="29694"/>
                    <a:pt x="102654" y="29468"/>
                    <a:pt x="102654" y="29468"/>
                  </a:cubicBezTo>
                  <a:lnTo>
                    <a:pt x="102654" y="29468"/>
                  </a:lnTo>
                  <a:cubicBezTo>
                    <a:pt x="102654" y="29468"/>
                    <a:pt x="102881" y="29759"/>
                    <a:pt x="103205" y="29986"/>
                  </a:cubicBezTo>
                  <a:cubicBezTo>
                    <a:pt x="103367" y="30115"/>
                    <a:pt x="103561" y="30213"/>
                    <a:pt x="103691" y="30277"/>
                  </a:cubicBezTo>
                  <a:cubicBezTo>
                    <a:pt x="103755" y="30310"/>
                    <a:pt x="103788" y="30310"/>
                    <a:pt x="103820" y="30342"/>
                  </a:cubicBezTo>
                  <a:cubicBezTo>
                    <a:pt x="103788" y="30472"/>
                    <a:pt x="103755" y="30601"/>
                    <a:pt x="103691" y="30731"/>
                  </a:cubicBezTo>
                  <a:cubicBezTo>
                    <a:pt x="103626" y="30698"/>
                    <a:pt x="103529" y="30666"/>
                    <a:pt x="103432" y="30633"/>
                  </a:cubicBezTo>
                  <a:cubicBezTo>
                    <a:pt x="103140" y="30536"/>
                    <a:pt x="102784" y="30439"/>
                    <a:pt x="102428" y="30310"/>
                  </a:cubicBezTo>
                  <a:cubicBezTo>
                    <a:pt x="102071" y="30180"/>
                    <a:pt x="101715" y="29986"/>
                    <a:pt x="101521" y="29759"/>
                  </a:cubicBezTo>
                  <a:cubicBezTo>
                    <a:pt x="101424" y="29662"/>
                    <a:pt x="101391" y="29565"/>
                    <a:pt x="101327" y="29468"/>
                  </a:cubicBezTo>
                  <a:lnTo>
                    <a:pt x="101327" y="29468"/>
                  </a:lnTo>
                  <a:cubicBezTo>
                    <a:pt x="101359" y="29565"/>
                    <a:pt x="101391" y="29662"/>
                    <a:pt x="101489" y="29792"/>
                  </a:cubicBezTo>
                  <a:cubicBezTo>
                    <a:pt x="101650" y="30051"/>
                    <a:pt x="101974" y="30310"/>
                    <a:pt x="102330" y="30504"/>
                  </a:cubicBezTo>
                  <a:cubicBezTo>
                    <a:pt x="102687" y="30698"/>
                    <a:pt x="103043" y="30828"/>
                    <a:pt x="103302" y="30957"/>
                  </a:cubicBezTo>
                  <a:cubicBezTo>
                    <a:pt x="103432" y="31022"/>
                    <a:pt x="103529" y="31054"/>
                    <a:pt x="103593" y="31087"/>
                  </a:cubicBezTo>
                  <a:cubicBezTo>
                    <a:pt x="103593" y="31119"/>
                    <a:pt x="103593" y="31119"/>
                    <a:pt x="103593" y="31152"/>
                  </a:cubicBezTo>
                  <a:cubicBezTo>
                    <a:pt x="103529" y="31281"/>
                    <a:pt x="103496" y="31378"/>
                    <a:pt x="103464" y="31508"/>
                  </a:cubicBezTo>
                  <a:lnTo>
                    <a:pt x="102233" y="31054"/>
                  </a:lnTo>
                  <a:lnTo>
                    <a:pt x="103367" y="31832"/>
                  </a:lnTo>
                  <a:cubicBezTo>
                    <a:pt x="103205" y="32285"/>
                    <a:pt x="103043" y="32738"/>
                    <a:pt x="102881" y="33192"/>
                  </a:cubicBezTo>
                  <a:cubicBezTo>
                    <a:pt x="102395" y="34584"/>
                    <a:pt x="101877" y="35944"/>
                    <a:pt x="101359" y="37304"/>
                  </a:cubicBezTo>
                  <a:cubicBezTo>
                    <a:pt x="100323" y="39992"/>
                    <a:pt x="99222" y="42712"/>
                    <a:pt x="98218" y="45465"/>
                  </a:cubicBezTo>
                  <a:cubicBezTo>
                    <a:pt x="98056" y="45951"/>
                    <a:pt x="97862" y="46469"/>
                    <a:pt x="97700" y="46987"/>
                  </a:cubicBezTo>
                  <a:cubicBezTo>
                    <a:pt x="97732" y="46793"/>
                    <a:pt x="97732" y="46566"/>
                    <a:pt x="97765" y="46339"/>
                  </a:cubicBezTo>
                  <a:cubicBezTo>
                    <a:pt x="97894" y="45627"/>
                    <a:pt x="98024" y="44947"/>
                    <a:pt x="98121" y="44429"/>
                  </a:cubicBezTo>
                  <a:cubicBezTo>
                    <a:pt x="98217" y="43914"/>
                    <a:pt x="98314" y="43591"/>
                    <a:pt x="98315" y="43587"/>
                  </a:cubicBezTo>
                  <a:lnTo>
                    <a:pt x="98315" y="43587"/>
                  </a:lnTo>
                  <a:cubicBezTo>
                    <a:pt x="98314" y="43591"/>
                    <a:pt x="98217" y="43914"/>
                    <a:pt x="98056" y="44429"/>
                  </a:cubicBezTo>
                  <a:cubicBezTo>
                    <a:pt x="97894" y="44914"/>
                    <a:pt x="97732" y="45594"/>
                    <a:pt x="97570" y="46307"/>
                  </a:cubicBezTo>
                  <a:cubicBezTo>
                    <a:pt x="97441" y="46987"/>
                    <a:pt x="97311" y="47699"/>
                    <a:pt x="97246" y="48217"/>
                  </a:cubicBezTo>
                  <a:cubicBezTo>
                    <a:pt x="97214" y="48347"/>
                    <a:pt x="97214" y="48476"/>
                    <a:pt x="97214" y="48606"/>
                  </a:cubicBezTo>
                  <a:cubicBezTo>
                    <a:pt x="97117" y="48962"/>
                    <a:pt x="97052" y="49318"/>
                    <a:pt x="96987" y="49707"/>
                  </a:cubicBezTo>
                  <a:cubicBezTo>
                    <a:pt x="96923" y="50452"/>
                    <a:pt x="96858" y="51132"/>
                    <a:pt x="96728" y="51844"/>
                  </a:cubicBezTo>
                  <a:cubicBezTo>
                    <a:pt x="96663" y="52201"/>
                    <a:pt x="96599" y="52557"/>
                    <a:pt x="96534" y="52913"/>
                  </a:cubicBezTo>
                  <a:cubicBezTo>
                    <a:pt x="96437" y="53237"/>
                    <a:pt x="96340" y="53593"/>
                    <a:pt x="96178" y="53917"/>
                  </a:cubicBezTo>
                  <a:cubicBezTo>
                    <a:pt x="96437" y="53658"/>
                    <a:pt x="96631" y="53334"/>
                    <a:pt x="96793" y="53010"/>
                  </a:cubicBezTo>
                  <a:cubicBezTo>
                    <a:pt x="96955" y="52654"/>
                    <a:pt x="97084" y="52298"/>
                    <a:pt x="97182" y="51941"/>
                  </a:cubicBezTo>
                  <a:cubicBezTo>
                    <a:pt x="97408" y="51229"/>
                    <a:pt x="97505" y="50484"/>
                    <a:pt x="97603" y="49772"/>
                  </a:cubicBezTo>
                  <a:cubicBezTo>
                    <a:pt x="97667" y="49092"/>
                    <a:pt x="97894" y="48412"/>
                    <a:pt x="98121" y="47732"/>
                  </a:cubicBezTo>
                  <a:cubicBezTo>
                    <a:pt x="98315" y="47019"/>
                    <a:pt x="98574" y="46339"/>
                    <a:pt x="98801" y="45659"/>
                  </a:cubicBezTo>
                  <a:cubicBezTo>
                    <a:pt x="99837" y="42939"/>
                    <a:pt x="100938" y="40251"/>
                    <a:pt x="101974" y="37531"/>
                  </a:cubicBezTo>
                  <a:cubicBezTo>
                    <a:pt x="102525" y="36171"/>
                    <a:pt x="103043" y="34811"/>
                    <a:pt x="103529" y="33451"/>
                  </a:cubicBezTo>
                  <a:cubicBezTo>
                    <a:pt x="103788" y="32738"/>
                    <a:pt x="104014" y="32058"/>
                    <a:pt x="104241" y="31346"/>
                  </a:cubicBezTo>
                  <a:cubicBezTo>
                    <a:pt x="104468" y="30633"/>
                    <a:pt x="104662" y="29953"/>
                    <a:pt x="104792" y="29176"/>
                  </a:cubicBezTo>
                  <a:lnTo>
                    <a:pt x="104856" y="28885"/>
                  </a:lnTo>
                  <a:lnTo>
                    <a:pt x="104856" y="28626"/>
                  </a:lnTo>
                  <a:cubicBezTo>
                    <a:pt x="104889" y="28399"/>
                    <a:pt x="104889" y="28270"/>
                    <a:pt x="104921" y="28075"/>
                  </a:cubicBezTo>
                  <a:cubicBezTo>
                    <a:pt x="104954" y="27751"/>
                    <a:pt x="104986" y="27395"/>
                    <a:pt x="105051" y="27039"/>
                  </a:cubicBezTo>
                  <a:cubicBezTo>
                    <a:pt x="105213" y="26327"/>
                    <a:pt x="105374" y="25647"/>
                    <a:pt x="105569" y="24934"/>
                  </a:cubicBezTo>
                  <a:cubicBezTo>
                    <a:pt x="105925" y="23542"/>
                    <a:pt x="106378" y="22149"/>
                    <a:pt x="106864" y="20789"/>
                  </a:cubicBezTo>
                  <a:cubicBezTo>
                    <a:pt x="107317" y="19429"/>
                    <a:pt x="107803" y="18037"/>
                    <a:pt x="108289" y="16676"/>
                  </a:cubicBezTo>
                  <a:lnTo>
                    <a:pt x="108678" y="15640"/>
                  </a:lnTo>
                  <a:cubicBezTo>
                    <a:pt x="108710" y="15478"/>
                    <a:pt x="108775" y="15284"/>
                    <a:pt x="108839" y="15090"/>
                  </a:cubicBezTo>
                  <a:cubicBezTo>
                    <a:pt x="108872" y="14928"/>
                    <a:pt x="108937" y="14798"/>
                    <a:pt x="109001" y="14604"/>
                  </a:cubicBezTo>
                  <a:cubicBezTo>
                    <a:pt x="109228" y="13956"/>
                    <a:pt x="109552" y="13309"/>
                    <a:pt x="109876" y="12661"/>
                  </a:cubicBezTo>
                  <a:cubicBezTo>
                    <a:pt x="110523" y="11333"/>
                    <a:pt x="111171" y="10038"/>
                    <a:pt x="111786" y="8710"/>
                  </a:cubicBezTo>
                  <a:cubicBezTo>
                    <a:pt x="111916" y="8354"/>
                    <a:pt x="112078" y="8030"/>
                    <a:pt x="112207" y="7642"/>
                  </a:cubicBezTo>
                  <a:cubicBezTo>
                    <a:pt x="112272" y="7480"/>
                    <a:pt x="112337" y="7318"/>
                    <a:pt x="112369" y="7091"/>
                  </a:cubicBezTo>
                  <a:cubicBezTo>
                    <a:pt x="112402" y="6864"/>
                    <a:pt x="112402" y="6638"/>
                    <a:pt x="112369" y="6411"/>
                  </a:cubicBezTo>
                  <a:cubicBezTo>
                    <a:pt x="112304" y="6022"/>
                    <a:pt x="112143" y="5666"/>
                    <a:pt x="111916" y="5375"/>
                  </a:cubicBezTo>
                  <a:cubicBezTo>
                    <a:pt x="111981" y="5278"/>
                    <a:pt x="112045" y="5213"/>
                    <a:pt x="112175" y="5083"/>
                  </a:cubicBezTo>
                  <a:cubicBezTo>
                    <a:pt x="112499" y="4760"/>
                    <a:pt x="112952" y="4306"/>
                    <a:pt x="113665" y="3788"/>
                  </a:cubicBezTo>
                  <a:cubicBezTo>
                    <a:pt x="113988" y="3561"/>
                    <a:pt x="114377" y="3302"/>
                    <a:pt x="114830" y="3173"/>
                  </a:cubicBezTo>
                  <a:cubicBezTo>
                    <a:pt x="115105" y="3094"/>
                    <a:pt x="115415" y="3052"/>
                    <a:pt x="115739" y="3052"/>
                  </a:cubicBezTo>
                  <a:cubicBezTo>
                    <a:pt x="115950" y="3052"/>
                    <a:pt x="116168" y="3070"/>
                    <a:pt x="116385" y="3108"/>
                  </a:cubicBezTo>
                  <a:cubicBezTo>
                    <a:pt x="116935" y="3205"/>
                    <a:pt x="117518" y="3399"/>
                    <a:pt x="117971" y="3788"/>
                  </a:cubicBezTo>
                  <a:cubicBezTo>
                    <a:pt x="118198" y="4015"/>
                    <a:pt x="118392" y="4241"/>
                    <a:pt x="118490" y="4500"/>
                  </a:cubicBezTo>
                  <a:cubicBezTo>
                    <a:pt x="118554" y="4630"/>
                    <a:pt x="118587" y="4760"/>
                    <a:pt x="118587" y="4921"/>
                  </a:cubicBezTo>
                  <a:cubicBezTo>
                    <a:pt x="118554" y="4889"/>
                    <a:pt x="118490" y="4857"/>
                    <a:pt x="118457" y="4824"/>
                  </a:cubicBezTo>
                  <a:cubicBezTo>
                    <a:pt x="118425" y="4792"/>
                    <a:pt x="118392" y="4727"/>
                    <a:pt x="118328" y="4695"/>
                  </a:cubicBezTo>
                  <a:cubicBezTo>
                    <a:pt x="118263" y="4598"/>
                    <a:pt x="118133" y="4500"/>
                    <a:pt x="118004" y="4403"/>
                  </a:cubicBezTo>
                  <a:cubicBezTo>
                    <a:pt x="117874" y="4339"/>
                    <a:pt x="117745" y="4274"/>
                    <a:pt x="117583" y="4241"/>
                  </a:cubicBezTo>
                  <a:cubicBezTo>
                    <a:pt x="117214" y="4125"/>
                    <a:pt x="116833" y="4102"/>
                    <a:pt x="116587" y="4102"/>
                  </a:cubicBezTo>
                  <a:cubicBezTo>
                    <a:pt x="116424" y="4102"/>
                    <a:pt x="116320" y="4112"/>
                    <a:pt x="116320" y="4112"/>
                  </a:cubicBezTo>
                  <a:cubicBezTo>
                    <a:pt x="116320" y="4112"/>
                    <a:pt x="116482" y="4112"/>
                    <a:pt x="116709" y="4144"/>
                  </a:cubicBezTo>
                  <a:cubicBezTo>
                    <a:pt x="116935" y="4177"/>
                    <a:pt x="117259" y="4209"/>
                    <a:pt x="117550" y="4339"/>
                  </a:cubicBezTo>
                  <a:cubicBezTo>
                    <a:pt x="117680" y="4371"/>
                    <a:pt x="117810" y="4468"/>
                    <a:pt x="117939" y="4533"/>
                  </a:cubicBezTo>
                  <a:cubicBezTo>
                    <a:pt x="117971" y="4565"/>
                    <a:pt x="118004" y="4598"/>
                    <a:pt x="118036" y="4630"/>
                  </a:cubicBezTo>
                  <a:cubicBezTo>
                    <a:pt x="117672" y="4484"/>
                    <a:pt x="117217" y="4357"/>
                    <a:pt x="116670" y="4357"/>
                  </a:cubicBezTo>
                  <a:cubicBezTo>
                    <a:pt x="116488" y="4357"/>
                    <a:pt x="116296" y="4371"/>
                    <a:pt x="116093" y="4403"/>
                  </a:cubicBezTo>
                  <a:lnTo>
                    <a:pt x="116028" y="4403"/>
                  </a:lnTo>
                  <a:lnTo>
                    <a:pt x="115964" y="4468"/>
                  </a:lnTo>
                  <a:cubicBezTo>
                    <a:pt x="115867" y="4565"/>
                    <a:pt x="113470" y="7253"/>
                    <a:pt x="114053" y="8775"/>
                  </a:cubicBezTo>
                  <a:cubicBezTo>
                    <a:pt x="114280" y="9358"/>
                    <a:pt x="114733" y="9747"/>
                    <a:pt x="115348" y="9876"/>
                  </a:cubicBezTo>
                  <a:cubicBezTo>
                    <a:pt x="115510" y="9908"/>
                    <a:pt x="115640" y="9908"/>
                    <a:pt x="115802" y="9908"/>
                  </a:cubicBezTo>
                  <a:cubicBezTo>
                    <a:pt x="116061" y="9908"/>
                    <a:pt x="116320" y="9876"/>
                    <a:pt x="116579" y="9779"/>
                  </a:cubicBezTo>
                  <a:lnTo>
                    <a:pt x="116579" y="9779"/>
                  </a:lnTo>
                  <a:cubicBezTo>
                    <a:pt x="116514" y="9941"/>
                    <a:pt x="116449" y="10135"/>
                    <a:pt x="116385" y="10297"/>
                  </a:cubicBezTo>
                  <a:cubicBezTo>
                    <a:pt x="116352" y="10265"/>
                    <a:pt x="116352" y="10265"/>
                    <a:pt x="116320" y="10265"/>
                  </a:cubicBezTo>
                  <a:cubicBezTo>
                    <a:pt x="116190" y="10265"/>
                    <a:pt x="116061" y="10232"/>
                    <a:pt x="115899" y="10232"/>
                  </a:cubicBezTo>
                  <a:cubicBezTo>
                    <a:pt x="115737" y="10200"/>
                    <a:pt x="115575" y="10200"/>
                    <a:pt x="115413" y="10167"/>
                  </a:cubicBezTo>
                  <a:cubicBezTo>
                    <a:pt x="115251" y="10135"/>
                    <a:pt x="115057" y="10103"/>
                    <a:pt x="114927" y="10070"/>
                  </a:cubicBezTo>
                  <a:cubicBezTo>
                    <a:pt x="114766" y="10038"/>
                    <a:pt x="114636" y="10006"/>
                    <a:pt x="114506" y="9941"/>
                  </a:cubicBezTo>
                  <a:cubicBezTo>
                    <a:pt x="114409" y="9876"/>
                    <a:pt x="114312" y="9844"/>
                    <a:pt x="114247" y="9779"/>
                  </a:cubicBezTo>
                  <a:cubicBezTo>
                    <a:pt x="114183" y="9747"/>
                    <a:pt x="114151" y="9715"/>
                    <a:pt x="114150" y="9714"/>
                  </a:cubicBezTo>
                  <a:lnTo>
                    <a:pt x="114150" y="9714"/>
                  </a:lnTo>
                  <a:cubicBezTo>
                    <a:pt x="114151" y="9715"/>
                    <a:pt x="114183" y="9747"/>
                    <a:pt x="114215" y="9811"/>
                  </a:cubicBezTo>
                  <a:cubicBezTo>
                    <a:pt x="114247" y="9844"/>
                    <a:pt x="114280" y="9876"/>
                    <a:pt x="114312" y="9941"/>
                  </a:cubicBezTo>
                  <a:cubicBezTo>
                    <a:pt x="114345" y="9973"/>
                    <a:pt x="114409" y="10006"/>
                    <a:pt x="114474" y="10038"/>
                  </a:cubicBezTo>
                  <a:cubicBezTo>
                    <a:pt x="114571" y="10103"/>
                    <a:pt x="114701" y="10200"/>
                    <a:pt x="114863" y="10232"/>
                  </a:cubicBezTo>
                  <a:cubicBezTo>
                    <a:pt x="115025" y="10297"/>
                    <a:pt x="115187" y="10329"/>
                    <a:pt x="115381" y="10362"/>
                  </a:cubicBezTo>
                  <a:cubicBezTo>
                    <a:pt x="115570" y="10400"/>
                    <a:pt x="115771" y="10415"/>
                    <a:pt x="115957" y="10415"/>
                  </a:cubicBezTo>
                  <a:cubicBezTo>
                    <a:pt x="116089" y="10415"/>
                    <a:pt x="116213" y="10408"/>
                    <a:pt x="116320" y="10394"/>
                  </a:cubicBezTo>
                  <a:lnTo>
                    <a:pt x="116320" y="10394"/>
                  </a:lnTo>
                  <a:cubicBezTo>
                    <a:pt x="116093" y="10977"/>
                    <a:pt x="115834" y="11592"/>
                    <a:pt x="115607" y="12208"/>
                  </a:cubicBezTo>
                  <a:cubicBezTo>
                    <a:pt x="115446" y="12629"/>
                    <a:pt x="115316" y="13082"/>
                    <a:pt x="115187" y="13535"/>
                  </a:cubicBezTo>
                  <a:cubicBezTo>
                    <a:pt x="115057" y="14021"/>
                    <a:pt x="114992" y="14474"/>
                    <a:pt x="114863" y="14895"/>
                  </a:cubicBezTo>
                  <a:cubicBezTo>
                    <a:pt x="114733" y="15414"/>
                    <a:pt x="114506" y="15964"/>
                    <a:pt x="114280" y="16482"/>
                  </a:cubicBezTo>
                  <a:cubicBezTo>
                    <a:pt x="114247" y="16450"/>
                    <a:pt x="114247" y="16450"/>
                    <a:pt x="114215" y="16417"/>
                  </a:cubicBezTo>
                  <a:cubicBezTo>
                    <a:pt x="114018" y="16276"/>
                    <a:pt x="113722" y="16185"/>
                    <a:pt x="113414" y="16185"/>
                  </a:cubicBezTo>
                  <a:cubicBezTo>
                    <a:pt x="113368" y="16185"/>
                    <a:pt x="113322" y="16187"/>
                    <a:pt x="113276" y="16191"/>
                  </a:cubicBezTo>
                  <a:lnTo>
                    <a:pt x="113017" y="16191"/>
                  </a:lnTo>
                  <a:cubicBezTo>
                    <a:pt x="112920" y="16191"/>
                    <a:pt x="112855" y="16223"/>
                    <a:pt x="112790" y="16223"/>
                  </a:cubicBezTo>
                  <a:cubicBezTo>
                    <a:pt x="112628" y="16255"/>
                    <a:pt x="112466" y="16288"/>
                    <a:pt x="112369" y="16320"/>
                  </a:cubicBezTo>
                  <a:cubicBezTo>
                    <a:pt x="112110" y="16417"/>
                    <a:pt x="111948" y="16450"/>
                    <a:pt x="111948" y="16450"/>
                  </a:cubicBezTo>
                  <a:cubicBezTo>
                    <a:pt x="111948" y="16450"/>
                    <a:pt x="112143" y="16417"/>
                    <a:pt x="112369" y="16385"/>
                  </a:cubicBezTo>
                  <a:cubicBezTo>
                    <a:pt x="112499" y="16385"/>
                    <a:pt x="112628" y="16353"/>
                    <a:pt x="112790" y="16353"/>
                  </a:cubicBezTo>
                  <a:lnTo>
                    <a:pt x="113017" y="16353"/>
                  </a:lnTo>
                  <a:cubicBezTo>
                    <a:pt x="113114" y="16353"/>
                    <a:pt x="113179" y="16353"/>
                    <a:pt x="113276" y="16385"/>
                  </a:cubicBezTo>
                  <a:cubicBezTo>
                    <a:pt x="113567" y="16417"/>
                    <a:pt x="113859" y="16547"/>
                    <a:pt x="114021" y="16709"/>
                  </a:cubicBezTo>
                  <a:cubicBezTo>
                    <a:pt x="114053" y="16741"/>
                    <a:pt x="114085" y="16774"/>
                    <a:pt x="114118" y="16806"/>
                  </a:cubicBezTo>
                  <a:cubicBezTo>
                    <a:pt x="114053" y="16968"/>
                    <a:pt x="113988" y="17097"/>
                    <a:pt x="113924" y="17259"/>
                  </a:cubicBezTo>
                  <a:lnTo>
                    <a:pt x="113956" y="17162"/>
                  </a:lnTo>
                  <a:lnTo>
                    <a:pt x="112143" y="16806"/>
                  </a:lnTo>
                  <a:lnTo>
                    <a:pt x="113794" y="17551"/>
                  </a:lnTo>
                  <a:cubicBezTo>
                    <a:pt x="113697" y="17680"/>
                    <a:pt x="113632" y="17810"/>
                    <a:pt x="113567" y="17972"/>
                  </a:cubicBezTo>
                  <a:cubicBezTo>
                    <a:pt x="113503" y="17939"/>
                    <a:pt x="113405" y="17907"/>
                    <a:pt x="113276" y="17875"/>
                  </a:cubicBezTo>
                  <a:cubicBezTo>
                    <a:pt x="112984" y="17777"/>
                    <a:pt x="112628" y="17680"/>
                    <a:pt x="112272" y="17551"/>
                  </a:cubicBezTo>
                  <a:cubicBezTo>
                    <a:pt x="111916" y="17389"/>
                    <a:pt x="111560" y="17195"/>
                    <a:pt x="111365" y="17000"/>
                  </a:cubicBezTo>
                  <a:cubicBezTo>
                    <a:pt x="111268" y="16871"/>
                    <a:pt x="111203" y="16774"/>
                    <a:pt x="111171" y="16709"/>
                  </a:cubicBezTo>
                  <a:lnTo>
                    <a:pt x="111171" y="16709"/>
                  </a:lnTo>
                  <a:cubicBezTo>
                    <a:pt x="111203" y="16774"/>
                    <a:pt x="111236" y="16903"/>
                    <a:pt x="111333" y="17033"/>
                  </a:cubicBezTo>
                  <a:cubicBezTo>
                    <a:pt x="111495" y="17292"/>
                    <a:pt x="111819" y="17518"/>
                    <a:pt x="112175" y="17713"/>
                  </a:cubicBezTo>
                  <a:cubicBezTo>
                    <a:pt x="112531" y="17907"/>
                    <a:pt x="112887" y="18069"/>
                    <a:pt x="113146" y="18198"/>
                  </a:cubicBezTo>
                  <a:cubicBezTo>
                    <a:pt x="113244" y="18231"/>
                    <a:pt x="113341" y="18263"/>
                    <a:pt x="113405" y="18296"/>
                  </a:cubicBezTo>
                  <a:cubicBezTo>
                    <a:pt x="113341" y="18425"/>
                    <a:pt x="113276" y="18555"/>
                    <a:pt x="113211" y="18684"/>
                  </a:cubicBezTo>
                  <a:lnTo>
                    <a:pt x="112078" y="18263"/>
                  </a:lnTo>
                  <a:lnTo>
                    <a:pt x="113082" y="18976"/>
                  </a:lnTo>
                  <a:cubicBezTo>
                    <a:pt x="112887" y="19364"/>
                    <a:pt x="112725" y="19753"/>
                    <a:pt x="112563" y="20141"/>
                  </a:cubicBezTo>
                  <a:cubicBezTo>
                    <a:pt x="112207" y="21081"/>
                    <a:pt x="111916" y="22052"/>
                    <a:pt x="111689" y="23056"/>
                  </a:cubicBezTo>
                  <a:cubicBezTo>
                    <a:pt x="111495" y="24027"/>
                    <a:pt x="111333" y="25031"/>
                    <a:pt x="111171" y="26003"/>
                  </a:cubicBezTo>
                  <a:cubicBezTo>
                    <a:pt x="111009" y="27007"/>
                    <a:pt x="110847" y="27978"/>
                    <a:pt x="110718" y="28982"/>
                  </a:cubicBezTo>
                  <a:cubicBezTo>
                    <a:pt x="110685" y="29176"/>
                    <a:pt x="110653" y="29371"/>
                    <a:pt x="110621" y="29565"/>
                  </a:cubicBezTo>
                  <a:cubicBezTo>
                    <a:pt x="110491" y="29500"/>
                    <a:pt x="110329" y="29435"/>
                    <a:pt x="110200" y="29403"/>
                  </a:cubicBezTo>
                  <a:cubicBezTo>
                    <a:pt x="110038" y="29371"/>
                    <a:pt x="109876" y="29338"/>
                    <a:pt x="109714" y="29338"/>
                  </a:cubicBezTo>
                  <a:cubicBezTo>
                    <a:pt x="109660" y="29327"/>
                    <a:pt x="109609" y="29324"/>
                    <a:pt x="109561" y="29324"/>
                  </a:cubicBezTo>
                  <a:cubicBezTo>
                    <a:pt x="109466" y="29324"/>
                    <a:pt x="109379" y="29338"/>
                    <a:pt x="109293" y="29338"/>
                  </a:cubicBezTo>
                  <a:cubicBezTo>
                    <a:pt x="109163" y="29338"/>
                    <a:pt x="109066" y="29371"/>
                    <a:pt x="109001" y="29371"/>
                  </a:cubicBezTo>
                  <a:cubicBezTo>
                    <a:pt x="108937" y="29403"/>
                    <a:pt x="108904" y="29403"/>
                    <a:pt x="108904" y="29403"/>
                  </a:cubicBezTo>
                  <a:lnTo>
                    <a:pt x="109001" y="29403"/>
                  </a:lnTo>
                  <a:cubicBezTo>
                    <a:pt x="109045" y="29403"/>
                    <a:pt x="109102" y="29389"/>
                    <a:pt x="109174" y="29389"/>
                  </a:cubicBezTo>
                  <a:cubicBezTo>
                    <a:pt x="109210" y="29389"/>
                    <a:pt x="109250" y="29392"/>
                    <a:pt x="109293" y="29403"/>
                  </a:cubicBezTo>
                  <a:cubicBezTo>
                    <a:pt x="109422" y="29403"/>
                    <a:pt x="109552" y="29435"/>
                    <a:pt x="109681" y="29468"/>
                  </a:cubicBezTo>
                  <a:cubicBezTo>
                    <a:pt x="109843" y="29500"/>
                    <a:pt x="109973" y="29532"/>
                    <a:pt x="110135" y="29597"/>
                  </a:cubicBezTo>
                  <a:cubicBezTo>
                    <a:pt x="110297" y="29662"/>
                    <a:pt x="110459" y="29759"/>
                    <a:pt x="110556" y="29889"/>
                  </a:cubicBezTo>
                  <a:cubicBezTo>
                    <a:pt x="110556" y="30083"/>
                    <a:pt x="110523" y="30277"/>
                    <a:pt x="110491" y="30472"/>
                  </a:cubicBezTo>
                  <a:lnTo>
                    <a:pt x="110459" y="30472"/>
                  </a:lnTo>
                  <a:cubicBezTo>
                    <a:pt x="110297" y="30407"/>
                    <a:pt x="110070" y="30342"/>
                    <a:pt x="109811" y="30310"/>
                  </a:cubicBezTo>
                  <a:cubicBezTo>
                    <a:pt x="109584" y="30277"/>
                    <a:pt x="109358" y="30277"/>
                    <a:pt x="109196" y="30277"/>
                  </a:cubicBezTo>
                  <a:lnTo>
                    <a:pt x="108904" y="30277"/>
                  </a:lnTo>
                  <a:cubicBezTo>
                    <a:pt x="108904" y="30277"/>
                    <a:pt x="109001" y="30310"/>
                    <a:pt x="109163" y="30342"/>
                  </a:cubicBezTo>
                  <a:cubicBezTo>
                    <a:pt x="109358" y="30374"/>
                    <a:pt x="109552" y="30439"/>
                    <a:pt x="109779" y="30504"/>
                  </a:cubicBezTo>
                  <a:cubicBezTo>
                    <a:pt x="109973" y="30601"/>
                    <a:pt x="110167" y="30698"/>
                    <a:pt x="110329" y="30763"/>
                  </a:cubicBezTo>
                  <a:cubicBezTo>
                    <a:pt x="110361" y="30795"/>
                    <a:pt x="110394" y="30795"/>
                    <a:pt x="110394" y="30828"/>
                  </a:cubicBezTo>
                  <a:cubicBezTo>
                    <a:pt x="110394" y="30957"/>
                    <a:pt x="110361" y="31054"/>
                    <a:pt x="110329" y="31184"/>
                  </a:cubicBezTo>
                  <a:lnTo>
                    <a:pt x="110264" y="31184"/>
                  </a:lnTo>
                  <a:cubicBezTo>
                    <a:pt x="110038" y="31119"/>
                    <a:pt x="109714" y="31054"/>
                    <a:pt x="109390" y="30957"/>
                  </a:cubicBezTo>
                  <a:cubicBezTo>
                    <a:pt x="109066" y="30860"/>
                    <a:pt x="108742" y="30731"/>
                    <a:pt x="108548" y="30569"/>
                  </a:cubicBezTo>
                  <a:cubicBezTo>
                    <a:pt x="108483" y="30536"/>
                    <a:pt x="108451" y="30504"/>
                    <a:pt x="108418" y="30472"/>
                  </a:cubicBezTo>
                  <a:cubicBezTo>
                    <a:pt x="108386" y="30439"/>
                    <a:pt x="108354" y="30407"/>
                    <a:pt x="108321" y="30374"/>
                  </a:cubicBezTo>
                  <a:lnTo>
                    <a:pt x="108321" y="30374"/>
                  </a:lnTo>
                  <a:cubicBezTo>
                    <a:pt x="108321" y="30407"/>
                    <a:pt x="108354" y="30472"/>
                    <a:pt x="108386" y="30504"/>
                  </a:cubicBezTo>
                  <a:cubicBezTo>
                    <a:pt x="108418" y="30536"/>
                    <a:pt x="108451" y="30569"/>
                    <a:pt x="108516" y="30633"/>
                  </a:cubicBezTo>
                  <a:cubicBezTo>
                    <a:pt x="108710" y="30795"/>
                    <a:pt x="109001" y="30990"/>
                    <a:pt x="109293" y="31152"/>
                  </a:cubicBezTo>
                  <a:cubicBezTo>
                    <a:pt x="109649" y="31314"/>
                    <a:pt x="110005" y="31443"/>
                    <a:pt x="110264" y="31540"/>
                  </a:cubicBezTo>
                  <a:cubicBezTo>
                    <a:pt x="110264" y="31605"/>
                    <a:pt x="110232" y="31637"/>
                    <a:pt x="110232" y="31702"/>
                  </a:cubicBezTo>
                  <a:cubicBezTo>
                    <a:pt x="110167" y="31702"/>
                    <a:pt x="110135" y="31702"/>
                    <a:pt x="110102" y="31735"/>
                  </a:cubicBezTo>
                  <a:cubicBezTo>
                    <a:pt x="109908" y="31735"/>
                    <a:pt x="109681" y="31735"/>
                    <a:pt x="109422" y="31702"/>
                  </a:cubicBezTo>
                  <a:cubicBezTo>
                    <a:pt x="109196" y="31670"/>
                    <a:pt x="108937" y="31637"/>
                    <a:pt x="108775" y="31573"/>
                  </a:cubicBezTo>
                  <a:cubicBezTo>
                    <a:pt x="108613" y="31508"/>
                    <a:pt x="108483" y="31443"/>
                    <a:pt x="108483" y="31443"/>
                  </a:cubicBezTo>
                  <a:lnTo>
                    <a:pt x="108483" y="31443"/>
                  </a:lnTo>
                  <a:cubicBezTo>
                    <a:pt x="108483" y="31443"/>
                    <a:pt x="108580" y="31508"/>
                    <a:pt x="108742" y="31637"/>
                  </a:cubicBezTo>
                  <a:cubicBezTo>
                    <a:pt x="108904" y="31735"/>
                    <a:pt x="109131" y="31832"/>
                    <a:pt x="109390" y="31896"/>
                  </a:cubicBezTo>
                  <a:cubicBezTo>
                    <a:pt x="109617" y="31994"/>
                    <a:pt x="109876" y="32026"/>
                    <a:pt x="110070" y="32058"/>
                  </a:cubicBezTo>
                  <a:lnTo>
                    <a:pt x="110135" y="32058"/>
                  </a:lnTo>
                  <a:cubicBezTo>
                    <a:pt x="110070" y="32220"/>
                    <a:pt x="110038" y="32350"/>
                    <a:pt x="110005" y="32512"/>
                  </a:cubicBezTo>
                  <a:cubicBezTo>
                    <a:pt x="109973" y="32512"/>
                    <a:pt x="109940" y="32512"/>
                    <a:pt x="109908" y="32479"/>
                  </a:cubicBezTo>
                  <a:cubicBezTo>
                    <a:pt x="109649" y="32415"/>
                    <a:pt x="109260" y="32285"/>
                    <a:pt x="108904" y="32155"/>
                  </a:cubicBezTo>
                  <a:cubicBezTo>
                    <a:pt x="108548" y="32026"/>
                    <a:pt x="108224" y="31832"/>
                    <a:pt x="108030" y="31605"/>
                  </a:cubicBezTo>
                  <a:cubicBezTo>
                    <a:pt x="107933" y="31508"/>
                    <a:pt x="107868" y="31411"/>
                    <a:pt x="107836" y="31314"/>
                  </a:cubicBezTo>
                  <a:cubicBezTo>
                    <a:pt x="107803" y="31249"/>
                    <a:pt x="107771" y="31216"/>
                    <a:pt x="107771" y="31216"/>
                  </a:cubicBezTo>
                  <a:lnTo>
                    <a:pt x="107771" y="31216"/>
                  </a:lnTo>
                  <a:cubicBezTo>
                    <a:pt x="107771" y="31216"/>
                    <a:pt x="107771" y="31249"/>
                    <a:pt x="107803" y="31346"/>
                  </a:cubicBezTo>
                  <a:cubicBezTo>
                    <a:pt x="107836" y="31411"/>
                    <a:pt x="107900" y="31540"/>
                    <a:pt x="107965" y="31637"/>
                  </a:cubicBezTo>
                  <a:cubicBezTo>
                    <a:pt x="108159" y="31896"/>
                    <a:pt x="108483" y="32155"/>
                    <a:pt x="108807" y="32350"/>
                  </a:cubicBezTo>
                  <a:cubicBezTo>
                    <a:pt x="109163" y="32544"/>
                    <a:pt x="109519" y="32674"/>
                    <a:pt x="109811" y="32803"/>
                  </a:cubicBezTo>
                  <a:cubicBezTo>
                    <a:pt x="109843" y="32836"/>
                    <a:pt x="109843" y="32836"/>
                    <a:pt x="109876" y="32836"/>
                  </a:cubicBezTo>
                  <a:cubicBezTo>
                    <a:pt x="109681" y="33418"/>
                    <a:pt x="109455" y="34001"/>
                    <a:pt x="109228" y="34552"/>
                  </a:cubicBezTo>
                  <a:cubicBezTo>
                    <a:pt x="108872" y="35459"/>
                    <a:pt x="108483" y="36333"/>
                    <a:pt x="108095" y="37175"/>
                  </a:cubicBezTo>
                  <a:cubicBezTo>
                    <a:pt x="107350" y="38891"/>
                    <a:pt x="106605" y="40543"/>
                    <a:pt x="105925" y="42129"/>
                  </a:cubicBezTo>
                  <a:cubicBezTo>
                    <a:pt x="105245" y="43749"/>
                    <a:pt x="104824" y="45335"/>
                    <a:pt x="104468" y="46793"/>
                  </a:cubicBezTo>
                  <a:cubicBezTo>
                    <a:pt x="104273" y="47635"/>
                    <a:pt x="104079" y="48444"/>
                    <a:pt x="103950" y="49189"/>
                  </a:cubicBezTo>
                  <a:cubicBezTo>
                    <a:pt x="103885" y="48768"/>
                    <a:pt x="103820" y="48250"/>
                    <a:pt x="103820" y="47732"/>
                  </a:cubicBezTo>
                  <a:cubicBezTo>
                    <a:pt x="103788" y="47052"/>
                    <a:pt x="103820" y="46339"/>
                    <a:pt x="103885" y="45821"/>
                  </a:cubicBezTo>
                  <a:cubicBezTo>
                    <a:pt x="103950" y="45303"/>
                    <a:pt x="104014" y="44979"/>
                    <a:pt x="104014" y="44979"/>
                  </a:cubicBezTo>
                  <a:lnTo>
                    <a:pt x="104014" y="44979"/>
                  </a:lnTo>
                  <a:cubicBezTo>
                    <a:pt x="104014" y="44979"/>
                    <a:pt x="103917" y="45303"/>
                    <a:pt x="103820" y="45821"/>
                  </a:cubicBezTo>
                  <a:cubicBezTo>
                    <a:pt x="103723" y="46339"/>
                    <a:pt x="103658" y="47019"/>
                    <a:pt x="103626" y="47732"/>
                  </a:cubicBezTo>
                  <a:cubicBezTo>
                    <a:pt x="103593" y="48444"/>
                    <a:pt x="103593" y="49157"/>
                    <a:pt x="103658" y="49675"/>
                  </a:cubicBezTo>
                  <a:cubicBezTo>
                    <a:pt x="103691" y="49869"/>
                    <a:pt x="103723" y="50063"/>
                    <a:pt x="103755" y="50225"/>
                  </a:cubicBezTo>
                  <a:cubicBezTo>
                    <a:pt x="103723" y="50419"/>
                    <a:pt x="103691" y="50646"/>
                    <a:pt x="103658" y="50840"/>
                  </a:cubicBezTo>
                  <a:cubicBezTo>
                    <a:pt x="103561" y="51456"/>
                    <a:pt x="103496" y="52006"/>
                    <a:pt x="103496" y="52589"/>
                  </a:cubicBezTo>
                  <a:cubicBezTo>
                    <a:pt x="103496" y="52719"/>
                    <a:pt x="103496" y="52848"/>
                    <a:pt x="103496" y="52945"/>
                  </a:cubicBezTo>
                  <a:cubicBezTo>
                    <a:pt x="103496" y="53107"/>
                    <a:pt x="103496" y="53204"/>
                    <a:pt x="103464" y="53302"/>
                  </a:cubicBezTo>
                  <a:cubicBezTo>
                    <a:pt x="103464" y="53528"/>
                    <a:pt x="103399" y="53755"/>
                    <a:pt x="103367" y="53949"/>
                  </a:cubicBezTo>
                  <a:cubicBezTo>
                    <a:pt x="103205" y="54759"/>
                    <a:pt x="102946" y="55406"/>
                    <a:pt x="102751" y="55827"/>
                  </a:cubicBezTo>
                  <a:cubicBezTo>
                    <a:pt x="102590" y="56248"/>
                    <a:pt x="102460" y="56475"/>
                    <a:pt x="102460" y="56475"/>
                  </a:cubicBezTo>
                  <a:cubicBezTo>
                    <a:pt x="102460" y="56475"/>
                    <a:pt x="102654" y="56313"/>
                    <a:pt x="102946" y="55925"/>
                  </a:cubicBezTo>
                  <a:cubicBezTo>
                    <a:pt x="103237" y="55568"/>
                    <a:pt x="103626" y="54953"/>
                    <a:pt x="103917" y="54079"/>
                  </a:cubicBezTo>
                  <a:cubicBezTo>
                    <a:pt x="104047" y="53658"/>
                    <a:pt x="104112" y="53107"/>
                    <a:pt x="104112" y="52589"/>
                  </a:cubicBezTo>
                  <a:cubicBezTo>
                    <a:pt x="104112" y="52071"/>
                    <a:pt x="104176" y="51520"/>
                    <a:pt x="104273" y="50938"/>
                  </a:cubicBezTo>
                  <a:cubicBezTo>
                    <a:pt x="104435" y="49739"/>
                    <a:pt x="104727" y="48412"/>
                    <a:pt x="105083" y="46955"/>
                  </a:cubicBezTo>
                  <a:cubicBezTo>
                    <a:pt x="105472" y="45497"/>
                    <a:pt x="105893" y="43943"/>
                    <a:pt x="106540" y="42389"/>
                  </a:cubicBezTo>
                  <a:cubicBezTo>
                    <a:pt x="107220" y="40834"/>
                    <a:pt x="107998" y="39183"/>
                    <a:pt x="108742" y="37466"/>
                  </a:cubicBezTo>
                  <a:cubicBezTo>
                    <a:pt x="109131" y="36624"/>
                    <a:pt x="109519" y="35750"/>
                    <a:pt x="109876" y="34843"/>
                  </a:cubicBezTo>
                  <a:cubicBezTo>
                    <a:pt x="110264" y="33937"/>
                    <a:pt x="110621" y="33030"/>
                    <a:pt x="110912" y="32058"/>
                  </a:cubicBezTo>
                  <a:cubicBezTo>
                    <a:pt x="111074" y="31443"/>
                    <a:pt x="111171" y="30828"/>
                    <a:pt x="111268" y="30213"/>
                  </a:cubicBezTo>
                  <a:lnTo>
                    <a:pt x="111301" y="30213"/>
                  </a:lnTo>
                  <a:cubicBezTo>
                    <a:pt x="111301" y="30213"/>
                    <a:pt x="111301" y="30180"/>
                    <a:pt x="111301" y="30180"/>
                  </a:cubicBezTo>
                  <a:cubicBezTo>
                    <a:pt x="111333" y="29824"/>
                    <a:pt x="111398" y="29468"/>
                    <a:pt x="111462" y="29079"/>
                  </a:cubicBezTo>
                  <a:cubicBezTo>
                    <a:pt x="111624" y="28108"/>
                    <a:pt x="111754" y="27136"/>
                    <a:pt x="111916" y="26132"/>
                  </a:cubicBezTo>
                  <a:cubicBezTo>
                    <a:pt x="112240" y="24157"/>
                    <a:pt x="112563" y="22214"/>
                    <a:pt x="113276" y="20433"/>
                  </a:cubicBezTo>
                  <a:cubicBezTo>
                    <a:pt x="113859" y="18943"/>
                    <a:pt x="114668" y="17583"/>
                    <a:pt x="115251" y="16094"/>
                  </a:cubicBezTo>
                  <a:cubicBezTo>
                    <a:pt x="115251" y="16353"/>
                    <a:pt x="115316" y="16612"/>
                    <a:pt x="115510" y="16806"/>
                  </a:cubicBezTo>
                  <a:cubicBezTo>
                    <a:pt x="115867" y="17195"/>
                    <a:pt x="116255" y="17389"/>
                    <a:pt x="116709" y="17389"/>
                  </a:cubicBezTo>
                  <a:cubicBezTo>
                    <a:pt x="116870" y="17389"/>
                    <a:pt x="117032" y="17356"/>
                    <a:pt x="117162" y="17324"/>
                  </a:cubicBezTo>
                  <a:lnTo>
                    <a:pt x="117162" y="17324"/>
                  </a:lnTo>
                  <a:cubicBezTo>
                    <a:pt x="117162" y="17356"/>
                    <a:pt x="117129" y="17389"/>
                    <a:pt x="117129" y="17421"/>
                  </a:cubicBezTo>
                  <a:cubicBezTo>
                    <a:pt x="117129" y="17421"/>
                    <a:pt x="117032" y="17454"/>
                    <a:pt x="116870" y="17486"/>
                  </a:cubicBezTo>
                  <a:cubicBezTo>
                    <a:pt x="116709" y="17518"/>
                    <a:pt x="116514" y="17551"/>
                    <a:pt x="116288" y="17551"/>
                  </a:cubicBezTo>
                  <a:cubicBezTo>
                    <a:pt x="116093" y="17551"/>
                    <a:pt x="115867" y="17518"/>
                    <a:pt x="115705" y="17454"/>
                  </a:cubicBezTo>
                  <a:cubicBezTo>
                    <a:pt x="115640" y="17454"/>
                    <a:pt x="115575" y="17421"/>
                    <a:pt x="115510" y="17389"/>
                  </a:cubicBezTo>
                  <a:cubicBezTo>
                    <a:pt x="115478" y="17389"/>
                    <a:pt x="115446" y="17357"/>
                    <a:pt x="115446" y="17357"/>
                  </a:cubicBezTo>
                  <a:lnTo>
                    <a:pt x="115446" y="17357"/>
                  </a:lnTo>
                  <a:cubicBezTo>
                    <a:pt x="115446" y="17357"/>
                    <a:pt x="115478" y="17389"/>
                    <a:pt x="115510" y="17421"/>
                  </a:cubicBezTo>
                  <a:cubicBezTo>
                    <a:pt x="115543" y="17454"/>
                    <a:pt x="115607" y="17486"/>
                    <a:pt x="115672" y="17518"/>
                  </a:cubicBezTo>
                  <a:cubicBezTo>
                    <a:pt x="115834" y="17616"/>
                    <a:pt x="116028" y="17713"/>
                    <a:pt x="116255" y="17745"/>
                  </a:cubicBezTo>
                  <a:cubicBezTo>
                    <a:pt x="116514" y="17810"/>
                    <a:pt x="116741" y="17842"/>
                    <a:pt x="116903" y="17842"/>
                  </a:cubicBezTo>
                  <a:cubicBezTo>
                    <a:pt x="116935" y="17842"/>
                    <a:pt x="116968" y="17842"/>
                    <a:pt x="117000" y="17810"/>
                  </a:cubicBezTo>
                  <a:lnTo>
                    <a:pt x="117000" y="17810"/>
                  </a:lnTo>
                  <a:cubicBezTo>
                    <a:pt x="116449" y="19429"/>
                    <a:pt x="115899" y="21242"/>
                    <a:pt x="115381" y="23153"/>
                  </a:cubicBezTo>
                  <a:cubicBezTo>
                    <a:pt x="115284" y="23056"/>
                    <a:pt x="115187" y="22959"/>
                    <a:pt x="115089" y="22894"/>
                  </a:cubicBezTo>
                  <a:cubicBezTo>
                    <a:pt x="114895" y="22764"/>
                    <a:pt x="114636" y="22667"/>
                    <a:pt x="114474" y="22603"/>
                  </a:cubicBezTo>
                  <a:cubicBezTo>
                    <a:pt x="114280" y="22570"/>
                    <a:pt x="114150" y="22570"/>
                    <a:pt x="114150" y="22570"/>
                  </a:cubicBezTo>
                  <a:lnTo>
                    <a:pt x="114150" y="22570"/>
                  </a:lnTo>
                  <a:cubicBezTo>
                    <a:pt x="114150" y="22570"/>
                    <a:pt x="114280" y="22635"/>
                    <a:pt x="114409" y="22732"/>
                  </a:cubicBezTo>
                  <a:cubicBezTo>
                    <a:pt x="114571" y="22797"/>
                    <a:pt x="114798" y="22926"/>
                    <a:pt x="114992" y="23056"/>
                  </a:cubicBezTo>
                  <a:cubicBezTo>
                    <a:pt x="115122" y="23153"/>
                    <a:pt x="115251" y="23250"/>
                    <a:pt x="115348" y="23347"/>
                  </a:cubicBezTo>
                  <a:cubicBezTo>
                    <a:pt x="115316" y="23477"/>
                    <a:pt x="115284" y="23574"/>
                    <a:pt x="115251" y="23671"/>
                  </a:cubicBezTo>
                  <a:cubicBezTo>
                    <a:pt x="115187" y="23639"/>
                    <a:pt x="115122" y="23574"/>
                    <a:pt x="115025" y="23509"/>
                  </a:cubicBezTo>
                  <a:cubicBezTo>
                    <a:pt x="114927" y="23444"/>
                    <a:pt x="114830" y="23380"/>
                    <a:pt x="114701" y="23347"/>
                  </a:cubicBezTo>
                  <a:cubicBezTo>
                    <a:pt x="114442" y="23218"/>
                    <a:pt x="114183" y="23185"/>
                    <a:pt x="113988" y="23153"/>
                  </a:cubicBezTo>
                  <a:cubicBezTo>
                    <a:pt x="113924" y="23142"/>
                    <a:pt x="113866" y="23139"/>
                    <a:pt x="113818" y="23139"/>
                  </a:cubicBezTo>
                  <a:cubicBezTo>
                    <a:pt x="113722" y="23139"/>
                    <a:pt x="113665" y="23153"/>
                    <a:pt x="113665" y="23153"/>
                  </a:cubicBezTo>
                  <a:cubicBezTo>
                    <a:pt x="113665" y="23153"/>
                    <a:pt x="113794" y="23185"/>
                    <a:pt x="113956" y="23283"/>
                  </a:cubicBezTo>
                  <a:cubicBezTo>
                    <a:pt x="114150" y="23347"/>
                    <a:pt x="114377" y="23412"/>
                    <a:pt x="114604" y="23509"/>
                  </a:cubicBezTo>
                  <a:cubicBezTo>
                    <a:pt x="114830" y="23606"/>
                    <a:pt x="115057" y="23704"/>
                    <a:pt x="115219" y="23833"/>
                  </a:cubicBezTo>
                  <a:cubicBezTo>
                    <a:pt x="115122" y="24092"/>
                    <a:pt x="115057" y="24384"/>
                    <a:pt x="114992" y="24675"/>
                  </a:cubicBezTo>
                  <a:cubicBezTo>
                    <a:pt x="114960" y="24643"/>
                    <a:pt x="114960" y="24643"/>
                    <a:pt x="114927" y="24643"/>
                  </a:cubicBezTo>
                  <a:cubicBezTo>
                    <a:pt x="114863" y="24578"/>
                    <a:pt x="114798" y="24513"/>
                    <a:pt x="114733" y="24481"/>
                  </a:cubicBezTo>
                  <a:cubicBezTo>
                    <a:pt x="114604" y="24351"/>
                    <a:pt x="114474" y="24254"/>
                    <a:pt x="114345" y="24157"/>
                  </a:cubicBezTo>
                  <a:cubicBezTo>
                    <a:pt x="114247" y="24092"/>
                    <a:pt x="114150" y="24027"/>
                    <a:pt x="114150" y="24027"/>
                  </a:cubicBezTo>
                  <a:lnTo>
                    <a:pt x="114150" y="24027"/>
                  </a:lnTo>
                  <a:cubicBezTo>
                    <a:pt x="114150" y="24027"/>
                    <a:pt x="114183" y="24125"/>
                    <a:pt x="114280" y="24254"/>
                  </a:cubicBezTo>
                  <a:cubicBezTo>
                    <a:pt x="114345" y="24351"/>
                    <a:pt x="114474" y="24513"/>
                    <a:pt x="114604" y="24643"/>
                  </a:cubicBezTo>
                  <a:cubicBezTo>
                    <a:pt x="114733" y="24707"/>
                    <a:pt x="114830" y="24772"/>
                    <a:pt x="114960" y="24837"/>
                  </a:cubicBezTo>
                  <a:cubicBezTo>
                    <a:pt x="114927" y="24934"/>
                    <a:pt x="114895" y="25031"/>
                    <a:pt x="114863" y="25128"/>
                  </a:cubicBezTo>
                  <a:cubicBezTo>
                    <a:pt x="114798" y="25128"/>
                    <a:pt x="114701" y="25096"/>
                    <a:pt x="114604" y="25064"/>
                  </a:cubicBezTo>
                  <a:cubicBezTo>
                    <a:pt x="114506" y="25031"/>
                    <a:pt x="114377" y="24999"/>
                    <a:pt x="114280" y="24966"/>
                  </a:cubicBezTo>
                  <a:cubicBezTo>
                    <a:pt x="113826" y="24772"/>
                    <a:pt x="113438" y="24448"/>
                    <a:pt x="113438" y="24448"/>
                  </a:cubicBezTo>
                  <a:lnTo>
                    <a:pt x="113438" y="24448"/>
                  </a:lnTo>
                  <a:cubicBezTo>
                    <a:pt x="113438" y="24448"/>
                    <a:pt x="113470" y="24578"/>
                    <a:pt x="113600" y="24740"/>
                  </a:cubicBezTo>
                  <a:cubicBezTo>
                    <a:pt x="113762" y="24869"/>
                    <a:pt x="113956" y="25031"/>
                    <a:pt x="114215" y="25128"/>
                  </a:cubicBezTo>
                  <a:cubicBezTo>
                    <a:pt x="114312" y="25193"/>
                    <a:pt x="114442" y="25226"/>
                    <a:pt x="114571" y="25258"/>
                  </a:cubicBezTo>
                  <a:lnTo>
                    <a:pt x="114830" y="25258"/>
                  </a:lnTo>
                  <a:cubicBezTo>
                    <a:pt x="114830" y="25323"/>
                    <a:pt x="114798" y="25420"/>
                    <a:pt x="114766" y="25485"/>
                  </a:cubicBezTo>
                  <a:cubicBezTo>
                    <a:pt x="114053" y="28302"/>
                    <a:pt x="113308" y="31314"/>
                    <a:pt x="112628" y="34325"/>
                  </a:cubicBezTo>
                  <a:cubicBezTo>
                    <a:pt x="112628" y="34293"/>
                    <a:pt x="112628" y="34293"/>
                    <a:pt x="112596" y="34260"/>
                  </a:cubicBezTo>
                  <a:cubicBezTo>
                    <a:pt x="112563" y="34196"/>
                    <a:pt x="112499" y="34131"/>
                    <a:pt x="112402" y="34066"/>
                  </a:cubicBezTo>
                  <a:cubicBezTo>
                    <a:pt x="112337" y="34001"/>
                    <a:pt x="112240" y="33937"/>
                    <a:pt x="112143" y="33904"/>
                  </a:cubicBezTo>
                  <a:cubicBezTo>
                    <a:pt x="111981" y="33807"/>
                    <a:pt x="111754" y="33775"/>
                    <a:pt x="111592" y="33775"/>
                  </a:cubicBezTo>
                  <a:cubicBezTo>
                    <a:pt x="111462" y="33775"/>
                    <a:pt x="111333" y="33807"/>
                    <a:pt x="111333" y="33807"/>
                  </a:cubicBezTo>
                  <a:cubicBezTo>
                    <a:pt x="111333" y="33807"/>
                    <a:pt x="111462" y="33839"/>
                    <a:pt x="111592" y="33872"/>
                  </a:cubicBezTo>
                  <a:cubicBezTo>
                    <a:pt x="111722" y="33937"/>
                    <a:pt x="111916" y="34001"/>
                    <a:pt x="112078" y="34098"/>
                  </a:cubicBezTo>
                  <a:cubicBezTo>
                    <a:pt x="112240" y="34163"/>
                    <a:pt x="112402" y="34260"/>
                    <a:pt x="112499" y="34358"/>
                  </a:cubicBezTo>
                  <a:cubicBezTo>
                    <a:pt x="112563" y="34358"/>
                    <a:pt x="112596" y="34390"/>
                    <a:pt x="112628" y="34422"/>
                  </a:cubicBezTo>
                  <a:cubicBezTo>
                    <a:pt x="112596" y="34584"/>
                    <a:pt x="112531" y="34714"/>
                    <a:pt x="112499" y="34876"/>
                  </a:cubicBezTo>
                  <a:cubicBezTo>
                    <a:pt x="112499" y="34973"/>
                    <a:pt x="112466" y="35070"/>
                    <a:pt x="112466" y="35167"/>
                  </a:cubicBezTo>
                  <a:cubicBezTo>
                    <a:pt x="112434" y="35102"/>
                    <a:pt x="112402" y="35070"/>
                    <a:pt x="112337" y="35005"/>
                  </a:cubicBezTo>
                  <a:cubicBezTo>
                    <a:pt x="112272" y="34908"/>
                    <a:pt x="112143" y="34779"/>
                    <a:pt x="112045" y="34714"/>
                  </a:cubicBezTo>
                  <a:cubicBezTo>
                    <a:pt x="111916" y="34617"/>
                    <a:pt x="111786" y="34519"/>
                    <a:pt x="111657" y="34487"/>
                  </a:cubicBezTo>
                  <a:cubicBezTo>
                    <a:pt x="111527" y="34422"/>
                    <a:pt x="111398" y="34390"/>
                    <a:pt x="111268" y="34390"/>
                  </a:cubicBezTo>
                  <a:cubicBezTo>
                    <a:pt x="111041" y="34390"/>
                    <a:pt x="110912" y="34487"/>
                    <a:pt x="110912" y="34487"/>
                  </a:cubicBezTo>
                  <a:cubicBezTo>
                    <a:pt x="110912" y="34487"/>
                    <a:pt x="110952" y="34479"/>
                    <a:pt x="111017" y="34479"/>
                  </a:cubicBezTo>
                  <a:cubicBezTo>
                    <a:pt x="111082" y="34479"/>
                    <a:pt x="111171" y="34487"/>
                    <a:pt x="111268" y="34519"/>
                  </a:cubicBezTo>
                  <a:cubicBezTo>
                    <a:pt x="111365" y="34519"/>
                    <a:pt x="111462" y="34584"/>
                    <a:pt x="111592" y="34649"/>
                  </a:cubicBezTo>
                  <a:cubicBezTo>
                    <a:pt x="111689" y="34714"/>
                    <a:pt x="111819" y="34779"/>
                    <a:pt x="111916" y="34843"/>
                  </a:cubicBezTo>
                  <a:cubicBezTo>
                    <a:pt x="112013" y="34940"/>
                    <a:pt x="112110" y="35038"/>
                    <a:pt x="112207" y="35135"/>
                  </a:cubicBezTo>
                  <a:cubicBezTo>
                    <a:pt x="112304" y="35199"/>
                    <a:pt x="112337" y="35264"/>
                    <a:pt x="112402" y="35329"/>
                  </a:cubicBezTo>
                  <a:cubicBezTo>
                    <a:pt x="112337" y="35588"/>
                    <a:pt x="112304" y="35880"/>
                    <a:pt x="112240" y="36139"/>
                  </a:cubicBezTo>
                  <a:cubicBezTo>
                    <a:pt x="112143" y="36009"/>
                    <a:pt x="112045" y="35880"/>
                    <a:pt x="111948" y="35750"/>
                  </a:cubicBezTo>
                  <a:cubicBezTo>
                    <a:pt x="111786" y="35588"/>
                    <a:pt x="111624" y="35394"/>
                    <a:pt x="111527" y="35264"/>
                  </a:cubicBezTo>
                  <a:cubicBezTo>
                    <a:pt x="111398" y="35135"/>
                    <a:pt x="111333" y="35038"/>
                    <a:pt x="111333" y="35038"/>
                  </a:cubicBezTo>
                  <a:lnTo>
                    <a:pt x="111333" y="35038"/>
                  </a:lnTo>
                  <a:cubicBezTo>
                    <a:pt x="111333" y="35038"/>
                    <a:pt x="111365" y="35167"/>
                    <a:pt x="111430" y="35329"/>
                  </a:cubicBezTo>
                  <a:cubicBezTo>
                    <a:pt x="111495" y="35491"/>
                    <a:pt x="111624" y="35685"/>
                    <a:pt x="111786" y="35880"/>
                  </a:cubicBezTo>
                  <a:cubicBezTo>
                    <a:pt x="111916" y="36041"/>
                    <a:pt x="112045" y="36203"/>
                    <a:pt x="112207" y="36301"/>
                  </a:cubicBezTo>
                  <a:cubicBezTo>
                    <a:pt x="112143" y="36527"/>
                    <a:pt x="112110" y="36786"/>
                    <a:pt x="112045" y="37013"/>
                  </a:cubicBezTo>
                  <a:lnTo>
                    <a:pt x="112013" y="37013"/>
                  </a:lnTo>
                  <a:cubicBezTo>
                    <a:pt x="111786" y="36916"/>
                    <a:pt x="111560" y="36689"/>
                    <a:pt x="111365" y="36430"/>
                  </a:cubicBezTo>
                  <a:cubicBezTo>
                    <a:pt x="111236" y="36333"/>
                    <a:pt x="111139" y="36203"/>
                    <a:pt x="111041" y="36074"/>
                  </a:cubicBezTo>
                  <a:cubicBezTo>
                    <a:pt x="110944" y="35977"/>
                    <a:pt x="110815" y="35880"/>
                    <a:pt x="110718" y="35782"/>
                  </a:cubicBezTo>
                  <a:cubicBezTo>
                    <a:pt x="110621" y="35718"/>
                    <a:pt x="110491" y="35685"/>
                    <a:pt x="110426" y="35653"/>
                  </a:cubicBezTo>
                  <a:lnTo>
                    <a:pt x="110329" y="35653"/>
                  </a:lnTo>
                  <a:cubicBezTo>
                    <a:pt x="110329" y="35653"/>
                    <a:pt x="110361" y="35685"/>
                    <a:pt x="110426" y="35718"/>
                  </a:cubicBezTo>
                  <a:cubicBezTo>
                    <a:pt x="110491" y="35750"/>
                    <a:pt x="110556" y="35815"/>
                    <a:pt x="110653" y="35880"/>
                  </a:cubicBezTo>
                  <a:cubicBezTo>
                    <a:pt x="110815" y="36041"/>
                    <a:pt x="110977" y="36333"/>
                    <a:pt x="111203" y="36560"/>
                  </a:cubicBezTo>
                  <a:cubicBezTo>
                    <a:pt x="111301" y="36689"/>
                    <a:pt x="111430" y="36819"/>
                    <a:pt x="111560" y="36916"/>
                  </a:cubicBezTo>
                  <a:cubicBezTo>
                    <a:pt x="111689" y="37013"/>
                    <a:pt x="111851" y="37078"/>
                    <a:pt x="111948" y="37110"/>
                  </a:cubicBezTo>
                  <a:lnTo>
                    <a:pt x="112013" y="37110"/>
                  </a:lnTo>
                  <a:cubicBezTo>
                    <a:pt x="111851" y="37952"/>
                    <a:pt x="111657" y="38794"/>
                    <a:pt x="111462" y="39636"/>
                  </a:cubicBezTo>
                  <a:cubicBezTo>
                    <a:pt x="111398" y="40025"/>
                    <a:pt x="111301" y="40446"/>
                    <a:pt x="111236" y="40834"/>
                  </a:cubicBezTo>
                  <a:lnTo>
                    <a:pt x="111171" y="41093"/>
                  </a:lnTo>
                  <a:lnTo>
                    <a:pt x="111074" y="41385"/>
                  </a:lnTo>
                  <a:lnTo>
                    <a:pt x="110912" y="41935"/>
                  </a:lnTo>
                  <a:cubicBezTo>
                    <a:pt x="110685" y="42712"/>
                    <a:pt x="110459" y="43457"/>
                    <a:pt x="110232" y="44170"/>
                  </a:cubicBezTo>
                  <a:cubicBezTo>
                    <a:pt x="109746" y="45627"/>
                    <a:pt x="109325" y="47052"/>
                    <a:pt x="108969" y="48444"/>
                  </a:cubicBezTo>
                  <a:cubicBezTo>
                    <a:pt x="108807" y="49124"/>
                    <a:pt x="108645" y="49804"/>
                    <a:pt x="108548" y="50484"/>
                  </a:cubicBezTo>
                  <a:cubicBezTo>
                    <a:pt x="108548" y="50614"/>
                    <a:pt x="108548" y="50743"/>
                    <a:pt x="108516" y="50840"/>
                  </a:cubicBezTo>
                  <a:cubicBezTo>
                    <a:pt x="108418" y="50031"/>
                    <a:pt x="108257" y="49092"/>
                    <a:pt x="108095" y="48185"/>
                  </a:cubicBezTo>
                  <a:lnTo>
                    <a:pt x="108030" y="47926"/>
                  </a:lnTo>
                  <a:cubicBezTo>
                    <a:pt x="108030" y="47861"/>
                    <a:pt x="108030" y="47732"/>
                    <a:pt x="108030" y="47667"/>
                  </a:cubicBezTo>
                  <a:cubicBezTo>
                    <a:pt x="108030" y="47505"/>
                    <a:pt x="108062" y="47311"/>
                    <a:pt x="108095" y="47149"/>
                  </a:cubicBezTo>
                  <a:cubicBezTo>
                    <a:pt x="108127" y="46793"/>
                    <a:pt x="108192" y="46469"/>
                    <a:pt x="108257" y="46113"/>
                  </a:cubicBezTo>
                  <a:cubicBezTo>
                    <a:pt x="108386" y="45465"/>
                    <a:pt x="108516" y="44850"/>
                    <a:pt x="108645" y="44331"/>
                  </a:cubicBezTo>
                  <a:cubicBezTo>
                    <a:pt x="108870" y="43270"/>
                    <a:pt x="109032" y="42592"/>
                    <a:pt x="109034" y="42583"/>
                  </a:cubicBezTo>
                  <a:lnTo>
                    <a:pt x="109034" y="42583"/>
                  </a:lnTo>
                  <a:cubicBezTo>
                    <a:pt x="109032" y="42592"/>
                    <a:pt x="108870" y="43270"/>
                    <a:pt x="108580" y="44299"/>
                  </a:cubicBezTo>
                  <a:cubicBezTo>
                    <a:pt x="108451" y="44817"/>
                    <a:pt x="108289" y="45433"/>
                    <a:pt x="108127" y="46113"/>
                  </a:cubicBezTo>
                  <a:cubicBezTo>
                    <a:pt x="108062" y="46436"/>
                    <a:pt x="107998" y="46760"/>
                    <a:pt x="107933" y="47116"/>
                  </a:cubicBezTo>
                  <a:cubicBezTo>
                    <a:pt x="107900" y="47311"/>
                    <a:pt x="107868" y="47473"/>
                    <a:pt x="107836" y="47667"/>
                  </a:cubicBezTo>
                  <a:cubicBezTo>
                    <a:pt x="107836" y="47764"/>
                    <a:pt x="107836" y="47829"/>
                    <a:pt x="107836" y="47958"/>
                  </a:cubicBezTo>
                  <a:lnTo>
                    <a:pt x="107900" y="48217"/>
                  </a:lnTo>
                  <a:cubicBezTo>
                    <a:pt x="108095" y="49642"/>
                    <a:pt x="108257" y="51067"/>
                    <a:pt x="108354" y="52136"/>
                  </a:cubicBezTo>
                  <a:cubicBezTo>
                    <a:pt x="108386" y="52524"/>
                    <a:pt x="108386" y="52881"/>
                    <a:pt x="108418" y="53140"/>
                  </a:cubicBezTo>
                  <a:cubicBezTo>
                    <a:pt x="108289" y="54046"/>
                    <a:pt x="108159" y="54921"/>
                    <a:pt x="107998" y="55698"/>
                  </a:cubicBezTo>
                  <a:cubicBezTo>
                    <a:pt x="107803" y="56669"/>
                    <a:pt x="107641" y="57511"/>
                    <a:pt x="107447" y="58224"/>
                  </a:cubicBezTo>
                  <a:cubicBezTo>
                    <a:pt x="107285" y="58904"/>
                    <a:pt x="107123" y="59454"/>
                    <a:pt x="106994" y="59811"/>
                  </a:cubicBezTo>
                  <a:cubicBezTo>
                    <a:pt x="106929" y="60005"/>
                    <a:pt x="106896" y="60134"/>
                    <a:pt x="106832" y="60199"/>
                  </a:cubicBezTo>
                  <a:cubicBezTo>
                    <a:pt x="106799" y="60296"/>
                    <a:pt x="106767" y="60361"/>
                    <a:pt x="106767" y="60361"/>
                  </a:cubicBezTo>
                  <a:cubicBezTo>
                    <a:pt x="106767" y="60361"/>
                    <a:pt x="106799" y="60296"/>
                    <a:pt x="106864" y="60232"/>
                  </a:cubicBezTo>
                  <a:cubicBezTo>
                    <a:pt x="106929" y="60134"/>
                    <a:pt x="106994" y="60005"/>
                    <a:pt x="107091" y="59843"/>
                  </a:cubicBezTo>
                  <a:cubicBezTo>
                    <a:pt x="107253" y="59487"/>
                    <a:pt x="107479" y="58969"/>
                    <a:pt x="107706" y="58289"/>
                  </a:cubicBezTo>
                  <a:cubicBezTo>
                    <a:pt x="107933" y="57608"/>
                    <a:pt x="108192" y="56767"/>
                    <a:pt x="108451" y="55795"/>
                  </a:cubicBezTo>
                  <a:cubicBezTo>
                    <a:pt x="108678" y="54824"/>
                    <a:pt x="108937" y="53723"/>
                    <a:pt x="109066" y="52460"/>
                  </a:cubicBezTo>
                  <a:cubicBezTo>
                    <a:pt x="109099" y="52168"/>
                    <a:pt x="109131" y="51812"/>
                    <a:pt x="109131" y="51488"/>
                  </a:cubicBezTo>
                  <a:lnTo>
                    <a:pt x="109131" y="51261"/>
                  </a:lnTo>
                  <a:cubicBezTo>
                    <a:pt x="109131" y="51164"/>
                    <a:pt x="109099" y="51100"/>
                    <a:pt x="109131" y="51035"/>
                  </a:cubicBezTo>
                  <a:cubicBezTo>
                    <a:pt x="109131" y="50873"/>
                    <a:pt x="109131" y="50711"/>
                    <a:pt x="109163" y="50581"/>
                  </a:cubicBezTo>
                  <a:cubicBezTo>
                    <a:pt x="109260" y="49934"/>
                    <a:pt x="109422" y="49286"/>
                    <a:pt x="109584" y="48606"/>
                  </a:cubicBezTo>
                  <a:cubicBezTo>
                    <a:pt x="109940" y="47246"/>
                    <a:pt x="110394" y="45821"/>
                    <a:pt x="110847" y="44364"/>
                  </a:cubicBezTo>
                  <a:cubicBezTo>
                    <a:pt x="111074" y="43651"/>
                    <a:pt x="111333" y="42907"/>
                    <a:pt x="111560" y="42129"/>
                  </a:cubicBezTo>
                  <a:lnTo>
                    <a:pt x="111754" y="41579"/>
                  </a:lnTo>
                  <a:lnTo>
                    <a:pt x="111819" y="41255"/>
                  </a:lnTo>
                  <a:lnTo>
                    <a:pt x="111883" y="40964"/>
                  </a:lnTo>
                  <a:cubicBezTo>
                    <a:pt x="111981" y="40575"/>
                    <a:pt x="112078" y="40186"/>
                    <a:pt x="112143" y="39798"/>
                  </a:cubicBezTo>
                  <a:cubicBezTo>
                    <a:pt x="112499" y="38211"/>
                    <a:pt x="112855" y="36624"/>
                    <a:pt x="113244" y="35038"/>
                  </a:cubicBezTo>
                  <a:cubicBezTo>
                    <a:pt x="113665" y="33127"/>
                    <a:pt x="114118" y="31281"/>
                    <a:pt x="114539" y="29435"/>
                  </a:cubicBezTo>
                  <a:lnTo>
                    <a:pt x="114604" y="29435"/>
                  </a:lnTo>
                  <a:cubicBezTo>
                    <a:pt x="114830" y="29468"/>
                    <a:pt x="115154" y="29532"/>
                    <a:pt x="115446" y="29824"/>
                  </a:cubicBezTo>
                  <a:cubicBezTo>
                    <a:pt x="115607" y="29953"/>
                    <a:pt x="115737" y="30148"/>
                    <a:pt x="115834" y="30407"/>
                  </a:cubicBezTo>
                  <a:cubicBezTo>
                    <a:pt x="115867" y="30472"/>
                    <a:pt x="115899" y="30536"/>
                    <a:pt x="115899" y="30633"/>
                  </a:cubicBezTo>
                  <a:cubicBezTo>
                    <a:pt x="115736" y="30563"/>
                    <a:pt x="115539" y="30510"/>
                    <a:pt x="115344" y="30510"/>
                  </a:cubicBezTo>
                  <a:cubicBezTo>
                    <a:pt x="115269" y="30510"/>
                    <a:pt x="115194" y="30518"/>
                    <a:pt x="115122" y="30536"/>
                  </a:cubicBezTo>
                  <a:cubicBezTo>
                    <a:pt x="114863" y="30569"/>
                    <a:pt x="114668" y="30731"/>
                    <a:pt x="114539" y="30957"/>
                  </a:cubicBezTo>
                  <a:cubicBezTo>
                    <a:pt x="114442" y="31152"/>
                    <a:pt x="113567" y="32933"/>
                    <a:pt x="114183" y="33710"/>
                  </a:cubicBezTo>
                  <a:cubicBezTo>
                    <a:pt x="114474" y="34034"/>
                    <a:pt x="114830" y="34131"/>
                    <a:pt x="115154" y="34131"/>
                  </a:cubicBezTo>
                  <a:lnTo>
                    <a:pt x="115413" y="34131"/>
                  </a:lnTo>
                  <a:cubicBezTo>
                    <a:pt x="115413" y="34196"/>
                    <a:pt x="115381" y="34260"/>
                    <a:pt x="115381" y="34325"/>
                  </a:cubicBezTo>
                  <a:lnTo>
                    <a:pt x="115348" y="34325"/>
                  </a:lnTo>
                  <a:cubicBezTo>
                    <a:pt x="115284" y="34358"/>
                    <a:pt x="115187" y="34390"/>
                    <a:pt x="115089" y="34390"/>
                  </a:cubicBezTo>
                  <a:cubicBezTo>
                    <a:pt x="114992" y="34422"/>
                    <a:pt x="114895" y="34455"/>
                    <a:pt x="114798" y="34455"/>
                  </a:cubicBezTo>
                  <a:cubicBezTo>
                    <a:pt x="114604" y="34422"/>
                    <a:pt x="114409" y="34260"/>
                    <a:pt x="114312" y="34163"/>
                  </a:cubicBezTo>
                  <a:cubicBezTo>
                    <a:pt x="114184" y="34035"/>
                    <a:pt x="114119" y="33938"/>
                    <a:pt x="114118" y="33937"/>
                  </a:cubicBezTo>
                  <a:lnTo>
                    <a:pt x="114118" y="33937"/>
                  </a:lnTo>
                  <a:cubicBezTo>
                    <a:pt x="114119" y="33938"/>
                    <a:pt x="114184" y="34035"/>
                    <a:pt x="114280" y="34163"/>
                  </a:cubicBezTo>
                  <a:cubicBezTo>
                    <a:pt x="114377" y="34293"/>
                    <a:pt x="114539" y="34487"/>
                    <a:pt x="114798" y="34552"/>
                  </a:cubicBezTo>
                  <a:cubicBezTo>
                    <a:pt x="114841" y="34563"/>
                    <a:pt x="114881" y="34566"/>
                    <a:pt x="114918" y="34566"/>
                  </a:cubicBezTo>
                  <a:cubicBezTo>
                    <a:pt x="114992" y="34566"/>
                    <a:pt x="115057" y="34552"/>
                    <a:pt x="115122" y="34552"/>
                  </a:cubicBezTo>
                  <a:cubicBezTo>
                    <a:pt x="115187" y="34519"/>
                    <a:pt x="115251" y="34519"/>
                    <a:pt x="115316" y="34487"/>
                  </a:cubicBezTo>
                  <a:lnTo>
                    <a:pt x="115316" y="34487"/>
                  </a:lnTo>
                  <a:cubicBezTo>
                    <a:pt x="115316" y="34584"/>
                    <a:pt x="115284" y="34649"/>
                    <a:pt x="115251" y="34714"/>
                  </a:cubicBezTo>
                  <a:cubicBezTo>
                    <a:pt x="115122" y="34746"/>
                    <a:pt x="114960" y="34746"/>
                    <a:pt x="114798" y="34746"/>
                  </a:cubicBezTo>
                  <a:cubicBezTo>
                    <a:pt x="114636" y="34714"/>
                    <a:pt x="114442" y="34681"/>
                    <a:pt x="114345" y="34617"/>
                  </a:cubicBezTo>
                  <a:cubicBezTo>
                    <a:pt x="114215" y="34552"/>
                    <a:pt x="114150" y="34519"/>
                    <a:pt x="114150" y="34519"/>
                  </a:cubicBezTo>
                  <a:lnTo>
                    <a:pt x="114150" y="34519"/>
                  </a:lnTo>
                  <a:cubicBezTo>
                    <a:pt x="114150" y="34519"/>
                    <a:pt x="114215" y="34584"/>
                    <a:pt x="114312" y="34649"/>
                  </a:cubicBezTo>
                  <a:cubicBezTo>
                    <a:pt x="114442" y="34714"/>
                    <a:pt x="114604" y="34779"/>
                    <a:pt x="114766" y="34843"/>
                  </a:cubicBezTo>
                  <a:cubicBezTo>
                    <a:pt x="114927" y="34876"/>
                    <a:pt x="115089" y="34876"/>
                    <a:pt x="115219" y="34876"/>
                  </a:cubicBezTo>
                  <a:cubicBezTo>
                    <a:pt x="114863" y="36171"/>
                    <a:pt x="114442" y="37563"/>
                    <a:pt x="114053" y="39150"/>
                  </a:cubicBezTo>
                  <a:cubicBezTo>
                    <a:pt x="113988" y="39150"/>
                    <a:pt x="113956" y="39150"/>
                    <a:pt x="113924" y="39118"/>
                  </a:cubicBezTo>
                  <a:cubicBezTo>
                    <a:pt x="113859" y="39085"/>
                    <a:pt x="113859" y="39085"/>
                    <a:pt x="113794" y="39085"/>
                  </a:cubicBezTo>
                  <a:cubicBezTo>
                    <a:pt x="113762" y="39069"/>
                    <a:pt x="113737" y="39061"/>
                    <a:pt x="113717" y="39061"/>
                  </a:cubicBezTo>
                  <a:cubicBezTo>
                    <a:pt x="113697" y="39061"/>
                    <a:pt x="113681" y="39069"/>
                    <a:pt x="113665" y="39085"/>
                  </a:cubicBezTo>
                  <a:cubicBezTo>
                    <a:pt x="113470" y="39085"/>
                    <a:pt x="113341" y="39150"/>
                    <a:pt x="113211" y="39183"/>
                  </a:cubicBezTo>
                  <a:cubicBezTo>
                    <a:pt x="113114" y="39183"/>
                    <a:pt x="113017" y="39150"/>
                    <a:pt x="113017" y="39150"/>
                  </a:cubicBezTo>
                  <a:lnTo>
                    <a:pt x="113017" y="39150"/>
                  </a:lnTo>
                  <a:cubicBezTo>
                    <a:pt x="113017" y="39150"/>
                    <a:pt x="113082" y="39215"/>
                    <a:pt x="113211" y="39215"/>
                  </a:cubicBezTo>
                  <a:cubicBezTo>
                    <a:pt x="113341" y="39215"/>
                    <a:pt x="113503" y="39183"/>
                    <a:pt x="113665" y="39183"/>
                  </a:cubicBezTo>
                  <a:lnTo>
                    <a:pt x="113762" y="39183"/>
                  </a:lnTo>
                  <a:cubicBezTo>
                    <a:pt x="113794" y="39183"/>
                    <a:pt x="113826" y="39215"/>
                    <a:pt x="113859" y="39247"/>
                  </a:cubicBezTo>
                  <a:cubicBezTo>
                    <a:pt x="113891" y="39280"/>
                    <a:pt x="113956" y="39280"/>
                    <a:pt x="113988" y="39312"/>
                  </a:cubicBezTo>
                  <a:cubicBezTo>
                    <a:pt x="113988" y="39409"/>
                    <a:pt x="113956" y="39506"/>
                    <a:pt x="113924" y="39604"/>
                  </a:cubicBezTo>
                  <a:cubicBezTo>
                    <a:pt x="113891" y="39604"/>
                    <a:pt x="113891" y="39604"/>
                    <a:pt x="113826" y="39571"/>
                  </a:cubicBezTo>
                  <a:cubicBezTo>
                    <a:pt x="113729" y="39539"/>
                    <a:pt x="113600" y="39506"/>
                    <a:pt x="113470" y="39506"/>
                  </a:cubicBezTo>
                  <a:lnTo>
                    <a:pt x="113114" y="39506"/>
                  </a:lnTo>
                  <a:cubicBezTo>
                    <a:pt x="113017" y="39474"/>
                    <a:pt x="112952" y="39474"/>
                    <a:pt x="112952" y="39474"/>
                  </a:cubicBezTo>
                  <a:lnTo>
                    <a:pt x="112952" y="39474"/>
                  </a:lnTo>
                  <a:cubicBezTo>
                    <a:pt x="112952" y="39474"/>
                    <a:pt x="113017" y="39506"/>
                    <a:pt x="113114" y="39539"/>
                  </a:cubicBezTo>
                  <a:cubicBezTo>
                    <a:pt x="113179" y="39571"/>
                    <a:pt x="113341" y="39571"/>
                    <a:pt x="113438" y="39604"/>
                  </a:cubicBezTo>
                  <a:cubicBezTo>
                    <a:pt x="113567" y="39636"/>
                    <a:pt x="113697" y="39668"/>
                    <a:pt x="113762" y="39733"/>
                  </a:cubicBezTo>
                  <a:cubicBezTo>
                    <a:pt x="113826" y="39765"/>
                    <a:pt x="113859" y="39798"/>
                    <a:pt x="113859" y="39798"/>
                  </a:cubicBezTo>
                  <a:cubicBezTo>
                    <a:pt x="113859" y="39927"/>
                    <a:pt x="113826" y="40057"/>
                    <a:pt x="113794" y="40154"/>
                  </a:cubicBezTo>
                  <a:cubicBezTo>
                    <a:pt x="113762" y="40219"/>
                    <a:pt x="113762" y="40284"/>
                    <a:pt x="113762" y="40316"/>
                  </a:cubicBezTo>
                  <a:lnTo>
                    <a:pt x="113762" y="40219"/>
                  </a:lnTo>
                  <a:lnTo>
                    <a:pt x="113600" y="40219"/>
                  </a:lnTo>
                  <a:cubicBezTo>
                    <a:pt x="113503" y="40186"/>
                    <a:pt x="113341" y="40154"/>
                    <a:pt x="113211" y="40122"/>
                  </a:cubicBezTo>
                  <a:cubicBezTo>
                    <a:pt x="112952" y="40025"/>
                    <a:pt x="112758" y="39798"/>
                    <a:pt x="112758" y="39798"/>
                  </a:cubicBezTo>
                  <a:lnTo>
                    <a:pt x="112758" y="39798"/>
                  </a:lnTo>
                  <a:cubicBezTo>
                    <a:pt x="112758" y="39798"/>
                    <a:pt x="112920" y="40057"/>
                    <a:pt x="113179" y="40186"/>
                  </a:cubicBezTo>
                  <a:cubicBezTo>
                    <a:pt x="113308" y="40284"/>
                    <a:pt x="113438" y="40348"/>
                    <a:pt x="113567" y="40381"/>
                  </a:cubicBezTo>
                  <a:cubicBezTo>
                    <a:pt x="113632" y="40413"/>
                    <a:pt x="113697" y="40413"/>
                    <a:pt x="113729" y="40413"/>
                  </a:cubicBezTo>
                  <a:cubicBezTo>
                    <a:pt x="113697" y="40543"/>
                    <a:pt x="113665" y="40672"/>
                    <a:pt x="113632" y="40802"/>
                  </a:cubicBezTo>
                  <a:lnTo>
                    <a:pt x="113632" y="40769"/>
                  </a:lnTo>
                  <a:lnTo>
                    <a:pt x="113503" y="40769"/>
                  </a:lnTo>
                  <a:cubicBezTo>
                    <a:pt x="113405" y="40769"/>
                    <a:pt x="113308" y="40769"/>
                    <a:pt x="113179" y="40737"/>
                  </a:cubicBezTo>
                  <a:cubicBezTo>
                    <a:pt x="112952" y="40705"/>
                    <a:pt x="112790" y="40543"/>
                    <a:pt x="112790" y="40543"/>
                  </a:cubicBezTo>
                  <a:lnTo>
                    <a:pt x="112790" y="40543"/>
                  </a:lnTo>
                  <a:cubicBezTo>
                    <a:pt x="112790" y="40543"/>
                    <a:pt x="112920" y="40737"/>
                    <a:pt x="113146" y="40834"/>
                  </a:cubicBezTo>
                  <a:cubicBezTo>
                    <a:pt x="113308" y="40931"/>
                    <a:pt x="113535" y="40964"/>
                    <a:pt x="113600" y="40964"/>
                  </a:cubicBezTo>
                  <a:cubicBezTo>
                    <a:pt x="113600" y="41028"/>
                    <a:pt x="113567" y="41093"/>
                    <a:pt x="113567" y="41158"/>
                  </a:cubicBezTo>
                  <a:cubicBezTo>
                    <a:pt x="113503" y="41482"/>
                    <a:pt x="113438" y="41870"/>
                    <a:pt x="113438" y="42194"/>
                  </a:cubicBezTo>
                  <a:cubicBezTo>
                    <a:pt x="113373" y="42809"/>
                    <a:pt x="113179" y="43554"/>
                    <a:pt x="113017" y="44234"/>
                  </a:cubicBezTo>
                  <a:cubicBezTo>
                    <a:pt x="112920" y="44623"/>
                    <a:pt x="112823" y="45012"/>
                    <a:pt x="112693" y="45400"/>
                  </a:cubicBezTo>
                  <a:cubicBezTo>
                    <a:pt x="112563" y="45335"/>
                    <a:pt x="112369" y="45271"/>
                    <a:pt x="112175" y="45238"/>
                  </a:cubicBezTo>
                  <a:cubicBezTo>
                    <a:pt x="111981" y="45206"/>
                    <a:pt x="111754" y="45173"/>
                    <a:pt x="111624" y="45173"/>
                  </a:cubicBezTo>
                  <a:cubicBezTo>
                    <a:pt x="111463" y="45141"/>
                    <a:pt x="111365" y="45141"/>
                    <a:pt x="111365" y="45141"/>
                  </a:cubicBezTo>
                  <a:lnTo>
                    <a:pt x="111365" y="45141"/>
                  </a:lnTo>
                  <a:cubicBezTo>
                    <a:pt x="111365" y="45141"/>
                    <a:pt x="111462" y="45173"/>
                    <a:pt x="111624" y="45206"/>
                  </a:cubicBezTo>
                  <a:cubicBezTo>
                    <a:pt x="111754" y="45238"/>
                    <a:pt x="111948" y="45271"/>
                    <a:pt x="112143" y="45335"/>
                  </a:cubicBezTo>
                  <a:cubicBezTo>
                    <a:pt x="112337" y="45368"/>
                    <a:pt x="112499" y="45465"/>
                    <a:pt x="112628" y="45562"/>
                  </a:cubicBezTo>
                  <a:cubicBezTo>
                    <a:pt x="112628" y="45562"/>
                    <a:pt x="112661" y="45562"/>
                    <a:pt x="112661" y="45594"/>
                  </a:cubicBezTo>
                  <a:cubicBezTo>
                    <a:pt x="112628" y="45692"/>
                    <a:pt x="112596" y="45789"/>
                    <a:pt x="112563" y="45886"/>
                  </a:cubicBezTo>
                  <a:cubicBezTo>
                    <a:pt x="112499" y="45853"/>
                    <a:pt x="112402" y="45821"/>
                    <a:pt x="112304" y="45821"/>
                  </a:cubicBezTo>
                  <a:cubicBezTo>
                    <a:pt x="112207" y="45821"/>
                    <a:pt x="112110" y="45789"/>
                    <a:pt x="112045" y="45789"/>
                  </a:cubicBezTo>
                  <a:cubicBezTo>
                    <a:pt x="111981" y="45756"/>
                    <a:pt x="111916" y="45724"/>
                    <a:pt x="111916" y="45724"/>
                  </a:cubicBezTo>
                  <a:lnTo>
                    <a:pt x="111916" y="45724"/>
                  </a:lnTo>
                  <a:cubicBezTo>
                    <a:pt x="111916" y="45724"/>
                    <a:pt x="111948" y="45756"/>
                    <a:pt x="112045" y="45821"/>
                  </a:cubicBezTo>
                  <a:cubicBezTo>
                    <a:pt x="112110" y="45853"/>
                    <a:pt x="112207" y="45886"/>
                    <a:pt x="112272" y="45918"/>
                  </a:cubicBezTo>
                  <a:cubicBezTo>
                    <a:pt x="112369" y="45951"/>
                    <a:pt x="112466" y="45983"/>
                    <a:pt x="112499" y="46015"/>
                  </a:cubicBezTo>
                  <a:cubicBezTo>
                    <a:pt x="112499" y="46048"/>
                    <a:pt x="112531" y="46048"/>
                    <a:pt x="112531" y="46080"/>
                  </a:cubicBezTo>
                  <a:cubicBezTo>
                    <a:pt x="112499" y="46113"/>
                    <a:pt x="112499" y="46177"/>
                    <a:pt x="112499" y="46210"/>
                  </a:cubicBezTo>
                  <a:lnTo>
                    <a:pt x="111916" y="46048"/>
                  </a:lnTo>
                  <a:lnTo>
                    <a:pt x="112434" y="46339"/>
                  </a:lnTo>
                  <a:cubicBezTo>
                    <a:pt x="112434" y="46436"/>
                    <a:pt x="112402" y="46534"/>
                    <a:pt x="112369" y="46631"/>
                  </a:cubicBezTo>
                  <a:cubicBezTo>
                    <a:pt x="112337" y="46598"/>
                    <a:pt x="112337" y="46598"/>
                    <a:pt x="112304" y="46598"/>
                  </a:cubicBezTo>
                  <a:cubicBezTo>
                    <a:pt x="112175" y="46598"/>
                    <a:pt x="112013" y="46534"/>
                    <a:pt x="111883" y="46469"/>
                  </a:cubicBezTo>
                  <a:cubicBezTo>
                    <a:pt x="111592" y="46307"/>
                    <a:pt x="111365" y="46048"/>
                    <a:pt x="111365" y="46048"/>
                  </a:cubicBezTo>
                  <a:lnTo>
                    <a:pt x="111365" y="46048"/>
                  </a:lnTo>
                  <a:cubicBezTo>
                    <a:pt x="111365" y="46048"/>
                    <a:pt x="111527" y="46339"/>
                    <a:pt x="111819" y="46566"/>
                  </a:cubicBezTo>
                  <a:cubicBezTo>
                    <a:pt x="111981" y="46663"/>
                    <a:pt x="112143" y="46728"/>
                    <a:pt x="112272" y="46760"/>
                  </a:cubicBezTo>
                  <a:cubicBezTo>
                    <a:pt x="112272" y="46793"/>
                    <a:pt x="112304" y="46793"/>
                    <a:pt x="112337" y="46793"/>
                  </a:cubicBezTo>
                  <a:cubicBezTo>
                    <a:pt x="112304" y="46890"/>
                    <a:pt x="112272" y="46987"/>
                    <a:pt x="112240" y="47116"/>
                  </a:cubicBezTo>
                  <a:cubicBezTo>
                    <a:pt x="112078" y="47084"/>
                    <a:pt x="111754" y="47019"/>
                    <a:pt x="111462" y="46955"/>
                  </a:cubicBezTo>
                  <a:cubicBezTo>
                    <a:pt x="111365" y="46922"/>
                    <a:pt x="111236" y="46890"/>
                    <a:pt x="111171" y="46825"/>
                  </a:cubicBezTo>
                  <a:cubicBezTo>
                    <a:pt x="111106" y="46760"/>
                    <a:pt x="111074" y="46631"/>
                    <a:pt x="111041" y="46566"/>
                  </a:cubicBezTo>
                  <a:cubicBezTo>
                    <a:pt x="111041" y="46469"/>
                    <a:pt x="111009" y="46404"/>
                    <a:pt x="110977" y="46339"/>
                  </a:cubicBezTo>
                  <a:cubicBezTo>
                    <a:pt x="110945" y="46308"/>
                    <a:pt x="110944" y="46277"/>
                    <a:pt x="110944" y="46275"/>
                  </a:cubicBezTo>
                  <a:lnTo>
                    <a:pt x="110944" y="46275"/>
                  </a:lnTo>
                  <a:cubicBezTo>
                    <a:pt x="110944" y="46277"/>
                    <a:pt x="110945" y="46309"/>
                    <a:pt x="110977" y="46372"/>
                  </a:cubicBezTo>
                  <a:cubicBezTo>
                    <a:pt x="110977" y="46404"/>
                    <a:pt x="111009" y="46469"/>
                    <a:pt x="111009" y="46566"/>
                  </a:cubicBezTo>
                  <a:cubicBezTo>
                    <a:pt x="111041" y="46663"/>
                    <a:pt x="111074" y="46760"/>
                    <a:pt x="111139" y="46857"/>
                  </a:cubicBezTo>
                  <a:cubicBezTo>
                    <a:pt x="111203" y="46955"/>
                    <a:pt x="111333" y="46987"/>
                    <a:pt x="111430" y="47052"/>
                  </a:cubicBezTo>
                  <a:cubicBezTo>
                    <a:pt x="111657" y="47116"/>
                    <a:pt x="111883" y="47181"/>
                    <a:pt x="112078" y="47246"/>
                  </a:cubicBezTo>
                  <a:cubicBezTo>
                    <a:pt x="112110" y="47246"/>
                    <a:pt x="112143" y="47278"/>
                    <a:pt x="112207" y="47278"/>
                  </a:cubicBezTo>
                  <a:cubicBezTo>
                    <a:pt x="112078" y="47732"/>
                    <a:pt x="111948" y="48217"/>
                    <a:pt x="111819" y="48703"/>
                  </a:cubicBezTo>
                  <a:cubicBezTo>
                    <a:pt x="111657" y="49513"/>
                    <a:pt x="111560" y="50322"/>
                    <a:pt x="111430" y="51132"/>
                  </a:cubicBezTo>
                  <a:cubicBezTo>
                    <a:pt x="111301" y="51974"/>
                    <a:pt x="111171" y="52816"/>
                    <a:pt x="111041" y="53658"/>
                  </a:cubicBezTo>
                  <a:cubicBezTo>
                    <a:pt x="110750" y="55374"/>
                    <a:pt x="110459" y="57123"/>
                    <a:pt x="110135" y="58936"/>
                  </a:cubicBezTo>
                  <a:cubicBezTo>
                    <a:pt x="109940" y="59843"/>
                    <a:pt x="109779" y="60750"/>
                    <a:pt x="109552" y="61656"/>
                  </a:cubicBezTo>
                  <a:cubicBezTo>
                    <a:pt x="109455" y="62110"/>
                    <a:pt x="109325" y="62563"/>
                    <a:pt x="109163" y="62952"/>
                  </a:cubicBezTo>
                  <a:cubicBezTo>
                    <a:pt x="108969" y="63405"/>
                    <a:pt x="108775" y="63826"/>
                    <a:pt x="108548" y="64247"/>
                  </a:cubicBezTo>
                  <a:cubicBezTo>
                    <a:pt x="107674" y="65963"/>
                    <a:pt x="106702" y="67744"/>
                    <a:pt x="106152" y="69720"/>
                  </a:cubicBezTo>
                  <a:lnTo>
                    <a:pt x="106055" y="70076"/>
                  </a:lnTo>
                  <a:lnTo>
                    <a:pt x="106022" y="70173"/>
                  </a:lnTo>
                  <a:cubicBezTo>
                    <a:pt x="106022" y="70173"/>
                    <a:pt x="106001" y="70215"/>
                    <a:pt x="106010" y="70215"/>
                  </a:cubicBezTo>
                  <a:cubicBezTo>
                    <a:pt x="106012" y="70215"/>
                    <a:pt x="106016" y="70212"/>
                    <a:pt x="106022" y="70205"/>
                  </a:cubicBezTo>
                  <a:lnTo>
                    <a:pt x="106022" y="70205"/>
                  </a:lnTo>
                  <a:lnTo>
                    <a:pt x="105990" y="70238"/>
                  </a:lnTo>
                  <a:lnTo>
                    <a:pt x="105925" y="70432"/>
                  </a:lnTo>
                  <a:cubicBezTo>
                    <a:pt x="105860" y="70659"/>
                    <a:pt x="105795" y="70918"/>
                    <a:pt x="105698" y="71145"/>
                  </a:cubicBezTo>
                  <a:cubicBezTo>
                    <a:pt x="105504" y="71598"/>
                    <a:pt x="105310" y="72051"/>
                    <a:pt x="105083" y="72505"/>
                  </a:cubicBezTo>
                  <a:cubicBezTo>
                    <a:pt x="104694" y="73444"/>
                    <a:pt x="104241" y="74350"/>
                    <a:pt x="103788" y="75290"/>
                  </a:cubicBezTo>
                  <a:cubicBezTo>
                    <a:pt x="102881" y="77135"/>
                    <a:pt x="101942" y="79014"/>
                    <a:pt x="101003" y="80892"/>
                  </a:cubicBezTo>
                  <a:cubicBezTo>
                    <a:pt x="100064" y="82770"/>
                    <a:pt x="99092" y="84681"/>
                    <a:pt x="98153" y="86559"/>
                  </a:cubicBezTo>
                  <a:cubicBezTo>
                    <a:pt x="97182" y="88469"/>
                    <a:pt x="96210" y="90380"/>
                    <a:pt x="95303" y="92355"/>
                  </a:cubicBezTo>
                  <a:lnTo>
                    <a:pt x="94980" y="93100"/>
                  </a:lnTo>
                  <a:cubicBezTo>
                    <a:pt x="94947" y="93230"/>
                    <a:pt x="94882" y="93359"/>
                    <a:pt x="94850" y="93489"/>
                  </a:cubicBezTo>
                  <a:cubicBezTo>
                    <a:pt x="94785" y="93651"/>
                    <a:pt x="94753" y="93748"/>
                    <a:pt x="94721" y="93910"/>
                  </a:cubicBezTo>
                  <a:cubicBezTo>
                    <a:pt x="94656" y="94169"/>
                    <a:pt x="94623" y="94493"/>
                    <a:pt x="94591" y="94784"/>
                  </a:cubicBezTo>
                  <a:cubicBezTo>
                    <a:pt x="94364" y="94331"/>
                    <a:pt x="94073" y="93845"/>
                    <a:pt x="93781" y="93359"/>
                  </a:cubicBezTo>
                  <a:cubicBezTo>
                    <a:pt x="93684" y="93197"/>
                    <a:pt x="93587" y="93035"/>
                    <a:pt x="93490" y="92874"/>
                  </a:cubicBezTo>
                  <a:cubicBezTo>
                    <a:pt x="93425" y="92712"/>
                    <a:pt x="93328" y="92550"/>
                    <a:pt x="93296" y="92388"/>
                  </a:cubicBezTo>
                  <a:cubicBezTo>
                    <a:pt x="93199" y="92032"/>
                    <a:pt x="93199" y="91708"/>
                    <a:pt x="93199" y="91416"/>
                  </a:cubicBezTo>
                  <a:cubicBezTo>
                    <a:pt x="93231" y="90834"/>
                    <a:pt x="93328" y="90478"/>
                    <a:pt x="93328" y="90477"/>
                  </a:cubicBezTo>
                  <a:lnTo>
                    <a:pt x="93328" y="90477"/>
                  </a:lnTo>
                  <a:cubicBezTo>
                    <a:pt x="93328" y="90478"/>
                    <a:pt x="93198" y="90834"/>
                    <a:pt x="93134" y="91416"/>
                  </a:cubicBezTo>
                  <a:cubicBezTo>
                    <a:pt x="93101" y="91708"/>
                    <a:pt x="93101" y="92032"/>
                    <a:pt x="93166" y="92420"/>
                  </a:cubicBezTo>
                  <a:cubicBezTo>
                    <a:pt x="93199" y="92582"/>
                    <a:pt x="93263" y="92776"/>
                    <a:pt x="93360" y="92938"/>
                  </a:cubicBezTo>
                  <a:cubicBezTo>
                    <a:pt x="93425" y="93133"/>
                    <a:pt x="93522" y="93294"/>
                    <a:pt x="93587" y="93456"/>
                  </a:cubicBezTo>
                  <a:cubicBezTo>
                    <a:pt x="93943" y="94136"/>
                    <a:pt x="94300" y="94816"/>
                    <a:pt x="94494" y="95367"/>
                  </a:cubicBezTo>
                  <a:cubicBezTo>
                    <a:pt x="94526" y="95432"/>
                    <a:pt x="94526" y="95529"/>
                    <a:pt x="94559" y="95594"/>
                  </a:cubicBezTo>
                  <a:cubicBezTo>
                    <a:pt x="94559" y="95950"/>
                    <a:pt x="94591" y="96306"/>
                    <a:pt x="94656" y="96662"/>
                  </a:cubicBezTo>
                  <a:cubicBezTo>
                    <a:pt x="94623" y="96662"/>
                    <a:pt x="94623" y="96630"/>
                    <a:pt x="94591" y="96630"/>
                  </a:cubicBezTo>
                  <a:cubicBezTo>
                    <a:pt x="94202" y="96371"/>
                    <a:pt x="93684" y="96079"/>
                    <a:pt x="93134" y="95820"/>
                  </a:cubicBezTo>
                  <a:cubicBezTo>
                    <a:pt x="92616" y="95529"/>
                    <a:pt x="92097" y="95270"/>
                    <a:pt x="91741" y="94978"/>
                  </a:cubicBezTo>
                  <a:cubicBezTo>
                    <a:pt x="91547" y="94849"/>
                    <a:pt x="91417" y="94719"/>
                    <a:pt x="91353" y="94622"/>
                  </a:cubicBezTo>
                  <a:lnTo>
                    <a:pt x="91353" y="94622"/>
                  </a:lnTo>
                  <a:cubicBezTo>
                    <a:pt x="91385" y="94752"/>
                    <a:pt x="91515" y="94881"/>
                    <a:pt x="91709" y="95043"/>
                  </a:cubicBezTo>
                  <a:cubicBezTo>
                    <a:pt x="92033" y="95335"/>
                    <a:pt x="92551" y="95658"/>
                    <a:pt x="93037" y="95982"/>
                  </a:cubicBezTo>
                  <a:cubicBezTo>
                    <a:pt x="93555" y="96306"/>
                    <a:pt x="94040" y="96630"/>
                    <a:pt x="94397" y="96889"/>
                  </a:cubicBezTo>
                  <a:cubicBezTo>
                    <a:pt x="94526" y="97019"/>
                    <a:pt x="94623" y="97116"/>
                    <a:pt x="94721" y="97180"/>
                  </a:cubicBezTo>
                  <a:cubicBezTo>
                    <a:pt x="94785" y="97731"/>
                    <a:pt x="94915" y="98249"/>
                    <a:pt x="94980" y="98800"/>
                  </a:cubicBezTo>
                  <a:cubicBezTo>
                    <a:pt x="95174" y="99836"/>
                    <a:pt x="95271" y="100872"/>
                    <a:pt x="95303" y="101908"/>
                  </a:cubicBezTo>
                  <a:cubicBezTo>
                    <a:pt x="95336" y="102977"/>
                    <a:pt x="95271" y="104013"/>
                    <a:pt x="95141" y="105049"/>
                  </a:cubicBezTo>
                  <a:cubicBezTo>
                    <a:pt x="95109" y="105211"/>
                    <a:pt x="95109" y="105309"/>
                    <a:pt x="95109" y="105438"/>
                  </a:cubicBezTo>
                  <a:cubicBezTo>
                    <a:pt x="95109" y="105600"/>
                    <a:pt x="95109" y="105762"/>
                    <a:pt x="95141" y="105891"/>
                  </a:cubicBezTo>
                  <a:cubicBezTo>
                    <a:pt x="95141" y="106183"/>
                    <a:pt x="95206" y="106442"/>
                    <a:pt x="95271" y="106701"/>
                  </a:cubicBezTo>
                  <a:cubicBezTo>
                    <a:pt x="95368" y="107219"/>
                    <a:pt x="95498" y="107737"/>
                    <a:pt x="95660" y="108255"/>
                  </a:cubicBezTo>
                  <a:cubicBezTo>
                    <a:pt x="95983" y="109259"/>
                    <a:pt x="96340" y="110231"/>
                    <a:pt x="96696" y="111202"/>
                  </a:cubicBezTo>
                  <a:cubicBezTo>
                    <a:pt x="97441" y="113145"/>
                    <a:pt x="98250" y="115023"/>
                    <a:pt x="99092" y="116869"/>
                  </a:cubicBezTo>
                  <a:cubicBezTo>
                    <a:pt x="100744" y="120529"/>
                    <a:pt x="102428" y="124026"/>
                    <a:pt x="104047" y="127329"/>
                  </a:cubicBezTo>
                  <a:cubicBezTo>
                    <a:pt x="105698" y="130600"/>
                    <a:pt x="107285" y="133708"/>
                    <a:pt x="108742" y="136558"/>
                  </a:cubicBezTo>
                  <a:cubicBezTo>
                    <a:pt x="110232" y="139408"/>
                    <a:pt x="111592" y="142031"/>
                    <a:pt x="112823" y="144330"/>
                  </a:cubicBezTo>
                  <a:cubicBezTo>
                    <a:pt x="114085" y="146629"/>
                    <a:pt x="115154" y="148637"/>
                    <a:pt x="116061" y="150288"/>
                  </a:cubicBezTo>
                  <a:cubicBezTo>
                    <a:pt x="117874" y="153559"/>
                    <a:pt x="118878" y="155437"/>
                    <a:pt x="118878" y="155437"/>
                  </a:cubicBezTo>
                  <a:cubicBezTo>
                    <a:pt x="118878" y="155437"/>
                    <a:pt x="117907" y="153527"/>
                    <a:pt x="116126" y="150224"/>
                  </a:cubicBezTo>
                  <a:cubicBezTo>
                    <a:pt x="115284" y="148572"/>
                    <a:pt x="114215" y="146532"/>
                    <a:pt x="113017" y="144233"/>
                  </a:cubicBezTo>
                  <a:cubicBezTo>
                    <a:pt x="111851" y="141901"/>
                    <a:pt x="110491" y="139278"/>
                    <a:pt x="109034" y="136429"/>
                  </a:cubicBezTo>
                  <a:cubicBezTo>
                    <a:pt x="107577" y="133579"/>
                    <a:pt x="106022" y="130438"/>
                    <a:pt x="104403" y="127135"/>
                  </a:cubicBezTo>
                  <a:cubicBezTo>
                    <a:pt x="102816" y="123832"/>
                    <a:pt x="101165" y="120334"/>
                    <a:pt x="99546" y="116643"/>
                  </a:cubicBezTo>
                  <a:cubicBezTo>
                    <a:pt x="98736" y="114829"/>
                    <a:pt x="97959" y="112951"/>
                    <a:pt x="97214" y="111008"/>
                  </a:cubicBezTo>
                  <a:cubicBezTo>
                    <a:pt x="96858" y="110036"/>
                    <a:pt x="96502" y="109065"/>
                    <a:pt x="96210" y="108093"/>
                  </a:cubicBezTo>
                  <a:cubicBezTo>
                    <a:pt x="96081" y="107575"/>
                    <a:pt x="95951" y="107090"/>
                    <a:pt x="95854" y="106571"/>
                  </a:cubicBezTo>
                  <a:cubicBezTo>
                    <a:pt x="95789" y="106345"/>
                    <a:pt x="95757" y="106086"/>
                    <a:pt x="95724" y="105827"/>
                  </a:cubicBezTo>
                  <a:cubicBezTo>
                    <a:pt x="95724" y="105730"/>
                    <a:pt x="95724" y="105600"/>
                    <a:pt x="95692" y="105503"/>
                  </a:cubicBezTo>
                  <a:cubicBezTo>
                    <a:pt x="95724" y="105373"/>
                    <a:pt x="95724" y="105211"/>
                    <a:pt x="95724" y="105114"/>
                  </a:cubicBezTo>
                  <a:cubicBezTo>
                    <a:pt x="95854" y="104046"/>
                    <a:pt x="95951" y="102977"/>
                    <a:pt x="95919" y="101908"/>
                  </a:cubicBezTo>
                  <a:cubicBezTo>
                    <a:pt x="95886" y="100840"/>
                    <a:pt x="95757" y="99739"/>
                    <a:pt x="95595" y="98702"/>
                  </a:cubicBezTo>
                  <a:cubicBezTo>
                    <a:pt x="95433" y="97634"/>
                    <a:pt x="95206" y="96598"/>
                    <a:pt x="95174" y="95561"/>
                  </a:cubicBezTo>
                  <a:cubicBezTo>
                    <a:pt x="95174" y="95043"/>
                    <a:pt x="95206" y="94557"/>
                    <a:pt x="95336" y="94039"/>
                  </a:cubicBezTo>
                  <a:cubicBezTo>
                    <a:pt x="95336" y="93910"/>
                    <a:pt x="95401" y="93813"/>
                    <a:pt x="95433" y="93683"/>
                  </a:cubicBezTo>
                  <a:cubicBezTo>
                    <a:pt x="95465" y="93586"/>
                    <a:pt x="95498" y="93456"/>
                    <a:pt x="95562" y="93327"/>
                  </a:cubicBezTo>
                  <a:lnTo>
                    <a:pt x="95886" y="92614"/>
                  </a:lnTo>
                  <a:cubicBezTo>
                    <a:pt x="96793" y="90671"/>
                    <a:pt x="97765" y="88761"/>
                    <a:pt x="98704" y="86850"/>
                  </a:cubicBezTo>
                  <a:cubicBezTo>
                    <a:pt x="99675" y="84972"/>
                    <a:pt x="100614" y="83061"/>
                    <a:pt x="101586" y="81183"/>
                  </a:cubicBezTo>
                  <a:cubicBezTo>
                    <a:pt x="102525" y="79305"/>
                    <a:pt x="103464" y="77427"/>
                    <a:pt x="104371" y="75581"/>
                  </a:cubicBezTo>
                  <a:cubicBezTo>
                    <a:pt x="104824" y="74642"/>
                    <a:pt x="105277" y="73703"/>
                    <a:pt x="105698" y="72764"/>
                  </a:cubicBezTo>
                  <a:cubicBezTo>
                    <a:pt x="105925" y="72310"/>
                    <a:pt x="106119" y="71825"/>
                    <a:pt x="106314" y="71339"/>
                  </a:cubicBezTo>
                  <a:cubicBezTo>
                    <a:pt x="106411" y="71112"/>
                    <a:pt x="106476" y="70853"/>
                    <a:pt x="106573" y="70626"/>
                  </a:cubicBezTo>
                  <a:lnTo>
                    <a:pt x="106637" y="70432"/>
                  </a:lnTo>
                  <a:lnTo>
                    <a:pt x="106637" y="70400"/>
                  </a:lnTo>
                  <a:lnTo>
                    <a:pt x="106670" y="70335"/>
                  </a:lnTo>
                  <a:lnTo>
                    <a:pt x="106670" y="70238"/>
                  </a:lnTo>
                  <a:lnTo>
                    <a:pt x="106767" y="69882"/>
                  </a:lnTo>
                  <a:cubicBezTo>
                    <a:pt x="107317" y="68003"/>
                    <a:pt x="108257" y="66255"/>
                    <a:pt x="109131" y="64538"/>
                  </a:cubicBezTo>
                  <a:cubicBezTo>
                    <a:pt x="109358" y="64117"/>
                    <a:pt x="109584" y="63664"/>
                    <a:pt x="109779" y="63243"/>
                  </a:cubicBezTo>
                  <a:cubicBezTo>
                    <a:pt x="109973" y="62757"/>
                    <a:pt x="110102" y="62272"/>
                    <a:pt x="110200" y="61818"/>
                  </a:cubicBezTo>
                  <a:cubicBezTo>
                    <a:pt x="110426" y="60879"/>
                    <a:pt x="110621" y="59972"/>
                    <a:pt x="110782" y="59066"/>
                  </a:cubicBezTo>
                  <a:cubicBezTo>
                    <a:pt x="111139" y="57252"/>
                    <a:pt x="111430" y="55504"/>
                    <a:pt x="111722" y="53787"/>
                  </a:cubicBezTo>
                  <a:cubicBezTo>
                    <a:pt x="111851" y="52913"/>
                    <a:pt x="111981" y="52071"/>
                    <a:pt x="112110" y="51261"/>
                  </a:cubicBezTo>
                  <a:cubicBezTo>
                    <a:pt x="112240" y="50452"/>
                    <a:pt x="112337" y="49610"/>
                    <a:pt x="112499" y="48865"/>
                  </a:cubicBezTo>
                  <a:cubicBezTo>
                    <a:pt x="112887" y="47311"/>
                    <a:pt x="113308" y="45821"/>
                    <a:pt x="113665" y="44396"/>
                  </a:cubicBezTo>
                  <a:cubicBezTo>
                    <a:pt x="113859" y="43684"/>
                    <a:pt x="114021" y="43004"/>
                    <a:pt x="114118" y="42259"/>
                  </a:cubicBezTo>
                  <a:cubicBezTo>
                    <a:pt x="114118" y="41870"/>
                    <a:pt x="114150" y="41611"/>
                    <a:pt x="114215" y="41287"/>
                  </a:cubicBezTo>
                  <a:cubicBezTo>
                    <a:pt x="114280" y="40964"/>
                    <a:pt x="114345" y="40640"/>
                    <a:pt x="114442" y="40316"/>
                  </a:cubicBezTo>
                  <a:cubicBezTo>
                    <a:pt x="115057" y="37790"/>
                    <a:pt x="115705" y="35620"/>
                    <a:pt x="116158" y="33807"/>
                  </a:cubicBezTo>
                  <a:cubicBezTo>
                    <a:pt x="116288" y="33354"/>
                    <a:pt x="116417" y="32900"/>
                    <a:pt x="116514" y="32512"/>
                  </a:cubicBezTo>
                  <a:cubicBezTo>
                    <a:pt x="116579" y="32123"/>
                    <a:pt x="116741" y="31605"/>
                    <a:pt x="116644" y="31249"/>
                  </a:cubicBezTo>
                  <a:cubicBezTo>
                    <a:pt x="116611" y="30860"/>
                    <a:pt x="116547" y="30504"/>
                    <a:pt x="116417" y="30180"/>
                  </a:cubicBezTo>
                  <a:cubicBezTo>
                    <a:pt x="116288" y="29856"/>
                    <a:pt x="116093" y="29565"/>
                    <a:pt x="115867" y="29371"/>
                  </a:cubicBezTo>
                  <a:cubicBezTo>
                    <a:pt x="115446" y="28982"/>
                    <a:pt x="114992" y="28885"/>
                    <a:pt x="114701" y="28852"/>
                  </a:cubicBezTo>
                  <a:cubicBezTo>
                    <a:pt x="114960" y="27784"/>
                    <a:pt x="115219" y="26715"/>
                    <a:pt x="115478" y="25679"/>
                  </a:cubicBezTo>
                  <a:cubicBezTo>
                    <a:pt x="116223" y="22700"/>
                    <a:pt x="117000" y="19947"/>
                    <a:pt x="117810" y="17648"/>
                  </a:cubicBezTo>
                  <a:cubicBezTo>
                    <a:pt x="118198" y="16482"/>
                    <a:pt x="118619" y="15478"/>
                    <a:pt x="119008" y="14507"/>
                  </a:cubicBezTo>
                  <a:cubicBezTo>
                    <a:pt x="119105" y="14280"/>
                    <a:pt x="119170" y="14021"/>
                    <a:pt x="119202" y="13730"/>
                  </a:cubicBezTo>
                  <a:cubicBezTo>
                    <a:pt x="119202" y="13600"/>
                    <a:pt x="119234" y="13438"/>
                    <a:pt x="119202" y="13341"/>
                  </a:cubicBezTo>
                  <a:lnTo>
                    <a:pt x="119202" y="13179"/>
                  </a:lnTo>
                  <a:lnTo>
                    <a:pt x="119202" y="13114"/>
                  </a:lnTo>
                  <a:lnTo>
                    <a:pt x="119202" y="13082"/>
                  </a:lnTo>
                  <a:lnTo>
                    <a:pt x="119170" y="12985"/>
                  </a:lnTo>
                  <a:cubicBezTo>
                    <a:pt x="119105" y="12531"/>
                    <a:pt x="118975" y="12110"/>
                    <a:pt x="118781" y="11754"/>
                  </a:cubicBezTo>
                  <a:cubicBezTo>
                    <a:pt x="118587" y="11398"/>
                    <a:pt x="118328" y="11107"/>
                    <a:pt x="118036" y="10945"/>
                  </a:cubicBezTo>
                  <a:cubicBezTo>
                    <a:pt x="117745" y="10750"/>
                    <a:pt x="117453" y="10686"/>
                    <a:pt x="117259" y="10653"/>
                  </a:cubicBezTo>
                  <a:lnTo>
                    <a:pt x="117032" y="10653"/>
                  </a:lnTo>
                  <a:cubicBezTo>
                    <a:pt x="117129" y="10459"/>
                    <a:pt x="117194" y="10232"/>
                    <a:pt x="117291" y="10038"/>
                  </a:cubicBezTo>
                  <a:cubicBezTo>
                    <a:pt x="117939" y="8451"/>
                    <a:pt x="118651" y="6994"/>
                    <a:pt x="119202" y="5569"/>
                  </a:cubicBezTo>
                  <a:lnTo>
                    <a:pt x="119234" y="5407"/>
                  </a:lnTo>
                  <a:cubicBezTo>
                    <a:pt x="119267" y="5375"/>
                    <a:pt x="119299" y="5278"/>
                    <a:pt x="119299" y="5213"/>
                  </a:cubicBezTo>
                  <a:lnTo>
                    <a:pt x="119299" y="5181"/>
                  </a:lnTo>
                  <a:lnTo>
                    <a:pt x="119299" y="5148"/>
                  </a:lnTo>
                  <a:cubicBezTo>
                    <a:pt x="119299" y="5132"/>
                    <a:pt x="119299" y="5122"/>
                    <a:pt x="119299" y="5116"/>
                  </a:cubicBezTo>
                  <a:lnTo>
                    <a:pt x="119299" y="5019"/>
                  </a:lnTo>
                  <a:cubicBezTo>
                    <a:pt x="119299" y="4986"/>
                    <a:pt x="119299" y="4921"/>
                    <a:pt x="119299" y="4857"/>
                  </a:cubicBezTo>
                  <a:cubicBezTo>
                    <a:pt x="119267" y="4662"/>
                    <a:pt x="119202" y="4436"/>
                    <a:pt x="119137" y="4241"/>
                  </a:cubicBezTo>
                  <a:cubicBezTo>
                    <a:pt x="118975" y="3853"/>
                    <a:pt x="118716" y="3529"/>
                    <a:pt x="118425" y="3302"/>
                  </a:cubicBezTo>
                  <a:cubicBezTo>
                    <a:pt x="117810" y="2784"/>
                    <a:pt x="117129" y="2557"/>
                    <a:pt x="116482" y="2460"/>
                  </a:cubicBezTo>
                  <a:cubicBezTo>
                    <a:pt x="116239" y="2424"/>
                    <a:pt x="116001" y="2406"/>
                    <a:pt x="115769" y="2406"/>
                  </a:cubicBezTo>
                  <a:cubicBezTo>
                    <a:pt x="115382" y="2406"/>
                    <a:pt x="115012" y="2456"/>
                    <a:pt x="114668" y="2557"/>
                  </a:cubicBezTo>
                  <a:cubicBezTo>
                    <a:pt x="114085" y="2719"/>
                    <a:pt x="113665" y="3043"/>
                    <a:pt x="113276" y="3302"/>
                  </a:cubicBezTo>
                  <a:cubicBezTo>
                    <a:pt x="113017" y="3464"/>
                    <a:pt x="112790" y="3659"/>
                    <a:pt x="112596" y="3820"/>
                  </a:cubicBezTo>
                  <a:cubicBezTo>
                    <a:pt x="112661" y="2201"/>
                    <a:pt x="111948" y="1262"/>
                    <a:pt x="111268" y="744"/>
                  </a:cubicBezTo>
                  <a:cubicBezTo>
                    <a:pt x="110635" y="228"/>
                    <a:pt x="109849" y="1"/>
                    <a:pt x="1092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 name="Google Shape;599;p38"/>
            <p:cNvSpPr/>
            <p:nvPr/>
          </p:nvSpPr>
          <p:spPr>
            <a:xfrm>
              <a:off x="5306900" y="1976100"/>
              <a:ext cx="106075" cy="50375"/>
            </a:xfrm>
            <a:custGeom>
              <a:avLst/>
              <a:gdLst/>
              <a:ahLst/>
              <a:cxnLst/>
              <a:rect l="l" t="t" r="r" b="b"/>
              <a:pathLst>
                <a:path w="4243" h="2015" extrusionOk="0">
                  <a:moveTo>
                    <a:pt x="591" y="1"/>
                  </a:moveTo>
                  <a:cubicBezTo>
                    <a:pt x="238" y="1"/>
                    <a:pt x="0" y="72"/>
                    <a:pt x="0" y="72"/>
                  </a:cubicBezTo>
                  <a:cubicBezTo>
                    <a:pt x="0" y="72"/>
                    <a:pt x="324" y="137"/>
                    <a:pt x="745" y="234"/>
                  </a:cubicBezTo>
                  <a:cubicBezTo>
                    <a:pt x="842" y="266"/>
                    <a:pt x="971" y="299"/>
                    <a:pt x="1101" y="331"/>
                  </a:cubicBezTo>
                  <a:cubicBezTo>
                    <a:pt x="1231" y="363"/>
                    <a:pt x="1328" y="396"/>
                    <a:pt x="1490" y="428"/>
                  </a:cubicBezTo>
                  <a:cubicBezTo>
                    <a:pt x="1749" y="525"/>
                    <a:pt x="2008" y="622"/>
                    <a:pt x="2267" y="752"/>
                  </a:cubicBezTo>
                  <a:cubicBezTo>
                    <a:pt x="2558" y="849"/>
                    <a:pt x="2817" y="1011"/>
                    <a:pt x="3044" y="1141"/>
                  </a:cubicBezTo>
                  <a:cubicBezTo>
                    <a:pt x="3174" y="1205"/>
                    <a:pt x="3271" y="1270"/>
                    <a:pt x="3368" y="1335"/>
                  </a:cubicBezTo>
                  <a:cubicBezTo>
                    <a:pt x="3497" y="1432"/>
                    <a:pt x="3595" y="1497"/>
                    <a:pt x="3659" y="1562"/>
                  </a:cubicBezTo>
                  <a:cubicBezTo>
                    <a:pt x="3854" y="1691"/>
                    <a:pt x="3983" y="1821"/>
                    <a:pt x="4080" y="1885"/>
                  </a:cubicBezTo>
                  <a:cubicBezTo>
                    <a:pt x="4210" y="1983"/>
                    <a:pt x="4242" y="2015"/>
                    <a:pt x="4242" y="2015"/>
                  </a:cubicBezTo>
                  <a:cubicBezTo>
                    <a:pt x="4242" y="2015"/>
                    <a:pt x="4210" y="1950"/>
                    <a:pt x="4145" y="1853"/>
                  </a:cubicBezTo>
                  <a:cubicBezTo>
                    <a:pt x="4080" y="1723"/>
                    <a:pt x="3983" y="1562"/>
                    <a:pt x="3821" y="1400"/>
                  </a:cubicBezTo>
                  <a:cubicBezTo>
                    <a:pt x="3756" y="1302"/>
                    <a:pt x="3659" y="1205"/>
                    <a:pt x="3562" y="1108"/>
                  </a:cubicBezTo>
                  <a:cubicBezTo>
                    <a:pt x="3465" y="1011"/>
                    <a:pt x="3368" y="914"/>
                    <a:pt x="3238" y="849"/>
                  </a:cubicBezTo>
                  <a:cubicBezTo>
                    <a:pt x="3109" y="752"/>
                    <a:pt x="3012" y="655"/>
                    <a:pt x="2850" y="590"/>
                  </a:cubicBezTo>
                  <a:cubicBezTo>
                    <a:pt x="2720" y="525"/>
                    <a:pt x="2591" y="428"/>
                    <a:pt x="2429" y="363"/>
                  </a:cubicBezTo>
                  <a:cubicBezTo>
                    <a:pt x="2299" y="299"/>
                    <a:pt x="2137" y="266"/>
                    <a:pt x="2008" y="201"/>
                  </a:cubicBezTo>
                  <a:cubicBezTo>
                    <a:pt x="1846" y="169"/>
                    <a:pt x="1716" y="137"/>
                    <a:pt x="1554" y="104"/>
                  </a:cubicBezTo>
                  <a:cubicBezTo>
                    <a:pt x="1295" y="40"/>
                    <a:pt x="1004" y="7"/>
                    <a:pt x="777" y="7"/>
                  </a:cubicBezTo>
                  <a:cubicBezTo>
                    <a:pt x="712" y="3"/>
                    <a:pt x="650" y="1"/>
                    <a:pt x="5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 name="Google Shape;600;p38"/>
            <p:cNvSpPr/>
            <p:nvPr/>
          </p:nvSpPr>
          <p:spPr>
            <a:xfrm>
              <a:off x="5284225" y="2006225"/>
              <a:ext cx="118225" cy="60450"/>
            </a:xfrm>
            <a:custGeom>
              <a:avLst/>
              <a:gdLst/>
              <a:ahLst/>
              <a:cxnLst/>
              <a:rect l="l" t="t" r="r" b="b"/>
              <a:pathLst>
                <a:path w="4729" h="2418" extrusionOk="0">
                  <a:moveTo>
                    <a:pt x="0" y="0"/>
                  </a:moveTo>
                  <a:lnTo>
                    <a:pt x="0" y="0"/>
                  </a:lnTo>
                  <a:cubicBezTo>
                    <a:pt x="0" y="1"/>
                    <a:pt x="65" y="389"/>
                    <a:pt x="356" y="842"/>
                  </a:cubicBezTo>
                  <a:cubicBezTo>
                    <a:pt x="486" y="1101"/>
                    <a:pt x="680" y="1360"/>
                    <a:pt x="939" y="1587"/>
                  </a:cubicBezTo>
                  <a:cubicBezTo>
                    <a:pt x="1198" y="1814"/>
                    <a:pt x="1522" y="2008"/>
                    <a:pt x="1878" y="2138"/>
                  </a:cubicBezTo>
                  <a:cubicBezTo>
                    <a:pt x="2040" y="2235"/>
                    <a:pt x="2202" y="2267"/>
                    <a:pt x="2397" y="2300"/>
                  </a:cubicBezTo>
                  <a:cubicBezTo>
                    <a:pt x="2559" y="2364"/>
                    <a:pt x="2753" y="2364"/>
                    <a:pt x="2915" y="2397"/>
                  </a:cubicBezTo>
                  <a:cubicBezTo>
                    <a:pt x="3049" y="2410"/>
                    <a:pt x="3183" y="2418"/>
                    <a:pt x="3315" y="2418"/>
                  </a:cubicBezTo>
                  <a:cubicBezTo>
                    <a:pt x="3501" y="2418"/>
                    <a:pt x="3683" y="2402"/>
                    <a:pt x="3854" y="2364"/>
                  </a:cubicBezTo>
                  <a:cubicBezTo>
                    <a:pt x="4404" y="2300"/>
                    <a:pt x="4728" y="2105"/>
                    <a:pt x="4728" y="2105"/>
                  </a:cubicBezTo>
                  <a:lnTo>
                    <a:pt x="4728" y="2105"/>
                  </a:lnTo>
                  <a:cubicBezTo>
                    <a:pt x="4728" y="2105"/>
                    <a:pt x="4372" y="2235"/>
                    <a:pt x="3821" y="2267"/>
                  </a:cubicBezTo>
                  <a:cubicBezTo>
                    <a:pt x="3746" y="2277"/>
                    <a:pt x="3667" y="2281"/>
                    <a:pt x="3585" y="2281"/>
                  </a:cubicBezTo>
                  <a:cubicBezTo>
                    <a:pt x="3389" y="2281"/>
                    <a:pt x="3176" y="2258"/>
                    <a:pt x="2947" y="2235"/>
                  </a:cubicBezTo>
                  <a:cubicBezTo>
                    <a:pt x="2785" y="2202"/>
                    <a:pt x="2591" y="2170"/>
                    <a:pt x="2429" y="2105"/>
                  </a:cubicBezTo>
                  <a:cubicBezTo>
                    <a:pt x="2267" y="2073"/>
                    <a:pt x="2105" y="2040"/>
                    <a:pt x="1943" y="1943"/>
                  </a:cubicBezTo>
                  <a:cubicBezTo>
                    <a:pt x="1619" y="1846"/>
                    <a:pt x="1296" y="1652"/>
                    <a:pt x="1037" y="1458"/>
                  </a:cubicBezTo>
                  <a:cubicBezTo>
                    <a:pt x="810" y="1231"/>
                    <a:pt x="583" y="1004"/>
                    <a:pt x="421" y="778"/>
                  </a:cubicBezTo>
                  <a:cubicBezTo>
                    <a:pt x="130" y="357"/>
                    <a:pt x="0" y="1"/>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 name="Google Shape;601;p38"/>
            <p:cNvSpPr/>
            <p:nvPr/>
          </p:nvSpPr>
          <p:spPr>
            <a:xfrm>
              <a:off x="5284225" y="2052375"/>
              <a:ext cx="59125" cy="25475"/>
            </a:xfrm>
            <a:custGeom>
              <a:avLst/>
              <a:gdLst/>
              <a:ahLst/>
              <a:cxnLst/>
              <a:rect l="l" t="t" r="r" b="b"/>
              <a:pathLst>
                <a:path w="2365" h="1019" extrusionOk="0">
                  <a:moveTo>
                    <a:pt x="0" y="0"/>
                  </a:moveTo>
                  <a:cubicBezTo>
                    <a:pt x="0" y="0"/>
                    <a:pt x="97" y="130"/>
                    <a:pt x="292" y="259"/>
                  </a:cubicBezTo>
                  <a:cubicBezTo>
                    <a:pt x="389" y="356"/>
                    <a:pt x="518" y="454"/>
                    <a:pt x="648" y="518"/>
                  </a:cubicBezTo>
                  <a:cubicBezTo>
                    <a:pt x="777" y="615"/>
                    <a:pt x="907" y="680"/>
                    <a:pt x="1069" y="745"/>
                  </a:cubicBezTo>
                  <a:cubicBezTo>
                    <a:pt x="1231" y="842"/>
                    <a:pt x="1360" y="875"/>
                    <a:pt x="1522" y="939"/>
                  </a:cubicBezTo>
                  <a:cubicBezTo>
                    <a:pt x="1684" y="972"/>
                    <a:pt x="1814" y="1004"/>
                    <a:pt x="1943" y="1004"/>
                  </a:cubicBezTo>
                  <a:cubicBezTo>
                    <a:pt x="2030" y="1015"/>
                    <a:pt x="2105" y="1018"/>
                    <a:pt x="2168" y="1018"/>
                  </a:cubicBezTo>
                  <a:cubicBezTo>
                    <a:pt x="2292" y="1018"/>
                    <a:pt x="2364" y="1004"/>
                    <a:pt x="2364" y="1004"/>
                  </a:cubicBezTo>
                  <a:cubicBezTo>
                    <a:pt x="2364" y="1004"/>
                    <a:pt x="2332" y="1004"/>
                    <a:pt x="2235" y="972"/>
                  </a:cubicBezTo>
                  <a:cubicBezTo>
                    <a:pt x="2170" y="972"/>
                    <a:pt x="2073" y="939"/>
                    <a:pt x="1976" y="907"/>
                  </a:cubicBezTo>
                  <a:cubicBezTo>
                    <a:pt x="1846" y="875"/>
                    <a:pt x="1717" y="810"/>
                    <a:pt x="1587" y="777"/>
                  </a:cubicBezTo>
                  <a:cubicBezTo>
                    <a:pt x="1458" y="713"/>
                    <a:pt x="1296" y="648"/>
                    <a:pt x="1166" y="583"/>
                  </a:cubicBezTo>
                  <a:cubicBezTo>
                    <a:pt x="875" y="454"/>
                    <a:pt x="583" y="292"/>
                    <a:pt x="356" y="162"/>
                  </a:cubicBezTo>
                  <a:cubicBezTo>
                    <a:pt x="162" y="65"/>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 name="Google Shape;602;p38"/>
            <p:cNvSpPr/>
            <p:nvPr/>
          </p:nvSpPr>
          <p:spPr>
            <a:xfrm>
              <a:off x="5270450" y="2077475"/>
              <a:ext cx="72900" cy="21425"/>
            </a:xfrm>
            <a:custGeom>
              <a:avLst/>
              <a:gdLst/>
              <a:ahLst/>
              <a:cxnLst/>
              <a:rect l="l" t="t" r="r" b="b"/>
              <a:pathLst>
                <a:path w="2916" h="857" extrusionOk="0">
                  <a:moveTo>
                    <a:pt x="1" y="0"/>
                  </a:moveTo>
                  <a:lnTo>
                    <a:pt x="1" y="0"/>
                  </a:lnTo>
                  <a:cubicBezTo>
                    <a:pt x="1" y="0"/>
                    <a:pt x="163" y="130"/>
                    <a:pt x="389" y="291"/>
                  </a:cubicBezTo>
                  <a:cubicBezTo>
                    <a:pt x="616" y="453"/>
                    <a:pt x="972" y="648"/>
                    <a:pt x="1361" y="745"/>
                  </a:cubicBezTo>
                  <a:cubicBezTo>
                    <a:pt x="1555" y="810"/>
                    <a:pt x="1749" y="842"/>
                    <a:pt x="1944" y="842"/>
                  </a:cubicBezTo>
                  <a:cubicBezTo>
                    <a:pt x="1998" y="853"/>
                    <a:pt x="2055" y="856"/>
                    <a:pt x="2113" y="856"/>
                  </a:cubicBezTo>
                  <a:cubicBezTo>
                    <a:pt x="2228" y="856"/>
                    <a:pt x="2343" y="842"/>
                    <a:pt x="2429" y="842"/>
                  </a:cubicBezTo>
                  <a:cubicBezTo>
                    <a:pt x="2591" y="842"/>
                    <a:pt x="2689" y="777"/>
                    <a:pt x="2786" y="777"/>
                  </a:cubicBezTo>
                  <a:cubicBezTo>
                    <a:pt x="2850" y="745"/>
                    <a:pt x="2915" y="745"/>
                    <a:pt x="2915" y="745"/>
                  </a:cubicBezTo>
                  <a:lnTo>
                    <a:pt x="2786" y="745"/>
                  </a:lnTo>
                  <a:cubicBezTo>
                    <a:pt x="2689" y="745"/>
                    <a:pt x="2559" y="745"/>
                    <a:pt x="2429" y="712"/>
                  </a:cubicBezTo>
                  <a:cubicBezTo>
                    <a:pt x="2138" y="712"/>
                    <a:pt x="1782" y="648"/>
                    <a:pt x="1426" y="551"/>
                  </a:cubicBezTo>
                  <a:cubicBezTo>
                    <a:pt x="1231" y="518"/>
                    <a:pt x="1069" y="453"/>
                    <a:pt x="907" y="389"/>
                  </a:cubicBezTo>
                  <a:cubicBezTo>
                    <a:pt x="746" y="324"/>
                    <a:pt x="584" y="259"/>
                    <a:pt x="454" y="194"/>
                  </a:cubicBezTo>
                  <a:cubicBezTo>
                    <a:pt x="195" y="97"/>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 name="Google Shape;603;p38"/>
            <p:cNvSpPr/>
            <p:nvPr/>
          </p:nvSpPr>
          <p:spPr>
            <a:xfrm>
              <a:off x="5360325" y="1875875"/>
              <a:ext cx="89075" cy="40500"/>
            </a:xfrm>
            <a:custGeom>
              <a:avLst/>
              <a:gdLst/>
              <a:ahLst/>
              <a:cxnLst/>
              <a:rect l="l" t="t" r="r" b="b"/>
              <a:pathLst>
                <a:path w="3563" h="1620" extrusionOk="0">
                  <a:moveTo>
                    <a:pt x="0" y="1"/>
                  </a:moveTo>
                  <a:cubicBezTo>
                    <a:pt x="0" y="1"/>
                    <a:pt x="972" y="227"/>
                    <a:pt x="1878" y="616"/>
                  </a:cubicBezTo>
                  <a:cubicBezTo>
                    <a:pt x="2105" y="713"/>
                    <a:pt x="2332" y="810"/>
                    <a:pt x="2526" y="940"/>
                  </a:cubicBezTo>
                  <a:cubicBezTo>
                    <a:pt x="2720" y="1037"/>
                    <a:pt x="2915" y="1134"/>
                    <a:pt x="3077" y="1264"/>
                  </a:cubicBezTo>
                  <a:cubicBezTo>
                    <a:pt x="3206" y="1361"/>
                    <a:pt x="3368" y="1426"/>
                    <a:pt x="3433" y="1523"/>
                  </a:cubicBezTo>
                  <a:cubicBezTo>
                    <a:pt x="3530" y="1587"/>
                    <a:pt x="3562" y="1620"/>
                    <a:pt x="3562" y="1620"/>
                  </a:cubicBezTo>
                  <a:cubicBezTo>
                    <a:pt x="3562" y="1620"/>
                    <a:pt x="3530" y="1555"/>
                    <a:pt x="3465" y="1490"/>
                  </a:cubicBezTo>
                  <a:cubicBezTo>
                    <a:pt x="3400" y="1393"/>
                    <a:pt x="3271" y="1296"/>
                    <a:pt x="3141" y="1166"/>
                  </a:cubicBezTo>
                  <a:cubicBezTo>
                    <a:pt x="3077" y="1102"/>
                    <a:pt x="2979" y="1037"/>
                    <a:pt x="2915" y="972"/>
                  </a:cubicBezTo>
                  <a:cubicBezTo>
                    <a:pt x="2818" y="907"/>
                    <a:pt x="2720" y="843"/>
                    <a:pt x="2623" y="778"/>
                  </a:cubicBezTo>
                  <a:cubicBezTo>
                    <a:pt x="2429" y="648"/>
                    <a:pt x="2202" y="519"/>
                    <a:pt x="1943" y="422"/>
                  </a:cubicBezTo>
                  <a:cubicBezTo>
                    <a:pt x="1717" y="325"/>
                    <a:pt x="1490" y="260"/>
                    <a:pt x="1263" y="195"/>
                  </a:cubicBezTo>
                  <a:cubicBezTo>
                    <a:pt x="1037" y="130"/>
                    <a:pt x="810" y="98"/>
                    <a:pt x="616" y="65"/>
                  </a:cubicBezTo>
                  <a:cubicBezTo>
                    <a:pt x="259" y="1"/>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 name="Google Shape;604;p38"/>
            <p:cNvSpPr/>
            <p:nvPr/>
          </p:nvSpPr>
          <p:spPr>
            <a:xfrm>
              <a:off x="5187875" y="2178650"/>
              <a:ext cx="144125" cy="70475"/>
            </a:xfrm>
            <a:custGeom>
              <a:avLst/>
              <a:gdLst/>
              <a:ahLst/>
              <a:cxnLst/>
              <a:rect l="l" t="t" r="r" b="b"/>
              <a:pathLst>
                <a:path w="5765" h="2819" extrusionOk="0">
                  <a:moveTo>
                    <a:pt x="1069" y="1"/>
                  </a:moveTo>
                  <a:cubicBezTo>
                    <a:pt x="422" y="1"/>
                    <a:pt x="1" y="98"/>
                    <a:pt x="1" y="98"/>
                  </a:cubicBezTo>
                  <a:cubicBezTo>
                    <a:pt x="1" y="98"/>
                    <a:pt x="114" y="90"/>
                    <a:pt x="304" y="90"/>
                  </a:cubicBezTo>
                  <a:cubicBezTo>
                    <a:pt x="495" y="90"/>
                    <a:pt x="762" y="98"/>
                    <a:pt x="1069" y="130"/>
                  </a:cubicBezTo>
                  <a:cubicBezTo>
                    <a:pt x="1393" y="130"/>
                    <a:pt x="1749" y="195"/>
                    <a:pt x="2138" y="292"/>
                  </a:cubicBezTo>
                  <a:cubicBezTo>
                    <a:pt x="2332" y="325"/>
                    <a:pt x="2527" y="390"/>
                    <a:pt x="2721" y="422"/>
                  </a:cubicBezTo>
                  <a:cubicBezTo>
                    <a:pt x="2915" y="519"/>
                    <a:pt x="3109" y="551"/>
                    <a:pt x="3304" y="649"/>
                  </a:cubicBezTo>
                  <a:cubicBezTo>
                    <a:pt x="3498" y="746"/>
                    <a:pt x="3692" y="810"/>
                    <a:pt x="3854" y="940"/>
                  </a:cubicBezTo>
                  <a:cubicBezTo>
                    <a:pt x="3951" y="972"/>
                    <a:pt x="4049" y="1037"/>
                    <a:pt x="4113" y="1102"/>
                  </a:cubicBezTo>
                  <a:cubicBezTo>
                    <a:pt x="4210" y="1134"/>
                    <a:pt x="4275" y="1199"/>
                    <a:pt x="4372" y="1264"/>
                  </a:cubicBezTo>
                  <a:cubicBezTo>
                    <a:pt x="4534" y="1361"/>
                    <a:pt x="4664" y="1491"/>
                    <a:pt x="4793" y="1620"/>
                  </a:cubicBezTo>
                  <a:cubicBezTo>
                    <a:pt x="4858" y="1685"/>
                    <a:pt x="4923" y="1750"/>
                    <a:pt x="4988" y="1814"/>
                  </a:cubicBezTo>
                  <a:cubicBezTo>
                    <a:pt x="5052" y="1879"/>
                    <a:pt x="5085" y="1912"/>
                    <a:pt x="5150" y="1976"/>
                  </a:cubicBezTo>
                  <a:cubicBezTo>
                    <a:pt x="5247" y="2106"/>
                    <a:pt x="5344" y="2203"/>
                    <a:pt x="5441" y="2300"/>
                  </a:cubicBezTo>
                  <a:cubicBezTo>
                    <a:pt x="5506" y="2430"/>
                    <a:pt x="5571" y="2527"/>
                    <a:pt x="5603" y="2592"/>
                  </a:cubicBezTo>
                  <a:cubicBezTo>
                    <a:pt x="5732" y="2753"/>
                    <a:pt x="5765" y="2818"/>
                    <a:pt x="5765" y="2818"/>
                  </a:cubicBezTo>
                  <a:cubicBezTo>
                    <a:pt x="5765" y="2818"/>
                    <a:pt x="5732" y="2721"/>
                    <a:pt x="5635" y="2559"/>
                  </a:cubicBezTo>
                  <a:cubicBezTo>
                    <a:pt x="5603" y="2494"/>
                    <a:pt x="5538" y="2397"/>
                    <a:pt x="5473" y="2268"/>
                  </a:cubicBezTo>
                  <a:cubicBezTo>
                    <a:pt x="5441" y="2171"/>
                    <a:pt x="5344" y="2041"/>
                    <a:pt x="5247" y="1912"/>
                  </a:cubicBezTo>
                  <a:cubicBezTo>
                    <a:pt x="5182" y="1847"/>
                    <a:pt x="5150" y="1782"/>
                    <a:pt x="5085" y="1717"/>
                  </a:cubicBezTo>
                  <a:cubicBezTo>
                    <a:pt x="5020" y="1652"/>
                    <a:pt x="4955" y="1588"/>
                    <a:pt x="4891" y="1523"/>
                  </a:cubicBezTo>
                  <a:cubicBezTo>
                    <a:pt x="4761" y="1393"/>
                    <a:pt x="4631" y="1231"/>
                    <a:pt x="4470" y="1134"/>
                  </a:cubicBezTo>
                  <a:cubicBezTo>
                    <a:pt x="4372" y="1070"/>
                    <a:pt x="4308" y="1005"/>
                    <a:pt x="4210" y="940"/>
                  </a:cubicBezTo>
                  <a:cubicBezTo>
                    <a:pt x="4146" y="875"/>
                    <a:pt x="4049" y="810"/>
                    <a:pt x="3951" y="778"/>
                  </a:cubicBezTo>
                  <a:cubicBezTo>
                    <a:pt x="3790" y="649"/>
                    <a:pt x="3595" y="551"/>
                    <a:pt x="3369" y="487"/>
                  </a:cubicBezTo>
                  <a:cubicBezTo>
                    <a:pt x="3174" y="390"/>
                    <a:pt x="2980" y="325"/>
                    <a:pt x="2786" y="260"/>
                  </a:cubicBezTo>
                  <a:cubicBezTo>
                    <a:pt x="2559" y="195"/>
                    <a:pt x="2365" y="130"/>
                    <a:pt x="2170" y="98"/>
                  </a:cubicBezTo>
                  <a:cubicBezTo>
                    <a:pt x="1782" y="33"/>
                    <a:pt x="1393"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 name="Google Shape;605;p38"/>
            <p:cNvSpPr/>
            <p:nvPr/>
          </p:nvSpPr>
          <p:spPr>
            <a:xfrm>
              <a:off x="5208125" y="2196475"/>
              <a:ext cx="89075" cy="52650"/>
            </a:xfrm>
            <a:custGeom>
              <a:avLst/>
              <a:gdLst/>
              <a:ahLst/>
              <a:cxnLst/>
              <a:rect l="l" t="t" r="r" b="b"/>
              <a:pathLst>
                <a:path w="3563" h="2106" extrusionOk="0">
                  <a:moveTo>
                    <a:pt x="0" y="0"/>
                  </a:moveTo>
                  <a:cubicBezTo>
                    <a:pt x="0" y="0"/>
                    <a:pt x="259" y="98"/>
                    <a:pt x="616" y="259"/>
                  </a:cubicBezTo>
                  <a:cubicBezTo>
                    <a:pt x="777" y="357"/>
                    <a:pt x="1004" y="454"/>
                    <a:pt x="1231" y="551"/>
                  </a:cubicBezTo>
                  <a:cubicBezTo>
                    <a:pt x="1425" y="648"/>
                    <a:pt x="1684" y="778"/>
                    <a:pt x="1911" y="907"/>
                  </a:cubicBezTo>
                  <a:cubicBezTo>
                    <a:pt x="2138" y="1004"/>
                    <a:pt x="2364" y="1134"/>
                    <a:pt x="2559" y="1263"/>
                  </a:cubicBezTo>
                  <a:cubicBezTo>
                    <a:pt x="2785" y="1393"/>
                    <a:pt x="2980" y="1522"/>
                    <a:pt x="3109" y="1652"/>
                  </a:cubicBezTo>
                  <a:cubicBezTo>
                    <a:pt x="3206" y="1717"/>
                    <a:pt x="3239" y="1781"/>
                    <a:pt x="3303" y="1846"/>
                  </a:cubicBezTo>
                  <a:cubicBezTo>
                    <a:pt x="3368" y="1879"/>
                    <a:pt x="3433" y="1943"/>
                    <a:pt x="3465" y="1976"/>
                  </a:cubicBezTo>
                  <a:cubicBezTo>
                    <a:pt x="3530" y="2073"/>
                    <a:pt x="3562" y="2105"/>
                    <a:pt x="3562" y="2105"/>
                  </a:cubicBezTo>
                  <a:cubicBezTo>
                    <a:pt x="3562" y="2105"/>
                    <a:pt x="3530" y="2073"/>
                    <a:pt x="3498" y="1943"/>
                  </a:cubicBezTo>
                  <a:cubicBezTo>
                    <a:pt x="3465" y="1911"/>
                    <a:pt x="3433" y="1846"/>
                    <a:pt x="3368" y="1781"/>
                  </a:cubicBezTo>
                  <a:cubicBezTo>
                    <a:pt x="3303" y="1717"/>
                    <a:pt x="3271" y="1652"/>
                    <a:pt x="3206" y="1587"/>
                  </a:cubicBezTo>
                  <a:cubicBezTo>
                    <a:pt x="3044" y="1425"/>
                    <a:pt x="2882" y="1263"/>
                    <a:pt x="2656" y="1134"/>
                  </a:cubicBezTo>
                  <a:cubicBezTo>
                    <a:pt x="2461" y="972"/>
                    <a:pt x="2235" y="842"/>
                    <a:pt x="2008" y="713"/>
                  </a:cubicBezTo>
                  <a:cubicBezTo>
                    <a:pt x="1522" y="454"/>
                    <a:pt x="1037" y="292"/>
                    <a:pt x="648" y="162"/>
                  </a:cubicBezTo>
                  <a:cubicBezTo>
                    <a:pt x="259" y="33"/>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 name="Google Shape;606;p38"/>
            <p:cNvSpPr/>
            <p:nvPr/>
          </p:nvSpPr>
          <p:spPr>
            <a:xfrm>
              <a:off x="5187875" y="2215100"/>
              <a:ext cx="144950" cy="57825"/>
            </a:xfrm>
            <a:custGeom>
              <a:avLst/>
              <a:gdLst/>
              <a:ahLst/>
              <a:cxnLst/>
              <a:rect l="l" t="t" r="r" b="b"/>
              <a:pathLst>
                <a:path w="5798" h="2313" extrusionOk="0">
                  <a:moveTo>
                    <a:pt x="1" y="0"/>
                  </a:moveTo>
                  <a:cubicBezTo>
                    <a:pt x="1" y="0"/>
                    <a:pt x="325" y="227"/>
                    <a:pt x="810" y="551"/>
                  </a:cubicBezTo>
                  <a:cubicBezTo>
                    <a:pt x="1069" y="713"/>
                    <a:pt x="1361" y="907"/>
                    <a:pt x="1685" y="1069"/>
                  </a:cubicBezTo>
                  <a:cubicBezTo>
                    <a:pt x="2008" y="1263"/>
                    <a:pt x="2365" y="1425"/>
                    <a:pt x="2721" y="1619"/>
                  </a:cubicBezTo>
                  <a:cubicBezTo>
                    <a:pt x="3077" y="1781"/>
                    <a:pt x="3466" y="1911"/>
                    <a:pt x="3790" y="2040"/>
                  </a:cubicBezTo>
                  <a:cubicBezTo>
                    <a:pt x="3984" y="2105"/>
                    <a:pt x="4146" y="2170"/>
                    <a:pt x="4308" y="2202"/>
                  </a:cubicBezTo>
                  <a:cubicBezTo>
                    <a:pt x="4502" y="2235"/>
                    <a:pt x="4631" y="2267"/>
                    <a:pt x="4793" y="2267"/>
                  </a:cubicBezTo>
                  <a:cubicBezTo>
                    <a:pt x="4908" y="2290"/>
                    <a:pt x="5006" y="2313"/>
                    <a:pt x="5100" y="2313"/>
                  </a:cubicBezTo>
                  <a:cubicBezTo>
                    <a:pt x="5138" y="2313"/>
                    <a:pt x="5176" y="2309"/>
                    <a:pt x="5214" y="2299"/>
                  </a:cubicBezTo>
                  <a:cubicBezTo>
                    <a:pt x="5344" y="2299"/>
                    <a:pt x="5441" y="2299"/>
                    <a:pt x="5506" y="2267"/>
                  </a:cubicBezTo>
                  <a:cubicBezTo>
                    <a:pt x="5699" y="2203"/>
                    <a:pt x="5796" y="2170"/>
                    <a:pt x="5797" y="2170"/>
                  </a:cubicBezTo>
                  <a:lnTo>
                    <a:pt x="5797" y="2170"/>
                  </a:lnTo>
                  <a:cubicBezTo>
                    <a:pt x="5796" y="2170"/>
                    <a:pt x="5699" y="2202"/>
                    <a:pt x="5506" y="2235"/>
                  </a:cubicBezTo>
                  <a:lnTo>
                    <a:pt x="5214" y="2235"/>
                  </a:lnTo>
                  <a:cubicBezTo>
                    <a:pt x="5085" y="2235"/>
                    <a:pt x="4955" y="2202"/>
                    <a:pt x="4826" y="2170"/>
                  </a:cubicBezTo>
                  <a:cubicBezTo>
                    <a:pt x="4664" y="2137"/>
                    <a:pt x="4534" y="2105"/>
                    <a:pt x="4372" y="2040"/>
                  </a:cubicBezTo>
                  <a:cubicBezTo>
                    <a:pt x="4210" y="2008"/>
                    <a:pt x="4049" y="1943"/>
                    <a:pt x="3854" y="1878"/>
                  </a:cubicBezTo>
                  <a:cubicBezTo>
                    <a:pt x="3530" y="1749"/>
                    <a:pt x="3174" y="1587"/>
                    <a:pt x="2818" y="1425"/>
                  </a:cubicBezTo>
                  <a:cubicBezTo>
                    <a:pt x="2462" y="1263"/>
                    <a:pt x="2106" y="1101"/>
                    <a:pt x="1782" y="907"/>
                  </a:cubicBezTo>
                  <a:cubicBezTo>
                    <a:pt x="1458" y="745"/>
                    <a:pt x="1134" y="583"/>
                    <a:pt x="875" y="454"/>
                  </a:cubicBezTo>
                  <a:cubicBezTo>
                    <a:pt x="357" y="162"/>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 name="Google Shape;607;p38"/>
            <p:cNvSpPr/>
            <p:nvPr/>
          </p:nvSpPr>
          <p:spPr>
            <a:xfrm>
              <a:off x="5160350" y="2215100"/>
              <a:ext cx="123900" cy="72075"/>
            </a:xfrm>
            <a:custGeom>
              <a:avLst/>
              <a:gdLst/>
              <a:ahLst/>
              <a:cxnLst/>
              <a:rect l="l" t="t" r="r" b="b"/>
              <a:pathLst>
                <a:path w="4956" h="2883" extrusionOk="0">
                  <a:moveTo>
                    <a:pt x="1" y="0"/>
                  </a:moveTo>
                  <a:lnTo>
                    <a:pt x="1" y="0"/>
                  </a:lnTo>
                  <a:cubicBezTo>
                    <a:pt x="1" y="0"/>
                    <a:pt x="195" y="324"/>
                    <a:pt x="551" y="745"/>
                  </a:cubicBezTo>
                  <a:cubicBezTo>
                    <a:pt x="713" y="972"/>
                    <a:pt x="940" y="1198"/>
                    <a:pt x="1199" y="1457"/>
                  </a:cubicBezTo>
                  <a:cubicBezTo>
                    <a:pt x="1458" y="1684"/>
                    <a:pt x="1782" y="1911"/>
                    <a:pt x="2106" y="2105"/>
                  </a:cubicBezTo>
                  <a:cubicBezTo>
                    <a:pt x="2429" y="2299"/>
                    <a:pt x="2753" y="2494"/>
                    <a:pt x="3077" y="2591"/>
                  </a:cubicBezTo>
                  <a:cubicBezTo>
                    <a:pt x="3239" y="2688"/>
                    <a:pt x="3401" y="2720"/>
                    <a:pt x="3563" y="2753"/>
                  </a:cubicBezTo>
                  <a:cubicBezTo>
                    <a:pt x="3725" y="2785"/>
                    <a:pt x="3887" y="2850"/>
                    <a:pt x="4016" y="2850"/>
                  </a:cubicBezTo>
                  <a:cubicBezTo>
                    <a:pt x="4178" y="2882"/>
                    <a:pt x="4308" y="2882"/>
                    <a:pt x="4405" y="2882"/>
                  </a:cubicBezTo>
                  <a:lnTo>
                    <a:pt x="4955" y="2882"/>
                  </a:lnTo>
                  <a:cubicBezTo>
                    <a:pt x="4955" y="2882"/>
                    <a:pt x="4858" y="2882"/>
                    <a:pt x="4696" y="2850"/>
                  </a:cubicBezTo>
                  <a:cubicBezTo>
                    <a:pt x="4631" y="2850"/>
                    <a:pt x="4534" y="2850"/>
                    <a:pt x="4405" y="2817"/>
                  </a:cubicBezTo>
                  <a:cubicBezTo>
                    <a:pt x="4308" y="2785"/>
                    <a:pt x="4178" y="2785"/>
                    <a:pt x="4049" y="2753"/>
                  </a:cubicBezTo>
                  <a:cubicBezTo>
                    <a:pt x="3919" y="2720"/>
                    <a:pt x="3757" y="2656"/>
                    <a:pt x="3628" y="2623"/>
                  </a:cubicBezTo>
                  <a:cubicBezTo>
                    <a:pt x="3466" y="2558"/>
                    <a:pt x="3304" y="2494"/>
                    <a:pt x="3142" y="2429"/>
                  </a:cubicBezTo>
                  <a:cubicBezTo>
                    <a:pt x="2980" y="2364"/>
                    <a:pt x="2850" y="2299"/>
                    <a:pt x="2688" y="2202"/>
                  </a:cubicBezTo>
                  <a:cubicBezTo>
                    <a:pt x="2527" y="2137"/>
                    <a:pt x="2365" y="2040"/>
                    <a:pt x="2203" y="1943"/>
                  </a:cubicBezTo>
                  <a:cubicBezTo>
                    <a:pt x="1879" y="1749"/>
                    <a:pt x="1587" y="1522"/>
                    <a:pt x="1328" y="1295"/>
                  </a:cubicBezTo>
                  <a:cubicBezTo>
                    <a:pt x="1069" y="1101"/>
                    <a:pt x="810" y="874"/>
                    <a:pt x="616" y="680"/>
                  </a:cubicBezTo>
                  <a:cubicBezTo>
                    <a:pt x="228" y="292"/>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 name="Google Shape;608;p38"/>
            <p:cNvSpPr/>
            <p:nvPr/>
          </p:nvSpPr>
          <p:spPr>
            <a:xfrm>
              <a:off x="4651950" y="3397525"/>
              <a:ext cx="126300" cy="140425"/>
            </a:xfrm>
            <a:custGeom>
              <a:avLst/>
              <a:gdLst/>
              <a:ahLst/>
              <a:cxnLst/>
              <a:rect l="l" t="t" r="r" b="b"/>
              <a:pathLst>
                <a:path w="5052" h="5617" extrusionOk="0">
                  <a:moveTo>
                    <a:pt x="154" y="0"/>
                  </a:moveTo>
                  <a:cubicBezTo>
                    <a:pt x="58" y="0"/>
                    <a:pt x="0" y="15"/>
                    <a:pt x="0" y="15"/>
                  </a:cubicBezTo>
                  <a:cubicBezTo>
                    <a:pt x="0" y="15"/>
                    <a:pt x="130" y="15"/>
                    <a:pt x="324" y="79"/>
                  </a:cubicBezTo>
                  <a:cubicBezTo>
                    <a:pt x="518" y="144"/>
                    <a:pt x="810" y="274"/>
                    <a:pt x="1101" y="468"/>
                  </a:cubicBezTo>
                  <a:cubicBezTo>
                    <a:pt x="1231" y="565"/>
                    <a:pt x="1360" y="695"/>
                    <a:pt x="1490" y="857"/>
                  </a:cubicBezTo>
                  <a:cubicBezTo>
                    <a:pt x="1619" y="1018"/>
                    <a:pt x="1749" y="1180"/>
                    <a:pt x="1846" y="1375"/>
                  </a:cubicBezTo>
                  <a:cubicBezTo>
                    <a:pt x="1943" y="1569"/>
                    <a:pt x="2008" y="1763"/>
                    <a:pt x="2105" y="1990"/>
                  </a:cubicBezTo>
                  <a:cubicBezTo>
                    <a:pt x="2202" y="2217"/>
                    <a:pt x="2299" y="2476"/>
                    <a:pt x="2429" y="2670"/>
                  </a:cubicBezTo>
                  <a:cubicBezTo>
                    <a:pt x="2915" y="3544"/>
                    <a:pt x="3595" y="4289"/>
                    <a:pt x="4113" y="4807"/>
                  </a:cubicBezTo>
                  <a:cubicBezTo>
                    <a:pt x="4663" y="5325"/>
                    <a:pt x="5052" y="5617"/>
                    <a:pt x="5052" y="5617"/>
                  </a:cubicBezTo>
                  <a:cubicBezTo>
                    <a:pt x="5052" y="5617"/>
                    <a:pt x="4987" y="5520"/>
                    <a:pt x="4825" y="5358"/>
                  </a:cubicBezTo>
                  <a:cubicBezTo>
                    <a:pt x="4696" y="5196"/>
                    <a:pt x="4501" y="4937"/>
                    <a:pt x="4275" y="4645"/>
                  </a:cubicBezTo>
                  <a:cubicBezTo>
                    <a:pt x="4080" y="4386"/>
                    <a:pt x="3821" y="4030"/>
                    <a:pt x="3530" y="3674"/>
                  </a:cubicBezTo>
                  <a:cubicBezTo>
                    <a:pt x="3400" y="3480"/>
                    <a:pt x="3271" y="3285"/>
                    <a:pt x="3141" y="3091"/>
                  </a:cubicBezTo>
                  <a:cubicBezTo>
                    <a:pt x="3012" y="2897"/>
                    <a:pt x="2882" y="2702"/>
                    <a:pt x="2785" y="2476"/>
                  </a:cubicBezTo>
                  <a:cubicBezTo>
                    <a:pt x="2656" y="2281"/>
                    <a:pt x="2558" y="2087"/>
                    <a:pt x="2461" y="1860"/>
                  </a:cubicBezTo>
                  <a:cubicBezTo>
                    <a:pt x="2364" y="1634"/>
                    <a:pt x="2267" y="1407"/>
                    <a:pt x="2138" y="1180"/>
                  </a:cubicBezTo>
                  <a:cubicBezTo>
                    <a:pt x="1911" y="759"/>
                    <a:pt x="1555" y="436"/>
                    <a:pt x="1198" y="274"/>
                  </a:cubicBezTo>
                  <a:cubicBezTo>
                    <a:pt x="1036" y="177"/>
                    <a:pt x="875" y="112"/>
                    <a:pt x="713" y="79"/>
                  </a:cubicBezTo>
                  <a:cubicBezTo>
                    <a:pt x="583" y="47"/>
                    <a:pt x="454" y="15"/>
                    <a:pt x="324" y="15"/>
                  </a:cubicBezTo>
                  <a:cubicBezTo>
                    <a:pt x="259" y="4"/>
                    <a:pt x="202" y="0"/>
                    <a:pt x="1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 name="Google Shape;609;p38"/>
            <p:cNvSpPr/>
            <p:nvPr/>
          </p:nvSpPr>
          <p:spPr>
            <a:xfrm>
              <a:off x="5386225" y="2353525"/>
              <a:ext cx="117425" cy="447725"/>
            </a:xfrm>
            <a:custGeom>
              <a:avLst/>
              <a:gdLst/>
              <a:ahLst/>
              <a:cxnLst/>
              <a:rect l="l" t="t" r="r" b="b"/>
              <a:pathLst>
                <a:path w="4697" h="17909" extrusionOk="0">
                  <a:moveTo>
                    <a:pt x="4696" y="1"/>
                  </a:moveTo>
                  <a:cubicBezTo>
                    <a:pt x="4696" y="1"/>
                    <a:pt x="4566" y="260"/>
                    <a:pt x="4405" y="745"/>
                  </a:cubicBezTo>
                  <a:cubicBezTo>
                    <a:pt x="4243" y="1231"/>
                    <a:pt x="4016" y="1911"/>
                    <a:pt x="3886" y="2786"/>
                  </a:cubicBezTo>
                  <a:cubicBezTo>
                    <a:pt x="3854" y="3239"/>
                    <a:pt x="3789" y="3725"/>
                    <a:pt x="3854" y="4243"/>
                  </a:cubicBezTo>
                  <a:lnTo>
                    <a:pt x="3854" y="4340"/>
                  </a:lnTo>
                  <a:lnTo>
                    <a:pt x="3886" y="4340"/>
                  </a:lnTo>
                  <a:cubicBezTo>
                    <a:pt x="3886" y="4356"/>
                    <a:pt x="3878" y="4356"/>
                    <a:pt x="3874" y="4356"/>
                  </a:cubicBezTo>
                  <a:cubicBezTo>
                    <a:pt x="3870" y="4356"/>
                    <a:pt x="3870" y="4356"/>
                    <a:pt x="3886" y="4372"/>
                  </a:cubicBezTo>
                  <a:lnTo>
                    <a:pt x="3886" y="4405"/>
                  </a:lnTo>
                  <a:cubicBezTo>
                    <a:pt x="3886" y="4469"/>
                    <a:pt x="3886" y="4534"/>
                    <a:pt x="3886" y="4599"/>
                  </a:cubicBezTo>
                  <a:cubicBezTo>
                    <a:pt x="3886" y="4696"/>
                    <a:pt x="3854" y="4826"/>
                    <a:pt x="3854" y="4955"/>
                  </a:cubicBezTo>
                  <a:cubicBezTo>
                    <a:pt x="3789" y="5214"/>
                    <a:pt x="3757" y="5473"/>
                    <a:pt x="3692" y="5732"/>
                  </a:cubicBezTo>
                  <a:cubicBezTo>
                    <a:pt x="3465" y="6801"/>
                    <a:pt x="3142" y="7902"/>
                    <a:pt x="2785" y="9003"/>
                  </a:cubicBezTo>
                  <a:cubicBezTo>
                    <a:pt x="2462" y="10136"/>
                    <a:pt x="2105" y="11238"/>
                    <a:pt x="1782" y="12274"/>
                  </a:cubicBezTo>
                  <a:cubicBezTo>
                    <a:pt x="1458" y="13310"/>
                    <a:pt x="1134" y="14282"/>
                    <a:pt x="875" y="15123"/>
                  </a:cubicBezTo>
                  <a:cubicBezTo>
                    <a:pt x="616" y="15965"/>
                    <a:pt x="389" y="16645"/>
                    <a:pt x="227" y="17131"/>
                  </a:cubicBezTo>
                  <a:cubicBezTo>
                    <a:pt x="98" y="17617"/>
                    <a:pt x="1" y="17908"/>
                    <a:pt x="1" y="17908"/>
                  </a:cubicBezTo>
                  <a:cubicBezTo>
                    <a:pt x="1" y="17908"/>
                    <a:pt x="130" y="17617"/>
                    <a:pt x="324" y="17164"/>
                  </a:cubicBezTo>
                  <a:cubicBezTo>
                    <a:pt x="519" y="16678"/>
                    <a:pt x="778" y="15998"/>
                    <a:pt x="1102" y="15188"/>
                  </a:cubicBezTo>
                  <a:cubicBezTo>
                    <a:pt x="1393" y="14379"/>
                    <a:pt x="1749" y="13407"/>
                    <a:pt x="2105" y="12403"/>
                  </a:cubicBezTo>
                  <a:cubicBezTo>
                    <a:pt x="2462" y="11367"/>
                    <a:pt x="2850" y="10234"/>
                    <a:pt x="3174" y="9133"/>
                  </a:cubicBezTo>
                  <a:cubicBezTo>
                    <a:pt x="3498" y="7999"/>
                    <a:pt x="3822" y="6898"/>
                    <a:pt x="4048" y="5797"/>
                  </a:cubicBezTo>
                  <a:cubicBezTo>
                    <a:pt x="4081" y="5538"/>
                    <a:pt x="4146" y="5279"/>
                    <a:pt x="4178" y="4988"/>
                  </a:cubicBezTo>
                  <a:cubicBezTo>
                    <a:pt x="4178" y="4858"/>
                    <a:pt x="4178" y="4729"/>
                    <a:pt x="4178" y="4599"/>
                  </a:cubicBezTo>
                  <a:cubicBezTo>
                    <a:pt x="4178" y="4502"/>
                    <a:pt x="4178" y="4437"/>
                    <a:pt x="4178" y="4372"/>
                  </a:cubicBezTo>
                  <a:lnTo>
                    <a:pt x="4178" y="4275"/>
                  </a:lnTo>
                  <a:lnTo>
                    <a:pt x="4146" y="4178"/>
                  </a:lnTo>
                  <a:cubicBezTo>
                    <a:pt x="4081" y="3725"/>
                    <a:pt x="4081" y="3239"/>
                    <a:pt x="4113" y="2818"/>
                  </a:cubicBezTo>
                  <a:cubicBezTo>
                    <a:pt x="4210" y="1976"/>
                    <a:pt x="4340" y="1231"/>
                    <a:pt x="4469" y="745"/>
                  </a:cubicBezTo>
                  <a:cubicBezTo>
                    <a:pt x="4599" y="260"/>
                    <a:pt x="4696" y="1"/>
                    <a:pt x="46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 name="Google Shape;610;p38"/>
            <p:cNvSpPr/>
            <p:nvPr/>
          </p:nvSpPr>
          <p:spPr>
            <a:xfrm>
              <a:off x="5454225" y="2469300"/>
              <a:ext cx="87475" cy="253425"/>
            </a:xfrm>
            <a:custGeom>
              <a:avLst/>
              <a:gdLst/>
              <a:ahLst/>
              <a:cxnLst/>
              <a:rect l="l" t="t" r="r" b="b"/>
              <a:pathLst>
                <a:path w="3499" h="10137" extrusionOk="0">
                  <a:moveTo>
                    <a:pt x="3498" y="0"/>
                  </a:moveTo>
                  <a:cubicBezTo>
                    <a:pt x="3498" y="1"/>
                    <a:pt x="3239" y="616"/>
                    <a:pt x="2850" y="1555"/>
                  </a:cubicBezTo>
                  <a:cubicBezTo>
                    <a:pt x="2656" y="2008"/>
                    <a:pt x="2429" y="2559"/>
                    <a:pt x="2235" y="3142"/>
                  </a:cubicBezTo>
                  <a:cubicBezTo>
                    <a:pt x="2008" y="3757"/>
                    <a:pt x="1749" y="4372"/>
                    <a:pt x="1523" y="5020"/>
                  </a:cubicBezTo>
                  <a:cubicBezTo>
                    <a:pt x="1296" y="5635"/>
                    <a:pt x="1069" y="6283"/>
                    <a:pt x="875" y="6866"/>
                  </a:cubicBezTo>
                  <a:cubicBezTo>
                    <a:pt x="681" y="7481"/>
                    <a:pt x="519" y="8031"/>
                    <a:pt x="389" y="8517"/>
                  </a:cubicBezTo>
                  <a:cubicBezTo>
                    <a:pt x="325" y="8776"/>
                    <a:pt x="260" y="8970"/>
                    <a:pt x="195" y="9197"/>
                  </a:cubicBezTo>
                  <a:cubicBezTo>
                    <a:pt x="163" y="9391"/>
                    <a:pt x="98" y="9553"/>
                    <a:pt x="65" y="9715"/>
                  </a:cubicBezTo>
                  <a:cubicBezTo>
                    <a:pt x="33" y="9974"/>
                    <a:pt x="1" y="10136"/>
                    <a:pt x="1" y="10136"/>
                  </a:cubicBezTo>
                  <a:cubicBezTo>
                    <a:pt x="1" y="10136"/>
                    <a:pt x="33" y="10007"/>
                    <a:pt x="98" y="9715"/>
                  </a:cubicBezTo>
                  <a:cubicBezTo>
                    <a:pt x="195" y="9424"/>
                    <a:pt x="325" y="9035"/>
                    <a:pt x="486" y="8549"/>
                  </a:cubicBezTo>
                  <a:cubicBezTo>
                    <a:pt x="648" y="8064"/>
                    <a:pt x="843" y="7513"/>
                    <a:pt x="1069" y="6930"/>
                  </a:cubicBezTo>
                  <a:cubicBezTo>
                    <a:pt x="1264" y="6347"/>
                    <a:pt x="1490" y="5700"/>
                    <a:pt x="1717" y="5085"/>
                  </a:cubicBezTo>
                  <a:cubicBezTo>
                    <a:pt x="2170" y="3822"/>
                    <a:pt x="2624" y="2559"/>
                    <a:pt x="2948" y="1587"/>
                  </a:cubicBezTo>
                  <a:cubicBezTo>
                    <a:pt x="3304" y="648"/>
                    <a:pt x="3498" y="1"/>
                    <a:pt x="34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 name="Google Shape;611;p38"/>
            <p:cNvSpPr/>
            <p:nvPr/>
          </p:nvSpPr>
          <p:spPr>
            <a:xfrm>
              <a:off x="5503625" y="2355150"/>
              <a:ext cx="218600" cy="605575"/>
            </a:xfrm>
            <a:custGeom>
              <a:avLst/>
              <a:gdLst/>
              <a:ahLst/>
              <a:cxnLst/>
              <a:rect l="l" t="t" r="r" b="b"/>
              <a:pathLst>
                <a:path w="8744" h="24223" extrusionOk="0">
                  <a:moveTo>
                    <a:pt x="8743" y="0"/>
                  </a:moveTo>
                  <a:cubicBezTo>
                    <a:pt x="8711" y="33"/>
                    <a:pt x="8711" y="98"/>
                    <a:pt x="8646" y="195"/>
                  </a:cubicBezTo>
                  <a:cubicBezTo>
                    <a:pt x="8582" y="357"/>
                    <a:pt x="8387" y="583"/>
                    <a:pt x="8128" y="810"/>
                  </a:cubicBezTo>
                  <a:cubicBezTo>
                    <a:pt x="7869" y="1037"/>
                    <a:pt x="7513" y="1296"/>
                    <a:pt x="7124" y="1620"/>
                  </a:cubicBezTo>
                  <a:cubicBezTo>
                    <a:pt x="6736" y="1943"/>
                    <a:pt x="6315" y="2364"/>
                    <a:pt x="6088" y="2980"/>
                  </a:cubicBezTo>
                  <a:cubicBezTo>
                    <a:pt x="5991" y="3303"/>
                    <a:pt x="5926" y="3595"/>
                    <a:pt x="5861" y="3951"/>
                  </a:cubicBezTo>
                  <a:cubicBezTo>
                    <a:pt x="5829" y="4275"/>
                    <a:pt x="5764" y="4599"/>
                    <a:pt x="5699" y="4955"/>
                  </a:cubicBezTo>
                  <a:cubicBezTo>
                    <a:pt x="5570" y="5635"/>
                    <a:pt x="5440" y="6380"/>
                    <a:pt x="5311" y="7125"/>
                  </a:cubicBezTo>
                  <a:cubicBezTo>
                    <a:pt x="5181" y="7869"/>
                    <a:pt x="5019" y="8647"/>
                    <a:pt x="4760" y="9391"/>
                  </a:cubicBezTo>
                  <a:cubicBezTo>
                    <a:pt x="4501" y="10169"/>
                    <a:pt x="4242" y="10946"/>
                    <a:pt x="3983" y="11723"/>
                  </a:cubicBezTo>
                  <a:cubicBezTo>
                    <a:pt x="3465" y="13277"/>
                    <a:pt x="2947" y="14832"/>
                    <a:pt x="2461" y="16289"/>
                  </a:cubicBezTo>
                  <a:cubicBezTo>
                    <a:pt x="1975" y="17746"/>
                    <a:pt x="1554" y="19106"/>
                    <a:pt x="1198" y="20272"/>
                  </a:cubicBezTo>
                  <a:cubicBezTo>
                    <a:pt x="810" y="21470"/>
                    <a:pt x="518" y="22442"/>
                    <a:pt x="324" y="23122"/>
                  </a:cubicBezTo>
                  <a:cubicBezTo>
                    <a:pt x="97" y="23802"/>
                    <a:pt x="0" y="24223"/>
                    <a:pt x="0" y="24223"/>
                  </a:cubicBezTo>
                  <a:cubicBezTo>
                    <a:pt x="0" y="24223"/>
                    <a:pt x="130" y="23834"/>
                    <a:pt x="389" y="23154"/>
                  </a:cubicBezTo>
                  <a:cubicBezTo>
                    <a:pt x="648" y="22474"/>
                    <a:pt x="1004" y="21535"/>
                    <a:pt x="1393" y="20369"/>
                  </a:cubicBezTo>
                  <a:cubicBezTo>
                    <a:pt x="1813" y="19203"/>
                    <a:pt x="2299" y="17843"/>
                    <a:pt x="2817" y="16419"/>
                  </a:cubicBezTo>
                  <a:cubicBezTo>
                    <a:pt x="3303" y="14961"/>
                    <a:pt x="3821" y="13407"/>
                    <a:pt x="4372" y="11853"/>
                  </a:cubicBezTo>
                  <a:cubicBezTo>
                    <a:pt x="4631" y="11075"/>
                    <a:pt x="4890" y="10298"/>
                    <a:pt x="5117" y="9521"/>
                  </a:cubicBezTo>
                  <a:cubicBezTo>
                    <a:pt x="5376" y="8744"/>
                    <a:pt x="5538" y="7967"/>
                    <a:pt x="5667" y="7189"/>
                  </a:cubicBezTo>
                  <a:cubicBezTo>
                    <a:pt x="5797" y="6445"/>
                    <a:pt x="5894" y="5700"/>
                    <a:pt x="5991" y="4987"/>
                  </a:cubicBezTo>
                  <a:cubicBezTo>
                    <a:pt x="6023" y="4664"/>
                    <a:pt x="6088" y="4307"/>
                    <a:pt x="6120" y="3983"/>
                  </a:cubicBezTo>
                  <a:cubicBezTo>
                    <a:pt x="6185" y="3660"/>
                    <a:pt x="6218" y="3336"/>
                    <a:pt x="6282" y="3044"/>
                  </a:cubicBezTo>
                  <a:cubicBezTo>
                    <a:pt x="6477" y="2494"/>
                    <a:pt x="6865" y="2073"/>
                    <a:pt x="7221" y="1749"/>
                  </a:cubicBezTo>
                  <a:cubicBezTo>
                    <a:pt x="7578" y="1393"/>
                    <a:pt x="7934" y="1134"/>
                    <a:pt x="8161" y="875"/>
                  </a:cubicBezTo>
                  <a:cubicBezTo>
                    <a:pt x="8420" y="616"/>
                    <a:pt x="8582" y="389"/>
                    <a:pt x="8679" y="195"/>
                  </a:cubicBezTo>
                  <a:cubicBezTo>
                    <a:pt x="8711" y="98"/>
                    <a:pt x="8743" y="33"/>
                    <a:pt x="87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 name="Google Shape;612;p38"/>
            <p:cNvSpPr/>
            <p:nvPr/>
          </p:nvSpPr>
          <p:spPr>
            <a:xfrm>
              <a:off x="5437225" y="2525150"/>
              <a:ext cx="285800" cy="854950"/>
            </a:xfrm>
            <a:custGeom>
              <a:avLst/>
              <a:gdLst/>
              <a:ahLst/>
              <a:cxnLst/>
              <a:rect l="l" t="t" r="r" b="b"/>
              <a:pathLst>
                <a:path w="11432" h="34198" extrusionOk="0">
                  <a:moveTo>
                    <a:pt x="11432" y="1"/>
                  </a:moveTo>
                  <a:cubicBezTo>
                    <a:pt x="11432" y="1"/>
                    <a:pt x="11140" y="487"/>
                    <a:pt x="10622" y="1329"/>
                  </a:cubicBezTo>
                  <a:cubicBezTo>
                    <a:pt x="10136" y="2203"/>
                    <a:pt x="9392" y="3433"/>
                    <a:pt x="8615" y="4955"/>
                  </a:cubicBezTo>
                  <a:cubicBezTo>
                    <a:pt x="8226" y="5700"/>
                    <a:pt x="7837" y="6542"/>
                    <a:pt x="7449" y="7449"/>
                  </a:cubicBezTo>
                  <a:cubicBezTo>
                    <a:pt x="7125" y="8356"/>
                    <a:pt x="6769" y="9327"/>
                    <a:pt x="6380" y="10331"/>
                  </a:cubicBezTo>
                  <a:cubicBezTo>
                    <a:pt x="5668" y="12339"/>
                    <a:pt x="4858" y="14476"/>
                    <a:pt x="4081" y="16613"/>
                  </a:cubicBezTo>
                  <a:cubicBezTo>
                    <a:pt x="3336" y="18751"/>
                    <a:pt x="2559" y="20888"/>
                    <a:pt x="1879" y="22896"/>
                  </a:cubicBezTo>
                  <a:cubicBezTo>
                    <a:pt x="1555" y="23932"/>
                    <a:pt x="1231" y="24871"/>
                    <a:pt x="972" y="25842"/>
                  </a:cubicBezTo>
                  <a:cubicBezTo>
                    <a:pt x="875" y="26361"/>
                    <a:pt x="843" y="26814"/>
                    <a:pt x="810" y="27267"/>
                  </a:cubicBezTo>
                  <a:cubicBezTo>
                    <a:pt x="745" y="27721"/>
                    <a:pt x="713" y="28174"/>
                    <a:pt x="681" y="28595"/>
                  </a:cubicBezTo>
                  <a:cubicBezTo>
                    <a:pt x="584" y="29437"/>
                    <a:pt x="454" y="30214"/>
                    <a:pt x="260" y="30862"/>
                  </a:cubicBezTo>
                  <a:cubicBezTo>
                    <a:pt x="65" y="31542"/>
                    <a:pt x="1" y="32157"/>
                    <a:pt x="1" y="32643"/>
                  </a:cubicBezTo>
                  <a:cubicBezTo>
                    <a:pt x="33" y="33161"/>
                    <a:pt x="98" y="33550"/>
                    <a:pt x="163" y="33809"/>
                  </a:cubicBezTo>
                  <a:cubicBezTo>
                    <a:pt x="227" y="34068"/>
                    <a:pt x="292" y="34197"/>
                    <a:pt x="292" y="34197"/>
                  </a:cubicBezTo>
                  <a:cubicBezTo>
                    <a:pt x="292" y="34197"/>
                    <a:pt x="227" y="34068"/>
                    <a:pt x="195" y="33809"/>
                  </a:cubicBezTo>
                  <a:cubicBezTo>
                    <a:pt x="130" y="33550"/>
                    <a:pt x="98" y="33161"/>
                    <a:pt x="98" y="32643"/>
                  </a:cubicBezTo>
                  <a:cubicBezTo>
                    <a:pt x="98" y="32157"/>
                    <a:pt x="163" y="31574"/>
                    <a:pt x="422" y="30927"/>
                  </a:cubicBezTo>
                  <a:cubicBezTo>
                    <a:pt x="616" y="30246"/>
                    <a:pt x="778" y="29469"/>
                    <a:pt x="907" y="28627"/>
                  </a:cubicBezTo>
                  <a:cubicBezTo>
                    <a:pt x="940" y="28206"/>
                    <a:pt x="1005" y="27753"/>
                    <a:pt x="1069" y="27300"/>
                  </a:cubicBezTo>
                  <a:cubicBezTo>
                    <a:pt x="1134" y="26846"/>
                    <a:pt x="1166" y="26361"/>
                    <a:pt x="1264" y="25907"/>
                  </a:cubicBezTo>
                  <a:cubicBezTo>
                    <a:pt x="1523" y="25000"/>
                    <a:pt x="1879" y="24029"/>
                    <a:pt x="2235" y="23025"/>
                  </a:cubicBezTo>
                  <a:cubicBezTo>
                    <a:pt x="2915" y="21017"/>
                    <a:pt x="3692" y="18880"/>
                    <a:pt x="4469" y="16743"/>
                  </a:cubicBezTo>
                  <a:cubicBezTo>
                    <a:pt x="5247" y="14606"/>
                    <a:pt x="5991" y="12468"/>
                    <a:pt x="6704" y="10460"/>
                  </a:cubicBezTo>
                  <a:cubicBezTo>
                    <a:pt x="7060" y="9457"/>
                    <a:pt x="7416" y="8485"/>
                    <a:pt x="7740" y="7546"/>
                  </a:cubicBezTo>
                  <a:cubicBezTo>
                    <a:pt x="8064" y="6639"/>
                    <a:pt x="8453" y="5797"/>
                    <a:pt x="8841" y="5053"/>
                  </a:cubicBezTo>
                  <a:cubicBezTo>
                    <a:pt x="9586" y="3531"/>
                    <a:pt x="10234" y="2268"/>
                    <a:pt x="10687" y="1393"/>
                  </a:cubicBezTo>
                  <a:cubicBezTo>
                    <a:pt x="11173" y="519"/>
                    <a:pt x="11432" y="1"/>
                    <a:pt x="11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 name="Google Shape;613;p38"/>
            <p:cNvSpPr/>
            <p:nvPr/>
          </p:nvSpPr>
          <p:spPr>
            <a:xfrm>
              <a:off x="5699525" y="2414250"/>
              <a:ext cx="140075" cy="406425"/>
            </a:xfrm>
            <a:custGeom>
              <a:avLst/>
              <a:gdLst/>
              <a:ahLst/>
              <a:cxnLst/>
              <a:rect l="l" t="t" r="r" b="b"/>
              <a:pathLst>
                <a:path w="5603" h="16257" extrusionOk="0">
                  <a:moveTo>
                    <a:pt x="5603" y="0"/>
                  </a:moveTo>
                  <a:cubicBezTo>
                    <a:pt x="5603" y="1"/>
                    <a:pt x="5473" y="227"/>
                    <a:pt x="5279" y="648"/>
                  </a:cubicBezTo>
                  <a:cubicBezTo>
                    <a:pt x="5085" y="1069"/>
                    <a:pt x="4793" y="1717"/>
                    <a:pt x="4599" y="2494"/>
                  </a:cubicBezTo>
                  <a:cubicBezTo>
                    <a:pt x="4502" y="2882"/>
                    <a:pt x="4372" y="3336"/>
                    <a:pt x="4372" y="3822"/>
                  </a:cubicBezTo>
                  <a:cubicBezTo>
                    <a:pt x="4340" y="3951"/>
                    <a:pt x="4340" y="4048"/>
                    <a:pt x="4340" y="4178"/>
                  </a:cubicBezTo>
                  <a:cubicBezTo>
                    <a:pt x="4340" y="4243"/>
                    <a:pt x="4372" y="4307"/>
                    <a:pt x="4372" y="4372"/>
                  </a:cubicBezTo>
                  <a:cubicBezTo>
                    <a:pt x="4372" y="4398"/>
                    <a:pt x="4372" y="4446"/>
                    <a:pt x="4372" y="4446"/>
                  </a:cubicBezTo>
                  <a:lnTo>
                    <a:pt x="4372" y="4534"/>
                  </a:lnTo>
                  <a:cubicBezTo>
                    <a:pt x="4372" y="4728"/>
                    <a:pt x="4308" y="4987"/>
                    <a:pt x="4243" y="5214"/>
                  </a:cubicBezTo>
                  <a:cubicBezTo>
                    <a:pt x="3951" y="6185"/>
                    <a:pt x="3563" y="7189"/>
                    <a:pt x="3174" y="8193"/>
                  </a:cubicBezTo>
                  <a:cubicBezTo>
                    <a:pt x="2365" y="10201"/>
                    <a:pt x="1555" y="12209"/>
                    <a:pt x="972" y="13731"/>
                  </a:cubicBezTo>
                  <a:cubicBezTo>
                    <a:pt x="648" y="14476"/>
                    <a:pt x="422" y="15123"/>
                    <a:pt x="260" y="15544"/>
                  </a:cubicBezTo>
                  <a:cubicBezTo>
                    <a:pt x="98" y="15998"/>
                    <a:pt x="1" y="16257"/>
                    <a:pt x="1" y="16257"/>
                  </a:cubicBezTo>
                  <a:cubicBezTo>
                    <a:pt x="1" y="16257"/>
                    <a:pt x="98" y="15998"/>
                    <a:pt x="325" y="15577"/>
                  </a:cubicBezTo>
                  <a:cubicBezTo>
                    <a:pt x="519" y="15156"/>
                    <a:pt x="843" y="14540"/>
                    <a:pt x="1166" y="13795"/>
                  </a:cubicBezTo>
                  <a:cubicBezTo>
                    <a:pt x="1523" y="13083"/>
                    <a:pt x="1911" y="12209"/>
                    <a:pt x="2332" y="11270"/>
                  </a:cubicBezTo>
                  <a:cubicBezTo>
                    <a:pt x="2721" y="10363"/>
                    <a:pt x="3142" y="9359"/>
                    <a:pt x="3530" y="8323"/>
                  </a:cubicBezTo>
                  <a:cubicBezTo>
                    <a:pt x="3919" y="7319"/>
                    <a:pt x="4308" y="6315"/>
                    <a:pt x="4567" y="5311"/>
                  </a:cubicBezTo>
                  <a:cubicBezTo>
                    <a:pt x="4631" y="5052"/>
                    <a:pt x="4696" y="4825"/>
                    <a:pt x="4696" y="4534"/>
                  </a:cubicBezTo>
                  <a:lnTo>
                    <a:pt x="4696" y="4437"/>
                  </a:lnTo>
                  <a:lnTo>
                    <a:pt x="4696" y="4340"/>
                  </a:lnTo>
                  <a:cubicBezTo>
                    <a:pt x="4696" y="4275"/>
                    <a:pt x="4664" y="4210"/>
                    <a:pt x="4664" y="4178"/>
                  </a:cubicBezTo>
                  <a:cubicBezTo>
                    <a:pt x="4664" y="4048"/>
                    <a:pt x="4664" y="3951"/>
                    <a:pt x="4664" y="3822"/>
                  </a:cubicBezTo>
                  <a:cubicBezTo>
                    <a:pt x="4664" y="3368"/>
                    <a:pt x="4729" y="2947"/>
                    <a:pt x="4826" y="2559"/>
                  </a:cubicBezTo>
                  <a:cubicBezTo>
                    <a:pt x="4988" y="1781"/>
                    <a:pt x="5182" y="1134"/>
                    <a:pt x="5344" y="680"/>
                  </a:cubicBezTo>
                  <a:cubicBezTo>
                    <a:pt x="5506" y="227"/>
                    <a:pt x="5603" y="1"/>
                    <a:pt x="56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 name="Google Shape;614;p38"/>
            <p:cNvSpPr/>
            <p:nvPr/>
          </p:nvSpPr>
          <p:spPr>
            <a:xfrm>
              <a:off x="5503625" y="2657125"/>
              <a:ext cx="314125" cy="637150"/>
            </a:xfrm>
            <a:custGeom>
              <a:avLst/>
              <a:gdLst/>
              <a:ahLst/>
              <a:cxnLst/>
              <a:rect l="l" t="t" r="r" b="b"/>
              <a:pathLst>
                <a:path w="12565" h="25486" extrusionOk="0">
                  <a:moveTo>
                    <a:pt x="12565" y="0"/>
                  </a:moveTo>
                  <a:cubicBezTo>
                    <a:pt x="12564" y="1"/>
                    <a:pt x="12370" y="389"/>
                    <a:pt x="12014" y="1069"/>
                  </a:cubicBezTo>
                  <a:cubicBezTo>
                    <a:pt x="11658" y="1749"/>
                    <a:pt x="11107" y="2720"/>
                    <a:pt x="10524" y="3919"/>
                  </a:cubicBezTo>
                  <a:cubicBezTo>
                    <a:pt x="9909" y="5117"/>
                    <a:pt x="9197" y="6509"/>
                    <a:pt x="8452" y="7999"/>
                  </a:cubicBezTo>
                  <a:cubicBezTo>
                    <a:pt x="7707" y="9488"/>
                    <a:pt x="6930" y="11075"/>
                    <a:pt x="6153" y="12694"/>
                  </a:cubicBezTo>
                  <a:cubicBezTo>
                    <a:pt x="5797" y="13504"/>
                    <a:pt x="5408" y="14313"/>
                    <a:pt x="5052" y="15123"/>
                  </a:cubicBezTo>
                  <a:cubicBezTo>
                    <a:pt x="4890" y="15512"/>
                    <a:pt x="4728" y="15933"/>
                    <a:pt x="4566" y="16321"/>
                  </a:cubicBezTo>
                  <a:cubicBezTo>
                    <a:pt x="4372" y="16677"/>
                    <a:pt x="4177" y="17066"/>
                    <a:pt x="3983" y="17422"/>
                  </a:cubicBezTo>
                  <a:cubicBezTo>
                    <a:pt x="3206" y="18912"/>
                    <a:pt x="2461" y="20272"/>
                    <a:pt x="1813" y="21438"/>
                  </a:cubicBezTo>
                  <a:cubicBezTo>
                    <a:pt x="1166" y="22604"/>
                    <a:pt x="680" y="23607"/>
                    <a:pt x="356" y="24320"/>
                  </a:cubicBezTo>
                  <a:cubicBezTo>
                    <a:pt x="291" y="24514"/>
                    <a:pt x="227" y="24676"/>
                    <a:pt x="162" y="24806"/>
                  </a:cubicBezTo>
                  <a:cubicBezTo>
                    <a:pt x="130" y="24935"/>
                    <a:pt x="65" y="25065"/>
                    <a:pt x="32" y="25162"/>
                  </a:cubicBezTo>
                  <a:cubicBezTo>
                    <a:pt x="0" y="25388"/>
                    <a:pt x="0" y="25486"/>
                    <a:pt x="0" y="25486"/>
                  </a:cubicBezTo>
                  <a:cubicBezTo>
                    <a:pt x="0" y="25486"/>
                    <a:pt x="0" y="25388"/>
                    <a:pt x="65" y="25162"/>
                  </a:cubicBezTo>
                  <a:cubicBezTo>
                    <a:pt x="97" y="25065"/>
                    <a:pt x="162" y="24967"/>
                    <a:pt x="227" y="24806"/>
                  </a:cubicBezTo>
                  <a:cubicBezTo>
                    <a:pt x="291" y="24676"/>
                    <a:pt x="356" y="24514"/>
                    <a:pt x="421" y="24352"/>
                  </a:cubicBezTo>
                  <a:cubicBezTo>
                    <a:pt x="615" y="23996"/>
                    <a:pt x="842" y="23607"/>
                    <a:pt x="1101" y="23122"/>
                  </a:cubicBezTo>
                  <a:cubicBezTo>
                    <a:pt x="1360" y="22636"/>
                    <a:pt x="1684" y="22118"/>
                    <a:pt x="2008" y="21535"/>
                  </a:cubicBezTo>
                  <a:cubicBezTo>
                    <a:pt x="2688" y="20401"/>
                    <a:pt x="3497" y="19074"/>
                    <a:pt x="4307" y="17584"/>
                  </a:cubicBezTo>
                  <a:cubicBezTo>
                    <a:pt x="4501" y="17228"/>
                    <a:pt x="4696" y="16872"/>
                    <a:pt x="4890" y="16451"/>
                  </a:cubicBezTo>
                  <a:cubicBezTo>
                    <a:pt x="5084" y="16062"/>
                    <a:pt x="5246" y="15641"/>
                    <a:pt x="5408" y="15253"/>
                  </a:cubicBezTo>
                  <a:cubicBezTo>
                    <a:pt x="5764" y="14475"/>
                    <a:pt x="6153" y="13666"/>
                    <a:pt x="6509" y="12856"/>
                  </a:cubicBezTo>
                  <a:cubicBezTo>
                    <a:pt x="8063" y="9650"/>
                    <a:pt x="9585" y="6444"/>
                    <a:pt x="10719" y="4016"/>
                  </a:cubicBezTo>
                  <a:cubicBezTo>
                    <a:pt x="11269" y="2818"/>
                    <a:pt x="11755" y="1814"/>
                    <a:pt x="12079" y="1101"/>
                  </a:cubicBezTo>
                  <a:lnTo>
                    <a:pt x="1256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 name="Google Shape;615;p38"/>
            <p:cNvSpPr/>
            <p:nvPr/>
          </p:nvSpPr>
          <p:spPr>
            <a:xfrm>
              <a:off x="5628300" y="2596400"/>
              <a:ext cx="243700" cy="581300"/>
            </a:xfrm>
            <a:custGeom>
              <a:avLst/>
              <a:gdLst/>
              <a:ahLst/>
              <a:cxnLst/>
              <a:rect l="l" t="t" r="r" b="b"/>
              <a:pathLst>
                <a:path w="9748" h="23252" extrusionOk="0">
                  <a:moveTo>
                    <a:pt x="9618" y="1"/>
                  </a:moveTo>
                  <a:lnTo>
                    <a:pt x="9618" y="1"/>
                  </a:lnTo>
                  <a:cubicBezTo>
                    <a:pt x="9618" y="1"/>
                    <a:pt x="9521" y="389"/>
                    <a:pt x="9456" y="1069"/>
                  </a:cubicBezTo>
                  <a:cubicBezTo>
                    <a:pt x="9423" y="1425"/>
                    <a:pt x="9391" y="1846"/>
                    <a:pt x="9423" y="2364"/>
                  </a:cubicBezTo>
                  <a:cubicBezTo>
                    <a:pt x="9423" y="2591"/>
                    <a:pt x="9488" y="2883"/>
                    <a:pt x="9521" y="3109"/>
                  </a:cubicBezTo>
                  <a:cubicBezTo>
                    <a:pt x="9521" y="3336"/>
                    <a:pt x="9456" y="3627"/>
                    <a:pt x="9359" y="3919"/>
                  </a:cubicBezTo>
                  <a:cubicBezTo>
                    <a:pt x="8938" y="5020"/>
                    <a:pt x="8193" y="6186"/>
                    <a:pt x="7448" y="7481"/>
                  </a:cubicBezTo>
                  <a:cubicBezTo>
                    <a:pt x="6703" y="8776"/>
                    <a:pt x="5829" y="10136"/>
                    <a:pt x="5117" y="11561"/>
                  </a:cubicBezTo>
                  <a:cubicBezTo>
                    <a:pt x="4372" y="12986"/>
                    <a:pt x="3724" y="14443"/>
                    <a:pt x="3109" y="15803"/>
                  </a:cubicBezTo>
                  <a:cubicBezTo>
                    <a:pt x="2817" y="16516"/>
                    <a:pt x="2526" y="17163"/>
                    <a:pt x="2299" y="17844"/>
                  </a:cubicBezTo>
                  <a:cubicBezTo>
                    <a:pt x="2073" y="18491"/>
                    <a:pt x="1943" y="19106"/>
                    <a:pt x="1684" y="19657"/>
                  </a:cubicBezTo>
                  <a:cubicBezTo>
                    <a:pt x="1231" y="20758"/>
                    <a:pt x="810" y="21665"/>
                    <a:pt x="486" y="22280"/>
                  </a:cubicBezTo>
                  <a:cubicBezTo>
                    <a:pt x="194" y="22895"/>
                    <a:pt x="0" y="23251"/>
                    <a:pt x="0" y="23251"/>
                  </a:cubicBezTo>
                  <a:cubicBezTo>
                    <a:pt x="0" y="23251"/>
                    <a:pt x="227" y="22928"/>
                    <a:pt x="551" y="22312"/>
                  </a:cubicBezTo>
                  <a:cubicBezTo>
                    <a:pt x="907" y="21697"/>
                    <a:pt x="1425" y="20855"/>
                    <a:pt x="1911" y="19754"/>
                  </a:cubicBezTo>
                  <a:cubicBezTo>
                    <a:pt x="2170" y="19204"/>
                    <a:pt x="2332" y="18556"/>
                    <a:pt x="2591" y="17941"/>
                  </a:cubicBezTo>
                  <a:cubicBezTo>
                    <a:pt x="2850" y="17293"/>
                    <a:pt x="3141" y="16645"/>
                    <a:pt x="3433" y="15965"/>
                  </a:cubicBezTo>
                  <a:cubicBezTo>
                    <a:pt x="4048" y="14605"/>
                    <a:pt x="4728" y="13148"/>
                    <a:pt x="5473" y="11756"/>
                  </a:cubicBezTo>
                  <a:cubicBezTo>
                    <a:pt x="6185" y="10331"/>
                    <a:pt x="6995" y="8971"/>
                    <a:pt x="7740" y="7675"/>
                  </a:cubicBezTo>
                  <a:cubicBezTo>
                    <a:pt x="8128" y="7028"/>
                    <a:pt x="8452" y="6380"/>
                    <a:pt x="8776" y="5765"/>
                  </a:cubicBezTo>
                  <a:cubicBezTo>
                    <a:pt x="9100" y="5149"/>
                    <a:pt x="9359" y="4567"/>
                    <a:pt x="9553" y="3984"/>
                  </a:cubicBezTo>
                  <a:cubicBezTo>
                    <a:pt x="9650" y="3692"/>
                    <a:pt x="9747" y="3401"/>
                    <a:pt x="9715" y="3077"/>
                  </a:cubicBezTo>
                  <a:cubicBezTo>
                    <a:pt x="9683" y="2818"/>
                    <a:pt x="9585" y="2591"/>
                    <a:pt x="9585" y="2332"/>
                  </a:cubicBezTo>
                  <a:cubicBezTo>
                    <a:pt x="9521" y="1846"/>
                    <a:pt x="9521" y="1425"/>
                    <a:pt x="9521" y="1102"/>
                  </a:cubicBezTo>
                  <a:cubicBezTo>
                    <a:pt x="9553" y="389"/>
                    <a:pt x="9618" y="1"/>
                    <a:pt x="9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 name="Google Shape;616;p38"/>
            <p:cNvSpPr/>
            <p:nvPr/>
          </p:nvSpPr>
          <p:spPr>
            <a:xfrm>
              <a:off x="4963625" y="3820475"/>
              <a:ext cx="362725" cy="956125"/>
            </a:xfrm>
            <a:custGeom>
              <a:avLst/>
              <a:gdLst/>
              <a:ahLst/>
              <a:cxnLst/>
              <a:rect l="l" t="t" r="r" b="b"/>
              <a:pathLst>
                <a:path w="14509" h="38245" extrusionOk="0">
                  <a:moveTo>
                    <a:pt x="1" y="1"/>
                  </a:moveTo>
                  <a:cubicBezTo>
                    <a:pt x="1" y="1"/>
                    <a:pt x="65" y="163"/>
                    <a:pt x="195" y="421"/>
                  </a:cubicBezTo>
                  <a:cubicBezTo>
                    <a:pt x="357" y="681"/>
                    <a:pt x="584" y="1069"/>
                    <a:pt x="907" y="1555"/>
                  </a:cubicBezTo>
                  <a:cubicBezTo>
                    <a:pt x="1587" y="2494"/>
                    <a:pt x="2591" y="3789"/>
                    <a:pt x="3887" y="5247"/>
                  </a:cubicBezTo>
                  <a:cubicBezTo>
                    <a:pt x="4534" y="5991"/>
                    <a:pt x="5247" y="6769"/>
                    <a:pt x="5991" y="7643"/>
                  </a:cubicBezTo>
                  <a:cubicBezTo>
                    <a:pt x="6704" y="8485"/>
                    <a:pt x="7319" y="9489"/>
                    <a:pt x="7870" y="10557"/>
                  </a:cubicBezTo>
                  <a:cubicBezTo>
                    <a:pt x="9003" y="12727"/>
                    <a:pt x="9910" y="15188"/>
                    <a:pt x="10655" y="17714"/>
                  </a:cubicBezTo>
                  <a:cubicBezTo>
                    <a:pt x="11043" y="18945"/>
                    <a:pt x="11367" y="20207"/>
                    <a:pt x="11658" y="21470"/>
                  </a:cubicBezTo>
                  <a:cubicBezTo>
                    <a:pt x="11950" y="22701"/>
                    <a:pt x="12209" y="23964"/>
                    <a:pt x="12436" y="25162"/>
                  </a:cubicBezTo>
                  <a:cubicBezTo>
                    <a:pt x="12889" y="27558"/>
                    <a:pt x="13245" y="29825"/>
                    <a:pt x="13569" y="31768"/>
                  </a:cubicBezTo>
                  <a:cubicBezTo>
                    <a:pt x="13861" y="33711"/>
                    <a:pt x="14087" y="35330"/>
                    <a:pt x="14249" y="36464"/>
                  </a:cubicBezTo>
                  <a:cubicBezTo>
                    <a:pt x="14411" y="37597"/>
                    <a:pt x="14508" y="38245"/>
                    <a:pt x="14508" y="38245"/>
                  </a:cubicBezTo>
                  <a:cubicBezTo>
                    <a:pt x="14508" y="38245"/>
                    <a:pt x="14443" y="37597"/>
                    <a:pt x="14346" y="36464"/>
                  </a:cubicBezTo>
                  <a:cubicBezTo>
                    <a:pt x="14217" y="35330"/>
                    <a:pt x="14055" y="33679"/>
                    <a:pt x="13796" y="31736"/>
                  </a:cubicBezTo>
                  <a:cubicBezTo>
                    <a:pt x="13666" y="30764"/>
                    <a:pt x="13504" y="29728"/>
                    <a:pt x="13342" y="28595"/>
                  </a:cubicBezTo>
                  <a:cubicBezTo>
                    <a:pt x="13180" y="27494"/>
                    <a:pt x="12986" y="26295"/>
                    <a:pt x="12760" y="25097"/>
                  </a:cubicBezTo>
                  <a:cubicBezTo>
                    <a:pt x="12533" y="23899"/>
                    <a:pt x="12306" y="22636"/>
                    <a:pt x="12015" y="21373"/>
                  </a:cubicBezTo>
                  <a:cubicBezTo>
                    <a:pt x="11756" y="20110"/>
                    <a:pt x="11432" y="18847"/>
                    <a:pt x="11043" y="17584"/>
                  </a:cubicBezTo>
                  <a:cubicBezTo>
                    <a:pt x="10266" y="15059"/>
                    <a:pt x="9359" y="12597"/>
                    <a:pt x="8194" y="10395"/>
                  </a:cubicBezTo>
                  <a:cubicBezTo>
                    <a:pt x="7611" y="9327"/>
                    <a:pt x="6963" y="8291"/>
                    <a:pt x="6218" y="7449"/>
                  </a:cubicBezTo>
                  <a:cubicBezTo>
                    <a:pt x="5441" y="6607"/>
                    <a:pt x="4729" y="5829"/>
                    <a:pt x="4081" y="5085"/>
                  </a:cubicBezTo>
                  <a:cubicBezTo>
                    <a:pt x="2753" y="3660"/>
                    <a:pt x="1685" y="2429"/>
                    <a:pt x="972" y="1490"/>
                  </a:cubicBezTo>
                  <a:cubicBezTo>
                    <a:pt x="648" y="1037"/>
                    <a:pt x="389" y="681"/>
                    <a:pt x="227" y="421"/>
                  </a:cubicBezTo>
                  <a:cubicBezTo>
                    <a:pt x="66" y="130"/>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 name="Google Shape;617;p38"/>
            <p:cNvSpPr/>
            <p:nvPr/>
          </p:nvSpPr>
          <p:spPr>
            <a:xfrm>
              <a:off x="5217825" y="2159225"/>
              <a:ext cx="114175" cy="63975"/>
            </a:xfrm>
            <a:custGeom>
              <a:avLst/>
              <a:gdLst/>
              <a:ahLst/>
              <a:cxnLst/>
              <a:rect l="l" t="t" r="r" b="b"/>
              <a:pathLst>
                <a:path w="4567" h="2559" extrusionOk="0">
                  <a:moveTo>
                    <a:pt x="1782" y="1"/>
                  </a:moveTo>
                  <a:cubicBezTo>
                    <a:pt x="1426" y="1"/>
                    <a:pt x="1134" y="33"/>
                    <a:pt x="843" y="98"/>
                  </a:cubicBezTo>
                  <a:cubicBezTo>
                    <a:pt x="325" y="195"/>
                    <a:pt x="1" y="325"/>
                    <a:pt x="1" y="325"/>
                  </a:cubicBezTo>
                  <a:cubicBezTo>
                    <a:pt x="1" y="325"/>
                    <a:pt x="357" y="260"/>
                    <a:pt x="875" y="195"/>
                  </a:cubicBezTo>
                  <a:cubicBezTo>
                    <a:pt x="1005" y="179"/>
                    <a:pt x="1142" y="171"/>
                    <a:pt x="1288" y="171"/>
                  </a:cubicBezTo>
                  <a:cubicBezTo>
                    <a:pt x="1434" y="171"/>
                    <a:pt x="1588" y="179"/>
                    <a:pt x="1750" y="195"/>
                  </a:cubicBezTo>
                  <a:cubicBezTo>
                    <a:pt x="1911" y="195"/>
                    <a:pt x="2106" y="227"/>
                    <a:pt x="2235" y="260"/>
                  </a:cubicBezTo>
                  <a:cubicBezTo>
                    <a:pt x="2397" y="292"/>
                    <a:pt x="2559" y="357"/>
                    <a:pt x="2689" y="486"/>
                  </a:cubicBezTo>
                  <a:cubicBezTo>
                    <a:pt x="2818" y="584"/>
                    <a:pt x="2948" y="681"/>
                    <a:pt x="3077" y="810"/>
                  </a:cubicBezTo>
                  <a:cubicBezTo>
                    <a:pt x="3174" y="940"/>
                    <a:pt x="3304" y="1069"/>
                    <a:pt x="3401" y="1199"/>
                  </a:cubicBezTo>
                  <a:cubicBezTo>
                    <a:pt x="3628" y="1426"/>
                    <a:pt x="3822" y="1685"/>
                    <a:pt x="3984" y="1879"/>
                  </a:cubicBezTo>
                  <a:cubicBezTo>
                    <a:pt x="4146" y="2106"/>
                    <a:pt x="4308" y="2268"/>
                    <a:pt x="4405" y="2397"/>
                  </a:cubicBezTo>
                  <a:cubicBezTo>
                    <a:pt x="4502" y="2494"/>
                    <a:pt x="4567" y="2559"/>
                    <a:pt x="4567" y="2559"/>
                  </a:cubicBezTo>
                  <a:cubicBezTo>
                    <a:pt x="4567" y="2559"/>
                    <a:pt x="4534" y="2494"/>
                    <a:pt x="4437" y="2365"/>
                  </a:cubicBezTo>
                  <a:cubicBezTo>
                    <a:pt x="4340" y="2235"/>
                    <a:pt x="4211" y="2041"/>
                    <a:pt x="4081" y="1814"/>
                  </a:cubicBezTo>
                  <a:cubicBezTo>
                    <a:pt x="3919" y="1587"/>
                    <a:pt x="3757" y="1328"/>
                    <a:pt x="3563" y="1069"/>
                  </a:cubicBezTo>
                  <a:cubicBezTo>
                    <a:pt x="3433" y="940"/>
                    <a:pt x="3336" y="810"/>
                    <a:pt x="3207" y="681"/>
                  </a:cubicBezTo>
                  <a:cubicBezTo>
                    <a:pt x="3077" y="551"/>
                    <a:pt x="2948" y="422"/>
                    <a:pt x="2818" y="325"/>
                  </a:cubicBezTo>
                  <a:cubicBezTo>
                    <a:pt x="2656" y="195"/>
                    <a:pt x="2462" y="130"/>
                    <a:pt x="2300" y="65"/>
                  </a:cubicBezTo>
                  <a:cubicBezTo>
                    <a:pt x="2106" y="33"/>
                    <a:pt x="1944" y="1"/>
                    <a:pt x="17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 name="Google Shape;618;p38"/>
            <p:cNvSpPr/>
            <p:nvPr/>
          </p:nvSpPr>
          <p:spPr>
            <a:xfrm>
              <a:off x="5183825" y="2259625"/>
              <a:ext cx="136050" cy="53650"/>
            </a:xfrm>
            <a:custGeom>
              <a:avLst/>
              <a:gdLst/>
              <a:ahLst/>
              <a:cxnLst/>
              <a:rect l="l" t="t" r="r" b="b"/>
              <a:pathLst>
                <a:path w="5442" h="2146" extrusionOk="0">
                  <a:moveTo>
                    <a:pt x="1" y="0"/>
                  </a:moveTo>
                  <a:cubicBezTo>
                    <a:pt x="1" y="0"/>
                    <a:pt x="1" y="0"/>
                    <a:pt x="66" y="33"/>
                  </a:cubicBezTo>
                  <a:cubicBezTo>
                    <a:pt x="98" y="65"/>
                    <a:pt x="163" y="97"/>
                    <a:pt x="227" y="162"/>
                  </a:cubicBezTo>
                  <a:cubicBezTo>
                    <a:pt x="357" y="259"/>
                    <a:pt x="487" y="454"/>
                    <a:pt x="681" y="680"/>
                  </a:cubicBezTo>
                  <a:cubicBezTo>
                    <a:pt x="843" y="907"/>
                    <a:pt x="1005" y="1231"/>
                    <a:pt x="1264" y="1490"/>
                  </a:cubicBezTo>
                  <a:cubicBezTo>
                    <a:pt x="1393" y="1619"/>
                    <a:pt x="1555" y="1781"/>
                    <a:pt x="1717" y="1878"/>
                  </a:cubicBezTo>
                  <a:cubicBezTo>
                    <a:pt x="1879" y="2008"/>
                    <a:pt x="2073" y="2073"/>
                    <a:pt x="2300" y="2105"/>
                  </a:cubicBezTo>
                  <a:cubicBezTo>
                    <a:pt x="2494" y="2137"/>
                    <a:pt x="2697" y="2146"/>
                    <a:pt x="2895" y="2146"/>
                  </a:cubicBezTo>
                  <a:cubicBezTo>
                    <a:pt x="3093" y="2146"/>
                    <a:pt x="3288" y="2137"/>
                    <a:pt x="3466" y="2137"/>
                  </a:cubicBezTo>
                  <a:cubicBezTo>
                    <a:pt x="3822" y="2105"/>
                    <a:pt x="4178" y="2040"/>
                    <a:pt x="4470" y="2008"/>
                  </a:cubicBezTo>
                  <a:cubicBezTo>
                    <a:pt x="4761" y="1943"/>
                    <a:pt x="4988" y="1911"/>
                    <a:pt x="5182" y="1878"/>
                  </a:cubicBezTo>
                  <a:lnTo>
                    <a:pt x="5441" y="1878"/>
                  </a:lnTo>
                  <a:cubicBezTo>
                    <a:pt x="5441" y="1878"/>
                    <a:pt x="5344" y="1846"/>
                    <a:pt x="5182" y="1846"/>
                  </a:cubicBezTo>
                  <a:cubicBezTo>
                    <a:pt x="4988" y="1846"/>
                    <a:pt x="4761" y="1846"/>
                    <a:pt x="4470" y="1878"/>
                  </a:cubicBezTo>
                  <a:cubicBezTo>
                    <a:pt x="4146" y="1911"/>
                    <a:pt x="3822" y="1943"/>
                    <a:pt x="3466" y="1943"/>
                  </a:cubicBezTo>
                  <a:cubicBezTo>
                    <a:pt x="3305" y="1957"/>
                    <a:pt x="3144" y="1964"/>
                    <a:pt x="2985" y="1964"/>
                  </a:cubicBezTo>
                  <a:cubicBezTo>
                    <a:pt x="2761" y="1964"/>
                    <a:pt x="2541" y="1949"/>
                    <a:pt x="2332" y="1911"/>
                  </a:cubicBezTo>
                  <a:cubicBezTo>
                    <a:pt x="2170" y="1878"/>
                    <a:pt x="1976" y="1814"/>
                    <a:pt x="1814" y="1716"/>
                  </a:cubicBezTo>
                  <a:cubicBezTo>
                    <a:pt x="1652" y="1619"/>
                    <a:pt x="1523" y="1490"/>
                    <a:pt x="1393" y="1360"/>
                  </a:cubicBezTo>
                  <a:cubicBezTo>
                    <a:pt x="1167" y="1101"/>
                    <a:pt x="940" y="842"/>
                    <a:pt x="746" y="615"/>
                  </a:cubicBezTo>
                  <a:cubicBezTo>
                    <a:pt x="584" y="389"/>
                    <a:pt x="389" y="227"/>
                    <a:pt x="227" y="130"/>
                  </a:cubicBezTo>
                  <a:cubicBezTo>
                    <a:pt x="98" y="33"/>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 name="Google Shape;619;p38"/>
            <p:cNvSpPr/>
            <p:nvPr/>
          </p:nvSpPr>
          <p:spPr>
            <a:xfrm>
              <a:off x="5522225" y="2258800"/>
              <a:ext cx="59125" cy="59950"/>
            </a:xfrm>
            <a:custGeom>
              <a:avLst/>
              <a:gdLst/>
              <a:ahLst/>
              <a:cxnLst/>
              <a:rect l="l" t="t" r="r" b="b"/>
              <a:pathLst>
                <a:path w="2365" h="2398" extrusionOk="0">
                  <a:moveTo>
                    <a:pt x="2332" y="1"/>
                  </a:moveTo>
                  <a:cubicBezTo>
                    <a:pt x="2332" y="1"/>
                    <a:pt x="2332" y="66"/>
                    <a:pt x="2268" y="130"/>
                  </a:cubicBezTo>
                  <a:cubicBezTo>
                    <a:pt x="2235" y="195"/>
                    <a:pt x="2138" y="292"/>
                    <a:pt x="2041" y="389"/>
                  </a:cubicBezTo>
                  <a:cubicBezTo>
                    <a:pt x="1814" y="616"/>
                    <a:pt x="1458" y="843"/>
                    <a:pt x="1134" y="1102"/>
                  </a:cubicBezTo>
                  <a:cubicBezTo>
                    <a:pt x="778" y="1361"/>
                    <a:pt x="454" y="1652"/>
                    <a:pt x="260" y="1911"/>
                  </a:cubicBezTo>
                  <a:cubicBezTo>
                    <a:pt x="163" y="2041"/>
                    <a:pt x="98" y="2170"/>
                    <a:pt x="66" y="2235"/>
                  </a:cubicBezTo>
                  <a:cubicBezTo>
                    <a:pt x="1" y="2332"/>
                    <a:pt x="1" y="2397"/>
                    <a:pt x="1" y="2397"/>
                  </a:cubicBezTo>
                  <a:cubicBezTo>
                    <a:pt x="1" y="2397"/>
                    <a:pt x="33" y="2365"/>
                    <a:pt x="130" y="2300"/>
                  </a:cubicBezTo>
                  <a:cubicBezTo>
                    <a:pt x="195" y="2235"/>
                    <a:pt x="292" y="2170"/>
                    <a:pt x="422" y="2073"/>
                  </a:cubicBezTo>
                  <a:cubicBezTo>
                    <a:pt x="681" y="1911"/>
                    <a:pt x="1037" y="1652"/>
                    <a:pt x="1361" y="1393"/>
                  </a:cubicBezTo>
                  <a:cubicBezTo>
                    <a:pt x="1717" y="1134"/>
                    <a:pt x="2041" y="843"/>
                    <a:pt x="2203" y="551"/>
                  </a:cubicBezTo>
                  <a:cubicBezTo>
                    <a:pt x="2300" y="422"/>
                    <a:pt x="2332" y="260"/>
                    <a:pt x="2365" y="163"/>
                  </a:cubicBezTo>
                  <a:cubicBezTo>
                    <a:pt x="2365" y="66"/>
                    <a:pt x="2332" y="1"/>
                    <a:pt x="23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 name="Google Shape;620;p38"/>
            <p:cNvSpPr/>
            <p:nvPr/>
          </p:nvSpPr>
          <p:spPr>
            <a:xfrm>
              <a:off x="6029825" y="1361000"/>
              <a:ext cx="42950" cy="6500"/>
            </a:xfrm>
            <a:custGeom>
              <a:avLst/>
              <a:gdLst/>
              <a:ahLst/>
              <a:cxnLst/>
              <a:rect l="l" t="t" r="r" b="b"/>
              <a:pathLst>
                <a:path w="1718" h="260" extrusionOk="0">
                  <a:moveTo>
                    <a:pt x="1717" y="0"/>
                  </a:moveTo>
                  <a:cubicBezTo>
                    <a:pt x="1717" y="0"/>
                    <a:pt x="1588" y="0"/>
                    <a:pt x="1426" y="33"/>
                  </a:cubicBezTo>
                  <a:cubicBezTo>
                    <a:pt x="1264" y="33"/>
                    <a:pt x="1070" y="65"/>
                    <a:pt x="843" y="65"/>
                  </a:cubicBezTo>
                  <a:lnTo>
                    <a:pt x="260" y="65"/>
                  </a:lnTo>
                  <a:cubicBezTo>
                    <a:pt x="195" y="33"/>
                    <a:pt x="130" y="33"/>
                    <a:pt x="66" y="33"/>
                  </a:cubicBezTo>
                  <a:cubicBezTo>
                    <a:pt x="33" y="0"/>
                    <a:pt x="1" y="0"/>
                    <a:pt x="1" y="0"/>
                  </a:cubicBezTo>
                  <a:lnTo>
                    <a:pt x="1" y="0"/>
                  </a:lnTo>
                  <a:cubicBezTo>
                    <a:pt x="1" y="0"/>
                    <a:pt x="98" y="97"/>
                    <a:pt x="228" y="162"/>
                  </a:cubicBezTo>
                  <a:cubicBezTo>
                    <a:pt x="325" y="194"/>
                    <a:pt x="422" y="227"/>
                    <a:pt x="519" y="259"/>
                  </a:cubicBezTo>
                  <a:lnTo>
                    <a:pt x="843" y="259"/>
                  </a:lnTo>
                  <a:cubicBezTo>
                    <a:pt x="1070" y="259"/>
                    <a:pt x="1296" y="194"/>
                    <a:pt x="1458" y="130"/>
                  </a:cubicBezTo>
                  <a:cubicBezTo>
                    <a:pt x="1620" y="65"/>
                    <a:pt x="1717" y="0"/>
                    <a:pt x="17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 name="Google Shape;621;p38"/>
            <p:cNvSpPr/>
            <p:nvPr/>
          </p:nvSpPr>
          <p:spPr>
            <a:xfrm>
              <a:off x="4169450" y="3423775"/>
              <a:ext cx="451750" cy="167625"/>
            </a:xfrm>
            <a:custGeom>
              <a:avLst/>
              <a:gdLst/>
              <a:ahLst/>
              <a:cxnLst/>
              <a:rect l="l" t="t" r="r" b="b"/>
              <a:pathLst>
                <a:path w="18070" h="6705" extrusionOk="0">
                  <a:moveTo>
                    <a:pt x="17228" y="1"/>
                  </a:moveTo>
                  <a:cubicBezTo>
                    <a:pt x="17098" y="1"/>
                    <a:pt x="16936" y="33"/>
                    <a:pt x="16774" y="66"/>
                  </a:cubicBezTo>
                  <a:cubicBezTo>
                    <a:pt x="16645" y="66"/>
                    <a:pt x="16451" y="98"/>
                    <a:pt x="16289" y="163"/>
                  </a:cubicBezTo>
                  <a:cubicBezTo>
                    <a:pt x="15900" y="228"/>
                    <a:pt x="15511" y="357"/>
                    <a:pt x="15090" y="519"/>
                  </a:cubicBezTo>
                  <a:cubicBezTo>
                    <a:pt x="14637" y="649"/>
                    <a:pt x="14184" y="843"/>
                    <a:pt x="13698" y="1070"/>
                  </a:cubicBezTo>
                  <a:cubicBezTo>
                    <a:pt x="13245" y="1264"/>
                    <a:pt x="12726" y="1490"/>
                    <a:pt x="12208" y="1717"/>
                  </a:cubicBezTo>
                  <a:cubicBezTo>
                    <a:pt x="11690" y="1944"/>
                    <a:pt x="11172" y="2171"/>
                    <a:pt x="10589" y="2365"/>
                  </a:cubicBezTo>
                  <a:cubicBezTo>
                    <a:pt x="10330" y="2462"/>
                    <a:pt x="10039" y="2559"/>
                    <a:pt x="9747" y="2624"/>
                  </a:cubicBezTo>
                  <a:cubicBezTo>
                    <a:pt x="9488" y="2689"/>
                    <a:pt x="9164" y="2721"/>
                    <a:pt x="8873" y="2786"/>
                  </a:cubicBezTo>
                  <a:cubicBezTo>
                    <a:pt x="8258" y="2883"/>
                    <a:pt x="7675" y="3045"/>
                    <a:pt x="7092" y="3239"/>
                  </a:cubicBezTo>
                  <a:cubicBezTo>
                    <a:pt x="6541" y="3433"/>
                    <a:pt x="5991" y="3628"/>
                    <a:pt x="5440" y="3854"/>
                  </a:cubicBezTo>
                  <a:cubicBezTo>
                    <a:pt x="4922" y="4081"/>
                    <a:pt x="4404" y="4308"/>
                    <a:pt x="3951" y="4534"/>
                  </a:cubicBezTo>
                  <a:cubicBezTo>
                    <a:pt x="3465" y="4761"/>
                    <a:pt x="3044" y="4988"/>
                    <a:pt x="2623" y="5182"/>
                  </a:cubicBezTo>
                  <a:cubicBezTo>
                    <a:pt x="1813" y="5603"/>
                    <a:pt x="1166" y="5992"/>
                    <a:pt x="712" y="6283"/>
                  </a:cubicBezTo>
                  <a:cubicBezTo>
                    <a:pt x="259" y="6542"/>
                    <a:pt x="0" y="6704"/>
                    <a:pt x="0" y="6704"/>
                  </a:cubicBezTo>
                  <a:cubicBezTo>
                    <a:pt x="0" y="6704"/>
                    <a:pt x="259" y="6575"/>
                    <a:pt x="745" y="6348"/>
                  </a:cubicBezTo>
                  <a:cubicBezTo>
                    <a:pt x="1231" y="6089"/>
                    <a:pt x="1911" y="5765"/>
                    <a:pt x="2720" y="5409"/>
                  </a:cubicBezTo>
                  <a:cubicBezTo>
                    <a:pt x="3562" y="5020"/>
                    <a:pt x="4534" y="4599"/>
                    <a:pt x="5570" y="4178"/>
                  </a:cubicBezTo>
                  <a:cubicBezTo>
                    <a:pt x="6639" y="3757"/>
                    <a:pt x="7772" y="3369"/>
                    <a:pt x="8938" y="3174"/>
                  </a:cubicBezTo>
                  <a:cubicBezTo>
                    <a:pt x="9229" y="3110"/>
                    <a:pt x="9521" y="3077"/>
                    <a:pt x="9844" y="3012"/>
                  </a:cubicBezTo>
                  <a:cubicBezTo>
                    <a:pt x="10136" y="2915"/>
                    <a:pt x="10460" y="2851"/>
                    <a:pt x="10719" y="2721"/>
                  </a:cubicBezTo>
                  <a:cubicBezTo>
                    <a:pt x="11302" y="2527"/>
                    <a:pt x="11852" y="2268"/>
                    <a:pt x="12370" y="2041"/>
                  </a:cubicBezTo>
                  <a:cubicBezTo>
                    <a:pt x="13374" y="1555"/>
                    <a:pt x="14313" y="1070"/>
                    <a:pt x="15155" y="713"/>
                  </a:cubicBezTo>
                  <a:cubicBezTo>
                    <a:pt x="15576" y="551"/>
                    <a:pt x="15965" y="389"/>
                    <a:pt x="16321" y="292"/>
                  </a:cubicBezTo>
                  <a:cubicBezTo>
                    <a:pt x="16483" y="228"/>
                    <a:pt x="16645" y="195"/>
                    <a:pt x="16807" y="163"/>
                  </a:cubicBezTo>
                  <a:cubicBezTo>
                    <a:pt x="16969" y="130"/>
                    <a:pt x="17098" y="98"/>
                    <a:pt x="17228" y="98"/>
                  </a:cubicBezTo>
                  <a:cubicBezTo>
                    <a:pt x="17357" y="66"/>
                    <a:pt x="17487" y="66"/>
                    <a:pt x="17584" y="33"/>
                  </a:cubicBezTo>
                  <a:lnTo>
                    <a:pt x="18070" y="33"/>
                  </a:lnTo>
                  <a:cubicBezTo>
                    <a:pt x="18070" y="33"/>
                    <a:pt x="18005" y="33"/>
                    <a:pt x="178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2" name="Google Shape;622;p38"/>
          <p:cNvGrpSpPr/>
          <p:nvPr/>
        </p:nvGrpSpPr>
        <p:grpSpPr>
          <a:xfrm>
            <a:off x="7455475" y="581100"/>
            <a:ext cx="736750" cy="709200"/>
            <a:chOff x="1426600" y="736000"/>
            <a:chExt cx="736750" cy="709200"/>
          </a:xfrm>
        </p:grpSpPr>
        <p:sp>
          <p:nvSpPr>
            <p:cNvPr id="623" name="Google Shape;623;p38"/>
            <p:cNvSpPr/>
            <p:nvPr/>
          </p:nvSpPr>
          <p:spPr>
            <a:xfrm>
              <a:off x="1611200" y="1094650"/>
              <a:ext cx="123075" cy="31600"/>
            </a:xfrm>
            <a:custGeom>
              <a:avLst/>
              <a:gdLst/>
              <a:ahLst/>
              <a:cxnLst/>
              <a:rect l="l" t="t" r="r" b="b"/>
              <a:pathLst>
                <a:path w="4923" h="1264" extrusionOk="0">
                  <a:moveTo>
                    <a:pt x="0" y="0"/>
                  </a:moveTo>
                  <a:lnTo>
                    <a:pt x="0" y="33"/>
                  </a:lnTo>
                  <a:cubicBezTo>
                    <a:pt x="0" y="33"/>
                    <a:pt x="1231" y="389"/>
                    <a:pt x="2461" y="713"/>
                  </a:cubicBezTo>
                  <a:cubicBezTo>
                    <a:pt x="2753" y="810"/>
                    <a:pt x="3044" y="907"/>
                    <a:pt x="3335" y="972"/>
                  </a:cubicBezTo>
                  <a:cubicBezTo>
                    <a:pt x="3627" y="1036"/>
                    <a:pt x="3918" y="1101"/>
                    <a:pt x="4145" y="1134"/>
                  </a:cubicBezTo>
                  <a:cubicBezTo>
                    <a:pt x="4598" y="1231"/>
                    <a:pt x="4922" y="1263"/>
                    <a:pt x="4922" y="1263"/>
                  </a:cubicBezTo>
                  <a:cubicBezTo>
                    <a:pt x="4922" y="1263"/>
                    <a:pt x="4631" y="1134"/>
                    <a:pt x="4177" y="1004"/>
                  </a:cubicBezTo>
                  <a:cubicBezTo>
                    <a:pt x="3951" y="907"/>
                    <a:pt x="3692" y="842"/>
                    <a:pt x="3400" y="777"/>
                  </a:cubicBezTo>
                  <a:cubicBezTo>
                    <a:pt x="3109" y="713"/>
                    <a:pt x="2785" y="648"/>
                    <a:pt x="2494" y="551"/>
                  </a:cubicBezTo>
                  <a:cubicBezTo>
                    <a:pt x="1263" y="292"/>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 name="Google Shape;624;p38"/>
            <p:cNvSpPr/>
            <p:nvPr/>
          </p:nvSpPr>
          <p:spPr>
            <a:xfrm>
              <a:off x="1674325" y="995875"/>
              <a:ext cx="71275" cy="106075"/>
            </a:xfrm>
            <a:custGeom>
              <a:avLst/>
              <a:gdLst/>
              <a:ahLst/>
              <a:cxnLst/>
              <a:rect l="l" t="t" r="r" b="b"/>
              <a:pathLst>
                <a:path w="2851" h="4243" extrusionOk="0">
                  <a:moveTo>
                    <a:pt x="1" y="0"/>
                  </a:moveTo>
                  <a:cubicBezTo>
                    <a:pt x="1" y="0"/>
                    <a:pt x="681" y="1069"/>
                    <a:pt x="1361" y="2170"/>
                  </a:cubicBezTo>
                  <a:cubicBezTo>
                    <a:pt x="1555" y="2429"/>
                    <a:pt x="1717" y="2688"/>
                    <a:pt x="1879" y="2947"/>
                  </a:cubicBezTo>
                  <a:cubicBezTo>
                    <a:pt x="2041" y="3206"/>
                    <a:pt x="2203" y="3433"/>
                    <a:pt x="2332" y="3627"/>
                  </a:cubicBezTo>
                  <a:cubicBezTo>
                    <a:pt x="2624" y="3984"/>
                    <a:pt x="2851" y="4243"/>
                    <a:pt x="2851" y="4243"/>
                  </a:cubicBezTo>
                  <a:lnTo>
                    <a:pt x="2851" y="4210"/>
                  </a:lnTo>
                  <a:cubicBezTo>
                    <a:pt x="2851" y="4210"/>
                    <a:pt x="2721" y="3919"/>
                    <a:pt x="2494" y="3530"/>
                  </a:cubicBezTo>
                  <a:cubicBezTo>
                    <a:pt x="2365" y="3303"/>
                    <a:pt x="2203" y="3077"/>
                    <a:pt x="2041" y="2818"/>
                  </a:cubicBezTo>
                  <a:cubicBezTo>
                    <a:pt x="1879" y="2591"/>
                    <a:pt x="1685" y="2332"/>
                    <a:pt x="1491" y="2073"/>
                  </a:cubicBezTo>
                  <a:lnTo>
                    <a:pt x="3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 name="Google Shape;625;p38"/>
            <p:cNvSpPr/>
            <p:nvPr/>
          </p:nvSpPr>
          <p:spPr>
            <a:xfrm>
              <a:off x="1773900" y="736000"/>
              <a:ext cx="6525" cy="374850"/>
            </a:xfrm>
            <a:custGeom>
              <a:avLst/>
              <a:gdLst/>
              <a:ahLst/>
              <a:cxnLst/>
              <a:rect l="l" t="t" r="r" b="b"/>
              <a:pathLst>
                <a:path w="261" h="14994" extrusionOk="0">
                  <a:moveTo>
                    <a:pt x="228" y="1"/>
                  </a:moveTo>
                  <a:cubicBezTo>
                    <a:pt x="228" y="1"/>
                    <a:pt x="163" y="3725"/>
                    <a:pt x="98" y="7481"/>
                  </a:cubicBezTo>
                  <a:cubicBezTo>
                    <a:pt x="33" y="9359"/>
                    <a:pt x="1" y="11237"/>
                    <a:pt x="33" y="12630"/>
                  </a:cubicBezTo>
                  <a:cubicBezTo>
                    <a:pt x="33" y="14055"/>
                    <a:pt x="66" y="14994"/>
                    <a:pt x="66" y="14994"/>
                  </a:cubicBezTo>
                  <a:lnTo>
                    <a:pt x="98" y="14994"/>
                  </a:lnTo>
                  <a:cubicBezTo>
                    <a:pt x="98" y="14994"/>
                    <a:pt x="163" y="14055"/>
                    <a:pt x="195" y="12630"/>
                  </a:cubicBezTo>
                  <a:cubicBezTo>
                    <a:pt x="228" y="11237"/>
                    <a:pt x="260" y="9359"/>
                    <a:pt x="260" y="7481"/>
                  </a:cubicBezTo>
                  <a:lnTo>
                    <a:pt x="26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 name="Google Shape;626;p38"/>
            <p:cNvSpPr/>
            <p:nvPr/>
          </p:nvSpPr>
          <p:spPr>
            <a:xfrm>
              <a:off x="1800625" y="982100"/>
              <a:ext cx="89075" cy="136050"/>
            </a:xfrm>
            <a:custGeom>
              <a:avLst/>
              <a:gdLst/>
              <a:ahLst/>
              <a:cxnLst/>
              <a:rect l="l" t="t" r="r" b="b"/>
              <a:pathLst>
                <a:path w="3563" h="5442" extrusionOk="0">
                  <a:moveTo>
                    <a:pt x="3530" y="1"/>
                  </a:moveTo>
                  <a:cubicBezTo>
                    <a:pt x="3530" y="1"/>
                    <a:pt x="2624" y="1329"/>
                    <a:pt x="1717" y="2689"/>
                  </a:cubicBezTo>
                  <a:cubicBezTo>
                    <a:pt x="1490" y="3013"/>
                    <a:pt x="1264" y="3336"/>
                    <a:pt x="1037" y="3660"/>
                  </a:cubicBezTo>
                  <a:cubicBezTo>
                    <a:pt x="843" y="3984"/>
                    <a:pt x="648" y="4275"/>
                    <a:pt x="486" y="4535"/>
                  </a:cubicBezTo>
                  <a:cubicBezTo>
                    <a:pt x="163" y="5085"/>
                    <a:pt x="1" y="5441"/>
                    <a:pt x="1" y="5441"/>
                  </a:cubicBezTo>
                  <a:cubicBezTo>
                    <a:pt x="1" y="5441"/>
                    <a:pt x="260" y="5117"/>
                    <a:pt x="616" y="4632"/>
                  </a:cubicBezTo>
                  <a:cubicBezTo>
                    <a:pt x="810" y="4373"/>
                    <a:pt x="1005" y="4081"/>
                    <a:pt x="1199" y="3790"/>
                  </a:cubicBezTo>
                  <a:cubicBezTo>
                    <a:pt x="1425" y="3466"/>
                    <a:pt x="1620" y="3110"/>
                    <a:pt x="1846" y="2753"/>
                  </a:cubicBezTo>
                  <a:cubicBezTo>
                    <a:pt x="2688" y="1393"/>
                    <a:pt x="3563" y="1"/>
                    <a:pt x="35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 name="Google Shape;627;p38"/>
            <p:cNvSpPr/>
            <p:nvPr/>
          </p:nvSpPr>
          <p:spPr>
            <a:xfrm>
              <a:off x="1814400" y="1076825"/>
              <a:ext cx="120650" cy="52650"/>
            </a:xfrm>
            <a:custGeom>
              <a:avLst/>
              <a:gdLst/>
              <a:ahLst/>
              <a:cxnLst/>
              <a:rect l="l" t="t" r="r" b="b"/>
              <a:pathLst>
                <a:path w="4826" h="2106" extrusionOk="0">
                  <a:moveTo>
                    <a:pt x="4825" y="1"/>
                  </a:moveTo>
                  <a:lnTo>
                    <a:pt x="2396" y="972"/>
                  </a:lnTo>
                  <a:cubicBezTo>
                    <a:pt x="2073" y="1102"/>
                    <a:pt x="1781" y="1231"/>
                    <a:pt x="1490" y="1328"/>
                  </a:cubicBezTo>
                  <a:cubicBezTo>
                    <a:pt x="1198" y="1458"/>
                    <a:pt x="939" y="1587"/>
                    <a:pt x="713" y="1685"/>
                  </a:cubicBezTo>
                  <a:cubicBezTo>
                    <a:pt x="292" y="1911"/>
                    <a:pt x="0" y="2073"/>
                    <a:pt x="0" y="2073"/>
                  </a:cubicBezTo>
                  <a:lnTo>
                    <a:pt x="0" y="2106"/>
                  </a:lnTo>
                  <a:cubicBezTo>
                    <a:pt x="0" y="2106"/>
                    <a:pt x="324" y="2008"/>
                    <a:pt x="777" y="1847"/>
                  </a:cubicBezTo>
                  <a:cubicBezTo>
                    <a:pt x="1004" y="1749"/>
                    <a:pt x="1295" y="1652"/>
                    <a:pt x="1555" y="1523"/>
                  </a:cubicBezTo>
                  <a:cubicBezTo>
                    <a:pt x="1846" y="1393"/>
                    <a:pt x="2137" y="1264"/>
                    <a:pt x="2461" y="1134"/>
                  </a:cubicBezTo>
                  <a:cubicBezTo>
                    <a:pt x="3627" y="584"/>
                    <a:pt x="4825" y="33"/>
                    <a:pt x="4825" y="33"/>
                  </a:cubicBezTo>
                  <a:lnTo>
                    <a:pt x="482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 name="Google Shape;628;p38"/>
            <p:cNvSpPr/>
            <p:nvPr/>
          </p:nvSpPr>
          <p:spPr>
            <a:xfrm>
              <a:off x="1817625" y="1135925"/>
              <a:ext cx="345725" cy="12175"/>
            </a:xfrm>
            <a:custGeom>
              <a:avLst/>
              <a:gdLst/>
              <a:ahLst/>
              <a:cxnLst/>
              <a:rect l="l" t="t" r="r" b="b"/>
              <a:pathLst>
                <a:path w="13829" h="487" extrusionOk="0">
                  <a:moveTo>
                    <a:pt x="13828" y="1"/>
                  </a:moveTo>
                  <a:cubicBezTo>
                    <a:pt x="13828" y="1"/>
                    <a:pt x="10395" y="65"/>
                    <a:pt x="6931" y="163"/>
                  </a:cubicBezTo>
                  <a:cubicBezTo>
                    <a:pt x="5182" y="195"/>
                    <a:pt x="3466" y="260"/>
                    <a:pt x="2170" y="325"/>
                  </a:cubicBezTo>
                  <a:cubicBezTo>
                    <a:pt x="875" y="389"/>
                    <a:pt x="1" y="454"/>
                    <a:pt x="1" y="454"/>
                  </a:cubicBezTo>
                  <a:lnTo>
                    <a:pt x="1" y="486"/>
                  </a:lnTo>
                  <a:lnTo>
                    <a:pt x="2170" y="486"/>
                  </a:lnTo>
                  <a:cubicBezTo>
                    <a:pt x="3466" y="454"/>
                    <a:pt x="5182" y="389"/>
                    <a:pt x="6931" y="325"/>
                  </a:cubicBezTo>
                  <a:cubicBezTo>
                    <a:pt x="10396" y="163"/>
                    <a:pt x="13828" y="1"/>
                    <a:pt x="13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 name="Google Shape;629;p38"/>
            <p:cNvSpPr/>
            <p:nvPr/>
          </p:nvSpPr>
          <p:spPr>
            <a:xfrm>
              <a:off x="1814400" y="1169925"/>
              <a:ext cx="114175" cy="83425"/>
            </a:xfrm>
            <a:custGeom>
              <a:avLst/>
              <a:gdLst/>
              <a:ahLst/>
              <a:cxnLst/>
              <a:rect l="l" t="t" r="r" b="b"/>
              <a:pathLst>
                <a:path w="4567" h="3337" extrusionOk="0">
                  <a:moveTo>
                    <a:pt x="0" y="1"/>
                  </a:moveTo>
                  <a:cubicBezTo>
                    <a:pt x="0" y="1"/>
                    <a:pt x="259" y="260"/>
                    <a:pt x="680" y="584"/>
                  </a:cubicBezTo>
                  <a:cubicBezTo>
                    <a:pt x="874" y="746"/>
                    <a:pt x="1134" y="940"/>
                    <a:pt x="1393" y="1134"/>
                  </a:cubicBezTo>
                  <a:cubicBezTo>
                    <a:pt x="1652" y="1328"/>
                    <a:pt x="1943" y="1523"/>
                    <a:pt x="2235" y="1717"/>
                  </a:cubicBezTo>
                  <a:cubicBezTo>
                    <a:pt x="3400" y="2527"/>
                    <a:pt x="4566" y="3336"/>
                    <a:pt x="4566" y="3336"/>
                  </a:cubicBezTo>
                  <a:lnTo>
                    <a:pt x="4566" y="3304"/>
                  </a:lnTo>
                  <a:lnTo>
                    <a:pt x="2332" y="1588"/>
                  </a:lnTo>
                  <a:cubicBezTo>
                    <a:pt x="2040" y="1393"/>
                    <a:pt x="1781" y="1167"/>
                    <a:pt x="1522" y="972"/>
                  </a:cubicBezTo>
                  <a:cubicBezTo>
                    <a:pt x="1231" y="778"/>
                    <a:pt x="972" y="584"/>
                    <a:pt x="777" y="454"/>
                  </a:cubicBezTo>
                  <a:cubicBezTo>
                    <a:pt x="324" y="163"/>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 name="Google Shape;630;p38"/>
            <p:cNvSpPr/>
            <p:nvPr/>
          </p:nvSpPr>
          <p:spPr>
            <a:xfrm>
              <a:off x="1804675" y="1195025"/>
              <a:ext cx="68025" cy="102025"/>
            </a:xfrm>
            <a:custGeom>
              <a:avLst/>
              <a:gdLst/>
              <a:ahLst/>
              <a:cxnLst/>
              <a:rect l="l" t="t" r="r" b="b"/>
              <a:pathLst>
                <a:path w="2721" h="4081" extrusionOk="0">
                  <a:moveTo>
                    <a:pt x="1" y="1"/>
                  </a:moveTo>
                  <a:cubicBezTo>
                    <a:pt x="1" y="1"/>
                    <a:pt x="130" y="292"/>
                    <a:pt x="357" y="681"/>
                  </a:cubicBezTo>
                  <a:cubicBezTo>
                    <a:pt x="486" y="875"/>
                    <a:pt x="616" y="1102"/>
                    <a:pt x="778" y="1361"/>
                  </a:cubicBezTo>
                  <a:cubicBezTo>
                    <a:pt x="940" y="1587"/>
                    <a:pt x="1134" y="1846"/>
                    <a:pt x="1296" y="2073"/>
                  </a:cubicBezTo>
                  <a:lnTo>
                    <a:pt x="2721" y="4081"/>
                  </a:lnTo>
                  <a:cubicBezTo>
                    <a:pt x="2721" y="4081"/>
                    <a:pt x="2073" y="3045"/>
                    <a:pt x="1425" y="2008"/>
                  </a:cubicBezTo>
                  <a:cubicBezTo>
                    <a:pt x="1263" y="1749"/>
                    <a:pt x="1102" y="1490"/>
                    <a:pt x="972" y="1231"/>
                  </a:cubicBezTo>
                  <a:cubicBezTo>
                    <a:pt x="810" y="1005"/>
                    <a:pt x="648" y="778"/>
                    <a:pt x="486" y="584"/>
                  </a:cubicBezTo>
                  <a:cubicBezTo>
                    <a:pt x="227" y="227"/>
                    <a:pt x="33" y="1"/>
                    <a:pt x="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 name="Google Shape;631;p38"/>
            <p:cNvSpPr/>
            <p:nvPr/>
          </p:nvSpPr>
          <p:spPr>
            <a:xfrm>
              <a:off x="1774725" y="1198275"/>
              <a:ext cx="5700" cy="246925"/>
            </a:xfrm>
            <a:custGeom>
              <a:avLst/>
              <a:gdLst/>
              <a:ahLst/>
              <a:cxnLst/>
              <a:rect l="l" t="t" r="r" b="b"/>
              <a:pathLst>
                <a:path w="228" h="9877" extrusionOk="0">
                  <a:moveTo>
                    <a:pt x="33" y="0"/>
                  </a:moveTo>
                  <a:cubicBezTo>
                    <a:pt x="33" y="0"/>
                    <a:pt x="0" y="615"/>
                    <a:pt x="0" y="1522"/>
                  </a:cubicBezTo>
                  <a:cubicBezTo>
                    <a:pt x="0" y="2008"/>
                    <a:pt x="0" y="2526"/>
                    <a:pt x="0" y="3109"/>
                  </a:cubicBezTo>
                  <a:cubicBezTo>
                    <a:pt x="0" y="3692"/>
                    <a:pt x="33" y="4307"/>
                    <a:pt x="65" y="4955"/>
                  </a:cubicBezTo>
                  <a:lnTo>
                    <a:pt x="195" y="9877"/>
                  </a:lnTo>
                  <a:lnTo>
                    <a:pt x="227" y="9877"/>
                  </a:lnTo>
                  <a:lnTo>
                    <a:pt x="227" y="4922"/>
                  </a:lnTo>
                  <a:cubicBezTo>
                    <a:pt x="195" y="4307"/>
                    <a:pt x="195" y="3692"/>
                    <a:pt x="195" y="3109"/>
                  </a:cubicBezTo>
                  <a:cubicBezTo>
                    <a:pt x="195" y="2526"/>
                    <a:pt x="162" y="2008"/>
                    <a:pt x="162" y="1522"/>
                  </a:cubicBezTo>
                  <a:cubicBezTo>
                    <a:pt x="130" y="615"/>
                    <a:pt x="65"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 name="Google Shape;632;p38"/>
            <p:cNvSpPr/>
            <p:nvPr/>
          </p:nvSpPr>
          <p:spPr>
            <a:xfrm>
              <a:off x="1668675" y="1191800"/>
              <a:ext cx="83400" cy="95550"/>
            </a:xfrm>
            <a:custGeom>
              <a:avLst/>
              <a:gdLst/>
              <a:ahLst/>
              <a:cxnLst/>
              <a:rect l="l" t="t" r="r" b="b"/>
              <a:pathLst>
                <a:path w="3336" h="3822" extrusionOk="0">
                  <a:moveTo>
                    <a:pt x="3303" y="0"/>
                  </a:moveTo>
                  <a:cubicBezTo>
                    <a:pt x="3303" y="0"/>
                    <a:pt x="3077" y="194"/>
                    <a:pt x="2753" y="551"/>
                  </a:cubicBezTo>
                  <a:cubicBezTo>
                    <a:pt x="2591" y="713"/>
                    <a:pt x="2397" y="907"/>
                    <a:pt x="2202" y="1134"/>
                  </a:cubicBezTo>
                  <a:cubicBezTo>
                    <a:pt x="2008" y="1360"/>
                    <a:pt x="1814" y="1619"/>
                    <a:pt x="1587" y="1846"/>
                  </a:cubicBezTo>
                  <a:cubicBezTo>
                    <a:pt x="810" y="2850"/>
                    <a:pt x="0" y="3821"/>
                    <a:pt x="0" y="3821"/>
                  </a:cubicBezTo>
                  <a:cubicBezTo>
                    <a:pt x="0" y="3821"/>
                    <a:pt x="875" y="2882"/>
                    <a:pt x="1717" y="1975"/>
                  </a:cubicBezTo>
                  <a:cubicBezTo>
                    <a:pt x="1943" y="1716"/>
                    <a:pt x="2137" y="1490"/>
                    <a:pt x="2364" y="1295"/>
                  </a:cubicBezTo>
                  <a:cubicBezTo>
                    <a:pt x="2558" y="1069"/>
                    <a:pt x="2720" y="842"/>
                    <a:pt x="2882" y="648"/>
                  </a:cubicBezTo>
                  <a:cubicBezTo>
                    <a:pt x="3141" y="292"/>
                    <a:pt x="3336" y="0"/>
                    <a:pt x="33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 name="Google Shape;633;p38"/>
            <p:cNvSpPr/>
            <p:nvPr/>
          </p:nvSpPr>
          <p:spPr>
            <a:xfrm>
              <a:off x="1635475" y="1179650"/>
              <a:ext cx="98800" cy="45350"/>
            </a:xfrm>
            <a:custGeom>
              <a:avLst/>
              <a:gdLst/>
              <a:ahLst/>
              <a:cxnLst/>
              <a:rect l="l" t="t" r="r" b="b"/>
              <a:pathLst>
                <a:path w="3952" h="1814" extrusionOk="0">
                  <a:moveTo>
                    <a:pt x="3919" y="0"/>
                  </a:moveTo>
                  <a:cubicBezTo>
                    <a:pt x="3919" y="0"/>
                    <a:pt x="3660" y="65"/>
                    <a:pt x="3304" y="195"/>
                  </a:cubicBezTo>
                  <a:cubicBezTo>
                    <a:pt x="3109" y="292"/>
                    <a:pt x="2883" y="357"/>
                    <a:pt x="2656" y="486"/>
                  </a:cubicBezTo>
                  <a:cubicBezTo>
                    <a:pt x="2429" y="583"/>
                    <a:pt x="2170" y="713"/>
                    <a:pt x="1943" y="842"/>
                  </a:cubicBezTo>
                  <a:cubicBezTo>
                    <a:pt x="972" y="1296"/>
                    <a:pt x="1" y="1781"/>
                    <a:pt x="1" y="1781"/>
                  </a:cubicBezTo>
                  <a:lnTo>
                    <a:pt x="33" y="1814"/>
                  </a:lnTo>
                  <a:cubicBezTo>
                    <a:pt x="33" y="1814"/>
                    <a:pt x="1037" y="1393"/>
                    <a:pt x="2008" y="972"/>
                  </a:cubicBezTo>
                  <a:cubicBezTo>
                    <a:pt x="2267" y="875"/>
                    <a:pt x="2494" y="778"/>
                    <a:pt x="2753" y="680"/>
                  </a:cubicBezTo>
                  <a:cubicBezTo>
                    <a:pt x="2980" y="551"/>
                    <a:pt x="3174" y="454"/>
                    <a:pt x="3368" y="357"/>
                  </a:cubicBezTo>
                  <a:cubicBezTo>
                    <a:pt x="3725" y="162"/>
                    <a:pt x="3951" y="0"/>
                    <a:pt x="39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 name="Google Shape;634;p38"/>
            <p:cNvSpPr/>
            <p:nvPr/>
          </p:nvSpPr>
          <p:spPr>
            <a:xfrm>
              <a:off x="1426600" y="1137550"/>
              <a:ext cx="301200" cy="14150"/>
            </a:xfrm>
            <a:custGeom>
              <a:avLst/>
              <a:gdLst/>
              <a:ahLst/>
              <a:cxnLst/>
              <a:rect l="l" t="t" r="r" b="b"/>
              <a:pathLst>
                <a:path w="12048" h="566" extrusionOk="0">
                  <a:moveTo>
                    <a:pt x="1" y="0"/>
                  </a:moveTo>
                  <a:lnTo>
                    <a:pt x="1" y="33"/>
                  </a:lnTo>
                  <a:cubicBezTo>
                    <a:pt x="1" y="33"/>
                    <a:pt x="3012" y="195"/>
                    <a:pt x="6024" y="357"/>
                  </a:cubicBezTo>
                  <a:cubicBezTo>
                    <a:pt x="7514" y="454"/>
                    <a:pt x="9036" y="519"/>
                    <a:pt x="10169" y="551"/>
                  </a:cubicBezTo>
                  <a:cubicBezTo>
                    <a:pt x="10547" y="562"/>
                    <a:pt x="10881" y="565"/>
                    <a:pt x="11160" y="565"/>
                  </a:cubicBezTo>
                  <a:cubicBezTo>
                    <a:pt x="11716" y="565"/>
                    <a:pt x="12047" y="551"/>
                    <a:pt x="12047" y="551"/>
                  </a:cubicBezTo>
                  <a:cubicBezTo>
                    <a:pt x="12047" y="551"/>
                    <a:pt x="11302" y="454"/>
                    <a:pt x="10169" y="389"/>
                  </a:cubicBezTo>
                  <a:cubicBezTo>
                    <a:pt x="9036" y="292"/>
                    <a:pt x="7514" y="260"/>
                    <a:pt x="6024" y="195"/>
                  </a:cubicBez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5" name="Google Shape;635;p38"/>
          <p:cNvGrpSpPr/>
          <p:nvPr/>
        </p:nvGrpSpPr>
        <p:grpSpPr>
          <a:xfrm>
            <a:off x="5645875" y="718288"/>
            <a:ext cx="238850" cy="229125"/>
            <a:chOff x="3023900" y="564375"/>
            <a:chExt cx="238850" cy="229125"/>
          </a:xfrm>
        </p:grpSpPr>
        <p:sp>
          <p:nvSpPr>
            <p:cNvPr id="636" name="Google Shape;636;p38"/>
            <p:cNvSpPr/>
            <p:nvPr/>
          </p:nvSpPr>
          <p:spPr>
            <a:xfrm>
              <a:off x="3083800" y="680150"/>
              <a:ext cx="39700" cy="10550"/>
            </a:xfrm>
            <a:custGeom>
              <a:avLst/>
              <a:gdLst/>
              <a:ahLst/>
              <a:cxnLst/>
              <a:rect l="l" t="t" r="r" b="b"/>
              <a:pathLst>
                <a:path w="1588" h="422" extrusionOk="0">
                  <a:moveTo>
                    <a:pt x="1" y="0"/>
                  </a:moveTo>
                  <a:lnTo>
                    <a:pt x="1" y="0"/>
                  </a:lnTo>
                  <a:cubicBezTo>
                    <a:pt x="1" y="0"/>
                    <a:pt x="389" y="162"/>
                    <a:pt x="778" y="292"/>
                  </a:cubicBezTo>
                  <a:cubicBezTo>
                    <a:pt x="875" y="324"/>
                    <a:pt x="972" y="356"/>
                    <a:pt x="1069" y="389"/>
                  </a:cubicBezTo>
                  <a:cubicBezTo>
                    <a:pt x="1166" y="389"/>
                    <a:pt x="1263" y="421"/>
                    <a:pt x="1328" y="421"/>
                  </a:cubicBezTo>
                  <a:lnTo>
                    <a:pt x="1587" y="421"/>
                  </a:lnTo>
                  <a:lnTo>
                    <a:pt x="1587" y="389"/>
                  </a:lnTo>
                  <a:cubicBezTo>
                    <a:pt x="1587" y="389"/>
                    <a:pt x="1523" y="324"/>
                    <a:pt x="1361" y="259"/>
                  </a:cubicBezTo>
                  <a:cubicBezTo>
                    <a:pt x="1296" y="227"/>
                    <a:pt x="1231" y="194"/>
                    <a:pt x="1134" y="162"/>
                  </a:cubicBezTo>
                  <a:cubicBezTo>
                    <a:pt x="1037" y="162"/>
                    <a:pt x="940" y="130"/>
                    <a:pt x="842" y="130"/>
                  </a:cubicBezTo>
                  <a:cubicBezTo>
                    <a:pt x="422" y="65"/>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 name="Google Shape;637;p38"/>
            <p:cNvSpPr/>
            <p:nvPr/>
          </p:nvSpPr>
          <p:spPr>
            <a:xfrm>
              <a:off x="3104050" y="647750"/>
              <a:ext cx="23500" cy="34850"/>
            </a:xfrm>
            <a:custGeom>
              <a:avLst/>
              <a:gdLst/>
              <a:ahLst/>
              <a:cxnLst/>
              <a:rect l="l" t="t" r="r" b="b"/>
              <a:pathLst>
                <a:path w="940" h="1394" extrusionOk="0">
                  <a:moveTo>
                    <a:pt x="32" y="1"/>
                  </a:moveTo>
                  <a:lnTo>
                    <a:pt x="0" y="33"/>
                  </a:lnTo>
                  <a:cubicBezTo>
                    <a:pt x="0" y="33"/>
                    <a:pt x="194" y="389"/>
                    <a:pt x="421" y="746"/>
                  </a:cubicBezTo>
                  <a:cubicBezTo>
                    <a:pt x="453" y="843"/>
                    <a:pt x="518" y="940"/>
                    <a:pt x="551" y="1005"/>
                  </a:cubicBezTo>
                  <a:cubicBezTo>
                    <a:pt x="615" y="1102"/>
                    <a:pt x="680" y="1167"/>
                    <a:pt x="713" y="1199"/>
                  </a:cubicBezTo>
                  <a:cubicBezTo>
                    <a:pt x="842" y="1328"/>
                    <a:pt x="939" y="1393"/>
                    <a:pt x="939" y="1393"/>
                  </a:cubicBezTo>
                  <a:lnTo>
                    <a:pt x="939" y="1361"/>
                  </a:lnTo>
                  <a:cubicBezTo>
                    <a:pt x="939" y="1361"/>
                    <a:pt x="939" y="1264"/>
                    <a:pt x="874" y="1134"/>
                  </a:cubicBezTo>
                  <a:cubicBezTo>
                    <a:pt x="842" y="1069"/>
                    <a:pt x="777" y="972"/>
                    <a:pt x="745" y="875"/>
                  </a:cubicBezTo>
                  <a:cubicBezTo>
                    <a:pt x="680" y="810"/>
                    <a:pt x="615" y="746"/>
                    <a:pt x="551" y="648"/>
                  </a:cubicBezTo>
                  <a:cubicBezTo>
                    <a:pt x="292" y="325"/>
                    <a:pt x="32" y="1"/>
                    <a:pt x="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 name="Google Shape;638;p38"/>
            <p:cNvSpPr/>
            <p:nvPr/>
          </p:nvSpPr>
          <p:spPr>
            <a:xfrm>
              <a:off x="3134800" y="564375"/>
              <a:ext cx="5700" cy="120650"/>
            </a:xfrm>
            <a:custGeom>
              <a:avLst/>
              <a:gdLst/>
              <a:ahLst/>
              <a:cxnLst/>
              <a:rect l="l" t="t" r="r" b="b"/>
              <a:pathLst>
                <a:path w="228" h="4826" extrusionOk="0">
                  <a:moveTo>
                    <a:pt x="130" y="0"/>
                  </a:moveTo>
                  <a:cubicBezTo>
                    <a:pt x="130" y="0"/>
                    <a:pt x="98" y="1198"/>
                    <a:pt x="33" y="2397"/>
                  </a:cubicBezTo>
                  <a:cubicBezTo>
                    <a:pt x="33" y="2720"/>
                    <a:pt x="33" y="3012"/>
                    <a:pt x="1" y="3303"/>
                  </a:cubicBezTo>
                  <a:cubicBezTo>
                    <a:pt x="1" y="3595"/>
                    <a:pt x="33" y="3854"/>
                    <a:pt x="33" y="4081"/>
                  </a:cubicBezTo>
                  <a:cubicBezTo>
                    <a:pt x="65" y="4534"/>
                    <a:pt x="98" y="4825"/>
                    <a:pt x="98" y="4825"/>
                  </a:cubicBezTo>
                  <a:cubicBezTo>
                    <a:pt x="98" y="4825"/>
                    <a:pt x="163" y="4534"/>
                    <a:pt x="195" y="4081"/>
                  </a:cubicBezTo>
                  <a:cubicBezTo>
                    <a:pt x="195" y="3854"/>
                    <a:pt x="227" y="3595"/>
                    <a:pt x="227" y="3303"/>
                  </a:cubicBezTo>
                  <a:cubicBezTo>
                    <a:pt x="227" y="3012"/>
                    <a:pt x="195" y="2720"/>
                    <a:pt x="195" y="2397"/>
                  </a:cubicBezTo>
                  <a:cubicBezTo>
                    <a:pt x="195" y="1198"/>
                    <a:pt x="163" y="0"/>
                    <a:pt x="1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 name="Google Shape;639;p38"/>
            <p:cNvSpPr/>
            <p:nvPr/>
          </p:nvSpPr>
          <p:spPr>
            <a:xfrm>
              <a:off x="3145325" y="643700"/>
              <a:ext cx="29175" cy="43750"/>
            </a:xfrm>
            <a:custGeom>
              <a:avLst/>
              <a:gdLst/>
              <a:ahLst/>
              <a:cxnLst/>
              <a:rect l="l" t="t" r="r" b="b"/>
              <a:pathLst>
                <a:path w="1167" h="1750" extrusionOk="0">
                  <a:moveTo>
                    <a:pt x="1134" y="1"/>
                  </a:moveTo>
                  <a:cubicBezTo>
                    <a:pt x="1134" y="1"/>
                    <a:pt x="810" y="422"/>
                    <a:pt x="486" y="843"/>
                  </a:cubicBezTo>
                  <a:cubicBezTo>
                    <a:pt x="422" y="940"/>
                    <a:pt x="357" y="1037"/>
                    <a:pt x="260" y="1134"/>
                  </a:cubicBezTo>
                  <a:cubicBezTo>
                    <a:pt x="195" y="1264"/>
                    <a:pt x="163" y="1361"/>
                    <a:pt x="98" y="1426"/>
                  </a:cubicBezTo>
                  <a:cubicBezTo>
                    <a:pt x="33" y="1620"/>
                    <a:pt x="1" y="1750"/>
                    <a:pt x="1" y="1750"/>
                  </a:cubicBezTo>
                  <a:cubicBezTo>
                    <a:pt x="1" y="1750"/>
                    <a:pt x="98" y="1685"/>
                    <a:pt x="227" y="1523"/>
                  </a:cubicBezTo>
                  <a:cubicBezTo>
                    <a:pt x="292" y="1458"/>
                    <a:pt x="389" y="1361"/>
                    <a:pt x="454" y="1264"/>
                  </a:cubicBezTo>
                  <a:cubicBezTo>
                    <a:pt x="519" y="1167"/>
                    <a:pt x="584" y="1037"/>
                    <a:pt x="648" y="908"/>
                  </a:cubicBezTo>
                  <a:cubicBezTo>
                    <a:pt x="907" y="454"/>
                    <a:pt x="1166" y="1"/>
                    <a:pt x="1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 name="Google Shape;640;p38"/>
            <p:cNvSpPr/>
            <p:nvPr/>
          </p:nvSpPr>
          <p:spPr>
            <a:xfrm>
              <a:off x="3149375" y="674475"/>
              <a:ext cx="39700" cy="17025"/>
            </a:xfrm>
            <a:custGeom>
              <a:avLst/>
              <a:gdLst/>
              <a:ahLst/>
              <a:cxnLst/>
              <a:rect l="l" t="t" r="r" b="b"/>
              <a:pathLst>
                <a:path w="1588" h="681" extrusionOk="0">
                  <a:moveTo>
                    <a:pt x="1555" y="0"/>
                  </a:moveTo>
                  <a:cubicBezTo>
                    <a:pt x="1555" y="0"/>
                    <a:pt x="1166" y="130"/>
                    <a:pt x="745" y="259"/>
                  </a:cubicBezTo>
                  <a:cubicBezTo>
                    <a:pt x="648" y="292"/>
                    <a:pt x="551" y="324"/>
                    <a:pt x="454" y="357"/>
                  </a:cubicBezTo>
                  <a:cubicBezTo>
                    <a:pt x="357" y="389"/>
                    <a:pt x="292" y="454"/>
                    <a:pt x="227" y="486"/>
                  </a:cubicBezTo>
                  <a:cubicBezTo>
                    <a:pt x="98" y="583"/>
                    <a:pt x="1" y="648"/>
                    <a:pt x="1" y="648"/>
                  </a:cubicBezTo>
                  <a:lnTo>
                    <a:pt x="1" y="680"/>
                  </a:lnTo>
                  <a:cubicBezTo>
                    <a:pt x="1" y="680"/>
                    <a:pt x="130" y="680"/>
                    <a:pt x="292" y="648"/>
                  </a:cubicBezTo>
                  <a:cubicBezTo>
                    <a:pt x="357" y="616"/>
                    <a:pt x="454" y="583"/>
                    <a:pt x="551" y="551"/>
                  </a:cubicBezTo>
                  <a:cubicBezTo>
                    <a:pt x="648" y="519"/>
                    <a:pt x="745" y="454"/>
                    <a:pt x="810" y="421"/>
                  </a:cubicBezTo>
                  <a:cubicBezTo>
                    <a:pt x="1199" y="227"/>
                    <a:pt x="1587" y="0"/>
                    <a:pt x="15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 name="Google Shape;641;p38"/>
            <p:cNvSpPr/>
            <p:nvPr/>
          </p:nvSpPr>
          <p:spPr>
            <a:xfrm>
              <a:off x="3151000" y="693100"/>
              <a:ext cx="111750" cy="5675"/>
            </a:xfrm>
            <a:custGeom>
              <a:avLst/>
              <a:gdLst/>
              <a:ahLst/>
              <a:cxnLst/>
              <a:rect l="l" t="t" r="r" b="b"/>
              <a:pathLst>
                <a:path w="4470" h="227" extrusionOk="0">
                  <a:moveTo>
                    <a:pt x="1393" y="0"/>
                  </a:moveTo>
                  <a:cubicBezTo>
                    <a:pt x="1134" y="33"/>
                    <a:pt x="907" y="33"/>
                    <a:pt x="680" y="65"/>
                  </a:cubicBezTo>
                  <a:cubicBezTo>
                    <a:pt x="259" y="97"/>
                    <a:pt x="0" y="162"/>
                    <a:pt x="0" y="162"/>
                  </a:cubicBezTo>
                  <a:cubicBezTo>
                    <a:pt x="0" y="162"/>
                    <a:pt x="259" y="227"/>
                    <a:pt x="680" y="227"/>
                  </a:cubicBezTo>
                  <a:lnTo>
                    <a:pt x="1425" y="227"/>
                  </a:lnTo>
                  <a:cubicBezTo>
                    <a:pt x="1684" y="195"/>
                    <a:pt x="1943" y="195"/>
                    <a:pt x="2235" y="162"/>
                  </a:cubicBezTo>
                  <a:cubicBezTo>
                    <a:pt x="3336" y="97"/>
                    <a:pt x="4469" y="33"/>
                    <a:pt x="4469" y="33"/>
                  </a:cubicBezTo>
                  <a:lnTo>
                    <a:pt x="446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 name="Google Shape;642;p38"/>
            <p:cNvSpPr/>
            <p:nvPr/>
          </p:nvSpPr>
          <p:spPr>
            <a:xfrm>
              <a:off x="3149375" y="704425"/>
              <a:ext cx="37275" cy="26750"/>
            </a:xfrm>
            <a:custGeom>
              <a:avLst/>
              <a:gdLst/>
              <a:ahLst/>
              <a:cxnLst/>
              <a:rect l="l" t="t" r="r" b="b"/>
              <a:pathLst>
                <a:path w="1491" h="1070" extrusionOk="0">
                  <a:moveTo>
                    <a:pt x="1" y="1"/>
                  </a:moveTo>
                  <a:cubicBezTo>
                    <a:pt x="1" y="1"/>
                    <a:pt x="65" y="98"/>
                    <a:pt x="195" y="227"/>
                  </a:cubicBezTo>
                  <a:cubicBezTo>
                    <a:pt x="260" y="292"/>
                    <a:pt x="324" y="357"/>
                    <a:pt x="422" y="422"/>
                  </a:cubicBezTo>
                  <a:cubicBezTo>
                    <a:pt x="519" y="486"/>
                    <a:pt x="616" y="551"/>
                    <a:pt x="713" y="616"/>
                  </a:cubicBezTo>
                  <a:cubicBezTo>
                    <a:pt x="1069" y="843"/>
                    <a:pt x="1490" y="1069"/>
                    <a:pt x="1490" y="1069"/>
                  </a:cubicBezTo>
                  <a:cubicBezTo>
                    <a:pt x="1490" y="1069"/>
                    <a:pt x="1134" y="745"/>
                    <a:pt x="810" y="454"/>
                  </a:cubicBezTo>
                  <a:cubicBezTo>
                    <a:pt x="713" y="389"/>
                    <a:pt x="616" y="324"/>
                    <a:pt x="551" y="260"/>
                  </a:cubicBezTo>
                  <a:cubicBezTo>
                    <a:pt x="454" y="195"/>
                    <a:pt x="357" y="130"/>
                    <a:pt x="292" y="98"/>
                  </a:cubicBezTo>
                  <a:cubicBezTo>
                    <a:pt x="130" y="33"/>
                    <a:pt x="33" y="1"/>
                    <a:pt x="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 name="Google Shape;643;p38"/>
            <p:cNvSpPr/>
            <p:nvPr/>
          </p:nvSpPr>
          <p:spPr>
            <a:xfrm>
              <a:off x="3146150" y="712525"/>
              <a:ext cx="22675" cy="33225"/>
            </a:xfrm>
            <a:custGeom>
              <a:avLst/>
              <a:gdLst/>
              <a:ahLst/>
              <a:cxnLst/>
              <a:rect l="l" t="t" r="r" b="b"/>
              <a:pathLst>
                <a:path w="907" h="1329" extrusionOk="0">
                  <a:moveTo>
                    <a:pt x="0" y="0"/>
                  </a:moveTo>
                  <a:cubicBezTo>
                    <a:pt x="0" y="0"/>
                    <a:pt x="32" y="98"/>
                    <a:pt x="97" y="259"/>
                  </a:cubicBezTo>
                  <a:cubicBezTo>
                    <a:pt x="130" y="324"/>
                    <a:pt x="162" y="389"/>
                    <a:pt x="194" y="486"/>
                  </a:cubicBezTo>
                  <a:cubicBezTo>
                    <a:pt x="259" y="551"/>
                    <a:pt x="324" y="616"/>
                    <a:pt x="389" y="713"/>
                  </a:cubicBezTo>
                  <a:cubicBezTo>
                    <a:pt x="615" y="1004"/>
                    <a:pt x="874" y="1328"/>
                    <a:pt x="874" y="1328"/>
                  </a:cubicBezTo>
                  <a:lnTo>
                    <a:pt x="907" y="1328"/>
                  </a:lnTo>
                  <a:cubicBezTo>
                    <a:pt x="907" y="1328"/>
                    <a:pt x="712" y="972"/>
                    <a:pt x="518" y="616"/>
                  </a:cubicBezTo>
                  <a:cubicBezTo>
                    <a:pt x="486" y="519"/>
                    <a:pt x="421" y="454"/>
                    <a:pt x="389" y="357"/>
                  </a:cubicBezTo>
                  <a:cubicBezTo>
                    <a:pt x="324" y="292"/>
                    <a:pt x="259" y="227"/>
                    <a:pt x="227" y="162"/>
                  </a:cubicBezTo>
                  <a:cubicBezTo>
                    <a:pt x="130" y="65"/>
                    <a:pt x="32"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 name="Google Shape;644;p38"/>
            <p:cNvSpPr/>
            <p:nvPr/>
          </p:nvSpPr>
          <p:spPr>
            <a:xfrm>
              <a:off x="3134800" y="713325"/>
              <a:ext cx="5700" cy="80175"/>
            </a:xfrm>
            <a:custGeom>
              <a:avLst/>
              <a:gdLst/>
              <a:ahLst/>
              <a:cxnLst/>
              <a:rect l="l" t="t" r="r" b="b"/>
              <a:pathLst>
                <a:path w="228" h="3207" extrusionOk="0">
                  <a:moveTo>
                    <a:pt x="98" y="1"/>
                  </a:moveTo>
                  <a:cubicBezTo>
                    <a:pt x="98" y="1"/>
                    <a:pt x="33" y="195"/>
                    <a:pt x="33" y="519"/>
                  </a:cubicBezTo>
                  <a:cubicBezTo>
                    <a:pt x="33" y="648"/>
                    <a:pt x="1" y="843"/>
                    <a:pt x="1" y="1005"/>
                  </a:cubicBezTo>
                  <a:cubicBezTo>
                    <a:pt x="1" y="1199"/>
                    <a:pt x="33" y="1393"/>
                    <a:pt x="33" y="1620"/>
                  </a:cubicBezTo>
                  <a:cubicBezTo>
                    <a:pt x="98" y="2397"/>
                    <a:pt x="130" y="3207"/>
                    <a:pt x="130" y="3207"/>
                  </a:cubicBezTo>
                  <a:lnTo>
                    <a:pt x="163" y="3207"/>
                  </a:lnTo>
                  <a:cubicBezTo>
                    <a:pt x="163" y="3207"/>
                    <a:pt x="195" y="2397"/>
                    <a:pt x="195" y="1620"/>
                  </a:cubicBezTo>
                  <a:cubicBezTo>
                    <a:pt x="195" y="1393"/>
                    <a:pt x="227" y="1199"/>
                    <a:pt x="227" y="1005"/>
                  </a:cubicBezTo>
                  <a:cubicBezTo>
                    <a:pt x="227" y="843"/>
                    <a:pt x="195" y="648"/>
                    <a:pt x="195" y="519"/>
                  </a:cubicBezTo>
                  <a:cubicBezTo>
                    <a:pt x="163" y="195"/>
                    <a:pt x="98" y="1"/>
                    <a:pt x="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 name="Google Shape;645;p38"/>
            <p:cNvSpPr/>
            <p:nvPr/>
          </p:nvSpPr>
          <p:spPr>
            <a:xfrm>
              <a:off x="3102425" y="711725"/>
              <a:ext cx="27550" cy="30775"/>
            </a:xfrm>
            <a:custGeom>
              <a:avLst/>
              <a:gdLst/>
              <a:ahLst/>
              <a:cxnLst/>
              <a:rect l="l" t="t" r="r" b="b"/>
              <a:pathLst>
                <a:path w="1102" h="1231" extrusionOk="0">
                  <a:moveTo>
                    <a:pt x="1069" y="0"/>
                  </a:moveTo>
                  <a:cubicBezTo>
                    <a:pt x="1069" y="0"/>
                    <a:pt x="972" y="32"/>
                    <a:pt x="842" y="130"/>
                  </a:cubicBezTo>
                  <a:cubicBezTo>
                    <a:pt x="810" y="194"/>
                    <a:pt x="713" y="227"/>
                    <a:pt x="648" y="324"/>
                  </a:cubicBezTo>
                  <a:cubicBezTo>
                    <a:pt x="616" y="389"/>
                    <a:pt x="551" y="486"/>
                    <a:pt x="486" y="551"/>
                  </a:cubicBezTo>
                  <a:cubicBezTo>
                    <a:pt x="227" y="874"/>
                    <a:pt x="0" y="1231"/>
                    <a:pt x="0" y="1231"/>
                  </a:cubicBezTo>
                  <a:cubicBezTo>
                    <a:pt x="0" y="1231"/>
                    <a:pt x="324" y="939"/>
                    <a:pt x="616" y="648"/>
                  </a:cubicBezTo>
                  <a:cubicBezTo>
                    <a:pt x="680" y="583"/>
                    <a:pt x="745" y="518"/>
                    <a:pt x="810" y="453"/>
                  </a:cubicBezTo>
                  <a:cubicBezTo>
                    <a:pt x="875" y="389"/>
                    <a:pt x="939" y="291"/>
                    <a:pt x="972" y="227"/>
                  </a:cubicBezTo>
                  <a:cubicBezTo>
                    <a:pt x="1069" y="97"/>
                    <a:pt x="1101" y="0"/>
                    <a:pt x="11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 name="Google Shape;646;p38"/>
            <p:cNvSpPr/>
            <p:nvPr/>
          </p:nvSpPr>
          <p:spPr>
            <a:xfrm>
              <a:off x="3091900" y="707300"/>
              <a:ext cx="31600" cy="14950"/>
            </a:xfrm>
            <a:custGeom>
              <a:avLst/>
              <a:gdLst/>
              <a:ahLst/>
              <a:cxnLst/>
              <a:rect l="l" t="t" r="r" b="b"/>
              <a:pathLst>
                <a:path w="1264" h="598" extrusionOk="0">
                  <a:moveTo>
                    <a:pt x="1153" y="1"/>
                  </a:moveTo>
                  <a:cubicBezTo>
                    <a:pt x="1119" y="1"/>
                    <a:pt x="1080" y="4"/>
                    <a:pt x="1037" y="15"/>
                  </a:cubicBezTo>
                  <a:cubicBezTo>
                    <a:pt x="972" y="47"/>
                    <a:pt x="907" y="80"/>
                    <a:pt x="810" y="112"/>
                  </a:cubicBezTo>
                  <a:cubicBezTo>
                    <a:pt x="745" y="145"/>
                    <a:pt x="680" y="177"/>
                    <a:pt x="616" y="242"/>
                  </a:cubicBezTo>
                  <a:cubicBezTo>
                    <a:pt x="292" y="404"/>
                    <a:pt x="0" y="598"/>
                    <a:pt x="0" y="598"/>
                  </a:cubicBezTo>
                  <a:cubicBezTo>
                    <a:pt x="0" y="598"/>
                    <a:pt x="357" y="501"/>
                    <a:pt x="680" y="371"/>
                  </a:cubicBezTo>
                  <a:cubicBezTo>
                    <a:pt x="745" y="339"/>
                    <a:pt x="842" y="307"/>
                    <a:pt x="907" y="274"/>
                  </a:cubicBezTo>
                  <a:cubicBezTo>
                    <a:pt x="1004" y="242"/>
                    <a:pt x="1037" y="209"/>
                    <a:pt x="1101" y="177"/>
                  </a:cubicBezTo>
                  <a:cubicBezTo>
                    <a:pt x="1199" y="80"/>
                    <a:pt x="1263" y="15"/>
                    <a:pt x="1263" y="15"/>
                  </a:cubicBezTo>
                  <a:cubicBezTo>
                    <a:pt x="1263" y="15"/>
                    <a:pt x="1220" y="1"/>
                    <a:pt x="11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 name="Google Shape;647;p38"/>
            <p:cNvSpPr/>
            <p:nvPr/>
          </p:nvSpPr>
          <p:spPr>
            <a:xfrm>
              <a:off x="3023900" y="693900"/>
              <a:ext cx="97975" cy="5700"/>
            </a:xfrm>
            <a:custGeom>
              <a:avLst/>
              <a:gdLst/>
              <a:ahLst/>
              <a:cxnLst/>
              <a:rect l="l" t="t" r="r" b="b"/>
              <a:pathLst>
                <a:path w="3919" h="228" extrusionOk="0">
                  <a:moveTo>
                    <a:pt x="0" y="1"/>
                  </a:moveTo>
                  <a:lnTo>
                    <a:pt x="0" y="33"/>
                  </a:lnTo>
                  <a:cubicBezTo>
                    <a:pt x="0" y="33"/>
                    <a:pt x="972" y="98"/>
                    <a:pt x="1943" y="163"/>
                  </a:cubicBezTo>
                  <a:cubicBezTo>
                    <a:pt x="2202" y="195"/>
                    <a:pt x="2429" y="227"/>
                    <a:pt x="2688" y="227"/>
                  </a:cubicBezTo>
                  <a:lnTo>
                    <a:pt x="3303" y="227"/>
                  </a:lnTo>
                  <a:cubicBezTo>
                    <a:pt x="3659" y="227"/>
                    <a:pt x="3919" y="195"/>
                    <a:pt x="3919" y="195"/>
                  </a:cubicBezTo>
                  <a:lnTo>
                    <a:pt x="3919" y="163"/>
                  </a:lnTo>
                  <a:cubicBezTo>
                    <a:pt x="3919" y="163"/>
                    <a:pt x="3659" y="130"/>
                    <a:pt x="3303" y="65"/>
                  </a:cubicBezTo>
                  <a:cubicBezTo>
                    <a:pt x="3109" y="65"/>
                    <a:pt x="2915" y="33"/>
                    <a:pt x="2688" y="33"/>
                  </a:cubicBezTo>
                  <a:cubicBezTo>
                    <a:pt x="2461" y="33"/>
                    <a:pt x="2202" y="1"/>
                    <a:pt x="197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8" name="Google Shape;648;p38"/>
          <p:cNvGrpSpPr/>
          <p:nvPr/>
        </p:nvGrpSpPr>
        <p:grpSpPr>
          <a:xfrm>
            <a:off x="5301675" y="2979825"/>
            <a:ext cx="508425" cy="489000"/>
            <a:chOff x="3034425" y="1221750"/>
            <a:chExt cx="508425" cy="489000"/>
          </a:xfrm>
        </p:grpSpPr>
        <p:sp>
          <p:nvSpPr>
            <p:cNvPr id="649" name="Google Shape;649;p38"/>
            <p:cNvSpPr/>
            <p:nvPr/>
          </p:nvSpPr>
          <p:spPr>
            <a:xfrm>
              <a:off x="3162325" y="1469475"/>
              <a:ext cx="85025" cy="21875"/>
            </a:xfrm>
            <a:custGeom>
              <a:avLst/>
              <a:gdLst/>
              <a:ahLst/>
              <a:cxnLst/>
              <a:rect l="l" t="t" r="r" b="b"/>
              <a:pathLst>
                <a:path w="3401" h="875" extrusionOk="0">
                  <a:moveTo>
                    <a:pt x="1" y="0"/>
                  </a:moveTo>
                  <a:cubicBezTo>
                    <a:pt x="1" y="0"/>
                    <a:pt x="843" y="260"/>
                    <a:pt x="1685" y="519"/>
                  </a:cubicBezTo>
                  <a:cubicBezTo>
                    <a:pt x="1879" y="551"/>
                    <a:pt x="2106" y="616"/>
                    <a:pt x="2300" y="680"/>
                  </a:cubicBezTo>
                  <a:cubicBezTo>
                    <a:pt x="2494" y="745"/>
                    <a:pt x="2688" y="778"/>
                    <a:pt x="2850" y="810"/>
                  </a:cubicBezTo>
                  <a:cubicBezTo>
                    <a:pt x="3174" y="842"/>
                    <a:pt x="3369" y="875"/>
                    <a:pt x="3369" y="875"/>
                  </a:cubicBezTo>
                  <a:lnTo>
                    <a:pt x="3401" y="842"/>
                  </a:lnTo>
                  <a:cubicBezTo>
                    <a:pt x="3401" y="842"/>
                    <a:pt x="3174" y="745"/>
                    <a:pt x="2883" y="648"/>
                  </a:cubicBezTo>
                  <a:cubicBezTo>
                    <a:pt x="2721" y="583"/>
                    <a:pt x="2527" y="519"/>
                    <a:pt x="2332" y="486"/>
                  </a:cubicBezTo>
                  <a:cubicBezTo>
                    <a:pt x="2138" y="454"/>
                    <a:pt x="1911" y="389"/>
                    <a:pt x="1717" y="357"/>
                  </a:cubicBezTo>
                  <a:cubicBezTo>
                    <a:pt x="843" y="162"/>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 name="Google Shape;650;p38"/>
            <p:cNvSpPr/>
            <p:nvPr/>
          </p:nvSpPr>
          <p:spPr>
            <a:xfrm>
              <a:off x="3206050" y="1400650"/>
              <a:ext cx="48600" cy="73700"/>
            </a:xfrm>
            <a:custGeom>
              <a:avLst/>
              <a:gdLst/>
              <a:ahLst/>
              <a:cxnLst/>
              <a:rect l="l" t="t" r="r" b="b"/>
              <a:pathLst>
                <a:path w="1944" h="2948" extrusionOk="0">
                  <a:moveTo>
                    <a:pt x="0" y="1"/>
                  </a:moveTo>
                  <a:cubicBezTo>
                    <a:pt x="1" y="1"/>
                    <a:pt x="454" y="778"/>
                    <a:pt x="907" y="1523"/>
                  </a:cubicBezTo>
                  <a:cubicBezTo>
                    <a:pt x="1037" y="1685"/>
                    <a:pt x="1134" y="1879"/>
                    <a:pt x="1231" y="2073"/>
                  </a:cubicBezTo>
                  <a:cubicBezTo>
                    <a:pt x="1360" y="2235"/>
                    <a:pt x="1490" y="2397"/>
                    <a:pt x="1587" y="2527"/>
                  </a:cubicBezTo>
                  <a:cubicBezTo>
                    <a:pt x="1781" y="2786"/>
                    <a:pt x="1943" y="2948"/>
                    <a:pt x="1943" y="2948"/>
                  </a:cubicBezTo>
                  <a:lnTo>
                    <a:pt x="1943" y="2915"/>
                  </a:lnTo>
                  <a:cubicBezTo>
                    <a:pt x="1943" y="2915"/>
                    <a:pt x="1879" y="2721"/>
                    <a:pt x="1717" y="2430"/>
                  </a:cubicBezTo>
                  <a:cubicBezTo>
                    <a:pt x="1620" y="2268"/>
                    <a:pt x="1522" y="2106"/>
                    <a:pt x="1425" y="1944"/>
                  </a:cubicBezTo>
                  <a:cubicBezTo>
                    <a:pt x="1296" y="1782"/>
                    <a:pt x="1166" y="1588"/>
                    <a:pt x="1037" y="1426"/>
                  </a:cubicBezTo>
                  <a:cubicBezTo>
                    <a:pt x="519" y="713"/>
                    <a:pt x="1"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 name="Google Shape;651;p38"/>
            <p:cNvSpPr/>
            <p:nvPr/>
          </p:nvSpPr>
          <p:spPr>
            <a:xfrm>
              <a:off x="3273250" y="1221750"/>
              <a:ext cx="6500" cy="258275"/>
            </a:xfrm>
            <a:custGeom>
              <a:avLst/>
              <a:gdLst/>
              <a:ahLst/>
              <a:cxnLst/>
              <a:rect l="l" t="t" r="r" b="b"/>
              <a:pathLst>
                <a:path w="260" h="10331" extrusionOk="0">
                  <a:moveTo>
                    <a:pt x="194" y="0"/>
                  </a:moveTo>
                  <a:cubicBezTo>
                    <a:pt x="194" y="0"/>
                    <a:pt x="130" y="2591"/>
                    <a:pt x="65" y="5149"/>
                  </a:cubicBezTo>
                  <a:cubicBezTo>
                    <a:pt x="33" y="6444"/>
                    <a:pt x="0" y="7740"/>
                    <a:pt x="33" y="8711"/>
                  </a:cubicBezTo>
                  <a:cubicBezTo>
                    <a:pt x="65" y="9683"/>
                    <a:pt x="97" y="10330"/>
                    <a:pt x="97" y="10330"/>
                  </a:cubicBezTo>
                  <a:cubicBezTo>
                    <a:pt x="97" y="10330"/>
                    <a:pt x="162" y="9683"/>
                    <a:pt x="194" y="8711"/>
                  </a:cubicBezTo>
                  <a:cubicBezTo>
                    <a:pt x="227" y="7740"/>
                    <a:pt x="259" y="6444"/>
                    <a:pt x="227" y="5149"/>
                  </a:cubicBezTo>
                  <a:lnTo>
                    <a:pt x="22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 name="Google Shape;652;p38"/>
            <p:cNvSpPr/>
            <p:nvPr/>
          </p:nvSpPr>
          <p:spPr>
            <a:xfrm>
              <a:off x="3292675" y="1390950"/>
              <a:ext cx="61550" cy="94750"/>
            </a:xfrm>
            <a:custGeom>
              <a:avLst/>
              <a:gdLst/>
              <a:ahLst/>
              <a:cxnLst/>
              <a:rect l="l" t="t" r="r" b="b"/>
              <a:pathLst>
                <a:path w="2462" h="3790" extrusionOk="0">
                  <a:moveTo>
                    <a:pt x="2429" y="0"/>
                  </a:moveTo>
                  <a:cubicBezTo>
                    <a:pt x="2429" y="0"/>
                    <a:pt x="1781" y="939"/>
                    <a:pt x="1166" y="1846"/>
                  </a:cubicBezTo>
                  <a:cubicBezTo>
                    <a:pt x="1004" y="2073"/>
                    <a:pt x="842" y="2299"/>
                    <a:pt x="680" y="2526"/>
                  </a:cubicBezTo>
                  <a:cubicBezTo>
                    <a:pt x="551" y="2753"/>
                    <a:pt x="421" y="2947"/>
                    <a:pt x="324" y="3141"/>
                  </a:cubicBezTo>
                  <a:cubicBezTo>
                    <a:pt x="97" y="3498"/>
                    <a:pt x="0" y="3757"/>
                    <a:pt x="0" y="3757"/>
                  </a:cubicBezTo>
                  <a:lnTo>
                    <a:pt x="0" y="3789"/>
                  </a:lnTo>
                  <a:cubicBezTo>
                    <a:pt x="0" y="3789"/>
                    <a:pt x="195" y="3562"/>
                    <a:pt x="454" y="3239"/>
                  </a:cubicBezTo>
                  <a:cubicBezTo>
                    <a:pt x="583" y="3044"/>
                    <a:pt x="713" y="2850"/>
                    <a:pt x="875" y="2656"/>
                  </a:cubicBezTo>
                  <a:cubicBezTo>
                    <a:pt x="1004" y="2429"/>
                    <a:pt x="1134" y="2170"/>
                    <a:pt x="1296" y="1943"/>
                  </a:cubicBezTo>
                  <a:cubicBezTo>
                    <a:pt x="1879" y="972"/>
                    <a:pt x="2461" y="33"/>
                    <a:pt x="2461" y="33"/>
                  </a:cubicBezTo>
                  <a:lnTo>
                    <a:pt x="242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 name="Google Shape;653;p38"/>
            <p:cNvSpPr/>
            <p:nvPr/>
          </p:nvSpPr>
          <p:spPr>
            <a:xfrm>
              <a:off x="3301575" y="1456525"/>
              <a:ext cx="84225" cy="36450"/>
            </a:xfrm>
            <a:custGeom>
              <a:avLst/>
              <a:gdLst/>
              <a:ahLst/>
              <a:cxnLst/>
              <a:rect l="l" t="t" r="r" b="b"/>
              <a:pathLst>
                <a:path w="3369" h="1458" extrusionOk="0">
                  <a:moveTo>
                    <a:pt x="3336" y="0"/>
                  </a:moveTo>
                  <a:cubicBezTo>
                    <a:pt x="3336" y="0"/>
                    <a:pt x="2494" y="324"/>
                    <a:pt x="1652" y="648"/>
                  </a:cubicBezTo>
                  <a:cubicBezTo>
                    <a:pt x="1458" y="745"/>
                    <a:pt x="1231" y="810"/>
                    <a:pt x="1037" y="907"/>
                  </a:cubicBezTo>
                  <a:cubicBezTo>
                    <a:pt x="842" y="972"/>
                    <a:pt x="648" y="1069"/>
                    <a:pt x="519" y="1134"/>
                  </a:cubicBezTo>
                  <a:cubicBezTo>
                    <a:pt x="195" y="1296"/>
                    <a:pt x="1" y="1425"/>
                    <a:pt x="1" y="1425"/>
                  </a:cubicBezTo>
                  <a:lnTo>
                    <a:pt x="33" y="1458"/>
                  </a:lnTo>
                  <a:cubicBezTo>
                    <a:pt x="33" y="1458"/>
                    <a:pt x="260" y="1393"/>
                    <a:pt x="583" y="1296"/>
                  </a:cubicBezTo>
                  <a:cubicBezTo>
                    <a:pt x="745" y="1231"/>
                    <a:pt x="907" y="1166"/>
                    <a:pt x="1102" y="1101"/>
                  </a:cubicBezTo>
                  <a:cubicBezTo>
                    <a:pt x="1296" y="1004"/>
                    <a:pt x="1523" y="907"/>
                    <a:pt x="1717" y="810"/>
                  </a:cubicBezTo>
                  <a:cubicBezTo>
                    <a:pt x="2526" y="421"/>
                    <a:pt x="3368" y="33"/>
                    <a:pt x="3368" y="33"/>
                  </a:cubicBezTo>
                  <a:lnTo>
                    <a:pt x="33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 name="Google Shape;654;p38"/>
            <p:cNvSpPr/>
            <p:nvPr/>
          </p:nvSpPr>
          <p:spPr>
            <a:xfrm>
              <a:off x="3304825" y="1497000"/>
              <a:ext cx="238025" cy="9750"/>
            </a:xfrm>
            <a:custGeom>
              <a:avLst/>
              <a:gdLst/>
              <a:ahLst/>
              <a:cxnLst/>
              <a:rect l="l" t="t" r="r" b="b"/>
              <a:pathLst>
                <a:path w="9521" h="390" extrusionOk="0">
                  <a:moveTo>
                    <a:pt x="9521" y="0"/>
                  </a:moveTo>
                  <a:cubicBezTo>
                    <a:pt x="9521" y="0"/>
                    <a:pt x="7124" y="65"/>
                    <a:pt x="4760" y="98"/>
                  </a:cubicBezTo>
                  <a:cubicBezTo>
                    <a:pt x="4145" y="130"/>
                    <a:pt x="3562" y="130"/>
                    <a:pt x="3012" y="130"/>
                  </a:cubicBezTo>
                  <a:cubicBezTo>
                    <a:pt x="2429" y="162"/>
                    <a:pt x="1911" y="195"/>
                    <a:pt x="1457" y="227"/>
                  </a:cubicBezTo>
                  <a:cubicBezTo>
                    <a:pt x="583" y="260"/>
                    <a:pt x="0" y="324"/>
                    <a:pt x="0" y="324"/>
                  </a:cubicBezTo>
                  <a:lnTo>
                    <a:pt x="0" y="357"/>
                  </a:lnTo>
                  <a:cubicBezTo>
                    <a:pt x="0" y="357"/>
                    <a:pt x="583" y="389"/>
                    <a:pt x="1490" y="389"/>
                  </a:cubicBezTo>
                  <a:cubicBezTo>
                    <a:pt x="1911" y="389"/>
                    <a:pt x="2461" y="357"/>
                    <a:pt x="3012" y="357"/>
                  </a:cubicBezTo>
                  <a:cubicBezTo>
                    <a:pt x="3562" y="324"/>
                    <a:pt x="4145" y="292"/>
                    <a:pt x="4760" y="260"/>
                  </a:cubicBezTo>
                  <a:lnTo>
                    <a:pt x="9521" y="33"/>
                  </a:lnTo>
                  <a:lnTo>
                    <a:pt x="952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 name="Google Shape;655;p38"/>
            <p:cNvSpPr/>
            <p:nvPr/>
          </p:nvSpPr>
          <p:spPr>
            <a:xfrm>
              <a:off x="3302375" y="1520475"/>
              <a:ext cx="78575" cy="57500"/>
            </a:xfrm>
            <a:custGeom>
              <a:avLst/>
              <a:gdLst/>
              <a:ahLst/>
              <a:cxnLst/>
              <a:rect l="l" t="t" r="r" b="b"/>
              <a:pathLst>
                <a:path w="3143" h="2300" extrusionOk="0">
                  <a:moveTo>
                    <a:pt x="1" y="1"/>
                  </a:moveTo>
                  <a:lnTo>
                    <a:pt x="1" y="33"/>
                  </a:lnTo>
                  <a:cubicBezTo>
                    <a:pt x="1" y="33"/>
                    <a:pt x="163" y="195"/>
                    <a:pt x="454" y="454"/>
                  </a:cubicBezTo>
                  <a:cubicBezTo>
                    <a:pt x="584" y="551"/>
                    <a:pt x="746" y="681"/>
                    <a:pt x="940" y="810"/>
                  </a:cubicBezTo>
                  <a:cubicBezTo>
                    <a:pt x="1102" y="940"/>
                    <a:pt x="1329" y="1102"/>
                    <a:pt x="1523" y="1231"/>
                  </a:cubicBezTo>
                  <a:cubicBezTo>
                    <a:pt x="2332" y="1782"/>
                    <a:pt x="3142" y="2300"/>
                    <a:pt x="3142" y="2300"/>
                  </a:cubicBezTo>
                  <a:cubicBezTo>
                    <a:pt x="3142" y="2300"/>
                    <a:pt x="2365" y="1684"/>
                    <a:pt x="1620" y="1102"/>
                  </a:cubicBezTo>
                  <a:cubicBezTo>
                    <a:pt x="1426" y="940"/>
                    <a:pt x="1231" y="810"/>
                    <a:pt x="1037" y="648"/>
                  </a:cubicBezTo>
                  <a:cubicBezTo>
                    <a:pt x="875" y="519"/>
                    <a:pt x="681" y="422"/>
                    <a:pt x="519" y="324"/>
                  </a:cubicBezTo>
                  <a:cubicBezTo>
                    <a:pt x="228" y="130"/>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 name="Google Shape;656;p38"/>
            <p:cNvSpPr/>
            <p:nvPr/>
          </p:nvSpPr>
          <p:spPr>
            <a:xfrm>
              <a:off x="3295100" y="1538300"/>
              <a:ext cx="47800" cy="70450"/>
            </a:xfrm>
            <a:custGeom>
              <a:avLst/>
              <a:gdLst/>
              <a:ahLst/>
              <a:cxnLst/>
              <a:rect l="l" t="t" r="r" b="b"/>
              <a:pathLst>
                <a:path w="1912" h="2818" extrusionOk="0">
                  <a:moveTo>
                    <a:pt x="0" y="0"/>
                  </a:moveTo>
                  <a:cubicBezTo>
                    <a:pt x="0" y="0"/>
                    <a:pt x="98" y="194"/>
                    <a:pt x="260" y="486"/>
                  </a:cubicBezTo>
                  <a:cubicBezTo>
                    <a:pt x="324" y="615"/>
                    <a:pt x="421" y="777"/>
                    <a:pt x="519" y="939"/>
                  </a:cubicBezTo>
                  <a:cubicBezTo>
                    <a:pt x="648" y="1101"/>
                    <a:pt x="778" y="1295"/>
                    <a:pt x="875" y="1457"/>
                  </a:cubicBezTo>
                  <a:cubicBezTo>
                    <a:pt x="1393" y="2137"/>
                    <a:pt x="1879" y="2817"/>
                    <a:pt x="1879" y="2817"/>
                  </a:cubicBezTo>
                  <a:lnTo>
                    <a:pt x="1911" y="2817"/>
                  </a:lnTo>
                  <a:cubicBezTo>
                    <a:pt x="1911" y="2817"/>
                    <a:pt x="1458" y="2073"/>
                    <a:pt x="1037" y="1360"/>
                  </a:cubicBezTo>
                  <a:cubicBezTo>
                    <a:pt x="907" y="1166"/>
                    <a:pt x="810" y="1004"/>
                    <a:pt x="713" y="842"/>
                  </a:cubicBezTo>
                  <a:cubicBezTo>
                    <a:pt x="583" y="680"/>
                    <a:pt x="486" y="518"/>
                    <a:pt x="389" y="389"/>
                  </a:cubicBezTo>
                  <a:cubicBezTo>
                    <a:pt x="195" y="162"/>
                    <a:pt x="33"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 name="Google Shape;657;p38"/>
            <p:cNvSpPr/>
            <p:nvPr/>
          </p:nvSpPr>
          <p:spPr>
            <a:xfrm>
              <a:off x="3274050" y="1539900"/>
              <a:ext cx="4875" cy="170850"/>
            </a:xfrm>
            <a:custGeom>
              <a:avLst/>
              <a:gdLst/>
              <a:ahLst/>
              <a:cxnLst/>
              <a:rect l="l" t="t" r="r" b="b"/>
              <a:pathLst>
                <a:path w="195" h="6834" extrusionOk="0">
                  <a:moveTo>
                    <a:pt x="65" y="1"/>
                  </a:moveTo>
                  <a:cubicBezTo>
                    <a:pt x="65" y="1"/>
                    <a:pt x="33" y="454"/>
                    <a:pt x="1" y="1069"/>
                  </a:cubicBezTo>
                  <a:cubicBezTo>
                    <a:pt x="1" y="1393"/>
                    <a:pt x="1" y="1782"/>
                    <a:pt x="1" y="2170"/>
                  </a:cubicBezTo>
                  <a:cubicBezTo>
                    <a:pt x="1" y="2591"/>
                    <a:pt x="33" y="3012"/>
                    <a:pt x="33" y="3433"/>
                  </a:cubicBezTo>
                  <a:cubicBezTo>
                    <a:pt x="98" y="5150"/>
                    <a:pt x="162" y="6834"/>
                    <a:pt x="162" y="6834"/>
                  </a:cubicBezTo>
                  <a:lnTo>
                    <a:pt x="195" y="6834"/>
                  </a:lnTo>
                  <a:lnTo>
                    <a:pt x="195" y="3433"/>
                  </a:lnTo>
                  <a:cubicBezTo>
                    <a:pt x="195" y="3012"/>
                    <a:pt x="195" y="2559"/>
                    <a:pt x="195" y="2170"/>
                  </a:cubicBezTo>
                  <a:cubicBezTo>
                    <a:pt x="195" y="1782"/>
                    <a:pt x="195" y="1393"/>
                    <a:pt x="162" y="1069"/>
                  </a:cubicBezTo>
                  <a:cubicBezTo>
                    <a:pt x="130" y="454"/>
                    <a:pt x="6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 name="Google Shape;658;p38"/>
            <p:cNvSpPr/>
            <p:nvPr/>
          </p:nvSpPr>
          <p:spPr>
            <a:xfrm>
              <a:off x="3201200" y="1535850"/>
              <a:ext cx="58300" cy="66425"/>
            </a:xfrm>
            <a:custGeom>
              <a:avLst/>
              <a:gdLst/>
              <a:ahLst/>
              <a:cxnLst/>
              <a:rect l="l" t="t" r="r" b="b"/>
              <a:pathLst>
                <a:path w="2332" h="2657" extrusionOk="0">
                  <a:moveTo>
                    <a:pt x="2299" y="1"/>
                  </a:moveTo>
                  <a:cubicBezTo>
                    <a:pt x="2299" y="1"/>
                    <a:pt x="2137" y="130"/>
                    <a:pt x="1878" y="357"/>
                  </a:cubicBezTo>
                  <a:cubicBezTo>
                    <a:pt x="1781" y="487"/>
                    <a:pt x="1652" y="616"/>
                    <a:pt x="1522" y="778"/>
                  </a:cubicBezTo>
                  <a:cubicBezTo>
                    <a:pt x="1393" y="940"/>
                    <a:pt x="1231" y="1102"/>
                    <a:pt x="1101" y="1264"/>
                  </a:cubicBezTo>
                  <a:cubicBezTo>
                    <a:pt x="551" y="1944"/>
                    <a:pt x="0" y="2624"/>
                    <a:pt x="0" y="2624"/>
                  </a:cubicBezTo>
                  <a:lnTo>
                    <a:pt x="32" y="2656"/>
                  </a:lnTo>
                  <a:cubicBezTo>
                    <a:pt x="32" y="2656"/>
                    <a:pt x="648" y="2009"/>
                    <a:pt x="1231" y="1361"/>
                  </a:cubicBezTo>
                  <a:cubicBezTo>
                    <a:pt x="1393" y="1231"/>
                    <a:pt x="1522" y="1069"/>
                    <a:pt x="1652" y="908"/>
                  </a:cubicBezTo>
                  <a:cubicBezTo>
                    <a:pt x="1814" y="746"/>
                    <a:pt x="1911" y="616"/>
                    <a:pt x="2008" y="487"/>
                  </a:cubicBezTo>
                  <a:cubicBezTo>
                    <a:pt x="2202" y="195"/>
                    <a:pt x="2332" y="1"/>
                    <a:pt x="23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 name="Google Shape;659;p38"/>
            <p:cNvSpPr/>
            <p:nvPr/>
          </p:nvSpPr>
          <p:spPr>
            <a:xfrm>
              <a:off x="3179325" y="1527775"/>
              <a:ext cx="67225" cy="30775"/>
            </a:xfrm>
            <a:custGeom>
              <a:avLst/>
              <a:gdLst/>
              <a:ahLst/>
              <a:cxnLst/>
              <a:rect l="l" t="t" r="r" b="b"/>
              <a:pathLst>
                <a:path w="2689" h="1231" extrusionOk="0">
                  <a:moveTo>
                    <a:pt x="2689" y="0"/>
                  </a:moveTo>
                  <a:lnTo>
                    <a:pt x="2689" y="0"/>
                  </a:lnTo>
                  <a:cubicBezTo>
                    <a:pt x="2688" y="0"/>
                    <a:pt x="2494" y="32"/>
                    <a:pt x="2235" y="130"/>
                  </a:cubicBezTo>
                  <a:cubicBezTo>
                    <a:pt x="2106" y="162"/>
                    <a:pt x="1944" y="227"/>
                    <a:pt x="1782" y="291"/>
                  </a:cubicBezTo>
                  <a:cubicBezTo>
                    <a:pt x="1652" y="356"/>
                    <a:pt x="1490" y="453"/>
                    <a:pt x="1296" y="551"/>
                  </a:cubicBezTo>
                  <a:cubicBezTo>
                    <a:pt x="648" y="874"/>
                    <a:pt x="1" y="1231"/>
                    <a:pt x="1" y="1231"/>
                  </a:cubicBezTo>
                  <a:cubicBezTo>
                    <a:pt x="1" y="1231"/>
                    <a:pt x="681" y="972"/>
                    <a:pt x="1361" y="680"/>
                  </a:cubicBezTo>
                  <a:cubicBezTo>
                    <a:pt x="1555" y="615"/>
                    <a:pt x="1717" y="551"/>
                    <a:pt x="1879" y="486"/>
                  </a:cubicBezTo>
                  <a:cubicBezTo>
                    <a:pt x="2041" y="421"/>
                    <a:pt x="2170" y="324"/>
                    <a:pt x="2300" y="259"/>
                  </a:cubicBezTo>
                  <a:cubicBezTo>
                    <a:pt x="2559" y="130"/>
                    <a:pt x="2688" y="0"/>
                    <a:pt x="26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 name="Google Shape;660;p38"/>
            <p:cNvSpPr/>
            <p:nvPr/>
          </p:nvSpPr>
          <p:spPr>
            <a:xfrm>
              <a:off x="3034425" y="1498625"/>
              <a:ext cx="208075" cy="10100"/>
            </a:xfrm>
            <a:custGeom>
              <a:avLst/>
              <a:gdLst/>
              <a:ahLst/>
              <a:cxnLst/>
              <a:rect l="l" t="t" r="r" b="b"/>
              <a:pathLst>
                <a:path w="8323" h="404" extrusionOk="0">
                  <a:moveTo>
                    <a:pt x="0" y="0"/>
                  </a:moveTo>
                  <a:lnTo>
                    <a:pt x="0" y="33"/>
                  </a:lnTo>
                  <a:cubicBezTo>
                    <a:pt x="0" y="33"/>
                    <a:pt x="2073" y="162"/>
                    <a:pt x="4145" y="292"/>
                  </a:cubicBezTo>
                  <a:cubicBezTo>
                    <a:pt x="4663" y="324"/>
                    <a:pt x="5181" y="324"/>
                    <a:pt x="5700" y="356"/>
                  </a:cubicBezTo>
                  <a:cubicBezTo>
                    <a:pt x="6185" y="389"/>
                    <a:pt x="6639" y="389"/>
                    <a:pt x="7027" y="389"/>
                  </a:cubicBezTo>
                  <a:cubicBezTo>
                    <a:pt x="7286" y="400"/>
                    <a:pt x="7517" y="403"/>
                    <a:pt x="7709" y="403"/>
                  </a:cubicBezTo>
                  <a:cubicBezTo>
                    <a:pt x="8092" y="403"/>
                    <a:pt x="8323" y="389"/>
                    <a:pt x="8323" y="389"/>
                  </a:cubicBezTo>
                  <a:lnTo>
                    <a:pt x="8323" y="356"/>
                  </a:lnTo>
                  <a:cubicBezTo>
                    <a:pt x="8323" y="356"/>
                    <a:pt x="7804" y="292"/>
                    <a:pt x="7027" y="227"/>
                  </a:cubicBezTo>
                  <a:cubicBezTo>
                    <a:pt x="6639" y="227"/>
                    <a:pt x="6185" y="195"/>
                    <a:pt x="5700" y="162"/>
                  </a:cubicBezTo>
                  <a:cubicBezTo>
                    <a:pt x="5214" y="130"/>
                    <a:pt x="4696" y="130"/>
                    <a:pt x="4178" y="130"/>
                  </a:cubicBez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1" name="Google Shape;661;p38"/>
          <p:cNvGrpSpPr/>
          <p:nvPr/>
        </p:nvGrpSpPr>
        <p:grpSpPr>
          <a:xfrm>
            <a:off x="4802506" y="4060841"/>
            <a:ext cx="342928" cy="331203"/>
            <a:chOff x="1148925" y="2624725"/>
            <a:chExt cx="188650" cy="182200"/>
          </a:xfrm>
        </p:grpSpPr>
        <p:sp>
          <p:nvSpPr>
            <p:cNvPr id="662" name="Google Shape;662;p38"/>
            <p:cNvSpPr/>
            <p:nvPr/>
          </p:nvSpPr>
          <p:spPr>
            <a:xfrm>
              <a:off x="1195875" y="2717025"/>
              <a:ext cx="31600" cy="8925"/>
            </a:xfrm>
            <a:custGeom>
              <a:avLst/>
              <a:gdLst/>
              <a:ahLst/>
              <a:cxnLst/>
              <a:rect l="l" t="t" r="r" b="b"/>
              <a:pathLst>
                <a:path w="1264" h="357" extrusionOk="0">
                  <a:moveTo>
                    <a:pt x="1" y="1"/>
                  </a:moveTo>
                  <a:cubicBezTo>
                    <a:pt x="1" y="1"/>
                    <a:pt x="324" y="130"/>
                    <a:pt x="616" y="227"/>
                  </a:cubicBezTo>
                  <a:cubicBezTo>
                    <a:pt x="713" y="260"/>
                    <a:pt x="778" y="292"/>
                    <a:pt x="843" y="324"/>
                  </a:cubicBezTo>
                  <a:cubicBezTo>
                    <a:pt x="907" y="324"/>
                    <a:pt x="1004" y="324"/>
                    <a:pt x="1069" y="357"/>
                  </a:cubicBezTo>
                  <a:cubicBezTo>
                    <a:pt x="1166" y="357"/>
                    <a:pt x="1264" y="324"/>
                    <a:pt x="1264" y="324"/>
                  </a:cubicBezTo>
                  <a:lnTo>
                    <a:pt x="1264" y="292"/>
                  </a:lnTo>
                  <a:cubicBezTo>
                    <a:pt x="1264" y="292"/>
                    <a:pt x="1199" y="260"/>
                    <a:pt x="1102" y="195"/>
                  </a:cubicBezTo>
                  <a:cubicBezTo>
                    <a:pt x="1037" y="162"/>
                    <a:pt x="972" y="130"/>
                    <a:pt x="907" y="98"/>
                  </a:cubicBezTo>
                  <a:cubicBezTo>
                    <a:pt x="810" y="98"/>
                    <a:pt x="745" y="98"/>
                    <a:pt x="648" y="65"/>
                  </a:cubicBezTo>
                  <a:cubicBezTo>
                    <a:pt x="357" y="33"/>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 name="Google Shape;663;p38"/>
            <p:cNvSpPr/>
            <p:nvPr/>
          </p:nvSpPr>
          <p:spPr>
            <a:xfrm>
              <a:off x="1212075" y="2691125"/>
              <a:ext cx="18650" cy="27550"/>
            </a:xfrm>
            <a:custGeom>
              <a:avLst/>
              <a:gdLst/>
              <a:ahLst/>
              <a:cxnLst/>
              <a:rect l="l" t="t" r="r" b="b"/>
              <a:pathLst>
                <a:path w="746" h="1102" extrusionOk="0">
                  <a:moveTo>
                    <a:pt x="33" y="0"/>
                  </a:moveTo>
                  <a:lnTo>
                    <a:pt x="0" y="33"/>
                  </a:lnTo>
                  <a:cubicBezTo>
                    <a:pt x="0" y="33"/>
                    <a:pt x="162" y="324"/>
                    <a:pt x="324" y="616"/>
                  </a:cubicBezTo>
                  <a:cubicBezTo>
                    <a:pt x="356" y="680"/>
                    <a:pt x="389" y="745"/>
                    <a:pt x="421" y="810"/>
                  </a:cubicBezTo>
                  <a:cubicBezTo>
                    <a:pt x="454" y="875"/>
                    <a:pt x="518" y="939"/>
                    <a:pt x="551" y="972"/>
                  </a:cubicBezTo>
                  <a:cubicBezTo>
                    <a:pt x="648" y="1069"/>
                    <a:pt x="745" y="1101"/>
                    <a:pt x="745" y="1101"/>
                  </a:cubicBezTo>
                  <a:cubicBezTo>
                    <a:pt x="745" y="1101"/>
                    <a:pt x="745" y="1004"/>
                    <a:pt x="680" y="875"/>
                  </a:cubicBezTo>
                  <a:cubicBezTo>
                    <a:pt x="680" y="842"/>
                    <a:pt x="648" y="745"/>
                    <a:pt x="616" y="713"/>
                  </a:cubicBezTo>
                  <a:cubicBezTo>
                    <a:pt x="551" y="648"/>
                    <a:pt x="486" y="583"/>
                    <a:pt x="454" y="518"/>
                  </a:cubicBezTo>
                  <a:cubicBezTo>
                    <a:pt x="259" y="259"/>
                    <a:pt x="33"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 name="Google Shape;664;p38"/>
            <p:cNvSpPr/>
            <p:nvPr/>
          </p:nvSpPr>
          <p:spPr>
            <a:xfrm>
              <a:off x="1236350" y="2624725"/>
              <a:ext cx="4900" cy="96375"/>
            </a:xfrm>
            <a:custGeom>
              <a:avLst/>
              <a:gdLst/>
              <a:ahLst/>
              <a:cxnLst/>
              <a:rect l="l" t="t" r="r" b="b"/>
              <a:pathLst>
                <a:path w="196" h="3855" extrusionOk="0">
                  <a:moveTo>
                    <a:pt x="98" y="1"/>
                  </a:moveTo>
                  <a:cubicBezTo>
                    <a:pt x="98" y="1"/>
                    <a:pt x="66" y="972"/>
                    <a:pt x="33" y="1912"/>
                  </a:cubicBezTo>
                  <a:cubicBezTo>
                    <a:pt x="1" y="2171"/>
                    <a:pt x="1" y="2397"/>
                    <a:pt x="1" y="2624"/>
                  </a:cubicBezTo>
                  <a:cubicBezTo>
                    <a:pt x="1" y="2851"/>
                    <a:pt x="1" y="3077"/>
                    <a:pt x="1" y="3239"/>
                  </a:cubicBezTo>
                  <a:cubicBezTo>
                    <a:pt x="33" y="3595"/>
                    <a:pt x="66" y="3854"/>
                    <a:pt x="66" y="3854"/>
                  </a:cubicBezTo>
                  <a:lnTo>
                    <a:pt x="98" y="3854"/>
                  </a:lnTo>
                  <a:cubicBezTo>
                    <a:pt x="98" y="3854"/>
                    <a:pt x="130" y="3595"/>
                    <a:pt x="163" y="3239"/>
                  </a:cubicBezTo>
                  <a:cubicBezTo>
                    <a:pt x="195" y="3077"/>
                    <a:pt x="195" y="2851"/>
                    <a:pt x="195" y="2624"/>
                  </a:cubicBezTo>
                  <a:cubicBezTo>
                    <a:pt x="195" y="2397"/>
                    <a:pt x="195" y="2171"/>
                    <a:pt x="195" y="1912"/>
                  </a:cubicBezTo>
                  <a:cubicBezTo>
                    <a:pt x="163" y="972"/>
                    <a:pt x="130" y="1"/>
                    <a:pt x="1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 name="Google Shape;665;p38"/>
            <p:cNvSpPr/>
            <p:nvPr/>
          </p:nvSpPr>
          <p:spPr>
            <a:xfrm>
              <a:off x="1244450" y="2687875"/>
              <a:ext cx="23500" cy="34850"/>
            </a:xfrm>
            <a:custGeom>
              <a:avLst/>
              <a:gdLst/>
              <a:ahLst/>
              <a:cxnLst/>
              <a:rect l="l" t="t" r="r" b="b"/>
              <a:pathLst>
                <a:path w="940" h="1394" extrusionOk="0">
                  <a:moveTo>
                    <a:pt x="907" y="1"/>
                  </a:moveTo>
                  <a:cubicBezTo>
                    <a:pt x="907" y="1"/>
                    <a:pt x="648" y="325"/>
                    <a:pt x="389" y="648"/>
                  </a:cubicBezTo>
                  <a:cubicBezTo>
                    <a:pt x="324" y="746"/>
                    <a:pt x="260" y="810"/>
                    <a:pt x="195" y="908"/>
                  </a:cubicBezTo>
                  <a:cubicBezTo>
                    <a:pt x="162" y="972"/>
                    <a:pt x="130" y="1069"/>
                    <a:pt x="98" y="1134"/>
                  </a:cubicBezTo>
                  <a:cubicBezTo>
                    <a:pt x="33" y="1296"/>
                    <a:pt x="1" y="1393"/>
                    <a:pt x="1" y="1393"/>
                  </a:cubicBezTo>
                  <a:lnTo>
                    <a:pt x="33" y="1393"/>
                  </a:lnTo>
                  <a:cubicBezTo>
                    <a:pt x="33" y="1393"/>
                    <a:pt x="98" y="1328"/>
                    <a:pt x="227" y="1231"/>
                  </a:cubicBezTo>
                  <a:cubicBezTo>
                    <a:pt x="260" y="1167"/>
                    <a:pt x="324" y="1102"/>
                    <a:pt x="389" y="1005"/>
                  </a:cubicBezTo>
                  <a:cubicBezTo>
                    <a:pt x="422" y="940"/>
                    <a:pt x="486" y="843"/>
                    <a:pt x="519" y="746"/>
                  </a:cubicBezTo>
                  <a:cubicBezTo>
                    <a:pt x="745" y="389"/>
                    <a:pt x="940" y="1"/>
                    <a:pt x="9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 name="Google Shape;666;p38"/>
            <p:cNvSpPr/>
            <p:nvPr/>
          </p:nvSpPr>
          <p:spPr>
            <a:xfrm>
              <a:off x="1247700" y="2712175"/>
              <a:ext cx="31600" cy="13775"/>
            </a:xfrm>
            <a:custGeom>
              <a:avLst/>
              <a:gdLst/>
              <a:ahLst/>
              <a:cxnLst/>
              <a:rect l="l" t="t" r="r" b="b"/>
              <a:pathLst>
                <a:path w="1264" h="551" extrusionOk="0">
                  <a:moveTo>
                    <a:pt x="1263" y="0"/>
                  </a:moveTo>
                  <a:cubicBezTo>
                    <a:pt x="1263" y="0"/>
                    <a:pt x="939" y="97"/>
                    <a:pt x="615" y="195"/>
                  </a:cubicBezTo>
                  <a:cubicBezTo>
                    <a:pt x="518" y="227"/>
                    <a:pt x="453" y="259"/>
                    <a:pt x="356" y="259"/>
                  </a:cubicBezTo>
                  <a:cubicBezTo>
                    <a:pt x="292" y="292"/>
                    <a:pt x="227" y="356"/>
                    <a:pt x="194" y="389"/>
                  </a:cubicBezTo>
                  <a:cubicBezTo>
                    <a:pt x="65" y="454"/>
                    <a:pt x="0" y="518"/>
                    <a:pt x="0" y="518"/>
                  </a:cubicBezTo>
                  <a:lnTo>
                    <a:pt x="32" y="551"/>
                  </a:lnTo>
                  <a:cubicBezTo>
                    <a:pt x="32" y="551"/>
                    <a:pt x="130" y="551"/>
                    <a:pt x="259" y="518"/>
                  </a:cubicBezTo>
                  <a:cubicBezTo>
                    <a:pt x="292" y="518"/>
                    <a:pt x="389" y="486"/>
                    <a:pt x="453" y="454"/>
                  </a:cubicBezTo>
                  <a:cubicBezTo>
                    <a:pt x="518" y="421"/>
                    <a:pt x="583" y="389"/>
                    <a:pt x="680" y="356"/>
                  </a:cubicBezTo>
                  <a:cubicBezTo>
                    <a:pt x="972" y="195"/>
                    <a:pt x="1263" y="33"/>
                    <a:pt x="1263" y="33"/>
                  </a:cubicBezTo>
                  <a:lnTo>
                    <a:pt x="126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 name="Google Shape;667;p38"/>
            <p:cNvSpPr/>
            <p:nvPr/>
          </p:nvSpPr>
          <p:spPr>
            <a:xfrm>
              <a:off x="1249300" y="2726750"/>
              <a:ext cx="88275" cy="5675"/>
            </a:xfrm>
            <a:custGeom>
              <a:avLst/>
              <a:gdLst/>
              <a:ahLst/>
              <a:cxnLst/>
              <a:rect l="l" t="t" r="r" b="b"/>
              <a:pathLst>
                <a:path w="3531" h="227" extrusionOk="0">
                  <a:moveTo>
                    <a:pt x="1102" y="0"/>
                  </a:moveTo>
                  <a:cubicBezTo>
                    <a:pt x="908" y="0"/>
                    <a:pt x="713" y="33"/>
                    <a:pt x="551" y="33"/>
                  </a:cubicBezTo>
                  <a:cubicBezTo>
                    <a:pt x="228" y="97"/>
                    <a:pt x="1" y="130"/>
                    <a:pt x="1" y="130"/>
                  </a:cubicBezTo>
                  <a:lnTo>
                    <a:pt x="1" y="162"/>
                  </a:lnTo>
                  <a:cubicBezTo>
                    <a:pt x="1" y="162"/>
                    <a:pt x="228" y="194"/>
                    <a:pt x="551" y="194"/>
                  </a:cubicBezTo>
                  <a:cubicBezTo>
                    <a:pt x="713" y="227"/>
                    <a:pt x="908" y="227"/>
                    <a:pt x="1102" y="227"/>
                  </a:cubicBezTo>
                  <a:cubicBezTo>
                    <a:pt x="1329" y="194"/>
                    <a:pt x="1555" y="194"/>
                    <a:pt x="1782" y="162"/>
                  </a:cubicBezTo>
                  <a:cubicBezTo>
                    <a:pt x="2656" y="97"/>
                    <a:pt x="3531" y="33"/>
                    <a:pt x="3531" y="33"/>
                  </a:cubicBezTo>
                  <a:lnTo>
                    <a:pt x="353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 name="Google Shape;668;p38"/>
            <p:cNvSpPr/>
            <p:nvPr/>
          </p:nvSpPr>
          <p:spPr>
            <a:xfrm>
              <a:off x="1248500" y="2735650"/>
              <a:ext cx="29175" cy="21875"/>
            </a:xfrm>
            <a:custGeom>
              <a:avLst/>
              <a:gdLst/>
              <a:ahLst/>
              <a:cxnLst/>
              <a:rect l="l" t="t" r="r" b="b"/>
              <a:pathLst>
                <a:path w="1167" h="875" extrusionOk="0">
                  <a:moveTo>
                    <a:pt x="0" y="0"/>
                  </a:moveTo>
                  <a:lnTo>
                    <a:pt x="0" y="33"/>
                  </a:lnTo>
                  <a:cubicBezTo>
                    <a:pt x="0" y="33"/>
                    <a:pt x="33" y="98"/>
                    <a:pt x="130" y="227"/>
                  </a:cubicBezTo>
                  <a:cubicBezTo>
                    <a:pt x="162" y="259"/>
                    <a:pt x="227" y="324"/>
                    <a:pt x="292" y="357"/>
                  </a:cubicBezTo>
                  <a:cubicBezTo>
                    <a:pt x="357" y="421"/>
                    <a:pt x="454" y="454"/>
                    <a:pt x="519" y="518"/>
                  </a:cubicBezTo>
                  <a:cubicBezTo>
                    <a:pt x="842" y="713"/>
                    <a:pt x="1134" y="875"/>
                    <a:pt x="1134" y="875"/>
                  </a:cubicBezTo>
                  <a:lnTo>
                    <a:pt x="1166" y="875"/>
                  </a:lnTo>
                  <a:cubicBezTo>
                    <a:pt x="1166" y="875"/>
                    <a:pt x="907" y="616"/>
                    <a:pt x="616" y="389"/>
                  </a:cubicBezTo>
                  <a:cubicBezTo>
                    <a:pt x="551" y="324"/>
                    <a:pt x="486" y="259"/>
                    <a:pt x="421" y="195"/>
                  </a:cubicBezTo>
                  <a:cubicBezTo>
                    <a:pt x="357" y="162"/>
                    <a:pt x="292" y="130"/>
                    <a:pt x="227" y="98"/>
                  </a:cubicBezTo>
                  <a:cubicBezTo>
                    <a:pt x="98" y="33"/>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 name="Google Shape;669;p38"/>
            <p:cNvSpPr/>
            <p:nvPr/>
          </p:nvSpPr>
          <p:spPr>
            <a:xfrm>
              <a:off x="1245250" y="2742125"/>
              <a:ext cx="17850" cy="26750"/>
            </a:xfrm>
            <a:custGeom>
              <a:avLst/>
              <a:gdLst/>
              <a:ahLst/>
              <a:cxnLst/>
              <a:rect l="l" t="t" r="r" b="b"/>
              <a:pathLst>
                <a:path w="714" h="1070" extrusionOk="0">
                  <a:moveTo>
                    <a:pt x="33" y="0"/>
                  </a:moveTo>
                  <a:lnTo>
                    <a:pt x="1" y="33"/>
                  </a:lnTo>
                  <a:cubicBezTo>
                    <a:pt x="1" y="33"/>
                    <a:pt x="33" y="98"/>
                    <a:pt x="66" y="227"/>
                  </a:cubicBezTo>
                  <a:cubicBezTo>
                    <a:pt x="98" y="292"/>
                    <a:pt x="98" y="357"/>
                    <a:pt x="163" y="421"/>
                  </a:cubicBezTo>
                  <a:cubicBezTo>
                    <a:pt x="195" y="454"/>
                    <a:pt x="260" y="519"/>
                    <a:pt x="292" y="583"/>
                  </a:cubicBezTo>
                  <a:cubicBezTo>
                    <a:pt x="487" y="842"/>
                    <a:pt x="713" y="1069"/>
                    <a:pt x="713" y="1069"/>
                  </a:cubicBezTo>
                  <a:cubicBezTo>
                    <a:pt x="713" y="1069"/>
                    <a:pt x="584" y="778"/>
                    <a:pt x="422" y="486"/>
                  </a:cubicBezTo>
                  <a:cubicBezTo>
                    <a:pt x="390" y="421"/>
                    <a:pt x="357" y="357"/>
                    <a:pt x="325" y="292"/>
                  </a:cubicBezTo>
                  <a:cubicBezTo>
                    <a:pt x="292" y="227"/>
                    <a:pt x="228" y="195"/>
                    <a:pt x="195" y="130"/>
                  </a:cubicBezTo>
                  <a:cubicBezTo>
                    <a:pt x="98" y="65"/>
                    <a:pt x="33"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 name="Google Shape;670;p38"/>
            <p:cNvSpPr/>
            <p:nvPr/>
          </p:nvSpPr>
          <p:spPr>
            <a:xfrm>
              <a:off x="1236350" y="2742925"/>
              <a:ext cx="4900" cy="64000"/>
            </a:xfrm>
            <a:custGeom>
              <a:avLst/>
              <a:gdLst/>
              <a:ahLst/>
              <a:cxnLst/>
              <a:rect l="l" t="t" r="r" b="b"/>
              <a:pathLst>
                <a:path w="196" h="2560" extrusionOk="0">
                  <a:moveTo>
                    <a:pt x="66" y="1"/>
                  </a:moveTo>
                  <a:cubicBezTo>
                    <a:pt x="66" y="1"/>
                    <a:pt x="33" y="163"/>
                    <a:pt x="1" y="422"/>
                  </a:cubicBezTo>
                  <a:cubicBezTo>
                    <a:pt x="1" y="519"/>
                    <a:pt x="1" y="681"/>
                    <a:pt x="1" y="810"/>
                  </a:cubicBezTo>
                  <a:cubicBezTo>
                    <a:pt x="1" y="972"/>
                    <a:pt x="1" y="1134"/>
                    <a:pt x="33" y="1296"/>
                  </a:cubicBezTo>
                  <a:cubicBezTo>
                    <a:pt x="66" y="1911"/>
                    <a:pt x="98" y="2559"/>
                    <a:pt x="98" y="2559"/>
                  </a:cubicBezTo>
                  <a:lnTo>
                    <a:pt x="130" y="2559"/>
                  </a:lnTo>
                  <a:cubicBezTo>
                    <a:pt x="130" y="2559"/>
                    <a:pt x="163" y="1911"/>
                    <a:pt x="195" y="1296"/>
                  </a:cubicBezTo>
                  <a:cubicBezTo>
                    <a:pt x="195" y="1134"/>
                    <a:pt x="195" y="972"/>
                    <a:pt x="195" y="810"/>
                  </a:cubicBezTo>
                  <a:cubicBezTo>
                    <a:pt x="195" y="681"/>
                    <a:pt x="195" y="519"/>
                    <a:pt x="163" y="422"/>
                  </a:cubicBezTo>
                  <a:cubicBezTo>
                    <a:pt x="130" y="163"/>
                    <a:pt x="98" y="1"/>
                    <a:pt x="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 name="Google Shape;671;p38"/>
            <p:cNvSpPr/>
            <p:nvPr/>
          </p:nvSpPr>
          <p:spPr>
            <a:xfrm>
              <a:off x="1210450" y="2741325"/>
              <a:ext cx="21875" cy="25100"/>
            </a:xfrm>
            <a:custGeom>
              <a:avLst/>
              <a:gdLst/>
              <a:ahLst/>
              <a:cxnLst/>
              <a:rect l="l" t="t" r="r" b="b"/>
              <a:pathLst>
                <a:path w="875" h="1004" extrusionOk="0">
                  <a:moveTo>
                    <a:pt x="875" y="0"/>
                  </a:moveTo>
                  <a:cubicBezTo>
                    <a:pt x="875" y="0"/>
                    <a:pt x="778" y="32"/>
                    <a:pt x="681" y="130"/>
                  </a:cubicBezTo>
                  <a:cubicBezTo>
                    <a:pt x="616" y="162"/>
                    <a:pt x="583" y="194"/>
                    <a:pt x="519" y="259"/>
                  </a:cubicBezTo>
                  <a:cubicBezTo>
                    <a:pt x="486" y="324"/>
                    <a:pt x="421" y="389"/>
                    <a:pt x="389" y="453"/>
                  </a:cubicBezTo>
                  <a:cubicBezTo>
                    <a:pt x="195" y="712"/>
                    <a:pt x="0" y="972"/>
                    <a:pt x="0" y="972"/>
                  </a:cubicBezTo>
                  <a:lnTo>
                    <a:pt x="33" y="1004"/>
                  </a:lnTo>
                  <a:cubicBezTo>
                    <a:pt x="33" y="1004"/>
                    <a:pt x="260" y="777"/>
                    <a:pt x="519" y="551"/>
                  </a:cubicBezTo>
                  <a:cubicBezTo>
                    <a:pt x="551" y="486"/>
                    <a:pt x="616" y="453"/>
                    <a:pt x="681" y="389"/>
                  </a:cubicBezTo>
                  <a:cubicBezTo>
                    <a:pt x="713" y="324"/>
                    <a:pt x="778" y="259"/>
                    <a:pt x="810" y="227"/>
                  </a:cubicBezTo>
                  <a:cubicBezTo>
                    <a:pt x="842" y="97"/>
                    <a:pt x="875" y="32"/>
                    <a:pt x="875" y="32"/>
                  </a:cubicBezTo>
                  <a:lnTo>
                    <a:pt x="87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 name="Google Shape;672;p38"/>
            <p:cNvSpPr/>
            <p:nvPr/>
          </p:nvSpPr>
          <p:spPr>
            <a:xfrm>
              <a:off x="1202350" y="2738075"/>
              <a:ext cx="25125" cy="12175"/>
            </a:xfrm>
            <a:custGeom>
              <a:avLst/>
              <a:gdLst/>
              <a:ahLst/>
              <a:cxnLst/>
              <a:rect l="l" t="t" r="r" b="b"/>
              <a:pathLst>
                <a:path w="1005" h="487" extrusionOk="0">
                  <a:moveTo>
                    <a:pt x="1005" y="1"/>
                  </a:moveTo>
                  <a:cubicBezTo>
                    <a:pt x="1005" y="1"/>
                    <a:pt x="940" y="1"/>
                    <a:pt x="810" y="33"/>
                  </a:cubicBezTo>
                  <a:cubicBezTo>
                    <a:pt x="778" y="33"/>
                    <a:pt x="713" y="33"/>
                    <a:pt x="648" y="65"/>
                  </a:cubicBezTo>
                  <a:cubicBezTo>
                    <a:pt x="584" y="98"/>
                    <a:pt x="519" y="130"/>
                    <a:pt x="486" y="162"/>
                  </a:cubicBezTo>
                  <a:cubicBezTo>
                    <a:pt x="227" y="324"/>
                    <a:pt x="1" y="486"/>
                    <a:pt x="1" y="486"/>
                  </a:cubicBezTo>
                  <a:cubicBezTo>
                    <a:pt x="1" y="486"/>
                    <a:pt x="292" y="421"/>
                    <a:pt x="551" y="324"/>
                  </a:cubicBezTo>
                  <a:cubicBezTo>
                    <a:pt x="616" y="292"/>
                    <a:pt x="681" y="292"/>
                    <a:pt x="745" y="260"/>
                  </a:cubicBezTo>
                  <a:cubicBezTo>
                    <a:pt x="810" y="227"/>
                    <a:pt x="843" y="195"/>
                    <a:pt x="875" y="162"/>
                  </a:cubicBezTo>
                  <a:cubicBezTo>
                    <a:pt x="972" y="98"/>
                    <a:pt x="1005" y="33"/>
                    <a:pt x="1005" y="33"/>
                  </a:cubicBezTo>
                  <a:lnTo>
                    <a:pt x="100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 name="Google Shape;673;p38"/>
            <p:cNvSpPr/>
            <p:nvPr/>
          </p:nvSpPr>
          <p:spPr>
            <a:xfrm>
              <a:off x="1148925" y="2727550"/>
              <a:ext cx="76925" cy="5700"/>
            </a:xfrm>
            <a:custGeom>
              <a:avLst/>
              <a:gdLst/>
              <a:ahLst/>
              <a:cxnLst/>
              <a:rect l="l" t="t" r="r" b="b"/>
              <a:pathLst>
                <a:path w="3077" h="228" extrusionOk="0">
                  <a:moveTo>
                    <a:pt x="0" y="1"/>
                  </a:moveTo>
                  <a:lnTo>
                    <a:pt x="0" y="33"/>
                  </a:lnTo>
                  <a:cubicBezTo>
                    <a:pt x="0" y="33"/>
                    <a:pt x="778" y="98"/>
                    <a:pt x="1522" y="162"/>
                  </a:cubicBezTo>
                  <a:cubicBezTo>
                    <a:pt x="1717" y="195"/>
                    <a:pt x="1911" y="195"/>
                    <a:pt x="2105" y="227"/>
                  </a:cubicBezTo>
                  <a:cubicBezTo>
                    <a:pt x="2267" y="227"/>
                    <a:pt x="2461" y="227"/>
                    <a:pt x="2591" y="195"/>
                  </a:cubicBezTo>
                  <a:cubicBezTo>
                    <a:pt x="2882" y="195"/>
                    <a:pt x="3077" y="162"/>
                    <a:pt x="3077" y="162"/>
                  </a:cubicBezTo>
                  <a:lnTo>
                    <a:pt x="3077" y="130"/>
                  </a:lnTo>
                  <a:cubicBezTo>
                    <a:pt x="3077" y="130"/>
                    <a:pt x="2882" y="98"/>
                    <a:pt x="2591" y="33"/>
                  </a:cubicBezTo>
                  <a:cubicBezTo>
                    <a:pt x="2461" y="33"/>
                    <a:pt x="2300" y="1"/>
                    <a:pt x="21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4" name="Google Shape;674;p38"/>
          <p:cNvGrpSpPr/>
          <p:nvPr/>
        </p:nvGrpSpPr>
        <p:grpSpPr>
          <a:xfrm>
            <a:off x="8087981" y="2174191"/>
            <a:ext cx="342928" cy="331203"/>
            <a:chOff x="1148925" y="2624725"/>
            <a:chExt cx="188650" cy="182200"/>
          </a:xfrm>
        </p:grpSpPr>
        <p:sp>
          <p:nvSpPr>
            <p:cNvPr id="675" name="Google Shape;675;p38"/>
            <p:cNvSpPr/>
            <p:nvPr/>
          </p:nvSpPr>
          <p:spPr>
            <a:xfrm>
              <a:off x="1195875" y="2717025"/>
              <a:ext cx="31600" cy="8925"/>
            </a:xfrm>
            <a:custGeom>
              <a:avLst/>
              <a:gdLst/>
              <a:ahLst/>
              <a:cxnLst/>
              <a:rect l="l" t="t" r="r" b="b"/>
              <a:pathLst>
                <a:path w="1264" h="357" extrusionOk="0">
                  <a:moveTo>
                    <a:pt x="1" y="1"/>
                  </a:moveTo>
                  <a:cubicBezTo>
                    <a:pt x="1" y="1"/>
                    <a:pt x="324" y="130"/>
                    <a:pt x="616" y="227"/>
                  </a:cubicBezTo>
                  <a:cubicBezTo>
                    <a:pt x="713" y="260"/>
                    <a:pt x="778" y="292"/>
                    <a:pt x="843" y="324"/>
                  </a:cubicBezTo>
                  <a:cubicBezTo>
                    <a:pt x="907" y="324"/>
                    <a:pt x="1004" y="324"/>
                    <a:pt x="1069" y="357"/>
                  </a:cubicBezTo>
                  <a:cubicBezTo>
                    <a:pt x="1166" y="357"/>
                    <a:pt x="1264" y="324"/>
                    <a:pt x="1264" y="324"/>
                  </a:cubicBezTo>
                  <a:lnTo>
                    <a:pt x="1264" y="292"/>
                  </a:lnTo>
                  <a:cubicBezTo>
                    <a:pt x="1264" y="292"/>
                    <a:pt x="1199" y="260"/>
                    <a:pt x="1102" y="195"/>
                  </a:cubicBezTo>
                  <a:cubicBezTo>
                    <a:pt x="1037" y="162"/>
                    <a:pt x="972" y="130"/>
                    <a:pt x="907" y="98"/>
                  </a:cubicBezTo>
                  <a:cubicBezTo>
                    <a:pt x="810" y="98"/>
                    <a:pt x="745" y="98"/>
                    <a:pt x="648" y="65"/>
                  </a:cubicBezTo>
                  <a:cubicBezTo>
                    <a:pt x="357" y="33"/>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 name="Google Shape;676;p38"/>
            <p:cNvSpPr/>
            <p:nvPr/>
          </p:nvSpPr>
          <p:spPr>
            <a:xfrm>
              <a:off x="1212075" y="2691125"/>
              <a:ext cx="18650" cy="27550"/>
            </a:xfrm>
            <a:custGeom>
              <a:avLst/>
              <a:gdLst/>
              <a:ahLst/>
              <a:cxnLst/>
              <a:rect l="l" t="t" r="r" b="b"/>
              <a:pathLst>
                <a:path w="746" h="1102" extrusionOk="0">
                  <a:moveTo>
                    <a:pt x="33" y="0"/>
                  </a:moveTo>
                  <a:lnTo>
                    <a:pt x="0" y="33"/>
                  </a:lnTo>
                  <a:cubicBezTo>
                    <a:pt x="0" y="33"/>
                    <a:pt x="162" y="324"/>
                    <a:pt x="324" y="616"/>
                  </a:cubicBezTo>
                  <a:cubicBezTo>
                    <a:pt x="356" y="680"/>
                    <a:pt x="389" y="745"/>
                    <a:pt x="421" y="810"/>
                  </a:cubicBezTo>
                  <a:cubicBezTo>
                    <a:pt x="454" y="875"/>
                    <a:pt x="518" y="939"/>
                    <a:pt x="551" y="972"/>
                  </a:cubicBezTo>
                  <a:cubicBezTo>
                    <a:pt x="648" y="1069"/>
                    <a:pt x="745" y="1101"/>
                    <a:pt x="745" y="1101"/>
                  </a:cubicBezTo>
                  <a:cubicBezTo>
                    <a:pt x="745" y="1101"/>
                    <a:pt x="745" y="1004"/>
                    <a:pt x="680" y="875"/>
                  </a:cubicBezTo>
                  <a:cubicBezTo>
                    <a:pt x="680" y="842"/>
                    <a:pt x="648" y="745"/>
                    <a:pt x="616" y="713"/>
                  </a:cubicBezTo>
                  <a:cubicBezTo>
                    <a:pt x="551" y="648"/>
                    <a:pt x="486" y="583"/>
                    <a:pt x="454" y="518"/>
                  </a:cubicBezTo>
                  <a:cubicBezTo>
                    <a:pt x="259" y="259"/>
                    <a:pt x="33"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 name="Google Shape;677;p38"/>
            <p:cNvSpPr/>
            <p:nvPr/>
          </p:nvSpPr>
          <p:spPr>
            <a:xfrm>
              <a:off x="1236350" y="2624725"/>
              <a:ext cx="4900" cy="96375"/>
            </a:xfrm>
            <a:custGeom>
              <a:avLst/>
              <a:gdLst/>
              <a:ahLst/>
              <a:cxnLst/>
              <a:rect l="l" t="t" r="r" b="b"/>
              <a:pathLst>
                <a:path w="196" h="3855" extrusionOk="0">
                  <a:moveTo>
                    <a:pt x="98" y="1"/>
                  </a:moveTo>
                  <a:cubicBezTo>
                    <a:pt x="98" y="1"/>
                    <a:pt x="66" y="972"/>
                    <a:pt x="33" y="1912"/>
                  </a:cubicBezTo>
                  <a:cubicBezTo>
                    <a:pt x="1" y="2171"/>
                    <a:pt x="1" y="2397"/>
                    <a:pt x="1" y="2624"/>
                  </a:cubicBezTo>
                  <a:cubicBezTo>
                    <a:pt x="1" y="2851"/>
                    <a:pt x="1" y="3077"/>
                    <a:pt x="1" y="3239"/>
                  </a:cubicBezTo>
                  <a:cubicBezTo>
                    <a:pt x="33" y="3595"/>
                    <a:pt x="66" y="3854"/>
                    <a:pt x="66" y="3854"/>
                  </a:cubicBezTo>
                  <a:lnTo>
                    <a:pt x="98" y="3854"/>
                  </a:lnTo>
                  <a:cubicBezTo>
                    <a:pt x="98" y="3854"/>
                    <a:pt x="130" y="3595"/>
                    <a:pt x="163" y="3239"/>
                  </a:cubicBezTo>
                  <a:cubicBezTo>
                    <a:pt x="195" y="3077"/>
                    <a:pt x="195" y="2851"/>
                    <a:pt x="195" y="2624"/>
                  </a:cubicBezTo>
                  <a:cubicBezTo>
                    <a:pt x="195" y="2397"/>
                    <a:pt x="195" y="2171"/>
                    <a:pt x="195" y="1912"/>
                  </a:cubicBezTo>
                  <a:cubicBezTo>
                    <a:pt x="163" y="972"/>
                    <a:pt x="130" y="1"/>
                    <a:pt x="1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 name="Google Shape;678;p38"/>
            <p:cNvSpPr/>
            <p:nvPr/>
          </p:nvSpPr>
          <p:spPr>
            <a:xfrm>
              <a:off x="1244450" y="2687875"/>
              <a:ext cx="23500" cy="34850"/>
            </a:xfrm>
            <a:custGeom>
              <a:avLst/>
              <a:gdLst/>
              <a:ahLst/>
              <a:cxnLst/>
              <a:rect l="l" t="t" r="r" b="b"/>
              <a:pathLst>
                <a:path w="940" h="1394" extrusionOk="0">
                  <a:moveTo>
                    <a:pt x="907" y="1"/>
                  </a:moveTo>
                  <a:cubicBezTo>
                    <a:pt x="907" y="1"/>
                    <a:pt x="648" y="325"/>
                    <a:pt x="389" y="648"/>
                  </a:cubicBezTo>
                  <a:cubicBezTo>
                    <a:pt x="324" y="746"/>
                    <a:pt x="260" y="810"/>
                    <a:pt x="195" y="908"/>
                  </a:cubicBezTo>
                  <a:cubicBezTo>
                    <a:pt x="162" y="972"/>
                    <a:pt x="130" y="1069"/>
                    <a:pt x="98" y="1134"/>
                  </a:cubicBezTo>
                  <a:cubicBezTo>
                    <a:pt x="33" y="1296"/>
                    <a:pt x="1" y="1393"/>
                    <a:pt x="1" y="1393"/>
                  </a:cubicBezTo>
                  <a:lnTo>
                    <a:pt x="33" y="1393"/>
                  </a:lnTo>
                  <a:cubicBezTo>
                    <a:pt x="33" y="1393"/>
                    <a:pt x="98" y="1328"/>
                    <a:pt x="227" y="1231"/>
                  </a:cubicBezTo>
                  <a:cubicBezTo>
                    <a:pt x="260" y="1167"/>
                    <a:pt x="324" y="1102"/>
                    <a:pt x="389" y="1005"/>
                  </a:cubicBezTo>
                  <a:cubicBezTo>
                    <a:pt x="422" y="940"/>
                    <a:pt x="486" y="843"/>
                    <a:pt x="519" y="746"/>
                  </a:cubicBezTo>
                  <a:cubicBezTo>
                    <a:pt x="745" y="389"/>
                    <a:pt x="940" y="1"/>
                    <a:pt x="9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 name="Google Shape;679;p38"/>
            <p:cNvSpPr/>
            <p:nvPr/>
          </p:nvSpPr>
          <p:spPr>
            <a:xfrm>
              <a:off x="1247700" y="2712175"/>
              <a:ext cx="31600" cy="13775"/>
            </a:xfrm>
            <a:custGeom>
              <a:avLst/>
              <a:gdLst/>
              <a:ahLst/>
              <a:cxnLst/>
              <a:rect l="l" t="t" r="r" b="b"/>
              <a:pathLst>
                <a:path w="1264" h="551" extrusionOk="0">
                  <a:moveTo>
                    <a:pt x="1263" y="0"/>
                  </a:moveTo>
                  <a:cubicBezTo>
                    <a:pt x="1263" y="0"/>
                    <a:pt x="939" y="97"/>
                    <a:pt x="615" y="195"/>
                  </a:cubicBezTo>
                  <a:cubicBezTo>
                    <a:pt x="518" y="227"/>
                    <a:pt x="453" y="259"/>
                    <a:pt x="356" y="259"/>
                  </a:cubicBezTo>
                  <a:cubicBezTo>
                    <a:pt x="292" y="292"/>
                    <a:pt x="227" y="356"/>
                    <a:pt x="194" y="389"/>
                  </a:cubicBezTo>
                  <a:cubicBezTo>
                    <a:pt x="65" y="454"/>
                    <a:pt x="0" y="518"/>
                    <a:pt x="0" y="518"/>
                  </a:cubicBezTo>
                  <a:lnTo>
                    <a:pt x="32" y="551"/>
                  </a:lnTo>
                  <a:cubicBezTo>
                    <a:pt x="32" y="551"/>
                    <a:pt x="130" y="551"/>
                    <a:pt x="259" y="518"/>
                  </a:cubicBezTo>
                  <a:cubicBezTo>
                    <a:pt x="292" y="518"/>
                    <a:pt x="389" y="486"/>
                    <a:pt x="453" y="454"/>
                  </a:cubicBezTo>
                  <a:cubicBezTo>
                    <a:pt x="518" y="421"/>
                    <a:pt x="583" y="389"/>
                    <a:pt x="680" y="356"/>
                  </a:cubicBezTo>
                  <a:cubicBezTo>
                    <a:pt x="972" y="195"/>
                    <a:pt x="1263" y="33"/>
                    <a:pt x="1263" y="33"/>
                  </a:cubicBezTo>
                  <a:lnTo>
                    <a:pt x="126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 name="Google Shape;680;p38"/>
            <p:cNvSpPr/>
            <p:nvPr/>
          </p:nvSpPr>
          <p:spPr>
            <a:xfrm>
              <a:off x="1249300" y="2726750"/>
              <a:ext cx="88275" cy="5675"/>
            </a:xfrm>
            <a:custGeom>
              <a:avLst/>
              <a:gdLst/>
              <a:ahLst/>
              <a:cxnLst/>
              <a:rect l="l" t="t" r="r" b="b"/>
              <a:pathLst>
                <a:path w="3531" h="227" extrusionOk="0">
                  <a:moveTo>
                    <a:pt x="1102" y="0"/>
                  </a:moveTo>
                  <a:cubicBezTo>
                    <a:pt x="908" y="0"/>
                    <a:pt x="713" y="33"/>
                    <a:pt x="551" y="33"/>
                  </a:cubicBezTo>
                  <a:cubicBezTo>
                    <a:pt x="228" y="97"/>
                    <a:pt x="1" y="130"/>
                    <a:pt x="1" y="130"/>
                  </a:cubicBezTo>
                  <a:lnTo>
                    <a:pt x="1" y="162"/>
                  </a:lnTo>
                  <a:cubicBezTo>
                    <a:pt x="1" y="162"/>
                    <a:pt x="228" y="194"/>
                    <a:pt x="551" y="194"/>
                  </a:cubicBezTo>
                  <a:cubicBezTo>
                    <a:pt x="713" y="227"/>
                    <a:pt x="908" y="227"/>
                    <a:pt x="1102" y="227"/>
                  </a:cubicBezTo>
                  <a:cubicBezTo>
                    <a:pt x="1329" y="194"/>
                    <a:pt x="1555" y="194"/>
                    <a:pt x="1782" y="162"/>
                  </a:cubicBezTo>
                  <a:cubicBezTo>
                    <a:pt x="2656" y="97"/>
                    <a:pt x="3531" y="33"/>
                    <a:pt x="3531" y="33"/>
                  </a:cubicBezTo>
                  <a:lnTo>
                    <a:pt x="353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 name="Google Shape;681;p38"/>
            <p:cNvSpPr/>
            <p:nvPr/>
          </p:nvSpPr>
          <p:spPr>
            <a:xfrm>
              <a:off x="1248500" y="2735650"/>
              <a:ext cx="29175" cy="21875"/>
            </a:xfrm>
            <a:custGeom>
              <a:avLst/>
              <a:gdLst/>
              <a:ahLst/>
              <a:cxnLst/>
              <a:rect l="l" t="t" r="r" b="b"/>
              <a:pathLst>
                <a:path w="1167" h="875" extrusionOk="0">
                  <a:moveTo>
                    <a:pt x="0" y="0"/>
                  </a:moveTo>
                  <a:lnTo>
                    <a:pt x="0" y="33"/>
                  </a:lnTo>
                  <a:cubicBezTo>
                    <a:pt x="0" y="33"/>
                    <a:pt x="33" y="98"/>
                    <a:pt x="130" y="227"/>
                  </a:cubicBezTo>
                  <a:cubicBezTo>
                    <a:pt x="162" y="259"/>
                    <a:pt x="227" y="324"/>
                    <a:pt x="292" y="357"/>
                  </a:cubicBezTo>
                  <a:cubicBezTo>
                    <a:pt x="357" y="421"/>
                    <a:pt x="454" y="454"/>
                    <a:pt x="519" y="518"/>
                  </a:cubicBezTo>
                  <a:cubicBezTo>
                    <a:pt x="842" y="713"/>
                    <a:pt x="1134" y="875"/>
                    <a:pt x="1134" y="875"/>
                  </a:cubicBezTo>
                  <a:lnTo>
                    <a:pt x="1166" y="875"/>
                  </a:lnTo>
                  <a:cubicBezTo>
                    <a:pt x="1166" y="875"/>
                    <a:pt x="907" y="616"/>
                    <a:pt x="616" y="389"/>
                  </a:cubicBezTo>
                  <a:cubicBezTo>
                    <a:pt x="551" y="324"/>
                    <a:pt x="486" y="259"/>
                    <a:pt x="421" y="195"/>
                  </a:cubicBezTo>
                  <a:cubicBezTo>
                    <a:pt x="357" y="162"/>
                    <a:pt x="292" y="130"/>
                    <a:pt x="227" y="98"/>
                  </a:cubicBezTo>
                  <a:cubicBezTo>
                    <a:pt x="98" y="33"/>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 name="Google Shape;682;p38"/>
            <p:cNvSpPr/>
            <p:nvPr/>
          </p:nvSpPr>
          <p:spPr>
            <a:xfrm>
              <a:off x="1245250" y="2742125"/>
              <a:ext cx="17850" cy="26750"/>
            </a:xfrm>
            <a:custGeom>
              <a:avLst/>
              <a:gdLst/>
              <a:ahLst/>
              <a:cxnLst/>
              <a:rect l="l" t="t" r="r" b="b"/>
              <a:pathLst>
                <a:path w="714" h="1070" extrusionOk="0">
                  <a:moveTo>
                    <a:pt x="33" y="0"/>
                  </a:moveTo>
                  <a:lnTo>
                    <a:pt x="1" y="33"/>
                  </a:lnTo>
                  <a:cubicBezTo>
                    <a:pt x="1" y="33"/>
                    <a:pt x="33" y="98"/>
                    <a:pt x="66" y="227"/>
                  </a:cubicBezTo>
                  <a:cubicBezTo>
                    <a:pt x="98" y="292"/>
                    <a:pt x="98" y="357"/>
                    <a:pt x="163" y="421"/>
                  </a:cubicBezTo>
                  <a:cubicBezTo>
                    <a:pt x="195" y="454"/>
                    <a:pt x="260" y="519"/>
                    <a:pt x="292" y="583"/>
                  </a:cubicBezTo>
                  <a:cubicBezTo>
                    <a:pt x="487" y="842"/>
                    <a:pt x="713" y="1069"/>
                    <a:pt x="713" y="1069"/>
                  </a:cubicBezTo>
                  <a:cubicBezTo>
                    <a:pt x="713" y="1069"/>
                    <a:pt x="584" y="778"/>
                    <a:pt x="422" y="486"/>
                  </a:cubicBezTo>
                  <a:cubicBezTo>
                    <a:pt x="390" y="421"/>
                    <a:pt x="357" y="357"/>
                    <a:pt x="325" y="292"/>
                  </a:cubicBezTo>
                  <a:cubicBezTo>
                    <a:pt x="292" y="227"/>
                    <a:pt x="228" y="195"/>
                    <a:pt x="195" y="130"/>
                  </a:cubicBezTo>
                  <a:cubicBezTo>
                    <a:pt x="98" y="65"/>
                    <a:pt x="33"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 name="Google Shape;683;p38"/>
            <p:cNvSpPr/>
            <p:nvPr/>
          </p:nvSpPr>
          <p:spPr>
            <a:xfrm>
              <a:off x="1236350" y="2742925"/>
              <a:ext cx="4900" cy="64000"/>
            </a:xfrm>
            <a:custGeom>
              <a:avLst/>
              <a:gdLst/>
              <a:ahLst/>
              <a:cxnLst/>
              <a:rect l="l" t="t" r="r" b="b"/>
              <a:pathLst>
                <a:path w="196" h="2560" extrusionOk="0">
                  <a:moveTo>
                    <a:pt x="66" y="1"/>
                  </a:moveTo>
                  <a:cubicBezTo>
                    <a:pt x="66" y="1"/>
                    <a:pt x="33" y="163"/>
                    <a:pt x="1" y="422"/>
                  </a:cubicBezTo>
                  <a:cubicBezTo>
                    <a:pt x="1" y="519"/>
                    <a:pt x="1" y="681"/>
                    <a:pt x="1" y="810"/>
                  </a:cubicBezTo>
                  <a:cubicBezTo>
                    <a:pt x="1" y="972"/>
                    <a:pt x="1" y="1134"/>
                    <a:pt x="33" y="1296"/>
                  </a:cubicBezTo>
                  <a:cubicBezTo>
                    <a:pt x="66" y="1911"/>
                    <a:pt x="98" y="2559"/>
                    <a:pt x="98" y="2559"/>
                  </a:cubicBezTo>
                  <a:lnTo>
                    <a:pt x="130" y="2559"/>
                  </a:lnTo>
                  <a:cubicBezTo>
                    <a:pt x="130" y="2559"/>
                    <a:pt x="163" y="1911"/>
                    <a:pt x="195" y="1296"/>
                  </a:cubicBezTo>
                  <a:cubicBezTo>
                    <a:pt x="195" y="1134"/>
                    <a:pt x="195" y="972"/>
                    <a:pt x="195" y="810"/>
                  </a:cubicBezTo>
                  <a:cubicBezTo>
                    <a:pt x="195" y="681"/>
                    <a:pt x="195" y="519"/>
                    <a:pt x="163" y="422"/>
                  </a:cubicBezTo>
                  <a:cubicBezTo>
                    <a:pt x="130" y="163"/>
                    <a:pt x="98" y="1"/>
                    <a:pt x="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 name="Google Shape;684;p38"/>
            <p:cNvSpPr/>
            <p:nvPr/>
          </p:nvSpPr>
          <p:spPr>
            <a:xfrm>
              <a:off x="1210450" y="2741325"/>
              <a:ext cx="21875" cy="25100"/>
            </a:xfrm>
            <a:custGeom>
              <a:avLst/>
              <a:gdLst/>
              <a:ahLst/>
              <a:cxnLst/>
              <a:rect l="l" t="t" r="r" b="b"/>
              <a:pathLst>
                <a:path w="875" h="1004" extrusionOk="0">
                  <a:moveTo>
                    <a:pt x="875" y="0"/>
                  </a:moveTo>
                  <a:cubicBezTo>
                    <a:pt x="875" y="0"/>
                    <a:pt x="778" y="32"/>
                    <a:pt x="681" y="130"/>
                  </a:cubicBezTo>
                  <a:cubicBezTo>
                    <a:pt x="616" y="162"/>
                    <a:pt x="583" y="194"/>
                    <a:pt x="519" y="259"/>
                  </a:cubicBezTo>
                  <a:cubicBezTo>
                    <a:pt x="486" y="324"/>
                    <a:pt x="421" y="389"/>
                    <a:pt x="389" y="453"/>
                  </a:cubicBezTo>
                  <a:cubicBezTo>
                    <a:pt x="195" y="712"/>
                    <a:pt x="0" y="972"/>
                    <a:pt x="0" y="972"/>
                  </a:cubicBezTo>
                  <a:lnTo>
                    <a:pt x="33" y="1004"/>
                  </a:lnTo>
                  <a:cubicBezTo>
                    <a:pt x="33" y="1004"/>
                    <a:pt x="260" y="777"/>
                    <a:pt x="519" y="551"/>
                  </a:cubicBezTo>
                  <a:cubicBezTo>
                    <a:pt x="551" y="486"/>
                    <a:pt x="616" y="453"/>
                    <a:pt x="681" y="389"/>
                  </a:cubicBezTo>
                  <a:cubicBezTo>
                    <a:pt x="713" y="324"/>
                    <a:pt x="778" y="259"/>
                    <a:pt x="810" y="227"/>
                  </a:cubicBezTo>
                  <a:cubicBezTo>
                    <a:pt x="842" y="97"/>
                    <a:pt x="875" y="32"/>
                    <a:pt x="875" y="32"/>
                  </a:cubicBezTo>
                  <a:lnTo>
                    <a:pt x="87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 name="Google Shape;685;p38"/>
            <p:cNvSpPr/>
            <p:nvPr/>
          </p:nvSpPr>
          <p:spPr>
            <a:xfrm>
              <a:off x="1202350" y="2738075"/>
              <a:ext cx="25125" cy="12175"/>
            </a:xfrm>
            <a:custGeom>
              <a:avLst/>
              <a:gdLst/>
              <a:ahLst/>
              <a:cxnLst/>
              <a:rect l="l" t="t" r="r" b="b"/>
              <a:pathLst>
                <a:path w="1005" h="487" extrusionOk="0">
                  <a:moveTo>
                    <a:pt x="1005" y="1"/>
                  </a:moveTo>
                  <a:cubicBezTo>
                    <a:pt x="1005" y="1"/>
                    <a:pt x="940" y="1"/>
                    <a:pt x="810" y="33"/>
                  </a:cubicBezTo>
                  <a:cubicBezTo>
                    <a:pt x="778" y="33"/>
                    <a:pt x="713" y="33"/>
                    <a:pt x="648" y="65"/>
                  </a:cubicBezTo>
                  <a:cubicBezTo>
                    <a:pt x="584" y="98"/>
                    <a:pt x="519" y="130"/>
                    <a:pt x="486" y="162"/>
                  </a:cubicBezTo>
                  <a:cubicBezTo>
                    <a:pt x="227" y="324"/>
                    <a:pt x="1" y="486"/>
                    <a:pt x="1" y="486"/>
                  </a:cubicBezTo>
                  <a:cubicBezTo>
                    <a:pt x="1" y="486"/>
                    <a:pt x="292" y="421"/>
                    <a:pt x="551" y="324"/>
                  </a:cubicBezTo>
                  <a:cubicBezTo>
                    <a:pt x="616" y="292"/>
                    <a:pt x="681" y="292"/>
                    <a:pt x="745" y="260"/>
                  </a:cubicBezTo>
                  <a:cubicBezTo>
                    <a:pt x="810" y="227"/>
                    <a:pt x="843" y="195"/>
                    <a:pt x="875" y="162"/>
                  </a:cubicBezTo>
                  <a:cubicBezTo>
                    <a:pt x="972" y="98"/>
                    <a:pt x="1005" y="33"/>
                    <a:pt x="1005" y="33"/>
                  </a:cubicBezTo>
                  <a:lnTo>
                    <a:pt x="100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 name="Google Shape;686;p38"/>
            <p:cNvSpPr/>
            <p:nvPr/>
          </p:nvSpPr>
          <p:spPr>
            <a:xfrm>
              <a:off x="1148925" y="2727550"/>
              <a:ext cx="76925" cy="5700"/>
            </a:xfrm>
            <a:custGeom>
              <a:avLst/>
              <a:gdLst/>
              <a:ahLst/>
              <a:cxnLst/>
              <a:rect l="l" t="t" r="r" b="b"/>
              <a:pathLst>
                <a:path w="3077" h="228" extrusionOk="0">
                  <a:moveTo>
                    <a:pt x="0" y="1"/>
                  </a:moveTo>
                  <a:lnTo>
                    <a:pt x="0" y="33"/>
                  </a:lnTo>
                  <a:cubicBezTo>
                    <a:pt x="0" y="33"/>
                    <a:pt x="778" y="98"/>
                    <a:pt x="1522" y="162"/>
                  </a:cubicBezTo>
                  <a:cubicBezTo>
                    <a:pt x="1717" y="195"/>
                    <a:pt x="1911" y="195"/>
                    <a:pt x="2105" y="227"/>
                  </a:cubicBezTo>
                  <a:cubicBezTo>
                    <a:pt x="2267" y="227"/>
                    <a:pt x="2461" y="227"/>
                    <a:pt x="2591" y="195"/>
                  </a:cubicBezTo>
                  <a:cubicBezTo>
                    <a:pt x="2882" y="195"/>
                    <a:pt x="3077" y="162"/>
                    <a:pt x="3077" y="162"/>
                  </a:cubicBezTo>
                  <a:lnTo>
                    <a:pt x="3077" y="130"/>
                  </a:lnTo>
                  <a:cubicBezTo>
                    <a:pt x="3077" y="130"/>
                    <a:pt x="2882" y="98"/>
                    <a:pt x="2591" y="33"/>
                  </a:cubicBezTo>
                  <a:cubicBezTo>
                    <a:pt x="2461" y="33"/>
                    <a:pt x="2300" y="1"/>
                    <a:pt x="21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Shape 1308"/>
        <p:cNvGrpSpPr/>
        <p:nvPr/>
      </p:nvGrpSpPr>
      <p:grpSpPr>
        <a:xfrm>
          <a:off x="0" y="0"/>
          <a:ext cx="0" cy="0"/>
          <a:chOff x="0" y="0"/>
          <a:chExt cx="0" cy="0"/>
        </a:xfrm>
      </p:grpSpPr>
      <p:sp>
        <p:nvSpPr>
          <p:cNvPr id="1309" name="Google Shape;1309;p48"/>
          <p:cNvSpPr txBox="1">
            <a:spLocks noGrp="1"/>
          </p:cNvSpPr>
          <p:nvPr>
            <p:ph type="title"/>
          </p:nvPr>
        </p:nvSpPr>
        <p:spPr>
          <a:xfrm>
            <a:off x="713100" y="539400"/>
            <a:ext cx="77178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STILLER TAG</a:t>
            </a:r>
            <a:endParaRPr/>
          </a:p>
        </p:txBody>
      </p:sp>
      <p:sp>
        <p:nvSpPr>
          <p:cNvPr id="1310" name="Google Shape;1310;p48"/>
          <p:cNvSpPr txBox="1">
            <a:spLocks noGrp="1"/>
          </p:cNvSpPr>
          <p:nvPr>
            <p:ph type="subTitle" idx="1"/>
          </p:nvPr>
        </p:nvSpPr>
        <p:spPr>
          <a:xfrm>
            <a:off x="713100" y="2031391"/>
            <a:ext cx="2208600" cy="4005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SATURN</a:t>
            </a:r>
            <a:endParaRPr/>
          </a:p>
        </p:txBody>
      </p:sp>
      <p:sp>
        <p:nvSpPr>
          <p:cNvPr id="1311" name="Google Shape;1311;p48"/>
          <p:cNvSpPr txBox="1">
            <a:spLocks noGrp="1"/>
          </p:cNvSpPr>
          <p:nvPr>
            <p:ph type="subTitle" idx="2"/>
          </p:nvPr>
        </p:nvSpPr>
        <p:spPr>
          <a:xfrm>
            <a:off x="713100" y="2431891"/>
            <a:ext cx="2208600" cy="484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Es besteht aus Wasserstoff und Helium</a:t>
            </a:r>
            <a:endParaRPr/>
          </a:p>
        </p:txBody>
      </p:sp>
      <p:sp>
        <p:nvSpPr>
          <p:cNvPr id="1312" name="Google Shape;1312;p48"/>
          <p:cNvSpPr txBox="1">
            <a:spLocks noGrp="1"/>
          </p:cNvSpPr>
          <p:nvPr>
            <p:ph type="subTitle" idx="3"/>
          </p:nvPr>
        </p:nvSpPr>
        <p:spPr>
          <a:xfrm>
            <a:off x="3467746" y="2031391"/>
            <a:ext cx="2208600" cy="4005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JUPITER</a:t>
            </a:r>
            <a:endParaRPr/>
          </a:p>
        </p:txBody>
      </p:sp>
      <p:sp>
        <p:nvSpPr>
          <p:cNvPr id="1313" name="Google Shape;1313;p48"/>
          <p:cNvSpPr txBox="1">
            <a:spLocks noGrp="1"/>
          </p:cNvSpPr>
          <p:nvPr>
            <p:ph type="subTitle" idx="4"/>
          </p:nvPr>
        </p:nvSpPr>
        <p:spPr>
          <a:xfrm>
            <a:off x="3467746" y="2431891"/>
            <a:ext cx="2208600" cy="484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Jupiter ist der größte in unserem Sonnensystem!</a:t>
            </a:r>
            <a:endParaRPr/>
          </a:p>
        </p:txBody>
      </p:sp>
      <p:sp>
        <p:nvSpPr>
          <p:cNvPr id="1314" name="Google Shape;1314;p48"/>
          <p:cNvSpPr txBox="1">
            <a:spLocks noGrp="1"/>
          </p:cNvSpPr>
          <p:nvPr>
            <p:ph type="subTitle" idx="5"/>
          </p:nvPr>
        </p:nvSpPr>
        <p:spPr>
          <a:xfrm>
            <a:off x="6222200" y="2031391"/>
            <a:ext cx="2208600" cy="4005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MARS</a:t>
            </a:r>
            <a:endParaRPr/>
          </a:p>
        </p:txBody>
      </p:sp>
      <p:sp>
        <p:nvSpPr>
          <p:cNvPr id="1315" name="Google Shape;1315;p48"/>
          <p:cNvSpPr txBox="1">
            <a:spLocks noGrp="1"/>
          </p:cNvSpPr>
          <p:nvPr>
            <p:ph type="subTitle" idx="6"/>
          </p:nvPr>
        </p:nvSpPr>
        <p:spPr>
          <a:xfrm>
            <a:off x="6222200" y="2431891"/>
            <a:ext cx="2208600" cy="484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Der Mars ist eigentlich sehr kalt</a:t>
            </a:r>
            <a:endParaRPr/>
          </a:p>
        </p:txBody>
      </p:sp>
      <p:sp>
        <p:nvSpPr>
          <p:cNvPr id="1316" name="Google Shape;1316;p48"/>
          <p:cNvSpPr txBox="1">
            <a:spLocks noGrp="1"/>
          </p:cNvSpPr>
          <p:nvPr>
            <p:ph type="subTitle" idx="7"/>
          </p:nvPr>
        </p:nvSpPr>
        <p:spPr>
          <a:xfrm>
            <a:off x="713100" y="3722677"/>
            <a:ext cx="2208600" cy="4005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MERKUR</a:t>
            </a:r>
            <a:endParaRPr/>
          </a:p>
        </p:txBody>
      </p:sp>
      <p:sp>
        <p:nvSpPr>
          <p:cNvPr id="1317" name="Google Shape;1317;p48"/>
          <p:cNvSpPr txBox="1">
            <a:spLocks noGrp="1"/>
          </p:cNvSpPr>
          <p:nvPr>
            <p:ph type="subTitle" idx="8"/>
          </p:nvPr>
        </p:nvSpPr>
        <p:spPr>
          <a:xfrm>
            <a:off x="713100" y="4123177"/>
            <a:ext cx="2208600" cy="484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Der Merkur ist der sonnennächste Planet</a:t>
            </a:r>
            <a:endParaRPr/>
          </a:p>
        </p:txBody>
      </p:sp>
      <p:sp>
        <p:nvSpPr>
          <p:cNvPr id="1318" name="Google Shape;1318;p48"/>
          <p:cNvSpPr txBox="1">
            <a:spLocks noGrp="1"/>
          </p:cNvSpPr>
          <p:nvPr>
            <p:ph type="subTitle" idx="9"/>
          </p:nvPr>
        </p:nvSpPr>
        <p:spPr>
          <a:xfrm>
            <a:off x="3467746" y="3722677"/>
            <a:ext cx="2208600" cy="4005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VENUS</a:t>
            </a:r>
            <a:endParaRPr/>
          </a:p>
        </p:txBody>
      </p:sp>
      <p:sp>
        <p:nvSpPr>
          <p:cNvPr id="1319" name="Google Shape;1319;p48"/>
          <p:cNvSpPr txBox="1">
            <a:spLocks noGrp="1"/>
          </p:cNvSpPr>
          <p:nvPr>
            <p:ph type="subTitle" idx="13"/>
          </p:nvPr>
        </p:nvSpPr>
        <p:spPr>
          <a:xfrm>
            <a:off x="3467746" y="4123177"/>
            <a:ext cx="2208600" cy="484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Die Venus ist ein Gesteinsplanet</a:t>
            </a:r>
            <a:endParaRPr/>
          </a:p>
        </p:txBody>
      </p:sp>
      <p:sp>
        <p:nvSpPr>
          <p:cNvPr id="1320" name="Google Shape;1320;p48"/>
          <p:cNvSpPr txBox="1">
            <a:spLocks noGrp="1"/>
          </p:cNvSpPr>
          <p:nvPr>
            <p:ph type="subTitle" idx="14"/>
          </p:nvPr>
        </p:nvSpPr>
        <p:spPr>
          <a:xfrm>
            <a:off x="6222200" y="3722677"/>
            <a:ext cx="2208600" cy="4005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NEPTUN</a:t>
            </a:r>
            <a:endParaRPr/>
          </a:p>
        </p:txBody>
      </p:sp>
      <p:sp>
        <p:nvSpPr>
          <p:cNvPr id="1321" name="Google Shape;1321;p48"/>
          <p:cNvSpPr txBox="1">
            <a:spLocks noGrp="1"/>
          </p:cNvSpPr>
          <p:nvPr>
            <p:ph type="subTitle" idx="15"/>
          </p:nvPr>
        </p:nvSpPr>
        <p:spPr>
          <a:xfrm>
            <a:off x="6222200" y="4123177"/>
            <a:ext cx="2208600" cy="484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Der äußerste Planet unseres Sonnensystems!</a:t>
            </a:r>
            <a:endParaRPr/>
          </a:p>
        </p:txBody>
      </p:sp>
      <p:cxnSp>
        <p:nvCxnSpPr>
          <p:cNvPr id="1322" name="Google Shape;1322;p48"/>
          <p:cNvCxnSpPr/>
          <p:nvPr/>
        </p:nvCxnSpPr>
        <p:spPr>
          <a:xfrm>
            <a:off x="3201050" y="1111125"/>
            <a:ext cx="2742000" cy="0"/>
          </a:xfrm>
          <a:prstGeom prst="straightConnector1">
            <a:avLst/>
          </a:prstGeom>
          <a:noFill/>
          <a:ln w="19050" cap="flat" cmpd="sng">
            <a:solidFill>
              <a:schemeClr val="dk1"/>
            </a:solidFill>
            <a:prstDash val="solid"/>
            <a:round/>
            <a:headEnd type="none" w="med" len="med"/>
            <a:tailEnd type="none" w="med" len="med"/>
          </a:ln>
        </p:spPr>
      </p:cxnSp>
      <p:grpSp>
        <p:nvGrpSpPr>
          <p:cNvPr id="1323" name="Google Shape;1323;p48"/>
          <p:cNvGrpSpPr/>
          <p:nvPr/>
        </p:nvGrpSpPr>
        <p:grpSpPr>
          <a:xfrm>
            <a:off x="7808663" y="479491"/>
            <a:ext cx="508425" cy="489000"/>
            <a:chOff x="3034425" y="1221750"/>
            <a:chExt cx="508425" cy="489000"/>
          </a:xfrm>
        </p:grpSpPr>
        <p:sp>
          <p:nvSpPr>
            <p:cNvPr id="1324" name="Google Shape;1324;p48"/>
            <p:cNvSpPr/>
            <p:nvPr/>
          </p:nvSpPr>
          <p:spPr>
            <a:xfrm>
              <a:off x="3162325" y="1469475"/>
              <a:ext cx="85025" cy="21875"/>
            </a:xfrm>
            <a:custGeom>
              <a:avLst/>
              <a:gdLst/>
              <a:ahLst/>
              <a:cxnLst/>
              <a:rect l="l" t="t" r="r" b="b"/>
              <a:pathLst>
                <a:path w="3401" h="875" extrusionOk="0">
                  <a:moveTo>
                    <a:pt x="1" y="0"/>
                  </a:moveTo>
                  <a:cubicBezTo>
                    <a:pt x="1" y="0"/>
                    <a:pt x="843" y="260"/>
                    <a:pt x="1685" y="519"/>
                  </a:cubicBezTo>
                  <a:cubicBezTo>
                    <a:pt x="1879" y="551"/>
                    <a:pt x="2106" y="616"/>
                    <a:pt x="2300" y="680"/>
                  </a:cubicBezTo>
                  <a:cubicBezTo>
                    <a:pt x="2494" y="745"/>
                    <a:pt x="2688" y="778"/>
                    <a:pt x="2850" y="810"/>
                  </a:cubicBezTo>
                  <a:cubicBezTo>
                    <a:pt x="3174" y="842"/>
                    <a:pt x="3369" y="875"/>
                    <a:pt x="3369" y="875"/>
                  </a:cubicBezTo>
                  <a:lnTo>
                    <a:pt x="3401" y="842"/>
                  </a:lnTo>
                  <a:cubicBezTo>
                    <a:pt x="3401" y="842"/>
                    <a:pt x="3174" y="745"/>
                    <a:pt x="2883" y="648"/>
                  </a:cubicBezTo>
                  <a:cubicBezTo>
                    <a:pt x="2721" y="583"/>
                    <a:pt x="2527" y="519"/>
                    <a:pt x="2332" y="486"/>
                  </a:cubicBezTo>
                  <a:cubicBezTo>
                    <a:pt x="2138" y="454"/>
                    <a:pt x="1911" y="389"/>
                    <a:pt x="1717" y="357"/>
                  </a:cubicBezTo>
                  <a:cubicBezTo>
                    <a:pt x="843" y="162"/>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 name="Google Shape;1325;p48"/>
            <p:cNvSpPr/>
            <p:nvPr/>
          </p:nvSpPr>
          <p:spPr>
            <a:xfrm>
              <a:off x="3206050" y="1400650"/>
              <a:ext cx="48600" cy="73700"/>
            </a:xfrm>
            <a:custGeom>
              <a:avLst/>
              <a:gdLst/>
              <a:ahLst/>
              <a:cxnLst/>
              <a:rect l="l" t="t" r="r" b="b"/>
              <a:pathLst>
                <a:path w="1944" h="2948" extrusionOk="0">
                  <a:moveTo>
                    <a:pt x="0" y="1"/>
                  </a:moveTo>
                  <a:cubicBezTo>
                    <a:pt x="1" y="1"/>
                    <a:pt x="454" y="778"/>
                    <a:pt x="907" y="1523"/>
                  </a:cubicBezTo>
                  <a:cubicBezTo>
                    <a:pt x="1037" y="1685"/>
                    <a:pt x="1134" y="1879"/>
                    <a:pt x="1231" y="2073"/>
                  </a:cubicBezTo>
                  <a:cubicBezTo>
                    <a:pt x="1360" y="2235"/>
                    <a:pt x="1490" y="2397"/>
                    <a:pt x="1587" y="2527"/>
                  </a:cubicBezTo>
                  <a:cubicBezTo>
                    <a:pt x="1781" y="2786"/>
                    <a:pt x="1943" y="2948"/>
                    <a:pt x="1943" y="2948"/>
                  </a:cubicBezTo>
                  <a:lnTo>
                    <a:pt x="1943" y="2915"/>
                  </a:lnTo>
                  <a:cubicBezTo>
                    <a:pt x="1943" y="2915"/>
                    <a:pt x="1879" y="2721"/>
                    <a:pt x="1717" y="2430"/>
                  </a:cubicBezTo>
                  <a:cubicBezTo>
                    <a:pt x="1620" y="2268"/>
                    <a:pt x="1522" y="2106"/>
                    <a:pt x="1425" y="1944"/>
                  </a:cubicBezTo>
                  <a:cubicBezTo>
                    <a:pt x="1296" y="1782"/>
                    <a:pt x="1166" y="1588"/>
                    <a:pt x="1037" y="1426"/>
                  </a:cubicBezTo>
                  <a:cubicBezTo>
                    <a:pt x="519" y="713"/>
                    <a:pt x="1"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 name="Google Shape;1326;p48"/>
            <p:cNvSpPr/>
            <p:nvPr/>
          </p:nvSpPr>
          <p:spPr>
            <a:xfrm>
              <a:off x="3273250" y="1221750"/>
              <a:ext cx="6500" cy="258275"/>
            </a:xfrm>
            <a:custGeom>
              <a:avLst/>
              <a:gdLst/>
              <a:ahLst/>
              <a:cxnLst/>
              <a:rect l="l" t="t" r="r" b="b"/>
              <a:pathLst>
                <a:path w="260" h="10331" extrusionOk="0">
                  <a:moveTo>
                    <a:pt x="194" y="0"/>
                  </a:moveTo>
                  <a:cubicBezTo>
                    <a:pt x="194" y="0"/>
                    <a:pt x="130" y="2591"/>
                    <a:pt x="65" y="5149"/>
                  </a:cubicBezTo>
                  <a:cubicBezTo>
                    <a:pt x="33" y="6444"/>
                    <a:pt x="0" y="7740"/>
                    <a:pt x="33" y="8711"/>
                  </a:cubicBezTo>
                  <a:cubicBezTo>
                    <a:pt x="65" y="9683"/>
                    <a:pt x="97" y="10330"/>
                    <a:pt x="97" y="10330"/>
                  </a:cubicBezTo>
                  <a:cubicBezTo>
                    <a:pt x="97" y="10330"/>
                    <a:pt x="162" y="9683"/>
                    <a:pt x="194" y="8711"/>
                  </a:cubicBezTo>
                  <a:cubicBezTo>
                    <a:pt x="227" y="7740"/>
                    <a:pt x="259" y="6444"/>
                    <a:pt x="227" y="5149"/>
                  </a:cubicBezTo>
                  <a:lnTo>
                    <a:pt x="22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 name="Google Shape;1327;p48"/>
            <p:cNvSpPr/>
            <p:nvPr/>
          </p:nvSpPr>
          <p:spPr>
            <a:xfrm>
              <a:off x="3292675" y="1390950"/>
              <a:ext cx="61550" cy="94750"/>
            </a:xfrm>
            <a:custGeom>
              <a:avLst/>
              <a:gdLst/>
              <a:ahLst/>
              <a:cxnLst/>
              <a:rect l="l" t="t" r="r" b="b"/>
              <a:pathLst>
                <a:path w="2462" h="3790" extrusionOk="0">
                  <a:moveTo>
                    <a:pt x="2429" y="0"/>
                  </a:moveTo>
                  <a:cubicBezTo>
                    <a:pt x="2429" y="0"/>
                    <a:pt x="1781" y="939"/>
                    <a:pt x="1166" y="1846"/>
                  </a:cubicBezTo>
                  <a:cubicBezTo>
                    <a:pt x="1004" y="2073"/>
                    <a:pt x="842" y="2299"/>
                    <a:pt x="680" y="2526"/>
                  </a:cubicBezTo>
                  <a:cubicBezTo>
                    <a:pt x="551" y="2753"/>
                    <a:pt x="421" y="2947"/>
                    <a:pt x="324" y="3141"/>
                  </a:cubicBezTo>
                  <a:cubicBezTo>
                    <a:pt x="97" y="3498"/>
                    <a:pt x="0" y="3757"/>
                    <a:pt x="0" y="3757"/>
                  </a:cubicBezTo>
                  <a:lnTo>
                    <a:pt x="0" y="3789"/>
                  </a:lnTo>
                  <a:cubicBezTo>
                    <a:pt x="0" y="3789"/>
                    <a:pt x="195" y="3562"/>
                    <a:pt x="454" y="3239"/>
                  </a:cubicBezTo>
                  <a:cubicBezTo>
                    <a:pt x="583" y="3044"/>
                    <a:pt x="713" y="2850"/>
                    <a:pt x="875" y="2656"/>
                  </a:cubicBezTo>
                  <a:cubicBezTo>
                    <a:pt x="1004" y="2429"/>
                    <a:pt x="1134" y="2170"/>
                    <a:pt x="1296" y="1943"/>
                  </a:cubicBezTo>
                  <a:cubicBezTo>
                    <a:pt x="1879" y="972"/>
                    <a:pt x="2461" y="33"/>
                    <a:pt x="2461" y="33"/>
                  </a:cubicBezTo>
                  <a:lnTo>
                    <a:pt x="242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 name="Google Shape;1328;p48"/>
            <p:cNvSpPr/>
            <p:nvPr/>
          </p:nvSpPr>
          <p:spPr>
            <a:xfrm>
              <a:off x="3301575" y="1456525"/>
              <a:ext cx="84225" cy="36450"/>
            </a:xfrm>
            <a:custGeom>
              <a:avLst/>
              <a:gdLst/>
              <a:ahLst/>
              <a:cxnLst/>
              <a:rect l="l" t="t" r="r" b="b"/>
              <a:pathLst>
                <a:path w="3369" h="1458" extrusionOk="0">
                  <a:moveTo>
                    <a:pt x="3336" y="0"/>
                  </a:moveTo>
                  <a:cubicBezTo>
                    <a:pt x="3336" y="0"/>
                    <a:pt x="2494" y="324"/>
                    <a:pt x="1652" y="648"/>
                  </a:cubicBezTo>
                  <a:cubicBezTo>
                    <a:pt x="1458" y="745"/>
                    <a:pt x="1231" y="810"/>
                    <a:pt x="1037" y="907"/>
                  </a:cubicBezTo>
                  <a:cubicBezTo>
                    <a:pt x="842" y="972"/>
                    <a:pt x="648" y="1069"/>
                    <a:pt x="519" y="1134"/>
                  </a:cubicBezTo>
                  <a:cubicBezTo>
                    <a:pt x="195" y="1296"/>
                    <a:pt x="1" y="1425"/>
                    <a:pt x="1" y="1425"/>
                  </a:cubicBezTo>
                  <a:lnTo>
                    <a:pt x="33" y="1458"/>
                  </a:lnTo>
                  <a:cubicBezTo>
                    <a:pt x="33" y="1458"/>
                    <a:pt x="260" y="1393"/>
                    <a:pt x="583" y="1296"/>
                  </a:cubicBezTo>
                  <a:cubicBezTo>
                    <a:pt x="745" y="1231"/>
                    <a:pt x="907" y="1166"/>
                    <a:pt x="1102" y="1101"/>
                  </a:cubicBezTo>
                  <a:cubicBezTo>
                    <a:pt x="1296" y="1004"/>
                    <a:pt x="1523" y="907"/>
                    <a:pt x="1717" y="810"/>
                  </a:cubicBezTo>
                  <a:cubicBezTo>
                    <a:pt x="2526" y="421"/>
                    <a:pt x="3368" y="33"/>
                    <a:pt x="3368" y="33"/>
                  </a:cubicBezTo>
                  <a:lnTo>
                    <a:pt x="33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 name="Google Shape;1329;p48"/>
            <p:cNvSpPr/>
            <p:nvPr/>
          </p:nvSpPr>
          <p:spPr>
            <a:xfrm>
              <a:off x="3304825" y="1497000"/>
              <a:ext cx="238025" cy="9750"/>
            </a:xfrm>
            <a:custGeom>
              <a:avLst/>
              <a:gdLst/>
              <a:ahLst/>
              <a:cxnLst/>
              <a:rect l="l" t="t" r="r" b="b"/>
              <a:pathLst>
                <a:path w="9521" h="390" extrusionOk="0">
                  <a:moveTo>
                    <a:pt x="9521" y="0"/>
                  </a:moveTo>
                  <a:cubicBezTo>
                    <a:pt x="9521" y="0"/>
                    <a:pt x="7124" y="65"/>
                    <a:pt x="4760" y="98"/>
                  </a:cubicBezTo>
                  <a:cubicBezTo>
                    <a:pt x="4145" y="130"/>
                    <a:pt x="3562" y="130"/>
                    <a:pt x="3012" y="130"/>
                  </a:cubicBezTo>
                  <a:cubicBezTo>
                    <a:pt x="2429" y="162"/>
                    <a:pt x="1911" y="195"/>
                    <a:pt x="1457" y="227"/>
                  </a:cubicBezTo>
                  <a:cubicBezTo>
                    <a:pt x="583" y="260"/>
                    <a:pt x="0" y="324"/>
                    <a:pt x="0" y="324"/>
                  </a:cubicBezTo>
                  <a:lnTo>
                    <a:pt x="0" y="357"/>
                  </a:lnTo>
                  <a:cubicBezTo>
                    <a:pt x="0" y="357"/>
                    <a:pt x="583" y="389"/>
                    <a:pt x="1490" y="389"/>
                  </a:cubicBezTo>
                  <a:cubicBezTo>
                    <a:pt x="1911" y="389"/>
                    <a:pt x="2461" y="357"/>
                    <a:pt x="3012" y="357"/>
                  </a:cubicBezTo>
                  <a:cubicBezTo>
                    <a:pt x="3562" y="324"/>
                    <a:pt x="4145" y="292"/>
                    <a:pt x="4760" y="260"/>
                  </a:cubicBezTo>
                  <a:lnTo>
                    <a:pt x="9521" y="33"/>
                  </a:lnTo>
                  <a:lnTo>
                    <a:pt x="952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 name="Google Shape;1330;p48"/>
            <p:cNvSpPr/>
            <p:nvPr/>
          </p:nvSpPr>
          <p:spPr>
            <a:xfrm>
              <a:off x="3302375" y="1520475"/>
              <a:ext cx="78575" cy="57500"/>
            </a:xfrm>
            <a:custGeom>
              <a:avLst/>
              <a:gdLst/>
              <a:ahLst/>
              <a:cxnLst/>
              <a:rect l="l" t="t" r="r" b="b"/>
              <a:pathLst>
                <a:path w="3143" h="2300" extrusionOk="0">
                  <a:moveTo>
                    <a:pt x="1" y="1"/>
                  </a:moveTo>
                  <a:lnTo>
                    <a:pt x="1" y="33"/>
                  </a:lnTo>
                  <a:cubicBezTo>
                    <a:pt x="1" y="33"/>
                    <a:pt x="163" y="195"/>
                    <a:pt x="454" y="454"/>
                  </a:cubicBezTo>
                  <a:cubicBezTo>
                    <a:pt x="584" y="551"/>
                    <a:pt x="746" y="681"/>
                    <a:pt x="940" y="810"/>
                  </a:cubicBezTo>
                  <a:cubicBezTo>
                    <a:pt x="1102" y="940"/>
                    <a:pt x="1329" y="1102"/>
                    <a:pt x="1523" y="1231"/>
                  </a:cubicBezTo>
                  <a:cubicBezTo>
                    <a:pt x="2332" y="1782"/>
                    <a:pt x="3142" y="2300"/>
                    <a:pt x="3142" y="2300"/>
                  </a:cubicBezTo>
                  <a:cubicBezTo>
                    <a:pt x="3142" y="2300"/>
                    <a:pt x="2365" y="1684"/>
                    <a:pt x="1620" y="1102"/>
                  </a:cubicBezTo>
                  <a:cubicBezTo>
                    <a:pt x="1426" y="940"/>
                    <a:pt x="1231" y="810"/>
                    <a:pt x="1037" y="648"/>
                  </a:cubicBezTo>
                  <a:cubicBezTo>
                    <a:pt x="875" y="519"/>
                    <a:pt x="681" y="422"/>
                    <a:pt x="519" y="324"/>
                  </a:cubicBezTo>
                  <a:cubicBezTo>
                    <a:pt x="228" y="130"/>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 name="Google Shape;1331;p48"/>
            <p:cNvSpPr/>
            <p:nvPr/>
          </p:nvSpPr>
          <p:spPr>
            <a:xfrm>
              <a:off x="3295100" y="1538300"/>
              <a:ext cx="47800" cy="70450"/>
            </a:xfrm>
            <a:custGeom>
              <a:avLst/>
              <a:gdLst/>
              <a:ahLst/>
              <a:cxnLst/>
              <a:rect l="l" t="t" r="r" b="b"/>
              <a:pathLst>
                <a:path w="1912" h="2818" extrusionOk="0">
                  <a:moveTo>
                    <a:pt x="0" y="0"/>
                  </a:moveTo>
                  <a:cubicBezTo>
                    <a:pt x="0" y="0"/>
                    <a:pt x="98" y="194"/>
                    <a:pt x="260" y="486"/>
                  </a:cubicBezTo>
                  <a:cubicBezTo>
                    <a:pt x="324" y="615"/>
                    <a:pt x="421" y="777"/>
                    <a:pt x="519" y="939"/>
                  </a:cubicBezTo>
                  <a:cubicBezTo>
                    <a:pt x="648" y="1101"/>
                    <a:pt x="778" y="1295"/>
                    <a:pt x="875" y="1457"/>
                  </a:cubicBezTo>
                  <a:cubicBezTo>
                    <a:pt x="1393" y="2137"/>
                    <a:pt x="1879" y="2817"/>
                    <a:pt x="1879" y="2817"/>
                  </a:cubicBezTo>
                  <a:lnTo>
                    <a:pt x="1911" y="2817"/>
                  </a:lnTo>
                  <a:cubicBezTo>
                    <a:pt x="1911" y="2817"/>
                    <a:pt x="1458" y="2073"/>
                    <a:pt x="1037" y="1360"/>
                  </a:cubicBezTo>
                  <a:cubicBezTo>
                    <a:pt x="907" y="1166"/>
                    <a:pt x="810" y="1004"/>
                    <a:pt x="713" y="842"/>
                  </a:cubicBezTo>
                  <a:cubicBezTo>
                    <a:pt x="583" y="680"/>
                    <a:pt x="486" y="518"/>
                    <a:pt x="389" y="389"/>
                  </a:cubicBezTo>
                  <a:cubicBezTo>
                    <a:pt x="195" y="162"/>
                    <a:pt x="33"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 name="Google Shape;1332;p48"/>
            <p:cNvSpPr/>
            <p:nvPr/>
          </p:nvSpPr>
          <p:spPr>
            <a:xfrm>
              <a:off x="3274050" y="1539900"/>
              <a:ext cx="4875" cy="170850"/>
            </a:xfrm>
            <a:custGeom>
              <a:avLst/>
              <a:gdLst/>
              <a:ahLst/>
              <a:cxnLst/>
              <a:rect l="l" t="t" r="r" b="b"/>
              <a:pathLst>
                <a:path w="195" h="6834" extrusionOk="0">
                  <a:moveTo>
                    <a:pt x="65" y="1"/>
                  </a:moveTo>
                  <a:cubicBezTo>
                    <a:pt x="65" y="1"/>
                    <a:pt x="33" y="454"/>
                    <a:pt x="1" y="1069"/>
                  </a:cubicBezTo>
                  <a:cubicBezTo>
                    <a:pt x="1" y="1393"/>
                    <a:pt x="1" y="1782"/>
                    <a:pt x="1" y="2170"/>
                  </a:cubicBezTo>
                  <a:cubicBezTo>
                    <a:pt x="1" y="2591"/>
                    <a:pt x="33" y="3012"/>
                    <a:pt x="33" y="3433"/>
                  </a:cubicBezTo>
                  <a:cubicBezTo>
                    <a:pt x="98" y="5150"/>
                    <a:pt x="162" y="6834"/>
                    <a:pt x="162" y="6834"/>
                  </a:cubicBezTo>
                  <a:lnTo>
                    <a:pt x="195" y="6834"/>
                  </a:lnTo>
                  <a:lnTo>
                    <a:pt x="195" y="3433"/>
                  </a:lnTo>
                  <a:cubicBezTo>
                    <a:pt x="195" y="3012"/>
                    <a:pt x="195" y="2559"/>
                    <a:pt x="195" y="2170"/>
                  </a:cubicBezTo>
                  <a:cubicBezTo>
                    <a:pt x="195" y="1782"/>
                    <a:pt x="195" y="1393"/>
                    <a:pt x="162" y="1069"/>
                  </a:cubicBezTo>
                  <a:cubicBezTo>
                    <a:pt x="130" y="454"/>
                    <a:pt x="6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 name="Google Shape;1333;p48"/>
            <p:cNvSpPr/>
            <p:nvPr/>
          </p:nvSpPr>
          <p:spPr>
            <a:xfrm>
              <a:off x="3201200" y="1535850"/>
              <a:ext cx="58300" cy="66425"/>
            </a:xfrm>
            <a:custGeom>
              <a:avLst/>
              <a:gdLst/>
              <a:ahLst/>
              <a:cxnLst/>
              <a:rect l="l" t="t" r="r" b="b"/>
              <a:pathLst>
                <a:path w="2332" h="2657" extrusionOk="0">
                  <a:moveTo>
                    <a:pt x="2299" y="1"/>
                  </a:moveTo>
                  <a:cubicBezTo>
                    <a:pt x="2299" y="1"/>
                    <a:pt x="2137" y="130"/>
                    <a:pt x="1878" y="357"/>
                  </a:cubicBezTo>
                  <a:cubicBezTo>
                    <a:pt x="1781" y="487"/>
                    <a:pt x="1652" y="616"/>
                    <a:pt x="1522" y="778"/>
                  </a:cubicBezTo>
                  <a:cubicBezTo>
                    <a:pt x="1393" y="940"/>
                    <a:pt x="1231" y="1102"/>
                    <a:pt x="1101" y="1264"/>
                  </a:cubicBezTo>
                  <a:cubicBezTo>
                    <a:pt x="551" y="1944"/>
                    <a:pt x="0" y="2624"/>
                    <a:pt x="0" y="2624"/>
                  </a:cubicBezTo>
                  <a:lnTo>
                    <a:pt x="32" y="2656"/>
                  </a:lnTo>
                  <a:cubicBezTo>
                    <a:pt x="32" y="2656"/>
                    <a:pt x="648" y="2009"/>
                    <a:pt x="1231" y="1361"/>
                  </a:cubicBezTo>
                  <a:cubicBezTo>
                    <a:pt x="1393" y="1231"/>
                    <a:pt x="1522" y="1069"/>
                    <a:pt x="1652" y="908"/>
                  </a:cubicBezTo>
                  <a:cubicBezTo>
                    <a:pt x="1814" y="746"/>
                    <a:pt x="1911" y="616"/>
                    <a:pt x="2008" y="487"/>
                  </a:cubicBezTo>
                  <a:cubicBezTo>
                    <a:pt x="2202" y="195"/>
                    <a:pt x="2332" y="1"/>
                    <a:pt x="23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 name="Google Shape;1334;p48"/>
            <p:cNvSpPr/>
            <p:nvPr/>
          </p:nvSpPr>
          <p:spPr>
            <a:xfrm>
              <a:off x="3179325" y="1527775"/>
              <a:ext cx="67225" cy="30775"/>
            </a:xfrm>
            <a:custGeom>
              <a:avLst/>
              <a:gdLst/>
              <a:ahLst/>
              <a:cxnLst/>
              <a:rect l="l" t="t" r="r" b="b"/>
              <a:pathLst>
                <a:path w="2689" h="1231" extrusionOk="0">
                  <a:moveTo>
                    <a:pt x="2689" y="0"/>
                  </a:moveTo>
                  <a:lnTo>
                    <a:pt x="2689" y="0"/>
                  </a:lnTo>
                  <a:cubicBezTo>
                    <a:pt x="2688" y="0"/>
                    <a:pt x="2494" y="32"/>
                    <a:pt x="2235" y="130"/>
                  </a:cubicBezTo>
                  <a:cubicBezTo>
                    <a:pt x="2106" y="162"/>
                    <a:pt x="1944" y="227"/>
                    <a:pt x="1782" y="291"/>
                  </a:cubicBezTo>
                  <a:cubicBezTo>
                    <a:pt x="1652" y="356"/>
                    <a:pt x="1490" y="453"/>
                    <a:pt x="1296" y="551"/>
                  </a:cubicBezTo>
                  <a:cubicBezTo>
                    <a:pt x="648" y="874"/>
                    <a:pt x="1" y="1231"/>
                    <a:pt x="1" y="1231"/>
                  </a:cubicBezTo>
                  <a:cubicBezTo>
                    <a:pt x="1" y="1231"/>
                    <a:pt x="681" y="972"/>
                    <a:pt x="1361" y="680"/>
                  </a:cubicBezTo>
                  <a:cubicBezTo>
                    <a:pt x="1555" y="615"/>
                    <a:pt x="1717" y="551"/>
                    <a:pt x="1879" y="486"/>
                  </a:cubicBezTo>
                  <a:cubicBezTo>
                    <a:pt x="2041" y="421"/>
                    <a:pt x="2170" y="324"/>
                    <a:pt x="2300" y="259"/>
                  </a:cubicBezTo>
                  <a:cubicBezTo>
                    <a:pt x="2559" y="130"/>
                    <a:pt x="2688" y="0"/>
                    <a:pt x="26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 name="Google Shape;1335;p48"/>
            <p:cNvSpPr/>
            <p:nvPr/>
          </p:nvSpPr>
          <p:spPr>
            <a:xfrm>
              <a:off x="3034425" y="1498625"/>
              <a:ext cx="208075" cy="10100"/>
            </a:xfrm>
            <a:custGeom>
              <a:avLst/>
              <a:gdLst/>
              <a:ahLst/>
              <a:cxnLst/>
              <a:rect l="l" t="t" r="r" b="b"/>
              <a:pathLst>
                <a:path w="8323" h="404" extrusionOk="0">
                  <a:moveTo>
                    <a:pt x="0" y="0"/>
                  </a:moveTo>
                  <a:lnTo>
                    <a:pt x="0" y="33"/>
                  </a:lnTo>
                  <a:cubicBezTo>
                    <a:pt x="0" y="33"/>
                    <a:pt x="2073" y="162"/>
                    <a:pt x="4145" y="292"/>
                  </a:cubicBezTo>
                  <a:cubicBezTo>
                    <a:pt x="4663" y="324"/>
                    <a:pt x="5181" y="324"/>
                    <a:pt x="5700" y="356"/>
                  </a:cubicBezTo>
                  <a:cubicBezTo>
                    <a:pt x="6185" y="389"/>
                    <a:pt x="6639" y="389"/>
                    <a:pt x="7027" y="389"/>
                  </a:cubicBezTo>
                  <a:cubicBezTo>
                    <a:pt x="7286" y="400"/>
                    <a:pt x="7517" y="403"/>
                    <a:pt x="7709" y="403"/>
                  </a:cubicBezTo>
                  <a:cubicBezTo>
                    <a:pt x="8092" y="403"/>
                    <a:pt x="8323" y="389"/>
                    <a:pt x="8323" y="389"/>
                  </a:cubicBezTo>
                  <a:lnTo>
                    <a:pt x="8323" y="356"/>
                  </a:lnTo>
                  <a:cubicBezTo>
                    <a:pt x="8323" y="356"/>
                    <a:pt x="7804" y="292"/>
                    <a:pt x="7027" y="227"/>
                  </a:cubicBezTo>
                  <a:cubicBezTo>
                    <a:pt x="6639" y="227"/>
                    <a:pt x="6185" y="195"/>
                    <a:pt x="5700" y="162"/>
                  </a:cubicBezTo>
                  <a:cubicBezTo>
                    <a:pt x="5214" y="130"/>
                    <a:pt x="4696" y="130"/>
                    <a:pt x="4178" y="130"/>
                  </a:cubicBez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6" name="Google Shape;1336;p48"/>
          <p:cNvGrpSpPr/>
          <p:nvPr/>
        </p:nvGrpSpPr>
        <p:grpSpPr>
          <a:xfrm>
            <a:off x="649588" y="607675"/>
            <a:ext cx="736750" cy="709200"/>
            <a:chOff x="1426600" y="736000"/>
            <a:chExt cx="736750" cy="709200"/>
          </a:xfrm>
        </p:grpSpPr>
        <p:sp>
          <p:nvSpPr>
            <p:cNvPr id="1337" name="Google Shape;1337;p48"/>
            <p:cNvSpPr/>
            <p:nvPr/>
          </p:nvSpPr>
          <p:spPr>
            <a:xfrm>
              <a:off x="1611200" y="1094650"/>
              <a:ext cx="123075" cy="31600"/>
            </a:xfrm>
            <a:custGeom>
              <a:avLst/>
              <a:gdLst/>
              <a:ahLst/>
              <a:cxnLst/>
              <a:rect l="l" t="t" r="r" b="b"/>
              <a:pathLst>
                <a:path w="4923" h="1264" extrusionOk="0">
                  <a:moveTo>
                    <a:pt x="0" y="0"/>
                  </a:moveTo>
                  <a:lnTo>
                    <a:pt x="0" y="33"/>
                  </a:lnTo>
                  <a:cubicBezTo>
                    <a:pt x="0" y="33"/>
                    <a:pt x="1231" y="389"/>
                    <a:pt x="2461" y="713"/>
                  </a:cubicBezTo>
                  <a:cubicBezTo>
                    <a:pt x="2753" y="810"/>
                    <a:pt x="3044" y="907"/>
                    <a:pt x="3335" y="972"/>
                  </a:cubicBezTo>
                  <a:cubicBezTo>
                    <a:pt x="3627" y="1036"/>
                    <a:pt x="3918" y="1101"/>
                    <a:pt x="4145" y="1134"/>
                  </a:cubicBezTo>
                  <a:cubicBezTo>
                    <a:pt x="4598" y="1231"/>
                    <a:pt x="4922" y="1263"/>
                    <a:pt x="4922" y="1263"/>
                  </a:cubicBezTo>
                  <a:cubicBezTo>
                    <a:pt x="4922" y="1263"/>
                    <a:pt x="4631" y="1134"/>
                    <a:pt x="4177" y="1004"/>
                  </a:cubicBezTo>
                  <a:cubicBezTo>
                    <a:pt x="3951" y="907"/>
                    <a:pt x="3692" y="842"/>
                    <a:pt x="3400" y="777"/>
                  </a:cubicBezTo>
                  <a:cubicBezTo>
                    <a:pt x="3109" y="713"/>
                    <a:pt x="2785" y="648"/>
                    <a:pt x="2494" y="551"/>
                  </a:cubicBezTo>
                  <a:cubicBezTo>
                    <a:pt x="1263" y="292"/>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 name="Google Shape;1338;p48"/>
            <p:cNvSpPr/>
            <p:nvPr/>
          </p:nvSpPr>
          <p:spPr>
            <a:xfrm>
              <a:off x="1674325" y="995875"/>
              <a:ext cx="71275" cy="106075"/>
            </a:xfrm>
            <a:custGeom>
              <a:avLst/>
              <a:gdLst/>
              <a:ahLst/>
              <a:cxnLst/>
              <a:rect l="l" t="t" r="r" b="b"/>
              <a:pathLst>
                <a:path w="2851" h="4243" extrusionOk="0">
                  <a:moveTo>
                    <a:pt x="1" y="0"/>
                  </a:moveTo>
                  <a:cubicBezTo>
                    <a:pt x="1" y="0"/>
                    <a:pt x="681" y="1069"/>
                    <a:pt x="1361" y="2170"/>
                  </a:cubicBezTo>
                  <a:cubicBezTo>
                    <a:pt x="1555" y="2429"/>
                    <a:pt x="1717" y="2688"/>
                    <a:pt x="1879" y="2947"/>
                  </a:cubicBezTo>
                  <a:cubicBezTo>
                    <a:pt x="2041" y="3206"/>
                    <a:pt x="2203" y="3433"/>
                    <a:pt x="2332" y="3627"/>
                  </a:cubicBezTo>
                  <a:cubicBezTo>
                    <a:pt x="2624" y="3984"/>
                    <a:pt x="2851" y="4243"/>
                    <a:pt x="2851" y="4243"/>
                  </a:cubicBezTo>
                  <a:lnTo>
                    <a:pt x="2851" y="4210"/>
                  </a:lnTo>
                  <a:cubicBezTo>
                    <a:pt x="2851" y="4210"/>
                    <a:pt x="2721" y="3919"/>
                    <a:pt x="2494" y="3530"/>
                  </a:cubicBezTo>
                  <a:cubicBezTo>
                    <a:pt x="2365" y="3303"/>
                    <a:pt x="2203" y="3077"/>
                    <a:pt x="2041" y="2818"/>
                  </a:cubicBezTo>
                  <a:cubicBezTo>
                    <a:pt x="1879" y="2591"/>
                    <a:pt x="1685" y="2332"/>
                    <a:pt x="1491" y="2073"/>
                  </a:cubicBezTo>
                  <a:lnTo>
                    <a:pt x="3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 name="Google Shape;1339;p48"/>
            <p:cNvSpPr/>
            <p:nvPr/>
          </p:nvSpPr>
          <p:spPr>
            <a:xfrm>
              <a:off x="1773900" y="736000"/>
              <a:ext cx="6525" cy="374850"/>
            </a:xfrm>
            <a:custGeom>
              <a:avLst/>
              <a:gdLst/>
              <a:ahLst/>
              <a:cxnLst/>
              <a:rect l="l" t="t" r="r" b="b"/>
              <a:pathLst>
                <a:path w="261" h="14994" extrusionOk="0">
                  <a:moveTo>
                    <a:pt x="228" y="1"/>
                  </a:moveTo>
                  <a:cubicBezTo>
                    <a:pt x="228" y="1"/>
                    <a:pt x="163" y="3725"/>
                    <a:pt x="98" y="7481"/>
                  </a:cubicBezTo>
                  <a:cubicBezTo>
                    <a:pt x="33" y="9359"/>
                    <a:pt x="1" y="11237"/>
                    <a:pt x="33" y="12630"/>
                  </a:cubicBezTo>
                  <a:cubicBezTo>
                    <a:pt x="33" y="14055"/>
                    <a:pt x="66" y="14994"/>
                    <a:pt x="66" y="14994"/>
                  </a:cubicBezTo>
                  <a:lnTo>
                    <a:pt x="98" y="14994"/>
                  </a:lnTo>
                  <a:cubicBezTo>
                    <a:pt x="98" y="14994"/>
                    <a:pt x="163" y="14055"/>
                    <a:pt x="195" y="12630"/>
                  </a:cubicBezTo>
                  <a:cubicBezTo>
                    <a:pt x="228" y="11237"/>
                    <a:pt x="260" y="9359"/>
                    <a:pt x="260" y="7481"/>
                  </a:cubicBezTo>
                  <a:lnTo>
                    <a:pt x="26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 name="Google Shape;1340;p48"/>
            <p:cNvSpPr/>
            <p:nvPr/>
          </p:nvSpPr>
          <p:spPr>
            <a:xfrm>
              <a:off x="1800625" y="982100"/>
              <a:ext cx="89075" cy="136050"/>
            </a:xfrm>
            <a:custGeom>
              <a:avLst/>
              <a:gdLst/>
              <a:ahLst/>
              <a:cxnLst/>
              <a:rect l="l" t="t" r="r" b="b"/>
              <a:pathLst>
                <a:path w="3563" h="5442" extrusionOk="0">
                  <a:moveTo>
                    <a:pt x="3530" y="1"/>
                  </a:moveTo>
                  <a:cubicBezTo>
                    <a:pt x="3530" y="1"/>
                    <a:pt x="2624" y="1329"/>
                    <a:pt x="1717" y="2689"/>
                  </a:cubicBezTo>
                  <a:cubicBezTo>
                    <a:pt x="1490" y="3013"/>
                    <a:pt x="1264" y="3336"/>
                    <a:pt x="1037" y="3660"/>
                  </a:cubicBezTo>
                  <a:cubicBezTo>
                    <a:pt x="843" y="3984"/>
                    <a:pt x="648" y="4275"/>
                    <a:pt x="486" y="4535"/>
                  </a:cubicBezTo>
                  <a:cubicBezTo>
                    <a:pt x="163" y="5085"/>
                    <a:pt x="1" y="5441"/>
                    <a:pt x="1" y="5441"/>
                  </a:cubicBezTo>
                  <a:cubicBezTo>
                    <a:pt x="1" y="5441"/>
                    <a:pt x="260" y="5117"/>
                    <a:pt x="616" y="4632"/>
                  </a:cubicBezTo>
                  <a:cubicBezTo>
                    <a:pt x="810" y="4373"/>
                    <a:pt x="1005" y="4081"/>
                    <a:pt x="1199" y="3790"/>
                  </a:cubicBezTo>
                  <a:cubicBezTo>
                    <a:pt x="1425" y="3466"/>
                    <a:pt x="1620" y="3110"/>
                    <a:pt x="1846" y="2753"/>
                  </a:cubicBezTo>
                  <a:cubicBezTo>
                    <a:pt x="2688" y="1393"/>
                    <a:pt x="3563" y="1"/>
                    <a:pt x="35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 name="Google Shape;1341;p48"/>
            <p:cNvSpPr/>
            <p:nvPr/>
          </p:nvSpPr>
          <p:spPr>
            <a:xfrm>
              <a:off x="1814400" y="1076825"/>
              <a:ext cx="120650" cy="52650"/>
            </a:xfrm>
            <a:custGeom>
              <a:avLst/>
              <a:gdLst/>
              <a:ahLst/>
              <a:cxnLst/>
              <a:rect l="l" t="t" r="r" b="b"/>
              <a:pathLst>
                <a:path w="4826" h="2106" extrusionOk="0">
                  <a:moveTo>
                    <a:pt x="4825" y="1"/>
                  </a:moveTo>
                  <a:lnTo>
                    <a:pt x="2396" y="972"/>
                  </a:lnTo>
                  <a:cubicBezTo>
                    <a:pt x="2073" y="1102"/>
                    <a:pt x="1781" y="1231"/>
                    <a:pt x="1490" y="1328"/>
                  </a:cubicBezTo>
                  <a:cubicBezTo>
                    <a:pt x="1198" y="1458"/>
                    <a:pt x="939" y="1587"/>
                    <a:pt x="713" y="1685"/>
                  </a:cubicBezTo>
                  <a:cubicBezTo>
                    <a:pt x="292" y="1911"/>
                    <a:pt x="0" y="2073"/>
                    <a:pt x="0" y="2073"/>
                  </a:cubicBezTo>
                  <a:lnTo>
                    <a:pt x="0" y="2106"/>
                  </a:lnTo>
                  <a:cubicBezTo>
                    <a:pt x="0" y="2106"/>
                    <a:pt x="324" y="2008"/>
                    <a:pt x="777" y="1847"/>
                  </a:cubicBezTo>
                  <a:cubicBezTo>
                    <a:pt x="1004" y="1749"/>
                    <a:pt x="1295" y="1652"/>
                    <a:pt x="1555" y="1523"/>
                  </a:cubicBezTo>
                  <a:cubicBezTo>
                    <a:pt x="1846" y="1393"/>
                    <a:pt x="2137" y="1264"/>
                    <a:pt x="2461" y="1134"/>
                  </a:cubicBezTo>
                  <a:cubicBezTo>
                    <a:pt x="3627" y="584"/>
                    <a:pt x="4825" y="33"/>
                    <a:pt x="4825" y="33"/>
                  </a:cubicBezTo>
                  <a:lnTo>
                    <a:pt x="482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 name="Google Shape;1342;p48"/>
            <p:cNvSpPr/>
            <p:nvPr/>
          </p:nvSpPr>
          <p:spPr>
            <a:xfrm>
              <a:off x="1817625" y="1135925"/>
              <a:ext cx="345725" cy="12175"/>
            </a:xfrm>
            <a:custGeom>
              <a:avLst/>
              <a:gdLst/>
              <a:ahLst/>
              <a:cxnLst/>
              <a:rect l="l" t="t" r="r" b="b"/>
              <a:pathLst>
                <a:path w="13829" h="487" extrusionOk="0">
                  <a:moveTo>
                    <a:pt x="13828" y="1"/>
                  </a:moveTo>
                  <a:cubicBezTo>
                    <a:pt x="13828" y="1"/>
                    <a:pt x="10395" y="65"/>
                    <a:pt x="6931" y="163"/>
                  </a:cubicBezTo>
                  <a:cubicBezTo>
                    <a:pt x="5182" y="195"/>
                    <a:pt x="3466" y="260"/>
                    <a:pt x="2170" y="325"/>
                  </a:cubicBezTo>
                  <a:cubicBezTo>
                    <a:pt x="875" y="389"/>
                    <a:pt x="1" y="454"/>
                    <a:pt x="1" y="454"/>
                  </a:cubicBezTo>
                  <a:lnTo>
                    <a:pt x="1" y="486"/>
                  </a:lnTo>
                  <a:lnTo>
                    <a:pt x="2170" y="486"/>
                  </a:lnTo>
                  <a:cubicBezTo>
                    <a:pt x="3466" y="454"/>
                    <a:pt x="5182" y="389"/>
                    <a:pt x="6931" y="325"/>
                  </a:cubicBezTo>
                  <a:cubicBezTo>
                    <a:pt x="10396" y="163"/>
                    <a:pt x="13828" y="1"/>
                    <a:pt x="13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 name="Google Shape;1343;p48"/>
            <p:cNvSpPr/>
            <p:nvPr/>
          </p:nvSpPr>
          <p:spPr>
            <a:xfrm>
              <a:off x="1814400" y="1169925"/>
              <a:ext cx="114175" cy="83425"/>
            </a:xfrm>
            <a:custGeom>
              <a:avLst/>
              <a:gdLst/>
              <a:ahLst/>
              <a:cxnLst/>
              <a:rect l="l" t="t" r="r" b="b"/>
              <a:pathLst>
                <a:path w="4567" h="3337" extrusionOk="0">
                  <a:moveTo>
                    <a:pt x="0" y="1"/>
                  </a:moveTo>
                  <a:cubicBezTo>
                    <a:pt x="0" y="1"/>
                    <a:pt x="259" y="260"/>
                    <a:pt x="680" y="584"/>
                  </a:cubicBezTo>
                  <a:cubicBezTo>
                    <a:pt x="874" y="746"/>
                    <a:pt x="1134" y="940"/>
                    <a:pt x="1393" y="1134"/>
                  </a:cubicBezTo>
                  <a:cubicBezTo>
                    <a:pt x="1652" y="1328"/>
                    <a:pt x="1943" y="1523"/>
                    <a:pt x="2235" y="1717"/>
                  </a:cubicBezTo>
                  <a:cubicBezTo>
                    <a:pt x="3400" y="2527"/>
                    <a:pt x="4566" y="3336"/>
                    <a:pt x="4566" y="3336"/>
                  </a:cubicBezTo>
                  <a:lnTo>
                    <a:pt x="4566" y="3304"/>
                  </a:lnTo>
                  <a:lnTo>
                    <a:pt x="2332" y="1588"/>
                  </a:lnTo>
                  <a:cubicBezTo>
                    <a:pt x="2040" y="1393"/>
                    <a:pt x="1781" y="1167"/>
                    <a:pt x="1522" y="972"/>
                  </a:cubicBezTo>
                  <a:cubicBezTo>
                    <a:pt x="1231" y="778"/>
                    <a:pt x="972" y="584"/>
                    <a:pt x="777" y="454"/>
                  </a:cubicBezTo>
                  <a:cubicBezTo>
                    <a:pt x="324" y="163"/>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 name="Google Shape;1344;p48"/>
            <p:cNvSpPr/>
            <p:nvPr/>
          </p:nvSpPr>
          <p:spPr>
            <a:xfrm>
              <a:off x="1804675" y="1195025"/>
              <a:ext cx="68025" cy="102025"/>
            </a:xfrm>
            <a:custGeom>
              <a:avLst/>
              <a:gdLst/>
              <a:ahLst/>
              <a:cxnLst/>
              <a:rect l="l" t="t" r="r" b="b"/>
              <a:pathLst>
                <a:path w="2721" h="4081" extrusionOk="0">
                  <a:moveTo>
                    <a:pt x="1" y="1"/>
                  </a:moveTo>
                  <a:cubicBezTo>
                    <a:pt x="1" y="1"/>
                    <a:pt x="130" y="292"/>
                    <a:pt x="357" y="681"/>
                  </a:cubicBezTo>
                  <a:cubicBezTo>
                    <a:pt x="486" y="875"/>
                    <a:pt x="616" y="1102"/>
                    <a:pt x="778" y="1361"/>
                  </a:cubicBezTo>
                  <a:cubicBezTo>
                    <a:pt x="940" y="1587"/>
                    <a:pt x="1134" y="1846"/>
                    <a:pt x="1296" y="2073"/>
                  </a:cubicBezTo>
                  <a:lnTo>
                    <a:pt x="2721" y="4081"/>
                  </a:lnTo>
                  <a:cubicBezTo>
                    <a:pt x="2721" y="4081"/>
                    <a:pt x="2073" y="3045"/>
                    <a:pt x="1425" y="2008"/>
                  </a:cubicBezTo>
                  <a:cubicBezTo>
                    <a:pt x="1263" y="1749"/>
                    <a:pt x="1102" y="1490"/>
                    <a:pt x="972" y="1231"/>
                  </a:cubicBezTo>
                  <a:cubicBezTo>
                    <a:pt x="810" y="1005"/>
                    <a:pt x="648" y="778"/>
                    <a:pt x="486" y="584"/>
                  </a:cubicBezTo>
                  <a:cubicBezTo>
                    <a:pt x="227" y="227"/>
                    <a:pt x="33" y="1"/>
                    <a:pt x="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 name="Google Shape;1345;p48"/>
            <p:cNvSpPr/>
            <p:nvPr/>
          </p:nvSpPr>
          <p:spPr>
            <a:xfrm>
              <a:off x="1774725" y="1198275"/>
              <a:ext cx="5700" cy="246925"/>
            </a:xfrm>
            <a:custGeom>
              <a:avLst/>
              <a:gdLst/>
              <a:ahLst/>
              <a:cxnLst/>
              <a:rect l="l" t="t" r="r" b="b"/>
              <a:pathLst>
                <a:path w="228" h="9877" extrusionOk="0">
                  <a:moveTo>
                    <a:pt x="33" y="0"/>
                  </a:moveTo>
                  <a:cubicBezTo>
                    <a:pt x="33" y="0"/>
                    <a:pt x="0" y="615"/>
                    <a:pt x="0" y="1522"/>
                  </a:cubicBezTo>
                  <a:cubicBezTo>
                    <a:pt x="0" y="2008"/>
                    <a:pt x="0" y="2526"/>
                    <a:pt x="0" y="3109"/>
                  </a:cubicBezTo>
                  <a:cubicBezTo>
                    <a:pt x="0" y="3692"/>
                    <a:pt x="33" y="4307"/>
                    <a:pt x="65" y="4955"/>
                  </a:cubicBezTo>
                  <a:lnTo>
                    <a:pt x="195" y="9877"/>
                  </a:lnTo>
                  <a:lnTo>
                    <a:pt x="227" y="9877"/>
                  </a:lnTo>
                  <a:lnTo>
                    <a:pt x="227" y="4922"/>
                  </a:lnTo>
                  <a:cubicBezTo>
                    <a:pt x="195" y="4307"/>
                    <a:pt x="195" y="3692"/>
                    <a:pt x="195" y="3109"/>
                  </a:cubicBezTo>
                  <a:cubicBezTo>
                    <a:pt x="195" y="2526"/>
                    <a:pt x="162" y="2008"/>
                    <a:pt x="162" y="1522"/>
                  </a:cubicBezTo>
                  <a:cubicBezTo>
                    <a:pt x="130" y="615"/>
                    <a:pt x="65"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 name="Google Shape;1346;p48"/>
            <p:cNvSpPr/>
            <p:nvPr/>
          </p:nvSpPr>
          <p:spPr>
            <a:xfrm>
              <a:off x="1668675" y="1191800"/>
              <a:ext cx="83400" cy="95550"/>
            </a:xfrm>
            <a:custGeom>
              <a:avLst/>
              <a:gdLst/>
              <a:ahLst/>
              <a:cxnLst/>
              <a:rect l="l" t="t" r="r" b="b"/>
              <a:pathLst>
                <a:path w="3336" h="3822" extrusionOk="0">
                  <a:moveTo>
                    <a:pt x="3303" y="0"/>
                  </a:moveTo>
                  <a:cubicBezTo>
                    <a:pt x="3303" y="0"/>
                    <a:pt x="3077" y="194"/>
                    <a:pt x="2753" y="551"/>
                  </a:cubicBezTo>
                  <a:cubicBezTo>
                    <a:pt x="2591" y="713"/>
                    <a:pt x="2397" y="907"/>
                    <a:pt x="2202" y="1134"/>
                  </a:cubicBezTo>
                  <a:cubicBezTo>
                    <a:pt x="2008" y="1360"/>
                    <a:pt x="1814" y="1619"/>
                    <a:pt x="1587" y="1846"/>
                  </a:cubicBezTo>
                  <a:cubicBezTo>
                    <a:pt x="810" y="2850"/>
                    <a:pt x="0" y="3821"/>
                    <a:pt x="0" y="3821"/>
                  </a:cubicBezTo>
                  <a:cubicBezTo>
                    <a:pt x="0" y="3821"/>
                    <a:pt x="875" y="2882"/>
                    <a:pt x="1717" y="1975"/>
                  </a:cubicBezTo>
                  <a:cubicBezTo>
                    <a:pt x="1943" y="1716"/>
                    <a:pt x="2137" y="1490"/>
                    <a:pt x="2364" y="1295"/>
                  </a:cubicBezTo>
                  <a:cubicBezTo>
                    <a:pt x="2558" y="1069"/>
                    <a:pt x="2720" y="842"/>
                    <a:pt x="2882" y="648"/>
                  </a:cubicBezTo>
                  <a:cubicBezTo>
                    <a:pt x="3141" y="292"/>
                    <a:pt x="3336" y="0"/>
                    <a:pt x="33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 name="Google Shape;1347;p48"/>
            <p:cNvSpPr/>
            <p:nvPr/>
          </p:nvSpPr>
          <p:spPr>
            <a:xfrm>
              <a:off x="1635475" y="1179650"/>
              <a:ext cx="98800" cy="45350"/>
            </a:xfrm>
            <a:custGeom>
              <a:avLst/>
              <a:gdLst/>
              <a:ahLst/>
              <a:cxnLst/>
              <a:rect l="l" t="t" r="r" b="b"/>
              <a:pathLst>
                <a:path w="3952" h="1814" extrusionOk="0">
                  <a:moveTo>
                    <a:pt x="3919" y="0"/>
                  </a:moveTo>
                  <a:cubicBezTo>
                    <a:pt x="3919" y="0"/>
                    <a:pt x="3660" y="65"/>
                    <a:pt x="3304" y="195"/>
                  </a:cubicBezTo>
                  <a:cubicBezTo>
                    <a:pt x="3109" y="292"/>
                    <a:pt x="2883" y="357"/>
                    <a:pt x="2656" y="486"/>
                  </a:cubicBezTo>
                  <a:cubicBezTo>
                    <a:pt x="2429" y="583"/>
                    <a:pt x="2170" y="713"/>
                    <a:pt x="1943" y="842"/>
                  </a:cubicBezTo>
                  <a:cubicBezTo>
                    <a:pt x="972" y="1296"/>
                    <a:pt x="1" y="1781"/>
                    <a:pt x="1" y="1781"/>
                  </a:cubicBezTo>
                  <a:lnTo>
                    <a:pt x="33" y="1814"/>
                  </a:lnTo>
                  <a:cubicBezTo>
                    <a:pt x="33" y="1814"/>
                    <a:pt x="1037" y="1393"/>
                    <a:pt x="2008" y="972"/>
                  </a:cubicBezTo>
                  <a:cubicBezTo>
                    <a:pt x="2267" y="875"/>
                    <a:pt x="2494" y="778"/>
                    <a:pt x="2753" y="680"/>
                  </a:cubicBezTo>
                  <a:cubicBezTo>
                    <a:pt x="2980" y="551"/>
                    <a:pt x="3174" y="454"/>
                    <a:pt x="3368" y="357"/>
                  </a:cubicBezTo>
                  <a:cubicBezTo>
                    <a:pt x="3725" y="162"/>
                    <a:pt x="3951" y="0"/>
                    <a:pt x="39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 name="Google Shape;1348;p48"/>
            <p:cNvSpPr/>
            <p:nvPr/>
          </p:nvSpPr>
          <p:spPr>
            <a:xfrm>
              <a:off x="1426600" y="1137550"/>
              <a:ext cx="301200" cy="14150"/>
            </a:xfrm>
            <a:custGeom>
              <a:avLst/>
              <a:gdLst/>
              <a:ahLst/>
              <a:cxnLst/>
              <a:rect l="l" t="t" r="r" b="b"/>
              <a:pathLst>
                <a:path w="12048" h="566" extrusionOk="0">
                  <a:moveTo>
                    <a:pt x="1" y="0"/>
                  </a:moveTo>
                  <a:lnTo>
                    <a:pt x="1" y="33"/>
                  </a:lnTo>
                  <a:cubicBezTo>
                    <a:pt x="1" y="33"/>
                    <a:pt x="3012" y="195"/>
                    <a:pt x="6024" y="357"/>
                  </a:cubicBezTo>
                  <a:cubicBezTo>
                    <a:pt x="7514" y="454"/>
                    <a:pt x="9036" y="519"/>
                    <a:pt x="10169" y="551"/>
                  </a:cubicBezTo>
                  <a:cubicBezTo>
                    <a:pt x="10547" y="562"/>
                    <a:pt x="10881" y="565"/>
                    <a:pt x="11160" y="565"/>
                  </a:cubicBezTo>
                  <a:cubicBezTo>
                    <a:pt x="11716" y="565"/>
                    <a:pt x="12047" y="551"/>
                    <a:pt x="12047" y="551"/>
                  </a:cubicBezTo>
                  <a:cubicBezTo>
                    <a:pt x="12047" y="551"/>
                    <a:pt x="11302" y="454"/>
                    <a:pt x="10169" y="389"/>
                  </a:cubicBezTo>
                  <a:cubicBezTo>
                    <a:pt x="9036" y="292"/>
                    <a:pt x="7514" y="260"/>
                    <a:pt x="6024" y="195"/>
                  </a:cubicBez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9" name="Google Shape;1349;p48"/>
          <p:cNvGrpSpPr/>
          <p:nvPr/>
        </p:nvGrpSpPr>
        <p:grpSpPr>
          <a:xfrm>
            <a:off x="1551411" y="3115130"/>
            <a:ext cx="531979" cy="611633"/>
            <a:chOff x="5430359" y="4172089"/>
            <a:chExt cx="360346" cy="414301"/>
          </a:xfrm>
        </p:grpSpPr>
        <p:sp>
          <p:nvSpPr>
            <p:cNvPr id="1350" name="Google Shape;1350;p48"/>
            <p:cNvSpPr/>
            <p:nvPr/>
          </p:nvSpPr>
          <p:spPr>
            <a:xfrm>
              <a:off x="5441746" y="4308542"/>
              <a:ext cx="145095" cy="103406"/>
            </a:xfrm>
            <a:custGeom>
              <a:avLst/>
              <a:gdLst/>
              <a:ahLst/>
              <a:cxnLst/>
              <a:rect l="l" t="t" r="r" b="b"/>
              <a:pathLst>
                <a:path w="3644" h="2597" extrusionOk="0">
                  <a:moveTo>
                    <a:pt x="2501" y="143"/>
                  </a:moveTo>
                  <a:cubicBezTo>
                    <a:pt x="2715" y="167"/>
                    <a:pt x="2906" y="191"/>
                    <a:pt x="3072" y="238"/>
                  </a:cubicBezTo>
                  <a:cubicBezTo>
                    <a:pt x="3096" y="238"/>
                    <a:pt x="3096" y="238"/>
                    <a:pt x="3120" y="262"/>
                  </a:cubicBezTo>
                  <a:cubicBezTo>
                    <a:pt x="3191" y="286"/>
                    <a:pt x="3287" y="310"/>
                    <a:pt x="3358" y="358"/>
                  </a:cubicBezTo>
                  <a:cubicBezTo>
                    <a:pt x="2882" y="667"/>
                    <a:pt x="2334" y="834"/>
                    <a:pt x="1762" y="834"/>
                  </a:cubicBezTo>
                  <a:cubicBezTo>
                    <a:pt x="1215" y="834"/>
                    <a:pt x="667" y="667"/>
                    <a:pt x="215" y="381"/>
                  </a:cubicBezTo>
                  <a:cubicBezTo>
                    <a:pt x="572" y="381"/>
                    <a:pt x="953" y="310"/>
                    <a:pt x="1310" y="262"/>
                  </a:cubicBezTo>
                  <a:cubicBezTo>
                    <a:pt x="1477" y="238"/>
                    <a:pt x="1643" y="191"/>
                    <a:pt x="1834" y="191"/>
                  </a:cubicBezTo>
                  <a:cubicBezTo>
                    <a:pt x="2072" y="143"/>
                    <a:pt x="2286" y="143"/>
                    <a:pt x="2501" y="143"/>
                  </a:cubicBezTo>
                  <a:close/>
                  <a:moveTo>
                    <a:pt x="3429" y="477"/>
                  </a:moveTo>
                  <a:lnTo>
                    <a:pt x="3429" y="477"/>
                  </a:lnTo>
                  <a:cubicBezTo>
                    <a:pt x="3501" y="881"/>
                    <a:pt x="3429" y="1286"/>
                    <a:pt x="3263" y="1620"/>
                  </a:cubicBezTo>
                  <a:cubicBezTo>
                    <a:pt x="3072" y="1977"/>
                    <a:pt x="2715" y="2263"/>
                    <a:pt x="2334" y="2406"/>
                  </a:cubicBezTo>
                  <a:cubicBezTo>
                    <a:pt x="2189" y="2448"/>
                    <a:pt x="2039" y="2469"/>
                    <a:pt x="1889" y="2469"/>
                  </a:cubicBezTo>
                  <a:cubicBezTo>
                    <a:pt x="1618" y="2469"/>
                    <a:pt x="1349" y="2400"/>
                    <a:pt x="1119" y="2263"/>
                  </a:cubicBezTo>
                  <a:cubicBezTo>
                    <a:pt x="762" y="2025"/>
                    <a:pt x="548" y="1667"/>
                    <a:pt x="429" y="1405"/>
                  </a:cubicBezTo>
                  <a:cubicBezTo>
                    <a:pt x="310" y="1120"/>
                    <a:pt x="238" y="810"/>
                    <a:pt x="191" y="524"/>
                  </a:cubicBezTo>
                  <a:lnTo>
                    <a:pt x="191" y="524"/>
                  </a:lnTo>
                  <a:cubicBezTo>
                    <a:pt x="667" y="810"/>
                    <a:pt x="1215" y="977"/>
                    <a:pt x="1762" y="977"/>
                  </a:cubicBezTo>
                  <a:cubicBezTo>
                    <a:pt x="2358" y="977"/>
                    <a:pt x="2953" y="786"/>
                    <a:pt x="3429" y="477"/>
                  </a:cubicBezTo>
                  <a:close/>
                  <a:moveTo>
                    <a:pt x="2501" y="0"/>
                  </a:moveTo>
                  <a:cubicBezTo>
                    <a:pt x="2286" y="0"/>
                    <a:pt x="2072" y="0"/>
                    <a:pt x="1810" y="48"/>
                  </a:cubicBezTo>
                  <a:cubicBezTo>
                    <a:pt x="1620" y="72"/>
                    <a:pt x="1453" y="96"/>
                    <a:pt x="1286" y="119"/>
                  </a:cubicBezTo>
                  <a:cubicBezTo>
                    <a:pt x="881" y="191"/>
                    <a:pt x="476" y="238"/>
                    <a:pt x="72" y="238"/>
                  </a:cubicBezTo>
                  <a:cubicBezTo>
                    <a:pt x="48" y="238"/>
                    <a:pt x="24" y="238"/>
                    <a:pt x="24" y="262"/>
                  </a:cubicBezTo>
                  <a:cubicBezTo>
                    <a:pt x="0" y="262"/>
                    <a:pt x="0" y="286"/>
                    <a:pt x="0" y="310"/>
                  </a:cubicBezTo>
                  <a:cubicBezTo>
                    <a:pt x="72" y="691"/>
                    <a:pt x="143" y="1072"/>
                    <a:pt x="310" y="1453"/>
                  </a:cubicBezTo>
                  <a:cubicBezTo>
                    <a:pt x="476" y="1858"/>
                    <a:pt x="738" y="2191"/>
                    <a:pt x="1048" y="2382"/>
                  </a:cubicBezTo>
                  <a:cubicBezTo>
                    <a:pt x="1310" y="2525"/>
                    <a:pt x="1596" y="2596"/>
                    <a:pt x="1882" y="2596"/>
                  </a:cubicBezTo>
                  <a:cubicBezTo>
                    <a:pt x="2048" y="2596"/>
                    <a:pt x="2215" y="2572"/>
                    <a:pt x="2382" y="2525"/>
                  </a:cubicBezTo>
                  <a:cubicBezTo>
                    <a:pt x="2810" y="2406"/>
                    <a:pt x="3168" y="2096"/>
                    <a:pt x="3382" y="1667"/>
                  </a:cubicBezTo>
                  <a:cubicBezTo>
                    <a:pt x="3572" y="1310"/>
                    <a:pt x="3644" y="881"/>
                    <a:pt x="3572" y="429"/>
                  </a:cubicBezTo>
                  <a:cubicBezTo>
                    <a:pt x="3549" y="238"/>
                    <a:pt x="3310" y="167"/>
                    <a:pt x="3144" y="119"/>
                  </a:cubicBezTo>
                  <a:cubicBezTo>
                    <a:pt x="3144" y="119"/>
                    <a:pt x="3120" y="119"/>
                    <a:pt x="3120" y="96"/>
                  </a:cubicBezTo>
                  <a:cubicBezTo>
                    <a:pt x="2929" y="48"/>
                    <a:pt x="2715" y="24"/>
                    <a:pt x="25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 name="Google Shape;1351;p48"/>
            <p:cNvSpPr/>
            <p:nvPr/>
          </p:nvSpPr>
          <p:spPr>
            <a:xfrm>
              <a:off x="5488213" y="4214653"/>
              <a:ext cx="55028" cy="81586"/>
            </a:xfrm>
            <a:custGeom>
              <a:avLst/>
              <a:gdLst/>
              <a:ahLst/>
              <a:cxnLst/>
              <a:rect l="l" t="t" r="r" b="b"/>
              <a:pathLst>
                <a:path w="1382" h="2049" extrusionOk="0">
                  <a:moveTo>
                    <a:pt x="786" y="144"/>
                  </a:moveTo>
                  <a:lnTo>
                    <a:pt x="786" y="501"/>
                  </a:lnTo>
                  <a:cubicBezTo>
                    <a:pt x="786" y="525"/>
                    <a:pt x="810" y="572"/>
                    <a:pt x="857" y="572"/>
                  </a:cubicBezTo>
                  <a:lnTo>
                    <a:pt x="1238" y="572"/>
                  </a:lnTo>
                  <a:lnTo>
                    <a:pt x="1238" y="763"/>
                  </a:lnTo>
                  <a:lnTo>
                    <a:pt x="857" y="763"/>
                  </a:lnTo>
                  <a:cubicBezTo>
                    <a:pt x="810" y="763"/>
                    <a:pt x="786" y="787"/>
                    <a:pt x="786" y="834"/>
                  </a:cubicBezTo>
                  <a:lnTo>
                    <a:pt x="786" y="1882"/>
                  </a:lnTo>
                  <a:lnTo>
                    <a:pt x="738" y="1882"/>
                  </a:lnTo>
                  <a:cubicBezTo>
                    <a:pt x="691" y="1882"/>
                    <a:pt x="643" y="1882"/>
                    <a:pt x="595" y="1906"/>
                  </a:cubicBezTo>
                  <a:lnTo>
                    <a:pt x="595" y="834"/>
                  </a:lnTo>
                  <a:cubicBezTo>
                    <a:pt x="595" y="787"/>
                    <a:pt x="548" y="763"/>
                    <a:pt x="524" y="763"/>
                  </a:cubicBezTo>
                  <a:lnTo>
                    <a:pt x="143" y="763"/>
                  </a:lnTo>
                  <a:lnTo>
                    <a:pt x="143" y="572"/>
                  </a:lnTo>
                  <a:lnTo>
                    <a:pt x="524" y="572"/>
                  </a:lnTo>
                  <a:cubicBezTo>
                    <a:pt x="548" y="572"/>
                    <a:pt x="595" y="525"/>
                    <a:pt x="595" y="501"/>
                  </a:cubicBezTo>
                  <a:lnTo>
                    <a:pt x="595" y="144"/>
                  </a:lnTo>
                  <a:close/>
                  <a:moveTo>
                    <a:pt x="524" y="1"/>
                  </a:moveTo>
                  <a:cubicBezTo>
                    <a:pt x="476" y="1"/>
                    <a:pt x="453" y="24"/>
                    <a:pt x="453" y="72"/>
                  </a:cubicBezTo>
                  <a:lnTo>
                    <a:pt x="453" y="429"/>
                  </a:lnTo>
                  <a:lnTo>
                    <a:pt x="72" y="429"/>
                  </a:lnTo>
                  <a:cubicBezTo>
                    <a:pt x="24" y="429"/>
                    <a:pt x="0" y="453"/>
                    <a:pt x="0" y="501"/>
                  </a:cubicBezTo>
                  <a:lnTo>
                    <a:pt x="0" y="834"/>
                  </a:lnTo>
                  <a:cubicBezTo>
                    <a:pt x="0" y="858"/>
                    <a:pt x="24" y="906"/>
                    <a:pt x="72" y="906"/>
                  </a:cubicBezTo>
                  <a:lnTo>
                    <a:pt x="453" y="906"/>
                  </a:lnTo>
                  <a:lnTo>
                    <a:pt x="453" y="1977"/>
                  </a:lnTo>
                  <a:cubicBezTo>
                    <a:pt x="453" y="2001"/>
                    <a:pt x="476" y="2049"/>
                    <a:pt x="524" y="2049"/>
                  </a:cubicBezTo>
                  <a:lnTo>
                    <a:pt x="595" y="2049"/>
                  </a:lnTo>
                  <a:cubicBezTo>
                    <a:pt x="595" y="2049"/>
                    <a:pt x="595" y="2049"/>
                    <a:pt x="619" y="2025"/>
                  </a:cubicBezTo>
                  <a:lnTo>
                    <a:pt x="738" y="2025"/>
                  </a:lnTo>
                  <a:cubicBezTo>
                    <a:pt x="762" y="2025"/>
                    <a:pt x="786" y="2025"/>
                    <a:pt x="810" y="2049"/>
                  </a:cubicBezTo>
                  <a:lnTo>
                    <a:pt x="857" y="2049"/>
                  </a:lnTo>
                  <a:cubicBezTo>
                    <a:pt x="905" y="2049"/>
                    <a:pt x="929" y="2001"/>
                    <a:pt x="929" y="1977"/>
                  </a:cubicBezTo>
                  <a:lnTo>
                    <a:pt x="929" y="906"/>
                  </a:lnTo>
                  <a:lnTo>
                    <a:pt x="1310" y="906"/>
                  </a:lnTo>
                  <a:cubicBezTo>
                    <a:pt x="1334" y="906"/>
                    <a:pt x="1381" y="858"/>
                    <a:pt x="1381" y="834"/>
                  </a:cubicBezTo>
                  <a:lnTo>
                    <a:pt x="1381" y="501"/>
                  </a:lnTo>
                  <a:cubicBezTo>
                    <a:pt x="1381" y="453"/>
                    <a:pt x="1334" y="429"/>
                    <a:pt x="1310" y="429"/>
                  </a:cubicBezTo>
                  <a:lnTo>
                    <a:pt x="929" y="429"/>
                  </a:lnTo>
                  <a:lnTo>
                    <a:pt x="929" y="72"/>
                  </a:lnTo>
                  <a:cubicBezTo>
                    <a:pt x="929" y="24"/>
                    <a:pt x="905" y="1"/>
                    <a:pt x="8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 name="Google Shape;1352;p48"/>
            <p:cNvSpPr/>
            <p:nvPr/>
          </p:nvSpPr>
          <p:spPr>
            <a:xfrm>
              <a:off x="5430359" y="4172089"/>
              <a:ext cx="170737" cy="414301"/>
            </a:xfrm>
            <a:custGeom>
              <a:avLst/>
              <a:gdLst/>
              <a:ahLst/>
              <a:cxnLst/>
              <a:rect l="l" t="t" r="r" b="b"/>
              <a:pathLst>
                <a:path w="4288" h="10405" extrusionOk="0">
                  <a:moveTo>
                    <a:pt x="2001" y="141"/>
                  </a:moveTo>
                  <a:cubicBezTo>
                    <a:pt x="2406" y="141"/>
                    <a:pt x="2739" y="189"/>
                    <a:pt x="3025" y="236"/>
                  </a:cubicBezTo>
                  <a:cubicBezTo>
                    <a:pt x="3192" y="260"/>
                    <a:pt x="3358" y="308"/>
                    <a:pt x="3477" y="379"/>
                  </a:cubicBezTo>
                  <a:cubicBezTo>
                    <a:pt x="3001" y="546"/>
                    <a:pt x="2549" y="617"/>
                    <a:pt x="2120" y="617"/>
                  </a:cubicBezTo>
                  <a:lnTo>
                    <a:pt x="2096" y="617"/>
                  </a:lnTo>
                  <a:cubicBezTo>
                    <a:pt x="1596" y="617"/>
                    <a:pt x="1144" y="498"/>
                    <a:pt x="786" y="308"/>
                  </a:cubicBezTo>
                  <a:cubicBezTo>
                    <a:pt x="786" y="284"/>
                    <a:pt x="786" y="284"/>
                    <a:pt x="786" y="284"/>
                  </a:cubicBezTo>
                  <a:cubicBezTo>
                    <a:pt x="1215" y="189"/>
                    <a:pt x="1620" y="141"/>
                    <a:pt x="2001" y="141"/>
                  </a:cubicBezTo>
                  <a:close/>
                  <a:moveTo>
                    <a:pt x="667" y="403"/>
                  </a:moveTo>
                  <a:cubicBezTo>
                    <a:pt x="1072" y="641"/>
                    <a:pt x="1548" y="760"/>
                    <a:pt x="2096" y="760"/>
                  </a:cubicBezTo>
                  <a:lnTo>
                    <a:pt x="2120" y="760"/>
                  </a:lnTo>
                  <a:cubicBezTo>
                    <a:pt x="2572" y="760"/>
                    <a:pt x="3049" y="665"/>
                    <a:pt x="3573" y="498"/>
                  </a:cubicBezTo>
                  <a:cubicBezTo>
                    <a:pt x="3596" y="498"/>
                    <a:pt x="3596" y="498"/>
                    <a:pt x="3620" y="474"/>
                  </a:cubicBezTo>
                  <a:cubicBezTo>
                    <a:pt x="3620" y="498"/>
                    <a:pt x="3644" y="498"/>
                    <a:pt x="3644" y="522"/>
                  </a:cubicBezTo>
                  <a:cubicBezTo>
                    <a:pt x="3763" y="665"/>
                    <a:pt x="3787" y="903"/>
                    <a:pt x="3811" y="1070"/>
                  </a:cubicBezTo>
                  <a:lnTo>
                    <a:pt x="4025" y="3213"/>
                  </a:lnTo>
                  <a:cubicBezTo>
                    <a:pt x="4073" y="3808"/>
                    <a:pt x="4144" y="4499"/>
                    <a:pt x="3906" y="5070"/>
                  </a:cubicBezTo>
                  <a:cubicBezTo>
                    <a:pt x="3644" y="5690"/>
                    <a:pt x="3025" y="6166"/>
                    <a:pt x="2358" y="6237"/>
                  </a:cubicBezTo>
                  <a:cubicBezTo>
                    <a:pt x="2294" y="6244"/>
                    <a:pt x="2231" y="6248"/>
                    <a:pt x="2167" y="6248"/>
                  </a:cubicBezTo>
                  <a:cubicBezTo>
                    <a:pt x="1562" y="6248"/>
                    <a:pt x="962" y="5947"/>
                    <a:pt x="596" y="5452"/>
                  </a:cubicBezTo>
                  <a:cubicBezTo>
                    <a:pt x="191" y="4856"/>
                    <a:pt x="143" y="4118"/>
                    <a:pt x="167" y="3523"/>
                  </a:cubicBezTo>
                  <a:cubicBezTo>
                    <a:pt x="167" y="3094"/>
                    <a:pt x="191" y="2665"/>
                    <a:pt x="262" y="2237"/>
                  </a:cubicBezTo>
                  <a:cubicBezTo>
                    <a:pt x="310" y="1856"/>
                    <a:pt x="381" y="1475"/>
                    <a:pt x="477" y="1117"/>
                  </a:cubicBezTo>
                  <a:cubicBezTo>
                    <a:pt x="501" y="927"/>
                    <a:pt x="572" y="760"/>
                    <a:pt x="620" y="570"/>
                  </a:cubicBezTo>
                  <a:cubicBezTo>
                    <a:pt x="620" y="546"/>
                    <a:pt x="620" y="522"/>
                    <a:pt x="643" y="498"/>
                  </a:cubicBezTo>
                  <a:cubicBezTo>
                    <a:pt x="643" y="450"/>
                    <a:pt x="667" y="427"/>
                    <a:pt x="667" y="403"/>
                  </a:cubicBezTo>
                  <a:close/>
                  <a:moveTo>
                    <a:pt x="2191" y="6380"/>
                  </a:moveTo>
                  <a:cubicBezTo>
                    <a:pt x="2191" y="6761"/>
                    <a:pt x="2168" y="7142"/>
                    <a:pt x="2168" y="7500"/>
                  </a:cubicBezTo>
                  <a:cubicBezTo>
                    <a:pt x="2144" y="7881"/>
                    <a:pt x="2144" y="8262"/>
                    <a:pt x="2144" y="8643"/>
                  </a:cubicBezTo>
                  <a:cubicBezTo>
                    <a:pt x="2144" y="8786"/>
                    <a:pt x="2168" y="8952"/>
                    <a:pt x="2239" y="9095"/>
                  </a:cubicBezTo>
                  <a:cubicBezTo>
                    <a:pt x="2334" y="9214"/>
                    <a:pt x="2477" y="9309"/>
                    <a:pt x="2596" y="9357"/>
                  </a:cubicBezTo>
                  <a:lnTo>
                    <a:pt x="3739" y="9976"/>
                  </a:lnTo>
                  <a:cubicBezTo>
                    <a:pt x="3169" y="10166"/>
                    <a:pt x="2569" y="10263"/>
                    <a:pt x="1968" y="10263"/>
                  </a:cubicBezTo>
                  <a:cubicBezTo>
                    <a:pt x="1514" y="10263"/>
                    <a:pt x="1060" y="10208"/>
                    <a:pt x="620" y="10095"/>
                  </a:cubicBezTo>
                  <a:lnTo>
                    <a:pt x="1644" y="9452"/>
                  </a:lnTo>
                  <a:cubicBezTo>
                    <a:pt x="1739" y="9381"/>
                    <a:pt x="1858" y="9309"/>
                    <a:pt x="1929" y="9190"/>
                  </a:cubicBezTo>
                  <a:cubicBezTo>
                    <a:pt x="2025" y="9047"/>
                    <a:pt x="2025" y="8881"/>
                    <a:pt x="2025" y="8738"/>
                  </a:cubicBezTo>
                  <a:lnTo>
                    <a:pt x="2025" y="6380"/>
                  </a:lnTo>
                  <a:close/>
                  <a:moveTo>
                    <a:pt x="1986" y="1"/>
                  </a:moveTo>
                  <a:cubicBezTo>
                    <a:pt x="1605" y="1"/>
                    <a:pt x="1186" y="38"/>
                    <a:pt x="762" y="141"/>
                  </a:cubicBezTo>
                  <a:cubicBezTo>
                    <a:pt x="572" y="212"/>
                    <a:pt x="548" y="331"/>
                    <a:pt x="501" y="450"/>
                  </a:cubicBezTo>
                  <a:cubicBezTo>
                    <a:pt x="501" y="474"/>
                    <a:pt x="477" y="498"/>
                    <a:pt x="477" y="522"/>
                  </a:cubicBezTo>
                  <a:cubicBezTo>
                    <a:pt x="429" y="712"/>
                    <a:pt x="381" y="903"/>
                    <a:pt x="334" y="1070"/>
                  </a:cubicBezTo>
                  <a:cubicBezTo>
                    <a:pt x="239" y="1451"/>
                    <a:pt x="167" y="1832"/>
                    <a:pt x="119" y="2213"/>
                  </a:cubicBezTo>
                  <a:cubicBezTo>
                    <a:pt x="48" y="2641"/>
                    <a:pt x="24" y="3094"/>
                    <a:pt x="24" y="3523"/>
                  </a:cubicBezTo>
                  <a:cubicBezTo>
                    <a:pt x="0" y="4142"/>
                    <a:pt x="48" y="4904"/>
                    <a:pt x="477" y="5523"/>
                  </a:cubicBezTo>
                  <a:cubicBezTo>
                    <a:pt x="810" y="5975"/>
                    <a:pt x="1334" y="6285"/>
                    <a:pt x="1882" y="6380"/>
                  </a:cubicBezTo>
                  <a:lnTo>
                    <a:pt x="1882" y="8738"/>
                  </a:lnTo>
                  <a:cubicBezTo>
                    <a:pt x="1882" y="8905"/>
                    <a:pt x="1882" y="9024"/>
                    <a:pt x="1810" y="9119"/>
                  </a:cubicBezTo>
                  <a:cubicBezTo>
                    <a:pt x="1763" y="9214"/>
                    <a:pt x="1667" y="9262"/>
                    <a:pt x="1572" y="9333"/>
                  </a:cubicBezTo>
                  <a:lnTo>
                    <a:pt x="405" y="10071"/>
                  </a:lnTo>
                  <a:cubicBezTo>
                    <a:pt x="381" y="10071"/>
                    <a:pt x="381" y="10119"/>
                    <a:pt x="381" y="10143"/>
                  </a:cubicBezTo>
                  <a:cubicBezTo>
                    <a:pt x="381" y="10167"/>
                    <a:pt x="405" y="10191"/>
                    <a:pt x="429" y="10191"/>
                  </a:cubicBezTo>
                  <a:cubicBezTo>
                    <a:pt x="929" y="10333"/>
                    <a:pt x="1453" y="10405"/>
                    <a:pt x="1977" y="10405"/>
                  </a:cubicBezTo>
                  <a:cubicBezTo>
                    <a:pt x="2644" y="10405"/>
                    <a:pt x="3311" y="10286"/>
                    <a:pt x="3930" y="10071"/>
                  </a:cubicBezTo>
                  <a:cubicBezTo>
                    <a:pt x="3954" y="10048"/>
                    <a:pt x="3977" y="10024"/>
                    <a:pt x="3977" y="10000"/>
                  </a:cubicBezTo>
                  <a:cubicBezTo>
                    <a:pt x="3977" y="9976"/>
                    <a:pt x="3954" y="9952"/>
                    <a:pt x="3930" y="9929"/>
                  </a:cubicBezTo>
                  <a:lnTo>
                    <a:pt x="2668" y="9238"/>
                  </a:lnTo>
                  <a:cubicBezTo>
                    <a:pt x="2549" y="9190"/>
                    <a:pt x="2429" y="9119"/>
                    <a:pt x="2358" y="9024"/>
                  </a:cubicBezTo>
                  <a:cubicBezTo>
                    <a:pt x="2310" y="8905"/>
                    <a:pt x="2287" y="8762"/>
                    <a:pt x="2287" y="8643"/>
                  </a:cubicBezTo>
                  <a:cubicBezTo>
                    <a:pt x="2287" y="8262"/>
                    <a:pt x="2287" y="7881"/>
                    <a:pt x="2310" y="7523"/>
                  </a:cubicBezTo>
                  <a:cubicBezTo>
                    <a:pt x="2310" y="7142"/>
                    <a:pt x="2334" y="6761"/>
                    <a:pt x="2334" y="6380"/>
                  </a:cubicBezTo>
                  <a:lnTo>
                    <a:pt x="2382" y="6380"/>
                  </a:lnTo>
                  <a:cubicBezTo>
                    <a:pt x="3096" y="6309"/>
                    <a:pt x="3763" y="5809"/>
                    <a:pt x="4025" y="5142"/>
                  </a:cubicBezTo>
                  <a:cubicBezTo>
                    <a:pt x="4287" y="4523"/>
                    <a:pt x="4216" y="3808"/>
                    <a:pt x="4168" y="3189"/>
                  </a:cubicBezTo>
                  <a:lnTo>
                    <a:pt x="3954" y="1070"/>
                  </a:lnTo>
                  <a:cubicBezTo>
                    <a:pt x="3930" y="855"/>
                    <a:pt x="3906" y="617"/>
                    <a:pt x="3763" y="427"/>
                  </a:cubicBezTo>
                  <a:cubicBezTo>
                    <a:pt x="3573" y="212"/>
                    <a:pt x="3311" y="141"/>
                    <a:pt x="3049" y="93"/>
                  </a:cubicBezTo>
                  <a:cubicBezTo>
                    <a:pt x="2764" y="44"/>
                    <a:pt x="2397" y="1"/>
                    <a:pt x="19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 name="Google Shape;1353;p48"/>
            <p:cNvSpPr/>
            <p:nvPr/>
          </p:nvSpPr>
          <p:spPr>
            <a:xfrm>
              <a:off x="5588710" y="4447781"/>
              <a:ext cx="201994" cy="126301"/>
            </a:xfrm>
            <a:custGeom>
              <a:avLst/>
              <a:gdLst/>
              <a:ahLst/>
              <a:cxnLst/>
              <a:rect l="l" t="t" r="r" b="b"/>
              <a:pathLst>
                <a:path w="5073" h="3172" extrusionOk="0">
                  <a:moveTo>
                    <a:pt x="2691" y="147"/>
                  </a:moveTo>
                  <a:cubicBezTo>
                    <a:pt x="2858" y="147"/>
                    <a:pt x="3025" y="171"/>
                    <a:pt x="3192" y="218"/>
                  </a:cubicBezTo>
                  <a:cubicBezTo>
                    <a:pt x="3215" y="218"/>
                    <a:pt x="3215" y="218"/>
                    <a:pt x="3215" y="242"/>
                  </a:cubicBezTo>
                  <a:cubicBezTo>
                    <a:pt x="3382" y="409"/>
                    <a:pt x="3477" y="623"/>
                    <a:pt x="3525" y="838"/>
                  </a:cubicBezTo>
                  <a:cubicBezTo>
                    <a:pt x="3549" y="1076"/>
                    <a:pt x="3501" y="1314"/>
                    <a:pt x="3382" y="1528"/>
                  </a:cubicBezTo>
                  <a:cubicBezTo>
                    <a:pt x="3358" y="1576"/>
                    <a:pt x="3263" y="1719"/>
                    <a:pt x="3120" y="1719"/>
                  </a:cubicBezTo>
                  <a:cubicBezTo>
                    <a:pt x="3025" y="1695"/>
                    <a:pt x="2977" y="1600"/>
                    <a:pt x="2953" y="1528"/>
                  </a:cubicBezTo>
                  <a:cubicBezTo>
                    <a:pt x="2930" y="1457"/>
                    <a:pt x="2930" y="1361"/>
                    <a:pt x="2906" y="1290"/>
                  </a:cubicBezTo>
                  <a:cubicBezTo>
                    <a:pt x="2906" y="1242"/>
                    <a:pt x="2906" y="1219"/>
                    <a:pt x="2906" y="1171"/>
                  </a:cubicBezTo>
                  <a:cubicBezTo>
                    <a:pt x="2882" y="766"/>
                    <a:pt x="2644" y="385"/>
                    <a:pt x="2310" y="171"/>
                  </a:cubicBezTo>
                  <a:cubicBezTo>
                    <a:pt x="2430" y="147"/>
                    <a:pt x="2549" y="147"/>
                    <a:pt x="2691" y="147"/>
                  </a:cubicBezTo>
                  <a:close/>
                  <a:moveTo>
                    <a:pt x="1429" y="552"/>
                  </a:moveTo>
                  <a:cubicBezTo>
                    <a:pt x="1810" y="695"/>
                    <a:pt x="2144" y="957"/>
                    <a:pt x="2382" y="1290"/>
                  </a:cubicBezTo>
                  <a:cubicBezTo>
                    <a:pt x="2406" y="1361"/>
                    <a:pt x="2453" y="1433"/>
                    <a:pt x="2477" y="1504"/>
                  </a:cubicBezTo>
                  <a:cubicBezTo>
                    <a:pt x="2477" y="1576"/>
                    <a:pt x="2477" y="1647"/>
                    <a:pt x="2430" y="1695"/>
                  </a:cubicBezTo>
                  <a:cubicBezTo>
                    <a:pt x="2390" y="1734"/>
                    <a:pt x="2336" y="1752"/>
                    <a:pt x="2280" y="1752"/>
                  </a:cubicBezTo>
                  <a:cubicBezTo>
                    <a:pt x="2234" y="1752"/>
                    <a:pt x="2187" y="1740"/>
                    <a:pt x="2144" y="1719"/>
                  </a:cubicBezTo>
                  <a:cubicBezTo>
                    <a:pt x="1929" y="1647"/>
                    <a:pt x="1763" y="1457"/>
                    <a:pt x="1596" y="1290"/>
                  </a:cubicBezTo>
                  <a:lnTo>
                    <a:pt x="1596" y="1266"/>
                  </a:lnTo>
                  <a:cubicBezTo>
                    <a:pt x="1429" y="1099"/>
                    <a:pt x="1263" y="933"/>
                    <a:pt x="1048" y="838"/>
                  </a:cubicBezTo>
                  <a:cubicBezTo>
                    <a:pt x="1167" y="718"/>
                    <a:pt x="1286" y="623"/>
                    <a:pt x="1405" y="552"/>
                  </a:cubicBezTo>
                  <a:close/>
                  <a:moveTo>
                    <a:pt x="4168" y="814"/>
                  </a:moveTo>
                  <a:lnTo>
                    <a:pt x="4168" y="814"/>
                  </a:lnTo>
                  <a:cubicBezTo>
                    <a:pt x="4311" y="957"/>
                    <a:pt x="4430" y="1147"/>
                    <a:pt x="4549" y="1361"/>
                  </a:cubicBezTo>
                  <a:cubicBezTo>
                    <a:pt x="4430" y="1576"/>
                    <a:pt x="4263" y="1742"/>
                    <a:pt x="4049" y="1885"/>
                  </a:cubicBezTo>
                  <a:cubicBezTo>
                    <a:pt x="4001" y="1909"/>
                    <a:pt x="3954" y="1933"/>
                    <a:pt x="3882" y="1933"/>
                  </a:cubicBezTo>
                  <a:cubicBezTo>
                    <a:pt x="3835" y="1933"/>
                    <a:pt x="3787" y="1933"/>
                    <a:pt x="3763" y="1885"/>
                  </a:cubicBezTo>
                  <a:cubicBezTo>
                    <a:pt x="3739" y="1838"/>
                    <a:pt x="3739" y="1766"/>
                    <a:pt x="3763" y="1742"/>
                  </a:cubicBezTo>
                  <a:cubicBezTo>
                    <a:pt x="3787" y="1695"/>
                    <a:pt x="3835" y="1647"/>
                    <a:pt x="3858" y="1600"/>
                  </a:cubicBezTo>
                  <a:cubicBezTo>
                    <a:pt x="3882" y="1576"/>
                    <a:pt x="3906" y="1576"/>
                    <a:pt x="3906" y="1552"/>
                  </a:cubicBezTo>
                  <a:cubicBezTo>
                    <a:pt x="4097" y="1338"/>
                    <a:pt x="4192" y="1076"/>
                    <a:pt x="4168" y="814"/>
                  </a:cubicBezTo>
                  <a:close/>
                  <a:moveTo>
                    <a:pt x="2096" y="218"/>
                  </a:moveTo>
                  <a:cubicBezTo>
                    <a:pt x="2477" y="385"/>
                    <a:pt x="2739" y="766"/>
                    <a:pt x="2763" y="1171"/>
                  </a:cubicBezTo>
                  <a:cubicBezTo>
                    <a:pt x="2763" y="1219"/>
                    <a:pt x="2763" y="1242"/>
                    <a:pt x="2763" y="1290"/>
                  </a:cubicBezTo>
                  <a:cubicBezTo>
                    <a:pt x="2787" y="1385"/>
                    <a:pt x="2787" y="1457"/>
                    <a:pt x="2811" y="1552"/>
                  </a:cubicBezTo>
                  <a:cubicBezTo>
                    <a:pt x="2858" y="1766"/>
                    <a:pt x="3001" y="1838"/>
                    <a:pt x="3096" y="1862"/>
                  </a:cubicBezTo>
                  <a:lnTo>
                    <a:pt x="3144" y="1862"/>
                  </a:lnTo>
                  <a:cubicBezTo>
                    <a:pt x="3215" y="1862"/>
                    <a:pt x="3382" y="1814"/>
                    <a:pt x="3501" y="1600"/>
                  </a:cubicBezTo>
                  <a:cubicBezTo>
                    <a:pt x="3644" y="1361"/>
                    <a:pt x="3692" y="1099"/>
                    <a:pt x="3668" y="838"/>
                  </a:cubicBezTo>
                  <a:cubicBezTo>
                    <a:pt x="3620" y="647"/>
                    <a:pt x="3549" y="456"/>
                    <a:pt x="3454" y="290"/>
                  </a:cubicBezTo>
                  <a:lnTo>
                    <a:pt x="3454" y="290"/>
                  </a:lnTo>
                  <a:cubicBezTo>
                    <a:pt x="3573" y="337"/>
                    <a:pt x="3692" y="385"/>
                    <a:pt x="3787" y="480"/>
                  </a:cubicBezTo>
                  <a:cubicBezTo>
                    <a:pt x="3882" y="528"/>
                    <a:pt x="3954" y="576"/>
                    <a:pt x="4025" y="647"/>
                  </a:cubicBezTo>
                  <a:cubicBezTo>
                    <a:pt x="4025" y="671"/>
                    <a:pt x="4025" y="671"/>
                    <a:pt x="4025" y="671"/>
                  </a:cubicBezTo>
                  <a:cubicBezTo>
                    <a:pt x="4073" y="980"/>
                    <a:pt x="3977" y="1242"/>
                    <a:pt x="3811" y="1457"/>
                  </a:cubicBezTo>
                  <a:cubicBezTo>
                    <a:pt x="3787" y="1480"/>
                    <a:pt x="3763" y="1480"/>
                    <a:pt x="3763" y="1504"/>
                  </a:cubicBezTo>
                  <a:cubicBezTo>
                    <a:pt x="3715" y="1552"/>
                    <a:pt x="3668" y="1600"/>
                    <a:pt x="3644" y="1671"/>
                  </a:cubicBezTo>
                  <a:cubicBezTo>
                    <a:pt x="3596" y="1742"/>
                    <a:pt x="3573" y="1885"/>
                    <a:pt x="3644" y="1981"/>
                  </a:cubicBezTo>
                  <a:cubicBezTo>
                    <a:pt x="3692" y="2052"/>
                    <a:pt x="3787" y="2076"/>
                    <a:pt x="3882" y="2076"/>
                  </a:cubicBezTo>
                  <a:lnTo>
                    <a:pt x="3906" y="2076"/>
                  </a:lnTo>
                  <a:cubicBezTo>
                    <a:pt x="4001" y="2076"/>
                    <a:pt x="4073" y="2028"/>
                    <a:pt x="4120" y="2004"/>
                  </a:cubicBezTo>
                  <a:cubicBezTo>
                    <a:pt x="4335" y="1885"/>
                    <a:pt x="4501" y="1719"/>
                    <a:pt x="4620" y="1504"/>
                  </a:cubicBezTo>
                  <a:cubicBezTo>
                    <a:pt x="4692" y="1671"/>
                    <a:pt x="4763" y="1814"/>
                    <a:pt x="4811" y="2004"/>
                  </a:cubicBezTo>
                  <a:cubicBezTo>
                    <a:pt x="4859" y="2171"/>
                    <a:pt x="4906" y="2409"/>
                    <a:pt x="4811" y="2576"/>
                  </a:cubicBezTo>
                  <a:cubicBezTo>
                    <a:pt x="4692" y="2766"/>
                    <a:pt x="4430" y="2838"/>
                    <a:pt x="4192" y="2862"/>
                  </a:cubicBezTo>
                  <a:cubicBezTo>
                    <a:pt x="3553" y="2947"/>
                    <a:pt x="2933" y="3032"/>
                    <a:pt x="2315" y="3032"/>
                  </a:cubicBezTo>
                  <a:cubicBezTo>
                    <a:pt x="2242" y="3032"/>
                    <a:pt x="2169" y="3031"/>
                    <a:pt x="2096" y="3028"/>
                  </a:cubicBezTo>
                  <a:cubicBezTo>
                    <a:pt x="1525" y="3028"/>
                    <a:pt x="1024" y="2933"/>
                    <a:pt x="572" y="2790"/>
                  </a:cubicBezTo>
                  <a:cubicBezTo>
                    <a:pt x="453" y="2743"/>
                    <a:pt x="334" y="2695"/>
                    <a:pt x="215" y="2647"/>
                  </a:cubicBezTo>
                  <a:cubicBezTo>
                    <a:pt x="143" y="2624"/>
                    <a:pt x="143" y="2600"/>
                    <a:pt x="167" y="2528"/>
                  </a:cubicBezTo>
                  <a:cubicBezTo>
                    <a:pt x="215" y="2290"/>
                    <a:pt x="286" y="2052"/>
                    <a:pt x="381" y="1838"/>
                  </a:cubicBezTo>
                  <a:cubicBezTo>
                    <a:pt x="477" y="1576"/>
                    <a:pt x="620" y="1338"/>
                    <a:pt x="786" y="1123"/>
                  </a:cubicBezTo>
                  <a:cubicBezTo>
                    <a:pt x="834" y="1076"/>
                    <a:pt x="882" y="1004"/>
                    <a:pt x="929" y="957"/>
                  </a:cubicBezTo>
                  <a:cubicBezTo>
                    <a:pt x="1144" y="1004"/>
                    <a:pt x="1334" y="1195"/>
                    <a:pt x="1477" y="1361"/>
                  </a:cubicBezTo>
                  <a:lnTo>
                    <a:pt x="1501" y="1385"/>
                  </a:lnTo>
                  <a:cubicBezTo>
                    <a:pt x="1667" y="1576"/>
                    <a:pt x="1834" y="1766"/>
                    <a:pt x="2096" y="1862"/>
                  </a:cubicBezTo>
                  <a:cubicBezTo>
                    <a:pt x="2144" y="1885"/>
                    <a:pt x="2215" y="1885"/>
                    <a:pt x="2287" y="1885"/>
                  </a:cubicBezTo>
                  <a:cubicBezTo>
                    <a:pt x="2382" y="1885"/>
                    <a:pt x="2453" y="1862"/>
                    <a:pt x="2525" y="1790"/>
                  </a:cubicBezTo>
                  <a:cubicBezTo>
                    <a:pt x="2596" y="1719"/>
                    <a:pt x="2644" y="1600"/>
                    <a:pt x="2620" y="1480"/>
                  </a:cubicBezTo>
                  <a:cubicBezTo>
                    <a:pt x="2596" y="1385"/>
                    <a:pt x="2549" y="1290"/>
                    <a:pt x="2501" y="1219"/>
                  </a:cubicBezTo>
                  <a:cubicBezTo>
                    <a:pt x="2263" y="861"/>
                    <a:pt x="1929" y="599"/>
                    <a:pt x="1548" y="456"/>
                  </a:cubicBezTo>
                  <a:cubicBezTo>
                    <a:pt x="1715" y="361"/>
                    <a:pt x="1906" y="290"/>
                    <a:pt x="2096" y="218"/>
                  </a:cubicBezTo>
                  <a:close/>
                  <a:moveTo>
                    <a:pt x="2693" y="1"/>
                  </a:moveTo>
                  <a:cubicBezTo>
                    <a:pt x="2509" y="1"/>
                    <a:pt x="2324" y="25"/>
                    <a:pt x="2144" y="75"/>
                  </a:cubicBezTo>
                  <a:cubicBezTo>
                    <a:pt x="1572" y="195"/>
                    <a:pt x="1072" y="552"/>
                    <a:pt x="667" y="1028"/>
                  </a:cubicBezTo>
                  <a:cubicBezTo>
                    <a:pt x="501" y="1242"/>
                    <a:pt x="358" y="1504"/>
                    <a:pt x="239" y="1766"/>
                  </a:cubicBezTo>
                  <a:cubicBezTo>
                    <a:pt x="143" y="2004"/>
                    <a:pt x="72" y="2266"/>
                    <a:pt x="24" y="2481"/>
                  </a:cubicBezTo>
                  <a:cubicBezTo>
                    <a:pt x="0" y="2624"/>
                    <a:pt x="24" y="2695"/>
                    <a:pt x="167" y="2766"/>
                  </a:cubicBezTo>
                  <a:cubicBezTo>
                    <a:pt x="286" y="2838"/>
                    <a:pt x="405" y="2886"/>
                    <a:pt x="524" y="2909"/>
                  </a:cubicBezTo>
                  <a:cubicBezTo>
                    <a:pt x="977" y="3076"/>
                    <a:pt x="1501" y="3171"/>
                    <a:pt x="2072" y="3171"/>
                  </a:cubicBezTo>
                  <a:lnTo>
                    <a:pt x="2263" y="3171"/>
                  </a:lnTo>
                  <a:cubicBezTo>
                    <a:pt x="2906" y="3171"/>
                    <a:pt x="3549" y="3100"/>
                    <a:pt x="4216" y="3005"/>
                  </a:cubicBezTo>
                  <a:cubicBezTo>
                    <a:pt x="4501" y="2957"/>
                    <a:pt x="4787" y="2886"/>
                    <a:pt x="4930" y="2647"/>
                  </a:cubicBezTo>
                  <a:cubicBezTo>
                    <a:pt x="5073" y="2433"/>
                    <a:pt x="5001" y="2171"/>
                    <a:pt x="4954" y="1957"/>
                  </a:cubicBezTo>
                  <a:cubicBezTo>
                    <a:pt x="4716" y="1219"/>
                    <a:pt x="4358" y="671"/>
                    <a:pt x="3882" y="361"/>
                  </a:cubicBezTo>
                  <a:cubicBezTo>
                    <a:pt x="3534" y="129"/>
                    <a:pt x="3116" y="1"/>
                    <a:pt x="26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54" name="Google Shape;1354;p48"/>
          <p:cNvSpPr/>
          <p:nvPr/>
        </p:nvSpPr>
        <p:spPr>
          <a:xfrm>
            <a:off x="7033900" y="3115140"/>
            <a:ext cx="585189" cy="611613"/>
          </a:xfrm>
          <a:custGeom>
            <a:avLst/>
            <a:gdLst/>
            <a:ahLst/>
            <a:cxnLst/>
            <a:rect l="l" t="t" r="r" b="b"/>
            <a:pathLst>
              <a:path w="9956" h="10406" extrusionOk="0">
                <a:moveTo>
                  <a:pt x="1644" y="141"/>
                </a:moveTo>
                <a:cubicBezTo>
                  <a:pt x="1691" y="141"/>
                  <a:pt x="1739" y="165"/>
                  <a:pt x="1787" y="165"/>
                </a:cubicBezTo>
                <a:cubicBezTo>
                  <a:pt x="1906" y="236"/>
                  <a:pt x="2025" y="379"/>
                  <a:pt x="2072" y="522"/>
                </a:cubicBezTo>
                <a:cubicBezTo>
                  <a:pt x="2120" y="689"/>
                  <a:pt x="2120" y="855"/>
                  <a:pt x="2120" y="1022"/>
                </a:cubicBezTo>
                <a:lnTo>
                  <a:pt x="2120" y="1117"/>
                </a:lnTo>
                <a:lnTo>
                  <a:pt x="2120" y="1308"/>
                </a:lnTo>
                <a:cubicBezTo>
                  <a:pt x="2120" y="1451"/>
                  <a:pt x="2120" y="1570"/>
                  <a:pt x="2120" y="1689"/>
                </a:cubicBezTo>
                <a:cubicBezTo>
                  <a:pt x="2120" y="1713"/>
                  <a:pt x="2120" y="1737"/>
                  <a:pt x="2120" y="1737"/>
                </a:cubicBezTo>
                <a:cubicBezTo>
                  <a:pt x="2120" y="1856"/>
                  <a:pt x="2096" y="1975"/>
                  <a:pt x="2025" y="2046"/>
                </a:cubicBezTo>
                <a:cubicBezTo>
                  <a:pt x="1972" y="2099"/>
                  <a:pt x="1898" y="2115"/>
                  <a:pt x="1817" y="2115"/>
                </a:cubicBezTo>
                <a:cubicBezTo>
                  <a:pt x="1753" y="2115"/>
                  <a:pt x="1684" y="2104"/>
                  <a:pt x="1620" y="2094"/>
                </a:cubicBezTo>
                <a:cubicBezTo>
                  <a:pt x="1596" y="2094"/>
                  <a:pt x="1549" y="2070"/>
                  <a:pt x="1525" y="2070"/>
                </a:cubicBezTo>
                <a:cubicBezTo>
                  <a:pt x="1453" y="2046"/>
                  <a:pt x="1382" y="2022"/>
                  <a:pt x="1334" y="1975"/>
                </a:cubicBezTo>
                <a:cubicBezTo>
                  <a:pt x="1287" y="1927"/>
                  <a:pt x="1287" y="1832"/>
                  <a:pt x="1287" y="1760"/>
                </a:cubicBezTo>
                <a:cubicBezTo>
                  <a:pt x="1287" y="1760"/>
                  <a:pt x="1287" y="1737"/>
                  <a:pt x="1287" y="1737"/>
                </a:cubicBezTo>
                <a:cubicBezTo>
                  <a:pt x="1287" y="1713"/>
                  <a:pt x="1287" y="1689"/>
                  <a:pt x="1287" y="1665"/>
                </a:cubicBezTo>
                <a:lnTo>
                  <a:pt x="1287" y="1332"/>
                </a:lnTo>
                <a:lnTo>
                  <a:pt x="1310" y="927"/>
                </a:lnTo>
                <a:cubicBezTo>
                  <a:pt x="1310" y="879"/>
                  <a:pt x="1310" y="832"/>
                  <a:pt x="1310" y="784"/>
                </a:cubicBezTo>
                <a:cubicBezTo>
                  <a:pt x="1310" y="570"/>
                  <a:pt x="1287" y="284"/>
                  <a:pt x="1477" y="189"/>
                </a:cubicBezTo>
                <a:cubicBezTo>
                  <a:pt x="1525" y="165"/>
                  <a:pt x="1596" y="141"/>
                  <a:pt x="1644" y="141"/>
                </a:cubicBezTo>
                <a:close/>
                <a:moveTo>
                  <a:pt x="3763" y="141"/>
                </a:moveTo>
                <a:cubicBezTo>
                  <a:pt x="3811" y="141"/>
                  <a:pt x="3859" y="165"/>
                  <a:pt x="3906" y="165"/>
                </a:cubicBezTo>
                <a:cubicBezTo>
                  <a:pt x="4025" y="236"/>
                  <a:pt x="4144" y="379"/>
                  <a:pt x="4192" y="522"/>
                </a:cubicBezTo>
                <a:cubicBezTo>
                  <a:pt x="4240" y="689"/>
                  <a:pt x="4240" y="855"/>
                  <a:pt x="4240" y="1022"/>
                </a:cubicBezTo>
                <a:lnTo>
                  <a:pt x="4240" y="1117"/>
                </a:lnTo>
                <a:lnTo>
                  <a:pt x="4240" y="1308"/>
                </a:lnTo>
                <a:cubicBezTo>
                  <a:pt x="4240" y="1427"/>
                  <a:pt x="4240" y="1570"/>
                  <a:pt x="4240" y="1689"/>
                </a:cubicBezTo>
                <a:cubicBezTo>
                  <a:pt x="4240" y="1713"/>
                  <a:pt x="4240" y="1737"/>
                  <a:pt x="4240" y="1737"/>
                </a:cubicBezTo>
                <a:cubicBezTo>
                  <a:pt x="4240" y="1856"/>
                  <a:pt x="4216" y="1975"/>
                  <a:pt x="4144" y="2046"/>
                </a:cubicBezTo>
                <a:cubicBezTo>
                  <a:pt x="4092" y="2099"/>
                  <a:pt x="4017" y="2115"/>
                  <a:pt x="3937" y="2115"/>
                </a:cubicBezTo>
                <a:cubicBezTo>
                  <a:pt x="3872" y="2115"/>
                  <a:pt x="3803" y="2104"/>
                  <a:pt x="3739" y="2094"/>
                </a:cubicBezTo>
                <a:lnTo>
                  <a:pt x="3692" y="2094"/>
                </a:lnTo>
                <a:cubicBezTo>
                  <a:pt x="3597" y="2070"/>
                  <a:pt x="3501" y="2022"/>
                  <a:pt x="3454" y="1975"/>
                </a:cubicBezTo>
                <a:cubicBezTo>
                  <a:pt x="3430" y="1927"/>
                  <a:pt x="3406" y="1880"/>
                  <a:pt x="3406" y="1832"/>
                </a:cubicBezTo>
                <a:cubicBezTo>
                  <a:pt x="3406" y="1784"/>
                  <a:pt x="3406" y="1760"/>
                  <a:pt x="3406" y="1737"/>
                </a:cubicBezTo>
                <a:cubicBezTo>
                  <a:pt x="3406" y="1713"/>
                  <a:pt x="3406" y="1689"/>
                  <a:pt x="3406" y="1665"/>
                </a:cubicBezTo>
                <a:lnTo>
                  <a:pt x="3406" y="1308"/>
                </a:lnTo>
                <a:lnTo>
                  <a:pt x="3430" y="927"/>
                </a:lnTo>
                <a:cubicBezTo>
                  <a:pt x="3430" y="879"/>
                  <a:pt x="3430" y="832"/>
                  <a:pt x="3430" y="784"/>
                </a:cubicBezTo>
                <a:cubicBezTo>
                  <a:pt x="3430" y="570"/>
                  <a:pt x="3406" y="284"/>
                  <a:pt x="3597" y="189"/>
                </a:cubicBezTo>
                <a:cubicBezTo>
                  <a:pt x="3644" y="165"/>
                  <a:pt x="3716" y="141"/>
                  <a:pt x="3763" y="141"/>
                </a:cubicBezTo>
                <a:close/>
                <a:moveTo>
                  <a:pt x="5883" y="141"/>
                </a:moveTo>
                <a:cubicBezTo>
                  <a:pt x="5930" y="141"/>
                  <a:pt x="5978" y="165"/>
                  <a:pt x="6026" y="165"/>
                </a:cubicBezTo>
                <a:cubicBezTo>
                  <a:pt x="6145" y="236"/>
                  <a:pt x="6264" y="379"/>
                  <a:pt x="6311" y="522"/>
                </a:cubicBezTo>
                <a:cubicBezTo>
                  <a:pt x="6359" y="689"/>
                  <a:pt x="6359" y="855"/>
                  <a:pt x="6359" y="1022"/>
                </a:cubicBezTo>
                <a:lnTo>
                  <a:pt x="6359" y="1117"/>
                </a:lnTo>
                <a:lnTo>
                  <a:pt x="6359" y="1308"/>
                </a:lnTo>
                <a:cubicBezTo>
                  <a:pt x="6359" y="1427"/>
                  <a:pt x="6359" y="1570"/>
                  <a:pt x="6359" y="1689"/>
                </a:cubicBezTo>
                <a:cubicBezTo>
                  <a:pt x="6359" y="1713"/>
                  <a:pt x="6359" y="1737"/>
                  <a:pt x="6359" y="1737"/>
                </a:cubicBezTo>
                <a:cubicBezTo>
                  <a:pt x="6359" y="1856"/>
                  <a:pt x="6359" y="1975"/>
                  <a:pt x="6264" y="2046"/>
                </a:cubicBezTo>
                <a:cubicBezTo>
                  <a:pt x="6211" y="2099"/>
                  <a:pt x="6144" y="2115"/>
                  <a:pt x="6066" y="2115"/>
                </a:cubicBezTo>
                <a:cubicBezTo>
                  <a:pt x="6003" y="2115"/>
                  <a:pt x="5934" y="2104"/>
                  <a:pt x="5859" y="2094"/>
                </a:cubicBezTo>
                <a:cubicBezTo>
                  <a:pt x="5740" y="2070"/>
                  <a:pt x="5645" y="2046"/>
                  <a:pt x="5573" y="1975"/>
                </a:cubicBezTo>
                <a:cubicBezTo>
                  <a:pt x="5573" y="1975"/>
                  <a:pt x="5573" y="1951"/>
                  <a:pt x="5573" y="1951"/>
                </a:cubicBezTo>
                <a:cubicBezTo>
                  <a:pt x="5526" y="1880"/>
                  <a:pt x="5526" y="1808"/>
                  <a:pt x="5526" y="1737"/>
                </a:cubicBezTo>
                <a:cubicBezTo>
                  <a:pt x="5526" y="1713"/>
                  <a:pt x="5526" y="1689"/>
                  <a:pt x="5526" y="1665"/>
                </a:cubicBezTo>
                <a:lnTo>
                  <a:pt x="5526" y="1308"/>
                </a:lnTo>
                <a:lnTo>
                  <a:pt x="5549" y="927"/>
                </a:lnTo>
                <a:cubicBezTo>
                  <a:pt x="5549" y="879"/>
                  <a:pt x="5549" y="832"/>
                  <a:pt x="5549" y="784"/>
                </a:cubicBezTo>
                <a:cubicBezTo>
                  <a:pt x="5549" y="570"/>
                  <a:pt x="5549" y="284"/>
                  <a:pt x="5716" y="189"/>
                </a:cubicBezTo>
                <a:cubicBezTo>
                  <a:pt x="5788" y="165"/>
                  <a:pt x="5835" y="141"/>
                  <a:pt x="5883" y="141"/>
                </a:cubicBezTo>
                <a:close/>
                <a:moveTo>
                  <a:pt x="8002" y="141"/>
                </a:moveTo>
                <a:cubicBezTo>
                  <a:pt x="8050" y="141"/>
                  <a:pt x="8098" y="165"/>
                  <a:pt x="8145" y="165"/>
                </a:cubicBezTo>
                <a:cubicBezTo>
                  <a:pt x="8264" y="236"/>
                  <a:pt x="8383" y="379"/>
                  <a:pt x="8431" y="522"/>
                </a:cubicBezTo>
                <a:cubicBezTo>
                  <a:pt x="8479" y="689"/>
                  <a:pt x="8479" y="855"/>
                  <a:pt x="8479" y="1022"/>
                </a:cubicBezTo>
                <a:lnTo>
                  <a:pt x="8479" y="1094"/>
                </a:lnTo>
                <a:lnTo>
                  <a:pt x="8479" y="1284"/>
                </a:lnTo>
                <a:cubicBezTo>
                  <a:pt x="8479" y="1427"/>
                  <a:pt x="8479" y="1546"/>
                  <a:pt x="8479" y="1689"/>
                </a:cubicBezTo>
                <a:cubicBezTo>
                  <a:pt x="8479" y="1713"/>
                  <a:pt x="8479" y="1737"/>
                  <a:pt x="8479" y="1737"/>
                </a:cubicBezTo>
                <a:cubicBezTo>
                  <a:pt x="8479" y="1856"/>
                  <a:pt x="8479" y="1975"/>
                  <a:pt x="8383" y="2046"/>
                </a:cubicBezTo>
                <a:cubicBezTo>
                  <a:pt x="8331" y="2099"/>
                  <a:pt x="8263" y="2115"/>
                  <a:pt x="8186" y="2115"/>
                </a:cubicBezTo>
                <a:cubicBezTo>
                  <a:pt x="8123" y="2115"/>
                  <a:pt x="8053" y="2104"/>
                  <a:pt x="7978" y="2094"/>
                </a:cubicBezTo>
                <a:cubicBezTo>
                  <a:pt x="7859" y="2070"/>
                  <a:pt x="7764" y="2046"/>
                  <a:pt x="7693" y="1975"/>
                </a:cubicBezTo>
                <a:cubicBezTo>
                  <a:pt x="7693" y="1975"/>
                  <a:pt x="7693" y="1951"/>
                  <a:pt x="7693" y="1951"/>
                </a:cubicBezTo>
                <a:cubicBezTo>
                  <a:pt x="7645" y="1880"/>
                  <a:pt x="7645" y="1808"/>
                  <a:pt x="7645" y="1737"/>
                </a:cubicBezTo>
                <a:cubicBezTo>
                  <a:pt x="7645" y="1713"/>
                  <a:pt x="7645" y="1689"/>
                  <a:pt x="7645" y="1665"/>
                </a:cubicBezTo>
                <a:lnTo>
                  <a:pt x="7645" y="1284"/>
                </a:lnTo>
                <a:lnTo>
                  <a:pt x="7669" y="927"/>
                </a:lnTo>
                <a:cubicBezTo>
                  <a:pt x="7669" y="879"/>
                  <a:pt x="7669" y="832"/>
                  <a:pt x="7669" y="784"/>
                </a:cubicBezTo>
                <a:cubicBezTo>
                  <a:pt x="7669" y="570"/>
                  <a:pt x="7669" y="284"/>
                  <a:pt x="7836" y="189"/>
                </a:cubicBezTo>
                <a:cubicBezTo>
                  <a:pt x="7907" y="165"/>
                  <a:pt x="7955" y="141"/>
                  <a:pt x="8002" y="141"/>
                </a:cubicBezTo>
                <a:close/>
                <a:moveTo>
                  <a:pt x="1144" y="1856"/>
                </a:moveTo>
                <a:cubicBezTo>
                  <a:pt x="1144" y="1880"/>
                  <a:pt x="1144" y="1880"/>
                  <a:pt x="1144" y="1880"/>
                </a:cubicBezTo>
                <a:cubicBezTo>
                  <a:pt x="1168" y="2022"/>
                  <a:pt x="1239" y="2118"/>
                  <a:pt x="1358" y="2165"/>
                </a:cubicBezTo>
                <a:cubicBezTo>
                  <a:pt x="1453" y="2213"/>
                  <a:pt x="1572" y="2237"/>
                  <a:pt x="1668" y="2237"/>
                </a:cubicBezTo>
                <a:cubicBezTo>
                  <a:pt x="1727" y="2249"/>
                  <a:pt x="1787" y="2255"/>
                  <a:pt x="1843" y="2255"/>
                </a:cubicBezTo>
                <a:cubicBezTo>
                  <a:pt x="1900" y="2255"/>
                  <a:pt x="1953" y="2249"/>
                  <a:pt x="2001" y="2237"/>
                </a:cubicBezTo>
                <a:cubicBezTo>
                  <a:pt x="2144" y="2189"/>
                  <a:pt x="2239" y="2046"/>
                  <a:pt x="2239" y="1903"/>
                </a:cubicBezTo>
                <a:cubicBezTo>
                  <a:pt x="2239" y="1927"/>
                  <a:pt x="2334" y="2022"/>
                  <a:pt x="2334" y="2070"/>
                </a:cubicBezTo>
                <a:cubicBezTo>
                  <a:pt x="2358" y="2118"/>
                  <a:pt x="2382" y="2189"/>
                  <a:pt x="2382" y="2261"/>
                </a:cubicBezTo>
                <a:cubicBezTo>
                  <a:pt x="2382" y="2380"/>
                  <a:pt x="2334" y="2522"/>
                  <a:pt x="2263" y="2642"/>
                </a:cubicBezTo>
                <a:cubicBezTo>
                  <a:pt x="2141" y="2804"/>
                  <a:pt x="1934" y="2914"/>
                  <a:pt x="1728" y="2914"/>
                </a:cubicBezTo>
                <a:cubicBezTo>
                  <a:pt x="1692" y="2914"/>
                  <a:pt x="1656" y="2911"/>
                  <a:pt x="1620" y="2904"/>
                </a:cubicBezTo>
                <a:cubicBezTo>
                  <a:pt x="1406" y="2904"/>
                  <a:pt x="1191" y="2784"/>
                  <a:pt x="1096" y="2594"/>
                </a:cubicBezTo>
                <a:cubicBezTo>
                  <a:pt x="977" y="2427"/>
                  <a:pt x="953" y="2189"/>
                  <a:pt x="1048" y="1999"/>
                </a:cubicBezTo>
                <a:cubicBezTo>
                  <a:pt x="1072" y="1951"/>
                  <a:pt x="1096" y="1903"/>
                  <a:pt x="1144" y="1856"/>
                </a:cubicBezTo>
                <a:close/>
                <a:moveTo>
                  <a:pt x="7502" y="1880"/>
                </a:moveTo>
                <a:cubicBezTo>
                  <a:pt x="7478" y="1903"/>
                  <a:pt x="7693" y="2141"/>
                  <a:pt x="7717" y="2165"/>
                </a:cubicBezTo>
                <a:cubicBezTo>
                  <a:pt x="7828" y="2229"/>
                  <a:pt x="7981" y="2261"/>
                  <a:pt x="8120" y="2261"/>
                </a:cubicBezTo>
                <a:cubicBezTo>
                  <a:pt x="8190" y="2261"/>
                  <a:pt x="8256" y="2253"/>
                  <a:pt x="8312" y="2237"/>
                </a:cubicBezTo>
                <a:cubicBezTo>
                  <a:pt x="8383" y="2213"/>
                  <a:pt x="8455" y="2189"/>
                  <a:pt x="8502" y="2141"/>
                </a:cubicBezTo>
                <a:cubicBezTo>
                  <a:pt x="8574" y="2070"/>
                  <a:pt x="8598" y="1975"/>
                  <a:pt x="8621" y="1903"/>
                </a:cubicBezTo>
                <a:cubicBezTo>
                  <a:pt x="8788" y="2046"/>
                  <a:pt x="8741" y="2403"/>
                  <a:pt x="8645" y="2570"/>
                </a:cubicBezTo>
                <a:cubicBezTo>
                  <a:pt x="8645" y="2594"/>
                  <a:pt x="8621" y="2618"/>
                  <a:pt x="8621" y="2642"/>
                </a:cubicBezTo>
                <a:cubicBezTo>
                  <a:pt x="8502" y="2808"/>
                  <a:pt x="8288" y="2904"/>
                  <a:pt x="8074" y="2927"/>
                </a:cubicBezTo>
                <a:cubicBezTo>
                  <a:pt x="7621" y="2927"/>
                  <a:pt x="7169" y="2475"/>
                  <a:pt x="7407" y="1999"/>
                </a:cubicBezTo>
                <a:cubicBezTo>
                  <a:pt x="7431" y="1951"/>
                  <a:pt x="7455" y="1903"/>
                  <a:pt x="7502" y="1880"/>
                </a:cubicBezTo>
                <a:close/>
                <a:moveTo>
                  <a:pt x="3263" y="1880"/>
                </a:moveTo>
                <a:cubicBezTo>
                  <a:pt x="3311" y="1975"/>
                  <a:pt x="3311" y="2046"/>
                  <a:pt x="3406" y="2118"/>
                </a:cubicBezTo>
                <a:cubicBezTo>
                  <a:pt x="3478" y="2165"/>
                  <a:pt x="3573" y="2189"/>
                  <a:pt x="3644" y="2213"/>
                </a:cubicBezTo>
                <a:cubicBezTo>
                  <a:pt x="3733" y="2242"/>
                  <a:pt x="3830" y="2263"/>
                  <a:pt x="3925" y="2263"/>
                </a:cubicBezTo>
                <a:cubicBezTo>
                  <a:pt x="3984" y="2263"/>
                  <a:pt x="4042" y="2255"/>
                  <a:pt x="4097" y="2237"/>
                </a:cubicBezTo>
                <a:cubicBezTo>
                  <a:pt x="4235" y="2191"/>
                  <a:pt x="4374" y="2055"/>
                  <a:pt x="4360" y="1916"/>
                </a:cubicBezTo>
                <a:lnTo>
                  <a:pt x="4360" y="1916"/>
                </a:lnTo>
                <a:cubicBezTo>
                  <a:pt x="4371" y="1960"/>
                  <a:pt x="4432" y="2003"/>
                  <a:pt x="4454" y="2046"/>
                </a:cubicBezTo>
                <a:cubicBezTo>
                  <a:pt x="4478" y="2118"/>
                  <a:pt x="4502" y="2189"/>
                  <a:pt x="4502" y="2237"/>
                </a:cubicBezTo>
                <a:cubicBezTo>
                  <a:pt x="4502" y="2380"/>
                  <a:pt x="4454" y="2522"/>
                  <a:pt x="4382" y="2642"/>
                </a:cubicBezTo>
                <a:cubicBezTo>
                  <a:pt x="4252" y="2816"/>
                  <a:pt x="4021" y="2930"/>
                  <a:pt x="3801" y="2930"/>
                </a:cubicBezTo>
                <a:cubicBezTo>
                  <a:pt x="3780" y="2930"/>
                  <a:pt x="3760" y="2929"/>
                  <a:pt x="3739" y="2927"/>
                </a:cubicBezTo>
                <a:cubicBezTo>
                  <a:pt x="3525" y="2904"/>
                  <a:pt x="3311" y="2784"/>
                  <a:pt x="3216" y="2594"/>
                </a:cubicBezTo>
                <a:cubicBezTo>
                  <a:pt x="3096" y="2427"/>
                  <a:pt x="3073" y="2189"/>
                  <a:pt x="3168" y="1999"/>
                </a:cubicBezTo>
                <a:cubicBezTo>
                  <a:pt x="3192" y="1951"/>
                  <a:pt x="3216" y="1903"/>
                  <a:pt x="3263" y="1880"/>
                </a:cubicBezTo>
                <a:close/>
                <a:moveTo>
                  <a:pt x="5383" y="1856"/>
                </a:moveTo>
                <a:cubicBezTo>
                  <a:pt x="5383" y="1880"/>
                  <a:pt x="5406" y="1975"/>
                  <a:pt x="5430" y="1975"/>
                </a:cubicBezTo>
                <a:cubicBezTo>
                  <a:pt x="5454" y="2046"/>
                  <a:pt x="5478" y="2094"/>
                  <a:pt x="5526" y="2118"/>
                </a:cubicBezTo>
                <a:cubicBezTo>
                  <a:pt x="5597" y="2165"/>
                  <a:pt x="5692" y="2189"/>
                  <a:pt x="5764" y="2213"/>
                </a:cubicBezTo>
                <a:cubicBezTo>
                  <a:pt x="5852" y="2242"/>
                  <a:pt x="5949" y="2263"/>
                  <a:pt x="6045" y="2263"/>
                </a:cubicBezTo>
                <a:cubicBezTo>
                  <a:pt x="6104" y="2263"/>
                  <a:pt x="6162" y="2255"/>
                  <a:pt x="6216" y="2237"/>
                </a:cubicBezTo>
                <a:cubicBezTo>
                  <a:pt x="6359" y="2189"/>
                  <a:pt x="6502" y="2046"/>
                  <a:pt x="6478" y="1903"/>
                </a:cubicBezTo>
                <a:lnTo>
                  <a:pt x="6478" y="1903"/>
                </a:lnTo>
                <a:cubicBezTo>
                  <a:pt x="6502" y="1951"/>
                  <a:pt x="6550" y="1999"/>
                  <a:pt x="6573" y="2046"/>
                </a:cubicBezTo>
                <a:cubicBezTo>
                  <a:pt x="6597" y="2118"/>
                  <a:pt x="6621" y="2189"/>
                  <a:pt x="6621" y="2237"/>
                </a:cubicBezTo>
                <a:cubicBezTo>
                  <a:pt x="6621" y="2380"/>
                  <a:pt x="6573" y="2522"/>
                  <a:pt x="6502" y="2642"/>
                </a:cubicBezTo>
                <a:cubicBezTo>
                  <a:pt x="6371" y="2816"/>
                  <a:pt x="6141" y="2930"/>
                  <a:pt x="5920" y="2930"/>
                </a:cubicBezTo>
                <a:cubicBezTo>
                  <a:pt x="5900" y="2930"/>
                  <a:pt x="5879" y="2929"/>
                  <a:pt x="5859" y="2927"/>
                </a:cubicBezTo>
                <a:cubicBezTo>
                  <a:pt x="5645" y="2904"/>
                  <a:pt x="5430" y="2784"/>
                  <a:pt x="5335" y="2594"/>
                </a:cubicBezTo>
                <a:cubicBezTo>
                  <a:pt x="5216" y="2427"/>
                  <a:pt x="5192" y="2189"/>
                  <a:pt x="5287" y="1999"/>
                </a:cubicBezTo>
                <a:cubicBezTo>
                  <a:pt x="5311" y="1951"/>
                  <a:pt x="5359" y="1903"/>
                  <a:pt x="5383" y="1856"/>
                </a:cubicBezTo>
                <a:close/>
                <a:moveTo>
                  <a:pt x="8901" y="1343"/>
                </a:moveTo>
                <a:cubicBezTo>
                  <a:pt x="9117" y="1343"/>
                  <a:pt x="9338" y="1369"/>
                  <a:pt x="9503" y="1451"/>
                </a:cubicBezTo>
                <a:cubicBezTo>
                  <a:pt x="9765" y="1618"/>
                  <a:pt x="9765" y="1951"/>
                  <a:pt x="9765" y="2261"/>
                </a:cubicBezTo>
                <a:cubicBezTo>
                  <a:pt x="9765" y="2308"/>
                  <a:pt x="9765" y="2356"/>
                  <a:pt x="9765" y="2380"/>
                </a:cubicBezTo>
                <a:cubicBezTo>
                  <a:pt x="9765" y="2642"/>
                  <a:pt x="9765" y="2880"/>
                  <a:pt x="9765" y="3118"/>
                </a:cubicBezTo>
                <a:cubicBezTo>
                  <a:pt x="7854" y="3306"/>
                  <a:pt x="5918" y="3397"/>
                  <a:pt x="3987" y="3397"/>
                </a:cubicBezTo>
                <a:cubicBezTo>
                  <a:pt x="2740" y="3397"/>
                  <a:pt x="1496" y="3359"/>
                  <a:pt x="263" y="3285"/>
                </a:cubicBezTo>
                <a:lnTo>
                  <a:pt x="239" y="3285"/>
                </a:lnTo>
                <a:cubicBezTo>
                  <a:pt x="239" y="2856"/>
                  <a:pt x="239" y="2427"/>
                  <a:pt x="239" y="1999"/>
                </a:cubicBezTo>
                <a:cubicBezTo>
                  <a:pt x="239" y="1808"/>
                  <a:pt x="263" y="1641"/>
                  <a:pt x="358" y="1522"/>
                </a:cubicBezTo>
                <a:cubicBezTo>
                  <a:pt x="477" y="1403"/>
                  <a:pt x="691" y="1403"/>
                  <a:pt x="882" y="1403"/>
                </a:cubicBezTo>
                <a:lnTo>
                  <a:pt x="1144" y="1403"/>
                </a:lnTo>
                <a:lnTo>
                  <a:pt x="1144" y="1665"/>
                </a:lnTo>
                <a:cubicBezTo>
                  <a:pt x="1144" y="1665"/>
                  <a:pt x="1144" y="1689"/>
                  <a:pt x="1144" y="1689"/>
                </a:cubicBezTo>
                <a:cubicBezTo>
                  <a:pt x="1048" y="1760"/>
                  <a:pt x="977" y="1856"/>
                  <a:pt x="906" y="1951"/>
                </a:cubicBezTo>
                <a:cubicBezTo>
                  <a:pt x="810" y="2165"/>
                  <a:pt x="834" y="2451"/>
                  <a:pt x="953" y="2689"/>
                </a:cubicBezTo>
                <a:cubicBezTo>
                  <a:pt x="1096" y="2880"/>
                  <a:pt x="1334" y="3023"/>
                  <a:pt x="1596" y="3046"/>
                </a:cubicBezTo>
                <a:cubicBezTo>
                  <a:pt x="1620" y="3070"/>
                  <a:pt x="1644" y="3070"/>
                  <a:pt x="1668" y="3070"/>
                </a:cubicBezTo>
                <a:cubicBezTo>
                  <a:pt x="1953" y="3070"/>
                  <a:pt x="2215" y="2927"/>
                  <a:pt x="2382" y="2713"/>
                </a:cubicBezTo>
                <a:cubicBezTo>
                  <a:pt x="2549" y="2475"/>
                  <a:pt x="2549" y="2118"/>
                  <a:pt x="2406" y="1880"/>
                </a:cubicBezTo>
                <a:cubicBezTo>
                  <a:pt x="2358" y="1808"/>
                  <a:pt x="2311" y="1760"/>
                  <a:pt x="2263" y="1713"/>
                </a:cubicBezTo>
                <a:lnTo>
                  <a:pt x="2263" y="1689"/>
                </a:lnTo>
                <a:cubicBezTo>
                  <a:pt x="2263" y="1594"/>
                  <a:pt x="2263" y="1498"/>
                  <a:pt x="2263" y="1379"/>
                </a:cubicBezTo>
                <a:lnTo>
                  <a:pt x="3263" y="1379"/>
                </a:lnTo>
                <a:lnTo>
                  <a:pt x="3263" y="1665"/>
                </a:lnTo>
                <a:cubicBezTo>
                  <a:pt x="3263" y="1665"/>
                  <a:pt x="3263" y="1689"/>
                  <a:pt x="3263" y="1689"/>
                </a:cubicBezTo>
                <a:cubicBezTo>
                  <a:pt x="3168" y="1760"/>
                  <a:pt x="3096" y="1856"/>
                  <a:pt x="3049" y="1951"/>
                </a:cubicBezTo>
                <a:cubicBezTo>
                  <a:pt x="2930" y="2165"/>
                  <a:pt x="2954" y="2451"/>
                  <a:pt x="3096" y="2689"/>
                </a:cubicBezTo>
                <a:cubicBezTo>
                  <a:pt x="3216" y="2880"/>
                  <a:pt x="3454" y="3023"/>
                  <a:pt x="3716" y="3046"/>
                </a:cubicBezTo>
                <a:cubicBezTo>
                  <a:pt x="3739" y="3070"/>
                  <a:pt x="3763" y="3070"/>
                  <a:pt x="3787" y="3070"/>
                </a:cubicBezTo>
                <a:cubicBezTo>
                  <a:pt x="4073" y="3070"/>
                  <a:pt x="4335" y="2927"/>
                  <a:pt x="4502" y="2713"/>
                </a:cubicBezTo>
                <a:cubicBezTo>
                  <a:pt x="4668" y="2475"/>
                  <a:pt x="4692" y="2118"/>
                  <a:pt x="4525" y="1880"/>
                </a:cubicBezTo>
                <a:cubicBezTo>
                  <a:pt x="4478" y="1808"/>
                  <a:pt x="4430" y="1760"/>
                  <a:pt x="4382" y="1713"/>
                </a:cubicBezTo>
                <a:cubicBezTo>
                  <a:pt x="4382" y="1713"/>
                  <a:pt x="4382" y="1689"/>
                  <a:pt x="4382" y="1689"/>
                </a:cubicBezTo>
                <a:cubicBezTo>
                  <a:pt x="4382" y="1594"/>
                  <a:pt x="4382" y="1475"/>
                  <a:pt x="4382" y="1379"/>
                </a:cubicBezTo>
                <a:lnTo>
                  <a:pt x="5383" y="1379"/>
                </a:lnTo>
                <a:lnTo>
                  <a:pt x="5383" y="1665"/>
                </a:lnTo>
                <a:cubicBezTo>
                  <a:pt x="5383" y="1665"/>
                  <a:pt x="5383" y="1689"/>
                  <a:pt x="5383" y="1689"/>
                </a:cubicBezTo>
                <a:cubicBezTo>
                  <a:pt x="5287" y="1760"/>
                  <a:pt x="5216" y="1856"/>
                  <a:pt x="5168" y="1951"/>
                </a:cubicBezTo>
                <a:cubicBezTo>
                  <a:pt x="5049" y="2165"/>
                  <a:pt x="5073" y="2451"/>
                  <a:pt x="5216" y="2689"/>
                </a:cubicBezTo>
                <a:cubicBezTo>
                  <a:pt x="5335" y="2880"/>
                  <a:pt x="5573" y="3023"/>
                  <a:pt x="5835" y="3046"/>
                </a:cubicBezTo>
                <a:cubicBezTo>
                  <a:pt x="5859" y="3070"/>
                  <a:pt x="5883" y="3070"/>
                  <a:pt x="5930" y="3070"/>
                </a:cubicBezTo>
                <a:cubicBezTo>
                  <a:pt x="6192" y="3070"/>
                  <a:pt x="6454" y="2927"/>
                  <a:pt x="6621" y="2713"/>
                </a:cubicBezTo>
                <a:cubicBezTo>
                  <a:pt x="6788" y="2475"/>
                  <a:pt x="6812" y="2118"/>
                  <a:pt x="6645" y="1880"/>
                </a:cubicBezTo>
                <a:cubicBezTo>
                  <a:pt x="6597" y="1808"/>
                  <a:pt x="6550" y="1760"/>
                  <a:pt x="6502" y="1713"/>
                </a:cubicBezTo>
                <a:lnTo>
                  <a:pt x="6502" y="1689"/>
                </a:lnTo>
                <a:cubicBezTo>
                  <a:pt x="6502" y="1594"/>
                  <a:pt x="6502" y="1475"/>
                  <a:pt x="6502" y="1379"/>
                </a:cubicBezTo>
                <a:cubicBezTo>
                  <a:pt x="6835" y="1379"/>
                  <a:pt x="7169" y="1356"/>
                  <a:pt x="7502" y="1356"/>
                </a:cubicBezTo>
                <a:lnTo>
                  <a:pt x="7502" y="1665"/>
                </a:lnTo>
                <a:cubicBezTo>
                  <a:pt x="7502" y="1665"/>
                  <a:pt x="7502" y="1689"/>
                  <a:pt x="7502" y="1689"/>
                </a:cubicBezTo>
                <a:cubicBezTo>
                  <a:pt x="7407" y="1760"/>
                  <a:pt x="7335" y="1856"/>
                  <a:pt x="7288" y="1951"/>
                </a:cubicBezTo>
                <a:cubicBezTo>
                  <a:pt x="7169" y="2165"/>
                  <a:pt x="7193" y="2451"/>
                  <a:pt x="7335" y="2689"/>
                </a:cubicBezTo>
                <a:cubicBezTo>
                  <a:pt x="7455" y="2880"/>
                  <a:pt x="7693" y="3023"/>
                  <a:pt x="7955" y="3046"/>
                </a:cubicBezTo>
                <a:cubicBezTo>
                  <a:pt x="7978" y="3070"/>
                  <a:pt x="8002" y="3070"/>
                  <a:pt x="8050" y="3070"/>
                </a:cubicBezTo>
                <a:cubicBezTo>
                  <a:pt x="8312" y="3070"/>
                  <a:pt x="8574" y="2927"/>
                  <a:pt x="8741" y="2713"/>
                </a:cubicBezTo>
                <a:cubicBezTo>
                  <a:pt x="8907" y="2475"/>
                  <a:pt x="8931" y="2118"/>
                  <a:pt x="8764" y="1880"/>
                </a:cubicBezTo>
                <a:cubicBezTo>
                  <a:pt x="8717" y="1808"/>
                  <a:pt x="8669" y="1760"/>
                  <a:pt x="8621" y="1713"/>
                </a:cubicBezTo>
                <a:cubicBezTo>
                  <a:pt x="8621" y="1713"/>
                  <a:pt x="8621" y="1689"/>
                  <a:pt x="8621" y="1689"/>
                </a:cubicBezTo>
                <a:cubicBezTo>
                  <a:pt x="8621" y="1570"/>
                  <a:pt x="8621" y="1451"/>
                  <a:pt x="8621" y="1356"/>
                </a:cubicBezTo>
                <a:cubicBezTo>
                  <a:pt x="8710" y="1348"/>
                  <a:pt x="8805" y="1343"/>
                  <a:pt x="8901" y="1343"/>
                </a:cubicBezTo>
                <a:close/>
                <a:moveTo>
                  <a:pt x="9622" y="8714"/>
                </a:moveTo>
                <a:lnTo>
                  <a:pt x="8359" y="10095"/>
                </a:lnTo>
                <a:cubicBezTo>
                  <a:pt x="8359" y="10119"/>
                  <a:pt x="8336" y="10143"/>
                  <a:pt x="8359" y="10167"/>
                </a:cubicBezTo>
                <a:cubicBezTo>
                  <a:pt x="8359" y="10167"/>
                  <a:pt x="8359" y="10167"/>
                  <a:pt x="8336" y="10143"/>
                </a:cubicBezTo>
                <a:cubicBezTo>
                  <a:pt x="8169" y="9786"/>
                  <a:pt x="8026" y="9381"/>
                  <a:pt x="7955" y="8976"/>
                </a:cubicBezTo>
                <a:cubicBezTo>
                  <a:pt x="7955" y="8929"/>
                  <a:pt x="7955" y="8881"/>
                  <a:pt x="7955" y="8881"/>
                </a:cubicBezTo>
                <a:cubicBezTo>
                  <a:pt x="7978" y="8857"/>
                  <a:pt x="8026" y="8833"/>
                  <a:pt x="8074" y="8833"/>
                </a:cubicBezTo>
                <a:lnTo>
                  <a:pt x="9622" y="8714"/>
                </a:lnTo>
                <a:close/>
                <a:moveTo>
                  <a:pt x="9693" y="8809"/>
                </a:moveTo>
                <a:cubicBezTo>
                  <a:pt x="9693" y="9000"/>
                  <a:pt x="9693" y="9191"/>
                  <a:pt x="9693" y="9381"/>
                </a:cubicBezTo>
                <a:cubicBezTo>
                  <a:pt x="9669" y="9619"/>
                  <a:pt x="9645" y="9881"/>
                  <a:pt x="9479" y="10024"/>
                </a:cubicBezTo>
                <a:cubicBezTo>
                  <a:pt x="9360" y="10119"/>
                  <a:pt x="9193" y="10119"/>
                  <a:pt x="9002" y="10143"/>
                </a:cubicBezTo>
                <a:cubicBezTo>
                  <a:pt x="8836" y="10143"/>
                  <a:pt x="8669" y="10167"/>
                  <a:pt x="8502" y="10167"/>
                </a:cubicBezTo>
                <a:lnTo>
                  <a:pt x="9693" y="8809"/>
                </a:lnTo>
                <a:close/>
                <a:moveTo>
                  <a:pt x="9765" y="3261"/>
                </a:moveTo>
                <a:lnTo>
                  <a:pt x="9765" y="3261"/>
                </a:lnTo>
                <a:cubicBezTo>
                  <a:pt x="9788" y="5023"/>
                  <a:pt x="9765" y="6785"/>
                  <a:pt x="9717" y="8548"/>
                </a:cubicBezTo>
                <a:lnTo>
                  <a:pt x="8074" y="8690"/>
                </a:lnTo>
                <a:cubicBezTo>
                  <a:pt x="8002" y="8690"/>
                  <a:pt x="7907" y="8714"/>
                  <a:pt x="7859" y="8786"/>
                </a:cubicBezTo>
                <a:cubicBezTo>
                  <a:pt x="7788" y="8857"/>
                  <a:pt x="7812" y="8952"/>
                  <a:pt x="7812" y="9000"/>
                </a:cubicBezTo>
                <a:cubicBezTo>
                  <a:pt x="7907" y="9405"/>
                  <a:pt x="8026" y="9810"/>
                  <a:pt x="8193" y="10191"/>
                </a:cubicBezTo>
                <a:cubicBezTo>
                  <a:pt x="7058" y="10234"/>
                  <a:pt x="5919" y="10257"/>
                  <a:pt x="4779" y="10257"/>
                </a:cubicBezTo>
                <a:cubicBezTo>
                  <a:pt x="3383" y="10257"/>
                  <a:pt x="1986" y="10222"/>
                  <a:pt x="596" y="10143"/>
                </a:cubicBezTo>
                <a:cubicBezTo>
                  <a:pt x="429" y="10143"/>
                  <a:pt x="263" y="10119"/>
                  <a:pt x="191" y="10000"/>
                </a:cubicBezTo>
                <a:cubicBezTo>
                  <a:pt x="143" y="9929"/>
                  <a:pt x="143" y="9857"/>
                  <a:pt x="143" y="9738"/>
                </a:cubicBezTo>
                <a:cubicBezTo>
                  <a:pt x="167" y="7643"/>
                  <a:pt x="215" y="5547"/>
                  <a:pt x="239" y="3427"/>
                </a:cubicBezTo>
                <a:cubicBezTo>
                  <a:pt x="1453" y="3499"/>
                  <a:pt x="2644" y="3547"/>
                  <a:pt x="3859" y="3547"/>
                </a:cubicBezTo>
                <a:cubicBezTo>
                  <a:pt x="5835" y="3547"/>
                  <a:pt x="7812" y="3451"/>
                  <a:pt x="9765" y="3261"/>
                </a:cubicBezTo>
                <a:close/>
                <a:moveTo>
                  <a:pt x="1641" y="1"/>
                </a:moveTo>
                <a:cubicBezTo>
                  <a:pt x="1562" y="1"/>
                  <a:pt x="1484" y="20"/>
                  <a:pt x="1406" y="46"/>
                </a:cubicBezTo>
                <a:cubicBezTo>
                  <a:pt x="1144" y="189"/>
                  <a:pt x="1168" y="546"/>
                  <a:pt x="1168" y="784"/>
                </a:cubicBezTo>
                <a:cubicBezTo>
                  <a:pt x="1168" y="832"/>
                  <a:pt x="1168" y="879"/>
                  <a:pt x="1168" y="903"/>
                </a:cubicBezTo>
                <a:lnTo>
                  <a:pt x="1144" y="1260"/>
                </a:lnTo>
                <a:lnTo>
                  <a:pt x="882" y="1260"/>
                </a:lnTo>
                <a:cubicBezTo>
                  <a:pt x="644" y="1260"/>
                  <a:pt x="405" y="1260"/>
                  <a:pt x="263" y="1427"/>
                </a:cubicBezTo>
                <a:cubicBezTo>
                  <a:pt x="120" y="1594"/>
                  <a:pt x="96" y="1832"/>
                  <a:pt x="96" y="1999"/>
                </a:cubicBezTo>
                <a:cubicBezTo>
                  <a:pt x="72" y="4594"/>
                  <a:pt x="48" y="7166"/>
                  <a:pt x="1" y="9738"/>
                </a:cubicBezTo>
                <a:cubicBezTo>
                  <a:pt x="1" y="9834"/>
                  <a:pt x="1" y="9953"/>
                  <a:pt x="72" y="10072"/>
                </a:cubicBezTo>
                <a:cubicBezTo>
                  <a:pt x="167" y="10238"/>
                  <a:pt x="382" y="10262"/>
                  <a:pt x="572" y="10286"/>
                </a:cubicBezTo>
                <a:cubicBezTo>
                  <a:pt x="1977" y="10357"/>
                  <a:pt x="3382" y="10405"/>
                  <a:pt x="4764" y="10405"/>
                </a:cubicBezTo>
                <a:cubicBezTo>
                  <a:pt x="6192" y="10405"/>
                  <a:pt x="7597" y="10357"/>
                  <a:pt x="9002" y="10286"/>
                </a:cubicBezTo>
                <a:cubicBezTo>
                  <a:pt x="9169" y="10262"/>
                  <a:pt x="9407" y="10262"/>
                  <a:pt x="9574" y="10119"/>
                </a:cubicBezTo>
                <a:cubicBezTo>
                  <a:pt x="9788" y="9953"/>
                  <a:pt x="9812" y="9667"/>
                  <a:pt x="9812" y="9381"/>
                </a:cubicBezTo>
                <a:cubicBezTo>
                  <a:pt x="9907" y="7071"/>
                  <a:pt x="9955" y="4713"/>
                  <a:pt x="9907" y="2380"/>
                </a:cubicBezTo>
                <a:cubicBezTo>
                  <a:pt x="9907" y="2356"/>
                  <a:pt x="9907" y="2308"/>
                  <a:pt x="9907" y="2261"/>
                </a:cubicBezTo>
                <a:cubicBezTo>
                  <a:pt x="9907" y="1951"/>
                  <a:pt x="9907" y="1546"/>
                  <a:pt x="9574" y="1332"/>
                </a:cubicBezTo>
                <a:cubicBezTo>
                  <a:pt x="9388" y="1230"/>
                  <a:pt x="9142" y="1201"/>
                  <a:pt x="8904" y="1201"/>
                </a:cubicBezTo>
                <a:cubicBezTo>
                  <a:pt x="8807" y="1201"/>
                  <a:pt x="8711" y="1206"/>
                  <a:pt x="8621" y="1213"/>
                </a:cubicBezTo>
                <a:lnTo>
                  <a:pt x="8621" y="1094"/>
                </a:lnTo>
                <a:lnTo>
                  <a:pt x="8621" y="1022"/>
                </a:lnTo>
                <a:cubicBezTo>
                  <a:pt x="8621" y="855"/>
                  <a:pt x="8621" y="665"/>
                  <a:pt x="8574" y="498"/>
                </a:cubicBezTo>
                <a:cubicBezTo>
                  <a:pt x="8526" y="284"/>
                  <a:pt x="8359" y="117"/>
                  <a:pt x="8193" y="46"/>
                </a:cubicBezTo>
                <a:cubicBezTo>
                  <a:pt x="8128" y="14"/>
                  <a:pt x="8064" y="1"/>
                  <a:pt x="8001" y="1"/>
                </a:cubicBezTo>
                <a:cubicBezTo>
                  <a:pt x="7926" y="1"/>
                  <a:pt x="7853" y="20"/>
                  <a:pt x="7788" y="46"/>
                </a:cubicBezTo>
                <a:cubicBezTo>
                  <a:pt x="7526" y="189"/>
                  <a:pt x="7526" y="546"/>
                  <a:pt x="7526" y="784"/>
                </a:cubicBezTo>
                <a:cubicBezTo>
                  <a:pt x="7526" y="832"/>
                  <a:pt x="7526" y="879"/>
                  <a:pt x="7526" y="903"/>
                </a:cubicBezTo>
                <a:lnTo>
                  <a:pt x="7526" y="1213"/>
                </a:lnTo>
                <a:cubicBezTo>
                  <a:pt x="7169" y="1237"/>
                  <a:pt x="6835" y="1237"/>
                  <a:pt x="6502" y="1237"/>
                </a:cubicBezTo>
                <a:lnTo>
                  <a:pt x="6502" y="1117"/>
                </a:lnTo>
                <a:lnTo>
                  <a:pt x="6502" y="1022"/>
                </a:lnTo>
                <a:cubicBezTo>
                  <a:pt x="6502" y="855"/>
                  <a:pt x="6502" y="665"/>
                  <a:pt x="6454" y="498"/>
                </a:cubicBezTo>
                <a:cubicBezTo>
                  <a:pt x="6407" y="284"/>
                  <a:pt x="6240" y="117"/>
                  <a:pt x="6073" y="46"/>
                </a:cubicBezTo>
                <a:cubicBezTo>
                  <a:pt x="6009" y="14"/>
                  <a:pt x="5944" y="1"/>
                  <a:pt x="5882" y="1"/>
                </a:cubicBezTo>
                <a:cubicBezTo>
                  <a:pt x="5806" y="1"/>
                  <a:pt x="5734" y="20"/>
                  <a:pt x="5668" y="46"/>
                </a:cubicBezTo>
                <a:cubicBezTo>
                  <a:pt x="5406" y="189"/>
                  <a:pt x="5406" y="546"/>
                  <a:pt x="5406" y="784"/>
                </a:cubicBezTo>
                <a:cubicBezTo>
                  <a:pt x="5406" y="832"/>
                  <a:pt x="5406" y="879"/>
                  <a:pt x="5406" y="903"/>
                </a:cubicBezTo>
                <a:lnTo>
                  <a:pt x="5383" y="1237"/>
                </a:lnTo>
                <a:lnTo>
                  <a:pt x="4382" y="1237"/>
                </a:lnTo>
                <a:lnTo>
                  <a:pt x="4382" y="1117"/>
                </a:lnTo>
                <a:lnTo>
                  <a:pt x="4382" y="1022"/>
                </a:lnTo>
                <a:cubicBezTo>
                  <a:pt x="4382" y="855"/>
                  <a:pt x="4382" y="665"/>
                  <a:pt x="4335" y="498"/>
                </a:cubicBezTo>
                <a:cubicBezTo>
                  <a:pt x="4263" y="284"/>
                  <a:pt x="4121" y="117"/>
                  <a:pt x="3954" y="46"/>
                </a:cubicBezTo>
                <a:cubicBezTo>
                  <a:pt x="3889" y="14"/>
                  <a:pt x="3825" y="1"/>
                  <a:pt x="3762" y="1"/>
                </a:cubicBezTo>
                <a:cubicBezTo>
                  <a:pt x="3687" y="1"/>
                  <a:pt x="3614" y="20"/>
                  <a:pt x="3549" y="46"/>
                </a:cubicBezTo>
                <a:cubicBezTo>
                  <a:pt x="3263" y="189"/>
                  <a:pt x="3287" y="546"/>
                  <a:pt x="3287" y="784"/>
                </a:cubicBezTo>
                <a:cubicBezTo>
                  <a:pt x="3287" y="832"/>
                  <a:pt x="3287" y="879"/>
                  <a:pt x="3287" y="903"/>
                </a:cubicBezTo>
                <a:lnTo>
                  <a:pt x="3263" y="1237"/>
                </a:lnTo>
                <a:lnTo>
                  <a:pt x="2263" y="1237"/>
                </a:lnTo>
                <a:lnTo>
                  <a:pt x="2263" y="1117"/>
                </a:lnTo>
                <a:lnTo>
                  <a:pt x="2263" y="1022"/>
                </a:lnTo>
                <a:cubicBezTo>
                  <a:pt x="2263" y="855"/>
                  <a:pt x="2263" y="665"/>
                  <a:pt x="2215" y="498"/>
                </a:cubicBezTo>
                <a:cubicBezTo>
                  <a:pt x="2144" y="284"/>
                  <a:pt x="2001" y="117"/>
                  <a:pt x="1834" y="46"/>
                </a:cubicBezTo>
                <a:cubicBezTo>
                  <a:pt x="1770" y="14"/>
                  <a:pt x="1705" y="1"/>
                  <a:pt x="16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55" name="Google Shape;1355;p48"/>
          <p:cNvGrpSpPr/>
          <p:nvPr/>
        </p:nvGrpSpPr>
        <p:grpSpPr>
          <a:xfrm>
            <a:off x="6996131" y="1419763"/>
            <a:ext cx="660739" cy="612635"/>
            <a:chOff x="7498358" y="2827440"/>
            <a:chExt cx="415376" cy="379341"/>
          </a:xfrm>
        </p:grpSpPr>
        <p:sp>
          <p:nvSpPr>
            <p:cNvPr id="1356" name="Google Shape;1356;p48"/>
            <p:cNvSpPr/>
            <p:nvPr/>
          </p:nvSpPr>
          <p:spPr>
            <a:xfrm>
              <a:off x="7498358" y="2878326"/>
              <a:ext cx="415376" cy="328455"/>
            </a:xfrm>
            <a:custGeom>
              <a:avLst/>
              <a:gdLst/>
              <a:ahLst/>
              <a:cxnLst/>
              <a:rect l="l" t="t" r="r" b="b"/>
              <a:pathLst>
                <a:path w="10432" h="8249" extrusionOk="0">
                  <a:moveTo>
                    <a:pt x="5311" y="914"/>
                  </a:moveTo>
                  <a:cubicBezTo>
                    <a:pt x="5335" y="1033"/>
                    <a:pt x="5383" y="1128"/>
                    <a:pt x="5431" y="1223"/>
                  </a:cubicBezTo>
                  <a:cubicBezTo>
                    <a:pt x="5669" y="1676"/>
                    <a:pt x="5931" y="1914"/>
                    <a:pt x="6193" y="1985"/>
                  </a:cubicBezTo>
                  <a:cubicBezTo>
                    <a:pt x="6240" y="2247"/>
                    <a:pt x="6193" y="2533"/>
                    <a:pt x="6026" y="2748"/>
                  </a:cubicBezTo>
                  <a:cubicBezTo>
                    <a:pt x="5849" y="2946"/>
                    <a:pt x="5570" y="3084"/>
                    <a:pt x="5303" y="3084"/>
                  </a:cubicBezTo>
                  <a:cubicBezTo>
                    <a:pt x="5282" y="3084"/>
                    <a:pt x="5261" y="3083"/>
                    <a:pt x="5240" y="3081"/>
                  </a:cubicBezTo>
                  <a:cubicBezTo>
                    <a:pt x="5049" y="3057"/>
                    <a:pt x="4859" y="2962"/>
                    <a:pt x="4740" y="2843"/>
                  </a:cubicBezTo>
                  <a:cubicBezTo>
                    <a:pt x="4597" y="2700"/>
                    <a:pt x="4526" y="2509"/>
                    <a:pt x="4502" y="2319"/>
                  </a:cubicBezTo>
                  <a:cubicBezTo>
                    <a:pt x="4502" y="2247"/>
                    <a:pt x="4526" y="2152"/>
                    <a:pt x="4573" y="2057"/>
                  </a:cubicBezTo>
                  <a:cubicBezTo>
                    <a:pt x="4621" y="1985"/>
                    <a:pt x="4668" y="1938"/>
                    <a:pt x="4740" y="1890"/>
                  </a:cubicBezTo>
                  <a:cubicBezTo>
                    <a:pt x="4764" y="1866"/>
                    <a:pt x="4764" y="1866"/>
                    <a:pt x="4788" y="1843"/>
                  </a:cubicBezTo>
                  <a:cubicBezTo>
                    <a:pt x="4978" y="1676"/>
                    <a:pt x="5121" y="1462"/>
                    <a:pt x="5216" y="1200"/>
                  </a:cubicBezTo>
                  <a:cubicBezTo>
                    <a:pt x="5264" y="1104"/>
                    <a:pt x="5288" y="1009"/>
                    <a:pt x="5311" y="914"/>
                  </a:cubicBezTo>
                  <a:close/>
                  <a:moveTo>
                    <a:pt x="1120" y="2581"/>
                  </a:moveTo>
                  <a:cubicBezTo>
                    <a:pt x="1247" y="2581"/>
                    <a:pt x="1374" y="2589"/>
                    <a:pt x="1501" y="2605"/>
                  </a:cubicBezTo>
                  <a:cubicBezTo>
                    <a:pt x="1501" y="2605"/>
                    <a:pt x="1501" y="2628"/>
                    <a:pt x="1501" y="2628"/>
                  </a:cubicBezTo>
                  <a:cubicBezTo>
                    <a:pt x="1477" y="2724"/>
                    <a:pt x="1477" y="2819"/>
                    <a:pt x="1573" y="2914"/>
                  </a:cubicBezTo>
                  <a:cubicBezTo>
                    <a:pt x="1620" y="2962"/>
                    <a:pt x="1668" y="2986"/>
                    <a:pt x="1715" y="3033"/>
                  </a:cubicBezTo>
                  <a:cubicBezTo>
                    <a:pt x="1644" y="3033"/>
                    <a:pt x="1573" y="3033"/>
                    <a:pt x="1477" y="3057"/>
                  </a:cubicBezTo>
                  <a:cubicBezTo>
                    <a:pt x="1430" y="3081"/>
                    <a:pt x="1382" y="3105"/>
                    <a:pt x="1334" y="3129"/>
                  </a:cubicBezTo>
                  <a:lnTo>
                    <a:pt x="1311" y="3129"/>
                  </a:lnTo>
                  <a:lnTo>
                    <a:pt x="358" y="2962"/>
                  </a:lnTo>
                  <a:cubicBezTo>
                    <a:pt x="287" y="2938"/>
                    <a:pt x="168" y="2914"/>
                    <a:pt x="168" y="2843"/>
                  </a:cubicBezTo>
                  <a:cubicBezTo>
                    <a:pt x="144" y="2771"/>
                    <a:pt x="287" y="2700"/>
                    <a:pt x="358" y="2676"/>
                  </a:cubicBezTo>
                  <a:cubicBezTo>
                    <a:pt x="612" y="2613"/>
                    <a:pt x="866" y="2581"/>
                    <a:pt x="1120" y="2581"/>
                  </a:cubicBezTo>
                  <a:close/>
                  <a:moveTo>
                    <a:pt x="9312" y="2581"/>
                  </a:moveTo>
                  <a:cubicBezTo>
                    <a:pt x="9566" y="2581"/>
                    <a:pt x="9820" y="2613"/>
                    <a:pt x="10074" y="2676"/>
                  </a:cubicBezTo>
                  <a:cubicBezTo>
                    <a:pt x="10146" y="2700"/>
                    <a:pt x="10289" y="2771"/>
                    <a:pt x="10265" y="2843"/>
                  </a:cubicBezTo>
                  <a:cubicBezTo>
                    <a:pt x="10265" y="2914"/>
                    <a:pt x="10146" y="2938"/>
                    <a:pt x="10074" y="2962"/>
                  </a:cubicBezTo>
                  <a:lnTo>
                    <a:pt x="9122" y="3129"/>
                  </a:lnTo>
                  <a:lnTo>
                    <a:pt x="9098" y="3129"/>
                  </a:lnTo>
                  <a:cubicBezTo>
                    <a:pt x="9050" y="3105"/>
                    <a:pt x="9003" y="3081"/>
                    <a:pt x="8955" y="3057"/>
                  </a:cubicBezTo>
                  <a:cubicBezTo>
                    <a:pt x="8860" y="3033"/>
                    <a:pt x="8788" y="3033"/>
                    <a:pt x="8717" y="3033"/>
                  </a:cubicBezTo>
                  <a:cubicBezTo>
                    <a:pt x="8765" y="2986"/>
                    <a:pt x="8812" y="2962"/>
                    <a:pt x="8860" y="2914"/>
                  </a:cubicBezTo>
                  <a:cubicBezTo>
                    <a:pt x="8955" y="2819"/>
                    <a:pt x="8955" y="2724"/>
                    <a:pt x="8931" y="2628"/>
                  </a:cubicBezTo>
                  <a:cubicBezTo>
                    <a:pt x="8931" y="2628"/>
                    <a:pt x="8931" y="2605"/>
                    <a:pt x="8931" y="2605"/>
                  </a:cubicBezTo>
                  <a:cubicBezTo>
                    <a:pt x="9058" y="2589"/>
                    <a:pt x="9185" y="2581"/>
                    <a:pt x="9312" y="2581"/>
                  </a:cubicBezTo>
                  <a:close/>
                  <a:moveTo>
                    <a:pt x="5073" y="3176"/>
                  </a:moveTo>
                  <a:cubicBezTo>
                    <a:pt x="5121" y="3200"/>
                    <a:pt x="5192" y="3200"/>
                    <a:pt x="5240" y="3224"/>
                  </a:cubicBezTo>
                  <a:lnTo>
                    <a:pt x="5335" y="3224"/>
                  </a:lnTo>
                  <a:cubicBezTo>
                    <a:pt x="5383" y="3224"/>
                    <a:pt x="5431" y="3200"/>
                    <a:pt x="5478" y="3200"/>
                  </a:cubicBezTo>
                  <a:cubicBezTo>
                    <a:pt x="5478" y="3271"/>
                    <a:pt x="5478" y="3367"/>
                    <a:pt x="5454" y="3438"/>
                  </a:cubicBezTo>
                  <a:cubicBezTo>
                    <a:pt x="5431" y="3510"/>
                    <a:pt x="5383" y="3581"/>
                    <a:pt x="5288" y="3581"/>
                  </a:cubicBezTo>
                  <a:cubicBezTo>
                    <a:pt x="5216" y="3581"/>
                    <a:pt x="5145" y="3510"/>
                    <a:pt x="5097" y="3438"/>
                  </a:cubicBezTo>
                  <a:cubicBezTo>
                    <a:pt x="5073" y="3367"/>
                    <a:pt x="5073" y="3271"/>
                    <a:pt x="5073" y="3176"/>
                  </a:cubicBezTo>
                  <a:close/>
                  <a:moveTo>
                    <a:pt x="5295" y="143"/>
                  </a:moveTo>
                  <a:cubicBezTo>
                    <a:pt x="5421" y="143"/>
                    <a:pt x="5547" y="161"/>
                    <a:pt x="5669" y="199"/>
                  </a:cubicBezTo>
                  <a:cubicBezTo>
                    <a:pt x="6097" y="318"/>
                    <a:pt x="6455" y="676"/>
                    <a:pt x="6645" y="1128"/>
                  </a:cubicBezTo>
                  <a:cubicBezTo>
                    <a:pt x="6788" y="1533"/>
                    <a:pt x="6788" y="2009"/>
                    <a:pt x="6645" y="2486"/>
                  </a:cubicBezTo>
                  <a:lnTo>
                    <a:pt x="6621" y="2557"/>
                  </a:lnTo>
                  <a:cubicBezTo>
                    <a:pt x="6597" y="2676"/>
                    <a:pt x="6550" y="2795"/>
                    <a:pt x="6574" y="2914"/>
                  </a:cubicBezTo>
                  <a:cubicBezTo>
                    <a:pt x="6574" y="3033"/>
                    <a:pt x="6621" y="3129"/>
                    <a:pt x="6645" y="3224"/>
                  </a:cubicBezTo>
                  <a:cubicBezTo>
                    <a:pt x="6693" y="3295"/>
                    <a:pt x="6717" y="3343"/>
                    <a:pt x="6717" y="3414"/>
                  </a:cubicBezTo>
                  <a:cubicBezTo>
                    <a:pt x="6764" y="3581"/>
                    <a:pt x="6717" y="3748"/>
                    <a:pt x="6621" y="3891"/>
                  </a:cubicBezTo>
                  <a:cubicBezTo>
                    <a:pt x="6526" y="4034"/>
                    <a:pt x="6359" y="4105"/>
                    <a:pt x="6193" y="4105"/>
                  </a:cubicBezTo>
                  <a:cubicBezTo>
                    <a:pt x="6074" y="3843"/>
                    <a:pt x="5907" y="3605"/>
                    <a:pt x="5692" y="3414"/>
                  </a:cubicBezTo>
                  <a:cubicBezTo>
                    <a:pt x="5669" y="3391"/>
                    <a:pt x="5645" y="3391"/>
                    <a:pt x="5621" y="3391"/>
                  </a:cubicBezTo>
                  <a:cubicBezTo>
                    <a:pt x="5621" y="3319"/>
                    <a:pt x="5621" y="3248"/>
                    <a:pt x="5621" y="3176"/>
                  </a:cubicBezTo>
                  <a:cubicBezTo>
                    <a:pt x="5812" y="3105"/>
                    <a:pt x="6002" y="2986"/>
                    <a:pt x="6121" y="2843"/>
                  </a:cubicBezTo>
                  <a:cubicBezTo>
                    <a:pt x="6312" y="2605"/>
                    <a:pt x="6407" y="2271"/>
                    <a:pt x="6335" y="1938"/>
                  </a:cubicBezTo>
                  <a:cubicBezTo>
                    <a:pt x="6335" y="1938"/>
                    <a:pt x="6312" y="1890"/>
                    <a:pt x="6288" y="1866"/>
                  </a:cubicBezTo>
                  <a:cubicBezTo>
                    <a:pt x="6264" y="1843"/>
                    <a:pt x="6240" y="1843"/>
                    <a:pt x="6216" y="1843"/>
                  </a:cubicBezTo>
                  <a:cubicBezTo>
                    <a:pt x="6002" y="1795"/>
                    <a:pt x="5788" y="1581"/>
                    <a:pt x="5550" y="1176"/>
                  </a:cubicBezTo>
                  <a:cubicBezTo>
                    <a:pt x="5478" y="1033"/>
                    <a:pt x="5454" y="890"/>
                    <a:pt x="5407" y="747"/>
                  </a:cubicBezTo>
                  <a:cubicBezTo>
                    <a:pt x="5383" y="676"/>
                    <a:pt x="5359" y="604"/>
                    <a:pt x="5335" y="533"/>
                  </a:cubicBezTo>
                  <a:cubicBezTo>
                    <a:pt x="5335" y="509"/>
                    <a:pt x="5288" y="485"/>
                    <a:pt x="5264" y="485"/>
                  </a:cubicBezTo>
                  <a:cubicBezTo>
                    <a:pt x="5240" y="485"/>
                    <a:pt x="5192" y="509"/>
                    <a:pt x="5192" y="557"/>
                  </a:cubicBezTo>
                  <a:cubicBezTo>
                    <a:pt x="5192" y="604"/>
                    <a:pt x="5192" y="652"/>
                    <a:pt x="5192" y="700"/>
                  </a:cubicBezTo>
                  <a:cubicBezTo>
                    <a:pt x="5192" y="747"/>
                    <a:pt x="5192" y="771"/>
                    <a:pt x="5169" y="819"/>
                  </a:cubicBezTo>
                  <a:cubicBezTo>
                    <a:pt x="5169" y="938"/>
                    <a:pt x="5121" y="1033"/>
                    <a:pt x="5097" y="1152"/>
                  </a:cubicBezTo>
                  <a:cubicBezTo>
                    <a:pt x="5002" y="1366"/>
                    <a:pt x="4859" y="1581"/>
                    <a:pt x="4692" y="1747"/>
                  </a:cubicBezTo>
                  <a:cubicBezTo>
                    <a:pt x="4668" y="1747"/>
                    <a:pt x="4668" y="1771"/>
                    <a:pt x="4645" y="1771"/>
                  </a:cubicBezTo>
                  <a:cubicBezTo>
                    <a:pt x="4573" y="1843"/>
                    <a:pt x="4502" y="1890"/>
                    <a:pt x="4454" y="1962"/>
                  </a:cubicBezTo>
                  <a:cubicBezTo>
                    <a:pt x="4407" y="2057"/>
                    <a:pt x="4359" y="2200"/>
                    <a:pt x="4359" y="2319"/>
                  </a:cubicBezTo>
                  <a:cubicBezTo>
                    <a:pt x="4383" y="2557"/>
                    <a:pt x="4478" y="2771"/>
                    <a:pt x="4645" y="2938"/>
                  </a:cubicBezTo>
                  <a:cubicBezTo>
                    <a:pt x="4716" y="3010"/>
                    <a:pt x="4811" y="3081"/>
                    <a:pt x="4930" y="3129"/>
                  </a:cubicBezTo>
                  <a:cubicBezTo>
                    <a:pt x="4930" y="3224"/>
                    <a:pt x="4930" y="3295"/>
                    <a:pt x="4930" y="3367"/>
                  </a:cubicBezTo>
                  <a:cubicBezTo>
                    <a:pt x="4740" y="3510"/>
                    <a:pt x="4549" y="3724"/>
                    <a:pt x="4407" y="3986"/>
                  </a:cubicBezTo>
                  <a:cubicBezTo>
                    <a:pt x="4049" y="3819"/>
                    <a:pt x="3811" y="3391"/>
                    <a:pt x="3859" y="3010"/>
                  </a:cubicBezTo>
                  <a:cubicBezTo>
                    <a:pt x="3859" y="2867"/>
                    <a:pt x="3906" y="2748"/>
                    <a:pt x="3954" y="2605"/>
                  </a:cubicBezTo>
                  <a:cubicBezTo>
                    <a:pt x="3978" y="2486"/>
                    <a:pt x="4025" y="2367"/>
                    <a:pt x="4049" y="2224"/>
                  </a:cubicBezTo>
                  <a:cubicBezTo>
                    <a:pt x="4049" y="2057"/>
                    <a:pt x="4049" y="1890"/>
                    <a:pt x="4025" y="1747"/>
                  </a:cubicBezTo>
                  <a:cubicBezTo>
                    <a:pt x="4025" y="1628"/>
                    <a:pt x="4002" y="1485"/>
                    <a:pt x="4025" y="1366"/>
                  </a:cubicBezTo>
                  <a:cubicBezTo>
                    <a:pt x="4025" y="985"/>
                    <a:pt x="4240" y="604"/>
                    <a:pt x="4549" y="390"/>
                  </a:cubicBezTo>
                  <a:cubicBezTo>
                    <a:pt x="4760" y="228"/>
                    <a:pt x="5026" y="143"/>
                    <a:pt x="5295" y="143"/>
                  </a:cubicBezTo>
                  <a:close/>
                  <a:moveTo>
                    <a:pt x="9908" y="1414"/>
                  </a:moveTo>
                  <a:cubicBezTo>
                    <a:pt x="9955" y="1414"/>
                    <a:pt x="10027" y="1438"/>
                    <a:pt x="10074" y="1485"/>
                  </a:cubicBezTo>
                  <a:cubicBezTo>
                    <a:pt x="10098" y="1533"/>
                    <a:pt x="10074" y="1604"/>
                    <a:pt x="10051" y="1652"/>
                  </a:cubicBezTo>
                  <a:cubicBezTo>
                    <a:pt x="10003" y="1724"/>
                    <a:pt x="9931" y="1771"/>
                    <a:pt x="9860" y="1819"/>
                  </a:cubicBezTo>
                  <a:lnTo>
                    <a:pt x="8836" y="2486"/>
                  </a:lnTo>
                  <a:cubicBezTo>
                    <a:pt x="8812" y="2486"/>
                    <a:pt x="8812" y="2486"/>
                    <a:pt x="8812" y="2509"/>
                  </a:cubicBezTo>
                  <a:cubicBezTo>
                    <a:pt x="8788" y="2486"/>
                    <a:pt x="8741" y="2486"/>
                    <a:pt x="8717" y="2486"/>
                  </a:cubicBezTo>
                  <a:cubicBezTo>
                    <a:pt x="8693" y="2478"/>
                    <a:pt x="8669" y="2475"/>
                    <a:pt x="8645" y="2475"/>
                  </a:cubicBezTo>
                  <a:cubicBezTo>
                    <a:pt x="8598" y="2475"/>
                    <a:pt x="8550" y="2486"/>
                    <a:pt x="8503" y="2486"/>
                  </a:cubicBezTo>
                  <a:cubicBezTo>
                    <a:pt x="7979" y="2605"/>
                    <a:pt x="7479" y="2867"/>
                    <a:pt x="7050" y="3224"/>
                  </a:cubicBezTo>
                  <a:cubicBezTo>
                    <a:pt x="7026" y="3248"/>
                    <a:pt x="7026" y="3271"/>
                    <a:pt x="7050" y="3319"/>
                  </a:cubicBezTo>
                  <a:cubicBezTo>
                    <a:pt x="7062" y="3331"/>
                    <a:pt x="7080" y="3337"/>
                    <a:pt x="7098" y="3337"/>
                  </a:cubicBezTo>
                  <a:cubicBezTo>
                    <a:pt x="7115" y="3337"/>
                    <a:pt x="7133" y="3331"/>
                    <a:pt x="7145" y="3319"/>
                  </a:cubicBezTo>
                  <a:cubicBezTo>
                    <a:pt x="7550" y="2986"/>
                    <a:pt x="8026" y="2748"/>
                    <a:pt x="8526" y="2628"/>
                  </a:cubicBezTo>
                  <a:cubicBezTo>
                    <a:pt x="8574" y="2628"/>
                    <a:pt x="8611" y="2618"/>
                    <a:pt x="8645" y="2618"/>
                  </a:cubicBezTo>
                  <a:cubicBezTo>
                    <a:pt x="8661" y="2618"/>
                    <a:pt x="8677" y="2621"/>
                    <a:pt x="8693" y="2628"/>
                  </a:cubicBezTo>
                  <a:cubicBezTo>
                    <a:pt x="8741" y="2628"/>
                    <a:pt x="8788" y="2652"/>
                    <a:pt x="8788" y="2676"/>
                  </a:cubicBezTo>
                  <a:cubicBezTo>
                    <a:pt x="8812" y="2724"/>
                    <a:pt x="8788" y="2771"/>
                    <a:pt x="8765" y="2819"/>
                  </a:cubicBezTo>
                  <a:cubicBezTo>
                    <a:pt x="8717" y="2867"/>
                    <a:pt x="8669" y="2890"/>
                    <a:pt x="8598" y="2914"/>
                  </a:cubicBezTo>
                  <a:lnTo>
                    <a:pt x="7812" y="3319"/>
                  </a:lnTo>
                  <a:cubicBezTo>
                    <a:pt x="7764" y="3319"/>
                    <a:pt x="7764" y="3367"/>
                    <a:pt x="7788" y="3414"/>
                  </a:cubicBezTo>
                  <a:cubicBezTo>
                    <a:pt x="7788" y="3438"/>
                    <a:pt x="7812" y="3438"/>
                    <a:pt x="7836" y="3438"/>
                  </a:cubicBezTo>
                  <a:lnTo>
                    <a:pt x="7883" y="3438"/>
                  </a:lnTo>
                  <a:lnTo>
                    <a:pt x="8360" y="3200"/>
                  </a:lnTo>
                  <a:lnTo>
                    <a:pt x="8407" y="3200"/>
                  </a:lnTo>
                  <a:cubicBezTo>
                    <a:pt x="8479" y="3176"/>
                    <a:pt x="8562" y="3164"/>
                    <a:pt x="8648" y="3164"/>
                  </a:cubicBezTo>
                  <a:cubicBezTo>
                    <a:pt x="8735" y="3164"/>
                    <a:pt x="8824" y="3176"/>
                    <a:pt x="8907" y="3200"/>
                  </a:cubicBezTo>
                  <a:cubicBezTo>
                    <a:pt x="8955" y="3224"/>
                    <a:pt x="9027" y="3248"/>
                    <a:pt x="9027" y="3271"/>
                  </a:cubicBezTo>
                  <a:cubicBezTo>
                    <a:pt x="9027" y="3295"/>
                    <a:pt x="9027" y="3343"/>
                    <a:pt x="9003" y="3367"/>
                  </a:cubicBezTo>
                  <a:cubicBezTo>
                    <a:pt x="8979" y="3391"/>
                    <a:pt x="8931" y="3414"/>
                    <a:pt x="8884" y="3438"/>
                  </a:cubicBezTo>
                  <a:cubicBezTo>
                    <a:pt x="8503" y="3676"/>
                    <a:pt x="8074" y="3843"/>
                    <a:pt x="7621" y="3938"/>
                  </a:cubicBezTo>
                  <a:cubicBezTo>
                    <a:pt x="7598" y="3938"/>
                    <a:pt x="7574" y="3986"/>
                    <a:pt x="7574" y="4010"/>
                  </a:cubicBezTo>
                  <a:cubicBezTo>
                    <a:pt x="7574" y="4057"/>
                    <a:pt x="7621" y="4081"/>
                    <a:pt x="7645" y="4081"/>
                  </a:cubicBezTo>
                  <a:lnTo>
                    <a:pt x="7693" y="4081"/>
                  </a:lnTo>
                  <a:cubicBezTo>
                    <a:pt x="7761" y="4066"/>
                    <a:pt x="7831" y="4058"/>
                    <a:pt x="7903" y="4058"/>
                  </a:cubicBezTo>
                  <a:cubicBezTo>
                    <a:pt x="8058" y="4058"/>
                    <a:pt x="8221" y="4095"/>
                    <a:pt x="8384" y="4176"/>
                  </a:cubicBezTo>
                  <a:cubicBezTo>
                    <a:pt x="8455" y="4200"/>
                    <a:pt x="8479" y="4248"/>
                    <a:pt x="8503" y="4272"/>
                  </a:cubicBezTo>
                  <a:cubicBezTo>
                    <a:pt x="8550" y="4319"/>
                    <a:pt x="8550" y="4343"/>
                    <a:pt x="8550" y="4391"/>
                  </a:cubicBezTo>
                  <a:cubicBezTo>
                    <a:pt x="8550" y="4462"/>
                    <a:pt x="8455" y="4510"/>
                    <a:pt x="8384" y="4557"/>
                  </a:cubicBezTo>
                  <a:cubicBezTo>
                    <a:pt x="8228" y="4612"/>
                    <a:pt x="8065" y="4639"/>
                    <a:pt x="7904" y="4639"/>
                  </a:cubicBezTo>
                  <a:cubicBezTo>
                    <a:pt x="7645" y="4639"/>
                    <a:pt x="7389" y="4570"/>
                    <a:pt x="7169" y="4438"/>
                  </a:cubicBezTo>
                  <a:cubicBezTo>
                    <a:pt x="7159" y="4429"/>
                    <a:pt x="7145" y="4423"/>
                    <a:pt x="7131" y="4423"/>
                  </a:cubicBezTo>
                  <a:cubicBezTo>
                    <a:pt x="7110" y="4423"/>
                    <a:pt x="7088" y="4434"/>
                    <a:pt x="7074" y="4462"/>
                  </a:cubicBezTo>
                  <a:cubicBezTo>
                    <a:pt x="7050" y="4486"/>
                    <a:pt x="7074" y="4534"/>
                    <a:pt x="7098" y="4557"/>
                  </a:cubicBezTo>
                  <a:cubicBezTo>
                    <a:pt x="7240" y="4629"/>
                    <a:pt x="7383" y="4700"/>
                    <a:pt x="7526" y="4748"/>
                  </a:cubicBezTo>
                  <a:cubicBezTo>
                    <a:pt x="7479" y="4891"/>
                    <a:pt x="7359" y="5010"/>
                    <a:pt x="7217" y="5034"/>
                  </a:cubicBezTo>
                  <a:cubicBezTo>
                    <a:pt x="7187" y="5044"/>
                    <a:pt x="7155" y="5048"/>
                    <a:pt x="7122" y="5048"/>
                  </a:cubicBezTo>
                  <a:cubicBezTo>
                    <a:pt x="6998" y="5048"/>
                    <a:pt x="6863" y="4980"/>
                    <a:pt x="6788" y="4867"/>
                  </a:cubicBezTo>
                  <a:cubicBezTo>
                    <a:pt x="6776" y="4855"/>
                    <a:pt x="6758" y="4849"/>
                    <a:pt x="6740" y="4849"/>
                  </a:cubicBezTo>
                  <a:cubicBezTo>
                    <a:pt x="6722" y="4849"/>
                    <a:pt x="6705" y="4855"/>
                    <a:pt x="6693" y="4867"/>
                  </a:cubicBezTo>
                  <a:cubicBezTo>
                    <a:pt x="6645" y="4891"/>
                    <a:pt x="6645" y="4915"/>
                    <a:pt x="6669" y="4962"/>
                  </a:cubicBezTo>
                  <a:cubicBezTo>
                    <a:pt x="6788" y="5105"/>
                    <a:pt x="6955" y="5177"/>
                    <a:pt x="7121" y="5177"/>
                  </a:cubicBezTo>
                  <a:lnTo>
                    <a:pt x="7264" y="5177"/>
                  </a:lnTo>
                  <a:cubicBezTo>
                    <a:pt x="7455" y="5129"/>
                    <a:pt x="7621" y="4962"/>
                    <a:pt x="7669" y="4772"/>
                  </a:cubicBezTo>
                  <a:lnTo>
                    <a:pt x="7883" y="4772"/>
                  </a:lnTo>
                  <a:cubicBezTo>
                    <a:pt x="8074" y="4772"/>
                    <a:pt x="8264" y="4748"/>
                    <a:pt x="8431" y="4677"/>
                  </a:cubicBezTo>
                  <a:cubicBezTo>
                    <a:pt x="8622" y="4605"/>
                    <a:pt x="8693" y="4486"/>
                    <a:pt x="8693" y="4415"/>
                  </a:cubicBezTo>
                  <a:cubicBezTo>
                    <a:pt x="8717" y="4319"/>
                    <a:pt x="8669" y="4248"/>
                    <a:pt x="8622" y="4176"/>
                  </a:cubicBezTo>
                  <a:cubicBezTo>
                    <a:pt x="8574" y="4105"/>
                    <a:pt x="8503" y="4081"/>
                    <a:pt x="8455" y="4057"/>
                  </a:cubicBezTo>
                  <a:cubicBezTo>
                    <a:pt x="8336" y="4010"/>
                    <a:pt x="8241" y="3962"/>
                    <a:pt x="8122" y="3938"/>
                  </a:cubicBezTo>
                  <a:cubicBezTo>
                    <a:pt x="8431" y="3843"/>
                    <a:pt x="8693" y="3724"/>
                    <a:pt x="8955" y="3557"/>
                  </a:cubicBezTo>
                  <a:cubicBezTo>
                    <a:pt x="9027" y="3533"/>
                    <a:pt x="9074" y="3510"/>
                    <a:pt x="9122" y="3462"/>
                  </a:cubicBezTo>
                  <a:cubicBezTo>
                    <a:pt x="9169" y="3391"/>
                    <a:pt x="9169" y="3319"/>
                    <a:pt x="9169" y="3271"/>
                  </a:cubicBezTo>
                  <a:cubicBezTo>
                    <a:pt x="9455" y="3271"/>
                    <a:pt x="9741" y="3271"/>
                    <a:pt x="9931" y="3438"/>
                  </a:cubicBezTo>
                  <a:cubicBezTo>
                    <a:pt x="9979" y="3486"/>
                    <a:pt x="10027" y="3557"/>
                    <a:pt x="10027" y="3629"/>
                  </a:cubicBezTo>
                  <a:cubicBezTo>
                    <a:pt x="10051" y="3700"/>
                    <a:pt x="10027" y="3772"/>
                    <a:pt x="9979" y="3819"/>
                  </a:cubicBezTo>
                  <a:cubicBezTo>
                    <a:pt x="9931" y="3891"/>
                    <a:pt x="9836" y="3962"/>
                    <a:pt x="9717" y="3986"/>
                  </a:cubicBezTo>
                  <a:cubicBezTo>
                    <a:pt x="9692" y="3989"/>
                    <a:pt x="9667" y="3991"/>
                    <a:pt x="9641" y="3991"/>
                  </a:cubicBezTo>
                  <a:cubicBezTo>
                    <a:pt x="9471" y="3991"/>
                    <a:pt x="9290" y="3926"/>
                    <a:pt x="9146" y="3843"/>
                  </a:cubicBezTo>
                  <a:cubicBezTo>
                    <a:pt x="9098" y="3843"/>
                    <a:pt x="9074" y="3843"/>
                    <a:pt x="9050" y="3891"/>
                  </a:cubicBezTo>
                  <a:cubicBezTo>
                    <a:pt x="9027" y="3914"/>
                    <a:pt x="9027" y="3962"/>
                    <a:pt x="9074" y="3986"/>
                  </a:cubicBezTo>
                  <a:cubicBezTo>
                    <a:pt x="9193" y="4081"/>
                    <a:pt x="9360" y="4200"/>
                    <a:pt x="9431" y="4343"/>
                  </a:cubicBezTo>
                  <a:cubicBezTo>
                    <a:pt x="9503" y="4486"/>
                    <a:pt x="9503" y="4677"/>
                    <a:pt x="9384" y="4772"/>
                  </a:cubicBezTo>
                  <a:cubicBezTo>
                    <a:pt x="9323" y="4817"/>
                    <a:pt x="9244" y="4834"/>
                    <a:pt x="9175" y="4834"/>
                  </a:cubicBezTo>
                  <a:cubicBezTo>
                    <a:pt x="9136" y="4834"/>
                    <a:pt x="9100" y="4828"/>
                    <a:pt x="9074" y="4819"/>
                  </a:cubicBezTo>
                  <a:cubicBezTo>
                    <a:pt x="8955" y="4772"/>
                    <a:pt x="8836" y="4700"/>
                    <a:pt x="8741" y="4629"/>
                  </a:cubicBezTo>
                  <a:cubicBezTo>
                    <a:pt x="8729" y="4617"/>
                    <a:pt x="8711" y="4611"/>
                    <a:pt x="8693" y="4611"/>
                  </a:cubicBezTo>
                  <a:cubicBezTo>
                    <a:pt x="8675" y="4611"/>
                    <a:pt x="8657" y="4617"/>
                    <a:pt x="8645" y="4629"/>
                  </a:cubicBezTo>
                  <a:cubicBezTo>
                    <a:pt x="8622" y="4653"/>
                    <a:pt x="8622" y="4700"/>
                    <a:pt x="8645" y="4724"/>
                  </a:cubicBezTo>
                  <a:cubicBezTo>
                    <a:pt x="8717" y="4819"/>
                    <a:pt x="8765" y="4891"/>
                    <a:pt x="8812" y="4986"/>
                  </a:cubicBezTo>
                  <a:cubicBezTo>
                    <a:pt x="8860" y="5081"/>
                    <a:pt x="8860" y="5177"/>
                    <a:pt x="8812" y="5248"/>
                  </a:cubicBezTo>
                  <a:cubicBezTo>
                    <a:pt x="8775" y="5340"/>
                    <a:pt x="8652" y="5375"/>
                    <a:pt x="8533" y="5375"/>
                  </a:cubicBezTo>
                  <a:cubicBezTo>
                    <a:pt x="8498" y="5375"/>
                    <a:pt x="8463" y="5372"/>
                    <a:pt x="8431" y="5367"/>
                  </a:cubicBezTo>
                  <a:cubicBezTo>
                    <a:pt x="8288" y="5320"/>
                    <a:pt x="8145" y="5177"/>
                    <a:pt x="8026" y="5081"/>
                  </a:cubicBezTo>
                  <a:cubicBezTo>
                    <a:pt x="8014" y="5069"/>
                    <a:pt x="7997" y="5064"/>
                    <a:pt x="7979" y="5064"/>
                  </a:cubicBezTo>
                  <a:cubicBezTo>
                    <a:pt x="7961" y="5064"/>
                    <a:pt x="7943" y="5069"/>
                    <a:pt x="7931" y="5081"/>
                  </a:cubicBezTo>
                  <a:cubicBezTo>
                    <a:pt x="7907" y="5105"/>
                    <a:pt x="7907" y="5153"/>
                    <a:pt x="7931" y="5177"/>
                  </a:cubicBezTo>
                  <a:cubicBezTo>
                    <a:pt x="7979" y="5248"/>
                    <a:pt x="8002" y="5343"/>
                    <a:pt x="7979" y="5439"/>
                  </a:cubicBezTo>
                  <a:cubicBezTo>
                    <a:pt x="7955" y="5534"/>
                    <a:pt x="7883" y="5605"/>
                    <a:pt x="7788" y="5629"/>
                  </a:cubicBezTo>
                  <a:cubicBezTo>
                    <a:pt x="7746" y="5643"/>
                    <a:pt x="7707" y="5649"/>
                    <a:pt x="7670" y="5649"/>
                  </a:cubicBezTo>
                  <a:cubicBezTo>
                    <a:pt x="7582" y="5649"/>
                    <a:pt x="7512" y="5615"/>
                    <a:pt x="7479" y="5581"/>
                  </a:cubicBezTo>
                  <a:cubicBezTo>
                    <a:pt x="7359" y="5534"/>
                    <a:pt x="7264" y="5439"/>
                    <a:pt x="7193" y="5367"/>
                  </a:cubicBezTo>
                  <a:cubicBezTo>
                    <a:pt x="7169" y="5343"/>
                    <a:pt x="7121" y="5343"/>
                    <a:pt x="7098" y="5343"/>
                  </a:cubicBezTo>
                  <a:cubicBezTo>
                    <a:pt x="7074" y="5367"/>
                    <a:pt x="7050" y="5391"/>
                    <a:pt x="7074" y="5439"/>
                  </a:cubicBezTo>
                  <a:cubicBezTo>
                    <a:pt x="7098" y="5558"/>
                    <a:pt x="7074" y="5677"/>
                    <a:pt x="7002" y="5772"/>
                  </a:cubicBezTo>
                  <a:cubicBezTo>
                    <a:pt x="6931" y="5843"/>
                    <a:pt x="6836" y="5891"/>
                    <a:pt x="6717" y="5915"/>
                  </a:cubicBezTo>
                  <a:lnTo>
                    <a:pt x="6621" y="5462"/>
                  </a:lnTo>
                  <a:cubicBezTo>
                    <a:pt x="6526" y="5081"/>
                    <a:pt x="6431" y="4653"/>
                    <a:pt x="6264" y="4248"/>
                  </a:cubicBezTo>
                  <a:cubicBezTo>
                    <a:pt x="6431" y="4224"/>
                    <a:pt x="6621" y="4129"/>
                    <a:pt x="6740" y="3986"/>
                  </a:cubicBezTo>
                  <a:cubicBezTo>
                    <a:pt x="6859" y="3819"/>
                    <a:pt x="6907" y="3581"/>
                    <a:pt x="6859" y="3391"/>
                  </a:cubicBezTo>
                  <a:cubicBezTo>
                    <a:pt x="6836" y="3319"/>
                    <a:pt x="6812" y="3248"/>
                    <a:pt x="6788" y="3176"/>
                  </a:cubicBezTo>
                  <a:cubicBezTo>
                    <a:pt x="6764" y="3152"/>
                    <a:pt x="6764" y="3129"/>
                    <a:pt x="6764" y="3105"/>
                  </a:cubicBezTo>
                  <a:cubicBezTo>
                    <a:pt x="7693" y="2486"/>
                    <a:pt x="8669" y="1938"/>
                    <a:pt x="9693" y="1485"/>
                  </a:cubicBezTo>
                  <a:cubicBezTo>
                    <a:pt x="9765" y="1462"/>
                    <a:pt x="9836" y="1414"/>
                    <a:pt x="9908" y="1414"/>
                  </a:cubicBezTo>
                  <a:close/>
                  <a:moveTo>
                    <a:pt x="525" y="1414"/>
                  </a:moveTo>
                  <a:cubicBezTo>
                    <a:pt x="596" y="1414"/>
                    <a:pt x="668" y="1462"/>
                    <a:pt x="739" y="1485"/>
                  </a:cubicBezTo>
                  <a:cubicBezTo>
                    <a:pt x="1763" y="1938"/>
                    <a:pt x="2763" y="2486"/>
                    <a:pt x="3716" y="3105"/>
                  </a:cubicBezTo>
                  <a:cubicBezTo>
                    <a:pt x="3716" y="3533"/>
                    <a:pt x="3954" y="3914"/>
                    <a:pt x="4335" y="4105"/>
                  </a:cubicBezTo>
                  <a:cubicBezTo>
                    <a:pt x="4216" y="4367"/>
                    <a:pt x="4145" y="4653"/>
                    <a:pt x="4073" y="4962"/>
                  </a:cubicBezTo>
                  <a:cubicBezTo>
                    <a:pt x="4002" y="5272"/>
                    <a:pt x="3930" y="5605"/>
                    <a:pt x="3859" y="5915"/>
                  </a:cubicBezTo>
                  <a:cubicBezTo>
                    <a:pt x="3837" y="5918"/>
                    <a:pt x="3815" y="5919"/>
                    <a:pt x="3793" y="5919"/>
                  </a:cubicBezTo>
                  <a:cubicBezTo>
                    <a:pt x="3649" y="5919"/>
                    <a:pt x="3513" y="5855"/>
                    <a:pt x="3430" y="5772"/>
                  </a:cubicBezTo>
                  <a:cubicBezTo>
                    <a:pt x="3359" y="5677"/>
                    <a:pt x="3335" y="5558"/>
                    <a:pt x="3359" y="5439"/>
                  </a:cubicBezTo>
                  <a:cubicBezTo>
                    <a:pt x="3382" y="5391"/>
                    <a:pt x="3359" y="5367"/>
                    <a:pt x="3335" y="5343"/>
                  </a:cubicBezTo>
                  <a:cubicBezTo>
                    <a:pt x="3311" y="5343"/>
                    <a:pt x="3263" y="5343"/>
                    <a:pt x="3240" y="5367"/>
                  </a:cubicBezTo>
                  <a:cubicBezTo>
                    <a:pt x="3168" y="5439"/>
                    <a:pt x="3073" y="5534"/>
                    <a:pt x="2954" y="5581"/>
                  </a:cubicBezTo>
                  <a:cubicBezTo>
                    <a:pt x="2920" y="5615"/>
                    <a:pt x="2851" y="5649"/>
                    <a:pt x="2762" y="5649"/>
                  </a:cubicBezTo>
                  <a:cubicBezTo>
                    <a:pt x="2726" y="5649"/>
                    <a:pt x="2686" y="5643"/>
                    <a:pt x="2644" y="5629"/>
                  </a:cubicBezTo>
                  <a:cubicBezTo>
                    <a:pt x="2573" y="5605"/>
                    <a:pt x="2478" y="5534"/>
                    <a:pt x="2454" y="5439"/>
                  </a:cubicBezTo>
                  <a:cubicBezTo>
                    <a:pt x="2430" y="5343"/>
                    <a:pt x="2454" y="5248"/>
                    <a:pt x="2501" y="5177"/>
                  </a:cubicBezTo>
                  <a:cubicBezTo>
                    <a:pt x="2525" y="5153"/>
                    <a:pt x="2525" y="5105"/>
                    <a:pt x="2501" y="5081"/>
                  </a:cubicBezTo>
                  <a:cubicBezTo>
                    <a:pt x="2489" y="5069"/>
                    <a:pt x="2472" y="5064"/>
                    <a:pt x="2454" y="5064"/>
                  </a:cubicBezTo>
                  <a:cubicBezTo>
                    <a:pt x="2436" y="5064"/>
                    <a:pt x="2418" y="5069"/>
                    <a:pt x="2406" y="5081"/>
                  </a:cubicBezTo>
                  <a:cubicBezTo>
                    <a:pt x="2287" y="5177"/>
                    <a:pt x="2144" y="5320"/>
                    <a:pt x="2001" y="5367"/>
                  </a:cubicBezTo>
                  <a:cubicBezTo>
                    <a:pt x="1969" y="5372"/>
                    <a:pt x="1935" y="5375"/>
                    <a:pt x="1900" y="5375"/>
                  </a:cubicBezTo>
                  <a:cubicBezTo>
                    <a:pt x="1780" y="5375"/>
                    <a:pt x="1657" y="5340"/>
                    <a:pt x="1620" y="5248"/>
                  </a:cubicBezTo>
                  <a:cubicBezTo>
                    <a:pt x="1573" y="5177"/>
                    <a:pt x="1573" y="5081"/>
                    <a:pt x="1620" y="4986"/>
                  </a:cubicBezTo>
                  <a:cubicBezTo>
                    <a:pt x="1668" y="4891"/>
                    <a:pt x="1715" y="4819"/>
                    <a:pt x="1787" y="4724"/>
                  </a:cubicBezTo>
                  <a:cubicBezTo>
                    <a:pt x="1811" y="4700"/>
                    <a:pt x="1811" y="4653"/>
                    <a:pt x="1787" y="4629"/>
                  </a:cubicBezTo>
                  <a:cubicBezTo>
                    <a:pt x="1775" y="4617"/>
                    <a:pt x="1757" y="4611"/>
                    <a:pt x="1739" y="4611"/>
                  </a:cubicBezTo>
                  <a:cubicBezTo>
                    <a:pt x="1721" y="4611"/>
                    <a:pt x="1704" y="4617"/>
                    <a:pt x="1692" y="4629"/>
                  </a:cubicBezTo>
                  <a:cubicBezTo>
                    <a:pt x="1596" y="4700"/>
                    <a:pt x="1477" y="4772"/>
                    <a:pt x="1358" y="4819"/>
                  </a:cubicBezTo>
                  <a:cubicBezTo>
                    <a:pt x="1332" y="4828"/>
                    <a:pt x="1296" y="4834"/>
                    <a:pt x="1257" y="4834"/>
                  </a:cubicBezTo>
                  <a:cubicBezTo>
                    <a:pt x="1189" y="4834"/>
                    <a:pt x="1109" y="4817"/>
                    <a:pt x="1049" y="4772"/>
                  </a:cubicBezTo>
                  <a:cubicBezTo>
                    <a:pt x="930" y="4677"/>
                    <a:pt x="930" y="4486"/>
                    <a:pt x="1001" y="4343"/>
                  </a:cubicBezTo>
                  <a:cubicBezTo>
                    <a:pt x="1072" y="4200"/>
                    <a:pt x="1239" y="4081"/>
                    <a:pt x="1358" y="3986"/>
                  </a:cubicBezTo>
                  <a:cubicBezTo>
                    <a:pt x="1406" y="3962"/>
                    <a:pt x="1406" y="3914"/>
                    <a:pt x="1382" y="3891"/>
                  </a:cubicBezTo>
                  <a:cubicBezTo>
                    <a:pt x="1358" y="3843"/>
                    <a:pt x="1334" y="3843"/>
                    <a:pt x="1287" y="3843"/>
                  </a:cubicBezTo>
                  <a:cubicBezTo>
                    <a:pt x="1142" y="3926"/>
                    <a:pt x="961" y="3991"/>
                    <a:pt x="791" y="3991"/>
                  </a:cubicBezTo>
                  <a:cubicBezTo>
                    <a:pt x="766" y="3991"/>
                    <a:pt x="740" y="3989"/>
                    <a:pt x="715" y="3986"/>
                  </a:cubicBezTo>
                  <a:cubicBezTo>
                    <a:pt x="596" y="3962"/>
                    <a:pt x="501" y="3891"/>
                    <a:pt x="453" y="3819"/>
                  </a:cubicBezTo>
                  <a:cubicBezTo>
                    <a:pt x="406" y="3772"/>
                    <a:pt x="382" y="3700"/>
                    <a:pt x="406" y="3629"/>
                  </a:cubicBezTo>
                  <a:cubicBezTo>
                    <a:pt x="406" y="3557"/>
                    <a:pt x="453" y="3486"/>
                    <a:pt x="501" y="3438"/>
                  </a:cubicBezTo>
                  <a:cubicBezTo>
                    <a:pt x="691" y="3271"/>
                    <a:pt x="977" y="3271"/>
                    <a:pt x="1263" y="3271"/>
                  </a:cubicBezTo>
                  <a:cubicBezTo>
                    <a:pt x="1263" y="3319"/>
                    <a:pt x="1287" y="3391"/>
                    <a:pt x="1311" y="3462"/>
                  </a:cubicBezTo>
                  <a:cubicBezTo>
                    <a:pt x="1358" y="3510"/>
                    <a:pt x="1430" y="3533"/>
                    <a:pt x="1477" y="3557"/>
                  </a:cubicBezTo>
                  <a:cubicBezTo>
                    <a:pt x="1739" y="3724"/>
                    <a:pt x="2025" y="3843"/>
                    <a:pt x="2311" y="3938"/>
                  </a:cubicBezTo>
                  <a:cubicBezTo>
                    <a:pt x="2192" y="3962"/>
                    <a:pt x="2096" y="4010"/>
                    <a:pt x="1977" y="4057"/>
                  </a:cubicBezTo>
                  <a:cubicBezTo>
                    <a:pt x="1930" y="4081"/>
                    <a:pt x="1858" y="4105"/>
                    <a:pt x="1811" y="4176"/>
                  </a:cubicBezTo>
                  <a:cubicBezTo>
                    <a:pt x="1763" y="4248"/>
                    <a:pt x="1715" y="4319"/>
                    <a:pt x="1739" y="4415"/>
                  </a:cubicBezTo>
                  <a:cubicBezTo>
                    <a:pt x="1739" y="4486"/>
                    <a:pt x="1811" y="4605"/>
                    <a:pt x="2001" y="4677"/>
                  </a:cubicBezTo>
                  <a:cubicBezTo>
                    <a:pt x="2168" y="4748"/>
                    <a:pt x="2358" y="4772"/>
                    <a:pt x="2549" y="4772"/>
                  </a:cubicBezTo>
                  <a:cubicBezTo>
                    <a:pt x="2811" y="4772"/>
                    <a:pt x="3097" y="4700"/>
                    <a:pt x="3335" y="4557"/>
                  </a:cubicBezTo>
                  <a:cubicBezTo>
                    <a:pt x="3359" y="4534"/>
                    <a:pt x="3382" y="4486"/>
                    <a:pt x="3359" y="4462"/>
                  </a:cubicBezTo>
                  <a:cubicBezTo>
                    <a:pt x="3345" y="4434"/>
                    <a:pt x="3323" y="4423"/>
                    <a:pt x="3302" y="4423"/>
                  </a:cubicBezTo>
                  <a:cubicBezTo>
                    <a:pt x="3287" y="4423"/>
                    <a:pt x="3273" y="4429"/>
                    <a:pt x="3263" y="4438"/>
                  </a:cubicBezTo>
                  <a:cubicBezTo>
                    <a:pt x="3043" y="4570"/>
                    <a:pt x="2787" y="4639"/>
                    <a:pt x="2534" y="4639"/>
                  </a:cubicBezTo>
                  <a:cubicBezTo>
                    <a:pt x="2376" y="4639"/>
                    <a:pt x="2219" y="4612"/>
                    <a:pt x="2073" y="4557"/>
                  </a:cubicBezTo>
                  <a:cubicBezTo>
                    <a:pt x="1977" y="4510"/>
                    <a:pt x="1882" y="4462"/>
                    <a:pt x="1882" y="4391"/>
                  </a:cubicBezTo>
                  <a:cubicBezTo>
                    <a:pt x="1882" y="4343"/>
                    <a:pt x="1882" y="4295"/>
                    <a:pt x="1930" y="4272"/>
                  </a:cubicBezTo>
                  <a:cubicBezTo>
                    <a:pt x="1954" y="4248"/>
                    <a:pt x="2001" y="4200"/>
                    <a:pt x="2049" y="4176"/>
                  </a:cubicBezTo>
                  <a:cubicBezTo>
                    <a:pt x="2195" y="4095"/>
                    <a:pt x="2364" y="4058"/>
                    <a:pt x="2525" y="4058"/>
                  </a:cubicBezTo>
                  <a:cubicBezTo>
                    <a:pt x="2599" y="4058"/>
                    <a:pt x="2672" y="4066"/>
                    <a:pt x="2739" y="4081"/>
                  </a:cubicBezTo>
                  <a:lnTo>
                    <a:pt x="2811" y="4081"/>
                  </a:lnTo>
                  <a:cubicBezTo>
                    <a:pt x="2835" y="4057"/>
                    <a:pt x="2859" y="4057"/>
                    <a:pt x="2859" y="4010"/>
                  </a:cubicBezTo>
                  <a:cubicBezTo>
                    <a:pt x="2859" y="3986"/>
                    <a:pt x="2835" y="3938"/>
                    <a:pt x="2811" y="3938"/>
                  </a:cubicBezTo>
                  <a:cubicBezTo>
                    <a:pt x="2358" y="3843"/>
                    <a:pt x="1930" y="3676"/>
                    <a:pt x="1549" y="3438"/>
                  </a:cubicBezTo>
                  <a:cubicBezTo>
                    <a:pt x="1501" y="3414"/>
                    <a:pt x="1454" y="3391"/>
                    <a:pt x="1430" y="3367"/>
                  </a:cubicBezTo>
                  <a:cubicBezTo>
                    <a:pt x="1406" y="3343"/>
                    <a:pt x="1406" y="3295"/>
                    <a:pt x="1406" y="3271"/>
                  </a:cubicBezTo>
                  <a:cubicBezTo>
                    <a:pt x="1430" y="3248"/>
                    <a:pt x="1477" y="3224"/>
                    <a:pt x="1525" y="3200"/>
                  </a:cubicBezTo>
                  <a:cubicBezTo>
                    <a:pt x="1608" y="3176"/>
                    <a:pt x="1704" y="3164"/>
                    <a:pt x="1796" y="3164"/>
                  </a:cubicBezTo>
                  <a:cubicBezTo>
                    <a:pt x="1888" y="3164"/>
                    <a:pt x="1977" y="3176"/>
                    <a:pt x="2049" y="3200"/>
                  </a:cubicBezTo>
                  <a:lnTo>
                    <a:pt x="2073" y="3200"/>
                  </a:lnTo>
                  <a:lnTo>
                    <a:pt x="2549" y="3438"/>
                  </a:lnTo>
                  <a:lnTo>
                    <a:pt x="2597" y="3438"/>
                  </a:lnTo>
                  <a:cubicBezTo>
                    <a:pt x="2620" y="3438"/>
                    <a:pt x="2644" y="3438"/>
                    <a:pt x="2668" y="3414"/>
                  </a:cubicBezTo>
                  <a:cubicBezTo>
                    <a:pt x="2668" y="3367"/>
                    <a:pt x="2668" y="3319"/>
                    <a:pt x="2620" y="3319"/>
                  </a:cubicBezTo>
                  <a:lnTo>
                    <a:pt x="1835" y="2914"/>
                  </a:lnTo>
                  <a:cubicBezTo>
                    <a:pt x="1763" y="2890"/>
                    <a:pt x="1715" y="2867"/>
                    <a:pt x="1668" y="2819"/>
                  </a:cubicBezTo>
                  <a:cubicBezTo>
                    <a:pt x="1644" y="2771"/>
                    <a:pt x="1620" y="2724"/>
                    <a:pt x="1644" y="2676"/>
                  </a:cubicBezTo>
                  <a:cubicBezTo>
                    <a:pt x="1644" y="2652"/>
                    <a:pt x="1692" y="2628"/>
                    <a:pt x="1739" y="2628"/>
                  </a:cubicBezTo>
                  <a:cubicBezTo>
                    <a:pt x="1755" y="2621"/>
                    <a:pt x="1771" y="2618"/>
                    <a:pt x="1788" y="2618"/>
                  </a:cubicBezTo>
                  <a:cubicBezTo>
                    <a:pt x="1821" y="2618"/>
                    <a:pt x="1858" y="2628"/>
                    <a:pt x="1906" y="2628"/>
                  </a:cubicBezTo>
                  <a:cubicBezTo>
                    <a:pt x="2406" y="2748"/>
                    <a:pt x="2882" y="2986"/>
                    <a:pt x="3287" y="3319"/>
                  </a:cubicBezTo>
                  <a:cubicBezTo>
                    <a:pt x="3299" y="3331"/>
                    <a:pt x="3317" y="3337"/>
                    <a:pt x="3335" y="3337"/>
                  </a:cubicBezTo>
                  <a:cubicBezTo>
                    <a:pt x="3353" y="3337"/>
                    <a:pt x="3371" y="3331"/>
                    <a:pt x="3382" y="3319"/>
                  </a:cubicBezTo>
                  <a:cubicBezTo>
                    <a:pt x="3406" y="3271"/>
                    <a:pt x="3406" y="3248"/>
                    <a:pt x="3382" y="3224"/>
                  </a:cubicBezTo>
                  <a:cubicBezTo>
                    <a:pt x="2954" y="2867"/>
                    <a:pt x="2454" y="2605"/>
                    <a:pt x="1930" y="2486"/>
                  </a:cubicBezTo>
                  <a:cubicBezTo>
                    <a:pt x="1882" y="2486"/>
                    <a:pt x="1835" y="2475"/>
                    <a:pt x="1787" y="2475"/>
                  </a:cubicBezTo>
                  <a:cubicBezTo>
                    <a:pt x="1763" y="2475"/>
                    <a:pt x="1739" y="2478"/>
                    <a:pt x="1715" y="2486"/>
                  </a:cubicBezTo>
                  <a:cubicBezTo>
                    <a:pt x="1692" y="2486"/>
                    <a:pt x="1644" y="2486"/>
                    <a:pt x="1620" y="2509"/>
                  </a:cubicBezTo>
                  <a:cubicBezTo>
                    <a:pt x="1620" y="2486"/>
                    <a:pt x="1620" y="2486"/>
                    <a:pt x="1620" y="2486"/>
                  </a:cubicBezTo>
                  <a:lnTo>
                    <a:pt x="572" y="1819"/>
                  </a:lnTo>
                  <a:cubicBezTo>
                    <a:pt x="501" y="1771"/>
                    <a:pt x="429" y="1724"/>
                    <a:pt x="382" y="1652"/>
                  </a:cubicBezTo>
                  <a:cubicBezTo>
                    <a:pt x="358" y="1604"/>
                    <a:pt x="334" y="1533"/>
                    <a:pt x="358" y="1485"/>
                  </a:cubicBezTo>
                  <a:cubicBezTo>
                    <a:pt x="406" y="1438"/>
                    <a:pt x="477" y="1414"/>
                    <a:pt x="525" y="1414"/>
                  </a:cubicBezTo>
                  <a:close/>
                  <a:moveTo>
                    <a:pt x="5597" y="3510"/>
                  </a:moveTo>
                  <a:cubicBezTo>
                    <a:pt x="6145" y="4034"/>
                    <a:pt x="6335" y="4843"/>
                    <a:pt x="6478" y="5486"/>
                  </a:cubicBezTo>
                  <a:lnTo>
                    <a:pt x="6597" y="5986"/>
                  </a:lnTo>
                  <a:cubicBezTo>
                    <a:pt x="6597" y="5986"/>
                    <a:pt x="6597" y="6010"/>
                    <a:pt x="6597" y="6010"/>
                  </a:cubicBezTo>
                  <a:lnTo>
                    <a:pt x="6883" y="7177"/>
                  </a:lnTo>
                  <a:cubicBezTo>
                    <a:pt x="6931" y="7391"/>
                    <a:pt x="6978" y="7630"/>
                    <a:pt x="6859" y="7796"/>
                  </a:cubicBezTo>
                  <a:cubicBezTo>
                    <a:pt x="6740" y="7939"/>
                    <a:pt x="6550" y="7987"/>
                    <a:pt x="6359" y="8011"/>
                  </a:cubicBezTo>
                  <a:cubicBezTo>
                    <a:pt x="5941" y="8068"/>
                    <a:pt x="5523" y="8100"/>
                    <a:pt x="5110" y="8100"/>
                  </a:cubicBezTo>
                  <a:cubicBezTo>
                    <a:pt x="4841" y="8100"/>
                    <a:pt x="4574" y="8086"/>
                    <a:pt x="4311" y="8058"/>
                  </a:cubicBezTo>
                  <a:cubicBezTo>
                    <a:pt x="4097" y="8034"/>
                    <a:pt x="3835" y="7987"/>
                    <a:pt x="3740" y="7796"/>
                  </a:cubicBezTo>
                  <a:cubicBezTo>
                    <a:pt x="3644" y="7653"/>
                    <a:pt x="3668" y="7463"/>
                    <a:pt x="3716" y="7272"/>
                  </a:cubicBezTo>
                  <a:cubicBezTo>
                    <a:pt x="3859" y="6510"/>
                    <a:pt x="4025" y="5748"/>
                    <a:pt x="4216" y="5010"/>
                  </a:cubicBezTo>
                  <a:cubicBezTo>
                    <a:pt x="4287" y="4700"/>
                    <a:pt x="4359" y="4415"/>
                    <a:pt x="4478" y="4153"/>
                  </a:cubicBezTo>
                  <a:cubicBezTo>
                    <a:pt x="4597" y="3867"/>
                    <a:pt x="4788" y="3653"/>
                    <a:pt x="4978" y="3510"/>
                  </a:cubicBezTo>
                  <a:cubicBezTo>
                    <a:pt x="5049" y="3629"/>
                    <a:pt x="5145" y="3724"/>
                    <a:pt x="5288" y="3724"/>
                  </a:cubicBezTo>
                  <a:lnTo>
                    <a:pt x="5311" y="3724"/>
                  </a:lnTo>
                  <a:cubicBezTo>
                    <a:pt x="5431" y="3724"/>
                    <a:pt x="5550" y="3605"/>
                    <a:pt x="5597" y="3510"/>
                  </a:cubicBezTo>
                  <a:close/>
                  <a:moveTo>
                    <a:pt x="5311" y="1"/>
                  </a:moveTo>
                  <a:cubicBezTo>
                    <a:pt x="5014" y="1"/>
                    <a:pt x="4724" y="91"/>
                    <a:pt x="4478" y="271"/>
                  </a:cubicBezTo>
                  <a:cubicBezTo>
                    <a:pt x="4121" y="533"/>
                    <a:pt x="3906" y="938"/>
                    <a:pt x="3883" y="1366"/>
                  </a:cubicBezTo>
                  <a:cubicBezTo>
                    <a:pt x="3859" y="1509"/>
                    <a:pt x="3883" y="1628"/>
                    <a:pt x="3883" y="1747"/>
                  </a:cubicBezTo>
                  <a:cubicBezTo>
                    <a:pt x="3906" y="1914"/>
                    <a:pt x="3906" y="2057"/>
                    <a:pt x="3906" y="2200"/>
                  </a:cubicBezTo>
                  <a:cubicBezTo>
                    <a:pt x="3883" y="2319"/>
                    <a:pt x="3859" y="2438"/>
                    <a:pt x="3811" y="2581"/>
                  </a:cubicBezTo>
                  <a:cubicBezTo>
                    <a:pt x="3764" y="2700"/>
                    <a:pt x="3740" y="2819"/>
                    <a:pt x="3716" y="2938"/>
                  </a:cubicBezTo>
                  <a:cubicBezTo>
                    <a:pt x="2787" y="2343"/>
                    <a:pt x="1811" y="1819"/>
                    <a:pt x="811" y="1343"/>
                  </a:cubicBezTo>
                  <a:cubicBezTo>
                    <a:pt x="715" y="1319"/>
                    <a:pt x="620" y="1271"/>
                    <a:pt x="525" y="1271"/>
                  </a:cubicBezTo>
                  <a:cubicBezTo>
                    <a:pt x="406" y="1271"/>
                    <a:pt x="287" y="1319"/>
                    <a:pt x="239" y="1414"/>
                  </a:cubicBezTo>
                  <a:cubicBezTo>
                    <a:pt x="191" y="1509"/>
                    <a:pt x="191" y="1628"/>
                    <a:pt x="263" y="1747"/>
                  </a:cubicBezTo>
                  <a:cubicBezTo>
                    <a:pt x="334" y="1819"/>
                    <a:pt x="429" y="1866"/>
                    <a:pt x="501" y="1914"/>
                  </a:cubicBezTo>
                  <a:lnTo>
                    <a:pt x="1287" y="2438"/>
                  </a:lnTo>
                  <a:cubicBezTo>
                    <a:pt x="1228" y="2434"/>
                    <a:pt x="1169" y="2432"/>
                    <a:pt x="1110" y="2432"/>
                  </a:cubicBezTo>
                  <a:cubicBezTo>
                    <a:pt x="836" y="2432"/>
                    <a:pt x="565" y="2474"/>
                    <a:pt x="310" y="2533"/>
                  </a:cubicBezTo>
                  <a:cubicBezTo>
                    <a:pt x="168" y="2581"/>
                    <a:pt x="1" y="2700"/>
                    <a:pt x="25" y="2867"/>
                  </a:cubicBezTo>
                  <a:cubicBezTo>
                    <a:pt x="25" y="2986"/>
                    <a:pt x="144" y="3057"/>
                    <a:pt x="334" y="3105"/>
                  </a:cubicBezTo>
                  <a:lnTo>
                    <a:pt x="739" y="3176"/>
                  </a:lnTo>
                  <a:cubicBezTo>
                    <a:pt x="620" y="3200"/>
                    <a:pt x="501" y="3248"/>
                    <a:pt x="406" y="3343"/>
                  </a:cubicBezTo>
                  <a:cubicBezTo>
                    <a:pt x="358" y="3391"/>
                    <a:pt x="287" y="3486"/>
                    <a:pt x="263" y="3605"/>
                  </a:cubicBezTo>
                  <a:cubicBezTo>
                    <a:pt x="239" y="3700"/>
                    <a:pt x="263" y="3795"/>
                    <a:pt x="334" y="3891"/>
                  </a:cubicBezTo>
                  <a:cubicBezTo>
                    <a:pt x="406" y="4010"/>
                    <a:pt x="549" y="4105"/>
                    <a:pt x="691" y="4129"/>
                  </a:cubicBezTo>
                  <a:cubicBezTo>
                    <a:pt x="787" y="4129"/>
                    <a:pt x="906" y="4129"/>
                    <a:pt x="1001" y="4105"/>
                  </a:cubicBezTo>
                  <a:lnTo>
                    <a:pt x="1001" y="4105"/>
                  </a:lnTo>
                  <a:cubicBezTo>
                    <a:pt x="953" y="4153"/>
                    <a:pt x="906" y="4224"/>
                    <a:pt x="882" y="4295"/>
                  </a:cubicBezTo>
                  <a:cubicBezTo>
                    <a:pt x="787" y="4486"/>
                    <a:pt x="787" y="4748"/>
                    <a:pt x="977" y="4891"/>
                  </a:cubicBezTo>
                  <a:cubicBezTo>
                    <a:pt x="1041" y="4954"/>
                    <a:pt x="1136" y="4986"/>
                    <a:pt x="1242" y="4986"/>
                  </a:cubicBezTo>
                  <a:cubicBezTo>
                    <a:pt x="1295" y="4986"/>
                    <a:pt x="1350" y="4978"/>
                    <a:pt x="1406" y="4962"/>
                  </a:cubicBezTo>
                  <a:cubicBezTo>
                    <a:pt x="1430" y="4938"/>
                    <a:pt x="1454" y="4938"/>
                    <a:pt x="1501" y="4915"/>
                  </a:cubicBezTo>
                  <a:lnTo>
                    <a:pt x="1501" y="4915"/>
                  </a:lnTo>
                  <a:cubicBezTo>
                    <a:pt x="1430" y="5058"/>
                    <a:pt x="1430" y="5200"/>
                    <a:pt x="1477" y="5296"/>
                  </a:cubicBezTo>
                  <a:cubicBezTo>
                    <a:pt x="1548" y="5438"/>
                    <a:pt x="1712" y="5513"/>
                    <a:pt x="1869" y="5513"/>
                  </a:cubicBezTo>
                  <a:cubicBezTo>
                    <a:pt x="1923" y="5513"/>
                    <a:pt x="1976" y="5504"/>
                    <a:pt x="2025" y="5486"/>
                  </a:cubicBezTo>
                  <a:cubicBezTo>
                    <a:pt x="2144" y="5462"/>
                    <a:pt x="2216" y="5415"/>
                    <a:pt x="2311" y="5343"/>
                  </a:cubicBezTo>
                  <a:cubicBezTo>
                    <a:pt x="2311" y="5391"/>
                    <a:pt x="2311" y="5439"/>
                    <a:pt x="2311" y="5486"/>
                  </a:cubicBezTo>
                  <a:cubicBezTo>
                    <a:pt x="2358" y="5629"/>
                    <a:pt x="2478" y="5724"/>
                    <a:pt x="2620" y="5772"/>
                  </a:cubicBezTo>
                  <a:cubicBezTo>
                    <a:pt x="2660" y="5780"/>
                    <a:pt x="2702" y="5785"/>
                    <a:pt x="2747" y="5785"/>
                  </a:cubicBezTo>
                  <a:cubicBezTo>
                    <a:pt x="2835" y="5785"/>
                    <a:pt x="2930" y="5764"/>
                    <a:pt x="3025" y="5701"/>
                  </a:cubicBezTo>
                  <a:cubicBezTo>
                    <a:pt x="3097" y="5677"/>
                    <a:pt x="3168" y="5629"/>
                    <a:pt x="3216" y="5581"/>
                  </a:cubicBezTo>
                  <a:cubicBezTo>
                    <a:pt x="3216" y="5677"/>
                    <a:pt x="3263" y="5772"/>
                    <a:pt x="3335" y="5867"/>
                  </a:cubicBezTo>
                  <a:cubicBezTo>
                    <a:pt x="3430" y="5986"/>
                    <a:pt x="3621" y="6058"/>
                    <a:pt x="3787" y="6058"/>
                  </a:cubicBezTo>
                  <a:lnTo>
                    <a:pt x="3811" y="6058"/>
                  </a:lnTo>
                  <a:cubicBezTo>
                    <a:pt x="3740" y="6463"/>
                    <a:pt x="3644" y="6844"/>
                    <a:pt x="3573" y="7248"/>
                  </a:cubicBezTo>
                  <a:cubicBezTo>
                    <a:pt x="3525" y="7463"/>
                    <a:pt x="3502" y="7677"/>
                    <a:pt x="3597" y="7868"/>
                  </a:cubicBezTo>
                  <a:cubicBezTo>
                    <a:pt x="3740" y="8106"/>
                    <a:pt x="4049" y="8177"/>
                    <a:pt x="4287" y="8201"/>
                  </a:cubicBezTo>
                  <a:cubicBezTo>
                    <a:pt x="4573" y="8225"/>
                    <a:pt x="4859" y="8249"/>
                    <a:pt x="5145" y="8249"/>
                  </a:cubicBezTo>
                  <a:cubicBezTo>
                    <a:pt x="5550" y="8249"/>
                    <a:pt x="5954" y="8201"/>
                    <a:pt x="6359" y="8153"/>
                  </a:cubicBezTo>
                  <a:cubicBezTo>
                    <a:pt x="6597" y="8106"/>
                    <a:pt x="6836" y="8058"/>
                    <a:pt x="6978" y="7868"/>
                  </a:cubicBezTo>
                  <a:cubicBezTo>
                    <a:pt x="7121" y="7653"/>
                    <a:pt x="7074" y="7391"/>
                    <a:pt x="7002" y="7129"/>
                  </a:cubicBezTo>
                  <a:lnTo>
                    <a:pt x="6764" y="6034"/>
                  </a:lnTo>
                  <a:cubicBezTo>
                    <a:pt x="6883" y="6034"/>
                    <a:pt x="7026" y="5962"/>
                    <a:pt x="7098" y="5867"/>
                  </a:cubicBezTo>
                  <a:cubicBezTo>
                    <a:pt x="7169" y="5772"/>
                    <a:pt x="7217" y="5677"/>
                    <a:pt x="7217" y="5581"/>
                  </a:cubicBezTo>
                  <a:cubicBezTo>
                    <a:pt x="7264" y="5629"/>
                    <a:pt x="7336" y="5677"/>
                    <a:pt x="7407" y="5701"/>
                  </a:cubicBezTo>
                  <a:cubicBezTo>
                    <a:pt x="7502" y="5764"/>
                    <a:pt x="7598" y="5785"/>
                    <a:pt x="7686" y="5785"/>
                  </a:cubicBezTo>
                  <a:cubicBezTo>
                    <a:pt x="7730" y="5785"/>
                    <a:pt x="7772" y="5780"/>
                    <a:pt x="7812" y="5772"/>
                  </a:cubicBezTo>
                  <a:cubicBezTo>
                    <a:pt x="7955" y="5724"/>
                    <a:pt x="8074" y="5629"/>
                    <a:pt x="8122" y="5486"/>
                  </a:cubicBezTo>
                  <a:cubicBezTo>
                    <a:pt x="8122" y="5439"/>
                    <a:pt x="8122" y="5391"/>
                    <a:pt x="8122" y="5343"/>
                  </a:cubicBezTo>
                  <a:cubicBezTo>
                    <a:pt x="8217" y="5415"/>
                    <a:pt x="8288" y="5462"/>
                    <a:pt x="8407" y="5486"/>
                  </a:cubicBezTo>
                  <a:cubicBezTo>
                    <a:pt x="8456" y="5504"/>
                    <a:pt x="8509" y="5513"/>
                    <a:pt x="8563" y="5513"/>
                  </a:cubicBezTo>
                  <a:cubicBezTo>
                    <a:pt x="8721" y="5513"/>
                    <a:pt x="8884" y="5438"/>
                    <a:pt x="8955" y="5296"/>
                  </a:cubicBezTo>
                  <a:cubicBezTo>
                    <a:pt x="9003" y="5200"/>
                    <a:pt x="9003" y="5058"/>
                    <a:pt x="8931" y="4915"/>
                  </a:cubicBezTo>
                  <a:lnTo>
                    <a:pt x="8931" y="4915"/>
                  </a:lnTo>
                  <a:cubicBezTo>
                    <a:pt x="8955" y="4938"/>
                    <a:pt x="9003" y="4938"/>
                    <a:pt x="9027" y="4962"/>
                  </a:cubicBezTo>
                  <a:cubicBezTo>
                    <a:pt x="9082" y="4978"/>
                    <a:pt x="9138" y="4986"/>
                    <a:pt x="9191" y="4986"/>
                  </a:cubicBezTo>
                  <a:cubicBezTo>
                    <a:pt x="9296" y="4986"/>
                    <a:pt x="9392" y="4954"/>
                    <a:pt x="9455" y="4891"/>
                  </a:cubicBezTo>
                  <a:cubicBezTo>
                    <a:pt x="9646" y="4748"/>
                    <a:pt x="9646" y="4486"/>
                    <a:pt x="9550" y="4295"/>
                  </a:cubicBezTo>
                  <a:cubicBezTo>
                    <a:pt x="9527" y="4224"/>
                    <a:pt x="9479" y="4153"/>
                    <a:pt x="9431" y="4105"/>
                  </a:cubicBezTo>
                  <a:lnTo>
                    <a:pt x="9431" y="4105"/>
                  </a:lnTo>
                  <a:cubicBezTo>
                    <a:pt x="9527" y="4129"/>
                    <a:pt x="9646" y="4129"/>
                    <a:pt x="9741" y="4129"/>
                  </a:cubicBezTo>
                  <a:cubicBezTo>
                    <a:pt x="9884" y="4105"/>
                    <a:pt x="10027" y="4010"/>
                    <a:pt x="10098" y="3891"/>
                  </a:cubicBezTo>
                  <a:cubicBezTo>
                    <a:pt x="10170" y="3795"/>
                    <a:pt x="10193" y="3700"/>
                    <a:pt x="10170" y="3605"/>
                  </a:cubicBezTo>
                  <a:cubicBezTo>
                    <a:pt x="10146" y="3486"/>
                    <a:pt x="10074" y="3391"/>
                    <a:pt x="10027" y="3343"/>
                  </a:cubicBezTo>
                  <a:cubicBezTo>
                    <a:pt x="9931" y="3248"/>
                    <a:pt x="9812" y="3200"/>
                    <a:pt x="9693" y="3176"/>
                  </a:cubicBezTo>
                  <a:lnTo>
                    <a:pt x="10098" y="3105"/>
                  </a:lnTo>
                  <a:cubicBezTo>
                    <a:pt x="10289" y="3057"/>
                    <a:pt x="10384" y="2986"/>
                    <a:pt x="10408" y="2867"/>
                  </a:cubicBezTo>
                  <a:cubicBezTo>
                    <a:pt x="10432" y="2700"/>
                    <a:pt x="10265" y="2581"/>
                    <a:pt x="10122" y="2533"/>
                  </a:cubicBezTo>
                  <a:cubicBezTo>
                    <a:pt x="9867" y="2474"/>
                    <a:pt x="9596" y="2432"/>
                    <a:pt x="9323" y="2432"/>
                  </a:cubicBezTo>
                  <a:cubicBezTo>
                    <a:pt x="9264" y="2432"/>
                    <a:pt x="9205" y="2434"/>
                    <a:pt x="9146" y="2438"/>
                  </a:cubicBezTo>
                  <a:lnTo>
                    <a:pt x="9931" y="1938"/>
                  </a:lnTo>
                  <a:cubicBezTo>
                    <a:pt x="10003" y="1866"/>
                    <a:pt x="10098" y="1819"/>
                    <a:pt x="10170" y="1747"/>
                  </a:cubicBezTo>
                  <a:cubicBezTo>
                    <a:pt x="10241" y="1628"/>
                    <a:pt x="10241" y="1509"/>
                    <a:pt x="10193" y="1414"/>
                  </a:cubicBezTo>
                  <a:cubicBezTo>
                    <a:pt x="10146" y="1319"/>
                    <a:pt x="10027" y="1271"/>
                    <a:pt x="9908" y="1271"/>
                  </a:cubicBezTo>
                  <a:cubicBezTo>
                    <a:pt x="9812" y="1271"/>
                    <a:pt x="9717" y="1319"/>
                    <a:pt x="9622" y="1343"/>
                  </a:cubicBezTo>
                  <a:cubicBezTo>
                    <a:pt x="8622" y="1819"/>
                    <a:pt x="7645" y="2343"/>
                    <a:pt x="6717" y="2962"/>
                  </a:cubicBezTo>
                  <a:cubicBezTo>
                    <a:pt x="6717" y="2938"/>
                    <a:pt x="6717" y="2938"/>
                    <a:pt x="6693" y="2914"/>
                  </a:cubicBezTo>
                  <a:cubicBezTo>
                    <a:pt x="6693" y="2819"/>
                    <a:pt x="6740" y="2700"/>
                    <a:pt x="6764" y="2605"/>
                  </a:cubicBezTo>
                  <a:cubicBezTo>
                    <a:pt x="6764" y="2581"/>
                    <a:pt x="6788" y="2557"/>
                    <a:pt x="6788" y="2533"/>
                  </a:cubicBezTo>
                  <a:cubicBezTo>
                    <a:pt x="6931" y="2033"/>
                    <a:pt x="6931" y="1509"/>
                    <a:pt x="6764" y="1057"/>
                  </a:cubicBezTo>
                  <a:cubicBezTo>
                    <a:pt x="6574" y="580"/>
                    <a:pt x="6169" y="176"/>
                    <a:pt x="5716" y="57"/>
                  </a:cubicBezTo>
                  <a:cubicBezTo>
                    <a:pt x="5582" y="19"/>
                    <a:pt x="5446" y="1"/>
                    <a:pt x="53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 name="Google Shape;1357;p48"/>
            <p:cNvSpPr/>
            <p:nvPr/>
          </p:nvSpPr>
          <p:spPr>
            <a:xfrm>
              <a:off x="7627325" y="2827440"/>
              <a:ext cx="177347" cy="43680"/>
            </a:xfrm>
            <a:custGeom>
              <a:avLst/>
              <a:gdLst/>
              <a:ahLst/>
              <a:cxnLst/>
              <a:rect l="l" t="t" r="r" b="b"/>
              <a:pathLst>
                <a:path w="4454" h="1097" extrusionOk="0">
                  <a:moveTo>
                    <a:pt x="2239" y="144"/>
                  </a:moveTo>
                  <a:cubicBezTo>
                    <a:pt x="2811" y="144"/>
                    <a:pt x="3335" y="191"/>
                    <a:pt x="3739" y="287"/>
                  </a:cubicBezTo>
                  <a:cubicBezTo>
                    <a:pt x="4311" y="406"/>
                    <a:pt x="4311" y="549"/>
                    <a:pt x="4311" y="549"/>
                  </a:cubicBezTo>
                  <a:cubicBezTo>
                    <a:pt x="4311" y="572"/>
                    <a:pt x="4311" y="692"/>
                    <a:pt x="3739" y="834"/>
                  </a:cubicBezTo>
                  <a:cubicBezTo>
                    <a:pt x="3335" y="906"/>
                    <a:pt x="2811" y="954"/>
                    <a:pt x="2239" y="954"/>
                  </a:cubicBezTo>
                  <a:cubicBezTo>
                    <a:pt x="1668" y="954"/>
                    <a:pt x="1120" y="906"/>
                    <a:pt x="715" y="834"/>
                  </a:cubicBezTo>
                  <a:cubicBezTo>
                    <a:pt x="167" y="692"/>
                    <a:pt x="143" y="572"/>
                    <a:pt x="143" y="549"/>
                  </a:cubicBezTo>
                  <a:cubicBezTo>
                    <a:pt x="143" y="549"/>
                    <a:pt x="167" y="406"/>
                    <a:pt x="715" y="287"/>
                  </a:cubicBezTo>
                  <a:cubicBezTo>
                    <a:pt x="1120" y="191"/>
                    <a:pt x="1668" y="144"/>
                    <a:pt x="2239" y="144"/>
                  </a:cubicBezTo>
                  <a:close/>
                  <a:moveTo>
                    <a:pt x="2239" y="1"/>
                  </a:moveTo>
                  <a:cubicBezTo>
                    <a:pt x="1334" y="1"/>
                    <a:pt x="1" y="168"/>
                    <a:pt x="1" y="549"/>
                  </a:cubicBezTo>
                  <a:cubicBezTo>
                    <a:pt x="1" y="954"/>
                    <a:pt x="1334" y="1096"/>
                    <a:pt x="2239" y="1096"/>
                  </a:cubicBezTo>
                  <a:cubicBezTo>
                    <a:pt x="3120" y="1096"/>
                    <a:pt x="4454" y="954"/>
                    <a:pt x="4454" y="549"/>
                  </a:cubicBezTo>
                  <a:cubicBezTo>
                    <a:pt x="4454" y="168"/>
                    <a:pt x="3120" y="1"/>
                    <a:pt x="2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 name="Google Shape;1358;p48"/>
            <p:cNvSpPr/>
            <p:nvPr/>
          </p:nvSpPr>
          <p:spPr>
            <a:xfrm>
              <a:off x="7652927" y="2838828"/>
              <a:ext cx="127097" cy="21860"/>
            </a:xfrm>
            <a:custGeom>
              <a:avLst/>
              <a:gdLst/>
              <a:ahLst/>
              <a:cxnLst/>
              <a:rect l="l" t="t" r="r" b="b"/>
              <a:pathLst>
                <a:path w="3192" h="549" extrusionOk="0">
                  <a:moveTo>
                    <a:pt x="1596" y="144"/>
                  </a:moveTo>
                  <a:cubicBezTo>
                    <a:pt x="2334" y="144"/>
                    <a:pt x="2835" y="215"/>
                    <a:pt x="3001" y="263"/>
                  </a:cubicBezTo>
                  <a:cubicBezTo>
                    <a:pt x="2835" y="334"/>
                    <a:pt x="2334" y="406"/>
                    <a:pt x="1596" y="406"/>
                  </a:cubicBezTo>
                  <a:cubicBezTo>
                    <a:pt x="858" y="406"/>
                    <a:pt x="334" y="334"/>
                    <a:pt x="167" y="263"/>
                  </a:cubicBezTo>
                  <a:cubicBezTo>
                    <a:pt x="334" y="215"/>
                    <a:pt x="858" y="144"/>
                    <a:pt x="1596" y="144"/>
                  </a:cubicBezTo>
                  <a:close/>
                  <a:moveTo>
                    <a:pt x="1596" y="1"/>
                  </a:moveTo>
                  <a:cubicBezTo>
                    <a:pt x="1191" y="1"/>
                    <a:pt x="786" y="25"/>
                    <a:pt x="501" y="72"/>
                  </a:cubicBezTo>
                  <a:cubicBezTo>
                    <a:pt x="72" y="120"/>
                    <a:pt x="1" y="191"/>
                    <a:pt x="1" y="263"/>
                  </a:cubicBezTo>
                  <a:cubicBezTo>
                    <a:pt x="1" y="358"/>
                    <a:pt x="72" y="429"/>
                    <a:pt x="501" y="477"/>
                  </a:cubicBezTo>
                  <a:cubicBezTo>
                    <a:pt x="786" y="525"/>
                    <a:pt x="1191" y="548"/>
                    <a:pt x="1596" y="548"/>
                  </a:cubicBezTo>
                  <a:cubicBezTo>
                    <a:pt x="2001" y="548"/>
                    <a:pt x="2382" y="525"/>
                    <a:pt x="2692" y="477"/>
                  </a:cubicBezTo>
                  <a:cubicBezTo>
                    <a:pt x="3096" y="429"/>
                    <a:pt x="3192" y="358"/>
                    <a:pt x="3192" y="263"/>
                  </a:cubicBezTo>
                  <a:cubicBezTo>
                    <a:pt x="3192" y="191"/>
                    <a:pt x="3096" y="120"/>
                    <a:pt x="2692" y="72"/>
                  </a:cubicBezTo>
                  <a:cubicBezTo>
                    <a:pt x="2382" y="25"/>
                    <a:pt x="2001" y="1"/>
                    <a:pt x="15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9" name="Google Shape;1359;p48"/>
          <p:cNvGrpSpPr/>
          <p:nvPr/>
        </p:nvGrpSpPr>
        <p:grpSpPr>
          <a:xfrm>
            <a:off x="4330374" y="3115167"/>
            <a:ext cx="483344" cy="611559"/>
            <a:chOff x="6855478" y="2809921"/>
            <a:chExt cx="327180" cy="413943"/>
          </a:xfrm>
        </p:grpSpPr>
        <p:sp>
          <p:nvSpPr>
            <p:cNvPr id="1360" name="Google Shape;1360;p48"/>
            <p:cNvSpPr/>
            <p:nvPr/>
          </p:nvSpPr>
          <p:spPr>
            <a:xfrm>
              <a:off x="6866866" y="2977470"/>
              <a:ext cx="32292" cy="24488"/>
            </a:xfrm>
            <a:custGeom>
              <a:avLst/>
              <a:gdLst/>
              <a:ahLst/>
              <a:cxnLst/>
              <a:rect l="l" t="t" r="r" b="b"/>
              <a:pathLst>
                <a:path w="811" h="615" extrusionOk="0">
                  <a:moveTo>
                    <a:pt x="477" y="138"/>
                  </a:moveTo>
                  <a:cubicBezTo>
                    <a:pt x="501" y="138"/>
                    <a:pt x="548" y="138"/>
                    <a:pt x="572" y="162"/>
                  </a:cubicBezTo>
                  <a:cubicBezTo>
                    <a:pt x="620" y="186"/>
                    <a:pt x="644" y="210"/>
                    <a:pt x="668" y="258"/>
                  </a:cubicBezTo>
                  <a:cubicBezTo>
                    <a:pt x="668" y="329"/>
                    <a:pt x="620" y="400"/>
                    <a:pt x="572" y="448"/>
                  </a:cubicBezTo>
                  <a:cubicBezTo>
                    <a:pt x="522" y="465"/>
                    <a:pt x="471" y="482"/>
                    <a:pt x="412" y="482"/>
                  </a:cubicBezTo>
                  <a:cubicBezTo>
                    <a:pt x="388" y="482"/>
                    <a:pt x="362" y="479"/>
                    <a:pt x="334" y="472"/>
                  </a:cubicBezTo>
                  <a:cubicBezTo>
                    <a:pt x="286" y="472"/>
                    <a:pt x="215" y="448"/>
                    <a:pt x="191" y="400"/>
                  </a:cubicBezTo>
                  <a:cubicBezTo>
                    <a:pt x="144" y="353"/>
                    <a:pt x="191" y="258"/>
                    <a:pt x="239" y="210"/>
                  </a:cubicBezTo>
                  <a:cubicBezTo>
                    <a:pt x="286" y="162"/>
                    <a:pt x="382" y="138"/>
                    <a:pt x="477" y="138"/>
                  </a:cubicBezTo>
                  <a:close/>
                  <a:moveTo>
                    <a:pt x="483" y="0"/>
                  </a:moveTo>
                  <a:cubicBezTo>
                    <a:pt x="355" y="0"/>
                    <a:pt x="212" y="39"/>
                    <a:pt x="144" y="91"/>
                  </a:cubicBezTo>
                  <a:cubicBezTo>
                    <a:pt x="1" y="210"/>
                    <a:pt x="1" y="400"/>
                    <a:pt x="72" y="496"/>
                  </a:cubicBezTo>
                  <a:cubicBezTo>
                    <a:pt x="120" y="567"/>
                    <a:pt x="215" y="615"/>
                    <a:pt x="310" y="615"/>
                  </a:cubicBezTo>
                  <a:lnTo>
                    <a:pt x="382" y="615"/>
                  </a:lnTo>
                  <a:cubicBezTo>
                    <a:pt x="477" y="615"/>
                    <a:pt x="572" y="591"/>
                    <a:pt x="644" y="567"/>
                  </a:cubicBezTo>
                  <a:cubicBezTo>
                    <a:pt x="739" y="496"/>
                    <a:pt x="810" y="353"/>
                    <a:pt x="787" y="234"/>
                  </a:cubicBezTo>
                  <a:cubicBezTo>
                    <a:pt x="787" y="138"/>
                    <a:pt x="715" y="67"/>
                    <a:pt x="620" y="19"/>
                  </a:cubicBezTo>
                  <a:cubicBezTo>
                    <a:pt x="580" y="6"/>
                    <a:pt x="533" y="0"/>
                    <a:pt x="4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 name="Google Shape;1361;p48"/>
            <p:cNvSpPr/>
            <p:nvPr/>
          </p:nvSpPr>
          <p:spPr>
            <a:xfrm>
              <a:off x="6903855" y="2975360"/>
              <a:ext cx="29425" cy="27554"/>
            </a:xfrm>
            <a:custGeom>
              <a:avLst/>
              <a:gdLst/>
              <a:ahLst/>
              <a:cxnLst/>
              <a:rect l="l" t="t" r="r" b="b"/>
              <a:pathLst>
                <a:path w="739" h="692" extrusionOk="0">
                  <a:moveTo>
                    <a:pt x="334" y="144"/>
                  </a:moveTo>
                  <a:cubicBezTo>
                    <a:pt x="429" y="144"/>
                    <a:pt x="501" y="168"/>
                    <a:pt x="548" y="239"/>
                  </a:cubicBezTo>
                  <a:cubicBezTo>
                    <a:pt x="572" y="287"/>
                    <a:pt x="596" y="358"/>
                    <a:pt x="572" y="430"/>
                  </a:cubicBezTo>
                  <a:cubicBezTo>
                    <a:pt x="551" y="492"/>
                    <a:pt x="477" y="553"/>
                    <a:pt x="396" y="553"/>
                  </a:cubicBezTo>
                  <a:cubicBezTo>
                    <a:pt x="383" y="553"/>
                    <a:pt x="370" y="552"/>
                    <a:pt x="358" y="549"/>
                  </a:cubicBezTo>
                  <a:cubicBezTo>
                    <a:pt x="286" y="549"/>
                    <a:pt x="215" y="501"/>
                    <a:pt x="191" y="406"/>
                  </a:cubicBezTo>
                  <a:cubicBezTo>
                    <a:pt x="167" y="358"/>
                    <a:pt x="167" y="263"/>
                    <a:pt x="215" y="215"/>
                  </a:cubicBezTo>
                  <a:cubicBezTo>
                    <a:pt x="239" y="191"/>
                    <a:pt x="286" y="144"/>
                    <a:pt x="334" y="144"/>
                  </a:cubicBezTo>
                  <a:close/>
                  <a:moveTo>
                    <a:pt x="334" y="1"/>
                  </a:moveTo>
                  <a:cubicBezTo>
                    <a:pt x="239" y="1"/>
                    <a:pt x="167" y="49"/>
                    <a:pt x="96" y="120"/>
                  </a:cubicBezTo>
                  <a:cubicBezTo>
                    <a:pt x="24" y="215"/>
                    <a:pt x="0" y="358"/>
                    <a:pt x="48" y="453"/>
                  </a:cubicBezTo>
                  <a:cubicBezTo>
                    <a:pt x="96" y="596"/>
                    <a:pt x="215" y="692"/>
                    <a:pt x="334" y="692"/>
                  </a:cubicBezTo>
                  <a:lnTo>
                    <a:pt x="381" y="692"/>
                  </a:lnTo>
                  <a:cubicBezTo>
                    <a:pt x="524" y="692"/>
                    <a:pt x="643" y="596"/>
                    <a:pt x="691" y="477"/>
                  </a:cubicBezTo>
                  <a:cubicBezTo>
                    <a:pt x="739" y="358"/>
                    <a:pt x="715" y="239"/>
                    <a:pt x="667" y="144"/>
                  </a:cubicBezTo>
                  <a:cubicBezTo>
                    <a:pt x="572" y="49"/>
                    <a:pt x="453" y="1"/>
                    <a:pt x="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 name="Google Shape;1362;p48"/>
            <p:cNvSpPr/>
            <p:nvPr/>
          </p:nvSpPr>
          <p:spPr>
            <a:xfrm>
              <a:off x="6893423" y="2948443"/>
              <a:ext cx="25642" cy="26041"/>
            </a:xfrm>
            <a:custGeom>
              <a:avLst/>
              <a:gdLst/>
              <a:ahLst/>
              <a:cxnLst/>
              <a:rect l="l" t="t" r="r" b="b"/>
              <a:pathLst>
                <a:path w="644" h="654" extrusionOk="0">
                  <a:moveTo>
                    <a:pt x="286" y="153"/>
                  </a:moveTo>
                  <a:cubicBezTo>
                    <a:pt x="334" y="153"/>
                    <a:pt x="358" y="153"/>
                    <a:pt x="382" y="177"/>
                  </a:cubicBezTo>
                  <a:cubicBezTo>
                    <a:pt x="453" y="224"/>
                    <a:pt x="501" y="320"/>
                    <a:pt x="477" y="391"/>
                  </a:cubicBezTo>
                  <a:cubicBezTo>
                    <a:pt x="477" y="439"/>
                    <a:pt x="453" y="486"/>
                    <a:pt x="429" y="510"/>
                  </a:cubicBezTo>
                  <a:lnTo>
                    <a:pt x="310" y="510"/>
                  </a:lnTo>
                  <a:cubicBezTo>
                    <a:pt x="239" y="486"/>
                    <a:pt x="167" y="391"/>
                    <a:pt x="167" y="296"/>
                  </a:cubicBezTo>
                  <a:cubicBezTo>
                    <a:pt x="143" y="224"/>
                    <a:pt x="167" y="201"/>
                    <a:pt x="215" y="153"/>
                  </a:cubicBezTo>
                  <a:close/>
                  <a:moveTo>
                    <a:pt x="292" y="1"/>
                  </a:moveTo>
                  <a:cubicBezTo>
                    <a:pt x="246" y="1"/>
                    <a:pt x="197" y="13"/>
                    <a:pt x="143" y="34"/>
                  </a:cubicBezTo>
                  <a:cubicBezTo>
                    <a:pt x="48" y="105"/>
                    <a:pt x="1" y="201"/>
                    <a:pt x="24" y="320"/>
                  </a:cubicBezTo>
                  <a:cubicBezTo>
                    <a:pt x="24" y="463"/>
                    <a:pt x="143" y="606"/>
                    <a:pt x="262" y="653"/>
                  </a:cubicBezTo>
                  <a:lnTo>
                    <a:pt x="358" y="653"/>
                  </a:lnTo>
                  <a:cubicBezTo>
                    <a:pt x="405" y="653"/>
                    <a:pt x="453" y="653"/>
                    <a:pt x="501" y="629"/>
                  </a:cubicBezTo>
                  <a:cubicBezTo>
                    <a:pt x="548" y="582"/>
                    <a:pt x="596" y="510"/>
                    <a:pt x="620" y="415"/>
                  </a:cubicBezTo>
                  <a:cubicBezTo>
                    <a:pt x="643" y="296"/>
                    <a:pt x="572" y="153"/>
                    <a:pt x="453" y="58"/>
                  </a:cubicBezTo>
                  <a:cubicBezTo>
                    <a:pt x="401" y="18"/>
                    <a:pt x="348" y="1"/>
                    <a:pt x="29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 name="Google Shape;1363;p48"/>
            <p:cNvSpPr/>
            <p:nvPr/>
          </p:nvSpPr>
          <p:spPr>
            <a:xfrm>
              <a:off x="6899117" y="3007133"/>
              <a:ext cx="24687" cy="22338"/>
            </a:xfrm>
            <a:custGeom>
              <a:avLst/>
              <a:gdLst/>
              <a:ahLst/>
              <a:cxnLst/>
              <a:rect l="l" t="t" r="r" b="b"/>
              <a:pathLst>
                <a:path w="620" h="561" extrusionOk="0">
                  <a:moveTo>
                    <a:pt x="310" y="132"/>
                  </a:moveTo>
                  <a:cubicBezTo>
                    <a:pt x="334" y="132"/>
                    <a:pt x="358" y="156"/>
                    <a:pt x="381" y="156"/>
                  </a:cubicBezTo>
                  <a:cubicBezTo>
                    <a:pt x="453" y="203"/>
                    <a:pt x="453" y="275"/>
                    <a:pt x="429" y="322"/>
                  </a:cubicBezTo>
                  <a:cubicBezTo>
                    <a:pt x="429" y="346"/>
                    <a:pt x="405" y="418"/>
                    <a:pt x="310" y="418"/>
                  </a:cubicBezTo>
                  <a:cubicBezTo>
                    <a:pt x="239" y="418"/>
                    <a:pt x="167" y="370"/>
                    <a:pt x="167" y="298"/>
                  </a:cubicBezTo>
                  <a:cubicBezTo>
                    <a:pt x="167" y="251"/>
                    <a:pt x="167" y="203"/>
                    <a:pt x="215" y="156"/>
                  </a:cubicBezTo>
                  <a:cubicBezTo>
                    <a:pt x="239" y="156"/>
                    <a:pt x="262" y="132"/>
                    <a:pt x="310" y="132"/>
                  </a:cubicBezTo>
                  <a:close/>
                  <a:moveTo>
                    <a:pt x="298" y="1"/>
                  </a:moveTo>
                  <a:cubicBezTo>
                    <a:pt x="244" y="1"/>
                    <a:pt x="191" y="13"/>
                    <a:pt x="143" y="36"/>
                  </a:cubicBezTo>
                  <a:cubicBezTo>
                    <a:pt x="48" y="108"/>
                    <a:pt x="0" y="203"/>
                    <a:pt x="24" y="322"/>
                  </a:cubicBezTo>
                  <a:cubicBezTo>
                    <a:pt x="48" y="465"/>
                    <a:pt x="167" y="560"/>
                    <a:pt x="310" y="560"/>
                  </a:cubicBezTo>
                  <a:cubicBezTo>
                    <a:pt x="429" y="560"/>
                    <a:pt x="548" y="489"/>
                    <a:pt x="572" y="370"/>
                  </a:cubicBezTo>
                  <a:cubicBezTo>
                    <a:pt x="620" y="251"/>
                    <a:pt x="572" y="108"/>
                    <a:pt x="453" y="36"/>
                  </a:cubicBezTo>
                  <a:cubicBezTo>
                    <a:pt x="405" y="13"/>
                    <a:pt x="352" y="1"/>
                    <a:pt x="2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 name="Google Shape;1364;p48"/>
            <p:cNvSpPr/>
            <p:nvPr/>
          </p:nvSpPr>
          <p:spPr>
            <a:xfrm>
              <a:off x="7139014" y="2977470"/>
              <a:ext cx="32292" cy="24488"/>
            </a:xfrm>
            <a:custGeom>
              <a:avLst/>
              <a:gdLst/>
              <a:ahLst/>
              <a:cxnLst/>
              <a:rect l="l" t="t" r="r" b="b"/>
              <a:pathLst>
                <a:path w="811" h="615" extrusionOk="0">
                  <a:moveTo>
                    <a:pt x="334" y="138"/>
                  </a:moveTo>
                  <a:cubicBezTo>
                    <a:pt x="429" y="138"/>
                    <a:pt x="524" y="162"/>
                    <a:pt x="572" y="210"/>
                  </a:cubicBezTo>
                  <a:cubicBezTo>
                    <a:pt x="620" y="258"/>
                    <a:pt x="667" y="353"/>
                    <a:pt x="620" y="400"/>
                  </a:cubicBezTo>
                  <a:cubicBezTo>
                    <a:pt x="596" y="448"/>
                    <a:pt x="524" y="472"/>
                    <a:pt x="477" y="472"/>
                  </a:cubicBezTo>
                  <a:cubicBezTo>
                    <a:pt x="449" y="479"/>
                    <a:pt x="423" y="482"/>
                    <a:pt x="399" y="482"/>
                  </a:cubicBezTo>
                  <a:cubicBezTo>
                    <a:pt x="340" y="482"/>
                    <a:pt x="289" y="465"/>
                    <a:pt x="239" y="448"/>
                  </a:cubicBezTo>
                  <a:cubicBezTo>
                    <a:pt x="191" y="400"/>
                    <a:pt x="143" y="329"/>
                    <a:pt x="143" y="258"/>
                  </a:cubicBezTo>
                  <a:cubicBezTo>
                    <a:pt x="167" y="210"/>
                    <a:pt x="191" y="186"/>
                    <a:pt x="239" y="162"/>
                  </a:cubicBezTo>
                  <a:cubicBezTo>
                    <a:pt x="262" y="138"/>
                    <a:pt x="310" y="138"/>
                    <a:pt x="334" y="138"/>
                  </a:cubicBezTo>
                  <a:close/>
                  <a:moveTo>
                    <a:pt x="328" y="0"/>
                  </a:moveTo>
                  <a:cubicBezTo>
                    <a:pt x="278" y="0"/>
                    <a:pt x="231" y="6"/>
                    <a:pt x="191" y="19"/>
                  </a:cubicBezTo>
                  <a:cubicBezTo>
                    <a:pt x="96" y="67"/>
                    <a:pt x="24" y="138"/>
                    <a:pt x="24" y="234"/>
                  </a:cubicBezTo>
                  <a:cubicBezTo>
                    <a:pt x="0" y="353"/>
                    <a:pt x="72" y="496"/>
                    <a:pt x="167" y="567"/>
                  </a:cubicBezTo>
                  <a:cubicBezTo>
                    <a:pt x="239" y="591"/>
                    <a:pt x="334" y="615"/>
                    <a:pt x="429" y="615"/>
                  </a:cubicBezTo>
                  <a:lnTo>
                    <a:pt x="501" y="615"/>
                  </a:lnTo>
                  <a:cubicBezTo>
                    <a:pt x="596" y="615"/>
                    <a:pt x="691" y="567"/>
                    <a:pt x="739" y="496"/>
                  </a:cubicBezTo>
                  <a:cubicBezTo>
                    <a:pt x="810" y="400"/>
                    <a:pt x="810" y="210"/>
                    <a:pt x="667" y="91"/>
                  </a:cubicBezTo>
                  <a:cubicBezTo>
                    <a:pt x="599" y="39"/>
                    <a:pt x="456" y="0"/>
                    <a:pt x="3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 name="Google Shape;1365;p48"/>
            <p:cNvSpPr/>
            <p:nvPr/>
          </p:nvSpPr>
          <p:spPr>
            <a:xfrm>
              <a:off x="7104891" y="2975360"/>
              <a:ext cx="29425" cy="27554"/>
            </a:xfrm>
            <a:custGeom>
              <a:avLst/>
              <a:gdLst/>
              <a:ahLst/>
              <a:cxnLst/>
              <a:rect l="l" t="t" r="r" b="b"/>
              <a:pathLst>
                <a:path w="739" h="692" extrusionOk="0">
                  <a:moveTo>
                    <a:pt x="405" y="144"/>
                  </a:moveTo>
                  <a:cubicBezTo>
                    <a:pt x="453" y="144"/>
                    <a:pt x="500" y="191"/>
                    <a:pt x="524" y="215"/>
                  </a:cubicBezTo>
                  <a:cubicBezTo>
                    <a:pt x="572" y="263"/>
                    <a:pt x="572" y="358"/>
                    <a:pt x="548" y="406"/>
                  </a:cubicBezTo>
                  <a:cubicBezTo>
                    <a:pt x="524" y="501"/>
                    <a:pt x="453" y="549"/>
                    <a:pt x="381" y="549"/>
                  </a:cubicBezTo>
                  <a:cubicBezTo>
                    <a:pt x="368" y="552"/>
                    <a:pt x="356" y="553"/>
                    <a:pt x="343" y="553"/>
                  </a:cubicBezTo>
                  <a:cubicBezTo>
                    <a:pt x="262" y="553"/>
                    <a:pt x="187" y="492"/>
                    <a:pt x="167" y="430"/>
                  </a:cubicBezTo>
                  <a:cubicBezTo>
                    <a:pt x="143" y="358"/>
                    <a:pt x="167" y="287"/>
                    <a:pt x="191" y="239"/>
                  </a:cubicBezTo>
                  <a:cubicBezTo>
                    <a:pt x="238" y="168"/>
                    <a:pt x="310" y="144"/>
                    <a:pt x="405" y="144"/>
                  </a:cubicBezTo>
                  <a:close/>
                  <a:moveTo>
                    <a:pt x="405" y="1"/>
                  </a:moveTo>
                  <a:cubicBezTo>
                    <a:pt x="286" y="1"/>
                    <a:pt x="167" y="49"/>
                    <a:pt x="95" y="144"/>
                  </a:cubicBezTo>
                  <a:cubicBezTo>
                    <a:pt x="24" y="239"/>
                    <a:pt x="0" y="358"/>
                    <a:pt x="48" y="477"/>
                  </a:cubicBezTo>
                  <a:cubicBezTo>
                    <a:pt x="95" y="596"/>
                    <a:pt x="214" y="692"/>
                    <a:pt x="357" y="692"/>
                  </a:cubicBezTo>
                  <a:lnTo>
                    <a:pt x="405" y="692"/>
                  </a:lnTo>
                  <a:cubicBezTo>
                    <a:pt x="524" y="692"/>
                    <a:pt x="643" y="596"/>
                    <a:pt x="691" y="453"/>
                  </a:cubicBezTo>
                  <a:cubicBezTo>
                    <a:pt x="738" y="358"/>
                    <a:pt x="715" y="215"/>
                    <a:pt x="643" y="120"/>
                  </a:cubicBezTo>
                  <a:cubicBezTo>
                    <a:pt x="572" y="49"/>
                    <a:pt x="500" y="1"/>
                    <a:pt x="4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 name="Google Shape;1366;p48"/>
            <p:cNvSpPr/>
            <p:nvPr/>
          </p:nvSpPr>
          <p:spPr>
            <a:xfrm>
              <a:off x="7119105" y="2948443"/>
              <a:ext cx="25642" cy="26041"/>
            </a:xfrm>
            <a:custGeom>
              <a:avLst/>
              <a:gdLst/>
              <a:ahLst/>
              <a:cxnLst/>
              <a:rect l="l" t="t" r="r" b="b"/>
              <a:pathLst>
                <a:path w="644" h="654" extrusionOk="0">
                  <a:moveTo>
                    <a:pt x="429" y="153"/>
                  </a:moveTo>
                  <a:cubicBezTo>
                    <a:pt x="477" y="201"/>
                    <a:pt x="500" y="224"/>
                    <a:pt x="477" y="296"/>
                  </a:cubicBezTo>
                  <a:cubicBezTo>
                    <a:pt x="477" y="391"/>
                    <a:pt x="405" y="486"/>
                    <a:pt x="334" y="510"/>
                  </a:cubicBezTo>
                  <a:lnTo>
                    <a:pt x="215" y="510"/>
                  </a:lnTo>
                  <a:cubicBezTo>
                    <a:pt x="191" y="486"/>
                    <a:pt x="167" y="439"/>
                    <a:pt x="167" y="391"/>
                  </a:cubicBezTo>
                  <a:cubicBezTo>
                    <a:pt x="143" y="320"/>
                    <a:pt x="191" y="224"/>
                    <a:pt x="262" y="177"/>
                  </a:cubicBezTo>
                  <a:cubicBezTo>
                    <a:pt x="286" y="153"/>
                    <a:pt x="310" y="153"/>
                    <a:pt x="358" y="153"/>
                  </a:cubicBezTo>
                  <a:close/>
                  <a:moveTo>
                    <a:pt x="352" y="1"/>
                  </a:moveTo>
                  <a:cubicBezTo>
                    <a:pt x="296" y="1"/>
                    <a:pt x="243" y="18"/>
                    <a:pt x="191" y="58"/>
                  </a:cubicBezTo>
                  <a:cubicBezTo>
                    <a:pt x="72" y="153"/>
                    <a:pt x="0" y="296"/>
                    <a:pt x="24" y="415"/>
                  </a:cubicBezTo>
                  <a:cubicBezTo>
                    <a:pt x="48" y="510"/>
                    <a:pt x="96" y="582"/>
                    <a:pt x="143" y="629"/>
                  </a:cubicBezTo>
                  <a:cubicBezTo>
                    <a:pt x="191" y="653"/>
                    <a:pt x="239" y="653"/>
                    <a:pt x="286" y="653"/>
                  </a:cubicBezTo>
                  <a:cubicBezTo>
                    <a:pt x="310" y="653"/>
                    <a:pt x="334" y="653"/>
                    <a:pt x="381" y="629"/>
                  </a:cubicBezTo>
                  <a:cubicBezTo>
                    <a:pt x="500" y="606"/>
                    <a:pt x="620" y="463"/>
                    <a:pt x="620" y="320"/>
                  </a:cubicBezTo>
                  <a:cubicBezTo>
                    <a:pt x="643" y="201"/>
                    <a:pt x="596" y="105"/>
                    <a:pt x="500" y="34"/>
                  </a:cubicBezTo>
                  <a:cubicBezTo>
                    <a:pt x="447" y="13"/>
                    <a:pt x="398"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 name="Google Shape;1367;p48"/>
            <p:cNvSpPr/>
            <p:nvPr/>
          </p:nvSpPr>
          <p:spPr>
            <a:xfrm>
              <a:off x="7114367" y="3007253"/>
              <a:ext cx="24687" cy="22218"/>
            </a:xfrm>
            <a:custGeom>
              <a:avLst/>
              <a:gdLst/>
              <a:ahLst/>
              <a:cxnLst/>
              <a:rect l="l" t="t" r="r" b="b"/>
              <a:pathLst>
                <a:path w="620" h="558" extrusionOk="0">
                  <a:moveTo>
                    <a:pt x="322" y="135"/>
                  </a:moveTo>
                  <a:cubicBezTo>
                    <a:pt x="352" y="135"/>
                    <a:pt x="381" y="141"/>
                    <a:pt x="405" y="153"/>
                  </a:cubicBezTo>
                  <a:cubicBezTo>
                    <a:pt x="453" y="200"/>
                    <a:pt x="477" y="248"/>
                    <a:pt x="453" y="295"/>
                  </a:cubicBezTo>
                  <a:cubicBezTo>
                    <a:pt x="453" y="357"/>
                    <a:pt x="399" y="419"/>
                    <a:pt x="338" y="419"/>
                  </a:cubicBezTo>
                  <a:cubicBezTo>
                    <a:pt x="329" y="419"/>
                    <a:pt x="319" y="418"/>
                    <a:pt x="310" y="415"/>
                  </a:cubicBezTo>
                  <a:cubicBezTo>
                    <a:pt x="215" y="415"/>
                    <a:pt x="191" y="343"/>
                    <a:pt x="191" y="319"/>
                  </a:cubicBezTo>
                  <a:cubicBezTo>
                    <a:pt x="167" y="272"/>
                    <a:pt x="167" y="200"/>
                    <a:pt x="238" y="153"/>
                  </a:cubicBezTo>
                  <a:cubicBezTo>
                    <a:pt x="262" y="141"/>
                    <a:pt x="292" y="135"/>
                    <a:pt x="322" y="135"/>
                  </a:cubicBezTo>
                  <a:close/>
                  <a:moveTo>
                    <a:pt x="338" y="0"/>
                  </a:moveTo>
                  <a:cubicBezTo>
                    <a:pt x="279" y="0"/>
                    <a:pt x="219" y="18"/>
                    <a:pt x="167" y="57"/>
                  </a:cubicBezTo>
                  <a:cubicBezTo>
                    <a:pt x="48" y="105"/>
                    <a:pt x="0" y="248"/>
                    <a:pt x="48" y="367"/>
                  </a:cubicBezTo>
                  <a:cubicBezTo>
                    <a:pt x="72" y="486"/>
                    <a:pt x="191" y="557"/>
                    <a:pt x="310" y="557"/>
                  </a:cubicBezTo>
                  <a:cubicBezTo>
                    <a:pt x="453" y="557"/>
                    <a:pt x="572" y="462"/>
                    <a:pt x="596" y="319"/>
                  </a:cubicBezTo>
                  <a:cubicBezTo>
                    <a:pt x="619" y="200"/>
                    <a:pt x="572" y="105"/>
                    <a:pt x="477" y="33"/>
                  </a:cubicBezTo>
                  <a:cubicBezTo>
                    <a:pt x="434" y="12"/>
                    <a:pt x="386" y="0"/>
                    <a:pt x="3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 name="Google Shape;1368;p48"/>
            <p:cNvSpPr/>
            <p:nvPr/>
          </p:nvSpPr>
          <p:spPr>
            <a:xfrm>
              <a:off x="7004353" y="2820830"/>
              <a:ext cx="26598" cy="30381"/>
            </a:xfrm>
            <a:custGeom>
              <a:avLst/>
              <a:gdLst/>
              <a:ahLst/>
              <a:cxnLst/>
              <a:rect l="l" t="t" r="r" b="b"/>
              <a:pathLst>
                <a:path w="668" h="763" extrusionOk="0">
                  <a:moveTo>
                    <a:pt x="382" y="143"/>
                  </a:moveTo>
                  <a:cubicBezTo>
                    <a:pt x="406" y="143"/>
                    <a:pt x="429" y="143"/>
                    <a:pt x="429" y="167"/>
                  </a:cubicBezTo>
                  <a:cubicBezTo>
                    <a:pt x="477" y="191"/>
                    <a:pt x="501" y="238"/>
                    <a:pt x="501" y="286"/>
                  </a:cubicBezTo>
                  <a:cubicBezTo>
                    <a:pt x="525" y="381"/>
                    <a:pt x="525" y="477"/>
                    <a:pt x="477" y="524"/>
                  </a:cubicBezTo>
                  <a:cubicBezTo>
                    <a:pt x="438" y="583"/>
                    <a:pt x="383" y="626"/>
                    <a:pt x="338" y="626"/>
                  </a:cubicBezTo>
                  <a:cubicBezTo>
                    <a:pt x="328" y="626"/>
                    <a:pt x="319" y="624"/>
                    <a:pt x="310" y="619"/>
                  </a:cubicBezTo>
                  <a:cubicBezTo>
                    <a:pt x="263" y="619"/>
                    <a:pt x="215" y="596"/>
                    <a:pt x="191" y="548"/>
                  </a:cubicBezTo>
                  <a:cubicBezTo>
                    <a:pt x="144" y="453"/>
                    <a:pt x="191" y="286"/>
                    <a:pt x="239" y="215"/>
                  </a:cubicBezTo>
                  <a:cubicBezTo>
                    <a:pt x="263" y="167"/>
                    <a:pt x="334" y="143"/>
                    <a:pt x="382" y="143"/>
                  </a:cubicBezTo>
                  <a:close/>
                  <a:moveTo>
                    <a:pt x="359" y="1"/>
                  </a:moveTo>
                  <a:cubicBezTo>
                    <a:pt x="276" y="1"/>
                    <a:pt x="190" y="36"/>
                    <a:pt x="120" y="119"/>
                  </a:cubicBezTo>
                  <a:cubicBezTo>
                    <a:pt x="48" y="238"/>
                    <a:pt x="1" y="453"/>
                    <a:pt x="72" y="619"/>
                  </a:cubicBezTo>
                  <a:cubicBezTo>
                    <a:pt x="120" y="715"/>
                    <a:pt x="191" y="762"/>
                    <a:pt x="287" y="762"/>
                  </a:cubicBezTo>
                  <a:lnTo>
                    <a:pt x="310" y="762"/>
                  </a:lnTo>
                  <a:cubicBezTo>
                    <a:pt x="429" y="762"/>
                    <a:pt x="549" y="715"/>
                    <a:pt x="596" y="596"/>
                  </a:cubicBezTo>
                  <a:cubicBezTo>
                    <a:pt x="668" y="500"/>
                    <a:pt x="668" y="381"/>
                    <a:pt x="644" y="262"/>
                  </a:cubicBezTo>
                  <a:cubicBezTo>
                    <a:pt x="620" y="167"/>
                    <a:pt x="572" y="95"/>
                    <a:pt x="525" y="48"/>
                  </a:cubicBezTo>
                  <a:cubicBezTo>
                    <a:pt x="475" y="18"/>
                    <a:pt x="418" y="1"/>
                    <a:pt x="3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 name="Google Shape;1369;p48"/>
            <p:cNvSpPr/>
            <p:nvPr/>
          </p:nvSpPr>
          <p:spPr>
            <a:xfrm>
              <a:off x="7005309" y="2857780"/>
              <a:ext cx="28509" cy="27554"/>
            </a:xfrm>
            <a:custGeom>
              <a:avLst/>
              <a:gdLst/>
              <a:ahLst/>
              <a:cxnLst/>
              <a:rect l="l" t="t" r="r" b="b"/>
              <a:pathLst>
                <a:path w="716" h="692" extrusionOk="0">
                  <a:moveTo>
                    <a:pt x="405" y="144"/>
                  </a:moveTo>
                  <a:cubicBezTo>
                    <a:pt x="477" y="168"/>
                    <a:pt x="548" y="239"/>
                    <a:pt x="548" y="311"/>
                  </a:cubicBezTo>
                  <a:cubicBezTo>
                    <a:pt x="572" y="406"/>
                    <a:pt x="501" y="501"/>
                    <a:pt x="429" y="549"/>
                  </a:cubicBezTo>
                  <a:cubicBezTo>
                    <a:pt x="408" y="556"/>
                    <a:pt x="387" y="559"/>
                    <a:pt x="367" y="559"/>
                  </a:cubicBezTo>
                  <a:cubicBezTo>
                    <a:pt x="318" y="559"/>
                    <a:pt x="272" y="542"/>
                    <a:pt x="239" y="525"/>
                  </a:cubicBezTo>
                  <a:cubicBezTo>
                    <a:pt x="167" y="477"/>
                    <a:pt x="144" y="406"/>
                    <a:pt x="144" y="311"/>
                  </a:cubicBezTo>
                  <a:cubicBezTo>
                    <a:pt x="144" y="263"/>
                    <a:pt x="167" y="215"/>
                    <a:pt x="191" y="192"/>
                  </a:cubicBezTo>
                  <a:cubicBezTo>
                    <a:pt x="239" y="168"/>
                    <a:pt x="310" y="144"/>
                    <a:pt x="358" y="144"/>
                  </a:cubicBezTo>
                  <a:close/>
                  <a:moveTo>
                    <a:pt x="328" y="0"/>
                  </a:moveTo>
                  <a:cubicBezTo>
                    <a:pt x="253" y="0"/>
                    <a:pt x="181" y="26"/>
                    <a:pt x="120" y="72"/>
                  </a:cubicBezTo>
                  <a:cubicBezTo>
                    <a:pt x="24" y="144"/>
                    <a:pt x="1" y="215"/>
                    <a:pt x="1" y="311"/>
                  </a:cubicBezTo>
                  <a:cubicBezTo>
                    <a:pt x="1" y="453"/>
                    <a:pt x="48" y="573"/>
                    <a:pt x="167" y="644"/>
                  </a:cubicBezTo>
                  <a:cubicBezTo>
                    <a:pt x="215" y="668"/>
                    <a:pt x="286" y="692"/>
                    <a:pt x="358" y="692"/>
                  </a:cubicBezTo>
                  <a:cubicBezTo>
                    <a:pt x="382" y="692"/>
                    <a:pt x="429" y="692"/>
                    <a:pt x="477" y="668"/>
                  </a:cubicBezTo>
                  <a:cubicBezTo>
                    <a:pt x="620" y="620"/>
                    <a:pt x="715" y="453"/>
                    <a:pt x="691" y="311"/>
                  </a:cubicBezTo>
                  <a:cubicBezTo>
                    <a:pt x="667" y="168"/>
                    <a:pt x="572" y="49"/>
                    <a:pt x="453" y="25"/>
                  </a:cubicBezTo>
                  <a:cubicBezTo>
                    <a:pt x="411" y="8"/>
                    <a:pt x="369" y="0"/>
                    <a:pt x="3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 name="Google Shape;1370;p48"/>
            <p:cNvSpPr/>
            <p:nvPr/>
          </p:nvSpPr>
          <p:spPr>
            <a:xfrm>
              <a:off x="6976880" y="2848145"/>
              <a:ext cx="27514" cy="23930"/>
            </a:xfrm>
            <a:custGeom>
              <a:avLst/>
              <a:gdLst/>
              <a:ahLst/>
              <a:cxnLst/>
              <a:rect l="l" t="t" r="r" b="b"/>
              <a:pathLst>
                <a:path w="691" h="601" extrusionOk="0">
                  <a:moveTo>
                    <a:pt x="310" y="148"/>
                  </a:moveTo>
                  <a:cubicBezTo>
                    <a:pt x="405" y="148"/>
                    <a:pt x="500" y="219"/>
                    <a:pt x="524" y="291"/>
                  </a:cubicBezTo>
                  <a:cubicBezTo>
                    <a:pt x="548" y="338"/>
                    <a:pt x="548" y="362"/>
                    <a:pt x="524" y="386"/>
                  </a:cubicBezTo>
                  <a:cubicBezTo>
                    <a:pt x="500" y="434"/>
                    <a:pt x="476" y="434"/>
                    <a:pt x="429" y="457"/>
                  </a:cubicBezTo>
                  <a:cubicBezTo>
                    <a:pt x="416" y="462"/>
                    <a:pt x="403" y="464"/>
                    <a:pt x="389" y="464"/>
                  </a:cubicBezTo>
                  <a:cubicBezTo>
                    <a:pt x="324" y="464"/>
                    <a:pt x="249" y="421"/>
                    <a:pt x="191" y="362"/>
                  </a:cubicBezTo>
                  <a:cubicBezTo>
                    <a:pt x="167" y="338"/>
                    <a:pt x="143" y="267"/>
                    <a:pt x="191" y="219"/>
                  </a:cubicBezTo>
                  <a:cubicBezTo>
                    <a:pt x="215" y="172"/>
                    <a:pt x="238" y="148"/>
                    <a:pt x="286" y="148"/>
                  </a:cubicBezTo>
                  <a:close/>
                  <a:moveTo>
                    <a:pt x="264" y="0"/>
                  </a:moveTo>
                  <a:cubicBezTo>
                    <a:pt x="166" y="0"/>
                    <a:pt x="89" y="65"/>
                    <a:pt x="48" y="148"/>
                  </a:cubicBezTo>
                  <a:cubicBezTo>
                    <a:pt x="0" y="243"/>
                    <a:pt x="24" y="362"/>
                    <a:pt x="95" y="457"/>
                  </a:cubicBezTo>
                  <a:cubicBezTo>
                    <a:pt x="167" y="553"/>
                    <a:pt x="286" y="600"/>
                    <a:pt x="381" y="600"/>
                  </a:cubicBezTo>
                  <a:lnTo>
                    <a:pt x="453" y="600"/>
                  </a:lnTo>
                  <a:cubicBezTo>
                    <a:pt x="548" y="576"/>
                    <a:pt x="619" y="529"/>
                    <a:pt x="643" y="457"/>
                  </a:cubicBezTo>
                  <a:cubicBezTo>
                    <a:pt x="691" y="386"/>
                    <a:pt x="691" y="314"/>
                    <a:pt x="667" y="243"/>
                  </a:cubicBezTo>
                  <a:cubicBezTo>
                    <a:pt x="619" y="124"/>
                    <a:pt x="476" y="5"/>
                    <a:pt x="310" y="5"/>
                  </a:cubicBezTo>
                  <a:cubicBezTo>
                    <a:pt x="294" y="2"/>
                    <a:pt x="279" y="0"/>
                    <a:pt x="2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 name="Google Shape;1371;p48"/>
            <p:cNvSpPr/>
            <p:nvPr/>
          </p:nvSpPr>
          <p:spPr>
            <a:xfrm>
              <a:off x="7035649" y="2851888"/>
              <a:ext cx="23771" cy="22059"/>
            </a:xfrm>
            <a:custGeom>
              <a:avLst/>
              <a:gdLst/>
              <a:ahLst/>
              <a:cxnLst/>
              <a:rect l="l" t="t" r="r" b="b"/>
              <a:pathLst>
                <a:path w="597" h="554" extrusionOk="0">
                  <a:moveTo>
                    <a:pt x="334" y="125"/>
                  </a:moveTo>
                  <a:cubicBezTo>
                    <a:pt x="382" y="149"/>
                    <a:pt x="453" y="220"/>
                    <a:pt x="453" y="268"/>
                  </a:cubicBezTo>
                  <a:cubicBezTo>
                    <a:pt x="453" y="363"/>
                    <a:pt x="382" y="411"/>
                    <a:pt x="358" y="411"/>
                  </a:cubicBezTo>
                  <a:cubicBezTo>
                    <a:pt x="345" y="417"/>
                    <a:pt x="331" y="420"/>
                    <a:pt x="315" y="420"/>
                  </a:cubicBezTo>
                  <a:cubicBezTo>
                    <a:pt x="274" y="420"/>
                    <a:pt x="226" y="398"/>
                    <a:pt x="191" y="363"/>
                  </a:cubicBezTo>
                  <a:cubicBezTo>
                    <a:pt x="144" y="292"/>
                    <a:pt x="167" y="244"/>
                    <a:pt x="191" y="197"/>
                  </a:cubicBezTo>
                  <a:cubicBezTo>
                    <a:pt x="215" y="149"/>
                    <a:pt x="263" y="125"/>
                    <a:pt x="310" y="125"/>
                  </a:cubicBezTo>
                  <a:close/>
                  <a:moveTo>
                    <a:pt x="275" y="0"/>
                  </a:moveTo>
                  <a:cubicBezTo>
                    <a:pt x="183" y="0"/>
                    <a:pt x="107" y="46"/>
                    <a:pt x="48" y="125"/>
                  </a:cubicBezTo>
                  <a:cubicBezTo>
                    <a:pt x="1" y="220"/>
                    <a:pt x="1" y="340"/>
                    <a:pt x="72" y="435"/>
                  </a:cubicBezTo>
                  <a:cubicBezTo>
                    <a:pt x="144" y="530"/>
                    <a:pt x="215" y="554"/>
                    <a:pt x="310" y="554"/>
                  </a:cubicBezTo>
                  <a:lnTo>
                    <a:pt x="406" y="554"/>
                  </a:lnTo>
                  <a:cubicBezTo>
                    <a:pt x="525" y="506"/>
                    <a:pt x="596" y="387"/>
                    <a:pt x="596" y="268"/>
                  </a:cubicBezTo>
                  <a:cubicBezTo>
                    <a:pt x="596" y="125"/>
                    <a:pt x="477" y="6"/>
                    <a:pt x="334" y="6"/>
                  </a:cubicBezTo>
                  <a:cubicBezTo>
                    <a:pt x="314" y="2"/>
                    <a:pt x="294" y="0"/>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 name="Google Shape;1372;p48"/>
            <p:cNvSpPr/>
            <p:nvPr/>
          </p:nvSpPr>
          <p:spPr>
            <a:xfrm>
              <a:off x="6855478" y="2809921"/>
              <a:ext cx="327180" cy="413943"/>
            </a:xfrm>
            <a:custGeom>
              <a:avLst/>
              <a:gdLst/>
              <a:ahLst/>
              <a:cxnLst/>
              <a:rect l="l" t="t" r="r" b="b"/>
              <a:pathLst>
                <a:path w="8217" h="10396" extrusionOk="0">
                  <a:moveTo>
                    <a:pt x="4080" y="143"/>
                  </a:moveTo>
                  <a:cubicBezTo>
                    <a:pt x="4109" y="143"/>
                    <a:pt x="4139" y="147"/>
                    <a:pt x="4168" y="155"/>
                  </a:cubicBezTo>
                  <a:cubicBezTo>
                    <a:pt x="4311" y="203"/>
                    <a:pt x="4430" y="322"/>
                    <a:pt x="4478" y="489"/>
                  </a:cubicBezTo>
                  <a:cubicBezTo>
                    <a:pt x="4526" y="655"/>
                    <a:pt x="4478" y="846"/>
                    <a:pt x="4407" y="965"/>
                  </a:cubicBezTo>
                  <a:cubicBezTo>
                    <a:pt x="4407" y="989"/>
                    <a:pt x="4407" y="1036"/>
                    <a:pt x="4454" y="1060"/>
                  </a:cubicBezTo>
                  <a:cubicBezTo>
                    <a:pt x="4478" y="1060"/>
                    <a:pt x="4526" y="1060"/>
                    <a:pt x="4549" y="1036"/>
                  </a:cubicBezTo>
                  <a:cubicBezTo>
                    <a:pt x="4597" y="965"/>
                    <a:pt x="4669" y="917"/>
                    <a:pt x="4764" y="917"/>
                  </a:cubicBezTo>
                  <a:cubicBezTo>
                    <a:pt x="4781" y="913"/>
                    <a:pt x="4799" y="911"/>
                    <a:pt x="4816" y="911"/>
                  </a:cubicBezTo>
                  <a:cubicBezTo>
                    <a:pt x="4893" y="911"/>
                    <a:pt x="4967" y="950"/>
                    <a:pt x="5026" y="989"/>
                  </a:cubicBezTo>
                  <a:cubicBezTo>
                    <a:pt x="5169" y="1108"/>
                    <a:pt x="5216" y="1346"/>
                    <a:pt x="5145" y="1513"/>
                  </a:cubicBezTo>
                  <a:cubicBezTo>
                    <a:pt x="5050" y="1679"/>
                    <a:pt x="4859" y="1775"/>
                    <a:pt x="4645" y="1775"/>
                  </a:cubicBezTo>
                  <a:cubicBezTo>
                    <a:pt x="4621" y="1775"/>
                    <a:pt x="4573" y="1798"/>
                    <a:pt x="4573" y="1846"/>
                  </a:cubicBezTo>
                  <a:cubicBezTo>
                    <a:pt x="4573" y="1846"/>
                    <a:pt x="4573" y="1846"/>
                    <a:pt x="4573" y="1870"/>
                  </a:cubicBezTo>
                  <a:cubicBezTo>
                    <a:pt x="4597" y="1941"/>
                    <a:pt x="4597" y="2418"/>
                    <a:pt x="4597" y="2632"/>
                  </a:cubicBezTo>
                  <a:cubicBezTo>
                    <a:pt x="4597" y="2727"/>
                    <a:pt x="4597" y="2799"/>
                    <a:pt x="4597" y="2822"/>
                  </a:cubicBezTo>
                  <a:cubicBezTo>
                    <a:pt x="4597" y="3180"/>
                    <a:pt x="4621" y="3489"/>
                    <a:pt x="4645" y="3775"/>
                  </a:cubicBezTo>
                  <a:cubicBezTo>
                    <a:pt x="4645" y="3894"/>
                    <a:pt x="4740" y="3894"/>
                    <a:pt x="4788" y="3894"/>
                  </a:cubicBezTo>
                  <a:cubicBezTo>
                    <a:pt x="4954" y="3894"/>
                    <a:pt x="5097" y="3918"/>
                    <a:pt x="5264" y="3918"/>
                  </a:cubicBezTo>
                  <a:lnTo>
                    <a:pt x="5621" y="3918"/>
                  </a:lnTo>
                  <a:cubicBezTo>
                    <a:pt x="5859" y="3918"/>
                    <a:pt x="6383" y="3942"/>
                    <a:pt x="6431" y="3942"/>
                  </a:cubicBezTo>
                  <a:lnTo>
                    <a:pt x="6455" y="3942"/>
                  </a:lnTo>
                  <a:cubicBezTo>
                    <a:pt x="6478" y="3942"/>
                    <a:pt x="6526" y="3918"/>
                    <a:pt x="6526" y="3870"/>
                  </a:cubicBezTo>
                  <a:cubicBezTo>
                    <a:pt x="6526" y="3703"/>
                    <a:pt x="6598" y="3537"/>
                    <a:pt x="6717" y="3442"/>
                  </a:cubicBezTo>
                  <a:cubicBezTo>
                    <a:pt x="6826" y="3369"/>
                    <a:pt x="6949" y="3338"/>
                    <a:pt x="7075" y="3338"/>
                  </a:cubicBezTo>
                  <a:cubicBezTo>
                    <a:pt x="7114" y="3338"/>
                    <a:pt x="7154" y="3341"/>
                    <a:pt x="7193" y="3346"/>
                  </a:cubicBezTo>
                  <a:cubicBezTo>
                    <a:pt x="7288" y="3370"/>
                    <a:pt x="7407" y="3442"/>
                    <a:pt x="7431" y="3537"/>
                  </a:cubicBezTo>
                  <a:cubicBezTo>
                    <a:pt x="7479" y="3656"/>
                    <a:pt x="7431" y="3751"/>
                    <a:pt x="7407" y="3799"/>
                  </a:cubicBezTo>
                  <a:cubicBezTo>
                    <a:pt x="7383" y="3894"/>
                    <a:pt x="7312" y="3965"/>
                    <a:pt x="7241" y="4037"/>
                  </a:cubicBezTo>
                  <a:cubicBezTo>
                    <a:pt x="7217" y="4061"/>
                    <a:pt x="7217" y="4108"/>
                    <a:pt x="7241" y="4132"/>
                  </a:cubicBezTo>
                  <a:cubicBezTo>
                    <a:pt x="7264" y="4156"/>
                    <a:pt x="7312" y="4156"/>
                    <a:pt x="7336" y="4156"/>
                  </a:cubicBezTo>
                  <a:cubicBezTo>
                    <a:pt x="7413" y="4123"/>
                    <a:pt x="7496" y="4105"/>
                    <a:pt x="7576" y="4105"/>
                  </a:cubicBezTo>
                  <a:cubicBezTo>
                    <a:pt x="7669" y="4105"/>
                    <a:pt x="7759" y="4129"/>
                    <a:pt x="7836" y="4180"/>
                  </a:cubicBezTo>
                  <a:cubicBezTo>
                    <a:pt x="7979" y="4275"/>
                    <a:pt x="8074" y="4466"/>
                    <a:pt x="8026" y="4632"/>
                  </a:cubicBezTo>
                  <a:cubicBezTo>
                    <a:pt x="7979" y="4775"/>
                    <a:pt x="7836" y="4870"/>
                    <a:pt x="7693" y="4918"/>
                  </a:cubicBezTo>
                  <a:cubicBezTo>
                    <a:pt x="7658" y="4922"/>
                    <a:pt x="7623" y="4924"/>
                    <a:pt x="7589" y="4924"/>
                  </a:cubicBezTo>
                  <a:cubicBezTo>
                    <a:pt x="7435" y="4924"/>
                    <a:pt x="7290" y="4885"/>
                    <a:pt x="7193" y="4847"/>
                  </a:cubicBezTo>
                  <a:cubicBezTo>
                    <a:pt x="7186" y="4840"/>
                    <a:pt x="7177" y="4837"/>
                    <a:pt x="7168" y="4837"/>
                  </a:cubicBezTo>
                  <a:cubicBezTo>
                    <a:pt x="7145" y="4837"/>
                    <a:pt x="7121" y="4854"/>
                    <a:pt x="7121" y="4870"/>
                  </a:cubicBezTo>
                  <a:cubicBezTo>
                    <a:pt x="7098" y="4894"/>
                    <a:pt x="7098" y="4942"/>
                    <a:pt x="7121" y="4966"/>
                  </a:cubicBezTo>
                  <a:cubicBezTo>
                    <a:pt x="7193" y="5013"/>
                    <a:pt x="7217" y="5085"/>
                    <a:pt x="7241" y="5180"/>
                  </a:cubicBezTo>
                  <a:cubicBezTo>
                    <a:pt x="7241" y="5299"/>
                    <a:pt x="7217" y="5394"/>
                    <a:pt x="7145" y="5466"/>
                  </a:cubicBezTo>
                  <a:cubicBezTo>
                    <a:pt x="7070" y="5541"/>
                    <a:pt x="6947" y="5588"/>
                    <a:pt x="6824" y="5588"/>
                  </a:cubicBezTo>
                  <a:cubicBezTo>
                    <a:pt x="6753" y="5588"/>
                    <a:pt x="6683" y="5572"/>
                    <a:pt x="6621" y="5537"/>
                  </a:cubicBezTo>
                  <a:cubicBezTo>
                    <a:pt x="6455" y="5442"/>
                    <a:pt x="6359" y="5228"/>
                    <a:pt x="6383" y="5037"/>
                  </a:cubicBezTo>
                  <a:cubicBezTo>
                    <a:pt x="6383" y="5013"/>
                    <a:pt x="6383" y="4989"/>
                    <a:pt x="6359" y="4989"/>
                  </a:cubicBezTo>
                  <a:cubicBezTo>
                    <a:pt x="6359" y="4966"/>
                    <a:pt x="6336" y="4966"/>
                    <a:pt x="6312" y="4966"/>
                  </a:cubicBezTo>
                  <a:lnTo>
                    <a:pt x="4645" y="4942"/>
                  </a:lnTo>
                  <a:cubicBezTo>
                    <a:pt x="4621" y="4942"/>
                    <a:pt x="4573" y="4966"/>
                    <a:pt x="4573" y="5013"/>
                  </a:cubicBezTo>
                  <a:cubicBezTo>
                    <a:pt x="4573" y="5037"/>
                    <a:pt x="4597" y="5061"/>
                    <a:pt x="4621" y="5061"/>
                  </a:cubicBezTo>
                  <a:cubicBezTo>
                    <a:pt x="4621" y="5085"/>
                    <a:pt x="4645" y="5156"/>
                    <a:pt x="4669" y="5371"/>
                  </a:cubicBezTo>
                  <a:cubicBezTo>
                    <a:pt x="4669" y="5609"/>
                    <a:pt x="4669" y="5918"/>
                    <a:pt x="4669" y="6061"/>
                  </a:cubicBezTo>
                  <a:cubicBezTo>
                    <a:pt x="4669" y="6085"/>
                    <a:pt x="4645" y="6109"/>
                    <a:pt x="4645" y="6109"/>
                  </a:cubicBezTo>
                  <a:cubicBezTo>
                    <a:pt x="4645" y="6418"/>
                    <a:pt x="4645" y="6704"/>
                    <a:pt x="4645" y="7014"/>
                  </a:cubicBezTo>
                  <a:cubicBezTo>
                    <a:pt x="4621" y="7323"/>
                    <a:pt x="4621" y="7657"/>
                    <a:pt x="4621" y="7990"/>
                  </a:cubicBezTo>
                  <a:cubicBezTo>
                    <a:pt x="4621" y="7990"/>
                    <a:pt x="4597" y="8133"/>
                    <a:pt x="4597" y="8133"/>
                  </a:cubicBezTo>
                  <a:cubicBezTo>
                    <a:pt x="4597" y="8323"/>
                    <a:pt x="4597" y="8490"/>
                    <a:pt x="4597" y="8681"/>
                  </a:cubicBezTo>
                  <a:cubicBezTo>
                    <a:pt x="4597" y="8705"/>
                    <a:pt x="4597" y="8728"/>
                    <a:pt x="4621" y="8728"/>
                  </a:cubicBezTo>
                  <a:cubicBezTo>
                    <a:pt x="4621" y="8752"/>
                    <a:pt x="4645" y="8752"/>
                    <a:pt x="4669" y="8752"/>
                  </a:cubicBezTo>
                  <a:cubicBezTo>
                    <a:pt x="4835" y="8752"/>
                    <a:pt x="4978" y="8847"/>
                    <a:pt x="5097" y="8966"/>
                  </a:cubicBezTo>
                  <a:cubicBezTo>
                    <a:pt x="5192" y="9086"/>
                    <a:pt x="5216" y="9276"/>
                    <a:pt x="5192" y="9419"/>
                  </a:cubicBezTo>
                  <a:cubicBezTo>
                    <a:pt x="5169" y="9514"/>
                    <a:pt x="5097" y="9633"/>
                    <a:pt x="4978" y="9681"/>
                  </a:cubicBezTo>
                  <a:cubicBezTo>
                    <a:pt x="4950" y="9688"/>
                    <a:pt x="4922" y="9691"/>
                    <a:pt x="4896" y="9691"/>
                  </a:cubicBezTo>
                  <a:cubicBezTo>
                    <a:pt x="4831" y="9691"/>
                    <a:pt x="4774" y="9674"/>
                    <a:pt x="4740" y="9657"/>
                  </a:cubicBezTo>
                  <a:cubicBezTo>
                    <a:pt x="4645" y="9609"/>
                    <a:pt x="4573" y="9538"/>
                    <a:pt x="4502" y="9490"/>
                  </a:cubicBezTo>
                  <a:cubicBezTo>
                    <a:pt x="4478" y="9478"/>
                    <a:pt x="4460" y="9473"/>
                    <a:pt x="4445" y="9473"/>
                  </a:cubicBezTo>
                  <a:cubicBezTo>
                    <a:pt x="4430" y="9473"/>
                    <a:pt x="4419" y="9478"/>
                    <a:pt x="4407" y="9490"/>
                  </a:cubicBezTo>
                  <a:cubicBezTo>
                    <a:pt x="4383" y="9490"/>
                    <a:pt x="4359" y="9538"/>
                    <a:pt x="4383" y="9562"/>
                  </a:cubicBezTo>
                  <a:cubicBezTo>
                    <a:pt x="4454" y="9729"/>
                    <a:pt x="4430" y="9943"/>
                    <a:pt x="4359" y="10086"/>
                  </a:cubicBezTo>
                  <a:cubicBezTo>
                    <a:pt x="4265" y="10199"/>
                    <a:pt x="4126" y="10267"/>
                    <a:pt x="4001" y="10267"/>
                  </a:cubicBezTo>
                  <a:cubicBezTo>
                    <a:pt x="3968" y="10267"/>
                    <a:pt x="3936" y="10262"/>
                    <a:pt x="3907" y="10252"/>
                  </a:cubicBezTo>
                  <a:cubicBezTo>
                    <a:pt x="3764" y="10205"/>
                    <a:pt x="3645" y="10062"/>
                    <a:pt x="3621" y="9919"/>
                  </a:cubicBezTo>
                  <a:cubicBezTo>
                    <a:pt x="3573" y="9729"/>
                    <a:pt x="3645" y="9538"/>
                    <a:pt x="3692" y="9443"/>
                  </a:cubicBezTo>
                  <a:cubicBezTo>
                    <a:pt x="3716" y="9395"/>
                    <a:pt x="3692" y="9371"/>
                    <a:pt x="3668" y="9348"/>
                  </a:cubicBezTo>
                  <a:cubicBezTo>
                    <a:pt x="3645" y="9324"/>
                    <a:pt x="3645" y="9324"/>
                    <a:pt x="3621" y="9324"/>
                  </a:cubicBezTo>
                  <a:cubicBezTo>
                    <a:pt x="3597" y="9324"/>
                    <a:pt x="3597" y="9348"/>
                    <a:pt x="3573" y="9348"/>
                  </a:cubicBezTo>
                  <a:cubicBezTo>
                    <a:pt x="3525" y="9419"/>
                    <a:pt x="3430" y="9467"/>
                    <a:pt x="3335" y="9467"/>
                  </a:cubicBezTo>
                  <a:cubicBezTo>
                    <a:pt x="3240" y="9467"/>
                    <a:pt x="3144" y="9443"/>
                    <a:pt x="3073" y="9371"/>
                  </a:cubicBezTo>
                  <a:cubicBezTo>
                    <a:pt x="2930" y="9252"/>
                    <a:pt x="2906" y="9014"/>
                    <a:pt x="3002" y="8847"/>
                  </a:cubicBezTo>
                  <a:cubicBezTo>
                    <a:pt x="3087" y="8698"/>
                    <a:pt x="3249" y="8606"/>
                    <a:pt x="3437" y="8606"/>
                  </a:cubicBezTo>
                  <a:cubicBezTo>
                    <a:pt x="3458" y="8606"/>
                    <a:pt x="3480" y="8607"/>
                    <a:pt x="3502" y="8609"/>
                  </a:cubicBezTo>
                  <a:cubicBezTo>
                    <a:pt x="3525" y="8609"/>
                    <a:pt x="3525" y="8609"/>
                    <a:pt x="3549" y="8585"/>
                  </a:cubicBezTo>
                  <a:cubicBezTo>
                    <a:pt x="3573" y="8585"/>
                    <a:pt x="3573" y="8562"/>
                    <a:pt x="3573" y="8538"/>
                  </a:cubicBezTo>
                  <a:cubicBezTo>
                    <a:pt x="3597" y="8062"/>
                    <a:pt x="3597" y="7585"/>
                    <a:pt x="3597" y="7109"/>
                  </a:cubicBezTo>
                  <a:cubicBezTo>
                    <a:pt x="3597" y="6680"/>
                    <a:pt x="3597" y="6204"/>
                    <a:pt x="3597" y="5752"/>
                  </a:cubicBezTo>
                  <a:cubicBezTo>
                    <a:pt x="3621" y="5513"/>
                    <a:pt x="3621" y="5251"/>
                    <a:pt x="3645" y="5013"/>
                  </a:cubicBezTo>
                  <a:cubicBezTo>
                    <a:pt x="3645" y="4989"/>
                    <a:pt x="3621" y="4966"/>
                    <a:pt x="3621" y="4966"/>
                  </a:cubicBezTo>
                  <a:cubicBezTo>
                    <a:pt x="3597" y="4942"/>
                    <a:pt x="3573" y="4942"/>
                    <a:pt x="3573" y="4942"/>
                  </a:cubicBezTo>
                  <a:lnTo>
                    <a:pt x="1906" y="4966"/>
                  </a:lnTo>
                  <a:cubicBezTo>
                    <a:pt x="1882" y="4966"/>
                    <a:pt x="1858" y="4966"/>
                    <a:pt x="1858" y="4989"/>
                  </a:cubicBezTo>
                  <a:cubicBezTo>
                    <a:pt x="1835" y="4989"/>
                    <a:pt x="1835" y="5013"/>
                    <a:pt x="1835" y="5037"/>
                  </a:cubicBezTo>
                  <a:cubicBezTo>
                    <a:pt x="1858" y="5228"/>
                    <a:pt x="1739" y="5442"/>
                    <a:pt x="1596" y="5537"/>
                  </a:cubicBezTo>
                  <a:cubicBezTo>
                    <a:pt x="1535" y="5572"/>
                    <a:pt x="1465" y="5588"/>
                    <a:pt x="1394" y="5588"/>
                  </a:cubicBezTo>
                  <a:cubicBezTo>
                    <a:pt x="1271" y="5588"/>
                    <a:pt x="1148" y="5541"/>
                    <a:pt x="1073" y="5466"/>
                  </a:cubicBezTo>
                  <a:cubicBezTo>
                    <a:pt x="1001" y="5394"/>
                    <a:pt x="977" y="5299"/>
                    <a:pt x="977" y="5180"/>
                  </a:cubicBezTo>
                  <a:cubicBezTo>
                    <a:pt x="1001" y="5085"/>
                    <a:pt x="1025" y="5013"/>
                    <a:pt x="1096" y="4966"/>
                  </a:cubicBezTo>
                  <a:cubicBezTo>
                    <a:pt x="1120" y="4942"/>
                    <a:pt x="1120" y="4894"/>
                    <a:pt x="1096" y="4870"/>
                  </a:cubicBezTo>
                  <a:cubicBezTo>
                    <a:pt x="1096" y="4854"/>
                    <a:pt x="1073" y="4837"/>
                    <a:pt x="1050" y="4837"/>
                  </a:cubicBezTo>
                  <a:cubicBezTo>
                    <a:pt x="1041" y="4837"/>
                    <a:pt x="1032" y="4840"/>
                    <a:pt x="1025" y="4847"/>
                  </a:cubicBezTo>
                  <a:cubicBezTo>
                    <a:pt x="928" y="4885"/>
                    <a:pt x="783" y="4924"/>
                    <a:pt x="629" y="4924"/>
                  </a:cubicBezTo>
                  <a:cubicBezTo>
                    <a:pt x="595" y="4924"/>
                    <a:pt x="560" y="4922"/>
                    <a:pt x="525" y="4918"/>
                  </a:cubicBezTo>
                  <a:cubicBezTo>
                    <a:pt x="382" y="4870"/>
                    <a:pt x="239" y="4775"/>
                    <a:pt x="191" y="4632"/>
                  </a:cubicBezTo>
                  <a:cubicBezTo>
                    <a:pt x="144" y="4466"/>
                    <a:pt x="239" y="4275"/>
                    <a:pt x="382" y="4180"/>
                  </a:cubicBezTo>
                  <a:cubicBezTo>
                    <a:pt x="459" y="4129"/>
                    <a:pt x="549" y="4105"/>
                    <a:pt x="642" y="4105"/>
                  </a:cubicBezTo>
                  <a:cubicBezTo>
                    <a:pt x="722" y="4105"/>
                    <a:pt x="805" y="4123"/>
                    <a:pt x="882" y="4156"/>
                  </a:cubicBezTo>
                  <a:cubicBezTo>
                    <a:pt x="906" y="4156"/>
                    <a:pt x="954" y="4156"/>
                    <a:pt x="977" y="4132"/>
                  </a:cubicBezTo>
                  <a:cubicBezTo>
                    <a:pt x="1001" y="4108"/>
                    <a:pt x="1001" y="4061"/>
                    <a:pt x="977" y="4037"/>
                  </a:cubicBezTo>
                  <a:cubicBezTo>
                    <a:pt x="906" y="3965"/>
                    <a:pt x="834" y="3894"/>
                    <a:pt x="811" y="3799"/>
                  </a:cubicBezTo>
                  <a:cubicBezTo>
                    <a:pt x="787" y="3751"/>
                    <a:pt x="739" y="3632"/>
                    <a:pt x="787" y="3537"/>
                  </a:cubicBezTo>
                  <a:cubicBezTo>
                    <a:pt x="811" y="3442"/>
                    <a:pt x="930" y="3370"/>
                    <a:pt x="1025" y="3346"/>
                  </a:cubicBezTo>
                  <a:cubicBezTo>
                    <a:pt x="1064" y="3341"/>
                    <a:pt x="1104" y="3338"/>
                    <a:pt x="1142" y="3338"/>
                  </a:cubicBezTo>
                  <a:cubicBezTo>
                    <a:pt x="1268" y="3338"/>
                    <a:pt x="1386" y="3369"/>
                    <a:pt x="1477" y="3442"/>
                  </a:cubicBezTo>
                  <a:cubicBezTo>
                    <a:pt x="1620" y="3537"/>
                    <a:pt x="1692" y="3703"/>
                    <a:pt x="1692" y="3870"/>
                  </a:cubicBezTo>
                  <a:cubicBezTo>
                    <a:pt x="1692" y="3894"/>
                    <a:pt x="1716" y="3918"/>
                    <a:pt x="1716" y="3918"/>
                  </a:cubicBezTo>
                  <a:cubicBezTo>
                    <a:pt x="1739" y="3942"/>
                    <a:pt x="1763" y="3942"/>
                    <a:pt x="1763" y="3942"/>
                  </a:cubicBezTo>
                  <a:lnTo>
                    <a:pt x="3097" y="3918"/>
                  </a:lnTo>
                  <a:cubicBezTo>
                    <a:pt x="3121" y="3894"/>
                    <a:pt x="3168" y="3894"/>
                    <a:pt x="3192" y="3894"/>
                  </a:cubicBezTo>
                  <a:lnTo>
                    <a:pt x="3430" y="3894"/>
                  </a:lnTo>
                  <a:cubicBezTo>
                    <a:pt x="3525" y="3894"/>
                    <a:pt x="3549" y="3870"/>
                    <a:pt x="3573" y="3775"/>
                  </a:cubicBezTo>
                  <a:cubicBezTo>
                    <a:pt x="3573" y="3727"/>
                    <a:pt x="3573" y="3680"/>
                    <a:pt x="3573" y="3656"/>
                  </a:cubicBezTo>
                  <a:cubicBezTo>
                    <a:pt x="3573" y="3632"/>
                    <a:pt x="3573" y="3608"/>
                    <a:pt x="3573" y="3608"/>
                  </a:cubicBezTo>
                  <a:cubicBezTo>
                    <a:pt x="3573" y="3513"/>
                    <a:pt x="3573" y="2989"/>
                    <a:pt x="3549" y="2513"/>
                  </a:cubicBezTo>
                  <a:cubicBezTo>
                    <a:pt x="3549" y="2156"/>
                    <a:pt x="3549" y="1798"/>
                    <a:pt x="3549" y="1751"/>
                  </a:cubicBezTo>
                  <a:cubicBezTo>
                    <a:pt x="3549" y="1703"/>
                    <a:pt x="3525" y="1679"/>
                    <a:pt x="3478" y="1679"/>
                  </a:cubicBezTo>
                  <a:cubicBezTo>
                    <a:pt x="3311" y="1679"/>
                    <a:pt x="3144" y="1608"/>
                    <a:pt x="3049" y="1489"/>
                  </a:cubicBezTo>
                  <a:cubicBezTo>
                    <a:pt x="2954" y="1370"/>
                    <a:pt x="2906" y="1203"/>
                    <a:pt x="2930" y="1036"/>
                  </a:cubicBezTo>
                  <a:cubicBezTo>
                    <a:pt x="2954" y="941"/>
                    <a:pt x="3002" y="822"/>
                    <a:pt x="3121" y="774"/>
                  </a:cubicBezTo>
                  <a:cubicBezTo>
                    <a:pt x="3149" y="767"/>
                    <a:pt x="3176" y="764"/>
                    <a:pt x="3203" y="764"/>
                  </a:cubicBezTo>
                  <a:cubicBezTo>
                    <a:pt x="3268" y="764"/>
                    <a:pt x="3325" y="781"/>
                    <a:pt x="3359" y="798"/>
                  </a:cubicBezTo>
                  <a:cubicBezTo>
                    <a:pt x="3454" y="822"/>
                    <a:pt x="3549" y="893"/>
                    <a:pt x="3621" y="941"/>
                  </a:cubicBezTo>
                  <a:cubicBezTo>
                    <a:pt x="3633" y="953"/>
                    <a:pt x="3650" y="959"/>
                    <a:pt x="3668" y="959"/>
                  </a:cubicBezTo>
                  <a:cubicBezTo>
                    <a:pt x="3686" y="959"/>
                    <a:pt x="3704" y="953"/>
                    <a:pt x="3716" y="941"/>
                  </a:cubicBezTo>
                  <a:cubicBezTo>
                    <a:pt x="3740" y="917"/>
                    <a:pt x="3740" y="893"/>
                    <a:pt x="3716" y="870"/>
                  </a:cubicBezTo>
                  <a:cubicBezTo>
                    <a:pt x="3645" y="703"/>
                    <a:pt x="3645" y="489"/>
                    <a:pt x="3740" y="346"/>
                  </a:cubicBezTo>
                  <a:cubicBezTo>
                    <a:pt x="3818" y="228"/>
                    <a:pt x="3945" y="143"/>
                    <a:pt x="4080" y="143"/>
                  </a:cubicBezTo>
                  <a:close/>
                  <a:moveTo>
                    <a:pt x="4096" y="0"/>
                  </a:moveTo>
                  <a:cubicBezTo>
                    <a:pt x="3901" y="0"/>
                    <a:pt x="3720" y="96"/>
                    <a:pt x="3621" y="274"/>
                  </a:cubicBezTo>
                  <a:cubicBezTo>
                    <a:pt x="3525" y="393"/>
                    <a:pt x="3502" y="560"/>
                    <a:pt x="3525" y="727"/>
                  </a:cubicBezTo>
                  <a:cubicBezTo>
                    <a:pt x="3502" y="703"/>
                    <a:pt x="3454" y="679"/>
                    <a:pt x="3430" y="655"/>
                  </a:cubicBezTo>
                  <a:cubicBezTo>
                    <a:pt x="3359" y="631"/>
                    <a:pt x="3293" y="620"/>
                    <a:pt x="3234" y="620"/>
                  </a:cubicBezTo>
                  <a:cubicBezTo>
                    <a:pt x="3174" y="620"/>
                    <a:pt x="3121" y="631"/>
                    <a:pt x="3073" y="655"/>
                  </a:cubicBezTo>
                  <a:cubicBezTo>
                    <a:pt x="2930" y="703"/>
                    <a:pt x="2835" y="846"/>
                    <a:pt x="2787" y="1012"/>
                  </a:cubicBezTo>
                  <a:cubicBezTo>
                    <a:pt x="2740" y="1203"/>
                    <a:pt x="2811" y="1417"/>
                    <a:pt x="2930" y="1584"/>
                  </a:cubicBezTo>
                  <a:cubicBezTo>
                    <a:pt x="3049" y="1727"/>
                    <a:pt x="3240" y="1822"/>
                    <a:pt x="3406" y="1822"/>
                  </a:cubicBezTo>
                  <a:cubicBezTo>
                    <a:pt x="3406" y="1870"/>
                    <a:pt x="3406" y="1917"/>
                    <a:pt x="3406" y="1989"/>
                  </a:cubicBezTo>
                  <a:cubicBezTo>
                    <a:pt x="3406" y="2132"/>
                    <a:pt x="3406" y="2322"/>
                    <a:pt x="3406" y="2513"/>
                  </a:cubicBezTo>
                  <a:cubicBezTo>
                    <a:pt x="3430" y="2989"/>
                    <a:pt x="3430" y="3513"/>
                    <a:pt x="3430" y="3584"/>
                  </a:cubicBezTo>
                  <a:cubicBezTo>
                    <a:pt x="3430" y="3608"/>
                    <a:pt x="3430" y="3632"/>
                    <a:pt x="3430" y="3656"/>
                  </a:cubicBezTo>
                  <a:cubicBezTo>
                    <a:pt x="3430" y="3680"/>
                    <a:pt x="3430" y="3727"/>
                    <a:pt x="3430" y="3751"/>
                  </a:cubicBezTo>
                  <a:lnTo>
                    <a:pt x="3192" y="3751"/>
                  </a:lnTo>
                  <a:cubicBezTo>
                    <a:pt x="3144" y="3751"/>
                    <a:pt x="3121" y="3751"/>
                    <a:pt x="3073" y="3775"/>
                  </a:cubicBezTo>
                  <a:lnTo>
                    <a:pt x="1835" y="3799"/>
                  </a:lnTo>
                  <a:cubicBezTo>
                    <a:pt x="1811" y="3608"/>
                    <a:pt x="1716" y="3442"/>
                    <a:pt x="1573" y="3322"/>
                  </a:cubicBezTo>
                  <a:cubicBezTo>
                    <a:pt x="1449" y="3234"/>
                    <a:pt x="1299" y="3185"/>
                    <a:pt x="1152" y="3185"/>
                  </a:cubicBezTo>
                  <a:cubicBezTo>
                    <a:pt x="1101" y="3185"/>
                    <a:pt x="1050" y="3191"/>
                    <a:pt x="1001" y="3203"/>
                  </a:cubicBezTo>
                  <a:cubicBezTo>
                    <a:pt x="834" y="3251"/>
                    <a:pt x="692" y="3370"/>
                    <a:pt x="644" y="3489"/>
                  </a:cubicBezTo>
                  <a:cubicBezTo>
                    <a:pt x="596" y="3608"/>
                    <a:pt x="620" y="3727"/>
                    <a:pt x="668" y="3846"/>
                  </a:cubicBezTo>
                  <a:cubicBezTo>
                    <a:pt x="692" y="3894"/>
                    <a:pt x="715" y="3918"/>
                    <a:pt x="739" y="3965"/>
                  </a:cubicBezTo>
                  <a:cubicBezTo>
                    <a:pt x="710" y="3961"/>
                    <a:pt x="681" y="3959"/>
                    <a:pt x="653" y="3959"/>
                  </a:cubicBezTo>
                  <a:cubicBezTo>
                    <a:pt x="522" y="3959"/>
                    <a:pt x="404" y="4002"/>
                    <a:pt x="287" y="4061"/>
                  </a:cubicBezTo>
                  <a:cubicBezTo>
                    <a:pt x="96" y="4204"/>
                    <a:pt x="1" y="4442"/>
                    <a:pt x="72" y="4656"/>
                  </a:cubicBezTo>
                  <a:cubicBezTo>
                    <a:pt x="120" y="4847"/>
                    <a:pt x="287" y="5013"/>
                    <a:pt x="501" y="5061"/>
                  </a:cubicBezTo>
                  <a:cubicBezTo>
                    <a:pt x="543" y="5068"/>
                    <a:pt x="583" y="5071"/>
                    <a:pt x="620" y="5071"/>
                  </a:cubicBezTo>
                  <a:cubicBezTo>
                    <a:pt x="712" y="5071"/>
                    <a:pt x="791" y="5054"/>
                    <a:pt x="858" y="5037"/>
                  </a:cubicBezTo>
                  <a:lnTo>
                    <a:pt x="858" y="5037"/>
                  </a:lnTo>
                  <a:cubicBezTo>
                    <a:pt x="858" y="5085"/>
                    <a:pt x="834" y="5132"/>
                    <a:pt x="834" y="5180"/>
                  </a:cubicBezTo>
                  <a:cubicBezTo>
                    <a:pt x="834" y="5323"/>
                    <a:pt x="882" y="5442"/>
                    <a:pt x="954" y="5561"/>
                  </a:cubicBezTo>
                  <a:cubicBezTo>
                    <a:pt x="1054" y="5676"/>
                    <a:pt x="1208" y="5739"/>
                    <a:pt x="1366" y="5739"/>
                  </a:cubicBezTo>
                  <a:cubicBezTo>
                    <a:pt x="1469" y="5739"/>
                    <a:pt x="1574" y="5713"/>
                    <a:pt x="1668" y="5656"/>
                  </a:cubicBezTo>
                  <a:cubicBezTo>
                    <a:pt x="1858" y="5561"/>
                    <a:pt x="1978" y="5323"/>
                    <a:pt x="1978" y="5109"/>
                  </a:cubicBezTo>
                  <a:lnTo>
                    <a:pt x="3478" y="5085"/>
                  </a:lnTo>
                  <a:lnTo>
                    <a:pt x="3478" y="5085"/>
                  </a:lnTo>
                  <a:cubicBezTo>
                    <a:pt x="3478" y="5299"/>
                    <a:pt x="3478" y="5513"/>
                    <a:pt x="3454" y="5752"/>
                  </a:cubicBezTo>
                  <a:cubicBezTo>
                    <a:pt x="3454" y="6204"/>
                    <a:pt x="3454" y="6656"/>
                    <a:pt x="3454" y="7109"/>
                  </a:cubicBezTo>
                  <a:cubicBezTo>
                    <a:pt x="3454" y="7561"/>
                    <a:pt x="3454" y="8014"/>
                    <a:pt x="3430" y="8466"/>
                  </a:cubicBezTo>
                  <a:cubicBezTo>
                    <a:pt x="3216" y="8466"/>
                    <a:pt x="2978" y="8585"/>
                    <a:pt x="2882" y="8776"/>
                  </a:cubicBezTo>
                  <a:cubicBezTo>
                    <a:pt x="2740" y="9014"/>
                    <a:pt x="2787" y="9324"/>
                    <a:pt x="2978" y="9490"/>
                  </a:cubicBezTo>
                  <a:cubicBezTo>
                    <a:pt x="3073" y="9562"/>
                    <a:pt x="3216" y="9609"/>
                    <a:pt x="3359" y="9609"/>
                  </a:cubicBezTo>
                  <a:cubicBezTo>
                    <a:pt x="3406" y="9609"/>
                    <a:pt x="3454" y="9586"/>
                    <a:pt x="3478" y="9586"/>
                  </a:cubicBezTo>
                  <a:cubicBezTo>
                    <a:pt x="3454" y="9681"/>
                    <a:pt x="3454" y="9800"/>
                    <a:pt x="3478" y="9943"/>
                  </a:cubicBezTo>
                  <a:cubicBezTo>
                    <a:pt x="3525" y="10157"/>
                    <a:pt x="3668" y="10324"/>
                    <a:pt x="3859" y="10395"/>
                  </a:cubicBezTo>
                  <a:lnTo>
                    <a:pt x="4002" y="10395"/>
                  </a:lnTo>
                  <a:cubicBezTo>
                    <a:pt x="4168" y="10395"/>
                    <a:pt x="4359" y="10300"/>
                    <a:pt x="4454" y="10157"/>
                  </a:cubicBezTo>
                  <a:cubicBezTo>
                    <a:pt x="4549" y="10038"/>
                    <a:pt x="4573" y="9871"/>
                    <a:pt x="4573" y="9729"/>
                  </a:cubicBezTo>
                  <a:cubicBezTo>
                    <a:pt x="4597" y="9752"/>
                    <a:pt x="4645" y="9752"/>
                    <a:pt x="4669" y="9776"/>
                  </a:cubicBezTo>
                  <a:cubicBezTo>
                    <a:pt x="4734" y="9815"/>
                    <a:pt x="4807" y="9833"/>
                    <a:pt x="4875" y="9833"/>
                  </a:cubicBezTo>
                  <a:cubicBezTo>
                    <a:pt x="4931" y="9833"/>
                    <a:pt x="4983" y="9821"/>
                    <a:pt x="5026" y="9800"/>
                  </a:cubicBezTo>
                  <a:cubicBezTo>
                    <a:pt x="5169" y="9752"/>
                    <a:pt x="5288" y="9633"/>
                    <a:pt x="5312" y="9467"/>
                  </a:cubicBezTo>
                  <a:cubicBezTo>
                    <a:pt x="5359" y="9252"/>
                    <a:pt x="5335" y="9038"/>
                    <a:pt x="5192" y="8871"/>
                  </a:cubicBezTo>
                  <a:cubicBezTo>
                    <a:pt x="5097" y="8728"/>
                    <a:pt x="4931" y="8633"/>
                    <a:pt x="4740" y="8609"/>
                  </a:cubicBezTo>
                  <a:cubicBezTo>
                    <a:pt x="4740" y="8466"/>
                    <a:pt x="4740" y="8300"/>
                    <a:pt x="4740" y="8133"/>
                  </a:cubicBezTo>
                  <a:cubicBezTo>
                    <a:pt x="4740" y="8133"/>
                    <a:pt x="4740" y="7990"/>
                    <a:pt x="4740" y="7990"/>
                  </a:cubicBezTo>
                  <a:cubicBezTo>
                    <a:pt x="4764" y="7657"/>
                    <a:pt x="4764" y="7323"/>
                    <a:pt x="4764" y="7014"/>
                  </a:cubicBezTo>
                  <a:cubicBezTo>
                    <a:pt x="4788" y="6704"/>
                    <a:pt x="4788" y="6418"/>
                    <a:pt x="4788" y="6109"/>
                  </a:cubicBezTo>
                  <a:cubicBezTo>
                    <a:pt x="4788" y="6109"/>
                    <a:pt x="4788" y="6085"/>
                    <a:pt x="4788" y="6061"/>
                  </a:cubicBezTo>
                  <a:cubicBezTo>
                    <a:pt x="4811" y="5918"/>
                    <a:pt x="4811" y="5609"/>
                    <a:pt x="4788" y="5347"/>
                  </a:cubicBezTo>
                  <a:cubicBezTo>
                    <a:pt x="4788" y="5228"/>
                    <a:pt x="4788" y="5132"/>
                    <a:pt x="4764" y="5085"/>
                  </a:cubicBezTo>
                  <a:lnTo>
                    <a:pt x="4764" y="5085"/>
                  </a:lnTo>
                  <a:lnTo>
                    <a:pt x="6240" y="5109"/>
                  </a:lnTo>
                  <a:cubicBezTo>
                    <a:pt x="6240" y="5323"/>
                    <a:pt x="6359" y="5561"/>
                    <a:pt x="6550" y="5656"/>
                  </a:cubicBezTo>
                  <a:cubicBezTo>
                    <a:pt x="6644" y="5713"/>
                    <a:pt x="6749" y="5739"/>
                    <a:pt x="6852" y="5739"/>
                  </a:cubicBezTo>
                  <a:cubicBezTo>
                    <a:pt x="7010" y="5739"/>
                    <a:pt x="7163" y="5676"/>
                    <a:pt x="7264" y="5561"/>
                  </a:cubicBezTo>
                  <a:cubicBezTo>
                    <a:pt x="7336" y="5442"/>
                    <a:pt x="7383" y="5323"/>
                    <a:pt x="7383" y="5180"/>
                  </a:cubicBezTo>
                  <a:cubicBezTo>
                    <a:pt x="7383" y="5132"/>
                    <a:pt x="7360" y="5085"/>
                    <a:pt x="7336" y="5037"/>
                  </a:cubicBezTo>
                  <a:lnTo>
                    <a:pt x="7336" y="5037"/>
                  </a:lnTo>
                  <a:cubicBezTo>
                    <a:pt x="7420" y="5054"/>
                    <a:pt x="7504" y="5071"/>
                    <a:pt x="7597" y="5071"/>
                  </a:cubicBezTo>
                  <a:cubicBezTo>
                    <a:pt x="7635" y="5071"/>
                    <a:pt x="7675" y="5068"/>
                    <a:pt x="7717" y="5061"/>
                  </a:cubicBezTo>
                  <a:cubicBezTo>
                    <a:pt x="7931" y="5013"/>
                    <a:pt x="8098" y="4847"/>
                    <a:pt x="8145" y="4656"/>
                  </a:cubicBezTo>
                  <a:cubicBezTo>
                    <a:pt x="8217" y="4442"/>
                    <a:pt x="8122" y="4204"/>
                    <a:pt x="7931" y="4061"/>
                  </a:cubicBezTo>
                  <a:cubicBezTo>
                    <a:pt x="7814" y="4002"/>
                    <a:pt x="7696" y="3959"/>
                    <a:pt x="7565" y="3959"/>
                  </a:cubicBezTo>
                  <a:cubicBezTo>
                    <a:pt x="7537" y="3959"/>
                    <a:pt x="7508" y="3961"/>
                    <a:pt x="7479" y="3965"/>
                  </a:cubicBezTo>
                  <a:cubicBezTo>
                    <a:pt x="7502" y="3942"/>
                    <a:pt x="7526" y="3894"/>
                    <a:pt x="7550" y="3846"/>
                  </a:cubicBezTo>
                  <a:cubicBezTo>
                    <a:pt x="7598" y="3727"/>
                    <a:pt x="7622" y="3608"/>
                    <a:pt x="7574" y="3489"/>
                  </a:cubicBezTo>
                  <a:cubicBezTo>
                    <a:pt x="7526" y="3370"/>
                    <a:pt x="7383" y="3251"/>
                    <a:pt x="7217" y="3203"/>
                  </a:cubicBezTo>
                  <a:cubicBezTo>
                    <a:pt x="7167" y="3191"/>
                    <a:pt x="7117" y="3185"/>
                    <a:pt x="7066" y="3185"/>
                  </a:cubicBezTo>
                  <a:cubicBezTo>
                    <a:pt x="6919" y="3185"/>
                    <a:pt x="6769" y="3234"/>
                    <a:pt x="6645" y="3322"/>
                  </a:cubicBezTo>
                  <a:cubicBezTo>
                    <a:pt x="6502" y="3442"/>
                    <a:pt x="6407" y="3608"/>
                    <a:pt x="6383" y="3799"/>
                  </a:cubicBezTo>
                  <a:lnTo>
                    <a:pt x="6145" y="3799"/>
                  </a:lnTo>
                  <a:cubicBezTo>
                    <a:pt x="5978" y="3775"/>
                    <a:pt x="5764" y="3775"/>
                    <a:pt x="5645" y="3775"/>
                  </a:cubicBezTo>
                  <a:lnTo>
                    <a:pt x="5264" y="3775"/>
                  </a:lnTo>
                  <a:cubicBezTo>
                    <a:pt x="5121" y="3775"/>
                    <a:pt x="4954" y="3751"/>
                    <a:pt x="4788" y="3751"/>
                  </a:cubicBezTo>
                  <a:cubicBezTo>
                    <a:pt x="4764" y="3465"/>
                    <a:pt x="4740" y="3180"/>
                    <a:pt x="4740" y="2822"/>
                  </a:cubicBezTo>
                  <a:cubicBezTo>
                    <a:pt x="4740" y="2799"/>
                    <a:pt x="4740" y="2727"/>
                    <a:pt x="4740" y="2632"/>
                  </a:cubicBezTo>
                  <a:cubicBezTo>
                    <a:pt x="4740" y="2489"/>
                    <a:pt x="4740" y="2298"/>
                    <a:pt x="4740" y="2132"/>
                  </a:cubicBezTo>
                  <a:cubicBezTo>
                    <a:pt x="4716" y="2036"/>
                    <a:pt x="4716" y="1965"/>
                    <a:pt x="4716" y="1917"/>
                  </a:cubicBezTo>
                  <a:cubicBezTo>
                    <a:pt x="4954" y="1894"/>
                    <a:pt x="5169" y="1775"/>
                    <a:pt x="5264" y="1560"/>
                  </a:cubicBezTo>
                  <a:cubicBezTo>
                    <a:pt x="5383" y="1346"/>
                    <a:pt x="5312" y="1036"/>
                    <a:pt x="5121" y="870"/>
                  </a:cubicBezTo>
                  <a:cubicBezTo>
                    <a:pt x="5043" y="811"/>
                    <a:pt x="4932" y="768"/>
                    <a:pt x="4816" y="768"/>
                  </a:cubicBezTo>
                  <a:cubicBezTo>
                    <a:pt x="4791" y="768"/>
                    <a:pt x="4765" y="770"/>
                    <a:pt x="4740" y="774"/>
                  </a:cubicBezTo>
                  <a:cubicBezTo>
                    <a:pt x="4692" y="774"/>
                    <a:pt x="4669" y="798"/>
                    <a:pt x="4621" y="798"/>
                  </a:cubicBezTo>
                  <a:cubicBezTo>
                    <a:pt x="4645" y="703"/>
                    <a:pt x="4645" y="584"/>
                    <a:pt x="4597" y="441"/>
                  </a:cubicBezTo>
                  <a:cubicBezTo>
                    <a:pt x="4549" y="227"/>
                    <a:pt x="4407" y="60"/>
                    <a:pt x="4216" y="12"/>
                  </a:cubicBezTo>
                  <a:cubicBezTo>
                    <a:pt x="4176" y="4"/>
                    <a:pt x="4136" y="0"/>
                    <a:pt x="40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 name="Google Shape;1373;p48"/>
            <p:cNvSpPr/>
            <p:nvPr/>
          </p:nvSpPr>
          <p:spPr>
            <a:xfrm>
              <a:off x="7002482" y="3182845"/>
              <a:ext cx="26558" cy="30580"/>
            </a:xfrm>
            <a:custGeom>
              <a:avLst/>
              <a:gdLst/>
              <a:ahLst/>
              <a:cxnLst/>
              <a:rect l="l" t="t" r="r" b="b"/>
              <a:pathLst>
                <a:path w="667" h="768" extrusionOk="0">
                  <a:moveTo>
                    <a:pt x="381" y="148"/>
                  </a:moveTo>
                  <a:cubicBezTo>
                    <a:pt x="429" y="148"/>
                    <a:pt x="453" y="172"/>
                    <a:pt x="476" y="220"/>
                  </a:cubicBezTo>
                  <a:cubicBezTo>
                    <a:pt x="524" y="315"/>
                    <a:pt x="476" y="482"/>
                    <a:pt x="429" y="553"/>
                  </a:cubicBezTo>
                  <a:cubicBezTo>
                    <a:pt x="398" y="599"/>
                    <a:pt x="347" y="625"/>
                    <a:pt x="296" y="625"/>
                  </a:cubicBezTo>
                  <a:cubicBezTo>
                    <a:pt x="268" y="625"/>
                    <a:pt x="240" y="618"/>
                    <a:pt x="215" y="601"/>
                  </a:cubicBezTo>
                  <a:cubicBezTo>
                    <a:pt x="167" y="577"/>
                    <a:pt x="167" y="505"/>
                    <a:pt x="143" y="458"/>
                  </a:cubicBezTo>
                  <a:cubicBezTo>
                    <a:pt x="143" y="386"/>
                    <a:pt x="143" y="291"/>
                    <a:pt x="191" y="243"/>
                  </a:cubicBezTo>
                  <a:cubicBezTo>
                    <a:pt x="238" y="172"/>
                    <a:pt x="286" y="148"/>
                    <a:pt x="357" y="148"/>
                  </a:cubicBezTo>
                  <a:close/>
                  <a:moveTo>
                    <a:pt x="341" y="1"/>
                  </a:moveTo>
                  <a:cubicBezTo>
                    <a:pt x="250" y="1"/>
                    <a:pt x="134" y="65"/>
                    <a:pt x="72" y="148"/>
                  </a:cubicBezTo>
                  <a:cubicBezTo>
                    <a:pt x="24" y="243"/>
                    <a:pt x="0" y="363"/>
                    <a:pt x="0" y="482"/>
                  </a:cubicBezTo>
                  <a:cubicBezTo>
                    <a:pt x="24" y="601"/>
                    <a:pt x="72" y="672"/>
                    <a:pt x="143" y="720"/>
                  </a:cubicBezTo>
                  <a:cubicBezTo>
                    <a:pt x="167" y="744"/>
                    <a:pt x="238" y="767"/>
                    <a:pt x="286" y="767"/>
                  </a:cubicBezTo>
                  <a:cubicBezTo>
                    <a:pt x="381" y="767"/>
                    <a:pt x="453" y="744"/>
                    <a:pt x="524" y="648"/>
                  </a:cubicBezTo>
                  <a:cubicBezTo>
                    <a:pt x="619" y="553"/>
                    <a:pt x="667" y="339"/>
                    <a:pt x="619" y="172"/>
                  </a:cubicBezTo>
                  <a:cubicBezTo>
                    <a:pt x="572" y="77"/>
                    <a:pt x="500" y="5"/>
                    <a:pt x="381" y="5"/>
                  </a:cubicBezTo>
                  <a:cubicBezTo>
                    <a:pt x="369" y="2"/>
                    <a:pt x="355" y="1"/>
                    <a:pt x="3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 name="Google Shape;1374;p48"/>
            <p:cNvSpPr/>
            <p:nvPr/>
          </p:nvSpPr>
          <p:spPr>
            <a:xfrm>
              <a:off x="7001526" y="3148882"/>
              <a:ext cx="28470" cy="27554"/>
            </a:xfrm>
            <a:custGeom>
              <a:avLst/>
              <a:gdLst/>
              <a:ahLst/>
              <a:cxnLst/>
              <a:rect l="l" t="t" r="r" b="b"/>
              <a:pathLst>
                <a:path w="715" h="692" extrusionOk="0">
                  <a:moveTo>
                    <a:pt x="343" y="135"/>
                  </a:moveTo>
                  <a:cubicBezTo>
                    <a:pt x="394" y="135"/>
                    <a:pt x="442" y="157"/>
                    <a:pt x="477" y="192"/>
                  </a:cubicBezTo>
                  <a:cubicBezTo>
                    <a:pt x="548" y="239"/>
                    <a:pt x="572" y="311"/>
                    <a:pt x="572" y="382"/>
                  </a:cubicBezTo>
                  <a:cubicBezTo>
                    <a:pt x="572" y="453"/>
                    <a:pt x="524" y="477"/>
                    <a:pt x="500" y="501"/>
                  </a:cubicBezTo>
                  <a:cubicBezTo>
                    <a:pt x="453" y="549"/>
                    <a:pt x="358" y="549"/>
                    <a:pt x="286" y="549"/>
                  </a:cubicBezTo>
                  <a:cubicBezTo>
                    <a:pt x="215" y="525"/>
                    <a:pt x="167" y="430"/>
                    <a:pt x="143" y="358"/>
                  </a:cubicBezTo>
                  <a:cubicBezTo>
                    <a:pt x="143" y="263"/>
                    <a:pt x="215" y="192"/>
                    <a:pt x="286" y="144"/>
                  </a:cubicBezTo>
                  <a:cubicBezTo>
                    <a:pt x="305" y="138"/>
                    <a:pt x="324" y="135"/>
                    <a:pt x="343" y="135"/>
                  </a:cubicBezTo>
                  <a:close/>
                  <a:moveTo>
                    <a:pt x="363" y="0"/>
                  </a:moveTo>
                  <a:cubicBezTo>
                    <a:pt x="323" y="0"/>
                    <a:pt x="281" y="8"/>
                    <a:pt x="239" y="25"/>
                  </a:cubicBezTo>
                  <a:cubicBezTo>
                    <a:pt x="96" y="72"/>
                    <a:pt x="0" y="215"/>
                    <a:pt x="24" y="382"/>
                  </a:cubicBezTo>
                  <a:cubicBezTo>
                    <a:pt x="24" y="501"/>
                    <a:pt x="119" y="620"/>
                    <a:pt x="262" y="668"/>
                  </a:cubicBezTo>
                  <a:cubicBezTo>
                    <a:pt x="286" y="692"/>
                    <a:pt x="310" y="692"/>
                    <a:pt x="358" y="692"/>
                  </a:cubicBezTo>
                  <a:cubicBezTo>
                    <a:pt x="429" y="692"/>
                    <a:pt x="524" y="668"/>
                    <a:pt x="572" y="620"/>
                  </a:cubicBezTo>
                  <a:cubicBezTo>
                    <a:pt x="667" y="573"/>
                    <a:pt x="715" y="477"/>
                    <a:pt x="715" y="382"/>
                  </a:cubicBezTo>
                  <a:cubicBezTo>
                    <a:pt x="715" y="263"/>
                    <a:pt x="667" y="144"/>
                    <a:pt x="548" y="72"/>
                  </a:cubicBezTo>
                  <a:cubicBezTo>
                    <a:pt x="502" y="26"/>
                    <a:pt x="436" y="0"/>
                    <a:pt x="3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 name="Google Shape;1375;p48"/>
            <p:cNvSpPr/>
            <p:nvPr/>
          </p:nvSpPr>
          <p:spPr>
            <a:xfrm>
              <a:off x="7029955" y="3162937"/>
              <a:ext cx="27554" cy="24886"/>
            </a:xfrm>
            <a:custGeom>
              <a:avLst/>
              <a:gdLst/>
              <a:ahLst/>
              <a:cxnLst/>
              <a:rect l="l" t="t" r="r" b="b"/>
              <a:pathLst>
                <a:path w="692" h="625" extrusionOk="0">
                  <a:moveTo>
                    <a:pt x="310" y="148"/>
                  </a:moveTo>
                  <a:cubicBezTo>
                    <a:pt x="382" y="148"/>
                    <a:pt x="453" y="196"/>
                    <a:pt x="501" y="243"/>
                  </a:cubicBezTo>
                  <a:cubicBezTo>
                    <a:pt x="525" y="291"/>
                    <a:pt x="549" y="339"/>
                    <a:pt x="501" y="410"/>
                  </a:cubicBezTo>
                  <a:cubicBezTo>
                    <a:pt x="477" y="458"/>
                    <a:pt x="429" y="482"/>
                    <a:pt x="382" y="482"/>
                  </a:cubicBezTo>
                  <a:cubicBezTo>
                    <a:pt x="287" y="458"/>
                    <a:pt x="191" y="386"/>
                    <a:pt x="167" y="315"/>
                  </a:cubicBezTo>
                  <a:cubicBezTo>
                    <a:pt x="167" y="291"/>
                    <a:pt x="167" y="243"/>
                    <a:pt x="167" y="220"/>
                  </a:cubicBezTo>
                  <a:cubicBezTo>
                    <a:pt x="191" y="196"/>
                    <a:pt x="239" y="172"/>
                    <a:pt x="287" y="148"/>
                  </a:cubicBezTo>
                  <a:close/>
                  <a:moveTo>
                    <a:pt x="294" y="1"/>
                  </a:moveTo>
                  <a:cubicBezTo>
                    <a:pt x="276" y="1"/>
                    <a:pt x="257" y="2"/>
                    <a:pt x="239" y="5"/>
                  </a:cubicBezTo>
                  <a:cubicBezTo>
                    <a:pt x="167" y="29"/>
                    <a:pt x="96" y="77"/>
                    <a:pt x="48" y="148"/>
                  </a:cubicBezTo>
                  <a:cubicBezTo>
                    <a:pt x="25" y="196"/>
                    <a:pt x="1" y="291"/>
                    <a:pt x="25" y="362"/>
                  </a:cubicBezTo>
                  <a:cubicBezTo>
                    <a:pt x="72" y="482"/>
                    <a:pt x="215" y="601"/>
                    <a:pt x="358" y="624"/>
                  </a:cubicBezTo>
                  <a:lnTo>
                    <a:pt x="406" y="624"/>
                  </a:lnTo>
                  <a:cubicBezTo>
                    <a:pt x="501" y="624"/>
                    <a:pt x="572" y="577"/>
                    <a:pt x="644" y="482"/>
                  </a:cubicBezTo>
                  <a:cubicBezTo>
                    <a:pt x="691" y="386"/>
                    <a:pt x="691" y="267"/>
                    <a:pt x="620" y="172"/>
                  </a:cubicBezTo>
                  <a:cubicBezTo>
                    <a:pt x="537" y="68"/>
                    <a:pt x="418" y="1"/>
                    <a:pt x="2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 name="Google Shape;1376;p48"/>
            <p:cNvSpPr/>
            <p:nvPr/>
          </p:nvSpPr>
          <p:spPr>
            <a:xfrm>
              <a:off x="6974968" y="3158597"/>
              <a:ext cx="23731" cy="22577"/>
            </a:xfrm>
            <a:custGeom>
              <a:avLst/>
              <a:gdLst/>
              <a:ahLst/>
              <a:cxnLst/>
              <a:rect l="l" t="t" r="r" b="b"/>
              <a:pathLst>
                <a:path w="596" h="567" extrusionOk="0">
                  <a:moveTo>
                    <a:pt x="286" y="138"/>
                  </a:moveTo>
                  <a:cubicBezTo>
                    <a:pt x="334" y="138"/>
                    <a:pt x="382" y="162"/>
                    <a:pt x="405" y="209"/>
                  </a:cubicBezTo>
                  <a:cubicBezTo>
                    <a:pt x="453" y="257"/>
                    <a:pt x="453" y="329"/>
                    <a:pt x="429" y="376"/>
                  </a:cubicBezTo>
                  <a:cubicBezTo>
                    <a:pt x="394" y="411"/>
                    <a:pt x="359" y="433"/>
                    <a:pt x="315" y="433"/>
                  </a:cubicBezTo>
                  <a:cubicBezTo>
                    <a:pt x="299" y="433"/>
                    <a:pt x="282" y="430"/>
                    <a:pt x="263" y="424"/>
                  </a:cubicBezTo>
                  <a:cubicBezTo>
                    <a:pt x="215" y="424"/>
                    <a:pt x="143" y="352"/>
                    <a:pt x="143" y="281"/>
                  </a:cubicBezTo>
                  <a:cubicBezTo>
                    <a:pt x="143" y="186"/>
                    <a:pt x="239" y="162"/>
                    <a:pt x="239" y="162"/>
                  </a:cubicBezTo>
                  <a:cubicBezTo>
                    <a:pt x="263" y="138"/>
                    <a:pt x="286" y="138"/>
                    <a:pt x="286" y="138"/>
                  </a:cubicBezTo>
                  <a:close/>
                  <a:moveTo>
                    <a:pt x="306" y="1"/>
                  </a:moveTo>
                  <a:cubicBezTo>
                    <a:pt x="276" y="1"/>
                    <a:pt x="246" y="7"/>
                    <a:pt x="215" y="19"/>
                  </a:cubicBezTo>
                  <a:cubicBezTo>
                    <a:pt x="96" y="43"/>
                    <a:pt x="24" y="162"/>
                    <a:pt x="1" y="281"/>
                  </a:cubicBezTo>
                  <a:cubicBezTo>
                    <a:pt x="1" y="400"/>
                    <a:pt x="120" y="543"/>
                    <a:pt x="239" y="567"/>
                  </a:cubicBezTo>
                  <a:lnTo>
                    <a:pt x="310" y="567"/>
                  </a:lnTo>
                  <a:cubicBezTo>
                    <a:pt x="405" y="567"/>
                    <a:pt x="477" y="519"/>
                    <a:pt x="548" y="448"/>
                  </a:cubicBezTo>
                  <a:cubicBezTo>
                    <a:pt x="596" y="352"/>
                    <a:pt x="596" y="233"/>
                    <a:pt x="524" y="138"/>
                  </a:cubicBezTo>
                  <a:cubicBezTo>
                    <a:pt x="471" y="50"/>
                    <a:pt x="392" y="1"/>
                    <a:pt x="3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 name="Google Shape;1377;p48"/>
            <p:cNvSpPr/>
            <p:nvPr/>
          </p:nvSpPr>
          <p:spPr>
            <a:xfrm>
              <a:off x="6995832" y="2965167"/>
              <a:ext cx="42724" cy="42485"/>
            </a:xfrm>
            <a:custGeom>
              <a:avLst/>
              <a:gdLst/>
              <a:ahLst/>
              <a:cxnLst/>
              <a:rect l="l" t="t" r="r" b="b"/>
              <a:pathLst>
                <a:path w="1073" h="1067" extrusionOk="0">
                  <a:moveTo>
                    <a:pt x="596" y="138"/>
                  </a:moveTo>
                  <a:cubicBezTo>
                    <a:pt x="643" y="138"/>
                    <a:pt x="715" y="162"/>
                    <a:pt x="786" y="233"/>
                  </a:cubicBezTo>
                  <a:cubicBezTo>
                    <a:pt x="882" y="328"/>
                    <a:pt x="905" y="471"/>
                    <a:pt x="858" y="638"/>
                  </a:cubicBezTo>
                  <a:cubicBezTo>
                    <a:pt x="834" y="733"/>
                    <a:pt x="763" y="829"/>
                    <a:pt x="691" y="876"/>
                  </a:cubicBezTo>
                  <a:cubicBezTo>
                    <a:pt x="641" y="906"/>
                    <a:pt x="587" y="919"/>
                    <a:pt x="532" y="919"/>
                  </a:cubicBezTo>
                  <a:cubicBezTo>
                    <a:pt x="456" y="919"/>
                    <a:pt x="379" y="894"/>
                    <a:pt x="310" y="852"/>
                  </a:cubicBezTo>
                  <a:cubicBezTo>
                    <a:pt x="215" y="757"/>
                    <a:pt x="167" y="614"/>
                    <a:pt x="191" y="495"/>
                  </a:cubicBezTo>
                  <a:cubicBezTo>
                    <a:pt x="215" y="352"/>
                    <a:pt x="334" y="209"/>
                    <a:pt x="477" y="162"/>
                  </a:cubicBezTo>
                  <a:cubicBezTo>
                    <a:pt x="501" y="162"/>
                    <a:pt x="548" y="138"/>
                    <a:pt x="596" y="138"/>
                  </a:cubicBezTo>
                  <a:close/>
                  <a:moveTo>
                    <a:pt x="558" y="1"/>
                  </a:moveTo>
                  <a:cubicBezTo>
                    <a:pt x="515" y="1"/>
                    <a:pt x="472" y="7"/>
                    <a:pt x="429" y="19"/>
                  </a:cubicBezTo>
                  <a:cubicBezTo>
                    <a:pt x="239" y="90"/>
                    <a:pt x="72" y="257"/>
                    <a:pt x="48" y="471"/>
                  </a:cubicBezTo>
                  <a:cubicBezTo>
                    <a:pt x="0" y="638"/>
                    <a:pt x="96" y="852"/>
                    <a:pt x="239" y="971"/>
                  </a:cubicBezTo>
                  <a:cubicBezTo>
                    <a:pt x="310" y="1019"/>
                    <a:pt x="429" y="1067"/>
                    <a:pt x="524" y="1067"/>
                  </a:cubicBezTo>
                  <a:cubicBezTo>
                    <a:pt x="620" y="1067"/>
                    <a:pt x="691" y="1043"/>
                    <a:pt x="763" y="995"/>
                  </a:cubicBezTo>
                  <a:cubicBezTo>
                    <a:pt x="882" y="924"/>
                    <a:pt x="953" y="805"/>
                    <a:pt x="1001" y="662"/>
                  </a:cubicBezTo>
                  <a:cubicBezTo>
                    <a:pt x="1072" y="471"/>
                    <a:pt x="1024" y="257"/>
                    <a:pt x="882" y="138"/>
                  </a:cubicBezTo>
                  <a:cubicBezTo>
                    <a:pt x="793" y="50"/>
                    <a:pt x="679" y="1"/>
                    <a:pt x="5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 name="Google Shape;1378;p48"/>
            <p:cNvSpPr/>
            <p:nvPr/>
          </p:nvSpPr>
          <p:spPr>
            <a:xfrm>
              <a:off x="7040388" y="2973409"/>
              <a:ext cx="57895" cy="25722"/>
            </a:xfrm>
            <a:custGeom>
              <a:avLst/>
              <a:gdLst/>
              <a:ahLst/>
              <a:cxnLst/>
              <a:rect l="l" t="t" r="r" b="b"/>
              <a:pathLst>
                <a:path w="1454" h="646" extrusionOk="0">
                  <a:moveTo>
                    <a:pt x="933" y="0"/>
                  </a:moveTo>
                  <a:cubicBezTo>
                    <a:pt x="596" y="0"/>
                    <a:pt x="248" y="163"/>
                    <a:pt x="25" y="431"/>
                  </a:cubicBezTo>
                  <a:cubicBezTo>
                    <a:pt x="1" y="479"/>
                    <a:pt x="1" y="526"/>
                    <a:pt x="48" y="550"/>
                  </a:cubicBezTo>
                  <a:cubicBezTo>
                    <a:pt x="55" y="557"/>
                    <a:pt x="64" y="560"/>
                    <a:pt x="74" y="560"/>
                  </a:cubicBezTo>
                  <a:cubicBezTo>
                    <a:pt x="98" y="560"/>
                    <a:pt x="127" y="543"/>
                    <a:pt x="144" y="526"/>
                  </a:cubicBezTo>
                  <a:cubicBezTo>
                    <a:pt x="334" y="288"/>
                    <a:pt x="668" y="145"/>
                    <a:pt x="1001" y="145"/>
                  </a:cubicBezTo>
                  <a:cubicBezTo>
                    <a:pt x="1096" y="145"/>
                    <a:pt x="1215" y="169"/>
                    <a:pt x="1263" y="264"/>
                  </a:cubicBezTo>
                  <a:cubicBezTo>
                    <a:pt x="1311" y="312"/>
                    <a:pt x="1287" y="383"/>
                    <a:pt x="1263" y="455"/>
                  </a:cubicBezTo>
                  <a:cubicBezTo>
                    <a:pt x="1228" y="490"/>
                    <a:pt x="1180" y="512"/>
                    <a:pt x="1129" y="512"/>
                  </a:cubicBezTo>
                  <a:cubicBezTo>
                    <a:pt x="1111" y="512"/>
                    <a:pt x="1092" y="509"/>
                    <a:pt x="1072" y="502"/>
                  </a:cubicBezTo>
                  <a:cubicBezTo>
                    <a:pt x="1025" y="479"/>
                    <a:pt x="1001" y="455"/>
                    <a:pt x="1001" y="407"/>
                  </a:cubicBezTo>
                  <a:cubicBezTo>
                    <a:pt x="1001" y="407"/>
                    <a:pt x="1001" y="383"/>
                    <a:pt x="1025" y="383"/>
                  </a:cubicBezTo>
                  <a:cubicBezTo>
                    <a:pt x="1025" y="360"/>
                    <a:pt x="1025" y="360"/>
                    <a:pt x="1049" y="360"/>
                  </a:cubicBezTo>
                  <a:cubicBezTo>
                    <a:pt x="1072" y="360"/>
                    <a:pt x="1096" y="312"/>
                    <a:pt x="1096" y="288"/>
                  </a:cubicBezTo>
                  <a:cubicBezTo>
                    <a:pt x="1096" y="240"/>
                    <a:pt x="1072" y="217"/>
                    <a:pt x="1025" y="217"/>
                  </a:cubicBezTo>
                  <a:cubicBezTo>
                    <a:pt x="977" y="217"/>
                    <a:pt x="930" y="240"/>
                    <a:pt x="906" y="288"/>
                  </a:cubicBezTo>
                  <a:cubicBezTo>
                    <a:pt x="858" y="312"/>
                    <a:pt x="858" y="383"/>
                    <a:pt x="858" y="431"/>
                  </a:cubicBezTo>
                  <a:cubicBezTo>
                    <a:pt x="858" y="526"/>
                    <a:pt x="930" y="598"/>
                    <a:pt x="1025" y="622"/>
                  </a:cubicBezTo>
                  <a:cubicBezTo>
                    <a:pt x="1049" y="645"/>
                    <a:pt x="1096" y="645"/>
                    <a:pt x="1120" y="645"/>
                  </a:cubicBezTo>
                  <a:cubicBezTo>
                    <a:pt x="1215" y="645"/>
                    <a:pt x="1311" y="598"/>
                    <a:pt x="1358" y="526"/>
                  </a:cubicBezTo>
                  <a:cubicBezTo>
                    <a:pt x="1453" y="431"/>
                    <a:pt x="1453" y="288"/>
                    <a:pt x="1382" y="169"/>
                  </a:cubicBezTo>
                  <a:cubicBezTo>
                    <a:pt x="1311" y="74"/>
                    <a:pt x="1191" y="2"/>
                    <a:pt x="1001" y="2"/>
                  </a:cubicBezTo>
                  <a:cubicBezTo>
                    <a:pt x="978" y="1"/>
                    <a:pt x="956" y="0"/>
                    <a:pt x="9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 name="Google Shape;1379;p48"/>
            <p:cNvSpPr/>
            <p:nvPr/>
          </p:nvSpPr>
          <p:spPr>
            <a:xfrm>
              <a:off x="6938934" y="2973409"/>
              <a:ext cx="55028" cy="27594"/>
            </a:xfrm>
            <a:custGeom>
              <a:avLst/>
              <a:gdLst/>
              <a:ahLst/>
              <a:cxnLst/>
              <a:rect l="l" t="t" r="r" b="b"/>
              <a:pathLst>
                <a:path w="1382" h="693" extrusionOk="0">
                  <a:moveTo>
                    <a:pt x="517" y="0"/>
                  </a:moveTo>
                  <a:cubicBezTo>
                    <a:pt x="496" y="0"/>
                    <a:pt x="475" y="1"/>
                    <a:pt x="453" y="2"/>
                  </a:cubicBezTo>
                  <a:cubicBezTo>
                    <a:pt x="334" y="2"/>
                    <a:pt x="239" y="50"/>
                    <a:pt x="167" y="98"/>
                  </a:cubicBezTo>
                  <a:cubicBezTo>
                    <a:pt x="72" y="169"/>
                    <a:pt x="1" y="288"/>
                    <a:pt x="1" y="383"/>
                  </a:cubicBezTo>
                  <a:cubicBezTo>
                    <a:pt x="1" y="455"/>
                    <a:pt x="48" y="550"/>
                    <a:pt x="96" y="598"/>
                  </a:cubicBezTo>
                  <a:cubicBezTo>
                    <a:pt x="167" y="669"/>
                    <a:pt x="239" y="693"/>
                    <a:pt x="310" y="693"/>
                  </a:cubicBezTo>
                  <a:cubicBezTo>
                    <a:pt x="382" y="693"/>
                    <a:pt x="477" y="645"/>
                    <a:pt x="525" y="598"/>
                  </a:cubicBezTo>
                  <a:cubicBezTo>
                    <a:pt x="596" y="526"/>
                    <a:pt x="620" y="455"/>
                    <a:pt x="620" y="383"/>
                  </a:cubicBezTo>
                  <a:cubicBezTo>
                    <a:pt x="620" y="336"/>
                    <a:pt x="572" y="312"/>
                    <a:pt x="548" y="312"/>
                  </a:cubicBezTo>
                  <a:cubicBezTo>
                    <a:pt x="501" y="312"/>
                    <a:pt x="477" y="336"/>
                    <a:pt x="477" y="383"/>
                  </a:cubicBezTo>
                  <a:cubicBezTo>
                    <a:pt x="477" y="431"/>
                    <a:pt x="453" y="455"/>
                    <a:pt x="429" y="502"/>
                  </a:cubicBezTo>
                  <a:cubicBezTo>
                    <a:pt x="405" y="526"/>
                    <a:pt x="358" y="550"/>
                    <a:pt x="310" y="550"/>
                  </a:cubicBezTo>
                  <a:cubicBezTo>
                    <a:pt x="263" y="550"/>
                    <a:pt x="239" y="526"/>
                    <a:pt x="191" y="502"/>
                  </a:cubicBezTo>
                  <a:cubicBezTo>
                    <a:pt x="167" y="479"/>
                    <a:pt x="143" y="431"/>
                    <a:pt x="143" y="383"/>
                  </a:cubicBezTo>
                  <a:cubicBezTo>
                    <a:pt x="143" y="336"/>
                    <a:pt x="191" y="264"/>
                    <a:pt x="239" y="217"/>
                  </a:cubicBezTo>
                  <a:cubicBezTo>
                    <a:pt x="310" y="169"/>
                    <a:pt x="382" y="145"/>
                    <a:pt x="477" y="145"/>
                  </a:cubicBezTo>
                  <a:cubicBezTo>
                    <a:pt x="497" y="144"/>
                    <a:pt x="516" y="143"/>
                    <a:pt x="536" y="143"/>
                  </a:cubicBezTo>
                  <a:cubicBezTo>
                    <a:pt x="825" y="143"/>
                    <a:pt x="1105" y="305"/>
                    <a:pt x="1239" y="550"/>
                  </a:cubicBezTo>
                  <a:cubicBezTo>
                    <a:pt x="1256" y="567"/>
                    <a:pt x="1285" y="584"/>
                    <a:pt x="1308" y="584"/>
                  </a:cubicBezTo>
                  <a:cubicBezTo>
                    <a:pt x="1318" y="584"/>
                    <a:pt x="1327" y="581"/>
                    <a:pt x="1334" y="574"/>
                  </a:cubicBezTo>
                  <a:cubicBezTo>
                    <a:pt x="1382" y="550"/>
                    <a:pt x="1382" y="526"/>
                    <a:pt x="1358" y="479"/>
                  </a:cubicBezTo>
                  <a:cubicBezTo>
                    <a:pt x="1201" y="186"/>
                    <a:pt x="874" y="0"/>
                    <a:pt x="5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0" name="Google Shape;1380;p48"/>
          <p:cNvGrpSpPr/>
          <p:nvPr/>
        </p:nvGrpSpPr>
        <p:grpSpPr>
          <a:xfrm>
            <a:off x="1487024" y="1420286"/>
            <a:ext cx="660752" cy="611590"/>
            <a:chOff x="4045365" y="2173730"/>
            <a:chExt cx="414421" cy="383562"/>
          </a:xfrm>
        </p:grpSpPr>
        <p:sp>
          <p:nvSpPr>
            <p:cNvPr id="1381" name="Google Shape;1381;p48"/>
            <p:cNvSpPr/>
            <p:nvPr/>
          </p:nvSpPr>
          <p:spPr>
            <a:xfrm>
              <a:off x="4045365" y="2173730"/>
              <a:ext cx="414421" cy="383562"/>
            </a:xfrm>
            <a:custGeom>
              <a:avLst/>
              <a:gdLst/>
              <a:ahLst/>
              <a:cxnLst/>
              <a:rect l="l" t="t" r="r" b="b"/>
              <a:pathLst>
                <a:path w="10408" h="9633" extrusionOk="0">
                  <a:moveTo>
                    <a:pt x="2644" y="226"/>
                  </a:moveTo>
                  <a:cubicBezTo>
                    <a:pt x="2644" y="297"/>
                    <a:pt x="2644" y="368"/>
                    <a:pt x="2668" y="440"/>
                  </a:cubicBezTo>
                  <a:cubicBezTo>
                    <a:pt x="2668" y="464"/>
                    <a:pt x="2668" y="487"/>
                    <a:pt x="2668" y="511"/>
                  </a:cubicBezTo>
                  <a:cubicBezTo>
                    <a:pt x="2692" y="607"/>
                    <a:pt x="2692" y="678"/>
                    <a:pt x="2692" y="773"/>
                  </a:cubicBezTo>
                  <a:cubicBezTo>
                    <a:pt x="2692" y="988"/>
                    <a:pt x="2501" y="1178"/>
                    <a:pt x="2382" y="1297"/>
                  </a:cubicBezTo>
                  <a:cubicBezTo>
                    <a:pt x="2311" y="1369"/>
                    <a:pt x="2239" y="1416"/>
                    <a:pt x="2168" y="1464"/>
                  </a:cubicBezTo>
                  <a:cubicBezTo>
                    <a:pt x="2144" y="1464"/>
                    <a:pt x="2120" y="1488"/>
                    <a:pt x="2097" y="1511"/>
                  </a:cubicBezTo>
                  <a:cubicBezTo>
                    <a:pt x="2097" y="1511"/>
                    <a:pt x="2097" y="1535"/>
                    <a:pt x="2073" y="1535"/>
                  </a:cubicBezTo>
                  <a:cubicBezTo>
                    <a:pt x="2073" y="1535"/>
                    <a:pt x="2073" y="1535"/>
                    <a:pt x="2049" y="1511"/>
                  </a:cubicBezTo>
                  <a:cubicBezTo>
                    <a:pt x="2073" y="1464"/>
                    <a:pt x="2073" y="1416"/>
                    <a:pt x="2073" y="1345"/>
                  </a:cubicBezTo>
                  <a:cubicBezTo>
                    <a:pt x="2049" y="1321"/>
                    <a:pt x="2049" y="1273"/>
                    <a:pt x="2049" y="1226"/>
                  </a:cubicBezTo>
                  <a:cubicBezTo>
                    <a:pt x="2049" y="1130"/>
                    <a:pt x="2025" y="1035"/>
                    <a:pt x="2049" y="964"/>
                  </a:cubicBezTo>
                  <a:cubicBezTo>
                    <a:pt x="2049" y="797"/>
                    <a:pt x="2144" y="630"/>
                    <a:pt x="2311" y="487"/>
                  </a:cubicBezTo>
                  <a:cubicBezTo>
                    <a:pt x="2406" y="368"/>
                    <a:pt x="2525" y="297"/>
                    <a:pt x="2644" y="226"/>
                  </a:cubicBezTo>
                  <a:close/>
                  <a:moveTo>
                    <a:pt x="3097" y="1535"/>
                  </a:moveTo>
                  <a:lnTo>
                    <a:pt x="3097" y="1535"/>
                  </a:lnTo>
                  <a:cubicBezTo>
                    <a:pt x="2859" y="1750"/>
                    <a:pt x="2621" y="1964"/>
                    <a:pt x="2335" y="2107"/>
                  </a:cubicBezTo>
                  <a:cubicBezTo>
                    <a:pt x="2263" y="2131"/>
                    <a:pt x="2192" y="2178"/>
                    <a:pt x="2120" y="2202"/>
                  </a:cubicBezTo>
                  <a:cubicBezTo>
                    <a:pt x="2025" y="2250"/>
                    <a:pt x="1906" y="2297"/>
                    <a:pt x="1811" y="2345"/>
                  </a:cubicBezTo>
                  <a:cubicBezTo>
                    <a:pt x="1835" y="2297"/>
                    <a:pt x="1858" y="2226"/>
                    <a:pt x="1882" y="2178"/>
                  </a:cubicBezTo>
                  <a:cubicBezTo>
                    <a:pt x="1954" y="2059"/>
                    <a:pt x="2049" y="1940"/>
                    <a:pt x="2192" y="1845"/>
                  </a:cubicBezTo>
                  <a:cubicBezTo>
                    <a:pt x="2382" y="1726"/>
                    <a:pt x="2597" y="1654"/>
                    <a:pt x="2835" y="1607"/>
                  </a:cubicBezTo>
                  <a:lnTo>
                    <a:pt x="3097" y="1535"/>
                  </a:lnTo>
                  <a:close/>
                  <a:moveTo>
                    <a:pt x="1144" y="988"/>
                  </a:moveTo>
                  <a:cubicBezTo>
                    <a:pt x="1192" y="1059"/>
                    <a:pt x="1239" y="1130"/>
                    <a:pt x="1263" y="1202"/>
                  </a:cubicBezTo>
                  <a:cubicBezTo>
                    <a:pt x="1311" y="1226"/>
                    <a:pt x="1335" y="1273"/>
                    <a:pt x="1358" y="1321"/>
                  </a:cubicBezTo>
                  <a:cubicBezTo>
                    <a:pt x="1430" y="1416"/>
                    <a:pt x="1477" y="1488"/>
                    <a:pt x="1525" y="1583"/>
                  </a:cubicBezTo>
                  <a:cubicBezTo>
                    <a:pt x="1620" y="1773"/>
                    <a:pt x="1668" y="1988"/>
                    <a:pt x="1668" y="2178"/>
                  </a:cubicBezTo>
                  <a:cubicBezTo>
                    <a:pt x="1644" y="2250"/>
                    <a:pt x="1620" y="2321"/>
                    <a:pt x="1597" y="2369"/>
                  </a:cubicBezTo>
                  <a:cubicBezTo>
                    <a:pt x="1573" y="2321"/>
                    <a:pt x="1549" y="2274"/>
                    <a:pt x="1501" y="2250"/>
                  </a:cubicBezTo>
                  <a:cubicBezTo>
                    <a:pt x="1454" y="2202"/>
                    <a:pt x="1430" y="2178"/>
                    <a:pt x="1406" y="2131"/>
                  </a:cubicBezTo>
                  <a:cubicBezTo>
                    <a:pt x="1358" y="2083"/>
                    <a:pt x="1311" y="2035"/>
                    <a:pt x="1263" y="1988"/>
                  </a:cubicBezTo>
                  <a:cubicBezTo>
                    <a:pt x="1120" y="1797"/>
                    <a:pt x="1096" y="1559"/>
                    <a:pt x="1096" y="1392"/>
                  </a:cubicBezTo>
                  <a:cubicBezTo>
                    <a:pt x="1096" y="1250"/>
                    <a:pt x="1120" y="1130"/>
                    <a:pt x="1144" y="988"/>
                  </a:cubicBezTo>
                  <a:close/>
                  <a:moveTo>
                    <a:pt x="2381" y="2658"/>
                  </a:moveTo>
                  <a:lnTo>
                    <a:pt x="2381" y="2658"/>
                  </a:lnTo>
                  <a:cubicBezTo>
                    <a:pt x="2334" y="2752"/>
                    <a:pt x="2287" y="2870"/>
                    <a:pt x="2263" y="2988"/>
                  </a:cubicBezTo>
                  <a:cubicBezTo>
                    <a:pt x="2239" y="3107"/>
                    <a:pt x="2263" y="3226"/>
                    <a:pt x="2263" y="3345"/>
                  </a:cubicBezTo>
                  <a:cubicBezTo>
                    <a:pt x="2192" y="3345"/>
                    <a:pt x="2097" y="3298"/>
                    <a:pt x="2025" y="3274"/>
                  </a:cubicBezTo>
                  <a:cubicBezTo>
                    <a:pt x="1930" y="3226"/>
                    <a:pt x="1835" y="3202"/>
                    <a:pt x="1763" y="3155"/>
                  </a:cubicBezTo>
                  <a:cubicBezTo>
                    <a:pt x="1882" y="3131"/>
                    <a:pt x="2025" y="3059"/>
                    <a:pt x="2097" y="2964"/>
                  </a:cubicBezTo>
                  <a:cubicBezTo>
                    <a:pt x="2144" y="2940"/>
                    <a:pt x="2144" y="2893"/>
                    <a:pt x="2097" y="2869"/>
                  </a:cubicBezTo>
                  <a:cubicBezTo>
                    <a:pt x="2085" y="2857"/>
                    <a:pt x="2067" y="2851"/>
                    <a:pt x="2049" y="2851"/>
                  </a:cubicBezTo>
                  <a:cubicBezTo>
                    <a:pt x="2031" y="2851"/>
                    <a:pt x="2013" y="2857"/>
                    <a:pt x="2001" y="2869"/>
                  </a:cubicBezTo>
                  <a:cubicBezTo>
                    <a:pt x="1912" y="2976"/>
                    <a:pt x="1769" y="3030"/>
                    <a:pt x="1623" y="3030"/>
                  </a:cubicBezTo>
                  <a:cubicBezTo>
                    <a:pt x="1574" y="3030"/>
                    <a:pt x="1525" y="3024"/>
                    <a:pt x="1477" y="3012"/>
                  </a:cubicBezTo>
                  <a:lnTo>
                    <a:pt x="1454" y="3012"/>
                  </a:lnTo>
                  <a:cubicBezTo>
                    <a:pt x="1358" y="2988"/>
                    <a:pt x="1287" y="2940"/>
                    <a:pt x="1192" y="2893"/>
                  </a:cubicBezTo>
                  <a:cubicBezTo>
                    <a:pt x="1382" y="2845"/>
                    <a:pt x="1597" y="2797"/>
                    <a:pt x="1811" y="2750"/>
                  </a:cubicBezTo>
                  <a:lnTo>
                    <a:pt x="1835" y="2750"/>
                  </a:lnTo>
                  <a:cubicBezTo>
                    <a:pt x="2017" y="2704"/>
                    <a:pt x="2199" y="2681"/>
                    <a:pt x="2381" y="2658"/>
                  </a:cubicBezTo>
                  <a:close/>
                  <a:moveTo>
                    <a:pt x="358" y="2988"/>
                  </a:moveTo>
                  <a:lnTo>
                    <a:pt x="358" y="2988"/>
                  </a:lnTo>
                  <a:cubicBezTo>
                    <a:pt x="406" y="3059"/>
                    <a:pt x="477" y="3131"/>
                    <a:pt x="549" y="3202"/>
                  </a:cubicBezTo>
                  <a:cubicBezTo>
                    <a:pt x="596" y="3250"/>
                    <a:pt x="668" y="3298"/>
                    <a:pt x="715" y="3345"/>
                  </a:cubicBezTo>
                  <a:cubicBezTo>
                    <a:pt x="811" y="3417"/>
                    <a:pt x="882" y="3464"/>
                    <a:pt x="954" y="3560"/>
                  </a:cubicBezTo>
                  <a:cubicBezTo>
                    <a:pt x="1049" y="3655"/>
                    <a:pt x="1096" y="3798"/>
                    <a:pt x="1144" y="3988"/>
                  </a:cubicBezTo>
                  <a:cubicBezTo>
                    <a:pt x="1144" y="4060"/>
                    <a:pt x="1168" y="4131"/>
                    <a:pt x="1168" y="4202"/>
                  </a:cubicBezTo>
                  <a:cubicBezTo>
                    <a:pt x="1096" y="4155"/>
                    <a:pt x="1001" y="4107"/>
                    <a:pt x="930" y="4060"/>
                  </a:cubicBezTo>
                  <a:cubicBezTo>
                    <a:pt x="882" y="4036"/>
                    <a:pt x="834" y="4012"/>
                    <a:pt x="811" y="3988"/>
                  </a:cubicBezTo>
                  <a:cubicBezTo>
                    <a:pt x="620" y="3869"/>
                    <a:pt x="453" y="3655"/>
                    <a:pt x="382" y="3417"/>
                  </a:cubicBezTo>
                  <a:cubicBezTo>
                    <a:pt x="358" y="3274"/>
                    <a:pt x="334" y="3131"/>
                    <a:pt x="358" y="2988"/>
                  </a:cubicBezTo>
                  <a:close/>
                  <a:moveTo>
                    <a:pt x="9409" y="3259"/>
                  </a:moveTo>
                  <a:cubicBezTo>
                    <a:pt x="9477" y="3259"/>
                    <a:pt x="9538" y="3281"/>
                    <a:pt x="9551" y="3345"/>
                  </a:cubicBezTo>
                  <a:cubicBezTo>
                    <a:pt x="9598" y="3417"/>
                    <a:pt x="9479" y="3536"/>
                    <a:pt x="9384" y="3583"/>
                  </a:cubicBezTo>
                  <a:cubicBezTo>
                    <a:pt x="8884" y="3941"/>
                    <a:pt x="8360" y="4298"/>
                    <a:pt x="7812" y="4607"/>
                  </a:cubicBezTo>
                  <a:lnTo>
                    <a:pt x="7788" y="4607"/>
                  </a:lnTo>
                  <a:cubicBezTo>
                    <a:pt x="7741" y="4560"/>
                    <a:pt x="7669" y="4512"/>
                    <a:pt x="7574" y="4512"/>
                  </a:cubicBezTo>
                  <a:lnTo>
                    <a:pt x="7550" y="4512"/>
                  </a:lnTo>
                  <a:cubicBezTo>
                    <a:pt x="7574" y="4464"/>
                    <a:pt x="7622" y="4417"/>
                    <a:pt x="7645" y="4345"/>
                  </a:cubicBezTo>
                  <a:cubicBezTo>
                    <a:pt x="7669" y="4250"/>
                    <a:pt x="7645" y="4179"/>
                    <a:pt x="7598" y="4107"/>
                  </a:cubicBezTo>
                  <a:cubicBezTo>
                    <a:pt x="8098" y="3750"/>
                    <a:pt x="8646" y="3464"/>
                    <a:pt x="9241" y="3298"/>
                  </a:cubicBezTo>
                  <a:cubicBezTo>
                    <a:pt x="9285" y="3275"/>
                    <a:pt x="9350" y="3259"/>
                    <a:pt x="9409" y="3259"/>
                  </a:cubicBezTo>
                  <a:close/>
                  <a:moveTo>
                    <a:pt x="9042" y="4420"/>
                  </a:moveTo>
                  <a:cubicBezTo>
                    <a:pt x="9141" y="4420"/>
                    <a:pt x="9239" y="4427"/>
                    <a:pt x="9336" y="4441"/>
                  </a:cubicBezTo>
                  <a:cubicBezTo>
                    <a:pt x="9455" y="4464"/>
                    <a:pt x="9622" y="4512"/>
                    <a:pt x="9622" y="4631"/>
                  </a:cubicBezTo>
                  <a:cubicBezTo>
                    <a:pt x="9646" y="4750"/>
                    <a:pt x="9455" y="4822"/>
                    <a:pt x="9336" y="4845"/>
                  </a:cubicBezTo>
                  <a:lnTo>
                    <a:pt x="9027" y="4941"/>
                  </a:lnTo>
                  <a:lnTo>
                    <a:pt x="8050" y="5227"/>
                  </a:lnTo>
                  <a:cubicBezTo>
                    <a:pt x="8026" y="5179"/>
                    <a:pt x="8003" y="5131"/>
                    <a:pt x="7955" y="5107"/>
                  </a:cubicBezTo>
                  <a:cubicBezTo>
                    <a:pt x="7907" y="5084"/>
                    <a:pt x="7836" y="5060"/>
                    <a:pt x="7764" y="5060"/>
                  </a:cubicBezTo>
                  <a:cubicBezTo>
                    <a:pt x="7812" y="5012"/>
                    <a:pt x="7836" y="4941"/>
                    <a:pt x="7860" y="4893"/>
                  </a:cubicBezTo>
                  <a:cubicBezTo>
                    <a:pt x="7884" y="4822"/>
                    <a:pt x="7884" y="4774"/>
                    <a:pt x="7860" y="4726"/>
                  </a:cubicBezTo>
                  <a:lnTo>
                    <a:pt x="7884" y="4726"/>
                  </a:lnTo>
                  <a:cubicBezTo>
                    <a:pt x="8229" y="4535"/>
                    <a:pt x="8636" y="4420"/>
                    <a:pt x="9042" y="4420"/>
                  </a:cubicBezTo>
                  <a:close/>
                  <a:moveTo>
                    <a:pt x="2382" y="4322"/>
                  </a:moveTo>
                  <a:lnTo>
                    <a:pt x="2144" y="4893"/>
                  </a:lnTo>
                  <a:cubicBezTo>
                    <a:pt x="2097" y="5036"/>
                    <a:pt x="2025" y="5179"/>
                    <a:pt x="1906" y="5274"/>
                  </a:cubicBezTo>
                  <a:cubicBezTo>
                    <a:pt x="1882" y="5298"/>
                    <a:pt x="1835" y="5322"/>
                    <a:pt x="1811" y="5346"/>
                  </a:cubicBezTo>
                  <a:cubicBezTo>
                    <a:pt x="1763" y="5369"/>
                    <a:pt x="1739" y="5369"/>
                    <a:pt x="1692" y="5417"/>
                  </a:cubicBezTo>
                  <a:cubicBezTo>
                    <a:pt x="1692" y="5369"/>
                    <a:pt x="1692" y="5322"/>
                    <a:pt x="1692" y="5274"/>
                  </a:cubicBezTo>
                  <a:cubicBezTo>
                    <a:pt x="1692" y="5227"/>
                    <a:pt x="1668" y="5203"/>
                    <a:pt x="1668" y="5155"/>
                  </a:cubicBezTo>
                  <a:cubicBezTo>
                    <a:pt x="1668" y="4988"/>
                    <a:pt x="1739" y="4798"/>
                    <a:pt x="1835" y="4655"/>
                  </a:cubicBezTo>
                  <a:cubicBezTo>
                    <a:pt x="1954" y="4464"/>
                    <a:pt x="2168" y="4345"/>
                    <a:pt x="2382" y="4322"/>
                  </a:cubicBezTo>
                  <a:close/>
                  <a:moveTo>
                    <a:pt x="556" y="4606"/>
                  </a:moveTo>
                  <a:cubicBezTo>
                    <a:pt x="611" y="4606"/>
                    <a:pt x="665" y="4614"/>
                    <a:pt x="715" y="4631"/>
                  </a:cubicBezTo>
                  <a:cubicBezTo>
                    <a:pt x="858" y="4679"/>
                    <a:pt x="977" y="4798"/>
                    <a:pt x="1049" y="4941"/>
                  </a:cubicBezTo>
                  <a:cubicBezTo>
                    <a:pt x="1168" y="5131"/>
                    <a:pt x="1215" y="5322"/>
                    <a:pt x="1263" y="5536"/>
                  </a:cubicBezTo>
                  <a:cubicBezTo>
                    <a:pt x="1215" y="5536"/>
                    <a:pt x="1192" y="5512"/>
                    <a:pt x="1144" y="5512"/>
                  </a:cubicBezTo>
                  <a:lnTo>
                    <a:pt x="906" y="5512"/>
                  </a:lnTo>
                  <a:cubicBezTo>
                    <a:pt x="763" y="5488"/>
                    <a:pt x="668" y="5346"/>
                    <a:pt x="620" y="5274"/>
                  </a:cubicBezTo>
                  <a:cubicBezTo>
                    <a:pt x="572" y="5227"/>
                    <a:pt x="549" y="5155"/>
                    <a:pt x="501" y="5084"/>
                  </a:cubicBezTo>
                  <a:cubicBezTo>
                    <a:pt x="477" y="5012"/>
                    <a:pt x="453" y="4965"/>
                    <a:pt x="430" y="4917"/>
                  </a:cubicBezTo>
                  <a:cubicBezTo>
                    <a:pt x="382" y="4822"/>
                    <a:pt x="311" y="4726"/>
                    <a:pt x="239" y="4679"/>
                  </a:cubicBezTo>
                  <a:cubicBezTo>
                    <a:pt x="347" y="4633"/>
                    <a:pt x="454" y="4606"/>
                    <a:pt x="556" y="4606"/>
                  </a:cubicBezTo>
                  <a:close/>
                  <a:moveTo>
                    <a:pt x="8327" y="5352"/>
                  </a:moveTo>
                  <a:cubicBezTo>
                    <a:pt x="8583" y="5352"/>
                    <a:pt x="8842" y="5405"/>
                    <a:pt x="9074" y="5512"/>
                  </a:cubicBezTo>
                  <a:cubicBezTo>
                    <a:pt x="9146" y="5536"/>
                    <a:pt x="9217" y="5608"/>
                    <a:pt x="9217" y="5655"/>
                  </a:cubicBezTo>
                  <a:cubicBezTo>
                    <a:pt x="9193" y="5750"/>
                    <a:pt x="9050" y="5750"/>
                    <a:pt x="9003" y="5750"/>
                  </a:cubicBezTo>
                  <a:cubicBezTo>
                    <a:pt x="8622" y="5774"/>
                    <a:pt x="8265" y="5774"/>
                    <a:pt x="7884" y="5798"/>
                  </a:cubicBezTo>
                  <a:cubicBezTo>
                    <a:pt x="7884" y="5750"/>
                    <a:pt x="7860" y="5727"/>
                    <a:pt x="7836" y="5703"/>
                  </a:cubicBezTo>
                  <a:cubicBezTo>
                    <a:pt x="7860" y="5703"/>
                    <a:pt x="7860" y="5679"/>
                    <a:pt x="7884" y="5679"/>
                  </a:cubicBezTo>
                  <a:cubicBezTo>
                    <a:pt x="7979" y="5608"/>
                    <a:pt x="8074" y="5512"/>
                    <a:pt x="8074" y="5369"/>
                  </a:cubicBezTo>
                  <a:cubicBezTo>
                    <a:pt x="8157" y="5357"/>
                    <a:pt x="8242" y="5352"/>
                    <a:pt x="8327" y="5352"/>
                  </a:cubicBezTo>
                  <a:close/>
                  <a:moveTo>
                    <a:pt x="7517" y="4646"/>
                  </a:moveTo>
                  <a:cubicBezTo>
                    <a:pt x="7536" y="4646"/>
                    <a:pt x="7555" y="4649"/>
                    <a:pt x="7574" y="4655"/>
                  </a:cubicBezTo>
                  <a:cubicBezTo>
                    <a:pt x="7622" y="4655"/>
                    <a:pt x="7693" y="4679"/>
                    <a:pt x="7717" y="4726"/>
                  </a:cubicBezTo>
                  <a:cubicBezTo>
                    <a:pt x="7741" y="4774"/>
                    <a:pt x="7741" y="4798"/>
                    <a:pt x="7717" y="4845"/>
                  </a:cubicBezTo>
                  <a:cubicBezTo>
                    <a:pt x="7717" y="4893"/>
                    <a:pt x="7693" y="4941"/>
                    <a:pt x="7669" y="4965"/>
                  </a:cubicBezTo>
                  <a:cubicBezTo>
                    <a:pt x="7479" y="5227"/>
                    <a:pt x="7264" y="5441"/>
                    <a:pt x="7002" y="5584"/>
                  </a:cubicBezTo>
                  <a:cubicBezTo>
                    <a:pt x="6979" y="5608"/>
                    <a:pt x="6955" y="5655"/>
                    <a:pt x="6979" y="5679"/>
                  </a:cubicBezTo>
                  <a:cubicBezTo>
                    <a:pt x="7002" y="5703"/>
                    <a:pt x="7026" y="5727"/>
                    <a:pt x="7050" y="5727"/>
                  </a:cubicBezTo>
                  <a:cubicBezTo>
                    <a:pt x="7050" y="5727"/>
                    <a:pt x="7074" y="5727"/>
                    <a:pt x="7074" y="5703"/>
                  </a:cubicBezTo>
                  <a:cubicBezTo>
                    <a:pt x="7288" y="5584"/>
                    <a:pt x="7502" y="5417"/>
                    <a:pt x="7645" y="5227"/>
                  </a:cubicBezTo>
                  <a:cubicBezTo>
                    <a:pt x="7669" y="5227"/>
                    <a:pt x="7669" y="5227"/>
                    <a:pt x="7669" y="5203"/>
                  </a:cubicBezTo>
                  <a:cubicBezTo>
                    <a:pt x="7717" y="5203"/>
                    <a:pt x="7836" y="5203"/>
                    <a:pt x="7884" y="5227"/>
                  </a:cubicBezTo>
                  <a:cubicBezTo>
                    <a:pt x="7907" y="5250"/>
                    <a:pt x="7931" y="5322"/>
                    <a:pt x="7931" y="5369"/>
                  </a:cubicBezTo>
                  <a:cubicBezTo>
                    <a:pt x="7931" y="5441"/>
                    <a:pt x="7860" y="5512"/>
                    <a:pt x="7788" y="5560"/>
                  </a:cubicBezTo>
                  <a:cubicBezTo>
                    <a:pt x="7598" y="5727"/>
                    <a:pt x="7360" y="5870"/>
                    <a:pt x="7121" y="5965"/>
                  </a:cubicBezTo>
                  <a:cubicBezTo>
                    <a:pt x="7121" y="5965"/>
                    <a:pt x="7098" y="5989"/>
                    <a:pt x="7098" y="5989"/>
                  </a:cubicBezTo>
                  <a:cubicBezTo>
                    <a:pt x="7026" y="5917"/>
                    <a:pt x="6907" y="5846"/>
                    <a:pt x="6812" y="5822"/>
                  </a:cubicBezTo>
                  <a:cubicBezTo>
                    <a:pt x="6812" y="5774"/>
                    <a:pt x="6812" y="5750"/>
                    <a:pt x="6812" y="5703"/>
                  </a:cubicBezTo>
                  <a:cubicBezTo>
                    <a:pt x="6788" y="5584"/>
                    <a:pt x="6717" y="5488"/>
                    <a:pt x="6621" y="5441"/>
                  </a:cubicBezTo>
                  <a:cubicBezTo>
                    <a:pt x="6645" y="5393"/>
                    <a:pt x="6645" y="5346"/>
                    <a:pt x="6645" y="5298"/>
                  </a:cubicBezTo>
                  <a:cubicBezTo>
                    <a:pt x="6907" y="5131"/>
                    <a:pt x="7145" y="4941"/>
                    <a:pt x="7360" y="4703"/>
                  </a:cubicBezTo>
                  <a:lnTo>
                    <a:pt x="7383" y="4703"/>
                  </a:lnTo>
                  <a:cubicBezTo>
                    <a:pt x="7418" y="4668"/>
                    <a:pt x="7466" y="4646"/>
                    <a:pt x="7517" y="4646"/>
                  </a:cubicBezTo>
                  <a:close/>
                  <a:moveTo>
                    <a:pt x="6550" y="5560"/>
                  </a:moveTo>
                  <a:cubicBezTo>
                    <a:pt x="6621" y="5584"/>
                    <a:pt x="6645" y="5655"/>
                    <a:pt x="6669" y="5727"/>
                  </a:cubicBezTo>
                  <a:cubicBezTo>
                    <a:pt x="6693" y="5798"/>
                    <a:pt x="6669" y="5893"/>
                    <a:pt x="6621" y="5965"/>
                  </a:cubicBezTo>
                  <a:cubicBezTo>
                    <a:pt x="6574" y="6060"/>
                    <a:pt x="6526" y="6108"/>
                    <a:pt x="6478" y="6179"/>
                  </a:cubicBezTo>
                  <a:cubicBezTo>
                    <a:pt x="6431" y="6155"/>
                    <a:pt x="6383" y="6131"/>
                    <a:pt x="6359" y="6131"/>
                  </a:cubicBezTo>
                  <a:cubicBezTo>
                    <a:pt x="6407" y="6012"/>
                    <a:pt x="6431" y="5870"/>
                    <a:pt x="6383" y="5750"/>
                  </a:cubicBezTo>
                  <a:cubicBezTo>
                    <a:pt x="6455" y="5703"/>
                    <a:pt x="6502" y="5631"/>
                    <a:pt x="6550" y="5560"/>
                  </a:cubicBezTo>
                  <a:close/>
                  <a:moveTo>
                    <a:pt x="1525" y="3202"/>
                  </a:moveTo>
                  <a:lnTo>
                    <a:pt x="1525" y="3202"/>
                  </a:lnTo>
                  <a:cubicBezTo>
                    <a:pt x="1358" y="4274"/>
                    <a:pt x="1430" y="5369"/>
                    <a:pt x="1716" y="6393"/>
                  </a:cubicBezTo>
                  <a:lnTo>
                    <a:pt x="1644" y="6393"/>
                  </a:lnTo>
                  <a:cubicBezTo>
                    <a:pt x="1620" y="6370"/>
                    <a:pt x="1597" y="6298"/>
                    <a:pt x="1573" y="6227"/>
                  </a:cubicBezTo>
                  <a:cubicBezTo>
                    <a:pt x="1263" y="5274"/>
                    <a:pt x="1239" y="4179"/>
                    <a:pt x="1525" y="3202"/>
                  </a:cubicBezTo>
                  <a:close/>
                  <a:moveTo>
                    <a:pt x="6788" y="5965"/>
                  </a:moveTo>
                  <a:cubicBezTo>
                    <a:pt x="6860" y="5965"/>
                    <a:pt x="6979" y="6060"/>
                    <a:pt x="6979" y="6108"/>
                  </a:cubicBezTo>
                  <a:cubicBezTo>
                    <a:pt x="7002" y="6179"/>
                    <a:pt x="6979" y="6251"/>
                    <a:pt x="6907" y="6322"/>
                  </a:cubicBezTo>
                  <a:cubicBezTo>
                    <a:pt x="6860" y="6393"/>
                    <a:pt x="6764" y="6465"/>
                    <a:pt x="6693" y="6512"/>
                  </a:cubicBezTo>
                  <a:cubicBezTo>
                    <a:pt x="6693" y="6417"/>
                    <a:pt x="6645" y="6322"/>
                    <a:pt x="6574" y="6274"/>
                  </a:cubicBezTo>
                  <a:cubicBezTo>
                    <a:pt x="6645" y="6203"/>
                    <a:pt x="6693" y="6131"/>
                    <a:pt x="6740" y="6036"/>
                  </a:cubicBezTo>
                  <a:cubicBezTo>
                    <a:pt x="6764" y="6012"/>
                    <a:pt x="6764" y="5989"/>
                    <a:pt x="6788" y="5965"/>
                  </a:cubicBezTo>
                  <a:close/>
                  <a:moveTo>
                    <a:pt x="9098" y="8251"/>
                  </a:moveTo>
                  <a:cubicBezTo>
                    <a:pt x="9336" y="8346"/>
                    <a:pt x="9527" y="8465"/>
                    <a:pt x="9693" y="8632"/>
                  </a:cubicBezTo>
                  <a:cubicBezTo>
                    <a:pt x="9741" y="8680"/>
                    <a:pt x="9813" y="8751"/>
                    <a:pt x="9789" y="8822"/>
                  </a:cubicBezTo>
                  <a:cubicBezTo>
                    <a:pt x="9765" y="8870"/>
                    <a:pt x="9717" y="8894"/>
                    <a:pt x="9670" y="8894"/>
                  </a:cubicBezTo>
                  <a:cubicBezTo>
                    <a:pt x="9598" y="8894"/>
                    <a:pt x="9527" y="8870"/>
                    <a:pt x="9455" y="8822"/>
                  </a:cubicBezTo>
                  <a:cubicBezTo>
                    <a:pt x="9289" y="8751"/>
                    <a:pt x="9098" y="8656"/>
                    <a:pt x="8931" y="8561"/>
                  </a:cubicBezTo>
                  <a:cubicBezTo>
                    <a:pt x="8955" y="8537"/>
                    <a:pt x="8979" y="8513"/>
                    <a:pt x="9003" y="8489"/>
                  </a:cubicBezTo>
                  <a:cubicBezTo>
                    <a:pt x="9050" y="8418"/>
                    <a:pt x="9074" y="8322"/>
                    <a:pt x="9074" y="8251"/>
                  </a:cubicBezTo>
                  <a:close/>
                  <a:moveTo>
                    <a:pt x="8812" y="8632"/>
                  </a:moveTo>
                  <a:cubicBezTo>
                    <a:pt x="8908" y="8775"/>
                    <a:pt x="9003" y="8918"/>
                    <a:pt x="9074" y="9061"/>
                  </a:cubicBezTo>
                  <a:cubicBezTo>
                    <a:pt x="9146" y="9132"/>
                    <a:pt x="9146" y="9180"/>
                    <a:pt x="9122" y="9204"/>
                  </a:cubicBezTo>
                  <a:cubicBezTo>
                    <a:pt x="9122" y="9204"/>
                    <a:pt x="9101" y="9214"/>
                    <a:pt x="9080" y="9214"/>
                  </a:cubicBezTo>
                  <a:cubicBezTo>
                    <a:pt x="9069" y="9214"/>
                    <a:pt x="9058" y="9211"/>
                    <a:pt x="9050" y="9204"/>
                  </a:cubicBezTo>
                  <a:cubicBezTo>
                    <a:pt x="9003" y="9204"/>
                    <a:pt x="8979" y="9180"/>
                    <a:pt x="8931" y="9156"/>
                  </a:cubicBezTo>
                  <a:lnTo>
                    <a:pt x="8384" y="8799"/>
                  </a:lnTo>
                  <a:cubicBezTo>
                    <a:pt x="8407" y="8751"/>
                    <a:pt x="8407" y="8727"/>
                    <a:pt x="8431" y="8680"/>
                  </a:cubicBezTo>
                  <a:cubicBezTo>
                    <a:pt x="8431" y="8680"/>
                    <a:pt x="8431" y="8680"/>
                    <a:pt x="8431" y="8656"/>
                  </a:cubicBezTo>
                  <a:cubicBezTo>
                    <a:pt x="8479" y="8680"/>
                    <a:pt x="8527" y="8680"/>
                    <a:pt x="8574" y="8680"/>
                  </a:cubicBezTo>
                  <a:cubicBezTo>
                    <a:pt x="8669" y="8680"/>
                    <a:pt x="8741" y="8680"/>
                    <a:pt x="8812" y="8632"/>
                  </a:cubicBezTo>
                  <a:close/>
                  <a:moveTo>
                    <a:pt x="9265" y="1678"/>
                  </a:moveTo>
                  <a:lnTo>
                    <a:pt x="9265" y="1678"/>
                  </a:lnTo>
                  <a:cubicBezTo>
                    <a:pt x="9289" y="1797"/>
                    <a:pt x="9265" y="1916"/>
                    <a:pt x="9241" y="2035"/>
                  </a:cubicBezTo>
                  <a:cubicBezTo>
                    <a:pt x="9170" y="2178"/>
                    <a:pt x="9098" y="2297"/>
                    <a:pt x="9003" y="2416"/>
                  </a:cubicBezTo>
                  <a:cubicBezTo>
                    <a:pt x="8550" y="3012"/>
                    <a:pt x="8026" y="3560"/>
                    <a:pt x="7479" y="4036"/>
                  </a:cubicBezTo>
                  <a:cubicBezTo>
                    <a:pt x="7458" y="4029"/>
                    <a:pt x="7437" y="4026"/>
                    <a:pt x="7416" y="4026"/>
                  </a:cubicBezTo>
                  <a:cubicBezTo>
                    <a:pt x="7365" y="4026"/>
                    <a:pt x="7315" y="4043"/>
                    <a:pt x="7264" y="4060"/>
                  </a:cubicBezTo>
                  <a:cubicBezTo>
                    <a:pt x="6955" y="4131"/>
                    <a:pt x="6693" y="4322"/>
                    <a:pt x="6502" y="4560"/>
                  </a:cubicBezTo>
                  <a:cubicBezTo>
                    <a:pt x="6478" y="4607"/>
                    <a:pt x="6478" y="4655"/>
                    <a:pt x="6526" y="4679"/>
                  </a:cubicBezTo>
                  <a:cubicBezTo>
                    <a:pt x="6533" y="4686"/>
                    <a:pt x="6542" y="4689"/>
                    <a:pt x="6552" y="4689"/>
                  </a:cubicBezTo>
                  <a:cubicBezTo>
                    <a:pt x="6576" y="4689"/>
                    <a:pt x="6605" y="4672"/>
                    <a:pt x="6621" y="4655"/>
                  </a:cubicBezTo>
                  <a:cubicBezTo>
                    <a:pt x="6788" y="4441"/>
                    <a:pt x="7026" y="4274"/>
                    <a:pt x="7288" y="4179"/>
                  </a:cubicBezTo>
                  <a:cubicBezTo>
                    <a:pt x="7312" y="4179"/>
                    <a:pt x="7354" y="4173"/>
                    <a:pt x="7395" y="4173"/>
                  </a:cubicBezTo>
                  <a:cubicBezTo>
                    <a:pt x="7437" y="4173"/>
                    <a:pt x="7479" y="4179"/>
                    <a:pt x="7502" y="4202"/>
                  </a:cubicBezTo>
                  <a:cubicBezTo>
                    <a:pt x="7502" y="4226"/>
                    <a:pt x="7502" y="4250"/>
                    <a:pt x="7502" y="4298"/>
                  </a:cubicBezTo>
                  <a:cubicBezTo>
                    <a:pt x="7479" y="4345"/>
                    <a:pt x="7455" y="4393"/>
                    <a:pt x="7431" y="4417"/>
                  </a:cubicBezTo>
                  <a:cubicBezTo>
                    <a:pt x="7193" y="4703"/>
                    <a:pt x="6907" y="4965"/>
                    <a:pt x="6621" y="5155"/>
                  </a:cubicBezTo>
                  <a:cubicBezTo>
                    <a:pt x="6574" y="5060"/>
                    <a:pt x="6478" y="5012"/>
                    <a:pt x="6383" y="4988"/>
                  </a:cubicBezTo>
                  <a:cubicBezTo>
                    <a:pt x="6359" y="4988"/>
                    <a:pt x="6312" y="5036"/>
                    <a:pt x="6312" y="5060"/>
                  </a:cubicBezTo>
                  <a:cubicBezTo>
                    <a:pt x="6312" y="5107"/>
                    <a:pt x="6336" y="5131"/>
                    <a:pt x="6383" y="5131"/>
                  </a:cubicBezTo>
                  <a:cubicBezTo>
                    <a:pt x="6431" y="5155"/>
                    <a:pt x="6478" y="5203"/>
                    <a:pt x="6502" y="5250"/>
                  </a:cubicBezTo>
                  <a:cubicBezTo>
                    <a:pt x="6502" y="5322"/>
                    <a:pt x="6502" y="5393"/>
                    <a:pt x="6455" y="5465"/>
                  </a:cubicBezTo>
                  <a:cubicBezTo>
                    <a:pt x="6431" y="5512"/>
                    <a:pt x="6359" y="5560"/>
                    <a:pt x="6312" y="5608"/>
                  </a:cubicBezTo>
                  <a:cubicBezTo>
                    <a:pt x="6264" y="5536"/>
                    <a:pt x="6169" y="5465"/>
                    <a:pt x="6074" y="5441"/>
                  </a:cubicBezTo>
                  <a:cubicBezTo>
                    <a:pt x="6026" y="5441"/>
                    <a:pt x="6002" y="5465"/>
                    <a:pt x="5978" y="5488"/>
                  </a:cubicBezTo>
                  <a:cubicBezTo>
                    <a:pt x="5978" y="5536"/>
                    <a:pt x="6002" y="5560"/>
                    <a:pt x="6026" y="5584"/>
                  </a:cubicBezTo>
                  <a:cubicBezTo>
                    <a:pt x="6145" y="5608"/>
                    <a:pt x="6217" y="5703"/>
                    <a:pt x="6264" y="5798"/>
                  </a:cubicBezTo>
                  <a:cubicBezTo>
                    <a:pt x="6288" y="5893"/>
                    <a:pt x="6264" y="6012"/>
                    <a:pt x="6193" y="6084"/>
                  </a:cubicBezTo>
                  <a:cubicBezTo>
                    <a:pt x="6193" y="6108"/>
                    <a:pt x="6193" y="6108"/>
                    <a:pt x="6193" y="6108"/>
                  </a:cubicBezTo>
                  <a:lnTo>
                    <a:pt x="6145" y="6108"/>
                  </a:lnTo>
                  <a:cubicBezTo>
                    <a:pt x="6097" y="6131"/>
                    <a:pt x="6074" y="6155"/>
                    <a:pt x="6074" y="6203"/>
                  </a:cubicBezTo>
                  <a:cubicBezTo>
                    <a:pt x="6074" y="6227"/>
                    <a:pt x="6121" y="6251"/>
                    <a:pt x="6145" y="6251"/>
                  </a:cubicBezTo>
                  <a:cubicBezTo>
                    <a:pt x="6264" y="6251"/>
                    <a:pt x="6359" y="6274"/>
                    <a:pt x="6431" y="6322"/>
                  </a:cubicBezTo>
                  <a:cubicBezTo>
                    <a:pt x="6526" y="6393"/>
                    <a:pt x="6574" y="6489"/>
                    <a:pt x="6550" y="6584"/>
                  </a:cubicBezTo>
                  <a:cubicBezTo>
                    <a:pt x="6550" y="6655"/>
                    <a:pt x="6478" y="6751"/>
                    <a:pt x="6383" y="6751"/>
                  </a:cubicBezTo>
                  <a:cubicBezTo>
                    <a:pt x="6359" y="6774"/>
                    <a:pt x="6336" y="6798"/>
                    <a:pt x="6336" y="6846"/>
                  </a:cubicBezTo>
                  <a:cubicBezTo>
                    <a:pt x="6336" y="6870"/>
                    <a:pt x="6359" y="6894"/>
                    <a:pt x="6407" y="6894"/>
                  </a:cubicBezTo>
                  <a:cubicBezTo>
                    <a:pt x="6550" y="6870"/>
                    <a:pt x="6669" y="6751"/>
                    <a:pt x="6693" y="6632"/>
                  </a:cubicBezTo>
                  <a:lnTo>
                    <a:pt x="6764" y="6632"/>
                  </a:lnTo>
                  <a:cubicBezTo>
                    <a:pt x="6860" y="6560"/>
                    <a:pt x="6955" y="6512"/>
                    <a:pt x="7026" y="6417"/>
                  </a:cubicBezTo>
                  <a:cubicBezTo>
                    <a:pt x="7098" y="6322"/>
                    <a:pt x="7145" y="6203"/>
                    <a:pt x="7121" y="6108"/>
                  </a:cubicBezTo>
                  <a:lnTo>
                    <a:pt x="7145" y="6108"/>
                  </a:lnTo>
                  <a:cubicBezTo>
                    <a:pt x="7169" y="6108"/>
                    <a:pt x="7169" y="6108"/>
                    <a:pt x="7193" y="6084"/>
                  </a:cubicBezTo>
                  <a:cubicBezTo>
                    <a:pt x="7383" y="6012"/>
                    <a:pt x="7550" y="5917"/>
                    <a:pt x="7717" y="5798"/>
                  </a:cubicBezTo>
                  <a:cubicBezTo>
                    <a:pt x="7741" y="5822"/>
                    <a:pt x="7764" y="5846"/>
                    <a:pt x="7764" y="5893"/>
                  </a:cubicBezTo>
                  <a:cubicBezTo>
                    <a:pt x="7764" y="5965"/>
                    <a:pt x="7741" y="6012"/>
                    <a:pt x="7717" y="6060"/>
                  </a:cubicBezTo>
                  <a:cubicBezTo>
                    <a:pt x="7598" y="6251"/>
                    <a:pt x="7455" y="6417"/>
                    <a:pt x="7288" y="6536"/>
                  </a:cubicBezTo>
                  <a:cubicBezTo>
                    <a:pt x="7264" y="6560"/>
                    <a:pt x="7264" y="6584"/>
                    <a:pt x="7288" y="6632"/>
                  </a:cubicBezTo>
                  <a:cubicBezTo>
                    <a:pt x="7288" y="6655"/>
                    <a:pt x="7312" y="6655"/>
                    <a:pt x="7336" y="6655"/>
                  </a:cubicBezTo>
                  <a:lnTo>
                    <a:pt x="7383" y="6655"/>
                  </a:lnTo>
                  <a:cubicBezTo>
                    <a:pt x="7574" y="6512"/>
                    <a:pt x="7717" y="6346"/>
                    <a:pt x="7836" y="6131"/>
                  </a:cubicBezTo>
                  <a:cubicBezTo>
                    <a:pt x="7860" y="6084"/>
                    <a:pt x="7907" y="6012"/>
                    <a:pt x="7907" y="5941"/>
                  </a:cubicBezTo>
                  <a:cubicBezTo>
                    <a:pt x="8074" y="5989"/>
                    <a:pt x="8217" y="6036"/>
                    <a:pt x="8336" y="6131"/>
                  </a:cubicBezTo>
                  <a:cubicBezTo>
                    <a:pt x="8455" y="6227"/>
                    <a:pt x="8574" y="6370"/>
                    <a:pt x="8527" y="6536"/>
                  </a:cubicBezTo>
                  <a:cubicBezTo>
                    <a:pt x="8503" y="6679"/>
                    <a:pt x="8360" y="6798"/>
                    <a:pt x="8098" y="6894"/>
                  </a:cubicBezTo>
                  <a:cubicBezTo>
                    <a:pt x="7955" y="6965"/>
                    <a:pt x="7764" y="7013"/>
                    <a:pt x="7598" y="7060"/>
                  </a:cubicBezTo>
                  <a:cubicBezTo>
                    <a:pt x="7574" y="7036"/>
                    <a:pt x="7574" y="7036"/>
                    <a:pt x="7550" y="7036"/>
                  </a:cubicBezTo>
                  <a:cubicBezTo>
                    <a:pt x="7362" y="7071"/>
                    <a:pt x="7173" y="7088"/>
                    <a:pt x="6983" y="7088"/>
                  </a:cubicBezTo>
                  <a:cubicBezTo>
                    <a:pt x="6522" y="7088"/>
                    <a:pt x="6060" y="6991"/>
                    <a:pt x="5621" y="6822"/>
                  </a:cubicBezTo>
                  <a:cubicBezTo>
                    <a:pt x="5574" y="6822"/>
                    <a:pt x="5526" y="6822"/>
                    <a:pt x="5526" y="6870"/>
                  </a:cubicBezTo>
                  <a:cubicBezTo>
                    <a:pt x="5502" y="6894"/>
                    <a:pt x="5526" y="6941"/>
                    <a:pt x="5574" y="6965"/>
                  </a:cubicBezTo>
                  <a:cubicBezTo>
                    <a:pt x="6026" y="7132"/>
                    <a:pt x="6502" y="7227"/>
                    <a:pt x="6979" y="7227"/>
                  </a:cubicBezTo>
                  <a:cubicBezTo>
                    <a:pt x="7145" y="7227"/>
                    <a:pt x="7288" y="7227"/>
                    <a:pt x="7455" y="7203"/>
                  </a:cubicBezTo>
                  <a:cubicBezTo>
                    <a:pt x="7479" y="7227"/>
                    <a:pt x="7479" y="7227"/>
                    <a:pt x="7502" y="7227"/>
                  </a:cubicBezTo>
                  <a:cubicBezTo>
                    <a:pt x="7550" y="7251"/>
                    <a:pt x="7598" y="7275"/>
                    <a:pt x="7645" y="7298"/>
                  </a:cubicBezTo>
                  <a:cubicBezTo>
                    <a:pt x="7741" y="7346"/>
                    <a:pt x="7812" y="7394"/>
                    <a:pt x="7907" y="7441"/>
                  </a:cubicBezTo>
                  <a:cubicBezTo>
                    <a:pt x="7907" y="7465"/>
                    <a:pt x="7931" y="7465"/>
                    <a:pt x="7955" y="7465"/>
                  </a:cubicBezTo>
                  <a:cubicBezTo>
                    <a:pt x="8360" y="7441"/>
                    <a:pt x="8788" y="7370"/>
                    <a:pt x="9217" y="7298"/>
                  </a:cubicBezTo>
                  <a:cubicBezTo>
                    <a:pt x="9503" y="7251"/>
                    <a:pt x="9789" y="7203"/>
                    <a:pt x="10051" y="7132"/>
                  </a:cubicBezTo>
                  <a:cubicBezTo>
                    <a:pt x="10082" y="7132"/>
                    <a:pt x="10114" y="7121"/>
                    <a:pt x="10146" y="7121"/>
                  </a:cubicBezTo>
                  <a:cubicBezTo>
                    <a:pt x="10162" y="7121"/>
                    <a:pt x="10178" y="7124"/>
                    <a:pt x="10194" y="7132"/>
                  </a:cubicBezTo>
                  <a:cubicBezTo>
                    <a:pt x="10241" y="7132"/>
                    <a:pt x="10265" y="7155"/>
                    <a:pt x="10265" y="7179"/>
                  </a:cubicBezTo>
                  <a:cubicBezTo>
                    <a:pt x="10265" y="7227"/>
                    <a:pt x="10194" y="7251"/>
                    <a:pt x="10122" y="7275"/>
                  </a:cubicBezTo>
                  <a:lnTo>
                    <a:pt x="9908" y="7322"/>
                  </a:lnTo>
                  <a:cubicBezTo>
                    <a:pt x="9622" y="7417"/>
                    <a:pt x="9336" y="7513"/>
                    <a:pt x="9027" y="7584"/>
                  </a:cubicBezTo>
                  <a:cubicBezTo>
                    <a:pt x="9003" y="7608"/>
                    <a:pt x="8979" y="7632"/>
                    <a:pt x="8979" y="7679"/>
                  </a:cubicBezTo>
                  <a:cubicBezTo>
                    <a:pt x="9003" y="7703"/>
                    <a:pt x="9027" y="7727"/>
                    <a:pt x="9050" y="7727"/>
                  </a:cubicBezTo>
                  <a:cubicBezTo>
                    <a:pt x="9097" y="7724"/>
                    <a:pt x="9144" y="7723"/>
                    <a:pt x="9190" y="7723"/>
                  </a:cubicBezTo>
                  <a:cubicBezTo>
                    <a:pt x="9519" y="7723"/>
                    <a:pt x="9830" y="7798"/>
                    <a:pt x="10122" y="7965"/>
                  </a:cubicBezTo>
                  <a:cubicBezTo>
                    <a:pt x="10194" y="8013"/>
                    <a:pt x="10194" y="8037"/>
                    <a:pt x="10194" y="8060"/>
                  </a:cubicBezTo>
                  <a:cubicBezTo>
                    <a:pt x="10194" y="8084"/>
                    <a:pt x="10170" y="8108"/>
                    <a:pt x="10146" y="8108"/>
                  </a:cubicBezTo>
                  <a:cubicBezTo>
                    <a:pt x="10122" y="8132"/>
                    <a:pt x="10074" y="8132"/>
                    <a:pt x="10027" y="8132"/>
                  </a:cubicBezTo>
                  <a:lnTo>
                    <a:pt x="9074" y="8132"/>
                  </a:lnTo>
                  <a:cubicBezTo>
                    <a:pt x="9074" y="8037"/>
                    <a:pt x="9027" y="7918"/>
                    <a:pt x="8955" y="7846"/>
                  </a:cubicBezTo>
                  <a:cubicBezTo>
                    <a:pt x="8931" y="7834"/>
                    <a:pt x="8914" y="7828"/>
                    <a:pt x="8896" y="7828"/>
                  </a:cubicBezTo>
                  <a:cubicBezTo>
                    <a:pt x="8878" y="7828"/>
                    <a:pt x="8860" y="7834"/>
                    <a:pt x="8836" y="7846"/>
                  </a:cubicBezTo>
                  <a:cubicBezTo>
                    <a:pt x="8812" y="7870"/>
                    <a:pt x="8812" y="7918"/>
                    <a:pt x="8836" y="7941"/>
                  </a:cubicBezTo>
                  <a:cubicBezTo>
                    <a:pt x="8955" y="8060"/>
                    <a:pt x="8979" y="8275"/>
                    <a:pt x="8884" y="8418"/>
                  </a:cubicBezTo>
                  <a:cubicBezTo>
                    <a:pt x="8819" y="8499"/>
                    <a:pt x="8699" y="8546"/>
                    <a:pt x="8584" y="8546"/>
                  </a:cubicBezTo>
                  <a:cubicBezTo>
                    <a:pt x="8530" y="8546"/>
                    <a:pt x="8477" y="8536"/>
                    <a:pt x="8431" y="8513"/>
                  </a:cubicBezTo>
                  <a:cubicBezTo>
                    <a:pt x="8431" y="8441"/>
                    <a:pt x="8407" y="8370"/>
                    <a:pt x="8384" y="8299"/>
                  </a:cubicBezTo>
                  <a:cubicBezTo>
                    <a:pt x="8384" y="8299"/>
                    <a:pt x="8384" y="8275"/>
                    <a:pt x="8360" y="8275"/>
                  </a:cubicBezTo>
                  <a:cubicBezTo>
                    <a:pt x="8431" y="8203"/>
                    <a:pt x="8455" y="8132"/>
                    <a:pt x="8455" y="8060"/>
                  </a:cubicBezTo>
                  <a:cubicBezTo>
                    <a:pt x="8479" y="7965"/>
                    <a:pt x="8431" y="7870"/>
                    <a:pt x="8336" y="7822"/>
                  </a:cubicBezTo>
                  <a:cubicBezTo>
                    <a:pt x="8322" y="7815"/>
                    <a:pt x="8310" y="7812"/>
                    <a:pt x="8300" y="7812"/>
                  </a:cubicBezTo>
                  <a:cubicBezTo>
                    <a:pt x="8274" y="7812"/>
                    <a:pt x="8258" y="7829"/>
                    <a:pt x="8241" y="7846"/>
                  </a:cubicBezTo>
                  <a:cubicBezTo>
                    <a:pt x="8217" y="7894"/>
                    <a:pt x="8241" y="7941"/>
                    <a:pt x="8265" y="7941"/>
                  </a:cubicBezTo>
                  <a:cubicBezTo>
                    <a:pt x="8312" y="7965"/>
                    <a:pt x="8336" y="8013"/>
                    <a:pt x="8336" y="8060"/>
                  </a:cubicBezTo>
                  <a:cubicBezTo>
                    <a:pt x="8312" y="8108"/>
                    <a:pt x="8288" y="8156"/>
                    <a:pt x="8241" y="8203"/>
                  </a:cubicBezTo>
                  <a:cubicBezTo>
                    <a:pt x="8217" y="8227"/>
                    <a:pt x="8169" y="8251"/>
                    <a:pt x="8122" y="8275"/>
                  </a:cubicBezTo>
                  <a:cubicBezTo>
                    <a:pt x="8074" y="8275"/>
                    <a:pt x="8026" y="8275"/>
                    <a:pt x="8003" y="8251"/>
                  </a:cubicBezTo>
                  <a:lnTo>
                    <a:pt x="7979" y="8251"/>
                  </a:lnTo>
                  <a:cubicBezTo>
                    <a:pt x="8003" y="8108"/>
                    <a:pt x="7979" y="7941"/>
                    <a:pt x="7884" y="7822"/>
                  </a:cubicBezTo>
                  <a:cubicBezTo>
                    <a:pt x="7870" y="7794"/>
                    <a:pt x="7847" y="7783"/>
                    <a:pt x="7827" y="7783"/>
                  </a:cubicBezTo>
                  <a:cubicBezTo>
                    <a:pt x="7812" y="7783"/>
                    <a:pt x="7798" y="7789"/>
                    <a:pt x="7788" y="7798"/>
                  </a:cubicBezTo>
                  <a:cubicBezTo>
                    <a:pt x="7741" y="7822"/>
                    <a:pt x="7741" y="7870"/>
                    <a:pt x="7764" y="7894"/>
                  </a:cubicBezTo>
                  <a:cubicBezTo>
                    <a:pt x="7836" y="7989"/>
                    <a:pt x="7860" y="8108"/>
                    <a:pt x="7836" y="8227"/>
                  </a:cubicBezTo>
                  <a:cubicBezTo>
                    <a:pt x="7812" y="8346"/>
                    <a:pt x="7741" y="8465"/>
                    <a:pt x="7622" y="8513"/>
                  </a:cubicBezTo>
                  <a:cubicBezTo>
                    <a:pt x="7598" y="8537"/>
                    <a:pt x="7574" y="8561"/>
                    <a:pt x="7598" y="8608"/>
                  </a:cubicBezTo>
                  <a:cubicBezTo>
                    <a:pt x="7622" y="8632"/>
                    <a:pt x="7645" y="8656"/>
                    <a:pt x="7669" y="8656"/>
                  </a:cubicBezTo>
                  <a:cubicBezTo>
                    <a:pt x="7669" y="8656"/>
                    <a:pt x="7693" y="8632"/>
                    <a:pt x="7693" y="8632"/>
                  </a:cubicBezTo>
                  <a:cubicBezTo>
                    <a:pt x="7812" y="8584"/>
                    <a:pt x="7884" y="8489"/>
                    <a:pt x="7931" y="8394"/>
                  </a:cubicBezTo>
                  <a:cubicBezTo>
                    <a:pt x="7979" y="8418"/>
                    <a:pt x="8026" y="8418"/>
                    <a:pt x="8074" y="8418"/>
                  </a:cubicBezTo>
                  <a:lnTo>
                    <a:pt x="8145" y="8418"/>
                  </a:lnTo>
                  <a:cubicBezTo>
                    <a:pt x="8193" y="8394"/>
                    <a:pt x="8217" y="8394"/>
                    <a:pt x="8265" y="8370"/>
                  </a:cubicBezTo>
                  <a:cubicBezTo>
                    <a:pt x="8288" y="8465"/>
                    <a:pt x="8312" y="8561"/>
                    <a:pt x="8288" y="8656"/>
                  </a:cubicBezTo>
                  <a:cubicBezTo>
                    <a:pt x="8265" y="8751"/>
                    <a:pt x="8193" y="8822"/>
                    <a:pt x="8122" y="8870"/>
                  </a:cubicBezTo>
                  <a:cubicBezTo>
                    <a:pt x="8082" y="8880"/>
                    <a:pt x="8043" y="8886"/>
                    <a:pt x="8005" y="8886"/>
                  </a:cubicBezTo>
                  <a:cubicBezTo>
                    <a:pt x="7952" y="8886"/>
                    <a:pt x="7902" y="8874"/>
                    <a:pt x="7860" y="8846"/>
                  </a:cubicBezTo>
                  <a:cubicBezTo>
                    <a:pt x="7848" y="8834"/>
                    <a:pt x="7830" y="8828"/>
                    <a:pt x="7812" y="8828"/>
                  </a:cubicBezTo>
                  <a:cubicBezTo>
                    <a:pt x="7794" y="8828"/>
                    <a:pt x="7776" y="8834"/>
                    <a:pt x="7764" y="8846"/>
                  </a:cubicBezTo>
                  <a:cubicBezTo>
                    <a:pt x="7741" y="8894"/>
                    <a:pt x="7741" y="8942"/>
                    <a:pt x="7764" y="8965"/>
                  </a:cubicBezTo>
                  <a:cubicBezTo>
                    <a:pt x="7836" y="9013"/>
                    <a:pt x="7907" y="9037"/>
                    <a:pt x="8003" y="9037"/>
                  </a:cubicBezTo>
                  <a:cubicBezTo>
                    <a:pt x="8050" y="9037"/>
                    <a:pt x="8122" y="9013"/>
                    <a:pt x="8169" y="8989"/>
                  </a:cubicBezTo>
                  <a:cubicBezTo>
                    <a:pt x="8217" y="8965"/>
                    <a:pt x="8265" y="8942"/>
                    <a:pt x="8288" y="8894"/>
                  </a:cubicBezTo>
                  <a:cubicBezTo>
                    <a:pt x="8288" y="8918"/>
                    <a:pt x="8312" y="8918"/>
                    <a:pt x="8312" y="8918"/>
                  </a:cubicBezTo>
                  <a:cubicBezTo>
                    <a:pt x="8384" y="8989"/>
                    <a:pt x="8431" y="9084"/>
                    <a:pt x="8431" y="9204"/>
                  </a:cubicBezTo>
                  <a:cubicBezTo>
                    <a:pt x="8407" y="9323"/>
                    <a:pt x="8336" y="9418"/>
                    <a:pt x="8241" y="9465"/>
                  </a:cubicBezTo>
                  <a:cubicBezTo>
                    <a:pt x="8190" y="9486"/>
                    <a:pt x="8132" y="9493"/>
                    <a:pt x="8071" y="9493"/>
                  </a:cubicBezTo>
                  <a:cubicBezTo>
                    <a:pt x="7989" y="9493"/>
                    <a:pt x="7905" y="9479"/>
                    <a:pt x="7836" y="9465"/>
                  </a:cubicBezTo>
                  <a:cubicBezTo>
                    <a:pt x="7550" y="9394"/>
                    <a:pt x="7264" y="9275"/>
                    <a:pt x="7002" y="9108"/>
                  </a:cubicBezTo>
                  <a:cubicBezTo>
                    <a:pt x="6907" y="9061"/>
                    <a:pt x="6812" y="8989"/>
                    <a:pt x="6740" y="8918"/>
                  </a:cubicBezTo>
                  <a:cubicBezTo>
                    <a:pt x="6931" y="8846"/>
                    <a:pt x="7121" y="8775"/>
                    <a:pt x="7288" y="8656"/>
                  </a:cubicBezTo>
                  <a:cubicBezTo>
                    <a:pt x="7312" y="8632"/>
                    <a:pt x="7336" y="8608"/>
                    <a:pt x="7312" y="8561"/>
                  </a:cubicBezTo>
                  <a:cubicBezTo>
                    <a:pt x="7295" y="8544"/>
                    <a:pt x="7266" y="8527"/>
                    <a:pt x="7243" y="8527"/>
                  </a:cubicBezTo>
                  <a:cubicBezTo>
                    <a:pt x="7233" y="8527"/>
                    <a:pt x="7224" y="8530"/>
                    <a:pt x="7217" y="8537"/>
                  </a:cubicBezTo>
                  <a:cubicBezTo>
                    <a:pt x="7002" y="8680"/>
                    <a:pt x="6740" y="8775"/>
                    <a:pt x="6502" y="8846"/>
                  </a:cubicBezTo>
                  <a:lnTo>
                    <a:pt x="6478" y="8846"/>
                  </a:lnTo>
                  <a:cubicBezTo>
                    <a:pt x="6304" y="8865"/>
                    <a:pt x="6135" y="8874"/>
                    <a:pt x="5971" y="8874"/>
                  </a:cubicBezTo>
                  <a:cubicBezTo>
                    <a:pt x="5507" y="8874"/>
                    <a:pt x="5086" y="8803"/>
                    <a:pt x="4716" y="8680"/>
                  </a:cubicBezTo>
                  <a:cubicBezTo>
                    <a:pt x="3811" y="8370"/>
                    <a:pt x="3144" y="7632"/>
                    <a:pt x="3002" y="6846"/>
                  </a:cubicBezTo>
                  <a:cubicBezTo>
                    <a:pt x="2954" y="6465"/>
                    <a:pt x="2978" y="6108"/>
                    <a:pt x="3025" y="5727"/>
                  </a:cubicBezTo>
                  <a:cubicBezTo>
                    <a:pt x="3025" y="5631"/>
                    <a:pt x="3049" y="5536"/>
                    <a:pt x="3049" y="5465"/>
                  </a:cubicBezTo>
                  <a:cubicBezTo>
                    <a:pt x="3097" y="5036"/>
                    <a:pt x="3097" y="4488"/>
                    <a:pt x="2859" y="4036"/>
                  </a:cubicBezTo>
                  <a:cubicBezTo>
                    <a:pt x="2787" y="3941"/>
                    <a:pt x="2740" y="3869"/>
                    <a:pt x="2668" y="3774"/>
                  </a:cubicBezTo>
                  <a:cubicBezTo>
                    <a:pt x="2597" y="3655"/>
                    <a:pt x="2501" y="3560"/>
                    <a:pt x="2454" y="3440"/>
                  </a:cubicBezTo>
                  <a:cubicBezTo>
                    <a:pt x="2454" y="3417"/>
                    <a:pt x="2454" y="3417"/>
                    <a:pt x="2430" y="3393"/>
                  </a:cubicBezTo>
                  <a:cubicBezTo>
                    <a:pt x="2430" y="3369"/>
                    <a:pt x="2430" y="3345"/>
                    <a:pt x="2406" y="3321"/>
                  </a:cubicBezTo>
                  <a:cubicBezTo>
                    <a:pt x="2406" y="3298"/>
                    <a:pt x="2406" y="3298"/>
                    <a:pt x="2406" y="3274"/>
                  </a:cubicBezTo>
                  <a:cubicBezTo>
                    <a:pt x="2359" y="3059"/>
                    <a:pt x="2430" y="2797"/>
                    <a:pt x="2621" y="2583"/>
                  </a:cubicBezTo>
                  <a:cubicBezTo>
                    <a:pt x="2621" y="2583"/>
                    <a:pt x="2621" y="2583"/>
                    <a:pt x="2644" y="2559"/>
                  </a:cubicBezTo>
                  <a:cubicBezTo>
                    <a:pt x="2740" y="2440"/>
                    <a:pt x="2859" y="2369"/>
                    <a:pt x="3002" y="2321"/>
                  </a:cubicBezTo>
                  <a:cubicBezTo>
                    <a:pt x="3131" y="2273"/>
                    <a:pt x="3269" y="2249"/>
                    <a:pt x="3411" y="2249"/>
                  </a:cubicBezTo>
                  <a:cubicBezTo>
                    <a:pt x="3687" y="2249"/>
                    <a:pt x="3981" y="2339"/>
                    <a:pt x="4264" y="2512"/>
                  </a:cubicBezTo>
                  <a:cubicBezTo>
                    <a:pt x="4383" y="2583"/>
                    <a:pt x="4478" y="2678"/>
                    <a:pt x="4597" y="2774"/>
                  </a:cubicBezTo>
                  <a:cubicBezTo>
                    <a:pt x="4645" y="2821"/>
                    <a:pt x="4716" y="2869"/>
                    <a:pt x="4764" y="2917"/>
                  </a:cubicBezTo>
                  <a:cubicBezTo>
                    <a:pt x="4954" y="3059"/>
                    <a:pt x="5145" y="3226"/>
                    <a:pt x="5288" y="3393"/>
                  </a:cubicBezTo>
                  <a:cubicBezTo>
                    <a:pt x="5526" y="3655"/>
                    <a:pt x="5669" y="3941"/>
                    <a:pt x="5693" y="4202"/>
                  </a:cubicBezTo>
                  <a:lnTo>
                    <a:pt x="5716" y="4250"/>
                  </a:lnTo>
                  <a:cubicBezTo>
                    <a:pt x="5716" y="4345"/>
                    <a:pt x="5740" y="4417"/>
                    <a:pt x="5740" y="4488"/>
                  </a:cubicBezTo>
                  <a:lnTo>
                    <a:pt x="4835" y="4965"/>
                  </a:lnTo>
                  <a:cubicBezTo>
                    <a:pt x="4788" y="4988"/>
                    <a:pt x="4788" y="5036"/>
                    <a:pt x="4811" y="5060"/>
                  </a:cubicBezTo>
                  <a:cubicBezTo>
                    <a:pt x="4811" y="5084"/>
                    <a:pt x="4835" y="5107"/>
                    <a:pt x="4859" y="5107"/>
                  </a:cubicBezTo>
                  <a:cubicBezTo>
                    <a:pt x="4883" y="5107"/>
                    <a:pt x="4883" y="5107"/>
                    <a:pt x="4907" y="5084"/>
                  </a:cubicBezTo>
                  <a:lnTo>
                    <a:pt x="6026" y="4512"/>
                  </a:lnTo>
                  <a:cubicBezTo>
                    <a:pt x="6026" y="4512"/>
                    <a:pt x="6026" y="4488"/>
                    <a:pt x="6026" y="4488"/>
                  </a:cubicBezTo>
                  <a:cubicBezTo>
                    <a:pt x="6074" y="4464"/>
                    <a:pt x="6097" y="4464"/>
                    <a:pt x="6121" y="4441"/>
                  </a:cubicBezTo>
                  <a:cubicBezTo>
                    <a:pt x="6455" y="4250"/>
                    <a:pt x="6764" y="4012"/>
                    <a:pt x="7050" y="3750"/>
                  </a:cubicBezTo>
                  <a:cubicBezTo>
                    <a:pt x="7312" y="3512"/>
                    <a:pt x="7550" y="3250"/>
                    <a:pt x="7788" y="2988"/>
                  </a:cubicBezTo>
                  <a:cubicBezTo>
                    <a:pt x="8217" y="2488"/>
                    <a:pt x="8669" y="1988"/>
                    <a:pt x="9265" y="1678"/>
                  </a:cubicBezTo>
                  <a:close/>
                  <a:moveTo>
                    <a:pt x="2746" y="1"/>
                  </a:moveTo>
                  <a:cubicBezTo>
                    <a:pt x="2734" y="1"/>
                    <a:pt x="2724" y="3"/>
                    <a:pt x="2716" y="11"/>
                  </a:cubicBezTo>
                  <a:cubicBezTo>
                    <a:pt x="2549" y="130"/>
                    <a:pt x="2359" y="226"/>
                    <a:pt x="2216" y="368"/>
                  </a:cubicBezTo>
                  <a:cubicBezTo>
                    <a:pt x="2073" y="487"/>
                    <a:pt x="1930" y="702"/>
                    <a:pt x="1906" y="940"/>
                  </a:cubicBezTo>
                  <a:cubicBezTo>
                    <a:pt x="1882" y="1035"/>
                    <a:pt x="1906" y="1154"/>
                    <a:pt x="1906" y="1250"/>
                  </a:cubicBezTo>
                  <a:cubicBezTo>
                    <a:pt x="1906" y="1273"/>
                    <a:pt x="1930" y="1321"/>
                    <a:pt x="1930" y="1369"/>
                  </a:cubicBezTo>
                  <a:cubicBezTo>
                    <a:pt x="1930" y="1440"/>
                    <a:pt x="1906" y="1488"/>
                    <a:pt x="1906" y="1559"/>
                  </a:cubicBezTo>
                  <a:lnTo>
                    <a:pt x="1906" y="1583"/>
                  </a:lnTo>
                  <a:cubicBezTo>
                    <a:pt x="1906" y="1607"/>
                    <a:pt x="1906" y="1631"/>
                    <a:pt x="1906" y="1654"/>
                  </a:cubicBezTo>
                  <a:cubicBezTo>
                    <a:pt x="1858" y="1726"/>
                    <a:pt x="1811" y="1797"/>
                    <a:pt x="1787" y="1869"/>
                  </a:cubicBezTo>
                  <a:cubicBezTo>
                    <a:pt x="1763" y="1750"/>
                    <a:pt x="1716" y="1631"/>
                    <a:pt x="1668" y="1511"/>
                  </a:cubicBezTo>
                  <a:cubicBezTo>
                    <a:pt x="1597" y="1416"/>
                    <a:pt x="1549" y="1321"/>
                    <a:pt x="1477" y="1226"/>
                  </a:cubicBezTo>
                  <a:cubicBezTo>
                    <a:pt x="1454" y="1202"/>
                    <a:pt x="1430" y="1154"/>
                    <a:pt x="1382" y="1107"/>
                  </a:cubicBezTo>
                  <a:cubicBezTo>
                    <a:pt x="1311" y="1011"/>
                    <a:pt x="1239" y="868"/>
                    <a:pt x="1215" y="702"/>
                  </a:cubicBezTo>
                  <a:cubicBezTo>
                    <a:pt x="1215" y="678"/>
                    <a:pt x="1192" y="654"/>
                    <a:pt x="1144" y="654"/>
                  </a:cubicBezTo>
                  <a:cubicBezTo>
                    <a:pt x="1138" y="648"/>
                    <a:pt x="1131" y="645"/>
                    <a:pt x="1125" y="645"/>
                  </a:cubicBezTo>
                  <a:cubicBezTo>
                    <a:pt x="1107" y="645"/>
                    <a:pt x="1090" y="667"/>
                    <a:pt x="1073" y="702"/>
                  </a:cubicBezTo>
                  <a:cubicBezTo>
                    <a:pt x="1025" y="916"/>
                    <a:pt x="954" y="1154"/>
                    <a:pt x="954" y="1392"/>
                  </a:cubicBezTo>
                  <a:cubicBezTo>
                    <a:pt x="954" y="1583"/>
                    <a:pt x="977" y="1869"/>
                    <a:pt x="1168" y="2083"/>
                  </a:cubicBezTo>
                  <a:cubicBezTo>
                    <a:pt x="1192" y="2131"/>
                    <a:pt x="1263" y="2202"/>
                    <a:pt x="1311" y="2250"/>
                  </a:cubicBezTo>
                  <a:cubicBezTo>
                    <a:pt x="1335" y="2274"/>
                    <a:pt x="1358" y="2297"/>
                    <a:pt x="1382" y="2345"/>
                  </a:cubicBezTo>
                  <a:cubicBezTo>
                    <a:pt x="1477" y="2416"/>
                    <a:pt x="1501" y="2512"/>
                    <a:pt x="1525" y="2583"/>
                  </a:cubicBezTo>
                  <a:cubicBezTo>
                    <a:pt x="1525" y="2607"/>
                    <a:pt x="1525" y="2607"/>
                    <a:pt x="1525" y="2631"/>
                  </a:cubicBezTo>
                  <a:cubicBezTo>
                    <a:pt x="1525" y="2655"/>
                    <a:pt x="1525" y="2655"/>
                    <a:pt x="1525" y="2678"/>
                  </a:cubicBezTo>
                  <a:cubicBezTo>
                    <a:pt x="1335" y="2702"/>
                    <a:pt x="1168" y="2750"/>
                    <a:pt x="977" y="2797"/>
                  </a:cubicBezTo>
                  <a:cubicBezTo>
                    <a:pt x="954" y="2797"/>
                    <a:pt x="930" y="2821"/>
                    <a:pt x="930" y="2845"/>
                  </a:cubicBezTo>
                  <a:cubicBezTo>
                    <a:pt x="906" y="2869"/>
                    <a:pt x="930" y="2917"/>
                    <a:pt x="954" y="2917"/>
                  </a:cubicBezTo>
                  <a:cubicBezTo>
                    <a:pt x="1096" y="3012"/>
                    <a:pt x="1239" y="3083"/>
                    <a:pt x="1382" y="3155"/>
                  </a:cubicBezTo>
                  <a:cubicBezTo>
                    <a:pt x="1335" y="3369"/>
                    <a:pt x="1287" y="3583"/>
                    <a:pt x="1239" y="3821"/>
                  </a:cubicBezTo>
                  <a:cubicBezTo>
                    <a:pt x="1215" y="3679"/>
                    <a:pt x="1144" y="3560"/>
                    <a:pt x="1073" y="3464"/>
                  </a:cubicBezTo>
                  <a:cubicBezTo>
                    <a:pt x="977" y="3369"/>
                    <a:pt x="882" y="3298"/>
                    <a:pt x="811" y="3226"/>
                  </a:cubicBezTo>
                  <a:cubicBezTo>
                    <a:pt x="739" y="3178"/>
                    <a:pt x="692" y="3155"/>
                    <a:pt x="644" y="3107"/>
                  </a:cubicBezTo>
                  <a:cubicBezTo>
                    <a:pt x="501" y="2964"/>
                    <a:pt x="430" y="2821"/>
                    <a:pt x="453" y="2702"/>
                  </a:cubicBezTo>
                  <a:cubicBezTo>
                    <a:pt x="453" y="2655"/>
                    <a:pt x="430" y="2631"/>
                    <a:pt x="406" y="2607"/>
                  </a:cubicBezTo>
                  <a:cubicBezTo>
                    <a:pt x="358" y="2607"/>
                    <a:pt x="334" y="2607"/>
                    <a:pt x="311" y="2655"/>
                  </a:cubicBezTo>
                  <a:cubicBezTo>
                    <a:pt x="215" y="2893"/>
                    <a:pt x="191" y="3202"/>
                    <a:pt x="263" y="3464"/>
                  </a:cubicBezTo>
                  <a:cubicBezTo>
                    <a:pt x="334" y="3726"/>
                    <a:pt x="501" y="3964"/>
                    <a:pt x="739" y="4107"/>
                  </a:cubicBezTo>
                  <a:cubicBezTo>
                    <a:pt x="763" y="4131"/>
                    <a:pt x="811" y="4155"/>
                    <a:pt x="858" y="4179"/>
                  </a:cubicBezTo>
                  <a:cubicBezTo>
                    <a:pt x="1001" y="4250"/>
                    <a:pt x="1168" y="4345"/>
                    <a:pt x="1168" y="4441"/>
                  </a:cubicBezTo>
                  <a:cubicBezTo>
                    <a:pt x="1168" y="4441"/>
                    <a:pt x="1168" y="4464"/>
                    <a:pt x="1168" y="4464"/>
                  </a:cubicBezTo>
                  <a:cubicBezTo>
                    <a:pt x="1168" y="4488"/>
                    <a:pt x="1192" y="4488"/>
                    <a:pt x="1192" y="4512"/>
                  </a:cubicBezTo>
                  <a:cubicBezTo>
                    <a:pt x="1192" y="4624"/>
                    <a:pt x="1192" y="4737"/>
                    <a:pt x="1192" y="4869"/>
                  </a:cubicBezTo>
                  <a:cubicBezTo>
                    <a:pt x="1073" y="4679"/>
                    <a:pt x="930" y="4560"/>
                    <a:pt x="763" y="4512"/>
                  </a:cubicBezTo>
                  <a:cubicBezTo>
                    <a:pt x="691" y="4483"/>
                    <a:pt x="615" y="4472"/>
                    <a:pt x="539" y="4472"/>
                  </a:cubicBezTo>
                  <a:cubicBezTo>
                    <a:pt x="361" y="4472"/>
                    <a:pt x="182" y="4534"/>
                    <a:pt x="49" y="4584"/>
                  </a:cubicBezTo>
                  <a:cubicBezTo>
                    <a:pt x="25" y="4584"/>
                    <a:pt x="1" y="4631"/>
                    <a:pt x="1" y="4655"/>
                  </a:cubicBezTo>
                  <a:cubicBezTo>
                    <a:pt x="1" y="4679"/>
                    <a:pt x="25" y="4703"/>
                    <a:pt x="49" y="4726"/>
                  </a:cubicBezTo>
                  <a:cubicBezTo>
                    <a:pt x="144" y="4750"/>
                    <a:pt x="239" y="4845"/>
                    <a:pt x="311" y="4988"/>
                  </a:cubicBezTo>
                  <a:cubicBezTo>
                    <a:pt x="334" y="5036"/>
                    <a:pt x="358" y="5084"/>
                    <a:pt x="382" y="5131"/>
                  </a:cubicBezTo>
                  <a:cubicBezTo>
                    <a:pt x="406" y="5203"/>
                    <a:pt x="453" y="5298"/>
                    <a:pt x="501" y="5369"/>
                  </a:cubicBezTo>
                  <a:cubicBezTo>
                    <a:pt x="572" y="5465"/>
                    <a:pt x="692" y="5608"/>
                    <a:pt x="858" y="5655"/>
                  </a:cubicBezTo>
                  <a:lnTo>
                    <a:pt x="1144" y="5655"/>
                  </a:lnTo>
                  <a:cubicBezTo>
                    <a:pt x="1168" y="5655"/>
                    <a:pt x="1263" y="5679"/>
                    <a:pt x="1287" y="5750"/>
                  </a:cubicBezTo>
                  <a:lnTo>
                    <a:pt x="1311" y="5750"/>
                  </a:lnTo>
                  <a:cubicBezTo>
                    <a:pt x="1335" y="5941"/>
                    <a:pt x="1382" y="6108"/>
                    <a:pt x="1430" y="6274"/>
                  </a:cubicBezTo>
                  <a:cubicBezTo>
                    <a:pt x="1454" y="6370"/>
                    <a:pt x="1501" y="6441"/>
                    <a:pt x="1573" y="6512"/>
                  </a:cubicBezTo>
                  <a:cubicBezTo>
                    <a:pt x="1620" y="6536"/>
                    <a:pt x="1644" y="6536"/>
                    <a:pt x="1692" y="6536"/>
                  </a:cubicBezTo>
                  <a:lnTo>
                    <a:pt x="1763" y="6536"/>
                  </a:lnTo>
                  <a:cubicBezTo>
                    <a:pt x="1811" y="6512"/>
                    <a:pt x="1858" y="6489"/>
                    <a:pt x="1882" y="6441"/>
                  </a:cubicBezTo>
                  <a:cubicBezTo>
                    <a:pt x="1882" y="6417"/>
                    <a:pt x="1882" y="6393"/>
                    <a:pt x="1882" y="6393"/>
                  </a:cubicBezTo>
                  <a:cubicBezTo>
                    <a:pt x="1811" y="6155"/>
                    <a:pt x="1739" y="5941"/>
                    <a:pt x="1692" y="5703"/>
                  </a:cubicBezTo>
                  <a:cubicBezTo>
                    <a:pt x="1716" y="5679"/>
                    <a:pt x="1716" y="5679"/>
                    <a:pt x="1692" y="5655"/>
                  </a:cubicBezTo>
                  <a:cubicBezTo>
                    <a:pt x="1692" y="5608"/>
                    <a:pt x="1739" y="5560"/>
                    <a:pt x="1787" y="5512"/>
                  </a:cubicBezTo>
                  <a:cubicBezTo>
                    <a:pt x="1811" y="5512"/>
                    <a:pt x="1835" y="5488"/>
                    <a:pt x="1882" y="5465"/>
                  </a:cubicBezTo>
                  <a:cubicBezTo>
                    <a:pt x="1906" y="5441"/>
                    <a:pt x="1954" y="5417"/>
                    <a:pt x="1978" y="5393"/>
                  </a:cubicBezTo>
                  <a:cubicBezTo>
                    <a:pt x="2144" y="5274"/>
                    <a:pt x="2216" y="5084"/>
                    <a:pt x="2287" y="4941"/>
                  </a:cubicBezTo>
                  <a:lnTo>
                    <a:pt x="2573" y="4250"/>
                  </a:lnTo>
                  <a:cubicBezTo>
                    <a:pt x="2573" y="4250"/>
                    <a:pt x="2573" y="4202"/>
                    <a:pt x="2549" y="4202"/>
                  </a:cubicBezTo>
                  <a:cubicBezTo>
                    <a:pt x="2549" y="4179"/>
                    <a:pt x="2525" y="4155"/>
                    <a:pt x="2501" y="4155"/>
                  </a:cubicBezTo>
                  <a:cubicBezTo>
                    <a:pt x="2192" y="4179"/>
                    <a:pt x="1906" y="4322"/>
                    <a:pt x="1716" y="4584"/>
                  </a:cubicBezTo>
                  <a:cubicBezTo>
                    <a:pt x="1668" y="4655"/>
                    <a:pt x="1620" y="4750"/>
                    <a:pt x="1597" y="4822"/>
                  </a:cubicBezTo>
                  <a:cubicBezTo>
                    <a:pt x="1549" y="4322"/>
                    <a:pt x="1573" y="3774"/>
                    <a:pt x="1644" y="3274"/>
                  </a:cubicBezTo>
                  <a:cubicBezTo>
                    <a:pt x="1882" y="3369"/>
                    <a:pt x="2120" y="3464"/>
                    <a:pt x="2359" y="3536"/>
                  </a:cubicBezTo>
                  <a:cubicBezTo>
                    <a:pt x="2406" y="3655"/>
                    <a:pt x="2478" y="3750"/>
                    <a:pt x="2549" y="3869"/>
                  </a:cubicBezTo>
                  <a:cubicBezTo>
                    <a:pt x="2621" y="3941"/>
                    <a:pt x="2668" y="4036"/>
                    <a:pt x="2716" y="4107"/>
                  </a:cubicBezTo>
                  <a:cubicBezTo>
                    <a:pt x="2954" y="4512"/>
                    <a:pt x="2954" y="5036"/>
                    <a:pt x="2906" y="5441"/>
                  </a:cubicBezTo>
                  <a:cubicBezTo>
                    <a:pt x="2906" y="5536"/>
                    <a:pt x="2882" y="5631"/>
                    <a:pt x="2882" y="5727"/>
                  </a:cubicBezTo>
                  <a:cubicBezTo>
                    <a:pt x="2835" y="6084"/>
                    <a:pt x="2811" y="6489"/>
                    <a:pt x="2859" y="6870"/>
                  </a:cubicBezTo>
                  <a:cubicBezTo>
                    <a:pt x="3002" y="7727"/>
                    <a:pt x="3716" y="8489"/>
                    <a:pt x="4669" y="8822"/>
                  </a:cubicBezTo>
                  <a:cubicBezTo>
                    <a:pt x="5074" y="8957"/>
                    <a:pt x="5514" y="9021"/>
                    <a:pt x="5999" y="9021"/>
                  </a:cubicBezTo>
                  <a:cubicBezTo>
                    <a:pt x="6199" y="9021"/>
                    <a:pt x="6406" y="9010"/>
                    <a:pt x="6621" y="8989"/>
                  </a:cubicBezTo>
                  <a:cubicBezTo>
                    <a:pt x="6693" y="9061"/>
                    <a:pt x="6788" y="9156"/>
                    <a:pt x="6931" y="9227"/>
                  </a:cubicBezTo>
                  <a:cubicBezTo>
                    <a:pt x="7193" y="9418"/>
                    <a:pt x="7502" y="9537"/>
                    <a:pt x="7812" y="9608"/>
                  </a:cubicBezTo>
                  <a:cubicBezTo>
                    <a:pt x="7884" y="9632"/>
                    <a:pt x="7979" y="9632"/>
                    <a:pt x="8074" y="9632"/>
                  </a:cubicBezTo>
                  <a:cubicBezTo>
                    <a:pt x="8145" y="9632"/>
                    <a:pt x="8241" y="9632"/>
                    <a:pt x="8312" y="9585"/>
                  </a:cubicBezTo>
                  <a:cubicBezTo>
                    <a:pt x="8455" y="9513"/>
                    <a:pt x="8550" y="9370"/>
                    <a:pt x="8574" y="9227"/>
                  </a:cubicBezTo>
                  <a:cubicBezTo>
                    <a:pt x="8574" y="9180"/>
                    <a:pt x="8574" y="9132"/>
                    <a:pt x="8574" y="9084"/>
                  </a:cubicBezTo>
                  <a:lnTo>
                    <a:pt x="8860" y="9275"/>
                  </a:lnTo>
                  <a:cubicBezTo>
                    <a:pt x="8908" y="9299"/>
                    <a:pt x="8955" y="9346"/>
                    <a:pt x="9027" y="9346"/>
                  </a:cubicBezTo>
                  <a:cubicBezTo>
                    <a:pt x="9050" y="9352"/>
                    <a:pt x="9073" y="9355"/>
                    <a:pt x="9094" y="9355"/>
                  </a:cubicBezTo>
                  <a:cubicBezTo>
                    <a:pt x="9156" y="9355"/>
                    <a:pt x="9205" y="9329"/>
                    <a:pt x="9241" y="9275"/>
                  </a:cubicBezTo>
                  <a:cubicBezTo>
                    <a:pt x="9312" y="9156"/>
                    <a:pt x="9241" y="9013"/>
                    <a:pt x="9193" y="8989"/>
                  </a:cubicBezTo>
                  <a:cubicBezTo>
                    <a:pt x="9170" y="8918"/>
                    <a:pt x="9122" y="8870"/>
                    <a:pt x="9098" y="8799"/>
                  </a:cubicBezTo>
                  <a:lnTo>
                    <a:pt x="9098" y="8799"/>
                  </a:lnTo>
                  <a:cubicBezTo>
                    <a:pt x="9193" y="8846"/>
                    <a:pt x="9289" y="8918"/>
                    <a:pt x="9408" y="8965"/>
                  </a:cubicBezTo>
                  <a:cubicBezTo>
                    <a:pt x="9479" y="8989"/>
                    <a:pt x="9574" y="9037"/>
                    <a:pt x="9670" y="9037"/>
                  </a:cubicBezTo>
                  <a:cubicBezTo>
                    <a:pt x="9789" y="9037"/>
                    <a:pt x="9884" y="8965"/>
                    <a:pt x="9932" y="8870"/>
                  </a:cubicBezTo>
                  <a:cubicBezTo>
                    <a:pt x="9955" y="8751"/>
                    <a:pt x="9908" y="8656"/>
                    <a:pt x="9813" y="8537"/>
                  </a:cubicBezTo>
                  <a:cubicBezTo>
                    <a:pt x="9693" y="8441"/>
                    <a:pt x="9574" y="8346"/>
                    <a:pt x="9455" y="8275"/>
                  </a:cubicBezTo>
                  <a:lnTo>
                    <a:pt x="10027" y="8275"/>
                  </a:lnTo>
                  <a:cubicBezTo>
                    <a:pt x="10074" y="8275"/>
                    <a:pt x="10146" y="8275"/>
                    <a:pt x="10194" y="8251"/>
                  </a:cubicBezTo>
                  <a:cubicBezTo>
                    <a:pt x="10289" y="8203"/>
                    <a:pt x="10336" y="8132"/>
                    <a:pt x="10336" y="8060"/>
                  </a:cubicBezTo>
                  <a:cubicBezTo>
                    <a:pt x="10336" y="7941"/>
                    <a:pt x="10217" y="7870"/>
                    <a:pt x="10194" y="7846"/>
                  </a:cubicBezTo>
                  <a:cubicBezTo>
                    <a:pt x="9979" y="7727"/>
                    <a:pt x="9741" y="7632"/>
                    <a:pt x="9503" y="7608"/>
                  </a:cubicBezTo>
                  <a:cubicBezTo>
                    <a:pt x="9670" y="7560"/>
                    <a:pt x="9813" y="7513"/>
                    <a:pt x="9955" y="7465"/>
                  </a:cubicBezTo>
                  <a:lnTo>
                    <a:pt x="10170" y="7417"/>
                  </a:lnTo>
                  <a:cubicBezTo>
                    <a:pt x="10360" y="7346"/>
                    <a:pt x="10408" y="7251"/>
                    <a:pt x="10408" y="7179"/>
                  </a:cubicBezTo>
                  <a:cubicBezTo>
                    <a:pt x="10408" y="7060"/>
                    <a:pt x="10313" y="6989"/>
                    <a:pt x="10217" y="6989"/>
                  </a:cubicBezTo>
                  <a:cubicBezTo>
                    <a:pt x="10194" y="6981"/>
                    <a:pt x="10170" y="6978"/>
                    <a:pt x="10147" y="6978"/>
                  </a:cubicBezTo>
                  <a:cubicBezTo>
                    <a:pt x="10101" y="6978"/>
                    <a:pt x="10059" y="6989"/>
                    <a:pt x="10027" y="6989"/>
                  </a:cubicBezTo>
                  <a:cubicBezTo>
                    <a:pt x="9741" y="7060"/>
                    <a:pt x="9479" y="7132"/>
                    <a:pt x="9193" y="7179"/>
                  </a:cubicBezTo>
                  <a:cubicBezTo>
                    <a:pt x="8788" y="7227"/>
                    <a:pt x="8360" y="7298"/>
                    <a:pt x="7955" y="7322"/>
                  </a:cubicBezTo>
                  <a:cubicBezTo>
                    <a:pt x="7884" y="7275"/>
                    <a:pt x="7788" y="7227"/>
                    <a:pt x="7717" y="7179"/>
                  </a:cubicBezTo>
                  <a:lnTo>
                    <a:pt x="7693" y="7179"/>
                  </a:lnTo>
                  <a:cubicBezTo>
                    <a:pt x="7860" y="7132"/>
                    <a:pt x="8003" y="7084"/>
                    <a:pt x="8169" y="7036"/>
                  </a:cubicBezTo>
                  <a:cubicBezTo>
                    <a:pt x="8455" y="6917"/>
                    <a:pt x="8622" y="6751"/>
                    <a:pt x="8669" y="6560"/>
                  </a:cubicBezTo>
                  <a:cubicBezTo>
                    <a:pt x="8717" y="6346"/>
                    <a:pt x="8598" y="6131"/>
                    <a:pt x="8431" y="6012"/>
                  </a:cubicBezTo>
                  <a:cubicBezTo>
                    <a:pt x="8384" y="5989"/>
                    <a:pt x="8336" y="5941"/>
                    <a:pt x="8265" y="5917"/>
                  </a:cubicBezTo>
                  <a:cubicBezTo>
                    <a:pt x="8527" y="5917"/>
                    <a:pt x="8765" y="5917"/>
                    <a:pt x="9003" y="5893"/>
                  </a:cubicBezTo>
                  <a:cubicBezTo>
                    <a:pt x="9217" y="5893"/>
                    <a:pt x="9336" y="5822"/>
                    <a:pt x="9360" y="5679"/>
                  </a:cubicBezTo>
                  <a:cubicBezTo>
                    <a:pt x="9384" y="5560"/>
                    <a:pt x="9289" y="5465"/>
                    <a:pt x="9122" y="5393"/>
                  </a:cubicBezTo>
                  <a:cubicBezTo>
                    <a:pt x="8955" y="5298"/>
                    <a:pt x="8765" y="5250"/>
                    <a:pt x="8574" y="5227"/>
                  </a:cubicBezTo>
                  <a:cubicBezTo>
                    <a:pt x="8741" y="5179"/>
                    <a:pt x="8908" y="5131"/>
                    <a:pt x="9050" y="5084"/>
                  </a:cubicBezTo>
                  <a:lnTo>
                    <a:pt x="9384" y="4988"/>
                  </a:lnTo>
                  <a:cubicBezTo>
                    <a:pt x="9717" y="4893"/>
                    <a:pt x="9765" y="4726"/>
                    <a:pt x="9765" y="4607"/>
                  </a:cubicBezTo>
                  <a:cubicBezTo>
                    <a:pt x="9765" y="4417"/>
                    <a:pt x="9551" y="4322"/>
                    <a:pt x="9336" y="4298"/>
                  </a:cubicBezTo>
                  <a:cubicBezTo>
                    <a:pt x="9228" y="4288"/>
                    <a:pt x="9119" y="4282"/>
                    <a:pt x="9009" y="4282"/>
                  </a:cubicBezTo>
                  <a:cubicBezTo>
                    <a:pt x="8853" y="4282"/>
                    <a:pt x="8694" y="4294"/>
                    <a:pt x="8527" y="4322"/>
                  </a:cubicBezTo>
                  <a:cubicBezTo>
                    <a:pt x="8860" y="4131"/>
                    <a:pt x="9170" y="3917"/>
                    <a:pt x="9479" y="3702"/>
                  </a:cubicBezTo>
                  <a:cubicBezTo>
                    <a:pt x="9717" y="3536"/>
                    <a:pt x="9717" y="3369"/>
                    <a:pt x="9693" y="3298"/>
                  </a:cubicBezTo>
                  <a:cubicBezTo>
                    <a:pt x="9646" y="3171"/>
                    <a:pt x="9524" y="3128"/>
                    <a:pt x="9392" y="3128"/>
                  </a:cubicBezTo>
                  <a:cubicBezTo>
                    <a:pt x="9326" y="3128"/>
                    <a:pt x="9257" y="3139"/>
                    <a:pt x="9193" y="3155"/>
                  </a:cubicBezTo>
                  <a:cubicBezTo>
                    <a:pt x="8836" y="3250"/>
                    <a:pt x="8503" y="3393"/>
                    <a:pt x="8169" y="3583"/>
                  </a:cubicBezTo>
                  <a:cubicBezTo>
                    <a:pt x="8503" y="3250"/>
                    <a:pt x="8812" y="2869"/>
                    <a:pt x="9098" y="2512"/>
                  </a:cubicBezTo>
                  <a:cubicBezTo>
                    <a:pt x="9217" y="2369"/>
                    <a:pt x="9312" y="2226"/>
                    <a:pt x="9360" y="2083"/>
                  </a:cubicBezTo>
                  <a:cubicBezTo>
                    <a:pt x="9431" y="1893"/>
                    <a:pt x="9431" y="1702"/>
                    <a:pt x="9360" y="1559"/>
                  </a:cubicBezTo>
                  <a:cubicBezTo>
                    <a:pt x="9360" y="1535"/>
                    <a:pt x="9336" y="1535"/>
                    <a:pt x="9312" y="1535"/>
                  </a:cubicBezTo>
                  <a:cubicBezTo>
                    <a:pt x="9312" y="1523"/>
                    <a:pt x="9306" y="1517"/>
                    <a:pt x="9298" y="1517"/>
                  </a:cubicBezTo>
                  <a:cubicBezTo>
                    <a:pt x="9289" y="1517"/>
                    <a:pt x="9277" y="1523"/>
                    <a:pt x="9265" y="1535"/>
                  </a:cubicBezTo>
                  <a:cubicBezTo>
                    <a:pt x="8622" y="1821"/>
                    <a:pt x="8145" y="2369"/>
                    <a:pt x="7669" y="2893"/>
                  </a:cubicBezTo>
                  <a:cubicBezTo>
                    <a:pt x="7455" y="3155"/>
                    <a:pt x="7217" y="3417"/>
                    <a:pt x="6955" y="3631"/>
                  </a:cubicBezTo>
                  <a:cubicBezTo>
                    <a:pt x="6693" y="3893"/>
                    <a:pt x="6383" y="4131"/>
                    <a:pt x="6050" y="4322"/>
                  </a:cubicBezTo>
                  <a:cubicBezTo>
                    <a:pt x="6002" y="4345"/>
                    <a:pt x="5931" y="4393"/>
                    <a:pt x="5883" y="4417"/>
                  </a:cubicBezTo>
                  <a:cubicBezTo>
                    <a:pt x="5859" y="4369"/>
                    <a:pt x="5859" y="4298"/>
                    <a:pt x="5859" y="4250"/>
                  </a:cubicBezTo>
                  <a:lnTo>
                    <a:pt x="5835" y="4179"/>
                  </a:lnTo>
                  <a:cubicBezTo>
                    <a:pt x="5788" y="3893"/>
                    <a:pt x="5645" y="3583"/>
                    <a:pt x="5407" y="3298"/>
                  </a:cubicBezTo>
                  <a:cubicBezTo>
                    <a:pt x="5240" y="3107"/>
                    <a:pt x="5026" y="2940"/>
                    <a:pt x="4859" y="2821"/>
                  </a:cubicBezTo>
                  <a:cubicBezTo>
                    <a:pt x="4811" y="2774"/>
                    <a:pt x="4740" y="2702"/>
                    <a:pt x="4692" y="2655"/>
                  </a:cubicBezTo>
                  <a:cubicBezTo>
                    <a:pt x="4573" y="2559"/>
                    <a:pt x="4478" y="2464"/>
                    <a:pt x="4335" y="2393"/>
                  </a:cubicBezTo>
                  <a:cubicBezTo>
                    <a:pt x="4034" y="2202"/>
                    <a:pt x="3711" y="2107"/>
                    <a:pt x="3402" y="2107"/>
                  </a:cubicBezTo>
                  <a:cubicBezTo>
                    <a:pt x="3248" y="2107"/>
                    <a:pt x="3097" y="2131"/>
                    <a:pt x="2954" y="2178"/>
                  </a:cubicBezTo>
                  <a:cubicBezTo>
                    <a:pt x="2787" y="2250"/>
                    <a:pt x="2644" y="2345"/>
                    <a:pt x="2525" y="2464"/>
                  </a:cubicBezTo>
                  <a:cubicBezTo>
                    <a:pt x="2525" y="2464"/>
                    <a:pt x="2525" y="2464"/>
                    <a:pt x="2525" y="2488"/>
                  </a:cubicBezTo>
                  <a:cubicBezTo>
                    <a:pt x="2287" y="2512"/>
                    <a:pt x="2049" y="2559"/>
                    <a:pt x="1811" y="2607"/>
                  </a:cubicBezTo>
                  <a:lnTo>
                    <a:pt x="1787" y="2607"/>
                  </a:lnTo>
                  <a:lnTo>
                    <a:pt x="1692" y="2631"/>
                  </a:lnTo>
                  <a:cubicBezTo>
                    <a:pt x="1692" y="2631"/>
                    <a:pt x="1692" y="2607"/>
                    <a:pt x="1692" y="2607"/>
                  </a:cubicBezTo>
                  <a:cubicBezTo>
                    <a:pt x="1835" y="2488"/>
                    <a:pt x="2001" y="2416"/>
                    <a:pt x="2192" y="2321"/>
                  </a:cubicBezTo>
                  <a:cubicBezTo>
                    <a:pt x="2263" y="2297"/>
                    <a:pt x="2335" y="2274"/>
                    <a:pt x="2406" y="2226"/>
                  </a:cubicBezTo>
                  <a:cubicBezTo>
                    <a:pt x="2787" y="2035"/>
                    <a:pt x="3097" y="1750"/>
                    <a:pt x="3383" y="1440"/>
                  </a:cubicBezTo>
                  <a:cubicBezTo>
                    <a:pt x="3406" y="1440"/>
                    <a:pt x="3406" y="1392"/>
                    <a:pt x="3406" y="1369"/>
                  </a:cubicBezTo>
                  <a:cubicBezTo>
                    <a:pt x="3383" y="1345"/>
                    <a:pt x="3359" y="1321"/>
                    <a:pt x="3311" y="1321"/>
                  </a:cubicBezTo>
                  <a:lnTo>
                    <a:pt x="2787" y="1464"/>
                  </a:lnTo>
                  <a:cubicBezTo>
                    <a:pt x="2573" y="1535"/>
                    <a:pt x="2311" y="1583"/>
                    <a:pt x="2097" y="1726"/>
                  </a:cubicBezTo>
                  <a:cubicBezTo>
                    <a:pt x="2049" y="1773"/>
                    <a:pt x="2001" y="1821"/>
                    <a:pt x="1954" y="1869"/>
                  </a:cubicBezTo>
                  <a:cubicBezTo>
                    <a:pt x="1954" y="1821"/>
                    <a:pt x="1978" y="1773"/>
                    <a:pt x="2001" y="1750"/>
                  </a:cubicBezTo>
                  <a:cubicBezTo>
                    <a:pt x="2025" y="1750"/>
                    <a:pt x="2025" y="1726"/>
                    <a:pt x="2049" y="1726"/>
                  </a:cubicBezTo>
                  <a:cubicBezTo>
                    <a:pt x="2097" y="1702"/>
                    <a:pt x="2144" y="1654"/>
                    <a:pt x="2192" y="1631"/>
                  </a:cubicBezTo>
                  <a:cubicBezTo>
                    <a:pt x="2216" y="1607"/>
                    <a:pt x="2239" y="1583"/>
                    <a:pt x="2263" y="1583"/>
                  </a:cubicBezTo>
                  <a:cubicBezTo>
                    <a:pt x="2335" y="1511"/>
                    <a:pt x="2406" y="1464"/>
                    <a:pt x="2478" y="1416"/>
                  </a:cubicBezTo>
                  <a:cubicBezTo>
                    <a:pt x="2692" y="1226"/>
                    <a:pt x="2835" y="988"/>
                    <a:pt x="2835" y="773"/>
                  </a:cubicBezTo>
                  <a:cubicBezTo>
                    <a:pt x="2835" y="678"/>
                    <a:pt x="2835" y="583"/>
                    <a:pt x="2811" y="487"/>
                  </a:cubicBezTo>
                  <a:cubicBezTo>
                    <a:pt x="2811" y="464"/>
                    <a:pt x="2811" y="440"/>
                    <a:pt x="2811" y="416"/>
                  </a:cubicBezTo>
                  <a:cubicBezTo>
                    <a:pt x="2787" y="321"/>
                    <a:pt x="2763" y="202"/>
                    <a:pt x="2811" y="106"/>
                  </a:cubicBezTo>
                  <a:cubicBezTo>
                    <a:pt x="2835" y="83"/>
                    <a:pt x="2835" y="35"/>
                    <a:pt x="2811" y="11"/>
                  </a:cubicBezTo>
                  <a:cubicBezTo>
                    <a:pt x="2795" y="11"/>
                    <a:pt x="2769" y="1"/>
                    <a:pt x="2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 name="Google Shape;1382;p48"/>
            <p:cNvSpPr/>
            <p:nvPr/>
          </p:nvSpPr>
          <p:spPr>
            <a:xfrm>
              <a:off x="4169594" y="2282271"/>
              <a:ext cx="9516" cy="9516"/>
            </a:xfrm>
            <a:custGeom>
              <a:avLst/>
              <a:gdLst/>
              <a:ahLst/>
              <a:cxnLst/>
              <a:rect l="l" t="t" r="r" b="b"/>
              <a:pathLst>
                <a:path w="239" h="239" extrusionOk="0">
                  <a:moveTo>
                    <a:pt x="120" y="0"/>
                  </a:moveTo>
                  <a:cubicBezTo>
                    <a:pt x="48" y="0"/>
                    <a:pt x="1" y="48"/>
                    <a:pt x="1" y="119"/>
                  </a:cubicBezTo>
                  <a:cubicBezTo>
                    <a:pt x="1" y="167"/>
                    <a:pt x="48" y="238"/>
                    <a:pt x="120" y="238"/>
                  </a:cubicBezTo>
                  <a:cubicBezTo>
                    <a:pt x="191" y="238"/>
                    <a:pt x="239" y="167"/>
                    <a:pt x="239" y="119"/>
                  </a:cubicBezTo>
                  <a:cubicBezTo>
                    <a:pt x="239" y="48"/>
                    <a:pt x="191"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3" name="Google Shape;1383;p48"/>
          <p:cNvGrpSpPr/>
          <p:nvPr/>
        </p:nvGrpSpPr>
        <p:grpSpPr>
          <a:xfrm>
            <a:off x="4335658" y="1420303"/>
            <a:ext cx="472775" cy="611556"/>
            <a:chOff x="4335571" y="1419753"/>
            <a:chExt cx="472775" cy="611556"/>
          </a:xfrm>
        </p:grpSpPr>
        <p:sp>
          <p:nvSpPr>
            <p:cNvPr id="1384" name="Google Shape;1384;p48"/>
            <p:cNvSpPr/>
            <p:nvPr/>
          </p:nvSpPr>
          <p:spPr>
            <a:xfrm>
              <a:off x="4335571" y="1419753"/>
              <a:ext cx="472775" cy="611556"/>
            </a:xfrm>
            <a:custGeom>
              <a:avLst/>
              <a:gdLst/>
              <a:ahLst/>
              <a:cxnLst/>
              <a:rect l="l" t="t" r="r" b="b"/>
              <a:pathLst>
                <a:path w="8027" h="10384" extrusionOk="0">
                  <a:moveTo>
                    <a:pt x="4001" y="239"/>
                  </a:moveTo>
                  <a:cubicBezTo>
                    <a:pt x="4049" y="405"/>
                    <a:pt x="4144" y="572"/>
                    <a:pt x="4216" y="715"/>
                  </a:cubicBezTo>
                  <a:cubicBezTo>
                    <a:pt x="4311" y="929"/>
                    <a:pt x="4406" y="1120"/>
                    <a:pt x="4478" y="1334"/>
                  </a:cubicBezTo>
                  <a:cubicBezTo>
                    <a:pt x="4525" y="1477"/>
                    <a:pt x="4549" y="1715"/>
                    <a:pt x="4478" y="1953"/>
                  </a:cubicBezTo>
                  <a:cubicBezTo>
                    <a:pt x="4430" y="2072"/>
                    <a:pt x="4335" y="2215"/>
                    <a:pt x="4192" y="2287"/>
                  </a:cubicBezTo>
                  <a:cubicBezTo>
                    <a:pt x="4240" y="1977"/>
                    <a:pt x="4192" y="1644"/>
                    <a:pt x="4121" y="1334"/>
                  </a:cubicBezTo>
                  <a:cubicBezTo>
                    <a:pt x="4097" y="1310"/>
                    <a:pt x="4049" y="1286"/>
                    <a:pt x="4025" y="1286"/>
                  </a:cubicBezTo>
                  <a:cubicBezTo>
                    <a:pt x="3978" y="1310"/>
                    <a:pt x="3954" y="1334"/>
                    <a:pt x="3978" y="1382"/>
                  </a:cubicBezTo>
                  <a:cubicBezTo>
                    <a:pt x="4049" y="1691"/>
                    <a:pt x="4097" y="2001"/>
                    <a:pt x="4049" y="2334"/>
                  </a:cubicBezTo>
                  <a:cubicBezTo>
                    <a:pt x="3906" y="2310"/>
                    <a:pt x="3716" y="2191"/>
                    <a:pt x="3620" y="2072"/>
                  </a:cubicBezTo>
                  <a:cubicBezTo>
                    <a:pt x="3501" y="1929"/>
                    <a:pt x="3430" y="1739"/>
                    <a:pt x="3430" y="1548"/>
                  </a:cubicBezTo>
                  <a:cubicBezTo>
                    <a:pt x="3430" y="1310"/>
                    <a:pt x="3549" y="1048"/>
                    <a:pt x="3668" y="834"/>
                  </a:cubicBezTo>
                  <a:lnTo>
                    <a:pt x="4001" y="239"/>
                  </a:lnTo>
                  <a:close/>
                  <a:moveTo>
                    <a:pt x="1096" y="1405"/>
                  </a:moveTo>
                  <a:cubicBezTo>
                    <a:pt x="1168" y="1596"/>
                    <a:pt x="1239" y="1739"/>
                    <a:pt x="1310" y="1882"/>
                  </a:cubicBezTo>
                  <a:lnTo>
                    <a:pt x="1310" y="1906"/>
                  </a:lnTo>
                  <a:cubicBezTo>
                    <a:pt x="1406" y="2096"/>
                    <a:pt x="1525" y="2287"/>
                    <a:pt x="1572" y="2501"/>
                  </a:cubicBezTo>
                  <a:cubicBezTo>
                    <a:pt x="1620" y="2668"/>
                    <a:pt x="1644" y="2906"/>
                    <a:pt x="1572" y="3120"/>
                  </a:cubicBezTo>
                  <a:cubicBezTo>
                    <a:pt x="1525" y="3239"/>
                    <a:pt x="1430" y="3382"/>
                    <a:pt x="1310" y="3453"/>
                  </a:cubicBezTo>
                  <a:cubicBezTo>
                    <a:pt x="1334" y="3144"/>
                    <a:pt x="1287" y="2834"/>
                    <a:pt x="1215" y="2525"/>
                  </a:cubicBezTo>
                  <a:cubicBezTo>
                    <a:pt x="1198" y="2490"/>
                    <a:pt x="1180" y="2468"/>
                    <a:pt x="1154" y="2468"/>
                  </a:cubicBezTo>
                  <a:cubicBezTo>
                    <a:pt x="1144" y="2468"/>
                    <a:pt x="1133" y="2471"/>
                    <a:pt x="1120" y="2477"/>
                  </a:cubicBezTo>
                  <a:cubicBezTo>
                    <a:pt x="1072" y="2477"/>
                    <a:pt x="1072" y="2525"/>
                    <a:pt x="1072" y="2549"/>
                  </a:cubicBezTo>
                  <a:cubicBezTo>
                    <a:pt x="1168" y="2858"/>
                    <a:pt x="1191" y="3191"/>
                    <a:pt x="1144" y="3501"/>
                  </a:cubicBezTo>
                  <a:cubicBezTo>
                    <a:pt x="1025" y="3477"/>
                    <a:pt x="834" y="3358"/>
                    <a:pt x="715" y="3239"/>
                  </a:cubicBezTo>
                  <a:cubicBezTo>
                    <a:pt x="596" y="3096"/>
                    <a:pt x="525" y="2906"/>
                    <a:pt x="525" y="2739"/>
                  </a:cubicBezTo>
                  <a:cubicBezTo>
                    <a:pt x="525" y="2477"/>
                    <a:pt x="667" y="2239"/>
                    <a:pt x="787" y="2001"/>
                  </a:cubicBezTo>
                  <a:lnTo>
                    <a:pt x="1096" y="1405"/>
                  </a:lnTo>
                  <a:close/>
                  <a:moveTo>
                    <a:pt x="6931" y="1405"/>
                  </a:moveTo>
                  <a:lnTo>
                    <a:pt x="7240" y="2001"/>
                  </a:lnTo>
                  <a:cubicBezTo>
                    <a:pt x="7359" y="2239"/>
                    <a:pt x="7502" y="2477"/>
                    <a:pt x="7502" y="2739"/>
                  </a:cubicBezTo>
                  <a:cubicBezTo>
                    <a:pt x="7502" y="2906"/>
                    <a:pt x="7431" y="3096"/>
                    <a:pt x="7312" y="3239"/>
                  </a:cubicBezTo>
                  <a:cubicBezTo>
                    <a:pt x="7193" y="3358"/>
                    <a:pt x="7026" y="3477"/>
                    <a:pt x="6883" y="3501"/>
                  </a:cubicBezTo>
                  <a:cubicBezTo>
                    <a:pt x="6835" y="3191"/>
                    <a:pt x="6859" y="2858"/>
                    <a:pt x="6954" y="2549"/>
                  </a:cubicBezTo>
                  <a:cubicBezTo>
                    <a:pt x="6954" y="2525"/>
                    <a:pt x="6954" y="2477"/>
                    <a:pt x="6907" y="2477"/>
                  </a:cubicBezTo>
                  <a:cubicBezTo>
                    <a:pt x="6894" y="2471"/>
                    <a:pt x="6883" y="2468"/>
                    <a:pt x="6873" y="2468"/>
                  </a:cubicBezTo>
                  <a:cubicBezTo>
                    <a:pt x="6846" y="2468"/>
                    <a:pt x="6829" y="2490"/>
                    <a:pt x="6812" y="2525"/>
                  </a:cubicBezTo>
                  <a:cubicBezTo>
                    <a:pt x="6740" y="2834"/>
                    <a:pt x="6693" y="3144"/>
                    <a:pt x="6716" y="3453"/>
                  </a:cubicBezTo>
                  <a:cubicBezTo>
                    <a:pt x="6597" y="3382"/>
                    <a:pt x="6502" y="3239"/>
                    <a:pt x="6454" y="3120"/>
                  </a:cubicBezTo>
                  <a:cubicBezTo>
                    <a:pt x="6383" y="2906"/>
                    <a:pt x="6407" y="2668"/>
                    <a:pt x="6454" y="2501"/>
                  </a:cubicBezTo>
                  <a:cubicBezTo>
                    <a:pt x="6502" y="2287"/>
                    <a:pt x="6621" y="2096"/>
                    <a:pt x="6716" y="1906"/>
                  </a:cubicBezTo>
                  <a:lnTo>
                    <a:pt x="6716" y="1882"/>
                  </a:lnTo>
                  <a:cubicBezTo>
                    <a:pt x="6788" y="1739"/>
                    <a:pt x="6859" y="1596"/>
                    <a:pt x="6931" y="1405"/>
                  </a:cubicBezTo>
                  <a:close/>
                  <a:moveTo>
                    <a:pt x="4144" y="2834"/>
                  </a:moveTo>
                  <a:cubicBezTo>
                    <a:pt x="4263" y="2834"/>
                    <a:pt x="4406" y="2834"/>
                    <a:pt x="4478" y="2906"/>
                  </a:cubicBezTo>
                  <a:cubicBezTo>
                    <a:pt x="4549" y="2977"/>
                    <a:pt x="4549" y="3120"/>
                    <a:pt x="4549" y="3239"/>
                  </a:cubicBezTo>
                  <a:lnTo>
                    <a:pt x="4502" y="4597"/>
                  </a:lnTo>
                  <a:cubicBezTo>
                    <a:pt x="4502" y="4620"/>
                    <a:pt x="4454" y="4644"/>
                    <a:pt x="4454" y="4644"/>
                  </a:cubicBezTo>
                  <a:cubicBezTo>
                    <a:pt x="4406" y="4644"/>
                    <a:pt x="4383" y="4644"/>
                    <a:pt x="4359" y="4620"/>
                  </a:cubicBezTo>
                  <a:cubicBezTo>
                    <a:pt x="4287" y="4597"/>
                    <a:pt x="4263" y="4501"/>
                    <a:pt x="4263" y="4430"/>
                  </a:cubicBezTo>
                  <a:cubicBezTo>
                    <a:pt x="4287" y="4335"/>
                    <a:pt x="4311" y="4263"/>
                    <a:pt x="4359" y="4168"/>
                  </a:cubicBezTo>
                  <a:cubicBezTo>
                    <a:pt x="4383" y="4073"/>
                    <a:pt x="4430" y="3977"/>
                    <a:pt x="4430" y="3858"/>
                  </a:cubicBezTo>
                  <a:cubicBezTo>
                    <a:pt x="4454" y="3811"/>
                    <a:pt x="4430" y="3763"/>
                    <a:pt x="4406" y="3715"/>
                  </a:cubicBezTo>
                  <a:cubicBezTo>
                    <a:pt x="4383" y="3668"/>
                    <a:pt x="4311" y="3644"/>
                    <a:pt x="4263" y="3644"/>
                  </a:cubicBezTo>
                  <a:cubicBezTo>
                    <a:pt x="4144" y="3668"/>
                    <a:pt x="4121" y="3787"/>
                    <a:pt x="4121" y="3858"/>
                  </a:cubicBezTo>
                  <a:cubicBezTo>
                    <a:pt x="4121" y="3906"/>
                    <a:pt x="4097" y="3930"/>
                    <a:pt x="4097" y="3954"/>
                  </a:cubicBezTo>
                  <a:cubicBezTo>
                    <a:pt x="4097" y="3930"/>
                    <a:pt x="4097" y="3930"/>
                    <a:pt x="4097" y="3930"/>
                  </a:cubicBezTo>
                  <a:cubicBezTo>
                    <a:pt x="4097" y="3906"/>
                    <a:pt x="4097" y="3882"/>
                    <a:pt x="4097" y="3858"/>
                  </a:cubicBezTo>
                  <a:lnTo>
                    <a:pt x="4144" y="3501"/>
                  </a:lnTo>
                  <a:cubicBezTo>
                    <a:pt x="4144" y="3453"/>
                    <a:pt x="4144" y="3287"/>
                    <a:pt x="4049" y="3239"/>
                  </a:cubicBezTo>
                  <a:cubicBezTo>
                    <a:pt x="4015" y="3222"/>
                    <a:pt x="3982" y="3205"/>
                    <a:pt x="3948" y="3205"/>
                  </a:cubicBezTo>
                  <a:cubicBezTo>
                    <a:pt x="3934" y="3205"/>
                    <a:pt x="3920" y="3208"/>
                    <a:pt x="3906" y="3215"/>
                  </a:cubicBezTo>
                  <a:cubicBezTo>
                    <a:pt x="3859" y="3239"/>
                    <a:pt x="3787" y="3287"/>
                    <a:pt x="3763" y="3334"/>
                  </a:cubicBezTo>
                  <a:cubicBezTo>
                    <a:pt x="3716" y="3430"/>
                    <a:pt x="3692" y="3549"/>
                    <a:pt x="3740" y="3692"/>
                  </a:cubicBezTo>
                  <a:cubicBezTo>
                    <a:pt x="3740" y="3739"/>
                    <a:pt x="3763" y="3763"/>
                    <a:pt x="3763" y="3787"/>
                  </a:cubicBezTo>
                  <a:cubicBezTo>
                    <a:pt x="3787" y="3858"/>
                    <a:pt x="3787" y="3930"/>
                    <a:pt x="3787" y="4001"/>
                  </a:cubicBezTo>
                  <a:cubicBezTo>
                    <a:pt x="3787" y="4073"/>
                    <a:pt x="3763" y="4168"/>
                    <a:pt x="3692" y="4192"/>
                  </a:cubicBezTo>
                  <a:cubicBezTo>
                    <a:pt x="3668" y="4204"/>
                    <a:pt x="3644" y="4210"/>
                    <a:pt x="3623" y="4210"/>
                  </a:cubicBezTo>
                  <a:cubicBezTo>
                    <a:pt x="3603" y="4210"/>
                    <a:pt x="3585" y="4204"/>
                    <a:pt x="3573" y="4192"/>
                  </a:cubicBezTo>
                  <a:cubicBezTo>
                    <a:pt x="3525" y="4144"/>
                    <a:pt x="3478" y="4096"/>
                    <a:pt x="3478" y="4096"/>
                  </a:cubicBezTo>
                  <a:cubicBezTo>
                    <a:pt x="3478" y="3858"/>
                    <a:pt x="3478" y="3644"/>
                    <a:pt x="3478" y="3406"/>
                  </a:cubicBezTo>
                  <a:cubicBezTo>
                    <a:pt x="3478" y="3263"/>
                    <a:pt x="3478" y="3120"/>
                    <a:pt x="3549" y="3025"/>
                  </a:cubicBezTo>
                  <a:cubicBezTo>
                    <a:pt x="3597" y="2953"/>
                    <a:pt x="3692" y="2882"/>
                    <a:pt x="3811" y="2858"/>
                  </a:cubicBezTo>
                  <a:cubicBezTo>
                    <a:pt x="3906" y="2834"/>
                    <a:pt x="4025" y="2834"/>
                    <a:pt x="4144" y="2834"/>
                  </a:cubicBezTo>
                  <a:close/>
                  <a:moveTo>
                    <a:pt x="1477" y="4025"/>
                  </a:moveTo>
                  <a:cubicBezTo>
                    <a:pt x="1620" y="4025"/>
                    <a:pt x="1787" y="4025"/>
                    <a:pt x="1882" y="4120"/>
                  </a:cubicBezTo>
                  <a:cubicBezTo>
                    <a:pt x="1977" y="4168"/>
                    <a:pt x="2025" y="4287"/>
                    <a:pt x="2049" y="4358"/>
                  </a:cubicBezTo>
                  <a:cubicBezTo>
                    <a:pt x="2096" y="4454"/>
                    <a:pt x="2096" y="4573"/>
                    <a:pt x="2096" y="4692"/>
                  </a:cubicBezTo>
                  <a:cubicBezTo>
                    <a:pt x="2096" y="4692"/>
                    <a:pt x="2096" y="4716"/>
                    <a:pt x="2096" y="4739"/>
                  </a:cubicBezTo>
                  <a:lnTo>
                    <a:pt x="2073" y="4739"/>
                  </a:lnTo>
                  <a:cubicBezTo>
                    <a:pt x="2049" y="4716"/>
                    <a:pt x="2001" y="4692"/>
                    <a:pt x="1953" y="4692"/>
                  </a:cubicBezTo>
                  <a:cubicBezTo>
                    <a:pt x="1858" y="4692"/>
                    <a:pt x="1787" y="4787"/>
                    <a:pt x="1763" y="4859"/>
                  </a:cubicBezTo>
                  <a:cubicBezTo>
                    <a:pt x="1739" y="4930"/>
                    <a:pt x="1739" y="5001"/>
                    <a:pt x="1763" y="5049"/>
                  </a:cubicBezTo>
                  <a:cubicBezTo>
                    <a:pt x="1763" y="5049"/>
                    <a:pt x="1763" y="5073"/>
                    <a:pt x="1763" y="5073"/>
                  </a:cubicBezTo>
                  <a:cubicBezTo>
                    <a:pt x="1787" y="5263"/>
                    <a:pt x="1763" y="5454"/>
                    <a:pt x="1691" y="5644"/>
                  </a:cubicBezTo>
                  <a:cubicBezTo>
                    <a:pt x="1691" y="5692"/>
                    <a:pt x="1644" y="5763"/>
                    <a:pt x="1596" y="5787"/>
                  </a:cubicBezTo>
                  <a:cubicBezTo>
                    <a:pt x="1549" y="5787"/>
                    <a:pt x="1501" y="5740"/>
                    <a:pt x="1477" y="5692"/>
                  </a:cubicBezTo>
                  <a:cubicBezTo>
                    <a:pt x="1453" y="5621"/>
                    <a:pt x="1477" y="5549"/>
                    <a:pt x="1477" y="5478"/>
                  </a:cubicBezTo>
                  <a:lnTo>
                    <a:pt x="1549" y="4859"/>
                  </a:lnTo>
                  <a:cubicBezTo>
                    <a:pt x="1572" y="4763"/>
                    <a:pt x="1525" y="4692"/>
                    <a:pt x="1477" y="4668"/>
                  </a:cubicBezTo>
                  <a:cubicBezTo>
                    <a:pt x="1453" y="4656"/>
                    <a:pt x="1435" y="4650"/>
                    <a:pt x="1418" y="4650"/>
                  </a:cubicBezTo>
                  <a:cubicBezTo>
                    <a:pt x="1400" y="4650"/>
                    <a:pt x="1382" y="4656"/>
                    <a:pt x="1358" y="4668"/>
                  </a:cubicBezTo>
                  <a:cubicBezTo>
                    <a:pt x="1310" y="4716"/>
                    <a:pt x="1287" y="4787"/>
                    <a:pt x="1287" y="4811"/>
                  </a:cubicBezTo>
                  <a:cubicBezTo>
                    <a:pt x="1287" y="4811"/>
                    <a:pt x="1263" y="4835"/>
                    <a:pt x="1263" y="4859"/>
                  </a:cubicBezTo>
                  <a:cubicBezTo>
                    <a:pt x="1263" y="4882"/>
                    <a:pt x="1263" y="4930"/>
                    <a:pt x="1239" y="4954"/>
                  </a:cubicBezTo>
                  <a:cubicBezTo>
                    <a:pt x="1215" y="4978"/>
                    <a:pt x="1191" y="5001"/>
                    <a:pt x="1168" y="5001"/>
                  </a:cubicBezTo>
                  <a:cubicBezTo>
                    <a:pt x="1161" y="5008"/>
                    <a:pt x="1155" y="5011"/>
                    <a:pt x="1148" y="5011"/>
                  </a:cubicBezTo>
                  <a:cubicBezTo>
                    <a:pt x="1131" y="5011"/>
                    <a:pt x="1114" y="4989"/>
                    <a:pt x="1096" y="4954"/>
                  </a:cubicBezTo>
                  <a:cubicBezTo>
                    <a:pt x="1072" y="4906"/>
                    <a:pt x="1072" y="4859"/>
                    <a:pt x="1072" y="4811"/>
                  </a:cubicBezTo>
                  <a:lnTo>
                    <a:pt x="1072" y="4787"/>
                  </a:lnTo>
                  <a:cubicBezTo>
                    <a:pt x="1072" y="4739"/>
                    <a:pt x="1072" y="4692"/>
                    <a:pt x="1072" y="4644"/>
                  </a:cubicBezTo>
                  <a:cubicBezTo>
                    <a:pt x="1048" y="4573"/>
                    <a:pt x="977" y="4501"/>
                    <a:pt x="906" y="4501"/>
                  </a:cubicBezTo>
                  <a:cubicBezTo>
                    <a:pt x="810" y="4501"/>
                    <a:pt x="739" y="4549"/>
                    <a:pt x="715" y="4644"/>
                  </a:cubicBezTo>
                  <a:cubicBezTo>
                    <a:pt x="691" y="4739"/>
                    <a:pt x="691" y="4835"/>
                    <a:pt x="691" y="4930"/>
                  </a:cubicBezTo>
                  <a:cubicBezTo>
                    <a:pt x="691" y="4954"/>
                    <a:pt x="691" y="4978"/>
                    <a:pt x="691" y="5025"/>
                  </a:cubicBezTo>
                  <a:cubicBezTo>
                    <a:pt x="691" y="5073"/>
                    <a:pt x="691" y="5192"/>
                    <a:pt x="620" y="5240"/>
                  </a:cubicBezTo>
                  <a:cubicBezTo>
                    <a:pt x="572" y="5263"/>
                    <a:pt x="548" y="5263"/>
                    <a:pt x="525" y="5263"/>
                  </a:cubicBezTo>
                  <a:cubicBezTo>
                    <a:pt x="477" y="5240"/>
                    <a:pt x="406" y="5192"/>
                    <a:pt x="382" y="5144"/>
                  </a:cubicBezTo>
                  <a:lnTo>
                    <a:pt x="334" y="4835"/>
                  </a:lnTo>
                  <a:cubicBezTo>
                    <a:pt x="334" y="4716"/>
                    <a:pt x="310" y="4620"/>
                    <a:pt x="310" y="4501"/>
                  </a:cubicBezTo>
                  <a:cubicBezTo>
                    <a:pt x="334" y="4382"/>
                    <a:pt x="358" y="4287"/>
                    <a:pt x="429" y="4239"/>
                  </a:cubicBezTo>
                  <a:cubicBezTo>
                    <a:pt x="501" y="4144"/>
                    <a:pt x="644" y="4120"/>
                    <a:pt x="763" y="4096"/>
                  </a:cubicBezTo>
                  <a:cubicBezTo>
                    <a:pt x="1001" y="4049"/>
                    <a:pt x="1239" y="4025"/>
                    <a:pt x="1477" y="4025"/>
                  </a:cubicBezTo>
                  <a:close/>
                  <a:moveTo>
                    <a:pt x="6550" y="4025"/>
                  </a:moveTo>
                  <a:cubicBezTo>
                    <a:pt x="6788" y="4025"/>
                    <a:pt x="7026" y="4049"/>
                    <a:pt x="7264" y="4096"/>
                  </a:cubicBezTo>
                  <a:cubicBezTo>
                    <a:pt x="7383" y="4120"/>
                    <a:pt x="7526" y="4144"/>
                    <a:pt x="7597" y="4239"/>
                  </a:cubicBezTo>
                  <a:cubicBezTo>
                    <a:pt x="7669" y="4287"/>
                    <a:pt x="7693" y="4382"/>
                    <a:pt x="7717" y="4501"/>
                  </a:cubicBezTo>
                  <a:cubicBezTo>
                    <a:pt x="7717" y="4620"/>
                    <a:pt x="7693" y="4716"/>
                    <a:pt x="7693" y="4835"/>
                  </a:cubicBezTo>
                  <a:lnTo>
                    <a:pt x="7645" y="5144"/>
                  </a:lnTo>
                  <a:cubicBezTo>
                    <a:pt x="7621" y="5144"/>
                    <a:pt x="7621" y="5168"/>
                    <a:pt x="7621" y="5168"/>
                  </a:cubicBezTo>
                  <a:cubicBezTo>
                    <a:pt x="7597" y="5216"/>
                    <a:pt x="7574" y="5240"/>
                    <a:pt x="7550" y="5240"/>
                  </a:cubicBezTo>
                  <a:cubicBezTo>
                    <a:pt x="7526" y="5251"/>
                    <a:pt x="7502" y="5257"/>
                    <a:pt x="7478" y="5257"/>
                  </a:cubicBezTo>
                  <a:cubicBezTo>
                    <a:pt x="7455" y="5257"/>
                    <a:pt x="7431" y="5251"/>
                    <a:pt x="7407" y="5240"/>
                  </a:cubicBezTo>
                  <a:cubicBezTo>
                    <a:pt x="7336" y="5216"/>
                    <a:pt x="7336" y="5073"/>
                    <a:pt x="7336" y="5025"/>
                  </a:cubicBezTo>
                  <a:cubicBezTo>
                    <a:pt x="7336" y="4978"/>
                    <a:pt x="7336" y="4954"/>
                    <a:pt x="7336" y="4930"/>
                  </a:cubicBezTo>
                  <a:cubicBezTo>
                    <a:pt x="7336" y="4835"/>
                    <a:pt x="7336" y="4739"/>
                    <a:pt x="7312" y="4644"/>
                  </a:cubicBezTo>
                  <a:cubicBezTo>
                    <a:pt x="7288" y="4549"/>
                    <a:pt x="7193" y="4501"/>
                    <a:pt x="7121" y="4501"/>
                  </a:cubicBezTo>
                  <a:cubicBezTo>
                    <a:pt x="7050" y="4501"/>
                    <a:pt x="6978" y="4573"/>
                    <a:pt x="6954" y="4644"/>
                  </a:cubicBezTo>
                  <a:cubicBezTo>
                    <a:pt x="6954" y="4692"/>
                    <a:pt x="6954" y="4739"/>
                    <a:pt x="6954" y="4787"/>
                  </a:cubicBezTo>
                  <a:lnTo>
                    <a:pt x="6954" y="4811"/>
                  </a:lnTo>
                  <a:cubicBezTo>
                    <a:pt x="6954" y="4859"/>
                    <a:pt x="6954" y="4906"/>
                    <a:pt x="6931" y="4954"/>
                  </a:cubicBezTo>
                  <a:cubicBezTo>
                    <a:pt x="6913" y="4989"/>
                    <a:pt x="6896" y="5011"/>
                    <a:pt x="6878" y="5011"/>
                  </a:cubicBezTo>
                  <a:cubicBezTo>
                    <a:pt x="6872" y="5011"/>
                    <a:pt x="6866" y="5008"/>
                    <a:pt x="6859" y="5001"/>
                  </a:cubicBezTo>
                  <a:cubicBezTo>
                    <a:pt x="6835" y="5001"/>
                    <a:pt x="6812" y="4978"/>
                    <a:pt x="6788" y="4954"/>
                  </a:cubicBezTo>
                  <a:cubicBezTo>
                    <a:pt x="6764" y="4930"/>
                    <a:pt x="6764" y="4882"/>
                    <a:pt x="6764" y="4859"/>
                  </a:cubicBezTo>
                  <a:cubicBezTo>
                    <a:pt x="6764" y="4835"/>
                    <a:pt x="6740" y="4811"/>
                    <a:pt x="6740" y="4811"/>
                  </a:cubicBezTo>
                  <a:cubicBezTo>
                    <a:pt x="6740" y="4787"/>
                    <a:pt x="6716" y="4716"/>
                    <a:pt x="6669" y="4668"/>
                  </a:cubicBezTo>
                  <a:cubicBezTo>
                    <a:pt x="6645" y="4656"/>
                    <a:pt x="6627" y="4650"/>
                    <a:pt x="6609" y="4650"/>
                  </a:cubicBezTo>
                  <a:cubicBezTo>
                    <a:pt x="6591" y="4650"/>
                    <a:pt x="6573" y="4656"/>
                    <a:pt x="6550" y="4668"/>
                  </a:cubicBezTo>
                  <a:cubicBezTo>
                    <a:pt x="6478" y="4692"/>
                    <a:pt x="6454" y="4763"/>
                    <a:pt x="6478" y="4859"/>
                  </a:cubicBezTo>
                  <a:lnTo>
                    <a:pt x="6550" y="5478"/>
                  </a:lnTo>
                  <a:cubicBezTo>
                    <a:pt x="6550" y="5549"/>
                    <a:pt x="6573" y="5621"/>
                    <a:pt x="6550" y="5692"/>
                  </a:cubicBezTo>
                  <a:cubicBezTo>
                    <a:pt x="6526" y="5740"/>
                    <a:pt x="6478" y="5787"/>
                    <a:pt x="6431" y="5787"/>
                  </a:cubicBezTo>
                  <a:cubicBezTo>
                    <a:pt x="6383" y="5763"/>
                    <a:pt x="6335" y="5692"/>
                    <a:pt x="6335" y="5644"/>
                  </a:cubicBezTo>
                  <a:cubicBezTo>
                    <a:pt x="6264" y="5454"/>
                    <a:pt x="6240" y="5263"/>
                    <a:pt x="6264" y="5073"/>
                  </a:cubicBezTo>
                  <a:cubicBezTo>
                    <a:pt x="6264" y="5073"/>
                    <a:pt x="6264" y="5049"/>
                    <a:pt x="6264" y="5049"/>
                  </a:cubicBezTo>
                  <a:cubicBezTo>
                    <a:pt x="6288" y="5001"/>
                    <a:pt x="6288" y="4930"/>
                    <a:pt x="6264" y="4859"/>
                  </a:cubicBezTo>
                  <a:cubicBezTo>
                    <a:pt x="6240" y="4787"/>
                    <a:pt x="6169" y="4692"/>
                    <a:pt x="6073" y="4692"/>
                  </a:cubicBezTo>
                  <a:cubicBezTo>
                    <a:pt x="6026" y="4692"/>
                    <a:pt x="5978" y="4716"/>
                    <a:pt x="5954" y="4739"/>
                  </a:cubicBezTo>
                  <a:lnTo>
                    <a:pt x="5930" y="4739"/>
                  </a:lnTo>
                  <a:cubicBezTo>
                    <a:pt x="5930" y="4716"/>
                    <a:pt x="5930" y="4716"/>
                    <a:pt x="5930" y="4692"/>
                  </a:cubicBezTo>
                  <a:cubicBezTo>
                    <a:pt x="5930" y="4573"/>
                    <a:pt x="5930" y="4454"/>
                    <a:pt x="5978" y="4358"/>
                  </a:cubicBezTo>
                  <a:cubicBezTo>
                    <a:pt x="6002" y="4287"/>
                    <a:pt x="6050" y="4168"/>
                    <a:pt x="6145" y="4120"/>
                  </a:cubicBezTo>
                  <a:cubicBezTo>
                    <a:pt x="6240" y="4025"/>
                    <a:pt x="6407" y="4025"/>
                    <a:pt x="6550" y="4025"/>
                  </a:cubicBezTo>
                  <a:close/>
                  <a:moveTo>
                    <a:pt x="906" y="4644"/>
                  </a:moveTo>
                  <a:cubicBezTo>
                    <a:pt x="906" y="4644"/>
                    <a:pt x="929" y="4668"/>
                    <a:pt x="929" y="4692"/>
                  </a:cubicBezTo>
                  <a:cubicBezTo>
                    <a:pt x="929" y="4716"/>
                    <a:pt x="929" y="4739"/>
                    <a:pt x="929" y="4787"/>
                  </a:cubicBezTo>
                  <a:cubicBezTo>
                    <a:pt x="929" y="4859"/>
                    <a:pt x="929" y="4954"/>
                    <a:pt x="977" y="5025"/>
                  </a:cubicBezTo>
                  <a:cubicBezTo>
                    <a:pt x="997" y="5104"/>
                    <a:pt x="1066" y="5150"/>
                    <a:pt x="1143" y="5150"/>
                  </a:cubicBezTo>
                  <a:cubicBezTo>
                    <a:pt x="1159" y="5150"/>
                    <a:pt x="1175" y="5148"/>
                    <a:pt x="1191" y="5144"/>
                  </a:cubicBezTo>
                  <a:cubicBezTo>
                    <a:pt x="1263" y="5144"/>
                    <a:pt x="1334" y="5097"/>
                    <a:pt x="1358" y="5001"/>
                  </a:cubicBezTo>
                  <a:cubicBezTo>
                    <a:pt x="1371" y="4989"/>
                    <a:pt x="1384" y="4969"/>
                    <a:pt x="1393" y="4946"/>
                  </a:cubicBezTo>
                  <a:lnTo>
                    <a:pt x="1393" y="4946"/>
                  </a:lnTo>
                  <a:lnTo>
                    <a:pt x="1334" y="5454"/>
                  </a:lnTo>
                  <a:cubicBezTo>
                    <a:pt x="1334" y="5525"/>
                    <a:pt x="1310" y="5644"/>
                    <a:pt x="1334" y="5740"/>
                  </a:cubicBezTo>
                  <a:cubicBezTo>
                    <a:pt x="1382" y="5835"/>
                    <a:pt x="1477" y="5930"/>
                    <a:pt x="1572" y="5930"/>
                  </a:cubicBezTo>
                  <a:cubicBezTo>
                    <a:pt x="1596" y="5930"/>
                    <a:pt x="1596" y="5930"/>
                    <a:pt x="1620" y="5906"/>
                  </a:cubicBezTo>
                  <a:cubicBezTo>
                    <a:pt x="1715" y="5906"/>
                    <a:pt x="1787" y="5811"/>
                    <a:pt x="1834" y="5692"/>
                  </a:cubicBezTo>
                  <a:cubicBezTo>
                    <a:pt x="1906" y="5478"/>
                    <a:pt x="1930" y="5263"/>
                    <a:pt x="1906" y="5049"/>
                  </a:cubicBezTo>
                  <a:cubicBezTo>
                    <a:pt x="1906" y="5049"/>
                    <a:pt x="1906" y="5049"/>
                    <a:pt x="1906" y="5025"/>
                  </a:cubicBezTo>
                  <a:cubicBezTo>
                    <a:pt x="1882" y="4978"/>
                    <a:pt x="1882" y="4930"/>
                    <a:pt x="1906" y="4906"/>
                  </a:cubicBezTo>
                  <a:cubicBezTo>
                    <a:pt x="1906" y="4859"/>
                    <a:pt x="1930" y="4835"/>
                    <a:pt x="1953" y="4835"/>
                  </a:cubicBezTo>
                  <a:cubicBezTo>
                    <a:pt x="1953" y="4835"/>
                    <a:pt x="1977" y="4859"/>
                    <a:pt x="2001" y="4859"/>
                  </a:cubicBezTo>
                  <a:cubicBezTo>
                    <a:pt x="2001" y="4859"/>
                    <a:pt x="2025" y="4882"/>
                    <a:pt x="2049" y="4882"/>
                  </a:cubicBezTo>
                  <a:lnTo>
                    <a:pt x="2096" y="4882"/>
                  </a:lnTo>
                  <a:cubicBezTo>
                    <a:pt x="2096" y="5382"/>
                    <a:pt x="2001" y="5883"/>
                    <a:pt x="1930" y="6359"/>
                  </a:cubicBezTo>
                  <a:cubicBezTo>
                    <a:pt x="1930" y="6383"/>
                    <a:pt x="1930" y="6383"/>
                    <a:pt x="1930" y="6383"/>
                  </a:cubicBezTo>
                  <a:lnTo>
                    <a:pt x="1906" y="6383"/>
                  </a:lnTo>
                  <a:cubicBezTo>
                    <a:pt x="1858" y="6383"/>
                    <a:pt x="1811" y="6406"/>
                    <a:pt x="1763" y="6406"/>
                  </a:cubicBezTo>
                  <a:lnTo>
                    <a:pt x="1144" y="6406"/>
                  </a:lnTo>
                  <a:cubicBezTo>
                    <a:pt x="953" y="6406"/>
                    <a:pt x="763" y="6406"/>
                    <a:pt x="596" y="6430"/>
                  </a:cubicBezTo>
                  <a:cubicBezTo>
                    <a:pt x="596" y="6430"/>
                    <a:pt x="596" y="6406"/>
                    <a:pt x="596" y="6406"/>
                  </a:cubicBezTo>
                  <a:lnTo>
                    <a:pt x="429" y="5359"/>
                  </a:lnTo>
                  <a:lnTo>
                    <a:pt x="429" y="5359"/>
                  </a:lnTo>
                  <a:cubicBezTo>
                    <a:pt x="453" y="5382"/>
                    <a:pt x="453" y="5382"/>
                    <a:pt x="477" y="5382"/>
                  </a:cubicBezTo>
                  <a:cubicBezTo>
                    <a:pt x="513" y="5394"/>
                    <a:pt x="548" y="5400"/>
                    <a:pt x="584" y="5400"/>
                  </a:cubicBezTo>
                  <a:cubicBezTo>
                    <a:pt x="620" y="5400"/>
                    <a:pt x="656" y="5394"/>
                    <a:pt x="691" y="5382"/>
                  </a:cubicBezTo>
                  <a:cubicBezTo>
                    <a:pt x="787" y="5311"/>
                    <a:pt x="834" y="5192"/>
                    <a:pt x="834" y="5001"/>
                  </a:cubicBezTo>
                  <a:cubicBezTo>
                    <a:pt x="834" y="4978"/>
                    <a:pt x="834" y="4954"/>
                    <a:pt x="834" y="4930"/>
                  </a:cubicBezTo>
                  <a:cubicBezTo>
                    <a:pt x="834" y="4835"/>
                    <a:pt x="834" y="4763"/>
                    <a:pt x="858" y="4692"/>
                  </a:cubicBezTo>
                  <a:cubicBezTo>
                    <a:pt x="858" y="4668"/>
                    <a:pt x="882" y="4644"/>
                    <a:pt x="906" y="4644"/>
                  </a:cubicBezTo>
                  <a:close/>
                  <a:moveTo>
                    <a:pt x="7121" y="4644"/>
                  </a:moveTo>
                  <a:cubicBezTo>
                    <a:pt x="7145" y="4644"/>
                    <a:pt x="7169" y="4668"/>
                    <a:pt x="7169" y="4692"/>
                  </a:cubicBezTo>
                  <a:cubicBezTo>
                    <a:pt x="7193" y="4763"/>
                    <a:pt x="7193" y="4835"/>
                    <a:pt x="7193" y="4930"/>
                  </a:cubicBezTo>
                  <a:cubicBezTo>
                    <a:pt x="7193" y="4954"/>
                    <a:pt x="7193" y="4978"/>
                    <a:pt x="7193" y="5001"/>
                  </a:cubicBezTo>
                  <a:cubicBezTo>
                    <a:pt x="7193" y="5192"/>
                    <a:pt x="7240" y="5311"/>
                    <a:pt x="7336" y="5382"/>
                  </a:cubicBezTo>
                  <a:cubicBezTo>
                    <a:pt x="7371" y="5394"/>
                    <a:pt x="7413" y="5400"/>
                    <a:pt x="7458" y="5400"/>
                  </a:cubicBezTo>
                  <a:cubicBezTo>
                    <a:pt x="7502" y="5400"/>
                    <a:pt x="7550" y="5394"/>
                    <a:pt x="7597" y="5382"/>
                  </a:cubicBezTo>
                  <a:lnTo>
                    <a:pt x="7597" y="5382"/>
                  </a:lnTo>
                  <a:lnTo>
                    <a:pt x="7431" y="6406"/>
                  </a:lnTo>
                  <a:cubicBezTo>
                    <a:pt x="7431" y="6406"/>
                    <a:pt x="7431" y="6430"/>
                    <a:pt x="7431" y="6430"/>
                  </a:cubicBezTo>
                  <a:cubicBezTo>
                    <a:pt x="7264" y="6406"/>
                    <a:pt x="7074" y="6406"/>
                    <a:pt x="6883" y="6406"/>
                  </a:cubicBezTo>
                  <a:cubicBezTo>
                    <a:pt x="6835" y="6395"/>
                    <a:pt x="6782" y="6389"/>
                    <a:pt x="6725" y="6389"/>
                  </a:cubicBezTo>
                  <a:cubicBezTo>
                    <a:pt x="6669" y="6389"/>
                    <a:pt x="6609" y="6395"/>
                    <a:pt x="6550" y="6406"/>
                  </a:cubicBezTo>
                  <a:cubicBezTo>
                    <a:pt x="6454" y="6406"/>
                    <a:pt x="6359" y="6406"/>
                    <a:pt x="6264" y="6383"/>
                  </a:cubicBezTo>
                  <a:lnTo>
                    <a:pt x="6097" y="6383"/>
                  </a:lnTo>
                  <a:cubicBezTo>
                    <a:pt x="6097" y="6383"/>
                    <a:pt x="6097" y="6359"/>
                    <a:pt x="6097" y="6359"/>
                  </a:cubicBezTo>
                  <a:cubicBezTo>
                    <a:pt x="6026" y="5883"/>
                    <a:pt x="5930" y="5382"/>
                    <a:pt x="5930" y="4882"/>
                  </a:cubicBezTo>
                  <a:lnTo>
                    <a:pt x="5978" y="4882"/>
                  </a:lnTo>
                  <a:cubicBezTo>
                    <a:pt x="6002" y="4882"/>
                    <a:pt x="6026" y="4859"/>
                    <a:pt x="6026" y="4859"/>
                  </a:cubicBezTo>
                  <a:cubicBezTo>
                    <a:pt x="6050" y="4859"/>
                    <a:pt x="6073" y="4835"/>
                    <a:pt x="6073" y="4835"/>
                  </a:cubicBezTo>
                  <a:cubicBezTo>
                    <a:pt x="6097" y="4835"/>
                    <a:pt x="6121" y="4859"/>
                    <a:pt x="6121" y="4906"/>
                  </a:cubicBezTo>
                  <a:cubicBezTo>
                    <a:pt x="6145" y="4930"/>
                    <a:pt x="6145" y="4978"/>
                    <a:pt x="6121" y="5025"/>
                  </a:cubicBezTo>
                  <a:cubicBezTo>
                    <a:pt x="6121" y="5049"/>
                    <a:pt x="6121" y="5049"/>
                    <a:pt x="6121" y="5049"/>
                  </a:cubicBezTo>
                  <a:cubicBezTo>
                    <a:pt x="6097" y="5263"/>
                    <a:pt x="6121" y="5478"/>
                    <a:pt x="6192" y="5692"/>
                  </a:cubicBezTo>
                  <a:cubicBezTo>
                    <a:pt x="6240" y="5811"/>
                    <a:pt x="6311" y="5906"/>
                    <a:pt x="6407" y="5906"/>
                  </a:cubicBezTo>
                  <a:cubicBezTo>
                    <a:pt x="6431" y="5930"/>
                    <a:pt x="6431" y="5930"/>
                    <a:pt x="6454" y="5930"/>
                  </a:cubicBezTo>
                  <a:cubicBezTo>
                    <a:pt x="6550" y="5930"/>
                    <a:pt x="6645" y="5835"/>
                    <a:pt x="6693" y="5740"/>
                  </a:cubicBezTo>
                  <a:cubicBezTo>
                    <a:pt x="6716" y="5644"/>
                    <a:pt x="6693" y="5525"/>
                    <a:pt x="6693" y="5454"/>
                  </a:cubicBezTo>
                  <a:lnTo>
                    <a:pt x="6634" y="4946"/>
                  </a:lnTo>
                  <a:lnTo>
                    <a:pt x="6634" y="4946"/>
                  </a:lnTo>
                  <a:cubicBezTo>
                    <a:pt x="6643" y="4969"/>
                    <a:pt x="6656" y="4989"/>
                    <a:pt x="6669" y="5001"/>
                  </a:cubicBezTo>
                  <a:cubicBezTo>
                    <a:pt x="6693" y="5097"/>
                    <a:pt x="6764" y="5144"/>
                    <a:pt x="6835" y="5144"/>
                  </a:cubicBezTo>
                  <a:cubicBezTo>
                    <a:pt x="6852" y="5148"/>
                    <a:pt x="6868" y="5150"/>
                    <a:pt x="6884" y="5150"/>
                  </a:cubicBezTo>
                  <a:cubicBezTo>
                    <a:pt x="6961" y="5150"/>
                    <a:pt x="7030" y="5104"/>
                    <a:pt x="7050" y="5025"/>
                  </a:cubicBezTo>
                  <a:cubicBezTo>
                    <a:pt x="7097" y="4954"/>
                    <a:pt x="7097" y="4859"/>
                    <a:pt x="7097" y="4787"/>
                  </a:cubicBezTo>
                  <a:cubicBezTo>
                    <a:pt x="7097" y="4739"/>
                    <a:pt x="7097" y="4716"/>
                    <a:pt x="7097" y="4692"/>
                  </a:cubicBezTo>
                  <a:cubicBezTo>
                    <a:pt x="7097" y="4668"/>
                    <a:pt x="7121" y="4644"/>
                    <a:pt x="7121" y="4644"/>
                  </a:cubicBezTo>
                  <a:close/>
                  <a:moveTo>
                    <a:pt x="3978" y="3358"/>
                  </a:moveTo>
                  <a:cubicBezTo>
                    <a:pt x="3978" y="3358"/>
                    <a:pt x="4001" y="3382"/>
                    <a:pt x="4001" y="3477"/>
                  </a:cubicBezTo>
                  <a:lnTo>
                    <a:pt x="3954" y="3834"/>
                  </a:lnTo>
                  <a:cubicBezTo>
                    <a:pt x="3954" y="3882"/>
                    <a:pt x="3954" y="3930"/>
                    <a:pt x="3954" y="3977"/>
                  </a:cubicBezTo>
                  <a:cubicBezTo>
                    <a:pt x="3978" y="4049"/>
                    <a:pt x="4025" y="4096"/>
                    <a:pt x="4097" y="4096"/>
                  </a:cubicBezTo>
                  <a:cubicBezTo>
                    <a:pt x="4121" y="4096"/>
                    <a:pt x="4168" y="4073"/>
                    <a:pt x="4192" y="4049"/>
                  </a:cubicBezTo>
                  <a:cubicBezTo>
                    <a:pt x="4240" y="4001"/>
                    <a:pt x="4263" y="3906"/>
                    <a:pt x="4263" y="3882"/>
                  </a:cubicBezTo>
                  <a:cubicBezTo>
                    <a:pt x="4263" y="3811"/>
                    <a:pt x="4263" y="3787"/>
                    <a:pt x="4287" y="3787"/>
                  </a:cubicBezTo>
                  <a:cubicBezTo>
                    <a:pt x="4287" y="3811"/>
                    <a:pt x="4311" y="3834"/>
                    <a:pt x="4287" y="3858"/>
                  </a:cubicBezTo>
                  <a:cubicBezTo>
                    <a:pt x="4287" y="3954"/>
                    <a:pt x="4263" y="4025"/>
                    <a:pt x="4216" y="4120"/>
                  </a:cubicBezTo>
                  <a:cubicBezTo>
                    <a:pt x="4192" y="4216"/>
                    <a:pt x="4144" y="4311"/>
                    <a:pt x="4121" y="4430"/>
                  </a:cubicBezTo>
                  <a:cubicBezTo>
                    <a:pt x="4121" y="4549"/>
                    <a:pt x="4168" y="4668"/>
                    <a:pt x="4263" y="4739"/>
                  </a:cubicBezTo>
                  <a:cubicBezTo>
                    <a:pt x="4311" y="4763"/>
                    <a:pt x="4359" y="4787"/>
                    <a:pt x="4406" y="4787"/>
                  </a:cubicBezTo>
                  <a:lnTo>
                    <a:pt x="4478" y="4787"/>
                  </a:lnTo>
                  <a:cubicBezTo>
                    <a:pt x="4497" y="4787"/>
                    <a:pt x="4501" y="4787"/>
                    <a:pt x="4501" y="4774"/>
                  </a:cubicBezTo>
                  <a:lnTo>
                    <a:pt x="4501" y="4774"/>
                  </a:lnTo>
                  <a:lnTo>
                    <a:pt x="4478" y="6502"/>
                  </a:lnTo>
                  <a:cubicBezTo>
                    <a:pt x="4240" y="6478"/>
                    <a:pt x="4025" y="6478"/>
                    <a:pt x="3811" y="6478"/>
                  </a:cubicBezTo>
                  <a:lnTo>
                    <a:pt x="3573" y="6478"/>
                  </a:lnTo>
                  <a:cubicBezTo>
                    <a:pt x="3525" y="5763"/>
                    <a:pt x="3478" y="5025"/>
                    <a:pt x="3478" y="4287"/>
                  </a:cubicBezTo>
                  <a:lnTo>
                    <a:pt x="3478" y="4287"/>
                  </a:lnTo>
                  <a:cubicBezTo>
                    <a:pt x="3538" y="4332"/>
                    <a:pt x="3598" y="4349"/>
                    <a:pt x="3653" y="4349"/>
                  </a:cubicBezTo>
                  <a:cubicBezTo>
                    <a:pt x="3684" y="4349"/>
                    <a:pt x="3713" y="4343"/>
                    <a:pt x="3740" y="4335"/>
                  </a:cubicBezTo>
                  <a:cubicBezTo>
                    <a:pt x="3882" y="4263"/>
                    <a:pt x="3930" y="4120"/>
                    <a:pt x="3930" y="4001"/>
                  </a:cubicBezTo>
                  <a:cubicBezTo>
                    <a:pt x="3930" y="3906"/>
                    <a:pt x="3930" y="3834"/>
                    <a:pt x="3906" y="3739"/>
                  </a:cubicBezTo>
                  <a:cubicBezTo>
                    <a:pt x="3882" y="3715"/>
                    <a:pt x="3882" y="3692"/>
                    <a:pt x="3882" y="3668"/>
                  </a:cubicBezTo>
                  <a:cubicBezTo>
                    <a:pt x="3859" y="3549"/>
                    <a:pt x="3859" y="3477"/>
                    <a:pt x="3882" y="3406"/>
                  </a:cubicBezTo>
                  <a:cubicBezTo>
                    <a:pt x="3906" y="3382"/>
                    <a:pt x="3930" y="3358"/>
                    <a:pt x="3954" y="3358"/>
                  </a:cubicBezTo>
                  <a:close/>
                  <a:moveTo>
                    <a:pt x="620" y="6549"/>
                  </a:moveTo>
                  <a:lnTo>
                    <a:pt x="620" y="6549"/>
                  </a:lnTo>
                  <a:cubicBezTo>
                    <a:pt x="596" y="6645"/>
                    <a:pt x="596" y="6740"/>
                    <a:pt x="620" y="6835"/>
                  </a:cubicBezTo>
                  <a:cubicBezTo>
                    <a:pt x="525" y="6835"/>
                    <a:pt x="453" y="6835"/>
                    <a:pt x="358" y="6811"/>
                  </a:cubicBezTo>
                  <a:cubicBezTo>
                    <a:pt x="263" y="6811"/>
                    <a:pt x="191" y="6764"/>
                    <a:pt x="167" y="6740"/>
                  </a:cubicBezTo>
                  <a:cubicBezTo>
                    <a:pt x="167" y="6692"/>
                    <a:pt x="191" y="6645"/>
                    <a:pt x="239" y="6621"/>
                  </a:cubicBezTo>
                  <a:cubicBezTo>
                    <a:pt x="286" y="6597"/>
                    <a:pt x="358" y="6573"/>
                    <a:pt x="429" y="6573"/>
                  </a:cubicBezTo>
                  <a:cubicBezTo>
                    <a:pt x="501" y="6573"/>
                    <a:pt x="548" y="6573"/>
                    <a:pt x="620" y="6549"/>
                  </a:cubicBezTo>
                  <a:close/>
                  <a:moveTo>
                    <a:pt x="7597" y="6573"/>
                  </a:moveTo>
                  <a:cubicBezTo>
                    <a:pt x="7669" y="6573"/>
                    <a:pt x="7740" y="6597"/>
                    <a:pt x="7788" y="6621"/>
                  </a:cubicBezTo>
                  <a:cubicBezTo>
                    <a:pt x="7836" y="6645"/>
                    <a:pt x="7859" y="6692"/>
                    <a:pt x="7859" y="6740"/>
                  </a:cubicBezTo>
                  <a:cubicBezTo>
                    <a:pt x="7836" y="6764"/>
                    <a:pt x="7788" y="6811"/>
                    <a:pt x="7669" y="6811"/>
                  </a:cubicBezTo>
                  <a:cubicBezTo>
                    <a:pt x="7574" y="6835"/>
                    <a:pt x="7502" y="6835"/>
                    <a:pt x="7407" y="6835"/>
                  </a:cubicBezTo>
                  <a:cubicBezTo>
                    <a:pt x="7431" y="6764"/>
                    <a:pt x="7431" y="6668"/>
                    <a:pt x="7407" y="6573"/>
                  </a:cubicBezTo>
                  <a:close/>
                  <a:moveTo>
                    <a:pt x="2073" y="6515"/>
                  </a:moveTo>
                  <a:cubicBezTo>
                    <a:pt x="2096" y="6515"/>
                    <a:pt x="2120" y="6518"/>
                    <a:pt x="2144" y="6526"/>
                  </a:cubicBezTo>
                  <a:cubicBezTo>
                    <a:pt x="2215" y="6526"/>
                    <a:pt x="2263" y="6573"/>
                    <a:pt x="2263" y="6668"/>
                  </a:cubicBezTo>
                  <a:cubicBezTo>
                    <a:pt x="2263" y="6764"/>
                    <a:pt x="2144" y="6835"/>
                    <a:pt x="1930" y="6859"/>
                  </a:cubicBezTo>
                  <a:lnTo>
                    <a:pt x="1858" y="6859"/>
                  </a:lnTo>
                  <a:cubicBezTo>
                    <a:pt x="1858" y="6740"/>
                    <a:pt x="1858" y="6645"/>
                    <a:pt x="1834" y="6526"/>
                  </a:cubicBezTo>
                  <a:lnTo>
                    <a:pt x="1930" y="6526"/>
                  </a:lnTo>
                  <a:cubicBezTo>
                    <a:pt x="1977" y="6526"/>
                    <a:pt x="2025" y="6515"/>
                    <a:pt x="2073" y="6515"/>
                  </a:cubicBezTo>
                  <a:close/>
                  <a:moveTo>
                    <a:pt x="5954" y="6502"/>
                  </a:moveTo>
                  <a:cubicBezTo>
                    <a:pt x="6002" y="6502"/>
                    <a:pt x="6050" y="6526"/>
                    <a:pt x="6097" y="6526"/>
                  </a:cubicBezTo>
                  <a:lnTo>
                    <a:pt x="6192" y="6526"/>
                  </a:lnTo>
                  <a:cubicBezTo>
                    <a:pt x="6169" y="6645"/>
                    <a:pt x="6169" y="6740"/>
                    <a:pt x="6169" y="6859"/>
                  </a:cubicBezTo>
                  <a:lnTo>
                    <a:pt x="6097" y="6859"/>
                  </a:lnTo>
                  <a:cubicBezTo>
                    <a:pt x="5883" y="6835"/>
                    <a:pt x="5764" y="6764"/>
                    <a:pt x="5764" y="6668"/>
                  </a:cubicBezTo>
                  <a:cubicBezTo>
                    <a:pt x="5764" y="6573"/>
                    <a:pt x="5811" y="6526"/>
                    <a:pt x="5883" y="6526"/>
                  </a:cubicBezTo>
                  <a:cubicBezTo>
                    <a:pt x="5907" y="6502"/>
                    <a:pt x="5930" y="6502"/>
                    <a:pt x="5954" y="6502"/>
                  </a:cubicBezTo>
                  <a:close/>
                  <a:moveTo>
                    <a:pt x="1168" y="6549"/>
                  </a:moveTo>
                  <a:lnTo>
                    <a:pt x="1168" y="6883"/>
                  </a:lnTo>
                  <a:cubicBezTo>
                    <a:pt x="1025" y="6859"/>
                    <a:pt x="906" y="6859"/>
                    <a:pt x="787" y="6859"/>
                  </a:cubicBezTo>
                  <a:cubicBezTo>
                    <a:pt x="739" y="6764"/>
                    <a:pt x="715" y="6668"/>
                    <a:pt x="763" y="6549"/>
                  </a:cubicBezTo>
                  <a:close/>
                  <a:moveTo>
                    <a:pt x="1668" y="6549"/>
                  </a:moveTo>
                  <a:cubicBezTo>
                    <a:pt x="1715" y="6645"/>
                    <a:pt x="1715" y="6764"/>
                    <a:pt x="1691" y="6859"/>
                  </a:cubicBezTo>
                  <a:cubicBezTo>
                    <a:pt x="1572" y="6883"/>
                    <a:pt x="1430" y="6883"/>
                    <a:pt x="1310" y="6883"/>
                  </a:cubicBezTo>
                  <a:lnTo>
                    <a:pt x="1310" y="6549"/>
                  </a:lnTo>
                  <a:close/>
                  <a:moveTo>
                    <a:pt x="6716" y="6549"/>
                  </a:moveTo>
                  <a:lnTo>
                    <a:pt x="6716" y="6883"/>
                  </a:lnTo>
                  <a:cubicBezTo>
                    <a:pt x="6597" y="6883"/>
                    <a:pt x="6454" y="6883"/>
                    <a:pt x="6335" y="6859"/>
                  </a:cubicBezTo>
                  <a:cubicBezTo>
                    <a:pt x="6311" y="6764"/>
                    <a:pt x="6311" y="6645"/>
                    <a:pt x="6359" y="6549"/>
                  </a:cubicBezTo>
                  <a:close/>
                  <a:moveTo>
                    <a:pt x="7264" y="6549"/>
                  </a:moveTo>
                  <a:cubicBezTo>
                    <a:pt x="7312" y="6668"/>
                    <a:pt x="7288" y="6764"/>
                    <a:pt x="7240" y="6859"/>
                  </a:cubicBezTo>
                  <a:cubicBezTo>
                    <a:pt x="7121" y="6859"/>
                    <a:pt x="7002" y="6859"/>
                    <a:pt x="6859" y="6883"/>
                  </a:cubicBezTo>
                  <a:lnTo>
                    <a:pt x="6859" y="6549"/>
                  </a:lnTo>
                  <a:close/>
                  <a:moveTo>
                    <a:pt x="4454" y="6645"/>
                  </a:moveTo>
                  <a:cubicBezTo>
                    <a:pt x="4525" y="6645"/>
                    <a:pt x="4597" y="6645"/>
                    <a:pt x="4668" y="6668"/>
                  </a:cubicBezTo>
                  <a:lnTo>
                    <a:pt x="4716" y="6668"/>
                  </a:lnTo>
                  <a:cubicBezTo>
                    <a:pt x="4811" y="6668"/>
                    <a:pt x="4835" y="6668"/>
                    <a:pt x="4835" y="6716"/>
                  </a:cubicBezTo>
                  <a:cubicBezTo>
                    <a:pt x="4883" y="6811"/>
                    <a:pt x="4811" y="6883"/>
                    <a:pt x="4740" y="6907"/>
                  </a:cubicBezTo>
                  <a:cubicBezTo>
                    <a:pt x="4668" y="6930"/>
                    <a:pt x="4597" y="6954"/>
                    <a:pt x="4525" y="6954"/>
                  </a:cubicBezTo>
                  <a:lnTo>
                    <a:pt x="4454" y="6954"/>
                  </a:lnTo>
                  <a:cubicBezTo>
                    <a:pt x="4454" y="6954"/>
                    <a:pt x="4454" y="6954"/>
                    <a:pt x="4454" y="6930"/>
                  </a:cubicBezTo>
                  <a:cubicBezTo>
                    <a:pt x="4454" y="6907"/>
                    <a:pt x="4454" y="6883"/>
                    <a:pt x="4454" y="6859"/>
                  </a:cubicBezTo>
                  <a:cubicBezTo>
                    <a:pt x="4454" y="6787"/>
                    <a:pt x="4478" y="6716"/>
                    <a:pt x="4454" y="6645"/>
                  </a:cubicBezTo>
                  <a:close/>
                  <a:moveTo>
                    <a:pt x="3335" y="6645"/>
                  </a:moveTo>
                  <a:cubicBezTo>
                    <a:pt x="3311" y="6740"/>
                    <a:pt x="3311" y="6835"/>
                    <a:pt x="3311" y="6930"/>
                  </a:cubicBezTo>
                  <a:cubicBezTo>
                    <a:pt x="3311" y="6930"/>
                    <a:pt x="3311" y="6954"/>
                    <a:pt x="3311" y="6978"/>
                  </a:cubicBezTo>
                  <a:cubicBezTo>
                    <a:pt x="3287" y="6978"/>
                    <a:pt x="3263" y="6978"/>
                    <a:pt x="3239" y="6954"/>
                  </a:cubicBezTo>
                  <a:cubicBezTo>
                    <a:pt x="3168" y="6954"/>
                    <a:pt x="3120" y="6930"/>
                    <a:pt x="3073" y="6907"/>
                  </a:cubicBezTo>
                  <a:cubicBezTo>
                    <a:pt x="3025" y="6883"/>
                    <a:pt x="3001" y="6859"/>
                    <a:pt x="3001" y="6811"/>
                  </a:cubicBezTo>
                  <a:cubicBezTo>
                    <a:pt x="3001" y="6764"/>
                    <a:pt x="3049" y="6716"/>
                    <a:pt x="3073" y="6692"/>
                  </a:cubicBezTo>
                  <a:cubicBezTo>
                    <a:pt x="3120" y="6668"/>
                    <a:pt x="3192" y="6668"/>
                    <a:pt x="3263" y="6645"/>
                  </a:cubicBezTo>
                  <a:close/>
                  <a:moveTo>
                    <a:pt x="3859" y="6621"/>
                  </a:moveTo>
                  <a:cubicBezTo>
                    <a:pt x="3882" y="6740"/>
                    <a:pt x="3882" y="6859"/>
                    <a:pt x="3835" y="7002"/>
                  </a:cubicBezTo>
                  <a:lnTo>
                    <a:pt x="3454" y="7002"/>
                  </a:lnTo>
                  <a:cubicBezTo>
                    <a:pt x="3454" y="6978"/>
                    <a:pt x="3454" y="6954"/>
                    <a:pt x="3454" y="6930"/>
                  </a:cubicBezTo>
                  <a:cubicBezTo>
                    <a:pt x="3454" y="6811"/>
                    <a:pt x="3454" y="6716"/>
                    <a:pt x="3478" y="6621"/>
                  </a:cubicBezTo>
                  <a:close/>
                  <a:moveTo>
                    <a:pt x="4287" y="6621"/>
                  </a:moveTo>
                  <a:cubicBezTo>
                    <a:pt x="4335" y="6692"/>
                    <a:pt x="4335" y="6764"/>
                    <a:pt x="4311" y="6859"/>
                  </a:cubicBezTo>
                  <a:cubicBezTo>
                    <a:pt x="4311" y="6883"/>
                    <a:pt x="4311" y="6907"/>
                    <a:pt x="4311" y="6930"/>
                  </a:cubicBezTo>
                  <a:cubicBezTo>
                    <a:pt x="4311" y="6954"/>
                    <a:pt x="4311" y="6954"/>
                    <a:pt x="4311" y="6978"/>
                  </a:cubicBezTo>
                  <a:cubicBezTo>
                    <a:pt x="4216" y="6978"/>
                    <a:pt x="4097" y="7002"/>
                    <a:pt x="3978" y="7002"/>
                  </a:cubicBezTo>
                  <a:cubicBezTo>
                    <a:pt x="4025" y="6859"/>
                    <a:pt x="4025" y="6740"/>
                    <a:pt x="4001" y="6621"/>
                  </a:cubicBezTo>
                  <a:close/>
                  <a:moveTo>
                    <a:pt x="2096" y="6978"/>
                  </a:moveTo>
                  <a:cubicBezTo>
                    <a:pt x="2096" y="7073"/>
                    <a:pt x="2049" y="7168"/>
                    <a:pt x="2001" y="7216"/>
                  </a:cubicBezTo>
                  <a:cubicBezTo>
                    <a:pt x="1906" y="7311"/>
                    <a:pt x="1787" y="7359"/>
                    <a:pt x="1691" y="7383"/>
                  </a:cubicBezTo>
                  <a:cubicBezTo>
                    <a:pt x="1524" y="7439"/>
                    <a:pt x="1373" y="7462"/>
                    <a:pt x="1238" y="7462"/>
                  </a:cubicBezTo>
                  <a:cubicBezTo>
                    <a:pt x="1143" y="7462"/>
                    <a:pt x="1056" y="7450"/>
                    <a:pt x="977" y="7430"/>
                  </a:cubicBezTo>
                  <a:cubicBezTo>
                    <a:pt x="739" y="7359"/>
                    <a:pt x="572" y="7168"/>
                    <a:pt x="525" y="6978"/>
                  </a:cubicBezTo>
                  <a:lnTo>
                    <a:pt x="525" y="6978"/>
                  </a:lnTo>
                  <a:cubicBezTo>
                    <a:pt x="810" y="7002"/>
                    <a:pt x="1072" y="7026"/>
                    <a:pt x="1334" y="7026"/>
                  </a:cubicBezTo>
                  <a:cubicBezTo>
                    <a:pt x="1477" y="7026"/>
                    <a:pt x="1620" y="7002"/>
                    <a:pt x="1763" y="7002"/>
                  </a:cubicBezTo>
                  <a:lnTo>
                    <a:pt x="1953" y="7002"/>
                  </a:lnTo>
                  <a:cubicBezTo>
                    <a:pt x="2001" y="7002"/>
                    <a:pt x="2049" y="6978"/>
                    <a:pt x="2096" y="6978"/>
                  </a:cubicBezTo>
                  <a:close/>
                  <a:moveTo>
                    <a:pt x="5930" y="6978"/>
                  </a:moveTo>
                  <a:cubicBezTo>
                    <a:pt x="5978" y="6978"/>
                    <a:pt x="6026" y="7002"/>
                    <a:pt x="6073" y="7002"/>
                  </a:cubicBezTo>
                  <a:lnTo>
                    <a:pt x="6264" y="7002"/>
                  </a:lnTo>
                  <a:cubicBezTo>
                    <a:pt x="6407" y="7002"/>
                    <a:pt x="6550" y="7026"/>
                    <a:pt x="6693" y="7026"/>
                  </a:cubicBezTo>
                  <a:cubicBezTo>
                    <a:pt x="6954" y="7026"/>
                    <a:pt x="7216" y="7002"/>
                    <a:pt x="7502" y="6978"/>
                  </a:cubicBezTo>
                  <a:lnTo>
                    <a:pt x="7502" y="6978"/>
                  </a:lnTo>
                  <a:cubicBezTo>
                    <a:pt x="7455" y="7168"/>
                    <a:pt x="7288" y="7359"/>
                    <a:pt x="7050" y="7430"/>
                  </a:cubicBezTo>
                  <a:cubicBezTo>
                    <a:pt x="6971" y="7450"/>
                    <a:pt x="6884" y="7462"/>
                    <a:pt x="6788" y="7462"/>
                  </a:cubicBezTo>
                  <a:cubicBezTo>
                    <a:pt x="6654" y="7462"/>
                    <a:pt x="6503" y="7439"/>
                    <a:pt x="6335" y="7383"/>
                  </a:cubicBezTo>
                  <a:cubicBezTo>
                    <a:pt x="6240" y="7359"/>
                    <a:pt x="6121" y="7311"/>
                    <a:pt x="6026" y="7216"/>
                  </a:cubicBezTo>
                  <a:cubicBezTo>
                    <a:pt x="5978" y="7168"/>
                    <a:pt x="5930" y="7073"/>
                    <a:pt x="5930" y="6978"/>
                  </a:cubicBezTo>
                  <a:close/>
                  <a:moveTo>
                    <a:pt x="6288" y="7526"/>
                  </a:moveTo>
                  <a:cubicBezTo>
                    <a:pt x="6478" y="7573"/>
                    <a:pt x="6645" y="7597"/>
                    <a:pt x="6812" y="7597"/>
                  </a:cubicBezTo>
                  <a:lnTo>
                    <a:pt x="6859" y="7597"/>
                  </a:lnTo>
                  <a:cubicBezTo>
                    <a:pt x="6835" y="8026"/>
                    <a:pt x="6573" y="8431"/>
                    <a:pt x="6216" y="8669"/>
                  </a:cubicBezTo>
                  <a:cubicBezTo>
                    <a:pt x="6015" y="8789"/>
                    <a:pt x="5754" y="8850"/>
                    <a:pt x="5492" y="8850"/>
                  </a:cubicBezTo>
                  <a:cubicBezTo>
                    <a:pt x="5288" y="8850"/>
                    <a:pt x="5084" y="8813"/>
                    <a:pt x="4906" y="8740"/>
                  </a:cubicBezTo>
                  <a:cubicBezTo>
                    <a:pt x="4906" y="8550"/>
                    <a:pt x="4906" y="8383"/>
                    <a:pt x="4906" y="8216"/>
                  </a:cubicBezTo>
                  <a:cubicBezTo>
                    <a:pt x="5049" y="8264"/>
                    <a:pt x="5192" y="8312"/>
                    <a:pt x="5335" y="8312"/>
                  </a:cubicBezTo>
                  <a:cubicBezTo>
                    <a:pt x="5478" y="8312"/>
                    <a:pt x="5621" y="8264"/>
                    <a:pt x="5764" y="8216"/>
                  </a:cubicBezTo>
                  <a:cubicBezTo>
                    <a:pt x="6026" y="8073"/>
                    <a:pt x="6240" y="7811"/>
                    <a:pt x="6288" y="7526"/>
                  </a:cubicBezTo>
                  <a:close/>
                  <a:moveTo>
                    <a:pt x="1739" y="7526"/>
                  </a:moveTo>
                  <a:cubicBezTo>
                    <a:pt x="1787" y="7811"/>
                    <a:pt x="2001" y="8073"/>
                    <a:pt x="2263" y="8216"/>
                  </a:cubicBezTo>
                  <a:cubicBezTo>
                    <a:pt x="2406" y="8264"/>
                    <a:pt x="2549" y="8312"/>
                    <a:pt x="2692" y="8312"/>
                  </a:cubicBezTo>
                  <a:cubicBezTo>
                    <a:pt x="2835" y="8312"/>
                    <a:pt x="2954" y="8288"/>
                    <a:pt x="3073" y="8216"/>
                  </a:cubicBezTo>
                  <a:cubicBezTo>
                    <a:pt x="3073" y="8288"/>
                    <a:pt x="3073" y="8335"/>
                    <a:pt x="3073" y="8407"/>
                  </a:cubicBezTo>
                  <a:cubicBezTo>
                    <a:pt x="3073" y="8526"/>
                    <a:pt x="3073" y="8621"/>
                    <a:pt x="3073" y="8740"/>
                  </a:cubicBezTo>
                  <a:cubicBezTo>
                    <a:pt x="2900" y="8822"/>
                    <a:pt x="2714" y="8860"/>
                    <a:pt x="2527" y="8860"/>
                  </a:cubicBezTo>
                  <a:cubicBezTo>
                    <a:pt x="2278" y="8860"/>
                    <a:pt x="2029" y="8792"/>
                    <a:pt x="1811" y="8669"/>
                  </a:cubicBezTo>
                  <a:cubicBezTo>
                    <a:pt x="1453" y="8431"/>
                    <a:pt x="1191" y="8026"/>
                    <a:pt x="1168" y="7597"/>
                  </a:cubicBezTo>
                  <a:lnTo>
                    <a:pt x="1215" y="7597"/>
                  </a:lnTo>
                  <a:cubicBezTo>
                    <a:pt x="1382" y="7597"/>
                    <a:pt x="1549" y="7573"/>
                    <a:pt x="1739" y="7526"/>
                  </a:cubicBezTo>
                  <a:close/>
                  <a:moveTo>
                    <a:pt x="4525" y="7097"/>
                  </a:moveTo>
                  <a:cubicBezTo>
                    <a:pt x="4716" y="7407"/>
                    <a:pt x="4764" y="7788"/>
                    <a:pt x="4764" y="8073"/>
                  </a:cubicBezTo>
                  <a:cubicBezTo>
                    <a:pt x="4787" y="8597"/>
                    <a:pt x="4740" y="9121"/>
                    <a:pt x="4597" y="9645"/>
                  </a:cubicBezTo>
                  <a:cubicBezTo>
                    <a:pt x="4442" y="9621"/>
                    <a:pt x="4281" y="9609"/>
                    <a:pt x="4118" y="9609"/>
                  </a:cubicBezTo>
                  <a:cubicBezTo>
                    <a:pt x="3954" y="9609"/>
                    <a:pt x="3787" y="9621"/>
                    <a:pt x="3620" y="9645"/>
                  </a:cubicBezTo>
                  <a:cubicBezTo>
                    <a:pt x="3501" y="9669"/>
                    <a:pt x="3406" y="9669"/>
                    <a:pt x="3287" y="9693"/>
                  </a:cubicBezTo>
                  <a:cubicBezTo>
                    <a:pt x="3239" y="9288"/>
                    <a:pt x="3192" y="8836"/>
                    <a:pt x="3216" y="8407"/>
                  </a:cubicBezTo>
                  <a:cubicBezTo>
                    <a:pt x="3216" y="7907"/>
                    <a:pt x="3335" y="7502"/>
                    <a:pt x="3501" y="7145"/>
                  </a:cubicBezTo>
                  <a:lnTo>
                    <a:pt x="3763" y="7145"/>
                  </a:lnTo>
                  <a:cubicBezTo>
                    <a:pt x="4025" y="7145"/>
                    <a:pt x="4287" y="7121"/>
                    <a:pt x="4525" y="7097"/>
                  </a:cubicBezTo>
                  <a:close/>
                  <a:moveTo>
                    <a:pt x="4132" y="9746"/>
                  </a:moveTo>
                  <a:cubicBezTo>
                    <a:pt x="4263" y="9746"/>
                    <a:pt x="4394" y="9752"/>
                    <a:pt x="4525" y="9764"/>
                  </a:cubicBezTo>
                  <a:cubicBezTo>
                    <a:pt x="4668" y="9788"/>
                    <a:pt x="5026" y="9788"/>
                    <a:pt x="5121" y="9931"/>
                  </a:cubicBezTo>
                  <a:cubicBezTo>
                    <a:pt x="5121" y="9931"/>
                    <a:pt x="5145" y="9955"/>
                    <a:pt x="5097" y="10026"/>
                  </a:cubicBezTo>
                  <a:cubicBezTo>
                    <a:pt x="5073" y="10098"/>
                    <a:pt x="4978" y="10121"/>
                    <a:pt x="4906" y="10145"/>
                  </a:cubicBezTo>
                  <a:cubicBezTo>
                    <a:pt x="4609" y="10214"/>
                    <a:pt x="4306" y="10250"/>
                    <a:pt x="4005" y="10250"/>
                  </a:cubicBezTo>
                  <a:cubicBezTo>
                    <a:pt x="3680" y="10250"/>
                    <a:pt x="3358" y="10208"/>
                    <a:pt x="3049" y="10121"/>
                  </a:cubicBezTo>
                  <a:cubicBezTo>
                    <a:pt x="2954" y="10098"/>
                    <a:pt x="2906" y="10074"/>
                    <a:pt x="2906" y="10050"/>
                  </a:cubicBezTo>
                  <a:cubicBezTo>
                    <a:pt x="2858" y="9860"/>
                    <a:pt x="3620" y="9788"/>
                    <a:pt x="3740" y="9764"/>
                  </a:cubicBezTo>
                  <a:cubicBezTo>
                    <a:pt x="3871" y="9752"/>
                    <a:pt x="4001" y="9746"/>
                    <a:pt x="4132" y="9746"/>
                  </a:cubicBezTo>
                  <a:close/>
                  <a:moveTo>
                    <a:pt x="4025" y="0"/>
                  </a:moveTo>
                  <a:cubicBezTo>
                    <a:pt x="4001" y="0"/>
                    <a:pt x="3978" y="0"/>
                    <a:pt x="3954" y="24"/>
                  </a:cubicBezTo>
                  <a:lnTo>
                    <a:pt x="3549" y="762"/>
                  </a:lnTo>
                  <a:cubicBezTo>
                    <a:pt x="3430" y="1001"/>
                    <a:pt x="3287" y="1263"/>
                    <a:pt x="3287" y="1548"/>
                  </a:cubicBezTo>
                  <a:cubicBezTo>
                    <a:pt x="3287" y="1786"/>
                    <a:pt x="3359" y="2001"/>
                    <a:pt x="3501" y="2167"/>
                  </a:cubicBezTo>
                  <a:cubicBezTo>
                    <a:pt x="3620" y="2287"/>
                    <a:pt x="3835" y="2453"/>
                    <a:pt x="4025" y="2477"/>
                  </a:cubicBezTo>
                  <a:cubicBezTo>
                    <a:pt x="4025" y="2549"/>
                    <a:pt x="4001" y="2620"/>
                    <a:pt x="3978" y="2691"/>
                  </a:cubicBezTo>
                  <a:cubicBezTo>
                    <a:pt x="3906" y="2691"/>
                    <a:pt x="3835" y="2715"/>
                    <a:pt x="3763" y="2715"/>
                  </a:cubicBezTo>
                  <a:cubicBezTo>
                    <a:pt x="3668" y="2763"/>
                    <a:pt x="3525" y="2810"/>
                    <a:pt x="3430" y="2930"/>
                  </a:cubicBezTo>
                  <a:cubicBezTo>
                    <a:pt x="3335" y="3072"/>
                    <a:pt x="3335" y="3239"/>
                    <a:pt x="3335" y="3406"/>
                  </a:cubicBezTo>
                  <a:cubicBezTo>
                    <a:pt x="3335" y="3620"/>
                    <a:pt x="3335" y="3834"/>
                    <a:pt x="3335" y="4049"/>
                  </a:cubicBezTo>
                  <a:cubicBezTo>
                    <a:pt x="3335" y="4073"/>
                    <a:pt x="3335" y="4096"/>
                    <a:pt x="3335" y="4096"/>
                  </a:cubicBezTo>
                  <a:cubicBezTo>
                    <a:pt x="3335" y="4906"/>
                    <a:pt x="3382" y="5692"/>
                    <a:pt x="3430" y="6502"/>
                  </a:cubicBezTo>
                  <a:lnTo>
                    <a:pt x="3239" y="6502"/>
                  </a:lnTo>
                  <a:cubicBezTo>
                    <a:pt x="3168" y="6526"/>
                    <a:pt x="3073" y="6526"/>
                    <a:pt x="3001" y="6573"/>
                  </a:cubicBezTo>
                  <a:cubicBezTo>
                    <a:pt x="2906" y="6621"/>
                    <a:pt x="2858" y="6716"/>
                    <a:pt x="2858" y="6811"/>
                  </a:cubicBezTo>
                  <a:cubicBezTo>
                    <a:pt x="2858" y="6907"/>
                    <a:pt x="2906" y="6978"/>
                    <a:pt x="3001" y="7026"/>
                  </a:cubicBezTo>
                  <a:cubicBezTo>
                    <a:pt x="3073" y="7073"/>
                    <a:pt x="3144" y="7097"/>
                    <a:pt x="3216" y="7097"/>
                  </a:cubicBezTo>
                  <a:cubicBezTo>
                    <a:pt x="3263" y="7121"/>
                    <a:pt x="3311" y="7121"/>
                    <a:pt x="3359" y="7121"/>
                  </a:cubicBezTo>
                  <a:cubicBezTo>
                    <a:pt x="3216" y="7407"/>
                    <a:pt x="3144" y="7716"/>
                    <a:pt x="3097" y="8050"/>
                  </a:cubicBezTo>
                  <a:cubicBezTo>
                    <a:pt x="2972" y="8124"/>
                    <a:pt x="2835" y="8160"/>
                    <a:pt x="2698" y="8160"/>
                  </a:cubicBezTo>
                  <a:cubicBezTo>
                    <a:pt x="2573" y="8160"/>
                    <a:pt x="2448" y="8130"/>
                    <a:pt x="2334" y="8073"/>
                  </a:cubicBezTo>
                  <a:cubicBezTo>
                    <a:pt x="2096" y="7954"/>
                    <a:pt x="1930" y="7716"/>
                    <a:pt x="1882" y="7454"/>
                  </a:cubicBezTo>
                  <a:cubicBezTo>
                    <a:pt x="1953" y="7430"/>
                    <a:pt x="2025" y="7383"/>
                    <a:pt x="2096" y="7335"/>
                  </a:cubicBezTo>
                  <a:cubicBezTo>
                    <a:pt x="2215" y="7216"/>
                    <a:pt x="2263" y="7049"/>
                    <a:pt x="2215" y="6930"/>
                  </a:cubicBezTo>
                  <a:cubicBezTo>
                    <a:pt x="2358" y="6859"/>
                    <a:pt x="2406" y="6764"/>
                    <a:pt x="2406" y="6668"/>
                  </a:cubicBezTo>
                  <a:cubicBezTo>
                    <a:pt x="2406" y="6502"/>
                    <a:pt x="2311" y="6383"/>
                    <a:pt x="2168" y="6383"/>
                  </a:cubicBezTo>
                  <a:cubicBezTo>
                    <a:pt x="2120" y="6359"/>
                    <a:pt x="2096" y="6359"/>
                    <a:pt x="2073" y="6359"/>
                  </a:cubicBezTo>
                  <a:cubicBezTo>
                    <a:pt x="2073" y="6359"/>
                    <a:pt x="2073" y="6335"/>
                    <a:pt x="2073" y="6335"/>
                  </a:cubicBezTo>
                  <a:cubicBezTo>
                    <a:pt x="2168" y="5835"/>
                    <a:pt x="2239" y="5335"/>
                    <a:pt x="2239" y="4811"/>
                  </a:cubicBezTo>
                  <a:cubicBezTo>
                    <a:pt x="2239" y="4811"/>
                    <a:pt x="2239" y="4787"/>
                    <a:pt x="2239" y="4763"/>
                  </a:cubicBezTo>
                  <a:cubicBezTo>
                    <a:pt x="2239" y="4739"/>
                    <a:pt x="2239" y="4716"/>
                    <a:pt x="2239" y="4668"/>
                  </a:cubicBezTo>
                  <a:cubicBezTo>
                    <a:pt x="2239" y="4549"/>
                    <a:pt x="2239" y="4430"/>
                    <a:pt x="2192" y="4311"/>
                  </a:cubicBezTo>
                  <a:cubicBezTo>
                    <a:pt x="2168" y="4216"/>
                    <a:pt x="2096" y="4096"/>
                    <a:pt x="1977" y="4001"/>
                  </a:cubicBezTo>
                  <a:cubicBezTo>
                    <a:pt x="1834" y="3882"/>
                    <a:pt x="1644" y="3882"/>
                    <a:pt x="1477" y="3882"/>
                  </a:cubicBezTo>
                  <a:lnTo>
                    <a:pt x="1239" y="3882"/>
                  </a:lnTo>
                  <a:cubicBezTo>
                    <a:pt x="1263" y="3787"/>
                    <a:pt x="1263" y="3715"/>
                    <a:pt x="1287" y="3620"/>
                  </a:cubicBezTo>
                  <a:cubicBezTo>
                    <a:pt x="1501" y="3573"/>
                    <a:pt x="1644" y="3334"/>
                    <a:pt x="1715" y="3168"/>
                  </a:cubicBezTo>
                  <a:cubicBezTo>
                    <a:pt x="1787" y="2953"/>
                    <a:pt x="1787" y="2715"/>
                    <a:pt x="1715" y="2453"/>
                  </a:cubicBezTo>
                  <a:cubicBezTo>
                    <a:pt x="1644" y="2239"/>
                    <a:pt x="1549" y="2025"/>
                    <a:pt x="1453" y="1834"/>
                  </a:cubicBezTo>
                  <a:lnTo>
                    <a:pt x="1430" y="1834"/>
                  </a:lnTo>
                  <a:cubicBezTo>
                    <a:pt x="1334" y="1644"/>
                    <a:pt x="1239" y="1429"/>
                    <a:pt x="1191" y="1215"/>
                  </a:cubicBezTo>
                  <a:cubicBezTo>
                    <a:pt x="1168" y="1191"/>
                    <a:pt x="1144" y="1167"/>
                    <a:pt x="1120" y="1167"/>
                  </a:cubicBezTo>
                  <a:cubicBezTo>
                    <a:pt x="1096" y="1167"/>
                    <a:pt x="1072" y="1167"/>
                    <a:pt x="1048" y="1191"/>
                  </a:cubicBezTo>
                  <a:lnTo>
                    <a:pt x="644" y="1953"/>
                  </a:lnTo>
                  <a:cubicBezTo>
                    <a:pt x="525" y="2167"/>
                    <a:pt x="382" y="2429"/>
                    <a:pt x="382" y="2715"/>
                  </a:cubicBezTo>
                  <a:cubicBezTo>
                    <a:pt x="382" y="2953"/>
                    <a:pt x="453" y="3168"/>
                    <a:pt x="620" y="3334"/>
                  </a:cubicBezTo>
                  <a:cubicBezTo>
                    <a:pt x="715" y="3453"/>
                    <a:pt x="929" y="3620"/>
                    <a:pt x="1144" y="3644"/>
                  </a:cubicBezTo>
                  <a:cubicBezTo>
                    <a:pt x="1120" y="3715"/>
                    <a:pt x="1096" y="3811"/>
                    <a:pt x="1072" y="3906"/>
                  </a:cubicBezTo>
                  <a:cubicBezTo>
                    <a:pt x="977" y="3906"/>
                    <a:pt x="858" y="3930"/>
                    <a:pt x="739" y="3954"/>
                  </a:cubicBezTo>
                  <a:cubicBezTo>
                    <a:pt x="596" y="3977"/>
                    <a:pt x="429" y="4025"/>
                    <a:pt x="310" y="4144"/>
                  </a:cubicBezTo>
                  <a:cubicBezTo>
                    <a:pt x="215" y="4239"/>
                    <a:pt x="191" y="4382"/>
                    <a:pt x="167" y="4501"/>
                  </a:cubicBezTo>
                  <a:cubicBezTo>
                    <a:pt x="167" y="4620"/>
                    <a:pt x="191" y="4739"/>
                    <a:pt x="215" y="4859"/>
                  </a:cubicBezTo>
                  <a:lnTo>
                    <a:pt x="453" y="6430"/>
                  </a:lnTo>
                  <a:lnTo>
                    <a:pt x="429" y="6430"/>
                  </a:lnTo>
                  <a:cubicBezTo>
                    <a:pt x="358" y="6430"/>
                    <a:pt x="239" y="6454"/>
                    <a:pt x="167" y="6502"/>
                  </a:cubicBezTo>
                  <a:cubicBezTo>
                    <a:pt x="72" y="6549"/>
                    <a:pt x="1" y="6668"/>
                    <a:pt x="48" y="6764"/>
                  </a:cubicBezTo>
                  <a:cubicBezTo>
                    <a:pt x="96" y="6930"/>
                    <a:pt x="286" y="6954"/>
                    <a:pt x="334" y="6954"/>
                  </a:cubicBezTo>
                  <a:lnTo>
                    <a:pt x="382" y="6954"/>
                  </a:lnTo>
                  <a:cubicBezTo>
                    <a:pt x="406" y="7240"/>
                    <a:pt x="620" y="7478"/>
                    <a:pt x="929" y="7573"/>
                  </a:cubicBezTo>
                  <a:cubicBezTo>
                    <a:pt x="953" y="7573"/>
                    <a:pt x="1001" y="7573"/>
                    <a:pt x="1025" y="7597"/>
                  </a:cubicBezTo>
                  <a:cubicBezTo>
                    <a:pt x="1048" y="8073"/>
                    <a:pt x="1334" y="8526"/>
                    <a:pt x="1739" y="8788"/>
                  </a:cubicBezTo>
                  <a:cubicBezTo>
                    <a:pt x="1977" y="8931"/>
                    <a:pt x="2239" y="9002"/>
                    <a:pt x="2525" y="9002"/>
                  </a:cubicBezTo>
                  <a:cubicBezTo>
                    <a:pt x="2716" y="9002"/>
                    <a:pt x="2906" y="8955"/>
                    <a:pt x="3073" y="8883"/>
                  </a:cubicBezTo>
                  <a:cubicBezTo>
                    <a:pt x="3097" y="9169"/>
                    <a:pt x="3120" y="9455"/>
                    <a:pt x="3144" y="9740"/>
                  </a:cubicBezTo>
                  <a:cubicBezTo>
                    <a:pt x="3120" y="9740"/>
                    <a:pt x="3073" y="9764"/>
                    <a:pt x="3049" y="9764"/>
                  </a:cubicBezTo>
                  <a:cubicBezTo>
                    <a:pt x="2977" y="9788"/>
                    <a:pt x="2906" y="9812"/>
                    <a:pt x="2858" y="9860"/>
                  </a:cubicBezTo>
                  <a:cubicBezTo>
                    <a:pt x="2787" y="9907"/>
                    <a:pt x="2739" y="10002"/>
                    <a:pt x="2763" y="10098"/>
                  </a:cubicBezTo>
                  <a:cubicBezTo>
                    <a:pt x="2811" y="10217"/>
                    <a:pt x="2954" y="10241"/>
                    <a:pt x="3001" y="10264"/>
                  </a:cubicBezTo>
                  <a:cubicBezTo>
                    <a:pt x="3335" y="10360"/>
                    <a:pt x="3668" y="10383"/>
                    <a:pt x="4001" y="10383"/>
                  </a:cubicBezTo>
                  <a:cubicBezTo>
                    <a:pt x="4311" y="10383"/>
                    <a:pt x="4621" y="10360"/>
                    <a:pt x="4930" y="10288"/>
                  </a:cubicBezTo>
                  <a:cubicBezTo>
                    <a:pt x="5049" y="10264"/>
                    <a:pt x="5192" y="10217"/>
                    <a:pt x="5240" y="10074"/>
                  </a:cubicBezTo>
                  <a:cubicBezTo>
                    <a:pt x="5264" y="10002"/>
                    <a:pt x="5264" y="9907"/>
                    <a:pt x="5240" y="9860"/>
                  </a:cubicBezTo>
                  <a:cubicBezTo>
                    <a:pt x="5145" y="9717"/>
                    <a:pt x="4906" y="9669"/>
                    <a:pt x="4740" y="9669"/>
                  </a:cubicBezTo>
                  <a:cubicBezTo>
                    <a:pt x="4811" y="9407"/>
                    <a:pt x="4859" y="9145"/>
                    <a:pt x="4883" y="8883"/>
                  </a:cubicBezTo>
                  <a:cubicBezTo>
                    <a:pt x="5073" y="8955"/>
                    <a:pt x="5287" y="9002"/>
                    <a:pt x="5502" y="9002"/>
                  </a:cubicBezTo>
                  <a:cubicBezTo>
                    <a:pt x="5764" y="9002"/>
                    <a:pt x="6050" y="8931"/>
                    <a:pt x="6288" y="8788"/>
                  </a:cubicBezTo>
                  <a:cubicBezTo>
                    <a:pt x="6693" y="8526"/>
                    <a:pt x="6978" y="8073"/>
                    <a:pt x="7002" y="7597"/>
                  </a:cubicBezTo>
                  <a:cubicBezTo>
                    <a:pt x="7026" y="7573"/>
                    <a:pt x="7074" y="7573"/>
                    <a:pt x="7097" y="7573"/>
                  </a:cubicBezTo>
                  <a:cubicBezTo>
                    <a:pt x="7407" y="7478"/>
                    <a:pt x="7621" y="7240"/>
                    <a:pt x="7645" y="6954"/>
                  </a:cubicBezTo>
                  <a:lnTo>
                    <a:pt x="7693" y="6954"/>
                  </a:lnTo>
                  <a:cubicBezTo>
                    <a:pt x="7740" y="6954"/>
                    <a:pt x="7931" y="6930"/>
                    <a:pt x="7979" y="6764"/>
                  </a:cubicBezTo>
                  <a:cubicBezTo>
                    <a:pt x="8026" y="6668"/>
                    <a:pt x="7955" y="6549"/>
                    <a:pt x="7859" y="6502"/>
                  </a:cubicBezTo>
                  <a:cubicBezTo>
                    <a:pt x="7788" y="6454"/>
                    <a:pt x="7669" y="6430"/>
                    <a:pt x="7597" y="6430"/>
                  </a:cubicBezTo>
                  <a:lnTo>
                    <a:pt x="7574" y="6430"/>
                  </a:lnTo>
                  <a:lnTo>
                    <a:pt x="7812" y="4859"/>
                  </a:lnTo>
                  <a:cubicBezTo>
                    <a:pt x="7836" y="4739"/>
                    <a:pt x="7859" y="4620"/>
                    <a:pt x="7859" y="4501"/>
                  </a:cubicBezTo>
                  <a:cubicBezTo>
                    <a:pt x="7836" y="4382"/>
                    <a:pt x="7812" y="4239"/>
                    <a:pt x="7717" y="4144"/>
                  </a:cubicBezTo>
                  <a:cubicBezTo>
                    <a:pt x="7597" y="4025"/>
                    <a:pt x="7431" y="3977"/>
                    <a:pt x="7288" y="3954"/>
                  </a:cubicBezTo>
                  <a:cubicBezTo>
                    <a:pt x="7169" y="3930"/>
                    <a:pt x="7050" y="3906"/>
                    <a:pt x="6954" y="3906"/>
                  </a:cubicBezTo>
                  <a:cubicBezTo>
                    <a:pt x="6931" y="3811"/>
                    <a:pt x="6907" y="3715"/>
                    <a:pt x="6883" y="3644"/>
                  </a:cubicBezTo>
                  <a:cubicBezTo>
                    <a:pt x="7097" y="3620"/>
                    <a:pt x="7312" y="3453"/>
                    <a:pt x="7407" y="3334"/>
                  </a:cubicBezTo>
                  <a:cubicBezTo>
                    <a:pt x="7574" y="3168"/>
                    <a:pt x="7645" y="2953"/>
                    <a:pt x="7645" y="2715"/>
                  </a:cubicBezTo>
                  <a:cubicBezTo>
                    <a:pt x="7645" y="2429"/>
                    <a:pt x="7502" y="2167"/>
                    <a:pt x="7383" y="1953"/>
                  </a:cubicBezTo>
                  <a:lnTo>
                    <a:pt x="6978" y="1191"/>
                  </a:lnTo>
                  <a:cubicBezTo>
                    <a:pt x="6954" y="1167"/>
                    <a:pt x="6931" y="1167"/>
                    <a:pt x="6907" y="1167"/>
                  </a:cubicBezTo>
                  <a:cubicBezTo>
                    <a:pt x="6883" y="1167"/>
                    <a:pt x="6859" y="1191"/>
                    <a:pt x="6835" y="1215"/>
                  </a:cubicBezTo>
                  <a:cubicBezTo>
                    <a:pt x="6788" y="1429"/>
                    <a:pt x="6693" y="1644"/>
                    <a:pt x="6597" y="1834"/>
                  </a:cubicBezTo>
                  <a:lnTo>
                    <a:pt x="6573" y="1834"/>
                  </a:lnTo>
                  <a:cubicBezTo>
                    <a:pt x="6478" y="2025"/>
                    <a:pt x="6383" y="2239"/>
                    <a:pt x="6311" y="2453"/>
                  </a:cubicBezTo>
                  <a:cubicBezTo>
                    <a:pt x="6240" y="2715"/>
                    <a:pt x="6240" y="2953"/>
                    <a:pt x="6311" y="3168"/>
                  </a:cubicBezTo>
                  <a:cubicBezTo>
                    <a:pt x="6383" y="3334"/>
                    <a:pt x="6526" y="3573"/>
                    <a:pt x="6740" y="3620"/>
                  </a:cubicBezTo>
                  <a:cubicBezTo>
                    <a:pt x="6764" y="3715"/>
                    <a:pt x="6764" y="3787"/>
                    <a:pt x="6788" y="3882"/>
                  </a:cubicBezTo>
                  <a:lnTo>
                    <a:pt x="6550" y="3882"/>
                  </a:lnTo>
                  <a:cubicBezTo>
                    <a:pt x="6383" y="3882"/>
                    <a:pt x="6192" y="3882"/>
                    <a:pt x="6050" y="4001"/>
                  </a:cubicBezTo>
                  <a:cubicBezTo>
                    <a:pt x="5930" y="4096"/>
                    <a:pt x="5859" y="4216"/>
                    <a:pt x="5835" y="4311"/>
                  </a:cubicBezTo>
                  <a:cubicBezTo>
                    <a:pt x="5788" y="4430"/>
                    <a:pt x="5788" y="4573"/>
                    <a:pt x="5788" y="4668"/>
                  </a:cubicBezTo>
                  <a:cubicBezTo>
                    <a:pt x="5788" y="4716"/>
                    <a:pt x="5788" y="4739"/>
                    <a:pt x="5788" y="4763"/>
                  </a:cubicBezTo>
                  <a:cubicBezTo>
                    <a:pt x="5788" y="4787"/>
                    <a:pt x="5788" y="4811"/>
                    <a:pt x="5788" y="4811"/>
                  </a:cubicBezTo>
                  <a:cubicBezTo>
                    <a:pt x="5788" y="5335"/>
                    <a:pt x="5859" y="5835"/>
                    <a:pt x="5954" y="6335"/>
                  </a:cubicBezTo>
                  <a:cubicBezTo>
                    <a:pt x="5954" y="6359"/>
                    <a:pt x="5954" y="6359"/>
                    <a:pt x="5954" y="6359"/>
                  </a:cubicBezTo>
                  <a:cubicBezTo>
                    <a:pt x="5930" y="6359"/>
                    <a:pt x="5907" y="6359"/>
                    <a:pt x="5859" y="6383"/>
                  </a:cubicBezTo>
                  <a:cubicBezTo>
                    <a:pt x="5716" y="6406"/>
                    <a:pt x="5621" y="6502"/>
                    <a:pt x="5621" y="6668"/>
                  </a:cubicBezTo>
                  <a:cubicBezTo>
                    <a:pt x="5621" y="6764"/>
                    <a:pt x="5669" y="6859"/>
                    <a:pt x="5811" y="6930"/>
                  </a:cubicBezTo>
                  <a:cubicBezTo>
                    <a:pt x="5764" y="7073"/>
                    <a:pt x="5811" y="7216"/>
                    <a:pt x="5930" y="7335"/>
                  </a:cubicBezTo>
                  <a:cubicBezTo>
                    <a:pt x="6002" y="7383"/>
                    <a:pt x="6073" y="7430"/>
                    <a:pt x="6145" y="7478"/>
                  </a:cubicBezTo>
                  <a:cubicBezTo>
                    <a:pt x="6097" y="7716"/>
                    <a:pt x="5930" y="7954"/>
                    <a:pt x="5692" y="8073"/>
                  </a:cubicBezTo>
                  <a:cubicBezTo>
                    <a:pt x="5579" y="8130"/>
                    <a:pt x="5449" y="8160"/>
                    <a:pt x="5318" y="8160"/>
                  </a:cubicBezTo>
                  <a:cubicBezTo>
                    <a:pt x="5175" y="8160"/>
                    <a:pt x="5031" y="8124"/>
                    <a:pt x="4906" y="8050"/>
                  </a:cubicBezTo>
                  <a:cubicBezTo>
                    <a:pt x="4906" y="7764"/>
                    <a:pt x="4859" y="7383"/>
                    <a:pt x="4668" y="7073"/>
                  </a:cubicBezTo>
                  <a:cubicBezTo>
                    <a:pt x="4716" y="7073"/>
                    <a:pt x="4764" y="7049"/>
                    <a:pt x="4787" y="7049"/>
                  </a:cubicBezTo>
                  <a:cubicBezTo>
                    <a:pt x="4930" y="6978"/>
                    <a:pt x="5049" y="6835"/>
                    <a:pt x="4978" y="6668"/>
                  </a:cubicBezTo>
                  <a:cubicBezTo>
                    <a:pt x="4930" y="6526"/>
                    <a:pt x="4811" y="6526"/>
                    <a:pt x="4740" y="6526"/>
                  </a:cubicBezTo>
                  <a:lnTo>
                    <a:pt x="4692" y="6526"/>
                  </a:lnTo>
                  <a:cubicBezTo>
                    <a:pt x="4668" y="6502"/>
                    <a:pt x="4644" y="6502"/>
                    <a:pt x="4621" y="6502"/>
                  </a:cubicBezTo>
                  <a:lnTo>
                    <a:pt x="4692" y="3239"/>
                  </a:lnTo>
                  <a:cubicBezTo>
                    <a:pt x="4692" y="3072"/>
                    <a:pt x="4692" y="2930"/>
                    <a:pt x="4573" y="2810"/>
                  </a:cubicBezTo>
                  <a:cubicBezTo>
                    <a:pt x="4454" y="2691"/>
                    <a:pt x="4287" y="2691"/>
                    <a:pt x="4144" y="2691"/>
                  </a:cubicBezTo>
                  <a:cubicBezTo>
                    <a:pt x="4144" y="2620"/>
                    <a:pt x="4168" y="2525"/>
                    <a:pt x="4192" y="2453"/>
                  </a:cubicBezTo>
                  <a:cubicBezTo>
                    <a:pt x="4383" y="2382"/>
                    <a:pt x="4549" y="2144"/>
                    <a:pt x="4597" y="2001"/>
                  </a:cubicBezTo>
                  <a:cubicBezTo>
                    <a:pt x="4668" y="1786"/>
                    <a:pt x="4692" y="1548"/>
                    <a:pt x="4621" y="1286"/>
                  </a:cubicBezTo>
                  <a:cubicBezTo>
                    <a:pt x="4549" y="1072"/>
                    <a:pt x="4454" y="858"/>
                    <a:pt x="4335" y="667"/>
                  </a:cubicBezTo>
                  <a:lnTo>
                    <a:pt x="4335" y="643"/>
                  </a:lnTo>
                  <a:cubicBezTo>
                    <a:pt x="4240" y="477"/>
                    <a:pt x="4144" y="262"/>
                    <a:pt x="4073" y="48"/>
                  </a:cubicBezTo>
                  <a:cubicBezTo>
                    <a:pt x="4073" y="24"/>
                    <a:pt x="4049" y="0"/>
                    <a:pt x="40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 name="Google Shape;1385;p48"/>
            <p:cNvSpPr/>
            <p:nvPr/>
          </p:nvSpPr>
          <p:spPr>
            <a:xfrm>
              <a:off x="4542892" y="1861511"/>
              <a:ext cx="61783" cy="59013"/>
            </a:xfrm>
            <a:custGeom>
              <a:avLst/>
              <a:gdLst/>
              <a:ahLst/>
              <a:cxnLst/>
              <a:rect l="l" t="t" r="r" b="b"/>
              <a:pathLst>
                <a:path w="1049" h="1002" extrusionOk="0">
                  <a:moveTo>
                    <a:pt x="476" y="144"/>
                  </a:moveTo>
                  <a:cubicBezTo>
                    <a:pt x="596" y="144"/>
                    <a:pt x="762" y="239"/>
                    <a:pt x="834" y="358"/>
                  </a:cubicBezTo>
                  <a:cubicBezTo>
                    <a:pt x="881" y="477"/>
                    <a:pt x="858" y="668"/>
                    <a:pt x="762" y="763"/>
                  </a:cubicBezTo>
                  <a:cubicBezTo>
                    <a:pt x="690" y="821"/>
                    <a:pt x="601" y="852"/>
                    <a:pt x="509" y="852"/>
                  </a:cubicBezTo>
                  <a:cubicBezTo>
                    <a:pt x="450" y="852"/>
                    <a:pt x="390" y="839"/>
                    <a:pt x="334" y="811"/>
                  </a:cubicBezTo>
                  <a:cubicBezTo>
                    <a:pt x="215" y="739"/>
                    <a:pt x="143" y="572"/>
                    <a:pt x="191" y="430"/>
                  </a:cubicBezTo>
                  <a:cubicBezTo>
                    <a:pt x="215" y="310"/>
                    <a:pt x="334" y="144"/>
                    <a:pt x="476" y="144"/>
                  </a:cubicBezTo>
                  <a:close/>
                  <a:moveTo>
                    <a:pt x="453" y="1"/>
                  </a:moveTo>
                  <a:cubicBezTo>
                    <a:pt x="262" y="25"/>
                    <a:pt x="95" y="215"/>
                    <a:pt x="48" y="382"/>
                  </a:cubicBezTo>
                  <a:cubicBezTo>
                    <a:pt x="0" y="596"/>
                    <a:pt x="95" y="834"/>
                    <a:pt x="262" y="930"/>
                  </a:cubicBezTo>
                  <a:cubicBezTo>
                    <a:pt x="357" y="977"/>
                    <a:pt x="429" y="1001"/>
                    <a:pt x="524" y="1001"/>
                  </a:cubicBezTo>
                  <a:cubicBezTo>
                    <a:pt x="643" y="1001"/>
                    <a:pt x="762" y="953"/>
                    <a:pt x="858" y="858"/>
                  </a:cubicBezTo>
                  <a:cubicBezTo>
                    <a:pt x="1000" y="715"/>
                    <a:pt x="1048" y="477"/>
                    <a:pt x="953" y="287"/>
                  </a:cubicBezTo>
                  <a:cubicBezTo>
                    <a:pt x="858" y="120"/>
                    <a:pt x="643" y="1"/>
                    <a:pt x="4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 name="Google Shape;1386;p48"/>
            <p:cNvSpPr/>
            <p:nvPr/>
          </p:nvSpPr>
          <p:spPr>
            <a:xfrm>
              <a:off x="4544306" y="1927118"/>
              <a:ext cx="57543" cy="52299"/>
            </a:xfrm>
            <a:custGeom>
              <a:avLst/>
              <a:gdLst/>
              <a:ahLst/>
              <a:cxnLst/>
              <a:rect l="l" t="t" r="r" b="b"/>
              <a:pathLst>
                <a:path w="977" h="888" extrusionOk="0">
                  <a:moveTo>
                    <a:pt x="500" y="149"/>
                  </a:moveTo>
                  <a:cubicBezTo>
                    <a:pt x="572" y="149"/>
                    <a:pt x="643" y="173"/>
                    <a:pt x="714" y="244"/>
                  </a:cubicBezTo>
                  <a:cubicBezTo>
                    <a:pt x="810" y="340"/>
                    <a:pt x="810" y="506"/>
                    <a:pt x="738" y="625"/>
                  </a:cubicBezTo>
                  <a:cubicBezTo>
                    <a:pt x="679" y="700"/>
                    <a:pt x="591" y="737"/>
                    <a:pt x="499" y="737"/>
                  </a:cubicBezTo>
                  <a:cubicBezTo>
                    <a:pt x="444" y="737"/>
                    <a:pt x="387" y="724"/>
                    <a:pt x="333" y="697"/>
                  </a:cubicBezTo>
                  <a:cubicBezTo>
                    <a:pt x="214" y="649"/>
                    <a:pt x="167" y="482"/>
                    <a:pt x="214" y="340"/>
                  </a:cubicBezTo>
                  <a:cubicBezTo>
                    <a:pt x="238" y="244"/>
                    <a:pt x="333" y="173"/>
                    <a:pt x="429" y="149"/>
                  </a:cubicBezTo>
                  <a:close/>
                  <a:moveTo>
                    <a:pt x="478" y="0"/>
                  </a:moveTo>
                  <a:cubicBezTo>
                    <a:pt x="453" y="0"/>
                    <a:pt x="429" y="2"/>
                    <a:pt x="405" y="6"/>
                  </a:cubicBezTo>
                  <a:cubicBezTo>
                    <a:pt x="238" y="54"/>
                    <a:pt x="119" y="149"/>
                    <a:pt x="71" y="292"/>
                  </a:cubicBezTo>
                  <a:cubicBezTo>
                    <a:pt x="0" y="482"/>
                    <a:pt x="95" y="721"/>
                    <a:pt x="286" y="840"/>
                  </a:cubicBezTo>
                  <a:cubicBezTo>
                    <a:pt x="333" y="863"/>
                    <a:pt x="405" y="887"/>
                    <a:pt x="476" y="887"/>
                  </a:cubicBezTo>
                  <a:cubicBezTo>
                    <a:pt x="619" y="887"/>
                    <a:pt x="762" y="816"/>
                    <a:pt x="834" y="721"/>
                  </a:cubicBezTo>
                  <a:cubicBezTo>
                    <a:pt x="976" y="554"/>
                    <a:pt x="953" y="292"/>
                    <a:pt x="810" y="149"/>
                  </a:cubicBezTo>
                  <a:cubicBezTo>
                    <a:pt x="730" y="50"/>
                    <a:pt x="601" y="0"/>
                    <a:pt x="4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Shape 1390"/>
        <p:cNvGrpSpPr/>
        <p:nvPr/>
      </p:nvGrpSpPr>
      <p:grpSpPr>
        <a:xfrm>
          <a:off x="0" y="0"/>
          <a:ext cx="0" cy="0"/>
          <a:chOff x="0" y="0"/>
          <a:chExt cx="0" cy="0"/>
        </a:xfrm>
      </p:grpSpPr>
      <p:sp>
        <p:nvSpPr>
          <p:cNvPr id="1391" name="Google Shape;1391;p49"/>
          <p:cNvSpPr txBox="1">
            <a:spLocks noGrp="1"/>
          </p:cNvSpPr>
          <p:nvPr>
            <p:ph type="title"/>
          </p:nvPr>
        </p:nvSpPr>
        <p:spPr>
          <a:xfrm>
            <a:off x="1119300" y="1386955"/>
            <a:ext cx="6905400" cy="1655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898,178</a:t>
            </a:r>
            <a:endParaRPr/>
          </a:p>
        </p:txBody>
      </p:sp>
      <p:sp>
        <p:nvSpPr>
          <p:cNvPr id="1392" name="Google Shape;1392;p49"/>
          <p:cNvSpPr txBox="1">
            <a:spLocks noGrp="1"/>
          </p:cNvSpPr>
          <p:nvPr>
            <p:ph type="subTitle" idx="1"/>
          </p:nvPr>
        </p:nvSpPr>
        <p:spPr>
          <a:xfrm>
            <a:off x="1119300" y="3216755"/>
            <a:ext cx="6905400" cy="474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dk2"/>
                </a:solidFill>
              </a:rPr>
              <a:t>Große Zahlen erregen die Aufmerksamkeit deines Publikums</a:t>
            </a:r>
            <a:endParaRPr>
              <a:solidFill>
                <a:schemeClr val="dk2"/>
              </a:solidFill>
            </a:endParaRPr>
          </a:p>
        </p:txBody>
      </p:sp>
      <p:grpSp>
        <p:nvGrpSpPr>
          <p:cNvPr id="1393" name="Google Shape;1393;p49"/>
          <p:cNvGrpSpPr/>
          <p:nvPr/>
        </p:nvGrpSpPr>
        <p:grpSpPr>
          <a:xfrm>
            <a:off x="7791738" y="3936050"/>
            <a:ext cx="736750" cy="709200"/>
            <a:chOff x="1426600" y="736000"/>
            <a:chExt cx="736750" cy="709200"/>
          </a:xfrm>
        </p:grpSpPr>
        <p:sp>
          <p:nvSpPr>
            <p:cNvPr id="1394" name="Google Shape;1394;p49"/>
            <p:cNvSpPr/>
            <p:nvPr/>
          </p:nvSpPr>
          <p:spPr>
            <a:xfrm>
              <a:off x="1611200" y="1094650"/>
              <a:ext cx="123075" cy="31600"/>
            </a:xfrm>
            <a:custGeom>
              <a:avLst/>
              <a:gdLst/>
              <a:ahLst/>
              <a:cxnLst/>
              <a:rect l="l" t="t" r="r" b="b"/>
              <a:pathLst>
                <a:path w="4923" h="1264" extrusionOk="0">
                  <a:moveTo>
                    <a:pt x="0" y="0"/>
                  </a:moveTo>
                  <a:lnTo>
                    <a:pt x="0" y="33"/>
                  </a:lnTo>
                  <a:cubicBezTo>
                    <a:pt x="0" y="33"/>
                    <a:pt x="1231" y="389"/>
                    <a:pt x="2461" y="713"/>
                  </a:cubicBezTo>
                  <a:cubicBezTo>
                    <a:pt x="2753" y="810"/>
                    <a:pt x="3044" y="907"/>
                    <a:pt x="3335" y="972"/>
                  </a:cubicBezTo>
                  <a:cubicBezTo>
                    <a:pt x="3627" y="1036"/>
                    <a:pt x="3918" y="1101"/>
                    <a:pt x="4145" y="1134"/>
                  </a:cubicBezTo>
                  <a:cubicBezTo>
                    <a:pt x="4598" y="1231"/>
                    <a:pt x="4922" y="1263"/>
                    <a:pt x="4922" y="1263"/>
                  </a:cubicBezTo>
                  <a:cubicBezTo>
                    <a:pt x="4922" y="1263"/>
                    <a:pt x="4631" y="1134"/>
                    <a:pt x="4177" y="1004"/>
                  </a:cubicBezTo>
                  <a:cubicBezTo>
                    <a:pt x="3951" y="907"/>
                    <a:pt x="3692" y="842"/>
                    <a:pt x="3400" y="777"/>
                  </a:cubicBezTo>
                  <a:cubicBezTo>
                    <a:pt x="3109" y="713"/>
                    <a:pt x="2785" y="648"/>
                    <a:pt x="2494" y="551"/>
                  </a:cubicBezTo>
                  <a:cubicBezTo>
                    <a:pt x="1263" y="292"/>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 name="Google Shape;1395;p49"/>
            <p:cNvSpPr/>
            <p:nvPr/>
          </p:nvSpPr>
          <p:spPr>
            <a:xfrm>
              <a:off x="1674325" y="995875"/>
              <a:ext cx="71275" cy="106075"/>
            </a:xfrm>
            <a:custGeom>
              <a:avLst/>
              <a:gdLst/>
              <a:ahLst/>
              <a:cxnLst/>
              <a:rect l="l" t="t" r="r" b="b"/>
              <a:pathLst>
                <a:path w="2851" h="4243" extrusionOk="0">
                  <a:moveTo>
                    <a:pt x="1" y="0"/>
                  </a:moveTo>
                  <a:cubicBezTo>
                    <a:pt x="1" y="0"/>
                    <a:pt x="681" y="1069"/>
                    <a:pt x="1361" y="2170"/>
                  </a:cubicBezTo>
                  <a:cubicBezTo>
                    <a:pt x="1555" y="2429"/>
                    <a:pt x="1717" y="2688"/>
                    <a:pt x="1879" y="2947"/>
                  </a:cubicBezTo>
                  <a:cubicBezTo>
                    <a:pt x="2041" y="3206"/>
                    <a:pt x="2203" y="3433"/>
                    <a:pt x="2332" y="3627"/>
                  </a:cubicBezTo>
                  <a:cubicBezTo>
                    <a:pt x="2624" y="3984"/>
                    <a:pt x="2851" y="4243"/>
                    <a:pt x="2851" y="4243"/>
                  </a:cubicBezTo>
                  <a:lnTo>
                    <a:pt x="2851" y="4210"/>
                  </a:lnTo>
                  <a:cubicBezTo>
                    <a:pt x="2851" y="4210"/>
                    <a:pt x="2721" y="3919"/>
                    <a:pt x="2494" y="3530"/>
                  </a:cubicBezTo>
                  <a:cubicBezTo>
                    <a:pt x="2365" y="3303"/>
                    <a:pt x="2203" y="3077"/>
                    <a:pt x="2041" y="2818"/>
                  </a:cubicBezTo>
                  <a:cubicBezTo>
                    <a:pt x="1879" y="2591"/>
                    <a:pt x="1685" y="2332"/>
                    <a:pt x="1491" y="2073"/>
                  </a:cubicBezTo>
                  <a:lnTo>
                    <a:pt x="3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 name="Google Shape;1396;p49"/>
            <p:cNvSpPr/>
            <p:nvPr/>
          </p:nvSpPr>
          <p:spPr>
            <a:xfrm>
              <a:off x="1773900" y="736000"/>
              <a:ext cx="6525" cy="374850"/>
            </a:xfrm>
            <a:custGeom>
              <a:avLst/>
              <a:gdLst/>
              <a:ahLst/>
              <a:cxnLst/>
              <a:rect l="l" t="t" r="r" b="b"/>
              <a:pathLst>
                <a:path w="261" h="14994" extrusionOk="0">
                  <a:moveTo>
                    <a:pt x="228" y="1"/>
                  </a:moveTo>
                  <a:cubicBezTo>
                    <a:pt x="228" y="1"/>
                    <a:pt x="163" y="3725"/>
                    <a:pt x="98" y="7481"/>
                  </a:cubicBezTo>
                  <a:cubicBezTo>
                    <a:pt x="33" y="9359"/>
                    <a:pt x="1" y="11237"/>
                    <a:pt x="33" y="12630"/>
                  </a:cubicBezTo>
                  <a:cubicBezTo>
                    <a:pt x="33" y="14055"/>
                    <a:pt x="66" y="14994"/>
                    <a:pt x="66" y="14994"/>
                  </a:cubicBezTo>
                  <a:lnTo>
                    <a:pt x="98" y="14994"/>
                  </a:lnTo>
                  <a:cubicBezTo>
                    <a:pt x="98" y="14994"/>
                    <a:pt x="163" y="14055"/>
                    <a:pt x="195" y="12630"/>
                  </a:cubicBezTo>
                  <a:cubicBezTo>
                    <a:pt x="228" y="11237"/>
                    <a:pt x="260" y="9359"/>
                    <a:pt x="260" y="7481"/>
                  </a:cubicBezTo>
                  <a:lnTo>
                    <a:pt x="26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 name="Google Shape;1397;p49"/>
            <p:cNvSpPr/>
            <p:nvPr/>
          </p:nvSpPr>
          <p:spPr>
            <a:xfrm>
              <a:off x="1800625" y="982100"/>
              <a:ext cx="89075" cy="136050"/>
            </a:xfrm>
            <a:custGeom>
              <a:avLst/>
              <a:gdLst/>
              <a:ahLst/>
              <a:cxnLst/>
              <a:rect l="l" t="t" r="r" b="b"/>
              <a:pathLst>
                <a:path w="3563" h="5442" extrusionOk="0">
                  <a:moveTo>
                    <a:pt x="3530" y="1"/>
                  </a:moveTo>
                  <a:cubicBezTo>
                    <a:pt x="3530" y="1"/>
                    <a:pt x="2624" y="1329"/>
                    <a:pt x="1717" y="2689"/>
                  </a:cubicBezTo>
                  <a:cubicBezTo>
                    <a:pt x="1490" y="3013"/>
                    <a:pt x="1264" y="3336"/>
                    <a:pt x="1037" y="3660"/>
                  </a:cubicBezTo>
                  <a:cubicBezTo>
                    <a:pt x="843" y="3984"/>
                    <a:pt x="648" y="4275"/>
                    <a:pt x="486" y="4535"/>
                  </a:cubicBezTo>
                  <a:cubicBezTo>
                    <a:pt x="163" y="5085"/>
                    <a:pt x="1" y="5441"/>
                    <a:pt x="1" y="5441"/>
                  </a:cubicBezTo>
                  <a:cubicBezTo>
                    <a:pt x="1" y="5441"/>
                    <a:pt x="260" y="5117"/>
                    <a:pt x="616" y="4632"/>
                  </a:cubicBezTo>
                  <a:cubicBezTo>
                    <a:pt x="810" y="4373"/>
                    <a:pt x="1005" y="4081"/>
                    <a:pt x="1199" y="3790"/>
                  </a:cubicBezTo>
                  <a:cubicBezTo>
                    <a:pt x="1425" y="3466"/>
                    <a:pt x="1620" y="3110"/>
                    <a:pt x="1846" y="2753"/>
                  </a:cubicBezTo>
                  <a:cubicBezTo>
                    <a:pt x="2688" y="1393"/>
                    <a:pt x="3563" y="1"/>
                    <a:pt x="35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 name="Google Shape;1398;p49"/>
            <p:cNvSpPr/>
            <p:nvPr/>
          </p:nvSpPr>
          <p:spPr>
            <a:xfrm>
              <a:off x="1814400" y="1076825"/>
              <a:ext cx="120650" cy="52650"/>
            </a:xfrm>
            <a:custGeom>
              <a:avLst/>
              <a:gdLst/>
              <a:ahLst/>
              <a:cxnLst/>
              <a:rect l="l" t="t" r="r" b="b"/>
              <a:pathLst>
                <a:path w="4826" h="2106" extrusionOk="0">
                  <a:moveTo>
                    <a:pt x="4825" y="1"/>
                  </a:moveTo>
                  <a:lnTo>
                    <a:pt x="2396" y="972"/>
                  </a:lnTo>
                  <a:cubicBezTo>
                    <a:pt x="2073" y="1102"/>
                    <a:pt x="1781" y="1231"/>
                    <a:pt x="1490" y="1328"/>
                  </a:cubicBezTo>
                  <a:cubicBezTo>
                    <a:pt x="1198" y="1458"/>
                    <a:pt x="939" y="1587"/>
                    <a:pt x="713" y="1685"/>
                  </a:cubicBezTo>
                  <a:cubicBezTo>
                    <a:pt x="292" y="1911"/>
                    <a:pt x="0" y="2073"/>
                    <a:pt x="0" y="2073"/>
                  </a:cubicBezTo>
                  <a:lnTo>
                    <a:pt x="0" y="2106"/>
                  </a:lnTo>
                  <a:cubicBezTo>
                    <a:pt x="0" y="2106"/>
                    <a:pt x="324" y="2008"/>
                    <a:pt x="777" y="1847"/>
                  </a:cubicBezTo>
                  <a:cubicBezTo>
                    <a:pt x="1004" y="1749"/>
                    <a:pt x="1295" y="1652"/>
                    <a:pt x="1555" y="1523"/>
                  </a:cubicBezTo>
                  <a:cubicBezTo>
                    <a:pt x="1846" y="1393"/>
                    <a:pt x="2137" y="1264"/>
                    <a:pt x="2461" y="1134"/>
                  </a:cubicBezTo>
                  <a:cubicBezTo>
                    <a:pt x="3627" y="584"/>
                    <a:pt x="4825" y="33"/>
                    <a:pt x="4825" y="33"/>
                  </a:cubicBezTo>
                  <a:lnTo>
                    <a:pt x="482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 name="Google Shape;1399;p49"/>
            <p:cNvSpPr/>
            <p:nvPr/>
          </p:nvSpPr>
          <p:spPr>
            <a:xfrm>
              <a:off x="1817625" y="1135925"/>
              <a:ext cx="345725" cy="12175"/>
            </a:xfrm>
            <a:custGeom>
              <a:avLst/>
              <a:gdLst/>
              <a:ahLst/>
              <a:cxnLst/>
              <a:rect l="l" t="t" r="r" b="b"/>
              <a:pathLst>
                <a:path w="13829" h="487" extrusionOk="0">
                  <a:moveTo>
                    <a:pt x="13828" y="1"/>
                  </a:moveTo>
                  <a:cubicBezTo>
                    <a:pt x="13828" y="1"/>
                    <a:pt x="10395" y="65"/>
                    <a:pt x="6931" y="163"/>
                  </a:cubicBezTo>
                  <a:cubicBezTo>
                    <a:pt x="5182" y="195"/>
                    <a:pt x="3466" y="260"/>
                    <a:pt x="2170" y="325"/>
                  </a:cubicBezTo>
                  <a:cubicBezTo>
                    <a:pt x="875" y="389"/>
                    <a:pt x="1" y="454"/>
                    <a:pt x="1" y="454"/>
                  </a:cubicBezTo>
                  <a:lnTo>
                    <a:pt x="1" y="486"/>
                  </a:lnTo>
                  <a:lnTo>
                    <a:pt x="2170" y="486"/>
                  </a:lnTo>
                  <a:cubicBezTo>
                    <a:pt x="3466" y="454"/>
                    <a:pt x="5182" y="389"/>
                    <a:pt x="6931" y="325"/>
                  </a:cubicBezTo>
                  <a:cubicBezTo>
                    <a:pt x="10396" y="163"/>
                    <a:pt x="13828" y="1"/>
                    <a:pt x="13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 name="Google Shape;1400;p49"/>
            <p:cNvSpPr/>
            <p:nvPr/>
          </p:nvSpPr>
          <p:spPr>
            <a:xfrm>
              <a:off x="1814400" y="1169925"/>
              <a:ext cx="114175" cy="83425"/>
            </a:xfrm>
            <a:custGeom>
              <a:avLst/>
              <a:gdLst/>
              <a:ahLst/>
              <a:cxnLst/>
              <a:rect l="l" t="t" r="r" b="b"/>
              <a:pathLst>
                <a:path w="4567" h="3337" extrusionOk="0">
                  <a:moveTo>
                    <a:pt x="0" y="1"/>
                  </a:moveTo>
                  <a:cubicBezTo>
                    <a:pt x="0" y="1"/>
                    <a:pt x="259" y="260"/>
                    <a:pt x="680" y="584"/>
                  </a:cubicBezTo>
                  <a:cubicBezTo>
                    <a:pt x="874" y="746"/>
                    <a:pt x="1134" y="940"/>
                    <a:pt x="1393" y="1134"/>
                  </a:cubicBezTo>
                  <a:cubicBezTo>
                    <a:pt x="1652" y="1328"/>
                    <a:pt x="1943" y="1523"/>
                    <a:pt x="2235" y="1717"/>
                  </a:cubicBezTo>
                  <a:cubicBezTo>
                    <a:pt x="3400" y="2527"/>
                    <a:pt x="4566" y="3336"/>
                    <a:pt x="4566" y="3336"/>
                  </a:cubicBezTo>
                  <a:lnTo>
                    <a:pt x="4566" y="3304"/>
                  </a:lnTo>
                  <a:lnTo>
                    <a:pt x="2332" y="1588"/>
                  </a:lnTo>
                  <a:cubicBezTo>
                    <a:pt x="2040" y="1393"/>
                    <a:pt x="1781" y="1167"/>
                    <a:pt x="1522" y="972"/>
                  </a:cubicBezTo>
                  <a:cubicBezTo>
                    <a:pt x="1231" y="778"/>
                    <a:pt x="972" y="584"/>
                    <a:pt x="777" y="454"/>
                  </a:cubicBezTo>
                  <a:cubicBezTo>
                    <a:pt x="324" y="163"/>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 name="Google Shape;1401;p49"/>
            <p:cNvSpPr/>
            <p:nvPr/>
          </p:nvSpPr>
          <p:spPr>
            <a:xfrm>
              <a:off x="1804675" y="1195025"/>
              <a:ext cx="68025" cy="102025"/>
            </a:xfrm>
            <a:custGeom>
              <a:avLst/>
              <a:gdLst/>
              <a:ahLst/>
              <a:cxnLst/>
              <a:rect l="l" t="t" r="r" b="b"/>
              <a:pathLst>
                <a:path w="2721" h="4081" extrusionOk="0">
                  <a:moveTo>
                    <a:pt x="1" y="1"/>
                  </a:moveTo>
                  <a:cubicBezTo>
                    <a:pt x="1" y="1"/>
                    <a:pt x="130" y="292"/>
                    <a:pt x="357" y="681"/>
                  </a:cubicBezTo>
                  <a:cubicBezTo>
                    <a:pt x="486" y="875"/>
                    <a:pt x="616" y="1102"/>
                    <a:pt x="778" y="1361"/>
                  </a:cubicBezTo>
                  <a:cubicBezTo>
                    <a:pt x="940" y="1587"/>
                    <a:pt x="1134" y="1846"/>
                    <a:pt x="1296" y="2073"/>
                  </a:cubicBezTo>
                  <a:lnTo>
                    <a:pt x="2721" y="4081"/>
                  </a:lnTo>
                  <a:cubicBezTo>
                    <a:pt x="2721" y="4081"/>
                    <a:pt x="2073" y="3045"/>
                    <a:pt x="1425" y="2008"/>
                  </a:cubicBezTo>
                  <a:cubicBezTo>
                    <a:pt x="1263" y="1749"/>
                    <a:pt x="1102" y="1490"/>
                    <a:pt x="972" y="1231"/>
                  </a:cubicBezTo>
                  <a:cubicBezTo>
                    <a:pt x="810" y="1005"/>
                    <a:pt x="648" y="778"/>
                    <a:pt x="486" y="584"/>
                  </a:cubicBezTo>
                  <a:cubicBezTo>
                    <a:pt x="227" y="227"/>
                    <a:pt x="33" y="1"/>
                    <a:pt x="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 name="Google Shape;1402;p49"/>
            <p:cNvSpPr/>
            <p:nvPr/>
          </p:nvSpPr>
          <p:spPr>
            <a:xfrm>
              <a:off x="1774725" y="1198275"/>
              <a:ext cx="5700" cy="246925"/>
            </a:xfrm>
            <a:custGeom>
              <a:avLst/>
              <a:gdLst/>
              <a:ahLst/>
              <a:cxnLst/>
              <a:rect l="l" t="t" r="r" b="b"/>
              <a:pathLst>
                <a:path w="228" h="9877" extrusionOk="0">
                  <a:moveTo>
                    <a:pt x="33" y="0"/>
                  </a:moveTo>
                  <a:cubicBezTo>
                    <a:pt x="33" y="0"/>
                    <a:pt x="0" y="615"/>
                    <a:pt x="0" y="1522"/>
                  </a:cubicBezTo>
                  <a:cubicBezTo>
                    <a:pt x="0" y="2008"/>
                    <a:pt x="0" y="2526"/>
                    <a:pt x="0" y="3109"/>
                  </a:cubicBezTo>
                  <a:cubicBezTo>
                    <a:pt x="0" y="3692"/>
                    <a:pt x="33" y="4307"/>
                    <a:pt x="65" y="4955"/>
                  </a:cubicBezTo>
                  <a:lnTo>
                    <a:pt x="195" y="9877"/>
                  </a:lnTo>
                  <a:lnTo>
                    <a:pt x="227" y="9877"/>
                  </a:lnTo>
                  <a:lnTo>
                    <a:pt x="227" y="4922"/>
                  </a:lnTo>
                  <a:cubicBezTo>
                    <a:pt x="195" y="4307"/>
                    <a:pt x="195" y="3692"/>
                    <a:pt x="195" y="3109"/>
                  </a:cubicBezTo>
                  <a:cubicBezTo>
                    <a:pt x="195" y="2526"/>
                    <a:pt x="162" y="2008"/>
                    <a:pt x="162" y="1522"/>
                  </a:cubicBezTo>
                  <a:cubicBezTo>
                    <a:pt x="130" y="615"/>
                    <a:pt x="65"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 name="Google Shape;1403;p49"/>
            <p:cNvSpPr/>
            <p:nvPr/>
          </p:nvSpPr>
          <p:spPr>
            <a:xfrm>
              <a:off x="1668675" y="1191800"/>
              <a:ext cx="83400" cy="95550"/>
            </a:xfrm>
            <a:custGeom>
              <a:avLst/>
              <a:gdLst/>
              <a:ahLst/>
              <a:cxnLst/>
              <a:rect l="l" t="t" r="r" b="b"/>
              <a:pathLst>
                <a:path w="3336" h="3822" extrusionOk="0">
                  <a:moveTo>
                    <a:pt x="3303" y="0"/>
                  </a:moveTo>
                  <a:cubicBezTo>
                    <a:pt x="3303" y="0"/>
                    <a:pt x="3077" y="194"/>
                    <a:pt x="2753" y="551"/>
                  </a:cubicBezTo>
                  <a:cubicBezTo>
                    <a:pt x="2591" y="713"/>
                    <a:pt x="2397" y="907"/>
                    <a:pt x="2202" y="1134"/>
                  </a:cubicBezTo>
                  <a:cubicBezTo>
                    <a:pt x="2008" y="1360"/>
                    <a:pt x="1814" y="1619"/>
                    <a:pt x="1587" y="1846"/>
                  </a:cubicBezTo>
                  <a:cubicBezTo>
                    <a:pt x="810" y="2850"/>
                    <a:pt x="0" y="3821"/>
                    <a:pt x="0" y="3821"/>
                  </a:cubicBezTo>
                  <a:cubicBezTo>
                    <a:pt x="0" y="3821"/>
                    <a:pt x="875" y="2882"/>
                    <a:pt x="1717" y="1975"/>
                  </a:cubicBezTo>
                  <a:cubicBezTo>
                    <a:pt x="1943" y="1716"/>
                    <a:pt x="2137" y="1490"/>
                    <a:pt x="2364" y="1295"/>
                  </a:cubicBezTo>
                  <a:cubicBezTo>
                    <a:pt x="2558" y="1069"/>
                    <a:pt x="2720" y="842"/>
                    <a:pt x="2882" y="648"/>
                  </a:cubicBezTo>
                  <a:cubicBezTo>
                    <a:pt x="3141" y="292"/>
                    <a:pt x="3336" y="0"/>
                    <a:pt x="33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 name="Google Shape;1404;p49"/>
            <p:cNvSpPr/>
            <p:nvPr/>
          </p:nvSpPr>
          <p:spPr>
            <a:xfrm>
              <a:off x="1635475" y="1179650"/>
              <a:ext cx="98800" cy="45350"/>
            </a:xfrm>
            <a:custGeom>
              <a:avLst/>
              <a:gdLst/>
              <a:ahLst/>
              <a:cxnLst/>
              <a:rect l="l" t="t" r="r" b="b"/>
              <a:pathLst>
                <a:path w="3952" h="1814" extrusionOk="0">
                  <a:moveTo>
                    <a:pt x="3919" y="0"/>
                  </a:moveTo>
                  <a:cubicBezTo>
                    <a:pt x="3919" y="0"/>
                    <a:pt x="3660" y="65"/>
                    <a:pt x="3304" y="195"/>
                  </a:cubicBezTo>
                  <a:cubicBezTo>
                    <a:pt x="3109" y="292"/>
                    <a:pt x="2883" y="357"/>
                    <a:pt x="2656" y="486"/>
                  </a:cubicBezTo>
                  <a:cubicBezTo>
                    <a:pt x="2429" y="583"/>
                    <a:pt x="2170" y="713"/>
                    <a:pt x="1943" y="842"/>
                  </a:cubicBezTo>
                  <a:cubicBezTo>
                    <a:pt x="972" y="1296"/>
                    <a:pt x="1" y="1781"/>
                    <a:pt x="1" y="1781"/>
                  </a:cubicBezTo>
                  <a:lnTo>
                    <a:pt x="33" y="1814"/>
                  </a:lnTo>
                  <a:cubicBezTo>
                    <a:pt x="33" y="1814"/>
                    <a:pt x="1037" y="1393"/>
                    <a:pt x="2008" y="972"/>
                  </a:cubicBezTo>
                  <a:cubicBezTo>
                    <a:pt x="2267" y="875"/>
                    <a:pt x="2494" y="778"/>
                    <a:pt x="2753" y="680"/>
                  </a:cubicBezTo>
                  <a:cubicBezTo>
                    <a:pt x="2980" y="551"/>
                    <a:pt x="3174" y="454"/>
                    <a:pt x="3368" y="357"/>
                  </a:cubicBezTo>
                  <a:cubicBezTo>
                    <a:pt x="3725" y="162"/>
                    <a:pt x="3951" y="0"/>
                    <a:pt x="39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 name="Google Shape;1405;p49"/>
            <p:cNvSpPr/>
            <p:nvPr/>
          </p:nvSpPr>
          <p:spPr>
            <a:xfrm>
              <a:off x="1426600" y="1137550"/>
              <a:ext cx="301200" cy="14150"/>
            </a:xfrm>
            <a:custGeom>
              <a:avLst/>
              <a:gdLst/>
              <a:ahLst/>
              <a:cxnLst/>
              <a:rect l="l" t="t" r="r" b="b"/>
              <a:pathLst>
                <a:path w="12048" h="566" extrusionOk="0">
                  <a:moveTo>
                    <a:pt x="1" y="0"/>
                  </a:moveTo>
                  <a:lnTo>
                    <a:pt x="1" y="33"/>
                  </a:lnTo>
                  <a:cubicBezTo>
                    <a:pt x="1" y="33"/>
                    <a:pt x="3012" y="195"/>
                    <a:pt x="6024" y="357"/>
                  </a:cubicBezTo>
                  <a:cubicBezTo>
                    <a:pt x="7514" y="454"/>
                    <a:pt x="9036" y="519"/>
                    <a:pt x="10169" y="551"/>
                  </a:cubicBezTo>
                  <a:cubicBezTo>
                    <a:pt x="10547" y="562"/>
                    <a:pt x="10881" y="565"/>
                    <a:pt x="11160" y="565"/>
                  </a:cubicBezTo>
                  <a:cubicBezTo>
                    <a:pt x="11716" y="565"/>
                    <a:pt x="12047" y="551"/>
                    <a:pt x="12047" y="551"/>
                  </a:cubicBezTo>
                  <a:cubicBezTo>
                    <a:pt x="12047" y="551"/>
                    <a:pt x="11302" y="454"/>
                    <a:pt x="10169" y="389"/>
                  </a:cubicBezTo>
                  <a:cubicBezTo>
                    <a:pt x="9036" y="292"/>
                    <a:pt x="7514" y="260"/>
                    <a:pt x="6024" y="195"/>
                  </a:cubicBez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6" name="Google Shape;1406;p49"/>
          <p:cNvGrpSpPr/>
          <p:nvPr/>
        </p:nvGrpSpPr>
        <p:grpSpPr>
          <a:xfrm>
            <a:off x="644363" y="1028400"/>
            <a:ext cx="736750" cy="709200"/>
            <a:chOff x="1426600" y="736000"/>
            <a:chExt cx="736750" cy="709200"/>
          </a:xfrm>
        </p:grpSpPr>
        <p:sp>
          <p:nvSpPr>
            <p:cNvPr id="1407" name="Google Shape;1407;p49"/>
            <p:cNvSpPr/>
            <p:nvPr/>
          </p:nvSpPr>
          <p:spPr>
            <a:xfrm>
              <a:off x="1611200" y="1094650"/>
              <a:ext cx="123075" cy="31600"/>
            </a:xfrm>
            <a:custGeom>
              <a:avLst/>
              <a:gdLst/>
              <a:ahLst/>
              <a:cxnLst/>
              <a:rect l="l" t="t" r="r" b="b"/>
              <a:pathLst>
                <a:path w="4923" h="1264" extrusionOk="0">
                  <a:moveTo>
                    <a:pt x="0" y="0"/>
                  </a:moveTo>
                  <a:lnTo>
                    <a:pt x="0" y="33"/>
                  </a:lnTo>
                  <a:cubicBezTo>
                    <a:pt x="0" y="33"/>
                    <a:pt x="1231" y="389"/>
                    <a:pt x="2461" y="713"/>
                  </a:cubicBezTo>
                  <a:cubicBezTo>
                    <a:pt x="2753" y="810"/>
                    <a:pt x="3044" y="907"/>
                    <a:pt x="3335" y="972"/>
                  </a:cubicBezTo>
                  <a:cubicBezTo>
                    <a:pt x="3627" y="1036"/>
                    <a:pt x="3918" y="1101"/>
                    <a:pt x="4145" y="1134"/>
                  </a:cubicBezTo>
                  <a:cubicBezTo>
                    <a:pt x="4598" y="1231"/>
                    <a:pt x="4922" y="1263"/>
                    <a:pt x="4922" y="1263"/>
                  </a:cubicBezTo>
                  <a:cubicBezTo>
                    <a:pt x="4922" y="1263"/>
                    <a:pt x="4631" y="1134"/>
                    <a:pt x="4177" y="1004"/>
                  </a:cubicBezTo>
                  <a:cubicBezTo>
                    <a:pt x="3951" y="907"/>
                    <a:pt x="3692" y="842"/>
                    <a:pt x="3400" y="777"/>
                  </a:cubicBezTo>
                  <a:cubicBezTo>
                    <a:pt x="3109" y="713"/>
                    <a:pt x="2785" y="648"/>
                    <a:pt x="2494" y="551"/>
                  </a:cubicBezTo>
                  <a:cubicBezTo>
                    <a:pt x="1263" y="292"/>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 name="Google Shape;1408;p49"/>
            <p:cNvSpPr/>
            <p:nvPr/>
          </p:nvSpPr>
          <p:spPr>
            <a:xfrm>
              <a:off x="1674325" y="995875"/>
              <a:ext cx="71275" cy="106075"/>
            </a:xfrm>
            <a:custGeom>
              <a:avLst/>
              <a:gdLst/>
              <a:ahLst/>
              <a:cxnLst/>
              <a:rect l="l" t="t" r="r" b="b"/>
              <a:pathLst>
                <a:path w="2851" h="4243" extrusionOk="0">
                  <a:moveTo>
                    <a:pt x="1" y="0"/>
                  </a:moveTo>
                  <a:cubicBezTo>
                    <a:pt x="1" y="0"/>
                    <a:pt x="681" y="1069"/>
                    <a:pt x="1361" y="2170"/>
                  </a:cubicBezTo>
                  <a:cubicBezTo>
                    <a:pt x="1555" y="2429"/>
                    <a:pt x="1717" y="2688"/>
                    <a:pt x="1879" y="2947"/>
                  </a:cubicBezTo>
                  <a:cubicBezTo>
                    <a:pt x="2041" y="3206"/>
                    <a:pt x="2203" y="3433"/>
                    <a:pt x="2332" y="3627"/>
                  </a:cubicBezTo>
                  <a:cubicBezTo>
                    <a:pt x="2624" y="3984"/>
                    <a:pt x="2851" y="4243"/>
                    <a:pt x="2851" y="4243"/>
                  </a:cubicBezTo>
                  <a:lnTo>
                    <a:pt x="2851" y="4210"/>
                  </a:lnTo>
                  <a:cubicBezTo>
                    <a:pt x="2851" y="4210"/>
                    <a:pt x="2721" y="3919"/>
                    <a:pt x="2494" y="3530"/>
                  </a:cubicBezTo>
                  <a:cubicBezTo>
                    <a:pt x="2365" y="3303"/>
                    <a:pt x="2203" y="3077"/>
                    <a:pt x="2041" y="2818"/>
                  </a:cubicBezTo>
                  <a:cubicBezTo>
                    <a:pt x="1879" y="2591"/>
                    <a:pt x="1685" y="2332"/>
                    <a:pt x="1491" y="2073"/>
                  </a:cubicBezTo>
                  <a:lnTo>
                    <a:pt x="3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 name="Google Shape;1409;p49"/>
            <p:cNvSpPr/>
            <p:nvPr/>
          </p:nvSpPr>
          <p:spPr>
            <a:xfrm>
              <a:off x="1773900" y="736000"/>
              <a:ext cx="6525" cy="374850"/>
            </a:xfrm>
            <a:custGeom>
              <a:avLst/>
              <a:gdLst/>
              <a:ahLst/>
              <a:cxnLst/>
              <a:rect l="l" t="t" r="r" b="b"/>
              <a:pathLst>
                <a:path w="261" h="14994" extrusionOk="0">
                  <a:moveTo>
                    <a:pt x="228" y="1"/>
                  </a:moveTo>
                  <a:cubicBezTo>
                    <a:pt x="228" y="1"/>
                    <a:pt x="163" y="3725"/>
                    <a:pt x="98" y="7481"/>
                  </a:cubicBezTo>
                  <a:cubicBezTo>
                    <a:pt x="33" y="9359"/>
                    <a:pt x="1" y="11237"/>
                    <a:pt x="33" y="12630"/>
                  </a:cubicBezTo>
                  <a:cubicBezTo>
                    <a:pt x="33" y="14055"/>
                    <a:pt x="66" y="14994"/>
                    <a:pt x="66" y="14994"/>
                  </a:cubicBezTo>
                  <a:lnTo>
                    <a:pt x="98" y="14994"/>
                  </a:lnTo>
                  <a:cubicBezTo>
                    <a:pt x="98" y="14994"/>
                    <a:pt x="163" y="14055"/>
                    <a:pt x="195" y="12630"/>
                  </a:cubicBezTo>
                  <a:cubicBezTo>
                    <a:pt x="228" y="11237"/>
                    <a:pt x="260" y="9359"/>
                    <a:pt x="260" y="7481"/>
                  </a:cubicBezTo>
                  <a:lnTo>
                    <a:pt x="26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 name="Google Shape;1410;p49"/>
            <p:cNvSpPr/>
            <p:nvPr/>
          </p:nvSpPr>
          <p:spPr>
            <a:xfrm>
              <a:off x="1800625" y="982100"/>
              <a:ext cx="89075" cy="136050"/>
            </a:xfrm>
            <a:custGeom>
              <a:avLst/>
              <a:gdLst/>
              <a:ahLst/>
              <a:cxnLst/>
              <a:rect l="l" t="t" r="r" b="b"/>
              <a:pathLst>
                <a:path w="3563" h="5442" extrusionOk="0">
                  <a:moveTo>
                    <a:pt x="3530" y="1"/>
                  </a:moveTo>
                  <a:cubicBezTo>
                    <a:pt x="3530" y="1"/>
                    <a:pt x="2624" y="1329"/>
                    <a:pt x="1717" y="2689"/>
                  </a:cubicBezTo>
                  <a:cubicBezTo>
                    <a:pt x="1490" y="3013"/>
                    <a:pt x="1264" y="3336"/>
                    <a:pt x="1037" y="3660"/>
                  </a:cubicBezTo>
                  <a:cubicBezTo>
                    <a:pt x="843" y="3984"/>
                    <a:pt x="648" y="4275"/>
                    <a:pt x="486" y="4535"/>
                  </a:cubicBezTo>
                  <a:cubicBezTo>
                    <a:pt x="163" y="5085"/>
                    <a:pt x="1" y="5441"/>
                    <a:pt x="1" y="5441"/>
                  </a:cubicBezTo>
                  <a:cubicBezTo>
                    <a:pt x="1" y="5441"/>
                    <a:pt x="260" y="5117"/>
                    <a:pt x="616" y="4632"/>
                  </a:cubicBezTo>
                  <a:cubicBezTo>
                    <a:pt x="810" y="4373"/>
                    <a:pt x="1005" y="4081"/>
                    <a:pt x="1199" y="3790"/>
                  </a:cubicBezTo>
                  <a:cubicBezTo>
                    <a:pt x="1425" y="3466"/>
                    <a:pt x="1620" y="3110"/>
                    <a:pt x="1846" y="2753"/>
                  </a:cubicBezTo>
                  <a:cubicBezTo>
                    <a:pt x="2688" y="1393"/>
                    <a:pt x="3563" y="1"/>
                    <a:pt x="35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 name="Google Shape;1411;p49"/>
            <p:cNvSpPr/>
            <p:nvPr/>
          </p:nvSpPr>
          <p:spPr>
            <a:xfrm>
              <a:off x="1814400" y="1076825"/>
              <a:ext cx="120650" cy="52650"/>
            </a:xfrm>
            <a:custGeom>
              <a:avLst/>
              <a:gdLst/>
              <a:ahLst/>
              <a:cxnLst/>
              <a:rect l="l" t="t" r="r" b="b"/>
              <a:pathLst>
                <a:path w="4826" h="2106" extrusionOk="0">
                  <a:moveTo>
                    <a:pt x="4825" y="1"/>
                  </a:moveTo>
                  <a:lnTo>
                    <a:pt x="2396" y="972"/>
                  </a:lnTo>
                  <a:cubicBezTo>
                    <a:pt x="2073" y="1102"/>
                    <a:pt x="1781" y="1231"/>
                    <a:pt x="1490" y="1328"/>
                  </a:cubicBezTo>
                  <a:cubicBezTo>
                    <a:pt x="1198" y="1458"/>
                    <a:pt x="939" y="1587"/>
                    <a:pt x="713" y="1685"/>
                  </a:cubicBezTo>
                  <a:cubicBezTo>
                    <a:pt x="292" y="1911"/>
                    <a:pt x="0" y="2073"/>
                    <a:pt x="0" y="2073"/>
                  </a:cubicBezTo>
                  <a:lnTo>
                    <a:pt x="0" y="2106"/>
                  </a:lnTo>
                  <a:cubicBezTo>
                    <a:pt x="0" y="2106"/>
                    <a:pt x="324" y="2008"/>
                    <a:pt x="777" y="1847"/>
                  </a:cubicBezTo>
                  <a:cubicBezTo>
                    <a:pt x="1004" y="1749"/>
                    <a:pt x="1295" y="1652"/>
                    <a:pt x="1555" y="1523"/>
                  </a:cubicBezTo>
                  <a:cubicBezTo>
                    <a:pt x="1846" y="1393"/>
                    <a:pt x="2137" y="1264"/>
                    <a:pt x="2461" y="1134"/>
                  </a:cubicBezTo>
                  <a:cubicBezTo>
                    <a:pt x="3627" y="584"/>
                    <a:pt x="4825" y="33"/>
                    <a:pt x="4825" y="33"/>
                  </a:cubicBezTo>
                  <a:lnTo>
                    <a:pt x="482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 name="Google Shape;1412;p49"/>
            <p:cNvSpPr/>
            <p:nvPr/>
          </p:nvSpPr>
          <p:spPr>
            <a:xfrm>
              <a:off x="1817625" y="1135925"/>
              <a:ext cx="345725" cy="12175"/>
            </a:xfrm>
            <a:custGeom>
              <a:avLst/>
              <a:gdLst/>
              <a:ahLst/>
              <a:cxnLst/>
              <a:rect l="l" t="t" r="r" b="b"/>
              <a:pathLst>
                <a:path w="13829" h="487" extrusionOk="0">
                  <a:moveTo>
                    <a:pt x="13828" y="1"/>
                  </a:moveTo>
                  <a:cubicBezTo>
                    <a:pt x="13828" y="1"/>
                    <a:pt x="10395" y="65"/>
                    <a:pt x="6931" y="163"/>
                  </a:cubicBezTo>
                  <a:cubicBezTo>
                    <a:pt x="5182" y="195"/>
                    <a:pt x="3466" y="260"/>
                    <a:pt x="2170" y="325"/>
                  </a:cubicBezTo>
                  <a:cubicBezTo>
                    <a:pt x="875" y="389"/>
                    <a:pt x="1" y="454"/>
                    <a:pt x="1" y="454"/>
                  </a:cubicBezTo>
                  <a:lnTo>
                    <a:pt x="1" y="486"/>
                  </a:lnTo>
                  <a:lnTo>
                    <a:pt x="2170" y="486"/>
                  </a:lnTo>
                  <a:cubicBezTo>
                    <a:pt x="3466" y="454"/>
                    <a:pt x="5182" y="389"/>
                    <a:pt x="6931" y="325"/>
                  </a:cubicBezTo>
                  <a:cubicBezTo>
                    <a:pt x="10396" y="163"/>
                    <a:pt x="13828" y="1"/>
                    <a:pt x="13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 name="Google Shape;1413;p49"/>
            <p:cNvSpPr/>
            <p:nvPr/>
          </p:nvSpPr>
          <p:spPr>
            <a:xfrm>
              <a:off x="1814400" y="1169925"/>
              <a:ext cx="114175" cy="83425"/>
            </a:xfrm>
            <a:custGeom>
              <a:avLst/>
              <a:gdLst/>
              <a:ahLst/>
              <a:cxnLst/>
              <a:rect l="l" t="t" r="r" b="b"/>
              <a:pathLst>
                <a:path w="4567" h="3337" extrusionOk="0">
                  <a:moveTo>
                    <a:pt x="0" y="1"/>
                  </a:moveTo>
                  <a:cubicBezTo>
                    <a:pt x="0" y="1"/>
                    <a:pt x="259" y="260"/>
                    <a:pt x="680" y="584"/>
                  </a:cubicBezTo>
                  <a:cubicBezTo>
                    <a:pt x="874" y="746"/>
                    <a:pt x="1134" y="940"/>
                    <a:pt x="1393" y="1134"/>
                  </a:cubicBezTo>
                  <a:cubicBezTo>
                    <a:pt x="1652" y="1328"/>
                    <a:pt x="1943" y="1523"/>
                    <a:pt x="2235" y="1717"/>
                  </a:cubicBezTo>
                  <a:cubicBezTo>
                    <a:pt x="3400" y="2527"/>
                    <a:pt x="4566" y="3336"/>
                    <a:pt x="4566" y="3336"/>
                  </a:cubicBezTo>
                  <a:lnTo>
                    <a:pt x="4566" y="3304"/>
                  </a:lnTo>
                  <a:lnTo>
                    <a:pt x="2332" y="1588"/>
                  </a:lnTo>
                  <a:cubicBezTo>
                    <a:pt x="2040" y="1393"/>
                    <a:pt x="1781" y="1167"/>
                    <a:pt x="1522" y="972"/>
                  </a:cubicBezTo>
                  <a:cubicBezTo>
                    <a:pt x="1231" y="778"/>
                    <a:pt x="972" y="584"/>
                    <a:pt x="777" y="454"/>
                  </a:cubicBezTo>
                  <a:cubicBezTo>
                    <a:pt x="324" y="163"/>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 name="Google Shape;1414;p49"/>
            <p:cNvSpPr/>
            <p:nvPr/>
          </p:nvSpPr>
          <p:spPr>
            <a:xfrm>
              <a:off x="1804675" y="1195025"/>
              <a:ext cx="68025" cy="102025"/>
            </a:xfrm>
            <a:custGeom>
              <a:avLst/>
              <a:gdLst/>
              <a:ahLst/>
              <a:cxnLst/>
              <a:rect l="l" t="t" r="r" b="b"/>
              <a:pathLst>
                <a:path w="2721" h="4081" extrusionOk="0">
                  <a:moveTo>
                    <a:pt x="1" y="1"/>
                  </a:moveTo>
                  <a:cubicBezTo>
                    <a:pt x="1" y="1"/>
                    <a:pt x="130" y="292"/>
                    <a:pt x="357" y="681"/>
                  </a:cubicBezTo>
                  <a:cubicBezTo>
                    <a:pt x="486" y="875"/>
                    <a:pt x="616" y="1102"/>
                    <a:pt x="778" y="1361"/>
                  </a:cubicBezTo>
                  <a:cubicBezTo>
                    <a:pt x="940" y="1587"/>
                    <a:pt x="1134" y="1846"/>
                    <a:pt x="1296" y="2073"/>
                  </a:cubicBezTo>
                  <a:lnTo>
                    <a:pt x="2721" y="4081"/>
                  </a:lnTo>
                  <a:cubicBezTo>
                    <a:pt x="2721" y="4081"/>
                    <a:pt x="2073" y="3045"/>
                    <a:pt x="1425" y="2008"/>
                  </a:cubicBezTo>
                  <a:cubicBezTo>
                    <a:pt x="1263" y="1749"/>
                    <a:pt x="1102" y="1490"/>
                    <a:pt x="972" y="1231"/>
                  </a:cubicBezTo>
                  <a:cubicBezTo>
                    <a:pt x="810" y="1005"/>
                    <a:pt x="648" y="778"/>
                    <a:pt x="486" y="584"/>
                  </a:cubicBezTo>
                  <a:cubicBezTo>
                    <a:pt x="227" y="227"/>
                    <a:pt x="33" y="1"/>
                    <a:pt x="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 name="Google Shape;1415;p49"/>
            <p:cNvSpPr/>
            <p:nvPr/>
          </p:nvSpPr>
          <p:spPr>
            <a:xfrm>
              <a:off x="1774725" y="1198275"/>
              <a:ext cx="5700" cy="246925"/>
            </a:xfrm>
            <a:custGeom>
              <a:avLst/>
              <a:gdLst/>
              <a:ahLst/>
              <a:cxnLst/>
              <a:rect l="l" t="t" r="r" b="b"/>
              <a:pathLst>
                <a:path w="228" h="9877" extrusionOk="0">
                  <a:moveTo>
                    <a:pt x="33" y="0"/>
                  </a:moveTo>
                  <a:cubicBezTo>
                    <a:pt x="33" y="0"/>
                    <a:pt x="0" y="615"/>
                    <a:pt x="0" y="1522"/>
                  </a:cubicBezTo>
                  <a:cubicBezTo>
                    <a:pt x="0" y="2008"/>
                    <a:pt x="0" y="2526"/>
                    <a:pt x="0" y="3109"/>
                  </a:cubicBezTo>
                  <a:cubicBezTo>
                    <a:pt x="0" y="3692"/>
                    <a:pt x="33" y="4307"/>
                    <a:pt x="65" y="4955"/>
                  </a:cubicBezTo>
                  <a:lnTo>
                    <a:pt x="195" y="9877"/>
                  </a:lnTo>
                  <a:lnTo>
                    <a:pt x="227" y="9877"/>
                  </a:lnTo>
                  <a:lnTo>
                    <a:pt x="227" y="4922"/>
                  </a:lnTo>
                  <a:cubicBezTo>
                    <a:pt x="195" y="4307"/>
                    <a:pt x="195" y="3692"/>
                    <a:pt x="195" y="3109"/>
                  </a:cubicBezTo>
                  <a:cubicBezTo>
                    <a:pt x="195" y="2526"/>
                    <a:pt x="162" y="2008"/>
                    <a:pt x="162" y="1522"/>
                  </a:cubicBezTo>
                  <a:cubicBezTo>
                    <a:pt x="130" y="615"/>
                    <a:pt x="65"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 name="Google Shape;1416;p49"/>
            <p:cNvSpPr/>
            <p:nvPr/>
          </p:nvSpPr>
          <p:spPr>
            <a:xfrm>
              <a:off x="1668675" y="1191800"/>
              <a:ext cx="83400" cy="95550"/>
            </a:xfrm>
            <a:custGeom>
              <a:avLst/>
              <a:gdLst/>
              <a:ahLst/>
              <a:cxnLst/>
              <a:rect l="l" t="t" r="r" b="b"/>
              <a:pathLst>
                <a:path w="3336" h="3822" extrusionOk="0">
                  <a:moveTo>
                    <a:pt x="3303" y="0"/>
                  </a:moveTo>
                  <a:cubicBezTo>
                    <a:pt x="3303" y="0"/>
                    <a:pt x="3077" y="194"/>
                    <a:pt x="2753" y="551"/>
                  </a:cubicBezTo>
                  <a:cubicBezTo>
                    <a:pt x="2591" y="713"/>
                    <a:pt x="2397" y="907"/>
                    <a:pt x="2202" y="1134"/>
                  </a:cubicBezTo>
                  <a:cubicBezTo>
                    <a:pt x="2008" y="1360"/>
                    <a:pt x="1814" y="1619"/>
                    <a:pt x="1587" y="1846"/>
                  </a:cubicBezTo>
                  <a:cubicBezTo>
                    <a:pt x="810" y="2850"/>
                    <a:pt x="0" y="3821"/>
                    <a:pt x="0" y="3821"/>
                  </a:cubicBezTo>
                  <a:cubicBezTo>
                    <a:pt x="0" y="3821"/>
                    <a:pt x="875" y="2882"/>
                    <a:pt x="1717" y="1975"/>
                  </a:cubicBezTo>
                  <a:cubicBezTo>
                    <a:pt x="1943" y="1716"/>
                    <a:pt x="2137" y="1490"/>
                    <a:pt x="2364" y="1295"/>
                  </a:cubicBezTo>
                  <a:cubicBezTo>
                    <a:pt x="2558" y="1069"/>
                    <a:pt x="2720" y="842"/>
                    <a:pt x="2882" y="648"/>
                  </a:cubicBezTo>
                  <a:cubicBezTo>
                    <a:pt x="3141" y="292"/>
                    <a:pt x="3336" y="0"/>
                    <a:pt x="33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 name="Google Shape;1417;p49"/>
            <p:cNvSpPr/>
            <p:nvPr/>
          </p:nvSpPr>
          <p:spPr>
            <a:xfrm>
              <a:off x="1635475" y="1179650"/>
              <a:ext cx="98800" cy="45350"/>
            </a:xfrm>
            <a:custGeom>
              <a:avLst/>
              <a:gdLst/>
              <a:ahLst/>
              <a:cxnLst/>
              <a:rect l="l" t="t" r="r" b="b"/>
              <a:pathLst>
                <a:path w="3952" h="1814" extrusionOk="0">
                  <a:moveTo>
                    <a:pt x="3919" y="0"/>
                  </a:moveTo>
                  <a:cubicBezTo>
                    <a:pt x="3919" y="0"/>
                    <a:pt x="3660" y="65"/>
                    <a:pt x="3304" y="195"/>
                  </a:cubicBezTo>
                  <a:cubicBezTo>
                    <a:pt x="3109" y="292"/>
                    <a:pt x="2883" y="357"/>
                    <a:pt x="2656" y="486"/>
                  </a:cubicBezTo>
                  <a:cubicBezTo>
                    <a:pt x="2429" y="583"/>
                    <a:pt x="2170" y="713"/>
                    <a:pt x="1943" y="842"/>
                  </a:cubicBezTo>
                  <a:cubicBezTo>
                    <a:pt x="972" y="1296"/>
                    <a:pt x="1" y="1781"/>
                    <a:pt x="1" y="1781"/>
                  </a:cubicBezTo>
                  <a:lnTo>
                    <a:pt x="33" y="1814"/>
                  </a:lnTo>
                  <a:cubicBezTo>
                    <a:pt x="33" y="1814"/>
                    <a:pt x="1037" y="1393"/>
                    <a:pt x="2008" y="972"/>
                  </a:cubicBezTo>
                  <a:cubicBezTo>
                    <a:pt x="2267" y="875"/>
                    <a:pt x="2494" y="778"/>
                    <a:pt x="2753" y="680"/>
                  </a:cubicBezTo>
                  <a:cubicBezTo>
                    <a:pt x="2980" y="551"/>
                    <a:pt x="3174" y="454"/>
                    <a:pt x="3368" y="357"/>
                  </a:cubicBezTo>
                  <a:cubicBezTo>
                    <a:pt x="3725" y="162"/>
                    <a:pt x="3951" y="0"/>
                    <a:pt x="39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 name="Google Shape;1418;p49"/>
            <p:cNvSpPr/>
            <p:nvPr/>
          </p:nvSpPr>
          <p:spPr>
            <a:xfrm>
              <a:off x="1426600" y="1137550"/>
              <a:ext cx="301200" cy="14150"/>
            </a:xfrm>
            <a:custGeom>
              <a:avLst/>
              <a:gdLst/>
              <a:ahLst/>
              <a:cxnLst/>
              <a:rect l="l" t="t" r="r" b="b"/>
              <a:pathLst>
                <a:path w="12048" h="566" extrusionOk="0">
                  <a:moveTo>
                    <a:pt x="1" y="0"/>
                  </a:moveTo>
                  <a:lnTo>
                    <a:pt x="1" y="33"/>
                  </a:lnTo>
                  <a:cubicBezTo>
                    <a:pt x="1" y="33"/>
                    <a:pt x="3012" y="195"/>
                    <a:pt x="6024" y="357"/>
                  </a:cubicBezTo>
                  <a:cubicBezTo>
                    <a:pt x="7514" y="454"/>
                    <a:pt x="9036" y="519"/>
                    <a:pt x="10169" y="551"/>
                  </a:cubicBezTo>
                  <a:cubicBezTo>
                    <a:pt x="10547" y="562"/>
                    <a:pt x="10881" y="565"/>
                    <a:pt x="11160" y="565"/>
                  </a:cubicBezTo>
                  <a:cubicBezTo>
                    <a:pt x="11716" y="565"/>
                    <a:pt x="12047" y="551"/>
                    <a:pt x="12047" y="551"/>
                  </a:cubicBezTo>
                  <a:cubicBezTo>
                    <a:pt x="12047" y="551"/>
                    <a:pt x="11302" y="454"/>
                    <a:pt x="10169" y="389"/>
                  </a:cubicBezTo>
                  <a:cubicBezTo>
                    <a:pt x="9036" y="292"/>
                    <a:pt x="7514" y="260"/>
                    <a:pt x="6024" y="195"/>
                  </a:cubicBez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9" name="Google Shape;1419;p49"/>
          <p:cNvGrpSpPr/>
          <p:nvPr/>
        </p:nvGrpSpPr>
        <p:grpSpPr>
          <a:xfrm>
            <a:off x="767859" y="4109010"/>
            <a:ext cx="188650" cy="182200"/>
            <a:chOff x="1148925" y="2624725"/>
            <a:chExt cx="188650" cy="182200"/>
          </a:xfrm>
        </p:grpSpPr>
        <p:sp>
          <p:nvSpPr>
            <p:cNvPr id="1420" name="Google Shape;1420;p49"/>
            <p:cNvSpPr/>
            <p:nvPr/>
          </p:nvSpPr>
          <p:spPr>
            <a:xfrm>
              <a:off x="1195875" y="2717025"/>
              <a:ext cx="31600" cy="8925"/>
            </a:xfrm>
            <a:custGeom>
              <a:avLst/>
              <a:gdLst/>
              <a:ahLst/>
              <a:cxnLst/>
              <a:rect l="l" t="t" r="r" b="b"/>
              <a:pathLst>
                <a:path w="1264" h="357" extrusionOk="0">
                  <a:moveTo>
                    <a:pt x="1" y="1"/>
                  </a:moveTo>
                  <a:cubicBezTo>
                    <a:pt x="1" y="1"/>
                    <a:pt x="324" y="130"/>
                    <a:pt x="616" y="227"/>
                  </a:cubicBezTo>
                  <a:cubicBezTo>
                    <a:pt x="713" y="260"/>
                    <a:pt x="778" y="292"/>
                    <a:pt x="843" y="324"/>
                  </a:cubicBezTo>
                  <a:cubicBezTo>
                    <a:pt x="907" y="324"/>
                    <a:pt x="1004" y="324"/>
                    <a:pt x="1069" y="357"/>
                  </a:cubicBezTo>
                  <a:cubicBezTo>
                    <a:pt x="1166" y="357"/>
                    <a:pt x="1264" y="324"/>
                    <a:pt x="1264" y="324"/>
                  </a:cubicBezTo>
                  <a:lnTo>
                    <a:pt x="1264" y="292"/>
                  </a:lnTo>
                  <a:cubicBezTo>
                    <a:pt x="1264" y="292"/>
                    <a:pt x="1199" y="260"/>
                    <a:pt x="1102" y="195"/>
                  </a:cubicBezTo>
                  <a:cubicBezTo>
                    <a:pt x="1037" y="162"/>
                    <a:pt x="972" y="130"/>
                    <a:pt x="907" y="98"/>
                  </a:cubicBezTo>
                  <a:cubicBezTo>
                    <a:pt x="810" y="98"/>
                    <a:pt x="745" y="98"/>
                    <a:pt x="648" y="65"/>
                  </a:cubicBezTo>
                  <a:cubicBezTo>
                    <a:pt x="357" y="33"/>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 name="Google Shape;1421;p49"/>
            <p:cNvSpPr/>
            <p:nvPr/>
          </p:nvSpPr>
          <p:spPr>
            <a:xfrm>
              <a:off x="1212075" y="2691125"/>
              <a:ext cx="18650" cy="27550"/>
            </a:xfrm>
            <a:custGeom>
              <a:avLst/>
              <a:gdLst/>
              <a:ahLst/>
              <a:cxnLst/>
              <a:rect l="l" t="t" r="r" b="b"/>
              <a:pathLst>
                <a:path w="746" h="1102" extrusionOk="0">
                  <a:moveTo>
                    <a:pt x="33" y="0"/>
                  </a:moveTo>
                  <a:lnTo>
                    <a:pt x="0" y="33"/>
                  </a:lnTo>
                  <a:cubicBezTo>
                    <a:pt x="0" y="33"/>
                    <a:pt x="162" y="324"/>
                    <a:pt x="324" y="616"/>
                  </a:cubicBezTo>
                  <a:cubicBezTo>
                    <a:pt x="356" y="680"/>
                    <a:pt x="389" y="745"/>
                    <a:pt x="421" y="810"/>
                  </a:cubicBezTo>
                  <a:cubicBezTo>
                    <a:pt x="454" y="875"/>
                    <a:pt x="518" y="939"/>
                    <a:pt x="551" y="972"/>
                  </a:cubicBezTo>
                  <a:cubicBezTo>
                    <a:pt x="648" y="1069"/>
                    <a:pt x="745" y="1101"/>
                    <a:pt x="745" y="1101"/>
                  </a:cubicBezTo>
                  <a:cubicBezTo>
                    <a:pt x="745" y="1101"/>
                    <a:pt x="745" y="1004"/>
                    <a:pt x="680" y="875"/>
                  </a:cubicBezTo>
                  <a:cubicBezTo>
                    <a:pt x="680" y="842"/>
                    <a:pt x="648" y="745"/>
                    <a:pt x="616" y="713"/>
                  </a:cubicBezTo>
                  <a:cubicBezTo>
                    <a:pt x="551" y="648"/>
                    <a:pt x="486" y="583"/>
                    <a:pt x="454" y="518"/>
                  </a:cubicBezTo>
                  <a:cubicBezTo>
                    <a:pt x="259" y="259"/>
                    <a:pt x="33"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 name="Google Shape;1422;p49"/>
            <p:cNvSpPr/>
            <p:nvPr/>
          </p:nvSpPr>
          <p:spPr>
            <a:xfrm>
              <a:off x="1236350" y="2624725"/>
              <a:ext cx="4900" cy="96375"/>
            </a:xfrm>
            <a:custGeom>
              <a:avLst/>
              <a:gdLst/>
              <a:ahLst/>
              <a:cxnLst/>
              <a:rect l="l" t="t" r="r" b="b"/>
              <a:pathLst>
                <a:path w="196" h="3855" extrusionOk="0">
                  <a:moveTo>
                    <a:pt x="98" y="1"/>
                  </a:moveTo>
                  <a:cubicBezTo>
                    <a:pt x="98" y="1"/>
                    <a:pt x="66" y="972"/>
                    <a:pt x="33" y="1912"/>
                  </a:cubicBezTo>
                  <a:cubicBezTo>
                    <a:pt x="1" y="2171"/>
                    <a:pt x="1" y="2397"/>
                    <a:pt x="1" y="2624"/>
                  </a:cubicBezTo>
                  <a:cubicBezTo>
                    <a:pt x="1" y="2851"/>
                    <a:pt x="1" y="3077"/>
                    <a:pt x="1" y="3239"/>
                  </a:cubicBezTo>
                  <a:cubicBezTo>
                    <a:pt x="33" y="3595"/>
                    <a:pt x="66" y="3854"/>
                    <a:pt x="66" y="3854"/>
                  </a:cubicBezTo>
                  <a:lnTo>
                    <a:pt x="98" y="3854"/>
                  </a:lnTo>
                  <a:cubicBezTo>
                    <a:pt x="98" y="3854"/>
                    <a:pt x="130" y="3595"/>
                    <a:pt x="163" y="3239"/>
                  </a:cubicBezTo>
                  <a:cubicBezTo>
                    <a:pt x="195" y="3077"/>
                    <a:pt x="195" y="2851"/>
                    <a:pt x="195" y="2624"/>
                  </a:cubicBezTo>
                  <a:cubicBezTo>
                    <a:pt x="195" y="2397"/>
                    <a:pt x="195" y="2171"/>
                    <a:pt x="195" y="1912"/>
                  </a:cubicBezTo>
                  <a:cubicBezTo>
                    <a:pt x="163" y="972"/>
                    <a:pt x="130" y="1"/>
                    <a:pt x="1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 name="Google Shape;1423;p49"/>
            <p:cNvSpPr/>
            <p:nvPr/>
          </p:nvSpPr>
          <p:spPr>
            <a:xfrm>
              <a:off x="1244450" y="2687875"/>
              <a:ext cx="23500" cy="34850"/>
            </a:xfrm>
            <a:custGeom>
              <a:avLst/>
              <a:gdLst/>
              <a:ahLst/>
              <a:cxnLst/>
              <a:rect l="l" t="t" r="r" b="b"/>
              <a:pathLst>
                <a:path w="940" h="1394" extrusionOk="0">
                  <a:moveTo>
                    <a:pt x="907" y="1"/>
                  </a:moveTo>
                  <a:cubicBezTo>
                    <a:pt x="907" y="1"/>
                    <a:pt x="648" y="325"/>
                    <a:pt x="389" y="648"/>
                  </a:cubicBezTo>
                  <a:cubicBezTo>
                    <a:pt x="324" y="746"/>
                    <a:pt x="260" y="810"/>
                    <a:pt x="195" y="908"/>
                  </a:cubicBezTo>
                  <a:cubicBezTo>
                    <a:pt x="162" y="972"/>
                    <a:pt x="130" y="1069"/>
                    <a:pt x="98" y="1134"/>
                  </a:cubicBezTo>
                  <a:cubicBezTo>
                    <a:pt x="33" y="1296"/>
                    <a:pt x="1" y="1393"/>
                    <a:pt x="1" y="1393"/>
                  </a:cubicBezTo>
                  <a:lnTo>
                    <a:pt x="33" y="1393"/>
                  </a:lnTo>
                  <a:cubicBezTo>
                    <a:pt x="33" y="1393"/>
                    <a:pt x="98" y="1328"/>
                    <a:pt x="227" y="1231"/>
                  </a:cubicBezTo>
                  <a:cubicBezTo>
                    <a:pt x="260" y="1167"/>
                    <a:pt x="324" y="1102"/>
                    <a:pt x="389" y="1005"/>
                  </a:cubicBezTo>
                  <a:cubicBezTo>
                    <a:pt x="422" y="940"/>
                    <a:pt x="486" y="843"/>
                    <a:pt x="519" y="746"/>
                  </a:cubicBezTo>
                  <a:cubicBezTo>
                    <a:pt x="745" y="389"/>
                    <a:pt x="940" y="1"/>
                    <a:pt x="9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 name="Google Shape;1424;p49"/>
            <p:cNvSpPr/>
            <p:nvPr/>
          </p:nvSpPr>
          <p:spPr>
            <a:xfrm>
              <a:off x="1247700" y="2712175"/>
              <a:ext cx="31600" cy="13775"/>
            </a:xfrm>
            <a:custGeom>
              <a:avLst/>
              <a:gdLst/>
              <a:ahLst/>
              <a:cxnLst/>
              <a:rect l="l" t="t" r="r" b="b"/>
              <a:pathLst>
                <a:path w="1264" h="551" extrusionOk="0">
                  <a:moveTo>
                    <a:pt x="1263" y="0"/>
                  </a:moveTo>
                  <a:cubicBezTo>
                    <a:pt x="1263" y="0"/>
                    <a:pt x="939" y="97"/>
                    <a:pt x="615" y="195"/>
                  </a:cubicBezTo>
                  <a:cubicBezTo>
                    <a:pt x="518" y="227"/>
                    <a:pt x="453" y="259"/>
                    <a:pt x="356" y="259"/>
                  </a:cubicBezTo>
                  <a:cubicBezTo>
                    <a:pt x="292" y="292"/>
                    <a:pt x="227" y="356"/>
                    <a:pt x="194" y="389"/>
                  </a:cubicBezTo>
                  <a:cubicBezTo>
                    <a:pt x="65" y="454"/>
                    <a:pt x="0" y="518"/>
                    <a:pt x="0" y="518"/>
                  </a:cubicBezTo>
                  <a:lnTo>
                    <a:pt x="32" y="551"/>
                  </a:lnTo>
                  <a:cubicBezTo>
                    <a:pt x="32" y="551"/>
                    <a:pt x="130" y="551"/>
                    <a:pt x="259" y="518"/>
                  </a:cubicBezTo>
                  <a:cubicBezTo>
                    <a:pt x="292" y="518"/>
                    <a:pt x="389" y="486"/>
                    <a:pt x="453" y="454"/>
                  </a:cubicBezTo>
                  <a:cubicBezTo>
                    <a:pt x="518" y="421"/>
                    <a:pt x="583" y="389"/>
                    <a:pt x="680" y="356"/>
                  </a:cubicBezTo>
                  <a:cubicBezTo>
                    <a:pt x="972" y="195"/>
                    <a:pt x="1263" y="33"/>
                    <a:pt x="1263" y="33"/>
                  </a:cubicBezTo>
                  <a:lnTo>
                    <a:pt x="126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 name="Google Shape;1425;p49"/>
            <p:cNvSpPr/>
            <p:nvPr/>
          </p:nvSpPr>
          <p:spPr>
            <a:xfrm>
              <a:off x="1249300" y="2726750"/>
              <a:ext cx="88275" cy="5675"/>
            </a:xfrm>
            <a:custGeom>
              <a:avLst/>
              <a:gdLst/>
              <a:ahLst/>
              <a:cxnLst/>
              <a:rect l="l" t="t" r="r" b="b"/>
              <a:pathLst>
                <a:path w="3531" h="227" extrusionOk="0">
                  <a:moveTo>
                    <a:pt x="1102" y="0"/>
                  </a:moveTo>
                  <a:cubicBezTo>
                    <a:pt x="908" y="0"/>
                    <a:pt x="713" y="33"/>
                    <a:pt x="551" y="33"/>
                  </a:cubicBezTo>
                  <a:cubicBezTo>
                    <a:pt x="228" y="97"/>
                    <a:pt x="1" y="130"/>
                    <a:pt x="1" y="130"/>
                  </a:cubicBezTo>
                  <a:lnTo>
                    <a:pt x="1" y="162"/>
                  </a:lnTo>
                  <a:cubicBezTo>
                    <a:pt x="1" y="162"/>
                    <a:pt x="228" y="194"/>
                    <a:pt x="551" y="194"/>
                  </a:cubicBezTo>
                  <a:cubicBezTo>
                    <a:pt x="713" y="227"/>
                    <a:pt x="908" y="227"/>
                    <a:pt x="1102" y="227"/>
                  </a:cubicBezTo>
                  <a:cubicBezTo>
                    <a:pt x="1329" y="194"/>
                    <a:pt x="1555" y="194"/>
                    <a:pt x="1782" y="162"/>
                  </a:cubicBezTo>
                  <a:cubicBezTo>
                    <a:pt x="2656" y="97"/>
                    <a:pt x="3531" y="33"/>
                    <a:pt x="3531" y="33"/>
                  </a:cubicBezTo>
                  <a:lnTo>
                    <a:pt x="353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 name="Google Shape;1426;p49"/>
            <p:cNvSpPr/>
            <p:nvPr/>
          </p:nvSpPr>
          <p:spPr>
            <a:xfrm>
              <a:off x="1248500" y="2735650"/>
              <a:ext cx="29175" cy="21875"/>
            </a:xfrm>
            <a:custGeom>
              <a:avLst/>
              <a:gdLst/>
              <a:ahLst/>
              <a:cxnLst/>
              <a:rect l="l" t="t" r="r" b="b"/>
              <a:pathLst>
                <a:path w="1167" h="875" extrusionOk="0">
                  <a:moveTo>
                    <a:pt x="0" y="0"/>
                  </a:moveTo>
                  <a:lnTo>
                    <a:pt x="0" y="33"/>
                  </a:lnTo>
                  <a:cubicBezTo>
                    <a:pt x="0" y="33"/>
                    <a:pt x="33" y="98"/>
                    <a:pt x="130" y="227"/>
                  </a:cubicBezTo>
                  <a:cubicBezTo>
                    <a:pt x="162" y="259"/>
                    <a:pt x="227" y="324"/>
                    <a:pt x="292" y="357"/>
                  </a:cubicBezTo>
                  <a:cubicBezTo>
                    <a:pt x="357" y="421"/>
                    <a:pt x="454" y="454"/>
                    <a:pt x="519" y="518"/>
                  </a:cubicBezTo>
                  <a:cubicBezTo>
                    <a:pt x="842" y="713"/>
                    <a:pt x="1134" y="875"/>
                    <a:pt x="1134" y="875"/>
                  </a:cubicBezTo>
                  <a:lnTo>
                    <a:pt x="1166" y="875"/>
                  </a:lnTo>
                  <a:cubicBezTo>
                    <a:pt x="1166" y="875"/>
                    <a:pt x="907" y="616"/>
                    <a:pt x="616" y="389"/>
                  </a:cubicBezTo>
                  <a:cubicBezTo>
                    <a:pt x="551" y="324"/>
                    <a:pt x="486" y="259"/>
                    <a:pt x="421" y="195"/>
                  </a:cubicBezTo>
                  <a:cubicBezTo>
                    <a:pt x="357" y="162"/>
                    <a:pt x="292" y="130"/>
                    <a:pt x="227" y="98"/>
                  </a:cubicBezTo>
                  <a:cubicBezTo>
                    <a:pt x="98" y="33"/>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 name="Google Shape;1427;p49"/>
            <p:cNvSpPr/>
            <p:nvPr/>
          </p:nvSpPr>
          <p:spPr>
            <a:xfrm>
              <a:off x="1245250" y="2742125"/>
              <a:ext cx="17850" cy="26750"/>
            </a:xfrm>
            <a:custGeom>
              <a:avLst/>
              <a:gdLst/>
              <a:ahLst/>
              <a:cxnLst/>
              <a:rect l="l" t="t" r="r" b="b"/>
              <a:pathLst>
                <a:path w="714" h="1070" extrusionOk="0">
                  <a:moveTo>
                    <a:pt x="33" y="0"/>
                  </a:moveTo>
                  <a:lnTo>
                    <a:pt x="1" y="33"/>
                  </a:lnTo>
                  <a:cubicBezTo>
                    <a:pt x="1" y="33"/>
                    <a:pt x="33" y="98"/>
                    <a:pt x="66" y="227"/>
                  </a:cubicBezTo>
                  <a:cubicBezTo>
                    <a:pt x="98" y="292"/>
                    <a:pt x="98" y="357"/>
                    <a:pt x="163" y="421"/>
                  </a:cubicBezTo>
                  <a:cubicBezTo>
                    <a:pt x="195" y="454"/>
                    <a:pt x="260" y="519"/>
                    <a:pt x="292" y="583"/>
                  </a:cubicBezTo>
                  <a:cubicBezTo>
                    <a:pt x="487" y="842"/>
                    <a:pt x="713" y="1069"/>
                    <a:pt x="713" y="1069"/>
                  </a:cubicBezTo>
                  <a:cubicBezTo>
                    <a:pt x="713" y="1069"/>
                    <a:pt x="584" y="778"/>
                    <a:pt x="422" y="486"/>
                  </a:cubicBezTo>
                  <a:cubicBezTo>
                    <a:pt x="390" y="421"/>
                    <a:pt x="357" y="357"/>
                    <a:pt x="325" y="292"/>
                  </a:cubicBezTo>
                  <a:cubicBezTo>
                    <a:pt x="292" y="227"/>
                    <a:pt x="228" y="195"/>
                    <a:pt x="195" y="130"/>
                  </a:cubicBezTo>
                  <a:cubicBezTo>
                    <a:pt x="98" y="65"/>
                    <a:pt x="33"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 name="Google Shape;1428;p49"/>
            <p:cNvSpPr/>
            <p:nvPr/>
          </p:nvSpPr>
          <p:spPr>
            <a:xfrm>
              <a:off x="1236350" y="2742925"/>
              <a:ext cx="4900" cy="64000"/>
            </a:xfrm>
            <a:custGeom>
              <a:avLst/>
              <a:gdLst/>
              <a:ahLst/>
              <a:cxnLst/>
              <a:rect l="l" t="t" r="r" b="b"/>
              <a:pathLst>
                <a:path w="196" h="2560" extrusionOk="0">
                  <a:moveTo>
                    <a:pt x="66" y="1"/>
                  </a:moveTo>
                  <a:cubicBezTo>
                    <a:pt x="66" y="1"/>
                    <a:pt x="33" y="163"/>
                    <a:pt x="1" y="422"/>
                  </a:cubicBezTo>
                  <a:cubicBezTo>
                    <a:pt x="1" y="519"/>
                    <a:pt x="1" y="681"/>
                    <a:pt x="1" y="810"/>
                  </a:cubicBezTo>
                  <a:cubicBezTo>
                    <a:pt x="1" y="972"/>
                    <a:pt x="1" y="1134"/>
                    <a:pt x="33" y="1296"/>
                  </a:cubicBezTo>
                  <a:cubicBezTo>
                    <a:pt x="66" y="1911"/>
                    <a:pt x="98" y="2559"/>
                    <a:pt x="98" y="2559"/>
                  </a:cubicBezTo>
                  <a:lnTo>
                    <a:pt x="130" y="2559"/>
                  </a:lnTo>
                  <a:cubicBezTo>
                    <a:pt x="130" y="2559"/>
                    <a:pt x="163" y="1911"/>
                    <a:pt x="195" y="1296"/>
                  </a:cubicBezTo>
                  <a:cubicBezTo>
                    <a:pt x="195" y="1134"/>
                    <a:pt x="195" y="972"/>
                    <a:pt x="195" y="810"/>
                  </a:cubicBezTo>
                  <a:cubicBezTo>
                    <a:pt x="195" y="681"/>
                    <a:pt x="195" y="519"/>
                    <a:pt x="163" y="422"/>
                  </a:cubicBezTo>
                  <a:cubicBezTo>
                    <a:pt x="130" y="163"/>
                    <a:pt x="98" y="1"/>
                    <a:pt x="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 name="Google Shape;1429;p49"/>
            <p:cNvSpPr/>
            <p:nvPr/>
          </p:nvSpPr>
          <p:spPr>
            <a:xfrm>
              <a:off x="1210450" y="2741325"/>
              <a:ext cx="21875" cy="25100"/>
            </a:xfrm>
            <a:custGeom>
              <a:avLst/>
              <a:gdLst/>
              <a:ahLst/>
              <a:cxnLst/>
              <a:rect l="l" t="t" r="r" b="b"/>
              <a:pathLst>
                <a:path w="875" h="1004" extrusionOk="0">
                  <a:moveTo>
                    <a:pt x="875" y="0"/>
                  </a:moveTo>
                  <a:cubicBezTo>
                    <a:pt x="875" y="0"/>
                    <a:pt x="778" y="32"/>
                    <a:pt x="681" y="130"/>
                  </a:cubicBezTo>
                  <a:cubicBezTo>
                    <a:pt x="616" y="162"/>
                    <a:pt x="583" y="194"/>
                    <a:pt x="519" y="259"/>
                  </a:cubicBezTo>
                  <a:cubicBezTo>
                    <a:pt x="486" y="324"/>
                    <a:pt x="421" y="389"/>
                    <a:pt x="389" y="453"/>
                  </a:cubicBezTo>
                  <a:cubicBezTo>
                    <a:pt x="195" y="712"/>
                    <a:pt x="0" y="972"/>
                    <a:pt x="0" y="972"/>
                  </a:cubicBezTo>
                  <a:lnTo>
                    <a:pt x="33" y="1004"/>
                  </a:lnTo>
                  <a:cubicBezTo>
                    <a:pt x="33" y="1004"/>
                    <a:pt x="260" y="777"/>
                    <a:pt x="519" y="551"/>
                  </a:cubicBezTo>
                  <a:cubicBezTo>
                    <a:pt x="551" y="486"/>
                    <a:pt x="616" y="453"/>
                    <a:pt x="681" y="389"/>
                  </a:cubicBezTo>
                  <a:cubicBezTo>
                    <a:pt x="713" y="324"/>
                    <a:pt x="778" y="259"/>
                    <a:pt x="810" y="227"/>
                  </a:cubicBezTo>
                  <a:cubicBezTo>
                    <a:pt x="842" y="97"/>
                    <a:pt x="875" y="32"/>
                    <a:pt x="875" y="32"/>
                  </a:cubicBezTo>
                  <a:lnTo>
                    <a:pt x="87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 name="Google Shape;1430;p49"/>
            <p:cNvSpPr/>
            <p:nvPr/>
          </p:nvSpPr>
          <p:spPr>
            <a:xfrm>
              <a:off x="1202350" y="2738075"/>
              <a:ext cx="25125" cy="12175"/>
            </a:xfrm>
            <a:custGeom>
              <a:avLst/>
              <a:gdLst/>
              <a:ahLst/>
              <a:cxnLst/>
              <a:rect l="l" t="t" r="r" b="b"/>
              <a:pathLst>
                <a:path w="1005" h="487" extrusionOk="0">
                  <a:moveTo>
                    <a:pt x="1005" y="1"/>
                  </a:moveTo>
                  <a:cubicBezTo>
                    <a:pt x="1005" y="1"/>
                    <a:pt x="940" y="1"/>
                    <a:pt x="810" y="33"/>
                  </a:cubicBezTo>
                  <a:cubicBezTo>
                    <a:pt x="778" y="33"/>
                    <a:pt x="713" y="33"/>
                    <a:pt x="648" y="65"/>
                  </a:cubicBezTo>
                  <a:cubicBezTo>
                    <a:pt x="584" y="98"/>
                    <a:pt x="519" y="130"/>
                    <a:pt x="486" y="162"/>
                  </a:cubicBezTo>
                  <a:cubicBezTo>
                    <a:pt x="227" y="324"/>
                    <a:pt x="1" y="486"/>
                    <a:pt x="1" y="486"/>
                  </a:cubicBezTo>
                  <a:cubicBezTo>
                    <a:pt x="1" y="486"/>
                    <a:pt x="292" y="421"/>
                    <a:pt x="551" y="324"/>
                  </a:cubicBezTo>
                  <a:cubicBezTo>
                    <a:pt x="616" y="292"/>
                    <a:pt x="681" y="292"/>
                    <a:pt x="745" y="260"/>
                  </a:cubicBezTo>
                  <a:cubicBezTo>
                    <a:pt x="810" y="227"/>
                    <a:pt x="843" y="195"/>
                    <a:pt x="875" y="162"/>
                  </a:cubicBezTo>
                  <a:cubicBezTo>
                    <a:pt x="972" y="98"/>
                    <a:pt x="1005" y="33"/>
                    <a:pt x="1005" y="33"/>
                  </a:cubicBezTo>
                  <a:lnTo>
                    <a:pt x="100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 name="Google Shape;1431;p49"/>
            <p:cNvSpPr/>
            <p:nvPr/>
          </p:nvSpPr>
          <p:spPr>
            <a:xfrm>
              <a:off x="1148925" y="2727550"/>
              <a:ext cx="76925" cy="5700"/>
            </a:xfrm>
            <a:custGeom>
              <a:avLst/>
              <a:gdLst/>
              <a:ahLst/>
              <a:cxnLst/>
              <a:rect l="l" t="t" r="r" b="b"/>
              <a:pathLst>
                <a:path w="3077" h="228" extrusionOk="0">
                  <a:moveTo>
                    <a:pt x="0" y="1"/>
                  </a:moveTo>
                  <a:lnTo>
                    <a:pt x="0" y="33"/>
                  </a:lnTo>
                  <a:cubicBezTo>
                    <a:pt x="0" y="33"/>
                    <a:pt x="778" y="98"/>
                    <a:pt x="1522" y="162"/>
                  </a:cubicBezTo>
                  <a:cubicBezTo>
                    <a:pt x="1717" y="195"/>
                    <a:pt x="1911" y="195"/>
                    <a:pt x="2105" y="227"/>
                  </a:cubicBezTo>
                  <a:cubicBezTo>
                    <a:pt x="2267" y="227"/>
                    <a:pt x="2461" y="227"/>
                    <a:pt x="2591" y="195"/>
                  </a:cubicBezTo>
                  <a:cubicBezTo>
                    <a:pt x="2882" y="195"/>
                    <a:pt x="3077" y="162"/>
                    <a:pt x="3077" y="162"/>
                  </a:cubicBezTo>
                  <a:lnTo>
                    <a:pt x="3077" y="130"/>
                  </a:lnTo>
                  <a:cubicBezTo>
                    <a:pt x="3077" y="130"/>
                    <a:pt x="2882" y="98"/>
                    <a:pt x="2591" y="33"/>
                  </a:cubicBezTo>
                  <a:cubicBezTo>
                    <a:pt x="2461" y="33"/>
                    <a:pt x="2300" y="1"/>
                    <a:pt x="21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2" name="Google Shape;1432;p49"/>
          <p:cNvGrpSpPr/>
          <p:nvPr/>
        </p:nvGrpSpPr>
        <p:grpSpPr>
          <a:xfrm>
            <a:off x="7791759" y="1413235"/>
            <a:ext cx="188650" cy="182200"/>
            <a:chOff x="1148925" y="2624725"/>
            <a:chExt cx="188650" cy="182200"/>
          </a:xfrm>
        </p:grpSpPr>
        <p:sp>
          <p:nvSpPr>
            <p:cNvPr id="1433" name="Google Shape;1433;p49"/>
            <p:cNvSpPr/>
            <p:nvPr/>
          </p:nvSpPr>
          <p:spPr>
            <a:xfrm>
              <a:off x="1195875" y="2717025"/>
              <a:ext cx="31600" cy="8925"/>
            </a:xfrm>
            <a:custGeom>
              <a:avLst/>
              <a:gdLst/>
              <a:ahLst/>
              <a:cxnLst/>
              <a:rect l="l" t="t" r="r" b="b"/>
              <a:pathLst>
                <a:path w="1264" h="357" extrusionOk="0">
                  <a:moveTo>
                    <a:pt x="1" y="1"/>
                  </a:moveTo>
                  <a:cubicBezTo>
                    <a:pt x="1" y="1"/>
                    <a:pt x="324" y="130"/>
                    <a:pt x="616" y="227"/>
                  </a:cubicBezTo>
                  <a:cubicBezTo>
                    <a:pt x="713" y="260"/>
                    <a:pt x="778" y="292"/>
                    <a:pt x="843" y="324"/>
                  </a:cubicBezTo>
                  <a:cubicBezTo>
                    <a:pt x="907" y="324"/>
                    <a:pt x="1004" y="324"/>
                    <a:pt x="1069" y="357"/>
                  </a:cubicBezTo>
                  <a:cubicBezTo>
                    <a:pt x="1166" y="357"/>
                    <a:pt x="1264" y="324"/>
                    <a:pt x="1264" y="324"/>
                  </a:cubicBezTo>
                  <a:lnTo>
                    <a:pt x="1264" y="292"/>
                  </a:lnTo>
                  <a:cubicBezTo>
                    <a:pt x="1264" y="292"/>
                    <a:pt x="1199" y="260"/>
                    <a:pt x="1102" y="195"/>
                  </a:cubicBezTo>
                  <a:cubicBezTo>
                    <a:pt x="1037" y="162"/>
                    <a:pt x="972" y="130"/>
                    <a:pt x="907" y="98"/>
                  </a:cubicBezTo>
                  <a:cubicBezTo>
                    <a:pt x="810" y="98"/>
                    <a:pt x="745" y="98"/>
                    <a:pt x="648" y="65"/>
                  </a:cubicBezTo>
                  <a:cubicBezTo>
                    <a:pt x="357" y="33"/>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 name="Google Shape;1434;p49"/>
            <p:cNvSpPr/>
            <p:nvPr/>
          </p:nvSpPr>
          <p:spPr>
            <a:xfrm>
              <a:off x="1212075" y="2691125"/>
              <a:ext cx="18650" cy="27550"/>
            </a:xfrm>
            <a:custGeom>
              <a:avLst/>
              <a:gdLst/>
              <a:ahLst/>
              <a:cxnLst/>
              <a:rect l="l" t="t" r="r" b="b"/>
              <a:pathLst>
                <a:path w="746" h="1102" extrusionOk="0">
                  <a:moveTo>
                    <a:pt x="33" y="0"/>
                  </a:moveTo>
                  <a:lnTo>
                    <a:pt x="0" y="33"/>
                  </a:lnTo>
                  <a:cubicBezTo>
                    <a:pt x="0" y="33"/>
                    <a:pt x="162" y="324"/>
                    <a:pt x="324" y="616"/>
                  </a:cubicBezTo>
                  <a:cubicBezTo>
                    <a:pt x="356" y="680"/>
                    <a:pt x="389" y="745"/>
                    <a:pt x="421" y="810"/>
                  </a:cubicBezTo>
                  <a:cubicBezTo>
                    <a:pt x="454" y="875"/>
                    <a:pt x="518" y="939"/>
                    <a:pt x="551" y="972"/>
                  </a:cubicBezTo>
                  <a:cubicBezTo>
                    <a:pt x="648" y="1069"/>
                    <a:pt x="745" y="1101"/>
                    <a:pt x="745" y="1101"/>
                  </a:cubicBezTo>
                  <a:cubicBezTo>
                    <a:pt x="745" y="1101"/>
                    <a:pt x="745" y="1004"/>
                    <a:pt x="680" y="875"/>
                  </a:cubicBezTo>
                  <a:cubicBezTo>
                    <a:pt x="680" y="842"/>
                    <a:pt x="648" y="745"/>
                    <a:pt x="616" y="713"/>
                  </a:cubicBezTo>
                  <a:cubicBezTo>
                    <a:pt x="551" y="648"/>
                    <a:pt x="486" y="583"/>
                    <a:pt x="454" y="518"/>
                  </a:cubicBezTo>
                  <a:cubicBezTo>
                    <a:pt x="259" y="259"/>
                    <a:pt x="33"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 name="Google Shape;1435;p49"/>
            <p:cNvSpPr/>
            <p:nvPr/>
          </p:nvSpPr>
          <p:spPr>
            <a:xfrm>
              <a:off x="1236350" y="2624725"/>
              <a:ext cx="4900" cy="96375"/>
            </a:xfrm>
            <a:custGeom>
              <a:avLst/>
              <a:gdLst/>
              <a:ahLst/>
              <a:cxnLst/>
              <a:rect l="l" t="t" r="r" b="b"/>
              <a:pathLst>
                <a:path w="196" h="3855" extrusionOk="0">
                  <a:moveTo>
                    <a:pt x="98" y="1"/>
                  </a:moveTo>
                  <a:cubicBezTo>
                    <a:pt x="98" y="1"/>
                    <a:pt x="66" y="972"/>
                    <a:pt x="33" y="1912"/>
                  </a:cubicBezTo>
                  <a:cubicBezTo>
                    <a:pt x="1" y="2171"/>
                    <a:pt x="1" y="2397"/>
                    <a:pt x="1" y="2624"/>
                  </a:cubicBezTo>
                  <a:cubicBezTo>
                    <a:pt x="1" y="2851"/>
                    <a:pt x="1" y="3077"/>
                    <a:pt x="1" y="3239"/>
                  </a:cubicBezTo>
                  <a:cubicBezTo>
                    <a:pt x="33" y="3595"/>
                    <a:pt x="66" y="3854"/>
                    <a:pt x="66" y="3854"/>
                  </a:cubicBezTo>
                  <a:lnTo>
                    <a:pt x="98" y="3854"/>
                  </a:lnTo>
                  <a:cubicBezTo>
                    <a:pt x="98" y="3854"/>
                    <a:pt x="130" y="3595"/>
                    <a:pt x="163" y="3239"/>
                  </a:cubicBezTo>
                  <a:cubicBezTo>
                    <a:pt x="195" y="3077"/>
                    <a:pt x="195" y="2851"/>
                    <a:pt x="195" y="2624"/>
                  </a:cubicBezTo>
                  <a:cubicBezTo>
                    <a:pt x="195" y="2397"/>
                    <a:pt x="195" y="2171"/>
                    <a:pt x="195" y="1912"/>
                  </a:cubicBezTo>
                  <a:cubicBezTo>
                    <a:pt x="163" y="972"/>
                    <a:pt x="130" y="1"/>
                    <a:pt x="1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 name="Google Shape;1436;p49"/>
            <p:cNvSpPr/>
            <p:nvPr/>
          </p:nvSpPr>
          <p:spPr>
            <a:xfrm>
              <a:off x="1244450" y="2687875"/>
              <a:ext cx="23500" cy="34850"/>
            </a:xfrm>
            <a:custGeom>
              <a:avLst/>
              <a:gdLst/>
              <a:ahLst/>
              <a:cxnLst/>
              <a:rect l="l" t="t" r="r" b="b"/>
              <a:pathLst>
                <a:path w="940" h="1394" extrusionOk="0">
                  <a:moveTo>
                    <a:pt x="907" y="1"/>
                  </a:moveTo>
                  <a:cubicBezTo>
                    <a:pt x="907" y="1"/>
                    <a:pt x="648" y="325"/>
                    <a:pt x="389" y="648"/>
                  </a:cubicBezTo>
                  <a:cubicBezTo>
                    <a:pt x="324" y="746"/>
                    <a:pt x="260" y="810"/>
                    <a:pt x="195" y="908"/>
                  </a:cubicBezTo>
                  <a:cubicBezTo>
                    <a:pt x="162" y="972"/>
                    <a:pt x="130" y="1069"/>
                    <a:pt x="98" y="1134"/>
                  </a:cubicBezTo>
                  <a:cubicBezTo>
                    <a:pt x="33" y="1296"/>
                    <a:pt x="1" y="1393"/>
                    <a:pt x="1" y="1393"/>
                  </a:cubicBezTo>
                  <a:lnTo>
                    <a:pt x="33" y="1393"/>
                  </a:lnTo>
                  <a:cubicBezTo>
                    <a:pt x="33" y="1393"/>
                    <a:pt x="98" y="1328"/>
                    <a:pt x="227" y="1231"/>
                  </a:cubicBezTo>
                  <a:cubicBezTo>
                    <a:pt x="260" y="1167"/>
                    <a:pt x="324" y="1102"/>
                    <a:pt x="389" y="1005"/>
                  </a:cubicBezTo>
                  <a:cubicBezTo>
                    <a:pt x="422" y="940"/>
                    <a:pt x="486" y="843"/>
                    <a:pt x="519" y="746"/>
                  </a:cubicBezTo>
                  <a:cubicBezTo>
                    <a:pt x="745" y="389"/>
                    <a:pt x="940" y="1"/>
                    <a:pt x="9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 name="Google Shape;1437;p49"/>
            <p:cNvSpPr/>
            <p:nvPr/>
          </p:nvSpPr>
          <p:spPr>
            <a:xfrm>
              <a:off x="1247700" y="2712175"/>
              <a:ext cx="31600" cy="13775"/>
            </a:xfrm>
            <a:custGeom>
              <a:avLst/>
              <a:gdLst/>
              <a:ahLst/>
              <a:cxnLst/>
              <a:rect l="l" t="t" r="r" b="b"/>
              <a:pathLst>
                <a:path w="1264" h="551" extrusionOk="0">
                  <a:moveTo>
                    <a:pt x="1263" y="0"/>
                  </a:moveTo>
                  <a:cubicBezTo>
                    <a:pt x="1263" y="0"/>
                    <a:pt x="939" y="97"/>
                    <a:pt x="615" y="195"/>
                  </a:cubicBezTo>
                  <a:cubicBezTo>
                    <a:pt x="518" y="227"/>
                    <a:pt x="453" y="259"/>
                    <a:pt x="356" y="259"/>
                  </a:cubicBezTo>
                  <a:cubicBezTo>
                    <a:pt x="292" y="292"/>
                    <a:pt x="227" y="356"/>
                    <a:pt x="194" y="389"/>
                  </a:cubicBezTo>
                  <a:cubicBezTo>
                    <a:pt x="65" y="454"/>
                    <a:pt x="0" y="518"/>
                    <a:pt x="0" y="518"/>
                  </a:cubicBezTo>
                  <a:lnTo>
                    <a:pt x="32" y="551"/>
                  </a:lnTo>
                  <a:cubicBezTo>
                    <a:pt x="32" y="551"/>
                    <a:pt x="130" y="551"/>
                    <a:pt x="259" y="518"/>
                  </a:cubicBezTo>
                  <a:cubicBezTo>
                    <a:pt x="292" y="518"/>
                    <a:pt x="389" y="486"/>
                    <a:pt x="453" y="454"/>
                  </a:cubicBezTo>
                  <a:cubicBezTo>
                    <a:pt x="518" y="421"/>
                    <a:pt x="583" y="389"/>
                    <a:pt x="680" y="356"/>
                  </a:cubicBezTo>
                  <a:cubicBezTo>
                    <a:pt x="972" y="195"/>
                    <a:pt x="1263" y="33"/>
                    <a:pt x="1263" y="33"/>
                  </a:cubicBezTo>
                  <a:lnTo>
                    <a:pt x="126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 name="Google Shape;1438;p49"/>
            <p:cNvSpPr/>
            <p:nvPr/>
          </p:nvSpPr>
          <p:spPr>
            <a:xfrm>
              <a:off x="1249300" y="2726750"/>
              <a:ext cx="88275" cy="5675"/>
            </a:xfrm>
            <a:custGeom>
              <a:avLst/>
              <a:gdLst/>
              <a:ahLst/>
              <a:cxnLst/>
              <a:rect l="l" t="t" r="r" b="b"/>
              <a:pathLst>
                <a:path w="3531" h="227" extrusionOk="0">
                  <a:moveTo>
                    <a:pt x="1102" y="0"/>
                  </a:moveTo>
                  <a:cubicBezTo>
                    <a:pt x="908" y="0"/>
                    <a:pt x="713" y="33"/>
                    <a:pt x="551" y="33"/>
                  </a:cubicBezTo>
                  <a:cubicBezTo>
                    <a:pt x="228" y="97"/>
                    <a:pt x="1" y="130"/>
                    <a:pt x="1" y="130"/>
                  </a:cubicBezTo>
                  <a:lnTo>
                    <a:pt x="1" y="162"/>
                  </a:lnTo>
                  <a:cubicBezTo>
                    <a:pt x="1" y="162"/>
                    <a:pt x="228" y="194"/>
                    <a:pt x="551" y="194"/>
                  </a:cubicBezTo>
                  <a:cubicBezTo>
                    <a:pt x="713" y="227"/>
                    <a:pt x="908" y="227"/>
                    <a:pt x="1102" y="227"/>
                  </a:cubicBezTo>
                  <a:cubicBezTo>
                    <a:pt x="1329" y="194"/>
                    <a:pt x="1555" y="194"/>
                    <a:pt x="1782" y="162"/>
                  </a:cubicBezTo>
                  <a:cubicBezTo>
                    <a:pt x="2656" y="97"/>
                    <a:pt x="3531" y="33"/>
                    <a:pt x="3531" y="33"/>
                  </a:cubicBezTo>
                  <a:lnTo>
                    <a:pt x="353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 name="Google Shape;1439;p49"/>
            <p:cNvSpPr/>
            <p:nvPr/>
          </p:nvSpPr>
          <p:spPr>
            <a:xfrm>
              <a:off x="1248500" y="2735650"/>
              <a:ext cx="29175" cy="21875"/>
            </a:xfrm>
            <a:custGeom>
              <a:avLst/>
              <a:gdLst/>
              <a:ahLst/>
              <a:cxnLst/>
              <a:rect l="l" t="t" r="r" b="b"/>
              <a:pathLst>
                <a:path w="1167" h="875" extrusionOk="0">
                  <a:moveTo>
                    <a:pt x="0" y="0"/>
                  </a:moveTo>
                  <a:lnTo>
                    <a:pt x="0" y="33"/>
                  </a:lnTo>
                  <a:cubicBezTo>
                    <a:pt x="0" y="33"/>
                    <a:pt x="33" y="98"/>
                    <a:pt x="130" y="227"/>
                  </a:cubicBezTo>
                  <a:cubicBezTo>
                    <a:pt x="162" y="259"/>
                    <a:pt x="227" y="324"/>
                    <a:pt x="292" y="357"/>
                  </a:cubicBezTo>
                  <a:cubicBezTo>
                    <a:pt x="357" y="421"/>
                    <a:pt x="454" y="454"/>
                    <a:pt x="519" y="518"/>
                  </a:cubicBezTo>
                  <a:cubicBezTo>
                    <a:pt x="842" y="713"/>
                    <a:pt x="1134" y="875"/>
                    <a:pt x="1134" y="875"/>
                  </a:cubicBezTo>
                  <a:lnTo>
                    <a:pt x="1166" y="875"/>
                  </a:lnTo>
                  <a:cubicBezTo>
                    <a:pt x="1166" y="875"/>
                    <a:pt x="907" y="616"/>
                    <a:pt x="616" y="389"/>
                  </a:cubicBezTo>
                  <a:cubicBezTo>
                    <a:pt x="551" y="324"/>
                    <a:pt x="486" y="259"/>
                    <a:pt x="421" y="195"/>
                  </a:cubicBezTo>
                  <a:cubicBezTo>
                    <a:pt x="357" y="162"/>
                    <a:pt x="292" y="130"/>
                    <a:pt x="227" y="98"/>
                  </a:cubicBezTo>
                  <a:cubicBezTo>
                    <a:pt x="98" y="33"/>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 name="Google Shape;1440;p49"/>
            <p:cNvSpPr/>
            <p:nvPr/>
          </p:nvSpPr>
          <p:spPr>
            <a:xfrm>
              <a:off x="1245250" y="2742125"/>
              <a:ext cx="17850" cy="26750"/>
            </a:xfrm>
            <a:custGeom>
              <a:avLst/>
              <a:gdLst/>
              <a:ahLst/>
              <a:cxnLst/>
              <a:rect l="l" t="t" r="r" b="b"/>
              <a:pathLst>
                <a:path w="714" h="1070" extrusionOk="0">
                  <a:moveTo>
                    <a:pt x="33" y="0"/>
                  </a:moveTo>
                  <a:lnTo>
                    <a:pt x="1" y="33"/>
                  </a:lnTo>
                  <a:cubicBezTo>
                    <a:pt x="1" y="33"/>
                    <a:pt x="33" y="98"/>
                    <a:pt x="66" y="227"/>
                  </a:cubicBezTo>
                  <a:cubicBezTo>
                    <a:pt x="98" y="292"/>
                    <a:pt x="98" y="357"/>
                    <a:pt x="163" y="421"/>
                  </a:cubicBezTo>
                  <a:cubicBezTo>
                    <a:pt x="195" y="454"/>
                    <a:pt x="260" y="519"/>
                    <a:pt x="292" y="583"/>
                  </a:cubicBezTo>
                  <a:cubicBezTo>
                    <a:pt x="487" y="842"/>
                    <a:pt x="713" y="1069"/>
                    <a:pt x="713" y="1069"/>
                  </a:cubicBezTo>
                  <a:cubicBezTo>
                    <a:pt x="713" y="1069"/>
                    <a:pt x="584" y="778"/>
                    <a:pt x="422" y="486"/>
                  </a:cubicBezTo>
                  <a:cubicBezTo>
                    <a:pt x="390" y="421"/>
                    <a:pt x="357" y="357"/>
                    <a:pt x="325" y="292"/>
                  </a:cubicBezTo>
                  <a:cubicBezTo>
                    <a:pt x="292" y="227"/>
                    <a:pt x="228" y="195"/>
                    <a:pt x="195" y="130"/>
                  </a:cubicBezTo>
                  <a:cubicBezTo>
                    <a:pt x="98" y="65"/>
                    <a:pt x="33"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 name="Google Shape;1441;p49"/>
            <p:cNvSpPr/>
            <p:nvPr/>
          </p:nvSpPr>
          <p:spPr>
            <a:xfrm>
              <a:off x="1236350" y="2742925"/>
              <a:ext cx="4900" cy="64000"/>
            </a:xfrm>
            <a:custGeom>
              <a:avLst/>
              <a:gdLst/>
              <a:ahLst/>
              <a:cxnLst/>
              <a:rect l="l" t="t" r="r" b="b"/>
              <a:pathLst>
                <a:path w="196" h="2560" extrusionOk="0">
                  <a:moveTo>
                    <a:pt x="66" y="1"/>
                  </a:moveTo>
                  <a:cubicBezTo>
                    <a:pt x="66" y="1"/>
                    <a:pt x="33" y="163"/>
                    <a:pt x="1" y="422"/>
                  </a:cubicBezTo>
                  <a:cubicBezTo>
                    <a:pt x="1" y="519"/>
                    <a:pt x="1" y="681"/>
                    <a:pt x="1" y="810"/>
                  </a:cubicBezTo>
                  <a:cubicBezTo>
                    <a:pt x="1" y="972"/>
                    <a:pt x="1" y="1134"/>
                    <a:pt x="33" y="1296"/>
                  </a:cubicBezTo>
                  <a:cubicBezTo>
                    <a:pt x="66" y="1911"/>
                    <a:pt x="98" y="2559"/>
                    <a:pt x="98" y="2559"/>
                  </a:cubicBezTo>
                  <a:lnTo>
                    <a:pt x="130" y="2559"/>
                  </a:lnTo>
                  <a:cubicBezTo>
                    <a:pt x="130" y="2559"/>
                    <a:pt x="163" y="1911"/>
                    <a:pt x="195" y="1296"/>
                  </a:cubicBezTo>
                  <a:cubicBezTo>
                    <a:pt x="195" y="1134"/>
                    <a:pt x="195" y="972"/>
                    <a:pt x="195" y="810"/>
                  </a:cubicBezTo>
                  <a:cubicBezTo>
                    <a:pt x="195" y="681"/>
                    <a:pt x="195" y="519"/>
                    <a:pt x="163" y="422"/>
                  </a:cubicBezTo>
                  <a:cubicBezTo>
                    <a:pt x="130" y="163"/>
                    <a:pt x="98" y="1"/>
                    <a:pt x="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 name="Google Shape;1442;p49"/>
            <p:cNvSpPr/>
            <p:nvPr/>
          </p:nvSpPr>
          <p:spPr>
            <a:xfrm>
              <a:off x="1210450" y="2741325"/>
              <a:ext cx="21875" cy="25100"/>
            </a:xfrm>
            <a:custGeom>
              <a:avLst/>
              <a:gdLst/>
              <a:ahLst/>
              <a:cxnLst/>
              <a:rect l="l" t="t" r="r" b="b"/>
              <a:pathLst>
                <a:path w="875" h="1004" extrusionOk="0">
                  <a:moveTo>
                    <a:pt x="875" y="0"/>
                  </a:moveTo>
                  <a:cubicBezTo>
                    <a:pt x="875" y="0"/>
                    <a:pt x="778" y="32"/>
                    <a:pt x="681" y="130"/>
                  </a:cubicBezTo>
                  <a:cubicBezTo>
                    <a:pt x="616" y="162"/>
                    <a:pt x="583" y="194"/>
                    <a:pt x="519" y="259"/>
                  </a:cubicBezTo>
                  <a:cubicBezTo>
                    <a:pt x="486" y="324"/>
                    <a:pt x="421" y="389"/>
                    <a:pt x="389" y="453"/>
                  </a:cubicBezTo>
                  <a:cubicBezTo>
                    <a:pt x="195" y="712"/>
                    <a:pt x="0" y="972"/>
                    <a:pt x="0" y="972"/>
                  </a:cubicBezTo>
                  <a:lnTo>
                    <a:pt x="33" y="1004"/>
                  </a:lnTo>
                  <a:cubicBezTo>
                    <a:pt x="33" y="1004"/>
                    <a:pt x="260" y="777"/>
                    <a:pt x="519" y="551"/>
                  </a:cubicBezTo>
                  <a:cubicBezTo>
                    <a:pt x="551" y="486"/>
                    <a:pt x="616" y="453"/>
                    <a:pt x="681" y="389"/>
                  </a:cubicBezTo>
                  <a:cubicBezTo>
                    <a:pt x="713" y="324"/>
                    <a:pt x="778" y="259"/>
                    <a:pt x="810" y="227"/>
                  </a:cubicBezTo>
                  <a:cubicBezTo>
                    <a:pt x="842" y="97"/>
                    <a:pt x="875" y="32"/>
                    <a:pt x="875" y="32"/>
                  </a:cubicBezTo>
                  <a:lnTo>
                    <a:pt x="87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 name="Google Shape;1443;p49"/>
            <p:cNvSpPr/>
            <p:nvPr/>
          </p:nvSpPr>
          <p:spPr>
            <a:xfrm>
              <a:off x="1202350" y="2738075"/>
              <a:ext cx="25125" cy="12175"/>
            </a:xfrm>
            <a:custGeom>
              <a:avLst/>
              <a:gdLst/>
              <a:ahLst/>
              <a:cxnLst/>
              <a:rect l="l" t="t" r="r" b="b"/>
              <a:pathLst>
                <a:path w="1005" h="487" extrusionOk="0">
                  <a:moveTo>
                    <a:pt x="1005" y="1"/>
                  </a:moveTo>
                  <a:cubicBezTo>
                    <a:pt x="1005" y="1"/>
                    <a:pt x="940" y="1"/>
                    <a:pt x="810" y="33"/>
                  </a:cubicBezTo>
                  <a:cubicBezTo>
                    <a:pt x="778" y="33"/>
                    <a:pt x="713" y="33"/>
                    <a:pt x="648" y="65"/>
                  </a:cubicBezTo>
                  <a:cubicBezTo>
                    <a:pt x="584" y="98"/>
                    <a:pt x="519" y="130"/>
                    <a:pt x="486" y="162"/>
                  </a:cubicBezTo>
                  <a:cubicBezTo>
                    <a:pt x="227" y="324"/>
                    <a:pt x="1" y="486"/>
                    <a:pt x="1" y="486"/>
                  </a:cubicBezTo>
                  <a:cubicBezTo>
                    <a:pt x="1" y="486"/>
                    <a:pt x="292" y="421"/>
                    <a:pt x="551" y="324"/>
                  </a:cubicBezTo>
                  <a:cubicBezTo>
                    <a:pt x="616" y="292"/>
                    <a:pt x="681" y="292"/>
                    <a:pt x="745" y="260"/>
                  </a:cubicBezTo>
                  <a:cubicBezTo>
                    <a:pt x="810" y="227"/>
                    <a:pt x="843" y="195"/>
                    <a:pt x="875" y="162"/>
                  </a:cubicBezTo>
                  <a:cubicBezTo>
                    <a:pt x="972" y="98"/>
                    <a:pt x="1005" y="33"/>
                    <a:pt x="1005" y="33"/>
                  </a:cubicBezTo>
                  <a:lnTo>
                    <a:pt x="100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 name="Google Shape;1444;p49"/>
            <p:cNvSpPr/>
            <p:nvPr/>
          </p:nvSpPr>
          <p:spPr>
            <a:xfrm>
              <a:off x="1148925" y="2727550"/>
              <a:ext cx="76925" cy="5700"/>
            </a:xfrm>
            <a:custGeom>
              <a:avLst/>
              <a:gdLst/>
              <a:ahLst/>
              <a:cxnLst/>
              <a:rect l="l" t="t" r="r" b="b"/>
              <a:pathLst>
                <a:path w="3077" h="228" extrusionOk="0">
                  <a:moveTo>
                    <a:pt x="0" y="1"/>
                  </a:moveTo>
                  <a:lnTo>
                    <a:pt x="0" y="33"/>
                  </a:lnTo>
                  <a:cubicBezTo>
                    <a:pt x="0" y="33"/>
                    <a:pt x="778" y="98"/>
                    <a:pt x="1522" y="162"/>
                  </a:cubicBezTo>
                  <a:cubicBezTo>
                    <a:pt x="1717" y="195"/>
                    <a:pt x="1911" y="195"/>
                    <a:pt x="2105" y="227"/>
                  </a:cubicBezTo>
                  <a:cubicBezTo>
                    <a:pt x="2267" y="227"/>
                    <a:pt x="2461" y="227"/>
                    <a:pt x="2591" y="195"/>
                  </a:cubicBezTo>
                  <a:cubicBezTo>
                    <a:pt x="2882" y="195"/>
                    <a:pt x="3077" y="162"/>
                    <a:pt x="3077" y="162"/>
                  </a:cubicBezTo>
                  <a:lnTo>
                    <a:pt x="3077" y="130"/>
                  </a:lnTo>
                  <a:cubicBezTo>
                    <a:pt x="3077" y="130"/>
                    <a:pt x="2882" y="98"/>
                    <a:pt x="2591" y="33"/>
                  </a:cubicBezTo>
                  <a:cubicBezTo>
                    <a:pt x="2461" y="33"/>
                    <a:pt x="2300" y="1"/>
                    <a:pt x="21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5" name="Google Shape;1445;p49"/>
          <p:cNvGrpSpPr/>
          <p:nvPr/>
        </p:nvGrpSpPr>
        <p:grpSpPr>
          <a:xfrm>
            <a:off x="7872975" y="539391"/>
            <a:ext cx="508425" cy="489000"/>
            <a:chOff x="3034425" y="1221750"/>
            <a:chExt cx="508425" cy="489000"/>
          </a:xfrm>
        </p:grpSpPr>
        <p:sp>
          <p:nvSpPr>
            <p:cNvPr id="1446" name="Google Shape;1446;p49"/>
            <p:cNvSpPr/>
            <p:nvPr/>
          </p:nvSpPr>
          <p:spPr>
            <a:xfrm>
              <a:off x="3162325" y="1469475"/>
              <a:ext cx="85025" cy="21875"/>
            </a:xfrm>
            <a:custGeom>
              <a:avLst/>
              <a:gdLst/>
              <a:ahLst/>
              <a:cxnLst/>
              <a:rect l="l" t="t" r="r" b="b"/>
              <a:pathLst>
                <a:path w="3401" h="875" extrusionOk="0">
                  <a:moveTo>
                    <a:pt x="1" y="0"/>
                  </a:moveTo>
                  <a:cubicBezTo>
                    <a:pt x="1" y="0"/>
                    <a:pt x="843" y="260"/>
                    <a:pt x="1685" y="519"/>
                  </a:cubicBezTo>
                  <a:cubicBezTo>
                    <a:pt x="1879" y="551"/>
                    <a:pt x="2106" y="616"/>
                    <a:pt x="2300" y="680"/>
                  </a:cubicBezTo>
                  <a:cubicBezTo>
                    <a:pt x="2494" y="745"/>
                    <a:pt x="2688" y="778"/>
                    <a:pt x="2850" y="810"/>
                  </a:cubicBezTo>
                  <a:cubicBezTo>
                    <a:pt x="3174" y="842"/>
                    <a:pt x="3369" y="875"/>
                    <a:pt x="3369" y="875"/>
                  </a:cubicBezTo>
                  <a:lnTo>
                    <a:pt x="3401" y="842"/>
                  </a:lnTo>
                  <a:cubicBezTo>
                    <a:pt x="3401" y="842"/>
                    <a:pt x="3174" y="745"/>
                    <a:pt x="2883" y="648"/>
                  </a:cubicBezTo>
                  <a:cubicBezTo>
                    <a:pt x="2721" y="583"/>
                    <a:pt x="2527" y="519"/>
                    <a:pt x="2332" y="486"/>
                  </a:cubicBezTo>
                  <a:cubicBezTo>
                    <a:pt x="2138" y="454"/>
                    <a:pt x="1911" y="389"/>
                    <a:pt x="1717" y="357"/>
                  </a:cubicBezTo>
                  <a:cubicBezTo>
                    <a:pt x="843" y="162"/>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 name="Google Shape;1447;p49"/>
            <p:cNvSpPr/>
            <p:nvPr/>
          </p:nvSpPr>
          <p:spPr>
            <a:xfrm>
              <a:off x="3206050" y="1400650"/>
              <a:ext cx="48600" cy="73700"/>
            </a:xfrm>
            <a:custGeom>
              <a:avLst/>
              <a:gdLst/>
              <a:ahLst/>
              <a:cxnLst/>
              <a:rect l="l" t="t" r="r" b="b"/>
              <a:pathLst>
                <a:path w="1944" h="2948" extrusionOk="0">
                  <a:moveTo>
                    <a:pt x="0" y="1"/>
                  </a:moveTo>
                  <a:cubicBezTo>
                    <a:pt x="1" y="1"/>
                    <a:pt x="454" y="778"/>
                    <a:pt x="907" y="1523"/>
                  </a:cubicBezTo>
                  <a:cubicBezTo>
                    <a:pt x="1037" y="1685"/>
                    <a:pt x="1134" y="1879"/>
                    <a:pt x="1231" y="2073"/>
                  </a:cubicBezTo>
                  <a:cubicBezTo>
                    <a:pt x="1360" y="2235"/>
                    <a:pt x="1490" y="2397"/>
                    <a:pt x="1587" y="2527"/>
                  </a:cubicBezTo>
                  <a:cubicBezTo>
                    <a:pt x="1781" y="2786"/>
                    <a:pt x="1943" y="2948"/>
                    <a:pt x="1943" y="2948"/>
                  </a:cubicBezTo>
                  <a:lnTo>
                    <a:pt x="1943" y="2915"/>
                  </a:lnTo>
                  <a:cubicBezTo>
                    <a:pt x="1943" y="2915"/>
                    <a:pt x="1879" y="2721"/>
                    <a:pt x="1717" y="2430"/>
                  </a:cubicBezTo>
                  <a:cubicBezTo>
                    <a:pt x="1620" y="2268"/>
                    <a:pt x="1522" y="2106"/>
                    <a:pt x="1425" y="1944"/>
                  </a:cubicBezTo>
                  <a:cubicBezTo>
                    <a:pt x="1296" y="1782"/>
                    <a:pt x="1166" y="1588"/>
                    <a:pt x="1037" y="1426"/>
                  </a:cubicBezTo>
                  <a:cubicBezTo>
                    <a:pt x="519" y="713"/>
                    <a:pt x="1"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 name="Google Shape;1448;p49"/>
            <p:cNvSpPr/>
            <p:nvPr/>
          </p:nvSpPr>
          <p:spPr>
            <a:xfrm>
              <a:off x="3273250" y="1221750"/>
              <a:ext cx="6500" cy="258275"/>
            </a:xfrm>
            <a:custGeom>
              <a:avLst/>
              <a:gdLst/>
              <a:ahLst/>
              <a:cxnLst/>
              <a:rect l="l" t="t" r="r" b="b"/>
              <a:pathLst>
                <a:path w="260" h="10331" extrusionOk="0">
                  <a:moveTo>
                    <a:pt x="194" y="0"/>
                  </a:moveTo>
                  <a:cubicBezTo>
                    <a:pt x="194" y="0"/>
                    <a:pt x="130" y="2591"/>
                    <a:pt x="65" y="5149"/>
                  </a:cubicBezTo>
                  <a:cubicBezTo>
                    <a:pt x="33" y="6444"/>
                    <a:pt x="0" y="7740"/>
                    <a:pt x="33" y="8711"/>
                  </a:cubicBezTo>
                  <a:cubicBezTo>
                    <a:pt x="65" y="9683"/>
                    <a:pt x="97" y="10330"/>
                    <a:pt x="97" y="10330"/>
                  </a:cubicBezTo>
                  <a:cubicBezTo>
                    <a:pt x="97" y="10330"/>
                    <a:pt x="162" y="9683"/>
                    <a:pt x="194" y="8711"/>
                  </a:cubicBezTo>
                  <a:cubicBezTo>
                    <a:pt x="227" y="7740"/>
                    <a:pt x="259" y="6444"/>
                    <a:pt x="227" y="5149"/>
                  </a:cubicBezTo>
                  <a:lnTo>
                    <a:pt x="22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 name="Google Shape;1449;p49"/>
            <p:cNvSpPr/>
            <p:nvPr/>
          </p:nvSpPr>
          <p:spPr>
            <a:xfrm>
              <a:off x="3292675" y="1390950"/>
              <a:ext cx="61550" cy="94750"/>
            </a:xfrm>
            <a:custGeom>
              <a:avLst/>
              <a:gdLst/>
              <a:ahLst/>
              <a:cxnLst/>
              <a:rect l="l" t="t" r="r" b="b"/>
              <a:pathLst>
                <a:path w="2462" h="3790" extrusionOk="0">
                  <a:moveTo>
                    <a:pt x="2429" y="0"/>
                  </a:moveTo>
                  <a:cubicBezTo>
                    <a:pt x="2429" y="0"/>
                    <a:pt x="1781" y="939"/>
                    <a:pt x="1166" y="1846"/>
                  </a:cubicBezTo>
                  <a:cubicBezTo>
                    <a:pt x="1004" y="2073"/>
                    <a:pt x="842" y="2299"/>
                    <a:pt x="680" y="2526"/>
                  </a:cubicBezTo>
                  <a:cubicBezTo>
                    <a:pt x="551" y="2753"/>
                    <a:pt x="421" y="2947"/>
                    <a:pt x="324" y="3141"/>
                  </a:cubicBezTo>
                  <a:cubicBezTo>
                    <a:pt x="97" y="3498"/>
                    <a:pt x="0" y="3757"/>
                    <a:pt x="0" y="3757"/>
                  </a:cubicBezTo>
                  <a:lnTo>
                    <a:pt x="0" y="3789"/>
                  </a:lnTo>
                  <a:cubicBezTo>
                    <a:pt x="0" y="3789"/>
                    <a:pt x="195" y="3562"/>
                    <a:pt x="454" y="3239"/>
                  </a:cubicBezTo>
                  <a:cubicBezTo>
                    <a:pt x="583" y="3044"/>
                    <a:pt x="713" y="2850"/>
                    <a:pt x="875" y="2656"/>
                  </a:cubicBezTo>
                  <a:cubicBezTo>
                    <a:pt x="1004" y="2429"/>
                    <a:pt x="1134" y="2170"/>
                    <a:pt x="1296" y="1943"/>
                  </a:cubicBezTo>
                  <a:cubicBezTo>
                    <a:pt x="1879" y="972"/>
                    <a:pt x="2461" y="33"/>
                    <a:pt x="2461" y="33"/>
                  </a:cubicBezTo>
                  <a:lnTo>
                    <a:pt x="242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 name="Google Shape;1450;p49"/>
            <p:cNvSpPr/>
            <p:nvPr/>
          </p:nvSpPr>
          <p:spPr>
            <a:xfrm>
              <a:off x="3301575" y="1456525"/>
              <a:ext cx="84225" cy="36450"/>
            </a:xfrm>
            <a:custGeom>
              <a:avLst/>
              <a:gdLst/>
              <a:ahLst/>
              <a:cxnLst/>
              <a:rect l="l" t="t" r="r" b="b"/>
              <a:pathLst>
                <a:path w="3369" h="1458" extrusionOk="0">
                  <a:moveTo>
                    <a:pt x="3336" y="0"/>
                  </a:moveTo>
                  <a:cubicBezTo>
                    <a:pt x="3336" y="0"/>
                    <a:pt x="2494" y="324"/>
                    <a:pt x="1652" y="648"/>
                  </a:cubicBezTo>
                  <a:cubicBezTo>
                    <a:pt x="1458" y="745"/>
                    <a:pt x="1231" y="810"/>
                    <a:pt x="1037" y="907"/>
                  </a:cubicBezTo>
                  <a:cubicBezTo>
                    <a:pt x="842" y="972"/>
                    <a:pt x="648" y="1069"/>
                    <a:pt x="519" y="1134"/>
                  </a:cubicBezTo>
                  <a:cubicBezTo>
                    <a:pt x="195" y="1296"/>
                    <a:pt x="1" y="1425"/>
                    <a:pt x="1" y="1425"/>
                  </a:cubicBezTo>
                  <a:lnTo>
                    <a:pt x="33" y="1458"/>
                  </a:lnTo>
                  <a:cubicBezTo>
                    <a:pt x="33" y="1458"/>
                    <a:pt x="260" y="1393"/>
                    <a:pt x="583" y="1296"/>
                  </a:cubicBezTo>
                  <a:cubicBezTo>
                    <a:pt x="745" y="1231"/>
                    <a:pt x="907" y="1166"/>
                    <a:pt x="1102" y="1101"/>
                  </a:cubicBezTo>
                  <a:cubicBezTo>
                    <a:pt x="1296" y="1004"/>
                    <a:pt x="1523" y="907"/>
                    <a:pt x="1717" y="810"/>
                  </a:cubicBezTo>
                  <a:cubicBezTo>
                    <a:pt x="2526" y="421"/>
                    <a:pt x="3368" y="33"/>
                    <a:pt x="3368" y="33"/>
                  </a:cubicBezTo>
                  <a:lnTo>
                    <a:pt x="33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 name="Google Shape;1451;p49"/>
            <p:cNvSpPr/>
            <p:nvPr/>
          </p:nvSpPr>
          <p:spPr>
            <a:xfrm>
              <a:off x="3304825" y="1497000"/>
              <a:ext cx="238025" cy="9750"/>
            </a:xfrm>
            <a:custGeom>
              <a:avLst/>
              <a:gdLst/>
              <a:ahLst/>
              <a:cxnLst/>
              <a:rect l="l" t="t" r="r" b="b"/>
              <a:pathLst>
                <a:path w="9521" h="390" extrusionOk="0">
                  <a:moveTo>
                    <a:pt x="9521" y="0"/>
                  </a:moveTo>
                  <a:cubicBezTo>
                    <a:pt x="9521" y="0"/>
                    <a:pt x="7124" y="65"/>
                    <a:pt x="4760" y="98"/>
                  </a:cubicBezTo>
                  <a:cubicBezTo>
                    <a:pt x="4145" y="130"/>
                    <a:pt x="3562" y="130"/>
                    <a:pt x="3012" y="130"/>
                  </a:cubicBezTo>
                  <a:cubicBezTo>
                    <a:pt x="2429" y="162"/>
                    <a:pt x="1911" y="195"/>
                    <a:pt x="1457" y="227"/>
                  </a:cubicBezTo>
                  <a:cubicBezTo>
                    <a:pt x="583" y="260"/>
                    <a:pt x="0" y="324"/>
                    <a:pt x="0" y="324"/>
                  </a:cubicBezTo>
                  <a:lnTo>
                    <a:pt x="0" y="357"/>
                  </a:lnTo>
                  <a:cubicBezTo>
                    <a:pt x="0" y="357"/>
                    <a:pt x="583" y="389"/>
                    <a:pt x="1490" y="389"/>
                  </a:cubicBezTo>
                  <a:cubicBezTo>
                    <a:pt x="1911" y="389"/>
                    <a:pt x="2461" y="357"/>
                    <a:pt x="3012" y="357"/>
                  </a:cubicBezTo>
                  <a:cubicBezTo>
                    <a:pt x="3562" y="324"/>
                    <a:pt x="4145" y="292"/>
                    <a:pt x="4760" y="260"/>
                  </a:cubicBezTo>
                  <a:lnTo>
                    <a:pt x="9521" y="33"/>
                  </a:lnTo>
                  <a:lnTo>
                    <a:pt x="952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 name="Google Shape;1452;p49"/>
            <p:cNvSpPr/>
            <p:nvPr/>
          </p:nvSpPr>
          <p:spPr>
            <a:xfrm>
              <a:off x="3302375" y="1520475"/>
              <a:ext cx="78575" cy="57500"/>
            </a:xfrm>
            <a:custGeom>
              <a:avLst/>
              <a:gdLst/>
              <a:ahLst/>
              <a:cxnLst/>
              <a:rect l="l" t="t" r="r" b="b"/>
              <a:pathLst>
                <a:path w="3143" h="2300" extrusionOk="0">
                  <a:moveTo>
                    <a:pt x="1" y="1"/>
                  </a:moveTo>
                  <a:lnTo>
                    <a:pt x="1" y="33"/>
                  </a:lnTo>
                  <a:cubicBezTo>
                    <a:pt x="1" y="33"/>
                    <a:pt x="163" y="195"/>
                    <a:pt x="454" y="454"/>
                  </a:cubicBezTo>
                  <a:cubicBezTo>
                    <a:pt x="584" y="551"/>
                    <a:pt x="746" y="681"/>
                    <a:pt x="940" y="810"/>
                  </a:cubicBezTo>
                  <a:cubicBezTo>
                    <a:pt x="1102" y="940"/>
                    <a:pt x="1329" y="1102"/>
                    <a:pt x="1523" y="1231"/>
                  </a:cubicBezTo>
                  <a:cubicBezTo>
                    <a:pt x="2332" y="1782"/>
                    <a:pt x="3142" y="2300"/>
                    <a:pt x="3142" y="2300"/>
                  </a:cubicBezTo>
                  <a:cubicBezTo>
                    <a:pt x="3142" y="2300"/>
                    <a:pt x="2365" y="1684"/>
                    <a:pt x="1620" y="1102"/>
                  </a:cubicBezTo>
                  <a:cubicBezTo>
                    <a:pt x="1426" y="940"/>
                    <a:pt x="1231" y="810"/>
                    <a:pt x="1037" y="648"/>
                  </a:cubicBezTo>
                  <a:cubicBezTo>
                    <a:pt x="875" y="519"/>
                    <a:pt x="681" y="422"/>
                    <a:pt x="519" y="324"/>
                  </a:cubicBezTo>
                  <a:cubicBezTo>
                    <a:pt x="228" y="130"/>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 name="Google Shape;1453;p49"/>
            <p:cNvSpPr/>
            <p:nvPr/>
          </p:nvSpPr>
          <p:spPr>
            <a:xfrm>
              <a:off x="3295100" y="1538300"/>
              <a:ext cx="47800" cy="70450"/>
            </a:xfrm>
            <a:custGeom>
              <a:avLst/>
              <a:gdLst/>
              <a:ahLst/>
              <a:cxnLst/>
              <a:rect l="l" t="t" r="r" b="b"/>
              <a:pathLst>
                <a:path w="1912" h="2818" extrusionOk="0">
                  <a:moveTo>
                    <a:pt x="0" y="0"/>
                  </a:moveTo>
                  <a:cubicBezTo>
                    <a:pt x="0" y="0"/>
                    <a:pt x="98" y="194"/>
                    <a:pt x="260" y="486"/>
                  </a:cubicBezTo>
                  <a:cubicBezTo>
                    <a:pt x="324" y="615"/>
                    <a:pt x="421" y="777"/>
                    <a:pt x="519" y="939"/>
                  </a:cubicBezTo>
                  <a:cubicBezTo>
                    <a:pt x="648" y="1101"/>
                    <a:pt x="778" y="1295"/>
                    <a:pt x="875" y="1457"/>
                  </a:cubicBezTo>
                  <a:cubicBezTo>
                    <a:pt x="1393" y="2137"/>
                    <a:pt x="1879" y="2817"/>
                    <a:pt x="1879" y="2817"/>
                  </a:cubicBezTo>
                  <a:lnTo>
                    <a:pt x="1911" y="2817"/>
                  </a:lnTo>
                  <a:cubicBezTo>
                    <a:pt x="1911" y="2817"/>
                    <a:pt x="1458" y="2073"/>
                    <a:pt x="1037" y="1360"/>
                  </a:cubicBezTo>
                  <a:cubicBezTo>
                    <a:pt x="907" y="1166"/>
                    <a:pt x="810" y="1004"/>
                    <a:pt x="713" y="842"/>
                  </a:cubicBezTo>
                  <a:cubicBezTo>
                    <a:pt x="583" y="680"/>
                    <a:pt x="486" y="518"/>
                    <a:pt x="389" y="389"/>
                  </a:cubicBezTo>
                  <a:cubicBezTo>
                    <a:pt x="195" y="162"/>
                    <a:pt x="33"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 name="Google Shape;1454;p49"/>
            <p:cNvSpPr/>
            <p:nvPr/>
          </p:nvSpPr>
          <p:spPr>
            <a:xfrm>
              <a:off x="3274050" y="1539900"/>
              <a:ext cx="4875" cy="170850"/>
            </a:xfrm>
            <a:custGeom>
              <a:avLst/>
              <a:gdLst/>
              <a:ahLst/>
              <a:cxnLst/>
              <a:rect l="l" t="t" r="r" b="b"/>
              <a:pathLst>
                <a:path w="195" h="6834" extrusionOk="0">
                  <a:moveTo>
                    <a:pt x="65" y="1"/>
                  </a:moveTo>
                  <a:cubicBezTo>
                    <a:pt x="65" y="1"/>
                    <a:pt x="33" y="454"/>
                    <a:pt x="1" y="1069"/>
                  </a:cubicBezTo>
                  <a:cubicBezTo>
                    <a:pt x="1" y="1393"/>
                    <a:pt x="1" y="1782"/>
                    <a:pt x="1" y="2170"/>
                  </a:cubicBezTo>
                  <a:cubicBezTo>
                    <a:pt x="1" y="2591"/>
                    <a:pt x="33" y="3012"/>
                    <a:pt x="33" y="3433"/>
                  </a:cubicBezTo>
                  <a:cubicBezTo>
                    <a:pt x="98" y="5150"/>
                    <a:pt x="162" y="6834"/>
                    <a:pt x="162" y="6834"/>
                  </a:cubicBezTo>
                  <a:lnTo>
                    <a:pt x="195" y="6834"/>
                  </a:lnTo>
                  <a:lnTo>
                    <a:pt x="195" y="3433"/>
                  </a:lnTo>
                  <a:cubicBezTo>
                    <a:pt x="195" y="3012"/>
                    <a:pt x="195" y="2559"/>
                    <a:pt x="195" y="2170"/>
                  </a:cubicBezTo>
                  <a:cubicBezTo>
                    <a:pt x="195" y="1782"/>
                    <a:pt x="195" y="1393"/>
                    <a:pt x="162" y="1069"/>
                  </a:cubicBezTo>
                  <a:cubicBezTo>
                    <a:pt x="130" y="454"/>
                    <a:pt x="6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 name="Google Shape;1455;p49"/>
            <p:cNvSpPr/>
            <p:nvPr/>
          </p:nvSpPr>
          <p:spPr>
            <a:xfrm>
              <a:off x="3201200" y="1535850"/>
              <a:ext cx="58300" cy="66425"/>
            </a:xfrm>
            <a:custGeom>
              <a:avLst/>
              <a:gdLst/>
              <a:ahLst/>
              <a:cxnLst/>
              <a:rect l="l" t="t" r="r" b="b"/>
              <a:pathLst>
                <a:path w="2332" h="2657" extrusionOk="0">
                  <a:moveTo>
                    <a:pt x="2299" y="1"/>
                  </a:moveTo>
                  <a:cubicBezTo>
                    <a:pt x="2299" y="1"/>
                    <a:pt x="2137" y="130"/>
                    <a:pt x="1878" y="357"/>
                  </a:cubicBezTo>
                  <a:cubicBezTo>
                    <a:pt x="1781" y="487"/>
                    <a:pt x="1652" y="616"/>
                    <a:pt x="1522" y="778"/>
                  </a:cubicBezTo>
                  <a:cubicBezTo>
                    <a:pt x="1393" y="940"/>
                    <a:pt x="1231" y="1102"/>
                    <a:pt x="1101" y="1264"/>
                  </a:cubicBezTo>
                  <a:cubicBezTo>
                    <a:pt x="551" y="1944"/>
                    <a:pt x="0" y="2624"/>
                    <a:pt x="0" y="2624"/>
                  </a:cubicBezTo>
                  <a:lnTo>
                    <a:pt x="32" y="2656"/>
                  </a:lnTo>
                  <a:cubicBezTo>
                    <a:pt x="32" y="2656"/>
                    <a:pt x="648" y="2009"/>
                    <a:pt x="1231" y="1361"/>
                  </a:cubicBezTo>
                  <a:cubicBezTo>
                    <a:pt x="1393" y="1231"/>
                    <a:pt x="1522" y="1069"/>
                    <a:pt x="1652" y="908"/>
                  </a:cubicBezTo>
                  <a:cubicBezTo>
                    <a:pt x="1814" y="746"/>
                    <a:pt x="1911" y="616"/>
                    <a:pt x="2008" y="487"/>
                  </a:cubicBezTo>
                  <a:cubicBezTo>
                    <a:pt x="2202" y="195"/>
                    <a:pt x="2332" y="1"/>
                    <a:pt x="23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 name="Google Shape;1456;p49"/>
            <p:cNvSpPr/>
            <p:nvPr/>
          </p:nvSpPr>
          <p:spPr>
            <a:xfrm>
              <a:off x="3179325" y="1527775"/>
              <a:ext cx="67225" cy="30775"/>
            </a:xfrm>
            <a:custGeom>
              <a:avLst/>
              <a:gdLst/>
              <a:ahLst/>
              <a:cxnLst/>
              <a:rect l="l" t="t" r="r" b="b"/>
              <a:pathLst>
                <a:path w="2689" h="1231" extrusionOk="0">
                  <a:moveTo>
                    <a:pt x="2689" y="0"/>
                  </a:moveTo>
                  <a:lnTo>
                    <a:pt x="2689" y="0"/>
                  </a:lnTo>
                  <a:cubicBezTo>
                    <a:pt x="2688" y="0"/>
                    <a:pt x="2494" y="32"/>
                    <a:pt x="2235" y="130"/>
                  </a:cubicBezTo>
                  <a:cubicBezTo>
                    <a:pt x="2106" y="162"/>
                    <a:pt x="1944" y="227"/>
                    <a:pt x="1782" y="291"/>
                  </a:cubicBezTo>
                  <a:cubicBezTo>
                    <a:pt x="1652" y="356"/>
                    <a:pt x="1490" y="453"/>
                    <a:pt x="1296" y="551"/>
                  </a:cubicBezTo>
                  <a:cubicBezTo>
                    <a:pt x="648" y="874"/>
                    <a:pt x="1" y="1231"/>
                    <a:pt x="1" y="1231"/>
                  </a:cubicBezTo>
                  <a:cubicBezTo>
                    <a:pt x="1" y="1231"/>
                    <a:pt x="681" y="972"/>
                    <a:pt x="1361" y="680"/>
                  </a:cubicBezTo>
                  <a:cubicBezTo>
                    <a:pt x="1555" y="615"/>
                    <a:pt x="1717" y="551"/>
                    <a:pt x="1879" y="486"/>
                  </a:cubicBezTo>
                  <a:cubicBezTo>
                    <a:pt x="2041" y="421"/>
                    <a:pt x="2170" y="324"/>
                    <a:pt x="2300" y="259"/>
                  </a:cubicBezTo>
                  <a:cubicBezTo>
                    <a:pt x="2559" y="130"/>
                    <a:pt x="2688" y="0"/>
                    <a:pt x="26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 name="Google Shape;1457;p49"/>
            <p:cNvSpPr/>
            <p:nvPr/>
          </p:nvSpPr>
          <p:spPr>
            <a:xfrm>
              <a:off x="3034425" y="1498625"/>
              <a:ext cx="208075" cy="10100"/>
            </a:xfrm>
            <a:custGeom>
              <a:avLst/>
              <a:gdLst/>
              <a:ahLst/>
              <a:cxnLst/>
              <a:rect l="l" t="t" r="r" b="b"/>
              <a:pathLst>
                <a:path w="8323" h="404" extrusionOk="0">
                  <a:moveTo>
                    <a:pt x="0" y="0"/>
                  </a:moveTo>
                  <a:lnTo>
                    <a:pt x="0" y="33"/>
                  </a:lnTo>
                  <a:cubicBezTo>
                    <a:pt x="0" y="33"/>
                    <a:pt x="2073" y="162"/>
                    <a:pt x="4145" y="292"/>
                  </a:cubicBezTo>
                  <a:cubicBezTo>
                    <a:pt x="4663" y="324"/>
                    <a:pt x="5181" y="324"/>
                    <a:pt x="5700" y="356"/>
                  </a:cubicBezTo>
                  <a:cubicBezTo>
                    <a:pt x="6185" y="389"/>
                    <a:pt x="6639" y="389"/>
                    <a:pt x="7027" y="389"/>
                  </a:cubicBezTo>
                  <a:cubicBezTo>
                    <a:pt x="7286" y="400"/>
                    <a:pt x="7517" y="403"/>
                    <a:pt x="7709" y="403"/>
                  </a:cubicBezTo>
                  <a:cubicBezTo>
                    <a:pt x="8092" y="403"/>
                    <a:pt x="8323" y="389"/>
                    <a:pt x="8323" y="389"/>
                  </a:cubicBezTo>
                  <a:lnTo>
                    <a:pt x="8323" y="356"/>
                  </a:lnTo>
                  <a:cubicBezTo>
                    <a:pt x="8323" y="356"/>
                    <a:pt x="7804" y="292"/>
                    <a:pt x="7027" y="227"/>
                  </a:cubicBezTo>
                  <a:cubicBezTo>
                    <a:pt x="6639" y="227"/>
                    <a:pt x="6185" y="195"/>
                    <a:pt x="5700" y="162"/>
                  </a:cubicBezTo>
                  <a:cubicBezTo>
                    <a:pt x="5214" y="130"/>
                    <a:pt x="4696" y="130"/>
                    <a:pt x="4178" y="130"/>
                  </a:cubicBez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8" name="Google Shape;1458;p49"/>
          <p:cNvGrpSpPr/>
          <p:nvPr/>
        </p:nvGrpSpPr>
        <p:grpSpPr>
          <a:xfrm>
            <a:off x="1837859" y="766885"/>
            <a:ext cx="188650" cy="182200"/>
            <a:chOff x="1148925" y="2624725"/>
            <a:chExt cx="188650" cy="182200"/>
          </a:xfrm>
        </p:grpSpPr>
        <p:sp>
          <p:nvSpPr>
            <p:cNvPr id="1459" name="Google Shape;1459;p49"/>
            <p:cNvSpPr/>
            <p:nvPr/>
          </p:nvSpPr>
          <p:spPr>
            <a:xfrm>
              <a:off x="1195875" y="2717025"/>
              <a:ext cx="31600" cy="8925"/>
            </a:xfrm>
            <a:custGeom>
              <a:avLst/>
              <a:gdLst/>
              <a:ahLst/>
              <a:cxnLst/>
              <a:rect l="l" t="t" r="r" b="b"/>
              <a:pathLst>
                <a:path w="1264" h="357" extrusionOk="0">
                  <a:moveTo>
                    <a:pt x="1" y="1"/>
                  </a:moveTo>
                  <a:cubicBezTo>
                    <a:pt x="1" y="1"/>
                    <a:pt x="324" y="130"/>
                    <a:pt x="616" y="227"/>
                  </a:cubicBezTo>
                  <a:cubicBezTo>
                    <a:pt x="713" y="260"/>
                    <a:pt x="778" y="292"/>
                    <a:pt x="843" y="324"/>
                  </a:cubicBezTo>
                  <a:cubicBezTo>
                    <a:pt x="907" y="324"/>
                    <a:pt x="1004" y="324"/>
                    <a:pt x="1069" y="357"/>
                  </a:cubicBezTo>
                  <a:cubicBezTo>
                    <a:pt x="1166" y="357"/>
                    <a:pt x="1264" y="324"/>
                    <a:pt x="1264" y="324"/>
                  </a:cubicBezTo>
                  <a:lnTo>
                    <a:pt x="1264" y="292"/>
                  </a:lnTo>
                  <a:cubicBezTo>
                    <a:pt x="1264" y="292"/>
                    <a:pt x="1199" y="260"/>
                    <a:pt x="1102" y="195"/>
                  </a:cubicBezTo>
                  <a:cubicBezTo>
                    <a:pt x="1037" y="162"/>
                    <a:pt x="972" y="130"/>
                    <a:pt x="907" y="98"/>
                  </a:cubicBezTo>
                  <a:cubicBezTo>
                    <a:pt x="810" y="98"/>
                    <a:pt x="745" y="98"/>
                    <a:pt x="648" y="65"/>
                  </a:cubicBezTo>
                  <a:cubicBezTo>
                    <a:pt x="357" y="33"/>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 name="Google Shape;1460;p49"/>
            <p:cNvSpPr/>
            <p:nvPr/>
          </p:nvSpPr>
          <p:spPr>
            <a:xfrm>
              <a:off x="1212075" y="2691125"/>
              <a:ext cx="18650" cy="27550"/>
            </a:xfrm>
            <a:custGeom>
              <a:avLst/>
              <a:gdLst/>
              <a:ahLst/>
              <a:cxnLst/>
              <a:rect l="l" t="t" r="r" b="b"/>
              <a:pathLst>
                <a:path w="746" h="1102" extrusionOk="0">
                  <a:moveTo>
                    <a:pt x="33" y="0"/>
                  </a:moveTo>
                  <a:lnTo>
                    <a:pt x="0" y="33"/>
                  </a:lnTo>
                  <a:cubicBezTo>
                    <a:pt x="0" y="33"/>
                    <a:pt x="162" y="324"/>
                    <a:pt x="324" y="616"/>
                  </a:cubicBezTo>
                  <a:cubicBezTo>
                    <a:pt x="356" y="680"/>
                    <a:pt x="389" y="745"/>
                    <a:pt x="421" y="810"/>
                  </a:cubicBezTo>
                  <a:cubicBezTo>
                    <a:pt x="454" y="875"/>
                    <a:pt x="518" y="939"/>
                    <a:pt x="551" y="972"/>
                  </a:cubicBezTo>
                  <a:cubicBezTo>
                    <a:pt x="648" y="1069"/>
                    <a:pt x="745" y="1101"/>
                    <a:pt x="745" y="1101"/>
                  </a:cubicBezTo>
                  <a:cubicBezTo>
                    <a:pt x="745" y="1101"/>
                    <a:pt x="745" y="1004"/>
                    <a:pt x="680" y="875"/>
                  </a:cubicBezTo>
                  <a:cubicBezTo>
                    <a:pt x="680" y="842"/>
                    <a:pt x="648" y="745"/>
                    <a:pt x="616" y="713"/>
                  </a:cubicBezTo>
                  <a:cubicBezTo>
                    <a:pt x="551" y="648"/>
                    <a:pt x="486" y="583"/>
                    <a:pt x="454" y="518"/>
                  </a:cubicBezTo>
                  <a:cubicBezTo>
                    <a:pt x="259" y="259"/>
                    <a:pt x="33"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 name="Google Shape;1461;p49"/>
            <p:cNvSpPr/>
            <p:nvPr/>
          </p:nvSpPr>
          <p:spPr>
            <a:xfrm>
              <a:off x="1236350" y="2624725"/>
              <a:ext cx="4900" cy="96375"/>
            </a:xfrm>
            <a:custGeom>
              <a:avLst/>
              <a:gdLst/>
              <a:ahLst/>
              <a:cxnLst/>
              <a:rect l="l" t="t" r="r" b="b"/>
              <a:pathLst>
                <a:path w="196" h="3855" extrusionOk="0">
                  <a:moveTo>
                    <a:pt x="98" y="1"/>
                  </a:moveTo>
                  <a:cubicBezTo>
                    <a:pt x="98" y="1"/>
                    <a:pt x="66" y="972"/>
                    <a:pt x="33" y="1912"/>
                  </a:cubicBezTo>
                  <a:cubicBezTo>
                    <a:pt x="1" y="2171"/>
                    <a:pt x="1" y="2397"/>
                    <a:pt x="1" y="2624"/>
                  </a:cubicBezTo>
                  <a:cubicBezTo>
                    <a:pt x="1" y="2851"/>
                    <a:pt x="1" y="3077"/>
                    <a:pt x="1" y="3239"/>
                  </a:cubicBezTo>
                  <a:cubicBezTo>
                    <a:pt x="33" y="3595"/>
                    <a:pt x="66" y="3854"/>
                    <a:pt x="66" y="3854"/>
                  </a:cubicBezTo>
                  <a:lnTo>
                    <a:pt x="98" y="3854"/>
                  </a:lnTo>
                  <a:cubicBezTo>
                    <a:pt x="98" y="3854"/>
                    <a:pt x="130" y="3595"/>
                    <a:pt x="163" y="3239"/>
                  </a:cubicBezTo>
                  <a:cubicBezTo>
                    <a:pt x="195" y="3077"/>
                    <a:pt x="195" y="2851"/>
                    <a:pt x="195" y="2624"/>
                  </a:cubicBezTo>
                  <a:cubicBezTo>
                    <a:pt x="195" y="2397"/>
                    <a:pt x="195" y="2171"/>
                    <a:pt x="195" y="1912"/>
                  </a:cubicBezTo>
                  <a:cubicBezTo>
                    <a:pt x="163" y="972"/>
                    <a:pt x="130" y="1"/>
                    <a:pt x="1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 name="Google Shape;1462;p49"/>
            <p:cNvSpPr/>
            <p:nvPr/>
          </p:nvSpPr>
          <p:spPr>
            <a:xfrm>
              <a:off x="1244450" y="2687875"/>
              <a:ext cx="23500" cy="34850"/>
            </a:xfrm>
            <a:custGeom>
              <a:avLst/>
              <a:gdLst/>
              <a:ahLst/>
              <a:cxnLst/>
              <a:rect l="l" t="t" r="r" b="b"/>
              <a:pathLst>
                <a:path w="940" h="1394" extrusionOk="0">
                  <a:moveTo>
                    <a:pt x="907" y="1"/>
                  </a:moveTo>
                  <a:cubicBezTo>
                    <a:pt x="907" y="1"/>
                    <a:pt x="648" y="325"/>
                    <a:pt x="389" y="648"/>
                  </a:cubicBezTo>
                  <a:cubicBezTo>
                    <a:pt x="324" y="746"/>
                    <a:pt x="260" y="810"/>
                    <a:pt x="195" y="908"/>
                  </a:cubicBezTo>
                  <a:cubicBezTo>
                    <a:pt x="162" y="972"/>
                    <a:pt x="130" y="1069"/>
                    <a:pt x="98" y="1134"/>
                  </a:cubicBezTo>
                  <a:cubicBezTo>
                    <a:pt x="33" y="1296"/>
                    <a:pt x="1" y="1393"/>
                    <a:pt x="1" y="1393"/>
                  </a:cubicBezTo>
                  <a:lnTo>
                    <a:pt x="33" y="1393"/>
                  </a:lnTo>
                  <a:cubicBezTo>
                    <a:pt x="33" y="1393"/>
                    <a:pt x="98" y="1328"/>
                    <a:pt x="227" y="1231"/>
                  </a:cubicBezTo>
                  <a:cubicBezTo>
                    <a:pt x="260" y="1167"/>
                    <a:pt x="324" y="1102"/>
                    <a:pt x="389" y="1005"/>
                  </a:cubicBezTo>
                  <a:cubicBezTo>
                    <a:pt x="422" y="940"/>
                    <a:pt x="486" y="843"/>
                    <a:pt x="519" y="746"/>
                  </a:cubicBezTo>
                  <a:cubicBezTo>
                    <a:pt x="745" y="389"/>
                    <a:pt x="940" y="1"/>
                    <a:pt x="9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 name="Google Shape;1463;p49"/>
            <p:cNvSpPr/>
            <p:nvPr/>
          </p:nvSpPr>
          <p:spPr>
            <a:xfrm>
              <a:off x="1247700" y="2712175"/>
              <a:ext cx="31600" cy="13775"/>
            </a:xfrm>
            <a:custGeom>
              <a:avLst/>
              <a:gdLst/>
              <a:ahLst/>
              <a:cxnLst/>
              <a:rect l="l" t="t" r="r" b="b"/>
              <a:pathLst>
                <a:path w="1264" h="551" extrusionOk="0">
                  <a:moveTo>
                    <a:pt x="1263" y="0"/>
                  </a:moveTo>
                  <a:cubicBezTo>
                    <a:pt x="1263" y="0"/>
                    <a:pt x="939" y="97"/>
                    <a:pt x="615" y="195"/>
                  </a:cubicBezTo>
                  <a:cubicBezTo>
                    <a:pt x="518" y="227"/>
                    <a:pt x="453" y="259"/>
                    <a:pt x="356" y="259"/>
                  </a:cubicBezTo>
                  <a:cubicBezTo>
                    <a:pt x="292" y="292"/>
                    <a:pt x="227" y="356"/>
                    <a:pt x="194" y="389"/>
                  </a:cubicBezTo>
                  <a:cubicBezTo>
                    <a:pt x="65" y="454"/>
                    <a:pt x="0" y="518"/>
                    <a:pt x="0" y="518"/>
                  </a:cubicBezTo>
                  <a:lnTo>
                    <a:pt x="32" y="551"/>
                  </a:lnTo>
                  <a:cubicBezTo>
                    <a:pt x="32" y="551"/>
                    <a:pt x="130" y="551"/>
                    <a:pt x="259" y="518"/>
                  </a:cubicBezTo>
                  <a:cubicBezTo>
                    <a:pt x="292" y="518"/>
                    <a:pt x="389" y="486"/>
                    <a:pt x="453" y="454"/>
                  </a:cubicBezTo>
                  <a:cubicBezTo>
                    <a:pt x="518" y="421"/>
                    <a:pt x="583" y="389"/>
                    <a:pt x="680" y="356"/>
                  </a:cubicBezTo>
                  <a:cubicBezTo>
                    <a:pt x="972" y="195"/>
                    <a:pt x="1263" y="33"/>
                    <a:pt x="1263" y="33"/>
                  </a:cubicBezTo>
                  <a:lnTo>
                    <a:pt x="126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 name="Google Shape;1464;p49"/>
            <p:cNvSpPr/>
            <p:nvPr/>
          </p:nvSpPr>
          <p:spPr>
            <a:xfrm>
              <a:off x="1249300" y="2726750"/>
              <a:ext cx="88275" cy="5675"/>
            </a:xfrm>
            <a:custGeom>
              <a:avLst/>
              <a:gdLst/>
              <a:ahLst/>
              <a:cxnLst/>
              <a:rect l="l" t="t" r="r" b="b"/>
              <a:pathLst>
                <a:path w="3531" h="227" extrusionOk="0">
                  <a:moveTo>
                    <a:pt x="1102" y="0"/>
                  </a:moveTo>
                  <a:cubicBezTo>
                    <a:pt x="908" y="0"/>
                    <a:pt x="713" y="33"/>
                    <a:pt x="551" y="33"/>
                  </a:cubicBezTo>
                  <a:cubicBezTo>
                    <a:pt x="228" y="97"/>
                    <a:pt x="1" y="130"/>
                    <a:pt x="1" y="130"/>
                  </a:cubicBezTo>
                  <a:lnTo>
                    <a:pt x="1" y="162"/>
                  </a:lnTo>
                  <a:cubicBezTo>
                    <a:pt x="1" y="162"/>
                    <a:pt x="228" y="194"/>
                    <a:pt x="551" y="194"/>
                  </a:cubicBezTo>
                  <a:cubicBezTo>
                    <a:pt x="713" y="227"/>
                    <a:pt x="908" y="227"/>
                    <a:pt x="1102" y="227"/>
                  </a:cubicBezTo>
                  <a:cubicBezTo>
                    <a:pt x="1329" y="194"/>
                    <a:pt x="1555" y="194"/>
                    <a:pt x="1782" y="162"/>
                  </a:cubicBezTo>
                  <a:cubicBezTo>
                    <a:pt x="2656" y="97"/>
                    <a:pt x="3531" y="33"/>
                    <a:pt x="3531" y="33"/>
                  </a:cubicBezTo>
                  <a:lnTo>
                    <a:pt x="353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 name="Google Shape;1465;p49"/>
            <p:cNvSpPr/>
            <p:nvPr/>
          </p:nvSpPr>
          <p:spPr>
            <a:xfrm>
              <a:off x="1248500" y="2735650"/>
              <a:ext cx="29175" cy="21875"/>
            </a:xfrm>
            <a:custGeom>
              <a:avLst/>
              <a:gdLst/>
              <a:ahLst/>
              <a:cxnLst/>
              <a:rect l="l" t="t" r="r" b="b"/>
              <a:pathLst>
                <a:path w="1167" h="875" extrusionOk="0">
                  <a:moveTo>
                    <a:pt x="0" y="0"/>
                  </a:moveTo>
                  <a:lnTo>
                    <a:pt x="0" y="33"/>
                  </a:lnTo>
                  <a:cubicBezTo>
                    <a:pt x="0" y="33"/>
                    <a:pt x="33" y="98"/>
                    <a:pt x="130" y="227"/>
                  </a:cubicBezTo>
                  <a:cubicBezTo>
                    <a:pt x="162" y="259"/>
                    <a:pt x="227" y="324"/>
                    <a:pt x="292" y="357"/>
                  </a:cubicBezTo>
                  <a:cubicBezTo>
                    <a:pt x="357" y="421"/>
                    <a:pt x="454" y="454"/>
                    <a:pt x="519" y="518"/>
                  </a:cubicBezTo>
                  <a:cubicBezTo>
                    <a:pt x="842" y="713"/>
                    <a:pt x="1134" y="875"/>
                    <a:pt x="1134" y="875"/>
                  </a:cubicBezTo>
                  <a:lnTo>
                    <a:pt x="1166" y="875"/>
                  </a:lnTo>
                  <a:cubicBezTo>
                    <a:pt x="1166" y="875"/>
                    <a:pt x="907" y="616"/>
                    <a:pt x="616" y="389"/>
                  </a:cubicBezTo>
                  <a:cubicBezTo>
                    <a:pt x="551" y="324"/>
                    <a:pt x="486" y="259"/>
                    <a:pt x="421" y="195"/>
                  </a:cubicBezTo>
                  <a:cubicBezTo>
                    <a:pt x="357" y="162"/>
                    <a:pt x="292" y="130"/>
                    <a:pt x="227" y="98"/>
                  </a:cubicBezTo>
                  <a:cubicBezTo>
                    <a:pt x="98" y="33"/>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 name="Google Shape;1466;p49"/>
            <p:cNvSpPr/>
            <p:nvPr/>
          </p:nvSpPr>
          <p:spPr>
            <a:xfrm>
              <a:off x="1245250" y="2742125"/>
              <a:ext cx="17850" cy="26750"/>
            </a:xfrm>
            <a:custGeom>
              <a:avLst/>
              <a:gdLst/>
              <a:ahLst/>
              <a:cxnLst/>
              <a:rect l="l" t="t" r="r" b="b"/>
              <a:pathLst>
                <a:path w="714" h="1070" extrusionOk="0">
                  <a:moveTo>
                    <a:pt x="33" y="0"/>
                  </a:moveTo>
                  <a:lnTo>
                    <a:pt x="1" y="33"/>
                  </a:lnTo>
                  <a:cubicBezTo>
                    <a:pt x="1" y="33"/>
                    <a:pt x="33" y="98"/>
                    <a:pt x="66" y="227"/>
                  </a:cubicBezTo>
                  <a:cubicBezTo>
                    <a:pt x="98" y="292"/>
                    <a:pt x="98" y="357"/>
                    <a:pt x="163" y="421"/>
                  </a:cubicBezTo>
                  <a:cubicBezTo>
                    <a:pt x="195" y="454"/>
                    <a:pt x="260" y="519"/>
                    <a:pt x="292" y="583"/>
                  </a:cubicBezTo>
                  <a:cubicBezTo>
                    <a:pt x="487" y="842"/>
                    <a:pt x="713" y="1069"/>
                    <a:pt x="713" y="1069"/>
                  </a:cubicBezTo>
                  <a:cubicBezTo>
                    <a:pt x="713" y="1069"/>
                    <a:pt x="584" y="778"/>
                    <a:pt x="422" y="486"/>
                  </a:cubicBezTo>
                  <a:cubicBezTo>
                    <a:pt x="390" y="421"/>
                    <a:pt x="357" y="357"/>
                    <a:pt x="325" y="292"/>
                  </a:cubicBezTo>
                  <a:cubicBezTo>
                    <a:pt x="292" y="227"/>
                    <a:pt x="228" y="195"/>
                    <a:pt x="195" y="130"/>
                  </a:cubicBezTo>
                  <a:cubicBezTo>
                    <a:pt x="98" y="65"/>
                    <a:pt x="33"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 name="Google Shape;1467;p49"/>
            <p:cNvSpPr/>
            <p:nvPr/>
          </p:nvSpPr>
          <p:spPr>
            <a:xfrm>
              <a:off x="1236350" y="2742925"/>
              <a:ext cx="4900" cy="64000"/>
            </a:xfrm>
            <a:custGeom>
              <a:avLst/>
              <a:gdLst/>
              <a:ahLst/>
              <a:cxnLst/>
              <a:rect l="l" t="t" r="r" b="b"/>
              <a:pathLst>
                <a:path w="196" h="2560" extrusionOk="0">
                  <a:moveTo>
                    <a:pt x="66" y="1"/>
                  </a:moveTo>
                  <a:cubicBezTo>
                    <a:pt x="66" y="1"/>
                    <a:pt x="33" y="163"/>
                    <a:pt x="1" y="422"/>
                  </a:cubicBezTo>
                  <a:cubicBezTo>
                    <a:pt x="1" y="519"/>
                    <a:pt x="1" y="681"/>
                    <a:pt x="1" y="810"/>
                  </a:cubicBezTo>
                  <a:cubicBezTo>
                    <a:pt x="1" y="972"/>
                    <a:pt x="1" y="1134"/>
                    <a:pt x="33" y="1296"/>
                  </a:cubicBezTo>
                  <a:cubicBezTo>
                    <a:pt x="66" y="1911"/>
                    <a:pt x="98" y="2559"/>
                    <a:pt x="98" y="2559"/>
                  </a:cubicBezTo>
                  <a:lnTo>
                    <a:pt x="130" y="2559"/>
                  </a:lnTo>
                  <a:cubicBezTo>
                    <a:pt x="130" y="2559"/>
                    <a:pt x="163" y="1911"/>
                    <a:pt x="195" y="1296"/>
                  </a:cubicBezTo>
                  <a:cubicBezTo>
                    <a:pt x="195" y="1134"/>
                    <a:pt x="195" y="972"/>
                    <a:pt x="195" y="810"/>
                  </a:cubicBezTo>
                  <a:cubicBezTo>
                    <a:pt x="195" y="681"/>
                    <a:pt x="195" y="519"/>
                    <a:pt x="163" y="422"/>
                  </a:cubicBezTo>
                  <a:cubicBezTo>
                    <a:pt x="130" y="163"/>
                    <a:pt x="98" y="1"/>
                    <a:pt x="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 name="Google Shape;1468;p49"/>
            <p:cNvSpPr/>
            <p:nvPr/>
          </p:nvSpPr>
          <p:spPr>
            <a:xfrm>
              <a:off x="1210450" y="2741325"/>
              <a:ext cx="21875" cy="25100"/>
            </a:xfrm>
            <a:custGeom>
              <a:avLst/>
              <a:gdLst/>
              <a:ahLst/>
              <a:cxnLst/>
              <a:rect l="l" t="t" r="r" b="b"/>
              <a:pathLst>
                <a:path w="875" h="1004" extrusionOk="0">
                  <a:moveTo>
                    <a:pt x="875" y="0"/>
                  </a:moveTo>
                  <a:cubicBezTo>
                    <a:pt x="875" y="0"/>
                    <a:pt x="778" y="32"/>
                    <a:pt x="681" y="130"/>
                  </a:cubicBezTo>
                  <a:cubicBezTo>
                    <a:pt x="616" y="162"/>
                    <a:pt x="583" y="194"/>
                    <a:pt x="519" y="259"/>
                  </a:cubicBezTo>
                  <a:cubicBezTo>
                    <a:pt x="486" y="324"/>
                    <a:pt x="421" y="389"/>
                    <a:pt x="389" y="453"/>
                  </a:cubicBezTo>
                  <a:cubicBezTo>
                    <a:pt x="195" y="712"/>
                    <a:pt x="0" y="972"/>
                    <a:pt x="0" y="972"/>
                  </a:cubicBezTo>
                  <a:lnTo>
                    <a:pt x="33" y="1004"/>
                  </a:lnTo>
                  <a:cubicBezTo>
                    <a:pt x="33" y="1004"/>
                    <a:pt x="260" y="777"/>
                    <a:pt x="519" y="551"/>
                  </a:cubicBezTo>
                  <a:cubicBezTo>
                    <a:pt x="551" y="486"/>
                    <a:pt x="616" y="453"/>
                    <a:pt x="681" y="389"/>
                  </a:cubicBezTo>
                  <a:cubicBezTo>
                    <a:pt x="713" y="324"/>
                    <a:pt x="778" y="259"/>
                    <a:pt x="810" y="227"/>
                  </a:cubicBezTo>
                  <a:cubicBezTo>
                    <a:pt x="842" y="97"/>
                    <a:pt x="875" y="32"/>
                    <a:pt x="875" y="32"/>
                  </a:cubicBezTo>
                  <a:lnTo>
                    <a:pt x="87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 name="Google Shape;1469;p49"/>
            <p:cNvSpPr/>
            <p:nvPr/>
          </p:nvSpPr>
          <p:spPr>
            <a:xfrm>
              <a:off x="1202350" y="2738075"/>
              <a:ext cx="25125" cy="12175"/>
            </a:xfrm>
            <a:custGeom>
              <a:avLst/>
              <a:gdLst/>
              <a:ahLst/>
              <a:cxnLst/>
              <a:rect l="l" t="t" r="r" b="b"/>
              <a:pathLst>
                <a:path w="1005" h="487" extrusionOk="0">
                  <a:moveTo>
                    <a:pt x="1005" y="1"/>
                  </a:moveTo>
                  <a:cubicBezTo>
                    <a:pt x="1005" y="1"/>
                    <a:pt x="940" y="1"/>
                    <a:pt x="810" y="33"/>
                  </a:cubicBezTo>
                  <a:cubicBezTo>
                    <a:pt x="778" y="33"/>
                    <a:pt x="713" y="33"/>
                    <a:pt x="648" y="65"/>
                  </a:cubicBezTo>
                  <a:cubicBezTo>
                    <a:pt x="584" y="98"/>
                    <a:pt x="519" y="130"/>
                    <a:pt x="486" y="162"/>
                  </a:cubicBezTo>
                  <a:cubicBezTo>
                    <a:pt x="227" y="324"/>
                    <a:pt x="1" y="486"/>
                    <a:pt x="1" y="486"/>
                  </a:cubicBezTo>
                  <a:cubicBezTo>
                    <a:pt x="1" y="486"/>
                    <a:pt x="292" y="421"/>
                    <a:pt x="551" y="324"/>
                  </a:cubicBezTo>
                  <a:cubicBezTo>
                    <a:pt x="616" y="292"/>
                    <a:pt x="681" y="292"/>
                    <a:pt x="745" y="260"/>
                  </a:cubicBezTo>
                  <a:cubicBezTo>
                    <a:pt x="810" y="227"/>
                    <a:pt x="843" y="195"/>
                    <a:pt x="875" y="162"/>
                  </a:cubicBezTo>
                  <a:cubicBezTo>
                    <a:pt x="972" y="98"/>
                    <a:pt x="1005" y="33"/>
                    <a:pt x="1005" y="33"/>
                  </a:cubicBezTo>
                  <a:lnTo>
                    <a:pt x="100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 name="Google Shape;1470;p49"/>
            <p:cNvSpPr/>
            <p:nvPr/>
          </p:nvSpPr>
          <p:spPr>
            <a:xfrm>
              <a:off x="1148925" y="2727550"/>
              <a:ext cx="76925" cy="5700"/>
            </a:xfrm>
            <a:custGeom>
              <a:avLst/>
              <a:gdLst/>
              <a:ahLst/>
              <a:cxnLst/>
              <a:rect l="l" t="t" r="r" b="b"/>
              <a:pathLst>
                <a:path w="3077" h="228" extrusionOk="0">
                  <a:moveTo>
                    <a:pt x="0" y="1"/>
                  </a:moveTo>
                  <a:lnTo>
                    <a:pt x="0" y="33"/>
                  </a:lnTo>
                  <a:cubicBezTo>
                    <a:pt x="0" y="33"/>
                    <a:pt x="778" y="98"/>
                    <a:pt x="1522" y="162"/>
                  </a:cubicBezTo>
                  <a:cubicBezTo>
                    <a:pt x="1717" y="195"/>
                    <a:pt x="1911" y="195"/>
                    <a:pt x="2105" y="227"/>
                  </a:cubicBezTo>
                  <a:cubicBezTo>
                    <a:pt x="2267" y="227"/>
                    <a:pt x="2461" y="227"/>
                    <a:pt x="2591" y="195"/>
                  </a:cubicBezTo>
                  <a:cubicBezTo>
                    <a:pt x="2882" y="195"/>
                    <a:pt x="3077" y="162"/>
                    <a:pt x="3077" y="162"/>
                  </a:cubicBezTo>
                  <a:lnTo>
                    <a:pt x="3077" y="130"/>
                  </a:lnTo>
                  <a:cubicBezTo>
                    <a:pt x="3077" y="130"/>
                    <a:pt x="2882" y="98"/>
                    <a:pt x="2591" y="33"/>
                  </a:cubicBezTo>
                  <a:cubicBezTo>
                    <a:pt x="2461" y="33"/>
                    <a:pt x="2300" y="1"/>
                    <a:pt x="21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Shape 1474"/>
        <p:cNvGrpSpPr/>
        <p:nvPr/>
      </p:nvGrpSpPr>
      <p:grpSpPr>
        <a:xfrm>
          <a:off x="0" y="0"/>
          <a:ext cx="0" cy="0"/>
          <a:chOff x="0" y="0"/>
          <a:chExt cx="0" cy="0"/>
        </a:xfrm>
      </p:grpSpPr>
      <p:sp>
        <p:nvSpPr>
          <p:cNvPr id="1475" name="Google Shape;1475;p50"/>
          <p:cNvSpPr txBox="1">
            <a:spLocks noGrp="1"/>
          </p:cNvSpPr>
          <p:nvPr>
            <p:ph type="title"/>
          </p:nvPr>
        </p:nvSpPr>
        <p:spPr>
          <a:xfrm>
            <a:off x="713100" y="539400"/>
            <a:ext cx="77178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WANN IST DER BUß- UND BETTAG?</a:t>
            </a:r>
            <a:endParaRPr/>
          </a:p>
        </p:txBody>
      </p:sp>
      <p:cxnSp>
        <p:nvCxnSpPr>
          <p:cNvPr id="1476" name="Google Shape;1476;p50"/>
          <p:cNvCxnSpPr/>
          <p:nvPr/>
        </p:nvCxnSpPr>
        <p:spPr>
          <a:xfrm>
            <a:off x="1273500" y="1111125"/>
            <a:ext cx="6597000" cy="0"/>
          </a:xfrm>
          <a:prstGeom prst="straightConnector1">
            <a:avLst/>
          </a:prstGeom>
          <a:noFill/>
          <a:ln w="19050" cap="flat" cmpd="sng">
            <a:solidFill>
              <a:schemeClr val="dk1"/>
            </a:solidFill>
            <a:prstDash val="solid"/>
            <a:round/>
            <a:headEnd type="none" w="med" len="med"/>
            <a:tailEnd type="none" w="med" len="med"/>
          </a:ln>
        </p:spPr>
      </p:cxnSp>
      <p:grpSp>
        <p:nvGrpSpPr>
          <p:cNvPr id="1477" name="Google Shape;1477;p50"/>
          <p:cNvGrpSpPr/>
          <p:nvPr/>
        </p:nvGrpSpPr>
        <p:grpSpPr>
          <a:xfrm>
            <a:off x="8430900" y="486613"/>
            <a:ext cx="238850" cy="229125"/>
            <a:chOff x="3023900" y="564375"/>
            <a:chExt cx="238850" cy="229125"/>
          </a:xfrm>
        </p:grpSpPr>
        <p:sp>
          <p:nvSpPr>
            <p:cNvPr id="1478" name="Google Shape;1478;p50"/>
            <p:cNvSpPr/>
            <p:nvPr/>
          </p:nvSpPr>
          <p:spPr>
            <a:xfrm>
              <a:off x="3083800" y="680150"/>
              <a:ext cx="39700" cy="10550"/>
            </a:xfrm>
            <a:custGeom>
              <a:avLst/>
              <a:gdLst/>
              <a:ahLst/>
              <a:cxnLst/>
              <a:rect l="l" t="t" r="r" b="b"/>
              <a:pathLst>
                <a:path w="1588" h="422" extrusionOk="0">
                  <a:moveTo>
                    <a:pt x="1" y="0"/>
                  </a:moveTo>
                  <a:lnTo>
                    <a:pt x="1" y="0"/>
                  </a:lnTo>
                  <a:cubicBezTo>
                    <a:pt x="1" y="0"/>
                    <a:pt x="389" y="162"/>
                    <a:pt x="778" y="292"/>
                  </a:cubicBezTo>
                  <a:cubicBezTo>
                    <a:pt x="875" y="324"/>
                    <a:pt x="972" y="356"/>
                    <a:pt x="1069" y="389"/>
                  </a:cubicBezTo>
                  <a:cubicBezTo>
                    <a:pt x="1166" y="389"/>
                    <a:pt x="1263" y="421"/>
                    <a:pt x="1328" y="421"/>
                  </a:cubicBezTo>
                  <a:lnTo>
                    <a:pt x="1587" y="421"/>
                  </a:lnTo>
                  <a:lnTo>
                    <a:pt x="1587" y="389"/>
                  </a:lnTo>
                  <a:cubicBezTo>
                    <a:pt x="1587" y="389"/>
                    <a:pt x="1523" y="324"/>
                    <a:pt x="1361" y="259"/>
                  </a:cubicBezTo>
                  <a:cubicBezTo>
                    <a:pt x="1296" y="227"/>
                    <a:pt x="1231" y="194"/>
                    <a:pt x="1134" y="162"/>
                  </a:cubicBezTo>
                  <a:cubicBezTo>
                    <a:pt x="1037" y="162"/>
                    <a:pt x="940" y="130"/>
                    <a:pt x="842" y="130"/>
                  </a:cubicBezTo>
                  <a:cubicBezTo>
                    <a:pt x="422" y="65"/>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 name="Google Shape;1479;p50"/>
            <p:cNvSpPr/>
            <p:nvPr/>
          </p:nvSpPr>
          <p:spPr>
            <a:xfrm>
              <a:off x="3104050" y="647750"/>
              <a:ext cx="23500" cy="34850"/>
            </a:xfrm>
            <a:custGeom>
              <a:avLst/>
              <a:gdLst/>
              <a:ahLst/>
              <a:cxnLst/>
              <a:rect l="l" t="t" r="r" b="b"/>
              <a:pathLst>
                <a:path w="940" h="1394" extrusionOk="0">
                  <a:moveTo>
                    <a:pt x="32" y="1"/>
                  </a:moveTo>
                  <a:lnTo>
                    <a:pt x="0" y="33"/>
                  </a:lnTo>
                  <a:cubicBezTo>
                    <a:pt x="0" y="33"/>
                    <a:pt x="194" y="389"/>
                    <a:pt x="421" y="746"/>
                  </a:cubicBezTo>
                  <a:cubicBezTo>
                    <a:pt x="453" y="843"/>
                    <a:pt x="518" y="940"/>
                    <a:pt x="551" y="1005"/>
                  </a:cubicBezTo>
                  <a:cubicBezTo>
                    <a:pt x="615" y="1102"/>
                    <a:pt x="680" y="1167"/>
                    <a:pt x="713" y="1199"/>
                  </a:cubicBezTo>
                  <a:cubicBezTo>
                    <a:pt x="842" y="1328"/>
                    <a:pt x="939" y="1393"/>
                    <a:pt x="939" y="1393"/>
                  </a:cubicBezTo>
                  <a:lnTo>
                    <a:pt x="939" y="1361"/>
                  </a:lnTo>
                  <a:cubicBezTo>
                    <a:pt x="939" y="1361"/>
                    <a:pt x="939" y="1264"/>
                    <a:pt x="874" y="1134"/>
                  </a:cubicBezTo>
                  <a:cubicBezTo>
                    <a:pt x="842" y="1069"/>
                    <a:pt x="777" y="972"/>
                    <a:pt x="745" y="875"/>
                  </a:cubicBezTo>
                  <a:cubicBezTo>
                    <a:pt x="680" y="810"/>
                    <a:pt x="615" y="746"/>
                    <a:pt x="551" y="648"/>
                  </a:cubicBezTo>
                  <a:cubicBezTo>
                    <a:pt x="292" y="325"/>
                    <a:pt x="32" y="1"/>
                    <a:pt x="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 name="Google Shape;1480;p50"/>
            <p:cNvSpPr/>
            <p:nvPr/>
          </p:nvSpPr>
          <p:spPr>
            <a:xfrm>
              <a:off x="3134800" y="564375"/>
              <a:ext cx="5700" cy="120650"/>
            </a:xfrm>
            <a:custGeom>
              <a:avLst/>
              <a:gdLst/>
              <a:ahLst/>
              <a:cxnLst/>
              <a:rect l="l" t="t" r="r" b="b"/>
              <a:pathLst>
                <a:path w="228" h="4826" extrusionOk="0">
                  <a:moveTo>
                    <a:pt x="130" y="0"/>
                  </a:moveTo>
                  <a:cubicBezTo>
                    <a:pt x="130" y="0"/>
                    <a:pt x="98" y="1198"/>
                    <a:pt x="33" y="2397"/>
                  </a:cubicBezTo>
                  <a:cubicBezTo>
                    <a:pt x="33" y="2720"/>
                    <a:pt x="33" y="3012"/>
                    <a:pt x="1" y="3303"/>
                  </a:cubicBezTo>
                  <a:cubicBezTo>
                    <a:pt x="1" y="3595"/>
                    <a:pt x="33" y="3854"/>
                    <a:pt x="33" y="4081"/>
                  </a:cubicBezTo>
                  <a:cubicBezTo>
                    <a:pt x="65" y="4534"/>
                    <a:pt x="98" y="4825"/>
                    <a:pt x="98" y="4825"/>
                  </a:cubicBezTo>
                  <a:cubicBezTo>
                    <a:pt x="98" y="4825"/>
                    <a:pt x="163" y="4534"/>
                    <a:pt x="195" y="4081"/>
                  </a:cubicBezTo>
                  <a:cubicBezTo>
                    <a:pt x="195" y="3854"/>
                    <a:pt x="227" y="3595"/>
                    <a:pt x="227" y="3303"/>
                  </a:cubicBezTo>
                  <a:cubicBezTo>
                    <a:pt x="227" y="3012"/>
                    <a:pt x="195" y="2720"/>
                    <a:pt x="195" y="2397"/>
                  </a:cubicBezTo>
                  <a:cubicBezTo>
                    <a:pt x="195" y="1198"/>
                    <a:pt x="163" y="0"/>
                    <a:pt x="1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 name="Google Shape;1481;p50"/>
            <p:cNvSpPr/>
            <p:nvPr/>
          </p:nvSpPr>
          <p:spPr>
            <a:xfrm>
              <a:off x="3145325" y="643700"/>
              <a:ext cx="29175" cy="43750"/>
            </a:xfrm>
            <a:custGeom>
              <a:avLst/>
              <a:gdLst/>
              <a:ahLst/>
              <a:cxnLst/>
              <a:rect l="l" t="t" r="r" b="b"/>
              <a:pathLst>
                <a:path w="1167" h="1750" extrusionOk="0">
                  <a:moveTo>
                    <a:pt x="1134" y="1"/>
                  </a:moveTo>
                  <a:cubicBezTo>
                    <a:pt x="1134" y="1"/>
                    <a:pt x="810" y="422"/>
                    <a:pt x="486" y="843"/>
                  </a:cubicBezTo>
                  <a:cubicBezTo>
                    <a:pt x="422" y="940"/>
                    <a:pt x="357" y="1037"/>
                    <a:pt x="260" y="1134"/>
                  </a:cubicBezTo>
                  <a:cubicBezTo>
                    <a:pt x="195" y="1264"/>
                    <a:pt x="163" y="1361"/>
                    <a:pt x="98" y="1426"/>
                  </a:cubicBezTo>
                  <a:cubicBezTo>
                    <a:pt x="33" y="1620"/>
                    <a:pt x="1" y="1750"/>
                    <a:pt x="1" y="1750"/>
                  </a:cubicBezTo>
                  <a:cubicBezTo>
                    <a:pt x="1" y="1750"/>
                    <a:pt x="98" y="1685"/>
                    <a:pt x="227" y="1523"/>
                  </a:cubicBezTo>
                  <a:cubicBezTo>
                    <a:pt x="292" y="1458"/>
                    <a:pt x="389" y="1361"/>
                    <a:pt x="454" y="1264"/>
                  </a:cubicBezTo>
                  <a:cubicBezTo>
                    <a:pt x="519" y="1167"/>
                    <a:pt x="584" y="1037"/>
                    <a:pt x="648" y="908"/>
                  </a:cubicBezTo>
                  <a:cubicBezTo>
                    <a:pt x="907" y="454"/>
                    <a:pt x="1166" y="1"/>
                    <a:pt x="1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 name="Google Shape;1482;p50"/>
            <p:cNvSpPr/>
            <p:nvPr/>
          </p:nvSpPr>
          <p:spPr>
            <a:xfrm>
              <a:off x="3149375" y="674475"/>
              <a:ext cx="39700" cy="17025"/>
            </a:xfrm>
            <a:custGeom>
              <a:avLst/>
              <a:gdLst/>
              <a:ahLst/>
              <a:cxnLst/>
              <a:rect l="l" t="t" r="r" b="b"/>
              <a:pathLst>
                <a:path w="1588" h="681" extrusionOk="0">
                  <a:moveTo>
                    <a:pt x="1555" y="0"/>
                  </a:moveTo>
                  <a:cubicBezTo>
                    <a:pt x="1555" y="0"/>
                    <a:pt x="1166" y="130"/>
                    <a:pt x="745" y="259"/>
                  </a:cubicBezTo>
                  <a:cubicBezTo>
                    <a:pt x="648" y="292"/>
                    <a:pt x="551" y="324"/>
                    <a:pt x="454" y="357"/>
                  </a:cubicBezTo>
                  <a:cubicBezTo>
                    <a:pt x="357" y="389"/>
                    <a:pt x="292" y="454"/>
                    <a:pt x="227" y="486"/>
                  </a:cubicBezTo>
                  <a:cubicBezTo>
                    <a:pt x="98" y="583"/>
                    <a:pt x="1" y="648"/>
                    <a:pt x="1" y="648"/>
                  </a:cubicBezTo>
                  <a:lnTo>
                    <a:pt x="1" y="680"/>
                  </a:lnTo>
                  <a:cubicBezTo>
                    <a:pt x="1" y="680"/>
                    <a:pt x="130" y="680"/>
                    <a:pt x="292" y="648"/>
                  </a:cubicBezTo>
                  <a:cubicBezTo>
                    <a:pt x="357" y="616"/>
                    <a:pt x="454" y="583"/>
                    <a:pt x="551" y="551"/>
                  </a:cubicBezTo>
                  <a:cubicBezTo>
                    <a:pt x="648" y="519"/>
                    <a:pt x="745" y="454"/>
                    <a:pt x="810" y="421"/>
                  </a:cubicBezTo>
                  <a:cubicBezTo>
                    <a:pt x="1199" y="227"/>
                    <a:pt x="1587" y="0"/>
                    <a:pt x="15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 name="Google Shape;1483;p50"/>
            <p:cNvSpPr/>
            <p:nvPr/>
          </p:nvSpPr>
          <p:spPr>
            <a:xfrm>
              <a:off x="3151000" y="693100"/>
              <a:ext cx="111750" cy="5675"/>
            </a:xfrm>
            <a:custGeom>
              <a:avLst/>
              <a:gdLst/>
              <a:ahLst/>
              <a:cxnLst/>
              <a:rect l="l" t="t" r="r" b="b"/>
              <a:pathLst>
                <a:path w="4470" h="227" extrusionOk="0">
                  <a:moveTo>
                    <a:pt x="1393" y="0"/>
                  </a:moveTo>
                  <a:cubicBezTo>
                    <a:pt x="1134" y="33"/>
                    <a:pt x="907" y="33"/>
                    <a:pt x="680" y="65"/>
                  </a:cubicBezTo>
                  <a:cubicBezTo>
                    <a:pt x="259" y="97"/>
                    <a:pt x="0" y="162"/>
                    <a:pt x="0" y="162"/>
                  </a:cubicBezTo>
                  <a:cubicBezTo>
                    <a:pt x="0" y="162"/>
                    <a:pt x="259" y="227"/>
                    <a:pt x="680" y="227"/>
                  </a:cubicBezTo>
                  <a:lnTo>
                    <a:pt x="1425" y="227"/>
                  </a:lnTo>
                  <a:cubicBezTo>
                    <a:pt x="1684" y="195"/>
                    <a:pt x="1943" y="195"/>
                    <a:pt x="2235" y="162"/>
                  </a:cubicBezTo>
                  <a:cubicBezTo>
                    <a:pt x="3336" y="97"/>
                    <a:pt x="4469" y="33"/>
                    <a:pt x="4469" y="33"/>
                  </a:cubicBezTo>
                  <a:lnTo>
                    <a:pt x="446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 name="Google Shape;1484;p50"/>
            <p:cNvSpPr/>
            <p:nvPr/>
          </p:nvSpPr>
          <p:spPr>
            <a:xfrm>
              <a:off x="3149375" y="704425"/>
              <a:ext cx="37275" cy="26750"/>
            </a:xfrm>
            <a:custGeom>
              <a:avLst/>
              <a:gdLst/>
              <a:ahLst/>
              <a:cxnLst/>
              <a:rect l="l" t="t" r="r" b="b"/>
              <a:pathLst>
                <a:path w="1491" h="1070" extrusionOk="0">
                  <a:moveTo>
                    <a:pt x="1" y="1"/>
                  </a:moveTo>
                  <a:cubicBezTo>
                    <a:pt x="1" y="1"/>
                    <a:pt x="65" y="98"/>
                    <a:pt x="195" y="227"/>
                  </a:cubicBezTo>
                  <a:cubicBezTo>
                    <a:pt x="260" y="292"/>
                    <a:pt x="324" y="357"/>
                    <a:pt x="422" y="422"/>
                  </a:cubicBezTo>
                  <a:cubicBezTo>
                    <a:pt x="519" y="486"/>
                    <a:pt x="616" y="551"/>
                    <a:pt x="713" y="616"/>
                  </a:cubicBezTo>
                  <a:cubicBezTo>
                    <a:pt x="1069" y="843"/>
                    <a:pt x="1490" y="1069"/>
                    <a:pt x="1490" y="1069"/>
                  </a:cubicBezTo>
                  <a:cubicBezTo>
                    <a:pt x="1490" y="1069"/>
                    <a:pt x="1134" y="745"/>
                    <a:pt x="810" y="454"/>
                  </a:cubicBezTo>
                  <a:cubicBezTo>
                    <a:pt x="713" y="389"/>
                    <a:pt x="616" y="324"/>
                    <a:pt x="551" y="260"/>
                  </a:cubicBezTo>
                  <a:cubicBezTo>
                    <a:pt x="454" y="195"/>
                    <a:pt x="357" y="130"/>
                    <a:pt x="292" y="98"/>
                  </a:cubicBezTo>
                  <a:cubicBezTo>
                    <a:pt x="130" y="33"/>
                    <a:pt x="33" y="1"/>
                    <a:pt x="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 name="Google Shape;1485;p50"/>
            <p:cNvSpPr/>
            <p:nvPr/>
          </p:nvSpPr>
          <p:spPr>
            <a:xfrm>
              <a:off x="3146150" y="712525"/>
              <a:ext cx="22675" cy="33225"/>
            </a:xfrm>
            <a:custGeom>
              <a:avLst/>
              <a:gdLst/>
              <a:ahLst/>
              <a:cxnLst/>
              <a:rect l="l" t="t" r="r" b="b"/>
              <a:pathLst>
                <a:path w="907" h="1329" extrusionOk="0">
                  <a:moveTo>
                    <a:pt x="0" y="0"/>
                  </a:moveTo>
                  <a:cubicBezTo>
                    <a:pt x="0" y="0"/>
                    <a:pt x="32" y="98"/>
                    <a:pt x="97" y="259"/>
                  </a:cubicBezTo>
                  <a:cubicBezTo>
                    <a:pt x="130" y="324"/>
                    <a:pt x="162" y="389"/>
                    <a:pt x="194" y="486"/>
                  </a:cubicBezTo>
                  <a:cubicBezTo>
                    <a:pt x="259" y="551"/>
                    <a:pt x="324" y="616"/>
                    <a:pt x="389" y="713"/>
                  </a:cubicBezTo>
                  <a:cubicBezTo>
                    <a:pt x="615" y="1004"/>
                    <a:pt x="874" y="1328"/>
                    <a:pt x="874" y="1328"/>
                  </a:cubicBezTo>
                  <a:lnTo>
                    <a:pt x="907" y="1328"/>
                  </a:lnTo>
                  <a:cubicBezTo>
                    <a:pt x="907" y="1328"/>
                    <a:pt x="712" y="972"/>
                    <a:pt x="518" y="616"/>
                  </a:cubicBezTo>
                  <a:cubicBezTo>
                    <a:pt x="486" y="519"/>
                    <a:pt x="421" y="454"/>
                    <a:pt x="389" y="357"/>
                  </a:cubicBezTo>
                  <a:cubicBezTo>
                    <a:pt x="324" y="292"/>
                    <a:pt x="259" y="227"/>
                    <a:pt x="227" y="162"/>
                  </a:cubicBezTo>
                  <a:cubicBezTo>
                    <a:pt x="130" y="65"/>
                    <a:pt x="32"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 name="Google Shape;1486;p50"/>
            <p:cNvSpPr/>
            <p:nvPr/>
          </p:nvSpPr>
          <p:spPr>
            <a:xfrm>
              <a:off x="3134800" y="713325"/>
              <a:ext cx="5700" cy="80175"/>
            </a:xfrm>
            <a:custGeom>
              <a:avLst/>
              <a:gdLst/>
              <a:ahLst/>
              <a:cxnLst/>
              <a:rect l="l" t="t" r="r" b="b"/>
              <a:pathLst>
                <a:path w="228" h="3207" extrusionOk="0">
                  <a:moveTo>
                    <a:pt x="98" y="1"/>
                  </a:moveTo>
                  <a:cubicBezTo>
                    <a:pt x="98" y="1"/>
                    <a:pt x="33" y="195"/>
                    <a:pt x="33" y="519"/>
                  </a:cubicBezTo>
                  <a:cubicBezTo>
                    <a:pt x="33" y="648"/>
                    <a:pt x="1" y="843"/>
                    <a:pt x="1" y="1005"/>
                  </a:cubicBezTo>
                  <a:cubicBezTo>
                    <a:pt x="1" y="1199"/>
                    <a:pt x="33" y="1393"/>
                    <a:pt x="33" y="1620"/>
                  </a:cubicBezTo>
                  <a:cubicBezTo>
                    <a:pt x="98" y="2397"/>
                    <a:pt x="130" y="3207"/>
                    <a:pt x="130" y="3207"/>
                  </a:cubicBezTo>
                  <a:lnTo>
                    <a:pt x="163" y="3207"/>
                  </a:lnTo>
                  <a:cubicBezTo>
                    <a:pt x="163" y="3207"/>
                    <a:pt x="195" y="2397"/>
                    <a:pt x="195" y="1620"/>
                  </a:cubicBezTo>
                  <a:cubicBezTo>
                    <a:pt x="195" y="1393"/>
                    <a:pt x="227" y="1199"/>
                    <a:pt x="227" y="1005"/>
                  </a:cubicBezTo>
                  <a:cubicBezTo>
                    <a:pt x="227" y="843"/>
                    <a:pt x="195" y="648"/>
                    <a:pt x="195" y="519"/>
                  </a:cubicBezTo>
                  <a:cubicBezTo>
                    <a:pt x="163" y="195"/>
                    <a:pt x="98" y="1"/>
                    <a:pt x="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 name="Google Shape;1487;p50"/>
            <p:cNvSpPr/>
            <p:nvPr/>
          </p:nvSpPr>
          <p:spPr>
            <a:xfrm>
              <a:off x="3102425" y="711725"/>
              <a:ext cx="27550" cy="30775"/>
            </a:xfrm>
            <a:custGeom>
              <a:avLst/>
              <a:gdLst/>
              <a:ahLst/>
              <a:cxnLst/>
              <a:rect l="l" t="t" r="r" b="b"/>
              <a:pathLst>
                <a:path w="1102" h="1231" extrusionOk="0">
                  <a:moveTo>
                    <a:pt x="1069" y="0"/>
                  </a:moveTo>
                  <a:cubicBezTo>
                    <a:pt x="1069" y="0"/>
                    <a:pt x="972" y="32"/>
                    <a:pt x="842" y="130"/>
                  </a:cubicBezTo>
                  <a:cubicBezTo>
                    <a:pt x="810" y="194"/>
                    <a:pt x="713" y="227"/>
                    <a:pt x="648" y="324"/>
                  </a:cubicBezTo>
                  <a:cubicBezTo>
                    <a:pt x="616" y="389"/>
                    <a:pt x="551" y="486"/>
                    <a:pt x="486" y="551"/>
                  </a:cubicBezTo>
                  <a:cubicBezTo>
                    <a:pt x="227" y="874"/>
                    <a:pt x="0" y="1231"/>
                    <a:pt x="0" y="1231"/>
                  </a:cubicBezTo>
                  <a:cubicBezTo>
                    <a:pt x="0" y="1231"/>
                    <a:pt x="324" y="939"/>
                    <a:pt x="616" y="648"/>
                  </a:cubicBezTo>
                  <a:cubicBezTo>
                    <a:pt x="680" y="583"/>
                    <a:pt x="745" y="518"/>
                    <a:pt x="810" y="453"/>
                  </a:cubicBezTo>
                  <a:cubicBezTo>
                    <a:pt x="875" y="389"/>
                    <a:pt x="939" y="291"/>
                    <a:pt x="972" y="227"/>
                  </a:cubicBezTo>
                  <a:cubicBezTo>
                    <a:pt x="1069" y="97"/>
                    <a:pt x="1101" y="0"/>
                    <a:pt x="11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 name="Google Shape;1488;p50"/>
            <p:cNvSpPr/>
            <p:nvPr/>
          </p:nvSpPr>
          <p:spPr>
            <a:xfrm>
              <a:off x="3091900" y="707300"/>
              <a:ext cx="31600" cy="14950"/>
            </a:xfrm>
            <a:custGeom>
              <a:avLst/>
              <a:gdLst/>
              <a:ahLst/>
              <a:cxnLst/>
              <a:rect l="l" t="t" r="r" b="b"/>
              <a:pathLst>
                <a:path w="1264" h="598" extrusionOk="0">
                  <a:moveTo>
                    <a:pt x="1153" y="1"/>
                  </a:moveTo>
                  <a:cubicBezTo>
                    <a:pt x="1119" y="1"/>
                    <a:pt x="1080" y="4"/>
                    <a:pt x="1037" y="15"/>
                  </a:cubicBezTo>
                  <a:cubicBezTo>
                    <a:pt x="972" y="47"/>
                    <a:pt x="907" y="80"/>
                    <a:pt x="810" y="112"/>
                  </a:cubicBezTo>
                  <a:cubicBezTo>
                    <a:pt x="745" y="145"/>
                    <a:pt x="680" y="177"/>
                    <a:pt x="616" y="242"/>
                  </a:cubicBezTo>
                  <a:cubicBezTo>
                    <a:pt x="292" y="404"/>
                    <a:pt x="0" y="598"/>
                    <a:pt x="0" y="598"/>
                  </a:cubicBezTo>
                  <a:cubicBezTo>
                    <a:pt x="0" y="598"/>
                    <a:pt x="357" y="501"/>
                    <a:pt x="680" y="371"/>
                  </a:cubicBezTo>
                  <a:cubicBezTo>
                    <a:pt x="745" y="339"/>
                    <a:pt x="842" y="307"/>
                    <a:pt x="907" y="274"/>
                  </a:cubicBezTo>
                  <a:cubicBezTo>
                    <a:pt x="1004" y="242"/>
                    <a:pt x="1037" y="209"/>
                    <a:pt x="1101" y="177"/>
                  </a:cubicBezTo>
                  <a:cubicBezTo>
                    <a:pt x="1199" y="80"/>
                    <a:pt x="1263" y="15"/>
                    <a:pt x="1263" y="15"/>
                  </a:cubicBezTo>
                  <a:cubicBezTo>
                    <a:pt x="1263" y="15"/>
                    <a:pt x="1220" y="1"/>
                    <a:pt x="11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 name="Google Shape;1489;p50"/>
            <p:cNvSpPr/>
            <p:nvPr/>
          </p:nvSpPr>
          <p:spPr>
            <a:xfrm>
              <a:off x="3023900" y="693900"/>
              <a:ext cx="97975" cy="5700"/>
            </a:xfrm>
            <a:custGeom>
              <a:avLst/>
              <a:gdLst/>
              <a:ahLst/>
              <a:cxnLst/>
              <a:rect l="l" t="t" r="r" b="b"/>
              <a:pathLst>
                <a:path w="3919" h="228" extrusionOk="0">
                  <a:moveTo>
                    <a:pt x="0" y="1"/>
                  </a:moveTo>
                  <a:lnTo>
                    <a:pt x="0" y="33"/>
                  </a:lnTo>
                  <a:cubicBezTo>
                    <a:pt x="0" y="33"/>
                    <a:pt x="972" y="98"/>
                    <a:pt x="1943" y="163"/>
                  </a:cubicBezTo>
                  <a:cubicBezTo>
                    <a:pt x="2202" y="195"/>
                    <a:pt x="2429" y="227"/>
                    <a:pt x="2688" y="227"/>
                  </a:cubicBezTo>
                  <a:lnTo>
                    <a:pt x="3303" y="227"/>
                  </a:lnTo>
                  <a:cubicBezTo>
                    <a:pt x="3659" y="227"/>
                    <a:pt x="3919" y="195"/>
                    <a:pt x="3919" y="195"/>
                  </a:cubicBezTo>
                  <a:lnTo>
                    <a:pt x="3919" y="163"/>
                  </a:lnTo>
                  <a:cubicBezTo>
                    <a:pt x="3919" y="163"/>
                    <a:pt x="3659" y="130"/>
                    <a:pt x="3303" y="65"/>
                  </a:cubicBezTo>
                  <a:cubicBezTo>
                    <a:pt x="3109" y="65"/>
                    <a:pt x="2915" y="33"/>
                    <a:pt x="2688" y="33"/>
                  </a:cubicBezTo>
                  <a:cubicBezTo>
                    <a:pt x="2461" y="33"/>
                    <a:pt x="2202" y="1"/>
                    <a:pt x="197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0" name="Google Shape;1490;p50"/>
          <p:cNvGrpSpPr/>
          <p:nvPr/>
        </p:nvGrpSpPr>
        <p:grpSpPr>
          <a:xfrm>
            <a:off x="408413" y="430013"/>
            <a:ext cx="508425" cy="489000"/>
            <a:chOff x="3034425" y="1221750"/>
            <a:chExt cx="508425" cy="489000"/>
          </a:xfrm>
        </p:grpSpPr>
        <p:sp>
          <p:nvSpPr>
            <p:cNvPr id="1491" name="Google Shape;1491;p50"/>
            <p:cNvSpPr/>
            <p:nvPr/>
          </p:nvSpPr>
          <p:spPr>
            <a:xfrm>
              <a:off x="3162325" y="1469475"/>
              <a:ext cx="85025" cy="21875"/>
            </a:xfrm>
            <a:custGeom>
              <a:avLst/>
              <a:gdLst/>
              <a:ahLst/>
              <a:cxnLst/>
              <a:rect l="l" t="t" r="r" b="b"/>
              <a:pathLst>
                <a:path w="3401" h="875" extrusionOk="0">
                  <a:moveTo>
                    <a:pt x="1" y="0"/>
                  </a:moveTo>
                  <a:cubicBezTo>
                    <a:pt x="1" y="0"/>
                    <a:pt x="843" y="260"/>
                    <a:pt x="1685" y="519"/>
                  </a:cubicBezTo>
                  <a:cubicBezTo>
                    <a:pt x="1879" y="551"/>
                    <a:pt x="2106" y="616"/>
                    <a:pt x="2300" y="680"/>
                  </a:cubicBezTo>
                  <a:cubicBezTo>
                    <a:pt x="2494" y="745"/>
                    <a:pt x="2688" y="778"/>
                    <a:pt x="2850" y="810"/>
                  </a:cubicBezTo>
                  <a:cubicBezTo>
                    <a:pt x="3174" y="842"/>
                    <a:pt x="3369" y="875"/>
                    <a:pt x="3369" y="875"/>
                  </a:cubicBezTo>
                  <a:lnTo>
                    <a:pt x="3401" y="842"/>
                  </a:lnTo>
                  <a:cubicBezTo>
                    <a:pt x="3401" y="842"/>
                    <a:pt x="3174" y="745"/>
                    <a:pt x="2883" y="648"/>
                  </a:cubicBezTo>
                  <a:cubicBezTo>
                    <a:pt x="2721" y="583"/>
                    <a:pt x="2527" y="519"/>
                    <a:pt x="2332" y="486"/>
                  </a:cubicBezTo>
                  <a:cubicBezTo>
                    <a:pt x="2138" y="454"/>
                    <a:pt x="1911" y="389"/>
                    <a:pt x="1717" y="357"/>
                  </a:cubicBezTo>
                  <a:cubicBezTo>
                    <a:pt x="843" y="162"/>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 name="Google Shape;1492;p50"/>
            <p:cNvSpPr/>
            <p:nvPr/>
          </p:nvSpPr>
          <p:spPr>
            <a:xfrm>
              <a:off x="3206050" y="1400650"/>
              <a:ext cx="48600" cy="73700"/>
            </a:xfrm>
            <a:custGeom>
              <a:avLst/>
              <a:gdLst/>
              <a:ahLst/>
              <a:cxnLst/>
              <a:rect l="l" t="t" r="r" b="b"/>
              <a:pathLst>
                <a:path w="1944" h="2948" extrusionOk="0">
                  <a:moveTo>
                    <a:pt x="0" y="1"/>
                  </a:moveTo>
                  <a:cubicBezTo>
                    <a:pt x="1" y="1"/>
                    <a:pt x="454" y="778"/>
                    <a:pt x="907" y="1523"/>
                  </a:cubicBezTo>
                  <a:cubicBezTo>
                    <a:pt x="1037" y="1685"/>
                    <a:pt x="1134" y="1879"/>
                    <a:pt x="1231" y="2073"/>
                  </a:cubicBezTo>
                  <a:cubicBezTo>
                    <a:pt x="1360" y="2235"/>
                    <a:pt x="1490" y="2397"/>
                    <a:pt x="1587" y="2527"/>
                  </a:cubicBezTo>
                  <a:cubicBezTo>
                    <a:pt x="1781" y="2786"/>
                    <a:pt x="1943" y="2948"/>
                    <a:pt x="1943" y="2948"/>
                  </a:cubicBezTo>
                  <a:lnTo>
                    <a:pt x="1943" y="2915"/>
                  </a:lnTo>
                  <a:cubicBezTo>
                    <a:pt x="1943" y="2915"/>
                    <a:pt x="1879" y="2721"/>
                    <a:pt x="1717" y="2430"/>
                  </a:cubicBezTo>
                  <a:cubicBezTo>
                    <a:pt x="1620" y="2268"/>
                    <a:pt x="1522" y="2106"/>
                    <a:pt x="1425" y="1944"/>
                  </a:cubicBezTo>
                  <a:cubicBezTo>
                    <a:pt x="1296" y="1782"/>
                    <a:pt x="1166" y="1588"/>
                    <a:pt x="1037" y="1426"/>
                  </a:cubicBezTo>
                  <a:cubicBezTo>
                    <a:pt x="519" y="713"/>
                    <a:pt x="1"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 name="Google Shape;1493;p50"/>
            <p:cNvSpPr/>
            <p:nvPr/>
          </p:nvSpPr>
          <p:spPr>
            <a:xfrm>
              <a:off x="3273250" y="1221750"/>
              <a:ext cx="6500" cy="258275"/>
            </a:xfrm>
            <a:custGeom>
              <a:avLst/>
              <a:gdLst/>
              <a:ahLst/>
              <a:cxnLst/>
              <a:rect l="l" t="t" r="r" b="b"/>
              <a:pathLst>
                <a:path w="260" h="10331" extrusionOk="0">
                  <a:moveTo>
                    <a:pt x="194" y="0"/>
                  </a:moveTo>
                  <a:cubicBezTo>
                    <a:pt x="194" y="0"/>
                    <a:pt x="130" y="2591"/>
                    <a:pt x="65" y="5149"/>
                  </a:cubicBezTo>
                  <a:cubicBezTo>
                    <a:pt x="33" y="6444"/>
                    <a:pt x="0" y="7740"/>
                    <a:pt x="33" y="8711"/>
                  </a:cubicBezTo>
                  <a:cubicBezTo>
                    <a:pt x="65" y="9683"/>
                    <a:pt x="97" y="10330"/>
                    <a:pt x="97" y="10330"/>
                  </a:cubicBezTo>
                  <a:cubicBezTo>
                    <a:pt x="97" y="10330"/>
                    <a:pt x="162" y="9683"/>
                    <a:pt x="194" y="8711"/>
                  </a:cubicBezTo>
                  <a:cubicBezTo>
                    <a:pt x="227" y="7740"/>
                    <a:pt x="259" y="6444"/>
                    <a:pt x="227" y="5149"/>
                  </a:cubicBezTo>
                  <a:lnTo>
                    <a:pt x="22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 name="Google Shape;1494;p50"/>
            <p:cNvSpPr/>
            <p:nvPr/>
          </p:nvSpPr>
          <p:spPr>
            <a:xfrm>
              <a:off x="3292675" y="1390950"/>
              <a:ext cx="61550" cy="94750"/>
            </a:xfrm>
            <a:custGeom>
              <a:avLst/>
              <a:gdLst/>
              <a:ahLst/>
              <a:cxnLst/>
              <a:rect l="l" t="t" r="r" b="b"/>
              <a:pathLst>
                <a:path w="2462" h="3790" extrusionOk="0">
                  <a:moveTo>
                    <a:pt x="2429" y="0"/>
                  </a:moveTo>
                  <a:cubicBezTo>
                    <a:pt x="2429" y="0"/>
                    <a:pt x="1781" y="939"/>
                    <a:pt x="1166" y="1846"/>
                  </a:cubicBezTo>
                  <a:cubicBezTo>
                    <a:pt x="1004" y="2073"/>
                    <a:pt x="842" y="2299"/>
                    <a:pt x="680" y="2526"/>
                  </a:cubicBezTo>
                  <a:cubicBezTo>
                    <a:pt x="551" y="2753"/>
                    <a:pt x="421" y="2947"/>
                    <a:pt x="324" y="3141"/>
                  </a:cubicBezTo>
                  <a:cubicBezTo>
                    <a:pt x="97" y="3498"/>
                    <a:pt x="0" y="3757"/>
                    <a:pt x="0" y="3757"/>
                  </a:cubicBezTo>
                  <a:lnTo>
                    <a:pt x="0" y="3789"/>
                  </a:lnTo>
                  <a:cubicBezTo>
                    <a:pt x="0" y="3789"/>
                    <a:pt x="195" y="3562"/>
                    <a:pt x="454" y="3239"/>
                  </a:cubicBezTo>
                  <a:cubicBezTo>
                    <a:pt x="583" y="3044"/>
                    <a:pt x="713" y="2850"/>
                    <a:pt x="875" y="2656"/>
                  </a:cubicBezTo>
                  <a:cubicBezTo>
                    <a:pt x="1004" y="2429"/>
                    <a:pt x="1134" y="2170"/>
                    <a:pt x="1296" y="1943"/>
                  </a:cubicBezTo>
                  <a:cubicBezTo>
                    <a:pt x="1879" y="972"/>
                    <a:pt x="2461" y="33"/>
                    <a:pt x="2461" y="33"/>
                  </a:cubicBezTo>
                  <a:lnTo>
                    <a:pt x="242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 name="Google Shape;1495;p50"/>
            <p:cNvSpPr/>
            <p:nvPr/>
          </p:nvSpPr>
          <p:spPr>
            <a:xfrm>
              <a:off x="3301575" y="1456525"/>
              <a:ext cx="84225" cy="36450"/>
            </a:xfrm>
            <a:custGeom>
              <a:avLst/>
              <a:gdLst/>
              <a:ahLst/>
              <a:cxnLst/>
              <a:rect l="l" t="t" r="r" b="b"/>
              <a:pathLst>
                <a:path w="3369" h="1458" extrusionOk="0">
                  <a:moveTo>
                    <a:pt x="3336" y="0"/>
                  </a:moveTo>
                  <a:cubicBezTo>
                    <a:pt x="3336" y="0"/>
                    <a:pt x="2494" y="324"/>
                    <a:pt x="1652" y="648"/>
                  </a:cubicBezTo>
                  <a:cubicBezTo>
                    <a:pt x="1458" y="745"/>
                    <a:pt x="1231" y="810"/>
                    <a:pt x="1037" y="907"/>
                  </a:cubicBezTo>
                  <a:cubicBezTo>
                    <a:pt x="842" y="972"/>
                    <a:pt x="648" y="1069"/>
                    <a:pt x="519" y="1134"/>
                  </a:cubicBezTo>
                  <a:cubicBezTo>
                    <a:pt x="195" y="1296"/>
                    <a:pt x="1" y="1425"/>
                    <a:pt x="1" y="1425"/>
                  </a:cubicBezTo>
                  <a:lnTo>
                    <a:pt x="33" y="1458"/>
                  </a:lnTo>
                  <a:cubicBezTo>
                    <a:pt x="33" y="1458"/>
                    <a:pt x="260" y="1393"/>
                    <a:pt x="583" y="1296"/>
                  </a:cubicBezTo>
                  <a:cubicBezTo>
                    <a:pt x="745" y="1231"/>
                    <a:pt x="907" y="1166"/>
                    <a:pt x="1102" y="1101"/>
                  </a:cubicBezTo>
                  <a:cubicBezTo>
                    <a:pt x="1296" y="1004"/>
                    <a:pt x="1523" y="907"/>
                    <a:pt x="1717" y="810"/>
                  </a:cubicBezTo>
                  <a:cubicBezTo>
                    <a:pt x="2526" y="421"/>
                    <a:pt x="3368" y="33"/>
                    <a:pt x="3368" y="33"/>
                  </a:cubicBezTo>
                  <a:lnTo>
                    <a:pt x="33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 name="Google Shape;1496;p50"/>
            <p:cNvSpPr/>
            <p:nvPr/>
          </p:nvSpPr>
          <p:spPr>
            <a:xfrm>
              <a:off x="3304825" y="1497000"/>
              <a:ext cx="238025" cy="9750"/>
            </a:xfrm>
            <a:custGeom>
              <a:avLst/>
              <a:gdLst/>
              <a:ahLst/>
              <a:cxnLst/>
              <a:rect l="l" t="t" r="r" b="b"/>
              <a:pathLst>
                <a:path w="9521" h="390" extrusionOk="0">
                  <a:moveTo>
                    <a:pt x="9521" y="0"/>
                  </a:moveTo>
                  <a:cubicBezTo>
                    <a:pt x="9521" y="0"/>
                    <a:pt x="7124" y="65"/>
                    <a:pt x="4760" y="98"/>
                  </a:cubicBezTo>
                  <a:cubicBezTo>
                    <a:pt x="4145" y="130"/>
                    <a:pt x="3562" y="130"/>
                    <a:pt x="3012" y="130"/>
                  </a:cubicBezTo>
                  <a:cubicBezTo>
                    <a:pt x="2429" y="162"/>
                    <a:pt x="1911" y="195"/>
                    <a:pt x="1457" y="227"/>
                  </a:cubicBezTo>
                  <a:cubicBezTo>
                    <a:pt x="583" y="260"/>
                    <a:pt x="0" y="324"/>
                    <a:pt x="0" y="324"/>
                  </a:cubicBezTo>
                  <a:lnTo>
                    <a:pt x="0" y="357"/>
                  </a:lnTo>
                  <a:cubicBezTo>
                    <a:pt x="0" y="357"/>
                    <a:pt x="583" y="389"/>
                    <a:pt x="1490" y="389"/>
                  </a:cubicBezTo>
                  <a:cubicBezTo>
                    <a:pt x="1911" y="389"/>
                    <a:pt x="2461" y="357"/>
                    <a:pt x="3012" y="357"/>
                  </a:cubicBezTo>
                  <a:cubicBezTo>
                    <a:pt x="3562" y="324"/>
                    <a:pt x="4145" y="292"/>
                    <a:pt x="4760" y="260"/>
                  </a:cubicBezTo>
                  <a:lnTo>
                    <a:pt x="9521" y="33"/>
                  </a:lnTo>
                  <a:lnTo>
                    <a:pt x="952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 name="Google Shape;1497;p50"/>
            <p:cNvSpPr/>
            <p:nvPr/>
          </p:nvSpPr>
          <p:spPr>
            <a:xfrm>
              <a:off x="3302375" y="1520475"/>
              <a:ext cx="78575" cy="57500"/>
            </a:xfrm>
            <a:custGeom>
              <a:avLst/>
              <a:gdLst/>
              <a:ahLst/>
              <a:cxnLst/>
              <a:rect l="l" t="t" r="r" b="b"/>
              <a:pathLst>
                <a:path w="3143" h="2300" extrusionOk="0">
                  <a:moveTo>
                    <a:pt x="1" y="1"/>
                  </a:moveTo>
                  <a:lnTo>
                    <a:pt x="1" y="33"/>
                  </a:lnTo>
                  <a:cubicBezTo>
                    <a:pt x="1" y="33"/>
                    <a:pt x="163" y="195"/>
                    <a:pt x="454" y="454"/>
                  </a:cubicBezTo>
                  <a:cubicBezTo>
                    <a:pt x="584" y="551"/>
                    <a:pt x="746" y="681"/>
                    <a:pt x="940" y="810"/>
                  </a:cubicBezTo>
                  <a:cubicBezTo>
                    <a:pt x="1102" y="940"/>
                    <a:pt x="1329" y="1102"/>
                    <a:pt x="1523" y="1231"/>
                  </a:cubicBezTo>
                  <a:cubicBezTo>
                    <a:pt x="2332" y="1782"/>
                    <a:pt x="3142" y="2300"/>
                    <a:pt x="3142" y="2300"/>
                  </a:cubicBezTo>
                  <a:cubicBezTo>
                    <a:pt x="3142" y="2300"/>
                    <a:pt x="2365" y="1684"/>
                    <a:pt x="1620" y="1102"/>
                  </a:cubicBezTo>
                  <a:cubicBezTo>
                    <a:pt x="1426" y="940"/>
                    <a:pt x="1231" y="810"/>
                    <a:pt x="1037" y="648"/>
                  </a:cubicBezTo>
                  <a:cubicBezTo>
                    <a:pt x="875" y="519"/>
                    <a:pt x="681" y="422"/>
                    <a:pt x="519" y="324"/>
                  </a:cubicBezTo>
                  <a:cubicBezTo>
                    <a:pt x="228" y="130"/>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 name="Google Shape;1498;p50"/>
            <p:cNvSpPr/>
            <p:nvPr/>
          </p:nvSpPr>
          <p:spPr>
            <a:xfrm>
              <a:off x="3295100" y="1538300"/>
              <a:ext cx="47800" cy="70450"/>
            </a:xfrm>
            <a:custGeom>
              <a:avLst/>
              <a:gdLst/>
              <a:ahLst/>
              <a:cxnLst/>
              <a:rect l="l" t="t" r="r" b="b"/>
              <a:pathLst>
                <a:path w="1912" h="2818" extrusionOk="0">
                  <a:moveTo>
                    <a:pt x="0" y="0"/>
                  </a:moveTo>
                  <a:cubicBezTo>
                    <a:pt x="0" y="0"/>
                    <a:pt x="98" y="194"/>
                    <a:pt x="260" y="486"/>
                  </a:cubicBezTo>
                  <a:cubicBezTo>
                    <a:pt x="324" y="615"/>
                    <a:pt x="421" y="777"/>
                    <a:pt x="519" y="939"/>
                  </a:cubicBezTo>
                  <a:cubicBezTo>
                    <a:pt x="648" y="1101"/>
                    <a:pt x="778" y="1295"/>
                    <a:pt x="875" y="1457"/>
                  </a:cubicBezTo>
                  <a:cubicBezTo>
                    <a:pt x="1393" y="2137"/>
                    <a:pt x="1879" y="2817"/>
                    <a:pt x="1879" y="2817"/>
                  </a:cubicBezTo>
                  <a:lnTo>
                    <a:pt x="1911" y="2817"/>
                  </a:lnTo>
                  <a:cubicBezTo>
                    <a:pt x="1911" y="2817"/>
                    <a:pt x="1458" y="2073"/>
                    <a:pt x="1037" y="1360"/>
                  </a:cubicBezTo>
                  <a:cubicBezTo>
                    <a:pt x="907" y="1166"/>
                    <a:pt x="810" y="1004"/>
                    <a:pt x="713" y="842"/>
                  </a:cubicBezTo>
                  <a:cubicBezTo>
                    <a:pt x="583" y="680"/>
                    <a:pt x="486" y="518"/>
                    <a:pt x="389" y="389"/>
                  </a:cubicBezTo>
                  <a:cubicBezTo>
                    <a:pt x="195" y="162"/>
                    <a:pt x="33"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 name="Google Shape;1499;p50"/>
            <p:cNvSpPr/>
            <p:nvPr/>
          </p:nvSpPr>
          <p:spPr>
            <a:xfrm>
              <a:off x="3274050" y="1539900"/>
              <a:ext cx="4875" cy="170850"/>
            </a:xfrm>
            <a:custGeom>
              <a:avLst/>
              <a:gdLst/>
              <a:ahLst/>
              <a:cxnLst/>
              <a:rect l="l" t="t" r="r" b="b"/>
              <a:pathLst>
                <a:path w="195" h="6834" extrusionOk="0">
                  <a:moveTo>
                    <a:pt x="65" y="1"/>
                  </a:moveTo>
                  <a:cubicBezTo>
                    <a:pt x="65" y="1"/>
                    <a:pt x="33" y="454"/>
                    <a:pt x="1" y="1069"/>
                  </a:cubicBezTo>
                  <a:cubicBezTo>
                    <a:pt x="1" y="1393"/>
                    <a:pt x="1" y="1782"/>
                    <a:pt x="1" y="2170"/>
                  </a:cubicBezTo>
                  <a:cubicBezTo>
                    <a:pt x="1" y="2591"/>
                    <a:pt x="33" y="3012"/>
                    <a:pt x="33" y="3433"/>
                  </a:cubicBezTo>
                  <a:cubicBezTo>
                    <a:pt x="98" y="5150"/>
                    <a:pt x="162" y="6834"/>
                    <a:pt x="162" y="6834"/>
                  </a:cubicBezTo>
                  <a:lnTo>
                    <a:pt x="195" y="6834"/>
                  </a:lnTo>
                  <a:lnTo>
                    <a:pt x="195" y="3433"/>
                  </a:lnTo>
                  <a:cubicBezTo>
                    <a:pt x="195" y="3012"/>
                    <a:pt x="195" y="2559"/>
                    <a:pt x="195" y="2170"/>
                  </a:cubicBezTo>
                  <a:cubicBezTo>
                    <a:pt x="195" y="1782"/>
                    <a:pt x="195" y="1393"/>
                    <a:pt x="162" y="1069"/>
                  </a:cubicBezTo>
                  <a:cubicBezTo>
                    <a:pt x="130" y="454"/>
                    <a:pt x="6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 name="Google Shape;1500;p50"/>
            <p:cNvSpPr/>
            <p:nvPr/>
          </p:nvSpPr>
          <p:spPr>
            <a:xfrm>
              <a:off x="3201200" y="1535850"/>
              <a:ext cx="58300" cy="66425"/>
            </a:xfrm>
            <a:custGeom>
              <a:avLst/>
              <a:gdLst/>
              <a:ahLst/>
              <a:cxnLst/>
              <a:rect l="l" t="t" r="r" b="b"/>
              <a:pathLst>
                <a:path w="2332" h="2657" extrusionOk="0">
                  <a:moveTo>
                    <a:pt x="2299" y="1"/>
                  </a:moveTo>
                  <a:cubicBezTo>
                    <a:pt x="2299" y="1"/>
                    <a:pt x="2137" y="130"/>
                    <a:pt x="1878" y="357"/>
                  </a:cubicBezTo>
                  <a:cubicBezTo>
                    <a:pt x="1781" y="487"/>
                    <a:pt x="1652" y="616"/>
                    <a:pt x="1522" y="778"/>
                  </a:cubicBezTo>
                  <a:cubicBezTo>
                    <a:pt x="1393" y="940"/>
                    <a:pt x="1231" y="1102"/>
                    <a:pt x="1101" y="1264"/>
                  </a:cubicBezTo>
                  <a:cubicBezTo>
                    <a:pt x="551" y="1944"/>
                    <a:pt x="0" y="2624"/>
                    <a:pt x="0" y="2624"/>
                  </a:cubicBezTo>
                  <a:lnTo>
                    <a:pt x="32" y="2656"/>
                  </a:lnTo>
                  <a:cubicBezTo>
                    <a:pt x="32" y="2656"/>
                    <a:pt x="648" y="2009"/>
                    <a:pt x="1231" y="1361"/>
                  </a:cubicBezTo>
                  <a:cubicBezTo>
                    <a:pt x="1393" y="1231"/>
                    <a:pt x="1522" y="1069"/>
                    <a:pt x="1652" y="908"/>
                  </a:cubicBezTo>
                  <a:cubicBezTo>
                    <a:pt x="1814" y="746"/>
                    <a:pt x="1911" y="616"/>
                    <a:pt x="2008" y="487"/>
                  </a:cubicBezTo>
                  <a:cubicBezTo>
                    <a:pt x="2202" y="195"/>
                    <a:pt x="2332" y="1"/>
                    <a:pt x="23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 name="Google Shape;1501;p50"/>
            <p:cNvSpPr/>
            <p:nvPr/>
          </p:nvSpPr>
          <p:spPr>
            <a:xfrm>
              <a:off x="3179325" y="1527775"/>
              <a:ext cx="67225" cy="30775"/>
            </a:xfrm>
            <a:custGeom>
              <a:avLst/>
              <a:gdLst/>
              <a:ahLst/>
              <a:cxnLst/>
              <a:rect l="l" t="t" r="r" b="b"/>
              <a:pathLst>
                <a:path w="2689" h="1231" extrusionOk="0">
                  <a:moveTo>
                    <a:pt x="2689" y="0"/>
                  </a:moveTo>
                  <a:lnTo>
                    <a:pt x="2689" y="0"/>
                  </a:lnTo>
                  <a:cubicBezTo>
                    <a:pt x="2688" y="0"/>
                    <a:pt x="2494" y="32"/>
                    <a:pt x="2235" y="130"/>
                  </a:cubicBezTo>
                  <a:cubicBezTo>
                    <a:pt x="2106" y="162"/>
                    <a:pt x="1944" y="227"/>
                    <a:pt x="1782" y="291"/>
                  </a:cubicBezTo>
                  <a:cubicBezTo>
                    <a:pt x="1652" y="356"/>
                    <a:pt x="1490" y="453"/>
                    <a:pt x="1296" y="551"/>
                  </a:cubicBezTo>
                  <a:cubicBezTo>
                    <a:pt x="648" y="874"/>
                    <a:pt x="1" y="1231"/>
                    <a:pt x="1" y="1231"/>
                  </a:cubicBezTo>
                  <a:cubicBezTo>
                    <a:pt x="1" y="1231"/>
                    <a:pt x="681" y="972"/>
                    <a:pt x="1361" y="680"/>
                  </a:cubicBezTo>
                  <a:cubicBezTo>
                    <a:pt x="1555" y="615"/>
                    <a:pt x="1717" y="551"/>
                    <a:pt x="1879" y="486"/>
                  </a:cubicBezTo>
                  <a:cubicBezTo>
                    <a:pt x="2041" y="421"/>
                    <a:pt x="2170" y="324"/>
                    <a:pt x="2300" y="259"/>
                  </a:cubicBezTo>
                  <a:cubicBezTo>
                    <a:pt x="2559" y="130"/>
                    <a:pt x="2688" y="0"/>
                    <a:pt x="26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 name="Google Shape;1502;p50"/>
            <p:cNvSpPr/>
            <p:nvPr/>
          </p:nvSpPr>
          <p:spPr>
            <a:xfrm>
              <a:off x="3034425" y="1498625"/>
              <a:ext cx="208075" cy="10100"/>
            </a:xfrm>
            <a:custGeom>
              <a:avLst/>
              <a:gdLst/>
              <a:ahLst/>
              <a:cxnLst/>
              <a:rect l="l" t="t" r="r" b="b"/>
              <a:pathLst>
                <a:path w="8323" h="404" extrusionOk="0">
                  <a:moveTo>
                    <a:pt x="0" y="0"/>
                  </a:moveTo>
                  <a:lnTo>
                    <a:pt x="0" y="33"/>
                  </a:lnTo>
                  <a:cubicBezTo>
                    <a:pt x="0" y="33"/>
                    <a:pt x="2073" y="162"/>
                    <a:pt x="4145" y="292"/>
                  </a:cubicBezTo>
                  <a:cubicBezTo>
                    <a:pt x="4663" y="324"/>
                    <a:pt x="5181" y="324"/>
                    <a:pt x="5700" y="356"/>
                  </a:cubicBezTo>
                  <a:cubicBezTo>
                    <a:pt x="6185" y="389"/>
                    <a:pt x="6639" y="389"/>
                    <a:pt x="7027" y="389"/>
                  </a:cubicBezTo>
                  <a:cubicBezTo>
                    <a:pt x="7286" y="400"/>
                    <a:pt x="7517" y="403"/>
                    <a:pt x="7709" y="403"/>
                  </a:cubicBezTo>
                  <a:cubicBezTo>
                    <a:pt x="8092" y="403"/>
                    <a:pt x="8323" y="389"/>
                    <a:pt x="8323" y="389"/>
                  </a:cubicBezTo>
                  <a:lnTo>
                    <a:pt x="8323" y="356"/>
                  </a:lnTo>
                  <a:cubicBezTo>
                    <a:pt x="8323" y="356"/>
                    <a:pt x="7804" y="292"/>
                    <a:pt x="7027" y="227"/>
                  </a:cubicBezTo>
                  <a:cubicBezTo>
                    <a:pt x="6639" y="227"/>
                    <a:pt x="6185" y="195"/>
                    <a:pt x="5700" y="162"/>
                  </a:cubicBezTo>
                  <a:cubicBezTo>
                    <a:pt x="5214" y="130"/>
                    <a:pt x="4696" y="130"/>
                    <a:pt x="4178" y="130"/>
                  </a:cubicBez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3" name="Google Shape;1503;p50"/>
          <p:cNvGrpSpPr/>
          <p:nvPr/>
        </p:nvGrpSpPr>
        <p:grpSpPr>
          <a:xfrm>
            <a:off x="6618900" y="2457188"/>
            <a:ext cx="238850" cy="229125"/>
            <a:chOff x="3023900" y="564375"/>
            <a:chExt cx="238850" cy="229125"/>
          </a:xfrm>
        </p:grpSpPr>
        <p:sp>
          <p:nvSpPr>
            <p:cNvPr id="1504" name="Google Shape;1504;p50"/>
            <p:cNvSpPr/>
            <p:nvPr/>
          </p:nvSpPr>
          <p:spPr>
            <a:xfrm>
              <a:off x="3083800" y="680150"/>
              <a:ext cx="39700" cy="10550"/>
            </a:xfrm>
            <a:custGeom>
              <a:avLst/>
              <a:gdLst/>
              <a:ahLst/>
              <a:cxnLst/>
              <a:rect l="l" t="t" r="r" b="b"/>
              <a:pathLst>
                <a:path w="1588" h="422" extrusionOk="0">
                  <a:moveTo>
                    <a:pt x="1" y="0"/>
                  </a:moveTo>
                  <a:lnTo>
                    <a:pt x="1" y="0"/>
                  </a:lnTo>
                  <a:cubicBezTo>
                    <a:pt x="1" y="0"/>
                    <a:pt x="389" y="162"/>
                    <a:pt x="778" y="292"/>
                  </a:cubicBezTo>
                  <a:cubicBezTo>
                    <a:pt x="875" y="324"/>
                    <a:pt x="972" y="356"/>
                    <a:pt x="1069" y="389"/>
                  </a:cubicBezTo>
                  <a:cubicBezTo>
                    <a:pt x="1166" y="389"/>
                    <a:pt x="1263" y="421"/>
                    <a:pt x="1328" y="421"/>
                  </a:cubicBezTo>
                  <a:lnTo>
                    <a:pt x="1587" y="421"/>
                  </a:lnTo>
                  <a:lnTo>
                    <a:pt x="1587" y="389"/>
                  </a:lnTo>
                  <a:cubicBezTo>
                    <a:pt x="1587" y="389"/>
                    <a:pt x="1523" y="324"/>
                    <a:pt x="1361" y="259"/>
                  </a:cubicBezTo>
                  <a:cubicBezTo>
                    <a:pt x="1296" y="227"/>
                    <a:pt x="1231" y="194"/>
                    <a:pt x="1134" y="162"/>
                  </a:cubicBezTo>
                  <a:cubicBezTo>
                    <a:pt x="1037" y="162"/>
                    <a:pt x="940" y="130"/>
                    <a:pt x="842" y="130"/>
                  </a:cubicBezTo>
                  <a:cubicBezTo>
                    <a:pt x="422" y="65"/>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 name="Google Shape;1505;p50"/>
            <p:cNvSpPr/>
            <p:nvPr/>
          </p:nvSpPr>
          <p:spPr>
            <a:xfrm>
              <a:off x="3104050" y="647750"/>
              <a:ext cx="23500" cy="34850"/>
            </a:xfrm>
            <a:custGeom>
              <a:avLst/>
              <a:gdLst/>
              <a:ahLst/>
              <a:cxnLst/>
              <a:rect l="l" t="t" r="r" b="b"/>
              <a:pathLst>
                <a:path w="940" h="1394" extrusionOk="0">
                  <a:moveTo>
                    <a:pt x="32" y="1"/>
                  </a:moveTo>
                  <a:lnTo>
                    <a:pt x="0" y="33"/>
                  </a:lnTo>
                  <a:cubicBezTo>
                    <a:pt x="0" y="33"/>
                    <a:pt x="194" y="389"/>
                    <a:pt x="421" y="746"/>
                  </a:cubicBezTo>
                  <a:cubicBezTo>
                    <a:pt x="453" y="843"/>
                    <a:pt x="518" y="940"/>
                    <a:pt x="551" y="1005"/>
                  </a:cubicBezTo>
                  <a:cubicBezTo>
                    <a:pt x="615" y="1102"/>
                    <a:pt x="680" y="1167"/>
                    <a:pt x="713" y="1199"/>
                  </a:cubicBezTo>
                  <a:cubicBezTo>
                    <a:pt x="842" y="1328"/>
                    <a:pt x="939" y="1393"/>
                    <a:pt x="939" y="1393"/>
                  </a:cubicBezTo>
                  <a:lnTo>
                    <a:pt x="939" y="1361"/>
                  </a:lnTo>
                  <a:cubicBezTo>
                    <a:pt x="939" y="1361"/>
                    <a:pt x="939" y="1264"/>
                    <a:pt x="874" y="1134"/>
                  </a:cubicBezTo>
                  <a:cubicBezTo>
                    <a:pt x="842" y="1069"/>
                    <a:pt x="777" y="972"/>
                    <a:pt x="745" y="875"/>
                  </a:cubicBezTo>
                  <a:cubicBezTo>
                    <a:pt x="680" y="810"/>
                    <a:pt x="615" y="746"/>
                    <a:pt x="551" y="648"/>
                  </a:cubicBezTo>
                  <a:cubicBezTo>
                    <a:pt x="292" y="325"/>
                    <a:pt x="32" y="1"/>
                    <a:pt x="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 name="Google Shape;1506;p50"/>
            <p:cNvSpPr/>
            <p:nvPr/>
          </p:nvSpPr>
          <p:spPr>
            <a:xfrm>
              <a:off x="3134800" y="564375"/>
              <a:ext cx="5700" cy="120650"/>
            </a:xfrm>
            <a:custGeom>
              <a:avLst/>
              <a:gdLst/>
              <a:ahLst/>
              <a:cxnLst/>
              <a:rect l="l" t="t" r="r" b="b"/>
              <a:pathLst>
                <a:path w="228" h="4826" extrusionOk="0">
                  <a:moveTo>
                    <a:pt x="130" y="0"/>
                  </a:moveTo>
                  <a:cubicBezTo>
                    <a:pt x="130" y="0"/>
                    <a:pt x="98" y="1198"/>
                    <a:pt x="33" y="2397"/>
                  </a:cubicBezTo>
                  <a:cubicBezTo>
                    <a:pt x="33" y="2720"/>
                    <a:pt x="33" y="3012"/>
                    <a:pt x="1" y="3303"/>
                  </a:cubicBezTo>
                  <a:cubicBezTo>
                    <a:pt x="1" y="3595"/>
                    <a:pt x="33" y="3854"/>
                    <a:pt x="33" y="4081"/>
                  </a:cubicBezTo>
                  <a:cubicBezTo>
                    <a:pt x="65" y="4534"/>
                    <a:pt x="98" y="4825"/>
                    <a:pt x="98" y="4825"/>
                  </a:cubicBezTo>
                  <a:cubicBezTo>
                    <a:pt x="98" y="4825"/>
                    <a:pt x="163" y="4534"/>
                    <a:pt x="195" y="4081"/>
                  </a:cubicBezTo>
                  <a:cubicBezTo>
                    <a:pt x="195" y="3854"/>
                    <a:pt x="227" y="3595"/>
                    <a:pt x="227" y="3303"/>
                  </a:cubicBezTo>
                  <a:cubicBezTo>
                    <a:pt x="227" y="3012"/>
                    <a:pt x="195" y="2720"/>
                    <a:pt x="195" y="2397"/>
                  </a:cubicBezTo>
                  <a:cubicBezTo>
                    <a:pt x="195" y="1198"/>
                    <a:pt x="163" y="0"/>
                    <a:pt x="1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 name="Google Shape;1507;p50"/>
            <p:cNvSpPr/>
            <p:nvPr/>
          </p:nvSpPr>
          <p:spPr>
            <a:xfrm>
              <a:off x="3145325" y="643700"/>
              <a:ext cx="29175" cy="43750"/>
            </a:xfrm>
            <a:custGeom>
              <a:avLst/>
              <a:gdLst/>
              <a:ahLst/>
              <a:cxnLst/>
              <a:rect l="l" t="t" r="r" b="b"/>
              <a:pathLst>
                <a:path w="1167" h="1750" extrusionOk="0">
                  <a:moveTo>
                    <a:pt x="1134" y="1"/>
                  </a:moveTo>
                  <a:cubicBezTo>
                    <a:pt x="1134" y="1"/>
                    <a:pt x="810" y="422"/>
                    <a:pt x="486" y="843"/>
                  </a:cubicBezTo>
                  <a:cubicBezTo>
                    <a:pt x="422" y="940"/>
                    <a:pt x="357" y="1037"/>
                    <a:pt x="260" y="1134"/>
                  </a:cubicBezTo>
                  <a:cubicBezTo>
                    <a:pt x="195" y="1264"/>
                    <a:pt x="163" y="1361"/>
                    <a:pt x="98" y="1426"/>
                  </a:cubicBezTo>
                  <a:cubicBezTo>
                    <a:pt x="33" y="1620"/>
                    <a:pt x="1" y="1750"/>
                    <a:pt x="1" y="1750"/>
                  </a:cubicBezTo>
                  <a:cubicBezTo>
                    <a:pt x="1" y="1750"/>
                    <a:pt x="98" y="1685"/>
                    <a:pt x="227" y="1523"/>
                  </a:cubicBezTo>
                  <a:cubicBezTo>
                    <a:pt x="292" y="1458"/>
                    <a:pt x="389" y="1361"/>
                    <a:pt x="454" y="1264"/>
                  </a:cubicBezTo>
                  <a:cubicBezTo>
                    <a:pt x="519" y="1167"/>
                    <a:pt x="584" y="1037"/>
                    <a:pt x="648" y="908"/>
                  </a:cubicBezTo>
                  <a:cubicBezTo>
                    <a:pt x="907" y="454"/>
                    <a:pt x="1166" y="1"/>
                    <a:pt x="1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 name="Google Shape;1508;p50"/>
            <p:cNvSpPr/>
            <p:nvPr/>
          </p:nvSpPr>
          <p:spPr>
            <a:xfrm>
              <a:off x="3149375" y="674475"/>
              <a:ext cx="39700" cy="17025"/>
            </a:xfrm>
            <a:custGeom>
              <a:avLst/>
              <a:gdLst/>
              <a:ahLst/>
              <a:cxnLst/>
              <a:rect l="l" t="t" r="r" b="b"/>
              <a:pathLst>
                <a:path w="1588" h="681" extrusionOk="0">
                  <a:moveTo>
                    <a:pt x="1555" y="0"/>
                  </a:moveTo>
                  <a:cubicBezTo>
                    <a:pt x="1555" y="0"/>
                    <a:pt x="1166" y="130"/>
                    <a:pt x="745" y="259"/>
                  </a:cubicBezTo>
                  <a:cubicBezTo>
                    <a:pt x="648" y="292"/>
                    <a:pt x="551" y="324"/>
                    <a:pt x="454" y="357"/>
                  </a:cubicBezTo>
                  <a:cubicBezTo>
                    <a:pt x="357" y="389"/>
                    <a:pt x="292" y="454"/>
                    <a:pt x="227" y="486"/>
                  </a:cubicBezTo>
                  <a:cubicBezTo>
                    <a:pt x="98" y="583"/>
                    <a:pt x="1" y="648"/>
                    <a:pt x="1" y="648"/>
                  </a:cubicBezTo>
                  <a:lnTo>
                    <a:pt x="1" y="680"/>
                  </a:lnTo>
                  <a:cubicBezTo>
                    <a:pt x="1" y="680"/>
                    <a:pt x="130" y="680"/>
                    <a:pt x="292" y="648"/>
                  </a:cubicBezTo>
                  <a:cubicBezTo>
                    <a:pt x="357" y="616"/>
                    <a:pt x="454" y="583"/>
                    <a:pt x="551" y="551"/>
                  </a:cubicBezTo>
                  <a:cubicBezTo>
                    <a:pt x="648" y="519"/>
                    <a:pt x="745" y="454"/>
                    <a:pt x="810" y="421"/>
                  </a:cubicBezTo>
                  <a:cubicBezTo>
                    <a:pt x="1199" y="227"/>
                    <a:pt x="1587" y="0"/>
                    <a:pt x="15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 name="Google Shape;1509;p50"/>
            <p:cNvSpPr/>
            <p:nvPr/>
          </p:nvSpPr>
          <p:spPr>
            <a:xfrm>
              <a:off x="3151000" y="693100"/>
              <a:ext cx="111750" cy="5675"/>
            </a:xfrm>
            <a:custGeom>
              <a:avLst/>
              <a:gdLst/>
              <a:ahLst/>
              <a:cxnLst/>
              <a:rect l="l" t="t" r="r" b="b"/>
              <a:pathLst>
                <a:path w="4470" h="227" extrusionOk="0">
                  <a:moveTo>
                    <a:pt x="1393" y="0"/>
                  </a:moveTo>
                  <a:cubicBezTo>
                    <a:pt x="1134" y="33"/>
                    <a:pt x="907" y="33"/>
                    <a:pt x="680" y="65"/>
                  </a:cubicBezTo>
                  <a:cubicBezTo>
                    <a:pt x="259" y="97"/>
                    <a:pt x="0" y="162"/>
                    <a:pt x="0" y="162"/>
                  </a:cubicBezTo>
                  <a:cubicBezTo>
                    <a:pt x="0" y="162"/>
                    <a:pt x="259" y="227"/>
                    <a:pt x="680" y="227"/>
                  </a:cubicBezTo>
                  <a:lnTo>
                    <a:pt x="1425" y="227"/>
                  </a:lnTo>
                  <a:cubicBezTo>
                    <a:pt x="1684" y="195"/>
                    <a:pt x="1943" y="195"/>
                    <a:pt x="2235" y="162"/>
                  </a:cubicBezTo>
                  <a:cubicBezTo>
                    <a:pt x="3336" y="97"/>
                    <a:pt x="4469" y="33"/>
                    <a:pt x="4469" y="33"/>
                  </a:cubicBezTo>
                  <a:lnTo>
                    <a:pt x="446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 name="Google Shape;1510;p50"/>
            <p:cNvSpPr/>
            <p:nvPr/>
          </p:nvSpPr>
          <p:spPr>
            <a:xfrm>
              <a:off x="3149375" y="704425"/>
              <a:ext cx="37275" cy="26750"/>
            </a:xfrm>
            <a:custGeom>
              <a:avLst/>
              <a:gdLst/>
              <a:ahLst/>
              <a:cxnLst/>
              <a:rect l="l" t="t" r="r" b="b"/>
              <a:pathLst>
                <a:path w="1491" h="1070" extrusionOk="0">
                  <a:moveTo>
                    <a:pt x="1" y="1"/>
                  </a:moveTo>
                  <a:cubicBezTo>
                    <a:pt x="1" y="1"/>
                    <a:pt x="65" y="98"/>
                    <a:pt x="195" y="227"/>
                  </a:cubicBezTo>
                  <a:cubicBezTo>
                    <a:pt x="260" y="292"/>
                    <a:pt x="324" y="357"/>
                    <a:pt x="422" y="422"/>
                  </a:cubicBezTo>
                  <a:cubicBezTo>
                    <a:pt x="519" y="486"/>
                    <a:pt x="616" y="551"/>
                    <a:pt x="713" y="616"/>
                  </a:cubicBezTo>
                  <a:cubicBezTo>
                    <a:pt x="1069" y="843"/>
                    <a:pt x="1490" y="1069"/>
                    <a:pt x="1490" y="1069"/>
                  </a:cubicBezTo>
                  <a:cubicBezTo>
                    <a:pt x="1490" y="1069"/>
                    <a:pt x="1134" y="745"/>
                    <a:pt x="810" y="454"/>
                  </a:cubicBezTo>
                  <a:cubicBezTo>
                    <a:pt x="713" y="389"/>
                    <a:pt x="616" y="324"/>
                    <a:pt x="551" y="260"/>
                  </a:cubicBezTo>
                  <a:cubicBezTo>
                    <a:pt x="454" y="195"/>
                    <a:pt x="357" y="130"/>
                    <a:pt x="292" y="98"/>
                  </a:cubicBezTo>
                  <a:cubicBezTo>
                    <a:pt x="130" y="33"/>
                    <a:pt x="33" y="1"/>
                    <a:pt x="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 name="Google Shape;1511;p50"/>
            <p:cNvSpPr/>
            <p:nvPr/>
          </p:nvSpPr>
          <p:spPr>
            <a:xfrm>
              <a:off x="3146150" y="712525"/>
              <a:ext cx="22675" cy="33225"/>
            </a:xfrm>
            <a:custGeom>
              <a:avLst/>
              <a:gdLst/>
              <a:ahLst/>
              <a:cxnLst/>
              <a:rect l="l" t="t" r="r" b="b"/>
              <a:pathLst>
                <a:path w="907" h="1329" extrusionOk="0">
                  <a:moveTo>
                    <a:pt x="0" y="0"/>
                  </a:moveTo>
                  <a:cubicBezTo>
                    <a:pt x="0" y="0"/>
                    <a:pt x="32" y="98"/>
                    <a:pt x="97" y="259"/>
                  </a:cubicBezTo>
                  <a:cubicBezTo>
                    <a:pt x="130" y="324"/>
                    <a:pt x="162" y="389"/>
                    <a:pt x="194" y="486"/>
                  </a:cubicBezTo>
                  <a:cubicBezTo>
                    <a:pt x="259" y="551"/>
                    <a:pt x="324" y="616"/>
                    <a:pt x="389" y="713"/>
                  </a:cubicBezTo>
                  <a:cubicBezTo>
                    <a:pt x="615" y="1004"/>
                    <a:pt x="874" y="1328"/>
                    <a:pt x="874" y="1328"/>
                  </a:cubicBezTo>
                  <a:lnTo>
                    <a:pt x="907" y="1328"/>
                  </a:lnTo>
                  <a:cubicBezTo>
                    <a:pt x="907" y="1328"/>
                    <a:pt x="712" y="972"/>
                    <a:pt x="518" y="616"/>
                  </a:cubicBezTo>
                  <a:cubicBezTo>
                    <a:pt x="486" y="519"/>
                    <a:pt x="421" y="454"/>
                    <a:pt x="389" y="357"/>
                  </a:cubicBezTo>
                  <a:cubicBezTo>
                    <a:pt x="324" y="292"/>
                    <a:pt x="259" y="227"/>
                    <a:pt x="227" y="162"/>
                  </a:cubicBezTo>
                  <a:cubicBezTo>
                    <a:pt x="130" y="65"/>
                    <a:pt x="32"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 name="Google Shape;1512;p50"/>
            <p:cNvSpPr/>
            <p:nvPr/>
          </p:nvSpPr>
          <p:spPr>
            <a:xfrm>
              <a:off x="3134800" y="713325"/>
              <a:ext cx="5700" cy="80175"/>
            </a:xfrm>
            <a:custGeom>
              <a:avLst/>
              <a:gdLst/>
              <a:ahLst/>
              <a:cxnLst/>
              <a:rect l="l" t="t" r="r" b="b"/>
              <a:pathLst>
                <a:path w="228" h="3207" extrusionOk="0">
                  <a:moveTo>
                    <a:pt x="98" y="1"/>
                  </a:moveTo>
                  <a:cubicBezTo>
                    <a:pt x="98" y="1"/>
                    <a:pt x="33" y="195"/>
                    <a:pt x="33" y="519"/>
                  </a:cubicBezTo>
                  <a:cubicBezTo>
                    <a:pt x="33" y="648"/>
                    <a:pt x="1" y="843"/>
                    <a:pt x="1" y="1005"/>
                  </a:cubicBezTo>
                  <a:cubicBezTo>
                    <a:pt x="1" y="1199"/>
                    <a:pt x="33" y="1393"/>
                    <a:pt x="33" y="1620"/>
                  </a:cubicBezTo>
                  <a:cubicBezTo>
                    <a:pt x="98" y="2397"/>
                    <a:pt x="130" y="3207"/>
                    <a:pt x="130" y="3207"/>
                  </a:cubicBezTo>
                  <a:lnTo>
                    <a:pt x="163" y="3207"/>
                  </a:lnTo>
                  <a:cubicBezTo>
                    <a:pt x="163" y="3207"/>
                    <a:pt x="195" y="2397"/>
                    <a:pt x="195" y="1620"/>
                  </a:cubicBezTo>
                  <a:cubicBezTo>
                    <a:pt x="195" y="1393"/>
                    <a:pt x="227" y="1199"/>
                    <a:pt x="227" y="1005"/>
                  </a:cubicBezTo>
                  <a:cubicBezTo>
                    <a:pt x="227" y="843"/>
                    <a:pt x="195" y="648"/>
                    <a:pt x="195" y="519"/>
                  </a:cubicBezTo>
                  <a:cubicBezTo>
                    <a:pt x="163" y="195"/>
                    <a:pt x="98" y="1"/>
                    <a:pt x="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 name="Google Shape;1513;p50"/>
            <p:cNvSpPr/>
            <p:nvPr/>
          </p:nvSpPr>
          <p:spPr>
            <a:xfrm>
              <a:off x="3102425" y="711725"/>
              <a:ext cx="27550" cy="30775"/>
            </a:xfrm>
            <a:custGeom>
              <a:avLst/>
              <a:gdLst/>
              <a:ahLst/>
              <a:cxnLst/>
              <a:rect l="l" t="t" r="r" b="b"/>
              <a:pathLst>
                <a:path w="1102" h="1231" extrusionOk="0">
                  <a:moveTo>
                    <a:pt x="1069" y="0"/>
                  </a:moveTo>
                  <a:cubicBezTo>
                    <a:pt x="1069" y="0"/>
                    <a:pt x="972" y="32"/>
                    <a:pt x="842" y="130"/>
                  </a:cubicBezTo>
                  <a:cubicBezTo>
                    <a:pt x="810" y="194"/>
                    <a:pt x="713" y="227"/>
                    <a:pt x="648" y="324"/>
                  </a:cubicBezTo>
                  <a:cubicBezTo>
                    <a:pt x="616" y="389"/>
                    <a:pt x="551" y="486"/>
                    <a:pt x="486" y="551"/>
                  </a:cubicBezTo>
                  <a:cubicBezTo>
                    <a:pt x="227" y="874"/>
                    <a:pt x="0" y="1231"/>
                    <a:pt x="0" y="1231"/>
                  </a:cubicBezTo>
                  <a:cubicBezTo>
                    <a:pt x="0" y="1231"/>
                    <a:pt x="324" y="939"/>
                    <a:pt x="616" y="648"/>
                  </a:cubicBezTo>
                  <a:cubicBezTo>
                    <a:pt x="680" y="583"/>
                    <a:pt x="745" y="518"/>
                    <a:pt x="810" y="453"/>
                  </a:cubicBezTo>
                  <a:cubicBezTo>
                    <a:pt x="875" y="389"/>
                    <a:pt x="939" y="291"/>
                    <a:pt x="972" y="227"/>
                  </a:cubicBezTo>
                  <a:cubicBezTo>
                    <a:pt x="1069" y="97"/>
                    <a:pt x="1101" y="0"/>
                    <a:pt x="11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 name="Google Shape;1514;p50"/>
            <p:cNvSpPr/>
            <p:nvPr/>
          </p:nvSpPr>
          <p:spPr>
            <a:xfrm>
              <a:off x="3091900" y="707300"/>
              <a:ext cx="31600" cy="14950"/>
            </a:xfrm>
            <a:custGeom>
              <a:avLst/>
              <a:gdLst/>
              <a:ahLst/>
              <a:cxnLst/>
              <a:rect l="l" t="t" r="r" b="b"/>
              <a:pathLst>
                <a:path w="1264" h="598" extrusionOk="0">
                  <a:moveTo>
                    <a:pt x="1153" y="1"/>
                  </a:moveTo>
                  <a:cubicBezTo>
                    <a:pt x="1119" y="1"/>
                    <a:pt x="1080" y="4"/>
                    <a:pt x="1037" y="15"/>
                  </a:cubicBezTo>
                  <a:cubicBezTo>
                    <a:pt x="972" y="47"/>
                    <a:pt x="907" y="80"/>
                    <a:pt x="810" y="112"/>
                  </a:cubicBezTo>
                  <a:cubicBezTo>
                    <a:pt x="745" y="145"/>
                    <a:pt x="680" y="177"/>
                    <a:pt x="616" y="242"/>
                  </a:cubicBezTo>
                  <a:cubicBezTo>
                    <a:pt x="292" y="404"/>
                    <a:pt x="0" y="598"/>
                    <a:pt x="0" y="598"/>
                  </a:cubicBezTo>
                  <a:cubicBezTo>
                    <a:pt x="0" y="598"/>
                    <a:pt x="357" y="501"/>
                    <a:pt x="680" y="371"/>
                  </a:cubicBezTo>
                  <a:cubicBezTo>
                    <a:pt x="745" y="339"/>
                    <a:pt x="842" y="307"/>
                    <a:pt x="907" y="274"/>
                  </a:cubicBezTo>
                  <a:cubicBezTo>
                    <a:pt x="1004" y="242"/>
                    <a:pt x="1037" y="209"/>
                    <a:pt x="1101" y="177"/>
                  </a:cubicBezTo>
                  <a:cubicBezTo>
                    <a:pt x="1199" y="80"/>
                    <a:pt x="1263" y="15"/>
                    <a:pt x="1263" y="15"/>
                  </a:cubicBezTo>
                  <a:cubicBezTo>
                    <a:pt x="1263" y="15"/>
                    <a:pt x="1220" y="1"/>
                    <a:pt x="11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 name="Google Shape;1515;p50"/>
            <p:cNvSpPr/>
            <p:nvPr/>
          </p:nvSpPr>
          <p:spPr>
            <a:xfrm>
              <a:off x="3023900" y="693900"/>
              <a:ext cx="97975" cy="5700"/>
            </a:xfrm>
            <a:custGeom>
              <a:avLst/>
              <a:gdLst/>
              <a:ahLst/>
              <a:cxnLst/>
              <a:rect l="l" t="t" r="r" b="b"/>
              <a:pathLst>
                <a:path w="3919" h="228" extrusionOk="0">
                  <a:moveTo>
                    <a:pt x="0" y="1"/>
                  </a:moveTo>
                  <a:lnTo>
                    <a:pt x="0" y="33"/>
                  </a:lnTo>
                  <a:cubicBezTo>
                    <a:pt x="0" y="33"/>
                    <a:pt x="972" y="98"/>
                    <a:pt x="1943" y="163"/>
                  </a:cubicBezTo>
                  <a:cubicBezTo>
                    <a:pt x="2202" y="195"/>
                    <a:pt x="2429" y="227"/>
                    <a:pt x="2688" y="227"/>
                  </a:cubicBezTo>
                  <a:lnTo>
                    <a:pt x="3303" y="227"/>
                  </a:lnTo>
                  <a:cubicBezTo>
                    <a:pt x="3659" y="227"/>
                    <a:pt x="3919" y="195"/>
                    <a:pt x="3919" y="195"/>
                  </a:cubicBezTo>
                  <a:lnTo>
                    <a:pt x="3919" y="163"/>
                  </a:lnTo>
                  <a:cubicBezTo>
                    <a:pt x="3919" y="163"/>
                    <a:pt x="3659" y="130"/>
                    <a:pt x="3303" y="65"/>
                  </a:cubicBezTo>
                  <a:cubicBezTo>
                    <a:pt x="3109" y="65"/>
                    <a:pt x="2915" y="33"/>
                    <a:pt x="2688" y="33"/>
                  </a:cubicBezTo>
                  <a:cubicBezTo>
                    <a:pt x="2461" y="33"/>
                    <a:pt x="2202" y="1"/>
                    <a:pt x="197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aphicFrame>
        <p:nvGraphicFramePr>
          <p:cNvPr id="1516" name="Google Shape;1516;p50"/>
          <p:cNvGraphicFramePr/>
          <p:nvPr/>
        </p:nvGraphicFramePr>
        <p:xfrm>
          <a:off x="713103" y="1446450"/>
          <a:ext cx="5304250" cy="3157650"/>
        </p:xfrm>
        <a:graphic>
          <a:graphicData uri="http://schemas.openxmlformats.org/drawingml/2006/table">
            <a:tbl>
              <a:tblPr>
                <a:noFill/>
                <a:tableStyleId>{E25A21BA-5D94-4B8B-98AD-09EDC570A581}</a:tableStyleId>
              </a:tblPr>
              <a:tblGrid>
                <a:gridCol w="757750">
                  <a:extLst>
                    <a:ext uri="{9D8B030D-6E8A-4147-A177-3AD203B41FA5}">
                      <a16:colId xmlns:a16="http://schemas.microsoft.com/office/drawing/2014/main" val="20000"/>
                    </a:ext>
                  </a:extLst>
                </a:gridCol>
                <a:gridCol w="757750">
                  <a:extLst>
                    <a:ext uri="{9D8B030D-6E8A-4147-A177-3AD203B41FA5}">
                      <a16:colId xmlns:a16="http://schemas.microsoft.com/office/drawing/2014/main" val="20001"/>
                    </a:ext>
                  </a:extLst>
                </a:gridCol>
                <a:gridCol w="757750">
                  <a:extLst>
                    <a:ext uri="{9D8B030D-6E8A-4147-A177-3AD203B41FA5}">
                      <a16:colId xmlns:a16="http://schemas.microsoft.com/office/drawing/2014/main" val="20002"/>
                    </a:ext>
                  </a:extLst>
                </a:gridCol>
                <a:gridCol w="757750">
                  <a:extLst>
                    <a:ext uri="{9D8B030D-6E8A-4147-A177-3AD203B41FA5}">
                      <a16:colId xmlns:a16="http://schemas.microsoft.com/office/drawing/2014/main" val="20003"/>
                    </a:ext>
                  </a:extLst>
                </a:gridCol>
                <a:gridCol w="757750">
                  <a:extLst>
                    <a:ext uri="{9D8B030D-6E8A-4147-A177-3AD203B41FA5}">
                      <a16:colId xmlns:a16="http://schemas.microsoft.com/office/drawing/2014/main" val="20004"/>
                    </a:ext>
                  </a:extLst>
                </a:gridCol>
                <a:gridCol w="757750">
                  <a:extLst>
                    <a:ext uri="{9D8B030D-6E8A-4147-A177-3AD203B41FA5}">
                      <a16:colId xmlns:a16="http://schemas.microsoft.com/office/drawing/2014/main" val="20005"/>
                    </a:ext>
                  </a:extLst>
                </a:gridCol>
                <a:gridCol w="757750">
                  <a:extLst>
                    <a:ext uri="{9D8B030D-6E8A-4147-A177-3AD203B41FA5}">
                      <a16:colId xmlns:a16="http://schemas.microsoft.com/office/drawing/2014/main" val="20006"/>
                    </a:ext>
                  </a:extLst>
                </a:gridCol>
              </a:tblGrid>
              <a:tr h="445000">
                <a:tc gridSpan="7">
                  <a:txBody>
                    <a:bodyPr/>
                    <a:lstStyle/>
                    <a:p>
                      <a:pPr marL="0" lvl="0" indent="0" algn="ctr" rtl="0">
                        <a:spcBef>
                          <a:spcPts val="0"/>
                        </a:spcBef>
                        <a:spcAft>
                          <a:spcPts val="0"/>
                        </a:spcAft>
                        <a:buNone/>
                      </a:pPr>
                      <a:r>
                        <a:rPr lang="en" sz="2000">
                          <a:solidFill>
                            <a:schemeClr val="dk1"/>
                          </a:solidFill>
                          <a:latin typeface="Vollkorn"/>
                          <a:ea typeface="Vollkorn"/>
                          <a:cs typeface="Vollkorn"/>
                          <a:sym typeface="Vollkorn"/>
                        </a:rPr>
                        <a:t>NOVEMBER</a:t>
                      </a:r>
                      <a:endParaRPr sz="2000">
                        <a:solidFill>
                          <a:schemeClr val="dk1"/>
                        </a:solidFill>
                        <a:latin typeface="Vollkorn"/>
                        <a:ea typeface="Vollkorn"/>
                        <a:cs typeface="Vollkorn"/>
                        <a:sym typeface="Vollkorn"/>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0"/>
                  </a:ext>
                </a:extLst>
              </a:tr>
              <a:tr h="445000">
                <a:tc>
                  <a:txBody>
                    <a:bodyPr/>
                    <a:lstStyle/>
                    <a:p>
                      <a:pPr marL="0" lvl="0" indent="0" algn="ctr" rtl="0">
                        <a:spcBef>
                          <a:spcPts val="0"/>
                        </a:spcBef>
                        <a:spcAft>
                          <a:spcPts val="0"/>
                        </a:spcAft>
                        <a:buNone/>
                      </a:pPr>
                      <a:r>
                        <a:rPr lang="en" sz="2000">
                          <a:solidFill>
                            <a:schemeClr val="dk1"/>
                          </a:solidFill>
                          <a:latin typeface="Vollkorn"/>
                          <a:ea typeface="Vollkorn"/>
                          <a:cs typeface="Vollkorn"/>
                          <a:sym typeface="Vollkorn"/>
                        </a:rPr>
                        <a:t>M</a:t>
                      </a:r>
                      <a:endParaRPr sz="2000">
                        <a:solidFill>
                          <a:schemeClr val="dk1"/>
                        </a:solidFill>
                        <a:latin typeface="Vollkorn"/>
                        <a:ea typeface="Vollkorn"/>
                        <a:cs typeface="Vollkorn"/>
                        <a:sym typeface="Vollkorn"/>
                      </a:endParaRPr>
                    </a:p>
                  </a:txBody>
                  <a:tcPr marL="91425" marR="91425" marT="0" marB="0"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n" sz="2000">
                          <a:solidFill>
                            <a:schemeClr val="dk1"/>
                          </a:solidFill>
                          <a:latin typeface="Vollkorn"/>
                          <a:ea typeface="Vollkorn"/>
                          <a:cs typeface="Vollkorn"/>
                          <a:sym typeface="Vollkorn"/>
                        </a:rPr>
                        <a:t>D</a:t>
                      </a:r>
                      <a:endParaRPr sz="2000">
                        <a:solidFill>
                          <a:schemeClr val="dk1"/>
                        </a:solidFill>
                        <a:latin typeface="Vollkorn"/>
                        <a:ea typeface="Vollkorn"/>
                        <a:cs typeface="Vollkorn"/>
                        <a:sym typeface="Vollkorn"/>
                      </a:endParaRPr>
                    </a:p>
                  </a:txBody>
                  <a:tcPr marL="91425" marR="91425" marT="0" marB="0"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n" sz="2000">
                          <a:solidFill>
                            <a:schemeClr val="dk1"/>
                          </a:solidFill>
                          <a:latin typeface="Vollkorn"/>
                          <a:ea typeface="Vollkorn"/>
                          <a:cs typeface="Vollkorn"/>
                          <a:sym typeface="Vollkorn"/>
                        </a:rPr>
                        <a:t>M</a:t>
                      </a:r>
                      <a:endParaRPr sz="2000">
                        <a:solidFill>
                          <a:schemeClr val="dk1"/>
                        </a:solidFill>
                        <a:latin typeface="Vollkorn"/>
                        <a:ea typeface="Vollkorn"/>
                        <a:cs typeface="Vollkorn"/>
                        <a:sym typeface="Vollkorn"/>
                      </a:endParaRPr>
                    </a:p>
                  </a:txBody>
                  <a:tcPr marL="91425" marR="91425" marT="0" marB="0"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n" sz="2000">
                          <a:solidFill>
                            <a:schemeClr val="dk1"/>
                          </a:solidFill>
                          <a:latin typeface="Vollkorn"/>
                          <a:ea typeface="Vollkorn"/>
                          <a:cs typeface="Vollkorn"/>
                          <a:sym typeface="Vollkorn"/>
                        </a:rPr>
                        <a:t>D</a:t>
                      </a:r>
                      <a:endParaRPr sz="2000">
                        <a:solidFill>
                          <a:schemeClr val="dk1"/>
                        </a:solidFill>
                        <a:latin typeface="Vollkorn"/>
                        <a:ea typeface="Vollkorn"/>
                        <a:cs typeface="Vollkorn"/>
                        <a:sym typeface="Vollkorn"/>
                      </a:endParaRPr>
                    </a:p>
                  </a:txBody>
                  <a:tcPr marL="91425" marR="91425" marT="0" marB="0"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n" sz="2000">
                          <a:solidFill>
                            <a:schemeClr val="dk1"/>
                          </a:solidFill>
                          <a:latin typeface="Vollkorn"/>
                          <a:ea typeface="Vollkorn"/>
                          <a:cs typeface="Vollkorn"/>
                          <a:sym typeface="Vollkorn"/>
                        </a:rPr>
                        <a:t>F</a:t>
                      </a:r>
                      <a:endParaRPr sz="2000">
                        <a:solidFill>
                          <a:schemeClr val="dk1"/>
                        </a:solidFill>
                        <a:latin typeface="Vollkorn"/>
                        <a:ea typeface="Vollkorn"/>
                        <a:cs typeface="Vollkorn"/>
                        <a:sym typeface="Vollkorn"/>
                      </a:endParaRPr>
                    </a:p>
                  </a:txBody>
                  <a:tcPr marL="91425" marR="91425" marT="0" marB="0"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n" sz="2000">
                          <a:solidFill>
                            <a:schemeClr val="dk1"/>
                          </a:solidFill>
                          <a:latin typeface="Vollkorn"/>
                          <a:ea typeface="Vollkorn"/>
                          <a:cs typeface="Vollkorn"/>
                          <a:sym typeface="Vollkorn"/>
                        </a:rPr>
                        <a:t>S</a:t>
                      </a:r>
                      <a:endParaRPr sz="2000">
                        <a:solidFill>
                          <a:schemeClr val="dk1"/>
                        </a:solidFill>
                        <a:latin typeface="Vollkorn"/>
                        <a:ea typeface="Vollkorn"/>
                        <a:cs typeface="Vollkorn"/>
                        <a:sym typeface="Vollkorn"/>
                      </a:endParaRPr>
                    </a:p>
                  </a:txBody>
                  <a:tcPr marL="91425" marR="91425" marT="0" marB="0"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n" sz="2000">
                          <a:solidFill>
                            <a:schemeClr val="dk1"/>
                          </a:solidFill>
                          <a:latin typeface="Vollkorn"/>
                          <a:ea typeface="Vollkorn"/>
                          <a:cs typeface="Vollkorn"/>
                          <a:sym typeface="Vollkorn"/>
                        </a:rPr>
                        <a:t>S</a:t>
                      </a:r>
                      <a:endParaRPr sz="2000">
                        <a:solidFill>
                          <a:schemeClr val="dk1"/>
                        </a:solidFill>
                        <a:latin typeface="Vollkorn"/>
                        <a:ea typeface="Vollkorn"/>
                        <a:cs typeface="Vollkorn"/>
                        <a:sym typeface="Vollkorn"/>
                      </a:endParaRPr>
                    </a:p>
                  </a:txBody>
                  <a:tcPr marL="91425" marR="91425" marT="0" marB="0"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extLst>
                  <a:ext uri="{0D108BD9-81ED-4DB2-BD59-A6C34878D82A}">
                    <a16:rowId xmlns:a16="http://schemas.microsoft.com/office/drawing/2014/main" val="10001"/>
                  </a:ext>
                </a:extLst>
              </a:tr>
              <a:tr h="445000">
                <a:tc>
                  <a:txBody>
                    <a:bodyPr/>
                    <a:lstStyle/>
                    <a:p>
                      <a:pPr marL="0" lvl="0" indent="0" algn="l" rtl="0">
                        <a:spcBef>
                          <a:spcPts val="0"/>
                        </a:spcBef>
                        <a:spcAft>
                          <a:spcPts val="0"/>
                        </a:spcAft>
                        <a:buNone/>
                      </a:pPr>
                      <a:r>
                        <a:rPr lang="en" sz="1200">
                          <a:solidFill>
                            <a:schemeClr val="dk2"/>
                          </a:solidFill>
                          <a:latin typeface="Roboto"/>
                          <a:ea typeface="Roboto"/>
                          <a:cs typeface="Roboto"/>
                          <a:sym typeface="Roboto"/>
                        </a:rPr>
                        <a:t>1</a:t>
                      </a:r>
                      <a:endParaRPr sz="1200">
                        <a:solidFill>
                          <a:schemeClr val="dk2"/>
                        </a:solidFill>
                        <a:latin typeface="Roboto"/>
                        <a:ea typeface="Roboto"/>
                        <a:cs typeface="Roboto"/>
                        <a:sym typeface="Roboto"/>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lvl="0" indent="0" algn="l" rtl="0">
                        <a:spcBef>
                          <a:spcPts val="0"/>
                        </a:spcBef>
                        <a:spcAft>
                          <a:spcPts val="0"/>
                        </a:spcAft>
                        <a:buNone/>
                      </a:pPr>
                      <a:r>
                        <a:rPr lang="en" sz="1200">
                          <a:solidFill>
                            <a:schemeClr val="dk2"/>
                          </a:solidFill>
                          <a:latin typeface="Roboto"/>
                          <a:ea typeface="Roboto"/>
                          <a:cs typeface="Roboto"/>
                          <a:sym typeface="Roboto"/>
                        </a:rPr>
                        <a:t>2</a:t>
                      </a:r>
                      <a:endParaRPr sz="1200">
                        <a:solidFill>
                          <a:schemeClr val="dk2"/>
                        </a:solidFill>
                        <a:latin typeface="Roboto"/>
                        <a:ea typeface="Roboto"/>
                        <a:cs typeface="Roboto"/>
                        <a:sym typeface="Roboto"/>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lvl="0" indent="0" algn="l" rtl="0">
                        <a:spcBef>
                          <a:spcPts val="0"/>
                        </a:spcBef>
                        <a:spcAft>
                          <a:spcPts val="0"/>
                        </a:spcAft>
                        <a:buNone/>
                      </a:pPr>
                      <a:r>
                        <a:rPr lang="en" sz="1200">
                          <a:solidFill>
                            <a:schemeClr val="dk2"/>
                          </a:solidFill>
                          <a:latin typeface="Roboto"/>
                          <a:ea typeface="Roboto"/>
                          <a:cs typeface="Roboto"/>
                          <a:sym typeface="Roboto"/>
                        </a:rPr>
                        <a:t>3</a:t>
                      </a:r>
                      <a:endParaRPr sz="1200">
                        <a:solidFill>
                          <a:schemeClr val="dk2"/>
                        </a:solidFill>
                        <a:latin typeface="Roboto"/>
                        <a:ea typeface="Roboto"/>
                        <a:cs typeface="Roboto"/>
                        <a:sym typeface="Roboto"/>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lvl="0" indent="0" algn="l" rtl="0">
                        <a:spcBef>
                          <a:spcPts val="0"/>
                        </a:spcBef>
                        <a:spcAft>
                          <a:spcPts val="0"/>
                        </a:spcAft>
                        <a:buNone/>
                      </a:pPr>
                      <a:r>
                        <a:rPr lang="en" sz="1200">
                          <a:solidFill>
                            <a:schemeClr val="dk2"/>
                          </a:solidFill>
                          <a:latin typeface="Roboto"/>
                          <a:ea typeface="Roboto"/>
                          <a:cs typeface="Roboto"/>
                          <a:sym typeface="Roboto"/>
                        </a:rPr>
                        <a:t>4</a:t>
                      </a:r>
                      <a:endParaRPr sz="1200">
                        <a:solidFill>
                          <a:schemeClr val="dk2"/>
                        </a:solidFill>
                        <a:latin typeface="Roboto"/>
                        <a:ea typeface="Roboto"/>
                        <a:cs typeface="Roboto"/>
                        <a:sym typeface="Roboto"/>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lvl="0" indent="0" algn="l" rtl="0">
                        <a:spcBef>
                          <a:spcPts val="0"/>
                        </a:spcBef>
                        <a:spcAft>
                          <a:spcPts val="0"/>
                        </a:spcAft>
                        <a:buNone/>
                      </a:pPr>
                      <a:r>
                        <a:rPr lang="en" sz="1200">
                          <a:solidFill>
                            <a:schemeClr val="dk2"/>
                          </a:solidFill>
                          <a:latin typeface="Roboto"/>
                          <a:ea typeface="Roboto"/>
                          <a:cs typeface="Roboto"/>
                          <a:sym typeface="Roboto"/>
                        </a:rPr>
                        <a:t>5</a:t>
                      </a:r>
                      <a:endParaRPr sz="1200">
                        <a:solidFill>
                          <a:schemeClr val="dk2"/>
                        </a:solidFill>
                        <a:latin typeface="Roboto"/>
                        <a:ea typeface="Roboto"/>
                        <a:cs typeface="Roboto"/>
                        <a:sym typeface="Roboto"/>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lvl="0" indent="0" algn="l" rtl="0">
                        <a:spcBef>
                          <a:spcPts val="0"/>
                        </a:spcBef>
                        <a:spcAft>
                          <a:spcPts val="0"/>
                        </a:spcAft>
                        <a:buNone/>
                      </a:pPr>
                      <a:r>
                        <a:rPr lang="en" sz="1200">
                          <a:solidFill>
                            <a:schemeClr val="dk2"/>
                          </a:solidFill>
                          <a:latin typeface="Roboto"/>
                          <a:ea typeface="Roboto"/>
                          <a:cs typeface="Roboto"/>
                          <a:sym typeface="Roboto"/>
                        </a:rPr>
                        <a:t>6</a:t>
                      </a:r>
                      <a:endParaRPr sz="1200">
                        <a:solidFill>
                          <a:schemeClr val="dk2"/>
                        </a:solidFill>
                        <a:latin typeface="Roboto"/>
                        <a:ea typeface="Roboto"/>
                        <a:cs typeface="Roboto"/>
                        <a:sym typeface="Roboto"/>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lvl="0" indent="0" algn="l" rtl="0">
                        <a:spcBef>
                          <a:spcPts val="0"/>
                        </a:spcBef>
                        <a:spcAft>
                          <a:spcPts val="0"/>
                        </a:spcAft>
                        <a:buNone/>
                      </a:pPr>
                      <a:r>
                        <a:rPr lang="en" sz="1200">
                          <a:solidFill>
                            <a:schemeClr val="dk2"/>
                          </a:solidFill>
                          <a:latin typeface="Roboto"/>
                          <a:ea typeface="Roboto"/>
                          <a:cs typeface="Roboto"/>
                          <a:sym typeface="Roboto"/>
                        </a:rPr>
                        <a:t>7</a:t>
                      </a:r>
                      <a:endParaRPr sz="1200">
                        <a:solidFill>
                          <a:schemeClr val="dk2"/>
                        </a:solidFill>
                        <a:latin typeface="Roboto"/>
                        <a:ea typeface="Roboto"/>
                        <a:cs typeface="Roboto"/>
                        <a:sym typeface="Roboto"/>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extLst>
                  <a:ext uri="{0D108BD9-81ED-4DB2-BD59-A6C34878D82A}">
                    <a16:rowId xmlns:a16="http://schemas.microsoft.com/office/drawing/2014/main" val="10002"/>
                  </a:ext>
                </a:extLst>
              </a:tr>
              <a:tr h="445000">
                <a:tc>
                  <a:txBody>
                    <a:bodyPr/>
                    <a:lstStyle/>
                    <a:p>
                      <a:pPr marL="0" lvl="0" indent="0" algn="l" rtl="0">
                        <a:spcBef>
                          <a:spcPts val="0"/>
                        </a:spcBef>
                        <a:spcAft>
                          <a:spcPts val="0"/>
                        </a:spcAft>
                        <a:buNone/>
                      </a:pPr>
                      <a:r>
                        <a:rPr lang="en" sz="1200">
                          <a:solidFill>
                            <a:schemeClr val="dk2"/>
                          </a:solidFill>
                          <a:latin typeface="Roboto"/>
                          <a:ea typeface="Roboto"/>
                          <a:cs typeface="Roboto"/>
                          <a:sym typeface="Roboto"/>
                        </a:rPr>
                        <a:t>8</a:t>
                      </a:r>
                      <a:endParaRPr sz="1200">
                        <a:solidFill>
                          <a:schemeClr val="dk2"/>
                        </a:solidFill>
                        <a:latin typeface="Roboto"/>
                        <a:ea typeface="Roboto"/>
                        <a:cs typeface="Roboto"/>
                        <a:sym typeface="Roboto"/>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lvl="0" indent="0" algn="l" rtl="0">
                        <a:spcBef>
                          <a:spcPts val="0"/>
                        </a:spcBef>
                        <a:spcAft>
                          <a:spcPts val="0"/>
                        </a:spcAft>
                        <a:buNone/>
                      </a:pPr>
                      <a:r>
                        <a:rPr lang="en" sz="1200">
                          <a:solidFill>
                            <a:schemeClr val="dk2"/>
                          </a:solidFill>
                          <a:latin typeface="Roboto"/>
                          <a:ea typeface="Roboto"/>
                          <a:cs typeface="Roboto"/>
                          <a:sym typeface="Roboto"/>
                        </a:rPr>
                        <a:t>9</a:t>
                      </a:r>
                      <a:endParaRPr sz="1200">
                        <a:solidFill>
                          <a:schemeClr val="dk2"/>
                        </a:solidFill>
                        <a:latin typeface="Roboto"/>
                        <a:ea typeface="Roboto"/>
                        <a:cs typeface="Roboto"/>
                        <a:sym typeface="Roboto"/>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lvl="0" indent="0" algn="l" rtl="0">
                        <a:spcBef>
                          <a:spcPts val="0"/>
                        </a:spcBef>
                        <a:spcAft>
                          <a:spcPts val="0"/>
                        </a:spcAft>
                        <a:buNone/>
                      </a:pPr>
                      <a:r>
                        <a:rPr lang="en" sz="1200">
                          <a:solidFill>
                            <a:schemeClr val="dk2"/>
                          </a:solidFill>
                          <a:latin typeface="Roboto"/>
                          <a:ea typeface="Roboto"/>
                          <a:cs typeface="Roboto"/>
                          <a:sym typeface="Roboto"/>
                        </a:rPr>
                        <a:t>10</a:t>
                      </a:r>
                      <a:endParaRPr sz="1200">
                        <a:solidFill>
                          <a:schemeClr val="dk2"/>
                        </a:solidFill>
                        <a:latin typeface="Roboto"/>
                        <a:ea typeface="Roboto"/>
                        <a:cs typeface="Roboto"/>
                        <a:sym typeface="Roboto"/>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lvl="0" indent="0" algn="l" rtl="0">
                        <a:spcBef>
                          <a:spcPts val="0"/>
                        </a:spcBef>
                        <a:spcAft>
                          <a:spcPts val="0"/>
                        </a:spcAft>
                        <a:buNone/>
                      </a:pPr>
                      <a:r>
                        <a:rPr lang="en" sz="1200">
                          <a:solidFill>
                            <a:schemeClr val="dk2"/>
                          </a:solidFill>
                          <a:latin typeface="Roboto"/>
                          <a:ea typeface="Roboto"/>
                          <a:cs typeface="Roboto"/>
                          <a:sym typeface="Roboto"/>
                        </a:rPr>
                        <a:t>11</a:t>
                      </a:r>
                      <a:endParaRPr sz="1200">
                        <a:solidFill>
                          <a:schemeClr val="dk2"/>
                        </a:solidFill>
                        <a:latin typeface="Roboto"/>
                        <a:ea typeface="Roboto"/>
                        <a:cs typeface="Roboto"/>
                        <a:sym typeface="Roboto"/>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lvl="0" indent="0" algn="l" rtl="0">
                        <a:spcBef>
                          <a:spcPts val="0"/>
                        </a:spcBef>
                        <a:spcAft>
                          <a:spcPts val="0"/>
                        </a:spcAft>
                        <a:buNone/>
                      </a:pPr>
                      <a:r>
                        <a:rPr lang="en" sz="1200">
                          <a:solidFill>
                            <a:schemeClr val="dk2"/>
                          </a:solidFill>
                          <a:latin typeface="Roboto"/>
                          <a:ea typeface="Roboto"/>
                          <a:cs typeface="Roboto"/>
                          <a:sym typeface="Roboto"/>
                        </a:rPr>
                        <a:t>12</a:t>
                      </a:r>
                      <a:endParaRPr sz="1200">
                        <a:solidFill>
                          <a:schemeClr val="dk2"/>
                        </a:solidFill>
                        <a:latin typeface="Roboto"/>
                        <a:ea typeface="Roboto"/>
                        <a:cs typeface="Roboto"/>
                        <a:sym typeface="Roboto"/>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lvl="0" indent="0" algn="l" rtl="0">
                        <a:spcBef>
                          <a:spcPts val="0"/>
                        </a:spcBef>
                        <a:spcAft>
                          <a:spcPts val="0"/>
                        </a:spcAft>
                        <a:buNone/>
                      </a:pPr>
                      <a:r>
                        <a:rPr lang="en" sz="1200">
                          <a:solidFill>
                            <a:schemeClr val="dk2"/>
                          </a:solidFill>
                          <a:latin typeface="Roboto"/>
                          <a:ea typeface="Roboto"/>
                          <a:cs typeface="Roboto"/>
                          <a:sym typeface="Roboto"/>
                        </a:rPr>
                        <a:t>13</a:t>
                      </a:r>
                      <a:endParaRPr sz="1200">
                        <a:solidFill>
                          <a:schemeClr val="dk2"/>
                        </a:solidFill>
                        <a:latin typeface="Roboto"/>
                        <a:ea typeface="Roboto"/>
                        <a:cs typeface="Roboto"/>
                        <a:sym typeface="Roboto"/>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lvl="0" indent="0" algn="l" rtl="0">
                        <a:spcBef>
                          <a:spcPts val="0"/>
                        </a:spcBef>
                        <a:spcAft>
                          <a:spcPts val="0"/>
                        </a:spcAft>
                        <a:buNone/>
                      </a:pPr>
                      <a:r>
                        <a:rPr lang="en" sz="1200">
                          <a:solidFill>
                            <a:schemeClr val="dk2"/>
                          </a:solidFill>
                          <a:latin typeface="Roboto"/>
                          <a:ea typeface="Roboto"/>
                          <a:cs typeface="Roboto"/>
                          <a:sym typeface="Roboto"/>
                        </a:rPr>
                        <a:t>14</a:t>
                      </a:r>
                      <a:endParaRPr sz="1200">
                        <a:solidFill>
                          <a:schemeClr val="dk2"/>
                        </a:solidFill>
                        <a:latin typeface="Roboto"/>
                        <a:ea typeface="Roboto"/>
                        <a:cs typeface="Roboto"/>
                        <a:sym typeface="Roboto"/>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extLst>
                  <a:ext uri="{0D108BD9-81ED-4DB2-BD59-A6C34878D82A}">
                    <a16:rowId xmlns:a16="http://schemas.microsoft.com/office/drawing/2014/main" val="10003"/>
                  </a:ext>
                </a:extLst>
              </a:tr>
              <a:tr h="445000">
                <a:tc>
                  <a:txBody>
                    <a:bodyPr/>
                    <a:lstStyle/>
                    <a:p>
                      <a:pPr marL="0" lvl="0" indent="0" algn="l" rtl="0">
                        <a:spcBef>
                          <a:spcPts val="0"/>
                        </a:spcBef>
                        <a:spcAft>
                          <a:spcPts val="0"/>
                        </a:spcAft>
                        <a:buNone/>
                      </a:pPr>
                      <a:r>
                        <a:rPr lang="en" sz="1200">
                          <a:solidFill>
                            <a:schemeClr val="dk2"/>
                          </a:solidFill>
                          <a:latin typeface="Roboto"/>
                          <a:ea typeface="Roboto"/>
                          <a:cs typeface="Roboto"/>
                          <a:sym typeface="Roboto"/>
                        </a:rPr>
                        <a:t>15</a:t>
                      </a:r>
                      <a:endParaRPr sz="1200">
                        <a:solidFill>
                          <a:schemeClr val="dk2"/>
                        </a:solidFill>
                        <a:latin typeface="Roboto"/>
                        <a:ea typeface="Roboto"/>
                        <a:cs typeface="Roboto"/>
                        <a:sym typeface="Roboto"/>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lvl="0" indent="0" algn="l" rtl="0">
                        <a:spcBef>
                          <a:spcPts val="0"/>
                        </a:spcBef>
                        <a:spcAft>
                          <a:spcPts val="0"/>
                        </a:spcAft>
                        <a:buNone/>
                      </a:pPr>
                      <a:r>
                        <a:rPr lang="en" sz="1200">
                          <a:solidFill>
                            <a:schemeClr val="dk2"/>
                          </a:solidFill>
                          <a:latin typeface="Roboto"/>
                          <a:ea typeface="Roboto"/>
                          <a:cs typeface="Roboto"/>
                          <a:sym typeface="Roboto"/>
                        </a:rPr>
                        <a:t>16</a:t>
                      </a:r>
                      <a:endParaRPr sz="1200">
                        <a:solidFill>
                          <a:schemeClr val="dk2"/>
                        </a:solidFill>
                        <a:latin typeface="Roboto"/>
                        <a:ea typeface="Roboto"/>
                        <a:cs typeface="Roboto"/>
                        <a:sym typeface="Roboto"/>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lvl="0" indent="0" algn="l" rtl="0">
                        <a:spcBef>
                          <a:spcPts val="0"/>
                        </a:spcBef>
                        <a:spcAft>
                          <a:spcPts val="0"/>
                        </a:spcAft>
                        <a:buNone/>
                      </a:pPr>
                      <a:r>
                        <a:rPr lang="en" sz="1200">
                          <a:solidFill>
                            <a:schemeClr val="lt2"/>
                          </a:solidFill>
                          <a:latin typeface="Roboto"/>
                          <a:ea typeface="Roboto"/>
                          <a:cs typeface="Roboto"/>
                          <a:sym typeface="Roboto"/>
                        </a:rPr>
                        <a:t>17</a:t>
                      </a:r>
                      <a:endParaRPr sz="1200">
                        <a:solidFill>
                          <a:schemeClr val="lt2"/>
                        </a:solidFill>
                        <a:latin typeface="Roboto"/>
                        <a:ea typeface="Roboto"/>
                        <a:cs typeface="Roboto"/>
                        <a:sym typeface="Roboto"/>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r>
                        <a:rPr lang="en" sz="1200">
                          <a:solidFill>
                            <a:schemeClr val="dk2"/>
                          </a:solidFill>
                          <a:latin typeface="Roboto"/>
                          <a:ea typeface="Roboto"/>
                          <a:cs typeface="Roboto"/>
                          <a:sym typeface="Roboto"/>
                        </a:rPr>
                        <a:t>18</a:t>
                      </a:r>
                      <a:endParaRPr sz="1200">
                        <a:solidFill>
                          <a:schemeClr val="dk2"/>
                        </a:solidFill>
                        <a:latin typeface="Roboto"/>
                        <a:ea typeface="Roboto"/>
                        <a:cs typeface="Roboto"/>
                        <a:sym typeface="Roboto"/>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lvl="0" indent="0" algn="l" rtl="0">
                        <a:spcBef>
                          <a:spcPts val="0"/>
                        </a:spcBef>
                        <a:spcAft>
                          <a:spcPts val="0"/>
                        </a:spcAft>
                        <a:buNone/>
                      </a:pPr>
                      <a:r>
                        <a:rPr lang="en" sz="1200">
                          <a:solidFill>
                            <a:schemeClr val="dk2"/>
                          </a:solidFill>
                          <a:latin typeface="Roboto"/>
                          <a:ea typeface="Roboto"/>
                          <a:cs typeface="Roboto"/>
                          <a:sym typeface="Roboto"/>
                        </a:rPr>
                        <a:t>19</a:t>
                      </a:r>
                      <a:endParaRPr sz="1200">
                        <a:solidFill>
                          <a:schemeClr val="dk2"/>
                        </a:solidFill>
                        <a:latin typeface="Roboto"/>
                        <a:ea typeface="Roboto"/>
                        <a:cs typeface="Roboto"/>
                        <a:sym typeface="Roboto"/>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lvl="0" indent="0" algn="l" rtl="0">
                        <a:spcBef>
                          <a:spcPts val="0"/>
                        </a:spcBef>
                        <a:spcAft>
                          <a:spcPts val="0"/>
                        </a:spcAft>
                        <a:buNone/>
                      </a:pPr>
                      <a:r>
                        <a:rPr lang="en" sz="1200">
                          <a:solidFill>
                            <a:schemeClr val="dk2"/>
                          </a:solidFill>
                          <a:latin typeface="Roboto"/>
                          <a:ea typeface="Roboto"/>
                          <a:cs typeface="Roboto"/>
                          <a:sym typeface="Roboto"/>
                        </a:rPr>
                        <a:t>20</a:t>
                      </a:r>
                      <a:endParaRPr sz="1200">
                        <a:solidFill>
                          <a:schemeClr val="dk2"/>
                        </a:solidFill>
                        <a:latin typeface="Roboto"/>
                        <a:ea typeface="Roboto"/>
                        <a:cs typeface="Roboto"/>
                        <a:sym typeface="Roboto"/>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lvl="0" indent="0" algn="l" rtl="0">
                        <a:spcBef>
                          <a:spcPts val="0"/>
                        </a:spcBef>
                        <a:spcAft>
                          <a:spcPts val="0"/>
                        </a:spcAft>
                        <a:buNone/>
                      </a:pPr>
                      <a:r>
                        <a:rPr lang="en" sz="1200">
                          <a:solidFill>
                            <a:schemeClr val="dk2"/>
                          </a:solidFill>
                          <a:latin typeface="Roboto"/>
                          <a:ea typeface="Roboto"/>
                          <a:cs typeface="Roboto"/>
                          <a:sym typeface="Roboto"/>
                        </a:rPr>
                        <a:t>21</a:t>
                      </a:r>
                      <a:endParaRPr sz="1200">
                        <a:solidFill>
                          <a:schemeClr val="dk2"/>
                        </a:solidFill>
                        <a:latin typeface="Roboto"/>
                        <a:ea typeface="Roboto"/>
                        <a:cs typeface="Roboto"/>
                        <a:sym typeface="Roboto"/>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extLst>
                  <a:ext uri="{0D108BD9-81ED-4DB2-BD59-A6C34878D82A}">
                    <a16:rowId xmlns:a16="http://schemas.microsoft.com/office/drawing/2014/main" val="10004"/>
                  </a:ext>
                </a:extLst>
              </a:tr>
              <a:tr h="445000">
                <a:tc>
                  <a:txBody>
                    <a:bodyPr/>
                    <a:lstStyle/>
                    <a:p>
                      <a:pPr marL="0" lvl="0" indent="0" algn="l" rtl="0">
                        <a:spcBef>
                          <a:spcPts val="0"/>
                        </a:spcBef>
                        <a:spcAft>
                          <a:spcPts val="0"/>
                        </a:spcAft>
                        <a:buNone/>
                      </a:pPr>
                      <a:r>
                        <a:rPr lang="en" sz="1200">
                          <a:solidFill>
                            <a:schemeClr val="dk2"/>
                          </a:solidFill>
                          <a:latin typeface="Roboto"/>
                          <a:ea typeface="Roboto"/>
                          <a:cs typeface="Roboto"/>
                          <a:sym typeface="Roboto"/>
                        </a:rPr>
                        <a:t>22</a:t>
                      </a:r>
                      <a:endParaRPr sz="1200">
                        <a:solidFill>
                          <a:schemeClr val="dk2"/>
                        </a:solidFill>
                        <a:latin typeface="Roboto"/>
                        <a:ea typeface="Roboto"/>
                        <a:cs typeface="Roboto"/>
                        <a:sym typeface="Roboto"/>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lvl="0" indent="0" algn="l" rtl="0">
                        <a:spcBef>
                          <a:spcPts val="0"/>
                        </a:spcBef>
                        <a:spcAft>
                          <a:spcPts val="0"/>
                        </a:spcAft>
                        <a:buNone/>
                      </a:pPr>
                      <a:r>
                        <a:rPr lang="en" sz="1200">
                          <a:solidFill>
                            <a:schemeClr val="dk2"/>
                          </a:solidFill>
                          <a:latin typeface="Roboto"/>
                          <a:ea typeface="Roboto"/>
                          <a:cs typeface="Roboto"/>
                          <a:sym typeface="Roboto"/>
                        </a:rPr>
                        <a:t>23</a:t>
                      </a:r>
                      <a:endParaRPr sz="1200">
                        <a:solidFill>
                          <a:schemeClr val="dk2"/>
                        </a:solidFill>
                        <a:latin typeface="Roboto"/>
                        <a:ea typeface="Roboto"/>
                        <a:cs typeface="Roboto"/>
                        <a:sym typeface="Roboto"/>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lvl="0" indent="0" algn="l" rtl="0">
                        <a:spcBef>
                          <a:spcPts val="0"/>
                        </a:spcBef>
                        <a:spcAft>
                          <a:spcPts val="0"/>
                        </a:spcAft>
                        <a:buNone/>
                      </a:pPr>
                      <a:r>
                        <a:rPr lang="en" sz="1200">
                          <a:solidFill>
                            <a:schemeClr val="dk2"/>
                          </a:solidFill>
                          <a:latin typeface="Roboto"/>
                          <a:ea typeface="Roboto"/>
                          <a:cs typeface="Roboto"/>
                          <a:sym typeface="Roboto"/>
                        </a:rPr>
                        <a:t>24</a:t>
                      </a:r>
                      <a:endParaRPr sz="1200">
                        <a:solidFill>
                          <a:schemeClr val="dk2"/>
                        </a:solidFill>
                        <a:latin typeface="Roboto"/>
                        <a:ea typeface="Roboto"/>
                        <a:cs typeface="Roboto"/>
                        <a:sym typeface="Roboto"/>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lvl="0" indent="0" algn="l" rtl="0">
                        <a:spcBef>
                          <a:spcPts val="0"/>
                        </a:spcBef>
                        <a:spcAft>
                          <a:spcPts val="0"/>
                        </a:spcAft>
                        <a:buNone/>
                      </a:pPr>
                      <a:r>
                        <a:rPr lang="en" sz="1200">
                          <a:solidFill>
                            <a:schemeClr val="dk2"/>
                          </a:solidFill>
                          <a:latin typeface="Roboto"/>
                          <a:ea typeface="Roboto"/>
                          <a:cs typeface="Roboto"/>
                          <a:sym typeface="Roboto"/>
                        </a:rPr>
                        <a:t>25</a:t>
                      </a:r>
                      <a:endParaRPr sz="1200">
                        <a:solidFill>
                          <a:schemeClr val="dk2"/>
                        </a:solidFill>
                        <a:latin typeface="Roboto"/>
                        <a:ea typeface="Roboto"/>
                        <a:cs typeface="Roboto"/>
                        <a:sym typeface="Roboto"/>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lvl="0" indent="0" algn="l" rtl="0">
                        <a:spcBef>
                          <a:spcPts val="0"/>
                        </a:spcBef>
                        <a:spcAft>
                          <a:spcPts val="0"/>
                        </a:spcAft>
                        <a:buNone/>
                      </a:pPr>
                      <a:r>
                        <a:rPr lang="en" sz="1200">
                          <a:solidFill>
                            <a:schemeClr val="dk2"/>
                          </a:solidFill>
                          <a:latin typeface="Roboto"/>
                          <a:ea typeface="Roboto"/>
                          <a:cs typeface="Roboto"/>
                          <a:sym typeface="Roboto"/>
                        </a:rPr>
                        <a:t>26</a:t>
                      </a:r>
                      <a:endParaRPr sz="1200">
                        <a:solidFill>
                          <a:schemeClr val="dk2"/>
                        </a:solidFill>
                        <a:latin typeface="Roboto"/>
                        <a:ea typeface="Roboto"/>
                        <a:cs typeface="Roboto"/>
                        <a:sym typeface="Roboto"/>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lvl="0" indent="0" algn="l" rtl="0">
                        <a:spcBef>
                          <a:spcPts val="0"/>
                        </a:spcBef>
                        <a:spcAft>
                          <a:spcPts val="0"/>
                        </a:spcAft>
                        <a:buNone/>
                      </a:pPr>
                      <a:r>
                        <a:rPr lang="en" sz="1200">
                          <a:solidFill>
                            <a:schemeClr val="dk2"/>
                          </a:solidFill>
                          <a:latin typeface="Roboto"/>
                          <a:ea typeface="Roboto"/>
                          <a:cs typeface="Roboto"/>
                          <a:sym typeface="Roboto"/>
                        </a:rPr>
                        <a:t>27</a:t>
                      </a:r>
                      <a:endParaRPr sz="1200">
                        <a:solidFill>
                          <a:schemeClr val="dk2"/>
                        </a:solidFill>
                        <a:latin typeface="Roboto"/>
                        <a:ea typeface="Roboto"/>
                        <a:cs typeface="Roboto"/>
                        <a:sym typeface="Roboto"/>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lvl="0" indent="0" algn="l" rtl="0">
                        <a:spcBef>
                          <a:spcPts val="0"/>
                        </a:spcBef>
                        <a:spcAft>
                          <a:spcPts val="0"/>
                        </a:spcAft>
                        <a:buNone/>
                      </a:pPr>
                      <a:r>
                        <a:rPr lang="en" sz="1200">
                          <a:solidFill>
                            <a:schemeClr val="dk2"/>
                          </a:solidFill>
                          <a:latin typeface="Roboto"/>
                          <a:ea typeface="Roboto"/>
                          <a:cs typeface="Roboto"/>
                          <a:sym typeface="Roboto"/>
                        </a:rPr>
                        <a:t>28</a:t>
                      </a:r>
                      <a:endParaRPr sz="1200">
                        <a:solidFill>
                          <a:schemeClr val="dk2"/>
                        </a:solidFill>
                        <a:latin typeface="Roboto"/>
                        <a:ea typeface="Roboto"/>
                        <a:cs typeface="Roboto"/>
                        <a:sym typeface="Roboto"/>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extLst>
                  <a:ext uri="{0D108BD9-81ED-4DB2-BD59-A6C34878D82A}">
                    <a16:rowId xmlns:a16="http://schemas.microsoft.com/office/drawing/2014/main" val="10005"/>
                  </a:ext>
                </a:extLst>
              </a:tr>
              <a:tr h="445000">
                <a:tc>
                  <a:txBody>
                    <a:bodyPr/>
                    <a:lstStyle/>
                    <a:p>
                      <a:pPr marL="0" lvl="0" indent="0" algn="l" rtl="0">
                        <a:spcBef>
                          <a:spcPts val="0"/>
                        </a:spcBef>
                        <a:spcAft>
                          <a:spcPts val="0"/>
                        </a:spcAft>
                        <a:buNone/>
                      </a:pPr>
                      <a:r>
                        <a:rPr lang="en" sz="1200">
                          <a:solidFill>
                            <a:schemeClr val="dk2"/>
                          </a:solidFill>
                          <a:latin typeface="Roboto"/>
                          <a:ea typeface="Roboto"/>
                          <a:cs typeface="Roboto"/>
                          <a:sym typeface="Roboto"/>
                        </a:rPr>
                        <a:t>29</a:t>
                      </a:r>
                      <a:endParaRPr sz="1200">
                        <a:solidFill>
                          <a:schemeClr val="dk2"/>
                        </a:solidFill>
                        <a:latin typeface="Roboto"/>
                        <a:ea typeface="Roboto"/>
                        <a:cs typeface="Roboto"/>
                        <a:sym typeface="Roboto"/>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lvl="0" indent="0" algn="l" rtl="0">
                        <a:spcBef>
                          <a:spcPts val="0"/>
                        </a:spcBef>
                        <a:spcAft>
                          <a:spcPts val="0"/>
                        </a:spcAft>
                        <a:buNone/>
                      </a:pPr>
                      <a:r>
                        <a:rPr lang="en" sz="1200">
                          <a:solidFill>
                            <a:schemeClr val="dk2"/>
                          </a:solidFill>
                          <a:latin typeface="Roboto"/>
                          <a:ea typeface="Roboto"/>
                          <a:cs typeface="Roboto"/>
                          <a:sym typeface="Roboto"/>
                        </a:rPr>
                        <a:t>30</a:t>
                      </a:r>
                      <a:endParaRPr sz="1200">
                        <a:solidFill>
                          <a:schemeClr val="dk2"/>
                        </a:solidFill>
                        <a:latin typeface="Roboto"/>
                        <a:ea typeface="Roboto"/>
                        <a:cs typeface="Roboto"/>
                        <a:sym typeface="Roboto"/>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lvl="0" indent="0" algn="l" rtl="0">
                        <a:spcBef>
                          <a:spcPts val="0"/>
                        </a:spcBef>
                        <a:spcAft>
                          <a:spcPts val="0"/>
                        </a:spcAft>
                        <a:buNone/>
                      </a:pPr>
                      <a:endParaRPr sz="1200">
                        <a:solidFill>
                          <a:schemeClr val="dk2"/>
                        </a:solidFill>
                        <a:latin typeface="Roboto"/>
                        <a:ea typeface="Roboto"/>
                        <a:cs typeface="Roboto"/>
                        <a:sym typeface="Roboto"/>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lvl="0" indent="0" algn="l" rtl="0">
                        <a:spcBef>
                          <a:spcPts val="0"/>
                        </a:spcBef>
                        <a:spcAft>
                          <a:spcPts val="0"/>
                        </a:spcAft>
                        <a:buNone/>
                      </a:pPr>
                      <a:endParaRPr sz="1200">
                        <a:solidFill>
                          <a:schemeClr val="dk2"/>
                        </a:solidFill>
                        <a:latin typeface="Roboto"/>
                        <a:ea typeface="Roboto"/>
                        <a:cs typeface="Roboto"/>
                        <a:sym typeface="Roboto"/>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lvl="0" indent="0" algn="l" rtl="0">
                        <a:spcBef>
                          <a:spcPts val="0"/>
                        </a:spcBef>
                        <a:spcAft>
                          <a:spcPts val="0"/>
                        </a:spcAft>
                        <a:buNone/>
                      </a:pPr>
                      <a:endParaRPr sz="1200">
                        <a:solidFill>
                          <a:schemeClr val="dk2"/>
                        </a:solidFill>
                        <a:latin typeface="Roboto"/>
                        <a:ea typeface="Roboto"/>
                        <a:cs typeface="Roboto"/>
                        <a:sym typeface="Roboto"/>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lvl="0" indent="0" algn="l" rtl="0">
                        <a:spcBef>
                          <a:spcPts val="0"/>
                        </a:spcBef>
                        <a:spcAft>
                          <a:spcPts val="0"/>
                        </a:spcAft>
                        <a:buNone/>
                      </a:pPr>
                      <a:endParaRPr sz="1200">
                        <a:solidFill>
                          <a:schemeClr val="dk2"/>
                        </a:solidFill>
                        <a:latin typeface="Roboto"/>
                        <a:ea typeface="Roboto"/>
                        <a:cs typeface="Roboto"/>
                        <a:sym typeface="Roboto"/>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lvl="0" indent="0" algn="l" rtl="0">
                        <a:spcBef>
                          <a:spcPts val="0"/>
                        </a:spcBef>
                        <a:spcAft>
                          <a:spcPts val="0"/>
                        </a:spcAft>
                        <a:buNone/>
                      </a:pPr>
                      <a:endParaRPr sz="1200">
                        <a:solidFill>
                          <a:schemeClr val="dk2"/>
                        </a:solidFill>
                        <a:latin typeface="Roboto"/>
                        <a:ea typeface="Roboto"/>
                        <a:cs typeface="Roboto"/>
                        <a:sym typeface="Roboto"/>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extLst>
                  <a:ext uri="{0D108BD9-81ED-4DB2-BD59-A6C34878D82A}">
                    <a16:rowId xmlns:a16="http://schemas.microsoft.com/office/drawing/2014/main" val="10006"/>
                  </a:ext>
                </a:extLst>
              </a:tr>
            </a:tbl>
          </a:graphicData>
        </a:graphic>
      </p:graphicFrame>
      <p:grpSp>
        <p:nvGrpSpPr>
          <p:cNvPr id="1517" name="Google Shape;1517;p50"/>
          <p:cNvGrpSpPr/>
          <p:nvPr/>
        </p:nvGrpSpPr>
        <p:grpSpPr>
          <a:xfrm>
            <a:off x="6384825" y="3212686"/>
            <a:ext cx="2045881" cy="1143600"/>
            <a:chOff x="6384825" y="3212686"/>
            <a:chExt cx="2045881" cy="1143600"/>
          </a:xfrm>
        </p:grpSpPr>
        <p:sp>
          <p:nvSpPr>
            <p:cNvPr id="1518" name="Google Shape;1518;p50"/>
            <p:cNvSpPr txBox="1"/>
            <p:nvPr/>
          </p:nvSpPr>
          <p:spPr>
            <a:xfrm>
              <a:off x="6385006" y="3212686"/>
              <a:ext cx="2045700" cy="4005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sz="2000">
                  <a:solidFill>
                    <a:schemeClr val="dk1"/>
                  </a:solidFill>
                  <a:latin typeface="Vollkorn"/>
                  <a:ea typeface="Vollkorn"/>
                  <a:cs typeface="Vollkorn"/>
                  <a:sym typeface="Vollkorn"/>
                </a:rPr>
                <a:t>WICHTIG!</a:t>
              </a:r>
              <a:endParaRPr sz="2000">
                <a:solidFill>
                  <a:schemeClr val="dk1"/>
                </a:solidFill>
                <a:latin typeface="Vollkorn"/>
                <a:ea typeface="Vollkorn"/>
                <a:cs typeface="Vollkorn"/>
                <a:sym typeface="Vollkorn"/>
              </a:endParaRPr>
            </a:p>
          </p:txBody>
        </p:sp>
        <p:sp>
          <p:nvSpPr>
            <p:cNvPr id="1519" name="Google Shape;1519;p50"/>
            <p:cNvSpPr txBox="1"/>
            <p:nvPr/>
          </p:nvSpPr>
          <p:spPr>
            <a:xfrm>
              <a:off x="6384825" y="3613186"/>
              <a:ext cx="2045700" cy="7431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a:solidFill>
                    <a:schemeClr val="dk2"/>
                  </a:solidFill>
                  <a:latin typeface="Roboto"/>
                  <a:ea typeface="Roboto"/>
                  <a:cs typeface="Roboto"/>
                  <a:sym typeface="Roboto"/>
                </a:rPr>
                <a:t>Mars ist voller Eisenstaub, deswegen ist er Rot</a:t>
              </a:r>
              <a:endParaRPr>
                <a:solidFill>
                  <a:schemeClr val="dk2"/>
                </a:solidFill>
                <a:latin typeface="Roboto"/>
                <a:ea typeface="Roboto"/>
                <a:cs typeface="Roboto"/>
                <a:sym typeface="Roboto"/>
              </a:endParaRPr>
            </a:p>
          </p:txBody>
        </p:sp>
      </p:grpSp>
      <p:grpSp>
        <p:nvGrpSpPr>
          <p:cNvPr id="1520" name="Google Shape;1520;p50"/>
          <p:cNvGrpSpPr/>
          <p:nvPr/>
        </p:nvGrpSpPr>
        <p:grpSpPr>
          <a:xfrm>
            <a:off x="7870500" y="1228338"/>
            <a:ext cx="736750" cy="709200"/>
            <a:chOff x="1426600" y="736000"/>
            <a:chExt cx="736750" cy="709200"/>
          </a:xfrm>
        </p:grpSpPr>
        <p:sp>
          <p:nvSpPr>
            <p:cNvPr id="1521" name="Google Shape;1521;p50"/>
            <p:cNvSpPr/>
            <p:nvPr/>
          </p:nvSpPr>
          <p:spPr>
            <a:xfrm>
              <a:off x="1611200" y="1094650"/>
              <a:ext cx="123075" cy="31600"/>
            </a:xfrm>
            <a:custGeom>
              <a:avLst/>
              <a:gdLst/>
              <a:ahLst/>
              <a:cxnLst/>
              <a:rect l="l" t="t" r="r" b="b"/>
              <a:pathLst>
                <a:path w="4923" h="1264" extrusionOk="0">
                  <a:moveTo>
                    <a:pt x="0" y="0"/>
                  </a:moveTo>
                  <a:lnTo>
                    <a:pt x="0" y="33"/>
                  </a:lnTo>
                  <a:cubicBezTo>
                    <a:pt x="0" y="33"/>
                    <a:pt x="1231" y="389"/>
                    <a:pt x="2461" y="713"/>
                  </a:cubicBezTo>
                  <a:cubicBezTo>
                    <a:pt x="2753" y="810"/>
                    <a:pt x="3044" y="907"/>
                    <a:pt x="3335" y="972"/>
                  </a:cubicBezTo>
                  <a:cubicBezTo>
                    <a:pt x="3627" y="1036"/>
                    <a:pt x="3918" y="1101"/>
                    <a:pt x="4145" y="1134"/>
                  </a:cubicBezTo>
                  <a:cubicBezTo>
                    <a:pt x="4598" y="1231"/>
                    <a:pt x="4922" y="1263"/>
                    <a:pt x="4922" y="1263"/>
                  </a:cubicBezTo>
                  <a:cubicBezTo>
                    <a:pt x="4922" y="1263"/>
                    <a:pt x="4631" y="1134"/>
                    <a:pt x="4177" y="1004"/>
                  </a:cubicBezTo>
                  <a:cubicBezTo>
                    <a:pt x="3951" y="907"/>
                    <a:pt x="3692" y="842"/>
                    <a:pt x="3400" y="777"/>
                  </a:cubicBezTo>
                  <a:cubicBezTo>
                    <a:pt x="3109" y="713"/>
                    <a:pt x="2785" y="648"/>
                    <a:pt x="2494" y="551"/>
                  </a:cubicBezTo>
                  <a:cubicBezTo>
                    <a:pt x="1263" y="292"/>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 name="Google Shape;1522;p50"/>
            <p:cNvSpPr/>
            <p:nvPr/>
          </p:nvSpPr>
          <p:spPr>
            <a:xfrm>
              <a:off x="1674325" y="995875"/>
              <a:ext cx="71275" cy="106075"/>
            </a:xfrm>
            <a:custGeom>
              <a:avLst/>
              <a:gdLst/>
              <a:ahLst/>
              <a:cxnLst/>
              <a:rect l="l" t="t" r="r" b="b"/>
              <a:pathLst>
                <a:path w="2851" h="4243" extrusionOk="0">
                  <a:moveTo>
                    <a:pt x="1" y="0"/>
                  </a:moveTo>
                  <a:cubicBezTo>
                    <a:pt x="1" y="0"/>
                    <a:pt x="681" y="1069"/>
                    <a:pt x="1361" y="2170"/>
                  </a:cubicBezTo>
                  <a:cubicBezTo>
                    <a:pt x="1555" y="2429"/>
                    <a:pt x="1717" y="2688"/>
                    <a:pt x="1879" y="2947"/>
                  </a:cubicBezTo>
                  <a:cubicBezTo>
                    <a:pt x="2041" y="3206"/>
                    <a:pt x="2203" y="3433"/>
                    <a:pt x="2332" y="3627"/>
                  </a:cubicBezTo>
                  <a:cubicBezTo>
                    <a:pt x="2624" y="3984"/>
                    <a:pt x="2851" y="4243"/>
                    <a:pt x="2851" y="4243"/>
                  </a:cubicBezTo>
                  <a:lnTo>
                    <a:pt x="2851" y="4210"/>
                  </a:lnTo>
                  <a:cubicBezTo>
                    <a:pt x="2851" y="4210"/>
                    <a:pt x="2721" y="3919"/>
                    <a:pt x="2494" y="3530"/>
                  </a:cubicBezTo>
                  <a:cubicBezTo>
                    <a:pt x="2365" y="3303"/>
                    <a:pt x="2203" y="3077"/>
                    <a:pt x="2041" y="2818"/>
                  </a:cubicBezTo>
                  <a:cubicBezTo>
                    <a:pt x="1879" y="2591"/>
                    <a:pt x="1685" y="2332"/>
                    <a:pt x="1491" y="2073"/>
                  </a:cubicBezTo>
                  <a:lnTo>
                    <a:pt x="3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 name="Google Shape;1523;p50"/>
            <p:cNvSpPr/>
            <p:nvPr/>
          </p:nvSpPr>
          <p:spPr>
            <a:xfrm>
              <a:off x="1773900" y="736000"/>
              <a:ext cx="6525" cy="374850"/>
            </a:xfrm>
            <a:custGeom>
              <a:avLst/>
              <a:gdLst/>
              <a:ahLst/>
              <a:cxnLst/>
              <a:rect l="l" t="t" r="r" b="b"/>
              <a:pathLst>
                <a:path w="261" h="14994" extrusionOk="0">
                  <a:moveTo>
                    <a:pt x="228" y="1"/>
                  </a:moveTo>
                  <a:cubicBezTo>
                    <a:pt x="228" y="1"/>
                    <a:pt x="163" y="3725"/>
                    <a:pt x="98" y="7481"/>
                  </a:cubicBezTo>
                  <a:cubicBezTo>
                    <a:pt x="33" y="9359"/>
                    <a:pt x="1" y="11237"/>
                    <a:pt x="33" y="12630"/>
                  </a:cubicBezTo>
                  <a:cubicBezTo>
                    <a:pt x="33" y="14055"/>
                    <a:pt x="66" y="14994"/>
                    <a:pt x="66" y="14994"/>
                  </a:cubicBezTo>
                  <a:lnTo>
                    <a:pt x="98" y="14994"/>
                  </a:lnTo>
                  <a:cubicBezTo>
                    <a:pt x="98" y="14994"/>
                    <a:pt x="163" y="14055"/>
                    <a:pt x="195" y="12630"/>
                  </a:cubicBezTo>
                  <a:cubicBezTo>
                    <a:pt x="228" y="11237"/>
                    <a:pt x="260" y="9359"/>
                    <a:pt x="260" y="7481"/>
                  </a:cubicBezTo>
                  <a:lnTo>
                    <a:pt x="26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 name="Google Shape;1524;p50"/>
            <p:cNvSpPr/>
            <p:nvPr/>
          </p:nvSpPr>
          <p:spPr>
            <a:xfrm>
              <a:off x="1800625" y="982100"/>
              <a:ext cx="89075" cy="136050"/>
            </a:xfrm>
            <a:custGeom>
              <a:avLst/>
              <a:gdLst/>
              <a:ahLst/>
              <a:cxnLst/>
              <a:rect l="l" t="t" r="r" b="b"/>
              <a:pathLst>
                <a:path w="3563" h="5442" extrusionOk="0">
                  <a:moveTo>
                    <a:pt x="3530" y="1"/>
                  </a:moveTo>
                  <a:cubicBezTo>
                    <a:pt x="3530" y="1"/>
                    <a:pt x="2624" y="1329"/>
                    <a:pt x="1717" y="2689"/>
                  </a:cubicBezTo>
                  <a:cubicBezTo>
                    <a:pt x="1490" y="3013"/>
                    <a:pt x="1264" y="3336"/>
                    <a:pt x="1037" y="3660"/>
                  </a:cubicBezTo>
                  <a:cubicBezTo>
                    <a:pt x="843" y="3984"/>
                    <a:pt x="648" y="4275"/>
                    <a:pt x="486" y="4535"/>
                  </a:cubicBezTo>
                  <a:cubicBezTo>
                    <a:pt x="163" y="5085"/>
                    <a:pt x="1" y="5441"/>
                    <a:pt x="1" y="5441"/>
                  </a:cubicBezTo>
                  <a:cubicBezTo>
                    <a:pt x="1" y="5441"/>
                    <a:pt x="260" y="5117"/>
                    <a:pt x="616" y="4632"/>
                  </a:cubicBezTo>
                  <a:cubicBezTo>
                    <a:pt x="810" y="4373"/>
                    <a:pt x="1005" y="4081"/>
                    <a:pt x="1199" y="3790"/>
                  </a:cubicBezTo>
                  <a:cubicBezTo>
                    <a:pt x="1425" y="3466"/>
                    <a:pt x="1620" y="3110"/>
                    <a:pt x="1846" y="2753"/>
                  </a:cubicBezTo>
                  <a:cubicBezTo>
                    <a:pt x="2688" y="1393"/>
                    <a:pt x="3563" y="1"/>
                    <a:pt x="35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 name="Google Shape;1525;p50"/>
            <p:cNvSpPr/>
            <p:nvPr/>
          </p:nvSpPr>
          <p:spPr>
            <a:xfrm>
              <a:off x="1814400" y="1076825"/>
              <a:ext cx="120650" cy="52650"/>
            </a:xfrm>
            <a:custGeom>
              <a:avLst/>
              <a:gdLst/>
              <a:ahLst/>
              <a:cxnLst/>
              <a:rect l="l" t="t" r="r" b="b"/>
              <a:pathLst>
                <a:path w="4826" h="2106" extrusionOk="0">
                  <a:moveTo>
                    <a:pt x="4825" y="1"/>
                  </a:moveTo>
                  <a:lnTo>
                    <a:pt x="2396" y="972"/>
                  </a:lnTo>
                  <a:cubicBezTo>
                    <a:pt x="2073" y="1102"/>
                    <a:pt x="1781" y="1231"/>
                    <a:pt x="1490" y="1328"/>
                  </a:cubicBezTo>
                  <a:cubicBezTo>
                    <a:pt x="1198" y="1458"/>
                    <a:pt x="939" y="1587"/>
                    <a:pt x="713" y="1685"/>
                  </a:cubicBezTo>
                  <a:cubicBezTo>
                    <a:pt x="292" y="1911"/>
                    <a:pt x="0" y="2073"/>
                    <a:pt x="0" y="2073"/>
                  </a:cubicBezTo>
                  <a:lnTo>
                    <a:pt x="0" y="2106"/>
                  </a:lnTo>
                  <a:cubicBezTo>
                    <a:pt x="0" y="2106"/>
                    <a:pt x="324" y="2008"/>
                    <a:pt x="777" y="1847"/>
                  </a:cubicBezTo>
                  <a:cubicBezTo>
                    <a:pt x="1004" y="1749"/>
                    <a:pt x="1295" y="1652"/>
                    <a:pt x="1555" y="1523"/>
                  </a:cubicBezTo>
                  <a:cubicBezTo>
                    <a:pt x="1846" y="1393"/>
                    <a:pt x="2137" y="1264"/>
                    <a:pt x="2461" y="1134"/>
                  </a:cubicBezTo>
                  <a:cubicBezTo>
                    <a:pt x="3627" y="584"/>
                    <a:pt x="4825" y="33"/>
                    <a:pt x="4825" y="33"/>
                  </a:cubicBezTo>
                  <a:lnTo>
                    <a:pt x="482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 name="Google Shape;1526;p50"/>
            <p:cNvSpPr/>
            <p:nvPr/>
          </p:nvSpPr>
          <p:spPr>
            <a:xfrm>
              <a:off x="1817625" y="1135925"/>
              <a:ext cx="345725" cy="12175"/>
            </a:xfrm>
            <a:custGeom>
              <a:avLst/>
              <a:gdLst/>
              <a:ahLst/>
              <a:cxnLst/>
              <a:rect l="l" t="t" r="r" b="b"/>
              <a:pathLst>
                <a:path w="13829" h="487" extrusionOk="0">
                  <a:moveTo>
                    <a:pt x="13828" y="1"/>
                  </a:moveTo>
                  <a:cubicBezTo>
                    <a:pt x="13828" y="1"/>
                    <a:pt x="10395" y="65"/>
                    <a:pt x="6931" y="163"/>
                  </a:cubicBezTo>
                  <a:cubicBezTo>
                    <a:pt x="5182" y="195"/>
                    <a:pt x="3466" y="260"/>
                    <a:pt x="2170" y="325"/>
                  </a:cubicBezTo>
                  <a:cubicBezTo>
                    <a:pt x="875" y="389"/>
                    <a:pt x="1" y="454"/>
                    <a:pt x="1" y="454"/>
                  </a:cubicBezTo>
                  <a:lnTo>
                    <a:pt x="1" y="486"/>
                  </a:lnTo>
                  <a:lnTo>
                    <a:pt x="2170" y="486"/>
                  </a:lnTo>
                  <a:cubicBezTo>
                    <a:pt x="3466" y="454"/>
                    <a:pt x="5182" y="389"/>
                    <a:pt x="6931" y="325"/>
                  </a:cubicBezTo>
                  <a:cubicBezTo>
                    <a:pt x="10396" y="163"/>
                    <a:pt x="13828" y="1"/>
                    <a:pt x="13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 name="Google Shape;1527;p50"/>
            <p:cNvSpPr/>
            <p:nvPr/>
          </p:nvSpPr>
          <p:spPr>
            <a:xfrm>
              <a:off x="1814400" y="1169925"/>
              <a:ext cx="114175" cy="83425"/>
            </a:xfrm>
            <a:custGeom>
              <a:avLst/>
              <a:gdLst/>
              <a:ahLst/>
              <a:cxnLst/>
              <a:rect l="l" t="t" r="r" b="b"/>
              <a:pathLst>
                <a:path w="4567" h="3337" extrusionOk="0">
                  <a:moveTo>
                    <a:pt x="0" y="1"/>
                  </a:moveTo>
                  <a:cubicBezTo>
                    <a:pt x="0" y="1"/>
                    <a:pt x="259" y="260"/>
                    <a:pt x="680" y="584"/>
                  </a:cubicBezTo>
                  <a:cubicBezTo>
                    <a:pt x="874" y="746"/>
                    <a:pt x="1134" y="940"/>
                    <a:pt x="1393" y="1134"/>
                  </a:cubicBezTo>
                  <a:cubicBezTo>
                    <a:pt x="1652" y="1328"/>
                    <a:pt x="1943" y="1523"/>
                    <a:pt x="2235" y="1717"/>
                  </a:cubicBezTo>
                  <a:cubicBezTo>
                    <a:pt x="3400" y="2527"/>
                    <a:pt x="4566" y="3336"/>
                    <a:pt x="4566" y="3336"/>
                  </a:cubicBezTo>
                  <a:lnTo>
                    <a:pt x="4566" y="3304"/>
                  </a:lnTo>
                  <a:lnTo>
                    <a:pt x="2332" y="1588"/>
                  </a:lnTo>
                  <a:cubicBezTo>
                    <a:pt x="2040" y="1393"/>
                    <a:pt x="1781" y="1167"/>
                    <a:pt x="1522" y="972"/>
                  </a:cubicBezTo>
                  <a:cubicBezTo>
                    <a:pt x="1231" y="778"/>
                    <a:pt x="972" y="584"/>
                    <a:pt x="777" y="454"/>
                  </a:cubicBezTo>
                  <a:cubicBezTo>
                    <a:pt x="324" y="163"/>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 name="Google Shape;1528;p50"/>
            <p:cNvSpPr/>
            <p:nvPr/>
          </p:nvSpPr>
          <p:spPr>
            <a:xfrm>
              <a:off x="1804675" y="1195025"/>
              <a:ext cx="68025" cy="102025"/>
            </a:xfrm>
            <a:custGeom>
              <a:avLst/>
              <a:gdLst/>
              <a:ahLst/>
              <a:cxnLst/>
              <a:rect l="l" t="t" r="r" b="b"/>
              <a:pathLst>
                <a:path w="2721" h="4081" extrusionOk="0">
                  <a:moveTo>
                    <a:pt x="1" y="1"/>
                  </a:moveTo>
                  <a:cubicBezTo>
                    <a:pt x="1" y="1"/>
                    <a:pt x="130" y="292"/>
                    <a:pt x="357" y="681"/>
                  </a:cubicBezTo>
                  <a:cubicBezTo>
                    <a:pt x="486" y="875"/>
                    <a:pt x="616" y="1102"/>
                    <a:pt x="778" y="1361"/>
                  </a:cubicBezTo>
                  <a:cubicBezTo>
                    <a:pt x="940" y="1587"/>
                    <a:pt x="1134" y="1846"/>
                    <a:pt x="1296" y="2073"/>
                  </a:cubicBezTo>
                  <a:lnTo>
                    <a:pt x="2721" y="4081"/>
                  </a:lnTo>
                  <a:cubicBezTo>
                    <a:pt x="2721" y="4081"/>
                    <a:pt x="2073" y="3045"/>
                    <a:pt x="1425" y="2008"/>
                  </a:cubicBezTo>
                  <a:cubicBezTo>
                    <a:pt x="1263" y="1749"/>
                    <a:pt x="1102" y="1490"/>
                    <a:pt x="972" y="1231"/>
                  </a:cubicBezTo>
                  <a:cubicBezTo>
                    <a:pt x="810" y="1005"/>
                    <a:pt x="648" y="778"/>
                    <a:pt x="486" y="584"/>
                  </a:cubicBezTo>
                  <a:cubicBezTo>
                    <a:pt x="227" y="227"/>
                    <a:pt x="33" y="1"/>
                    <a:pt x="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 name="Google Shape;1529;p50"/>
            <p:cNvSpPr/>
            <p:nvPr/>
          </p:nvSpPr>
          <p:spPr>
            <a:xfrm>
              <a:off x="1774725" y="1198275"/>
              <a:ext cx="5700" cy="246925"/>
            </a:xfrm>
            <a:custGeom>
              <a:avLst/>
              <a:gdLst/>
              <a:ahLst/>
              <a:cxnLst/>
              <a:rect l="l" t="t" r="r" b="b"/>
              <a:pathLst>
                <a:path w="228" h="9877" extrusionOk="0">
                  <a:moveTo>
                    <a:pt x="33" y="0"/>
                  </a:moveTo>
                  <a:cubicBezTo>
                    <a:pt x="33" y="0"/>
                    <a:pt x="0" y="615"/>
                    <a:pt x="0" y="1522"/>
                  </a:cubicBezTo>
                  <a:cubicBezTo>
                    <a:pt x="0" y="2008"/>
                    <a:pt x="0" y="2526"/>
                    <a:pt x="0" y="3109"/>
                  </a:cubicBezTo>
                  <a:cubicBezTo>
                    <a:pt x="0" y="3692"/>
                    <a:pt x="33" y="4307"/>
                    <a:pt x="65" y="4955"/>
                  </a:cubicBezTo>
                  <a:lnTo>
                    <a:pt x="195" y="9877"/>
                  </a:lnTo>
                  <a:lnTo>
                    <a:pt x="227" y="9877"/>
                  </a:lnTo>
                  <a:lnTo>
                    <a:pt x="227" y="4922"/>
                  </a:lnTo>
                  <a:cubicBezTo>
                    <a:pt x="195" y="4307"/>
                    <a:pt x="195" y="3692"/>
                    <a:pt x="195" y="3109"/>
                  </a:cubicBezTo>
                  <a:cubicBezTo>
                    <a:pt x="195" y="2526"/>
                    <a:pt x="162" y="2008"/>
                    <a:pt x="162" y="1522"/>
                  </a:cubicBezTo>
                  <a:cubicBezTo>
                    <a:pt x="130" y="615"/>
                    <a:pt x="65"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 name="Google Shape;1530;p50"/>
            <p:cNvSpPr/>
            <p:nvPr/>
          </p:nvSpPr>
          <p:spPr>
            <a:xfrm>
              <a:off x="1668675" y="1191800"/>
              <a:ext cx="83400" cy="95550"/>
            </a:xfrm>
            <a:custGeom>
              <a:avLst/>
              <a:gdLst/>
              <a:ahLst/>
              <a:cxnLst/>
              <a:rect l="l" t="t" r="r" b="b"/>
              <a:pathLst>
                <a:path w="3336" h="3822" extrusionOk="0">
                  <a:moveTo>
                    <a:pt x="3303" y="0"/>
                  </a:moveTo>
                  <a:cubicBezTo>
                    <a:pt x="3303" y="0"/>
                    <a:pt x="3077" y="194"/>
                    <a:pt x="2753" y="551"/>
                  </a:cubicBezTo>
                  <a:cubicBezTo>
                    <a:pt x="2591" y="713"/>
                    <a:pt x="2397" y="907"/>
                    <a:pt x="2202" y="1134"/>
                  </a:cubicBezTo>
                  <a:cubicBezTo>
                    <a:pt x="2008" y="1360"/>
                    <a:pt x="1814" y="1619"/>
                    <a:pt x="1587" y="1846"/>
                  </a:cubicBezTo>
                  <a:cubicBezTo>
                    <a:pt x="810" y="2850"/>
                    <a:pt x="0" y="3821"/>
                    <a:pt x="0" y="3821"/>
                  </a:cubicBezTo>
                  <a:cubicBezTo>
                    <a:pt x="0" y="3821"/>
                    <a:pt x="875" y="2882"/>
                    <a:pt x="1717" y="1975"/>
                  </a:cubicBezTo>
                  <a:cubicBezTo>
                    <a:pt x="1943" y="1716"/>
                    <a:pt x="2137" y="1490"/>
                    <a:pt x="2364" y="1295"/>
                  </a:cubicBezTo>
                  <a:cubicBezTo>
                    <a:pt x="2558" y="1069"/>
                    <a:pt x="2720" y="842"/>
                    <a:pt x="2882" y="648"/>
                  </a:cubicBezTo>
                  <a:cubicBezTo>
                    <a:pt x="3141" y="292"/>
                    <a:pt x="3336" y="0"/>
                    <a:pt x="33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 name="Google Shape;1531;p50"/>
            <p:cNvSpPr/>
            <p:nvPr/>
          </p:nvSpPr>
          <p:spPr>
            <a:xfrm>
              <a:off x="1635475" y="1179650"/>
              <a:ext cx="98800" cy="45350"/>
            </a:xfrm>
            <a:custGeom>
              <a:avLst/>
              <a:gdLst/>
              <a:ahLst/>
              <a:cxnLst/>
              <a:rect l="l" t="t" r="r" b="b"/>
              <a:pathLst>
                <a:path w="3952" h="1814" extrusionOk="0">
                  <a:moveTo>
                    <a:pt x="3919" y="0"/>
                  </a:moveTo>
                  <a:cubicBezTo>
                    <a:pt x="3919" y="0"/>
                    <a:pt x="3660" y="65"/>
                    <a:pt x="3304" y="195"/>
                  </a:cubicBezTo>
                  <a:cubicBezTo>
                    <a:pt x="3109" y="292"/>
                    <a:pt x="2883" y="357"/>
                    <a:pt x="2656" y="486"/>
                  </a:cubicBezTo>
                  <a:cubicBezTo>
                    <a:pt x="2429" y="583"/>
                    <a:pt x="2170" y="713"/>
                    <a:pt x="1943" y="842"/>
                  </a:cubicBezTo>
                  <a:cubicBezTo>
                    <a:pt x="972" y="1296"/>
                    <a:pt x="1" y="1781"/>
                    <a:pt x="1" y="1781"/>
                  </a:cubicBezTo>
                  <a:lnTo>
                    <a:pt x="33" y="1814"/>
                  </a:lnTo>
                  <a:cubicBezTo>
                    <a:pt x="33" y="1814"/>
                    <a:pt x="1037" y="1393"/>
                    <a:pt x="2008" y="972"/>
                  </a:cubicBezTo>
                  <a:cubicBezTo>
                    <a:pt x="2267" y="875"/>
                    <a:pt x="2494" y="778"/>
                    <a:pt x="2753" y="680"/>
                  </a:cubicBezTo>
                  <a:cubicBezTo>
                    <a:pt x="2980" y="551"/>
                    <a:pt x="3174" y="454"/>
                    <a:pt x="3368" y="357"/>
                  </a:cubicBezTo>
                  <a:cubicBezTo>
                    <a:pt x="3725" y="162"/>
                    <a:pt x="3951" y="0"/>
                    <a:pt x="39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 name="Google Shape;1532;p50"/>
            <p:cNvSpPr/>
            <p:nvPr/>
          </p:nvSpPr>
          <p:spPr>
            <a:xfrm>
              <a:off x="1426600" y="1137550"/>
              <a:ext cx="301200" cy="14150"/>
            </a:xfrm>
            <a:custGeom>
              <a:avLst/>
              <a:gdLst/>
              <a:ahLst/>
              <a:cxnLst/>
              <a:rect l="l" t="t" r="r" b="b"/>
              <a:pathLst>
                <a:path w="12048" h="566" extrusionOk="0">
                  <a:moveTo>
                    <a:pt x="1" y="0"/>
                  </a:moveTo>
                  <a:lnTo>
                    <a:pt x="1" y="33"/>
                  </a:lnTo>
                  <a:cubicBezTo>
                    <a:pt x="1" y="33"/>
                    <a:pt x="3012" y="195"/>
                    <a:pt x="6024" y="357"/>
                  </a:cubicBezTo>
                  <a:cubicBezTo>
                    <a:pt x="7514" y="454"/>
                    <a:pt x="9036" y="519"/>
                    <a:pt x="10169" y="551"/>
                  </a:cubicBezTo>
                  <a:cubicBezTo>
                    <a:pt x="10547" y="562"/>
                    <a:pt x="10881" y="565"/>
                    <a:pt x="11160" y="565"/>
                  </a:cubicBezTo>
                  <a:cubicBezTo>
                    <a:pt x="11716" y="565"/>
                    <a:pt x="12047" y="551"/>
                    <a:pt x="12047" y="551"/>
                  </a:cubicBezTo>
                  <a:cubicBezTo>
                    <a:pt x="12047" y="551"/>
                    <a:pt x="11302" y="454"/>
                    <a:pt x="10169" y="389"/>
                  </a:cubicBezTo>
                  <a:cubicBezTo>
                    <a:pt x="9036" y="292"/>
                    <a:pt x="7514" y="260"/>
                    <a:pt x="6024" y="195"/>
                  </a:cubicBez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Shape 1536"/>
        <p:cNvGrpSpPr/>
        <p:nvPr/>
      </p:nvGrpSpPr>
      <p:grpSpPr>
        <a:xfrm>
          <a:off x="0" y="0"/>
          <a:ext cx="0" cy="0"/>
          <a:chOff x="0" y="0"/>
          <a:chExt cx="0" cy="0"/>
        </a:xfrm>
      </p:grpSpPr>
      <p:sp>
        <p:nvSpPr>
          <p:cNvPr id="1537" name="Google Shape;1537;p51"/>
          <p:cNvSpPr txBox="1">
            <a:spLocks noGrp="1"/>
          </p:cNvSpPr>
          <p:nvPr>
            <p:ph type="title"/>
          </p:nvPr>
        </p:nvSpPr>
        <p:spPr>
          <a:xfrm>
            <a:off x="713100" y="539400"/>
            <a:ext cx="77178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WO WIRD ES GEFEIERT?</a:t>
            </a:r>
            <a:endParaRPr/>
          </a:p>
        </p:txBody>
      </p:sp>
      <p:cxnSp>
        <p:nvCxnSpPr>
          <p:cNvPr id="1538" name="Google Shape;1538;p51"/>
          <p:cNvCxnSpPr/>
          <p:nvPr/>
        </p:nvCxnSpPr>
        <p:spPr>
          <a:xfrm>
            <a:off x="1513650" y="1111125"/>
            <a:ext cx="6116700" cy="0"/>
          </a:xfrm>
          <a:prstGeom prst="straightConnector1">
            <a:avLst/>
          </a:prstGeom>
          <a:noFill/>
          <a:ln w="19050" cap="flat" cmpd="sng">
            <a:solidFill>
              <a:schemeClr val="dk1"/>
            </a:solidFill>
            <a:prstDash val="solid"/>
            <a:round/>
            <a:headEnd type="none" w="med" len="med"/>
            <a:tailEnd type="none" w="med" len="med"/>
          </a:ln>
        </p:spPr>
      </p:cxnSp>
      <p:sp>
        <p:nvSpPr>
          <p:cNvPr id="1539" name="Google Shape;1539;p51"/>
          <p:cNvSpPr/>
          <p:nvPr/>
        </p:nvSpPr>
        <p:spPr>
          <a:xfrm>
            <a:off x="1281124" y="1752697"/>
            <a:ext cx="1987328" cy="2691473"/>
          </a:xfrm>
          <a:custGeom>
            <a:avLst/>
            <a:gdLst/>
            <a:ahLst/>
            <a:cxnLst/>
            <a:rect l="l" t="t" r="r" b="b"/>
            <a:pathLst>
              <a:path w="96041" h="130070" extrusionOk="0">
                <a:moveTo>
                  <a:pt x="74621" y="7202"/>
                </a:moveTo>
                <a:cubicBezTo>
                  <a:pt x="74590" y="7202"/>
                  <a:pt x="74590" y="7232"/>
                  <a:pt x="74560" y="7262"/>
                </a:cubicBezTo>
                <a:cubicBezTo>
                  <a:pt x="74529" y="7354"/>
                  <a:pt x="74560" y="7445"/>
                  <a:pt x="74590" y="7536"/>
                </a:cubicBezTo>
                <a:cubicBezTo>
                  <a:pt x="74621" y="7566"/>
                  <a:pt x="74651" y="7597"/>
                  <a:pt x="74651" y="7657"/>
                </a:cubicBezTo>
                <a:cubicBezTo>
                  <a:pt x="74712" y="7779"/>
                  <a:pt x="74681" y="7809"/>
                  <a:pt x="74681" y="7870"/>
                </a:cubicBezTo>
                <a:cubicBezTo>
                  <a:pt x="74681" y="7900"/>
                  <a:pt x="74681" y="7931"/>
                  <a:pt x="74681" y="7961"/>
                </a:cubicBezTo>
                <a:cubicBezTo>
                  <a:pt x="74651" y="7931"/>
                  <a:pt x="74621" y="7931"/>
                  <a:pt x="74621" y="7900"/>
                </a:cubicBezTo>
                <a:cubicBezTo>
                  <a:pt x="74590" y="7900"/>
                  <a:pt x="74590" y="7900"/>
                  <a:pt x="74560" y="7779"/>
                </a:cubicBezTo>
                <a:cubicBezTo>
                  <a:pt x="74529" y="7749"/>
                  <a:pt x="74529" y="7718"/>
                  <a:pt x="74529" y="7657"/>
                </a:cubicBezTo>
                <a:cubicBezTo>
                  <a:pt x="74469" y="7505"/>
                  <a:pt x="74347" y="7414"/>
                  <a:pt x="74165" y="7414"/>
                </a:cubicBezTo>
                <a:cubicBezTo>
                  <a:pt x="74135" y="7414"/>
                  <a:pt x="74104" y="7414"/>
                  <a:pt x="74104" y="7445"/>
                </a:cubicBezTo>
                <a:lnTo>
                  <a:pt x="74074" y="7414"/>
                </a:lnTo>
                <a:lnTo>
                  <a:pt x="74135" y="7384"/>
                </a:lnTo>
                <a:lnTo>
                  <a:pt x="74195" y="7354"/>
                </a:lnTo>
                <a:cubicBezTo>
                  <a:pt x="74317" y="7354"/>
                  <a:pt x="74378" y="7323"/>
                  <a:pt x="74529" y="7262"/>
                </a:cubicBezTo>
                <a:cubicBezTo>
                  <a:pt x="74560" y="7232"/>
                  <a:pt x="74590" y="7202"/>
                  <a:pt x="74621" y="7202"/>
                </a:cubicBezTo>
                <a:close/>
                <a:moveTo>
                  <a:pt x="73922" y="8326"/>
                </a:moveTo>
                <a:cubicBezTo>
                  <a:pt x="73952" y="8356"/>
                  <a:pt x="73983" y="8417"/>
                  <a:pt x="74013" y="8478"/>
                </a:cubicBezTo>
                <a:cubicBezTo>
                  <a:pt x="74104" y="8599"/>
                  <a:pt x="74165" y="8660"/>
                  <a:pt x="74226" y="8690"/>
                </a:cubicBezTo>
                <a:cubicBezTo>
                  <a:pt x="74256" y="8721"/>
                  <a:pt x="74256" y="8721"/>
                  <a:pt x="74286" y="8751"/>
                </a:cubicBezTo>
                <a:cubicBezTo>
                  <a:pt x="74286" y="8751"/>
                  <a:pt x="74286" y="8751"/>
                  <a:pt x="74317" y="8782"/>
                </a:cubicBezTo>
                <a:lnTo>
                  <a:pt x="74256" y="8782"/>
                </a:lnTo>
                <a:cubicBezTo>
                  <a:pt x="74195" y="8812"/>
                  <a:pt x="74135" y="8842"/>
                  <a:pt x="74074" y="8873"/>
                </a:cubicBezTo>
                <a:cubicBezTo>
                  <a:pt x="73952" y="8933"/>
                  <a:pt x="73831" y="8964"/>
                  <a:pt x="73740" y="9025"/>
                </a:cubicBezTo>
                <a:cubicBezTo>
                  <a:pt x="73800" y="8933"/>
                  <a:pt x="73861" y="8842"/>
                  <a:pt x="73831" y="8721"/>
                </a:cubicBezTo>
                <a:cubicBezTo>
                  <a:pt x="73831" y="8690"/>
                  <a:pt x="73831" y="8690"/>
                  <a:pt x="73831" y="8690"/>
                </a:cubicBezTo>
                <a:cubicBezTo>
                  <a:pt x="73891" y="8538"/>
                  <a:pt x="73831" y="8478"/>
                  <a:pt x="73679" y="8387"/>
                </a:cubicBezTo>
                <a:cubicBezTo>
                  <a:pt x="73770" y="8356"/>
                  <a:pt x="73831" y="8326"/>
                  <a:pt x="73922" y="8326"/>
                </a:cubicBezTo>
                <a:close/>
                <a:moveTo>
                  <a:pt x="44329" y="11546"/>
                </a:moveTo>
                <a:cubicBezTo>
                  <a:pt x="44299" y="11668"/>
                  <a:pt x="44268" y="11789"/>
                  <a:pt x="44238" y="11881"/>
                </a:cubicBezTo>
                <a:cubicBezTo>
                  <a:pt x="44238" y="11729"/>
                  <a:pt x="44268" y="11638"/>
                  <a:pt x="44268" y="11607"/>
                </a:cubicBezTo>
                <a:cubicBezTo>
                  <a:pt x="44268" y="11577"/>
                  <a:pt x="44299" y="11577"/>
                  <a:pt x="44329" y="11546"/>
                </a:cubicBezTo>
                <a:close/>
                <a:moveTo>
                  <a:pt x="70823" y="10058"/>
                </a:moveTo>
                <a:cubicBezTo>
                  <a:pt x="70823" y="10118"/>
                  <a:pt x="70792" y="10210"/>
                  <a:pt x="70762" y="10301"/>
                </a:cubicBezTo>
                <a:lnTo>
                  <a:pt x="70732" y="10361"/>
                </a:lnTo>
                <a:cubicBezTo>
                  <a:pt x="70671" y="10513"/>
                  <a:pt x="70641" y="10635"/>
                  <a:pt x="70641" y="10726"/>
                </a:cubicBezTo>
                <a:cubicBezTo>
                  <a:pt x="70580" y="10939"/>
                  <a:pt x="70580" y="10939"/>
                  <a:pt x="70458" y="10939"/>
                </a:cubicBezTo>
                <a:cubicBezTo>
                  <a:pt x="70397" y="10939"/>
                  <a:pt x="70337" y="10969"/>
                  <a:pt x="70306" y="10969"/>
                </a:cubicBezTo>
                <a:lnTo>
                  <a:pt x="70246" y="10969"/>
                </a:lnTo>
                <a:cubicBezTo>
                  <a:pt x="70215" y="10969"/>
                  <a:pt x="70124" y="10908"/>
                  <a:pt x="70063" y="10848"/>
                </a:cubicBezTo>
                <a:cubicBezTo>
                  <a:pt x="69942" y="10726"/>
                  <a:pt x="69851" y="10665"/>
                  <a:pt x="69759" y="10665"/>
                </a:cubicBezTo>
                <a:cubicBezTo>
                  <a:pt x="69699" y="10665"/>
                  <a:pt x="69668" y="10665"/>
                  <a:pt x="69638" y="10696"/>
                </a:cubicBezTo>
                <a:cubicBezTo>
                  <a:pt x="69607" y="10696"/>
                  <a:pt x="69547" y="10726"/>
                  <a:pt x="69456" y="10726"/>
                </a:cubicBezTo>
                <a:cubicBezTo>
                  <a:pt x="69182" y="10726"/>
                  <a:pt x="69091" y="10665"/>
                  <a:pt x="68909" y="10574"/>
                </a:cubicBezTo>
                <a:cubicBezTo>
                  <a:pt x="68878" y="10544"/>
                  <a:pt x="68878" y="10544"/>
                  <a:pt x="68848" y="10513"/>
                </a:cubicBezTo>
                <a:cubicBezTo>
                  <a:pt x="68848" y="10513"/>
                  <a:pt x="68787" y="10422"/>
                  <a:pt x="68696" y="10422"/>
                </a:cubicBezTo>
                <a:cubicBezTo>
                  <a:pt x="68635" y="10422"/>
                  <a:pt x="68605" y="10453"/>
                  <a:pt x="68514" y="10544"/>
                </a:cubicBezTo>
                <a:cubicBezTo>
                  <a:pt x="68453" y="10544"/>
                  <a:pt x="68392" y="10605"/>
                  <a:pt x="68301" y="10635"/>
                </a:cubicBezTo>
                <a:cubicBezTo>
                  <a:pt x="67785" y="10939"/>
                  <a:pt x="67511" y="11121"/>
                  <a:pt x="67116" y="11455"/>
                </a:cubicBezTo>
                <a:cubicBezTo>
                  <a:pt x="66964" y="11577"/>
                  <a:pt x="66873" y="11638"/>
                  <a:pt x="66782" y="11698"/>
                </a:cubicBezTo>
                <a:cubicBezTo>
                  <a:pt x="66630" y="11759"/>
                  <a:pt x="66508" y="11820"/>
                  <a:pt x="66387" y="12093"/>
                </a:cubicBezTo>
                <a:cubicBezTo>
                  <a:pt x="66326" y="12215"/>
                  <a:pt x="66265" y="12276"/>
                  <a:pt x="66205" y="12336"/>
                </a:cubicBezTo>
                <a:cubicBezTo>
                  <a:pt x="66144" y="12397"/>
                  <a:pt x="66053" y="12458"/>
                  <a:pt x="66053" y="12549"/>
                </a:cubicBezTo>
                <a:cubicBezTo>
                  <a:pt x="66053" y="12671"/>
                  <a:pt x="66144" y="12731"/>
                  <a:pt x="66205" y="12792"/>
                </a:cubicBezTo>
                <a:cubicBezTo>
                  <a:pt x="66265" y="12822"/>
                  <a:pt x="66296" y="12853"/>
                  <a:pt x="66357" y="12883"/>
                </a:cubicBezTo>
                <a:cubicBezTo>
                  <a:pt x="66174" y="12883"/>
                  <a:pt x="66144" y="12853"/>
                  <a:pt x="66113" y="12822"/>
                </a:cubicBezTo>
                <a:cubicBezTo>
                  <a:pt x="66022" y="12731"/>
                  <a:pt x="65931" y="12701"/>
                  <a:pt x="65840" y="12671"/>
                </a:cubicBezTo>
                <a:lnTo>
                  <a:pt x="65810" y="12671"/>
                </a:lnTo>
                <a:cubicBezTo>
                  <a:pt x="65870" y="12488"/>
                  <a:pt x="65870" y="12367"/>
                  <a:pt x="65870" y="12306"/>
                </a:cubicBezTo>
                <a:cubicBezTo>
                  <a:pt x="65901" y="12276"/>
                  <a:pt x="65931" y="12215"/>
                  <a:pt x="65992" y="12184"/>
                </a:cubicBezTo>
                <a:cubicBezTo>
                  <a:pt x="66083" y="12093"/>
                  <a:pt x="66174" y="11972"/>
                  <a:pt x="66235" y="11789"/>
                </a:cubicBezTo>
                <a:cubicBezTo>
                  <a:pt x="66265" y="11698"/>
                  <a:pt x="66296" y="11607"/>
                  <a:pt x="66296" y="11516"/>
                </a:cubicBezTo>
                <a:cubicBezTo>
                  <a:pt x="66326" y="11394"/>
                  <a:pt x="66326" y="11273"/>
                  <a:pt x="66478" y="11151"/>
                </a:cubicBezTo>
                <a:cubicBezTo>
                  <a:pt x="66508" y="11091"/>
                  <a:pt x="66569" y="11030"/>
                  <a:pt x="66600" y="10999"/>
                </a:cubicBezTo>
                <a:cubicBezTo>
                  <a:pt x="66721" y="10878"/>
                  <a:pt x="66721" y="10848"/>
                  <a:pt x="66812" y="10848"/>
                </a:cubicBezTo>
                <a:cubicBezTo>
                  <a:pt x="66843" y="10848"/>
                  <a:pt x="66873" y="10848"/>
                  <a:pt x="66934" y="10878"/>
                </a:cubicBezTo>
                <a:cubicBezTo>
                  <a:pt x="67025" y="10878"/>
                  <a:pt x="67086" y="10908"/>
                  <a:pt x="67146" y="10939"/>
                </a:cubicBezTo>
                <a:cubicBezTo>
                  <a:pt x="67207" y="10969"/>
                  <a:pt x="67268" y="10969"/>
                  <a:pt x="67329" y="10969"/>
                </a:cubicBezTo>
                <a:cubicBezTo>
                  <a:pt x="67481" y="10969"/>
                  <a:pt x="67602" y="10878"/>
                  <a:pt x="67785" y="10726"/>
                </a:cubicBezTo>
                <a:lnTo>
                  <a:pt x="67876" y="10605"/>
                </a:lnTo>
                <a:cubicBezTo>
                  <a:pt x="68119" y="10361"/>
                  <a:pt x="68240" y="10270"/>
                  <a:pt x="68483" y="10179"/>
                </a:cubicBezTo>
                <a:cubicBezTo>
                  <a:pt x="68574" y="10149"/>
                  <a:pt x="68635" y="10149"/>
                  <a:pt x="68726" y="10149"/>
                </a:cubicBezTo>
                <a:cubicBezTo>
                  <a:pt x="68787" y="10149"/>
                  <a:pt x="68848" y="10149"/>
                  <a:pt x="68939" y="10179"/>
                </a:cubicBezTo>
                <a:cubicBezTo>
                  <a:pt x="69000" y="10179"/>
                  <a:pt x="69091" y="10179"/>
                  <a:pt x="69213" y="10210"/>
                </a:cubicBezTo>
                <a:lnTo>
                  <a:pt x="69759" y="10210"/>
                </a:lnTo>
                <a:cubicBezTo>
                  <a:pt x="69972" y="10210"/>
                  <a:pt x="70154" y="10210"/>
                  <a:pt x="70337" y="10149"/>
                </a:cubicBezTo>
                <a:cubicBezTo>
                  <a:pt x="70458" y="10149"/>
                  <a:pt x="70580" y="10118"/>
                  <a:pt x="70671" y="10088"/>
                </a:cubicBezTo>
                <a:cubicBezTo>
                  <a:pt x="70732" y="10088"/>
                  <a:pt x="70792" y="10088"/>
                  <a:pt x="70823" y="10058"/>
                </a:cubicBezTo>
                <a:close/>
                <a:moveTo>
                  <a:pt x="80576" y="15739"/>
                </a:moveTo>
                <a:cubicBezTo>
                  <a:pt x="80576" y="15739"/>
                  <a:pt x="80576" y="15770"/>
                  <a:pt x="80545" y="15800"/>
                </a:cubicBezTo>
                <a:cubicBezTo>
                  <a:pt x="80515" y="15830"/>
                  <a:pt x="80454" y="15891"/>
                  <a:pt x="80424" y="15921"/>
                </a:cubicBezTo>
                <a:cubicBezTo>
                  <a:pt x="80333" y="16013"/>
                  <a:pt x="80241" y="16104"/>
                  <a:pt x="80241" y="16225"/>
                </a:cubicBezTo>
                <a:cubicBezTo>
                  <a:pt x="80241" y="16256"/>
                  <a:pt x="80272" y="16347"/>
                  <a:pt x="80333" y="16377"/>
                </a:cubicBezTo>
                <a:cubicBezTo>
                  <a:pt x="80333" y="16408"/>
                  <a:pt x="80363" y="16408"/>
                  <a:pt x="80363" y="16408"/>
                </a:cubicBezTo>
                <a:cubicBezTo>
                  <a:pt x="80363" y="16408"/>
                  <a:pt x="80363" y="16408"/>
                  <a:pt x="80363" y="16438"/>
                </a:cubicBezTo>
                <a:cubicBezTo>
                  <a:pt x="80272" y="16316"/>
                  <a:pt x="80181" y="16256"/>
                  <a:pt x="80029" y="16195"/>
                </a:cubicBezTo>
                <a:cubicBezTo>
                  <a:pt x="80150" y="16165"/>
                  <a:pt x="80241" y="16073"/>
                  <a:pt x="80302" y="15921"/>
                </a:cubicBezTo>
                <a:cubicBezTo>
                  <a:pt x="80363" y="15770"/>
                  <a:pt x="80363" y="15770"/>
                  <a:pt x="80545" y="15739"/>
                </a:cubicBezTo>
                <a:close/>
                <a:moveTo>
                  <a:pt x="81396" y="15466"/>
                </a:moveTo>
                <a:cubicBezTo>
                  <a:pt x="81487" y="15466"/>
                  <a:pt x="81548" y="15496"/>
                  <a:pt x="81700" y="15709"/>
                </a:cubicBezTo>
                <a:cubicBezTo>
                  <a:pt x="81761" y="15800"/>
                  <a:pt x="81852" y="15861"/>
                  <a:pt x="81913" y="15891"/>
                </a:cubicBezTo>
                <a:cubicBezTo>
                  <a:pt x="81973" y="15921"/>
                  <a:pt x="82004" y="15952"/>
                  <a:pt x="82095" y="16073"/>
                </a:cubicBezTo>
                <a:cubicBezTo>
                  <a:pt x="82125" y="16195"/>
                  <a:pt x="82186" y="16256"/>
                  <a:pt x="82247" y="16347"/>
                </a:cubicBezTo>
                <a:cubicBezTo>
                  <a:pt x="82399" y="16499"/>
                  <a:pt x="82429" y="16560"/>
                  <a:pt x="82368" y="16711"/>
                </a:cubicBezTo>
                <a:cubicBezTo>
                  <a:pt x="82338" y="16803"/>
                  <a:pt x="82307" y="16863"/>
                  <a:pt x="82277" y="16924"/>
                </a:cubicBezTo>
                <a:cubicBezTo>
                  <a:pt x="82277" y="16894"/>
                  <a:pt x="82247" y="16894"/>
                  <a:pt x="82216" y="16863"/>
                </a:cubicBezTo>
                <a:cubicBezTo>
                  <a:pt x="82156" y="16803"/>
                  <a:pt x="82064" y="16742"/>
                  <a:pt x="81973" y="16742"/>
                </a:cubicBezTo>
                <a:cubicBezTo>
                  <a:pt x="81895" y="16742"/>
                  <a:pt x="81838" y="16787"/>
                  <a:pt x="81766" y="16858"/>
                </a:cubicBezTo>
                <a:lnTo>
                  <a:pt x="81766" y="16858"/>
                </a:lnTo>
                <a:cubicBezTo>
                  <a:pt x="81797" y="16661"/>
                  <a:pt x="81847" y="16492"/>
                  <a:pt x="81761" y="16377"/>
                </a:cubicBezTo>
                <a:cubicBezTo>
                  <a:pt x="81669" y="16256"/>
                  <a:pt x="81487" y="16256"/>
                  <a:pt x="81457" y="16256"/>
                </a:cubicBezTo>
                <a:lnTo>
                  <a:pt x="81274" y="16256"/>
                </a:lnTo>
                <a:cubicBezTo>
                  <a:pt x="81123" y="16256"/>
                  <a:pt x="80788" y="16256"/>
                  <a:pt x="80788" y="16620"/>
                </a:cubicBezTo>
                <a:cubicBezTo>
                  <a:pt x="80788" y="16651"/>
                  <a:pt x="80788" y="16681"/>
                  <a:pt x="80788" y="16711"/>
                </a:cubicBezTo>
                <a:cubicBezTo>
                  <a:pt x="80788" y="16772"/>
                  <a:pt x="80788" y="16803"/>
                  <a:pt x="80788" y="16863"/>
                </a:cubicBezTo>
                <a:cubicBezTo>
                  <a:pt x="80728" y="16803"/>
                  <a:pt x="80697" y="16772"/>
                  <a:pt x="80606" y="16711"/>
                </a:cubicBezTo>
                <a:cubicBezTo>
                  <a:pt x="80545" y="16651"/>
                  <a:pt x="80515" y="16590"/>
                  <a:pt x="80454" y="16529"/>
                </a:cubicBezTo>
                <a:cubicBezTo>
                  <a:pt x="80454" y="16499"/>
                  <a:pt x="80424" y="16499"/>
                  <a:pt x="80394" y="16469"/>
                </a:cubicBezTo>
                <a:lnTo>
                  <a:pt x="80394" y="16469"/>
                </a:lnTo>
                <a:cubicBezTo>
                  <a:pt x="80424" y="16499"/>
                  <a:pt x="80454" y="16499"/>
                  <a:pt x="80515" y="16499"/>
                </a:cubicBezTo>
                <a:cubicBezTo>
                  <a:pt x="80606" y="16499"/>
                  <a:pt x="80667" y="16468"/>
                  <a:pt x="80819" y="16316"/>
                </a:cubicBezTo>
                <a:cubicBezTo>
                  <a:pt x="80940" y="16225"/>
                  <a:pt x="81062" y="16195"/>
                  <a:pt x="81183" y="16165"/>
                </a:cubicBezTo>
                <a:cubicBezTo>
                  <a:pt x="81335" y="16134"/>
                  <a:pt x="81518" y="16073"/>
                  <a:pt x="81518" y="15861"/>
                </a:cubicBezTo>
                <a:cubicBezTo>
                  <a:pt x="81518" y="15739"/>
                  <a:pt x="81457" y="15678"/>
                  <a:pt x="81426" y="15618"/>
                </a:cubicBezTo>
                <a:cubicBezTo>
                  <a:pt x="81396" y="15587"/>
                  <a:pt x="81396" y="15587"/>
                  <a:pt x="81366" y="15496"/>
                </a:cubicBezTo>
                <a:cubicBezTo>
                  <a:pt x="81366" y="15496"/>
                  <a:pt x="81366" y="15466"/>
                  <a:pt x="81366" y="15466"/>
                </a:cubicBezTo>
                <a:close/>
                <a:moveTo>
                  <a:pt x="81335" y="17562"/>
                </a:moveTo>
                <a:cubicBezTo>
                  <a:pt x="81396" y="17623"/>
                  <a:pt x="81396" y="17623"/>
                  <a:pt x="81366" y="17744"/>
                </a:cubicBezTo>
                <a:cubicBezTo>
                  <a:pt x="81335" y="17775"/>
                  <a:pt x="81335" y="17805"/>
                  <a:pt x="81335" y="17866"/>
                </a:cubicBezTo>
                <a:cubicBezTo>
                  <a:pt x="81305" y="18018"/>
                  <a:pt x="81305" y="18079"/>
                  <a:pt x="81092" y="18170"/>
                </a:cubicBezTo>
                <a:lnTo>
                  <a:pt x="81062" y="18170"/>
                </a:lnTo>
                <a:cubicBezTo>
                  <a:pt x="80910" y="18261"/>
                  <a:pt x="80758" y="18291"/>
                  <a:pt x="80667" y="18322"/>
                </a:cubicBezTo>
                <a:cubicBezTo>
                  <a:pt x="80697" y="18291"/>
                  <a:pt x="80728" y="18261"/>
                  <a:pt x="80788" y="18200"/>
                </a:cubicBezTo>
                <a:cubicBezTo>
                  <a:pt x="80910" y="18079"/>
                  <a:pt x="80971" y="18018"/>
                  <a:pt x="81031" y="17988"/>
                </a:cubicBezTo>
                <a:cubicBezTo>
                  <a:pt x="81123" y="17927"/>
                  <a:pt x="81183" y="17866"/>
                  <a:pt x="81244" y="17714"/>
                </a:cubicBezTo>
                <a:cubicBezTo>
                  <a:pt x="81274" y="17684"/>
                  <a:pt x="81274" y="17653"/>
                  <a:pt x="81305" y="17623"/>
                </a:cubicBezTo>
                <a:cubicBezTo>
                  <a:pt x="81305" y="17593"/>
                  <a:pt x="81335" y="17562"/>
                  <a:pt x="81335" y="17562"/>
                </a:cubicBezTo>
                <a:close/>
                <a:moveTo>
                  <a:pt x="27224" y="1"/>
                </a:moveTo>
                <a:cubicBezTo>
                  <a:pt x="27102" y="1"/>
                  <a:pt x="26981" y="62"/>
                  <a:pt x="26889" y="214"/>
                </a:cubicBezTo>
                <a:cubicBezTo>
                  <a:pt x="26677" y="548"/>
                  <a:pt x="26646" y="852"/>
                  <a:pt x="26646" y="943"/>
                </a:cubicBezTo>
                <a:lnTo>
                  <a:pt x="26525" y="1307"/>
                </a:lnTo>
                <a:cubicBezTo>
                  <a:pt x="26251" y="1824"/>
                  <a:pt x="26069" y="2219"/>
                  <a:pt x="25948" y="2887"/>
                </a:cubicBezTo>
                <a:cubicBezTo>
                  <a:pt x="25856" y="3373"/>
                  <a:pt x="25887" y="3799"/>
                  <a:pt x="25887" y="4163"/>
                </a:cubicBezTo>
                <a:cubicBezTo>
                  <a:pt x="25887" y="4255"/>
                  <a:pt x="25887" y="4346"/>
                  <a:pt x="25887" y="4437"/>
                </a:cubicBezTo>
                <a:cubicBezTo>
                  <a:pt x="25887" y="4528"/>
                  <a:pt x="25887" y="4649"/>
                  <a:pt x="25887" y="4741"/>
                </a:cubicBezTo>
                <a:cubicBezTo>
                  <a:pt x="25856" y="5075"/>
                  <a:pt x="25826" y="5439"/>
                  <a:pt x="26130" y="5500"/>
                </a:cubicBezTo>
                <a:cubicBezTo>
                  <a:pt x="26191" y="5500"/>
                  <a:pt x="26221" y="5531"/>
                  <a:pt x="26282" y="5531"/>
                </a:cubicBezTo>
                <a:cubicBezTo>
                  <a:pt x="26403" y="5531"/>
                  <a:pt x="26464" y="5470"/>
                  <a:pt x="26494" y="5409"/>
                </a:cubicBezTo>
                <a:cubicBezTo>
                  <a:pt x="26616" y="5288"/>
                  <a:pt x="26616" y="5105"/>
                  <a:pt x="26555" y="4710"/>
                </a:cubicBezTo>
                <a:lnTo>
                  <a:pt x="26525" y="4619"/>
                </a:lnTo>
                <a:cubicBezTo>
                  <a:pt x="26434" y="4163"/>
                  <a:pt x="26434" y="4163"/>
                  <a:pt x="26555" y="3890"/>
                </a:cubicBezTo>
                <a:lnTo>
                  <a:pt x="26586" y="3829"/>
                </a:lnTo>
                <a:lnTo>
                  <a:pt x="26616" y="3768"/>
                </a:lnTo>
                <a:cubicBezTo>
                  <a:pt x="26646" y="3677"/>
                  <a:pt x="26707" y="3586"/>
                  <a:pt x="26737" y="3495"/>
                </a:cubicBezTo>
                <a:cubicBezTo>
                  <a:pt x="26737" y="3525"/>
                  <a:pt x="26737" y="3525"/>
                  <a:pt x="26737" y="3556"/>
                </a:cubicBezTo>
                <a:cubicBezTo>
                  <a:pt x="26798" y="3708"/>
                  <a:pt x="26889" y="3951"/>
                  <a:pt x="27193" y="3951"/>
                </a:cubicBezTo>
                <a:cubicBezTo>
                  <a:pt x="27254" y="3951"/>
                  <a:pt x="27345" y="3951"/>
                  <a:pt x="27467" y="3890"/>
                </a:cubicBezTo>
                <a:cubicBezTo>
                  <a:pt x="27831" y="3768"/>
                  <a:pt x="27892" y="3738"/>
                  <a:pt x="28014" y="3647"/>
                </a:cubicBezTo>
                <a:cubicBezTo>
                  <a:pt x="28074" y="3616"/>
                  <a:pt x="28105" y="3586"/>
                  <a:pt x="28165" y="3556"/>
                </a:cubicBezTo>
                <a:cubicBezTo>
                  <a:pt x="28257" y="3495"/>
                  <a:pt x="28348" y="3465"/>
                  <a:pt x="28469" y="3465"/>
                </a:cubicBezTo>
                <a:cubicBezTo>
                  <a:pt x="28560" y="3465"/>
                  <a:pt x="28652" y="3495"/>
                  <a:pt x="28743" y="3495"/>
                </a:cubicBezTo>
                <a:cubicBezTo>
                  <a:pt x="28803" y="3495"/>
                  <a:pt x="28895" y="3525"/>
                  <a:pt x="28955" y="3525"/>
                </a:cubicBezTo>
                <a:cubicBezTo>
                  <a:pt x="28955" y="3616"/>
                  <a:pt x="28955" y="3708"/>
                  <a:pt x="28986" y="3799"/>
                </a:cubicBezTo>
                <a:cubicBezTo>
                  <a:pt x="29077" y="4133"/>
                  <a:pt x="29259" y="4589"/>
                  <a:pt x="29593" y="4832"/>
                </a:cubicBezTo>
                <a:cubicBezTo>
                  <a:pt x="29654" y="4893"/>
                  <a:pt x="29715" y="4953"/>
                  <a:pt x="29776" y="4984"/>
                </a:cubicBezTo>
                <a:cubicBezTo>
                  <a:pt x="29897" y="5075"/>
                  <a:pt x="29897" y="5075"/>
                  <a:pt x="29867" y="5288"/>
                </a:cubicBezTo>
                <a:cubicBezTo>
                  <a:pt x="29806" y="5774"/>
                  <a:pt x="29988" y="6169"/>
                  <a:pt x="30292" y="6229"/>
                </a:cubicBezTo>
                <a:cubicBezTo>
                  <a:pt x="30383" y="6260"/>
                  <a:pt x="30444" y="6503"/>
                  <a:pt x="30444" y="6655"/>
                </a:cubicBezTo>
                <a:cubicBezTo>
                  <a:pt x="30444" y="6837"/>
                  <a:pt x="30626" y="6989"/>
                  <a:pt x="30839" y="7141"/>
                </a:cubicBezTo>
                <a:cubicBezTo>
                  <a:pt x="30961" y="7232"/>
                  <a:pt x="31052" y="7323"/>
                  <a:pt x="31113" y="7384"/>
                </a:cubicBezTo>
                <a:cubicBezTo>
                  <a:pt x="31113" y="7414"/>
                  <a:pt x="31143" y="7445"/>
                  <a:pt x="31173" y="7475"/>
                </a:cubicBezTo>
                <a:cubicBezTo>
                  <a:pt x="31264" y="7566"/>
                  <a:pt x="31264" y="7566"/>
                  <a:pt x="31173" y="7688"/>
                </a:cubicBezTo>
                <a:cubicBezTo>
                  <a:pt x="30991" y="7900"/>
                  <a:pt x="31052" y="8052"/>
                  <a:pt x="31082" y="8144"/>
                </a:cubicBezTo>
                <a:cubicBezTo>
                  <a:pt x="31143" y="8265"/>
                  <a:pt x="31325" y="8356"/>
                  <a:pt x="31508" y="8356"/>
                </a:cubicBezTo>
                <a:lnTo>
                  <a:pt x="31629" y="8356"/>
                </a:lnTo>
                <a:cubicBezTo>
                  <a:pt x="31629" y="8356"/>
                  <a:pt x="31629" y="8387"/>
                  <a:pt x="31629" y="8387"/>
                </a:cubicBezTo>
                <a:cubicBezTo>
                  <a:pt x="31508" y="8538"/>
                  <a:pt x="31538" y="8721"/>
                  <a:pt x="31538" y="8842"/>
                </a:cubicBezTo>
                <a:cubicBezTo>
                  <a:pt x="31568" y="8964"/>
                  <a:pt x="31568" y="9025"/>
                  <a:pt x="31508" y="9116"/>
                </a:cubicBezTo>
                <a:cubicBezTo>
                  <a:pt x="31416" y="9207"/>
                  <a:pt x="31356" y="9268"/>
                  <a:pt x="31295" y="9298"/>
                </a:cubicBezTo>
                <a:cubicBezTo>
                  <a:pt x="31173" y="9359"/>
                  <a:pt x="31052" y="9420"/>
                  <a:pt x="30961" y="9693"/>
                </a:cubicBezTo>
                <a:cubicBezTo>
                  <a:pt x="30870" y="9966"/>
                  <a:pt x="30870" y="10210"/>
                  <a:pt x="30961" y="10361"/>
                </a:cubicBezTo>
                <a:cubicBezTo>
                  <a:pt x="31021" y="10422"/>
                  <a:pt x="31113" y="10513"/>
                  <a:pt x="31325" y="10513"/>
                </a:cubicBezTo>
                <a:lnTo>
                  <a:pt x="31416" y="10513"/>
                </a:lnTo>
                <a:cubicBezTo>
                  <a:pt x="31447" y="10513"/>
                  <a:pt x="31477" y="10483"/>
                  <a:pt x="31508" y="10483"/>
                </a:cubicBezTo>
                <a:cubicBezTo>
                  <a:pt x="31599" y="10483"/>
                  <a:pt x="31690" y="10513"/>
                  <a:pt x="31781" y="10513"/>
                </a:cubicBezTo>
                <a:cubicBezTo>
                  <a:pt x="31872" y="10544"/>
                  <a:pt x="31933" y="10544"/>
                  <a:pt x="32024" y="10544"/>
                </a:cubicBezTo>
                <a:cubicBezTo>
                  <a:pt x="32237" y="10544"/>
                  <a:pt x="32389" y="10453"/>
                  <a:pt x="32449" y="10210"/>
                </a:cubicBezTo>
                <a:cubicBezTo>
                  <a:pt x="32541" y="9906"/>
                  <a:pt x="32632" y="9632"/>
                  <a:pt x="32723" y="9480"/>
                </a:cubicBezTo>
                <a:cubicBezTo>
                  <a:pt x="32753" y="9511"/>
                  <a:pt x="32784" y="9602"/>
                  <a:pt x="32844" y="9723"/>
                </a:cubicBezTo>
                <a:cubicBezTo>
                  <a:pt x="32905" y="9875"/>
                  <a:pt x="32936" y="10058"/>
                  <a:pt x="32632" y="10210"/>
                </a:cubicBezTo>
                <a:cubicBezTo>
                  <a:pt x="32328" y="10392"/>
                  <a:pt x="32237" y="10544"/>
                  <a:pt x="32085" y="10787"/>
                </a:cubicBezTo>
                <a:lnTo>
                  <a:pt x="32054" y="10848"/>
                </a:lnTo>
                <a:cubicBezTo>
                  <a:pt x="31994" y="10939"/>
                  <a:pt x="31963" y="10999"/>
                  <a:pt x="31963" y="10999"/>
                </a:cubicBezTo>
                <a:lnTo>
                  <a:pt x="31659" y="10999"/>
                </a:lnTo>
                <a:cubicBezTo>
                  <a:pt x="31508" y="10969"/>
                  <a:pt x="31325" y="10969"/>
                  <a:pt x="31173" y="10969"/>
                </a:cubicBezTo>
                <a:cubicBezTo>
                  <a:pt x="30991" y="10969"/>
                  <a:pt x="30870" y="10969"/>
                  <a:pt x="30748" y="10999"/>
                </a:cubicBezTo>
                <a:cubicBezTo>
                  <a:pt x="30657" y="11030"/>
                  <a:pt x="30535" y="11030"/>
                  <a:pt x="30414" y="11030"/>
                </a:cubicBezTo>
                <a:cubicBezTo>
                  <a:pt x="30080" y="11030"/>
                  <a:pt x="29685" y="11030"/>
                  <a:pt x="29381" y="11243"/>
                </a:cubicBezTo>
                <a:lnTo>
                  <a:pt x="28986" y="11546"/>
                </a:lnTo>
                <a:lnTo>
                  <a:pt x="28743" y="11698"/>
                </a:lnTo>
                <a:lnTo>
                  <a:pt x="29016" y="11789"/>
                </a:lnTo>
                <a:cubicBezTo>
                  <a:pt x="29047" y="11820"/>
                  <a:pt x="29320" y="11941"/>
                  <a:pt x="29533" y="11972"/>
                </a:cubicBezTo>
                <a:cubicBezTo>
                  <a:pt x="29502" y="12002"/>
                  <a:pt x="29472" y="12033"/>
                  <a:pt x="29442" y="12063"/>
                </a:cubicBezTo>
                <a:cubicBezTo>
                  <a:pt x="29259" y="12184"/>
                  <a:pt x="29168" y="12184"/>
                  <a:pt x="29077" y="12184"/>
                </a:cubicBezTo>
                <a:cubicBezTo>
                  <a:pt x="28955" y="12184"/>
                  <a:pt x="28834" y="12215"/>
                  <a:pt x="28712" y="12367"/>
                </a:cubicBezTo>
                <a:cubicBezTo>
                  <a:pt x="28469" y="12701"/>
                  <a:pt x="28986" y="13157"/>
                  <a:pt x="29077" y="13248"/>
                </a:cubicBezTo>
                <a:lnTo>
                  <a:pt x="29107" y="13278"/>
                </a:lnTo>
                <a:lnTo>
                  <a:pt x="29168" y="13309"/>
                </a:lnTo>
                <a:cubicBezTo>
                  <a:pt x="29411" y="13460"/>
                  <a:pt x="29442" y="13491"/>
                  <a:pt x="29472" y="13582"/>
                </a:cubicBezTo>
                <a:cubicBezTo>
                  <a:pt x="29533" y="13734"/>
                  <a:pt x="29624" y="13734"/>
                  <a:pt x="29685" y="13734"/>
                </a:cubicBezTo>
                <a:cubicBezTo>
                  <a:pt x="29776" y="13734"/>
                  <a:pt x="29836" y="13673"/>
                  <a:pt x="29897" y="13612"/>
                </a:cubicBezTo>
                <a:cubicBezTo>
                  <a:pt x="29988" y="13521"/>
                  <a:pt x="30080" y="13400"/>
                  <a:pt x="30262" y="13339"/>
                </a:cubicBezTo>
                <a:cubicBezTo>
                  <a:pt x="30353" y="13309"/>
                  <a:pt x="30505" y="13278"/>
                  <a:pt x="30657" y="13278"/>
                </a:cubicBezTo>
                <a:cubicBezTo>
                  <a:pt x="30870" y="13278"/>
                  <a:pt x="31082" y="13309"/>
                  <a:pt x="31204" y="13339"/>
                </a:cubicBezTo>
                <a:cubicBezTo>
                  <a:pt x="31234" y="13400"/>
                  <a:pt x="31264" y="13552"/>
                  <a:pt x="31234" y="13855"/>
                </a:cubicBezTo>
                <a:cubicBezTo>
                  <a:pt x="31204" y="14190"/>
                  <a:pt x="31173" y="14220"/>
                  <a:pt x="31113" y="14311"/>
                </a:cubicBezTo>
                <a:cubicBezTo>
                  <a:pt x="31082" y="14372"/>
                  <a:pt x="31021" y="14433"/>
                  <a:pt x="30961" y="14554"/>
                </a:cubicBezTo>
                <a:cubicBezTo>
                  <a:pt x="30778" y="14919"/>
                  <a:pt x="30778" y="15101"/>
                  <a:pt x="30991" y="15405"/>
                </a:cubicBezTo>
                <a:cubicBezTo>
                  <a:pt x="31052" y="15496"/>
                  <a:pt x="31052" y="15527"/>
                  <a:pt x="31082" y="15557"/>
                </a:cubicBezTo>
                <a:cubicBezTo>
                  <a:pt x="31082" y="15618"/>
                  <a:pt x="31082" y="15709"/>
                  <a:pt x="31143" y="15830"/>
                </a:cubicBezTo>
                <a:cubicBezTo>
                  <a:pt x="31234" y="16013"/>
                  <a:pt x="31386" y="16104"/>
                  <a:pt x="31568" y="16104"/>
                </a:cubicBezTo>
                <a:cubicBezTo>
                  <a:pt x="31720" y="16104"/>
                  <a:pt x="31842" y="16043"/>
                  <a:pt x="31994" y="15921"/>
                </a:cubicBezTo>
                <a:cubicBezTo>
                  <a:pt x="32054" y="15891"/>
                  <a:pt x="32085" y="15891"/>
                  <a:pt x="32085" y="15891"/>
                </a:cubicBezTo>
                <a:cubicBezTo>
                  <a:pt x="32115" y="15891"/>
                  <a:pt x="32146" y="15982"/>
                  <a:pt x="32176" y="16043"/>
                </a:cubicBezTo>
                <a:cubicBezTo>
                  <a:pt x="32176" y="16073"/>
                  <a:pt x="32206" y="16134"/>
                  <a:pt x="32237" y="16165"/>
                </a:cubicBezTo>
                <a:cubicBezTo>
                  <a:pt x="32267" y="16256"/>
                  <a:pt x="32298" y="16316"/>
                  <a:pt x="32358" y="16408"/>
                </a:cubicBezTo>
                <a:cubicBezTo>
                  <a:pt x="32449" y="16560"/>
                  <a:pt x="32510" y="16681"/>
                  <a:pt x="32541" y="16803"/>
                </a:cubicBezTo>
                <a:cubicBezTo>
                  <a:pt x="32632" y="17076"/>
                  <a:pt x="32601" y="17289"/>
                  <a:pt x="32571" y="17319"/>
                </a:cubicBezTo>
                <a:cubicBezTo>
                  <a:pt x="32571" y="17319"/>
                  <a:pt x="32571" y="17349"/>
                  <a:pt x="32541" y="17349"/>
                </a:cubicBezTo>
                <a:cubicBezTo>
                  <a:pt x="32541" y="17349"/>
                  <a:pt x="32510" y="17319"/>
                  <a:pt x="32480" y="17319"/>
                </a:cubicBezTo>
                <a:cubicBezTo>
                  <a:pt x="32389" y="17289"/>
                  <a:pt x="32328" y="17258"/>
                  <a:pt x="32237" y="17228"/>
                </a:cubicBezTo>
                <a:cubicBezTo>
                  <a:pt x="32054" y="17137"/>
                  <a:pt x="31903" y="17076"/>
                  <a:pt x="31751" y="17076"/>
                </a:cubicBezTo>
                <a:cubicBezTo>
                  <a:pt x="31659" y="17076"/>
                  <a:pt x="31568" y="17106"/>
                  <a:pt x="31508" y="17167"/>
                </a:cubicBezTo>
                <a:cubicBezTo>
                  <a:pt x="31447" y="17167"/>
                  <a:pt x="31416" y="17198"/>
                  <a:pt x="31356" y="17198"/>
                </a:cubicBezTo>
                <a:cubicBezTo>
                  <a:pt x="31234" y="17258"/>
                  <a:pt x="31082" y="17319"/>
                  <a:pt x="31052" y="17441"/>
                </a:cubicBezTo>
                <a:cubicBezTo>
                  <a:pt x="31021" y="17593"/>
                  <a:pt x="31113" y="17714"/>
                  <a:pt x="31173" y="17775"/>
                </a:cubicBezTo>
                <a:cubicBezTo>
                  <a:pt x="31386" y="18079"/>
                  <a:pt x="31538" y="18291"/>
                  <a:pt x="31720" y="18656"/>
                </a:cubicBezTo>
                <a:cubicBezTo>
                  <a:pt x="31751" y="18747"/>
                  <a:pt x="31781" y="18808"/>
                  <a:pt x="31811" y="18869"/>
                </a:cubicBezTo>
                <a:cubicBezTo>
                  <a:pt x="31903" y="19172"/>
                  <a:pt x="31994" y="19355"/>
                  <a:pt x="32206" y="19567"/>
                </a:cubicBezTo>
                <a:cubicBezTo>
                  <a:pt x="32389" y="19750"/>
                  <a:pt x="32601" y="19932"/>
                  <a:pt x="32905" y="19932"/>
                </a:cubicBezTo>
                <a:cubicBezTo>
                  <a:pt x="32966" y="19932"/>
                  <a:pt x="33057" y="19902"/>
                  <a:pt x="33148" y="19871"/>
                </a:cubicBezTo>
                <a:cubicBezTo>
                  <a:pt x="33209" y="19871"/>
                  <a:pt x="33270" y="19841"/>
                  <a:pt x="33331" y="19841"/>
                </a:cubicBezTo>
                <a:cubicBezTo>
                  <a:pt x="33452" y="19841"/>
                  <a:pt x="33604" y="19871"/>
                  <a:pt x="33725" y="19902"/>
                </a:cubicBezTo>
                <a:cubicBezTo>
                  <a:pt x="33877" y="19932"/>
                  <a:pt x="34060" y="19962"/>
                  <a:pt x="34212" y="19962"/>
                </a:cubicBezTo>
                <a:cubicBezTo>
                  <a:pt x="34272" y="19962"/>
                  <a:pt x="34303" y="19962"/>
                  <a:pt x="34364" y="19932"/>
                </a:cubicBezTo>
                <a:cubicBezTo>
                  <a:pt x="34698" y="19932"/>
                  <a:pt x="35275" y="19993"/>
                  <a:pt x="35457" y="20084"/>
                </a:cubicBezTo>
                <a:cubicBezTo>
                  <a:pt x="35548" y="20145"/>
                  <a:pt x="35640" y="20175"/>
                  <a:pt x="35700" y="20205"/>
                </a:cubicBezTo>
                <a:cubicBezTo>
                  <a:pt x="35943" y="20297"/>
                  <a:pt x="36156" y="20388"/>
                  <a:pt x="36247" y="20752"/>
                </a:cubicBezTo>
                <a:cubicBezTo>
                  <a:pt x="36308" y="20965"/>
                  <a:pt x="36369" y="21117"/>
                  <a:pt x="36399" y="21269"/>
                </a:cubicBezTo>
                <a:cubicBezTo>
                  <a:pt x="36278" y="21087"/>
                  <a:pt x="36065" y="20904"/>
                  <a:pt x="35883" y="20752"/>
                </a:cubicBezTo>
                <a:cubicBezTo>
                  <a:pt x="35529" y="20508"/>
                  <a:pt x="35176" y="20287"/>
                  <a:pt x="34779" y="20287"/>
                </a:cubicBezTo>
                <a:cubicBezTo>
                  <a:pt x="34732" y="20287"/>
                  <a:pt x="34685" y="20290"/>
                  <a:pt x="34637" y="20297"/>
                </a:cubicBezTo>
                <a:cubicBezTo>
                  <a:pt x="34181" y="20357"/>
                  <a:pt x="33725" y="20297"/>
                  <a:pt x="33331" y="20600"/>
                </a:cubicBezTo>
                <a:cubicBezTo>
                  <a:pt x="33039" y="20802"/>
                  <a:pt x="32682" y="20921"/>
                  <a:pt x="32259" y="20921"/>
                </a:cubicBezTo>
                <a:cubicBezTo>
                  <a:pt x="32108" y="20921"/>
                  <a:pt x="31949" y="20906"/>
                  <a:pt x="31781" y="20874"/>
                </a:cubicBezTo>
                <a:cubicBezTo>
                  <a:pt x="31663" y="20850"/>
                  <a:pt x="31553" y="20843"/>
                  <a:pt x="31450" y="20843"/>
                </a:cubicBezTo>
                <a:cubicBezTo>
                  <a:pt x="31264" y="20843"/>
                  <a:pt x="31100" y="20867"/>
                  <a:pt x="30950" y="20867"/>
                </a:cubicBezTo>
                <a:cubicBezTo>
                  <a:pt x="30753" y="20867"/>
                  <a:pt x="30580" y="20825"/>
                  <a:pt x="30414" y="20631"/>
                </a:cubicBezTo>
                <a:cubicBezTo>
                  <a:pt x="30155" y="20325"/>
                  <a:pt x="29786" y="19817"/>
                  <a:pt x="29449" y="19817"/>
                </a:cubicBezTo>
                <a:cubicBezTo>
                  <a:pt x="29352" y="19817"/>
                  <a:pt x="29257" y="19860"/>
                  <a:pt x="29168" y="19962"/>
                </a:cubicBezTo>
                <a:cubicBezTo>
                  <a:pt x="28773" y="20418"/>
                  <a:pt x="28500" y="20752"/>
                  <a:pt x="28439" y="21087"/>
                </a:cubicBezTo>
                <a:cubicBezTo>
                  <a:pt x="28378" y="21451"/>
                  <a:pt x="28165" y="22393"/>
                  <a:pt x="27922" y="22788"/>
                </a:cubicBezTo>
                <a:cubicBezTo>
                  <a:pt x="27710" y="23213"/>
                  <a:pt x="27862" y="24003"/>
                  <a:pt x="28105" y="24338"/>
                </a:cubicBezTo>
                <a:cubicBezTo>
                  <a:pt x="28317" y="24672"/>
                  <a:pt x="28439" y="24793"/>
                  <a:pt x="28439" y="25249"/>
                </a:cubicBezTo>
                <a:lnTo>
                  <a:pt x="28439" y="26160"/>
                </a:lnTo>
                <a:cubicBezTo>
                  <a:pt x="28439" y="26160"/>
                  <a:pt x="28257" y="25705"/>
                  <a:pt x="28044" y="25462"/>
                </a:cubicBezTo>
                <a:cubicBezTo>
                  <a:pt x="27956" y="25385"/>
                  <a:pt x="27932" y="25363"/>
                  <a:pt x="27915" y="25363"/>
                </a:cubicBezTo>
                <a:cubicBezTo>
                  <a:pt x="27894" y="25363"/>
                  <a:pt x="27885" y="25395"/>
                  <a:pt x="27785" y="25395"/>
                </a:cubicBezTo>
                <a:cubicBezTo>
                  <a:pt x="27740" y="25395"/>
                  <a:pt x="27678" y="25388"/>
                  <a:pt x="27588" y="25371"/>
                </a:cubicBezTo>
                <a:cubicBezTo>
                  <a:pt x="27132" y="25249"/>
                  <a:pt x="27132" y="25371"/>
                  <a:pt x="26859" y="24976"/>
                </a:cubicBezTo>
                <a:cubicBezTo>
                  <a:pt x="26612" y="24630"/>
                  <a:pt x="26425" y="24203"/>
                  <a:pt x="26151" y="24203"/>
                </a:cubicBezTo>
                <a:cubicBezTo>
                  <a:pt x="26089" y="24203"/>
                  <a:pt x="26021" y="24226"/>
                  <a:pt x="25948" y="24277"/>
                </a:cubicBezTo>
                <a:cubicBezTo>
                  <a:pt x="25553" y="24550"/>
                  <a:pt x="25370" y="24520"/>
                  <a:pt x="25370" y="24915"/>
                </a:cubicBezTo>
                <a:cubicBezTo>
                  <a:pt x="25370" y="25310"/>
                  <a:pt x="25370" y="25583"/>
                  <a:pt x="25249" y="25887"/>
                </a:cubicBezTo>
                <a:cubicBezTo>
                  <a:pt x="25167" y="26070"/>
                  <a:pt x="25304" y="26254"/>
                  <a:pt x="25468" y="26254"/>
                </a:cubicBezTo>
                <a:cubicBezTo>
                  <a:pt x="25548" y="26254"/>
                  <a:pt x="25634" y="26210"/>
                  <a:pt x="25704" y="26100"/>
                </a:cubicBezTo>
                <a:cubicBezTo>
                  <a:pt x="25778" y="25999"/>
                  <a:pt x="25838" y="25953"/>
                  <a:pt x="25887" y="25953"/>
                </a:cubicBezTo>
                <a:cubicBezTo>
                  <a:pt x="26000" y="25953"/>
                  <a:pt x="26057" y="26195"/>
                  <a:pt x="26099" y="26555"/>
                </a:cubicBezTo>
                <a:cubicBezTo>
                  <a:pt x="26160" y="27072"/>
                  <a:pt x="26099" y="27285"/>
                  <a:pt x="25826" y="27649"/>
                </a:cubicBezTo>
                <a:cubicBezTo>
                  <a:pt x="25658" y="27855"/>
                  <a:pt x="25478" y="28015"/>
                  <a:pt x="25272" y="28015"/>
                </a:cubicBezTo>
                <a:cubicBezTo>
                  <a:pt x="25144" y="28015"/>
                  <a:pt x="25005" y="27953"/>
                  <a:pt x="24854" y="27801"/>
                </a:cubicBezTo>
                <a:cubicBezTo>
                  <a:pt x="24459" y="27406"/>
                  <a:pt x="24580" y="27011"/>
                  <a:pt x="24064" y="27011"/>
                </a:cubicBezTo>
                <a:cubicBezTo>
                  <a:pt x="23547" y="27011"/>
                  <a:pt x="23274" y="26312"/>
                  <a:pt x="23608" y="26221"/>
                </a:cubicBezTo>
                <a:cubicBezTo>
                  <a:pt x="23664" y="26201"/>
                  <a:pt x="23722" y="26193"/>
                  <a:pt x="23781" y="26193"/>
                </a:cubicBezTo>
                <a:cubicBezTo>
                  <a:pt x="23945" y="26193"/>
                  <a:pt x="24113" y="26253"/>
                  <a:pt x="24255" y="26253"/>
                </a:cubicBezTo>
                <a:cubicBezTo>
                  <a:pt x="24362" y="26253"/>
                  <a:pt x="24454" y="26219"/>
                  <a:pt x="24520" y="26100"/>
                </a:cubicBezTo>
                <a:cubicBezTo>
                  <a:pt x="24702" y="25766"/>
                  <a:pt x="24732" y="25522"/>
                  <a:pt x="24520" y="25127"/>
                </a:cubicBezTo>
                <a:cubicBezTo>
                  <a:pt x="24276" y="24733"/>
                  <a:pt x="24185" y="24216"/>
                  <a:pt x="24003" y="24003"/>
                </a:cubicBezTo>
                <a:cubicBezTo>
                  <a:pt x="23821" y="23760"/>
                  <a:pt x="23395" y="24003"/>
                  <a:pt x="23395" y="23487"/>
                </a:cubicBezTo>
                <a:cubicBezTo>
                  <a:pt x="23395" y="22970"/>
                  <a:pt x="23487" y="22849"/>
                  <a:pt x="23092" y="22758"/>
                </a:cubicBezTo>
                <a:cubicBezTo>
                  <a:pt x="23092" y="22758"/>
                  <a:pt x="22636" y="22575"/>
                  <a:pt x="22302" y="22575"/>
                </a:cubicBezTo>
                <a:cubicBezTo>
                  <a:pt x="22101" y="22575"/>
                  <a:pt x="21901" y="22510"/>
                  <a:pt x="21720" y="22510"/>
                </a:cubicBezTo>
                <a:cubicBezTo>
                  <a:pt x="21599" y="22510"/>
                  <a:pt x="21487" y="22539"/>
                  <a:pt x="21390" y="22636"/>
                </a:cubicBezTo>
                <a:cubicBezTo>
                  <a:pt x="21177" y="22849"/>
                  <a:pt x="20357" y="22758"/>
                  <a:pt x="20023" y="22910"/>
                </a:cubicBezTo>
                <a:cubicBezTo>
                  <a:pt x="19743" y="23062"/>
                  <a:pt x="18928" y="23408"/>
                  <a:pt x="18476" y="23408"/>
                </a:cubicBezTo>
                <a:cubicBezTo>
                  <a:pt x="18388" y="23408"/>
                  <a:pt x="18315" y="23395"/>
                  <a:pt x="18261" y="23365"/>
                </a:cubicBezTo>
                <a:cubicBezTo>
                  <a:pt x="18003" y="23248"/>
                  <a:pt x="17564" y="23113"/>
                  <a:pt x="17196" y="23113"/>
                </a:cubicBezTo>
                <a:cubicBezTo>
                  <a:pt x="17087" y="23113"/>
                  <a:pt x="16984" y="23125"/>
                  <a:pt x="16893" y="23153"/>
                </a:cubicBezTo>
                <a:cubicBezTo>
                  <a:pt x="16498" y="23244"/>
                  <a:pt x="15648" y="23153"/>
                  <a:pt x="15314" y="23487"/>
                </a:cubicBezTo>
                <a:cubicBezTo>
                  <a:pt x="14979" y="23821"/>
                  <a:pt x="14341" y="24277"/>
                  <a:pt x="14129" y="24611"/>
                </a:cubicBezTo>
                <a:cubicBezTo>
                  <a:pt x="13886" y="24976"/>
                  <a:pt x="13946" y="25127"/>
                  <a:pt x="14281" y="25371"/>
                </a:cubicBezTo>
                <a:cubicBezTo>
                  <a:pt x="14579" y="25561"/>
                  <a:pt x="14538" y="25775"/>
                  <a:pt x="14157" y="25775"/>
                </a:cubicBezTo>
                <a:cubicBezTo>
                  <a:pt x="14112" y="25775"/>
                  <a:pt x="14062" y="25772"/>
                  <a:pt x="14007" y="25766"/>
                </a:cubicBezTo>
                <a:cubicBezTo>
                  <a:pt x="13902" y="25753"/>
                  <a:pt x="13818" y="25746"/>
                  <a:pt x="13751" y="25746"/>
                </a:cubicBezTo>
                <a:cubicBezTo>
                  <a:pt x="13486" y="25746"/>
                  <a:pt x="13466" y="25858"/>
                  <a:pt x="13369" y="26221"/>
                </a:cubicBezTo>
                <a:cubicBezTo>
                  <a:pt x="13248" y="26677"/>
                  <a:pt x="13248" y="27133"/>
                  <a:pt x="13096" y="27588"/>
                </a:cubicBezTo>
                <a:cubicBezTo>
                  <a:pt x="12913" y="28044"/>
                  <a:pt x="12822" y="28773"/>
                  <a:pt x="13430" y="28895"/>
                </a:cubicBezTo>
                <a:cubicBezTo>
                  <a:pt x="13595" y="28919"/>
                  <a:pt x="13780" y="28926"/>
                  <a:pt x="13969" y="28926"/>
                </a:cubicBezTo>
                <a:cubicBezTo>
                  <a:pt x="14280" y="28926"/>
                  <a:pt x="14601" y="28906"/>
                  <a:pt x="14862" y="28906"/>
                </a:cubicBezTo>
                <a:cubicBezTo>
                  <a:pt x="15056" y="28906"/>
                  <a:pt x="15217" y="28917"/>
                  <a:pt x="15314" y="28956"/>
                </a:cubicBezTo>
                <a:cubicBezTo>
                  <a:pt x="15587" y="29047"/>
                  <a:pt x="15374" y="28956"/>
                  <a:pt x="15314" y="29381"/>
                </a:cubicBezTo>
                <a:cubicBezTo>
                  <a:pt x="15253" y="29837"/>
                  <a:pt x="15314" y="30201"/>
                  <a:pt x="15070" y="30414"/>
                </a:cubicBezTo>
                <a:cubicBezTo>
                  <a:pt x="14858" y="30657"/>
                  <a:pt x="15192" y="30718"/>
                  <a:pt x="15131" y="31174"/>
                </a:cubicBezTo>
                <a:cubicBezTo>
                  <a:pt x="15070" y="31599"/>
                  <a:pt x="14919" y="31326"/>
                  <a:pt x="14797" y="31721"/>
                </a:cubicBezTo>
                <a:cubicBezTo>
                  <a:pt x="14676" y="32116"/>
                  <a:pt x="14736" y="32298"/>
                  <a:pt x="14858" y="32875"/>
                </a:cubicBezTo>
                <a:cubicBezTo>
                  <a:pt x="14979" y="33422"/>
                  <a:pt x="15131" y="34273"/>
                  <a:pt x="14858" y="34789"/>
                </a:cubicBezTo>
                <a:cubicBezTo>
                  <a:pt x="14554" y="35306"/>
                  <a:pt x="14159" y="36278"/>
                  <a:pt x="13825" y="36673"/>
                </a:cubicBezTo>
                <a:cubicBezTo>
                  <a:pt x="13491" y="37068"/>
                  <a:pt x="13308" y="37797"/>
                  <a:pt x="13369" y="38314"/>
                </a:cubicBezTo>
                <a:cubicBezTo>
                  <a:pt x="13430" y="38830"/>
                  <a:pt x="13217" y="39620"/>
                  <a:pt x="13217" y="39863"/>
                </a:cubicBezTo>
                <a:cubicBezTo>
                  <a:pt x="13217" y="40045"/>
                  <a:pt x="13217" y="40582"/>
                  <a:pt x="12970" y="40582"/>
                </a:cubicBezTo>
                <a:cubicBezTo>
                  <a:pt x="12928" y="40582"/>
                  <a:pt x="12879" y="40567"/>
                  <a:pt x="12822" y="40532"/>
                </a:cubicBezTo>
                <a:cubicBezTo>
                  <a:pt x="12397" y="40319"/>
                  <a:pt x="12123" y="40440"/>
                  <a:pt x="11728" y="40319"/>
                </a:cubicBezTo>
                <a:cubicBezTo>
                  <a:pt x="11400" y="40218"/>
                  <a:pt x="11135" y="40054"/>
                  <a:pt x="10897" y="40054"/>
                </a:cubicBezTo>
                <a:cubicBezTo>
                  <a:pt x="10849" y="40054"/>
                  <a:pt x="10802" y="40060"/>
                  <a:pt x="10756" y="40076"/>
                </a:cubicBezTo>
                <a:cubicBezTo>
                  <a:pt x="10483" y="40197"/>
                  <a:pt x="9723" y="40015"/>
                  <a:pt x="9723" y="40410"/>
                </a:cubicBezTo>
                <a:cubicBezTo>
                  <a:pt x="9723" y="40835"/>
                  <a:pt x="9693" y="41170"/>
                  <a:pt x="9845" y="41291"/>
                </a:cubicBezTo>
                <a:cubicBezTo>
                  <a:pt x="10027" y="41382"/>
                  <a:pt x="10240" y="41504"/>
                  <a:pt x="9905" y="41686"/>
                </a:cubicBezTo>
                <a:cubicBezTo>
                  <a:pt x="9571" y="41838"/>
                  <a:pt x="9510" y="41777"/>
                  <a:pt x="9510" y="42142"/>
                </a:cubicBezTo>
                <a:cubicBezTo>
                  <a:pt x="9510" y="42476"/>
                  <a:pt x="9510" y="42993"/>
                  <a:pt x="9784" y="43084"/>
                </a:cubicBezTo>
                <a:cubicBezTo>
                  <a:pt x="10088" y="43205"/>
                  <a:pt x="10817" y="43509"/>
                  <a:pt x="11151" y="43600"/>
                </a:cubicBezTo>
                <a:cubicBezTo>
                  <a:pt x="11365" y="43678"/>
                  <a:pt x="11679" y="43781"/>
                  <a:pt x="11893" y="43781"/>
                </a:cubicBezTo>
                <a:cubicBezTo>
                  <a:pt x="12013" y="43781"/>
                  <a:pt x="12102" y="43748"/>
                  <a:pt x="12123" y="43661"/>
                </a:cubicBezTo>
                <a:cubicBezTo>
                  <a:pt x="12167" y="43510"/>
                  <a:pt x="12348" y="43205"/>
                  <a:pt x="12471" y="43205"/>
                </a:cubicBezTo>
                <a:cubicBezTo>
                  <a:pt x="12521" y="43205"/>
                  <a:pt x="12562" y="43256"/>
                  <a:pt x="12579" y="43388"/>
                </a:cubicBezTo>
                <a:cubicBezTo>
                  <a:pt x="12640" y="43843"/>
                  <a:pt x="12974" y="44390"/>
                  <a:pt x="13156" y="44512"/>
                </a:cubicBezTo>
                <a:cubicBezTo>
                  <a:pt x="13308" y="44633"/>
                  <a:pt x="13369" y="45210"/>
                  <a:pt x="13156" y="45484"/>
                </a:cubicBezTo>
                <a:cubicBezTo>
                  <a:pt x="12913" y="45757"/>
                  <a:pt x="12640" y="46578"/>
                  <a:pt x="12761" y="46730"/>
                </a:cubicBezTo>
                <a:cubicBezTo>
                  <a:pt x="12822" y="46821"/>
                  <a:pt x="12913" y="46912"/>
                  <a:pt x="13004" y="47003"/>
                </a:cubicBezTo>
                <a:cubicBezTo>
                  <a:pt x="12913" y="47064"/>
                  <a:pt x="12731" y="47185"/>
                  <a:pt x="12488" y="47216"/>
                </a:cubicBezTo>
                <a:cubicBezTo>
                  <a:pt x="12093" y="47277"/>
                  <a:pt x="12002" y="47489"/>
                  <a:pt x="11941" y="47671"/>
                </a:cubicBezTo>
                <a:cubicBezTo>
                  <a:pt x="11911" y="47732"/>
                  <a:pt x="11880" y="47763"/>
                  <a:pt x="11880" y="47793"/>
                </a:cubicBezTo>
                <a:cubicBezTo>
                  <a:pt x="11850" y="47854"/>
                  <a:pt x="11850" y="47854"/>
                  <a:pt x="11728" y="47854"/>
                </a:cubicBezTo>
                <a:cubicBezTo>
                  <a:pt x="11637" y="47854"/>
                  <a:pt x="11485" y="47884"/>
                  <a:pt x="11364" y="47975"/>
                </a:cubicBezTo>
                <a:cubicBezTo>
                  <a:pt x="11182" y="48097"/>
                  <a:pt x="11121" y="48310"/>
                  <a:pt x="11030" y="48522"/>
                </a:cubicBezTo>
                <a:cubicBezTo>
                  <a:pt x="10969" y="48644"/>
                  <a:pt x="10938" y="48796"/>
                  <a:pt x="10878" y="48856"/>
                </a:cubicBezTo>
                <a:cubicBezTo>
                  <a:pt x="10756" y="48978"/>
                  <a:pt x="10665" y="48978"/>
                  <a:pt x="10300" y="48978"/>
                </a:cubicBezTo>
                <a:cubicBezTo>
                  <a:pt x="9845" y="48978"/>
                  <a:pt x="9632" y="49373"/>
                  <a:pt x="9541" y="49555"/>
                </a:cubicBezTo>
                <a:lnTo>
                  <a:pt x="9480" y="49555"/>
                </a:lnTo>
                <a:cubicBezTo>
                  <a:pt x="9328" y="49555"/>
                  <a:pt x="9237" y="49677"/>
                  <a:pt x="9207" y="49707"/>
                </a:cubicBezTo>
                <a:cubicBezTo>
                  <a:pt x="9115" y="49829"/>
                  <a:pt x="9085" y="49950"/>
                  <a:pt x="9115" y="50041"/>
                </a:cubicBezTo>
                <a:cubicBezTo>
                  <a:pt x="9146" y="50224"/>
                  <a:pt x="9298" y="50345"/>
                  <a:pt x="9541" y="50497"/>
                </a:cubicBezTo>
                <a:lnTo>
                  <a:pt x="9662" y="50588"/>
                </a:lnTo>
                <a:cubicBezTo>
                  <a:pt x="9936" y="50771"/>
                  <a:pt x="10148" y="50922"/>
                  <a:pt x="10300" y="51105"/>
                </a:cubicBezTo>
                <a:cubicBezTo>
                  <a:pt x="10331" y="51135"/>
                  <a:pt x="10361" y="51196"/>
                  <a:pt x="10392" y="51226"/>
                </a:cubicBezTo>
                <a:cubicBezTo>
                  <a:pt x="10422" y="51257"/>
                  <a:pt x="10452" y="51287"/>
                  <a:pt x="10452" y="51287"/>
                </a:cubicBezTo>
                <a:cubicBezTo>
                  <a:pt x="10452" y="51287"/>
                  <a:pt x="10452" y="51317"/>
                  <a:pt x="10392" y="51439"/>
                </a:cubicBezTo>
                <a:cubicBezTo>
                  <a:pt x="10361" y="51530"/>
                  <a:pt x="10300" y="51591"/>
                  <a:pt x="10270" y="51652"/>
                </a:cubicBezTo>
                <a:cubicBezTo>
                  <a:pt x="10179" y="51773"/>
                  <a:pt x="10118" y="51895"/>
                  <a:pt x="9997" y="52138"/>
                </a:cubicBezTo>
                <a:cubicBezTo>
                  <a:pt x="9875" y="52350"/>
                  <a:pt x="9602" y="52563"/>
                  <a:pt x="9480" y="52594"/>
                </a:cubicBezTo>
                <a:cubicBezTo>
                  <a:pt x="9389" y="52229"/>
                  <a:pt x="9146" y="52168"/>
                  <a:pt x="8994" y="52168"/>
                </a:cubicBezTo>
                <a:cubicBezTo>
                  <a:pt x="8903" y="52168"/>
                  <a:pt x="8812" y="52199"/>
                  <a:pt x="8721" y="52229"/>
                </a:cubicBezTo>
                <a:cubicBezTo>
                  <a:pt x="8477" y="52290"/>
                  <a:pt x="7505" y="52654"/>
                  <a:pt x="7293" y="52867"/>
                </a:cubicBezTo>
                <a:cubicBezTo>
                  <a:pt x="7201" y="52988"/>
                  <a:pt x="6989" y="53140"/>
                  <a:pt x="6806" y="53140"/>
                </a:cubicBezTo>
                <a:cubicBezTo>
                  <a:pt x="6746" y="53140"/>
                  <a:pt x="6715" y="53110"/>
                  <a:pt x="6685" y="53049"/>
                </a:cubicBezTo>
                <a:cubicBezTo>
                  <a:pt x="6503" y="52837"/>
                  <a:pt x="6260" y="52685"/>
                  <a:pt x="6047" y="52685"/>
                </a:cubicBezTo>
                <a:cubicBezTo>
                  <a:pt x="5925" y="52685"/>
                  <a:pt x="5834" y="52776"/>
                  <a:pt x="5773" y="52897"/>
                </a:cubicBezTo>
                <a:cubicBezTo>
                  <a:pt x="5743" y="53049"/>
                  <a:pt x="5834" y="53171"/>
                  <a:pt x="5956" y="53292"/>
                </a:cubicBezTo>
                <a:cubicBezTo>
                  <a:pt x="5986" y="53353"/>
                  <a:pt x="6077" y="53414"/>
                  <a:pt x="6077" y="53475"/>
                </a:cubicBezTo>
                <a:lnTo>
                  <a:pt x="6047" y="53475"/>
                </a:lnTo>
                <a:cubicBezTo>
                  <a:pt x="6016" y="53475"/>
                  <a:pt x="5956" y="53444"/>
                  <a:pt x="5804" y="53323"/>
                </a:cubicBezTo>
                <a:cubicBezTo>
                  <a:pt x="5530" y="53110"/>
                  <a:pt x="5196" y="52897"/>
                  <a:pt x="4832" y="52897"/>
                </a:cubicBezTo>
                <a:lnTo>
                  <a:pt x="4710" y="52897"/>
                </a:lnTo>
                <a:cubicBezTo>
                  <a:pt x="4588" y="52928"/>
                  <a:pt x="4497" y="52928"/>
                  <a:pt x="4406" y="52928"/>
                </a:cubicBezTo>
                <a:cubicBezTo>
                  <a:pt x="4224" y="52928"/>
                  <a:pt x="4102" y="52897"/>
                  <a:pt x="4072" y="52806"/>
                </a:cubicBezTo>
                <a:cubicBezTo>
                  <a:pt x="4042" y="52745"/>
                  <a:pt x="4011" y="52685"/>
                  <a:pt x="3981" y="52594"/>
                </a:cubicBezTo>
                <a:cubicBezTo>
                  <a:pt x="3920" y="52381"/>
                  <a:pt x="3829" y="52168"/>
                  <a:pt x="3586" y="52168"/>
                </a:cubicBezTo>
                <a:cubicBezTo>
                  <a:pt x="3495" y="52168"/>
                  <a:pt x="3191" y="52168"/>
                  <a:pt x="3069" y="52350"/>
                </a:cubicBezTo>
                <a:cubicBezTo>
                  <a:pt x="3069" y="52411"/>
                  <a:pt x="3039" y="52533"/>
                  <a:pt x="3130" y="52685"/>
                </a:cubicBezTo>
                <a:cubicBezTo>
                  <a:pt x="3160" y="52715"/>
                  <a:pt x="3221" y="52776"/>
                  <a:pt x="3252" y="52837"/>
                </a:cubicBezTo>
                <a:cubicBezTo>
                  <a:pt x="3312" y="52928"/>
                  <a:pt x="3464" y="53080"/>
                  <a:pt x="3525" y="53171"/>
                </a:cubicBezTo>
                <a:cubicBezTo>
                  <a:pt x="3130" y="53171"/>
                  <a:pt x="3069" y="53110"/>
                  <a:pt x="3009" y="52988"/>
                </a:cubicBezTo>
                <a:cubicBezTo>
                  <a:pt x="2917" y="52837"/>
                  <a:pt x="2826" y="52776"/>
                  <a:pt x="2705" y="52776"/>
                </a:cubicBezTo>
                <a:cubicBezTo>
                  <a:pt x="2522" y="52776"/>
                  <a:pt x="2371" y="52897"/>
                  <a:pt x="2279" y="53080"/>
                </a:cubicBezTo>
                <a:cubicBezTo>
                  <a:pt x="2188" y="53232"/>
                  <a:pt x="2036" y="53292"/>
                  <a:pt x="1702" y="53353"/>
                </a:cubicBezTo>
                <a:cubicBezTo>
                  <a:pt x="1489" y="53383"/>
                  <a:pt x="1368" y="53505"/>
                  <a:pt x="1307" y="53657"/>
                </a:cubicBezTo>
                <a:cubicBezTo>
                  <a:pt x="1277" y="53809"/>
                  <a:pt x="1368" y="54021"/>
                  <a:pt x="1581" y="54173"/>
                </a:cubicBezTo>
                <a:cubicBezTo>
                  <a:pt x="1732" y="54325"/>
                  <a:pt x="1793" y="54447"/>
                  <a:pt x="1793" y="54508"/>
                </a:cubicBezTo>
                <a:cubicBezTo>
                  <a:pt x="1793" y="54508"/>
                  <a:pt x="1763" y="54538"/>
                  <a:pt x="1732" y="54538"/>
                </a:cubicBezTo>
                <a:cubicBezTo>
                  <a:pt x="1398" y="54690"/>
                  <a:pt x="1277" y="54872"/>
                  <a:pt x="1246" y="54903"/>
                </a:cubicBezTo>
                <a:lnTo>
                  <a:pt x="1034" y="55206"/>
                </a:lnTo>
                <a:lnTo>
                  <a:pt x="1034" y="55206"/>
                </a:lnTo>
                <a:lnTo>
                  <a:pt x="1398" y="55115"/>
                </a:lnTo>
                <a:lnTo>
                  <a:pt x="1550" y="55115"/>
                </a:lnTo>
                <a:cubicBezTo>
                  <a:pt x="1641" y="55115"/>
                  <a:pt x="1763" y="55115"/>
                  <a:pt x="1884" y="55176"/>
                </a:cubicBezTo>
                <a:cubicBezTo>
                  <a:pt x="2067" y="55237"/>
                  <a:pt x="2067" y="55358"/>
                  <a:pt x="2067" y="55723"/>
                </a:cubicBezTo>
                <a:cubicBezTo>
                  <a:pt x="2067" y="56088"/>
                  <a:pt x="2158" y="56270"/>
                  <a:pt x="2522" y="56422"/>
                </a:cubicBezTo>
                <a:lnTo>
                  <a:pt x="2614" y="56452"/>
                </a:lnTo>
                <a:cubicBezTo>
                  <a:pt x="2705" y="56483"/>
                  <a:pt x="2857" y="56543"/>
                  <a:pt x="2917" y="56604"/>
                </a:cubicBezTo>
                <a:cubicBezTo>
                  <a:pt x="2887" y="56604"/>
                  <a:pt x="2887" y="56604"/>
                  <a:pt x="2887" y="56634"/>
                </a:cubicBezTo>
                <a:cubicBezTo>
                  <a:pt x="2705" y="56756"/>
                  <a:pt x="2583" y="56847"/>
                  <a:pt x="2583" y="56999"/>
                </a:cubicBezTo>
                <a:cubicBezTo>
                  <a:pt x="2583" y="57151"/>
                  <a:pt x="2674" y="57272"/>
                  <a:pt x="2857" y="57485"/>
                </a:cubicBezTo>
                <a:cubicBezTo>
                  <a:pt x="3221" y="57819"/>
                  <a:pt x="3343" y="58002"/>
                  <a:pt x="3404" y="58245"/>
                </a:cubicBezTo>
                <a:cubicBezTo>
                  <a:pt x="3434" y="58397"/>
                  <a:pt x="3495" y="58518"/>
                  <a:pt x="3555" y="58609"/>
                </a:cubicBezTo>
                <a:cubicBezTo>
                  <a:pt x="3616" y="58700"/>
                  <a:pt x="3677" y="58822"/>
                  <a:pt x="3738" y="59065"/>
                </a:cubicBezTo>
                <a:cubicBezTo>
                  <a:pt x="3768" y="59156"/>
                  <a:pt x="3798" y="59247"/>
                  <a:pt x="3829" y="59338"/>
                </a:cubicBezTo>
                <a:cubicBezTo>
                  <a:pt x="3920" y="59673"/>
                  <a:pt x="4011" y="59946"/>
                  <a:pt x="3859" y="60250"/>
                </a:cubicBezTo>
                <a:cubicBezTo>
                  <a:pt x="3707" y="60554"/>
                  <a:pt x="3738" y="60827"/>
                  <a:pt x="3738" y="61040"/>
                </a:cubicBezTo>
                <a:cubicBezTo>
                  <a:pt x="3768" y="61161"/>
                  <a:pt x="3768" y="61283"/>
                  <a:pt x="3738" y="61405"/>
                </a:cubicBezTo>
                <a:cubicBezTo>
                  <a:pt x="3707" y="61556"/>
                  <a:pt x="3647" y="61587"/>
                  <a:pt x="3555" y="61648"/>
                </a:cubicBezTo>
                <a:cubicBezTo>
                  <a:pt x="3464" y="61708"/>
                  <a:pt x="3312" y="61830"/>
                  <a:pt x="3130" y="62043"/>
                </a:cubicBezTo>
                <a:cubicBezTo>
                  <a:pt x="2948" y="62286"/>
                  <a:pt x="2826" y="62529"/>
                  <a:pt x="2705" y="62741"/>
                </a:cubicBezTo>
                <a:cubicBezTo>
                  <a:pt x="2583" y="62893"/>
                  <a:pt x="2492" y="63045"/>
                  <a:pt x="2401" y="63197"/>
                </a:cubicBezTo>
                <a:cubicBezTo>
                  <a:pt x="2310" y="63288"/>
                  <a:pt x="1915" y="63805"/>
                  <a:pt x="1976" y="64169"/>
                </a:cubicBezTo>
                <a:cubicBezTo>
                  <a:pt x="2006" y="64291"/>
                  <a:pt x="2067" y="64382"/>
                  <a:pt x="2158" y="64443"/>
                </a:cubicBezTo>
                <a:cubicBezTo>
                  <a:pt x="2279" y="64504"/>
                  <a:pt x="2401" y="64534"/>
                  <a:pt x="2522" y="64534"/>
                </a:cubicBezTo>
                <a:cubicBezTo>
                  <a:pt x="2644" y="64534"/>
                  <a:pt x="2735" y="64504"/>
                  <a:pt x="2826" y="64473"/>
                </a:cubicBezTo>
                <a:lnTo>
                  <a:pt x="2826" y="64473"/>
                </a:lnTo>
                <a:lnTo>
                  <a:pt x="2796" y="64504"/>
                </a:lnTo>
                <a:lnTo>
                  <a:pt x="2917" y="64625"/>
                </a:lnTo>
                <a:cubicBezTo>
                  <a:pt x="2917" y="64625"/>
                  <a:pt x="2978" y="64686"/>
                  <a:pt x="2978" y="64777"/>
                </a:cubicBezTo>
                <a:cubicBezTo>
                  <a:pt x="2917" y="64777"/>
                  <a:pt x="2826" y="64777"/>
                  <a:pt x="2674" y="64838"/>
                </a:cubicBezTo>
                <a:lnTo>
                  <a:pt x="2614" y="64868"/>
                </a:lnTo>
                <a:cubicBezTo>
                  <a:pt x="2340" y="64959"/>
                  <a:pt x="2097" y="65081"/>
                  <a:pt x="1915" y="65415"/>
                </a:cubicBezTo>
                <a:cubicBezTo>
                  <a:pt x="1854" y="65597"/>
                  <a:pt x="1824" y="65597"/>
                  <a:pt x="1793" y="65628"/>
                </a:cubicBezTo>
                <a:cubicBezTo>
                  <a:pt x="1732" y="65628"/>
                  <a:pt x="1641" y="65658"/>
                  <a:pt x="1520" y="65780"/>
                </a:cubicBezTo>
                <a:cubicBezTo>
                  <a:pt x="1277" y="65962"/>
                  <a:pt x="1155" y="66235"/>
                  <a:pt x="1064" y="66418"/>
                </a:cubicBezTo>
                <a:cubicBezTo>
                  <a:pt x="1034" y="66478"/>
                  <a:pt x="1003" y="66539"/>
                  <a:pt x="973" y="66570"/>
                </a:cubicBezTo>
                <a:cubicBezTo>
                  <a:pt x="912" y="66570"/>
                  <a:pt x="791" y="66448"/>
                  <a:pt x="791" y="66357"/>
                </a:cubicBezTo>
                <a:cubicBezTo>
                  <a:pt x="791" y="66053"/>
                  <a:pt x="608" y="66023"/>
                  <a:pt x="548" y="66023"/>
                </a:cubicBezTo>
                <a:cubicBezTo>
                  <a:pt x="456" y="66023"/>
                  <a:pt x="365" y="66053"/>
                  <a:pt x="213" y="66175"/>
                </a:cubicBezTo>
                <a:cubicBezTo>
                  <a:pt x="1" y="66327"/>
                  <a:pt x="61" y="66570"/>
                  <a:pt x="122" y="66721"/>
                </a:cubicBezTo>
                <a:cubicBezTo>
                  <a:pt x="153" y="66843"/>
                  <a:pt x="213" y="66934"/>
                  <a:pt x="213" y="67086"/>
                </a:cubicBezTo>
                <a:cubicBezTo>
                  <a:pt x="213" y="67177"/>
                  <a:pt x="183" y="67268"/>
                  <a:pt x="183" y="67329"/>
                </a:cubicBezTo>
                <a:cubicBezTo>
                  <a:pt x="183" y="67542"/>
                  <a:pt x="153" y="67724"/>
                  <a:pt x="274" y="67846"/>
                </a:cubicBezTo>
                <a:cubicBezTo>
                  <a:pt x="335" y="67906"/>
                  <a:pt x="396" y="67937"/>
                  <a:pt x="517" y="67937"/>
                </a:cubicBezTo>
                <a:cubicBezTo>
                  <a:pt x="548" y="67937"/>
                  <a:pt x="608" y="67937"/>
                  <a:pt x="669" y="67906"/>
                </a:cubicBezTo>
                <a:cubicBezTo>
                  <a:pt x="912" y="67846"/>
                  <a:pt x="1094" y="67846"/>
                  <a:pt x="1216" y="67846"/>
                </a:cubicBezTo>
                <a:cubicBezTo>
                  <a:pt x="1307" y="67846"/>
                  <a:pt x="1398" y="67815"/>
                  <a:pt x="1489" y="67785"/>
                </a:cubicBezTo>
                <a:lnTo>
                  <a:pt x="1550" y="67785"/>
                </a:lnTo>
                <a:cubicBezTo>
                  <a:pt x="1550" y="67815"/>
                  <a:pt x="1550" y="67876"/>
                  <a:pt x="1489" y="67967"/>
                </a:cubicBezTo>
                <a:cubicBezTo>
                  <a:pt x="1337" y="68180"/>
                  <a:pt x="1368" y="68362"/>
                  <a:pt x="1429" y="68453"/>
                </a:cubicBezTo>
                <a:cubicBezTo>
                  <a:pt x="1489" y="68605"/>
                  <a:pt x="1702" y="68727"/>
                  <a:pt x="1945" y="68727"/>
                </a:cubicBezTo>
                <a:lnTo>
                  <a:pt x="2067" y="68727"/>
                </a:lnTo>
                <a:cubicBezTo>
                  <a:pt x="2067" y="68757"/>
                  <a:pt x="2067" y="68909"/>
                  <a:pt x="2067" y="69031"/>
                </a:cubicBezTo>
                <a:cubicBezTo>
                  <a:pt x="2067" y="69122"/>
                  <a:pt x="2097" y="69243"/>
                  <a:pt x="2127" y="69365"/>
                </a:cubicBezTo>
                <a:cubicBezTo>
                  <a:pt x="2127" y="69456"/>
                  <a:pt x="2158" y="69608"/>
                  <a:pt x="2158" y="69638"/>
                </a:cubicBezTo>
                <a:cubicBezTo>
                  <a:pt x="2127" y="69638"/>
                  <a:pt x="2127" y="69669"/>
                  <a:pt x="2097" y="69669"/>
                </a:cubicBezTo>
                <a:lnTo>
                  <a:pt x="1793" y="69669"/>
                </a:lnTo>
                <a:cubicBezTo>
                  <a:pt x="1732" y="69638"/>
                  <a:pt x="1672" y="69638"/>
                  <a:pt x="1611" y="69638"/>
                </a:cubicBezTo>
                <a:cubicBezTo>
                  <a:pt x="1581" y="69638"/>
                  <a:pt x="1459" y="69638"/>
                  <a:pt x="1398" y="69729"/>
                </a:cubicBezTo>
                <a:cubicBezTo>
                  <a:pt x="1307" y="69790"/>
                  <a:pt x="1277" y="69851"/>
                  <a:pt x="1277" y="69972"/>
                </a:cubicBezTo>
                <a:cubicBezTo>
                  <a:pt x="1277" y="70367"/>
                  <a:pt x="1277" y="70428"/>
                  <a:pt x="1125" y="70459"/>
                </a:cubicBezTo>
                <a:cubicBezTo>
                  <a:pt x="912" y="70489"/>
                  <a:pt x="851" y="70610"/>
                  <a:pt x="851" y="70671"/>
                </a:cubicBezTo>
                <a:cubicBezTo>
                  <a:pt x="821" y="70854"/>
                  <a:pt x="1034" y="71005"/>
                  <a:pt x="1186" y="71097"/>
                </a:cubicBezTo>
                <a:cubicBezTo>
                  <a:pt x="1246" y="71127"/>
                  <a:pt x="1307" y="71127"/>
                  <a:pt x="1337" y="71157"/>
                </a:cubicBezTo>
                <a:cubicBezTo>
                  <a:pt x="1368" y="71157"/>
                  <a:pt x="1429" y="71188"/>
                  <a:pt x="1429" y="71188"/>
                </a:cubicBezTo>
                <a:cubicBezTo>
                  <a:pt x="1429" y="71188"/>
                  <a:pt x="1459" y="71218"/>
                  <a:pt x="1398" y="71370"/>
                </a:cubicBezTo>
                <a:cubicBezTo>
                  <a:pt x="1337" y="71644"/>
                  <a:pt x="1337" y="71826"/>
                  <a:pt x="1398" y="71978"/>
                </a:cubicBezTo>
                <a:cubicBezTo>
                  <a:pt x="1459" y="72069"/>
                  <a:pt x="1581" y="72160"/>
                  <a:pt x="1763" y="72190"/>
                </a:cubicBezTo>
                <a:lnTo>
                  <a:pt x="1854" y="72190"/>
                </a:lnTo>
                <a:cubicBezTo>
                  <a:pt x="1976" y="72190"/>
                  <a:pt x="2067" y="72160"/>
                  <a:pt x="2127" y="72130"/>
                </a:cubicBezTo>
                <a:cubicBezTo>
                  <a:pt x="2219" y="72130"/>
                  <a:pt x="2249" y="72099"/>
                  <a:pt x="2310" y="72099"/>
                </a:cubicBezTo>
                <a:cubicBezTo>
                  <a:pt x="2340" y="72099"/>
                  <a:pt x="2371" y="72130"/>
                  <a:pt x="2401" y="72160"/>
                </a:cubicBezTo>
                <a:cubicBezTo>
                  <a:pt x="2492" y="72342"/>
                  <a:pt x="2492" y="72373"/>
                  <a:pt x="2553" y="72494"/>
                </a:cubicBezTo>
                <a:cubicBezTo>
                  <a:pt x="2583" y="72585"/>
                  <a:pt x="2614" y="72677"/>
                  <a:pt x="2644" y="72828"/>
                </a:cubicBezTo>
                <a:cubicBezTo>
                  <a:pt x="2705" y="72980"/>
                  <a:pt x="2705" y="73071"/>
                  <a:pt x="2705" y="73132"/>
                </a:cubicBezTo>
                <a:cubicBezTo>
                  <a:pt x="2705" y="73375"/>
                  <a:pt x="2765" y="73466"/>
                  <a:pt x="3100" y="73588"/>
                </a:cubicBezTo>
                <a:cubicBezTo>
                  <a:pt x="3191" y="73649"/>
                  <a:pt x="3312" y="73649"/>
                  <a:pt x="3404" y="73649"/>
                </a:cubicBezTo>
                <a:cubicBezTo>
                  <a:pt x="3495" y="73649"/>
                  <a:pt x="3555" y="73649"/>
                  <a:pt x="3616" y="73618"/>
                </a:cubicBezTo>
                <a:lnTo>
                  <a:pt x="3647" y="73618"/>
                </a:lnTo>
                <a:cubicBezTo>
                  <a:pt x="3677" y="73618"/>
                  <a:pt x="3677" y="73649"/>
                  <a:pt x="3677" y="73679"/>
                </a:cubicBezTo>
                <a:cubicBezTo>
                  <a:pt x="3707" y="73770"/>
                  <a:pt x="3768" y="73861"/>
                  <a:pt x="3798" y="73892"/>
                </a:cubicBezTo>
                <a:cubicBezTo>
                  <a:pt x="3768" y="73953"/>
                  <a:pt x="3677" y="74013"/>
                  <a:pt x="3616" y="74074"/>
                </a:cubicBezTo>
                <a:cubicBezTo>
                  <a:pt x="3434" y="74226"/>
                  <a:pt x="3343" y="74256"/>
                  <a:pt x="3252" y="74287"/>
                </a:cubicBezTo>
                <a:cubicBezTo>
                  <a:pt x="3069" y="74378"/>
                  <a:pt x="3009" y="74439"/>
                  <a:pt x="2948" y="74712"/>
                </a:cubicBezTo>
                <a:cubicBezTo>
                  <a:pt x="2826" y="75138"/>
                  <a:pt x="2948" y="75289"/>
                  <a:pt x="3100" y="75472"/>
                </a:cubicBezTo>
                <a:cubicBezTo>
                  <a:pt x="3130" y="75502"/>
                  <a:pt x="3160" y="75563"/>
                  <a:pt x="3191" y="75593"/>
                </a:cubicBezTo>
                <a:cubicBezTo>
                  <a:pt x="3221" y="75624"/>
                  <a:pt x="3252" y="75684"/>
                  <a:pt x="3252" y="75715"/>
                </a:cubicBezTo>
                <a:cubicBezTo>
                  <a:pt x="3312" y="75806"/>
                  <a:pt x="3373" y="75927"/>
                  <a:pt x="3586" y="75927"/>
                </a:cubicBezTo>
                <a:cubicBezTo>
                  <a:pt x="3677" y="75927"/>
                  <a:pt x="3768" y="75897"/>
                  <a:pt x="3920" y="75867"/>
                </a:cubicBezTo>
                <a:lnTo>
                  <a:pt x="4072" y="75867"/>
                </a:lnTo>
                <a:cubicBezTo>
                  <a:pt x="4345" y="75867"/>
                  <a:pt x="4497" y="76049"/>
                  <a:pt x="4649" y="76353"/>
                </a:cubicBezTo>
                <a:cubicBezTo>
                  <a:pt x="4710" y="76474"/>
                  <a:pt x="4801" y="76566"/>
                  <a:pt x="4862" y="76626"/>
                </a:cubicBezTo>
                <a:cubicBezTo>
                  <a:pt x="4953" y="76778"/>
                  <a:pt x="4983" y="76809"/>
                  <a:pt x="4892" y="77021"/>
                </a:cubicBezTo>
                <a:cubicBezTo>
                  <a:pt x="4649" y="77477"/>
                  <a:pt x="4558" y="77720"/>
                  <a:pt x="4771" y="78085"/>
                </a:cubicBezTo>
                <a:cubicBezTo>
                  <a:pt x="4801" y="78115"/>
                  <a:pt x="4832" y="78145"/>
                  <a:pt x="4862" y="78206"/>
                </a:cubicBezTo>
                <a:lnTo>
                  <a:pt x="4923" y="78267"/>
                </a:lnTo>
                <a:lnTo>
                  <a:pt x="5135" y="78419"/>
                </a:lnTo>
                <a:cubicBezTo>
                  <a:pt x="5166" y="78449"/>
                  <a:pt x="5196" y="78480"/>
                  <a:pt x="5226" y="78480"/>
                </a:cubicBezTo>
                <a:cubicBezTo>
                  <a:pt x="5196" y="78480"/>
                  <a:pt x="5196" y="78510"/>
                  <a:pt x="5196" y="78540"/>
                </a:cubicBezTo>
                <a:lnTo>
                  <a:pt x="5166" y="78540"/>
                </a:lnTo>
                <a:cubicBezTo>
                  <a:pt x="5044" y="78723"/>
                  <a:pt x="4923" y="78875"/>
                  <a:pt x="4801" y="78875"/>
                </a:cubicBezTo>
                <a:cubicBezTo>
                  <a:pt x="4771" y="78875"/>
                  <a:pt x="4740" y="78875"/>
                  <a:pt x="4710" y="78844"/>
                </a:cubicBezTo>
                <a:cubicBezTo>
                  <a:pt x="4588" y="78783"/>
                  <a:pt x="4497" y="78753"/>
                  <a:pt x="4376" y="78753"/>
                </a:cubicBezTo>
                <a:cubicBezTo>
                  <a:pt x="4133" y="78753"/>
                  <a:pt x="3950" y="78905"/>
                  <a:pt x="3798" y="79239"/>
                </a:cubicBezTo>
                <a:cubicBezTo>
                  <a:pt x="3707" y="79452"/>
                  <a:pt x="3495" y="79513"/>
                  <a:pt x="3282" y="79604"/>
                </a:cubicBezTo>
                <a:cubicBezTo>
                  <a:pt x="3160" y="79634"/>
                  <a:pt x="3039" y="79695"/>
                  <a:pt x="2948" y="79756"/>
                </a:cubicBezTo>
                <a:cubicBezTo>
                  <a:pt x="2644" y="79968"/>
                  <a:pt x="2462" y="80363"/>
                  <a:pt x="2674" y="80789"/>
                </a:cubicBezTo>
                <a:cubicBezTo>
                  <a:pt x="2674" y="80819"/>
                  <a:pt x="2674" y="80849"/>
                  <a:pt x="2705" y="80880"/>
                </a:cubicBezTo>
                <a:cubicBezTo>
                  <a:pt x="2644" y="80910"/>
                  <a:pt x="2583" y="80941"/>
                  <a:pt x="2492" y="81001"/>
                </a:cubicBezTo>
                <a:cubicBezTo>
                  <a:pt x="2279" y="81153"/>
                  <a:pt x="2249" y="81214"/>
                  <a:pt x="2219" y="81396"/>
                </a:cubicBezTo>
                <a:cubicBezTo>
                  <a:pt x="2219" y="81488"/>
                  <a:pt x="2219" y="81579"/>
                  <a:pt x="2158" y="81761"/>
                </a:cubicBezTo>
                <a:cubicBezTo>
                  <a:pt x="2097" y="81883"/>
                  <a:pt x="2036" y="82004"/>
                  <a:pt x="2006" y="82156"/>
                </a:cubicBezTo>
                <a:cubicBezTo>
                  <a:pt x="1824" y="82521"/>
                  <a:pt x="1672" y="82885"/>
                  <a:pt x="1884" y="83250"/>
                </a:cubicBezTo>
                <a:cubicBezTo>
                  <a:pt x="1976" y="83402"/>
                  <a:pt x="2036" y="83614"/>
                  <a:pt x="2097" y="83797"/>
                </a:cubicBezTo>
                <a:cubicBezTo>
                  <a:pt x="2219" y="84070"/>
                  <a:pt x="2310" y="84313"/>
                  <a:pt x="2462" y="84465"/>
                </a:cubicBezTo>
                <a:cubicBezTo>
                  <a:pt x="2522" y="84526"/>
                  <a:pt x="2583" y="84587"/>
                  <a:pt x="2614" y="84617"/>
                </a:cubicBezTo>
                <a:cubicBezTo>
                  <a:pt x="2796" y="84769"/>
                  <a:pt x="2887" y="84830"/>
                  <a:pt x="2948" y="85194"/>
                </a:cubicBezTo>
                <a:cubicBezTo>
                  <a:pt x="2978" y="85680"/>
                  <a:pt x="3191" y="86045"/>
                  <a:pt x="3586" y="86258"/>
                </a:cubicBezTo>
                <a:cubicBezTo>
                  <a:pt x="3647" y="86318"/>
                  <a:pt x="3707" y="86379"/>
                  <a:pt x="3798" y="86440"/>
                </a:cubicBezTo>
                <a:cubicBezTo>
                  <a:pt x="3920" y="86592"/>
                  <a:pt x="4102" y="86744"/>
                  <a:pt x="4376" y="86744"/>
                </a:cubicBezTo>
                <a:lnTo>
                  <a:pt x="4467" y="86744"/>
                </a:lnTo>
                <a:cubicBezTo>
                  <a:pt x="4588" y="86713"/>
                  <a:pt x="4649" y="86713"/>
                  <a:pt x="4710" y="86713"/>
                </a:cubicBezTo>
                <a:lnTo>
                  <a:pt x="4740" y="86713"/>
                </a:lnTo>
                <a:cubicBezTo>
                  <a:pt x="4740" y="86744"/>
                  <a:pt x="4740" y="86774"/>
                  <a:pt x="4740" y="86865"/>
                </a:cubicBezTo>
                <a:cubicBezTo>
                  <a:pt x="4740" y="87230"/>
                  <a:pt x="5105" y="87473"/>
                  <a:pt x="5652" y="87473"/>
                </a:cubicBezTo>
                <a:cubicBezTo>
                  <a:pt x="5834" y="87473"/>
                  <a:pt x="5956" y="87534"/>
                  <a:pt x="6016" y="87625"/>
                </a:cubicBezTo>
                <a:cubicBezTo>
                  <a:pt x="6047" y="87655"/>
                  <a:pt x="6047" y="87746"/>
                  <a:pt x="6016" y="87838"/>
                </a:cubicBezTo>
                <a:cubicBezTo>
                  <a:pt x="5925" y="88020"/>
                  <a:pt x="5925" y="88233"/>
                  <a:pt x="5956" y="88415"/>
                </a:cubicBezTo>
                <a:cubicBezTo>
                  <a:pt x="5956" y="88658"/>
                  <a:pt x="5956" y="88810"/>
                  <a:pt x="5804" y="88901"/>
                </a:cubicBezTo>
                <a:cubicBezTo>
                  <a:pt x="5713" y="88931"/>
                  <a:pt x="5652" y="88962"/>
                  <a:pt x="5591" y="88992"/>
                </a:cubicBezTo>
                <a:cubicBezTo>
                  <a:pt x="5318" y="89144"/>
                  <a:pt x="5166" y="89235"/>
                  <a:pt x="5105" y="89630"/>
                </a:cubicBezTo>
                <a:cubicBezTo>
                  <a:pt x="5075" y="89721"/>
                  <a:pt x="5075" y="89812"/>
                  <a:pt x="5075" y="89873"/>
                </a:cubicBezTo>
                <a:cubicBezTo>
                  <a:pt x="5044" y="90116"/>
                  <a:pt x="5044" y="90207"/>
                  <a:pt x="4862" y="90390"/>
                </a:cubicBezTo>
                <a:cubicBezTo>
                  <a:pt x="4558" y="90694"/>
                  <a:pt x="4376" y="90937"/>
                  <a:pt x="4285" y="91271"/>
                </a:cubicBezTo>
                <a:cubicBezTo>
                  <a:pt x="4285" y="91362"/>
                  <a:pt x="4254" y="91453"/>
                  <a:pt x="4224" y="91544"/>
                </a:cubicBezTo>
                <a:cubicBezTo>
                  <a:pt x="4163" y="91635"/>
                  <a:pt x="4133" y="91727"/>
                  <a:pt x="4133" y="91818"/>
                </a:cubicBezTo>
                <a:lnTo>
                  <a:pt x="4042" y="92182"/>
                </a:lnTo>
                <a:lnTo>
                  <a:pt x="4042" y="92182"/>
                </a:lnTo>
                <a:lnTo>
                  <a:pt x="4254" y="92030"/>
                </a:lnTo>
                <a:cubicBezTo>
                  <a:pt x="4254" y="92061"/>
                  <a:pt x="4254" y="92122"/>
                  <a:pt x="4285" y="92152"/>
                </a:cubicBezTo>
                <a:cubicBezTo>
                  <a:pt x="4389" y="92386"/>
                  <a:pt x="4404" y="93065"/>
                  <a:pt x="4711" y="93065"/>
                </a:cubicBezTo>
                <a:cubicBezTo>
                  <a:pt x="4762" y="93065"/>
                  <a:pt x="4822" y="93046"/>
                  <a:pt x="4892" y="93003"/>
                </a:cubicBezTo>
                <a:cubicBezTo>
                  <a:pt x="5008" y="92941"/>
                  <a:pt x="5098" y="92917"/>
                  <a:pt x="5170" y="92917"/>
                </a:cubicBezTo>
                <a:cubicBezTo>
                  <a:pt x="5421" y="92917"/>
                  <a:pt x="5463" y="93212"/>
                  <a:pt x="5652" y="93306"/>
                </a:cubicBezTo>
                <a:cubicBezTo>
                  <a:pt x="5865" y="93398"/>
                  <a:pt x="6442" y="93641"/>
                  <a:pt x="6320" y="93914"/>
                </a:cubicBezTo>
                <a:cubicBezTo>
                  <a:pt x="6199" y="94188"/>
                  <a:pt x="6381" y="94431"/>
                  <a:pt x="6624" y="94552"/>
                </a:cubicBezTo>
                <a:cubicBezTo>
                  <a:pt x="6837" y="94643"/>
                  <a:pt x="6776" y="94704"/>
                  <a:pt x="6624" y="94886"/>
                </a:cubicBezTo>
                <a:cubicBezTo>
                  <a:pt x="6442" y="95069"/>
                  <a:pt x="6563" y="95221"/>
                  <a:pt x="6837" y="95555"/>
                </a:cubicBezTo>
                <a:cubicBezTo>
                  <a:pt x="7110" y="95919"/>
                  <a:pt x="7627" y="96254"/>
                  <a:pt x="7627" y="96588"/>
                </a:cubicBezTo>
                <a:cubicBezTo>
                  <a:pt x="7627" y="96889"/>
                  <a:pt x="7775" y="97239"/>
                  <a:pt x="8004" y="97239"/>
                </a:cubicBezTo>
                <a:cubicBezTo>
                  <a:pt x="8029" y="97239"/>
                  <a:pt x="8055" y="97235"/>
                  <a:pt x="8082" y="97226"/>
                </a:cubicBezTo>
                <a:cubicBezTo>
                  <a:pt x="8141" y="97202"/>
                  <a:pt x="8177" y="97191"/>
                  <a:pt x="8196" y="97191"/>
                </a:cubicBezTo>
                <a:cubicBezTo>
                  <a:pt x="8279" y="97191"/>
                  <a:pt x="8071" y="97387"/>
                  <a:pt x="8022" y="97682"/>
                </a:cubicBezTo>
                <a:cubicBezTo>
                  <a:pt x="7961" y="98016"/>
                  <a:pt x="8143" y="98137"/>
                  <a:pt x="8538" y="98168"/>
                </a:cubicBezTo>
                <a:cubicBezTo>
                  <a:pt x="8933" y="98228"/>
                  <a:pt x="8872" y="98472"/>
                  <a:pt x="9115" y="98472"/>
                </a:cubicBezTo>
                <a:cubicBezTo>
                  <a:pt x="9328" y="98472"/>
                  <a:pt x="9632" y="98077"/>
                  <a:pt x="9571" y="97833"/>
                </a:cubicBezTo>
                <a:cubicBezTo>
                  <a:pt x="9510" y="97621"/>
                  <a:pt x="9237" y="97378"/>
                  <a:pt x="9450" y="97317"/>
                </a:cubicBezTo>
                <a:cubicBezTo>
                  <a:pt x="9614" y="97296"/>
                  <a:pt x="9861" y="97207"/>
                  <a:pt x="10098" y="97207"/>
                </a:cubicBezTo>
                <a:cubicBezTo>
                  <a:pt x="10212" y="97207"/>
                  <a:pt x="10323" y="97227"/>
                  <a:pt x="10422" y="97287"/>
                </a:cubicBezTo>
                <a:cubicBezTo>
                  <a:pt x="10695" y="97438"/>
                  <a:pt x="11090" y="97317"/>
                  <a:pt x="11273" y="97712"/>
                </a:cubicBezTo>
                <a:cubicBezTo>
                  <a:pt x="11455" y="98137"/>
                  <a:pt x="11455" y="98289"/>
                  <a:pt x="11546" y="98623"/>
                </a:cubicBezTo>
                <a:cubicBezTo>
                  <a:pt x="11610" y="98814"/>
                  <a:pt x="11748" y="98905"/>
                  <a:pt x="11865" y="98905"/>
                </a:cubicBezTo>
                <a:cubicBezTo>
                  <a:pt x="11973" y="98905"/>
                  <a:pt x="12063" y="98829"/>
                  <a:pt x="12063" y="98684"/>
                </a:cubicBezTo>
                <a:cubicBezTo>
                  <a:pt x="12063" y="98556"/>
                  <a:pt x="12116" y="98501"/>
                  <a:pt x="12201" y="98501"/>
                </a:cubicBezTo>
                <a:cubicBezTo>
                  <a:pt x="12297" y="98501"/>
                  <a:pt x="12434" y="98571"/>
                  <a:pt x="12579" y="98684"/>
                </a:cubicBezTo>
                <a:cubicBezTo>
                  <a:pt x="12798" y="98879"/>
                  <a:pt x="13289" y="99093"/>
                  <a:pt x="13616" y="99093"/>
                </a:cubicBezTo>
                <a:cubicBezTo>
                  <a:pt x="13698" y="99093"/>
                  <a:pt x="13770" y="99079"/>
                  <a:pt x="13825" y="99049"/>
                </a:cubicBezTo>
                <a:cubicBezTo>
                  <a:pt x="13890" y="99005"/>
                  <a:pt x="13943" y="98991"/>
                  <a:pt x="13990" y="98991"/>
                </a:cubicBezTo>
                <a:cubicBezTo>
                  <a:pt x="14078" y="98991"/>
                  <a:pt x="14145" y="99040"/>
                  <a:pt x="14231" y="99040"/>
                </a:cubicBezTo>
                <a:cubicBezTo>
                  <a:pt x="14294" y="99040"/>
                  <a:pt x="14366" y="99015"/>
                  <a:pt x="14463" y="98927"/>
                </a:cubicBezTo>
                <a:cubicBezTo>
                  <a:pt x="14554" y="98806"/>
                  <a:pt x="14676" y="98684"/>
                  <a:pt x="14767" y="98593"/>
                </a:cubicBezTo>
                <a:lnTo>
                  <a:pt x="14797" y="98806"/>
                </a:lnTo>
                <a:lnTo>
                  <a:pt x="15010" y="98532"/>
                </a:lnTo>
                <a:cubicBezTo>
                  <a:pt x="15040" y="98502"/>
                  <a:pt x="15101" y="98441"/>
                  <a:pt x="15101" y="98411"/>
                </a:cubicBezTo>
                <a:cubicBezTo>
                  <a:pt x="15253" y="98380"/>
                  <a:pt x="15496" y="98289"/>
                  <a:pt x="15678" y="98289"/>
                </a:cubicBezTo>
                <a:cubicBezTo>
                  <a:pt x="15709" y="98289"/>
                  <a:pt x="15739" y="98320"/>
                  <a:pt x="15739" y="98320"/>
                </a:cubicBezTo>
                <a:cubicBezTo>
                  <a:pt x="15830" y="98380"/>
                  <a:pt x="15952" y="98380"/>
                  <a:pt x="16073" y="98411"/>
                </a:cubicBezTo>
                <a:cubicBezTo>
                  <a:pt x="16286" y="98411"/>
                  <a:pt x="16377" y="98441"/>
                  <a:pt x="16407" y="98532"/>
                </a:cubicBezTo>
                <a:cubicBezTo>
                  <a:pt x="16407" y="98623"/>
                  <a:pt x="16407" y="98745"/>
                  <a:pt x="16407" y="98836"/>
                </a:cubicBezTo>
                <a:cubicBezTo>
                  <a:pt x="16407" y="99049"/>
                  <a:pt x="16407" y="99353"/>
                  <a:pt x="16711" y="99565"/>
                </a:cubicBezTo>
                <a:cubicBezTo>
                  <a:pt x="16802" y="99626"/>
                  <a:pt x="16893" y="99717"/>
                  <a:pt x="16985" y="99778"/>
                </a:cubicBezTo>
                <a:cubicBezTo>
                  <a:pt x="17137" y="99930"/>
                  <a:pt x="17258" y="100021"/>
                  <a:pt x="17380" y="100021"/>
                </a:cubicBezTo>
                <a:cubicBezTo>
                  <a:pt x="17471" y="100021"/>
                  <a:pt x="17531" y="99991"/>
                  <a:pt x="17592" y="99899"/>
                </a:cubicBezTo>
                <a:cubicBezTo>
                  <a:pt x="17623" y="99899"/>
                  <a:pt x="17623" y="99869"/>
                  <a:pt x="17653" y="99869"/>
                </a:cubicBezTo>
                <a:cubicBezTo>
                  <a:pt x="17683" y="99869"/>
                  <a:pt x="17714" y="99899"/>
                  <a:pt x="17714" y="99930"/>
                </a:cubicBezTo>
                <a:cubicBezTo>
                  <a:pt x="17744" y="100051"/>
                  <a:pt x="18018" y="100598"/>
                  <a:pt x="18413" y="100598"/>
                </a:cubicBezTo>
                <a:cubicBezTo>
                  <a:pt x="18504" y="100598"/>
                  <a:pt x="18565" y="100568"/>
                  <a:pt x="18656" y="100507"/>
                </a:cubicBezTo>
                <a:cubicBezTo>
                  <a:pt x="18716" y="100477"/>
                  <a:pt x="18777" y="100416"/>
                  <a:pt x="18808" y="100386"/>
                </a:cubicBezTo>
                <a:cubicBezTo>
                  <a:pt x="18808" y="100386"/>
                  <a:pt x="18838" y="100416"/>
                  <a:pt x="18868" y="100416"/>
                </a:cubicBezTo>
                <a:cubicBezTo>
                  <a:pt x="18899" y="100446"/>
                  <a:pt x="18959" y="100446"/>
                  <a:pt x="18990" y="100477"/>
                </a:cubicBezTo>
                <a:cubicBezTo>
                  <a:pt x="19081" y="100507"/>
                  <a:pt x="19142" y="100538"/>
                  <a:pt x="19203" y="100538"/>
                </a:cubicBezTo>
                <a:cubicBezTo>
                  <a:pt x="19385" y="100538"/>
                  <a:pt x="19537" y="100416"/>
                  <a:pt x="19658" y="100355"/>
                </a:cubicBezTo>
                <a:cubicBezTo>
                  <a:pt x="19719" y="100294"/>
                  <a:pt x="19749" y="100264"/>
                  <a:pt x="19810" y="100234"/>
                </a:cubicBezTo>
                <a:cubicBezTo>
                  <a:pt x="19841" y="100264"/>
                  <a:pt x="19841" y="100294"/>
                  <a:pt x="19871" y="100325"/>
                </a:cubicBezTo>
                <a:cubicBezTo>
                  <a:pt x="19932" y="100416"/>
                  <a:pt x="20023" y="100538"/>
                  <a:pt x="20205" y="100598"/>
                </a:cubicBezTo>
                <a:cubicBezTo>
                  <a:pt x="20236" y="100598"/>
                  <a:pt x="20266" y="100629"/>
                  <a:pt x="20296" y="100629"/>
                </a:cubicBezTo>
                <a:cubicBezTo>
                  <a:pt x="20418" y="100689"/>
                  <a:pt x="20539" y="100750"/>
                  <a:pt x="20661" y="100750"/>
                </a:cubicBezTo>
                <a:cubicBezTo>
                  <a:pt x="20813" y="100750"/>
                  <a:pt x="20934" y="100689"/>
                  <a:pt x="21086" y="100568"/>
                </a:cubicBezTo>
                <a:cubicBezTo>
                  <a:pt x="21177" y="100507"/>
                  <a:pt x="21238" y="100477"/>
                  <a:pt x="21299" y="100477"/>
                </a:cubicBezTo>
                <a:cubicBezTo>
                  <a:pt x="21360" y="100477"/>
                  <a:pt x="21451" y="100507"/>
                  <a:pt x="21572" y="100629"/>
                </a:cubicBezTo>
                <a:cubicBezTo>
                  <a:pt x="21755" y="100781"/>
                  <a:pt x="21998" y="100872"/>
                  <a:pt x="22210" y="100993"/>
                </a:cubicBezTo>
                <a:cubicBezTo>
                  <a:pt x="22362" y="101054"/>
                  <a:pt x="22514" y="101145"/>
                  <a:pt x="22605" y="101206"/>
                </a:cubicBezTo>
                <a:cubicBezTo>
                  <a:pt x="22636" y="101236"/>
                  <a:pt x="22666" y="101267"/>
                  <a:pt x="22697" y="101267"/>
                </a:cubicBezTo>
                <a:cubicBezTo>
                  <a:pt x="22909" y="101449"/>
                  <a:pt x="23152" y="101631"/>
                  <a:pt x="23487" y="101631"/>
                </a:cubicBezTo>
                <a:cubicBezTo>
                  <a:pt x="23638" y="101631"/>
                  <a:pt x="23881" y="101783"/>
                  <a:pt x="24064" y="101935"/>
                </a:cubicBezTo>
                <a:lnTo>
                  <a:pt x="24003" y="102026"/>
                </a:lnTo>
                <a:cubicBezTo>
                  <a:pt x="23730" y="102330"/>
                  <a:pt x="23304" y="102816"/>
                  <a:pt x="23183" y="103181"/>
                </a:cubicBezTo>
                <a:cubicBezTo>
                  <a:pt x="23122" y="103333"/>
                  <a:pt x="23092" y="103485"/>
                  <a:pt x="23061" y="103637"/>
                </a:cubicBezTo>
                <a:cubicBezTo>
                  <a:pt x="22970" y="103971"/>
                  <a:pt x="22848" y="104396"/>
                  <a:pt x="22666" y="104457"/>
                </a:cubicBezTo>
                <a:cubicBezTo>
                  <a:pt x="22241" y="104578"/>
                  <a:pt x="22028" y="104700"/>
                  <a:pt x="21785" y="105034"/>
                </a:cubicBezTo>
                <a:cubicBezTo>
                  <a:pt x="21633" y="105216"/>
                  <a:pt x="21481" y="105490"/>
                  <a:pt x="21360" y="105733"/>
                </a:cubicBezTo>
                <a:cubicBezTo>
                  <a:pt x="21299" y="105855"/>
                  <a:pt x="21238" y="105946"/>
                  <a:pt x="21208" y="106006"/>
                </a:cubicBezTo>
                <a:cubicBezTo>
                  <a:pt x="21117" y="106128"/>
                  <a:pt x="20722" y="106523"/>
                  <a:pt x="20448" y="106766"/>
                </a:cubicBezTo>
                <a:cubicBezTo>
                  <a:pt x="20114" y="107009"/>
                  <a:pt x="19658" y="107708"/>
                  <a:pt x="19658" y="108346"/>
                </a:cubicBezTo>
                <a:cubicBezTo>
                  <a:pt x="19658" y="108923"/>
                  <a:pt x="19506" y="109288"/>
                  <a:pt x="19203" y="109561"/>
                </a:cubicBezTo>
                <a:cubicBezTo>
                  <a:pt x="18929" y="109774"/>
                  <a:pt x="18929" y="110047"/>
                  <a:pt x="18929" y="110260"/>
                </a:cubicBezTo>
                <a:cubicBezTo>
                  <a:pt x="18929" y="110412"/>
                  <a:pt x="18959" y="110533"/>
                  <a:pt x="18899" y="110655"/>
                </a:cubicBezTo>
                <a:cubicBezTo>
                  <a:pt x="18868" y="110837"/>
                  <a:pt x="18838" y="111141"/>
                  <a:pt x="18838" y="111475"/>
                </a:cubicBezTo>
                <a:cubicBezTo>
                  <a:pt x="18838" y="111810"/>
                  <a:pt x="18808" y="112356"/>
                  <a:pt x="18747" y="112448"/>
                </a:cubicBezTo>
                <a:lnTo>
                  <a:pt x="18716" y="112448"/>
                </a:lnTo>
                <a:cubicBezTo>
                  <a:pt x="18473" y="112630"/>
                  <a:pt x="18291" y="112782"/>
                  <a:pt x="18170" y="113268"/>
                </a:cubicBezTo>
                <a:cubicBezTo>
                  <a:pt x="18109" y="113541"/>
                  <a:pt x="17987" y="113724"/>
                  <a:pt x="17835" y="113997"/>
                </a:cubicBezTo>
                <a:cubicBezTo>
                  <a:pt x="17744" y="114119"/>
                  <a:pt x="17653" y="114240"/>
                  <a:pt x="17562" y="114422"/>
                </a:cubicBezTo>
                <a:cubicBezTo>
                  <a:pt x="17410" y="114696"/>
                  <a:pt x="17319" y="114909"/>
                  <a:pt x="17258" y="115091"/>
                </a:cubicBezTo>
                <a:cubicBezTo>
                  <a:pt x="17197" y="115243"/>
                  <a:pt x="17137" y="115395"/>
                  <a:pt x="17076" y="115486"/>
                </a:cubicBezTo>
                <a:cubicBezTo>
                  <a:pt x="16833" y="115759"/>
                  <a:pt x="16681" y="116337"/>
                  <a:pt x="16802" y="116853"/>
                </a:cubicBezTo>
                <a:cubicBezTo>
                  <a:pt x="16893" y="117278"/>
                  <a:pt x="17106" y="117613"/>
                  <a:pt x="17228" y="117856"/>
                </a:cubicBezTo>
                <a:cubicBezTo>
                  <a:pt x="17258" y="117916"/>
                  <a:pt x="17319" y="117977"/>
                  <a:pt x="17319" y="118038"/>
                </a:cubicBezTo>
                <a:cubicBezTo>
                  <a:pt x="17410" y="118190"/>
                  <a:pt x="17349" y="118433"/>
                  <a:pt x="17197" y="118585"/>
                </a:cubicBezTo>
                <a:cubicBezTo>
                  <a:pt x="16954" y="118828"/>
                  <a:pt x="16802" y="119193"/>
                  <a:pt x="16863" y="119466"/>
                </a:cubicBezTo>
                <a:cubicBezTo>
                  <a:pt x="16742" y="119588"/>
                  <a:pt x="16529" y="119952"/>
                  <a:pt x="16650" y="120347"/>
                </a:cubicBezTo>
                <a:cubicBezTo>
                  <a:pt x="16711" y="120621"/>
                  <a:pt x="16711" y="120621"/>
                  <a:pt x="16559" y="120833"/>
                </a:cubicBezTo>
                <a:cubicBezTo>
                  <a:pt x="16529" y="120864"/>
                  <a:pt x="16529" y="120894"/>
                  <a:pt x="16498" y="120955"/>
                </a:cubicBezTo>
                <a:cubicBezTo>
                  <a:pt x="16255" y="121289"/>
                  <a:pt x="16225" y="121623"/>
                  <a:pt x="16347" y="121988"/>
                </a:cubicBezTo>
                <a:cubicBezTo>
                  <a:pt x="16407" y="122140"/>
                  <a:pt x="16407" y="122170"/>
                  <a:pt x="16316" y="122352"/>
                </a:cubicBezTo>
                <a:cubicBezTo>
                  <a:pt x="16286" y="122413"/>
                  <a:pt x="16225" y="122474"/>
                  <a:pt x="16195" y="122565"/>
                </a:cubicBezTo>
                <a:cubicBezTo>
                  <a:pt x="16073" y="122808"/>
                  <a:pt x="15952" y="123325"/>
                  <a:pt x="16559" y="123872"/>
                </a:cubicBezTo>
                <a:cubicBezTo>
                  <a:pt x="16863" y="124145"/>
                  <a:pt x="16893" y="124358"/>
                  <a:pt x="16893" y="124540"/>
                </a:cubicBezTo>
                <a:cubicBezTo>
                  <a:pt x="16893" y="124601"/>
                  <a:pt x="16893" y="124661"/>
                  <a:pt x="16924" y="124722"/>
                </a:cubicBezTo>
                <a:cubicBezTo>
                  <a:pt x="16985" y="124905"/>
                  <a:pt x="17167" y="125026"/>
                  <a:pt x="17380" y="125026"/>
                </a:cubicBezTo>
                <a:cubicBezTo>
                  <a:pt x="17562" y="125026"/>
                  <a:pt x="17714" y="124935"/>
                  <a:pt x="17835" y="124753"/>
                </a:cubicBezTo>
                <a:cubicBezTo>
                  <a:pt x="17896" y="124631"/>
                  <a:pt x="17987" y="124570"/>
                  <a:pt x="18018" y="124540"/>
                </a:cubicBezTo>
                <a:lnTo>
                  <a:pt x="18018" y="124540"/>
                </a:lnTo>
                <a:cubicBezTo>
                  <a:pt x="18018" y="124601"/>
                  <a:pt x="17896" y="124722"/>
                  <a:pt x="17866" y="124783"/>
                </a:cubicBezTo>
                <a:cubicBezTo>
                  <a:pt x="17775" y="124874"/>
                  <a:pt x="17714" y="124965"/>
                  <a:pt x="17683" y="125056"/>
                </a:cubicBezTo>
                <a:cubicBezTo>
                  <a:pt x="17623" y="125178"/>
                  <a:pt x="17623" y="125299"/>
                  <a:pt x="17683" y="125421"/>
                </a:cubicBezTo>
                <a:cubicBezTo>
                  <a:pt x="17805" y="125603"/>
                  <a:pt x="17987" y="125694"/>
                  <a:pt x="18230" y="125694"/>
                </a:cubicBezTo>
                <a:cubicBezTo>
                  <a:pt x="18352" y="125694"/>
                  <a:pt x="18473" y="125664"/>
                  <a:pt x="18595" y="125603"/>
                </a:cubicBezTo>
                <a:cubicBezTo>
                  <a:pt x="18808" y="125512"/>
                  <a:pt x="19081" y="125360"/>
                  <a:pt x="19324" y="125208"/>
                </a:cubicBezTo>
                <a:cubicBezTo>
                  <a:pt x="19658" y="125026"/>
                  <a:pt x="20114" y="124753"/>
                  <a:pt x="20266" y="124753"/>
                </a:cubicBezTo>
                <a:cubicBezTo>
                  <a:pt x="20296" y="124783"/>
                  <a:pt x="20357" y="124965"/>
                  <a:pt x="20357" y="125056"/>
                </a:cubicBezTo>
                <a:cubicBezTo>
                  <a:pt x="20418" y="125239"/>
                  <a:pt x="20479" y="125451"/>
                  <a:pt x="20661" y="125512"/>
                </a:cubicBezTo>
                <a:cubicBezTo>
                  <a:pt x="20782" y="125543"/>
                  <a:pt x="20995" y="125543"/>
                  <a:pt x="21086" y="125543"/>
                </a:cubicBezTo>
                <a:cubicBezTo>
                  <a:pt x="21329" y="125543"/>
                  <a:pt x="22545" y="125512"/>
                  <a:pt x="22970" y="125056"/>
                </a:cubicBezTo>
                <a:cubicBezTo>
                  <a:pt x="23274" y="124753"/>
                  <a:pt x="24033" y="124388"/>
                  <a:pt x="24489" y="124388"/>
                </a:cubicBezTo>
                <a:cubicBezTo>
                  <a:pt x="24641" y="124388"/>
                  <a:pt x="24732" y="124418"/>
                  <a:pt x="24763" y="124510"/>
                </a:cubicBezTo>
                <a:cubicBezTo>
                  <a:pt x="25036" y="125117"/>
                  <a:pt x="25553" y="125208"/>
                  <a:pt x="25948" y="125208"/>
                </a:cubicBezTo>
                <a:cubicBezTo>
                  <a:pt x="26160" y="125208"/>
                  <a:pt x="26434" y="125178"/>
                  <a:pt x="26829" y="125117"/>
                </a:cubicBezTo>
                <a:lnTo>
                  <a:pt x="26981" y="125087"/>
                </a:lnTo>
                <a:lnTo>
                  <a:pt x="26950" y="124935"/>
                </a:lnTo>
                <a:cubicBezTo>
                  <a:pt x="26920" y="124874"/>
                  <a:pt x="26859" y="124510"/>
                  <a:pt x="27254" y="124358"/>
                </a:cubicBezTo>
                <a:cubicBezTo>
                  <a:pt x="27345" y="124327"/>
                  <a:pt x="27406" y="124297"/>
                  <a:pt x="27497" y="124297"/>
                </a:cubicBezTo>
                <a:cubicBezTo>
                  <a:pt x="27770" y="124297"/>
                  <a:pt x="27953" y="124449"/>
                  <a:pt x="28014" y="124510"/>
                </a:cubicBezTo>
                <a:lnTo>
                  <a:pt x="28014" y="124661"/>
                </a:lnTo>
                <a:lnTo>
                  <a:pt x="28165" y="124661"/>
                </a:lnTo>
                <a:cubicBezTo>
                  <a:pt x="28317" y="124661"/>
                  <a:pt x="28652" y="124540"/>
                  <a:pt x="28712" y="124115"/>
                </a:cubicBezTo>
                <a:cubicBezTo>
                  <a:pt x="28712" y="124023"/>
                  <a:pt x="28773" y="123932"/>
                  <a:pt x="28803" y="123872"/>
                </a:cubicBezTo>
                <a:cubicBezTo>
                  <a:pt x="28864" y="123750"/>
                  <a:pt x="28955" y="123659"/>
                  <a:pt x="28895" y="123507"/>
                </a:cubicBezTo>
                <a:cubicBezTo>
                  <a:pt x="28864" y="123385"/>
                  <a:pt x="28743" y="123264"/>
                  <a:pt x="28500" y="123173"/>
                </a:cubicBezTo>
                <a:cubicBezTo>
                  <a:pt x="28348" y="123082"/>
                  <a:pt x="28196" y="123051"/>
                  <a:pt x="28074" y="123051"/>
                </a:cubicBezTo>
                <a:cubicBezTo>
                  <a:pt x="27862" y="123051"/>
                  <a:pt x="27740" y="123203"/>
                  <a:pt x="27649" y="123294"/>
                </a:cubicBezTo>
                <a:cubicBezTo>
                  <a:pt x="27619" y="123355"/>
                  <a:pt x="27558" y="123416"/>
                  <a:pt x="27497" y="123446"/>
                </a:cubicBezTo>
                <a:cubicBezTo>
                  <a:pt x="27375" y="123537"/>
                  <a:pt x="27224" y="123568"/>
                  <a:pt x="27072" y="123568"/>
                </a:cubicBezTo>
                <a:cubicBezTo>
                  <a:pt x="26950" y="123568"/>
                  <a:pt x="26768" y="123537"/>
                  <a:pt x="26616" y="123385"/>
                </a:cubicBezTo>
                <a:cubicBezTo>
                  <a:pt x="26525" y="123264"/>
                  <a:pt x="26494" y="123082"/>
                  <a:pt x="26525" y="122899"/>
                </a:cubicBezTo>
                <a:cubicBezTo>
                  <a:pt x="26555" y="122747"/>
                  <a:pt x="26646" y="122626"/>
                  <a:pt x="26737" y="122595"/>
                </a:cubicBezTo>
                <a:cubicBezTo>
                  <a:pt x="27041" y="122474"/>
                  <a:pt x="27102" y="122170"/>
                  <a:pt x="27132" y="121927"/>
                </a:cubicBezTo>
                <a:cubicBezTo>
                  <a:pt x="27132" y="121897"/>
                  <a:pt x="27163" y="121836"/>
                  <a:pt x="27163" y="121805"/>
                </a:cubicBezTo>
                <a:cubicBezTo>
                  <a:pt x="27193" y="121775"/>
                  <a:pt x="27375" y="121745"/>
                  <a:pt x="27497" y="121714"/>
                </a:cubicBezTo>
                <a:cubicBezTo>
                  <a:pt x="27710" y="121684"/>
                  <a:pt x="27953" y="121623"/>
                  <a:pt x="28135" y="121502"/>
                </a:cubicBezTo>
                <a:cubicBezTo>
                  <a:pt x="28226" y="121410"/>
                  <a:pt x="28317" y="121410"/>
                  <a:pt x="28348" y="121410"/>
                </a:cubicBezTo>
                <a:cubicBezTo>
                  <a:pt x="28469" y="121410"/>
                  <a:pt x="28500" y="121562"/>
                  <a:pt x="28530" y="121684"/>
                </a:cubicBezTo>
                <a:cubicBezTo>
                  <a:pt x="28560" y="121927"/>
                  <a:pt x="28712" y="122018"/>
                  <a:pt x="28834" y="122018"/>
                </a:cubicBezTo>
                <a:cubicBezTo>
                  <a:pt x="28986" y="122018"/>
                  <a:pt x="29198" y="121836"/>
                  <a:pt x="29259" y="121593"/>
                </a:cubicBezTo>
                <a:cubicBezTo>
                  <a:pt x="29654" y="121745"/>
                  <a:pt x="29958" y="121927"/>
                  <a:pt x="29958" y="122018"/>
                </a:cubicBezTo>
                <a:cubicBezTo>
                  <a:pt x="29867" y="122140"/>
                  <a:pt x="29745" y="122200"/>
                  <a:pt x="29624" y="122292"/>
                </a:cubicBezTo>
                <a:cubicBezTo>
                  <a:pt x="29472" y="122352"/>
                  <a:pt x="29290" y="122444"/>
                  <a:pt x="29198" y="122687"/>
                </a:cubicBezTo>
                <a:cubicBezTo>
                  <a:pt x="29138" y="122838"/>
                  <a:pt x="29198" y="122960"/>
                  <a:pt x="29259" y="123021"/>
                </a:cubicBezTo>
                <a:cubicBezTo>
                  <a:pt x="29411" y="123233"/>
                  <a:pt x="29745" y="123264"/>
                  <a:pt x="29836" y="123264"/>
                </a:cubicBezTo>
                <a:cubicBezTo>
                  <a:pt x="29928" y="123264"/>
                  <a:pt x="30019" y="123233"/>
                  <a:pt x="30080" y="123233"/>
                </a:cubicBezTo>
                <a:cubicBezTo>
                  <a:pt x="30171" y="123233"/>
                  <a:pt x="30262" y="123294"/>
                  <a:pt x="30323" y="123325"/>
                </a:cubicBezTo>
                <a:cubicBezTo>
                  <a:pt x="30444" y="123385"/>
                  <a:pt x="30535" y="123446"/>
                  <a:pt x="30657" y="123446"/>
                </a:cubicBezTo>
                <a:cubicBezTo>
                  <a:pt x="30778" y="123446"/>
                  <a:pt x="30870" y="123385"/>
                  <a:pt x="30900" y="123294"/>
                </a:cubicBezTo>
                <a:cubicBezTo>
                  <a:pt x="30961" y="123142"/>
                  <a:pt x="30900" y="122899"/>
                  <a:pt x="30718" y="122717"/>
                </a:cubicBezTo>
                <a:lnTo>
                  <a:pt x="30718" y="122717"/>
                </a:lnTo>
                <a:cubicBezTo>
                  <a:pt x="30778" y="122747"/>
                  <a:pt x="30839" y="122778"/>
                  <a:pt x="30930" y="122808"/>
                </a:cubicBezTo>
                <a:cubicBezTo>
                  <a:pt x="31325" y="123082"/>
                  <a:pt x="31356" y="123233"/>
                  <a:pt x="31295" y="123446"/>
                </a:cubicBezTo>
                <a:cubicBezTo>
                  <a:pt x="31264" y="123568"/>
                  <a:pt x="31295" y="123689"/>
                  <a:pt x="31386" y="123780"/>
                </a:cubicBezTo>
                <a:cubicBezTo>
                  <a:pt x="31477" y="123902"/>
                  <a:pt x="31599" y="123932"/>
                  <a:pt x="31751" y="123932"/>
                </a:cubicBezTo>
                <a:cubicBezTo>
                  <a:pt x="31903" y="123932"/>
                  <a:pt x="32085" y="123902"/>
                  <a:pt x="32267" y="123780"/>
                </a:cubicBezTo>
                <a:cubicBezTo>
                  <a:pt x="32662" y="123537"/>
                  <a:pt x="32996" y="123416"/>
                  <a:pt x="33331" y="123416"/>
                </a:cubicBezTo>
                <a:cubicBezTo>
                  <a:pt x="33452" y="123416"/>
                  <a:pt x="33543" y="123446"/>
                  <a:pt x="33634" y="123446"/>
                </a:cubicBezTo>
                <a:cubicBezTo>
                  <a:pt x="34151" y="123568"/>
                  <a:pt x="34880" y="123872"/>
                  <a:pt x="35184" y="124023"/>
                </a:cubicBezTo>
                <a:cubicBezTo>
                  <a:pt x="35305" y="124054"/>
                  <a:pt x="35488" y="124145"/>
                  <a:pt x="35731" y="124206"/>
                </a:cubicBezTo>
                <a:cubicBezTo>
                  <a:pt x="36186" y="124358"/>
                  <a:pt x="37007" y="124631"/>
                  <a:pt x="37098" y="124844"/>
                </a:cubicBezTo>
                <a:cubicBezTo>
                  <a:pt x="37554" y="125877"/>
                  <a:pt x="37918" y="126363"/>
                  <a:pt x="38253" y="126424"/>
                </a:cubicBezTo>
                <a:lnTo>
                  <a:pt x="38435" y="126424"/>
                </a:lnTo>
                <a:cubicBezTo>
                  <a:pt x="38799" y="126424"/>
                  <a:pt x="39073" y="126241"/>
                  <a:pt x="39377" y="126059"/>
                </a:cubicBezTo>
                <a:cubicBezTo>
                  <a:pt x="39407" y="126029"/>
                  <a:pt x="39468" y="125998"/>
                  <a:pt x="39498" y="125998"/>
                </a:cubicBezTo>
                <a:cubicBezTo>
                  <a:pt x="39681" y="125998"/>
                  <a:pt x="39863" y="126181"/>
                  <a:pt x="39924" y="126241"/>
                </a:cubicBezTo>
                <a:lnTo>
                  <a:pt x="40015" y="126333"/>
                </a:lnTo>
                <a:lnTo>
                  <a:pt x="40106" y="126272"/>
                </a:lnTo>
                <a:lnTo>
                  <a:pt x="40501" y="126029"/>
                </a:lnTo>
                <a:cubicBezTo>
                  <a:pt x="40622" y="126059"/>
                  <a:pt x="40865" y="126150"/>
                  <a:pt x="41048" y="126150"/>
                </a:cubicBezTo>
                <a:cubicBezTo>
                  <a:pt x="41200" y="126150"/>
                  <a:pt x="41291" y="126089"/>
                  <a:pt x="41352" y="125998"/>
                </a:cubicBezTo>
                <a:cubicBezTo>
                  <a:pt x="41412" y="125907"/>
                  <a:pt x="41443" y="125786"/>
                  <a:pt x="41443" y="125664"/>
                </a:cubicBezTo>
                <a:lnTo>
                  <a:pt x="41473" y="125664"/>
                </a:lnTo>
                <a:lnTo>
                  <a:pt x="41443" y="125482"/>
                </a:lnTo>
                <a:lnTo>
                  <a:pt x="41443" y="125451"/>
                </a:lnTo>
                <a:cubicBezTo>
                  <a:pt x="41473" y="125239"/>
                  <a:pt x="41595" y="124874"/>
                  <a:pt x="41716" y="124783"/>
                </a:cubicBezTo>
                <a:cubicBezTo>
                  <a:pt x="41747" y="124753"/>
                  <a:pt x="41807" y="124753"/>
                  <a:pt x="41898" y="124753"/>
                </a:cubicBezTo>
                <a:cubicBezTo>
                  <a:pt x="41959" y="124753"/>
                  <a:pt x="42050" y="124783"/>
                  <a:pt x="42081" y="124813"/>
                </a:cubicBezTo>
                <a:cubicBezTo>
                  <a:pt x="42111" y="124844"/>
                  <a:pt x="42142" y="124874"/>
                  <a:pt x="42111" y="124965"/>
                </a:cubicBezTo>
                <a:cubicBezTo>
                  <a:pt x="42020" y="125269"/>
                  <a:pt x="42081" y="125451"/>
                  <a:pt x="42172" y="125573"/>
                </a:cubicBezTo>
                <a:cubicBezTo>
                  <a:pt x="42263" y="125664"/>
                  <a:pt x="42385" y="125755"/>
                  <a:pt x="42536" y="125755"/>
                </a:cubicBezTo>
                <a:cubicBezTo>
                  <a:pt x="42597" y="125755"/>
                  <a:pt x="42628" y="125725"/>
                  <a:pt x="42688" y="125725"/>
                </a:cubicBezTo>
                <a:cubicBezTo>
                  <a:pt x="42719" y="125725"/>
                  <a:pt x="42810" y="125694"/>
                  <a:pt x="42871" y="125694"/>
                </a:cubicBezTo>
                <a:cubicBezTo>
                  <a:pt x="43083" y="125664"/>
                  <a:pt x="43357" y="125603"/>
                  <a:pt x="43539" y="125603"/>
                </a:cubicBezTo>
                <a:lnTo>
                  <a:pt x="43661" y="125603"/>
                </a:lnTo>
                <a:cubicBezTo>
                  <a:pt x="43691" y="125664"/>
                  <a:pt x="43721" y="125755"/>
                  <a:pt x="43752" y="125816"/>
                </a:cubicBezTo>
                <a:cubicBezTo>
                  <a:pt x="43813" y="125998"/>
                  <a:pt x="43904" y="126211"/>
                  <a:pt x="44086" y="126363"/>
                </a:cubicBezTo>
                <a:cubicBezTo>
                  <a:pt x="44299" y="126606"/>
                  <a:pt x="44663" y="126727"/>
                  <a:pt x="44876" y="126727"/>
                </a:cubicBezTo>
                <a:cubicBezTo>
                  <a:pt x="44906" y="126727"/>
                  <a:pt x="44967" y="126697"/>
                  <a:pt x="44997" y="126697"/>
                </a:cubicBezTo>
                <a:cubicBezTo>
                  <a:pt x="45058" y="126758"/>
                  <a:pt x="45210" y="126940"/>
                  <a:pt x="45241" y="127153"/>
                </a:cubicBezTo>
                <a:cubicBezTo>
                  <a:pt x="45271" y="127214"/>
                  <a:pt x="45271" y="127335"/>
                  <a:pt x="45210" y="127396"/>
                </a:cubicBezTo>
                <a:cubicBezTo>
                  <a:pt x="45028" y="127609"/>
                  <a:pt x="44937" y="127821"/>
                  <a:pt x="44967" y="128034"/>
                </a:cubicBezTo>
                <a:cubicBezTo>
                  <a:pt x="44967" y="128186"/>
                  <a:pt x="45089" y="128338"/>
                  <a:pt x="45241" y="128429"/>
                </a:cubicBezTo>
                <a:cubicBezTo>
                  <a:pt x="45362" y="128520"/>
                  <a:pt x="45514" y="128550"/>
                  <a:pt x="45696" y="128550"/>
                </a:cubicBezTo>
                <a:cubicBezTo>
                  <a:pt x="46061" y="128550"/>
                  <a:pt x="46334" y="128399"/>
                  <a:pt x="46425" y="128125"/>
                </a:cubicBezTo>
                <a:cubicBezTo>
                  <a:pt x="46456" y="128064"/>
                  <a:pt x="46486" y="128064"/>
                  <a:pt x="46486" y="128064"/>
                </a:cubicBezTo>
                <a:cubicBezTo>
                  <a:pt x="46517" y="128064"/>
                  <a:pt x="46547" y="128095"/>
                  <a:pt x="46608" y="128125"/>
                </a:cubicBezTo>
                <a:cubicBezTo>
                  <a:pt x="46638" y="128186"/>
                  <a:pt x="46699" y="128277"/>
                  <a:pt x="46638" y="128459"/>
                </a:cubicBezTo>
                <a:cubicBezTo>
                  <a:pt x="46608" y="128581"/>
                  <a:pt x="46608" y="128672"/>
                  <a:pt x="46577" y="128794"/>
                </a:cubicBezTo>
                <a:cubicBezTo>
                  <a:pt x="46517" y="129097"/>
                  <a:pt x="46486" y="129280"/>
                  <a:pt x="46365" y="129371"/>
                </a:cubicBezTo>
                <a:cubicBezTo>
                  <a:pt x="46213" y="129492"/>
                  <a:pt x="46122" y="129675"/>
                  <a:pt x="46182" y="129857"/>
                </a:cubicBezTo>
                <a:cubicBezTo>
                  <a:pt x="46243" y="129978"/>
                  <a:pt x="46365" y="130070"/>
                  <a:pt x="46547" y="130070"/>
                </a:cubicBezTo>
                <a:cubicBezTo>
                  <a:pt x="46608" y="130070"/>
                  <a:pt x="46669" y="130070"/>
                  <a:pt x="46729" y="130039"/>
                </a:cubicBezTo>
                <a:cubicBezTo>
                  <a:pt x="46760" y="130039"/>
                  <a:pt x="46820" y="130009"/>
                  <a:pt x="46851" y="130009"/>
                </a:cubicBezTo>
                <a:cubicBezTo>
                  <a:pt x="47307" y="129887"/>
                  <a:pt x="48066" y="129675"/>
                  <a:pt x="48309" y="129097"/>
                </a:cubicBezTo>
                <a:cubicBezTo>
                  <a:pt x="48522" y="128581"/>
                  <a:pt x="48947" y="128216"/>
                  <a:pt x="49099" y="128186"/>
                </a:cubicBezTo>
                <a:cubicBezTo>
                  <a:pt x="49342" y="128125"/>
                  <a:pt x="49433" y="127882"/>
                  <a:pt x="49525" y="127639"/>
                </a:cubicBezTo>
                <a:cubicBezTo>
                  <a:pt x="49555" y="127548"/>
                  <a:pt x="49616" y="127457"/>
                  <a:pt x="49646" y="127366"/>
                </a:cubicBezTo>
                <a:cubicBezTo>
                  <a:pt x="49798" y="127122"/>
                  <a:pt x="49859" y="126667"/>
                  <a:pt x="49768" y="126363"/>
                </a:cubicBezTo>
                <a:cubicBezTo>
                  <a:pt x="49707" y="126211"/>
                  <a:pt x="49646" y="126120"/>
                  <a:pt x="49525" y="126059"/>
                </a:cubicBezTo>
                <a:cubicBezTo>
                  <a:pt x="49373" y="125998"/>
                  <a:pt x="49312" y="125938"/>
                  <a:pt x="49403" y="125634"/>
                </a:cubicBezTo>
                <a:cubicBezTo>
                  <a:pt x="49403" y="125543"/>
                  <a:pt x="49433" y="125451"/>
                  <a:pt x="49433" y="125360"/>
                </a:cubicBezTo>
                <a:cubicBezTo>
                  <a:pt x="49525" y="125451"/>
                  <a:pt x="49616" y="125543"/>
                  <a:pt x="49737" y="125573"/>
                </a:cubicBezTo>
                <a:cubicBezTo>
                  <a:pt x="49828" y="125573"/>
                  <a:pt x="49950" y="125603"/>
                  <a:pt x="50071" y="125603"/>
                </a:cubicBezTo>
                <a:cubicBezTo>
                  <a:pt x="50375" y="125603"/>
                  <a:pt x="50861" y="125543"/>
                  <a:pt x="50983" y="125178"/>
                </a:cubicBezTo>
                <a:cubicBezTo>
                  <a:pt x="51013" y="125117"/>
                  <a:pt x="51044" y="125026"/>
                  <a:pt x="51196" y="125026"/>
                </a:cubicBezTo>
                <a:cubicBezTo>
                  <a:pt x="51287" y="125026"/>
                  <a:pt x="51439" y="125056"/>
                  <a:pt x="51560" y="125148"/>
                </a:cubicBezTo>
                <a:cubicBezTo>
                  <a:pt x="51682" y="125239"/>
                  <a:pt x="51925" y="125299"/>
                  <a:pt x="52107" y="125391"/>
                </a:cubicBezTo>
                <a:cubicBezTo>
                  <a:pt x="52350" y="125482"/>
                  <a:pt x="52563" y="125573"/>
                  <a:pt x="52684" y="125634"/>
                </a:cubicBezTo>
                <a:cubicBezTo>
                  <a:pt x="52806" y="125755"/>
                  <a:pt x="52958" y="125786"/>
                  <a:pt x="53140" y="125786"/>
                </a:cubicBezTo>
                <a:cubicBezTo>
                  <a:pt x="53322" y="125786"/>
                  <a:pt x="53535" y="125725"/>
                  <a:pt x="53748" y="125603"/>
                </a:cubicBezTo>
                <a:cubicBezTo>
                  <a:pt x="53808" y="125573"/>
                  <a:pt x="53869" y="125543"/>
                  <a:pt x="53930" y="125543"/>
                </a:cubicBezTo>
                <a:cubicBezTo>
                  <a:pt x="54052" y="125543"/>
                  <a:pt x="54143" y="125603"/>
                  <a:pt x="54143" y="125664"/>
                </a:cubicBezTo>
                <a:cubicBezTo>
                  <a:pt x="54173" y="125755"/>
                  <a:pt x="54082" y="125816"/>
                  <a:pt x="54052" y="125846"/>
                </a:cubicBezTo>
                <a:cubicBezTo>
                  <a:pt x="53960" y="125907"/>
                  <a:pt x="53778" y="126059"/>
                  <a:pt x="53839" y="126241"/>
                </a:cubicBezTo>
                <a:cubicBezTo>
                  <a:pt x="53900" y="126393"/>
                  <a:pt x="54112" y="126424"/>
                  <a:pt x="54355" y="126424"/>
                </a:cubicBezTo>
                <a:lnTo>
                  <a:pt x="54659" y="126424"/>
                </a:lnTo>
                <a:cubicBezTo>
                  <a:pt x="54872" y="126424"/>
                  <a:pt x="55085" y="126819"/>
                  <a:pt x="55115" y="127031"/>
                </a:cubicBezTo>
                <a:cubicBezTo>
                  <a:pt x="55115" y="127062"/>
                  <a:pt x="55145" y="127092"/>
                  <a:pt x="55145" y="127092"/>
                </a:cubicBezTo>
                <a:cubicBezTo>
                  <a:pt x="55176" y="127335"/>
                  <a:pt x="55267" y="127730"/>
                  <a:pt x="55935" y="127730"/>
                </a:cubicBezTo>
                <a:lnTo>
                  <a:pt x="56087" y="127730"/>
                </a:lnTo>
                <a:cubicBezTo>
                  <a:pt x="56543" y="127700"/>
                  <a:pt x="57151" y="127487"/>
                  <a:pt x="57606" y="127305"/>
                </a:cubicBezTo>
                <a:cubicBezTo>
                  <a:pt x="57728" y="127274"/>
                  <a:pt x="57819" y="127244"/>
                  <a:pt x="57910" y="127214"/>
                </a:cubicBezTo>
                <a:lnTo>
                  <a:pt x="57910" y="127214"/>
                </a:lnTo>
                <a:cubicBezTo>
                  <a:pt x="57880" y="127274"/>
                  <a:pt x="57880" y="127305"/>
                  <a:pt x="57880" y="127366"/>
                </a:cubicBezTo>
                <a:cubicBezTo>
                  <a:pt x="57910" y="127457"/>
                  <a:pt x="57941" y="127578"/>
                  <a:pt x="58092" y="127639"/>
                </a:cubicBezTo>
                <a:lnTo>
                  <a:pt x="58184" y="127700"/>
                </a:lnTo>
                <a:cubicBezTo>
                  <a:pt x="58305" y="127760"/>
                  <a:pt x="58396" y="127791"/>
                  <a:pt x="58487" y="127791"/>
                </a:cubicBezTo>
                <a:cubicBezTo>
                  <a:pt x="58639" y="127791"/>
                  <a:pt x="58761" y="127669"/>
                  <a:pt x="58913" y="127426"/>
                </a:cubicBezTo>
                <a:lnTo>
                  <a:pt x="58974" y="127366"/>
                </a:lnTo>
                <a:cubicBezTo>
                  <a:pt x="59217" y="127031"/>
                  <a:pt x="59338" y="126849"/>
                  <a:pt x="59551" y="126849"/>
                </a:cubicBezTo>
                <a:cubicBezTo>
                  <a:pt x="59581" y="126849"/>
                  <a:pt x="59612" y="126879"/>
                  <a:pt x="59642" y="126879"/>
                </a:cubicBezTo>
                <a:cubicBezTo>
                  <a:pt x="60007" y="126910"/>
                  <a:pt x="60250" y="126971"/>
                  <a:pt x="60250" y="126971"/>
                </a:cubicBezTo>
                <a:lnTo>
                  <a:pt x="60432" y="127031"/>
                </a:lnTo>
                <a:lnTo>
                  <a:pt x="60432" y="126819"/>
                </a:lnTo>
                <a:lnTo>
                  <a:pt x="60432" y="126484"/>
                </a:lnTo>
                <a:lnTo>
                  <a:pt x="60432" y="126059"/>
                </a:lnTo>
                <a:lnTo>
                  <a:pt x="60189" y="126333"/>
                </a:lnTo>
                <a:cubicBezTo>
                  <a:pt x="60250" y="125846"/>
                  <a:pt x="60280" y="125786"/>
                  <a:pt x="60614" y="125786"/>
                </a:cubicBezTo>
                <a:cubicBezTo>
                  <a:pt x="60736" y="125786"/>
                  <a:pt x="60827" y="125786"/>
                  <a:pt x="60948" y="125816"/>
                </a:cubicBezTo>
                <a:lnTo>
                  <a:pt x="61343" y="125816"/>
                </a:lnTo>
                <a:cubicBezTo>
                  <a:pt x="61556" y="125816"/>
                  <a:pt x="61830" y="125786"/>
                  <a:pt x="62012" y="125634"/>
                </a:cubicBezTo>
                <a:cubicBezTo>
                  <a:pt x="62224" y="125482"/>
                  <a:pt x="62164" y="125299"/>
                  <a:pt x="62133" y="125208"/>
                </a:cubicBezTo>
                <a:cubicBezTo>
                  <a:pt x="62103" y="125117"/>
                  <a:pt x="62073" y="125056"/>
                  <a:pt x="62224" y="124874"/>
                </a:cubicBezTo>
                <a:cubicBezTo>
                  <a:pt x="62498" y="124510"/>
                  <a:pt x="62741" y="124479"/>
                  <a:pt x="63136" y="124449"/>
                </a:cubicBezTo>
                <a:lnTo>
                  <a:pt x="63258" y="124418"/>
                </a:lnTo>
                <a:lnTo>
                  <a:pt x="63379" y="124418"/>
                </a:lnTo>
                <a:cubicBezTo>
                  <a:pt x="63501" y="124418"/>
                  <a:pt x="63652" y="124418"/>
                  <a:pt x="63774" y="124449"/>
                </a:cubicBezTo>
                <a:cubicBezTo>
                  <a:pt x="63956" y="124479"/>
                  <a:pt x="64139" y="124479"/>
                  <a:pt x="64321" y="124479"/>
                </a:cubicBezTo>
                <a:cubicBezTo>
                  <a:pt x="64625" y="124479"/>
                  <a:pt x="64868" y="124418"/>
                  <a:pt x="65020" y="124266"/>
                </a:cubicBezTo>
                <a:cubicBezTo>
                  <a:pt x="65354" y="123993"/>
                  <a:pt x="66326" y="123689"/>
                  <a:pt x="66721" y="123689"/>
                </a:cubicBezTo>
                <a:lnTo>
                  <a:pt x="66782" y="123689"/>
                </a:lnTo>
                <a:cubicBezTo>
                  <a:pt x="66964" y="123720"/>
                  <a:pt x="67146" y="123750"/>
                  <a:pt x="67359" y="123780"/>
                </a:cubicBezTo>
                <a:cubicBezTo>
                  <a:pt x="67541" y="123811"/>
                  <a:pt x="67754" y="123841"/>
                  <a:pt x="67936" y="123841"/>
                </a:cubicBezTo>
                <a:cubicBezTo>
                  <a:pt x="68088" y="123872"/>
                  <a:pt x="68210" y="123902"/>
                  <a:pt x="68331" y="123902"/>
                </a:cubicBezTo>
                <a:cubicBezTo>
                  <a:pt x="68483" y="123902"/>
                  <a:pt x="68605" y="123872"/>
                  <a:pt x="68757" y="123841"/>
                </a:cubicBezTo>
                <a:lnTo>
                  <a:pt x="68787" y="123841"/>
                </a:lnTo>
                <a:cubicBezTo>
                  <a:pt x="68969" y="123811"/>
                  <a:pt x="69121" y="123811"/>
                  <a:pt x="69182" y="123659"/>
                </a:cubicBezTo>
                <a:cubicBezTo>
                  <a:pt x="69243" y="123537"/>
                  <a:pt x="69152" y="123385"/>
                  <a:pt x="69000" y="123112"/>
                </a:cubicBezTo>
                <a:lnTo>
                  <a:pt x="68909" y="123021"/>
                </a:lnTo>
                <a:cubicBezTo>
                  <a:pt x="68666" y="122595"/>
                  <a:pt x="68574" y="122444"/>
                  <a:pt x="68787" y="122231"/>
                </a:cubicBezTo>
                <a:cubicBezTo>
                  <a:pt x="68939" y="122079"/>
                  <a:pt x="69030" y="121957"/>
                  <a:pt x="69121" y="121836"/>
                </a:cubicBezTo>
                <a:cubicBezTo>
                  <a:pt x="69243" y="121714"/>
                  <a:pt x="69334" y="121593"/>
                  <a:pt x="69395" y="121562"/>
                </a:cubicBezTo>
                <a:lnTo>
                  <a:pt x="69395" y="121562"/>
                </a:lnTo>
                <a:cubicBezTo>
                  <a:pt x="69425" y="121684"/>
                  <a:pt x="69364" y="121957"/>
                  <a:pt x="69304" y="122109"/>
                </a:cubicBezTo>
                <a:cubicBezTo>
                  <a:pt x="69273" y="122140"/>
                  <a:pt x="69213" y="122292"/>
                  <a:pt x="69273" y="122383"/>
                </a:cubicBezTo>
                <a:cubicBezTo>
                  <a:pt x="69304" y="122444"/>
                  <a:pt x="69364" y="122504"/>
                  <a:pt x="69486" y="122504"/>
                </a:cubicBezTo>
                <a:cubicBezTo>
                  <a:pt x="69607" y="122504"/>
                  <a:pt x="69790" y="122444"/>
                  <a:pt x="70094" y="122322"/>
                </a:cubicBezTo>
                <a:cubicBezTo>
                  <a:pt x="70397" y="122200"/>
                  <a:pt x="70732" y="122140"/>
                  <a:pt x="70975" y="122140"/>
                </a:cubicBezTo>
                <a:cubicBezTo>
                  <a:pt x="71248" y="122140"/>
                  <a:pt x="71370" y="122200"/>
                  <a:pt x="71400" y="122261"/>
                </a:cubicBezTo>
                <a:cubicBezTo>
                  <a:pt x="71430" y="122322"/>
                  <a:pt x="71491" y="122383"/>
                  <a:pt x="71522" y="122474"/>
                </a:cubicBezTo>
                <a:cubicBezTo>
                  <a:pt x="71674" y="122747"/>
                  <a:pt x="71856" y="123112"/>
                  <a:pt x="72160" y="123233"/>
                </a:cubicBezTo>
                <a:cubicBezTo>
                  <a:pt x="72220" y="123233"/>
                  <a:pt x="72281" y="123264"/>
                  <a:pt x="72312" y="123294"/>
                </a:cubicBezTo>
                <a:cubicBezTo>
                  <a:pt x="72433" y="123325"/>
                  <a:pt x="72524" y="123355"/>
                  <a:pt x="72646" y="123355"/>
                </a:cubicBezTo>
                <a:cubicBezTo>
                  <a:pt x="72828" y="123355"/>
                  <a:pt x="73010" y="123264"/>
                  <a:pt x="73193" y="123051"/>
                </a:cubicBezTo>
                <a:cubicBezTo>
                  <a:pt x="73253" y="122990"/>
                  <a:pt x="73314" y="122899"/>
                  <a:pt x="73375" y="122838"/>
                </a:cubicBezTo>
                <a:cubicBezTo>
                  <a:pt x="73588" y="122565"/>
                  <a:pt x="73709" y="122413"/>
                  <a:pt x="74043" y="122383"/>
                </a:cubicBezTo>
                <a:lnTo>
                  <a:pt x="74165" y="122352"/>
                </a:lnTo>
                <a:cubicBezTo>
                  <a:pt x="74347" y="122352"/>
                  <a:pt x="74469" y="122322"/>
                  <a:pt x="74590" y="122322"/>
                </a:cubicBezTo>
                <a:cubicBezTo>
                  <a:pt x="74773" y="122322"/>
                  <a:pt x="74864" y="122352"/>
                  <a:pt x="74955" y="122444"/>
                </a:cubicBezTo>
                <a:cubicBezTo>
                  <a:pt x="75016" y="122504"/>
                  <a:pt x="75046" y="122595"/>
                  <a:pt x="75107" y="122687"/>
                </a:cubicBezTo>
                <a:cubicBezTo>
                  <a:pt x="75168" y="122869"/>
                  <a:pt x="75259" y="123082"/>
                  <a:pt x="75563" y="123233"/>
                </a:cubicBezTo>
                <a:cubicBezTo>
                  <a:pt x="75623" y="123233"/>
                  <a:pt x="75654" y="123264"/>
                  <a:pt x="75684" y="123264"/>
                </a:cubicBezTo>
                <a:cubicBezTo>
                  <a:pt x="75654" y="123294"/>
                  <a:pt x="75593" y="123355"/>
                  <a:pt x="75563" y="123385"/>
                </a:cubicBezTo>
                <a:cubicBezTo>
                  <a:pt x="75532" y="123416"/>
                  <a:pt x="75502" y="123446"/>
                  <a:pt x="75471" y="123477"/>
                </a:cubicBezTo>
                <a:cubicBezTo>
                  <a:pt x="75350" y="123598"/>
                  <a:pt x="75319" y="123720"/>
                  <a:pt x="75350" y="123872"/>
                </a:cubicBezTo>
                <a:cubicBezTo>
                  <a:pt x="75411" y="124145"/>
                  <a:pt x="75714" y="124449"/>
                  <a:pt x="76079" y="124601"/>
                </a:cubicBezTo>
                <a:cubicBezTo>
                  <a:pt x="76261" y="124661"/>
                  <a:pt x="76413" y="124813"/>
                  <a:pt x="76596" y="124996"/>
                </a:cubicBezTo>
                <a:cubicBezTo>
                  <a:pt x="76808" y="125208"/>
                  <a:pt x="77021" y="125421"/>
                  <a:pt x="77294" y="125512"/>
                </a:cubicBezTo>
                <a:cubicBezTo>
                  <a:pt x="77750" y="125603"/>
                  <a:pt x="77750" y="125603"/>
                  <a:pt x="78024" y="125664"/>
                </a:cubicBezTo>
                <a:cubicBezTo>
                  <a:pt x="78084" y="125694"/>
                  <a:pt x="78115" y="125694"/>
                  <a:pt x="78145" y="125694"/>
                </a:cubicBezTo>
                <a:cubicBezTo>
                  <a:pt x="78358" y="125694"/>
                  <a:pt x="78449" y="125543"/>
                  <a:pt x="78540" y="125421"/>
                </a:cubicBezTo>
                <a:cubicBezTo>
                  <a:pt x="78570" y="125360"/>
                  <a:pt x="78631" y="125299"/>
                  <a:pt x="78692" y="125239"/>
                </a:cubicBezTo>
                <a:cubicBezTo>
                  <a:pt x="78905" y="125026"/>
                  <a:pt x="78783" y="124783"/>
                  <a:pt x="78692" y="124661"/>
                </a:cubicBezTo>
                <a:cubicBezTo>
                  <a:pt x="78662" y="124601"/>
                  <a:pt x="78631" y="124510"/>
                  <a:pt x="78631" y="124449"/>
                </a:cubicBezTo>
                <a:cubicBezTo>
                  <a:pt x="78631" y="124358"/>
                  <a:pt x="78601" y="124266"/>
                  <a:pt x="78570" y="124175"/>
                </a:cubicBezTo>
                <a:cubicBezTo>
                  <a:pt x="78540" y="123963"/>
                  <a:pt x="78510" y="123811"/>
                  <a:pt x="78692" y="123568"/>
                </a:cubicBezTo>
                <a:cubicBezTo>
                  <a:pt x="78722" y="123537"/>
                  <a:pt x="78753" y="123507"/>
                  <a:pt x="78783" y="123446"/>
                </a:cubicBezTo>
                <a:cubicBezTo>
                  <a:pt x="79087" y="123142"/>
                  <a:pt x="79360" y="122808"/>
                  <a:pt x="79057" y="122322"/>
                </a:cubicBezTo>
                <a:cubicBezTo>
                  <a:pt x="78996" y="122231"/>
                  <a:pt x="78935" y="122109"/>
                  <a:pt x="78874" y="122018"/>
                </a:cubicBezTo>
                <a:cubicBezTo>
                  <a:pt x="78692" y="121593"/>
                  <a:pt x="78418" y="121107"/>
                  <a:pt x="77993" y="121107"/>
                </a:cubicBezTo>
                <a:cubicBezTo>
                  <a:pt x="77872" y="121107"/>
                  <a:pt x="77720" y="121167"/>
                  <a:pt x="77598" y="121259"/>
                </a:cubicBezTo>
                <a:cubicBezTo>
                  <a:pt x="77477" y="121319"/>
                  <a:pt x="77173" y="121502"/>
                  <a:pt x="77082" y="121502"/>
                </a:cubicBezTo>
                <a:cubicBezTo>
                  <a:pt x="77051" y="121502"/>
                  <a:pt x="77021" y="121380"/>
                  <a:pt x="76990" y="121259"/>
                </a:cubicBezTo>
                <a:lnTo>
                  <a:pt x="76960" y="121198"/>
                </a:lnTo>
                <a:cubicBezTo>
                  <a:pt x="76869" y="120985"/>
                  <a:pt x="76899" y="120955"/>
                  <a:pt x="77021" y="120803"/>
                </a:cubicBezTo>
                <a:cubicBezTo>
                  <a:pt x="77082" y="120712"/>
                  <a:pt x="77173" y="120590"/>
                  <a:pt x="77234" y="120408"/>
                </a:cubicBezTo>
                <a:cubicBezTo>
                  <a:pt x="77294" y="120286"/>
                  <a:pt x="77385" y="120165"/>
                  <a:pt x="77477" y="120013"/>
                </a:cubicBezTo>
                <a:cubicBezTo>
                  <a:pt x="77720" y="119648"/>
                  <a:pt x="78024" y="119193"/>
                  <a:pt x="77689" y="118676"/>
                </a:cubicBezTo>
                <a:cubicBezTo>
                  <a:pt x="77537" y="118463"/>
                  <a:pt x="77446" y="118251"/>
                  <a:pt x="77355" y="118038"/>
                </a:cubicBezTo>
                <a:cubicBezTo>
                  <a:pt x="77173" y="117673"/>
                  <a:pt x="77021" y="117400"/>
                  <a:pt x="76747" y="117309"/>
                </a:cubicBezTo>
                <a:cubicBezTo>
                  <a:pt x="76444" y="117218"/>
                  <a:pt x="76231" y="116914"/>
                  <a:pt x="76170" y="116580"/>
                </a:cubicBezTo>
                <a:cubicBezTo>
                  <a:pt x="76109" y="116185"/>
                  <a:pt x="75836" y="116094"/>
                  <a:pt x="75563" y="115972"/>
                </a:cubicBezTo>
                <a:cubicBezTo>
                  <a:pt x="75441" y="115942"/>
                  <a:pt x="75350" y="115881"/>
                  <a:pt x="75228" y="115850"/>
                </a:cubicBezTo>
                <a:cubicBezTo>
                  <a:pt x="75046" y="115729"/>
                  <a:pt x="74924" y="115607"/>
                  <a:pt x="74894" y="115486"/>
                </a:cubicBezTo>
                <a:cubicBezTo>
                  <a:pt x="74833" y="115334"/>
                  <a:pt x="74864" y="115182"/>
                  <a:pt x="74955" y="115030"/>
                </a:cubicBezTo>
                <a:cubicBezTo>
                  <a:pt x="75046" y="114878"/>
                  <a:pt x="75168" y="114787"/>
                  <a:pt x="75319" y="114726"/>
                </a:cubicBezTo>
                <a:cubicBezTo>
                  <a:pt x="75502" y="114605"/>
                  <a:pt x="75714" y="114514"/>
                  <a:pt x="75866" y="114240"/>
                </a:cubicBezTo>
                <a:cubicBezTo>
                  <a:pt x="75988" y="114027"/>
                  <a:pt x="76049" y="113845"/>
                  <a:pt x="76079" y="113693"/>
                </a:cubicBezTo>
                <a:cubicBezTo>
                  <a:pt x="76109" y="113511"/>
                  <a:pt x="76140" y="113481"/>
                  <a:pt x="76231" y="113450"/>
                </a:cubicBezTo>
                <a:cubicBezTo>
                  <a:pt x="76322" y="113420"/>
                  <a:pt x="76383" y="113420"/>
                  <a:pt x="76474" y="113420"/>
                </a:cubicBezTo>
                <a:lnTo>
                  <a:pt x="76778" y="113420"/>
                </a:lnTo>
                <a:cubicBezTo>
                  <a:pt x="76839" y="113420"/>
                  <a:pt x="77021" y="113420"/>
                  <a:pt x="77112" y="113268"/>
                </a:cubicBezTo>
                <a:cubicBezTo>
                  <a:pt x="77234" y="113086"/>
                  <a:pt x="77841" y="112448"/>
                  <a:pt x="78236" y="112296"/>
                </a:cubicBezTo>
                <a:cubicBezTo>
                  <a:pt x="78540" y="112205"/>
                  <a:pt x="78965" y="112113"/>
                  <a:pt x="79330" y="112022"/>
                </a:cubicBezTo>
                <a:cubicBezTo>
                  <a:pt x="79482" y="111992"/>
                  <a:pt x="79664" y="111961"/>
                  <a:pt x="79816" y="111901"/>
                </a:cubicBezTo>
                <a:cubicBezTo>
                  <a:pt x="80272" y="111810"/>
                  <a:pt x="81882" y="110868"/>
                  <a:pt x="82034" y="110260"/>
                </a:cubicBezTo>
                <a:cubicBezTo>
                  <a:pt x="82095" y="109987"/>
                  <a:pt x="82095" y="109774"/>
                  <a:pt x="82095" y="109592"/>
                </a:cubicBezTo>
                <a:cubicBezTo>
                  <a:pt x="82095" y="109409"/>
                  <a:pt x="82095" y="109257"/>
                  <a:pt x="82125" y="109075"/>
                </a:cubicBezTo>
                <a:cubicBezTo>
                  <a:pt x="82247" y="108680"/>
                  <a:pt x="82368" y="108346"/>
                  <a:pt x="82368" y="108346"/>
                </a:cubicBezTo>
                <a:lnTo>
                  <a:pt x="82368" y="108285"/>
                </a:lnTo>
                <a:lnTo>
                  <a:pt x="82368" y="108255"/>
                </a:lnTo>
                <a:cubicBezTo>
                  <a:pt x="82307" y="108072"/>
                  <a:pt x="82156" y="107586"/>
                  <a:pt x="82156" y="107404"/>
                </a:cubicBezTo>
                <a:cubicBezTo>
                  <a:pt x="82156" y="107374"/>
                  <a:pt x="82156" y="107343"/>
                  <a:pt x="82156" y="107313"/>
                </a:cubicBezTo>
                <a:cubicBezTo>
                  <a:pt x="82186" y="107283"/>
                  <a:pt x="82277" y="107252"/>
                  <a:pt x="82429" y="107161"/>
                </a:cubicBezTo>
                <a:cubicBezTo>
                  <a:pt x="82642" y="107039"/>
                  <a:pt x="82672" y="106948"/>
                  <a:pt x="82733" y="106857"/>
                </a:cubicBezTo>
                <a:cubicBezTo>
                  <a:pt x="82733" y="106827"/>
                  <a:pt x="82763" y="106766"/>
                  <a:pt x="82824" y="106705"/>
                </a:cubicBezTo>
                <a:lnTo>
                  <a:pt x="82854" y="106705"/>
                </a:lnTo>
                <a:cubicBezTo>
                  <a:pt x="82915" y="106766"/>
                  <a:pt x="83006" y="106888"/>
                  <a:pt x="83249" y="106979"/>
                </a:cubicBezTo>
                <a:cubicBezTo>
                  <a:pt x="83462" y="107039"/>
                  <a:pt x="83644" y="107070"/>
                  <a:pt x="83796" y="107131"/>
                </a:cubicBezTo>
                <a:cubicBezTo>
                  <a:pt x="84009" y="107161"/>
                  <a:pt x="84191" y="107191"/>
                  <a:pt x="84282" y="107283"/>
                </a:cubicBezTo>
                <a:cubicBezTo>
                  <a:pt x="84343" y="107313"/>
                  <a:pt x="84404" y="107404"/>
                  <a:pt x="84495" y="107495"/>
                </a:cubicBezTo>
                <a:cubicBezTo>
                  <a:pt x="84647" y="107677"/>
                  <a:pt x="84829" y="107860"/>
                  <a:pt x="85012" y="107860"/>
                </a:cubicBezTo>
                <a:cubicBezTo>
                  <a:pt x="85072" y="107860"/>
                  <a:pt x="85163" y="107829"/>
                  <a:pt x="85194" y="107799"/>
                </a:cubicBezTo>
                <a:cubicBezTo>
                  <a:pt x="85376" y="107677"/>
                  <a:pt x="85437" y="107526"/>
                  <a:pt x="85467" y="107374"/>
                </a:cubicBezTo>
                <a:cubicBezTo>
                  <a:pt x="85498" y="107283"/>
                  <a:pt x="85558" y="107161"/>
                  <a:pt x="85650" y="107009"/>
                </a:cubicBezTo>
                <a:cubicBezTo>
                  <a:pt x="85710" y="106918"/>
                  <a:pt x="85771" y="106857"/>
                  <a:pt x="85832" y="106827"/>
                </a:cubicBezTo>
                <a:cubicBezTo>
                  <a:pt x="85984" y="106705"/>
                  <a:pt x="86105" y="106614"/>
                  <a:pt x="86166" y="106219"/>
                </a:cubicBezTo>
                <a:cubicBezTo>
                  <a:pt x="86196" y="106067"/>
                  <a:pt x="86257" y="105885"/>
                  <a:pt x="86288" y="105763"/>
                </a:cubicBezTo>
                <a:cubicBezTo>
                  <a:pt x="86379" y="105429"/>
                  <a:pt x="86470" y="105125"/>
                  <a:pt x="86318" y="104852"/>
                </a:cubicBezTo>
                <a:cubicBezTo>
                  <a:pt x="86288" y="104791"/>
                  <a:pt x="86227" y="104730"/>
                  <a:pt x="86196" y="104670"/>
                </a:cubicBezTo>
                <a:cubicBezTo>
                  <a:pt x="86105" y="104578"/>
                  <a:pt x="86075" y="104548"/>
                  <a:pt x="86136" y="104214"/>
                </a:cubicBezTo>
                <a:cubicBezTo>
                  <a:pt x="86136" y="104092"/>
                  <a:pt x="86166" y="103971"/>
                  <a:pt x="86166" y="103880"/>
                </a:cubicBezTo>
                <a:cubicBezTo>
                  <a:pt x="86227" y="103606"/>
                  <a:pt x="86257" y="103394"/>
                  <a:pt x="86105" y="103120"/>
                </a:cubicBezTo>
                <a:cubicBezTo>
                  <a:pt x="86045" y="103029"/>
                  <a:pt x="86014" y="102938"/>
                  <a:pt x="85984" y="102877"/>
                </a:cubicBezTo>
                <a:cubicBezTo>
                  <a:pt x="85893" y="102664"/>
                  <a:pt x="85832" y="102543"/>
                  <a:pt x="85680" y="102360"/>
                </a:cubicBezTo>
                <a:cubicBezTo>
                  <a:pt x="85528" y="102117"/>
                  <a:pt x="85255" y="101692"/>
                  <a:pt x="85194" y="101540"/>
                </a:cubicBezTo>
                <a:cubicBezTo>
                  <a:pt x="85163" y="101449"/>
                  <a:pt x="85072" y="101388"/>
                  <a:pt x="84951" y="101388"/>
                </a:cubicBezTo>
                <a:cubicBezTo>
                  <a:pt x="84890" y="101388"/>
                  <a:pt x="84829" y="101388"/>
                  <a:pt x="84768" y="101419"/>
                </a:cubicBezTo>
                <a:cubicBezTo>
                  <a:pt x="84677" y="101419"/>
                  <a:pt x="84586" y="101449"/>
                  <a:pt x="84495" y="101449"/>
                </a:cubicBezTo>
                <a:lnTo>
                  <a:pt x="84404" y="101449"/>
                </a:lnTo>
                <a:cubicBezTo>
                  <a:pt x="84161" y="101388"/>
                  <a:pt x="84009" y="101236"/>
                  <a:pt x="83827" y="100841"/>
                </a:cubicBezTo>
                <a:cubicBezTo>
                  <a:pt x="83644" y="100386"/>
                  <a:pt x="83189" y="100264"/>
                  <a:pt x="82763" y="100143"/>
                </a:cubicBezTo>
                <a:cubicBezTo>
                  <a:pt x="82733" y="100112"/>
                  <a:pt x="82702" y="100112"/>
                  <a:pt x="82642" y="100112"/>
                </a:cubicBezTo>
                <a:cubicBezTo>
                  <a:pt x="82429" y="100112"/>
                  <a:pt x="82338" y="100325"/>
                  <a:pt x="82277" y="100477"/>
                </a:cubicBezTo>
                <a:cubicBezTo>
                  <a:pt x="82277" y="100477"/>
                  <a:pt x="82247" y="100507"/>
                  <a:pt x="82247" y="100538"/>
                </a:cubicBezTo>
                <a:cubicBezTo>
                  <a:pt x="82247" y="100538"/>
                  <a:pt x="82216" y="100538"/>
                  <a:pt x="82216" y="100507"/>
                </a:cubicBezTo>
                <a:cubicBezTo>
                  <a:pt x="81821" y="100173"/>
                  <a:pt x="81426" y="100051"/>
                  <a:pt x="81244" y="99991"/>
                </a:cubicBezTo>
                <a:cubicBezTo>
                  <a:pt x="81244" y="99930"/>
                  <a:pt x="81274" y="99839"/>
                  <a:pt x="81305" y="99778"/>
                </a:cubicBezTo>
                <a:cubicBezTo>
                  <a:pt x="81335" y="99565"/>
                  <a:pt x="81426" y="99353"/>
                  <a:pt x="81335" y="99140"/>
                </a:cubicBezTo>
                <a:cubicBezTo>
                  <a:pt x="81214" y="98836"/>
                  <a:pt x="80454" y="97925"/>
                  <a:pt x="80090" y="97864"/>
                </a:cubicBezTo>
                <a:cubicBezTo>
                  <a:pt x="79846" y="97803"/>
                  <a:pt x="79178" y="97803"/>
                  <a:pt x="78965" y="97803"/>
                </a:cubicBezTo>
                <a:cubicBezTo>
                  <a:pt x="78874" y="97712"/>
                  <a:pt x="78692" y="97530"/>
                  <a:pt x="78662" y="97347"/>
                </a:cubicBezTo>
                <a:cubicBezTo>
                  <a:pt x="78601" y="96983"/>
                  <a:pt x="78115" y="96618"/>
                  <a:pt x="77872" y="96466"/>
                </a:cubicBezTo>
                <a:cubicBezTo>
                  <a:pt x="77720" y="96375"/>
                  <a:pt x="77689" y="96254"/>
                  <a:pt x="77598" y="96102"/>
                </a:cubicBezTo>
                <a:cubicBezTo>
                  <a:pt x="77568" y="96010"/>
                  <a:pt x="77537" y="95919"/>
                  <a:pt x="77446" y="95828"/>
                </a:cubicBezTo>
                <a:cubicBezTo>
                  <a:pt x="77234" y="95494"/>
                  <a:pt x="76990" y="95251"/>
                  <a:pt x="76747" y="95008"/>
                </a:cubicBezTo>
                <a:lnTo>
                  <a:pt x="76687" y="94947"/>
                </a:lnTo>
                <a:cubicBezTo>
                  <a:pt x="76413" y="94674"/>
                  <a:pt x="75957" y="94188"/>
                  <a:pt x="75350" y="94188"/>
                </a:cubicBezTo>
                <a:cubicBezTo>
                  <a:pt x="75259" y="94188"/>
                  <a:pt x="75168" y="94188"/>
                  <a:pt x="75076" y="94218"/>
                </a:cubicBezTo>
                <a:lnTo>
                  <a:pt x="74985" y="94248"/>
                </a:lnTo>
                <a:cubicBezTo>
                  <a:pt x="74712" y="94309"/>
                  <a:pt x="74499" y="94370"/>
                  <a:pt x="74347" y="94370"/>
                </a:cubicBezTo>
                <a:cubicBezTo>
                  <a:pt x="74226" y="94370"/>
                  <a:pt x="74135" y="94339"/>
                  <a:pt x="74074" y="94157"/>
                </a:cubicBezTo>
                <a:cubicBezTo>
                  <a:pt x="73861" y="93641"/>
                  <a:pt x="73253" y="93033"/>
                  <a:pt x="72737" y="93033"/>
                </a:cubicBezTo>
                <a:cubicBezTo>
                  <a:pt x="72676" y="93033"/>
                  <a:pt x="72676" y="93003"/>
                  <a:pt x="72646" y="93003"/>
                </a:cubicBezTo>
                <a:cubicBezTo>
                  <a:pt x="72555" y="92881"/>
                  <a:pt x="72555" y="92516"/>
                  <a:pt x="72555" y="92243"/>
                </a:cubicBezTo>
                <a:cubicBezTo>
                  <a:pt x="72555" y="92091"/>
                  <a:pt x="72555" y="91939"/>
                  <a:pt x="72524" y="91848"/>
                </a:cubicBezTo>
                <a:cubicBezTo>
                  <a:pt x="72463" y="91514"/>
                  <a:pt x="72160" y="91362"/>
                  <a:pt x="71977" y="91301"/>
                </a:cubicBezTo>
                <a:cubicBezTo>
                  <a:pt x="71886" y="90997"/>
                  <a:pt x="71582" y="90116"/>
                  <a:pt x="71491" y="89964"/>
                </a:cubicBezTo>
                <a:cubicBezTo>
                  <a:pt x="71430" y="89873"/>
                  <a:pt x="71309" y="89812"/>
                  <a:pt x="71218" y="89782"/>
                </a:cubicBezTo>
                <a:cubicBezTo>
                  <a:pt x="71035" y="89691"/>
                  <a:pt x="71035" y="89660"/>
                  <a:pt x="71066" y="89630"/>
                </a:cubicBezTo>
                <a:cubicBezTo>
                  <a:pt x="71096" y="89417"/>
                  <a:pt x="71218" y="88810"/>
                  <a:pt x="70823" y="88719"/>
                </a:cubicBezTo>
                <a:cubicBezTo>
                  <a:pt x="70519" y="88627"/>
                  <a:pt x="70124" y="88476"/>
                  <a:pt x="70002" y="88324"/>
                </a:cubicBezTo>
                <a:cubicBezTo>
                  <a:pt x="69851" y="88081"/>
                  <a:pt x="69790" y="88020"/>
                  <a:pt x="69942" y="87807"/>
                </a:cubicBezTo>
                <a:cubicBezTo>
                  <a:pt x="70154" y="87564"/>
                  <a:pt x="70519" y="87351"/>
                  <a:pt x="70519" y="87351"/>
                </a:cubicBezTo>
                <a:lnTo>
                  <a:pt x="71035" y="87048"/>
                </a:lnTo>
                <a:lnTo>
                  <a:pt x="70458" y="87048"/>
                </a:lnTo>
                <a:cubicBezTo>
                  <a:pt x="70458" y="87048"/>
                  <a:pt x="70397" y="87048"/>
                  <a:pt x="70397" y="87017"/>
                </a:cubicBezTo>
                <a:cubicBezTo>
                  <a:pt x="70367" y="87017"/>
                  <a:pt x="70367" y="86926"/>
                  <a:pt x="70428" y="86805"/>
                </a:cubicBezTo>
                <a:lnTo>
                  <a:pt x="70428" y="86744"/>
                </a:lnTo>
                <a:cubicBezTo>
                  <a:pt x="70610" y="86349"/>
                  <a:pt x="70641" y="86197"/>
                  <a:pt x="70914" y="85893"/>
                </a:cubicBezTo>
                <a:cubicBezTo>
                  <a:pt x="71066" y="85680"/>
                  <a:pt x="71248" y="85437"/>
                  <a:pt x="71187" y="85194"/>
                </a:cubicBezTo>
                <a:cubicBezTo>
                  <a:pt x="71127" y="85042"/>
                  <a:pt x="71005" y="84921"/>
                  <a:pt x="70792" y="84860"/>
                </a:cubicBezTo>
                <a:cubicBezTo>
                  <a:pt x="70428" y="84708"/>
                  <a:pt x="70397" y="84617"/>
                  <a:pt x="70397" y="84617"/>
                </a:cubicBezTo>
                <a:cubicBezTo>
                  <a:pt x="70397" y="84617"/>
                  <a:pt x="70397" y="84587"/>
                  <a:pt x="70458" y="84526"/>
                </a:cubicBezTo>
                <a:cubicBezTo>
                  <a:pt x="70549" y="84435"/>
                  <a:pt x="70580" y="84283"/>
                  <a:pt x="70549" y="84161"/>
                </a:cubicBezTo>
                <a:cubicBezTo>
                  <a:pt x="70458" y="83949"/>
                  <a:pt x="70185" y="83766"/>
                  <a:pt x="69851" y="83705"/>
                </a:cubicBezTo>
                <a:cubicBezTo>
                  <a:pt x="69577" y="83675"/>
                  <a:pt x="69486" y="83614"/>
                  <a:pt x="69243" y="83402"/>
                </a:cubicBezTo>
                <a:cubicBezTo>
                  <a:pt x="69182" y="83371"/>
                  <a:pt x="69091" y="83280"/>
                  <a:pt x="69000" y="83219"/>
                </a:cubicBezTo>
                <a:cubicBezTo>
                  <a:pt x="68818" y="83098"/>
                  <a:pt x="68635" y="83007"/>
                  <a:pt x="68483" y="82916"/>
                </a:cubicBezTo>
                <a:cubicBezTo>
                  <a:pt x="68271" y="82824"/>
                  <a:pt x="68119" y="82733"/>
                  <a:pt x="68028" y="82551"/>
                </a:cubicBezTo>
                <a:cubicBezTo>
                  <a:pt x="67876" y="82217"/>
                  <a:pt x="67663" y="82095"/>
                  <a:pt x="67481" y="82034"/>
                </a:cubicBezTo>
                <a:cubicBezTo>
                  <a:pt x="67420" y="82004"/>
                  <a:pt x="67359" y="81943"/>
                  <a:pt x="67298" y="81913"/>
                </a:cubicBezTo>
                <a:cubicBezTo>
                  <a:pt x="67238" y="81883"/>
                  <a:pt x="67207" y="81791"/>
                  <a:pt x="67207" y="81700"/>
                </a:cubicBezTo>
                <a:cubicBezTo>
                  <a:pt x="67207" y="81518"/>
                  <a:pt x="67268" y="81336"/>
                  <a:pt x="67329" y="81305"/>
                </a:cubicBezTo>
                <a:cubicBezTo>
                  <a:pt x="67481" y="81123"/>
                  <a:pt x="67541" y="80849"/>
                  <a:pt x="67450" y="80637"/>
                </a:cubicBezTo>
                <a:cubicBezTo>
                  <a:pt x="67390" y="80424"/>
                  <a:pt x="67268" y="80333"/>
                  <a:pt x="67055" y="80303"/>
                </a:cubicBezTo>
                <a:cubicBezTo>
                  <a:pt x="66873" y="80272"/>
                  <a:pt x="66812" y="80211"/>
                  <a:pt x="66691" y="80151"/>
                </a:cubicBezTo>
                <a:cubicBezTo>
                  <a:pt x="66600" y="80090"/>
                  <a:pt x="66508" y="80029"/>
                  <a:pt x="66357" y="79968"/>
                </a:cubicBezTo>
                <a:cubicBezTo>
                  <a:pt x="66235" y="79938"/>
                  <a:pt x="66174" y="79847"/>
                  <a:pt x="66174" y="79756"/>
                </a:cubicBezTo>
                <a:cubicBezTo>
                  <a:pt x="66174" y="79695"/>
                  <a:pt x="66205" y="79604"/>
                  <a:pt x="66326" y="79543"/>
                </a:cubicBezTo>
                <a:cubicBezTo>
                  <a:pt x="66417" y="79513"/>
                  <a:pt x="66478" y="79422"/>
                  <a:pt x="66539" y="79300"/>
                </a:cubicBezTo>
                <a:cubicBezTo>
                  <a:pt x="66600" y="79057"/>
                  <a:pt x="66448" y="78753"/>
                  <a:pt x="66387" y="78632"/>
                </a:cubicBezTo>
                <a:lnTo>
                  <a:pt x="66357" y="78601"/>
                </a:lnTo>
                <a:cubicBezTo>
                  <a:pt x="66478" y="78540"/>
                  <a:pt x="66630" y="78449"/>
                  <a:pt x="66752" y="78449"/>
                </a:cubicBezTo>
                <a:cubicBezTo>
                  <a:pt x="66995" y="78449"/>
                  <a:pt x="66934" y="78905"/>
                  <a:pt x="67086" y="79148"/>
                </a:cubicBezTo>
                <a:cubicBezTo>
                  <a:pt x="67268" y="79361"/>
                  <a:pt x="67602" y="79239"/>
                  <a:pt x="67785" y="79422"/>
                </a:cubicBezTo>
                <a:cubicBezTo>
                  <a:pt x="67936" y="79604"/>
                  <a:pt x="67845" y="79695"/>
                  <a:pt x="67785" y="79877"/>
                </a:cubicBezTo>
                <a:cubicBezTo>
                  <a:pt x="67724" y="80060"/>
                  <a:pt x="67936" y="79938"/>
                  <a:pt x="67997" y="80151"/>
                </a:cubicBezTo>
                <a:cubicBezTo>
                  <a:pt x="68039" y="80316"/>
                  <a:pt x="68164" y="80763"/>
                  <a:pt x="68327" y="80763"/>
                </a:cubicBezTo>
                <a:cubicBezTo>
                  <a:pt x="68403" y="80763"/>
                  <a:pt x="68487" y="80665"/>
                  <a:pt x="68574" y="80394"/>
                </a:cubicBezTo>
                <a:cubicBezTo>
                  <a:pt x="68848" y="79543"/>
                  <a:pt x="68909" y="79087"/>
                  <a:pt x="69091" y="78966"/>
                </a:cubicBezTo>
                <a:cubicBezTo>
                  <a:pt x="69243" y="78844"/>
                  <a:pt x="69364" y="78510"/>
                  <a:pt x="69364" y="78297"/>
                </a:cubicBezTo>
                <a:cubicBezTo>
                  <a:pt x="69364" y="78054"/>
                  <a:pt x="69820" y="77872"/>
                  <a:pt x="70002" y="77842"/>
                </a:cubicBezTo>
                <a:cubicBezTo>
                  <a:pt x="70154" y="77781"/>
                  <a:pt x="70276" y="77447"/>
                  <a:pt x="70397" y="77204"/>
                </a:cubicBezTo>
                <a:cubicBezTo>
                  <a:pt x="70508" y="77010"/>
                  <a:pt x="71680" y="76740"/>
                  <a:pt x="72070" y="76740"/>
                </a:cubicBezTo>
                <a:cubicBezTo>
                  <a:pt x="72108" y="76740"/>
                  <a:pt x="72138" y="76742"/>
                  <a:pt x="72160" y="76748"/>
                </a:cubicBezTo>
                <a:cubicBezTo>
                  <a:pt x="72206" y="76761"/>
                  <a:pt x="72243" y="76769"/>
                  <a:pt x="72276" y="76769"/>
                </a:cubicBezTo>
                <a:cubicBezTo>
                  <a:pt x="72394" y="76769"/>
                  <a:pt x="72472" y="76674"/>
                  <a:pt x="72828" y="76414"/>
                </a:cubicBezTo>
                <a:cubicBezTo>
                  <a:pt x="73076" y="76231"/>
                  <a:pt x="73325" y="76131"/>
                  <a:pt x="73603" y="76131"/>
                </a:cubicBezTo>
                <a:cubicBezTo>
                  <a:pt x="73835" y="76131"/>
                  <a:pt x="74087" y="76201"/>
                  <a:pt x="74378" y="76353"/>
                </a:cubicBezTo>
                <a:cubicBezTo>
                  <a:pt x="74985" y="76687"/>
                  <a:pt x="74833" y="76748"/>
                  <a:pt x="74833" y="76748"/>
                </a:cubicBezTo>
                <a:cubicBezTo>
                  <a:pt x="74833" y="76748"/>
                  <a:pt x="75441" y="76626"/>
                  <a:pt x="75623" y="76110"/>
                </a:cubicBezTo>
                <a:cubicBezTo>
                  <a:pt x="75806" y="75624"/>
                  <a:pt x="75563" y="75502"/>
                  <a:pt x="75684" y="75168"/>
                </a:cubicBezTo>
                <a:cubicBezTo>
                  <a:pt x="75727" y="75038"/>
                  <a:pt x="75782" y="75001"/>
                  <a:pt x="75847" y="75001"/>
                </a:cubicBezTo>
                <a:cubicBezTo>
                  <a:pt x="75936" y="75001"/>
                  <a:pt x="76045" y="75072"/>
                  <a:pt x="76169" y="75072"/>
                </a:cubicBezTo>
                <a:cubicBezTo>
                  <a:pt x="76208" y="75072"/>
                  <a:pt x="76249" y="75065"/>
                  <a:pt x="76292" y="75046"/>
                </a:cubicBezTo>
                <a:cubicBezTo>
                  <a:pt x="76507" y="74960"/>
                  <a:pt x="76645" y="74875"/>
                  <a:pt x="76837" y="74875"/>
                </a:cubicBezTo>
                <a:cubicBezTo>
                  <a:pt x="76917" y="74875"/>
                  <a:pt x="77005" y="74889"/>
                  <a:pt x="77112" y="74925"/>
                </a:cubicBezTo>
                <a:cubicBezTo>
                  <a:pt x="77178" y="74949"/>
                  <a:pt x="77242" y="74961"/>
                  <a:pt x="77302" y="74961"/>
                </a:cubicBezTo>
                <a:cubicBezTo>
                  <a:pt x="77544" y="74961"/>
                  <a:pt x="77720" y="74762"/>
                  <a:pt x="77720" y="74348"/>
                </a:cubicBezTo>
                <a:cubicBezTo>
                  <a:pt x="77720" y="73910"/>
                  <a:pt x="77916" y="73448"/>
                  <a:pt x="78111" y="73448"/>
                </a:cubicBezTo>
                <a:cubicBezTo>
                  <a:pt x="78132" y="73448"/>
                  <a:pt x="78154" y="73454"/>
                  <a:pt x="78175" y="73466"/>
                </a:cubicBezTo>
                <a:cubicBezTo>
                  <a:pt x="78349" y="73532"/>
                  <a:pt x="78570" y="73737"/>
                  <a:pt x="78704" y="73737"/>
                </a:cubicBezTo>
                <a:cubicBezTo>
                  <a:pt x="78757" y="73737"/>
                  <a:pt x="78796" y="73705"/>
                  <a:pt x="78813" y="73618"/>
                </a:cubicBezTo>
                <a:cubicBezTo>
                  <a:pt x="78874" y="73345"/>
                  <a:pt x="78874" y="73163"/>
                  <a:pt x="79087" y="72889"/>
                </a:cubicBezTo>
                <a:cubicBezTo>
                  <a:pt x="79329" y="72586"/>
                  <a:pt x="79360" y="72253"/>
                  <a:pt x="79360" y="72251"/>
                </a:cubicBezTo>
                <a:lnTo>
                  <a:pt x="79360" y="72251"/>
                </a:lnTo>
                <a:cubicBezTo>
                  <a:pt x="79360" y="72253"/>
                  <a:pt x="79331" y="72586"/>
                  <a:pt x="79603" y="72828"/>
                </a:cubicBezTo>
                <a:cubicBezTo>
                  <a:pt x="79798" y="72980"/>
                  <a:pt x="79947" y="73116"/>
                  <a:pt x="80082" y="73116"/>
                </a:cubicBezTo>
                <a:cubicBezTo>
                  <a:pt x="80136" y="73116"/>
                  <a:pt x="80189" y="73094"/>
                  <a:pt x="80241" y="73041"/>
                </a:cubicBezTo>
                <a:cubicBezTo>
                  <a:pt x="80393" y="72889"/>
                  <a:pt x="80454" y="72950"/>
                  <a:pt x="80697" y="72585"/>
                </a:cubicBezTo>
                <a:cubicBezTo>
                  <a:pt x="80910" y="72251"/>
                  <a:pt x="80910" y="72160"/>
                  <a:pt x="80910" y="71856"/>
                </a:cubicBezTo>
                <a:cubicBezTo>
                  <a:pt x="80910" y="71602"/>
                  <a:pt x="80752" y="71242"/>
                  <a:pt x="80975" y="71242"/>
                </a:cubicBezTo>
                <a:cubicBezTo>
                  <a:pt x="80991" y="71242"/>
                  <a:pt x="81010" y="71244"/>
                  <a:pt x="81031" y="71249"/>
                </a:cubicBezTo>
                <a:cubicBezTo>
                  <a:pt x="81149" y="71262"/>
                  <a:pt x="81250" y="71280"/>
                  <a:pt x="81359" y="71280"/>
                </a:cubicBezTo>
                <a:cubicBezTo>
                  <a:pt x="81502" y="71280"/>
                  <a:pt x="81658" y="71248"/>
                  <a:pt x="81882" y="71127"/>
                </a:cubicBezTo>
                <a:cubicBezTo>
                  <a:pt x="82040" y="71030"/>
                  <a:pt x="82159" y="71001"/>
                  <a:pt x="82265" y="71001"/>
                </a:cubicBezTo>
                <a:cubicBezTo>
                  <a:pt x="82423" y="71001"/>
                  <a:pt x="82551" y="71066"/>
                  <a:pt x="82733" y="71066"/>
                </a:cubicBezTo>
                <a:cubicBezTo>
                  <a:pt x="83006" y="71066"/>
                  <a:pt x="83067" y="70884"/>
                  <a:pt x="83462" y="70793"/>
                </a:cubicBezTo>
                <a:cubicBezTo>
                  <a:pt x="83555" y="70764"/>
                  <a:pt x="83629" y="70754"/>
                  <a:pt x="83692" y="70754"/>
                </a:cubicBezTo>
                <a:cubicBezTo>
                  <a:pt x="83850" y="70754"/>
                  <a:pt x="83943" y="70816"/>
                  <a:pt x="84090" y="70816"/>
                </a:cubicBezTo>
                <a:cubicBezTo>
                  <a:pt x="84137" y="70816"/>
                  <a:pt x="84190" y="70810"/>
                  <a:pt x="84252" y="70793"/>
                </a:cubicBezTo>
                <a:cubicBezTo>
                  <a:pt x="84617" y="70671"/>
                  <a:pt x="84829" y="70671"/>
                  <a:pt x="84708" y="70398"/>
                </a:cubicBezTo>
                <a:cubicBezTo>
                  <a:pt x="84617" y="70094"/>
                  <a:pt x="84708" y="69577"/>
                  <a:pt x="85407" y="69426"/>
                </a:cubicBezTo>
                <a:cubicBezTo>
                  <a:pt x="85619" y="69368"/>
                  <a:pt x="85770" y="69356"/>
                  <a:pt x="85894" y="69356"/>
                </a:cubicBezTo>
                <a:cubicBezTo>
                  <a:pt x="85980" y="69356"/>
                  <a:pt x="86053" y="69361"/>
                  <a:pt x="86124" y="69361"/>
                </a:cubicBezTo>
                <a:cubicBezTo>
                  <a:pt x="86273" y="69361"/>
                  <a:pt x="86414" y="69336"/>
                  <a:pt x="86652" y="69183"/>
                </a:cubicBezTo>
                <a:cubicBezTo>
                  <a:pt x="87169" y="68848"/>
                  <a:pt x="87624" y="68575"/>
                  <a:pt x="87959" y="68393"/>
                </a:cubicBezTo>
                <a:cubicBezTo>
                  <a:pt x="88293" y="68210"/>
                  <a:pt x="87837" y="68271"/>
                  <a:pt x="88232" y="67937"/>
                </a:cubicBezTo>
                <a:cubicBezTo>
                  <a:pt x="88627" y="67603"/>
                  <a:pt x="88749" y="67724"/>
                  <a:pt x="89204" y="67603"/>
                </a:cubicBezTo>
                <a:cubicBezTo>
                  <a:pt x="89660" y="67481"/>
                  <a:pt x="90116" y="67147"/>
                  <a:pt x="89508" y="66904"/>
                </a:cubicBezTo>
                <a:cubicBezTo>
                  <a:pt x="88870" y="66691"/>
                  <a:pt x="88749" y="66630"/>
                  <a:pt x="88749" y="66418"/>
                </a:cubicBezTo>
                <a:cubicBezTo>
                  <a:pt x="88749" y="66175"/>
                  <a:pt x="88414" y="66235"/>
                  <a:pt x="88293" y="66053"/>
                </a:cubicBezTo>
                <a:cubicBezTo>
                  <a:pt x="88202" y="65901"/>
                  <a:pt x="88171" y="65901"/>
                  <a:pt x="88293" y="65506"/>
                </a:cubicBezTo>
                <a:cubicBezTo>
                  <a:pt x="88388" y="65197"/>
                  <a:pt x="88371" y="65130"/>
                  <a:pt x="88578" y="65130"/>
                </a:cubicBezTo>
                <a:cubicBezTo>
                  <a:pt x="88636" y="65130"/>
                  <a:pt x="88710" y="65135"/>
                  <a:pt x="88809" y="65142"/>
                </a:cubicBezTo>
                <a:cubicBezTo>
                  <a:pt x="89265" y="65202"/>
                  <a:pt x="89265" y="65202"/>
                  <a:pt x="89508" y="65445"/>
                </a:cubicBezTo>
                <a:cubicBezTo>
                  <a:pt x="89615" y="65552"/>
                  <a:pt x="89698" y="65620"/>
                  <a:pt x="89782" y="65620"/>
                </a:cubicBezTo>
                <a:cubicBezTo>
                  <a:pt x="89865" y="65620"/>
                  <a:pt x="89949" y="65552"/>
                  <a:pt x="90055" y="65385"/>
                </a:cubicBezTo>
                <a:cubicBezTo>
                  <a:pt x="90190" y="65199"/>
                  <a:pt x="90316" y="65116"/>
                  <a:pt x="90443" y="65116"/>
                </a:cubicBezTo>
                <a:cubicBezTo>
                  <a:pt x="90544" y="65116"/>
                  <a:pt x="90646" y="65169"/>
                  <a:pt x="90754" y="65263"/>
                </a:cubicBezTo>
                <a:cubicBezTo>
                  <a:pt x="90967" y="65506"/>
                  <a:pt x="91544" y="65658"/>
                  <a:pt x="91665" y="65901"/>
                </a:cubicBezTo>
                <a:cubicBezTo>
                  <a:pt x="91757" y="66114"/>
                  <a:pt x="91757" y="66448"/>
                  <a:pt x="91605" y="66691"/>
                </a:cubicBezTo>
                <a:cubicBezTo>
                  <a:pt x="91465" y="66854"/>
                  <a:pt x="91539" y="67106"/>
                  <a:pt x="91759" y="67106"/>
                </a:cubicBezTo>
                <a:cubicBezTo>
                  <a:pt x="91826" y="67106"/>
                  <a:pt x="91907" y="67082"/>
                  <a:pt x="92000" y="67025"/>
                </a:cubicBezTo>
                <a:cubicBezTo>
                  <a:pt x="92067" y="66989"/>
                  <a:pt x="92126" y="66973"/>
                  <a:pt x="92177" y="66973"/>
                </a:cubicBezTo>
                <a:cubicBezTo>
                  <a:pt x="92425" y="66973"/>
                  <a:pt x="92475" y="67351"/>
                  <a:pt x="92273" y="67603"/>
                </a:cubicBezTo>
                <a:cubicBezTo>
                  <a:pt x="92060" y="67876"/>
                  <a:pt x="92151" y="68119"/>
                  <a:pt x="92577" y="68180"/>
                </a:cubicBezTo>
                <a:cubicBezTo>
                  <a:pt x="92972" y="68210"/>
                  <a:pt x="93488" y="68393"/>
                  <a:pt x="93579" y="68575"/>
                </a:cubicBezTo>
                <a:cubicBezTo>
                  <a:pt x="93614" y="68618"/>
                  <a:pt x="93685" y="68641"/>
                  <a:pt x="93770" y="68641"/>
                </a:cubicBezTo>
                <a:cubicBezTo>
                  <a:pt x="93986" y="68641"/>
                  <a:pt x="94295" y="68490"/>
                  <a:pt x="94339" y="68119"/>
                </a:cubicBezTo>
                <a:cubicBezTo>
                  <a:pt x="94369" y="67603"/>
                  <a:pt x="94369" y="67268"/>
                  <a:pt x="94734" y="66873"/>
                </a:cubicBezTo>
                <a:cubicBezTo>
                  <a:pt x="95068" y="66448"/>
                  <a:pt x="95007" y="65780"/>
                  <a:pt x="95190" y="65385"/>
                </a:cubicBezTo>
                <a:cubicBezTo>
                  <a:pt x="95342" y="64990"/>
                  <a:pt x="95980" y="63106"/>
                  <a:pt x="95797" y="62772"/>
                </a:cubicBezTo>
                <a:cubicBezTo>
                  <a:pt x="95645" y="62438"/>
                  <a:pt x="95797" y="61982"/>
                  <a:pt x="95919" y="61587"/>
                </a:cubicBezTo>
                <a:cubicBezTo>
                  <a:pt x="96040" y="61161"/>
                  <a:pt x="95676" y="60554"/>
                  <a:pt x="95463" y="60098"/>
                </a:cubicBezTo>
                <a:cubicBezTo>
                  <a:pt x="95251" y="59642"/>
                  <a:pt x="94795" y="58852"/>
                  <a:pt x="95007" y="58397"/>
                </a:cubicBezTo>
                <a:cubicBezTo>
                  <a:pt x="95198" y="57988"/>
                  <a:pt x="95047" y="57336"/>
                  <a:pt x="94598" y="57336"/>
                </a:cubicBezTo>
                <a:cubicBezTo>
                  <a:pt x="94546" y="57336"/>
                  <a:pt x="94490" y="57345"/>
                  <a:pt x="94430" y="57364"/>
                </a:cubicBezTo>
                <a:cubicBezTo>
                  <a:pt x="94332" y="57396"/>
                  <a:pt x="94236" y="57411"/>
                  <a:pt x="94144" y="57411"/>
                </a:cubicBezTo>
                <a:cubicBezTo>
                  <a:pt x="93722" y="57411"/>
                  <a:pt x="93362" y="57118"/>
                  <a:pt x="93063" y="56969"/>
                </a:cubicBezTo>
                <a:cubicBezTo>
                  <a:pt x="92881" y="56877"/>
                  <a:pt x="92577" y="56634"/>
                  <a:pt x="92364" y="56452"/>
                </a:cubicBezTo>
                <a:lnTo>
                  <a:pt x="92516" y="56391"/>
                </a:lnTo>
                <a:lnTo>
                  <a:pt x="92334" y="56239"/>
                </a:lnTo>
                <a:cubicBezTo>
                  <a:pt x="92455" y="56118"/>
                  <a:pt x="92638" y="55966"/>
                  <a:pt x="92729" y="55814"/>
                </a:cubicBezTo>
                <a:cubicBezTo>
                  <a:pt x="92972" y="55510"/>
                  <a:pt x="92941" y="55419"/>
                  <a:pt x="92759" y="54872"/>
                </a:cubicBezTo>
                <a:cubicBezTo>
                  <a:pt x="92729" y="54720"/>
                  <a:pt x="92698" y="54599"/>
                  <a:pt x="92668" y="54477"/>
                </a:cubicBezTo>
                <a:cubicBezTo>
                  <a:pt x="92607" y="54204"/>
                  <a:pt x="92577" y="53900"/>
                  <a:pt x="92151" y="53809"/>
                </a:cubicBezTo>
                <a:cubicBezTo>
                  <a:pt x="91787" y="53718"/>
                  <a:pt x="91757" y="53535"/>
                  <a:pt x="91635" y="53110"/>
                </a:cubicBezTo>
                <a:lnTo>
                  <a:pt x="91635" y="53080"/>
                </a:lnTo>
                <a:cubicBezTo>
                  <a:pt x="91544" y="52745"/>
                  <a:pt x="91392" y="52594"/>
                  <a:pt x="91210" y="52411"/>
                </a:cubicBezTo>
                <a:cubicBezTo>
                  <a:pt x="91118" y="52320"/>
                  <a:pt x="91027" y="52199"/>
                  <a:pt x="90936" y="52047"/>
                </a:cubicBezTo>
                <a:cubicBezTo>
                  <a:pt x="90754" y="51773"/>
                  <a:pt x="90784" y="51743"/>
                  <a:pt x="91149" y="51378"/>
                </a:cubicBezTo>
                <a:cubicBezTo>
                  <a:pt x="91453" y="51074"/>
                  <a:pt x="91939" y="50376"/>
                  <a:pt x="91848" y="49889"/>
                </a:cubicBezTo>
                <a:cubicBezTo>
                  <a:pt x="91848" y="49798"/>
                  <a:pt x="91817" y="49707"/>
                  <a:pt x="91817" y="49616"/>
                </a:cubicBezTo>
                <a:cubicBezTo>
                  <a:pt x="91757" y="49403"/>
                  <a:pt x="91757" y="49282"/>
                  <a:pt x="91848" y="49069"/>
                </a:cubicBezTo>
                <a:cubicBezTo>
                  <a:pt x="91878" y="49039"/>
                  <a:pt x="91908" y="48978"/>
                  <a:pt x="91939" y="48917"/>
                </a:cubicBezTo>
                <a:cubicBezTo>
                  <a:pt x="92151" y="48522"/>
                  <a:pt x="92516" y="47854"/>
                  <a:pt x="92030" y="47459"/>
                </a:cubicBezTo>
                <a:cubicBezTo>
                  <a:pt x="91483" y="47033"/>
                  <a:pt x="91270" y="46730"/>
                  <a:pt x="91422" y="46487"/>
                </a:cubicBezTo>
                <a:cubicBezTo>
                  <a:pt x="91605" y="46244"/>
                  <a:pt x="91665" y="46092"/>
                  <a:pt x="91605" y="46000"/>
                </a:cubicBezTo>
                <a:cubicBezTo>
                  <a:pt x="91574" y="45940"/>
                  <a:pt x="91513" y="45909"/>
                  <a:pt x="91453" y="45909"/>
                </a:cubicBezTo>
                <a:cubicBezTo>
                  <a:pt x="91392" y="45879"/>
                  <a:pt x="91301" y="45849"/>
                  <a:pt x="91301" y="45788"/>
                </a:cubicBezTo>
                <a:lnTo>
                  <a:pt x="91270" y="45788"/>
                </a:lnTo>
                <a:cubicBezTo>
                  <a:pt x="91301" y="45757"/>
                  <a:pt x="91301" y="45757"/>
                  <a:pt x="91331" y="45757"/>
                </a:cubicBezTo>
                <a:cubicBezTo>
                  <a:pt x="91362" y="45697"/>
                  <a:pt x="91453" y="45666"/>
                  <a:pt x="91483" y="45575"/>
                </a:cubicBezTo>
                <a:cubicBezTo>
                  <a:pt x="91605" y="45423"/>
                  <a:pt x="91544" y="45180"/>
                  <a:pt x="91483" y="45028"/>
                </a:cubicBezTo>
                <a:cubicBezTo>
                  <a:pt x="91392" y="44785"/>
                  <a:pt x="91210" y="44633"/>
                  <a:pt x="90997" y="44603"/>
                </a:cubicBezTo>
                <a:cubicBezTo>
                  <a:pt x="90936" y="44603"/>
                  <a:pt x="90906" y="44572"/>
                  <a:pt x="90845" y="44572"/>
                </a:cubicBezTo>
                <a:cubicBezTo>
                  <a:pt x="90632" y="44542"/>
                  <a:pt x="90055" y="44451"/>
                  <a:pt x="90055" y="44329"/>
                </a:cubicBezTo>
                <a:cubicBezTo>
                  <a:pt x="90025" y="44177"/>
                  <a:pt x="89964" y="44056"/>
                  <a:pt x="89903" y="43904"/>
                </a:cubicBezTo>
                <a:cubicBezTo>
                  <a:pt x="89812" y="43722"/>
                  <a:pt x="89721" y="43509"/>
                  <a:pt x="89690" y="43236"/>
                </a:cubicBezTo>
                <a:cubicBezTo>
                  <a:pt x="89660" y="43023"/>
                  <a:pt x="89569" y="42871"/>
                  <a:pt x="89478" y="42749"/>
                </a:cubicBezTo>
                <a:cubicBezTo>
                  <a:pt x="89356" y="42598"/>
                  <a:pt x="89326" y="42537"/>
                  <a:pt x="89417" y="42385"/>
                </a:cubicBezTo>
                <a:cubicBezTo>
                  <a:pt x="89569" y="42051"/>
                  <a:pt x="89660" y="41960"/>
                  <a:pt x="89812" y="41777"/>
                </a:cubicBezTo>
                <a:cubicBezTo>
                  <a:pt x="89873" y="41716"/>
                  <a:pt x="89934" y="41625"/>
                  <a:pt x="89994" y="41534"/>
                </a:cubicBezTo>
                <a:cubicBezTo>
                  <a:pt x="90298" y="41200"/>
                  <a:pt x="90237" y="41018"/>
                  <a:pt x="90146" y="40744"/>
                </a:cubicBezTo>
                <a:cubicBezTo>
                  <a:pt x="90116" y="40683"/>
                  <a:pt x="90116" y="40653"/>
                  <a:pt x="90085" y="40592"/>
                </a:cubicBezTo>
                <a:cubicBezTo>
                  <a:pt x="89994" y="40319"/>
                  <a:pt x="90055" y="39985"/>
                  <a:pt x="90207" y="39863"/>
                </a:cubicBezTo>
                <a:cubicBezTo>
                  <a:pt x="90268" y="39802"/>
                  <a:pt x="90329" y="39742"/>
                  <a:pt x="90329" y="39650"/>
                </a:cubicBezTo>
                <a:cubicBezTo>
                  <a:pt x="90329" y="39377"/>
                  <a:pt x="89934" y="38982"/>
                  <a:pt x="89599" y="38709"/>
                </a:cubicBezTo>
                <a:cubicBezTo>
                  <a:pt x="89478" y="38617"/>
                  <a:pt x="89265" y="38557"/>
                  <a:pt x="89022" y="38466"/>
                </a:cubicBezTo>
                <a:cubicBezTo>
                  <a:pt x="88657" y="38314"/>
                  <a:pt x="88202" y="38131"/>
                  <a:pt x="88050" y="37858"/>
                </a:cubicBezTo>
                <a:cubicBezTo>
                  <a:pt x="87959" y="37676"/>
                  <a:pt x="87898" y="37554"/>
                  <a:pt x="87837" y="37402"/>
                </a:cubicBezTo>
                <a:cubicBezTo>
                  <a:pt x="87746" y="37129"/>
                  <a:pt x="87655" y="36916"/>
                  <a:pt x="87321" y="36825"/>
                </a:cubicBezTo>
                <a:cubicBezTo>
                  <a:pt x="87108" y="36764"/>
                  <a:pt x="87017" y="36673"/>
                  <a:pt x="86865" y="36551"/>
                </a:cubicBezTo>
                <a:cubicBezTo>
                  <a:pt x="86743" y="36460"/>
                  <a:pt x="86591" y="36369"/>
                  <a:pt x="86379" y="36248"/>
                </a:cubicBezTo>
                <a:cubicBezTo>
                  <a:pt x="85953" y="36035"/>
                  <a:pt x="85650" y="35610"/>
                  <a:pt x="85650" y="35610"/>
                </a:cubicBezTo>
                <a:lnTo>
                  <a:pt x="85589" y="35549"/>
                </a:lnTo>
                <a:lnTo>
                  <a:pt x="85437" y="35549"/>
                </a:lnTo>
                <a:cubicBezTo>
                  <a:pt x="85163" y="35549"/>
                  <a:pt x="84951" y="35488"/>
                  <a:pt x="84890" y="35427"/>
                </a:cubicBezTo>
                <a:cubicBezTo>
                  <a:pt x="84860" y="35397"/>
                  <a:pt x="84860" y="35366"/>
                  <a:pt x="84860" y="35275"/>
                </a:cubicBezTo>
                <a:cubicBezTo>
                  <a:pt x="84920" y="35123"/>
                  <a:pt x="84951" y="35002"/>
                  <a:pt x="85012" y="34880"/>
                </a:cubicBezTo>
                <a:cubicBezTo>
                  <a:pt x="85103" y="34668"/>
                  <a:pt x="85163" y="34485"/>
                  <a:pt x="85012" y="34212"/>
                </a:cubicBezTo>
                <a:cubicBezTo>
                  <a:pt x="84768" y="33695"/>
                  <a:pt x="84890" y="33544"/>
                  <a:pt x="85042" y="33452"/>
                </a:cubicBezTo>
                <a:cubicBezTo>
                  <a:pt x="85619" y="33057"/>
                  <a:pt x="86014" y="32723"/>
                  <a:pt x="86196" y="32510"/>
                </a:cubicBezTo>
                <a:cubicBezTo>
                  <a:pt x="86227" y="32480"/>
                  <a:pt x="86257" y="32419"/>
                  <a:pt x="86318" y="32389"/>
                </a:cubicBezTo>
                <a:cubicBezTo>
                  <a:pt x="86652" y="31964"/>
                  <a:pt x="86986" y="31538"/>
                  <a:pt x="86986" y="31204"/>
                </a:cubicBezTo>
                <a:cubicBezTo>
                  <a:pt x="86986" y="30870"/>
                  <a:pt x="86926" y="30080"/>
                  <a:pt x="86865" y="29715"/>
                </a:cubicBezTo>
                <a:cubicBezTo>
                  <a:pt x="86804" y="29442"/>
                  <a:pt x="86835" y="29320"/>
                  <a:pt x="87108" y="28986"/>
                </a:cubicBezTo>
                <a:cubicBezTo>
                  <a:pt x="87290" y="28773"/>
                  <a:pt x="87503" y="28470"/>
                  <a:pt x="87473" y="28166"/>
                </a:cubicBezTo>
                <a:cubicBezTo>
                  <a:pt x="87442" y="28014"/>
                  <a:pt x="87381" y="27892"/>
                  <a:pt x="87260" y="27801"/>
                </a:cubicBezTo>
                <a:cubicBezTo>
                  <a:pt x="87017" y="27619"/>
                  <a:pt x="86986" y="27315"/>
                  <a:pt x="86986" y="27133"/>
                </a:cubicBezTo>
                <a:lnTo>
                  <a:pt x="86986" y="26981"/>
                </a:lnTo>
                <a:lnTo>
                  <a:pt x="86956" y="26981"/>
                </a:lnTo>
                <a:cubicBezTo>
                  <a:pt x="86895" y="26555"/>
                  <a:pt x="86622" y="25674"/>
                  <a:pt x="86500" y="25492"/>
                </a:cubicBezTo>
                <a:cubicBezTo>
                  <a:pt x="86440" y="25431"/>
                  <a:pt x="86348" y="25158"/>
                  <a:pt x="86288" y="24945"/>
                </a:cubicBezTo>
                <a:cubicBezTo>
                  <a:pt x="86196" y="24702"/>
                  <a:pt x="86136" y="24459"/>
                  <a:pt x="86045" y="24277"/>
                </a:cubicBezTo>
                <a:cubicBezTo>
                  <a:pt x="86014" y="24186"/>
                  <a:pt x="85984" y="24094"/>
                  <a:pt x="85923" y="24003"/>
                </a:cubicBezTo>
                <a:cubicBezTo>
                  <a:pt x="85771" y="23699"/>
                  <a:pt x="85589" y="23305"/>
                  <a:pt x="85650" y="23001"/>
                </a:cubicBezTo>
                <a:cubicBezTo>
                  <a:pt x="85771" y="22606"/>
                  <a:pt x="85558" y="22028"/>
                  <a:pt x="85407" y="21633"/>
                </a:cubicBezTo>
                <a:cubicBezTo>
                  <a:pt x="85376" y="21542"/>
                  <a:pt x="85346" y="21451"/>
                  <a:pt x="85315" y="21390"/>
                </a:cubicBezTo>
                <a:cubicBezTo>
                  <a:pt x="85315" y="21360"/>
                  <a:pt x="85103" y="20874"/>
                  <a:pt x="85072" y="20509"/>
                </a:cubicBezTo>
                <a:cubicBezTo>
                  <a:pt x="85042" y="20266"/>
                  <a:pt x="84981" y="20114"/>
                  <a:pt x="84860" y="19962"/>
                </a:cubicBezTo>
                <a:lnTo>
                  <a:pt x="84829" y="19902"/>
                </a:lnTo>
                <a:lnTo>
                  <a:pt x="84738" y="19902"/>
                </a:lnTo>
                <a:cubicBezTo>
                  <a:pt x="84677" y="19871"/>
                  <a:pt x="84617" y="19871"/>
                  <a:pt x="84586" y="19871"/>
                </a:cubicBezTo>
                <a:cubicBezTo>
                  <a:pt x="84404" y="19871"/>
                  <a:pt x="84252" y="19962"/>
                  <a:pt x="84161" y="20114"/>
                </a:cubicBezTo>
                <a:lnTo>
                  <a:pt x="84130" y="20145"/>
                </a:lnTo>
                <a:cubicBezTo>
                  <a:pt x="84039" y="20266"/>
                  <a:pt x="84039" y="20327"/>
                  <a:pt x="83827" y="20357"/>
                </a:cubicBezTo>
                <a:cubicBezTo>
                  <a:pt x="83766" y="20357"/>
                  <a:pt x="83675" y="20388"/>
                  <a:pt x="83584" y="20388"/>
                </a:cubicBezTo>
                <a:cubicBezTo>
                  <a:pt x="83401" y="20388"/>
                  <a:pt x="83189" y="20327"/>
                  <a:pt x="82976" y="20266"/>
                </a:cubicBezTo>
                <a:cubicBezTo>
                  <a:pt x="82885" y="20236"/>
                  <a:pt x="82794" y="20205"/>
                  <a:pt x="82702" y="20175"/>
                </a:cubicBezTo>
                <a:cubicBezTo>
                  <a:pt x="82459" y="20114"/>
                  <a:pt x="82247" y="20054"/>
                  <a:pt x="82095" y="19932"/>
                </a:cubicBezTo>
                <a:cubicBezTo>
                  <a:pt x="81973" y="19810"/>
                  <a:pt x="81821" y="19750"/>
                  <a:pt x="81700" y="19689"/>
                </a:cubicBezTo>
                <a:cubicBezTo>
                  <a:pt x="81578" y="19628"/>
                  <a:pt x="81457" y="19567"/>
                  <a:pt x="81305" y="19476"/>
                </a:cubicBezTo>
                <a:cubicBezTo>
                  <a:pt x="81183" y="19355"/>
                  <a:pt x="81153" y="19233"/>
                  <a:pt x="81153" y="19172"/>
                </a:cubicBezTo>
                <a:cubicBezTo>
                  <a:pt x="81244" y="19081"/>
                  <a:pt x="81244" y="19081"/>
                  <a:pt x="81487" y="19081"/>
                </a:cubicBezTo>
                <a:lnTo>
                  <a:pt x="81669" y="19081"/>
                </a:lnTo>
                <a:cubicBezTo>
                  <a:pt x="81913" y="19081"/>
                  <a:pt x="82034" y="19051"/>
                  <a:pt x="82216" y="18869"/>
                </a:cubicBezTo>
                <a:cubicBezTo>
                  <a:pt x="82307" y="18777"/>
                  <a:pt x="82338" y="18717"/>
                  <a:pt x="82368" y="18626"/>
                </a:cubicBezTo>
                <a:cubicBezTo>
                  <a:pt x="82429" y="18534"/>
                  <a:pt x="82459" y="18504"/>
                  <a:pt x="82581" y="18504"/>
                </a:cubicBezTo>
                <a:cubicBezTo>
                  <a:pt x="82733" y="18474"/>
                  <a:pt x="82854" y="18474"/>
                  <a:pt x="83006" y="18474"/>
                </a:cubicBezTo>
                <a:lnTo>
                  <a:pt x="83492" y="18474"/>
                </a:lnTo>
                <a:cubicBezTo>
                  <a:pt x="83614" y="18443"/>
                  <a:pt x="83766" y="18443"/>
                  <a:pt x="83948" y="18443"/>
                </a:cubicBezTo>
                <a:lnTo>
                  <a:pt x="84252" y="18443"/>
                </a:lnTo>
                <a:lnTo>
                  <a:pt x="84434" y="18474"/>
                </a:lnTo>
                <a:lnTo>
                  <a:pt x="84404" y="18291"/>
                </a:lnTo>
                <a:lnTo>
                  <a:pt x="84374" y="17289"/>
                </a:lnTo>
                <a:lnTo>
                  <a:pt x="84343" y="17228"/>
                </a:lnTo>
                <a:lnTo>
                  <a:pt x="84313" y="17198"/>
                </a:lnTo>
                <a:cubicBezTo>
                  <a:pt x="84282" y="17167"/>
                  <a:pt x="83614" y="16438"/>
                  <a:pt x="83401" y="16256"/>
                </a:cubicBezTo>
                <a:cubicBezTo>
                  <a:pt x="83310" y="16195"/>
                  <a:pt x="83189" y="16073"/>
                  <a:pt x="83067" y="15952"/>
                </a:cubicBezTo>
                <a:cubicBezTo>
                  <a:pt x="82885" y="15770"/>
                  <a:pt x="82672" y="15557"/>
                  <a:pt x="82459" y="15405"/>
                </a:cubicBezTo>
                <a:cubicBezTo>
                  <a:pt x="82399" y="15344"/>
                  <a:pt x="82338" y="15283"/>
                  <a:pt x="82247" y="15253"/>
                </a:cubicBezTo>
                <a:cubicBezTo>
                  <a:pt x="82034" y="15071"/>
                  <a:pt x="81791" y="14919"/>
                  <a:pt x="81335" y="14797"/>
                </a:cubicBezTo>
                <a:cubicBezTo>
                  <a:pt x="81214" y="14797"/>
                  <a:pt x="81123" y="14767"/>
                  <a:pt x="81062" y="14767"/>
                </a:cubicBezTo>
                <a:cubicBezTo>
                  <a:pt x="80788" y="14706"/>
                  <a:pt x="80758" y="14706"/>
                  <a:pt x="80515" y="14372"/>
                </a:cubicBezTo>
                <a:cubicBezTo>
                  <a:pt x="80393" y="14159"/>
                  <a:pt x="80302" y="13947"/>
                  <a:pt x="80211" y="13795"/>
                </a:cubicBezTo>
                <a:cubicBezTo>
                  <a:pt x="80059" y="13521"/>
                  <a:pt x="79998" y="13339"/>
                  <a:pt x="79786" y="13339"/>
                </a:cubicBezTo>
                <a:lnTo>
                  <a:pt x="79725" y="13339"/>
                </a:lnTo>
                <a:cubicBezTo>
                  <a:pt x="79543" y="13400"/>
                  <a:pt x="79421" y="13734"/>
                  <a:pt x="79360" y="14038"/>
                </a:cubicBezTo>
                <a:cubicBezTo>
                  <a:pt x="79300" y="14038"/>
                  <a:pt x="79239" y="14007"/>
                  <a:pt x="79117" y="13916"/>
                </a:cubicBezTo>
                <a:cubicBezTo>
                  <a:pt x="78935" y="13825"/>
                  <a:pt x="78813" y="13764"/>
                  <a:pt x="78662" y="13764"/>
                </a:cubicBezTo>
                <a:cubicBezTo>
                  <a:pt x="78418" y="13764"/>
                  <a:pt x="78206" y="13916"/>
                  <a:pt x="78024" y="14038"/>
                </a:cubicBezTo>
                <a:cubicBezTo>
                  <a:pt x="77750" y="14281"/>
                  <a:pt x="77234" y="14342"/>
                  <a:pt x="76990" y="14342"/>
                </a:cubicBezTo>
                <a:cubicBezTo>
                  <a:pt x="76839" y="14342"/>
                  <a:pt x="76778" y="14433"/>
                  <a:pt x="76747" y="14463"/>
                </a:cubicBezTo>
                <a:cubicBezTo>
                  <a:pt x="76687" y="14585"/>
                  <a:pt x="76747" y="14767"/>
                  <a:pt x="76839" y="14949"/>
                </a:cubicBezTo>
                <a:cubicBezTo>
                  <a:pt x="76747" y="14888"/>
                  <a:pt x="76656" y="14797"/>
                  <a:pt x="76535" y="14676"/>
                </a:cubicBezTo>
                <a:cubicBezTo>
                  <a:pt x="76109" y="14281"/>
                  <a:pt x="76049" y="14038"/>
                  <a:pt x="76049" y="13825"/>
                </a:cubicBezTo>
                <a:cubicBezTo>
                  <a:pt x="76049" y="13764"/>
                  <a:pt x="76049" y="13552"/>
                  <a:pt x="75745" y="13552"/>
                </a:cubicBezTo>
                <a:lnTo>
                  <a:pt x="75563" y="13552"/>
                </a:lnTo>
                <a:cubicBezTo>
                  <a:pt x="75532" y="13552"/>
                  <a:pt x="75471" y="13582"/>
                  <a:pt x="75441" y="13582"/>
                </a:cubicBezTo>
                <a:cubicBezTo>
                  <a:pt x="75411" y="13582"/>
                  <a:pt x="75380" y="13552"/>
                  <a:pt x="75380" y="13552"/>
                </a:cubicBezTo>
                <a:cubicBezTo>
                  <a:pt x="75319" y="13521"/>
                  <a:pt x="75168" y="13217"/>
                  <a:pt x="75107" y="13066"/>
                </a:cubicBezTo>
                <a:cubicBezTo>
                  <a:pt x="75076" y="13005"/>
                  <a:pt x="75046" y="12944"/>
                  <a:pt x="75016" y="12914"/>
                </a:cubicBezTo>
                <a:cubicBezTo>
                  <a:pt x="75016" y="12914"/>
                  <a:pt x="75016" y="12883"/>
                  <a:pt x="75016" y="12883"/>
                </a:cubicBezTo>
                <a:cubicBezTo>
                  <a:pt x="75046" y="12914"/>
                  <a:pt x="75107" y="12944"/>
                  <a:pt x="75137" y="12974"/>
                </a:cubicBezTo>
                <a:cubicBezTo>
                  <a:pt x="75289" y="13066"/>
                  <a:pt x="75441" y="13157"/>
                  <a:pt x="75593" y="13157"/>
                </a:cubicBezTo>
                <a:cubicBezTo>
                  <a:pt x="75684" y="13157"/>
                  <a:pt x="75745" y="13126"/>
                  <a:pt x="75806" y="13096"/>
                </a:cubicBezTo>
                <a:cubicBezTo>
                  <a:pt x="75988" y="13005"/>
                  <a:pt x="76231" y="12731"/>
                  <a:pt x="76261" y="12488"/>
                </a:cubicBezTo>
                <a:cubicBezTo>
                  <a:pt x="76292" y="12367"/>
                  <a:pt x="76261" y="12245"/>
                  <a:pt x="76170" y="12184"/>
                </a:cubicBezTo>
                <a:cubicBezTo>
                  <a:pt x="76140" y="12124"/>
                  <a:pt x="76109" y="12093"/>
                  <a:pt x="76079" y="12063"/>
                </a:cubicBezTo>
                <a:lnTo>
                  <a:pt x="75988" y="11911"/>
                </a:lnTo>
                <a:lnTo>
                  <a:pt x="76018" y="11911"/>
                </a:lnTo>
                <a:lnTo>
                  <a:pt x="76079" y="11881"/>
                </a:lnTo>
                <a:lnTo>
                  <a:pt x="76079" y="11820"/>
                </a:lnTo>
                <a:lnTo>
                  <a:pt x="76109" y="11789"/>
                </a:lnTo>
                <a:cubicBezTo>
                  <a:pt x="76140" y="11698"/>
                  <a:pt x="76140" y="11668"/>
                  <a:pt x="76170" y="11607"/>
                </a:cubicBezTo>
                <a:cubicBezTo>
                  <a:pt x="76201" y="11486"/>
                  <a:pt x="76231" y="11455"/>
                  <a:pt x="76444" y="11334"/>
                </a:cubicBezTo>
                <a:cubicBezTo>
                  <a:pt x="76535" y="11303"/>
                  <a:pt x="76626" y="11243"/>
                  <a:pt x="76656" y="11212"/>
                </a:cubicBezTo>
                <a:cubicBezTo>
                  <a:pt x="76778" y="11151"/>
                  <a:pt x="76808" y="11151"/>
                  <a:pt x="76869" y="11121"/>
                </a:cubicBezTo>
                <a:lnTo>
                  <a:pt x="76869" y="11121"/>
                </a:lnTo>
                <a:cubicBezTo>
                  <a:pt x="76869" y="11151"/>
                  <a:pt x="76839" y="11182"/>
                  <a:pt x="76839" y="11243"/>
                </a:cubicBezTo>
                <a:cubicBezTo>
                  <a:pt x="76839" y="11273"/>
                  <a:pt x="76808" y="11334"/>
                  <a:pt x="76869" y="11425"/>
                </a:cubicBezTo>
                <a:lnTo>
                  <a:pt x="76899" y="11486"/>
                </a:lnTo>
                <a:lnTo>
                  <a:pt x="76990" y="11486"/>
                </a:lnTo>
                <a:cubicBezTo>
                  <a:pt x="77082" y="11486"/>
                  <a:pt x="77112" y="11425"/>
                  <a:pt x="77234" y="11273"/>
                </a:cubicBezTo>
                <a:cubicBezTo>
                  <a:pt x="77325" y="11151"/>
                  <a:pt x="77446" y="10999"/>
                  <a:pt x="77537" y="10939"/>
                </a:cubicBezTo>
                <a:cubicBezTo>
                  <a:pt x="77537" y="10939"/>
                  <a:pt x="77537" y="10908"/>
                  <a:pt x="77568" y="10908"/>
                </a:cubicBezTo>
                <a:cubicBezTo>
                  <a:pt x="77568" y="10939"/>
                  <a:pt x="77568" y="10939"/>
                  <a:pt x="77568" y="10939"/>
                </a:cubicBezTo>
                <a:cubicBezTo>
                  <a:pt x="77629" y="10999"/>
                  <a:pt x="77689" y="11091"/>
                  <a:pt x="77780" y="11121"/>
                </a:cubicBezTo>
                <a:cubicBezTo>
                  <a:pt x="77811" y="11121"/>
                  <a:pt x="77841" y="11151"/>
                  <a:pt x="77872" y="11151"/>
                </a:cubicBezTo>
                <a:cubicBezTo>
                  <a:pt x="78024" y="11151"/>
                  <a:pt x="78206" y="11030"/>
                  <a:pt x="78327" y="10939"/>
                </a:cubicBezTo>
                <a:cubicBezTo>
                  <a:pt x="78388" y="11030"/>
                  <a:pt x="78418" y="11121"/>
                  <a:pt x="78418" y="11151"/>
                </a:cubicBezTo>
                <a:cubicBezTo>
                  <a:pt x="78206" y="11334"/>
                  <a:pt x="78297" y="11729"/>
                  <a:pt x="78327" y="11820"/>
                </a:cubicBezTo>
                <a:lnTo>
                  <a:pt x="78327" y="11881"/>
                </a:lnTo>
                <a:lnTo>
                  <a:pt x="78388" y="11911"/>
                </a:lnTo>
                <a:cubicBezTo>
                  <a:pt x="78418" y="11941"/>
                  <a:pt x="78692" y="12063"/>
                  <a:pt x="78905" y="12063"/>
                </a:cubicBezTo>
                <a:cubicBezTo>
                  <a:pt x="79057" y="12063"/>
                  <a:pt x="79148" y="12002"/>
                  <a:pt x="79178" y="11881"/>
                </a:cubicBezTo>
                <a:cubicBezTo>
                  <a:pt x="79239" y="11607"/>
                  <a:pt x="79239" y="11303"/>
                  <a:pt x="79178" y="11121"/>
                </a:cubicBezTo>
                <a:cubicBezTo>
                  <a:pt x="79239" y="11091"/>
                  <a:pt x="79330" y="11030"/>
                  <a:pt x="79391" y="10878"/>
                </a:cubicBezTo>
                <a:cubicBezTo>
                  <a:pt x="79543" y="10574"/>
                  <a:pt x="79239" y="10331"/>
                  <a:pt x="78935" y="10118"/>
                </a:cubicBezTo>
                <a:cubicBezTo>
                  <a:pt x="78905" y="10088"/>
                  <a:pt x="78844" y="10058"/>
                  <a:pt x="78783" y="9997"/>
                </a:cubicBezTo>
                <a:cubicBezTo>
                  <a:pt x="78662" y="9906"/>
                  <a:pt x="78510" y="9815"/>
                  <a:pt x="78358" y="9723"/>
                </a:cubicBezTo>
                <a:lnTo>
                  <a:pt x="78297" y="9693"/>
                </a:lnTo>
                <a:lnTo>
                  <a:pt x="78236" y="9723"/>
                </a:lnTo>
                <a:cubicBezTo>
                  <a:pt x="78175" y="9754"/>
                  <a:pt x="78145" y="9754"/>
                  <a:pt x="78115" y="9754"/>
                </a:cubicBezTo>
                <a:cubicBezTo>
                  <a:pt x="78084" y="9754"/>
                  <a:pt x="78084" y="9754"/>
                  <a:pt x="78024" y="9663"/>
                </a:cubicBezTo>
                <a:lnTo>
                  <a:pt x="77993" y="9602"/>
                </a:lnTo>
                <a:lnTo>
                  <a:pt x="77932" y="9571"/>
                </a:lnTo>
                <a:cubicBezTo>
                  <a:pt x="77872" y="9571"/>
                  <a:pt x="77811" y="9511"/>
                  <a:pt x="77750" y="9450"/>
                </a:cubicBezTo>
                <a:lnTo>
                  <a:pt x="77750" y="9420"/>
                </a:lnTo>
                <a:lnTo>
                  <a:pt x="77720" y="9389"/>
                </a:lnTo>
                <a:cubicBezTo>
                  <a:pt x="77689" y="9389"/>
                  <a:pt x="77689" y="9389"/>
                  <a:pt x="77659" y="9359"/>
                </a:cubicBezTo>
                <a:cubicBezTo>
                  <a:pt x="77598" y="9328"/>
                  <a:pt x="77537" y="9328"/>
                  <a:pt x="77477" y="9328"/>
                </a:cubicBezTo>
                <a:cubicBezTo>
                  <a:pt x="77355" y="9328"/>
                  <a:pt x="77264" y="9389"/>
                  <a:pt x="77173" y="9450"/>
                </a:cubicBezTo>
                <a:cubicBezTo>
                  <a:pt x="77112" y="9480"/>
                  <a:pt x="77051" y="9511"/>
                  <a:pt x="76990" y="9541"/>
                </a:cubicBezTo>
                <a:lnTo>
                  <a:pt x="76930" y="9541"/>
                </a:lnTo>
                <a:cubicBezTo>
                  <a:pt x="76899" y="9541"/>
                  <a:pt x="76839" y="9511"/>
                  <a:pt x="76778" y="9450"/>
                </a:cubicBezTo>
                <a:cubicBezTo>
                  <a:pt x="76717" y="9420"/>
                  <a:pt x="76687" y="9389"/>
                  <a:pt x="76596" y="9328"/>
                </a:cubicBezTo>
                <a:cubicBezTo>
                  <a:pt x="76504" y="9298"/>
                  <a:pt x="76504" y="9177"/>
                  <a:pt x="76535" y="8873"/>
                </a:cubicBezTo>
                <a:cubicBezTo>
                  <a:pt x="76565" y="8569"/>
                  <a:pt x="76444" y="8478"/>
                  <a:pt x="76261" y="8447"/>
                </a:cubicBezTo>
                <a:cubicBezTo>
                  <a:pt x="76231" y="8447"/>
                  <a:pt x="76201" y="8417"/>
                  <a:pt x="76170" y="8417"/>
                </a:cubicBezTo>
                <a:cubicBezTo>
                  <a:pt x="76049" y="8387"/>
                  <a:pt x="75988" y="8356"/>
                  <a:pt x="75927" y="8083"/>
                </a:cubicBezTo>
                <a:cubicBezTo>
                  <a:pt x="75866" y="7931"/>
                  <a:pt x="75836" y="7718"/>
                  <a:pt x="75654" y="7718"/>
                </a:cubicBezTo>
                <a:cubicBezTo>
                  <a:pt x="75593" y="7718"/>
                  <a:pt x="75563" y="7749"/>
                  <a:pt x="75563" y="7749"/>
                </a:cubicBezTo>
                <a:lnTo>
                  <a:pt x="75471" y="7749"/>
                </a:lnTo>
                <a:cubicBezTo>
                  <a:pt x="75411" y="7749"/>
                  <a:pt x="75350" y="7627"/>
                  <a:pt x="75319" y="7414"/>
                </a:cubicBezTo>
                <a:cubicBezTo>
                  <a:pt x="75319" y="7262"/>
                  <a:pt x="75289" y="7050"/>
                  <a:pt x="75076" y="7050"/>
                </a:cubicBezTo>
                <a:cubicBezTo>
                  <a:pt x="75016" y="7050"/>
                  <a:pt x="74985" y="7080"/>
                  <a:pt x="74924" y="7080"/>
                </a:cubicBezTo>
                <a:cubicBezTo>
                  <a:pt x="74894" y="7080"/>
                  <a:pt x="74864" y="7110"/>
                  <a:pt x="74833" y="7110"/>
                </a:cubicBezTo>
                <a:cubicBezTo>
                  <a:pt x="74789" y="7110"/>
                  <a:pt x="74729" y="7127"/>
                  <a:pt x="74687" y="7147"/>
                </a:cubicBezTo>
                <a:lnTo>
                  <a:pt x="74687" y="7147"/>
                </a:lnTo>
                <a:cubicBezTo>
                  <a:pt x="74727" y="7114"/>
                  <a:pt x="74756" y="7067"/>
                  <a:pt x="74803" y="7019"/>
                </a:cubicBezTo>
                <a:cubicBezTo>
                  <a:pt x="74864" y="6959"/>
                  <a:pt x="74924" y="6898"/>
                  <a:pt x="74955" y="6898"/>
                </a:cubicBezTo>
                <a:cubicBezTo>
                  <a:pt x="75016" y="6867"/>
                  <a:pt x="75107" y="6837"/>
                  <a:pt x="75441" y="6412"/>
                </a:cubicBezTo>
                <a:lnTo>
                  <a:pt x="75471" y="6351"/>
                </a:lnTo>
                <a:lnTo>
                  <a:pt x="75471" y="6321"/>
                </a:lnTo>
                <a:cubicBezTo>
                  <a:pt x="75471" y="6138"/>
                  <a:pt x="75532" y="6017"/>
                  <a:pt x="75684" y="5865"/>
                </a:cubicBezTo>
                <a:cubicBezTo>
                  <a:pt x="75957" y="5561"/>
                  <a:pt x="75897" y="5227"/>
                  <a:pt x="75897" y="5196"/>
                </a:cubicBezTo>
                <a:lnTo>
                  <a:pt x="75866" y="5105"/>
                </a:lnTo>
                <a:lnTo>
                  <a:pt x="75745" y="5075"/>
                </a:lnTo>
                <a:lnTo>
                  <a:pt x="75563" y="5075"/>
                </a:lnTo>
                <a:cubicBezTo>
                  <a:pt x="75380" y="5075"/>
                  <a:pt x="75107" y="5105"/>
                  <a:pt x="74864" y="5227"/>
                </a:cubicBezTo>
                <a:cubicBezTo>
                  <a:pt x="74742" y="5288"/>
                  <a:pt x="74590" y="5318"/>
                  <a:pt x="74469" y="5379"/>
                </a:cubicBezTo>
                <a:cubicBezTo>
                  <a:pt x="74256" y="5439"/>
                  <a:pt x="74104" y="5531"/>
                  <a:pt x="73952" y="5622"/>
                </a:cubicBezTo>
                <a:cubicBezTo>
                  <a:pt x="73679" y="5834"/>
                  <a:pt x="73557" y="6229"/>
                  <a:pt x="73557" y="6290"/>
                </a:cubicBezTo>
                <a:lnTo>
                  <a:pt x="73466" y="6564"/>
                </a:lnTo>
                <a:lnTo>
                  <a:pt x="73466" y="6564"/>
                </a:lnTo>
                <a:lnTo>
                  <a:pt x="73740" y="6472"/>
                </a:lnTo>
                <a:lnTo>
                  <a:pt x="74226" y="6290"/>
                </a:lnTo>
                <a:lnTo>
                  <a:pt x="74226" y="6290"/>
                </a:lnTo>
                <a:cubicBezTo>
                  <a:pt x="74226" y="6381"/>
                  <a:pt x="74226" y="6564"/>
                  <a:pt x="74135" y="6776"/>
                </a:cubicBezTo>
                <a:cubicBezTo>
                  <a:pt x="74043" y="6928"/>
                  <a:pt x="73983" y="7080"/>
                  <a:pt x="73952" y="7171"/>
                </a:cubicBezTo>
                <a:lnTo>
                  <a:pt x="73891" y="7354"/>
                </a:lnTo>
                <a:lnTo>
                  <a:pt x="73831" y="7414"/>
                </a:lnTo>
                <a:lnTo>
                  <a:pt x="73800" y="7414"/>
                </a:lnTo>
                <a:cubicBezTo>
                  <a:pt x="73770" y="7414"/>
                  <a:pt x="73709" y="7384"/>
                  <a:pt x="73679" y="7384"/>
                </a:cubicBezTo>
                <a:cubicBezTo>
                  <a:pt x="73618" y="7354"/>
                  <a:pt x="73557" y="7323"/>
                  <a:pt x="73496" y="7323"/>
                </a:cubicBezTo>
                <a:cubicBezTo>
                  <a:pt x="73284" y="7323"/>
                  <a:pt x="73223" y="7536"/>
                  <a:pt x="73193" y="7627"/>
                </a:cubicBezTo>
                <a:cubicBezTo>
                  <a:pt x="73132" y="7840"/>
                  <a:pt x="73132" y="8052"/>
                  <a:pt x="73132" y="8235"/>
                </a:cubicBezTo>
                <a:lnTo>
                  <a:pt x="73132" y="8326"/>
                </a:lnTo>
                <a:cubicBezTo>
                  <a:pt x="73132" y="8387"/>
                  <a:pt x="73132" y="8538"/>
                  <a:pt x="73071" y="8599"/>
                </a:cubicBezTo>
                <a:cubicBezTo>
                  <a:pt x="72919" y="8751"/>
                  <a:pt x="72737" y="8964"/>
                  <a:pt x="72737" y="9268"/>
                </a:cubicBezTo>
                <a:cubicBezTo>
                  <a:pt x="72737" y="9511"/>
                  <a:pt x="72889" y="9693"/>
                  <a:pt x="73102" y="9723"/>
                </a:cubicBezTo>
                <a:lnTo>
                  <a:pt x="73223" y="9754"/>
                </a:lnTo>
                <a:lnTo>
                  <a:pt x="73253" y="9693"/>
                </a:lnTo>
                <a:cubicBezTo>
                  <a:pt x="73253" y="9693"/>
                  <a:pt x="73284" y="9723"/>
                  <a:pt x="73314" y="9754"/>
                </a:cubicBezTo>
                <a:cubicBezTo>
                  <a:pt x="73375" y="9815"/>
                  <a:pt x="73527" y="9936"/>
                  <a:pt x="73800" y="9936"/>
                </a:cubicBezTo>
                <a:cubicBezTo>
                  <a:pt x="73952" y="9936"/>
                  <a:pt x="74135" y="10179"/>
                  <a:pt x="74135" y="10361"/>
                </a:cubicBezTo>
                <a:cubicBezTo>
                  <a:pt x="74135" y="10422"/>
                  <a:pt x="74135" y="10483"/>
                  <a:pt x="73983" y="10483"/>
                </a:cubicBezTo>
                <a:cubicBezTo>
                  <a:pt x="73405" y="10483"/>
                  <a:pt x="73132" y="10544"/>
                  <a:pt x="73041" y="10544"/>
                </a:cubicBezTo>
                <a:lnTo>
                  <a:pt x="72919" y="10544"/>
                </a:lnTo>
                <a:lnTo>
                  <a:pt x="72889" y="10696"/>
                </a:lnTo>
                <a:cubicBezTo>
                  <a:pt x="72889" y="10817"/>
                  <a:pt x="72889" y="10908"/>
                  <a:pt x="72889" y="10999"/>
                </a:cubicBezTo>
                <a:cubicBezTo>
                  <a:pt x="72889" y="11364"/>
                  <a:pt x="73132" y="11486"/>
                  <a:pt x="73314" y="11607"/>
                </a:cubicBezTo>
                <a:lnTo>
                  <a:pt x="73375" y="11638"/>
                </a:lnTo>
                <a:cubicBezTo>
                  <a:pt x="73405" y="11638"/>
                  <a:pt x="73436" y="11668"/>
                  <a:pt x="73466" y="11668"/>
                </a:cubicBezTo>
                <a:cubicBezTo>
                  <a:pt x="73618" y="11759"/>
                  <a:pt x="73740" y="11850"/>
                  <a:pt x="73861" y="11972"/>
                </a:cubicBezTo>
                <a:cubicBezTo>
                  <a:pt x="73952" y="12124"/>
                  <a:pt x="74074" y="12215"/>
                  <a:pt x="74226" y="12306"/>
                </a:cubicBezTo>
                <a:cubicBezTo>
                  <a:pt x="74286" y="12367"/>
                  <a:pt x="74347" y="12397"/>
                  <a:pt x="74438" y="12458"/>
                </a:cubicBezTo>
                <a:cubicBezTo>
                  <a:pt x="74499" y="12519"/>
                  <a:pt x="74590" y="12549"/>
                  <a:pt x="74681" y="12549"/>
                </a:cubicBezTo>
                <a:cubicBezTo>
                  <a:pt x="74864" y="12549"/>
                  <a:pt x="74985" y="12397"/>
                  <a:pt x="75107" y="12215"/>
                </a:cubicBezTo>
                <a:cubicBezTo>
                  <a:pt x="75137" y="12184"/>
                  <a:pt x="75168" y="12154"/>
                  <a:pt x="75198" y="12093"/>
                </a:cubicBezTo>
                <a:cubicBezTo>
                  <a:pt x="75228" y="12063"/>
                  <a:pt x="75259" y="12033"/>
                  <a:pt x="75259" y="12033"/>
                </a:cubicBezTo>
                <a:cubicBezTo>
                  <a:pt x="75289" y="12063"/>
                  <a:pt x="75350" y="12063"/>
                  <a:pt x="75441" y="12063"/>
                </a:cubicBezTo>
                <a:lnTo>
                  <a:pt x="75502" y="12063"/>
                </a:lnTo>
                <a:cubicBezTo>
                  <a:pt x="75593" y="12063"/>
                  <a:pt x="75745" y="12002"/>
                  <a:pt x="75927" y="11941"/>
                </a:cubicBezTo>
                <a:lnTo>
                  <a:pt x="75927" y="11941"/>
                </a:lnTo>
                <a:lnTo>
                  <a:pt x="75836" y="12033"/>
                </a:lnTo>
                <a:lnTo>
                  <a:pt x="75806" y="12063"/>
                </a:lnTo>
                <a:lnTo>
                  <a:pt x="75806" y="12093"/>
                </a:lnTo>
                <a:cubicBezTo>
                  <a:pt x="75532" y="12397"/>
                  <a:pt x="75137" y="12579"/>
                  <a:pt x="75016" y="12579"/>
                </a:cubicBezTo>
                <a:lnTo>
                  <a:pt x="74773" y="12671"/>
                </a:lnTo>
                <a:cubicBezTo>
                  <a:pt x="74621" y="12610"/>
                  <a:pt x="74469" y="12579"/>
                  <a:pt x="74317" y="12579"/>
                </a:cubicBezTo>
                <a:lnTo>
                  <a:pt x="74317" y="12549"/>
                </a:lnTo>
                <a:cubicBezTo>
                  <a:pt x="74135" y="12549"/>
                  <a:pt x="73952" y="12519"/>
                  <a:pt x="73891" y="12488"/>
                </a:cubicBezTo>
                <a:cubicBezTo>
                  <a:pt x="73496" y="12367"/>
                  <a:pt x="73253" y="12215"/>
                  <a:pt x="73162" y="12063"/>
                </a:cubicBezTo>
                <a:cubicBezTo>
                  <a:pt x="73102" y="11881"/>
                  <a:pt x="72919" y="11455"/>
                  <a:pt x="72737" y="11243"/>
                </a:cubicBezTo>
                <a:cubicBezTo>
                  <a:pt x="72707" y="11212"/>
                  <a:pt x="72707" y="10999"/>
                  <a:pt x="72828" y="10635"/>
                </a:cubicBezTo>
                <a:lnTo>
                  <a:pt x="72858" y="10544"/>
                </a:lnTo>
                <a:lnTo>
                  <a:pt x="72828" y="10483"/>
                </a:lnTo>
                <a:cubicBezTo>
                  <a:pt x="72767" y="10331"/>
                  <a:pt x="72615" y="10301"/>
                  <a:pt x="72433" y="10240"/>
                </a:cubicBezTo>
                <a:cubicBezTo>
                  <a:pt x="72129" y="10149"/>
                  <a:pt x="72038" y="10088"/>
                  <a:pt x="72068" y="9997"/>
                </a:cubicBezTo>
                <a:cubicBezTo>
                  <a:pt x="72129" y="9845"/>
                  <a:pt x="72068" y="9723"/>
                  <a:pt x="72038" y="9663"/>
                </a:cubicBezTo>
                <a:cubicBezTo>
                  <a:pt x="71947" y="9571"/>
                  <a:pt x="71795" y="9511"/>
                  <a:pt x="71613" y="9511"/>
                </a:cubicBezTo>
                <a:lnTo>
                  <a:pt x="71522" y="9511"/>
                </a:lnTo>
                <a:lnTo>
                  <a:pt x="71522" y="9541"/>
                </a:lnTo>
                <a:lnTo>
                  <a:pt x="71370" y="9480"/>
                </a:lnTo>
                <a:cubicBezTo>
                  <a:pt x="71248" y="9420"/>
                  <a:pt x="71096" y="9389"/>
                  <a:pt x="70944" y="9389"/>
                </a:cubicBezTo>
                <a:cubicBezTo>
                  <a:pt x="70884" y="9389"/>
                  <a:pt x="70823" y="9389"/>
                  <a:pt x="70762" y="9420"/>
                </a:cubicBezTo>
                <a:cubicBezTo>
                  <a:pt x="70367" y="9450"/>
                  <a:pt x="69547" y="9511"/>
                  <a:pt x="69213" y="9511"/>
                </a:cubicBezTo>
                <a:cubicBezTo>
                  <a:pt x="69091" y="9511"/>
                  <a:pt x="68939" y="9541"/>
                  <a:pt x="68757" y="9541"/>
                </a:cubicBezTo>
                <a:cubicBezTo>
                  <a:pt x="68544" y="9541"/>
                  <a:pt x="68301" y="9571"/>
                  <a:pt x="68088" y="9571"/>
                </a:cubicBezTo>
                <a:cubicBezTo>
                  <a:pt x="67815" y="9571"/>
                  <a:pt x="67754" y="9541"/>
                  <a:pt x="67724" y="9541"/>
                </a:cubicBezTo>
                <a:cubicBezTo>
                  <a:pt x="67663" y="9511"/>
                  <a:pt x="67602" y="9389"/>
                  <a:pt x="67541" y="9328"/>
                </a:cubicBezTo>
                <a:cubicBezTo>
                  <a:pt x="67450" y="9177"/>
                  <a:pt x="67359" y="8994"/>
                  <a:pt x="67177" y="8994"/>
                </a:cubicBezTo>
                <a:cubicBezTo>
                  <a:pt x="67116" y="8994"/>
                  <a:pt x="67086" y="8994"/>
                  <a:pt x="67025" y="9025"/>
                </a:cubicBezTo>
                <a:cubicBezTo>
                  <a:pt x="66782" y="9146"/>
                  <a:pt x="66569" y="9450"/>
                  <a:pt x="66448" y="9906"/>
                </a:cubicBezTo>
                <a:cubicBezTo>
                  <a:pt x="66357" y="10210"/>
                  <a:pt x="66265" y="10331"/>
                  <a:pt x="66113" y="10574"/>
                </a:cubicBezTo>
                <a:cubicBezTo>
                  <a:pt x="66083" y="10605"/>
                  <a:pt x="66053" y="10665"/>
                  <a:pt x="65992" y="10726"/>
                </a:cubicBezTo>
                <a:cubicBezTo>
                  <a:pt x="65749" y="11091"/>
                  <a:pt x="65536" y="11455"/>
                  <a:pt x="65536" y="11789"/>
                </a:cubicBezTo>
                <a:cubicBezTo>
                  <a:pt x="65536" y="11941"/>
                  <a:pt x="65415" y="12002"/>
                  <a:pt x="65232" y="12154"/>
                </a:cubicBezTo>
                <a:cubicBezTo>
                  <a:pt x="65202" y="12184"/>
                  <a:pt x="65172" y="12184"/>
                  <a:pt x="65141" y="12215"/>
                </a:cubicBezTo>
                <a:cubicBezTo>
                  <a:pt x="64959" y="12336"/>
                  <a:pt x="64594" y="12640"/>
                  <a:pt x="64291" y="12883"/>
                </a:cubicBezTo>
                <a:lnTo>
                  <a:pt x="63987" y="13126"/>
                </a:lnTo>
                <a:cubicBezTo>
                  <a:pt x="63683" y="13400"/>
                  <a:pt x="63440" y="13886"/>
                  <a:pt x="63379" y="14068"/>
                </a:cubicBezTo>
                <a:cubicBezTo>
                  <a:pt x="63318" y="14190"/>
                  <a:pt x="63318" y="14190"/>
                  <a:pt x="62984" y="14250"/>
                </a:cubicBezTo>
                <a:lnTo>
                  <a:pt x="62619" y="14250"/>
                </a:lnTo>
                <a:cubicBezTo>
                  <a:pt x="62224" y="14281"/>
                  <a:pt x="61830" y="14281"/>
                  <a:pt x="61495" y="14554"/>
                </a:cubicBezTo>
                <a:cubicBezTo>
                  <a:pt x="61404" y="14645"/>
                  <a:pt x="61313" y="14706"/>
                  <a:pt x="61252" y="14767"/>
                </a:cubicBezTo>
                <a:cubicBezTo>
                  <a:pt x="61040" y="14949"/>
                  <a:pt x="60948" y="15071"/>
                  <a:pt x="60827" y="15071"/>
                </a:cubicBezTo>
                <a:cubicBezTo>
                  <a:pt x="60797" y="15071"/>
                  <a:pt x="60766" y="15040"/>
                  <a:pt x="60736" y="15040"/>
                </a:cubicBezTo>
                <a:cubicBezTo>
                  <a:pt x="60614" y="15010"/>
                  <a:pt x="60553" y="14949"/>
                  <a:pt x="60493" y="14888"/>
                </a:cubicBezTo>
                <a:cubicBezTo>
                  <a:pt x="60341" y="14797"/>
                  <a:pt x="60219" y="14676"/>
                  <a:pt x="59946" y="14676"/>
                </a:cubicBezTo>
                <a:cubicBezTo>
                  <a:pt x="59885" y="14676"/>
                  <a:pt x="59824" y="14676"/>
                  <a:pt x="59733" y="14706"/>
                </a:cubicBezTo>
                <a:cubicBezTo>
                  <a:pt x="59551" y="14737"/>
                  <a:pt x="59429" y="14737"/>
                  <a:pt x="59338" y="14737"/>
                </a:cubicBezTo>
                <a:cubicBezTo>
                  <a:pt x="59156" y="14737"/>
                  <a:pt x="59034" y="14767"/>
                  <a:pt x="58882" y="15010"/>
                </a:cubicBezTo>
                <a:cubicBezTo>
                  <a:pt x="58822" y="15101"/>
                  <a:pt x="58761" y="15162"/>
                  <a:pt x="58670" y="15253"/>
                </a:cubicBezTo>
                <a:cubicBezTo>
                  <a:pt x="58579" y="15344"/>
                  <a:pt x="58457" y="15435"/>
                  <a:pt x="58427" y="15557"/>
                </a:cubicBezTo>
                <a:lnTo>
                  <a:pt x="58427" y="15587"/>
                </a:lnTo>
                <a:lnTo>
                  <a:pt x="58427" y="15648"/>
                </a:lnTo>
                <a:cubicBezTo>
                  <a:pt x="58487" y="15770"/>
                  <a:pt x="58518" y="15921"/>
                  <a:pt x="58487" y="16104"/>
                </a:cubicBezTo>
                <a:cubicBezTo>
                  <a:pt x="58457" y="15982"/>
                  <a:pt x="58336" y="15891"/>
                  <a:pt x="58244" y="15861"/>
                </a:cubicBezTo>
                <a:cubicBezTo>
                  <a:pt x="58184" y="15800"/>
                  <a:pt x="58123" y="15800"/>
                  <a:pt x="58062" y="15800"/>
                </a:cubicBezTo>
                <a:cubicBezTo>
                  <a:pt x="57941" y="15800"/>
                  <a:pt x="57880" y="15861"/>
                  <a:pt x="57819" y="15921"/>
                </a:cubicBezTo>
                <a:cubicBezTo>
                  <a:pt x="57789" y="15952"/>
                  <a:pt x="57758" y="15982"/>
                  <a:pt x="57728" y="16013"/>
                </a:cubicBezTo>
                <a:cubicBezTo>
                  <a:pt x="57546" y="16165"/>
                  <a:pt x="57546" y="16347"/>
                  <a:pt x="57546" y="16499"/>
                </a:cubicBezTo>
                <a:cubicBezTo>
                  <a:pt x="57576" y="16529"/>
                  <a:pt x="57576" y="16560"/>
                  <a:pt x="57576" y="16620"/>
                </a:cubicBezTo>
                <a:lnTo>
                  <a:pt x="57576" y="16681"/>
                </a:lnTo>
                <a:lnTo>
                  <a:pt x="57606" y="16711"/>
                </a:lnTo>
                <a:lnTo>
                  <a:pt x="57697" y="16803"/>
                </a:lnTo>
                <a:lnTo>
                  <a:pt x="57789" y="16894"/>
                </a:lnTo>
                <a:lnTo>
                  <a:pt x="57880" y="16833"/>
                </a:lnTo>
                <a:cubicBezTo>
                  <a:pt x="57880" y="16803"/>
                  <a:pt x="57941" y="16772"/>
                  <a:pt x="58032" y="16742"/>
                </a:cubicBezTo>
                <a:lnTo>
                  <a:pt x="58032" y="16742"/>
                </a:lnTo>
                <a:cubicBezTo>
                  <a:pt x="58001" y="16772"/>
                  <a:pt x="57971" y="16803"/>
                  <a:pt x="57941" y="16863"/>
                </a:cubicBezTo>
                <a:lnTo>
                  <a:pt x="57910" y="16924"/>
                </a:lnTo>
                <a:cubicBezTo>
                  <a:pt x="57880" y="16955"/>
                  <a:pt x="57849" y="17015"/>
                  <a:pt x="57819" y="17015"/>
                </a:cubicBezTo>
                <a:lnTo>
                  <a:pt x="57546" y="17015"/>
                </a:lnTo>
                <a:cubicBezTo>
                  <a:pt x="57151" y="17015"/>
                  <a:pt x="56786" y="17015"/>
                  <a:pt x="56452" y="17410"/>
                </a:cubicBezTo>
                <a:cubicBezTo>
                  <a:pt x="56300" y="17623"/>
                  <a:pt x="56148" y="17927"/>
                  <a:pt x="56239" y="18109"/>
                </a:cubicBezTo>
                <a:cubicBezTo>
                  <a:pt x="56269" y="18231"/>
                  <a:pt x="56391" y="18291"/>
                  <a:pt x="56513" y="18291"/>
                </a:cubicBezTo>
                <a:cubicBezTo>
                  <a:pt x="56573" y="18291"/>
                  <a:pt x="56664" y="18261"/>
                  <a:pt x="56756" y="18231"/>
                </a:cubicBezTo>
                <a:cubicBezTo>
                  <a:pt x="56968" y="18139"/>
                  <a:pt x="57029" y="18109"/>
                  <a:pt x="57059" y="18109"/>
                </a:cubicBezTo>
                <a:cubicBezTo>
                  <a:pt x="57090" y="18079"/>
                  <a:pt x="57090" y="18079"/>
                  <a:pt x="57120" y="18079"/>
                </a:cubicBezTo>
                <a:cubicBezTo>
                  <a:pt x="57120" y="18170"/>
                  <a:pt x="57120" y="18291"/>
                  <a:pt x="57120" y="18413"/>
                </a:cubicBezTo>
                <a:cubicBezTo>
                  <a:pt x="57120" y="18474"/>
                  <a:pt x="57120" y="18534"/>
                  <a:pt x="57120" y="18565"/>
                </a:cubicBezTo>
                <a:cubicBezTo>
                  <a:pt x="57120" y="18717"/>
                  <a:pt x="57120" y="18960"/>
                  <a:pt x="57059" y="19021"/>
                </a:cubicBezTo>
                <a:cubicBezTo>
                  <a:pt x="57059" y="19021"/>
                  <a:pt x="56999" y="19021"/>
                  <a:pt x="56938" y="18960"/>
                </a:cubicBezTo>
                <a:cubicBezTo>
                  <a:pt x="56725" y="18869"/>
                  <a:pt x="56573" y="18777"/>
                  <a:pt x="56421" y="18686"/>
                </a:cubicBezTo>
                <a:cubicBezTo>
                  <a:pt x="56300" y="18595"/>
                  <a:pt x="56178" y="18504"/>
                  <a:pt x="56026" y="18443"/>
                </a:cubicBezTo>
                <a:lnTo>
                  <a:pt x="55723" y="18352"/>
                </a:lnTo>
                <a:lnTo>
                  <a:pt x="55631" y="18291"/>
                </a:lnTo>
                <a:lnTo>
                  <a:pt x="55540" y="18383"/>
                </a:lnTo>
                <a:cubicBezTo>
                  <a:pt x="55449" y="18504"/>
                  <a:pt x="55297" y="18656"/>
                  <a:pt x="55206" y="18656"/>
                </a:cubicBezTo>
                <a:cubicBezTo>
                  <a:pt x="55176" y="18656"/>
                  <a:pt x="55145" y="18626"/>
                  <a:pt x="55115" y="18595"/>
                </a:cubicBezTo>
                <a:cubicBezTo>
                  <a:pt x="54963" y="18231"/>
                  <a:pt x="55145" y="18048"/>
                  <a:pt x="55145" y="18018"/>
                </a:cubicBezTo>
                <a:lnTo>
                  <a:pt x="55358" y="17805"/>
                </a:lnTo>
                <a:lnTo>
                  <a:pt x="55085" y="17775"/>
                </a:lnTo>
                <a:cubicBezTo>
                  <a:pt x="54811" y="17714"/>
                  <a:pt x="54538" y="17593"/>
                  <a:pt x="54507" y="17532"/>
                </a:cubicBezTo>
                <a:cubicBezTo>
                  <a:pt x="54447" y="17258"/>
                  <a:pt x="53930" y="17198"/>
                  <a:pt x="53687" y="17198"/>
                </a:cubicBezTo>
                <a:cubicBezTo>
                  <a:pt x="53505" y="17198"/>
                  <a:pt x="53262" y="17198"/>
                  <a:pt x="53110" y="17349"/>
                </a:cubicBezTo>
                <a:cubicBezTo>
                  <a:pt x="52897" y="17562"/>
                  <a:pt x="52107" y="18109"/>
                  <a:pt x="51864" y="18231"/>
                </a:cubicBezTo>
                <a:cubicBezTo>
                  <a:pt x="51803" y="18261"/>
                  <a:pt x="51742" y="18291"/>
                  <a:pt x="51712" y="18291"/>
                </a:cubicBezTo>
                <a:cubicBezTo>
                  <a:pt x="51682" y="18261"/>
                  <a:pt x="51651" y="18200"/>
                  <a:pt x="51591" y="18139"/>
                </a:cubicBezTo>
                <a:cubicBezTo>
                  <a:pt x="51439" y="17866"/>
                  <a:pt x="51165" y="17805"/>
                  <a:pt x="50922" y="17744"/>
                </a:cubicBezTo>
                <a:cubicBezTo>
                  <a:pt x="50831" y="17714"/>
                  <a:pt x="50740" y="17684"/>
                  <a:pt x="50679" y="17653"/>
                </a:cubicBezTo>
                <a:cubicBezTo>
                  <a:pt x="50558" y="17623"/>
                  <a:pt x="50375" y="17441"/>
                  <a:pt x="50314" y="17198"/>
                </a:cubicBezTo>
                <a:cubicBezTo>
                  <a:pt x="50284" y="17106"/>
                  <a:pt x="50254" y="16985"/>
                  <a:pt x="50345" y="16863"/>
                </a:cubicBezTo>
                <a:cubicBezTo>
                  <a:pt x="50558" y="16529"/>
                  <a:pt x="50740" y="16408"/>
                  <a:pt x="51013" y="16408"/>
                </a:cubicBezTo>
                <a:cubicBezTo>
                  <a:pt x="51408" y="16408"/>
                  <a:pt x="51925" y="16134"/>
                  <a:pt x="52016" y="15770"/>
                </a:cubicBezTo>
                <a:cubicBezTo>
                  <a:pt x="52046" y="15587"/>
                  <a:pt x="52198" y="15496"/>
                  <a:pt x="52441" y="15375"/>
                </a:cubicBezTo>
                <a:lnTo>
                  <a:pt x="52502" y="15344"/>
                </a:lnTo>
                <a:cubicBezTo>
                  <a:pt x="53019" y="15101"/>
                  <a:pt x="53474" y="14828"/>
                  <a:pt x="53535" y="14463"/>
                </a:cubicBezTo>
                <a:cubicBezTo>
                  <a:pt x="53596" y="14159"/>
                  <a:pt x="53474" y="13734"/>
                  <a:pt x="53414" y="13460"/>
                </a:cubicBezTo>
                <a:cubicBezTo>
                  <a:pt x="53383" y="13400"/>
                  <a:pt x="53383" y="13369"/>
                  <a:pt x="53383" y="13339"/>
                </a:cubicBezTo>
                <a:cubicBezTo>
                  <a:pt x="53322" y="13126"/>
                  <a:pt x="53322" y="12367"/>
                  <a:pt x="53322" y="12124"/>
                </a:cubicBezTo>
                <a:cubicBezTo>
                  <a:pt x="53322" y="12063"/>
                  <a:pt x="53322" y="12002"/>
                  <a:pt x="53322" y="11911"/>
                </a:cubicBezTo>
                <a:cubicBezTo>
                  <a:pt x="53322" y="11881"/>
                  <a:pt x="53322" y="11850"/>
                  <a:pt x="53353" y="11820"/>
                </a:cubicBezTo>
                <a:cubicBezTo>
                  <a:pt x="53383" y="11850"/>
                  <a:pt x="53444" y="11881"/>
                  <a:pt x="53535" y="11881"/>
                </a:cubicBezTo>
                <a:cubicBezTo>
                  <a:pt x="53626" y="11881"/>
                  <a:pt x="53717" y="11820"/>
                  <a:pt x="53778" y="11729"/>
                </a:cubicBezTo>
                <a:cubicBezTo>
                  <a:pt x="53869" y="11607"/>
                  <a:pt x="53930" y="11455"/>
                  <a:pt x="53900" y="11303"/>
                </a:cubicBezTo>
                <a:cubicBezTo>
                  <a:pt x="53839" y="11060"/>
                  <a:pt x="53839" y="11060"/>
                  <a:pt x="54112" y="10878"/>
                </a:cubicBezTo>
                <a:cubicBezTo>
                  <a:pt x="54203" y="10817"/>
                  <a:pt x="54234" y="10817"/>
                  <a:pt x="54234" y="10817"/>
                </a:cubicBezTo>
                <a:cubicBezTo>
                  <a:pt x="54264" y="10817"/>
                  <a:pt x="54264" y="10848"/>
                  <a:pt x="54295" y="10878"/>
                </a:cubicBezTo>
                <a:cubicBezTo>
                  <a:pt x="54355" y="10908"/>
                  <a:pt x="54447" y="10969"/>
                  <a:pt x="54538" y="10999"/>
                </a:cubicBezTo>
                <a:cubicBezTo>
                  <a:pt x="54629" y="11030"/>
                  <a:pt x="54690" y="11030"/>
                  <a:pt x="54750" y="11060"/>
                </a:cubicBezTo>
                <a:cubicBezTo>
                  <a:pt x="54902" y="11060"/>
                  <a:pt x="54993" y="11060"/>
                  <a:pt x="55115" y="11212"/>
                </a:cubicBezTo>
                <a:cubicBezTo>
                  <a:pt x="55176" y="11273"/>
                  <a:pt x="55267" y="11303"/>
                  <a:pt x="55328" y="11303"/>
                </a:cubicBezTo>
                <a:cubicBezTo>
                  <a:pt x="55449" y="11303"/>
                  <a:pt x="55540" y="11243"/>
                  <a:pt x="55571" y="11121"/>
                </a:cubicBezTo>
                <a:cubicBezTo>
                  <a:pt x="55631" y="10969"/>
                  <a:pt x="55571" y="10696"/>
                  <a:pt x="55358" y="10513"/>
                </a:cubicBezTo>
                <a:cubicBezTo>
                  <a:pt x="55236" y="10422"/>
                  <a:pt x="55176" y="10270"/>
                  <a:pt x="55115" y="10088"/>
                </a:cubicBezTo>
                <a:cubicBezTo>
                  <a:pt x="55054" y="9966"/>
                  <a:pt x="55024" y="9845"/>
                  <a:pt x="54933" y="9754"/>
                </a:cubicBezTo>
                <a:cubicBezTo>
                  <a:pt x="54902" y="9693"/>
                  <a:pt x="54872" y="9632"/>
                  <a:pt x="54841" y="9541"/>
                </a:cubicBezTo>
                <a:cubicBezTo>
                  <a:pt x="54781" y="9359"/>
                  <a:pt x="54690" y="9116"/>
                  <a:pt x="54295" y="9025"/>
                </a:cubicBezTo>
                <a:cubicBezTo>
                  <a:pt x="53839" y="8903"/>
                  <a:pt x="53687" y="8842"/>
                  <a:pt x="53414" y="8690"/>
                </a:cubicBezTo>
                <a:cubicBezTo>
                  <a:pt x="53292" y="8630"/>
                  <a:pt x="53201" y="8569"/>
                  <a:pt x="53110" y="8569"/>
                </a:cubicBezTo>
                <a:cubicBezTo>
                  <a:pt x="52897" y="8569"/>
                  <a:pt x="52775" y="8721"/>
                  <a:pt x="52532" y="8994"/>
                </a:cubicBezTo>
                <a:cubicBezTo>
                  <a:pt x="52320" y="9268"/>
                  <a:pt x="52289" y="9359"/>
                  <a:pt x="52289" y="9511"/>
                </a:cubicBezTo>
                <a:cubicBezTo>
                  <a:pt x="52289" y="9571"/>
                  <a:pt x="52289" y="9602"/>
                  <a:pt x="52229" y="9723"/>
                </a:cubicBezTo>
                <a:cubicBezTo>
                  <a:pt x="52107" y="9966"/>
                  <a:pt x="52137" y="10088"/>
                  <a:pt x="52198" y="10240"/>
                </a:cubicBezTo>
                <a:cubicBezTo>
                  <a:pt x="52198" y="10301"/>
                  <a:pt x="52229" y="10331"/>
                  <a:pt x="52229" y="10422"/>
                </a:cubicBezTo>
                <a:lnTo>
                  <a:pt x="52229" y="10544"/>
                </a:lnTo>
                <a:lnTo>
                  <a:pt x="52350" y="10574"/>
                </a:lnTo>
                <a:lnTo>
                  <a:pt x="52472" y="10574"/>
                </a:lnTo>
                <a:cubicBezTo>
                  <a:pt x="52593" y="10574"/>
                  <a:pt x="52867" y="10544"/>
                  <a:pt x="53079" y="10361"/>
                </a:cubicBezTo>
                <a:cubicBezTo>
                  <a:pt x="53110" y="10331"/>
                  <a:pt x="53140" y="10331"/>
                  <a:pt x="53170" y="10301"/>
                </a:cubicBezTo>
                <a:lnTo>
                  <a:pt x="53170" y="10331"/>
                </a:lnTo>
                <a:cubicBezTo>
                  <a:pt x="53201" y="10361"/>
                  <a:pt x="53231" y="10422"/>
                  <a:pt x="53262" y="10513"/>
                </a:cubicBezTo>
                <a:cubicBezTo>
                  <a:pt x="53353" y="10605"/>
                  <a:pt x="53170" y="10848"/>
                  <a:pt x="53079" y="10999"/>
                </a:cubicBezTo>
                <a:cubicBezTo>
                  <a:pt x="53079" y="11030"/>
                  <a:pt x="53049" y="11030"/>
                  <a:pt x="53049" y="11060"/>
                </a:cubicBezTo>
                <a:cubicBezTo>
                  <a:pt x="53019" y="11121"/>
                  <a:pt x="52988" y="11182"/>
                  <a:pt x="52988" y="11212"/>
                </a:cubicBezTo>
                <a:lnTo>
                  <a:pt x="52168" y="11212"/>
                </a:lnTo>
                <a:cubicBezTo>
                  <a:pt x="51712" y="11303"/>
                  <a:pt x="51347" y="11455"/>
                  <a:pt x="51074" y="11668"/>
                </a:cubicBezTo>
                <a:cubicBezTo>
                  <a:pt x="50983" y="11729"/>
                  <a:pt x="50892" y="11850"/>
                  <a:pt x="50801" y="11972"/>
                </a:cubicBezTo>
                <a:cubicBezTo>
                  <a:pt x="50618" y="12245"/>
                  <a:pt x="50375" y="12549"/>
                  <a:pt x="50041" y="12549"/>
                </a:cubicBezTo>
                <a:cubicBezTo>
                  <a:pt x="50041" y="12549"/>
                  <a:pt x="50011" y="12549"/>
                  <a:pt x="50011" y="12519"/>
                </a:cubicBezTo>
                <a:cubicBezTo>
                  <a:pt x="49525" y="12488"/>
                  <a:pt x="49281" y="12184"/>
                  <a:pt x="49099" y="12002"/>
                </a:cubicBezTo>
                <a:cubicBezTo>
                  <a:pt x="49069" y="11972"/>
                  <a:pt x="49038" y="11911"/>
                  <a:pt x="49008" y="11881"/>
                </a:cubicBezTo>
                <a:cubicBezTo>
                  <a:pt x="48795" y="11698"/>
                  <a:pt x="47914" y="11334"/>
                  <a:pt x="47519" y="11273"/>
                </a:cubicBezTo>
                <a:cubicBezTo>
                  <a:pt x="47246" y="11243"/>
                  <a:pt x="47033" y="11091"/>
                  <a:pt x="46851" y="10939"/>
                </a:cubicBezTo>
                <a:cubicBezTo>
                  <a:pt x="46760" y="10908"/>
                  <a:pt x="46669" y="10848"/>
                  <a:pt x="46608" y="10787"/>
                </a:cubicBezTo>
                <a:cubicBezTo>
                  <a:pt x="46547" y="10756"/>
                  <a:pt x="46030" y="10453"/>
                  <a:pt x="45666" y="10453"/>
                </a:cubicBezTo>
                <a:cubicBezTo>
                  <a:pt x="45453" y="10453"/>
                  <a:pt x="45362" y="10544"/>
                  <a:pt x="45301" y="10605"/>
                </a:cubicBezTo>
                <a:cubicBezTo>
                  <a:pt x="45271" y="10696"/>
                  <a:pt x="45119" y="10756"/>
                  <a:pt x="44967" y="10817"/>
                </a:cubicBezTo>
                <a:cubicBezTo>
                  <a:pt x="44876" y="10848"/>
                  <a:pt x="44785" y="10878"/>
                  <a:pt x="44694" y="10939"/>
                </a:cubicBezTo>
                <a:cubicBezTo>
                  <a:pt x="44663" y="10939"/>
                  <a:pt x="44663" y="10908"/>
                  <a:pt x="44663" y="10908"/>
                </a:cubicBezTo>
                <a:cubicBezTo>
                  <a:pt x="44511" y="10665"/>
                  <a:pt x="44542" y="10605"/>
                  <a:pt x="44542" y="10574"/>
                </a:cubicBezTo>
                <a:cubicBezTo>
                  <a:pt x="44542" y="10574"/>
                  <a:pt x="44542" y="10574"/>
                  <a:pt x="44572" y="10544"/>
                </a:cubicBezTo>
                <a:cubicBezTo>
                  <a:pt x="44663" y="10513"/>
                  <a:pt x="44724" y="10453"/>
                  <a:pt x="44724" y="10331"/>
                </a:cubicBezTo>
                <a:cubicBezTo>
                  <a:pt x="44754" y="10149"/>
                  <a:pt x="44481" y="9906"/>
                  <a:pt x="44238" y="9815"/>
                </a:cubicBezTo>
                <a:cubicBezTo>
                  <a:pt x="44208" y="9784"/>
                  <a:pt x="44147" y="9784"/>
                  <a:pt x="44086" y="9754"/>
                </a:cubicBezTo>
                <a:cubicBezTo>
                  <a:pt x="43964" y="9693"/>
                  <a:pt x="43813" y="9632"/>
                  <a:pt x="43630" y="9632"/>
                </a:cubicBezTo>
                <a:cubicBezTo>
                  <a:pt x="43539" y="9632"/>
                  <a:pt x="43448" y="9632"/>
                  <a:pt x="43357" y="9693"/>
                </a:cubicBezTo>
                <a:cubicBezTo>
                  <a:pt x="43175" y="9693"/>
                  <a:pt x="42597" y="9723"/>
                  <a:pt x="42385" y="9966"/>
                </a:cubicBezTo>
                <a:cubicBezTo>
                  <a:pt x="42202" y="10118"/>
                  <a:pt x="41807" y="10361"/>
                  <a:pt x="41503" y="10361"/>
                </a:cubicBezTo>
                <a:cubicBezTo>
                  <a:pt x="41443" y="10361"/>
                  <a:pt x="41382" y="10361"/>
                  <a:pt x="41352" y="10331"/>
                </a:cubicBezTo>
                <a:cubicBezTo>
                  <a:pt x="41321" y="10331"/>
                  <a:pt x="41291" y="10301"/>
                  <a:pt x="41291" y="10270"/>
                </a:cubicBezTo>
                <a:cubicBezTo>
                  <a:pt x="41291" y="10210"/>
                  <a:pt x="41443" y="10088"/>
                  <a:pt x="41595" y="10058"/>
                </a:cubicBezTo>
                <a:lnTo>
                  <a:pt x="41655" y="10027"/>
                </a:lnTo>
                <a:cubicBezTo>
                  <a:pt x="41959" y="9966"/>
                  <a:pt x="42415" y="9906"/>
                  <a:pt x="42658" y="9450"/>
                </a:cubicBezTo>
                <a:cubicBezTo>
                  <a:pt x="42871" y="9116"/>
                  <a:pt x="42962" y="8660"/>
                  <a:pt x="42962" y="8144"/>
                </a:cubicBezTo>
                <a:cubicBezTo>
                  <a:pt x="42962" y="7870"/>
                  <a:pt x="42992" y="7718"/>
                  <a:pt x="43053" y="7475"/>
                </a:cubicBezTo>
                <a:cubicBezTo>
                  <a:pt x="43053" y="7414"/>
                  <a:pt x="43083" y="7293"/>
                  <a:pt x="43083" y="7202"/>
                </a:cubicBezTo>
                <a:cubicBezTo>
                  <a:pt x="43114" y="7080"/>
                  <a:pt x="43114" y="6928"/>
                  <a:pt x="43023" y="6807"/>
                </a:cubicBezTo>
                <a:cubicBezTo>
                  <a:pt x="42931" y="6716"/>
                  <a:pt x="42840" y="6716"/>
                  <a:pt x="42749" y="6685"/>
                </a:cubicBezTo>
                <a:lnTo>
                  <a:pt x="42658" y="6685"/>
                </a:lnTo>
                <a:cubicBezTo>
                  <a:pt x="42567" y="6655"/>
                  <a:pt x="42476" y="6655"/>
                  <a:pt x="42385" y="6624"/>
                </a:cubicBezTo>
                <a:cubicBezTo>
                  <a:pt x="42476" y="6503"/>
                  <a:pt x="42536" y="6351"/>
                  <a:pt x="42567" y="6169"/>
                </a:cubicBezTo>
                <a:cubicBezTo>
                  <a:pt x="42628" y="5743"/>
                  <a:pt x="42567" y="5439"/>
                  <a:pt x="42385" y="5105"/>
                </a:cubicBezTo>
                <a:cubicBezTo>
                  <a:pt x="42202" y="4801"/>
                  <a:pt x="41838" y="4558"/>
                  <a:pt x="41838" y="4558"/>
                </a:cubicBezTo>
                <a:lnTo>
                  <a:pt x="41595" y="4376"/>
                </a:lnTo>
                <a:lnTo>
                  <a:pt x="41595" y="4680"/>
                </a:lnTo>
                <a:cubicBezTo>
                  <a:pt x="41595" y="4680"/>
                  <a:pt x="41564" y="5075"/>
                  <a:pt x="41412" y="5075"/>
                </a:cubicBezTo>
                <a:cubicBezTo>
                  <a:pt x="41108" y="5075"/>
                  <a:pt x="40865" y="4984"/>
                  <a:pt x="40653" y="4801"/>
                </a:cubicBezTo>
                <a:cubicBezTo>
                  <a:pt x="40410" y="4558"/>
                  <a:pt x="40167" y="4467"/>
                  <a:pt x="39802" y="4376"/>
                </a:cubicBezTo>
                <a:lnTo>
                  <a:pt x="39741" y="4346"/>
                </a:lnTo>
                <a:cubicBezTo>
                  <a:pt x="39437" y="4255"/>
                  <a:pt x="38951" y="4011"/>
                  <a:pt x="38769" y="3890"/>
                </a:cubicBezTo>
                <a:lnTo>
                  <a:pt x="38769" y="3586"/>
                </a:lnTo>
                <a:lnTo>
                  <a:pt x="38769" y="3313"/>
                </a:lnTo>
                <a:lnTo>
                  <a:pt x="38526" y="3465"/>
                </a:lnTo>
                <a:cubicBezTo>
                  <a:pt x="38496" y="3465"/>
                  <a:pt x="37827" y="3860"/>
                  <a:pt x="37554" y="4103"/>
                </a:cubicBezTo>
                <a:cubicBezTo>
                  <a:pt x="37432" y="4194"/>
                  <a:pt x="37311" y="4346"/>
                  <a:pt x="37250" y="4437"/>
                </a:cubicBezTo>
                <a:cubicBezTo>
                  <a:pt x="37250" y="4467"/>
                  <a:pt x="37220" y="4467"/>
                  <a:pt x="37220" y="4498"/>
                </a:cubicBezTo>
                <a:cubicBezTo>
                  <a:pt x="37159" y="4346"/>
                  <a:pt x="37128" y="4163"/>
                  <a:pt x="37128" y="4011"/>
                </a:cubicBezTo>
                <a:lnTo>
                  <a:pt x="37098" y="3890"/>
                </a:lnTo>
                <a:lnTo>
                  <a:pt x="36976" y="3890"/>
                </a:lnTo>
                <a:cubicBezTo>
                  <a:pt x="36946" y="3890"/>
                  <a:pt x="36551" y="3890"/>
                  <a:pt x="36217" y="4285"/>
                </a:cubicBezTo>
                <a:cubicBezTo>
                  <a:pt x="36065" y="4467"/>
                  <a:pt x="35883" y="4589"/>
                  <a:pt x="35761" y="4589"/>
                </a:cubicBezTo>
                <a:cubicBezTo>
                  <a:pt x="35700" y="4589"/>
                  <a:pt x="35640" y="4589"/>
                  <a:pt x="35548" y="4467"/>
                </a:cubicBezTo>
                <a:cubicBezTo>
                  <a:pt x="35457" y="4346"/>
                  <a:pt x="35457" y="4224"/>
                  <a:pt x="35488" y="4103"/>
                </a:cubicBezTo>
                <a:cubicBezTo>
                  <a:pt x="35488" y="3981"/>
                  <a:pt x="35488" y="3829"/>
                  <a:pt x="35366" y="3708"/>
                </a:cubicBezTo>
                <a:cubicBezTo>
                  <a:pt x="35184" y="3525"/>
                  <a:pt x="34819" y="3313"/>
                  <a:pt x="34424" y="3313"/>
                </a:cubicBezTo>
                <a:cubicBezTo>
                  <a:pt x="34120" y="3313"/>
                  <a:pt x="33543" y="3313"/>
                  <a:pt x="33300" y="3161"/>
                </a:cubicBezTo>
                <a:cubicBezTo>
                  <a:pt x="33239" y="3161"/>
                  <a:pt x="33209" y="3130"/>
                  <a:pt x="33179" y="3100"/>
                </a:cubicBezTo>
                <a:cubicBezTo>
                  <a:pt x="32966" y="2978"/>
                  <a:pt x="32814" y="2857"/>
                  <a:pt x="32480" y="2857"/>
                </a:cubicBezTo>
                <a:lnTo>
                  <a:pt x="31052" y="2857"/>
                </a:lnTo>
                <a:cubicBezTo>
                  <a:pt x="30991" y="2857"/>
                  <a:pt x="30900" y="2887"/>
                  <a:pt x="30778" y="2918"/>
                </a:cubicBezTo>
                <a:cubicBezTo>
                  <a:pt x="30657" y="2918"/>
                  <a:pt x="30505" y="2948"/>
                  <a:pt x="30383" y="2948"/>
                </a:cubicBezTo>
                <a:cubicBezTo>
                  <a:pt x="30231" y="2948"/>
                  <a:pt x="30140" y="2918"/>
                  <a:pt x="30110" y="2857"/>
                </a:cubicBezTo>
                <a:cubicBezTo>
                  <a:pt x="29988" y="2735"/>
                  <a:pt x="29836" y="2675"/>
                  <a:pt x="29685" y="2675"/>
                </a:cubicBezTo>
                <a:cubicBezTo>
                  <a:pt x="29502" y="2675"/>
                  <a:pt x="29350" y="2766"/>
                  <a:pt x="29320" y="2766"/>
                </a:cubicBezTo>
                <a:lnTo>
                  <a:pt x="29290" y="2796"/>
                </a:lnTo>
                <a:lnTo>
                  <a:pt x="29290" y="2827"/>
                </a:lnTo>
                <a:cubicBezTo>
                  <a:pt x="29290" y="2827"/>
                  <a:pt x="29198" y="2918"/>
                  <a:pt x="29107" y="3100"/>
                </a:cubicBezTo>
                <a:lnTo>
                  <a:pt x="27467" y="3039"/>
                </a:lnTo>
                <a:cubicBezTo>
                  <a:pt x="27375" y="3039"/>
                  <a:pt x="27163" y="3009"/>
                  <a:pt x="27102" y="2887"/>
                </a:cubicBezTo>
                <a:cubicBezTo>
                  <a:pt x="27072" y="2827"/>
                  <a:pt x="27072" y="2766"/>
                  <a:pt x="27072" y="2644"/>
                </a:cubicBezTo>
                <a:cubicBezTo>
                  <a:pt x="27072" y="2523"/>
                  <a:pt x="27072" y="2340"/>
                  <a:pt x="27011" y="2067"/>
                </a:cubicBezTo>
                <a:cubicBezTo>
                  <a:pt x="26859" y="1459"/>
                  <a:pt x="26950" y="1399"/>
                  <a:pt x="26950" y="1399"/>
                </a:cubicBezTo>
                <a:lnTo>
                  <a:pt x="27193" y="1399"/>
                </a:lnTo>
                <a:cubicBezTo>
                  <a:pt x="27375" y="1399"/>
                  <a:pt x="27497" y="1338"/>
                  <a:pt x="27619" y="1155"/>
                </a:cubicBezTo>
                <a:cubicBezTo>
                  <a:pt x="27649" y="1095"/>
                  <a:pt x="27740" y="1004"/>
                  <a:pt x="27831" y="943"/>
                </a:cubicBezTo>
                <a:cubicBezTo>
                  <a:pt x="27983" y="821"/>
                  <a:pt x="28105" y="730"/>
                  <a:pt x="28074" y="548"/>
                </a:cubicBezTo>
                <a:cubicBezTo>
                  <a:pt x="28074" y="457"/>
                  <a:pt x="28014" y="396"/>
                  <a:pt x="27892" y="335"/>
                </a:cubicBezTo>
                <a:cubicBezTo>
                  <a:pt x="27801" y="274"/>
                  <a:pt x="27710" y="244"/>
                  <a:pt x="27649" y="183"/>
                </a:cubicBezTo>
                <a:cubicBezTo>
                  <a:pt x="27497" y="92"/>
                  <a:pt x="27375" y="1"/>
                  <a:pt x="27224" y="1"/>
                </a:cubicBezTo>
                <a:close/>
              </a:path>
            </a:pathLst>
          </a:custGeom>
          <a:solidFill>
            <a:schemeClr val="lt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40" name="Google Shape;1540;p51"/>
          <p:cNvGrpSpPr/>
          <p:nvPr/>
        </p:nvGrpSpPr>
        <p:grpSpPr>
          <a:xfrm>
            <a:off x="4321688" y="2569637"/>
            <a:ext cx="3541200" cy="878400"/>
            <a:chOff x="4273525" y="2514537"/>
            <a:chExt cx="3541200" cy="878400"/>
          </a:xfrm>
        </p:grpSpPr>
        <p:sp>
          <p:nvSpPr>
            <p:cNvPr id="1541" name="Google Shape;1541;p51"/>
            <p:cNvSpPr txBox="1"/>
            <p:nvPr/>
          </p:nvSpPr>
          <p:spPr>
            <a:xfrm>
              <a:off x="4273525" y="2514537"/>
              <a:ext cx="3541200" cy="400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000">
                  <a:solidFill>
                    <a:schemeClr val="dk1"/>
                  </a:solidFill>
                  <a:latin typeface="Vollkorn"/>
                  <a:ea typeface="Vollkorn"/>
                  <a:cs typeface="Vollkorn"/>
                  <a:sym typeface="Vollkorn"/>
                </a:rPr>
                <a:t>JUPITER</a:t>
              </a:r>
              <a:endParaRPr sz="2000">
                <a:solidFill>
                  <a:schemeClr val="dk1"/>
                </a:solidFill>
                <a:latin typeface="Vollkorn"/>
                <a:ea typeface="Vollkorn"/>
                <a:cs typeface="Vollkorn"/>
                <a:sym typeface="Vollkorn"/>
              </a:endParaRPr>
            </a:p>
          </p:txBody>
        </p:sp>
        <p:sp>
          <p:nvSpPr>
            <p:cNvPr id="1542" name="Google Shape;1542;p51"/>
            <p:cNvSpPr txBox="1"/>
            <p:nvPr/>
          </p:nvSpPr>
          <p:spPr>
            <a:xfrm>
              <a:off x="4273525" y="2915037"/>
              <a:ext cx="3541200" cy="4779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dk2"/>
                  </a:solidFill>
                  <a:latin typeface="Roboto"/>
                  <a:ea typeface="Roboto"/>
                  <a:cs typeface="Roboto"/>
                  <a:sym typeface="Roboto"/>
                </a:rPr>
                <a:t>Er wurde nach dem römischen Gott des Himmels und der Blitze benannt</a:t>
              </a:r>
              <a:endParaRPr>
                <a:solidFill>
                  <a:schemeClr val="dk2"/>
                </a:solidFill>
                <a:latin typeface="Roboto"/>
                <a:ea typeface="Roboto"/>
                <a:cs typeface="Roboto"/>
                <a:sym typeface="Roboto"/>
              </a:endParaRPr>
            </a:p>
          </p:txBody>
        </p:sp>
      </p:grpSp>
      <p:grpSp>
        <p:nvGrpSpPr>
          <p:cNvPr id="1543" name="Google Shape;1543;p51"/>
          <p:cNvGrpSpPr/>
          <p:nvPr/>
        </p:nvGrpSpPr>
        <p:grpSpPr>
          <a:xfrm>
            <a:off x="4321688" y="3612325"/>
            <a:ext cx="3541200" cy="878400"/>
            <a:chOff x="4273525" y="3557225"/>
            <a:chExt cx="3541200" cy="878400"/>
          </a:xfrm>
        </p:grpSpPr>
        <p:sp>
          <p:nvSpPr>
            <p:cNvPr id="1544" name="Google Shape;1544;p51"/>
            <p:cNvSpPr txBox="1"/>
            <p:nvPr/>
          </p:nvSpPr>
          <p:spPr>
            <a:xfrm>
              <a:off x="4273525" y="3557225"/>
              <a:ext cx="3541200" cy="400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000">
                  <a:solidFill>
                    <a:schemeClr val="dk1"/>
                  </a:solidFill>
                  <a:latin typeface="Vollkorn"/>
                  <a:ea typeface="Vollkorn"/>
                  <a:cs typeface="Vollkorn"/>
                  <a:sym typeface="Vollkorn"/>
                </a:rPr>
                <a:t>NEPTUNE</a:t>
              </a:r>
              <a:endParaRPr sz="2000">
                <a:solidFill>
                  <a:schemeClr val="dk1"/>
                </a:solidFill>
                <a:latin typeface="Vollkorn"/>
                <a:ea typeface="Vollkorn"/>
                <a:cs typeface="Vollkorn"/>
                <a:sym typeface="Vollkorn"/>
              </a:endParaRPr>
            </a:p>
          </p:txBody>
        </p:sp>
        <p:sp>
          <p:nvSpPr>
            <p:cNvPr id="1545" name="Google Shape;1545;p51"/>
            <p:cNvSpPr txBox="1"/>
            <p:nvPr/>
          </p:nvSpPr>
          <p:spPr>
            <a:xfrm>
              <a:off x="4273525" y="3957725"/>
              <a:ext cx="3541200" cy="4779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dk2"/>
                  </a:solidFill>
                  <a:latin typeface="Roboto"/>
                  <a:ea typeface="Roboto"/>
                  <a:cs typeface="Roboto"/>
                  <a:sym typeface="Roboto"/>
                </a:rPr>
                <a:t>Er ist auch das viertgrößte Objekt nach Durchmesser im Sonnensystem </a:t>
              </a:r>
              <a:endParaRPr>
                <a:solidFill>
                  <a:schemeClr val="dk2"/>
                </a:solidFill>
                <a:latin typeface="Roboto"/>
                <a:ea typeface="Roboto"/>
                <a:cs typeface="Roboto"/>
                <a:sym typeface="Roboto"/>
              </a:endParaRPr>
            </a:p>
          </p:txBody>
        </p:sp>
      </p:grpSp>
      <p:sp>
        <p:nvSpPr>
          <p:cNvPr id="1546" name="Google Shape;1546;p51"/>
          <p:cNvSpPr/>
          <p:nvPr/>
        </p:nvSpPr>
        <p:spPr>
          <a:xfrm>
            <a:off x="2429237" y="2849900"/>
            <a:ext cx="222300" cy="222300"/>
          </a:xfrm>
          <a:prstGeom prst="ellipse">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547" name="Google Shape;1547;p51"/>
          <p:cNvCxnSpPr>
            <a:stCxn id="1541" idx="1"/>
            <a:endCxn id="1546" idx="6"/>
          </p:cNvCxnSpPr>
          <p:nvPr/>
        </p:nvCxnSpPr>
        <p:spPr>
          <a:xfrm flipH="1">
            <a:off x="2651588" y="2769887"/>
            <a:ext cx="1670100" cy="191100"/>
          </a:xfrm>
          <a:prstGeom prst="bentConnector3">
            <a:avLst>
              <a:gd name="adj1" fmla="val 50002"/>
            </a:avLst>
          </a:prstGeom>
          <a:noFill/>
          <a:ln w="19050" cap="flat" cmpd="sng">
            <a:solidFill>
              <a:schemeClr val="dk1"/>
            </a:solidFill>
            <a:prstDash val="solid"/>
            <a:round/>
            <a:headEnd type="none" w="med" len="med"/>
            <a:tailEnd type="oval" w="med" len="med"/>
          </a:ln>
        </p:spPr>
      </p:cxnSp>
      <p:sp>
        <p:nvSpPr>
          <p:cNvPr id="1548" name="Google Shape;1548;p51"/>
          <p:cNvSpPr/>
          <p:nvPr/>
        </p:nvSpPr>
        <p:spPr>
          <a:xfrm>
            <a:off x="2206937" y="3433825"/>
            <a:ext cx="222300" cy="222300"/>
          </a:xfrm>
          <a:prstGeom prst="ellipse">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 name="Google Shape;1549;p51"/>
          <p:cNvSpPr/>
          <p:nvPr/>
        </p:nvSpPr>
        <p:spPr>
          <a:xfrm>
            <a:off x="2163637" y="2309175"/>
            <a:ext cx="222300" cy="222300"/>
          </a:xfrm>
          <a:prstGeom prst="ellipse">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550" name="Google Shape;1550;p51"/>
          <p:cNvCxnSpPr>
            <a:stCxn id="1544" idx="1"/>
            <a:endCxn id="1548" idx="6"/>
          </p:cNvCxnSpPr>
          <p:nvPr/>
        </p:nvCxnSpPr>
        <p:spPr>
          <a:xfrm rot="10800000">
            <a:off x="2429288" y="3544975"/>
            <a:ext cx="1892400" cy="267600"/>
          </a:xfrm>
          <a:prstGeom prst="bentConnector3">
            <a:avLst>
              <a:gd name="adj1" fmla="val 50001"/>
            </a:avLst>
          </a:prstGeom>
          <a:noFill/>
          <a:ln w="19050" cap="flat" cmpd="sng">
            <a:solidFill>
              <a:schemeClr val="dk1"/>
            </a:solidFill>
            <a:prstDash val="solid"/>
            <a:round/>
            <a:headEnd type="none" w="med" len="med"/>
            <a:tailEnd type="oval" w="med" len="med"/>
          </a:ln>
        </p:spPr>
      </p:cxnSp>
      <p:grpSp>
        <p:nvGrpSpPr>
          <p:cNvPr id="1551" name="Google Shape;1551;p51"/>
          <p:cNvGrpSpPr/>
          <p:nvPr/>
        </p:nvGrpSpPr>
        <p:grpSpPr>
          <a:xfrm>
            <a:off x="4321688" y="1526925"/>
            <a:ext cx="3541200" cy="878400"/>
            <a:chOff x="4273525" y="1471825"/>
            <a:chExt cx="3541200" cy="878400"/>
          </a:xfrm>
        </p:grpSpPr>
        <p:sp>
          <p:nvSpPr>
            <p:cNvPr id="1552" name="Google Shape;1552;p51"/>
            <p:cNvSpPr txBox="1"/>
            <p:nvPr/>
          </p:nvSpPr>
          <p:spPr>
            <a:xfrm>
              <a:off x="4273525" y="1471825"/>
              <a:ext cx="3541200" cy="400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000">
                  <a:solidFill>
                    <a:schemeClr val="dk1"/>
                  </a:solidFill>
                  <a:latin typeface="Vollkorn"/>
                  <a:ea typeface="Vollkorn"/>
                  <a:cs typeface="Vollkorn"/>
                  <a:sym typeface="Vollkorn"/>
                </a:rPr>
                <a:t>VENUS</a:t>
              </a:r>
              <a:endParaRPr sz="2000">
                <a:solidFill>
                  <a:schemeClr val="dk1"/>
                </a:solidFill>
                <a:latin typeface="Vollkorn"/>
                <a:ea typeface="Vollkorn"/>
                <a:cs typeface="Vollkorn"/>
                <a:sym typeface="Vollkorn"/>
              </a:endParaRPr>
            </a:p>
          </p:txBody>
        </p:sp>
        <p:sp>
          <p:nvSpPr>
            <p:cNvPr id="1553" name="Google Shape;1553;p51"/>
            <p:cNvSpPr txBox="1"/>
            <p:nvPr/>
          </p:nvSpPr>
          <p:spPr>
            <a:xfrm>
              <a:off x="4273525" y="1872325"/>
              <a:ext cx="3541200" cy="4779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dk2"/>
                  </a:solidFill>
                  <a:latin typeface="Roboto"/>
                  <a:ea typeface="Roboto"/>
                  <a:cs typeface="Roboto"/>
                  <a:sym typeface="Roboto"/>
                </a:rPr>
                <a:t>Die Venus hat einen schönen Namen und ist der zweite Planet von der Sonne</a:t>
              </a:r>
              <a:endParaRPr>
                <a:solidFill>
                  <a:schemeClr val="dk2"/>
                </a:solidFill>
                <a:latin typeface="Roboto"/>
                <a:ea typeface="Roboto"/>
                <a:cs typeface="Roboto"/>
                <a:sym typeface="Roboto"/>
              </a:endParaRPr>
            </a:p>
          </p:txBody>
        </p:sp>
      </p:grpSp>
      <p:cxnSp>
        <p:nvCxnSpPr>
          <p:cNvPr id="1554" name="Google Shape;1554;p51"/>
          <p:cNvCxnSpPr>
            <a:stCxn id="1552" idx="1"/>
            <a:endCxn id="1549" idx="6"/>
          </p:cNvCxnSpPr>
          <p:nvPr/>
        </p:nvCxnSpPr>
        <p:spPr>
          <a:xfrm flipH="1">
            <a:off x="2385788" y="1727175"/>
            <a:ext cx="1935900" cy="693300"/>
          </a:xfrm>
          <a:prstGeom prst="bentConnector3">
            <a:avLst>
              <a:gd name="adj1" fmla="val 49996"/>
            </a:avLst>
          </a:prstGeom>
          <a:noFill/>
          <a:ln w="19050" cap="flat" cmpd="sng">
            <a:solidFill>
              <a:schemeClr val="dk1"/>
            </a:solidFill>
            <a:prstDash val="solid"/>
            <a:round/>
            <a:headEnd type="none" w="med" len="med"/>
            <a:tailEnd type="oval" w="med" len="med"/>
          </a:ln>
        </p:spPr>
      </p:cxnSp>
      <p:grpSp>
        <p:nvGrpSpPr>
          <p:cNvPr id="1555" name="Google Shape;1555;p51"/>
          <p:cNvGrpSpPr/>
          <p:nvPr/>
        </p:nvGrpSpPr>
        <p:grpSpPr>
          <a:xfrm>
            <a:off x="8085155" y="1620836"/>
            <a:ext cx="188650" cy="182200"/>
            <a:chOff x="1148925" y="2624725"/>
            <a:chExt cx="188650" cy="182200"/>
          </a:xfrm>
        </p:grpSpPr>
        <p:sp>
          <p:nvSpPr>
            <p:cNvPr id="1556" name="Google Shape;1556;p51"/>
            <p:cNvSpPr/>
            <p:nvPr/>
          </p:nvSpPr>
          <p:spPr>
            <a:xfrm>
              <a:off x="1195875" y="2717025"/>
              <a:ext cx="31600" cy="8925"/>
            </a:xfrm>
            <a:custGeom>
              <a:avLst/>
              <a:gdLst/>
              <a:ahLst/>
              <a:cxnLst/>
              <a:rect l="l" t="t" r="r" b="b"/>
              <a:pathLst>
                <a:path w="1264" h="357" extrusionOk="0">
                  <a:moveTo>
                    <a:pt x="1" y="1"/>
                  </a:moveTo>
                  <a:cubicBezTo>
                    <a:pt x="1" y="1"/>
                    <a:pt x="324" y="130"/>
                    <a:pt x="616" y="227"/>
                  </a:cubicBezTo>
                  <a:cubicBezTo>
                    <a:pt x="713" y="260"/>
                    <a:pt x="778" y="292"/>
                    <a:pt x="843" y="324"/>
                  </a:cubicBezTo>
                  <a:cubicBezTo>
                    <a:pt x="907" y="324"/>
                    <a:pt x="1004" y="324"/>
                    <a:pt x="1069" y="357"/>
                  </a:cubicBezTo>
                  <a:cubicBezTo>
                    <a:pt x="1166" y="357"/>
                    <a:pt x="1264" y="324"/>
                    <a:pt x="1264" y="324"/>
                  </a:cubicBezTo>
                  <a:lnTo>
                    <a:pt x="1264" y="292"/>
                  </a:lnTo>
                  <a:cubicBezTo>
                    <a:pt x="1264" y="292"/>
                    <a:pt x="1199" y="260"/>
                    <a:pt x="1102" y="195"/>
                  </a:cubicBezTo>
                  <a:cubicBezTo>
                    <a:pt x="1037" y="162"/>
                    <a:pt x="972" y="130"/>
                    <a:pt x="907" y="98"/>
                  </a:cubicBezTo>
                  <a:cubicBezTo>
                    <a:pt x="810" y="98"/>
                    <a:pt x="745" y="98"/>
                    <a:pt x="648" y="65"/>
                  </a:cubicBezTo>
                  <a:cubicBezTo>
                    <a:pt x="357" y="33"/>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 name="Google Shape;1557;p51"/>
            <p:cNvSpPr/>
            <p:nvPr/>
          </p:nvSpPr>
          <p:spPr>
            <a:xfrm>
              <a:off x="1212075" y="2691125"/>
              <a:ext cx="18650" cy="27550"/>
            </a:xfrm>
            <a:custGeom>
              <a:avLst/>
              <a:gdLst/>
              <a:ahLst/>
              <a:cxnLst/>
              <a:rect l="l" t="t" r="r" b="b"/>
              <a:pathLst>
                <a:path w="746" h="1102" extrusionOk="0">
                  <a:moveTo>
                    <a:pt x="33" y="0"/>
                  </a:moveTo>
                  <a:lnTo>
                    <a:pt x="0" y="33"/>
                  </a:lnTo>
                  <a:cubicBezTo>
                    <a:pt x="0" y="33"/>
                    <a:pt x="162" y="324"/>
                    <a:pt x="324" y="616"/>
                  </a:cubicBezTo>
                  <a:cubicBezTo>
                    <a:pt x="356" y="680"/>
                    <a:pt x="389" y="745"/>
                    <a:pt x="421" y="810"/>
                  </a:cubicBezTo>
                  <a:cubicBezTo>
                    <a:pt x="454" y="875"/>
                    <a:pt x="518" y="939"/>
                    <a:pt x="551" y="972"/>
                  </a:cubicBezTo>
                  <a:cubicBezTo>
                    <a:pt x="648" y="1069"/>
                    <a:pt x="745" y="1101"/>
                    <a:pt x="745" y="1101"/>
                  </a:cubicBezTo>
                  <a:cubicBezTo>
                    <a:pt x="745" y="1101"/>
                    <a:pt x="745" y="1004"/>
                    <a:pt x="680" y="875"/>
                  </a:cubicBezTo>
                  <a:cubicBezTo>
                    <a:pt x="680" y="842"/>
                    <a:pt x="648" y="745"/>
                    <a:pt x="616" y="713"/>
                  </a:cubicBezTo>
                  <a:cubicBezTo>
                    <a:pt x="551" y="648"/>
                    <a:pt x="486" y="583"/>
                    <a:pt x="454" y="518"/>
                  </a:cubicBezTo>
                  <a:cubicBezTo>
                    <a:pt x="259" y="259"/>
                    <a:pt x="33"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 name="Google Shape;1558;p51"/>
            <p:cNvSpPr/>
            <p:nvPr/>
          </p:nvSpPr>
          <p:spPr>
            <a:xfrm>
              <a:off x="1236350" y="2624725"/>
              <a:ext cx="4900" cy="96375"/>
            </a:xfrm>
            <a:custGeom>
              <a:avLst/>
              <a:gdLst/>
              <a:ahLst/>
              <a:cxnLst/>
              <a:rect l="l" t="t" r="r" b="b"/>
              <a:pathLst>
                <a:path w="196" h="3855" extrusionOk="0">
                  <a:moveTo>
                    <a:pt x="98" y="1"/>
                  </a:moveTo>
                  <a:cubicBezTo>
                    <a:pt x="98" y="1"/>
                    <a:pt x="66" y="972"/>
                    <a:pt x="33" y="1912"/>
                  </a:cubicBezTo>
                  <a:cubicBezTo>
                    <a:pt x="1" y="2171"/>
                    <a:pt x="1" y="2397"/>
                    <a:pt x="1" y="2624"/>
                  </a:cubicBezTo>
                  <a:cubicBezTo>
                    <a:pt x="1" y="2851"/>
                    <a:pt x="1" y="3077"/>
                    <a:pt x="1" y="3239"/>
                  </a:cubicBezTo>
                  <a:cubicBezTo>
                    <a:pt x="33" y="3595"/>
                    <a:pt x="66" y="3854"/>
                    <a:pt x="66" y="3854"/>
                  </a:cubicBezTo>
                  <a:lnTo>
                    <a:pt x="98" y="3854"/>
                  </a:lnTo>
                  <a:cubicBezTo>
                    <a:pt x="98" y="3854"/>
                    <a:pt x="130" y="3595"/>
                    <a:pt x="163" y="3239"/>
                  </a:cubicBezTo>
                  <a:cubicBezTo>
                    <a:pt x="195" y="3077"/>
                    <a:pt x="195" y="2851"/>
                    <a:pt x="195" y="2624"/>
                  </a:cubicBezTo>
                  <a:cubicBezTo>
                    <a:pt x="195" y="2397"/>
                    <a:pt x="195" y="2171"/>
                    <a:pt x="195" y="1912"/>
                  </a:cubicBezTo>
                  <a:cubicBezTo>
                    <a:pt x="163" y="972"/>
                    <a:pt x="130" y="1"/>
                    <a:pt x="1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 name="Google Shape;1559;p51"/>
            <p:cNvSpPr/>
            <p:nvPr/>
          </p:nvSpPr>
          <p:spPr>
            <a:xfrm>
              <a:off x="1244450" y="2687875"/>
              <a:ext cx="23500" cy="34850"/>
            </a:xfrm>
            <a:custGeom>
              <a:avLst/>
              <a:gdLst/>
              <a:ahLst/>
              <a:cxnLst/>
              <a:rect l="l" t="t" r="r" b="b"/>
              <a:pathLst>
                <a:path w="940" h="1394" extrusionOk="0">
                  <a:moveTo>
                    <a:pt x="907" y="1"/>
                  </a:moveTo>
                  <a:cubicBezTo>
                    <a:pt x="907" y="1"/>
                    <a:pt x="648" y="325"/>
                    <a:pt x="389" y="648"/>
                  </a:cubicBezTo>
                  <a:cubicBezTo>
                    <a:pt x="324" y="746"/>
                    <a:pt x="260" y="810"/>
                    <a:pt x="195" y="908"/>
                  </a:cubicBezTo>
                  <a:cubicBezTo>
                    <a:pt x="162" y="972"/>
                    <a:pt x="130" y="1069"/>
                    <a:pt x="98" y="1134"/>
                  </a:cubicBezTo>
                  <a:cubicBezTo>
                    <a:pt x="33" y="1296"/>
                    <a:pt x="1" y="1393"/>
                    <a:pt x="1" y="1393"/>
                  </a:cubicBezTo>
                  <a:lnTo>
                    <a:pt x="33" y="1393"/>
                  </a:lnTo>
                  <a:cubicBezTo>
                    <a:pt x="33" y="1393"/>
                    <a:pt x="98" y="1328"/>
                    <a:pt x="227" y="1231"/>
                  </a:cubicBezTo>
                  <a:cubicBezTo>
                    <a:pt x="260" y="1167"/>
                    <a:pt x="324" y="1102"/>
                    <a:pt x="389" y="1005"/>
                  </a:cubicBezTo>
                  <a:cubicBezTo>
                    <a:pt x="422" y="940"/>
                    <a:pt x="486" y="843"/>
                    <a:pt x="519" y="746"/>
                  </a:cubicBezTo>
                  <a:cubicBezTo>
                    <a:pt x="745" y="389"/>
                    <a:pt x="940" y="1"/>
                    <a:pt x="9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 name="Google Shape;1560;p51"/>
            <p:cNvSpPr/>
            <p:nvPr/>
          </p:nvSpPr>
          <p:spPr>
            <a:xfrm>
              <a:off x="1247700" y="2712175"/>
              <a:ext cx="31600" cy="13775"/>
            </a:xfrm>
            <a:custGeom>
              <a:avLst/>
              <a:gdLst/>
              <a:ahLst/>
              <a:cxnLst/>
              <a:rect l="l" t="t" r="r" b="b"/>
              <a:pathLst>
                <a:path w="1264" h="551" extrusionOk="0">
                  <a:moveTo>
                    <a:pt x="1263" y="0"/>
                  </a:moveTo>
                  <a:cubicBezTo>
                    <a:pt x="1263" y="0"/>
                    <a:pt x="939" y="97"/>
                    <a:pt x="615" y="195"/>
                  </a:cubicBezTo>
                  <a:cubicBezTo>
                    <a:pt x="518" y="227"/>
                    <a:pt x="453" y="259"/>
                    <a:pt x="356" y="259"/>
                  </a:cubicBezTo>
                  <a:cubicBezTo>
                    <a:pt x="292" y="292"/>
                    <a:pt x="227" y="356"/>
                    <a:pt x="194" y="389"/>
                  </a:cubicBezTo>
                  <a:cubicBezTo>
                    <a:pt x="65" y="454"/>
                    <a:pt x="0" y="518"/>
                    <a:pt x="0" y="518"/>
                  </a:cubicBezTo>
                  <a:lnTo>
                    <a:pt x="32" y="551"/>
                  </a:lnTo>
                  <a:cubicBezTo>
                    <a:pt x="32" y="551"/>
                    <a:pt x="130" y="551"/>
                    <a:pt x="259" y="518"/>
                  </a:cubicBezTo>
                  <a:cubicBezTo>
                    <a:pt x="292" y="518"/>
                    <a:pt x="389" y="486"/>
                    <a:pt x="453" y="454"/>
                  </a:cubicBezTo>
                  <a:cubicBezTo>
                    <a:pt x="518" y="421"/>
                    <a:pt x="583" y="389"/>
                    <a:pt x="680" y="356"/>
                  </a:cubicBezTo>
                  <a:cubicBezTo>
                    <a:pt x="972" y="195"/>
                    <a:pt x="1263" y="33"/>
                    <a:pt x="1263" y="33"/>
                  </a:cubicBezTo>
                  <a:lnTo>
                    <a:pt x="126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 name="Google Shape;1561;p51"/>
            <p:cNvSpPr/>
            <p:nvPr/>
          </p:nvSpPr>
          <p:spPr>
            <a:xfrm>
              <a:off x="1249300" y="2726750"/>
              <a:ext cx="88275" cy="5675"/>
            </a:xfrm>
            <a:custGeom>
              <a:avLst/>
              <a:gdLst/>
              <a:ahLst/>
              <a:cxnLst/>
              <a:rect l="l" t="t" r="r" b="b"/>
              <a:pathLst>
                <a:path w="3531" h="227" extrusionOk="0">
                  <a:moveTo>
                    <a:pt x="1102" y="0"/>
                  </a:moveTo>
                  <a:cubicBezTo>
                    <a:pt x="908" y="0"/>
                    <a:pt x="713" y="33"/>
                    <a:pt x="551" y="33"/>
                  </a:cubicBezTo>
                  <a:cubicBezTo>
                    <a:pt x="228" y="97"/>
                    <a:pt x="1" y="130"/>
                    <a:pt x="1" y="130"/>
                  </a:cubicBezTo>
                  <a:lnTo>
                    <a:pt x="1" y="162"/>
                  </a:lnTo>
                  <a:cubicBezTo>
                    <a:pt x="1" y="162"/>
                    <a:pt x="228" y="194"/>
                    <a:pt x="551" y="194"/>
                  </a:cubicBezTo>
                  <a:cubicBezTo>
                    <a:pt x="713" y="227"/>
                    <a:pt x="908" y="227"/>
                    <a:pt x="1102" y="227"/>
                  </a:cubicBezTo>
                  <a:cubicBezTo>
                    <a:pt x="1329" y="194"/>
                    <a:pt x="1555" y="194"/>
                    <a:pt x="1782" y="162"/>
                  </a:cubicBezTo>
                  <a:cubicBezTo>
                    <a:pt x="2656" y="97"/>
                    <a:pt x="3531" y="33"/>
                    <a:pt x="3531" y="33"/>
                  </a:cubicBezTo>
                  <a:lnTo>
                    <a:pt x="353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 name="Google Shape;1562;p51"/>
            <p:cNvSpPr/>
            <p:nvPr/>
          </p:nvSpPr>
          <p:spPr>
            <a:xfrm>
              <a:off x="1248500" y="2735650"/>
              <a:ext cx="29175" cy="21875"/>
            </a:xfrm>
            <a:custGeom>
              <a:avLst/>
              <a:gdLst/>
              <a:ahLst/>
              <a:cxnLst/>
              <a:rect l="l" t="t" r="r" b="b"/>
              <a:pathLst>
                <a:path w="1167" h="875" extrusionOk="0">
                  <a:moveTo>
                    <a:pt x="0" y="0"/>
                  </a:moveTo>
                  <a:lnTo>
                    <a:pt x="0" y="33"/>
                  </a:lnTo>
                  <a:cubicBezTo>
                    <a:pt x="0" y="33"/>
                    <a:pt x="33" y="98"/>
                    <a:pt x="130" y="227"/>
                  </a:cubicBezTo>
                  <a:cubicBezTo>
                    <a:pt x="162" y="259"/>
                    <a:pt x="227" y="324"/>
                    <a:pt x="292" y="357"/>
                  </a:cubicBezTo>
                  <a:cubicBezTo>
                    <a:pt x="357" y="421"/>
                    <a:pt x="454" y="454"/>
                    <a:pt x="519" y="518"/>
                  </a:cubicBezTo>
                  <a:cubicBezTo>
                    <a:pt x="842" y="713"/>
                    <a:pt x="1134" y="875"/>
                    <a:pt x="1134" y="875"/>
                  </a:cubicBezTo>
                  <a:lnTo>
                    <a:pt x="1166" y="875"/>
                  </a:lnTo>
                  <a:cubicBezTo>
                    <a:pt x="1166" y="875"/>
                    <a:pt x="907" y="616"/>
                    <a:pt x="616" y="389"/>
                  </a:cubicBezTo>
                  <a:cubicBezTo>
                    <a:pt x="551" y="324"/>
                    <a:pt x="486" y="259"/>
                    <a:pt x="421" y="195"/>
                  </a:cubicBezTo>
                  <a:cubicBezTo>
                    <a:pt x="357" y="162"/>
                    <a:pt x="292" y="130"/>
                    <a:pt x="227" y="98"/>
                  </a:cubicBezTo>
                  <a:cubicBezTo>
                    <a:pt x="98" y="33"/>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 name="Google Shape;1563;p51"/>
            <p:cNvSpPr/>
            <p:nvPr/>
          </p:nvSpPr>
          <p:spPr>
            <a:xfrm>
              <a:off x="1245250" y="2742125"/>
              <a:ext cx="17850" cy="26750"/>
            </a:xfrm>
            <a:custGeom>
              <a:avLst/>
              <a:gdLst/>
              <a:ahLst/>
              <a:cxnLst/>
              <a:rect l="l" t="t" r="r" b="b"/>
              <a:pathLst>
                <a:path w="714" h="1070" extrusionOk="0">
                  <a:moveTo>
                    <a:pt x="33" y="0"/>
                  </a:moveTo>
                  <a:lnTo>
                    <a:pt x="1" y="33"/>
                  </a:lnTo>
                  <a:cubicBezTo>
                    <a:pt x="1" y="33"/>
                    <a:pt x="33" y="98"/>
                    <a:pt x="66" y="227"/>
                  </a:cubicBezTo>
                  <a:cubicBezTo>
                    <a:pt x="98" y="292"/>
                    <a:pt x="98" y="357"/>
                    <a:pt x="163" y="421"/>
                  </a:cubicBezTo>
                  <a:cubicBezTo>
                    <a:pt x="195" y="454"/>
                    <a:pt x="260" y="519"/>
                    <a:pt x="292" y="583"/>
                  </a:cubicBezTo>
                  <a:cubicBezTo>
                    <a:pt x="487" y="842"/>
                    <a:pt x="713" y="1069"/>
                    <a:pt x="713" y="1069"/>
                  </a:cubicBezTo>
                  <a:cubicBezTo>
                    <a:pt x="713" y="1069"/>
                    <a:pt x="584" y="778"/>
                    <a:pt x="422" y="486"/>
                  </a:cubicBezTo>
                  <a:cubicBezTo>
                    <a:pt x="390" y="421"/>
                    <a:pt x="357" y="357"/>
                    <a:pt x="325" y="292"/>
                  </a:cubicBezTo>
                  <a:cubicBezTo>
                    <a:pt x="292" y="227"/>
                    <a:pt x="228" y="195"/>
                    <a:pt x="195" y="130"/>
                  </a:cubicBezTo>
                  <a:cubicBezTo>
                    <a:pt x="98" y="65"/>
                    <a:pt x="33"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 name="Google Shape;1564;p51"/>
            <p:cNvSpPr/>
            <p:nvPr/>
          </p:nvSpPr>
          <p:spPr>
            <a:xfrm>
              <a:off x="1236350" y="2742925"/>
              <a:ext cx="4900" cy="64000"/>
            </a:xfrm>
            <a:custGeom>
              <a:avLst/>
              <a:gdLst/>
              <a:ahLst/>
              <a:cxnLst/>
              <a:rect l="l" t="t" r="r" b="b"/>
              <a:pathLst>
                <a:path w="196" h="2560" extrusionOk="0">
                  <a:moveTo>
                    <a:pt x="66" y="1"/>
                  </a:moveTo>
                  <a:cubicBezTo>
                    <a:pt x="66" y="1"/>
                    <a:pt x="33" y="163"/>
                    <a:pt x="1" y="422"/>
                  </a:cubicBezTo>
                  <a:cubicBezTo>
                    <a:pt x="1" y="519"/>
                    <a:pt x="1" y="681"/>
                    <a:pt x="1" y="810"/>
                  </a:cubicBezTo>
                  <a:cubicBezTo>
                    <a:pt x="1" y="972"/>
                    <a:pt x="1" y="1134"/>
                    <a:pt x="33" y="1296"/>
                  </a:cubicBezTo>
                  <a:cubicBezTo>
                    <a:pt x="66" y="1911"/>
                    <a:pt x="98" y="2559"/>
                    <a:pt x="98" y="2559"/>
                  </a:cubicBezTo>
                  <a:lnTo>
                    <a:pt x="130" y="2559"/>
                  </a:lnTo>
                  <a:cubicBezTo>
                    <a:pt x="130" y="2559"/>
                    <a:pt x="163" y="1911"/>
                    <a:pt x="195" y="1296"/>
                  </a:cubicBezTo>
                  <a:cubicBezTo>
                    <a:pt x="195" y="1134"/>
                    <a:pt x="195" y="972"/>
                    <a:pt x="195" y="810"/>
                  </a:cubicBezTo>
                  <a:cubicBezTo>
                    <a:pt x="195" y="681"/>
                    <a:pt x="195" y="519"/>
                    <a:pt x="163" y="422"/>
                  </a:cubicBezTo>
                  <a:cubicBezTo>
                    <a:pt x="130" y="163"/>
                    <a:pt x="98" y="1"/>
                    <a:pt x="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 name="Google Shape;1565;p51"/>
            <p:cNvSpPr/>
            <p:nvPr/>
          </p:nvSpPr>
          <p:spPr>
            <a:xfrm>
              <a:off x="1210450" y="2741325"/>
              <a:ext cx="21875" cy="25100"/>
            </a:xfrm>
            <a:custGeom>
              <a:avLst/>
              <a:gdLst/>
              <a:ahLst/>
              <a:cxnLst/>
              <a:rect l="l" t="t" r="r" b="b"/>
              <a:pathLst>
                <a:path w="875" h="1004" extrusionOk="0">
                  <a:moveTo>
                    <a:pt x="875" y="0"/>
                  </a:moveTo>
                  <a:cubicBezTo>
                    <a:pt x="875" y="0"/>
                    <a:pt x="778" y="32"/>
                    <a:pt x="681" y="130"/>
                  </a:cubicBezTo>
                  <a:cubicBezTo>
                    <a:pt x="616" y="162"/>
                    <a:pt x="583" y="194"/>
                    <a:pt x="519" y="259"/>
                  </a:cubicBezTo>
                  <a:cubicBezTo>
                    <a:pt x="486" y="324"/>
                    <a:pt x="421" y="389"/>
                    <a:pt x="389" y="453"/>
                  </a:cubicBezTo>
                  <a:cubicBezTo>
                    <a:pt x="195" y="712"/>
                    <a:pt x="0" y="972"/>
                    <a:pt x="0" y="972"/>
                  </a:cubicBezTo>
                  <a:lnTo>
                    <a:pt x="33" y="1004"/>
                  </a:lnTo>
                  <a:cubicBezTo>
                    <a:pt x="33" y="1004"/>
                    <a:pt x="260" y="777"/>
                    <a:pt x="519" y="551"/>
                  </a:cubicBezTo>
                  <a:cubicBezTo>
                    <a:pt x="551" y="486"/>
                    <a:pt x="616" y="453"/>
                    <a:pt x="681" y="389"/>
                  </a:cubicBezTo>
                  <a:cubicBezTo>
                    <a:pt x="713" y="324"/>
                    <a:pt x="778" y="259"/>
                    <a:pt x="810" y="227"/>
                  </a:cubicBezTo>
                  <a:cubicBezTo>
                    <a:pt x="842" y="97"/>
                    <a:pt x="875" y="32"/>
                    <a:pt x="875" y="32"/>
                  </a:cubicBezTo>
                  <a:lnTo>
                    <a:pt x="87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 name="Google Shape;1566;p51"/>
            <p:cNvSpPr/>
            <p:nvPr/>
          </p:nvSpPr>
          <p:spPr>
            <a:xfrm>
              <a:off x="1202350" y="2738075"/>
              <a:ext cx="25125" cy="12175"/>
            </a:xfrm>
            <a:custGeom>
              <a:avLst/>
              <a:gdLst/>
              <a:ahLst/>
              <a:cxnLst/>
              <a:rect l="l" t="t" r="r" b="b"/>
              <a:pathLst>
                <a:path w="1005" h="487" extrusionOk="0">
                  <a:moveTo>
                    <a:pt x="1005" y="1"/>
                  </a:moveTo>
                  <a:cubicBezTo>
                    <a:pt x="1005" y="1"/>
                    <a:pt x="940" y="1"/>
                    <a:pt x="810" y="33"/>
                  </a:cubicBezTo>
                  <a:cubicBezTo>
                    <a:pt x="778" y="33"/>
                    <a:pt x="713" y="33"/>
                    <a:pt x="648" y="65"/>
                  </a:cubicBezTo>
                  <a:cubicBezTo>
                    <a:pt x="584" y="98"/>
                    <a:pt x="519" y="130"/>
                    <a:pt x="486" y="162"/>
                  </a:cubicBezTo>
                  <a:cubicBezTo>
                    <a:pt x="227" y="324"/>
                    <a:pt x="1" y="486"/>
                    <a:pt x="1" y="486"/>
                  </a:cubicBezTo>
                  <a:cubicBezTo>
                    <a:pt x="1" y="486"/>
                    <a:pt x="292" y="421"/>
                    <a:pt x="551" y="324"/>
                  </a:cubicBezTo>
                  <a:cubicBezTo>
                    <a:pt x="616" y="292"/>
                    <a:pt x="681" y="292"/>
                    <a:pt x="745" y="260"/>
                  </a:cubicBezTo>
                  <a:cubicBezTo>
                    <a:pt x="810" y="227"/>
                    <a:pt x="843" y="195"/>
                    <a:pt x="875" y="162"/>
                  </a:cubicBezTo>
                  <a:cubicBezTo>
                    <a:pt x="972" y="98"/>
                    <a:pt x="1005" y="33"/>
                    <a:pt x="1005" y="33"/>
                  </a:cubicBezTo>
                  <a:lnTo>
                    <a:pt x="100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 name="Google Shape;1567;p51"/>
            <p:cNvSpPr/>
            <p:nvPr/>
          </p:nvSpPr>
          <p:spPr>
            <a:xfrm>
              <a:off x="1148925" y="2727550"/>
              <a:ext cx="76925" cy="5700"/>
            </a:xfrm>
            <a:custGeom>
              <a:avLst/>
              <a:gdLst/>
              <a:ahLst/>
              <a:cxnLst/>
              <a:rect l="l" t="t" r="r" b="b"/>
              <a:pathLst>
                <a:path w="3077" h="228" extrusionOk="0">
                  <a:moveTo>
                    <a:pt x="0" y="1"/>
                  </a:moveTo>
                  <a:lnTo>
                    <a:pt x="0" y="33"/>
                  </a:lnTo>
                  <a:cubicBezTo>
                    <a:pt x="0" y="33"/>
                    <a:pt x="778" y="98"/>
                    <a:pt x="1522" y="162"/>
                  </a:cubicBezTo>
                  <a:cubicBezTo>
                    <a:pt x="1717" y="195"/>
                    <a:pt x="1911" y="195"/>
                    <a:pt x="2105" y="227"/>
                  </a:cubicBezTo>
                  <a:cubicBezTo>
                    <a:pt x="2267" y="227"/>
                    <a:pt x="2461" y="227"/>
                    <a:pt x="2591" y="195"/>
                  </a:cubicBezTo>
                  <a:cubicBezTo>
                    <a:pt x="2882" y="195"/>
                    <a:pt x="3077" y="162"/>
                    <a:pt x="3077" y="162"/>
                  </a:cubicBezTo>
                  <a:lnTo>
                    <a:pt x="3077" y="130"/>
                  </a:lnTo>
                  <a:cubicBezTo>
                    <a:pt x="3077" y="130"/>
                    <a:pt x="2882" y="98"/>
                    <a:pt x="2591" y="33"/>
                  </a:cubicBezTo>
                  <a:cubicBezTo>
                    <a:pt x="2461" y="33"/>
                    <a:pt x="2300" y="1"/>
                    <a:pt x="21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8" name="Google Shape;1568;p51"/>
          <p:cNvGrpSpPr/>
          <p:nvPr/>
        </p:nvGrpSpPr>
        <p:grpSpPr>
          <a:xfrm>
            <a:off x="7886988" y="3333475"/>
            <a:ext cx="736750" cy="709200"/>
            <a:chOff x="1426600" y="736000"/>
            <a:chExt cx="736750" cy="709200"/>
          </a:xfrm>
        </p:grpSpPr>
        <p:sp>
          <p:nvSpPr>
            <p:cNvPr id="1569" name="Google Shape;1569;p51"/>
            <p:cNvSpPr/>
            <p:nvPr/>
          </p:nvSpPr>
          <p:spPr>
            <a:xfrm>
              <a:off x="1611200" y="1094650"/>
              <a:ext cx="123075" cy="31600"/>
            </a:xfrm>
            <a:custGeom>
              <a:avLst/>
              <a:gdLst/>
              <a:ahLst/>
              <a:cxnLst/>
              <a:rect l="l" t="t" r="r" b="b"/>
              <a:pathLst>
                <a:path w="4923" h="1264" extrusionOk="0">
                  <a:moveTo>
                    <a:pt x="0" y="0"/>
                  </a:moveTo>
                  <a:lnTo>
                    <a:pt x="0" y="33"/>
                  </a:lnTo>
                  <a:cubicBezTo>
                    <a:pt x="0" y="33"/>
                    <a:pt x="1231" y="389"/>
                    <a:pt x="2461" y="713"/>
                  </a:cubicBezTo>
                  <a:cubicBezTo>
                    <a:pt x="2753" y="810"/>
                    <a:pt x="3044" y="907"/>
                    <a:pt x="3335" y="972"/>
                  </a:cubicBezTo>
                  <a:cubicBezTo>
                    <a:pt x="3627" y="1036"/>
                    <a:pt x="3918" y="1101"/>
                    <a:pt x="4145" y="1134"/>
                  </a:cubicBezTo>
                  <a:cubicBezTo>
                    <a:pt x="4598" y="1231"/>
                    <a:pt x="4922" y="1263"/>
                    <a:pt x="4922" y="1263"/>
                  </a:cubicBezTo>
                  <a:cubicBezTo>
                    <a:pt x="4922" y="1263"/>
                    <a:pt x="4631" y="1134"/>
                    <a:pt x="4177" y="1004"/>
                  </a:cubicBezTo>
                  <a:cubicBezTo>
                    <a:pt x="3951" y="907"/>
                    <a:pt x="3692" y="842"/>
                    <a:pt x="3400" y="777"/>
                  </a:cubicBezTo>
                  <a:cubicBezTo>
                    <a:pt x="3109" y="713"/>
                    <a:pt x="2785" y="648"/>
                    <a:pt x="2494" y="551"/>
                  </a:cubicBezTo>
                  <a:cubicBezTo>
                    <a:pt x="1263" y="292"/>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 name="Google Shape;1570;p51"/>
            <p:cNvSpPr/>
            <p:nvPr/>
          </p:nvSpPr>
          <p:spPr>
            <a:xfrm>
              <a:off x="1674325" y="995875"/>
              <a:ext cx="71275" cy="106075"/>
            </a:xfrm>
            <a:custGeom>
              <a:avLst/>
              <a:gdLst/>
              <a:ahLst/>
              <a:cxnLst/>
              <a:rect l="l" t="t" r="r" b="b"/>
              <a:pathLst>
                <a:path w="2851" h="4243" extrusionOk="0">
                  <a:moveTo>
                    <a:pt x="1" y="0"/>
                  </a:moveTo>
                  <a:cubicBezTo>
                    <a:pt x="1" y="0"/>
                    <a:pt x="681" y="1069"/>
                    <a:pt x="1361" y="2170"/>
                  </a:cubicBezTo>
                  <a:cubicBezTo>
                    <a:pt x="1555" y="2429"/>
                    <a:pt x="1717" y="2688"/>
                    <a:pt x="1879" y="2947"/>
                  </a:cubicBezTo>
                  <a:cubicBezTo>
                    <a:pt x="2041" y="3206"/>
                    <a:pt x="2203" y="3433"/>
                    <a:pt x="2332" y="3627"/>
                  </a:cubicBezTo>
                  <a:cubicBezTo>
                    <a:pt x="2624" y="3984"/>
                    <a:pt x="2851" y="4243"/>
                    <a:pt x="2851" y="4243"/>
                  </a:cubicBezTo>
                  <a:lnTo>
                    <a:pt x="2851" y="4210"/>
                  </a:lnTo>
                  <a:cubicBezTo>
                    <a:pt x="2851" y="4210"/>
                    <a:pt x="2721" y="3919"/>
                    <a:pt x="2494" y="3530"/>
                  </a:cubicBezTo>
                  <a:cubicBezTo>
                    <a:pt x="2365" y="3303"/>
                    <a:pt x="2203" y="3077"/>
                    <a:pt x="2041" y="2818"/>
                  </a:cubicBezTo>
                  <a:cubicBezTo>
                    <a:pt x="1879" y="2591"/>
                    <a:pt x="1685" y="2332"/>
                    <a:pt x="1491" y="2073"/>
                  </a:cubicBezTo>
                  <a:lnTo>
                    <a:pt x="3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 name="Google Shape;1571;p51"/>
            <p:cNvSpPr/>
            <p:nvPr/>
          </p:nvSpPr>
          <p:spPr>
            <a:xfrm>
              <a:off x="1773900" y="736000"/>
              <a:ext cx="6525" cy="374850"/>
            </a:xfrm>
            <a:custGeom>
              <a:avLst/>
              <a:gdLst/>
              <a:ahLst/>
              <a:cxnLst/>
              <a:rect l="l" t="t" r="r" b="b"/>
              <a:pathLst>
                <a:path w="261" h="14994" extrusionOk="0">
                  <a:moveTo>
                    <a:pt x="228" y="1"/>
                  </a:moveTo>
                  <a:cubicBezTo>
                    <a:pt x="228" y="1"/>
                    <a:pt x="163" y="3725"/>
                    <a:pt x="98" y="7481"/>
                  </a:cubicBezTo>
                  <a:cubicBezTo>
                    <a:pt x="33" y="9359"/>
                    <a:pt x="1" y="11237"/>
                    <a:pt x="33" y="12630"/>
                  </a:cubicBezTo>
                  <a:cubicBezTo>
                    <a:pt x="33" y="14055"/>
                    <a:pt x="66" y="14994"/>
                    <a:pt x="66" y="14994"/>
                  </a:cubicBezTo>
                  <a:lnTo>
                    <a:pt x="98" y="14994"/>
                  </a:lnTo>
                  <a:cubicBezTo>
                    <a:pt x="98" y="14994"/>
                    <a:pt x="163" y="14055"/>
                    <a:pt x="195" y="12630"/>
                  </a:cubicBezTo>
                  <a:cubicBezTo>
                    <a:pt x="228" y="11237"/>
                    <a:pt x="260" y="9359"/>
                    <a:pt x="260" y="7481"/>
                  </a:cubicBezTo>
                  <a:lnTo>
                    <a:pt x="26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 name="Google Shape;1572;p51"/>
            <p:cNvSpPr/>
            <p:nvPr/>
          </p:nvSpPr>
          <p:spPr>
            <a:xfrm>
              <a:off x="1800625" y="982100"/>
              <a:ext cx="89075" cy="136050"/>
            </a:xfrm>
            <a:custGeom>
              <a:avLst/>
              <a:gdLst/>
              <a:ahLst/>
              <a:cxnLst/>
              <a:rect l="l" t="t" r="r" b="b"/>
              <a:pathLst>
                <a:path w="3563" h="5442" extrusionOk="0">
                  <a:moveTo>
                    <a:pt x="3530" y="1"/>
                  </a:moveTo>
                  <a:cubicBezTo>
                    <a:pt x="3530" y="1"/>
                    <a:pt x="2624" y="1329"/>
                    <a:pt x="1717" y="2689"/>
                  </a:cubicBezTo>
                  <a:cubicBezTo>
                    <a:pt x="1490" y="3013"/>
                    <a:pt x="1264" y="3336"/>
                    <a:pt x="1037" y="3660"/>
                  </a:cubicBezTo>
                  <a:cubicBezTo>
                    <a:pt x="843" y="3984"/>
                    <a:pt x="648" y="4275"/>
                    <a:pt x="486" y="4535"/>
                  </a:cubicBezTo>
                  <a:cubicBezTo>
                    <a:pt x="163" y="5085"/>
                    <a:pt x="1" y="5441"/>
                    <a:pt x="1" y="5441"/>
                  </a:cubicBezTo>
                  <a:cubicBezTo>
                    <a:pt x="1" y="5441"/>
                    <a:pt x="260" y="5117"/>
                    <a:pt x="616" y="4632"/>
                  </a:cubicBezTo>
                  <a:cubicBezTo>
                    <a:pt x="810" y="4373"/>
                    <a:pt x="1005" y="4081"/>
                    <a:pt x="1199" y="3790"/>
                  </a:cubicBezTo>
                  <a:cubicBezTo>
                    <a:pt x="1425" y="3466"/>
                    <a:pt x="1620" y="3110"/>
                    <a:pt x="1846" y="2753"/>
                  </a:cubicBezTo>
                  <a:cubicBezTo>
                    <a:pt x="2688" y="1393"/>
                    <a:pt x="3563" y="1"/>
                    <a:pt x="35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 name="Google Shape;1573;p51"/>
            <p:cNvSpPr/>
            <p:nvPr/>
          </p:nvSpPr>
          <p:spPr>
            <a:xfrm>
              <a:off x="1814400" y="1076825"/>
              <a:ext cx="120650" cy="52650"/>
            </a:xfrm>
            <a:custGeom>
              <a:avLst/>
              <a:gdLst/>
              <a:ahLst/>
              <a:cxnLst/>
              <a:rect l="l" t="t" r="r" b="b"/>
              <a:pathLst>
                <a:path w="4826" h="2106" extrusionOk="0">
                  <a:moveTo>
                    <a:pt x="4825" y="1"/>
                  </a:moveTo>
                  <a:lnTo>
                    <a:pt x="2396" y="972"/>
                  </a:lnTo>
                  <a:cubicBezTo>
                    <a:pt x="2073" y="1102"/>
                    <a:pt x="1781" y="1231"/>
                    <a:pt x="1490" y="1328"/>
                  </a:cubicBezTo>
                  <a:cubicBezTo>
                    <a:pt x="1198" y="1458"/>
                    <a:pt x="939" y="1587"/>
                    <a:pt x="713" y="1685"/>
                  </a:cubicBezTo>
                  <a:cubicBezTo>
                    <a:pt x="292" y="1911"/>
                    <a:pt x="0" y="2073"/>
                    <a:pt x="0" y="2073"/>
                  </a:cubicBezTo>
                  <a:lnTo>
                    <a:pt x="0" y="2106"/>
                  </a:lnTo>
                  <a:cubicBezTo>
                    <a:pt x="0" y="2106"/>
                    <a:pt x="324" y="2008"/>
                    <a:pt x="777" y="1847"/>
                  </a:cubicBezTo>
                  <a:cubicBezTo>
                    <a:pt x="1004" y="1749"/>
                    <a:pt x="1295" y="1652"/>
                    <a:pt x="1555" y="1523"/>
                  </a:cubicBezTo>
                  <a:cubicBezTo>
                    <a:pt x="1846" y="1393"/>
                    <a:pt x="2137" y="1264"/>
                    <a:pt x="2461" y="1134"/>
                  </a:cubicBezTo>
                  <a:cubicBezTo>
                    <a:pt x="3627" y="584"/>
                    <a:pt x="4825" y="33"/>
                    <a:pt x="4825" y="33"/>
                  </a:cubicBezTo>
                  <a:lnTo>
                    <a:pt x="482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 name="Google Shape;1574;p51"/>
            <p:cNvSpPr/>
            <p:nvPr/>
          </p:nvSpPr>
          <p:spPr>
            <a:xfrm>
              <a:off x="1817625" y="1135925"/>
              <a:ext cx="345725" cy="12175"/>
            </a:xfrm>
            <a:custGeom>
              <a:avLst/>
              <a:gdLst/>
              <a:ahLst/>
              <a:cxnLst/>
              <a:rect l="l" t="t" r="r" b="b"/>
              <a:pathLst>
                <a:path w="13829" h="487" extrusionOk="0">
                  <a:moveTo>
                    <a:pt x="13828" y="1"/>
                  </a:moveTo>
                  <a:cubicBezTo>
                    <a:pt x="13828" y="1"/>
                    <a:pt x="10395" y="65"/>
                    <a:pt x="6931" y="163"/>
                  </a:cubicBezTo>
                  <a:cubicBezTo>
                    <a:pt x="5182" y="195"/>
                    <a:pt x="3466" y="260"/>
                    <a:pt x="2170" y="325"/>
                  </a:cubicBezTo>
                  <a:cubicBezTo>
                    <a:pt x="875" y="389"/>
                    <a:pt x="1" y="454"/>
                    <a:pt x="1" y="454"/>
                  </a:cubicBezTo>
                  <a:lnTo>
                    <a:pt x="1" y="486"/>
                  </a:lnTo>
                  <a:lnTo>
                    <a:pt x="2170" y="486"/>
                  </a:lnTo>
                  <a:cubicBezTo>
                    <a:pt x="3466" y="454"/>
                    <a:pt x="5182" y="389"/>
                    <a:pt x="6931" y="325"/>
                  </a:cubicBezTo>
                  <a:cubicBezTo>
                    <a:pt x="10396" y="163"/>
                    <a:pt x="13828" y="1"/>
                    <a:pt x="13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 name="Google Shape;1575;p51"/>
            <p:cNvSpPr/>
            <p:nvPr/>
          </p:nvSpPr>
          <p:spPr>
            <a:xfrm>
              <a:off x="1814400" y="1169925"/>
              <a:ext cx="114175" cy="83425"/>
            </a:xfrm>
            <a:custGeom>
              <a:avLst/>
              <a:gdLst/>
              <a:ahLst/>
              <a:cxnLst/>
              <a:rect l="l" t="t" r="r" b="b"/>
              <a:pathLst>
                <a:path w="4567" h="3337" extrusionOk="0">
                  <a:moveTo>
                    <a:pt x="0" y="1"/>
                  </a:moveTo>
                  <a:cubicBezTo>
                    <a:pt x="0" y="1"/>
                    <a:pt x="259" y="260"/>
                    <a:pt x="680" y="584"/>
                  </a:cubicBezTo>
                  <a:cubicBezTo>
                    <a:pt x="874" y="746"/>
                    <a:pt x="1134" y="940"/>
                    <a:pt x="1393" y="1134"/>
                  </a:cubicBezTo>
                  <a:cubicBezTo>
                    <a:pt x="1652" y="1328"/>
                    <a:pt x="1943" y="1523"/>
                    <a:pt x="2235" y="1717"/>
                  </a:cubicBezTo>
                  <a:cubicBezTo>
                    <a:pt x="3400" y="2527"/>
                    <a:pt x="4566" y="3336"/>
                    <a:pt x="4566" y="3336"/>
                  </a:cubicBezTo>
                  <a:lnTo>
                    <a:pt x="4566" y="3304"/>
                  </a:lnTo>
                  <a:lnTo>
                    <a:pt x="2332" y="1588"/>
                  </a:lnTo>
                  <a:cubicBezTo>
                    <a:pt x="2040" y="1393"/>
                    <a:pt x="1781" y="1167"/>
                    <a:pt x="1522" y="972"/>
                  </a:cubicBezTo>
                  <a:cubicBezTo>
                    <a:pt x="1231" y="778"/>
                    <a:pt x="972" y="584"/>
                    <a:pt x="777" y="454"/>
                  </a:cubicBezTo>
                  <a:cubicBezTo>
                    <a:pt x="324" y="163"/>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 name="Google Shape;1576;p51"/>
            <p:cNvSpPr/>
            <p:nvPr/>
          </p:nvSpPr>
          <p:spPr>
            <a:xfrm>
              <a:off x="1804675" y="1195025"/>
              <a:ext cx="68025" cy="102025"/>
            </a:xfrm>
            <a:custGeom>
              <a:avLst/>
              <a:gdLst/>
              <a:ahLst/>
              <a:cxnLst/>
              <a:rect l="l" t="t" r="r" b="b"/>
              <a:pathLst>
                <a:path w="2721" h="4081" extrusionOk="0">
                  <a:moveTo>
                    <a:pt x="1" y="1"/>
                  </a:moveTo>
                  <a:cubicBezTo>
                    <a:pt x="1" y="1"/>
                    <a:pt x="130" y="292"/>
                    <a:pt x="357" y="681"/>
                  </a:cubicBezTo>
                  <a:cubicBezTo>
                    <a:pt x="486" y="875"/>
                    <a:pt x="616" y="1102"/>
                    <a:pt x="778" y="1361"/>
                  </a:cubicBezTo>
                  <a:cubicBezTo>
                    <a:pt x="940" y="1587"/>
                    <a:pt x="1134" y="1846"/>
                    <a:pt x="1296" y="2073"/>
                  </a:cubicBezTo>
                  <a:lnTo>
                    <a:pt x="2721" y="4081"/>
                  </a:lnTo>
                  <a:cubicBezTo>
                    <a:pt x="2721" y="4081"/>
                    <a:pt x="2073" y="3045"/>
                    <a:pt x="1425" y="2008"/>
                  </a:cubicBezTo>
                  <a:cubicBezTo>
                    <a:pt x="1263" y="1749"/>
                    <a:pt x="1102" y="1490"/>
                    <a:pt x="972" y="1231"/>
                  </a:cubicBezTo>
                  <a:cubicBezTo>
                    <a:pt x="810" y="1005"/>
                    <a:pt x="648" y="778"/>
                    <a:pt x="486" y="584"/>
                  </a:cubicBezTo>
                  <a:cubicBezTo>
                    <a:pt x="227" y="227"/>
                    <a:pt x="33" y="1"/>
                    <a:pt x="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 name="Google Shape;1577;p51"/>
            <p:cNvSpPr/>
            <p:nvPr/>
          </p:nvSpPr>
          <p:spPr>
            <a:xfrm>
              <a:off x="1774725" y="1198275"/>
              <a:ext cx="5700" cy="246925"/>
            </a:xfrm>
            <a:custGeom>
              <a:avLst/>
              <a:gdLst/>
              <a:ahLst/>
              <a:cxnLst/>
              <a:rect l="l" t="t" r="r" b="b"/>
              <a:pathLst>
                <a:path w="228" h="9877" extrusionOk="0">
                  <a:moveTo>
                    <a:pt x="33" y="0"/>
                  </a:moveTo>
                  <a:cubicBezTo>
                    <a:pt x="33" y="0"/>
                    <a:pt x="0" y="615"/>
                    <a:pt x="0" y="1522"/>
                  </a:cubicBezTo>
                  <a:cubicBezTo>
                    <a:pt x="0" y="2008"/>
                    <a:pt x="0" y="2526"/>
                    <a:pt x="0" y="3109"/>
                  </a:cubicBezTo>
                  <a:cubicBezTo>
                    <a:pt x="0" y="3692"/>
                    <a:pt x="33" y="4307"/>
                    <a:pt x="65" y="4955"/>
                  </a:cubicBezTo>
                  <a:lnTo>
                    <a:pt x="195" y="9877"/>
                  </a:lnTo>
                  <a:lnTo>
                    <a:pt x="227" y="9877"/>
                  </a:lnTo>
                  <a:lnTo>
                    <a:pt x="227" y="4922"/>
                  </a:lnTo>
                  <a:cubicBezTo>
                    <a:pt x="195" y="4307"/>
                    <a:pt x="195" y="3692"/>
                    <a:pt x="195" y="3109"/>
                  </a:cubicBezTo>
                  <a:cubicBezTo>
                    <a:pt x="195" y="2526"/>
                    <a:pt x="162" y="2008"/>
                    <a:pt x="162" y="1522"/>
                  </a:cubicBezTo>
                  <a:cubicBezTo>
                    <a:pt x="130" y="615"/>
                    <a:pt x="65"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 name="Google Shape;1578;p51"/>
            <p:cNvSpPr/>
            <p:nvPr/>
          </p:nvSpPr>
          <p:spPr>
            <a:xfrm>
              <a:off x="1668675" y="1191800"/>
              <a:ext cx="83400" cy="95550"/>
            </a:xfrm>
            <a:custGeom>
              <a:avLst/>
              <a:gdLst/>
              <a:ahLst/>
              <a:cxnLst/>
              <a:rect l="l" t="t" r="r" b="b"/>
              <a:pathLst>
                <a:path w="3336" h="3822" extrusionOk="0">
                  <a:moveTo>
                    <a:pt x="3303" y="0"/>
                  </a:moveTo>
                  <a:cubicBezTo>
                    <a:pt x="3303" y="0"/>
                    <a:pt x="3077" y="194"/>
                    <a:pt x="2753" y="551"/>
                  </a:cubicBezTo>
                  <a:cubicBezTo>
                    <a:pt x="2591" y="713"/>
                    <a:pt x="2397" y="907"/>
                    <a:pt x="2202" y="1134"/>
                  </a:cubicBezTo>
                  <a:cubicBezTo>
                    <a:pt x="2008" y="1360"/>
                    <a:pt x="1814" y="1619"/>
                    <a:pt x="1587" y="1846"/>
                  </a:cubicBezTo>
                  <a:cubicBezTo>
                    <a:pt x="810" y="2850"/>
                    <a:pt x="0" y="3821"/>
                    <a:pt x="0" y="3821"/>
                  </a:cubicBezTo>
                  <a:cubicBezTo>
                    <a:pt x="0" y="3821"/>
                    <a:pt x="875" y="2882"/>
                    <a:pt x="1717" y="1975"/>
                  </a:cubicBezTo>
                  <a:cubicBezTo>
                    <a:pt x="1943" y="1716"/>
                    <a:pt x="2137" y="1490"/>
                    <a:pt x="2364" y="1295"/>
                  </a:cubicBezTo>
                  <a:cubicBezTo>
                    <a:pt x="2558" y="1069"/>
                    <a:pt x="2720" y="842"/>
                    <a:pt x="2882" y="648"/>
                  </a:cubicBezTo>
                  <a:cubicBezTo>
                    <a:pt x="3141" y="292"/>
                    <a:pt x="3336" y="0"/>
                    <a:pt x="33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 name="Google Shape;1579;p51"/>
            <p:cNvSpPr/>
            <p:nvPr/>
          </p:nvSpPr>
          <p:spPr>
            <a:xfrm>
              <a:off x="1635475" y="1179650"/>
              <a:ext cx="98800" cy="45350"/>
            </a:xfrm>
            <a:custGeom>
              <a:avLst/>
              <a:gdLst/>
              <a:ahLst/>
              <a:cxnLst/>
              <a:rect l="l" t="t" r="r" b="b"/>
              <a:pathLst>
                <a:path w="3952" h="1814" extrusionOk="0">
                  <a:moveTo>
                    <a:pt x="3919" y="0"/>
                  </a:moveTo>
                  <a:cubicBezTo>
                    <a:pt x="3919" y="0"/>
                    <a:pt x="3660" y="65"/>
                    <a:pt x="3304" y="195"/>
                  </a:cubicBezTo>
                  <a:cubicBezTo>
                    <a:pt x="3109" y="292"/>
                    <a:pt x="2883" y="357"/>
                    <a:pt x="2656" y="486"/>
                  </a:cubicBezTo>
                  <a:cubicBezTo>
                    <a:pt x="2429" y="583"/>
                    <a:pt x="2170" y="713"/>
                    <a:pt x="1943" y="842"/>
                  </a:cubicBezTo>
                  <a:cubicBezTo>
                    <a:pt x="972" y="1296"/>
                    <a:pt x="1" y="1781"/>
                    <a:pt x="1" y="1781"/>
                  </a:cubicBezTo>
                  <a:lnTo>
                    <a:pt x="33" y="1814"/>
                  </a:lnTo>
                  <a:cubicBezTo>
                    <a:pt x="33" y="1814"/>
                    <a:pt x="1037" y="1393"/>
                    <a:pt x="2008" y="972"/>
                  </a:cubicBezTo>
                  <a:cubicBezTo>
                    <a:pt x="2267" y="875"/>
                    <a:pt x="2494" y="778"/>
                    <a:pt x="2753" y="680"/>
                  </a:cubicBezTo>
                  <a:cubicBezTo>
                    <a:pt x="2980" y="551"/>
                    <a:pt x="3174" y="454"/>
                    <a:pt x="3368" y="357"/>
                  </a:cubicBezTo>
                  <a:cubicBezTo>
                    <a:pt x="3725" y="162"/>
                    <a:pt x="3951" y="0"/>
                    <a:pt x="39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 name="Google Shape;1580;p51"/>
            <p:cNvSpPr/>
            <p:nvPr/>
          </p:nvSpPr>
          <p:spPr>
            <a:xfrm>
              <a:off x="1426600" y="1137550"/>
              <a:ext cx="301200" cy="14150"/>
            </a:xfrm>
            <a:custGeom>
              <a:avLst/>
              <a:gdLst/>
              <a:ahLst/>
              <a:cxnLst/>
              <a:rect l="l" t="t" r="r" b="b"/>
              <a:pathLst>
                <a:path w="12048" h="566" extrusionOk="0">
                  <a:moveTo>
                    <a:pt x="1" y="0"/>
                  </a:moveTo>
                  <a:lnTo>
                    <a:pt x="1" y="33"/>
                  </a:lnTo>
                  <a:cubicBezTo>
                    <a:pt x="1" y="33"/>
                    <a:pt x="3012" y="195"/>
                    <a:pt x="6024" y="357"/>
                  </a:cubicBezTo>
                  <a:cubicBezTo>
                    <a:pt x="7514" y="454"/>
                    <a:pt x="9036" y="519"/>
                    <a:pt x="10169" y="551"/>
                  </a:cubicBezTo>
                  <a:cubicBezTo>
                    <a:pt x="10547" y="562"/>
                    <a:pt x="10881" y="565"/>
                    <a:pt x="11160" y="565"/>
                  </a:cubicBezTo>
                  <a:cubicBezTo>
                    <a:pt x="11716" y="565"/>
                    <a:pt x="12047" y="551"/>
                    <a:pt x="12047" y="551"/>
                  </a:cubicBezTo>
                  <a:cubicBezTo>
                    <a:pt x="12047" y="551"/>
                    <a:pt x="11302" y="454"/>
                    <a:pt x="10169" y="389"/>
                  </a:cubicBezTo>
                  <a:cubicBezTo>
                    <a:pt x="9036" y="292"/>
                    <a:pt x="7514" y="260"/>
                    <a:pt x="6024" y="195"/>
                  </a:cubicBez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1" name="Google Shape;1581;p51"/>
          <p:cNvGrpSpPr/>
          <p:nvPr/>
        </p:nvGrpSpPr>
        <p:grpSpPr>
          <a:xfrm>
            <a:off x="772688" y="1620816"/>
            <a:ext cx="508425" cy="489000"/>
            <a:chOff x="3034425" y="1221750"/>
            <a:chExt cx="508425" cy="489000"/>
          </a:xfrm>
        </p:grpSpPr>
        <p:sp>
          <p:nvSpPr>
            <p:cNvPr id="1582" name="Google Shape;1582;p51"/>
            <p:cNvSpPr/>
            <p:nvPr/>
          </p:nvSpPr>
          <p:spPr>
            <a:xfrm>
              <a:off x="3162325" y="1469475"/>
              <a:ext cx="85025" cy="21875"/>
            </a:xfrm>
            <a:custGeom>
              <a:avLst/>
              <a:gdLst/>
              <a:ahLst/>
              <a:cxnLst/>
              <a:rect l="l" t="t" r="r" b="b"/>
              <a:pathLst>
                <a:path w="3401" h="875" extrusionOk="0">
                  <a:moveTo>
                    <a:pt x="1" y="0"/>
                  </a:moveTo>
                  <a:cubicBezTo>
                    <a:pt x="1" y="0"/>
                    <a:pt x="843" y="260"/>
                    <a:pt x="1685" y="519"/>
                  </a:cubicBezTo>
                  <a:cubicBezTo>
                    <a:pt x="1879" y="551"/>
                    <a:pt x="2106" y="616"/>
                    <a:pt x="2300" y="680"/>
                  </a:cubicBezTo>
                  <a:cubicBezTo>
                    <a:pt x="2494" y="745"/>
                    <a:pt x="2688" y="778"/>
                    <a:pt x="2850" y="810"/>
                  </a:cubicBezTo>
                  <a:cubicBezTo>
                    <a:pt x="3174" y="842"/>
                    <a:pt x="3369" y="875"/>
                    <a:pt x="3369" y="875"/>
                  </a:cubicBezTo>
                  <a:lnTo>
                    <a:pt x="3401" y="842"/>
                  </a:lnTo>
                  <a:cubicBezTo>
                    <a:pt x="3401" y="842"/>
                    <a:pt x="3174" y="745"/>
                    <a:pt x="2883" y="648"/>
                  </a:cubicBezTo>
                  <a:cubicBezTo>
                    <a:pt x="2721" y="583"/>
                    <a:pt x="2527" y="519"/>
                    <a:pt x="2332" y="486"/>
                  </a:cubicBezTo>
                  <a:cubicBezTo>
                    <a:pt x="2138" y="454"/>
                    <a:pt x="1911" y="389"/>
                    <a:pt x="1717" y="357"/>
                  </a:cubicBezTo>
                  <a:cubicBezTo>
                    <a:pt x="843" y="162"/>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 name="Google Shape;1583;p51"/>
            <p:cNvSpPr/>
            <p:nvPr/>
          </p:nvSpPr>
          <p:spPr>
            <a:xfrm>
              <a:off x="3206050" y="1400650"/>
              <a:ext cx="48600" cy="73700"/>
            </a:xfrm>
            <a:custGeom>
              <a:avLst/>
              <a:gdLst/>
              <a:ahLst/>
              <a:cxnLst/>
              <a:rect l="l" t="t" r="r" b="b"/>
              <a:pathLst>
                <a:path w="1944" h="2948" extrusionOk="0">
                  <a:moveTo>
                    <a:pt x="0" y="1"/>
                  </a:moveTo>
                  <a:cubicBezTo>
                    <a:pt x="1" y="1"/>
                    <a:pt x="454" y="778"/>
                    <a:pt x="907" y="1523"/>
                  </a:cubicBezTo>
                  <a:cubicBezTo>
                    <a:pt x="1037" y="1685"/>
                    <a:pt x="1134" y="1879"/>
                    <a:pt x="1231" y="2073"/>
                  </a:cubicBezTo>
                  <a:cubicBezTo>
                    <a:pt x="1360" y="2235"/>
                    <a:pt x="1490" y="2397"/>
                    <a:pt x="1587" y="2527"/>
                  </a:cubicBezTo>
                  <a:cubicBezTo>
                    <a:pt x="1781" y="2786"/>
                    <a:pt x="1943" y="2948"/>
                    <a:pt x="1943" y="2948"/>
                  </a:cubicBezTo>
                  <a:lnTo>
                    <a:pt x="1943" y="2915"/>
                  </a:lnTo>
                  <a:cubicBezTo>
                    <a:pt x="1943" y="2915"/>
                    <a:pt x="1879" y="2721"/>
                    <a:pt x="1717" y="2430"/>
                  </a:cubicBezTo>
                  <a:cubicBezTo>
                    <a:pt x="1620" y="2268"/>
                    <a:pt x="1522" y="2106"/>
                    <a:pt x="1425" y="1944"/>
                  </a:cubicBezTo>
                  <a:cubicBezTo>
                    <a:pt x="1296" y="1782"/>
                    <a:pt x="1166" y="1588"/>
                    <a:pt x="1037" y="1426"/>
                  </a:cubicBezTo>
                  <a:cubicBezTo>
                    <a:pt x="519" y="713"/>
                    <a:pt x="1"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 name="Google Shape;1584;p51"/>
            <p:cNvSpPr/>
            <p:nvPr/>
          </p:nvSpPr>
          <p:spPr>
            <a:xfrm>
              <a:off x="3273250" y="1221750"/>
              <a:ext cx="6500" cy="258275"/>
            </a:xfrm>
            <a:custGeom>
              <a:avLst/>
              <a:gdLst/>
              <a:ahLst/>
              <a:cxnLst/>
              <a:rect l="l" t="t" r="r" b="b"/>
              <a:pathLst>
                <a:path w="260" h="10331" extrusionOk="0">
                  <a:moveTo>
                    <a:pt x="194" y="0"/>
                  </a:moveTo>
                  <a:cubicBezTo>
                    <a:pt x="194" y="0"/>
                    <a:pt x="130" y="2591"/>
                    <a:pt x="65" y="5149"/>
                  </a:cubicBezTo>
                  <a:cubicBezTo>
                    <a:pt x="33" y="6444"/>
                    <a:pt x="0" y="7740"/>
                    <a:pt x="33" y="8711"/>
                  </a:cubicBezTo>
                  <a:cubicBezTo>
                    <a:pt x="65" y="9683"/>
                    <a:pt x="97" y="10330"/>
                    <a:pt x="97" y="10330"/>
                  </a:cubicBezTo>
                  <a:cubicBezTo>
                    <a:pt x="97" y="10330"/>
                    <a:pt x="162" y="9683"/>
                    <a:pt x="194" y="8711"/>
                  </a:cubicBezTo>
                  <a:cubicBezTo>
                    <a:pt x="227" y="7740"/>
                    <a:pt x="259" y="6444"/>
                    <a:pt x="227" y="5149"/>
                  </a:cubicBezTo>
                  <a:lnTo>
                    <a:pt x="22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 name="Google Shape;1585;p51"/>
            <p:cNvSpPr/>
            <p:nvPr/>
          </p:nvSpPr>
          <p:spPr>
            <a:xfrm>
              <a:off x="3292675" y="1390950"/>
              <a:ext cx="61550" cy="94750"/>
            </a:xfrm>
            <a:custGeom>
              <a:avLst/>
              <a:gdLst/>
              <a:ahLst/>
              <a:cxnLst/>
              <a:rect l="l" t="t" r="r" b="b"/>
              <a:pathLst>
                <a:path w="2462" h="3790" extrusionOk="0">
                  <a:moveTo>
                    <a:pt x="2429" y="0"/>
                  </a:moveTo>
                  <a:cubicBezTo>
                    <a:pt x="2429" y="0"/>
                    <a:pt x="1781" y="939"/>
                    <a:pt x="1166" y="1846"/>
                  </a:cubicBezTo>
                  <a:cubicBezTo>
                    <a:pt x="1004" y="2073"/>
                    <a:pt x="842" y="2299"/>
                    <a:pt x="680" y="2526"/>
                  </a:cubicBezTo>
                  <a:cubicBezTo>
                    <a:pt x="551" y="2753"/>
                    <a:pt x="421" y="2947"/>
                    <a:pt x="324" y="3141"/>
                  </a:cubicBezTo>
                  <a:cubicBezTo>
                    <a:pt x="97" y="3498"/>
                    <a:pt x="0" y="3757"/>
                    <a:pt x="0" y="3757"/>
                  </a:cubicBezTo>
                  <a:lnTo>
                    <a:pt x="0" y="3789"/>
                  </a:lnTo>
                  <a:cubicBezTo>
                    <a:pt x="0" y="3789"/>
                    <a:pt x="195" y="3562"/>
                    <a:pt x="454" y="3239"/>
                  </a:cubicBezTo>
                  <a:cubicBezTo>
                    <a:pt x="583" y="3044"/>
                    <a:pt x="713" y="2850"/>
                    <a:pt x="875" y="2656"/>
                  </a:cubicBezTo>
                  <a:cubicBezTo>
                    <a:pt x="1004" y="2429"/>
                    <a:pt x="1134" y="2170"/>
                    <a:pt x="1296" y="1943"/>
                  </a:cubicBezTo>
                  <a:cubicBezTo>
                    <a:pt x="1879" y="972"/>
                    <a:pt x="2461" y="33"/>
                    <a:pt x="2461" y="33"/>
                  </a:cubicBezTo>
                  <a:lnTo>
                    <a:pt x="242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 name="Google Shape;1586;p51"/>
            <p:cNvSpPr/>
            <p:nvPr/>
          </p:nvSpPr>
          <p:spPr>
            <a:xfrm>
              <a:off x="3301575" y="1456525"/>
              <a:ext cx="84225" cy="36450"/>
            </a:xfrm>
            <a:custGeom>
              <a:avLst/>
              <a:gdLst/>
              <a:ahLst/>
              <a:cxnLst/>
              <a:rect l="l" t="t" r="r" b="b"/>
              <a:pathLst>
                <a:path w="3369" h="1458" extrusionOk="0">
                  <a:moveTo>
                    <a:pt x="3336" y="0"/>
                  </a:moveTo>
                  <a:cubicBezTo>
                    <a:pt x="3336" y="0"/>
                    <a:pt x="2494" y="324"/>
                    <a:pt x="1652" y="648"/>
                  </a:cubicBezTo>
                  <a:cubicBezTo>
                    <a:pt x="1458" y="745"/>
                    <a:pt x="1231" y="810"/>
                    <a:pt x="1037" y="907"/>
                  </a:cubicBezTo>
                  <a:cubicBezTo>
                    <a:pt x="842" y="972"/>
                    <a:pt x="648" y="1069"/>
                    <a:pt x="519" y="1134"/>
                  </a:cubicBezTo>
                  <a:cubicBezTo>
                    <a:pt x="195" y="1296"/>
                    <a:pt x="1" y="1425"/>
                    <a:pt x="1" y="1425"/>
                  </a:cubicBezTo>
                  <a:lnTo>
                    <a:pt x="33" y="1458"/>
                  </a:lnTo>
                  <a:cubicBezTo>
                    <a:pt x="33" y="1458"/>
                    <a:pt x="260" y="1393"/>
                    <a:pt x="583" y="1296"/>
                  </a:cubicBezTo>
                  <a:cubicBezTo>
                    <a:pt x="745" y="1231"/>
                    <a:pt x="907" y="1166"/>
                    <a:pt x="1102" y="1101"/>
                  </a:cubicBezTo>
                  <a:cubicBezTo>
                    <a:pt x="1296" y="1004"/>
                    <a:pt x="1523" y="907"/>
                    <a:pt x="1717" y="810"/>
                  </a:cubicBezTo>
                  <a:cubicBezTo>
                    <a:pt x="2526" y="421"/>
                    <a:pt x="3368" y="33"/>
                    <a:pt x="3368" y="33"/>
                  </a:cubicBezTo>
                  <a:lnTo>
                    <a:pt x="33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 name="Google Shape;1587;p51"/>
            <p:cNvSpPr/>
            <p:nvPr/>
          </p:nvSpPr>
          <p:spPr>
            <a:xfrm>
              <a:off x="3304825" y="1497000"/>
              <a:ext cx="238025" cy="9750"/>
            </a:xfrm>
            <a:custGeom>
              <a:avLst/>
              <a:gdLst/>
              <a:ahLst/>
              <a:cxnLst/>
              <a:rect l="l" t="t" r="r" b="b"/>
              <a:pathLst>
                <a:path w="9521" h="390" extrusionOk="0">
                  <a:moveTo>
                    <a:pt x="9521" y="0"/>
                  </a:moveTo>
                  <a:cubicBezTo>
                    <a:pt x="9521" y="0"/>
                    <a:pt x="7124" y="65"/>
                    <a:pt x="4760" y="98"/>
                  </a:cubicBezTo>
                  <a:cubicBezTo>
                    <a:pt x="4145" y="130"/>
                    <a:pt x="3562" y="130"/>
                    <a:pt x="3012" y="130"/>
                  </a:cubicBezTo>
                  <a:cubicBezTo>
                    <a:pt x="2429" y="162"/>
                    <a:pt x="1911" y="195"/>
                    <a:pt x="1457" y="227"/>
                  </a:cubicBezTo>
                  <a:cubicBezTo>
                    <a:pt x="583" y="260"/>
                    <a:pt x="0" y="324"/>
                    <a:pt x="0" y="324"/>
                  </a:cubicBezTo>
                  <a:lnTo>
                    <a:pt x="0" y="357"/>
                  </a:lnTo>
                  <a:cubicBezTo>
                    <a:pt x="0" y="357"/>
                    <a:pt x="583" y="389"/>
                    <a:pt x="1490" y="389"/>
                  </a:cubicBezTo>
                  <a:cubicBezTo>
                    <a:pt x="1911" y="389"/>
                    <a:pt x="2461" y="357"/>
                    <a:pt x="3012" y="357"/>
                  </a:cubicBezTo>
                  <a:cubicBezTo>
                    <a:pt x="3562" y="324"/>
                    <a:pt x="4145" y="292"/>
                    <a:pt x="4760" y="260"/>
                  </a:cubicBezTo>
                  <a:lnTo>
                    <a:pt x="9521" y="33"/>
                  </a:lnTo>
                  <a:lnTo>
                    <a:pt x="952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 name="Google Shape;1588;p51"/>
            <p:cNvSpPr/>
            <p:nvPr/>
          </p:nvSpPr>
          <p:spPr>
            <a:xfrm>
              <a:off x="3302375" y="1520475"/>
              <a:ext cx="78575" cy="57500"/>
            </a:xfrm>
            <a:custGeom>
              <a:avLst/>
              <a:gdLst/>
              <a:ahLst/>
              <a:cxnLst/>
              <a:rect l="l" t="t" r="r" b="b"/>
              <a:pathLst>
                <a:path w="3143" h="2300" extrusionOk="0">
                  <a:moveTo>
                    <a:pt x="1" y="1"/>
                  </a:moveTo>
                  <a:lnTo>
                    <a:pt x="1" y="33"/>
                  </a:lnTo>
                  <a:cubicBezTo>
                    <a:pt x="1" y="33"/>
                    <a:pt x="163" y="195"/>
                    <a:pt x="454" y="454"/>
                  </a:cubicBezTo>
                  <a:cubicBezTo>
                    <a:pt x="584" y="551"/>
                    <a:pt x="746" y="681"/>
                    <a:pt x="940" y="810"/>
                  </a:cubicBezTo>
                  <a:cubicBezTo>
                    <a:pt x="1102" y="940"/>
                    <a:pt x="1329" y="1102"/>
                    <a:pt x="1523" y="1231"/>
                  </a:cubicBezTo>
                  <a:cubicBezTo>
                    <a:pt x="2332" y="1782"/>
                    <a:pt x="3142" y="2300"/>
                    <a:pt x="3142" y="2300"/>
                  </a:cubicBezTo>
                  <a:cubicBezTo>
                    <a:pt x="3142" y="2300"/>
                    <a:pt x="2365" y="1684"/>
                    <a:pt x="1620" y="1102"/>
                  </a:cubicBezTo>
                  <a:cubicBezTo>
                    <a:pt x="1426" y="940"/>
                    <a:pt x="1231" y="810"/>
                    <a:pt x="1037" y="648"/>
                  </a:cubicBezTo>
                  <a:cubicBezTo>
                    <a:pt x="875" y="519"/>
                    <a:pt x="681" y="422"/>
                    <a:pt x="519" y="324"/>
                  </a:cubicBezTo>
                  <a:cubicBezTo>
                    <a:pt x="228" y="130"/>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 name="Google Shape;1589;p51"/>
            <p:cNvSpPr/>
            <p:nvPr/>
          </p:nvSpPr>
          <p:spPr>
            <a:xfrm>
              <a:off x="3295100" y="1538300"/>
              <a:ext cx="47800" cy="70450"/>
            </a:xfrm>
            <a:custGeom>
              <a:avLst/>
              <a:gdLst/>
              <a:ahLst/>
              <a:cxnLst/>
              <a:rect l="l" t="t" r="r" b="b"/>
              <a:pathLst>
                <a:path w="1912" h="2818" extrusionOk="0">
                  <a:moveTo>
                    <a:pt x="0" y="0"/>
                  </a:moveTo>
                  <a:cubicBezTo>
                    <a:pt x="0" y="0"/>
                    <a:pt x="98" y="194"/>
                    <a:pt x="260" y="486"/>
                  </a:cubicBezTo>
                  <a:cubicBezTo>
                    <a:pt x="324" y="615"/>
                    <a:pt x="421" y="777"/>
                    <a:pt x="519" y="939"/>
                  </a:cubicBezTo>
                  <a:cubicBezTo>
                    <a:pt x="648" y="1101"/>
                    <a:pt x="778" y="1295"/>
                    <a:pt x="875" y="1457"/>
                  </a:cubicBezTo>
                  <a:cubicBezTo>
                    <a:pt x="1393" y="2137"/>
                    <a:pt x="1879" y="2817"/>
                    <a:pt x="1879" y="2817"/>
                  </a:cubicBezTo>
                  <a:lnTo>
                    <a:pt x="1911" y="2817"/>
                  </a:lnTo>
                  <a:cubicBezTo>
                    <a:pt x="1911" y="2817"/>
                    <a:pt x="1458" y="2073"/>
                    <a:pt x="1037" y="1360"/>
                  </a:cubicBezTo>
                  <a:cubicBezTo>
                    <a:pt x="907" y="1166"/>
                    <a:pt x="810" y="1004"/>
                    <a:pt x="713" y="842"/>
                  </a:cubicBezTo>
                  <a:cubicBezTo>
                    <a:pt x="583" y="680"/>
                    <a:pt x="486" y="518"/>
                    <a:pt x="389" y="389"/>
                  </a:cubicBezTo>
                  <a:cubicBezTo>
                    <a:pt x="195" y="162"/>
                    <a:pt x="33"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 name="Google Shape;1590;p51"/>
            <p:cNvSpPr/>
            <p:nvPr/>
          </p:nvSpPr>
          <p:spPr>
            <a:xfrm>
              <a:off x="3274050" y="1539900"/>
              <a:ext cx="4875" cy="170850"/>
            </a:xfrm>
            <a:custGeom>
              <a:avLst/>
              <a:gdLst/>
              <a:ahLst/>
              <a:cxnLst/>
              <a:rect l="l" t="t" r="r" b="b"/>
              <a:pathLst>
                <a:path w="195" h="6834" extrusionOk="0">
                  <a:moveTo>
                    <a:pt x="65" y="1"/>
                  </a:moveTo>
                  <a:cubicBezTo>
                    <a:pt x="65" y="1"/>
                    <a:pt x="33" y="454"/>
                    <a:pt x="1" y="1069"/>
                  </a:cubicBezTo>
                  <a:cubicBezTo>
                    <a:pt x="1" y="1393"/>
                    <a:pt x="1" y="1782"/>
                    <a:pt x="1" y="2170"/>
                  </a:cubicBezTo>
                  <a:cubicBezTo>
                    <a:pt x="1" y="2591"/>
                    <a:pt x="33" y="3012"/>
                    <a:pt x="33" y="3433"/>
                  </a:cubicBezTo>
                  <a:cubicBezTo>
                    <a:pt x="98" y="5150"/>
                    <a:pt x="162" y="6834"/>
                    <a:pt x="162" y="6834"/>
                  </a:cubicBezTo>
                  <a:lnTo>
                    <a:pt x="195" y="6834"/>
                  </a:lnTo>
                  <a:lnTo>
                    <a:pt x="195" y="3433"/>
                  </a:lnTo>
                  <a:cubicBezTo>
                    <a:pt x="195" y="3012"/>
                    <a:pt x="195" y="2559"/>
                    <a:pt x="195" y="2170"/>
                  </a:cubicBezTo>
                  <a:cubicBezTo>
                    <a:pt x="195" y="1782"/>
                    <a:pt x="195" y="1393"/>
                    <a:pt x="162" y="1069"/>
                  </a:cubicBezTo>
                  <a:cubicBezTo>
                    <a:pt x="130" y="454"/>
                    <a:pt x="6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 name="Google Shape;1591;p51"/>
            <p:cNvSpPr/>
            <p:nvPr/>
          </p:nvSpPr>
          <p:spPr>
            <a:xfrm>
              <a:off x="3201200" y="1535850"/>
              <a:ext cx="58300" cy="66425"/>
            </a:xfrm>
            <a:custGeom>
              <a:avLst/>
              <a:gdLst/>
              <a:ahLst/>
              <a:cxnLst/>
              <a:rect l="l" t="t" r="r" b="b"/>
              <a:pathLst>
                <a:path w="2332" h="2657" extrusionOk="0">
                  <a:moveTo>
                    <a:pt x="2299" y="1"/>
                  </a:moveTo>
                  <a:cubicBezTo>
                    <a:pt x="2299" y="1"/>
                    <a:pt x="2137" y="130"/>
                    <a:pt x="1878" y="357"/>
                  </a:cubicBezTo>
                  <a:cubicBezTo>
                    <a:pt x="1781" y="487"/>
                    <a:pt x="1652" y="616"/>
                    <a:pt x="1522" y="778"/>
                  </a:cubicBezTo>
                  <a:cubicBezTo>
                    <a:pt x="1393" y="940"/>
                    <a:pt x="1231" y="1102"/>
                    <a:pt x="1101" y="1264"/>
                  </a:cubicBezTo>
                  <a:cubicBezTo>
                    <a:pt x="551" y="1944"/>
                    <a:pt x="0" y="2624"/>
                    <a:pt x="0" y="2624"/>
                  </a:cubicBezTo>
                  <a:lnTo>
                    <a:pt x="32" y="2656"/>
                  </a:lnTo>
                  <a:cubicBezTo>
                    <a:pt x="32" y="2656"/>
                    <a:pt x="648" y="2009"/>
                    <a:pt x="1231" y="1361"/>
                  </a:cubicBezTo>
                  <a:cubicBezTo>
                    <a:pt x="1393" y="1231"/>
                    <a:pt x="1522" y="1069"/>
                    <a:pt x="1652" y="908"/>
                  </a:cubicBezTo>
                  <a:cubicBezTo>
                    <a:pt x="1814" y="746"/>
                    <a:pt x="1911" y="616"/>
                    <a:pt x="2008" y="487"/>
                  </a:cubicBezTo>
                  <a:cubicBezTo>
                    <a:pt x="2202" y="195"/>
                    <a:pt x="2332" y="1"/>
                    <a:pt x="23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 name="Google Shape;1592;p51"/>
            <p:cNvSpPr/>
            <p:nvPr/>
          </p:nvSpPr>
          <p:spPr>
            <a:xfrm>
              <a:off x="3179325" y="1527775"/>
              <a:ext cx="67225" cy="30775"/>
            </a:xfrm>
            <a:custGeom>
              <a:avLst/>
              <a:gdLst/>
              <a:ahLst/>
              <a:cxnLst/>
              <a:rect l="l" t="t" r="r" b="b"/>
              <a:pathLst>
                <a:path w="2689" h="1231" extrusionOk="0">
                  <a:moveTo>
                    <a:pt x="2689" y="0"/>
                  </a:moveTo>
                  <a:lnTo>
                    <a:pt x="2689" y="0"/>
                  </a:lnTo>
                  <a:cubicBezTo>
                    <a:pt x="2688" y="0"/>
                    <a:pt x="2494" y="32"/>
                    <a:pt x="2235" y="130"/>
                  </a:cubicBezTo>
                  <a:cubicBezTo>
                    <a:pt x="2106" y="162"/>
                    <a:pt x="1944" y="227"/>
                    <a:pt x="1782" y="291"/>
                  </a:cubicBezTo>
                  <a:cubicBezTo>
                    <a:pt x="1652" y="356"/>
                    <a:pt x="1490" y="453"/>
                    <a:pt x="1296" y="551"/>
                  </a:cubicBezTo>
                  <a:cubicBezTo>
                    <a:pt x="648" y="874"/>
                    <a:pt x="1" y="1231"/>
                    <a:pt x="1" y="1231"/>
                  </a:cubicBezTo>
                  <a:cubicBezTo>
                    <a:pt x="1" y="1231"/>
                    <a:pt x="681" y="972"/>
                    <a:pt x="1361" y="680"/>
                  </a:cubicBezTo>
                  <a:cubicBezTo>
                    <a:pt x="1555" y="615"/>
                    <a:pt x="1717" y="551"/>
                    <a:pt x="1879" y="486"/>
                  </a:cubicBezTo>
                  <a:cubicBezTo>
                    <a:pt x="2041" y="421"/>
                    <a:pt x="2170" y="324"/>
                    <a:pt x="2300" y="259"/>
                  </a:cubicBezTo>
                  <a:cubicBezTo>
                    <a:pt x="2559" y="130"/>
                    <a:pt x="2688" y="0"/>
                    <a:pt x="26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 name="Google Shape;1593;p51"/>
            <p:cNvSpPr/>
            <p:nvPr/>
          </p:nvSpPr>
          <p:spPr>
            <a:xfrm>
              <a:off x="3034425" y="1498625"/>
              <a:ext cx="208075" cy="10100"/>
            </a:xfrm>
            <a:custGeom>
              <a:avLst/>
              <a:gdLst/>
              <a:ahLst/>
              <a:cxnLst/>
              <a:rect l="l" t="t" r="r" b="b"/>
              <a:pathLst>
                <a:path w="8323" h="404" extrusionOk="0">
                  <a:moveTo>
                    <a:pt x="0" y="0"/>
                  </a:moveTo>
                  <a:lnTo>
                    <a:pt x="0" y="33"/>
                  </a:lnTo>
                  <a:cubicBezTo>
                    <a:pt x="0" y="33"/>
                    <a:pt x="2073" y="162"/>
                    <a:pt x="4145" y="292"/>
                  </a:cubicBezTo>
                  <a:cubicBezTo>
                    <a:pt x="4663" y="324"/>
                    <a:pt x="5181" y="324"/>
                    <a:pt x="5700" y="356"/>
                  </a:cubicBezTo>
                  <a:cubicBezTo>
                    <a:pt x="6185" y="389"/>
                    <a:pt x="6639" y="389"/>
                    <a:pt x="7027" y="389"/>
                  </a:cubicBezTo>
                  <a:cubicBezTo>
                    <a:pt x="7286" y="400"/>
                    <a:pt x="7517" y="403"/>
                    <a:pt x="7709" y="403"/>
                  </a:cubicBezTo>
                  <a:cubicBezTo>
                    <a:pt x="8092" y="403"/>
                    <a:pt x="8323" y="389"/>
                    <a:pt x="8323" y="389"/>
                  </a:cubicBezTo>
                  <a:lnTo>
                    <a:pt x="8323" y="356"/>
                  </a:lnTo>
                  <a:cubicBezTo>
                    <a:pt x="8323" y="356"/>
                    <a:pt x="7804" y="292"/>
                    <a:pt x="7027" y="227"/>
                  </a:cubicBezTo>
                  <a:cubicBezTo>
                    <a:pt x="6639" y="227"/>
                    <a:pt x="6185" y="195"/>
                    <a:pt x="5700" y="162"/>
                  </a:cubicBezTo>
                  <a:cubicBezTo>
                    <a:pt x="5214" y="130"/>
                    <a:pt x="4696" y="130"/>
                    <a:pt x="4178" y="130"/>
                  </a:cubicBez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Shape 1597"/>
        <p:cNvGrpSpPr/>
        <p:nvPr/>
      </p:nvGrpSpPr>
      <p:grpSpPr>
        <a:xfrm>
          <a:off x="0" y="0"/>
          <a:ext cx="0" cy="0"/>
          <a:chOff x="0" y="0"/>
          <a:chExt cx="0" cy="0"/>
        </a:xfrm>
      </p:grpSpPr>
      <p:sp>
        <p:nvSpPr>
          <p:cNvPr id="1598" name="Google Shape;1598;p52"/>
          <p:cNvSpPr txBox="1">
            <a:spLocks noGrp="1"/>
          </p:cNvSpPr>
          <p:nvPr>
            <p:ph type="title"/>
          </p:nvPr>
        </p:nvSpPr>
        <p:spPr>
          <a:xfrm>
            <a:off x="712324" y="2330800"/>
            <a:ext cx="5655600" cy="14571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DATUM DES EREIGNISSES</a:t>
            </a:r>
            <a:endParaRPr/>
          </a:p>
        </p:txBody>
      </p:sp>
      <p:sp>
        <p:nvSpPr>
          <p:cNvPr id="1599" name="Google Shape;1599;p52"/>
          <p:cNvSpPr txBox="1">
            <a:spLocks noGrp="1"/>
          </p:cNvSpPr>
          <p:nvPr>
            <p:ph type="subTitle" idx="1"/>
          </p:nvPr>
        </p:nvSpPr>
        <p:spPr>
          <a:xfrm>
            <a:off x="713100" y="3879966"/>
            <a:ext cx="5229300" cy="419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Gib hier einen Untertitel ein, wenn du es brauchst</a:t>
            </a:r>
            <a:endParaRPr/>
          </a:p>
        </p:txBody>
      </p:sp>
      <p:sp>
        <p:nvSpPr>
          <p:cNvPr id="1600" name="Google Shape;1600;p52"/>
          <p:cNvSpPr txBox="1">
            <a:spLocks noGrp="1"/>
          </p:cNvSpPr>
          <p:nvPr>
            <p:ph type="title" idx="2"/>
          </p:nvPr>
        </p:nvSpPr>
        <p:spPr>
          <a:xfrm>
            <a:off x="728525" y="976350"/>
            <a:ext cx="1377000" cy="1196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02</a:t>
            </a:r>
            <a:endParaRPr/>
          </a:p>
        </p:txBody>
      </p:sp>
      <p:grpSp>
        <p:nvGrpSpPr>
          <p:cNvPr id="1601" name="Google Shape;1601;p52"/>
          <p:cNvGrpSpPr/>
          <p:nvPr/>
        </p:nvGrpSpPr>
        <p:grpSpPr>
          <a:xfrm>
            <a:off x="5885045" y="882720"/>
            <a:ext cx="3620856" cy="4497606"/>
            <a:chOff x="5885045" y="882720"/>
            <a:chExt cx="3620856" cy="4497606"/>
          </a:xfrm>
        </p:grpSpPr>
        <p:sp>
          <p:nvSpPr>
            <p:cNvPr id="1602" name="Google Shape;1602;p52"/>
            <p:cNvSpPr/>
            <p:nvPr/>
          </p:nvSpPr>
          <p:spPr>
            <a:xfrm flipH="1">
              <a:off x="7758595" y="2547269"/>
              <a:ext cx="253439" cy="57704"/>
            </a:xfrm>
            <a:custGeom>
              <a:avLst/>
              <a:gdLst/>
              <a:ahLst/>
              <a:cxnLst/>
              <a:rect l="l" t="t" r="r" b="b"/>
              <a:pathLst>
                <a:path w="10642" h="2423" extrusionOk="0">
                  <a:moveTo>
                    <a:pt x="3010" y="1"/>
                  </a:moveTo>
                  <a:cubicBezTo>
                    <a:pt x="2072" y="1"/>
                    <a:pt x="1146" y="69"/>
                    <a:pt x="261" y="191"/>
                  </a:cubicBezTo>
                  <a:cubicBezTo>
                    <a:pt x="0" y="256"/>
                    <a:pt x="65" y="680"/>
                    <a:pt x="326" y="680"/>
                  </a:cubicBezTo>
                  <a:cubicBezTo>
                    <a:pt x="501" y="675"/>
                    <a:pt x="675" y="673"/>
                    <a:pt x="847" y="673"/>
                  </a:cubicBezTo>
                  <a:cubicBezTo>
                    <a:pt x="4148" y="673"/>
                    <a:pt x="7015" y="1541"/>
                    <a:pt x="10177" y="2409"/>
                  </a:cubicBezTo>
                  <a:cubicBezTo>
                    <a:pt x="10209" y="2418"/>
                    <a:pt x="10238" y="2422"/>
                    <a:pt x="10266" y="2422"/>
                  </a:cubicBezTo>
                  <a:cubicBezTo>
                    <a:pt x="10531" y="2422"/>
                    <a:pt x="10642" y="2034"/>
                    <a:pt x="10406" y="1887"/>
                  </a:cubicBezTo>
                  <a:cubicBezTo>
                    <a:pt x="8275" y="522"/>
                    <a:pt x="5599" y="1"/>
                    <a:pt x="30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 name="Google Shape;1603;p52"/>
            <p:cNvSpPr/>
            <p:nvPr/>
          </p:nvSpPr>
          <p:spPr>
            <a:xfrm flipH="1">
              <a:off x="7799176" y="2663939"/>
              <a:ext cx="232482" cy="71802"/>
            </a:xfrm>
            <a:custGeom>
              <a:avLst/>
              <a:gdLst/>
              <a:ahLst/>
              <a:cxnLst/>
              <a:rect l="l" t="t" r="r" b="b"/>
              <a:pathLst>
                <a:path w="9762" h="3015" extrusionOk="0">
                  <a:moveTo>
                    <a:pt x="279" y="0"/>
                  </a:moveTo>
                  <a:cubicBezTo>
                    <a:pt x="120" y="0"/>
                    <a:pt x="1" y="204"/>
                    <a:pt x="139" y="315"/>
                  </a:cubicBezTo>
                  <a:cubicBezTo>
                    <a:pt x="2026" y="1975"/>
                    <a:pt x="4649" y="3015"/>
                    <a:pt x="7202" y="3015"/>
                  </a:cubicBezTo>
                  <a:cubicBezTo>
                    <a:pt x="7960" y="3015"/>
                    <a:pt x="8711" y="2923"/>
                    <a:pt x="9436" y="2729"/>
                  </a:cubicBezTo>
                  <a:cubicBezTo>
                    <a:pt x="9762" y="2664"/>
                    <a:pt x="9697" y="2207"/>
                    <a:pt x="9370" y="2174"/>
                  </a:cubicBezTo>
                  <a:cubicBezTo>
                    <a:pt x="6043" y="2142"/>
                    <a:pt x="3336" y="1652"/>
                    <a:pt x="367" y="21"/>
                  </a:cubicBezTo>
                  <a:cubicBezTo>
                    <a:pt x="338" y="7"/>
                    <a:pt x="308" y="0"/>
                    <a:pt x="2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 name="Google Shape;1604;p52"/>
            <p:cNvSpPr/>
            <p:nvPr/>
          </p:nvSpPr>
          <p:spPr>
            <a:xfrm flipH="1">
              <a:off x="7818585" y="2620857"/>
              <a:ext cx="176064" cy="34222"/>
            </a:xfrm>
            <a:custGeom>
              <a:avLst/>
              <a:gdLst/>
              <a:ahLst/>
              <a:cxnLst/>
              <a:rect l="l" t="t" r="r" b="b"/>
              <a:pathLst>
                <a:path w="7393" h="1437" extrusionOk="0">
                  <a:moveTo>
                    <a:pt x="219" y="0"/>
                  </a:moveTo>
                  <a:cubicBezTo>
                    <a:pt x="100" y="0"/>
                    <a:pt x="0" y="172"/>
                    <a:pt x="151" y="232"/>
                  </a:cubicBezTo>
                  <a:cubicBezTo>
                    <a:pt x="1710" y="1024"/>
                    <a:pt x="3649" y="1436"/>
                    <a:pt x="5483" y="1436"/>
                  </a:cubicBezTo>
                  <a:cubicBezTo>
                    <a:pt x="5989" y="1436"/>
                    <a:pt x="6488" y="1405"/>
                    <a:pt x="6968" y="1341"/>
                  </a:cubicBezTo>
                  <a:cubicBezTo>
                    <a:pt x="7360" y="1309"/>
                    <a:pt x="7392" y="754"/>
                    <a:pt x="6968" y="721"/>
                  </a:cubicBezTo>
                  <a:cubicBezTo>
                    <a:pt x="4652" y="624"/>
                    <a:pt x="2499" y="363"/>
                    <a:pt x="249" y="4"/>
                  </a:cubicBezTo>
                  <a:cubicBezTo>
                    <a:pt x="239" y="1"/>
                    <a:pt x="229" y="0"/>
                    <a:pt x="2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 name="Google Shape;1605;p52"/>
            <p:cNvSpPr/>
            <p:nvPr/>
          </p:nvSpPr>
          <p:spPr>
            <a:xfrm flipH="1">
              <a:off x="7664002" y="2043177"/>
              <a:ext cx="295758" cy="288423"/>
            </a:xfrm>
            <a:custGeom>
              <a:avLst/>
              <a:gdLst/>
              <a:ahLst/>
              <a:cxnLst/>
              <a:rect l="l" t="t" r="r" b="b"/>
              <a:pathLst>
                <a:path w="12419" h="12111" extrusionOk="0">
                  <a:moveTo>
                    <a:pt x="5732" y="9549"/>
                  </a:moveTo>
                  <a:lnTo>
                    <a:pt x="5732" y="9549"/>
                  </a:lnTo>
                  <a:cubicBezTo>
                    <a:pt x="6808" y="9582"/>
                    <a:pt x="7852" y="9778"/>
                    <a:pt x="8863" y="10332"/>
                  </a:cubicBezTo>
                  <a:cubicBezTo>
                    <a:pt x="7852" y="10006"/>
                    <a:pt x="6808" y="9712"/>
                    <a:pt x="5732" y="9549"/>
                  </a:cubicBezTo>
                  <a:close/>
                  <a:moveTo>
                    <a:pt x="7032" y="0"/>
                  </a:moveTo>
                  <a:cubicBezTo>
                    <a:pt x="6205" y="0"/>
                    <a:pt x="5372" y="182"/>
                    <a:pt x="4623" y="546"/>
                  </a:cubicBezTo>
                  <a:cubicBezTo>
                    <a:pt x="1263" y="2177"/>
                    <a:pt x="904" y="6418"/>
                    <a:pt x="447" y="9712"/>
                  </a:cubicBezTo>
                  <a:cubicBezTo>
                    <a:pt x="382" y="9745"/>
                    <a:pt x="317" y="9745"/>
                    <a:pt x="252" y="9778"/>
                  </a:cubicBezTo>
                  <a:cubicBezTo>
                    <a:pt x="252" y="9778"/>
                    <a:pt x="252" y="9810"/>
                    <a:pt x="219" y="9810"/>
                  </a:cubicBezTo>
                  <a:cubicBezTo>
                    <a:pt x="219" y="9810"/>
                    <a:pt x="186" y="9810"/>
                    <a:pt x="154" y="9843"/>
                  </a:cubicBezTo>
                  <a:cubicBezTo>
                    <a:pt x="0" y="9874"/>
                    <a:pt x="20" y="10107"/>
                    <a:pt x="159" y="10107"/>
                  </a:cubicBezTo>
                  <a:cubicBezTo>
                    <a:pt x="168" y="10107"/>
                    <a:pt x="177" y="10106"/>
                    <a:pt x="186" y="10104"/>
                  </a:cubicBezTo>
                  <a:cubicBezTo>
                    <a:pt x="240" y="10157"/>
                    <a:pt x="315" y="10210"/>
                    <a:pt x="394" y="10210"/>
                  </a:cubicBezTo>
                  <a:cubicBezTo>
                    <a:pt x="411" y="10210"/>
                    <a:pt x="429" y="10208"/>
                    <a:pt x="447" y="10202"/>
                  </a:cubicBezTo>
                  <a:cubicBezTo>
                    <a:pt x="545" y="10202"/>
                    <a:pt x="643" y="10169"/>
                    <a:pt x="741" y="10169"/>
                  </a:cubicBezTo>
                  <a:cubicBezTo>
                    <a:pt x="767" y="10178"/>
                    <a:pt x="796" y="10182"/>
                    <a:pt x="825" y="10182"/>
                  </a:cubicBezTo>
                  <a:cubicBezTo>
                    <a:pt x="906" y="10182"/>
                    <a:pt x="995" y="10152"/>
                    <a:pt x="1067" y="10104"/>
                  </a:cubicBezTo>
                  <a:cubicBezTo>
                    <a:pt x="1132" y="10071"/>
                    <a:pt x="1230" y="10071"/>
                    <a:pt x="1295" y="10039"/>
                  </a:cubicBezTo>
                  <a:cubicBezTo>
                    <a:pt x="1411" y="10036"/>
                    <a:pt x="1526" y="10035"/>
                    <a:pt x="1641" y="10035"/>
                  </a:cubicBezTo>
                  <a:cubicBezTo>
                    <a:pt x="5150" y="10035"/>
                    <a:pt x="8225" y="10988"/>
                    <a:pt x="11636" y="12094"/>
                  </a:cubicBezTo>
                  <a:cubicBezTo>
                    <a:pt x="11677" y="12105"/>
                    <a:pt x="11715" y="12111"/>
                    <a:pt x="11751" y="12111"/>
                  </a:cubicBezTo>
                  <a:cubicBezTo>
                    <a:pt x="12112" y="12111"/>
                    <a:pt x="12188" y="11557"/>
                    <a:pt x="11832" y="11409"/>
                  </a:cubicBezTo>
                  <a:cubicBezTo>
                    <a:pt x="11538" y="11311"/>
                    <a:pt x="11277" y="11180"/>
                    <a:pt x="10983" y="11082"/>
                  </a:cubicBezTo>
                  <a:cubicBezTo>
                    <a:pt x="12093" y="8832"/>
                    <a:pt x="12419" y="5831"/>
                    <a:pt x="11962" y="3384"/>
                  </a:cubicBezTo>
                  <a:cubicBezTo>
                    <a:pt x="11933" y="3237"/>
                    <a:pt x="11811" y="3170"/>
                    <a:pt x="11685" y="3170"/>
                  </a:cubicBezTo>
                  <a:cubicBezTo>
                    <a:pt x="11533" y="3170"/>
                    <a:pt x="11375" y="3270"/>
                    <a:pt x="11375" y="3449"/>
                  </a:cubicBezTo>
                  <a:cubicBezTo>
                    <a:pt x="11375" y="4689"/>
                    <a:pt x="11473" y="5896"/>
                    <a:pt x="11342" y="7135"/>
                  </a:cubicBezTo>
                  <a:cubicBezTo>
                    <a:pt x="11212" y="8440"/>
                    <a:pt x="10886" y="9680"/>
                    <a:pt x="10657" y="10952"/>
                  </a:cubicBezTo>
                  <a:cubicBezTo>
                    <a:pt x="10527" y="10919"/>
                    <a:pt x="10429" y="10854"/>
                    <a:pt x="10331" y="10821"/>
                  </a:cubicBezTo>
                  <a:cubicBezTo>
                    <a:pt x="8996" y="9327"/>
                    <a:pt x="7028" y="8721"/>
                    <a:pt x="5008" y="8721"/>
                  </a:cubicBezTo>
                  <a:cubicBezTo>
                    <a:pt x="3720" y="8721"/>
                    <a:pt x="2411" y="8967"/>
                    <a:pt x="1230" y="9386"/>
                  </a:cubicBezTo>
                  <a:cubicBezTo>
                    <a:pt x="1556" y="7233"/>
                    <a:pt x="1785" y="4689"/>
                    <a:pt x="2992" y="2895"/>
                  </a:cubicBezTo>
                  <a:cubicBezTo>
                    <a:pt x="3998" y="1424"/>
                    <a:pt x="5343" y="835"/>
                    <a:pt x="6746" y="835"/>
                  </a:cubicBezTo>
                  <a:cubicBezTo>
                    <a:pt x="8300" y="835"/>
                    <a:pt x="9925" y="1556"/>
                    <a:pt x="11244" y="2601"/>
                  </a:cubicBezTo>
                  <a:cubicBezTo>
                    <a:pt x="11272" y="2629"/>
                    <a:pt x="11303" y="2641"/>
                    <a:pt x="11330" y="2641"/>
                  </a:cubicBezTo>
                  <a:cubicBezTo>
                    <a:pt x="11401" y="2641"/>
                    <a:pt x="11454" y="2564"/>
                    <a:pt x="11408" y="2471"/>
                  </a:cubicBezTo>
                  <a:cubicBezTo>
                    <a:pt x="10541" y="827"/>
                    <a:pt x="8798" y="0"/>
                    <a:pt x="70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 name="Google Shape;1606;p52"/>
            <p:cNvSpPr/>
            <p:nvPr/>
          </p:nvSpPr>
          <p:spPr>
            <a:xfrm flipH="1">
              <a:off x="8256877" y="3192727"/>
              <a:ext cx="47249" cy="217145"/>
            </a:xfrm>
            <a:custGeom>
              <a:avLst/>
              <a:gdLst/>
              <a:ahLst/>
              <a:cxnLst/>
              <a:rect l="l" t="t" r="r" b="b"/>
              <a:pathLst>
                <a:path w="1984" h="9118" extrusionOk="0">
                  <a:moveTo>
                    <a:pt x="229" y="1"/>
                  </a:moveTo>
                  <a:cubicBezTo>
                    <a:pt x="134" y="1"/>
                    <a:pt x="33" y="67"/>
                    <a:pt x="33" y="195"/>
                  </a:cubicBezTo>
                  <a:cubicBezTo>
                    <a:pt x="0" y="3098"/>
                    <a:pt x="359" y="6099"/>
                    <a:pt x="1272" y="8872"/>
                  </a:cubicBezTo>
                  <a:cubicBezTo>
                    <a:pt x="1325" y="9042"/>
                    <a:pt x="1456" y="9117"/>
                    <a:pt x="1588" y="9117"/>
                  </a:cubicBezTo>
                  <a:cubicBezTo>
                    <a:pt x="1785" y="9117"/>
                    <a:pt x="1983" y="8949"/>
                    <a:pt x="1925" y="8676"/>
                  </a:cubicBezTo>
                  <a:cubicBezTo>
                    <a:pt x="1403" y="5838"/>
                    <a:pt x="816" y="3000"/>
                    <a:pt x="391" y="129"/>
                  </a:cubicBezTo>
                  <a:cubicBezTo>
                    <a:pt x="377" y="43"/>
                    <a:pt x="305" y="1"/>
                    <a:pt x="2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 name="Google Shape;1607;p52"/>
            <p:cNvSpPr/>
            <p:nvPr/>
          </p:nvSpPr>
          <p:spPr>
            <a:xfrm flipH="1">
              <a:off x="8261640" y="2151035"/>
              <a:ext cx="339245" cy="1406895"/>
            </a:xfrm>
            <a:custGeom>
              <a:avLst/>
              <a:gdLst/>
              <a:ahLst/>
              <a:cxnLst/>
              <a:rect l="l" t="t" r="r" b="b"/>
              <a:pathLst>
                <a:path w="14245" h="59076" extrusionOk="0">
                  <a:moveTo>
                    <a:pt x="14090" y="0"/>
                  </a:moveTo>
                  <a:cubicBezTo>
                    <a:pt x="14052" y="0"/>
                    <a:pt x="14016" y="19"/>
                    <a:pt x="13994" y="62"/>
                  </a:cubicBezTo>
                  <a:cubicBezTo>
                    <a:pt x="12820" y="2248"/>
                    <a:pt x="11874" y="4531"/>
                    <a:pt x="10602" y="6651"/>
                  </a:cubicBezTo>
                  <a:cubicBezTo>
                    <a:pt x="9297" y="8804"/>
                    <a:pt x="7796" y="10761"/>
                    <a:pt x="6361" y="12816"/>
                  </a:cubicBezTo>
                  <a:cubicBezTo>
                    <a:pt x="3654" y="16666"/>
                    <a:pt x="3752" y="21819"/>
                    <a:pt x="2447" y="26191"/>
                  </a:cubicBezTo>
                  <a:cubicBezTo>
                    <a:pt x="881" y="31377"/>
                    <a:pt x="0" y="36042"/>
                    <a:pt x="424" y="41457"/>
                  </a:cubicBezTo>
                  <a:cubicBezTo>
                    <a:pt x="653" y="44229"/>
                    <a:pt x="1011" y="47002"/>
                    <a:pt x="1011" y="49775"/>
                  </a:cubicBezTo>
                  <a:cubicBezTo>
                    <a:pt x="1011" y="52743"/>
                    <a:pt x="816" y="55711"/>
                    <a:pt x="848" y="58647"/>
                  </a:cubicBezTo>
                  <a:cubicBezTo>
                    <a:pt x="848" y="58937"/>
                    <a:pt x="1054" y="59076"/>
                    <a:pt x="1267" y="59076"/>
                  </a:cubicBezTo>
                  <a:cubicBezTo>
                    <a:pt x="1486" y="59076"/>
                    <a:pt x="1713" y="58929"/>
                    <a:pt x="1729" y="58647"/>
                  </a:cubicBezTo>
                  <a:cubicBezTo>
                    <a:pt x="1794" y="53298"/>
                    <a:pt x="1957" y="48111"/>
                    <a:pt x="1501" y="42761"/>
                  </a:cubicBezTo>
                  <a:cubicBezTo>
                    <a:pt x="1272" y="40119"/>
                    <a:pt x="1142" y="37477"/>
                    <a:pt x="1403" y="34835"/>
                  </a:cubicBezTo>
                  <a:cubicBezTo>
                    <a:pt x="1729" y="31801"/>
                    <a:pt x="2708" y="28931"/>
                    <a:pt x="3556" y="26060"/>
                  </a:cubicBezTo>
                  <a:cubicBezTo>
                    <a:pt x="4273" y="23711"/>
                    <a:pt x="4698" y="21363"/>
                    <a:pt x="5122" y="18949"/>
                  </a:cubicBezTo>
                  <a:cubicBezTo>
                    <a:pt x="5546" y="16405"/>
                    <a:pt x="6459" y="14447"/>
                    <a:pt x="7959" y="12360"/>
                  </a:cubicBezTo>
                  <a:cubicBezTo>
                    <a:pt x="9362" y="10468"/>
                    <a:pt x="10634" y="8478"/>
                    <a:pt x="11711" y="6423"/>
                  </a:cubicBezTo>
                  <a:cubicBezTo>
                    <a:pt x="12265" y="5379"/>
                    <a:pt x="12787" y="4303"/>
                    <a:pt x="13211" y="3226"/>
                  </a:cubicBezTo>
                  <a:cubicBezTo>
                    <a:pt x="13342" y="2965"/>
                    <a:pt x="13440" y="2704"/>
                    <a:pt x="13537" y="2411"/>
                  </a:cubicBezTo>
                  <a:cubicBezTo>
                    <a:pt x="13570" y="2378"/>
                    <a:pt x="13766" y="1497"/>
                    <a:pt x="13864" y="1138"/>
                  </a:cubicBezTo>
                  <a:cubicBezTo>
                    <a:pt x="13864" y="1149"/>
                    <a:pt x="13867" y="1153"/>
                    <a:pt x="13873" y="1153"/>
                  </a:cubicBezTo>
                  <a:cubicBezTo>
                    <a:pt x="13885" y="1153"/>
                    <a:pt x="13907" y="1138"/>
                    <a:pt x="13929" y="1138"/>
                  </a:cubicBezTo>
                  <a:cubicBezTo>
                    <a:pt x="14027" y="812"/>
                    <a:pt x="14125" y="486"/>
                    <a:pt x="14222" y="160"/>
                  </a:cubicBezTo>
                  <a:cubicBezTo>
                    <a:pt x="14244" y="73"/>
                    <a:pt x="14165" y="0"/>
                    <a:pt x="14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 name="Google Shape;1608;p52"/>
            <p:cNvSpPr/>
            <p:nvPr/>
          </p:nvSpPr>
          <p:spPr>
            <a:xfrm flipH="1">
              <a:off x="8563590" y="3605965"/>
              <a:ext cx="942312" cy="1386390"/>
            </a:xfrm>
            <a:custGeom>
              <a:avLst/>
              <a:gdLst/>
              <a:ahLst/>
              <a:cxnLst/>
              <a:rect l="l" t="t" r="r" b="b"/>
              <a:pathLst>
                <a:path w="39568" h="58215" extrusionOk="0">
                  <a:moveTo>
                    <a:pt x="39258" y="1"/>
                  </a:moveTo>
                  <a:cubicBezTo>
                    <a:pt x="39103" y="1"/>
                    <a:pt x="38948" y="99"/>
                    <a:pt x="38948" y="294"/>
                  </a:cubicBezTo>
                  <a:cubicBezTo>
                    <a:pt x="38916" y="2741"/>
                    <a:pt x="37774" y="4307"/>
                    <a:pt x="36404" y="6166"/>
                  </a:cubicBezTo>
                  <a:cubicBezTo>
                    <a:pt x="35164" y="7797"/>
                    <a:pt x="34251" y="9656"/>
                    <a:pt x="33664" y="11613"/>
                  </a:cubicBezTo>
                  <a:cubicBezTo>
                    <a:pt x="32229" y="16409"/>
                    <a:pt x="3817" y="53563"/>
                    <a:pt x="326" y="57346"/>
                  </a:cubicBezTo>
                  <a:cubicBezTo>
                    <a:pt x="0" y="57723"/>
                    <a:pt x="330" y="58214"/>
                    <a:pt x="707" y="58214"/>
                  </a:cubicBezTo>
                  <a:cubicBezTo>
                    <a:pt x="820" y="58214"/>
                    <a:pt x="938" y="58170"/>
                    <a:pt x="1044" y="58064"/>
                  </a:cubicBezTo>
                  <a:cubicBezTo>
                    <a:pt x="4534" y="54541"/>
                    <a:pt x="31315" y="17191"/>
                    <a:pt x="33827" y="12657"/>
                  </a:cubicBezTo>
                  <a:cubicBezTo>
                    <a:pt x="35295" y="10015"/>
                    <a:pt x="35784" y="7536"/>
                    <a:pt x="37578" y="5155"/>
                  </a:cubicBezTo>
                  <a:cubicBezTo>
                    <a:pt x="38687" y="3654"/>
                    <a:pt x="39568" y="2186"/>
                    <a:pt x="39568" y="294"/>
                  </a:cubicBezTo>
                  <a:cubicBezTo>
                    <a:pt x="39568" y="99"/>
                    <a:pt x="39413" y="1"/>
                    <a:pt x="392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 name="Google Shape;1609;p52"/>
            <p:cNvSpPr/>
            <p:nvPr/>
          </p:nvSpPr>
          <p:spPr>
            <a:xfrm flipH="1">
              <a:off x="8058378" y="1967445"/>
              <a:ext cx="146319" cy="67039"/>
            </a:xfrm>
            <a:custGeom>
              <a:avLst/>
              <a:gdLst/>
              <a:ahLst/>
              <a:cxnLst/>
              <a:rect l="l" t="t" r="r" b="b"/>
              <a:pathLst>
                <a:path w="6144" h="2815" extrusionOk="0">
                  <a:moveTo>
                    <a:pt x="5591" y="1"/>
                  </a:moveTo>
                  <a:cubicBezTo>
                    <a:pt x="5505" y="1"/>
                    <a:pt x="5411" y="32"/>
                    <a:pt x="5317" y="105"/>
                  </a:cubicBezTo>
                  <a:cubicBezTo>
                    <a:pt x="3882" y="1247"/>
                    <a:pt x="2186" y="1997"/>
                    <a:pt x="359" y="2226"/>
                  </a:cubicBezTo>
                  <a:cubicBezTo>
                    <a:pt x="11" y="2289"/>
                    <a:pt x="1" y="2814"/>
                    <a:pt x="359" y="2814"/>
                  </a:cubicBezTo>
                  <a:cubicBezTo>
                    <a:pt x="370" y="2814"/>
                    <a:pt x="381" y="2814"/>
                    <a:pt x="392" y="2813"/>
                  </a:cubicBezTo>
                  <a:cubicBezTo>
                    <a:pt x="2382" y="2650"/>
                    <a:pt x="4208" y="1965"/>
                    <a:pt x="5807" y="725"/>
                  </a:cubicBezTo>
                  <a:cubicBezTo>
                    <a:pt x="6144" y="466"/>
                    <a:pt x="5924" y="1"/>
                    <a:pt x="55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 name="Google Shape;1610;p52"/>
            <p:cNvSpPr/>
            <p:nvPr/>
          </p:nvSpPr>
          <p:spPr>
            <a:xfrm flipH="1">
              <a:off x="6748220" y="882720"/>
              <a:ext cx="1736542" cy="4497606"/>
            </a:xfrm>
            <a:custGeom>
              <a:avLst/>
              <a:gdLst/>
              <a:ahLst/>
              <a:cxnLst/>
              <a:rect l="l" t="t" r="r" b="b"/>
              <a:pathLst>
                <a:path w="72918" h="188856" extrusionOk="0">
                  <a:moveTo>
                    <a:pt x="30321" y="8956"/>
                  </a:moveTo>
                  <a:cubicBezTo>
                    <a:pt x="30321" y="9021"/>
                    <a:pt x="30321" y="9119"/>
                    <a:pt x="30321" y="9184"/>
                  </a:cubicBezTo>
                  <a:cubicBezTo>
                    <a:pt x="30321" y="9315"/>
                    <a:pt x="30386" y="9380"/>
                    <a:pt x="30484" y="9445"/>
                  </a:cubicBezTo>
                  <a:cubicBezTo>
                    <a:pt x="29832" y="13197"/>
                    <a:pt x="28657" y="16132"/>
                    <a:pt x="26113" y="19296"/>
                  </a:cubicBezTo>
                  <a:cubicBezTo>
                    <a:pt x="26015" y="19394"/>
                    <a:pt x="26015" y="19525"/>
                    <a:pt x="26048" y="19623"/>
                  </a:cubicBezTo>
                  <a:cubicBezTo>
                    <a:pt x="25993" y="19485"/>
                    <a:pt x="25868" y="19347"/>
                    <a:pt x="25692" y="19347"/>
                  </a:cubicBezTo>
                  <a:cubicBezTo>
                    <a:pt x="25660" y="19347"/>
                    <a:pt x="25627" y="19352"/>
                    <a:pt x="25591" y="19362"/>
                  </a:cubicBezTo>
                  <a:cubicBezTo>
                    <a:pt x="25428" y="19362"/>
                    <a:pt x="25265" y="19362"/>
                    <a:pt x="25134" y="19394"/>
                  </a:cubicBezTo>
                  <a:cubicBezTo>
                    <a:pt x="25983" y="17633"/>
                    <a:pt x="26831" y="15904"/>
                    <a:pt x="27679" y="14175"/>
                  </a:cubicBezTo>
                  <a:cubicBezTo>
                    <a:pt x="28233" y="13001"/>
                    <a:pt x="29081" y="10163"/>
                    <a:pt x="30321" y="8956"/>
                  </a:cubicBezTo>
                  <a:close/>
                  <a:moveTo>
                    <a:pt x="38606" y="24614"/>
                  </a:moveTo>
                  <a:lnTo>
                    <a:pt x="38606" y="24614"/>
                  </a:lnTo>
                  <a:cubicBezTo>
                    <a:pt x="39455" y="25984"/>
                    <a:pt x="40466" y="27288"/>
                    <a:pt x="41640" y="28463"/>
                  </a:cubicBezTo>
                  <a:cubicBezTo>
                    <a:pt x="41774" y="28574"/>
                    <a:pt x="41908" y="28625"/>
                    <a:pt x="42041" y="28625"/>
                  </a:cubicBezTo>
                  <a:cubicBezTo>
                    <a:pt x="42103" y="28625"/>
                    <a:pt x="42165" y="28614"/>
                    <a:pt x="42227" y="28593"/>
                  </a:cubicBezTo>
                  <a:lnTo>
                    <a:pt x="42227" y="28593"/>
                  </a:lnTo>
                  <a:cubicBezTo>
                    <a:pt x="39879" y="33878"/>
                    <a:pt x="44902" y="38314"/>
                    <a:pt x="45946" y="43272"/>
                  </a:cubicBezTo>
                  <a:cubicBezTo>
                    <a:pt x="45855" y="43270"/>
                    <a:pt x="45763" y="43269"/>
                    <a:pt x="45672" y="43269"/>
                  </a:cubicBezTo>
                  <a:cubicBezTo>
                    <a:pt x="44296" y="43269"/>
                    <a:pt x="42925" y="43500"/>
                    <a:pt x="41640" y="43990"/>
                  </a:cubicBezTo>
                  <a:cubicBezTo>
                    <a:pt x="41249" y="42065"/>
                    <a:pt x="40792" y="40141"/>
                    <a:pt x="40792" y="38151"/>
                  </a:cubicBezTo>
                  <a:cubicBezTo>
                    <a:pt x="40792" y="36422"/>
                    <a:pt x="41183" y="34693"/>
                    <a:pt x="40890" y="32997"/>
                  </a:cubicBezTo>
                  <a:cubicBezTo>
                    <a:pt x="40662" y="31659"/>
                    <a:pt x="40009" y="30452"/>
                    <a:pt x="39585" y="29180"/>
                  </a:cubicBezTo>
                  <a:cubicBezTo>
                    <a:pt x="39063" y="27680"/>
                    <a:pt x="38802" y="26147"/>
                    <a:pt x="38606" y="24614"/>
                  </a:cubicBezTo>
                  <a:close/>
                  <a:moveTo>
                    <a:pt x="36454" y="23602"/>
                  </a:moveTo>
                  <a:lnTo>
                    <a:pt x="36454" y="23602"/>
                  </a:lnTo>
                  <a:cubicBezTo>
                    <a:pt x="36780" y="25690"/>
                    <a:pt x="36715" y="27778"/>
                    <a:pt x="36258" y="29865"/>
                  </a:cubicBezTo>
                  <a:cubicBezTo>
                    <a:pt x="36193" y="30192"/>
                    <a:pt x="36095" y="30518"/>
                    <a:pt x="36030" y="30811"/>
                  </a:cubicBezTo>
                  <a:cubicBezTo>
                    <a:pt x="35997" y="30844"/>
                    <a:pt x="35964" y="30877"/>
                    <a:pt x="35964" y="30942"/>
                  </a:cubicBezTo>
                  <a:cubicBezTo>
                    <a:pt x="35964" y="30974"/>
                    <a:pt x="35964" y="31007"/>
                    <a:pt x="35964" y="31040"/>
                  </a:cubicBezTo>
                  <a:cubicBezTo>
                    <a:pt x="35671" y="32312"/>
                    <a:pt x="35410" y="33519"/>
                    <a:pt x="35508" y="34921"/>
                  </a:cubicBezTo>
                  <a:cubicBezTo>
                    <a:pt x="35801" y="39390"/>
                    <a:pt x="34757" y="43174"/>
                    <a:pt x="33289" y="47317"/>
                  </a:cubicBezTo>
                  <a:cubicBezTo>
                    <a:pt x="32316" y="46728"/>
                    <a:pt x="31162" y="46481"/>
                    <a:pt x="30000" y="46481"/>
                  </a:cubicBezTo>
                  <a:cubicBezTo>
                    <a:pt x="29682" y="46481"/>
                    <a:pt x="29364" y="46499"/>
                    <a:pt x="29049" y="46534"/>
                  </a:cubicBezTo>
                  <a:cubicBezTo>
                    <a:pt x="29147" y="43990"/>
                    <a:pt x="30549" y="42033"/>
                    <a:pt x="31724" y="39880"/>
                  </a:cubicBezTo>
                  <a:cubicBezTo>
                    <a:pt x="32702" y="38086"/>
                    <a:pt x="33387" y="36194"/>
                    <a:pt x="33616" y="34139"/>
                  </a:cubicBezTo>
                  <a:cubicBezTo>
                    <a:pt x="33746" y="33029"/>
                    <a:pt x="33681" y="31920"/>
                    <a:pt x="33714" y="30811"/>
                  </a:cubicBezTo>
                  <a:cubicBezTo>
                    <a:pt x="33779" y="29017"/>
                    <a:pt x="34301" y="27647"/>
                    <a:pt x="35214" y="26147"/>
                  </a:cubicBezTo>
                  <a:cubicBezTo>
                    <a:pt x="35703" y="25299"/>
                    <a:pt x="36127" y="24450"/>
                    <a:pt x="36454" y="23602"/>
                  </a:cubicBezTo>
                  <a:close/>
                  <a:moveTo>
                    <a:pt x="36519" y="63268"/>
                  </a:moveTo>
                  <a:cubicBezTo>
                    <a:pt x="37008" y="65584"/>
                    <a:pt x="37269" y="67867"/>
                    <a:pt x="37302" y="70086"/>
                  </a:cubicBezTo>
                  <a:cubicBezTo>
                    <a:pt x="36290" y="71325"/>
                    <a:pt x="35344" y="72956"/>
                    <a:pt x="34920" y="74555"/>
                  </a:cubicBezTo>
                  <a:cubicBezTo>
                    <a:pt x="34659" y="73935"/>
                    <a:pt x="34333" y="73348"/>
                    <a:pt x="33974" y="72858"/>
                  </a:cubicBezTo>
                  <a:cubicBezTo>
                    <a:pt x="33951" y="72811"/>
                    <a:pt x="33909" y="72780"/>
                    <a:pt x="33863" y="72780"/>
                  </a:cubicBezTo>
                  <a:cubicBezTo>
                    <a:pt x="33846" y="72780"/>
                    <a:pt x="33829" y="72784"/>
                    <a:pt x="33811" y="72793"/>
                  </a:cubicBezTo>
                  <a:cubicBezTo>
                    <a:pt x="34203" y="71554"/>
                    <a:pt x="34627" y="70379"/>
                    <a:pt x="34986" y="69172"/>
                  </a:cubicBezTo>
                  <a:cubicBezTo>
                    <a:pt x="35540" y="67280"/>
                    <a:pt x="36095" y="65290"/>
                    <a:pt x="36519" y="63268"/>
                  </a:cubicBezTo>
                  <a:close/>
                  <a:moveTo>
                    <a:pt x="37302" y="71293"/>
                  </a:moveTo>
                  <a:cubicBezTo>
                    <a:pt x="37269" y="74457"/>
                    <a:pt x="36845" y="77588"/>
                    <a:pt x="36127" y="80818"/>
                  </a:cubicBezTo>
                  <a:cubicBezTo>
                    <a:pt x="36225" y="79317"/>
                    <a:pt x="35964" y="77556"/>
                    <a:pt x="35442" y="75925"/>
                  </a:cubicBezTo>
                  <a:cubicBezTo>
                    <a:pt x="35866" y="74946"/>
                    <a:pt x="36095" y="73837"/>
                    <a:pt x="36519" y="72858"/>
                  </a:cubicBezTo>
                  <a:cubicBezTo>
                    <a:pt x="36780" y="72304"/>
                    <a:pt x="37041" y="71782"/>
                    <a:pt x="37302" y="71293"/>
                  </a:cubicBezTo>
                  <a:close/>
                  <a:moveTo>
                    <a:pt x="33648" y="73185"/>
                  </a:moveTo>
                  <a:cubicBezTo>
                    <a:pt x="33974" y="74489"/>
                    <a:pt x="34496" y="75761"/>
                    <a:pt x="34790" y="77066"/>
                  </a:cubicBezTo>
                  <a:cubicBezTo>
                    <a:pt x="35084" y="78436"/>
                    <a:pt x="35116" y="79872"/>
                    <a:pt x="35410" y="81242"/>
                  </a:cubicBezTo>
                  <a:cubicBezTo>
                    <a:pt x="35444" y="81415"/>
                    <a:pt x="35562" y="81487"/>
                    <a:pt x="35689" y="81487"/>
                  </a:cubicBezTo>
                  <a:cubicBezTo>
                    <a:pt x="35801" y="81487"/>
                    <a:pt x="35920" y="81431"/>
                    <a:pt x="35997" y="81339"/>
                  </a:cubicBezTo>
                  <a:lnTo>
                    <a:pt x="35997" y="81339"/>
                  </a:lnTo>
                  <a:cubicBezTo>
                    <a:pt x="35899" y="81829"/>
                    <a:pt x="35769" y="82351"/>
                    <a:pt x="35638" y="82873"/>
                  </a:cubicBezTo>
                  <a:cubicBezTo>
                    <a:pt x="35181" y="84667"/>
                    <a:pt x="34725" y="86461"/>
                    <a:pt x="34268" y="88255"/>
                  </a:cubicBezTo>
                  <a:cubicBezTo>
                    <a:pt x="33942" y="85417"/>
                    <a:pt x="32376" y="82905"/>
                    <a:pt x="32343" y="80035"/>
                  </a:cubicBezTo>
                  <a:cubicBezTo>
                    <a:pt x="32311" y="77719"/>
                    <a:pt x="32931" y="75435"/>
                    <a:pt x="33648" y="73185"/>
                  </a:cubicBezTo>
                  <a:close/>
                  <a:moveTo>
                    <a:pt x="39804" y="0"/>
                  </a:moveTo>
                  <a:cubicBezTo>
                    <a:pt x="37889" y="0"/>
                    <a:pt x="36021" y="1055"/>
                    <a:pt x="35181" y="2758"/>
                  </a:cubicBezTo>
                  <a:cubicBezTo>
                    <a:pt x="34132" y="1606"/>
                    <a:pt x="32705" y="1115"/>
                    <a:pt x="31238" y="1115"/>
                  </a:cubicBezTo>
                  <a:cubicBezTo>
                    <a:pt x="30380" y="1115"/>
                    <a:pt x="29509" y="1283"/>
                    <a:pt x="28690" y="1584"/>
                  </a:cubicBezTo>
                  <a:cubicBezTo>
                    <a:pt x="28385" y="1675"/>
                    <a:pt x="28479" y="2080"/>
                    <a:pt x="28758" y="2080"/>
                  </a:cubicBezTo>
                  <a:cubicBezTo>
                    <a:pt x="28778" y="2080"/>
                    <a:pt x="28799" y="2078"/>
                    <a:pt x="28821" y="2073"/>
                  </a:cubicBezTo>
                  <a:cubicBezTo>
                    <a:pt x="29385" y="1940"/>
                    <a:pt x="29985" y="1852"/>
                    <a:pt x="30591" y="1852"/>
                  </a:cubicBezTo>
                  <a:cubicBezTo>
                    <a:pt x="32363" y="1852"/>
                    <a:pt x="34177" y="2611"/>
                    <a:pt x="35247" y="5237"/>
                  </a:cubicBezTo>
                  <a:cubicBezTo>
                    <a:pt x="35769" y="6770"/>
                    <a:pt x="35899" y="8369"/>
                    <a:pt x="35964" y="9967"/>
                  </a:cubicBezTo>
                  <a:cubicBezTo>
                    <a:pt x="35142" y="8844"/>
                    <a:pt x="33330" y="8088"/>
                    <a:pt x="31882" y="8088"/>
                  </a:cubicBezTo>
                  <a:cubicBezTo>
                    <a:pt x="31606" y="8088"/>
                    <a:pt x="31344" y="8116"/>
                    <a:pt x="31104" y="8173"/>
                  </a:cubicBezTo>
                  <a:cubicBezTo>
                    <a:pt x="31137" y="5988"/>
                    <a:pt x="30256" y="3541"/>
                    <a:pt x="28690" y="2138"/>
                  </a:cubicBezTo>
                  <a:cubicBezTo>
                    <a:pt x="28657" y="2105"/>
                    <a:pt x="28617" y="2091"/>
                    <a:pt x="28578" y="2091"/>
                  </a:cubicBezTo>
                  <a:cubicBezTo>
                    <a:pt x="28464" y="2091"/>
                    <a:pt x="28356" y="2213"/>
                    <a:pt x="28429" y="2334"/>
                  </a:cubicBezTo>
                  <a:cubicBezTo>
                    <a:pt x="28984" y="3411"/>
                    <a:pt x="29571" y="4422"/>
                    <a:pt x="29930" y="5629"/>
                  </a:cubicBezTo>
                  <a:cubicBezTo>
                    <a:pt x="30191" y="6509"/>
                    <a:pt x="30256" y="7423"/>
                    <a:pt x="30288" y="8336"/>
                  </a:cubicBezTo>
                  <a:cubicBezTo>
                    <a:pt x="29147" y="8793"/>
                    <a:pt x="28690" y="10326"/>
                    <a:pt x="28136" y="11435"/>
                  </a:cubicBezTo>
                  <a:cubicBezTo>
                    <a:pt x="27972" y="11794"/>
                    <a:pt x="27777" y="12185"/>
                    <a:pt x="27581" y="12544"/>
                  </a:cubicBezTo>
                  <a:cubicBezTo>
                    <a:pt x="28331" y="9478"/>
                    <a:pt x="28527" y="6183"/>
                    <a:pt x="28233" y="3117"/>
                  </a:cubicBezTo>
                  <a:cubicBezTo>
                    <a:pt x="28217" y="2901"/>
                    <a:pt x="28039" y="2787"/>
                    <a:pt x="27874" y="2787"/>
                  </a:cubicBezTo>
                  <a:cubicBezTo>
                    <a:pt x="27714" y="2787"/>
                    <a:pt x="27565" y="2893"/>
                    <a:pt x="27581" y="3117"/>
                  </a:cubicBezTo>
                  <a:cubicBezTo>
                    <a:pt x="27646" y="6934"/>
                    <a:pt x="27287" y="10522"/>
                    <a:pt x="26733" y="14273"/>
                  </a:cubicBezTo>
                  <a:cubicBezTo>
                    <a:pt x="25852" y="16034"/>
                    <a:pt x="24971" y="17829"/>
                    <a:pt x="24091" y="19590"/>
                  </a:cubicBezTo>
                  <a:cubicBezTo>
                    <a:pt x="24058" y="19655"/>
                    <a:pt x="24058" y="19721"/>
                    <a:pt x="24058" y="19786"/>
                  </a:cubicBezTo>
                  <a:cubicBezTo>
                    <a:pt x="24025" y="19786"/>
                    <a:pt x="23993" y="19818"/>
                    <a:pt x="23960" y="19851"/>
                  </a:cubicBezTo>
                  <a:cubicBezTo>
                    <a:pt x="22460" y="22461"/>
                    <a:pt x="21253" y="25233"/>
                    <a:pt x="19687" y="27810"/>
                  </a:cubicBezTo>
                  <a:cubicBezTo>
                    <a:pt x="18219" y="30257"/>
                    <a:pt x="16555" y="32508"/>
                    <a:pt x="14924" y="34824"/>
                  </a:cubicBezTo>
                  <a:cubicBezTo>
                    <a:pt x="13391" y="37009"/>
                    <a:pt x="12706" y="39423"/>
                    <a:pt x="12054" y="42000"/>
                  </a:cubicBezTo>
                  <a:cubicBezTo>
                    <a:pt x="11826" y="42848"/>
                    <a:pt x="11597" y="43729"/>
                    <a:pt x="11369" y="44577"/>
                  </a:cubicBezTo>
                  <a:cubicBezTo>
                    <a:pt x="11271" y="44642"/>
                    <a:pt x="11238" y="44805"/>
                    <a:pt x="11271" y="44903"/>
                  </a:cubicBezTo>
                  <a:cubicBezTo>
                    <a:pt x="10651" y="47252"/>
                    <a:pt x="10032" y="49633"/>
                    <a:pt x="9444" y="51982"/>
                  </a:cubicBezTo>
                  <a:cubicBezTo>
                    <a:pt x="9327" y="52393"/>
                    <a:pt x="9656" y="52651"/>
                    <a:pt x="9973" y="52651"/>
                  </a:cubicBezTo>
                  <a:cubicBezTo>
                    <a:pt x="10184" y="52651"/>
                    <a:pt x="10390" y="52536"/>
                    <a:pt x="10456" y="52275"/>
                  </a:cubicBezTo>
                  <a:cubicBezTo>
                    <a:pt x="11075" y="49992"/>
                    <a:pt x="11565" y="47545"/>
                    <a:pt x="12152" y="45131"/>
                  </a:cubicBezTo>
                  <a:cubicBezTo>
                    <a:pt x="12482" y="45175"/>
                    <a:pt x="12811" y="45196"/>
                    <a:pt x="13138" y="45196"/>
                  </a:cubicBezTo>
                  <a:cubicBezTo>
                    <a:pt x="15010" y="45196"/>
                    <a:pt x="16813" y="44499"/>
                    <a:pt x="18284" y="43305"/>
                  </a:cubicBezTo>
                  <a:cubicBezTo>
                    <a:pt x="18554" y="43062"/>
                    <a:pt x="18289" y="42620"/>
                    <a:pt x="17987" y="42620"/>
                  </a:cubicBezTo>
                  <a:cubicBezTo>
                    <a:pt x="17923" y="42620"/>
                    <a:pt x="17858" y="42639"/>
                    <a:pt x="17795" y="42685"/>
                  </a:cubicBezTo>
                  <a:cubicBezTo>
                    <a:pt x="16131" y="43924"/>
                    <a:pt x="14305" y="44479"/>
                    <a:pt x="12315" y="44544"/>
                  </a:cubicBezTo>
                  <a:cubicBezTo>
                    <a:pt x="12576" y="43435"/>
                    <a:pt x="12902" y="42359"/>
                    <a:pt x="13228" y="41282"/>
                  </a:cubicBezTo>
                  <a:cubicBezTo>
                    <a:pt x="13735" y="41395"/>
                    <a:pt x="14242" y="41449"/>
                    <a:pt x="14746" y="41449"/>
                  </a:cubicBezTo>
                  <a:cubicBezTo>
                    <a:pt x="15702" y="41449"/>
                    <a:pt x="16648" y="41254"/>
                    <a:pt x="17567" y="40891"/>
                  </a:cubicBezTo>
                  <a:cubicBezTo>
                    <a:pt x="17893" y="40760"/>
                    <a:pt x="17991" y="40336"/>
                    <a:pt x="17665" y="40141"/>
                  </a:cubicBezTo>
                  <a:cubicBezTo>
                    <a:pt x="16719" y="39619"/>
                    <a:pt x="15740" y="39162"/>
                    <a:pt x="14696" y="38934"/>
                  </a:cubicBezTo>
                  <a:cubicBezTo>
                    <a:pt x="14654" y="38922"/>
                    <a:pt x="14615" y="38917"/>
                    <a:pt x="14578" y="38917"/>
                  </a:cubicBezTo>
                  <a:cubicBezTo>
                    <a:pt x="14188" y="38917"/>
                    <a:pt x="14113" y="39502"/>
                    <a:pt x="14500" y="39651"/>
                  </a:cubicBezTo>
                  <a:cubicBezTo>
                    <a:pt x="15153" y="39912"/>
                    <a:pt x="15805" y="40173"/>
                    <a:pt x="16458" y="40467"/>
                  </a:cubicBezTo>
                  <a:cubicBezTo>
                    <a:pt x="15446" y="40826"/>
                    <a:pt x="14403" y="40956"/>
                    <a:pt x="13326" y="40956"/>
                  </a:cubicBezTo>
                  <a:cubicBezTo>
                    <a:pt x="13848" y="39456"/>
                    <a:pt x="14435" y="37988"/>
                    <a:pt x="15185" y="36585"/>
                  </a:cubicBezTo>
                  <a:cubicBezTo>
                    <a:pt x="16327" y="36650"/>
                    <a:pt x="17404" y="37107"/>
                    <a:pt x="18284" y="37857"/>
                  </a:cubicBezTo>
                  <a:cubicBezTo>
                    <a:pt x="18377" y="37943"/>
                    <a:pt x="18479" y="37979"/>
                    <a:pt x="18578" y="37979"/>
                  </a:cubicBezTo>
                  <a:cubicBezTo>
                    <a:pt x="18928" y="37979"/>
                    <a:pt x="19228" y="37525"/>
                    <a:pt x="18871" y="37270"/>
                  </a:cubicBezTo>
                  <a:cubicBezTo>
                    <a:pt x="17893" y="36487"/>
                    <a:pt x="16751" y="36063"/>
                    <a:pt x="15512" y="35998"/>
                  </a:cubicBezTo>
                  <a:cubicBezTo>
                    <a:pt x="15838" y="35476"/>
                    <a:pt x="16164" y="34954"/>
                    <a:pt x="16523" y="34465"/>
                  </a:cubicBezTo>
                  <a:cubicBezTo>
                    <a:pt x="18089" y="32344"/>
                    <a:pt x="19622" y="30126"/>
                    <a:pt x="20959" y="27778"/>
                  </a:cubicBezTo>
                  <a:cubicBezTo>
                    <a:pt x="21448" y="27843"/>
                    <a:pt x="21905" y="27973"/>
                    <a:pt x="22362" y="28202"/>
                  </a:cubicBezTo>
                  <a:cubicBezTo>
                    <a:pt x="22818" y="28430"/>
                    <a:pt x="23210" y="28789"/>
                    <a:pt x="23667" y="28985"/>
                  </a:cubicBezTo>
                  <a:cubicBezTo>
                    <a:pt x="23714" y="29008"/>
                    <a:pt x="23765" y="29019"/>
                    <a:pt x="23816" y="29019"/>
                  </a:cubicBezTo>
                  <a:cubicBezTo>
                    <a:pt x="24050" y="29019"/>
                    <a:pt x="24284" y="28795"/>
                    <a:pt x="24123" y="28528"/>
                  </a:cubicBezTo>
                  <a:cubicBezTo>
                    <a:pt x="23536" y="27680"/>
                    <a:pt x="22329" y="27354"/>
                    <a:pt x="21285" y="27223"/>
                  </a:cubicBezTo>
                  <a:cubicBezTo>
                    <a:pt x="21644" y="26603"/>
                    <a:pt x="21970" y="25951"/>
                    <a:pt x="22297" y="25299"/>
                  </a:cubicBezTo>
                  <a:cubicBezTo>
                    <a:pt x="23275" y="25592"/>
                    <a:pt x="24058" y="26114"/>
                    <a:pt x="24939" y="26669"/>
                  </a:cubicBezTo>
                  <a:cubicBezTo>
                    <a:pt x="24988" y="26702"/>
                    <a:pt x="25040" y="26716"/>
                    <a:pt x="25089" y="26716"/>
                  </a:cubicBezTo>
                  <a:cubicBezTo>
                    <a:pt x="25336" y="26716"/>
                    <a:pt x="25547" y="26364"/>
                    <a:pt x="25330" y="26147"/>
                  </a:cubicBezTo>
                  <a:cubicBezTo>
                    <a:pt x="24580" y="25429"/>
                    <a:pt x="23569" y="25005"/>
                    <a:pt x="22558" y="24744"/>
                  </a:cubicBezTo>
                  <a:cubicBezTo>
                    <a:pt x="23243" y="23243"/>
                    <a:pt x="23830" y="21710"/>
                    <a:pt x="24221" y="20145"/>
                  </a:cubicBezTo>
                  <a:cubicBezTo>
                    <a:pt x="24254" y="20145"/>
                    <a:pt x="24319" y="20177"/>
                    <a:pt x="24352" y="20177"/>
                  </a:cubicBezTo>
                  <a:cubicBezTo>
                    <a:pt x="24715" y="20268"/>
                    <a:pt x="24882" y="20317"/>
                    <a:pt x="25034" y="20317"/>
                  </a:cubicBezTo>
                  <a:cubicBezTo>
                    <a:pt x="25210" y="20317"/>
                    <a:pt x="25367" y="20252"/>
                    <a:pt x="25787" y="20112"/>
                  </a:cubicBezTo>
                  <a:cubicBezTo>
                    <a:pt x="26015" y="20047"/>
                    <a:pt x="26080" y="19818"/>
                    <a:pt x="26048" y="19623"/>
                  </a:cubicBezTo>
                  <a:lnTo>
                    <a:pt x="26048" y="19623"/>
                  </a:lnTo>
                  <a:cubicBezTo>
                    <a:pt x="26090" y="19790"/>
                    <a:pt x="26225" y="19904"/>
                    <a:pt x="26377" y="19904"/>
                  </a:cubicBezTo>
                  <a:cubicBezTo>
                    <a:pt x="26463" y="19904"/>
                    <a:pt x="26553" y="19868"/>
                    <a:pt x="26635" y="19786"/>
                  </a:cubicBezTo>
                  <a:cubicBezTo>
                    <a:pt x="29408" y="17209"/>
                    <a:pt x="31300" y="12936"/>
                    <a:pt x="31137" y="9054"/>
                  </a:cubicBezTo>
                  <a:lnTo>
                    <a:pt x="31137" y="9054"/>
                  </a:lnTo>
                  <a:cubicBezTo>
                    <a:pt x="31985" y="9184"/>
                    <a:pt x="32800" y="9152"/>
                    <a:pt x="33648" y="9445"/>
                  </a:cubicBezTo>
                  <a:cubicBezTo>
                    <a:pt x="34529" y="9739"/>
                    <a:pt x="35214" y="10326"/>
                    <a:pt x="35997" y="10717"/>
                  </a:cubicBezTo>
                  <a:cubicBezTo>
                    <a:pt x="36030" y="10913"/>
                    <a:pt x="36030" y="11109"/>
                    <a:pt x="36030" y="11305"/>
                  </a:cubicBezTo>
                  <a:cubicBezTo>
                    <a:pt x="35638" y="12609"/>
                    <a:pt x="35703" y="14143"/>
                    <a:pt x="35769" y="15317"/>
                  </a:cubicBezTo>
                  <a:cubicBezTo>
                    <a:pt x="35834" y="17176"/>
                    <a:pt x="36193" y="18970"/>
                    <a:pt x="36747" y="20667"/>
                  </a:cubicBezTo>
                  <a:cubicBezTo>
                    <a:pt x="36290" y="22037"/>
                    <a:pt x="35801" y="23374"/>
                    <a:pt x="35051" y="24646"/>
                  </a:cubicBezTo>
                  <a:cubicBezTo>
                    <a:pt x="34431" y="25690"/>
                    <a:pt x="33616" y="26636"/>
                    <a:pt x="33192" y="27778"/>
                  </a:cubicBezTo>
                  <a:cubicBezTo>
                    <a:pt x="32507" y="29702"/>
                    <a:pt x="32898" y="31757"/>
                    <a:pt x="32702" y="33714"/>
                  </a:cubicBezTo>
                  <a:cubicBezTo>
                    <a:pt x="32246" y="38477"/>
                    <a:pt x="27875" y="41967"/>
                    <a:pt x="28005" y="46697"/>
                  </a:cubicBezTo>
                  <a:cubicBezTo>
                    <a:pt x="27711" y="46762"/>
                    <a:pt x="27450" y="46828"/>
                    <a:pt x="27190" y="46926"/>
                  </a:cubicBezTo>
                  <a:cubicBezTo>
                    <a:pt x="23569" y="48132"/>
                    <a:pt x="21448" y="51492"/>
                    <a:pt x="20144" y="54885"/>
                  </a:cubicBezTo>
                  <a:cubicBezTo>
                    <a:pt x="18284" y="59745"/>
                    <a:pt x="17599" y="64605"/>
                    <a:pt x="17208" y="69759"/>
                  </a:cubicBezTo>
                  <a:cubicBezTo>
                    <a:pt x="16947" y="72956"/>
                    <a:pt x="15479" y="75076"/>
                    <a:pt x="13881" y="77719"/>
                  </a:cubicBezTo>
                  <a:cubicBezTo>
                    <a:pt x="13228" y="78762"/>
                    <a:pt x="12674" y="79839"/>
                    <a:pt x="12445" y="80981"/>
                  </a:cubicBezTo>
                  <a:cubicBezTo>
                    <a:pt x="10488" y="83655"/>
                    <a:pt x="9151" y="86722"/>
                    <a:pt x="8401" y="89951"/>
                  </a:cubicBezTo>
                  <a:cubicBezTo>
                    <a:pt x="8342" y="90224"/>
                    <a:pt x="8552" y="90393"/>
                    <a:pt x="8758" y="90393"/>
                  </a:cubicBezTo>
                  <a:cubicBezTo>
                    <a:pt x="8897" y="90393"/>
                    <a:pt x="9033" y="90317"/>
                    <a:pt x="9086" y="90147"/>
                  </a:cubicBezTo>
                  <a:cubicBezTo>
                    <a:pt x="9803" y="87309"/>
                    <a:pt x="10912" y="84667"/>
                    <a:pt x="12315" y="82155"/>
                  </a:cubicBezTo>
                  <a:lnTo>
                    <a:pt x="12315" y="82155"/>
                  </a:lnTo>
                  <a:cubicBezTo>
                    <a:pt x="12282" y="82383"/>
                    <a:pt x="12315" y="82644"/>
                    <a:pt x="12348" y="82873"/>
                  </a:cubicBezTo>
                  <a:cubicBezTo>
                    <a:pt x="12364" y="83154"/>
                    <a:pt x="12582" y="83301"/>
                    <a:pt x="12793" y="83301"/>
                  </a:cubicBezTo>
                  <a:cubicBezTo>
                    <a:pt x="12998" y="83301"/>
                    <a:pt x="13196" y="83162"/>
                    <a:pt x="13196" y="82873"/>
                  </a:cubicBezTo>
                  <a:cubicBezTo>
                    <a:pt x="13163" y="79056"/>
                    <a:pt x="16327" y="76675"/>
                    <a:pt x="17501" y="73250"/>
                  </a:cubicBezTo>
                  <a:cubicBezTo>
                    <a:pt x="18089" y="71554"/>
                    <a:pt x="18121" y="69792"/>
                    <a:pt x="18219" y="67998"/>
                  </a:cubicBezTo>
                  <a:cubicBezTo>
                    <a:pt x="18317" y="65486"/>
                    <a:pt x="18708" y="63072"/>
                    <a:pt x="19328" y="60658"/>
                  </a:cubicBezTo>
                  <a:cubicBezTo>
                    <a:pt x="20307" y="56875"/>
                    <a:pt x="21383" y="52569"/>
                    <a:pt x="24254" y="49763"/>
                  </a:cubicBezTo>
                  <a:cubicBezTo>
                    <a:pt x="25835" y="48224"/>
                    <a:pt x="27907" y="47366"/>
                    <a:pt x="29959" y="47366"/>
                  </a:cubicBezTo>
                  <a:cubicBezTo>
                    <a:pt x="31082" y="47366"/>
                    <a:pt x="32198" y="47623"/>
                    <a:pt x="33224" y="48165"/>
                  </a:cubicBezTo>
                  <a:cubicBezTo>
                    <a:pt x="33257" y="48230"/>
                    <a:pt x="33355" y="48263"/>
                    <a:pt x="33420" y="48296"/>
                  </a:cubicBezTo>
                  <a:cubicBezTo>
                    <a:pt x="33877" y="48557"/>
                    <a:pt x="34333" y="48883"/>
                    <a:pt x="34757" y="49242"/>
                  </a:cubicBezTo>
                  <a:cubicBezTo>
                    <a:pt x="34800" y="49284"/>
                    <a:pt x="34849" y="49302"/>
                    <a:pt x="34897" y="49302"/>
                  </a:cubicBezTo>
                  <a:cubicBezTo>
                    <a:pt x="35030" y="49302"/>
                    <a:pt x="35147" y="49158"/>
                    <a:pt x="35051" y="49013"/>
                  </a:cubicBezTo>
                  <a:cubicBezTo>
                    <a:pt x="34757" y="48557"/>
                    <a:pt x="34431" y="48165"/>
                    <a:pt x="34040" y="47839"/>
                  </a:cubicBezTo>
                  <a:cubicBezTo>
                    <a:pt x="34888" y="45653"/>
                    <a:pt x="35573" y="43566"/>
                    <a:pt x="35997" y="41445"/>
                  </a:cubicBezTo>
                  <a:cubicBezTo>
                    <a:pt x="35997" y="43631"/>
                    <a:pt x="36160" y="45784"/>
                    <a:pt x="36975" y="47871"/>
                  </a:cubicBezTo>
                  <a:cubicBezTo>
                    <a:pt x="36975" y="47904"/>
                    <a:pt x="37008" y="47904"/>
                    <a:pt x="37008" y="47904"/>
                  </a:cubicBezTo>
                  <a:cubicBezTo>
                    <a:pt x="36649" y="48948"/>
                    <a:pt x="36421" y="50024"/>
                    <a:pt x="36258" y="51133"/>
                  </a:cubicBezTo>
                  <a:cubicBezTo>
                    <a:pt x="36193" y="50873"/>
                    <a:pt x="36095" y="50579"/>
                    <a:pt x="35997" y="50318"/>
                  </a:cubicBezTo>
                  <a:cubicBezTo>
                    <a:pt x="35966" y="50256"/>
                    <a:pt x="35899" y="50224"/>
                    <a:pt x="35840" y="50224"/>
                  </a:cubicBezTo>
                  <a:cubicBezTo>
                    <a:pt x="35774" y="50224"/>
                    <a:pt x="35719" y="50265"/>
                    <a:pt x="35736" y="50351"/>
                  </a:cubicBezTo>
                  <a:cubicBezTo>
                    <a:pt x="36715" y="57560"/>
                    <a:pt x="35475" y="64116"/>
                    <a:pt x="33322" y="70999"/>
                  </a:cubicBezTo>
                  <a:cubicBezTo>
                    <a:pt x="32409" y="73902"/>
                    <a:pt x="31267" y="76936"/>
                    <a:pt x="31332" y="80035"/>
                  </a:cubicBezTo>
                  <a:cubicBezTo>
                    <a:pt x="31397" y="83166"/>
                    <a:pt x="33192" y="85841"/>
                    <a:pt x="33518" y="88907"/>
                  </a:cubicBezTo>
                  <a:cubicBezTo>
                    <a:pt x="33518" y="89171"/>
                    <a:pt x="33756" y="89304"/>
                    <a:pt x="33946" y="89304"/>
                  </a:cubicBezTo>
                  <a:cubicBezTo>
                    <a:pt x="33967" y="89304"/>
                    <a:pt x="33988" y="89302"/>
                    <a:pt x="34007" y="89299"/>
                  </a:cubicBezTo>
                  <a:lnTo>
                    <a:pt x="34007" y="89299"/>
                  </a:lnTo>
                  <a:cubicBezTo>
                    <a:pt x="32931" y="93768"/>
                    <a:pt x="32050" y="98204"/>
                    <a:pt x="31887" y="102869"/>
                  </a:cubicBezTo>
                  <a:cubicBezTo>
                    <a:pt x="31724" y="107435"/>
                    <a:pt x="31985" y="112035"/>
                    <a:pt x="32604" y="116569"/>
                  </a:cubicBezTo>
                  <a:cubicBezTo>
                    <a:pt x="30517" y="121527"/>
                    <a:pt x="27418" y="126094"/>
                    <a:pt x="23503" y="129715"/>
                  </a:cubicBezTo>
                  <a:cubicBezTo>
                    <a:pt x="20470" y="132553"/>
                    <a:pt x="17045" y="135064"/>
                    <a:pt x="15838" y="139207"/>
                  </a:cubicBezTo>
                  <a:cubicBezTo>
                    <a:pt x="15699" y="139644"/>
                    <a:pt x="16067" y="139935"/>
                    <a:pt x="16421" y="139935"/>
                  </a:cubicBezTo>
                  <a:cubicBezTo>
                    <a:pt x="16648" y="139935"/>
                    <a:pt x="16870" y="139814"/>
                    <a:pt x="16947" y="139533"/>
                  </a:cubicBezTo>
                  <a:cubicBezTo>
                    <a:pt x="18415" y="134673"/>
                    <a:pt x="23210" y="131965"/>
                    <a:pt x="26439" y="128377"/>
                  </a:cubicBezTo>
                  <a:cubicBezTo>
                    <a:pt x="29245" y="125246"/>
                    <a:pt x="31300" y="121723"/>
                    <a:pt x="32768" y="117841"/>
                  </a:cubicBezTo>
                  <a:cubicBezTo>
                    <a:pt x="32800" y="118069"/>
                    <a:pt x="32833" y="118265"/>
                    <a:pt x="32865" y="118493"/>
                  </a:cubicBezTo>
                  <a:cubicBezTo>
                    <a:pt x="31495" y="125311"/>
                    <a:pt x="27744" y="130726"/>
                    <a:pt x="23764" y="136304"/>
                  </a:cubicBezTo>
                  <a:cubicBezTo>
                    <a:pt x="19459" y="142339"/>
                    <a:pt x="3214" y="181319"/>
                    <a:pt x="180" y="188137"/>
                  </a:cubicBezTo>
                  <a:cubicBezTo>
                    <a:pt x="0" y="188520"/>
                    <a:pt x="317" y="188856"/>
                    <a:pt x="628" y="188856"/>
                  </a:cubicBezTo>
                  <a:cubicBezTo>
                    <a:pt x="767" y="188856"/>
                    <a:pt x="905" y="188788"/>
                    <a:pt x="996" y="188626"/>
                  </a:cubicBezTo>
                  <a:cubicBezTo>
                    <a:pt x="4584" y="181580"/>
                    <a:pt x="20731" y="142306"/>
                    <a:pt x="25330" y="135847"/>
                  </a:cubicBezTo>
                  <a:cubicBezTo>
                    <a:pt x="28690" y="131117"/>
                    <a:pt x="32376" y="125833"/>
                    <a:pt x="33094" y="119929"/>
                  </a:cubicBezTo>
                  <a:cubicBezTo>
                    <a:pt x="33257" y="120907"/>
                    <a:pt x="33420" y="121853"/>
                    <a:pt x="33616" y="122799"/>
                  </a:cubicBezTo>
                  <a:cubicBezTo>
                    <a:pt x="34333" y="126648"/>
                    <a:pt x="36095" y="130987"/>
                    <a:pt x="39748" y="132487"/>
                  </a:cubicBezTo>
                  <a:cubicBezTo>
                    <a:pt x="39748" y="132520"/>
                    <a:pt x="39716" y="132585"/>
                    <a:pt x="39748" y="132618"/>
                  </a:cubicBezTo>
                  <a:cubicBezTo>
                    <a:pt x="41510" y="136076"/>
                    <a:pt x="43630" y="139338"/>
                    <a:pt x="45587" y="142697"/>
                  </a:cubicBezTo>
                  <a:cubicBezTo>
                    <a:pt x="47544" y="146025"/>
                    <a:pt x="69726" y="184940"/>
                    <a:pt x="71781" y="188202"/>
                  </a:cubicBezTo>
                  <a:cubicBezTo>
                    <a:pt x="71905" y="188388"/>
                    <a:pt x="72075" y="188466"/>
                    <a:pt x="72239" y="188466"/>
                  </a:cubicBezTo>
                  <a:cubicBezTo>
                    <a:pt x="72592" y="188466"/>
                    <a:pt x="72917" y="188104"/>
                    <a:pt x="72694" y="187680"/>
                  </a:cubicBezTo>
                  <a:cubicBezTo>
                    <a:pt x="69400" y="180928"/>
                    <a:pt x="44804" y="138489"/>
                    <a:pt x="40107" y="132618"/>
                  </a:cubicBezTo>
                  <a:lnTo>
                    <a:pt x="40107" y="132618"/>
                  </a:lnTo>
                  <a:cubicBezTo>
                    <a:pt x="40759" y="132846"/>
                    <a:pt x="41444" y="132977"/>
                    <a:pt x="42227" y="133009"/>
                  </a:cubicBezTo>
                  <a:cubicBezTo>
                    <a:pt x="42238" y="133010"/>
                    <a:pt x="42249" y="133010"/>
                    <a:pt x="42260" y="133010"/>
                  </a:cubicBezTo>
                  <a:cubicBezTo>
                    <a:pt x="42878" y="133010"/>
                    <a:pt x="42837" y="132094"/>
                    <a:pt x="42227" y="131998"/>
                  </a:cubicBezTo>
                  <a:cubicBezTo>
                    <a:pt x="34757" y="131117"/>
                    <a:pt x="34268" y="121103"/>
                    <a:pt x="33583" y="115362"/>
                  </a:cubicBezTo>
                  <a:cubicBezTo>
                    <a:pt x="32768" y="108773"/>
                    <a:pt x="32572" y="102020"/>
                    <a:pt x="33681" y="95464"/>
                  </a:cubicBezTo>
                  <a:cubicBezTo>
                    <a:pt x="35410" y="85189"/>
                    <a:pt x="41803" y="72532"/>
                    <a:pt x="36682" y="62289"/>
                  </a:cubicBezTo>
                  <a:cubicBezTo>
                    <a:pt x="37073" y="60104"/>
                    <a:pt x="37269" y="57886"/>
                    <a:pt x="37139" y="55733"/>
                  </a:cubicBezTo>
                  <a:cubicBezTo>
                    <a:pt x="37139" y="53189"/>
                    <a:pt x="37334" y="50709"/>
                    <a:pt x="37530" y="48132"/>
                  </a:cubicBezTo>
                  <a:cubicBezTo>
                    <a:pt x="37693" y="48067"/>
                    <a:pt x="37856" y="47904"/>
                    <a:pt x="37758" y="47643"/>
                  </a:cubicBezTo>
                  <a:cubicBezTo>
                    <a:pt x="36258" y="42685"/>
                    <a:pt x="37400" y="37531"/>
                    <a:pt x="36584" y="32540"/>
                  </a:cubicBezTo>
                  <a:cubicBezTo>
                    <a:pt x="36780" y="31301"/>
                    <a:pt x="37106" y="30061"/>
                    <a:pt x="37269" y="28789"/>
                  </a:cubicBezTo>
                  <a:cubicBezTo>
                    <a:pt x="37497" y="26734"/>
                    <a:pt x="37269" y="24744"/>
                    <a:pt x="36747" y="22754"/>
                  </a:cubicBezTo>
                  <a:cubicBezTo>
                    <a:pt x="36747" y="22722"/>
                    <a:pt x="36747" y="22722"/>
                    <a:pt x="36747" y="22722"/>
                  </a:cubicBezTo>
                  <a:cubicBezTo>
                    <a:pt x="36845" y="22265"/>
                    <a:pt x="36943" y="21841"/>
                    <a:pt x="37008" y="21384"/>
                  </a:cubicBezTo>
                  <a:cubicBezTo>
                    <a:pt x="37334" y="22232"/>
                    <a:pt x="37726" y="23048"/>
                    <a:pt x="38150" y="23831"/>
                  </a:cubicBezTo>
                  <a:cubicBezTo>
                    <a:pt x="38150" y="23831"/>
                    <a:pt x="38150" y="23831"/>
                    <a:pt x="38150" y="23863"/>
                  </a:cubicBezTo>
                  <a:cubicBezTo>
                    <a:pt x="37987" y="25494"/>
                    <a:pt x="38085" y="27093"/>
                    <a:pt x="38443" y="28691"/>
                  </a:cubicBezTo>
                  <a:cubicBezTo>
                    <a:pt x="38867" y="30583"/>
                    <a:pt x="39781" y="32312"/>
                    <a:pt x="39813" y="34269"/>
                  </a:cubicBezTo>
                  <a:cubicBezTo>
                    <a:pt x="39944" y="37825"/>
                    <a:pt x="39324" y="40956"/>
                    <a:pt x="40857" y="44316"/>
                  </a:cubicBezTo>
                  <a:cubicBezTo>
                    <a:pt x="39944" y="44740"/>
                    <a:pt x="39128" y="45262"/>
                    <a:pt x="38411" y="45914"/>
                  </a:cubicBezTo>
                  <a:cubicBezTo>
                    <a:pt x="38301" y="46024"/>
                    <a:pt x="38399" y="46157"/>
                    <a:pt x="38531" y="46157"/>
                  </a:cubicBezTo>
                  <a:cubicBezTo>
                    <a:pt x="38555" y="46157"/>
                    <a:pt x="38581" y="46153"/>
                    <a:pt x="38606" y="46143"/>
                  </a:cubicBezTo>
                  <a:cubicBezTo>
                    <a:pt x="40862" y="44929"/>
                    <a:pt x="42931" y="44377"/>
                    <a:pt x="45088" y="44377"/>
                  </a:cubicBezTo>
                  <a:cubicBezTo>
                    <a:pt x="46642" y="44377"/>
                    <a:pt x="48242" y="44664"/>
                    <a:pt x="49991" y="45197"/>
                  </a:cubicBezTo>
                  <a:cubicBezTo>
                    <a:pt x="50029" y="45208"/>
                    <a:pt x="50066" y="45214"/>
                    <a:pt x="50101" y="45214"/>
                  </a:cubicBezTo>
                  <a:cubicBezTo>
                    <a:pt x="50462" y="45214"/>
                    <a:pt x="50670" y="44654"/>
                    <a:pt x="50284" y="44446"/>
                  </a:cubicBezTo>
                  <a:cubicBezTo>
                    <a:pt x="49273" y="43892"/>
                    <a:pt x="48164" y="43533"/>
                    <a:pt x="46990" y="43370"/>
                  </a:cubicBezTo>
                  <a:cubicBezTo>
                    <a:pt x="47055" y="43272"/>
                    <a:pt x="47088" y="43109"/>
                    <a:pt x="47055" y="42979"/>
                  </a:cubicBezTo>
                  <a:cubicBezTo>
                    <a:pt x="46044" y="38118"/>
                    <a:pt x="40955" y="33747"/>
                    <a:pt x="42847" y="28528"/>
                  </a:cubicBezTo>
                  <a:cubicBezTo>
                    <a:pt x="42912" y="28365"/>
                    <a:pt x="42749" y="28202"/>
                    <a:pt x="42586" y="28202"/>
                  </a:cubicBezTo>
                  <a:cubicBezTo>
                    <a:pt x="42651" y="28006"/>
                    <a:pt x="42619" y="27810"/>
                    <a:pt x="42456" y="27647"/>
                  </a:cubicBezTo>
                  <a:cubicBezTo>
                    <a:pt x="39879" y="25135"/>
                    <a:pt x="38019" y="21971"/>
                    <a:pt x="37236" y="18448"/>
                  </a:cubicBezTo>
                  <a:cubicBezTo>
                    <a:pt x="36878" y="16817"/>
                    <a:pt x="36682" y="15154"/>
                    <a:pt x="36780" y="13490"/>
                  </a:cubicBezTo>
                  <a:cubicBezTo>
                    <a:pt x="36812" y="12936"/>
                    <a:pt x="36878" y="12381"/>
                    <a:pt x="37008" y="11859"/>
                  </a:cubicBezTo>
                  <a:cubicBezTo>
                    <a:pt x="37041" y="11827"/>
                    <a:pt x="37041" y="11794"/>
                    <a:pt x="37041" y="11761"/>
                  </a:cubicBezTo>
                  <a:cubicBezTo>
                    <a:pt x="37302" y="10946"/>
                    <a:pt x="37791" y="10261"/>
                    <a:pt x="38672" y="9837"/>
                  </a:cubicBezTo>
                  <a:cubicBezTo>
                    <a:pt x="39011" y="9667"/>
                    <a:pt x="39438" y="9612"/>
                    <a:pt x="39884" y="9612"/>
                  </a:cubicBezTo>
                  <a:cubicBezTo>
                    <a:pt x="40297" y="9612"/>
                    <a:pt x="40726" y="9659"/>
                    <a:pt x="41118" y="9706"/>
                  </a:cubicBezTo>
                  <a:cubicBezTo>
                    <a:pt x="40792" y="10000"/>
                    <a:pt x="40498" y="10293"/>
                    <a:pt x="40270" y="10554"/>
                  </a:cubicBezTo>
                  <a:cubicBezTo>
                    <a:pt x="40045" y="10855"/>
                    <a:pt x="40261" y="11174"/>
                    <a:pt x="40536" y="11174"/>
                  </a:cubicBezTo>
                  <a:cubicBezTo>
                    <a:pt x="40620" y="11174"/>
                    <a:pt x="40708" y="11145"/>
                    <a:pt x="40792" y="11076"/>
                  </a:cubicBezTo>
                  <a:cubicBezTo>
                    <a:pt x="41166" y="10780"/>
                    <a:pt x="41481" y="10372"/>
                    <a:pt x="41945" y="10372"/>
                  </a:cubicBezTo>
                  <a:cubicBezTo>
                    <a:pt x="42453" y="10372"/>
                    <a:pt x="43141" y="10859"/>
                    <a:pt x="44282" y="12512"/>
                  </a:cubicBezTo>
                  <a:cubicBezTo>
                    <a:pt x="45163" y="13816"/>
                    <a:pt x="45718" y="15349"/>
                    <a:pt x="46827" y="16459"/>
                  </a:cubicBezTo>
                  <a:cubicBezTo>
                    <a:pt x="46860" y="16492"/>
                    <a:pt x="46899" y="16506"/>
                    <a:pt x="46938" y="16506"/>
                  </a:cubicBezTo>
                  <a:cubicBezTo>
                    <a:pt x="47052" y="16506"/>
                    <a:pt x="47161" y="16384"/>
                    <a:pt x="47088" y="16263"/>
                  </a:cubicBezTo>
                  <a:cubicBezTo>
                    <a:pt x="46500" y="15154"/>
                    <a:pt x="45848" y="14110"/>
                    <a:pt x="45326" y="12968"/>
                  </a:cubicBezTo>
                  <a:cubicBezTo>
                    <a:pt x="44873" y="12001"/>
                    <a:pt x="42768" y="9327"/>
                    <a:pt x="41838" y="9327"/>
                  </a:cubicBezTo>
                  <a:cubicBezTo>
                    <a:pt x="41764" y="9327"/>
                    <a:pt x="41698" y="9344"/>
                    <a:pt x="41640" y="9380"/>
                  </a:cubicBezTo>
                  <a:cubicBezTo>
                    <a:pt x="40907" y="9113"/>
                    <a:pt x="40097" y="8915"/>
                    <a:pt x="39311" y="8915"/>
                  </a:cubicBezTo>
                  <a:cubicBezTo>
                    <a:pt x="38558" y="8915"/>
                    <a:pt x="37826" y="9097"/>
                    <a:pt x="37204" y="9576"/>
                  </a:cubicBezTo>
                  <a:cubicBezTo>
                    <a:pt x="37171" y="7684"/>
                    <a:pt x="36845" y="5596"/>
                    <a:pt x="36030" y="3965"/>
                  </a:cubicBezTo>
                  <a:cubicBezTo>
                    <a:pt x="36788" y="1952"/>
                    <a:pt x="38406" y="651"/>
                    <a:pt x="40496" y="651"/>
                  </a:cubicBezTo>
                  <a:cubicBezTo>
                    <a:pt x="41014" y="651"/>
                    <a:pt x="41560" y="731"/>
                    <a:pt x="42129" y="899"/>
                  </a:cubicBezTo>
                  <a:cubicBezTo>
                    <a:pt x="42149" y="907"/>
                    <a:pt x="42168" y="910"/>
                    <a:pt x="42186" y="910"/>
                  </a:cubicBezTo>
                  <a:cubicBezTo>
                    <a:pt x="42313" y="910"/>
                    <a:pt x="42374" y="724"/>
                    <a:pt x="42260" y="638"/>
                  </a:cubicBezTo>
                  <a:cubicBezTo>
                    <a:pt x="41487" y="202"/>
                    <a:pt x="40641" y="0"/>
                    <a:pt x="398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 name="Google Shape;1611;p52"/>
            <p:cNvSpPr/>
            <p:nvPr/>
          </p:nvSpPr>
          <p:spPr>
            <a:xfrm flipH="1">
              <a:off x="7272460" y="2011122"/>
              <a:ext cx="293687" cy="285804"/>
            </a:xfrm>
            <a:custGeom>
              <a:avLst/>
              <a:gdLst/>
              <a:ahLst/>
              <a:cxnLst/>
              <a:rect l="l" t="t" r="r" b="b"/>
              <a:pathLst>
                <a:path w="12332" h="12001" extrusionOk="0">
                  <a:moveTo>
                    <a:pt x="7144" y="10199"/>
                  </a:moveTo>
                  <a:cubicBezTo>
                    <a:pt x="8267" y="10199"/>
                    <a:pt x="9400" y="10307"/>
                    <a:pt x="10570" y="10504"/>
                  </a:cubicBezTo>
                  <a:cubicBezTo>
                    <a:pt x="8641" y="10903"/>
                    <a:pt x="6757" y="11031"/>
                    <a:pt x="4847" y="11031"/>
                  </a:cubicBezTo>
                  <a:cubicBezTo>
                    <a:pt x="3947" y="11031"/>
                    <a:pt x="3041" y="11002"/>
                    <a:pt x="2121" y="10960"/>
                  </a:cubicBezTo>
                  <a:cubicBezTo>
                    <a:pt x="3835" y="10435"/>
                    <a:pt x="5479" y="10199"/>
                    <a:pt x="7144" y="10199"/>
                  </a:cubicBezTo>
                  <a:close/>
                  <a:moveTo>
                    <a:pt x="1755" y="1"/>
                  </a:moveTo>
                  <a:cubicBezTo>
                    <a:pt x="1680" y="1"/>
                    <a:pt x="1605" y="40"/>
                    <a:pt x="1567" y="131"/>
                  </a:cubicBezTo>
                  <a:cubicBezTo>
                    <a:pt x="555" y="3458"/>
                    <a:pt x="1" y="7503"/>
                    <a:pt x="1012" y="10895"/>
                  </a:cubicBezTo>
                  <a:cubicBezTo>
                    <a:pt x="751" y="10895"/>
                    <a:pt x="523" y="10895"/>
                    <a:pt x="262" y="10863"/>
                  </a:cubicBezTo>
                  <a:cubicBezTo>
                    <a:pt x="131" y="10863"/>
                    <a:pt x="99" y="11058"/>
                    <a:pt x="229" y="11091"/>
                  </a:cubicBezTo>
                  <a:cubicBezTo>
                    <a:pt x="555" y="11221"/>
                    <a:pt x="849" y="11319"/>
                    <a:pt x="1175" y="11417"/>
                  </a:cubicBezTo>
                  <a:cubicBezTo>
                    <a:pt x="1175" y="11482"/>
                    <a:pt x="1208" y="11548"/>
                    <a:pt x="1240" y="11613"/>
                  </a:cubicBezTo>
                  <a:cubicBezTo>
                    <a:pt x="1288" y="11756"/>
                    <a:pt x="1421" y="11829"/>
                    <a:pt x="1548" y="11829"/>
                  </a:cubicBezTo>
                  <a:cubicBezTo>
                    <a:pt x="1682" y="11829"/>
                    <a:pt x="1811" y="11748"/>
                    <a:pt x="1828" y="11580"/>
                  </a:cubicBezTo>
                  <a:cubicBezTo>
                    <a:pt x="3069" y="11871"/>
                    <a:pt x="4343" y="12001"/>
                    <a:pt x="5618" y="12001"/>
                  </a:cubicBezTo>
                  <a:cubicBezTo>
                    <a:pt x="7493" y="12001"/>
                    <a:pt x="9371" y="11720"/>
                    <a:pt x="11157" y="11254"/>
                  </a:cubicBezTo>
                  <a:cubicBezTo>
                    <a:pt x="11237" y="11361"/>
                    <a:pt x="11366" y="11413"/>
                    <a:pt x="11490" y="11413"/>
                  </a:cubicBezTo>
                  <a:cubicBezTo>
                    <a:pt x="11671" y="11413"/>
                    <a:pt x="11842" y="11303"/>
                    <a:pt x="11842" y="11091"/>
                  </a:cubicBezTo>
                  <a:cubicBezTo>
                    <a:pt x="11874" y="11058"/>
                    <a:pt x="11874" y="11058"/>
                    <a:pt x="11907" y="11058"/>
                  </a:cubicBezTo>
                  <a:cubicBezTo>
                    <a:pt x="12331" y="10928"/>
                    <a:pt x="12266" y="10373"/>
                    <a:pt x="11940" y="10275"/>
                  </a:cubicBezTo>
                  <a:cubicBezTo>
                    <a:pt x="11907" y="10243"/>
                    <a:pt x="11874" y="10243"/>
                    <a:pt x="11842" y="10210"/>
                  </a:cubicBezTo>
                  <a:lnTo>
                    <a:pt x="11809" y="10210"/>
                  </a:lnTo>
                  <a:cubicBezTo>
                    <a:pt x="11711" y="7405"/>
                    <a:pt x="11614" y="4502"/>
                    <a:pt x="11026" y="1762"/>
                  </a:cubicBezTo>
                  <a:cubicBezTo>
                    <a:pt x="11013" y="1707"/>
                    <a:pt x="10965" y="1681"/>
                    <a:pt x="10914" y="1681"/>
                  </a:cubicBezTo>
                  <a:cubicBezTo>
                    <a:pt x="10843" y="1681"/>
                    <a:pt x="10765" y="1732"/>
                    <a:pt x="10765" y="1827"/>
                  </a:cubicBezTo>
                  <a:cubicBezTo>
                    <a:pt x="10537" y="4469"/>
                    <a:pt x="10733" y="7242"/>
                    <a:pt x="10994" y="9917"/>
                  </a:cubicBezTo>
                  <a:cubicBezTo>
                    <a:pt x="9887" y="9580"/>
                    <a:pt x="8732" y="9420"/>
                    <a:pt x="7572" y="9420"/>
                  </a:cubicBezTo>
                  <a:cubicBezTo>
                    <a:pt x="5586" y="9420"/>
                    <a:pt x="3587" y="9888"/>
                    <a:pt x="1795" y="10732"/>
                  </a:cubicBezTo>
                  <a:cubicBezTo>
                    <a:pt x="1599" y="7111"/>
                    <a:pt x="1273" y="3915"/>
                    <a:pt x="1958" y="229"/>
                  </a:cubicBezTo>
                  <a:cubicBezTo>
                    <a:pt x="1978" y="91"/>
                    <a:pt x="1867" y="1"/>
                    <a:pt x="17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 name="Google Shape;1612;p52"/>
            <p:cNvSpPr/>
            <p:nvPr/>
          </p:nvSpPr>
          <p:spPr>
            <a:xfrm flipH="1">
              <a:off x="7290083" y="1985378"/>
              <a:ext cx="225266" cy="39890"/>
            </a:xfrm>
            <a:custGeom>
              <a:avLst/>
              <a:gdLst/>
              <a:ahLst/>
              <a:cxnLst/>
              <a:rect l="l" t="t" r="r" b="b"/>
              <a:pathLst>
                <a:path w="9459" h="1675" extrusionOk="0">
                  <a:moveTo>
                    <a:pt x="4637" y="1"/>
                  </a:moveTo>
                  <a:cubicBezTo>
                    <a:pt x="3028" y="1"/>
                    <a:pt x="1416" y="351"/>
                    <a:pt x="151" y="1016"/>
                  </a:cubicBezTo>
                  <a:cubicBezTo>
                    <a:pt x="1" y="1076"/>
                    <a:pt x="100" y="1248"/>
                    <a:pt x="219" y="1248"/>
                  </a:cubicBezTo>
                  <a:cubicBezTo>
                    <a:pt x="229" y="1248"/>
                    <a:pt x="239" y="1247"/>
                    <a:pt x="249" y="1244"/>
                  </a:cubicBezTo>
                  <a:cubicBezTo>
                    <a:pt x="1575" y="1068"/>
                    <a:pt x="2847" y="811"/>
                    <a:pt x="4187" y="811"/>
                  </a:cubicBezTo>
                  <a:cubicBezTo>
                    <a:pt x="4330" y="811"/>
                    <a:pt x="4475" y="814"/>
                    <a:pt x="4620" y="820"/>
                  </a:cubicBezTo>
                  <a:cubicBezTo>
                    <a:pt x="6153" y="918"/>
                    <a:pt x="7458" y="1375"/>
                    <a:pt x="8926" y="1668"/>
                  </a:cubicBezTo>
                  <a:cubicBezTo>
                    <a:pt x="8947" y="1673"/>
                    <a:pt x="8969" y="1675"/>
                    <a:pt x="8989" y="1675"/>
                  </a:cubicBezTo>
                  <a:cubicBezTo>
                    <a:pt x="9280" y="1675"/>
                    <a:pt x="9459" y="1266"/>
                    <a:pt x="9154" y="1114"/>
                  </a:cubicBezTo>
                  <a:cubicBezTo>
                    <a:pt x="7891" y="359"/>
                    <a:pt x="6265" y="1"/>
                    <a:pt x="46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 name="Google Shape;1613;p52"/>
            <p:cNvSpPr/>
            <p:nvPr/>
          </p:nvSpPr>
          <p:spPr>
            <a:xfrm flipH="1">
              <a:off x="6941526" y="1980067"/>
              <a:ext cx="339745" cy="1472505"/>
            </a:xfrm>
            <a:custGeom>
              <a:avLst/>
              <a:gdLst/>
              <a:ahLst/>
              <a:cxnLst/>
              <a:rect l="l" t="t" r="r" b="b"/>
              <a:pathLst>
                <a:path w="14266" h="61831" extrusionOk="0">
                  <a:moveTo>
                    <a:pt x="219" y="0"/>
                  </a:moveTo>
                  <a:cubicBezTo>
                    <a:pt x="110" y="0"/>
                    <a:pt x="0" y="100"/>
                    <a:pt x="43" y="228"/>
                  </a:cubicBezTo>
                  <a:cubicBezTo>
                    <a:pt x="1707" y="5349"/>
                    <a:pt x="2979" y="10503"/>
                    <a:pt x="3011" y="15918"/>
                  </a:cubicBezTo>
                  <a:cubicBezTo>
                    <a:pt x="3044" y="20811"/>
                    <a:pt x="1968" y="25606"/>
                    <a:pt x="3044" y="30434"/>
                  </a:cubicBezTo>
                  <a:cubicBezTo>
                    <a:pt x="4120" y="35327"/>
                    <a:pt x="6502" y="39828"/>
                    <a:pt x="7970" y="44591"/>
                  </a:cubicBezTo>
                  <a:cubicBezTo>
                    <a:pt x="9633" y="50038"/>
                    <a:pt x="10514" y="55714"/>
                    <a:pt x="10775" y="61390"/>
                  </a:cubicBezTo>
                  <a:cubicBezTo>
                    <a:pt x="10775" y="61684"/>
                    <a:pt x="10995" y="61830"/>
                    <a:pt x="11215" y="61830"/>
                  </a:cubicBezTo>
                  <a:cubicBezTo>
                    <a:pt x="11435" y="61830"/>
                    <a:pt x="11656" y="61684"/>
                    <a:pt x="11656" y="61390"/>
                  </a:cubicBezTo>
                  <a:cubicBezTo>
                    <a:pt x="11590" y="58095"/>
                    <a:pt x="11297" y="54801"/>
                    <a:pt x="10742" y="51571"/>
                  </a:cubicBezTo>
                  <a:lnTo>
                    <a:pt x="10742" y="51571"/>
                  </a:lnTo>
                  <a:cubicBezTo>
                    <a:pt x="12178" y="54736"/>
                    <a:pt x="12895" y="57867"/>
                    <a:pt x="13613" y="61455"/>
                  </a:cubicBezTo>
                  <a:cubicBezTo>
                    <a:pt x="13627" y="61581"/>
                    <a:pt x="13713" y="61635"/>
                    <a:pt x="13809" y="61635"/>
                  </a:cubicBezTo>
                  <a:cubicBezTo>
                    <a:pt x="13937" y="61635"/>
                    <a:pt x="14083" y="61539"/>
                    <a:pt x="14102" y="61390"/>
                  </a:cubicBezTo>
                  <a:cubicBezTo>
                    <a:pt x="14265" y="57476"/>
                    <a:pt x="12699" y="53300"/>
                    <a:pt x="10449" y="50038"/>
                  </a:cubicBezTo>
                  <a:cubicBezTo>
                    <a:pt x="10188" y="48701"/>
                    <a:pt x="9862" y="47331"/>
                    <a:pt x="9503" y="46026"/>
                  </a:cubicBezTo>
                  <a:cubicBezTo>
                    <a:pt x="8035" y="40742"/>
                    <a:pt x="5425" y="35881"/>
                    <a:pt x="4153" y="30564"/>
                  </a:cubicBezTo>
                  <a:cubicBezTo>
                    <a:pt x="2848" y="25149"/>
                    <a:pt x="4284" y="19702"/>
                    <a:pt x="3990" y="14222"/>
                  </a:cubicBezTo>
                  <a:cubicBezTo>
                    <a:pt x="3729" y="9329"/>
                    <a:pt x="2620" y="4468"/>
                    <a:pt x="369" y="97"/>
                  </a:cubicBezTo>
                  <a:cubicBezTo>
                    <a:pt x="335" y="29"/>
                    <a:pt x="277" y="0"/>
                    <a:pt x="2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 name="Google Shape;1614;p52"/>
            <p:cNvSpPr/>
            <p:nvPr/>
          </p:nvSpPr>
          <p:spPr>
            <a:xfrm flipH="1">
              <a:off x="7274746" y="2677132"/>
              <a:ext cx="243223" cy="48964"/>
            </a:xfrm>
            <a:custGeom>
              <a:avLst/>
              <a:gdLst/>
              <a:ahLst/>
              <a:cxnLst/>
              <a:rect l="l" t="t" r="r" b="b"/>
              <a:pathLst>
                <a:path w="10213" h="2056" extrusionOk="0">
                  <a:moveTo>
                    <a:pt x="9868" y="0"/>
                  </a:moveTo>
                  <a:cubicBezTo>
                    <a:pt x="9833" y="0"/>
                    <a:pt x="9795" y="7"/>
                    <a:pt x="9754" y="22"/>
                  </a:cubicBezTo>
                  <a:cubicBezTo>
                    <a:pt x="8123" y="577"/>
                    <a:pt x="6622" y="1066"/>
                    <a:pt x="4861" y="1164"/>
                  </a:cubicBezTo>
                  <a:cubicBezTo>
                    <a:pt x="4657" y="1172"/>
                    <a:pt x="4454" y="1176"/>
                    <a:pt x="4251" y="1176"/>
                  </a:cubicBezTo>
                  <a:cubicBezTo>
                    <a:pt x="3248" y="1176"/>
                    <a:pt x="2246" y="1090"/>
                    <a:pt x="1243" y="1090"/>
                  </a:cubicBezTo>
                  <a:cubicBezTo>
                    <a:pt x="883" y="1090"/>
                    <a:pt x="523" y="1101"/>
                    <a:pt x="163" y="1131"/>
                  </a:cubicBezTo>
                  <a:cubicBezTo>
                    <a:pt x="33" y="1164"/>
                    <a:pt x="0" y="1327"/>
                    <a:pt x="131" y="1359"/>
                  </a:cubicBezTo>
                  <a:cubicBezTo>
                    <a:pt x="1392" y="1790"/>
                    <a:pt x="2963" y="2056"/>
                    <a:pt x="4540" y="2056"/>
                  </a:cubicBezTo>
                  <a:cubicBezTo>
                    <a:pt x="6551" y="2056"/>
                    <a:pt x="8574" y="1623"/>
                    <a:pt x="9982" y="544"/>
                  </a:cubicBezTo>
                  <a:cubicBezTo>
                    <a:pt x="10213" y="400"/>
                    <a:pt x="10137" y="0"/>
                    <a:pt x="98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 name="Google Shape;1615;p52"/>
            <p:cNvSpPr/>
            <p:nvPr/>
          </p:nvSpPr>
          <p:spPr>
            <a:xfrm flipH="1">
              <a:off x="7303538" y="2595304"/>
              <a:ext cx="212882" cy="37080"/>
            </a:xfrm>
            <a:custGeom>
              <a:avLst/>
              <a:gdLst/>
              <a:ahLst/>
              <a:cxnLst/>
              <a:rect l="l" t="t" r="r" b="b"/>
              <a:pathLst>
                <a:path w="8939" h="1557" extrusionOk="0">
                  <a:moveTo>
                    <a:pt x="8482" y="0"/>
                  </a:moveTo>
                  <a:cubicBezTo>
                    <a:pt x="5742" y="196"/>
                    <a:pt x="3067" y="946"/>
                    <a:pt x="294" y="1012"/>
                  </a:cubicBezTo>
                  <a:cubicBezTo>
                    <a:pt x="1" y="1012"/>
                    <a:pt x="1" y="1468"/>
                    <a:pt x="294" y="1501"/>
                  </a:cubicBezTo>
                  <a:cubicBezTo>
                    <a:pt x="1065" y="1529"/>
                    <a:pt x="1868" y="1557"/>
                    <a:pt x="2680" y="1557"/>
                  </a:cubicBezTo>
                  <a:cubicBezTo>
                    <a:pt x="4721" y="1557"/>
                    <a:pt x="6825" y="1381"/>
                    <a:pt x="8645" y="587"/>
                  </a:cubicBezTo>
                  <a:cubicBezTo>
                    <a:pt x="8938" y="490"/>
                    <a:pt x="8775" y="0"/>
                    <a:pt x="84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 name="Google Shape;1616;p52"/>
            <p:cNvSpPr/>
            <p:nvPr/>
          </p:nvSpPr>
          <p:spPr>
            <a:xfrm flipH="1">
              <a:off x="7309754" y="2535266"/>
              <a:ext cx="226076" cy="20743"/>
            </a:xfrm>
            <a:custGeom>
              <a:avLst/>
              <a:gdLst/>
              <a:ahLst/>
              <a:cxnLst/>
              <a:rect l="l" t="t" r="r" b="b"/>
              <a:pathLst>
                <a:path w="9493" h="871" extrusionOk="0">
                  <a:moveTo>
                    <a:pt x="7533" y="1"/>
                  </a:moveTo>
                  <a:cubicBezTo>
                    <a:pt x="5129" y="1"/>
                    <a:pt x="2651" y="273"/>
                    <a:pt x="261" y="434"/>
                  </a:cubicBezTo>
                  <a:cubicBezTo>
                    <a:pt x="0" y="434"/>
                    <a:pt x="0" y="858"/>
                    <a:pt x="261" y="858"/>
                  </a:cubicBezTo>
                  <a:cubicBezTo>
                    <a:pt x="555" y="854"/>
                    <a:pt x="850" y="853"/>
                    <a:pt x="1147" y="853"/>
                  </a:cubicBezTo>
                  <a:cubicBezTo>
                    <a:pt x="2226" y="853"/>
                    <a:pt x="3320" y="870"/>
                    <a:pt x="4412" y="870"/>
                  </a:cubicBezTo>
                  <a:cubicBezTo>
                    <a:pt x="5981" y="870"/>
                    <a:pt x="7547" y="835"/>
                    <a:pt x="9068" y="662"/>
                  </a:cubicBezTo>
                  <a:cubicBezTo>
                    <a:pt x="9460" y="597"/>
                    <a:pt x="9492" y="42"/>
                    <a:pt x="9068" y="42"/>
                  </a:cubicBezTo>
                  <a:cubicBezTo>
                    <a:pt x="8561" y="13"/>
                    <a:pt x="8048" y="1"/>
                    <a:pt x="75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 name="Google Shape;1617;p52"/>
            <p:cNvSpPr/>
            <p:nvPr/>
          </p:nvSpPr>
          <p:spPr>
            <a:xfrm flipH="1">
              <a:off x="7344714" y="2491018"/>
              <a:ext cx="156941" cy="20409"/>
            </a:xfrm>
            <a:custGeom>
              <a:avLst/>
              <a:gdLst/>
              <a:ahLst/>
              <a:cxnLst/>
              <a:rect l="l" t="t" r="r" b="b"/>
              <a:pathLst>
                <a:path w="6590" h="857" extrusionOk="0">
                  <a:moveTo>
                    <a:pt x="4211" y="1"/>
                  </a:moveTo>
                  <a:cubicBezTo>
                    <a:pt x="2867" y="1"/>
                    <a:pt x="1480" y="207"/>
                    <a:pt x="261" y="400"/>
                  </a:cubicBezTo>
                  <a:cubicBezTo>
                    <a:pt x="0" y="465"/>
                    <a:pt x="66" y="856"/>
                    <a:pt x="294" y="856"/>
                  </a:cubicBezTo>
                  <a:cubicBezTo>
                    <a:pt x="783" y="824"/>
                    <a:pt x="1277" y="814"/>
                    <a:pt x="1771" y="814"/>
                  </a:cubicBezTo>
                  <a:cubicBezTo>
                    <a:pt x="2595" y="814"/>
                    <a:pt x="3422" y="842"/>
                    <a:pt x="4237" y="842"/>
                  </a:cubicBezTo>
                  <a:cubicBezTo>
                    <a:pt x="4890" y="842"/>
                    <a:pt x="5535" y="824"/>
                    <a:pt x="6165" y="759"/>
                  </a:cubicBezTo>
                  <a:cubicBezTo>
                    <a:pt x="6492" y="726"/>
                    <a:pt x="6590" y="269"/>
                    <a:pt x="6263" y="204"/>
                  </a:cubicBezTo>
                  <a:cubicBezTo>
                    <a:pt x="5611" y="58"/>
                    <a:pt x="4917"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 name="Google Shape;1618;p52"/>
            <p:cNvSpPr/>
            <p:nvPr/>
          </p:nvSpPr>
          <p:spPr>
            <a:xfrm flipH="1">
              <a:off x="7051075" y="3664526"/>
              <a:ext cx="67039" cy="132602"/>
            </a:xfrm>
            <a:custGeom>
              <a:avLst/>
              <a:gdLst/>
              <a:ahLst/>
              <a:cxnLst/>
              <a:rect l="l" t="t" r="r" b="b"/>
              <a:pathLst>
                <a:path w="2815" h="5568" extrusionOk="0">
                  <a:moveTo>
                    <a:pt x="2385" y="0"/>
                  </a:moveTo>
                  <a:cubicBezTo>
                    <a:pt x="2244" y="0"/>
                    <a:pt x="2107" y="78"/>
                    <a:pt x="2065" y="249"/>
                  </a:cubicBezTo>
                  <a:cubicBezTo>
                    <a:pt x="1836" y="1097"/>
                    <a:pt x="1738" y="1978"/>
                    <a:pt x="1412" y="2826"/>
                  </a:cubicBezTo>
                  <a:cubicBezTo>
                    <a:pt x="1053" y="3707"/>
                    <a:pt x="564" y="4555"/>
                    <a:pt x="75" y="5371"/>
                  </a:cubicBezTo>
                  <a:cubicBezTo>
                    <a:pt x="1" y="5469"/>
                    <a:pt x="95" y="5568"/>
                    <a:pt x="187" y="5568"/>
                  </a:cubicBezTo>
                  <a:cubicBezTo>
                    <a:pt x="217" y="5568"/>
                    <a:pt x="247" y="5558"/>
                    <a:pt x="270" y="5534"/>
                  </a:cubicBezTo>
                  <a:cubicBezTo>
                    <a:pt x="1706" y="4359"/>
                    <a:pt x="2815" y="2239"/>
                    <a:pt x="2750" y="347"/>
                  </a:cubicBezTo>
                  <a:cubicBezTo>
                    <a:pt x="2750" y="127"/>
                    <a:pt x="2564" y="0"/>
                    <a:pt x="23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 name="Google Shape;1619;p52"/>
            <p:cNvSpPr/>
            <p:nvPr/>
          </p:nvSpPr>
          <p:spPr>
            <a:xfrm flipH="1">
              <a:off x="5885045" y="901129"/>
              <a:ext cx="1685745" cy="4348000"/>
            </a:xfrm>
            <a:custGeom>
              <a:avLst/>
              <a:gdLst/>
              <a:ahLst/>
              <a:cxnLst/>
              <a:rect l="l" t="t" r="r" b="b"/>
              <a:pathLst>
                <a:path w="70785" h="182574" extrusionOk="0">
                  <a:moveTo>
                    <a:pt x="24400" y="43478"/>
                  </a:moveTo>
                  <a:lnTo>
                    <a:pt x="24400" y="43478"/>
                  </a:lnTo>
                  <a:cubicBezTo>
                    <a:pt x="26031" y="46609"/>
                    <a:pt x="28347" y="49349"/>
                    <a:pt x="29358" y="52807"/>
                  </a:cubicBezTo>
                  <a:cubicBezTo>
                    <a:pt x="29978" y="54960"/>
                    <a:pt x="30173" y="57211"/>
                    <a:pt x="30761" y="59331"/>
                  </a:cubicBezTo>
                  <a:cubicBezTo>
                    <a:pt x="30271" y="58581"/>
                    <a:pt x="29749" y="57863"/>
                    <a:pt x="29227" y="57145"/>
                  </a:cubicBezTo>
                  <a:cubicBezTo>
                    <a:pt x="29227" y="57113"/>
                    <a:pt x="29195" y="57113"/>
                    <a:pt x="29162" y="57113"/>
                  </a:cubicBezTo>
                  <a:cubicBezTo>
                    <a:pt x="29358" y="56950"/>
                    <a:pt x="29456" y="56689"/>
                    <a:pt x="29293" y="56395"/>
                  </a:cubicBezTo>
                  <a:cubicBezTo>
                    <a:pt x="27238" y="52742"/>
                    <a:pt x="25541" y="48958"/>
                    <a:pt x="24661" y="44848"/>
                  </a:cubicBezTo>
                  <a:cubicBezTo>
                    <a:pt x="24563" y="44391"/>
                    <a:pt x="24465" y="43934"/>
                    <a:pt x="24400" y="43478"/>
                  </a:cubicBezTo>
                  <a:close/>
                  <a:moveTo>
                    <a:pt x="4746" y="0"/>
                  </a:moveTo>
                  <a:cubicBezTo>
                    <a:pt x="4660" y="0"/>
                    <a:pt x="4577" y="81"/>
                    <a:pt x="4600" y="191"/>
                  </a:cubicBezTo>
                  <a:cubicBezTo>
                    <a:pt x="5546" y="3584"/>
                    <a:pt x="7144" y="6911"/>
                    <a:pt x="8612" y="10173"/>
                  </a:cubicBezTo>
                  <a:cubicBezTo>
                    <a:pt x="6296" y="8085"/>
                    <a:pt x="1501" y="3649"/>
                    <a:pt x="4404" y="778"/>
                  </a:cubicBezTo>
                  <a:cubicBezTo>
                    <a:pt x="4542" y="640"/>
                    <a:pt x="4399" y="431"/>
                    <a:pt x="4232" y="431"/>
                  </a:cubicBezTo>
                  <a:cubicBezTo>
                    <a:pt x="4203" y="431"/>
                    <a:pt x="4172" y="437"/>
                    <a:pt x="4143" y="452"/>
                  </a:cubicBezTo>
                  <a:cubicBezTo>
                    <a:pt x="0" y="2931"/>
                    <a:pt x="6035" y="9781"/>
                    <a:pt x="8579" y="11151"/>
                  </a:cubicBezTo>
                  <a:cubicBezTo>
                    <a:pt x="8637" y="11175"/>
                    <a:pt x="8695" y="11185"/>
                    <a:pt x="8750" y="11185"/>
                  </a:cubicBezTo>
                  <a:cubicBezTo>
                    <a:pt x="8850" y="11185"/>
                    <a:pt x="8940" y="11149"/>
                    <a:pt x="9003" y="11086"/>
                  </a:cubicBezTo>
                  <a:cubicBezTo>
                    <a:pt x="9036" y="11119"/>
                    <a:pt x="9068" y="11151"/>
                    <a:pt x="9101" y="11184"/>
                  </a:cubicBezTo>
                  <a:cubicBezTo>
                    <a:pt x="9068" y="11217"/>
                    <a:pt x="9068" y="11282"/>
                    <a:pt x="9068" y="11347"/>
                  </a:cubicBezTo>
                  <a:cubicBezTo>
                    <a:pt x="10960" y="16501"/>
                    <a:pt x="14288" y="21361"/>
                    <a:pt x="17517" y="25765"/>
                  </a:cubicBezTo>
                  <a:cubicBezTo>
                    <a:pt x="18463" y="27037"/>
                    <a:pt x="19572" y="28309"/>
                    <a:pt x="20583" y="29647"/>
                  </a:cubicBezTo>
                  <a:cubicBezTo>
                    <a:pt x="20224" y="29679"/>
                    <a:pt x="19898" y="29712"/>
                    <a:pt x="19572" y="29843"/>
                  </a:cubicBezTo>
                  <a:cubicBezTo>
                    <a:pt x="19344" y="29908"/>
                    <a:pt x="19278" y="30299"/>
                    <a:pt x="19572" y="30364"/>
                  </a:cubicBezTo>
                  <a:cubicBezTo>
                    <a:pt x="19692" y="30375"/>
                    <a:pt x="19815" y="30379"/>
                    <a:pt x="19941" y="30379"/>
                  </a:cubicBezTo>
                  <a:cubicBezTo>
                    <a:pt x="20192" y="30379"/>
                    <a:pt x="20453" y="30364"/>
                    <a:pt x="20714" y="30364"/>
                  </a:cubicBezTo>
                  <a:cubicBezTo>
                    <a:pt x="20812" y="30332"/>
                    <a:pt x="20942" y="30332"/>
                    <a:pt x="21073" y="30332"/>
                  </a:cubicBezTo>
                  <a:cubicBezTo>
                    <a:pt x="21594" y="31115"/>
                    <a:pt x="22084" y="31930"/>
                    <a:pt x="22410" y="32811"/>
                  </a:cubicBezTo>
                  <a:cubicBezTo>
                    <a:pt x="22964" y="34246"/>
                    <a:pt x="23128" y="35747"/>
                    <a:pt x="23128" y="37247"/>
                  </a:cubicBezTo>
                  <a:cubicBezTo>
                    <a:pt x="22834" y="36301"/>
                    <a:pt x="22443" y="35388"/>
                    <a:pt x="21888" y="34475"/>
                  </a:cubicBezTo>
                  <a:cubicBezTo>
                    <a:pt x="19800" y="31017"/>
                    <a:pt x="17126" y="27853"/>
                    <a:pt x="14744" y="24591"/>
                  </a:cubicBezTo>
                  <a:cubicBezTo>
                    <a:pt x="12689" y="21851"/>
                    <a:pt x="10699" y="19045"/>
                    <a:pt x="8449" y="16468"/>
                  </a:cubicBezTo>
                  <a:cubicBezTo>
                    <a:pt x="8547" y="16207"/>
                    <a:pt x="8416" y="15881"/>
                    <a:pt x="8057" y="15849"/>
                  </a:cubicBezTo>
                  <a:cubicBezTo>
                    <a:pt x="4958" y="15816"/>
                    <a:pt x="4078" y="13402"/>
                    <a:pt x="2544" y="11184"/>
                  </a:cubicBezTo>
                  <a:cubicBezTo>
                    <a:pt x="2512" y="11141"/>
                    <a:pt x="2472" y="11122"/>
                    <a:pt x="2433" y="11122"/>
                  </a:cubicBezTo>
                  <a:cubicBezTo>
                    <a:pt x="2356" y="11122"/>
                    <a:pt x="2284" y="11195"/>
                    <a:pt x="2284" y="11282"/>
                  </a:cubicBezTo>
                  <a:cubicBezTo>
                    <a:pt x="2755" y="13581"/>
                    <a:pt x="4585" y="16812"/>
                    <a:pt x="7220" y="16812"/>
                  </a:cubicBezTo>
                  <a:cubicBezTo>
                    <a:pt x="7501" y="16812"/>
                    <a:pt x="7791" y="16775"/>
                    <a:pt x="8090" y="16697"/>
                  </a:cubicBezTo>
                  <a:cubicBezTo>
                    <a:pt x="9493" y="19045"/>
                    <a:pt x="11091" y="21264"/>
                    <a:pt x="12754" y="23482"/>
                  </a:cubicBezTo>
                  <a:cubicBezTo>
                    <a:pt x="12623" y="23464"/>
                    <a:pt x="12491" y="23456"/>
                    <a:pt x="12357" y="23456"/>
                  </a:cubicBezTo>
                  <a:cubicBezTo>
                    <a:pt x="11492" y="23456"/>
                    <a:pt x="10590" y="23795"/>
                    <a:pt x="9884" y="24134"/>
                  </a:cubicBezTo>
                  <a:cubicBezTo>
                    <a:pt x="9650" y="24222"/>
                    <a:pt x="9783" y="24573"/>
                    <a:pt x="9978" y="24573"/>
                  </a:cubicBezTo>
                  <a:cubicBezTo>
                    <a:pt x="10001" y="24573"/>
                    <a:pt x="10024" y="24568"/>
                    <a:pt x="10047" y="24558"/>
                  </a:cubicBezTo>
                  <a:cubicBezTo>
                    <a:pt x="10536" y="24428"/>
                    <a:pt x="11026" y="24297"/>
                    <a:pt x="11548" y="24265"/>
                  </a:cubicBezTo>
                  <a:cubicBezTo>
                    <a:pt x="11716" y="24240"/>
                    <a:pt x="11885" y="24234"/>
                    <a:pt x="12054" y="24234"/>
                  </a:cubicBezTo>
                  <a:cubicBezTo>
                    <a:pt x="12238" y="24234"/>
                    <a:pt x="12423" y="24242"/>
                    <a:pt x="12607" y="24242"/>
                  </a:cubicBezTo>
                  <a:cubicBezTo>
                    <a:pt x="12711" y="24242"/>
                    <a:pt x="12814" y="24239"/>
                    <a:pt x="12918" y="24232"/>
                  </a:cubicBezTo>
                  <a:cubicBezTo>
                    <a:pt x="13015" y="24199"/>
                    <a:pt x="13113" y="24134"/>
                    <a:pt x="13179" y="24069"/>
                  </a:cubicBezTo>
                  <a:cubicBezTo>
                    <a:pt x="13407" y="24362"/>
                    <a:pt x="13635" y="24656"/>
                    <a:pt x="13864" y="24950"/>
                  </a:cubicBezTo>
                  <a:cubicBezTo>
                    <a:pt x="13113" y="24950"/>
                    <a:pt x="12396" y="25178"/>
                    <a:pt x="11743" y="25537"/>
                  </a:cubicBezTo>
                  <a:cubicBezTo>
                    <a:pt x="11540" y="25653"/>
                    <a:pt x="11647" y="25976"/>
                    <a:pt x="11857" y="25976"/>
                  </a:cubicBezTo>
                  <a:cubicBezTo>
                    <a:pt x="11883" y="25976"/>
                    <a:pt x="11911" y="25971"/>
                    <a:pt x="11939" y="25961"/>
                  </a:cubicBezTo>
                  <a:cubicBezTo>
                    <a:pt x="12722" y="25635"/>
                    <a:pt x="13537" y="25635"/>
                    <a:pt x="14353" y="25602"/>
                  </a:cubicBezTo>
                  <a:cubicBezTo>
                    <a:pt x="16343" y="28277"/>
                    <a:pt x="18365" y="30919"/>
                    <a:pt x="20127" y="33724"/>
                  </a:cubicBezTo>
                  <a:cubicBezTo>
                    <a:pt x="19861" y="33690"/>
                    <a:pt x="19590" y="33674"/>
                    <a:pt x="19318" y="33674"/>
                  </a:cubicBezTo>
                  <a:cubicBezTo>
                    <a:pt x="18556" y="33674"/>
                    <a:pt x="17782" y="33802"/>
                    <a:pt x="17060" y="34018"/>
                  </a:cubicBezTo>
                  <a:cubicBezTo>
                    <a:pt x="16724" y="34110"/>
                    <a:pt x="16846" y="34546"/>
                    <a:pt x="17159" y="34546"/>
                  </a:cubicBezTo>
                  <a:cubicBezTo>
                    <a:pt x="17180" y="34546"/>
                    <a:pt x="17201" y="34544"/>
                    <a:pt x="17223" y="34540"/>
                  </a:cubicBezTo>
                  <a:cubicBezTo>
                    <a:pt x="17530" y="34492"/>
                    <a:pt x="17828" y="34471"/>
                    <a:pt x="18121" y="34471"/>
                  </a:cubicBezTo>
                  <a:cubicBezTo>
                    <a:pt x="19017" y="34471"/>
                    <a:pt x="19870" y="34661"/>
                    <a:pt x="20779" y="34833"/>
                  </a:cubicBezTo>
                  <a:cubicBezTo>
                    <a:pt x="20909" y="35029"/>
                    <a:pt x="21007" y="35192"/>
                    <a:pt x="21105" y="35355"/>
                  </a:cubicBezTo>
                  <a:cubicBezTo>
                    <a:pt x="21431" y="35910"/>
                    <a:pt x="21660" y="36464"/>
                    <a:pt x="21888" y="37019"/>
                  </a:cubicBezTo>
                  <a:cubicBezTo>
                    <a:pt x="21293" y="36764"/>
                    <a:pt x="20548" y="36660"/>
                    <a:pt x="19813" y="36660"/>
                  </a:cubicBezTo>
                  <a:cubicBezTo>
                    <a:pt x="19138" y="36660"/>
                    <a:pt x="18472" y="36748"/>
                    <a:pt x="17941" y="36888"/>
                  </a:cubicBezTo>
                  <a:cubicBezTo>
                    <a:pt x="17745" y="36954"/>
                    <a:pt x="17811" y="37247"/>
                    <a:pt x="18006" y="37247"/>
                  </a:cubicBezTo>
                  <a:cubicBezTo>
                    <a:pt x="18789" y="37345"/>
                    <a:pt x="19572" y="37378"/>
                    <a:pt x="20322" y="37573"/>
                  </a:cubicBezTo>
                  <a:cubicBezTo>
                    <a:pt x="20975" y="37704"/>
                    <a:pt x="21562" y="37998"/>
                    <a:pt x="22214" y="38030"/>
                  </a:cubicBezTo>
                  <a:lnTo>
                    <a:pt x="22247" y="38030"/>
                  </a:lnTo>
                  <a:cubicBezTo>
                    <a:pt x="22540" y="38976"/>
                    <a:pt x="22736" y="39955"/>
                    <a:pt x="22899" y="40933"/>
                  </a:cubicBezTo>
                  <a:cubicBezTo>
                    <a:pt x="22867" y="41031"/>
                    <a:pt x="22867" y="41129"/>
                    <a:pt x="22867" y="41227"/>
                  </a:cubicBezTo>
                  <a:cubicBezTo>
                    <a:pt x="22279" y="41292"/>
                    <a:pt x="21692" y="41423"/>
                    <a:pt x="21073" y="41423"/>
                  </a:cubicBezTo>
                  <a:cubicBezTo>
                    <a:pt x="20192" y="41390"/>
                    <a:pt x="19344" y="41194"/>
                    <a:pt x="18496" y="41096"/>
                  </a:cubicBezTo>
                  <a:cubicBezTo>
                    <a:pt x="18483" y="41094"/>
                    <a:pt x="18471" y="41093"/>
                    <a:pt x="18460" y="41093"/>
                  </a:cubicBezTo>
                  <a:cubicBezTo>
                    <a:pt x="18319" y="41093"/>
                    <a:pt x="18244" y="41267"/>
                    <a:pt x="18365" y="41357"/>
                  </a:cubicBezTo>
                  <a:cubicBezTo>
                    <a:pt x="19246" y="41945"/>
                    <a:pt x="20549" y="42293"/>
                    <a:pt x="21778" y="42293"/>
                  </a:cubicBezTo>
                  <a:cubicBezTo>
                    <a:pt x="22188" y="42293"/>
                    <a:pt x="22589" y="42254"/>
                    <a:pt x="22964" y="42173"/>
                  </a:cubicBezTo>
                  <a:cubicBezTo>
                    <a:pt x="22997" y="42206"/>
                    <a:pt x="23030" y="42238"/>
                    <a:pt x="23095" y="42238"/>
                  </a:cubicBezTo>
                  <a:cubicBezTo>
                    <a:pt x="23323" y="43771"/>
                    <a:pt x="23552" y="45304"/>
                    <a:pt x="23943" y="46772"/>
                  </a:cubicBezTo>
                  <a:cubicBezTo>
                    <a:pt x="24889" y="50360"/>
                    <a:pt x="26324" y="53851"/>
                    <a:pt x="28314" y="56982"/>
                  </a:cubicBezTo>
                  <a:cubicBezTo>
                    <a:pt x="28412" y="57145"/>
                    <a:pt x="28575" y="57211"/>
                    <a:pt x="28706" y="57243"/>
                  </a:cubicBezTo>
                  <a:cubicBezTo>
                    <a:pt x="28706" y="57309"/>
                    <a:pt x="28706" y="57374"/>
                    <a:pt x="28738" y="57439"/>
                  </a:cubicBezTo>
                  <a:cubicBezTo>
                    <a:pt x="32489" y="63604"/>
                    <a:pt x="35751" y="70356"/>
                    <a:pt x="34545" y="77794"/>
                  </a:cubicBezTo>
                  <a:cubicBezTo>
                    <a:pt x="33599" y="83535"/>
                    <a:pt x="30304" y="89504"/>
                    <a:pt x="31543" y="95441"/>
                  </a:cubicBezTo>
                  <a:cubicBezTo>
                    <a:pt x="31572" y="95652"/>
                    <a:pt x="31715" y="95742"/>
                    <a:pt x="31871" y="95742"/>
                  </a:cubicBezTo>
                  <a:cubicBezTo>
                    <a:pt x="32078" y="95742"/>
                    <a:pt x="32308" y="95585"/>
                    <a:pt x="32326" y="95343"/>
                  </a:cubicBezTo>
                  <a:cubicBezTo>
                    <a:pt x="32522" y="91559"/>
                    <a:pt x="33142" y="88069"/>
                    <a:pt x="34186" y="84416"/>
                  </a:cubicBezTo>
                  <a:cubicBezTo>
                    <a:pt x="34805" y="82197"/>
                    <a:pt x="35458" y="79914"/>
                    <a:pt x="35817" y="77631"/>
                  </a:cubicBezTo>
                  <a:lnTo>
                    <a:pt x="35817" y="77631"/>
                  </a:lnTo>
                  <a:cubicBezTo>
                    <a:pt x="35849" y="83437"/>
                    <a:pt x="34871" y="89113"/>
                    <a:pt x="34120" y="94887"/>
                  </a:cubicBezTo>
                  <a:cubicBezTo>
                    <a:pt x="33338" y="100987"/>
                    <a:pt x="33403" y="107054"/>
                    <a:pt x="33794" y="113154"/>
                  </a:cubicBezTo>
                  <a:cubicBezTo>
                    <a:pt x="34153" y="118340"/>
                    <a:pt x="34186" y="123657"/>
                    <a:pt x="36795" y="128289"/>
                  </a:cubicBezTo>
                  <a:cubicBezTo>
                    <a:pt x="39437" y="132856"/>
                    <a:pt x="67621" y="177284"/>
                    <a:pt x="69643" y="182210"/>
                  </a:cubicBezTo>
                  <a:cubicBezTo>
                    <a:pt x="69750" y="182462"/>
                    <a:pt x="69969" y="182574"/>
                    <a:pt x="70181" y="182574"/>
                  </a:cubicBezTo>
                  <a:cubicBezTo>
                    <a:pt x="70490" y="182574"/>
                    <a:pt x="70784" y="182336"/>
                    <a:pt x="70687" y="181949"/>
                  </a:cubicBezTo>
                  <a:cubicBezTo>
                    <a:pt x="69448" y="177480"/>
                    <a:pt x="41493" y="133248"/>
                    <a:pt x="38948" y="129496"/>
                  </a:cubicBezTo>
                  <a:cubicBezTo>
                    <a:pt x="35327" y="124147"/>
                    <a:pt x="35230" y="118047"/>
                    <a:pt x="34838" y="111784"/>
                  </a:cubicBezTo>
                  <a:cubicBezTo>
                    <a:pt x="34447" y="105684"/>
                    <a:pt x="34577" y="99649"/>
                    <a:pt x="35327" y="93582"/>
                  </a:cubicBezTo>
                  <a:cubicBezTo>
                    <a:pt x="36045" y="87645"/>
                    <a:pt x="36958" y="81741"/>
                    <a:pt x="36045" y="75804"/>
                  </a:cubicBezTo>
                  <a:cubicBezTo>
                    <a:pt x="36045" y="75771"/>
                    <a:pt x="36012" y="75771"/>
                    <a:pt x="36012" y="75771"/>
                  </a:cubicBezTo>
                  <a:cubicBezTo>
                    <a:pt x="36012" y="75543"/>
                    <a:pt x="36045" y="75347"/>
                    <a:pt x="36045" y="75152"/>
                  </a:cubicBezTo>
                  <a:cubicBezTo>
                    <a:pt x="36241" y="70487"/>
                    <a:pt x="34708" y="66148"/>
                    <a:pt x="32489" y="62169"/>
                  </a:cubicBezTo>
                  <a:cubicBezTo>
                    <a:pt x="32718" y="62038"/>
                    <a:pt x="32881" y="61745"/>
                    <a:pt x="32718" y="61451"/>
                  </a:cubicBezTo>
                  <a:cubicBezTo>
                    <a:pt x="30956" y="58026"/>
                    <a:pt x="31217" y="54112"/>
                    <a:pt x="29684" y="50621"/>
                  </a:cubicBezTo>
                  <a:cubicBezTo>
                    <a:pt x="28379" y="47718"/>
                    <a:pt x="26357" y="44750"/>
                    <a:pt x="24204" y="42369"/>
                  </a:cubicBezTo>
                  <a:cubicBezTo>
                    <a:pt x="24106" y="41781"/>
                    <a:pt x="24008" y="41194"/>
                    <a:pt x="23910" y="40607"/>
                  </a:cubicBezTo>
                  <a:cubicBezTo>
                    <a:pt x="24171" y="38617"/>
                    <a:pt x="24335" y="36628"/>
                    <a:pt x="24008" y="34670"/>
                  </a:cubicBezTo>
                  <a:cubicBezTo>
                    <a:pt x="23747" y="32876"/>
                    <a:pt x="22997" y="31408"/>
                    <a:pt x="22019" y="30006"/>
                  </a:cubicBezTo>
                  <a:cubicBezTo>
                    <a:pt x="22116" y="29810"/>
                    <a:pt x="22051" y="29582"/>
                    <a:pt x="21823" y="29549"/>
                  </a:cubicBezTo>
                  <a:lnTo>
                    <a:pt x="21725" y="29549"/>
                  </a:lnTo>
                  <a:cubicBezTo>
                    <a:pt x="21236" y="28897"/>
                    <a:pt x="20714" y="28212"/>
                    <a:pt x="20192" y="27559"/>
                  </a:cubicBezTo>
                  <a:cubicBezTo>
                    <a:pt x="16147" y="22373"/>
                    <a:pt x="13113" y="16664"/>
                    <a:pt x="9460" y="11249"/>
                  </a:cubicBezTo>
                  <a:cubicBezTo>
                    <a:pt x="9688" y="11151"/>
                    <a:pt x="9884" y="10890"/>
                    <a:pt x="9753" y="10629"/>
                  </a:cubicBezTo>
                  <a:cubicBezTo>
                    <a:pt x="8220" y="7107"/>
                    <a:pt x="6850" y="3355"/>
                    <a:pt x="4860" y="61"/>
                  </a:cubicBezTo>
                  <a:cubicBezTo>
                    <a:pt x="4829" y="19"/>
                    <a:pt x="4787" y="0"/>
                    <a:pt x="47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 name="Google Shape;1620;p52"/>
            <p:cNvSpPr/>
            <p:nvPr/>
          </p:nvSpPr>
          <p:spPr>
            <a:xfrm flipH="1">
              <a:off x="7705940" y="2679895"/>
              <a:ext cx="76946" cy="375324"/>
            </a:xfrm>
            <a:custGeom>
              <a:avLst/>
              <a:gdLst/>
              <a:ahLst/>
              <a:cxnLst/>
              <a:rect l="l" t="t" r="r" b="b"/>
              <a:pathLst>
                <a:path w="3231" h="15760" extrusionOk="0">
                  <a:moveTo>
                    <a:pt x="2818" y="1"/>
                  </a:moveTo>
                  <a:cubicBezTo>
                    <a:pt x="2612" y="1"/>
                    <a:pt x="2171" y="900"/>
                    <a:pt x="1730" y="2287"/>
                  </a:cubicBezTo>
                  <a:cubicBezTo>
                    <a:pt x="1240" y="3723"/>
                    <a:pt x="751" y="5712"/>
                    <a:pt x="458" y="7702"/>
                  </a:cubicBezTo>
                  <a:cubicBezTo>
                    <a:pt x="131" y="9692"/>
                    <a:pt x="1" y="11714"/>
                    <a:pt x="1" y="13248"/>
                  </a:cubicBezTo>
                  <a:cubicBezTo>
                    <a:pt x="1" y="14748"/>
                    <a:pt x="131" y="15759"/>
                    <a:pt x="229" y="15759"/>
                  </a:cubicBezTo>
                  <a:cubicBezTo>
                    <a:pt x="327" y="15759"/>
                    <a:pt x="425" y="14748"/>
                    <a:pt x="588" y="13280"/>
                  </a:cubicBezTo>
                  <a:cubicBezTo>
                    <a:pt x="751" y="11780"/>
                    <a:pt x="1012" y="9822"/>
                    <a:pt x="1371" y="7865"/>
                  </a:cubicBezTo>
                  <a:cubicBezTo>
                    <a:pt x="2023" y="3918"/>
                    <a:pt x="3230" y="134"/>
                    <a:pt x="2839" y="4"/>
                  </a:cubicBezTo>
                  <a:cubicBezTo>
                    <a:pt x="2832" y="2"/>
                    <a:pt x="2825" y="1"/>
                    <a:pt x="28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 name="Google Shape;1621;p52"/>
            <p:cNvSpPr/>
            <p:nvPr/>
          </p:nvSpPr>
          <p:spPr>
            <a:xfrm flipH="1">
              <a:off x="7640687" y="2095022"/>
              <a:ext cx="99451" cy="669702"/>
            </a:xfrm>
            <a:custGeom>
              <a:avLst/>
              <a:gdLst/>
              <a:ahLst/>
              <a:cxnLst/>
              <a:rect l="l" t="t" r="r" b="b"/>
              <a:pathLst>
                <a:path w="4176" h="28121" extrusionOk="0">
                  <a:moveTo>
                    <a:pt x="4045" y="0"/>
                  </a:moveTo>
                  <a:cubicBezTo>
                    <a:pt x="3914" y="0"/>
                    <a:pt x="3849" y="1794"/>
                    <a:pt x="3653" y="4436"/>
                  </a:cubicBezTo>
                  <a:cubicBezTo>
                    <a:pt x="3490" y="7111"/>
                    <a:pt x="3164" y="10634"/>
                    <a:pt x="2675" y="14157"/>
                  </a:cubicBezTo>
                  <a:cubicBezTo>
                    <a:pt x="2186" y="17680"/>
                    <a:pt x="1533" y="21170"/>
                    <a:pt x="946" y="23780"/>
                  </a:cubicBezTo>
                  <a:cubicBezTo>
                    <a:pt x="685" y="25085"/>
                    <a:pt x="424" y="26161"/>
                    <a:pt x="261" y="26944"/>
                  </a:cubicBezTo>
                  <a:cubicBezTo>
                    <a:pt x="65" y="27694"/>
                    <a:pt x="0" y="28118"/>
                    <a:pt x="0" y="28118"/>
                  </a:cubicBezTo>
                  <a:cubicBezTo>
                    <a:pt x="1" y="28120"/>
                    <a:pt x="2" y="28120"/>
                    <a:pt x="4" y="28120"/>
                  </a:cubicBezTo>
                  <a:cubicBezTo>
                    <a:pt x="42" y="28120"/>
                    <a:pt x="171" y="27700"/>
                    <a:pt x="391" y="26977"/>
                  </a:cubicBezTo>
                  <a:cubicBezTo>
                    <a:pt x="620" y="26227"/>
                    <a:pt x="913" y="25150"/>
                    <a:pt x="1240" y="23845"/>
                  </a:cubicBezTo>
                  <a:cubicBezTo>
                    <a:pt x="1892" y="21268"/>
                    <a:pt x="2610" y="17778"/>
                    <a:pt x="3132" y="14222"/>
                  </a:cubicBezTo>
                  <a:cubicBezTo>
                    <a:pt x="3653" y="10699"/>
                    <a:pt x="3947" y="7144"/>
                    <a:pt x="4077" y="4469"/>
                  </a:cubicBezTo>
                  <a:cubicBezTo>
                    <a:pt x="4175" y="1794"/>
                    <a:pt x="4143" y="0"/>
                    <a:pt x="40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 name="Google Shape;1622;p52"/>
            <p:cNvSpPr/>
            <p:nvPr/>
          </p:nvSpPr>
          <p:spPr>
            <a:xfrm flipH="1">
              <a:off x="7563003" y="2065492"/>
              <a:ext cx="25673" cy="564797"/>
            </a:xfrm>
            <a:custGeom>
              <a:avLst/>
              <a:gdLst/>
              <a:ahLst/>
              <a:cxnLst/>
              <a:rect l="l" t="t" r="r" b="b"/>
              <a:pathLst>
                <a:path w="1078" h="23716" extrusionOk="0">
                  <a:moveTo>
                    <a:pt x="719" y="1"/>
                  </a:moveTo>
                  <a:cubicBezTo>
                    <a:pt x="621" y="1"/>
                    <a:pt x="392" y="1468"/>
                    <a:pt x="229" y="3687"/>
                  </a:cubicBezTo>
                  <a:cubicBezTo>
                    <a:pt x="66" y="5905"/>
                    <a:pt x="1" y="8906"/>
                    <a:pt x="33" y="11874"/>
                  </a:cubicBezTo>
                  <a:cubicBezTo>
                    <a:pt x="99" y="14843"/>
                    <a:pt x="294" y="17811"/>
                    <a:pt x="523" y="20029"/>
                  </a:cubicBezTo>
                  <a:cubicBezTo>
                    <a:pt x="653" y="21138"/>
                    <a:pt x="751" y="22084"/>
                    <a:pt x="849" y="22704"/>
                  </a:cubicBezTo>
                  <a:cubicBezTo>
                    <a:pt x="947" y="23356"/>
                    <a:pt x="1012" y="23715"/>
                    <a:pt x="1045" y="23715"/>
                  </a:cubicBezTo>
                  <a:cubicBezTo>
                    <a:pt x="1077" y="23715"/>
                    <a:pt x="1045" y="23356"/>
                    <a:pt x="1012" y="22704"/>
                  </a:cubicBezTo>
                  <a:cubicBezTo>
                    <a:pt x="947" y="22052"/>
                    <a:pt x="914" y="21138"/>
                    <a:pt x="816" y="20029"/>
                  </a:cubicBezTo>
                  <a:cubicBezTo>
                    <a:pt x="686" y="17778"/>
                    <a:pt x="555" y="14843"/>
                    <a:pt x="523" y="11874"/>
                  </a:cubicBezTo>
                  <a:cubicBezTo>
                    <a:pt x="490" y="8906"/>
                    <a:pt x="555" y="5937"/>
                    <a:pt x="653" y="3719"/>
                  </a:cubicBezTo>
                  <a:cubicBezTo>
                    <a:pt x="751" y="1501"/>
                    <a:pt x="816" y="1"/>
                    <a:pt x="7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 name="Google Shape;1623;p52"/>
            <p:cNvSpPr/>
            <p:nvPr/>
          </p:nvSpPr>
          <p:spPr>
            <a:xfrm flipH="1">
              <a:off x="7572338" y="2645006"/>
              <a:ext cx="96332" cy="849910"/>
            </a:xfrm>
            <a:custGeom>
              <a:avLst/>
              <a:gdLst/>
              <a:ahLst/>
              <a:cxnLst/>
              <a:rect l="l" t="t" r="r" b="b"/>
              <a:pathLst>
                <a:path w="4045" h="35688" extrusionOk="0">
                  <a:moveTo>
                    <a:pt x="3947" y="1"/>
                  </a:moveTo>
                  <a:cubicBezTo>
                    <a:pt x="3817" y="1"/>
                    <a:pt x="3784" y="2252"/>
                    <a:pt x="3392" y="5579"/>
                  </a:cubicBezTo>
                  <a:cubicBezTo>
                    <a:pt x="3197" y="7243"/>
                    <a:pt x="2871" y="9200"/>
                    <a:pt x="2544" y="11255"/>
                  </a:cubicBezTo>
                  <a:cubicBezTo>
                    <a:pt x="2153" y="13343"/>
                    <a:pt x="1762" y="15561"/>
                    <a:pt x="1370" y="17779"/>
                  </a:cubicBezTo>
                  <a:cubicBezTo>
                    <a:pt x="979" y="19997"/>
                    <a:pt x="620" y="22215"/>
                    <a:pt x="391" y="24303"/>
                  </a:cubicBezTo>
                  <a:cubicBezTo>
                    <a:pt x="163" y="26423"/>
                    <a:pt x="0" y="28380"/>
                    <a:pt x="33" y="30077"/>
                  </a:cubicBezTo>
                  <a:cubicBezTo>
                    <a:pt x="33" y="30501"/>
                    <a:pt x="33" y="30892"/>
                    <a:pt x="33" y="31283"/>
                  </a:cubicBezTo>
                  <a:cubicBezTo>
                    <a:pt x="65" y="31675"/>
                    <a:pt x="98" y="32034"/>
                    <a:pt x="98" y="32393"/>
                  </a:cubicBezTo>
                  <a:cubicBezTo>
                    <a:pt x="131" y="32719"/>
                    <a:pt x="163" y="33045"/>
                    <a:pt x="163" y="33338"/>
                  </a:cubicBezTo>
                  <a:cubicBezTo>
                    <a:pt x="196" y="33632"/>
                    <a:pt x="228" y="33926"/>
                    <a:pt x="261" y="34154"/>
                  </a:cubicBezTo>
                  <a:cubicBezTo>
                    <a:pt x="326" y="34643"/>
                    <a:pt x="391" y="35035"/>
                    <a:pt x="424" y="35296"/>
                  </a:cubicBezTo>
                  <a:cubicBezTo>
                    <a:pt x="457" y="35557"/>
                    <a:pt x="489" y="35687"/>
                    <a:pt x="522" y="35687"/>
                  </a:cubicBezTo>
                  <a:cubicBezTo>
                    <a:pt x="522" y="35687"/>
                    <a:pt x="522" y="35557"/>
                    <a:pt x="489" y="35296"/>
                  </a:cubicBezTo>
                  <a:cubicBezTo>
                    <a:pt x="489" y="35035"/>
                    <a:pt x="457" y="34643"/>
                    <a:pt x="424" y="34154"/>
                  </a:cubicBezTo>
                  <a:cubicBezTo>
                    <a:pt x="391" y="33893"/>
                    <a:pt x="359" y="33632"/>
                    <a:pt x="359" y="33338"/>
                  </a:cubicBezTo>
                  <a:cubicBezTo>
                    <a:pt x="359" y="33045"/>
                    <a:pt x="326" y="32719"/>
                    <a:pt x="326" y="32393"/>
                  </a:cubicBezTo>
                  <a:cubicBezTo>
                    <a:pt x="326" y="32034"/>
                    <a:pt x="326" y="31675"/>
                    <a:pt x="294" y="31283"/>
                  </a:cubicBezTo>
                  <a:cubicBezTo>
                    <a:pt x="326" y="30892"/>
                    <a:pt x="326" y="30501"/>
                    <a:pt x="326" y="30077"/>
                  </a:cubicBezTo>
                  <a:cubicBezTo>
                    <a:pt x="359" y="28413"/>
                    <a:pt x="522" y="26456"/>
                    <a:pt x="783" y="24368"/>
                  </a:cubicBezTo>
                  <a:cubicBezTo>
                    <a:pt x="1044" y="22280"/>
                    <a:pt x="1435" y="20062"/>
                    <a:pt x="1827" y="17844"/>
                  </a:cubicBezTo>
                  <a:cubicBezTo>
                    <a:pt x="2218" y="15626"/>
                    <a:pt x="2642" y="13440"/>
                    <a:pt x="3001" y="11353"/>
                  </a:cubicBezTo>
                  <a:cubicBezTo>
                    <a:pt x="3327" y="9265"/>
                    <a:pt x="3653" y="7308"/>
                    <a:pt x="3784" y="5612"/>
                  </a:cubicBezTo>
                  <a:cubicBezTo>
                    <a:pt x="3817" y="5188"/>
                    <a:pt x="3882" y="4796"/>
                    <a:pt x="3914" y="4405"/>
                  </a:cubicBezTo>
                  <a:cubicBezTo>
                    <a:pt x="3914" y="4046"/>
                    <a:pt x="3947" y="3654"/>
                    <a:pt x="3980" y="3328"/>
                  </a:cubicBezTo>
                  <a:cubicBezTo>
                    <a:pt x="4012" y="2643"/>
                    <a:pt x="4045" y="2023"/>
                    <a:pt x="4012" y="1534"/>
                  </a:cubicBezTo>
                  <a:cubicBezTo>
                    <a:pt x="4012" y="556"/>
                    <a:pt x="3980" y="1"/>
                    <a:pt x="39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 name="Google Shape;1624;p52"/>
            <p:cNvSpPr/>
            <p:nvPr/>
          </p:nvSpPr>
          <p:spPr>
            <a:xfrm flipH="1">
              <a:off x="7469005" y="3804820"/>
              <a:ext cx="170158" cy="257369"/>
            </a:xfrm>
            <a:custGeom>
              <a:avLst/>
              <a:gdLst/>
              <a:ahLst/>
              <a:cxnLst/>
              <a:rect l="l" t="t" r="r" b="b"/>
              <a:pathLst>
                <a:path w="7145" h="10807" extrusionOk="0">
                  <a:moveTo>
                    <a:pt x="105" y="0"/>
                  </a:moveTo>
                  <a:cubicBezTo>
                    <a:pt x="102" y="0"/>
                    <a:pt x="100" y="1"/>
                    <a:pt x="98" y="1"/>
                  </a:cubicBezTo>
                  <a:cubicBezTo>
                    <a:pt x="1" y="1"/>
                    <a:pt x="164" y="850"/>
                    <a:pt x="490" y="2057"/>
                  </a:cubicBezTo>
                  <a:cubicBezTo>
                    <a:pt x="849" y="3263"/>
                    <a:pt x="1403" y="4829"/>
                    <a:pt x="2251" y="6297"/>
                  </a:cubicBezTo>
                  <a:cubicBezTo>
                    <a:pt x="3067" y="7765"/>
                    <a:pt x="4241" y="9037"/>
                    <a:pt x="5252" y="9787"/>
                  </a:cubicBezTo>
                  <a:cubicBezTo>
                    <a:pt x="5774" y="10179"/>
                    <a:pt x="6231" y="10440"/>
                    <a:pt x="6557" y="10603"/>
                  </a:cubicBezTo>
                  <a:cubicBezTo>
                    <a:pt x="6829" y="10739"/>
                    <a:pt x="7033" y="10807"/>
                    <a:pt x="7093" y="10807"/>
                  </a:cubicBezTo>
                  <a:cubicBezTo>
                    <a:pt x="7105" y="10807"/>
                    <a:pt x="7112" y="10804"/>
                    <a:pt x="7112" y="10799"/>
                  </a:cubicBezTo>
                  <a:cubicBezTo>
                    <a:pt x="7144" y="10733"/>
                    <a:pt x="6361" y="10375"/>
                    <a:pt x="5448" y="9559"/>
                  </a:cubicBezTo>
                  <a:cubicBezTo>
                    <a:pt x="4502" y="8776"/>
                    <a:pt x="3426" y="7504"/>
                    <a:pt x="2643" y="6069"/>
                  </a:cubicBezTo>
                  <a:cubicBezTo>
                    <a:pt x="1860" y="4633"/>
                    <a:pt x="1305" y="3100"/>
                    <a:pt x="881" y="1926"/>
                  </a:cubicBezTo>
                  <a:cubicBezTo>
                    <a:pt x="498" y="775"/>
                    <a:pt x="208" y="0"/>
                    <a:pt x="1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 name="Google Shape;1625;p52"/>
            <p:cNvSpPr/>
            <p:nvPr/>
          </p:nvSpPr>
          <p:spPr>
            <a:xfrm flipH="1">
              <a:off x="6982703" y="2713355"/>
              <a:ext cx="206667" cy="470037"/>
            </a:xfrm>
            <a:custGeom>
              <a:avLst/>
              <a:gdLst/>
              <a:ahLst/>
              <a:cxnLst/>
              <a:rect l="l" t="t" r="r" b="b"/>
              <a:pathLst>
                <a:path w="8678" h="19737" extrusionOk="0">
                  <a:moveTo>
                    <a:pt x="71" y="1"/>
                  </a:moveTo>
                  <a:cubicBezTo>
                    <a:pt x="69" y="1"/>
                    <a:pt x="67" y="1"/>
                    <a:pt x="66" y="2"/>
                  </a:cubicBezTo>
                  <a:cubicBezTo>
                    <a:pt x="0" y="2"/>
                    <a:pt x="196" y="1339"/>
                    <a:pt x="881" y="3264"/>
                  </a:cubicBezTo>
                  <a:cubicBezTo>
                    <a:pt x="1207" y="4242"/>
                    <a:pt x="1664" y="5319"/>
                    <a:pt x="2186" y="6493"/>
                  </a:cubicBezTo>
                  <a:cubicBezTo>
                    <a:pt x="2708" y="7635"/>
                    <a:pt x="3295" y="8842"/>
                    <a:pt x="3915" y="10048"/>
                  </a:cubicBezTo>
                  <a:cubicBezTo>
                    <a:pt x="5187" y="12430"/>
                    <a:pt x="6427" y="14811"/>
                    <a:pt x="7275" y="16638"/>
                  </a:cubicBezTo>
                  <a:cubicBezTo>
                    <a:pt x="7503" y="17094"/>
                    <a:pt x="7666" y="17518"/>
                    <a:pt x="7829" y="17910"/>
                  </a:cubicBezTo>
                  <a:cubicBezTo>
                    <a:pt x="7992" y="18269"/>
                    <a:pt x="8155" y="18595"/>
                    <a:pt x="8253" y="18888"/>
                  </a:cubicBezTo>
                  <a:cubicBezTo>
                    <a:pt x="8482" y="19410"/>
                    <a:pt x="8612" y="19737"/>
                    <a:pt x="8645" y="19737"/>
                  </a:cubicBezTo>
                  <a:cubicBezTo>
                    <a:pt x="8677" y="19704"/>
                    <a:pt x="8579" y="19378"/>
                    <a:pt x="8384" y="18823"/>
                  </a:cubicBezTo>
                  <a:cubicBezTo>
                    <a:pt x="8319" y="18530"/>
                    <a:pt x="8188" y="18203"/>
                    <a:pt x="8058" y="17812"/>
                  </a:cubicBezTo>
                  <a:cubicBezTo>
                    <a:pt x="7894" y="17421"/>
                    <a:pt x="7731" y="16996"/>
                    <a:pt x="7536" y="16540"/>
                  </a:cubicBezTo>
                  <a:cubicBezTo>
                    <a:pt x="6785" y="14648"/>
                    <a:pt x="5578" y="12234"/>
                    <a:pt x="4339" y="9853"/>
                  </a:cubicBezTo>
                  <a:cubicBezTo>
                    <a:pt x="3719" y="8646"/>
                    <a:pt x="3132" y="7439"/>
                    <a:pt x="2610" y="6297"/>
                  </a:cubicBezTo>
                  <a:cubicBezTo>
                    <a:pt x="2088" y="5155"/>
                    <a:pt x="1599" y="4079"/>
                    <a:pt x="1273" y="3133"/>
                  </a:cubicBezTo>
                  <a:cubicBezTo>
                    <a:pt x="532" y="1296"/>
                    <a:pt x="204" y="1"/>
                    <a:pt x="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 name="Google Shape;1626;p52"/>
            <p:cNvSpPr/>
            <p:nvPr/>
          </p:nvSpPr>
          <p:spPr>
            <a:xfrm flipH="1">
              <a:off x="6833549" y="3591985"/>
              <a:ext cx="156179" cy="496519"/>
            </a:xfrm>
            <a:custGeom>
              <a:avLst/>
              <a:gdLst/>
              <a:ahLst/>
              <a:cxnLst/>
              <a:rect l="l" t="t" r="r" b="b"/>
              <a:pathLst>
                <a:path w="6558" h="20849" extrusionOk="0">
                  <a:moveTo>
                    <a:pt x="6322" y="0"/>
                  </a:moveTo>
                  <a:cubicBezTo>
                    <a:pt x="6121" y="0"/>
                    <a:pt x="5609" y="1331"/>
                    <a:pt x="5383" y="3458"/>
                  </a:cubicBezTo>
                  <a:cubicBezTo>
                    <a:pt x="5285" y="4502"/>
                    <a:pt x="5253" y="5742"/>
                    <a:pt x="5187" y="7047"/>
                  </a:cubicBezTo>
                  <a:cubicBezTo>
                    <a:pt x="5155" y="8351"/>
                    <a:pt x="5089" y="9754"/>
                    <a:pt x="4861" y="11091"/>
                  </a:cubicBezTo>
                  <a:cubicBezTo>
                    <a:pt x="4665" y="12429"/>
                    <a:pt x="4274" y="13766"/>
                    <a:pt x="3785" y="14941"/>
                  </a:cubicBezTo>
                  <a:cubicBezTo>
                    <a:pt x="3295" y="16147"/>
                    <a:pt x="2708" y="17191"/>
                    <a:pt x="2154" y="18072"/>
                  </a:cubicBezTo>
                  <a:cubicBezTo>
                    <a:pt x="1012" y="19801"/>
                    <a:pt x="1" y="20779"/>
                    <a:pt x="99" y="20845"/>
                  </a:cubicBezTo>
                  <a:cubicBezTo>
                    <a:pt x="100" y="20847"/>
                    <a:pt x="103" y="20848"/>
                    <a:pt x="107" y="20848"/>
                  </a:cubicBezTo>
                  <a:cubicBezTo>
                    <a:pt x="221" y="20848"/>
                    <a:pt x="1386" y="20032"/>
                    <a:pt x="2643" y="18398"/>
                  </a:cubicBezTo>
                  <a:cubicBezTo>
                    <a:pt x="3295" y="17550"/>
                    <a:pt x="3948" y="16474"/>
                    <a:pt x="4535" y="15267"/>
                  </a:cubicBezTo>
                  <a:cubicBezTo>
                    <a:pt x="5089" y="14027"/>
                    <a:pt x="5546" y="12657"/>
                    <a:pt x="5774" y="11254"/>
                  </a:cubicBezTo>
                  <a:cubicBezTo>
                    <a:pt x="6035" y="9819"/>
                    <a:pt x="6101" y="8384"/>
                    <a:pt x="6133" y="7079"/>
                  </a:cubicBezTo>
                  <a:cubicBezTo>
                    <a:pt x="6166" y="5774"/>
                    <a:pt x="6166" y="4535"/>
                    <a:pt x="6199" y="3491"/>
                  </a:cubicBezTo>
                  <a:cubicBezTo>
                    <a:pt x="6264" y="1436"/>
                    <a:pt x="6557" y="66"/>
                    <a:pt x="6329" y="1"/>
                  </a:cubicBezTo>
                  <a:cubicBezTo>
                    <a:pt x="6327" y="0"/>
                    <a:pt x="6324" y="0"/>
                    <a:pt x="63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 name="Google Shape;1627;p52"/>
            <p:cNvSpPr/>
            <p:nvPr/>
          </p:nvSpPr>
          <p:spPr>
            <a:xfrm flipH="1">
              <a:off x="6835097" y="3916632"/>
              <a:ext cx="105691" cy="178184"/>
            </a:xfrm>
            <a:custGeom>
              <a:avLst/>
              <a:gdLst/>
              <a:ahLst/>
              <a:cxnLst/>
              <a:rect l="l" t="t" r="r" b="b"/>
              <a:pathLst>
                <a:path w="4438" h="7482" extrusionOk="0">
                  <a:moveTo>
                    <a:pt x="4211" y="0"/>
                  </a:moveTo>
                  <a:cubicBezTo>
                    <a:pt x="3791" y="0"/>
                    <a:pt x="3240" y="1972"/>
                    <a:pt x="2284" y="3788"/>
                  </a:cubicBezTo>
                  <a:cubicBezTo>
                    <a:pt x="1371" y="5680"/>
                    <a:pt x="1" y="7311"/>
                    <a:pt x="164" y="7474"/>
                  </a:cubicBezTo>
                  <a:cubicBezTo>
                    <a:pt x="169" y="7479"/>
                    <a:pt x="178" y="7482"/>
                    <a:pt x="189" y="7482"/>
                  </a:cubicBezTo>
                  <a:cubicBezTo>
                    <a:pt x="308" y="7482"/>
                    <a:pt x="736" y="7166"/>
                    <a:pt x="1273" y="6658"/>
                  </a:cubicBezTo>
                  <a:cubicBezTo>
                    <a:pt x="1860" y="6071"/>
                    <a:pt x="2545" y="5190"/>
                    <a:pt x="3100" y="4244"/>
                  </a:cubicBezTo>
                  <a:cubicBezTo>
                    <a:pt x="3654" y="3266"/>
                    <a:pt x="4078" y="2222"/>
                    <a:pt x="4241" y="1406"/>
                  </a:cubicBezTo>
                  <a:cubicBezTo>
                    <a:pt x="4437" y="623"/>
                    <a:pt x="4437" y="36"/>
                    <a:pt x="4241" y="4"/>
                  </a:cubicBezTo>
                  <a:cubicBezTo>
                    <a:pt x="4231" y="1"/>
                    <a:pt x="4221" y="0"/>
                    <a:pt x="42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 name="Google Shape;1628;p52"/>
            <p:cNvSpPr/>
            <p:nvPr/>
          </p:nvSpPr>
          <p:spPr>
            <a:xfrm flipH="1">
              <a:off x="6816212" y="4016940"/>
              <a:ext cx="76756" cy="89592"/>
            </a:xfrm>
            <a:custGeom>
              <a:avLst/>
              <a:gdLst/>
              <a:ahLst/>
              <a:cxnLst/>
              <a:rect l="l" t="t" r="r" b="b"/>
              <a:pathLst>
                <a:path w="3223" h="3762" extrusionOk="0">
                  <a:moveTo>
                    <a:pt x="2409" y="0"/>
                  </a:moveTo>
                  <a:cubicBezTo>
                    <a:pt x="1629" y="0"/>
                    <a:pt x="1" y="3565"/>
                    <a:pt x="341" y="3751"/>
                  </a:cubicBezTo>
                  <a:cubicBezTo>
                    <a:pt x="353" y="3758"/>
                    <a:pt x="366" y="3762"/>
                    <a:pt x="381" y="3762"/>
                  </a:cubicBezTo>
                  <a:cubicBezTo>
                    <a:pt x="856" y="3762"/>
                    <a:pt x="3222" y="443"/>
                    <a:pt x="2527" y="32"/>
                  </a:cubicBezTo>
                  <a:cubicBezTo>
                    <a:pt x="2490" y="11"/>
                    <a:pt x="2451" y="0"/>
                    <a:pt x="24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 name="Google Shape;1629;p52"/>
            <p:cNvSpPr/>
            <p:nvPr/>
          </p:nvSpPr>
          <p:spPr>
            <a:xfrm flipH="1">
              <a:off x="7295775" y="4024418"/>
              <a:ext cx="233077" cy="132507"/>
            </a:xfrm>
            <a:custGeom>
              <a:avLst/>
              <a:gdLst/>
              <a:ahLst/>
              <a:cxnLst/>
              <a:rect l="l" t="t" r="r" b="b"/>
              <a:pathLst>
                <a:path w="9787" h="5564" extrusionOk="0">
                  <a:moveTo>
                    <a:pt x="250" y="1"/>
                  </a:moveTo>
                  <a:cubicBezTo>
                    <a:pt x="195" y="1"/>
                    <a:pt x="155" y="14"/>
                    <a:pt x="131" y="44"/>
                  </a:cubicBezTo>
                  <a:cubicBezTo>
                    <a:pt x="1" y="175"/>
                    <a:pt x="523" y="795"/>
                    <a:pt x="1501" y="1284"/>
                  </a:cubicBezTo>
                  <a:cubicBezTo>
                    <a:pt x="1958" y="1512"/>
                    <a:pt x="2545" y="1741"/>
                    <a:pt x="3165" y="1969"/>
                  </a:cubicBezTo>
                  <a:cubicBezTo>
                    <a:pt x="3752" y="2197"/>
                    <a:pt x="4372" y="2458"/>
                    <a:pt x="4991" y="2752"/>
                  </a:cubicBezTo>
                  <a:cubicBezTo>
                    <a:pt x="6231" y="3306"/>
                    <a:pt x="7405" y="4024"/>
                    <a:pt x="8221" y="4611"/>
                  </a:cubicBezTo>
                  <a:cubicBezTo>
                    <a:pt x="9011" y="5158"/>
                    <a:pt x="9546" y="5564"/>
                    <a:pt x="9695" y="5564"/>
                  </a:cubicBezTo>
                  <a:cubicBezTo>
                    <a:pt x="9706" y="5564"/>
                    <a:pt x="9715" y="5562"/>
                    <a:pt x="9721" y="5557"/>
                  </a:cubicBezTo>
                  <a:cubicBezTo>
                    <a:pt x="9787" y="5492"/>
                    <a:pt x="9362" y="4905"/>
                    <a:pt x="8612" y="4155"/>
                  </a:cubicBezTo>
                  <a:cubicBezTo>
                    <a:pt x="7829" y="3437"/>
                    <a:pt x="6688" y="2556"/>
                    <a:pt x="5415" y="1904"/>
                  </a:cubicBezTo>
                  <a:cubicBezTo>
                    <a:pt x="4763" y="1578"/>
                    <a:pt x="4111" y="1284"/>
                    <a:pt x="3491" y="1088"/>
                  </a:cubicBezTo>
                  <a:cubicBezTo>
                    <a:pt x="2871" y="860"/>
                    <a:pt x="2317" y="664"/>
                    <a:pt x="1795" y="501"/>
                  </a:cubicBezTo>
                  <a:cubicBezTo>
                    <a:pt x="1024" y="262"/>
                    <a:pt x="491" y="1"/>
                    <a:pt x="2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 name="Google Shape;1630;p52"/>
            <p:cNvSpPr/>
            <p:nvPr/>
          </p:nvSpPr>
          <p:spPr>
            <a:xfrm flipH="1">
              <a:off x="7315970" y="4034944"/>
              <a:ext cx="219860" cy="153940"/>
            </a:xfrm>
            <a:custGeom>
              <a:avLst/>
              <a:gdLst/>
              <a:ahLst/>
              <a:cxnLst/>
              <a:rect l="l" t="t" r="r" b="b"/>
              <a:pathLst>
                <a:path w="9232" h="6464" extrusionOk="0">
                  <a:moveTo>
                    <a:pt x="373" y="1"/>
                  </a:moveTo>
                  <a:cubicBezTo>
                    <a:pt x="299" y="1"/>
                    <a:pt x="250" y="19"/>
                    <a:pt x="228" y="59"/>
                  </a:cubicBezTo>
                  <a:cubicBezTo>
                    <a:pt x="0" y="418"/>
                    <a:pt x="2283" y="1886"/>
                    <a:pt x="4502" y="3452"/>
                  </a:cubicBezTo>
                  <a:cubicBezTo>
                    <a:pt x="6647" y="4913"/>
                    <a:pt x="8764" y="6464"/>
                    <a:pt x="9069" y="6464"/>
                  </a:cubicBezTo>
                  <a:cubicBezTo>
                    <a:pt x="9084" y="6464"/>
                    <a:pt x="9095" y="6460"/>
                    <a:pt x="9101" y="6453"/>
                  </a:cubicBezTo>
                  <a:cubicBezTo>
                    <a:pt x="9231" y="6290"/>
                    <a:pt x="7274" y="4332"/>
                    <a:pt x="5056" y="2701"/>
                  </a:cubicBezTo>
                  <a:cubicBezTo>
                    <a:pt x="3113" y="1222"/>
                    <a:pt x="963" y="1"/>
                    <a:pt x="3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 name="Google Shape;1631;p52"/>
            <p:cNvSpPr/>
            <p:nvPr/>
          </p:nvSpPr>
          <p:spPr>
            <a:xfrm flipH="1">
              <a:off x="7287439" y="4075978"/>
              <a:ext cx="237269" cy="196783"/>
            </a:xfrm>
            <a:custGeom>
              <a:avLst/>
              <a:gdLst/>
              <a:ahLst/>
              <a:cxnLst/>
              <a:rect l="l" t="t" r="r" b="b"/>
              <a:pathLst>
                <a:path w="9963" h="8263" extrusionOk="0">
                  <a:moveTo>
                    <a:pt x="632" y="0"/>
                  </a:moveTo>
                  <a:cubicBezTo>
                    <a:pt x="593" y="0"/>
                    <a:pt x="564" y="11"/>
                    <a:pt x="544" y="32"/>
                  </a:cubicBezTo>
                  <a:cubicBezTo>
                    <a:pt x="1" y="640"/>
                    <a:pt x="9072" y="8262"/>
                    <a:pt x="9684" y="8262"/>
                  </a:cubicBezTo>
                  <a:cubicBezTo>
                    <a:pt x="9696" y="8262"/>
                    <a:pt x="9705" y="8259"/>
                    <a:pt x="9710" y="8253"/>
                  </a:cubicBezTo>
                  <a:cubicBezTo>
                    <a:pt x="9962" y="7969"/>
                    <a:pt x="1708" y="0"/>
                    <a:pt x="6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 name="Google Shape;1632;p52"/>
            <p:cNvSpPr/>
            <p:nvPr/>
          </p:nvSpPr>
          <p:spPr>
            <a:xfrm flipH="1">
              <a:off x="8078050" y="2597328"/>
              <a:ext cx="239293" cy="350700"/>
            </a:xfrm>
            <a:custGeom>
              <a:avLst/>
              <a:gdLst/>
              <a:ahLst/>
              <a:cxnLst/>
              <a:rect l="l" t="t" r="r" b="b"/>
              <a:pathLst>
                <a:path w="10048" h="14726" extrusionOk="0">
                  <a:moveTo>
                    <a:pt x="9839" y="0"/>
                  </a:moveTo>
                  <a:cubicBezTo>
                    <a:pt x="9596" y="0"/>
                    <a:pt x="8930" y="845"/>
                    <a:pt x="7894" y="2003"/>
                  </a:cubicBezTo>
                  <a:cubicBezTo>
                    <a:pt x="6818" y="3243"/>
                    <a:pt x="5285" y="4874"/>
                    <a:pt x="3882" y="6635"/>
                  </a:cubicBezTo>
                  <a:cubicBezTo>
                    <a:pt x="3165" y="7516"/>
                    <a:pt x="2512" y="8429"/>
                    <a:pt x="1958" y="9342"/>
                  </a:cubicBezTo>
                  <a:cubicBezTo>
                    <a:pt x="1403" y="10256"/>
                    <a:pt x="979" y="11169"/>
                    <a:pt x="653" y="11952"/>
                  </a:cubicBezTo>
                  <a:cubicBezTo>
                    <a:pt x="33" y="13550"/>
                    <a:pt x="0" y="14725"/>
                    <a:pt x="66" y="14725"/>
                  </a:cubicBezTo>
                  <a:cubicBezTo>
                    <a:pt x="68" y="14725"/>
                    <a:pt x="69" y="14725"/>
                    <a:pt x="71" y="14725"/>
                  </a:cubicBezTo>
                  <a:cubicBezTo>
                    <a:pt x="204" y="14725"/>
                    <a:pt x="468" y="13627"/>
                    <a:pt x="1207" y="12180"/>
                  </a:cubicBezTo>
                  <a:cubicBezTo>
                    <a:pt x="1925" y="10713"/>
                    <a:pt x="3165" y="8886"/>
                    <a:pt x="4600" y="7222"/>
                  </a:cubicBezTo>
                  <a:cubicBezTo>
                    <a:pt x="6035" y="5526"/>
                    <a:pt x="7536" y="3895"/>
                    <a:pt x="8547" y="2525"/>
                  </a:cubicBezTo>
                  <a:cubicBezTo>
                    <a:pt x="9558" y="1155"/>
                    <a:pt x="10047" y="111"/>
                    <a:pt x="9884" y="13"/>
                  </a:cubicBezTo>
                  <a:cubicBezTo>
                    <a:pt x="9871" y="5"/>
                    <a:pt x="9856" y="0"/>
                    <a:pt x="98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 name="Google Shape;1633;p52"/>
            <p:cNvSpPr/>
            <p:nvPr/>
          </p:nvSpPr>
          <p:spPr>
            <a:xfrm flipH="1">
              <a:off x="7698177" y="3684364"/>
              <a:ext cx="259488" cy="424336"/>
            </a:xfrm>
            <a:custGeom>
              <a:avLst/>
              <a:gdLst/>
              <a:ahLst/>
              <a:cxnLst/>
              <a:rect l="l" t="t" r="r" b="b"/>
              <a:pathLst>
                <a:path w="10896" h="17818" extrusionOk="0">
                  <a:moveTo>
                    <a:pt x="10684" y="1"/>
                  </a:moveTo>
                  <a:cubicBezTo>
                    <a:pt x="10480" y="1"/>
                    <a:pt x="10028" y="1192"/>
                    <a:pt x="9297" y="2972"/>
                  </a:cubicBezTo>
                  <a:cubicBezTo>
                    <a:pt x="8906" y="3853"/>
                    <a:pt x="8449" y="4896"/>
                    <a:pt x="7927" y="6005"/>
                  </a:cubicBezTo>
                  <a:cubicBezTo>
                    <a:pt x="7405" y="7082"/>
                    <a:pt x="6785" y="8224"/>
                    <a:pt x="6133" y="9365"/>
                  </a:cubicBezTo>
                  <a:cubicBezTo>
                    <a:pt x="5481" y="10474"/>
                    <a:pt x="4796" y="11551"/>
                    <a:pt x="4111" y="12562"/>
                  </a:cubicBezTo>
                  <a:cubicBezTo>
                    <a:pt x="3393" y="13541"/>
                    <a:pt x="2708" y="14454"/>
                    <a:pt x="2088" y="15237"/>
                  </a:cubicBezTo>
                  <a:cubicBezTo>
                    <a:pt x="881" y="16770"/>
                    <a:pt x="0" y="17716"/>
                    <a:pt x="66" y="17814"/>
                  </a:cubicBezTo>
                  <a:cubicBezTo>
                    <a:pt x="68" y="17816"/>
                    <a:pt x="72" y="17817"/>
                    <a:pt x="77" y="17817"/>
                  </a:cubicBezTo>
                  <a:cubicBezTo>
                    <a:pt x="209" y="17817"/>
                    <a:pt x="1226" y="17009"/>
                    <a:pt x="2545" y="15596"/>
                  </a:cubicBezTo>
                  <a:cubicBezTo>
                    <a:pt x="3230" y="14911"/>
                    <a:pt x="3980" y="13997"/>
                    <a:pt x="4730" y="13051"/>
                  </a:cubicBezTo>
                  <a:cubicBezTo>
                    <a:pt x="5513" y="12040"/>
                    <a:pt x="6263" y="10964"/>
                    <a:pt x="6948" y="9822"/>
                  </a:cubicBezTo>
                  <a:cubicBezTo>
                    <a:pt x="7634" y="8680"/>
                    <a:pt x="8253" y="7506"/>
                    <a:pt x="8775" y="6397"/>
                  </a:cubicBezTo>
                  <a:cubicBezTo>
                    <a:pt x="9297" y="5255"/>
                    <a:pt x="9754" y="4179"/>
                    <a:pt x="10047" y="3233"/>
                  </a:cubicBezTo>
                  <a:cubicBezTo>
                    <a:pt x="10700" y="1341"/>
                    <a:pt x="10895" y="36"/>
                    <a:pt x="10700" y="3"/>
                  </a:cubicBezTo>
                  <a:cubicBezTo>
                    <a:pt x="10695" y="2"/>
                    <a:pt x="10689" y="1"/>
                    <a:pt x="10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 name="Google Shape;1634;p52"/>
            <p:cNvSpPr/>
            <p:nvPr/>
          </p:nvSpPr>
          <p:spPr>
            <a:xfrm flipH="1">
              <a:off x="7089132" y="4391860"/>
              <a:ext cx="156179" cy="210977"/>
            </a:xfrm>
            <a:custGeom>
              <a:avLst/>
              <a:gdLst/>
              <a:ahLst/>
              <a:cxnLst/>
              <a:rect l="l" t="t" r="r" b="b"/>
              <a:pathLst>
                <a:path w="6558" h="8859" extrusionOk="0">
                  <a:moveTo>
                    <a:pt x="408" y="0"/>
                  </a:moveTo>
                  <a:cubicBezTo>
                    <a:pt x="390" y="0"/>
                    <a:pt x="374" y="4"/>
                    <a:pt x="360" y="12"/>
                  </a:cubicBezTo>
                  <a:cubicBezTo>
                    <a:pt x="1" y="208"/>
                    <a:pt x="1208" y="2654"/>
                    <a:pt x="2774" y="4840"/>
                  </a:cubicBezTo>
                  <a:cubicBezTo>
                    <a:pt x="4289" y="6987"/>
                    <a:pt x="6110" y="8858"/>
                    <a:pt x="6373" y="8858"/>
                  </a:cubicBezTo>
                  <a:cubicBezTo>
                    <a:pt x="6382" y="8858"/>
                    <a:pt x="6389" y="8856"/>
                    <a:pt x="6394" y="8852"/>
                  </a:cubicBezTo>
                  <a:cubicBezTo>
                    <a:pt x="6557" y="8722"/>
                    <a:pt x="4992" y="6536"/>
                    <a:pt x="3556" y="4318"/>
                  </a:cubicBezTo>
                  <a:cubicBezTo>
                    <a:pt x="2148" y="2189"/>
                    <a:pt x="829" y="0"/>
                    <a:pt x="4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 name="Google Shape;1635;p52"/>
            <p:cNvSpPr/>
            <p:nvPr/>
          </p:nvSpPr>
          <p:spPr>
            <a:xfrm flipH="1">
              <a:off x="8135015" y="4401052"/>
              <a:ext cx="108263" cy="153583"/>
            </a:xfrm>
            <a:custGeom>
              <a:avLst/>
              <a:gdLst/>
              <a:ahLst/>
              <a:cxnLst/>
              <a:rect l="l" t="t" r="r" b="b"/>
              <a:pathLst>
                <a:path w="4546" h="6449" extrusionOk="0">
                  <a:moveTo>
                    <a:pt x="3769" y="1"/>
                  </a:moveTo>
                  <a:cubicBezTo>
                    <a:pt x="2914" y="1"/>
                    <a:pt x="1" y="6285"/>
                    <a:pt x="381" y="6444"/>
                  </a:cubicBezTo>
                  <a:cubicBezTo>
                    <a:pt x="386" y="6447"/>
                    <a:pt x="393" y="6448"/>
                    <a:pt x="400" y="6448"/>
                  </a:cubicBezTo>
                  <a:cubicBezTo>
                    <a:pt x="857" y="6448"/>
                    <a:pt x="4545" y="403"/>
                    <a:pt x="3839" y="18"/>
                  </a:cubicBezTo>
                  <a:cubicBezTo>
                    <a:pt x="3817" y="6"/>
                    <a:pt x="3794" y="1"/>
                    <a:pt x="37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 name="Google Shape;1636;p52"/>
            <p:cNvSpPr/>
            <p:nvPr/>
          </p:nvSpPr>
          <p:spPr>
            <a:xfrm flipH="1">
              <a:off x="7047956" y="2540267"/>
              <a:ext cx="170944" cy="232244"/>
            </a:xfrm>
            <a:custGeom>
              <a:avLst/>
              <a:gdLst/>
              <a:ahLst/>
              <a:cxnLst/>
              <a:rect l="l" t="t" r="r" b="b"/>
              <a:pathLst>
                <a:path w="7178" h="9752" extrusionOk="0">
                  <a:moveTo>
                    <a:pt x="371" y="1"/>
                  </a:moveTo>
                  <a:cubicBezTo>
                    <a:pt x="338" y="1"/>
                    <a:pt x="313" y="10"/>
                    <a:pt x="294" y="28"/>
                  </a:cubicBezTo>
                  <a:cubicBezTo>
                    <a:pt x="1" y="322"/>
                    <a:pt x="1958" y="2507"/>
                    <a:pt x="3622" y="4888"/>
                  </a:cubicBezTo>
                  <a:cubicBezTo>
                    <a:pt x="5319" y="7226"/>
                    <a:pt x="6764" y="9751"/>
                    <a:pt x="6971" y="9751"/>
                  </a:cubicBezTo>
                  <a:cubicBezTo>
                    <a:pt x="6975" y="9751"/>
                    <a:pt x="6979" y="9750"/>
                    <a:pt x="6982" y="9749"/>
                  </a:cubicBezTo>
                  <a:cubicBezTo>
                    <a:pt x="7177" y="9651"/>
                    <a:pt x="6101" y="6845"/>
                    <a:pt x="4405" y="4366"/>
                  </a:cubicBezTo>
                  <a:cubicBezTo>
                    <a:pt x="2845" y="2011"/>
                    <a:pt x="855" y="1"/>
                    <a:pt x="3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 name="Google Shape;1637;p52"/>
            <p:cNvSpPr/>
            <p:nvPr/>
          </p:nvSpPr>
          <p:spPr>
            <a:xfrm flipH="1">
              <a:off x="8131657" y="2798827"/>
              <a:ext cx="62943" cy="272729"/>
            </a:xfrm>
            <a:custGeom>
              <a:avLst/>
              <a:gdLst/>
              <a:ahLst/>
              <a:cxnLst/>
              <a:rect l="l" t="t" r="r" b="b"/>
              <a:pathLst>
                <a:path w="2643" h="11452" extrusionOk="0">
                  <a:moveTo>
                    <a:pt x="653" y="1"/>
                  </a:moveTo>
                  <a:cubicBezTo>
                    <a:pt x="457" y="1"/>
                    <a:pt x="229" y="718"/>
                    <a:pt x="131" y="1827"/>
                  </a:cubicBezTo>
                  <a:cubicBezTo>
                    <a:pt x="0" y="2937"/>
                    <a:pt x="66" y="4470"/>
                    <a:pt x="327" y="5938"/>
                  </a:cubicBezTo>
                  <a:cubicBezTo>
                    <a:pt x="588" y="7405"/>
                    <a:pt x="1077" y="8841"/>
                    <a:pt x="1566" y="9852"/>
                  </a:cubicBezTo>
                  <a:cubicBezTo>
                    <a:pt x="2043" y="10838"/>
                    <a:pt x="2458" y="11452"/>
                    <a:pt x="2539" y="11452"/>
                  </a:cubicBezTo>
                  <a:cubicBezTo>
                    <a:pt x="2541" y="11452"/>
                    <a:pt x="2543" y="11451"/>
                    <a:pt x="2545" y="11450"/>
                  </a:cubicBezTo>
                  <a:cubicBezTo>
                    <a:pt x="2643" y="11385"/>
                    <a:pt x="2382" y="10700"/>
                    <a:pt x="2055" y="9656"/>
                  </a:cubicBezTo>
                  <a:cubicBezTo>
                    <a:pt x="1729" y="8612"/>
                    <a:pt x="1370" y="7210"/>
                    <a:pt x="1175" y="5807"/>
                  </a:cubicBezTo>
                  <a:cubicBezTo>
                    <a:pt x="946" y="4372"/>
                    <a:pt x="881" y="2937"/>
                    <a:pt x="849" y="1860"/>
                  </a:cubicBezTo>
                  <a:cubicBezTo>
                    <a:pt x="849" y="784"/>
                    <a:pt x="849" y="33"/>
                    <a:pt x="6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 name="Google Shape;1638;p52"/>
            <p:cNvSpPr/>
            <p:nvPr/>
          </p:nvSpPr>
          <p:spPr>
            <a:xfrm flipH="1">
              <a:off x="8182145" y="2831311"/>
              <a:ext cx="32650" cy="203737"/>
            </a:xfrm>
            <a:custGeom>
              <a:avLst/>
              <a:gdLst/>
              <a:ahLst/>
              <a:cxnLst/>
              <a:rect l="l" t="t" r="r" b="b"/>
              <a:pathLst>
                <a:path w="1371" h="8555" extrusionOk="0">
                  <a:moveTo>
                    <a:pt x="1142" y="1"/>
                  </a:moveTo>
                  <a:cubicBezTo>
                    <a:pt x="971" y="1"/>
                    <a:pt x="669" y="450"/>
                    <a:pt x="424" y="1214"/>
                  </a:cubicBezTo>
                  <a:cubicBezTo>
                    <a:pt x="163" y="2029"/>
                    <a:pt x="0" y="3138"/>
                    <a:pt x="0" y="4280"/>
                  </a:cubicBezTo>
                  <a:cubicBezTo>
                    <a:pt x="0" y="5389"/>
                    <a:pt x="196" y="6498"/>
                    <a:pt x="457" y="7314"/>
                  </a:cubicBezTo>
                  <a:cubicBezTo>
                    <a:pt x="710" y="8072"/>
                    <a:pt x="993" y="8555"/>
                    <a:pt x="1070" y="8555"/>
                  </a:cubicBezTo>
                  <a:cubicBezTo>
                    <a:pt x="1072" y="8555"/>
                    <a:pt x="1075" y="8554"/>
                    <a:pt x="1077" y="8553"/>
                  </a:cubicBezTo>
                  <a:cubicBezTo>
                    <a:pt x="1175" y="8521"/>
                    <a:pt x="1077" y="7999"/>
                    <a:pt x="979" y="7183"/>
                  </a:cubicBezTo>
                  <a:cubicBezTo>
                    <a:pt x="881" y="6400"/>
                    <a:pt x="816" y="5324"/>
                    <a:pt x="848" y="4280"/>
                  </a:cubicBezTo>
                  <a:cubicBezTo>
                    <a:pt x="881" y="3204"/>
                    <a:pt x="1044" y="2160"/>
                    <a:pt x="1142" y="1377"/>
                  </a:cubicBezTo>
                  <a:cubicBezTo>
                    <a:pt x="1272" y="594"/>
                    <a:pt x="1370" y="72"/>
                    <a:pt x="1175" y="7"/>
                  </a:cubicBezTo>
                  <a:cubicBezTo>
                    <a:pt x="1164" y="3"/>
                    <a:pt x="1153" y="1"/>
                    <a:pt x="11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 name="Google Shape;1639;p52"/>
            <p:cNvSpPr/>
            <p:nvPr/>
          </p:nvSpPr>
          <p:spPr>
            <a:xfrm flipH="1">
              <a:off x="7162934" y="2658985"/>
              <a:ext cx="48964" cy="430408"/>
            </a:xfrm>
            <a:custGeom>
              <a:avLst/>
              <a:gdLst/>
              <a:ahLst/>
              <a:cxnLst/>
              <a:rect l="l" t="t" r="r" b="b"/>
              <a:pathLst>
                <a:path w="2056" h="18073" extrusionOk="0">
                  <a:moveTo>
                    <a:pt x="166" y="1"/>
                  </a:moveTo>
                  <a:cubicBezTo>
                    <a:pt x="165" y="1"/>
                    <a:pt x="164" y="1"/>
                    <a:pt x="164" y="1"/>
                  </a:cubicBezTo>
                  <a:cubicBezTo>
                    <a:pt x="0" y="34"/>
                    <a:pt x="783" y="4503"/>
                    <a:pt x="1240" y="9037"/>
                  </a:cubicBezTo>
                  <a:cubicBezTo>
                    <a:pt x="1468" y="11288"/>
                    <a:pt x="1664" y="13538"/>
                    <a:pt x="1762" y="15235"/>
                  </a:cubicBezTo>
                  <a:cubicBezTo>
                    <a:pt x="1827" y="16083"/>
                    <a:pt x="1860" y="16800"/>
                    <a:pt x="1892" y="17290"/>
                  </a:cubicBezTo>
                  <a:cubicBezTo>
                    <a:pt x="1925" y="17779"/>
                    <a:pt x="1958" y="18073"/>
                    <a:pt x="1990" y="18073"/>
                  </a:cubicBezTo>
                  <a:cubicBezTo>
                    <a:pt x="1990" y="18073"/>
                    <a:pt x="2023" y="17779"/>
                    <a:pt x="2023" y="17290"/>
                  </a:cubicBezTo>
                  <a:cubicBezTo>
                    <a:pt x="2056" y="16768"/>
                    <a:pt x="2056" y="16083"/>
                    <a:pt x="2023" y="15235"/>
                  </a:cubicBezTo>
                  <a:cubicBezTo>
                    <a:pt x="1990" y="13506"/>
                    <a:pt x="1860" y="11255"/>
                    <a:pt x="1664" y="8972"/>
                  </a:cubicBezTo>
                  <a:cubicBezTo>
                    <a:pt x="1242" y="4454"/>
                    <a:pt x="366"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 name="Google Shape;1640;p52"/>
            <p:cNvSpPr/>
            <p:nvPr/>
          </p:nvSpPr>
          <p:spPr>
            <a:xfrm flipH="1">
              <a:off x="7145073" y="2840003"/>
              <a:ext cx="24887" cy="294449"/>
            </a:xfrm>
            <a:custGeom>
              <a:avLst/>
              <a:gdLst/>
              <a:ahLst/>
              <a:cxnLst/>
              <a:rect l="l" t="t" r="r" b="b"/>
              <a:pathLst>
                <a:path w="1045" h="12364" extrusionOk="0">
                  <a:moveTo>
                    <a:pt x="200" y="0"/>
                  </a:moveTo>
                  <a:cubicBezTo>
                    <a:pt x="199" y="0"/>
                    <a:pt x="198" y="0"/>
                    <a:pt x="197" y="1"/>
                  </a:cubicBezTo>
                  <a:cubicBezTo>
                    <a:pt x="1" y="33"/>
                    <a:pt x="360" y="3099"/>
                    <a:pt x="523" y="6198"/>
                  </a:cubicBezTo>
                  <a:cubicBezTo>
                    <a:pt x="653" y="7731"/>
                    <a:pt x="719" y="9265"/>
                    <a:pt x="751" y="10439"/>
                  </a:cubicBezTo>
                  <a:cubicBezTo>
                    <a:pt x="816" y="11581"/>
                    <a:pt x="849" y="12364"/>
                    <a:pt x="914" y="12364"/>
                  </a:cubicBezTo>
                  <a:cubicBezTo>
                    <a:pt x="947" y="12364"/>
                    <a:pt x="1012" y="11581"/>
                    <a:pt x="1012" y="10439"/>
                  </a:cubicBezTo>
                  <a:cubicBezTo>
                    <a:pt x="1045" y="9265"/>
                    <a:pt x="1045" y="7699"/>
                    <a:pt x="947" y="6166"/>
                  </a:cubicBezTo>
                  <a:cubicBezTo>
                    <a:pt x="817" y="3083"/>
                    <a:pt x="397" y="0"/>
                    <a:pt x="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 name="Google Shape;1641;p52"/>
            <p:cNvSpPr/>
            <p:nvPr/>
          </p:nvSpPr>
          <p:spPr>
            <a:xfrm flipH="1">
              <a:off x="7720706" y="3560121"/>
              <a:ext cx="96355" cy="204380"/>
            </a:xfrm>
            <a:custGeom>
              <a:avLst/>
              <a:gdLst/>
              <a:ahLst/>
              <a:cxnLst/>
              <a:rect l="l" t="t" r="r" b="b"/>
              <a:pathLst>
                <a:path w="4046" h="8582" extrusionOk="0">
                  <a:moveTo>
                    <a:pt x="3944" y="1"/>
                  </a:moveTo>
                  <a:cubicBezTo>
                    <a:pt x="3746" y="1"/>
                    <a:pt x="3288" y="2300"/>
                    <a:pt x="2284" y="4437"/>
                  </a:cubicBezTo>
                  <a:cubicBezTo>
                    <a:pt x="1827" y="5514"/>
                    <a:pt x="1273" y="6558"/>
                    <a:pt x="784" y="7308"/>
                  </a:cubicBezTo>
                  <a:cubicBezTo>
                    <a:pt x="327" y="8058"/>
                    <a:pt x="1" y="8548"/>
                    <a:pt x="33" y="8580"/>
                  </a:cubicBezTo>
                  <a:cubicBezTo>
                    <a:pt x="34" y="8581"/>
                    <a:pt x="36" y="8582"/>
                    <a:pt x="38" y="8582"/>
                  </a:cubicBezTo>
                  <a:cubicBezTo>
                    <a:pt x="96" y="8582"/>
                    <a:pt x="509" y="8162"/>
                    <a:pt x="1012" y="7439"/>
                  </a:cubicBezTo>
                  <a:cubicBezTo>
                    <a:pt x="1566" y="6721"/>
                    <a:pt x="2186" y="5710"/>
                    <a:pt x="2675" y="4601"/>
                  </a:cubicBezTo>
                  <a:cubicBezTo>
                    <a:pt x="3197" y="3524"/>
                    <a:pt x="3589" y="2382"/>
                    <a:pt x="3785" y="1502"/>
                  </a:cubicBezTo>
                  <a:cubicBezTo>
                    <a:pt x="3980" y="621"/>
                    <a:pt x="4046" y="1"/>
                    <a:pt x="3948" y="1"/>
                  </a:cubicBezTo>
                  <a:cubicBezTo>
                    <a:pt x="3946" y="1"/>
                    <a:pt x="3945" y="1"/>
                    <a:pt x="39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 name="Google Shape;1642;p52"/>
            <p:cNvSpPr/>
            <p:nvPr/>
          </p:nvSpPr>
          <p:spPr>
            <a:xfrm flipH="1">
              <a:off x="7699772" y="3610537"/>
              <a:ext cx="89259" cy="149296"/>
            </a:xfrm>
            <a:custGeom>
              <a:avLst/>
              <a:gdLst/>
              <a:ahLst/>
              <a:cxnLst/>
              <a:rect l="l" t="t" r="r" b="b"/>
              <a:pathLst>
                <a:path w="3748" h="6269" extrusionOk="0">
                  <a:moveTo>
                    <a:pt x="3406" y="0"/>
                  </a:moveTo>
                  <a:cubicBezTo>
                    <a:pt x="3004" y="0"/>
                    <a:pt x="0" y="6171"/>
                    <a:pt x="161" y="6268"/>
                  </a:cubicBezTo>
                  <a:cubicBezTo>
                    <a:pt x="162" y="6268"/>
                    <a:pt x="163" y="6268"/>
                    <a:pt x="164" y="6268"/>
                  </a:cubicBezTo>
                  <a:cubicBezTo>
                    <a:pt x="392" y="6268"/>
                    <a:pt x="3748" y="167"/>
                    <a:pt x="3423" y="4"/>
                  </a:cubicBezTo>
                  <a:cubicBezTo>
                    <a:pt x="3418" y="2"/>
                    <a:pt x="3413" y="0"/>
                    <a:pt x="340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 name="Google Shape;1643;p52"/>
            <p:cNvSpPr/>
            <p:nvPr/>
          </p:nvSpPr>
          <p:spPr>
            <a:xfrm flipH="1">
              <a:off x="6754317" y="2640362"/>
              <a:ext cx="45082" cy="235411"/>
            </a:xfrm>
            <a:custGeom>
              <a:avLst/>
              <a:gdLst/>
              <a:ahLst/>
              <a:cxnLst/>
              <a:rect l="l" t="t" r="r" b="b"/>
              <a:pathLst>
                <a:path w="1893" h="9885" extrusionOk="0">
                  <a:moveTo>
                    <a:pt x="1632" y="0"/>
                  </a:moveTo>
                  <a:cubicBezTo>
                    <a:pt x="1436" y="0"/>
                    <a:pt x="1436" y="2512"/>
                    <a:pt x="1044" y="4991"/>
                  </a:cubicBezTo>
                  <a:cubicBezTo>
                    <a:pt x="849" y="6198"/>
                    <a:pt x="620" y="7438"/>
                    <a:pt x="392" y="8351"/>
                  </a:cubicBezTo>
                  <a:cubicBezTo>
                    <a:pt x="164" y="9264"/>
                    <a:pt x="1" y="9851"/>
                    <a:pt x="66" y="9884"/>
                  </a:cubicBezTo>
                  <a:cubicBezTo>
                    <a:pt x="98" y="9884"/>
                    <a:pt x="359" y="9330"/>
                    <a:pt x="653" y="8416"/>
                  </a:cubicBezTo>
                  <a:cubicBezTo>
                    <a:pt x="947" y="7503"/>
                    <a:pt x="1240" y="6296"/>
                    <a:pt x="1469" y="5056"/>
                  </a:cubicBezTo>
                  <a:cubicBezTo>
                    <a:pt x="1893" y="2545"/>
                    <a:pt x="1795" y="0"/>
                    <a:pt x="16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 name="Google Shape;1644;p52"/>
            <p:cNvSpPr/>
            <p:nvPr/>
          </p:nvSpPr>
          <p:spPr>
            <a:xfrm flipH="1">
              <a:off x="8528629" y="3347286"/>
              <a:ext cx="17885" cy="212882"/>
            </a:xfrm>
            <a:custGeom>
              <a:avLst/>
              <a:gdLst/>
              <a:ahLst/>
              <a:cxnLst/>
              <a:rect l="l" t="t" r="r" b="b"/>
              <a:pathLst>
                <a:path w="751" h="8939" extrusionOk="0">
                  <a:moveTo>
                    <a:pt x="201" y="0"/>
                  </a:moveTo>
                  <a:cubicBezTo>
                    <a:pt x="199" y="0"/>
                    <a:pt x="198" y="0"/>
                    <a:pt x="196" y="0"/>
                  </a:cubicBezTo>
                  <a:cubicBezTo>
                    <a:pt x="1" y="33"/>
                    <a:pt x="294" y="2251"/>
                    <a:pt x="294" y="4469"/>
                  </a:cubicBezTo>
                  <a:cubicBezTo>
                    <a:pt x="327" y="6720"/>
                    <a:pt x="98" y="8938"/>
                    <a:pt x="196" y="8938"/>
                  </a:cubicBezTo>
                  <a:cubicBezTo>
                    <a:pt x="197" y="8938"/>
                    <a:pt x="198" y="8939"/>
                    <a:pt x="199" y="8939"/>
                  </a:cubicBezTo>
                  <a:cubicBezTo>
                    <a:pt x="300" y="8939"/>
                    <a:pt x="718" y="6736"/>
                    <a:pt x="718" y="4469"/>
                  </a:cubicBezTo>
                  <a:cubicBezTo>
                    <a:pt x="751" y="2235"/>
                    <a:pt x="397" y="0"/>
                    <a:pt x="2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5" name="Google Shape;1645;p52"/>
          <p:cNvGrpSpPr/>
          <p:nvPr/>
        </p:nvGrpSpPr>
        <p:grpSpPr>
          <a:xfrm>
            <a:off x="6122838" y="461600"/>
            <a:ext cx="736750" cy="709200"/>
            <a:chOff x="1426600" y="736000"/>
            <a:chExt cx="736750" cy="709200"/>
          </a:xfrm>
        </p:grpSpPr>
        <p:sp>
          <p:nvSpPr>
            <p:cNvPr id="1646" name="Google Shape;1646;p52"/>
            <p:cNvSpPr/>
            <p:nvPr/>
          </p:nvSpPr>
          <p:spPr>
            <a:xfrm>
              <a:off x="1611200" y="1094650"/>
              <a:ext cx="123075" cy="31600"/>
            </a:xfrm>
            <a:custGeom>
              <a:avLst/>
              <a:gdLst/>
              <a:ahLst/>
              <a:cxnLst/>
              <a:rect l="l" t="t" r="r" b="b"/>
              <a:pathLst>
                <a:path w="4923" h="1264" extrusionOk="0">
                  <a:moveTo>
                    <a:pt x="0" y="0"/>
                  </a:moveTo>
                  <a:lnTo>
                    <a:pt x="0" y="33"/>
                  </a:lnTo>
                  <a:cubicBezTo>
                    <a:pt x="0" y="33"/>
                    <a:pt x="1231" y="389"/>
                    <a:pt x="2461" y="713"/>
                  </a:cubicBezTo>
                  <a:cubicBezTo>
                    <a:pt x="2753" y="810"/>
                    <a:pt x="3044" y="907"/>
                    <a:pt x="3335" y="972"/>
                  </a:cubicBezTo>
                  <a:cubicBezTo>
                    <a:pt x="3627" y="1036"/>
                    <a:pt x="3918" y="1101"/>
                    <a:pt x="4145" y="1134"/>
                  </a:cubicBezTo>
                  <a:cubicBezTo>
                    <a:pt x="4598" y="1231"/>
                    <a:pt x="4922" y="1263"/>
                    <a:pt x="4922" y="1263"/>
                  </a:cubicBezTo>
                  <a:cubicBezTo>
                    <a:pt x="4922" y="1263"/>
                    <a:pt x="4631" y="1134"/>
                    <a:pt x="4177" y="1004"/>
                  </a:cubicBezTo>
                  <a:cubicBezTo>
                    <a:pt x="3951" y="907"/>
                    <a:pt x="3692" y="842"/>
                    <a:pt x="3400" y="777"/>
                  </a:cubicBezTo>
                  <a:cubicBezTo>
                    <a:pt x="3109" y="713"/>
                    <a:pt x="2785" y="648"/>
                    <a:pt x="2494" y="551"/>
                  </a:cubicBezTo>
                  <a:cubicBezTo>
                    <a:pt x="1263" y="292"/>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 name="Google Shape;1647;p52"/>
            <p:cNvSpPr/>
            <p:nvPr/>
          </p:nvSpPr>
          <p:spPr>
            <a:xfrm>
              <a:off x="1674325" y="995875"/>
              <a:ext cx="71275" cy="106075"/>
            </a:xfrm>
            <a:custGeom>
              <a:avLst/>
              <a:gdLst/>
              <a:ahLst/>
              <a:cxnLst/>
              <a:rect l="l" t="t" r="r" b="b"/>
              <a:pathLst>
                <a:path w="2851" h="4243" extrusionOk="0">
                  <a:moveTo>
                    <a:pt x="1" y="0"/>
                  </a:moveTo>
                  <a:cubicBezTo>
                    <a:pt x="1" y="0"/>
                    <a:pt x="681" y="1069"/>
                    <a:pt x="1361" y="2170"/>
                  </a:cubicBezTo>
                  <a:cubicBezTo>
                    <a:pt x="1555" y="2429"/>
                    <a:pt x="1717" y="2688"/>
                    <a:pt x="1879" y="2947"/>
                  </a:cubicBezTo>
                  <a:cubicBezTo>
                    <a:pt x="2041" y="3206"/>
                    <a:pt x="2203" y="3433"/>
                    <a:pt x="2332" y="3627"/>
                  </a:cubicBezTo>
                  <a:cubicBezTo>
                    <a:pt x="2624" y="3984"/>
                    <a:pt x="2851" y="4243"/>
                    <a:pt x="2851" y="4243"/>
                  </a:cubicBezTo>
                  <a:lnTo>
                    <a:pt x="2851" y="4210"/>
                  </a:lnTo>
                  <a:cubicBezTo>
                    <a:pt x="2851" y="4210"/>
                    <a:pt x="2721" y="3919"/>
                    <a:pt x="2494" y="3530"/>
                  </a:cubicBezTo>
                  <a:cubicBezTo>
                    <a:pt x="2365" y="3303"/>
                    <a:pt x="2203" y="3077"/>
                    <a:pt x="2041" y="2818"/>
                  </a:cubicBezTo>
                  <a:cubicBezTo>
                    <a:pt x="1879" y="2591"/>
                    <a:pt x="1685" y="2332"/>
                    <a:pt x="1491" y="2073"/>
                  </a:cubicBezTo>
                  <a:lnTo>
                    <a:pt x="3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 name="Google Shape;1648;p52"/>
            <p:cNvSpPr/>
            <p:nvPr/>
          </p:nvSpPr>
          <p:spPr>
            <a:xfrm>
              <a:off x="1773900" y="736000"/>
              <a:ext cx="6525" cy="374850"/>
            </a:xfrm>
            <a:custGeom>
              <a:avLst/>
              <a:gdLst/>
              <a:ahLst/>
              <a:cxnLst/>
              <a:rect l="l" t="t" r="r" b="b"/>
              <a:pathLst>
                <a:path w="261" h="14994" extrusionOk="0">
                  <a:moveTo>
                    <a:pt x="228" y="1"/>
                  </a:moveTo>
                  <a:cubicBezTo>
                    <a:pt x="228" y="1"/>
                    <a:pt x="163" y="3725"/>
                    <a:pt x="98" y="7481"/>
                  </a:cubicBezTo>
                  <a:cubicBezTo>
                    <a:pt x="33" y="9359"/>
                    <a:pt x="1" y="11237"/>
                    <a:pt x="33" y="12630"/>
                  </a:cubicBezTo>
                  <a:cubicBezTo>
                    <a:pt x="33" y="14055"/>
                    <a:pt x="66" y="14994"/>
                    <a:pt x="66" y="14994"/>
                  </a:cubicBezTo>
                  <a:lnTo>
                    <a:pt x="98" y="14994"/>
                  </a:lnTo>
                  <a:cubicBezTo>
                    <a:pt x="98" y="14994"/>
                    <a:pt x="163" y="14055"/>
                    <a:pt x="195" y="12630"/>
                  </a:cubicBezTo>
                  <a:cubicBezTo>
                    <a:pt x="228" y="11237"/>
                    <a:pt x="260" y="9359"/>
                    <a:pt x="260" y="7481"/>
                  </a:cubicBezTo>
                  <a:lnTo>
                    <a:pt x="26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 name="Google Shape;1649;p52"/>
            <p:cNvSpPr/>
            <p:nvPr/>
          </p:nvSpPr>
          <p:spPr>
            <a:xfrm>
              <a:off x="1800625" y="982100"/>
              <a:ext cx="89075" cy="136050"/>
            </a:xfrm>
            <a:custGeom>
              <a:avLst/>
              <a:gdLst/>
              <a:ahLst/>
              <a:cxnLst/>
              <a:rect l="l" t="t" r="r" b="b"/>
              <a:pathLst>
                <a:path w="3563" h="5442" extrusionOk="0">
                  <a:moveTo>
                    <a:pt x="3530" y="1"/>
                  </a:moveTo>
                  <a:cubicBezTo>
                    <a:pt x="3530" y="1"/>
                    <a:pt x="2624" y="1329"/>
                    <a:pt x="1717" y="2689"/>
                  </a:cubicBezTo>
                  <a:cubicBezTo>
                    <a:pt x="1490" y="3013"/>
                    <a:pt x="1264" y="3336"/>
                    <a:pt x="1037" y="3660"/>
                  </a:cubicBezTo>
                  <a:cubicBezTo>
                    <a:pt x="843" y="3984"/>
                    <a:pt x="648" y="4275"/>
                    <a:pt x="486" y="4535"/>
                  </a:cubicBezTo>
                  <a:cubicBezTo>
                    <a:pt x="163" y="5085"/>
                    <a:pt x="1" y="5441"/>
                    <a:pt x="1" y="5441"/>
                  </a:cubicBezTo>
                  <a:cubicBezTo>
                    <a:pt x="1" y="5441"/>
                    <a:pt x="260" y="5117"/>
                    <a:pt x="616" y="4632"/>
                  </a:cubicBezTo>
                  <a:cubicBezTo>
                    <a:pt x="810" y="4373"/>
                    <a:pt x="1005" y="4081"/>
                    <a:pt x="1199" y="3790"/>
                  </a:cubicBezTo>
                  <a:cubicBezTo>
                    <a:pt x="1425" y="3466"/>
                    <a:pt x="1620" y="3110"/>
                    <a:pt x="1846" y="2753"/>
                  </a:cubicBezTo>
                  <a:cubicBezTo>
                    <a:pt x="2688" y="1393"/>
                    <a:pt x="3563" y="1"/>
                    <a:pt x="35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 name="Google Shape;1650;p52"/>
            <p:cNvSpPr/>
            <p:nvPr/>
          </p:nvSpPr>
          <p:spPr>
            <a:xfrm>
              <a:off x="1814400" y="1076825"/>
              <a:ext cx="120650" cy="52650"/>
            </a:xfrm>
            <a:custGeom>
              <a:avLst/>
              <a:gdLst/>
              <a:ahLst/>
              <a:cxnLst/>
              <a:rect l="l" t="t" r="r" b="b"/>
              <a:pathLst>
                <a:path w="4826" h="2106" extrusionOk="0">
                  <a:moveTo>
                    <a:pt x="4825" y="1"/>
                  </a:moveTo>
                  <a:lnTo>
                    <a:pt x="2396" y="972"/>
                  </a:lnTo>
                  <a:cubicBezTo>
                    <a:pt x="2073" y="1102"/>
                    <a:pt x="1781" y="1231"/>
                    <a:pt x="1490" y="1328"/>
                  </a:cubicBezTo>
                  <a:cubicBezTo>
                    <a:pt x="1198" y="1458"/>
                    <a:pt x="939" y="1587"/>
                    <a:pt x="713" y="1685"/>
                  </a:cubicBezTo>
                  <a:cubicBezTo>
                    <a:pt x="292" y="1911"/>
                    <a:pt x="0" y="2073"/>
                    <a:pt x="0" y="2073"/>
                  </a:cubicBezTo>
                  <a:lnTo>
                    <a:pt x="0" y="2106"/>
                  </a:lnTo>
                  <a:cubicBezTo>
                    <a:pt x="0" y="2106"/>
                    <a:pt x="324" y="2008"/>
                    <a:pt x="777" y="1847"/>
                  </a:cubicBezTo>
                  <a:cubicBezTo>
                    <a:pt x="1004" y="1749"/>
                    <a:pt x="1295" y="1652"/>
                    <a:pt x="1555" y="1523"/>
                  </a:cubicBezTo>
                  <a:cubicBezTo>
                    <a:pt x="1846" y="1393"/>
                    <a:pt x="2137" y="1264"/>
                    <a:pt x="2461" y="1134"/>
                  </a:cubicBezTo>
                  <a:cubicBezTo>
                    <a:pt x="3627" y="584"/>
                    <a:pt x="4825" y="33"/>
                    <a:pt x="4825" y="33"/>
                  </a:cubicBezTo>
                  <a:lnTo>
                    <a:pt x="482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 name="Google Shape;1651;p52"/>
            <p:cNvSpPr/>
            <p:nvPr/>
          </p:nvSpPr>
          <p:spPr>
            <a:xfrm>
              <a:off x="1817625" y="1135925"/>
              <a:ext cx="345725" cy="12175"/>
            </a:xfrm>
            <a:custGeom>
              <a:avLst/>
              <a:gdLst/>
              <a:ahLst/>
              <a:cxnLst/>
              <a:rect l="l" t="t" r="r" b="b"/>
              <a:pathLst>
                <a:path w="13829" h="487" extrusionOk="0">
                  <a:moveTo>
                    <a:pt x="13828" y="1"/>
                  </a:moveTo>
                  <a:cubicBezTo>
                    <a:pt x="13828" y="1"/>
                    <a:pt x="10395" y="65"/>
                    <a:pt x="6931" y="163"/>
                  </a:cubicBezTo>
                  <a:cubicBezTo>
                    <a:pt x="5182" y="195"/>
                    <a:pt x="3466" y="260"/>
                    <a:pt x="2170" y="325"/>
                  </a:cubicBezTo>
                  <a:cubicBezTo>
                    <a:pt x="875" y="389"/>
                    <a:pt x="1" y="454"/>
                    <a:pt x="1" y="454"/>
                  </a:cubicBezTo>
                  <a:lnTo>
                    <a:pt x="1" y="486"/>
                  </a:lnTo>
                  <a:lnTo>
                    <a:pt x="2170" y="486"/>
                  </a:lnTo>
                  <a:cubicBezTo>
                    <a:pt x="3466" y="454"/>
                    <a:pt x="5182" y="389"/>
                    <a:pt x="6931" y="325"/>
                  </a:cubicBezTo>
                  <a:cubicBezTo>
                    <a:pt x="10396" y="163"/>
                    <a:pt x="13828" y="1"/>
                    <a:pt x="13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 name="Google Shape;1652;p52"/>
            <p:cNvSpPr/>
            <p:nvPr/>
          </p:nvSpPr>
          <p:spPr>
            <a:xfrm>
              <a:off x="1814400" y="1169925"/>
              <a:ext cx="114175" cy="83425"/>
            </a:xfrm>
            <a:custGeom>
              <a:avLst/>
              <a:gdLst/>
              <a:ahLst/>
              <a:cxnLst/>
              <a:rect l="l" t="t" r="r" b="b"/>
              <a:pathLst>
                <a:path w="4567" h="3337" extrusionOk="0">
                  <a:moveTo>
                    <a:pt x="0" y="1"/>
                  </a:moveTo>
                  <a:cubicBezTo>
                    <a:pt x="0" y="1"/>
                    <a:pt x="259" y="260"/>
                    <a:pt x="680" y="584"/>
                  </a:cubicBezTo>
                  <a:cubicBezTo>
                    <a:pt x="874" y="746"/>
                    <a:pt x="1134" y="940"/>
                    <a:pt x="1393" y="1134"/>
                  </a:cubicBezTo>
                  <a:cubicBezTo>
                    <a:pt x="1652" y="1328"/>
                    <a:pt x="1943" y="1523"/>
                    <a:pt x="2235" y="1717"/>
                  </a:cubicBezTo>
                  <a:cubicBezTo>
                    <a:pt x="3400" y="2527"/>
                    <a:pt x="4566" y="3336"/>
                    <a:pt x="4566" y="3336"/>
                  </a:cubicBezTo>
                  <a:lnTo>
                    <a:pt x="4566" y="3304"/>
                  </a:lnTo>
                  <a:lnTo>
                    <a:pt x="2332" y="1588"/>
                  </a:lnTo>
                  <a:cubicBezTo>
                    <a:pt x="2040" y="1393"/>
                    <a:pt x="1781" y="1167"/>
                    <a:pt x="1522" y="972"/>
                  </a:cubicBezTo>
                  <a:cubicBezTo>
                    <a:pt x="1231" y="778"/>
                    <a:pt x="972" y="584"/>
                    <a:pt x="777" y="454"/>
                  </a:cubicBezTo>
                  <a:cubicBezTo>
                    <a:pt x="324" y="163"/>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 name="Google Shape;1653;p52"/>
            <p:cNvSpPr/>
            <p:nvPr/>
          </p:nvSpPr>
          <p:spPr>
            <a:xfrm>
              <a:off x="1804675" y="1195025"/>
              <a:ext cx="68025" cy="102025"/>
            </a:xfrm>
            <a:custGeom>
              <a:avLst/>
              <a:gdLst/>
              <a:ahLst/>
              <a:cxnLst/>
              <a:rect l="l" t="t" r="r" b="b"/>
              <a:pathLst>
                <a:path w="2721" h="4081" extrusionOk="0">
                  <a:moveTo>
                    <a:pt x="1" y="1"/>
                  </a:moveTo>
                  <a:cubicBezTo>
                    <a:pt x="1" y="1"/>
                    <a:pt x="130" y="292"/>
                    <a:pt x="357" y="681"/>
                  </a:cubicBezTo>
                  <a:cubicBezTo>
                    <a:pt x="486" y="875"/>
                    <a:pt x="616" y="1102"/>
                    <a:pt x="778" y="1361"/>
                  </a:cubicBezTo>
                  <a:cubicBezTo>
                    <a:pt x="940" y="1587"/>
                    <a:pt x="1134" y="1846"/>
                    <a:pt x="1296" y="2073"/>
                  </a:cubicBezTo>
                  <a:lnTo>
                    <a:pt x="2721" y="4081"/>
                  </a:lnTo>
                  <a:cubicBezTo>
                    <a:pt x="2721" y="4081"/>
                    <a:pt x="2073" y="3045"/>
                    <a:pt x="1425" y="2008"/>
                  </a:cubicBezTo>
                  <a:cubicBezTo>
                    <a:pt x="1263" y="1749"/>
                    <a:pt x="1102" y="1490"/>
                    <a:pt x="972" y="1231"/>
                  </a:cubicBezTo>
                  <a:cubicBezTo>
                    <a:pt x="810" y="1005"/>
                    <a:pt x="648" y="778"/>
                    <a:pt x="486" y="584"/>
                  </a:cubicBezTo>
                  <a:cubicBezTo>
                    <a:pt x="227" y="227"/>
                    <a:pt x="33" y="1"/>
                    <a:pt x="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 name="Google Shape;1654;p52"/>
            <p:cNvSpPr/>
            <p:nvPr/>
          </p:nvSpPr>
          <p:spPr>
            <a:xfrm>
              <a:off x="1774725" y="1198275"/>
              <a:ext cx="5700" cy="246925"/>
            </a:xfrm>
            <a:custGeom>
              <a:avLst/>
              <a:gdLst/>
              <a:ahLst/>
              <a:cxnLst/>
              <a:rect l="l" t="t" r="r" b="b"/>
              <a:pathLst>
                <a:path w="228" h="9877" extrusionOk="0">
                  <a:moveTo>
                    <a:pt x="33" y="0"/>
                  </a:moveTo>
                  <a:cubicBezTo>
                    <a:pt x="33" y="0"/>
                    <a:pt x="0" y="615"/>
                    <a:pt x="0" y="1522"/>
                  </a:cubicBezTo>
                  <a:cubicBezTo>
                    <a:pt x="0" y="2008"/>
                    <a:pt x="0" y="2526"/>
                    <a:pt x="0" y="3109"/>
                  </a:cubicBezTo>
                  <a:cubicBezTo>
                    <a:pt x="0" y="3692"/>
                    <a:pt x="33" y="4307"/>
                    <a:pt x="65" y="4955"/>
                  </a:cubicBezTo>
                  <a:lnTo>
                    <a:pt x="195" y="9877"/>
                  </a:lnTo>
                  <a:lnTo>
                    <a:pt x="227" y="9877"/>
                  </a:lnTo>
                  <a:lnTo>
                    <a:pt x="227" y="4922"/>
                  </a:lnTo>
                  <a:cubicBezTo>
                    <a:pt x="195" y="4307"/>
                    <a:pt x="195" y="3692"/>
                    <a:pt x="195" y="3109"/>
                  </a:cubicBezTo>
                  <a:cubicBezTo>
                    <a:pt x="195" y="2526"/>
                    <a:pt x="162" y="2008"/>
                    <a:pt x="162" y="1522"/>
                  </a:cubicBezTo>
                  <a:cubicBezTo>
                    <a:pt x="130" y="615"/>
                    <a:pt x="65"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 name="Google Shape;1655;p52"/>
            <p:cNvSpPr/>
            <p:nvPr/>
          </p:nvSpPr>
          <p:spPr>
            <a:xfrm>
              <a:off x="1668675" y="1191800"/>
              <a:ext cx="83400" cy="95550"/>
            </a:xfrm>
            <a:custGeom>
              <a:avLst/>
              <a:gdLst/>
              <a:ahLst/>
              <a:cxnLst/>
              <a:rect l="l" t="t" r="r" b="b"/>
              <a:pathLst>
                <a:path w="3336" h="3822" extrusionOk="0">
                  <a:moveTo>
                    <a:pt x="3303" y="0"/>
                  </a:moveTo>
                  <a:cubicBezTo>
                    <a:pt x="3303" y="0"/>
                    <a:pt x="3077" y="194"/>
                    <a:pt x="2753" y="551"/>
                  </a:cubicBezTo>
                  <a:cubicBezTo>
                    <a:pt x="2591" y="713"/>
                    <a:pt x="2397" y="907"/>
                    <a:pt x="2202" y="1134"/>
                  </a:cubicBezTo>
                  <a:cubicBezTo>
                    <a:pt x="2008" y="1360"/>
                    <a:pt x="1814" y="1619"/>
                    <a:pt x="1587" y="1846"/>
                  </a:cubicBezTo>
                  <a:cubicBezTo>
                    <a:pt x="810" y="2850"/>
                    <a:pt x="0" y="3821"/>
                    <a:pt x="0" y="3821"/>
                  </a:cubicBezTo>
                  <a:cubicBezTo>
                    <a:pt x="0" y="3821"/>
                    <a:pt x="875" y="2882"/>
                    <a:pt x="1717" y="1975"/>
                  </a:cubicBezTo>
                  <a:cubicBezTo>
                    <a:pt x="1943" y="1716"/>
                    <a:pt x="2137" y="1490"/>
                    <a:pt x="2364" y="1295"/>
                  </a:cubicBezTo>
                  <a:cubicBezTo>
                    <a:pt x="2558" y="1069"/>
                    <a:pt x="2720" y="842"/>
                    <a:pt x="2882" y="648"/>
                  </a:cubicBezTo>
                  <a:cubicBezTo>
                    <a:pt x="3141" y="292"/>
                    <a:pt x="3336" y="0"/>
                    <a:pt x="33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 name="Google Shape;1656;p52"/>
            <p:cNvSpPr/>
            <p:nvPr/>
          </p:nvSpPr>
          <p:spPr>
            <a:xfrm>
              <a:off x="1635475" y="1179650"/>
              <a:ext cx="98800" cy="45350"/>
            </a:xfrm>
            <a:custGeom>
              <a:avLst/>
              <a:gdLst/>
              <a:ahLst/>
              <a:cxnLst/>
              <a:rect l="l" t="t" r="r" b="b"/>
              <a:pathLst>
                <a:path w="3952" h="1814" extrusionOk="0">
                  <a:moveTo>
                    <a:pt x="3919" y="0"/>
                  </a:moveTo>
                  <a:cubicBezTo>
                    <a:pt x="3919" y="0"/>
                    <a:pt x="3660" y="65"/>
                    <a:pt x="3304" y="195"/>
                  </a:cubicBezTo>
                  <a:cubicBezTo>
                    <a:pt x="3109" y="292"/>
                    <a:pt x="2883" y="357"/>
                    <a:pt x="2656" y="486"/>
                  </a:cubicBezTo>
                  <a:cubicBezTo>
                    <a:pt x="2429" y="583"/>
                    <a:pt x="2170" y="713"/>
                    <a:pt x="1943" y="842"/>
                  </a:cubicBezTo>
                  <a:cubicBezTo>
                    <a:pt x="972" y="1296"/>
                    <a:pt x="1" y="1781"/>
                    <a:pt x="1" y="1781"/>
                  </a:cubicBezTo>
                  <a:lnTo>
                    <a:pt x="33" y="1814"/>
                  </a:lnTo>
                  <a:cubicBezTo>
                    <a:pt x="33" y="1814"/>
                    <a:pt x="1037" y="1393"/>
                    <a:pt x="2008" y="972"/>
                  </a:cubicBezTo>
                  <a:cubicBezTo>
                    <a:pt x="2267" y="875"/>
                    <a:pt x="2494" y="778"/>
                    <a:pt x="2753" y="680"/>
                  </a:cubicBezTo>
                  <a:cubicBezTo>
                    <a:pt x="2980" y="551"/>
                    <a:pt x="3174" y="454"/>
                    <a:pt x="3368" y="357"/>
                  </a:cubicBezTo>
                  <a:cubicBezTo>
                    <a:pt x="3725" y="162"/>
                    <a:pt x="3951" y="0"/>
                    <a:pt x="39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 name="Google Shape;1657;p52"/>
            <p:cNvSpPr/>
            <p:nvPr/>
          </p:nvSpPr>
          <p:spPr>
            <a:xfrm>
              <a:off x="1426600" y="1137550"/>
              <a:ext cx="301200" cy="14150"/>
            </a:xfrm>
            <a:custGeom>
              <a:avLst/>
              <a:gdLst/>
              <a:ahLst/>
              <a:cxnLst/>
              <a:rect l="l" t="t" r="r" b="b"/>
              <a:pathLst>
                <a:path w="12048" h="566" extrusionOk="0">
                  <a:moveTo>
                    <a:pt x="1" y="0"/>
                  </a:moveTo>
                  <a:lnTo>
                    <a:pt x="1" y="33"/>
                  </a:lnTo>
                  <a:cubicBezTo>
                    <a:pt x="1" y="33"/>
                    <a:pt x="3012" y="195"/>
                    <a:pt x="6024" y="357"/>
                  </a:cubicBezTo>
                  <a:cubicBezTo>
                    <a:pt x="7514" y="454"/>
                    <a:pt x="9036" y="519"/>
                    <a:pt x="10169" y="551"/>
                  </a:cubicBezTo>
                  <a:cubicBezTo>
                    <a:pt x="10547" y="562"/>
                    <a:pt x="10881" y="565"/>
                    <a:pt x="11160" y="565"/>
                  </a:cubicBezTo>
                  <a:cubicBezTo>
                    <a:pt x="11716" y="565"/>
                    <a:pt x="12047" y="551"/>
                    <a:pt x="12047" y="551"/>
                  </a:cubicBezTo>
                  <a:cubicBezTo>
                    <a:pt x="12047" y="551"/>
                    <a:pt x="11302" y="454"/>
                    <a:pt x="10169" y="389"/>
                  </a:cubicBezTo>
                  <a:cubicBezTo>
                    <a:pt x="9036" y="292"/>
                    <a:pt x="7514" y="260"/>
                    <a:pt x="6024" y="195"/>
                  </a:cubicBez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8" name="Google Shape;1658;p52"/>
          <p:cNvGrpSpPr/>
          <p:nvPr/>
        </p:nvGrpSpPr>
        <p:grpSpPr>
          <a:xfrm>
            <a:off x="8430909" y="1170807"/>
            <a:ext cx="188650" cy="182200"/>
            <a:chOff x="1148925" y="2624725"/>
            <a:chExt cx="188650" cy="182200"/>
          </a:xfrm>
        </p:grpSpPr>
        <p:sp>
          <p:nvSpPr>
            <p:cNvPr id="1659" name="Google Shape;1659;p52"/>
            <p:cNvSpPr/>
            <p:nvPr/>
          </p:nvSpPr>
          <p:spPr>
            <a:xfrm>
              <a:off x="1195875" y="2717025"/>
              <a:ext cx="31600" cy="8925"/>
            </a:xfrm>
            <a:custGeom>
              <a:avLst/>
              <a:gdLst/>
              <a:ahLst/>
              <a:cxnLst/>
              <a:rect l="l" t="t" r="r" b="b"/>
              <a:pathLst>
                <a:path w="1264" h="357" extrusionOk="0">
                  <a:moveTo>
                    <a:pt x="1" y="1"/>
                  </a:moveTo>
                  <a:cubicBezTo>
                    <a:pt x="1" y="1"/>
                    <a:pt x="324" y="130"/>
                    <a:pt x="616" y="227"/>
                  </a:cubicBezTo>
                  <a:cubicBezTo>
                    <a:pt x="713" y="260"/>
                    <a:pt x="778" y="292"/>
                    <a:pt x="843" y="324"/>
                  </a:cubicBezTo>
                  <a:cubicBezTo>
                    <a:pt x="907" y="324"/>
                    <a:pt x="1004" y="324"/>
                    <a:pt x="1069" y="357"/>
                  </a:cubicBezTo>
                  <a:cubicBezTo>
                    <a:pt x="1166" y="357"/>
                    <a:pt x="1264" y="324"/>
                    <a:pt x="1264" y="324"/>
                  </a:cubicBezTo>
                  <a:lnTo>
                    <a:pt x="1264" y="292"/>
                  </a:lnTo>
                  <a:cubicBezTo>
                    <a:pt x="1264" y="292"/>
                    <a:pt x="1199" y="260"/>
                    <a:pt x="1102" y="195"/>
                  </a:cubicBezTo>
                  <a:cubicBezTo>
                    <a:pt x="1037" y="162"/>
                    <a:pt x="972" y="130"/>
                    <a:pt x="907" y="98"/>
                  </a:cubicBezTo>
                  <a:cubicBezTo>
                    <a:pt x="810" y="98"/>
                    <a:pt x="745" y="98"/>
                    <a:pt x="648" y="65"/>
                  </a:cubicBezTo>
                  <a:cubicBezTo>
                    <a:pt x="357" y="33"/>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 name="Google Shape;1660;p52"/>
            <p:cNvSpPr/>
            <p:nvPr/>
          </p:nvSpPr>
          <p:spPr>
            <a:xfrm>
              <a:off x="1212075" y="2691125"/>
              <a:ext cx="18650" cy="27550"/>
            </a:xfrm>
            <a:custGeom>
              <a:avLst/>
              <a:gdLst/>
              <a:ahLst/>
              <a:cxnLst/>
              <a:rect l="l" t="t" r="r" b="b"/>
              <a:pathLst>
                <a:path w="746" h="1102" extrusionOk="0">
                  <a:moveTo>
                    <a:pt x="33" y="0"/>
                  </a:moveTo>
                  <a:lnTo>
                    <a:pt x="0" y="33"/>
                  </a:lnTo>
                  <a:cubicBezTo>
                    <a:pt x="0" y="33"/>
                    <a:pt x="162" y="324"/>
                    <a:pt x="324" y="616"/>
                  </a:cubicBezTo>
                  <a:cubicBezTo>
                    <a:pt x="356" y="680"/>
                    <a:pt x="389" y="745"/>
                    <a:pt x="421" y="810"/>
                  </a:cubicBezTo>
                  <a:cubicBezTo>
                    <a:pt x="454" y="875"/>
                    <a:pt x="518" y="939"/>
                    <a:pt x="551" y="972"/>
                  </a:cubicBezTo>
                  <a:cubicBezTo>
                    <a:pt x="648" y="1069"/>
                    <a:pt x="745" y="1101"/>
                    <a:pt x="745" y="1101"/>
                  </a:cubicBezTo>
                  <a:cubicBezTo>
                    <a:pt x="745" y="1101"/>
                    <a:pt x="745" y="1004"/>
                    <a:pt x="680" y="875"/>
                  </a:cubicBezTo>
                  <a:cubicBezTo>
                    <a:pt x="680" y="842"/>
                    <a:pt x="648" y="745"/>
                    <a:pt x="616" y="713"/>
                  </a:cubicBezTo>
                  <a:cubicBezTo>
                    <a:pt x="551" y="648"/>
                    <a:pt x="486" y="583"/>
                    <a:pt x="454" y="518"/>
                  </a:cubicBezTo>
                  <a:cubicBezTo>
                    <a:pt x="259" y="259"/>
                    <a:pt x="33"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 name="Google Shape;1661;p52"/>
            <p:cNvSpPr/>
            <p:nvPr/>
          </p:nvSpPr>
          <p:spPr>
            <a:xfrm>
              <a:off x="1236350" y="2624725"/>
              <a:ext cx="4900" cy="96375"/>
            </a:xfrm>
            <a:custGeom>
              <a:avLst/>
              <a:gdLst/>
              <a:ahLst/>
              <a:cxnLst/>
              <a:rect l="l" t="t" r="r" b="b"/>
              <a:pathLst>
                <a:path w="196" h="3855" extrusionOk="0">
                  <a:moveTo>
                    <a:pt x="98" y="1"/>
                  </a:moveTo>
                  <a:cubicBezTo>
                    <a:pt x="98" y="1"/>
                    <a:pt x="66" y="972"/>
                    <a:pt x="33" y="1912"/>
                  </a:cubicBezTo>
                  <a:cubicBezTo>
                    <a:pt x="1" y="2171"/>
                    <a:pt x="1" y="2397"/>
                    <a:pt x="1" y="2624"/>
                  </a:cubicBezTo>
                  <a:cubicBezTo>
                    <a:pt x="1" y="2851"/>
                    <a:pt x="1" y="3077"/>
                    <a:pt x="1" y="3239"/>
                  </a:cubicBezTo>
                  <a:cubicBezTo>
                    <a:pt x="33" y="3595"/>
                    <a:pt x="66" y="3854"/>
                    <a:pt x="66" y="3854"/>
                  </a:cubicBezTo>
                  <a:lnTo>
                    <a:pt x="98" y="3854"/>
                  </a:lnTo>
                  <a:cubicBezTo>
                    <a:pt x="98" y="3854"/>
                    <a:pt x="130" y="3595"/>
                    <a:pt x="163" y="3239"/>
                  </a:cubicBezTo>
                  <a:cubicBezTo>
                    <a:pt x="195" y="3077"/>
                    <a:pt x="195" y="2851"/>
                    <a:pt x="195" y="2624"/>
                  </a:cubicBezTo>
                  <a:cubicBezTo>
                    <a:pt x="195" y="2397"/>
                    <a:pt x="195" y="2171"/>
                    <a:pt x="195" y="1912"/>
                  </a:cubicBezTo>
                  <a:cubicBezTo>
                    <a:pt x="163" y="972"/>
                    <a:pt x="130" y="1"/>
                    <a:pt x="1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 name="Google Shape;1662;p52"/>
            <p:cNvSpPr/>
            <p:nvPr/>
          </p:nvSpPr>
          <p:spPr>
            <a:xfrm>
              <a:off x="1244450" y="2687875"/>
              <a:ext cx="23500" cy="34850"/>
            </a:xfrm>
            <a:custGeom>
              <a:avLst/>
              <a:gdLst/>
              <a:ahLst/>
              <a:cxnLst/>
              <a:rect l="l" t="t" r="r" b="b"/>
              <a:pathLst>
                <a:path w="940" h="1394" extrusionOk="0">
                  <a:moveTo>
                    <a:pt x="907" y="1"/>
                  </a:moveTo>
                  <a:cubicBezTo>
                    <a:pt x="907" y="1"/>
                    <a:pt x="648" y="325"/>
                    <a:pt x="389" y="648"/>
                  </a:cubicBezTo>
                  <a:cubicBezTo>
                    <a:pt x="324" y="746"/>
                    <a:pt x="260" y="810"/>
                    <a:pt x="195" y="908"/>
                  </a:cubicBezTo>
                  <a:cubicBezTo>
                    <a:pt x="162" y="972"/>
                    <a:pt x="130" y="1069"/>
                    <a:pt x="98" y="1134"/>
                  </a:cubicBezTo>
                  <a:cubicBezTo>
                    <a:pt x="33" y="1296"/>
                    <a:pt x="1" y="1393"/>
                    <a:pt x="1" y="1393"/>
                  </a:cubicBezTo>
                  <a:lnTo>
                    <a:pt x="33" y="1393"/>
                  </a:lnTo>
                  <a:cubicBezTo>
                    <a:pt x="33" y="1393"/>
                    <a:pt x="98" y="1328"/>
                    <a:pt x="227" y="1231"/>
                  </a:cubicBezTo>
                  <a:cubicBezTo>
                    <a:pt x="260" y="1167"/>
                    <a:pt x="324" y="1102"/>
                    <a:pt x="389" y="1005"/>
                  </a:cubicBezTo>
                  <a:cubicBezTo>
                    <a:pt x="422" y="940"/>
                    <a:pt x="486" y="843"/>
                    <a:pt x="519" y="746"/>
                  </a:cubicBezTo>
                  <a:cubicBezTo>
                    <a:pt x="745" y="389"/>
                    <a:pt x="940" y="1"/>
                    <a:pt x="9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 name="Google Shape;1663;p52"/>
            <p:cNvSpPr/>
            <p:nvPr/>
          </p:nvSpPr>
          <p:spPr>
            <a:xfrm>
              <a:off x="1247700" y="2712175"/>
              <a:ext cx="31600" cy="13775"/>
            </a:xfrm>
            <a:custGeom>
              <a:avLst/>
              <a:gdLst/>
              <a:ahLst/>
              <a:cxnLst/>
              <a:rect l="l" t="t" r="r" b="b"/>
              <a:pathLst>
                <a:path w="1264" h="551" extrusionOk="0">
                  <a:moveTo>
                    <a:pt x="1263" y="0"/>
                  </a:moveTo>
                  <a:cubicBezTo>
                    <a:pt x="1263" y="0"/>
                    <a:pt x="939" y="97"/>
                    <a:pt x="615" y="195"/>
                  </a:cubicBezTo>
                  <a:cubicBezTo>
                    <a:pt x="518" y="227"/>
                    <a:pt x="453" y="259"/>
                    <a:pt x="356" y="259"/>
                  </a:cubicBezTo>
                  <a:cubicBezTo>
                    <a:pt x="292" y="292"/>
                    <a:pt x="227" y="356"/>
                    <a:pt x="194" y="389"/>
                  </a:cubicBezTo>
                  <a:cubicBezTo>
                    <a:pt x="65" y="454"/>
                    <a:pt x="0" y="518"/>
                    <a:pt x="0" y="518"/>
                  </a:cubicBezTo>
                  <a:lnTo>
                    <a:pt x="32" y="551"/>
                  </a:lnTo>
                  <a:cubicBezTo>
                    <a:pt x="32" y="551"/>
                    <a:pt x="130" y="551"/>
                    <a:pt x="259" y="518"/>
                  </a:cubicBezTo>
                  <a:cubicBezTo>
                    <a:pt x="292" y="518"/>
                    <a:pt x="389" y="486"/>
                    <a:pt x="453" y="454"/>
                  </a:cubicBezTo>
                  <a:cubicBezTo>
                    <a:pt x="518" y="421"/>
                    <a:pt x="583" y="389"/>
                    <a:pt x="680" y="356"/>
                  </a:cubicBezTo>
                  <a:cubicBezTo>
                    <a:pt x="972" y="195"/>
                    <a:pt x="1263" y="33"/>
                    <a:pt x="1263" y="33"/>
                  </a:cubicBezTo>
                  <a:lnTo>
                    <a:pt x="126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 name="Google Shape;1664;p52"/>
            <p:cNvSpPr/>
            <p:nvPr/>
          </p:nvSpPr>
          <p:spPr>
            <a:xfrm>
              <a:off x="1249300" y="2726750"/>
              <a:ext cx="88275" cy="5675"/>
            </a:xfrm>
            <a:custGeom>
              <a:avLst/>
              <a:gdLst/>
              <a:ahLst/>
              <a:cxnLst/>
              <a:rect l="l" t="t" r="r" b="b"/>
              <a:pathLst>
                <a:path w="3531" h="227" extrusionOk="0">
                  <a:moveTo>
                    <a:pt x="1102" y="0"/>
                  </a:moveTo>
                  <a:cubicBezTo>
                    <a:pt x="908" y="0"/>
                    <a:pt x="713" y="33"/>
                    <a:pt x="551" y="33"/>
                  </a:cubicBezTo>
                  <a:cubicBezTo>
                    <a:pt x="228" y="97"/>
                    <a:pt x="1" y="130"/>
                    <a:pt x="1" y="130"/>
                  </a:cubicBezTo>
                  <a:lnTo>
                    <a:pt x="1" y="162"/>
                  </a:lnTo>
                  <a:cubicBezTo>
                    <a:pt x="1" y="162"/>
                    <a:pt x="228" y="194"/>
                    <a:pt x="551" y="194"/>
                  </a:cubicBezTo>
                  <a:cubicBezTo>
                    <a:pt x="713" y="227"/>
                    <a:pt x="908" y="227"/>
                    <a:pt x="1102" y="227"/>
                  </a:cubicBezTo>
                  <a:cubicBezTo>
                    <a:pt x="1329" y="194"/>
                    <a:pt x="1555" y="194"/>
                    <a:pt x="1782" y="162"/>
                  </a:cubicBezTo>
                  <a:cubicBezTo>
                    <a:pt x="2656" y="97"/>
                    <a:pt x="3531" y="33"/>
                    <a:pt x="3531" y="33"/>
                  </a:cubicBezTo>
                  <a:lnTo>
                    <a:pt x="353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 name="Google Shape;1665;p52"/>
            <p:cNvSpPr/>
            <p:nvPr/>
          </p:nvSpPr>
          <p:spPr>
            <a:xfrm>
              <a:off x="1248500" y="2735650"/>
              <a:ext cx="29175" cy="21875"/>
            </a:xfrm>
            <a:custGeom>
              <a:avLst/>
              <a:gdLst/>
              <a:ahLst/>
              <a:cxnLst/>
              <a:rect l="l" t="t" r="r" b="b"/>
              <a:pathLst>
                <a:path w="1167" h="875" extrusionOk="0">
                  <a:moveTo>
                    <a:pt x="0" y="0"/>
                  </a:moveTo>
                  <a:lnTo>
                    <a:pt x="0" y="33"/>
                  </a:lnTo>
                  <a:cubicBezTo>
                    <a:pt x="0" y="33"/>
                    <a:pt x="33" y="98"/>
                    <a:pt x="130" y="227"/>
                  </a:cubicBezTo>
                  <a:cubicBezTo>
                    <a:pt x="162" y="259"/>
                    <a:pt x="227" y="324"/>
                    <a:pt x="292" y="357"/>
                  </a:cubicBezTo>
                  <a:cubicBezTo>
                    <a:pt x="357" y="421"/>
                    <a:pt x="454" y="454"/>
                    <a:pt x="519" y="518"/>
                  </a:cubicBezTo>
                  <a:cubicBezTo>
                    <a:pt x="842" y="713"/>
                    <a:pt x="1134" y="875"/>
                    <a:pt x="1134" y="875"/>
                  </a:cubicBezTo>
                  <a:lnTo>
                    <a:pt x="1166" y="875"/>
                  </a:lnTo>
                  <a:cubicBezTo>
                    <a:pt x="1166" y="875"/>
                    <a:pt x="907" y="616"/>
                    <a:pt x="616" y="389"/>
                  </a:cubicBezTo>
                  <a:cubicBezTo>
                    <a:pt x="551" y="324"/>
                    <a:pt x="486" y="259"/>
                    <a:pt x="421" y="195"/>
                  </a:cubicBezTo>
                  <a:cubicBezTo>
                    <a:pt x="357" y="162"/>
                    <a:pt x="292" y="130"/>
                    <a:pt x="227" y="98"/>
                  </a:cubicBezTo>
                  <a:cubicBezTo>
                    <a:pt x="98" y="33"/>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 name="Google Shape;1666;p52"/>
            <p:cNvSpPr/>
            <p:nvPr/>
          </p:nvSpPr>
          <p:spPr>
            <a:xfrm>
              <a:off x="1245250" y="2742125"/>
              <a:ext cx="17850" cy="26750"/>
            </a:xfrm>
            <a:custGeom>
              <a:avLst/>
              <a:gdLst/>
              <a:ahLst/>
              <a:cxnLst/>
              <a:rect l="l" t="t" r="r" b="b"/>
              <a:pathLst>
                <a:path w="714" h="1070" extrusionOk="0">
                  <a:moveTo>
                    <a:pt x="33" y="0"/>
                  </a:moveTo>
                  <a:lnTo>
                    <a:pt x="1" y="33"/>
                  </a:lnTo>
                  <a:cubicBezTo>
                    <a:pt x="1" y="33"/>
                    <a:pt x="33" y="98"/>
                    <a:pt x="66" y="227"/>
                  </a:cubicBezTo>
                  <a:cubicBezTo>
                    <a:pt x="98" y="292"/>
                    <a:pt x="98" y="357"/>
                    <a:pt x="163" y="421"/>
                  </a:cubicBezTo>
                  <a:cubicBezTo>
                    <a:pt x="195" y="454"/>
                    <a:pt x="260" y="519"/>
                    <a:pt x="292" y="583"/>
                  </a:cubicBezTo>
                  <a:cubicBezTo>
                    <a:pt x="487" y="842"/>
                    <a:pt x="713" y="1069"/>
                    <a:pt x="713" y="1069"/>
                  </a:cubicBezTo>
                  <a:cubicBezTo>
                    <a:pt x="713" y="1069"/>
                    <a:pt x="584" y="778"/>
                    <a:pt x="422" y="486"/>
                  </a:cubicBezTo>
                  <a:cubicBezTo>
                    <a:pt x="390" y="421"/>
                    <a:pt x="357" y="357"/>
                    <a:pt x="325" y="292"/>
                  </a:cubicBezTo>
                  <a:cubicBezTo>
                    <a:pt x="292" y="227"/>
                    <a:pt x="228" y="195"/>
                    <a:pt x="195" y="130"/>
                  </a:cubicBezTo>
                  <a:cubicBezTo>
                    <a:pt x="98" y="65"/>
                    <a:pt x="33"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 name="Google Shape;1667;p52"/>
            <p:cNvSpPr/>
            <p:nvPr/>
          </p:nvSpPr>
          <p:spPr>
            <a:xfrm>
              <a:off x="1236350" y="2742925"/>
              <a:ext cx="4900" cy="64000"/>
            </a:xfrm>
            <a:custGeom>
              <a:avLst/>
              <a:gdLst/>
              <a:ahLst/>
              <a:cxnLst/>
              <a:rect l="l" t="t" r="r" b="b"/>
              <a:pathLst>
                <a:path w="196" h="2560" extrusionOk="0">
                  <a:moveTo>
                    <a:pt x="66" y="1"/>
                  </a:moveTo>
                  <a:cubicBezTo>
                    <a:pt x="66" y="1"/>
                    <a:pt x="33" y="163"/>
                    <a:pt x="1" y="422"/>
                  </a:cubicBezTo>
                  <a:cubicBezTo>
                    <a:pt x="1" y="519"/>
                    <a:pt x="1" y="681"/>
                    <a:pt x="1" y="810"/>
                  </a:cubicBezTo>
                  <a:cubicBezTo>
                    <a:pt x="1" y="972"/>
                    <a:pt x="1" y="1134"/>
                    <a:pt x="33" y="1296"/>
                  </a:cubicBezTo>
                  <a:cubicBezTo>
                    <a:pt x="66" y="1911"/>
                    <a:pt x="98" y="2559"/>
                    <a:pt x="98" y="2559"/>
                  </a:cubicBezTo>
                  <a:lnTo>
                    <a:pt x="130" y="2559"/>
                  </a:lnTo>
                  <a:cubicBezTo>
                    <a:pt x="130" y="2559"/>
                    <a:pt x="163" y="1911"/>
                    <a:pt x="195" y="1296"/>
                  </a:cubicBezTo>
                  <a:cubicBezTo>
                    <a:pt x="195" y="1134"/>
                    <a:pt x="195" y="972"/>
                    <a:pt x="195" y="810"/>
                  </a:cubicBezTo>
                  <a:cubicBezTo>
                    <a:pt x="195" y="681"/>
                    <a:pt x="195" y="519"/>
                    <a:pt x="163" y="422"/>
                  </a:cubicBezTo>
                  <a:cubicBezTo>
                    <a:pt x="130" y="163"/>
                    <a:pt x="98" y="1"/>
                    <a:pt x="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 name="Google Shape;1668;p52"/>
            <p:cNvSpPr/>
            <p:nvPr/>
          </p:nvSpPr>
          <p:spPr>
            <a:xfrm>
              <a:off x="1210450" y="2741325"/>
              <a:ext cx="21875" cy="25100"/>
            </a:xfrm>
            <a:custGeom>
              <a:avLst/>
              <a:gdLst/>
              <a:ahLst/>
              <a:cxnLst/>
              <a:rect l="l" t="t" r="r" b="b"/>
              <a:pathLst>
                <a:path w="875" h="1004" extrusionOk="0">
                  <a:moveTo>
                    <a:pt x="875" y="0"/>
                  </a:moveTo>
                  <a:cubicBezTo>
                    <a:pt x="875" y="0"/>
                    <a:pt x="778" y="32"/>
                    <a:pt x="681" y="130"/>
                  </a:cubicBezTo>
                  <a:cubicBezTo>
                    <a:pt x="616" y="162"/>
                    <a:pt x="583" y="194"/>
                    <a:pt x="519" y="259"/>
                  </a:cubicBezTo>
                  <a:cubicBezTo>
                    <a:pt x="486" y="324"/>
                    <a:pt x="421" y="389"/>
                    <a:pt x="389" y="453"/>
                  </a:cubicBezTo>
                  <a:cubicBezTo>
                    <a:pt x="195" y="712"/>
                    <a:pt x="0" y="972"/>
                    <a:pt x="0" y="972"/>
                  </a:cubicBezTo>
                  <a:lnTo>
                    <a:pt x="33" y="1004"/>
                  </a:lnTo>
                  <a:cubicBezTo>
                    <a:pt x="33" y="1004"/>
                    <a:pt x="260" y="777"/>
                    <a:pt x="519" y="551"/>
                  </a:cubicBezTo>
                  <a:cubicBezTo>
                    <a:pt x="551" y="486"/>
                    <a:pt x="616" y="453"/>
                    <a:pt x="681" y="389"/>
                  </a:cubicBezTo>
                  <a:cubicBezTo>
                    <a:pt x="713" y="324"/>
                    <a:pt x="778" y="259"/>
                    <a:pt x="810" y="227"/>
                  </a:cubicBezTo>
                  <a:cubicBezTo>
                    <a:pt x="842" y="97"/>
                    <a:pt x="875" y="32"/>
                    <a:pt x="875" y="32"/>
                  </a:cubicBezTo>
                  <a:lnTo>
                    <a:pt x="87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 name="Google Shape;1669;p52"/>
            <p:cNvSpPr/>
            <p:nvPr/>
          </p:nvSpPr>
          <p:spPr>
            <a:xfrm>
              <a:off x="1202350" y="2738075"/>
              <a:ext cx="25125" cy="12175"/>
            </a:xfrm>
            <a:custGeom>
              <a:avLst/>
              <a:gdLst/>
              <a:ahLst/>
              <a:cxnLst/>
              <a:rect l="l" t="t" r="r" b="b"/>
              <a:pathLst>
                <a:path w="1005" h="487" extrusionOk="0">
                  <a:moveTo>
                    <a:pt x="1005" y="1"/>
                  </a:moveTo>
                  <a:cubicBezTo>
                    <a:pt x="1005" y="1"/>
                    <a:pt x="940" y="1"/>
                    <a:pt x="810" y="33"/>
                  </a:cubicBezTo>
                  <a:cubicBezTo>
                    <a:pt x="778" y="33"/>
                    <a:pt x="713" y="33"/>
                    <a:pt x="648" y="65"/>
                  </a:cubicBezTo>
                  <a:cubicBezTo>
                    <a:pt x="584" y="98"/>
                    <a:pt x="519" y="130"/>
                    <a:pt x="486" y="162"/>
                  </a:cubicBezTo>
                  <a:cubicBezTo>
                    <a:pt x="227" y="324"/>
                    <a:pt x="1" y="486"/>
                    <a:pt x="1" y="486"/>
                  </a:cubicBezTo>
                  <a:cubicBezTo>
                    <a:pt x="1" y="486"/>
                    <a:pt x="292" y="421"/>
                    <a:pt x="551" y="324"/>
                  </a:cubicBezTo>
                  <a:cubicBezTo>
                    <a:pt x="616" y="292"/>
                    <a:pt x="681" y="292"/>
                    <a:pt x="745" y="260"/>
                  </a:cubicBezTo>
                  <a:cubicBezTo>
                    <a:pt x="810" y="227"/>
                    <a:pt x="843" y="195"/>
                    <a:pt x="875" y="162"/>
                  </a:cubicBezTo>
                  <a:cubicBezTo>
                    <a:pt x="972" y="98"/>
                    <a:pt x="1005" y="33"/>
                    <a:pt x="1005" y="33"/>
                  </a:cubicBezTo>
                  <a:lnTo>
                    <a:pt x="100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 name="Google Shape;1670;p52"/>
            <p:cNvSpPr/>
            <p:nvPr/>
          </p:nvSpPr>
          <p:spPr>
            <a:xfrm>
              <a:off x="1148925" y="2727550"/>
              <a:ext cx="76925" cy="5700"/>
            </a:xfrm>
            <a:custGeom>
              <a:avLst/>
              <a:gdLst/>
              <a:ahLst/>
              <a:cxnLst/>
              <a:rect l="l" t="t" r="r" b="b"/>
              <a:pathLst>
                <a:path w="3077" h="228" extrusionOk="0">
                  <a:moveTo>
                    <a:pt x="0" y="1"/>
                  </a:moveTo>
                  <a:lnTo>
                    <a:pt x="0" y="33"/>
                  </a:lnTo>
                  <a:cubicBezTo>
                    <a:pt x="0" y="33"/>
                    <a:pt x="778" y="98"/>
                    <a:pt x="1522" y="162"/>
                  </a:cubicBezTo>
                  <a:cubicBezTo>
                    <a:pt x="1717" y="195"/>
                    <a:pt x="1911" y="195"/>
                    <a:pt x="2105" y="227"/>
                  </a:cubicBezTo>
                  <a:cubicBezTo>
                    <a:pt x="2267" y="227"/>
                    <a:pt x="2461" y="227"/>
                    <a:pt x="2591" y="195"/>
                  </a:cubicBezTo>
                  <a:cubicBezTo>
                    <a:pt x="2882" y="195"/>
                    <a:pt x="3077" y="162"/>
                    <a:pt x="3077" y="162"/>
                  </a:cubicBezTo>
                  <a:lnTo>
                    <a:pt x="3077" y="130"/>
                  </a:lnTo>
                  <a:cubicBezTo>
                    <a:pt x="3077" y="130"/>
                    <a:pt x="2882" y="98"/>
                    <a:pt x="2591" y="33"/>
                  </a:cubicBezTo>
                  <a:cubicBezTo>
                    <a:pt x="2461" y="33"/>
                    <a:pt x="2300" y="1"/>
                    <a:pt x="21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1" name="Google Shape;1671;p52"/>
          <p:cNvGrpSpPr/>
          <p:nvPr/>
        </p:nvGrpSpPr>
        <p:grpSpPr>
          <a:xfrm>
            <a:off x="6122838" y="3175716"/>
            <a:ext cx="508425" cy="489000"/>
            <a:chOff x="3034425" y="1221750"/>
            <a:chExt cx="508425" cy="489000"/>
          </a:xfrm>
        </p:grpSpPr>
        <p:sp>
          <p:nvSpPr>
            <p:cNvPr id="1672" name="Google Shape;1672;p52"/>
            <p:cNvSpPr/>
            <p:nvPr/>
          </p:nvSpPr>
          <p:spPr>
            <a:xfrm>
              <a:off x="3162325" y="1469475"/>
              <a:ext cx="85025" cy="21875"/>
            </a:xfrm>
            <a:custGeom>
              <a:avLst/>
              <a:gdLst/>
              <a:ahLst/>
              <a:cxnLst/>
              <a:rect l="l" t="t" r="r" b="b"/>
              <a:pathLst>
                <a:path w="3401" h="875" extrusionOk="0">
                  <a:moveTo>
                    <a:pt x="1" y="0"/>
                  </a:moveTo>
                  <a:cubicBezTo>
                    <a:pt x="1" y="0"/>
                    <a:pt x="843" y="260"/>
                    <a:pt x="1685" y="519"/>
                  </a:cubicBezTo>
                  <a:cubicBezTo>
                    <a:pt x="1879" y="551"/>
                    <a:pt x="2106" y="616"/>
                    <a:pt x="2300" y="680"/>
                  </a:cubicBezTo>
                  <a:cubicBezTo>
                    <a:pt x="2494" y="745"/>
                    <a:pt x="2688" y="778"/>
                    <a:pt x="2850" y="810"/>
                  </a:cubicBezTo>
                  <a:cubicBezTo>
                    <a:pt x="3174" y="842"/>
                    <a:pt x="3369" y="875"/>
                    <a:pt x="3369" y="875"/>
                  </a:cubicBezTo>
                  <a:lnTo>
                    <a:pt x="3401" y="842"/>
                  </a:lnTo>
                  <a:cubicBezTo>
                    <a:pt x="3401" y="842"/>
                    <a:pt x="3174" y="745"/>
                    <a:pt x="2883" y="648"/>
                  </a:cubicBezTo>
                  <a:cubicBezTo>
                    <a:pt x="2721" y="583"/>
                    <a:pt x="2527" y="519"/>
                    <a:pt x="2332" y="486"/>
                  </a:cubicBezTo>
                  <a:cubicBezTo>
                    <a:pt x="2138" y="454"/>
                    <a:pt x="1911" y="389"/>
                    <a:pt x="1717" y="357"/>
                  </a:cubicBezTo>
                  <a:cubicBezTo>
                    <a:pt x="843" y="162"/>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 name="Google Shape;1673;p52"/>
            <p:cNvSpPr/>
            <p:nvPr/>
          </p:nvSpPr>
          <p:spPr>
            <a:xfrm>
              <a:off x="3206050" y="1400650"/>
              <a:ext cx="48600" cy="73700"/>
            </a:xfrm>
            <a:custGeom>
              <a:avLst/>
              <a:gdLst/>
              <a:ahLst/>
              <a:cxnLst/>
              <a:rect l="l" t="t" r="r" b="b"/>
              <a:pathLst>
                <a:path w="1944" h="2948" extrusionOk="0">
                  <a:moveTo>
                    <a:pt x="0" y="1"/>
                  </a:moveTo>
                  <a:cubicBezTo>
                    <a:pt x="1" y="1"/>
                    <a:pt x="454" y="778"/>
                    <a:pt x="907" y="1523"/>
                  </a:cubicBezTo>
                  <a:cubicBezTo>
                    <a:pt x="1037" y="1685"/>
                    <a:pt x="1134" y="1879"/>
                    <a:pt x="1231" y="2073"/>
                  </a:cubicBezTo>
                  <a:cubicBezTo>
                    <a:pt x="1360" y="2235"/>
                    <a:pt x="1490" y="2397"/>
                    <a:pt x="1587" y="2527"/>
                  </a:cubicBezTo>
                  <a:cubicBezTo>
                    <a:pt x="1781" y="2786"/>
                    <a:pt x="1943" y="2948"/>
                    <a:pt x="1943" y="2948"/>
                  </a:cubicBezTo>
                  <a:lnTo>
                    <a:pt x="1943" y="2915"/>
                  </a:lnTo>
                  <a:cubicBezTo>
                    <a:pt x="1943" y="2915"/>
                    <a:pt x="1879" y="2721"/>
                    <a:pt x="1717" y="2430"/>
                  </a:cubicBezTo>
                  <a:cubicBezTo>
                    <a:pt x="1620" y="2268"/>
                    <a:pt x="1522" y="2106"/>
                    <a:pt x="1425" y="1944"/>
                  </a:cubicBezTo>
                  <a:cubicBezTo>
                    <a:pt x="1296" y="1782"/>
                    <a:pt x="1166" y="1588"/>
                    <a:pt x="1037" y="1426"/>
                  </a:cubicBezTo>
                  <a:cubicBezTo>
                    <a:pt x="519" y="713"/>
                    <a:pt x="1"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 name="Google Shape;1674;p52"/>
            <p:cNvSpPr/>
            <p:nvPr/>
          </p:nvSpPr>
          <p:spPr>
            <a:xfrm>
              <a:off x="3273250" y="1221750"/>
              <a:ext cx="6500" cy="258275"/>
            </a:xfrm>
            <a:custGeom>
              <a:avLst/>
              <a:gdLst/>
              <a:ahLst/>
              <a:cxnLst/>
              <a:rect l="l" t="t" r="r" b="b"/>
              <a:pathLst>
                <a:path w="260" h="10331" extrusionOk="0">
                  <a:moveTo>
                    <a:pt x="194" y="0"/>
                  </a:moveTo>
                  <a:cubicBezTo>
                    <a:pt x="194" y="0"/>
                    <a:pt x="130" y="2591"/>
                    <a:pt x="65" y="5149"/>
                  </a:cubicBezTo>
                  <a:cubicBezTo>
                    <a:pt x="33" y="6444"/>
                    <a:pt x="0" y="7740"/>
                    <a:pt x="33" y="8711"/>
                  </a:cubicBezTo>
                  <a:cubicBezTo>
                    <a:pt x="65" y="9683"/>
                    <a:pt x="97" y="10330"/>
                    <a:pt x="97" y="10330"/>
                  </a:cubicBezTo>
                  <a:cubicBezTo>
                    <a:pt x="97" y="10330"/>
                    <a:pt x="162" y="9683"/>
                    <a:pt x="194" y="8711"/>
                  </a:cubicBezTo>
                  <a:cubicBezTo>
                    <a:pt x="227" y="7740"/>
                    <a:pt x="259" y="6444"/>
                    <a:pt x="227" y="5149"/>
                  </a:cubicBezTo>
                  <a:lnTo>
                    <a:pt x="22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 name="Google Shape;1675;p52"/>
            <p:cNvSpPr/>
            <p:nvPr/>
          </p:nvSpPr>
          <p:spPr>
            <a:xfrm>
              <a:off x="3292675" y="1390950"/>
              <a:ext cx="61550" cy="94750"/>
            </a:xfrm>
            <a:custGeom>
              <a:avLst/>
              <a:gdLst/>
              <a:ahLst/>
              <a:cxnLst/>
              <a:rect l="l" t="t" r="r" b="b"/>
              <a:pathLst>
                <a:path w="2462" h="3790" extrusionOk="0">
                  <a:moveTo>
                    <a:pt x="2429" y="0"/>
                  </a:moveTo>
                  <a:cubicBezTo>
                    <a:pt x="2429" y="0"/>
                    <a:pt x="1781" y="939"/>
                    <a:pt x="1166" y="1846"/>
                  </a:cubicBezTo>
                  <a:cubicBezTo>
                    <a:pt x="1004" y="2073"/>
                    <a:pt x="842" y="2299"/>
                    <a:pt x="680" y="2526"/>
                  </a:cubicBezTo>
                  <a:cubicBezTo>
                    <a:pt x="551" y="2753"/>
                    <a:pt x="421" y="2947"/>
                    <a:pt x="324" y="3141"/>
                  </a:cubicBezTo>
                  <a:cubicBezTo>
                    <a:pt x="97" y="3498"/>
                    <a:pt x="0" y="3757"/>
                    <a:pt x="0" y="3757"/>
                  </a:cubicBezTo>
                  <a:lnTo>
                    <a:pt x="0" y="3789"/>
                  </a:lnTo>
                  <a:cubicBezTo>
                    <a:pt x="0" y="3789"/>
                    <a:pt x="195" y="3562"/>
                    <a:pt x="454" y="3239"/>
                  </a:cubicBezTo>
                  <a:cubicBezTo>
                    <a:pt x="583" y="3044"/>
                    <a:pt x="713" y="2850"/>
                    <a:pt x="875" y="2656"/>
                  </a:cubicBezTo>
                  <a:cubicBezTo>
                    <a:pt x="1004" y="2429"/>
                    <a:pt x="1134" y="2170"/>
                    <a:pt x="1296" y="1943"/>
                  </a:cubicBezTo>
                  <a:cubicBezTo>
                    <a:pt x="1879" y="972"/>
                    <a:pt x="2461" y="33"/>
                    <a:pt x="2461" y="33"/>
                  </a:cubicBezTo>
                  <a:lnTo>
                    <a:pt x="242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 name="Google Shape;1676;p52"/>
            <p:cNvSpPr/>
            <p:nvPr/>
          </p:nvSpPr>
          <p:spPr>
            <a:xfrm>
              <a:off x="3301575" y="1456525"/>
              <a:ext cx="84225" cy="36450"/>
            </a:xfrm>
            <a:custGeom>
              <a:avLst/>
              <a:gdLst/>
              <a:ahLst/>
              <a:cxnLst/>
              <a:rect l="l" t="t" r="r" b="b"/>
              <a:pathLst>
                <a:path w="3369" h="1458" extrusionOk="0">
                  <a:moveTo>
                    <a:pt x="3336" y="0"/>
                  </a:moveTo>
                  <a:cubicBezTo>
                    <a:pt x="3336" y="0"/>
                    <a:pt x="2494" y="324"/>
                    <a:pt x="1652" y="648"/>
                  </a:cubicBezTo>
                  <a:cubicBezTo>
                    <a:pt x="1458" y="745"/>
                    <a:pt x="1231" y="810"/>
                    <a:pt x="1037" y="907"/>
                  </a:cubicBezTo>
                  <a:cubicBezTo>
                    <a:pt x="842" y="972"/>
                    <a:pt x="648" y="1069"/>
                    <a:pt x="519" y="1134"/>
                  </a:cubicBezTo>
                  <a:cubicBezTo>
                    <a:pt x="195" y="1296"/>
                    <a:pt x="1" y="1425"/>
                    <a:pt x="1" y="1425"/>
                  </a:cubicBezTo>
                  <a:lnTo>
                    <a:pt x="33" y="1458"/>
                  </a:lnTo>
                  <a:cubicBezTo>
                    <a:pt x="33" y="1458"/>
                    <a:pt x="260" y="1393"/>
                    <a:pt x="583" y="1296"/>
                  </a:cubicBezTo>
                  <a:cubicBezTo>
                    <a:pt x="745" y="1231"/>
                    <a:pt x="907" y="1166"/>
                    <a:pt x="1102" y="1101"/>
                  </a:cubicBezTo>
                  <a:cubicBezTo>
                    <a:pt x="1296" y="1004"/>
                    <a:pt x="1523" y="907"/>
                    <a:pt x="1717" y="810"/>
                  </a:cubicBezTo>
                  <a:cubicBezTo>
                    <a:pt x="2526" y="421"/>
                    <a:pt x="3368" y="33"/>
                    <a:pt x="3368" y="33"/>
                  </a:cubicBezTo>
                  <a:lnTo>
                    <a:pt x="33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 name="Google Shape;1677;p52"/>
            <p:cNvSpPr/>
            <p:nvPr/>
          </p:nvSpPr>
          <p:spPr>
            <a:xfrm>
              <a:off x="3304825" y="1497000"/>
              <a:ext cx="238025" cy="9750"/>
            </a:xfrm>
            <a:custGeom>
              <a:avLst/>
              <a:gdLst/>
              <a:ahLst/>
              <a:cxnLst/>
              <a:rect l="l" t="t" r="r" b="b"/>
              <a:pathLst>
                <a:path w="9521" h="390" extrusionOk="0">
                  <a:moveTo>
                    <a:pt x="9521" y="0"/>
                  </a:moveTo>
                  <a:cubicBezTo>
                    <a:pt x="9521" y="0"/>
                    <a:pt x="7124" y="65"/>
                    <a:pt x="4760" y="98"/>
                  </a:cubicBezTo>
                  <a:cubicBezTo>
                    <a:pt x="4145" y="130"/>
                    <a:pt x="3562" y="130"/>
                    <a:pt x="3012" y="130"/>
                  </a:cubicBezTo>
                  <a:cubicBezTo>
                    <a:pt x="2429" y="162"/>
                    <a:pt x="1911" y="195"/>
                    <a:pt x="1457" y="227"/>
                  </a:cubicBezTo>
                  <a:cubicBezTo>
                    <a:pt x="583" y="260"/>
                    <a:pt x="0" y="324"/>
                    <a:pt x="0" y="324"/>
                  </a:cubicBezTo>
                  <a:lnTo>
                    <a:pt x="0" y="357"/>
                  </a:lnTo>
                  <a:cubicBezTo>
                    <a:pt x="0" y="357"/>
                    <a:pt x="583" y="389"/>
                    <a:pt x="1490" y="389"/>
                  </a:cubicBezTo>
                  <a:cubicBezTo>
                    <a:pt x="1911" y="389"/>
                    <a:pt x="2461" y="357"/>
                    <a:pt x="3012" y="357"/>
                  </a:cubicBezTo>
                  <a:cubicBezTo>
                    <a:pt x="3562" y="324"/>
                    <a:pt x="4145" y="292"/>
                    <a:pt x="4760" y="260"/>
                  </a:cubicBezTo>
                  <a:lnTo>
                    <a:pt x="9521" y="33"/>
                  </a:lnTo>
                  <a:lnTo>
                    <a:pt x="952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 name="Google Shape;1678;p52"/>
            <p:cNvSpPr/>
            <p:nvPr/>
          </p:nvSpPr>
          <p:spPr>
            <a:xfrm>
              <a:off x="3302375" y="1520475"/>
              <a:ext cx="78575" cy="57500"/>
            </a:xfrm>
            <a:custGeom>
              <a:avLst/>
              <a:gdLst/>
              <a:ahLst/>
              <a:cxnLst/>
              <a:rect l="l" t="t" r="r" b="b"/>
              <a:pathLst>
                <a:path w="3143" h="2300" extrusionOk="0">
                  <a:moveTo>
                    <a:pt x="1" y="1"/>
                  </a:moveTo>
                  <a:lnTo>
                    <a:pt x="1" y="33"/>
                  </a:lnTo>
                  <a:cubicBezTo>
                    <a:pt x="1" y="33"/>
                    <a:pt x="163" y="195"/>
                    <a:pt x="454" y="454"/>
                  </a:cubicBezTo>
                  <a:cubicBezTo>
                    <a:pt x="584" y="551"/>
                    <a:pt x="746" y="681"/>
                    <a:pt x="940" y="810"/>
                  </a:cubicBezTo>
                  <a:cubicBezTo>
                    <a:pt x="1102" y="940"/>
                    <a:pt x="1329" y="1102"/>
                    <a:pt x="1523" y="1231"/>
                  </a:cubicBezTo>
                  <a:cubicBezTo>
                    <a:pt x="2332" y="1782"/>
                    <a:pt x="3142" y="2300"/>
                    <a:pt x="3142" y="2300"/>
                  </a:cubicBezTo>
                  <a:cubicBezTo>
                    <a:pt x="3142" y="2300"/>
                    <a:pt x="2365" y="1684"/>
                    <a:pt x="1620" y="1102"/>
                  </a:cubicBezTo>
                  <a:cubicBezTo>
                    <a:pt x="1426" y="940"/>
                    <a:pt x="1231" y="810"/>
                    <a:pt x="1037" y="648"/>
                  </a:cubicBezTo>
                  <a:cubicBezTo>
                    <a:pt x="875" y="519"/>
                    <a:pt x="681" y="422"/>
                    <a:pt x="519" y="324"/>
                  </a:cubicBezTo>
                  <a:cubicBezTo>
                    <a:pt x="228" y="130"/>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 name="Google Shape;1679;p52"/>
            <p:cNvSpPr/>
            <p:nvPr/>
          </p:nvSpPr>
          <p:spPr>
            <a:xfrm>
              <a:off x="3295100" y="1538300"/>
              <a:ext cx="47800" cy="70450"/>
            </a:xfrm>
            <a:custGeom>
              <a:avLst/>
              <a:gdLst/>
              <a:ahLst/>
              <a:cxnLst/>
              <a:rect l="l" t="t" r="r" b="b"/>
              <a:pathLst>
                <a:path w="1912" h="2818" extrusionOk="0">
                  <a:moveTo>
                    <a:pt x="0" y="0"/>
                  </a:moveTo>
                  <a:cubicBezTo>
                    <a:pt x="0" y="0"/>
                    <a:pt x="98" y="194"/>
                    <a:pt x="260" y="486"/>
                  </a:cubicBezTo>
                  <a:cubicBezTo>
                    <a:pt x="324" y="615"/>
                    <a:pt x="421" y="777"/>
                    <a:pt x="519" y="939"/>
                  </a:cubicBezTo>
                  <a:cubicBezTo>
                    <a:pt x="648" y="1101"/>
                    <a:pt x="778" y="1295"/>
                    <a:pt x="875" y="1457"/>
                  </a:cubicBezTo>
                  <a:cubicBezTo>
                    <a:pt x="1393" y="2137"/>
                    <a:pt x="1879" y="2817"/>
                    <a:pt x="1879" y="2817"/>
                  </a:cubicBezTo>
                  <a:lnTo>
                    <a:pt x="1911" y="2817"/>
                  </a:lnTo>
                  <a:cubicBezTo>
                    <a:pt x="1911" y="2817"/>
                    <a:pt x="1458" y="2073"/>
                    <a:pt x="1037" y="1360"/>
                  </a:cubicBezTo>
                  <a:cubicBezTo>
                    <a:pt x="907" y="1166"/>
                    <a:pt x="810" y="1004"/>
                    <a:pt x="713" y="842"/>
                  </a:cubicBezTo>
                  <a:cubicBezTo>
                    <a:pt x="583" y="680"/>
                    <a:pt x="486" y="518"/>
                    <a:pt x="389" y="389"/>
                  </a:cubicBezTo>
                  <a:cubicBezTo>
                    <a:pt x="195" y="162"/>
                    <a:pt x="33"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 name="Google Shape;1680;p52"/>
            <p:cNvSpPr/>
            <p:nvPr/>
          </p:nvSpPr>
          <p:spPr>
            <a:xfrm>
              <a:off x="3274050" y="1539900"/>
              <a:ext cx="4875" cy="170850"/>
            </a:xfrm>
            <a:custGeom>
              <a:avLst/>
              <a:gdLst/>
              <a:ahLst/>
              <a:cxnLst/>
              <a:rect l="l" t="t" r="r" b="b"/>
              <a:pathLst>
                <a:path w="195" h="6834" extrusionOk="0">
                  <a:moveTo>
                    <a:pt x="65" y="1"/>
                  </a:moveTo>
                  <a:cubicBezTo>
                    <a:pt x="65" y="1"/>
                    <a:pt x="33" y="454"/>
                    <a:pt x="1" y="1069"/>
                  </a:cubicBezTo>
                  <a:cubicBezTo>
                    <a:pt x="1" y="1393"/>
                    <a:pt x="1" y="1782"/>
                    <a:pt x="1" y="2170"/>
                  </a:cubicBezTo>
                  <a:cubicBezTo>
                    <a:pt x="1" y="2591"/>
                    <a:pt x="33" y="3012"/>
                    <a:pt x="33" y="3433"/>
                  </a:cubicBezTo>
                  <a:cubicBezTo>
                    <a:pt x="98" y="5150"/>
                    <a:pt x="162" y="6834"/>
                    <a:pt x="162" y="6834"/>
                  </a:cubicBezTo>
                  <a:lnTo>
                    <a:pt x="195" y="6834"/>
                  </a:lnTo>
                  <a:lnTo>
                    <a:pt x="195" y="3433"/>
                  </a:lnTo>
                  <a:cubicBezTo>
                    <a:pt x="195" y="3012"/>
                    <a:pt x="195" y="2559"/>
                    <a:pt x="195" y="2170"/>
                  </a:cubicBezTo>
                  <a:cubicBezTo>
                    <a:pt x="195" y="1782"/>
                    <a:pt x="195" y="1393"/>
                    <a:pt x="162" y="1069"/>
                  </a:cubicBezTo>
                  <a:cubicBezTo>
                    <a:pt x="130" y="454"/>
                    <a:pt x="6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 name="Google Shape;1681;p52"/>
            <p:cNvSpPr/>
            <p:nvPr/>
          </p:nvSpPr>
          <p:spPr>
            <a:xfrm>
              <a:off x="3201200" y="1535850"/>
              <a:ext cx="58300" cy="66425"/>
            </a:xfrm>
            <a:custGeom>
              <a:avLst/>
              <a:gdLst/>
              <a:ahLst/>
              <a:cxnLst/>
              <a:rect l="l" t="t" r="r" b="b"/>
              <a:pathLst>
                <a:path w="2332" h="2657" extrusionOk="0">
                  <a:moveTo>
                    <a:pt x="2299" y="1"/>
                  </a:moveTo>
                  <a:cubicBezTo>
                    <a:pt x="2299" y="1"/>
                    <a:pt x="2137" y="130"/>
                    <a:pt x="1878" y="357"/>
                  </a:cubicBezTo>
                  <a:cubicBezTo>
                    <a:pt x="1781" y="487"/>
                    <a:pt x="1652" y="616"/>
                    <a:pt x="1522" y="778"/>
                  </a:cubicBezTo>
                  <a:cubicBezTo>
                    <a:pt x="1393" y="940"/>
                    <a:pt x="1231" y="1102"/>
                    <a:pt x="1101" y="1264"/>
                  </a:cubicBezTo>
                  <a:cubicBezTo>
                    <a:pt x="551" y="1944"/>
                    <a:pt x="0" y="2624"/>
                    <a:pt x="0" y="2624"/>
                  </a:cubicBezTo>
                  <a:lnTo>
                    <a:pt x="32" y="2656"/>
                  </a:lnTo>
                  <a:cubicBezTo>
                    <a:pt x="32" y="2656"/>
                    <a:pt x="648" y="2009"/>
                    <a:pt x="1231" y="1361"/>
                  </a:cubicBezTo>
                  <a:cubicBezTo>
                    <a:pt x="1393" y="1231"/>
                    <a:pt x="1522" y="1069"/>
                    <a:pt x="1652" y="908"/>
                  </a:cubicBezTo>
                  <a:cubicBezTo>
                    <a:pt x="1814" y="746"/>
                    <a:pt x="1911" y="616"/>
                    <a:pt x="2008" y="487"/>
                  </a:cubicBezTo>
                  <a:cubicBezTo>
                    <a:pt x="2202" y="195"/>
                    <a:pt x="2332" y="1"/>
                    <a:pt x="23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 name="Google Shape;1682;p52"/>
            <p:cNvSpPr/>
            <p:nvPr/>
          </p:nvSpPr>
          <p:spPr>
            <a:xfrm>
              <a:off x="3179325" y="1527775"/>
              <a:ext cx="67225" cy="30775"/>
            </a:xfrm>
            <a:custGeom>
              <a:avLst/>
              <a:gdLst/>
              <a:ahLst/>
              <a:cxnLst/>
              <a:rect l="l" t="t" r="r" b="b"/>
              <a:pathLst>
                <a:path w="2689" h="1231" extrusionOk="0">
                  <a:moveTo>
                    <a:pt x="2689" y="0"/>
                  </a:moveTo>
                  <a:lnTo>
                    <a:pt x="2689" y="0"/>
                  </a:lnTo>
                  <a:cubicBezTo>
                    <a:pt x="2688" y="0"/>
                    <a:pt x="2494" y="32"/>
                    <a:pt x="2235" y="130"/>
                  </a:cubicBezTo>
                  <a:cubicBezTo>
                    <a:pt x="2106" y="162"/>
                    <a:pt x="1944" y="227"/>
                    <a:pt x="1782" y="291"/>
                  </a:cubicBezTo>
                  <a:cubicBezTo>
                    <a:pt x="1652" y="356"/>
                    <a:pt x="1490" y="453"/>
                    <a:pt x="1296" y="551"/>
                  </a:cubicBezTo>
                  <a:cubicBezTo>
                    <a:pt x="648" y="874"/>
                    <a:pt x="1" y="1231"/>
                    <a:pt x="1" y="1231"/>
                  </a:cubicBezTo>
                  <a:cubicBezTo>
                    <a:pt x="1" y="1231"/>
                    <a:pt x="681" y="972"/>
                    <a:pt x="1361" y="680"/>
                  </a:cubicBezTo>
                  <a:cubicBezTo>
                    <a:pt x="1555" y="615"/>
                    <a:pt x="1717" y="551"/>
                    <a:pt x="1879" y="486"/>
                  </a:cubicBezTo>
                  <a:cubicBezTo>
                    <a:pt x="2041" y="421"/>
                    <a:pt x="2170" y="324"/>
                    <a:pt x="2300" y="259"/>
                  </a:cubicBezTo>
                  <a:cubicBezTo>
                    <a:pt x="2559" y="130"/>
                    <a:pt x="2688" y="0"/>
                    <a:pt x="26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 name="Google Shape;1683;p52"/>
            <p:cNvSpPr/>
            <p:nvPr/>
          </p:nvSpPr>
          <p:spPr>
            <a:xfrm>
              <a:off x="3034425" y="1498625"/>
              <a:ext cx="208075" cy="10100"/>
            </a:xfrm>
            <a:custGeom>
              <a:avLst/>
              <a:gdLst/>
              <a:ahLst/>
              <a:cxnLst/>
              <a:rect l="l" t="t" r="r" b="b"/>
              <a:pathLst>
                <a:path w="8323" h="404" extrusionOk="0">
                  <a:moveTo>
                    <a:pt x="0" y="0"/>
                  </a:moveTo>
                  <a:lnTo>
                    <a:pt x="0" y="33"/>
                  </a:lnTo>
                  <a:cubicBezTo>
                    <a:pt x="0" y="33"/>
                    <a:pt x="2073" y="162"/>
                    <a:pt x="4145" y="292"/>
                  </a:cubicBezTo>
                  <a:cubicBezTo>
                    <a:pt x="4663" y="324"/>
                    <a:pt x="5181" y="324"/>
                    <a:pt x="5700" y="356"/>
                  </a:cubicBezTo>
                  <a:cubicBezTo>
                    <a:pt x="6185" y="389"/>
                    <a:pt x="6639" y="389"/>
                    <a:pt x="7027" y="389"/>
                  </a:cubicBezTo>
                  <a:cubicBezTo>
                    <a:pt x="7286" y="400"/>
                    <a:pt x="7517" y="403"/>
                    <a:pt x="7709" y="403"/>
                  </a:cubicBezTo>
                  <a:cubicBezTo>
                    <a:pt x="8092" y="403"/>
                    <a:pt x="8323" y="389"/>
                    <a:pt x="8323" y="389"/>
                  </a:cubicBezTo>
                  <a:lnTo>
                    <a:pt x="8323" y="356"/>
                  </a:lnTo>
                  <a:cubicBezTo>
                    <a:pt x="8323" y="356"/>
                    <a:pt x="7804" y="292"/>
                    <a:pt x="7027" y="227"/>
                  </a:cubicBezTo>
                  <a:cubicBezTo>
                    <a:pt x="6639" y="227"/>
                    <a:pt x="6185" y="195"/>
                    <a:pt x="5700" y="162"/>
                  </a:cubicBezTo>
                  <a:cubicBezTo>
                    <a:pt x="5214" y="130"/>
                    <a:pt x="4696" y="130"/>
                    <a:pt x="4178" y="130"/>
                  </a:cubicBez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84" name="Google Shape;1684;p52"/>
          <p:cNvGrpSpPr/>
          <p:nvPr/>
        </p:nvGrpSpPr>
        <p:grpSpPr>
          <a:xfrm>
            <a:off x="5340063" y="1411891"/>
            <a:ext cx="508425" cy="489000"/>
            <a:chOff x="3034425" y="1221750"/>
            <a:chExt cx="508425" cy="489000"/>
          </a:xfrm>
        </p:grpSpPr>
        <p:sp>
          <p:nvSpPr>
            <p:cNvPr id="1685" name="Google Shape;1685;p52"/>
            <p:cNvSpPr/>
            <p:nvPr/>
          </p:nvSpPr>
          <p:spPr>
            <a:xfrm>
              <a:off x="3162325" y="1469475"/>
              <a:ext cx="85025" cy="21875"/>
            </a:xfrm>
            <a:custGeom>
              <a:avLst/>
              <a:gdLst/>
              <a:ahLst/>
              <a:cxnLst/>
              <a:rect l="l" t="t" r="r" b="b"/>
              <a:pathLst>
                <a:path w="3401" h="875" extrusionOk="0">
                  <a:moveTo>
                    <a:pt x="1" y="0"/>
                  </a:moveTo>
                  <a:cubicBezTo>
                    <a:pt x="1" y="0"/>
                    <a:pt x="843" y="260"/>
                    <a:pt x="1685" y="519"/>
                  </a:cubicBezTo>
                  <a:cubicBezTo>
                    <a:pt x="1879" y="551"/>
                    <a:pt x="2106" y="616"/>
                    <a:pt x="2300" y="680"/>
                  </a:cubicBezTo>
                  <a:cubicBezTo>
                    <a:pt x="2494" y="745"/>
                    <a:pt x="2688" y="778"/>
                    <a:pt x="2850" y="810"/>
                  </a:cubicBezTo>
                  <a:cubicBezTo>
                    <a:pt x="3174" y="842"/>
                    <a:pt x="3369" y="875"/>
                    <a:pt x="3369" y="875"/>
                  </a:cubicBezTo>
                  <a:lnTo>
                    <a:pt x="3401" y="842"/>
                  </a:lnTo>
                  <a:cubicBezTo>
                    <a:pt x="3401" y="842"/>
                    <a:pt x="3174" y="745"/>
                    <a:pt x="2883" y="648"/>
                  </a:cubicBezTo>
                  <a:cubicBezTo>
                    <a:pt x="2721" y="583"/>
                    <a:pt x="2527" y="519"/>
                    <a:pt x="2332" y="486"/>
                  </a:cubicBezTo>
                  <a:cubicBezTo>
                    <a:pt x="2138" y="454"/>
                    <a:pt x="1911" y="389"/>
                    <a:pt x="1717" y="357"/>
                  </a:cubicBezTo>
                  <a:cubicBezTo>
                    <a:pt x="843" y="162"/>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 name="Google Shape;1686;p52"/>
            <p:cNvSpPr/>
            <p:nvPr/>
          </p:nvSpPr>
          <p:spPr>
            <a:xfrm>
              <a:off x="3206050" y="1400650"/>
              <a:ext cx="48600" cy="73700"/>
            </a:xfrm>
            <a:custGeom>
              <a:avLst/>
              <a:gdLst/>
              <a:ahLst/>
              <a:cxnLst/>
              <a:rect l="l" t="t" r="r" b="b"/>
              <a:pathLst>
                <a:path w="1944" h="2948" extrusionOk="0">
                  <a:moveTo>
                    <a:pt x="0" y="1"/>
                  </a:moveTo>
                  <a:cubicBezTo>
                    <a:pt x="1" y="1"/>
                    <a:pt x="454" y="778"/>
                    <a:pt x="907" y="1523"/>
                  </a:cubicBezTo>
                  <a:cubicBezTo>
                    <a:pt x="1037" y="1685"/>
                    <a:pt x="1134" y="1879"/>
                    <a:pt x="1231" y="2073"/>
                  </a:cubicBezTo>
                  <a:cubicBezTo>
                    <a:pt x="1360" y="2235"/>
                    <a:pt x="1490" y="2397"/>
                    <a:pt x="1587" y="2527"/>
                  </a:cubicBezTo>
                  <a:cubicBezTo>
                    <a:pt x="1781" y="2786"/>
                    <a:pt x="1943" y="2948"/>
                    <a:pt x="1943" y="2948"/>
                  </a:cubicBezTo>
                  <a:lnTo>
                    <a:pt x="1943" y="2915"/>
                  </a:lnTo>
                  <a:cubicBezTo>
                    <a:pt x="1943" y="2915"/>
                    <a:pt x="1879" y="2721"/>
                    <a:pt x="1717" y="2430"/>
                  </a:cubicBezTo>
                  <a:cubicBezTo>
                    <a:pt x="1620" y="2268"/>
                    <a:pt x="1522" y="2106"/>
                    <a:pt x="1425" y="1944"/>
                  </a:cubicBezTo>
                  <a:cubicBezTo>
                    <a:pt x="1296" y="1782"/>
                    <a:pt x="1166" y="1588"/>
                    <a:pt x="1037" y="1426"/>
                  </a:cubicBezTo>
                  <a:cubicBezTo>
                    <a:pt x="519" y="713"/>
                    <a:pt x="1"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 name="Google Shape;1687;p52"/>
            <p:cNvSpPr/>
            <p:nvPr/>
          </p:nvSpPr>
          <p:spPr>
            <a:xfrm>
              <a:off x="3273250" y="1221750"/>
              <a:ext cx="6500" cy="258275"/>
            </a:xfrm>
            <a:custGeom>
              <a:avLst/>
              <a:gdLst/>
              <a:ahLst/>
              <a:cxnLst/>
              <a:rect l="l" t="t" r="r" b="b"/>
              <a:pathLst>
                <a:path w="260" h="10331" extrusionOk="0">
                  <a:moveTo>
                    <a:pt x="194" y="0"/>
                  </a:moveTo>
                  <a:cubicBezTo>
                    <a:pt x="194" y="0"/>
                    <a:pt x="130" y="2591"/>
                    <a:pt x="65" y="5149"/>
                  </a:cubicBezTo>
                  <a:cubicBezTo>
                    <a:pt x="33" y="6444"/>
                    <a:pt x="0" y="7740"/>
                    <a:pt x="33" y="8711"/>
                  </a:cubicBezTo>
                  <a:cubicBezTo>
                    <a:pt x="65" y="9683"/>
                    <a:pt x="97" y="10330"/>
                    <a:pt x="97" y="10330"/>
                  </a:cubicBezTo>
                  <a:cubicBezTo>
                    <a:pt x="97" y="10330"/>
                    <a:pt x="162" y="9683"/>
                    <a:pt x="194" y="8711"/>
                  </a:cubicBezTo>
                  <a:cubicBezTo>
                    <a:pt x="227" y="7740"/>
                    <a:pt x="259" y="6444"/>
                    <a:pt x="227" y="5149"/>
                  </a:cubicBezTo>
                  <a:lnTo>
                    <a:pt x="22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 name="Google Shape;1688;p52"/>
            <p:cNvSpPr/>
            <p:nvPr/>
          </p:nvSpPr>
          <p:spPr>
            <a:xfrm>
              <a:off x="3292675" y="1390950"/>
              <a:ext cx="61550" cy="94750"/>
            </a:xfrm>
            <a:custGeom>
              <a:avLst/>
              <a:gdLst/>
              <a:ahLst/>
              <a:cxnLst/>
              <a:rect l="l" t="t" r="r" b="b"/>
              <a:pathLst>
                <a:path w="2462" h="3790" extrusionOk="0">
                  <a:moveTo>
                    <a:pt x="2429" y="0"/>
                  </a:moveTo>
                  <a:cubicBezTo>
                    <a:pt x="2429" y="0"/>
                    <a:pt x="1781" y="939"/>
                    <a:pt x="1166" y="1846"/>
                  </a:cubicBezTo>
                  <a:cubicBezTo>
                    <a:pt x="1004" y="2073"/>
                    <a:pt x="842" y="2299"/>
                    <a:pt x="680" y="2526"/>
                  </a:cubicBezTo>
                  <a:cubicBezTo>
                    <a:pt x="551" y="2753"/>
                    <a:pt x="421" y="2947"/>
                    <a:pt x="324" y="3141"/>
                  </a:cubicBezTo>
                  <a:cubicBezTo>
                    <a:pt x="97" y="3498"/>
                    <a:pt x="0" y="3757"/>
                    <a:pt x="0" y="3757"/>
                  </a:cubicBezTo>
                  <a:lnTo>
                    <a:pt x="0" y="3789"/>
                  </a:lnTo>
                  <a:cubicBezTo>
                    <a:pt x="0" y="3789"/>
                    <a:pt x="195" y="3562"/>
                    <a:pt x="454" y="3239"/>
                  </a:cubicBezTo>
                  <a:cubicBezTo>
                    <a:pt x="583" y="3044"/>
                    <a:pt x="713" y="2850"/>
                    <a:pt x="875" y="2656"/>
                  </a:cubicBezTo>
                  <a:cubicBezTo>
                    <a:pt x="1004" y="2429"/>
                    <a:pt x="1134" y="2170"/>
                    <a:pt x="1296" y="1943"/>
                  </a:cubicBezTo>
                  <a:cubicBezTo>
                    <a:pt x="1879" y="972"/>
                    <a:pt x="2461" y="33"/>
                    <a:pt x="2461" y="33"/>
                  </a:cubicBezTo>
                  <a:lnTo>
                    <a:pt x="242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 name="Google Shape;1689;p52"/>
            <p:cNvSpPr/>
            <p:nvPr/>
          </p:nvSpPr>
          <p:spPr>
            <a:xfrm>
              <a:off x="3301575" y="1456525"/>
              <a:ext cx="84225" cy="36450"/>
            </a:xfrm>
            <a:custGeom>
              <a:avLst/>
              <a:gdLst/>
              <a:ahLst/>
              <a:cxnLst/>
              <a:rect l="l" t="t" r="r" b="b"/>
              <a:pathLst>
                <a:path w="3369" h="1458" extrusionOk="0">
                  <a:moveTo>
                    <a:pt x="3336" y="0"/>
                  </a:moveTo>
                  <a:cubicBezTo>
                    <a:pt x="3336" y="0"/>
                    <a:pt x="2494" y="324"/>
                    <a:pt x="1652" y="648"/>
                  </a:cubicBezTo>
                  <a:cubicBezTo>
                    <a:pt x="1458" y="745"/>
                    <a:pt x="1231" y="810"/>
                    <a:pt x="1037" y="907"/>
                  </a:cubicBezTo>
                  <a:cubicBezTo>
                    <a:pt x="842" y="972"/>
                    <a:pt x="648" y="1069"/>
                    <a:pt x="519" y="1134"/>
                  </a:cubicBezTo>
                  <a:cubicBezTo>
                    <a:pt x="195" y="1296"/>
                    <a:pt x="1" y="1425"/>
                    <a:pt x="1" y="1425"/>
                  </a:cubicBezTo>
                  <a:lnTo>
                    <a:pt x="33" y="1458"/>
                  </a:lnTo>
                  <a:cubicBezTo>
                    <a:pt x="33" y="1458"/>
                    <a:pt x="260" y="1393"/>
                    <a:pt x="583" y="1296"/>
                  </a:cubicBezTo>
                  <a:cubicBezTo>
                    <a:pt x="745" y="1231"/>
                    <a:pt x="907" y="1166"/>
                    <a:pt x="1102" y="1101"/>
                  </a:cubicBezTo>
                  <a:cubicBezTo>
                    <a:pt x="1296" y="1004"/>
                    <a:pt x="1523" y="907"/>
                    <a:pt x="1717" y="810"/>
                  </a:cubicBezTo>
                  <a:cubicBezTo>
                    <a:pt x="2526" y="421"/>
                    <a:pt x="3368" y="33"/>
                    <a:pt x="3368" y="33"/>
                  </a:cubicBezTo>
                  <a:lnTo>
                    <a:pt x="33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 name="Google Shape;1690;p52"/>
            <p:cNvSpPr/>
            <p:nvPr/>
          </p:nvSpPr>
          <p:spPr>
            <a:xfrm>
              <a:off x="3304825" y="1497000"/>
              <a:ext cx="238025" cy="9750"/>
            </a:xfrm>
            <a:custGeom>
              <a:avLst/>
              <a:gdLst/>
              <a:ahLst/>
              <a:cxnLst/>
              <a:rect l="l" t="t" r="r" b="b"/>
              <a:pathLst>
                <a:path w="9521" h="390" extrusionOk="0">
                  <a:moveTo>
                    <a:pt x="9521" y="0"/>
                  </a:moveTo>
                  <a:cubicBezTo>
                    <a:pt x="9521" y="0"/>
                    <a:pt x="7124" y="65"/>
                    <a:pt x="4760" y="98"/>
                  </a:cubicBezTo>
                  <a:cubicBezTo>
                    <a:pt x="4145" y="130"/>
                    <a:pt x="3562" y="130"/>
                    <a:pt x="3012" y="130"/>
                  </a:cubicBezTo>
                  <a:cubicBezTo>
                    <a:pt x="2429" y="162"/>
                    <a:pt x="1911" y="195"/>
                    <a:pt x="1457" y="227"/>
                  </a:cubicBezTo>
                  <a:cubicBezTo>
                    <a:pt x="583" y="260"/>
                    <a:pt x="0" y="324"/>
                    <a:pt x="0" y="324"/>
                  </a:cubicBezTo>
                  <a:lnTo>
                    <a:pt x="0" y="357"/>
                  </a:lnTo>
                  <a:cubicBezTo>
                    <a:pt x="0" y="357"/>
                    <a:pt x="583" y="389"/>
                    <a:pt x="1490" y="389"/>
                  </a:cubicBezTo>
                  <a:cubicBezTo>
                    <a:pt x="1911" y="389"/>
                    <a:pt x="2461" y="357"/>
                    <a:pt x="3012" y="357"/>
                  </a:cubicBezTo>
                  <a:cubicBezTo>
                    <a:pt x="3562" y="324"/>
                    <a:pt x="4145" y="292"/>
                    <a:pt x="4760" y="260"/>
                  </a:cubicBezTo>
                  <a:lnTo>
                    <a:pt x="9521" y="33"/>
                  </a:lnTo>
                  <a:lnTo>
                    <a:pt x="952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 name="Google Shape;1691;p52"/>
            <p:cNvSpPr/>
            <p:nvPr/>
          </p:nvSpPr>
          <p:spPr>
            <a:xfrm>
              <a:off x="3302375" y="1520475"/>
              <a:ext cx="78575" cy="57500"/>
            </a:xfrm>
            <a:custGeom>
              <a:avLst/>
              <a:gdLst/>
              <a:ahLst/>
              <a:cxnLst/>
              <a:rect l="l" t="t" r="r" b="b"/>
              <a:pathLst>
                <a:path w="3143" h="2300" extrusionOk="0">
                  <a:moveTo>
                    <a:pt x="1" y="1"/>
                  </a:moveTo>
                  <a:lnTo>
                    <a:pt x="1" y="33"/>
                  </a:lnTo>
                  <a:cubicBezTo>
                    <a:pt x="1" y="33"/>
                    <a:pt x="163" y="195"/>
                    <a:pt x="454" y="454"/>
                  </a:cubicBezTo>
                  <a:cubicBezTo>
                    <a:pt x="584" y="551"/>
                    <a:pt x="746" y="681"/>
                    <a:pt x="940" y="810"/>
                  </a:cubicBezTo>
                  <a:cubicBezTo>
                    <a:pt x="1102" y="940"/>
                    <a:pt x="1329" y="1102"/>
                    <a:pt x="1523" y="1231"/>
                  </a:cubicBezTo>
                  <a:cubicBezTo>
                    <a:pt x="2332" y="1782"/>
                    <a:pt x="3142" y="2300"/>
                    <a:pt x="3142" y="2300"/>
                  </a:cubicBezTo>
                  <a:cubicBezTo>
                    <a:pt x="3142" y="2300"/>
                    <a:pt x="2365" y="1684"/>
                    <a:pt x="1620" y="1102"/>
                  </a:cubicBezTo>
                  <a:cubicBezTo>
                    <a:pt x="1426" y="940"/>
                    <a:pt x="1231" y="810"/>
                    <a:pt x="1037" y="648"/>
                  </a:cubicBezTo>
                  <a:cubicBezTo>
                    <a:pt x="875" y="519"/>
                    <a:pt x="681" y="422"/>
                    <a:pt x="519" y="324"/>
                  </a:cubicBezTo>
                  <a:cubicBezTo>
                    <a:pt x="228" y="130"/>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 name="Google Shape;1692;p52"/>
            <p:cNvSpPr/>
            <p:nvPr/>
          </p:nvSpPr>
          <p:spPr>
            <a:xfrm>
              <a:off x="3295100" y="1538300"/>
              <a:ext cx="47800" cy="70450"/>
            </a:xfrm>
            <a:custGeom>
              <a:avLst/>
              <a:gdLst/>
              <a:ahLst/>
              <a:cxnLst/>
              <a:rect l="l" t="t" r="r" b="b"/>
              <a:pathLst>
                <a:path w="1912" h="2818" extrusionOk="0">
                  <a:moveTo>
                    <a:pt x="0" y="0"/>
                  </a:moveTo>
                  <a:cubicBezTo>
                    <a:pt x="0" y="0"/>
                    <a:pt x="98" y="194"/>
                    <a:pt x="260" y="486"/>
                  </a:cubicBezTo>
                  <a:cubicBezTo>
                    <a:pt x="324" y="615"/>
                    <a:pt x="421" y="777"/>
                    <a:pt x="519" y="939"/>
                  </a:cubicBezTo>
                  <a:cubicBezTo>
                    <a:pt x="648" y="1101"/>
                    <a:pt x="778" y="1295"/>
                    <a:pt x="875" y="1457"/>
                  </a:cubicBezTo>
                  <a:cubicBezTo>
                    <a:pt x="1393" y="2137"/>
                    <a:pt x="1879" y="2817"/>
                    <a:pt x="1879" y="2817"/>
                  </a:cubicBezTo>
                  <a:lnTo>
                    <a:pt x="1911" y="2817"/>
                  </a:lnTo>
                  <a:cubicBezTo>
                    <a:pt x="1911" y="2817"/>
                    <a:pt x="1458" y="2073"/>
                    <a:pt x="1037" y="1360"/>
                  </a:cubicBezTo>
                  <a:cubicBezTo>
                    <a:pt x="907" y="1166"/>
                    <a:pt x="810" y="1004"/>
                    <a:pt x="713" y="842"/>
                  </a:cubicBezTo>
                  <a:cubicBezTo>
                    <a:pt x="583" y="680"/>
                    <a:pt x="486" y="518"/>
                    <a:pt x="389" y="389"/>
                  </a:cubicBezTo>
                  <a:cubicBezTo>
                    <a:pt x="195" y="162"/>
                    <a:pt x="33"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 name="Google Shape;1693;p52"/>
            <p:cNvSpPr/>
            <p:nvPr/>
          </p:nvSpPr>
          <p:spPr>
            <a:xfrm>
              <a:off x="3274050" y="1539900"/>
              <a:ext cx="4875" cy="170850"/>
            </a:xfrm>
            <a:custGeom>
              <a:avLst/>
              <a:gdLst/>
              <a:ahLst/>
              <a:cxnLst/>
              <a:rect l="l" t="t" r="r" b="b"/>
              <a:pathLst>
                <a:path w="195" h="6834" extrusionOk="0">
                  <a:moveTo>
                    <a:pt x="65" y="1"/>
                  </a:moveTo>
                  <a:cubicBezTo>
                    <a:pt x="65" y="1"/>
                    <a:pt x="33" y="454"/>
                    <a:pt x="1" y="1069"/>
                  </a:cubicBezTo>
                  <a:cubicBezTo>
                    <a:pt x="1" y="1393"/>
                    <a:pt x="1" y="1782"/>
                    <a:pt x="1" y="2170"/>
                  </a:cubicBezTo>
                  <a:cubicBezTo>
                    <a:pt x="1" y="2591"/>
                    <a:pt x="33" y="3012"/>
                    <a:pt x="33" y="3433"/>
                  </a:cubicBezTo>
                  <a:cubicBezTo>
                    <a:pt x="98" y="5150"/>
                    <a:pt x="162" y="6834"/>
                    <a:pt x="162" y="6834"/>
                  </a:cubicBezTo>
                  <a:lnTo>
                    <a:pt x="195" y="6834"/>
                  </a:lnTo>
                  <a:lnTo>
                    <a:pt x="195" y="3433"/>
                  </a:lnTo>
                  <a:cubicBezTo>
                    <a:pt x="195" y="3012"/>
                    <a:pt x="195" y="2559"/>
                    <a:pt x="195" y="2170"/>
                  </a:cubicBezTo>
                  <a:cubicBezTo>
                    <a:pt x="195" y="1782"/>
                    <a:pt x="195" y="1393"/>
                    <a:pt x="162" y="1069"/>
                  </a:cubicBezTo>
                  <a:cubicBezTo>
                    <a:pt x="130" y="454"/>
                    <a:pt x="6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 name="Google Shape;1694;p52"/>
            <p:cNvSpPr/>
            <p:nvPr/>
          </p:nvSpPr>
          <p:spPr>
            <a:xfrm>
              <a:off x="3201200" y="1535850"/>
              <a:ext cx="58300" cy="66425"/>
            </a:xfrm>
            <a:custGeom>
              <a:avLst/>
              <a:gdLst/>
              <a:ahLst/>
              <a:cxnLst/>
              <a:rect l="l" t="t" r="r" b="b"/>
              <a:pathLst>
                <a:path w="2332" h="2657" extrusionOk="0">
                  <a:moveTo>
                    <a:pt x="2299" y="1"/>
                  </a:moveTo>
                  <a:cubicBezTo>
                    <a:pt x="2299" y="1"/>
                    <a:pt x="2137" y="130"/>
                    <a:pt x="1878" y="357"/>
                  </a:cubicBezTo>
                  <a:cubicBezTo>
                    <a:pt x="1781" y="487"/>
                    <a:pt x="1652" y="616"/>
                    <a:pt x="1522" y="778"/>
                  </a:cubicBezTo>
                  <a:cubicBezTo>
                    <a:pt x="1393" y="940"/>
                    <a:pt x="1231" y="1102"/>
                    <a:pt x="1101" y="1264"/>
                  </a:cubicBezTo>
                  <a:cubicBezTo>
                    <a:pt x="551" y="1944"/>
                    <a:pt x="0" y="2624"/>
                    <a:pt x="0" y="2624"/>
                  </a:cubicBezTo>
                  <a:lnTo>
                    <a:pt x="32" y="2656"/>
                  </a:lnTo>
                  <a:cubicBezTo>
                    <a:pt x="32" y="2656"/>
                    <a:pt x="648" y="2009"/>
                    <a:pt x="1231" y="1361"/>
                  </a:cubicBezTo>
                  <a:cubicBezTo>
                    <a:pt x="1393" y="1231"/>
                    <a:pt x="1522" y="1069"/>
                    <a:pt x="1652" y="908"/>
                  </a:cubicBezTo>
                  <a:cubicBezTo>
                    <a:pt x="1814" y="746"/>
                    <a:pt x="1911" y="616"/>
                    <a:pt x="2008" y="487"/>
                  </a:cubicBezTo>
                  <a:cubicBezTo>
                    <a:pt x="2202" y="195"/>
                    <a:pt x="2332" y="1"/>
                    <a:pt x="23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 name="Google Shape;1695;p52"/>
            <p:cNvSpPr/>
            <p:nvPr/>
          </p:nvSpPr>
          <p:spPr>
            <a:xfrm>
              <a:off x="3179325" y="1527775"/>
              <a:ext cx="67225" cy="30775"/>
            </a:xfrm>
            <a:custGeom>
              <a:avLst/>
              <a:gdLst/>
              <a:ahLst/>
              <a:cxnLst/>
              <a:rect l="l" t="t" r="r" b="b"/>
              <a:pathLst>
                <a:path w="2689" h="1231" extrusionOk="0">
                  <a:moveTo>
                    <a:pt x="2689" y="0"/>
                  </a:moveTo>
                  <a:lnTo>
                    <a:pt x="2689" y="0"/>
                  </a:lnTo>
                  <a:cubicBezTo>
                    <a:pt x="2688" y="0"/>
                    <a:pt x="2494" y="32"/>
                    <a:pt x="2235" y="130"/>
                  </a:cubicBezTo>
                  <a:cubicBezTo>
                    <a:pt x="2106" y="162"/>
                    <a:pt x="1944" y="227"/>
                    <a:pt x="1782" y="291"/>
                  </a:cubicBezTo>
                  <a:cubicBezTo>
                    <a:pt x="1652" y="356"/>
                    <a:pt x="1490" y="453"/>
                    <a:pt x="1296" y="551"/>
                  </a:cubicBezTo>
                  <a:cubicBezTo>
                    <a:pt x="648" y="874"/>
                    <a:pt x="1" y="1231"/>
                    <a:pt x="1" y="1231"/>
                  </a:cubicBezTo>
                  <a:cubicBezTo>
                    <a:pt x="1" y="1231"/>
                    <a:pt x="681" y="972"/>
                    <a:pt x="1361" y="680"/>
                  </a:cubicBezTo>
                  <a:cubicBezTo>
                    <a:pt x="1555" y="615"/>
                    <a:pt x="1717" y="551"/>
                    <a:pt x="1879" y="486"/>
                  </a:cubicBezTo>
                  <a:cubicBezTo>
                    <a:pt x="2041" y="421"/>
                    <a:pt x="2170" y="324"/>
                    <a:pt x="2300" y="259"/>
                  </a:cubicBezTo>
                  <a:cubicBezTo>
                    <a:pt x="2559" y="130"/>
                    <a:pt x="2688" y="0"/>
                    <a:pt x="26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 name="Google Shape;1696;p52"/>
            <p:cNvSpPr/>
            <p:nvPr/>
          </p:nvSpPr>
          <p:spPr>
            <a:xfrm>
              <a:off x="3034425" y="1498625"/>
              <a:ext cx="208075" cy="10100"/>
            </a:xfrm>
            <a:custGeom>
              <a:avLst/>
              <a:gdLst/>
              <a:ahLst/>
              <a:cxnLst/>
              <a:rect l="l" t="t" r="r" b="b"/>
              <a:pathLst>
                <a:path w="8323" h="404" extrusionOk="0">
                  <a:moveTo>
                    <a:pt x="0" y="0"/>
                  </a:moveTo>
                  <a:lnTo>
                    <a:pt x="0" y="33"/>
                  </a:lnTo>
                  <a:cubicBezTo>
                    <a:pt x="0" y="33"/>
                    <a:pt x="2073" y="162"/>
                    <a:pt x="4145" y="292"/>
                  </a:cubicBezTo>
                  <a:cubicBezTo>
                    <a:pt x="4663" y="324"/>
                    <a:pt x="5181" y="324"/>
                    <a:pt x="5700" y="356"/>
                  </a:cubicBezTo>
                  <a:cubicBezTo>
                    <a:pt x="6185" y="389"/>
                    <a:pt x="6639" y="389"/>
                    <a:pt x="7027" y="389"/>
                  </a:cubicBezTo>
                  <a:cubicBezTo>
                    <a:pt x="7286" y="400"/>
                    <a:pt x="7517" y="403"/>
                    <a:pt x="7709" y="403"/>
                  </a:cubicBezTo>
                  <a:cubicBezTo>
                    <a:pt x="8092" y="403"/>
                    <a:pt x="8323" y="389"/>
                    <a:pt x="8323" y="389"/>
                  </a:cubicBezTo>
                  <a:lnTo>
                    <a:pt x="8323" y="356"/>
                  </a:lnTo>
                  <a:cubicBezTo>
                    <a:pt x="8323" y="356"/>
                    <a:pt x="7804" y="292"/>
                    <a:pt x="7027" y="227"/>
                  </a:cubicBezTo>
                  <a:cubicBezTo>
                    <a:pt x="6639" y="227"/>
                    <a:pt x="6185" y="195"/>
                    <a:pt x="5700" y="162"/>
                  </a:cubicBezTo>
                  <a:cubicBezTo>
                    <a:pt x="5214" y="130"/>
                    <a:pt x="4696" y="130"/>
                    <a:pt x="4178" y="130"/>
                  </a:cubicBez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Shape 1700"/>
        <p:cNvGrpSpPr/>
        <p:nvPr/>
      </p:nvGrpSpPr>
      <p:grpSpPr>
        <a:xfrm>
          <a:off x="0" y="0"/>
          <a:ext cx="0" cy="0"/>
          <a:chOff x="0" y="0"/>
          <a:chExt cx="0" cy="0"/>
        </a:xfrm>
      </p:grpSpPr>
      <p:sp>
        <p:nvSpPr>
          <p:cNvPr id="1701" name="Google Shape;1701;p53"/>
          <p:cNvSpPr txBox="1">
            <a:spLocks noGrp="1"/>
          </p:cNvSpPr>
          <p:nvPr>
            <p:ph type="title"/>
          </p:nvPr>
        </p:nvSpPr>
        <p:spPr>
          <a:xfrm>
            <a:off x="713100" y="539400"/>
            <a:ext cx="77178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EIN SINNESWANDEL</a:t>
            </a:r>
            <a:endParaRPr/>
          </a:p>
        </p:txBody>
      </p:sp>
      <p:sp>
        <p:nvSpPr>
          <p:cNvPr id="1702" name="Google Shape;1702;p53"/>
          <p:cNvSpPr txBox="1">
            <a:spLocks noGrp="1"/>
          </p:cNvSpPr>
          <p:nvPr>
            <p:ph type="subTitle" idx="1"/>
          </p:nvPr>
        </p:nvSpPr>
        <p:spPr>
          <a:xfrm>
            <a:off x="707825" y="2826313"/>
            <a:ext cx="2377200" cy="4005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MERKUR</a:t>
            </a:r>
            <a:endParaRPr/>
          </a:p>
        </p:txBody>
      </p:sp>
      <p:sp>
        <p:nvSpPr>
          <p:cNvPr id="1703" name="Google Shape;1703;p53"/>
          <p:cNvSpPr txBox="1">
            <a:spLocks noGrp="1"/>
          </p:cNvSpPr>
          <p:nvPr>
            <p:ph type="subTitle" idx="2"/>
          </p:nvPr>
        </p:nvSpPr>
        <p:spPr>
          <a:xfrm>
            <a:off x="707825" y="3226813"/>
            <a:ext cx="2377200" cy="7836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Der Merkur ist der sonnennächste Planet und der kleinste</a:t>
            </a:r>
            <a:endParaRPr/>
          </a:p>
        </p:txBody>
      </p:sp>
      <p:sp>
        <p:nvSpPr>
          <p:cNvPr id="1704" name="Google Shape;1704;p53"/>
          <p:cNvSpPr txBox="1">
            <a:spLocks noGrp="1"/>
          </p:cNvSpPr>
          <p:nvPr>
            <p:ph type="subTitle" idx="3"/>
          </p:nvPr>
        </p:nvSpPr>
        <p:spPr>
          <a:xfrm>
            <a:off x="3383400" y="2826313"/>
            <a:ext cx="2377200" cy="4005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VENUS</a:t>
            </a:r>
            <a:endParaRPr/>
          </a:p>
        </p:txBody>
      </p:sp>
      <p:sp>
        <p:nvSpPr>
          <p:cNvPr id="1705" name="Google Shape;1705;p53"/>
          <p:cNvSpPr txBox="1">
            <a:spLocks noGrp="1"/>
          </p:cNvSpPr>
          <p:nvPr>
            <p:ph type="subTitle" idx="4"/>
          </p:nvPr>
        </p:nvSpPr>
        <p:spPr>
          <a:xfrm>
            <a:off x="3383400" y="3226813"/>
            <a:ext cx="2377200" cy="7836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Die Venus ist der zweite Planet des Sonnensystems und der drittkleinste</a:t>
            </a:r>
            <a:endParaRPr/>
          </a:p>
        </p:txBody>
      </p:sp>
      <p:sp>
        <p:nvSpPr>
          <p:cNvPr id="1706" name="Google Shape;1706;p53"/>
          <p:cNvSpPr txBox="1">
            <a:spLocks noGrp="1"/>
          </p:cNvSpPr>
          <p:nvPr>
            <p:ph type="subTitle" idx="5"/>
          </p:nvPr>
        </p:nvSpPr>
        <p:spPr>
          <a:xfrm>
            <a:off x="6053700" y="2826313"/>
            <a:ext cx="2377200" cy="4005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MARS</a:t>
            </a:r>
            <a:endParaRPr/>
          </a:p>
        </p:txBody>
      </p:sp>
      <p:sp>
        <p:nvSpPr>
          <p:cNvPr id="1707" name="Google Shape;1707;p53"/>
          <p:cNvSpPr txBox="1">
            <a:spLocks noGrp="1"/>
          </p:cNvSpPr>
          <p:nvPr>
            <p:ph type="subTitle" idx="6"/>
          </p:nvPr>
        </p:nvSpPr>
        <p:spPr>
          <a:xfrm>
            <a:off x="6053700" y="3226813"/>
            <a:ext cx="2377200" cy="7836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Obwohl er rot ist, ist der Mars eigentlich sehr kalt. Er hat zwei Monde! </a:t>
            </a:r>
            <a:endParaRPr/>
          </a:p>
        </p:txBody>
      </p:sp>
      <p:grpSp>
        <p:nvGrpSpPr>
          <p:cNvPr id="1708" name="Google Shape;1708;p53"/>
          <p:cNvGrpSpPr/>
          <p:nvPr/>
        </p:nvGrpSpPr>
        <p:grpSpPr>
          <a:xfrm>
            <a:off x="7503663" y="638175"/>
            <a:ext cx="736750" cy="709200"/>
            <a:chOff x="1426600" y="736000"/>
            <a:chExt cx="736750" cy="709200"/>
          </a:xfrm>
        </p:grpSpPr>
        <p:sp>
          <p:nvSpPr>
            <p:cNvPr id="1709" name="Google Shape;1709;p53"/>
            <p:cNvSpPr/>
            <p:nvPr/>
          </p:nvSpPr>
          <p:spPr>
            <a:xfrm>
              <a:off x="1611200" y="1094650"/>
              <a:ext cx="123075" cy="31600"/>
            </a:xfrm>
            <a:custGeom>
              <a:avLst/>
              <a:gdLst/>
              <a:ahLst/>
              <a:cxnLst/>
              <a:rect l="l" t="t" r="r" b="b"/>
              <a:pathLst>
                <a:path w="4923" h="1264" extrusionOk="0">
                  <a:moveTo>
                    <a:pt x="0" y="0"/>
                  </a:moveTo>
                  <a:lnTo>
                    <a:pt x="0" y="33"/>
                  </a:lnTo>
                  <a:cubicBezTo>
                    <a:pt x="0" y="33"/>
                    <a:pt x="1231" y="389"/>
                    <a:pt x="2461" y="713"/>
                  </a:cubicBezTo>
                  <a:cubicBezTo>
                    <a:pt x="2753" y="810"/>
                    <a:pt x="3044" y="907"/>
                    <a:pt x="3335" y="972"/>
                  </a:cubicBezTo>
                  <a:cubicBezTo>
                    <a:pt x="3627" y="1036"/>
                    <a:pt x="3918" y="1101"/>
                    <a:pt x="4145" y="1134"/>
                  </a:cubicBezTo>
                  <a:cubicBezTo>
                    <a:pt x="4598" y="1231"/>
                    <a:pt x="4922" y="1263"/>
                    <a:pt x="4922" y="1263"/>
                  </a:cubicBezTo>
                  <a:cubicBezTo>
                    <a:pt x="4922" y="1263"/>
                    <a:pt x="4631" y="1134"/>
                    <a:pt x="4177" y="1004"/>
                  </a:cubicBezTo>
                  <a:cubicBezTo>
                    <a:pt x="3951" y="907"/>
                    <a:pt x="3692" y="842"/>
                    <a:pt x="3400" y="777"/>
                  </a:cubicBezTo>
                  <a:cubicBezTo>
                    <a:pt x="3109" y="713"/>
                    <a:pt x="2785" y="648"/>
                    <a:pt x="2494" y="551"/>
                  </a:cubicBezTo>
                  <a:cubicBezTo>
                    <a:pt x="1263" y="292"/>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 name="Google Shape;1710;p53"/>
            <p:cNvSpPr/>
            <p:nvPr/>
          </p:nvSpPr>
          <p:spPr>
            <a:xfrm>
              <a:off x="1674325" y="995875"/>
              <a:ext cx="71275" cy="106075"/>
            </a:xfrm>
            <a:custGeom>
              <a:avLst/>
              <a:gdLst/>
              <a:ahLst/>
              <a:cxnLst/>
              <a:rect l="l" t="t" r="r" b="b"/>
              <a:pathLst>
                <a:path w="2851" h="4243" extrusionOk="0">
                  <a:moveTo>
                    <a:pt x="1" y="0"/>
                  </a:moveTo>
                  <a:cubicBezTo>
                    <a:pt x="1" y="0"/>
                    <a:pt x="681" y="1069"/>
                    <a:pt x="1361" y="2170"/>
                  </a:cubicBezTo>
                  <a:cubicBezTo>
                    <a:pt x="1555" y="2429"/>
                    <a:pt x="1717" y="2688"/>
                    <a:pt x="1879" y="2947"/>
                  </a:cubicBezTo>
                  <a:cubicBezTo>
                    <a:pt x="2041" y="3206"/>
                    <a:pt x="2203" y="3433"/>
                    <a:pt x="2332" y="3627"/>
                  </a:cubicBezTo>
                  <a:cubicBezTo>
                    <a:pt x="2624" y="3984"/>
                    <a:pt x="2851" y="4243"/>
                    <a:pt x="2851" y="4243"/>
                  </a:cubicBezTo>
                  <a:lnTo>
                    <a:pt x="2851" y="4210"/>
                  </a:lnTo>
                  <a:cubicBezTo>
                    <a:pt x="2851" y="4210"/>
                    <a:pt x="2721" y="3919"/>
                    <a:pt x="2494" y="3530"/>
                  </a:cubicBezTo>
                  <a:cubicBezTo>
                    <a:pt x="2365" y="3303"/>
                    <a:pt x="2203" y="3077"/>
                    <a:pt x="2041" y="2818"/>
                  </a:cubicBezTo>
                  <a:cubicBezTo>
                    <a:pt x="1879" y="2591"/>
                    <a:pt x="1685" y="2332"/>
                    <a:pt x="1491" y="2073"/>
                  </a:cubicBezTo>
                  <a:lnTo>
                    <a:pt x="3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 name="Google Shape;1711;p53"/>
            <p:cNvSpPr/>
            <p:nvPr/>
          </p:nvSpPr>
          <p:spPr>
            <a:xfrm>
              <a:off x="1773900" y="736000"/>
              <a:ext cx="6525" cy="374850"/>
            </a:xfrm>
            <a:custGeom>
              <a:avLst/>
              <a:gdLst/>
              <a:ahLst/>
              <a:cxnLst/>
              <a:rect l="l" t="t" r="r" b="b"/>
              <a:pathLst>
                <a:path w="261" h="14994" extrusionOk="0">
                  <a:moveTo>
                    <a:pt x="228" y="1"/>
                  </a:moveTo>
                  <a:cubicBezTo>
                    <a:pt x="228" y="1"/>
                    <a:pt x="163" y="3725"/>
                    <a:pt x="98" y="7481"/>
                  </a:cubicBezTo>
                  <a:cubicBezTo>
                    <a:pt x="33" y="9359"/>
                    <a:pt x="1" y="11237"/>
                    <a:pt x="33" y="12630"/>
                  </a:cubicBezTo>
                  <a:cubicBezTo>
                    <a:pt x="33" y="14055"/>
                    <a:pt x="66" y="14994"/>
                    <a:pt x="66" y="14994"/>
                  </a:cubicBezTo>
                  <a:lnTo>
                    <a:pt x="98" y="14994"/>
                  </a:lnTo>
                  <a:cubicBezTo>
                    <a:pt x="98" y="14994"/>
                    <a:pt x="163" y="14055"/>
                    <a:pt x="195" y="12630"/>
                  </a:cubicBezTo>
                  <a:cubicBezTo>
                    <a:pt x="228" y="11237"/>
                    <a:pt x="260" y="9359"/>
                    <a:pt x="260" y="7481"/>
                  </a:cubicBezTo>
                  <a:lnTo>
                    <a:pt x="26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 name="Google Shape;1712;p53"/>
            <p:cNvSpPr/>
            <p:nvPr/>
          </p:nvSpPr>
          <p:spPr>
            <a:xfrm>
              <a:off x="1800625" y="982100"/>
              <a:ext cx="89075" cy="136050"/>
            </a:xfrm>
            <a:custGeom>
              <a:avLst/>
              <a:gdLst/>
              <a:ahLst/>
              <a:cxnLst/>
              <a:rect l="l" t="t" r="r" b="b"/>
              <a:pathLst>
                <a:path w="3563" h="5442" extrusionOk="0">
                  <a:moveTo>
                    <a:pt x="3530" y="1"/>
                  </a:moveTo>
                  <a:cubicBezTo>
                    <a:pt x="3530" y="1"/>
                    <a:pt x="2624" y="1329"/>
                    <a:pt x="1717" y="2689"/>
                  </a:cubicBezTo>
                  <a:cubicBezTo>
                    <a:pt x="1490" y="3013"/>
                    <a:pt x="1264" y="3336"/>
                    <a:pt x="1037" y="3660"/>
                  </a:cubicBezTo>
                  <a:cubicBezTo>
                    <a:pt x="843" y="3984"/>
                    <a:pt x="648" y="4275"/>
                    <a:pt x="486" y="4535"/>
                  </a:cubicBezTo>
                  <a:cubicBezTo>
                    <a:pt x="163" y="5085"/>
                    <a:pt x="1" y="5441"/>
                    <a:pt x="1" y="5441"/>
                  </a:cubicBezTo>
                  <a:cubicBezTo>
                    <a:pt x="1" y="5441"/>
                    <a:pt x="260" y="5117"/>
                    <a:pt x="616" y="4632"/>
                  </a:cubicBezTo>
                  <a:cubicBezTo>
                    <a:pt x="810" y="4373"/>
                    <a:pt x="1005" y="4081"/>
                    <a:pt x="1199" y="3790"/>
                  </a:cubicBezTo>
                  <a:cubicBezTo>
                    <a:pt x="1425" y="3466"/>
                    <a:pt x="1620" y="3110"/>
                    <a:pt x="1846" y="2753"/>
                  </a:cubicBezTo>
                  <a:cubicBezTo>
                    <a:pt x="2688" y="1393"/>
                    <a:pt x="3563" y="1"/>
                    <a:pt x="35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 name="Google Shape;1713;p53"/>
            <p:cNvSpPr/>
            <p:nvPr/>
          </p:nvSpPr>
          <p:spPr>
            <a:xfrm>
              <a:off x="1814400" y="1076825"/>
              <a:ext cx="120650" cy="52650"/>
            </a:xfrm>
            <a:custGeom>
              <a:avLst/>
              <a:gdLst/>
              <a:ahLst/>
              <a:cxnLst/>
              <a:rect l="l" t="t" r="r" b="b"/>
              <a:pathLst>
                <a:path w="4826" h="2106" extrusionOk="0">
                  <a:moveTo>
                    <a:pt x="4825" y="1"/>
                  </a:moveTo>
                  <a:lnTo>
                    <a:pt x="2396" y="972"/>
                  </a:lnTo>
                  <a:cubicBezTo>
                    <a:pt x="2073" y="1102"/>
                    <a:pt x="1781" y="1231"/>
                    <a:pt x="1490" y="1328"/>
                  </a:cubicBezTo>
                  <a:cubicBezTo>
                    <a:pt x="1198" y="1458"/>
                    <a:pt x="939" y="1587"/>
                    <a:pt x="713" y="1685"/>
                  </a:cubicBezTo>
                  <a:cubicBezTo>
                    <a:pt x="292" y="1911"/>
                    <a:pt x="0" y="2073"/>
                    <a:pt x="0" y="2073"/>
                  </a:cubicBezTo>
                  <a:lnTo>
                    <a:pt x="0" y="2106"/>
                  </a:lnTo>
                  <a:cubicBezTo>
                    <a:pt x="0" y="2106"/>
                    <a:pt x="324" y="2008"/>
                    <a:pt x="777" y="1847"/>
                  </a:cubicBezTo>
                  <a:cubicBezTo>
                    <a:pt x="1004" y="1749"/>
                    <a:pt x="1295" y="1652"/>
                    <a:pt x="1555" y="1523"/>
                  </a:cubicBezTo>
                  <a:cubicBezTo>
                    <a:pt x="1846" y="1393"/>
                    <a:pt x="2137" y="1264"/>
                    <a:pt x="2461" y="1134"/>
                  </a:cubicBezTo>
                  <a:cubicBezTo>
                    <a:pt x="3627" y="584"/>
                    <a:pt x="4825" y="33"/>
                    <a:pt x="4825" y="33"/>
                  </a:cubicBezTo>
                  <a:lnTo>
                    <a:pt x="482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 name="Google Shape;1714;p53"/>
            <p:cNvSpPr/>
            <p:nvPr/>
          </p:nvSpPr>
          <p:spPr>
            <a:xfrm>
              <a:off x="1817625" y="1135925"/>
              <a:ext cx="345725" cy="12175"/>
            </a:xfrm>
            <a:custGeom>
              <a:avLst/>
              <a:gdLst/>
              <a:ahLst/>
              <a:cxnLst/>
              <a:rect l="l" t="t" r="r" b="b"/>
              <a:pathLst>
                <a:path w="13829" h="487" extrusionOk="0">
                  <a:moveTo>
                    <a:pt x="13828" y="1"/>
                  </a:moveTo>
                  <a:cubicBezTo>
                    <a:pt x="13828" y="1"/>
                    <a:pt x="10395" y="65"/>
                    <a:pt x="6931" y="163"/>
                  </a:cubicBezTo>
                  <a:cubicBezTo>
                    <a:pt x="5182" y="195"/>
                    <a:pt x="3466" y="260"/>
                    <a:pt x="2170" y="325"/>
                  </a:cubicBezTo>
                  <a:cubicBezTo>
                    <a:pt x="875" y="389"/>
                    <a:pt x="1" y="454"/>
                    <a:pt x="1" y="454"/>
                  </a:cubicBezTo>
                  <a:lnTo>
                    <a:pt x="1" y="486"/>
                  </a:lnTo>
                  <a:lnTo>
                    <a:pt x="2170" y="486"/>
                  </a:lnTo>
                  <a:cubicBezTo>
                    <a:pt x="3466" y="454"/>
                    <a:pt x="5182" y="389"/>
                    <a:pt x="6931" y="325"/>
                  </a:cubicBezTo>
                  <a:cubicBezTo>
                    <a:pt x="10396" y="163"/>
                    <a:pt x="13828" y="1"/>
                    <a:pt x="13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 name="Google Shape;1715;p53"/>
            <p:cNvSpPr/>
            <p:nvPr/>
          </p:nvSpPr>
          <p:spPr>
            <a:xfrm>
              <a:off x="1814400" y="1169925"/>
              <a:ext cx="114175" cy="83425"/>
            </a:xfrm>
            <a:custGeom>
              <a:avLst/>
              <a:gdLst/>
              <a:ahLst/>
              <a:cxnLst/>
              <a:rect l="l" t="t" r="r" b="b"/>
              <a:pathLst>
                <a:path w="4567" h="3337" extrusionOk="0">
                  <a:moveTo>
                    <a:pt x="0" y="1"/>
                  </a:moveTo>
                  <a:cubicBezTo>
                    <a:pt x="0" y="1"/>
                    <a:pt x="259" y="260"/>
                    <a:pt x="680" y="584"/>
                  </a:cubicBezTo>
                  <a:cubicBezTo>
                    <a:pt x="874" y="746"/>
                    <a:pt x="1134" y="940"/>
                    <a:pt x="1393" y="1134"/>
                  </a:cubicBezTo>
                  <a:cubicBezTo>
                    <a:pt x="1652" y="1328"/>
                    <a:pt x="1943" y="1523"/>
                    <a:pt x="2235" y="1717"/>
                  </a:cubicBezTo>
                  <a:cubicBezTo>
                    <a:pt x="3400" y="2527"/>
                    <a:pt x="4566" y="3336"/>
                    <a:pt x="4566" y="3336"/>
                  </a:cubicBezTo>
                  <a:lnTo>
                    <a:pt x="4566" y="3304"/>
                  </a:lnTo>
                  <a:lnTo>
                    <a:pt x="2332" y="1588"/>
                  </a:lnTo>
                  <a:cubicBezTo>
                    <a:pt x="2040" y="1393"/>
                    <a:pt x="1781" y="1167"/>
                    <a:pt x="1522" y="972"/>
                  </a:cubicBezTo>
                  <a:cubicBezTo>
                    <a:pt x="1231" y="778"/>
                    <a:pt x="972" y="584"/>
                    <a:pt x="777" y="454"/>
                  </a:cubicBezTo>
                  <a:cubicBezTo>
                    <a:pt x="324" y="163"/>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 name="Google Shape;1716;p53"/>
            <p:cNvSpPr/>
            <p:nvPr/>
          </p:nvSpPr>
          <p:spPr>
            <a:xfrm>
              <a:off x="1804675" y="1195025"/>
              <a:ext cx="68025" cy="102025"/>
            </a:xfrm>
            <a:custGeom>
              <a:avLst/>
              <a:gdLst/>
              <a:ahLst/>
              <a:cxnLst/>
              <a:rect l="l" t="t" r="r" b="b"/>
              <a:pathLst>
                <a:path w="2721" h="4081" extrusionOk="0">
                  <a:moveTo>
                    <a:pt x="1" y="1"/>
                  </a:moveTo>
                  <a:cubicBezTo>
                    <a:pt x="1" y="1"/>
                    <a:pt x="130" y="292"/>
                    <a:pt x="357" y="681"/>
                  </a:cubicBezTo>
                  <a:cubicBezTo>
                    <a:pt x="486" y="875"/>
                    <a:pt x="616" y="1102"/>
                    <a:pt x="778" y="1361"/>
                  </a:cubicBezTo>
                  <a:cubicBezTo>
                    <a:pt x="940" y="1587"/>
                    <a:pt x="1134" y="1846"/>
                    <a:pt x="1296" y="2073"/>
                  </a:cubicBezTo>
                  <a:lnTo>
                    <a:pt x="2721" y="4081"/>
                  </a:lnTo>
                  <a:cubicBezTo>
                    <a:pt x="2721" y="4081"/>
                    <a:pt x="2073" y="3045"/>
                    <a:pt x="1425" y="2008"/>
                  </a:cubicBezTo>
                  <a:cubicBezTo>
                    <a:pt x="1263" y="1749"/>
                    <a:pt x="1102" y="1490"/>
                    <a:pt x="972" y="1231"/>
                  </a:cubicBezTo>
                  <a:cubicBezTo>
                    <a:pt x="810" y="1005"/>
                    <a:pt x="648" y="778"/>
                    <a:pt x="486" y="584"/>
                  </a:cubicBezTo>
                  <a:cubicBezTo>
                    <a:pt x="227" y="227"/>
                    <a:pt x="33" y="1"/>
                    <a:pt x="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 name="Google Shape;1717;p53"/>
            <p:cNvSpPr/>
            <p:nvPr/>
          </p:nvSpPr>
          <p:spPr>
            <a:xfrm>
              <a:off x="1774725" y="1198275"/>
              <a:ext cx="5700" cy="246925"/>
            </a:xfrm>
            <a:custGeom>
              <a:avLst/>
              <a:gdLst/>
              <a:ahLst/>
              <a:cxnLst/>
              <a:rect l="l" t="t" r="r" b="b"/>
              <a:pathLst>
                <a:path w="228" h="9877" extrusionOk="0">
                  <a:moveTo>
                    <a:pt x="33" y="0"/>
                  </a:moveTo>
                  <a:cubicBezTo>
                    <a:pt x="33" y="0"/>
                    <a:pt x="0" y="615"/>
                    <a:pt x="0" y="1522"/>
                  </a:cubicBezTo>
                  <a:cubicBezTo>
                    <a:pt x="0" y="2008"/>
                    <a:pt x="0" y="2526"/>
                    <a:pt x="0" y="3109"/>
                  </a:cubicBezTo>
                  <a:cubicBezTo>
                    <a:pt x="0" y="3692"/>
                    <a:pt x="33" y="4307"/>
                    <a:pt x="65" y="4955"/>
                  </a:cubicBezTo>
                  <a:lnTo>
                    <a:pt x="195" y="9877"/>
                  </a:lnTo>
                  <a:lnTo>
                    <a:pt x="227" y="9877"/>
                  </a:lnTo>
                  <a:lnTo>
                    <a:pt x="227" y="4922"/>
                  </a:lnTo>
                  <a:cubicBezTo>
                    <a:pt x="195" y="4307"/>
                    <a:pt x="195" y="3692"/>
                    <a:pt x="195" y="3109"/>
                  </a:cubicBezTo>
                  <a:cubicBezTo>
                    <a:pt x="195" y="2526"/>
                    <a:pt x="162" y="2008"/>
                    <a:pt x="162" y="1522"/>
                  </a:cubicBezTo>
                  <a:cubicBezTo>
                    <a:pt x="130" y="615"/>
                    <a:pt x="65"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 name="Google Shape;1718;p53"/>
            <p:cNvSpPr/>
            <p:nvPr/>
          </p:nvSpPr>
          <p:spPr>
            <a:xfrm>
              <a:off x="1668675" y="1191800"/>
              <a:ext cx="83400" cy="95550"/>
            </a:xfrm>
            <a:custGeom>
              <a:avLst/>
              <a:gdLst/>
              <a:ahLst/>
              <a:cxnLst/>
              <a:rect l="l" t="t" r="r" b="b"/>
              <a:pathLst>
                <a:path w="3336" h="3822" extrusionOk="0">
                  <a:moveTo>
                    <a:pt x="3303" y="0"/>
                  </a:moveTo>
                  <a:cubicBezTo>
                    <a:pt x="3303" y="0"/>
                    <a:pt x="3077" y="194"/>
                    <a:pt x="2753" y="551"/>
                  </a:cubicBezTo>
                  <a:cubicBezTo>
                    <a:pt x="2591" y="713"/>
                    <a:pt x="2397" y="907"/>
                    <a:pt x="2202" y="1134"/>
                  </a:cubicBezTo>
                  <a:cubicBezTo>
                    <a:pt x="2008" y="1360"/>
                    <a:pt x="1814" y="1619"/>
                    <a:pt x="1587" y="1846"/>
                  </a:cubicBezTo>
                  <a:cubicBezTo>
                    <a:pt x="810" y="2850"/>
                    <a:pt x="0" y="3821"/>
                    <a:pt x="0" y="3821"/>
                  </a:cubicBezTo>
                  <a:cubicBezTo>
                    <a:pt x="0" y="3821"/>
                    <a:pt x="875" y="2882"/>
                    <a:pt x="1717" y="1975"/>
                  </a:cubicBezTo>
                  <a:cubicBezTo>
                    <a:pt x="1943" y="1716"/>
                    <a:pt x="2137" y="1490"/>
                    <a:pt x="2364" y="1295"/>
                  </a:cubicBezTo>
                  <a:cubicBezTo>
                    <a:pt x="2558" y="1069"/>
                    <a:pt x="2720" y="842"/>
                    <a:pt x="2882" y="648"/>
                  </a:cubicBezTo>
                  <a:cubicBezTo>
                    <a:pt x="3141" y="292"/>
                    <a:pt x="3336" y="0"/>
                    <a:pt x="33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 name="Google Shape;1719;p53"/>
            <p:cNvSpPr/>
            <p:nvPr/>
          </p:nvSpPr>
          <p:spPr>
            <a:xfrm>
              <a:off x="1635475" y="1179650"/>
              <a:ext cx="98800" cy="45350"/>
            </a:xfrm>
            <a:custGeom>
              <a:avLst/>
              <a:gdLst/>
              <a:ahLst/>
              <a:cxnLst/>
              <a:rect l="l" t="t" r="r" b="b"/>
              <a:pathLst>
                <a:path w="3952" h="1814" extrusionOk="0">
                  <a:moveTo>
                    <a:pt x="3919" y="0"/>
                  </a:moveTo>
                  <a:cubicBezTo>
                    <a:pt x="3919" y="0"/>
                    <a:pt x="3660" y="65"/>
                    <a:pt x="3304" y="195"/>
                  </a:cubicBezTo>
                  <a:cubicBezTo>
                    <a:pt x="3109" y="292"/>
                    <a:pt x="2883" y="357"/>
                    <a:pt x="2656" y="486"/>
                  </a:cubicBezTo>
                  <a:cubicBezTo>
                    <a:pt x="2429" y="583"/>
                    <a:pt x="2170" y="713"/>
                    <a:pt x="1943" y="842"/>
                  </a:cubicBezTo>
                  <a:cubicBezTo>
                    <a:pt x="972" y="1296"/>
                    <a:pt x="1" y="1781"/>
                    <a:pt x="1" y="1781"/>
                  </a:cubicBezTo>
                  <a:lnTo>
                    <a:pt x="33" y="1814"/>
                  </a:lnTo>
                  <a:cubicBezTo>
                    <a:pt x="33" y="1814"/>
                    <a:pt x="1037" y="1393"/>
                    <a:pt x="2008" y="972"/>
                  </a:cubicBezTo>
                  <a:cubicBezTo>
                    <a:pt x="2267" y="875"/>
                    <a:pt x="2494" y="778"/>
                    <a:pt x="2753" y="680"/>
                  </a:cubicBezTo>
                  <a:cubicBezTo>
                    <a:pt x="2980" y="551"/>
                    <a:pt x="3174" y="454"/>
                    <a:pt x="3368" y="357"/>
                  </a:cubicBezTo>
                  <a:cubicBezTo>
                    <a:pt x="3725" y="162"/>
                    <a:pt x="3951" y="0"/>
                    <a:pt x="39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 name="Google Shape;1720;p53"/>
            <p:cNvSpPr/>
            <p:nvPr/>
          </p:nvSpPr>
          <p:spPr>
            <a:xfrm>
              <a:off x="1426600" y="1137550"/>
              <a:ext cx="301200" cy="14150"/>
            </a:xfrm>
            <a:custGeom>
              <a:avLst/>
              <a:gdLst/>
              <a:ahLst/>
              <a:cxnLst/>
              <a:rect l="l" t="t" r="r" b="b"/>
              <a:pathLst>
                <a:path w="12048" h="566" extrusionOk="0">
                  <a:moveTo>
                    <a:pt x="1" y="0"/>
                  </a:moveTo>
                  <a:lnTo>
                    <a:pt x="1" y="33"/>
                  </a:lnTo>
                  <a:cubicBezTo>
                    <a:pt x="1" y="33"/>
                    <a:pt x="3012" y="195"/>
                    <a:pt x="6024" y="357"/>
                  </a:cubicBezTo>
                  <a:cubicBezTo>
                    <a:pt x="7514" y="454"/>
                    <a:pt x="9036" y="519"/>
                    <a:pt x="10169" y="551"/>
                  </a:cubicBezTo>
                  <a:cubicBezTo>
                    <a:pt x="10547" y="562"/>
                    <a:pt x="10881" y="565"/>
                    <a:pt x="11160" y="565"/>
                  </a:cubicBezTo>
                  <a:cubicBezTo>
                    <a:pt x="11716" y="565"/>
                    <a:pt x="12047" y="551"/>
                    <a:pt x="12047" y="551"/>
                  </a:cubicBezTo>
                  <a:cubicBezTo>
                    <a:pt x="12047" y="551"/>
                    <a:pt x="11302" y="454"/>
                    <a:pt x="10169" y="389"/>
                  </a:cubicBezTo>
                  <a:cubicBezTo>
                    <a:pt x="9036" y="292"/>
                    <a:pt x="7514" y="260"/>
                    <a:pt x="6024" y="195"/>
                  </a:cubicBez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21" name="Google Shape;1721;p53"/>
          <p:cNvGrpSpPr/>
          <p:nvPr/>
        </p:nvGrpSpPr>
        <p:grpSpPr>
          <a:xfrm>
            <a:off x="8314509" y="4278985"/>
            <a:ext cx="188650" cy="182200"/>
            <a:chOff x="1148925" y="2624725"/>
            <a:chExt cx="188650" cy="182200"/>
          </a:xfrm>
        </p:grpSpPr>
        <p:sp>
          <p:nvSpPr>
            <p:cNvPr id="1722" name="Google Shape;1722;p53"/>
            <p:cNvSpPr/>
            <p:nvPr/>
          </p:nvSpPr>
          <p:spPr>
            <a:xfrm>
              <a:off x="1195875" y="2717025"/>
              <a:ext cx="31600" cy="8925"/>
            </a:xfrm>
            <a:custGeom>
              <a:avLst/>
              <a:gdLst/>
              <a:ahLst/>
              <a:cxnLst/>
              <a:rect l="l" t="t" r="r" b="b"/>
              <a:pathLst>
                <a:path w="1264" h="357" extrusionOk="0">
                  <a:moveTo>
                    <a:pt x="1" y="1"/>
                  </a:moveTo>
                  <a:cubicBezTo>
                    <a:pt x="1" y="1"/>
                    <a:pt x="324" y="130"/>
                    <a:pt x="616" y="227"/>
                  </a:cubicBezTo>
                  <a:cubicBezTo>
                    <a:pt x="713" y="260"/>
                    <a:pt x="778" y="292"/>
                    <a:pt x="843" y="324"/>
                  </a:cubicBezTo>
                  <a:cubicBezTo>
                    <a:pt x="907" y="324"/>
                    <a:pt x="1004" y="324"/>
                    <a:pt x="1069" y="357"/>
                  </a:cubicBezTo>
                  <a:cubicBezTo>
                    <a:pt x="1166" y="357"/>
                    <a:pt x="1264" y="324"/>
                    <a:pt x="1264" y="324"/>
                  </a:cubicBezTo>
                  <a:lnTo>
                    <a:pt x="1264" y="292"/>
                  </a:lnTo>
                  <a:cubicBezTo>
                    <a:pt x="1264" y="292"/>
                    <a:pt x="1199" y="260"/>
                    <a:pt x="1102" y="195"/>
                  </a:cubicBezTo>
                  <a:cubicBezTo>
                    <a:pt x="1037" y="162"/>
                    <a:pt x="972" y="130"/>
                    <a:pt x="907" y="98"/>
                  </a:cubicBezTo>
                  <a:cubicBezTo>
                    <a:pt x="810" y="98"/>
                    <a:pt x="745" y="98"/>
                    <a:pt x="648" y="65"/>
                  </a:cubicBezTo>
                  <a:cubicBezTo>
                    <a:pt x="357" y="33"/>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 name="Google Shape;1723;p53"/>
            <p:cNvSpPr/>
            <p:nvPr/>
          </p:nvSpPr>
          <p:spPr>
            <a:xfrm>
              <a:off x="1212075" y="2691125"/>
              <a:ext cx="18650" cy="27550"/>
            </a:xfrm>
            <a:custGeom>
              <a:avLst/>
              <a:gdLst/>
              <a:ahLst/>
              <a:cxnLst/>
              <a:rect l="l" t="t" r="r" b="b"/>
              <a:pathLst>
                <a:path w="746" h="1102" extrusionOk="0">
                  <a:moveTo>
                    <a:pt x="33" y="0"/>
                  </a:moveTo>
                  <a:lnTo>
                    <a:pt x="0" y="33"/>
                  </a:lnTo>
                  <a:cubicBezTo>
                    <a:pt x="0" y="33"/>
                    <a:pt x="162" y="324"/>
                    <a:pt x="324" y="616"/>
                  </a:cubicBezTo>
                  <a:cubicBezTo>
                    <a:pt x="356" y="680"/>
                    <a:pt x="389" y="745"/>
                    <a:pt x="421" y="810"/>
                  </a:cubicBezTo>
                  <a:cubicBezTo>
                    <a:pt x="454" y="875"/>
                    <a:pt x="518" y="939"/>
                    <a:pt x="551" y="972"/>
                  </a:cubicBezTo>
                  <a:cubicBezTo>
                    <a:pt x="648" y="1069"/>
                    <a:pt x="745" y="1101"/>
                    <a:pt x="745" y="1101"/>
                  </a:cubicBezTo>
                  <a:cubicBezTo>
                    <a:pt x="745" y="1101"/>
                    <a:pt x="745" y="1004"/>
                    <a:pt x="680" y="875"/>
                  </a:cubicBezTo>
                  <a:cubicBezTo>
                    <a:pt x="680" y="842"/>
                    <a:pt x="648" y="745"/>
                    <a:pt x="616" y="713"/>
                  </a:cubicBezTo>
                  <a:cubicBezTo>
                    <a:pt x="551" y="648"/>
                    <a:pt x="486" y="583"/>
                    <a:pt x="454" y="518"/>
                  </a:cubicBezTo>
                  <a:cubicBezTo>
                    <a:pt x="259" y="259"/>
                    <a:pt x="33"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 name="Google Shape;1724;p53"/>
            <p:cNvSpPr/>
            <p:nvPr/>
          </p:nvSpPr>
          <p:spPr>
            <a:xfrm>
              <a:off x="1236350" y="2624725"/>
              <a:ext cx="4900" cy="96375"/>
            </a:xfrm>
            <a:custGeom>
              <a:avLst/>
              <a:gdLst/>
              <a:ahLst/>
              <a:cxnLst/>
              <a:rect l="l" t="t" r="r" b="b"/>
              <a:pathLst>
                <a:path w="196" h="3855" extrusionOk="0">
                  <a:moveTo>
                    <a:pt x="98" y="1"/>
                  </a:moveTo>
                  <a:cubicBezTo>
                    <a:pt x="98" y="1"/>
                    <a:pt x="66" y="972"/>
                    <a:pt x="33" y="1912"/>
                  </a:cubicBezTo>
                  <a:cubicBezTo>
                    <a:pt x="1" y="2171"/>
                    <a:pt x="1" y="2397"/>
                    <a:pt x="1" y="2624"/>
                  </a:cubicBezTo>
                  <a:cubicBezTo>
                    <a:pt x="1" y="2851"/>
                    <a:pt x="1" y="3077"/>
                    <a:pt x="1" y="3239"/>
                  </a:cubicBezTo>
                  <a:cubicBezTo>
                    <a:pt x="33" y="3595"/>
                    <a:pt x="66" y="3854"/>
                    <a:pt x="66" y="3854"/>
                  </a:cubicBezTo>
                  <a:lnTo>
                    <a:pt x="98" y="3854"/>
                  </a:lnTo>
                  <a:cubicBezTo>
                    <a:pt x="98" y="3854"/>
                    <a:pt x="130" y="3595"/>
                    <a:pt x="163" y="3239"/>
                  </a:cubicBezTo>
                  <a:cubicBezTo>
                    <a:pt x="195" y="3077"/>
                    <a:pt x="195" y="2851"/>
                    <a:pt x="195" y="2624"/>
                  </a:cubicBezTo>
                  <a:cubicBezTo>
                    <a:pt x="195" y="2397"/>
                    <a:pt x="195" y="2171"/>
                    <a:pt x="195" y="1912"/>
                  </a:cubicBezTo>
                  <a:cubicBezTo>
                    <a:pt x="163" y="972"/>
                    <a:pt x="130" y="1"/>
                    <a:pt x="1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 name="Google Shape;1725;p53"/>
            <p:cNvSpPr/>
            <p:nvPr/>
          </p:nvSpPr>
          <p:spPr>
            <a:xfrm>
              <a:off x="1244450" y="2687875"/>
              <a:ext cx="23500" cy="34850"/>
            </a:xfrm>
            <a:custGeom>
              <a:avLst/>
              <a:gdLst/>
              <a:ahLst/>
              <a:cxnLst/>
              <a:rect l="l" t="t" r="r" b="b"/>
              <a:pathLst>
                <a:path w="940" h="1394" extrusionOk="0">
                  <a:moveTo>
                    <a:pt x="907" y="1"/>
                  </a:moveTo>
                  <a:cubicBezTo>
                    <a:pt x="907" y="1"/>
                    <a:pt x="648" y="325"/>
                    <a:pt x="389" y="648"/>
                  </a:cubicBezTo>
                  <a:cubicBezTo>
                    <a:pt x="324" y="746"/>
                    <a:pt x="260" y="810"/>
                    <a:pt x="195" y="908"/>
                  </a:cubicBezTo>
                  <a:cubicBezTo>
                    <a:pt x="162" y="972"/>
                    <a:pt x="130" y="1069"/>
                    <a:pt x="98" y="1134"/>
                  </a:cubicBezTo>
                  <a:cubicBezTo>
                    <a:pt x="33" y="1296"/>
                    <a:pt x="1" y="1393"/>
                    <a:pt x="1" y="1393"/>
                  </a:cubicBezTo>
                  <a:lnTo>
                    <a:pt x="33" y="1393"/>
                  </a:lnTo>
                  <a:cubicBezTo>
                    <a:pt x="33" y="1393"/>
                    <a:pt x="98" y="1328"/>
                    <a:pt x="227" y="1231"/>
                  </a:cubicBezTo>
                  <a:cubicBezTo>
                    <a:pt x="260" y="1167"/>
                    <a:pt x="324" y="1102"/>
                    <a:pt x="389" y="1005"/>
                  </a:cubicBezTo>
                  <a:cubicBezTo>
                    <a:pt x="422" y="940"/>
                    <a:pt x="486" y="843"/>
                    <a:pt x="519" y="746"/>
                  </a:cubicBezTo>
                  <a:cubicBezTo>
                    <a:pt x="745" y="389"/>
                    <a:pt x="940" y="1"/>
                    <a:pt x="9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 name="Google Shape;1726;p53"/>
            <p:cNvSpPr/>
            <p:nvPr/>
          </p:nvSpPr>
          <p:spPr>
            <a:xfrm>
              <a:off x="1247700" y="2712175"/>
              <a:ext cx="31600" cy="13775"/>
            </a:xfrm>
            <a:custGeom>
              <a:avLst/>
              <a:gdLst/>
              <a:ahLst/>
              <a:cxnLst/>
              <a:rect l="l" t="t" r="r" b="b"/>
              <a:pathLst>
                <a:path w="1264" h="551" extrusionOk="0">
                  <a:moveTo>
                    <a:pt x="1263" y="0"/>
                  </a:moveTo>
                  <a:cubicBezTo>
                    <a:pt x="1263" y="0"/>
                    <a:pt x="939" y="97"/>
                    <a:pt x="615" y="195"/>
                  </a:cubicBezTo>
                  <a:cubicBezTo>
                    <a:pt x="518" y="227"/>
                    <a:pt x="453" y="259"/>
                    <a:pt x="356" y="259"/>
                  </a:cubicBezTo>
                  <a:cubicBezTo>
                    <a:pt x="292" y="292"/>
                    <a:pt x="227" y="356"/>
                    <a:pt x="194" y="389"/>
                  </a:cubicBezTo>
                  <a:cubicBezTo>
                    <a:pt x="65" y="454"/>
                    <a:pt x="0" y="518"/>
                    <a:pt x="0" y="518"/>
                  </a:cubicBezTo>
                  <a:lnTo>
                    <a:pt x="32" y="551"/>
                  </a:lnTo>
                  <a:cubicBezTo>
                    <a:pt x="32" y="551"/>
                    <a:pt x="130" y="551"/>
                    <a:pt x="259" y="518"/>
                  </a:cubicBezTo>
                  <a:cubicBezTo>
                    <a:pt x="292" y="518"/>
                    <a:pt x="389" y="486"/>
                    <a:pt x="453" y="454"/>
                  </a:cubicBezTo>
                  <a:cubicBezTo>
                    <a:pt x="518" y="421"/>
                    <a:pt x="583" y="389"/>
                    <a:pt x="680" y="356"/>
                  </a:cubicBezTo>
                  <a:cubicBezTo>
                    <a:pt x="972" y="195"/>
                    <a:pt x="1263" y="33"/>
                    <a:pt x="1263" y="33"/>
                  </a:cubicBezTo>
                  <a:lnTo>
                    <a:pt x="126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 name="Google Shape;1727;p53"/>
            <p:cNvSpPr/>
            <p:nvPr/>
          </p:nvSpPr>
          <p:spPr>
            <a:xfrm>
              <a:off x="1249300" y="2726750"/>
              <a:ext cx="88275" cy="5675"/>
            </a:xfrm>
            <a:custGeom>
              <a:avLst/>
              <a:gdLst/>
              <a:ahLst/>
              <a:cxnLst/>
              <a:rect l="l" t="t" r="r" b="b"/>
              <a:pathLst>
                <a:path w="3531" h="227" extrusionOk="0">
                  <a:moveTo>
                    <a:pt x="1102" y="0"/>
                  </a:moveTo>
                  <a:cubicBezTo>
                    <a:pt x="908" y="0"/>
                    <a:pt x="713" y="33"/>
                    <a:pt x="551" y="33"/>
                  </a:cubicBezTo>
                  <a:cubicBezTo>
                    <a:pt x="228" y="97"/>
                    <a:pt x="1" y="130"/>
                    <a:pt x="1" y="130"/>
                  </a:cubicBezTo>
                  <a:lnTo>
                    <a:pt x="1" y="162"/>
                  </a:lnTo>
                  <a:cubicBezTo>
                    <a:pt x="1" y="162"/>
                    <a:pt x="228" y="194"/>
                    <a:pt x="551" y="194"/>
                  </a:cubicBezTo>
                  <a:cubicBezTo>
                    <a:pt x="713" y="227"/>
                    <a:pt x="908" y="227"/>
                    <a:pt x="1102" y="227"/>
                  </a:cubicBezTo>
                  <a:cubicBezTo>
                    <a:pt x="1329" y="194"/>
                    <a:pt x="1555" y="194"/>
                    <a:pt x="1782" y="162"/>
                  </a:cubicBezTo>
                  <a:cubicBezTo>
                    <a:pt x="2656" y="97"/>
                    <a:pt x="3531" y="33"/>
                    <a:pt x="3531" y="33"/>
                  </a:cubicBezTo>
                  <a:lnTo>
                    <a:pt x="353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 name="Google Shape;1728;p53"/>
            <p:cNvSpPr/>
            <p:nvPr/>
          </p:nvSpPr>
          <p:spPr>
            <a:xfrm>
              <a:off x="1248500" y="2735650"/>
              <a:ext cx="29175" cy="21875"/>
            </a:xfrm>
            <a:custGeom>
              <a:avLst/>
              <a:gdLst/>
              <a:ahLst/>
              <a:cxnLst/>
              <a:rect l="l" t="t" r="r" b="b"/>
              <a:pathLst>
                <a:path w="1167" h="875" extrusionOk="0">
                  <a:moveTo>
                    <a:pt x="0" y="0"/>
                  </a:moveTo>
                  <a:lnTo>
                    <a:pt x="0" y="33"/>
                  </a:lnTo>
                  <a:cubicBezTo>
                    <a:pt x="0" y="33"/>
                    <a:pt x="33" y="98"/>
                    <a:pt x="130" y="227"/>
                  </a:cubicBezTo>
                  <a:cubicBezTo>
                    <a:pt x="162" y="259"/>
                    <a:pt x="227" y="324"/>
                    <a:pt x="292" y="357"/>
                  </a:cubicBezTo>
                  <a:cubicBezTo>
                    <a:pt x="357" y="421"/>
                    <a:pt x="454" y="454"/>
                    <a:pt x="519" y="518"/>
                  </a:cubicBezTo>
                  <a:cubicBezTo>
                    <a:pt x="842" y="713"/>
                    <a:pt x="1134" y="875"/>
                    <a:pt x="1134" y="875"/>
                  </a:cubicBezTo>
                  <a:lnTo>
                    <a:pt x="1166" y="875"/>
                  </a:lnTo>
                  <a:cubicBezTo>
                    <a:pt x="1166" y="875"/>
                    <a:pt x="907" y="616"/>
                    <a:pt x="616" y="389"/>
                  </a:cubicBezTo>
                  <a:cubicBezTo>
                    <a:pt x="551" y="324"/>
                    <a:pt x="486" y="259"/>
                    <a:pt x="421" y="195"/>
                  </a:cubicBezTo>
                  <a:cubicBezTo>
                    <a:pt x="357" y="162"/>
                    <a:pt x="292" y="130"/>
                    <a:pt x="227" y="98"/>
                  </a:cubicBezTo>
                  <a:cubicBezTo>
                    <a:pt x="98" y="33"/>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 name="Google Shape;1729;p53"/>
            <p:cNvSpPr/>
            <p:nvPr/>
          </p:nvSpPr>
          <p:spPr>
            <a:xfrm>
              <a:off x="1245250" y="2742125"/>
              <a:ext cx="17850" cy="26750"/>
            </a:xfrm>
            <a:custGeom>
              <a:avLst/>
              <a:gdLst/>
              <a:ahLst/>
              <a:cxnLst/>
              <a:rect l="l" t="t" r="r" b="b"/>
              <a:pathLst>
                <a:path w="714" h="1070" extrusionOk="0">
                  <a:moveTo>
                    <a:pt x="33" y="0"/>
                  </a:moveTo>
                  <a:lnTo>
                    <a:pt x="1" y="33"/>
                  </a:lnTo>
                  <a:cubicBezTo>
                    <a:pt x="1" y="33"/>
                    <a:pt x="33" y="98"/>
                    <a:pt x="66" y="227"/>
                  </a:cubicBezTo>
                  <a:cubicBezTo>
                    <a:pt x="98" y="292"/>
                    <a:pt x="98" y="357"/>
                    <a:pt x="163" y="421"/>
                  </a:cubicBezTo>
                  <a:cubicBezTo>
                    <a:pt x="195" y="454"/>
                    <a:pt x="260" y="519"/>
                    <a:pt x="292" y="583"/>
                  </a:cubicBezTo>
                  <a:cubicBezTo>
                    <a:pt x="487" y="842"/>
                    <a:pt x="713" y="1069"/>
                    <a:pt x="713" y="1069"/>
                  </a:cubicBezTo>
                  <a:cubicBezTo>
                    <a:pt x="713" y="1069"/>
                    <a:pt x="584" y="778"/>
                    <a:pt x="422" y="486"/>
                  </a:cubicBezTo>
                  <a:cubicBezTo>
                    <a:pt x="390" y="421"/>
                    <a:pt x="357" y="357"/>
                    <a:pt x="325" y="292"/>
                  </a:cubicBezTo>
                  <a:cubicBezTo>
                    <a:pt x="292" y="227"/>
                    <a:pt x="228" y="195"/>
                    <a:pt x="195" y="130"/>
                  </a:cubicBezTo>
                  <a:cubicBezTo>
                    <a:pt x="98" y="65"/>
                    <a:pt x="33"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 name="Google Shape;1730;p53"/>
            <p:cNvSpPr/>
            <p:nvPr/>
          </p:nvSpPr>
          <p:spPr>
            <a:xfrm>
              <a:off x="1236350" y="2742925"/>
              <a:ext cx="4900" cy="64000"/>
            </a:xfrm>
            <a:custGeom>
              <a:avLst/>
              <a:gdLst/>
              <a:ahLst/>
              <a:cxnLst/>
              <a:rect l="l" t="t" r="r" b="b"/>
              <a:pathLst>
                <a:path w="196" h="2560" extrusionOk="0">
                  <a:moveTo>
                    <a:pt x="66" y="1"/>
                  </a:moveTo>
                  <a:cubicBezTo>
                    <a:pt x="66" y="1"/>
                    <a:pt x="33" y="163"/>
                    <a:pt x="1" y="422"/>
                  </a:cubicBezTo>
                  <a:cubicBezTo>
                    <a:pt x="1" y="519"/>
                    <a:pt x="1" y="681"/>
                    <a:pt x="1" y="810"/>
                  </a:cubicBezTo>
                  <a:cubicBezTo>
                    <a:pt x="1" y="972"/>
                    <a:pt x="1" y="1134"/>
                    <a:pt x="33" y="1296"/>
                  </a:cubicBezTo>
                  <a:cubicBezTo>
                    <a:pt x="66" y="1911"/>
                    <a:pt x="98" y="2559"/>
                    <a:pt x="98" y="2559"/>
                  </a:cubicBezTo>
                  <a:lnTo>
                    <a:pt x="130" y="2559"/>
                  </a:lnTo>
                  <a:cubicBezTo>
                    <a:pt x="130" y="2559"/>
                    <a:pt x="163" y="1911"/>
                    <a:pt x="195" y="1296"/>
                  </a:cubicBezTo>
                  <a:cubicBezTo>
                    <a:pt x="195" y="1134"/>
                    <a:pt x="195" y="972"/>
                    <a:pt x="195" y="810"/>
                  </a:cubicBezTo>
                  <a:cubicBezTo>
                    <a:pt x="195" y="681"/>
                    <a:pt x="195" y="519"/>
                    <a:pt x="163" y="422"/>
                  </a:cubicBezTo>
                  <a:cubicBezTo>
                    <a:pt x="130" y="163"/>
                    <a:pt x="98" y="1"/>
                    <a:pt x="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 name="Google Shape;1731;p53"/>
            <p:cNvSpPr/>
            <p:nvPr/>
          </p:nvSpPr>
          <p:spPr>
            <a:xfrm>
              <a:off x="1210450" y="2741325"/>
              <a:ext cx="21875" cy="25100"/>
            </a:xfrm>
            <a:custGeom>
              <a:avLst/>
              <a:gdLst/>
              <a:ahLst/>
              <a:cxnLst/>
              <a:rect l="l" t="t" r="r" b="b"/>
              <a:pathLst>
                <a:path w="875" h="1004" extrusionOk="0">
                  <a:moveTo>
                    <a:pt x="875" y="0"/>
                  </a:moveTo>
                  <a:cubicBezTo>
                    <a:pt x="875" y="0"/>
                    <a:pt x="778" y="32"/>
                    <a:pt x="681" y="130"/>
                  </a:cubicBezTo>
                  <a:cubicBezTo>
                    <a:pt x="616" y="162"/>
                    <a:pt x="583" y="194"/>
                    <a:pt x="519" y="259"/>
                  </a:cubicBezTo>
                  <a:cubicBezTo>
                    <a:pt x="486" y="324"/>
                    <a:pt x="421" y="389"/>
                    <a:pt x="389" y="453"/>
                  </a:cubicBezTo>
                  <a:cubicBezTo>
                    <a:pt x="195" y="712"/>
                    <a:pt x="0" y="972"/>
                    <a:pt x="0" y="972"/>
                  </a:cubicBezTo>
                  <a:lnTo>
                    <a:pt x="33" y="1004"/>
                  </a:lnTo>
                  <a:cubicBezTo>
                    <a:pt x="33" y="1004"/>
                    <a:pt x="260" y="777"/>
                    <a:pt x="519" y="551"/>
                  </a:cubicBezTo>
                  <a:cubicBezTo>
                    <a:pt x="551" y="486"/>
                    <a:pt x="616" y="453"/>
                    <a:pt x="681" y="389"/>
                  </a:cubicBezTo>
                  <a:cubicBezTo>
                    <a:pt x="713" y="324"/>
                    <a:pt x="778" y="259"/>
                    <a:pt x="810" y="227"/>
                  </a:cubicBezTo>
                  <a:cubicBezTo>
                    <a:pt x="842" y="97"/>
                    <a:pt x="875" y="32"/>
                    <a:pt x="875" y="32"/>
                  </a:cubicBezTo>
                  <a:lnTo>
                    <a:pt x="87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 name="Google Shape;1732;p53"/>
            <p:cNvSpPr/>
            <p:nvPr/>
          </p:nvSpPr>
          <p:spPr>
            <a:xfrm>
              <a:off x="1202350" y="2738075"/>
              <a:ext cx="25125" cy="12175"/>
            </a:xfrm>
            <a:custGeom>
              <a:avLst/>
              <a:gdLst/>
              <a:ahLst/>
              <a:cxnLst/>
              <a:rect l="l" t="t" r="r" b="b"/>
              <a:pathLst>
                <a:path w="1005" h="487" extrusionOk="0">
                  <a:moveTo>
                    <a:pt x="1005" y="1"/>
                  </a:moveTo>
                  <a:cubicBezTo>
                    <a:pt x="1005" y="1"/>
                    <a:pt x="940" y="1"/>
                    <a:pt x="810" y="33"/>
                  </a:cubicBezTo>
                  <a:cubicBezTo>
                    <a:pt x="778" y="33"/>
                    <a:pt x="713" y="33"/>
                    <a:pt x="648" y="65"/>
                  </a:cubicBezTo>
                  <a:cubicBezTo>
                    <a:pt x="584" y="98"/>
                    <a:pt x="519" y="130"/>
                    <a:pt x="486" y="162"/>
                  </a:cubicBezTo>
                  <a:cubicBezTo>
                    <a:pt x="227" y="324"/>
                    <a:pt x="1" y="486"/>
                    <a:pt x="1" y="486"/>
                  </a:cubicBezTo>
                  <a:cubicBezTo>
                    <a:pt x="1" y="486"/>
                    <a:pt x="292" y="421"/>
                    <a:pt x="551" y="324"/>
                  </a:cubicBezTo>
                  <a:cubicBezTo>
                    <a:pt x="616" y="292"/>
                    <a:pt x="681" y="292"/>
                    <a:pt x="745" y="260"/>
                  </a:cubicBezTo>
                  <a:cubicBezTo>
                    <a:pt x="810" y="227"/>
                    <a:pt x="843" y="195"/>
                    <a:pt x="875" y="162"/>
                  </a:cubicBezTo>
                  <a:cubicBezTo>
                    <a:pt x="972" y="98"/>
                    <a:pt x="1005" y="33"/>
                    <a:pt x="1005" y="33"/>
                  </a:cubicBezTo>
                  <a:lnTo>
                    <a:pt x="100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 name="Google Shape;1733;p53"/>
            <p:cNvSpPr/>
            <p:nvPr/>
          </p:nvSpPr>
          <p:spPr>
            <a:xfrm>
              <a:off x="1148925" y="2727550"/>
              <a:ext cx="76925" cy="5700"/>
            </a:xfrm>
            <a:custGeom>
              <a:avLst/>
              <a:gdLst/>
              <a:ahLst/>
              <a:cxnLst/>
              <a:rect l="l" t="t" r="r" b="b"/>
              <a:pathLst>
                <a:path w="3077" h="228" extrusionOk="0">
                  <a:moveTo>
                    <a:pt x="0" y="1"/>
                  </a:moveTo>
                  <a:lnTo>
                    <a:pt x="0" y="33"/>
                  </a:lnTo>
                  <a:cubicBezTo>
                    <a:pt x="0" y="33"/>
                    <a:pt x="778" y="98"/>
                    <a:pt x="1522" y="162"/>
                  </a:cubicBezTo>
                  <a:cubicBezTo>
                    <a:pt x="1717" y="195"/>
                    <a:pt x="1911" y="195"/>
                    <a:pt x="2105" y="227"/>
                  </a:cubicBezTo>
                  <a:cubicBezTo>
                    <a:pt x="2267" y="227"/>
                    <a:pt x="2461" y="227"/>
                    <a:pt x="2591" y="195"/>
                  </a:cubicBezTo>
                  <a:cubicBezTo>
                    <a:pt x="2882" y="195"/>
                    <a:pt x="3077" y="162"/>
                    <a:pt x="3077" y="162"/>
                  </a:cubicBezTo>
                  <a:lnTo>
                    <a:pt x="3077" y="130"/>
                  </a:lnTo>
                  <a:cubicBezTo>
                    <a:pt x="3077" y="130"/>
                    <a:pt x="2882" y="98"/>
                    <a:pt x="2591" y="33"/>
                  </a:cubicBezTo>
                  <a:cubicBezTo>
                    <a:pt x="2461" y="33"/>
                    <a:pt x="2300" y="1"/>
                    <a:pt x="21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34" name="Google Shape;1734;p53"/>
          <p:cNvGrpSpPr/>
          <p:nvPr/>
        </p:nvGrpSpPr>
        <p:grpSpPr>
          <a:xfrm>
            <a:off x="458888" y="4125566"/>
            <a:ext cx="508425" cy="489000"/>
            <a:chOff x="3034425" y="1221750"/>
            <a:chExt cx="508425" cy="489000"/>
          </a:xfrm>
        </p:grpSpPr>
        <p:sp>
          <p:nvSpPr>
            <p:cNvPr id="1735" name="Google Shape;1735;p53"/>
            <p:cNvSpPr/>
            <p:nvPr/>
          </p:nvSpPr>
          <p:spPr>
            <a:xfrm>
              <a:off x="3162325" y="1469475"/>
              <a:ext cx="85025" cy="21875"/>
            </a:xfrm>
            <a:custGeom>
              <a:avLst/>
              <a:gdLst/>
              <a:ahLst/>
              <a:cxnLst/>
              <a:rect l="l" t="t" r="r" b="b"/>
              <a:pathLst>
                <a:path w="3401" h="875" extrusionOk="0">
                  <a:moveTo>
                    <a:pt x="1" y="0"/>
                  </a:moveTo>
                  <a:cubicBezTo>
                    <a:pt x="1" y="0"/>
                    <a:pt x="843" y="260"/>
                    <a:pt x="1685" y="519"/>
                  </a:cubicBezTo>
                  <a:cubicBezTo>
                    <a:pt x="1879" y="551"/>
                    <a:pt x="2106" y="616"/>
                    <a:pt x="2300" y="680"/>
                  </a:cubicBezTo>
                  <a:cubicBezTo>
                    <a:pt x="2494" y="745"/>
                    <a:pt x="2688" y="778"/>
                    <a:pt x="2850" y="810"/>
                  </a:cubicBezTo>
                  <a:cubicBezTo>
                    <a:pt x="3174" y="842"/>
                    <a:pt x="3369" y="875"/>
                    <a:pt x="3369" y="875"/>
                  </a:cubicBezTo>
                  <a:lnTo>
                    <a:pt x="3401" y="842"/>
                  </a:lnTo>
                  <a:cubicBezTo>
                    <a:pt x="3401" y="842"/>
                    <a:pt x="3174" y="745"/>
                    <a:pt x="2883" y="648"/>
                  </a:cubicBezTo>
                  <a:cubicBezTo>
                    <a:pt x="2721" y="583"/>
                    <a:pt x="2527" y="519"/>
                    <a:pt x="2332" y="486"/>
                  </a:cubicBezTo>
                  <a:cubicBezTo>
                    <a:pt x="2138" y="454"/>
                    <a:pt x="1911" y="389"/>
                    <a:pt x="1717" y="357"/>
                  </a:cubicBezTo>
                  <a:cubicBezTo>
                    <a:pt x="843" y="162"/>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 name="Google Shape;1736;p53"/>
            <p:cNvSpPr/>
            <p:nvPr/>
          </p:nvSpPr>
          <p:spPr>
            <a:xfrm>
              <a:off x="3206050" y="1400650"/>
              <a:ext cx="48600" cy="73700"/>
            </a:xfrm>
            <a:custGeom>
              <a:avLst/>
              <a:gdLst/>
              <a:ahLst/>
              <a:cxnLst/>
              <a:rect l="l" t="t" r="r" b="b"/>
              <a:pathLst>
                <a:path w="1944" h="2948" extrusionOk="0">
                  <a:moveTo>
                    <a:pt x="0" y="1"/>
                  </a:moveTo>
                  <a:cubicBezTo>
                    <a:pt x="1" y="1"/>
                    <a:pt x="454" y="778"/>
                    <a:pt x="907" y="1523"/>
                  </a:cubicBezTo>
                  <a:cubicBezTo>
                    <a:pt x="1037" y="1685"/>
                    <a:pt x="1134" y="1879"/>
                    <a:pt x="1231" y="2073"/>
                  </a:cubicBezTo>
                  <a:cubicBezTo>
                    <a:pt x="1360" y="2235"/>
                    <a:pt x="1490" y="2397"/>
                    <a:pt x="1587" y="2527"/>
                  </a:cubicBezTo>
                  <a:cubicBezTo>
                    <a:pt x="1781" y="2786"/>
                    <a:pt x="1943" y="2948"/>
                    <a:pt x="1943" y="2948"/>
                  </a:cubicBezTo>
                  <a:lnTo>
                    <a:pt x="1943" y="2915"/>
                  </a:lnTo>
                  <a:cubicBezTo>
                    <a:pt x="1943" y="2915"/>
                    <a:pt x="1879" y="2721"/>
                    <a:pt x="1717" y="2430"/>
                  </a:cubicBezTo>
                  <a:cubicBezTo>
                    <a:pt x="1620" y="2268"/>
                    <a:pt x="1522" y="2106"/>
                    <a:pt x="1425" y="1944"/>
                  </a:cubicBezTo>
                  <a:cubicBezTo>
                    <a:pt x="1296" y="1782"/>
                    <a:pt x="1166" y="1588"/>
                    <a:pt x="1037" y="1426"/>
                  </a:cubicBezTo>
                  <a:cubicBezTo>
                    <a:pt x="519" y="713"/>
                    <a:pt x="1"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 name="Google Shape;1737;p53"/>
            <p:cNvSpPr/>
            <p:nvPr/>
          </p:nvSpPr>
          <p:spPr>
            <a:xfrm>
              <a:off x="3273250" y="1221750"/>
              <a:ext cx="6500" cy="258275"/>
            </a:xfrm>
            <a:custGeom>
              <a:avLst/>
              <a:gdLst/>
              <a:ahLst/>
              <a:cxnLst/>
              <a:rect l="l" t="t" r="r" b="b"/>
              <a:pathLst>
                <a:path w="260" h="10331" extrusionOk="0">
                  <a:moveTo>
                    <a:pt x="194" y="0"/>
                  </a:moveTo>
                  <a:cubicBezTo>
                    <a:pt x="194" y="0"/>
                    <a:pt x="130" y="2591"/>
                    <a:pt x="65" y="5149"/>
                  </a:cubicBezTo>
                  <a:cubicBezTo>
                    <a:pt x="33" y="6444"/>
                    <a:pt x="0" y="7740"/>
                    <a:pt x="33" y="8711"/>
                  </a:cubicBezTo>
                  <a:cubicBezTo>
                    <a:pt x="65" y="9683"/>
                    <a:pt x="97" y="10330"/>
                    <a:pt x="97" y="10330"/>
                  </a:cubicBezTo>
                  <a:cubicBezTo>
                    <a:pt x="97" y="10330"/>
                    <a:pt x="162" y="9683"/>
                    <a:pt x="194" y="8711"/>
                  </a:cubicBezTo>
                  <a:cubicBezTo>
                    <a:pt x="227" y="7740"/>
                    <a:pt x="259" y="6444"/>
                    <a:pt x="227" y="5149"/>
                  </a:cubicBezTo>
                  <a:lnTo>
                    <a:pt x="22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 name="Google Shape;1738;p53"/>
            <p:cNvSpPr/>
            <p:nvPr/>
          </p:nvSpPr>
          <p:spPr>
            <a:xfrm>
              <a:off x="3292675" y="1390950"/>
              <a:ext cx="61550" cy="94750"/>
            </a:xfrm>
            <a:custGeom>
              <a:avLst/>
              <a:gdLst/>
              <a:ahLst/>
              <a:cxnLst/>
              <a:rect l="l" t="t" r="r" b="b"/>
              <a:pathLst>
                <a:path w="2462" h="3790" extrusionOk="0">
                  <a:moveTo>
                    <a:pt x="2429" y="0"/>
                  </a:moveTo>
                  <a:cubicBezTo>
                    <a:pt x="2429" y="0"/>
                    <a:pt x="1781" y="939"/>
                    <a:pt x="1166" y="1846"/>
                  </a:cubicBezTo>
                  <a:cubicBezTo>
                    <a:pt x="1004" y="2073"/>
                    <a:pt x="842" y="2299"/>
                    <a:pt x="680" y="2526"/>
                  </a:cubicBezTo>
                  <a:cubicBezTo>
                    <a:pt x="551" y="2753"/>
                    <a:pt x="421" y="2947"/>
                    <a:pt x="324" y="3141"/>
                  </a:cubicBezTo>
                  <a:cubicBezTo>
                    <a:pt x="97" y="3498"/>
                    <a:pt x="0" y="3757"/>
                    <a:pt x="0" y="3757"/>
                  </a:cubicBezTo>
                  <a:lnTo>
                    <a:pt x="0" y="3789"/>
                  </a:lnTo>
                  <a:cubicBezTo>
                    <a:pt x="0" y="3789"/>
                    <a:pt x="195" y="3562"/>
                    <a:pt x="454" y="3239"/>
                  </a:cubicBezTo>
                  <a:cubicBezTo>
                    <a:pt x="583" y="3044"/>
                    <a:pt x="713" y="2850"/>
                    <a:pt x="875" y="2656"/>
                  </a:cubicBezTo>
                  <a:cubicBezTo>
                    <a:pt x="1004" y="2429"/>
                    <a:pt x="1134" y="2170"/>
                    <a:pt x="1296" y="1943"/>
                  </a:cubicBezTo>
                  <a:cubicBezTo>
                    <a:pt x="1879" y="972"/>
                    <a:pt x="2461" y="33"/>
                    <a:pt x="2461" y="33"/>
                  </a:cubicBezTo>
                  <a:lnTo>
                    <a:pt x="242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 name="Google Shape;1739;p53"/>
            <p:cNvSpPr/>
            <p:nvPr/>
          </p:nvSpPr>
          <p:spPr>
            <a:xfrm>
              <a:off x="3301575" y="1456525"/>
              <a:ext cx="84225" cy="36450"/>
            </a:xfrm>
            <a:custGeom>
              <a:avLst/>
              <a:gdLst/>
              <a:ahLst/>
              <a:cxnLst/>
              <a:rect l="l" t="t" r="r" b="b"/>
              <a:pathLst>
                <a:path w="3369" h="1458" extrusionOk="0">
                  <a:moveTo>
                    <a:pt x="3336" y="0"/>
                  </a:moveTo>
                  <a:cubicBezTo>
                    <a:pt x="3336" y="0"/>
                    <a:pt x="2494" y="324"/>
                    <a:pt x="1652" y="648"/>
                  </a:cubicBezTo>
                  <a:cubicBezTo>
                    <a:pt x="1458" y="745"/>
                    <a:pt x="1231" y="810"/>
                    <a:pt x="1037" y="907"/>
                  </a:cubicBezTo>
                  <a:cubicBezTo>
                    <a:pt x="842" y="972"/>
                    <a:pt x="648" y="1069"/>
                    <a:pt x="519" y="1134"/>
                  </a:cubicBezTo>
                  <a:cubicBezTo>
                    <a:pt x="195" y="1296"/>
                    <a:pt x="1" y="1425"/>
                    <a:pt x="1" y="1425"/>
                  </a:cubicBezTo>
                  <a:lnTo>
                    <a:pt x="33" y="1458"/>
                  </a:lnTo>
                  <a:cubicBezTo>
                    <a:pt x="33" y="1458"/>
                    <a:pt x="260" y="1393"/>
                    <a:pt x="583" y="1296"/>
                  </a:cubicBezTo>
                  <a:cubicBezTo>
                    <a:pt x="745" y="1231"/>
                    <a:pt x="907" y="1166"/>
                    <a:pt x="1102" y="1101"/>
                  </a:cubicBezTo>
                  <a:cubicBezTo>
                    <a:pt x="1296" y="1004"/>
                    <a:pt x="1523" y="907"/>
                    <a:pt x="1717" y="810"/>
                  </a:cubicBezTo>
                  <a:cubicBezTo>
                    <a:pt x="2526" y="421"/>
                    <a:pt x="3368" y="33"/>
                    <a:pt x="3368" y="33"/>
                  </a:cubicBezTo>
                  <a:lnTo>
                    <a:pt x="33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 name="Google Shape;1740;p53"/>
            <p:cNvSpPr/>
            <p:nvPr/>
          </p:nvSpPr>
          <p:spPr>
            <a:xfrm>
              <a:off x="3304825" y="1497000"/>
              <a:ext cx="238025" cy="9750"/>
            </a:xfrm>
            <a:custGeom>
              <a:avLst/>
              <a:gdLst/>
              <a:ahLst/>
              <a:cxnLst/>
              <a:rect l="l" t="t" r="r" b="b"/>
              <a:pathLst>
                <a:path w="9521" h="390" extrusionOk="0">
                  <a:moveTo>
                    <a:pt x="9521" y="0"/>
                  </a:moveTo>
                  <a:cubicBezTo>
                    <a:pt x="9521" y="0"/>
                    <a:pt x="7124" y="65"/>
                    <a:pt x="4760" y="98"/>
                  </a:cubicBezTo>
                  <a:cubicBezTo>
                    <a:pt x="4145" y="130"/>
                    <a:pt x="3562" y="130"/>
                    <a:pt x="3012" y="130"/>
                  </a:cubicBezTo>
                  <a:cubicBezTo>
                    <a:pt x="2429" y="162"/>
                    <a:pt x="1911" y="195"/>
                    <a:pt x="1457" y="227"/>
                  </a:cubicBezTo>
                  <a:cubicBezTo>
                    <a:pt x="583" y="260"/>
                    <a:pt x="0" y="324"/>
                    <a:pt x="0" y="324"/>
                  </a:cubicBezTo>
                  <a:lnTo>
                    <a:pt x="0" y="357"/>
                  </a:lnTo>
                  <a:cubicBezTo>
                    <a:pt x="0" y="357"/>
                    <a:pt x="583" y="389"/>
                    <a:pt x="1490" y="389"/>
                  </a:cubicBezTo>
                  <a:cubicBezTo>
                    <a:pt x="1911" y="389"/>
                    <a:pt x="2461" y="357"/>
                    <a:pt x="3012" y="357"/>
                  </a:cubicBezTo>
                  <a:cubicBezTo>
                    <a:pt x="3562" y="324"/>
                    <a:pt x="4145" y="292"/>
                    <a:pt x="4760" y="260"/>
                  </a:cubicBezTo>
                  <a:lnTo>
                    <a:pt x="9521" y="33"/>
                  </a:lnTo>
                  <a:lnTo>
                    <a:pt x="952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 name="Google Shape;1741;p53"/>
            <p:cNvSpPr/>
            <p:nvPr/>
          </p:nvSpPr>
          <p:spPr>
            <a:xfrm>
              <a:off x="3302375" y="1520475"/>
              <a:ext cx="78575" cy="57500"/>
            </a:xfrm>
            <a:custGeom>
              <a:avLst/>
              <a:gdLst/>
              <a:ahLst/>
              <a:cxnLst/>
              <a:rect l="l" t="t" r="r" b="b"/>
              <a:pathLst>
                <a:path w="3143" h="2300" extrusionOk="0">
                  <a:moveTo>
                    <a:pt x="1" y="1"/>
                  </a:moveTo>
                  <a:lnTo>
                    <a:pt x="1" y="33"/>
                  </a:lnTo>
                  <a:cubicBezTo>
                    <a:pt x="1" y="33"/>
                    <a:pt x="163" y="195"/>
                    <a:pt x="454" y="454"/>
                  </a:cubicBezTo>
                  <a:cubicBezTo>
                    <a:pt x="584" y="551"/>
                    <a:pt x="746" y="681"/>
                    <a:pt x="940" y="810"/>
                  </a:cubicBezTo>
                  <a:cubicBezTo>
                    <a:pt x="1102" y="940"/>
                    <a:pt x="1329" y="1102"/>
                    <a:pt x="1523" y="1231"/>
                  </a:cubicBezTo>
                  <a:cubicBezTo>
                    <a:pt x="2332" y="1782"/>
                    <a:pt x="3142" y="2300"/>
                    <a:pt x="3142" y="2300"/>
                  </a:cubicBezTo>
                  <a:cubicBezTo>
                    <a:pt x="3142" y="2300"/>
                    <a:pt x="2365" y="1684"/>
                    <a:pt x="1620" y="1102"/>
                  </a:cubicBezTo>
                  <a:cubicBezTo>
                    <a:pt x="1426" y="940"/>
                    <a:pt x="1231" y="810"/>
                    <a:pt x="1037" y="648"/>
                  </a:cubicBezTo>
                  <a:cubicBezTo>
                    <a:pt x="875" y="519"/>
                    <a:pt x="681" y="422"/>
                    <a:pt x="519" y="324"/>
                  </a:cubicBezTo>
                  <a:cubicBezTo>
                    <a:pt x="228" y="130"/>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 name="Google Shape;1742;p53"/>
            <p:cNvSpPr/>
            <p:nvPr/>
          </p:nvSpPr>
          <p:spPr>
            <a:xfrm>
              <a:off x="3295100" y="1538300"/>
              <a:ext cx="47800" cy="70450"/>
            </a:xfrm>
            <a:custGeom>
              <a:avLst/>
              <a:gdLst/>
              <a:ahLst/>
              <a:cxnLst/>
              <a:rect l="l" t="t" r="r" b="b"/>
              <a:pathLst>
                <a:path w="1912" h="2818" extrusionOk="0">
                  <a:moveTo>
                    <a:pt x="0" y="0"/>
                  </a:moveTo>
                  <a:cubicBezTo>
                    <a:pt x="0" y="0"/>
                    <a:pt x="98" y="194"/>
                    <a:pt x="260" y="486"/>
                  </a:cubicBezTo>
                  <a:cubicBezTo>
                    <a:pt x="324" y="615"/>
                    <a:pt x="421" y="777"/>
                    <a:pt x="519" y="939"/>
                  </a:cubicBezTo>
                  <a:cubicBezTo>
                    <a:pt x="648" y="1101"/>
                    <a:pt x="778" y="1295"/>
                    <a:pt x="875" y="1457"/>
                  </a:cubicBezTo>
                  <a:cubicBezTo>
                    <a:pt x="1393" y="2137"/>
                    <a:pt x="1879" y="2817"/>
                    <a:pt x="1879" y="2817"/>
                  </a:cubicBezTo>
                  <a:lnTo>
                    <a:pt x="1911" y="2817"/>
                  </a:lnTo>
                  <a:cubicBezTo>
                    <a:pt x="1911" y="2817"/>
                    <a:pt x="1458" y="2073"/>
                    <a:pt x="1037" y="1360"/>
                  </a:cubicBezTo>
                  <a:cubicBezTo>
                    <a:pt x="907" y="1166"/>
                    <a:pt x="810" y="1004"/>
                    <a:pt x="713" y="842"/>
                  </a:cubicBezTo>
                  <a:cubicBezTo>
                    <a:pt x="583" y="680"/>
                    <a:pt x="486" y="518"/>
                    <a:pt x="389" y="389"/>
                  </a:cubicBezTo>
                  <a:cubicBezTo>
                    <a:pt x="195" y="162"/>
                    <a:pt x="33"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 name="Google Shape;1743;p53"/>
            <p:cNvSpPr/>
            <p:nvPr/>
          </p:nvSpPr>
          <p:spPr>
            <a:xfrm>
              <a:off x="3274050" y="1539900"/>
              <a:ext cx="4875" cy="170850"/>
            </a:xfrm>
            <a:custGeom>
              <a:avLst/>
              <a:gdLst/>
              <a:ahLst/>
              <a:cxnLst/>
              <a:rect l="l" t="t" r="r" b="b"/>
              <a:pathLst>
                <a:path w="195" h="6834" extrusionOk="0">
                  <a:moveTo>
                    <a:pt x="65" y="1"/>
                  </a:moveTo>
                  <a:cubicBezTo>
                    <a:pt x="65" y="1"/>
                    <a:pt x="33" y="454"/>
                    <a:pt x="1" y="1069"/>
                  </a:cubicBezTo>
                  <a:cubicBezTo>
                    <a:pt x="1" y="1393"/>
                    <a:pt x="1" y="1782"/>
                    <a:pt x="1" y="2170"/>
                  </a:cubicBezTo>
                  <a:cubicBezTo>
                    <a:pt x="1" y="2591"/>
                    <a:pt x="33" y="3012"/>
                    <a:pt x="33" y="3433"/>
                  </a:cubicBezTo>
                  <a:cubicBezTo>
                    <a:pt x="98" y="5150"/>
                    <a:pt x="162" y="6834"/>
                    <a:pt x="162" y="6834"/>
                  </a:cubicBezTo>
                  <a:lnTo>
                    <a:pt x="195" y="6834"/>
                  </a:lnTo>
                  <a:lnTo>
                    <a:pt x="195" y="3433"/>
                  </a:lnTo>
                  <a:cubicBezTo>
                    <a:pt x="195" y="3012"/>
                    <a:pt x="195" y="2559"/>
                    <a:pt x="195" y="2170"/>
                  </a:cubicBezTo>
                  <a:cubicBezTo>
                    <a:pt x="195" y="1782"/>
                    <a:pt x="195" y="1393"/>
                    <a:pt x="162" y="1069"/>
                  </a:cubicBezTo>
                  <a:cubicBezTo>
                    <a:pt x="130" y="454"/>
                    <a:pt x="6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 name="Google Shape;1744;p53"/>
            <p:cNvSpPr/>
            <p:nvPr/>
          </p:nvSpPr>
          <p:spPr>
            <a:xfrm>
              <a:off x="3201200" y="1535850"/>
              <a:ext cx="58300" cy="66425"/>
            </a:xfrm>
            <a:custGeom>
              <a:avLst/>
              <a:gdLst/>
              <a:ahLst/>
              <a:cxnLst/>
              <a:rect l="l" t="t" r="r" b="b"/>
              <a:pathLst>
                <a:path w="2332" h="2657" extrusionOk="0">
                  <a:moveTo>
                    <a:pt x="2299" y="1"/>
                  </a:moveTo>
                  <a:cubicBezTo>
                    <a:pt x="2299" y="1"/>
                    <a:pt x="2137" y="130"/>
                    <a:pt x="1878" y="357"/>
                  </a:cubicBezTo>
                  <a:cubicBezTo>
                    <a:pt x="1781" y="487"/>
                    <a:pt x="1652" y="616"/>
                    <a:pt x="1522" y="778"/>
                  </a:cubicBezTo>
                  <a:cubicBezTo>
                    <a:pt x="1393" y="940"/>
                    <a:pt x="1231" y="1102"/>
                    <a:pt x="1101" y="1264"/>
                  </a:cubicBezTo>
                  <a:cubicBezTo>
                    <a:pt x="551" y="1944"/>
                    <a:pt x="0" y="2624"/>
                    <a:pt x="0" y="2624"/>
                  </a:cubicBezTo>
                  <a:lnTo>
                    <a:pt x="32" y="2656"/>
                  </a:lnTo>
                  <a:cubicBezTo>
                    <a:pt x="32" y="2656"/>
                    <a:pt x="648" y="2009"/>
                    <a:pt x="1231" y="1361"/>
                  </a:cubicBezTo>
                  <a:cubicBezTo>
                    <a:pt x="1393" y="1231"/>
                    <a:pt x="1522" y="1069"/>
                    <a:pt x="1652" y="908"/>
                  </a:cubicBezTo>
                  <a:cubicBezTo>
                    <a:pt x="1814" y="746"/>
                    <a:pt x="1911" y="616"/>
                    <a:pt x="2008" y="487"/>
                  </a:cubicBezTo>
                  <a:cubicBezTo>
                    <a:pt x="2202" y="195"/>
                    <a:pt x="2332" y="1"/>
                    <a:pt x="23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 name="Google Shape;1745;p53"/>
            <p:cNvSpPr/>
            <p:nvPr/>
          </p:nvSpPr>
          <p:spPr>
            <a:xfrm>
              <a:off x="3179325" y="1527775"/>
              <a:ext cx="67225" cy="30775"/>
            </a:xfrm>
            <a:custGeom>
              <a:avLst/>
              <a:gdLst/>
              <a:ahLst/>
              <a:cxnLst/>
              <a:rect l="l" t="t" r="r" b="b"/>
              <a:pathLst>
                <a:path w="2689" h="1231" extrusionOk="0">
                  <a:moveTo>
                    <a:pt x="2689" y="0"/>
                  </a:moveTo>
                  <a:lnTo>
                    <a:pt x="2689" y="0"/>
                  </a:lnTo>
                  <a:cubicBezTo>
                    <a:pt x="2688" y="0"/>
                    <a:pt x="2494" y="32"/>
                    <a:pt x="2235" y="130"/>
                  </a:cubicBezTo>
                  <a:cubicBezTo>
                    <a:pt x="2106" y="162"/>
                    <a:pt x="1944" y="227"/>
                    <a:pt x="1782" y="291"/>
                  </a:cubicBezTo>
                  <a:cubicBezTo>
                    <a:pt x="1652" y="356"/>
                    <a:pt x="1490" y="453"/>
                    <a:pt x="1296" y="551"/>
                  </a:cubicBezTo>
                  <a:cubicBezTo>
                    <a:pt x="648" y="874"/>
                    <a:pt x="1" y="1231"/>
                    <a:pt x="1" y="1231"/>
                  </a:cubicBezTo>
                  <a:cubicBezTo>
                    <a:pt x="1" y="1231"/>
                    <a:pt x="681" y="972"/>
                    <a:pt x="1361" y="680"/>
                  </a:cubicBezTo>
                  <a:cubicBezTo>
                    <a:pt x="1555" y="615"/>
                    <a:pt x="1717" y="551"/>
                    <a:pt x="1879" y="486"/>
                  </a:cubicBezTo>
                  <a:cubicBezTo>
                    <a:pt x="2041" y="421"/>
                    <a:pt x="2170" y="324"/>
                    <a:pt x="2300" y="259"/>
                  </a:cubicBezTo>
                  <a:cubicBezTo>
                    <a:pt x="2559" y="130"/>
                    <a:pt x="2688" y="0"/>
                    <a:pt x="26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 name="Google Shape;1746;p53"/>
            <p:cNvSpPr/>
            <p:nvPr/>
          </p:nvSpPr>
          <p:spPr>
            <a:xfrm>
              <a:off x="3034425" y="1498625"/>
              <a:ext cx="208075" cy="10100"/>
            </a:xfrm>
            <a:custGeom>
              <a:avLst/>
              <a:gdLst/>
              <a:ahLst/>
              <a:cxnLst/>
              <a:rect l="l" t="t" r="r" b="b"/>
              <a:pathLst>
                <a:path w="8323" h="404" extrusionOk="0">
                  <a:moveTo>
                    <a:pt x="0" y="0"/>
                  </a:moveTo>
                  <a:lnTo>
                    <a:pt x="0" y="33"/>
                  </a:lnTo>
                  <a:cubicBezTo>
                    <a:pt x="0" y="33"/>
                    <a:pt x="2073" y="162"/>
                    <a:pt x="4145" y="292"/>
                  </a:cubicBezTo>
                  <a:cubicBezTo>
                    <a:pt x="4663" y="324"/>
                    <a:pt x="5181" y="324"/>
                    <a:pt x="5700" y="356"/>
                  </a:cubicBezTo>
                  <a:cubicBezTo>
                    <a:pt x="6185" y="389"/>
                    <a:pt x="6639" y="389"/>
                    <a:pt x="7027" y="389"/>
                  </a:cubicBezTo>
                  <a:cubicBezTo>
                    <a:pt x="7286" y="400"/>
                    <a:pt x="7517" y="403"/>
                    <a:pt x="7709" y="403"/>
                  </a:cubicBezTo>
                  <a:cubicBezTo>
                    <a:pt x="8092" y="403"/>
                    <a:pt x="8323" y="389"/>
                    <a:pt x="8323" y="389"/>
                  </a:cubicBezTo>
                  <a:lnTo>
                    <a:pt x="8323" y="356"/>
                  </a:lnTo>
                  <a:cubicBezTo>
                    <a:pt x="8323" y="356"/>
                    <a:pt x="7804" y="292"/>
                    <a:pt x="7027" y="227"/>
                  </a:cubicBezTo>
                  <a:cubicBezTo>
                    <a:pt x="6639" y="227"/>
                    <a:pt x="6185" y="195"/>
                    <a:pt x="5700" y="162"/>
                  </a:cubicBezTo>
                  <a:cubicBezTo>
                    <a:pt x="5214" y="130"/>
                    <a:pt x="4696" y="130"/>
                    <a:pt x="4178" y="130"/>
                  </a:cubicBez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47" name="Google Shape;1747;p53"/>
          <p:cNvGrpSpPr/>
          <p:nvPr/>
        </p:nvGrpSpPr>
        <p:grpSpPr>
          <a:xfrm>
            <a:off x="1290163" y="764441"/>
            <a:ext cx="508425" cy="489000"/>
            <a:chOff x="3034425" y="1221750"/>
            <a:chExt cx="508425" cy="489000"/>
          </a:xfrm>
        </p:grpSpPr>
        <p:sp>
          <p:nvSpPr>
            <p:cNvPr id="1748" name="Google Shape;1748;p53"/>
            <p:cNvSpPr/>
            <p:nvPr/>
          </p:nvSpPr>
          <p:spPr>
            <a:xfrm>
              <a:off x="3162325" y="1469475"/>
              <a:ext cx="85025" cy="21875"/>
            </a:xfrm>
            <a:custGeom>
              <a:avLst/>
              <a:gdLst/>
              <a:ahLst/>
              <a:cxnLst/>
              <a:rect l="l" t="t" r="r" b="b"/>
              <a:pathLst>
                <a:path w="3401" h="875" extrusionOk="0">
                  <a:moveTo>
                    <a:pt x="1" y="0"/>
                  </a:moveTo>
                  <a:cubicBezTo>
                    <a:pt x="1" y="0"/>
                    <a:pt x="843" y="260"/>
                    <a:pt x="1685" y="519"/>
                  </a:cubicBezTo>
                  <a:cubicBezTo>
                    <a:pt x="1879" y="551"/>
                    <a:pt x="2106" y="616"/>
                    <a:pt x="2300" y="680"/>
                  </a:cubicBezTo>
                  <a:cubicBezTo>
                    <a:pt x="2494" y="745"/>
                    <a:pt x="2688" y="778"/>
                    <a:pt x="2850" y="810"/>
                  </a:cubicBezTo>
                  <a:cubicBezTo>
                    <a:pt x="3174" y="842"/>
                    <a:pt x="3369" y="875"/>
                    <a:pt x="3369" y="875"/>
                  </a:cubicBezTo>
                  <a:lnTo>
                    <a:pt x="3401" y="842"/>
                  </a:lnTo>
                  <a:cubicBezTo>
                    <a:pt x="3401" y="842"/>
                    <a:pt x="3174" y="745"/>
                    <a:pt x="2883" y="648"/>
                  </a:cubicBezTo>
                  <a:cubicBezTo>
                    <a:pt x="2721" y="583"/>
                    <a:pt x="2527" y="519"/>
                    <a:pt x="2332" y="486"/>
                  </a:cubicBezTo>
                  <a:cubicBezTo>
                    <a:pt x="2138" y="454"/>
                    <a:pt x="1911" y="389"/>
                    <a:pt x="1717" y="357"/>
                  </a:cubicBezTo>
                  <a:cubicBezTo>
                    <a:pt x="843" y="162"/>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 name="Google Shape;1749;p53"/>
            <p:cNvSpPr/>
            <p:nvPr/>
          </p:nvSpPr>
          <p:spPr>
            <a:xfrm>
              <a:off x="3206050" y="1400650"/>
              <a:ext cx="48600" cy="73700"/>
            </a:xfrm>
            <a:custGeom>
              <a:avLst/>
              <a:gdLst/>
              <a:ahLst/>
              <a:cxnLst/>
              <a:rect l="l" t="t" r="r" b="b"/>
              <a:pathLst>
                <a:path w="1944" h="2948" extrusionOk="0">
                  <a:moveTo>
                    <a:pt x="0" y="1"/>
                  </a:moveTo>
                  <a:cubicBezTo>
                    <a:pt x="1" y="1"/>
                    <a:pt x="454" y="778"/>
                    <a:pt x="907" y="1523"/>
                  </a:cubicBezTo>
                  <a:cubicBezTo>
                    <a:pt x="1037" y="1685"/>
                    <a:pt x="1134" y="1879"/>
                    <a:pt x="1231" y="2073"/>
                  </a:cubicBezTo>
                  <a:cubicBezTo>
                    <a:pt x="1360" y="2235"/>
                    <a:pt x="1490" y="2397"/>
                    <a:pt x="1587" y="2527"/>
                  </a:cubicBezTo>
                  <a:cubicBezTo>
                    <a:pt x="1781" y="2786"/>
                    <a:pt x="1943" y="2948"/>
                    <a:pt x="1943" y="2948"/>
                  </a:cubicBezTo>
                  <a:lnTo>
                    <a:pt x="1943" y="2915"/>
                  </a:lnTo>
                  <a:cubicBezTo>
                    <a:pt x="1943" y="2915"/>
                    <a:pt x="1879" y="2721"/>
                    <a:pt x="1717" y="2430"/>
                  </a:cubicBezTo>
                  <a:cubicBezTo>
                    <a:pt x="1620" y="2268"/>
                    <a:pt x="1522" y="2106"/>
                    <a:pt x="1425" y="1944"/>
                  </a:cubicBezTo>
                  <a:cubicBezTo>
                    <a:pt x="1296" y="1782"/>
                    <a:pt x="1166" y="1588"/>
                    <a:pt x="1037" y="1426"/>
                  </a:cubicBezTo>
                  <a:cubicBezTo>
                    <a:pt x="519" y="713"/>
                    <a:pt x="1"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 name="Google Shape;1750;p53"/>
            <p:cNvSpPr/>
            <p:nvPr/>
          </p:nvSpPr>
          <p:spPr>
            <a:xfrm>
              <a:off x="3273250" y="1221750"/>
              <a:ext cx="6500" cy="258275"/>
            </a:xfrm>
            <a:custGeom>
              <a:avLst/>
              <a:gdLst/>
              <a:ahLst/>
              <a:cxnLst/>
              <a:rect l="l" t="t" r="r" b="b"/>
              <a:pathLst>
                <a:path w="260" h="10331" extrusionOk="0">
                  <a:moveTo>
                    <a:pt x="194" y="0"/>
                  </a:moveTo>
                  <a:cubicBezTo>
                    <a:pt x="194" y="0"/>
                    <a:pt x="130" y="2591"/>
                    <a:pt x="65" y="5149"/>
                  </a:cubicBezTo>
                  <a:cubicBezTo>
                    <a:pt x="33" y="6444"/>
                    <a:pt x="0" y="7740"/>
                    <a:pt x="33" y="8711"/>
                  </a:cubicBezTo>
                  <a:cubicBezTo>
                    <a:pt x="65" y="9683"/>
                    <a:pt x="97" y="10330"/>
                    <a:pt x="97" y="10330"/>
                  </a:cubicBezTo>
                  <a:cubicBezTo>
                    <a:pt x="97" y="10330"/>
                    <a:pt x="162" y="9683"/>
                    <a:pt x="194" y="8711"/>
                  </a:cubicBezTo>
                  <a:cubicBezTo>
                    <a:pt x="227" y="7740"/>
                    <a:pt x="259" y="6444"/>
                    <a:pt x="227" y="5149"/>
                  </a:cubicBezTo>
                  <a:lnTo>
                    <a:pt x="22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 name="Google Shape;1751;p53"/>
            <p:cNvSpPr/>
            <p:nvPr/>
          </p:nvSpPr>
          <p:spPr>
            <a:xfrm>
              <a:off x="3292675" y="1390950"/>
              <a:ext cx="61550" cy="94750"/>
            </a:xfrm>
            <a:custGeom>
              <a:avLst/>
              <a:gdLst/>
              <a:ahLst/>
              <a:cxnLst/>
              <a:rect l="l" t="t" r="r" b="b"/>
              <a:pathLst>
                <a:path w="2462" h="3790" extrusionOk="0">
                  <a:moveTo>
                    <a:pt x="2429" y="0"/>
                  </a:moveTo>
                  <a:cubicBezTo>
                    <a:pt x="2429" y="0"/>
                    <a:pt x="1781" y="939"/>
                    <a:pt x="1166" y="1846"/>
                  </a:cubicBezTo>
                  <a:cubicBezTo>
                    <a:pt x="1004" y="2073"/>
                    <a:pt x="842" y="2299"/>
                    <a:pt x="680" y="2526"/>
                  </a:cubicBezTo>
                  <a:cubicBezTo>
                    <a:pt x="551" y="2753"/>
                    <a:pt x="421" y="2947"/>
                    <a:pt x="324" y="3141"/>
                  </a:cubicBezTo>
                  <a:cubicBezTo>
                    <a:pt x="97" y="3498"/>
                    <a:pt x="0" y="3757"/>
                    <a:pt x="0" y="3757"/>
                  </a:cubicBezTo>
                  <a:lnTo>
                    <a:pt x="0" y="3789"/>
                  </a:lnTo>
                  <a:cubicBezTo>
                    <a:pt x="0" y="3789"/>
                    <a:pt x="195" y="3562"/>
                    <a:pt x="454" y="3239"/>
                  </a:cubicBezTo>
                  <a:cubicBezTo>
                    <a:pt x="583" y="3044"/>
                    <a:pt x="713" y="2850"/>
                    <a:pt x="875" y="2656"/>
                  </a:cubicBezTo>
                  <a:cubicBezTo>
                    <a:pt x="1004" y="2429"/>
                    <a:pt x="1134" y="2170"/>
                    <a:pt x="1296" y="1943"/>
                  </a:cubicBezTo>
                  <a:cubicBezTo>
                    <a:pt x="1879" y="972"/>
                    <a:pt x="2461" y="33"/>
                    <a:pt x="2461" y="33"/>
                  </a:cubicBezTo>
                  <a:lnTo>
                    <a:pt x="242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 name="Google Shape;1752;p53"/>
            <p:cNvSpPr/>
            <p:nvPr/>
          </p:nvSpPr>
          <p:spPr>
            <a:xfrm>
              <a:off x="3301575" y="1456525"/>
              <a:ext cx="84225" cy="36450"/>
            </a:xfrm>
            <a:custGeom>
              <a:avLst/>
              <a:gdLst/>
              <a:ahLst/>
              <a:cxnLst/>
              <a:rect l="l" t="t" r="r" b="b"/>
              <a:pathLst>
                <a:path w="3369" h="1458" extrusionOk="0">
                  <a:moveTo>
                    <a:pt x="3336" y="0"/>
                  </a:moveTo>
                  <a:cubicBezTo>
                    <a:pt x="3336" y="0"/>
                    <a:pt x="2494" y="324"/>
                    <a:pt x="1652" y="648"/>
                  </a:cubicBezTo>
                  <a:cubicBezTo>
                    <a:pt x="1458" y="745"/>
                    <a:pt x="1231" y="810"/>
                    <a:pt x="1037" y="907"/>
                  </a:cubicBezTo>
                  <a:cubicBezTo>
                    <a:pt x="842" y="972"/>
                    <a:pt x="648" y="1069"/>
                    <a:pt x="519" y="1134"/>
                  </a:cubicBezTo>
                  <a:cubicBezTo>
                    <a:pt x="195" y="1296"/>
                    <a:pt x="1" y="1425"/>
                    <a:pt x="1" y="1425"/>
                  </a:cubicBezTo>
                  <a:lnTo>
                    <a:pt x="33" y="1458"/>
                  </a:lnTo>
                  <a:cubicBezTo>
                    <a:pt x="33" y="1458"/>
                    <a:pt x="260" y="1393"/>
                    <a:pt x="583" y="1296"/>
                  </a:cubicBezTo>
                  <a:cubicBezTo>
                    <a:pt x="745" y="1231"/>
                    <a:pt x="907" y="1166"/>
                    <a:pt x="1102" y="1101"/>
                  </a:cubicBezTo>
                  <a:cubicBezTo>
                    <a:pt x="1296" y="1004"/>
                    <a:pt x="1523" y="907"/>
                    <a:pt x="1717" y="810"/>
                  </a:cubicBezTo>
                  <a:cubicBezTo>
                    <a:pt x="2526" y="421"/>
                    <a:pt x="3368" y="33"/>
                    <a:pt x="3368" y="33"/>
                  </a:cubicBezTo>
                  <a:lnTo>
                    <a:pt x="33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 name="Google Shape;1753;p53"/>
            <p:cNvSpPr/>
            <p:nvPr/>
          </p:nvSpPr>
          <p:spPr>
            <a:xfrm>
              <a:off x="3304825" y="1497000"/>
              <a:ext cx="238025" cy="9750"/>
            </a:xfrm>
            <a:custGeom>
              <a:avLst/>
              <a:gdLst/>
              <a:ahLst/>
              <a:cxnLst/>
              <a:rect l="l" t="t" r="r" b="b"/>
              <a:pathLst>
                <a:path w="9521" h="390" extrusionOk="0">
                  <a:moveTo>
                    <a:pt x="9521" y="0"/>
                  </a:moveTo>
                  <a:cubicBezTo>
                    <a:pt x="9521" y="0"/>
                    <a:pt x="7124" y="65"/>
                    <a:pt x="4760" y="98"/>
                  </a:cubicBezTo>
                  <a:cubicBezTo>
                    <a:pt x="4145" y="130"/>
                    <a:pt x="3562" y="130"/>
                    <a:pt x="3012" y="130"/>
                  </a:cubicBezTo>
                  <a:cubicBezTo>
                    <a:pt x="2429" y="162"/>
                    <a:pt x="1911" y="195"/>
                    <a:pt x="1457" y="227"/>
                  </a:cubicBezTo>
                  <a:cubicBezTo>
                    <a:pt x="583" y="260"/>
                    <a:pt x="0" y="324"/>
                    <a:pt x="0" y="324"/>
                  </a:cubicBezTo>
                  <a:lnTo>
                    <a:pt x="0" y="357"/>
                  </a:lnTo>
                  <a:cubicBezTo>
                    <a:pt x="0" y="357"/>
                    <a:pt x="583" y="389"/>
                    <a:pt x="1490" y="389"/>
                  </a:cubicBezTo>
                  <a:cubicBezTo>
                    <a:pt x="1911" y="389"/>
                    <a:pt x="2461" y="357"/>
                    <a:pt x="3012" y="357"/>
                  </a:cubicBezTo>
                  <a:cubicBezTo>
                    <a:pt x="3562" y="324"/>
                    <a:pt x="4145" y="292"/>
                    <a:pt x="4760" y="260"/>
                  </a:cubicBezTo>
                  <a:lnTo>
                    <a:pt x="9521" y="33"/>
                  </a:lnTo>
                  <a:lnTo>
                    <a:pt x="952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 name="Google Shape;1754;p53"/>
            <p:cNvSpPr/>
            <p:nvPr/>
          </p:nvSpPr>
          <p:spPr>
            <a:xfrm>
              <a:off x="3302375" y="1520475"/>
              <a:ext cx="78575" cy="57500"/>
            </a:xfrm>
            <a:custGeom>
              <a:avLst/>
              <a:gdLst/>
              <a:ahLst/>
              <a:cxnLst/>
              <a:rect l="l" t="t" r="r" b="b"/>
              <a:pathLst>
                <a:path w="3143" h="2300" extrusionOk="0">
                  <a:moveTo>
                    <a:pt x="1" y="1"/>
                  </a:moveTo>
                  <a:lnTo>
                    <a:pt x="1" y="33"/>
                  </a:lnTo>
                  <a:cubicBezTo>
                    <a:pt x="1" y="33"/>
                    <a:pt x="163" y="195"/>
                    <a:pt x="454" y="454"/>
                  </a:cubicBezTo>
                  <a:cubicBezTo>
                    <a:pt x="584" y="551"/>
                    <a:pt x="746" y="681"/>
                    <a:pt x="940" y="810"/>
                  </a:cubicBezTo>
                  <a:cubicBezTo>
                    <a:pt x="1102" y="940"/>
                    <a:pt x="1329" y="1102"/>
                    <a:pt x="1523" y="1231"/>
                  </a:cubicBezTo>
                  <a:cubicBezTo>
                    <a:pt x="2332" y="1782"/>
                    <a:pt x="3142" y="2300"/>
                    <a:pt x="3142" y="2300"/>
                  </a:cubicBezTo>
                  <a:cubicBezTo>
                    <a:pt x="3142" y="2300"/>
                    <a:pt x="2365" y="1684"/>
                    <a:pt x="1620" y="1102"/>
                  </a:cubicBezTo>
                  <a:cubicBezTo>
                    <a:pt x="1426" y="940"/>
                    <a:pt x="1231" y="810"/>
                    <a:pt x="1037" y="648"/>
                  </a:cubicBezTo>
                  <a:cubicBezTo>
                    <a:pt x="875" y="519"/>
                    <a:pt x="681" y="422"/>
                    <a:pt x="519" y="324"/>
                  </a:cubicBezTo>
                  <a:cubicBezTo>
                    <a:pt x="228" y="130"/>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 name="Google Shape;1755;p53"/>
            <p:cNvSpPr/>
            <p:nvPr/>
          </p:nvSpPr>
          <p:spPr>
            <a:xfrm>
              <a:off x="3295100" y="1538300"/>
              <a:ext cx="47800" cy="70450"/>
            </a:xfrm>
            <a:custGeom>
              <a:avLst/>
              <a:gdLst/>
              <a:ahLst/>
              <a:cxnLst/>
              <a:rect l="l" t="t" r="r" b="b"/>
              <a:pathLst>
                <a:path w="1912" h="2818" extrusionOk="0">
                  <a:moveTo>
                    <a:pt x="0" y="0"/>
                  </a:moveTo>
                  <a:cubicBezTo>
                    <a:pt x="0" y="0"/>
                    <a:pt x="98" y="194"/>
                    <a:pt x="260" y="486"/>
                  </a:cubicBezTo>
                  <a:cubicBezTo>
                    <a:pt x="324" y="615"/>
                    <a:pt x="421" y="777"/>
                    <a:pt x="519" y="939"/>
                  </a:cubicBezTo>
                  <a:cubicBezTo>
                    <a:pt x="648" y="1101"/>
                    <a:pt x="778" y="1295"/>
                    <a:pt x="875" y="1457"/>
                  </a:cubicBezTo>
                  <a:cubicBezTo>
                    <a:pt x="1393" y="2137"/>
                    <a:pt x="1879" y="2817"/>
                    <a:pt x="1879" y="2817"/>
                  </a:cubicBezTo>
                  <a:lnTo>
                    <a:pt x="1911" y="2817"/>
                  </a:lnTo>
                  <a:cubicBezTo>
                    <a:pt x="1911" y="2817"/>
                    <a:pt x="1458" y="2073"/>
                    <a:pt x="1037" y="1360"/>
                  </a:cubicBezTo>
                  <a:cubicBezTo>
                    <a:pt x="907" y="1166"/>
                    <a:pt x="810" y="1004"/>
                    <a:pt x="713" y="842"/>
                  </a:cubicBezTo>
                  <a:cubicBezTo>
                    <a:pt x="583" y="680"/>
                    <a:pt x="486" y="518"/>
                    <a:pt x="389" y="389"/>
                  </a:cubicBezTo>
                  <a:cubicBezTo>
                    <a:pt x="195" y="162"/>
                    <a:pt x="33"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 name="Google Shape;1756;p53"/>
            <p:cNvSpPr/>
            <p:nvPr/>
          </p:nvSpPr>
          <p:spPr>
            <a:xfrm>
              <a:off x="3274050" y="1539900"/>
              <a:ext cx="4875" cy="170850"/>
            </a:xfrm>
            <a:custGeom>
              <a:avLst/>
              <a:gdLst/>
              <a:ahLst/>
              <a:cxnLst/>
              <a:rect l="l" t="t" r="r" b="b"/>
              <a:pathLst>
                <a:path w="195" h="6834" extrusionOk="0">
                  <a:moveTo>
                    <a:pt x="65" y="1"/>
                  </a:moveTo>
                  <a:cubicBezTo>
                    <a:pt x="65" y="1"/>
                    <a:pt x="33" y="454"/>
                    <a:pt x="1" y="1069"/>
                  </a:cubicBezTo>
                  <a:cubicBezTo>
                    <a:pt x="1" y="1393"/>
                    <a:pt x="1" y="1782"/>
                    <a:pt x="1" y="2170"/>
                  </a:cubicBezTo>
                  <a:cubicBezTo>
                    <a:pt x="1" y="2591"/>
                    <a:pt x="33" y="3012"/>
                    <a:pt x="33" y="3433"/>
                  </a:cubicBezTo>
                  <a:cubicBezTo>
                    <a:pt x="98" y="5150"/>
                    <a:pt x="162" y="6834"/>
                    <a:pt x="162" y="6834"/>
                  </a:cubicBezTo>
                  <a:lnTo>
                    <a:pt x="195" y="6834"/>
                  </a:lnTo>
                  <a:lnTo>
                    <a:pt x="195" y="3433"/>
                  </a:lnTo>
                  <a:cubicBezTo>
                    <a:pt x="195" y="3012"/>
                    <a:pt x="195" y="2559"/>
                    <a:pt x="195" y="2170"/>
                  </a:cubicBezTo>
                  <a:cubicBezTo>
                    <a:pt x="195" y="1782"/>
                    <a:pt x="195" y="1393"/>
                    <a:pt x="162" y="1069"/>
                  </a:cubicBezTo>
                  <a:cubicBezTo>
                    <a:pt x="130" y="454"/>
                    <a:pt x="6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 name="Google Shape;1757;p53"/>
            <p:cNvSpPr/>
            <p:nvPr/>
          </p:nvSpPr>
          <p:spPr>
            <a:xfrm>
              <a:off x="3201200" y="1535850"/>
              <a:ext cx="58300" cy="66425"/>
            </a:xfrm>
            <a:custGeom>
              <a:avLst/>
              <a:gdLst/>
              <a:ahLst/>
              <a:cxnLst/>
              <a:rect l="l" t="t" r="r" b="b"/>
              <a:pathLst>
                <a:path w="2332" h="2657" extrusionOk="0">
                  <a:moveTo>
                    <a:pt x="2299" y="1"/>
                  </a:moveTo>
                  <a:cubicBezTo>
                    <a:pt x="2299" y="1"/>
                    <a:pt x="2137" y="130"/>
                    <a:pt x="1878" y="357"/>
                  </a:cubicBezTo>
                  <a:cubicBezTo>
                    <a:pt x="1781" y="487"/>
                    <a:pt x="1652" y="616"/>
                    <a:pt x="1522" y="778"/>
                  </a:cubicBezTo>
                  <a:cubicBezTo>
                    <a:pt x="1393" y="940"/>
                    <a:pt x="1231" y="1102"/>
                    <a:pt x="1101" y="1264"/>
                  </a:cubicBezTo>
                  <a:cubicBezTo>
                    <a:pt x="551" y="1944"/>
                    <a:pt x="0" y="2624"/>
                    <a:pt x="0" y="2624"/>
                  </a:cubicBezTo>
                  <a:lnTo>
                    <a:pt x="32" y="2656"/>
                  </a:lnTo>
                  <a:cubicBezTo>
                    <a:pt x="32" y="2656"/>
                    <a:pt x="648" y="2009"/>
                    <a:pt x="1231" y="1361"/>
                  </a:cubicBezTo>
                  <a:cubicBezTo>
                    <a:pt x="1393" y="1231"/>
                    <a:pt x="1522" y="1069"/>
                    <a:pt x="1652" y="908"/>
                  </a:cubicBezTo>
                  <a:cubicBezTo>
                    <a:pt x="1814" y="746"/>
                    <a:pt x="1911" y="616"/>
                    <a:pt x="2008" y="487"/>
                  </a:cubicBezTo>
                  <a:cubicBezTo>
                    <a:pt x="2202" y="195"/>
                    <a:pt x="2332" y="1"/>
                    <a:pt x="23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 name="Google Shape;1758;p53"/>
            <p:cNvSpPr/>
            <p:nvPr/>
          </p:nvSpPr>
          <p:spPr>
            <a:xfrm>
              <a:off x="3179325" y="1527775"/>
              <a:ext cx="67225" cy="30775"/>
            </a:xfrm>
            <a:custGeom>
              <a:avLst/>
              <a:gdLst/>
              <a:ahLst/>
              <a:cxnLst/>
              <a:rect l="l" t="t" r="r" b="b"/>
              <a:pathLst>
                <a:path w="2689" h="1231" extrusionOk="0">
                  <a:moveTo>
                    <a:pt x="2689" y="0"/>
                  </a:moveTo>
                  <a:lnTo>
                    <a:pt x="2689" y="0"/>
                  </a:lnTo>
                  <a:cubicBezTo>
                    <a:pt x="2688" y="0"/>
                    <a:pt x="2494" y="32"/>
                    <a:pt x="2235" y="130"/>
                  </a:cubicBezTo>
                  <a:cubicBezTo>
                    <a:pt x="2106" y="162"/>
                    <a:pt x="1944" y="227"/>
                    <a:pt x="1782" y="291"/>
                  </a:cubicBezTo>
                  <a:cubicBezTo>
                    <a:pt x="1652" y="356"/>
                    <a:pt x="1490" y="453"/>
                    <a:pt x="1296" y="551"/>
                  </a:cubicBezTo>
                  <a:cubicBezTo>
                    <a:pt x="648" y="874"/>
                    <a:pt x="1" y="1231"/>
                    <a:pt x="1" y="1231"/>
                  </a:cubicBezTo>
                  <a:cubicBezTo>
                    <a:pt x="1" y="1231"/>
                    <a:pt x="681" y="972"/>
                    <a:pt x="1361" y="680"/>
                  </a:cubicBezTo>
                  <a:cubicBezTo>
                    <a:pt x="1555" y="615"/>
                    <a:pt x="1717" y="551"/>
                    <a:pt x="1879" y="486"/>
                  </a:cubicBezTo>
                  <a:cubicBezTo>
                    <a:pt x="2041" y="421"/>
                    <a:pt x="2170" y="324"/>
                    <a:pt x="2300" y="259"/>
                  </a:cubicBezTo>
                  <a:cubicBezTo>
                    <a:pt x="2559" y="130"/>
                    <a:pt x="2688" y="0"/>
                    <a:pt x="26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 name="Google Shape;1759;p53"/>
            <p:cNvSpPr/>
            <p:nvPr/>
          </p:nvSpPr>
          <p:spPr>
            <a:xfrm>
              <a:off x="3034425" y="1498625"/>
              <a:ext cx="208075" cy="10100"/>
            </a:xfrm>
            <a:custGeom>
              <a:avLst/>
              <a:gdLst/>
              <a:ahLst/>
              <a:cxnLst/>
              <a:rect l="l" t="t" r="r" b="b"/>
              <a:pathLst>
                <a:path w="8323" h="404" extrusionOk="0">
                  <a:moveTo>
                    <a:pt x="0" y="0"/>
                  </a:moveTo>
                  <a:lnTo>
                    <a:pt x="0" y="33"/>
                  </a:lnTo>
                  <a:cubicBezTo>
                    <a:pt x="0" y="33"/>
                    <a:pt x="2073" y="162"/>
                    <a:pt x="4145" y="292"/>
                  </a:cubicBezTo>
                  <a:cubicBezTo>
                    <a:pt x="4663" y="324"/>
                    <a:pt x="5181" y="324"/>
                    <a:pt x="5700" y="356"/>
                  </a:cubicBezTo>
                  <a:cubicBezTo>
                    <a:pt x="6185" y="389"/>
                    <a:pt x="6639" y="389"/>
                    <a:pt x="7027" y="389"/>
                  </a:cubicBezTo>
                  <a:cubicBezTo>
                    <a:pt x="7286" y="400"/>
                    <a:pt x="7517" y="403"/>
                    <a:pt x="7709" y="403"/>
                  </a:cubicBezTo>
                  <a:cubicBezTo>
                    <a:pt x="8092" y="403"/>
                    <a:pt x="8323" y="389"/>
                    <a:pt x="8323" y="389"/>
                  </a:cubicBezTo>
                  <a:lnTo>
                    <a:pt x="8323" y="356"/>
                  </a:lnTo>
                  <a:cubicBezTo>
                    <a:pt x="8323" y="356"/>
                    <a:pt x="7804" y="292"/>
                    <a:pt x="7027" y="227"/>
                  </a:cubicBezTo>
                  <a:cubicBezTo>
                    <a:pt x="6639" y="227"/>
                    <a:pt x="6185" y="195"/>
                    <a:pt x="5700" y="162"/>
                  </a:cubicBezTo>
                  <a:cubicBezTo>
                    <a:pt x="5214" y="130"/>
                    <a:pt x="4696" y="130"/>
                    <a:pt x="4178" y="130"/>
                  </a:cubicBez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1760" name="Google Shape;1760;p53"/>
          <p:cNvCxnSpPr/>
          <p:nvPr/>
        </p:nvCxnSpPr>
        <p:spPr>
          <a:xfrm>
            <a:off x="2574738" y="1111125"/>
            <a:ext cx="3994500" cy="0"/>
          </a:xfrm>
          <a:prstGeom prst="straightConnector1">
            <a:avLst/>
          </a:prstGeom>
          <a:noFill/>
          <a:ln w="19050" cap="flat" cmpd="sng">
            <a:solidFill>
              <a:schemeClr val="dk1"/>
            </a:solidFill>
            <a:prstDash val="solid"/>
            <a:round/>
            <a:headEnd type="none" w="med" len="med"/>
            <a:tailEnd type="none" w="med" len="med"/>
          </a:ln>
        </p:spPr>
      </p:cxnSp>
      <p:grpSp>
        <p:nvGrpSpPr>
          <p:cNvPr id="1761" name="Google Shape;1761;p53"/>
          <p:cNvGrpSpPr/>
          <p:nvPr/>
        </p:nvGrpSpPr>
        <p:grpSpPr>
          <a:xfrm>
            <a:off x="6954750" y="1815739"/>
            <a:ext cx="575096" cy="854943"/>
            <a:chOff x="6954750" y="2037150"/>
            <a:chExt cx="575096" cy="854943"/>
          </a:xfrm>
        </p:grpSpPr>
        <p:sp>
          <p:nvSpPr>
            <p:cNvPr id="1762" name="Google Shape;1762;p53"/>
            <p:cNvSpPr/>
            <p:nvPr/>
          </p:nvSpPr>
          <p:spPr>
            <a:xfrm>
              <a:off x="6954750" y="2037150"/>
              <a:ext cx="575096" cy="854943"/>
            </a:xfrm>
            <a:custGeom>
              <a:avLst/>
              <a:gdLst/>
              <a:ahLst/>
              <a:cxnLst/>
              <a:rect l="l" t="t" r="r" b="b"/>
              <a:pathLst>
                <a:path w="45706" h="67947" extrusionOk="0">
                  <a:moveTo>
                    <a:pt x="23562" y="735"/>
                  </a:moveTo>
                  <a:cubicBezTo>
                    <a:pt x="24269" y="735"/>
                    <a:pt x="24972" y="874"/>
                    <a:pt x="25649" y="1090"/>
                  </a:cubicBezTo>
                  <a:cubicBezTo>
                    <a:pt x="25985" y="1202"/>
                    <a:pt x="26283" y="1388"/>
                    <a:pt x="26618" y="1537"/>
                  </a:cubicBezTo>
                  <a:cubicBezTo>
                    <a:pt x="27811" y="2097"/>
                    <a:pt x="28930" y="2693"/>
                    <a:pt x="29601" y="3849"/>
                  </a:cubicBezTo>
                  <a:cubicBezTo>
                    <a:pt x="29750" y="4110"/>
                    <a:pt x="29825" y="4333"/>
                    <a:pt x="29862" y="4594"/>
                  </a:cubicBezTo>
                  <a:cubicBezTo>
                    <a:pt x="30048" y="5526"/>
                    <a:pt x="30085" y="6421"/>
                    <a:pt x="29713" y="7316"/>
                  </a:cubicBezTo>
                  <a:cubicBezTo>
                    <a:pt x="29526" y="7726"/>
                    <a:pt x="29377" y="8136"/>
                    <a:pt x="29265" y="8583"/>
                  </a:cubicBezTo>
                  <a:cubicBezTo>
                    <a:pt x="29079" y="9180"/>
                    <a:pt x="28893" y="9813"/>
                    <a:pt x="28632" y="10410"/>
                  </a:cubicBezTo>
                  <a:cubicBezTo>
                    <a:pt x="28371" y="11006"/>
                    <a:pt x="28221" y="11640"/>
                    <a:pt x="28110" y="12311"/>
                  </a:cubicBezTo>
                  <a:cubicBezTo>
                    <a:pt x="27961" y="13131"/>
                    <a:pt x="27588" y="13877"/>
                    <a:pt x="27401" y="14660"/>
                  </a:cubicBezTo>
                  <a:cubicBezTo>
                    <a:pt x="27215" y="15592"/>
                    <a:pt x="27029" y="16561"/>
                    <a:pt x="27439" y="17493"/>
                  </a:cubicBezTo>
                  <a:cubicBezTo>
                    <a:pt x="27700" y="18090"/>
                    <a:pt x="28259" y="18388"/>
                    <a:pt x="28893" y="18462"/>
                  </a:cubicBezTo>
                  <a:cubicBezTo>
                    <a:pt x="29104" y="18494"/>
                    <a:pt x="29313" y="18509"/>
                    <a:pt x="29521" y="18509"/>
                  </a:cubicBezTo>
                  <a:cubicBezTo>
                    <a:pt x="30519" y="18509"/>
                    <a:pt x="31471" y="18175"/>
                    <a:pt x="32397" y="17866"/>
                  </a:cubicBezTo>
                  <a:cubicBezTo>
                    <a:pt x="32844" y="17717"/>
                    <a:pt x="33254" y="17642"/>
                    <a:pt x="33702" y="17568"/>
                  </a:cubicBezTo>
                  <a:cubicBezTo>
                    <a:pt x="34224" y="17493"/>
                    <a:pt x="34745" y="17307"/>
                    <a:pt x="35267" y="17083"/>
                  </a:cubicBezTo>
                  <a:cubicBezTo>
                    <a:pt x="35789" y="16859"/>
                    <a:pt x="36348" y="16673"/>
                    <a:pt x="36870" y="16487"/>
                  </a:cubicBezTo>
                  <a:cubicBezTo>
                    <a:pt x="37541" y="16300"/>
                    <a:pt x="38175" y="16039"/>
                    <a:pt x="38846" y="15890"/>
                  </a:cubicBezTo>
                  <a:cubicBezTo>
                    <a:pt x="39252" y="15796"/>
                    <a:pt x="39643" y="15747"/>
                    <a:pt x="40020" y="15747"/>
                  </a:cubicBezTo>
                  <a:cubicBezTo>
                    <a:pt x="41131" y="15747"/>
                    <a:pt x="42112" y="16174"/>
                    <a:pt x="42947" y="17120"/>
                  </a:cubicBezTo>
                  <a:cubicBezTo>
                    <a:pt x="43432" y="17642"/>
                    <a:pt x="43655" y="18313"/>
                    <a:pt x="44028" y="18910"/>
                  </a:cubicBezTo>
                  <a:cubicBezTo>
                    <a:pt x="44438" y="19618"/>
                    <a:pt x="44662" y="20401"/>
                    <a:pt x="44886" y="21221"/>
                  </a:cubicBezTo>
                  <a:cubicBezTo>
                    <a:pt x="44923" y="21445"/>
                    <a:pt x="44923" y="21668"/>
                    <a:pt x="44886" y="21855"/>
                  </a:cubicBezTo>
                  <a:cubicBezTo>
                    <a:pt x="44997" y="23085"/>
                    <a:pt x="44960" y="24278"/>
                    <a:pt x="44587" y="25396"/>
                  </a:cubicBezTo>
                  <a:cubicBezTo>
                    <a:pt x="44475" y="25732"/>
                    <a:pt x="44289" y="26030"/>
                    <a:pt x="44140" y="26366"/>
                  </a:cubicBezTo>
                  <a:cubicBezTo>
                    <a:pt x="43581" y="27521"/>
                    <a:pt x="42984" y="28640"/>
                    <a:pt x="41829" y="29311"/>
                  </a:cubicBezTo>
                  <a:cubicBezTo>
                    <a:pt x="41679" y="29423"/>
                    <a:pt x="41530" y="29497"/>
                    <a:pt x="41344" y="29534"/>
                  </a:cubicBezTo>
                  <a:cubicBezTo>
                    <a:pt x="40841" y="29672"/>
                    <a:pt x="40344" y="29740"/>
                    <a:pt x="39853" y="29740"/>
                  </a:cubicBezTo>
                  <a:cubicBezTo>
                    <a:pt x="39144" y="29740"/>
                    <a:pt x="38448" y="29597"/>
                    <a:pt x="37765" y="29311"/>
                  </a:cubicBezTo>
                  <a:cubicBezTo>
                    <a:pt x="37131" y="29013"/>
                    <a:pt x="36423" y="28901"/>
                    <a:pt x="35752" y="28640"/>
                  </a:cubicBezTo>
                  <a:cubicBezTo>
                    <a:pt x="35193" y="28416"/>
                    <a:pt x="34634" y="28192"/>
                    <a:pt x="34074" y="28006"/>
                  </a:cubicBezTo>
                  <a:cubicBezTo>
                    <a:pt x="33776" y="27931"/>
                    <a:pt x="33478" y="27969"/>
                    <a:pt x="33217" y="27894"/>
                  </a:cubicBezTo>
                  <a:cubicBezTo>
                    <a:pt x="32397" y="27670"/>
                    <a:pt x="31577" y="27335"/>
                    <a:pt x="30719" y="27186"/>
                  </a:cubicBezTo>
                  <a:cubicBezTo>
                    <a:pt x="30228" y="27099"/>
                    <a:pt x="29737" y="27013"/>
                    <a:pt x="29229" y="27013"/>
                  </a:cubicBezTo>
                  <a:cubicBezTo>
                    <a:pt x="29081" y="27013"/>
                    <a:pt x="28932" y="27020"/>
                    <a:pt x="28781" y="27037"/>
                  </a:cubicBezTo>
                  <a:cubicBezTo>
                    <a:pt x="27923" y="27149"/>
                    <a:pt x="27215" y="28043"/>
                    <a:pt x="27252" y="28975"/>
                  </a:cubicBezTo>
                  <a:cubicBezTo>
                    <a:pt x="27290" y="29945"/>
                    <a:pt x="27252" y="30951"/>
                    <a:pt x="27327" y="31920"/>
                  </a:cubicBezTo>
                  <a:cubicBezTo>
                    <a:pt x="27401" y="32703"/>
                    <a:pt x="27327" y="33449"/>
                    <a:pt x="27401" y="34232"/>
                  </a:cubicBezTo>
                  <a:cubicBezTo>
                    <a:pt x="27439" y="34828"/>
                    <a:pt x="27327" y="35462"/>
                    <a:pt x="27364" y="36096"/>
                  </a:cubicBezTo>
                  <a:cubicBezTo>
                    <a:pt x="27401" y="37140"/>
                    <a:pt x="27364" y="38183"/>
                    <a:pt x="27401" y="39227"/>
                  </a:cubicBezTo>
                  <a:cubicBezTo>
                    <a:pt x="27513" y="40756"/>
                    <a:pt x="27439" y="42321"/>
                    <a:pt x="27513" y="43887"/>
                  </a:cubicBezTo>
                  <a:cubicBezTo>
                    <a:pt x="27625" y="45229"/>
                    <a:pt x="27439" y="46571"/>
                    <a:pt x="27513" y="47876"/>
                  </a:cubicBezTo>
                  <a:cubicBezTo>
                    <a:pt x="27588" y="48622"/>
                    <a:pt x="27588" y="49367"/>
                    <a:pt x="27625" y="50113"/>
                  </a:cubicBezTo>
                  <a:cubicBezTo>
                    <a:pt x="27662" y="51194"/>
                    <a:pt x="27662" y="52275"/>
                    <a:pt x="27700" y="53356"/>
                  </a:cubicBezTo>
                  <a:cubicBezTo>
                    <a:pt x="27737" y="54848"/>
                    <a:pt x="27774" y="56301"/>
                    <a:pt x="27811" y="57793"/>
                  </a:cubicBezTo>
                  <a:cubicBezTo>
                    <a:pt x="27849" y="58911"/>
                    <a:pt x="27886" y="60029"/>
                    <a:pt x="27811" y="61148"/>
                  </a:cubicBezTo>
                  <a:cubicBezTo>
                    <a:pt x="27700" y="62192"/>
                    <a:pt x="27849" y="63235"/>
                    <a:pt x="27923" y="64279"/>
                  </a:cubicBezTo>
                  <a:cubicBezTo>
                    <a:pt x="27923" y="64876"/>
                    <a:pt x="27886" y="65547"/>
                    <a:pt x="27886" y="66181"/>
                  </a:cubicBezTo>
                  <a:cubicBezTo>
                    <a:pt x="27886" y="66292"/>
                    <a:pt x="27849" y="66404"/>
                    <a:pt x="27886" y="66479"/>
                  </a:cubicBezTo>
                  <a:cubicBezTo>
                    <a:pt x="28147" y="67038"/>
                    <a:pt x="27774" y="67113"/>
                    <a:pt x="27364" y="67113"/>
                  </a:cubicBezTo>
                  <a:cubicBezTo>
                    <a:pt x="27227" y="67125"/>
                    <a:pt x="27087" y="67129"/>
                    <a:pt x="26944" y="67129"/>
                  </a:cubicBezTo>
                  <a:cubicBezTo>
                    <a:pt x="26660" y="67129"/>
                    <a:pt x="26370" y="67113"/>
                    <a:pt x="26097" y="67113"/>
                  </a:cubicBezTo>
                  <a:cubicBezTo>
                    <a:pt x="25053" y="67113"/>
                    <a:pt x="24009" y="67150"/>
                    <a:pt x="22965" y="67150"/>
                  </a:cubicBezTo>
                  <a:cubicBezTo>
                    <a:pt x="22528" y="67124"/>
                    <a:pt x="22073" y="67081"/>
                    <a:pt x="21637" y="67081"/>
                  </a:cubicBezTo>
                  <a:cubicBezTo>
                    <a:pt x="21441" y="67081"/>
                    <a:pt x="21249" y="67089"/>
                    <a:pt x="21064" y="67113"/>
                  </a:cubicBezTo>
                  <a:cubicBezTo>
                    <a:pt x="20847" y="67156"/>
                    <a:pt x="20630" y="67166"/>
                    <a:pt x="20413" y="67166"/>
                  </a:cubicBezTo>
                  <a:cubicBezTo>
                    <a:pt x="20237" y="67166"/>
                    <a:pt x="20061" y="67159"/>
                    <a:pt x="19885" y="67159"/>
                  </a:cubicBezTo>
                  <a:cubicBezTo>
                    <a:pt x="19718" y="67159"/>
                    <a:pt x="19552" y="67165"/>
                    <a:pt x="19386" y="67187"/>
                  </a:cubicBezTo>
                  <a:cubicBezTo>
                    <a:pt x="19262" y="67212"/>
                    <a:pt x="19134" y="67220"/>
                    <a:pt x="19004" y="67220"/>
                  </a:cubicBezTo>
                  <a:cubicBezTo>
                    <a:pt x="18744" y="67220"/>
                    <a:pt x="18479" y="67187"/>
                    <a:pt x="18231" y="67187"/>
                  </a:cubicBezTo>
                  <a:cubicBezTo>
                    <a:pt x="17970" y="67187"/>
                    <a:pt x="17970" y="66926"/>
                    <a:pt x="18007" y="66740"/>
                  </a:cubicBezTo>
                  <a:cubicBezTo>
                    <a:pt x="18044" y="66069"/>
                    <a:pt x="18119" y="65435"/>
                    <a:pt x="18081" y="64764"/>
                  </a:cubicBezTo>
                  <a:cubicBezTo>
                    <a:pt x="18007" y="64205"/>
                    <a:pt x="18119" y="63608"/>
                    <a:pt x="18156" y="63012"/>
                  </a:cubicBezTo>
                  <a:cubicBezTo>
                    <a:pt x="18156" y="62117"/>
                    <a:pt x="18156" y="61222"/>
                    <a:pt x="18119" y="60328"/>
                  </a:cubicBezTo>
                  <a:cubicBezTo>
                    <a:pt x="18081" y="59172"/>
                    <a:pt x="18119" y="57979"/>
                    <a:pt x="18193" y="56823"/>
                  </a:cubicBezTo>
                  <a:cubicBezTo>
                    <a:pt x="18268" y="55332"/>
                    <a:pt x="18193" y="53841"/>
                    <a:pt x="18268" y="52350"/>
                  </a:cubicBezTo>
                  <a:cubicBezTo>
                    <a:pt x="18342" y="51120"/>
                    <a:pt x="18268" y="49852"/>
                    <a:pt x="18342" y="48622"/>
                  </a:cubicBezTo>
                  <a:cubicBezTo>
                    <a:pt x="18454" y="47242"/>
                    <a:pt x="18342" y="45863"/>
                    <a:pt x="18380" y="44484"/>
                  </a:cubicBezTo>
                  <a:cubicBezTo>
                    <a:pt x="18380" y="43514"/>
                    <a:pt x="18417" y="42582"/>
                    <a:pt x="18491" y="41613"/>
                  </a:cubicBezTo>
                  <a:cubicBezTo>
                    <a:pt x="18529" y="41166"/>
                    <a:pt x="18529" y="40681"/>
                    <a:pt x="18454" y="40197"/>
                  </a:cubicBezTo>
                  <a:cubicBezTo>
                    <a:pt x="18380" y="39749"/>
                    <a:pt x="18566" y="39302"/>
                    <a:pt x="18566" y="38817"/>
                  </a:cubicBezTo>
                  <a:cubicBezTo>
                    <a:pt x="18529" y="38183"/>
                    <a:pt x="18529" y="37550"/>
                    <a:pt x="18566" y="36916"/>
                  </a:cubicBezTo>
                  <a:cubicBezTo>
                    <a:pt x="18566" y="36357"/>
                    <a:pt x="18678" y="35798"/>
                    <a:pt x="18603" y="35238"/>
                  </a:cubicBezTo>
                  <a:cubicBezTo>
                    <a:pt x="18491" y="34493"/>
                    <a:pt x="18603" y="33784"/>
                    <a:pt x="18566" y="33039"/>
                  </a:cubicBezTo>
                  <a:cubicBezTo>
                    <a:pt x="18529" y="32442"/>
                    <a:pt x="18641" y="31809"/>
                    <a:pt x="18641" y="31175"/>
                  </a:cubicBezTo>
                  <a:cubicBezTo>
                    <a:pt x="18603" y="30131"/>
                    <a:pt x="18715" y="29087"/>
                    <a:pt x="18529" y="28043"/>
                  </a:cubicBezTo>
                  <a:cubicBezTo>
                    <a:pt x="18417" y="27298"/>
                    <a:pt x="17709" y="26589"/>
                    <a:pt x="16963" y="26515"/>
                  </a:cubicBezTo>
                  <a:cubicBezTo>
                    <a:pt x="16812" y="26501"/>
                    <a:pt x="16661" y="26495"/>
                    <a:pt x="16511" y="26495"/>
                  </a:cubicBezTo>
                  <a:cubicBezTo>
                    <a:pt x="15440" y="26495"/>
                    <a:pt x="14398" y="26822"/>
                    <a:pt x="13384" y="27149"/>
                  </a:cubicBezTo>
                  <a:cubicBezTo>
                    <a:pt x="12974" y="27260"/>
                    <a:pt x="12527" y="27372"/>
                    <a:pt x="12117" y="27410"/>
                  </a:cubicBezTo>
                  <a:cubicBezTo>
                    <a:pt x="11557" y="27484"/>
                    <a:pt x="11036" y="27708"/>
                    <a:pt x="10514" y="27931"/>
                  </a:cubicBezTo>
                  <a:cubicBezTo>
                    <a:pt x="9992" y="28155"/>
                    <a:pt x="9470" y="28342"/>
                    <a:pt x="8911" y="28528"/>
                  </a:cubicBezTo>
                  <a:cubicBezTo>
                    <a:pt x="8240" y="28714"/>
                    <a:pt x="7569" y="29013"/>
                    <a:pt x="6860" y="29124"/>
                  </a:cubicBezTo>
                  <a:cubicBezTo>
                    <a:pt x="6488" y="29204"/>
                    <a:pt x="6125" y="29246"/>
                    <a:pt x="5773" y="29246"/>
                  </a:cubicBezTo>
                  <a:cubicBezTo>
                    <a:pt x="4641" y="29246"/>
                    <a:pt x="3621" y="28815"/>
                    <a:pt x="2797" y="27820"/>
                  </a:cubicBezTo>
                  <a:cubicBezTo>
                    <a:pt x="2238" y="27149"/>
                    <a:pt x="1939" y="26328"/>
                    <a:pt x="1529" y="25546"/>
                  </a:cubicBezTo>
                  <a:cubicBezTo>
                    <a:pt x="1194" y="24949"/>
                    <a:pt x="1007" y="24278"/>
                    <a:pt x="970" y="23570"/>
                  </a:cubicBezTo>
                  <a:cubicBezTo>
                    <a:pt x="933" y="22824"/>
                    <a:pt x="821" y="22079"/>
                    <a:pt x="933" y="21370"/>
                  </a:cubicBezTo>
                  <a:cubicBezTo>
                    <a:pt x="1007" y="20811"/>
                    <a:pt x="1231" y="20215"/>
                    <a:pt x="1455" y="19693"/>
                  </a:cubicBezTo>
                  <a:cubicBezTo>
                    <a:pt x="1753" y="19022"/>
                    <a:pt x="2051" y="18388"/>
                    <a:pt x="2424" y="17829"/>
                  </a:cubicBezTo>
                  <a:cubicBezTo>
                    <a:pt x="3095" y="16710"/>
                    <a:pt x="3990" y="15927"/>
                    <a:pt x="5444" y="15741"/>
                  </a:cubicBezTo>
                  <a:cubicBezTo>
                    <a:pt x="5597" y="15723"/>
                    <a:pt x="5746" y="15715"/>
                    <a:pt x="5892" y="15715"/>
                  </a:cubicBezTo>
                  <a:cubicBezTo>
                    <a:pt x="6956" y="15715"/>
                    <a:pt x="7853" y="16150"/>
                    <a:pt x="8836" y="16412"/>
                  </a:cubicBezTo>
                  <a:cubicBezTo>
                    <a:pt x="9656" y="16598"/>
                    <a:pt x="10439" y="16971"/>
                    <a:pt x="11222" y="17269"/>
                  </a:cubicBezTo>
                  <a:cubicBezTo>
                    <a:pt x="11669" y="17419"/>
                    <a:pt x="12117" y="17530"/>
                    <a:pt x="12601" y="17568"/>
                  </a:cubicBezTo>
                  <a:cubicBezTo>
                    <a:pt x="13384" y="17679"/>
                    <a:pt x="14092" y="18052"/>
                    <a:pt x="14875" y="18239"/>
                  </a:cubicBezTo>
                  <a:cubicBezTo>
                    <a:pt x="15383" y="18371"/>
                    <a:pt x="15903" y="18464"/>
                    <a:pt x="16429" y="18464"/>
                  </a:cubicBezTo>
                  <a:cubicBezTo>
                    <a:pt x="16791" y="18464"/>
                    <a:pt x="17157" y="18420"/>
                    <a:pt x="17522" y="18313"/>
                  </a:cubicBezTo>
                  <a:cubicBezTo>
                    <a:pt x="18119" y="18127"/>
                    <a:pt x="18678" y="17419"/>
                    <a:pt x="18715" y="16822"/>
                  </a:cubicBezTo>
                  <a:cubicBezTo>
                    <a:pt x="18864" y="15555"/>
                    <a:pt x="18491" y="14324"/>
                    <a:pt x="18081" y="13131"/>
                  </a:cubicBezTo>
                  <a:cubicBezTo>
                    <a:pt x="17970" y="12796"/>
                    <a:pt x="17895" y="12423"/>
                    <a:pt x="17858" y="12050"/>
                  </a:cubicBezTo>
                  <a:cubicBezTo>
                    <a:pt x="17746" y="11491"/>
                    <a:pt x="17560" y="10932"/>
                    <a:pt x="17336" y="10410"/>
                  </a:cubicBezTo>
                  <a:cubicBezTo>
                    <a:pt x="17075" y="9813"/>
                    <a:pt x="16888" y="9217"/>
                    <a:pt x="16702" y="8620"/>
                  </a:cubicBezTo>
                  <a:cubicBezTo>
                    <a:pt x="16516" y="7987"/>
                    <a:pt x="16255" y="7353"/>
                    <a:pt x="16106" y="6719"/>
                  </a:cubicBezTo>
                  <a:cubicBezTo>
                    <a:pt x="15807" y="5153"/>
                    <a:pt x="16180" y="3811"/>
                    <a:pt x="17373" y="2730"/>
                  </a:cubicBezTo>
                  <a:cubicBezTo>
                    <a:pt x="17895" y="2246"/>
                    <a:pt x="18566" y="2022"/>
                    <a:pt x="19163" y="1686"/>
                  </a:cubicBezTo>
                  <a:cubicBezTo>
                    <a:pt x="19796" y="1276"/>
                    <a:pt x="20505" y="1053"/>
                    <a:pt x="21213" y="866"/>
                  </a:cubicBezTo>
                  <a:cubicBezTo>
                    <a:pt x="21635" y="767"/>
                    <a:pt x="22058" y="750"/>
                    <a:pt x="22480" y="750"/>
                  </a:cubicBezTo>
                  <a:cubicBezTo>
                    <a:pt x="22692" y="750"/>
                    <a:pt x="22903" y="754"/>
                    <a:pt x="23114" y="754"/>
                  </a:cubicBezTo>
                  <a:cubicBezTo>
                    <a:pt x="23264" y="741"/>
                    <a:pt x="23413" y="735"/>
                    <a:pt x="23562" y="735"/>
                  </a:cubicBezTo>
                  <a:close/>
                  <a:moveTo>
                    <a:pt x="23132" y="1"/>
                  </a:moveTo>
                  <a:cubicBezTo>
                    <a:pt x="22518" y="1"/>
                    <a:pt x="21903" y="46"/>
                    <a:pt x="21287" y="121"/>
                  </a:cubicBezTo>
                  <a:cubicBezTo>
                    <a:pt x="20057" y="270"/>
                    <a:pt x="18976" y="717"/>
                    <a:pt x="17932" y="1388"/>
                  </a:cubicBezTo>
                  <a:cubicBezTo>
                    <a:pt x="17224" y="1836"/>
                    <a:pt x="16590" y="2320"/>
                    <a:pt x="16068" y="2954"/>
                  </a:cubicBezTo>
                  <a:cubicBezTo>
                    <a:pt x="15435" y="3662"/>
                    <a:pt x="15285" y="4594"/>
                    <a:pt x="15211" y="5526"/>
                  </a:cubicBezTo>
                  <a:cubicBezTo>
                    <a:pt x="15136" y="6235"/>
                    <a:pt x="15211" y="6868"/>
                    <a:pt x="15509" y="7502"/>
                  </a:cubicBezTo>
                  <a:cubicBezTo>
                    <a:pt x="15584" y="7726"/>
                    <a:pt x="15696" y="7912"/>
                    <a:pt x="15770" y="8136"/>
                  </a:cubicBezTo>
                  <a:cubicBezTo>
                    <a:pt x="15994" y="8993"/>
                    <a:pt x="16143" y="9851"/>
                    <a:pt x="16516" y="10634"/>
                  </a:cubicBezTo>
                  <a:cubicBezTo>
                    <a:pt x="16590" y="10820"/>
                    <a:pt x="16739" y="11006"/>
                    <a:pt x="16814" y="11230"/>
                  </a:cubicBezTo>
                  <a:cubicBezTo>
                    <a:pt x="16963" y="11901"/>
                    <a:pt x="17149" y="12535"/>
                    <a:pt x="17336" y="13169"/>
                  </a:cubicBezTo>
                  <a:cubicBezTo>
                    <a:pt x="17485" y="13616"/>
                    <a:pt x="17671" y="14063"/>
                    <a:pt x="17783" y="14473"/>
                  </a:cubicBezTo>
                  <a:cubicBezTo>
                    <a:pt x="17932" y="15182"/>
                    <a:pt x="17820" y="15853"/>
                    <a:pt x="17858" y="16561"/>
                  </a:cubicBezTo>
                  <a:cubicBezTo>
                    <a:pt x="17895" y="16971"/>
                    <a:pt x="17373" y="17642"/>
                    <a:pt x="16926" y="17642"/>
                  </a:cubicBezTo>
                  <a:cubicBezTo>
                    <a:pt x="15845" y="17605"/>
                    <a:pt x="14764" y="17605"/>
                    <a:pt x="13757" y="17158"/>
                  </a:cubicBezTo>
                  <a:cubicBezTo>
                    <a:pt x="13421" y="17008"/>
                    <a:pt x="13049" y="16934"/>
                    <a:pt x="12713" y="16822"/>
                  </a:cubicBezTo>
                  <a:cubicBezTo>
                    <a:pt x="12191" y="16673"/>
                    <a:pt x="11669" y="16598"/>
                    <a:pt x="11222" y="16375"/>
                  </a:cubicBezTo>
                  <a:cubicBezTo>
                    <a:pt x="10663" y="16151"/>
                    <a:pt x="10141" y="15853"/>
                    <a:pt x="9544" y="15778"/>
                  </a:cubicBezTo>
                  <a:cubicBezTo>
                    <a:pt x="9097" y="15704"/>
                    <a:pt x="8650" y="15555"/>
                    <a:pt x="8240" y="15405"/>
                  </a:cubicBezTo>
                  <a:cubicBezTo>
                    <a:pt x="7548" y="15109"/>
                    <a:pt x="6856" y="14871"/>
                    <a:pt x="6113" y="14871"/>
                  </a:cubicBezTo>
                  <a:cubicBezTo>
                    <a:pt x="6015" y="14871"/>
                    <a:pt x="5916" y="14875"/>
                    <a:pt x="5816" y="14884"/>
                  </a:cubicBezTo>
                  <a:cubicBezTo>
                    <a:pt x="4922" y="14995"/>
                    <a:pt x="4027" y="15107"/>
                    <a:pt x="3319" y="15666"/>
                  </a:cubicBezTo>
                  <a:cubicBezTo>
                    <a:pt x="2312" y="16375"/>
                    <a:pt x="1678" y="17344"/>
                    <a:pt x="1156" y="18425"/>
                  </a:cubicBezTo>
                  <a:cubicBezTo>
                    <a:pt x="262" y="20140"/>
                    <a:pt x="1" y="22041"/>
                    <a:pt x="224" y="23943"/>
                  </a:cubicBezTo>
                  <a:cubicBezTo>
                    <a:pt x="374" y="25173"/>
                    <a:pt x="858" y="26291"/>
                    <a:pt x="1492" y="27335"/>
                  </a:cubicBezTo>
                  <a:cubicBezTo>
                    <a:pt x="1939" y="28043"/>
                    <a:pt x="2461" y="28677"/>
                    <a:pt x="3058" y="29199"/>
                  </a:cubicBezTo>
                  <a:cubicBezTo>
                    <a:pt x="3803" y="29833"/>
                    <a:pt x="4735" y="29982"/>
                    <a:pt x="5667" y="30056"/>
                  </a:cubicBezTo>
                  <a:cubicBezTo>
                    <a:pt x="5826" y="30074"/>
                    <a:pt x="5984" y="30083"/>
                    <a:pt x="6142" y="30083"/>
                  </a:cubicBezTo>
                  <a:cubicBezTo>
                    <a:pt x="6653" y="30083"/>
                    <a:pt x="7159" y="29986"/>
                    <a:pt x="7643" y="29758"/>
                  </a:cubicBezTo>
                  <a:cubicBezTo>
                    <a:pt x="7830" y="29684"/>
                    <a:pt x="8053" y="29572"/>
                    <a:pt x="8277" y="29497"/>
                  </a:cubicBezTo>
                  <a:cubicBezTo>
                    <a:pt x="9097" y="29274"/>
                    <a:pt x="9992" y="29162"/>
                    <a:pt x="10737" y="28752"/>
                  </a:cubicBezTo>
                  <a:cubicBezTo>
                    <a:pt x="11110" y="28565"/>
                    <a:pt x="11520" y="28453"/>
                    <a:pt x="11893" y="28342"/>
                  </a:cubicBezTo>
                  <a:cubicBezTo>
                    <a:pt x="12266" y="28267"/>
                    <a:pt x="12639" y="28155"/>
                    <a:pt x="13011" y="28043"/>
                  </a:cubicBezTo>
                  <a:cubicBezTo>
                    <a:pt x="14048" y="27622"/>
                    <a:pt x="15114" y="27313"/>
                    <a:pt x="16256" y="27313"/>
                  </a:cubicBezTo>
                  <a:cubicBezTo>
                    <a:pt x="16428" y="27313"/>
                    <a:pt x="16601" y="27320"/>
                    <a:pt x="16777" y="27335"/>
                  </a:cubicBezTo>
                  <a:cubicBezTo>
                    <a:pt x="17224" y="27335"/>
                    <a:pt x="17858" y="27931"/>
                    <a:pt x="17783" y="28342"/>
                  </a:cubicBezTo>
                  <a:cubicBezTo>
                    <a:pt x="17597" y="29385"/>
                    <a:pt x="17783" y="30466"/>
                    <a:pt x="17783" y="31510"/>
                  </a:cubicBezTo>
                  <a:cubicBezTo>
                    <a:pt x="17783" y="32144"/>
                    <a:pt x="17783" y="32815"/>
                    <a:pt x="17820" y="33486"/>
                  </a:cubicBezTo>
                  <a:cubicBezTo>
                    <a:pt x="17895" y="34828"/>
                    <a:pt x="17709" y="36208"/>
                    <a:pt x="17709" y="37587"/>
                  </a:cubicBezTo>
                  <a:cubicBezTo>
                    <a:pt x="17709" y="38929"/>
                    <a:pt x="17634" y="40271"/>
                    <a:pt x="17597" y="41613"/>
                  </a:cubicBezTo>
                  <a:cubicBezTo>
                    <a:pt x="17597" y="41986"/>
                    <a:pt x="17709" y="42321"/>
                    <a:pt x="17671" y="42694"/>
                  </a:cubicBezTo>
                  <a:cubicBezTo>
                    <a:pt x="17560" y="43999"/>
                    <a:pt x="17522" y="45341"/>
                    <a:pt x="17522" y="46646"/>
                  </a:cubicBezTo>
                  <a:cubicBezTo>
                    <a:pt x="17522" y="47690"/>
                    <a:pt x="17485" y="48771"/>
                    <a:pt x="17448" y="49852"/>
                  </a:cubicBezTo>
                  <a:cubicBezTo>
                    <a:pt x="17448" y="50523"/>
                    <a:pt x="17299" y="51231"/>
                    <a:pt x="17373" y="51902"/>
                  </a:cubicBezTo>
                  <a:cubicBezTo>
                    <a:pt x="17410" y="52685"/>
                    <a:pt x="17410" y="53505"/>
                    <a:pt x="17373" y="54288"/>
                  </a:cubicBezTo>
                  <a:cubicBezTo>
                    <a:pt x="17336" y="55817"/>
                    <a:pt x="17336" y="57345"/>
                    <a:pt x="17448" y="58911"/>
                  </a:cubicBezTo>
                  <a:cubicBezTo>
                    <a:pt x="17485" y="59768"/>
                    <a:pt x="17299" y="60589"/>
                    <a:pt x="17299" y="61446"/>
                  </a:cubicBezTo>
                  <a:cubicBezTo>
                    <a:pt x="17261" y="62415"/>
                    <a:pt x="17261" y="63385"/>
                    <a:pt x="17187" y="64317"/>
                  </a:cubicBezTo>
                  <a:cubicBezTo>
                    <a:pt x="17149" y="65211"/>
                    <a:pt x="17187" y="66106"/>
                    <a:pt x="17224" y="67001"/>
                  </a:cubicBezTo>
                  <a:cubicBezTo>
                    <a:pt x="17257" y="67691"/>
                    <a:pt x="17434" y="67946"/>
                    <a:pt x="18012" y="67946"/>
                  </a:cubicBezTo>
                  <a:cubicBezTo>
                    <a:pt x="18090" y="67946"/>
                    <a:pt x="18175" y="67942"/>
                    <a:pt x="18268" y="67933"/>
                  </a:cubicBezTo>
                  <a:cubicBezTo>
                    <a:pt x="18812" y="67875"/>
                    <a:pt x="19377" y="67796"/>
                    <a:pt x="19931" y="67796"/>
                  </a:cubicBezTo>
                  <a:cubicBezTo>
                    <a:pt x="20099" y="67796"/>
                    <a:pt x="20265" y="67804"/>
                    <a:pt x="20430" y="67821"/>
                  </a:cubicBezTo>
                  <a:cubicBezTo>
                    <a:pt x="21068" y="67892"/>
                    <a:pt x="21706" y="67918"/>
                    <a:pt x="22354" y="67918"/>
                  </a:cubicBezTo>
                  <a:cubicBezTo>
                    <a:pt x="22728" y="67918"/>
                    <a:pt x="23105" y="67909"/>
                    <a:pt x="23487" y="67895"/>
                  </a:cubicBezTo>
                  <a:cubicBezTo>
                    <a:pt x="24158" y="67895"/>
                    <a:pt x="24829" y="67858"/>
                    <a:pt x="25500" y="67821"/>
                  </a:cubicBezTo>
                  <a:cubicBezTo>
                    <a:pt x="26395" y="67821"/>
                    <a:pt x="27327" y="67858"/>
                    <a:pt x="28259" y="67858"/>
                  </a:cubicBezTo>
                  <a:cubicBezTo>
                    <a:pt x="28594" y="67858"/>
                    <a:pt x="28781" y="67634"/>
                    <a:pt x="28743" y="67299"/>
                  </a:cubicBezTo>
                  <a:cubicBezTo>
                    <a:pt x="28669" y="66181"/>
                    <a:pt x="28781" y="65025"/>
                    <a:pt x="28706" y="63907"/>
                  </a:cubicBezTo>
                  <a:cubicBezTo>
                    <a:pt x="28632" y="63086"/>
                    <a:pt x="28706" y="62229"/>
                    <a:pt x="28706" y="61409"/>
                  </a:cubicBezTo>
                  <a:cubicBezTo>
                    <a:pt x="28706" y="59955"/>
                    <a:pt x="28632" y="58501"/>
                    <a:pt x="28594" y="57010"/>
                  </a:cubicBezTo>
                  <a:cubicBezTo>
                    <a:pt x="28557" y="56115"/>
                    <a:pt x="28520" y="55183"/>
                    <a:pt x="28557" y="54251"/>
                  </a:cubicBezTo>
                  <a:cubicBezTo>
                    <a:pt x="28557" y="53468"/>
                    <a:pt x="28557" y="52648"/>
                    <a:pt x="28557" y="51865"/>
                  </a:cubicBezTo>
                  <a:cubicBezTo>
                    <a:pt x="28594" y="51194"/>
                    <a:pt x="28482" y="50523"/>
                    <a:pt x="28482" y="49852"/>
                  </a:cubicBezTo>
                  <a:cubicBezTo>
                    <a:pt x="28408" y="48510"/>
                    <a:pt x="28408" y="47168"/>
                    <a:pt x="28408" y="45826"/>
                  </a:cubicBezTo>
                  <a:cubicBezTo>
                    <a:pt x="28408" y="44968"/>
                    <a:pt x="28333" y="44074"/>
                    <a:pt x="28296" y="43216"/>
                  </a:cubicBezTo>
                  <a:cubicBezTo>
                    <a:pt x="28296" y="42918"/>
                    <a:pt x="28184" y="42620"/>
                    <a:pt x="28259" y="42321"/>
                  </a:cubicBezTo>
                  <a:cubicBezTo>
                    <a:pt x="28482" y="41315"/>
                    <a:pt x="28296" y="40308"/>
                    <a:pt x="28259" y="39302"/>
                  </a:cubicBezTo>
                  <a:cubicBezTo>
                    <a:pt x="28221" y="38034"/>
                    <a:pt x="28296" y="36767"/>
                    <a:pt x="28184" y="35499"/>
                  </a:cubicBezTo>
                  <a:cubicBezTo>
                    <a:pt x="28072" y="34530"/>
                    <a:pt x="28147" y="33486"/>
                    <a:pt x="28147" y="32480"/>
                  </a:cubicBezTo>
                  <a:cubicBezTo>
                    <a:pt x="28110" y="31809"/>
                    <a:pt x="28072" y="31138"/>
                    <a:pt x="28147" y="30504"/>
                  </a:cubicBezTo>
                  <a:cubicBezTo>
                    <a:pt x="28259" y="29907"/>
                    <a:pt x="28147" y="29348"/>
                    <a:pt x="28221" y="28789"/>
                  </a:cubicBezTo>
                  <a:cubicBezTo>
                    <a:pt x="28259" y="28304"/>
                    <a:pt x="28557" y="27857"/>
                    <a:pt x="29004" y="27820"/>
                  </a:cubicBezTo>
                  <a:cubicBezTo>
                    <a:pt x="29111" y="27816"/>
                    <a:pt x="29218" y="27814"/>
                    <a:pt x="29324" y="27814"/>
                  </a:cubicBezTo>
                  <a:cubicBezTo>
                    <a:pt x="30292" y="27814"/>
                    <a:pt x="31229" y="27968"/>
                    <a:pt x="32136" y="28304"/>
                  </a:cubicBezTo>
                  <a:cubicBezTo>
                    <a:pt x="32471" y="28453"/>
                    <a:pt x="32807" y="28565"/>
                    <a:pt x="33180" y="28640"/>
                  </a:cubicBezTo>
                  <a:cubicBezTo>
                    <a:pt x="33702" y="28752"/>
                    <a:pt x="34224" y="28901"/>
                    <a:pt x="34708" y="29087"/>
                  </a:cubicBezTo>
                  <a:cubicBezTo>
                    <a:pt x="35230" y="29311"/>
                    <a:pt x="35752" y="29572"/>
                    <a:pt x="36311" y="29684"/>
                  </a:cubicBezTo>
                  <a:cubicBezTo>
                    <a:pt x="36759" y="29795"/>
                    <a:pt x="37243" y="29870"/>
                    <a:pt x="37691" y="30056"/>
                  </a:cubicBezTo>
                  <a:cubicBezTo>
                    <a:pt x="38349" y="30353"/>
                    <a:pt x="39037" y="30591"/>
                    <a:pt x="39806" y="30591"/>
                  </a:cubicBezTo>
                  <a:cubicBezTo>
                    <a:pt x="39907" y="30591"/>
                    <a:pt x="40010" y="30587"/>
                    <a:pt x="40114" y="30578"/>
                  </a:cubicBezTo>
                  <a:cubicBezTo>
                    <a:pt x="41083" y="30466"/>
                    <a:pt x="42052" y="30317"/>
                    <a:pt x="42835" y="29646"/>
                  </a:cubicBezTo>
                  <a:cubicBezTo>
                    <a:pt x="43655" y="28901"/>
                    <a:pt x="44252" y="28006"/>
                    <a:pt x="44774" y="27037"/>
                  </a:cubicBezTo>
                  <a:cubicBezTo>
                    <a:pt x="45445" y="25732"/>
                    <a:pt x="45706" y="24278"/>
                    <a:pt x="45668" y="22824"/>
                  </a:cubicBezTo>
                  <a:cubicBezTo>
                    <a:pt x="45706" y="21035"/>
                    <a:pt x="45370" y="19357"/>
                    <a:pt x="44401" y="17829"/>
                  </a:cubicBezTo>
                  <a:cubicBezTo>
                    <a:pt x="43543" y="16449"/>
                    <a:pt x="42574" y="15256"/>
                    <a:pt x="40859" y="15033"/>
                  </a:cubicBezTo>
                  <a:cubicBezTo>
                    <a:pt x="40464" y="14972"/>
                    <a:pt x="40093" y="14911"/>
                    <a:pt x="39726" y="14911"/>
                  </a:cubicBezTo>
                  <a:cubicBezTo>
                    <a:pt x="39644" y="14911"/>
                    <a:pt x="39562" y="14914"/>
                    <a:pt x="39480" y="14921"/>
                  </a:cubicBezTo>
                  <a:cubicBezTo>
                    <a:pt x="38809" y="14958"/>
                    <a:pt x="38250" y="15294"/>
                    <a:pt x="37616" y="15443"/>
                  </a:cubicBezTo>
                  <a:cubicBezTo>
                    <a:pt x="36237" y="15741"/>
                    <a:pt x="34969" y="16375"/>
                    <a:pt x="33627" y="16748"/>
                  </a:cubicBezTo>
                  <a:cubicBezTo>
                    <a:pt x="33366" y="16822"/>
                    <a:pt x="33105" y="16822"/>
                    <a:pt x="32881" y="16934"/>
                  </a:cubicBezTo>
                  <a:cubicBezTo>
                    <a:pt x="31768" y="17440"/>
                    <a:pt x="30654" y="17610"/>
                    <a:pt x="29485" y="17610"/>
                  </a:cubicBezTo>
                  <a:cubicBezTo>
                    <a:pt x="29362" y="17610"/>
                    <a:pt x="29240" y="17608"/>
                    <a:pt x="29116" y="17605"/>
                  </a:cubicBezTo>
                  <a:cubicBezTo>
                    <a:pt x="28706" y="17568"/>
                    <a:pt x="28110" y="17083"/>
                    <a:pt x="28110" y="16710"/>
                  </a:cubicBezTo>
                  <a:cubicBezTo>
                    <a:pt x="28072" y="15853"/>
                    <a:pt x="28110" y="14995"/>
                    <a:pt x="28333" y="14175"/>
                  </a:cubicBezTo>
                  <a:cubicBezTo>
                    <a:pt x="28520" y="13541"/>
                    <a:pt x="28855" y="12982"/>
                    <a:pt x="28967" y="12311"/>
                  </a:cubicBezTo>
                  <a:cubicBezTo>
                    <a:pt x="29153" y="11193"/>
                    <a:pt x="29825" y="10261"/>
                    <a:pt x="30011" y="9142"/>
                  </a:cubicBezTo>
                  <a:cubicBezTo>
                    <a:pt x="30085" y="8732"/>
                    <a:pt x="30197" y="8322"/>
                    <a:pt x="30346" y="7987"/>
                  </a:cubicBezTo>
                  <a:cubicBezTo>
                    <a:pt x="30682" y="7204"/>
                    <a:pt x="30943" y="6384"/>
                    <a:pt x="30831" y="5489"/>
                  </a:cubicBezTo>
                  <a:cubicBezTo>
                    <a:pt x="30719" y="4520"/>
                    <a:pt x="30570" y="3588"/>
                    <a:pt x="29936" y="2879"/>
                  </a:cubicBezTo>
                  <a:cubicBezTo>
                    <a:pt x="29377" y="2246"/>
                    <a:pt x="28706" y="1724"/>
                    <a:pt x="27998" y="1314"/>
                  </a:cubicBezTo>
                  <a:cubicBezTo>
                    <a:pt x="27290" y="904"/>
                    <a:pt x="26581" y="568"/>
                    <a:pt x="25836" y="344"/>
                  </a:cubicBezTo>
                  <a:cubicBezTo>
                    <a:pt x="24945" y="99"/>
                    <a:pt x="24041" y="1"/>
                    <a:pt x="231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 name="Google Shape;1763;p53"/>
            <p:cNvSpPr/>
            <p:nvPr/>
          </p:nvSpPr>
          <p:spPr>
            <a:xfrm>
              <a:off x="7066400" y="2124930"/>
              <a:ext cx="352750" cy="724815"/>
            </a:xfrm>
            <a:custGeom>
              <a:avLst/>
              <a:gdLst/>
              <a:ahLst/>
              <a:cxnLst/>
              <a:rect l="l" t="t" r="r" b="b"/>
              <a:pathLst>
                <a:path w="28035" h="57605" extrusionOk="0">
                  <a:moveTo>
                    <a:pt x="14231" y="0"/>
                  </a:moveTo>
                  <a:cubicBezTo>
                    <a:pt x="14210" y="0"/>
                    <a:pt x="14189" y="1"/>
                    <a:pt x="14167" y="4"/>
                  </a:cubicBezTo>
                  <a:cubicBezTo>
                    <a:pt x="13943" y="41"/>
                    <a:pt x="13757" y="153"/>
                    <a:pt x="13794" y="452"/>
                  </a:cubicBezTo>
                  <a:cubicBezTo>
                    <a:pt x="13831" y="1495"/>
                    <a:pt x="13794" y="2576"/>
                    <a:pt x="13757" y="3658"/>
                  </a:cubicBezTo>
                  <a:cubicBezTo>
                    <a:pt x="13719" y="4962"/>
                    <a:pt x="13682" y="6267"/>
                    <a:pt x="13831" y="7609"/>
                  </a:cubicBezTo>
                  <a:cubicBezTo>
                    <a:pt x="13943" y="9026"/>
                    <a:pt x="13682" y="10480"/>
                    <a:pt x="13831" y="11896"/>
                  </a:cubicBezTo>
                  <a:cubicBezTo>
                    <a:pt x="13906" y="12903"/>
                    <a:pt x="13682" y="13910"/>
                    <a:pt x="13831" y="14879"/>
                  </a:cubicBezTo>
                  <a:cubicBezTo>
                    <a:pt x="13866" y="15017"/>
                    <a:pt x="13868" y="15218"/>
                    <a:pt x="13632" y="15218"/>
                  </a:cubicBezTo>
                  <a:cubicBezTo>
                    <a:pt x="13613" y="15218"/>
                    <a:pt x="13593" y="15217"/>
                    <a:pt x="13570" y="15214"/>
                  </a:cubicBezTo>
                  <a:cubicBezTo>
                    <a:pt x="13396" y="15177"/>
                    <a:pt x="13218" y="15165"/>
                    <a:pt x="13039" y="15165"/>
                  </a:cubicBezTo>
                  <a:cubicBezTo>
                    <a:pt x="12680" y="15165"/>
                    <a:pt x="12315" y="15214"/>
                    <a:pt x="11967" y="15214"/>
                  </a:cubicBezTo>
                  <a:cubicBezTo>
                    <a:pt x="10737" y="15177"/>
                    <a:pt x="9544" y="15140"/>
                    <a:pt x="8314" y="15140"/>
                  </a:cubicBezTo>
                  <a:cubicBezTo>
                    <a:pt x="7941" y="15140"/>
                    <a:pt x="7531" y="15177"/>
                    <a:pt x="7121" y="15177"/>
                  </a:cubicBezTo>
                  <a:cubicBezTo>
                    <a:pt x="7003" y="15183"/>
                    <a:pt x="6884" y="15185"/>
                    <a:pt x="6765" y="15185"/>
                  </a:cubicBezTo>
                  <a:cubicBezTo>
                    <a:pt x="6299" y="15185"/>
                    <a:pt x="5821" y="15151"/>
                    <a:pt x="5341" y="15151"/>
                  </a:cubicBezTo>
                  <a:cubicBezTo>
                    <a:pt x="5127" y="15151"/>
                    <a:pt x="4912" y="15158"/>
                    <a:pt x="4698" y="15177"/>
                  </a:cubicBezTo>
                  <a:cubicBezTo>
                    <a:pt x="4424" y="15190"/>
                    <a:pt x="4151" y="15194"/>
                    <a:pt x="3877" y="15194"/>
                  </a:cubicBezTo>
                  <a:cubicBezTo>
                    <a:pt x="3331" y="15194"/>
                    <a:pt x="2784" y="15177"/>
                    <a:pt x="2237" y="15177"/>
                  </a:cubicBezTo>
                  <a:cubicBezTo>
                    <a:pt x="1762" y="15177"/>
                    <a:pt x="1286" y="15240"/>
                    <a:pt x="811" y="15240"/>
                  </a:cubicBezTo>
                  <a:cubicBezTo>
                    <a:pt x="653" y="15240"/>
                    <a:pt x="494" y="15233"/>
                    <a:pt x="336" y="15214"/>
                  </a:cubicBezTo>
                  <a:cubicBezTo>
                    <a:pt x="149" y="15214"/>
                    <a:pt x="0" y="15289"/>
                    <a:pt x="0" y="15513"/>
                  </a:cubicBezTo>
                  <a:cubicBezTo>
                    <a:pt x="0" y="15720"/>
                    <a:pt x="96" y="15927"/>
                    <a:pt x="258" y="15927"/>
                  </a:cubicBezTo>
                  <a:cubicBezTo>
                    <a:pt x="271" y="15927"/>
                    <a:pt x="285" y="15925"/>
                    <a:pt x="299" y="15923"/>
                  </a:cubicBezTo>
                  <a:cubicBezTo>
                    <a:pt x="349" y="15918"/>
                    <a:pt x="399" y="15917"/>
                    <a:pt x="448" y="15917"/>
                  </a:cubicBezTo>
                  <a:cubicBezTo>
                    <a:pt x="789" y="15917"/>
                    <a:pt x="1109" y="16003"/>
                    <a:pt x="1427" y="16003"/>
                  </a:cubicBezTo>
                  <a:cubicBezTo>
                    <a:pt x="1474" y="16003"/>
                    <a:pt x="1520" y="16001"/>
                    <a:pt x="1566" y="15997"/>
                  </a:cubicBezTo>
                  <a:cubicBezTo>
                    <a:pt x="2331" y="15971"/>
                    <a:pt x="3095" y="15945"/>
                    <a:pt x="3859" y="15945"/>
                  </a:cubicBezTo>
                  <a:cubicBezTo>
                    <a:pt x="4176" y="15945"/>
                    <a:pt x="4493" y="15949"/>
                    <a:pt x="4809" y="15960"/>
                  </a:cubicBezTo>
                  <a:cubicBezTo>
                    <a:pt x="4978" y="15966"/>
                    <a:pt x="5145" y="15968"/>
                    <a:pt x="5312" y="15968"/>
                  </a:cubicBezTo>
                  <a:cubicBezTo>
                    <a:pt x="5964" y="15968"/>
                    <a:pt x="6607" y="15934"/>
                    <a:pt x="7256" y="15934"/>
                  </a:cubicBezTo>
                  <a:cubicBezTo>
                    <a:pt x="7545" y="15934"/>
                    <a:pt x="7835" y="15940"/>
                    <a:pt x="8127" y="15960"/>
                  </a:cubicBezTo>
                  <a:cubicBezTo>
                    <a:pt x="8397" y="15971"/>
                    <a:pt x="8667" y="15976"/>
                    <a:pt x="8937" y="15976"/>
                  </a:cubicBezTo>
                  <a:cubicBezTo>
                    <a:pt x="9995" y="15976"/>
                    <a:pt x="11062" y="15907"/>
                    <a:pt x="12122" y="15907"/>
                  </a:cubicBezTo>
                  <a:cubicBezTo>
                    <a:pt x="12594" y="15907"/>
                    <a:pt x="13065" y="15921"/>
                    <a:pt x="13533" y="15960"/>
                  </a:cubicBezTo>
                  <a:cubicBezTo>
                    <a:pt x="13757" y="15960"/>
                    <a:pt x="13794" y="15997"/>
                    <a:pt x="13794" y="16221"/>
                  </a:cubicBezTo>
                  <a:cubicBezTo>
                    <a:pt x="13794" y="17041"/>
                    <a:pt x="13868" y="17861"/>
                    <a:pt x="13831" y="18681"/>
                  </a:cubicBezTo>
                  <a:cubicBezTo>
                    <a:pt x="13794" y="19091"/>
                    <a:pt x="13757" y="19502"/>
                    <a:pt x="13757" y="19912"/>
                  </a:cubicBezTo>
                  <a:cubicBezTo>
                    <a:pt x="13868" y="21179"/>
                    <a:pt x="13831" y="22447"/>
                    <a:pt x="13794" y="23677"/>
                  </a:cubicBezTo>
                  <a:cubicBezTo>
                    <a:pt x="13794" y="24907"/>
                    <a:pt x="13831" y="26175"/>
                    <a:pt x="13757" y="27405"/>
                  </a:cubicBezTo>
                  <a:cubicBezTo>
                    <a:pt x="13645" y="29753"/>
                    <a:pt x="13906" y="32065"/>
                    <a:pt x="13794" y="34376"/>
                  </a:cubicBezTo>
                  <a:cubicBezTo>
                    <a:pt x="13757" y="34861"/>
                    <a:pt x="13868" y="35308"/>
                    <a:pt x="13831" y="35793"/>
                  </a:cubicBezTo>
                  <a:cubicBezTo>
                    <a:pt x="13794" y="36538"/>
                    <a:pt x="13757" y="37321"/>
                    <a:pt x="13794" y="38067"/>
                  </a:cubicBezTo>
                  <a:cubicBezTo>
                    <a:pt x="13906" y="39260"/>
                    <a:pt x="13906" y="40490"/>
                    <a:pt x="13868" y="41646"/>
                  </a:cubicBezTo>
                  <a:cubicBezTo>
                    <a:pt x="13794" y="43510"/>
                    <a:pt x="13943" y="45374"/>
                    <a:pt x="13831" y="47200"/>
                  </a:cubicBezTo>
                  <a:cubicBezTo>
                    <a:pt x="13794" y="48393"/>
                    <a:pt x="13980" y="49586"/>
                    <a:pt x="13794" y="50817"/>
                  </a:cubicBezTo>
                  <a:cubicBezTo>
                    <a:pt x="13682" y="51488"/>
                    <a:pt x="13794" y="52233"/>
                    <a:pt x="13757" y="52942"/>
                  </a:cubicBezTo>
                  <a:cubicBezTo>
                    <a:pt x="13719" y="53650"/>
                    <a:pt x="13868" y="54395"/>
                    <a:pt x="13831" y="55141"/>
                  </a:cubicBezTo>
                  <a:cubicBezTo>
                    <a:pt x="13831" y="55812"/>
                    <a:pt x="13868" y="56446"/>
                    <a:pt x="13831" y="57117"/>
                  </a:cubicBezTo>
                  <a:cubicBezTo>
                    <a:pt x="13794" y="57266"/>
                    <a:pt x="13794" y="57452"/>
                    <a:pt x="13980" y="57564"/>
                  </a:cubicBezTo>
                  <a:cubicBezTo>
                    <a:pt x="14028" y="57593"/>
                    <a:pt x="14073" y="57604"/>
                    <a:pt x="14117" y="57604"/>
                  </a:cubicBezTo>
                  <a:cubicBezTo>
                    <a:pt x="14243" y="57604"/>
                    <a:pt x="14354" y="57508"/>
                    <a:pt x="14465" y="57452"/>
                  </a:cubicBezTo>
                  <a:cubicBezTo>
                    <a:pt x="14689" y="57341"/>
                    <a:pt x="14651" y="57154"/>
                    <a:pt x="14651" y="56968"/>
                  </a:cubicBezTo>
                  <a:cubicBezTo>
                    <a:pt x="14651" y="56110"/>
                    <a:pt x="14689" y="55253"/>
                    <a:pt x="14614" y="54395"/>
                  </a:cubicBezTo>
                  <a:cubicBezTo>
                    <a:pt x="14539" y="53650"/>
                    <a:pt x="14763" y="52942"/>
                    <a:pt x="14689" y="52159"/>
                  </a:cubicBezTo>
                  <a:cubicBezTo>
                    <a:pt x="14651" y="51749"/>
                    <a:pt x="14651" y="51264"/>
                    <a:pt x="14651" y="50779"/>
                  </a:cubicBezTo>
                  <a:cubicBezTo>
                    <a:pt x="14689" y="49959"/>
                    <a:pt x="14689" y="49102"/>
                    <a:pt x="14689" y="48244"/>
                  </a:cubicBezTo>
                  <a:cubicBezTo>
                    <a:pt x="14651" y="47461"/>
                    <a:pt x="14614" y="46679"/>
                    <a:pt x="14614" y="45896"/>
                  </a:cubicBezTo>
                  <a:cubicBezTo>
                    <a:pt x="14577" y="44926"/>
                    <a:pt x="14577" y="43957"/>
                    <a:pt x="14614" y="43025"/>
                  </a:cubicBezTo>
                  <a:cubicBezTo>
                    <a:pt x="14651" y="42578"/>
                    <a:pt x="14539" y="42168"/>
                    <a:pt x="14577" y="41758"/>
                  </a:cubicBezTo>
                  <a:cubicBezTo>
                    <a:pt x="14689" y="40788"/>
                    <a:pt x="14651" y="39856"/>
                    <a:pt x="14651" y="38887"/>
                  </a:cubicBezTo>
                  <a:cubicBezTo>
                    <a:pt x="14651" y="37881"/>
                    <a:pt x="14502" y="36911"/>
                    <a:pt x="14577" y="35905"/>
                  </a:cubicBezTo>
                  <a:cubicBezTo>
                    <a:pt x="14689" y="34749"/>
                    <a:pt x="14651" y="33593"/>
                    <a:pt x="14614" y="32475"/>
                  </a:cubicBezTo>
                  <a:cubicBezTo>
                    <a:pt x="14577" y="31133"/>
                    <a:pt x="14689" y="29791"/>
                    <a:pt x="14651" y="28449"/>
                  </a:cubicBezTo>
                  <a:cubicBezTo>
                    <a:pt x="14614" y="27144"/>
                    <a:pt x="14651" y="25802"/>
                    <a:pt x="14651" y="24497"/>
                  </a:cubicBezTo>
                  <a:cubicBezTo>
                    <a:pt x="14651" y="23230"/>
                    <a:pt x="14539" y="21999"/>
                    <a:pt x="14577" y="20732"/>
                  </a:cubicBezTo>
                  <a:cubicBezTo>
                    <a:pt x="14614" y="19502"/>
                    <a:pt x="14539" y="18309"/>
                    <a:pt x="14614" y="17078"/>
                  </a:cubicBezTo>
                  <a:cubicBezTo>
                    <a:pt x="14651" y="16817"/>
                    <a:pt x="14651" y="16519"/>
                    <a:pt x="14614" y="16258"/>
                  </a:cubicBezTo>
                  <a:cubicBezTo>
                    <a:pt x="14614" y="16105"/>
                    <a:pt x="14714" y="15978"/>
                    <a:pt x="14832" y="15978"/>
                  </a:cubicBezTo>
                  <a:cubicBezTo>
                    <a:pt x="14858" y="15978"/>
                    <a:pt x="14885" y="15984"/>
                    <a:pt x="14912" y="15997"/>
                  </a:cubicBezTo>
                  <a:cubicBezTo>
                    <a:pt x="14987" y="16035"/>
                    <a:pt x="15065" y="16047"/>
                    <a:pt x="15146" y="16047"/>
                  </a:cubicBezTo>
                  <a:cubicBezTo>
                    <a:pt x="15306" y="16047"/>
                    <a:pt x="15471" y="15997"/>
                    <a:pt x="15621" y="15997"/>
                  </a:cubicBezTo>
                  <a:cubicBezTo>
                    <a:pt x="16385" y="15971"/>
                    <a:pt x="17168" y="15945"/>
                    <a:pt x="17957" y="15945"/>
                  </a:cubicBezTo>
                  <a:cubicBezTo>
                    <a:pt x="18283" y="15945"/>
                    <a:pt x="18611" y="15949"/>
                    <a:pt x="18938" y="15960"/>
                  </a:cubicBezTo>
                  <a:cubicBezTo>
                    <a:pt x="19168" y="15973"/>
                    <a:pt x="19399" y="15978"/>
                    <a:pt x="19631" y="15978"/>
                  </a:cubicBezTo>
                  <a:cubicBezTo>
                    <a:pt x="20395" y="15978"/>
                    <a:pt x="21168" y="15923"/>
                    <a:pt x="21934" y="15923"/>
                  </a:cubicBezTo>
                  <a:cubicBezTo>
                    <a:pt x="22254" y="15923"/>
                    <a:pt x="22573" y="15933"/>
                    <a:pt x="22890" y="15960"/>
                  </a:cubicBezTo>
                  <a:cubicBezTo>
                    <a:pt x="23051" y="15968"/>
                    <a:pt x="23211" y="15971"/>
                    <a:pt x="23371" y="15971"/>
                  </a:cubicBezTo>
                  <a:cubicBezTo>
                    <a:pt x="23658" y="15971"/>
                    <a:pt x="23944" y="15962"/>
                    <a:pt x="24230" y="15962"/>
                  </a:cubicBezTo>
                  <a:cubicBezTo>
                    <a:pt x="24492" y="15962"/>
                    <a:pt x="24753" y="15970"/>
                    <a:pt x="25015" y="15997"/>
                  </a:cubicBezTo>
                  <a:cubicBezTo>
                    <a:pt x="25301" y="16022"/>
                    <a:pt x="25582" y="16030"/>
                    <a:pt x="25863" y="16030"/>
                  </a:cubicBezTo>
                  <a:cubicBezTo>
                    <a:pt x="26423" y="16030"/>
                    <a:pt x="26978" y="15997"/>
                    <a:pt x="27550" y="15997"/>
                  </a:cubicBezTo>
                  <a:cubicBezTo>
                    <a:pt x="27811" y="15997"/>
                    <a:pt x="28035" y="15848"/>
                    <a:pt x="27960" y="15550"/>
                  </a:cubicBezTo>
                  <a:cubicBezTo>
                    <a:pt x="27923" y="15326"/>
                    <a:pt x="27736" y="15252"/>
                    <a:pt x="27475" y="15214"/>
                  </a:cubicBezTo>
                  <a:cubicBezTo>
                    <a:pt x="27391" y="15209"/>
                    <a:pt x="27307" y="15207"/>
                    <a:pt x="27223" y="15207"/>
                  </a:cubicBezTo>
                  <a:cubicBezTo>
                    <a:pt x="26894" y="15207"/>
                    <a:pt x="26565" y="15241"/>
                    <a:pt x="26237" y="15241"/>
                  </a:cubicBezTo>
                  <a:cubicBezTo>
                    <a:pt x="26090" y="15241"/>
                    <a:pt x="25944" y="15234"/>
                    <a:pt x="25798" y="15214"/>
                  </a:cubicBezTo>
                  <a:cubicBezTo>
                    <a:pt x="25603" y="15195"/>
                    <a:pt x="25408" y="15188"/>
                    <a:pt x="25213" y="15188"/>
                  </a:cubicBezTo>
                  <a:cubicBezTo>
                    <a:pt x="24774" y="15188"/>
                    <a:pt x="24336" y="15222"/>
                    <a:pt x="23898" y="15222"/>
                  </a:cubicBezTo>
                  <a:cubicBezTo>
                    <a:pt x="23785" y="15222"/>
                    <a:pt x="23673" y="15220"/>
                    <a:pt x="23561" y="15214"/>
                  </a:cubicBezTo>
                  <a:cubicBezTo>
                    <a:pt x="23460" y="15209"/>
                    <a:pt x="23358" y="15207"/>
                    <a:pt x="23256" y="15207"/>
                  </a:cubicBezTo>
                  <a:cubicBezTo>
                    <a:pt x="22856" y="15207"/>
                    <a:pt x="22447" y="15241"/>
                    <a:pt x="22044" y="15241"/>
                  </a:cubicBezTo>
                  <a:cubicBezTo>
                    <a:pt x="21864" y="15241"/>
                    <a:pt x="21686" y="15234"/>
                    <a:pt x="21511" y="15214"/>
                  </a:cubicBezTo>
                  <a:cubicBezTo>
                    <a:pt x="21140" y="15187"/>
                    <a:pt x="20771" y="15178"/>
                    <a:pt x="20404" y="15178"/>
                  </a:cubicBezTo>
                  <a:cubicBezTo>
                    <a:pt x="19525" y="15178"/>
                    <a:pt x="18655" y="15233"/>
                    <a:pt x="17788" y="15233"/>
                  </a:cubicBezTo>
                  <a:cubicBezTo>
                    <a:pt x="17525" y="15233"/>
                    <a:pt x="17262" y="15227"/>
                    <a:pt x="17000" y="15214"/>
                  </a:cubicBezTo>
                  <a:cubicBezTo>
                    <a:pt x="16764" y="15202"/>
                    <a:pt x="16532" y="15198"/>
                    <a:pt x="16301" y="15198"/>
                  </a:cubicBezTo>
                  <a:cubicBezTo>
                    <a:pt x="15840" y="15198"/>
                    <a:pt x="15384" y="15214"/>
                    <a:pt x="14912" y="15214"/>
                  </a:cubicBezTo>
                  <a:cubicBezTo>
                    <a:pt x="14763" y="15214"/>
                    <a:pt x="14614" y="15214"/>
                    <a:pt x="14614" y="14953"/>
                  </a:cubicBezTo>
                  <a:cubicBezTo>
                    <a:pt x="14651" y="13760"/>
                    <a:pt x="14539" y="12567"/>
                    <a:pt x="14614" y="11412"/>
                  </a:cubicBezTo>
                  <a:cubicBezTo>
                    <a:pt x="14689" y="10144"/>
                    <a:pt x="14689" y="8877"/>
                    <a:pt x="14577" y="7647"/>
                  </a:cubicBezTo>
                  <a:cubicBezTo>
                    <a:pt x="14502" y="6864"/>
                    <a:pt x="14726" y="6118"/>
                    <a:pt x="14689" y="5372"/>
                  </a:cubicBezTo>
                  <a:cubicBezTo>
                    <a:pt x="14651" y="4329"/>
                    <a:pt x="14651" y="3285"/>
                    <a:pt x="14651" y="2241"/>
                  </a:cubicBezTo>
                  <a:cubicBezTo>
                    <a:pt x="14651" y="1644"/>
                    <a:pt x="14651" y="1011"/>
                    <a:pt x="14614" y="414"/>
                  </a:cubicBezTo>
                  <a:cubicBezTo>
                    <a:pt x="14614" y="207"/>
                    <a:pt x="14486" y="0"/>
                    <a:pt x="142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 name="Google Shape;1764;p53"/>
            <p:cNvSpPr/>
            <p:nvPr/>
          </p:nvSpPr>
          <p:spPr>
            <a:xfrm>
              <a:off x="7226357" y="2070042"/>
              <a:ext cx="40352" cy="38075"/>
            </a:xfrm>
            <a:custGeom>
              <a:avLst/>
              <a:gdLst/>
              <a:ahLst/>
              <a:cxnLst/>
              <a:rect l="l" t="t" r="r" b="b"/>
              <a:pathLst>
                <a:path w="3207" h="3026" extrusionOk="0">
                  <a:moveTo>
                    <a:pt x="1641" y="750"/>
                  </a:moveTo>
                  <a:cubicBezTo>
                    <a:pt x="2051" y="750"/>
                    <a:pt x="2498" y="1197"/>
                    <a:pt x="2461" y="1570"/>
                  </a:cubicBezTo>
                  <a:cubicBezTo>
                    <a:pt x="2424" y="2018"/>
                    <a:pt x="2051" y="2390"/>
                    <a:pt x="1566" y="2390"/>
                  </a:cubicBezTo>
                  <a:cubicBezTo>
                    <a:pt x="1544" y="2392"/>
                    <a:pt x="1522" y="2393"/>
                    <a:pt x="1500" y="2393"/>
                  </a:cubicBezTo>
                  <a:cubicBezTo>
                    <a:pt x="1052" y="2393"/>
                    <a:pt x="746" y="2029"/>
                    <a:pt x="746" y="1496"/>
                  </a:cubicBezTo>
                  <a:cubicBezTo>
                    <a:pt x="709" y="1160"/>
                    <a:pt x="1231" y="750"/>
                    <a:pt x="1641" y="750"/>
                  </a:cubicBezTo>
                  <a:close/>
                  <a:moveTo>
                    <a:pt x="1933" y="0"/>
                  </a:moveTo>
                  <a:cubicBezTo>
                    <a:pt x="1910" y="0"/>
                    <a:pt x="1887" y="2"/>
                    <a:pt x="1865" y="4"/>
                  </a:cubicBezTo>
                  <a:cubicBezTo>
                    <a:pt x="858" y="116"/>
                    <a:pt x="1" y="452"/>
                    <a:pt x="1" y="1719"/>
                  </a:cubicBezTo>
                  <a:cubicBezTo>
                    <a:pt x="1" y="2477"/>
                    <a:pt x="630" y="3026"/>
                    <a:pt x="1584" y="3026"/>
                  </a:cubicBezTo>
                  <a:cubicBezTo>
                    <a:pt x="1615" y="3026"/>
                    <a:pt x="1647" y="3025"/>
                    <a:pt x="1678" y="3024"/>
                  </a:cubicBezTo>
                  <a:cubicBezTo>
                    <a:pt x="2536" y="2987"/>
                    <a:pt x="3169" y="2465"/>
                    <a:pt x="3207" y="1570"/>
                  </a:cubicBezTo>
                  <a:cubicBezTo>
                    <a:pt x="3207" y="889"/>
                    <a:pt x="2517" y="0"/>
                    <a:pt x="19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 name="Google Shape;1765;p53"/>
            <p:cNvSpPr/>
            <p:nvPr/>
          </p:nvSpPr>
          <p:spPr>
            <a:xfrm>
              <a:off x="6991807" y="2299899"/>
              <a:ext cx="39887" cy="37144"/>
            </a:xfrm>
            <a:custGeom>
              <a:avLst/>
              <a:gdLst/>
              <a:ahLst/>
              <a:cxnLst/>
              <a:rect l="l" t="t" r="r" b="b"/>
              <a:pathLst>
                <a:path w="3170" h="2952" extrusionOk="0">
                  <a:moveTo>
                    <a:pt x="1584" y="673"/>
                  </a:moveTo>
                  <a:cubicBezTo>
                    <a:pt x="1603" y="673"/>
                    <a:pt x="1622" y="674"/>
                    <a:pt x="1641" y="676"/>
                  </a:cubicBezTo>
                  <a:cubicBezTo>
                    <a:pt x="2089" y="676"/>
                    <a:pt x="2461" y="1198"/>
                    <a:pt x="2461" y="1533"/>
                  </a:cubicBezTo>
                  <a:cubicBezTo>
                    <a:pt x="2461" y="1943"/>
                    <a:pt x="1977" y="2390"/>
                    <a:pt x="1567" y="2390"/>
                  </a:cubicBezTo>
                  <a:cubicBezTo>
                    <a:pt x="970" y="2390"/>
                    <a:pt x="635" y="2018"/>
                    <a:pt x="672" y="1421"/>
                  </a:cubicBezTo>
                  <a:cubicBezTo>
                    <a:pt x="672" y="1064"/>
                    <a:pt x="1150" y="673"/>
                    <a:pt x="1584" y="673"/>
                  </a:cubicBezTo>
                  <a:close/>
                  <a:moveTo>
                    <a:pt x="1932" y="0"/>
                  </a:moveTo>
                  <a:cubicBezTo>
                    <a:pt x="1909" y="0"/>
                    <a:pt x="1887" y="2"/>
                    <a:pt x="1865" y="5"/>
                  </a:cubicBezTo>
                  <a:cubicBezTo>
                    <a:pt x="709" y="116"/>
                    <a:pt x="38" y="489"/>
                    <a:pt x="1" y="1719"/>
                  </a:cubicBezTo>
                  <a:cubicBezTo>
                    <a:pt x="1" y="2405"/>
                    <a:pt x="735" y="2951"/>
                    <a:pt x="1628" y="2951"/>
                  </a:cubicBezTo>
                  <a:cubicBezTo>
                    <a:pt x="1657" y="2951"/>
                    <a:pt x="1686" y="2951"/>
                    <a:pt x="1716" y="2950"/>
                  </a:cubicBezTo>
                  <a:cubicBezTo>
                    <a:pt x="2461" y="2912"/>
                    <a:pt x="3170" y="2204"/>
                    <a:pt x="3170" y="1496"/>
                  </a:cubicBezTo>
                  <a:cubicBezTo>
                    <a:pt x="3170" y="851"/>
                    <a:pt x="2482" y="0"/>
                    <a:pt x="19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 name="Google Shape;1766;p53"/>
            <p:cNvSpPr/>
            <p:nvPr/>
          </p:nvSpPr>
          <p:spPr>
            <a:xfrm>
              <a:off x="7450123" y="2305561"/>
              <a:ext cx="39874" cy="37093"/>
            </a:xfrm>
            <a:custGeom>
              <a:avLst/>
              <a:gdLst/>
              <a:ahLst/>
              <a:cxnLst/>
              <a:rect l="l" t="t" r="r" b="b"/>
              <a:pathLst>
                <a:path w="3169" h="2948" extrusionOk="0">
                  <a:moveTo>
                    <a:pt x="1603" y="673"/>
                  </a:moveTo>
                  <a:cubicBezTo>
                    <a:pt x="2051" y="673"/>
                    <a:pt x="2461" y="1158"/>
                    <a:pt x="2461" y="1568"/>
                  </a:cubicBezTo>
                  <a:cubicBezTo>
                    <a:pt x="2425" y="1962"/>
                    <a:pt x="2010" y="2390"/>
                    <a:pt x="1581" y="2390"/>
                  </a:cubicBezTo>
                  <a:cubicBezTo>
                    <a:pt x="1564" y="2390"/>
                    <a:pt x="1546" y="2389"/>
                    <a:pt x="1529" y="2388"/>
                  </a:cubicBezTo>
                  <a:cubicBezTo>
                    <a:pt x="932" y="2351"/>
                    <a:pt x="671" y="2052"/>
                    <a:pt x="671" y="1456"/>
                  </a:cubicBezTo>
                  <a:cubicBezTo>
                    <a:pt x="671" y="1083"/>
                    <a:pt x="1156" y="673"/>
                    <a:pt x="1603" y="673"/>
                  </a:cubicBezTo>
                  <a:close/>
                  <a:moveTo>
                    <a:pt x="1863" y="1"/>
                  </a:moveTo>
                  <a:cubicBezTo>
                    <a:pt x="1851" y="1"/>
                    <a:pt x="1839" y="1"/>
                    <a:pt x="1827" y="2"/>
                  </a:cubicBezTo>
                  <a:cubicBezTo>
                    <a:pt x="671" y="151"/>
                    <a:pt x="37" y="524"/>
                    <a:pt x="0" y="1754"/>
                  </a:cubicBezTo>
                  <a:cubicBezTo>
                    <a:pt x="0" y="2425"/>
                    <a:pt x="746" y="2947"/>
                    <a:pt x="1678" y="2947"/>
                  </a:cubicBezTo>
                  <a:cubicBezTo>
                    <a:pt x="2461" y="2947"/>
                    <a:pt x="3169" y="2239"/>
                    <a:pt x="3169" y="1493"/>
                  </a:cubicBezTo>
                  <a:cubicBezTo>
                    <a:pt x="3169" y="836"/>
                    <a:pt x="2419" y="1"/>
                    <a:pt x="18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67" name="Google Shape;1767;p53"/>
          <p:cNvGrpSpPr/>
          <p:nvPr/>
        </p:nvGrpSpPr>
        <p:grpSpPr>
          <a:xfrm>
            <a:off x="4442106" y="1814589"/>
            <a:ext cx="264699" cy="852310"/>
            <a:chOff x="4442106" y="2044627"/>
            <a:chExt cx="264699" cy="852310"/>
          </a:xfrm>
        </p:grpSpPr>
        <p:sp>
          <p:nvSpPr>
            <p:cNvPr id="1768" name="Google Shape;1768;p53"/>
            <p:cNvSpPr/>
            <p:nvPr/>
          </p:nvSpPr>
          <p:spPr>
            <a:xfrm>
              <a:off x="4442106" y="2044627"/>
              <a:ext cx="264699" cy="852310"/>
            </a:xfrm>
            <a:custGeom>
              <a:avLst/>
              <a:gdLst/>
              <a:ahLst/>
              <a:cxnLst/>
              <a:rect l="l" t="t" r="r" b="b"/>
              <a:pathLst>
                <a:path w="24009" h="77307" extrusionOk="0">
                  <a:moveTo>
                    <a:pt x="11594" y="1007"/>
                  </a:moveTo>
                  <a:cubicBezTo>
                    <a:pt x="12004" y="1715"/>
                    <a:pt x="12377" y="2349"/>
                    <a:pt x="12862" y="2983"/>
                  </a:cubicBezTo>
                  <a:cubicBezTo>
                    <a:pt x="13272" y="3505"/>
                    <a:pt x="13533" y="4138"/>
                    <a:pt x="13831" y="4735"/>
                  </a:cubicBezTo>
                  <a:cubicBezTo>
                    <a:pt x="14427" y="6002"/>
                    <a:pt x="14614" y="7307"/>
                    <a:pt x="14054" y="8687"/>
                  </a:cubicBezTo>
                  <a:cubicBezTo>
                    <a:pt x="13868" y="9059"/>
                    <a:pt x="13756" y="9432"/>
                    <a:pt x="13607" y="9805"/>
                  </a:cubicBezTo>
                  <a:cubicBezTo>
                    <a:pt x="13575" y="9934"/>
                    <a:pt x="13486" y="10036"/>
                    <a:pt x="13366" y="10036"/>
                  </a:cubicBezTo>
                  <a:cubicBezTo>
                    <a:pt x="13347" y="10036"/>
                    <a:pt x="13328" y="10034"/>
                    <a:pt x="13309" y="10029"/>
                  </a:cubicBezTo>
                  <a:cubicBezTo>
                    <a:pt x="13197" y="9991"/>
                    <a:pt x="13234" y="9842"/>
                    <a:pt x="13234" y="9693"/>
                  </a:cubicBezTo>
                  <a:cubicBezTo>
                    <a:pt x="13383" y="8165"/>
                    <a:pt x="13048" y="6711"/>
                    <a:pt x="12340" y="5369"/>
                  </a:cubicBezTo>
                  <a:cubicBezTo>
                    <a:pt x="12302" y="5331"/>
                    <a:pt x="12265" y="5294"/>
                    <a:pt x="12265" y="5257"/>
                  </a:cubicBezTo>
                  <a:cubicBezTo>
                    <a:pt x="12132" y="5057"/>
                    <a:pt x="11999" y="4798"/>
                    <a:pt x="11759" y="4798"/>
                  </a:cubicBezTo>
                  <a:cubicBezTo>
                    <a:pt x="11731" y="4798"/>
                    <a:pt x="11700" y="4802"/>
                    <a:pt x="11669" y="4809"/>
                  </a:cubicBezTo>
                  <a:cubicBezTo>
                    <a:pt x="11408" y="4847"/>
                    <a:pt x="11147" y="5033"/>
                    <a:pt x="10998" y="5294"/>
                  </a:cubicBezTo>
                  <a:cubicBezTo>
                    <a:pt x="10252" y="6450"/>
                    <a:pt x="10401" y="7717"/>
                    <a:pt x="10587" y="8985"/>
                  </a:cubicBezTo>
                  <a:cubicBezTo>
                    <a:pt x="10662" y="9469"/>
                    <a:pt x="10699" y="9917"/>
                    <a:pt x="10811" y="10513"/>
                  </a:cubicBezTo>
                  <a:cubicBezTo>
                    <a:pt x="10401" y="9991"/>
                    <a:pt x="9991" y="9656"/>
                    <a:pt x="9730" y="9171"/>
                  </a:cubicBezTo>
                  <a:cubicBezTo>
                    <a:pt x="9059" y="7792"/>
                    <a:pt x="9059" y="6413"/>
                    <a:pt x="9655" y="4996"/>
                  </a:cubicBezTo>
                  <a:cubicBezTo>
                    <a:pt x="9916" y="4362"/>
                    <a:pt x="10215" y="3766"/>
                    <a:pt x="10625" y="3244"/>
                  </a:cubicBezTo>
                  <a:cubicBezTo>
                    <a:pt x="11035" y="2759"/>
                    <a:pt x="11147" y="2163"/>
                    <a:pt x="11296" y="1566"/>
                  </a:cubicBezTo>
                  <a:cubicBezTo>
                    <a:pt x="11370" y="1380"/>
                    <a:pt x="11445" y="1193"/>
                    <a:pt x="11594" y="1007"/>
                  </a:cubicBezTo>
                  <a:close/>
                  <a:moveTo>
                    <a:pt x="11592" y="5402"/>
                  </a:moveTo>
                  <a:cubicBezTo>
                    <a:pt x="11604" y="5402"/>
                    <a:pt x="11617" y="5403"/>
                    <a:pt x="11631" y="5406"/>
                  </a:cubicBezTo>
                  <a:cubicBezTo>
                    <a:pt x="11780" y="5406"/>
                    <a:pt x="11818" y="5630"/>
                    <a:pt x="11818" y="5779"/>
                  </a:cubicBezTo>
                  <a:cubicBezTo>
                    <a:pt x="12004" y="6524"/>
                    <a:pt x="12153" y="7270"/>
                    <a:pt x="12228" y="8053"/>
                  </a:cubicBezTo>
                  <a:cubicBezTo>
                    <a:pt x="12265" y="8463"/>
                    <a:pt x="12302" y="8910"/>
                    <a:pt x="12377" y="9320"/>
                  </a:cubicBezTo>
                  <a:cubicBezTo>
                    <a:pt x="12489" y="9917"/>
                    <a:pt x="12153" y="10476"/>
                    <a:pt x="11967" y="11035"/>
                  </a:cubicBezTo>
                  <a:cubicBezTo>
                    <a:pt x="11594" y="10588"/>
                    <a:pt x="11557" y="10066"/>
                    <a:pt x="11519" y="9544"/>
                  </a:cubicBezTo>
                  <a:cubicBezTo>
                    <a:pt x="11370" y="8463"/>
                    <a:pt x="11221" y="7419"/>
                    <a:pt x="11258" y="6301"/>
                  </a:cubicBezTo>
                  <a:cubicBezTo>
                    <a:pt x="11258" y="6114"/>
                    <a:pt x="11296" y="5928"/>
                    <a:pt x="11370" y="5741"/>
                  </a:cubicBezTo>
                  <a:cubicBezTo>
                    <a:pt x="11439" y="5604"/>
                    <a:pt x="11444" y="5402"/>
                    <a:pt x="11592" y="5402"/>
                  </a:cubicBezTo>
                  <a:close/>
                  <a:moveTo>
                    <a:pt x="14276" y="16399"/>
                  </a:moveTo>
                  <a:cubicBezTo>
                    <a:pt x="14738" y="16399"/>
                    <a:pt x="15207" y="16478"/>
                    <a:pt x="15695" y="16478"/>
                  </a:cubicBezTo>
                  <a:cubicBezTo>
                    <a:pt x="16403" y="16478"/>
                    <a:pt x="17149" y="16553"/>
                    <a:pt x="17894" y="16664"/>
                  </a:cubicBezTo>
                  <a:cubicBezTo>
                    <a:pt x="19311" y="16888"/>
                    <a:pt x="20728" y="16851"/>
                    <a:pt x="22144" y="17373"/>
                  </a:cubicBezTo>
                  <a:cubicBezTo>
                    <a:pt x="22964" y="17708"/>
                    <a:pt x="23151" y="18118"/>
                    <a:pt x="23113" y="18864"/>
                  </a:cubicBezTo>
                  <a:cubicBezTo>
                    <a:pt x="23076" y="19833"/>
                    <a:pt x="23002" y="20765"/>
                    <a:pt x="23039" y="21735"/>
                  </a:cubicBezTo>
                  <a:cubicBezTo>
                    <a:pt x="23039" y="22331"/>
                    <a:pt x="23151" y="22927"/>
                    <a:pt x="23113" y="23524"/>
                  </a:cubicBezTo>
                  <a:cubicBezTo>
                    <a:pt x="23113" y="24493"/>
                    <a:pt x="23225" y="25500"/>
                    <a:pt x="23113" y="26506"/>
                  </a:cubicBezTo>
                  <a:cubicBezTo>
                    <a:pt x="23076" y="26954"/>
                    <a:pt x="23113" y="27438"/>
                    <a:pt x="23151" y="27923"/>
                  </a:cubicBezTo>
                  <a:cubicBezTo>
                    <a:pt x="23151" y="28557"/>
                    <a:pt x="23039" y="29190"/>
                    <a:pt x="23113" y="29824"/>
                  </a:cubicBezTo>
                  <a:cubicBezTo>
                    <a:pt x="23188" y="30719"/>
                    <a:pt x="22964" y="31614"/>
                    <a:pt x="23039" y="32546"/>
                  </a:cubicBezTo>
                  <a:cubicBezTo>
                    <a:pt x="23113" y="33217"/>
                    <a:pt x="23076" y="33888"/>
                    <a:pt x="23039" y="34522"/>
                  </a:cubicBezTo>
                  <a:cubicBezTo>
                    <a:pt x="22927" y="35416"/>
                    <a:pt x="23039" y="36274"/>
                    <a:pt x="23039" y="37094"/>
                  </a:cubicBezTo>
                  <a:cubicBezTo>
                    <a:pt x="23039" y="37914"/>
                    <a:pt x="23076" y="38734"/>
                    <a:pt x="23039" y="39554"/>
                  </a:cubicBezTo>
                  <a:cubicBezTo>
                    <a:pt x="22964" y="40971"/>
                    <a:pt x="23076" y="42425"/>
                    <a:pt x="22964" y="43841"/>
                  </a:cubicBezTo>
                  <a:cubicBezTo>
                    <a:pt x="22890" y="44885"/>
                    <a:pt x="23002" y="45929"/>
                    <a:pt x="23002" y="46973"/>
                  </a:cubicBezTo>
                  <a:cubicBezTo>
                    <a:pt x="23039" y="47793"/>
                    <a:pt x="23076" y="48613"/>
                    <a:pt x="23039" y="49433"/>
                  </a:cubicBezTo>
                  <a:cubicBezTo>
                    <a:pt x="23002" y="50254"/>
                    <a:pt x="23076" y="51111"/>
                    <a:pt x="23039" y="51931"/>
                  </a:cubicBezTo>
                  <a:cubicBezTo>
                    <a:pt x="22927" y="53161"/>
                    <a:pt x="23113" y="54392"/>
                    <a:pt x="22927" y="55622"/>
                  </a:cubicBezTo>
                  <a:cubicBezTo>
                    <a:pt x="22890" y="55920"/>
                    <a:pt x="22778" y="55995"/>
                    <a:pt x="22517" y="55995"/>
                  </a:cubicBezTo>
                  <a:cubicBezTo>
                    <a:pt x="22155" y="56025"/>
                    <a:pt x="21793" y="56079"/>
                    <a:pt x="21451" y="56079"/>
                  </a:cubicBezTo>
                  <a:cubicBezTo>
                    <a:pt x="21370" y="56079"/>
                    <a:pt x="21290" y="56076"/>
                    <a:pt x="21212" y="56069"/>
                  </a:cubicBezTo>
                  <a:cubicBezTo>
                    <a:pt x="21175" y="56066"/>
                    <a:pt x="21138" y="56065"/>
                    <a:pt x="21102" y="56065"/>
                  </a:cubicBezTo>
                  <a:cubicBezTo>
                    <a:pt x="20659" y="56065"/>
                    <a:pt x="20246" y="56259"/>
                    <a:pt x="19833" y="56293"/>
                  </a:cubicBezTo>
                  <a:cubicBezTo>
                    <a:pt x="18704" y="56326"/>
                    <a:pt x="17605" y="56448"/>
                    <a:pt x="16483" y="56448"/>
                  </a:cubicBezTo>
                  <a:cubicBezTo>
                    <a:pt x="16345" y="56448"/>
                    <a:pt x="16207" y="56446"/>
                    <a:pt x="16068" y="56442"/>
                  </a:cubicBezTo>
                  <a:cubicBezTo>
                    <a:pt x="15822" y="56437"/>
                    <a:pt x="15576" y="56434"/>
                    <a:pt x="15330" y="56434"/>
                  </a:cubicBezTo>
                  <a:cubicBezTo>
                    <a:pt x="14144" y="56434"/>
                    <a:pt x="12954" y="56487"/>
                    <a:pt x="11749" y="56487"/>
                  </a:cubicBezTo>
                  <a:cubicBezTo>
                    <a:pt x="11499" y="56487"/>
                    <a:pt x="11249" y="56485"/>
                    <a:pt x="10998" y="56479"/>
                  </a:cubicBezTo>
                  <a:cubicBezTo>
                    <a:pt x="10706" y="56473"/>
                    <a:pt x="10413" y="56471"/>
                    <a:pt x="10121" y="56471"/>
                  </a:cubicBezTo>
                  <a:cubicBezTo>
                    <a:pt x="9537" y="56471"/>
                    <a:pt x="8952" y="56479"/>
                    <a:pt x="8365" y="56479"/>
                  </a:cubicBezTo>
                  <a:cubicBezTo>
                    <a:pt x="7484" y="56479"/>
                    <a:pt x="6599" y="56461"/>
                    <a:pt x="5704" y="56367"/>
                  </a:cubicBezTo>
                  <a:cubicBezTo>
                    <a:pt x="5517" y="56343"/>
                    <a:pt x="5327" y="56338"/>
                    <a:pt x="5135" y="56338"/>
                  </a:cubicBezTo>
                  <a:cubicBezTo>
                    <a:pt x="5039" y="56338"/>
                    <a:pt x="4943" y="56340"/>
                    <a:pt x="4846" y="56340"/>
                  </a:cubicBezTo>
                  <a:cubicBezTo>
                    <a:pt x="4557" y="56340"/>
                    <a:pt x="4269" y="56330"/>
                    <a:pt x="3989" y="56256"/>
                  </a:cubicBezTo>
                  <a:cubicBezTo>
                    <a:pt x="3132" y="56032"/>
                    <a:pt x="2274" y="56107"/>
                    <a:pt x="1379" y="55995"/>
                  </a:cubicBezTo>
                  <a:cubicBezTo>
                    <a:pt x="1230" y="55957"/>
                    <a:pt x="1081" y="55920"/>
                    <a:pt x="1081" y="55696"/>
                  </a:cubicBezTo>
                  <a:cubicBezTo>
                    <a:pt x="1081" y="55361"/>
                    <a:pt x="1007" y="55063"/>
                    <a:pt x="1007" y="54839"/>
                  </a:cubicBezTo>
                  <a:cubicBezTo>
                    <a:pt x="1044" y="53758"/>
                    <a:pt x="969" y="52751"/>
                    <a:pt x="969" y="51782"/>
                  </a:cubicBezTo>
                  <a:cubicBezTo>
                    <a:pt x="1007" y="50813"/>
                    <a:pt x="932" y="49881"/>
                    <a:pt x="969" y="48912"/>
                  </a:cubicBezTo>
                  <a:cubicBezTo>
                    <a:pt x="1007" y="48017"/>
                    <a:pt x="969" y="47085"/>
                    <a:pt x="1044" y="46153"/>
                  </a:cubicBezTo>
                  <a:cubicBezTo>
                    <a:pt x="1118" y="44848"/>
                    <a:pt x="1007" y="43543"/>
                    <a:pt x="1007" y="42201"/>
                  </a:cubicBezTo>
                  <a:cubicBezTo>
                    <a:pt x="1007" y="40896"/>
                    <a:pt x="969" y="39554"/>
                    <a:pt x="969" y="38212"/>
                  </a:cubicBezTo>
                  <a:cubicBezTo>
                    <a:pt x="969" y="37168"/>
                    <a:pt x="1118" y="36125"/>
                    <a:pt x="1044" y="35118"/>
                  </a:cubicBezTo>
                  <a:cubicBezTo>
                    <a:pt x="932" y="33739"/>
                    <a:pt x="1044" y="32359"/>
                    <a:pt x="932" y="31017"/>
                  </a:cubicBezTo>
                  <a:cubicBezTo>
                    <a:pt x="820" y="29973"/>
                    <a:pt x="932" y="28967"/>
                    <a:pt x="895" y="27960"/>
                  </a:cubicBezTo>
                  <a:cubicBezTo>
                    <a:pt x="857" y="26991"/>
                    <a:pt x="746" y="25984"/>
                    <a:pt x="820" y="25052"/>
                  </a:cubicBezTo>
                  <a:cubicBezTo>
                    <a:pt x="932" y="23971"/>
                    <a:pt x="820" y="22927"/>
                    <a:pt x="932" y="21846"/>
                  </a:cubicBezTo>
                  <a:cubicBezTo>
                    <a:pt x="1044" y="21063"/>
                    <a:pt x="1081" y="20243"/>
                    <a:pt x="895" y="19386"/>
                  </a:cubicBezTo>
                  <a:cubicBezTo>
                    <a:pt x="783" y="18901"/>
                    <a:pt x="895" y="18379"/>
                    <a:pt x="1007" y="17857"/>
                  </a:cubicBezTo>
                  <a:cubicBezTo>
                    <a:pt x="1081" y="17596"/>
                    <a:pt x="1342" y="17596"/>
                    <a:pt x="1491" y="17522"/>
                  </a:cubicBezTo>
                  <a:cubicBezTo>
                    <a:pt x="2721" y="17037"/>
                    <a:pt x="4026" y="16851"/>
                    <a:pt x="5331" y="16776"/>
                  </a:cubicBezTo>
                  <a:cubicBezTo>
                    <a:pt x="6077" y="16702"/>
                    <a:pt x="6785" y="16627"/>
                    <a:pt x="7531" y="16553"/>
                  </a:cubicBezTo>
                  <a:cubicBezTo>
                    <a:pt x="8210" y="16480"/>
                    <a:pt x="8890" y="16423"/>
                    <a:pt x="9581" y="16423"/>
                  </a:cubicBezTo>
                  <a:cubicBezTo>
                    <a:pt x="9950" y="16423"/>
                    <a:pt x="10322" y="16439"/>
                    <a:pt x="10699" y="16478"/>
                  </a:cubicBezTo>
                  <a:cubicBezTo>
                    <a:pt x="11203" y="16515"/>
                    <a:pt x="11715" y="16543"/>
                    <a:pt x="12228" y="16543"/>
                  </a:cubicBezTo>
                  <a:cubicBezTo>
                    <a:pt x="12740" y="16543"/>
                    <a:pt x="13253" y="16515"/>
                    <a:pt x="13756" y="16441"/>
                  </a:cubicBezTo>
                  <a:cubicBezTo>
                    <a:pt x="13929" y="16410"/>
                    <a:pt x="14102" y="16399"/>
                    <a:pt x="14276" y="16399"/>
                  </a:cubicBezTo>
                  <a:close/>
                  <a:moveTo>
                    <a:pt x="22405" y="56660"/>
                  </a:moveTo>
                  <a:cubicBezTo>
                    <a:pt x="22504" y="56660"/>
                    <a:pt x="22604" y="56662"/>
                    <a:pt x="22703" y="56666"/>
                  </a:cubicBezTo>
                  <a:cubicBezTo>
                    <a:pt x="23039" y="56666"/>
                    <a:pt x="22927" y="56889"/>
                    <a:pt x="22852" y="57039"/>
                  </a:cubicBezTo>
                  <a:cubicBezTo>
                    <a:pt x="22504" y="57562"/>
                    <a:pt x="22122" y="58052"/>
                    <a:pt x="21434" y="58052"/>
                  </a:cubicBezTo>
                  <a:cubicBezTo>
                    <a:pt x="21386" y="58052"/>
                    <a:pt x="21337" y="58050"/>
                    <a:pt x="21287" y="58045"/>
                  </a:cubicBezTo>
                  <a:cubicBezTo>
                    <a:pt x="21187" y="58069"/>
                    <a:pt x="21092" y="58080"/>
                    <a:pt x="21004" y="58080"/>
                  </a:cubicBezTo>
                  <a:cubicBezTo>
                    <a:pt x="20401" y="58080"/>
                    <a:pt x="20056" y="57568"/>
                    <a:pt x="19796" y="57113"/>
                  </a:cubicBezTo>
                  <a:cubicBezTo>
                    <a:pt x="19721" y="57001"/>
                    <a:pt x="19684" y="56927"/>
                    <a:pt x="19907" y="56889"/>
                  </a:cubicBezTo>
                  <a:cubicBezTo>
                    <a:pt x="20740" y="56790"/>
                    <a:pt x="21572" y="56660"/>
                    <a:pt x="22405" y="56660"/>
                  </a:cubicBezTo>
                  <a:close/>
                  <a:moveTo>
                    <a:pt x="2005" y="56662"/>
                  </a:moveTo>
                  <a:cubicBezTo>
                    <a:pt x="2638" y="56662"/>
                    <a:pt x="3127" y="56819"/>
                    <a:pt x="3627" y="56819"/>
                  </a:cubicBezTo>
                  <a:cubicBezTo>
                    <a:pt x="3673" y="56819"/>
                    <a:pt x="3719" y="56818"/>
                    <a:pt x="3765" y="56815"/>
                  </a:cubicBezTo>
                  <a:cubicBezTo>
                    <a:pt x="3914" y="56815"/>
                    <a:pt x="4101" y="56927"/>
                    <a:pt x="3989" y="57076"/>
                  </a:cubicBezTo>
                  <a:cubicBezTo>
                    <a:pt x="3803" y="57411"/>
                    <a:pt x="3728" y="57821"/>
                    <a:pt x="3281" y="57971"/>
                  </a:cubicBezTo>
                  <a:cubicBezTo>
                    <a:pt x="2978" y="58094"/>
                    <a:pt x="2723" y="58156"/>
                    <a:pt x="2506" y="58156"/>
                  </a:cubicBezTo>
                  <a:cubicBezTo>
                    <a:pt x="2003" y="58156"/>
                    <a:pt x="1711" y="57817"/>
                    <a:pt x="1528" y="57113"/>
                  </a:cubicBezTo>
                  <a:cubicBezTo>
                    <a:pt x="1454" y="56666"/>
                    <a:pt x="1491" y="56666"/>
                    <a:pt x="1827" y="56666"/>
                  </a:cubicBezTo>
                  <a:cubicBezTo>
                    <a:pt x="1887" y="56663"/>
                    <a:pt x="1947" y="56662"/>
                    <a:pt x="2005" y="56662"/>
                  </a:cubicBezTo>
                  <a:close/>
                  <a:moveTo>
                    <a:pt x="18684" y="57022"/>
                  </a:moveTo>
                  <a:cubicBezTo>
                    <a:pt x="18871" y="57022"/>
                    <a:pt x="18884" y="57185"/>
                    <a:pt x="18789" y="57374"/>
                  </a:cubicBezTo>
                  <a:cubicBezTo>
                    <a:pt x="18574" y="57876"/>
                    <a:pt x="17981" y="58308"/>
                    <a:pt x="17306" y="58308"/>
                  </a:cubicBezTo>
                  <a:cubicBezTo>
                    <a:pt x="17279" y="58308"/>
                    <a:pt x="17251" y="58308"/>
                    <a:pt x="17223" y="58306"/>
                  </a:cubicBezTo>
                  <a:cubicBezTo>
                    <a:pt x="16776" y="58231"/>
                    <a:pt x="16254" y="57971"/>
                    <a:pt x="15956" y="57449"/>
                  </a:cubicBezTo>
                  <a:cubicBezTo>
                    <a:pt x="15881" y="57262"/>
                    <a:pt x="15881" y="57188"/>
                    <a:pt x="16105" y="57113"/>
                  </a:cubicBezTo>
                  <a:cubicBezTo>
                    <a:pt x="16202" y="57094"/>
                    <a:pt x="16297" y="57087"/>
                    <a:pt x="16390" y="57087"/>
                  </a:cubicBezTo>
                  <a:cubicBezTo>
                    <a:pt x="16600" y="57087"/>
                    <a:pt x="16799" y="57121"/>
                    <a:pt x="16997" y="57121"/>
                  </a:cubicBezTo>
                  <a:cubicBezTo>
                    <a:pt x="17048" y="57121"/>
                    <a:pt x="17098" y="57119"/>
                    <a:pt x="17149" y="57113"/>
                  </a:cubicBezTo>
                  <a:cubicBezTo>
                    <a:pt x="17261" y="57104"/>
                    <a:pt x="17375" y="57101"/>
                    <a:pt x="17491" y="57101"/>
                  </a:cubicBezTo>
                  <a:cubicBezTo>
                    <a:pt x="17607" y="57101"/>
                    <a:pt x="17724" y="57104"/>
                    <a:pt x="17843" y="57104"/>
                  </a:cubicBezTo>
                  <a:cubicBezTo>
                    <a:pt x="18081" y="57104"/>
                    <a:pt x="18323" y="57094"/>
                    <a:pt x="18565" y="57039"/>
                  </a:cubicBezTo>
                  <a:cubicBezTo>
                    <a:pt x="18611" y="57027"/>
                    <a:pt x="18650" y="57022"/>
                    <a:pt x="18684" y="57022"/>
                  </a:cubicBezTo>
                  <a:close/>
                  <a:moveTo>
                    <a:pt x="9088" y="57182"/>
                  </a:moveTo>
                  <a:cubicBezTo>
                    <a:pt x="9113" y="57182"/>
                    <a:pt x="9140" y="57184"/>
                    <a:pt x="9171" y="57188"/>
                  </a:cubicBezTo>
                  <a:cubicBezTo>
                    <a:pt x="9879" y="57262"/>
                    <a:pt x="10550" y="57262"/>
                    <a:pt x="11258" y="57262"/>
                  </a:cubicBezTo>
                  <a:cubicBezTo>
                    <a:pt x="11557" y="57299"/>
                    <a:pt x="11631" y="57486"/>
                    <a:pt x="11445" y="57747"/>
                  </a:cubicBezTo>
                  <a:cubicBezTo>
                    <a:pt x="11133" y="58162"/>
                    <a:pt x="10726" y="58385"/>
                    <a:pt x="10222" y="58385"/>
                  </a:cubicBezTo>
                  <a:cubicBezTo>
                    <a:pt x="10183" y="58385"/>
                    <a:pt x="10143" y="58383"/>
                    <a:pt x="10103" y="58381"/>
                  </a:cubicBezTo>
                  <a:cubicBezTo>
                    <a:pt x="9432" y="58343"/>
                    <a:pt x="9134" y="58157"/>
                    <a:pt x="8910" y="57560"/>
                  </a:cubicBezTo>
                  <a:cubicBezTo>
                    <a:pt x="8843" y="57326"/>
                    <a:pt x="8866" y="57182"/>
                    <a:pt x="9088" y="57182"/>
                  </a:cubicBezTo>
                  <a:close/>
                  <a:moveTo>
                    <a:pt x="4961" y="56999"/>
                  </a:moveTo>
                  <a:cubicBezTo>
                    <a:pt x="4996" y="56999"/>
                    <a:pt x="5033" y="57001"/>
                    <a:pt x="5070" y="57001"/>
                  </a:cubicBezTo>
                  <a:cubicBezTo>
                    <a:pt x="5741" y="57113"/>
                    <a:pt x="6412" y="57113"/>
                    <a:pt x="7083" y="57113"/>
                  </a:cubicBezTo>
                  <a:cubicBezTo>
                    <a:pt x="7124" y="57118"/>
                    <a:pt x="7164" y="57119"/>
                    <a:pt x="7204" y="57119"/>
                  </a:cubicBezTo>
                  <a:cubicBezTo>
                    <a:pt x="7363" y="57119"/>
                    <a:pt x="7522" y="57092"/>
                    <a:pt x="7681" y="57092"/>
                  </a:cubicBezTo>
                  <a:cubicBezTo>
                    <a:pt x="7817" y="57092"/>
                    <a:pt x="7954" y="57112"/>
                    <a:pt x="8090" y="57188"/>
                  </a:cubicBezTo>
                  <a:cubicBezTo>
                    <a:pt x="7941" y="57859"/>
                    <a:pt x="6822" y="58455"/>
                    <a:pt x="6226" y="58455"/>
                  </a:cubicBezTo>
                  <a:cubicBezTo>
                    <a:pt x="5667" y="58418"/>
                    <a:pt x="4884" y="57747"/>
                    <a:pt x="4809" y="57188"/>
                  </a:cubicBezTo>
                  <a:cubicBezTo>
                    <a:pt x="4781" y="57020"/>
                    <a:pt x="4858" y="56999"/>
                    <a:pt x="4961" y="56999"/>
                  </a:cubicBezTo>
                  <a:close/>
                  <a:moveTo>
                    <a:pt x="15136" y="57299"/>
                  </a:moveTo>
                  <a:cubicBezTo>
                    <a:pt x="15024" y="57747"/>
                    <a:pt x="14949" y="58269"/>
                    <a:pt x="14390" y="58492"/>
                  </a:cubicBezTo>
                  <a:cubicBezTo>
                    <a:pt x="14221" y="58556"/>
                    <a:pt x="14061" y="58583"/>
                    <a:pt x="13906" y="58583"/>
                  </a:cubicBezTo>
                  <a:cubicBezTo>
                    <a:pt x="13516" y="58583"/>
                    <a:pt x="13161" y="58408"/>
                    <a:pt x="12787" y="58194"/>
                  </a:cubicBezTo>
                  <a:cubicBezTo>
                    <a:pt x="12526" y="58008"/>
                    <a:pt x="12601" y="57672"/>
                    <a:pt x="12451" y="57449"/>
                  </a:cubicBezTo>
                  <a:cubicBezTo>
                    <a:pt x="12377" y="57337"/>
                    <a:pt x="12526" y="57299"/>
                    <a:pt x="12601" y="57299"/>
                  </a:cubicBezTo>
                  <a:close/>
                  <a:moveTo>
                    <a:pt x="19274" y="57523"/>
                  </a:moveTo>
                  <a:cubicBezTo>
                    <a:pt x="19423" y="57710"/>
                    <a:pt x="19572" y="57896"/>
                    <a:pt x="19721" y="58082"/>
                  </a:cubicBezTo>
                  <a:cubicBezTo>
                    <a:pt x="20118" y="58500"/>
                    <a:pt x="20691" y="58719"/>
                    <a:pt x="21268" y="58719"/>
                  </a:cubicBezTo>
                  <a:cubicBezTo>
                    <a:pt x="21721" y="58719"/>
                    <a:pt x="22177" y="58585"/>
                    <a:pt x="22554" y="58306"/>
                  </a:cubicBezTo>
                  <a:cubicBezTo>
                    <a:pt x="22615" y="58246"/>
                    <a:pt x="22699" y="58137"/>
                    <a:pt x="22789" y="58137"/>
                  </a:cubicBezTo>
                  <a:cubicBezTo>
                    <a:pt x="22810" y="58137"/>
                    <a:pt x="22831" y="58143"/>
                    <a:pt x="22852" y="58157"/>
                  </a:cubicBezTo>
                  <a:cubicBezTo>
                    <a:pt x="23039" y="58231"/>
                    <a:pt x="22927" y="58418"/>
                    <a:pt x="22890" y="58530"/>
                  </a:cubicBezTo>
                  <a:cubicBezTo>
                    <a:pt x="22741" y="59126"/>
                    <a:pt x="22927" y="59723"/>
                    <a:pt x="22927" y="60319"/>
                  </a:cubicBezTo>
                  <a:cubicBezTo>
                    <a:pt x="22890" y="61549"/>
                    <a:pt x="23002" y="62780"/>
                    <a:pt x="22927" y="64010"/>
                  </a:cubicBezTo>
                  <a:cubicBezTo>
                    <a:pt x="22927" y="64122"/>
                    <a:pt x="22964" y="64234"/>
                    <a:pt x="22815" y="64271"/>
                  </a:cubicBezTo>
                  <a:cubicBezTo>
                    <a:pt x="22032" y="64457"/>
                    <a:pt x="21249" y="64718"/>
                    <a:pt x="20467" y="64830"/>
                  </a:cubicBezTo>
                  <a:cubicBezTo>
                    <a:pt x="19758" y="64942"/>
                    <a:pt x="18975" y="64867"/>
                    <a:pt x="18267" y="64942"/>
                  </a:cubicBezTo>
                  <a:cubicBezTo>
                    <a:pt x="16196" y="65162"/>
                    <a:pt x="14099" y="65249"/>
                    <a:pt x="12019" y="65249"/>
                  </a:cubicBezTo>
                  <a:cubicBezTo>
                    <a:pt x="11628" y="65249"/>
                    <a:pt x="11238" y="65246"/>
                    <a:pt x="10848" y="65240"/>
                  </a:cubicBezTo>
                  <a:cubicBezTo>
                    <a:pt x="9283" y="65203"/>
                    <a:pt x="7717" y="65203"/>
                    <a:pt x="6188" y="65016"/>
                  </a:cubicBezTo>
                  <a:cubicBezTo>
                    <a:pt x="5182" y="64867"/>
                    <a:pt x="4138" y="64979"/>
                    <a:pt x="3094" y="64755"/>
                  </a:cubicBezTo>
                  <a:cubicBezTo>
                    <a:pt x="2498" y="64606"/>
                    <a:pt x="1901" y="64383"/>
                    <a:pt x="1305" y="64271"/>
                  </a:cubicBezTo>
                  <a:cubicBezTo>
                    <a:pt x="895" y="64196"/>
                    <a:pt x="1044" y="63823"/>
                    <a:pt x="1044" y="63637"/>
                  </a:cubicBezTo>
                  <a:cubicBezTo>
                    <a:pt x="1044" y="62407"/>
                    <a:pt x="1081" y="61177"/>
                    <a:pt x="1118" y="59946"/>
                  </a:cubicBezTo>
                  <a:cubicBezTo>
                    <a:pt x="1118" y="59350"/>
                    <a:pt x="1230" y="58753"/>
                    <a:pt x="1044" y="58082"/>
                  </a:cubicBezTo>
                  <a:lnTo>
                    <a:pt x="1044" y="58082"/>
                  </a:lnTo>
                  <a:cubicBezTo>
                    <a:pt x="1342" y="58157"/>
                    <a:pt x="1417" y="58306"/>
                    <a:pt x="1566" y="58418"/>
                  </a:cubicBezTo>
                  <a:cubicBezTo>
                    <a:pt x="1920" y="58649"/>
                    <a:pt x="2284" y="58762"/>
                    <a:pt x="2636" y="58762"/>
                  </a:cubicBezTo>
                  <a:cubicBezTo>
                    <a:pt x="3248" y="58762"/>
                    <a:pt x="3824" y="58423"/>
                    <a:pt x="4250" y="57784"/>
                  </a:cubicBezTo>
                  <a:cubicBezTo>
                    <a:pt x="4287" y="57710"/>
                    <a:pt x="4324" y="57672"/>
                    <a:pt x="4362" y="57672"/>
                  </a:cubicBezTo>
                  <a:cubicBezTo>
                    <a:pt x="4474" y="57672"/>
                    <a:pt x="4474" y="57784"/>
                    <a:pt x="4511" y="57859"/>
                  </a:cubicBezTo>
                  <a:cubicBezTo>
                    <a:pt x="4884" y="58530"/>
                    <a:pt x="5331" y="59089"/>
                    <a:pt x="6226" y="59089"/>
                  </a:cubicBezTo>
                  <a:cubicBezTo>
                    <a:pt x="6785" y="59089"/>
                    <a:pt x="7270" y="58903"/>
                    <a:pt x="7717" y="58492"/>
                  </a:cubicBezTo>
                  <a:cubicBezTo>
                    <a:pt x="7866" y="58343"/>
                    <a:pt x="8052" y="58194"/>
                    <a:pt x="8239" y="58008"/>
                  </a:cubicBezTo>
                  <a:cubicBezTo>
                    <a:pt x="8615" y="58863"/>
                    <a:pt x="9242" y="59247"/>
                    <a:pt x="10121" y="59247"/>
                  </a:cubicBezTo>
                  <a:cubicBezTo>
                    <a:pt x="10200" y="59247"/>
                    <a:pt x="10281" y="59244"/>
                    <a:pt x="10364" y="59238"/>
                  </a:cubicBezTo>
                  <a:cubicBezTo>
                    <a:pt x="10960" y="59163"/>
                    <a:pt x="11296" y="58753"/>
                    <a:pt x="11631" y="58381"/>
                  </a:cubicBezTo>
                  <a:cubicBezTo>
                    <a:pt x="11757" y="58236"/>
                    <a:pt x="11840" y="58171"/>
                    <a:pt x="11917" y="58171"/>
                  </a:cubicBezTo>
                  <a:cubicBezTo>
                    <a:pt x="11999" y="58171"/>
                    <a:pt x="12075" y="58246"/>
                    <a:pt x="12190" y="58381"/>
                  </a:cubicBezTo>
                  <a:cubicBezTo>
                    <a:pt x="12646" y="58893"/>
                    <a:pt x="13197" y="59173"/>
                    <a:pt x="13752" y="59173"/>
                  </a:cubicBezTo>
                  <a:cubicBezTo>
                    <a:pt x="14288" y="59173"/>
                    <a:pt x="14827" y="58911"/>
                    <a:pt x="15285" y="58343"/>
                  </a:cubicBezTo>
                  <a:cubicBezTo>
                    <a:pt x="15393" y="58214"/>
                    <a:pt x="15475" y="58109"/>
                    <a:pt x="15577" y="58109"/>
                  </a:cubicBezTo>
                  <a:cubicBezTo>
                    <a:pt x="15651" y="58109"/>
                    <a:pt x="15734" y="58165"/>
                    <a:pt x="15844" y="58306"/>
                  </a:cubicBezTo>
                  <a:cubicBezTo>
                    <a:pt x="16068" y="58567"/>
                    <a:pt x="16403" y="58716"/>
                    <a:pt x="16739" y="58865"/>
                  </a:cubicBezTo>
                  <a:cubicBezTo>
                    <a:pt x="16925" y="58940"/>
                    <a:pt x="17100" y="58972"/>
                    <a:pt x="17265" y="58972"/>
                  </a:cubicBezTo>
                  <a:cubicBezTo>
                    <a:pt x="17761" y="58972"/>
                    <a:pt x="18174" y="58679"/>
                    <a:pt x="18565" y="58343"/>
                  </a:cubicBezTo>
                  <a:cubicBezTo>
                    <a:pt x="18826" y="58120"/>
                    <a:pt x="19013" y="57821"/>
                    <a:pt x="19274" y="57523"/>
                  </a:cubicBezTo>
                  <a:close/>
                  <a:moveTo>
                    <a:pt x="1241" y="64969"/>
                  </a:moveTo>
                  <a:cubicBezTo>
                    <a:pt x="1298" y="64969"/>
                    <a:pt x="1362" y="64979"/>
                    <a:pt x="1417" y="64979"/>
                  </a:cubicBezTo>
                  <a:cubicBezTo>
                    <a:pt x="1752" y="65054"/>
                    <a:pt x="2125" y="65166"/>
                    <a:pt x="2460" y="65203"/>
                  </a:cubicBezTo>
                  <a:cubicBezTo>
                    <a:pt x="4324" y="65464"/>
                    <a:pt x="6188" y="65576"/>
                    <a:pt x="8052" y="65874"/>
                  </a:cubicBezTo>
                  <a:cubicBezTo>
                    <a:pt x="8624" y="65961"/>
                    <a:pt x="9192" y="65986"/>
                    <a:pt x="9758" y="65986"/>
                  </a:cubicBezTo>
                  <a:cubicBezTo>
                    <a:pt x="10512" y="65986"/>
                    <a:pt x="11265" y="65942"/>
                    <a:pt x="12021" y="65942"/>
                  </a:cubicBezTo>
                  <a:cubicBezTo>
                    <a:pt x="12399" y="65942"/>
                    <a:pt x="12779" y="65953"/>
                    <a:pt x="13160" y="65986"/>
                  </a:cubicBezTo>
                  <a:cubicBezTo>
                    <a:pt x="13551" y="66004"/>
                    <a:pt x="13943" y="66023"/>
                    <a:pt x="14334" y="66023"/>
                  </a:cubicBezTo>
                  <a:cubicBezTo>
                    <a:pt x="14726" y="66023"/>
                    <a:pt x="15117" y="66004"/>
                    <a:pt x="15508" y="65948"/>
                  </a:cubicBezTo>
                  <a:cubicBezTo>
                    <a:pt x="17074" y="65687"/>
                    <a:pt x="18640" y="65576"/>
                    <a:pt x="20206" y="65389"/>
                  </a:cubicBezTo>
                  <a:cubicBezTo>
                    <a:pt x="20989" y="65277"/>
                    <a:pt x="21771" y="65166"/>
                    <a:pt x="22517" y="65016"/>
                  </a:cubicBezTo>
                  <a:cubicBezTo>
                    <a:pt x="22607" y="64991"/>
                    <a:pt x="22688" y="64969"/>
                    <a:pt x="22754" y="64969"/>
                  </a:cubicBezTo>
                  <a:cubicBezTo>
                    <a:pt x="22880" y="64969"/>
                    <a:pt x="22951" y="65046"/>
                    <a:pt x="22927" y="65315"/>
                  </a:cubicBezTo>
                  <a:cubicBezTo>
                    <a:pt x="22890" y="66209"/>
                    <a:pt x="22815" y="67067"/>
                    <a:pt x="22852" y="67962"/>
                  </a:cubicBezTo>
                  <a:cubicBezTo>
                    <a:pt x="22890" y="68670"/>
                    <a:pt x="22741" y="69341"/>
                    <a:pt x="22927" y="70049"/>
                  </a:cubicBezTo>
                  <a:cubicBezTo>
                    <a:pt x="22964" y="70273"/>
                    <a:pt x="22815" y="70385"/>
                    <a:pt x="22592" y="70459"/>
                  </a:cubicBezTo>
                  <a:cubicBezTo>
                    <a:pt x="21809" y="70646"/>
                    <a:pt x="20989" y="70720"/>
                    <a:pt x="20168" y="70832"/>
                  </a:cubicBezTo>
                  <a:cubicBezTo>
                    <a:pt x="19982" y="70869"/>
                    <a:pt x="19758" y="70907"/>
                    <a:pt x="19572" y="70907"/>
                  </a:cubicBezTo>
                  <a:cubicBezTo>
                    <a:pt x="18752" y="71130"/>
                    <a:pt x="17894" y="71168"/>
                    <a:pt x="17074" y="71205"/>
                  </a:cubicBezTo>
                  <a:cubicBezTo>
                    <a:pt x="15764" y="71263"/>
                    <a:pt x="14476" y="71594"/>
                    <a:pt x="13158" y="71594"/>
                  </a:cubicBezTo>
                  <a:cubicBezTo>
                    <a:pt x="12788" y="71594"/>
                    <a:pt x="12417" y="71568"/>
                    <a:pt x="12041" y="71503"/>
                  </a:cubicBezTo>
                  <a:cubicBezTo>
                    <a:pt x="11952" y="71488"/>
                    <a:pt x="11859" y="71482"/>
                    <a:pt x="11765" y="71482"/>
                  </a:cubicBezTo>
                  <a:cubicBezTo>
                    <a:pt x="11385" y="71482"/>
                    <a:pt x="10968" y="71578"/>
                    <a:pt x="10550" y="71578"/>
                  </a:cubicBezTo>
                  <a:cubicBezTo>
                    <a:pt x="9767" y="71578"/>
                    <a:pt x="8947" y="71466"/>
                    <a:pt x="8164" y="71317"/>
                  </a:cubicBezTo>
                  <a:cubicBezTo>
                    <a:pt x="7270" y="71168"/>
                    <a:pt x="6375" y="71242"/>
                    <a:pt x="5480" y="71093"/>
                  </a:cubicBezTo>
                  <a:cubicBezTo>
                    <a:pt x="4175" y="70869"/>
                    <a:pt x="2908" y="70683"/>
                    <a:pt x="1603" y="70497"/>
                  </a:cubicBezTo>
                  <a:cubicBezTo>
                    <a:pt x="1193" y="70422"/>
                    <a:pt x="969" y="70273"/>
                    <a:pt x="1156" y="69826"/>
                  </a:cubicBezTo>
                  <a:cubicBezTo>
                    <a:pt x="1230" y="69639"/>
                    <a:pt x="1156" y="69415"/>
                    <a:pt x="1156" y="69229"/>
                  </a:cubicBezTo>
                  <a:cubicBezTo>
                    <a:pt x="1156" y="67887"/>
                    <a:pt x="1118" y="66545"/>
                    <a:pt x="1081" y="65166"/>
                  </a:cubicBezTo>
                  <a:cubicBezTo>
                    <a:pt x="1057" y="64999"/>
                    <a:pt x="1139" y="64969"/>
                    <a:pt x="1241" y="64969"/>
                  </a:cubicBezTo>
                  <a:close/>
                  <a:moveTo>
                    <a:pt x="1259" y="71068"/>
                  </a:moveTo>
                  <a:cubicBezTo>
                    <a:pt x="1424" y="71068"/>
                    <a:pt x="1618" y="71148"/>
                    <a:pt x="1789" y="71205"/>
                  </a:cubicBezTo>
                  <a:cubicBezTo>
                    <a:pt x="2050" y="71279"/>
                    <a:pt x="1789" y="71503"/>
                    <a:pt x="1901" y="71615"/>
                  </a:cubicBezTo>
                  <a:cubicBezTo>
                    <a:pt x="1901" y="72622"/>
                    <a:pt x="1864" y="73591"/>
                    <a:pt x="1939" y="74560"/>
                  </a:cubicBezTo>
                  <a:cubicBezTo>
                    <a:pt x="1939" y="74560"/>
                    <a:pt x="1939" y="74560"/>
                    <a:pt x="1939" y="74597"/>
                  </a:cubicBezTo>
                  <a:cubicBezTo>
                    <a:pt x="1939" y="74784"/>
                    <a:pt x="1939" y="75045"/>
                    <a:pt x="1715" y="75119"/>
                  </a:cubicBezTo>
                  <a:cubicBezTo>
                    <a:pt x="1701" y="75125"/>
                    <a:pt x="1685" y="75128"/>
                    <a:pt x="1669" y="75128"/>
                  </a:cubicBezTo>
                  <a:cubicBezTo>
                    <a:pt x="1463" y="75128"/>
                    <a:pt x="1081" y="74730"/>
                    <a:pt x="1081" y="74523"/>
                  </a:cubicBezTo>
                  <a:cubicBezTo>
                    <a:pt x="1193" y="73665"/>
                    <a:pt x="1007" y="72808"/>
                    <a:pt x="1118" y="71913"/>
                  </a:cubicBezTo>
                  <a:cubicBezTo>
                    <a:pt x="1118" y="71839"/>
                    <a:pt x="1118" y="71727"/>
                    <a:pt x="1118" y="71652"/>
                  </a:cubicBezTo>
                  <a:cubicBezTo>
                    <a:pt x="1118" y="71466"/>
                    <a:pt x="969" y="71168"/>
                    <a:pt x="1118" y="71093"/>
                  </a:cubicBezTo>
                  <a:cubicBezTo>
                    <a:pt x="1162" y="71076"/>
                    <a:pt x="1209" y="71068"/>
                    <a:pt x="1259" y="71068"/>
                  </a:cubicBezTo>
                  <a:close/>
                  <a:moveTo>
                    <a:pt x="22835" y="71069"/>
                  </a:moveTo>
                  <a:cubicBezTo>
                    <a:pt x="22926" y="71069"/>
                    <a:pt x="22953" y="71125"/>
                    <a:pt x="22927" y="71354"/>
                  </a:cubicBezTo>
                  <a:cubicBezTo>
                    <a:pt x="22927" y="72361"/>
                    <a:pt x="22852" y="73367"/>
                    <a:pt x="22927" y="74374"/>
                  </a:cubicBezTo>
                  <a:cubicBezTo>
                    <a:pt x="22964" y="74635"/>
                    <a:pt x="22927" y="74896"/>
                    <a:pt x="22592" y="74970"/>
                  </a:cubicBezTo>
                  <a:cubicBezTo>
                    <a:pt x="22368" y="75045"/>
                    <a:pt x="22181" y="75157"/>
                    <a:pt x="21958" y="75231"/>
                  </a:cubicBezTo>
                  <a:cubicBezTo>
                    <a:pt x="21874" y="75267"/>
                    <a:pt x="21805" y="75288"/>
                    <a:pt x="21749" y="75288"/>
                  </a:cubicBezTo>
                  <a:cubicBezTo>
                    <a:pt x="21632" y="75288"/>
                    <a:pt x="21573" y="75197"/>
                    <a:pt x="21548" y="74970"/>
                  </a:cubicBezTo>
                  <a:cubicBezTo>
                    <a:pt x="21510" y="73777"/>
                    <a:pt x="21436" y="72584"/>
                    <a:pt x="21399" y="71391"/>
                  </a:cubicBezTo>
                  <a:cubicBezTo>
                    <a:pt x="21809" y="71391"/>
                    <a:pt x="22219" y="71168"/>
                    <a:pt x="22666" y="71093"/>
                  </a:cubicBezTo>
                  <a:cubicBezTo>
                    <a:pt x="22737" y="71081"/>
                    <a:pt x="22793" y="71069"/>
                    <a:pt x="22835" y="71069"/>
                  </a:cubicBezTo>
                  <a:close/>
                  <a:moveTo>
                    <a:pt x="2968" y="71402"/>
                  </a:moveTo>
                  <a:cubicBezTo>
                    <a:pt x="3146" y="71402"/>
                    <a:pt x="3362" y="71489"/>
                    <a:pt x="3542" y="71540"/>
                  </a:cubicBezTo>
                  <a:cubicBezTo>
                    <a:pt x="3691" y="71578"/>
                    <a:pt x="3765" y="71727"/>
                    <a:pt x="3765" y="71876"/>
                  </a:cubicBezTo>
                  <a:cubicBezTo>
                    <a:pt x="3803" y="72472"/>
                    <a:pt x="3914" y="73032"/>
                    <a:pt x="3803" y="73628"/>
                  </a:cubicBezTo>
                  <a:cubicBezTo>
                    <a:pt x="3765" y="73964"/>
                    <a:pt x="3840" y="74299"/>
                    <a:pt x="3840" y="74672"/>
                  </a:cubicBezTo>
                  <a:cubicBezTo>
                    <a:pt x="3840" y="74970"/>
                    <a:pt x="3728" y="75306"/>
                    <a:pt x="3840" y="75678"/>
                  </a:cubicBezTo>
                  <a:cubicBezTo>
                    <a:pt x="2647" y="75455"/>
                    <a:pt x="2684" y="75455"/>
                    <a:pt x="2610" y="74299"/>
                  </a:cubicBezTo>
                  <a:cubicBezTo>
                    <a:pt x="2535" y="73665"/>
                    <a:pt x="2796" y="73069"/>
                    <a:pt x="2721" y="72435"/>
                  </a:cubicBezTo>
                  <a:cubicBezTo>
                    <a:pt x="2721" y="72323"/>
                    <a:pt x="2759" y="72211"/>
                    <a:pt x="2721" y="72100"/>
                  </a:cubicBezTo>
                  <a:cubicBezTo>
                    <a:pt x="2684" y="71876"/>
                    <a:pt x="2572" y="71540"/>
                    <a:pt x="2759" y="71466"/>
                  </a:cubicBezTo>
                  <a:cubicBezTo>
                    <a:pt x="2817" y="71420"/>
                    <a:pt x="2889" y="71402"/>
                    <a:pt x="2968" y="71402"/>
                  </a:cubicBezTo>
                  <a:close/>
                  <a:moveTo>
                    <a:pt x="20522" y="71554"/>
                  </a:moveTo>
                  <a:cubicBezTo>
                    <a:pt x="20640" y="71554"/>
                    <a:pt x="20624" y="71655"/>
                    <a:pt x="20653" y="71801"/>
                  </a:cubicBezTo>
                  <a:cubicBezTo>
                    <a:pt x="20653" y="72137"/>
                    <a:pt x="20616" y="72435"/>
                    <a:pt x="20578" y="72771"/>
                  </a:cubicBezTo>
                  <a:cubicBezTo>
                    <a:pt x="20541" y="73442"/>
                    <a:pt x="20765" y="74075"/>
                    <a:pt x="20690" y="74672"/>
                  </a:cubicBezTo>
                  <a:cubicBezTo>
                    <a:pt x="20690" y="74746"/>
                    <a:pt x="20690" y="74746"/>
                    <a:pt x="20690" y="74784"/>
                  </a:cubicBezTo>
                  <a:cubicBezTo>
                    <a:pt x="20690" y="75641"/>
                    <a:pt x="20616" y="75716"/>
                    <a:pt x="19796" y="75865"/>
                  </a:cubicBezTo>
                  <a:cubicBezTo>
                    <a:pt x="19496" y="75922"/>
                    <a:pt x="19289" y="75962"/>
                    <a:pt x="19146" y="75962"/>
                  </a:cubicBezTo>
                  <a:cubicBezTo>
                    <a:pt x="18826" y="75962"/>
                    <a:pt x="18826" y="75763"/>
                    <a:pt x="18826" y="75119"/>
                  </a:cubicBezTo>
                  <a:cubicBezTo>
                    <a:pt x="18864" y="74448"/>
                    <a:pt x="18901" y="73777"/>
                    <a:pt x="18938" y="73106"/>
                  </a:cubicBezTo>
                  <a:cubicBezTo>
                    <a:pt x="18975" y="72771"/>
                    <a:pt x="18826" y="72435"/>
                    <a:pt x="18901" y="72062"/>
                  </a:cubicBezTo>
                  <a:cubicBezTo>
                    <a:pt x="18938" y="71876"/>
                    <a:pt x="18938" y="71764"/>
                    <a:pt x="19199" y="71764"/>
                  </a:cubicBezTo>
                  <a:cubicBezTo>
                    <a:pt x="19609" y="71727"/>
                    <a:pt x="19982" y="71690"/>
                    <a:pt x="20392" y="71578"/>
                  </a:cubicBezTo>
                  <a:cubicBezTo>
                    <a:pt x="20448" y="71562"/>
                    <a:pt x="20490" y="71554"/>
                    <a:pt x="20522" y="71554"/>
                  </a:cubicBezTo>
                  <a:close/>
                  <a:moveTo>
                    <a:pt x="4921" y="71764"/>
                  </a:moveTo>
                  <a:cubicBezTo>
                    <a:pt x="5219" y="71764"/>
                    <a:pt x="5517" y="71839"/>
                    <a:pt x="5816" y="71839"/>
                  </a:cubicBezTo>
                  <a:cubicBezTo>
                    <a:pt x="5831" y="71836"/>
                    <a:pt x="5845" y="71835"/>
                    <a:pt x="5858" y="71835"/>
                  </a:cubicBezTo>
                  <a:cubicBezTo>
                    <a:pt x="6077" y="71835"/>
                    <a:pt x="6077" y="72108"/>
                    <a:pt x="6077" y="72249"/>
                  </a:cubicBezTo>
                  <a:cubicBezTo>
                    <a:pt x="5965" y="73367"/>
                    <a:pt x="5965" y="74523"/>
                    <a:pt x="5928" y="75678"/>
                  </a:cubicBezTo>
                  <a:cubicBezTo>
                    <a:pt x="5896" y="75963"/>
                    <a:pt x="5811" y="76060"/>
                    <a:pt x="5603" y="76060"/>
                  </a:cubicBezTo>
                  <a:cubicBezTo>
                    <a:pt x="5566" y="76060"/>
                    <a:pt x="5525" y="76057"/>
                    <a:pt x="5480" y="76051"/>
                  </a:cubicBezTo>
                  <a:cubicBezTo>
                    <a:pt x="4697" y="75977"/>
                    <a:pt x="4697" y="76014"/>
                    <a:pt x="4697" y="75007"/>
                  </a:cubicBezTo>
                  <a:cubicBezTo>
                    <a:pt x="4511" y="74113"/>
                    <a:pt x="4660" y="73106"/>
                    <a:pt x="4623" y="72100"/>
                  </a:cubicBezTo>
                  <a:cubicBezTo>
                    <a:pt x="4585" y="71876"/>
                    <a:pt x="4623" y="71764"/>
                    <a:pt x="4921" y="71764"/>
                  </a:cubicBezTo>
                  <a:close/>
                  <a:moveTo>
                    <a:pt x="17872" y="71863"/>
                  </a:moveTo>
                  <a:cubicBezTo>
                    <a:pt x="17961" y="71863"/>
                    <a:pt x="18006" y="71918"/>
                    <a:pt x="18006" y="72062"/>
                  </a:cubicBezTo>
                  <a:cubicBezTo>
                    <a:pt x="18006" y="72398"/>
                    <a:pt x="17932" y="72733"/>
                    <a:pt x="18043" y="72994"/>
                  </a:cubicBezTo>
                  <a:cubicBezTo>
                    <a:pt x="17969" y="73964"/>
                    <a:pt x="17932" y="74858"/>
                    <a:pt x="18043" y="75753"/>
                  </a:cubicBezTo>
                  <a:cubicBezTo>
                    <a:pt x="18081" y="75902"/>
                    <a:pt x="18043" y="76051"/>
                    <a:pt x="17894" y="76051"/>
                  </a:cubicBezTo>
                  <a:cubicBezTo>
                    <a:pt x="17484" y="76126"/>
                    <a:pt x="17111" y="76238"/>
                    <a:pt x="16701" y="76238"/>
                  </a:cubicBezTo>
                  <a:cubicBezTo>
                    <a:pt x="16515" y="76238"/>
                    <a:pt x="16440" y="76163"/>
                    <a:pt x="16440" y="75977"/>
                  </a:cubicBezTo>
                  <a:cubicBezTo>
                    <a:pt x="16478" y="74784"/>
                    <a:pt x="16366" y="73591"/>
                    <a:pt x="16291" y="72361"/>
                  </a:cubicBezTo>
                  <a:cubicBezTo>
                    <a:pt x="16291" y="72174"/>
                    <a:pt x="16329" y="72062"/>
                    <a:pt x="16589" y="72062"/>
                  </a:cubicBezTo>
                  <a:cubicBezTo>
                    <a:pt x="16962" y="72025"/>
                    <a:pt x="17372" y="71950"/>
                    <a:pt x="17782" y="71876"/>
                  </a:cubicBezTo>
                  <a:cubicBezTo>
                    <a:pt x="17816" y="71868"/>
                    <a:pt x="17846" y="71863"/>
                    <a:pt x="17872" y="71863"/>
                  </a:cubicBezTo>
                  <a:close/>
                  <a:moveTo>
                    <a:pt x="7070" y="72008"/>
                  </a:moveTo>
                  <a:cubicBezTo>
                    <a:pt x="7107" y="72008"/>
                    <a:pt x="7149" y="72013"/>
                    <a:pt x="7195" y="72025"/>
                  </a:cubicBezTo>
                  <a:cubicBezTo>
                    <a:pt x="7307" y="72062"/>
                    <a:pt x="7493" y="72062"/>
                    <a:pt x="7642" y="72062"/>
                  </a:cubicBezTo>
                  <a:cubicBezTo>
                    <a:pt x="8276" y="72100"/>
                    <a:pt x="8425" y="72249"/>
                    <a:pt x="8276" y="72882"/>
                  </a:cubicBezTo>
                  <a:cubicBezTo>
                    <a:pt x="8239" y="73143"/>
                    <a:pt x="8313" y="73404"/>
                    <a:pt x="8276" y="73665"/>
                  </a:cubicBezTo>
                  <a:cubicBezTo>
                    <a:pt x="8202" y="74299"/>
                    <a:pt x="8276" y="74933"/>
                    <a:pt x="8239" y="75567"/>
                  </a:cubicBezTo>
                  <a:cubicBezTo>
                    <a:pt x="8202" y="75790"/>
                    <a:pt x="8500" y="76126"/>
                    <a:pt x="8202" y="76275"/>
                  </a:cubicBezTo>
                  <a:cubicBezTo>
                    <a:pt x="8139" y="76312"/>
                    <a:pt x="8065" y="76325"/>
                    <a:pt x="7985" y="76325"/>
                  </a:cubicBezTo>
                  <a:cubicBezTo>
                    <a:pt x="7825" y="76325"/>
                    <a:pt x="7642" y="76275"/>
                    <a:pt x="7493" y="76275"/>
                  </a:cubicBezTo>
                  <a:cubicBezTo>
                    <a:pt x="6748" y="76238"/>
                    <a:pt x="6673" y="76163"/>
                    <a:pt x="6710" y="75119"/>
                  </a:cubicBezTo>
                  <a:cubicBezTo>
                    <a:pt x="6785" y="74187"/>
                    <a:pt x="6934" y="73255"/>
                    <a:pt x="6822" y="72323"/>
                  </a:cubicBezTo>
                  <a:cubicBezTo>
                    <a:pt x="6791" y="72166"/>
                    <a:pt x="6866" y="72008"/>
                    <a:pt x="7070" y="72008"/>
                  </a:cubicBezTo>
                  <a:close/>
                  <a:moveTo>
                    <a:pt x="9186" y="72144"/>
                  </a:moveTo>
                  <a:cubicBezTo>
                    <a:pt x="9331" y="72144"/>
                    <a:pt x="9495" y="72252"/>
                    <a:pt x="9646" y="72252"/>
                  </a:cubicBezTo>
                  <a:cubicBezTo>
                    <a:pt x="9662" y="72252"/>
                    <a:pt x="9677" y="72251"/>
                    <a:pt x="9693" y="72249"/>
                  </a:cubicBezTo>
                  <a:cubicBezTo>
                    <a:pt x="9843" y="72206"/>
                    <a:pt x="10019" y="72163"/>
                    <a:pt x="10176" y="72163"/>
                  </a:cubicBezTo>
                  <a:cubicBezTo>
                    <a:pt x="10291" y="72163"/>
                    <a:pt x="10397" y="72186"/>
                    <a:pt x="10476" y="72249"/>
                  </a:cubicBezTo>
                  <a:cubicBezTo>
                    <a:pt x="10662" y="72398"/>
                    <a:pt x="10438" y="72696"/>
                    <a:pt x="10438" y="72920"/>
                  </a:cubicBezTo>
                  <a:cubicBezTo>
                    <a:pt x="10476" y="73926"/>
                    <a:pt x="10401" y="74896"/>
                    <a:pt x="10513" y="75902"/>
                  </a:cubicBezTo>
                  <a:cubicBezTo>
                    <a:pt x="10574" y="76210"/>
                    <a:pt x="10560" y="76416"/>
                    <a:pt x="10281" y="76416"/>
                  </a:cubicBezTo>
                  <a:cubicBezTo>
                    <a:pt x="10222" y="76416"/>
                    <a:pt x="10150" y="76406"/>
                    <a:pt x="10066" y="76387"/>
                  </a:cubicBezTo>
                  <a:cubicBezTo>
                    <a:pt x="9879" y="76349"/>
                    <a:pt x="9693" y="76349"/>
                    <a:pt x="9506" y="76349"/>
                  </a:cubicBezTo>
                  <a:cubicBezTo>
                    <a:pt x="9441" y="76361"/>
                    <a:pt x="9380" y="76368"/>
                    <a:pt x="9324" y="76368"/>
                  </a:cubicBezTo>
                  <a:cubicBezTo>
                    <a:pt x="9033" y="76368"/>
                    <a:pt x="8891" y="76197"/>
                    <a:pt x="8984" y="75790"/>
                  </a:cubicBezTo>
                  <a:cubicBezTo>
                    <a:pt x="9022" y="75604"/>
                    <a:pt x="8947" y="75343"/>
                    <a:pt x="8947" y="75119"/>
                  </a:cubicBezTo>
                  <a:lnTo>
                    <a:pt x="9022" y="75119"/>
                  </a:lnTo>
                  <a:cubicBezTo>
                    <a:pt x="9022" y="74374"/>
                    <a:pt x="9022" y="73665"/>
                    <a:pt x="9022" y="72920"/>
                  </a:cubicBezTo>
                  <a:cubicBezTo>
                    <a:pt x="9022" y="72659"/>
                    <a:pt x="8835" y="72361"/>
                    <a:pt x="9022" y="72211"/>
                  </a:cubicBezTo>
                  <a:cubicBezTo>
                    <a:pt x="9072" y="72161"/>
                    <a:pt x="9127" y="72144"/>
                    <a:pt x="9186" y="72144"/>
                  </a:cubicBezTo>
                  <a:close/>
                  <a:moveTo>
                    <a:pt x="12810" y="72277"/>
                  </a:moveTo>
                  <a:cubicBezTo>
                    <a:pt x="12968" y="72277"/>
                    <a:pt x="13042" y="72365"/>
                    <a:pt x="13011" y="72584"/>
                  </a:cubicBezTo>
                  <a:cubicBezTo>
                    <a:pt x="12936" y="73740"/>
                    <a:pt x="12936" y="74858"/>
                    <a:pt x="13011" y="76014"/>
                  </a:cubicBezTo>
                  <a:cubicBezTo>
                    <a:pt x="13043" y="76306"/>
                    <a:pt x="12991" y="76513"/>
                    <a:pt x="12682" y="76513"/>
                  </a:cubicBezTo>
                  <a:cubicBezTo>
                    <a:pt x="12636" y="76513"/>
                    <a:pt x="12584" y="76508"/>
                    <a:pt x="12526" y="76499"/>
                  </a:cubicBezTo>
                  <a:cubicBezTo>
                    <a:pt x="12476" y="76486"/>
                    <a:pt x="12422" y="76482"/>
                    <a:pt x="12366" y="76482"/>
                  </a:cubicBezTo>
                  <a:cubicBezTo>
                    <a:pt x="12253" y="76482"/>
                    <a:pt x="12128" y="76499"/>
                    <a:pt x="12004" y="76499"/>
                  </a:cubicBezTo>
                  <a:cubicBezTo>
                    <a:pt x="11109" y="76387"/>
                    <a:pt x="11035" y="76387"/>
                    <a:pt x="11109" y="75455"/>
                  </a:cubicBezTo>
                  <a:cubicBezTo>
                    <a:pt x="11221" y="74411"/>
                    <a:pt x="11072" y="73367"/>
                    <a:pt x="11147" y="72323"/>
                  </a:cubicBezTo>
                  <a:lnTo>
                    <a:pt x="11147" y="72323"/>
                  </a:lnTo>
                  <a:cubicBezTo>
                    <a:pt x="11363" y="72339"/>
                    <a:pt x="11579" y="72348"/>
                    <a:pt x="11795" y="72348"/>
                  </a:cubicBezTo>
                  <a:cubicBezTo>
                    <a:pt x="12101" y="72348"/>
                    <a:pt x="12407" y="72330"/>
                    <a:pt x="12712" y="72286"/>
                  </a:cubicBezTo>
                  <a:cubicBezTo>
                    <a:pt x="12748" y="72280"/>
                    <a:pt x="12780" y="72277"/>
                    <a:pt x="12810" y="72277"/>
                  </a:cubicBezTo>
                  <a:close/>
                  <a:moveTo>
                    <a:pt x="15228" y="72251"/>
                  </a:moveTo>
                  <a:cubicBezTo>
                    <a:pt x="15431" y="72251"/>
                    <a:pt x="15424" y="72361"/>
                    <a:pt x="15397" y="72771"/>
                  </a:cubicBezTo>
                  <a:cubicBezTo>
                    <a:pt x="15397" y="73367"/>
                    <a:pt x="15583" y="73926"/>
                    <a:pt x="15508" y="74485"/>
                  </a:cubicBezTo>
                  <a:cubicBezTo>
                    <a:pt x="15434" y="75045"/>
                    <a:pt x="15508" y="75567"/>
                    <a:pt x="15583" y="76089"/>
                  </a:cubicBezTo>
                  <a:cubicBezTo>
                    <a:pt x="15614" y="76367"/>
                    <a:pt x="15490" y="76517"/>
                    <a:pt x="15298" y="76517"/>
                  </a:cubicBezTo>
                  <a:cubicBezTo>
                    <a:pt x="15259" y="76517"/>
                    <a:pt x="15217" y="76511"/>
                    <a:pt x="15173" y="76499"/>
                  </a:cubicBezTo>
                  <a:cubicBezTo>
                    <a:pt x="15094" y="76491"/>
                    <a:pt x="15015" y="76488"/>
                    <a:pt x="14937" y="76488"/>
                  </a:cubicBezTo>
                  <a:cubicBezTo>
                    <a:pt x="14723" y="76488"/>
                    <a:pt x="14511" y="76509"/>
                    <a:pt x="14309" y="76509"/>
                  </a:cubicBezTo>
                  <a:cubicBezTo>
                    <a:pt x="14235" y="76509"/>
                    <a:pt x="14163" y="76506"/>
                    <a:pt x="14092" y="76499"/>
                  </a:cubicBezTo>
                  <a:cubicBezTo>
                    <a:pt x="13905" y="76499"/>
                    <a:pt x="13794" y="76499"/>
                    <a:pt x="13794" y="76238"/>
                  </a:cubicBezTo>
                  <a:cubicBezTo>
                    <a:pt x="13831" y="75343"/>
                    <a:pt x="13756" y="74411"/>
                    <a:pt x="13794" y="73479"/>
                  </a:cubicBezTo>
                  <a:cubicBezTo>
                    <a:pt x="13794" y="73218"/>
                    <a:pt x="13719" y="72957"/>
                    <a:pt x="13719" y="72696"/>
                  </a:cubicBezTo>
                  <a:cubicBezTo>
                    <a:pt x="13689" y="72361"/>
                    <a:pt x="13807" y="72275"/>
                    <a:pt x="14014" y="72275"/>
                  </a:cubicBezTo>
                  <a:cubicBezTo>
                    <a:pt x="14061" y="72275"/>
                    <a:pt x="14112" y="72279"/>
                    <a:pt x="14166" y="72286"/>
                  </a:cubicBezTo>
                  <a:lnTo>
                    <a:pt x="14912" y="72286"/>
                  </a:lnTo>
                  <a:cubicBezTo>
                    <a:pt x="15052" y="72266"/>
                    <a:pt x="15154" y="72251"/>
                    <a:pt x="15228" y="72251"/>
                  </a:cubicBezTo>
                  <a:close/>
                  <a:moveTo>
                    <a:pt x="11482" y="0"/>
                  </a:moveTo>
                  <a:cubicBezTo>
                    <a:pt x="11258" y="0"/>
                    <a:pt x="11221" y="261"/>
                    <a:pt x="11147" y="448"/>
                  </a:cubicBezTo>
                  <a:cubicBezTo>
                    <a:pt x="10848" y="970"/>
                    <a:pt x="10662" y="1529"/>
                    <a:pt x="10476" y="2088"/>
                  </a:cubicBezTo>
                  <a:cubicBezTo>
                    <a:pt x="10177" y="3057"/>
                    <a:pt x="9544" y="3877"/>
                    <a:pt x="9022" y="4735"/>
                  </a:cubicBezTo>
                  <a:cubicBezTo>
                    <a:pt x="8425" y="5779"/>
                    <a:pt x="8351" y="6897"/>
                    <a:pt x="8500" y="7941"/>
                  </a:cubicBezTo>
                  <a:cubicBezTo>
                    <a:pt x="8761" y="9507"/>
                    <a:pt x="9544" y="10849"/>
                    <a:pt x="10960" y="11744"/>
                  </a:cubicBezTo>
                  <a:cubicBezTo>
                    <a:pt x="11109" y="11818"/>
                    <a:pt x="11333" y="11930"/>
                    <a:pt x="11296" y="12265"/>
                  </a:cubicBezTo>
                  <a:cubicBezTo>
                    <a:pt x="11221" y="12974"/>
                    <a:pt x="11221" y="13719"/>
                    <a:pt x="11184" y="14465"/>
                  </a:cubicBezTo>
                  <a:cubicBezTo>
                    <a:pt x="11184" y="14726"/>
                    <a:pt x="11184" y="14987"/>
                    <a:pt x="11184" y="15285"/>
                  </a:cubicBezTo>
                  <a:cubicBezTo>
                    <a:pt x="11221" y="15546"/>
                    <a:pt x="11147" y="15583"/>
                    <a:pt x="10886" y="15621"/>
                  </a:cubicBezTo>
                  <a:cubicBezTo>
                    <a:pt x="10438" y="15695"/>
                    <a:pt x="10000" y="15695"/>
                    <a:pt x="9562" y="15695"/>
                  </a:cubicBezTo>
                  <a:cubicBezTo>
                    <a:pt x="9124" y="15695"/>
                    <a:pt x="8686" y="15695"/>
                    <a:pt x="8239" y="15770"/>
                  </a:cubicBezTo>
                  <a:cubicBezTo>
                    <a:pt x="7531" y="15844"/>
                    <a:pt x="6785" y="15844"/>
                    <a:pt x="6039" y="15956"/>
                  </a:cubicBezTo>
                  <a:cubicBezTo>
                    <a:pt x="4846" y="16143"/>
                    <a:pt x="3691" y="16292"/>
                    <a:pt x="2498" y="16441"/>
                  </a:cubicBezTo>
                  <a:cubicBezTo>
                    <a:pt x="1976" y="16515"/>
                    <a:pt x="1528" y="16776"/>
                    <a:pt x="1044" y="16814"/>
                  </a:cubicBezTo>
                  <a:cubicBezTo>
                    <a:pt x="708" y="16851"/>
                    <a:pt x="373" y="17112"/>
                    <a:pt x="298" y="17485"/>
                  </a:cubicBezTo>
                  <a:cubicBezTo>
                    <a:pt x="112" y="18267"/>
                    <a:pt x="0" y="19050"/>
                    <a:pt x="37" y="19833"/>
                  </a:cubicBezTo>
                  <a:cubicBezTo>
                    <a:pt x="37" y="20579"/>
                    <a:pt x="112" y="21324"/>
                    <a:pt x="75" y="22070"/>
                  </a:cubicBezTo>
                  <a:cubicBezTo>
                    <a:pt x="37" y="22890"/>
                    <a:pt x="149" y="23673"/>
                    <a:pt x="112" y="24531"/>
                  </a:cubicBezTo>
                  <a:cubicBezTo>
                    <a:pt x="75" y="25127"/>
                    <a:pt x="186" y="25723"/>
                    <a:pt x="149" y="26357"/>
                  </a:cubicBezTo>
                  <a:cubicBezTo>
                    <a:pt x="149" y="27848"/>
                    <a:pt x="149" y="29340"/>
                    <a:pt x="149" y="30831"/>
                  </a:cubicBezTo>
                  <a:cubicBezTo>
                    <a:pt x="112" y="32173"/>
                    <a:pt x="0" y="33515"/>
                    <a:pt x="37" y="34857"/>
                  </a:cubicBezTo>
                  <a:cubicBezTo>
                    <a:pt x="112" y="36423"/>
                    <a:pt x="261" y="37989"/>
                    <a:pt x="186" y="39554"/>
                  </a:cubicBezTo>
                  <a:cubicBezTo>
                    <a:pt x="149" y="40337"/>
                    <a:pt x="261" y="41157"/>
                    <a:pt x="224" y="41940"/>
                  </a:cubicBezTo>
                  <a:cubicBezTo>
                    <a:pt x="186" y="42611"/>
                    <a:pt x="149" y="43245"/>
                    <a:pt x="149" y="43916"/>
                  </a:cubicBezTo>
                  <a:cubicBezTo>
                    <a:pt x="149" y="44923"/>
                    <a:pt x="261" y="45892"/>
                    <a:pt x="261" y="46898"/>
                  </a:cubicBezTo>
                  <a:cubicBezTo>
                    <a:pt x="224" y="47905"/>
                    <a:pt x="261" y="48912"/>
                    <a:pt x="298" y="49918"/>
                  </a:cubicBezTo>
                  <a:cubicBezTo>
                    <a:pt x="336" y="51148"/>
                    <a:pt x="261" y="52341"/>
                    <a:pt x="261" y="53534"/>
                  </a:cubicBezTo>
                  <a:cubicBezTo>
                    <a:pt x="298" y="54466"/>
                    <a:pt x="224" y="55361"/>
                    <a:pt x="186" y="56293"/>
                  </a:cubicBezTo>
                  <a:cubicBezTo>
                    <a:pt x="149" y="57635"/>
                    <a:pt x="112" y="58977"/>
                    <a:pt x="186" y="60319"/>
                  </a:cubicBezTo>
                  <a:cubicBezTo>
                    <a:pt x="224" y="61027"/>
                    <a:pt x="261" y="61773"/>
                    <a:pt x="261" y="62519"/>
                  </a:cubicBezTo>
                  <a:cubicBezTo>
                    <a:pt x="261" y="63525"/>
                    <a:pt x="298" y="64569"/>
                    <a:pt x="298" y="65576"/>
                  </a:cubicBezTo>
                  <a:cubicBezTo>
                    <a:pt x="298" y="66209"/>
                    <a:pt x="224" y="66843"/>
                    <a:pt x="224" y="67477"/>
                  </a:cubicBezTo>
                  <a:cubicBezTo>
                    <a:pt x="224" y="68558"/>
                    <a:pt x="261" y="69639"/>
                    <a:pt x="298" y="70720"/>
                  </a:cubicBezTo>
                  <a:cubicBezTo>
                    <a:pt x="336" y="71317"/>
                    <a:pt x="224" y="71876"/>
                    <a:pt x="298" y="72472"/>
                  </a:cubicBezTo>
                  <a:cubicBezTo>
                    <a:pt x="373" y="73069"/>
                    <a:pt x="373" y="73665"/>
                    <a:pt x="373" y="74225"/>
                  </a:cubicBezTo>
                  <a:cubicBezTo>
                    <a:pt x="373" y="74821"/>
                    <a:pt x="522" y="75231"/>
                    <a:pt x="1044" y="75492"/>
                  </a:cubicBezTo>
                  <a:cubicBezTo>
                    <a:pt x="1752" y="75902"/>
                    <a:pt x="2498" y="76238"/>
                    <a:pt x="3355" y="76461"/>
                  </a:cubicBezTo>
                  <a:cubicBezTo>
                    <a:pt x="4884" y="76871"/>
                    <a:pt x="6412" y="76871"/>
                    <a:pt x="7978" y="77095"/>
                  </a:cubicBezTo>
                  <a:cubicBezTo>
                    <a:pt x="8400" y="77148"/>
                    <a:pt x="8821" y="77201"/>
                    <a:pt x="9243" y="77201"/>
                  </a:cubicBezTo>
                  <a:cubicBezTo>
                    <a:pt x="9418" y="77201"/>
                    <a:pt x="9593" y="77191"/>
                    <a:pt x="9767" y="77170"/>
                  </a:cubicBezTo>
                  <a:cubicBezTo>
                    <a:pt x="10066" y="77151"/>
                    <a:pt x="10364" y="77132"/>
                    <a:pt x="10657" y="77132"/>
                  </a:cubicBezTo>
                  <a:cubicBezTo>
                    <a:pt x="10951" y="77132"/>
                    <a:pt x="11240" y="77151"/>
                    <a:pt x="11519" y="77207"/>
                  </a:cubicBezTo>
                  <a:cubicBezTo>
                    <a:pt x="12011" y="77279"/>
                    <a:pt x="12496" y="77307"/>
                    <a:pt x="12977" y="77307"/>
                  </a:cubicBezTo>
                  <a:cubicBezTo>
                    <a:pt x="13735" y="77307"/>
                    <a:pt x="14480" y="77238"/>
                    <a:pt x="15210" y="77170"/>
                  </a:cubicBezTo>
                  <a:cubicBezTo>
                    <a:pt x="16440" y="77058"/>
                    <a:pt x="17708" y="76946"/>
                    <a:pt x="18938" y="76834"/>
                  </a:cubicBezTo>
                  <a:cubicBezTo>
                    <a:pt x="19721" y="76760"/>
                    <a:pt x="20467" y="76536"/>
                    <a:pt x="21212" y="76349"/>
                  </a:cubicBezTo>
                  <a:cubicBezTo>
                    <a:pt x="21920" y="76163"/>
                    <a:pt x="22592" y="75828"/>
                    <a:pt x="23188" y="75380"/>
                  </a:cubicBezTo>
                  <a:cubicBezTo>
                    <a:pt x="23449" y="75157"/>
                    <a:pt x="23673" y="74821"/>
                    <a:pt x="23635" y="74448"/>
                  </a:cubicBezTo>
                  <a:cubicBezTo>
                    <a:pt x="23524" y="73404"/>
                    <a:pt x="23747" y="72361"/>
                    <a:pt x="23710" y="71354"/>
                  </a:cubicBezTo>
                  <a:cubicBezTo>
                    <a:pt x="23673" y="70646"/>
                    <a:pt x="23747" y="69900"/>
                    <a:pt x="23784" y="69192"/>
                  </a:cubicBezTo>
                  <a:cubicBezTo>
                    <a:pt x="23859" y="67775"/>
                    <a:pt x="23747" y="66321"/>
                    <a:pt x="23710" y="64867"/>
                  </a:cubicBezTo>
                  <a:cubicBezTo>
                    <a:pt x="23710" y="63935"/>
                    <a:pt x="23747" y="62966"/>
                    <a:pt x="23747" y="62034"/>
                  </a:cubicBezTo>
                  <a:cubicBezTo>
                    <a:pt x="23710" y="60729"/>
                    <a:pt x="23896" y="59462"/>
                    <a:pt x="23859" y="58120"/>
                  </a:cubicBezTo>
                  <a:cubicBezTo>
                    <a:pt x="23822" y="56628"/>
                    <a:pt x="23747" y="55100"/>
                    <a:pt x="23710" y="53609"/>
                  </a:cubicBezTo>
                  <a:cubicBezTo>
                    <a:pt x="23710" y="53273"/>
                    <a:pt x="23822" y="52938"/>
                    <a:pt x="23784" y="52602"/>
                  </a:cubicBezTo>
                  <a:cubicBezTo>
                    <a:pt x="23673" y="51894"/>
                    <a:pt x="23784" y="51148"/>
                    <a:pt x="23747" y="50403"/>
                  </a:cubicBezTo>
                  <a:cubicBezTo>
                    <a:pt x="23710" y="49918"/>
                    <a:pt x="23822" y="49433"/>
                    <a:pt x="23822" y="48949"/>
                  </a:cubicBezTo>
                  <a:cubicBezTo>
                    <a:pt x="23822" y="47980"/>
                    <a:pt x="23710" y="47010"/>
                    <a:pt x="23784" y="46004"/>
                  </a:cubicBezTo>
                  <a:cubicBezTo>
                    <a:pt x="23859" y="44885"/>
                    <a:pt x="23859" y="43730"/>
                    <a:pt x="23822" y="42574"/>
                  </a:cubicBezTo>
                  <a:cubicBezTo>
                    <a:pt x="23747" y="41045"/>
                    <a:pt x="23822" y="39480"/>
                    <a:pt x="23859" y="37914"/>
                  </a:cubicBezTo>
                  <a:cubicBezTo>
                    <a:pt x="23859" y="36609"/>
                    <a:pt x="23971" y="35304"/>
                    <a:pt x="23971" y="34000"/>
                  </a:cubicBezTo>
                  <a:cubicBezTo>
                    <a:pt x="24008" y="32620"/>
                    <a:pt x="23822" y="31241"/>
                    <a:pt x="23822" y="29862"/>
                  </a:cubicBezTo>
                  <a:cubicBezTo>
                    <a:pt x="23859" y="27587"/>
                    <a:pt x="23896" y="25351"/>
                    <a:pt x="23934" y="23077"/>
                  </a:cubicBezTo>
                  <a:cubicBezTo>
                    <a:pt x="23934" y="21623"/>
                    <a:pt x="23971" y="20206"/>
                    <a:pt x="23971" y="18752"/>
                  </a:cubicBezTo>
                  <a:cubicBezTo>
                    <a:pt x="23971" y="18267"/>
                    <a:pt x="23747" y="17820"/>
                    <a:pt x="23635" y="17335"/>
                  </a:cubicBezTo>
                  <a:cubicBezTo>
                    <a:pt x="23635" y="17186"/>
                    <a:pt x="23524" y="17149"/>
                    <a:pt x="23412" y="17037"/>
                  </a:cubicBezTo>
                  <a:cubicBezTo>
                    <a:pt x="22927" y="16664"/>
                    <a:pt x="22293" y="16664"/>
                    <a:pt x="21697" y="16515"/>
                  </a:cubicBezTo>
                  <a:cubicBezTo>
                    <a:pt x="20839" y="16292"/>
                    <a:pt x="19907" y="16217"/>
                    <a:pt x="19013" y="16068"/>
                  </a:cubicBezTo>
                  <a:cubicBezTo>
                    <a:pt x="18565" y="15993"/>
                    <a:pt x="18081" y="15844"/>
                    <a:pt x="17633" y="15844"/>
                  </a:cubicBezTo>
                  <a:cubicBezTo>
                    <a:pt x="17545" y="15850"/>
                    <a:pt x="17456" y="15852"/>
                    <a:pt x="17368" y="15852"/>
                  </a:cubicBezTo>
                  <a:cubicBezTo>
                    <a:pt x="16823" y="15852"/>
                    <a:pt x="16277" y="15765"/>
                    <a:pt x="15732" y="15732"/>
                  </a:cubicBezTo>
                  <a:cubicBezTo>
                    <a:pt x="14726" y="15695"/>
                    <a:pt x="13719" y="15732"/>
                    <a:pt x="12712" y="15658"/>
                  </a:cubicBezTo>
                  <a:cubicBezTo>
                    <a:pt x="12153" y="15658"/>
                    <a:pt x="12116" y="15509"/>
                    <a:pt x="12079" y="14950"/>
                  </a:cubicBezTo>
                  <a:cubicBezTo>
                    <a:pt x="12041" y="14167"/>
                    <a:pt x="12116" y="13384"/>
                    <a:pt x="11967" y="12601"/>
                  </a:cubicBezTo>
                  <a:cubicBezTo>
                    <a:pt x="11930" y="12415"/>
                    <a:pt x="11818" y="12079"/>
                    <a:pt x="12041" y="11967"/>
                  </a:cubicBezTo>
                  <a:cubicBezTo>
                    <a:pt x="12265" y="11818"/>
                    <a:pt x="12526" y="11669"/>
                    <a:pt x="12787" y="11557"/>
                  </a:cubicBezTo>
                  <a:cubicBezTo>
                    <a:pt x="13570" y="11222"/>
                    <a:pt x="14129" y="10625"/>
                    <a:pt x="14539" y="9917"/>
                  </a:cubicBezTo>
                  <a:cubicBezTo>
                    <a:pt x="15024" y="9097"/>
                    <a:pt x="15285" y="8165"/>
                    <a:pt x="15285" y="7158"/>
                  </a:cubicBezTo>
                  <a:cubicBezTo>
                    <a:pt x="15322" y="5741"/>
                    <a:pt x="14875" y="4474"/>
                    <a:pt x="14092" y="3356"/>
                  </a:cubicBezTo>
                  <a:cubicBezTo>
                    <a:pt x="13607" y="2610"/>
                    <a:pt x="13011" y="1939"/>
                    <a:pt x="12526" y="1231"/>
                  </a:cubicBezTo>
                  <a:cubicBezTo>
                    <a:pt x="12340" y="970"/>
                    <a:pt x="12228" y="634"/>
                    <a:pt x="12079" y="373"/>
                  </a:cubicBezTo>
                  <a:cubicBezTo>
                    <a:pt x="11967" y="149"/>
                    <a:pt x="11743" y="0"/>
                    <a:pt x="114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 name="Google Shape;1769;p53"/>
            <p:cNvSpPr/>
            <p:nvPr/>
          </p:nvSpPr>
          <p:spPr>
            <a:xfrm>
              <a:off x="4509092" y="2310130"/>
              <a:ext cx="133998" cy="226112"/>
            </a:xfrm>
            <a:custGeom>
              <a:avLst/>
              <a:gdLst/>
              <a:ahLst/>
              <a:cxnLst/>
              <a:rect l="l" t="t" r="r" b="b"/>
              <a:pathLst>
                <a:path w="12154" h="20509" extrusionOk="0">
                  <a:moveTo>
                    <a:pt x="6040" y="0"/>
                  </a:moveTo>
                  <a:cubicBezTo>
                    <a:pt x="5891" y="0"/>
                    <a:pt x="5779" y="75"/>
                    <a:pt x="5667" y="187"/>
                  </a:cubicBezTo>
                  <a:cubicBezTo>
                    <a:pt x="5593" y="298"/>
                    <a:pt x="5593" y="485"/>
                    <a:pt x="5555" y="634"/>
                  </a:cubicBezTo>
                  <a:cubicBezTo>
                    <a:pt x="5481" y="1156"/>
                    <a:pt x="5667" y="1640"/>
                    <a:pt x="5593" y="2200"/>
                  </a:cubicBezTo>
                  <a:cubicBezTo>
                    <a:pt x="5481" y="2871"/>
                    <a:pt x="5630" y="3616"/>
                    <a:pt x="5667" y="4325"/>
                  </a:cubicBezTo>
                  <a:lnTo>
                    <a:pt x="5630" y="4325"/>
                  </a:lnTo>
                  <a:cubicBezTo>
                    <a:pt x="5630" y="4623"/>
                    <a:pt x="5667" y="4884"/>
                    <a:pt x="5630" y="5182"/>
                  </a:cubicBezTo>
                  <a:cubicBezTo>
                    <a:pt x="5630" y="5386"/>
                    <a:pt x="5537" y="5560"/>
                    <a:pt x="5321" y="5560"/>
                  </a:cubicBezTo>
                  <a:cubicBezTo>
                    <a:pt x="5301" y="5560"/>
                    <a:pt x="5280" y="5558"/>
                    <a:pt x="5257" y="5555"/>
                  </a:cubicBezTo>
                  <a:cubicBezTo>
                    <a:pt x="5108" y="5542"/>
                    <a:pt x="4963" y="5538"/>
                    <a:pt x="4821" y="5538"/>
                  </a:cubicBezTo>
                  <a:cubicBezTo>
                    <a:pt x="4536" y="5538"/>
                    <a:pt x="4263" y="5555"/>
                    <a:pt x="3990" y="5555"/>
                  </a:cubicBezTo>
                  <a:cubicBezTo>
                    <a:pt x="2834" y="5555"/>
                    <a:pt x="1715" y="5555"/>
                    <a:pt x="560" y="5518"/>
                  </a:cubicBezTo>
                  <a:cubicBezTo>
                    <a:pt x="224" y="5518"/>
                    <a:pt x="1" y="5704"/>
                    <a:pt x="38" y="6002"/>
                  </a:cubicBezTo>
                  <a:cubicBezTo>
                    <a:pt x="71" y="6270"/>
                    <a:pt x="286" y="6418"/>
                    <a:pt x="545" y="6418"/>
                  </a:cubicBezTo>
                  <a:cubicBezTo>
                    <a:pt x="575" y="6418"/>
                    <a:pt x="604" y="6416"/>
                    <a:pt x="634" y="6412"/>
                  </a:cubicBezTo>
                  <a:cubicBezTo>
                    <a:pt x="976" y="6370"/>
                    <a:pt x="1318" y="6354"/>
                    <a:pt x="1660" y="6354"/>
                  </a:cubicBezTo>
                  <a:cubicBezTo>
                    <a:pt x="2523" y="6354"/>
                    <a:pt x="3385" y="6452"/>
                    <a:pt x="4248" y="6452"/>
                  </a:cubicBezTo>
                  <a:cubicBezTo>
                    <a:pt x="4535" y="6452"/>
                    <a:pt x="4821" y="6441"/>
                    <a:pt x="5108" y="6412"/>
                  </a:cubicBezTo>
                  <a:cubicBezTo>
                    <a:pt x="5294" y="6412"/>
                    <a:pt x="5593" y="6412"/>
                    <a:pt x="5518" y="6822"/>
                  </a:cubicBezTo>
                  <a:cubicBezTo>
                    <a:pt x="5332" y="7792"/>
                    <a:pt x="5630" y="8724"/>
                    <a:pt x="5593" y="9693"/>
                  </a:cubicBezTo>
                  <a:cubicBezTo>
                    <a:pt x="5518" y="10625"/>
                    <a:pt x="5593" y="11520"/>
                    <a:pt x="5593" y="12414"/>
                  </a:cubicBezTo>
                  <a:cubicBezTo>
                    <a:pt x="5593" y="13085"/>
                    <a:pt x="5555" y="13756"/>
                    <a:pt x="5555" y="14427"/>
                  </a:cubicBezTo>
                  <a:cubicBezTo>
                    <a:pt x="5555" y="15509"/>
                    <a:pt x="5593" y="16552"/>
                    <a:pt x="5593" y="17634"/>
                  </a:cubicBezTo>
                  <a:cubicBezTo>
                    <a:pt x="5630" y="18454"/>
                    <a:pt x="5667" y="19237"/>
                    <a:pt x="5667" y="20057"/>
                  </a:cubicBezTo>
                  <a:cubicBezTo>
                    <a:pt x="5667" y="20298"/>
                    <a:pt x="5699" y="20508"/>
                    <a:pt x="5941" y="20508"/>
                  </a:cubicBezTo>
                  <a:cubicBezTo>
                    <a:pt x="5960" y="20508"/>
                    <a:pt x="5981" y="20507"/>
                    <a:pt x="6003" y="20504"/>
                  </a:cubicBezTo>
                  <a:cubicBezTo>
                    <a:pt x="6301" y="20504"/>
                    <a:pt x="6413" y="20280"/>
                    <a:pt x="6375" y="19982"/>
                  </a:cubicBezTo>
                  <a:cubicBezTo>
                    <a:pt x="6375" y="19423"/>
                    <a:pt x="6375" y="18864"/>
                    <a:pt x="6375" y="18305"/>
                  </a:cubicBezTo>
                  <a:cubicBezTo>
                    <a:pt x="6375" y="17037"/>
                    <a:pt x="6413" y="15807"/>
                    <a:pt x="6413" y="14539"/>
                  </a:cubicBezTo>
                  <a:cubicBezTo>
                    <a:pt x="6413" y="12936"/>
                    <a:pt x="6264" y="11333"/>
                    <a:pt x="6375" y="9730"/>
                  </a:cubicBezTo>
                  <a:cubicBezTo>
                    <a:pt x="6487" y="8686"/>
                    <a:pt x="6450" y="7643"/>
                    <a:pt x="6375" y="6599"/>
                  </a:cubicBezTo>
                  <a:cubicBezTo>
                    <a:pt x="6375" y="6487"/>
                    <a:pt x="6338" y="6375"/>
                    <a:pt x="6562" y="6375"/>
                  </a:cubicBezTo>
                  <a:cubicBezTo>
                    <a:pt x="7121" y="6423"/>
                    <a:pt x="7687" y="6437"/>
                    <a:pt x="8257" y="6437"/>
                  </a:cubicBezTo>
                  <a:cubicBezTo>
                    <a:pt x="9017" y="6437"/>
                    <a:pt x="9784" y="6412"/>
                    <a:pt x="10551" y="6412"/>
                  </a:cubicBezTo>
                  <a:lnTo>
                    <a:pt x="11595" y="6412"/>
                  </a:lnTo>
                  <a:cubicBezTo>
                    <a:pt x="11856" y="6412"/>
                    <a:pt x="12117" y="6300"/>
                    <a:pt x="12154" y="5965"/>
                  </a:cubicBezTo>
                  <a:cubicBezTo>
                    <a:pt x="12154" y="5629"/>
                    <a:pt x="11893" y="5592"/>
                    <a:pt x="11632" y="5555"/>
                  </a:cubicBezTo>
                  <a:cubicBezTo>
                    <a:pt x="11520" y="5518"/>
                    <a:pt x="11371" y="5443"/>
                    <a:pt x="11222" y="5443"/>
                  </a:cubicBezTo>
                  <a:cubicBezTo>
                    <a:pt x="9693" y="5443"/>
                    <a:pt x="8165" y="5480"/>
                    <a:pt x="6674" y="5518"/>
                  </a:cubicBezTo>
                  <a:cubicBezTo>
                    <a:pt x="6626" y="5523"/>
                    <a:pt x="6586" y="5527"/>
                    <a:pt x="6551" y="5527"/>
                  </a:cubicBezTo>
                  <a:cubicBezTo>
                    <a:pt x="6364" y="5527"/>
                    <a:pt x="6332" y="5439"/>
                    <a:pt x="6301" y="5219"/>
                  </a:cubicBezTo>
                  <a:cubicBezTo>
                    <a:pt x="6189" y="4474"/>
                    <a:pt x="6375" y="3728"/>
                    <a:pt x="6338" y="2983"/>
                  </a:cubicBezTo>
                  <a:cubicBezTo>
                    <a:pt x="6264" y="2461"/>
                    <a:pt x="6264" y="1939"/>
                    <a:pt x="6338" y="1417"/>
                  </a:cubicBezTo>
                  <a:cubicBezTo>
                    <a:pt x="6413" y="1044"/>
                    <a:pt x="6338" y="671"/>
                    <a:pt x="6301" y="298"/>
                  </a:cubicBezTo>
                  <a:cubicBezTo>
                    <a:pt x="6301" y="149"/>
                    <a:pt x="6189" y="37"/>
                    <a:pt x="60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770" name="Google Shape;1770;p53"/>
          <p:cNvSpPr/>
          <p:nvPr/>
        </p:nvSpPr>
        <p:spPr>
          <a:xfrm>
            <a:off x="1760757" y="1815739"/>
            <a:ext cx="257888" cy="850481"/>
          </a:xfrm>
          <a:custGeom>
            <a:avLst/>
            <a:gdLst/>
            <a:ahLst/>
            <a:cxnLst/>
            <a:rect l="l" t="t" r="r" b="b"/>
            <a:pathLst>
              <a:path w="21549" h="71439" extrusionOk="0">
                <a:moveTo>
                  <a:pt x="10812" y="607"/>
                </a:moveTo>
                <a:cubicBezTo>
                  <a:pt x="11147" y="607"/>
                  <a:pt x="11707" y="1017"/>
                  <a:pt x="11707" y="1241"/>
                </a:cubicBezTo>
                <a:cubicBezTo>
                  <a:pt x="11707" y="1874"/>
                  <a:pt x="11446" y="2322"/>
                  <a:pt x="11073" y="2322"/>
                </a:cubicBezTo>
                <a:cubicBezTo>
                  <a:pt x="10215" y="2284"/>
                  <a:pt x="9955" y="1986"/>
                  <a:pt x="9955" y="1129"/>
                </a:cubicBezTo>
                <a:cubicBezTo>
                  <a:pt x="9955" y="830"/>
                  <a:pt x="10327" y="607"/>
                  <a:pt x="10812" y="607"/>
                </a:cubicBezTo>
                <a:close/>
                <a:moveTo>
                  <a:pt x="12870" y="978"/>
                </a:moveTo>
                <a:cubicBezTo>
                  <a:pt x="12880" y="978"/>
                  <a:pt x="12890" y="978"/>
                  <a:pt x="12900" y="980"/>
                </a:cubicBezTo>
                <a:cubicBezTo>
                  <a:pt x="13235" y="980"/>
                  <a:pt x="13608" y="1464"/>
                  <a:pt x="13571" y="1912"/>
                </a:cubicBezTo>
                <a:cubicBezTo>
                  <a:pt x="13571" y="2197"/>
                  <a:pt x="13229" y="2585"/>
                  <a:pt x="12938" y="2585"/>
                </a:cubicBezTo>
                <a:cubicBezTo>
                  <a:pt x="12925" y="2585"/>
                  <a:pt x="12912" y="2584"/>
                  <a:pt x="12900" y="2583"/>
                </a:cubicBezTo>
                <a:cubicBezTo>
                  <a:pt x="12564" y="2583"/>
                  <a:pt x="12117" y="2135"/>
                  <a:pt x="12117" y="1837"/>
                </a:cubicBezTo>
                <a:cubicBezTo>
                  <a:pt x="12117" y="1512"/>
                  <a:pt x="12571" y="978"/>
                  <a:pt x="12870" y="978"/>
                </a:cubicBezTo>
                <a:close/>
                <a:moveTo>
                  <a:pt x="8836" y="980"/>
                </a:moveTo>
                <a:cubicBezTo>
                  <a:pt x="9097" y="980"/>
                  <a:pt x="9582" y="1501"/>
                  <a:pt x="9582" y="1800"/>
                </a:cubicBezTo>
                <a:cubicBezTo>
                  <a:pt x="9619" y="2135"/>
                  <a:pt x="9097" y="2620"/>
                  <a:pt x="8762" y="2620"/>
                </a:cubicBezTo>
                <a:cubicBezTo>
                  <a:pt x="8463" y="2620"/>
                  <a:pt x="8128" y="2210"/>
                  <a:pt x="8128" y="1912"/>
                </a:cubicBezTo>
                <a:cubicBezTo>
                  <a:pt x="8128" y="1464"/>
                  <a:pt x="8501" y="980"/>
                  <a:pt x="8836" y="980"/>
                </a:cubicBezTo>
                <a:close/>
                <a:moveTo>
                  <a:pt x="6823" y="2359"/>
                </a:moveTo>
                <a:cubicBezTo>
                  <a:pt x="7121" y="2359"/>
                  <a:pt x="7606" y="2881"/>
                  <a:pt x="7606" y="3216"/>
                </a:cubicBezTo>
                <a:cubicBezTo>
                  <a:pt x="7606" y="3552"/>
                  <a:pt x="7121" y="3999"/>
                  <a:pt x="6786" y="3999"/>
                </a:cubicBezTo>
                <a:cubicBezTo>
                  <a:pt x="6488" y="3999"/>
                  <a:pt x="6115" y="3552"/>
                  <a:pt x="6115" y="3254"/>
                </a:cubicBezTo>
                <a:cubicBezTo>
                  <a:pt x="6152" y="2806"/>
                  <a:pt x="6488" y="2359"/>
                  <a:pt x="6823" y="2359"/>
                </a:cubicBezTo>
                <a:close/>
                <a:moveTo>
                  <a:pt x="14875" y="2357"/>
                </a:moveTo>
                <a:cubicBezTo>
                  <a:pt x="15200" y="2357"/>
                  <a:pt x="15546" y="2823"/>
                  <a:pt x="15546" y="3254"/>
                </a:cubicBezTo>
                <a:cubicBezTo>
                  <a:pt x="15546" y="3589"/>
                  <a:pt x="15211" y="3999"/>
                  <a:pt x="14913" y="3999"/>
                </a:cubicBezTo>
                <a:cubicBezTo>
                  <a:pt x="14577" y="3999"/>
                  <a:pt x="14093" y="3552"/>
                  <a:pt x="14093" y="3216"/>
                </a:cubicBezTo>
                <a:cubicBezTo>
                  <a:pt x="14093" y="2881"/>
                  <a:pt x="14540" y="2359"/>
                  <a:pt x="14838" y="2359"/>
                </a:cubicBezTo>
                <a:cubicBezTo>
                  <a:pt x="14850" y="2358"/>
                  <a:pt x="14863" y="2357"/>
                  <a:pt x="14875" y="2357"/>
                </a:cubicBezTo>
                <a:close/>
                <a:moveTo>
                  <a:pt x="5332" y="4186"/>
                </a:moveTo>
                <a:cubicBezTo>
                  <a:pt x="5630" y="4186"/>
                  <a:pt x="6077" y="4708"/>
                  <a:pt x="6115" y="5006"/>
                </a:cubicBezTo>
                <a:cubicBezTo>
                  <a:pt x="6115" y="5341"/>
                  <a:pt x="5667" y="5826"/>
                  <a:pt x="5295" y="5826"/>
                </a:cubicBezTo>
                <a:cubicBezTo>
                  <a:pt x="4996" y="5826"/>
                  <a:pt x="4624" y="5453"/>
                  <a:pt x="4624" y="5118"/>
                </a:cubicBezTo>
                <a:cubicBezTo>
                  <a:pt x="4624" y="4708"/>
                  <a:pt x="4996" y="4186"/>
                  <a:pt x="5332" y="4186"/>
                </a:cubicBezTo>
                <a:close/>
                <a:moveTo>
                  <a:pt x="16329" y="4186"/>
                </a:moveTo>
                <a:cubicBezTo>
                  <a:pt x="16665" y="4223"/>
                  <a:pt x="17038" y="4670"/>
                  <a:pt x="17038" y="5080"/>
                </a:cubicBezTo>
                <a:cubicBezTo>
                  <a:pt x="17075" y="5379"/>
                  <a:pt x="16702" y="5826"/>
                  <a:pt x="16441" y="5826"/>
                </a:cubicBezTo>
                <a:cubicBezTo>
                  <a:pt x="16428" y="5827"/>
                  <a:pt x="16414" y="5828"/>
                  <a:pt x="16401" y="5828"/>
                </a:cubicBezTo>
                <a:cubicBezTo>
                  <a:pt x="16065" y="5828"/>
                  <a:pt x="15584" y="5403"/>
                  <a:pt x="15584" y="5080"/>
                </a:cubicBezTo>
                <a:cubicBezTo>
                  <a:pt x="15546" y="4745"/>
                  <a:pt x="16031" y="4186"/>
                  <a:pt x="16329" y="4186"/>
                </a:cubicBezTo>
                <a:close/>
                <a:moveTo>
                  <a:pt x="4474" y="6385"/>
                </a:moveTo>
                <a:cubicBezTo>
                  <a:pt x="4773" y="6422"/>
                  <a:pt x="5220" y="6944"/>
                  <a:pt x="5220" y="7243"/>
                </a:cubicBezTo>
                <a:cubicBezTo>
                  <a:pt x="5220" y="7566"/>
                  <a:pt x="4736" y="8027"/>
                  <a:pt x="4400" y="8027"/>
                </a:cubicBezTo>
                <a:cubicBezTo>
                  <a:pt x="4387" y="8027"/>
                  <a:pt x="4375" y="8027"/>
                  <a:pt x="4363" y="8025"/>
                </a:cubicBezTo>
                <a:cubicBezTo>
                  <a:pt x="4102" y="8025"/>
                  <a:pt x="3729" y="7578"/>
                  <a:pt x="3729" y="7280"/>
                </a:cubicBezTo>
                <a:cubicBezTo>
                  <a:pt x="3729" y="6833"/>
                  <a:pt x="4139" y="6385"/>
                  <a:pt x="4474" y="6385"/>
                </a:cubicBezTo>
                <a:close/>
                <a:moveTo>
                  <a:pt x="17227" y="6420"/>
                </a:moveTo>
                <a:cubicBezTo>
                  <a:pt x="17586" y="6420"/>
                  <a:pt x="17932" y="6886"/>
                  <a:pt x="17932" y="7317"/>
                </a:cubicBezTo>
                <a:cubicBezTo>
                  <a:pt x="17932" y="7615"/>
                  <a:pt x="17560" y="8025"/>
                  <a:pt x="17299" y="8025"/>
                </a:cubicBezTo>
                <a:cubicBezTo>
                  <a:pt x="17285" y="8027"/>
                  <a:pt x="17271" y="8027"/>
                  <a:pt x="17257" y="8027"/>
                </a:cubicBezTo>
                <a:cubicBezTo>
                  <a:pt x="16891" y="8027"/>
                  <a:pt x="16441" y="7566"/>
                  <a:pt x="16441" y="7243"/>
                </a:cubicBezTo>
                <a:cubicBezTo>
                  <a:pt x="16441" y="6944"/>
                  <a:pt x="16926" y="6422"/>
                  <a:pt x="17187" y="6422"/>
                </a:cubicBezTo>
                <a:cubicBezTo>
                  <a:pt x="17200" y="6421"/>
                  <a:pt x="17214" y="6420"/>
                  <a:pt x="17227" y="6420"/>
                </a:cubicBezTo>
                <a:close/>
                <a:moveTo>
                  <a:pt x="2648" y="11269"/>
                </a:moveTo>
                <a:cubicBezTo>
                  <a:pt x="2983" y="11269"/>
                  <a:pt x="3431" y="11791"/>
                  <a:pt x="3431" y="12126"/>
                </a:cubicBezTo>
                <a:cubicBezTo>
                  <a:pt x="3431" y="12462"/>
                  <a:pt x="2946" y="12872"/>
                  <a:pt x="2610" y="12872"/>
                </a:cubicBezTo>
                <a:cubicBezTo>
                  <a:pt x="2598" y="12873"/>
                  <a:pt x="2585" y="12874"/>
                  <a:pt x="2572" y="12874"/>
                </a:cubicBezTo>
                <a:cubicBezTo>
                  <a:pt x="2281" y="12874"/>
                  <a:pt x="1939" y="12485"/>
                  <a:pt x="1939" y="12164"/>
                </a:cubicBezTo>
                <a:cubicBezTo>
                  <a:pt x="1977" y="11716"/>
                  <a:pt x="2312" y="11269"/>
                  <a:pt x="2648" y="11269"/>
                </a:cubicBezTo>
                <a:close/>
                <a:moveTo>
                  <a:pt x="18976" y="11304"/>
                </a:moveTo>
                <a:cubicBezTo>
                  <a:pt x="19301" y="11304"/>
                  <a:pt x="19647" y="11770"/>
                  <a:pt x="19647" y="12201"/>
                </a:cubicBezTo>
                <a:cubicBezTo>
                  <a:pt x="19685" y="12499"/>
                  <a:pt x="19312" y="12909"/>
                  <a:pt x="19013" y="12909"/>
                </a:cubicBezTo>
                <a:cubicBezTo>
                  <a:pt x="19000" y="12911"/>
                  <a:pt x="18987" y="12911"/>
                  <a:pt x="18973" y="12911"/>
                </a:cubicBezTo>
                <a:cubicBezTo>
                  <a:pt x="18641" y="12911"/>
                  <a:pt x="18193" y="12484"/>
                  <a:pt x="18193" y="12126"/>
                </a:cubicBezTo>
                <a:cubicBezTo>
                  <a:pt x="18193" y="11828"/>
                  <a:pt x="18641" y="11306"/>
                  <a:pt x="18939" y="11306"/>
                </a:cubicBezTo>
                <a:cubicBezTo>
                  <a:pt x="18951" y="11305"/>
                  <a:pt x="18963" y="11304"/>
                  <a:pt x="18976" y="11304"/>
                </a:cubicBezTo>
                <a:close/>
                <a:moveTo>
                  <a:pt x="1902" y="15631"/>
                </a:moveTo>
                <a:cubicBezTo>
                  <a:pt x="2200" y="15631"/>
                  <a:pt x="2648" y="16115"/>
                  <a:pt x="2685" y="16451"/>
                </a:cubicBezTo>
                <a:cubicBezTo>
                  <a:pt x="2685" y="16786"/>
                  <a:pt x="2238" y="17271"/>
                  <a:pt x="1865" y="17271"/>
                </a:cubicBezTo>
                <a:cubicBezTo>
                  <a:pt x="1567" y="17271"/>
                  <a:pt x="1194" y="16898"/>
                  <a:pt x="1194" y="16563"/>
                </a:cubicBezTo>
                <a:cubicBezTo>
                  <a:pt x="1194" y="16115"/>
                  <a:pt x="1529" y="15631"/>
                  <a:pt x="1902" y="15631"/>
                </a:cubicBezTo>
                <a:close/>
                <a:moveTo>
                  <a:pt x="19685" y="15668"/>
                </a:moveTo>
                <a:cubicBezTo>
                  <a:pt x="20020" y="15668"/>
                  <a:pt x="20393" y="16152"/>
                  <a:pt x="20393" y="16600"/>
                </a:cubicBezTo>
                <a:cubicBezTo>
                  <a:pt x="20393" y="16898"/>
                  <a:pt x="20020" y="17308"/>
                  <a:pt x="19759" y="17308"/>
                </a:cubicBezTo>
                <a:cubicBezTo>
                  <a:pt x="19424" y="17308"/>
                  <a:pt x="18939" y="16861"/>
                  <a:pt x="18902" y="16525"/>
                </a:cubicBezTo>
                <a:cubicBezTo>
                  <a:pt x="18902" y="16190"/>
                  <a:pt x="19386" y="15668"/>
                  <a:pt x="19685" y="15668"/>
                </a:cubicBezTo>
                <a:close/>
                <a:moveTo>
                  <a:pt x="1753" y="17942"/>
                </a:moveTo>
                <a:cubicBezTo>
                  <a:pt x="2051" y="17979"/>
                  <a:pt x="2499" y="18464"/>
                  <a:pt x="2499" y="18799"/>
                </a:cubicBezTo>
                <a:cubicBezTo>
                  <a:pt x="2499" y="19135"/>
                  <a:pt x="2014" y="19582"/>
                  <a:pt x="1678" y="19582"/>
                </a:cubicBezTo>
                <a:cubicBezTo>
                  <a:pt x="1380" y="19582"/>
                  <a:pt x="1007" y="19135"/>
                  <a:pt x="1007" y="18837"/>
                </a:cubicBezTo>
                <a:cubicBezTo>
                  <a:pt x="1045" y="18389"/>
                  <a:pt x="1417" y="17942"/>
                  <a:pt x="1753" y="17942"/>
                </a:cubicBezTo>
                <a:close/>
                <a:moveTo>
                  <a:pt x="19834" y="17979"/>
                </a:moveTo>
                <a:cubicBezTo>
                  <a:pt x="20206" y="17979"/>
                  <a:pt x="20542" y="18464"/>
                  <a:pt x="20542" y="18911"/>
                </a:cubicBezTo>
                <a:cubicBezTo>
                  <a:pt x="20542" y="19209"/>
                  <a:pt x="20169" y="19620"/>
                  <a:pt x="19871" y="19620"/>
                </a:cubicBezTo>
                <a:cubicBezTo>
                  <a:pt x="19535" y="19620"/>
                  <a:pt x="19051" y="19135"/>
                  <a:pt x="19051" y="18799"/>
                </a:cubicBezTo>
                <a:cubicBezTo>
                  <a:pt x="19051" y="18501"/>
                  <a:pt x="19573" y="17979"/>
                  <a:pt x="19834" y="17979"/>
                </a:cubicBezTo>
                <a:close/>
                <a:moveTo>
                  <a:pt x="1455" y="20253"/>
                </a:moveTo>
                <a:cubicBezTo>
                  <a:pt x="1753" y="20253"/>
                  <a:pt x="2238" y="20775"/>
                  <a:pt x="2238" y="21111"/>
                </a:cubicBezTo>
                <a:cubicBezTo>
                  <a:pt x="2238" y="21409"/>
                  <a:pt x="1828" y="21819"/>
                  <a:pt x="1492" y="21819"/>
                </a:cubicBezTo>
                <a:cubicBezTo>
                  <a:pt x="1473" y="21821"/>
                  <a:pt x="1454" y="21822"/>
                  <a:pt x="1435" y="21822"/>
                </a:cubicBezTo>
                <a:cubicBezTo>
                  <a:pt x="1082" y="21822"/>
                  <a:pt x="748" y="21502"/>
                  <a:pt x="784" y="21148"/>
                </a:cubicBezTo>
                <a:cubicBezTo>
                  <a:pt x="784" y="20701"/>
                  <a:pt x="1119" y="20253"/>
                  <a:pt x="1455" y="20253"/>
                </a:cubicBezTo>
                <a:close/>
                <a:moveTo>
                  <a:pt x="20095" y="20291"/>
                </a:moveTo>
                <a:cubicBezTo>
                  <a:pt x="20393" y="20291"/>
                  <a:pt x="20766" y="20738"/>
                  <a:pt x="20766" y="21185"/>
                </a:cubicBezTo>
                <a:cubicBezTo>
                  <a:pt x="20803" y="21558"/>
                  <a:pt x="20467" y="21856"/>
                  <a:pt x="20095" y="21894"/>
                </a:cubicBezTo>
                <a:cubicBezTo>
                  <a:pt x="19759" y="21894"/>
                  <a:pt x="19312" y="21483"/>
                  <a:pt x="19312" y="21148"/>
                </a:cubicBezTo>
                <a:cubicBezTo>
                  <a:pt x="19274" y="20812"/>
                  <a:pt x="19759" y="20291"/>
                  <a:pt x="20095" y="20291"/>
                </a:cubicBezTo>
                <a:close/>
                <a:moveTo>
                  <a:pt x="1380" y="22490"/>
                </a:moveTo>
                <a:cubicBezTo>
                  <a:pt x="1865" y="22490"/>
                  <a:pt x="2275" y="22826"/>
                  <a:pt x="2312" y="23236"/>
                </a:cubicBezTo>
                <a:cubicBezTo>
                  <a:pt x="2312" y="23558"/>
                  <a:pt x="1899" y="23983"/>
                  <a:pt x="1536" y="23983"/>
                </a:cubicBezTo>
                <a:cubicBezTo>
                  <a:pt x="1522" y="23983"/>
                  <a:pt x="1507" y="23983"/>
                  <a:pt x="1492" y="23981"/>
                </a:cubicBezTo>
                <a:cubicBezTo>
                  <a:pt x="1119" y="23981"/>
                  <a:pt x="784" y="23683"/>
                  <a:pt x="821" y="23310"/>
                </a:cubicBezTo>
                <a:cubicBezTo>
                  <a:pt x="821" y="22826"/>
                  <a:pt x="1082" y="22490"/>
                  <a:pt x="1380" y="22490"/>
                </a:cubicBezTo>
                <a:close/>
                <a:moveTo>
                  <a:pt x="20169" y="22527"/>
                </a:moveTo>
                <a:cubicBezTo>
                  <a:pt x="20467" y="22527"/>
                  <a:pt x="20691" y="22863"/>
                  <a:pt x="20728" y="23347"/>
                </a:cubicBezTo>
                <a:cubicBezTo>
                  <a:pt x="20728" y="23683"/>
                  <a:pt x="20393" y="24019"/>
                  <a:pt x="20020" y="24056"/>
                </a:cubicBezTo>
                <a:cubicBezTo>
                  <a:pt x="19685" y="24056"/>
                  <a:pt x="19237" y="23646"/>
                  <a:pt x="19237" y="23310"/>
                </a:cubicBezTo>
                <a:cubicBezTo>
                  <a:pt x="19237" y="22900"/>
                  <a:pt x="19685" y="22527"/>
                  <a:pt x="20169" y="22527"/>
                </a:cubicBezTo>
                <a:close/>
                <a:moveTo>
                  <a:pt x="1417" y="24652"/>
                </a:moveTo>
                <a:cubicBezTo>
                  <a:pt x="1902" y="24652"/>
                  <a:pt x="2312" y="24988"/>
                  <a:pt x="2349" y="25361"/>
                </a:cubicBezTo>
                <a:cubicBezTo>
                  <a:pt x="2349" y="25696"/>
                  <a:pt x="1865" y="26181"/>
                  <a:pt x="1529" y="26181"/>
                </a:cubicBezTo>
                <a:cubicBezTo>
                  <a:pt x="1231" y="26181"/>
                  <a:pt x="896" y="25808"/>
                  <a:pt x="858" y="25510"/>
                </a:cubicBezTo>
                <a:cubicBezTo>
                  <a:pt x="821" y="25062"/>
                  <a:pt x="1082" y="24652"/>
                  <a:pt x="1417" y="24652"/>
                </a:cubicBezTo>
                <a:close/>
                <a:moveTo>
                  <a:pt x="20057" y="24690"/>
                </a:moveTo>
                <a:cubicBezTo>
                  <a:pt x="20393" y="24690"/>
                  <a:pt x="20654" y="25062"/>
                  <a:pt x="20654" y="25510"/>
                </a:cubicBezTo>
                <a:cubicBezTo>
                  <a:pt x="20654" y="25845"/>
                  <a:pt x="20318" y="26218"/>
                  <a:pt x="20020" y="26218"/>
                </a:cubicBezTo>
                <a:cubicBezTo>
                  <a:pt x="19685" y="26218"/>
                  <a:pt x="19200" y="25771"/>
                  <a:pt x="19200" y="25435"/>
                </a:cubicBezTo>
                <a:cubicBezTo>
                  <a:pt x="19200" y="25025"/>
                  <a:pt x="19573" y="24690"/>
                  <a:pt x="20057" y="24690"/>
                </a:cubicBezTo>
                <a:close/>
                <a:moveTo>
                  <a:pt x="2010" y="26812"/>
                </a:moveTo>
                <a:cubicBezTo>
                  <a:pt x="2307" y="26812"/>
                  <a:pt x="2724" y="27274"/>
                  <a:pt x="2760" y="27597"/>
                </a:cubicBezTo>
                <a:cubicBezTo>
                  <a:pt x="2760" y="27933"/>
                  <a:pt x="2275" y="28418"/>
                  <a:pt x="1939" y="28418"/>
                </a:cubicBezTo>
                <a:cubicBezTo>
                  <a:pt x="1641" y="28418"/>
                  <a:pt x="1268" y="28045"/>
                  <a:pt x="1268" y="27709"/>
                </a:cubicBezTo>
                <a:cubicBezTo>
                  <a:pt x="1268" y="27225"/>
                  <a:pt x="1567" y="26815"/>
                  <a:pt x="1977" y="26815"/>
                </a:cubicBezTo>
                <a:cubicBezTo>
                  <a:pt x="1988" y="26813"/>
                  <a:pt x="1999" y="26812"/>
                  <a:pt x="2010" y="26812"/>
                </a:cubicBezTo>
                <a:close/>
                <a:moveTo>
                  <a:pt x="19498" y="26815"/>
                </a:moveTo>
                <a:cubicBezTo>
                  <a:pt x="19908" y="26815"/>
                  <a:pt x="20244" y="27262"/>
                  <a:pt x="20244" y="27747"/>
                </a:cubicBezTo>
                <a:cubicBezTo>
                  <a:pt x="20208" y="28066"/>
                  <a:pt x="19902" y="28420"/>
                  <a:pt x="19615" y="28420"/>
                </a:cubicBezTo>
                <a:cubicBezTo>
                  <a:pt x="19601" y="28420"/>
                  <a:pt x="19587" y="28419"/>
                  <a:pt x="19573" y="28418"/>
                </a:cubicBezTo>
                <a:cubicBezTo>
                  <a:pt x="19200" y="28418"/>
                  <a:pt x="18753" y="27970"/>
                  <a:pt x="18753" y="27635"/>
                </a:cubicBezTo>
                <a:cubicBezTo>
                  <a:pt x="18753" y="27336"/>
                  <a:pt x="19200" y="26852"/>
                  <a:pt x="19498" y="26815"/>
                </a:cubicBezTo>
                <a:close/>
                <a:moveTo>
                  <a:pt x="2573" y="29012"/>
                </a:moveTo>
                <a:cubicBezTo>
                  <a:pt x="2586" y="29012"/>
                  <a:pt x="2598" y="29013"/>
                  <a:pt x="2610" y="29014"/>
                </a:cubicBezTo>
                <a:cubicBezTo>
                  <a:pt x="2909" y="29051"/>
                  <a:pt x="3356" y="29573"/>
                  <a:pt x="3319" y="29871"/>
                </a:cubicBezTo>
                <a:cubicBezTo>
                  <a:pt x="3319" y="30207"/>
                  <a:pt x="2871" y="30654"/>
                  <a:pt x="2536" y="30654"/>
                </a:cubicBezTo>
                <a:cubicBezTo>
                  <a:pt x="2200" y="30654"/>
                  <a:pt x="1828" y="30244"/>
                  <a:pt x="1865" y="29909"/>
                </a:cubicBezTo>
                <a:cubicBezTo>
                  <a:pt x="1865" y="29478"/>
                  <a:pt x="2246" y="29012"/>
                  <a:pt x="2573" y="29012"/>
                </a:cubicBezTo>
                <a:close/>
                <a:moveTo>
                  <a:pt x="18938" y="29049"/>
                </a:moveTo>
                <a:cubicBezTo>
                  <a:pt x="19264" y="29049"/>
                  <a:pt x="19611" y="29515"/>
                  <a:pt x="19647" y="29946"/>
                </a:cubicBezTo>
                <a:cubicBezTo>
                  <a:pt x="19647" y="30244"/>
                  <a:pt x="19237" y="30692"/>
                  <a:pt x="18976" y="30692"/>
                </a:cubicBezTo>
                <a:cubicBezTo>
                  <a:pt x="18678" y="30692"/>
                  <a:pt x="18156" y="30207"/>
                  <a:pt x="18156" y="29909"/>
                </a:cubicBezTo>
                <a:cubicBezTo>
                  <a:pt x="18119" y="29573"/>
                  <a:pt x="18603" y="29051"/>
                  <a:pt x="18902" y="29051"/>
                </a:cubicBezTo>
                <a:cubicBezTo>
                  <a:pt x="18914" y="29050"/>
                  <a:pt x="18926" y="29049"/>
                  <a:pt x="18938" y="29049"/>
                </a:cubicBezTo>
                <a:close/>
                <a:moveTo>
                  <a:pt x="3692" y="31174"/>
                </a:moveTo>
                <a:cubicBezTo>
                  <a:pt x="3704" y="31174"/>
                  <a:pt x="3717" y="31175"/>
                  <a:pt x="3729" y="31176"/>
                </a:cubicBezTo>
                <a:cubicBezTo>
                  <a:pt x="4027" y="31176"/>
                  <a:pt x="4512" y="31661"/>
                  <a:pt x="4512" y="31996"/>
                </a:cubicBezTo>
                <a:cubicBezTo>
                  <a:pt x="4512" y="32332"/>
                  <a:pt x="4027" y="32779"/>
                  <a:pt x="3692" y="32779"/>
                </a:cubicBezTo>
                <a:cubicBezTo>
                  <a:pt x="3393" y="32779"/>
                  <a:pt x="3020" y="32406"/>
                  <a:pt x="3020" y="32071"/>
                </a:cubicBezTo>
                <a:cubicBezTo>
                  <a:pt x="3020" y="31640"/>
                  <a:pt x="3367" y="31174"/>
                  <a:pt x="3692" y="31174"/>
                </a:cubicBezTo>
                <a:close/>
                <a:moveTo>
                  <a:pt x="17709" y="31176"/>
                </a:moveTo>
                <a:cubicBezTo>
                  <a:pt x="18044" y="31176"/>
                  <a:pt x="18454" y="31661"/>
                  <a:pt x="18454" y="32071"/>
                </a:cubicBezTo>
                <a:cubicBezTo>
                  <a:pt x="18454" y="32369"/>
                  <a:pt x="18081" y="32817"/>
                  <a:pt x="17783" y="32817"/>
                </a:cubicBezTo>
                <a:cubicBezTo>
                  <a:pt x="17448" y="32817"/>
                  <a:pt x="16963" y="32369"/>
                  <a:pt x="16963" y="32034"/>
                </a:cubicBezTo>
                <a:cubicBezTo>
                  <a:pt x="16963" y="31698"/>
                  <a:pt x="17410" y="31176"/>
                  <a:pt x="17709" y="31176"/>
                </a:cubicBezTo>
                <a:close/>
                <a:moveTo>
                  <a:pt x="16031" y="32665"/>
                </a:moveTo>
                <a:cubicBezTo>
                  <a:pt x="16356" y="32665"/>
                  <a:pt x="16702" y="33132"/>
                  <a:pt x="16702" y="33599"/>
                </a:cubicBezTo>
                <a:cubicBezTo>
                  <a:pt x="16702" y="33898"/>
                  <a:pt x="16329" y="34270"/>
                  <a:pt x="16031" y="34270"/>
                </a:cubicBezTo>
                <a:cubicBezTo>
                  <a:pt x="15696" y="34270"/>
                  <a:pt x="15211" y="33823"/>
                  <a:pt x="15211" y="33488"/>
                </a:cubicBezTo>
                <a:cubicBezTo>
                  <a:pt x="15211" y="33152"/>
                  <a:pt x="15696" y="32667"/>
                  <a:pt x="15994" y="32667"/>
                </a:cubicBezTo>
                <a:cubicBezTo>
                  <a:pt x="16006" y="32666"/>
                  <a:pt x="16018" y="32665"/>
                  <a:pt x="16031" y="32665"/>
                </a:cubicBezTo>
                <a:close/>
                <a:moveTo>
                  <a:pt x="5481" y="32630"/>
                </a:moveTo>
                <a:cubicBezTo>
                  <a:pt x="5779" y="32667"/>
                  <a:pt x="6264" y="33189"/>
                  <a:pt x="6264" y="33488"/>
                </a:cubicBezTo>
                <a:cubicBezTo>
                  <a:pt x="6228" y="33811"/>
                  <a:pt x="5777" y="34273"/>
                  <a:pt x="5444" y="34273"/>
                </a:cubicBezTo>
                <a:cubicBezTo>
                  <a:pt x="5431" y="34273"/>
                  <a:pt x="5419" y="34272"/>
                  <a:pt x="5406" y="34270"/>
                </a:cubicBezTo>
                <a:cubicBezTo>
                  <a:pt x="5145" y="34270"/>
                  <a:pt x="4773" y="33860"/>
                  <a:pt x="4773" y="33562"/>
                </a:cubicBezTo>
                <a:cubicBezTo>
                  <a:pt x="4773" y="33078"/>
                  <a:pt x="5145" y="32630"/>
                  <a:pt x="5481" y="32630"/>
                </a:cubicBezTo>
                <a:close/>
                <a:moveTo>
                  <a:pt x="11831" y="2720"/>
                </a:moveTo>
                <a:cubicBezTo>
                  <a:pt x="11911" y="2720"/>
                  <a:pt x="11977" y="2756"/>
                  <a:pt x="12042" y="2844"/>
                </a:cubicBezTo>
                <a:cubicBezTo>
                  <a:pt x="12250" y="3078"/>
                  <a:pt x="12477" y="3239"/>
                  <a:pt x="12760" y="3239"/>
                </a:cubicBezTo>
                <a:cubicBezTo>
                  <a:pt x="12882" y="3239"/>
                  <a:pt x="13014" y="3209"/>
                  <a:pt x="13161" y="3142"/>
                </a:cubicBezTo>
                <a:cubicBezTo>
                  <a:pt x="13221" y="3122"/>
                  <a:pt x="13277" y="3110"/>
                  <a:pt x="13326" y="3110"/>
                </a:cubicBezTo>
                <a:cubicBezTo>
                  <a:pt x="13460" y="3110"/>
                  <a:pt x="13554" y="3196"/>
                  <a:pt x="13608" y="3440"/>
                </a:cubicBezTo>
                <a:cubicBezTo>
                  <a:pt x="13752" y="4088"/>
                  <a:pt x="14105" y="4598"/>
                  <a:pt x="14835" y="4598"/>
                </a:cubicBezTo>
                <a:cubicBezTo>
                  <a:pt x="14860" y="4598"/>
                  <a:pt x="14886" y="4597"/>
                  <a:pt x="14913" y="4596"/>
                </a:cubicBezTo>
                <a:cubicBezTo>
                  <a:pt x="15025" y="4596"/>
                  <a:pt x="15062" y="4708"/>
                  <a:pt x="15062" y="4819"/>
                </a:cubicBezTo>
                <a:cubicBezTo>
                  <a:pt x="14987" y="5528"/>
                  <a:pt x="15323" y="6012"/>
                  <a:pt x="15919" y="6385"/>
                </a:cubicBezTo>
                <a:cubicBezTo>
                  <a:pt x="16106" y="6497"/>
                  <a:pt x="16068" y="6609"/>
                  <a:pt x="15994" y="6795"/>
                </a:cubicBezTo>
                <a:cubicBezTo>
                  <a:pt x="15696" y="7466"/>
                  <a:pt x="16255" y="8510"/>
                  <a:pt x="16926" y="8659"/>
                </a:cubicBezTo>
                <a:cubicBezTo>
                  <a:pt x="16982" y="8678"/>
                  <a:pt x="17038" y="8687"/>
                  <a:pt x="17094" y="8687"/>
                </a:cubicBezTo>
                <a:cubicBezTo>
                  <a:pt x="17149" y="8687"/>
                  <a:pt x="17205" y="8678"/>
                  <a:pt x="17261" y="8659"/>
                </a:cubicBezTo>
                <a:cubicBezTo>
                  <a:pt x="17358" y="8621"/>
                  <a:pt x="17442" y="8602"/>
                  <a:pt x="17513" y="8602"/>
                </a:cubicBezTo>
                <a:cubicBezTo>
                  <a:pt x="17718" y="8602"/>
                  <a:pt x="17821" y="8756"/>
                  <a:pt x="17821" y="9032"/>
                </a:cubicBezTo>
                <a:cubicBezTo>
                  <a:pt x="17821" y="9405"/>
                  <a:pt x="18044" y="9740"/>
                  <a:pt x="18156" y="10076"/>
                </a:cubicBezTo>
                <a:cubicBezTo>
                  <a:pt x="18268" y="10523"/>
                  <a:pt x="18305" y="10933"/>
                  <a:pt x="18007" y="11343"/>
                </a:cubicBezTo>
                <a:cubicBezTo>
                  <a:pt x="17448" y="12014"/>
                  <a:pt x="17522" y="12648"/>
                  <a:pt x="18193" y="13207"/>
                </a:cubicBezTo>
                <a:cubicBezTo>
                  <a:pt x="18193" y="13245"/>
                  <a:pt x="18231" y="13282"/>
                  <a:pt x="18268" y="13319"/>
                </a:cubicBezTo>
                <a:cubicBezTo>
                  <a:pt x="18753" y="13506"/>
                  <a:pt x="18939" y="13878"/>
                  <a:pt x="19013" y="14400"/>
                </a:cubicBezTo>
                <a:cubicBezTo>
                  <a:pt x="19088" y="14960"/>
                  <a:pt x="19013" y="15370"/>
                  <a:pt x="18641" y="15780"/>
                </a:cubicBezTo>
                <a:cubicBezTo>
                  <a:pt x="18231" y="16264"/>
                  <a:pt x="18268" y="16973"/>
                  <a:pt x="18715" y="17383"/>
                </a:cubicBezTo>
                <a:cubicBezTo>
                  <a:pt x="19013" y="17681"/>
                  <a:pt x="19051" y="17867"/>
                  <a:pt x="18753" y="18166"/>
                </a:cubicBezTo>
                <a:cubicBezTo>
                  <a:pt x="18417" y="18538"/>
                  <a:pt x="18454" y="19321"/>
                  <a:pt x="18864" y="19694"/>
                </a:cubicBezTo>
                <a:cubicBezTo>
                  <a:pt x="19163" y="19992"/>
                  <a:pt x="19274" y="20179"/>
                  <a:pt x="18939" y="20552"/>
                </a:cubicBezTo>
                <a:cubicBezTo>
                  <a:pt x="18641" y="20850"/>
                  <a:pt x="18715" y="21595"/>
                  <a:pt x="19013" y="21931"/>
                </a:cubicBezTo>
                <a:cubicBezTo>
                  <a:pt x="19274" y="22155"/>
                  <a:pt x="19163" y="22341"/>
                  <a:pt x="19013" y="22527"/>
                </a:cubicBezTo>
                <a:cubicBezTo>
                  <a:pt x="18603" y="23049"/>
                  <a:pt x="18603" y="23608"/>
                  <a:pt x="19013" y="24130"/>
                </a:cubicBezTo>
                <a:cubicBezTo>
                  <a:pt x="19163" y="24317"/>
                  <a:pt x="19125" y="24503"/>
                  <a:pt x="18976" y="24652"/>
                </a:cubicBezTo>
                <a:cubicBezTo>
                  <a:pt x="18454" y="25100"/>
                  <a:pt x="18641" y="25622"/>
                  <a:pt x="18827" y="26143"/>
                </a:cubicBezTo>
                <a:cubicBezTo>
                  <a:pt x="18902" y="26330"/>
                  <a:pt x="18902" y="26404"/>
                  <a:pt x="18790" y="26554"/>
                </a:cubicBezTo>
                <a:cubicBezTo>
                  <a:pt x="18231" y="27113"/>
                  <a:pt x="18007" y="27709"/>
                  <a:pt x="18454" y="28418"/>
                </a:cubicBezTo>
                <a:cubicBezTo>
                  <a:pt x="18566" y="28604"/>
                  <a:pt x="18380" y="28604"/>
                  <a:pt x="18305" y="28641"/>
                </a:cubicBezTo>
                <a:cubicBezTo>
                  <a:pt x="18044" y="28865"/>
                  <a:pt x="17858" y="29163"/>
                  <a:pt x="17671" y="29461"/>
                </a:cubicBezTo>
                <a:cubicBezTo>
                  <a:pt x="17597" y="29573"/>
                  <a:pt x="17597" y="29797"/>
                  <a:pt x="17634" y="29909"/>
                </a:cubicBezTo>
                <a:cubicBezTo>
                  <a:pt x="17783" y="30393"/>
                  <a:pt x="17709" y="30654"/>
                  <a:pt x="17149" y="30803"/>
                </a:cubicBezTo>
                <a:cubicBezTo>
                  <a:pt x="16814" y="30915"/>
                  <a:pt x="16516" y="31363"/>
                  <a:pt x="16441" y="31773"/>
                </a:cubicBezTo>
                <a:cubicBezTo>
                  <a:pt x="16404" y="32071"/>
                  <a:pt x="16292" y="32108"/>
                  <a:pt x="16031" y="32108"/>
                </a:cubicBezTo>
                <a:cubicBezTo>
                  <a:pt x="15099" y="32183"/>
                  <a:pt x="14577" y="32854"/>
                  <a:pt x="14764" y="33823"/>
                </a:cubicBezTo>
                <a:cubicBezTo>
                  <a:pt x="14801" y="33972"/>
                  <a:pt x="14801" y="34084"/>
                  <a:pt x="14652" y="34159"/>
                </a:cubicBezTo>
                <a:cubicBezTo>
                  <a:pt x="13794" y="34643"/>
                  <a:pt x="12937" y="35016"/>
                  <a:pt x="12005" y="35277"/>
                </a:cubicBezTo>
                <a:cubicBezTo>
                  <a:pt x="11972" y="35284"/>
                  <a:pt x="11941" y="35287"/>
                  <a:pt x="11912" y="35287"/>
                </a:cubicBezTo>
                <a:cubicBezTo>
                  <a:pt x="11779" y="35287"/>
                  <a:pt x="11687" y="35220"/>
                  <a:pt x="11595" y="35128"/>
                </a:cubicBezTo>
                <a:cubicBezTo>
                  <a:pt x="11324" y="34857"/>
                  <a:pt x="11033" y="34727"/>
                  <a:pt x="10748" y="34727"/>
                </a:cubicBezTo>
                <a:cubicBezTo>
                  <a:pt x="10484" y="34727"/>
                  <a:pt x="10225" y="34838"/>
                  <a:pt x="9992" y="35053"/>
                </a:cubicBezTo>
                <a:cubicBezTo>
                  <a:pt x="9836" y="35227"/>
                  <a:pt x="9655" y="35287"/>
                  <a:pt x="9473" y="35287"/>
                </a:cubicBezTo>
                <a:cubicBezTo>
                  <a:pt x="9264" y="35287"/>
                  <a:pt x="9053" y="35208"/>
                  <a:pt x="8873" y="35128"/>
                </a:cubicBezTo>
                <a:cubicBezTo>
                  <a:pt x="8202" y="34830"/>
                  <a:pt x="7494" y="34606"/>
                  <a:pt x="6860" y="34196"/>
                </a:cubicBezTo>
                <a:cubicBezTo>
                  <a:pt x="6711" y="34084"/>
                  <a:pt x="6674" y="33972"/>
                  <a:pt x="6711" y="33823"/>
                </a:cubicBezTo>
                <a:cubicBezTo>
                  <a:pt x="6898" y="32891"/>
                  <a:pt x="6376" y="32183"/>
                  <a:pt x="5444" y="32108"/>
                </a:cubicBezTo>
                <a:cubicBezTo>
                  <a:pt x="5183" y="32108"/>
                  <a:pt x="5108" y="32034"/>
                  <a:pt x="4996" y="31773"/>
                </a:cubicBezTo>
                <a:cubicBezTo>
                  <a:pt x="4847" y="31288"/>
                  <a:pt x="4624" y="30803"/>
                  <a:pt x="4027" y="30692"/>
                </a:cubicBezTo>
                <a:cubicBezTo>
                  <a:pt x="3729" y="30617"/>
                  <a:pt x="3692" y="30468"/>
                  <a:pt x="3803" y="30244"/>
                </a:cubicBezTo>
                <a:cubicBezTo>
                  <a:pt x="4064" y="29499"/>
                  <a:pt x="3617" y="29089"/>
                  <a:pt x="3170" y="28604"/>
                </a:cubicBezTo>
                <a:cubicBezTo>
                  <a:pt x="3095" y="28567"/>
                  <a:pt x="2946" y="28567"/>
                  <a:pt x="3058" y="28380"/>
                </a:cubicBezTo>
                <a:cubicBezTo>
                  <a:pt x="3431" y="27747"/>
                  <a:pt x="3319" y="27150"/>
                  <a:pt x="2797" y="26591"/>
                </a:cubicBezTo>
                <a:cubicBezTo>
                  <a:pt x="2648" y="26442"/>
                  <a:pt x="2573" y="26330"/>
                  <a:pt x="2722" y="26032"/>
                </a:cubicBezTo>
                <a:cubicBezTo>
                  <a:pt x="2909" y="25547"/>
                  <a:pt x="3020" y="25025"/>
                  <a:pt x="2536" y="24578"/>
                </a:cubicBezTo>
                <a:cubicBezTo>
                  <a:pt x="2424" y="24503"/>
                  <a:pt x="2349" y="24317"/>
                  <a:pt x="2499" y="24130"/>
                </a:cubicBezTo>
                <a:cubicBezTo>
                  <a:pt x="2946" y="23497"/>
                  <a:pt x="2946" y="23124"/>
                  <a:pt x="2499" y="22453"/>
                </a:cubicBezTo>
                <a:cubicBezTo>
                  <a:pt x="2387" y="22266"/>
                  <a:pt x="2349" y="22117"/>
                  <a:pt x="2499" y="21931"/>
                </a:cubicBezTo>
                <a:cubicBezTo>
                  <a:pt x="2871" y="21483"/>
                  <a:pt x="2871" y="20850"/>
                  <a:pt x="2499" y="20365"/>
                </a:cubicBezTo>
                <a:cubicBezTo>
                  <a:pt x="2349" y="20179"/>
                  <a:pt x="2349" y="20030"/>
                  <a:pt x="2536" y="19843"/>
                </a:cubicBezTo>
                <a:cubicBezTo>
                  <a:pt x="3170" y="19247"/>
                  <a:pt x="3207" y="18688"/>
                  <a:pt x="2722" y="18016"/>
                </a:cubicBezTo>
                <a:cubicBezTo>
                  <a:pt x="2573" y="17793"/>
                  <a:pt x="2573" y="17681"/>
                  <a:pt x="2760" y="17457"/>
                </a:cubicBezTo>
                <a:cubicBezTo>
                  <a:pt x="3319" y="16973"/>
                  <a:pt x="3356" y="16302"/>
                  <a:pt x="2909" y="15705"/>
                </a:cubicBezTo>
                <a:cubicBezTo>
                  <a:pt x="2536" y="15295"/>
                  <a:pt x="2536" y="14885"/>
                  <a:pt x="2610" y="14363"/>
                </a:cubicBezTo>
                <a:cubicBezTo>
                  <a:pt x="2685" y="13841"/>
                  <a:pt x="2909" y="13580"/>
                  <a:pt x="3319" y="13282"/>
                </a:cubicBezTo>
                <a:cubicBezTo>
                  <a:pt x="4102" y="12760"/>
                  <a:pt x="4176" y="12052"/>
                  <a:pt x="3617" y="11306"/>
                </a:cubicBezTo>
                <a:cubicBezTo>
                  <a:pt x="3393" y="10971"/>
                  <a:pt x="3319" y="10635"/>
                  <a:pt x="3431" y="10300"/>
                </a:cubicBezTo>
                <a:cubicBezTo>
                  <a:pt x="3580" y="9778"/>
                  <a:pt x="3841" y="9293"/>
                  <a:pt x="3878" y="8771"/>
                </a:cubicBezTo>
                <a:cubicBezTo>
                  <a:pt x="3878" y="8627"/>
                  <a:pt x="3990" y="8572"/>
                  <a:pt x="4092" y="8572"/>
                </a:cubicBezTo>
                <a:cubicBezTo>
                  <a:pt x="4122" y="8572"/>
                  <a:pt x="4151" y="8576"/>
                  <a:pt x="4176" y="8585"/>
                </a:cubicBezTo>
                <a:cubicBezTo>
                  <a:pt x="4303" y="8643"/>
                  <a:pt x="4418" y="8669"/>
                  <a:pt x="4523" y="8669"/>
                </a:cubicBezTo>
                <a:cubicBezTo>
                  <a:pt x="4820" y="8669"/>
                  <a:pt x="5047" y="8469"/>
                  <a:pt x="5295" y="8249"/>
                </a:cubicBezTo>
                <a:cubicBezTo>
                  <a:pt x="5593" y="7951"/>
                  <a:pt x="5742" y="7615"/>
                  <a:pt x="5742" y="7093"/>
                </a:cubicBezTo>
                <a:cubicBezTo>
                  <a:pt x="5257" y="6497"/>
                  <a:pt x="5891" y="6311"/>
                  <a:pt x="6227" y="6012"/>
                </a:cubicBezTo>
                <a:cubicBezTo>
                  <a:pt x="6599" y="5714"/>
                  <a:pt x="6637" y="5304"/>
                  <a:pt x="6637" y="4894"/>
                </a:cubicBezTo>
                <a:cubicBezTo>
                  <a:pt x="6637" y="4670"/>
                  <a:pt x="6674" y="4633"/>
                  <a:pt x="6898" y="4633"/>
                </a:cubicBezTo>
                <a:cubicBezTo>
                  <a:pt x="7345" y="4633"/>
                  <a:pt x="7941" y="4111"/>
                  <a:pt x="8016" y="3664"/>
                </a:cubicBezTo>
                <a:cubicBezTo>
                  <a:pt x="8119" y="3279"/>
                  <a:pt x="8151" y="3141"/>
                  <a:pt x="8355" y="3141"/>
                </a:cubicBezTo>
                <a:cubicBezTo>
                  <a:pt x="8447" y="3141"/>
                  <a:pt x="8575" y="3170"/>
                  <a:pt x="8762" y="3216"/>
                </a:cubicBezTo>
                <a:cubicBezTo>
                  <a:pt x="8831" y="3237"/>
                  <a:pt x="8895" y="3246"/>
                  <a:pt x="8955" y="3246"/>
                </a:cubicBezTo>
                <a:cubicBezTo>
                  <a:pt x="9218" y="3246"/>
                  <a:pt x="9400" y="3070"/>
                  <a:pt x="9582" y="2918"/>
                </a:cubicBezTo>
                <a:cubicBezTo>
                  <a:pt x="9706" y="2819"/>
                  <a:pt x="9781" y="2752"/>
                  <a:pt x="9894" y="2752"/>
                </a:cubicBezTo>
                <a:cubicBezTo>
                  <a:pt x="9950" y="2752"/>
                  <a:pt x="10017" y="2769"/>
                  <a:pt x="10104" y="2806"/>
                </a:cubicBezTo>
                <a:cubicBezTo>
                  <a:pt x="10326" y="2909"/>
                  <a:pt x="10564" y="2957"/>
                  <a:pt x="10803" y="2957"/>
                </a:cubicBezTo>
                <a:cubicBezTo>
                  <a:pt x="11086" y="2957"/>
                  <a:pt x="11370" y="2890"/>
                  <a:pt x="11632" y="2769"/>
                </a:cubicBezTo>
                <a:cubicBezTo>
                  <a:pt x="11709" y="2738"/>
                  <a:pt x="11774" y="2720"/>
                  <a:pt x="11831" y="2720"/>
                </a:cubicBezTo>
                <a:close/>
                <a:moveTo>
                  <a:pt x="10737" y="35240"/>
                </a:moveTo>
                <a:cubicBezTo>
                  <a:pt x="11073" y="35277"/>
                  <a:pt x="11595" y="35724"/>
                  <a:pt x="11595" y="36060"/>
                </a:cubicBezTo>
                <a:cubicBezTo>
                  <a:pt x="11558" y="36395"/>
                  <a:pt x="11147" y="36917"/>
                  <a:pt x="10849" y="36917"/>
                </a:cubicBezTo>
                <a:cubicBezTo>
                  <a:pt x="10551" y="36917"/>
                  <a:pt x="10104" y="36507"/>
                  <a:pt x="10104" y="36209"/>
                </a:cubicBezTo>
                <a:cubicBezTo>
                  <a:pt x="10104" y="35724"/>
                  <a:pt x="10439" y="35240"/>
                  <a:pt x="10737" y="35240"/>
                </a:cubicBezTo>
                <a:close/>
                <a:moveTo>
                  <a:pt x="11147" y="40384"/>
                </a:moveTo>
                <a:cubicBezTo>
                  <a:pt x="11483" y="40384"/>
                  <a:pt x="11930" y="40832"/>
                  <a:pt x="11930" y="41130"/>
                </a:cubicBezTo>
                <a:cubicBezTo>
                  <a:pt x="11930" y="41523"/>
                  <a:pt x="11554" y="41915"/>
                  <a:pt x="11228" y="41915"/>
                </a:cubicBezTo>
                <a:cubicBezTo>
                  <a:pt x="11213" y="41915"/>
                  <a:pt x="11199" y="41914"/>
                  <a:pt x="11185" y="41913"/>
                </a:cubicBezTo>
                <a:cubicBezTo>
                  <a:pt x="10775" y="41913"/>
                  <a:pt x="10476" y="41615"/>
                  <a:pt x="10476" y="41242"/>
                </a:cubicBezTo>
                <a:cubicBezTo>
                  <a:pt x="10476" y="40720"/>
                  <a:pt x="10737" y="40384"/>
                  <a:pt x="11147" y="40384"/>
                </a:cubicBezTo>
                <a:close/>
                <a:moveTo>
                  <a:pt x="11147" y="42547"/>
                </a:moveTo>
                <a:cubicBezTo>
                  <a:pt x="11558" y="42547"/>
                  <a:pt x="11968" y="42919"/>
                  <a:pt x="11968" y="43255"/>
                </a:cubicBezTo>
                <a:cubicBezTo>
                  <a:pt x="11968" y="43590"/>
                  <a:pt x="11520" y="44112"/>
                  <a:pt x="11185" y="44112"/>
                </a:cubicBezTo>
                <a:cubicBezTo>
                  <a:pt x="10887" y="44112"/>
                  <a:pt x="10514" y="43702"/>
                  <a:pt x="10514" y="43367"/>
                </a:cubicBezTo>
                <a:cubicBezTo>
                  <a:pt x="10514" y="42808"/>
                  <a:pt x="10700" y="42547"/>
                  <a:pt x="11147" y="42547"/>
                </a:cubicBezTo>
                <a:close/>
                <a:moveTo>
                  <a:pt x="11146" y="44781"/>
                </a:moveTo>
                <a:cubicBezTo>
                  <a:pt x="11159" y="44781"/>
                  <a:pt x="11172" y="44782"/>
                  <a:pt x="11185" y="44783"/>
                </a:cubicBezTo>
                <a:cubicBezTo>
                  <a:pt x="11520" y="44821"/>
                  <a:pt x="12005" y="45268"/>
                  <a:pt x="12005" y="45566"/>
                </a:cubicBezTo>
                <a:cubicBezTo>
                  <a:pt x="12005" y="45902"/>
                  <a:pt x="11558" y="46424"/>
                  <a:pt x="11259" y="46424"/>
                </a:cubicBezTo>
                <a:cubicBezTo>
                  <a:pt x="10924" y="46424"/>
                  <a:pt x="10551" y="45976"/>
                  <a:pt x="10551" y="45678"/>
                </a:cubicBezTo>
                <a:cubicBezTo>
                  <a:pt x="10551" y="45212"/>
                  <a:pt x="10826" y="44781"/>
                  <a:pt x="11146" y="44781"/>
                </a:cubicBezTo>
                <a:close/>
                <a:moveTo>
                  <a:pt x="10998" y="50040"/>
                </a:moveTo>
                <a:cubicBezTo>
                  <a:pt x="11334" y="50040"/>
                  <a:pt x="11818" y="50524"/>
                  <a:pt x="11818" y="50823"/>
                </a:cubicBezTo>
                <a:cubicBezTo>
                  <a:pt x="11818" y="51183"/>
                  <a:pt x="11366" y="51682"/>
                  <a:pt x="11067" y="51682"/>
                </a:cubicBezTo>
                <a:cubicBezTo>
                  <a:pt x="11056" y="51682"/>
                  <a:pt x="11046" y="51681"/>
                  <a:pt x="11036" y="51680"/>
                </a:cubicBezTo>
                <a:cubicBezTo>
                  <a:pt x="10737" y="51680"/>
                  <a:pt x="10327" y="51233"/>
                  <a:pt x="10327" y="50935"/>
                </a:cubicBezTo>
                <a:cubicBezTo>
                  <a:pt x="10365" y="50450"/>
                  <a:pt x="10663" y="50040"/>
                  <a:pt x="10998" y="50040"/>
                </a:cubicBezTo>
                <a:close/>
                <a:moveTo>
                  <a:pt x="10214" y="54394"/>
                </a:moveTo>
                <a:cubicBezTo>
                  <a:pt x="10236" y="54394"/>
                  <a:pt x="10261" y="54397"/>
                  <a:pt x="10290" y="54402"/>
                </a:cubicBezTo>
                <a:lnTo>
                  <a:pt x="11930" y="54402"/>
                </a:lnTo>
                <a:cubicBezTo>
                  <a:pt x="12117" y="54402"/>
                  <a:pt x="12191" y="54476"/>
                  <a:pt x="12154" y="54663"/>
                </a:cubicBezTo>
                <a:cubicBezTo>
                  <a:pt x="12079" y="55483"/>
                  <a:pt x="12154" y="56303"/>
                  <a:pt x="12005" y="57086"/>
                </a:cubicBezTo>
                <a:cubicBezTo>
                  <a:pt x="11968" y="57459"/>
                  <a:pt x="12117" y="57794"/>
                  <a:pt x="12042" y="58167"/>
                </a:cubicBezTo>
                <a:cubicBezTo>
                  <a:pt x="12005" y="58391"/>
                  <a:pt x="12191" y="58540"/>
                  <a:pt x="12415" y="58540"/>
                </a:cubicBezTo>
                <a:lnTo>
                  <a:pt x="15099" y="58540"/>
                </a:lnTo>
                <a:cubicBezTo>
                  <a:pt x="15156" y="58540"/>
                  <a:pt x="15207" y="58533"/>
                  <a:pt x="15248" y="58533"/>
                </a:cubicBezTo>
                <a:cubicBezTo>
                  <a:pt x="15340" y="58533"/>
                  <a:pt x="15386" y="58568"/>
                  <a:pt x="15360" y="58801"/>
                </a:cubicBezTo>
                <a:cubicBezTo>
                  <a:pt x="15360" y="59173"/>
                  <a:pt x="15286" y="59583"/>
                  <a:pt x="15397" y="59919"/>
                </a:cubicBezTo>
                <a:cubicBezTo>
                  <a:pt x="15472" y="60292"/>
                  <a:pt x="15286" y="60329"/>
                  <a:pt x="15062" y="60329"/>
                </a:cubicBezTo>
                <a:cubicBezTo>
                  <a:pt x="14503" y="60329"/>
                  <a:pt x="13943" y="60292"/>
                  <a:pt x="13422" y="60292"/>
                </a:cubicBezTo>
                <a:lnTo>
                  <a:pt x="12974" y="60292"/>
                </a:lnTo>
                <a:cubicBezTo>
                  <a:pt x="12191" y="60292"/>
                  <a:pt x="12079" y="60404"/>
                  <a:pt x="12079" y="61224"/>
                </a:cubicBezTo>
                <a:cubicBezTo>
                  <a:pt x="12079" y="62715"/>
                  <a:pt x="12042" y="64243"/>
                  <a:pt x="12005" y="65735"/>
                </a:cubicBezTo>
                <a:cubicBezTo>
                  <a:pt x="12005" y="66965"/>
                  <a:pt x="12005" y="68158"/>
                  <a:pt x="12005" y="69276"/>
                </a:cubicBezTo>
                <a:cubicBezTo>
                  <a:pt x="12191" y="69724"/>
                  <a:pt x="11968" y="70096"/>
                  <a:pt x="12079" y="70432"/>
                </a:cubicBezTo>
                <a:cubicBezTo>
                  <a:pt x="12154" y="70581"/>
                  <a:pt x="12042" y="70618"/>
                  <a:pt x="11893" y="70656"/>
                </a:cubicBezTo>
                <a:cubicBezTo>
                  <a:pt x="11688" y="70699"/>
                  <a:pt x="11483" y="70715"/>
                  <a:pt x="11279" y="70715"/>
                </a:cubicBezTo>
                <a:cubicBezTo>
                  <a:pt x="10962" y="70715"/>
                  <a:pt x="10644" y="70678"/>
                  <a:pt x="10327" y="70656"/>
                </a:cubicBezTo>
                <a:cubicBezTo>
                  <a:pt x="10178" y="70618"/>
                  <a:pt x="10141" y="70544"/>
                  <a:pt x="10141" y="70357"/>
                </a:cubicBezTo>
                <a:cubicBezTo>
                  <a:pt x="10178" y="69388"/>
                  <a:pt x="10215" y="68419"/>
                  <a:pt x="10215" y="67450"/>
                </a:cubicBezTo>
                <a:cubicBezTo>
                  <a:pt x="10178" y="65996"/>
                  <a:pt x="10290" y="64542"/>
                  <a:pt x="10178" y="63088"/>
                </a:cubicBezTo>
                <a:cubicBezTo>
                  <a:pt x="10104" y="62417"/>
                  <a:pt x="10104" y="61708"/>
                  <a:pt x="10178" y="61037"/>
                </a:cubicBezTo>
                <a:cubicBezTo>
                  <a:pt x="10215" y="60590"/>
                  <a:pt x="10029" y="60366"/>
                  <a:pt x="9582" y="60292"/>
                </a:cubicBezTo>
                <a:cubicBezTo>
                  <a:pt x="9473" y="60286"/>
                  <a:pt x="9364" y="60284"/>
                  <a:pt x="9256" y="60284"/>
                </a:cubicBezTo>
                <a:cubicBezTo>
                  <a:pt x="8736" y="60284"/>
                  <a:pt x="8232" y="60337"/>
                  <a:pt x="7731" y="60337"/>
                </a:cubicBezTo>
                <a:cubicBezTo>
                  <a:pt x="7627" y="60337"/>
                  <a:pt x="7523" y="60335"/>
                  <a:pt x="7419" y="60329"/>
                </a:cubicBezTo>
                <a:cubicBezTo>
                  <a:pt x="7009" y="60329"/>
                  <a:pt x="6786" y="60292"/>
                  <a:pt x="6860" y="59770"/>
                </a:cubicBezTo>
                <a:cubicBezTo>
                  <a:pt x="6898" y="59434"/>
                  <a:pt x="6898" y="59099"/>
                  <a:pt x="6860" y="58763"/>
                </a:cubicBezTo>
                <a:cubicBezTo>
                  <a:pt x="6833" y="58574"/>
                  <a:pt x="6885" y="58522"/>
                  <a:pt x="6958" y="58522"/>
                </a:cubicBezTo>
                <a:cubicBezTo>
                  <a:pt x="6985" y="58522"/>
                  <a:pt x="7016" y="58529"/>
                  <a:pt x="7047" y="58540"/>
                </a:cubicBezTo>
                <a:cubicBezTo>
                  <a:pt x="7196" y="58596"/>
                  <a:pt x="7345" y="58614"/>
                  <a:pt x="7494" y="58614"/>
                </a:cubicBezTo>
                <a:cubicBezTo>
                  <a:pt x="7643" y="58614"/>
                  <a:pt x="7792" y="58596"/>
                  <a:pt x="7941" y="58577"/>
                </a:cubicBezTo>
                <a:cubicBezTo>
                  <a:pt x="8106" y="58556"/>
                  <a:pt x="8271" y="58550"/>
                  <a:pt x="8436" y="58550"/>
                </a:cubicBezTo>
                <a:cubicBezTo>
                  <a:pt x="8703" y="58550"/>
                  <a:pt x="8969" y="58567"/>
                  <a:pt x="9236" y="58567"/>
                </a:cubicBezTo>
                <a:cubicBezTo>
                  <a:pt x="9401" y="58567"/>
                  <a:pt x="9566" y="58560"/>
                  <a:pt x="9731" y="58540"/>
                </a:cubicBezTo>
                <a:cubicBezTo>
                  <a:pt x="10141" y="58502"/>
                  <a:pt x="10178" y="58353"/>
                  <a:pt x="10215" y="57943"/>
                </a:cubicBezTo>
                <a:cubicBezTo>
                  <a:pt x="10253" y="57198"/>
                  <a:pt x="10104" y="56415"/>
                  <a:pt x="10141" y="55669"/>
                </a:cubicBezTo>
                <a:cubicBezTo>
                  <a:pt x="10141" y="55334"/>
                  <a:pt x="10104" y="54998"/>
                  <a:pt x="10066" y="54663"/>
                </a:cubicBezTo>
                <a:cubicBezTo>
                  <a:pt x="10066" y="54500"/>
                  <a:pt x="10066" y="54394"/>
                  <a:pt x="10214" y="54394"/>
                </a:cubicBezTo>
                <a:close/>
                <a:moveTo>
                  <a:pt x="10681" y="1"/>
                </a:moveTo>
                <a:cubicBezTo>
                  <a:pt x="10271" y="1"/>
                  <a:pt x="9880" y="159"/>
                  <a:pt x="9656" y="495"/>
                </a:cubicBezTo>
                <a:cubicBezTo>
                  <a:pt x="9600" y="570"/>
                  <a:pt x="9526" y="597"/>
                  <a:pt x="9451" y="597"/>
                </a:cubicBezTo>
                <a:cubicBezTo>
                  <a:pt x="9377" y="597"/>
                  <a:pt x="9302" y="570"/>
                  <a:pt x="9246" y="532"/>
                </a:cubicBezTo>
                <a:cubicBezTo>
                  <a:pt x="9096" y="471"/>
                  <a:pt x="8948" y="443"/>
                  <a:pt x="8804" y="443"/>
                </a:cubicBezTo>
                <a:cubicBezTo>
                  <a:pt x="8164" y="443"/>
                  <a:pt x="7630" y="997"/>
                  <a:pt x="7569" y="1576"/>
                </a:cubicBezTo>
                <a:cubicBezTo>
                  <a:pt x="7543" y="1834"/>
                  <a:pt x="7464" y="1913"/>
                  <a:pt x="7319" y="1913"/>
                </a:cubicBezTo>
                <a:cubicBezTo>
                  <a:pt x="7254" y="1913"/>
                  <a:pt x="7176" y="1897"/>
                  <a:pt x="7084" y="1874"/>
                </a:cubicBezTo>
                <a:cubicBezTo>
                  <a:pt x="6962" y="1854"/>
                  <a:pt x="6828" y="1822"/>
                  <a:pt x="6690" y="1822"/>
                </a:cubicBezTo>
                <a:cubicBezTo>
                  <a:pt x="6575" y="1822"/>
                  <a:pt x="6457" y="1844"/>
                  <a:pt x="6338" y="1912"/>
                </a:cubicBezTo>
                <a:cubicBezTo>
                  <a:pt x="5705" y="2210"/>
                  <a:pt x="5556" y="2806"/>
                  <a:pt x="5481" y="3403"/>
                </a:cubicBezTo>
                <a:cubicBezTo>
                  <a:pt x="5481" y="3626"/>
                  <a:pt x="5481" y="3626"/>
                  <a:pt x="5257" y="3664"/>
                </a:cubicBezTo>
                <a:cubicBezTo>
                  <a:pt x="4325" y="3738"/>
                  <a:pt x="3915" y="4670"/>
                  <a:pt x="4064" y="5416"/>
                </a:cubicBezTo>
                <a:cubicBezTo>
                  <a:pt x="4139" y="5751"/>
                  <a:pt x="4027" y="5901"/>
                  <a:pt x="3803" y="6087"/>
                </a:cubicBezTo>
                <a:cubicBezTo>
                  <a:pt x="3095" y="6572"/>
                  <a:pt x="2909" y="7354"/>
                  <a:pt x="3356" y="8100"/>
                </a:cubicBezTo>
                <a:cubicBezTo>
                  <a:pt x="3431" y="8212"/>
                  <a:pt x="3431" y="8324"/>
                  <a:pt x="3393" y="8473"/>
                </a:cubicBezTo>
                <a:cubicBezTo>
                  <a:pt x="3244" y="9144"/>
                  <a:pt x="2909" y="9815"/>
                  <a:pt x="2834" y="10523"/>
                </a:cubicBezTo>
                <a:cubicBezTo>
                  <a:pt x="2797" y="10747"/>
                  <a:pt x="2685" y="10710"/>
                  <a:pt x="2573" y="10747"/>
                </a:cubicBezTo>
                <a:cubicBezTo>
                  <a:pt x="2088" y="10784"/>
                  <a:pt x="1716" y="11008"/>
                  <a:pt x="1567" y="11418"/>
                </a:cubicBezTo>
                <a:cubicBezTo>
                  <a:pt x="1343" y="11940"/>
                  <a:pt x="1119" y="12574"/>
                  <a:pt x="1641" y="12984"/>
                </a:cubicBezTo>
                <a:cubicBezTo>
                  <a:pt x="2238" y="13468"/>
                  <a:pt x="2051" y="13953"/>
                  <a:pt x="1902" y="14475"/>
                </a:cubicBezTo>
                <a:cubicBezTo>
                  <a:pt x="1865" y="14587"/>
                  <a:pt x="1790" y="14661"/>
                  <a:pt x="1828" y="14773"/>
                </a:cubicBezTo>
                <a:cubicBezTo>
                  <a:pt x="1865" y="14960"/>
                  <a:pt x="1790" y="15034"/>
                  <a:pt x="1604" y="15109"/>
                </a:cubicBezTo>
                <a:cubicBezTo>
                  <a:pt x="597" y="15556"/>
                  <a:pt x="299" y="16488"/>
                  <a:pt x="933" y="17457"/>
                </a:cubicBezTo>
                <a:cubicBezTo>
                  <a:pt x="1007" y="17569"/>
                  <a:pt x="1007" y="17644"/>
                  <a:pt x="858" y="17756"/>
                </a:cubicBezTo>
                <a:cubicBezTo>
                  <a:pt x="374" y="18240"/>
                  <a:pt x="299" y="19098"/>
                  <a:pt x="672" y="19657"/>
                </a:cubicBezTo>
                <a:cubicBezTo>
                  <a:pt x="821" y="19843"/>
                  <a:pt x="784" y="19918"/>
                  <a:pt x="635" y="20067"/>
                </a:cubicBezTo>
                <a:cubicBezTo>
                  <a:pt x="150" y="20440"/>
                  <a:pt x="38" y="21446"/>
                  <a:pt x="374" y="21931"/>
                </a:cubicBezTo>
                <a:cubicBezTo>
                  <a:pt x="523" y="22117"/>
                  <a:pt x="560" y="22229"/>
                  <a:pt x="448" y="22490"/>
                </a:cubicBezTo>
                <a:cubicBezTo>
                  <a:pt x="225" y="23012"/>
                  <a:pt x="1" y="23571"/>
                  <a:pt x="448" y="24130"/>
                </a:cubicBezTo>
                <a:cubicBezTo>
                  <a:pt x="597" y="24317"/>
                  <a:pt x="597" y="24429"/>
                  <a:pt x="485" y="24615"/>
                </a:cubicBezTo>
                <a:cubicBezTo>
                  <a:pt x="113" y="25361"/>
                  <a:pt x="150" y="26069"/>
                  <a:pt x="635" y="26442"/>
                </a:cubicBezTo>
                <a:cubicBezTo>
                  <a:pt x="970" y="26665"/>
                  <a:pt x="896" y="26852"/>
                  <a:pt x="784" y="27150"/>
                </a:cubicBezTo>
                <a:cubicBezTo>
                  <a:pt x="560" y="27821"/>
                  <a:pt x="672" y="28455"/>
                  <a:pt x="1157" y="28716"/>
                </a:cubicBezTo>
                <a:cubicBezTo>
                  <a:pt x="1567" y="28939"/>
                  <a:pt x="1455" y="29126"/>
                  <a:pt x="1380" y="29424"/>
                </a:cubicBezTo>
                <a:cubicBezTo>
                  <a:pt x="1045" y="30356"/>
                  <a:pt x="1380" y="30953"/>
                  <a:pt x="2312" y="31214"/>
                </a:cubicBezTo>
                <a:cubicBezTo>
                  <a:pt x="2499" y="31251"/>
                  <a:pt x="2610" y="31325"/>
                  <a:pt x="2536" y="31586"/>
                </a:cubicBezTo>
                <a:cubicBezTo>
                  <a:pt x="2461" y="31885"/>
                  <a:pt x="2312" y="32183"/>
                  <a:pt x="2461" y="32518"/>
                </a:cubicBezTo>
                <a:cubicBezTo>
                  <a:pt x="2722" y="33189"/>
                  <a:pt x="3244" y="33376"/>
                  <a:pt x="3878" y="33450"/>
                </a:cubicBezTo>
                <a:cubicBezTo>
                  <a:pt x="4102" y="33450"/>
                  <a:pt x="4102" y="33488"/>
                  <a:pt x="4139" y="33711"/>
                </a:cubicBezTo>
                <a:cubicBezTo>
                  <a:pt x="4245" y="34427"/>
                  <a:pt x="4823" y="34879"/>
                  <a:pt x="5442" y="34879"/>
                </a:cubicBezTo>
                <a:cubicBezTo>
                  <a:pt x="5694" y="34879"/>
                  <a:pt x="5952" y="34805"/>
                  <a:pt x="6189" y="34643"/>
                </a:cubicBezTo>
                <a:cubicBezTo>
                  <a:pt x="6260" y="34596"/>
                  <a:pt x="6316" y="34549"/>
                  <a:pt x="6376" y="34549"/>
                </a:cubicBezTo>
                <a:cubicBezTo>
                  <a:pt x="6410" y="34549"/>
                  <a:pt x="6446" y="34565"/>
                  <a:pt x="6488" y="34606"/>
                </a:cubicBezTo>
                <a:cubicBezTo>
                  <a:pt x="7009" y="34942"/>
                  <a:pt x="7531" y="35314"/>
                  <a:pt x="8091" y="35575"/>
                </a:cubicBezTo>
                <a:cubicBezTo>
                  <a:pt x="8436" y="35782"/>
                  <a:pt x="8781" y="35989"/>
                  <a:pt x="9185" y="35989"/>
                </a:cubicBezTo>
                <a:cubicBezTo>
                  <a:pt x="9218" y="35989"/>
                  <a:pt x="9250" y="35988"/>
                  <a:pt x="9283" y="35985"/>
                </a:cubicBezTo>
                <a:cubicBezTo>
                  <a:pt x="9308" y="35980"/>
                  <a:pt x="9331" y="35978"/>
                  <a:pt x="9353" y="35978"/>
                </a:cubicBezTo>
                <a:cubicBezTo>
                  <a:pt x="9497" y="35978"/>
                  <a:pt x="9577" y="36080"/>
                  <a:pt x="9544" y="36209"/>
                </a:cubicBezTo>
                <a:cubicBezTo>
                  <a:pt x="9470" y="36806"/>
                  <a:pt x="9805" y="37141"/>
                  <a:pt x="10290" y="37402"/>
                </a:cubicBezTo>
                <a:cubicBezTo>
                  <a:pt x="10476" y="37477"/>
                  <a:pt x="10514" y="37588"/>
                  <a:pt x="10514" y="37738"/>
                </a:cubicBezTo>
                <a:cubicBezTo>
                  <a:pt x="10551" y="38297"/>
                  <a:pt x="10588" y="38856"/>
                  <a:pt x="10588" y="39452"/>
                </a:cubicBezTo>
                <a:cubicBezTo>
                  <a:pt x="10588" y="39676"/>
                  <a:pt x="10588" y="39900"/>
                  <a:pt x="10402" y="40123"/>
                </a:cubicBezTo>
                <a:cubicBezTo>
                  <a:pt x="9805" y="40757"/>
                  <a:pt x="9731" y="41391"/>
                  <a:pt x="10178" y="42099"/>
                </a:cubicBezTo>
                <a:cubicBezTo>
                  <a:pt x="10253" y="42248"/>
                  <a:pt x="10290" y="42286"/>
                  <a:pt x="10178" y="42435"/>
                </a:cubicBezTo>
                <a:cubicBezTo>
                  <a:pt x="9768" y="42994"/>
                  <a:pt x="9843" y="43814"/>
                  <a:pt x="10290" y="44336"/>
                </a:cubicBezTo>
                <a:cubicBezTo>
                  <a:pt x="10439" y="44485"/>
                  <a:pt x="10439" y="44560"/>
                  <a:pt x="10290" y="44709"/>
                </a:cubicBezTo>
                <a:cubicBezTo>
                  <a:pt x="9805" y="45231"/>
                  <a:pt x="9768" y="46461"/>
                  <a:pt x="10626" y="46871"/>
                </a:cubicBezTo>
                <a:cubicBezTo>
                  <a:pt x="10812" y="46946"/>
                  <a:pt x="10849" y="47020"/>
                  <a:pt x="10812" y="47244"/>
                </a:cubicBezTo>
                <a:cubicBezTo>
                  <a:pt x="10775" y="47915"/>
                  <a:pt x="10775" y="48549"/>
                  <a:pt x="10849" y="49182"/>
                </a:cubicBezTo>
                <a:cubicBezTo>
                  <a:pt x="10849" y="49406"/>
                  <a:pt x="10812" y="49481"/>
                  <a:pt x="10588" y="49555"/>
                </a:cubicBezTo>
                <a:cubicBezTo>
                  <a:pt x="10141" y="49779"/>
                  <a:pt x="9843" y="50114"/>
                  <a:pt x="9768" y="50674"/>
                </a:cubicBezTo>
                <a:cubicBezTo>
                  <a:pt x="9694" y="51233"/>
                  <a:pt x="9768" y="51792"/>
                  <a:pt x="10290" y="52016"/>
                </a:cubicBezTo>
                <a:cubicBezTo>
                  <a:pt x="10849" y="52239"/>
                  <a:pt x="10887" y="52612"/>
                  <a:pt x="10887" y="53060"/>
                </a:cubicBezTo>
                <a:cubicBezTo>
                  <a:pt x="10887" y="53209"/>
                  <a:pt x="10887" y="53358"/>
                  <a:pt x="10924" y="53470"/>
                </a:cubicBezTo>
                <a:cubicBezTo>
                  <a:pt x="11036" y="53731"/>
                  <a:pt x="10887" y="53731"/>
                  <a:pt x="10737" y="53731"/>
                </a:cubicBezTo>
                <a:lnTo>
                  <a:pt x="9768" y="53731"/>
                </a:lnTo>
                <a:cubicBezTo>
                  <a:pt x="9433" y="53731"/>
                  <a:pt x="9321" y="53917"/>
                  <a:pt x="9358" y="54215"/>
                </a:cubicBezTo>
                <a:cubicBezTo>
                  <a:pt x="9358" y="54290"/>
                  <a:pt x="9433" y="54364"/>
                  <a:pt x="9433" y="54476"/>
                </a:cubicBezTo>
                <a:cubicBezTo>
                  <a:pt x="9321" y="55445"/>
                  <a:pt x="9470" y="56452"/>
                  <a:pt x="9358" y="57421"/>
                </a:cubicBezTo>
                <a:cubicBezTo>
                  <a:pt x="9358" y="57682"/>
                  <a:pt x="9321" y="57682"/>
                  <a:pt x="9097" y="57720"/>
                </a:cubicBezTo>
                <a:cubicBezTo>
                  <a:pt x="9032" y="57722"/>
                  <a:pt x="8967" y="57724"/>
                  <a:pt x="8902" y="57724"/>
                </a:cubicBezTo>
                <a:cubicBezTo>
                  <a:pt x="8352" y="57724"/>
                  <a:pt x="7788" y="57630"/>
                  <a:pt x="7219" y="57630"/>
                </a:cubicBezTo>
                <a:cubicBezTo>
                  <a:pt x="7000" y="57630"/>
                  <a:pt x="6781" y="57644"/>
                  <a:pt x="6562" y="57682"/>
                </a:cubicBezTo>
                <a:cubicBezTo>
                  <a:pt x="6227" y="57720"/>
                  <a:pt x="6077" y="57831"/>
                  <a:pt x="6077" y="58167"/>
                </a:cubicBezTo>
                <a:cubicBezTo>
                  <a:pt x="6003" y="58950"/>
                  <a:pt x="6077" y="59733"/>
                  <a:pt x="6077" y="60515"/>
                </a:cubicBezTo>
                <a:cubicBezTo>
                  <a:pt x="6077" y="60851"/>
                  <a:pt x="6227" y="61037"/>
                  <a:pt x="6599" y="61037"/>
                </a:cubicBezTo>
                <a:cubicBezTo>
                  <a:pt x="7230" y="61065"/>
                  <a:pt x="7861" y="61153"/>
                  <a:pt x="8492" y="61153"/>
                </a:cubicBezTo>
                <a:cubicBezTo>
                  <a:pt x="8719" y="61153"/>
                  <a:pt x="8945" y="61142"/>
                  <a:pt x="9172" y="61112"/>
                </a:cubicBezTo>
                <a:cubicBezTo>
                  <a:pt x="9214" y="61104"/>
                  <a:pt x="9250" y="61099"/>
                  <a:pt x="9280" y="61099"/>
                </a:cubicBezTo>
                <a:cubicBezTo>
                  <a:pt x="9386" y="61099"/>
                  <a:pt x="9424" y="61154"/>
                  <a:pt x="9395" y="61298"/>
                </a:cubicBezTo>
                <a:cubicBezTo>
                  <a:pt x="9209" y="62417"/>
                  <a:pt x="9470" y="63535"/>
                  <a:pt x="9358" y="64654"/>
                </a:cubicBezTo>
                <a:cubicBezTo>
                  <a:pt x="9246" y="65735"/>
                  <a:pt x="9395" y="66890"/>
                  <a:pt x="9433" y="68009"/>
                </a:cubicBezTo>
                <a:cubicBezTo>
                  <a:pt x="9433" y="68978"/>
                  <a:pt x="9544" y="69910"/>
                  <a:pt x="9507" y="70879"/>
                </a:cubicBezTo>
                <a:cubicBezTo>
                  <a:pt x="9507" y="71364"/>
                  <a:pt x="9731" y="71438"/>
                  <a:pt x="10066" y="71438"/>
                </a:cubicBezTo>
                <a:cubicBezTo>
                  <a:pt x="10887" y="71438"/>
                  <a:pt x="11707" y="71401"/>
                  <a:pt x="12527" y="71401"/>
                </a:cubicBezTo>
                <a:cubicBezTo>
                  <a:pt x="12825" y="71401"/>
                  <a:pt x="12900" y="71215"/>
                  <a:pt x="12825" y="70954"/>
                </a:cubicBezTo>
                <a:cubicBezTo>
                  <a:pt x="12676" y="70432"/>
                  <a:pt x="12713" y="69873"/>
                  <a:pt x="12788" y="69351"/>
                </a:cubicBezTo>
                <a:cubicBezTo>
                  <a:pt x="12900" y="68456"/>
                  <a:pt x="12750" y="67599"/>
                  <a:pt x="12862" y="66741"/>
                </a:cubicBezTo>
                <a:cubicBezTo>
                  <a:pt x="12974" y="65884"/>
                  <a:pt x="12937" y="64952"/>
                  <a:pt x="12825" y="64057"/>
                </a:cubicBezTo>
                <a:cubicBezTo>
                  <a:pt x="12750" y="63162"/>
                  <a:pt x="13011" y="62230"/>
                  <a:pt x="12862" y="61336"/>
                </a:cubicBezTo>
                <a:cubicBezTo>
                  <a:pt x="12835" y="61146"/>
                  <a:pt x="12887" y="61094"/>
                  <a:pt x="12988" y="61094"/>
                </a:cubicBezTo>
                <a:cubicBezTo>
                  <a:pt x="13027" y="61094"/>
                  <a:pt x="13072" y="61102"/>
                  <a:pt x="13123" y="61112"/>
                </a:cubicBezTo>
                <a:cubicBezTo>
                  <a:pt x="13329" y="61130"/>
                  <a:pt x="13536" y="61137"/>
                  <a:pt x="13742" y="61137"/>
                </a:cubicBezTo>
                <a:cubicBezTo>
                  <a:pt x="14393" y="61137"/>
                  <a:pt x="15044" y="61066"/>
                  <a:pt x="15696" y="61037"/>
                </a:cubicBezTo>
                <a:cubicBezTo>
                  <a:pt x="15957" y="61037"/>
                  <a:pt x="16143" y="60926"/>
                  <a:pt x="16143" y="60627"/>
                </a:cubicBezTo>
                <a:cubicBezTo>
                  <a:pt x="16218" y="59770"/>
                  <a:pt x="16255" y="58912"/>
                  <a:pt x="16180" y="58055"/>
                </a:cubicBezTo>
                <a:cubicBezTo>
                  <a:pt x="16143" y="57794"/>
                  <a:pt x="15957" y="57720"/>
                  <a:pt x="15696" y="57682"/>
                </a:cubicBezTo>
                <a:cubicBezTo>
                  <a:pt x="15477" y="57644"/>
                  <a:pt x="15257" y="57630"/>
                  <a:pt x="15039" y="57630"/>
                </a:cubicBezTo>
                <a:cubicBezTo>
                  <a:pt x="14470" y="57630"/>
                  <a:pt x="13905" y="57724"/>
                  <a:pt x="13356" y="57724"/>
                </a:cubicBezTo>
                <a:cubicBezTo>
                  <a:pt x="13290" y="57724"/>
                  <a:pt x="13225" y="57722"/>
                  <a:pt x="13161" y="57720"/>
                </a:cubicBezTo>
                <a:cubicBezTo>
                  <a:pt x="13049" y="57682"/>
                  <a:pt x="12825" y="57757"/>
                  <a:pt x="12862" y="57570"/>
                </a:cubicBezTo>
                <a:cubicBezTo>
                  <a:pt x="12937" y="57198"/>
                  <a:pt x="12750" y="56862"/>
                  <a:pt x="12825" y="56527"/>
                </a:cubicBezTo>
                <a:cubicBezTo>
                  <a:pt x="12937" y="55744"/>
                  <a:pt x="12788" y="54924"/>
                  <a:pt x="12900" y="54103"/>
                </a:cubicBezTo>
                <a:cubicBezTo>
                  <a:pt x="12932" y="53844"/>
                  <a:pt x="12852" y="53642"/>
                  <a:pt x="12562" y="53642"/>
                </a:cubicBezTo>
                <a:cubicBezTo>
                  <a:pt x="12518" y="53642"/>
                  <a:pt x="12469" y="53646"/>
                  <a:pt x="12415" y="53656"/>
                </a:cubicBezTo>
                <a:cubicBezTo>
                  <a:pt x="12386" y="53662"/>
                  <a:pt x="12358" y="53664"/>
                  <a:pt x="12331" y="53664"/>
                </a:cubicBezTo>
                <a:cubicBezTo>
                  <a:pt x="12244" y="53664"/>
                  <a:pt x="12164" y="53642"/>
                  <a:pt x="12081" y="53642"/>
                </a:cubicBezTo>
                <a:cubicBezTo>
                  <a:pt x="12021" y="53642"/>
                  <a:pt x="11959" y="53654"/>
                  <a:pt x="11893" y="53693"/>
                </a:cubicBezTo>
                <a:cubicBezTo>
                  <a:pt x="11865" y="53703"/>
                  <a:pt x="11839" y="53707"/>
                  <a:pt x="11816" y="53707"/>
                </a:cubicBezTo>
                <a:cubicBezTo>
                  <a:pt x="11746" y="53707"/>
                  <a:pt x="11697" y="53665"/>
                  <a:pt x="11669" y="53581"/>
                </a:cubicBezTo>
                <a:cubicBezTo>
                  <a:pt x="11408" y="53171"/>
                  <a:pt x="11520" y="52314"/>
                  <a:pt x="11893" y="51941"/>
                </a:cubicBezTo>
                <a:cubicBezTo>
                  <a:pt x="12527" y="51270"/>
                  <a:pt x="12527" y="50599"/>
                  <a:pt x="11856" y="49891"/>
                </a:cubicBezTo>
                <a:cubicBezTo>
                  <a:pt x="11632" y="49667"/>
                  <a:pt x="11334" y="49481"/>
                  <a:pt x="11408" y="49071"/>
                </a:cubicBezTo>
                <a:cubicBezTo>
                  <a:pt x="11483" y="48735"/>
                  <a:pt x="11446" y="48362"/>
                  <a:pt x="11446" y="48027"/>
                </a:cubicBezTo>
                <a:cubicBezTo>
                  <a:pt x="11446" y="47840"/>
                  <a:pt x="11520" y="47691"/>
                  <a:pt x="11558" y="47505"/>
                </a:cubicBezTo>
                <a:cubicBezTo>
                  <a:pt x="11669" y="46983"/>
                  <a:pt x="12117" y="46722"/>
                  <a:pt x="12378" y="46275"/>
                </a:cubicBezTo>
                <a:cubicBezTo>
                  <a:pt x="12639" y="45865"/>
                  <a:pt x="12639" y="45156"/>
                  <a:pt x="12303" y="44895"/>
                </a:cubicBezTo>
                <a:cubicBezTo>
                  <a:pt x="11893" y="44597"/>
                  <a:pt x="12005" y="44411"/>
                  <a:pt x="12266" y="44075"/>
                </a:cubicBezTo>
                <a:cubicBezTo>
                  <a:pt x="12639" y="43590"/>
                  <a:pt x="12601" y="42882"/>
                  <a:pt x="12154" y="42472"/>
                </a:cubicBezTo>
                <a:cubicBezTo>
                  <a:pt x="11968" y="42286"/>
                  <a:pt x="12079" y="42211"/>
                  <a:pt x="12154" y="42062"/>
                </a:cubicBezTo>
                <a:cubicBezTo>
                  <a:pt x="12713" y="41279"/>
                  <a:pt x="12564" y="40347"/>
                  <a:pt x="11669" y="39937"/>
                </a:cubicBezTo>
                <a:cubicBezTo>
                  <a:pt x="11185" y="39713"/>
                  <a:pt x="11259" y="39490"/>
                  <a:pt x="11297" y="39117"/>
                </a:cubicBezTo>
                <a:cubicBezTo>
                  <a:pt x="11297" y="38893"/>
                  <a:pt x="11297" y="38670"/>
                  <a:pt x="11297" y="38483"/>
                </a:cubicBezTo>
                <a:cubicBezTo>
                  <a:pt x="11259" y="37961"/>
                  <a:pt x="11222" y="37477"/>
                  <a:pt x="11707" y="37104"/>
                </a:cubicBezTo>
                <a:cubicBezTo>
                  <a:pt x="11968" y="36917"/>
                  <a:pt x="12154" y="36619"/>
                  <a:pt x="12079" y="36209"/>
                </a:cubicBezTo>
                <a:cubicBezTo>
                  <a:pt x="12079" y="36134"/>
                  <a:pt x="12079" y="35948"/>
                  <a:pt x="12266" y="35948"/>
                </a:cubicBezTo>
                <a:cubicBezTo>
                  <a:pt x="13161" y="35948"/>
                  <a:pt x="13757" y="35352"/>
                  <a:pt x="14428" y="34942"/>
                </a:cubicBezTo>
                <a:cubicBezTo>
                  <a:pt x="14680" y="34781"/>
                  <a:pt x="14904" y="34592"/>
                  <a:pt x="15135" y="34592"/>
                </a:cubicBezTo>
                <a:cubicBezTo>
                  <a:pt x="15279" y="34592"/>
                  <a:pt x="15426" y="34666"/>
                  <a:pt x="15584" y="34867"/>
                </a:cubicBezTo>
                <a:cubicBezTo>
                  <a:pt x="15621" y="34904"/>
                  <a:pt x="15733" y="34942"/>
                  <a:pt x="15807" y="34942"/>
                </a:cubicBezTo>
                <a:cubicBezTo>
                  <a:pt x="15831" y="34943"/>
                  <a:pt x="15855" y="34943"/>
                  <a:pt x="15879" y="34943"/>
                </a:cubicBezTo>
                <a:cubicBezTo>
                  <a:pt x="16563" y="34943"/>
                  <a:pt x="17228" y="34432"/>
                  <a:pt x="17336" y="33711"/>
                </a:cubicBezTo>
                <a:cubicBezTo>
                  <a:pt x="17336" y="33525"/>
                  <a:pt x="17373" y="33488"/>
                  <a:pt x="17560" y="33450"/>
                </a:cubicBezTo>
                <a:cubicBezTo>
                  <a:pt x="18827" y="33301"/>
                  <a:pt x="19163" y="32817"/>
                  <a:pt x="18902" y="31549"/>
                </a:cubicBezTo>
                <a:cubicBezTo>
                  <a:pt x="18864" y="31325"/>
                  <a:pt x="18939" y="31288"/>
                  <a:pt x="19088" y="31251"/>
                </a:cubicBezTo>
                <a:cubicBezTo>
                  <a:pt x="20206" y="30878"/>
                  <a:pt x="20430" y="30468"/>
                  <a:pt x="20057" y="29350"/>
                </a:cubicBezTo>
                <a:cubicBezTo>
                  <a:pt x="19983" y="29089"/>
                  <a:pt x="19983" y="28939"/>
                  <a:pt x="20281" y="28828"/>
                </a:cubicBezTo>
                <a:cubicBezTo>
                  <a:pt x="20467" y="28753"/>
                  <a:pt x="20579" y="28567"/>
                  <a:pt x="20691" y="28380"/>
                </a:cubicBezTo>
                <a:cubicBezTo>
                  <a:pt x="21027" y="27896"/>
                  <a:pt x="20766" y="27411"/>
                  <a:pt x="20654" y="26926"/>
                </a:cubicBezTo>
                <a:cubicBezTo>
                  <a:pt x="20617" y="26852"/>
                  <a:pt x="20505" y="26740"/>
                  <a:pt x="20654" y="26628"/>
                </a:cubicBezTo>
                <a:cubicBezTo>
                  <a:pt x="21548" y="25957"/>
                  <a:pt x="21288" y="25435"/>
                  <a:pt x="21027" y="24652"/>
                </a:cubicBezTo>
                <a:cubicBezTo>
                  <a:pt x="20989" y="24540"/>
                  <a:pt x="20877" y="24429"/>
                  <a:pt x="20989" y="24279"/>
                </a:cubicBezTo>
                <a:cubicBezTo>
                  <a:pt x="21548" y="23683"/>
                  <a:pt x="21362" y="23049"/>
                  <a:pt x="21027" y="22415"/>
                </a:cubicBezTo>
                <a:cubicBezTo>
                  <a:pt x="20952" y="22266"/>
                  <a:pt x="21027" y="22192"/>
                  <a:pt x="21101" y="22043"/>
                </a:cubicBezTo>
                <a:cubicBezTo>
                  <a:pt x="21548" y="21409"/>
                  <a:pt x="21474" y="20589"/>
                  <a:pt x="20877" y="20104"/>
                </a:cubicBezTo>
                <a:cubicBezTo>
                  <a:pt x="20728" y="19918"/>
                  <a:pt x="20766" y="19880"/>
                  <a:pt x="20877" y="19731"/>
                </a:cubicBezTo>
                <a:cubicBezTo>
                  <a:pt x="21288" y="19135"/>
                  <a:pt x="21213" y="18352"/>
                  <a:pt x="20691" y="17793"/>
                </a:cubicBezTo>
                <a:cubicBezTo>
                  <a:pt x="20579" y="17681"/>
                  <a:pt x="20579" y="17606"/>
                  <a:pt x="20654" y="17495"/>
                </a:cubicBezTo>
                <a:cubicBezTo>
                  <a:pt x="21288" y="16563"/>
                  <a:pt x="20989" y="15631"/>
                  <a:pt x="19983" y="15146"/>
                </a:cubicBezTo>
                <a:cubicBezTo>
                  <a:pt x="19871" y="15109"/>
                  <a:pt x="19759" y="15071"/>
                  <a:pt x="19759" y="14922"/>
                </a:cubicBezTo>
                <a:cubicBezTo>
                  <a:pt x="19796" y="14549"/>
                  <a:pt x="19610" y="14214"/>
                  <a:pt x="19535" y="13841"/>
                </a:cubicBezTo>
                <a:cubicBezTo>
                  <a:pt x="19498" y="13580"/>
                  <a:pt x="19535" y="13431"/>
                  <a:pt x="19759" y="13282"/>
                </a:cubicBezTo>
                <a:cubicBezTo>
                  <a:pt x="20579" y="12760"/>
                  <a:pt x="20281" y="11418"/>
                  <a:pt x="19685" y="11008"/>
                </a:cubicBezTo>
                <a:cubicBezTo>
                  <a:pt x="19424" y="10821"/>
                  <a:pt x="18976" y="10859"/>
                  <a:pt x="18864" y="10672"/>
                </a:cubicBezTo>
                <a:cubicBezTo>
                  <a:pt x="18715" y="10411"/>
                  <a:pt x="18715" y="10039"/>
                  <a:pt x="18603" y="9703"/>
                </a:cubicBezTo>
                <a:cubicBezTo>
                  <a:pt x="18454" y="9032"/>
                  <a:pt x="17970" y="8361"/>
                  <a:pt x="18492" y="7653"/>
                </a:cubicBezTo>
                <a:cubicBezTo>
                  <a:pt x="18566" y="7578"/>
                  <a:pt x="18566" y="7429"/>
                  <a:pt x="18566" y="7317"/>
                </a:cubicBezTo>
                <a:cubicBezTo>
                  <a:pt x="18454" y="6758"/>
                  <a:pt x="18305" y="6236"/>
                  <a:pt x="17746" y="5975"/>
                </a:cubicBezTo>
                <a:cubicBezTo>
                  <a:pt x="17522" y="5863"/>
                  <a:pt x="17522" y="5714"/>
                  <a:pt x="17634" y="5453"/>
                </a:cubicBezTo>
                <a:cubicBezTo>
                  <a:pt x="17821" y="4857"/>
                  <a:pt x="17299" y="3776"/>
                  <a:pt x="16665" y="3701"/>
                </a:cubicBezTo>
                <a:cubicBezTo>
                  <a:pt x="16143" y="3664"/>
                  <a:pt x="16180" y="3328"/>
                  <a:pt x="16106" y="3030"/>
                </a:cubicBezTo>
                <a:cubicBezTo>
                  <a:pt x="16106" y="2955"/>
                  <a:pt x="16106" y="2918"/>
                  <a:pt x="16106" y="2881"/>
                </a:cubicBezTo>
                <a:cubicBezTo>
                  <a:pt x="16012" y="2347"/>
                  <a:pt x="15469" y="1814"/>
                  <a:pt x="14899" y="1814"/>
                </a:cubicBezTo>
                <a:cubicBezTo>
                  <a:pt x="14792" y="1814"/>
                  <a:pt x="14683" y="1833"/>
                  <a:pt x="14577" y="1874"/>
                </a:cubicBezTo>
                <a:cubicBezTo>
                  <a:pt x="14503" y="1906"/>
                  <a:pt x="14438" y="1923"/>
                  <a:pt x="14382" y="1923"/>
                </a:cubicBezTo>
                <a:cubicBezTo>
                  <a:pt x="14241" y="1923"/>
                  <a:pt x="14157" y="1816"/>
                  <a:pt x="14130" y="1576"/>
                </a:cubicBezTo>
                <a:cubicBezTo>
                  <a:pt x="14044" y="916"/>
                  <a:pt x="13560" y="432"/>
                  <a:pt x="12933" y="432"/>
                </a:cubicBezTo>
                <a:cubicBezTo>
                  <a:pt x="12746" y="432"/>
                  <a:pt x="12546" y="475"/>
                  <a:pt x="12340" y="570"/>
                </a:cubicBezTo>
                <a:cubicBezTo>
                  <a:pt x="12253" y="607"/>
                  <a:pt x="12187" y="623"/>
                  <a:pt x="12131" y="623"/>
                </a:cubicBezTo>
                <a:cubicBezTo>
                  <a:pt x="12017" y="623"/>
                  <a:pt x="11943" y="557"/>
                  <a:pt x="11818" y="458"/>
                </a:cubicBezTo>
                <a:cubicBezTo>
                  <a:pt x="11520" y="159"/>
                  <a:pt x="11092" y="1"/>
                  <a:pt x="106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bg>
      <p:bgPr>
        <a:blipFill>
          <a:blip r:embed="rId3">
            <a:alphaModFix/>
          </a:blip>
          <a:stretch>
            <a:fillRect/>
          </a:stretch>
        </a:blipFill>
        <a:effectLst/>
      </p:bgPr>
    </p:bg>
    <p:spTree>
      <p:nvGrpSpPr>
        <p:cNvPr id="1" name="Shape 1774"/>
        <p:cNvGrpSpPr/>
        <p:nvPr/>
      </p:nvGrpSpPr>
      <p:grpSpPr>
        <a:xfrm>
          <a:off x="0" y="0"/>
          <a:ext cx="0" cy="0"/>
          <a:chOff x="0" y="0"/>
          <a:chExt cx="0" cy="0"/>
        </a:xfrm>
      </p:grpSpPr>
      <p:sp>
        <p:nvSpPr>
          <p:cNvPr id="1775" name="Google Shape;1775;p54"/>
          <p:cNvSpPr txBox="1">
            <a:spLocks noGrp="1"/>
          </p:cNvSpPr>
          <p:nvPr>
            <p:ph type="body" idx="1"/>
          </p:nvPr>
        </p:nvSpPr>
        <p:spPr>
          <a:xfrm>
            <a:off x="953990" y="3934400"/>
            <a:ext cx="7236000" cy="6051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EIN BILD SAGT MEHR ALS TAUSEND WORTE</a:t>
            </a:r>
            <a:endParaRPr/>
          </a:p>
        </p:txBody>
      </p:sp>
      <p:grpSp>
        <p:nvGrpSpPr>
          <p:cNvPr id="1776" name="Google Shape;1776;p54"/>
          <p:cNvGrpSpPr/>
          <p:nvPr/>
        </p:nvGrpSpPr>
        <p:grpSpPr>
          <a:xfrm>
            <a:off x="416775" y="366675"/>
            <a:ext cx="736750" cy="709200"/>
            <a:chOff x="1426600" y="736000"/>
            <a:chExt cx="736750" cy="709200"/>
          </a:xfrm>
        </p:grpSpPr>
        <p:sp>
          <p:nvSpPr>
            <p:cNvPr id="1777" name="Google Shape;1777;p54"/>
            <p:cNvSpPr/>
            <p:nvPr/>
          </p:nvSpPr>
          <p:spPr>
            <a:xfrm>
              <a:off x="1611200" y="1094650"/>
              <a:ext cx="123075" cy="31600"/>
            </a:xfrm>
            <a:custGeom>
              <a:avLst/>
              <a:gdLst/>
              <a:ahLst/>
              <a:cxnLst/>
              <a:rect l="l" t="t" r="r" b="b"/>
              <a:pathLst>
                <a:path w="4923" h="1264" extrusionOk="0">
                  <a:moveTo>
                    <a:pt x="0" y="0"/>
                  </a:moveTo>
                  <a:lnTo>
                    <a:pt x="0" y="33"/>
                  </a:lnTo>
                  <a:cubicBezTo>
                    <a:pt x="0" y="33"/>
                    <a:pt x="1231" y="389"/>
                    <a:pt x="2461" y="713"/>
                  </a:cubicBezTo>
                  <a:cubicBezTo>
                    <a:pt x="2753" y="810"/>
                    <a:pt x="3044" y="907"/>
                    <a:pt x="3335" y="972"/>
                  </a:cubicBezTo>
                  <a:cubicBezTo>
                    <a:pt x="3627" y="1036"/>
                    <a:pt x="3918" y="1101"/>
                    <a:pt x="4145" y="1134"/>
                  </a:cubicBezTo>
                  <a:cubicBezTo>
                    <a:pt x="4598" y="1231"/>
                    <a:pt x="4922" y="1263"/>
                    <a:pt x="4922" y="1263"/>
                  </a:cubicBezTo>
                  <a:cubicBezTo>
                    <a:pt x="4922" y="1263"/>
                    <a:pt x="4631" y="1134"/>
                    <a:pt x="4177" y="1004"/>
                  </a:cubicBezTo>
                  <a:cubicBezTo>
                    <a:pt x="3951" y="907"/>
                    <a:pt x="3692" y="842"/>
                    <a:pt x="3400" y="777"/>
                  </a:cubicBezTo>
                  <a:cubicBezTo>
                    <a:pt x="3109" y="713"/>
                    <a:pt x="2785" y="648"/>
                    <a:pt x="2494" y="551"/>
                  </a:cubicBezTo>
                  <a:cubicBezTo>
                    <a:pt x="1263" y="292"/>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 name="Google Shape;1778;p54"/>
            <p:cNvSpPr/>
            <p:nvPr/>
          </p:nvSpPr>
          <p:spPr>
            <a:xfrm>
              <a:off x="1674325" y="995875"/>
              <a:ext cx="71275" cy="106075"/>
            </a:xfrm>
            <a:custGeom>
              <a:avLst/>
              <a:gdLst/>
              <a:ahLst/>
              <a:cxnLst/>
              <a:rect l="l" t="t" r="r" b="b"/>
              <a:pathLst>
                <a:path w="2851" h="4243" extrusionOk="0">
                  <a:moveTo>
                    <a:pt x="1" y="0"/>
                  </a:moveTo>
                  <a:cubicBezTo>
                    <a:pt x="1" y="0"/>
                    <a:pt x="681" y="1069"/>
                    <a:pt x="1361" y="2170"/>
                  </a:cubicBezTo>
                  <a:cubicBezTo>
                    <a:pt x="1555" y="2429"/>
                    <a:pt x="1717" y="2688"/>
                    <a:pt x="1879" y="2947"/>
                  </a:cubicBezTo>
                  <a:cubicBezTo>
                    <a:pt x="2041" y="3206"/>
                    <a:pt x="2203" y="3433"/>
                    <a:pt x="2332" y="3627"/>
                  </a:cubicBezTo>
                  <a:cubicBezTo>
                    <a:pt x="2624" y="3984"/>
                    <a:pt x="2851" y="4243"/>
                    <a:pt x="2851" y="4243"/>
                  </a:cubicBezTo>
                  <a:lnTo>
                    <a:pt x="2851" y="4210"/>
                  </a:lnTo>
                  <a:cubicBezTo>
                    <a:pt x="2851" y="4210"/>
                    <a:pt x="2721" y="3919"/>
                    <a:pt x="2494" y="3530"/>
                  </a:cubicBezTo>
                  <a:cubicBezTo>
                    <a:pt x="2365" y="3303"/>
                    <a:pt x="2203" y="3077"/>
                    <a:pt x="2041" y="2818"/>
                  </a:cubicBezTo>
                  <a:cubicBezTo>
                    <a:pt x="1879" y="2591"/>
                    <a:pt x="1685" y="2332"/>
                    <a:pt x="1491" y="2073"/>
                  </a:cubicBezTo>
                  <a:lnTo>
                    <a:pt x="3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 name="Google Shape;1779;p54"/>
            <p:cNvSpPr/>
            <p:nvPr/>
          </p:nvSpPr>
          <p:spPr>
            <a:xfrm>
              <a:off x="1773900" y="736000"/>
              <a:ext cx="6525" cy="374850"/>
            </a:xfrm>
            <a:custGeom>
              <a:avLst/>
              <a:gdLst/>
              <a:ahLst/>
              <a:cxnLst/>
              <a:rect l="l" t="t" r="r" b="b"/>
              <a:pathLst>
                <a:path w="261" h="14994" extrusionOk="0">
                  <a:moveTo>
                    <a:pt x="228" y="1"/>
                  </a:moveTo>
                  <a:cubicBezTo>
                    <a:pt x="228" y="1"/>
                    <a:pt x="163" y="3725"/>
                    <a:pt x="98" y="7481"/>
                  </a:cubicBezTo>
                  <a:cubicBezTo>
                    <a:pt x="33" y="9359"/>
                    <a:pt x="1" y="11237"/>
                    <a:pt x="33" y="12630"/>
                  </a:cubicBezTo>
                  <a:cubicBezTo>
                    <a:pt x="33" y="14055"/>
                    <a:pt x="66" y="14994"/>
                    <a:pt x="66" y="14994"/>
                  </a:cubicBezTo>
                  <a:lnTo>
                    <a:pt x="98" y="14994"/>
                  </a:lnTo>
                  <a:cubicBezTo>
                    <a:pt x="98" y="14994"/>
                    <a:pt x="163" y="14055"/>
                    <a:pt x="195" y="12630"/>
                  </a:cubicBezTo>
                  <a:cubicBezTo>
                    <a:pt x="228" y="11237"/>
                    <a:pt x="260" y="9359"/>
                    <a:pt x="260" y="7481"/>
                  </a:cubicBezTo>
                  <a:lnTo>
                    <a:pt x="26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 name="Google Shape;1780;p54"/>
            <p:cNvSpPr/>
            <p:nvPr/>
          </p:nvSpPr>
          <p:spPr>
            <a:xfrm>
              <a:off x="1800625" y="982100"/>
              <a:ext cx="89075" cy="136050"/>
            </a:xfrm>
            <a:custGeom>
              <a:avLst/>
              <a:gdLst/>
              <a:ahLst/>
              <a:cxnLst/>
              <a:rect l="l" t="t" r="r" b="b"/>
              <a:pathLst>
                <a:path w="3563" h="5442" extrusionOk="0">
                  <a:moveTo>
                    <a:pt x="3530" y="1"/>
                  </a:moveTo>
                  <a:cubicBezTo>
                    <a:pt x="3530" y="1"/>
                    <a:pt x="2624" y="1329"/>
                    <a:pt x="1717" y="2689"/>
                  </a:cubicBezTo>
                  <a:cubicBezTo>
                    <a:pt x="1490" y="3013"/>
                    <a:pt x="1264" y="3336"/>
                    <a:pt x="1037" y="3660"/>
                  </a:cubicBezTo>
                  <a:cubicBezTo>
                    <a:pt x="843" y="3984"/>
                    <a:pt x="648" y="4275"/>
                    <a:pt x="486" y="4535"/>
                  </a:cubicBezTo>
                  <a:cubicBezTo>
                    <a:pt x="163" y="5085"/>
                    <a:pt x="1" y="5441"/>
                    <a:pt x="1" y="5441"/>
                  </a:cubicBezTo>
                  <a:cubicBezTo>
                    <a:pt x="1" y="5441"/>
                    <a:pt x="260" y="5117"/>
                    <a:pt x="616" y="4632"/>
                  </a:cubicBezTo>
                  <a:cubicBezTo>
                    <a:pt x="810" y="4373"/>
                    <a:pt x="1005" y="4081"/>
                    <a:pt x="1199" y="3790"/>
                  </a:cubicBezTo>
                  <a:cubicBezTo>
                    <a:pt x="1425" y="3466"/>
                    <a:pt x="1620" y="3110"/>
                    <a:pt x="1846" y="2753"/>
                  </a:cubicBezTo>
                  <a:cubicBezTo>
                    <a:pt x="2688" y="1393"/>
                    <a:pt x="3563" y="1"/>
                    <a:pt x="35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 name="Google Shape;1781;p54"/>
            <p:cNvSpPr/>
            <p:nvPr/>
          </p:nvSpPr>
          <p:spPr>
            <a:xfrm>
              <a:off x="1814400" y="1076825"/>
              <a:ext cx="120650" cy="52650"/>
            </a:xfrm>
            <a:custGeom>
              <a:avLst/>
              <a:gdLst/>
              <a:ahLst/>
              <a:cxnLst/>
              <a:rect l="l" t="t" r="r" b="b"/>
              <a:pathLst>
                <a:path w="4826" h="2106" extrusionOk="0">
                  <a:moveTo>
                    <a:pt x="4825" y="1"/>
                  </a:moveTo>
                  <a:lnTo>
                    <a:pt x="2396" y="972"/>
                  </a:lnTo>
                  <a:cubicBezTo>
                    <a:pt x="2073" y="1102"/>
                    <a:pt x="1781" y="1231"/>
                    <a:pt x="1490" y="1328"/>
                  </a:cubicBezTo>
                  <a:cubicBezTo>
                    <a:pt x="1198" y="1458"/>
                    <a:pt x="939" y="1587"/>
                    <a:pt x="713" y="1685"/>
                  </a:cubicBezTo>
                  <a:cubicBezTo>
                    <a:pt x="292" y="1911"/>
                    <a:pt x="0" y="2073"/>
                    <a:pt x="0" y="2073"/>
                  </a:cubicBezTo>
                  <a:lnTo>
                    <a:pt x="0" y="2106"/>
                  </a:lnTo>
                  <a:cubicBezTo>
                    <a:pt x="0" y="2106"/>
                    <a:pt x="324" y="2008"/>
                    <a:pt x="777" y="1847"/>
                  </a:cubicBezTo>
                  <a:cubicBezTo>
                    <a:pt x="1004" y="1749"/>
                    <a:pt x="1295" y="1652"/>
                    <a:pt x="1555" y="1523"/>
                  </a:cubicBezTo>
                  <a:cubicBezTo>
                    <a:pt x="1846" y="1393"/>
                    <a:pt x="2137" y="1264"/>
                    <a:pt x="2461" y="1134"/>
                  </a:cubicBezTo>
                  <a:cubicBezTo>
                    <a:pt x="3627" y="584"/>
                    <a:pt x="4825" y="33"/>
                    <a:pt x="4825" y="33"/>
                  </a:cubicBezTo>
                  <a:lnTo>
                    <a:pt x="482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 name="Google Shape;1782;p54"/>
            <p:cNvSpPr/>
            <p:nvPr/>
          </p:nvSpPr>
          <p:spPr>
            <a:xfrm>
              <a:off x="1817625" y="1135925"/>
              <a:ext cx="345725" cy="12175"/>
            </a:xfrm>
            <a:custGeom>
              <a:avLst/>
              <a:gdLst/>
              <a:ahLst/>
              <a:cxnLst/>
              <a:rect l="l" t="t" r="r" b="b"/>
              <a:pathLst>
                <a:path w="13829" h="487" extrusionOk="0">
                  <a:moveTo>
                    <a:pt x="13828" y="1"/>
                  </a:moveTo>
                  <a:cubicBezTo>
                    <a:pt x="13828" y="1"/>
                    <a:pt x="10395" y="65"/>
                    <a:pt x="6931" y="163"/>
                  </a:cubicBezTo>
                  <a:cubicBezTo>
                    <a:pt x="5182" y="195"/>
                    <a:pt x="3466" y="260"/>
                    <a:pt x="2170" y="325"/>
                  </a:cubicBezTo>
                  <a:cubicBezTo>
                    <a:pt x="875" y="389"/>
                    <a:pt x="1" y="454"/>
                    <a:pt x="1" y="454"/>
                  </a:cubicBezTo>
                  <a:lnTo>
                    <a:pt x="1" y="486"/>
                  </a:lnTo>
                  <a:lnTo>
                    <a:pt x="2170" y="486"/>
                  </a:lnTo>
                  <a:cubicBezTo>
                    <a:pt x="3466" y="454"/>
                    <a:pt x="5182" y="389"/>
                    <a:pt x="6931" y="325"/>
                  </a:cubicBezTo>
                  <a:cubicBezTo>
                    <a:pt x="10396" y="163"/>
                    <a:pt x="13828" y="1"/>
                    <a:pt x="13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 name="Google Shape;1783;p54"/>
            <p:cNvSpPr/>
            <p:nvPr/>
          </p:nvSpPr>
          <p:spPr>
            <a:xfrm>
              <a:off x="1814400" y="1169925"/>
              <a:ext cx="114175" cy="83425"/>
            </a:xfrm>
            <a:custGeom>
              <a:avLst/>
              <a:gdLst/>
              <a:ahLst/>
              <a:cxnLst/>
              <a:rect l="l" t="t" r="r" b="b"/>
              <a:pathLst>
                <a:path w="4567" h="3337" extrusionOk="0">
                  <a:moveTo>
                    <a:pt x="0" y="1"/>
                  </a:moveTo>
                  <a:cubicBezTo>
                    <a:pt x="0" y="1"/>
                    <a:pt x="259" y="260"/>
                    <a:pt x="680" y="584"/>
                  </a:cubicBezTo>
                  <a:cubicBezTo>
                    <a:pt x="874" y="746"/>
                    <a:pt x="1134" y="940"/>
                    <a:pt x="1393" y="1134"/>
                  </a:cubicBezTo>
                  <a:cubicBezTo>
                    <a:pt x="1652" y="1328"/>
                    <a:pt x="1943" y="1523"/>
                    <a:pt x="2235" y="1717"/>
                  </a:cubicBezTo>
                  <a:cubicBezTo>
                    <a:pt x="3400" y="2527"/>
                    <a:pt x="4566" y="3336"/>
                    <a:pt x="4566" y="3336"/>
                  </a:cubicBezTo>
                  <a:lnTo>
                    <a:pt x="4566" y="3304"/>
                  </a:lnTo>
                  <a:lnTo>
                    <a:pt x="2332" y="1588"/>
                  </a:lnTo>
                  <a:cubicBezTo>
                    <a:pt x="2040" y="1393"/>
                    <a:pt x="1781" y="1167"/>
                    <a:pt x="1522" y="972"/>
                  </a:cubicBezTo>
                  <a:cubicBezTo>
                    <a:pt x="1231" y="778"/>
                    <a:pt x="972" y="584"/>
                    <a:pt x="777" y="454"/>
                  </a:cubicBezTo>
                  <a:cubicBezTo>
                    <a:pt x="324" y="163"/>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 name="Google Shape;1784;p54"/>
            <p:cNvSpPr/>
            <p:nvPr/>
          </p:nvSpPr>
          <p:spPr>
            <a:xfrm>
              <a:off x="1804675" y="1195025"/>
              <a:ext cx="68025" cy="102025"/>
            </a:xfrm>
            <a:custGeom>
              <a:avLst/>
              <a:gdLst/>
              <a:ahLst/>
              <a:cxnLst/>
              <a:rect l="l" t="t" r="r" b="b"/>
              <a:pathLst>
                <a:path w="2721" h="4081" extrusionOk="0">
                  <a:moveTo>
                    <a:pt x="1" y="1"/>
                  </a:moveTo>
                  <a:cubicBezTo>
                    <a:pt x="1" y="1"/>
                    <a:pt x="130" y="292"/>
                    <a:pt x="357" y="681"/>
                  </a:cubicBezTo>
                  <a:cubicBezTo>
                    <a:pt x="486" y="875"/>
                    <a:pt x="616" y="1102"/>
                    <a:pt x="778" y="1361"/>
                  </a:cubicBezTo>
                  <a:cubicBezTo>
                    <a:pt x="940" y="1587"/>
                    <a:pt x="1134" y="1846"/>
                    <a:pt x="1296" y="2073"/>
                  </a:cubicBezTo>
                  <a:lnTo>
                    <a:pt x="2721" y="4081"/>
                  </a:lnTo>
                  <a:cubicBezTo>
                    <a:pt x="2721" y="4081"/>
                    <a:pt x="2073" y="3045"/>
                    <a:pt x="1425" y="2008"/>
                  </a:cubicBezTo>
                  <a:cubicBezTo>
                    <a:pt x="1263" y="1749"/>
                    <a:pt x="1102" y="1490"/>
                    <a:pt x="972" y="1231"/>
                  </a:cubicBezTo>
                  <a:cubicBezTo>
                    <a:pt x="810" y="1005"/>
                    <a:pt x="648" y="778"/>
                    <a:pt x="486" y="584"/>
                  </a:cubicBezTo>
                  <a:cubicBezTo>
                    <a:pt x="227" y="227"/>
                    <a:pt x="33" y="1"/>
                    <a:pt x="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 name="Google Shape;1785;p54"/>
            <p:cNvSpPr/>
            <p:nvPr/>
          </p:nvSpPr>
          <p:spPr>
            <a:xfrm>
              <a:off x="1774725" y="1198275"/>
              <a:ext cx="5700" cy="246925"/>
            </a:xfrm>
            <a:custGeom>
              <a:avLst/>
              <a:gdLst/>
              <a:ahLst/>
              <a:cxnLst/>
              <a:rect l="l" t="t" r="r" b="b"/>
              <a:pathLst>
                <a:path w="228" h="9877" extrusionOk="0">
                  <a:moveTo>
                    <a:pt x="33" y="0"/>
                  </a:moveTo>
                  <a:cubicBezTo>
                    <a:pt x="33" y="0"/>
                    <a:pt x="0" y="615"/>
                    <a:pt x="0" y="1522"/>
                  </a:cubicBezTo>
                  <a:cubicBezTo>
                    <a:pt x="0" y="2008"/>
                    <a:pt x="0" y="2526"/>
                    <a:pt x="0" y="3109"/>
                  </a:cubicBezTo>
                  <a:cubicBezTo>
                    <a:pt x="0" y="3692"/>
                    <a:pt x="33" y="4307"/>
                    <a:pt x="65" y="4955"/>
                  </a:cubicBezTo>
                  <a:lnTo>
                    <a:pt x="195" y="9877"/>
                  </a:lnTo>
                  <a:lnTo>
                    <a:pt x="227" y="9877"/>
                  </a:lnTo>
                  <a:lnTo>
                    <a:pt x="227" y="4922"/>
                  </a:lnTo>
                  <a:cubicBezTo>
                    <a:pt x="195" y="4307"/>
                    <a:pt x="195" y="3692"/>
                    <a:pt x="195" y="3109"/>
                  </a:cubicBezTo>
                  <a:cubicBezTo>
                    <a:pt x="195" y="2526"/>
                    <a:pt x="162" y="2008"/>
                    <a:pt x="162" y="1522"/>
                  </a:cubicBezTo>
                  <a:cubicBezTo>
                    <a:pt x="130" y="615"/>
                    <a:pt x="65"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 name="Google Shape;1786;p54"/>
            <p:cNvSpPr/>
            <p:nvPr/>
          </p:nvSpPr>
          <p:spPr>
            <a:xfrm>
              <a:off x="1668675" y="1191800"/>
              <a:ext cx="83400" cy="95550"/>
            </a:xfrm>
            <a:custGeom>
              <a:avLst/>
              <a:gdLst/>
              <a:ahLst/>
              <a:cxnLst/>
              <a:rect l="l" t="t" r="r" b="b"/>
              <a:pathLst>
                <a:path w="3336" h="3822" extrusionOk="0">
                  <a:moveTo>
                    <a:pt x="3303" y="0"/>
                  </a:moveTo>
                  <a:cubicBezTo>
                    <a:pt x="3303" y="0"/>
                    <a:pt x="3077" y="194"/>
                    <a:pt x="2753" y="551"/>
                  </a:cubicBezTo>
                  <a:cubicBezTo>
                    <a:pt x="2591" y="713"/>
                    <a:pt x="2397" y="907"/>
                    <a:pt x="2202" y="1134"/>
                  </a:cubicBezTo>
                  <a:cubicBezTo>
                    <a:pt x="2008" y="1360"/>
                    <a:pt x="1814" y="1619"/>
                    <a:pt x="1587" y="1846"/>
                  </a:cubicBezTo>
                  <a:cubicBezTo>
                    <a:pt x="810" y="2850"/>
                    <a:pt x="0" y="3821"/>
                    <a:pt x="0" y="3821"/>
                  </a:cubicBezTo>
                  <a:cubicBezTo>
                    <a:pt x="0" y="3821"/>
                    <a:pt x="875" y="2882"/>
                    <a:pt x="1717" y="1975"/>
                  </a:cubicBezTo>
                  <a:cubicBezTo>
                    <a:pt x="1943" y="1716"/>
                    <a:pt x="2137" y="1490"/>
                    <a:pt x="2364" y="1295"/>
                  </a:cubicBezTo>
                  <a:cubicBezTo>
                    <a:pt x="2558" y="1069"/>
                    <a:pt x="2720" y="842"/>
                    <a:pt x="2882" y="648"/>
                  </a:cubicBezTo>
                  <a:cubicBezTo>
                    <a:pt x="3141" y="292"/>
                    <a:pt x="3336" y="0"/>
                    <a:pt x="33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 name="Google Shape;1787;p54"/>
            <p:cNvSpPr/>
            <p:nvPr/>
          </p:nvSpPr>
          <p:spPr>
            <a:xfrm>
              <a:off x="1635475" y="1179650"/>
              <a:ext cx="98800" cy="45350"/>
            </a:xfrm>
            <a:custGeom>
              <a:avLst/>
              <a:gdLst/>
              <a:ahLst/>
              <a:cxnLst/>
              <a:rect l="l" t="t" r="r" b="b"/>
              <a:pathLst>
                <a:path w="3952" h="1814" extrusionOk="0">
                  <a:moveTo>
                    <a:pt x="3919" y="0"/>
                  </a:moveTo>
                  <a:cubicBezTo>
                    <a:pt x="3919" y="0"/>
                    <a:pt x="3660" y="65"/>
                    <a:pt x="3304" y="195"/>
                  </a:cubicBezTo>
                  <a:cubicBezTo>
                    <a:pt x="3109" y="292"/>
                    <a:pt x="2883" y="357"/>
                    <a:pt x="2656" y="486"/>
                  </a:cubicBezTo>
                  <a:cubicBezTo>
                    <a:pt x="2429" y="583"/>
                    <a:pt x="2170" y="713"/>
                    <a:pt x="1943" y="842"/>
                  </a:cubicBezTo>
                  <a:cubicBezTo>
                    <a:pt x="972" y="1296"/>
                    <a:pt x="1" y="1781"/>
                    <a:pt x="1" y="1781"/>
                  </a:cubicBezTo>
                  <a:lnTo>
                    <a:pt x="33" y="1814"/>
                  </a:lnTo>
                  <a:cubicBezTo>
                    <a:pt x="33" y="1814"/>
                    <a:pt x="1037" y="1393"/>
                    <a:pt x="2008" y="972"/>
                  </a:cubicBezTo>
                  <a:cubicBezTo>
                    <a:pt x="2267" y="875"/>
                    <a:pt x="2494" y="778"/>
                    <a:pt x="2753" y="680"/>
                  </a:cubicBezTo>
                  <a:cubicBezTo>
                    <a:pt x="2980" y="551"/>
                    <a:pt x="3174" y="454"/>
                    <a:pt x="3368" y="357"/>
                  </a:cubicBezTo>
                  <a:cubicBezTo>
                    <a:pt x="3725" y="162"/>
                    <a:pt x="3951" y="0"/>
                    <a:pt x="39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 name="Google Shape;1788;p54"/>
            <p:cNvSpPr/>
            <p:nvPr/>
          </p:nvSpPr>
          <p:spPr>
            <a:xfrm>
              <a:off x="1426600" y="1137550"/>
              <a:ext cx="301200" cy="14150"/>
            </a:xfrm>
            <a:custGeom>
              <a:avLst/>
              <a:gdLst/>
              <a:ahLst/>
              <a:cxnLst/>
              <a:rect l="l" t="t" r="r" b="b"/>
              <a:pathLst>
                <a:path w="12048" h="566" extrusionOk="0">
                  <a:moveTo>
                    <a:pt x="1" y="0"/>
                  </a:moveTo>
                  <a:lnTo>
                    <a:pt x="1" y="33"/>
                  </a:lnTo>
                  <a:cubicBezTo>
                    <a:pt x="1" y="33"/>
                    <a:pt x="3012" y="195"/>
                    <a:pt x="6024" y="357"/>
                  </a:cubicBezTo>
                  <a:cubicBezTo>
                    <a:pt x="7514" y="454"/>
                    <a:pt x="9036" y="519"/>
                    <a:pt x="10169" y="551"/>
                  </a:cubicBezTo>
                  <a:cubicBezTo>
                    <a:pt x="10547" y="562"/>
                    <a:pt x="10881" y="565"/>
                    <a:pt x="11160" y="565"/>
                  </a:cubicBezTo>
                  <a:cubicBezTo>
                    <a:pt x="11716" y="565"/>
                    <a:pt x="12047" y="551"/>
                    <a:pt x="12047" y="551"/>
                  </a:cubicBezTo>
                  <a:cubicBezTo>
                    <a:pt x="12047" y="551"/>
                    <a:pt x="11302" y="454"/>
                    <a:pt x="10169" y="389"/>
                  </a:cubicBezTo>
                  <a:cubicBezTo>
                    <a:pt x="9036" y="292"/>
                    <a:pt x="7514" y="260"/>
                    <a:pt x="6024" y="195"/>
                  </a:cubicBez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789" name="Google Shape;1789;p54"/>
          <p:cNvSpPr/>
          <p:nvPr/>
        </p:nvSpPr>
        <p:spPr>
          <a:xfrm>
            <a:off x="1083550" y="4055900"/>
            <a:ext cx="358954" cy="362109"/>
          </a:xfrm>
          <a:custGeom>
            <a:avLst/>
            <a:gdLst/>
            <a:ahLst/>
            <a:cxnLst/>
            <a:rect l="l" t="t" r="r" b="b"/>
            <a:pathLst>
              <a:path w="34016" h="34315" extrusionOk="0">
                <a:moveTo>
                  <a:pt x="17169" y="6256"/>
                </a:moveTo>
                <a:cubicBezTo>
                  <a:pt x="17747" y="6256"/>
                  <a:pt x="18326" y="6304"/>
                  <a:pt x="18905" y="6401"/>
                </a:cubicBezTo>
                <a:cubicBezTo>
                  <a:pt x="19355" y="6465"/>
                  <a:pt x="19612" y="6786"/>
                  <a:pt x="19548" y="7236"/>
                </a:cubicBezTo>
                <a:cubicBezTo>
                  <a:pt x="19483" y="8458"/>
                  <a:pt x="19548" y="9616"/>
                  <a:pt x="19548" y="10837"/>
                </a:cubicBezTo>
                <a:cubicBezTo>
                  <a:pt x="19548" y="11287"/>
                  <a:pt x="19676" y="11352"/>
                  <a:pt x="19998" y="11416"/>
                </a:cubicBezTo>
                <a:cubicBezTo>
                  <a:pt x="20898" y="11416"/>
                  <a:pt x="21863" y="11480"/>
                  <a:pt x="22763" y="11480"/>
                </a:cubicBezTo>
                <a:cubicBezTo>
                  <a:pt x="24306" y="11480"/>
                  <a:pt x="24627" y="11737"/>
                  <a:pt x="24499" y="13216"/>
                </a:cubicBezTo>
                <a:cubicBezTo>
                  <a:pt x="24370" y="13795"/>
                  <a:pt x="24434" y="14374"/>
                  <a:pt x="24434" y="14952"/>
                </a:cubicBezTo>
                <a:cubicBezTo>
                  <a:pt x="24370" y="15724"/>
                  <a:pt x="24113" y="15981"/>
                  <a:pt x="23341" y="15981"/>
                </a:cubicBezTo>
                <a:cubicBezTo>
                  <a:pt x="23238" y="15975"/>
                  <a:pt x="23134" y="15972"/>
                  <a:pt x="23030" y="15972"/>
                </a:cubicBezTo>
                <a:cubicBezTo>
                  <a:pt x="22355" y="15972"/>
                  <a:pt x="21661" y="16082"/>
                  <a:pt x="20977" y="16082"/>
                </a:cubicBezTo>
                <a:cubicBezTo>
                  <a:pt x="20647" y="16082"/>
                  <a:pt x="20320" y="16057"/>
                  <a:pt x="19998" y="15981"/>
                </a:cubicBezTo>
                <a:cubicBezTo>
                  <a:pt x="19805" y="15981"/>
                  <a:pt x="19612" y="16045"/>
                  <a:pt x="19612" y="16303"/>
                </a:cubicBezTo>
                <a:cubicBezTo>
                  <a:pt x="19805" y="17524"/>
                  <a:pt x="19676" y="18746"/>
                  <a:pt x="19612" y="19968"/>
                </a:cubicBezTo>
                <a:cubicBezTo>
                  <a:pt x="19548" y="22025"/>
                  <a:pt x="19612" y="24083"/>
                  <a:pt x="19483" y="26205"/>
                </a:cubicBezTo>
                <a:cubicBezTo>
                  <a:pt x="19419" y="26719"/>
                  <a:pt x="19483" y="27298"/>
                  <a:pt x="19548" y="27812"/>
                </a:cubicBezTo>
                <a:cubicBezTo>
                  <a:pt x="19548" y="28391"/>
                  <a:pt x="19355" y="28712"/>
                  <a:pt x="18712" y="28712"/>
                </a:cubicBezTo>
                <a:cubicBezTo>
                  <a:pt x="18198" y="28744"/>
                  <a:pt x="17683" y="28761"/>
                  <a:pt x="17161" y="28761"/>
                </a:cubicBezTo>
                <a:cubicBezTo>
                  <a:pt x="16638" y="28761"/>
                  <a:pt x="16108" y="28744"/>
                  <a:pt x="15561" y="28712"/>
                </a:cubicBezTo>
                <a:cubicBezTo>
                  <a:pt x="14983" y="28712"/>
                  <a:pt x="14790" y="28455"/>
                  <a:pt x="14790" y="27876"/>
                </a:cubicBezTo>
                <a:cubicBezTo>
                  <a:pt x="14918" y="25497"/>
                  <a:pt x="14661" y="23054"/>
                  <a:pt x="14661" y="20611"/>
                </a:cubicBezTo>
                <a:cubicBezTo>
                  <a:pt x="14661" y="19260"/>
                  <a:pt x="14468" y="17846"/>
                  <a:pt x="14661" y="16431"/>
                </a:cubicBezTo>
                <a:cubicBezTo>
                  <a:pt x="14725" y="16045"/>
                  <a:pt x="14597" y="15981"/>
                  <a:pt x="14340" y="15981"/>
                </a:cubicBezTo>
                <a:cubicBezTo>
                  <a:pt x="14012" y="16036"/>
                  <a:pt x="13690" y="16054"/>
                  <a:pt x="13371" y="16054"/>
                </a:cubicBezTo>
                <a:cubicBezTo>
                  <a:pt x="12695" y="16054"/>
                  <a:pt x="12035" y="15971"/>
                  <a:pt x="11377" y="15971"/>
                </a:cubicBezTo>
                <a:cubicBezTo>
                  <a:pt x="11250" y="15971"/>
                  <a:pt x="11123" y="15974"/>
                  <a:pt x="10996" y="15981"/>
                </a:cubicBezTo>
                <a:cubicBezTo>
                  <a:pt x="10940" y="15986"/>
                  <a:pt x="10887" y="15988"/>
                  <a:pt x="10836" y="15988"/>
                </a:cubicBezTo>
                <a:cubicBezTo>
                  <a:pt x="10188" y="15988"/>
                  <a:pt x="9967" y="15613"/>
                  <a:pt x="9967" y="15017"/>
                </a:cubicBezTo>
                <a:cubicBezTo>
                  <a:pt x="9903" y="14116"/>
                  <a:pt x="9839" y="13216"/>
                  <a:pt x="9839" y="12252"/>
                </a:cubicBezTo>
                <a:cubicBezTo>
                  <a:pt x="9903" y="11866"/>
                  <a:pt x="10160" y="11480"/>
                  <a:pt x="10675" y="11480"/>
                </a:cubicBezTo>
                <a:lnTo>
                  <a:pt x="12025" y="11480"/>
                </a:lnTo>
                <a:cubicBezTo>
                  <a:pt x="12732" y="11480"/>
                  <a:pt x="13439" y="11416"/>
                  <a:pt x="14147" y="11416"/>
                </a:cubicBezTo>
                <a:cubicBezTo>
                  <a:pt x="14661" y="11352"/>
                  <a:pt x="14790" y="11287"/>
                  <a:pt x="14790" y="10709"/>
                </a:cubicBezTo>
                <a:cubicBezTo>
                  <a:pt x="14790" y="9551"/>
                  <a:pt x="14854" y="8394"/>
                  <a:pt x="14790" y="7172"/>
                </a:cubicBezTo>
                <a:cubicBezTo>
                  <a:pt x="14725" y="6786"/>
                  <a:pt x="14983" y="6465"/>
                  <a:pt x="15433" y="6401"/>
                </a:cubicBezTo>
                <a:cubicBezTo>
                  <a:pt x="16011" y="6304"/>
                  <a:pt x="16590" y="6256"/>
                  <a:pt x="17169" y="6256"/>
                </a:cubicBezTo>
                <a:close/>
                <a:moveTo>
                  <a:pt x="18412" y="1"/>
                </a:moveTo>
                <a:cubicBezTo>
                  <a:pt x="17383" y="1"/>
                  <a:pt x="16363" y="188"/>
                  <a:pt x="15368" y="228"/>
                </a:cubicBezTo>
                <a:cubicBezTo>
                  <a:pt x="13697" y="356"/>
                  <a:pt x="11961" y="742"/>
                  <a:pt x="10353" y="1385"/>
                </a:cubicBezTo>
                <a:cubicBezTo>
                  <a:pt x="9067" y="1835"/>
                  <a:pt x="7910" y="2671"/>
                  <a:pt x="6752" y="3379"/>
                </a:cubicBezTo>
                <a:cubicBezTo>
                  <a:pt x="6045" y="3764"/>
                  <a:pt x="5852" y="4472"/>
                  <a:pt x="5209" y="4857"/>
                </a:cubicBezTo>
                <a:cubicBezTo>
                  <a:pt x="4438" y="5372"/>
                  <a:pt x="3923" y="6079"/>
                  <a:pt x="3409" y="6786"/>
                </a:cubicBezTo>
                <a:cubicBezTo>
                  <a:pt x="2766" y="7687"/>
                  <a:pt x="2380" y="8715"/>
                  <a:pt x="1801" y="9680"/>
                </a:cubicBezTo>
                <a:cubicBezTo>
                  <a:pt x="901" y="11159"/>
                  <a:pt x="451" y="12830"/>
                  <a:pt x="194" y="14502"/>
                </a:cubicBezTo>
                <a:cubicBezTo>
                  <a:pt x="1" y="15917"/>
                  <a:pt x="194" y="17331"/>
                  <a:pt x="387" y="18746"/>
                </a:cubicBezTo>
                <a:cubicBezTo>
                  <a:pt x="515" y="20225"/>
                  <a:pt x="580" y="21704"/>
                  <a:pt x="1094" y="23118"/>
                </a:cubicBezTo>
                <a:cubicBezTo>
                  <a:pt x="1287" y="23504"/>
                  <a:pt x="1480" y="23826"/>
                  <a:pt x="1608" y="24211"/>
                </a:cubicBezTo>
                <a:cubicBezTo>
                  <a:pt x="1994" y="25304"/>
                  <a:pt x="2444" y="26462"/>
                  <a:pt x="3216" y="27298"/>
                </a:cubicBezTo>
                <a:cubicBezTo>
                  <a:pt x="5402" y="29612"/>
                  <a:pt x="7717" y="31734"/>
                  <a:pt x="10675" y="33020"/>
                </a:cubicBezTo>
                <a:cubicBezTo>
                  <a:pt x="12153" y="33663"/>
                  <a:pt x="13632" y="34242"/>
                  <a:pt x="15240" y="34306"/>
                </a:cubicBezTo>
                <a:cubicBezTo>
                  <a:pt x="15293" y="34312"/>
                  <a:pt x="15345" y="34315"/>
                  <a:pt x="15396" y="34315"/>
                </a:cubicBezTo>
                <a:cubicBezTo>
                  <a:pt x="15851" y="34315"/>
                  <a:pt x="16231" y="34105"/>
                  <a:pt x="16643" y="34105"/>
                </a:cubicBezTo>
                <a:cubicBezTo>
                  <a:pt x="16689" y="34105"/>
                  <a:pt x="16736" y="34107"/>
                  <a:pt x="16783" y="34113"/>
                </a:cubicBezTo>
                <a:cubicBezTo>
                  <a:pt x="17254" y="34189"/>
                  <a:pt x="17718" y="34222"/>
                  <a:pt x="18176" y="34222"/>
                </a:cubicBezTo>
                <a:cubicBezTo>
                  <a:pt x="19657" y="34222"/>
                  <a:pt x="21081" y="33878"/>
                  <a:pt x="22506" y="33535"/>
                </a:cubicBezTo>
                <a:cubicBezTo>
                  <a:pt x="23792" y="33213"/>
                  <a:pt x="24949" y="32442"/>
                  <a:pt x="26171" y="31927"/>
                </a:cubicBezTo>
                <a:cubicBezTo>
                  <a:pt x="26942" y="31541"/>
                  <a:pt x="27328" y="30770"/>
                  <a:pt x="28035" y="30384"/>
                </a:cubicBezTo>
                <a:cubicBezTo>
                  <a:pt x="28485" y="30127"/>
                  <a:pt x="28743" y="29741"/>
                  <a:pt x="29128" y="29484"/>
                </a:cubicBezTo>
                <a:cubicBezTo>
                  <a:pt x="30093" y="28648"/>
                  <a:pt x="30607" y="27555"/>
                  <a:pt x="31314" y="26526"/>
                </a:cubicBezTo>
                <a:cubicBezTo>
                  <a:pt x="32600" y="24661"/>
                  <a:pt x="33501" y="22604"/>
                  <a:pt x="33758" y="20289"/>
                </a:cubicBezTo>
                <a:cubicBezTo>
                  <a:pt x="34015" y="18424"/>
                  <a:pt x="33886" y="16496"/>
                  <a:pt x="33758" y="14631"/>
                </a:cubicBezTo>
                <a:cubicBezTo>
                  <a:pt x="33694" y="13538"/>
                  <a:pt x="33436" y="12509"/>
                  <a:pt x="33243" y="11480"/>
                </a:cubicBezTo>
                <a:cubicBezTo>
                  <a:pt x="32986" y="10644"/>
                  <a:pt x="32279" y="10066"/>
                  <a:pt x="32022" y="9230"/>
                </a:cubicBezTo>
                <a:cubicBezTo>
                  <a:pt x="31765" y="8458"/>
                  <a:pt x="31314" y="7751"/>
                  <a:pt x="30800" y="7172"/>
                </a:cubicBezTo>
                <a:cubicBezTo>
                  <a:pt x="29386" y="5693"/>
                  <a:pt x="28100" y="4086"/>
                  <a:pt x="26363" y="2993"/>
                </a:cubicBezTo>
                <a:cubicBezTo>
                  <a:pt x="24499" y="1771"/>
                  <a:pt x="22377" y="1064"/>
                  <a:pt x="20319" y="292"/>
                </a:cubicBezTo>
                <a:cubicBezTo>
                  <a:pt x="19682" y="72"/>
                  <a:pt x="19045" y="1"/>
                  <a:pt x="18412" y="1"/>
                </a:cubicBezTo>
                <a:close/>
              </a:path>
            </a:pathLst>
          </a:cu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 name="Google Shape;1790;p54"/>
          <p:cNvSpPr/>
          <p:nvPr/>
        </p:nvSpPr>
        <p:spPr>
          <a:xfrm>
            <a:off x="7698650" y="4055900"/>
            <a:ext cx="358954" cy="362109"/>
          </a:xfrm>
          <a:custGeom>
            <a:avLst/>
            <a:gdLst/>
            <a:ahLst/>
            <a:cxnLst/>
            <a:rect l="l" t="t" r="r" b="b"/>
            <a:pathLst>
              <a:path w="34016" h="34315" extrusionOk="0">
                <a:moveTo>
                  <a:pt x="17169" y="6256"/>
                </a:moveTo>
                <a:cubicBezTo>
                  <a:pt x="17747" y="6256"/>
                  <a:pt x="18326" y="6304"/>
                  <a:pt x="18905" y="6401"/>
                </a:cubicBezTo>
                <a:cubicBezTo>
                  <a:pt x="19355" y="6465"/>
                  <a:pt x="19612" y="6786"/>
                  <a:pt x="19548" y="7236"/>
                </a:cubicBezTo>
                <a:cubicBezTo>
                  <a:pt x="19483" y="8458"/>
                  <a:pt x="19548" y="9616"/>
                  <a:pt x="19548" y="10837"/>
                </a:cubicBezTo>
                <a:cubicBezTo>
                  <a:pt x="19548" y="11287"/>
                  <a:pt x="19676" y="11352"/>
                  <a:pt x="19998" y="11416"/>
                </a:cubicBezTo>
                <a:cubicBezTo>
                  <a:pt x="20898" y="11416"/>
                  <a:pt x="21863" y="11480"/>
                  <a:pt x="22763" y="11480"/>
                </a:cubicBezTo>
                <a:cubicBezTo>
                  <a:pt x="24306" y="11480"/>
                  <a:pt x="24627" y="11737"/>
                  <a:pt x="24499" y="13216"/>
                </a:cubicBezTo>
                <a:cubicBezTo>
                  <a:pt x="24370" y="13795"/>
                  <a:pt x="24434" y="14374"/>
                  <a:pt x="24434" y="14952"/>
                </a:cubicBezTo>
                <a:cubicBezTo>
                  <a:pt x="24370" y="15724"/>
                  <a:pt x="24113" y="15981"/>
                  <a:pt x="23341" y="15981"/>
                </a:cubicBezTo>
                <a:cubicBezTo>
                  <a:pt x="23238" y="15975"/>
                  <a:pt x="23134" y="15972"/>
                  <a:pt x="23030" y="15972"/>
                </a:cubicBezTo>
                <a:cubicBezTo>
                  <a:pt x="22355" y="15972"/>
                  <a:pt x="21661" y="16082"/>
                  <a:pt x="20977" y="16082"/>
                </a:cubicBezTo>
                <a:cubicBezTo>
                  <a:pt x="20647" y="16082"/>
                  <a:pt x="20320" y="16057"/>
                  <a:pt x="19998" y="15981"/>
                </a:cubicBezTo>
                <a:cubicBezTo>
                  <a:pt x="19805" y="15981"/>
                  <a:pt x="19612" y="16045"/>
                  <a:pt x="19612" y="16303"/>
                </a:cubicBezTo>
                <a:cubicBezTo>
                  <a:pt x="19805" y="17524"/>
                  <a:pt x="19676" y="18746"/>
                  <a:pt x="19612" y="19968"/>
                </a:cubicBezTo>
                <a:cubicBezTo>
                  <a:pt x="19548" y="22025"/>
                  <a:pt x="19612" y="24083"/>
                  <a:pt x="19483" y="26205"/>
                </a:cubicBezTo>
                <a:cubicBezTo>
                  <a:pt x="19419" y="26719"/>
                  <a:pt x="19483" y="27298"/>
                  <a:pt x="19548" y="27812"/>
                </a:cubicBezTo>
                <a:cubicBezTo>
                  <a:pt x="19548" y="28391"/>
                  <a:pt x="19355" y="28712"/>
                  <a:pt x="18712" y="28712"/>
                </a:cubicBezTo>
                <a:cubicBezTo>
                  <a:pt x="18198" y="28744"/>
                  <a:pt x="17683" y="28761"/>
                  <a:pt x="17161" y="28761"/>
                </a:cubicBezTo>
                <a:cubicBezTo>
                  <a:pt x="16638" y="28761"/>
                  <a:pt x="16108" y="28744"/>
                  <a:pt x="15561" y="28712"/>
                </a:cubicBezTo>
                <a:cubicBezTo>
                  <a:pt x="14983" y="28712"/>
                  <a:pt x="14790" y="28455"/>
                  <a:pt x="14790" y="27876"/>
                </a:cubicBezTo>
                <a:cubicBezTo>
                  <a:pt x="14918" y="25497"/>
                  <a:pt x="14661" y="23054"/>
                  <a:pt x="14661" y="20611"/>
                </a:cubicBezTo>
                <a:cubicBezTo>
                  <a:pt x="14661" y="19260"/>
                  <a:pt x="14468" y="17846"/>
                  <a:pt x="14661" y="16431"/>
                </a:cubicBezTo>
                <a:cubicBezTo>
                  <a:pt x="14725" y="16045"/>
                  <a:pt x="14597" y="15981"/>
                  <a:pt x="14340" y="15981"/>
                </a:cubicBezTo>
                <a:cubicBezTo>
                  <a:pt x="14012" y="16036"/>
                  <a:pt x="13690" y="16054"/>
                  <a:pt x="13371" y="16054"/>
                </a:cubicBezTo>
                <a:cubicBezTo>
                  <a:pt x="12695" y="16054"/>
                  <a:pt x="12035" y="15971"/>
                  <a:pt x="11377" y="15971"/>
                </a:cubicBezTo>
                <a:cubicBezTo>
                  <a:pt x="11250" y="15971"/>
                  <a:pt x="11123" y="15974"/>
                  <a:pt x="10996" y="15981"/>
                </a:cubicBezTo>
                <a:cubicBezTo>
                  <a:pt x="10940" y="15986"/>
                  <a:pt x="10887" y="15988"/>
                  <a:pt x="10836" y="15988"/>
                </a:cubicBezTo>
                <a:cubicBezTo>
                  <a:pt x="10188" y="15988"/>
                  <a:pt x="9967" y="15613"/>
                  <a:pt x="9967" y="15017"/>
                </a:cubicBezTo>
                <a:cubicBezTo>
                  <a:pt x="9903" y="14116"/>
                  <a:pt x="9839" y="13216"/>
                  <a:pt x="9839" y="12252"/>
                </a:cubicBezTo>
                <a:cubicBezTo>
                  <a:pt x="9903" y="11866"/>
                  <a:pt x="10160" y="11480"/>
                  <a:pt x="10675" y="11480"/>
                </a:cubicBezTo>
                <a:lnTo>
                  <a:pt x="12025" y="11480"/>
                </a:lnTo>
                <a:cubicBezTo>
                  <a:pt x="12732" y="11480"/>
                  <a:pt x="13439" y="11416"/>
                  <a:pt x="14147" y="11416"/>
                </a:cubicBezTo>
                <a:cubicBezTo>
                  <a:pt x="14661" y="11352"/>
                  <a:pt x="14790" y="11287"/>
                  <a:pt x="14790" y="10709"/>
                </a:cubicBezTo>
                <a:cubicBezTo>
                  <a:pt x="14790" y="9551"/>
                  <a:pt x="14854" y="8394"/>
                  <a:pt x="14790" y="7172"/>
                </a:cubicBezTo>
                <a:cubicBezTo>
                  <a:pt x="14725" y="6786"/>
                  <a:pt x="14983" y="6465"/>
                  <a:pt x="15433" y="6401"/>
                </a:cubicBezTo>
                <a:cubicBezTo>
                  <a:pt x="16011" y="6304"/>
                  <a:pt x="16590" y="6256"/>
                  <a:pt x="17169" y="6256"/>
                </a:cubicBezTo>
                <a:close/>
                <a:moveTo>
                  <a:pt x="18412" y="1"/>
                </a:moveTo>
                <a:cubicBezTo>
                  <a:pt x="17383" y="1"/>
                  <a:pt x="16363" y="188"/>
                  <a:pt x="15368" y="228"/>
                </a:cubicBezTo>
                <a:cubicBezTo>
                  <a:pt x="13697" y="356"/>
                  <a:pt x="11961" y="742"/>
                  <a:pt x="10353" y="1385"/>
                </a:cubicBezTo>
                <a:cubicBezTo>
                  <a:pt x="9067" y="1835"/>
                  <a:pt x="7910" y="2671"/>
                  <a:pt x="6752" y="3379"/>
                </a:cubicBezTo>
                <a:cubicBezTo>
                  <a:pt x="6045" y="3764"/>
                  <a:pt x="5852" y="4472"/>
                  <a:pt x="5209" y="4857"/>
                </a:cubicBezTo>
                <a:cubicBezTo>
                  <a:pt x="4438" y="5372"/>
                  <a:pt x="3923" y="6079"/>
                  <a:pt x="3409" y="6786"/>
                </a:cubicBezTo>
                <a:cubicBezTo>
                  <a:pt x="2766" y="7687"/>
                  <a:pt x="2380" y="8715"/>
                  <a:pt x="1801" y="9680"/>
                </a:cubicBezTo>
                <a:cubicBezTo>
                  <a:pt x="901" y="11159"/>
                  <a:pt x="451" y="12830"/>
                  <a:pt x="194" y="14502"/>
                </a:cubicBezTo>
                <a:cubicBezTo>
                  <a:pt x="1" y="15917"/>
                  <a:pt x="194" y="17331"/>
                  <a:pt x="387" y="18746"/>
                </a:cubicBezTo>
                <a:cubicBezTo>
                  <a:pt x="515" y="20225"/>
                  <a:pt x="580" y="21704"/>
                  <a:pt x="1094" y="23118"/>
                </a:cubicBezTo>
                <a:cubicBezTo>
                  <a:pt x="1287" y="23504"/>
                  <a:pt x="1480" y="23826"/>
                  <a:pt x="1608" y="24211"/>
                </a:cubicBezTo>
                <a:cubicBezTo>
                  <a:pt x="1994" y="25304"/>
                  <a:pt x="2444" y="26462"/>
                  <a:pt x="3216" y="27298"/>
                </a:cubicBezTo>
                <a:cubicBezTo>
                  <a:pt x="5402" y="29612"/>
                  <a:pt x="7717" y="31734"/>
                  <a:pt x="10675" y="33020"/>
                </a:cubicBezTo>
                <a:cubicBezTo>
                  <a:pt x="12153" y="33663"/>
                  <a:pt x="13632" y="34242"/>
                  <a:pt x="15240" y="34306"/>
                </a:cubicBezTo>
                <a:cubicBezTo>
                  <a:pt x="15293" y="34312"/>
                  <a:pt x="15345" y="34315"/>
                  <a:pt x="15396" y="34315"/>
                </a:cubicBezTo>
                <a:cubicBezTo>
                  <a:pt x="15851" y="34315"/>
                  <a:pt x="16231" y="34105"/>
                  <a:pt x="16643" y="34105"/>
                </a:cubicBezTo>
                <a:cubicBezTo>
                  <a:pt x="16689" y="34105"/>
                  <a:pt x="16736" y="34107"/>
                  <a:pt x="16783" y="34113"/>
                </a:cubicBezTo>
                <a:cubicBezTo>
                  <a:pt x="17254" y="34189"/>
                  <a:pt x="17718" y="34222"/>
                  <a:pt x="18176" y="34222"/>
                </a:cubicBezTo>
                <a:cubicBezTo>
                  <a:pt x="19657" y="34222"/>
                  <a:pt x="21081" y="33878"/>
                  <a:pt x="22506" y="33535"/>
                </a:cubicBezTo>
                <a:cubicBezTo>
                  <a:pt x="23792" y="33213"/>
                  <a:pt x="24949" y="32442"/>
                  <a:pt x="26171" y="31927"/>
                </a:cubicBezTo>
                <a:cubicBezTo>
                  <a:pt x="26942" y="31541"/>
                  <a:pt x="27328" y="30770"/>
                  <a:pt x="28035" y="30384"/>
                </a:cubicBezTo>
                <a:cubicBezTo>
                  <a:pt x="28485" y="30127"/>
                  <a:pt x="28743" y="29741"/>
                  <a:pt x="29128" y="29484"/>
                </a:cubicBezTo>
                <a:cubicBezTo>
                  <a:pt x="30093" y="28648"/>
                  <a:pt x="30607" y="27555"/>
                  <a:pt x="31314" y="26526"/>
                </a:cubicBezTo>
                <a:cubicBezTo>
                  <a:pt x="32600" y="24661"/>
                  <a:pt x="33501" y="22604"/>
                  <a:pt x="33758" y="20289"/>
                </a:cubicBezTo>
                <a:cubicBezTo>
                  <a:pt x="34015" y="18424"/>
                  <a:pt x="33886" y="16496"/>
                  <a:pt x="33758" y="14631"/>
                </a:cubicBezTo>
                <a:cubicBezTo>
                  <a:pt x="33694" y="13538"/>
                  <a:pt x="33436" y="12509"/>
                  <a:pt x="33243" y="11480"/>
                </a:cubicBezTo>
                <a:cubicBezTo>
                  <a:pt x="32986" y="10644"/>
                  <a:pt x="32279" y="10066"/>
                  <a:pt x="32022" y="9230"/>
                </a:cubicBezTo>
                <a:cubicBezTo>
                  <a:pt x="31765" y="8458"/>
                  <a:pt x="31314" y="7751"/>
                  <a:pt x="30800" y="7172"/>
                </a:cubicBezTo>
                <a:cubicBezTo>
                  <a:pt x="29386" y="5693"/>
                  <a:pt x="28100" y="4086"/>
                  <a:pt x="26363" y="2993"/>
                </a:cubicBezTo>
                <a:cubicBezTo>
                  <a:pt x="24499" y="1771"/>
                  <a:pt x="22377" y="1064"/>
                  <a:pt x="20319" y="292"/>
                </a:cubicBezTo>
                <a:cubicBezTo>
                  <a:pt x="19682" y="72"/>
                  <a:pt x="19045" y="1"/>
                  <a:pt x="18412" y="1"/>
                </a:cubicBezTo>
                <a:close/>
              </a:path>
            </a:pathLst>
          </a:cu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Shape 1794"/>
        <p:cNvGrpSpPr/>
        <p:nvPr/>
      </p:nvGrpSpPr>
      <p:grpSpPr>
        <a:xfrm>
          <a:off x="0" y="0"/>
          <a:ext cx="0" cy="0"/>
          <a:chOff x="0" y="0"/>
          <a:chExt cx="0" cy="0"/>
        </a:xfrm>
      </p:grpSpPr>
      <p:pic>
        <p:nvPicPr>
          <p:cNvPr id="1795" name="Google Shape;1795;p55" title="Gráfico">
            <a:hlinkClick r:id="rId3"/>
          </p:cNvPr>
          <p:cNvPicPr preferRelativeResize="0"/>
          <p:nvPr/>
        </p:nvPicPr>
        <p:blipFill>
          <a:blip r:embed="rId4">
            <a:alphaModFix/>
          </a:blip>
          <a:stretch>
            <a:fillRect/>
          </a:stretch>
        </p:blipFill>
        <p:spPr>
          <a:xfrm>
            <a:off x="3048327" y="1388679"/>
            <a:ext cx="3056315" cy="2668000"/>
          </a:xfrm>
          <a:prstGeom prst="rect">
            <a:avLst/>
          </a:prstGeom>
          <a:noFill/>
          <a:ln>
            <a:noFill/>
          </a:ln>
        </p:spPr>
      </p:pic>
      <p:sp>
        <p:nvSpPr>
          <p:cNvPr id="1796" name="Google Shape;1796;p55"/>
          <p:cNvSpPr txBox="1">
            <a:spLocks noGrp="1"/>
          </p:cNvSpPr>
          <p:nvPr>
            <p:ph type="title"/>
          </p:nvPr>
        </p:nvSpPr>
        <p:spPr>
          <a:xfrm>
            <a:off x="713100" y="539400"/>
            <a:ext cx="77178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HILFE FÜR DIE GEMEINSCHAFT</a:t>
            </a:r>
            <a:endParaRPr/>
          </a:p>
        </p:txBody>
      </p:sp>
      <p:cxnSp>
        <p:nvCxnSpPr>
          <p:cNvPr id="1797" name="Google Shape;1797;p55"/>
          <p:cNvCxnSpPr/>
          <p:nvPr/>
        </p:nvCxnSpPr>
        <p:spPr>
          <a:xfrm>
            <a:off x="1604850" y="1111125"/>
            <a:ext cx="5934300" cy="0"/>
          </a:xfrm>
          <a:prstGeom prst="straightConnector1">
            <a:avLst/>
          </a:prstGeom>
          <a:noFill/>
          <a:ln w="19050" cap="flat" cmpd="sng">
            <a:solidFill>
              <a:schemeClr val="dk1"/>
            </a:solidFill>
            <a:prstDash val="solid"/>
            <a:round/>
            <a:headEnd type="none" w="med" len="med"/>
            <a:tailEnd type="none" w="med" len="med"/>
          </a:ln>
        </p:spPr>
      </p:cxnSp>
      <p:sp>
        <p:nvSpPr>
          <p:cNvPr id="1798" name="Google Shape;1798;p55"/>
          <p:cNvSpPr txBox="1"/>
          <p:nvPr/>
        </p:nvSpPr>
        <p:spPr>
          <a:xfrm>
            <a:off x="1551825" y="4289220"/>
            <a:ext cx="6040200" cy="3156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sz="1200">
                <a:solidFill>
                  <a:schemeClr val="dk2"/>
                </a:solidFill>
                <a:latin typeface="Roboto"/>
                <a:ea typeface="Roboto"/>
                <a:cs typeface="Roboto"/>
                <a:sym typeface="Roboto"/>
              </a:rPr>
              <a:t>Folge dem Link in das Diagramm, um die Daten zu ändern und füge dann das neue hier ein. Für mehr Infos, </a:t>
            </a:r>
            <a:r>
              <a:rPr lang="en" sz="1200">
                <a:solidFill>
                  <a:schemeClr val="dk2"/>
                </a:solidFill>
                <a:uFill>
                  <a:noFill/>
                </a:uFill>
                <a:latin typeface="Roboto"/>
                <a:ea typeface="Roboto"/>
                <a:cs typeface="Roboto"/>
                <a:sym typeface="Roboto"/>
                <a:hlinkClick r:id="rId5">
                  <a:extLst>
                    <a:ext uri="{A12FA001-AC4F-418D-AE19-62706E023703}">
                      <ahyp:hlinkClr xmlns=""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val="tx"/>
                    </a:ext>
                  </a:extLst>
                </a:hlinkClick>
              </a:rPr>
              <a:t>klicke hier</a:t>
            </a:r>
            <a:endParaRPr sz="1200">
              <a:solidFill>
                <a:schemeClr val="dk2"/>
              </a:solidFill>
              <a:latin typeface="Roboto"/>
              <a:ea typeface="Roboto"/>
              <a:cs typeface="Roboto"/>
              <a:sym typeface="Roboto"/>
            </a:endParaRPr>
          </a:p>
        </p:txBody>
      </p:sp>
      <p:sp>
        <p:nvSpPr>
          <p:cNvPr id="1799" name="Google Shape;1799;p55"/>
          <p:cNvSpPr txBox="1"/>
          <p:nvPr/>
        </p:nvSpPr>
        <p:spPr>
          <a:xfrm>
            <a:off x="2004939" y="2439187"/>
            <a:ext cx="914100" cy="504600"/>
          </a:xfrm>
          <a:prstGeom prst="rect">
            <a:avLst/>
          </a:prstGeom>
          <a:solidFill>
            <a:schemeClr val="lt2"/>
          </a:solidFill>
          <a:ln w="19050" cap="flat" cmpd="sng">
            <a:solidFill>
              <a:schemeClr val="dk1"/>
            </a:solidFill>
            <a:prstDash val="solid"/>
            <a:round/>
            <a:headEnd type="none" w="sm" len="sm"/>
            <a:tailEnd type="none" w="sm" len="sm"/>
          </a:ln>
        </p:spPr>
        <p:txBody>
          <a:bodyPr spcFirstLastPara="1" wrap="square" lIns="91425" tIns="0" rIns="91425" bIns="91425" anchor="ctr" anchorCtr="0">
            <a:noAutofit/>
          </a:bodyPr>
          <a:lstStyle/>
          <a:p>
            <a:pPr marL="0" lvl="0" indent="0" algn="ctr" rtl="0">
              <a:spcBef>
                <a:spcPts val="0"/>
              </a:spcBef>
              <a:spcAft>
                <a:spcPts val="0"/>
              </a:spcAft>
              <a:buNone/>
            </a:pPr>
            <a:r>
              <a:rPr lang="en" sz="2400">
                <a:solidFill>
                  <a:schemeClr val="dk1"/>
                </a:solidFill>
                <a:latin typeface="Vollkorn"/>
                <a:ea typeface="Vollkorn"/>
                <a:cs typeface="Vollkorn"/>
                <a:sym typeface="Vollkorn"/>
              </a:rPr>
              <a:t>39%</a:t>
            </a:r>
            <a:endParaRPr sz="2400">
              <a:solidFill>
                <a:schemeClr val="dk1"/>
              </a:solidFill>
              <a:latin typeface="Vollkorn"/>
              <a:ea typeface="Vollkorn"/>
              <a:cs typeface="Vollkorn"/>
              <a:sym typeface="Vollkorn"/>
            </a:endParaRPr>
          </a:p>
        </p:txBody>
      </p:sp>
      <p:grpSp>
        <p:nvGrpSpPr>
          <p:cNvPr id="1800" name="Google Shape;1800;p55"/>
          <p:cNvGrpSpPr/>
          <p:nvPr/>
        </p:nvGrpSpPr>
        <p:grpSpPr>
          <a:xfrm>
            <a:off x="713095" y="2993387"/>
            <a:ext cx="2323800" cy="897500"/>
            <a:chOff x="830870" y="2993387"/>
            <a:chExt cx="2323800" cy="897500"/>
          </a:xfrm>
        </p:grpSpPr>
        <p:sp>
          <p:nvSpPr>
            <p:cNvPr id="1801" name="Google Shape;1801;p55"/>
            <p:cNvSpPr txBox="1"/>
            <p:nvPr/>
          </p:nvSpPr>
          <p:spPr>
            <a:xfrm>
              <a:off x="830870" y="2993387"/>
              <a:ext cx="2323800" cy="3546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sz="2000">
                  <a:solidFill>
                    <a:schemeClr val="dk1"/>
                  </a:solidFill>
                  <a:latin typeface="Vollkorn"/>
                  <a:ea typeface="Vollkorn"/>
                  <a:cs typeface="Vollkorn"/>
                  <a:sym typeface="Vollkorn"/>
                </a:rPr>
                <a:t>KLEIDUNG</a:t>
              </a:r>
              <a:endParaRPr sz="2000">
                <a:solidFill>
                  <a:schemeClr val="dk1"/>
                </a:solidFill>
                <a:latin typeface="Vollkorn"/>
                <a:ea typeface="Vollkorn"/>
                <a:cs typeface="Vollkorn"/>
                <a:sym typeface="Vollkorn"/>
              </a:endParaRPr>
            </a:p>
          </p:txBody>
        </p:sp>
        <p:sp>
          <p:nvSpPr>
            <p:cNvPr id="1802" name="Google Shape;1802;p55"/>
            <p:cNvSpPr txBox="1"/>
            <p:nvPr/>
          </p:nvSpPr>
          <p:spPr>
            <a:xfrm>
              <a:off x="830870" y="3386287"/>
              <a:ext cx="2323800" cy="5046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a:solidFill>
                    <a:schemeClr val="dk2"/>
                  </a:solidFill>
                  <a:latin typeface="Roboto"/>
                  <a:ea typeface="Roboto"/>
                  <a:cs typeface="Roboto"/>
                  <a:sym typeface="Roboto"/>
                </a:rPr>
                <a:t>Jupiter ist der größte in unserem Sonnensystem!</a:t>
              </a:r>
              <a:endParaRPr>
                <a:solidFill>
                  <a:schemeClr val="dk2"/>
                </a:solidFill>
                <a:latin typeface="Roboto"/>
                <a:ea typeface="Roboto"/>
                <a:cs typeface="Roboto"/>
                <a:sym typeface="Roboto"/>
              </a:endParaRPr>
            </a:p>
          </p:txBody>
        </p:sp>
      </p:grpSp>
      <p:grpSp>
        <p:nvGrpSpPr>
          <p:cNvPr id="1803" name="Google Shape;1803;p55"/>
          <p:cNvGrpSpPr/>
          <p:nvPr/>
        </p:nvGrpSpPr>
        <p:grpSpPr>
          <a:xfrm>
            <a:off x="6102407" y="2282351"/>
            <a:ext cx="2323800" cy="897500"/>
            <a:chOff x="6002242" y="2282351"/>
            <a:chExt cx="2323800" cy="897500"/>
          </a:xfrm>
        </p:grpSpPr>
        <p:sp>
          <p:nvSpPr>
            <p:cNvPr id="1804" name="Google Shape;1804;p55"/>
            <p:cNvSpPr txBox="1"/>
            <p:nvPr/>
          </p:nvSpPr>
          <p:spPr>
            <a:xfrm>
              <a:off x="6002243" y="2282351"/>
              <a:ext cx="2323800" cy="3546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000">
                  <a:solidFill>
                    <a:schemeClr val="dk1"/>
                  </a:solidFill>
                  <a:latin typeface="Vollkorn"/>
                  <a:ea typeface="Vollkorn"/>
                  <a:cs typeface="Vollkorn"/>
                  <a:sym typeface="Vollkorn"/>
                </a:rPr>
                <a:t>LEBENSMITTEL</a:t>
              </a:r>
              <a:endParaRPr sz="2000">
                <a:solidFill>
                  <a:schemeClr val="dk1"/>
                </a:solidFill>
                <a:latin typeface="Vollkorn"/>
                <a:ea typeface="Vollkorn"/>
                <a:cs typeface="Vollkorn"/>
                <a:sym typeface="Vollkorn"/>
              </a:endParaRPr>
            </a:p>
          </p:txBody>
        </p:sp>
        <p:sp>
          <p:nvSpPr>
            <p:cNvPr id="1805" name="Google Shape;1805;p55"/>
            <p:cNvSpPr txBox="1"/>
            <p:nvPr/>
          </p:nvSpPr>
          <p:spPr>
            <a:xfrm>
              <a:off x="6002242" y="2675251"/>
              <a:ext cx="2323800" cy="5046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dk2"/>
                  </a:solidFill>
                  <a:latin typeface="Roboto"/>
                  <a:ea typeface="Roboto"/>
                  <a:cs typeface="Roboto"/>
                  <a:sym typeface="Roboto"/>
                </a:rPr>
                <a:t>Der äußerste Planet unseres Sonnensystems!</a:t>
              </a:r>
              <a:endParaRPr>
                <a:solidFill>
                  <a:schemeClr val="dk2"/>
                </a:solidFill>
                <a:latin typeface="Roboto"/>
                <a:ea typeface="Roboto"/>
                <a:cs typeface="Roboto"/>
                <a:sym typeface="Roboto"/>
              </a:endParaRPr>
            </a:p>
          </p:txBody>
        </p:sp>
      </p:grpSp>
      <p:sp>
        <p:nvSpPr>
          <p:cNvPr id="1806" name="Google Shape;1806;p55"/>
          <p:cNvSpPr/>
          <p:nvPr/>
        </p:nvSpPr>
        <p:spPr>
          <a:xfrm>
            <a:off x="5101225" y="2232751"/>
            <a:ext cx="260700" cy="260700"/>
          </a:xfrm>
          <a:prstGeom prst="ellipse">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 name="Google Shape;1807;p55"/>
          <p:cNvSpPr/>
          <p:nvPr/>
        </p:nvSpPr>
        <p:spPr>
          <a:xfrm>
            <a:off x="3579350" y="2943776"/>
            <a:ext cx="260700" cy="2607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808" name="Google Shape;1808;p55"/>
          <p:cNvCxnSpPr>
            <a:stCxn id="1799" idx="3"/>
            <a:endCxn id="1807" idx="0"/>
          </p:cNvCxnSpPr>
          <p:nvPr/>
        </p:nvCxnSpPr>
        <p:spPr>
          <a:xfrm>
            <a:off x="2919039" y="2691487"/>
            <a:ext cx="790800" cy="252300"/>
          </a:xfrm>
          <a:prstGeom prst="bentConnector2">
            <a:avLst/>
          </a:prstGeom>
          <a:noFill/>
          <a:ln w="19050" cap="flat" cmpd="sng">
            <a:solidFill>
              <a:schemeClr val="dk1"/>
            </a:solidFill>
            <a:prstDash val="solid"/>
            <a:round/>
            <a:headEnd type="none" w="med" len="med"/>
            <a:tailEnd type="oval" w="med" len="med"/>
          </a:ln>
        </p:spPr>
      </p:cxnSp>
      <p:cxnSp>
        <p:nvCxnSpPr>
          <p:cNvPr id="1809" name="Google Shape;1809;p55"/>
          <p:cNvCxnSpPr>
            <a:stCxn id="1810" idx="1"/>
            <a:endCxn id="1806" idx="0"/>
          </p:cNvCxnSpPr>
          <p:nvPr/>
        </p:nvCxnSpPr>
        <p:spPr>
          <a:xfrm flipH="1">
            <a:off x="5231429" y="1980451"/>
            <a:ext cx="980400" cy="252300"/>
          </a:xfrm>
          <a:prstGeom prst="bentConnector2">
            <a:avLst/>
          </a:prstGeom>
          <a:noFill/>
          <a:ln w="19050" cap="flat" cmpd="sng">
            <a:solidFill>
              <a:schemeClr val="dk1"/>
            </a:solidFill>
            <a:prstDash val="solid"/>
            <a:round/>
            <a:headEnd type="none" w="med" len="med"/>
            <a:tailEnd type="oval" w="med" len="med"/>
          </a:ln>
        </p:spPr>
      </p:cxnSp>
      <p:sp>
        <p:nvSpPr>
          <p:cNvPr id="1810" name="Google Shape;1810;p55"/>
          <p:cNvSpPr txBox="1"/>
          <p:nvPr/>
        </p:nvSpPr>
        <p:spPr>
          <a:xfrm>
            <a:off x="6211829" y="1728151"/>
            <a:ext cx="914100" cy="504600"/>
          </a:xfrm>
          <a:prstGeom prst="rect">
            <a:avLst/>
          </a:prstGeom>
          <a:solidFill>
            <a:schemeClr val="lt2"/>
          </a:solidFill>
          <a:ln w="19050" cap="flat" cmpd="sng">
            <a:solidFill>
              <a:schemeClr val="dk1"/>
            </a:solidFill>
            <a:prstDash val="solid"/>
            <a:round/>
            <a:headEnd type="none" w="sm" len="sm"/>
            <a:tailEnd type="none" w="sm" len="sm"/>
          </a:ln>
        </p:spPr>
        <p:txBody>
          <a:bodyPr spcFirstLastPara="1" wrap="square" lIns="91425" tIns="0" rIns="91425" bIns="91425" anchor="ctr" anchorCtr="0">
            <a:noAutofit/>
          </a:bodyPr>
          <a:lstStyle/>
          <a:p>
            <a:pPr marL="0" lvl="0" indent="0" algn="ctr" rtl="0">
              <a:spcBef>
                <a:spcPts val="0"/>
              </a:spcBef>
              <a:spcAft>
                <a:spcPts val="0"/>
              </a:spcAft>
              <a:buNone/>
            </a:pPr>
            <a:r>
              <a:rPr lang="en" sz="2400">
                <a:solidFill>
                  <a:schemeClr val="dk1"/>
                </a:solidFill>
                <a:latin typeface="Vollkorn"/>
                <a:ea typeface="Vollkorn"/>
                <a:cs typeface="Vollkorn"/>
                <a:sym typeface="Vollkorn"/>
              </a:rPr>
              <a:t>17%</a:t>
            </a:r>
            <a:endParaRPr sz="2400">
              <a:solidFill>
                <a:schemeClr val="dk1"/>
              </a:solidFill>
              <a:latin typeface="Vollkorn"/>
              <a:ea typeface="Vollkorn"/>
              <a:cs typeface="Vollkorn"/>
              <a:sym typeface="Vollkorn"/>
            </a:endParaRPr>
          </a:p>
        </p:txBody>
      </p:sp>
      <p:grpSp>
        <p:nvGrpSpPr>
          <p:cNvPr id="1811" name="Google Shape;1811;p55"/>
          <p:cNvGrpSpPr/>
          <p:nvPr/>
        </p:nvGrpSpPr>
        <p:grpSpPr>
          <a:xfrm>
            <a:off x="4208047" y="2376500"/>
            <a:ext cx="723204" cy="709205"/>
            <a:chOff x="2664801" y="2812748"/>
            <a:chExt cx="416328" cy="408246"/>
          </a:xfrm>
        </p:grpSpPr>
        <p:sp>
          <p:nvSpPr>
            <p:cNvPr id="1812" name="Google Shape;1812;p55"/>
            <p:cNvSpPr/>
            <p:nvPr/>
          </p:nvSpPr>
          <p:spPr>
            <a:xfrm>
              <a:off x="2899959" y="3182089"/>
              <a:ext cx="26598" cy="24687"/>
            </a:xfrm>
            <a:custGeom>
              <a:avLst/>
              <a:gdLst/>
              <a:ahLst/>
              <a:cxnLst/>
              <a:rect l="l" t="t" r="r" b="b"/>
              <a:pathLst>
                <a:path w="668" h="620" extrusionOk="0">
                  <a:moveTo>
                    <a:pt x="314" y="134"/>
                  </a:moveTo>
                  <a:cubicBezTo>
                    <a:pt x="382" y="134"/>
                    <a:pt x="442" y="156"/>
                    <a:pt x="477" y="191"/>
                  </a:cubicBezTo>
                  <a:cubicBezTo>
                    <a:pt x="501" y="239"/>
                    <a:pt x="525" y="286"/>
                    <a:pt x="477" y="382"/>
                  </a:cubicBezTo>
                  <a:cubicBezTo>
                    <a:pt x="460" y="433"/>
                    <a:pt x="406" y="472"/>
                    <a:pt x="341" y="472"/>
                  </a:cubicBezTo>
                  <a:cubicBezTo>
                    <a:pt x="316" y="472"/>
                    <a:pt x="289" y="466"/>
                    <a:pt x="263" y="453"/>
                  </a:cubicBezTo>
                  <a:cubicBezTo>
                    <a:pt x="191" y="429"/>
                    <a:pt x="144" y="358"/>
                    <a:pt x="144" y="310"/>
                  </a:cubicBezTo>
                  <a:cubicBezTo>
                    <a:pt x="144" y="262"/>
                    <a:pt x="167" y="191"/>
                    <a:pt x="239" y="143"/>
                  </a:cubicBezTo>
                  <a:cubicBezTo>
                    <a:pt x="264" y="137"/>
                    <a:pt x="290" y="134"/>
                    <a:pt x="314" y="134"/>
                  </a:cubicBezTo>
                  <a:close/>
                  <a:moveTo>
                    <a:pt x="332" y="1"/>
                  </a:moveTo>
                  <a:cubicBezTo>
                    <a:pt x="286" y="1"/>
                    <a:pt x="239" y="8"/>
                    <a:pt x="191" y="24"/>
                  </a:cubicBezTo>
                  <a:cubicBezTo>
                    <a:pt x="72" y="72"/>
                    <a:pt x="1" y="167"/>
                    <a:pt x="1" y="310"/>
                  </a:cubicBezTo>
                  <a:cubicBezTo>
                    <a:pt x="25" y="453"/>
                    <a:pt x="96" y="548"/>
                    <a:pt x="215" y="596"/>
                  </a:cubicBezTo>
                  <a:cubicBezTo>
                    <a:pt x="263" y="620"/>
                    <a:pt x="286" y="620"/>
                    <a:pt x="310" y="620"/>
                  </a:cubicBezTo>
                  <a:cubicBezTo>
                    <a:pt x="429" y="620"/>
                    <a:pt x="548" y="548"/>
                    <a:pt x="620" y="453"/>
                  </a:cubicBezTo>
                  <a:cubicBezTo>
                    <a:pt x="667" y="334"/>
                    <a:pt x="667" y="215"/>
                    <a:pt x="572" y="96"/>
                  </a:cubicBezTo>
                  <a:cubicBezTo>
                    <a:pt x="509" y="32"/>
                    <a:pt x="424" y="1"/>
                    <a:pt x="3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 name="Google Shape;1813;p55"/>
            <p:cNvSpPr/>
            <p:nvPr/>
          </p:nvSpPr>
          <p:spPr>
            <a:xfrm>
              <a:off x="2877224" y="2979063"/>
              <a:ext cx="203905" cy="241931"/>
            </a:xfrm>
            <a:custGeom>
              <a:avLst/>
              <a:gdLst/>
              <a:ahLst/>
              <a:cxnLst/>
              <a:rect l="l" t="t" r="r" b="b"/>
              <a:pathLst>
                <a:path w="5121" h="6076" extrusionOk="0">
                  <a:moveTo>
                    <a:pt x="4787" y="218"/>
                  </a:moveTo>
                  <a:cubicBezTo>
                    <a:pt x="4858" y="289"/>
                    <a:pt x="4882" y="408"/>
                    <a:pt x="4906" y="480"/>
                  </a:cubicBezTo>
                  <a:cubicBezTo>
                    <a:pt x="4930" y="575"/>
                    <a:pt x="4930" y="646"/>
                    <a:pt x="4930" y="741"/>
                  </a:cubicBezTo>
                  <a:cubicBezTo>
                    <a:pt x="4906" y="765"/>
                    <a:pt x="4858" y="765"/>
                    <a:pt x="4834" y="765"/>
                  </a:cubicBezTo>
                  <a:cubicBezTo>
                    <a:pt x="4811" y="765"/>
                    <a:pt x="4787" y="765"/>
                    <a:pt x="4763" y="741"/>
                  </a:cubicBezTo>
                  <a:cubicBezTo>
                    <a:pt x="4739" y="694"/>
                    <a:pt x="4739" y="646"/>
                    <a:pt x="4739" y="575"/>
                  </a:cubicBezTo>
                  <a:cubicBezTo>
                    <a:pt x="4739" y="456"/>
                    <a:pt x="4763" y="337"/>
                    <a:pt x="4787" y="218"/>
                  </a:cubicBezTo>
                  <a:close/>
                  <a:moveTo>
                    <a:pt x="4155" y="342"/>
                  </a:moveTo>
                  <a:cubicBezTo>
                    <a:pt x="4185" y="342"/>
                    <a:pt x="4214" y="348"/>
                    <a:pt x="4239" y="360"/>
                  </a:cubicBezTo>
                  <a:cubicBezTo>
                    <a:pt x="4191" y="456"/>
                    <a:pt x="4191" y="575"/>
                    <a:pt x="4191" y="670"/>
                  </a:cubicBezTo>
                  <a:cubicBezTo>
                    <a:pt x="4191" y="694"/>
                    <a:pt x="4191" y="718"/>
                    <a:pt x="4191" y="741"/>
                  </a:cubicBezTo>
                  <a:cubicBezTo>
                    <a:pt x="4168" y="1027"/>
                    <a:pt x="4096" y="1313"/>
                    <a:pt x="3977" y="1599"/>
                  </a:cubicBezTo>
                  <a:cubicBezTo>
                    <a:pt x="3977" y="1456"/>
                    <a:pt x="3977" y="1337"/>
                    <a:pt x="3953" y="1218"/>
                  </a:cubicBezTo>
                  <a:cubicBezTo>
                    <a:pt x="3953" y="1146"/>
                    <a:pt x="3930" y="1099"/>
                    <a:pt x="3930" y="1027"/>
                  </a:cubicBezTo>
                  <a:cubicBezTo>
                    <a:pt x="3906" y="956"/>
                    <a:pt x="3882" y="884"/>
                    <a:pt x="3882" y="813"/>
                  </a:cubicBezTo>
                  <a:cubicBezTo>
                    <a:pt x="3858" y="694"/>
                    <a:pt x="3858" y="551"/>
                    <a:pt x="3953" y="456"/>
                  </a:cubicBezTo>
                  <a:cubicBezTo>
                    <a:pt x="3988" y="386"/>
                    <a:pt x="4074" y="342"/>
                    <a:pt x="4155" y="342"/>
                  </a:cubicBezTo>
                  <a:close/>
                  <a:moveTo>
                    <a:pt x="3263" y="1075"/>
                  </a:moveTo>
                  <a:cubicBezTo>
                    <a:pt x="3358" y="1075"/>
                    <a:pt x="3429" y="1099"/>
                    <a:pt x="3501" y="1146"/>
                  </a:cubicBezTo>
                  <a:cubicBezTo>
                    <a:pt x="3477" y="1289"/>
                    <a:pt x="3429" y="1432"/>
                    <a:pt x="3358" y="1551"/>
                  </a:cubicBezTo>
                  <a:cubicBezTo>
                    <a:pt x="3310" y="1623"/>
                    <a:pt x="3263" y="1670"/>
                    <a:pt x="3215" y="1694"/>
                  </a:cubicBezTo>
                  <a:cubicBezTo>
                    <a:pt x="3201" y="1701"/>
                    <a:pt x="3185" y="1704"/>
                    <a:pt x="3169" y="1704"/>
                  </a:cubicBezTo>
                  <a:cubicBezTo>
                    <a:pt x="3130" y="1704"/>
                    <a:pt x="3089" y="1687"/>
                    <a:pt x="3072" y="1670"/>
                  </a:cubicBezTo>
                  <a:cubicBezTo>
                    <a:pt x="3072" y="1623"/>
                    <a:pt x="3072" y="1575"/>
                    <a:pt x="3096" y="1527"/>
                  </a:cubicBezTo>
                  <a:cubicBezTo>
                    <a:pt x="3120" y="1384"/>
                    <a:pt x="3167" y="1242"/>
                    <a:pt x="3263" y="1099"/>
                  </a:cubicBezTo>
                  <a:cubicBezTo>
                    <a:pt x="3263" y="1099"/>
                    <a:pt x="3263" y="1099"/>
                    <a:pt x="3263" y="1075"/>
                  </a:cubicBezTo>
                  <a:close/>
                  <a:moveTo>
                    <a:pt x="4644" y="146"/>
                  </a:moveTo>
                  <a:cubicBezTo>
                    <a:pt x="4620" y="289"/>
                    <a:pt x="4596" y="432"/>
                    <a:pt x="4596" y="575"/>
                  </a:cubicBezTo>
                  <a:cubicBezTo>
                    <a:pt x="4596" y="670"/>
                    <a:pt x="4596" y="765"/>
                    <a:pt x="4668" y="837"/>
                  </a:cubicBezTo>
                  <a:cubicBezTo>
                    <a:pt x="4692" y="884"/>
                    <a:pt x="4763" y="908"/>
                    <a:pt x="4834" y="908"/>
                  </a:cubicBezTo>
                  <a:lnTo>
                    <a:pt x="4858" y="908"/>
                  </a:lnTo>
                  <a:cubicBezTo>
                    <a:pt x="4882" y="908"/>
                    <a:pt x="4906" y="908"/>
                    <a:pt x="4954" y="884"/>
                  </a:cubicBezTo>
                  <a:lnTo>
                    <a:pt x="4954" y="884"/>
                  </a:lnTo>
                  <a:cubicBezTo>
                    <a:pt x="4954" y="1075"/>
                    <a:pt x="4930" y="1265"/>
                    <a:pt x="4882" y="1456"/>
                  </a:cubicBezTo>
                  <a:cubicBezTo>
                    <a:pt x="4858" y="1456"/>
                    <a:pt x="4858" y="1456"/>
                    <a:pt x="4858" y="1480"/>
                  </a:cubicBezTo>
                  <a:cubicBezTo>
                    <a:pt x="4834" y="1551"/>
                    <a:pt x="4811" y="1623"/>
                    <a:pt x="4787" y="1718"/>
                  </a:cubicBezTo>
                  <a:cubicBezTo>
                    <a:pt x="4763" y="1694"/>
                    <a:pt x="4715" y="1670"/>
                    <a:pt x="4668" y="1646"/>
                  </a:cubicBezTo>
                  <a:cubicBezTo>
                    <a:pt x="4620" y="1646"/>
                    <a:pt x="4596" y="1670"/>
                    <a:pt x="4573" y="1694"/>
                  </a:cubicBezTo>
                  <a:cubicBezTo>
                    <a:pt x="4573" y="1742"/>
                    <a:pt x="4573" y="1765"/>
                    <a:pt x="4620" y="1789"/>
                  </a:cubicBezTo>
                  <a:cubicBezTo>
                    <a:pt x="4668" y="1813"/>
                    <a:pt x="4692" y="1837"/>
                    <a:pt x="4739" y="1861"/>
                  </a:cubicBezTo>
                  <a:cubicBezTo>
                    <a:pt x="4739" y="1861"/>
                    <a:pt x="4715" y="1885"/>
                    <a:pt x="4715" y="1908"/>
                  </a:cubicBezTo>
                  <a:lnTo>
                    <a:pt x="4549" y="1813"/>
                  </a:lnTo>
                  <a:cubicBezTo>
                    <a:pt x="4501" y="1813"/>
                    <a:pt x="4453" y="1813"/>
                    <a:pt x="4453" y="1861"/>
                  </a:cubicBezTo>
                  <a:cubicBezTo>
                    <a:pt x="4430" y="1885"/>
                    <a:pt x="4430" y="1932"/>
                    <a:pt x="4477" y="1956"/>
                  </a:cubicBezTo>
                  <a:lnTo>
                    <a:pt x="4644" y="2051"/>
                  </a:lnTo>
                  <a:cubicBezTo>
                    <a:pt x="4644" y="2051"/>
                    <a:pt x="4620" y="2075"/>
                    <a:pt x="4620" y="2099"/>
                  </a:cubicBezTo>
                  <a:cubicBezTo>
                    <a:pt x="4358" y="2599"/>
                    <a:pt x="3977" y="3051"/>
                    <a:pt x="3596" y="3456"/>
                  </a:cubicBezTo>
                  <a:cubicBezTo>
                    <a:pt x="3572" y="3504"/>
                    <a:pt x="3572" y="3528"/>
                    <a:pt x="3596" y="3575"/>
                  </a:cubicBezTo>
                  <a:lnTo>
                    <a:pt x="3644" y="3575"/>
                  </a:lnTo>
                  <a:cubicBezTo>
                    <a:pt x="3668" y="3575"/>
                    <a:pt x="3691" y="3575"/>
                    <a:pt x="3691" y="3552"/>
                  </a:cubicBezTo>
                  <a:cubicBezTo>
                    <a:pt x="4072" y="3123"/>
                    <a:pt x="4477" y="2694"/>
                    <a:pt x="4739" y="2170"/>
                  </a:cubicBezTo>
                  <a:cubicBezTo>
                    <a:pt x="4787" y="2075"/>
                    <a:pt x="4834" y="2004"/>
                    <a:pt x="4858" y="1908"/>
                  </a:cubicBezTo>
                  <a:lnTo>
                    <a:pt x="4882" y="1908"/>
                  </a:lnTo>
                  <a:cubicBezTo>
                    <a:pt x="4858" y="2337"/>
                    <a:pt x="4763" y="2742"/>
                    <a:pt x="4573" y="3123"/>
                  </a:cubicBezTo>
                  <a:cubicBezTo>
                    <a:pt x="4311" y="3647"/>
                    <a:pt x="3930" y="4075"/>
                    <a:pt x="3477" y="4385"/>
                  </a:cubicBezTo>
                  <a:lnTo>
                    <a:pt x="3453" y="4385"/>
                  </a:lnTo>
                  <a:cubicBezTo>
                    <a:pt x="3287" y="4504"/>
                    <a:pt x="3096" y="4623"/>
                    <a:pt x="3048" y="4838"/>
                  </a:cubicBezTo>
                  <a:cubicBezTo>
                    <a:pt x="2858" y="4814"/>
                    <a:pt x="2667" y="4814"/>
                    <a:pt x="2501" y="4814"/>
                  </a:cubicBezTo>
                  <a:lnTo>
                    <a:pt x="2239" y="4814"/>
                  </a:lnTo>
                  <a:lnTo>
                    <a:pt x="1358" y="4766"/>
                  </a:lnTo>
                  <a:cubicBezTo>
                    <a:pt x="1279" y="4756"/>
                    <a:pt x="1196" y="4750"/>
                    <a:pt x="1110" y="4750"/>
                  </a:cubicBezTo>
                  <a:cubicBezTo>
                    <a:pt x="989" y="4750"/>
                    <a:pt x="864" y="4762"/>
                    <a:pt x="738" y="4790"/>
                  </a:cubicBezTo>
                  <a:cubicBezTo>
                    <a:pt x="619" y="4361"/>
                    <a:pt x="715" y="3909"/>
                    <a:pt x="977" y="3575"/>
                  </a:cubicBezTo>
                  <a:cubicBezTo>
                    <a:pt x="1143" y="3385"/>
                    <a:pt x="1334" y="3218"/>
                    <a:pt x="1548" y="3075"/>
                  </a:cubicBezTo>
                  <a:cubicBezTo>
                    <a:pt x="1643" y="3004"/>
                    <a:pt x="1739" y="2932"/>
                    <a:pt x="1810" y="2861"/>
                  </a:cubicBezTo>
                  <a:cubicBezTo>
                    <a:pt x="2167" y="2551"/>
                    <a:pt x="2453" y="2194"/>
                    <a:pt x="2667" y="1765"/>
                  </a:cubicBezTo>
                  <a:cubicBezTo>
                    <a:pt x="2691" y="1742"/>
                    <a:pt x="2691" y="1694"/>
                    <a:pt x="2715" y="1670"/>
                  </a:cubicBezTo>
                  <a:cubicBezTo>
                    <a:pt x="2763" y="1551"/>
                    <a:pt x="2810" y="1456"/>
                    <a:pt x="2882" y="1361"/>
                  </a:cubicBezTo>
                  <a:cubicBezTo>
                    <a:pt x="2929" y="1289"/>
                    <a:pt x="2977" y="1218"/>
                    <a:pt x="3072" y="1146"/>
                  </a:cubicBezTo>
                  <a:lnTo>
                    <a:pt x="3072" y="1146"/>
                  </a:lnTo>
                  <a:cubicBezTo>
                    <a:pt x="3025" y="1265"/>
                    <a:pt x="2977" y="1384"/>
                    <a:pt x="2953" y="1504"/>
                  </a:cubicBezTo>
                  <a:cubicBezTo>
                    <a:pt x="2929" y="1575"/>
                    <a:pt x="2906" y="1646"/>
                    <a:pt x="2953" y="1718"/>
                  </a:cubicBezTo>
                  <a:cubicBezTo>
                    <a:pt x="3001" y="1813"/>
                    <a:pt x="3096" y="1837"/>
                    <a:pt x="3167" y="1837"/>
                  </a:cubicBezTo>
                  <a:cubicBezTo>
                    <a:pt x="3191" y="1837"/>
                    <a:pt x="3239" y="1837"/>
                    <a:pt x="3263" y="1813"/>
                  </a:cubicBezTo>
                  <a:cubicBezTo>
                    <a:pt x="3382" y="1765"/>
                    <a:pt x="3453" y="1670"/>
                    <a:pt x="3477" y="1623"/>
                  </a:cubicBezTo>
                  <a:cubicBezTo>
                    <a:pt x="3525" y="1551"/>
                    <a:pt x="3548" y="1480"/>
                    <a:pt x="3572" y="1408"/>
                  </a:cubicBezTo>
                  <a:lnTo>
                    <a:pt x="3572" y="1408"/>
                  </a:lnTo>
                  <a:cubicBezTo>
                    <a:pt x="3572" y="1504"/>
                    <a:pt x="3525" y="1599"/>
                    <a:pt x="3501" y="1694"/>
                  </a:cubicBezTo>
                  <a:cubicBezTo>
                    <a:pt x="3263" y="2242"/>
                    <a:pt x="2929" y="2766"/>
                    <a:pt x="2524" y="3218"/>
                  </a:cubicBezTo>
                  <a:cubicBezTo>
                    <a:pt x="2501" y="3242"/>
                    <a:pt x="2501" y="3290"/>
                    <a:pt x="2524" y="3313"/>
                  </a:cubicBezTo>
                  <a:cubicBezTo>
                    <a:pt x="2536" y="3325"/>
                    <a:pt x="2554" y="3331"/>
                    <a:pt x="2572" y="3331"/>
                  </a:cubicBezTo>
                  <a:cubicBezTo>
                    <a:pt x="2590" y="3331"/>
                    <a:pt x="2608" y="3325"/>
                    <a:pt x="2620" y="3313"/>
                  </a:cubicBezTo>
                  <a:cubicBezTo>
                    <a:pt x="2715" y="3218"/>
                    <a:pt x="2786" y="3123"/>
                    <a:pt x="2858" y="3051"/>
                  </a:cubicBezTo>
                  <a:cubicBezTo>
                    <a:pt x="2858" y="3051"/>
                    <a:pt x="2882" y="3051"/>
                    <a:pt x="2882" y="3028"/>
                  </a:cubicBezTo>
                  <a:cubicBezTo>
                    <a:pt x="3287" y="2813"/>
                    <a:pt x="3644" y="2480"/>
                    <a:pt x="3882" y="2075"/>
                  </a:cubicBezTo>
                  <a:cubicBezTo>
                    <a:pt x="4144" y="1670"/>
                    <a:pt x="4287" y="1218"/>
                    <a:pt x="4334" y="765"/>
                  </a:cubicBezTo>
                  <a:cubicBezTo>
                    <a:pt x="4334" y="741"/>
                    <a:pt x="4334" y="718"/>
                    <a:pt x="4334" y="694"/>
                  </a:cubicBezTo>
                  <a:cubicBezTo>
                    <a:pt x="4334" y="551"/>
                    <a:pt x="4334" y="456"/>
                    <a:pt x="4382" y="337"/>
                  </a:cubicBezTo>
                  <a:cubicBezTo>
                    <a:pt x="4430" y="241"/>
                    <a:pt x="4549" y="146"/>
                    <a:pt x="4644" y="146"/>
                  </a:cubicBezTo>
                  <a:close/>
                  <a:moveTo>
                    <a:pt x="1072" y="4885"/>
                  </a:moveTo>
                  <a:cubicBezTo>
                    <a:pt x="1167" y="4885"/>
                    <a:pt x="1262" y="4885"/>
                    <a:pt x="1358" y="4909"/>
                  </a:cubicBezTo>
                  <a:lnTo>
                    <a:pt x="2239" y="4957"/>
                  </a:lnTo>
                  <a:lnTo>
                    <a:pt x="2501" y="4957"/>
                  </a:lnTo>
                  <a:cubicBezTo>
                    <a:pt x="2786" y="4957"/>
                    <a:pt x="3120" y="4957"/>
                    <a:pt x="3334" y="5076"/>
                  </a:cubicBezTo>
                  <a:cubicBezTo>
                    <a:pt x="3406" y="5147"/>
                    <a:pt x="3453" y="5219"/>
                    <a:pt x="3453" y="5338"/>
                  </a:cubicBezTo>
                  <a:cubicBezTo>
                    <a:pt x="3453" y="5528"/>
                    <a:pt x="3358" y="5719"/>
                    <a:pt x="3215" y="5814"/>
                  </a:cubicBezTo>
                  <a:cubicBezTo>
                    <a:pt x="3025" y="5933"/>
                    <a:pt x="2763" y="5933"/>
                    <a:pt x="2572" y="5933"/>
                  </a:cubicBezTo>
                  <a:lnTo>
                    <a:pt x="1119" y="5933"/>
                  </a:lnTo>
                  <a:cubicBezTo>
                    <a:pt x="953" y="5933"/>
                    <a:pt x="762" y="5933"/>
                    <a:pt x="572" y="5885"/>
                  </a:cubicBezTo>
                  <a:cubicBezTo>
                    <a:pt x="429" y="5838"/>
                    <a:pt x="262" y="5719"/>
                    <a:pt x="214" y="5552"/>
                  </a:cubicBezTo>
                  <a:cubicBezTo>
                    <a:pt x="167" y="5361"/>
                    <a:pt x="286" y="5100"/>
                    <a:pt x="572" y="4980"/>
                  </a:cubicBezTo>
                  <a:cubicBezTo>
                    <a:pt x="715" y="4909"/>
                    <a:pt x="905" y="4885"/>
                    <a:pt x="1072" y="4885"/>
                  </a:cubicBezTo>
                  <a:close/>
                  <a:moveTo>
                    <a:pt x="4648" y="0"/>
                  </a:moveTo>
                  <a:cubicBezTo>
                    <a:pt x="4497" y="0"/>
                    <a:pt x="4352" y="111"/>
                    <a:pt x="4287" y="241"/>
                  </a:cubicBezTo>
                  <a:cubicBezTo>
                    <a:pt x="4239" y="214"/>
                    <a:pt x="4190" y="202"/>
                    <a:pt x="4141" y="202"/>
                  </a:cubicBezTo>
                  <a:cubicBezTo>
                    <a:pt x="4019" y="202"/>
                    <a:pt x="3902" y="275"/>
                    <a:pt x="3834" y="360"/>
                  </a:cubicBezTo>
                  <a:cubicBezTo>
                    <a:pt x="3739" y="480"/>
                    <a:pt x="3715" y="646"/>
                    <a:pt x="3739" y="813"/>
                  </a:cubicBezTo>
                  <a:cubicBezTo>
                    <a:pt x="3739" y="908"/>
                    <a:pt x="3763" y="980"/>
                    <a:pt x="3787" y="1051"/>
                  </a:cubicBezTo>
                  <a:cubicBezTo>
                    <a:pt x="3787" y="1123"/>
                    <a:pt x="3810" y="1194"/>
                    <a:pt x="3810" y="1242"/>
                  </a:cubicBezTo>
                  <a:cubicBezTo>
                    <a:pt x="3858" y="1480"/>
                    <a:pt x="3858" y="1789"/>
                    <a:pt x="3739" y="2027"/>
                  </a:cubicBezTo>
                  <a:cubicBezTo>
                    <a:pt x="3572" y="2313"/>
                    <a:pt x="3334" y="2551"/>
                    <a:pt x="3072" y="2742"/>
                  </a:cubicBezTo>
                  <a:cubicBezTo>
                    <a:pt x="3287" y="2432"/>
                    <a:pt x="3477" y="2099"/>
                    <a:pt x="3620" y="1742"/>
                  </a:cubicBezTo>
                  <a:cubicBezTo>
                    <a:pt x="3715" y="1575"/>
                    <a:pt x="3787" y="1313"/>
                    <a:pt x="3668" y="1123"/>
                  </a:cubicBezTo>
                  <a:cubicBezTo>
                    <a:pt x="3644" y="1123"/>
                    <a:pt x="3644" y="1099"/>
                    <a:pt x="3644" y="1099"/>
                  </a:cubicBezTo>
                  <a:cubicBezTo>
                    <a:pt x="3644" y="1075"/>
                    <a:pt x="3620" y="1051"/>
                    <a:pt x="3596" y="1051"/>
                  </a:cubicBezTo>
                  <a:cubicBezTo>
                    <a:pt x="3509" y="981"/>
                    <a:pt x="3396" y="937"/>
                    <a:pt x="3286" y="937"/>
                  </a:cubicBezTo>
                  <a:cubicBezTo>
                    <a:pt x="3246" y="937"/>
                    <a:pt x="3206" y="943"/>
                    <a:pt x="3167" y="956"/>
                  </a:cubicBezTo>
                  <a:cubicBezTo>
                    <a:pt x="2977" y="1003"/>
                    <a:pt x="2834" y="1170"/>
                    <a:pt x="2763" y="1289"/>
                  </a:cubicBezTo>
                  <a:cubicBezTo>
                    <a:pt x="2691" y="1384"/>
                    <a:pt x="2644" y="1504"/>
                    <a:pt x="2596" y="1599"/>
                  </a:cubicBezTo>
                  <a:cubicBezTo>
                    <a:pt x="2572" y="1646"/>
                    <a:pt x="2548" y="1670"/>
                    <a:pt x="2548" y="1718"/>
                  </a:cubicBezTo>
                  <a:cubicBezTo>
                    <a:pt x="2334" y="2099"/>
                    <a:pt x="2072" y="2456"/>
                    <a:pt x="1739" y="2742"/>
                  </a:cubicBezTo>
                  <a:cubicBezTo>
                    <a:pt x="1643" y="2813"/>
                    <a:pt x="1548" y="2885"/>
                    <a:pt x="1453" y="2956"/>
                  </a:cubicBezTo>
                  <a:cubicBezTo>
                    <a:pt x="1238" y="3123"/>
                    <a:pt x="1024" y="3266"/>
                    <a:pt x="881" y="3480"/>
                  </a:cubicBezTo>
                  <a:cubicBezTo>
                    <a:pt x="572" y="3861"/>
                    <a:pt x="476" y="4361"/>
                    <a:pt x="596" y="4814"/>
                  </a:cubicBezTo>
                  <a:cubicBezTo>
                    <a:pt x="572" y="4814"/>
                    <a:pt x="548" y="4838"/>
                    <a:pt x="524" y="4838"/>
                  </a:cubicBezTo>
                  <a:cubicBezTo>
                    <a:pt x="238" y="4957"/>
                    <a:pt x="0" y="5266"/>
                    <a:pt x="95" y="5576"/>
                  </a:cubicBezTo>
                  <a:cubicBezTo>
                    <a:pt x="143" y="5766"/>
                    <a:pt x="310" y="5933"/>
                    <a:pt x="524" y="6028"/>
                  </a:cubicBezTo>
                  <a:cubicBezTo>
                    <a:pt x="738" y="6076"/>
                    <a:pt x="929" y="6076"/>
                    <a:pt x="1119" y="6076"/>
                  </a:cubicBezTo>
                  <a:lnTo>
                    <a:pt x="2572" y="6076"/>
                  </a:lnTo>
                  <a:cubicBezTo>
                    <a:pt x="2786" y="6076"/>
                    <a:pt x="3072" y="6076"/>
                    <a:pt x="3287" y="5933"/>
                  </a:cubicBezTo>
                  <a:cubicBezTo>
                    <a:pt x="3477" y="5814"/>
                    <a:pt x="3596" y="5576"/>
                    <a:pt x="3596" y="5338"/>
                  </a:cubicBezTo>
                  <a:cubicBezTo>
                    <a:pt x="3596" y="5171"/>
                    <a:pt x="3525" y="5052"/>
                    <a:pt x="3406" y="4957"/>
                  </a:cubicBezTo>
                  <a:cubicBezTo>
                    <a:pt x="3334" y="4933"/>
                    <a:pt x="3263" y="4885"/>
                    <a:pt x="3191" y="4861"/>
                  </a:cubicBezTo>
                  <a:cubicBezTo>
                    <a:pt x="3215" y="4718"/>
                    <a:pt x="3382" y="4623"/>
                    <a:pt x="3525" y="4504"/>
                  </a:cubicBezTo>
                  <a:lnTo>
                    <a:pt x="3548" y="4504"/>
                  </a:lnTo>
                  <a:cubicBezTo>
                    <a:pt x="4049" y="4171"/>
                    <a:pt x="4430" y="3718"/>
                    <a:pt x="4692" y="3194"/>
                  </a:cubicBezTo>
                  <a:cubicBezTo>
                    <a:pt x="4954" y="2670"/>
                    <a:pt x="5073" y="2075"/>
                    <a:pt x="5001" y="1480"/>
                  </a:cubicBezTo>
                  <a:cubicBezTo>
                    <a:pt x="5096" y="1123"/>
                    <a:pt x="5120" y="765"/>
                    <a:pt x="5049" y="456"/>
                  </a:cubicBezTo>
                  <a:cubicBezTo>
                    <a:pt x="4977" y="194"/>
                    <a:pt x="4858" y="27"/>
                    <a:pt x="4692" y="3"/>
                  </a:cubicBezTo>
                  <a:cubicBezTo>
                    <a:pt x="4677" y="1"/>
                    <a:pt x="4663" y="0"/>
                    <a:pt x="46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 name="Google Shape;1814;p55"/>
            <p:cNvSpPr/>
            <p:nvPr/>
          </p:nvSpPr>
          <p:spPr>
            <a:xfrm>
              <a:off x="2973939" y="3073588"/>
              <a:ext cx="18037" cy="10870"/>
            </a:xfrm>
            <a:custGeom>
              <a:avLst/>
              <a:gdLst/>
              <a:ahLst/>
              <a:cxnLst/>
              <a:rect l="l" t="t" r="r" b="b"/>
              <a:pathLst>
                <a:path w="453" h="273" extrusionOk="0">
                  <a:moveTo>
                    <a:pt x="83" y="1"/>
                  </a:moveTo>
                  <a:cubicBezTo>
                    <a:pt x="58" y="1"/>
                    <a:pt x="41" y="18"/>
                    <a:pt x="24" y="34"/>
                  </a:cubicBezTo>
                  <a:cubicBezTo>
                    <a:pt x="0" y="58"/>
                    <a:pt x="24" y="106"/>
                    <a:pt x="48" y="130"/>
                  </a:cubicBezTo>
                  <a:lnTo>
                    <a:pt x="334" y="273"/>
                  </a:lnTo>
                  <a:lnTo>
                    <a:pt x="357" y="273"/>
                  </a:lnTo>
                  <a:cubicBezTo>
                    <a:pt x="381" y="273"/>
                    <a:pt x="405" y="273"/>
                    <a:pt x="429" y="249"/>
                  </a:cubicBezTo>
                  <a:cubicBezTo>
                    <a:pt x="453" y="201"/>
                    <a:pt x="429" y="154"/>
                    <a:pt x="405" y="154"/>
                  </a:cubicBezTo>
                  <a:lnTo>
                    <a:pt x="119" y="11"/>
                  </a:lnTo>
                  <a:cubicBezTo>
                    <a:pt x="105" y="4"/>
                    <a:pt x="93" y="1"/>
                    <a:pt x="8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 name="Google Shape;1815;p55"/>
            <p:cNvSpPr/>
            <p:nvPr/>
          </p:nvSpPr>
          <p:spPr>
            <a:xfrm>
              <a:off x="2979633" y="3066978"/>
              <a:ext cx="16126" cy="11786"/>
            </a:xfrm>
            <a:custGeom>
              <a:avLst/>
              <a:gdLst/>
              <a:ahLst/>
              <a:cxnLst/>
              <a:rect l="l" t="t" r="r" b="b"/>
              <a:pathLst>
                <a:path w="405" h="296" extrusionOk="0">
                  <a:moveTo>
                    <a:pt x="93" y="0"/>
                  </a:moveTo>
                  <a:cubicBezTo>
                    <a:pt x="70" y="0"/>
                    <a:pt x="41" y="17"/>
                    <a:pt x="24" y="34"/>
                  </a:cubicBezTo>
                  <a:cubicBezTo>
                    <a:pt x="0" y="81"/>
                    <a:pt x="24" y="105"/>
                    <a:pt x="48" y="129"/>
                  </a:cubicBezTo>
                  <a:lnTo>
                    <a:pt x="286" y="296"/>
                  </a:lnTo>
                  <a:lnTo>
                    <a:pt x="310" y="296"/>
                  </a:lnTo>
                  <a:cubicBezTo>
                    <a:pt x="334" y="296"/>
                    <a:pt x="357" y="296"/>
                    <a:pt x="381" y="272"/>
                  </a:cubicBezTo>
                  <a:cubicBezTo>
                    <a:pt x="405" y="224"/>
                    <a:pt x="381" y="200"/>
                    <a:pt x="357" y="177"/>
                  </a:cubicBezTo>
                  <a:lnTo>
                    <a:pt x="119" y="10"/>
                  </a:lnTo>
                  <a:cubicBezTo>
                    <a:pt x="112" y="3"/>
                    <a:pt x="103" y="0"/>
                    <a:pt x="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 name="Google Shape;1816;p55"/>
            <p:cNvSpPr/>
            <p:nvPr/>
          </p:nvSpPr>
          <p:spPr>
            <a:xfrm>
              <a:off x="2664801" y="2979063"/>
              <a:ext cx="202950" cy="241931"/>
            </a:xfrm>
            <a:custGeom>
              <a:avLst/>
              <a:gdLst/>
              <a:ahLst/>
              <a:cxnLst/>
              <a:rect l="l" t="t" r="r" b="b"/>
              <a:pathLst>
                <a:path w="5097" h="6076" extrusionOk="0">
                  <a:moveTo>
                    <a:pt x="334" y="218"/>
                  </a:moveTo>
                  <a:cubicBezTo>
                    <a:pt x="358" y="337"/>
                    <a:pt x="382" y="456"/>
                    <a:pt x="382" y="575"/>
                  </a:cubicBezTo>
                  <a:cubicBezTo>
                    <a:pt x="382" y="646"/>
                    <a:pt x="382" y="694"/>
                    <a:pt x="358" y="741"/>
                  </a:cubicBezTo>
                  <a:cubicBezTo>
                    <a:pt x="334" y="765"/>
                    <a:pt x="310" y="765"/>
                    <a:pt x="263" y="765"/>
                  </a:cubicBezTo>
                  <a:cubicBezTo>
                    <a:pt x="239" y="765"/>
                    <a:pt x="215" y="765"/>
                    <a:pt x="167" y="741"/>
                  </a:cubicBezTo>
                  <a:cubicBezTo>
                    <a:pt x="167" y="646"/>
                    <a:pt x="191" y="575"/>
                    <a:pt x="215" y="480"/>
                  </a:cubicBezTo>
                  <a:cubicBezTo>
                    <a:pt x="215" y="408"/>
                    <a:pt x="263" y="289"/>
                    <a:pt x="334" y="218"/>
                  </a:cubicBezTo>
                  <a:close/>
                  <a:moveTo>
                    <a:pt x="962" y="342"/>
                  </a:moveTo>
                  <a:cubicBezTo>
                    <a:pt x="1037" y="342"/>
                    <a:pt x="1115" y="386"/>
                    <a:pt x="1168" y="456"/>
                  </a:cubicBezTo>
                  <a:cubicBezTo>
                    <a:pt x="1239" y="551"/>
                    <a:pt x="1239" y="694"/>
                    <a:pt x="1239" y="813"/>
                  </a:cubicBezTo>
                  <a:cubicBezTo>
                    <a:pt x="1215" y="884"/>
                    <a:pt x="1215" y="956"/>
                    <a:pt x="1191" y="1027"/>
                  </a:cubicBezTo>
                  <a:cubicBezTo>
                    <a:pt x="1168" y="1099"/>
                    <a:pt x="1168" y="1146"/>
                    <a:pt x="1144" y="1218"/>
                  </a:cubicBezTo>
                  <a:cubicBezTo>
                    <a:pt x="1144" y="1337"/>
                    <a:pt x="1120" y="1456"/>
                    <a:pt x="1120" y="1599"/>
                  </a:cubicBezTo>
                  <a:cubicBezTo>
                    <a:pt x="1025" y="1313"/>
                    <a:pt x="953" y="1027"/>
                    <a:pt x="929" y="741"/>
                  </a:cubicBezTo>
                  <a:cubicBezTo>
                    <a:pt x="929" y="718"/>
                    <a:pt x="929" y="694"/>
                    <a:pt x="929" y="670"/>
                  </a:cubicBezTo>
                  <a:cubicBezTo>
                    <a:pt x="906" y="575"/>
                    <a:pt x="906" y="456"/>
                    <a:pt x="882" y="360"/>
                  </a:cubicBezTo>
                  <a:cubicBezTo>
                    <a:pt x="907" y="348"/>
                    <a:pt x="935" y="342"/>
                    <a:pt x="962" y="342"/>
                  </a:cubicBezTo>
                  <a:close/>
                  <a:moveTo>
                    <a:pt x="1834" y="1075"/>
                  </a:moveTo>
                  <a:cubicBezTo>
                    <a:pt x="1834" y="1099"/>
                    <a:pt x="1858" y="1099"/>
                    <a:pt x="1858" y="1099"/>
                  </a:cubicBezTo>
                  <a:cubicBezTo>
                    <a:pt x="1930" y="1242"/>
                    <a:pt x="2001" y="1384"/>
                    <a:pt x="2025" y="1527"/>
                  </a:cubicBezTo>
                  <a:cubicBezTo>
                    <a:pt x="2025" y="1575"/>
                    <a:pt x="2049" y="1623"/>
                    <a:pt x="2025" y="1670"/>
                  </a:cubicBezTo>
                  <a:cubicBezTo>
                    <a:pt x="2008" y="1687"/>
                    <a:pt x="1967" y="1704"/>
                    <a:pt x="1928" y="1704"/>
                  </a:cubicBezTo>
                  <a:cubicBezTo>
                    <a:pt x="1912" y="1704"/>
                    <a:pt x="1896" y="1701"/>
                    <a:pt x="1882" y="1694"/>
                  </a:cubicBezTo>
                  <a:cubicBezTo>
                    <a:pt x="1834" y="1670"/>
                    <a:pt x="1787" y="1623"/>
                    <a:pt x="1739" y="1551"/>
                  </a:cubicBezTo>
                  <a:cubicBezTo>
                    <a:pt x="1668" y="1432"/>
                    <a:pt x="1620" y="1289"/>
                    <a:pt x="1620" y="1146"/>
                  </a:cubicBezTo>
                  <a:cubicBezTo>
                    <a:pt x="1668" y="1099"/>
                    <a:pt x="1763" y="1075"/>
                    <a:pt x="1834" y="1075"/>
                  </a:cubicBezTo>
                  <a:close/>
                  <a:moveTo>
                    <a:pt x="453" y="146"/>
                  </a:moveTo>
                  <a:cubicBezTo>
                    <a:pt x="572" y="146"/>
                    <a:pt x="668" y="241"/>
                    <a:pt x="715" y="337"/>
                  </a:cubicBezTo>
                  <a:cubicBezTo>
                    <a:pt x="763" y="456"/>
                    <a:pt x="763" y="551"/>
                    <a:pt x="787" y="694"/>
                  </a:cubicBezTo>
                  <a:cubicBezTo>
                    <a:pt x="787" y="718"/>
                    <a:pt x="787" y="741"/>
                    <a:pt x="787" y="765"/>
                  </a:cubicBezTo>
                  <a:cubicBezTo>
                    <a:pt x="810" y="1218"/>
                    <a:pt x="977" y="1670"/>
                    <a:pt x="1215" y="2075"/>
                  </a:cubicBezTo>
                  <a:cubicBezTo>
                    <a:pt x="1477" y="2480"/>
                    <a:pt x="1811" y="2813"/>
                    <a:pt x="2215" y="3028"/>
                  </a:cubicBezTo>
                  <a:cubicBezTo>
                    <a:pt x="2239" y="3051"/>
                    <a:pt x="2239" y="3051"/>
                    <a:pt x="2263" y="3051"/>
                  </a:cubicBezTo>
                  <a:cubicBezTo>
                    <a:pt x="2335" y="3147"/>
                    <a:pt x="2406" y="3218"/>
                    <a:pt x="2477" y="3313"/>
                  </a:cubicBezTo>
                  <a:cubicBezTo>
                    <a:pt x="2489" y="3325"/>
                    <a:pt x="2507" y="3331"/>
                    <a:pt x="2525" y="3331"/>
                  </a:cubicBezTo>
                  <a:cubicBezTo>
                    <a:pt x="2543" y="3331"/>
                    <a:pt x="2561" y="3325"/>
                    <a:pt x="2573" y="3313"/>
                  </a:cubicBezTo>
                  <a:cubicBezTo>
                    <a:pt x="2620" y="3290"/>
                    <a:pt x="2620" y="3242"/>
                    <a:pt x="2596" y="3218"/>
                  </a:cubicBezTo>
                  <a:cubicBezTo>
                    <a:pt x="2192" y="2766"/>
                    <a:pt x="1858" y="2242"/>
                    <a:pt x="1620" y="1694"/>
                  </a:cubicBezTo>
                  <a:cubicBezTo>
                    <a:pt x="1572" y="1599"/>
                    <a:pt x="1525" y="1504"/>
                    <a:pt x="1525" y="1408"/>
                  </a:cubicBezTo>
                  <a:lnTo>
                    <a:pt x="1525" y="1408"/>
                  </a:lnTo>
                  <a:cubicBezTo>
                    <a:pt x="1549" y="1480"/>
                    <a:pt x="1596" y="1551"/>
                    <a:pt x="1620" y="1623"/>
                  </a:cubicBezTo>
                  <a:cubicBezTo>
                    <a:pt x="1668" y="1694"/>
                    <a:pt x="1739" y="1765"/>
                    <a:pt x="1834" y="1813"/>
                  </a:cubicBezTo>
                  <a:cubicBezTo>
                    <a:pt x="1882" y="1837"/>
                    <a:pt x="1906" y="1837"/>
                    <a:pt x="1953" y="1837"/>
                  </a:cubicBezTo>
                  <a:cubicBezTo>
                    <a:pt x="2025" y="1837"/>
                    <a:pt x="2096" y="1813"/>
                    <a:pt x="2144" y="1742"/>
                  </a:cubicBezTo>
                  <a:cubicBezTo>
                    <a:pt x="2192" y="1646"/>
                    <a:pt x="2192" y="1575"/>
                    <a:pt x="2168" y="1504"/>
                  </a:cubicBezTo>
                  <a:cubicBezTo>
                    <a:pt x="2144" y="1384"/>
                    <a:pt x="2096" y="1265"/>
                    <a:pt x="2049" y="1170"/>
                  </a:cubicBezTo>
                  <a:lnTo>
                    <a:pt x="2049" y="1170"/>
                  </a:lnTo>
                  <a:cubicBezTo>
                    <a:pt x="2120" y="1218"/>
                    <a:pt x="2192" y="1289"/>
                    <a:pt x="2239" y="1361"/>
                  </a:cubicBezTo>
                  <a:cubicBezTo>
                    <a:pt x="2287" y="1456"/>
                    <a:pt x="2335" y="1551"/>
                    <a:pt x="2382" y="1670"/>
                  </a:cubicBezTo>
                  <a:cubicBezTo>
                    <a:pt x="2406" y="1694"/>
                    <a:pt x="2430" y="1742"/>
                    <a:pt x="2454" y="1765"/>
                  </a:cubicBezTo>
                  <a:cubicBezTo>
                    <a:pt x="2644" y="2194"/>
                    <a:pt x="2930" y="2551"/>
                    <a:pt x="3287" y="2861"/>
                  </a:cubicBezTo>
                  <a:cubicBezTo>
                    <a:pt x="3382" y="2932"/>
                    <a:pt x="3478" y="3004"/>
                    <a:pt x="3573" y="3075"/>
                  </a:cubicBezTo>
                  <a:cubicBezTo>
                    <a:pt x="3787" y="3218"/>
                    <a:pt x="3978" y="3385"/>
                    <a:pt x="4121" y="3575"/>
                  </a:cubicBezTo>
                  <a:cubicBezTo>
                    <a:pt x="4383" y="3909"/>
                    <a:pt x="4478" y="4361"/>
                    <a:pt x="4383" y="4790"/>
                  </a:cubicBezTo>
                  <a:cubicBezTo>
                    <a:pt x="4257" y="4762"/>
                    <a:pt x="4131" y="4750"/>
                    <a:pt x="4011" y="4750"/>
                  </a:cubicBezTo>
                  <a:cubicBezTo>
                    <a:pt x="3925" y="4750"/>
                    <a:pt x="3842" y="4756"/>
                    <a:pt x="3763" y="4766"/>
                  </a:cubicBezTo>
                  <a:lnTo>
                    <a:pt x="2882" y="4814"/>
                  </a:lnTo>
                  <a:lnTo>
                    <a:pt x="2620" y="4814"/>
                  </a:lnTo>
                  <a:cubicBezTo>
                    <a:pt x="2430" y="4814"/>
                    <a:pt x="2239" y="4814"/>
                    <a:pt x="2073" y="4838"/>
                  </a:cubicBezTo>
                  <a:cubicBezTo>
                    <a:pt x="2025" y="4623"/>
                    <a:pt x="1834" y="4504"/>
                    <a:pt x="1668" y="4385"/>
                  </a:cubicBezTo>
                  <a:lnTo>
                    <a:pt x="1644" y="4385"/>
                  </a:lnTo>
                  <a:cubicBezTo>
                    <a:pt x="1168" y="4075"/>
                    <a:pt x="787" y="3647"/>
                    <a:pt x="548" y="3123"/>
                  </a:cubicBezTo>
                  <a:cubicBezTo>
                    <a:pt x="358" y="2742"/>
                    <a:pt x="263" y="2337"/>
                    <a:pt x="239" y="1908"/>
                  </a:cubicBezTo>
                  <a:lnTo>
                    <a:pt x="239" y="1908"/>
                  </a:lnTo>
                  <a:cubicBezTo>
                    <a:pt x="286" y="2004"/>
                    <a:pt x="310" y="2075"/>
                    <a:pt x="358" y="2170"/>
                  </a:cubicBezTo>
                  <a:cubicBezTo>
                    <a:pt x="644" y="2694"/>
                    <a:pt x="1025" y="3123"/>
                    <a:pt x="1406" y="3552"/>
                  </a:cubicBezTo>
                  <a:cubicBezTo>
                    <a:pt x="1430" y="3575"/>
                    <a:pt x="1430" y="3575"/>
                    <a:pt x="1453" y="3575"/>
                  </a:cubicBezTo>
                  <a:lnTo>
                    <a:pt x="1501" y="3575"/>
                  </a:lnTo>
                  <a:cubicBezTo>
                    <a:pt x="1549" y="3528"/>
                    <a:pt x="1549" y="3504"/>
                    <a:pt x="1525" y="3456"/>
                  </a:cubicBezTo>
                  <a:cubicBezTo>
                    <a:pt x="1144" y="3051"/>
                    <a:pt x="763" y="2599"/>
                    <a:pt x="477" y="2099"/>
                  </a:cubicBezTo>
                  <a:cubicBezTo>
                    <a:pt x="477" y="2075"/>
                    <a:pt x="477" y="2051"/>
                    <a:pt x="453" y="2051"/>
                  </a:cubicBezTo>
                  <a:lnTo>
                    <a:pt x="644" y="1956"/>
                  </a:lnTo>
                  <a:cubicBezTo>
                    <a:pt x="668" y="1932"/>
                    <a:pt x="691" y="1885"/>
                    <a:pt x="668" y="1861"/>
                  </a:cubicBezTo>
                  <a:cubicBezTo>
                    <a:pt x="644" y="1813"/>
                    <a:pt x="596" y="1813"/>
                    <a:pt x="572" y="1813"/>
                  </a:cubicBezTo>
                  <a:lnTo>
                    <a:pt x="406" y="1908"/>
                  </a:lnTo>
                  <a:cubicBezTo>
                    <a:pt x="382" y="1885"/>
                    <a:pt x="382" y="1861"/>
                    <a:pt x="382" y="1861"/>
                  </a:cubicBezTo>
                  <a:cubicBezTo>
                    <a:pt x="406" y="1837"/>
                    <a:pt x="453" y="1813"/>
                    <a:pt x="501" y="1789"/>
                  </a:cubicBezTo>
                  <a:cubicBezTo>
                    <a:pt x="525" y="1765"/>
                    <a:pt x="548" y="1742"/>
                    <a:pt x="525" y="1694"/>
                  </a:cubicBezTo>
                  <a:cubicBezTo>
                    <a:pt x="525" y="1670"/>
                    <a:pt x="477" y="1646"/>
                    <a:pt x="453" y="1646"/>
                  </a:cubicBezTo>
                  <a:cubicBezTo>
                    <a:pt x="406" y="1670"/>
                    <a:pt x="358" y="1694"/>
                    <a:pt x="310" y="1718"/>
                  </a:cubicBezTo>
                  <a:cubicBezTo>
                    <a:pt x="286" y="1646"/>
                    <a:pt x="263" y="1551"/>
                    <a:pt x="239" y="1480"/>
                  </a:cubicBezTo>
                  <a:cubicBezTo>
                    <a:pt x="239" y="1456"/>
                    <a:pt x="239" y="1456"/>
                    <a:pt x="239" y="1456"/>
                  </a:cubicBezTo>
                  <a:cubicBezTo>
                    <a:pt x="191" y="1265"/>
                    <a:pt x="167" y="1075"/>
                    <a:pt x="167" y="908"/>
                  </a:cubicBezTo>
                  <a:lnTo>
                    <a:pt x="286" y="908"/>
                  </a:lnTo>
                  <a:cubicBezTo>
                    <a:pt x="358" y="908"/>
                    <a:pt x="406" y="884"/>
                    <a:pt x="453" y="837"/>
                  </a:cubicBezTo>
                  <a:cubicBezTo>
                    <a:pt x="525" y="765"/>
                    <a:pt x="525" y="670"/>
                    <a:pt x="525" y="575"/>
                  </a:cubicBezTo>
                  <a:cubicBezTo>
                    <a:pt x="525" y="432"/>
                    <a:pt x="501" y="289"/>
                    <a:pt x="453" y="146"/>
                  </a:cubicBezTo>
                  <a:close/>
                  <a:moveTo>
                    <a:pt x="4074" y="4890"/>
                  </a:moveTo>
                  <a:cubicBezTo>
                    <a:pt x="4231" y="4890"/>
                    <a:pt x="4394" y="4910"/>
                    <a:pt x="4549" y="4980"/>
                  </a:cubicBezTo>
                  <a:cubicBezTo>
                    <a:pt x="4811" y="5100"/>
                    <a:pt x="4930" y="5361"/>
                    <a:pt x="4883" y="5552"/>
                  </a:cubicBezTo>
                  <a:cubicBezTo>
                    <a:pt x="4835" y="5719"/>
                    <a:pt x="4668" y="5838"/>
                    <a:pt x="4525" y="5885"/>
                  </a:cubicBezTo>
                  <a:cubicBezTo>
                    <a:pt x="4359" y="5933"/>
                    <a:pt x="4168" y="5933"/>
                    <a:pt x="3978" y="5933"/>
                  </a:cubicBezTo>
                  <a:lnTo>
                    <a:pt x="2549" y="5933"/>
                  </a:lnTo>
                  <a:cubicBezTo>
                    <a:pt x="2335" y="5933"/>
                    <a:pt x="2096" y="5933"/>
                    <a:pt x="1906" y="5814"/>
                  </a:cubicBezTo>
                  <a:cubicBezTo>
                    <a:pt x="1763" y="5719"/>
                    <a:pt x="1644" y="5528"/>
                    <a:pt x="1644" y="5338"/>
                  </a:cubicBezTo>
                  <a:cubicBezTo>
                    <a:pt x="1644" y="5219"/>
                    <a:pt x="1692" y="5147"/>
                    <a:pt x="1787" y="5076"/>
                  </a:cubicBezTo>
                  <a:cubicBezTo>
                    <a:pt x="1977" y="4957"/>
                    <a:pt x="2287" y="4957"/>
                    <a:pt x="2549" y="4957"/>
                  </a:cubicBezTo>
                  <a:lnTo>
                    <a:pt x="2882" y="4957"/>
                  </a:lnTo>
                  <a:lnTo>
                    <a:pt x="3763" y="4909"/>
                  </a:lnTo>
                  <a:cubicBezTo>
                    <a:pt x="3861" y="4899"/>
                    <a:pt x="3966" y="4890"/>
                    <a:pt x="4074" y="4890"/>
                  </a:cubicBezTo>
                  <a:close/>
                  <a:moveTo>
                    <a:pt x="472" y="0"/>
                  </a:moveTo>
                  <a:cubicBezTo>
                    <a:pt x="458" y="0"/>
                    <a:pt x="444" y="1"/>
                    <a:pt x="429" y="3"/>
                  </a:cubicBezTo>
                  <a:cubicBezTo>
                    <a:pt x="263" y="27"/>
                    <a:pt x="120" y="194"/>
                    <a:pt x="72" y="456"/>
                  </a:cubicBezTo>
                  <a:cubicBezTo>
                    <a:pt x="1" y="765"/>
                    <a:pt x="1" y="1123"/>
                    <a:pt x="96" y="1480"/>
                  </a:cubicBezTo>
                  <a:cubicBezTo>
                    <a:pt x="48" y="2075"/>
                    <a:pt x="167" y="2670"/>
                    <a:pt x="406" y="3194"/>
                  </a:cubicBezTo>
                  <a:cubicBezTo>
                    <a:pt x="668" y="3718"/>
                    <a:pt x="1072" y="4171"/>
                    <a:pt x="1572" y="4504"/>
                  </a:cubicBezTo>
                  <a:lnTo>
                    <a:pt x="1596" y="4504"/>
                  </a:lnTo>
                  <a:cubicBezTo>
                    <a:pt x="1739" y="4623"/>
                    <a:pt x="1906" y="4718"/>
                    <a:pt x="1930" y="4861"/>
                  </a:cubicBezTo>
                  <a:cubicBezTo>
                    <a:pt x="1858" y="4885"/>
                    <a:pt x="1787" y="4933"/>
                    <a:pt x="1715" y="4957"/>
                  </a:cubicBezTo>
                  <a:cubicBezTo>
                    <a:pt x="1572" y="5052"/>
                    <a:pt x="1501" y="5171"/>
                    <a:pt x="1501" y="5338"/>
                  </a:cubicBezTo>
                  <a:cubicBezTo>
                    <a:pt x="1501" y="5576"/>
                    <a:pt x="1644" y="5814"/>
                    <a:pt x="1811" y="5933"/>
                  </a:cubicBezTo>
                  <a:cubicBezTo>
                    <a:pt x="2049" y="6076"/>
                    <a:pt x="2335" y="6076"/>
                    <a:pt x="2549" y="6076"/>
                  </a:cubicBezTo>
                  <a:lnTo>
                    <a:pt x="3978" y="6076"/>
                  </a:lnTo>
                  <a:cubicBezTo>
                    <a:pt x="4168" y="6076"/>
                    <a:pt x="4383" y="6076"/>
                    <a:pt x="4573" y="6028"/>
                  </a:cubicBezTo>
                  <a:cubicBezTo>
                    <a:pt x="4811" y="5933"/>
                    <a:pt x="4978" y="5766"/>
                    <a:pt x="5026" y="5576"/>
                  </a:cubicBezTo>
                  <a:cubicBezTo>
                    <a:pt x="5097" y="5266"/>
                    <a:pt x="4859" y="4957"/>
                    <a:pt x="4597" y="4838"/>
                  </a:cubicBezTo>
                  <a:cubicBezTo>
                    <a:pt x="4573" y="4838"/>
                    <a:pt x="4549" y="4814"/>
                    <a:pt x="4525" y="4814"/>
                  </a:cubicBezTo>
                  <a:cubicBezTo>
                    <a:pt x="4645" y="4361"/>
                    <a:pt x="4525" y="3861"/>
                    <a:pt x="4240" y="3480"/>
                  </a:cubicBezTo>
                  <a:cubicBezTo>
                    <a:pt x="4073" y="3266"/>
                    <a:pt x="3859" y="3123"/>
                    <a:pt x="3644" y="2956"/>
                  </a:cubicBezTo>
                  <a:cubicBezTo>
                    <a:pt x="3573" y="2885"/>
                    <a:pt x="3478" y="2813"/>
                    <a:pt x="3382" y="2742"/>
                  </a:cubicBezTo>
                  <a:cubicBezTo>
                    <a:pt x="3049" y="2456"/>
                    <a:pt x="2763" y="2099"/>
                    <a:pt x="2573" y="1718"/>
                  </a:cubicBezTo>
                  <a:cubicBezTo>
                    <a:pt x="2549" y="1670"/>
                    <a:pt x="2549" y="1646"/>
                    <a:pt x="2525" y="1599"/>
                  </a:cubicBezTo>
                  <a:cubicBezTo>
                    <a:pt x="2477" y="1504"/>
                    <a:pt x="2430" y="1384"/>
                    <a:pt x="2358" y="1289"/>
                  </a:cubicBezTo>
                  <a:cubicBezTo>
                    <a:pt x="2287" y="1170"/>
                    <a:pt x="2144" y="1003"/>
                    <a:pt x="1953" y="956"/>
                  </a:cubicBezTo>
                  <a:cubicBezTo>
                    <a:pt x="1909" y="943"/>
                    <a:pt x="1864" y="937"/>
                    <a:pt x="1821" y="937"/>
                  </a:cubicBezTo>
                  <a:cubicBezTo>
                    <a:pt x="1703" y="937"/>
                    <a:pt x="1595" y="981"/>
                    <a:pt x="1525" y="1051"/>
                  </a:cubicBezTo>
                  <a:cubicBezTo>
                    <a:pt x="1501" y="1051"/>
                    <a:pt x="1477" y="1075"/>
                    <a:pt x="1477" y="1099"/>
                  </a:cubicBezTo>
                  <a:cubicBezTo>
                    <a:pt x="1453" y="1099"/>
                    <a:pt x="1453" y="1123"/>
                    <a:pt x="1453" y="1123"/>
                  </a:cubicBezTo>
                  <a:cubicBezTo>
                    <a:pt x="1310" y="1313"/>
                    <a:pt x="1406" y="1575"/>
                    <a:pt x="1477" y="1742"/>
                  </a:cubicBezTo>
                  <a:cubicBezTo>
                    <a:pt x="1644" y="2099"/>
                    <a:pt x="1811" y="2432"/>
                    <a:pt x="2049" y="2742"/>
                  </a:cubicBezTo>
                  <a:cubicBezTo>
                    <a:pt x="1787" y="2551"/>
                    <a:pt x="1549" y="2313"/>
                    <a:pt x="1358" y="2027"/>
                  </a:cubicBezTo>
                  <a:cubicBezTo>
                    <a:pt x="1263" y="1789"/>
                    <a:pt x="1263" y="1480"/>
                    <a:pt x="1287" y="1242"/>
                  </a:cubicBezTo>
                  <a:cubicBezTo>
                    <a:pt x="1310" y="1170"/>
                    <a:pt x="1310" y="1123"/>
                    <a:pt x="1334" y="1051"/>
                  </a:cubicBezTo>
                  <a:cubicBezTo>
                    <a:pt x="1334" y="980"/>
                    <a:pt x="1358" y="908"/>
                    <a:pt x="1382" y="813"/>
                  </a:cubicBezTo>
                  <a:cubicBezTo>
                    <a:pt x="1406" y="622"/>
                    <a:pt x="1358" y="480"/>
                    <a:pt x="1287" y="360"/>
                  </a:cubicBezTo>
                  <a:cubicBezTo>
                    <a:pt x="1219" y="275"/>
                    <a:pt x="1090" y="202"/>
                    <a:pt x="970" y="202"/>
                  </a:cubicBezTo>
                  <a:cubicBezTo>
                    <a:pt x="922" y="202"/>
                    <a:pt x="875" y="214"/>
                    <a:pt x="834" y="241"/>
                  </a:cubicBezTo>
                  <a:cubicBezTo>
                    <a:pt x="747" y="111"/>
                    <a:pt x="620" y="0"/>
                    <a:pt x="4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 name="Google Shape;1817;p55"/>
            <p:cNvSpPr/>
            <p:nvPr/>
          </p:nvSpPr>
          <p:spPr>
            <a:xfrm>
              <a:off x="2818415" y="3182089"/>
              <a:ext cx="26598" cy="24687"/>
            </a:xfrm>
            <a:custGeom>
              <a:avLst/>
              <a:gdLst/>
              <a:ahLst/>
              <a:cxnLst/>
              <a:rect l="l" t="t" r="r" b="b"/>
              <a:pathLst>
                <a:path w="668" h="620" extrusionOk="0">
                  <a:moveTo>
                    <a:pt x="429" y="143"/>
                  </a:moveTo>
                  <a:cubicBezTo>
                    <a:pt x="525" y="191"/>
                    <a:pt x="525" y="262"/>
                    <a:pt x="525" y="310"/>
                  </a:cubicBezTo>
                  <a:cubicBezTo>
                    <a:pt x="525" y="358"/>
                    <a:pt x="501" y="429"/>
                    <a:pt x="405" y="453"/>
                  </a:cubicBezTo>
                  <a:cubicBezTo>
                    <a:pt x="386" y="466"/>
                    <a:pt x="364" y="472"/>
                    <a:pt x="342" y="472"/>
                  </a:cubicBezTo>
                  <a:cubicBezTo>
                    <a:pt x="285" y="472"/>
                    <a:pt x="225" y="433"/>
                    <a:pt x="191" y="382"/>
                  </a:cubicBezTo>
                  <a:cubicBezTo>
                    <a:pt x="144" y="286"/>
                    <a:pt x="191" y="239"/>
                    <a:pt x="215" y="191"/>
                  </a:cubicBezTo>
                  <a:cubicBezTo>
                    <a:pt x="239" y="167"/>
                    <a:pt x="310" y="143"/>
                    <a:pt x="358" y="143"/>
                  </a:cubicBezTo>
                  <a:close/>
                  <a:moveTo>
                    <a:pt x="346" y="1"/>
                  </a:moveTo>
                  <a:cubicBezTo>
                    <a:pt x="255" y="1"/>
                    <a:pt x="159" y="32"/>
                    <a:pt x="96" y="96"/>
                  </a:cubicBezTo>
                  <a:cubicBezTo>
                    <a:pt x="24" y="215"/>
                    <a:pt x="1" y="334"/>
                    <a:pt x="72" y="453"/>
                  </a:cubicBezTo>
                  <a:cubicBezTo>
                    <a:pt x="120" y="548"/>
                    <a:pt x="239" y="620"/>
                    <a:pt x="358" y="620"/>
                  </a:cubicBezTo>
                  <a:cubicBezTo>
                    <a:pt x="382" y="620"/>
                    <a:pt x="429" y="620"/>
                    <a:pt x="453" y="596"/>
                  </a:cubicBezTo>
                  <a:cubicBezTo>
                    <a:pt x="572" y="548"/>
                    <a:pt x="667" y="453"/>
                    <a:pt x="667" y="310"/>
                  </a:cubicBezTo>
                  <a:cubicBezTo>
                    <a:pt x="667" y="167"/>
                    <a:pt x="596" y="72"/>
                    <a:pt x="477" y="24"/>
                  </a:cubicBezTo>
                  <a:cubicBezTo>
                    <a:pt x="437" y="8"/>
                    <a:pt x="392" y="1"/>
                    <a:pt x="3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 name="Google Shape;1818;p55"/>
            <p:cNvSpPr/>
            <p:nvPr/>
          </p:nvSpPr>
          <p:spPr>
            <a:xfrm>
              <a:off x="2753951" y="3073588"/>
              <a:ext cx="17082" cy="10870"/>
            </a:xfrm>
            <a:custGeom>
              <a:avLst/>
              <a:gdLst/>
              <a:ahLst/>
              <a:cxnLst/>
              <a:rect l="l" t="t" r="r" b="b"/>
              <a:pathLst>
                <a:path w="429" h="273" extrusionOk="0">
                  <a:moveTo>
                    <a:pt x="360" y="1"/>
                  </a:moveTo>
                  <a:cubicBezTo>
                    <a:pt x="350" y="1"/>
                    <a:pt x="341" y="4"/>
                    <a:pt x="334" y="11"/>
                  </a:cubicBezTo>
                  <a:lnTo>
                    <a:pt x="48" y="154"/>
                  </a:lnTo>
                  <a:cubicBezTo>
                    <a:pt x="0" y="154"/>
                    <a:pt x="0" y="201"/>
                    <a:pt x="24" y="249"/>
                  </a:cubicBezTo>
                  <a:cubicBezTo>
                    <a:pt x="24" y="273"/>
                    <a:pt x="48" y="273"/>
                    <a:pt x="72" y="273"/>
                  </a:cubicBezTo>
                  <a:lnTo>
                    <a:pt x="119" y="273"/>
                  </a:lnTo>
                  <a:lnTo>
                    <a:pt x="381" y="130"/>
                  </a:lnTo>
                  <a:cubicBezTo>
                    <a:pt x="429" y="106"/>
                    <a:pt x="429" y="58"/>
                    <a:pt x="429" y="34"/>
                  </a:cubicBezTo>
                  <a:cubicBezTo>
                    <a:pt x="412" y="18"/>
                    <a:pt x="383" y="1"/>
                    <a:pt x="3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 name="Google Shape;1819;p55"/>
            <p:cNvSpPr/>
            <p:nvPr/>
          </p:nvSpPr>
          <p:spPr>
            <a:xfrm>
              <a:off x="2750168" y="3066978"/>
              <a:ext cx="15210" cy="11786"/>
            </a:xfrm>
            <a:custGeom>
              <a:avLst/>
              <a:gdLst/>
              <a:ahLst/>
              <a:cxnLst/>
              <a:rect l="l" t="t" r="r" b="b"/>
              <a:pathLst>
                <a:path w="382" h="296" extrusionOk="0">
                  <a:moveTo>
                    <a:pt x="298" y="0"/>
                  </a:moveTo>
                  <a:cubicBezTo>
                    <a:pt x="288" y="0"/>
                    <a:pt x="276" y="3"/>
                    <a:pt x="262" y="10"/>
                  </a:cubicBezTo>
                  <a:lnTo>
                    <a:pt x="24" y="177"/>
                  </a:lnTo>
                  <a:cubicBezTo>
                    <a:pt x="0" y="200"/>
                    <a:pt x="0" y="224"/>
                    <a:pt x="24" y="272"/>
                  </a:cubicBezTo>
                  <a:cubicBezTo>
                    <a:pt x="24" y="296"/>
                    <a:pt x="48" y="296"/>
                    <a:pt x="71" y="296"/>
                  </a:cubicBezTo>
                  <a:lnTo>
                    <a:pt x="119" y="296"/>
                  </a:lnTo>
                  <a:lnTo>
                    <a:pt x="333" y="129"/>
                  </a:lnTo>
                  <a:cubicBezTo>
                    <a:pt x="381" y="105"/>
                    <a:pt x="381" y="81"/>
                    <a:pt x="357" y="34"/>
                  </a:cubicBezTo>
                  <a:cubicBezTo>
                    <a:pt x="340" y="17"/>
                    <a:pt x="324" y="0"/>
                    <a:pt x="2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 name="Google Shape;1820;p55"/>
            <p:cNvSpPr/>
            <p:nvPr/>
          </p:nvSpPr>
          <p:spPr>
            <a:xfrm>
              <a:off x="2730220" y="2812748"/>
              <a:ext cx="283580" cy="303011"/>
            </a:xfrm>
            <a:custGeom>
              <a:avLst/>
              <a:gdLst/>
              <a:ahLst/>
              <a:cxnLst/>
              <a:rect l="l" t="t" r="r" b="b"/>
              <a:pathLst>
                <a:path w="7122" h="7610" extrusionOk="0">
                  <a:moveTo>
                    <a:pt x="5496" y="141"/>
                  </a:moveTo>
                  <a:cubicBezTo>
                    <a:pt x="5791" y="141"/>
                    <a:pt x="6076" y="227"/>
                    <a:pt x="6312" y="394"/>
                  </a:cubicBezTo>
                  <a:cubicBezTo>
                    <a:pt x="6740" y="703"/>
                    <a:pt x="6979" y="1275"/>
                    <a:pt x="6931" y="1918"/>
                  </a:cubicBezTo>
                  <a:cubicBezTo>
                    <a:pt x="6907" y="2513"/>
                    <a:pt x="6645" y="3061"/>
                    <a:pt x="6383" y="3585"/>
                  </a:cubicBezTo>
                  <a:cubicBezTo>
                    <a:pt x="5859" y="4585"/>
                    <a:pt x="5240" y="5538"/>
                    <a:pt x="4526" y="6419"/>
                  </a:cubicBezTo>
                  <a:cubicBezTo>
                    <a:pt x="4335" y="6633"/>
                    <a:pt x="4145" y="6871"/>
                    <a:pt x="3954" y="7062"/>
                  </a:cubicBezTo>
                  <a:cubicBezTo>
                    <a:pt x="3930" y="7086"/>
                    <a:pt x="3906" y="7133"/>
                    <a:pt x="3859" y="7181"/>
                  </a:cubicBezTo>
                  <a:cubicBezTo>
                    <a:pt x="3764" y="7300"/>
                    <a:pt x="3645" y="7467"/>
                    <a:pt x="3525" y="7467"/>
                  </a:cubicBezTo>
                  <a:cubicBezTo>
                    <a:pt x="3525" y="7467"/>
                    <a:pt x="3478" y="7467"/>
                    <a:pt x="3454" y="7443"/>
                  </a:cubicBezTo>
                  <a:cubicBezTo>
                    <a:pt x="3073" y="7109"/>
                    <a:pt x="2763" y="6705"/>
                    <a:pt x="2454" y="6324"/>
                  </a:cubicBezTo>
                  <a:cubicBezTo>
                    <a:pt x="2382" y="6252"/>
                    <a:pt x="2335" y="6181"/>
                    <a:pt x="2287" y="6109"/>
                  </a:cubicBezTo>
                  <a:cubicBezTo>
                    <a:pt x="1858" y="5609"/>
                    <a:pt x="1477" y="5061"/>
                    <a:pt x="1096" y="4490"/>
                  </a:cubicBezTo>
                  <a:cubicBezTo>
                    <a:pt x="787" y="4014"/>
                    <a:pt x="477" y="3466"/>
                    <a:pt x="310" y="2894"/>
                  </a:cubicBezTo>
                  <a:cubicBezTo>
                    <a:pt x="144" y="2251"/>
                    <a:pt x="191" y="1656"/>
                    <a:pt x="453" y="1180"/>
                  </a:cubicBezTo>
                  <a:cubicBezTo>
                    <a:pt x="754" y="602"/>
                    <a:pt x="1391" y="226"/>
                    <a:pt x="2037" y="226"/>
                  </a:cubicBezTo>
                  <a:cubicBezTo>
                    <a:pt x="2057" y="226"/>
                    <a:pt x="2077" y="226"/>
                    <a:pt x="2097" y="227"/>
                  </a:cubicBezTo>
                  <a:cubicBezTo>
                    <a:pt x="2763" y="275"/>
                    <a:pt x="3383" y="703"/>
                    <a:pt x="3645" y="1299"/>
                  </a:cubicBezTo>
                  <a:cubicBezTo>
                    <a:pt x="3668" y="1323"/>
                    <a:pt x="3692" y="1346"/>
                    <a:pt x="3716" y="1346"/>
                  </a:cubicBezTo>
                  <a:cubicBezTo>
                    <a:pt x="3740" y="1346"/>
                    <a:pt x="3764" y="1346"/>
                    <a:pt x="3787" y="1299"/>
                  </a:cubicBezTo>
                  <a:cubicBezTo>
                    <a:pt x="4026" y="822"/>
                    <a:pt x="4430" y="441"/>
                    <a:pt x="4859" y="275"/>
                  </a:cubicBezTo>
                  <a:cubicBezTo>
                    <a:pt x="5068" y="185"/>
                    <a:pt x="5284" y="141"/>
                    <a:pt x="5496" y="141"/>
                  </a:cubicBezTo>
                  <a:close/>
                  <a:moveTo>
                    <a:pt x="5483" y="0"/>
                  </a:moveTo>
                  <a:cubicBezTo>
                    <a:pt x="5256" y="0"/>
                    <a:pt x="5026" y="44"/>
                    <a:pt x="4811" y="132"/>
                  </a:cubicBezTo>
                  <a:cubicBezTo>
                    <a:pt x="4383" y="322"/>
                    <a:pt x="4002" y="656"/>
                    <a:pt x="3716" y="1132"/>
                  </a:cubicBezTo>
                  <a:cubicBezTo>
                    <a:pt x="3406" y="537"/>
                    <a:pt x="2763" y="132"/>
                    <a:pt x="2097" y="84"/>
                  </a:cubicBezTo>
                  <a:cubicBezTo>
                    <a:pt x="2077" y="83"/>
                    <a:pt x="2057" y="83"/>
                    <a:pt x="2037" y="83"/>
                  </a:cubicBezTo>
                  <a:cubicBezTo>
                    <a:pt x="1342" y="83"/>
                    <a:pt x="658" y="483"/>
                    <a:pt x="334" y="1108"/>
                  </a:cubicBezTo>
                  <a:cubicBezTo>
                    <a:pt x="49" y="1608"/>
                    <a:pt x="1" y="2251"/>
                    <a:pt x="191" y="2918"/>
                  </a:cubicBezTo>
                  <a:cubicBezTo>
                    <a:pt x="334" y="3537"/>
                    <a:pt x="668" y="4061"/>
                    <a:pt x="977" y="4561"/>
                  </a:cubicBezTo>
                  <a:cubicBezTo>
                    <a:pt x="1358" y="5133"/>
                    <a:pt x="1763" y="5681"/>
                    <a:pt x="2168" y="6204"/>
                  </a:cubicBezTo>
                  <a:cubicBezTo>
                    <a:pt x="2239" y="6276"/>
                    <a:pt x="2287" y="6347"/>
                    <a:pt x="2335" y="6395"/>
                  </a:cubicBezTo>
                  <a:cubicBezTo>
                    <a:pt x="2644" y="6800"/>
                    <a:pt x="2978" y="7205"/>
                    <a:pt x="3359" y="7538"/>
                  </a:cubicBezTo>
                  <a:cubicBezTo>
                    <a:pt x="3406" y="7586"/>
                    <a:pt x="3454" y="7609"/>
                    <a:pt x="3525" y="7609"/>
                  </a:cubicBezTo>
                  <a:lnTo>
                    <a:pt x="3549" y="7609"/>
                  </a:lnTo>
                  <a:cubicBezTo>
                    <a:pt x="3716" y="7586"/>
                    <a:pt x="3859" y="7419"/>
                    <a:pt x="3978" y="7252"/>
                  </a:cubicBezTo>
                  <a:cubicBezTo>
                    <a:pt x="4002" y="7228"/>
                    <a:pt x="4049" y="7181"/>
                    <a:pt x="4073" y="7157"/>
                  </a:cubicBezTo>
                  <a:cubicBezTo>
                    <a:pt x="4264" y="6943"/>
                    <a:pt x="4454" y="6728"/>
                    <a:pt x="4621" y="6514"/>
                  </a:cubicBezTo>
                  <a:cubicBezTo>
                    <a:pt x="5359" y="5633"/>
                    <a:pt x="6002" y="4657"/>
                    <a:pt x="6526" y="3632"/>
                  </a:cubicBezTo>
                  <a:cubicBezTo>
                    <a:pt x="6788" y="3109"/>
                    <a:pt x="7050" y="2537"/>
                    <a:pt x="7074" y="1918"/>
                  </a:cubicBezTo>
                  <a:cubicBezTo>
                    <a:pt x="7121" y="1251"/>
                    <a:pt x="6859" y="608"/>
                    <a:pt x="6383" y="275"/>
                  </a:cubicBezTo>
                  <a:cubicBezTo>
                    <a:pt x="6130" y="92"/>
                    <a:pt x="5810" y="0"/>
                    <a:pt x="54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 name="Google Shape;1821;p55"/>
            <p:cNvSpPr/>
            <p:nvPr/>
          </p:nvSpPr>
          <p:spPr>
            <a:xfrm>
              <a:off x="2807027" y="2874862"/>
              <a:ext cx="130920" cy="200123"/>
            </a:xfrm>
            <a:custGeom>
              <a:avLst/>
              <a:gdLst/>
              <a:ahLst/>
              <a:cxnLst/>
              <a:rect l="l" t="t" r="r" b="b"/>
              <a:pathLst>
                <a:path w="3288" h="5026" extrusionOk="0">
                  <a:moveTo>
                    <a:pt x="2001" y="144"/>
                  </a:moveTo>
                  <a:lnTo>
                    <a:pt x="2001" y="1168"/>
                  </a:lnTo>
                  <a:cubicBezTo>
                    <a:pt x="2001" y="1215"/>
                    <a:pt x="2049" y="1239"/>
                    <a:pt x="2073" y="1239"/>
                  </a:cubicBezTo>
                  <a:lnTo>
                    <a:pt x="3144" y="1239"/>
                  </a:lnTo>
                  <a:lnTo>
                    <a:pt x="3144" y="1953"/>
                  </a:lnTo>
                  <a:lnTo>
                    <a:pt x="2073" y="1953"/>
                  </a:lnTo>
                  <a:cubicBezTo>
                    <a:pt x="2049" y="1953"/>
                    <a:pt x="2001" y="1977"/>
                    <a:pt x="2001" y="2025"/>
                  </a:cubicBezTo>
                  <a:lnTo>
                    <a:pt x="2001" y="4883"/>
                  </a:lnTo>
                  <a:lnTo>
                    <a:pt x="1287" y="4883"/>
                  </a:lnTo>
                  <a:lnTo>
                    <a:pt x="1287" y="2025"/>
                  </a:lnTo>
                  <a:cubicBezTo>
                    <a:pt x="1287" y="1977"/>
                    <a:pt x="1263" y="1953"/>
                    <a:pt x="1215" y="1953"/>
                  </a:cubicBezTo>
                  <a:lnTo>
                    <a:pt x="144" y="1953"/>
                  </a:lnTo>
                  <a:lnTo>
                    <a:pt x="144" y="1239"/>
                  </a:lnTo>
                  <a:lnTo>
                    <a:pt x="1215" y="1239"/>
                  </a:lnTo>
                  <a:cubicBezTo>
                    <a:pt x="1263" y="1239"/>
                    <a:pt x="1287" y="1215"/>
                    <a:pt x="1287" y="1168"/>
                  </a:cubicBezTo>
                  <a:lnTo>
                    <a:pt x="1287" y="144"/>
                  </a:lnTo>
                  <a:close/>
                  <a:moveTo>
                    <a:pt x="1215" y="1"/>
                  </a:moveTo>
                  <a:cubicBezTo>
                    <a:pt x="1192" y="1"/>
                    <a:pt x="1144" y="24"/>
                    <a:pt x="1144" y="72"/>
                  </a:cubicBezTo>
                  <a:lnTo>
                    <a:pt x="1144" y="1096"/>
                  </a:lnTo>
                  <a:lnTo>
                    <a:pt x="72" y="1096"/>
                  </a:lnTo>
                  <a:cubicBezTo>
                    <a:pt x="25" y="1096"/>
                    <a:pt x="1" y="1120"/>
                    <a:pt x="1" y="1168"/>
                  </a:cubicBezTo>
                  <a:lnTo>
                    <a:pt x="1" y="2025"/>
                  </a:lnTo>
                  <a:cubicBezTo>
                    <a:pt x="1" y="2072"/>
                    <a:pt x="25" y="2096"/>
                    <a:pt x="72" y="2096"/>
                  </a:cubicBezTo>
                  <a:lnTo>
                    <a:pt x="1144" y="2096"/>
                  </a:lnTo>
                  <a:lnTo>
                    <a:pt x="1144" y="4954"/>
                  </a:lnTo>
                  <a:cubicBezTo>
                    <a:pt x="1144" y="5002"/>
                    <a:pt x="1192" y="5025"/>
                    <a:pt x="1215" y="5025"/>
                  </a:cubicBezTo>
                  <a:lnTo>
                    <a:pt x="2073" y="5025"/>
                  </a:lnTo>
                  <a:cubicBezTo>
                    <a:pt x="2120" y="5025"/>
                    <a:pt x="2144" y="5002"/>
                    <a:pt x="2144" y="4954"/>
                  </a:cubicBezTo>
                  <a:lnTo>
                    <a:pt x="2144" y="2096"/>
                  </a:lnTo>
                  <a:lnTo>
                    <a:pt x="3216" y="2096"/>
                  </a:lnTo>
                  <a:cubicBezTo>
                    <a:pt x="3263" y="2096"/>
                    <a:pt x="3287" y="2072"/>
                    <a:pt x="3287" y="2025"/>
                  </a:cubicBezTo>
                  <a:lnTo>
                    <a:pt x="3287" y="1168"/>
                  </a:lnTo>
                  <a:cubicBezTo>
                    <a:pt x="3287" y="1120"/>
                    <a:pt x="3263" y="1096"/>
                    <a:pt x="3216" y="1096"/>
                  </a:cubicBezTo>
                  <a:lnTo>
                    <a:pt x="2144" y="1096"/>
                  </a:lnTo>
                  <a:lnTo>
                    <a:pt x="2144" y="72"/>
                  </a:lnTo>
                  <a:cubicBezTo>
                    <a:pt x="2144" y="24"/>
                    <a:pt x="2120" y="1"/>
                    <a:pt x="20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22" name="Google Shape;1822;p55"/>
          <p:cNvGrpSpPr/>
          <p:nvPr/>
        </p:nvGrpSpPr>
        <p:grpSpPr>
          <a:xfrm>
            <a:off x="578488" y="1205725"/>
            <a:ext cx="736750" cy="709200"/>
            <a:chOff x="1426600" y="736000"/>
            <a:chExt cx="736750" cy="709200"/>
          </a:xfrm>
        </p:grpSpPr>
        <p:sp>
          <p:nvSpPr>
            <p:cNvPr id="1823" name="Google Shape;1823;p55"/>
            <p:cNvSpPr/>
            <p:nvPr/>
          </p:nvSpPr>
          <p:spPr>
            <a:xfrm>
              <a:off x="1611200" y="1094650"/>
              <a:ext cx="123075" cy="31600"/>
            </a:xfrm>
            <a:custGeom>
              <a:avLst/>
              <a:gdLst/>
              <a:ahLst/>
              <a:cxnLst/>
              <a:rect l="l" t="t" r="r" b="b"/>
              <a:pathLst>
                <a:path w="4923" h="1264" extrusionOk="0">
                  <a:moveTo>
                    <a:pt x="0" y="0"/>
                  </a:moveTo>
                  <a:lnTo>
                    <a:pt x="0" y="33"/>
                  </a:lnTo>
                  <a:cubicBezTo>
                    <a:pt x="0" y="33"/>
                    <a:pt x="1231" y="389"/>
                    <a:pt x="2461" y="713"/>
                  </a:cubicBezTo>
                  <a:cubicBezTo>
                    <a:pt x="2753" y="810"/>
                    <a:pt x="3044" y="907"/>
                    <a:pt x="3335" y="972"/>
                  </a:cubicBezTo>
                  <a:cubicBezTo>
                    <a:pt x="3627" y="1036"/>
                    <a:pt x="3918" y="1101"/>
                    <a:pt x="4145" y="1134"/>
                  </a:cubicBezTo>
                  <a:cubicBezTo>
                    <a:pt x="4598" y="1231"/>
                    <a:pt x="4922" y="1263"/>
                    <a:pt x="4922" y="1263"/>
                  </a:cubicBezTo>
                  <a:cubicBezTo>
                    <a:pt x="4922" y="1263"/>
                    <a:pt x="4631" y="1134"/>
                    <a:pt x="4177" y="1004"/>
                  </a:cubicBezTo>
                  <a:cubicBezTo>
                    <a:pt x="3951" y="907"/>
                    <a:pt x="3692" y="842"/>
                    <a:pt x="3400" y="777"/>
                  </a:cubicBezTo>
                  <a:cubicBezTo>
                    <a:pt x="3109" y="713"/>
                    <a:pt x="2785" y="648"/>
                    <a:pt x="2494" y="551"/>
                  </a:cubicBezTo>
                  <a:cubicBezTo>
                    <a:pt x="1263" y="292"/>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 name="Google Shape;1824;p55"/>
            <p:cNvSpPr/>
            <p:nvPr/>
          </p:nvSpPr>
          <p:spPr>
            <a:xfrm>
              <a:off x="1674325" y="995875"/>
              <a:ext cx="71275" cy="106075"/>
            </a:xfrm>
            <a:custGeom>
              <a:avLst/>
              <a:gdLst/>
              <a:ahLst/>
              <a:cxnLst/>
              <a:rect l="l" t="t" r="r" b="b"/>
              <a:pathLst>
                <a:path w="2851" h="4243" extrusionOk="0">
                  <a:moveTo>
                    <a:pt x="1" y="0"/>
                  </a:moveTo>
                  <a:cubicBezTo>
                    <a:pt x="1" y="0"/>
                    <a:pt x="681" y="1069"/>
                    <a:pt x="1361" y="2170"/>
                  </a:cubicBezTo>
                  <a:cubicBezTo>
                    <a:pt x="1555" y="2429"/>
                    <a:pt x="1717" y="2688"/>
                    <a:pt x="1879" y="2947"/>
                  </a:cubicBezTo>
                  <a:cubicBezTo>
                    <a:pt x="2041" y="3206"/>
                    <a:pt x="2203" y="3433"/>
                    <a:pt x="2332" y="3627"/>
                  </a:cubicBezTo>
                  <a:cubicBezTo>
                    <a:pt x="2624" y="3984"/>
                    <a:pt x="2851" y="4243"/>
                    <a:pt x="2851" y="4243"/>
                  </a:cubicBezTo>
                  <a:lnTo>
                    <a:pt x="2851" y="4210"/>
                  </a:lnTo>
                  <a:cubicBezTo>
                    <a:pt x="2851" y="4210"/>
                    <a:pt x="2721" y="3919"/>
                    <a:pt x="2494" y="3530"/>
                  </a:cubicBezTo>
                  <a:cubicBezTo>
                    <a:pt x="2365" y="3303"/>
                    <a:pt x="2203" y="3077"/>
                    <a:pt x="2041" y="2818"/>
                  </a:cubicBezTo>
                  <a:cubicBezTo>
                    <a:pt x="1879" y="2591"/>
                    <a:pt x="1685" y="2332"/>
                    <a:pt x="1491" y="2073"/>
                  </a:cubicBezTo>
                  <a:lnTo>
                    <a:pt x="3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 name="Google Shape;1825;p55"/>
            <p:cNvSpPr/>
            <p:nvPr/>
          </p:nvSpPr>
          <p:spPr>
            <a:xfrm>
              <a:off x="1773900" y="736000"/>
              <a:ext cx="6525" cy="374850"/>
            </a:xfrm>
            <a:custGeom>
              <a:avLst/>
              <a:gdLst/>
              <a:ahLst/>
              <a:cxnLst/>
              <a:rect l="l" t="t" r="r" b="b"/>
              <a:pathLst>
                <a:path w="261" h="14994" extrusionOk="0">
                  <a:moveTo>
                    <a:pt x="228" y="1"/>
                  </a:moveTo>
                  <a:cubicBezTo>
                    <a:pt x="228" y="1"/>
                    <a:pt x="163" y="3725"/>
                    <a:pt x="98" y="7481"/>
                  </a:cubicBezTo>
                  <a:cubicBezTo>
                    <a:pt x="33" y="9359"/>
                    <a:pt x="1" y="11237"/>
                    <a:pt x="33" y="12630"/>
                  </a:cubicBezTo>
                  <a:cubicBezTo>
                    <a:pt x="33" y="14055"/>
                    <a:pt x="66" y="14994"/>
                    <a:pt x="66" y="14994"/>
                  </a:cubicBezTo>
                  <a:lnTo>
                    <a:pt x="98" y="14994"/>
                  </a:lnTo>
                  <a:cubicBezTo>
                    <a:pt x="98" y="14994"/>
                    <a:pt x="163" y="14055"/>
                    <a:pt x="195" y="12630"/>
                  </a:cubicBezTo>
                  <a:cubicBezTo>
                    <a:pt x="228" y="11237"/>
                    <a:pt x="260" y="9359"/>
                    <a:pt x="260" y="7481"/>
                  </a:cubicBezTo>
                  <a:lnTo>
                    <a:pt x="26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 name="Google Shape;1826;p55"/>
            <p:cNvSpPr/>
            <p:nvPr/>
          </p:nvSpPr>
          <p:spPr>
            <a:xfrm>
              <a:off x="1800625" y="982100"/>
              <a:ext cx="89075" cy="136050"/>
            </a:xfrm>
            <a:custGeom>
              <a:avLst/>
              <a:gdLst/>
              <a:ahLst/>
              <a:cxnLst/>
              <a:rect l="l" t="t" r="r" b="b"/>
              <a:pathLst>
                <a:path w="3563" h="5442" extrusionOk="0">
                  <a:moveTo>
                    <a:pt x="3530" y="1"/>
                  </a:moveTo>
                  <a:cubicBezTo>
                    <a:pt x="3530" y="1"/>
                    <a:pt x="2624" y="1329"/>
                    <a:pt x="1717" y="2689"/>
                  </a:cubicBezTo>
                  <a:cubicBezTo>
                    <a:pt x="1490" y="3013"/>
                    <a:pt x="1264" y="3336"/>
                    <a:pt x="1037" y="3660"/>
                  </a:cubicBezTo>
                  <a:cubicBezTo>
                    <a:pt x="843" y="3984"/>
                    <a:pt x="648" y="4275"/>
                    <a:pt x="486" y="4535"/>
                  </a:cubicBezTo>
                  <a:cubicBezTo>
                    <a:pt x="163" y="5085"/>
                    <a:pt x="1" y="5441"/>
                    <a:pt x="1" y="5441"/>
                  </a:cubicBezTo>
                  <a:cubicBezTo>
                    <a:pt x="1" y="5441"/>
                    <a:pt x="260" y="5117"/>
                    <a:pt x="616" y="4632"/>
                  </a:cubicBezTo>
                  <a:cubicBezTo>
                    <a:pt x="810" y="4373"/>
                    <a:pt x="1005" y="4081"/>
                    <a:pt x="1199" y="3790"/>
                  </a:cubicBezTo>
                  <a:cubicBezTo>
                    <a:pt x="1425" y="3466"/>
                    <a:pt x="1620" y="3110"/>
                    <a:pt x="1846" y="2753"/>
                  </a:cubicBezTo>
                  <a:cubicBezTo>
                    <a:pt x="2688" y="1393"/>
                    <a:pt x="3563" y="1"/>
                    <a:pt x="35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 name="Google Shape;1827;p55"/>
            <p:cNvSpPr/>
            <p:nvPr/>
          </p:nvSpPr>
          <p:spPr>
            <a:xfrm>
              <a:off x="1814400" y="1076825"/>
              <a:ext cx="120650" cy="52650"/>
            </a:xfrm>
            <a:custGeom>
              <a:avLst/>
              <a:gdLst/>
              <a:ahLst/>
              <a:cxnLst/>
              <a:rect l="l" t="t" r="r" b="b"/>
              <a:pathLst>
                <a:path w="4826" h="2106" extrusionOk="0">
                  <a:moveTo>
                    <a:pt x="4825" y="1"/>
                  </a:moveTo>
                  <a:lnTo>
                    <a:pt x="2396" y="972"/>
                  </a:lnTo>
                  <a:cubicBezTo>
                    <a:pt x="2073" y="1102"/>
                    <a:pt x="1781" y="1231"/>
                    <a:pt x="1490" y="1328"/>
                  </a:cubicBezTo>
                  <a:cubicBezTo>
                    <a:pt x="1198" y="1458"/>
                    <a:pt x="939" y="1587"/>
                    <a:pt x="713" y="1685"/>
                  </a:cubicBezTo>
                  <a:cubicBezTo>
                    <a:pt x="292" y="1911"/>
                    <a:pt x="0" y="2073"/>
                    <a:pt x="0" y="2073"/>
                  </a:cubicBezTo>
                  <a:lnTo>
                    <a:pt x="0" y="2106"/>
                  </a:lnTo>
                  <a:cubicBezTo>
                    <a:pt x="0" y="2106"/>
                    <a:pt x="324" y="2008"/>
                    <a:pt x="777" y="1847"/>
                  </a:cubicBezTo>
                  <a:cubicBezTo>
                    <a:pt x="1004" y="1749"/>
                    <a:pt x="1295" y="1652"/>
                    <a:pt x="1555" y="1523"/>
                  </a:cubicBezTo>
                  <a:cubicBezTo>
                    <a:pt x="1846" y="1393"/>
                    <a:pt x="2137" y="1264"/>
                    <a:pt x="2461" y="1134"/>
                  </a:cubicBezTo>
                  <a:cubicBezTo>
                    <a:pt x="3627" y="584"/>
                    <a:pt x="4825" y="33"/>
                    <a:pt x="4825" y="33"/>
                  </a:cubicBezTo>
                  <a:lnTo>
                    <a:pt x="482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 name="Google Shape;1828;p55"/>
            <p:cNvSpPr/>
            <p:nvPr/>
          </p:nvSpPr>
          <p:spPr>
            <a:xfrm>
              <a:off x="1817625" y="1135925"/>
              <a:ext cx="345725" cy="12175"/>
            </a:xfrm>
            <a:custGeom>
              <a:avLst/>
              <a:gdLst/>
              <a:ahLst/>
              <a:cxnLst/>
              <a:rect l="l" t="t" r="r" b="b"/>
              <a:pathLst>
                <a:path w="13829" h="487" extrusionOk="0">
                  <a:moveTo>
                    <a:pt x="13828" y="1"/>
                  </a:moveTo>
                  <a:cubicBezTo>
                    <a:pt x="13828" y="1"/>
                    <a:pt x="10395" y="65"/>
                    <a:pt x="6931" y="163"/>
                  </a:cubicBezTo>
                  <a:cubicBezTo>
                    <a:pt x="5182" y="195"/>
                    <a:pt x="3466" y="260"/>
                    <a:pt x="2170" y="325"/>
                  </a:cubicBezTo>
                  <a:cubicBezTo>
                    <a:pt x="875" y="389"/>
                    <a:pt x="1" y="454"/>
                    <a:pt x="1" y="454"/>
                  </a:cubicBezTo>
                  <a:lnTo>
                    <a:pt x="1" y="486"/>
                  </a:lnTo>
                  <a:lnTo>
                    <a:pt x="2170" y="486"/>
                  </a:lnTo>
                  <a:cubicBezTo>
                    <a:pt x="3466" y="454"/>
                    <a:pt x="5182" y="389"/>
                    <a:pt x="6931" y="325"/>
                  </a:cubicBezTo>
                  <a:cubicBezTo>
                    <a:pt x="10396" y="163"/>
                    <a:pt x="13828" y="1"/>
                    <a:pt x="13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 name="Google Shape;1829;p55"/>
            <p:cNvSpPr/>
            <p:nvPr/>
          </p:nvSpPr>
          <p:spPr>
            <a:xfrm>
              <a:off x="1814400" y="1169925"/>
              <a:ext cx="114175" cy="83425"/>
            </a:xfrm>
            <a:custGeom>
              <a:avLst/>
              <a:gdLst/>
              <a:ahLst/>
              <a:cxnLst/>
              <a:rect l="l" t="t" r="r" b="b"/>
              <a:pathLst>
                <a:path w="4567" h="3337" extrusionOk="0">
                  <a:moveTo>
                    <a:pt x="0" y="1"/>
                  </a:moveTo>
                  <a:cubicBezTo>
                    <a:pt x="0" y="1"/>
                    <a:pt x="259" y="260"/>
                    <a:pt x="680" y="584"/>
                  </a:cubicBezTo>
                  <a:cubicBezTo>
                    <a:pt x="874" y="746"/>
                    <a:pt x="1134" y="940"/>
                    <a:pt x="1393" y="1134"/>
                  </a:cubicBezTo>
                  <a:cubicBezTo>
                    <a:pt x="1652" y="1328"/>
                    <a:pt x="1943" y="1523"/>
                    <a:pt x="2235" y="1717"/>
                  </a:cubicBezTo>
                  <a:cubicBezTo>
                    <a:pt x="3400" y="2527"/>
                    <a:pt x="4566" y="3336"/>
                    <a:pt x="4566" y="3336"/>
                  </a:cubicBezTo>
                  <a:lnTo>
                    <a:pt x="4566" y="3304"/>
                  </a:lnTo>
                  <a:lnTo>
                    <a:pt x="2332" y="1588"/>
                  </a:lnTo>
                  <a:cubicBezTo>
                    <a:pt x="2040" y="1393"/>
                    <a:pt x="1781" y="1167"/>
                    <a:pt x="1522" y="972"/>
                  </a:cubicBezTo>
                  <a:cubicBezTo>
                    <a:pt x="1231" y="778"/>
                    <a:pt x="972" y="584"/>
                    <a:pt x="777" y="454"/>
                  </a:cubicBezTo>
                  <a:cubicBezTo>
                    <a:pt x="324" y="163"/>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 name="Google Shape;1830;p55"/>
            <p:cNvSpPr/>
            <p:nvPr/>
          </p:nvSpPr>
          <p:spPr>
            <a:xfrm>
              <a:off x="1804675" y="1195025"/>
              <a:ext cx="68025" cy="102025"/>
            </a:xfrm>
            <a:custGeom>
              <a:avLst/>
              <a:gdLst/>
              <a:ahLst/>
              <a:cxnLst/>
              <a:rect l="l" t="t" r="r" b="b"/>
              <a:pathLst>
                <a:path w="2721" h="4081" extrusionOk="0">
                  <a:moveTo>
                    <a:pt x="1" y="1"/>
                  </a:moveTo>
                  <a:cubicBezTo>
                    <a:pt x="1" y="1"/>
                    <a:pt x="130" y="292"/>
                    <a:pt x="357" y="681"/>
                  </a:cubicBezTo>
                  <a:cubicBezTo>
                    <a:pt x="486" y="875"/>
                    <a:pt x="616" y="1102"/>
                    <a:pt x="778" y="1361"/>
                  </a:cubicBezTo>
                  <a:cubicBezTo>
                    <a:pt x="940" y="1587"/>
                    <a:pt x="1134" y="1846"/>
                    <a:pt x="1296" y="2073"/>
                  </a:cubicBezTo>
                  <a:lnTo>
                    <a:pt x="2721" y="4081"/>
                  </a:lnTo>
                  <a:cubicBezTo>
                    <a:pt x="2721" y="4081"/>
                    <a:pt x="2073" y="3045"/>
                    <a:pt x="1425" y="2008"/>
                  </a:cubicBezTo>
                  <a:cubicBezTo>
                    <a:pt x="1263" y="1749"/>
                    <a:pt x="1102" y="1490"/>
                    <a:pt x="972" y="1231"/>
                  </a:cubicBezTo>
                  <a:cubicBezTo>
                    <a:pt x="810" y="1005"/>
                    <a:pt x="648" y="778"/>
                    <a:pt x="486" y="584"/>
                  </a:cubicBezTo>
                  <a:cubicBezTo>
                    <a:pt x="227" y="227"/>
                    <a:pt x="33" y="1"/>
                    <a:pt x="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 name="Google Shape;1831;p55"/>
            <p:cNvSpPr/>
            <p:nvPr/>
          </p:nvSpPr>
          <p:spPr>
            <a:xfrm>
              <a:off x="1774725" y="1198275"/>
              <a:ext cx="5700" cy="246925"/>
            </a:xfrm>
            <a:custGeom>
              <a:avLst/>
              <a:gdLst/>
              <a:ahLst/>
              <a:cxnLst/>
              <a:rect l="l" t="t" r="r" b="b"/>
              <a:pathLst>
                <a:path w="228" h="9877" extrusionOk="0">
                  <a:moveTo>
                    <a:pt x="33" y="0"/>
                  </a:moveTo>
                  <a:cubicBezTo>
                    <a:pt x="33" y="0"/>
                    <a:pt x="0" y="615"/>
                    <a:pt x="0" y="1522"/>
                  </a:cubicBezTo>
                  <a:cubicBezTo>
                    <a:pt x="0" y="2008"/>
                    <a:pt x="0" y="2526"/>
                    <a:pt x="0" y="3109"/>
                  </a:cubicBezTo>
                  <a:cubicBezTo>
                    <a:pt x="0" y="3692"/>
                    <a:pt x="33" y="4307"/>
                    <a:pt x="65" y="4955"/>
                  </a:cubicBezTo>
                  <a:lnTo>
                    <a:pt x="195" y="9877"/>
                  </a:lnTo>
                  <a:lnTo>
                    <a:pt x="227" y="9877"/>
                  </a:lnTo>
                  <a:lnTo>
                    <a:pt x="227" y="4922"/>
                  </a:lnTo>
                  <a:cubicBezTo>
                    <a:pt x="195" y="4307"/>
                    <a:pt x="195" y="3692"/>
                    <a:pt x="195" y="3109"/>
                  </a:cubicBezTo>
                  <a:cubicBezTo>
                    <a:pt x="195" y="2526"/>
                    <a:pt x="162" y="2008"/>
                    <a:pt x="162" y="1522"/>
                  </a:cubicBezTo>
                  <a:cubicBezTo>
                    <a:pt x="130" y="615"/>
                    <a:pt x="65"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 name="Google Shape;1832;p55"/>
            <p:cNvSpPr/>
            <p:nvPr/>
          </p:nvSpPr>
          <p:spPr>
            <a:xfrm>
              <a:off x="1668675" y="1191800"/>
              <a:ext cx="83400" cy="95550"/>
            </a:xfrm>
            <a:custGeom>
              <a:avLst/>
              <a:gdLst/>
              <a:ahLst/>
              <a:cxnLst/>
              <a:rect l="l" t="t" r="r" b="b"/>
              <a:pathLst>
                <a:path w="3336" h="3822" extrusionOk="0">
                  <a:moveTo>
                    <a:pt x="3303" y="0"/>
                  </a:moveTo>
                  <a:cubicBezTo>
                    <a:pt x="3303" y="0"/>
                    <a:pt x="3077" y="194"/>
                    <a:pt x="2753" y="551"/>
                  </a:cubicBezTo>
                  <a:cubicBezTo>
                    <a:pt x="2591" y="713"/>
                    <a:pt x="2397" y="907"/>
                    <a:pt x="2202" y="1134"/>
                  </a:cubicBezTo>
                  <a:cubicBezTo>
                    <a:pt x="2008" y="1360"/>
                    <a:pt x="1814" y="1619"/>
                    <a:pt x="1587" y="1846"/>
                  </a:cubicBezTo>
                  <a:cubicBezTo>
                    <a:pt x="810" y="2850"/>
                    <a:pt x="0" y="3821"/>
                    <a:pt x="0" y="3821"/>
                  </a:cubicBezTo>
                  <a:cubicBezTo>
                    <a:pt x="0" y="3821"/>
                    <a:pt x="875" y="2882"/>
                    <a:pt x="1717" y="1975"/>
                  </a:cubicBezTo>
                  <a:cubicBezTo>
                    <a:pt x="1943" y="1716"/>
                    <a:pt x="2137" y="1490"/>
                    <a:pt x="2364" y="1295"/>
                  </a:cubicBezTo>
                  <a:cubicBezTo>
                    <a:pt x="2558" y="1069"/>
                    <a:pt x="2720" y="842"/>
                    <a:pt x="2882" y="648"/>
                  </a:cubicBezTo>
                  <a:cubicBezTo>
                    <a:pt x="3141" y="292"/>
                    <a:pt x="3336" y="0"/>
                    <a:pt x="33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 name="Google Shape;1833;p55"/>
            <p:cNvSpPr/>
            <p:nvPr/>
          </p:nvSpPr>
          <p:spPr>
            <a:xfrm>
              <a:off x="1635475" y="1179650"/>
              <a:ext cx="98800" cy="45350"/>
            </a:xfrm>
            <a:custGeom>
              <a:avLst/>
              <a:gdLst/>
              <a:ahLst/>
              <a:cxnLst/>
              <a:rect l="l" t="t" r="r" b="b"/>
              <a:pathLst>
                <a:path w="3952" h="1814" extrusionOk="0">
                  <a:moveTo>
                    <a:pt x="3919" y="0"/>
                  </a:moveTo>
                  <a:cubicBezTo>
                    <a:pt x="3919" y="0"/>
                    <a:pt x="3660" y="65"/>
                    <a:pt x="3304" y="195"/>
                  </a:cubicBezTo>
                  <a:cubicBezTo>
                    <a:pt x="3109" y="292"/>
                    <a:pt x="2883" y="357"/>
                    <a:pt x="2656" y="486"/>
                  </a:cubicBezTo>
                  <a:cubicBezTo>
                    <a:pt x="2429" y="583"/>
                    <a:pt x="2170" y="713"/>
                    <a:pt x="1943" y="842"/>
                  </a:cubicBezTo>
                  <a:cubicBezTo>
                    <a:pt x="972" y="1296"/>
                    <a:pt x="1" y="1781"/>
                    <a:pt x="1" y="1781"/>
                  </a:cubicBezTo>
                  <a:lnTo>
                    <a:pt x="33" y="1814"/>
                  </a:lnTo>
                  <a:cubicBezTo>
                    <a:pt x="33" y="1814"/>
                    <a:pt x="1037" y="1393"/>
                    <a:pt x="2008" y="972"/>
                  </a:cubicBezTo>
                  <a:cubicBezTo>
                    <a:pt x="2267" y="875"/>
                    <a:pt x="2494" y="778"/>
                    <a:pt x="2753" y="680"/>
                  </a:cubicBezTo>
                  <a:cubicBezTo>
                    <a:pt x="2980" y="551"/>
                    <a:pt x="3174" y="454"/>
                    <a:pt x="3368" y="357"/>
                  </a:cubicBezTo>
                  <a:cubicBezTo>
                    <a:pt x="3725" y="162"/>
                    <a:pt x="3951" y="0"/>
                    <a:pt x="39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 name="Google Shape;1834;p55"/>
            <p:cNvSpPr/>
            <p:nvPr/>
          </p:nvSpPr>
          <p:spPr>
            <a:xfrm>
              <a:off x="1426600" y="1137550"/>
              <a:ext cx="301200" cy="14150"/>
            </a:xfrm>
            <a:custGeom>
              <a:avLst/>
              <a:gdLst/>
              <a:ahLst/>
              <a:cxnLst/>
              <a:rect l="l" t="t" r="r" b="b"/>
              <a:pathLst>
                <a:path w="12048" h="566" extrusionOk="0">
                  <a:moveTo>
                    <a:pt x="1" y="0"/>
                  </a:moveTo>
                  <a:lnTo>
                    <a:pt x="1" y="33"/>
                  </a:lnTo>
                  <a:cubicBezTo>
                    <a:pt x="1" y="33"/>
                    <a:pt x="3012" y="195"/>
                    <a:pt x="6024" y="357"/>
                  </a:cubicBezTo>
                  <a:cubicBezTo>
                    <a:pt x="7514" y="454"/>
                    <a:pt x="9036" y="519"/>
                    <a:pt x="10169" y="551"/>
                  </a:cubicBezTo>
                  <a:cubicBezTo>
                    <a:pt x="10547" y="562"/>
                    <a:pt x="10881" y="565"/>
                    <a:pt x="11160" y="565"/>
                  </a:cubicBezTo>
                  <a:cubicBezTo>
                    <a:pt x="11716" y="565"/>
                    <a:pt x="12047" y="551"/>
                    <a:pt x="12047" y="551"/>
                  </a:cubicBezTo>
                  <a:cubicBezTo>
                    <a:pt x="12047" y="551"/>
                    <a:pt x="11302" y="454"/>
                    <a:pt x="10169" y="389"/>
                  </a:cubicBezTo>
                  <a:cubicBezTo>
                    <a:pt x="9036" y="292"/>
                    <a:pt x="7514" y="260"/>
                    <a:pt x="6024" y="195"/>
                  </a:cubicBez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35" name="Google Shape;1835;p55"/>
          <p:cNvGrpSpPr/>
          <p:nvPr/>
        </p:nvGrpSpPr>
        <p:grpSpPr>
          <a:xfrm>
            <a:off x="8040388" y="1315816"/>
            <a:ext cx="508425" cy="489000"/>
            <a:chOff x="3034425" y="1221750"/>
            <a:chExt cx="508425" cy="489000"/>
          </a:xfrm>
        </p:grpSpPr>
        <p:sp>
          <p:nvSpPr>
            <p:cNvPr id="1836" name="Google Shape;1836;p55"/>
            <p:cNvSpPr/>
            <p:nvPr/>
          </p:nvSpPr>
          <p:spPr>
            <a:xfrm>
              <a:off x="3162325" y="1469475"/>
              <a:ext cx="85025" cy="21875"/>
            </a:xfrm>
            <a:custGeom>
              <a:avLst/>
              <a:gdLst/>
              <a:ahLst/>
              <a:cxnLst/>
              <a:rect l="l" t="t" r="r" b="b"/>
              <a:pathLst>
                <a:path w="3401" h="875" extrusionOk="0">
                  <a:moveTo>
                    <a:pt x="1" y="0"/>
                  </a:moveTo>
                  <a:cubicBezTo>
                    <a:pt x="1" y="0"/>
                    <a:pt x="843" y="260"/>
                    <a:pt x="1685" y="519"/>
                  </a:cubicBezTo>
                  <a:cubicBezTo>
                    <a:pt x="1879" y="551"/>
                    <a:pt x="2106" y="616"/>
                    <a:pt x="2300" y="680"/>
                  </a:cubicBezTo>
                  <a:cubicBezTo>
                    <a:pt x="2494" y="745"/>
                    <a:pt x="2688" y="778"/>
                    <a:pt x="2850" y="810"/>
                  </a:cubicBezTo>
                  <a:cubicBezTo>
                    <a:pt x="3174" y="842"/>
                    <a:pt x="3369" y="875"/>
                    <a:pt x="3369" y="875"/>
                  </a:cubicBezTo>
                  <a:lnTo>
                    <a:pt x="3401" y="842"/>
                  </a:lnTo>
                  <a:cubicBezTo>
                    <a:pt x="3401" y="842"/>
                    <a:pt x="3174" y="745"/>
                    <a:pt x="2883" y="648"/>
                  </a:cubicBezTo>
                  <a:cubicBezTo>
                    <a:pt x="2721" y="583"/>
                    <a:pt x="2527" y="519"/>
                    <a:pt x="2332" y="486"/>
                  </a:cubicBezTo>
                  <a:cubicBezTo>
                    <a:pt x="2138" y="454"/>
                    <a:pt x="1911" y="389"/>
                    <a:pt x="1717" y="357"/>
                  </a:cubicBezTo>
                  <a:cubicBezTo>
                    <a:pt x="843" y="162"/>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 name="Google Shape;1837;p55"/>
            <p:cNvSpPr/>
            <p:nvPr/>
          </p:nvSpPr>
          <p:spPr>
            <a:xfrm>
              <a:off x="3206050" y="1400650"/>
              <a:ext cx="48600" cy="73700"/>
            </a:xfrm>
            <a:custGeom>
              <a:avLst/>
              <a:gdLst/>
              <a:ahLst/>
              <a:cxnLst/>
              <a:rect l="l" t="t" r="r" b="b"/>
              <a:pathLst>
                <a:path w="1944" h="2948" extrusionOk="0">
                  <a:moveTo>
                    <a:pt x="0" y="1"/>
                  </a:moveTo>
                  <a:cubicBezTo>
                    <a:pt x="1" y="1"/>
                    <a:pt x="454" y="778"/>
                    <a:pt x="907" y="1523"/>
                  </a:cubicBezTo>
                  <a:cubicBezTo>
                    <a:pt x="1037" y="1685"/>
                    <a:pt x="1134" y="1879"/>
                    <a:pt x="1231" y="2073"/>
                  </a:cubicBezTo>
                  <a:cubicBezTo>
                    <a:pt x="1360" y="2235"/>
                    <a:pt x="1490" y="2397"/>
                    <a:pt x="1587" y="2527"/>
                  </a:cubicBezTo>
                  <a:cubicBezTo>
                    <a:pt x="1781" y="2786"/>
                    <a:pt x="1943" y="2948"/>
                    <a:pt x="1943" y="2948"/>
                  </a:cubicBezTo>
                  <a:lnTo>
                    <a:pt x="1943" y="2915"/>
                  </a:lnTo>
                  <a:cubicBezTo>
                    <a:pt x="1943" y="2915"/>
                    <a:pt x="1879" y="2721"/>
                    <a:pt x="1717" y="2430"/>
                  </a:cubicBezTo>
                  <a:cubicBezTo>
                    <a:pt x="1620" y="2268"/>
                    <a:pt x="1522" y="2106"/>
                    <a:pt x="1425" y="1944"/>
                  </a:cubicBezTo>
                  <a:cubicBezTo>
                    <a:pt x="1296" y="1782"/>
                    <a:pt x="1166" y="1588"/>
                    <a:pt x="1037" y="1426"/>
                  </a:cubicBezTo>
                  <a:cubicBezTo>
                    <a:pt x="519" y="713"/>
                    <a:pt x="1"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 name="Google Shape;1838;p55"/>
            <p:cNvSpPr/>
            <p:nvPr/>
          </p:nvSpPr>
          <p:spPr>
            <a:xfrm>
              <a:off x="3273250" y="1221750"/>
              <a:ext cx="6500" cy="258275"/>
            </a:xfrm>
            <a:custGeom>
              <a:avLst/>
              <a:gdLst/>
              <a:ahLst/>
              <a:cxnLst/>
              <a:rect l="l" t="t" r="r" b="b"/>
              <a:pathLst>
                <a:path w="260" h="10331" extrusionOk="0">
                  <a:moveTo>
                    <a:pt x="194" y="0"/>
                  </a:moveTo>
                  <a:cubicBezTo>
                    <a:pt x="194" y="0"/>
                    <a:pt x="130" y="2591"/>
                    <a:pt x="65" y="5149"/>
                  </a:cubicBezTo>
                  <a:cubicBezTo>
                    <a:pt x="33" y="6444"/>
                    <a:pt x="0" y="7740"/>
                    <a:pt x="33" y="8711"/>
                  </a:cubicBezTo>
                  <a:cubicBezTo>
                    <a:pt x="65" y="9683"/>
                    <a:pt x="97" y="10330"/>
                    <a:pt x="97" y="10330"/>
                  </a:cubicBezTo>
                  <a:cubicBezTo>
                    <a:pt x="97" y="10330"/>
                    <a:pt x="162" y="9683"/>
                    <a:pt x="194" y="8711"/>
                  </a:cubicBezTo>
                  <a:cubicBezTo>
                    <a:pt x="227" y="7740"/>
                    <a:pt x="259" y="6444"/>
                    <a:pt x="227" y="5149"/>
                  </a:cubicBezTo>
                  <a:lnTo>
                    <a:pt x="22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 name="Google Shape;1839;p55"/>
            <p:cNvSpPr/>
            <p:nvPr/>
          </p:nvSpPr>
          <p:spPr>
            <a:xfrm>
              <a:off x="3292675" y="1390950"/>
              <a:ext cx="61550" cy="94750"/>
            </a:xfrm>
            <a:custGeom>
              <a:avLst/>
              <a:gdLst/>
              <a:ahLst/>
              <a:cxnLst/>
              <a:rect l="l" t="t" r="r" b="b"/>
              <a:pathLst>
                <a:path w="2462" h="3790" extrusionOk="0">
                  <a:moveTo>
                    <a:pt x="2429" y="0"/>
                  </a:moveTo>
                  <a:cubicBezTo>
                    <a:pt x="2429" y="0"/>
                    <a:pt x="1781" y="939"/>
                    <a:pt x="1166" y="1846"/>
                  </a:cubicBezTo>
                  <a:cubicBezTo>
                    <a:pt x="1004" y="2073"/>
                    <a:pt x="842" y="2299"/>
                    <a:pt x="680" y="2526"/>
                  </a:cubicBezTo>
                  <a:cubicBezTo>
                    <a:pt x="551" y="2753"/>
                    <a:pt x="421" y="2947"/>
                    <a:pt x="324" y="3141"/>
                  </a:cubicBezTo>
                  <a:cubicBezTo>
                    <a:pt x="97" y="3498"/>
                    <a:pt x="0" y="3757"/>
                    <a:pt x="0" y="3757"/>
                  </a:cubicBezTo>
                  <a:lnTo>
                    <a:pt x="0" y="3789"/>
                  </a:lnTo>
                  <a:cubicBezTo>
                    <a:pt x="0" y="3789"/>
                    <a:pt x="195" y="3562"/>
                    <a:pt x="454" y="3239"/>
                  </a:cubicBezTo>
                  <a:cubicBezTo>
                    <a:pt x="583" y="3044"/>
                    <a:pt x="713" y="2850"/>
                    <a:pt x="875" y="2656"/>
                  </a:cubicBezTo>
                  <a:cubicBezTo>
                    <a:pt x="1004" y="2429"/>
                    <a:pt x="1134" y="2170"/>
                    <a:pt x="1296" y="1943"/>
                  </a:cubicBezTo>
                  <a:cubicBezTo>
                    <a:pt x="1879" y="972"/>
                    <a:pt x="2461" y="33"/>
                    <a:pt x="2461" y="33"/>
                  </a:cubicBezTo>
                  <a:lnTo>
                    <a:pt x="242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 name="Google Shape;1840;p55"/>
            <p:cNvSpPr/>
            <p:nvPr/>
          </p:nvSpPr>
          <p:spPr>
            <a:xfrm>
              <a:off x="3301575" y="1456525"/>
              <a:ext cx="84225" cy="36450"/>
            </a:xfrm>
            <a:custGeom>
              <a:avLst/>
              <a:gdLst/>
              <a:ahLst/>
              <a:cxnLst/>
              <a:rect l="l" t="t" r="r" b="b"/>
              <a:pathLst>
                <a:path w="3369" h="1458" extrusionOk="0">
                  <a:moveTo>
                    <a:pt x="3336" y="0"/>
                  </a:moveTo>
                  <a:cubicBezTo>
                    <a:pt x="3336" y="0"/>
                    <a:pt x="2494" y="324"/>
                    <a:pt x="1652" y="648"/>
                  </a:cubicBezTo>
                  <a:cubicBezTo>
                    <a:pt x="1458" y="745"/>
                    <a:pt x="1231" y="810"/>
                    <a:pt x="1037" y="907"/>
                  </a:cubicBezTo>
                  <a:cubicBezTo>
                    <a:pt x="842" y="972"/>
                    <a:pt x="648" y="1069"/>
                    <a:pt x="519" y="1134"/>
                  </a:cubicBezTo>
                  <a:cubicBezTo>
                    <a:pt x="195" y="1296"/>
                    <a:pt x="1" y="1425"/>
                    <a:pt x="1" y="1425"/>
                  </a:cubicBezTo>
                  <a:lnTo>
                    <a:pt x="33" y="1458"/>
                  </a:lnTo>
                  <a:cubicBezTo>
                    <a:pt x="33" y="1458"/>
                    <a:pt x="260" y="1393"/>
                    <a:pt x="583" y="1296"/>
                  </a:cubicBezTo>
                  <a:cubicBezTo>
                    <a:pt x="745" y="1231"/>
                    <a:pt x="907" y="1166"/>
                    <a:pt x="1102" y="1101"/>
                  </a:cubicBezTo>
                  <a:cubicBezTo>
                    <a:pt x="1296" y="1004"/>
                    <a:pt x="1523" y="907"/>
                    <a:pt x="1717" y="810"/>
                  </a:cubicBezTo>
                  <a:cubicBezTo>
                    <a:pt x="2526" y="421"/>
                    <a:pt x="3368" y="33"/>
                    <a:pt x="3368" y="33"/>
                  </a:cubicBezTo>
                  <a:lnTo>
                    <a:pt x="33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 name="Google Shape;1841;p55"/>
            <p:cNvSpPr/>
            <p:nvPr/>
          </p:nvSpPr>
          <p:spPr>
            <a:xfrm>
              <a:off x="3304825" y="1497000"/>
              <a:ext cx="238025" cy="9750"/>
            </a:xfrm>
            <a:custGeom>
              <a:avLst/>
              <a:gdLst/>
              <a:ahLst/>
              <a:cxnLst/>
              <a:rect l="l" t="t" r="r" b="b"/>
              <a:pathLst>
                <a:path w="9521" h="390" extrusionOk="0">
                  <a:moveTo>
                    <a:pt x="9521" y="0"/>
                  </a:moveTo>
                  <a:cubicBezTo>
                    <a:pt x="9521" y="0"/>
                    <a:pt x="7124" y="65"/>
                    <a:pt x="4760" y="98"/>
                  </a:cubicBezTo>
                  <a:cubicBezTo>
                    <a:pt x="4145" y="130"/>
                    <a:pt x="3562" y="130"/>
                    <a:pt x="3012" y="130"/>
                  </a:cubicBezTo>
                  <a:cubicBezTo>
                    <a:pt x="2429" y="162"/>
                    <a:pt x="1911" y="195"/>
                    <a:pt x="1457" y="227"/>
                  </a:cubicBezTo>
                  <a:cubicBezTo>
                    <a:pt x="583" y="260"/>
                    <a:pt x="0" y="324"/>
                    <a:pt x="0" y="324"/>
                  </a:cubicBezTo>
                  <a:lnTo>
                    <a:pt x="0" y="357"/>
                  </a:lnTo>
                  <a:cubicBezTo>
                    <a:pt x="0" y="357"/>
                    <a:pt x="583" y="389"/>
                    <a:pt x="1490" y="389"/>
                  </a:cubicBezTo>
                  <a:cubicBezTo>
                    <a:pt x="1911" y="389"/>
                    <a:pt x="2461" y="357"/>
                    <a:pt x="3012" y="357"/>
                  </a:cubicBezTo>
                  <a:cubicBezTo>
                    <a:pt x="3562" y="324"/>
                    <a:pt x="4145" y="292"/>
                    <a:pt x="4760" y="260"/>
                  </a:cubicBezTo>
                  <a:lnTo>
                    <a:pt x="9521" y="33"/>
                  </a:lnTo>
                  <a:lnTo>
                    <a:pt x="952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 name="Google Shape;1842;p55"/>
            <p:cNvSpPr/>
            <p:nvPr/>
          </p:nvSpPr>
          <p:spPr>
            <a:xfrm>
              <a:off x="3302375" y="1520475"/>
              <a:ext cx="78575" cy="57500"/>
            </a:xfrm>
            <a:custGeom>
              <a:avLst/>
              <a:gdLst/>
              <a:ahLst/>
              <a:cxnLst/>
              <a:rect l="l" t="t" r="r" b="b"/>
              <a:pathLst>
                <a:path w="3143" h="2300" extrusionOk="0">
                  <a:moveTo>
                    <a:pt x="1" y="1"/>
                  </a:moveTo>
                  <a:lnTo>
                    <a:pt x="1" y="33"/>
                  </a:lnTo>
                  <a:cubicBezTo>
                    <a:pt x="1" y="33"/>
                    <a:pt x="163" y="195"/>
                    <a:pt x="454" y="454"/>
                  </a:cubicBezTo>
                  <a:cubicBezTo>
                    <a:pt x="584" y="551"/>
                    <a:pt x="746" y="681"/>
                    <a:pt x="940" y="810"/>
                  </a:cubicBezTo>
                  <a:cubicBezTo>
                    <a:pt x="1102" y="940"/>
                    <a:pt x="1329" y="1102"/>
                    <a:pt x="1523" y="1231"/>
                  </a:cubicBezTo>
                  <a:cubicBezTo>
                    <a:pt x="2332" y="1782"/>
                    <a:pt x="3142" y="2300"/>
                    <a:pt x="3142" y="2300"/>
                  </a:cubicBezTo>
                  <a:cubicBezTo>
                    <a:pt x="3142" y="2300"/>
                    <a:pt x="2365" y="1684"/>
                    <a:pt x="1620" y="1102"/>
                  </a:cubicBezTo>
                  <a:cubicBezTo>
                    <a:pt x="1426" y="940"/>
                    <a:pt x="1231" y="810"/>
                    <a:pt x="1037" y="648"/>
                  </a:cubicBezTo>
                  <a:cubicBezTo>
                    <a:pt x="875" y="519"/>
                    <a:pt x="681" y="422"/>
                    <a:pt x="519" y="324"/>
                  </a:cubicBezTo>
                  <a:cubicBezTo>
                    <a:pt x="228" y="130"/>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 name="Google Shape;1843;p55"/>
            <p:cNvSpPr/>
            <p:nvPr/>
          </p:nvSpPr>
          <p:spPr>
            <a:xfrm>
              <a:off x="3295100" y="1538300"/>
              <a:ext cx="47800" cy="70450"/>
            </a:xfrm>
            <a:custGeom>
              <a:avLst/>
              <a:gdLst/>
              <a:ahLst/>
              <a:cxnLst/>
              <a:rect l="l" t="t" r="r" b="b"/>
              <a:pathLst>
                <a:path w="1912" h="2818" extrusionOk="0">
                  <a:moveTo>
                    <a:pt x="0" y="0"/>
                  </a:moveTo>
                  <a:cubicBezTo>
                    <a:pt x="0" y="0"/>
                    <a:pt x="98" y="194"/>
                    <a:pt x="260" y="486"/>
                  </a:cubicBezTo>
                  <a:cubicBezTo>
                    <a:pt x="324" y="615"/>
                    <a:pt x="421" y="777"/>
                    <a:pt x="519" y="939"/>
                  </a:cubicBezTo>
                  <a:cubicBezTo>
                    <a:pt x="648" y="1101"/>
                    <a:pt x="778" y="1295"/>
                    <a:pt x="875" y="1457"/>
                  </a:cubicBezTo>
                  <a:cubicBezTo>
                    <a:pt x="1393" y="2137"/>
                    <a:pt x="1879" y="2817"/>
                    <a:pt x="1879" y="2817"/>
                  </a:cubicBezTo>
                  <a:lnTo>
                    <a:pt x="1911" y="2817"/>
                  </a:lnTo>
                  <a:cubicBezTo>
                    <a:pt x="1911" y="2817"/>
                    <a:pt x="1458" y="2073"/>
                    <a:pt x="1037" y="1360"/>
                  </a:cubicBezTo>
                  <a:cubicBezTo>
                    <a:pt x="907" y="1166"/>
                    <a:pt x="810" y="1004"/>
                    <a:pt x="713" y="842"/>
                  </a:cubicBezTo>
                  <a:cubicBezTo>
                    <a:pt x="583" y="680"/>
                    <a:pt x="486" y="518"/>
                    <a:pt x="389" y="389"/>
                  </a:cubicBezTo>
                  <a:cubicBezTo>
                    <a:pt x="195" y="162"/>
                    <a:pt x="33"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 name="Google Shape;1844;p55"/>
            <p:cNvSpPr/>
            <p:nvPr/>
          </p:nvSpPr>
          <p:spPr>
            <a:xfrm>
              <a:off x="3274050" y="1539900"/>
              <a:ext cx="4875" cy="170850"/>
            </a:xfrm>
            <a:custGeom>
              <a:avLst/>
              <a:gdLst/>
              <a:ahLst/>
              <a:cxnLst/>
              <a:rect l="l" t="t" r="r" b="b"/>
              <a:pathLst>
                <a:path w="195" h="6834" extrusionOk="0">
                  <a:moveTo>
                    <a:pt x="65" y="1"/>
                  </a:moveTo>
                  <a:cubicBezTo>
                    <a:pt x="65" y="1"/>
                    <a:pt x="33" y="454"/>
                    <a:pt x="1" y="1069"/>
                  </a:cubicBezTo>
                  <a:cubicBezTo>
                    <a:pt x="1" y="1393"/>
                    <a:pt x="1" y="1782"/>
                    <a:pt x="1" y="2170"/>
                  </a:cubicBezTo>
                  <a:cubicBezTo>
                    <a:pt x="1" y="2591"/>
                    <a:pt x="33" y="3012"/>
                    <a:pt x="33" y="3433"/>
                  </a:cubicBezTo>
                  <a:cubicBezTo>
                    <a:pt x="98" y="5150"/>
                    <a:pt x="162" y="6834"/>
                    <a:pt x="162" y="6834"/>
                  </a:cubicBezTo>
                  <a:lnTo>
                    <a:pt x="195" y="6834"/>
                  </a:lnTo>
                  <a:lnTo>
                    <a:pt x="195" y="3433"/>
                  </a:lnTo>
                  <a:cubicBezTo>
                    <a:pt x="195" y="3012"/>
                    <a:pt x="195" y="2559"/>
                    <a:pt x="195" y="2170"/>
                  </a:cubicBezTo>
                  <a:cubicBezTo>
                    <a:pt x="195" y="1782"/>
                    <a:pt x="195" y="1393"/>
                    <a:pt x="162" y="1069"/>
                  </a:cubicBezTo>
                  <a:cubicBezTo>
                    <a:pt x="130" y="454"/>
                    <a:pt x="6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 name="Google Shape;1845;p55"/>
            <p:cNvSpPr/>
            <p:nvPr/>
          </p:nvSpPr>
          <p:spPr>
            <a:xfrm>
              <a:off x="3201200" y="1535850"/>
              <a:ext cx="58300" cy="66425"/>
            </a:xfrm>
            <a:custGeom>
              <a:avLst/>
              <a:gdLst/>
              <a:ahLst/>
              <a:cxnLst/>
              <a:rect l="l" t="t" r="r" b="b"/>
              <a:pathLst>
                <a:path w="2332" h="2657" extrusionOk="0">
                  <a:moveTo>
                    <a:pt x="2299" y="1"/>
                  </a:moveTo>
                  <a:cubicBezTo>
                    <a:pt x="2299" y="1"/>
                    <a:pt x="2137" y="130"/>
                    <a:pt x="1878" y="357"/>
                  </a:cubicBezTo>
                  <a:cubicBezTo>
                    <a:pt x="1781" y="487"/>
                    <a:pt x="1652" y="616"/>
                    <a:pt x="1522" y="778"/>
                  </a:cubicBezTo>
                  <a:cubicBezTo>
                    <a:pt x="1393" y="940"/>
                    <a:pt x="1231" y="1102"/>
                    <a:pt x="1101" y="1264"/>
                  </a:cubicBezTo>
                  <a:cubicBezTo>
                    <a:pt x="551" y="1944"/>
                    <a:pt x="0" y="2624"/>
                    <a:pt x="0" y="2624"/>
                  </a:cubicBezTo>
                  <a:lnTo>
                    <a:pt x="32" y="2656"/>
                  </a:lnTo>
                  <a:cubicBezTo>
                    <a:pt x="32" y="2656"/>
                    <a:pt x="648" y="2009"/>
                    <a:pt x="1231" y="1361"/>
                  </a:cubicBezTo>
                  <a:cubicBezTo>
                    <a:pt x="1393" y="1231"/>
                    <a:pt x="1522" y="1069"/>
                    <a:pt x="1652" y="908"/>
                  </a:cubicBezTo>
                  <a:cubicBezTo>
                    <a:pt x="1814" y="746"/>
                    <a:pt x="1911" y="616"/>
                    <a:pt x="2008" y="487"/>
                  </a:cubicBezTo>
                  <a:cubicBezTo>
                    <a:pt x="2202" y="195"/>
                    <a:pt x="2332" y="1"/>
                    <a:pt x="23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 name="Google Shape;1846;p55"/>
            <p:cNvSpPr/>
            <p:nvPr/>
          </p:nvSpPr>
          <p:spPr>
            <a:xfrm>
              <a:off x="3179325" y="1527775"/>
              <a:ext cx="67225" cy="30775"/>
            </a:xfrm>
            <a:custGeom>
              <a:avLst/>
              <a:gdLst/>
              <a:ahLst/>
              <a:cxnLst/>
              <a:rect l="l" t="t" r="r" b="b"/>
              <a:pathLst>
                <a:path w="2689" h="1231" extrusionOk="0">
                  <a:moveTo>
                    <a:pt x="2689" y="0"/>
                  </a:moveTo>
                  <a:lnTo>
                    <a:pt x="2689" y="0"/>
                  </a:lnTo>
                  <a:cubicBezTo>
                    <a:pt x="2688" y="0"/>
                    <a:pt x="2494" y="32"/>
                    <a:pt x="2235" y="130"/>
                  </a:cubicBezTo>
                  <a:cubicBezTo>
                    <a:pt x="2106" y="162"/>
                    <a:pt x="1944" y="227"/>
                    <a:pt x="1782" y="291"/>
                  </a:cubicBezTo>
                  <a:cubicBezTo>
                    <a:pt x="1652" y="356"/>
                    <a:pt x="1490" y="453"/>
                    <a:pt x="1296" y="551"/>
                  </a:cubicBezTo>
                  <a:cubicBezTo>
                    <a:pt x="648" y="874"/>
                    <a:pt x="1" y="1231"/>
                    <a:pt x="1" y="1231"/>
                  </a:cubicBezTo>
                  <a:cubicBezTo>
                    <a:pt x="1" y="1231"/>
                    <a:pt x="681" y="972"/>
                    <a:pt x="1361" y="680"/>
                  </a:cubicBezTo>
                  <a:cubicBezTo>
                    <a:pt x="1555" y="615"/>
                    <a:pt x="1717" y="551"/>
                    <a:pt x="1879" y="486"/>
                  </a:cubicBezTo>
                  <a:cubicBezTo>
                    <a:pt x="2041" y="421"/>
                    <a:pt x="2170" y="324"/>
                    <a:pt x="2300" y="259"/>
                  </a:cubicBezTo>
                  <a:cubicBezTo>
                    <a:pt x="2559" y="130"/>
                    <a:pt x="2688" y="0"/>
                    <a:pt x="26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 name="Google Shape;1847;p55"/>
            <p:cNvSpPr/>
            <p:nvPr/>
          </p:nvSpPr>
          <p:spPr>
            <a:xfrm>
              <a:off x="3034425" y="1498625"/>
              <a:ext cx="208075" cy="10100"/>
            </a:xfrm>
            <a:custGeom>
              <a:avLst/>
              <a:gdLst/>
              <a:ahLst/>
              <a:cxnLst/>
              <a:rect l="l" t="t" r="r" b="b"/>
              <a:pathLst>
                <a:path w="8323" h="404" extrusionOk="0">
                  <a:moveTo>
                    <a:pt x="0" y="0"/>
                  </a:moveTo>
                  <a:lnTo>
                    <a:pt x="0" y="33"/>
                  </a:lnTo>
                  <a:cubicBezTo>
                    <a:pt x="0" y="33"/>
                    <a:pt x="2073" y="162"/>
                    <a:pt x="4145" y="292"/>
                  </a:cubicBezTo>
                  <a:cubicBezTo>
                    <a:pt x="4663" y="324"/>
                    <a:pt x="5181" y="324"/>
                    <a:pt x="5700" y="356"/>
                  </a:cubicBezTo>
                  <a:cubicBezTo>
                    <a:pt x="6185" y="389"/>
                    <a:pt x="6639" y="389"/>
                    <a:pt x="7027" y="389"/>
                  </a:cubicBezTo>
                  <a:cubicBezTo>
                    <a:pt x="7286" y="400"/>
                    <a:pt x="7517" y="403"/>
                    <a:pt x="7709" y="403"/>
                  </a:cubicBezTo>
                  <a:cubicBezTo>
                    <a:pt x="8092" y="403"/>
                    <a:pt x="8323" y="389"/>
                    <a:pt x="8323" y="389"/>
                  </a:cubicBezTo>
                  <a:lnTo>
                    <a:pt x="8323" y="356"/>
                  </a:lnTo>
                  <a:cubicBezTo>
                    <a:pt x="8323" y="356"/>
                    <a:pt x="7804" y="292"/>
                    <a:pt x="7027" y="227"/>
                  </a:cubicBezTo>
                  <a:cubicBezTo>
                    <a:pt x="6639" y="227"/>
                    <a:pt x="6185" y="195"/>
                    <a:pt x="5700" y="162"/>
                  </a:cubicBezTo>
                  <a:cubicBezTo>
                    <a:pt x="5214" y="130"/>
                    <a:pt x="4696" y="130"/>
                    <a:pt x="4178" y="130"/>
                  </a:cubicBez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48" name="Google Shape;1848;p55"/>
          <p:cNvGrpSpPr/>
          <p:nvPr/>
        </p:nvGrpSpPr>
        <p:grpSpPr>
          <a:xfrm>
            <a:off x="7817613" y="3928466"/>
            <a:ext cx="508425" cy="489000"/>
            <a:chOff x="3034425" y="1221750"/>
            <a:chExt cx="508425" cy="489000"/>
          </a:xfrm>
        </p:grpSpPr>
        <p:sp>
          <p:nvSpPr>
            <p:cNvPr id="1849" name="Google Shape;1849;p55"/>
            <p:cNvSpPr/>
            <p:nvPr/>
          </p:nvSpPr>
          <p:spPr>
            <a:xfrm>
              <a:off x="3162325" y="1469475"/>
              <a:ext cx="85025" cy="21875"/>
            </a:xfrm>
            <a:custGeom>
              <a:avLst/>
              <a:gdLst/>
              <a:ahLst/>
              <a:cxnLst/>
              <a:rect l="l" t="t" r="r" b="b"/>
              <a:pathLst>
                <a:path w="3401" h="875" extrusionOk="0">
                  <a:moveTo>
                    <a:pt x="1" y="0"/>
                  </a:moveTo>
                  <a:cubicBezTo>
                    <a:pt x="1" y="0"/>
                    <a:pt x="843" y="260"/>
                    <a:pt x="1685" y="519"/>
                  </a:cubicBezTo>
                  <a:cubicBezTo>
                    <a:pt x="1879" y="551"/>
                    <a:pt x="2106" y="616"/>
                    <a:pt x="2300" y="680"/>
                  </a:cubicBezTo>
                  <a:cubicBezTo>
                    <a:pt x="2494" y="745"/>
                    <a:pt x="2688" y="778"/>
                    <a:pt x="2850" y="810"/>
                  </a:cubicBezTo>
                  <a:cubicBezTo>
                    <a:pt x="3174" y="842"/>
                    <a:pt x="3369" y="875"/>
                    <a:pt x="3369" y="875"/>
                  </a:cubicBezTo>
                  <a:lnTo>
                    <a:pt x="3401" y="842"/>
                  </a:lnTo>
                  <a:cubicBezTo>
                    <a:pt x="3401" y="842"/>
                    <a:pt x="3174" y="745"/>
                    <a:pt x="2883" y="648"/>
                  </a:cubicBezTo>
                  <a:cubicBezTo>
                    <a:pt x="2721" y="583"/>
                    <a:pt x="2527" y="519"/>
                    <a:pt x="2332" y="486"/>
                  </a:cubicBezTo>
                  <a:cubicBezTo>
                    <a:pt x="2138" y="454"/>
                    <a:pt x="1911" y="389"/>
                    <a:pt x="1717" y="357"/>
                  </a:cubicBezTo>
                  <a:cubicBezTo>
                    <a:pt x="843" y="162"/>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 name="Google Shape;1850;p55"/>
            <p:cNvSpPr/>
            <p:nvPr/>
          </p:nvSpPr>
          <p:spPr>
            <a:xfrm>
              <a:off x="3206050" y="1400650"/>
              <a:ext cx="48600" cy="73700"/>
            </a:xfrm>
            <a:custGeom>
              <a:avLst/>
              <a:gdLst/>
              <a:ahLst/>
              <a:cxnLst/>
              <a:rect l="l" t="t" r="r" b="b"/>
              <a:pathLst>
                <a:path w="1944" h="2948" extrusionOk="0">
                  <a:moveTo>
                    <a:pt x="0" y="1"/>
                  </a:moveTo>
                  <a:cubicBezTo>
                    <a:pt x="1" y="1"/>
                    <a:pt x="454" y="778"/>
                    <a:pt x="907" y="1523"/>
                  </a:cubicBezTo>
                  <a:cubicBezTo>
                    <a:pt x="1037" y="1685"/>
                    <a:pt x="1134" y="1879"/>
                    <a:pt x="1231" y="2073"/>
                  </a:cubicBezTo>
                  <a:cubicBezTo>
                    <a:pt x="1360" y="2235"/>
                    <a:pt x="1490" y="2397"/>
                    <a:pt x="1587" y="2527"/>
                  </a:cubicBezTo>
                  <a:cubicBezTo>
                    <a:pt x="1781" y="2786"/>
                    <a:pt x="1943" y="2948"/>
                    <a:pt x="1943" y="2948"/>
                  </a:cubicBezTo>
                  <a:lnTo>
                    <a:pt x="1943" y="2915"/>
                  </a:lnTo>
                  <a:cubicBezTo>
                    <a:pt x="1943" y="2915"/>
                    <a:pt x="1879" y="2721"/>
                    <a:pt x="1717" y="2430"/>
                  </a:cubicBezTo>
                  <a:cubicBezTo>
                    <a:pt x="1620" y="2268"/>
                    <a:pt x="1522" y="2106"/>
                    <a:pt x="1425" y="1944"/>
                  </a:cubicBezTo>
                  <a:cubicBezTo>
                    <a:pt x="1296" y="1782"/>
                    <a:pt x="1166" y="1588"/>
                    <a:pt x="1037" y="1426"/>
                  </a:cubicBezTo>
                  <a:cubicBezTo>
                    <a:pt x="519" y="713"/>
                    <a:pt x="1"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 name="Google Shape;1851;p55"/>
            <p:cNvSpPr/>
            <p:nvPr/>
          </p:nvSpPr>
          <p:spPr>
            <a:xfrm>
              <a:off x="3273250" y="1221750"/>
              <a:ext cx="6500" cy="258275"/>
            </a:xfrm>
            <a:custGeom>
              <a:avLst/>
              <a:gdLst/>
              <a:ahLst/>
              <a:cxnLst/>
              <a:rect l="l" t="t" r="r" b="b"/>
              <a:pathLst>
                <a:path w="260" h="10331" extrusionOk="0">
                  <a:moveTo>
                    <a:pt x="194" y="0"/>
                  </a:moveTo>
                  <a:cubicBezTo>
                    <a:pt x="194" y="0"/>
                    <a:pt x="130" y="2591"/>
                    <a:pt x="65" y="5149"/>
                  </a:cubicBezTo>
                  <a:cubicBezTo>
                    <a:pt x="33" y="6444"/>
                    <a:pt x="0" y="7740"/>
                    <a:pt x="33" y="8711"/>
                  </a:cubicBezTo>
                  <a:cubicBezTo>
                    <a:pt x="65" y="9683"/>
                    <a:pt x="97" y="10330"/>
                    <a:pt x="97" y="10330"/>
                  </a:cubicBezTo>
                  <a:cubicBezTo>
                    <a:pt x="97" y="10330"/>
                    <a:pt x="162" y="9683"/>
                    <a:pt x="194" y="8711"/>
                  </a:cubicBezTo>
                  <a:cubicBezTo>
                    <a:pt x="227" y="7740"/>
                    <a:pt x="259" y="6444"/>
                    <a:pt x="227" y="5149"/>
                  </a:cubicBezTo>
                  <a:lnTo>
                    <a:pt x="22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 name="Google Shape;1852;p55"/>
            <p:cNvSpPr/>
            <p:nvPr/>
          </p:nvSpPr>
          <p:spPr>
            <a:xfrm>
              <a:off x="3292675" y="1390950"/>
              <a:ext cx="61550" cy="94750"/>
            </a:xfrm>
            <a:custGeom>
              <a:avLst/>
              <a:gdLst/>
              <a:ahLst/>
              <a:cxnLst/>
              <a:rect l="l" t="t" r="r" b="b"/>
              <a:pathLst>
                <a:path w="2462" h="3790" extrusionOk="0">
                  <a:moveTo>
                    <a:pt x="2429" y="0"/>
                  </a:moveTo>
                  <a:cubicBezTo>
                    <a:pt x="2429" y="0"/>
                    <a:pt x="1781" y="939"/>
                    <a:pt x="1166" y="1846"/>
                  </a:cubicBezTo>
                  <a:cubicBezTo>
                    <a:pt x="1004" y="2073"/>
                    <a:pt x="842" y="2299"/>
                    <a:pt x="680" y="2526"/>
                  </a:cubicBezTo>
                  <a:cubicBezTo>
                    <a:pt x="551" y="2753"/>
                    <a:pt x="421" y="2947"/>
                    <a:pt x="324" y="3141"/>
                  </a:cubicBezTo>
                  <a:cubicBezTo>
                    <a:pt x="97" y="3498"/>
                    <a:pt x="0" y="3757"/>
                    <a:pt x="0" y="3757"/>
                  </a:cubicBezTo>
                  <a:lnTo>
                    <a:pt x="0" y="3789"/>
                  </a:lnTo>
                  <a:cubicBezTo>
                    <a:pt x="0" y="3789"/>
                    <a:pt x="195" y="3562"/>
                    <a:pt x="454" y="3239"/>
                  </a:cubicBezTo>
                  <a:cubicBezTo>
                    <a:pt x="583" y="3044"/>
                    <a:pt x="713" y="2850"/>
                    <a:pt x="875" y="2656"/>
                  </a:cubicBezTo>
                  <a:cubicBezTo>
                    <a:pt x="1004" y="2429"/>
                    <a:pt x="1134" y="2170"/>
                    <a:pt x="1296" y="1943"/>
                  </a:cubicBezTo>
                  <a:cubicBezTo>
                    <a:pt x="1879" y="972"/>
                    <a:pt x="2461" y="33"/>
                    <a:pt x="2461" y="33"/>
                  </a:cubicBezTo>
                  <a:lnTo>
                    <a:pt x="242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 name="Google Shape;1853;p55"/>
            <p:cNvSpPr/>
            <p:nvPr/>
          </p:nvSpPr>
          <p:spPr>
            <a:xfrm>
              <a:off x="3301575" y="1456525"/>
              <a:ext cx="84225" cy="36450"/>
            </a:xfrm>
            <a:custGeom>
              <a:avLst/>
              <a:gdLst/>
              <a:ahLst/>
              <a:cxnLst/>
              <a:rect l="l" t="t" r="r" b="b"/>
              <a:pathLst>
                <a:path w="3369" h="1458" extrusionOk="0">
                  <a:moveTo>
                    <a:pt x="3336" y="0"/>
                  </a:moveTo>
                  <a:cubicBezTo>
                    <a:pt x="3336" y="0"/>
                    <a:pt x="2494" y="324"/>
                    <a:pt x="1652" y="648"/>
                  </a:cubicBezTo>
                  <a:cubicBezTo>
                    <a:pt x="1458" y="745"/>
                    <a:pt x="1231" y="810"/>
                    <a:pt x="1037" y="907"/>
                  </a:cubicBezTo>
                  <a:cubicBezTo>
                    <a:pt x="842" y="972"/>
                    <a:pt x="648" y="1069"/>
                    <a:pt x="519" y="1134"/>
                  </a:cubicBezTo>
                  <a:cubicBezTo>
                    <a:pt x="195" y="1296"/>
                    <a:pt x="1" y="1425"/>
                    <a:pt x="1" y="1425"/>
                  </a:cubicBezTo>
                  <a:lnTo>
                    <a:pt x="33" y="1458"/>
                  </a:lnTo>
                  <a:cubicBezTo>
                    <a:pt x="33" y="1458"/>
                    <a:pt x="260" y="1393"/>
                    <a:pt x="583" y="1296"/>
                  </a:cubicBezTo>
                  <a:cubicBezTo>
                    <a:pt x="745" y="1231"/>
                    <a:pt x="907" y="1166"/>
                    <a:pt x="1102" y="1101"/>
                  </a:cubicBezTo>
                  <a:cubicBezTo>
                    <a:pt x="1296" y="1004"/>
                    <a:pt x="1523" y="907"/>
                    <a:pt x="1717" y="810"/>
                  </a:cubicBezTo>
                  <a:cubicBezTo>
                    <a:pt x="2526" y="421"/>
                    <a:pt x="3368" y="33"/>
                    <a:pt x="3368" y="33"/>
                  </a:cubicBezTo>
                  <a:lnTo>
                    <a:pt x="33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 name="Google Shape;1854;p55"/>
            <p:cNvSpPr/>
            <p:nvPr/>
          </p:nvSpPr>
          <p:spPr>
            <a:xfrm>
              <a:off x="3304825" y="1497000"/>
              <a:ext cx="238025" cy="9750"/>
            </a:xfrm>
            <a:custGeom>
              <a:avLst/>
              <a:gdLst/>
              <a:ahLst/>
              <a:cxnLst/>
              <a:rect l="l" t="t" r="r" b="b"/>
              <a:pathLst>
                <a:path w="9521" h="390" extrusionOk="0">
                  <a:moveTo>
                    <a:pt x="9521" y="0"/>
                  </a:moveTo>
                  <a:cubicBezTo>
                    <a:pt x="9521" y="0"/>
                    <a:pt x="7124" y="65"/>
                    <a:pt x="4760" y="98"/>
                  </a:cubicBezTo>
                  <a:cubicBezTo>
                    <a:pt x="4145" y="130"/>
                    <a:pt x="3562" y="130"/>
                    <a:pt x="3012" y="130"/>
                  </a:cubicBezTo>
                  <a:cubicBezTo>
                    <a:pt x="2429" y="162"/>
                    <a:pt x="1911" y="195"/>
                    <a:pt x="1457" y="227"/>
                  </a:cubicBezTo>
                  <a:cubicBezTo>
                    <a:pt x="583" y="260"/>
                    <a:pt x="0" y="324"/>
                    <a:pt x="0" y="324"/>
                  </a:cubicBezTo>
                  <a:lnTo>
                    <a:pt x="0" y="357"/>
                  </a:lnTo>
                  <a:cubicBezTo>
                    <a:pt x="0" y="357"/>
                    <a:pt x="583" y="389"/>
                    <a:pt x="1490" y="389"/>
                  </a:cubicBezTo>
                  <a:cubicBezTo>
                    <a:pt x="1911" y="389"/>
                    <a:pt x="2461" y="357"/>
                    <a:pt x="3012" y="357"/>
                  </a:cubicBezTo>
                  <a:cubicBezTo>
                    <a:pt x="3562" y="324"/>
                    <a:pt x="4145" y="292"/>
                    <a:pt x="4760" y="260"/>
                  </a:cubicBezTo>
                  <a:lnTo>
                    <a:pt x="9521" y="33"/>
                  </a:lnTo>
                  <a:lnTo>
                    <a:pt x="952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 name="Google Shape;1855;p55"/>
            <p:cNvSpPr/>
            <p:nvPr/>
          </p:nvSpPr>
          <p:spPr>
            <a:xfrm>
              <a:off x="3302375" y="1520475"/>
              <a:ext cx="78575" cy="57500"/>
            </a:xfrm>
            <a:custGeom>
              <a:avLst/>
              <a:gdLst/>
              <a:ahLst/>
              <a:cxnLst/>
              <a:rect l="l" t="t" r="r" b="b"/>
              <a:pathLst>
                <a:path w="3143" h="2300" extrusionOk="0">
                  <a:moveTo>
                    <a:pt x="1" y="1"/>
                  </a:moveTo>
                  <a:lnTo>
                    <a:pt x="1" y="33"/>
                  </a:lnTo>
                  <a:cubicBezTo>
                    <a:pt x="1" y="33"/>
                    <a:pt x="163" y="195"/>
                    <a:pt x="454" y="454"/>
                  </a:cubicBezTo>
                  <a:cubicBezTo>
                    <a:pt x="584" y="551"/>
                    <a:pt x="746" y="681"/>
                    <a:pt x="940" y="810"/>
                  </a:cubicBezTo>
                  <a:cubicBezTo>
                    <a:pt x="1102" y="940"/>
                    <a:pt x="1329" y="1102"/>
                    <a:pt x="1523" y="1231"/>
                  </a:cubicBezTo>
                  <a:cubicBezTo>
                    <a:pt x="2332" y="1782"/>
                    <a:pt x="3142" y="2300"/>
                    <a:pt x="3142" y="2300"/>
                  </a:cubicBezTo>
                  <a:cubicBezTo>
                    <a:pt x="3142" y="2300"/>
                    <a:pt x="2365" y="1684"/>
                    <a:pt x="1620" y="1102"/>
                  </a:cubicBezTo>
                  <a:cubicBezTo>
                    <a:pt x="1426" y="940"/>
                    <a:pt x="1231" y="810"/>
                    <a:pt x="1037" y="648"/>
                  </a:cubicBezTo>
                  <a:cubicBezTo>
                    <a:pt x="875" y="519"/>
                    <a:pt x="681" y="422"/>
                    <a:pt x="519" y="324"/>
                  </a:cubicBezTo>
                  <a:cubicBezTo>
                    <a:pt x="228" y="130"/>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 name="Google Shape;1856;p55"/>
            <p:cNvSpPr/>
            <p:nvPr/>
          </p:nvSpPr>
          <p:spPr>
            <a:xfrm>
              <a:off x="3295100" y="1538300"/>
              <a:ext cx="47800" cy="70450"/>
            </a:xfrm>
            <a:custGeom>
              <a:avLst/>
              <a:gdLst/>
              <a:ahLst/>
              <a:cxnLst/>
              <a:rect l="l" t="t" r="r" b="b"/>
              <a:pathLst>
                <a:path w="1912" h="2818" extrusionOk="0">
                  <a:moveTo>
                    <a:pt x="0" y="0"/>
                  </a:moveTo>
                  <a:cubicBezTo>
                    <a:pt x="0" y="0"/>
                    <a:pt x="98" y="194"/>
                    <a:pt x="260" y="486"/>
                  </a:cubicBezTo>
                  <a:cubicBezTo>
                    <a:pt x="324" y="615"/>
                    <a:pt x="421" y="777"/>
                    <a:pt x="519" y="939"/>
                  </a:cubicBezTo>
                  <a:cubicBezTo>
                    <a:pt x="648" y="1101"/>
                    <a:pt x="778" y="1295"/>
                    <a:pt x="875" y="1457"/>
                  </a:cubicBezTo>
                  <a:cubicBezTo>
                    <a:pt x="1393" y="2137"/>
                    <a:pt x="1879" y="2817"/>
                    <a:pt x="1879" y="2817"/>
                  </a:cubicBezTo>
                  <a:lnTo>
                    <a:pt x="1911" y="2817"/>
                  </a:lnTo>
                  <a:cubicBezTo>
                    <a:pt x="1911" y="2817"/>
                    <a:pt x="1458" y="2073"/>
                    <a:pt x="1037" y="1360"/>
                  </a:cubicBezTo>
                  <a:cubicBezTo>
                    <a:pt x="907" y="1166"/>
                    <a:pt x="810" y="1004"/>
                    <a:pt x="713" y="842"/>
                  </a:cubicBezTo>
                  <a:cubicBezTo>
                    <a:pt x="583" y="680"/>
                    <a:pt x="486" y="518"/>
                    <a:pt x="389" y="389"/>
                  </a:cubicBezTo>
                  <a:cubicBezTo>
                    <a:pt x="195" y="162"/>
                    <a:pt x="33"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 name="Google Shape;1857;p55"/>
            <p:cNvSpPr/>
            <p:nvPr/>
          </p:nvSpPr>
          <p:spPr>
            <a:xfrm>
              <a:off x="3274050" y="1539900"/>
              <a:ext cx="4875" cy="170850"/>
            </a:xfrm>
            <a:custGeom>
              <a:avLst/>
              <a:gdLst/>
              <a:ahLst/>
              <a:cxnLst/>
              <a:rect l="l" t="t" r="r" b="b"/>
              <a:pathLst>
                <a:path w="195" h="6834" extrusionOk="0">
                  <a:moveTo>
                    <a:pt x="65" y="1"/>
                  </a:moveTo>
                  <a:cubicBezTo>
                    <a:pt x="65" y="1"/>
                    <a:pt x="33" y="454"/>
                    <a:pt x="1" y="1069"/>
                  </a:cubicBezTo>
                  <a:cubicBezTo>
                    <a:pt x="1" y="1393"/>
                    <a:pt x="1" y="1782"/>
                    <a:pt x="1" y="2170"/>
                  </a:cubicBezTo>
                  <a:cubicBezTo>
                    <a:pt x="1" y="2591"/>
                    <a:pt x="33" y="3012"/>
                    <a:pt x="33" y="3433"/>
                  </a:cubicBezTo>
                  <a:cubicBezTo>
                    <a:pt x="98" y="5150"/>
                    <a:pt x="162" y="6834"/>
                    <a:pt x="162" y="6834"/>
                  </a:cubicBezTo>
                  <a:lnTo>
                    <a:pt x="195" y="6834"/>
                  </a:lnTo>
                  <a:lnTo>
                    <a:pt x="195" y="3433"/>
                  </a:lnTo>
                  <a:cubicBezTo>
                    <a:pt x="195" y="3012"/>
                    <a:pt x="195" y="2559"/>
                    <a:pt x="195" y="2170"/>
                  </a:cubicBezTo>
                  <a:cubicBezTo>
                    <a:pt x="195" y="1782"/>
                    <a:pt x="195" y="1393"/>
                    <a:pt x="162" y="1069"/>
                  </a:cubicBezTo>
                  <a:cubicBezTo>
                    <a:pt x="130" y="454"/>
                    <a:pt x="6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 name="Google Shape;1858;p55"/>
            <p:cNvSpPr/>
            <p:nvPr/>
          </p:nvSpPr>
          <p:spPr>
            <a:xfrm>
              <a:off x="3201200" y="1535850"/>
              <a:ext cx="58300" cy="66425"/>
            </a:xfrm>
            <a:custGeom>
              <a:avLst/>
              <a:gdLst/>
              <a:ahLst/>
              <a:cxnLst/>
              <a:rect l="l" t="t" r="r" b="b"/>
              <a:pathLst>
                <a:path w="2332" h="2657" extrusionOk="0">
                  <a:moveTo>
                    <a:pt x="2299" y="1"/>
                  </a:moveTo>
                  <a:cubicBezTo>
                    <a:pt x="2299" y="1"/>
                    <a:pt x="2137" y="130"/>
                    <a:pt x="1878" y="357"/>
                  </a:cubicBezTo>
                  <a:cubicBezTo>
                    <a:pt x="1781" y="487"/>
                    <a:pt x="1652" y="616"/>
                    <a:pt x="1522" y="778"/>
                  </a:cubicBezTo>
                  <a:cubicBezTo>
                    <a:pt x="1393" y="940"/>
                    <a:pt x="1231" y="1102"/>
                    <a:pt x="1101" y="1264"/>
                  </a:cubicBezTo>
                  <a:cubicBezTo>
                    <a:pt x="551" y="1944"/>
                    <a:pt x="0" y="2624"/>
                    <a:pt x="0" y="2624"/>
                  </a:cubicBezTo>
                  <a:lnTo>
                    <a:pt x="32" y="2656"/>
                  </a:lnTo>
                  <a:cubicBezTo>
                    <a:pt x="32" y="2656"/>
                    <a:pt x="648" y="2009"/>
                    <a:pt x="1231" y="1361"/>
                  </a:cubicBezTo>
                  <a:cubicBezTo>
                    <a:pt x="1393" y="1231"/>
                    <a:pt x="1522" y="1069"/>
                    <a:pt x="1652" y="908"/>
                  </a:cubicBezTo>
                  <a:cubicBezTo>
                    <a:pt x="1814" y="746"/>
                    <a:pt x="1911" y="616"/>
                    <a:pt x="2008" y="487"/>
                  </a:cubicBezTo>
                  <a:cubicBezTo>
                    <a:pt x="2202" y="195"/>
                    <a:pt x="2332" y="1"/>
                    <a:pt x="23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 name="Google Shape;1859;p55"/>
            <p:cNvSpPr/>
            <p:nvPr/>
          </p:nvSpPr>
          <p:spPr>
            <a:xfrm>
              <a:off x="3179325" y="1527775"/>
              <a:ext cx="67225" cy="30775"/>
            </a:xfrm>
            <a:custGeom>
              <a:avLst/>
              <a:gdLst/>
              <a:ahLst/>
              <a:cxnLst/>
              <a:rect l="l" t="t" r="r" b="b"/>
              <a:pathLst>
                <a:path w="2689" h="1231" extrusionOk="0">
                  <a:moveTo>
                    <a:pt x="2689" y="0"/>
                  </a:moveTo>
                  <a:lnTo>
                    <a:pt x="2689" y="0"/>
                  </a:lnTo>
                  <a:cubicBezTo>
                    <a:pt x="2688" y="0"/>
                    <a:pt x="2494" y="32"/>
                    <a:pt x="2235" y="130"/>
                  </a:cubicBezTo>
                  <a:cubicBezTo>
                    <a:pt x="2106" y="162"/>
                    <a:pt x="1944" y="227"/>
                    <a:pt x="1782" y="291"/>
                  </a:cubicBezTo>
                  <a:cubicBezTo>
                    <a:pt x="1652" y="356"/>
                    <a:pt x="1490" y="453"/>
                    <a:pt x="1296" y="551"/>
                  </a:cubicBezTo>
                  <a:cubicBezTo>
                    <a:pt x="648" y="874"/>
                    <a:pt x="1" y="1231"/>
                    <a:pt x="1" y="1231"/>
                  </a:cubicBezTo>
                  <a:cubicBezTo>
                    <a:pt x="1" y="1231"/>
                    <a:pt x="681" y="972"/>
                    <a:pt x="1361" y="680"/>
                  </a:cubicBezTo>
                  <a:cubicBezTo>
                    <a:pt x="1555" y="615"/>
                    <a:pt x="1717" y="551"/>
                    <a:pt x="1879" y="486"/>
                  </a:cubicBezTo>
                  <a:cubicBezTo>
                    <a:pt x="2041" y="421"/>
                    <a:pt x="2170" y="324"/>
                    <a:pt x="2300" y="259"/>
                  </a:cubicBezTo>
                  <a:cubicBezTo>
                    <a:pt x="2559" y="130"/>
                    <a:pt x="2688" y="0"/>
                    <a:pt x="26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 name="Google Shape;1860;p55"/>
            <p:cNvSpPr/>
            <p:nvPr/>
          </p:nvSpPr>
          <p:spPr>
            <a:xfrm>
              <a:off x="3034425" y="1498625"/>
              <a:ext cx="208075" cy="10100"/>
            </a:xfrm>
            <a:custGeom>
              <a:avLst/>
              <a:gdLst/>
              <a:ahLst/>
              <a:cxnLst/>
              <a:rect l="l" t="t" r="r" b="b"/>
              <a:pathLst>
                <a:path w="8323" h="404" extrusionOk="0">
                  <a:moveTo>
                    <a:pt x="0" y="0"/>
                  </a:moveTo>
                  <a:lnTo>
                    <a:pt x="0" y="33"/>
                  </a:lnTo>
                  <a:cubicBezTo>
                    <a:pt x="0" y="33"/>
                    <a:pt x="2073" y="162"/>
                    <a:pt x="4145" y="292"/>
                  </a:cubicBezTo>
                  <a:cubicBezTo>
                    <a:pt x="4663" y="324"/>
                    <a:pt x="5181" y="324"/>
                    <a:pt x="5700" y="356"/>
                  </a:cubicBezTo>
                  <a:cubicBezTo>
                    <a:pt x="6185" y="389"/>
                    <a:pt x="6639" y="389"/>
                    <a:pt x="7027" y="389"/>
                  </a:cubicBezTo>
                  <a:cubicBezTo>
                    <a:pt x="7286" y="400"/>
                    <a:pt x="7517" y="403"/>
                    <a:pt x="7709" y="403"/>
                  </a:cubicBezTo>
                  <a:cubicBezTo>
                    <a:pt x="8092" y="403"/>
                    <a:pt x="8323" y="389"/>
                    <a:pt x="8323" y="389"/>
                  </a:cubicBezTo>
                  <a:lnTo>
                    <a:pt x="8323" y="356"/>
                  </a:lnTo>
                  <a:cubicBezTo>
                    <a:pt x="8323" y="356"/>
                    <a:pt x="7804" y="292"/>
                    <a:pt x="7027" y="227"/>
                  </a:cubicBezTo>
                  <a:cubicBezTo>
                    <a:pt x="6639" y="227"/>
                    <a:pt x="6185" y="195"/>
                    <a:pt x="5700" y="162"/>
                  </a:cubicBezTo>
                  <a:cubicBezTo>
                    <a:pt x="5214" y="130"/>
                    <a:pt x="4696" y="130"/>
                    <a:pt x="4178" y="130"/>
                  </a:cubicBez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Shape 1864"/>
        <p:cNvGrpSpPr/>
        <p:nvPr/>
      </p:nvGrpSpPr>
      <p:grpSpPr>
        <a:xfrm>
          <a:off x="0" y="0"/>
          <a:ext cx="0" cy="0"/>
          <a:chOff x="0" y="0"/>
          <a:chExt cx="0" cy="0"/>
        </a:xfrm>
      </p:grpSpPr>
      <p:sp>
        <p:nvSpPr>
          <p:cNvPr id="1865" name="Google Shape;1865;p56"/>
          <p:cNvSpPr txBox="1">
            <a:spLocks noGrp="1"/>
          </p:cNvSpPr>
          <p:nvPr>
            <p:ph type="title"/>
          </p:nvPr>
        </p:nvSpPr>
        <p:spPr>
          <a:xfrm>
            <a:off x="1309350" y="1337575"/>
            <a:ext cx="6525300" cy="1546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WOW!</a:t>
            </a:r>
            <a:endParaRPr/>
          </a:p>
        </p:txBody>
      </p:sp>
      <p:sp>
        <p:nvSpPr>
          <p:cNvPr id="1866" name="Google Shape;1866;p56"/>
          <p:cNvSpPr txBox="1">
            <a:spLocks noGrp="1"/>
          </p:cNvSpPr>
          <p:nvPr>
            <p:ph type="subTitle" idx="1"/>
          </p:nvPr>
        </p:nvSpPr>
        <p:spPr>
          <a:xfrm>
            <a:off x="2092000" y="3098900"/>
            <a:ext cx="4960200" cy="709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In diesem Teil der Präsentation kannst du dich vorstellen, deine E-Mail-Adresse schreiben...</a:t>
            </a:r>
            <a:endParaRPr/>
          </a:p>
        </p:txBody>
      </p:sp>
      <p:grpSp>
        <p:nvGrpSpPr>
          <p:cNvPr id="1867" name="Google Shape;1867;p56"/>
          <p:cNvGrpSpPr/>
          <p:nvPr/>
        </p:nvGrpSpPr>
        <p:grpSpPr>
          <a:xfrm>
            <a:off x="6907888" y="413250"/>
            <a:ext cx="736750" cy="709200"/>
            <a:chOff x="1426600" y="736000"/>
            <a:chExt cx="736750" cy="709200"/>
          </a:xfrm>
        </p:grpSpPr>
        <p:sp>
          <p:nvSpPr>
            <p:cNvPr id="1868" name="Google Shape;1868;p56"/>
            <p:cNvSpPr/>
            <p:nvPr/>
          </p:nvSpPr>
          <p:spPr>
            <a:xfrm>
              <a:off x="1611200" y="1094650"/>
              <a:ext cx="123075" cy="31600"/>
            </a:xfrm>
            <a:custGeom>
              <a:avLst/>
              <a:gdLst/>
              <a:ahLst/>
              <a:cxnLst/>
              <a:rect l="l" t="t" r="r" b="b"/>
              <a:pathLst>
                <a:path w="4923" h="1264" extrusionOk="0">
                  <a:moveTo>
                    <a:pt x="0" y="0"/>
                  </a:moveTo>
                  <a:lnTo>
                    <a:pt x="0" y="33"/>
                  </a:lnTo>
                  <a:cubicBezTo>
                    <a:pt x="0" y="33"/>
                    <a:pt x="1231" y="389"/>
                    <a:pt x="2461" y="713"/>
                  </a:cubicBezTo>
                  <a:cubicBezTo>
                    <a:pt x="2753" y="810"/>
                    <a:pt x="3044" y="907"/>
                    <a:pt x="3335" y="972"/>
                  </a:cubicBezTo>
                  <a:cubicBezTo>
                    <a:pt x="3627" y="1036"/>
                    <a:pt x="3918" y="1101"/>
                    <a:pt x="4145" y="1134"/>
                  </a:cubicBezTo>
                  <a:cubicBezTo>
                    <a:pt x="4598" y="1231"/>
                    <a:pt x="4922" y="1263"/>
                    <a:pt x="4922" y="1263"/>
                  </a:cubicBezTo>
                  <a:cubicBezTo>
                    <a:pt x="4922" y="1263"/>
                    <a:pt x="4631" y="1134"/>
                    <a:pt x="4177" y="1004"/>
                  </a:cubicBezTo>
                  <a:cubicBezTo>
                    <a:pt x="3951" y="907"/>
                    <a:pt x="3692" y="842"/>
                    <a:pt x="3400" y="777"/>
                  </a:cubicBezTo>
                  <a:cubicBezTo>
                    <a:pt x="3109" y="713"/>
                    <a:pt x="2785" y="648"/>
                    <a:pt x="2494" y="551"/>
                  </a:cubicBezTo>
                  <a:cubicBezTo>
                    <a:pt x="1263" y="292"/>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 name="Google Shape;1869;p56"/>
            <p:cNvSpPr/>
            <p:nvPr/>
          </p:nvSpPr>
          <p:spPr>
            <a:xfrm>
              <a:off x="1674325" y="995875"/>
              <a:ext cx="71275" cy="106075"/>
            </a:xfrm>
            <a:custGeom>
              <a:avLst/>
              <a:gdLst/>
              <a:ahLst/>
              <a:cxnLst/>
              <a:rect l="l" t="t" r="r" b="b"/>
              <a:pathLst>
                <a:path w="2851" h="4243" extrusionOk="0">
                  <a:moveTo>
                    <a:pt x="1" y="0"/>
                  </a:moveTo>
                  <a:cubicBezTo>
                    <a:pt x="1" y="0"/>
                    <a:pt x="681" y="1069"/>
                    <a:pt x="1361" y="2170"/>
                  </a:cubicBezTo>
                  <a:cubicBezTo>
                    <a:pt x="1555" y="2429"/>
                    <a:pt x="1717" y="2688"/>
                    <a:pt x="1879" y="2947"/>
                  </a:cubicBezTo>
                  <a:cubicBezTo>
                    <a:pt x="2041" y="3206"/>
                    <a:pt x="2203" y="3433"/>
                    <a:pt x="2332" y="3627"/>
                  </a:cubicBezTo>
                  <a:cubicBezTo>
                    <a:pt x="2624" y="3984"/>
                    <a:pt x="2851" y="4243"/>
                    <a:pt x="2851" y="4243"/>
                  </a:cubicBezTo>
                  <a:lnTo>
                    <a:pt x="2851" y="4210"/>
                  </a:lnTo>
                  <a:cubicBezTo>
                    <a:pt x="2851" y="4210"/>
                    <a:pt x="2721" y="3919"/>
                    <a:pt x="2494" y="3530"/>
                  </a:cubicBezTo>
                  <a:cubicBezTo>
                    <a:pt x="2365" y="3303"/>
                    <a:pt x="2203" y="3077"/>
                    <a:pt x="2041" y="2818"/>
                  </a:cubicBezTo>
                  <a:cubicBezTo>
                    <a:pt x="1879" y="2591"/>
                    <a:pt x="1685" y="2332"/>
                    <a:pt x="1491" y="2073"/>
                  </a:cubicBezTo>
                  <a:lnTo>
                    <a:pt x="3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 name="Google Shape;1870;p56"/>
            <p:cNvSpPr/>
            <p:nvPr/>
          </p:nvSpPr>
          <p:spPr>
            <a:xfrm>
              <a:off x="1773900" y="736000"/>
              <a:ext cx="6525" cy="374850"/>
            </a:xfrm>
            <a:custGeom>
              <a:avLst/>
              <a:gdLst/>
              <a:ahLst/>
              <a:cxnLst/>
              <a:rect l="l" t="t" r="r" b="b"/>
              <a:pathLst>
                <a:path w="261" h="14994" extrusionOk="0">
                  <a:moveTo>
                    <a:pt x="228" y="1"/>
                  </a:moveTo>
                  <a:cubicBezTo>
                    <a:pt x="228" y="1"/>
                    <a:pt x="163" y="3725"/>
                    <a:pt x="98" y="7481"/>
                  </a:cubicBezTo>
                  <a:cubicBezTo>
                    <a:pt x="33" y="9359"/>
                    <a:pt x="1" y="11237"/>
                    <a:pt x="33" y="12630"/>
                  </a:cubicBezTo>
                  <a:cubicBezTo>
                    <a:pt x="33" y="14055"/>
                    <a:pt x="66" y="14994"/>
                    <a:pt x="66" y="14994"/>
                  </a:cubicBezTo>
                  <a:lnTo>
                    <a:pt x="98" y="14994"/>
                  </a:lnTo>
                  <a:cubicBezTo>
                    <a:pt x="98" y="14994"/>
                    <a:pt x="163" y="14055"/>
                    <a:pt x="195" y="12630"/>
                  </a:cubicBezTo>
                  <a:cubicBezTo>
                    <a:pt x="228" y="11237"/>
                    <a:pt x="260" y="9359"/>
                    <a:pt x="260" y="7481"/>
                  </a:cubicBezTo>
                  <a:lnTo>
                    <a:pt x="26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 name="Google Shape;1871;p56"/>
            <p:cNvSpPr/>
            <p:nvPr/>
          </p:nvSpPr>
          <p:spPr>
            <a:xfrm>
              <a:off x="1800625" y="982100"/>
              <a:ext cx="89075" cy="136050"/>
            </a:xfrm>
            <a:custGeom>
              <a:avLst/>
              <a:gdLst/>
              <a:ahLst/>
              <a:cxnLst/>
              <a:rect l="l" t="t" r="r" b="b"/>
              <a:pathLst>
                <a:path w="3563" h="5442" extrusionOk="0">
                  <a:moveTo>
                    <a:pt x="3530" y="1"/>
                  </a:moveTo>
                  <a:cubicBezTo>
                    <a:pt x="3530" y="1"/>
                    <a:pt x="2624" y="1329"/>
                    <a:pt x="1717" y="2689"/>
                  </a:cubicBezTo>
                  <a:cubicBezTo>
                    <a:pt x="1490" y="3013"/>
                    <a:pt x="1264" y="3336"/>
                    <a:pt x="1037" y="3660"/>
                  </a:cubicBezTo>
                  <a:cubicBezTo>
                    <a:pt x="843" y="3984"/>
                    <a:pt x="648" y="4275"/>
                    <a:pt x="486" y="4535"/>
                  </a:cubicBezTo>
                  <a:cubicBezTo>
                    <a:pt x="163" y="5085"/>
                    <a:pt x="1" y="5441"/>
                    <a:pt x="1" y="5441"/>
                  </a:cubicBezTo>
                  <a:cubicBezTo>
                    <a:pt x="1" y="5441"/>
                    <a:pt x="260" y="5117"/>
                    <a:pt x="616" y="4632"/>
                  </a:cubicBezTo>
                  <a:cubicBezTo>
                    <a:pt x="810" y="4373"/>
                    <a:pt x="1005" y="4081"/>
                    <a:pt x="1199" y="3790"/>
                  </a:cubicBezTo>
                  <a:cubicBezTo>
                    <a:pt x="1425" y="3466"/>
                    <a:pt x="1620" y="3110"/>
                    <a:pt x="1846" y="2753"/>
                  </a:cubicBezTo>
                  <a:cubicBezTo>
                    <a:pt x="2688" y="1393"/>
                    <a:pt x="3563" y="1"/>
                    <a:pt x="35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 name="Google Shape;1872;p56"/>
            <p:cNvSpPr/>
            <p:nvPr/>
          </p:nvSpPr>
          <p:spPr>
            <a:xfrm>
              <a:off x="1814400" y="1076825"/>
              <a:ext cx="120650" cy="52650"/>
            </a:xfrm>
            <a:custGeom>
              <a:avLst/>
              <a:gdLst/>
              <a:ahLst/>
              <a:cxnLst/>
              <a:rect l="l" t="t" r="r" b="b"/>
              <a:pathLst>
                <a:path w="4826" h="2106" extrusionOk="0">
                  <a:moveTo>
                    <a:pt x="4825" y="1"/>
                  </a:moveTo>
                  <a:lnTo>
                    <a:pt x="2396" y="972"/>
                  </a:lnTo>
                  <a:cubicBezTo>
                    <a:pt x="2073" y="1102"/>
                    <a:pt x="1781" y="1231"/>
                    <a:pt x="1490" y="1328"/>
                  </a:cubicBezTo>
                  <a:cubicBezTo>
                    <a:pt x="1198" y="1458"/>
                    <a:pt x="939" y="1587"/>
                    <a:pt x="713" y="1685"/>
                  </a:cubicBezTo>
                  <a:cubicBezTo>
                    <a:pt x="292" y="1911"/>
                    <a:pt x="0" y="2073"/>
                    <a:pt x="0" y="2073"/>
                  </a:cubicBezTo>
                  <a:lnTo>
                    <a:pt x="0" y="2106"/>
                  </a:lnTo>
                  <a:cubicBezTo>
                    <a:pt x="0" y="2106"/>
                    <a:pt x="324" y="2008"/>
                    <a:pt x="777" y="1847"/>
                  </a:cubicBezTo>
                  <a:cubicBezTo>
                    <a:pt x="1004" y="1749"/>
                    <a:pt x="1295" y="1652"/>
                    <a:pt x="1555" y="1523"/>
                  </a:cubicBezTo>
                  <a:cubicBezTo>
                    <a:pt x="1846" y="1393"/>
                    <a:pt x="2137" y="1264"/>
                    <a:pt x="2461" y="1134"/>
                  </a:cubicBezTo>
                  <a:cubicBezTo>
                    <a:pt x="3627" y="584"/>
                    <a:pt x="4825" y="33"/>
                    <a:pt x="4825" y="33"/>
                  </a:cubicBezTo>
                  <a:lnTo>
                    <a:pt x="482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 name="Google Shape;1873;p56"/>
            <p:cNvSpPr/>
            <p:nvPr/>
          </p:nvSpPr>
          <p:spPr>
            <a:xfrm>
              <a:off x="1817625" y="1135925"/>
              <a:ext cx="345725" cy="12175"/>
            </a:xfrm>
            <a:custGeom>
              <a:avLst/>
              <a:gdLst/>
              <a:ahLst/>
              <a:cxnLst/>
              <a:rect l="l" t="t" r="r" b="b"/>
              <a:pathLst>
                <a:path w="13829" h="487" extrusionOk="0">
                  <a:moveTo>
                    <a:pt x="13828" y="1"/>
                  </a:moveTo>
                  <a:cubicBezTo>
                    <a:pt x="13828" y="1"/>
                    <a:pt x="10395" y="65"/>
                    <a:pt x="6931" y="163"/>
                  </a:cubicBezTo>
                  <a:cubicBezTo>
                    <a:pt x="5182" y="195"/>
                    <a:pt x="3466" y="260"/>
                    <a:pt x="2170" y="325"/>
                  </a:cubicBezTo>
                  <a:cubicBezTo>
                    <a:pt x="875" y="389"/>
                    <a:pt x="1" y="454"/>
                    <a:pt x="1" y="454"/>
                  </a:cubicBezTo>
                  <a:lnTo>
                    <a:pt x="1" y="486"/>
                  </a:lnTo>
                  <a:lnTo>
                    <a:pt x="2170" y="486"/>
                  </a:lnTo>
                  <a:cubicBezTo>
                    <a:pt x="3466" y="454"/>
                    <a:pt x="5182" y="389"/>
                    <a:pt x="6931" y="325"/>
                  </a:cubicBezTo>
                  <a:cubicBezTo>
                    <a:pt x="10396" y="163"/>
                    <a:pt x="13828" y="1"/>
                    <a:pt x="13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 name="Google Shape;1874;p56"/>
            <p:cNvSpPr/>
            <p:nvPr/>
          </p:nvSpPr>
          <p:spPr>
            <a:xfrm>
              <a:off x="1814400" y="1169925"/>
              <a:ext cx="114175" cy="83425"/>
            </a:xfrm>
            <a:custGeom>
              <a:avLst/>
              <a:gdLst/>
              <a:ahLst/>
              <a:cxnLst/>
              <a:rect l="l" t="t" r="r" b="b"/>
              <a:pathLst>
                <a:path w="4567" h="3337" extrusionOk="0">
                  <a:moveTo>
                    <a:pt x="0" y="1"/>
                  </a:moveTo>
                  <a:cubicBezTo>
                    <a:pt x="0" y="1"/>
                    <a:pt x="259" y="260"/>
                    <a:pt x="680" y="584"/>
                  </a:cubicBezTo>
                  <a:cubicBezTo>
                    <a:pt x="874" y="746"/>
                    <a:pt x="1134" y="940"/>
                    <a:pt x="1393" y="1134"/>
                  </a:cubicBezTo>
                  <a:cubicBezTo>
                    <a:pt x="1652" y="1328"/>
                    <a:pt x="1943" y="1523"/>
                    <a:pt x="2235" y="1717"/>
                  </a:cubicBezTo>
                  <a:cubicBezTo>
                    <a:pt x="3400" y="2527"/>
                    <a:pt x="4566" y="3336"/>
                    <a:pt x="4566" y="3336"/>
                  </a:cubicBezTo>
                  <a:lnTo>
                    <a:pt x="4566" y="3304"/>
                  </a:lnTo>
                  <a:lnTo>
                    <a:pt x="2332" y="1588"/>
                  </a:lnTo>
                  <a:cubicBezTo>
                    <a:pt x="2040" y="1393"/>
                    <a:pt x="1781" y="1167"/>
                    <a:pt x="1522" y="972"/>
                  </a:cubicBezTo>
                  <a:cubicBezTo>
                    <a:pt x="1231" y="778"/>
                    <a:pt x="972" y="584"/>
                    <a:pt x="777" y="454"/>
                  </a:cubicBezTo>
                  <a:cubicBezTo>
                    <a:pt x="324" y="163"/>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 name="Google Shape;1875;p56"/>
            <p:cNvSpPr/>
            <p:nvPr/>
          </p:nvSpPr>
          <p:spPr>
            <a:xfrm>
              <a:off x="1804675" y="1195025"/>
              <a:ext cx="68025" cy="102025"/>
            </a:xfrm>
            <a:custGeom>
              <a:avLst/>
              <a:gdLst/>
              <a:ahLst/>
              <a:cxnLst/>
              <a:rect l="l" t="t" r="r" b="b"/>
              <a:pathLst>
                <a:path w="2721" h="4081" extrusionOk="0">
                  <a:moveTo>
                    <a:pt x="1" y="1"/>
                  </a:moveTo>
                  <a:cubicBezTo>
                    <a:pt x="1" y="1"/>
                    <a:pt x="130" y="292"/>
                    <a:pt x="357" y="681"/>
                  </a:cubicBezTo>
                  <a:cubicBezTo>
                    <a:pt x="486" y="875"/>
                    <a:pt x="616" y="1102"/>
                    <a:pt x="778" y="1361"/>
                  </a:cubicBezTo>
                  <a:cubicBezTo>
                    <a:pt x="940" y="1587"/>
                    <a:pt x="1134" y="1846"/>
                    <a:pt x="1296" y="2073"/>
                  </a:cubicBezTo>
                  <a:lnTo>
                    <a:pt x="2721" y="4081"/>
                  </a:lnTo>
                  <a:cubicBezTo>
                    <a:pt x="2721" y="4081"/>
                    <a:pt x="2073" y="3045"/>
                    <a:pt x="1425" y="2008"/>
                  </a:cubicBezTo>
                  <a:cubicBezTo>
                    <a:pt x="1263" y="1749"/>
                    <a:pt x="1102" y="1490"/>
                    <a:pt x="972" y="1231"/>
                  </a:cubicBezTo>
                  <a:cubicBezTo>
                    <a:pt x="810" y="1005"/>
                    <a:pt x="648" y="778"/>
                    <a:pt x="486" y="584"/>
                  </a:cubicBezTo>
                  <a:cubicBezTo>
                    <a:pt x="227" y="227"/>
                    <a:pt x="33" y="1"/>
                    <a:pt x="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 name="Google Shape;1876;p56"/>
            <p:cNvSpPr/>
            <p:nvPr/>
          </p:nvSpPr>
          <p:spPr>
            <a:xfrm>
              <a:off x="1774725" y="1198275"/>
              <a:ext cx="5700" cy="246925"/>
            </a:xfrm>
            <a:custGeom>
              <a:avLst/>
              <a:gdLst/>
              <a:ahLst/>
              <a:cxnLst/>
              <a:rect l="l" t="t" r="r" b="b"/>
              <a:pathLst>
                <a:path w="228" h="9877" extrusionOk="0">
                  <a:moveTo>
                    <a:pt x="33" y="0"/>
                  </a:moveTo>
                  <a:cubicBezTo>
                    <a:pt x="33" y="0"/>
                    <a:pt x="0" y="615"/>
                    <a:pt x="0" y="1522"/>
                  </a:cubicBezTo>
                  <a:cubicBezTo>
                    <a:pt x="0" y="2008"/>
                    <a:pt x="0" y="2526"/>
                    <a:pt x="0" y="3109"/>
                  </a:cubicBezTo>
                  <a:cubicBezTo>
                    <a:pt x="0" y="3692"/>
                    <a:pt x="33" y="4307"/>
                    <a:pt x="65" y="4955"/>
                  </a:cubicBezTo>
                  <a:lnTo>
                    <a:pt x="195" y="9877"/>
                  </a:lnTo>
                  <a:lnTo>
                    <a:pt x="227" y="9877"/>
                  </a:lnTo>
                  <a:lnTo>
                    <a:pt x="227" y="4922"/>
                  </a:lnTo>
                  <a:cubicBezTo>
                    <a:pt x="195" y="4307"/>
                    <a:pt x="195" y="3692"/>
                    <a:pt x="195" y="3109"/>
                  </a:cubicBezTo>
                  <a:cubicBezTo>
                    <a:pt x="195" y="2526"/>
                    <a:pt x="162" y="2008"/>
                    <a:pt x="162" y="1522"/>
                  </a:cubicBezTo>
                  <a:cubicBezTo>
                    <a:pt x="130" y="615"/>
                    <a:pt x="65"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 name="Google Shape;1877;p56"/>
            <p:cNvSpPr/>
            <p:nvPr/>
          </p:nvSpPr>
          <p:spPr>
            <a:xfrm>
              <a:off x="1668675" y="1191800"/>
              <a:ext cx="83400" cy="95550"/>
            </a:xfrm>
            <a:custGeom>
              <a:avLst/>
              <a:gdLst/>
              <a:ahLst/>
              <a:cxnLst/>
              <a:rect l="l" t="t" r="r" b="b"/>
              <a:pathLst>
                <a:path w="3336" h="3822" extrusionOk="0">
                  <a:moveTo>
                    <a:pt x="3303" y="0"/>
                  </a:moveTo>
                  <a:cubicBezTo>
                    <a:pt x="3303" y="0"/>
                    <a:pt x="3077" y="194"/>
                    <a:pt x="2753" y="551"/>
                  </a:cubicBezTo>
                  <a:cubicBezTo>
                    <a:pt x="2591" y="713"/>
                    <a:pt x="2397" y="907"/>
                    <a:pt x="2202" y="1134"/>
                  </a:cubicBezTo>
                  <a:cubicBezTo>
                    <a:pt x="2008" y="1360"/>
                    <a:pt x="1814" y="1619"/>
                    <a:pt x="1587" y="1846"/>
                  </a:cubicBezTo>
                  <a:cubicBezTo>
                    <a:pt x="810" y="2850"/>
                    <a:pt x="0" y="3821"/>
                    <a:pt x="0" y="3821"/>
                  </a:cubicBezTo>
                  <a:cubicBezTo>
                    <a:pt x="0" y="3821"/>
                    <a:pt x="875" y="2882"/>
                    <a:pt x="1717" y="1975"/>
                  </a:cubicBezTo>
                  <a:cubicBezTo>
                    <a:pt x="1943" y="1716"/>
                    <a:pt x="2137" y="1490"/>
                    <a:pt x="2364" y="1295"/>
                  </a:cubicBezTo>
                  <a:cubicBezTo>
                    <a:pt x="2558" y="1069"/>
                    <a:pt x="2720" y="842"/>
                    <a:pt x="2882" y="648"/>
                  </a:cubicBezTo>
                  <a:cubicBezTo>
                    <a:pt x="3141" y="292"/>
                    <a:pt x="3336" y="0"/>
                    <a:pt x="33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 name="Google Shape;1878;p56"/>
            <p:cNvSpPr/>
            <p:nvPr/>
          </p:nvSpPr>
          <p:spPr>
            <a:xfrm>
              <a:off x="1635475" y="1179650"/>
              <a:ext cx="98800" cy="45350"/>
            </a:xfrm>
            <a:custGeom>
              <a:avLst/>
              <a:gdLst/>
              <a:ahLst/>
              <a:cxnLst/>
              <a:rect l="l" t="t" r="r" b="b"/>
              <a:pathLst>
                <a:path w="3952" h="1814" extrusionOk="0">
                  <a:moveTo>
                    <a:pt x="3919" y="0"/>
                  </a:moveTo>
                  <a:cubicBezTo>
                    <a:pt x="3919" y="0"/>
                    <a:pt x="3660" y="65"/>
                    <a:pt x="3304" y="195"/>
                  </a:cubicBezTo>
                  <a:cubicBezTo>
                    <a:pt x="3109" y="292"/>
                    <a:pt x="2883" y="357"/>
                    <a:pt x="2656" y="486"/>
                  </a:cubicBezTo>
                  <a:cubicBezTo>
                    <a:pt x="2429" y="583"/>
                    <a:pt x="2170" y="713"/>
                    <a:pt x="1943" y="842"/>
                  </a:cubicBezTo>
                  <a:cubicBezTo>
                    <a:pt x="972" y="1296"/>
                    <a:pt x="1" y="1781"/>
                    <a:pt x="1" y="1781"/>
                  </a:cubicBezTo>
                  <a:lnTo>
                    <a:pt x="33" y="1814"/>
                  </a:lnTo>
                  <a:cubicBezTo>
                    <a:pt x="33" y="1814"/>
                    <a:pt x="1037" y="1393"/>
                    <a:pt x="2008" y="972"/>
                  </a:cubicBezTo>
                  <a:cubicBezTo>
                    <a:pt x="2267" y="875"/>
                    <a:pt x="2494" y="778"/>
                    <a:pt x="2753" y="680"/>
                  </a:cubicBezTo>
                  <a:cubicBezTo>
                    <a:pt x="2980" y="551"/>
                    <a:pt x="3174" y="454"/>
                    <a:pt x="3368" y="357"/>
                  </a:cubicBezTo>
                  <a:cubicBezTo>
                    <a:pt x="3725" y="162"/>
                    <a:pt x="3951" y="0"/>
                    <a:pt x="39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 name="Google Shape;1879;p56"/>
            <p:cNvSpPr/>
            <p:nvPr/>
          </p:nvSpPr>
          <p:spPr>
            <a:xfrm>
              <a:off x="1426600" y="1137550"/>
              <a:ext cx="301200" cy="14150"/>
            </a:xfrm>
            <a:custGeom>
              <a:avLst/>
              <a:gdLst/>
              <a:ahLst/>
              <a:cxnLst/>
              <a:rect l="l" t="t" r="r" b="b"/>
              <a:pathLst>
                <a:path w="12048" h="566" extrusionOk="0">
                  <a:moveTo>
                    <a:pt x="1" y="0"/>
                  </a:moveTo>
                  <a:lnTo>
                    <a:pt x="1" y="33"/>
                  </a:lnTo>
                  <a:cubicBezTo>
                    <a:pt x="1" y="33"/>
                    <a:pt x="3012" y="195"/>
                    <a:pt x="6024" y="357"/>
                  </a:cubicBezTo>
                  <a:cubicBezTo>
                    <a:pt x="7514" y="454"/>
                    <a:pt x="9036" y="519"/>
                    <a:pt x="10169" y="551"/>
                  </a:cubicBezTo>
                  <a:cubicBezTo>
                    <a:pt x="10547" y="562"/>
                    <a:pt x="10881" y="565"/>
                    <a:pt x="11160" y="565"/>
                  </a:cubicBezTo>
                  <a:cubicBezTo>
                    <a:pt x="11716" y="565"/>
                    <a:pt x="12047" y="551"/>
                    <a:pt x="12047" y="551"/>
                  </a:cubicBezTo>
                  <a:cubicBezTo>
                    <a:pt x="12047" y="551"/>
                    <a:pt x="11302" y="454"/>
                    <a:pt x="10169" y="389"/>
                  </a:cubicBezTo>
                  <a:cubicBezTo>
                    <a:pt x="9036" y="292"/>
                    <a:pt x="7514" y="260"/>
                    <a:pt x="6024" y="195"/>
                  </a:cubicBez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80" name="Google Shape;1880;p56"/>
          <p:cNvGrpSpPr/>
          <p:nvPr/>
        </p:nvGrpSpPr>
        <p:grpSpPr>
          <a:xfrm>
            <a:off x="621988" y="1229050"/>
            <a:ext cx="736750" cy="709200"/>
            <a:chOff x="1426600" y="736000"/>
            <a:chExt cx="736750" cy="709200"/>
          </a:xfrm>
        </p:grpSpPr>
        <p:sp>
          <p:nvSpPr>
            <p:cNvPr id="1881" name="Google Shape;1881;p56"/>
            <p:cNvSpPr/>
            <p:nvPr/>
          </p:nvSpPr>
          <p:spPr>
            <a:xfrm>
              <a:off x="1611200" y="1094650"/>
              <a:ext cx="123075" cy="31600"/>
            </a:xfrm>
            <a:custGeom>
              <a:avLst/>
              <a:gdLst/>
              <a:ahLst/>
              <a:cxnLst/>
              <a:rect l="l" t="t" r="r" b="b"/>
              <a:pathLst>
                <a:path w="4923" h="1264" extrusionOk="0">
                  <a:moveTo>
                    <a:pt x="0" y="0"/>
                  </a:moveTo>
                  <a:lnTo>
                    <a:pt x="0" y="33"/>
                  </a:lnTo>
                  <a:cubicBezTo>
                    <a:pt x="0" y="33"/>
                    <a:pt x="1231" y="389"/>
                    <a:pt x="2461" y="713"/>
                  </a:cubicBezTo>
                  <a:cubicBezTo>
                    <a:pt x="2753" y="810"/>
                    <a:pt x="3044" y="907"/>
                    <a:pt x="3335" y="972"/>
                  </a:cubicBezTo>
                  <a:cubicBezTo>
                    <a:pt x="3627" y="1036"/>
                    <a:pt x="3918" y="1101"/>
                    <a:pt x="4145" y="1134"/>
                  </a:cubicBezTo>
                  <a:cubicBezTo>
                    <a:pt x="4598" y="1231"/>
                    <a:pt x="4922" y="1263"/>
                    <a:pt x="4922" y="1263"/>
                  </a:cubicBezTo>
                  <a:cubicBezTo>
                    <a:pt x="4922" y="1263"/>
                    <a:pt x="4631" y="1134"/>
                    <a:pt x="4177" y="1004"/>
                  </a:cubicBezTo>
                  <a:cubicBezTo>
                    <a:pt x="3951" y="907"/>
                    <a:pt x="3692" y="842"/>
                    <a:pt x="3400" y="777"/>
                  </a:cubicBezTo>
                  <a:cubicBezTo>
                    <a:pt x="3109" y="713"/>
                    <a:pt x="2785" y="648"/>
                    <a:pt x="2494" y="551"/>
                  </a:cubicBezTo>
                  <a:cubicBezTo>
                    <a:pt x="1263" y="292"/>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 name="Google Shape;1882;p56"/>
            <p:cNvSpPr/>
            <p:nvPr/>
          </p:nvSpPr>
          <p:spPr>
            <a:xfrm>
              <a:off x="1674325" y="995875"/>
              <a:ext cx="71275" cy="106075"/>
            </a:xfrm>
            <a:custGeom>
              <a:avLst/>
              <a:gdLst/>
              <a:ahLst/>
              <a:cxnLst/>
              <a:rect l="l" t="t" r="r" b="b"/>
              <a:pathLst>
                <a:path w="2851" h="4243" extrusionOk="0">
                  <a:moveTo>
                    <a:pt x="1" y="0"/>
                  </a:moveTo>
                  <a:cubicBezTo>
                    <a:pt x="1" y="0"/>
                    <a:pt x="681" y="1069"/>
                    <a:pt x="1361" y="2170"/>
                  </a:cubicBezTo>
                  <a:cubicBezTo>
                    <a:pt x="1555" y="2429"/>
                    <a:pt x="1717" y="2688"/>
                    <a:pt x="1879" y="2947"/>
                  </a:cubicBezTo>
                  <a:cubicBezTo>
                    <a:pt x="2041" y="3206"/>
                    <a:pt x="2203" y="3433"/>
                    <a:pt x="2332" y="3627"/>
                  </a:cubicBezTo>
                  <a:cubicBezTo>
                    <a:pt x="2624" y="3984"/>
                    <a:pt x="2851" y="4243"/>
                    <a:pt x="2851" y="4243"/>
                  </a:cubicBezTo>
                  <a:lnTo>
                    <a:pt x="2851" y="4210"/>
                  </a:lnTo>
                  <a:cubicBezTo>
                    <a:pt x="2851" y="4210"/>
                    <a:pt x="2721" y="3919"/>
                    <a:pt x="2494" y="3530"/>
                  </a:cubicBezTo>
                  <a:cubicBezTo>
                    <a:pt x="2365" y="3303"/>
                    <a:pt x="2203" y="3077"/>
                    <a:pt x="2041" y="2818"/>
                  </a:cubicBezTo>
                  <a:cubicBezTo>
                    <a:pt x="1879" y="2591"/>
                    <a:pt x="1685" y="2332"/>
                    <a:pt x="1491" y="2073"/>
                  </a:cubicBezTo>
                  <a:lnTo>
                    <a:pt x="3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 name="Google Shape;1883;p56"/>
            <p:cNvSpPr/>
            <p:nvPr/>
          </p:nvSpPr>
          <p:spPr>
            <a:xfrm>
              <a:off x="1773900" y="736000"/>
              <a:ext cx="6525" cy="374850"/>
            </a:xfrm>
            <a:custGeom>
              <a:avLst/>
              <a:gdLst/>
              <a:ahLst/>
              <a:cxnLst/>
              <a:rect l="l" t="t" r="r" b="b"/>
              <a:pathLst>
                <a:path w="261" h="14994" extrusionOk="0">
                  <a:moveTo>
                    <a:pt x="228" y="1"/>
                  </a:moveTo>
                  <a:cubicBezTo>
                    <a:pt x="228" y="1"/>
                    <a:pt x="163" y="3725"/>
                    <a:pt x="98" y="7481"/>
                  </a:cubicBezTo>
                  <a:cubicBezTo>
                    <a:pt x="33" y="9359"/>
                    <a:pt x="1" y="11237"/>
                    <a:pt x="33" y="12630"/>
                  </a:cubicBezTo>
                  <a:cubicBezTo>
                    <a:pt x="33" y="14055"/>
                    <a:pt x="66" y="14994"/>
                    <a:pt x="66" y="14994"/>
                  </a:cubicBezTo>
                  <a:lnTo>
                    <a:pt x="98" y="14994"/>
                  </a:lnTo>
                  <a:cubicBezTo>
                    <a:pt x="98" y="14994"/>
                    <a:pt x="163" y="14055"/>
                    <a:pt x="195" y="12630"/>
                  </a:cubicBezTo>
                  <a:cubicBezTo>
                    <a:pt x="228" y="11237"/>
                    <a:pt x="260" y="9359"/>
                    <a:pt x="260" y="7481"/>
                  </a:cubicBezTo>
                  <a:lnTo>
                    <a:pt x="26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 name="Google Shape;1884;p56"/>
            <p:cNvSpPr/>
            <p:nvPr/>
          </p:nvSpPr>
          <p:spPr>
            <a:xfrm>
              <a:off x="1800625" y="982100"/>
              <a:ext cx="89075" cy="136050"/>
            </a:xfrm>
            <a:custGeom>
              <a:avLst/>
              <a:gdLst/>
              <a:ahLst/>
              <a:cxnLst/>
              <a:rect l="l" t="t" r="r" b="b"/>
              <a:pathLst>
                <a:path w="3563" h="5442" extrusionOk="0">
                  <a:moveTo>
                    <a:pt x="3530" y="1"/>
                  </a:moveTo>
                  <a:cubicBezTo>
                    <a:pt x="3530" y="1"/>
                    <a:pt x="2624" y="1329"/>
                    <a:pt x="1717" y="2689"/>
                  </a:cubicBezTo>
                  <a:cubicBezTo>
                    <a:pt x="1490" y="3013"/>
                    <a:pt x="1264" y="3336"/>
                    <a:pt x="1037" y="3660"/>
                  </a:cubicBezTo>
                  <a:cubicBezTo>
                    <a:pt x="843" y="3984"/>
                    <a:pt x="648" y="4275"/>
                    <a:pt x="486" y="4535"/>
                  </a:cubicBezTo>
                  <a:cubicBezTo>
                    <a:pt x="163" y="5085"/>
                    <a:pt x="1" y="5441"/>
                    <a:pt x="1" y="5441"/>
                  </a:cubicBezTo>
                  <a:cubicBezTo>
                    <a:pt x="1" y="5441"/>
                    <a:pt x="260" y="5117"/>
                    <a:pt x="616" y="4632"/>
                  </a:cubicBezTo>
                  <a:cubicBezTo>
                    <a:pt x="810" y="4373"/>
                    <a:pt x="1005" y="4081"/>
                    <a:pt x="1199" y="3790"/>
                  </a:cubicBezTo>
                  <a:cubicBezTo>
                    <a:pt x="1425" y="3466"/>
                    <a:pt x="1620" y="3110"/>
                    <a:pt x="1846" y="2753"/>
                  </a:cubicBezTo>
                  <a:cubicBezTo>
                    <a:pt x="2688" y="1393"/>
                    <a:pt x="3563" y="1"/>
                    <a:pt x="35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 name="Google Shape;1885;p56"/>
            <p:cNvSpPr/>
            <p:nvPr/>
          </p:nvSpPr>
          <p:spPr>
            <a:xfrm>
              <a:off x="1814400" y="1076825"/>
              <a:ext cx="120650" cy="52650"/>
            </a:xfrm>
            <a:custGeom>
              <a:avLst/>
              <a:gdLst/>
              <a:ahLst/>
              <a:cxnLst/>
              <a:rect l="l" t="t" r="r" b="b"/>
              <a:pathLst>
                <a:path w="4826" h="2106" extrusionOk="0">
                  <a:moveTo>
                    <a:pt x="4825" y="1"/>
                  </a:moveTo>
                  <a:lnTo>
                    <a:pt x="2396" y="972"/>
                  </a:lnTo>
                  <a:cubicBezTo>
                    <a:pt x="2073" y="1102"/>
                    <a:pt x="1781" y="1231"/>
                    <a:pt x="1490" y="1328"/>
                  </a:cubicBezTo>
                  <a:cubicBezTo>
                    <a:pt x="1198" y="1458"/>
                    <a:pt x="939" y="1587"/>
                    <a:pt x="713" y="1685"/>
                  </a:cubicBezTo>
                  <a:cubicBezTo>
                    <a:pt x="292" y="1911"/>
                    <a:pt x="0" y="2073"/>
                    <a:pt x="0" y="2073"/>
                  </a:cubicBezTo>
                  <a:lnTo>
                    <a:pt x="0" y="2106"/>
                  </a:lnTo>
                  <a:cubicBezTo>
                    <a:pt x="0" y="2106"/>
                    <a:pt x="324" y="2008"/>
                    <a:pt x="777" y="1847"/>
                  </a:cubicBezTo>
                  <a:cubicBezTo>
                    <a:pt x="1004" y="1749"/>
                    <a:pt x="1295" y="1652"/>
                    <a:pt x="1555" y="1523"/>
                  </a:cubicBezTo>
                  <a:cubicBezTo>
                    <a:pt x="1846" y="1393"/>
                    <a:pt x="2137" y="1264"/>
                    <a:pt x="2461" y="1134"/>
                  </a:cubicBezTo>
                  <a:cubicBezTo>
                    <a:pt x="3627" y="584"/>
                    <a:pt x="4825" y="33"/>
                    <a:pt x="4825" y="33"/>
                  </a:cubicBezTo>
                  <a:lnTo>
                    <a:pt x="482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 name="Google Shape;1886;p56"/>
            <p:cNvSpPr/>
            <p:nvPr/>
          </p:nvSpPr>
          <p:spPr>
            <a:xfrm>
              <a:off x="1817625" y="1135925"/>
              <a:ext cx="345725" cy="12175"/>
            </a:xfrm>
            <a:custGeom>
              <a:avLst/>
              <a:gdLst/>
              <a:ahLst/>
              <a:cxnLst/>
              <a:rect l="l" t="t" r="r" b="b"/>
              <a:pathLst>
                <a:path w="13829" h="487" extrusionOk="0">
                  <a:moveTo>
                    <a:pt x="13828" y="1"/>
                  </a:moveTo>
                  <a:cubicBezTo>
                    <a:pt x="13828" y="1"/>
                    <a:pt x="10395" y="65"/>
                    <a:pt x="6931" y="163"/>
                  </a:cubicBezTo>
                  <a:cubicBezTo>
                    <a:pt x="5182" y="195"/>
                    <a:pt x="3466" y="260"/>
                    <a:pt x="2170" y="325"/>
                  </a:cubicBezTo>
                  <a:cubicBezTo>
                    <a:pt x="875" y="389"/>
                    <a:pt x="1" y="454"/>
                    <a:pt x="1" y="454"/>
                  </a:cubicBezTo>
                  <a:lnTo>
                    <a:pt x="1" y="486"/>
                  </a:lnTo>
                  <a:lnTo>
                    <a:pt x="2170" y="486"/>
                  </a:lnTo>
                  <a:cubicBezTo>
                    <a:pt x="3466" y="454"/>
                    <a:pt x="5182" y="389"/>
                    <a:pt x="6931" y="325"/>
                  </a:cubicBezTo>
                  <a:cubicBezTo>
                    <a:pt x="10396" y="163"/>
                    <a:pt x="13828" y="1"/>
                    <a:pt x="13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 name="Google Shape;1887;p56"/>
            <p:cNvSpPr/>
            <p:nvPr/>
          </p:nvSpPr>
          <p:spPr>
            <a:xfrm>
              <a:off x="1814400" y="1169925"/>
              <a:ext cx="114175" cy="83425"/>
            </a:xfrm>
            <a:custGeom>
              <a:avLst/>
              <a:gdLst/>
              <a:ahLst/>
              <a:cxnLst/>
              <a:rect l="l" t="t" r="r" b="b"/>
              <a:pathLst>
                <a:path w="4567" h="3337" extrusionOk="0">
                  <a:moveTo>
                    <a:pt x="0" y="1"/>
                  </a:moveTo>
                  <a:cubicBezTo>
                    <a:pt x="0" y="1"/>
                    <a:pt x="259" y="260"/>
                    <a:pt x="680" y="584"/>
                  </a:cubicBezTo>
                  <a:cubicBezTo>
                    <a:pt x="874" y="746"/>
                    <a:pt x="1134" y="940"/>
                    <a:pt x="1393" y="1134"/>
                  </a:cubicBezTo>
                  <a:cubicBezTo>
                    <a:pt x="1652" y="1328"/>
                    <a:pt x="1943" y="1523"/>
                    <a:pt x="2235" y="1717"/>
                  </a:cubicBezTo>
                  <a:cubicBezTo>
                    <a:pt x="3400" y="2527"/>
                    <a:pt x="4566" y="3336"/>
                    <a:pt x="4566" y="3336"/>
                  </a:cubicBezTo>
                  <a:lnTo>
                    <a:pt x="4566" y="3304"/>
                  </a:lnTo>
                  <a:lnTo>
                    <a:pt x="2332" y="1588"/>
                  </a:lnTo>
                  <a:cubicBezTo>
                    <a:pt x="2040" y="1393"/>
                    <a:pt x="1781" y="1167"/>
                    <a:pt x="1522" y="972"/>
                  </a:cubicBezTo>
                  <a:cubicBezTo>
                    <a:pt x="1231" y="778"/>
                    <a:pt x="972" y="584"/>
                    <a:pt x="777" y="454"/>
                  </a:cubicBezTo>
                  <a:cubicBezTo>
                    <a:pt x="324" y="163"/>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 name="Google Shape;1888;p56"/>
            <p:cNvSpPr/>
            <p:nvPr/>
          </p:nvSpPr>
          <p:spPr>
            <a:xfrm>
              <a:off x="1804675" y="1195025"/>
              <a:ext cx="68025" cy="102025"/>
            </a:xfrm>
            <a:custGeom>
              <a:avLst/>
              <a:gdLst/>
              <a:ahLst/>
              <a:cxnLst/>
              <a:rect l="l" t="t" r="r" b="b"/>
              <a:pathLst>
                <a:path w="2721" h="4081" extrusionOk="0">
                  <a:moveTo>
                    <a:pt x="1" y="1"/>
                  </a:moveTo>
                  <a:cubicBezTo>
                    <a:pt x="1" y="1"/>
                    <a:pt x="130" y="292"/>
                    <a:pt x="357" y="681"/>
                  </a:cubicBezTo>
                  <a:cubicBezTo>
                    <a:pt x="486" y="875"/>
                    <a:pt x="616" y="1102"/>
                    <a:pt x="778" y="1361"/>
                  </a:cubicBezTo>
                  <a:cubicBezTo>
                    <a:pt x="940" y="1587"/>
                    <a:pt x="1134" y="1846"/>
                    <a:pt x="1296" y="2073"/>
                  </a:cubicBezTo>
                  <a:lnTo>
                    <a:pt x="2721" y="4081"/>
                  </a:lnTo>
                  <a:cubicBezTo>
                    <a:pt x="2721" y="4081"/>
                    <a:pt x="2073" y="3045"/>
                    <a:pt x="1425" y="2008"/>
                  </a:cubicBezTo>
                  <a:cubicBezTo>
                    <a:pt x="1263" y="1749"/>
                    <a:pt x="1102" y="1490"/>
                    <a:pt x="972" y="1231"/>
                  </a:cubicBezTo>
                  <a:cubicBezTo>
                    <a:pt x="810" y="1005"/>
                    <a:pt x="648" y="778"/>
                    <a:pt x="486" y="584"/>
                  </a:cubicBezTo>
                  <a:cubicBezTo>
                    <a:pt x="227" y="227"/>
                    <a:pt x="33" y="1"/>
                    <a:pt x="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 name="Google Shape;1889;p56"/>
            <p:cNvSpPr/>
            <p:nvPr/>
          </p:nvSpPr>
          <p:spPr>
            <a:xfrm>
              <a:off x="1774725" y="1198275"/>
              <a:ext cx="5700" cy="246925"/>
            </a:xfrm>
            <a:custGeom>
              <a:avLst/>
              <a:gdLst/>
              <a:ahLst/>
              <a:cxnLst/>
              <a:rect l="l" t="t" r="r" b="b"/>
              <a:pathLst>
                <a:path w="228" h="9877" extrusionOk="0">
                  <a:moveTo>
                    <a:pt x="33" y="0"/>
                  </a:moveTo>
                  <a:cubicBezTo>
                    <a:pt x="33" y="0"/>
                    <a:pt x="0" y="615"/>
                    <a:pt x="0" y="1522"/>
                  </a:cubicBezTo>
                  <a:cubicBezTo>
                    <a:pt x="0" y="2008"/>
                    <a:pt x="0" y="2526"/>
                    <a:pt x="0" y="3109"/>
                  </a:cubicBezTo>
                  <a:cubicBezTo>
                    <a:pt x="0" y="3692"/>
                    <a:pt x="33" y="4307"/>
                    <a:pt x="65" y="4955"/>
                  </a:cubicBezTo>
                  <a:lnTo>
                    <a:pt x="195" y="9877"/>
                  </a:lnTo>
                  <a:lnTo>
                    <a:pt x="227" y="9877"/>
                  </a:lnTo>
                  <a:lnTo>
                    <a:pt x="227" y="4922"/>
                  </a:lnTo>
                  <a:cubicBezTo>
                    <a:pt x="195" y="4307"/>
                    <a:pt x="195" y="3692"/>
                    <a:pt x="195" y="3109"/>
                  </a:cubicBezTo>
                  <a:cubicBezTo>
                    <a:pt x="195" y="2526"/>
                    <a:pt x="162" y="2008"/>
                    <a:pt x="162" y="1522"/>
                  </a:cubicBezTo>
                  <a:cubicBezTo>
                    <a:pt x="130" y="615"/>
                    <a:pt x="65"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 name="Google Shape;1890;p56"/>
            <p:cNvSpPr/>
            <p:nvPr/>
          </p:nvSpPr>
          <p:spPr>
            <a:xfrm>
              <a:off x="1668675" y="1191800"/>
              <a:ext cx="83400" cy="95550"/>
            </a:xfrm>
            <a:custGeom>
              <a:avLst/>
              <a:gdLst/>
              <a:ahLst/>
              <a:cxnLst/>
              <a:rect l="l" t="t" r="r" b="b"/>
              <a:pathLst>
                <a:path w="3336" h="3822" extrusionOk="0">
                  <a:moveTo>
                    <a:pt x="3303" y="0"/>
                  </a:moveTo>
                  <a:cubicBezTo>
                    <a:pt x="3303" y="0"/>
                    <a:pt x="3077" y="194"/>
                    <a:pt x="2753" y="551"/>
                  </a:cubicBezTo>
                  <a:cubicBezTo>
                    <a:pt x="2591" y="713"/>
                    <a:pt x="2397" y="907"/>
                    <a:pt x="2202" y="1134"/>
                  </a:cubicBezTo>
                  <a:cubicBezTo>
                    <a:pt x="2008" y="1360"/>
                    <a:pt x="1814" y="1619"/>
                    <a:pt x="1587" y="1846"/>
                  </a:cubicBezTo>
                  <a:cubicBezTo>
                    <a:pt x="810" y="2850"/>
                    <a:pt x="0" y="3821"/>
                    <a:pt x="0" y="3821"/>
                  </a:cubicBezTo>
                  <a:cubicBezTo>
                    <a:pt x="0" y="3821"/>
                    <a:pt x="875" y="2882"/>
                    <a:pt x="1717" y="1975"/>
                  </a:cubicBezTo>
                  <a:cubicBezTo>
                    <a:pt x="1943" y="1716"/>
                    <a:pt x="2137" y="1490"/>
                    <a:pt x="2364" y="1295"/>
                  </a:cubicBezTo>
                  <a:cubicBezTo>
                    <a:pt x="2558" y="1069"/>
                    <a:pt x="2720" y="842"/>
                    <a:pt x="2882" y="648"/>
                  </a:cubicBezTo>
                  <a:cubicBezTo>
                    <a:pt x="3141" y="292"/>
                    <a:pt x="3336" y="0"/>
                    <a:pt x="33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 name="Google Shape;1891;p56"/>
            <p:cNvSpPr/>
            <p:nvPr/>
          </p:nvSpPr>
          <p:spPr>
            <a:xfrm>
              <a:off x="1635475" y="1179650"/>
              <a:ext cx="98800" cy="45350"/>
            </a:xfrm>
            <a:custGeom>
              <a:avLst/>
              <a:gdLst/>
              <a:ahLst/>
              <a:cxnLst/>
              <a:rect l="l" t="t" r="r" b="b"/>
              <a:pathLst>
                <a:path w="3952" h="1814" extrusionOk="0">
                  <a:moveTo>
                    <a:pt x="3919" y="0"/>
                  </a:moveTo>
                  <a:cubicBezTo>
                    <a:pt x="3919" y="0"/>
                    <a:pt x="3660" y="65"/>
                    <a:pt x="3304" y="195"/>
                  </a:cubicBezTo>
                  <a:cubicBezTo>
                    <a:pt x="3109" y="292"/>
                    <a:pt x="2883" y="357"/>
                    <a:pt x="2656" y="486"/>
                  </a:cubicBezTo>
                  <a:cubicBezTo>
                    <a:pt x="2429" y="583"/>
                    <a:pt x="2170" y="713"/>
                    <a:pt x="1943" y="842"/>
                  </a:cubicBezTo>
                  <a:cubicBezTo>
                    <a:pt x="972" y="1296"/>
                    <a:pt x="1" y="1781"/>
                    <a:pt x="1" y="1781"/>
                  </a:cubicBezTo>
                  <a:lnTo>
                    <a:pt x="33" y="1814"/>
                  </a:lnTo>
                  <a:cubicBezTo>
                    <a:pt x="33" y="1814"/>
                    <a:pt x="1037" y="1393"/>
                    <a:pt x="2008" y="972"/>
                  </a:cubicBezTo>
                  <a:cubicBezTo>
                    <a:pt x="2267" y="875"/>
                    <a:pt x="2494" y="778"/>
                    <a:pt x="2753" y="680"/>
                  </a:cubicBezTo>
                  <a:cubicBezTo>
                    <a:pt x="2980" y="551"/>
                    <a:pt x="3174" y="454"/>
                    <a:pt x="3368" y="357"/>
                  </a:cubicBezTo>
                  <a:cubicBezTo>
                    <a:pt x="3725" y="162"/>
                    <a:pt x="3951" y="0"/>
                    <a:pt x="39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 name="Google Shape;1892;p56"/>
            <p:cNvSpPr/>
            <p:nvPr/>
          </p:nvSpPr>
          <p:spPr>
            <a:xfrm>
              <a:off x="1426600" y="1137550"/>
              <a:ext cx="301200" cy="14150"/>
            </a:xfrm>
            <a:custGeom>
              <a:avLst/>
              <a:gdLst/>
              <a:ahLst/>
              <a:cxnLst/>
              <a:rect l="l" t="t" r="r" b="b"/>
              <a:pathLst>
                <a:path w="12048" h="566" extrusionOk="0">
                  <a:moveTo>
                    <a:pt x="1" y="0"/>
                  </a:moveTo>
                  <a:lnTo>
                    <a:pt x="1" y="33"/>
                  </a:lnTo>
                  <a:cubicBezTo>
                    <a:pt x="1" y="33"/>
                    <a:pt x="3012" y="195"/>
                    <a:pt x="6024" y="357"/>
                  </a:cubicBezTo>
                  <a:cubicBezTo>
                    <a:pt x="7514" y="454"/>
                    <a:pt x="9036" y="519"/>
                    <a:pt x="10169" y="551"/>
                  </a:cubicBezTo>
                  <a:cubicBezTo>
                    <a:pt x="10547" y="562"/>
                    <a:pt x="10881" y="565"/>
                    <a:pt x="11160" y="565"/>
                  </a:cubicBezTo>
                  <a:cubicBezTo>
                    <a:pt x="11716" y="565"/>
                    <a:pt x="12047" y="551"/>
                    <a:pt x="12047" y="551"/>
                  </a:cubicBezTo>
                  <a:cubicBezTo>
                    <a:pt x="12047" y="551"/>
                    <a:pt x="11302" y="454"/>
                    <a:pt x="10169" y="389"/>
                  </a:cubicBezTo>
                  <a:cubicBezTo>
                    <a:pt x="9036" y="292"/>
                    <a:pt x="7514" y="260"/>
                    <a:pt x="6024" y="195"/>
                  </a:cubicBez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93" name="Google Shape;1893;p56"/>
          <p:cNvGrpSpPr/>
          <p:nvPr/>
        </p:nvGrpSpPr>
        <p:grpSpPr>
          <a:xfrm>
            <a:off x="1655038" y="498241"/>
            <a:ext cx="508425" cy="489000"/>
            <a:chOff x="3034425" y="1221750"/>
            <a:chExt cx="508425" cy="489000"/>
          </a:xfrm>
        </p:grpSpPr>
        <p:sp>
          <p:nvSpPr>
            <p:cNvPr id="1894" name="Google Shape;1894;p56"/>
            <p:cNvSpPr/>
            <p:nvPr/>
          </p:nvSpPr>
          <p:spPr>
            <a:xfrm>
              <a:off x="3162325" y="1469475"/>
              <a:ext cx="85025" cy="21875"/>
            </a:xfrm>
            <a:custGeom>
              <a:avLst/>
              <a:gdLst/>
              <a:ahLst/>
              <a:cxnLst/>
              <a:rect l="l" t="t" r="r" b="b"/>
              <a:pathLst>
                <a:path w="3401" h="875" extrusionOk="0">
                  <a:moveTo>
                    <a:pt x="1" y="0"/>
                  </a:moveTo>
                  <a:cubicBezTo>
                    <a:pt x="1" y="0"/>
                    <a:pt x="843" y="260"/>
                    <a:pt x="1685" y="519"/>
                  </a:cubicBezTo>
                  <a:cubicBezTo>
                    <a:pt x="1879" y="551"/>
                    <a:pt x="2106" y="616"/>
                    <a:pt x="2300" y="680"/>
                  </a:cubicBezTo>
                  <a:cubicBezTo>
                    <a:pt x="2494" y="745"/>
                    <a:pt x="2688" y="778"/>
                    <a:pt x="2850" y="810"/>
                  </a:cubicBezTo>
                  <a:cubicBezTo>
                    <a:pt x="3174" y="842"/>
                    <a:pt x="3369" y="875"/>
                    <a:pt x="3369" y="875"/>
                  </a:cubicBezTo>
                  <a:lnTo>
                    <a:pt x="3401" y="842"/>
                  </a:lnTo>
                  <a:cubicBezTo>
                    <a:pt x="3401" y="842"/>
                    <a:pt x="3174" y="745"/>
                    <a:pt x="2883" y="648"/>
                  </a:cubicBezTo>
                  <a:cubicBezTo>
                    <a:pt x="2721" y="583"/>
                    <a:pt x="2527" y="519"/>
                    <a:pt x="2332" y="486"/>
                  </a:cubicBezTo>
                  <a:cubicBezTo>
                    <a:pt x="2138" y="454"/>
                    <a:pt x="1911" y="389"/>
                    <a:pt x="1717" y="357"/>
                  </a:cubicBezTo>
                  <a:cubicBezTo>
                    <a:pt x="843" y="162"/>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 name="Google Shape;1895;p56"/>
            <p:cNvSpPr/>
            <p:nvPr/>
          </p:nvSpPr>
          <p:spPr>
            <a:xfrm>
              <a:off x="3206050" y="1400650"/>
              <a:ext cx="48600" cy="73700"/>
            </a:xfrm>
            <a:custGeom>
              <a:avLst/>
              <a:gdLst/>
              <a:ahLst/>
              <a:cxnLst/>
              <a:rect l="l" t="t" r="r" b="b"/>
              <a:pathLst>
                <a:path w="1944" h="2948" extrusionOk="0">
                  <a:moveTo>
                    <a:pt x="0" y="1"/>
                  </a:moveTo>
                  <a:cubicBezTo>
                    <a:pt x="1" y="1"/>
                    <a:pt x="454" y="778"/>
                    <a:pt x="907" y="1523"/>
                  </a:cubicBezTo>
                  <a:cubicBezTo>
                    <a:pt x="1037" y="1685"/>
                    <a:pt x="1134" y="1879"/>
                    <a:pt x="1231" y="2073"/>
                  </a:cubicBezTo>
                  <a:cubicBezTo>
                    <a:pt x="1360" y="2235"/>
                    <a:pt x="1490" y="2397"/>
                    <a:pt x="1587" y="2527"/>
                  </a:cubicBezTo>
                  <a:cubicBezTo>
                    <a:pt x="1781" y="2786"/>
                    <a:pt x="1943" y="2948"/>
                    <a:pt x="1943" y="2948"/>
                  </a:cubicBezTo>
                  <a:lnTo>
                    <a:pt x="1943" y="2915"/>
                  </a:lnTo>
                  <a:cubicBezTo>
                    <a:pt x="1943" y="2915"/>
                    <a:pt x="1879" y="2721"/>
                    <a:pt x="1717" y="2430"/>
                  </a:cubicBezTo>
                  <a:cubicBezTo>
                    <a:pt x="1620" y="2268"/>
                    <a:pt x="1522" y="2106"/>
                    <a:pt x="1425" y="1944"/>
                  </a:cubicBezTo>
                  <a:cubicBezTo>
                    <a:pt x="1296" y="1782"/>
                    <a:pt x="1166" y="1588"/>
                    <a:pt x="1037" y="1426"/>
                  </a:cubicBezTo>
                  <a:cubicBezTo>
                    <a:pt x="519" y="713"/>
                    <a:pt x="1"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 name="Google Shape;1896;p56"/>
            <p:cNvSpPr/>
            <p:nvPr/>
          </p:nvSpPr>
          <p:spPr>
            <a:xfrm>
              <a:off x="3273250" y="1221750"/>
              <a:ext cx="6500" cy="258275"/>
            </a:xfrm>
            <a:custGeom>
              <a:avLst/>
              <a:gdLst/>
              <a:ahLst/>
              <a:cxnLst/>
              <a:rect l="l" t="t" r="r" b="b"/>
              <a:pathLst>
                <a:path w="260" h="10331" extrusionOk="0">
                  <a:moveTo>
                    <a:pt x="194" y="0"/>
                  </a:moveTo>
                  <a:cubicBezTo>
                    <a:pt x="194" y="0"/>
                    <a:pt x="130" y="2591"/>
                    <a:pt x="65" y="5149"/>
                  </a:cubicBezTo>
                  <a:cubicBezTo>
                    <a:pt x="33" y="6444"/>
                    <a:pt x="0" y="7740"/>
                    <a:pt x="33" y="8711"/>
                  </a:cubicBezTo>
                  <a:cubicBezTo>
                    <a:pt x="65" y="9683"/>
                    <a:pt x="97" y="10330"/>
                    <a:pt x="97" y="10330"/>
                  </a:cubicBezTo>
                  <a:cubicBezTo>
                    <a:pt x="97" y="10330"/>
                    <a:pt x="162" y="9683"/>
                    <a:pt x="194" y="8711"/>
                  </a:cubicBezTo>
                  <a:cubicBezTo>
                    <a:pt x="227" y="7740"/>
                    <a:pt x="259" y="6444"/>
                    <a:pt x="227" y="5149"/>
                  </a:cubicBezTo>
                  <a:lnTo>
                    <a:pt x="22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 name="Google Shape;1897;p56"/>
            <p:cNvSpPr/>
            <p:nvPr/>
          </p:nvSpPr>
          <p:spPr>
            <a:xfrm>
              <a:off x="3292675" y="1390950"/>
              <a:ext cx="61550" cy="94750"/>
            </a:xfrm>
            <a:custGeom>
              <a:avLst/>
              <a:gdLst/>
              <a:ahLst/>
              <a:cxnLst/>
              <a:rect l="l" t="t" r="r" b="b"/>
              <a:pathLst>
                <a:path w="2462" h="3790" extrusionOk="0">
                  <a:moveTo>
                    <a:pt x="2429" y="0"/>
                  </a:moveTo>
                  <a:cubicBezTo>
                    <a:pt x="2429" y="0"/>
                    <a:pt x="1781" y="939"/>
                    <a:pt x="1166" y="1846"/>
                  </a:cubicBezTo>
                  <a:cubicBezTo>
                    <a:pt x="1004" y="2073"/>
                    <a:pt x="842" y="2299"/>
                    <a:pt x="680" y="2526"/>
                  </a:cubicBezTo>
                  <a:cubicBezTo>
                    <a:pt x="551" y="2753"/>
                    <a:pt x="421" y="2947"/>
                    <a:pt x="324" y="3141"/>
                  </a:cubicBezTo>
                  <a:cubicBezTo>
                    <a:pt x="97" y="3498"/>
                    <a:pt x="0" y="3757"/>
                    <a:pt x="0" y="3757"/>
                  </a:cubicBezTo>
                  <a:lnTo>
                    <a:pt x="0" y="3789"/>
                  </a:lnTo>
                  <a:cubicBezTo>
                    <a:pt x="0" y="3789"/>
                    <a:pt x="195" y="3562"/>
                    <a:pt x="454" y="3239"/>
                  </a:cubicBezTo>
                  <a:cubicBezTo>
                    <a:pt x="583" y="3044"/>
                    <a:pt x="713" y="2850"/>
                    <a:pt x="875" y="2656"/>
                  </a:cubicBezTo>
                  <a:cubicBezTo>
                    <a:pt x="1004" y="2429"/>
                    <a:pt x="1134" y="2170"/>
                    <a:pt x="1296" y="1943"/>
                  </a:cubicBezTo>
                  <a:cubicBezTo>
                    <a:pt x="1879" y="972"/>
                    <a:pt x="2461" y="33"/>
                    <a:pt x="2461" y="33"/>
                  </a:cubicBezTo>
                  <a:lnTo>
                    <a:pt x="242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 name="Google Shape;1898;p56"/>
            <p:cNvSpPr/>
            <p:nvPr/>
          </p:nvSpPr>
          <p:spPr>
            <a:xfrm>
              <a:off x="3301575" y="1456525"/>
              <a:ext cx="84225" cy="36450"/>
            </a:xfrm>
            <a:custGeom>
              <a:avLst/>
              <a:gdLst/>
              <a:ahLst/>
              <a:cxnLst/>
              <a:rect l="l" t="t" r="r" b="b"/>
              <a:pathLst>
                <a:path w="3369" h="1458" extrusionOk="0">
                  <a:moveTo>
                    <a:pt x="3336" y="0"/>
                  </a:moveTo>
                  <a:cubicBezTo>
                    <a:pt x="3336" y="0"/>
                    <a:pt x="2494" y="324"/>
                    <a:pt x="1652" y="648"/>
                  </a:cubicBezTo>
                  <a:cubicBezTo>
                    <a:pt x="1458" y="745"/>
                    <a:pt x="1231" y="810"/>
                    <a:pt x="1037" y="907"/>
                  </a:cubicBezTo>
                  <a:cubicBezTo>
                    <a:pt x="842" y="972"/>
                    <a:pt x="648" y="1069"/>
                    <a:pt x="519" y="1134"/>
                  </a:cubicBezTo>
                  <a:cubicBezTo>
                    <a:pt x="195" y="1296"/>
                    <a:pt x="1" y="1425"/>
                    <a:pt x="1" y="1425"/>
                  </a:cubicBezTo>
                  <a:lnTo>
                    <a:pt x="33" y="1458"/>
                  </a:lnTo>
                  <a:cubicBezTo>
                    <a:pt x="33" y="1458"/>
                    <a:pt x="260" y="1393"/>
                    <a:pt x="583" y="1296"/>
                  </a:cubicBezTo>
                  <a:cubicBezTo>
                    <a:pt x="745" y="1231"/>
                    <a:pt x="907" y="1166"/>
                    <a:pt x="1102" y="1101"/>
                  </a:cubicBezTo>
                  <a:cubicBezTo>
                    <a:pt x="1296" y="1004"/>
                    <a:pt x="1523" y="907"/>
                    <a:pt x="1717" y="810"/>
                  </a:cubicBezTo>
                  <a:cubicBezTo>
                    <a:pt x="2526" y="421"/>
                    <a:pt x="3368" y="33"/>
                    <a:pt x="3368" y="33"/>
                  </a:cubicBezTo>
                  <a:lnTo>
                    <a:pt x="33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 name="Google Shape;1899;p56"/>
            <p:cNvSpPr/>
            <p:nvPr/>
          </p:nvSpPr>
          <p:spPr>
            <a:xfrm>
              <a:off x="3304825" y="1497000"/>
              <a:ext cx="238025" cy="9750"/>
            </a:xfrm>
            <a:custGeom>
              <a:avLst/>
              <a:gdLst/>
              <a:ahLst/>
              <a:cxnLst/>
              <a:rect l="l" t="t" r="r" b="b"/>
              <a:pathLst>
                <a:path w="9521" h="390" extrusionOk="0">
                  <a:moveTo>
                    <a:pt x="9521" y="0"/>
                  </a:moveTo>
                  <a:cubicBezTo>
                    <a:pt x="9521" y="0"/>
                    <a:pt x="7124" y="65"/>
                    <a:pt x="4760" y="98"/>
                  </a:cubicBezTo>
                  <a:cubicBezTo>
                    <a:pt x="4145" y="130"/>
                    <a:pt x="3562" y="130"/>
                    <a:pt x="3012" y="130"/>
                  </a:cubicBezTo>
                  <a:cubicBezTo>
                    <a:pt x="2429" y="162"/>
                    <a:pt x="1911" y="195"/>
                    <a:pt x="1457" y="227"/>
                  </a:cubicBezTo>
                  <a:cubicBezTo>
                    <a:pt x="583" y="260"/>
                    <a:pt x="0" y="324"/>
                    <a:pt x="0" y="324"/>
                  </a:cubicBezTo>
                  <a:lnTo>
                    <a:pt x="0" y="357"/>
                  </a:lnTo>
                  <a:cubicBezTo>
                    <a:pt x="0" y="357"/>
                    <a:pt x="583" y="389"/>
                    <a:pt x="1490" y="389"/>
                  </a:cubicBezTo>
                  <a:cubicBezTo>
                    <a:pt x="1911" y="389"/>
                    <a:pt x="2461" y="357"/>
                    <a:pt x="3012" y="357"/>
                  </a:cubicBezTo>
                  <a:cubicBezTo>
                    <a:pt x="3562" y="324"/>
                    <a:pt x="4145" y="292"/>
                    <a:pt x="4760" y="260"/>
                  </a:cubicBezTo>
                  <a:lnTo>
                    <a:pt x="9521" y="33"/>
                  </a:lnTo>
                  <a:lnTo>
                    <a:pt x="952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 name="Google Shape;1900;p56"/>
            <p:cNvSpPr/>
            <p:nvPr/>
          </p:nvSpPr>
          <p:spPr>
            <a:xfrm>
              <a:off x="3302375" y="1520475"/>
              <a:ext cx="78575" cy="57500"/>
            </a:xfrm>
            <a:custGeom>
              <a:avLst/>
              <a:gdLst/>
              <a:ahLst/>
              <a:cxnLst/>
              <a:rect l="l" t="t" r="r" b="b"/>
              <a:pathLst>
                <a:path w="3143" h="2300" extrusionOk="0">
                  <a:moveTo>
                    <a:pt x="1" y="1"/>
                  </a:moveTo>
                  <a:lnTo>
                    <a:pt x="1" y="33"/>
                  </a:lnTo>
                  <a:cubicBezTo>
                    <a:pt x="1" y="33"/>
                    <a:pt x="163" y="195"/>
                    <a:pt x="454" y="454"/>
                  </a:cubicBezTo>
                  <a:cubicBezTo>
                    <a:pt x="584" y="551"/>
                    <a:pt x="746" y="681"/>
                    <a:pt x="940" y="810"/>
                  </a:cubicBezTo>
                  <a:cubicBezTo>
                    <a:pt x="1102" y="940"/>
                    <a:pt x="1329" y="1102"/>
                    <a:pt x="1523" y="1231"/>
                  </a:cubicBezTo>
                  <a:cubicBezTo>
                    <a:pt x="2332" y="1782"/>
                    <a:pt x="3142" y="2300"/>
                    <a:pt x="3142" y="2300"/>
                  </a:cubicBezTo>
                  <a:cubicBezTo>
                    <a:pt x="3142" y="2300"/>
                    <a:pt x="2365" y="1684"/>
                    <a:pt x="1620" y="1102"/>
                  </a:cubicBezTo>
                  <a:cubicBezTo>
                    <a:pt x="1426" y="940"/>
                    <a:pt x="1231" y="810"/>
                    <a:pt x="1037" y="648"/>
                  </a:cubicBezTo>
                  <a:cubicBezTo>
                    <a:pt x="875" y="519"/>
                    <a:pt x="681" y="422"/>
                    <a:pt x="519" y="324"/>
                  </a:cubicBezTo>
                  <a:cubicBezTo>
                    <a:pt x="228" y="130"/>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 name="Google Shape;1901;p56"/>
            <p:cNvSpPr/>
            <p:nvPr/>
          </p:nvSpPr>
          <p:spPr>
            <a:xfrm>
              <a:off x="3295100" y="1538300"/>
              <a:ext cx="47800" cy="70450"/>
            </a:xfrm>
            <a:custGeom>
              <a:avLst/>
              <a:gdLst/>
              <a:ahLst/>
              <a:cxnLst/>
              <a:rect l="l" t="t" r="r" b="b"/>
              <a:pathLst>
                <a:path w="1912" h="2818" extrusionOk="0">
                  <a:moveTo>
                    <a:pt x="0" y="0"/>
                  </a:moveTo>
                  <a:cubicBezTo>
                    <a:pt x="0" y="0"/>
                    <a:pt x="98" y="194"/>
                    <a:pt x="260" y="486"/>
                  </a:cubicBezTo>
                  <a:cubicBezTo>
                    <a:pt x="324" y="615"/>
                    <a:pt x="421" y="777"/>
                    <a:pt x="519" y="939"/>
                  </a:cubicBezTo>
                  <a:cubicBezTo>
                    <a:pt x="648" y="1101"/>
                    <a:pt x="778" y="1295"/>
                    <a:pt x="875" y="1457"/>
                  </a:cubicBezTo>
                  <a:cubicBezTo>
                    <a:pt x="1393" y="2137"/>
                    <a:pt x="1879" y="2817"/>
                    <a:pt x="1879" y="2817"/>
                  </a:cubicBezTo>
                  <a:lnTo>
                    <a:pt x="1911" y="2817"/>
                  </a:lnTo>
                  <a:cubicBezTo>
                    <a:pt x="1911" y="2817"/>
                    <a:pt x="1458" y="2073"/>
                    <a:pt x="1037" y="1360"/>
                  </a:cubicBezTo>
                  <a:cubicBezTo>
                    <a:pt x="907" y="1166"/>
                    <a:pt x="810" y="1004"/>
                    <a:pt x="713" y="842"/>
                  </a:cubicBezTo>
                  <a:cubicBezTo>
                    <a:pt x="583" y="680"/>
                    <a:pt x="486" y="518"/>
                    <a:pt x="389" y="389"/>
                  </a:cubicBezTo>
                  <a:cubicBezTo>
                    <a:pt x="195" y="162"/>
                    <a:pt x="33"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 name="Google Shape;1902;p56"/>
            <p:cNvSpPr/>
            <p:nvPr/>
          </p:nvSpPr>
          <p:spPr>
            <a:xfrm>
              <a:off x="3274050" y="1539900"/>
              <a:ext cx="4875" cy="170850"/>
            </a:xfrm>
            <a:custGeom>
              <a:avLst/>
              <a:gdLst/>
              <a:ahLst/>
              <a:cxnLst/>
              <a:rect l="l" t="t" r="r" b="b"/>
              <a:pathLst>
                <a:path w="195" h="6834" extrusionOk="0">
                  <a:moveTo>
                    <a:pt x="65" y="1"/>
                  </a:moveTo>
                  <a:cubicBezTo>
                    <a:pt x="65" y="1"/>
                    <a:pt x="33" y="454"/>
                    <a:pt x="1" y="1069"/>
                  </a:cubicBezTo>
                  <a:cubicBezTo>
                    <a:pt x="1" y="1393"/>
                    <a:pt x="1" y="1782"/>
                    <a:pt x="1" y="2170"/>
                  </a:cubicBezTo>
                  <a:cubicBezTo>
                    <a:pt x="1" y="2591"/>
                    <a:pt x="33" y="3012"/>
                    <a:pt x="33" y="3433"/>
                  </a:cubicBezTo>
                  <a:cubicBezTo>
                    <a:pt x="98" y="5150"/>
                    <a:pt x="162" y="6834"/>
                    <a:pt x="162" y="6834"/>
                  </a:cubicBezTo>
                  <a:lnTo>
                    <a:pt x="195" y="6834"/>
                  </a:lnTo>
                  <a:lnTo>
                    <a:pt x="195" y="3433"/>
                  </a:lnTo>
                  <a:cubicBezTo>
                    <a:pt x="195" y="3012"/>
                    <a:pt x="195" y="2559"/>
                    <a:pt x="195" y="2170"/>
                  </a:cubicBezTo>
                  <a:cubicBezTo>
                    <a:pt x="195" y="1782"/>
                    <a:pt x="195" y="1393"/>
                    <a:pt x="162" y="1069"/>
                  </a:cubicBezTo>
                  <a:cubicBezTo>
                    <a:pt x="130" y="454"/>
                    <a:pt x="6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 name="Google Shape;1903;p56"/>
            <p:cNvSpPr/>
            <p:nvPr/>
          </p:nvSpPr>
          <p:spPr>
            <a:xfrm>
              <a:off x="3201200" y="1535850"/>
              <a:ext cx="58300" cy="66425"/>
            </a:xfrm>
            <a:custGeom>
              <a:avLst/>
              <a:gdLst/>
              <a:ahLst/>
              <a:cxnLst/>
              <a:rect l="l" t="t" r="r" b="b"/>
              <a:pathLst>
                <a:path w="2332" h="2657" extrusionOk="0">
                  <a:moveTo>
                    <a:pt x="2299" y="1"/>
                  </a:moveTo>
                  <a:cubicBezTo>
                    <a:pt x="2299" y="1"/>
                    <a:pt x="2137" y="130"/>
                    <a:pt x="1878" y="357"/>
                  </a:cubicBezTo>
                  <a:cubicBezTo>
                    <a:pt x="1781" y="487"/>
                    <a:pt x="1652" y="616"/>
                    <a:pt x="1522" y="778"/>
                  </a:cubicBezTo>
                  <a:cubicBezTo>
                    <a:pt x="1393" y="940"/>
                    <a:pt x="1231" y="1102"/>
                    <a:pt x="1101" y="1264"/>
                  </a:cubicBezTo>
                  <a:cubicBezTo>
                    <a:pt x="551" y="1944"/>
                    <a:pt x="0" y="2624"/>
                    <a:pt x="0" y="2624"/>
                  </a:cubicBezTo>
                  <a:lnTo>
                    <a:pt x="32" y="2656"/>
                  </a:lnTo>
                  <a:cubicBezTo>
                    <a:pt x="32" y="2656"/>
                    <a:pt x="648" y="2009"/>
                    <a:pt x="1231" y="1361"/>
                  </a:cubicBezTo>
                  <a:cubicBezTo>
                    <a:pt x="1393" y="1231"/>
                    <a:pt x="1522" y="1069"/>
                    <a:pt x="1652" y="908"/>
                  </a:cubicBezTo>
                  <a:cubicBezTo>
                    <a:pt x="1814" y="746"/>
                    <a:pt x="1911" y="616"/>
                    <a:pt x="2008" y="487"/>
                  </a:cubicBezTo>
                  <a:cubicBezTo>
                    <a:pt x="2202" y="195"/>
                    <a:pt x="2332" y="1"/>
                    <a:pt x="23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 name="Google Shape;1904;p56"/>
            <p:cNvSpPr/>
            <p:nvPr/>
          </p:nvSpPr>
          <p:spPr>
            <a:xfrm>
              <a:off x="3179325" y="1527775"/>
              <a:ext cx="67225" cy="30775"/>
            </a:xfrm>
            <a:custGeom>
              <a:avLst/>
              <a:gdLst/>
              <a:ahLst/>
              <a:cxnLst/>
              <a:rect l="l" t="t" r="r" b="b"/>
              <a:pathLst>
                <a:path w="2689" h="1231" extrusionOk="0">
                  <a:moveTo>
                    <a:pt x="2689" y="0"/>
                  </a:moveTo>
                  <a:lnTo>
                    <a:pt x="2689" y="0"/>
                  </a:lnTo>
                  <a:cubicBezTo>
                    <a:pt x="2688" y="0"/>
                    <a:pt x="2494" y="32"/>
                    <a:pt x="2235" y="130"/>
                  </a:cubicBezTo>
                  <a:cubicBezTo>
                    <a:pt x="2106" y="162"/>
                    <a:pt x="1944" y="227"/>
                    <a:pt x="1782" y="291"/>
                  </a:cubicBezTo>
                  <a:cubicBezTo>
                    <a:pt x="1652" y="356"/>
                    <a:pt x="1490" y="453"/>
                    <a:pt x="1296" y="551"/>
                  </a:cubicBezTo>
                  <a:cubicBezTo>
                    <a:pt x="648" y="874"/>
                    <a:pt x="1" y="1231"/>
                    <a:pt x="1" y="1231"/>
                  </a:cubicBezTo>
                  <a:cubicBezTo>
                    <a:pt x="1" y="1231"/>
                    <a:pt x="681" y="972"/>
                    <a:pt x="1361" y="680"/>
                  </a:cubicBezTo>
                  <a:cubicBezTo>
                    <a:pt x="1555" y="615"/>
                    <a:pt x="1717" y="551"/>
                    <a:pt x="1879" y="486"/>
                  </a:cubicBezTo>
                  <a:cubicBezTo>
                    <a:pt x="2041" y="421"/>
                    <a:pt x="2170" y="324"/>
                    <a:pt x="2300" y="259"/>
                  </a:cubicBezTo>
                  <a:cubicBezTo>
                    <a:pt x="2559" y="130"/>
                    <a:pt x="2688" y="0"/>
                    <a:pt x="26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 name="Google Shape;1905;p56"/>
            <p:cNvSpPr/>
            <p:nvPr/>
          </p:nvSpPr>
          <p:spPr>
            <a:xfrm>
              <a:off x="3034425" y="1498625"/>
              <a:ext cx="208075" cy="10100"/>
            </a:xfrm>
            <a:custGeom>
              <a:avLst/>
              <a:gdLst/>
              <a:ahLst/>
              <a:cxnLst/>
              <a:rect l="l" t="t" r="r" b="b"/>
              <a:pathLst>
                <a:path w="8323" h="404" extrusionOk="0">
                  <a:moveTo>
                    <a:pt x="0" y="0"/>
                  </a:moveTo>
                  <a:lnTo>
                    <a:pt x="0" y="33"/>
                  </a:lnTo>
                  <a:cubicBezTo>
                    <a:pt x="0" y="33"/>
                    <a:pt x="2073" y="162"/>
                    <a:pt x="4145" y="292"/>
                  </a:cubicBezTo>
                  <a:cubicBezTo>
                    <a:pt x="4663" y="324"/>
                    <a:pt x="5181" y="324"/>
                    <a:pt x="5700" y="356"/>
                  </a:cubicBezTo>
                  <a:cubicBezTo>
                    <a:pt x="6185" y="389"/>
                    <a:pt x="6639" y="389"/>
                    <a:pt x="7027" y="389"/>
                  </a:cubicBezTo>
                  <a:cubicBezTo>
                    <a:pt x="7286" y="400"/>
                    <a:pt x="7517" y="403"/>
                    <a:pt x="7709" y="403"/>
                  </a:cubicBezTo>
                  <a:cubicBezTo>
                    <a:pt x="8092" y="403"/>
                    <a:pt x="8323" y="389"/>
                    <a:pt x="8323" y="389"/>
                  </a:cubicBezTo>
                  <a:lnTo>
                    <a:pt x="8323" y="356"/>
                  </a:lnTo>
                  <a:cubicBezTo>
                    <a:pt x="8323" y="356"/>
                    <a:pt x="7804" y="292"/>
                    <a:pt x="7027" y="227"/>
                  </a:cubicBezTo>
                  <a:cubicBezTo>
                    <a:pt x="6639" y="227"/>
                    <a:pt x="6185" y="195"/>
                    <a:pt x="5700" y="162"/>
                  </a:cubicBezTo>
                  <a:cubicBezTo>
                    <a:pt x="5214" y="130"/>
                    <a:pt x="4696" y="130"/>
                    <a:pt x="4178" y="130"/>
                  </a:cubicBez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06" name="Google Shape;1906;p56"/>
          <p:cNvGrpSpPr/>
          <p:nvPr/>
        </p:nvGrpSpPr>
        <p:grpSpPr>
          <a:xfrm>
            <a:off x="8158134" y="4270760"/>
            <a:ext cx="188650" cy="182200"/>
            <a:chOff x="1148925" y="2624725"/>
            <a:chExt cx="188650" cy="182200"/>
          </a:xfrm>
        </p:grpSpPr>
        <p:sp>
          <p:nvSpPr>
            <p:cNvPr id="1907" name="Google Shape;1907;p56"/>
            <p:cNvSpPr/>
            <p:nvPr/>
          </p:nvSpPr>
          <p:spPr>
            <a:xfrm>
              <a:off x="1195875" y="2717025"/>
              <a:ext cx="31600" cy="8925"/>
            </a:xfrm>
            <a:custGeom>
              <a:avLst/>
              <a:gdLst/>
              <a:ahLst/>
              <a:cxnLst/>
              <a:rect l="l" t="t" r="r" b="b"/>
              <a:pathLst>
                <a:path w="1264" h="357" extrusionOk="0">
                  <a:moveTo>
                    <a:pt x="1" y="1"/>
                  </a:moveTo>
                  <a:cubicBezTo>
                    <a:pt x="1" y="1"/>
                    <a:pt x="324" y="130"/>
                    <a:pt x="616" y="227"/>
                  </a:cubicBezTo>
                  <a:cubicBezTo>
                    <a:pt x="713" y="260"/>
                    <a:pt x="778" y="292"/>
                    <a:pt x="843" y="324"/>
                  </a:cubicBezTo>
                  <a:cubicBezTo>
                    <a:pt x="907" y="324"/>
                    <a:pt x="1004" y="324"/>
                    <a:pt x="1069" y="357"/>
                  </a:cubicBezTo>
                  <a:cubicBezTo>
                    <a:pt x="1166" y="357"/>
                    <a:pt x="1264" y="324"/>
                    <a:pt x="1264" y="324"/>
                  </a:cubicBezTo>
                  <a:lnTo>
                    <a:pt x="1264" y="292"/>
                  </a:lnTo>
                  <a:cubicBezTo>
                    <a:pt x="1264" y="292"/>
                    <a:pt x="1199" y="260"/>
                    <a:pt x="1102" y="195"/>
                  </a:cubicBezTo>
                  <a:cubicBezTo>
                    <a:pt x="1037" y="162"/>
                    <a:pt x="972" y="130"/>
                    <a:pt x="907" y="98"/>
                  </a:cubicBezTo>
                  <a:cubicBezTo>
                    <a:pt x="810" y="98"/>
                    <a:pt x="745" y="98"/>
                    <a:pt x="648" y="65"/>
                  </a:cubicBezTo>
                  <a:cubicBezTo>
                    <a:pt x="357" y="33"/>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 name="Google Shape;1908;p56"/>
            <p:cNvSpPr/>
            <p:nvPr/>
          </p:nvSpPr>
          <p:spPr>
            <a:xfrm>
              <a:off x="1212075" y="2691125"/>
              <a:ext cx="18650" cy="27550"/>
            </a:xfrm>
            <a:custGeom>
              <a:avLst/>
              <a:gdLst/>
              <a:ahLst/>
              <a:cxnLst/>
              <a:rect l="l" t="t" r="r" b="b"/>
              <a:pathLst>
                <a:path w="746" h="1102" extrusionOk="0">
                  <a:moveTo>
                    <a:pt x="33" y="0"/>
                  </a:moveTo>
                  <a:lnTo>
                    <a:pt x="0" y="33"/>
                  </a:lnTo>
                  <a:cubicBezTo>
                    <a:pt x="0" y="33"/>
                    <a:pt x="162" y="324"/>
                    <a:pt x="324" y="616"/>
                  </a:cubicBezTo>
                  <a:cubicBezTo>
                    <a:pt x="356" y="680"/>
                    <a:pt x="389" y="745"/>
                    <a:pt x="421" y="810"/>
                  </a:cubicBezTo>
                  <a:cubicBezTo>
                    <a:pt x="454" y="875"/>
                    <a:pt x="518" y="939"/>
                    <a:pt x="551" y="972"/>
                  </a:cubicBezTo>
                  <a:cubicBezTo>
                    <a:pt x="648" y="1069"/>
                    <a:pt x="745" y="1101"/>
                    <a:pt x="745" y="1101"/>
                  </a:cubicBezTo>
                  <a:cubicBezTo>
                    <a:pt x="745" y="1101"/>
                    <a:pt x="745" y="1004"/>
                    <a:pt x="680" y="875"/>
                  </a:cubicBezTo>
                  <a:cubicBezTo>
                    <a:pt x="680" y="842"/>
                    <a:pt x="648" y="745"/>
                    <a:pt x="616" y="713"/>
                  </a:cubicBezTo>
                  <a:cubicBezTo>
                    <a:pt x="551" y="648"/>
                    <a:pt x="486" y="583"/>
                    <a:pt x="454" y="518"/>
                  </a:cubicBezTo>
                  <a:cubicBezTo>
                    <a:pt x="259" y="259"/>
                    <a:pt x="33"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 name="Google Shape;1909;p56"/>
            <p:cNvSpPr/>
            <p:nvPr/>
          </p:nvSpPr>
          <p:spPr>
            <a:xfrm>
              <a:off x="1236350" y="2624725"/>
              <a:ext cx="4900" cy="96375"/>
            </a:xfrm>
            <a:custGeom>
              <a:avLst/>
              <a:gdLst/>
              <a:ahLst/>
              <a:cxnLst/>
              <a:rect l="l" t="t" r="r" b="b"/>
              <a:pathLst>
                <a:path w="196" h="3855" extrusionOk="0">
                  <a:moveTo>
                    <a:pt x="98" y="1"/>
                  </a:moveTo>
                  <a:cubicBezTo>
                    <a:pt x="98" y="1"/>
                    <a:pt x="66" y="972"/>
                    <a:pt x="33" y="1912"/>
                  </a:cubicBezTo>
                  <a:cubicBezTo>
                    <a:pt x="1" y="2171"/>
                    <a:pt x="1" y="2397"/>
                    <a:pt x="1" y="2624"/>
                  </a:cubicBezTo>
                  <a:cubicBezTo>
                    <a:pt x="1" y="2851"/>
                    <a:pt x="1" y="3077"/>
                    <a:pt x="1" y="3239"/>
                  </a:cubicBezTo>
                  <a:cubicBezTo>
                    <a:pt x="33" y="3595"/>
                    <a:pt x="66" y="3854"/>
                    <a:pt x="66" y="3854"/>
                  </a:cubicBezTo>
                  <a:lnTo>
                    <a:pt x="98" y="3854"/>
                  </a:lnTo>
                  <a:cubicBezTo>
                    <a:pt x="98" y="3854"/>
                    <a:pt x="130" y="3595"/>
                    <a:pt x="163" y="3239"/>
                  </a:cubicBezTo>
                  <a:cubicBezTo>
                    <a:pt x="195" y="3077"/>
                    <a:pt x="195" y="2851"/>
                    <a:pt x="195" y="2624"/>
                  </a:cubicBezTo>
                  <a:cubicBezTo>
                    <a:pt x="195" y="2397"/>
                    <a:pt x="195" y="2171"/>
                    <a:pt x="195" y="1912"/>
                  </a:cubicBezTo>
                  <a:cubicBezTo>
                    <a:pt x="163" y="972"/>
                    <a:pt x="130" y="1"/>
                    <a:pt x="1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 name="Google Shape;1910;p56"/>
            <p:cNvSpPr/>
            <p:nvPr/>
          </p:nvSpPr>
          <p:spPr>
            <a:xfrm>
              <a:off x="1244450" y="2687875"/>
              <a:ext cx="23500" cy="34850"/>
            </a:xfrm>
            <a:custGeom>
              <a:avLst/>
              <a:gdLst/>
              <a:ahLst/>
              <a:cxnLst/>
              <a:rect l="l" t="t" r="r" b="b"/>
              <a:pathLst>
                <a:path w="940" h="1394" extrusionOk="0">
                  <a:moveTo>
                    <a:pt x="907" y="1"/>
                  </a:moveTo>
                  <a:cubicBezTo>
                    <a:pt x="907" y="1"/>
                    <a:pt x="648" y="325"/>
                    <a:pt x="389" y="648"/>
                  </a:cubicBezTo>
                  <a:cubicBezTo>
                    <a:pt x="324" y="746"/>
                    <a:pt x="260" y="810"/>
                    <a:pt x="195" y="908"/>
                  </a:cubicBezTo>
                  <a:cubicBezTo>
                    <a:pt x="162" y="972"/>
                    <a:pt x="130" y="1069"/>
                    <a:pt x="98" y="1134"/>
                  </a:cubicBezTo>
                  <a:cubicBezTo>
                    <a:pt x="33" y="1296"/>
                    <a:pt x="1" y="1393"/>
                    <a:pt x="1" y="1393"/>
                  </a:cubicBezTo>
                  <a:lnTo>
                    <a:pt x="33" y="1393"/>
                  </a:lnTo>
                  <a:cubicBezTo>
                    <a:pt x="33" y="1393"/>
                    <a:pt x="98" y="1328"/>
                    <a:pt x="227" y="1231"/>
                  </a:cubicBezTo>
                  <a:cubicBezTo>
                    <a:pt x="260" y="1167"/>
                    <a:pt x="324" y="1102"/>
                    <a:pt x="389" y="1005"/>
                  </a:cubicBezTo>
                  <a:cubicBezTo>
                    <a:pt x="422" y="940"/>
                    <a:pt x="486" y="843"/>
                    <a:pt x="519" y="746"/>
                  </a:cubicBezTo>
                  <a:cubicBezTo>
                    <a:pt x="745" y="389"/>
                    <a:pt x="940" y="1"/>
                    <a:pt x="9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 name="Google Shape;1911;p56"/>
            <p:cNvSpPr/>
            <p:nvPr/>
          </p:nvSpPr>
          <p:spPr>
            <a:xfrm>
              <a:off x="1247700" y="2712175"/>
              <a:ext cx="31600" cy="13775"/>
            </a:xfrm>
            <a:custGeom>
              <a:avLst/>
              <a:gdLst/>
              <a:ahLst/>
              <a:cxnLst/>
              <a:rect l="l" t="t" r="r" b="b"/>
              <a:pathLst>
                <a:path w="1264" h="551" extrusionOk="0">
                  <a:moveTo>
                    <a:pt x="1263" y="0"/>
                  </a:moveTo>
                  <a:cubicBezTo>
                    <a:pt x="1263" y="0"/>
                    <a:pt x="939" y="97"/>
                    <a:pt x="615" y="195"/>
                  </a:cubicBezTo>
                  <a:cubicBezTo>
                    <a:pt x="518" y="227"/>
                    <a:pt x="453" y="259"/>
                    <a:pt x="356" y="259"/>
                  </a:cubicBezTo>
                  <a:cubicBezTo>
                    <a:pt x="292" y="292"/>
                    <a:pt x="227" y="356"/>
                    <a:pt x="194" y="389"/>
                  </a:cubicBezTo>
                  <a:cubicBezTo>
                    <a:pt x="65" y="454"/>
                    <a:pt x="0" y="518"/>
                    <a:pt x="0" y="518"/>
                  </a:cubicBezTo>
                  <a:lnTo>
                    <a:pt x="32" y="551"/>
                  </a:lnTo>
                  <a:cubicBezTo>
                    <a:pt x="32" y="551"/>
                    <a:pt x="130" y="551"/>
                    <a:pt x="259" y="518"/>
                  </a:cubicBezTo>
                  <a:cubicBezTo>
                    <a:pt x="292" y="518"/>
                    <a:pt x="389" y="486"/>
                    <a:pt x="453" y="454"/>
                  </a:cubicBezTo>
                  <a:cubicBezTo>
                    <a:pt x="518" y="421"/>
                    <a:pt x="583" y="389"/>
                    <a:pt x="680" y="356"/>
                  </a:cubicBezTo>
                  <a:cubicBezTo>
                    <a:pt x="972" y="195"/>
                    <a:pt x="1263" y="33"/>
                    <a:pt x="1263" y="33"/>
                  </a:cubicBezTo>
                  <a:lnTo>
                    <a:pt x="126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 name="Google Shape;1912;p56"/>
            <p:cNvSpPr/>
            <p:nvPr/>
          </p:nvSpPr>
          <p:spPr>
            <a:xfrm>
              <a:off x="1249300" y="2726750"/>
              <a:ext cx="88275" cy="5675"/>
            </a:xfrm>
            <a:custGeom>
              <a:avLst/>
              <a:gdLst/>
              <a:ahLst/>
              <a:cxnLst/>
              <a:rect l="l" t="t" r="r" b="b"/>
              <a:pathLst>
                <a:path w="3531" h="227" extrusionOk="0">
                  <a:moveTo>
                    <a:pt x="1102" y="0"/>
                  </a:moveTo>
                  <a:cubicBezTo>
                    <a:pt x="908" y="0"/>
                    <a:pt x="713" y="33"/>
                    <a:pt x="551" y="33"/>
                  </a:cubicBezTo>
                  <a:cubicBezTo>
                    <a:pt x="228" y="97"/>
                    <a:pt x="1" y="130"/>
                    <a:pt x="1" y="130"/>
                  </a:cubicBezTo>
                  <a:lnTo>
                    <a:pt x="1" y="162"/>
                  </a:lnTo>
                  <a:cubicBezTo>
                    <a:pt x="1" y="162"/>
                    <a:pt x="228" y="194"/>
                    <a:pt x="551" y="194"/>
                  </a:cubicBezTo>
                  <a:cubicBezTo>
                    <a:pt x="713" y="227"/>
                    <a:pt x="908" y="227"/>
                    <a:pt x="1102" y="227"/>
                  </a:cubicBezTo>
                  <a:cubicBezTo>
                    <a:pt x="1329" y="194"/>
                    <a:pt x="1555" y="194"/>
                    <a:pt x="1782" y="162"/>
                  </a:cubicBezTo>
                  <a:cubicBezTo>
                    <a:pt x="2656" y="97"/>
                    <a:pt x="3531" y="33"/>
                    <a:pt x="3531" y="33"/>
                  </a:cubicBezTo>
                  <a:lnTo>
                    <a:pt x="353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 name="Google Shape;1913;p56"/>
            <p:cNvSpPr/>
            <p:nvPr/>
          </p:nvSpPr>
          <p:spPr>
            <a:xfrm>
              <a:off x="1248500" y="2735650"/>
              <a:ext cx="29175" cy="21875"/>
            </a:xfrm>
            <a:custGeom>
              <a:avLst/>
              <a:gdLst/>
              <a:ahLst/>
              <a:cxnLst/>
              <a:rect l="l" t="t" r="r" b="b"/>
              <a:pathLst>
                <a:path w="1167" h="875" extrusionOk="0">
                  <a:moveTo>
                    <a:pt x="0" y="0"/>
                  </a:moveTo>
                  <a:lnTo>
                    <a:pt x="0" y="33"/>
                  </a:lnTo>
                  <a:cubicBezTo>
                    <a:pt x="0" y="33"/>
                    <a:pt x="33" y="98"/>
                    <a:pt x="130" y="227"/>
                  </a:cubicBezTo>
                  <a:cubicBezTo>
                    <a:pt x="162" y="259"/>
                    <a:pt x="227" y="324"/>
                    <a:pt x="292" y="357"/>
                  </a:cubicBezTo>
                  <a:cubicBezTo>
                    <a:pt x="357" y="421"/>
                    <a:pt x="454" y="454"/>
                    <a:pt x="519" y="518"/>
                  </a:cubicBezTo>
                  <a:cubicBezTo>
                    <a:pt x="842" y="713"/>
                    <a:pt x="1134" y="875"/>
                    <a:pt x="1134" y="875"/>
                  </a:cubicBezTo>
                  <a:lnTo>
                    <a:pt x="1166" y="875"/>
                  </a:lnTo>
                  <a:cubicBezTo>
                    <a:pt x="1166" y="875"/>
                    <a:pt x="907" y="616"/>
                    <a:pt x="616" y="389"/>
                  </a:cubicBezTo>
                  <a:cubicBezTo>
                    <a:pt x="551" y="324"/>
                    <a:pt x="486" y="259"/>
                    <a:pt x="421" y="195"/>
                  </a:cubicBezTo>
                  <a:cubicBezTo>
                    <a:pt x="357" y="162"/>
                    <a:pt x="292" y="130"/>
                    <a:pt x="227" y="98"/>
                  </a:cubicBezTo>
                  <a:cubicBezTo>
                    <a:pt x="98" y="33"/>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 name="Google Shape;1914;p56"/>
            <p:cNvSpPr/>
            <p:nvPr/>
          </p:nvSpPr>
          <p:spPr>
            <a:xfrm>
              <a:off x="1245250" y="2742125"/>
              <a:ext cx="17850" cy="26750"/>
            </a:xfrm>
            <a:custGeom>
              <a:avLst/>
              <a:gdLst/>
              <a:ahLst/>
              <a:cxnLst/>
              <a:rect l="l" t="t" r="r" b="b"/>
              <a:pathLst>
                <a:path w="714" h="1070" extrusionOk="0">
                  <a:moveTo>
                    <a:pt x="33" y="0"/>
                  </a:moveTo>
                  <a:lnTo>
                    <a:pt x="1" y="33"/>
                  </a:lnTo>
                  <a:cubicBezTo>
                    <a:pt x="1" y="33"/>
                    <a:pt x="33" y="98"/>
                    <a:pt x="66" y="227"/>
                  </a:cubicBezTo>
                  <a:cubicBezTo>
                    <a:pt x="98" y="292"/>
                    <a:pt x="98" y="357"/>
                    <a:pt x="163" y="421"/>
                  </a:cubicBezTo>
                  <a:cubicBezTo>
                    <a:pt x="195" y="454"/>
                    <a:pt x="260" y="519"/>
                    <a:pt x="292" y="583"/>
                  </a:cubicBezTo>
                  <a:cubicBezTo>
                    <a:pt x="487" y="842"/>
                    <a:pt x="713" y="1069"/>
                    <a:pt x="713" y="1069"/>
                  </a:cubicBezTo>
                  <a:cubicBezTo>
                    <a:pt x="713" y="1069"/>
                    <a:pt x="584" y="778"/>
                    <a:pt x="422" y="486"/>
                  </a:cubicBezTo>
                  <a:cubicBezTo>
                    <a:pt x="390" y="421"/>
                    <a:pt x="357" y="357"/>
                    <a:pt x="325" y="292"/>
                  </a:cubicBezTo>
                  <a:cubicBezTo>
                    <a:pt x="292" y="227"/>
                    <a:pt x="228" y="195"/>
                    <a:pt x="195" y="130"/>
                  </a:cubicBezTo>
                  <a:cubicBezTo>
                    <a:pt x="98" y="65"/>
                    <a:pt x="33"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 name="Google Shape;1915;p56"/>
            <p:cNvSpPr/>
            <p:nvPr/>
          </p:nvSpPr>
          <p:spPr>
            <a:xfrm>
              <a:off x="1236350" y="2742925"/>
              <a:ext cx="4900" cy="64000"/>
            </a:xfrm>
            <a:custGeom>
              <a:avLst/>
              <a:gdLst/>
              <a:ahLst/>
              <a:cxnLst/>
              <a:rect l="l" t="t" r="r" b="b"/>
              <a:pathLst>
                <a:path w="196" h="2560" extrusionOk="0">
                  <a:moveTo>
                    <a:pt x="66" y="1"/>
                  </a:moveTo>
                  <a:cubicBezTo>
                    <a:pt x="66" y="1"/>
                    <a:pt x="33" y="163"/>
                    <a:pt x="1" y="422"/>
                  </a:cubicBezTo>
                  <a:cubicBezTo>
                    <a:pt x="1" y="519"/>
                    <a:pt x="1" y="681"/>
                    <a:pt x="1" y="810"/>
                  </a:cubicBezTo>
                  <a:cubicBezTo>
                    <a:pt x="1" y="972"/>
                    <a:pt x="1" y="1134"/>
                    <a:pt x="33" y="1296"/>
                  </a:cubicBezTo>
                  <a:cubicBezTo>
                    <a:pt x="66" y="1911"/>
                    <a:pt x="98" y="2559"/>
                    <a:pt x="98" y="2559"/>
                  </a:cubicBezTo>
                  <a:lnTo>
                    <a:pt x="130" y="2559"/>
                  </a:lnTo>
                  <a:cubicBezTo>
                    <a:pt x="130" y="2559"/>
                    <a:pt x="163" y="1911"/>
                    <a:pt x="195" y="1296"/>
                  </a:cubicBezTo>
                  <a:cubicBezTo>
                    <a:pt x="195" y="1134"/>
                    <a:pt x="195" y="972"/>
                    <a:pt x="195" y="810"/>
                  </a:cubicBezTo>
                  <a:cubicBezTo>
                    <a:pt x="195" y="681"/>
                    <a:pt x="195" y="519"/>
                    <a:pt x="163" y="422"/>
                  </a:cubicBezTo>
                  <a:cubicBezTo>
                    <a:pt x="130" y="163"/>
                    <a:pt x="98" y="1"/>
                    <a:pt x="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 name="Google Shape;1916;p56"/>
            <p:cNvSpPr/>
            <p:nvPr/>
          </p:nvSpPr>
          <p:spPr>
            <a:xfrm>
              <a:off x="1210450" y="2741325"/>
              <a:ext cx="21875" cy="25100"/>
            </a:xfrm>
            <a:custGeom>
              <a:avLst/>
              <a:gdLst/>
              <a:ahLst/>
              <a:cxnLst/>
              <a:rect l="l" t="t" r="r" b="b"/>
              <a:pathLst>
                <a:path w="875" h="1004" extrusionOk="0">
                  <a:moveTo>
                    <a:pt x="875" y="0"/>
                  </a:moveTo>
                  <a:cubicBezTo>
                    <a:pt x="875" y="0"/>
                    <a:pt x="778" y="32"/>
                    <a:pt x="681" y="130"/>
                  </a:cubicBezTo>
                  <a:cubicBezTo>
                    <a:pt x="616" y="162"/>
                    <a:pt x="583" y="194"/>
                    <a:pt x="519" y="259"/>
                  </a:cubicBezTo>
                  <a:cubicBezTo>
                    <a:pt x="486" y="324"/>
                    <a:pt x="421" y="389"/>
                    <a:pt x="389" y="453"/>
                  </a:cubicBezTo>
                  <a:cubicBezTo>
                    <a:pt x="195" y="712"/>
                    <a:pt x="0" y="972"/>
                    <a:pt x="0" y="972"/>
                  </a:cubicBezTo>
                  <a:lnTo>
                    <a:pt x="33" y="1004"/>
                  </a:lnTo>
                  <a:cubicBezTo>
                    <a:pt x="33" y="1004"/>
                    <a:pt x="260" y="777"/>
                    <a:pt x="519" y="551"/>
                  </a:cubicBezTo>
                  <a:cubicBezTo>
                    <a:pt x="551" y="486"/>
                    <a:pt x="616" y="453"/>
                    <a:pt x="681" y="389"/>
                  </a:cubicBezTo>
                  <a:cubicBezTo>
                    <a:pt x="713" y="324"/>
                    <a:pt x="778" y="259"/>
                    <a:pt x="810" y="227"/>
                  </a:cubicBezTo>
                  <a:cubicBezTo>
                    <a:pt x="842" y="97"/>
                    <a:pt x="875" y="32"/>
                    <a:pt x="875" y="32"/>
                  </a:cubicBezTo>
                  <a:lnTo>
                    <a:pt x="87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 name="Google Shape;1917;p56"/>
            <p:cNvSpPr/>
            <p:nvPr/>
          </p:nvSpPr>
          <p:spPr>
            <a:xfrm>
              <a:off x="1202350" y="2738075"/>
              <a:ext cx="25125" cy="12175"/>
            </a:xfrm>
            <a:custGeom>
              <a:avLst/>
              <a:gdLst/>
              <a:ahLst/>
              <a:cxnLst/>
              <a:rect l="l" t="t" r="r" b="b"/>
              <a:pathLst>
                <a:path w="1005" h="487" extrusionOk="0">
                  <a:moveTo>
                    <a:pt x="1005" y="1"/>
                  </a:moveTo>
                  <a:cubicBezTo>
                    <a:pt x="1005" y="1"/>
                    <a:pt x="940" y="1"/>
                    <a:pt x="810" y="33"/>
                  </a:cubicBezTo>
                  <a:cubicBezTo>
                    <a:pt x="778" y="33"/>
                    <a:pt x="713" y="33"/>
                    <a:pt x="648" y="65"/>
                  </a:cubicBezTo>
                  <a:cubicBezTo>
                    <a:pt x="584" y="98"/>
                    <a:pt x="519" y="130"/>
                    <a:pt x="486" y="162"/>
                  </a:cubicBezTo>
                  <a:cubicBezTo>
                    <a:pt x="227" y="324"/>
                    <a:pt x="1" y="486"/>
                    <a:pt x="1" y="486"/>
                  </a:cubicBezTo>
                  <a:cubicBezTo>
                    <a:pt x="1" y="486"/>
                    <a:pt x="292" y="421"/>
                    <a:pt x="551" y="324"/>
                  </a:cubicBezTo>
                  <a:cubicBezTo>
                    <a:pt x="616" y="292"/>
                    <a:pt x="681" y="292"/>
                    <a:pt x="745" y="260"/>
                  </a:cubicBezTo>
                  <a:cubicBezTo>
                    <a:pt x="810" y="227"/>
                    <a:pt x="843" y="195"/>
                    <a:pt x="875" y="162"/>
                  </a:cubicBezTo>
                  <a:cubicBezTo>
                    <a:pt x="972" y="98"/>
                    <a:pt x="1005" y="33"/>
                    <a:pt x="1005" y="33"/>
                  </a:cubicBezTo>
                  <a:lnTo>
                    <a:pt x="100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 name="Google Shape;1918;p56"/>
            <p:cNvSpPr/>
            <p:nvPr/>
          </p:nvSpPr>
          <p:spPr>
            <a:xfrm>
              <a:off x="1148925" y="2727550"/>
              <a:ext cx="76925" cy="5700"/>
            </a:xfrm>
            <a:custGeom>
              <a:avLst/>
              <a:gdLst/>
              <a:ahLst/>
              <a:cxnLst/>
              <a:rect l="l" t="t" r="r" b="b"/>
              <a:pathLst>
                <a:path w="3077" h="228" extrusionOk="0">
                  <a:moveTo>
                    <a:pt x="0" y="1"/>
                  </a:moveTo>
                  <a:lnTo>
                    <a:pt x="0" y="33"/>
                  </a:lnTo>
                  <a:cubicBezTo>
                    <a:pt x="0" y="33"/>
                    <a:pt x="778" y="98"/>
                    <a:pt x="1522" y="162"/>
                  </a:cubicBezTo>
                  <a:cubicBezTo>
                    <a:pt x="1717" y="195"/>
                    <a:pt x="1911" y="195"/>
                    <a:pt x="2105" y="227"/>
                  </a:cubicBezTo>
                  <a:cubicBezTo>
                    <a:pt x="2267" y="227"/>
                    <a:pt x="2461" y="227"/>
                    <a:pt x="2591" y="195"/>
                  </a:cubicBezTo>
                  <a:cubicBezTo>
                    <a:pt x="2882" y="195"/>
                    <a:pt x="3077" y="162"/>
                    <a:pt x="3077" y="162"/>
                  </a:cubicBezTo>
                  <a:lnTo>
                    <a:pt x="3077" y="130"/>
                  </a:lnTo>
                  <a:cubicBezTo>
                    <a:pt x="3077" y="130"/>
                    <a:pt x="2882" y="98"/>
                    <a:pt x="2591" y="33"/>
                  </a:cubicBezTo>
                  <a:cubicBezTo>
                    <a:pt x="2461" y="33"/>
                    <a:pt x="2300" y="1"/>
                    <a:pt x="21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19" name="Google Shape;1919;p56"/>
          <p:cNvGrpSpPr/>
          <p:nvPr/>
        </p:nvGrpSpPr>
        <p:grpSpPr>
          <a:xfrm>
            <a:off x="572600" y="4164291"/>
            <a:ext cx="508425" cy="489000"/>
            <a:chOff x="3034425" y="1221750"/>
            <a:chExt cx="508425" cy="489000"/>
          </a:xfrm>
        </p:grpSpPr>
        <p:sp>
          <p:nvSpPr>
            <p:cNvPr id="1920" name="Google Shape;1920;p56"/>
            <p:cNvSpPr/>
            <p:nvPr/>
          </p:nvSpPr>
          <p:spPr>
            <a:xfrm>
              <a:off x="3162325" y="1469475"/>
              <a:ext cx="85025" cy="21875"/>
            </a:xfrm>
            <a:custGeom>
              <a:avLst/>
              <a:gdLst/>
              <a:ahLst/>
              <a:cxnLst/>
              <a:rect l="l" t="t" r="r" b="b"/>
              <a:pathLst>
                <a:path w="3401" h="875" extrusionOk="0">
                  <a:moveTo>
                    <a:pt x="1" y="0"/>
                  </a:moveTo>
                  <a:cubicBezTo>
                    <a:pt x="1" y="0"/>
                    <a:pt x="843" y="260"/>
                    <a:pt x="1685" y="519"/>
                  </a:cubicBezTo>
                  <a:cubicBezTo>
                    <a:pt x="1879" y="551"/>
                    <a:pt x="2106" y="616"/>
                    <a:pt x="2300" y="680"/>
                  </a:cubicBezTo>
                  <a:cubicBezTo>
                    <a:pt x="2494" y="745"/>
                    <a:pt x="2688" y="778"/>
                    <a:pt x="2850" y="810"/>
                  </a:cubicBezTo>
                  <a:cubicBezTo>
                    <a:pt x="3174" y="842"/>
                    <a:pt x="3369" y="875"/>
                    <a:pt x="3369" y="875"/>
                  </a:cubicBezTo>
                  <a:lnTo>
                    <a:pt x="3401" y="842"/>
                  </a:lnTo>
                  <a:cubicBezTo>
                    <a:pt x="3401" y="842"/>
                    <a:pt x="3174" y="745"/>
                    <a:pt x="2883" y="648"/>
                  </a:cubicBezTo>
                  <a:cubicBezTo>
                    <a:pt x="2721" y="583"/>
                    <a:pt x="2527" y="519"/>
                    <a:pt x="2332" y="486"/>
                  </a:cubicBezTo>
                  <a:cubicBezTo>
                    <a:pt x="2138" y="454"/>
                    <a:pt x="1911" y="389"/>
                    <a:pt x="1717" y="357"/>
                  </a:cubicBezTo>
                  <a:cubicBezTo>
                    <a:pt x="843" y="162"/>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 name="Google Shape;1921;p56"/>
            <p:cNvSpPr/>
            <p:nvPr/>
          </p:nvSpPr>
          <p:spPr>
            <a:xfrm>
              <a:off x="3206050" y="1400650"/>
              <a:ext cx="48600" cy="73700"/>
            </a:xfrm>
            <a:custGeom>
              <a:avLst/>
              <a:gdLst/>
              <a:ahLst/>
              <a:cxnLst/>
              <a:rect l="l" t="t" r="r" b="b"/>
              <a:pathLst>
                <a:path w="1944" h="2948" extrusionOk="0">
                  <a:moveTo>
                    <a:pt x="0" y="1"/>
                  </a:moveTo>
                  <a:cubicBezTo>
                    <a:pt x="1" y="1"/>
                    <a:pt x="454" y="778"/>
                    <a:pt x="907" y="1523"/>
                  </a:cubicBezTo>
                  <a:cubicBezTo>
                    <a:pt x="1037" y="1685"/>
                    <a:pt x="1134" y="1879"/>
                    <a:pt x="1231" y="2073"/>
                  </a:cubicBezTo>
                  <a:cubicBezTo>
                    <a:pt x="1360" y="2235"/>
                    <a:pt x="1490" y="2397"/>
                    <a:pt x="1587" y="2527"/>
                  </a:cubicBezTo>
                  <a:cubicBezTo>
                    <a:pt x="1781" y="2786"/>
                    <a:pt x="1943" y="2948"/>
                    <a:pt x="1943" y="2948"/>
                  </a:cubicBezTo>
                  <a:lnTo>
                    <a:pt x="1943" y="2915"/>
                  </a:lnTo>
                  <a:cubicBezTo>
                    <a:pt x="1943" y="2915"/>
                    <a:pt x="1879" y="2721"/>
                    <a:pt x="1717" y="2430"/>
                  </a:cubicBezTo>
                  <a:cubicBezTo>
                    <a:pt x="1620" y="2268"/>
                    <a:pt x="1522" y="2106"/>
                    <a:pt x="1425" y="1944"/>
                  </a:cubicBezTo>
                  <a:cubicBezTo>
                    <a:pt x="1296" y="1782"/>
                    <a:pt x="1166" y="1588"/>
                    <a:pt x="1037" y="1426"/>
                  </a:cubicBezTo>
                  <a:cubicBezTo>
                    <a:pt x="519" y="713"/>
                    <a:pt x="1"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 name="Google Shape;1922;p56"/>
            <p:cNvSpPr/>
            <p:nvPr/>
          </p:nvSpPr>
          <p:spPr>
            <a:xfrm>
              <a:off x="3273250" y="1221750"/>
              <a:ext cx="6500" cy="258275"/>
            </a:xfrm>
            <a:custGeom>
              <a:avLst/>
              <a:gdLst/>
              <a:ahLst/>
              <a:cxnLst/>
              <a:rect l="l" t="t" r="r" b="b"/>
              <a:pathLst>
                <a:path w="260" h="10331" extrusionOk="0">
                  <a:moveTo>
                    <a:pt x="194" y="0"/>
                  </a:moveTo>
                  <a:cubicBezTo>
                    <a:pt x="194" y="0"/>
                    <a:pt x="130" y="2591"/>
                    <a:pt x="65" y="5149"/>
                  </a:cubicBezTo>
                  <a:cubicBezTo>
                    <a:pt x="33" y="6444"/>
                    <a:pt x="0" y="7740"/>
                    <a:pt x="33" y="8711"/>
                  </a:cubicBezTo>
                  <a:cubicBezTo>
                    <a:pt x="65" y="9683"/>
                    <a:pt x="97" y="10330"/>
                    <a:pt x="97" y="10330"/>
                  </a:cubicBezTo>
                  <a:cubicBezTo>
                    <a:pt x="97" y="10330"/>
                    <a:pt x="162" y="9683"/>
                    <a:pt x="194" y="8711"/>
                  </a:cubicBezTo>
                  <a:cubicBezTo>
                    <a:pt x="227" y="7740"/>
                    <a:pt x="259" y="6444"/>
                    <a:pt x="227" y="5149"/>
                  </a:cubicBezTo>
                  <a:lnTo>
                    <a:pt x="22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 name="Google Shape;1923;p56"/>
            <p:cNvSpPr/>
            <p:nvPr/>
          </p:nvSpPr>
          <p:spPr>
            <a:xfrm>
              <a:off x="3292675" y="1390950"/>
              <a:ext cx="61550" cy="94750"/>
            </a:xfrm>
            <a:custGeom>
              <a:avLst/>
              <a:gdLst/>
              <a:ahLst/>
              <a:cxnLst/>
              <a:rect l="l" t="t" r="r" b="b"/>
              <a:pathLst>
                <a:path w="2462" h="3790" extrusionOk="0">
                  <a:moveTo>
                    <a:pt x="2429" y="0"/>
                  </a:moveTo>
                  <a:cubicBezTo>
                    <a:pt x="2429" y="0"/>
                    <a:pt x="1781" y="939"/>
                    <a:pt x="1166" y="1846"/>
                  </a:cubicBezTo>
                  <a:cubicBezTo>
                    <a:pt x="1004" y="2073"/>
                    <a:pt x="842" y="2299"/>
                    <a:pt x="680" y="2526"/>
                  </a:cubicBezTo>
                  <a:cubicBezTo>
                    <a:pt x="551" y="2753"/>
                    <a:pt x="421" y="2947"/>
                    <a:pt x="324" y="3141"/>
                  </a:cubicBezTo>
                  <a:cubicBezTo>
                    <a:pt x="97" y="3498"/>
                    <a:pt x="0" y="3757"/>
                    <a:pt x="0" y="3757"/>
                  </a:cubicBezTo>
                  <a:lnTo>
                    <a:pt x="0" y="3789"/>
                  </a:lnTo>
                  <a:cubicBezTo>
                    <a:pt x="0" y="3789"/>
                    <a:pt x="195" y="3562"/>
                    <a:pt x="454" y="3239"/>
                  </a:cubicBezTo>
                  <a:cubicBezTo>
                    <a:pt x="583" y="3044"/>
                    <a:pt x="713" y="2850"/>
                    <a:pt x="875" y="2656"/>
                  </a:cubicBezTo>
                  <a:cubicBezTo>
                    <a:pt x="1004" y="2429"/>
                    <a:pt x="1134" y="2170"/>
                    <a:pt x="1296" y="1943"/>
                  </a:cubicBezTo>
                  <a:cubicBezTo>
                    <a:pt x="1879" y="972"/>
                    <a:pt x="2461" y="33"/>
                    <a:pt x="2461" y="33"/>
                  </a:cubicBezTo>
                  <a:lnTo>
                    <a:pt x="242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 name="Google Shape;1924;p56"/>
            <p:cNvSpPr/>
            <p:nvPr/>
          </p:nvSpPr>
          <p:spPr>
            <a:xfrm>
              <a:off x="3301575" y="1456525"/>
              <a:ext cx="84225" cy="36450"/>
            </a:xfrm>
            <a:custGeom>
              <a:avLst/>
              <a:gdLst/>
              <a:ahLst/>
              <a:cxnLst/>
              <a:rect l="l" t="t" r="r" b="b"/>
              <a:pathLst>
                <a:path w="3369" h="1458" extrusionOk="0">
                  <a:moveTo>
                    <a:pt x="3336" y="0"/>
                  </a:moveTo>
                  <a:cubicBezTo>
                    <a:pt x="3336" y="0"/>
                    <a:pt x="2494" y="324"/>
                    <a:pt x="1652" y="648"/>
                  </a:cubicBezTo>
                  <a:cubicBezTo>
                    <a:pt x="1458" y="745"/>
                    <a:pt x="1231" y="810"/>
                    <a:pt x="1037" y="907"/>
                  </a:cubicBezTo>
                  <a:cubicBezTo>
                    <a:pt x="842" y="972"/>
                    <a:pt x="648" y="1069"/>
                    <a:pt x="519" y="1134"/>
                  </a:cubicBezTo>
                  <a:cubicBezTo>
                    <a:pt x="195" y="1296"/>
                    <a:pt x="1" y="1425"/>
                    <a:pt x="1" y="1425"/>
                  </a:cubicBezTo>
                  <a:lnTo>
                    <a:pt x="33" y="1458"/>
                  </a:lnTo>
                  <a:cubicBezTo>
                    <a:pt x="33" y="1458"/>
                    <a:pt x="260" y="1393"/>
                    <a:pt x="583" y="1296"/>
                  </a:cubicBezTo>
                  <a:cubicBezTo>
                    <a:pt x="745" y="1231"/>
                    <a:pt x="907" y="1166"/>
                    <a:pt x="1102" y="1101"/>
                  </a:cubicBezTo>
                  <a:cubicBezTo>
                    <a:pt x="1296" y="1004"/>
                    <a:pt x="1523" y="907"/>
                    <a:pt x="1717" y="810"/>
                  </a:cubicBezTo>
                  <a:cubicBezTo>
                    <a:pt x="2526" y="421"/>
                    <a:pt x="3368" y="33"/>
                    <a:pt x="3368" y="33"/>
                  </a:cubicBezTo>
                  <a:lnTo>
                    <a:pt x="33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 name="Google Shape;1925;p56"/>
            <p:cNvSpPr/>
            <p:nvPr/>
          </p:nvSpPr>
          <p:spPr>
            <a:xfrm>
              <a:off x="3304825" y="1497000"/>
              <a:ext cx="238025" cy="9750"/>
            </a:xfrm>
            <a:custGeom>
              <a:avLst/>
              <a:gdLst/>
              <a:ahLst/>
              <a:cxnLst/>
              <a:rect l="l" t="t" r="r" b="b"/>
              <a:pathLst>
                <a:path w="9521" h="390" extrusionOk="0">
                  <a:moveTo>
                    <a:pt x="9521" y="0"/>
                  </a:moveTo>
                  <a:cubicBezTo>
                    <a:pt x="9521" y="0"/>
                    <a:pt x="7124" y="65"/>
                    <a:pt x="4760" y="98"/>
                  </a:cubicBezTo>
                  <a:cubicBezTo>
                    <a:pt x="4145" y="130"/>
                    <a:pt x="3562" y="130"/>
                    <a:pt x="3012" y="130"/>
                  </a:cubicBezTo>
                  <a:cubicBezTo>
                    <a:pt x="2429" y="162"/>
                    <a:pt x="1911" y="195"/>
                    <a:pt x="1457" y="227"/>
                  </a:cubicBezTo>
                  <a:cubicBezTo>
                    <a:pt x="583" y="260"/>
                    <a:pt x="0" y="324"/>
                    <a:pt x="0" y="324"/>
                  </a:cubicBezTo>
                  <a:lnTo>
                    <a:pt x="0" y="357"/>
                  </a:lnTo>
                  <a:cubicBezTo>
                    <a:pt x="0" y="357"/>
                    <a:pt x="583" y="389"/>
                    <a:pt x="1490" y="389"/>
                  </a:cubicBezTo>
                  <a:cubicBezTo>
                    <a:pt x="1911" y="389"/>
                    <a:pt x="2461" y="357"/>
                    <a:pt x="3012" y="357"/>
                  </a:cubicBezTo>
                  <a:cubicBezTo>
                    <a:pt x="3562" y="324"/>
                    <a:pt x="4145" y="292"/>
                    <a:pt x="4760" y="260"/>
                  </a:cubicBezTo>
                  <a:lnTo>
                    <a:pt x="9521" y="33"/>
                  </a:lnTo>
                  <a:lnTo>
                    <a:pt x="952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 name="Google Shape;1926;p56"/>
            <p:cNvSpPr/>
            <p:nvPr/>
          </p:nvSpPr>
          <p:spPr>
            <a:xfrm>
              <a:off x="3302375" y="1520475"/>
              <a:ext cx="78575" cy="57500"/>
            </a:xfrm>
            <a:custGeom>
              <a:avLst/>
              <a:gdLst/>
              <a:ahLst/>
              <a:cxnLst/>
              <a:rect l="l" t="t" r="r" b="b"/>
              <a:pathLst>
                <a:path w="3143" h="2300" extrusionOk="0">
                  <a:moveTo>
                    <a:pt x="1" y="1"/>
                  </a:moveTo>
                  <a:lnTo>
                    <a:pt x="1" y="33"/>
                  </a:lnTo>
                  <a:cubicBezTo>
                    <a:pt x="1" y="33"/>
                    <a:pt x="163" y="195"/>
                    <a:pt x="454" y="454"/>
                  </a:cubicBezTo>
                  <a:cubicBezTo>
                    <a:pt x="584" y="551"/>
                    <a:pt x="746" y="681"/>
                    <a:pt x="940" y="810"/>
                  </a:cubicBezTo>
                  <a:cubicBezTo>
                    <a:pt x="1102" y="940"/>
                    <a:pt x="1329" y="1102"/>
                    <a:pt x="1523" y="1231"/>
                  </a:cubicBezTo>
                  <a:cubicBezTo>
                    <a:pt x="2332" y="1782"/>
                    <a:pt x="3142" y="2300"/>
                    <a:pt x="3142" y="2300"/>
                  </a:cubicBezTo>
                  <a:cubicBezTo>
                    <a:pt x="3142" y="2300"/>
                    <a:pt x="2365" y="1684"/>
                    <a:pt x="1620" y="1102"/>
                  </a:cubicBezTo>
                  <a:cubicBezTo>
                    <a:pt x="1426" y="940"/>
                    <a:pt x="1231" y="810"/>
                    <a:pt x="1037" y="648"/>
                  </a:cubicBezTo>
                  <a:cubicBezTo>
                    <a:pt x="875" y="519"/>
                    <a:pt x="681" y="422"/>
                    <a:pt x="519" y="324"/>
                  </a:cubicBezTo>
                  <a:cubicBezTo>
                    <a:pt x="228" y="130"/>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 name="Google Shape;1927;p56"/>
            <p:cNvSpPr/>
            <p:nvPr/>
          </p:nvSpPr>
          <p:spPr>
            <a:xfrm>
              <a:off x="3295100" y="1538300"/>
              <a:ext cx="47800" cy="70450"/>
            </a:xfrm>
            <a:custGeom>
              <a:avLst/>
              <a:gdLst/>
              <a:ahLst/>
              <a:cxnLst/>
              <a:rect l="l" t="t" r="r" b="b"/>
              <a:pathLst>
                <a:path w="1912" h="2818" extrusionOk="0">
                  <a:moveTo>
                    <a:pt x="0" y="0"/>
                  </a:moveTo>
                  <a:cubicBezTo>
                    <a:pt x="0" y="0"/>
                    <a:pt x="98" y="194"/>
                    <a:pt x="260" y="486"/>
                  </a:cubicBezTo>
                  <a:cubicBezTo>
                    <a:pt x="324" y="615"/>
                    <a:pt x="421" y="777"/>
                    <a:pt x="519" y="939"/>
                  </a:cubicBezTo>
                  <a:cubicBezTo>
                    <a:pt x="648" y="1101"/>
                    <a:pt x="778" y="1295"/>
                    <a:pt x="875" y="1457"/>
                  </a:cubicBezTo>
                  <a:cubicBezTo>
                    <a:pt x="1393" y="2137"/>
                    <a:pt x="1879" y="2817"/>
                    <a:pt x="1879" y="2817"/>
                  </a:cubicBezTo>
                  <a:lnTo>
                    <a:pt x="1911" y="2817"/>
                  </a:lnTo>
                  <a:cubicBezTo>
                    <a:pt x="1911" y="2817"/>
                    <a:pt x="1458" y="2073"/>
                    <a:pt x="1037" y="1360"/>
                  </a:cubicBezTo>
                  <a:cubicBezTo>
                    <a:pt x="907" y="1166"/>
                    <a:pt x="810" y="1004"/>
                    <a:pt x="713" y="842"/>
                  </a:cubicBezTo>
                  <a:cubicBezTo>
                    <a:pt x="583" y="680"/>
                    <a:pt x="486" y="518"/>
                    <a:pt x="389" y="389"/>
                  </a:cubicBezTo>
                  <a:cubicBezTo>
                    <a:pt x="195" y="162"/>
                    <a:pt x="33"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 name="Google Shape;1928;p56"/>
            <p:cNvSpPr/>
            <p:nvPr/>
          </p:nvSpPr>
          <p:spPr>
            <a:xfrm>
              <a:off x="3274050" y="1539900"/>
              <a:ext cx="4875" cy="170850"/>
            </a:xfrm>
            <a:custGeom>
              <a:avLst/>
              <a:gdLst/>
              <a:ahLst/>
              <a:cxnLst/>
              <a:rect l="l" t="t" r="r" b="b"/>
              <a:pathLst>
                <a:path w="195" h="6834" extrusionOk="0">
                  <a:moveTo>
                    <a:pt x="65" y="1"/>
                  </a:moveTo>
                  <a:cubicBezTo>
                    <a:pt x="65" y="1"/>
                    <a:pt x="33" y="454"/>
                    <a:pt x="1" y="1069"/>
                  </a:cubicBezTo>
                  <a:cubicBezTo>
                    <a:pt x="1" y="1393"/>
                    <a:pt x="1" y="1782"/>
                    <a:pt x="1" y="2170"/>
                  </a:cubicBezTo>
                  <a:cubicBezTo>
                    <a:pt x="1" y="2591"/>
                    <a:pt x="33" y="3012"/>
                    <a:pt x="33" y="3433"/>
                  </a:cubicBezTo>
                  <a:cubicBezTo>
                    <a:pt x="98" y="5150"/>
                    <a:pt x="162" y="6834"/>
                    <a:pt x="162" y="6834"/>
                  </a:cubicBezTo>
                  <a:lnTo>
                    <a:pt x="195" y="6834"/>
                  </a:lnTo>
                  <a:lnTo>
                    <a:pt x="195" y="3433"/>
                  </a:lnTo>
                  <a:cubicBezTo>
                    <a:pt x="195" y="3012"/>
                    <a:pt x="195" y="2559"/>
                    <a:pt x="195" y="2170"/>
                  </a:cubicBezTo>
                  <a:cubicBezTo>
                    <a:pt x="195" y="1782"/>
                    <a:pt x="195" y="1393"/>
                    <a:pt x="162" y="1069"/>
                  </a:cubicBezTo>
                  <a:cubicBezTo>
                    <a:pt x="130" y="454"/>
                    <a:pt x="6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 name="Google Shape;1929;p56"/>
            <p:cNvSpPr/>
            <p:nvPr/>
          </p:nvSpPr>
          <p:spPr>
            <a:xfrm>
              <a:off x="3201200" y="1535850"/>
              <a:ext cx="58300" cy="66425"/>
            </a:xfrm>
            <a:custGeom>
              <a:avLst/>
              <a:gdLst/>
              <a:ahLst/>
              <a:cxnLst/>
              <a:rect l="l" t="t" r="r" b="b"/>
              <a:pathLst>
                <a:path w="2332" h="2657" extrusionOk="0">
                  <a:moveTo>
                    <a:pt x="2299" y="1"/>
                  </a:moveTo>
                  <a:cubicBezTo>
                    <a:pt x="2299" y="1"/>
                    <a:pt x="2137" y="130"/>
                    <a:pt x="1878" y="357"/>
                  </a:cubicBezTo>
                  <a:cubicBezTo>
                    <a:pt x="1781" y="487"/>
                    <a:pt x="1652" y="616"/>
                    <a:pt x="1522" y="778"/>
                  </a:cubicBezTo>
                  <a:cubicBezTo>
                    <a:pt x="1393" y="940"/>
                    <a:pt x="1231" y="1102"/>
                    <a:pt x="1101" y="1264"/>
                  </a:cubicBezTo>
                  <a:cubicBezTo>
                    <a:pt x="551" y="1944"/>
                    <a:pt x="0" y="2624"/>
                    <a:pt x="0" y="2624"/>
                  </a:cubicBezTo>
                  <a:lnTo>
                    <a:pt x="32" y="2656"/>
                  </a:lnTo>
                  <a:cubicBezTo>
                    <a:pt x="32" y="2656"/>
                    <a:pt x="648" y="2009"/>
                    <a:pt x="1231" y="1361"/>
                  </a:cubicBezTo>
                  <a:cubicBezTo>
                    <a:pt x="1393" y="1231"/>
                    <a:pt x="1522" y="1069"/>
                    <a:pt x="1652" y="908"/>
                  </a:cubicBezTo>
                  <a:cubicBezTo>
                    <a:pt x="1814" y="746"/>
                    <a:pt x="1911" y="616"/>
                    <a:pt x="2008" y="487"/>
                  </a:cubicBezTo>
                  <a:cubicBezTo>
                    <a:pt x="2202" y="195"/>
                    <a:pt x="2332" y="1"/>
                    <a:pt x="23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 name="Google Shape;1930;p56"/>
            <p:cNvSpPr/>
            <p:nvPr/>
          </p:nvSpPr>
          <p:spPr>
            <a:xfrm>
              <a:off x="3179325" y="1527775"/>
              <a:ext cx="67225" cy="30775"/>
            </a:xfrm>
            <a:custGeom>
              <a:avLst/>
              <a:gdLst/>
              <a:ahLst/>
              <a:cxnLst/>
              <a:rect l="l" t="t" r="r" b="b"/>
              <a:pathLst>
                <a:path w="2689" h="1231" extrusionOk="0">
                  <a:moveTo>
                    <a:pt x="2689" y="0"/>
                  </a:moveTo>
                  <a:lnTo>
                    <a:pt x="2689" y="0"/>
                  </a:lnTo>
                  <a:cubicBezTo>
                    <a:pt x="2688" y="0"/>
                    <a:pt x="2494" y="32"/>
                    <a:pt x="2235" y="130"/>
                  </a:cubicBezTo>
                  <a:cubicBezTo>
                    <a:pt x="2106" y="162"/>
                    <a:pt x="1944" y="227"/>
                    <a:pt x="1782" y="291"/>
                  </a:cubicBezTo>
                  <a:cubicBezTo>
                    <a:pt x="1652" y="356"/>
                    <a:pt x="1490" y="453"/>
                    <a:pt x="1296" y="551"/>
                  </a:cubicBezTo>
                  <a:cubicBezTo>
                    <a:pt x="648" y="874"/>
                    <a:pt x="1" y="1231"/>
                    <a:pt x="1" y="1231"/>
                  </a:cubicBezTo>
                  <a:cubicBezTo>
                    <a:pt x="1" y="1231"/>
                    <a:pt x="681" y="972"/>
                    <a:pt x="1361" y="680"/>
                  </a:cubicBezTo>
                  <a:cubicBezTo>
                    <a:pt x="1555" y="615"/>
                    <a:pt x="1717" y="551"/>
                    <a:pt x="1879" y="486"/>
                  </a:cubicBezTo>
                  <a:cubicBezTo>
                    <a:pt x="2041" y="421"/>
                    <a:pt x="2170" y="324"/>
                    <a:pt x="2300" y="259"/>
                  </a:cubicBezTo>
                  <a:cubicBezTo>
                    <a:pt x="2559" y="130"/>
                    <a:pt x="2688" y="0"/>
                    <a:pt x="26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 name="Google Shape;1931;p56"/>
            <p:cNvSpPr/>
            <p:nvPr/>
          </p:nvSpPr>
          <p:spPr>
            <a:xfrm>
              <a:off x="3034425" y="1498625"/>
              <a:ext cx="208075" cy="10100"/>
            </a:xfrm>
            <a:custGeom>
              <a:avLst/>
              <a:gdLst/>
              <a:ahLst/>
              <a:cxnLst/>
              <a:rect l="l" t="t" r="r" b="b"/>
              <a:pathLst>
                <a:path w="8323" h="404" extrusionOk="0">
                  <a:moveTo>
                    <a:pt x="0" y="0"/>
                  </a:moveTo>
                  <a:lnTo>
                    <a:pt x="0" y="33"/>
                  </a:lnTo>
                  <a:cubicBezTo>
                    <a:pt x="0" y="33"/>
                    <a:pt x="2073" y="162"/>
                    <a:pt x="4145" y="292"/>
                  </a:cubicBezTo>
                  <a:cubicBezTo>
                    <a:pt x="4663" y="324"/>
                    <a:pt x="5181" y="324"/>
                    <a:pt x="5700" y="356"/>
                  </a:cubicBezTo>
                  <a:cubicBezTo>
                    <a:pt x="6185" y="389"/>
                    <a:pt x="6639" y="389"/>
                    <a:pt x="7027" y="389"/>
                  </a:cubicBezTo>
                  <a:cubicBezTo>
                    <a:pt x="7286" y="400"/>
                    <a:pt x="7517" y="403"/>
                    <a:pt x="7709" y="403"/>
                  </a:cubicBezTo>
                  <a:cubicBezTo>
                    <a:pt x="8092" y="403"/>
                    <a:pt x="8323" y="389"/>
                    <a:pt x="8323" y="389"/>
                  </a:cubicBezTo>
                  <a:lnTo>
                    <a:pt x="8323" y="356"/>
                  </a:lnTo>
                  <a:cubicBezTo>
                    <a:pt x="8323" y="356"/>
                    <a:pt x="7804" y="292"/>
                    <a:pt x="7027" y="227"/>
                  </a:cubicBezTo>
                  <a:cubicBezTo>
                    <a:pt x="6639" y="227"/>
                    <a:pt x="6185" y="195"/>
                    <a:pt x="5700" y="162"/>
                  </a:cubicBezTo>
                  <a:cubicBezTo>
                    <a:pt x="5214" y="130"/>
                    <a:pt x="4696" y="130"/>
                    <a:pt x="4178" y="130"/>
                  </a:cubicBez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32" name="Google Shape;1932;p56"/>
          <p:cNvGrpSpPr/>
          <p:nvPr/>
        </p:nvGrpSpPr>
        <p:grpSpPr>
          <a:xfrm>
            <a:off x="7772038" y="1449241"/>
            <a:ext cx="508425" cy="489000"/>
            <a:chOff x="3034425" y="1221750"/>
            <a:chExt cx="508425" cy="489000"/>
          </a:xfrm>
        </p:grpSpPr>
        <p:sp>
          <p:nvSpPr>
            <p:cNvPr id="1933" name="Google Shape;1933;p56"/>
            <p:cNvSpPr/>
            <p:nvPr/>
          </p:nvSpPr>
          <p:spPr>
            <a:xfrm>
              <a:off x="3162325" y="1469475"/>
              <a:ext cx="85025" cy="21875"/>
            </a:xfrm>
            <a:custGeom>
              <a:avLst/>
              <a:gdLst/>
              <a:ahLst/>
              <a:cxnLst/>
              <a:rect l="l" t="t" r="r" b="b"/>
              <a:pathLst>
                <a:path w="3401" h="875" extrusionOk="0">
                  <a:moveTo>
                    <a:pt x="1" y="0"/>
                  </a:moveTo>
                  <a:cubicBezTo>
                    <a:pt x="1" y="0"/>
                    <a:pt x="843" y="260"/>
                    <a:pt x="1685" y="519"/>
                  </a:cubicBezTo>
                  <a:cubicBezTo>
                    <a:pt x="1879" y="551"/>
                    <a:pt x="2106" y="616"/>
                    <a:pt x="2300" y="680"/>
                  </a:cubicBezTo>
                  <a:cubicBezTo>
                    <a:pt x="2494" y="745"/>
                    <a:pt x="2688" y="778"/>
                    <a:pt x="2850" y="810"/>
                  </a:cubicBezTo>
                  <a:cubicBezTo>
                    <a:pt x="3174" y="842"/>
                    <a:pt x="3369" y="875"/>
                    <a:pt x="3369" y="875"/>
                  </a:cubicBezTo>
                  <a:lnTo>
                    <a:pt x="3401" y="842"/>
                  </a:lnTo>
                  <a:cubicBezTo>
                    <a:pt x="3401" y="842"/>
                    <a:pt x="3174" y="745"/>
                    <a:pt x="2883" y="648"/>
                  </a:cubicBezTo>
                  <a:cubicBezTo>
                    <a:pt x="2721" y="583"/>
                    <a:pt x="2527" y="519"/>
                    <a:pt x="2332" y="486"/>
                  </a:cubicBezTo>
                  <a:cubicBezTo>
                    <a:pt x="2138" y="454"/>
                    <a:pt x="1911" y="389"/>
                    <a:pt x="1717" y="357"/>
                  </a:cubicBezTo>
                  <a:cubicBezTo>
                    <a:pt x="843" y="162"/>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 name="Google Shape;1934;p56"/>
            <p:cNvSpPr/>
            <p:nvPr/>
          </p:nvSpPr>
          <p:spPr>
            <a:xfrm>
              <a:off x="3206050" y="1400650"/>
              <a:ext cx="48600" cy="73700"/>
            </a:xfrm>
            <a:custGeom>
              <a:avLst/>
              <a:gdLst/>
              <a:ahLst/>
              <a:cxnLst/>
              <a:rect l="l" t="t" r="r" b="b"/>
              <a:pathLst>
                <a:path w="1944" h="2948" extrusionOk="0">
                  <a:moveTo>
                    <a:pt x="0" y="1"/>
                  </a:moveTo>
                  <a:cubicBezTo>
                    <a:pt x="1" y="1"/>
                    <a:pt x="454" y="778"/>
                    <a:pt x="907" y="1523"/>
                  </a:cubicBezTo>
                  <a:cubicBezTo>
                    <a:pt x="1037" y="1685"/>
                    <a:pt x="1134" y="1879"/>
                    <a:pt x="1231" y="2073"/>
                  </a:cubicBezTo>
                  <a:cubicBezTo>
                    <a:pt x="1360" y="2235"/>
                    <a:pt x="1490" y="2397"/>
                    <a:pt x="1587" y="2527"/>
                  </a:cubicBezTo>
                  <a:cubicBezTo>
                    <a:pt x="1781" y="2786"/>
                    <a:pt x="1943" y="2948"/>
                    <a:pt x="1943" y="2948"/>
                  </a:cubicBezTo>
                  <a:lnTo>
                    <a:pt x="1943" y="2915"/>
                  </a:lnTo>
                  <a:cubicBezTo>
                    <a:pt x="1943" y="2915"/>
                    <a:pt x="1879" y="2721"/>
                    <a:pt x="1717" y="2430"/>
                  </a:cubicBezTo>
                  <a:cubicBezTo>
                    <a:pt x="1620" y="2268"/>
                    <a:pt x="1522" y="2106"/>
                    <a:pt x="1425" y="1944"/>
                  </a:cubicBezTo>
                  <a:cubicBezTo>
                    <a:pt x="1296" y="1782"/>
                    <a:pt x="1166" y="1588"/>
                    <a:pt x="1037" y="1426"/>
                  </a:cubicBezTo>
                  <a:cubicBezTo>
                    <a:pt x="519" y="713"/>
                    <a:pt x="1"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 name="Google Shape;1935;p56"/>
            <p:cNvSpPr/>
            <p:nvPr/>
          </p:nvSpPr>
          <p:spPr>
            <a:xfrm>
              <a:off x="3273250" y="1221750"/>
              <a:ext cx="6500" cy="258275"/>
            </a:xfrm>
            <a:custGeom>
              <a:avLst/>
              <a:gdLst/>
              <a:ahLst/>
              <a:cxnLst/>
              <a:rect l="l" t="t" r="r" b="b"/>
              <a:pathLst>
                <a:path w="260" h="10331" extrusionOk="0">
                  <a:moveTo>
                    <a:pt x="194" y="0"/>
                  </a:moveTo>
                  <a:cubicBezTo>
                    <a:pt x="194" y="0"/>
                    <a:pt x="130" y="2591"/>
                    <a:pt x="65" y="5149"/>
                  </a:cubicBezTo>
                  <a:cubicBezTo>
                    <a:pt x="33" y="6444"/>
                    <a:pt x="0" y="7740"/>
                    <a:pt x="33" y="8711"/>
                  </a:cubicBezTo>
                  <a:cubicBezTo>
                    <a:pt x="65" y="9683"/>
                    <a:pt x="97" y="10330"/>
                    <a:pt x="97" y="10330"/>
                  </a:cubicBezTo>
                  <a:cubicBezTo>
                    <a:pt x="97" y="10330"/>
                    <a:pt x="162" y="9683"/>
                    <a:pt x="194" y="8711"/>
                  </a:cubicBezTo>
                  <a:cubicBezTo>
                    <a:pt x="227" y="7740"/>
                    <a:pt x="259" y="6444"/>
                    <a:pt x="227" y="5149"/>
                  </a:cubicBezTo>
                  <a:lnTo>
                    <a:pt x="22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 name="Google Shape;1936;p56"/>
            <p:cNvSpPr/>
            <p:nvPr/>
          </p:nvSpPr>
          <p:spPr>
            <a:xfrm>
              <a:off x="3292675" y="1390950"/>
              <a:ext cx="61550" cy="94750"/>
            </a:xfrm>
            <a:custGeom>
              <a:avLst/>
              <a:gdLst/>
              <a:ahLst/>
              <a:cxnLst/>
              <a:rect l="l" t="t" r="r" b="b"/>
              <a:pathLst>
                <a:path w="2462" h="3790" extrusionOk="0">
                  <a:moveTo>
                    <a:pt x="2429" y="0"/>
                  </a:moveTo>
                  <a:cubicBezTo>
                    <a:pt x="2429" y="0"/>
                    <a:pt x="1781" y="939"/>
                    <a:pt x="1166" y="1846"/>
                  </a:cubicBezTo>
                  <a:cubicBezTo>
                    <a:pt x="1004" y="2073"/>
                    <a:pt x="842" y="2299"/>
                    <a:pt x="680" y="2526"/>
                  </a:cubicBezTo>
                  <a:cubicBezTo>
                    <a:pt x="551" y="2753"/>
                    <a:pt x="421" y="2947"/>
                    <a:pt x="324" y="3141"/>
                  </a:cubicBezTo>
                  <a:cubicBezTo>
                    <a:pt x="97" y="3498"/>
                    <a:pt x="0" y="3757"/>
                    <a:pt x="0" y="3757"/>
                  </a:cubicBezTo>
                  <a:lnTo>
                    <a:pt x="0" y="3789"/>
                  </a:lnTo>
                  <a:cubicBezTo>
                    <a:pt x="0" y="3789"/>
                    <a:pt x="195" y="3562"/>
                    <a:pt x="454" y="3239"/>
                  </a:cubicBezTo>
                  <a:cubicBezTo>
                    <a:pt x="583" y="3044"/>
                    <a:pt x="713" y="2850"/>
                    <a:pt x="875" y="2656"/>
                  </a:cubicBezTo>
                  <a:cubicBezTo>
                    <a:pt x="1004" y="2429"/>
                    <a:pt x="1134" y="2170"/>
                    <a:pt x="1296" y="1943"/>
                  </a:cubicBezTo>
                  <a:cubicBezTo>
                    <a:pt x="1879" y="972"/>
                    <a:pt x="2461" y="33"/>
                    <a:pt x="2461" y="33"/>
                  </a:cubicBezTo>
                  <a:lnTo>
                    <a:pt x="242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 name="Google Shape;1937;p56"/>
            <p:cNvSpPr/>
            <p:nvPr/>
          </p:nvSpPr>
          <p:spPr>
            <a:xfrm>
              <a:off x="3301575" y="1456525"/>
              <a:ext cx="84225" cy="36450"/>
            </a:xfrm>
            <a:custGeom>
              <a:avLst/>
              <a:gdLst/>
              <a:ahLst/>
              <a:cxnLst/>
              <a:rect l="l" t="t" r="r" b="b"/>
              <a:pathLst>
                <a:path w="3369" h="1458" extrusionOk="0">
                  <a:moveTo>
                    <a:pt x="3336" y="0"/>
                  </a:moveTo>
                  <a:cubicBezTo>
                    <a:pt x="3336" y="0"/>
                    <a:pt x="2494" y="324"/>
                    <a:pt x="1652" y="648"/>
                  </a:cubicBezTo>
                  <a:cubicBezTo>
                    <a:pt x="1458" y="745"/>
                    <a:pt x="1231" y="810"/>
                    <a:pt x="1037" y="907"/>
                  </a:cubicBezTo>
                  <a:cubicBezTo>
                    <a:pt x="842" y="972"/>
                    <a:pt x="648" y="1069"/>
                    <a:pt x="519" y="1134"/>
                  </a:cubicBezTo>
                  <a:cubicBezTo>
                    <a:pt x="195" y="1296"/>
                    <a:pt x="1" y="1425"/>
                    <a:pt x="1" y="1425"/>
                  </a:cubicBezTo>
                  <a:lnTo>
                    <a:pt x="33" y="1458"/>
                  </a:lnTo>
                  <a:cubicBezTo>
                    <a:pt x="33" y="1458"/>
                    <a:pt x="260" y="1393"/>
                    <a:pt x="583" y="1296"/>
                  </a:cubicBezTo>
                  <a:cubicBezTo>
                    <a:pt x="745" y="1231"/>
                    <a:pt x="907" y="1166"/>
                    <a:pt x="1102" y="1101"/>
                  </a:cubicBezTo>
                  <a:cubicBezTo>
                    <a:pt x="1296" y="1004"/>
                    <a:pt x="1523" y="907"/>
                    <a:pt x="1717" y="810"/>
                  </a:cubicBezTo>
                  <a:cubicBezTo>
                    <a:pt x="2526" y="421"/>
                    <a:pt x="3368" y="33"/>
                    <a:pt x="3368" y="33"/>
                  </a:cubicBezTo>
                  <a:lnTo>
                    <a:pt x="33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 name="Google Shape;1938;p56"/>
            <p:cNvSpPr/>
            <p:nvPr/>
          </p:nvSpPr>
          <p:spPr>
            <a:xfrm>
              <a:off x="3304825" y="1497000"/>
              <a:ext cx="238025" cy="9750"/>
            </a:xfrm>
            <a:custGeom>
              <a:avLst/>
              <a:gdLst/>
              <a:ahLst/>
              <a:cxnLst/>
              <a:rect l="l" t="t" r="r" b="b"/>
              <a:pathLst>
                <a:path w="9521" h="390" extrusionOk="0">
                  <a:moveTo>
                    <a:pt x="9521" y="0"/>
                  </a:moveTo>
                  <a:cubicBezTo>
                    <a:pt x="9521" y="0"/>
                    <a:pt x="7124" y="65"/>
                    <a:pt x="4760" y="98"/>
                  </a:cubicBezTo>
                  <a:cubicBezTo>
                    <a:pt x="4145" y="130"/>
                    <a:pt x="3562" y="130"/>
                    <a:pt x="3012" y="130"/>
                  </a:cubicBezTo>
                  <a:cubicBezTo>
                    <a:pt x="2429" y="162"/>
                    <a:pt x="1911" y="195"/>
                    <a:pt x="1457" y="227"/>
                  </a:cubicBezTo>
                  <a:cubicBezTo>
                    <a:pt x="583" y="260"/>
                    <a:pt x="0" y="324"/>
                    <a:pt x="0" y="324"/>
                  </a:cubicBezTo>
                  <a:lnTo>
                    <a:pt x="0" y="357"/>
                  </a:lnTo>
                  <a:cubicBezTo>
                    <a:pt x="0" y="357"/>
                    <a:pt x="583" y="389"/>
                    <a:pt x="1490" y="389"/>
                  </a:cubicBezTo>
                  <a:cubicBezTo>
                    <a:pt x="1911" y="389"/>
                    <a:pt x="2461" y="357"/>
                    <a:pt x="3012" y="357"/>
                  </a:cubicBezTo>
                  <a:cubicBezTo>
                    <a:pt x="3562" y="324"/>
                    <a:pt x="4145" y="292"/>
                    <a:pt x="4760" y="260"/>
                  </a:cubicBezTo>
                  <a:lnTo>
                    <a:pt x="9521" y="33"/>
                  </a:lnTo>
                  <a:lnTo>
                    <a:pt x="952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 name="Google Shape;1939;p56"/>
            <p:cNvSpPr/>
            <p:nvPr/>
          </p:nvSpPr>
          <p:spPr>
            <a:xfrm>
              <a:off x="3302375" y="1520475"/>
              <a:ext cx="78575" cy="57500"/>
            </a:xfrm>
            <a:custGeom>
              <a:avLst/>
              <a:gdLst/>
              <a:ahLst/>
              <a:cxnLst/>
              <a:rect l="l" t="t" r="r" b="b"/>
              <a:pathLst>
                <a:path w="3143" h="2300" extrusionOk="0">
                  <a:moveTo>
                    <a:pt x="1" y="1"/>
                  </a:moveTo>
                  <a:lnTo>
                    <a:pt x="1" y="33"/>
                  </a:lnTo>
                  <a:cubicBezTo>
                    <a:pt x="1" y="33"/>
                    <a:pt x="163" y="195"/>
                    <a:pt x="454" y="454"/>
                  </a:cubicBezTo>
                  <a:cubicBezTo>
                    <a:pt x="584" y="551"/>
                    <a:pt x="746" y="681"/>
                    <a:pt x="940" y="810"/>
                  </a:cubicBezTo>
                  <a:cubicBezTo>
                    <a:pt x="1102" y="940"/>
                    <a:pt x="1329" y="1102"/>
                    <a:pt x="1523" y="1231"/>
                  </a:cubicBezTo>
                  <a:cubicBezTo>
                    <a:pt x="2332" y="1782"/>
                    <a:pt x="3142" y="2300"/>
                    <a:pt x="3142" y="2300"/>
                  </a:cubicBezTo>
                  <a:cubicBezTo>
                    <a:pt x="3142" y="2300"/>
                    <a:pt x="2365" y="1684"/>
                    <a:pt x="1620" y="1102"/>
                  </a:cubicBezTo>
                  <a:cubicBezTo>
                    <a:pt x="1426" y="940"/>
                    <a:pt x="1231" y="810"/>
                    <a:pt x="1037" y="648"/>
                  </a:cubicBezTo>
                  <a:cubicBezTo>
                    <a:pt x="875" y="519"/>
                    <a:pt x="681" y="422"/>
                    <a:pt x="519" y="324"/>
                  </a:cubicBezTo>
                  <a:cubicBezTo>
                    <a:pt x="228" y="130"/>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 name="Google Shape;1940;p56"/>
            <p:cNvSpPr/>
            <p:nvPr/>
          </p:nvSpPr>
          <p:spPr>
            <a:xfrm>
              <a:off x="3295100" y="1538300"/>
              <a:ext cx="47800" cy="70450"/>
            </a:xfrm>
            <a:custGeom>
              <a:avLst/>
              <a:gdLst/>
              <a:ahLst/>
              <a:cxnLst/>
              <a:rect l="l" t="t" r="r" b="b"/>
              <a:pathLst>
                <a:path w="1912" h="2818" extrusionOk="0">
                  <a:moveTo>
                    <a:pt x="0" y="0"/>
                  </a:moveTo>
                  <a:cubicBezTo>
                    <a:pt x="0" y="0"/>
                    <a:pt x="98" y="194"/>
                    <a:pt x="260" y="486"/>
                  </a:cubicBezTo>
                  <a:cubicBezTo>
                    <a:pt x="324" y="615"/>
                    <a:pt x="421" y="777"/>
                    <a:pt x="519" y="939"/>
                  </a:cubicBezTo>
                  <a:cubicBezTo>
                    <a:pt x="648" y="1101"/>
                    <a:pt x="778" y="1295"/>
                    <a:pt x="875" y="1457"/>
                  </a:cubicBezTo>
                  <a:cubicBezTo>
                    <a:pt x="1393" y="2137"/>
                    <a:pt x="1879" y="2817"/>
                    <a:pt x="1879" y="2817"/>
                  </a:cubicBezTo>
                  <a:lnTo>
                    <a:pt x="1911" y="2817"/>
                  </a:lnTo>
                  <a:cubicBezTo>
                    <a:pt x="1911" y="2817"/>
                    <a:pt x="1458" y="2073"/>
                    <a:pt x="1037" y="1360"/>
                  </a:cubicBezTo>
                  <a:cubicBezTo>
                    <a:pt x="907" y="1166"/>
                    <a:pt x="810" y="1004"/>
                    <a:pt x="713" y="842"/>
                  </a:cubicBezTo>
                  <a:cubicBezTo>
                    <a:pt x="583" y="680"/>
                    <a:pt x="486" y="518"/>
                    <a:pt x="389" y="389"/>
                  </a:cubicBezTo>
                  <a:cubicBezTo>
                    <a:pt x="195" y="162"/>
                    <a:pt x="33"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 name="Google Shape;1941;p56"/>
            <p:cNvSpPr/>
            <p:nvPr/>
          </p:nvSpPr>
          <p:spPr>
            <a:xfrm>
              <a:off x="3274050" y="1539900"/>
              <a:ext cx="4875" cy="170850"/>
            </a:xfrm>
            <a:custGeom>
              <a:avLst/>
              <a:gdLst/>
              <a:ahLst/>
              <a:cxnLst/>
              <a:rect l="l" t="t" r="r" b="b"/>
              <a:pathLst>
                <a:path w="195" h="6834" extrusionOk="0">
                  <a:moveTo>
                    <a:pt x="65" y="1"/>
                  </a:moveTo>
                  <a:cubicBezTo>
                    <a:pt x="65" y="1"/>
                    <a:pt x="33" y="454"/>
                    <a:pt x="1" y="1069"/>
                  </a:cubicBezTo>
                  <a:cubicBezTo>
                    <a:pt x="1" y="1393"/>
                    <a:pt x="1" y="1782"/>
                    <a:pt x="1" y="2170"/>
                  </a:cubicBezTo>
                  <a:cubicBezTo>
                    <a:pt x="1" y="2591"/>
                    <a:pt x="33" y="3012"/>
                    <a:pt x="33" y="3433"/>
                  </a:cubicBezTo>
                  <a:cubicBezTo>
                    <a:pt x="98" y="5150"/>
                    <a:pt x="162" y="6834"/>
                    <a:pt x="162" y="6834"/>
                  </a:cubicBezTo>
                  <a:lnTo>
                    <a:pt x="195" y="6834"/>
                  </a:lnTo>
                  <a:lnTo>
                    <a:pt x="195" y="3433"/>
                  </a:lnTo>
                  <a:cubicBezTo>
                    <a:pt x="195" y="3012"/>
                    <a:pt x="195" y="2559"/>
                    <a:pt x="195" y="2170"/>
                  </a:cubicBezTo>
                  <a:cubicBezTo>
                    <a:pt x="195" y="1782"/>
                    <a:pt x="195" y="1393"/>
                    <a:pt x="162" y="1069"/>
                  </a:cubicBezTo>
                  <a:cubicBezTo>
                    <a:pt x="130" y="454"/>
                    <a:pt x="6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 name="Google Shape;1942;p56"/>
            <p:cNvSpPr/>
            <p:nvPr/>
          </p:nvSpPr>
          <p:spPr>
            <a:xfrm>
              <a:off x="3201200" y="1535850"/>
              <a:ext cx="58300" cy="66425"/>
            </a:xfrm>
            <a:custGeom>
              <a:avLst/>
              <a:gdLst/>
              <a:ahLst/>
              <a:cxnLst/>
              <a:rect l="l" t="t" r="r" b="b"/>
              <a:pathLst>
                <a:path w="2332" h="2657" extrusionOk="0">
                  <a:moveTo>
                    <a:pt x="2299" y="1"/>
                  </a:moveTo>
                  <a:cubicBezTo>
                    <a:pt x="2299" y="1"/>
                    <a:pt x="2137" y="130"/>
                    <a:pt x="1878" y="357"/>
                  </a:cubicBezTo>
                  <a:cubicBezTo>
                    <a:pt x="1781" y="487"/>
                    <a:pt x="1652" y="616"/>
                    <a:pt x="1522" y="778"/>
                  </a:cubicBezTo>
                  <a:cubicBezTo>
                    <a:pt x="1393" y="940"/>
                    <a:pt x="1231" y="1102"/>
                    <a:pt x="1101" y="1264"/>
                  </a:cubicBezTo>
                  <a:cubicBezTo>
                    <a:pt x="551" y="1944"/>
                    <a:pt x="0" y="2624"/>
                    <a:pt x="0" y="2624"/>
                  </a:cubicBezTo>
                  <a:lnTo>
                    <a:pt x="32" y="2656"/>
                  </a:lnTo>
                  <a:cubicBezTo>
                    <a:pt x="32" y="2656"/>
                    <a:pt x="648" y="2009"/>
                    <a:pt x="1231" y="1361"/>
                  </a:cubicBezTo>
                  <a:cubicBezTo>
                    <a:pt x="1393" y="1231"/>
                    <a:pt x="1522" y="1069"/>
                    <a:pt x="1652" y="908"/>
                  </a:cubicBezTo>
                  <a:cubicBezTo>
                    <a:pt x="1814" y="746"/>
                    <a:pt x="1911" y="616"/>
                    <a:pt x="2008" y="487"/>
                  </a:cubicBezTo>
                  <a:cubicBezTo>
                    <a:pt x="2202" y="195"/>
                    <a:pt x="2332" y="1"/>
                    <a:pt x="23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 name="Google Shape;1943;p56"/>
            <p:cNvSpPr/>
            <p:nvPr/>
          </p:nvSpPr>
          <p:spPr>
            <a:xfrm>
              <a:off x="3179325" y="1527775"/>
              <a:ext cx="67225" cy="30775"/>
            </a:xfrm>
            <a:custGeom>
              <a:avLst/>
              <a:gdLst/>
              <a:ahLst/>
              <a:cxnLst/>
              <a:rect l="l" t="t" r="r" b="b"/>
              <a:pathLst>
                <a:path w="2689" h="1231" extrusionOk="0">
                  <a:moveTo>
                    <a:pt x="2689" y="0"/>
                  </a:moveTo>
                  <a:lnTo>
                    <a:pt x="2689" y="0"/>
                  </a:lnTo>
                  <a:cubicBezTo>
                    <a:pt x="2688" y="0"/>
                    <a:pt x="2494" y="32"/>
                    <a:pt x="2235" y="130"/>
                  </a:cubicBezTo>
                  <a:cubicBezTo>
                    <a:pt x="2106" y="162"/>
                    <a:pt x="1944" y="227"/>
                    <a:pt x="1782" y="291"/>
                  </a:cubicBezTo>
                  <a:cubicBezTo>
                    <a:pt x="1652" y="356"/>
                    <a:pt x="1490" y="453"/>
                    <a:pt x="1296" y="551"/>
                  </a:cubicBezTo>
                  <a:cubicBezTo>
                    <a:pt x="648" y="874"/>
                    <a:pt x="1" y="1231"/>
                    <a:pt x="1" y="1231"/>
                  </a:cubicBezTo>
                  <a:cubicBezTo>
                    <a:pt x="1" y="1231"/>
                    <a:pt x="681" y="972"/>
                    <a:pt x="1361" y="680"/>
                  </a:cubicBezTo>
                  <a:cubicBezTo>
                    <a:pt x="1555" y="615"/>
                    <a:pt x="1717" y="551"/>
                    <a:pt x="1879" y="486"/>
                  </a:cubicBezTo>
                  <a:cubicBezTo>
                    <a:pt x="2041" y="421"/>
                    <a:pt x="2170" y="324"/>
                    <a:pt x="2300" y="259"/>
                  </a:cubicBezTo>
                  <a:cubicBezTo>
                    <a:pt x="2559" y="130"/>
                    <a:pt x="2688" y="0"/>
                    <a:pt x="26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 name="Google Shape;1944;p56"/>
            <p:cNvSpPr/>
            <p:nvPr/>
          </p:nvSpPr>
          <p:spPr>
            <a:xfrm>
              <a:off x="3034425" y="1498625"/>
              <a:ext cx="208075" cy="10100"/>
            </a:xfrm>
            <a:custGeom>
              <a:avLst/>
              <a:gdLst/>
              <a:ahLst/>
              <a:cxnLst/>
              <a:rect l="l" t="t" r="r" b="b"/>
              <a:pathLst>
                <a:path w="8323" h="404" extrusionOk="0">
                  <a:moveTo>
                    <a:pt x="0" y="0"/>
                  </a:moveTo>
                  <a:lnTo>
                    <a:pt x="0" y="33"/>
                  </a:lnTo>
                  <a:cubicBezTo>
                    <a:pt x="0" y="33"/>
                    <a:pt x="2073" y="162"/>
                    <a:pt x="4145" y="292"/>
                  </a:cubicBezTo>
                  <a:cubicBezTo>
                    <a:pt x="4663" y="324"/>
                    <a:pt x="5181" y="324"/>
                    <a:pt x="5700" y="356"/>
                  </a:cubicBezTo>
                  <a:cubicBezTo>
                    <a:pt x="6185" y="389"/>
                    <a:pt x="6639" y="389"/>
                    <a:pt x="7027" y="389"/>
                  </a:cubicBezTo>
                  <a:cubicBezTo>
                    <a:pt x="7286" y="400"/>
                    <a:pt x="7517" y="403"/>
                    <a:pt x="7709" y="403"/>
                  </a:cubicBezTo>
                  <a:cubicBezTo>
                    <a:pt x="8092" y="403"/>
                    <a:pt x="8323" y="389"/>
                    <a:pt x="8323" y="389"/>
                  </a:cubicBezTo>
                  <a:lnTo>
                    <a:pt x="8323" y="356"/>
                  </a:lnTo>
                  <a:cubicBezTo>
                    <a:pt x="8323" y="356"/>
                    <a:pt x="7804" y="292"/>
                    <a:pt x="7027" y="227"/>
                  </a:cubicBezTo>
                  <a:cubicBezTo>
                    <a:pt x="6639" y="227"/>
                    <a:pt x="6185" y="195"/>
                    <a:pt x="5700" y="162"/>
                  </a:cubicBezTo>
                  <a:cubicBezTo>
                    <a:pt x="5214" y="130"/>
                    <a:pt x="4696" y="130"/>
                    <a:pt x="4178" y="130"/>
                  </a:cubicBez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Shape 1948"/>
        <p:cNvGrpSpPr/>
        <p:nvPr/>
      </p:nvGrpSpPr>
      <p:grpSpPr>
        <a:xfrm>
          <a:off x="0" y="0"/>
          <a:ext cx="0" cy="0"/>
          <a:chOff x="0" y="0"/>
          <a:chExt cx="0" cy="0"/>
        </a:xfrm>
      </p:grpSpPr>
      <p:sp>
        <p:nvSpPr>
          <p:cNvPr id="1949" name="Google Shape;1949;p57"/>
          <p:cNvSpPr txBox="1">
            <a:spLocks noGrp="1"/>
          </p:cNvSpPr>
          <p:nvPr>
            <p:ph type="title"/>
          </p:nvPr>
        </p:nvSpPr>
        <p:spPr>
          <a:xfrm>
            <a:off x="713100" y="539400"/>
            <a:ext cx="77178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VERANSTALTUNGEN UND AKTIVITÄTEN</a:t>
            </a:r>
            <a:endParaRPr/>
          </a:p>
        </p:txBody>
      </p:sp>
      <p:sp>
        <p:nvSpPr>
          <p:cNvPr id="1950" name="Google Shape;1950;p57"/>
          <p:cNvSpPr txBox="1">
            <a:spLocks noGrp="1"/>
          </p:cNvSpPr>
          <p:nvPr>
            <p:ph type="subTitle" idx="1"/>
          </p:nvPr>
        </p:nvSpPr>
        <p:spPr>
          <a:xfrm>
            <a:off x="1805696" y="1752514"/>
            <a:ext cx="2432700" cy="4005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MARS</a:t>
            </a:r>
            <a:endParaRPr/>
          </a:p>
        </p:txBody>
      </p:sp>
      <p:sp>
        <p:nvSpPr>
          <p:cNvPr id="1951" name="Google Shape;1951;p57"/>
          <p:cNvSpPr txBox="1">
            <a:spLocks noGrp="1"/>
          </p:cNvSpPr>
          <p:nvPr>
            <p:ph type="subTitle" idx="2"/>
          </p:nvPr>
        </p:nvSpPr>
        <p:spPr>
          <a:xfrm>
            <a:off x="1805696" y="2153014"/>
            <a:ext cx="2432700" cy="783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Er ist voller Eisenstaub, der dem Planeten seine rötliche Farbe verleiht</a:t>
            </a:r>
            <a:endParaRPr/>
          </a:p>
        </p:txBody>
      </p:sp>
      <p:sp>
        <p:nvSpPr>
          <p:cNvPr id="1952" name="Google Shape;1952;p57"/>
          <p:cNvSpPr txBox="1">
            <a:spLocks noGrp="1"/>
          </p:cNvSpPr>
          <p:nvPr>
            <p:ph type="subTitle" idx="3"/>
          </p:nvPr>
        </p:nvSpPr>
        <p:spPr>
          <a:xfrm>
            <a:off x="5666526" y="1752514"/>
            <a:ext cx="2432700" cy="4005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JUPITER</a:t>
            </a:r>
            <a:endParaRPr/>
          </a:p>
        </p:txBody>
      </p:sp>
      <p:sp>
        <p:nvSpPr>
          <p:cNvPr id="1953" name="Google Shape;1953;p57"/>
          <p:cNvSpPr txBox="1">
            <a:spLocks noGrp="1"/>
          </p:cNvSpPr>
          <p:nvPr>
            <p:ph type="subTitle" idx="4"/>
          </p:nvPr>
        </p:nvSpPr>
        <p:spPr>
          <a:xfrm>
            <a:off x="5666526" y="2153014"/>
            <a:ext cx="2432700" cy="783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Der Jupiter ist ein Gasriese und der größte Planet in unserem Sonnensystem</a:t>
            </a:r>
            <a:endParaRPr/>
          </a:p>
        </p:txBody>
      </p:sp>
      <p:sp>
        <p:nvSpPr>
          <p:cNvPr id="1954" name="Google Shape;1954;p57"/>
          <p:cNvSpPr txBox="1">
            <a:spLocks noGrp="1"/>
          </p:cNvSpPr>
          <p:nvPr>
            <p:ph type="subTitle" idx="5"/>
          </p:nvPr>
        </p:nvSpPr>
        <p:spPr>
          <a:xfrm>
            <a:off x="1805696" y="3136289"/>
            <a:ext cx="2432700" cy="4005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ERDE</a:t>
            </a:r>
            <a:endParaRPr/>
          </a:p>
        </p:txBody>
      </p:sp>
      <p:sp>
        <p:nvSpPr>
          <p:cNvPr id="1955" name="Google Shape;1955;p57"/>
          <p:cNvSpPr txBox="1">
            <a:spLocks noGrp="1"/>
          </p:cNvSpPr>
          <p:nvPr>
            <p:ph type="subTitle" idx="6"/>
          </p:nvPr>
        </p:nvSpPr>
        <p:spPr>
          <a:xfrm>
            <a:off x="1805696" y="3536789"/>
            <a:ext cx="2432700" cy="783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Die Erde ist der dritte Planet von der Sonne aus gesehen und der einzige mit Leben</a:t>
            </a:r>
            <a:endParaRPr/>
          </a:p>
        </p:txBody>
      </p:sp>
      <p:sp>
        <p:nvSpPr>
          <p:cNvPr id="1956" name="Google Shape;1956;p57"/>
          <p:cNvSpPr txBox="1">
            <a:spLocks noGrp="1"/>
          </p:cNvSpPr>
          <p:nvPr>
            <p:ph type="subTitle" idx="7"/>
          </p:nvPr>
        </p:nvSpPr>
        <p:spPr>
          <a:xfrm>
            <a:off x="5666526" y="3136289"/>
            <a:ext cx="2432700" cy="4005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VENUS</a:t>
            </a:r>
            <a:endParaRPr/>
          </a:p>
        </p:txBody>
      </p:sp>
      <p:sp>
        <p:nvSpPr>
          <p:cNvPr id="1957" name="Google Shape;1957;p57"/>
          <p:cNvSpPr txBox="1">
            <a:spLocks noGrp="1"/>
          </p:cNvSpPr>
          <p:nvPr>
            <p:ph type="subTitle" idx="8"/>
          </p:nvPr>
        </p:nvSpPr>
        <p:spPr>
          <a:xfrm>
            <a:off x="5666526" y="3536789"/>
            <a:ext cx="2432700" cy="783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Venus hat einen schönen Namen und ist der zweite Planet von der Sonne</a:t>
            </a:r>
            <a:endParaRPr/>
          </a:p>
        </p:txBody>
      </p:sp>
      <p:cxnSp>
        <p:nvCxnSpPr>
          <p:cNvPr id="1958" name="Google Shape;1958;p57"/>
          <p:cNvCxnSpPr/>
          <p:nvPr/>
        </p:nvCxnSpPr>
        <p:spPr>
          <a:xfrm>
            <a:off x="853800" y="1111125"/>
            <a:ext cx="7436400" cy="0"/>
          </a:xfrm>
          <a:prstGeom prst="straightConnector1">
            <a:avLst/>
          </a:prstGeom>
          <a:noFill/>
          <a:ln w="19050" cap="flat" cmpd="sng">
            <a:solidFill>
              <a:schemeClr val="dk1"/>
            </a:solidFill>
            <a:prstDash val="solid"/>
            <a:round/>
            <a:headEnd type="none" w="med" len="med"/>
            <a:tailEnd type="none" w="med" len="med"/>
          </a:ln>
        </p:spPr>
      </p:cxnSp>
      <p:grpSp>
        <p:nvGrpSpPr>
          <p:cNvPr id="1959" name="Google Shape;1959;p57"/>
          <p:cNvGrpSpPr/>
          <p:nvPr/>
        </p:nvGrpSpPr>
        <p:grpSpPr>
          <a:xfrm>
            <a:off x="7986188" y="4067375"/>
            <a:ext cx="736750" cy="709200"/>
            <a:chOff x="1426600" y="736000"/>
            <a:chExt cx="736750" cy="709200"/>
          </a:xfrm>
        </p:grpSpPr>
        <p:sp>
          <p:nvSpPr>
            <p:cNvPr id="1960" name="Google Shape;1960;p57"/>
            <p:cNvSpPr/>
            <p:nvPr/>
          </p:nvSpPr>
          <p:spPr>
            <a:xfrm>
              <a:off x="1611200" y="1094650"/>
              <a:ext cx="123075" cy="31600"/>
            </a:xfrm>
            <a:custGeom>
              <a:avLst/>
              <a:gdLst/>
              <a:ahLst/>
              <a:cxnLst/>
              <a:rect l="l" t="t" r="r" b="b"/>
              <a:pathLst>
                <a:path w="4923" h="1264" extrusionOk="0">
                  <a:moveTo>
                    <a:pt x="0" y="0"/>
                  </a:moveTo>
                  <a:lnTo>
                    <a:pt x="0" y="33"/>
                  </a:lnTo>
                  <a:cubicBezTo>
                    <a:pt x="0" y="33"/>
                    <a:pt x="1231" y="389"/>
                    <a:pt x="2461" y="713"/>
                  </a:cubicBezTo>
                  <a:cubicBezTo>
                    <a:pt x="2753" y="810"/>
                    <a:pt x="3044" y="907"/>
                    <a:pt x="3335" y="972"/>
                  </a:cubicBezTo>
                  <a:cubicBezTo>
                    <a:pt x="3627" y="1036"/>
                    <a:pt x="3918" y="1101"/>
                    <a:pt x="4145" y="1134"/>
                  </a:cubicBezTo>
                  <a:cubicBezTo>
                    <a:pt x="4598" y="1231"/>
                    <a:pt x="4922" y="1263"/>
                    <a:pt x="4922" y="1263"/>
                  </a:cubicBezTo>
                  <a:cubicBezTo>
                    <a:pt x="4922" y="1263"/>
                    <a:pt x="4631" y="1134"/>
                    <a:pt x="4177" y="1004"/>
                  </a:cubicBezTo>
                  <a:cubicBezTo>
                    <a:pt x="3951" y="907"/>
                    <a:pt x="3692" y="842"/>
                    <a:pt x="3400" y="777"/>
                  </a:cubicBezTo>
                  <a:cubicBezTo>
                    <a:pt x="3109" y="713"/>
                    <a:pt x="2785" y="648"/>
                    <a:pt x="2494" y="551"/>
                  </a:cubicBezTo>
                  <a:cubicBezTo>
                    <a:pt x="1263" y="292"/>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 name="Google Shape;1961;p57"/>
            <p:cNvSpPr/>
            <p:nvPr/>
          </p:nvSpPr>
          <p:spPr>
            <a:xfrm>
              <a:off x="1674325" y="995875"/>
              <a:ext cx="71275" cy="106075"/>
            </a:xfrm>
            <a:custGeom>
              <a:avLst/>
              <a:gdLst/>
              <a:ahLst/>
              <a:cxnLst/>
              <a:rect l="l" t="t" r="r" b="b"/>
              <a:pathLst>
                <a:path w="2851" h="4243" extrusionOk="0">
                  <a:moveTo>
                    <a:pt x="1" y="0"/>
                  </a:moveTo>
                  <a:cubicBezTo>
                    <a:pt x="1" y="0"/>
                    <a:pt x="681" y="1069"/>
                    <a:pt x="1361" y="2170"/>
                  </a:cubicBezTo>
                  <a:cubicBezTo>
                    <a:pt x="1555" y="2429"/>
                    <a:pt x="1717" y="2688"/>
                    <a:pt x="1879" y="2947"/>
                  </a:cubicBezTo>
                  <a:cubicBezTo>
                    <a:pt x="2041" y="3206"/>
                    <a:pt x="2203" y="3433"/>
                    <a:pt x="2332" y="3627"/>
                  </a:cubicBezTo>
                  <a:cubicBezTo>
                    <a:pt x="2624" y="3984"/>
                    <a:pt x="2851" y="4243"/>
                    <a:pt x="2851" y="4243"/>
                  </a:cubicBezTo>
                  <a:lnTo>
                    <a:pt x="2851" y="4210"/>
                  </a:lnTo>
                  <a:cubicBezTo>
                    <a:pt x="2851" y="4210"/>
                    <a:pt x="2721" y="3919"/>
                    <a:pt x="2494" y="3530"/>
                  </a:cubicBezTo>
                  <a:cubicBezTo>
                    <a:pt x="2365" y="3303"/>
                    <a:pt x="2203" y="3077"/>
                    <a:pt x="2041" y="2818"/>
                  </a:cubicBezTo>
                  <a:cubicBezTo>
                    <a:pt x="1879" y="2591"/>
                    <a:pt x="1685" y="2332"/>
                    <a:pt x="1491" y="2073"/>
                  </a:cubicBezTo>
                  <a:lnTo>
                    <a:pt x="3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 name="Google Shape;1962;p57"/>
            <p:cNvSpPr/>
            <p:nvPr/>
          </p:nvSpPr>
          <p:spPr>
            <a:xfrm>
              <a:off x="1773900" y="736000"/>
              <a:ext cx="6525" cy="374850"/>
            </a:xfrm>
            <a:custGeom>
              <a:avLst/>
              <a:gdLst/>
              <a:ahLst/>
              <a:cxnLst/>
              <a:rect l="l" t="t" r="r" b="b"/>
              <a:pathLst>
                <a:path w="261" h="14994" extrusionOk="0">
                  <a:moveTo>
                    <a:pt x="228" y="1"/>
                  </a:moveTo>
                  <a:cubicBezTo>
                    <a:pt x="228" y="1"/>
                    <a:pt x="163" y="3725"/>
                    <a:pt x="98" y="7481"/>
                  </a:cubicBezTo>
                  <a:cubicBezTo>
                    <a:pt x="33" y="9359"/>
                    <a:pt x="1" y="11237"/>
                    <a:pt x="33" y="12630"/>
                  </a:cubicBezTo>
                  <a:cubicBezTo>
                    <a:pt x="33" y="14055"/>
                    <a:pt x="66" y="14994"/>
                    <a:pt x="66" y="14994"/>
                  </a:cubicBezTo>
                  <a:lnTo>
                    <a:pt x="98" y="14994"/>
                  </a:lnTo>
                  <a:cubicBezTo>
                    <a:pt x="98" y="14994"/>
                    <a:pt x="163" y="14055"/>
                    <a:pt x="195" y="12630"/>
                  </a:cubicBezTo>
                  <a:cubicBezTo>
                    <a:pt x="228" y="11237"/>
                    <a:pt x="260" y="9359"/>
                    <a:pt x="260" y="7481"/>
                  </a:cubicBezTo>
                  <a:lnTo>
                    <a:pt x="26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 name="Google Shape;1963;p57"/>
            <p:cNvSpPr/>
            <p:nvPr/>
          </p:nvSpPr>
          <p:spPr>
            <a:xfrm>
              <a:off x="1800625" y="982100"/>
              <a:ext cx="89075" cy="136050"/>
            </a:xfrm>
            <a:custGeom>
              <a:avLst/>
              <a:gdLst/>
              <a:ahLst/>
              <a:cxnLst/>
              <a:rect l="l" t="t" r="r" b="b"/>
              <a:pathLst>
                <a:path w="3563" h="5442" extrusionOk="0">
                  <a:moveTo>
                    <a:pt x="3530" y="1"/>
                  </a:moveTo>
                  <a:cubicBezTo>
                    <a:pt x="3530" y="1"/>
                    <a:pt x="2624" y="1329"/>
                    <a:pt x="1717" y="2689"/>
                  </a:cubicBezTo>
                  <a:cubicBezTo>
                    <a:pt x="1490" y="3013"/>
                    <a:pt x="1264" y="3336"/>
                    <a:pt x="1037" y="3660"/>
                  </a:cubicBezTo>
                  <a:cubicBezTo>
                    <a:pt x="843" y="3984"/>
                    <a:pt x="648" y="4275"/>
                    <a:pt x="486" y="4535"/>
                  </a:cubicBezTo>
                  <a:cubicBezTo>
                    <a:pt x="163" y="5085"/>
                    <a:pt x="1" y="5441"/>
                    <a:pt x="1" y="5441"/>
                  </a:cubicBezTo>
                  <a:cubicBezTo>
                    <a:pt x="1" y="5441"/>
                    <a:pt x="260" y="5117"/>
                    <a:pt x="616" y="4632"/>
                  </a:cubicBezTo>
                  <a:cubicBezTo>
                    <a:pt x="810" y="4373"/>
                    <a:pt x="1005" y="4081"/>
                    <a:pt x="1199" y="3790"/>
                  </a:cubicBezTo>
                  <a:cubicBezTo>
                    <a:pt x="1425" y="3466"/>
                    <a:pt x="1620" y="3110"/>
                    <a:pt x="1846" y="2753"/>
                  </a:cubicBezTo>
                  <a:cubicBezTo>
                    <a:pt x="2688" y="1393"/>
                    <a:pt x="3563" y="1"/>
                    <a:pt x="35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 name="Google Shape;1964;p57"/>
            <p:cNvSpPr/>
            <p:nvPr/>
          </p:nvSpPr>
          <p:spPr>
            <a:xfrm>
              <a:off x="1814400" y="1076825"/>
              <a:ext cx="120650" cy="52650"/>
            </a:xfrm>
            <a:custGeom>
              <a:avLst/>
              <a:gdLst/>
              <a:ahLst/>
              <a:cxnLst/>
              <a:rect l="l" t="t" r="r" b="b"/>
              <a:pathLst>
                <a:path w="4826" h="2106" extrusionOk="0">
                  <a:moveTo>
                    <a:pt x="4825" y="1"/>
                  </a:moveTo>
                  <a:lnTo>
                    <a:pt x="2396" y="972"/>
                  </a:lnTo>
                  <a:cubicBezTo>
                    <a:pt x="2073" y="1102"/>
                    <a:pt x="1781" y="1231"/>
                    <a:pt x="1490" y="1328"/>
                  </a:cubicBezTo>
                  <a:cubicBezTo>
                    <a:pt x="1198" y="1458"/>
                    <a:pt x="939" y="1587"/>
                    <a:pt x="713" y="1685"/>
                  </a:cubicBezTo>
                  <a:cubicBezTo>
                    <a:pt x="292" y="1911"/>
                    <a:pt x="0" y="2073"/>
                    <a:pt x="0" y="2073"/>
                  </a:cubicBezTo>
                  <a:lnTo>
                    <a:pt x="0" y="2106"/>
                  </a:lnTo>
                  <a:cubicBezTo>
                    <a:pt x="0" y="2106"/>
                    <a:pt x="324" y="2008"/>
                    <a:pt x="777" y="1847"/>
                  </a:cubicBezTo>
                  <a:cubicBezTo>
                    <a:pt x="1004" y="1749"/>
                    <a:pt x="1295" y="1652"/>
                    <a:pt x="1555" y="1523"/>
                  </a:cubicBezTo>
                  <a:cubicBezTo>
                    <a:pt x="1846" y="1393"/>
                    <a:pt x="2137" y="1264"/>
                    <a:pt x="2461" y="1134"/>
                  </a:cubicBezTo>
                  <a:cubicBezTo>
                    <a:pt x="3627" y="584"/>
                    <a:pt x="4825" y="33"/>
                    <a:pt x="4825" y="33"/>
                  </a:cubicBezTo>
                  <a:lnTo>
                    <a:pt x="482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 name="Google Shape;1965;p57"/>
            <p:cNvSpPr/>
            <p:nvPr/>
          </p:nvSpPr>
          <p:spPr>
            <a:xfrm>
              <a:off x="1817625" y="1135925"/>
              <a:ext cx="345725" cy="12175"/>
            </a:xfrm>
            <a:custGeom>
              <a:avLst/>
              <a:gdLst/>
              <a:ahLst/>
              <a:cxnLst/>
              <a:rect l="l" t="t" r="r" b="b"/>
              <a:pathLst>
                <a:path w="13829" h="487" extrusionOk="0">
                  <a:moveTo>
                    <a:pt x="13828" y="1"/>
                  </a:moveTo>
                  <a:cubicBezTo>
                    <a:pt x="13828" y="1"/>
                    <a:pt x="10395" y="65"/>
                    <a:pt x="6931" y="163"/>
                  </a:cubicBezTo>
                  <a:cubicBezTo>
                    <a:pt x="5182" y="195"/>
                    <a:pt x="3466" y="260"/>
                    <a:pt x="2170" y="325"/>
                  </a:cubicBezTo>
                  <a:cubicBezTo>
                    <a:pt x="875" y="389"/>
                    <a:pt x="1" y="454"/>
                    <a:pt x="1" y="454"/>
                  </a:cubicBezTo>
                  <a:lnTo>
                    <a:pt x="1" y="486"/>
                  </a:lnTo>
                  <a:lnTo>
                    <a:pt x="2170" y="486"/>
                  </a:lnTo>
                  <a:cubicBezTo>
                    <a:pt x="3466" y="454"/>
                    <a:pt x="5182" y="389"/>
                    <a:pt x="6931" y="325"/>
                  </a:cubicBezTo>
                  <a:cubicBezTo>
                    <a:pt x="10396" y="163"/>
                    <a:pt x="13828" y="1"/>
                    <a:pt x="13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 name="Google Shape;1966;p57"/>
            <p:cNvSpPr/>
            <p:nvPr/>
          </p:nvSpPr>
          <p:spPr>
            <a:xfrm>
              <a:off x="1814400" y="1169925"/>
              <a:ext cx="114175" cy="83425"/>
            </a:xfrm>
            <a:custGeom>
              <a:avLst/>
              <a:gdLst/>
              <a:ahLst/>
              <a:cxnLst/>
              <a:rect l="l" t="t" r="r" b="b"/>
              <a:pathLst>
                <a:path w="4567" h="3337" extrusionOk="0">
                  <a:moveTo>
                    <a:pt x="0" y="1"/>
                  </a:moveTo>
                  <a:cubicBezTo>
                    <a:pt x="0" y="1"/>
                    <a:pt x="259" y="260"/>
                    <a:pt x="680" y="584"/>
                  </a:cubicBezTo>
                  <a:cubicBezTo>
                    <a:pt x="874" y="746"/>
                    <a:pt x="1134" y="940"/>
                    <a:pt x="1393" y="1134"/>
                  </a:cubicBezTo>
                  <a:cubicBezTo>
                    <a:pt x="1652" y="1328"/>
                    <a:pt x="1943" y="1523"/>
                    <a:pt x="2235" y="1717"/>
                  </a:cubicBezTo>
                  <a:cubicBezTo>
                    <a:pt x="3400" y="2527"/>
                    <a:pt x="4566" y="3336"/>
                    <a:pt x="4566" y="3336"/>
                  </a:cubicBezTo>
                  <a:lnTo>
                    <a:pt x="4566" y="3304"/>
                  </a:lnTo>
                  <a:lnTo>
                    <a:pt x="2332" y="1588"/>
                  </a:lnTo>
                  <a:cubicBezTo>
                    <a:pt x="2040" y="1393"/>
                    <a:pt x="1781" y="1167"/>
                    <a:pt x="1522" y="972"/>
                  </a:cubicBezTo>
                  <a:cubicBezTo>
                    <a:pt x="1231" y="778"/>
                    <a:pt x="972" y="584"/>
                    <a:pt x="777" y="454"/>
                  </a:cubicBezTo>
                  <a:cubicBezTo>
                    <a:pt x="324" y="163"/>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 name="Google Shape;1967;p57"/>
            <p:cNvSpPr/>
            <p:nvPr/>
          </p:nvSpPr>
          <p:spPr>
            <a:xfrm>
              <a:off x="1804675" y="1195025"/>
              <a:ext cx="68025" cy="102025"/>
            </a:xfrm>
            <a:custGeom>
              <a:avLst/>
              <a:gdLst/>
              <a:ahLst/>
              <a:cxnLst/>
              <a:rect l="l" t="t" r="r" b="b"/>
              <a:pathLst>
                <a:path w="2721" h="4081" extrusionOk="0">
                  <a:moveTo>
                    <a:pt x="1" y="1"/>
                  </a:moveTo>
                  <a:cubicBezTo>
                    <a:pt x="1" y="1"/>
                    <a:pt x="130" y="292"/>
                    <a:pt x="357" y="681"/>
                  </a:cubicBezTo>
                  <a:cubicBezTo>
                    <a:pt x="486" y="875"/>
                    <a:pt x="616" y="1102"/>
                    <a:pt x="778" y="1361"/>
                  </a:cubicBezTo>
                  <a:cubicBezTo>
                    <a:pt x="940" y="1587"/>
                    <a:pt x="1134" y="1846"/>
                    <a:pt x="1296" y="2073"/>
                  </a:cubicBezTo>
                  <a:lnTo>
                    <a:pt x="2721" y="4081"/>
                  </a:lnTo>
                  <a:cubicBezTo>
                    <a:pt x="2721" y="4081"/>
                    <a:pt x="2073" y="3045"/>
                    <a:pt x="1425" y="2008"/>
                  </a:cubicBezTo>
                  <a:cubicBezTo>
                    <a:pt x="1263" y="1749"/>
                    <a:pt x="1102" y="1490"/>
                    <a:pt x="972" y="1231"/>
                  </a:cubicBezTo>
                  <a:cubicBezTo>
                    <a:pt x="810" y="1005"/>
                    <a:pt x="648" y="778"/>
                    <a:pt x="486" y="584"/>
                  </a:cubicBezTo>
                  <a:cubicBezTo>
                    <a:pt x="227" y="227"/>
                    <a:pt x="33" y="1"/>
                    <a:pt x="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 name="Google Shape;1968;p57"/>
            <p:cNvSpPr/>
            <p:nvPr/>
          </p:nvSpPr>
          <p:spPr>
            <a:xfrm>
              <a:off x="1774725" y="1198275"/>
              <a:ext cx="5700" cy="246925"/>
            </a:xfrm>
            <a:custGeom>
              <a:avLst/>
              <a:gdLst/>
              <a:ahLst/>
              <a:cxnLst/>
              <a:rect l="l" t="t" r="r" b="b"/>
              <a:pathLst>
                <a:path w="228" h="9877" extrusionOk="0">
                  <a:moveTo>
                    <a:pt x="33" y="0"/>
                  </a:moveTo>
                  <a:cubicBezTo>
                    <a:pt x="33" y="0"/>
                    <a:pt x="0" y="615"/>
                    <a:pt x="0" y="1522"/>
                  </a:cubicBezTo>
                  <a:cubicBezTo>
                    <a:pt x="0" y="2008"/>
                    <a:pt x="0" y="2526"/>
                    <a:pt x="0" y="3109"/>
                  </a:cubicBezTo>
                  <a:cubicBezTo>
                    <a:pt x="0" y="3692"/>
                    <a:pt x="33" y="4307"/>
                    <a:pt x="65" y="4955"/>
                  </a:cubicBezTo>
                  <a:lnTo>
                    <a:pt x="195" y="9877"/>
                  </a:lnTo>
                  <a:lnTo>
                    <a:pt x="227" y="9877"/>
                  </a:lnTo>
                  <a:lnTo>
                    <a:pt x="227" y="4922"/>
                  </a:lnTo>
                  <a:cubicBezTo>
                    <a:pt x="195" y="4307"/>
                    <a:pt x="195" y="3692"/>
                    <a:pt x="195" y="3109"/>
                  </a:cubicBezTo>
                  <a:cubicBezTo>
                    <a:pt x="195" y="2526"/>
                    <a:pt x="162" y="2008"/>
                    <a:pt x="162" y="1522"/>
                  </a:cubicBezTo>
                  <a:cubicBezTo>
                    <a:pt x="130" y="615"/>
                    <a:pt x="65"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 name="Google Shape;1969;p57"/>
            <p:cNvSpPr/>
            <p:nvPr/>
          </p:nvSpPr>
          <p:spPr>
            <a:xfrm>
              <a:off x="1668675" y="1191800"/>
              <a:ext cx="83400" cy="95550"/>
            </a:xfrm>
            <a:custGeom>
              <a:avLst/>
              <a:gdLst/>
              <a:ahLst/>
              <a:cxnLst/>
              <a:rect l="l" t="t" r="r" b="b"/>
              <a:pathLst>
                <a:path w="3336" h="3822" extrusionOk="0">
                  <a:moveTo>
                    <a:pt x="3303" y="0"/>
                  </a:moveTo>
                  <a:cubicBezTo>
                    <a:pt x="3303" y="0"/>
                    <a:pt x="3077" y="194"/>
                    <a:pt x="2753" y="551"/>
                  </a:cubicBezTo>
                  <a:cubicBezTo>
                    <a:pt x="2591" y="713"/>
                    <a:pt x="2397" y="907"/>
                    <a:pt x="2202" y="1134"/>
                  </a:cubicBezTo>
                  <a:cubicBezTo>
                    <a:pt x="2008" y="1360"/>
                    <a:pt x="1814" y="1619"/>
                    <a:pt x="1587" y="1846"/>
                  </a:cubicBezTo>
                  <a:cubicBezTo>
                    <a:pt x="810" y="2850"/>
                    <a:pt x="0" y="3821"/>
                    <a:pt x="0" y="3821"/>
                  </a:cubicBezTo>
                  <a:cubicBezTo>
                    <a:pt x="0" y="3821"/>
                    <a:pt x="875" y="2882"/>
                    <a:pt x="1717" y="1975"/>
                  </a:cubicBezTo>
                  <a:cubicBezTo>
                    <a:pt x="1943" y="1716"/>
                    <a:pt x="2137" y="1490"/>
                    <a:pt x="2364" y="1295"/>
                  </a:cubicBezTo>
                  <a:cubicBezTo>
                    <a:pt x="2558" y="1069"/>
                    <a:pt x="2720" y="842"/>
                    <a:pt x="2882" y="648"/>
                  </a:cubicBezTo>
                  <a:cubicBezTo>
                    <a:pt x="3141" y="292"/>
                    <a:pt x="3336" y="0"/>
                    <a:pt x="33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 name="Google Shape;1970;p57"/>
            <p:cNvSpPr/>
            <p:nvPr/>
          </p:nvSpPr>
          <p:spPr>
            <a:xfrm>
              <a:off x="1635475" y="1179650"/>
              <a:ext cx="98800" cy="45350"/>
            </a:xfrm>
            <a:custGeom>
              <a:avLst/>
              <a:gdLst/>
              <a:ahLst/>
              <a:cxnLst/>
              <a:rect l="l" t="t" r="r" b="b"/>
              <a:pathLst>
                <a:path w="3952" h="1814" extrusionOk="0">
                  <a:moveTo>
                    <a:pt x="3919" y="0"/>
                  </a:moveTo>
                  <a:cubicBezTo>
                    <a:pt x="3919" y="0"/>
                    <a:pt x="3660" y="65"/>
                    <a:pt x="3304" y="195"/>
                  </a:cubicBezTo>
                  <a:cubicBezTo>
                    <a:pt x="3109" y="292"/>
                    <a:pt x="2883" y="357"/>
                    <a:pt x="2656" y="486"/>
                  </a:cubicBezTo>
                  <a:cubicBezTo>
                    <a:pt x="2429" y="583"/>
                    <a:pt x="2170" y="713"/>
                    <a:pt x="1943" y="842"/>
                  </a:cubicBezTo>
                  <a:cubicBezTo>
                    <a:pt x="972" y="1296"/>
                    <a:pt x="1" y="1781"/>
                    <a:pt x="1" y="1781"/>
                  </a:cubicBezTo>
                  <a:lnTo>
                    <a:pt x="33" y="1814"/>
                  </a:lnTo>
                  <a:cubicBezTo>
                    <a:pt x="33" y="1814"/>
                    <a:pt x="1037" y="1393"/>
                    <a:pt x="2008" y="972"/>
                  </a:cubicBezTo>
                  <a:cubicBezTo>
                    <a:pt x="2267" y="875"/>
                    <a:pt x="2494" y="778"/>
                    <a:pt x="2753" y="680"/>
                  </a:cubicBezTo>
                  <a:cubicBezTo>
                    <a:pt x="2980" y="551"/>
                    <a:pt x="3174" y="454"/>
                    <a:pt x="3368" y="357"/>
                  </a:cubicBezTo>
                  <a:cubicBezTo>
                    <a:pt x="3725" y="162"/>
                    <a:pt x="3951" y="0"/>
                    <a:pt x="39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 name="Google Shape;1971;p57"/>
            <p:cNvSpPr/>
            <p:nvPr/>
          </p:nvSpPr>
          <p:spPr>
            <a:xfrm>
              <a:off x="1426600" y="1137550"/>
              <a:ext cx="301200" cy="14150"/>
            </a:xfrm>
            <a:custGeom>
              <a:avLst/>
              <a:gdLst/>
              <a:ahLst/>
              <a:cxnLst/>
              <a:rect l="l" t="t" r="r" b="b"/>
              <a:pathLst>
                <a:path w="12048" h="566" extrusionOk="0">
                  <a:moveTo>
                    <a:pt x="1" y="0"/>
                  </a:moveTo>
                  <a:lnTo>
                    <a:pt x="1" y="33"/>
                  </a:lnTo>
                  <a:cubicBezTo>
                    <a:pt x="1" y="33"/>
                    <a:pt x="3012" y="195"/>
                    <a:pt x="6024" y="357"/>
                  </a:cubicBezTo>
                  <a:cubicBezTo>
                    <a:pt x="7514" y="454"/>
                    <a:pt x="9036" y="519"/>
                    <a:pt x="10169" y="551"/>
                  </a:cubicBezTo>
                  <a:cubicBezTo>
                    <a:pt x="10547" y="562"/>
                    <a:pt x="10881" y="565"/>
                    <a:pt x="11160" y="565"/>
                  </a:cubicBezTo>
                  <a:cubicBezTo>
                    <a:pt x="11716" y="565"/>
                    <a:pt x="12047" y="551"/>
                    <a:pt x="12047" y="551"/>
                  </a:cubicBezTo>
                  <a:cubicBezTo>
                    <a:pt x="12047" y="551"/>
                    <a:pt x="11302" y="454"/>
                    <a:pt x="10169" y="389"/>
                  </a:cubicBezTo>
                  <a:cubicBezTo>
                    <a:pt x="9036" y="292"/>
                    <a:pt x="7514" y="260"/>
                    <a:pt x="6024" y="195"/>
                  </a:cubicBez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72" name="Google Shape;1972;p57"/>
          <p:cNvGrpSpPr/>
          <p:nvPr/>
        </p:nvGrpSpPr>
        <p:grpSpPr>
          <a:xfrm>
            <a:off x="350226" y="294891"/>
            <a:ext cx="508425" cy="489000"/>
            <a:chOff x="3034425" y="1221750"/>
            <a:chExt cx="508425" cy="489000"/>
          </a:xfrm>
        </p:grpSpPr>
        <p:sp>
          <p:nvSpPr>
            <p:cNvPr id="1973" name="Google Shape;1973;p57"/>
            <p:cNvSpPr/>
            <p:nvPr/>
          </p:nvSpPr>
          <p:spPr>
            <a:xfrm>
              <a:off x="3162325" y="1469475"/>
              <a:ext cx="85025" cy="21875"/>
            </a:xfrm>
            <a:custGeom>
              <a:avLst/>
              <a:gdLst/>
              <a:ahLst/>
              <a:cxnLst/>
              <a:rect l="l" t="t" r="r" b="b"/>
              <a:pathLst>
                <a:path w="3401" h="875" extrusionOk="0">
                  <a:moveTo>
                    <a:pt x="1" y="0"/>
                  </a:moveTo>
                  <a:cubicBezTo>
                    <a:pt x="1" y="0"/>
                    <a:pt x="843" y="260"/>
                    <a:pt x="1685" y="519"/>
                  </a:cubicBezTo>
                  <a:cubicBezTo>
                    <a:pt x="1879" y="551"/>
                    <a:pt x="2106" y="616"/>
                    <a:pt x="2300" y="680"/>
                  </a:cubicBezTo>
                  <a:cubicBezTo>
                    <a:pt x="2494" y="745"/>
                    <a:pt x="2688" y="778"/>
                    <a:pt x="2850" y="810"/>
                  </a:cubicBezTo>
                  <a:cubicBezTo>
                    <a:pt x="3174" y="842"/>
                    <a:pt x="3369" y="875"/>
                    <a:pt x="3369" y="875"/>
                  </a:cubicBezTo>
                  <a:lnTo>
                    <a:pt x="3401" y="842"/>
                  </a:lnTo>
                  <a:cubicBezTo>
                    <a:pt x="3401" y="842"/>
                    <a:pt x="3174" y="745"/>
                    <a:pt x="2883" y="648"/>
                  </a:cubicBezTo>
                  <a:cubicBezTo>
                    <a:pt x="2721" y="583"/>
                    <a:pt x="2527" y="519"/>
                    <a:pt x="2332" y="486"/>
                  </a:cubicBezTo>
                  <a:cubicBezTo>
                    <a:pt x="2138" y="454"/>
                    <a:pt x="1911" y="389"/>
                    <a:pt x="1717" y="357"/>
                  </a:cubicBezTo>
                  <a:cubicBezTo>
                    <a:pt x="843" y="162"/>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 name="Google Shape;1974;p57"/>
            <p:cNvSpPr/>
            <p:nvPr/>
          </p:nvSpPr>
          <p:spPr>
            <a:xfrm>
              <a:off x="3206050" y="1400650"/>
              <a:ext cx="48600" cy="73700"/>
            </a:xfrm>
            <a:custGeom>
              <a:avLst/>
              <a:gdLst/>
              <a:ahLst/>
              <a:cxnLst/>
              <a:rect l="l" t="t" r="r" b="b"/>
              <a:pathLst>
                <a:path w="1944" h="2948" extrusionOk="0">
                  <a:moveTo>
                    <a:pt x="0" y="1"/>
                  </a:moveTo>
                  <a:cubicBezTo>
                    <a:pt x="1" y="1"/>
                    <a:pt x="454" y="778"/>
                    <a:pt x="907" y="1523"/>
                  </a:cubicBezTo>
                  <a:cubicBezTo>
                    <a:pt x="1037" y="1685"/>
                    <a:pt x="1134" y="1879"/>
                    <a:pt x="1231" y="2073"/>
                  </a:cubicBezTo>
                  <a:cubicBezTo>
                    <a:pt x="1360" y="2235"/>
                    <a:pt x="1490" y="2397"/>
                    <a:pt x="1587" y="2527"/>
                  </a:cubicBezTo>
                  <a:cubicBezTo>
                    <a:pt x="1781" y="2786"/>
                    <a:pt x="1943" y="2948"/>
                    <a:pt x="1943" y="2948"/>
                  </a:cubicBezTo>
                  <a:lnTo>
                    <a:pt x="1943" y="2915"/>
                  </a:lnTo>
                  <a:cubicBezTo>
                    <a:pt x="1943" y="2915"/>
                    <a:pt x="1879" y="2721"/>
                    <a:pt x="1717" y="2430"/>
                  </a:cubicBezTo>
                  <a:cubicBezTo>
                    <a:pt x="1620" y="2268"/>
                    <a:pt x="1522" y="2106"/>
                    <a:pt x="1425" y="1944"/>
                  </a:cubicBezTo>
                  <a:cubicBezTo>
                    <a:pt x="1296" y="1782"/>
                    <a:pt x="1166" y="1588"/>
                    <a:pt x="1037" y="1426"/>
                  </a:cubicBezTo>
                  <a:cubicBezTo>
                    <a:pt x="519" y="713"/>
                    <a:pt x="1"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 name="Google Shape;1975;p57"/>
            <p:cNvSpPr/>
            <p:nvPr/>
          </p:nvSpPr>
          <p:spPr>
            <a:xfrm>
              <a:off x="3273250" y="1221750"/>
              <a:ext cx="6500" cy="258275"/>
            </a:xfrm>
            <a:custGeom>
              <a:avLst/>
              <a:gdLst/>
              <a:ahLst/>
              <a:cxnLst/>
              <a:rect l="l" t="t" r="r" b="b"/>
              <a:pathLst>
                <a:path w="260" h="10331" extrusionOk="0">
                  <a:moveTo>
                    <a:pt x="194" y="0"/>
                  </a:moveTo>
                  <a:cubicBezTo>
                    <a:pt x="194" y="0"/>
                    <a:pt x="130" y="2591"/>
                    <a:pt x="65" y="5149"/>
                  </a:cubicBezTo>
                  <a:cubicBezTo>
                    <a:pt x="33" y="6444"/>
                    <a:pt x="0" y="7740"/>
                    <a:pt x="33" y="8711"/>
                  </a:cubicBezTo>
                  <a:cubicBezTo>
                    <a:pt x="65" y="9683"/>
                    <a:pt x="97" y="10330"/>
                    <a:pt x="97" y="10330"/>
                  </a:cubicBezTo>
                  <a:cubicBezTo>
                    <a:pt x="97" y="10330"/>
                    <a:pt x="162" y="9683"/>
                    <a:pt x="194" y="8711"/>
                  </a:cubicBezTo>
                  <a:cubicBezTo>
                    <a:pt x="227" y="7740"/>
                    <a:pt x="259" y="6444"/>
                    <a:pt x="227" y="5149"/>
                  </a:cubicBezTo>
                  <a:lnTo>
                    <a:pt x="22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 name="Google Shape;1976;p57"/>
            <p:cNvSpPr/>
            <p:nvPr/>
          </p:nvSpPr>
          <p:spPr>
            <a:xfrm>
              <a:off x="3292675" y="1390950"/>
              <a:ext cx="61550" cy="94750"/>
            </a:xfrm>
            <a:custGeom>
              <a:avLst/>
              <a:gdLst/>
              <a:ahLst/>
              <a:cxnLst/>
              <a:rect l="l" t="t" r="r" b="b"/>
              <a:pathLst>
                <a:path w="2462" h="3790" extrusionOk="0">
                  <a:moveTo>
                    <a:pt x="2429" y="0"/>
                  </a:moveTo>
                  <a:cubicBezTo>
                    <a:pt x="2429" y="0"/>
                    <a:pt x="1781" y="939"/>
                    <a:pt x="1166" y="1846"/>
                  </a:cubicBezTo>
                  <a:cubicBezTo>
                    <a:pt x="1004" y="2073"/>
                    <a:pt x="842" y="2299"/>
                    <a:pt x="680" y="2526"/>
                  </a:cubicBezTo>
                  <a:cubicBezTo>
                    <a:pt x="551" y="2753"/>
                    <a:pt x="421" y="2947"/>
                    <a:pt x="324" y="3141"/>
                  </a:cubicBezTo>
                  <a:cubicBezTo>
                    <a:pt x="97" y="3498"/>
                    <a:pt x="0" y="3757"/>
                    <a:pt x="0" y="3757"/>
                  </a:cubicBezTo>
                  <a:lnTo>
                    <a:pt x="0" y="3789"/>
                  </a:lnTo>
                  <a:cubicBezTo>
                    <a:pt x="0" y="3789"/>
                    <a:pt x="195" y="3562"/>
                    <a:pt x="454" y="3239"/>
                  </a:cubicBezTo>
                  <a:cubicBezTo>
                    <a:pt x="583" y="3044"/>
                    <a:pt x="713" y="2850"/>
                    <a:pt x="875" y="2656"/>
                  </a:cubicBezTo>
                  <a:cubicBezTo>
                    <a:pt x="1004" y="2429"/>
                    <a:pt x="1134" y="2170"/>
                    <a:pt x="1296" y="1943"/>
                  </a:cubicBezTo>
                  <a:cubicBezTo>
                    <a:pt x="1879" y="972"/>
                    <a:pt x="2461" y="33"/>
                    <a:pt x="2461" y="33"/>
                  </a:cubicBezTo>
                  <a:lnTo>
                    <a:pt x="242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 name="Google Shape;1977;p57"/>
            <p:cNvSpPr/>
            <p:nvPr/>
          </p:nvSpPr>
          <p:spPr>
            <a:xfrm>
              <a:off x="3301575" y="1456525"/>
              <a:ext cx="84225" cy="36450"/>
            </a:xfrm>
            <a:custGeom>
              <a:avLst/>
              <a:gdLst/>
              <a:ahLst/>
              <a:cxnLst/>
              <a:rect l="l" t="t" r="r" b="b"/>
              <a:pathLst>
                <a:path w="3369" h="1458" extrusionOk="0">
                  <a:moveTo>
                    <a:pt x="3336" y="0"/>
                  </a:moveTo>
                  <a:cubicBezTo>
                    <a:pt x="3336" y="0"/>
                    <a:pt x="2494" y="324"/>
                    <a:pt x="1652" y="648"/>
                  </a:cubicBezTo>
                  <a:cubicBezTo>
                    <a:pt x="1458" y="745"/>
                    <a:pt x="1231" y="810"/>
                    <a:pt x="1037" y="907"/>
                  </a:cubicBezTo>
                  <a:cubicBezTo>
                    <a:pt x="842" y="972"/>
                    <a:pt x="648" y="1069"/>
                    <a:pt x="519" y="1134"/>
                  </a:cubicBezTo>
                  <a:cubicBezTo>
                    <a:pt x="195" y="1296"/>
                    <a:pt x="1" y="1425"/>
                    <a:pt x="1" y="1425"/>
                  </a:cubicBezTo>
                  <a:lnTo>
                    <a:pt x="33" y="1458"/>
                  </a:lnTo>
                  <a:cubicBezTo>
                    <a:pt x="33" y="1458"/>
                    <a:pt x="260" y="1393"/>
                    <a:pt x="583" y="1296"/>
                  </a:cubicBezTo>
                  <a:cubicBezTo>
                    <a:pt x="745" y="1231"/>
                    <a:pt x="907" y="1166"/>
                    <a:pt x="1102" y="1101"/>
                  </a:cubicBezTo>
                  <a:cubicBezTo>
                    <a:pt x="1296" y="1004"/>
                    <a:pt x="1523" y="907"/>
                    <a:pt x="1717" y="810"/>
                  </a:cubicBezTo>
                  <a:cubicBezTo>
                    <a:pt x="2526" y="421"/>
                    <a:pt x="3368" y="33"/>
                    <a:pt x="3368" y="33"/>
                  </a:cubicBezTo>
                  <a:lnTo>
                    <a:pt x="33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 name="Google Shape;1978;p57"/>
            <p:cNvSpPr/>
            <p:nvPr/>
          </p:nvSpPr>
          <p:spPr>
            <a:xfrm>
              <a:off x="3304825" y="1497000"/>
              <a:ext cx="238025" cy="9750"/>
            </a:xfrm>
            <a:custGeom>
              <a:avLst/>
              <a:gdLst/>
              <a:ahLst/>
              <a:cxnLst/>
              <a:rect l="l" t="t" r="r" b="b"/>
              <a:pathLst>
                <a:path w="9521" h="390" extrusionOk="0">
                  <a:moveTo>
                    <a:pt x="9521" y="0"/>
                  </a:moveTo>
                  <a:cubicBezTo>
                    <a:pt x="9521" y="0"/>
                    <a:pt x="7124" y="65"/>
                    <a:pt x="4760" y="98"/>
                  </a:cubicBezTo>
                  <a:cubicBezTo>
                    <a:pt x="4145" y="130"/>
                    <a:pt x="3562" y="130"/>
                    <a:pt x="3012" y="130"/>
                  </a:cubicBezTo>
                  <a:cubicBezTo>
                    <a:pt x="2429" y="162"/>
                    <a:pt x="1911" y="195"/>
                    <a:pt x="1457" y="227"/>
                  </a:cubicBezTo>
                  <a:cubicBezTo>
                    <a:pt x="583" y="260"/>
                    <a:pt x="0" y="324"/>
                    <a:pt x="0" y="324"/>
                  </a:cubicBezTo>
                  <a:lnTo>
                    <a:pt x="0" y="357"/>
                  </a:lnTo>
                  <a:cubicBezTo>
                    <a:pt x="0" y="357"/>
                    <a:pt x="583" y="389"/>
                    <a:pt x="1490" y="389"/>
                  </a:cubicBezTo>
                  <a:cubicBezTo>
                    <a:pt x="1911" y="389"/>
                    <a:pt x="2461" y="357"/>
                    <a:pt x="3012" y="357"/>
                  </a:cubicBezTo>
                  <a:cubicBezTo>
                    <a:pt x="3562" y="324"/>
                    <a:pt x="4145" y="292"/>
                    <a:pt x="4760" y="260"/>
                  </a:cubicBezTo>
                  <a:lnTo>
                    <a:pt x="9521" y="33"/>
                  </a:lnTo>
                  <a:lnTo>
                    <a:pt x="952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 name="Google Shape;1979;p57"/>
            <p:cNvSpPr/>
            <p:nvPr/>
          </p:nvSpPr>
          <p:spPr>
            <a:xfrm>
              <a:off x="3302375" y="1520475"/>
              <a:ext cx="78575" cy="57500"/>
            </a:xfrm>
            <a:custGeom>
              <a:avLst/>
              <a:gdLst/>
              <a:ahLst/>
              <a:cxnLst/>
              <a:rect l="l" t="t" r="r" b="b"/>
              <a:pathLst>
                <a:path w="3143" h="2300" extrusionOk="0">
                  <a:moveTo>
                    <a:pt x="1" y="1"/>
                  </a:moveTo>
                  <a:lnTo>
                    <a:pt x="1" y="33"/>
                  </a:lnTo>
                  <a:cubicBezTo>
                    <a:pt x="1" y="33"/>
                    <a:pt x="163" y="195"/>
                    <a:pt x="454" y="454"/>
                  </a:cubicBezTo>
                  <a:cubicBezTo>
                    <a:pt x="584" y="551"/>
                    <a:pt x="746" y="681"/>
                    <a:pt x="940" y="810"/>
                  </a:cubicBezTo>
                  <a:cubicBezTo>
                    <a:pt x="1102" y="940"/>
                    <a:pt x="1329" y="1102"/>
                    <a:pt x="1523" y="1231"/>
                  </a:cubicBezTo>
                  <a:cubicBezTo>
                    <a:pt x="2332" y="1782"/>
                    <a:pt x="3142" y="2300"/>
                    <a:pt x="3142" y="2300"/>
                  </a:cubicBezTo>
                  <a:cubicBezTo>
                    <a:pt x="3142" y="2300"/>
                    <a:pt x="2365" y="1684"/>
                    <a:pt x="1620" y="1102"/>
                  </a:cubicBezTo>
                  <a:cubicBezTo>
                    <a:pt x="1426" y="940"/>
                    <a:pt x="1231" y="810"/>
                    <a:pt x="1037" y="648"/>
                  </a:cubicBezTo>
                  <a:cubicBezTo>
                    <a:pt x="875" y="519"/>
                    <a:pt x="681" y="422"/>
                    <a:pt x="519" y="324"/>
                  </a:cubicBezTo>
                  <a:cubicBezTo>
                    <a:pt x="228" y="130"/>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 name="Google Shape;1980;p57"/>
            <p:cNvSpPr/>
            <p:nvPr/>
          </p:nvSpPr>
          <p:spPr>
            <a:xfrm>
              <a:off x="3295100" y="1538300"/>
              <a:ext cx="47800" cy="70450"/>
            </a:xfrm>
            <a:custGeom>
              <a:avLst/>
              <a:gdLst/>
              <a:ahLst/>
              <a:cxnLst/>
              <a:rect l="l" t="t" r="r" b="b"/>
              <a:pathLst>
                <a:path w="1912" h="2818" extrusionOk="0">
                  <a:moveTo>
                    <a:pt x="0" y="0"/>
                  </a:moveTo>
                  <a:cubicBezTo>
                    <a:pt x="0" y="0"/>
                    <a:pt x="98" y="194"/>
                    <a:pt x="260" y="486"/>
                  </a:cubicBezTo>
                  <a:cubicBezTo>
                    <a:pt x="324" y="615"/>
                    <a:pt x="421" y="777"/>
                    <a:pt x="519" y="939"/>
                  </a:cubicBezTo>
                  <a:cubicBezTo>
                    <a:pt x="648" y="1101"/>
                    <a:pt x="778" y="1295"/>
                    <a:pt x="875" y="1457"/>
                  </a:cubicBezTo>
                  <a:cubicBezTo>
                    <a:pt x="1393" y="2137"/>
                    <a:pt x="1879" y="2817"/>
                    <a:pt x="1879" y="2817"/>
                  </a:cubicBezTo>
                  <a:lnTo>
                    <a:pt x="1911" y="2817"/>
                  </a:lnTo>
                  <a:cubicBezTo>
                    <a:pt x="1911" y="2817"/>
                    <a:pt x="1458" y="2073"/>
                    <a:pt x="1037" y="1360"/>
                  </a:cubicBezTo>
                  <a:cubicBezTo>
                    <a:pt x="907" y="1166"/>
                    <a:pt x="810" y="1004"/>
                    <a:pt x="713" y="842"/>
                  </a:cubicBezTo>
                  <a:cubicBezTo>
                    <a:pt x="583" y="680"/>
                    <a:pt x="486" y="518"/>
                    <a:pt x="389" y="389"/>
                  </a:cubicBezTo>
                  <a:cubicBezTo>
                    <a:pt x="195" y="162"/>
                    <a:pt x="33"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 name="Google Shape;1981;p57"/>
            <p:cNvSpPr/>
            <p:nvPr/>
          </p:nvSpPr>
          <p:spPr>
            <a:xfrm>
              <a:off x="3274050" y="1539900"/>
              <a:ext cx="4875" cy="170850"/>
            </a:xfrm>
            <a:custGeom>
              <a:avLst/>
              <a:gdLst/>
              <a:ahLst/>
              <a:cxnLst/>
              <a:rect l="l" t="t" r="r" b="b"/>
              <a:pathLst>
                <a:path w="195" h="6834" extrusionOk="0">
                  <a:moveTo>
                    <a:pt x="65" y="1"/>
                  </a:moveTo>
                  <a:cubicBezTo>
                    <a:pt x="65" y="1"/>
                    <a:pt x="33" y="454"/>
                    <a:pt x="1" y="1069"/>
                  </a:cubicBezTo>
                  <a:cubicBezTo>
                    <a:pt x="1" y="1393"/>
                    <a:pt x="1" y="1782"/>
                    <a:pt x="1" y="2170"/>
                  </a:cubicBezTo>
                  <a:cubicBezTo>
                    <a:pt x="1" y="2591"/>
                    <a:pt x="33" y="3012"/>
                    <a:pt x="33" y="3433"/>
                  </a:cubicBezTo>
                  <a:cubicBezTo>
                    <a:pt x="98" y="5150"/>
                    <a:pt x="162" y="6834"/>
                    <a:pt x="162" y="6834"/>
                  </a:cubicBezTo>
                  <a:lnTo>
                    <a:pt x="195" y="6834"/>
                  </a:lnTo>
                  <a:lnTo>
                    <a:pt x="195" y="3433"/>
                  </a:lnTo>
                  <a:cubicBezTo>
                    <a:pt x="195" y="3012"/>
                    <a:pt x="195" y="2559"/>
                    <a:pt x="195" y="2170"/>
                  </a:cubicBezTo>
                  <a:cubicBezTo>
                    <a:pt x="195" y="1782"/>
                    <a:pt x="195" y="1393"/>
                    <a:pt x="162" y="1069"/>
                  </a:cubicBezTo>
                  <a:cubicBezTo>
                    <a:pt x="130" y="454"/>
                    <a:pt x="6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 name="Google Shape;1982;p57"/>
            <p:cNvSpPr/>
            <p:nvPr/>
          </p:nvSpPr>
          <p:spPr>
            <a:xfrm>
              <a:off x="3201200" y="1535850"/>
              <a:ext cx="58300" cy="66425"/>
            </a:xfrm>
            <a:custGeom>
              <a:avLst/>
              <a:gdLst/>
              <a:ahLst/>
              <a:cxnLst/>
              <a:rect l="l" t="t" r="r" b="b"/>
              <a:pathLst>
                <a:path w="2332" h="2657" extrusionOk="0">
                  <a:moveTo>
                    <a:pt x="2299" y="1"/>
                  </a:moveTo>
                  <a:cubicBezTo>
                    <a:pt x="2299" y="1"/>
                    <a:pt x="2137" y="130"/>
                    <a:pt x="1878" y="357"/>
                  </a:cubicBezTo>
                  <a:cubicBezTo>
                    <a:pt x="1781" y="487"/>
                    <a:pt x="1652" y="616"/>
                    <a:pt x="1522" y="778"/>
                  </a:cubicBezTo>
                  <a:cubicBezTo>
                    <a:pt x="1393" y="940"/>
                    <a:pt x="1231" y="1102"/>
                    <a:pt x="1101" y="1264"/>
                  </a:cubicBezTo>
                  <a:cubicBezTo>
                    <a:pt x="551" y="1944"/>
                    <a:pt x="0" y="2624"/>
                    <a:pt x="0" y="2624"/>
                  </a:cubicBezTo>
                  <a:lnTo>
                    <a:pt x="32" y="2656"/>
                  </a:lnTo>
                  <a:cubicBezTo>
                    <a:pt x="32" y="2656"/>
                    <a:pt x="648" y="2009"/>
                    <a:pt x="1231" y="1361"/>
                  </a:cubicBezTo>
                  <a:cubicBezTo>
                    <a:pt x="1393" y="1231"/>
                    <a:pt x="1522" y="1069"/>
                    <a:pt x="1652" y="908"/>
                  </a:cubicBezTo>
                  <a:cubicBezTo>
                    <a:pt x="1814" y="746"/>
                    <a:pt x="1911" y="616"/>
                    <a:pt x="2008" y="487"/>
                  </a:cubicBezTo>
                  <a:cubicBezTo>
                    <a:pt x="2202" y="195"/>
                    <a:pt x="2332" y="1"/>
                    <a:pt x="23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 name="Google Shape;1983;p57"/>
            <p:cNvSpPr/>
            <p:nvPr/>
          </p:nvSpPr>
          <p:spPr>
            <a:xfrm>
              <a:off x="3179325" y="1527775"/>
              <a:ext cx="67225" cy="30775"/>
            </a:xfrm>
            <a:custGeom>
              <a:avLst/>
              <a:gdLst/>
              <a:ahLst/>
              <a:cxnLst/>
              <a:rect l="l" t="t" r="r" b="b"/>
              <a:pathLst>
                <a:path w="2689" h="1231" extrusionOk="0">
                  <a:moveTo>
                    <a:pt x="2689" y="0"/>
                  </a:moveTo>
                  <a:lnTo>
                    <a:pt x="2689" y="0"/>
                  </a:lnTo>
                  <a:cubicBezTo>
                    <a:pt x="2688" y="0"/>
                    <a:pt x="2494" y="32"/>
                    <a:pt x="2235" y="130"/>
                  </a:cubicBezTo>
                  <a:cubicBezTo>
                    <a:pt x="2106" y="162"/>
                    <a:pt x="1944" y="227"/>
                    <a:pt x="1782" y="291"/>
                  </a:cubicBezTo>
                  <a:cubicBezTo>
                    <a:pt x="1652" y="356"/>
                    <a:pt x="1490" y="453"/>
                    <a:pt x="1296" y="551"/>
                  </a:cubicBezTo>
                  <a:cubicBezTo>
                    <a:pt x="648" y="874"/>
                    <a:pt x="1" y="1231"/>
                    <a:pt x="1" y="1231"/>
                  </a:cubicBezTo>
                  <a:cubicBezTo>
                    <a:pt x="1" y="1231"/>
                    <a:pt x="681" y="972"/>
                    <a:pt x="1361" y="680"/>
                  </a:cubicBezTo>
                  <a:cubicBezTo>
                    <a:pt x="1555" y="615"/>
                    <a:pt x="1717" y="551"/>
                    <a:pt x="1879" y="486"/>
                  </a:cubicBezTo>
                  <a:cubicBezTo>
                    <a:pt x="2041" y="421"/>
                    <a:pt x="2170" y="324"/>
                    <a:pt x="2300" y="259"/>
                  </a:cubicBezTo>
                  <a:cubicBezTo>
                    <a:pt x="2559" y="130"/>
                    <a:pt x="2688" y="0"/>
                    <a:pt x="26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 name="Google Shape;1984;p57"/>
            <p:cNvSpPr/>
            <p:nvPr/>
          </p:nvSpPr>
          <p:spPr>
            <a:xfrm>
              <a:off x="3034425" y="1498625"/>
              <a:ext cx="208075" cy="10100"/>
            </a:xfrm>
            <a:custGeom>
              <a:avLst/>
              <a:gdLst/>
              <a:ahLst/>
              <a:cxnLst/>
              <a:rect l="l" t="t" r="r" b="b"/>
              <a:pathLst>
                <a:path w="8323" h="404" extrusionOk="0">
                  <a:moveTo>
                    <a:pt x="0" y="0"/>
                  </a:moveTo>
                  <a:lnTo>
                    <a:pt x="0" y="33"/>
                  </a:lnTo>
                  <a:cubicBezTo>
                    <a:pt x="0" y="33"/>
                    <a:pt x="2073" y="162"/>
                    <a:pt x="4145" y="292"/>
                  </a:cubicBezTo>
                  <a:cubicBezTo>
                    <a:pt x="4663" y="324"/>
                    <a:pt x="5181" y="324"/>
                    <a:pt x="5700" y="356"/>
                  </a:cubicBezTo>
                  <a:cubicBezTo>
                    <a:pt x="6185" y="389"/>
                    <a:pt x="6639" y="389"/>
                    <a:pt x="7027" y="389"/>
                  </a:cubicBezTo>
                  <a:cubicBezTo>
                    <a:pt x="7286" y="400"/>
                    <a:pt x="7517" y="403"/>
                    <a:pt x="7709" y="403"/>
                  </a:cubicBezTo>
                  <a:cubicBezTo>
                    <a:pt x="8092" y="403"/>
                    <a:pt x="8323" y="389"/>
                    <a:pt x="8323" y="389"/>
                  </a:cubicBezTo>
                  <a:lnTo>
                    <a:pt x="8323" y="356"/>
                  </a:lnTo>
                  <a:cubicBezTo>
                    <a:pt x="8323" y="356"/>
                    <a:pt x="7804" y="292"/>
                    <a:pt x="7027" y="227"/>
                  </a:cubicBezTo>
                  <a:cubicBezTo>
                    <a:pt x="6639" y="227"/>
                    <a:pt x="6185" y="195"/>
                    <a:pt x="5700" y="162"/>
                  </a:cubicBezTo>
                  <a:cubicBezTo>
                    <a:pt x="5214" y="130"/>
                    <a:pt x="4696" y="130"/>
                    <a:pt x="4178" y="130"/>
                  </a:cubicBez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85" name="Google Shape;1985;p57"/>
          <p:cNvGrpSpPr/>
          <p:nvPr/>
        </p:nvGrpSpPr>
        <p:grpSpPr>
          <a:xfrm>
            <a:off x="713109" y="4373785"/>
            <a:ext cx="188650" cy="182200"/>
            <a:chOff x="1148925" y="2624725"/>
            <a:chExt cx="188650" cy="182200"/>
          </a:xfrm>
        </p:grpSpPr>
        <p:sp>
          <p:nvSpPr>
            <p:cNvPr id="1986" name="Google Shape;1986;p57"/>
            <p:cNvSpPr/>
            <p:nvPr/>
          </p:nvSpPr>
          <p:spPr>
            <a:xfrm>
              <a:off x="1195875" y="2717025"/>
              <a:ext cx="31600" cy="8925"/>
            </a:xfrm>
            <a:custGeom>
              <a:avLst/>
              <a:gdLst/>
              <a:ahLst/>
              <a:cxnLst/>
              <a:rect l="l" t="t" r="r" b="b"/>
              <a:pathLst>
                <a:path w="1264" h="357" extrusionOk="0">
                  <a:moveTo>
                    <a:pt x="1" y="1"/>
                  </a:moveTo>
                  <a:cubicBezTo>
                    <a:pt x="1" y="1"/>
                    <a:pt x="324" y="130"/>
                    <a:pt x="616" y="227"/>
                  </a:cubicBezTo>
                  <a:cubicBezTo>
                    <a:pt x="713" y="260"/>
                    <a:pt x="778" y="292"/>
                    <a:pt x="843" y="324"/>
                  </a:cubicBezTo>
                  <a:cubicBezTo>
                    <a:pt x="907" y="324"/>
                    <a:pt x="1004" y="324"/>
                    <a:pt x="1069" y="357"/>
                  </a:cubicBezTo>
                  <a:cubicBezTo>
                    <a:pt x="1166" y="357"/>
                    <a:pt x="1264" y="324"/>
                    <a:pt x="1264" y="324"/>
                  </a:cubicBezTo>
                  <a:lnTo>
                    <a:pt x="1264" y="292"/>
                  </a:lnTo>
                  <a:cubicBezTo>
                    <a:pt x="1264" y="292"/>
                    <a:pt x="1199" y="260"/>
                    <a:pt x="1102" y="195"/>
                  </a:cubicBezTo>
                  <a:cubicBezTo>
                    <a:pt x="1037" y="162"/>
                    <a:pt x="972" y="130"/>
                    <a:pt x="907" y="98"/>
                  </a:cubicBezTo>
                  <a:cubicBezTo>
                    <a:pt x="810" y="98"/>
                    <a:pt x="745" y="98"/>
                    <a:pt x="648" y="65"/>
                  </a:cubicBezTo>
                  <a:cubicBezTo>
                    <a:pt x="357" y="33"/>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 name="Google Shape;1987;p57"/>
            <p:cNvSpPr/>
            <p:nvPr/>
          </p:nvSpPr>
          <p:spPr>
            <a:xfrm>
              <a:off x="1212075" y="2691125"/>
              <a:ext cx="18650" cy="27550"/>
            </a:xfrm>
            <a:custGeom>
              <a:avLst/>
              <a:gdLst/>
              <a:ahLst/>
              <a:cxnLst/>
              <a:rect l="l" t="t" r="r" b="b"/>
              <a:pathLst>
                <a:path w="746" h="1102" extrusionOk="0">
                  <a:moveTo>
                    <a:pt x="33" y="0"/>
                  </a:moveTo>
                  <a:lnTo>
                    <a:pt x="0" y="33"/>
                  </a:lnTo>
                  <a:cubicBezTo>
                    <a:pt x="0" y="33"/>
                    <a:pt x="162" y="324"/>
                    <a:pt x="324" y="616"/>
                  </a:cubicBezTo>
                  <a:cubicBezTo>
                    <a:pt x="356" y="680"/>
                    <a:pt x="389" y="745"/>
                    <a:pt x="421" y="810"/>
                  </a:cubicBezTo>
                  <a:cubicBezTo>
                    <a:pt x="454" y="875"/>
                    <a:pt x="518" y="939"/>
                    <a:pt x="551" y="972"/>
                  </a:cubicBezTo>
                  <a:cubicBezTo>
                    <a:pt x="648" y="1069"/>
                    <a:pt x="745" y="1101"/>
                    <a:pt x="745" y="1101"/>
                  </a:cubicBezTo>
                  <a:cubicBezTo>
                    <a:pt x="745" y="1101"/>
                    <a:pt x="745" y="1004"/>
                    <a:pt x="680" y="875"/>
                  </a:cubicBezTo>
                  <a:cubicBezTo>
                    <a:pt x="680" y="842"/>
                    <a:pt x="648" y="745"/>
                    <a:pt x="616" y="713"/>
                  </a:cubicBezTo>
                  <a:cubicBezTo>
                    <a:pt x="551" y="648"/>
                    <a:pt x="486" y="583"/>
                    <a:pt x="454" y="518"/>
                  </a:cubicBezTo>
                  <a:cubicBezTo>
                    <a:pt x="259" y="259"/>
                    <a:pt x="33"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 name="Google Shape;1988;p57"/>
            <p:cNvSpPr/>
            <p:nvPr/>
          </p:nvSpPr>
          <p:spPr>
            <a:xfrm>
              <a:off x="1236350" y="2624725"/>
              <a:ext cx="4900" cy="96375"/>
            </a:xfrm>
            <a:custGeom>
              <a:avLst/>
              <a:gdLst/>
              <a:ahLst/>
              <a:cxnLst/>
              <a:rect l="l" t="t" r="r" b="b"/>
              <a:pathLst>
                <a:path w="196" h="3855" extrusionOk="0">
                  <a:moveTo>
                    <a:pt x="98" y="1"/>
                  </a:moveTo>
                  <a:cubicBezTo>
                    <a:pt x="98" y="1"/>
                    <a:pt x="66" y="972"/>
                    <a:pt x="33" y="1912"/>
                  </a:cubicBezTo>
                  <a:cubicBezTo>
                    <a:pt x="1" y="2171"/>
                    <a:pt x="1" y="2397"/>
                    <a:pt x="1" y="2624"/>
                  </a:cubicBezTo>
                  <a:cubicBezTo>
                    <a:pt x="1" y="2851"/>
                    <a:pt x="1" y="3077"/>
                    <a:pt x="1" y="3239"/>
                  </a:cubicBezTo>
                  <a:cubicBezTo>
                    <a:pt x="33" y="3595"/>
                    <a:pt x="66" y="3854"/>
                    <a:pt x="66" y="3854"/>
                  </a:cubicBezTo>
                  <a:lnTo>
                    <a:pt x="98" y="3854"/>
                  </a:lnTo>
                  <a:cubicBezTo>
                    <a:pt x="98" y="3854"/>
                    <a:pt x="130" y="3595"/>
                    <a:pt x="163" y="3239"/>
                  </a:cubicBezTo>
                  <a:cubicBezTo>
                    <a:pt x="195" y="3077"/>
                    <a:pt x="195" y="2851"/>
                    <a:pt x="195" y="2624"/>
                  </a:cubicBezTo>
                  <a:cubicBezTo>
                    <a:pt x="195" y="2397"/>
                    <a:pt x="195" y="2171"/>
                    <a:pt x="195" y="1912"/>
                  </a:cubicBezTo>
                  <a:cubicBezTo>
                    <a:pt x="163" y="972"/>
                    <a:pt x="130" y="1"/>
                    <a:pt x="1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 name="Google Shape;1989;p57"/>
            <p:cNvSpPr/>
            <p:nvPr/>
          </p:nvSpPr>
          <p:spPr>
            <a:xfrm>
              <a:off x="1244450" y="2687875"/>
              <a:ext cx="23500" cy="34850"/>
            </a:xfrm>
            <a:custGeom>
              <a:avLst/>
              <a:gdLst/>
              <a:ahLst/>
              <a:cxnLst/>
              <a:rect l="l" t="t" r="r" b="b"/>
              <a:pathLst>
                <a:path w="940" h="1394" extrusionOk="0">
                  <a:moveTo>
                    <a:pt x="907" y="1"/>
                  </a:moveTo>
                  <a:cubicBezTo>
                    <a:pt x="907" y="1"/>
                    <a:pt x="648" y="325"/>
                    <a:pt x="389" y="648"/>
                  </a:cubicBezTo>
                  <a:cubicBezTo>
                    <a:pt x="324" y="746"/>
                    <a:pt x="260" y="810"/>
                    <a:pt x="195" y="908"/>
                  </a:cubicBezTo>
                  <a:cubicBezTo>
                    <a:pt x="162" y="972"/>
                    <a:pt x="130" y="1069"/>
                    <a:pt x="98" y="1134"/>
                  </a:cubicBezTo>
                  <a:cubicBezTo>
                    <a:pt x="33" y="1296"/>
                    <a:pt x="1" y="1393"/>
                    <a:pt x="1" y="1393"/>
                  </a:cubicBezTo>
                  <a:lnTo>
                    <a:pt x="33" y="1393"/>
                  </a:lnTo>
                  <a:cubicBezTo>
                    <a:pt x="33" y="1393"/>
                    <a:pt x="98" y="1328"/>
                    <a:pt x="227" y="1231"/>
                  </a:cubicBezTo>
                  <a:cubicBezTo>
                    <a:pt x="260" y="1167"/>
                    <a:pt x="324" y="1102"/>
                    <a:pt x="389" y="1005"/>
                  </a:cubicBezTo>
                  <a:cubicBezTo>
                    <a:pt x="422" y="940"/>
                    <a:pt x="486" y="843"/>
                    <a:pt x="519" y="746"/>
                  </a:cubicBezTo>
                  <a:cubicBezTo>
                    <a:pt x="745" y="389"/>
                    <a:pt x="940" y="1"/>
                    <a:pt x="9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 name="Google Shape;1990;p57"/>
            <p:cNvSpPr/>
            <p:nvPr/>
          </p:nvSpPr>
          <p:spPr>
            <a:xfrm>
              <a:off x="1247700" y="2712175"/>
              <a:ext cx="31600" cy="13775"/>
            </a:xfrm>
            <a:custGeom>
              <a:avLst/>
              <a:gdLst/>
              <a:ahLst/>
              <a:cxnLst/>
              <a:rect l="l" t="t" r="r" b="b"/>
              <a:pathLst>
                <a:path w="1264" h="551" extrusionOk="0">
                  <a:moveTo>
                    <a:pt x="1263" y="0"/>
                  </a:moveTo>
                  <a:cubicBezTo>
                    <a:pt x="1263" y="0"/>
                    <a:pt x="939" y="97"/>
                    <a:pt x="615" y="195"/>
                  </a:cubicBezTo>
                  <a:cubicBezTo>
                    <a:pt x="518" y="227"/>
                    <a:pt x="453" y="259"/>
                    <a:pt x="356" y="259"/>
                  </a:cubicBezTo>
                  <a:cubicBezTo>
                    <a:pt x="292" y="292"/>
                    <a:pt x="227" y="356"/>
                    <a:pt x="194" y="389"/>
                  </a:cubicBezTo>
                  <a:cubicBezTo>
                    <a:pt x="65" y="454"/>
                    <a:pt x="0" y="518"/>
                    <a:pt x="0" y="518"/>
                  </a:cubicBezTo>
                  <a:lnTo>
                    <a:pt x="32" y="551"/>
                  </a:lnTo>
                  <a:cubicBezTo>
                    <a:pt x="32" y="551"/>
                    <a:pt x="130" y="551"/>
                    <a:pt x="259" y="518"/>
                  </a:cubicBezTo>
                  <a:cubicBezTo>
                    <a:pt x="292" y="518"/>
                    <a:pt x="389" y="486"/>
                    <a:pt x="453" y="454"/>
                  </a:cubicBezTo>
                  <a:cubicBezTo>
                    <a:pt x="518" y="421"/>
                    <a:pt x="583" y="389"/>
                    <a:pt x="680" y="356"/>
                  </a:cubicBezTo>
                  <a:cubicBezTo>
                    <a:pt x="972" y="195"/>
                    <a:pt x="1263" y="33"/>
                    <a:pt x="1263" y="33"/>
                  </a:cubicBezTo>
                  <a:lnTo>
                    <a:pt x="126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 name="Google Shape;1991;p57"/>
            <p:cNvSpPr/>
            <p:nvPr/>
          </p:nvSpPr>
          <p:spPr>
            <a:xfrm>
              <a:off x="1249300" y="2726750"/>
              <a:ext cx="88275" cy="5675"/>
            </a:xfrm>
            <a:custGeom>
              <a:avLst/>
              <a:gdLst/>
              <a:ahLst/>
              <a:cxnLst/>
              <a:rect l="l" t="t" r="r" b="b"/>
              <a:pathLst>
                <a:path w="3531" h="227" extrusionOk="0">
                  <a:moveTo>
                    <a:pt x="1102" y="0"/>
                  </a:moveTo>
                  <a:cubicBezTo>
                    <a:pt x="908" y="0"/>
                    <a:pt x="713" y="33"/>
                    <a:pt x="551" y="33"/>
                  </a:cubicBezTo>
                  <a:cubicBezTo>
                    <a:pt x="228" y="97"/>
                    <a:pt x="1" y="130"/>
                    <a:pt x="1" y="130"/>
                  </a:cubicBezTo>
                  <a:lnTo>
                    <a:pt x="1" y="162"/>
                  </a:lnTo>
                  <a:cubicBezTo>
                    <a:pt x="1" y="162"/>
                    <a:pt x="228" y="194"/>
                    <a:pt x="551" y="194"/>
                  </a:cubicBezTo>
                  <a:cubicBezTo>
                    <a:pt x="713" y="227"/>
                    <a:pt x="908" y="227"/>
                    <a:pt x="1102" y="227"/>
                  </a:cubicBezTo>
                  <a:cubicBezTo>
                    <a:pt x="1329" y="194"/>
                    <a:pt x="1555" y="194"/>
                    <a:pt x="1782" y="162"/>
                  </a:cubicBezTo>
                  <a:cubicBezTo>
                    <a:pt x="2656" y="97"/>
                    <a:pt x="3531" y="33"/>
                    <a:pt x="3531" y="33"/>
                  </a:cubicBezTo>
                  <a:lnTo>
                    <a:pt x="353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 name="Google Shape;1992;p57"/>
            <p:cNvSpPr/>
            <p:nvPr/>
          </p:nvSpPr>
          <p:spPr>
            <a:xfrm>
              <a:off x="1248500" y="2735650"/>
              <a:ext cx="29175" cy="21875"/>
            </a:xfrm>
            <a:custGeom>
              <a:avLst/>
              <a:gdLst/>
              <a:ahLst/>
              <a:cxnLst/>
              <a:rect l="l" t="t" r="r" b="b"/>
              <a:pathLst>
                <a:path w="1167" h="875" extrusionOk="0">
                  <a:moveTo>
                    <a:pt x="0" y="0"/>
                  </a:moveTo>
                  <a:lnTo>
                    <a:pt x="0" y="33"/>
                  </a:lnTo>
                  <a:cubicBezTo>
                    <a:pt x="0" y="33"/>
                    <a:pt x="33" y="98"/>
                    <a:pt x="130" y="227"/>
                  </a:cubicBezTo>
                  <a:cubicBezTo>
                    <a:pt x="162" y="259"/>
                    <a:pt x="227" y="324"/>
                    <a:pt x="292" y="357"/>
                  </a:cubicBezTo>
                  <a:cubicBezTo>
                    <a:pt x="357" y="421"/>
                    <a:pt x="454" y="454"/>
                    <a:pt x="519" y="518"/>
                  </a:cubicBezTo>
                  <a:cubicBezTo>
                    <a:pt x="842" y="713"/>
                    <a:pt x="1134" y="875"/>
                    <a:pt x="1134" y="875"/>
                  </a:cubicBezTo>
                  <a:lnTo>
                    <a:pt x="1166" y="875"/>
                  </a:lnTo>
                  <a:cubicBezTo>
                    <a:pt x="1166" y="875"/>
                    <a:pt x="907" y="616"/>
                    <a:pt x="616" y="389"/>
                  </a:cubicBezTo>
                  <a:cubicBezTo>
                    <a:pt x="551" y="324"/>
                    <a:pt x="486" y="259"/>
                    <a:pt x="421" y="195"/>
                  </a:cubicBezTo>
                  <a:cubicBezTo>
                    <a:pt x="357" y="162"/>
                    <a:pt x="292" y="130"/>
                    <a:pt x="227" y="98"/>
                  </a:cubicBezTo>
                  <a:cubicBezTo>
                    <a:pt x="98" y="33"/>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 name="Google Shape;1993;p57"/>
            <p:cNvSpPr/>
            <p:nvPr/>
          </p:nvSpPr>
          <p:spPr>
            <a:xfrm>
              <a:off x="1245250" y="2742125"/>
              <a:ext cx="17850" cy="26750"/>
            </a:xfrm>
            <a:custGeom>
              <a:avLst/>
              <a:gdLst/>
              <a:ahLst/>
              <a:cxnLst/>
              <a:rect l="l" t="t" r="r" b="b"/>
              <a:pathLst>
                <a:path w="714" h="1070" extrusionOk="0">
                  <a:moveTo>
                    <a:pt x="33" y="0"/>
                  </a:moveTo>
                  <a:lnTo>
                    <a:pt x="1" y="33"/>
                  </a:lnTo>
                  <a:cubicBezTo>
                    <a:pt x="1" y="33"/>
                    <a:pt x="33" y="98"/>
                    <a:pt x="66" y="227"/>
                  </a:cubicBezTo>
                  <a:cubicBezTo>
                    <a:pt x="98" y="292"/>
                    <a:pt x="98" y="357"/>
                    <a:pt x="163" y="421"/>
                  </a:cubicBezTo>
                  <a:cubicBezTo>
                    <a:pt x="195" y="454"/>
                    <a:pt x="260" y="519"/>
                    <a:pt x="292" y="583"/>
                  </a:cubicBezTo>
                  <a:cubicBezTo>
                    <a:pt x="487" y="842"/>
                    <a:pt x="713" y="1069"/>
                    <a:pt x="713" y="1069"/>
                  </a:cubicBezTo>
                  <a:cubicBezTo>
                    <a:pt x="713" y="1069"/>
                    <a:pt x="584" y="778"/>
                    <a:pt x="422" y="486"/>
                  </a:cubicBezTo>
                  <a:cubicBezTo>
                    <a:pt x="390" y="421"/>
                    <a:pt x="357" y="357"/>
                    <a:pt x="325" y="292"/>
                  </a:cubicBezTo>
                  <a:cubicBezTo>
                    <a:pt x="292" y="227"/>
                    <a:pt x="228" y="195"/>
                    <a:pt x="195" y="130"/>
                  </a:cubicBezTo>
                  <a:cubicBezTo>
                    <a:pt x="98" y="65"/>
                    <a:pt x="33"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 name="Google Shape;1994;p57"/>
            <p:cNvSpPr/>
            <p:nvPr/>
          </p:nvSpPr>
          <p:spPr>
            <a:xfrm>
              <a:off x="1236350" y="2742925"/>
              <a:ext cx="4900" cy="64000"/>
            </a:xfrm>
            <a:custGeom>
              <a:avLst/>
              <a:gdLst/>
              <a:ahLst/>
              <a:cxnLst/>
              <a:rect l="l" t="t" r="r" b="b"/>
              <a:pathLst>
                <a:path w="196" h="2560" extrusionOk="0">
                  <a:moveTo>
                    <a:pt x="66" y="1"/>
                  </a:moveTo>
                  <a:cubicBezTo>
                    <a:pt x="66" y="1"/>
                    <a:pt x="33" y="163"/>
                    <a:pt x="1" y="422"/>
                  </a:cubicBezTo>
                  <a:cubicBezTo>
                    <a:pt x="1" y="519"/>
                    <a:pt x="1" y="681"/>
                    <a:pt x="1" y="810"/>
                  </a:cubicBezTo>
                  <a:cubicBezTo>
                    <a:pt x="1" y="972"/>
                    <a:pt x="1" y="1134"/>
                    <a:pt x="33" y="1296"/>
                  </a:cubicBezTo>
                  <a:cubicBezTo>
                    <a:pt x="66" y="1911"/>
                    <a:pt x="98" y="2559"/>
                    <a:pt x="98" y="2559"/>
                  </a:cubicBezTo>
                  <a:lnTo>
                    <a:pt x="130" y="2559"/>
                  </a:lnTo>
                  <a:cubicBezTo>
                    <a:pt x="130" y="2559"/>
                    <a:pt x="163" y="1911"/>
                    <a:pt x="195" y="1296"/>
                  </a:cubicBezTo>
                  <a:cubicBezTo>
                    <a:pt x="195" y="1134"/>
                    <a:pt x="195" y="972"/>
                    <a:pt x="195" y="810"/>
                  </a:cubicBezTo>
                  <a:cubicBezTo>
                    <a:pt x="195" y="681"/>
                    <a:pt x="195" y="519"/>
                    <a:pt x="163" y="422"/>
                  </a:cubicBezTo>
                  <a:cubicBezTo>
                    <a:pt x="130" y="163"/>
                    <a:pt x="98" y="1"/>
                    <a:pt x="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 name="Google Shape;1995;p57"/>
            <p:cNvSpPr/>
            <p:nvPr/>
          </p:nvSpPr>
          <p:spPr>
            <a:xfrm>
              <a:off x="1210450" y="2741325"/>
              <a:ext cx="21875" cy="25100"/>
            </a:xfrm>
            <a:custGeom>
              <a:avLst/>
              <a:gdLst/>
              <a:ahLst/>
              <a:cxnLst/>
              <a:rect l="l" t="t" r="r" b="b"/>
              <a:pathLst>
                <a:path w="875" h="1004" extrusionOk="0">
                  <a:moveTo>
                    <a:pt x="875" y="0"/>
                  </a:moveTo>
                  <a:cubicBezTo>
                    <a:pt x="875" y="0"/>
                    <a:pt x="778" y="32"/>
                    <a:pt x="681" y="130"/>
                  </a:cubicBezTo>
                  <a:cubicBezTo>
                    <a:pt x="616" y="162"/>
                    <a:pt x="583" y="194"/>
                    <a:pt x="519" y="259"/>
                  </a:cubicBezTo>
                  <a:cubicBezTo>
                    <a:pt x="486" y="324"/>
                    <a:pt x="421" y="389"/>
                    <a:pt x="389" y="453"/>
                  </a:cubicBezTo>
                  <a:cubicBezTo>
                    <a:pt x="195" y="712"/>
                    <a:pt x="0" y="972"/>
                    <a:pt x="0" y="972"/>
                  </a:cubicBezTo>
                  <a:lnTo>
                    <a:pt x="33" y="1004"/>
                  </a:lnTo>
                  <a:cubicBezTo>
                    <a:pt x="33" y="1004"/>
                    <a:pt x="260" y="777"/>
                    <a:pt x="519" y="551"/>
                  </a:cubicBezTo>
                  <a:cubicBezTo>
                    <a:pt x="551" y="486"/>
                    <a:pt x="616" y="453"/>
                    <a:pt x="681" y="389"/>
                  </a:cubicBezTo>
                  <a:cubicBezTo>
                    <a:pt x="713" y="324"/>
                    <a:pt x="778" y="259"/>
                    <a:pt x="810" y="227"/>
                  </a:cubicBezTo>
                  <a:cubicBezTo>
                    <a:pt x="842" y="97"/>
                    <a:pt x="875" y="32"/>
                    <a:pt x="875" y="32"/>
                  </a:cubicBezTo>
                  <a:lnTo>
                    <a:pt x="87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 name="Google Shape;1996;p57"/>
            <p:cNvSpPr/>
            <p:nvPr/>
          </p:nvSpPr>
          <p:spPr>
            <a:xfrm>
              <a:off x="1202350" y="2738075"/>
              <a:ext cx="25125" cy="12175"/>
            </a:xfrm>
            <a:custGeom>
              <a:avLst/>
              <a:gdLst/>
              <a:ahLst/>
              <a:cxnLst/>
              <a:rect l="l" t="t" r="r" b="b"/>
              <a:pathLst>
                <a:path w="1005" h="487" extrusionOk="0">
                  <a:moveTo>
                    <a:pt x="1005" y="1"/>
                  </a:moveTo>
                  <a:cubicBezTo>
                    <a:pt x="1005" y="1"/>
                    <a:pt x="940" y="1"/>
                    <a:pt x="810" y="33"/>
                  </a:cubicBezTo>
                  <a:cubicBezTo>
                    <a:pt x="778" y="33"/>
                    <a:pt x="713" y="33"/>
                    <a:pt x="648" y="65"/>
                  </a:cubicBezTo>
                  <a:cubicBezTo>
                    <a:pt x="584" y="98"/>
                    <a:pt x="519" y="130"/>
                    <a:pt x="486" y="162"/>
                  </a:cubicBezTo>
                  <a:cubicBezTo>
                    <a:pt x="227" y="324"/>
                    <a:pt x="1" y="486"/>
                    <a:pt x="1" y="486"/>
                  </a:cubicBezTo>
                  <a:cubicBezTo>
                    <a:pt x="1" y="486"/>
                    <a:pt x="292" y="421"/>
                    <a:pt x="551" y="324"/>
                  </a:cubicBezTo>
                  <a:cubicBezTo>
                    <a:pt x="616" y="292"/>
                    <a:pt x="681" y="292"/>
                    <a:pt x="745" y="260"/>
                  </a:cubicBezTo>
                  <a:cubicBezTo>
                    <a:pt x="810" y="227"/>
                    <a:pt x="843" y="195"/>
                    <a:pt x="875" y="162"/>
                  </a:cubicBezTo>
                  <a:cubicBezTo>
                    <a:pt x="972" y="98"/>
                    <a:pt x="1005" y="33"/>
                    <a:pt x="1005" y="33"/>
                  </a:cubicBezTo>
                  <a:lnTo>
                    <a:pt x="100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 name="Google Shape;1997;p57"/>
            <p:cNvSpPr/>
            <p:nvPr/>
          </p:nvSpPr>
          <p:spPr>
            <a:xfrm>
              <a:off x="1148925" y="2727550"/>
              <a:ext cx="76925" cy="5700"/>
            </a:xfrm>
            <a:custGeom>
              <a:avLst/>
              <a:gdLst/>
              <a:ahLst/>
              <a:cxnLst/>
              <a:rect l="l" t="t" r="r" b="b"/>
              <a:pathLst>
                <a:path w="3077" h="228" extrusionOk="0">
                  <a:moveTo>
                    <a:pt x="0" y="1"/>
                  </a:moveTo>
                  <a:lnTo>
                    <a:pt x="0" y="33"/>
                  </a:lnTo>
                  <a:cubicBezTo>
                    <a:pt x="0" y="33"/>
                    <a:pt x="778" y="98"/>
                    <a:pt x="1522" y="162"/>
                  </a:cubicBezTo>
                  <a:cubicBezTo>
                    <a:pt x="1717" y="195"/>
                    <a:pt x="1911" y="195"/>
                    <a:pt x="2105" y="227"/>
                  </a:cubicBezTo>
                  <a:cubicBezTo>
                    <a:pt x="2267" y="227"/>
                    <a:pt x="2461" y="227"/>
                    <a:pt x="2591" y="195"/>
                  </a:cubicBezTo>
                  <a:cubicBezTo>
                    <a:pt x="2882" y="195"/>
                    <a:pt x="3077" y="162"/>
                    <a:pt x="3077" y="162"/>
                  </a:cubicBezTo>
                  <a:lnTo>
                    <a:pt x="3077" y="130"/>
                  </a:lnTo>
                  <a:cubicBezTo>
                    <a:pt x="3077" y="130"/>
                    <a:pt x="2882" y="98"/>
                    <a:pt x="2591" y="33"/>
                  </a:cubicBezTo>
                  <a:cubicBezTo>
                    <a:pt x="2461" y="33"/>
                    <a:pt x="2300" y="1"/>
                    <a:pt x="21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98" name="Google Shape;1998;p57"/>
          <p:cNvGrpSpPr/>
          <p:nvPr/>
        </p:nvGrpSpPr>
        <p:grpSpPr>
          <a:xfrm>
            <a:off x="7637125" y="1388053"/>
            <a:ext cx="508425" cy="489000"/>
            <a:chOff x="3034425" y="1221750"/>
            <a:chExt cx="508425" cy="489000"/>
          </a:xfrm>
        </p:grpSpPr>
        <p:sp>
          <p:nvSpPr>
            <p:cNvPr id="1999" name="Google Shape;1999;p57"/>
            <p:cNvSpPr/>
            <p:nvPr/>
          </p:nvSpPr>
          <p:spPr>
            <a:xfrm>
              <a:off x="3162325" y="1469475"/>
              <a:ext cx="85025" cy="21875"/>
            </a:xfrm>
            <a:custGeom>
              <a:avLst/>
              <a:gdLst/>
              <a:ahLst/>
              <a:cxnLst/>
              <a:rect l="l" t="t" r="r" b="b"/>
              <a:pathLst>
                <a:path w="3401" h="875" extrusionOk="0">
                  <a:moveTo>
                    <a:pt x="1" y="0"/>
                  </a:moveTo>
                  <a:cubicBezTo>
                    <a:pt x="1" y="0"/>
                    <a:pt x="843" y="260"/>
                    <a:pt x="1685" y="519"/>
                  </a:cubicBezTo>
                  <a:cubicBezTo>
                    <a:pt x="1879" y="551"/>
                    <a:pt x="2106" y="616"/>
                    <a:pt x="2300" y="680"/>
                  </a:cubicBezTo>
                  <a:cubicBezTo>
                    <a:pt x="2494" y="745"/>
                    <a:pt x="2688" y="778"/>
                    <a:pt x="2850" y="810"/>
                  </a:cubicBezTo>
                  <a:cubicBezTo>
                    <a:pt x="3174" y="842"/>
                    <a:pt x="3369" y="875"/>
                    <a:pt x="3369" y="875"/>
                  </a:cubicBezTo>
                  <a:lnTo>
                    <a:pt x="3401" y="842"/>
                  </a:lnTo>
                  <a:cubicBezTo>
                    <a:pt x="3401" y="842"/>
                    <a:pt x="3174" y="745"/>
                    <a:pt x="2883" y="648"/>
                  </a:cubicBezTo>
                  <a:cubicBezTo>
                    <a:pt x="2721" y="583"/>
                    <a:pt x="2527" y="519"/>
                    <a:pt x="2332" y="486"/>
                  </a:cubicBezTo>
                  <a:cubicBezTo>
                    <a:pt x="2138" y="454"/>
                    <a:pt x="1911" y="389"/>
                    <a:pt x="1717" y="357"/>
                  </a:cubicBezTo>
                  <a:cubicBezTo>
                    <a:pt x="843" y="162"/>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 name="Google Shape;2000;p57"/>
            <p:cNvSpPr/>
            <p:nvPr/>
          </p:nvSpPr>
          <p:spPr>
            <a:xfrm>
              <a:off x="3206050" y="1400650"/>
              <a:ext cx="48600" cy="73700"/>
            </a:xfrm>
            <a:custGeom>
              <a:avLst/>
              <a:gdLst/>
              <a:ahLst/>
              <a:cxnLst/>
              <a:rect l="l" t="t" r="r" b="b"/>
              <a:pathLst>
                <a:path w="1944" h="2948" extrusionOk="0">
                  <a:moveTo>
                    <a:pt x="0" y="1"/>
                  </a:moveTo>
                  <a:cubicBezTo>
                    <a:pt x="1" y="1"/>
                    <a:pt x="454" y="778"/>
                    <a:pt x="907" y="1523"/>
                  </a:cubicBezTo>
                  <a:cubicBezTo>
                    <a:pt x="1037" y="1685"/>
                    <a:pt x="1134" y="1879"/>
                    <a:pt x="1231" y="2073"/>
                  </a:cubicBezTo>
                  <a:cubicBezTo>
                    <a:pt x="1360" y="2235"/>
                    <a:pt x="1490" y="2397"/>
                    <a:pt x="1587" y="2527"/>
                  </a:cubicBezTo>
                  <a:cubicBezTo>
                    <a:pt x="1781" y="2786"/>
                    <a:pt x="1943" y="2948"/>
                    <a:pt x="1943" y="2948"/>
                  </a:cubicBezTo>
                  <a:lnTo>
                    <a:pt x="1943" y="2915"/>
                  </a:lnTo>
                  <a:cubicBezTo>
                    <a:pt x="1943" y="2915"/>
                    <a:pt x="1879" y="2721"/>
                    <a:pt x="1717" y="2430"/>
                  </a:cubicBezTo>
                  <a:cubicBezTo>
                    <a:pt x="1620" y="2268"/>
                    <a:pt x="1522" y="2106"/>
                    <a:pt x="1425" y="1944"/>
                  </a:cubicBezTo>
                  <a:cubicBezTo>
                    <a:pt x="1296" y="1782"/>
                    <a:pt x="1166" y="1588"/>
                    <a:pt x="1037" y="1426"/>
                  </a:cubicBezTo>
                  <a:cubicBezTo>
                    <a:pt x="519" y="713"/>
                    <a:pt x="1"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 name="Google Shape;2001;p57"/>
            <p:cNvSpPr/>
            <p:nvPr/>
          </p:nvSpPr>
          <p:spPr>
            <a:xfrm>
              <a:off x="3273250" y="1221750"/>
              <a:ext cx="6500" cy="258275"/>
            </a:xfrm>
            <a:custGeom>
              <a:avLst/>
              <a:gdLst/>
              <a:ahLst/>
              <a:cxnLst/>
              <a:rect l="l" t="t" r="r" b="b"/>
              <a:pathLst>
                <a:path w="260" h="10331" extrusionOk="0">
                  <a:moveTo>
                    <a:pt x="194" y="0"/>
                  </a:moveTo>
                  <a:cubicBezTo>
                    <a:pt x="194" y="0"/>
                    <a:pt x="130" y="2591"/>
                    <a:pt x="65" y="5149"/>
                  </a:cubicBezTo>
                  <a:cubicBezTo>
                    <a:pt x="33" y="6444"/>
                    <a:pt x="0" y="7740"/>
                    <a:pt x="33" y="8711"/>
                  </a:cubicBezTo>
                  <a:cubicBezTo>
                    <a:pt x="65" y="9683"/>
                    <a:pt x="97" y="10330"/>
                    <a:pt x="97" y="10330"/>
                  </a:cubicBezTo>
                  <a:cubicBezTo>
                    <a:pt x="97" y="10330"/>
                    <a:pt x="162" y="9683"/>
                    <a:pt x="194" y="8711"/>
                  </a:cubicBezTo>
                  <a:cubicBezTo>
                    <a:pt x="227" y="7740"/>
                    <a:pt x="259" y="6444"/>
                    <a:pt x="227" y="5149"/>
                  </a:cubicBezTo>
                  <a:lnTo>
                    <a:pt x="22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 name="Google Shape;2002;p57"/>
            <p:cNvSpPr/>
            <p:nvPr/>
          </p:nvSpPr>
          <p:spPr>
            <a:xfrm>
              <a:off x="3292675" y="1390950"/>
              <a:ext cx="61550" cy="94750"/>
            </a:xfrm>
            <a:custGeom>
              <a:avLst/>
              <a:gdLst/>
              <a:ahLst/>
              <a:cxnLst/>
              <a:rect l="l" t="t" r="r" b="b"/>
              <a:pathLst>
                <a:path w="2462" h="3790" extrusionOk="0">
                  <a:moveTo>
                    <a:pt x="2429" y="0"/>
                  </a:moveTo>
                  <a:cubicBezTo>
                    <a:pt x="2429" y="0"/>
                    <a:pt x="1781" y="939"/>
                    <a:pt x="1166" y="1846"/>
                  </a:cubicBezTo>
                  <a:cubicBezTo>
                    <a:pt x="1004" y="2073"/>
                    <a:pt x="842" y="2299"/>
                    <a:pt x="680" y="2526"/>
                  </a:cubicBezTo>
                  <a:cubicBezTo>
                    <a:pt x="551" y="2753"/>
                    <a:pt x="421" y="2947"/>
                    <a:pt x="324" y="3141"/>
                  </a:cubicBezTo>
                  <a:cubicBezTo>
                    <a:pt x="97" y="3498"/>
                    <a:pt x="0" y="3757"/>
                    <a:pt x="0" y="3757"/>
                  </a:cubicBezTo>
                  <a:lnTo>
                    <a:pt x="0" y="3789"/>
                  </a:lnTo>
                  <a:cubicBezTo>
                    <a:pt x="0" y="3789"/>
                    <a:pt x="195" y="3562"/>
                    <a:pt x="454" y="3239"/>
                  </a:cubicBezTo>
                  <a:cubicBezTo>
                    <a:pt x="583" y="3044"/>
                    <a:pt x="713" y="2850"/>
                    <a:pt x="875" y="2656"/>
                  </a:cubicBezTo>
                  <a:cubicBezTo>
                    <a:pt x="1004" y="2429"/>
                    <a:pt x="1134" y="2170"/>
                    <a:pt x="1296" y="1943"/>
                  </a:cubicBezTo>
                  <a:cubicBezTo>
                    <a:pt x="1879" y="972"/>
                    <a:pt x="2461" y="33"/>
                    <a:pt x="2461" y="33"/>
                  </a:cubicBezTo>
                  <a:lnTo>
                    <a:pt x="242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 name="Google Shape;2003;p57"/>
            <p:cNvSpPr/>
            <p:nvPr/>
          </p:nvSpPr>
          <p:spPr>
            <a:xfrm>
              <a:off x="3301575" y="1456525"/>
              <a:ext cx="84225" cy="36450"/>
            </a:xfrm>
            <a:custGeom>
              <a:avLst/>
              <a:gdLst/>
              <a:ahLst/>
              <a:cxnLst/>
              <a:rect l="l" t="t" r="r" b="b"/>
              <a:pathLst>
                <a:path w="3369" h="1458" extrusionOk="0">
                  <a:moveTo>
                    <a:pt x="3336" y="0"/>
                  </a:moveTo>
                  <a:cubicBezTo>
                    <a:pt x="3336" y="0"/>
                    <a:pt x="2494" y="324"/>
                    <a:pt x="1652" y="648"/>
                  </a:cubicBezTo>
                  <a:cubicBezTo>
                    <a:pt x="1458" y="745"/>
                    <a:pt x="1231" y="810"/>
                    <a:pt x="1037" y="907"/>
                  </a:cubicBezTo>
                  <a:cubicBezTo>
                    <a:pt x="842" y="972"/>
                    <a:pt x="648" y="1069"/>
                    <a:pt x="519" y="1134"/>
                  </a:cubicBezTo>
                  <a:cubicBezTo>
                    <a:pt x="195" y="1296"/>
                    <a:pt x="1" y="1425"/>
                    <a:pt x="1" y="1425"/>
                  </a:cubicBezTo>
                  <a:lnTo>
                    <a:pt x="33" y="1458"/>
                  </a:lnTo>
                  <a:cubicBezTo>
                    <a:pt x="33" y="1458"/>
                    <a:pt x="260" y="1393"/>
                    <a:pt x="583" y="1296"/>
                  </a:cubicBezTo>
                  <a:cubicBezTo>
                    <a:pt x="745" y="1231"/>
                    <a:pt x="907" y="1166"/>
                    <a:pt x="1102" y="1101"/>
                  </a:cubicBezTo>
                  <a:cubicBezTo>
                    <a:pt x="1296" y="1004"/>
                    <a:pt x="1523" y="907"/>
                    <a:pt x="1717" y="810"/>
                  </a:cubicBezTo>
                  <a:cubicBezTo>
                    <a:pt x="2526" y="421"/>
                    <a:pt x="3368" y="33"/>
                    <a:pt x="3368" y="33"/>
                  </a:cubicBezTo>
                  <a:lnTo>
                    <a:pt x="33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 name="Google Shape;2004;p57"/>
            <p:cNvSpPr/>
            <p:nvPr/>
          </p:nvSpPr>
          <p:spPr>
            <a:xfrm>
              <a:off x="3304825" y="1497000"/>
              <a:ext cx="238025" cy="9750"/>
            </a:xfrm>
            <a:custGeom>
              <a:avLst/>
              <a:gdLst/>
              <a:ahLst/>
              <a:cxnLst/>
              <a:rect l="l" t="t" r="r" b="b"/>
              <a:pathLst>
                <a:path w="9521" h="390" extrusionOk="0">
                  <a:moveTo>
                    <a:pt x="9521" y="0"/>
                  </a:moveTo>
                  <a:cubicBezTo>
                    <a:pt x="9521" y="0"/>
                    <a:pt x="7124" y="65"/>
                    <a:pt x="4760" y="98"/>
                  </a:cubicBezTo>
                  <a:cubicBezTo>
                    <a:pt x="4145" y="130"/>
                    <a:pt x="3562" y="130"/>
                    <a:pt x="3012" y="130"/>
                  </a:cubicBezTo>
                  <a:cubicBezTo>
                    <a:pt x="2429" y="162"/>
                    <a:pt x="1911" y="195"/>
                    <a:pt x="1457" y="227"/>
                  </a:cubicBezTo>
                  <a:cubicBezTo>
                    <a:pt x="583" y="260"/>
                    <a:pt x="0" y="324"/>
                    <a:pt x="0" y="324"/>
                  </a:cubicBezTo>
                  <a:lnTo>
                    <a:pt x="0" y="357"/>
                  </a:lnTo>
                  <a:cubicBezTo>
                    <a:pt x="0" y="357"/>
                    <a:pt x="583" y="389"/>
                    <a:pt x="1490" y="389"/>
                  </a:cubicBezTo>
                  <a:cubicBezTo>
                    <a:pt x="1911" y="389"/>
                    <a:pt x="2461" y="357"/>
                    <a:pt x="3012" y="357"/>
                  </a:cubicBezTo>
                  <a:cubicBezTo>
                    <a:pt x="3562" y="324"/>
                    <a:pt x="4145" y="292"/>
                    <a:pt x="4760" y="260"/>
                  </a:cubicBezTo>
                  <a:lnTo>
                    <a:pt x="9521" y="33"/>
                  </a:lnTo>
                  <a:lnTo>
                    <a:pt x="952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 name="Google Shape;2005;p57"/>
            <p:cNvSpPr/>
            <p:nvPr/>
          </p:nvSpPr>
          <p:spPr>
            <a:xfrm>
              <a:off x="3302375" y="1520475"/>
              <a:ext cx="78575" cy="57500"/>
            </a:xfrm>
            <a:custGeom>
              <a:avLst/>
              <a:gdLst/>
              <a:ahLst/>
              <a:cxnLst/>
              <a:rect l="l" t="t" r="r" b="b"/>
              <a:pathLst>
                <a:path w="3143" h="2300" extrusionOk="0">
                  <a:moveTo>
                    <a:pt x="1" y="1"/>
                  </a:moveTo>
                  <a:lnTo>
                    <a:pt x="1" y="33"/>
                  </a:lnTo>
                  <a:cubicBezTo>
                    <a:pt x="1" y="33"/>
                    <a:pt x="163" y="195"/>
                    <a:pt x="454" y="454"/>
                  </a:cubicBezTo>
                  <a:cubicBezTo>
                    <a:pt x="584" y="551"/>
                    <a:pt x="746" y="681"/>
                    <a:pt x="940" y="810"/>
                  </a:cubicBezTo>
                  <a:cubicBezTo>
                    <a:pt x="1102" y="940"/>
                    <a:pt x="1329" y="1102"/>
                    <a:pt x="1523" y="1231"/>
                  </a:cubicBezTo>
                  <a:cubicBezTo>
                    <a:pt x="2332" y="1782"/>
                    <a:pt x="3142" y="2300"/>
                    <a:pt x="3142" y="2300"/>
                  </a:cubicBezTo>
                  <a:cubicBezTo>
                    <a:pt x="3142" y="2300"/>
                    <a:pt x="2365" y="1684"/>
                    <a:pt x="1620" y="1102"/>
                  </a:cubicBezTo>
                  <a:cubicBezTo>
                    <a:pt x="1426" y="940"/>
                    <a:pt x="1231" y="810"/>
                    <a:pt x="1037" y="648"/>
                  </a:cubicBezTo>
                  <a:cubicBezTo>
                    <a:pt x="875" y="519"/>
                    <a:pt x="681" y="422"/>
                    <a:pt x="519" y="324"/>
                  </a:cubicBezTo>
                  <a:cubicBezTo>
                    <a:pt x="228" y="130"/>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 name="Google Shape;2006;p57"/>
            <p:cNvSpPr/>
            <p:nvPr/>
          </p:nvSpPr>
          <p:spPr>
            <a:xfrm>
              <a:off x="3295100" y="1538300"/>
              <a:ext cx="47800" cy="70450"/>
            </a:xfrm>
            <a:custGeom>
              <a:avLst/>
              <a:gdLst/>
              <a:ahLst/>
              <a:cxnLst/>
              <a:rect l="l" t="t" r="r" b="b"/>
              <a:pathLst>
                <a:path w="1912" h="2818" extrusionOk="0">
                  <a:moveTo>
                    <a:pt x="0" y="0"/>
                  </a:moveTo>
                  <a:cubicBezTo>
                    <a:pt x="0" y="0"/>
                    <a:pt x="98" y="194"/>
                    <a:pt x="260" y="486"/>
                  </a:cubicBezTo>
                  <a:cubicBezTo>
                    <a:pt x="324" y="615"/>
                    <a:pt x="421" y="777"/>
                    <a:pt x="519" y="939"/>
                  </a:cubicBezTo>
                  <a:cubicBezTo>
                    <a:pt x="648" y="1101"/>
                    <a:pt x="778" y="1295"/>
                    <a:pt x="875" y="1457"/>
                  </a:cubicBezTo>
                  <a:cubicBezTo>
                    <a:pt x="1393" y="2137"/>
                    <a:pt x="1879" y="2817"/>
                    <a:pt x="1879" y="2817"/>
                  </a:cubicBezTo>
                  <a:lnTo>
                    <a:pt x="1911" y="2817"/>
                  </a:lnTo>
                  <a:cubicBezTo>
                    <a:pt x="1911" y="2817"/>
                    <a:pt x="1458" y="2073"/>
                    <a:pt x="1037" y="1360"/>
                  </a:cubicBezTo>
                  <a:cubicBezTo>
                    <a:pt x="907" y="1166"/>
                    <a:pt x="810" y="1004"/>
                    <a:pt x="713" y="842"/>
                  </a:cubicBezTo>
                  <a:cubicBezTo>
                    <a:pt x="583" y="680"/>
                    <a:pt x="486" y="518"/>
                    <a:pt x="389" y="389"/>
                  </a:cubicBezTo>
                  <a:cubicBezTo>
                    <a:pt x="195" y="162"/>
                    <a:pt x="33"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 name="Google Shape;2007;p57"/>
            <p:cNvSpPr/>
            <p:nvPr/>
          </p:nvSpPr>
          <p:spPr>
            <a:xfrm>
              <a:off x="3274050" y="1539900"/>
              <a:ext cx="4875" cy="170850"/>
            </a:xfrm>
            <a:custGeom>
              <a:avLst/>
              <a:gdLst/>
              <a:ahLst/>
              <a:cxnLst/>
              <a:rect l="l" t="t" r="r" b="b"/>
              <a:pathLst>
                <a:path w="195" h="6834" extrusionOk="0">
                  <a:moveTo>
                    <a:pt x="65" y="1"/>
                  </a:moveTo>
                  <a:cubicBezTo>
                    <a:pt x="65" y="1"/>
                    <a:pt x="33" y="454"/>
                    <a:pt x="1" y="1069"/>
                  </a:cubicBezTo>
                  <a:cubicBezTo>
                    <a:pt x="1" y="1393"/>
                    <a:pt x="1" y="1782"/>
                    <a:pt x="1" y="2170"/>
                  </a:cubicBezTo>
                  <a:cubicBezTo>
                    <a:pt x="1" y="2591"/>
                    <a:pt x="33" y="3012"/>
                    <a:pt x="33" y="3433"/>
                  </a:cubicBezTo>
                  <a:cubicBezTo>
                    <a:pt x="98" y="5150"/>
                    <a:pt x="162" y="6834"/>
                    <a:pt x="162" y="6834"/>
                  </a:cubicBezTo>
                  <a:lnTo>
                    <a:pt x="195" y="6834"/>
                  </a:lnTo>
                  <a:lnTo>
                    <a:pt x="195" y="3433"/>
                  </a:lnTo>
                  <a:cubicBezTo>
                    <a:pt x="195" y="3012"/>
                    <a:pt x="195" y="2559"/>
                    <a:pt x="195" y="2170"/>
                  </a:cubicBezTo>
                  <a:cubicBezTo>
                    <a:pt x="195" y="1782"/>
                    <a:pt x="195" y="1393"/>
                    <a:pt x="162" y="1069"/>
                  </a:cubicBezTo>
                  <a:cubicBezTo>
                    <a:pt x="130" y="454"/>
                    <a:pt x="6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 name="Google Shape;2008;p57"/>
            <p:cNvSpPr/>
            <p:nvPr/>
          </p:nvSpPr>
          <p:spPr>
            <a:xfrm>
              <a:off x="3201200" y="1535850"/>
              <a:ext cx="58300" cy="66425"/>
            </a:xfrm>
            <a:custGeom>
              <a:avLst/>
              <a:gdLst/>
              <a:ahLst/>
              <a:cxnLst/>
              <a:rect l="l" t="t" r="r" b="b"/>
              <a:pathLst>
                <a:path w="2332" h="2657" extrusionOk="0">
                  <a:moveTo>
                    <a:pt x="2299" y="1"/>
                  </a:moveTo>
                  <a:cubicBezTo>
                    <a:pt x="2299" y="1"/>
                    <a:pt x="2137" y="130"/>
                    <a:pt x="1878" y="357"/>
                  </a:cubicBezTo>
                  <a:cubicBezTo>
                    <a:pt x="1781" y="487"/>
                    <a:pt x="1652" y="616"/>
                    <a:pt x="1522" y="778"/>
                  </a:cubicBezTo>
                  <a:cubicBezTo>
                    <a:pt x="1393" y="940"/>
                    <a:pt x="1231" y="1102"/>
                    <a:pt x="1101" y="1264"/>
                  </a:cubicBezTo>
                  <a:cubicBezTo>
                    <a:pt x="551" y="1944"/>
                    <a:pt x="0" y="2624"/>
                    <a:pt x="0" y="2624"/>
                  </a:cubicBezTo>
                  <a:lnTo>
                    <a:pt x="32" y="2656"/>
                  </a:lnTo>
                  <a:cubicBezTo>
                    <a:pt x="32" y="2656"/>
                    <a:pt x="648" y="2009"/>
                    <a:pt x="1231" y="1361"/>
                  </a:cubicBezTo>
                  <a:cubicBezTo>
                    <a:pt x="1393" y="1231"/>
                    <a:pt x="1522" y="1069"/>
                    <a:pt x="1652" y="908"/>
                  </a:cubicBezTo>
                  <a:cubicBezTo>
                    <a:pt x="1814" y="746"/>
                    <a:pt x="1911" y="616"/>
                    <a:pt x="2008" y="487"/>
                  </a:cubicBezTo>
                  <a:cubicBezTo>
                    <a:pt x="2202" y="195"/>
                    <a:pt x="2332" y="1"/>
                    <a:pt x="23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 name="Google Shape;2009;p57"/>
            <p:cNvSpPr/>
            <p:nvPr/>
          </p:nvSpPr>
          <p:spPr>
            <a:xfrm>
              <a:off x="3179325" y="1527775"/>
              <a:ext cx="67225" cy="30775"/>
            </a:xfrm>
            <a:custGeom>
              <a:avLst/>
              <a:gdLst/>
              <a:ahLst/>
              <a:cxnLst/>
              <a:rect l="l" t="t" r="r" b="b"/>
              <a:pathLst>
                <a:path w="2689" h="1231" extrusionOk="0">
                  <a:moveTo>
                    <a:pt x="2689" y="0"/>
                  </a:moveTo>
                  <a:lnTo>
                    <a:pt x="2689" y="0"/>
                  </a:lnTo>
                  <a:cubicBezTo>
                    <a:pt x="2688" y="0"/>
                    <a:pt x="2494" y="32"/>
                    <a:pt x="2235" y="130"/>
                  </a:cubicBezTo>
                  <a:cubicBezTo>
                    <a:pt x="2106" y="162"/>
                    <a:pt x="1944" y="227"/>
                    <a:pt x="1782" y="291"/>
                  </a:cubicBezTo>
                  <a:cubicBezTo>
                    <a:pt x="1652" y="356"/>
                    <a:pt x="1490" y="453"/>
                    <a:pt x="1296" y="551"/>
                  </a:cubicBezTo>
                  <a:cubicBezTo>
                    <a:pt x="648" y="874"/>
                    <a:pt x="1" y="1231"/>
                    <a:pt x="1" y="1231"/>
                  </a:cubicBezTo>
                  <a:cubicBezTo>
                    <a:pt x="1" y="1231"/>
                    <a:pt x="681" y="972"/>
                    <a:pt x="1361" y="680"/>
                  </a:cubicBezTo>
                  <a:cubicBezTo>
                    <a:pt x="1555" y="615"/>
                    <a:pt x="1717" y="551"/>
                    <a:pt x="1879" y="486"/>
                  </a:cubicBezTo>
                  <a:cubicBezTo>
                    <a:pt x="2041" y="421"/>
                    <a:pt x="2170" y="324"/>
                    <a:pt x="2300" y="259"/>
                  </a:cubicBezTo>
                  <a:cubicBezTo>
                    <a:pt x="2559" y="130"/>
                    <a:pt x="2688" y="0"/>
                    <a:pt x="26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 name="Google Shape;2010;p57"/>
            <p:cNvSpPr/>
            <p:nvPr/>
          </p:nvSpPr>
          <p:spPr>
            <a:xfrm>
              <a:off x="3034425" y="1498625"/>
              <a:ext cx="208075" cy="10100"/>
            </a:xfrm>
            <a:custGeom>
              <a:avLst/>
              <a:gdLst/>
              <a:ahLst/>
              <a:cxnLst/>
              <a:rect l="l" t="t" r="r" b="b"/>
              <a:pathLst>
                <a:path w="8323" h="404" extrusionOk="0">
                  <a:moveTo>
                    <a:pt x="0" y="0"/>
                  </a:moveTo>
                  <a:lnTo>
                    <a:pt x="0" y="33"/>
                  </a:lnTo>
                  <a:cubicBezTo>
                    <a:pt x="0" y="33"/>
                    <a:pt x="2073" y="162"/>
                    <a:pt x="4145" y="292"/>
                  </a:cubicBezTo>
                  <a:cubicBezTo>
                    <a:pt x="4663" y="324"/>
                    <a:pt x="5181" y="324"/>
                    <a:pt x="5700" y="356"/>
                  </a:cubicBezTo>
                  <a:cubicBezTo>
                    <a:pt x="6185" y="389"/>
                    <a:pt x="6639" y="389"/>
                    <a:pt x="7027" y="389"/>
                  </a:cubicBezTo>
                  <a:cubicBezTo>
                    <a:pt x="7286" y="400"/>
                    <a:pt x="7517" y="403"/>
                    <a:pt x="7709" y="403"/>
                  </a:cubicBezTo>
                  <a:cubicBezTo>
                    <a:pt x="8092" y="403"/>
                    <a:pt x="8323" y="389"/>
                    <a:pt x="8323" y="389"/>
                  </a:cubicBezTo>
                  <a:lnTo>
                    <a:pt x="8323" y="356"/>
                  </a:lnTo>
                  <a:cubicBezTo>
                    <a:pt x="8323" y="356"/>
                    <a:pt x="7804" y="292"/>
                    <a:pt x="7027" y="227"/>
                  </a:cubicBezTo>
                  <a:cubicBezTo>
                    <a:pt x="6639" y="227"/>
                    <a:pt x="6185" y="195"/>
                    <a:pt x="5700" y="162"/>
                  </a:cubicBezTo>
                  <a:cubicBezTo>
                    <a:pt x="5214" y="130"/>
                    <a:pt x="4696" y="130"/>
                    <a:pt x="4178" y="130"/>
                  </a:cubicBez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011" name="Google Shape;2011;p57"/>
          <p:cNvSpPr/>
          <p:nvPr/>
        </p:nvSpPr>
        <p:spPr>
          <a:xfrm>
            <a:off x="1147752" y="1867899"/>
            <a:ext cx="429794" cy="676779"/>
          </a:xfrm>
          <a:custGeom>
            <a:avLst/>
            <a:gdLst/>
            <a:ahLst/>
            <a:cxnLst/>
            <a:rect l="l" t="t" r="r" b="b"/>
            <a:pathLst>
              <a:path w="6598" h="10390" extrusionOk="0">
                <a:moveTo>
                  <a:pt x="3454" y="149"/>
                </a:moveTo>
                <a:cubicBezTo>
                  <a:pt x="3597" y="149"/>
                  <a:pt x="3740" y="173"/>
                  <a:pt x="3883" y="220"/>
                </a:cubicBezTo>
                <a:cubicBezTo>
                  <a:pt x="4311" y="316"/>
                  <a:pt x="4669" y="578"/>
                  <a:pt x="4931" y="935"/>
                </a:cubicBezTo>
                <a:cubicBezTo>
                  <a:pt x="5193" y="1292"/>
                  <a:pt x="5335" y="1721"/>
                  <a:pt x="5312" y="2173"/>
                </a:cubicBezTo>
                <a:cubicBezTo>
                  <a:pt x="5288" y="2340"/>
                  <a:pt x="5240" y="2554"/>
                  <a:pt x="5097" y="2650"/>
                </a:cubicBezTo>
                <a:cubicBezTo>
                  <a:pt x="5073" y="2673"/>
                  <a:pt x="5050" y="2673"/>
                  <a:pt x="5026" y="2697"/>
                </a:cubicBezTo>
                <a:cubicBezTo>
                  <a:pt x="5002" y="2703"/>
                  <a:pt x="4977" y="2706"/>
                  <a:pt x="4951" y="2706"/>
                </a:cubicBezTo>
                <a:cubicBezTo>
                  <a:pt x="4873" y="2706"/>
                  <a:pt x="4788" y="2679"/>
                  <a:pt x="4716" y="2626"/>
                </a:cubicBezTo>
                <a:cubicBezTo>
                  <a:pt x="4597" y="2554"/>
                  <a:pt x="4526" y="2435"/>
                  <a:pt x="4478" y="2340"/>
                </a:cubicBezTo>
                <a:cubicBezTo>
                  <a:pt x="4478" y="2316"/>
                  <a:pt x="4454" y="2292"/>
                  <a:pt x="4454" y="2269"/>
                </a:cubicBezTo>
                <a:cubicBezTo>
                  <a:pt x="4407" y="2102"/>
                  <a:pt x="4383" y="1935"/>
                  <a:pt x="4359" y="1768"/>
                </a:cubicBezTo>
                <a:cubicBezTo>
                  <a:pt x="4359" y="1745"/>
                  <a:pt x="4335" y="1721"/>
                  <a:pt x="4288" y="1697"/>
                </a:cubicBezTo>
                <a:cubicBezTo>
                  <a:pt x="4264" y="1697"/>
                  <a:pt x="4240" y="1721"/>
                  <a:pt x="4216" y="1768"/>
                </a:cubicBezTo>
                <a:cubicBezTo>
                  <a:pt x="4216" y="1864"/>
                  <a:pt x="4192" y="1935"/>
                  <a:pt x="4145" y="2007"/>
                </a:cubicBezTo>
                <a:cubicBezTo>
                  <a:pt x="4121" y="2078"/>
                  <a:pt x="4049" y="2126"/>
                  <a:pt x="4002" y="2126"/>
                </a:cubicBezTo>
                <a:cubicBezTo>
                  <a:pt x="3993" y="2128"/>
                  <a:pt x="3985" y="2129"/>
                  <a:pt x="3977" y="2129"/>
                </a:cubicBezTo>
                <a:cubicBezTo>
                  <a:pt x="3890" y="2129"/>
                  <a:pt x="3807" y="2022"/>
                  <a:pt x="3764" y="1935"/>
                </a:cubicBezTo>
                <a:cubicBezTo>
                  <a:pt x="3645" y="1697"/>
                  <a:pt x="3573" y="1435"/>
                  <a:pt x="3573" y="1149"/>
                </a:cubicBezTo>
                <a:cubicBezTo>
                  <a:pt x="3573" y="1125"/>
                  <a:pt x="3549" y="1078"/>
                  <a:pt x="3502" y="1078"/>
                </a:cubicBezTo>
                <a:lnTo>
                  <a:pt x="3478" y="1078"/>
                </a:lnTo>
                <a:cubicBezTo>
                  <a:pt x="3454" y="1102"/>
                  <a:pt x="3430" y="1125"/>
                  <a:pt x="3430" y="1149"/>
                </a:cubicBezTo>
                <a:cubicBezTo>
                  <a:pt x="3383" y="1411"/>
                  <a:pt x="3287" y="1673"/>
                  <a:pt x="3121" y="1887"/>
                </a:cubicBezTo>
                <a:cubicBezTo>
                  <a:pt x="3097" y="1911"/>
                  <a:pt x="3097" y="1935"/>
                  <a:pt x="3073" y="1935"/>
                </a:cubicBezTo>
                <a:cubicBezTo>
                  <a:pt x="3034" y="1994"/>
                  <a:pt x="2979" y="2037"/>
                  <a:pt x="2947" y="2037"/>
                </a:cubicBezTo>
                <a:cubicBezTo>
                  <a:pt x="2940" y="2037"/>
                  <a:pt x="2934" y="2035"/>
                  <a:pt x="2930" y="2030"/>
                </a:cubicBezTo>
                <a:cubicBezTo>
                  <a:pt x="2883" y="2030"/>
                  <a:pt x="2883" y="1959"/>
                  <a:pt x="2883" y="1887"/>
                </a:cubicBezTo>
                <a:cubicBezTo>
                  <a:pt x="2883" y="1649"/>
                  <a:pt x="2930" y="1411"/>
                  <a:pt x="3025" y="1197"/>
                </a:cubicBezTo>
                <a:cubicBezTo>
                  <a:pt x="3049" y="1173"/>
                  <a:pt x="3025" y="1125"/>
                  <a:pt x="3002" y="1102"/>
                </a:cubicBezTo>
                <a:cubicBezTo>
                  <a:pt x="2954" y="1102"/>
                  <a:pt x="2930" y="1102"/>
                  <a:pt x="2906" y="1125"/>
                </a:cubicBezTo>
                <a:cubicBezTo>
                  <a:pt x="2644" y="1554"/>
                  <a:pt x="2359" y="1935"/>
                  <a:pt x="2049" y="2292"/>
                </a:cubicBezTo>
                <a:cubicBezTo>
                  <a:pt x="1954" y="2435"/>
                  <a:pt x="1835" y="2554"/>
                  <a:pt x="1739" y="2673"/>
                </a:cubicBezTo>
                <a:lnTo>
                  <a:pt x="1716" y="2673"/>
                </a:lnTo>
                <a:cubicBezTo>
                  <a:pt x="1644" y="2745"/>
                  <a:pt x="1549" y="2840"/>
                  <a:pt x="1454" y="2864"/>
                </a:cubicBezTo>
                <a:cubicBezTo>
                  <a:pt x="1430" y="2876"/>
                  <a:pt x="1412" y="2882"/>
                  <a:pt x="1397" y="2882"/>
                </a:cubicBezTo>
                <a:cubicBezTo>
                  <a:pt x="1382" y="2882"/>
                  <a:pt x="1370" y="2876"/>
                  <a:pt x="1358" y="2864"/>
                </a:cubicBezTo>
                <a:cubicBezTo>
                  <a:pt x="1263" y="2864"/>
                  <a:pt x="1192" y="2769"/>
                  <a:pt x="1168" y="2673"/>
                </a:cubicBezTo>
                <a:cubicBezTo>
                  <a:pt x="1144" y="2578"/>
                  <a:pt x="1144" y="2459"/>
                  <a:pt x="1144" y="2340"/>
                </a:cubicBezTo>
                <a:cubicBezTo>
                  <a:pt x="1216" y="1768"/>
                  <a:pt x="1454" y="1244"/>
                  <a:pt x="1835" y="816"/>
                </a:cubicBezTo>
                <a:cubicBezTo>
                  <a:pt x="2263" y="387"/>
                  <a:pt x="2811" y="149"/>
                  <a:pt x="3359" y="149"/>
                </a:cubicBezTo>
                <a:close/>
                <a:moveTo>
                  <a:pt x="3478" y="1554"/>
                </a:moveTo>
                <a:cubicBezTo>
                  <a:pt x="3502" y="1721"/>
                  <a:pt x="3573" y="1864"/>
                  <a:pt x="3645" y="2007"/>
                </a:cubicBezTo>
                <a:cubicBezTo>
                  <a:pt x="3730" y="2178"/>
                  <a:pt x="3854" y="2272"/>
                  <a:pt x="3965" y="2272"/>
                </a:cubicBezTo>
                <a:cubicBezTo>
                  <a:pt x="3978" y="2272"/>
                  <a:pt x="3990" y="2271"/>
                  <a:pt x="4002" y="2269"/>
                </a:cubicBezTo>
                <a:cubicBezTo>
                  <a:pt x="4097" y="2269"/>
                  <a:pt x="4192" y="2197"/>
                  <a:pt x="4264" y="2102"/>
                </a:cubicBezTo>
                <a:cubicBezTo>
                  <a:pt x="4288" y="2173"/>
                  <a:pt x="4288" y="2245"/>
                  <a:pt x="4311" y="2316"/>
                </a:cubicBezTo>
                <a:cubicBezTo>
                  <a:pt x="4359" y="2459"/>
                  <a:pt x="4454" y="2626"/>
                  <a:pt x="4597" y="2721"/>
                </a:cubicBezTo>
                <a:cubicBezTo>
                  <a:pt x="4669" y="2769"/>
                  <a:pt x="4740" y="2816"/>
                  <a:pt x="4812" y="2816"/>
                </a:cubicBezTo>
                <a:cubicBezTo>
                  <a:pt x="4835" y="2828"/>
                  <a:pt x="4865" y="2828"/>
                  <a:pt x="4892" y="2828"/>
                </a:cubicBezTo>
                <a:cubicBezTo>
                  <a:pt x="4919" y="2828"/>
                  <a:pt x="4942" y="2828"/>
                  <a:pt x="4954" y="2840"/>
                </a:cubicBezTo>
                <a:cubicBezTo>
                  <a:pt x="4978" y="2864"/>
                  <a:pt x="4954" y="2935"/>
                  <a:pt x="4954" y="2983"/>
                </a:cubicBezTo>
                <a:cubicBezTo>
                  <a:pt x="4954" y="3007"/>
                  <a:pt x="4954" y="3031"/>
                  <a:pt x="4978" y="3031"/>
                </a:cubicBezTo>
                <a:cubicBezTo>
                  <a:pt x="4978" y="3054"/>
                  <a:pt x="5002" y="3054"/>
                  <a:pt x="5026" y="3054"/>
                </a:cubicBezTo>
                <a:cubicBezTo>
                  <a:pt x="5145" y="3078"/>
                  <a:pt x="5312" y="3150"/>
                  <a:pt x="5359" y="3316"/>
                </a:cubicBezTo>
                <a:cubicBezTo>
                  <a:pt x="5407" y="3459"/>
                  <a:pt x="5335" y="3650"/>
                  <a:pt x="5216" y="3721"/>
                </a:cubicBezTo>
                <a:cubicBezTo>
                  <a:pt x="5147" y="3763"/>
                  <a:pt x="5062" y="3788"/>
                  <a:pt x="4979" y="3788"/>
                </a:cubicBezTo>
                <a:cubicBezTo>
                  <a:pt x="4920" y="3788"/>
                  <a:pt x="4861" y="3775"/>
                  <a:pt x="4812" y="3745"/>
                </a:cubicBezTo>
                <a:cubicBezTo>
                  <a:pt x="4764" y="3745"/>
                  <a:pt x="4740" y="3745"/>
                  <a:pt x="4716" y="3793"/>
                </a:cubicBezTo>
                <a:cubicBezTo>
                  <a:pt x="4407" y="4436"/>
                  <a:pt x="3859" y="4793"/>
                  <a:pt x="3264" y="4793"/>
                </a:cubicBezTo>
                <a:cubicBezTo>
                  <a:pt x="3246" y="4794"/>
                  <a:pt x="3228" y="4794"/>
                  <a:pt x="3211" y="4794"/>
                </a:cubicBezTo>
                <a:cubicBezTo>
                  <a:pt x="2636" y="4794"/>
                  <a:pt x="2111" y="4417"/>
                  <a:pt x="1787" y="3793"/>
                </a:cubicBezTo>
                <a:cubicBezTo>
                  <a:pt x="1787" y="3769"/>
                  <a:pt x="1763" y="3769"/>
                  <a:pt x="1739" y="3769"/>
                </a:cubicBezTo>
                <a:lnTo>
                  <a:pt x="1716" y="3769"/>
                </a:lnTo>
                <a:cubicBezTo>
                  <a:pt x="1665" y="3786"/>
                  <a:pt x="1617" y="3794"/>
                  <a:pt x="1572" y="3794"/>
                </a:cubicBezTo>
                <a:cubicBezTo>
                  <a:pt x="1488" y="3794"/>
                  <a:pt x="1411" y="3767"/>
                  <a:pt x="1335" y="3721"/>
                </a:cubicBezTo>
                <a:cubicBezTo>
                  <a:pt x="1192" y="3650"/>
                  <a:pt x="1120" y="3459"/>
                  <a:pt x="1168" y="3316"/>
                </a:cubicBezTo>
                <a:cubicBezTo>
                  <a:pt x="1216" y="3197"/>
                  <a:pt x="1335" y="3102"/>
                  <a:pt x="1501" y="3078"/>
                </a:cubicBezTo>
                <a:cubicBezTo>
                  <a:pt x="1549" y="3054"/>
                  <a:pt x="1525" y="3031"/>
                  <a:pt x="1549" y="2983"/>
                </a:cubicBezTo>
                <a:lnTo>
                  <a:pt x="1573" y="2983"/>
                </a:lnTo>
                <a:cubicBezTo>
                  <a:pt x="1835" y="2840"/>
                  <a:pt x="2025" y="2554"/>
                  <a:pt x="2192" y="2340"/>
                </a:cubicBezTo>
                <a:cubicBezTo>
                  <a:pt x="2406" y="2102"/>
                  <a:pt x="2573" y="1864"/>
                  <a:pt x="2763" y="1602"/>
                </a:cubicBezTo>
                <a:lnTo>
                  <a:pt x="2763" y="1602"/>
                </a:lnTo>
                <a:cubicBezTo>
                  <a:pt x="2740" y="1697"/>
                  <a:pt x="2740" y="1792"/>
                  <a:pt x="2740" y="1887"/>
                </a:cubicBezTo>
                <a:cubicBezTo>
                  <a:pt x="2740" y="1935"/>
                  <a:pt x="2740" y="2102"/>
                  <a:pt x="2859" y="2149"/>
                </a:cubicBezTo>
                <a:cubicBezTo>
                  <a:pt x="2888" y="2172"/>
                  <a:pt x="2922" y="2182"/>
                  <a:pt x="2958" y="2182"/>
                </a:cubicBezTo>
                <a:cubicBezTo>
                  <a:pt x="3038" y="2182"/>
                  <a:pt x="3126" y="2129"/>
                  <a:pt x="3192" y="2030"/>
                </a:cubicBezTo>
                <a:cubicBezTo>
                  <a:pt x="3311" y="1887"/>
                  <a:pt x="3406" y="1721"/>
                  <a:pt x="3478" y="1554"/>
                </a:cubicBezTo>
                <a:close/>
                <a:moveTo>
                  <a:pt x="3954" y="4769"/>
                </a:moveTo>
                <a:cubicBezTo>
                  <a:pt x="3954" y="4817"/>
                  <a:pt x="3954" y="4840"/>
                  <a:pt x="3978" y="4888"/>
                </a:cubicBezTo>
                <a:lnTo>
                  <a:pt x="3930" y="4888"/>
                </a:lnTo>
                <a:cubicBezTo>
                  <a:pt x="3721" y="4987"/>
                  <a:pt x="3487" y="5034"/>
                  <a:pt x="3250" y="5034"/>
                </a:cubicBezTo>
                <a:cubicBezTo>
                  <a:pt x="3028" y="5034"/>
                  <a:pt x="2804" y="4992"/>
                  <a:pt x="2597" y="4912"/>
                </a:cubicBezTo>
                <a:cubicBezTo>
                  <a:pt x="2597" y="4888"/>
                  <a:pt x="2597" y="4840"/>
                  <a:pt x="2597" y="4793"/>
                </a:cubicBezTo>
                <a:cubicBezTo>
                  <a:pt x="2787" y="4888"/>
                  <a:pt x="3025" y="4936"/>
                  <a:pt x="3240" y="4936"/>
                </a:cubicBezTo>
                <a:cubicBezTo>
                  <a:pt x="3502" y="4936"/>
                  <a:pt x="3740" y="4888"/>
                  <a:pt x="3954" y="4769"/>
                </a:cubicBezTo>
                <a:close/>
                <a:moveTo>
                  <a:pt x="4002" y="5031"/>
                </a:moveTo>
                <a:cubicBezTo>
                  <a:pt x="4002" y="5055"/>
                  <a:pt x="4002" y="5079"/>
                  <a:pt x="4026" y="5102"/>
                </a:cubicBezTo>
                <a:cubicBezTo>
                  <a:pt x="3811" y="5245"/>
                  <a:pt x="3549" y="5341"/>
                  <a:pt x="3287" y="5341"/>
                </a:cubicBezTo>
                <a:cubicBezTo>
                  <a:pt x="3242" y="5345"/>
                  <a:pt x="3197" y="5347"/>
                  <a:pt x="3153" y="5347"/>
                </a:cubicBezTo>
                <a:cubicBezTo>
                  <a:pt x="2936" y="5347"/>
                  <a:pt x="2723" y="5300"/>
                  <a:pt x="2525" y="5221"/>
                </a:cubicBezTo>
                <a:cubicBezTo>
                  <a:pt x="2549" y="5174"/>
                  <a:pt x="2549" y="5126"/>
                  <a:pt x="2573" y="5079"/>
                </a:cubicBezTo>
                <a:cubicBezTo>
                  <a:pt x="2787" y="5150"/>
                  <a:pt x="3002" y="5174"/>
                  <a:pt x="3240" y="5174"/>
                </a:cubicBezTo>
                <a:cubicBezTo>
                  <a:pt x="3502" y="5174"/>
                  <a:pt x="3764" y="5126"/>
                  <a:pt x="4002" y="5031"/>
                </a:cubicBezTo>
                <a:close/>
                <a:moveTo>
                  <a:pt x="4073" y="5221"/>
                </a:moveTo>
                <a:cubicBezTo>
                  <a:pt x="4097" y="5269"/>
                  <a:pt x="4121" y="5293"/>
                  <a:pt x="4145" y="5317"/>
                </a:cubicBezTo>
                <a:lnTo>
                  <a:pt x="4121" y="5317"/>
                </a:lnTo>
                <a:cubicBezTo>
                  <a:pt x="3883" y="5555"/>
                  <a:pt x="3573" y="5698"/>
                  <a:pt x="3240" y="5698"/>
                </a:cubicBezTo>
                <a:cubicBezTo>
                  <a:pt x="2930" y="5698"/>
                  <a:pt x="2644" y="5603"/>
                  <a:pt x="2406" y="5412"/>
                </a:cubicBezTo>
                <a:cubicBezTo>
                  <a:pt x="2430" y="5388"/>
                  <a:pt x="2430" y="5364"/>
                  <a:pt x="2454" y="5341"/>
                </a:cubicBezTo>
                <a:cubicBezTo>
                  <a:pt x="2668" y="5436"/>
                  <a:pt x="2930" y="5483"/>
                  <a:pt x="3168" y="5483"/>
                </a:cubicBezTo>
                <a:lnTo>
                  <a:pt x="3287" y="5483"/>
                </a:lnTo>
                <a:cubicBezTo>
                  <a:pt x="3573" y="5460"/>
                  <a:pt x="3835" y="5388"/>
                  <a:pt x="4073" y="5221"/>
                </a:cubicBezTo>
                <a:close/>
                <a:moveTo>
                  <a:pt x="3335" y="5841"/>
                </a:moveTo>
                <a:lnTo>
                  <a:pt x="3335" y="6126"/>
                </a:lnTo>
                <a:lnTo>
                  <a:pt x="3264" y="6126"/>
                </a:lnTo>
                <a:lnTo>
                  <a:pt x="3287" y="5841"/>
                </a:lnTo>
                <a:close/>
                <a:moveTo>
                  <a:pt x="3454" y="6269"/>
                </a:moveTo>
                <a:lnTo>
                  <a:pt x="3454" y="6698"/>
                </a:lnTo>
                <a:cubicBezTo>
                  <a:pt x="3454" y="6722"/>
                  <a:pt x="3502" y="6769"/>
                  <a:pt x="3526" y="6769"/>
                </a:cubicBezTo>
                <a:lnTo>
                  <a:pt x="3978" y="6769"/>
                </a:lnTo>
                <a:lnTo>
                  <a:pt x="3978" y="7127"/>
                </a:lnTo>
                <a:lnTo>
                  <a:pt x="3526" y="7127"/>
                </a:lnTo>
                <a:cubicBezTo>
                  <a:pt x="3502" y="7127"/>
                  <a:pt x="3454" y="7150"/>
                  <a:pt x="3454" y="7198"/>
                </a:cubicBezTo>
                <a:lnTo>
                  <a:pt x="3454" y="8579"/>
                </a:lnTo>
                <a:lnTo>
                  <a:pt x="3097" y="8579"/>
                </a:lnTo>
                <a:lnTo>
                  <a:pt x="3097" y="7198"/>
                </a:lnTo>
                <a:cubicBezTo>
                  <a:pt x="3097" y="7150"/>
                  <a:pt x="3073" y="7127"/>
                  <a:pt x="3025" y="7127"/>
                </a:cubicBezTo>
                <a:lnTo>
                  <a:pt x="2573" y="7127"/>
                </a:lnTo>
                <a:lnTo>
                  <a:pt x="2573" y="6769"/>
                </a:lnTo>
                <a:lnTo>
                  <a:pt x="3025" y="6769"/>
                </a:lnTo>
                <a:cubicBezTo>
                  <a:pt x="3073" y="6769"/>
                  <a:pt x="3097" y="6722"/>
                  <a:pt x="3097" y="6698"/>
                </a:cubicBezTo>
                <a:lnTo>
                  <a:pt x="3097" y="6269"/>
                </a:lnTo>
                <a:close/>
                <a:moveTo>
                  <a:pt x="4216" y="5436"/>
                </a:moveTo>
                <a:cubicBezTo>
                  <a:pt x="4288" y="5483"/>
                  <a:pt x="4359" y="5555"/>
                  <a:pt x="4430" y="5603"/>
                </a:cubicBezTo>
                <a:cubicBezTo>
                  <a:pt x="4645" y="5769"/>
                  <a:pt x="4907" y="5864"/>
                  <a:pt x="5169" y="5960"/>
                </a:cubicBezTo>
                <a:cubicBezTo>
                  <a:pt x="5240" y="5984"/>
                  <a:pt x="5288" y="6007"/>
                  <a:pt x="5335" y="6031"/>
                </a:cubicBezTo>
                <a:cubicBezTo>
                  <a:pt x="5621" y="6126"/>
                  <a:pt x="5931" y="6269"/>
                  <a:pt x="6121" y="6531"/>
                </a:cubicBezTo>
                <a:cubicBezTo>
                  <a:pt x="6336" y="6817"/>
                  <a:pt x="6383" y="7198"/>
                  <a:pt x="6407" y="7531"/>
                </a:cubicBezTo>
                <a:cubicBezTo>
                  <a:pt x="6455" y="8198"/>
                  <a:pt x="6455" y="8865"/>
                  <a:pt x="6407" y="9508"/>
                </a:cubicBezTo>
                <a:cubicBezTo>
                  <a:pt x="6383" y="9722"/>
                  <a:pt x="6359" y="9937"/>
                  <a:pt x="6217" y="10056"/>
                </a:cubicBezTo>
                <a:cubicBezTo>
                  <a:pt x="6083" y="10208"/>
                  <a:pt x="5889" y="10254"/>
                  <a:pt x="5670" y="10254"/>
                </a:cubicBezTo>
                <a:cubicBezTo>
                  <a:pt x="5615" y="10254"/>
                  <a:pt x="5559" y="10251"/>
                  <a:pt x="5502" y="10246"/>
                </a:cubicBezTo>
                <a:lnTo>
                  <a:pt x="5216" y="10246"/>
                </a:lnTo>
                <a:cubicBezTo>
                  <a:pt x="5026" y="9294"/>
                  <a:pt x="4978" y="8341"/>
                  <a:pt x="5026" y="7389"/>
                </a:cubicBezTo>
                <a:cubicBezTo>
                  <a:pt x="5026" y="7341"/>
                  <a:pt x="5002" y="7293"/>
                  <a:pt x="4954" y="7293"/>
                </a:cubicBezTo>
                <a:cubicBezTo>
                  <a:pt x="4931" y="7293"/>
                  <a:pt x="4883" y="7317"/>
                  <a:pt x="4883" y="7365"/>
                </a:cubicBezTo>
                <a:cubicBezTo>
                  <a:pt x="4835" y="8341"/>
                  <a:pt x="4883" y="9294"/>
                  <a:pt x="5073" y="10246"/>
                </a:cubicBezTo>
                <a:lnTo>
                  <a:pt x="1382" y="10199"/>
                </a:lnTo>
                <a:cubicBezTo>
                  <a:pt x="1549" y="9222"/>
                  <a:pt x="1620" y="8222"/>
                  <a:pt x="1597" y="7222"/>
                </a:cubicBezTo>
                <a:cubicBezTo>
                  <a:pt x="1597" y="7198"/>
                  <a:pt x="1573" y="7150"/>
                  <a:pt x="1525" y="7150"/>
                </a:cubicBezTo>
                <a:cubicBezTo>
                  <a:pt x="1501" y="7150"/>
                  <a:pt x="1454" y="7198"/>
                  <a:pt x="1454" y="7222"/>
                </a:cubicBezTo>
                <a:cubicBezTo>
                  <a:pt x="1477" y="8222"/>
                  <a:pt x="1406" y="9222"/>
                  <a:pt x="1239" y="10199"/>
                </a:cubicBezTo>
                <a:lnTo>
                  <a:pt x="787" y="10199"/>
                </a:lnTo>
                <a:cubicBezTo>
                  <a:pt x="596" y="10199"/>
                  <a:pt x="382" y="10199"/>
                  <a:pt x="263" y="10056"/>
                </a:cubicBezTo>
                <a:cubicBezTo>
                  <a:pt x="144" y="9937"/>
                  <a:pt x="144" y="9746"/>
                  <a:pt x="144" y="9556"/>
                </a:cubicBezTo>
                <a:cubicBezTo>
                  <a:pt x="168" y="8865"/>
                  <a:pt x="239" y="8174"/>
                  <a:pt x="382" y="7484"/>
                </a:cubicBezTo>
                <a:cubicBezTo>
                  <a:pt x="477" y="7031"/>
                  <a:pt x="596" y="6555"/>
                  <a:pt x="954" y="6269"/>
                </a:cubicBezTo>
                <a:cubicBezTo>
                  <a:pt x="1120" y="6103"/>
                  <a:pt x="1358" y="6007"/>
                  <a:pt x="1597" y="5912"/>
                </a:cubicBezTo>
                <a:lnTo>
                  <a:pt x="1620" y="5888"/>
                </a:lnTo>
                <a:cubicBezTo>
                  <a:pt x="1882" y="5793"/>
                  <a:pt x="2120" y="5698"/>
                  <a:pt x="2311" y="5507"/>
                </a:cubicBezTo>
                <a:cubicBezTo>
                  <a:pt x="2525" y="5698"/>
                  <a:pt x="2835" y="5817"/>
                  <a:pt x="3144" y="5841"/>
                </a:cubicBezTo>
                <a:lnTo>
                  <a:pt x="3121" y="6126"/>
                </a:lnTo>
                <a:lnTo>
                  <a:pt x="3025" y="6126"/>
                </a:lnTo>
                <a:cubicBezTo>
                  <a:pt x="3002" y="6126"/>
                  <a:pt x="2954" y="6150"/>
                  <a:pt x="2954" y="6198"/>
                </a:cubicBezTo>
                <a:lnTo>
                  <a:pt x="2954" y="6627"/>
                </a:lnTo>
                <a:lnTo>
                  <a:pt x="2502" y="6627"/>
                </a:lnTo>
                <a:cubicBezTo>
                  <a:pt x="2454" y="6627"/>
                  <a:pt x="2430" y="6650"/>
                  <a:pt x="2430" y="6698"/>
                </a:cubicBezTo>
                <a:lnTo>
                  <a:pt x="2430" y="7198"/>
                </a:lnTo>
                <a:cubicBezTo>
                  <a:pt x="2430" y="7222"/>
                  <a:pt x="2454" y="7270"/>
                  <a:pt x="2502" y="7270"/>
                </a:cubicBezTo>
                <a:lnTo>
                  <a:pt x="2954" y="7270"/>
                </a:lnTo>
                <a:lnTo>
                  <a:pt x="2954" y="8651"/>
                </a:lnTo>
                <a:cubicBezTo>
                  <a:pt x="2954" y="8698"/>
                  <a:pt x="3002" y="8722"/>
                  <a:pt x="3025" y="8722"/>
                </a:cubicBezTo>
                <a:lnTo>
                  <a:pt x="3526" y="8722"/>
                </a:lnTo>
                <a:cubicBezTo>
                  <a:pt x="3573" y="8722"/>
                  <a:pt x="3597" y="8698"/>
                  <a:pt x="3597" y="8651"/>
                </a:cubicBezTo>
                <a:lnTo>
                  <a:pt x="3597" y="7270"/>
                </a:lnTo>
                <a:lnTo>
                  <a:pt x="4049" y="7270"/>
                </a:lnTo>
                <a:cubicBezTo>
                  <a:pt x="4097" y="7270"/>
                  <a:pt x="4121" y="7222"/>
                  <a:pt x="4121" y="7198"/>
                </a:cubicBezTo>
                <a:lnTo>
                  <a:pt x="4121" y="6698"/>
                </a:lnTo>
                <a:cubicBezTo>
                  <a:pt x="4121" y="6650"/>
                  <a:pt x="4097" y="6627"/>
                  <a:pt x="4049" y="6627"/>
                </a:cubicBezTo>
                <a:lnTo>
                  <a:pt x="3597" y="6627"/>
                </a:lnTo>
                <a:lnTo>
                  <a:pt x="3597" y="6198"/>
                </a:lnTo>
                <a:cubicBezTo>
                  <a:pt x="3597" y="6150"/>
                  <a:pt x="3573" y="6126"/>
                  <a:pt x="3526" y="6126"/>
                </a:cubicBezTo>
                <a:lnTo>
                  <a:pt x="3478" y="6126"/>
                </a:lnTo>
                <a:lnTo>
                  <a:pt x="3478" y="5841"/>
                </a:lnTo>
                <a:cubicBezTo>
                  <a:pt x="3478" y="5817"/>
                  <a:pt x="3478" y="5817"/>
                  <a:pt x="3478" y="5817"/>
                </a:cubicBezTo>
                <a:cubicBezTo>
                  <a:pt x="3764" y="5769"/>
                  <a:pt x="4026" y="5626"/>
                  <a:pt x="4216" y="5436"/>
                </a:cubicBezTo>
                <a:close/>
                <a:moveTo>
                  <a:pt x="3310" y="1"/>
                </a:moveTo>
                <a:cubicBezTo>
                  <a:pt x="2740" y="1"/>
                  <a:pt x="2179" y="259"/>
                  <a:pt x="1739" y="721"/>
                </a:cubicBezTo>
                <a:cubicBezTo>
                  <a:pt x="1335" y="1149"/>
                  <a:pt x="1073" y="1721"/>
                  <a:pt x="1001" y="2340"/>
                </a:cubicBezTo>
                <a:cubicBezTo>
                  <a:pt x="1001" y="2459"/>
                  <a:pt x="1001" y="2578"/>
                  <a:pt x="1025" y="2721"/>
                </a:cubicBezTo>
                <a:cubicBezTo>
                  <a:pt x="1073" y="2840"/>
                  <a:pt x="1168" y="2959"/>
                  <a:pt x="1263" y="3007"/>
                </a:cubicBezTo>
                <a:cubicBezTo>
                  <a:pt x="1168" y="3054"/>
                  <a:pt x="1073" y="3150"/>
                  <a:pt x="1049" y="3269"/>
                </a:cubicBezTo>
                <a:cubicBezTo>
                  <a:pt x="977" y="3459"/>
                  <a:pt x="1073" y="3721"/>
                  <a:pt x="1263" y="3840"/>
                </a:cubicBezTo>
                <a:cubicBezTo>
                  <a:pt x="1343" y="3904"/>
                  <a:pt x="1443" y="3936"/>
                  <a:pt x="1544" y="3936"/>
                </a:cubicBezTo>
                <a:cubicBezTo>
                  <a:pt x="1594" y="3936"/>
                  <a:pt x="1644" y="3928"/>
                  <a:pt x="1692" y="3912"/>
                </a:cubicBezTo>
                <a:cubicBezTo>
                  <a:pt x="1882" y="4269"/>
                  <a:pt x="2120" y="4531"/>
                  <a:pt x="2430" y="4721"/>
                </a:cubicBezTo>
                <a:cubicBezTo>
                  <a:pt x="2502" y="4936"/>
                  <a:pt x="2406" y="5198"/>
                  <a:pt x="2263" y="5364"/>
                </a:cubicBezTo>
                <a:lnTo>
                  <a:pt x="2240" y="5364"/>
                </a:lnTo>
                <a:cubicBezTo>
                  <a:pt x="2240" y="5364"/>
                  <a:pt x="2240" y="5388"/>
                  <a:pt x="2240" y="5388"/>
                </a:cubicBezTo>
                <a:cubicBezTo>
                  <a:pt x="2049" y="5555"/>
                  <a:pt x="1835" y="5674"/>
                  <a:pt x="1573" y="5769"/>
                </a:cubicBezTo>
                <a:lnTo>
                  <a:pt x="1549" y="5793"/>
                </a:lnTo>
                <a:cubicBezTo>
                  <a:pt x="1311" y="5888"/>
                  <a:pt x="1049" y="5984"/>
                  <a:pt x="858" y="6150"/>
                </a:cubicBezTo>
                <a:cubicBezTo>
                  <a:pt x="477" y="6484"/>
                  <a:pt x="334" y="6984"/>
                  <a:pt x="239" y="7460"/>
                </a:cubicBezTo>
                <a:cubicBezTo>
                  <a:pt x="96" y="8151"/>
                  <a:pt x="25" y="8865"/>
                  <a:pt x="1" y="9556"/>
                </a:cubicBezTo>
                <a:cubicBezTo>
                  <a:pt x="1" y="9794"/>
                  <a:pt x="25" y="10008"/>
                  <a:pt x="168" y="10175"/>
                </a:cubicBezTo>
                <a:cubicBezTo>
                  <a:pt x="311" y="10318"/>
                  <a:pt x="549" y="10342"/>
                  <a:pt x="787" y="10342"/>
                </a:cubicBezTo>
                <a:lnTo>
                  <a:pt x="5502" y="10389"/>
                </a:lnTo>
                <a:lnTo>
                  <a:pt x="5550" y="10389"/>
                </a:lnTo>
                <a:cubicBezTo>
                  <a:pt x="5836" y="10389"/>
                  <a:pt x="6145" y="10365"/>
                  <a:pt x="6336" y="10151"/>
                </a:cubicBezTo>
                <a:cubicBezTo>
                  <a:pt x="6479" y="9984"/>
                  <a:pt x="6526" y="9746"/>
                  <a:pt x="6550" y="9532"/>
                </a:cubicBezTo>
                <a:cubicBezTo>
                  <a:pt x="6598" y="8865"/>
                  <a:pt x="6598" y="8174"/>
                  <a:pt x="6550" y="7531"/>
                </a:cubicBezTo>
                <a:cubicBezTo>
                  <a:pt x="6526" y="7174"/>
                  <a:pt x="6479" y="6769"/>
                  <a:pt x="6240" y="6436"/>
                </a:cubicBezTo>
                <a:cubicBezTo>
                  <a:pt x="6026" y="6150"/>
                  <a:pt x="5693" y="6007"/>
                  <a:pt x="5383" y="5888"/>
                </a:cubicBezTo>
                <a:cubicBezTo>
                  <a:pt x="5335" y="5864"/>
                  <a:pt x="5288" y="5841"/>
                  <a:pt x="5216" y="5841"/>
                </a:cubicBezTo>
                <a:cubicBezTo>
                  <a:pt x="4978" y="5745"/>
                  <a:pt x="4716" y="5650"/>
                  <a:pt x="4502" y="5483"/>
                </a:cubicBezTo>
                <a:cubicBezTo>
                  <a:pt x="4169" y="5245"/>
                  <a:pt x="4073" y="4912"/>
                  <a:pt x="4121" y="4721"/>
                </a:cubicBezTo>
                <a:cubicBezTo>
                  <a:pt x="4121" y="4721"/>
                  <a:pt x="4121" y="4698"/>
                  <a:pt x="4121" y="4698"/>
                </a:cubicBezTo>
                <a:cubicBezTo>
                  <a:pt x="4383" y="4507"/>
                  <a:pt x="4645" y="4245"/>
                  <a:pt x="4812" y="3912"/>
                </a:cubicBezTo>
                <a:cubicBezTo>
                  <a:pt x="4867" y="3928"/>
                  <a:pt x="4923" y="3936"/>
                  <a:pt x="4977" y="3936"/>
                </a:cubicBezTo>
                <a:cubicBezTo>
                  <a:pt x="5087" y="3936"/>
                  <a:pt x="5193" y="3904"/>
                  <a:pt x="5288" y="3840"/>
                </a:cubicBezTo>
                <a:cubicBezTo>
                  <a:pt x="5478" y="3721"/>
                  <a:pt x="5574" y="3483"/>
                  <a:pt x="5502" y="3269"/>
                </a:cubicBezTo>
                <a:cubicBezTo>
                  <a:pt x="5454" y="3102"/>
                  <a:pt x="5288" y="2983"/>
                  <a:pt x="5097" y="2935"/>
                </a:cubicBezTo>
                <a:cubicBezTo>
                  <a:pt x="5097" y="2888"/>
                  <a:pt x="5097" y="2840"/>
                  <a:pt x="5121" y="2792"/>
                </a:cubicBezTo>
                <a:cubicBezTo>
                  <a:pt x="5121" y="2792"/>
                  <a:pt x="5145" y="2792"/>
                  <a:pt x="5169" y="2769"/>
                </a:cubicBezTo>
                <a:cubicBezTo>
                  <a:pt x="5335" y="2673"/>
                  <a:pt x="5431" y="2459"/>
                  <a:pt x="5454" y="2173"/>
                </a:cubicBezTo>
                <a:cubicBezTo>
                  <a:pt x="5478" y="1697"/>
                  <a:pt x="5335" y="1221"/>
                  <a:pt x="5050" y="840"/>
                </a:cubicBezTo>
                <a:cubicBezTo>
                  <a:pt x="4764" y="459"/>
                  <a:pt x="4383" y="197"/>
                  <a:pt x="3930" y="78"/>
                </a:cubicBezTo>
                <a:cubicBezTo>
                  <a:pt x="3764" y="30"/>
                  <a:pt x="3621" y="6"/>
                  <a:pt x="3454" y="6"/>
                </a:cubicBezTo>
                <a:cubicBezTo>
                  <a:pt x="3406" y="2"/>
                  <a:pt x="3358" y="1"/>
                  <a:pt x="33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012" name="Google Shape;2012;p57"/>
          <p:cNvGrpSpPr/>
          <p:nvPr/>
        </p:nvGrpSpPr>
        <p:grpSpPr>
          <a:xfrm>
            <a:off x="4887046" y="1866371"/>
            <a:ext cx="638248" cy="676642"/>
            <a:chOff x="5409495" y="2158997"/>
            <a:chExt cx="401161" cy="413545"/>
          </a:xfrm>
        </p:grpSpPr>
        <p:sp>
          <p:nvSpPr>
            <p:cNvPr id="2013" name="Google Shape;2013;p57"/>
            <p:cNvSpPr/>
            <p:nvPr/>
          </p:nvSpPr>
          <p:spPr>
            <a:xfrm>
              <a:off x="5597231" y="2170106"/>
              <a:ext cx="28509" cy="25881"/>
            </a:xfrm>
            <a:custGeom>
              <a:avLst/>
              <a:gdLst/>
              <a:ahLst/>
              <a:cxnLst/>
              <a:rect l="l" t="t" r="r" b="b"/>
              <a:pathLst>
                <a:path w="716" h="650" extrusionOk="0">
                  <a:moveTo>
                    <a:pt x="406" y="150"/>
                  </a:moveTo>
                  <a:cubicBezTo>
                    <a:pt x="429" y="150"/>
                    <a:pt x="477" y="150"/>
                    <a:pt x="501" y="197"/>
                  </a:cubicBezTo>
                  <a:cubicBezTo>
                    <a:pt x="548" y="245"/>
                    <a:pt x="548" y="317"/>
                    <a:pt x="525" y="388"/>
                  </a:cubicBezTo>
                  <a:cubicBezTo>
                    <a:pt x="501" y="436"/>
                    <a:pt x="429" y="483"/>
                    <a:pt x="358" y="507"/>
                  </a:cubicBezTo>
                  <a:cubicBezTo>
                    <a:pt x="310" y="507"/>
                    <a:pt x="263" y="483"/>
                    <a:pt x="239" y="459"/>
                  </a:cubicBezTo>
                  <a:cubicBezTo>
                    <a:pt x="191" y="436"/>
                    <a:pt x="167" y="364"/>
                    <a:pt x="191" y="293"/>
                  </a:cubicBezTo>
                  <a:cubicBezTo>
                    <a:pt x="215" y="221"/>
                    <a:pt x="287" y="174"/>
                    <a:pt x="358" y="150"/>
                  </a:cubicBezTo>
                  <a:close/>
                  <a:moveTo>
                    <a:pt x="387" y="1"/>
                  </a:moveTo>
                  <a:cubicBezTo>
                    <a:pt x="369" y="1"/>
                    <a:pt x="351" y="3"/>
                    <a:pt x="334" y="7"/>
                  </a:cubicBezTo>
                  <a:cubicBezTo>
                    <a:pt x="191" y="31"/>
                    <a:pt x="96" y="150"/>
                    <a:pt x="48" y="269"/>
                  </a:cubicBezTo>
                  <a:cubicBezTo>
                    <a:pt x="1" y="388"/>
                    <a:pt x="48" y="507"/>
                    <a:pt x="144" y="578"/>
                  </a:cubicBezTo>
                  <a:cubicBezTo>
                    <a:pt x="191" y="626"/>
                    <a:pt x="263" y="650"/>
                    <a:pt x="334" y="650"/>
                  </a:cubicBezTo>
                  <a:cubicBezTo>
                    <a:pt x="334" y="650"/>
                    <a:pt x="358" y="650"/>
                    <a:pt x="382" y="626"/>
                  </a:cubicBezTo>
                  <a:cubicBezTo>
                    <a:pt x="501" y="626"/>
                    <a:pt x="596" y="531"/>
                    <a:pt x="644" y="436"/>
                  </a:cubicBezTo>
                  <a:cubicBezTo>
                    <a:pt x="715" y="340"/>
                    <a:pt x="691" y="197"/>
                    <a:pt x="620" y="102"/>
                  </a:cubicBezTo>
                  <a:cubicBezTo>
                    <a:pt x="561" y="43"/>
                    <a:pt x="470" y="1"/>
                    <a:pt x="3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 name="Google Shape;2014;p57"/>
            <p:cNvSpPr/>
            <p:nvPr/>
          </p:nvSpPr>
          <p:spPr>
            <a:xfrm>
              <a:off x="5587755" y="2230110"/>
              <a:ext cx="48418" cy="80630"/>
            </a:xfrm>
            <a:custGeom>
              <a:avLst/>
              <a:gdLst/>
              <a:ahLst/>
              <a:cxnLst/>
              <a:rect l="l" t="t" r="r" b="b"/>
              <a:pathLst>
                <a:path w="1216" h="2025" extrusionOk="0">
                  <a:moveTo>
                    <a:pt x="691" y="143"/>
                  </a:moveTo>
                  <a:lnTo>
                    <a:pt x="691" y="548"/>
                  </a:lnTo>
                  <a:cubicBezTo>
                    <a:pt x="691" y="572"/>
                    <a:pt x="739" y="619"/>
                    <a:pt x="763" y="619"/>
                  </a:cubicBezTo>
                  <a:lnTo>
                    <a:pt x="1072" y="619"/>
                  </a:lnTo>
                  <a:lnTo>
                    <a:pt x="1072" y="810"/>
                  </a:lnTo>
                  <a:lnTo>
                    <a:pt x="763" y="810"/>
                  </a:lnTo>
                  <a:cubicBezTo>
                    <a:pt x="739" y="810"/>
                    <a:pt x="691" y="834"/>
                    <a:pt x="691" y="881"/>
                  </a:cubicBezTo>
                  <a:lnTo>
                    <a:pt x="691" y="1882"/>
                  </a:lnTo>
                  <a:lnTo>
                    <a:pt x="501" y="1882"/>
                  </a:lnTo>
                  <a:lnTo>
                    <a:pt x="501" y="881"/>
                  </a:lnTo>
                  <a:cubicBezTo>
                    <a:pt x="501" y="834"/>
                    <a:pt x="477" y="810"/>
                    <a:pt x="429" y="810"/>
                  </a:cubicBezTo>
                  <a:lnTo>
                    <a:pt x="144" y="810"/>
                  </a:lnTo>
                  <a:lnTo>
                    <a:pt x="144" y="619"/>
                  </a:lnTo>
                  <a:lnTo>
                    <a:pt x="429" y="619"/>
                  </a:lnTo>
                  <a:cubicBezTo>
                    <a:pt x="477" y="619"/>
                    <a:pt x="501" y="572"/>
                    <a:pt x="501" y="548"/>
                  </a:cubicBezTo>
                  <a:lnTo>
                    <a:pt x="501" y="143"/>
                  </a:lnTo>
                  <a:close/>
                  <a:moveTo>
                    <a:pt x="429" y="0"/>
                  </a:moveTo>
                  <a:cubicBezTo>
                    <a:pt x="382" y="0"/>
                    <a:pt x="358" y="48"/>
                    <a:pt x="358" y="72"/>
                  </a:cubicBezTo>
                  <a:lnTo>
                    <a:pt x="358" y="477"/>
                  </a:lnTo>
                  <a:lnTo>
                    <a:pt x="72" y="477"/>
                  </a:lnTo>
                  <a:cubicBezTo>
                    <a:pt x="24" y="477"/>
                    <a:pt x="1" y="500"/>
                    <a:pt x="1" y="548"/>
                  </a:cubicBezTo>
                  <a:lnTo>
                    <a:pt x="1" y="881"/>
                  </a:lnTo>
                  <a:cubicBezTo>
                    <a:pt x="1" y="929"/>
                    <a:pt x="24" y="953"/>
                    <a:pt x="72" y="953"/>
                  </a:cubicBezTo>
                  <a:lnTo>
                    <a:pt x="358" y="953"/>
                  </a:lnTo>
                  <a:lnTo>
                    <a:pt x="358" y="1953"/>
                  </a:lnTo>
                  <a:cubicBezTo>
                    <a:pt x="358" y="2001"/>
                    <a:pt x="382" y="2024"/>
                    <a:pt x="429" y="2024"/>
                  </a:cubicBezTo>
                  <a:lnTo>
                    <a:pt x="763" y="2024"/>
                  </a:lnTo>
                  <a:cubicBezTo>
                    <a:pt x="810" y="2024"/>
                    <a:pt x="834" y="2001"/>
                    <a:pt x="834" y="1953"/>
                  </a:cubicBezTo>
                  <a:lnTo>
                    <a:pt x="834" y="953"/>
                  </a:lnTo>
                  <a:lnTo>
                    <a:pt x="1144" y="953"/>
                  </a:lnTo>
                  <a:cubicBezTo>
                    <a:pt x="1168" y="953"/>
                    <a:pt x="1215" y="929"/>
                    <a:pt x="1215" y="881"/>
                  </a:cubicBezTo>
                  <a:lnTo>
                    <a:pt x="1215" y="548"/>
                  </a:lnTo>
                  <a:cubicBezTo>
                    <a:pt x="1215" y="500"/>
                    <a:pt x="1168" y="477"/>
                    <a:pt x="1144" y="477"/>
                  </a:cubicBezTo>
                  <a:lnTo>
                    <a:pt x="834" y="477"/>
                  </a:lnTo>
                  <a:lnTo>
                    <a:pt x="834" y="72"/>
                  </a:lnTo>
                  <a:cubicBezTo>
                    <a:pt x="834" y="48"/>
                    <a:pt x="810" y="0"/>
                    <a:pt x="7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 name="Google Shape;2015;p57"/>
            <p:cNvSpPr/>
            <p:nvPr/>
          </p:nvSpPr>
          <p:spPr>
            <a:xfrm>
              <a:off x="5409495" y="2158997"/>
              <a:ext cx="401161" cy="413545"/>
            </a:xfrm>
            <a:custGeom>
              <a:avLst/>
              <a:gdLst/>
              <a:ahLst/>
              <a:cxnLst/>
              <a:rect l="l" t="t" r="r" b="b"/>
              <a:pathLst>
                <a:path w="10075" h="10386" extrusionOk="0">
                  <a:moveTo>
                    <a:pt x="6407" y="1810"/>
                  </a:moveTo>
                  <a:cubicBezTo>
                    <a:pt x="6645" y="1977"/>
                    <a:pt x="6859" y="2167"/>
                    <a:pt x="7026" y="2382"/>
                  </a:cubicBezTo>
                  <a:cubicBezTo>
                    <a:pt x="6978" y="2477"/>
                    <a:pt x="6978" y="2596"/>
                    <a:pt x="6978" y="2691"/>
                  </a:cubicBezTo>
                  <a:cubicBezTo>
                    <a:pt x="6954" y="3072"/>
                    <a:pt x="6931" y="3477"/>
                    <a:pt x="6931" y="3858"/>
                  </a:cubicBezTo>
                  <a:lnTo>
                    <a:pt x="6931" y="3930"/>
                  </a:lnTo>
                  <a:cubicBezTo>
                    <a:pt x="6740" y="3930"/>
                    <a:pt x="6549" y="3930"/>
                    <a:pt x="6383" y="3906"/>
                  </a:cubicBezTo>
                  <a:cubicBezTo>
                    <a:pt x="6383" y="3882"/>
                    <a:pt x="6383" y="3834"/>
                    <a:pt x="6383" y="3787"/>
                  </a:cubicBezTo>
                  <a:cubicBezTo>
                    <a:pt x="6383" y="3739"/>
                    <a:pt x="6383" y="3668"/>
                    <a:pt x="6383" y="3596"/>
                  </a:cubicBezTo>
                  <a:cubicBezTo>
                    <a:pt x="6383" y="3144"/>
                    <a:pt x="6383" y="2667"/>
                    <a:pt x="6407" y="2215"/>
                  </a:cubicBezTo>
                  <a:cubicBezTo>
                    <a:pt x="6407" y="2143"/>
                    <a:pt x="6407" y="2096"/>
                    <a:pt x="6407" y="2024"/>
                  </a:cubicBezTo>
                  <a:cubicBezTo>
                    <a:pt x="6407" y="1953"/>
                    <a:pt x="6407" y="1881"/>
                    <a:pt x="6407" y="1810"/>
                  </a:cubicBezTo>
                  <a:close/>
                  <a:moveTo>
                    <a:pt x="5263" y="1381"/>
                  </a:moveTo>
                  <a:cubicBezTo>
                    <a:pt x="5454" y="1405"/>
                    <a:pt x="5645" y="1453"/>
                    <a:pt x="5835" y="1524"/>
                  </a:cubicBezTo>
                  <a:cubicBezTo>
                    <a:pt x="5811" y="1620"/>
                    <a:pt x="5787" y="1715"/>
                    <a:pt x="5787" y="1786"/>
                  </a:cubicBezTo>
                  <a:cubicBezTo>
                    <a:pt x="5740" y="2453"/>
                    <a:pt x="5716" y="3144"/>
                    <a:pt x="5716" y="3906"/>
                  </a:cubicBezTo>
                  <a:lnTo>
                    <a:pt x="5645" y="3906"/>
                  </a:lnTo>
                  <a:cubicBezTo>
                    <a:pt x="5240" y="3930"/>
                    <a:pt x="4835" y="3930"/>
                    <a:pt x="4430" y="3953"/>
                  </a:cubicBezTo>
                  <a:cubicBezTo>
                    <a:pt x="4430" y="3167"/>
                    <a:pt x="4406" y="2477"/>
                    <a:pt x="4359" y="1786"/>
                  </a:cubicBezTo>
                  <a:cubicBezTo>
                    <a:pt x="4359" y="1715"/>
                    <a:pt x="4359" y="1620"/>
                    <a:pt x="4311" y="1524"/>
                  </a:cubicBezTo>
                  <a:cubicBezTo>
                    <a:pt x="4501" y="1453"/>
                    <a:pt x="4692" y="1405"/>
                    <a:pt x="4882" y="1381"/>
                  </a:cubicBezTo>
                  <a:close/>
                  <a:moveTo>
                    <a:pt x="7573" y="3287"/>
                  </a:moveTo>
                  <a:cubicBezTo>
                    <a:pt x="7693" y="3453"/>
                    <a:pt x="7812" y="3644"/>
                    <a:pt x="8026" y="3787"/>
                  </a:cubicBezTo>
                  <a:cubicBezTo>
                    <a:pt x="8121" y="3882"/>
                    <a:pt x="8240" y="3930"/>
                    <a:pt x="8359" y="3977"/>
                  </a:cubicBezTo>
                  <a:cubicBezTo>
                    <a:pt x="8359" y="4001"/>
                    <a:pt x="8359" y="4001"/>
                    <a:pt x="8359" y="4025"/>
                  </a:cubicBezTo>
                  <a:cubicBezTo>
                    <a:pt x="8336" y="4001"/>
                    <a:pt x="8288" y="4001"/>
                    <a:pt x="8264" y="4001"/>
                  </a:cubicBezTo>
                  <a:cubicBezTo>
                    <a:pt x="8169" y="4001"/>
                    <a:pt x="8074" y="4001"/>
                    <a:pt x="7978" y="3977"/>
                  </a:cubicBezTo>
                  <a:cubicBezTo>
                    <a:pt x="7835" y="3977"/>
                    <a:pt x="7693" y="3977"/>
                    <a:pt x="7550" y="3953"/>
                  </a:cubicBezTo>
                  <a:cubicBezTo>
                    <a:pt x="7573" y="3739"/>
                    <a:pt x="7573" y="3501"/>
                    <a:pt x="7573" y="3287"/>
                  </a:cubicBezTo>
                  <a:close/>
                  <a:moveTo>
                    <a:pt x="3763" y="1810"/>
                  </a:moveTo>
                  <a:cubicBezTo>
                    <a:pt x="3763" y="1881"/>
                    <a:pt x="3763" y="1953"/>
                    <a:pt x="3763" y="2024"/>
                  </a:cubicBezTo>
                  <a:cubicBezTo>
                    <a:pt x="3763" y="2096"/>
                    <a:pt x="3763" y="2143"/>
                    <a:pt x="3763" y="2215"/>
                  </a:cubicBezTo>
                  <a:lnTo>
                    <a:pt x="3763" y="3739"/>
                  </a:lnTo>
                  <a:cubicBezTo>
                    <a:pt x="3763" y="3834"/>
                    <a:pt x="3763" y="3906"/>
                    <a:pt x="3763" y="4001"/>
                  </a:cubicBezTo>
                  <a:cubicBezTo>
                    <a:pt x="3620" y="4001"/>
                    <a:pt x="3454" y="4025"/>
                    <a:pt x="3311" y="4025"/>
                  </a:cubicBezTo>
                  <a:cubicBezTo>
                    <a:pt x="3287" y="4049"/>
                    <a:pt x="3263" y="4049"/>
                    <a:pt x="3239" y="4049"/>
                  </a:cubicBezTo>
                  <a:cubicBezTo>
                    <a:pt x="3215" y="3596"/>
                    <a:pt x="3192" y="3167"/>
                    <a:pt x="3192" y="2739"/>
                  </a:cubicBezTo>
                  <a:lnTo>
                    <a:pt x="3192" y="2691"/>
                  </a:lnTo>
                  <a:cubicBezTo>
                    <a:pt x="3168" y="2596"/>
                    <a:pt x="3168" y="2477"/>
                    <a:pt x="3120" y="2382"/>
                  </a:cubicBezTo>
                  <a:cubicBezTo>
                    <a:pt x="3311" y="2167"/>
                    <a:pt x="3525" y="1977"/>
                    <a:pt x="3763" y="1810"/>
                  </a:cubicBezTo>
                  <a:close/>
                  <a:moveTo>
                    <a:pt x="2572" y="3287"/>
                  </a:moveTo>
                  <a:lnTo>
                    <a:pt x="2596" y="4120"/>
                  </a:lnTo>
                  <a:cubicBezTo>
                    <a:pt x="2453" y="4120"/>
                    <a:pt x="2310" y="4144"/>
                    <a:pt x="2168" y="4168"/>
                  </a:cubicBezTo>
                  <a:lnTo>
                    <a:pt x="2144" y="4168"/>
                  </a:lnTo>
                  <a:cubicBezTo>
                    <a:pt x="2072" y="4168"/>
                    <a:pt x="1953" y="4191"/>
                    <a:pt x="1810" y="4215"/>
                  </a:cubicBezTo>
                  <a:lnTo>
                    <a:pt x="1787" y="4025"/>
                  </a:lnTo>
                  <a:cubicBezTo>
                    <a:pt x="1787" y="4025"/>
                    <a:pt x="1787" y="4001"/>
                    <a:pt x="1787" y="3977"/>
                  </a:cubicBezTo>
                  <a:cubicBezTo>
                    <a:pt x="1906" y="3930"/>
                    <a:pt x="2025" y="3882"/>
                    <a:pt x="2144" y="3787"/>
                  </a:cubicBezTo>
                  <a:cubicBezTo>
                    <a:pt x="2334" y="3644"/>
                    <a:pt x="2477" y="3453"/>
                    <a:pt x="2572" y="3287"/>
                  </a:cubicBezTo>
                  <a:close/>
                  <a:moveTo>
                    <a:pt x="7550" y="4096"/>
                  </a:moveTo>
                  <a:cubicBezTo>
                    <a:pt x="7693" y="4096"/>
                    <a:pt x="7835" y="4120"/>
                    <a:pt x="7978" y="4120"/>
                  </a:cubicBezTo>
                  <a:cubicBezTo>
                    <a:pt x="8074" y="4144"/>
                    <a:pt x="8169" y="4144"/>
                    <a:pt x="8264" y="4144"/>
                  </a:cubicBezTo>
                  <a:cubicBezTo>
                    <a:pt x="8288" y="4144"/>
                    <a:pt x="8312" y="4144"/>
                    <a:pt x="8336" y="4168"/>
                  </a:cubicBezTo>
                  <a:lnTo>
                    <a:pt x="8312" y="4334"/>
                  </a:lnTo>
                  <a:lnTo>
                    <a:pt x="8288" y="4334"/>
                  </a:lnTo>
                  <a:cubicBezTo>
                    <a:pt x="8050" y="4334"/>
                    <a:pt x="7788" y="4358"/>
                    <a:pt x="7550" y="4358"/>
                  </a:cubicBezTo>
                  <a:cubicBezTo>
                    <a:pt x="7550" y="4311"/>
                    <a:pt x="7550" y="4263"/>
                    <a:pt x="7550" y="4215"/>
                  </a:cubicBezTo>
                  <a:cubicBezTo>
                    <a:pt x="7550" y="4168"/>
                    <a:pt x="7550" y="4144"/>
                    <a:pt x="7550" y="4096"/>
                  </a:cubicBezTo>
                  <a:close/>
                  <a:moveTo>
                    <a:pt x="6383" y="4049"/>
                  </a:moveTo>
                  <a:cubicBezTo>
                    <a:pt x="6549" y="4072"/>
                    <a:pt x="6740" y="4072"/>
                    <a:pt x="6907" y="4072"/>
                  </a:cubicBezTo>
                  <a:cubicBezTo>
                    <a:pt x="6907" y="4168"/>
                    <a:pt x="6907" y="4263"/>
                    <a:pt x="6907" y="4358"/>
                  </a:cubicBezTo>
                  <a:lnTo>
                    <a:pt x="6597" y="4358"/>
                  </a:lnTo>
                  <a:cubicBezTo>
                    <a:pt x="6549" y="4358"/>
                    <a:pt x="6478" y="4382"/>
                    <a:pt x="6430" y="4382"/>
                  </a:cubicBezTo>
                  <a:cubicBezTo>
                    <a:pt x="6383" y="4358"/>
                    <a:pt x="6383" y="4382"/>
                    <a:pt x="6383" y="4334"/>
                  </a:cubicBezTo>
                  <a:cubicBezTo>
                    <a:pt x="6383" y="4311"/>
                    <a:pt x="6383" y="4215"/>
                    <a:pt x="6383" y="4144"/>
                  </a:cubicBezTo>
                  <a:cubicBezTo>
                    <a:pt x="6383" y="4096"/>
                    <a:pt x="6383" y="4049"/>
                    <a:pt x="6383" y="4049"/>
                  </a:cubicBezTo>
                  <a:close/>
                  <a:moveTo>
                    <a:pt x="5716" y="4049"/>
                  </a:moveTo>
                  <a:cubicBezTo>
                    <a:pt x="5716" y="4120"/>
                    <a:pt x="5716" y="4168"/>
                    <a:pt x="5716" y="4239"/>
                  </a:cubicBezTo>
                  <a:cubicBezTo>
                    <a:pt x="5716" y="4287"/>
                    <a:pt x="5716" y="4334"/>
                    <a:pt x="5716" y="4382"/>
                  </a:cubicBezTo>
                  <a:cubicBezTo>
                    <a:pt x="5502" y="4382"/>
                    <a:pt x="5311" y="4382"/>
                    <a:pt x="5121" y="4406"/>
                  </a:cubicBezTo>
                  <a:lnTo>
                    <a:pt x="4525" y="4406"/>
                  </a:lnTo>
                  <a:cubicBezTo>
                    <a:pt x="4506" y="4406"/>
                    <a:pt x="4491" y="4410"/>
                    <a:pt x="4480" y="4410"/>
                  </a:cubicBezTo>
                  <a:cubicBezTo>
                    <a:pt x="4462" y="4410"/>
                    <a:pt x="4454" y="4401"/>
                    <a:pt x="4454" y="4358"/>
                  </a:cubicBezTo>
                  <a:cubicBezTo>
                    <a:pt x="4430" y="4334"/>
                    <a:pt x="4454" y="4096"/>
                    <a:pt x="4454" y="4096"/>
                  </a:cubicBezTo>
                  <a:cubicBezTo>
                    <a:pt x="4835" y="4072"/>
                    <a:pt x="5240" y="4072"/>
                    <a:pt x="5645" y="4049"/>
                  </a:cubicBezTo>
                  <a:close/>
                  <a:moveTo>
                    <a:pt x="3787" y="4144"/>
                  </a:moveTo>
                  <a:lnTo>
                    <a:pt x="3787" y="4263"/>
                  </a:lnTo>
                  <a:lnTo>
                    <a:pt x="3787" y="4430"/>
                  </a:lnTo>
                  <a:lnTo>
                    <a:pt x="3263" y="4430"/>
                  </a:lnTo>
                  <a:lnTo>
                    <a:pt x="3239" y="4191"/>
                  </a:lnTo>
                  <a:cubicBezTo>
                    <a:pt x="3263" y="4191"/>
                    <a:pt x="3287" y="4191"/>
                    <a:pt x="3311" y="4168"/>
                  </a:cubicBezTo>
                  <a:lnTo>
                    <a:pt x="3335" y="4168"/>
                  </a:lnTo>
                  <a:cubicBezTo>
                    <a:pt x="3477" y="4168"/>
                    <a:pt x="3620" y="4144"/>
                    <a:pt x="3787" y="4144"/>
                  </a:cubicBezTo>
                  <a:close/>
                  <a:moveTo>
                    <a:pt x="2596" y="4263"/>
                  </a:moveTo>
                  <a:lnTo>
                    <a:pt x="2596" y="4430"/>
                  </a:lnTo>
                  <a:lnTo>
                    <a:pt x="2025" y="4453"/>
                  </a:lnTo>
                  <a:lnTo>
                    <a:pt x="1858" y="4453"/>
                  </a:lnTo>
                  <a:lnTo>
                    <a:pt x="1834" y="4358"/>
                  </a:lnTo>
                  <a:cubicBezTo>
                    <a:pt x="1953" y="4334"/>
                    <a:pt x="2096" y="4311"/>
                    <a:pt x="2144" y="4311"/>
                  </a:cubicBezTo>
                  <a:lnTo>
                    <a:pt x="2168" y="4311"/>
                  </a:lnTo>
                  <a:cubicBezTo>
                    <a:pt x="2310" y="4287"/>
                    <a:pt x="2453" y="4263"/>
                    <a:pt x="2596" y="4263"/>
                  </a:cubicBezTo>
                  <a:close/>
                  <a:moveTo>
                    <a:pt x="6907" y="4501"/>
                  </a:moveTo>
                  <a:cubicBezTo>
                    <a:pt x="6883" y="4811"/>
                    <a:pt x="6883" y="5120"/>
                    <a:pt x="6859" y="5430"/>
                  </a:cubicBezTo>
                  <a:lnTo>
                    <a:pt x="6359" y="5430"/>
                  </a:lnTo>
                  <a:lnTo>
                    <a:pt x="6359" y="5168"/>
                  </a:lnTo>
                  <a:cubicBezTo>
                    <a:pt x="6359" y="4954"/>
                    <a:pt x="6359" y="4739"/>
                    <a:pt x="6383" y="4525"/>
                  </a:cubicBezTo>
                  <a:lnTo>
                    <a:pt x="6907" y="4501"/>
                  </a:lnTo>
                  <a:close/>
                  <a:moveTo>
                    <a:pt x="5716" y="4525"/>
                  </a:moveTo>
                  <a:cubicBezTo>
                    <a:pt x="5716" y="4811"/>
                    <a:pt x="5716" y="5120"/>
                    <a:pt x="5716" y="5430"/>
                  </a:cubicBezTo>
                  <a:cubicBezTo>
                    <a:pt x="5478" y="5454"/>
                    <a:pt x="5240" y="5454"/>
                    <a:pt x="5002" y="5454"/>
                  </a:cubicBezTo>
                  <a:cubicBezTo>
                    <a:pt x="4835" y="5454"/>
                    <a:pt x="4621" y="5477"/>
                    <a:pt x="4430" y="5477"/>
                  </a:cubicBezTo>
                  <a:cubicBezTo>
                    <a:pt x="4454" y="5168"/>
                    <a:pt x="4454" y="4858"/>
                    <a:pt x="4454" y="4549"/>
                  </a:cubicBezTo>
                  <a:lnTo>
                    <a:pt x="5716" y="4525"/>
                  </a:lnTo>
                  <a:close/>
                  <a:moveTo>
                    <a:pt x="8288" y="4477"/>
                  </a:moveTo>
                  <a:cubicBezTo>
                    <a:pt x="8288" y="4596"/>
                    <a:pt x="8264" y="4715"/>
                    <a:pt x="8240" y="4834"/>
                  </a:cubicBezTo>
                  <a:lnTo>
                    <a:pt x="8169" y="5525"/>
                  </a:lnTo>
                  <a:cubicBezTo>
                    <a:pt x="7955" y="5501"/>
                    <a:pt x="7740" y="5477"/>
                    <a:pt x="7526" y="5477"/>
                  </a:cubicBezTo>
                  <a:cubicBezTo>
                    <a:pt x="7526" y="5144"/>
                    <a:pt x="7550" y="4811"/>
                    <a:pt x="7550" y="4501"/>
                  </a:cubicBezTo>
                  <a:cubicBezTo>
                    <a:pt x="7788" y="4501"/>
                    <a:pt x="8050" y="4477"/>
                    <a:pt x="8288" y="4477"/>
                  </a:cubicBezTo>
                  <a:close/>
                  <a:moveTo>
                    <a:pt x="3787" y="4549"/>
                  </a:moveTo>
                  <a:cubicBezTo>
                    <a:pt x="3787" y="4787"/>
                    <a:pt x="3787" y="5025"/>
                    <a:pt x="3787" y="5239"/>
                  </a:cubicBezTo>
                  <a:lnTo>
                    <a:pt x="3787" y="5525"/>
                  </a:lnTo>
                  <a:lnTo>
                    <a:pt x="3477" y="5525"/>
                  </a:lnTo>
                  <a:lnTo>
                    <a:pt x="3287" y="5549"/>
                  </a:lnTo>
                  <a:lnTo>
                    <a:pt x="3263" y="4572"/>
                  </a:lnTo>
                  <a:lnTo>
                    <a:pt x="3787" y="4549"/>
                  </a:lnTo>
                  <a:close/>
                  <a:moveTo>
                    <a:pt x="2596" y="4572"/>
                  </a:moveTo>
                  <a:cubicBezTo>
                    <a:pt x="2620" y="4906"/>
                    <a:pt x="2620" y="5239"/>
                    <a:pt x="2620" y="5573"/>
                  </a:cubicBezTo>
                  <a:lnTo>
                    <a:pt x="2620" y="5597"/>
                  </a:lnTo>
                  <a:cubicBezTo>
                    <a:pt x="2453" y="5597"/>
                    <a:pt x="2263" y="5620"/>
                    <a:pt x="2072" y="5620"/>
                  </a:cubicBezTo>
                  <a:lnTo>
                    <a:pt x="2001" y="5620"/>
                  </a:lnTo>
                  <a:cubicBezTo>
                    <a:pt x="1977" y="5358"/>
                    <a:pt x="1929" y="5096"/>
                    <a:pt x="1906" y="4834"/>
                  </a:cubicBezTo>
                  <a:lnTo>
                    <a:pt x="1882" y="4596"/>
                  </a:lnTo>
                  <a:lnTo>
                    <a:pt x="2025" y="4596"/>
                  </a:lnTo>
                  <a:lnTo>
                    <a:pt x="2596" y="4572"/>
                  </a:lnTo>
                  <a:close/>
                  <a:moveTo>
                    <a:pt x="7526" y="5620"/>
                  </a:moveTo>
                  <a:cubicBezTo>
                    <a:pt x="7740" y="5620"/>
                    <a:pt x="7931" y="5644"/>
                    <a:pt x="8145" y="5668"/>
                  </a:cubicBezTo>
                  <a:cubicBezTo>
                    <a:pt x="8145" y="5692"/>
                    <a:pt x="8145" y="5739"/>
                    <a:pt x="8145" y="5763"/>
                  </a:cubicBezTo>
                  <a:lnTo>
                    <a:pt x="8121" y="5882"/>
                  </a:lnTo>
                  <a:lnTo>
                    <a:pt x="7526" y="5882"/>
                  </a:lnTo>
                  <a:cubicBezTo>
                    <a:pt x="7526" y="5835"/>
                    <a:pt x="7526" y="5763"/>
                    <a:pt x="7526" y="5692"/>
                  </a:cubicBezTo>
                  <a:lnTo>
                    <a:pt x="7526" y="5620"/>
                  </a:lnTo>
                  <a:close/>
                  <a:moveTo>
                    <a:pt x="6859" y="5573"/>
                  </a:moveTo>
                  <a:lnTo>
                    <a:pt x="6835" y="5906"/>
                  </a:lnTo>
                  <a:lnTo>
                    <a:pt x="6359" y="5906"/>
                  </a:lnTo>
                  <a:cubicBezTo>
                    <a:pt x="6359" y="5787"/>
                    <a:pt x="6359" y="5692"/>
                    <a:pt x="6359" y="5573"/>
                  </a:cubicBezTo>
                  <a:close/>
                  <a:moveTo>
                    <a:pt x="5716" y="5573"/>
                  </a:moveTo>
                  <a:cubicBezTo>
                    <a:pt x="5716" y="5597"/>
                    <a:pt x="5716" y="5644"/>
                    <a:pt x="5716" y="5668"/>
                  </a:cubicBezTo>
                  <a:cubicBezTo>
                    <a:pt x="5716" y="5739"/>
                    <a:pt x="5716" y="5811"/>
                    <a:pt x="5716" y="5882"/>
                  </a:cubicBezTo>
                  <a:cubicBezTo>
                    <a:pt x="5716" y="5906"/>
                    <a:pt x="5716" y="5906"/>
                    <a:pt x="5716" y="5906"/>
                  </a:cubicBezTo>
                  <a:cubicBezTo>
                    <a:pt x="5287" y="5930"/>
                    <a:pt x="4859" y="5930"/>
                    <a:pt x="4430" y="5930"/>
                  </a:cubicBezTo>
                  <a:cubicBezTo>
                    <a:pt x="4430" y="5835"/>
                    <a:pt x="4430" y="5716"/>
                    <a:pt x="4430" y="5620"/>
                  </a:cubicBezTo>
                  <a:cubicBezTo>
                    <a:pt x="4621" y="5597"/>
                    <a:pt x="4835" y="5597"/>
                    <a:pt x="5025" y="5597"/>
                  </a:cubicBezTo>
                  <a:cubicBezTo>
                    <a:pt x="5240" y="5597"/>
                    <a:pt x="5478" y="5597"/>
                    <a:pt x="5716" y="5573"/>
                  </a:cubicBezTo>
                  <a:close/>
                  <a:moveTo>
                    <a:pt x="3787" y="5668"/>
                  </a:moveTo>
                  <a:lnTo>
                    <a:pt x="3787" y="5763"/>
                  </a:lnTo>
                  <a:lnTo>
                    <a:pt x="3787" y="5954"/>
                  </a:lnTo>
                  <a:lnTo>
                    <a:pt x="3311" y="5954"/>
                  </a:lnTo>
                  <a:lnTo>
                    <a:pt x="3311" y="5692"/>
                  </a:lnTo>
                  <a:lnTo>
                    <a:pt x="3477" y="5668"/>
                  </a:lnTo>
                  <a:close/>
                  <a:moveTo>
                    <a:pt x="2620" y="5739"/>
                  </a:moveTo>
                  <a:cubicBezTo>
                    <a:pt x="2644" y="5811"/>
                    <a:pt x="2644" y="5882"/>
                    <a:pt x="2644" y="5954"/>
                  </a:cubicBezTo>
                  <a:cubicBezTo>
                    <a:pt x="2430" y="5978"/>
                    <a:pt x="2239" y="5978"/>
                    <a:pt x="2049" y="5978"/>
                  </a:cubicBezTo>
                  <a:lnTo>
                    <a:pt x="2025" y="5763"/>
                  </a:lnTo>
                  <a:lnTo>
                    <a:pt x="2096" y="5763"/>
                  </a:lnTo>
                  <a:cubicBezTo>
                    <a:pt x="2263" y="5763"/>
                    <a:pt x="2453" y="5739"/>
                    <a:pt x="2620" y="5739"/>
                  </a:cubicBezTo>
                  <a:close/>
                  <a:moveTo>
                    <a:pt x="6835" y="6049"/>
                  </a:moveTo>
                  <a:cubicBezTo>
                    <a:pt x="6835" y="6382"/>
                    <a:pt x="6811" y="6692"/>
                    <a:pt x="6788" y="7025"/>
                  </a:cubicBezTo>
                  <a:lnTo>
                    <a:pt x="6788" y="7406"/>
                  </a:lnTo>
                  <a:cubicBezTo>
                    <a:pt x="6645" y="7287"/>
                    <a:pt x="6502" y="7216"/>
                    <a:pt x="6335" y="7192"/>
                  </a:cubicBezTo>
                  <a:lnTo>
                    <a:pt x="6359" y="6382"/>
                  </a:lnTo>
                  <a:cubicBezTo>
                    <a:pt x="6359" y="6263"/>
                    <a:pt x="6359" y="6168"/>
                    <a:pt x="6359" y="6049"/>
                  </a:cubicBezTo>
                  <a:close/>
                  <a:moveTo>
                    <a:pt x="5716" y="6049"/>
                  </a:moveTo>
                  <a:cubicBezTo>
                    <a:pt x="5740" y="6501"/>
                    <a:pt x="5740" y="6906"/>
                    <a:pt x="5764" y="7287"/>
                  </a:cubicBezTo>
                  <a:cubicBezTo>
                    <a:pt x="5740" y="7287"/>
                    <a:pt x="5716" y="7287"/>
                    <a:pt x="5716" y="7311"/>
                  </a:cubicBezTo>
                  <a:cubicBezTo>
                    <a:pt x="5572" y="7352"/>
                    <a:pt x="5446" y="7411"/>
                    <a:pt x="5307" y="7411"/>
                  </a:cubicBezTo>
                  <a:cubicBezTo>
                    <a:pt x="5285" y="7411"/>
                    <a:pt x="5262" y="7410"/>
                    <a:pt x="5240" y="7406"/>
                  </a:cubicBezTo>
                  <a:cubicBezTo>
                    <a:pt x="5144" y="7383"/>
                    <a:pt x="5049" y="7335"/>
                    <a:pt x="4930" y="7287"/>
                  </a:cubicBezTo>
                  <a:cubicBezTo>
                    <a:pt x="4859" y="7240"/>
                    <a:pt x="4787" y="7216"/>
                    <a:pt x="4716" y="7168"/>
                  </a:cubicBezTo>
                  <a:cubicBezTo>
                    <a:pt x="4621" y="7144"/>
                    <a:pt x="4525" y="7121"/>
                    <a:pt x="4406" y="7121"/>
                  </a:cubicBezTo>
                  <a:cubicBezTo>
                    <a:pt x="4406" y="6716"/>
                    <a:pt x="4430" y="6382"/>
                    <a:pt x="4430" y="6073"/>
                  </a:cubicBezTo>
                  <a:cubicBezTo>
                    <a:pt x="4859" y="6073"/>
                    <a:pt x="5287" y="6073"/>
                    <a:pt x="5716" y="6049"/>
                  </a:cubicBezTo>
                  <a:close/>
                  <a:moveTo>
                    <a:pt x="8097" y="6025"/>
                  </a:moveTo>
                  <a:cubicBezTo>
                    <a:pt x="8074" y="6168"/>
                    <a:pt x="8074" y="6287"/>
                    <a:pt x="8050" y="6430"/>
                  </a:cubicBezTo>
                  <a:lnTo>
                    <a:pt x="8050" y="6478"/>
                  </a:lnTo>
                  <a:cubicBezTo>
                    <a:pt x="8002" y="6787"/>
                    <a:pt x="7955" y="7121"/>
                    <a:pt x="7931" y="7454"/>
                  </a:cubicBezTo>
                  <a:lnTo>
                    <a:pt x="7812" y="7454"/>
                  </a:lnTo>
                  <a:cubicBezTo>
                    <a:pt x="7693" y="7478"/>
                    <a:pt x="7550" y="7502"/>
                    <a:pt x="7431" y="7549"/>
                  </a:cubicBezTo>
                  <a:cubicBezTo>
                    <a:pt x="7478" y="7144"/>
                    <a:pt x="7502" y="6740"/>
                    <a:pt x="7502" y="6359"/>
                  </a:cubicBezTo>
                  <a:lnTo>
                    <a:pt x="7502" y="6216"/>
                  </a:lnTo>
                  <a:cubicBezTo>
                    <a:pt x="7502" y="6144"/>
                    <a:pt x="7502" y="6097"/>
                    <a:pt x="7526" y="6025"/>
                  </a:cubicBezTo>
                  <a:close/>
                  <a:moveTo>
                    <a:pt x="3811" y="6097"/>
                  </a:moveTo>
                  <a:cubicBezTo>
                    <a:pt x="3811" y="6120"/>
                    <a:pt x="3811" y="6168"/>
                    <a:pt x="3811" y="6192"/>
                  </a:cubicBezTo>
                  <a:cubicBezTo>
                    <a:pt x="3811" y="6263"/>
                    <a:pt x="3811" y="6311"/>
                    <a:pt x="3811" y="6382"/>
                  </a:cubicBezTo>
                  <a:lnTo>
                    <a:pt x="3811" y="7335"/>
                  </a:lnTo>
                  <a:cubicBezTo>
                    <a:pt x="3716" y="7406"/>
                    <a:pt x="3620" y="7502"/>
                    <a:pt x="3573" y="7621"/>
                  </a:cubicBezTo>
                  <a:cubicBezTo>
                    <a:pt x="3501" y="7573"/>
                    <a:pt x="3454" y="7549"/>
                    <a:pt x="3382" y="7525"/>
                  </a:cubicBezTo>
                  <a:lnTo>
                    <a:pt x="3311" y="6097"/>
                  </a:lnTo>
                  <a:close/>
                  <a:moveTo>
                    <a:pt x="2644" y="6097"/>
                  </a:moveTo>
                  <a:cubicBezTo>
                    <a:pt x="2644" y="6192"/>
                    <a:pt x="2644" y="6263"/>
                    <a:pt x="2644" y="6359"/>
                  </a:cubicBezTo>
                  <a:cubicBezTo>
                    <a:pt x="2644" y="6716"/>
                    <a:pt x="2668" y="7097"/>
                    <a:pt x="2715" y="7454"/>
                  </a:cubicBezTo>
                  <a:cubicBezTo>
                    <a:pt x="2668" y="7478"/>
                    <a:pt x="2644" y="7478"/>
                    <a:pt x="2596" y="7478"/>
                  </a:cubicBezTo>
                  <a:cubicBezTo>
                    <a:pt x="2477" y="7525"/>
                    <a:pt x="2358" y="7597"/>
                    <a:pt x="2239" y="7668"/>
                  </a:cubicBezTo>
                  <a:cubicBezTo>
                    <a:pt x="2215" y="7264"/>
                    <a:pt x="2144" y="6859"/>
                    <a:pt x="2096" y="6478"/>
                  </a:cubicBezTo>
                  <a:lnTo>
                    <a:pt x="2072" y="6120"/>
                  </a:lnTo>
                  <a:cubicBezTo>
                    <a:pt x="2263" y="6120"/>
                    <a:pt x="2453" y="6097"/>
                    <a:pt x="2644" y="6097"/>
                  </a:cubicBezTo>
                  <a:close/>
                  <a:moveTo>
                    <a:pt x="5073" y="143"/>
                  </a:moveTo>
                  <a:cubicBezTo>
                    <a:pt x="5335" y="143"/>
                    <a:pt x="5573" y="357"/>
                    <a:pt x="5573" y="619"/>
                  </a:cubicBezTo>
                  <a:cubicBezTo>
                    <a:pt x="5573" y="738"/>
                    <a:pt x="5525" y="834"/>
                    <a:pt x="5454" y="929"/>
                  </a:cubicBezTo>
                  <a:cubicBezTo>
                    <a:pt x="5454" y="929"/>
                    <a:pt x="5454" y="977"/>
                    <a:pt x="5454" y="977"/>
                  </a:cubicBezTo>
                  <a:cubicBezTo>
                    <a:pt x="5454" y="1000"/>
                    <a:pt x="5478" y="1024"/>
                    <a:pt x="5502" y="1024"/>
                  </a:cubicBezTo>
                  <a:cubicBezTo>
                    <a:pt x="5525" y="1048"/>
                    <a:pt x="5549" y="1048"/>
                    <a:pt x="5573" y="1048"/>
                  </a:cubicBezTo>
                  <a:cubicBezTo>
                    <a:pt x="5597" y="1048"/>
                    <a:pt x="5645" y="1072"/>
                    <a:pt x="5692" y="1072"/>
                  </a:cubicBezTo>
                  <a:cubicBezTo>
                    <a:pt x="5859" y="1096"/>
                    <a:pt x="6026" y="1143"/>
                    <a:pt x="6192" y="1215"/>
                  </a:cubicBezTo>
                  <a:cubicBezTo>
                    <a:pt x="6502" y="1310"/>
                    <a:pt x="6811" y="1477"/>
                    <a:pt x="7073" y="1667"/>
                  </a:cubicBezTo>
                  <a:cubicBezTo>
                    <a:pt x="7597" y="2048"/>
                    <a:pt x="8002" y="2620"/>
                    <a:pt x="8240" y="3215"/>
                  </a:cubicBezTo>
                  <a:cubicBezTo>
                    <a:pt x="8240" y="3239"/>
                    <a:pt x="8264" y="3263"/>
                    <a:pt x="8288" y="3263"/>
                  </a:cubicBezTo>
                  <a:cubicBezTo>
                    <a:pt x="8336" y="3263"/>
                    <a:pt x="8359" y="3239"/>
                    <a:pt x="8359" y="3215"/>
                  </a:cubicBezTo>
                  <a:cubicBezTo>
                    <a:pt x="8420" y="3053"/>
                    <a:pt x="8602" y="2943"/>
                    <a:pt x="8772" y="2943"/>
                  </a:cubicBezTo>
                  <a:cubicBezTo>
                    <a:pt x="8802" y="2943"/>
                    <a:pt x="8831" y="2946"/>
                    <a:pt x="8859" y="2953"/>
                  </a:cubicBezTo>
                  <a:cubicBezTo>
                    <a:pt x="9074" y="3001"/>
                    <a:pt x="9217" y="3215"/>
                    <a:pt x="9193" y="3429"/>
                  </a:cubicBezTo>
                  <a:cubicBezTo>
                    <a:pt x="9193" y="3525"/>
                    <a:pt x="9145" y="3596"/>
                    <a:pt x="9074" y="3668"/>
                  </a:cubicBezTo>
                  <a:lnTo>
                    <a:pt x="9050" y="3668"/>
                  </a:lnTo>
                  <a:cubicBezTo>
                    <a:pt x="9012" y="3674"/>
                    <a:pt x="8975" y="3677"/>
                    <a:pt x="8940" y="3677"/>
                  </a:cubicBezTo>
                  <a:cubicBezTo>
                    <a:pt x="8845" y="3677"/>
                    <a:pt x="8763" y="3655"/>
                    <a:pt x="8693" y="3620"/>
                  </a:cubicBezTo>
                  <a:cubicBezTo>
                    <a:pt x="8645" y="3596"/>
                    <a:pt x="8550" y="3525"/>
                    <a:pt x="8526" y="3453"/>
                  </a:cubicBezTo>
                  <a:cubicBezTo>
                    <a:pt x="8502" y="3358"/>
                    <a:pt x="8550" y="3287"/>
                    <a:pt x="8621" y="3239"/>
                  </a:cubicBezTo>
                  <a:cubicBezTo>
                    <a:pt x="8649" y="3221"/>
                    <a:pt x="8679" y="3213"/>
                    <a:pt x="8711" y="3213"/>
                  </a:cubicBezTo>
                  <a:cubicBezTo>
                    <a:pt x="8762" y="3213"/>
                    <a:pt x="8815" y="3233"/>
                    <a:pt x="8859" y="3263"/>
                  </a:cubicBezTo>
                  <a:cubicBezTo>
                    <a:pt x="8883" y="3287"/>
                    <a:pt x="8907" y="3310"/>
                    <a:pt x="8907" y="3334"/>
                  </a:cubicBezTo>
                  <a:cubicBezTo>
                    <a:pt x="8931" y="3358"/>
                    <a:pt x="8907" y="3382"/>
                    <a:pt x="8907" y="3382"/>
                  </a:cubicBezTo>
                  <a:lnTo>
                    <a:pt x="8883" y="3382"/>
                  </a:lnTo>
                  <a:cubicBezTo>
                    <a:pt x="8864" y="3363"/>
                    <a:pt x="8845" y="3328"/>
                    <a:pt x="8813" y="3328"/>
                  </a:cubicBezTo>
                  <a:cubicBezTo>
                    <a:pt x="8805" y="3328"/>
                    <a:pt x="8797" y="3330"/>
                    <a:pt x="8788" y="3334"/>
                  </a:cubicBezTo>
                  <a:cubicBezTo>
                    <a:pt x="8764" y="3334"/>
                    <a:pt x="8740" y="3382"/>
                    <a:pt x="8740" y="3406"/>
                  </a:cubicBezTo>
                  <a:cubicBezTo>
                    <a:pt x="8740" y="3453"/>
                    <a:pt x="8764" y="3501"/>
                    <a:pt x="8812" y="3525"/>
                  </a:cubicBezTo>
                  <a:cubicBezTo>
                    <a:pt x="8844" y="3525"/>
                    <a:pt x="8875" y="3535"/>
                    <a:pt x="8907" y="3535"/>
                  </a:cubicBezTo>
                  <a:cubicBezTo>
                    <a:pt x="8923" y="3535"/>
                    <a:pt x="8939" y="3533"/>
                    <a:pt x="8955" y="3525"/>
                  </a:cubicBezTo>
                  <a:cubicBezTo>
                    <a:pt x="9026" y="3477"/>
                    <a:pt x="9074" y="3382"/>
                    <a:pt x="9050" y="3310"/>
                  </a:cubicBezTo>
                  <a:cubicBezTo>
                    <a:pt x="9050" y="3239"/>
                    <a:pt x="9002" y="3191"/>
                    <a:pt x="8931" y="3144"/>
                  </a:cubicBezTo>
                  <a:cubicBezTo>
                    <a:pt x="8880" y="3093"/>
                    <a:pt x="8808" y="3069"/>
                    <a:pt x="8735" y="3069"/>
                  </a:cubicBezTo>
                  <a:cubicBezTo>
                    <a:pt x="8671" y="3069"/>
                    <a:pt x="8605" y="3087"/>
                    <a:pt x="8550" y="3120"/>
                  </a:cubicBezTo>
                  <a:cubicBezTo>
                    <a:pt x="8431" y="3191"/>
                    <a:pt x="8359" y="3334"/>
                    <a:pt x="8383" y="3477"/>
                  </a:cubicBezTo>
                  <a:cubicBezTo>
                    <a:pt x="8407" y="3572"/>
                    <a:pt x="8502" y="3668"/>
                    <a:pt x="8621" y="3739"/>
                  </a:cubicBezTo>
                  <a:cubicBezTo>
                    <a:pt x="8693" y="3787"/>
                    <a:pt x="8788" y="3810"/>
                    <a:pt x="8883" y="3810"/>
                  </a:cubicBezTo>
                  <a:cubicBezTo>
                    <a:pt x="8859" y="3834"/>
                    <a:pt x="8812" y="3858"/>
                    <a:pt x="8764" y="3858"/>
                  </a:cubicBezTo>
                  <a:cubicBezTo>
                    <a:pt x="8717" y="3882"/>
                    <a:pt x="8693" y="3882"/>
                    <a:pt x="8669" y="3882"/>
                  </a:cubicBezTo>
                  <a:cubicBezTo>
                    <a:pt x="8645" y="3882"/>
                    <a:pt x="8621" y="3882"/>
                    <a:pt x="8621" y="3906"/>
                  </a:cubicBezTo>
                  <a:cubicBezTo>
                    <a:pt x="8598" y="3906"/>
                    <a:pt x="8598" y="3930"/>
                    <a:pt x="8598" y="3953"/>
                  </a:cubicBezTo>
                  <a:cubicBezTo>
                    <a:pt x="8598" y="3977"/>
                    <a:pt x="8598" y="4001"/>
                    <a:pt x="8598" y="4025"/>
                  </a:cubicBezTo>
                  <a:cubicBezTo>
                    <a:pt x="8621" y="4191"/>
                    <a:pt x="8598" y="4358"/>
                    <a:pt x="8598" y="4525"/>
                  </a:cubicBezTo>
                  <a:cubicBezTo>
                    <a:pt x="8574" y="4620"/>
                    <a:pt x="8574" y="4692"/>
                    <a:pt x="8574" y="4763"/>
                  </a:cubicBezTo>
                  <a:cubicBezTo>
                    <a:pt x="8526" y="5335"/>
                    <a:pt x="8502" y="5882"/>
                    <a:pt x="8455" y="6382"/>
                  </a:cubicBezTo>
                  <a:cubicBezTo>
                    <a:pt x="8431" y="6692"/>
                    <a:pt x="8407" y="7002"/>
                    <a:pt x="8383" y="7287"/>
                  </a:cubicBezTo>
                  <a:cubicBezTo>
                    <a:pt x="8383" y="7359"/>
                    <a:pt x="8383" y="7430"/>
                    <a:pt x="8359" y="7502"/>
                  </a:cubicBezTo>
                  <a:cubicBezTo>
                    <a:pt x="8359" y="7478"/>
                    <a:pt x="8097" y="7454"/>
                    <a:pt x="8074" y="7454"/>
                  </a:cubicBezTo>
                  <a:cubicBezTo>
                    <a:pt x="8050" y="7430"/>
                    <a:pt x="8074" y="7335"/>
                    <a:pt x="8097" y="7311"/>
                  </a:cubicBezTo>
                  <a:lnTo>
                    <a:pt x="8097" y="7144"/>
                  </a:lnTo>
                  <a:cubicBezTo>
                    <a:pt x="8121" y="6930"/>
                    <a:pt x="8169" y="6716"/>
                    <a:pt x="8193" y="6478"/>
                  </a:cubicBezTo>
                  <a:lnTo>
                    <a:pt x="8193" y="6430"/>
                  </a:lnTo>
                  <a:cubicBezTo>
                    <a:pt x="8216" y="6287"/>
                    <a:pt x="8240" y="6120"/>
                    <a:pt x="8264" y="5954"/>
                  </a:cubicBezTo>
                  <a:lnTo>
                    <a:pt x="8264" y="5858"/>
                  </a:lnTo>
                  <a:cubicBezTo>
                    <a:pt x="8288" y="5787"/>
                    <a:pt x="8288" y="5692"/>
                    <a:pt x="8288" y="5620"/>
                  </a:cubicBezTo>
                  <a:lnTo>
                    <a:pt x="8383" y="4858"/>
                  </a:lnTo>
                  <a:cubicBezTo>
                    <a:pt x="8407" y="4715"/>
                    <a:pt x="8431" y="4572"/>
                    <a:pt x="8455" y="4406"/>
                  </a:cubicBezTo>
                  <a:lnTo>
                    <a:pt x="8455" y="4358"/>
                  </a:lnTo>
                  <a:cubicBezTo>
                    <a:pt x="8478" y="4263"/>
                    <a:pt x="8478" y="4191"/>
                    <a:pt x="8478" y="4120"/>
                  </a:cubicBezTo>
                  <a:lnTo>
                    <a:pt x="8502" y="4049"/>
                  </a:lnTo>
                  <a:cubicBezTo>
                    <a:pt x="8502" y="4025"/>
                    <a:pt x="8502" y="4001"/>
                    <a:pt x="8502" y="3953"/>
                  </a:cubicBezTo>
                  <a:lnTo>
                    <a:pt x="8502" y="3930"/>
                  </a:lnTo>
                  <a:cubicBezTo>
                    <a:pt x="8502" y="3882"/>
                    <a:pt x="8478" y="3858"/>
                    <a:pt x="8455" y="3858"/>
                  </a:cubicBezTo>
                  <a:cubicBezTo>
                    <a:pt x="8336" y="3834"/>
                    <a:pt x="8216" y="3763"/>
                    <a:pt x="8097" y="3691"/>
                  </a:cubicBezTo>
                  <a:cubicBezTo>
                    <a:pt x="7883" y="3525"/>
                    <a:pt x="7740" y="3310"/>
                    <a:pt x="7645" y="3120"/>
                  </a:cubicBezTo>
                  <a:cubicBezTo>
                    <a:pt x="7621" y="3096"/>
                    <a:pt x="7597" y="3048"/>
                    <a:pt x="7573" y="3001"/>
                  </a:cubicBezTo>
                  <a:cubicBezTo>
                    <a:pt x="7557" y="2984"/>
                    <a:pt x="7540" y="2967"/>
                    <a:pt x="7523" y="2967"/>
                  </a:cubicBezTo>
                  <a:cubicBezTo>
                    <a:pt x="7516" y="2967"/>
                    <a:pt x="7509" y="2970"/>
                    <a:pt x="7502" y="2977"/>
                  </a:cubicBezTo>
                  <a:cubicBezTo>
                    <a:pt x="7454" y="2977"/>
                    <a:pt x="7431" y="3001"/>
                    <a:pt x="7431" y="3025"/>
                  </a:cubicBezTo>
                  <a:cubicBezTo>
                    <a:pt x="7431" y="3358"/>
                    <a:pt x="7431" y="3691"/>
                    <a:pt x="7407" y="4025"/>
                  </a:cubicBezTo>
                  <a:cubicBezTo>
                    <a:pt x="7407" y="4168"/>
                    <a:pt x="7407" y="4287"/>
                    <a:pt x="7407" y="4430"/>
                  </a:cubicBezTo>
                  <a:cubicBezTo>
                    <a:pt x="7407" y="4787"/>
                    <a:pt x="7383" y="5168"/>
                    <a:pt x="7383" y="5525"/>
                  </a:cubicBezTo>
                  <a:lnTo>
                    <a:pt x="7383" y="5668"/>
                  </a:lnTo>
                  <a:cubicBezTo>
                    <a:pt x="7383" y="5716"/>
                    <a:pt x="7383" y="5739"/>
                    <a:pt x="7383" y="5787"/>
                  </a:cubicBezTo>
                  <a:cubicBezTo>
                    <a:pt x="7383" y="5835"/>
                    <a:pt x="7383" y="5906"/>
                    <a:pt x="7383" y="5954"/>
                  </a:cubicBezTo>
                  <a:cubicBezTo>
                    <a:pt x="7383" y="6049"/>
                    <a:pt x="7359" y="6120"/>
                    <a:pt x="7359" y="6216"/>
                  </a:cubicBezTo>
                  <a:lnTo>
                    <a:pt x="7359" y="6359"/>
                  </a:lnTo>
                  <a:cubicBezTo>
                    <a:pt x="7359" y="6597"/>
                    <a:pt x="7359" y="6859"/>
                    <a:pt x="7335" y="7097"/>
                  </a:cubicBezTo>
                  <a:cubicBezTo>
                    <a:pt x="7335" y="7240"/>
                    <a:pt x="7312" y="7359"/>
                    <a:pt x="7288" y="7478"/>
                  </a:cubicBezTo>
                  <a:cubicBezTo>
                    <a:pt x="7288" y="7549"/>
                    <a:pt x="7288" y="7597"/>
                    <a:pt x="7240" y="7645"/>
                  </a:cubicBezTo>
                  <a:cubicBezTo>
                    <a:pt x="7219" y="7666"/>
                    <a:pt x="7122" y="7744"/>
                    <a:pt x="7084" y="7744"/>
                  </a:cubicBezTo>
                  <a:cubicBezTo>
                    <a:pt x="7080" y="7744"/>
                    <a:pt x="7076" y="7742"/>
                    <a:pt x="7073" y="7740"/>
                  </a:cubicBezTo>
                  <a:cubicBezTo>
                    <a:pt x="7026" y="7740"/>
                    <a:pt x="6954" y="7597"/>
                    <a:pt x="6931" y="7573"/>
                  </a:cubicBezTo>
                  <a:cubicBezTo>
                    <a:pt x="6931" y="7573"/>
                    <a:pt x="6931" y="7549"/>
                    <a:pt x="6931" y="7549"/>
                  </a:cubicBezTo>
                  <a:lnTo>
                    <a:pt x="6931" y="7049"/>
                  </a:lnTo>
                  <a:cubicBezTo>
                    <a:pt x="6954" y="6692"/>
                    <a:pt x="6978" y="6335"/>
                    <a:pt x="6978" y="5978"/>
                  </a:cubicBezTo>
                  <a:lnTo>
                    <a:pt x="7002" y="5477"/>
                  </a:lnTo>
                  <a:cubicBezTo>
                    <a:pt x="7026" y="5120"/>
                    <a:pt x="7026" y="4787"/>
                    <a:pt x="7050" y="4430"/>
                  </a:cubicBezTo>
                  <a:cubicBezTo>
                    <a:pt x="7050" y="4287"/>
                    <a:pt x="7050" y="4144"/>
                    <a:pt x="7050" y="4001"/>
                  </a:cubicBezTo>
                  <a:lnTo>
                    <a:pt x="7073" y="3858"/>
                  </a:lnTo>
                  <a:cubicBezTo>
                    <a:pt x="7073" y="3477"/>
                    <a:pt x="7097" y="3072"/>
                    <a:pt x="7121" y="2691"/>
                  </a:cubicBezTo>
                  <a:cubicBezTo>
                    <a:pt x="7121" y="2572"/>
                    <a:pt x="7121" y="2477"/>
                    <a:pt x="7169" y="2405"/>
                  </a:cubicBezTo>
                  <a:cubicBezTo>
                    <a:pt x="7192" y="2382"/>
                    <a:pt x="7192" y="2358"/>
                    <a:pt x="7169" y="2334"/>
                  </a:cubicBezTo>
                  <a:cubicBezTo>
                    <a:pt x="6954" y="2048"/>
                    <a:pt x="6692" y="1810"/>
                    <a:pt x="6359" y="1620"/>
                  </a:cubicBezTo>
                  <a:lnTo>
                    <a:pt x="6311" y="1620"/>
                  </a:lnTo>
                  <a:cubicBezTo>
                    <a:pt x="6288" y="1620"/>
                    <a:pt x="6264" y="1643"/>
                    <a:pt x="6264" y="1667"/>
                  </a:cubicBezTo>
                  <a:cubicBezTo>
                    <a:pt x="6264" y="1786"/>
                    <a:pt x="6264" y="1905"/>
                    <a:pt x="6264" y="2024"/>
                  </a:cubicBezTo>
                  <a:cubicBezTo>
                    <a:pt x="6264" y="2096"/>
                    <a:pt x="6264" y="2143"/>
                    <a:pt x="6264" y="2215"/>
                  </a:cubicBezTo>
                  <a:cubicBezTo>
                    <a:pt x="6240" y="2667"/>
                    <a:pt x="6240" y="3144"/>
                    <a:pt x="6240" y="3596"/>
                  </a:cubicBezTo>
                  <a:cubicBezTo>
                    <a:pt x="6240" y="3668"/>
                    <a:pt x="6240" y="3715"/>
                    <a:pt x="6240" y="3787"/>
                  </a:cubicBezTo>
                  <a:cubicBezTo>
                    <a:pt x="6240" y="3858"/>
                    <a:pt x="6240" y="3930"/>
                    <a:pt x="6240" y="3977"/>
                  </a:cubicBezTo>
                  <a:lnTo>
                    <a:pt x="6240" y="4120"/>
                  </a:lnTo>
                  <a:lnTo>
                    <a:pt x="6240" y="4168"/>
                  </a:lnTo>
                  <a:cubicBezTo>
                    <a:pt x="6240" y="4263"/>
                    <a:pt x="6240" y="4358"/>
                    <a:pt x="6240" y="4453"/>
                  </a:cubicBezTo>
                  <a:cubicBezTo>
                    <a:pt x="6216" y="4692"/>
                    <a:pt x="6216" y="4906"/>
                    <a:pt x="6216" y="5144"/>
                  </a:cubicBezTo>
                  <a:lnTo>
                    <a:pt x="6216" y="5501"/>
                  </a:lnTo>
                  <a:cubicBezTo>
                    <a:pt x="6216" y="5644"/>
                    <a:pt x="6216" y="5811"/>
                    <a:pt x="6216" y="5978"/>
                  </a:cubicBezTo>
                  <a:cubicBezTo>
                    <a:pt x="6216" y="6120"/>
                    <a:pt x="6216" y="6240"/>
                    <a:pt x="6216" y="6359"/>
                  </a:cubicBezTo>
                  <a:cubicBezTo>
                    <a:pt x="6216" y="6501"/>
                    <a:pt x="6192" y="6621"/>
                    <a:pt x="6192" y="6763"/>
                  </a:cubicBezTo>
                  <a:cubicBezTo>
                    <a:pt x="6192" y="6859"/>
                    <a:pt x="6192" y="6930"/>
                    <a:pt x="6192" y="7025"/>
                  </a:cubicBezTo>
                  <a:cubicBezTo>
                    <a:pt x="6192" y="7073"/>
                    <a:pt x="6192" y="7097"/>
                    <a:pt x="6192" y="7121"/>
                  </a:cubicBezTo>
                  <a:cubicBezTo>
                    <a:pt x="6192" y="7168"/>
                    <a:pt x="6192" y="7168"/>
                    <a:pt x="6145" y="7192"/>
                  </a:cubicBezTo>
                  <a:cubicBezTo>
                    <a:pt x="6073" y="7192"/>
                    <a:pt x="6002" y="7192"/>
                    <a:pt x="5930" y="7216"/>
                  </a:cubicBezTo>
                  <a:cubicBezTo>
                    <a:pt x="5906" y="7216"/>
                    <a:pt x="5906" y="7216"/>
                    <a:pt x="5906" y="7240"/>
                  </a:cubicBezTo>
                  <a:lnTo>
                    <a:pt x="5883" y="7240"/>
                  </a:lnTo>
                  <a:cubicBezTo>
                    <a:pt x="5883" y="6859"/>
                    <a:pt x="5883" y="6430"/>
                    <a:pt x="5859" y="5978"/>
                  </a:cubicBezTo>
                  <a:cubicBezTo>
                    <a:pt x="5859" y="5835"/>
                    <a:pt x="5859" y="5668"/>
                    <a:pt x="5859" y="5501"/>
                  </a:cubicBezTo>
                  <a:cubicBezTo>
                    <a:pt x="5859" y="5144"/>
                    <a:pt x="5859" y="4787"/>
                    <a:pt x="5859" y="4453"/>
                  </a:cubicBezTo>
                  <a:cubicBezTo>
                    <a:pt x="5859" y="4382"/>
                    <a:pt x="5859" y="4334"/>
                    <a:pt x="5859" y="4263"/>
                  </a:cubicBezTo>
                  <a:cubicBezTo>
                    <a:pt x="5859" y="4168"/>
                    <a:pt x="5859" y="4072"/>
                    <a:pt x="5859" y="3977"/>
                  </a:cubicBezTo>
                  <a:cubicBezTo>
                    <a:pt x="5859" y="3191"/>
                    <a:pt x="5883" y="2477"/>
                    <a:pt x="5930" y="1810"/>
                  </a:cubicBezTo>
                  <a:cubicBezTo>
                    <a:pt x="5930" y="1715"/>
                    <a:pt x="5954" y="1620"/>
                    <a:pt x="5978" y="1524"/>
                  </a:cubicBezTo>
                  <a:lnTo>
                    <a:pt x="6002" y="1524"/>
                  </a:lnTo>
                  <a:cubicBezTo>
                    <a:pt x="6002" y="1500"/>
                    <a:pt x="6002" y="1477"/>
                    <a:pt x="6002" y="1453"/>
                  </a:cubicBezTo>
                  <a:cubicBezTo>
                    <a:pt x="5978" y="1429"/>
                    <a:pt x="5978" y="1429"/>
                    <a:pt x="5954" y="1405"/>
                  </a:cubicBezTo>
                  <a:cubicBezTo>
                    <a:pt x="5740" y="1334"/>
                    <a:pt x="5502" y="1262"/>
                    <a:pt x="5263" y="1238"/>
                  </a:cubicBezTo>
                  <a:lnTo>
                    <a:pt x="4882" y="1238"/>
                  </a:lnTo>
                  <a:cubicBezTo>
                    <a:pt x="4644" y="1262"/>
                    <a:pt x="4406" y="1334"/>
                    <a:pt x="4192" y="1405"/>
                  </a:cubicBezTo>
                  <a:cubicBezTo>
                    <a:pt x="4168" y="1429"/>
                    <a:pt x="4168" y="1429"/>
                    <a:pt x="4168" y="1453"/>
                  </a:cubicBezTo>
                  <a:cubicBezTo>
                    <a:pt x="4144" y="1477"/>
                    <a:pt x="4144" y="1500"/>
                    <a:pt x="4168" y="1524"/>
                  </a:cubicBezTo>
                  <a:cubicBezTo>
                    <a:pt x="4216" y="1620"/>
                    <a:pt x="4216" y="1715"/>
                    <a:pt x="4216" y="1810"/>
                  </a:cubicBezTo>
                  <a:cubicBezTo>
                    <a:pt x="4263" y="2501"/>
                    <a:pt x="4287" y="3215"/>
                    <a:pt x="4311" y="4025"/>
                  </a:cubicBezTo>
                  <a:cubicBezTo>
                    <a:pt x="4311" y="4049"/>
                    <a:pt x="4311" y="4049"/>
                    <a:pt x="4311" y="4072"/>
                  </a:cubicBezTo>
                  <a:cubicBezTo>
                    <a:pt x="4311" y="4120"/>
                    <a:pt x="4311" y="4191"/>
                    <a:pt x="4311" y="4239"/>
                  </a:cubicBezTo>
                  <a:lnTo>
                    <a:pt x="4311" y="4263"/>
                  </a:lnTo>
                  <a:cubicBezTo>
                    <a:pt x="4311" y="4334"/>
                    <a:pt x="4311" y="4406"/>
                    <a:pt x="4311" y="4477"/>
                  </a:cubicBezTo>
                  <a:cubicBezTo>
                    <a:pt x="4311" y="4811"/>
                    <a:pt x="4311" y="5192"/>
                    <a:pt x="4287" y="5549"/>
                  </a:cubicBezTo>
                  <a:cubicBezTo>
                    <a:pt x="4287" y="5597"/>
                    <a:pt x="4287" y="5668"/>
                    <a:pt x="4287" y="5716"/>
                  </a:cubicBezTo>
                  <a:cubicBezTo>
                    <a:pt x="4287" y="5811"/>
                    <a:pt x="4287" y="5906"/>
                    <a:pt x="4287" y="6001"/>
                  </a:cubicBezTo>
                  <a:cubicBezTo>
                    <a:pt x="4287" y="6240"/>
                    <a:pt x="4287" y="6454"/>
                    <a:pt x="4263" y="6668"/>
                  </a:cubicBezTo>
                  <a:cubicBezTo>
                    <a:pt x="4263" y="6811"/>
                    <a:pt x="4263" y="6930"/>
                    <a:pt x="4263" y="7073"/>
                  </a:cubicBezTo>
                  <a:cubicBezTo>
                    <a:pt x="4263" y="7097"/>
                    <a:pt x="4263" y="7121"/>
                    <a:pt x="4239" y="7144"/>
                  </a:cubicBezTo>
                  <a:cubicBezTo>
                    <a:pt x="4239" y="7144"/>
                    <a:pt x="4168" y="7144"/>
                    <a:pt x="4144" y="7168"/>
                  </a:cubicBezTo>
                  <a:cubicBezTo>
                    <a:pt x="4097" y="7168"/>
                    <a:pt x="4025" y="7216"/>
                    <a:pt x="3954" y="7240"/>
                  </a:cubicBezTo>
                  <a:cubicBezTo>
                    <a:pt x="3954" y="6978"/>
                    <a:pt x="3954" y="6692"/>
                    <a:pt x="3954" y="6430"/>
                  </a:cubicBezTo>
                  <a:cubicBezTo>
                    <a:pt x="3954" y="6406"/>
                    <a:pt x="3954" y="6382"/>
                    <a:pt x="3954" y="6359"/>
                  </a:cubicBezTo>
                  <a:cubicBezTo>
                    <a:pt x="3954" y="6311"/>
                    <a:pt x="3954" y="6240"/>
                    <a:pt x="3954" y="6192"/>
                  </a:cubicBezTo>
                  <a:cubicBezTo>
                    <a:pt x="3954" y="6120"/>
                    <a:pt x="3954" y="6073"/>
                    <a:pt x="3930" y="6025"/>
                  </a:cubicBezTo>
                  <a:lnTo>
                    <a:pt x="3930" y="5573"/>
                  </a:lnTo>
                  <a:lnTo>
                    <a:pt x="3930" y="5239"/>
                  </a:lnTo>
                  <a:cubicBezTo>
                    <a:pt x="3930" y="4977"/>
                    <a:pt x="3930" y="4739"/>
                    <a:pt x="3930" y="4477"/>
                  </a:cubicBezTo>
                  <a:lnTo>
                    <a:pt x="3930" y="4096"/>
                  </a:lnTo>
                  <a:lnTo>
                    <a:pt x="3930" y="4049"/>
                  </a:lnTo>
                  <a:cubicBezTo>
                    <a:pt x="3906" y="3953"/>
                    <a:pt x="3906" y="3858"/>
                    <a:pt x="3906" y="3739"/>
                  </a:cubicBezTo>
                  <a:lnTo>
                    <a:pt x="3906" y="2215"/>
                  </a:lnTo>
                  <a:cubicBezTo>
                    <a:pt x="3906" y="2143"/>
                    <a:pt x="3906" y="2096"/>
                    <a:pt x="3906" y="2024"/>
                  </a:cubicBezTo>
                  <a:cubicBezTo>
                    <a:pt x="3906" y="1905"/>
                    <a:pt x="3906" y="1786"/>
                    <a:pt x="3882" y="1667"/>
                  </a:cubicBezTo>
                  <a:cubicBezTo>
                    <a:pt x="3882" y="1643"/>
                    <a:pt x="3882" y="1620"/>
                    <a:pt x="3858" y="1620"/>
                  </a:cubicBezTo>
                  <a:cubicBezTo>
                    <a:pt x="3850" y="1612"/>
                    <a:pt x="3843" y="1609"/>
                    <a:pt x="3835" y="1609"/>
                  </a:cubicBezTo>
                  <a:cubicBezTo>
                    <a:pt x="3819" y="1609"/>
                    <a:pt x="3803" y="1620"/>
                    <a:pt x="3787" y="1620"/>
                  </a:cubicBezTo>
                  <a:cubicBezTo>
                    <a:pt x="3477" y="1810"/>
                    <a:pt x="3192" y="2048"/>
                    <a:pt x="2977" y="2334"/>
                  </a:cubicBezTo>
                  <a:cubicBezTo>
                    <a:pt x="2977" y="2358"/>
                    <a:pt x="2977" y="2382"/>
                    <a:pt x="2977" y="2405"/>
                  </a:cubicBezTo>
                  <a:cubicBezTo>
                    <a:pt x="3025" y="2501"/>
                    <a:pt x="3049" y="2596"/>
                    <a:pt x="3049" y="2691"/>
                  </a:cubicBezTo>
                  <a:lnTo>
                    <a:pt x="3049" y="2739"/>
                  </a:lnTo>
                  <a:cubicBezTo>
                    <a:pt x="3073" y="3191"/>
                    <a:pt x="3073" y="3668"/>
                    <a:pt x="3096" y="4120"/>
                  </a:cubicBezTo>
                  <a:cubicBezTo>
                    <a:pt x="3096" y="4263"/>
                    <a:pt x="3120" y="4406"/>
                    <a:pt x="3120" y="4549"/>
                  </a:cubicBezTo>
                  <a:lnTo>
                    <a:pt x="3144" y="5573"/>
                  </a:lnTo>
                  <a:cubicBezTo>
                    <a:pt x="3168" y="5930"/>
                    <a:pt x="3192" y="6287"/>
                    <a:pt x="3192" y="6668"/>
                  </a:cubicBezTo>
                  <a:lnTo>
                    <a:pt x="3215" y="7383"/>
                  </a:lnTo>
                  <a:cubicBezTo>
                    <a:pt x="3215" y="7406"/>
                    <a:pt x="3239" y="7454"/>
                    <a:pt x="3215" y="7478"/>
                  </a:cubicBezTo>
                  <a:cubicBezTo>
                    <a:pt x="3215" y="7478"/>
                    <a:pt x="2882" y="7430"/>
                    <a:pt x="2858" y="7430"/>
                  </a:cubicBezTo>
                  <a:cubicBezTo>
                    <a:pt x="2787" y="7073"/>
                    <a:pt x="2787" y="6716"/>
                    <a:pt x="2787" y="6359"/>
                  </a:cubicBezTo>
                  <a:cubicBezTo>
                    <a:pt x="2787" y="6240"/>
                    <a:pt x="2787" y="6144"/>
                    <a:pt x="2787" y="6025"/>
                  </a:cubicBezTo>
                  <a:cubicBezTo>
                    <a:pt x="2787" y="5954"/>
                    <a:pt x="2787" y="5858"/>
                    <a:pt x="2787" y="5763"/>
                  </a:cubicBezTo>
                  <a:cubicBezTo>
                    <a:pt x="2763" y="5739"/>
                    <a:pt x="2763" y="5692"/>
                    <a:pt x="2763" y="5644"/>
                  </a:cubicBezTo>
                  <a:lnTo>
                    <a:pt x="2763" y="5573"/>
                  </a:lnTo>
                  <a:cubicBezTo>
                    <a:pt x="2763" y="5215"/>
                    <a:pt x="2763" y="4858"/>
                    <a:pt x="2739" y="4501"/>
                  </a:cubicBezTo>
                  <a:lnTo>
                    <a:pt x="2739" y="4406"/>
                  </a:lnTo>
                  <a:cubicBezTo>
                    <a:pt x="2739" y="4311"/>
                    <a:pt x="2739" y="4239"/>
                    <a:pt x="2739" y="4168"/>
                  </a:cubicBezTo>
                  <a:lnTo>
                    <a:pt x="2715" y="3025"/>
                  </a:lnTo>
                  <a:cubicBezTo>
                    <a:pt x="2715" y="3001"/>
                    <a:pt x="2692" y="2977"/>
                    <a:pt x="2668" y="2977"/>
                  </a:cubicBezTo>
                  <a:cubicBezTo>
                    <a:pt x="2654" y="2970"/>
                    <a:pt x="2642" y="2967"/>
                    <a:pt x="2631" y="2967"/>
                  </a:cubicBezTo>
                  <a:cubicBezTo>
                    <a:pt x="2606" y="2967"/>
                    <a:pt x="2589" y="2984"/>
                    <a:pt x="2572" y="3001"/>
                  </a:cubicBezTo>
                  <a:cubicBezTo>
                    <a:pt x="2549" y="3048"/>
                    <a:pt x="2525" y="3096"/>
                    <a:pt x="2501" y="3120"/>
                  </a:cubicBezTo>
                  <a:cubicBezTo>
                    <a:pt x="2358" y="3382"/>
                    <a:pt x="2215" y="3548"/>
                    <a:pt x="2049" y="3691"/>
                  </a:cubicBezTo>
                  <a:cubicBezTo>
                    <a:pt x="1953" y="3763"/>
                    <a:pt x="1834" y="3810"/>
                    <a:pt x="1715" y="3858"/>
                  </a:cubicBezTo>
                  <a:cubicBezTo>
                    <a:pt x="1668" y="3858"/>
                    <a:pt x="1644" y="3882"/>
                    <a:pt x="1644" y="3930"/>
                  </a:cubicBezTo>
                  <a:lnTo>
                    <a:pt x="1644" y="3953"/>
                  </a:lnTo>
                  <a:cubicBezTo>
                    <a:pt x="1644" y="4001"/>
                    <a:pt x="1644" y="4025"/>
                    <a:pt x="1668" y="4049"/>
                  </a:cubicBezTo>
                  <a:cubicBezTo>
                    <a:pt x="1668" y="4049"/>
                    <a:pt x="1691" y="4311"/>
                    <a:pt x="1691" y="4311"/>
                  </a:cubicBezTo>
                  <a:lnTo>
                    <a:pt x="1715" y="4549"/>
                  </a:lnTo>
                  <a:lnTo>
                    <a:pt x="1763" y="4858"/>
                  </a:lnTo>
                  <a:cubicBezTo>
                    <a:pt x="1787" y="5144"/>
                    <a:pt x="1834" y="5430"/>
                    <a:pt x="1858" y="5716"/>
                  </a:cubicBezTo>
                  <a:lnTo>
                    <a:pt x="1882" y="5787"/>
                  </a:lnTo>
                  <a:lnTo>
                    <a:pt x="1906" y="6049"/>
                  </a:lnTo>
                  <a:cubicBezTo>
                    <a:pt x="1929" y="6192"/>
                    <a:pt x="1953" y="6335"/>
                    <a:pt x="1977" y="6478"/>
                  </a:cubicBezTo>
                  <a:cubicBezTo>
                    <a:pt x="2001" y="6716"/>
                    <a:pt x="2025" y="6930"/>
                    <a:pt x="2049" y="7168"/>
                  </a:cubicBezTo>
                  <a:cubicBezTo>
                    <a:pt x="2072" y="7264"/>
                    <a:pt x="2072" y="7383"/>
                    <a:pt x="2096" y="7502"/>
                  </a:cubicBezTo>
                  <a:cubicBezTo>
                    <a:pt x="2096" y="7573"/>
                    <a:pt x="2144" y="7764"/>
                    <a:pt x="2096" y="7811"/>
                  </a:cubicBezTo>
                  <a:cubicBezTo>
                    <a:pt x="2001" y="7907"/>
                    <a:pt x="1929" y="8002"/>
                    <a:pt x="1882" y="8121"/>
                  </a:cubicBezTo>
                  <a:cubicBezTo>
                    <a:pt x="1882" y="8121"/>
                    <a:pt x="1858" y="8121"/>
                    <a:pt x="1858" y="8097"/>
                  </a:cubicBezTo>
                  <a:cubicBezTo>
                    <a:pt x="1834" y="7930"/>
                    <a:pt x="1810" y="7764"/>
                    <a:pt x="1810" y="7621"/>
                  </a:cubicBezTo>
                  <a:cubicBezTo>
                    <a:pt x="1787" y="7502"/>
                    <a:pt x="1787" y="7406"/>
                    <a:pt x="1763" y="7287"/>
                  </a:cubicBezTo>
                  <a:cubicBezTo>
                    <a:pt x="1739" y="7002"/>
                    <a:pt x="1715" y="6716"/>
                    <a:pt x="1691" y="6382"/>
                  </a:cubicBezTo>
                  <a:cubicBezTo>
                    <a:pt x="1644" y="5858"/>
                    <a:pt x="1620" y="5311"/>
                    <a:pt x="1596" y="4763"/>
                  </a:cubicBezTo>
                  <a:cubicBezTo>
                    <a:pt x="1572" y="4692"/>
                    <a:pt x="1572" y="4620"/>
                    <a:pt x="1572" y="4525"/>
                  </a:cubicBezTo>
                  <a:cubicBezTo>
                    <a:pt x="1548" y="4358"/>
                    <a:pt x="1525" y="4191"/>
                    <a:pt x="1548" y="4025"/>
                  </a:cubicBezTo>
                  <a:cubicBezTo>
                    <a:pt x="1548" y="4001"/>
                    <a:pt x="1548" y="3977"/>
                    <a:pt x="1548" y="3953"/>
                  </a:cubicBezTo>
                  <a:cubicBezTo>
                    <a:pt x="1548" y="3930"/>
                    <a:pt x="1548" y="3906"/>
                    <a:pt x="1525" y="3906"/>
                  </a:cubicBezTo>
                  <a:cubicBezTo>
                    <a:pt x="1525" y="3882"/>
                    <a:pt x="1501" y="3882"/>
                    <a:pt x="1477" y="3882"/>
                  </a:cubicBezTo>
                  <a:cubicBezTo>
                    <a:pt x="1453" y="3882"/>
                    <a:pt x="1429" y="3882"/>
                    <a:pt x="1406" y="3858"/>
                  </a:cubicBezTo>
                  <a:cubicBezTo>
                    <a:pt x="1358" y="3858"/>
                    <a:pt x="1310" y="3834"/>
                    <a:pt x="1263" y="3810"/>
                  </a:cubicBezTo>
                  <a:cubicBezTo>
                    <a:pt x="1358" y="3810"/>
                    <a:pt x="1453" y="3787"/>
                    <a:pt x="1525" y="3739"/>
                  </a:cubicBezTo>
                  <a:cubicBezTo>
                    <a:pt x="1668" y="3668"/>
                    <a:pt x="1739" y="3572"/>
                    <a:pt x="1763" y="3477"/>
                  </a:cubicBezTo>
                  <a:cubicBezTo>
                    <a:pt x="1810" y="3334"/>
                    <a:pt x="1739" y="3191"/>
                    <a:pt x="1596" y="3120"/>
                  </a:cubicBezTo>
                  <a:cubicBezTo>
                    <a:pt x="1541" y="3087"/>
                    <a:pt x="1480" y="3069"/>
                    <a:pt x="1420" y="3069"/>
                  </a:cubicBezTo>
                  <a:cubicBezTo>
                    <a:pt x="1349" y="3069"/>
                    <a:pt x="1279" y="3093"/>
                    <a:pt x="1215" y="3144"/>
                  </a:cubicBezTo>
                  <a:cubicBezTo>
                    <a:pt x="1144" y="3191"/>
                    <a:pt x="1120" y="3239"/>
                    <a:pt x="1096" y="3310"/>
                  </a:cubicBezTo>
                  <a:cubicBezTo>
                    <a:pt x="1072" y="3382"/>
                    <a:pt x="1120" y="3477"/>
                    <a:pt x="1191" y="3525"/>
                  </a:cubicBezTo>
                  <a:cubicBezTo>
                    <a:pt x="1207" y="3533"/>
                    <a:pt x="1223" y="3535"/>
                    <a:pt x="1239" y="3535"/>
                  </a:cubicBezTo>
                  <a:cubicBezTo>
                    <a:pt x="1271" y="3535"/>
                    <a:pt x="1302" y="3525"/>
                    <a:pt x="1334" y="3525"/>
                  </a:cubicBezTo>
                  <a:cubicBezTo>
                    <a:pt x="1382" y="3501"/>
                    <a:pt x="1406" y="3453"/>
                    <a:pt x="1429" y="3406"/>
                  </a:cubicBezTo>
                  <a:cubicBezTo>
                    <a:pt x="1429" y="3382"/>
                    <a:pt x="1406" y="3334"/>
                    <a:pt x="1358" y="3334"/>
                  </a:cubicBezTo>
                  <a:cubicBezTo>
                    <a:pt x="1352" y="3328"/>
                    <a:pt x="1343" y="3325"/>
                    <a:pt x="1335" y="3325"/>
                  </a:cubicBezTo>
                  <a:cubicBezTo>
                    <a:pt x="1312" y="3325"/>
                    <a:pt x="1286" y="3347"/>
                    <a:pt x="1286" y="3382"/>
                  </a:cubicBezTo>
                  <a:lnTo>
                    <a:pt x="1263" y="3382"/>
                  </a:lnTo>
                  <a:cubicBezTo>
                    <a:pt x="1239" y="3382"/>
                    <a:pt x="1239" y="3358"/>
                    <a:pt x="1239" y="3334"/>
                  </a:cubicBezTo>
                  <a:cubicBezTo>
                    <a:pt x="1239" y="3310"/>
                    <a:pt x="1263" y="3287"/>
                    <a:pt x="1286" y="3263"/>
                  </a:cubicBezTo>
                  <a:cubicBezTo>
                    <a:pt x="1331" y="3233"/>
                    <a:pt x="1384" y="3213"/>
                    <a:pt x="1435" y="3213"/>
                  </a:cubicBezTo>
                  <a:cubicBezTo>
                    <a:pt x="1467" y="3213"/>
                    <a:pt x="1497" y="3221"/>
                    <a:pt x="1525" y="3239"/>
                  </a:cubicBezTo>
                  <a:cubicBezTo>
                    <a:pt x="1596" y="3287"/>
                    <a:pt x="1644" y="3358"/>
                    <a:pt x="1620" y="3453"/>
                  </a:cubicBezTo>
                  <a:cubicBezTo>
                    <a:pt x="1596" y="3525"/>
                    <a:pt x="1525" y="3596"/>
                    <a:pt x="1477" y="3620"/>
                  </a:cubicBezTo>
                  <a:cubicBezTo>
                    <a:pt x="1390" y="3655"/>
                    <a:pt x="1303" y="3677"/>
                    <a:pt x="1215" y="3677"/>
                  </a:cubicBezTo>
                  <a:cubicBezTo>
                    <a:pt x="1184" y="3677"/>
                    <a:pt x="1152" y="3674"/>
                    <a:pt x="1120" y="3668"/>
                  </a:cubicBezTo>
                  <a:lnTo>
                    <a:pt x="1072" y="3668"/>
                  </a:lnTo>
                  <a:cubicBezTo>
                    <a:pt x="1001" y="3596"/>
                    <a:pt x="977" y="3525"/>
                    <a:pt x="953" y="3429"/>
                  </a:cubicBezTo>
                  <a:cubicBezTo>
                    <a:pt x="929" y="3215"/>
                    <a:pt x="1072" y="3001"/>
                    <a:pt x="1286" y="2953"/>
                  </a:cubicBezTo>
                  <a:cubicBezTo>
                    <a:pt x="1315" y="2946"/>
                    <a:pt x="1344" y="2943"/>
                    <a:pt x="1374" y="2943"/>
                  </a:cubicBezTo>
                  <a:cubicBezTo>
                    <a:pt x="1544" y="2943"/>
                    <a:pt x="1726" y="3053"/>
                    <a:pt x="1787" y="3215"/>
                  </a:cubicBezTo>
                  <a:cubicBezTo>
                    <a:pt x="1810" y="3239"/>
                    <a:pt x="1834" y="3263"/>
                    <a:pt x="1858" y="3263"/>
                  </a:cubicBezTo>
                  <a:cubicBezTo>
                    <a:pt x="1882" y="3263"/>
                    <a:pt x="1906" y="3239"/>
                    <a:pt x="1929" y="3215"/>
                  </a:cubicBezTo>
                  <a:cubicBezTo>
                    <a:pt x="2144" y="2620"/>
                    <a:pt x="2549" y="2048"/>
                    <a:pt x="3073" y="1667"/>
                  </a:cubicBezTo>
                  <a:cubicBezTo>
                    <a:pt x="3358" y="1477"/>
                    <a:pt x="3644" y="1310"/>
                    <a:pt x="3978" y="1215"/>
                  </a:cubicBezTo>
                  <a:cubicBezTo>
                    <a:pt x="4120" y="1143"/>
                    <a:pt x="4311" y="1096"/>
                    <a:pt x="4478" y="1072"/>
                  </a:cubicBezTo>
                  <a:cubicBezTo>
                    <a:pt x="4501" y="1072"/>
                    <a:pt x="4549" y="1048"/>
                    <a:pt x="4597" y="1048"/>
                  </a:cubicBezTo>
                  <a:cubicBezTo>
                    <a:pt x="4621" y="1048"/>
                    <a:pt x="4621" y="1048"/>
                    <a:pt x="4644" y="1024"/>
                  </a:cubicBezTo>
                  <a:cubicBezTo>
                    <a:pt x="4668" y="1024"/>
                    <a:pt x="4692" y="1000"/>
                    <a:pt x="4692" y="977"/>
                  </a:cubicBezTo>
                  <a:cubicBezTo>
                    <a:pt x="4716" y="953"/>
                    <a:pt x="4716" y="929"/>
                    <a:pt x="4692" y="929"/>
                  </a:cubicBezTo>
                  <a:cubicBezTo>
                    <a:pt x="4621" y="834"/>
                    <a:pt x="4597" y="738"/>
                    <a:pt x="4597" y="619"/>
                  </a:cubicBezTo>
                  <a:cubicBezTo>
                    <a:pt x="4597" y="357"/>
                    <a:pt x="4811" y="143"/>
                    <a:pt x="5073" y="143"/>
                  </a:cubicBezTo>
                  <a:close/>
                  <a:moveTo>
                    <a:pt x="4335" y="7264"/>
                  </a:moveTo>
                  <a:cubicBezTo>
                    <a:pt x="4454" y="7264"/>
                    <a:pt x="4573" y="7264"/>
                    <a:pt x="4668" y="7311"/>
                  </a:cubicBezTo>
                  <a:cubicBezTo>
                    <a:pt x="4740" y="7335"/>
                    <a:pt x="4811" y="7359"/>
                    <a:pt x="4859" y="7406"/>
                  </a:cubicBezTo>
                  <a:cubicBezTo>
                    <a:pt x="4978" y="7454"/>
                    <a:pt x="5097" y="7525"/>
                    <a:pt x="5216" y="7549"/>
                  </a:cubicBezTo>
                  <a:cubicBezTo>
                    <a:pt x="5241" y="7552"/>
                    <a:pt x="5267" y="7554"/>
                    <a:pt x="5292" y="7554"/>
                  </a:cubicBezTo>
                  <a:cubicBezTo>
                    <a:pt x="5457" y="7554"/>
                    <a:pt x="5619" y="7492"/>
                    <a:pt x="5764" y="7430"/>
                  </a:cubicBezTo>
                  <a:cubicBezTo>
                    <a:pt x="5787" y="7430"/>
                    <a:pt x="5811" y="7406"/>
                    <a:pt x="5859" y="7406"/>
                  </a:cubicBezTo>
                  <a:cubicBezTo>
                    <a:pt x="5930" y="7359"/>
                    <a:pt x="6002" y="7359"/>
                    <a:pt x="6049" y="7335"/>
                  </a:cubicBezTo>
                  <a:cubicBezTo>
                    <a:pt x="6097" y="7335"/>
                    <a:pt x="6145" y="7324"/>
                    <a:pt x="6185" y="7324"/>
                  </a:cubicBezTo>
                  <a:cubicBezTo>
                    <a:pt x="6205" y="7324"/>
                    <a:pt x="6224" y="7327"/>
                    <a:pt x="6240" y="7335"/>
                  </a:cubicBezTo>
                  <a:lnTo>
                    <a:pt x="6264" y="7335"/>
                  </a:lnTo>
                  <a:cubicBezTo>
                    <a:pt x="6502" y="7359"/>
                    <a:pt x="6692" y="7502"/>
                    <a:pt x="6788" y="7621"/>
                  </a:cubicBezTo>
                  <a:cubicBezTo>
                    <a:pt x="6859" y="7692"/>
                    <a:pt x="6907" y="7787"/>
                    <a:pt x="6954" y="7883"/>
                  </a:cubicBezTo>
                  <a:cubicBezTo>
                    <a:pt x="6978" y="7930"/>
                    <a:pt x="7026" y="7930"/>
                    <a:pt x="7050" y="7930"/>
                  </a:cubicBezTo>
                  <a:cubicBezTo>
                    <a:pt x="7121" y="7883"/>
                    <a:pt x="7169" y="7859"/>
                    <a:pt x="7216" y="7811"/>
                  </a:cubicBezTo>
                  <a:cubicBezTo>
                    <a:pt x="7216" y="7811"/>
                    <a:pt x="7240" y="7811"/>
                    <a:pt x="7240" y="7787"/>
                  </a:cubicBezTo>
                  <a:lnTo>
                    <a:pt x="7264" y="7787"/>
                  </a:lnTo>
                  <a:cubicBezTo>
                    <a:pt x="7264" y="7787"/>
                    <a:pt x="7288" y="7787"/>
                    <a:pt x="7288" y="7764"/>
                  </a:cubicBezTo>
                  <a:lnTo>
                    <a:pt x="7312" y="7764"/>
                  </a:lnTo>
                  <a:cubicBezTo>
                    <a:pt x="7312" y="7764"/>
                    <a:pt x="7312" y="7764"/>
                    <a:pt x="7312" y="7740"/>
                  </a:cubicBezTo>
                  <a:lnTo>
                    <a:pt x="7359" y="7740"/>
                  </a:lnTo>
                  <a:cubicBezTo>
                    <a:pt x="7526" y="7668"/>
                    <a:pt x="7669" y="7621"/>
                    <a:pt x="7835" y="7597"/>
                  </a:cubicBezTo>
                  <a:cubicBezTo>
                    <a:pt x="7883" y="7597"/>
                    <a:pt x="7931" y="7597"/>
                    <a:pt x="8002" y="7573"/>
                  </a:cubicBezTo>
                  <a:cubicBezTo>
                    <a:pt x="8145" y="7573"/>
                    <a:pt x="8288" y="7621"/>
                    <a:pt x="8383" y="7668"/>
                  </a:cubicBezTo>
                  <a:cubicBezTo>
                    <a:pt x="8407" y="7668"/>
                    <a:pt x="8407" y="7692"/>
                    <a:pt x="8431" y="7692"/>
                  </a:cubicBezTo>
                  <a:cubicBezTo>
                    <a:pt x="8598" y="7787"/>
                    <a:pt x="8717" y="8002"/>
                    <a:pt x="8693" y="8168"/>
                  </a:cubicBezTo>
                  <a:cubicBezTo>
                    <a:pt x="8693" y="8192"/>
                    <a:pt x="8693" y="8240"/>
                    <a:pt x="8717" y="8240"/>
                  </a:cubicBezTo>
                  <a:cubicBezTo>
                    <a:pt x="8728" y="8252"/>
                    <a:pt x="8740" y="8258"/>
                    <a:pt x="8752" y="8258"/>
                  </a:cubicBezTo>
                  <a:cubicBezTo>
                    <a:pt x="8764" y="8258"/>
                    <a:pt x="8776" y="8252"/>
                    <a:pt x="8788" y="8240"/>
                  </a:cubicBezTo>
                  <a:cubicBezTo>
                    <a:pt x="8975" y="8136"/>
                    <a:pt x="9143" y="8069"/>
                    <a:pt x="9278" y="8069"/>
                  </a:cubicBezTo>
                  <a:cubicBezTo>
                    <a:pt x="9298" y="8069"/>
                    <a:pt x="9317" y="8070"/>
                    <a:pt x="9336" y="8073"/>
                  </a:cubicBezTo>
                  <a:cubicBezTo>
                    <a:pt x="9455" y="8097"/>
                    <a:pt x="9550" y="8168"/>
                    <a:pt x="9598" y="8240"/>
                  </a:cubicBezTo>
                  <a:cubicBezTo>
                    <a:pt x="9622" y="8288"/>
                    <a:pt x="9669" y="8359"/>
                    <a:pt x="9645" y="8454"/>
                  </a:cubicBezTo>
                  <a:cubicBezTo>
                    <a:pt x="9622" y="8573"/>
                    <a:pt x="9502" y="8669"/>
                    <a:pt x="9383" y="8764"/>
                  </a:cubicBezTo>
                  <a:cubicBezTo>
                    <a:pt x="9360" y="8764"/>
                    <a:pt x="9360" y="8788"/>
                    <a:pt x="9360" y="8835"/>
                  </a:cubicBezTo>
                  <a:cubicBezTo>
                    <a:pt x="9360" y="8859"/>
                    <a:pt x="9383" y="8883"/>
                    <a:pt x="9431" y="8883"/>
                  </a:cubicBezTo>
                  <a:cubicBezTo>
                    <a:pt x="9574" y="8907"/>
                    <a:pt x="9717" y="9026"/>
                    <a:pt x="9812" y="9145"/>
                  </a:cubicBezTo>
                  <a:cubicBezTo>
                    <a:pt x="9907" y="9335"/>
                    <a:pt x="9907" y="9550"/>
                    <a:pt x="9812" y="9740"/>
                  </a:cubicBezTo>
                  <a:cubicBezTo>
                    <a:pt x="9669" y="9978"/>
                    <a:pt x="9455" y="10002"/>
                    <a:pt x="9193" y="10026"/>
                  </a:cubicBezTo>
                  <a:lnTo>
                    <a:pt x="9145" y="10026"/>
                  </a:lnTo>
                  <a:cubicBezTo>
                    <a:pt x="9114" y="10028"/>
                    <a:pt x="9084" y="10030"/>
                    <a:pt x="9053" y="10030"/>
                  </a:cubicBezTo>
                  <a:cubicBezTo>
                    <a:pt x="8779" y="10030"/>
                    <a:pt x="8521" y="9933"/>
                    <a:pt x="8264" y="9740"/>
                  </a:cubicBezTo>
                  <a:lnTo>
                    <a:pt x="8216" y="9740"/>
                  </a:lnTo>
                  <a:cubicBezTo>
                    <a:pt x="8193" y="9740"/>
                    <a:pt x="8169" y="9740"/>
                    <a:pt x="8169" y="9764"/>
                  </a:cubicBezTo>
                  <a:cubicBezTo>
                    <a:pt x="8002" y="10050"/>
                    <a:pt x="7693" y="10240"/>
                    <a:pt x="7383" y="10240"/>
                  </a:cubicBezTo>
                  <a:cubicBezTo>
                    <a:pt x="7362" y="10242"/>
                    <a:pt x="7341" y="10243"/>
                    <a:pt x="7320" y="10243"/>
                  </a:cubicBezTo>
                  <a:cubicBezTo>
                    <a:pt x="7011" y="10243"/>
                    <a:pt x="6728" y="10081"/>
                    <a:pt x="6549" y="9835"/>
                  </a:cubicBezTo>
                  <a:cubicBezTo>
                    <a:pt x="6526" y="9835"/>
                    <a:pt x="6526" y="9812"/>
                    <a:pt x="6502" y="9812"/>
                  </a:cubicBezTo>
                  <a:cubicBezTo>
                    <a:pt x="6478" y="9812"/>
                    <a:pt x="6454" y="9835"/>
                    <a:pt x="6430" y="9835"/>
                  </a:cubicBezTo>
                  <a:cubicBezTo>
                    <a:pt x="6231" y="10101"/>
                    <a:pt x="5909" y="10243"/>
                    <a:pt x="5598" y="10243"/>
                  </a:cubicBezTo>
                  <a:cubicBezTo>
                    <a:pt x="5573" y="10243"/>
                    <a:pt x="5549" y="10242"/>
                    <a:pt x="5525" y="10240"/>
                  </a:cubicBezTo>
                  <a:cubicBezTo>
                    <a:pt x="5192" y="10217"/>
                    <a:pt x="4859" y="10026"/>
                    <a:pt x="4692" y="9716"/>
                  </a:cubicBezTo>
                  <a:cubicBezTo>
                    <a:pt x="4668" y="9693"/>
                    <a:pt x="4668" y="9693"/>
                    <a:pt x="4644" y="9693"/>
                  </a:cubicBezTo>
                  <a:lnTo>
                    <a:pt x="4621" y="9693"/>
                  </a:lnTo>
                  <a:cubicBezTo>
                    <a:pt x="4597" y="9693"/>
                    <a:pt x="4597" y="9693"/>
                    <a:pt x="4573" y="9716"/>
                  </a:cubicBezTo>
                  <a:cubicBezTo>
                    <a:pt x="4406" y="9907"/>
                    <a:pt x="4168" y="10050"/>
                    <a:pt x="3906" y="10121"/>
                  </a:cubicBezTo>
                  <a:cubicBezTo>
                    <a:pt x="3838" y="10134"/>
                    <a:pt x="3769" y="10139"/>
                    <a:pt x="3700" y="10139"/>
                  </a:cubicBezTo>
                  <a:cubicBezTo>
                    <a:pt x="3501" y="10139"/>
                    <a:pt x="3303" y="10090"/>
                    <a:pt x="3144" y="10002"/>
                  </a:cubicBezTo>
                  <a:cubicBezTo>
                    <a:pt x="3096" y="9978"/>
                    <a:pt x="3049" y="9955"/>
                    <a:pt x="2977" y="9931"/>
                  </a:cubicBezTo>
                  <a:cubicBezTo>
                    <a:pt x="2882" y="9859"/>
                    <a:pt x="2763" y="9788"/>
                    <a:pt x="2644" y="9764"/>
                  </a:cubicBezTo>
                  <a:cubicBezTo>
                    <a:pt x="2574" y="9743"/>
                    <a:pt x="2504" y="9734"/>
                    <a:pt x="2435" y="9734"/>
                  </a:cubicBezTo>
                  <a:cubicBezTo>
                    <a:pt x="2266" y="9734"/>
                    <a:pt x="2098" y="9785"/>
                    <a:pt x="1929" y="9835"/>
                  </a:cubicBezTo>
                  <a:lnTo>
                    <a:pt x="1882" y="9859"/>
                  </a:lnTo>
                  <a:cubicBezTo>
                    <a:pt x="1477" y="9978"/>
                    <a:pt x="1167" y="10026"/>
                    <a:pt x="882" y="10026"/>
                  </a:cubicBezTo>
                  <a:cubicBezTo>
                    <a:pt x="667" y="10002"/>
                    <a:pt x="501" y="9955"/>
                    <a:pt x="358" y="9883"/>
                  </a:cubicBezTo>
                  <a:cubicBezTo>
                    <a:pt x="191" y="9740"/>
                    <a:pt x="143" y="9574"/>
                    <a:pt x="167" y="9431"/>
                  </a:cubicBezTo>
                  <a:cubicBezTo>
                    <a:pt x="191" y="9359"/>
                    <a:pt x="239" y="9288"/>
                    <a:pt x="310" y="9240"/>
                  </a:cubicBezTo>
                  <a:cubicBezTo>
                    <a:pt x="361" y="9223"/>
                    <a:pt x="411" y="9206"/>
                    <a:pt x="453" y="9206"/>
                  </a:cubicBezTo>
                  <a:cubicBezTo>
                    <a:pt x="471" y="9206"/>
                    <a:pt x="487" y="9209"/>
                    <a:pt x="501" y="9216"/>
                  </a:cubicBezTo>
                  <a:cubicBezTo>
                    <a:pt x="509" y="9224"/>
                    <a:pt x="519" y="9227"/>
                    <a:pt x="530" y="9227"/>
                  </a:cubicBezTo>
                  <a:cubicBezTo>
                    <a:pt x="551" y="9227"/>
                    <a:pt x="572" y="9216"/>
                    <a:pt x="572" y="9216"/>
                  </a:cubicBezTo>
                  <a:cubicBezTo>
                    <a:pt x="596" y="9192"/>
                    <a:pt x="620" y="9169"/>
                    <a:pt x="596" y="9145"/>
                  </a:cubicBezTo>
                  <a:cubicBezTo>
                    <a:pt x="501" y="8811"/>
                    <a:pt x="643" y="8430"/>
                    <a:pt x="929" y="8264"/>
                  </a:cubicBezTo>
                  <a:cubicBezTo>
                    <a:pt x="1062" y="8171"/>
                    <a:pt x="1224" y="8122"/>
                    <a:pt x="1383" y="8122"/>
                  </a:cubicBezTo>
                  <a:cubicBezTo>
                    <a:pt x="1510" y="8122"/>
                    <a:pt x="1634" y="8153"/>
                    <a:pt x="1739" y="8216"/>
                  </a:cubicBezTo>
                  <a:cubicBezTo>
                    <a:pt x="1787" y="8240"/>
                    <a:pt x="1834" y="8264"/>
                    <a:pt x="1882" y="8288"/>
                  </a:cubicBezTo>
                  <a:cubicBezTo>
                    <a:pt x="1882" y="8288"/>
                    <a:pt x="1882" y="8311"/>
                    <a:pt x="1882" y="8311"/>
                  </a:cubicBezTo>
                  <a:lnTo>
                    <a:pt x="1929" y="8311"/>
                  </a:lnTo>
                  <a:cubicBezTo>
                    <a:pt x="1953" y="8311"/>
                    <a:pt x="1977" y="8288"/>
                    <a:pt x="1977" y="8264"/>
                  </a:cubicBezTo>
                  <a:cubicBezTo>
                    <a:pt x="2001" y="8240"/>
                    <a:pt x="2001" y="8216"/>
                    <a:pt x="2001" y="8216"/>
                  </a:cubicBezTo>
                  <a:cubicBezTo>
                    <a:pt x="2049" y="8073"/>
                    <a:pt x="2144" y="7954"/>
                    <a:pt x="2239" y="7859"/>
                  </a:cubicBezTo>
                  <a:cubicBezTo>
                    <a:pt x="2358" y="7764"/>
                    <a:pt x="2501" y="7668"/>
                    <a:pt x="2644" y="7621"/>
                  </a:cubicBezTo>
                  <a:cubicBezTo>
                    <a:pt x="2692" y="7597"/>
                    <a:pt x="2739" y="7597"/>
                    <a:pt x="2811" y="7597"/>
                  </a:cubicBezTo>
                  <a:cubicBezTo>
                    <a:pt x="2834" y="7597"/>
                    <a:pt x="2834" y="7573"/>
                    <a:pt x="2858" y="7573"/>
                  </a:cubicBezTo>
                  <a:lnTo>
                    <a:pt x="2930" y="7573"/>
                  </a:lnTo>
                  <a:cubicBezTo>
                    <a:pt x="3049" y="7573"/>
                    <a:pt x="3168" y="7597"/>
                    <a:pt x="3287" y="7645"/>
                  </a:cubicBezTo>
                  <a:cubicBezTo>
                    <a:pt x="3382" y="7668"/>
                    <a:pt x="3477" y="7716"/>
                    <a:pt x="3549" y="7787"/>
                  </a:cubicBezTo>
                  <a:cubicBezTo>
                    <a:pt x="3565" y="7787"/>
                    <a:pt x="3581" y="7798"/>
                    <a:pt x="3596" y="7798"/>
                  </a:cubicBezTo>
                  <a:cubicBezTo>
                    <a:pt x="3604" y="7798"/>
                    <a:pt x="3612" y="7795"/>
                    <a:pt x="3620" y="7787"/>
                  </a:cubicBezTo>
                  <a:cubicBezTo>
                    <a:pt x="3644" y="7787"/>
                    <a:pt x="3644" y="7764"/>
                    <a:pt x="3668" y="7764"/>
                  </a:cubicBezTo>
                  <a:cubicBezTo>
                    <a:pt x="3716" y="7621"/>
                    <a:pt x="3811" y="7502"/>
                    <a:pt x="3930" y="7430"/>
                  </a:cubicBezTo>
                  <a:cubicBezTo>
                    <a:pt x="3954" y="7406"/>
                    <a:pt x="3954" y="7406"/>
                    <a:pt x="3978" y="7383"/>
                  </a:cubicBezTo>
                  <a:cubicBezTo>
                    <a:pt x="4073" y="7335"/>
                    <a:pt x="4168" y="7287"/>
                    <a:pt x="4287" y="7264"/>
                  </a:cubicBezTo>
                  <a:close/>
                  <a:moveTo>
                    <a:pt x="5073" y="0"/>
                  </a:moveTo>
                  <a:cubicBezTo>
                    <a:pt x="4740" y="0"/>
                    <a:pt x="4454" y="286"/>
                    <a:pt x="4454" y="619"/>
                  </a:cubicBezTo>
                  <a:cubicBezTo>
                    <a:pt x="4454" y="738"/>
                    <a:pt x="4478" y="834"/>
                    <a:pt x="4525" y="929"/>
                  </a:cubicBezTo>
                  <a:lnTo>
                    <a:pt x="4454" y="929"/>
                  </a:lnTo>
                  <a:cubicBezTo>
                    <a:pt x="4263" y="977"/>
                    <a:pt x="4097" y="1024"/>
                    <a:pt x="3930" y="1072"/>
                  </a:cubicBezTo>
                  <a:cubicBezTo>
                    <a:pt x="3596" y="1191"/>
                    <a:pt x="3287" y="1358"/>
                    <a:pt x="3001" y="1548"/>
                  </a:cubicBezTo>
                  <a:cubicBezTo>
                    <a:pt x="2501" y="1929"/>
                    <a:pt x="2096" y="2453"/>
                    <a:pt x="1834" y="3025"/>
                  </a:cubicBezTo>
                  <a:cubicBezTo>
                    <a:pt x="1736" y="2887"/>
                    <a:pt x="1556" y="2798"/>
                    <a:pt x="1363" y="2798"/>
                  </a:cubicBezTo>
                  <a:cubicBezTo>
                    <a:pt x="1322" y="2798"/>
                    <a:pt x="1280" y="2802"/>
                    <a:pt x="1239" y="2810"/>
                  </a:cubicBezTo>
                  <a:cubicBezTo>
                    <a:pt x="977" y="2882"/>
                    <a:pt x="786" y="3167"/>
                    <a:pt x="810" y="3453"/>
                  </a:cubicBezTo>
                  <a:cubicBezTo>
                    <a:pt x="858" y="3715"/>
                    <a:pt x="1072" y="3953"/>
                    <a:pt x="1382" y="4001"/>
                  </a:cubicBezTo>
                  <a:lnTo>
                    <a:pt x="1406" y="4001"/>
                  </a:lnTo>
                  <a:cubicBezTo>
                    <a:pt x="1382" y="4191"/>
                    <a:pt x="1406" y="4382"/>
                    <a:pt x="1429" y="4549"/>
                  </a:cubicBezTo>
                  <a:cubicBezTo>
                    <a:pt x="1429" y="4620"/>
                    <a:pt x="1429" y="4692"/>
                    <a:pt x="1453" y="4787"/>
                  </a:cubicBezTo>
                  <a:cubicBezTo>
                    <a:pt x="1477" y="5311"/>
                    <a:pt x="1501" y="5858"/>
                    <a:pt x="1548" y="6406"/>
                  </a:cubicBezTo>
                  <a:cubicBezTo>
                    <a:pt x="1572" y="6740"/>
                    <a:pt x="1596" y="7025"/>
                    <a:pt x="1620" y="7311"/>
                  </a:cubicBezTo>
                  <a:cubicBezTo>
                    <a:pt x="1644" y="7406"/>
                    <a:pt x="1644" y="7525"/>
                    <a:pt x="1668" y="7621"/>
                  </a:cubicBezTo>
                  <a:cubicBezTo>
                    <a:pt x="1668" y="7764"/>
                    <a:pt x="1691" y="7907"/>
                    <a:pt x="1691" y="8049"/>
                  </a:cubicBezTo>
                  <a:cubicBezTo>
                    <a:pt x="1592" y="8004"/>
                    <a:pt x="1483" y="7983"/>
                    <a:pt x="1373" y="7983"/>
                  </a:cubicBezTo>
                  <a:cubicBezTo>
                    <a:pt x="1191" y="7983"/>
                    <a:pt x="1006" y="8041"/>
                    <a:pt x="858" y="8145"/>
                  </a:cubicBezTo>
                  <a:cubicBezTo>
                    <a:pt x="548" y="8335"/>
                    <a:pt x="382" y="8716"/>
                    <a:pt x="453" y="9073"/>
                  </a:cubicBezTo>
                  <a:cubicBezTo>
                    <a:pt x="382" y="9073"/>
                    <a:pt x="310" y="9097"/>
                    <a:pt x="262" y="9121"/>
                  </a:cubicBezTo>
                  <a:cubicBezTo>
                    <a:pt x="143" y="9192"/>
                    <a:pt x="48" y="9288"/>
                    <a:pt x="24" y="9407"/>
                  </a:cubicBezTo>
                  <a:cubicBezTo>
                    <a:pt x="0" y="9621"/>
                    <a:pt x="96" y="9859"/>
                    <a:pt x="286" y="9978"/>
                  </a:cubicBezTo>
                  <a:cubicBezTo>
                    <a:pt x="429" y="10097"/>
                    <a:pt x="620" y="10145"/>
                    <a:pt x="858" y="10169"/>
                  </a:cubicBezTo>
                  <a:cubicBezTo>
                    <a:pt x="1167" y="10169"/>
                    <a:pt x="1501" y="10121"/>
                    <a:pt x="1906" y="10002"/>
                  </a:cubicBezTo>
                  <a:lnTo>
                    <a:pt x="1977" y="9978"/>
                  </a:lnTo>
                  <a:cubicBezTo>
                    <a:pt x="2129" y="9928"/>
                    <a:pt x="2280" y="9877"/>
                    <a:pt x="2423" y="9877"/>
                  </a:cubicBezTo>
                  <a:cubicBezTo>
                    <a:pt x="2483" y="9877"/>
                    <a:pt x="2540" y="9886"/>
                    <a:pt x="2596" y="9907"/>
                  </a:cubicBezTo>
                  <a:cubicBezTo>
                    <a:pt x="2715" y="9931"/>
                    <a:pt x="2811" y="9978"/>
                    <a:pt x="2906" y="10050"/>
                  </a:cubicBezTo>
                  <a:cubicBezTo>
                    <a:pt x="2953" y="10074"/>
                    <a:pt x="3025" y="10121"/>
                    <a:pt x="3073" y="10145"/>
                  </a:cubicBezTo>
                  <a:cubicBezTo>
                    <a:pt x="3253" y="10239"/>
                    <a:pt x="3454" y="10284"/>
                    <a:pt x="3656" y="10284"/>
                  </a:cubicBezTo>
                  <a:cubicBezTo>
                    <a:pt x="4016" y="10284"/>
                    <a:pt x="4377" y="10142"/>
                    <a:pt x="4621" y="9883"/>
                  </a:cubicBezTo>
                  <a:cubicBezTo>
                    <a:pt x="4835" y="10169"/>
                    <a:pt x="5168" y="10359"/>
                    <a:pt x="5525" y="10383"/>
                  </a:cubicBezTo>
                  <a:lnTo>
                    <a:pt x="5597" y="10383"/>
                  </a:lnTo>
                  <a:cubicBezTo>
                    <a:pt x="5930" y="10383"/>
                    <a:pt x="6264" y="10240"/>
                    <a:pt x="6478" y="10002"/>
                  </a:cubicBezTo>
                  <a:cubicBezTo>
                    <a:pt x="6699" y="10245"/>
                    <a:pt x="7002" y="10386"/>
                    <a:pt x="7311" y="10386"/>
                  </a:cubicBezTo>
                  <a:cubicBezTo>
                    <a:pt x="7335" y="10386"/>
                    <a:pt x="7359" y="10385"/>
                    <a:pt x="7383" y="10383"/>
                  </a:cubicBezTo>
                  <a:cubicBezTo>
                    <a:pt x="7716" y="10383"/>
                    <a:pt x="8050" y="10193"/>
                    <a:pt x="8240" y="9907"/>
                  </a:cubicBezTo>
                  <a:cubicBezTo>
                    <a:pt x="8497" y="10078"/>
                    <a:pt x="8773" y="10172"/>
                    <a:pt x="9069" y="10172"/>
                  </a:cubicBezTo>
                  <a:cubicBezTo>
                    <a:pt x="9102" y="10172"/>
                    <a:pt x="9135" y="10171"/>
                    <a:pt x="9169" y="10169"/>
                  </a:cubicBezTo>
                  <a:lnTo>
                    <a:pt x="9193" y="10169"/>
                  </a:lnTo>
                  <a:cubicBezTo>
                    <a:pt x="9479" y="10145"/>
                    <a:pt x="9764" y="10121"/>
                    <a:pt x="9931" y="9812"/>
                  </a:cubicBezTo>
                  <a:cubicBezTo>
                    <a:pt x="10074" y="9574"/>
                    <a:pt x="10050" y="9312"/>
                    <a:pt x="9931" y="9073"/>
                  </a:cubicBezTo>
                  <a:cubicBezTo>
                    <a:pt x="9860" y="8954"/>
                    <a:pt x="9717" y="8835"/>
                    <a:pt x="9574" y="8788"/>
                  </a:cubicBezTo>
                  <a:cubicBezTo>
                    <a:pt x="9693" y="8692"/>
                    <a:pt x="9764" y="8597"/>
                    <a:pt x="9788" y="8478"/>
                  </a:cubicBezTo>
                  <a:cubicBezTo>
                    <a:pt x="9812" y="8359"/>
                    <a:pt x="9788" y="8264"/>
                    <a:pt x="9717" y="8168"/>
                  </a:cubicBezTo>
                  <a:cubicBezTo>
                    <a:pt x="9645" y="8049"/>
                    <a:pt x="9502" y="7978"/>
                    <a:pt x="9360" y="7954"/>
                  </a:cubicBezTo>
                  <a:cubicBezTo>
                    <a:pt x="9321" y="7941"/>
                    <a:pt x="9280" y="7935"/>
                    <a:pt x="9235" y="7935"/>
                  </a:cubicBezTo>
                  <a:cubicBezTo>
                    <a:pt x="9115" y="7935"/>
                    <a:pt x="8975" y="7980"/>
                    <a:pt x="8836" y="8049"/>
                  </a:cubicBezTo>
                  <a:cubicBezTo>
                    <a:pt x="8812" y="7859"/>
                    <a:pt x="8693" y="7668"/>
                    <a:pt x="8502" y="7573"/>
                  </a:cubicBezTo>
                  <a:cubicBezTo>
                    <a:pt x="8502" y="7478"/>
                    <a:pt x="8526" y="7383"/>
                    <a:pt x="8526" y="7311"/>
                  </a:cubicBezTo>
                  <a:cubicBezTo>
                    <a:pt x="8550" y="7002"/>
                    <a:pt x="8574" y="6692"/>
                    <a:pt x="8598" y="6406"/>
                  </a:cubicBezTo>
                  <a:cubicBezTo>
                    <a:pt x="8645" y="5882"/>
                    <a:pt x="8669" y="5335"/>
                    <a:pt x="8717" y="4787"/>
                  </a:cubicBezTo>
                  <a:cubicBezTo>
                    <a:pt x="8717" y="4692"/>
                    <a:pt x="8717" y="4620"/>
                    <a:pt x="8717" y="4549"/>
                  </a:cubicBezTo>
                  <a:cubicBezTo>
                    <a:pt x="8740" y="4382"/>
                    <a:pt x="8764" y="4191"/>
                    <a:pt x="8740" y="4001"/>
                  </a:cubicBezTo>
                  <a:lnTo>
                    <a:pt x="8788" y="4001"/>
                  </a:lnTo>
                  <a:cubicBezTo>
                    <a:pt x="9074" y="3953"/>
                    <a:pt x="9312" y="3715"/>
                    <a:pt x="9336" y="3453"/>
                  </a:cubicBezTo>
                  <a:cubicBezTo>
                    <a:pt x="9360" y="3167"/>
                    <a:pt x="9169" y="2882"/>
                    <a:pt x="8907" y="2810"/>
                  </a:cubicBezTo>
                  <a:cubicBezTo>
                    <a:pt x="8870" y="2802"/>
                    <a:pt x="8832" y="2798"/>
                    <a:pt x="8794" y="2798"/>
                  </a:cubicBezTo>
                  <a:cubicBezTo>
                    <a:pt x="8613" y="2798"/>
                    <a:pt x="8430" y="2887"/>
                    <a:pt x="8312" y="3025"/>
                  </a:cubicBezTo>
                  <a:cubicBezTo>
                    <a:pt x="8074" y="2453"/>
                    <a:pt x="7669" y="1929"/>
                    <a:pt x="7145" y="1548"/>
                  </a:cubicBezTo>
                  <a:cubicBezTo>
                    <a:pt x="6883" y="1358"/>
                    <a:pt x="6573" y="1191"/>
                    <a:pt x="6240" y="1072"/>
                  </a:cubicBezTo>
                  <a:cubicBezTo>
                    <a:pt x="6073" y="1024"/>
                    <a:pt x="5883" y="977"/>
                    <a:pt x="5716" y="929"/>
                  </a:cubicBezTo>
                  <a:lnTo>
                    <a:pt x="5621" y="929"/>
                  </a:lnTo>
                  <a:cubicBezTo>
                    <a:pt x="5692" y="834"/>
                    <a:pt x="5716" y="738"/>
                    <a:pt x="5716" y="619"/>
                  </a:cubicBezTo>
                  <a:cubicBezTo>
                    <a:pt x="5716" y="286"/>
                    <a:pt x="5430" y="0"/>
                    <a:pt x="50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 name="Google Shape;2016;p57"/>
            <p:cNvSpPr/>
            <p:nvPr/>
          </p:nvSpPr>
          <p:spPr>
            <a:xfrm>
              <a:off x="5452178" y="2483545"/>
              <a:ext cx="113798" cy="57616"/>
            </a:xfrm>
            <a:custGeom>
              <a:avLst/>
              <a:gdLst/>
              <a:ahLst/>
              <a:cxnLst/>
              <a:rect l="l" t="t" r="r" b="b"/>
              <a:pathLst>
                <a:path w="2858" h="1447" extrusionOk="0">
                  <a:moveTo>
                    <a:pt x="1802" y="1"/>
                  </a:moveTo>
                  <a:cubicBezTo>
                    <a:pt x="1697" y="1"/>
                    <a:pt x="1592" y="45"/>
                    <a:pt x="1524" y="113"/>
                  </a:cubicBezTo>
                  <a:cubicBezTo>
                    <a:pt x="1429" y="184"/>
                    <a:pt x="1381" y="279"/>
                    <a:pt x="1358" y="375"/>
                  </a:cubicBezTo>
                  <a:cubicBezTo>
                    <a:pt x="1286" y="303"/>
                    <a:pt x="1215" y="256"/>
                    <a:pt x="1119" y="232"/>
                  </a:cubicBezTo>
                  <a:cubicBezTo>
                    <a:pt x="1102" y="229"/>
                    <a:pt x="1085" y="228"/>
                    <a:pt x="1068" y="228"/>
                  </a:cubicBezTo>
                  <a:cubicBezTo>
                    <a:pt x="919" y="228"/>
                    <a:pt x="776" y="318"/>
                    <a:pt x="691" y="446"/>
                  </a:cubicBezTo>
                  <a:cubicBezTo>
                    <a:pt x="667" y="518"/>
                    <a:pt x="643" y="613"/>
                    <a:pt x="667" y="708"/>
                  </a:cubicBezTo>
                  <a:cubicBezTo>
                    <a:pt x="596" y="684"/>
                    <a:pt x="500" y="684"/>
                    <a:pt x="429" y="684"/>
                  </a:cubicBezTo>
                  <a:cubicBezTo>
                    <a:pt x="262" y="732"/>
                    <a:pt x="143" y="827"/>
                    <a:pt x="72" y="970"/>
                  </a:cubicBezTo>
                  <a:cubicBezTo>
                    <a:pt x="48" y="1018"/>
                    <a:pt x="0" y="1113"/>
                    <a:pt x="24" y="1208"/>
                  </a:cubicBezTo>
                  <a:cubicBezTo>
                    <a:pt x="48" y="1303"/>
                    <a:pt x="95" y="1399"/>
                    <a:pt x="191" y="1423"/>
                  </a:cubicBezTo>
                  <a:cubicBezTo>
                    <a:pt x="191" y="1423"/>
                    <a:pt x="214" y="1446"/>
                    <a:pt x="214" y="1446"/>
                  </a:cubicBezTo>
                  <a:cubicBezTo>
                    <a:pt x="238" y="1446"/>
                    <a:pt x="262" y="1423"/>
                    <a:pt x="286" y="1399"/>
                  </a:cubicBezTo>
                  <a:cubicBezTo>
                    <a:pt x="310" y="1351"/>
                    <a:pt x="286" y="1303"/>
                    <a:pt x="238" y="1303"/>
                  </a:cubicBezTo>
                  <a:cubicBezTo>
                    <a:pt x="214" y="1280"/>
                    <a:pt x="167" y="1232"/>
                    <a:pt x="167" y="1184"/>
                  </a:cubicBezTo>
                  <a:cubicBezTo>
                    <a:pt x="167" y="1137"/>
                    <a:pt x="167" y="1089"/>
                    <a:pt x="191" y="1041"/>
                  </a:cubicBezTo>
                  <a:cubicBezTo>
                    <a:pt x="238" y="922"/>
                    <a:pt x="334" y="851"/>
                    <a:pt x="453" y="827"/>
                  </a:cubicBezTo>
                  <a:cubicBezTo>
                    <a:pt x="474" y="823"/>
                    <a:pt x="495" y="821"/>
                    <a:pt x="516" y="821"/>
                  </a:cubicBezTo>
                  <a:cubicBezTo>
                    <a:pt x="612" y="821"/>
                    <a:pt x="703" y="864"/>
                    <a:pt x="762" y="922"/>
                  </a:cubicBezTo>
                  <a:cubicBezTo>
                    <a:pt x="772" y="932"/>
                    <a:pt x="786" y="938"/>
                    <a:pt x="801" y="938"/>
                  </a:cubicBezTo>
                  <a:cubicBezTo>
                    <a:pt x="821" y="938"/>
                    <a:pt x="844" y="926"/>
                    <a:pt x="857" y="899"/>
                  </a:cubicBezTo>
                  <a:cubicBezTo>
                    <a:pt x="881" y="875"/>
                    <a:pt x="881" y="827"/>
                    <a:pt x="857" y="803"/>
                  </a:cubicBezTo>
                  <a:cubicBezTo>
                    <a:pt x="786" y="732"/>
                    <a:pt x="786" y="613"/>
                    <a:pt x="834" y="518"/>
                  </a:cubicBezTo>
                  <a:cubicBezTo>
                    <a:pt x="881" y="422"/>
                    <a:pt x="1000" y="375"/>
                    <a:pt x="1096" y="375"/>
                  </a:cubicBezTo>
                  <a:cubicBezTo>
                    <a:pt x="1191" y="398"/>
                    <a:pt x="1286" y="494"/>
                    <a:pt x="1310" y="589"/>
                  </a:cubicBezTo>
                  <a:cubicBezTo>
                    <a:pt x="1310" y="613"/>
                    <a:pt x="1334" y="637"/>
                    <a:pt x="1381" y="637"/>
                  </a:cubicBezTo>
                  <a:cubicBezTo>
                    <a:pt x="1405" y="637"/>
                    <a:pt x="1429" y="613"/>
                    <a:pt x="1453" y="589"/>
                  </a:cubicBezTo>
                  <a:cubicBezTo>
                    <a:pt x="1477" y="470"/>
                    <a:pt x="1500" y="303"/>
                    <a:pt x="1620" y="208"/>
                  </a:cubicBezTo>
                  <a:cubicBezTo>
                    <a:pt x="1661" y="166"/>
                    <a:pt x="1735" y="141"/>
                    <a:pt x="1803" y="141"/>
                  </a:cubicBezTo>
                  <a:cubicBezTo>
                    <a:pt x="1853" y="141"/>
                    <a:pt x="1899" y="154"/>
                    <a:pt x="1929" y="184"/>
                  </a:cubicBezTo>
                  <a:cubicBezTo>
                    <a:pt x="2001" y="256"/>
                    <a:pt x="2001" y="398"/>
                    <a:pt x="1953" y="494"/>
                  </a:cubicBezTo>
                  <a:cubicBezTo>
                    <a:pt x="1929" y="541"/>
                    <a:pt x="1953" y="565"/>
                    <a:pt x="1977" y="589"/>
                  </a:cubicBezTo>
                  <a:cubicBezTo>
                    <a:pt x="1991" y="596"/>
                    <a:pt x="2003" y="599"/>
                    <a:pt x="2013" y="599"/>
                  </a:cubicBezTo>
                  <a:cubicBezTo>
                    <a:pt x="2038" y="599"/>
                    <a:pt x="2055" y="582"/>
                    <a:pt x="2072" y="565"/>
                  </a:cubicBezTo>
                  <a:cubicBezTo>
                    <a:pt x="2167" y="422"/>
                    <a:pt x="2310" y="303"/>
                    <a:pt x="2477" y="256"/>
                  </a:cubicBezTo>
                  <a:cubicBezTo>
                    <a:pt x="2497" y="246"/>
                    <a:pt x="2524" y="240"/>
                    <a:pt x="2554" y="240"/>
                  </a:cubicBezTo>
                  <a:cubicBezTo>
                    <a:pt x="2595" y="240"/>
                    <a:pt x="2639" y="252"/>
                    <a:pt x="2667" y="279"/>
                  </a:cubicBezTo>
                  <a:cubicBezTo>
                    <a:pt x="2691" y="279"/>
                    <a:pt x="2715" y="327"/>
                    <a:pt x="2715" y="375"/>
                  </a:cubicBezTo>
                  <a:cubicBezTo>
                    <a:pt x="2715" y="422"/>
                    <a:pt x="2691" y="470"/>
                    <a:pt x="2691" y="518"/>
                  </a:cubicBezTo>
                  <a:cubicBezTo>
                    <a:pt x="2667" y="565"/>
                    <a:pt x="2691" y="613"/>
                    <a:pt x="2739" y="613"/>
                  </a:cubicBezTo>
                  <a:cubicBezTo>
                    <a:pt x="2763" y="613"/>
                    <a:pt x="2810" y="613"/>
                    <a:pt x="2810" y="565"/>
                  </a:cubicBezTo>
                  <a:cubicBezTo>
                    <a:pt x="2834" y="494"/>
                    <a:pt x="2858" y="446"/>
                    <a:pt x="2858" y="375"/>
                  </a:cubicBezTo>
                  <a:cubicBezTo>
                    <a:pt x="2834" y="279"/>
                    <a:pt x="2810" y="208"/>
                    <a:pt x="2763" y="160"/>
                  </a:cubicBezTo>
                  <a:cubicBezTo>
                    <a:pt x="2717" y="115"/>
                    <a:pt x="2653" y="98"/>
                    <a:pt x="2581" y="98"/>
                  </a:cubicBezTo>
                  <a:cubicBezTo>
                    <a:pt x="2540" y="98"/>
                    <a:pt x="2497" y="104"/>
                    <a:pt x="2453" y="113"/>
                  </a:cubicBezTo>
                  <a:cubicBezTo>
                    <a:pt x="2334" y="137"/>
                    <a:pt x="2215" y="208"/>
                    <a:pt x="2120" y="279"/>
                  </a:cubicBezTo>
                  <a:cubicBezTo>
                    <a:pt x="2120" y="208"/>
                    <a:pt x="2096" y="137"/>
                    <a:pt x="2024" y="89"/>
                  </a:cubicBezTo>
                  <a:cubicBezTo>
                    <a:pt x="1962" y="27"/>
                    <a:pt x="1882" y="1"/>
                    <a:pt x="18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 name="Google Shape;2017;p57"/>
            <p:cNvSpPr/>
            <p:nvPr/>
          </p:nvSpPr>
          <p:spPr>
            <a:xfrm>
              <a:off x="5605792" y="2471042"/>
              <a:ext cx="164048" cy="66336"/>
            </a:xfrm>
            <a:custGeom>
              <a:avLst/>
              <a:gdLst/>
              <a:ahLst/>
              <a:cxnLst/>
              <a:rect l="l" t="t" r="r" b="b"/>
              <a:pathLst>
                <a:path w="4120" h="1666" extrusionOk="0">
                  <a:moveTo>
                    <a:pt x="1031" y="1"/>
                  </a:moveTo>
                  <a:cubicBezTo>
                    <a:pt x="955" y="1"/>
                    <a:pt x="877" y="25"/>
                    <a:pt x="810" y="70"/>
                  </a:cubicBezTo>
                  <a:cubicBezTo>
                    <a:pt x="738" y="117"/>
                    <a:pt x="691" y="189"/>
                    <a:pt x="667" y="284"/>
                  </a:cubicBezTo>
                  <a:cubicBezTo>
                    <a:pt x="643" y="260"/>
                    <a:pt x="643" y="236"/>
                    <a:pt x="619" y="212"/>
                  </a:cubicBezTo>
                  <a:cubicBezTo>
                    <a:pt x="572" y="165"/>
                    <a:pt x="476" y="117"/>
                    <a:pt x="357" y="93"/>
                  </a:cubicBezTo>
                  <a:cubicBezTo>
                    <a:pt x="238" y="93"/>
                    <a:pt x="119" y="141"/>
                    <a:pt x="72" y="236"/>
                  </a:cubicBezTo>
                  <a:cubicBezTo>
                    <a:pt x="0" y="355"/>
                    <a:pt x="24" y="498"/>
                    <a:pt x="119" y="593"/>
                  </a:cubicBezTo>
                  <a:cubicBezTo>
                    <a:pt x="191" y="689"/>
                    <a:pt x="310" y="736"/>
                    <a:pt x="405" y="784"/>
                  </a:cubicBezTo>
                  <a:cubicBezTo>
                    <a:pt x="412" y="791"/>
                    <a:pt x="421" y="794"/>
                    <a:pt x="431" y="794"/>
                  </a:cubicBezTo>
                  <a:cubicBezTo>
                    <a:pt x="455" y="794"/>
                    <a:pt x="483" y="777"/>
                    <a:pt x="500" y="760"/>
                  </a:cubicBezTo>
                  <a:cubicBezTo>
                    <a:pt x="500" y="712"/>
                    <a:pt x="500" y="689"/>
                    <a:pt x="453" y="665"/>
                  </a:cubicBezTo>
                  <a:cubicBezTo>
                    <a:pt x="381" y="617"/>
                    <a:pt x="286" y="570"/>
                    <a:pt x="238" y="522"/>
                  </a:cubicBezTo>
                  <a:cubicBezTo>
                    <a:pt x="191" y="451"/>
                    <a:pt x="143" y="379"/>
                    <a:pt x="191" y="308"/>
                  </a:cubicBezTo>
                  <a:cubicBezTo>
                    <a:pt x="214" y="260"/>
                    <a:pt x="286" y="236"/>
                    <a:pt x="333" y="236"/>
                  </a:cubicBezTo>
                  <a:cubicBezTo>
                    <a:pt x="405" y="236"/>
                    <a:pt x="453" y="284"/>
                    <a:pt x="524" y="331"/>
                  </a:cubicBezTo>
                  <a:cubicBezTo>
                    <a:pt x="572" y="379"/>
                    <a:pt x="619" y="451"/>
                    <a:pt x="667" y="522"/>
                  </a:cubicBezTo>
                  <a:cubicBezTo>
                    <a:pt x="691" y="546"/>
                    <a:pt x="715" y="546"/>
                    <a:pt x="762" y="546"/>
                  </a:cubicBezTo>
                  <a:cubicBezTo>
                    <a:pt x="786" y="522"/>
                    <a:pt x="810" y="498"/>
                    <a:pt x="786" y="474"/>
                  </a:cubicBezTo>
                  <a:cubicBezTo>
                    <a:pt x="786" y="355"/>
                    <a:pt x="834" y="236"/>
                    <a:pt x="905" y="189"/>
                  </a:cubicBezTo>
                  <a:cubicBezTo>
                    <a:pt x="941" y="153"/>
                    <a:pt x="994" y="135"/>
                    <a:pt x="1045" y="135"/>
                  </a:cubicBezTo>
                  <a:cubicBezTo>
                    <a:pt x="1096" y="135"/>
                    <a:pt x="1143" y="153"/>
                    <a:pt x="1167" y="189"/>
                  </a:cubicBezTo>
                  <a:cubicBezTo>
                    <a:pt x="1215" y="236"/>
                    <a:pt x="1262" y="308"/>
                    <a:pt x="1262" y="403"/>
                  </a:cubicBezTo>
                  <a:cubicBezTo>
                    <a:pt x="1262" y="474"/>
                    <a:pt x="1238" y="570"/>
                    <a:pt x="1215" y="641"/>
                  </a:cubicBezTo>
                  <a:cubicBezTo>
                    <a:pt x="1215" y="689"/>
                    <a:pt x="1238" y="712"/>
                    <a:pt x="1262" y="736"/>
                  </a:cubicBezTo>
                  <a:cubicBezTo>
                    <a:pt x="1310" y="736"/>
                    <a:pt x="1334" y="712"/>
                    <a:pt x="1358" y="689"/>
                  </a:cubicBezTo>
                  <a:cubicBezTo>
                    <a:pt x="1405" y="546"/>
                    <a:pt x="1500" y="427"/>
                    <a:pt x="1619" y="379"/>
                  </a:cubicBezTo>
                  <a:cubicBezTo>
                    <a:pt x="1643" y="355"/>
                    <a:pt x="1715" y="331"/>
                    <a:pt x="1762" y="331"/>
                  </a:cubicBezTo>
                  <a:cubicBezTo>
                    <a:pt x="1834" y="355"/>
                    <a:pt x="1858" y="451"/>
                    <a:pt x="1834" y="522"/>
                  </a:cubicBezTo>
                  <a:cubicBezTo>
                    <a:pt x="1834" y="593"/>
                    <a:pt x="1786" y="689"/>
                    <a:pt x="1739" y="760"/>
                  </a:cubicBezTo>
                  <a:cubicBezTo>
                    <a:pt x="1715" y="784"/>
                    <a:pt x="1715" y="832"/>
                    <a:pt x="1739" y="855"/>
                  </a:cubicBezTo>
                  <a:cubicBezTo>
                    <a:pt x="1750" y="867"/>
                    <a:pt x="1768" y="873"/>
                    <a:pt x="1786" y="873"/>
                  </a:cubicBezTo>
                  <a:cubicBezTo>
                    <a:pt x="1804" y="873"/>
                    <a:pt x="1822" y="867"/>
                    <a:pt x="1834" y="855"/>
                  </a:cubicBezTo>
                  <a:cubicBezTo>
                    <a:pt x="1929" y="784"/>
                    <a:pt x="2048" y="689"/>
                    <a:pt x="2167" y="665"/>
                  </a:cubicBezTo>
                  <a:cubicBezTo>
                    <a:pt x="2190" y="659"/>
                    <a:pt x="2215" y="656"/>
                    <a:pt x="2241" y="656"/>
                  </a:cubicBezTo>
                  <a:cubicBezTo>
                    <a:pt x="2325" y="656"/>
                    <a:pt x="2417" y="687"/>
                    <a:pt x="2453" y="760"/>
                  </a:cubicBezTo>
                  <a:cubicBezTo>
                    <a:pt x="2453" y="784"/>
                    <a:pt x="2453" y="808"/>
                    <a:pt x="2453" y="832"/>
                  </a:cubicBezTo>
                  <a:cubicBezTo>
                    <a:pt x="2453" y="879"/>
                    <a:pt x="2453" y="927"/>
                    <a:pt x="2429" y="951"/>
                  </a:cubicBezTo>
                  <a:cubicBezTo>
                    <a:pt x="2382" y="1022"/>
                    <a:pt x="2310" y="1094"/>
                    <a:pt x="2262" y="1141"/>
                  </a:cubicBezTo>
                  <a:cubicBezTo>
                    <a:pt x="2262" y="1165"/>
                    <a:pt x="2239" y="1165"/>
                    <a:pt x="2239" y="1165"/>
                  </a:cubicBezTo>
                  <a:cubicBezTo>
                    <a:pt x="2048" y="1213"/>
                    <a:pt x="1881" y="1379"/>
                    <a:pt x="1834" y="1570"/>
                  </a:cubicBezTo>
                  <a:cubicBezTo>
                    <a:pt x="1834" y="1617"/>
                    <a:pt x="1858" y="1641"/>
                    <a:pt x="1881" y="1641"/>
                  </a:cubicBezTo>
                  <a:cubicBezTo>
                    <a:pt x="1881" y="1665"/>
                    <a:pt x="1905" y="1665"/>
                    <a:pt x="1905" y="1665"/>
                  </a:cubicBezTo>
                  <a:cubicBezTo>
                    <a:pt x="1929" y="1665"/>
                    <a:pt x="1953" y="1641"/>
                    <a:pt x="1977" y="1594"/>
                  </a:cubicBezTo>
                  <a:cubicBezTo>
                    <a:pt x="2001" y="1451"/>
                    <a:pt x="2167" y="1308"/>
                    <a:pt x="2310" y="1308"/>
                  </a:cubicBezTo>
                  <a:cubicBezTo>
                    <a:pt x="2477" y="1308"/>
                    <a:pt x="2643" y="1403"/>
                    <a:pt x="2691" y="1570"/>
                  </a:cubicBezTo>
                  <a:cubicBezTo>
                    <a:pt x="2691" y="1605"/>
                    <a:pt x="2717" y="1627"/>
                    <a:pt x="2749" y="1627"/>
                  </a:cubicBezTo>
                  <a:cubicBezTo>
                    <a:pt x="2761" y="1627"/>
                    <a:pt x="2774" y="1624"/>
                    <a:pt x="2786" y="1617"/>
                  </a:cubicBezTo>
                  <a:cubicBezTo>
                    <a:pt x="2810" y="1617"/>
                    <a:pt x="2834" y="1570"/>
                    <a:pt x="2834" y="1546"/>
                  </a:cubicBezTo>
                  <a:cubicBezTo>
                    <a:pt x="2810" y="1522"/>
                    <a:pt x="2810" y="1522"/>
                    <a:pt x="2810" y="1522"/>
                  </a:cubicBezTo>
                  <a:cubicBezTo>
                    <a:pt x="2810" y="1475"/>
                    <a:pt x="2834" y="1427"/>
                    <a:pt x="2882" y="1403"/>
                  </a:cubicBezTo>
                  <a:cubicBezTo>
                    <a:pt x="2901" y="1393"/>
                    <a:pt x="2925" y="1387"/>
                    <a:pt x="2950" y="1387"/>
                  </a:cubicBezTo>
                  <a:cubicBezTo>
                    <a:pt x="2984" y="1387"/>
                    <a:pt x="3020" y="1399"/>
                    <a:pt x="3048" y="1427"/>
                  </a:cubicBezTo>
                  <a:cubicBezTo>
                    <a:pt x="3096" y="1451"/>
                    <a:pt x="3144" y="1522"/>
                    <a:pt x="3167" y="1594"/>
                  </a:cubicBezTo>
                  <a:cubicBezTo>
                    <a:pt x="3167" y="1617"/>
                    <a:pt x="3215" y="1641"/>
                    <a:pt x="3239" y="1641"/>
                  </a:cubicBezTo>
                  <a:cubicBezTo>
                    <a:pt x="3286" y="1641"/>
                    <a:pt x="3310" y="1594"/>
                    <a:pt x="3310" y="1570"/>
                  </a:cubicBezTo>
                  <a:cubicBezTo>
                    <a:pt x="3286" y="1451"/>
                    <a:pt x="3334" y="1355"/>
                    <a:pt x="3406" y="1260"/>
                  </a:cubicBezTo>
                  <a:cubicBezTo>
                    <a:pt x="3477" y="1189"/>
                    <a:pt x="3572" y="1117"/>
                    <a:pt x="3691" y="1117"/>
                  </a:cubicBezTo>
                  <a:cubicBezTo>
                    <a:pt x="3710" y="1111"/>
                    <a:pt x="3730" y="1108"/>
                    <a:pt x="3748" y="1108"/>
                  </a:cubicBezTo>
                  <a:cubicBezTo>
                    <a:pt x="3799" y="1108"/>
                    <a:pt x="3847" y="1130"/>
                    <a:pt x="3882" y="1165"/>
                  </a:cubicBezTo>
                  <a:cubicBezTo>
                    <a:pt x="3929" y="1189"/>
                    <a:pt x="3977" y="1260"/>
                    <a:pt x="3953" y="1332"/>
                  </a:cubicBezTo>
                  <a:cubicBezTo>
                    <a:pt x="3953" y="1355"/>
                    <a:pt x="3977" y="1403"/>
                    <a:pt x="4001" y="1403"/>
                  </a:cubicBezTo>
                  <a:cubicBezTo>
                    <a:pt x="4049" y="1403"/>
                    <a:pt x="4072" y="1379"/>
                    <a:pt x="4096" y="1355"/>
                  </a:cubicBezTo>
                  <a:cubicBezTo>
                    <a:pt x="4120" y="1236"/>
                    <a:pt x="4072" y="1117"/>
                    <a:pt x="3977" y="1046"/>
                  </a:cubicBezTo>
                  <a:cubicBezTo>
                    <a:pt x="3906" y="992"/>
                    <a:pt x="3834" y="966"/>
                    <a:pt x="3753" y="966"/>
                  </a:cubicBezTo>
                  <a:cubicBezTo>
                    <a:pt x="3726" y="966"/>
                    <a:pt x="3697" y="969"/>
                    <a:pt x="3668" y="974"/>
                  </a:cubicBezTo>
                  <a:cubicBezTo>
                    <a:pt x="3525" y="998"/>
                    <a:pt x="3382" y="1070"/>
                    <a:pt x="3286" y="1165"/>
                  </a:cubicBezTo>
                  <a:cubicBezTo>
                    <a:pt x="3239" y="1213"/>
                    <a:pt x="3215" y="1284"/>
                    <a:pt x="3191" y="1355"/>
                  </a:cubicBezTo>
                  <a:cubicBezTo>
                    <a:pt x="3167" y="1332"/>
                    <a:pt x="3144" y="1308"/>
                    <a:pt x="3120" y="1308"/>
                  </a:cubicBezTo>
                  <a:cubicBezTo>
                    <a:pt x="3067" y="1269"/>
                    <a:pt x="3008" y="1251"/>
                    <a:pt x="2949" y="1251"/>
                  </a:cubicBezTo>
                  <a:cubicBezTo>
                    <a:pt x="2901" y="1251"/>
                    <a:pt x="2853" y="1263"/>
                    <a:pt x="2810" y="1284"/>
                  </a:cubicBezTo>
                  <a:cubicBezTo>
                    <a:pt x="2786" y="1284"/>
                    <a:pt x="2739" y="1332"/>
                    <a:pt x="2715" y="1355"/>
                  </a:cubicBezTo>
                  <a:cubicBezTo>
                    <a:pt x="2643" y="1260"/>
                    <a:pt x="2548" y="1213"/>
                    <a:pt x="2429" y="1189"/>
                  </a:cubicBezTo>
                  <a:cubicBezTo>
                    <a:pt x="2477" y="1141"/>
                    <a:pt x="2524" y="1094"/>
                    <a:pt x="2548" y="1022"/>
                  </a:cubicBezTo>
                  <a:cubicBezTo>
                    <a:pt x="2572" y="974"/>
                    <a:pt x="2596" y="903"/>
                    <a:pt x="2596" y="832"/>
                  </a:cubicBezTo>
                  <a:cubicBezTo>
                    <a:pt x="2667" y="736"/>
                    <a:pt x="2763" y="641"/>
                    <a:pt x="2882" y="617"/>
                  </a:cubicBezTo>
                  <a:cubicBezTo>
                    <a:pt x="2917" y="605"/>
                    <a:pt x="2953" y="599"/>
                    <a:pt x="2986" y="599"/>
                  </a:cubicBezTo>
                  <a:cubicBezTo>
                    <a:pt x="3019" y="599"/>
                    <a:pt x="3048" y="605"/>
                    <a:pt x="3072" y="617"/>
                  </a:cubicBezTo>
                  <a:cubicBezTo>
                    <a:pt x="3144" y="665"/>
                    <a:pt x="3167" y="712"/>
                    <a:pt x="3167" y="760"/>
                  </a:cubicBezTo>
                  <a:cubicBezTo>
                    <a:pt x="3144" y="784"/>
                    <a:pt x="3167" y="832"/>
                    <a:pt x="3215" y="832"/>
                  </a:cubicBezTo>
                  <a:cubicBezTo>
                    <a:pt x="3228" y="838"/>
                    <a:pt x="3239" y="841"/>
                    <a:pt x="3249" y="841"/>
                  </a:cubicBezTo>
                  <a:cubicBezTo>
                    <a:pt x="3275" y="841"/>
                    <a:pt x="3293" y="819"/>
                    <a:pt x="3310" y="784"/>
                  </a:cubicBezTo>
                  <a:cubicBezTo>
                    <a:pt x="3310" y="736"/>
                    <a:pt x="3334" y="665"/>
                    <a:pt x="3406" y="617"/>
                  </a:cubicBezTo>
                  <a:cubicBezTo>
                    <a:pt x="3453" y="570"/>
                    <a:pt x="3525" y="570"/>
                    <a:pt x="3572" y="570"/>
                  </a:cubicBezTo>
                  <a:cubicBezTo>
                    <a:pt x="3620" y="593"/>
                    <a:pt x="3668" y="617"/>
                    <a:pt x="3691" y="665"/>
                  </a:cubicBezTo>
                  <a:cubicBezTo>
                    <a:pt x="3691" y="712"/>
                    <a:pt x="3739" y="736"/>
                    <a:pt x="3763" y="736"/>
                  </a:cubicBezTo>
                  <a:cubicBezTo>
                    <a:pt x="3810" y="712"/>
                    <a:pt x="3834" y="689"/>
                    <a:pt x="3834" y="641"/>
                  </a:cubicBezTo>
                  <a:cubicBezTo>
                    <a:pt x="3810" y="546"/>
                    <a:pt x="3715" y="451"/>
                    <a:pt x="3596" y="427"/>
                  </a:cubicBezTo>
                  <a:cubicBezTo>
                    <a:pt x="3579" y="423"/>
                    <a:pt x="3562" y="421"/>
                    <a:pt x="3545" y="421"/>
                  </a:cubicBezTo>
                  <a:cubicBezTo>
                    <a:pt x="3467" y="421"/>
                    <a:pt x="3389" y="463"/>
                    <a:pt x="3310" y="522"/>
                  </a:cubicBezTo>
                  <a:cubicBezTo>
                    <a:pt x="3286" y="522"/>
                    <a:pt x="3263" y="546"/>
                    <a:pt x="3239" y="593"/>
                  </a:cubicBezTo>
                  <a:cubicBezTo>
                    <a:pt x="3215" y="546"/>
                    <a:pt x="3191" y="522"/>
                    <a:pt x="3144" y="498"/>
                  </a:cubicBezTo>
                  <a:cubicBezTo>
                    <a:pt x="3102" y="470"/>
                    <a:pt x="3044" y="459"/>
                    <a:pt x="2983" y="459"/>
                  </a:cubicBezTo>
                  <a:cubicBezTo>
                    <a:pt x="2941" y="459"/>
                    <a:pt x="2897" y="464"/>
                    <a:pt x="2858" y="474"/>
                  </a:cubicBezTo>
                  <a:cubicBezTo>
                    <a:pt x="2739" y="522"/>
                    <a:pt x="2643" y="570"/>
                    <a:pt x="2548" y="665"/>
                  </a:cubicBezTo>
                  <a:cubicBezTo>
                    <a:pt x="2492" y="571"/>
                    <a:pt x="2392" y="507"/>
                    <a:pt x="2259" y="507"/>
                  </a:cubicBezTo>
                  <a:cubicBezTo>
                    <a:pt x="2223" y="507"/>
                    <a:pt x="2184" y="512"/>
                    <a:pt x="2143" y="522"/>
                  </a:cubicBezTo>
                  <a:cubicBezTo>
                    <a:pt x="2072" y="522"/>
                    <a:pt x="2024" y="546"/>
                    <a:pt x="1977" y="570"/>
                  </a:cubicBezTo>
                  <a:cubicBezTo>
                    <a:pt x="1977" y="570"/>
                    <a:pt x="1977" y="546"/>
                    <a:pt x="1977" y="522"/>
                  </a:cubicBezTo>
                  <a:cubicBezTo>
                    <a:pt x="2001" y="403"/>
                    <a:pt x="1953" y="260"/>
                    <a:pt x="1810" y="212"/>
                  </a:cubicBezTo>
                  <a:cubicBezTo>
                    <a:pt x="1780" y="203"/>
                    <a:pt x="1747" y="197"/>
                    <a:pt x="1711" y="197"/>
                  </a:cubicBezTo>
                  <a:cubicBezTo>
                    <a:pt x="1660" y="197"/>
                    <a:pt x="1604" y="208"/>
                    <a:pt x="1548" y="236"/>
                  </a:cubicBezTo>
                  <a:cubicBezTo>
                    <a:pt x="1500" y="284"/>
                    <a:pt x="1453" y="308"/>
                    <a:pt x="1405" y="355"/>
                  </a:cubicBezTo>
                  <a:cubicBezTo>
                    <a:pt x="1381" y="236"/>
                    <a:pt x="1334" y="141"/>
                    <a:pt x="1262" y="93"/>
                  </a:cubicBezTo>
                  <a:cubicBezTo>
                    <a:pt x="1199" y="30"/>
                    <a:pt x="1117" y="1"/>
                    <a:pt x="10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 name="Google Shape;2018;p57"/>
            <p:cNvSpPr/>
            <p:nvPr/>
          </p:nvSpPr>
          <p:spPr>
            <a:xfrm>
              <a:off x="5542244" y="2506519"/>
              <a:ext cx="92018" cy="40335"/>
            </a:xfrm>
            <a:custGeom>
              <a:avLst/>
              <a:gdLst/>
              <a:ahLst/>
              <a:cxnLst/>
              <a:rect l="l" t="t" r="r" b="b"/>
              <a:pathLst>
                <a:path w="2311" h="1013" extrusionOk="0">
                  <a:moveTo>
                    <a:pt x="1617" y="0"/>
                  </a:moveTo>
                  <a:cubicBezTo>
                    <a:pt x="1572" y="0"/>
                    <a:pt x="1525" y="12"/>
                    <a:pt x="1477" y="36"/>
                  </a:cubicBezTo>
                  <a:cubicBezTo>
                    <a:pt x="1358" y="83"/>
                    <a:pt x="1287" y="155"/>
                    <a:pt x="1215" y="274"/>
                  </a:cubicBezTo>
                  <a:cubicBezTo>
                    <a:pt x="1167" y="179"/>
                    <a:pt x="1120" y="107"/>
                    <a:pt x="1048" y="83"/>
                  </a:cubicBezTo>
                  <a:cubicBezTo>
                    <a:pt x="1014" y="70"/>
                    <a:pt x="973" y="62"/>
                    <a:pt x="930" y="62"/>
                  </a:cubicBezTo>
                  <a:cubicBezTo>
                    <a:pt x="826" y="62"/>
                    <a:pt x="711" y="108"/>
                    <a:pt x="644" y="226"/>
                  </a:cubicBezTo>
                  <a:cubicBezTo>
                    <a:pt x="620" y="298"/>
                    <a:pt x="596" y="345"/>
                    <a:pt x="572" y="441"/>
                  </a:cubicBezTo>
                  <a:cubicBezTo>
                    <a:pt x="524" y="393"/>
                    <a:pt x="429" y="369"/>
                    <a:pt x="358" y="369"/>
                  </a:cubicBezTo>
                  <a:cubicBezTo>
                    <a:pt x="191" y="369"/>
                    <a:pt x="48" y="488"/>
                    <a:pt x="24" y="655"/>
                  </a:cubicBezTo>
                  <a:cubicBezTo>
                    <a:pt x="1" y="822"/>
                    <a:pt x="120" y="988"/>
                    <a:pt x="262" y="1012"/>
                  </a:cubicBezTo>
                  <a:lnTo>
                    <a:pt x="286" y="1012"/>
                  </a:lnTo>
                  <a:cubicBezTo>
                    <a:pt x="310" y="1012"/>
                    <a:pt x="334" y="988"/>
                    <a:pt x="358" y="965"/>
                  </a:cubicBezTo>
                  <a:cubicBezTo>
                    <a:pt x="358" y="917"/>
                    <a:pt x="334" y="893"/>
                    <a:pt x="310" y="869"/>
                  </a:cubicBezTo>
                  <a:cubicBezTo>
                    <a:pt x="215" y="869"/>
                    <a:pt x="167" y="774"/>
                    <a:pt x="167" y="679"/>
                  </a:cubicBezTo>
                  <a:cubicBezTo>
                    <a:pt x="191" y="584"/>
                    <a:pt x="286" y="512"/>
                    <a:pt x="358" y="512"/>
                  </a:cubicBezTo>
                  <a:cubicBezTo>
                    <a:pt x="453" y="512"/>
                    <a:pt x="548" y="560"/>
                    <a:pt x="596" y="655"/>
                  </a:cubicBezTo>
                  <a:cubicBezTo>
                    <a:pt x="620" y="679"/>
                    <a:pt x="644" y="703"/>
                    <a:pt x="667" y="703"/>
                  </a:cubicBezTo>
                  <a:cubicBezTo>
                    <a:pt x="715" y="679"/>
                    <a:pt x="739" y="655"/>
                    <a:pt x="739" y="607"/>
                  </a:cubicBezTo>
                  <a:cubicBezTo>
                    <a:pt x="715" y="488"/>
                    <a:pt x="715" y="369"/>
                    <a:pt x="763" y="298"/>
                  </a:cubicBezTo>
                  <a:cubicBezTo>
                    <a:pt x="802" y="239"/>
                    <a:pt x="873" y="196"/>
                    <a:pt x="937" y="196"/>
                  </a:cubicBezTo>
                  <a:cubicBezTo>
                    <a:pt x="951" y="196"/>
                    <a:pt x="964" y="198"/>
                    <a:pt x="977" y="203"/>
                  </a:cubicBezTo>
                  <a:cubicBezTo>
                    <a:pt x="1025" y="226"/>
                    <a:pt x="1072" y="274"/>
                    <a:pt x="1096" y="345"/>
                  </a:cubicBezTo>
                  <a:cubicBezTo>
                    <a:pt x="1120" y="393"/>
                    <a:pt x="1120" y="464"/>
                    <a:pt x="1120" y="536"/>
                  </a:cubicBezTo>
                  <a:cubicBezTo>
                    <a:pt x="1120" y="560"/>
                    <a:pt x="1144" y="607"/>
                    <a:pt x="1191" y="607"/>
                  </a:cubicBezTo>
                  <a:cubicBezTo>
                    <a:pt x="1215" y="607"/>
                    <a:pt x="1263" y="584"/>
                    <a:pt x="1263" y="536"/>
                  </a:cubicBezTo>
                  <a:cubicBezTo>
                    <a:pt x="1287" y="369"/>
                    <a:pt x="1382" y="226"/>
                    <a:pt x="1525" y="155"/>
                  </a:cubicBezTo>
                  <a:cubicBezTo>
                    <a:pt x="1556" y="155"/>
                    <a:pt x="1588" y="144"/>
                    <a:pt x="1613" y="144"/>
                  </a:cubicBezTo>
                  <a:cubicBezTo>
                    <a:pt x="1625" y="144"/>
                    <a:pt x="1636" y="147"/>
                    <a:pt x="1644" y="155"/>
                  </a:cubicBezTo>
                  <a:cubicBezTo>
                    <a:pt x="1668" y="179"/>
                    <a:pt x="1668" y="203"/>
                    <a:pt x="1668" y="274"/>
                  </a:cubicBezTo>
                  <a:cubicBezTo>
                    <a:pt x="1644" y="369"/>
                    <a:pt x="1620" y="464"/>
                    <a:pt x="1548" y="560"/>
                  </a:cubicBezTo>
                  <a:cubicBezTo>
                    <a:pt x="1525" y="584"/>
                    <a:pt x="1548" y="631"/>
                    <a:pt x="1572" y="655"/>
                  </a:cubicBezTo>
                  <a:cubicBezTo>
                    <a:pt x="1584" y="667"/>
                    <a:pt x="1602" y="673"/>
                    <a:pt x="1620" y="673"/>
                  </a:cubicBezTo>
                  <a:cubicBezTo>
                    <a:pt x="1638" y="673"/>
                    <a:pt x="1656" y="667"/>
                    <a:pt x="1668" y="655"/>
                  </a:cubicBezTo>
                  <a:cubicBezTo>
                    <a:pt x="1715" y="607"/>
                    <a:pt x="1763" y="536"/>
                    <a:pt x="1834" y="512"/>
                  </a:cubicBezTo>
                  <a:cubicBezTo>
                    <a:pt x="1882" y="464"/>
                    <a:pt x="1953" y="441"/>
                    <a:pt x="2001" y="441"/>
                  </a:cubicBezTo>
                  <a:cubicBezTo>
                    <a:pt x="2072" y="464"/>
                    <a:pt x="2120" y="488"/>
                    <a:pt x="2120" y="536"/>
                  </a:cubicBezTo>
                  <a:cubicBezTo>
                    <a:pt x="2168" y="607"/>
                    <a:pt x="2096" y="703"/>
                    <a:pt x="2049" y="774"/>
                  </a:cubicBezTo>
                  <a:cubicBezTo>
                    <a:pt x="2025" y="822"/>
                    <a:pt x="2049" y="869"/>
                    <a:pt x="2072" y="893"/>
                  </a:cubicBezTo>
                  <a:cubicBezTo>
                    <a:pt x="2096" y="893"/>
                    <a:pt x="2144" y="893"/>
                    <a:pt x="2168" y="869"/>
                  </a:cubicBezTo>
                  <a:cubicBezTo>
                    <a:pt x="2215" y="774"/>
                    <a:pt x="2311" y="631"/>
                    <a:pt x="2263" y="488"/>
                  </a:cubicBezTo>
                  <a:cubicBezTo>
                    <a:pt x="2239" y="393"/>
                    <a:pt x="2144" y="322"/>
                    <a:pt x="2025" y="298"/>
                  </a:cubicBezTo>
                  <a:cubicBezTo>
                    <a:pt x="1953" y="298"/>
                    <a:pt x="1882" y="322"/>
                    <a:pt x="1810" y="345"/>
                  </a:cubicBezTo>
                  <a:cubicBezTo>
                    <a:pt x="1810" y="322"/>
                    <a:pt x="1810" y="298"/>
                    <a:pt x="1810" y="298"/>
                  </a:cubicBezTo>
                  <a:cubicBezTo>
                    <a:pt x="1834" y="155"/>
                    <a:pt x="1787" y="83"/>
                    <a:pt x="1739" y="36"/>
                  </a:cubicBezTo>
                  <a:cubicBezTo>
                    <a:pt x="1703" y="12"/>
                    <a:pt x="1662" y="0"/>
                    <a:pt x="16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19" name="Google Shape;2019;p57"/>
          <p:cNvGrpSpPr/>
          <p:nvPr/>
        </p:nvGrpSpPr>
        <p:grpSpPr>
          <a:xfrm>
            <a:off x="4979602" y="3253890"/>
            <a:ext cx="494854" cy="676654"/>
            <a:chOff x="6157611" y="1531049"/>
            <a:chExt cx="302533" cy="413704"/>
          </a:xfrm>
        </p:grpSpPr>
        <p:sp>
          <p:nvSpPr>
            <p:cNvPr id="2020" name="Google Shape;2020;p57"/>
            <p:cNvSpPr/>
            <p:nvPr/>
          </p:nvSpPr>
          <p:spPr>
            <a:xfrm>
              <a:off x="6263842" y="1646956"/>
              <a:ext cx="12343" cy="11428"/>
            </a:xfrm>
            <a:custGeom>
              <a:avLst/>
              <a:gdLst/>
              <a:ahLst/>
              <a:cxnLst/>
              <a:rect l="l" t="t" r="r" b="b"/>
              <a:pathLst>
                <a:path w="310" h="287" extrusionOk="0">
                  <a:moveTo>
                    <a:pt x="119" y="1"/>
                  </a:moveTo>
                  <a:cubicBezTo>
                    <a:pt x="71" y="25"/>
                    <a:pt x="24" y="72"/>
                    <a:pt x="24" y="120"/>
                  </a:cubicBezTo>
                  <a:cubicBezTo>
                    <a:pt x="0" y="167"/>
                    <a:pt x="24" y="215"/>
                    <a:pt x="71" y="263"/>
                  </a:cubicBezTo>
                  <a:cubicBezTo>
                    <a:pt x="95" y="286"/>
                    <a:pt x="119" y="286"/>
                    <a:pt x="143" y="286"/>
                  </a:cubicBezTo>
                  <a:lnTo>
                    <a:pt x="214" y="286"/>
                  </a:lnTo>
                  <a:cubicBezTo>
                    <a:pt x="262" y="263"/>
                    <a:pt x="286" y="215"/>
                    <a:pt x="310" y="167"/>
                  </a:cubicBezTo>
                  <a:cubicBezTo>
                    <a:pt x="310" y="96"/>
                    <a:pt x="286" y="48"/>
                    <a:pt x="238" y="25"/>
                  </a:cubicBezTo>
                  <a:cubicBezTo>
                    <a:pt x="214" y="1"/>
                    <a:pt x="167"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 name="Google Shape;2021;p57"/>
            <p:cNvSpPr/>
            <p:nvPr/>
          </p:nvSpPr>
          <p:spPr>
            <a:xfrm>
              <a:off x="6329261" y="1646956"/>
              <a:ext cx="12343" cy="11428"/>
            </a:xfrm>
            <a:custGeom>
              <a:avLst/>
              <a:gdLst/>
              <a:ahLst/>
              <a:cxnLst/>
              <a:rect l="l" t="t" r="r" b="b"/>
              <a:pathLst>
                <a:path w="310" h="287" extrusionOk="0">
                  <a:moveTo>
                    <a:pt x="191" y="1"/>
                  </a:moveTo>
                  <a:cubicBezTo>
                    <a:pt x="143" y="1"/>
                    <a:pt x="95" y="1"/>
                    <a:pt x="72" y="25"/>
                  </a:cubicBezTo>
                  <a:cubicBezTo>
                    <a:pt x="24" y="48"/>
                    <a:pt x="0" y="96"/>
                    <a:pt x="0" y="167"/>
                  </a:cubicBezTo>
                  <a:cubicBezTo>
                    <a:pt x="24" y="215"/>
                    <a:pt x="48" y="263"/>
                    <a:pt x="95" y="286"/>
                  </a:cubicBezTo>
                  <a:lnTo>
                    <a:pt x="167" y="286"/>
                  </a:lnTo>
                  <a:cubicBezTo>
                    <a:pt x="191" y="286"/>
                    <a:pt x="215" y="286"/>
                    <a:pt x="238" y="263"/>
                  </a:cubicBezTo>
                  <a:cubicBezTo>
                    <a:pt x="286" y="215"/>
                    <a:pt x="310" y="167"/>
                    <a:pt x="310" y="120"/>
                  </a:cubicBezTo>
                  <a:cubicBezTo>
                    <a:pt x="286" y="72"/>
                    <a:pt x="238" y="25"/>
                    <a:pt x="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 name="Google Shape;2022;p57"/>
            <p:cNvSpPr/>
            <p:nvPr/>
          </p:nvSpPr>
          <p:spPr>
            <a:xfrm>
              <a:off x="6275190" y="1687449"/>
              <a:ext cx="56939" cy="49652"/>
            </a:xfrm>
            <a:custGeom>
              <a:avLst/>
              <a:gdLst/>
              <a:ahLst/>
              <a:cxnLst/>
              <a:rect l="l" t="t" r="r" b="b"/>
              <a:pathLst>
                <a:path w="1430" h="1247" extrusionOk="0">
                  <a:moveTo>
                    <a:pt x="850" y="141"/>
                  </a:moveTo>
                  <a:cubicBezTo>
                    <a:pt x="909" y="141"/>
                    <a:pt x="963" y="144"/>
                    <a:pt x="1001" y="151"/>
                  </a:cubicBezTo>
                  <a:lnTo>
                    <a:pt x="1025" y="151"/>
                  </a:lnTo>
                  <a:cubicBezTo>
                    <a:pt x="1025" y="151"/>
                    <a:pt x="1025" y="174"/>
                    <a:pt x="1001" y="174"/>
                  </a:cubicBezTo>
                  <a:cubicBezTo>
                    <a:pt x="977" y="246"/>
                    <a:pt x="930" y="294"/>
                    <a:pt x="882" y="341"/>
                  </a:cubicBezTo>
                  <a:cubicBezTo>
                    <a:pt x="810" y="389"/>
                    <a:pt x="763" y="413"/>
                    <a:pt x="715" y="413"/>
                  </a:cubicBezTo>
                  <a:cubicBezTo>
                    <a:pt x="644" y="413"/>
                    <a:pt x="572" y="365"/>
                    <a:pt x="525" y="317"/>
                  </a:cubicBezTo>
                  <a:cubicBezTo>
                    <a:pt x="525" y="317"/>
                    <a:pt x="525" y="294"/>
                    <a:pt x="501" y="294"/>
                  </a:cubicBezTo>
                  <a:cubicBezTo>
                    <a:pt x="477" y="270"/>
                    <a:pt x="429" y="222"/>
                    <a:pt x="429" y="198"/>
                  </a:cubicBezTo>
                  <a:cubicBezTo>
                    <a:pt x="482" y="163"/>
                    <a:pt x="687" y="141"/>
                    <a:pt x="850" y="141"/>
                  </a:cubicBezTo>
                  <a:close/>
                  <a:moveTo>
                    <a:pt x="814" y="0"/>
                  </a:moveTo>
                  <a:cubicBezTo>
                    <a:pt x="636" y="0"/>
                    <a:pt x="396" y="17"/>
                    <a:pt x="310" y="103"/>
                  </a:cubicBezTo>
                  <a:cubicBezTo>
                    <a:pt x="287" y="127"/>
                    <a:pt x="287" y="174"/>
                    <a:pt x="287" y="222"/>
                  </a:cubicBezTo>
                  <a:cubicBezTo>
                    <a:pt x="310" y="294"/>
                    <a:pt x="358" y="341"/>
                    <a:pt x="406" y="389"/>
                  </a:cubicBezTo>
                  <a:cubicBezTo>
                    <a:pt x="406" y="413"/>
                    <a:pt x="429" y="413"/>
                    <a:pt x="429" y="413"/>
                  </a:cubicBezTo>
                  <a:cubicBezTo>
                    <a:pt x="501" y="484"/>
                    <a:pt x="572" y="532"/>
                    <a:pt x="668" y="555"/>
                  </a:cubicBezTo>
                  <a:lnTo>
                    <a:pt x="668" y="1103"/>
                  </a:lnTo>
                  <a:cubicBezTo>
                    <a:pt x="453" y="1103"/>
                    <a:pt x="263" y="1032"/>
                    <a:pt x="120" y="913"/>
                  </a:cubicBezTo>
                  <a:cubicBezTo>
                    <a:pt x="110" y="893"/>
                    <a:pt x="95" y="885"/>
                    <a:pt x="81" y="885"/>
                  </a:cubicBezTo>
                  <a:cubicBezTo>
                    <a:pt x="60" y="885"/>
                    <a:pt x="38" y="899"/>
                    <a:pt x="25" y="913"/>
                  </a:cubicBezTo>
                  <a:cubicBezTo>
                    <a:pt x="1" y="937"/>
                    <a:pt x="1" y="984"/>
                    <a:pt x="25" y="1008"/>
                  </a:cubicBezTo>
                  <a:cubicBezTo>
                    <a:pt x="215" y="1175"/>
                    <a:pt x="453" y="1246"/>
                    <a:pt x="668" y="1246"/>
                  </a:cubicBezTo>
                  <a:lnTo>
                    <a:pt x="739" y="1246"/>
                  </a:lnTo>
                  <a:cubicBezTo>
                    <a:pt x="1001" y="1246"/>
                    <a:pt x="1239" y="1103"/>
                    <a:pt x="1406" y="913"/>
                  </a:cubicBezTo>
                  <a:cubicBezTo>
                    <a:pt x="1430" y="889"/>
                    <a:pt x="1430" y="841"/>
                    <a:pt x="1406" y="817"/>
                  </a:cubicBezTo>
                  <a:cubicBezTo>
                    <a:pt x="1394" y="806"/>
                    <a:pt x="1376" y="800"/>
                    <a:pt x="1358" y="800"/>
                  </a:cubicBezTo>
                  <a:cubicBezTo>
                    <a:pt x="1340" y="800"/>
                    <a:pt x="1322" y="806"/>
                    <a:pt x="1311" y="817"/>
                  </a:cubicBezTo>
                  <a:cubicBezTo>
                    <a:pt x="1168" y="984"/>
                    <a:pt x="1001" y="1079"/>
                    <a:pt x="810" y="1103"/>
                  </a:cubicBezTo>
                  <a:lnTo>
                    <a:pt x="810" y="555"/>
                  </a:lnTo>
                  <a:cubicBezTo>
                    <a:pt x="858" y="532"/>
                    <a:pt x="906" y="508"/>
                    <a:pt x="977" y="460"/>
                  </a:cubicBezTo>
                  <a:cubicBezTo>
                    <a:pt x="1025" y="389"/>
                    <a:pt x="1096" y="317"/>
                    <a:pt x="1120" y="246"/>
                  </a:cubicBezTo>
                  <a:cubicBezTo>
                    <a:pt x="1144" y="222"/>
                    <a:pt x="1192" y="151"/>
                    <a:pt x="1144" y="79"/>
                  </a:cubicBezTo>
                  <a:cubicBezTo>
                    <a:pt x="1120" y="32"/>
                    <a:pt x="1049" y="8"/>
                    <a:pt x="1025" y="8"/>
                  </a:cubicBezTo>
                  <a:cubicBezTo>
                    <a:pt x="1025" y="8"/>
                    <a:pt x="933" y="0"/>
                    <a:pt x="8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 name="Google Shape;2023;p57"/>
            <p:cNvSpPr/>
            <p:nvPr/>
          </p:nvSpPr>
          <p:spPr>
            <a:xfrm>
              <a:off x="6157611" y="1531049"/>
              <a:ext cx="302533" cy="413704"/>
            </a:xfrm>
            <a:custGeom>
              <a:avLst/>
              <a:gdLst/>
              <a:ahLst/>
              <a:cxnLst/>
              <a:rect l="l" t="t" r="r" b="b"/>
              <a:pathLst>
                <a:path w="7598" h="10390" extrusionOk="0">
                  <a:moveTo>
                    <a:pt x="4079" y="143"/>
                  </a:moveTo>
                  <a:cubicBezTo>
                    <a:pt x="4094" y="143"/>
                    <a:pt x="4108" y="145"/>
                    <a:pt x="4121" y="149"/>
                  </a:cubicBezTo>
                  <a:cubicBezTo>
                    <a:pt x="4192" y="149"/>
                    <a:pt x="4311" y="197"/>
                    <a:pt x="4311" y="268"/>
                  </a:cubicBezTo>
                  <a:cubicBezTo>
                    <a:pt x="4311" y="340"/>
                    <a:pt x="4264" y="387"/>
                    <a:pt x="4192" y="459"/>
                  </a:cubicBezTo>
                  <a:cubicBezTo>
                    <a:pt x="4168" y="483"/>
                    <a:pt x="4168" y="530"/>
                    <a:pt x="4192" y="578"/>
                  </a:cubicBezTo>
                  <a:cubicBezTo>
                    <a:pt x="4204" y="590"/>
                    <a:pt x="4222" y="596"/>
                    <a:pt x="4240" y="596"/>
                  </a:cubicBezTo>
                  <a:cubicBezTo>
                    <a:pt x="4258" y="596"/>
                    <a:pt x="4275" y="590"/>
                    <a:pt x="4287" y="578"/>
                  </a:cubicBezTo>
                  <a:cubicBezTo>
                    <a:pt x="4454" y="411"/>
                    <a:pt x="4668" y="316"/>
                    <a:pt x="4907" y="316"/>
                  </a:cubicBezTo>
                  <a:cubicBezTo>
                    <a:pt x="4954" y="316"/>
                    <a:pt x="5026" y="316"/>
                    <a:pt x="5073" y="340"/>
                  </a:cubicBezTo>
                  <a:cubicBezTo>
                    <a:pt x="5121" y="364"/>
                    <a:pt x="5121" y="411"/>
                    <a:pt x="5121" y="435"/>
                  </a:cubicBezTo>
                  <a:cubicBezTo>
                    <a:pt x="5145" y="506"/>
                    <a:pt x="5121" y="602"/>
                    <a:pt x="5073" y="649"/>
                  </a:cubicBezTo>
                  <a:cubicBezTo>
                    <a:pt x="5002" y="745"/>
                    <a:pt x="4883" y="816"/>
                    <a:pt x="4716" y="864"/>
                  </a:cubicBezTo>
                  <a:cubicBezTo>
                    <a:pt x="4692" y="864"/>
                    <a:pt x="4668" y="911"/>
                    <a:pt x="4668" y="935"/>
                  </a:cubicBezTo>
                  <a:cubicBezTo>
                    <a:pt x="4692" y="983"/>
                    <a:pt x="4716" y="1007"/>
                    <a:pt x="4740" y="1007"/>
                  </a:cubicBezTo>
                  <a:cubicBezTo>
                    <a:pt x="4836" y="996"/>
                    <a:pt x="4932" y="985"/>
                    <a:pt x="5025" y="985"/>
                  </a:cubicBezTo>
                  <a:cubicBezTo>
                    <a:pt x="5141" y="985"/>
                    <a:pt x="5254" y="1002"/>
                    <a:pt x="5359" y="1054"/>
                  </a:cubicBezTo>
                  <a:cubicBezTo>
                    <a:pt x="5502" y="1149"/>
                    <a:pt x="5597" y="1364"/>
                    <a:pt x="5573" y="1554"/>
                  </a:cubicBezTo>
                  <a:cubicBezTo>
                    <a:pt x="5526" y="1721"/>
                    <a:pt x="5359" y="1888"/>
                    <a:pt x="5192" y="1912"/>
                  </a:cubicBezTo>
                  <a:cubicBezTo>
                    <a:pt x="5168" y="1916"/>
                    <a:pt x="5143" y="1918"/>
                    <a:pt x="5119" y="1918"/>
                  </a:cubicBezTo>
                  <a:cubicBezTo>
                    <a:pt x="5002" y="1918"/>
                    <a:pt x="4890" y="1871"/>
                    <a:pt x="4811" y="1792"/>
                  </a:cubicBezTo>
                  <a:cubicBezTo>
                    <a:pt x="4799" y="1781"/>
                    <a:pt x="4782" y="1775"/>
                    <a:pt x="4764" y="1775"/>
                  </a:cubicBezTo>
                  <a:cubicBezTo>
                    <a:pt x="4746" y="1775"/>
                    <a:pt x="4728" y="1781"/>
                    <a:pt x="4716" y="1792"/>
                  </a:cubicBezTo>
                  <a:cubicBezTo>
                    <a:pt x="4692" y="1816"/>
                    <a:pt x="4668" y="1840"/>
                    <a:pt x="4692" y="1864"/>
                  </a:cubicBezTo>
                  <a:cubicBezTo>
                    <a:pt x="4716" y="1935"/>
                    <a:pt x="4716" y="2007"/>
                    <a:pt x="4692" y="2078"/>
                  </a:cubicBezTo>
                  <a:cubicBezTo>
                    <a:pt x="4621" y="2173"/>
                    <a:pt x="4502" y="2245"/>
                    <a:pt x="4383" y="2245"/>
                  </a:cubicBezTo>
                  <a:cubicBezTo>
                    <a:pt x="4264" y="2221"/>
                    <a:pt x="4145" y="2150"/>
                    <a:pt x="4049" y="2054"/>
                  </a:cubicBezTo>
                  <a:cubicBezTo>
                    <a:pt x="3978" y="1959"/>
                    <a:pt x="3930" y="1840"/>
                    <a:pt x="3906" y="1673"/>
                  </a:cubicBezTo>
                  <a:cubicBezTo>
                    <a:pt x="3906" y="1650"/>
                    <a:pt x="3883" y="1626"/>
                    <a:pt x="3859" y="1626"/>
                  </a:cubicBezTo>
                  <a:cubicBezTo>
                    <a:pt x="3845" y="1619"/>
                    <a:pt x="3833" y="1616"/>
                    <a:pt x="3822" y="1616"/>
                  </a:cubicBezTo>
                  <a:cubicBezTo>
                    <a:pt x="3797" y="1616"/>
                    <a:pt x="3780" y="1633"/>
                    <a:pt x="3763" y="1650"/>
                  </a:cubicBezTo>
                  <a:cubicBezTo>
                    <a:pt x="3740" y="1721"/>
                    <a:pt x="3692" y="1816"/>
                    <a:pt x="3668" y="1888"/>
                  </a:cubicBezTo>
                  <a:cubicBezTo>
                    <a:pt x="3644" y="1959"/>
                    <a:pt x="3621" y="2031"/>
                    <a:pt x="3597" y="2102"/>
                  </a:cubicBezTo>
                  <a:cubicBezTo>
                    <a:pt x="3537" y="2182"/>
                    <a:pt x="3426" y="2280"/>
                    <a:pt x="3335" y="2280"/>
                  </a:cubicBezTo>
                  <a:cubicBezTo>
                    <a:pt x="3318" y="2280"/>
                    <a:pt x="3302" y="2276"/>
                    <a:pt x="3287" y="2269"/>
                  </a:cubicBezTo>
                  <a:cubicBezTo>
                    <a:pt x="3192" y="2245"/>
                    <a:pt x="3144" y="2150"/>
                    <a:pt x="3120" y="2054"/>
                  </a:cubicBezTo>
                  <a:cubicBezTo>
                    <a:pt x="3120" y="1935"/>
                    <a:pt x="3168" y="1816"/>
                    <a:pt x="3192" y="1721"/>
                  </a:cubicBezTo>
                  <a:cubicBezTo>
                    <a:pt x="3216" y="1697"/>
                    <a:pt x="3192" y="1650"/>
                    <a:pt x="3168" y="1626"/>
                  </a:cubicBezTo>
                  <a:lnTo>
                    <a:pt x="3120" y="1626"/>
                  </a:lnTo>
                  <a:cubicBezTo>
                    <a:pt x="3120" y="1626"/>
                    <a:pt x="3097" y="1626"/>
                    <a:pt x="3073" y="1650"/>
                  </a:cubicBezTo>
                  <a:cubicBezTo>
                    <a:pt x="2978" y="1745"/>
                    <a:pt x="2835" y="1864"/>
                    <a:pt x="2716" y="1935"/>
                  </a:cubicBezTo>
                  <a:cubicBezTo>
                    <a:pt x="2668" y="1959"/>
                    <a:pt x="2644" y="1983"/>
                    <a:pt x="2597" y="2031"/>
                  </a:cubicBezTo>
                  <a:cubicBezTo>
                    <a:pt x="2501" y="2102"/>
                    <a:pt x="2406" y="2173"/>
                    <a:pt x="2287" y="2173"/>
                  </a:cubicBezTo>
                  <a:cubicBezTo>
                    <a:pt x="2263" y="2173"/>
                    <a:pt x="2216" y="2173"/>
                    <a:pt x="2168" y="2150"/>
                  </a:cubicBezTo>
                  <a:cubicBezTo>
                    <a:pt x="2144" y="2126"/>
                    <a:pt x="2120" y="2126"/>
                    <a:pt x="2096" y="2126"/>
                  </a:cubicBezTo>
                  <a:cubicBezTo>
                    <a:pt x="2073" y="2126"/>
                    <a:pt x="2073" y="2102"/>
                    <a:pt x="2049" y="2102"/>
                  </a:cubicBezTo>
                  <a:cubicBezTo>
                    <a:pt x="1977" y="2054"/>
                    <a:pt x="1930" y="2007"/>
                    <a:pt x="1906" y="1935"/>
                  </a:cubicBezTo>
                  <a:cubicBezTo>
                    <a:pt x="1882" y="1840"/>
                    <a:pt x="1906" y="1721"/>
                    <a:pt x="2001" y="1650"/>
                  </a:cubicBezTo>
                  <a:lnTo>
                    <a:pt x="2001" y="1626"/>
                  </a:lnTo>
                  <a:cubicBezTo>
                    <a:pt x="2025" y="1602"/>
                    <a:pt x="2073" y="1554"/>
                    <a:pt x="2073" y="1507"/>
                  </a:cubicBezTo>
                  <a:cubicBezTo>
                    <a:pt x="2073" y="1435"/>
                    <a:pt x="2025" y="1388"/>
                    <a:pt x="1977" y="1364"/>
                  </a:cubicBezTo>
                  <a:cubicBezTo>
                    <a:pt x="1977" y="1364"/>
                    <a:pt x="1977" y="1364"/>
                    <a:pt x="1977" y="1340"/>
                  </a:cubicBezTo>
                  <a:cubicBezTo>
                    <a:pt x="1906" y="1292"/>
                    <a:pt x="1882" y="1197"/>
                    <a:pt x="1930" y="1126"/>
                  </a:cubicBezTo>
                  <a:cubicBezTo>
                    <a:pt x="1977" y="1030"/>
                    <a:pt x="2073" y="959"/>
                    <a:pt x="2144" y="911"/>
                  </a:cubicBezTo>
                  <a:cubicBezTo>
                    <a:pt x="2216" y="888"/>
                    <a:pt x="2287" y="864"/>
                    <a:pt x="2382" y="840"/>
                  </a:cubicBezTo>
                  <a:lnTo>
                    <a:pt x="2525" y="840"/>
                  </a:lnTo>
                  <a:cubicBezTo>
                    <a:pt x="2549" y="840"/>
                    <a:pt x="2573" y="864"/>
                    <a:pt x="2597" y="864"/>
                  </a:cubicBezTo>
                  <a:cubicBezTo>
                    <a:pt x="2620" y="864"/>
                    <a:pt x="2644" y="840"/>
                    <a:pt x="2644" y="816"/>
                  </a:cubicBezTo>
                  <a:cubicBezTo>
                    <a:pt x="2668" y="816"/>
                    <a:pt x="2668" y="792"/>
                    <a:pt x="2644" y="768"/>
                  </a:cubicBezTo>
                  <a:cubicBezTo>
                    <a:pt x="2644" y="721"/>
                    <a:pt x="2620" y="697"/>
                    <a:pt x="2620" y="673"/>
                  </a:cubicBezTo>
                  <a:cubicBezTo>
                    <a:pt x="2597" y="626"/>
                    <a:pt x="2573" y="578"/>
                    <a:pt x="2573" y="530"/>
                  </a:cubicBezTo>
                  <a:cubicBezTo>
                    <a:pt x="2549" y="459"/>
                    <a:pt x="2549" y="387"/>
                    <a:pt x="2573" y="340"/>
                  </a:cubicBezTo>
                  <a:cubicBezTo>
                    <a:pt x="2620" y="245"/>
                    <a:pt x="2739" y="197"/>
                    <a:pt x="2930" y="197"/>
                  </a:cubicBezTo>
                  <a:lnTo>
                    <a:pt x="2954" y="197"/>
                  </a:lnTo>
                  <a:cubicBezTo>
                    <a:pt x="3073" y="197"/>
                    <a:pt x="3192" y="197"/>
                    <a:pt x="3287" y="221"/>
                  </a:cubicBezTo>
                  <a:cubicBezTo>
                    <a:pt x="3382" y="268"/>
                    <a:pt x="3478" y="340"/>
                    <a:pt x="3502" y="411"/>
                  </a:cubicBezTo>
                  <a:cubicBezTo>
                    <a:pt x="3502" y="435"/>
                    <a:pt x="3525" y="459"/>
                    <a:pt x="3549" y="459"/>
                  </a:cubicBezTo>
                  <a:cubicBezTo>
                    <a:pt x="3556" y="466"/>
                    <a:pt x="3563" y="469"/>
                    <a:pt x="3570" y="469"/>
                  </a:cubicBezTo>
                  <a:cubicBezTo>
                    <a:pt x="3587" y="469"/>
                    <a:pt x="3604" y="452"/>
                    <a:pt x="3621" y="435"/>
                  </a:cubicBezTo>
                  <a:cubicBezTo>
                    <a:pt x="3692" y="364"/>
                    <a:pt x="3763" y="292"/>
                    <a:pt x="3859" y="221"/>
                  </a:cubicBezTo>
                  <a:cubicBezTo>
                    <a:pt x="3937" y="182"/>
                    <a:pt x="4014" y="143"/>
                    <a:pt x="4079" y="143"/>
                  </a:cubicBezTo>
                  <a:close/>
                  <a:moveTo>
                    <a:pt x="1954" y="2864"/>
                  </a:moveTo>
                  <a:cubicBezTo>
                    <a:pt x="1906" y="3031"/>
                    <a:pt x="1882" y="3197"/>
                    <a:pt x="1858" y="3364"/>
                  </a:cubicBezTo>
                  <a:cubicBezTo>
                    <a:pt x="1858" y="3364"/>
                    <a:pt x="1858" y="3364"/>
                    <a:pt x="1835" y="3388"/>
                  </a:cubicBezTo>
                  <a:cubicBezTo>
                    <a:pt x="1739" y="3626"/>
                    <a:pt x="1620" y="3888"/>
                    <a:pt x="1453" y="4126"/>
                  </a:cubicBezTo>
                  <a:cubicBezTo>
                    <a:pt x="1430" y="4174"/>
                    <a:pt x="1406" y="4198"/>
                    <a:pt x="1382" y="4222"/>
                  </a:cubicBezTo>
                  <a:cubicBezTo>
                    <a:pt x="1348" y="4238"/>
                    <a:pt x="1327" y="4255"/>
                    <a:pt x="1308" y="4255"/>
                  </a:cubicBezTo>
                  <a:cubicBezTo>
                    <a:pt x="1301" y="4255"/>
                    <a:pt x="1294" y="4252"/>
                    <a:pt x="1287" y="4245"/>
                  </a:cubicBezTo>
                  <a:cubicBezTo>
                    <a:pt x="1263" y="4245"/>
                    <a:pt x="1263" y="4222"/>
                    <a:pt x="1239" y="4174"/>
                  </a:cubicBezTo>
                  <a:cubicBezTo>
                    <a:pt x="1239" y="4150"/>
                    <a:pt x="1263" y="4102"/>
                    <a:pt x="1263" y="4055"/>
                  </a:cubicBezTo>
                  <a:cubicBezTo>
                    <a:pt x="1358" y="3602"/>
                    <a:pt x="1596" y="3197"/>
                    <a:pt x="1954" y="2864"/>
                  </a:cubicBezTo>
                  <a:close/>
                  <a:moveTo>
                    <a:pt x="5407" y="2816"/>
                  </a:moveTo>
                  <a:lnTo>
                    <a:pt x="5407" y="2816"/>
                  </a:lnTo>
                  <a:cubicBezTo>
                    <a:pt x="5716" y="3126"/>
                    <a:pt x="5954" y="3507"/>
                    <a:pt x="6121" y="3888"/>
                  </a:cubicBezTo>
                  <a:cubicBezTo>
                    <a:pt x="6169" y="4007"/>
                    <a:pt x="6193" y="4102"/>
                    <a:pt x="6169" y="4198"/>
                  </a:cubicBezTo>
                  <a:cubicBezTo>
                    <a:pt x="6169" y="4262"/>
                    <a:pt x="6112" y="4344"/>
                    <a:pt x="6049" y="4344"/>
                  </a:cubicBezTo>
                  <a:cubicBezTo>
                    <a:pt x="6041" y="4344"/>
                    <a:pt x="6033" y="4343"/>
                    <a:pt x="6026" y="4341"/>
                  </a:cubicBezTo>
                  <a:cubicBezTo>
                    <a:pt x="5954" y="4341"/>
                    <a:pt x="5907" y="4293"/>
                    <a:pt x="5859" y="4245"/>
                  </a:cubicBezTo>
                  <a:cubicBezTo>
                    <a:pt x="5716" y="4079"/>
                    <a:pt x="5597" y="3888"/>
                    <a:pt x="5502" y="3674"/>
                  </a:cubicBezTo>
                  <a:cubicBezTo>
                    <a:pt x="5502" y="3674"/>
                    <a:pt x="5502" y="3650"/>
                    <a:pt x="5502" y="3626"/>
                  </a:cubicBezTo>
                  <a:cubicBezTo>
                    <a:pt x="5502" y="3364"/>
                    <a:pt x="5478" y="3102"/>
                    <a:pt x="5407" y="2816"/>
                  </a:cubicBezTo>
                  <a:close/>
                  <a:moveTo>
                    <a:pt x="2096" y="2412"/>
                  </a:moveTo>
                  <a:cubicBezTo>
                    <a:pt x="2073" y="2483"/>
                    <a:pt x="2025" y="2578"/>
                    <a:pt x="2001" y="2650"/>
                  </a:cubicBezTo>
                  <a:cubicBezTo>
                    <a:pt x="2001" y="2650"/>
                    <a:pt x="1977" y="2650"/>
                    <a:pt x="1954" y="2674"/>
                  </a:cubicBezTo>
                  <a:cubicBezTo>
                    <a:pt x="1525" y="3007"/>
                    <a:pt x="1239" y="3507"/>
                    <a:pt x="1120" y="4031"/>
                  </a:cubicBezTo>
                  <a:cubicBezTo>
                    <a:pt x="1120" y="4079"/>
                    <a:pt x="1096" y="4150"/>
                    <a:pt x="1120" y="4198"/>
                  </a:cubicBezTo>
                  <a:cubicBezTo>
                    <a:pt x="1120" y="4269"/>
                    <a:pt x="1168" y="4341"/>
                    <a:pt x="1215" y="4364"/>
                  </a:cubicBezTo>
                  <a:cubicBezTo>
                    <a:pt x="1239" y="4388"/>
                    <a:pt x="1287" y="4388"/>
                    <a:pt x="1311" y="4388"/>
                  </a:cubicBezTo>
                  <a:cubicBezTo>
                    <a:pt x="1358" y="4388"/>
                    <a:pt x="1406" y="4388"/>
                    <a:pt x="1453" y="4341"/>
                  </a:cubicBezTo>
                  <a:cubicBezTo>
                    <a:pt x="1525" y="4317"/>
                    <a:pt x="1549" y="4245"/>
                    <a:pt x="1596" y="4198"/>
                  </a:cubicBezTo>
                  <a:cubicBezTo>
                    <a:pt x="1692" y="4055"/>
                    <a:pt x="1763" y="3888"/>
                    <a:pt x="1835" y="3721"/>
                  </a:cubicBezTo>
                  <a:cubicBezTo>
                    <a:pt x="1835" y="3745"/>
                    <a:pt x="1858" y="3769"/>
                    <a:pt x="1858" y="3793"/>
                  </a:cubicBezTo>
                  <a:cubicBezTo>
                    <a:pt x="1763" y="4031"/>
                    <a:pt x="1596" y="4317"/>
                    <a:pt x="1430" y="4579"/>
                  </a:cubicBezTo>
                  <a:cubicBezTo>
                    <a:pt x="1406" y="4626"/>
                    <a:pt x="1358" y="4674"/>
                    <a:pt x="1311" y="4722"/>
                  </a:cubicBezTo>
                  <a:cubicBezTo>
                    <a:pt x="1287" y="4745"/>
                    <a:pt x="1239" y="4769"/>
                    <a:pt x="1192" y="4769"/>
                  </a:cubicBezTo>
                  <a:cubicBezTo>
                    <a:pt x="1144" y="4745"/>
                    <a:pt x="1096" y="4698"/>
                    <a:pt x="1049" y="4650"/>
                  </a:cubicBezTo>
                  <a:cubicBezTo>
                    <a:pt x="1025" y="4579"/>
                    <a:pt x="1025" y="4483"/>
                    <a:pt x="1025" y="4412"/>
                  </a:cubicBezTo>
                  <a:cubicBezTo>
                    <a:pt x="1025" y="4007"/>
                    <a:pt x="1144" y="3602"/>
                    <a:pt x="1358" y="3221"/>
                  </a:cubicBezTo>
                  <a:cubicBezTo>
                    <a:pt x="1549" y="2936"/>
                    <a:pt x="1787" y="2650"/>
                    <a:pt x="2096" y="2412"/>
                  </a:cubicBezTo>
                  <a:close/>
                  <a:moveTo>
                    <a:pt x="5264" y="2293"/>
                  </a:moveTo>
                  <a:cubicBezTo>
                    <a:pt x="5407" y="2459"/>
                    <a:pt x="5550" y="2602"/>
                    <a:pt x="5716" y="2793"/>
                  </a:cubicBezTo>
                  <a:cubicBezTo>
                    <a:pt x="5954" y="3102"/>
                    <a:pt x="6145" y="3364"/>
                    <a:pt x="6288" y="3674"/>
                  </a:cubicBezTo>
                  <a:cubicBezTo>
                    <a:pt x="6455" y="4007"/>
                    <a:pt x="6502" y="4341"/>
                    <a:pt x="6478" y="4650"/>
                  </a:cubicBezTo>
                  <a:cubicBezTo>
                    <a:pt x="6455" y="4745"/>
                    <a:pt x="6407" y="4888"/>
                    <a:pt x="6312" y="4960"/>
                  </a:cubicBezTo>
                  <a:cubicBezTo>
                    <a:pt x="6291" y="4967"/>
                    <a:pt x="6270" y="4970"/>
                    <a:pt x="6249" y="4970"/>
                  </a:cubicBezTo>
                  <a:cubicBezTo>
                    <a:pt x="6200" y="4970"/>
                    <a:pt x="6155" y="4953"/>
                    <a:pt x="6121" y="4936"/>
                  </a:cubicBezTo>
                  <a:cubicBezTo>
                    <a:pt x="6050" y="4912"/>
                    <a:pt x="6002" y="4888"/>
                    <a:pt x="5931" y="4817"/>
                  </a:cubicBezTo>
                  <a:cubicBezTo>
                    <a:pt x="5669" y="4555"/>
                    <a:pt x="5502" y="4245"/>
                    <a:pt x="5454" y="3960"/>
                  </a:cubicBezTo>
                  <a:cubicBezTo>
                    <a:pt x="5454" y="3960"/>
                    <a:pt x="5454" y="3936"/>
                    <a:pt x="5478" y="3936"/>
                  </a:cubicBezTo>
                  <a:cubicBezTo>
                    <a:pt x="5550" y="4079"/>
                    <a:pt x="5645" y="4222"/>
                    <a:pt x="5764" y="4341"/>
                  </a:cubicBezTo>
                  <a:cubicBezTo>
                    <a:pt x="5812" y="4412"/>
                    <a:pt x="5907" y="4483"/>
                    <a:pt x="6002" y="4483"/>
                  </a:cubicBezTo>
                  <a:lnTo>
                    <a:pt x="6026" y="4483"/>
                  </a:lnTo>
                  <a:cubicBezTo>
                    <a:pt x="6169" y="4483"/>
                    <a:pt x="6288" y="4364"/>
                    <a:pt x="6312" y="4222"/>
                  </a:cubicBezTo>
                  <a:cubicBezTo>
                    <a:pt x="6335" y="4102"/>
                    <a:pt x="6312" y="3960"/>
                    <a:pt x="6240" y="3840"/>
                  </a:cubicBezTo>
                  <a:cubicBezTo>
                    <a:pt x="6050" y="3388"/>
                    <a:pt x="5764" y="2959"/>
                    <a:pt x="5407" y="2602"/>
                  </a:cubicBezTo>
                  <a:lnTo>
                    <a:pt x="5359" y="2602"/>
                  </a:lnTo>
                  <a:cubicBezTo>
                    <a:pt x="5335" y="2507"/>
                    <a:pt x="5288" y="2388"/>
                    <a:pt x="5264" y="2293"/>
                  </a:cubicBezTo>
                  <a:close/>
                  <a:moveTo>
                    <a:pt x="3811" y="1912"/>
                  </a:moveTo>
                  <a:cubicBezTo>
                    <a:pt x="3859" y="2007"/>
                    <a:pt x="3883" y="2078"/>
                    <a:pt x="3954" y="2150"/>
                  </a:cubicBezTo>
                  <a:cubicBezTo>
                    <a:pt x="4049" y="2269"/>
                    <a:pt x="4216" y="2364"/>
                    <a:pt x="4383" y="2364"/>
                  </a:cubicBezTo>
                  <a:cubicBezTo>
                    <a:pt x="4400" y="2366"/>
                    <a:pt x="4417" y="2368"/>
                    <a:pt x="4434" y="2368"/>
                  </a:cubicBezTo>
                  <a:cubicBezTo>
                    <a:pt x="4587" y="2368"/>
                    <a:pt x="4747" y="2276"/>
                    <a:pt x="4811" y="2126"/>
                  </a:cubicBezTo>
                  <a:cubicBezTo>
                    <a:pt x="4835" y="2078"/>
                    <a:pt x="4835" y="2031"/>
                    <a:pt x="4859" y="1983"/>
                  </a:cubicBezTo>
                  <a:cubicBezTo>
                    <a:pt x="4907" y="2031"/>
                    <a:pt x="4978" y="2031"/>
                    <a:pt x="5026" y="2054"/>
                  </a:cubicBezTo>
                  <a:cubicBezTo>
                    <a:pt x="5026" y="2054"/>
                    <a:pt x="5026" y="2078"/>
                    <a:pt x="5026" y="2102"/>
                  </a:cubicBezTo>
                  <a:cubicBezTo>
                    <a:pt x="5264" y="2626"/>
                    <a:pt x="5359" y="3150"/>
                    <a:pt x="5359" y="3626"/>
                  </a:cubicBezTo>
                  <a:cubicBezTo>
                    <a:pt x="5335" y="4174"/>
                    <a:pt x="5145" y="4698"/>
                    <a:pt x="4835" y="5055"/>
                  </a:cubicBezTo>
                  <a:cubicBezTo>
                    <a:pt x="4524" y="5408"/>
                    <a:pt x="4085" y="5616"/>
                    <a:pt x="3646" y="5616"/>
                  </a:cubicBezTo>
                  <a:cubicBezTo>
                    <a:pt x="3582" y="5616"/>
                    <a:pt x="3518" y="5612"/>
                    <a:pt x="3454" y="5603"/>
                  </a:cubicBezTo>
                  <a:cubicBezTo>
                    <a:pt x="3025" y="5555"/>
                    <a:pt x="2620" y="5293"/>
                    <a:pt x="2358" y="4912"/>
                  </a:cubicBezTo>
                  <a:cubicBezTo>
                    <a:pt x="2144" y="4603"/>
                    <a:pt x="2025" y="4222"/>
                    <a:pt x="2001" y="3793"/>
                  </a:cubicBezTo>
                  <a:cubicBezTo>
                    <a:pt x="1977" y="3721"/>
                    <a:pt x="1977" y="3674"/>
                    <a:pt x="1977" y="3602"/>
                  </a:cubicBezTo>
                  <a:cubicBezTo>
                    <a:pt x="2001" y="3126"/>
                    <a:pt x="2120" y="2697"/>
                    <a:pt x="2287" y="2316"/>
                  </a:cubicBezTo>
                  <a:cubicBezTo>
                    <a:pt x="2454" y="2316"/>
                    <a:pt x="2573" y="2221"/>
                    <a:pt x="2692" y="2126"/>
                  </a:cubicBezTo>
                  <a:cubicBezTo>
                    <a:pt x="2716" y="2102"/>
                    <a:pt x="2763" y="2078"/>
                    <a:pt x="2787" y="2054"/>
                  </a:cubicBezTo>
                  <a:cubicBezTo>
                    <a:pt x="2859" y="2007"/>
                    <a:pt x="2930" y="1959"/>
                    <a:pt x="3001" y="1912"/>
                  </a:cubicBezTo>
                  <a:lnTo>
                    <a:pt x="3001" y="1912"/>
                  </a:lnTo>
                  <a:cubicBezTo>
                    <a:pt x="3001" y="1959"/>
                    <a:pt x="2978" y="2007"/>
                    <a:pt x="3001" y="2054"/>
                  </a:cubicBezTo>
                  <a:cubicBezTo>
                    <a:pt x="3001" y="2197"/>
                    <a:pt x="3073" y="2364"/>
                    <a:pt x="3240" y="2412"/>
                  </a:cubicBezTo>
                  <a:cubicBezTo>
                    <a:pt x="3263" y="2412"/>
                    <a:pt x="3287" y="2435"/>
                    <a:pt x="3335" y="2435"/>
                  </a:cubicBezTo>
                  <a:cubicBezTo>
                    <a:pt x="3478" y="2435"/>
                    <a:pt x="3621" y="2293"/>
                    <a:pt x="3716" y="2173"/>
                  </a:cubicBezTo>
                  <a:cubicBezTo>
                    <a:pt x="3740" y="2102"/>
                    <a:pt x="3787" y="2007"/>
                    <a:pt x="3811" y="1935"/>
                  </a:cubicBezTo>
                  <a:cubicBezTo>
                    <a:pt x="3811" y="1935"/>
                    <a:pt x="3811" y="1912"/>
                    <a:pt x="3811" y="1912"/>
                  </a:cubicBezTo>
                  <a:close/>
                  <a:moveTo>
                    <a:pt x="4025" y="5722"/>
                  </a:moveTo>
                  <a:cubicBezTo>
                    <a:pt x="4145" y="5841"/>
                    <a:pt x="4240" y="5984"/>
                    <a:pt x="4311" y="6150"/>
                  </a:cubicBezTo>
                  <a:cubicBezTo>
                    <a:pt x="4161" y="6122"/>
                    <a:pt x="4003" y="6109"/>
                    <a:pt x="3844" y="6109"/>
                  </a:cubicBezTo>
                  <a:cubicBezTo>
                    <a:pt x="3599" y="6109"/>
                    <a:pt x="3351" y="6140"/>
                    <a:pt x="3120" y="6198"/>
                  </a:cubicBezTo>
                  <a:cubicBezTo>
                    <a:pt x="3192" y="6031"/>
                    <a:pt x="3263" y="5889"/>
                    <a:pt x="3359" y="5746"/>
                  </a:cubicBezTo>
                  <a:lnTo>
                    <a:pt x="3454" y="5746"/>
                  </a:lnTo>
                  <a:cubicBezTo>
                    <a:pt x="3502" y="5769"/>
                    <a:pt x="3549" y="5769"/>
                    <a:pt x="3621" y="5769"/>
                  </a:cubicBezTo>
                  <a:cubicBezTo>
                    <a:pt x="3763" y="5769"/>
                    <a:pt x="3883" y="5746"/>
                    <a:pt x="4025" y="5722"/>
                  </a:cubicBezTo>
                  <a:close/>
                  <a:moveTo>
                    <a:pt x="3867" y="6252"/>
                  </a:moveTo>
                  <a:cubicBezTo>
                    <a:pt x="4041" y="6252"/>
                    <a:pt x="4214" y="6265"/>
                    <a:pt x="4383" y="6293"/>
                  </a:cubicBezTo>
                  <a:cubicBezTo>
                    <a:pt x="4406" y="6341"/>
                    <a:pt x="4430" y="6389"/>
                    <a:pt x="4430" y="6436"/>
                  </a:cubicBezTo>
                  <a:cubicBezTo>
                    <a:pt x="4222" y="6405"/>
                    <a:pt x="4019" y="6387"/>
                    <a:pt x="3816" y="6387"/>
                  </a:cubicBezTo>
                  <a:cubicBezTo>
                    <a:pt x="3554" y="6387"/>
                    <a:pt x="3294" y="6417"/>
                    <a:pt x="3025" y="6484"/>
                  </a:cubicBezTo>
                  <a:cubicBezTo>
                    <a:pt x="3049" y="6436"/>
                    <a:pt x="3049" y="6389"/>
                    <a:pt x="3073" y="6341"/>
                  </a:cubicBezTo>
                  <a:cubicBezTo>
                    <a:pt x="3332" y="6283"/>
                    <a:pt x="3601" y="6252"/>
                    <a:pt x="3867" y="6252"/>
                  </a:cubicBezTo>
                  <a:close/>
                  <a:moveTo>
                    <a:pt x="3886" y="6522"/>
                  </a:moveTo>
                  <a:cubicBezTo>
                    <a:pt x="4082" y="6522"/>
                    <a:pt x="4278" y="6541"/>
                    <a:pt x="4478" y="6579"/>
                  </a:cubicBezTo>
                  <a:cubicBezTo>
                    <a:pt x="4478" y="6627"/>
                    <a:pt x="4502" y="6698"/>
                    <a:pt x="4478" y="6746"/>
                  </a:cubicBezTo>
                  <a:cubicBezTo>
                    <a:pt x="4430" y="6793"/>
                    <a:pt x="4359" y="6793"/>
                    <a:pt x="4287" y="6817"/>
                  </a:cubicBezTo>
                  <a:cubicBezTo>
                    <a:pt x="3991" y="6852"/>
                    <a:pt x="3695" y="6874"/>
                    <a:pt x="3398" y="6874"/>
                  </a:cubicBezTo>
                  <a:cubicBezTo>
                    <a:pt x="3290" y="6874"/>
                    <a:pt x="3181" y="6871"/>
                    <a:pt x="3073" y="6865"/>
                  </a:cubicBezTo>
                  <a:cubicBezTo>
                    <a:pt x="3049" y="6841"/>
                    <a:pt x="3025" y="6841"/>
                    <a:pt x="3001" y="6841"/>
                  </a:cubicBezTo>
                  <a:cubicBezTo>
                    <a:pt x="3001" y="6817"/>
                    <a:pt x="3001" y="6793"/>
                    <a:pt x="3001" y="6770"/>
                  </a:cubicBezTo>
                  <a:cubicBezTo>
                    <a:pt x="3001" y="6722"/>
                    <a:pt x="3001" y="6674"/>
                    <a:pt x="3001" y="6651"/>
                  </a:cubicBezTo>
                  <a:cubicBezTo>
                    <a:pt x="3301" y="6565"/>
                    <a:pt x="3593" y="6522"/>
                    <a:pt x="3886" y="6522"/>
                  </a:cubicBezTo>
                  <a:close/>
                  <a:moveTo>
                    <a:pt x="4025" y="6984"/>
                  </a:moveTo>
                  <a:lnTo>
                    <a:pt x="4025" y="6984"/>
                  </a:lnTo>
                  <a:cubicBezTo>
                    <a:pt x="4049" y="7103"/>
                    <a:pt x="4002" y="7222"/>
                    <a:pt x="3906" y="7294"/>
                  </a:cubicBezTo>
                  <a:cubicBezTo>
                    <a:pt x="3855" y="7345"/>
                    <a:pt x="3791" y="7368"/>
                    <a:pt x="3723" y="7368"/>
                  </a:cubicBezTo>
                  <a:cubicBezTo>
                    <a:pt x="3665" y="7368"/>
                    <a:pt x="3604" y="7351"/>
                    <a:pt x="3549" y="7317"/>
                  </a:cubicBezTo>
                  <a:cubicBezTo>
                    <a:pt x="3454" y="7246"/>
                    <a:pt x="3406" y="7127"/>
                    <a:pt x="3430" y="7008"/>
                  </a:cubicBezTo>
                  <a:lnTo>
                    <a:pt x="3502" y="7008"/>
                  </a:lnTo>
                  <a:cubicBezTo>
                    <a:pt x="3692" y="7008"/>
                    <a:pt x="3859" y="7008"/>
                    <a:pt x="4025" y="6984"/>
                  </a:cubicBezTo>
                  <a:close/>
                  <a:moveTo>
                    <a:pt x="5430" y="1959"/>
                  </a:moveTo>
                  <a:cubicBezTo>
                    <a:pt x="5430" y="1983"/>
                    <a:pt x="5454" y="1983"/>
                    <a:pt x="5454" y="1983"/>
                  </a:cubicBezTo>
                  <a:cubicBezTo>
                    <a:pt x="5645" y="2054"/>
                    <a:pt x="5788" y="2245"/>
                    <a:pt x="5812" y="2435"/>
                  </a:cubicBezTo>
                  <a:cubicBezTo>
                    <a:pt x="5812" y="2459"/>
                    <a:pt x="5812" y="2483"/>
                    <a:pt x="5835" y="2483"/>
                  </a:cubicBezTo>
                  <a:cubicBezTo>
                    <a:pt x="5847" y="2495"/>
                    <a:pt x="5859" y="2501"/>
                    <a:pt x="5871" y="2501"/>
                  </a:cubicBezTo>
                  <a:cubicBezTo>
                    <a:pt x="5883" y="2501"/>
                    <a:pt x="5895" y="2495"/>
                    <a:pt x="5907" y="2483"/>
                  </a:cubicBezTo>
                  <a:cubicBezTo>
                    <a:pt x="5960" y="2460"/>
                    <a:pt x="6019" y="2449"/>
                    <a:pt x="6078" y="2449"/>
                  </a:cubicBezTo>
                  <a:cubicBezTo>
                    <a:pt x="6204" y="2449"/>
                    <a:pt x="6334" y="2497"/>
                    <a:pt x="6431" y="2578"/>
                  </a:cubicBezTo>
                  <a:cubicBezTo>
                    <a:pt x="6574" y="2745"/>
                    <a:pt x="6550" y="2959"/>
                    <a:pt x="6502" y="3102"/>
                  </a:cubicBezTo>
                  <a:cubicBezTo>
                    <a:pt x="6502" y="3126"/>
                    <a:pt x="6502" y="3150"/>
                    <a:pt x="6502" y="3150"/>
                  </a:cubicBezTo>
                  <a:cubicBezTo>
                    <a:pt x="6526" y="3174"/>
                    <a:pt x="6526" y="3197"/>
                    <a:pt x="6550" y="3197"/>
                  </a:cubicBezTo>
                  <a:cubicBezTo>
                    <a:pt x="6740" y="3245"/>
                    <a:pt x="6978" y="3483"/>
                    <a:pt x="7050" y="3745"/>
                  </a:cubicBezTo>
                  <a:cubicBezTo>
                    <a:pt x="7121" y="3936"/>
                    <a:pt x="7098" y="4174"/>
                    <a:pt x="6978" y="4364"/>
                  </a:cubicBezTo>
                  <a:cubicBezTo>
                    <a:pt x="6978" y="4388"/>
                    <a:pt x="6978" y="4412"/>
                    <a:pt x="6978" y="4436"/>
                  </a:cubicBezTo>
                  <a:cubicBezTo>
                    <a:pt x="7002" y="4460"/>
                    <a:pt x="7026" y="4460"/>
                    <a:pt x="7050" y="4460"/>
                  </a:cubicBezTo>
                  <a:cubicBezTo>
                    <a:pt x="7062" y="4458"/>
                    <a:pt x="7075" y="4457"/>
                    <a:pt x="7087" y="4457"/>
                  </a:cubicBezTo>
                  <a:cubicBezTo>
                    <a:pt x="7217" y="4457"/>
                    <a:pt x="7340" y="4565"/>
                    <a:pt x="7383" y="4674"/>
                  </a:cubicBezTo>
                  <a:cubicBezTo>
                    <a:pt x="7431" y="4817"/>
                    <a:pt x="7431" y="4984"/>
                    <a:pt x="7359" y="5126"/>
                  </a:cubicBezTo>
                  <a:cubicBezTo>
                    <a:pt x="7264" y="5293"/>
                    <a:pt x="7145" y="5412"/>
                    <a:pt x="7050" y="5531"/>
                  </a:cubicBezTo>
                  <a:cubicBezTo>
                    <a:pt x="7026" y="5555"/>
                    <a:pt x="7026" y="5579"/>
                    <a:pt x="7026" y="5603"/>
                  </a:cubicBezTo>
                  <a:cubicBezTo>
                    <a:pt x="7026" y="5627"/>
                    <a:pt x="7050" y="5650"/>
                    <a:pt x="7074" y="5650"/>
                  </a:cubicBezTo>
                  <a:cubicBezTo>
                    <a:pt x="7193" y="5674"/>
                    <a:pt x="7288" y="5793"/>
                    <a:pt x="7312" y="5936"/>
                  </a:cubicBezTo>
                  <a:cubicBezTo>
                    <a:pt x="7336" y="6103"/>
                    <a:pt x="7240" y="6246"/>
                    <a:pt x="7169" y="6317"/>
                  </a:cubicBezTo>
                  <a:cubicBezTo>
                    <a:pt x="7098" y="6389"/>
                    <a:pt x="7002" y="6460"/>
                    <a:pt x="6931" y="6532"/>
                  </a:cubicBezTo>
                  <a:cubicBezTo>
                    <a:pt x="6883" y="6555"/>
                    <a:pt x="6859" y="6579"/>
                    <a:pt x="6812" y="6603"/>
                  </a:cubicBezTo>
                  <a:cubicBezTo>
                    <a:pt x="6788" y="6627"/>
                    <a:pt x="6740" y="6674"/>
                    <a:pt x="6716" y="6698"/>
                  </a:cubicBezTo>
                  <a:cubicBezTo>
                    <a:pt x="6621" y="6770"/>
                    <a:pt x="6550" y="6817"/>
                    <a:pt x="6455" y="6865"/>
                  </a:cubicBezTo>
                  <a:cubicBezTo>
                    <a:pt x="6431" y="6889"/>
                    <a:pt x="6407" y="6913"/>
                    <a:pt x="6407" y="6936"/>
                  </a:cubicBezTo>
                  <a:cubicBezTo>
                    <a:pt x="6431" y="7174"/>
                    <a:pt x="6335" y="7389"/>
                    <a:pt x="6145" y="7579"/>
                  </a:cubicBezTo>
                  <a:cubicBezTo>
                    <a:pt x="5995" y="7729"/>
                    <a:pt x="5788" y="7821"/>
                    <a:pt x="5592" y="7821"/>
                  </a:cubicBezTo>
                  <a:cubicBezTo>
                    <a:pt x="5570" y="7821"/>
                    <a:pt x="5548" y="7820"/>
                    <a:pt x="5526" y="7817"/>
                  </a:cubicBezTo>
                  <a:cubicBezTo>
                    <a:pt x="5478" y="7817"/>
                    <a:pt x="5454" y="7841"/>
                    <a:pt x="5454" y="7865"/>
                  </a:cubicBezTo>
                  <a:cubicBezTo>
                    <a:pt x="5383" y="8103"/>
                    <a:pt x="5216" y="8294"/>
                    <a:pt x="4978" y="8389"/>
                  </a:cubicBezTo>
                  <a:cubicBezTo>
                    <a:pt x="4844" y="8443"/>
                    <a:pt x="4703" y="8473"/>
                    <a:pt x="4567" y="8473"/>
                  </a:cubicBezTo>
                  <a:cubicBezTo>
                    <a:pt x="4461" y="8473"/>
                    <a:pt x="4358" y="8455"/>
                    <a:pt x="4264" y="8413"/>
                  </a:cubicBezTo>
                  <a:cubicBezTo>
                    <a:pt x="4252" y="8401"/>
                    <a:pt x="4240" y="8395"/>
                    <a:pt x="4228" y="8395"/>
                  </a:cubicBezTo>
                  <a:cubicBezTo>
                    <a:pt x="4216" y="8395"/>
                    <a:pt x="4204" y="8401"/>
                    <a:pt x="4192" y="8413"/>
                  </a:cubicBezTo>
                  <a:cubicBezTo>
                    <a:pt x="4047" y="8547"/>
                    <a:pt x="3843" y="8613"/>
                    <a:pt x="3636" y="8613"/>
                  </a:cubicBezTo>
                  <a:cubicBezTo>
                    <a:pt x="3403" y="8613"/>
                    <a:pt x="3165" y="8529"/>
                    <a:pt x="3001" y="8365"/>
                  </a:cubicBezTo>
                  <a:cubicBezTo>
                    <a:pt x="2990" y="8353"/>
                    <a:pt x="2972" y="8347"/>
                    <a:pt x="2954" y="8347"/>
                  </a:cubicBezTo>
                  <a:cubicBezTo>
                    <a:pt x="2936" y="8347"/>
                    <a:pt x="2918" y="8353"/>
                    <a:pt x="2906" y="8365"/>
                  </a:cubicBezTo>
                  <a:cubicBezTo>
                    <a:pt x="2822" y="8436"/>
                    <a:pt x="2720" y="8456"/>
                    <a:pt x="2607" y="8456"/>
                  </a:cubicBezTo>
                  <a:cubicBezTo>
                    <a:pt x="2529" y="8456"/>
                    <a:pt x="2446" y="8446"/>
                    <a:pt x="2358" y="8437"/>
                  </a:cubicBezTo>
                  <a:cubicBezTo>
                    <a:pt x="2263" y="8413"/>
                    <a:pt x="2168" y="8389"/>
                    <a:pt x="2073" y="8318"/>
                  </a:cubicBezTo>
                  <a:cubicBezTo>
                    <a:pt x="2049" y="8294"/>
                    <a:pt x="1930" y="8175"/>
                    <a:pt x="1906" y="8127"/>
                  </a:cubicBezTo>
                  <a:cubicBezTo>
                    <a:pt x="1889" y="8092"/>
                    <a:pt x="1871" y="8070"/>
                    <a:pt x="1844" y="8070"/>
                  </a:cubicBezTo>
                  <a:cubicBezTo>
                    <a:pt x="1835" y="8070"/>
                    <a:pt x="1823" y="8073"/>
                    <a:pt x="1811" y="8079"/>
                  </a:cubicBezTo>
                  <a:cubicBezTo>
                    <a:pt x="1755" y="8095"/>
                    <a:pt x="1697" y="8103"/>
                    <a:pt x="1638" y="8103"/>
                  </a:cubicBezTo>
                  <a:cubicBezTo>
                    <a:pt x="1520" y="8103"/>
                    <a:pt x="1398" y="8072"/>
                    <a:pt x="1287" y="8008"/>
                  </a:cubicBezTo>
                  <a:cubicBezTo>
                    <a:pt x="1144" y="7913"/>
                    <a:pt x="1049" y="7722"/>
                    <a:pt x="1049" y="7556"/>
                  </a:cubicBezTo>
                  <a:cubicBezTo>
                    <a:pt x="1049" y="7532"/>
                    <a:pt x="1049" y="7532"/>
                    <a:pt x="1049" y="7508"/>
                  </a:cubicBezTo>
                  <a:cubicBezTo>
                    <a:pt x="1025" y="7460"/>
                    <a:pt x="1025" y="7389"/>
                    <a:pt x="1001" y="7341"/>
                  </a:cubicBezTo>
                  <a:cubicBezTo>
                    <a:pt x="953" y="7246"/>
                    <a:pt x="834" y="7198"/>
                    <a:pt x="763" y="7174"/>
                  </a:cubicBezTo>
                  <a:cubicBezTo>
                    <a:pt x="739" y="7174"/>
                    <a:pt x="715" y="7174"/>
                    <a:pt x="691" y="7151"/>
                  </a:cubicBezTo>
                  <a:cubicBezTo>
                    <a:pt x="453" y="7079"/>
                    <a:pt x="310" y="6770"/>
                    <a:pt x="406" y="6532"/>
                  </a:cubicBezTo>
                  <a:cubicBezTo>
                    <a:pt x="406" y="6508"/>
                    <a:pt x="406" y="6484"/>
                    <a:pt x="429" y="6460"/>
                  </a:cubicBezTo>
                  <a:cubicBezTo>
                    <a:pt x="477" y="6365"/>
                    <a:pt x="525" y="6246"/>
                    <a:pt x="477" y="6127"/>
                  </a:cubicBezTo>
                  <a:cubicBezTo>
                    <a:pt x="453" y="6055"/>
                    <a:pt x="406" y="6008"/>
                    <a:pt x="358" y="5960"/>
                  </a:cubicBezTo>
                  <a:cubicBezTo>
                    <a:pt x="358" y="5936"/>
                    <a:pt x="358" y="5936"/>
                    <a:pt x="334" y="5936"/>
                  </a:cubicBezTo>
                  <a:cubicBezTo>
                    <a:pt x="215" y="5793"/>
                    <a:pt x="144" y="5579"/>
                    <a:pt x="167" y="5388"/>
                  </a:cubicBezTo>
                  <a:cubicBezTo>
                    <a:pt x="167" y="5269"/>
                    <a:pt x="215" y="5150"/>
                    <a:pt x="287" y="5031"/>
                  </a:cubicBezTo>
                  <a:cubicBezTo>
                    <a:pt x="287" y="5007"/>
                    <a:pt x="310" y="5007"/>
                    <a:pt x="334" y="4984"/>
                  </a:cubicBezTo>
                  <a:cubicBezTo>
                    <a:pt x="406" y="4888"/>
                    <a:pt x="477" y="4793"/>
                    <a:pt x="477" y="4722"/>
                  </a:cubicBezTo>
                  <a:cubicBezTo>
                    <a:pt x="477" y="4674"/>
                    <a:pt x="429" y="4603"/>
                    <a:pt x="406" y="4555"/>
                  </a:cubicBezTo>
                  <a:cubicBezTo>
                    <a:pt x="382" y="4531"/>
                    <a:pt x="382" y="4507"/>
                    <a:pt x="382" y="4507"/>
                  </a:cubicBezTo>
                  <a:cubicBezTo>
                    <a:pt x="358" y="4436"/>
                    <a:pt x="334" y="4388"/>
                    <a:pt x="310" y="4317"/>
                  </a:cubicBezTo>
                  <a:cubicBezTo>
                    <a:pt x="287" y="4198"/>
                    <a:pt x="287" y="4079"/>
                    <a:pt x="310" y="3960"/>
                  </a:cubicBezTo>
                  <a:cubicBezTo>
                    <a:pt x="358" y="3650"/>
                    <a:pt x="549" y="3483"/>
                    <a:pt x="763" y="3269"/>
                  </a:cubicBezTo>
                  <a:lnTo>
                    <a:pt x="787" y="3221"/>
                  </a:lnTo>
                  <a:cubicBezTo>
                    <a:pt x="834" y="3197"/>
                    <a:pt x="810" y="3150"/>
                    <a:pt x="810" y="3102"/>
                  </a:cubicBezTo>
                  <a:cubicBezTo>
                    <a:pt x="834" y="2888"/>
                    <a:pt x="906" y="2697"/>
                    <a:pt x="1049" y="2555"/>
                  </a:cubicBezTo>
                  <a:cubicBezTo>
                    <a:pt x="1168" y="2459"/>
                    <a:pt x="1334" y="2364"/>
                    <a:pt x="1453" y="2316"/>
                  </a:cubicBezTo>
                  <a:cubicBezTo>
                    <a:pt x="1620" y="2245"/>
                    <a:pt x="1787" y="2221"/>
                    <a:pt x="1930" y="2197"/>
                  </a:cubicBezTo>
                  <a:cubicBezTo>
                    <a:pt x="1954" y="2197"/>
                    <a:pt x="1954" y="2221"/>
                    <a:pt x="1977" y="2221"/>
                  </a:cubicBezTo>
                  <a:cubicBezTo>
                    <a:pt x="2001" y="2245"/>
                    <a:pt x="2025" y="2245"/>
                    <a:pt x="2049" y="2245"/>
                  </a:cubicBezTo>
                  <a:cubicBezTo>
                    <a:pt x="1715" y="2531"/>
                    <a:pt x="1430" y="2816"/>
                    <a:pt x="1239" y="3150"/>
                  </a:cubicBezTo>
                  <a:cubicBezTo>
                    <a:pt x="1001" y="3555"/>
                    <a:pt x="882" y="3983"/>
                    <a:pt x="882" y="4412"/>
                  </a:cubicBezTo>
                  <a:cubicBezTo>
                    <a:pt x="882" y="4507"/>
                    <a:pt x="882" y="4603"/>
                    <a:pt x="930" y="4698"/>
                  </a:cubicBezTo>
                  <a:cubicBezTo>
                    <a:pt x="977" y="4817"/>
                    <a:pt x="1072" y="4888"/>
                    <a:pt x="1192" y="4888"/>
                  </a:cubicBezTo>
                  <a:cubicBezTo>
                    <a:pt x="1263" y="4888"/>
                    <a:pt x="1358" y="4865"/>
                    <a:pt x="1406" y="4817"/>
                  </a:cubicBezTo>
                  <a:cubicBezTo>
                    <a:pt x="1477" y="4769"/>
                    <a:pt x="1501" y="4722"/>
                    <a:pt x="1549" y="4650"/>
                  </a:cubicBezTo>
                  <a:cubicBezTo>
                    <a:pt x="1668" y="4483"/>
                    <a:pt x="1787" y="4269"/>
                    <a:pt x="1882" y="4079"/>
                  </a:cubicBezTo>
                  <a:cubicBezTo>
                    <a:pt x="1930" y="4412"/>
                    <a:pt x="2049" y="4722"/>
                    <a:pt x="2239" y="4984"/>
                  </a:cubicBezTo>
                  <a:cubicBezTo>
                    <a:pt x="2477" y="5341"/>
                    <a:pt x="2835" y="5603"/>
                    <a:pt x="3216" y="5722"/>
                  </a:cubicBezTo>
                  <a:cubicBezTo>
                    <a:pt x="3001" y="6008"/>
                    <a:pt x="2882" y="6389"/>
                    <a:pt x="2859" y="6770"/>
                  </a:cubicBezTo>
                  <a:cubicBezTo>
                    <a:pt x="2859" y="6793"/>
                    <a:pt x="2859" y="6889"/>
                    <a:pt x="2906" y="6936"/>
                  </a:cubicBezTo>
                  <a:cubicBezTo>
                    <a:pt x="2954" y="6984"/>
                    <a:pt x="3025" y="6984"/>
                    <a:pt x="3073" y="6984"/>
                  </a:cubicBezTo>
                  <a:cubicBezTo>
                    <a:pt x="3144" y="7008"/>
                    <a:pt x="3216" y="7008"/>
                    <a:pt x="3287" y="7008"/>
                  </a:cubicBezTo>
                  <a:cubicBezTo>
                    <a:pt x="3263" y="7174"/>
                    <a:pt x="3335" y="7341"/>
                    <a:pt x="3478" y="7436"/>
                  </a:cubicBezTo>
                  <a:cubicBezTo>
                    <a:pt x="3549" y="7484"/>
                    <a:pt x="3644" y="7508"/>
                    <a:pt x="3740" y="7508"/>
                  </a:cubicBezTo>
                  <a:cubicBezTo>
                    <a:pt x="3835" y="7508"/>
                    <a:pt x="3930" y="7484"/>
                    <a:pt x="4002" y="7413"/>
                  </a:cubicBezTo>
                  <a:cubicBezTo>
                    <a:pt x="4145" y="7317"/>
                    <a:pt x="4192" y="7127"/>
                    <a:pt x="4168" y="6960"/>
                  </a:cubicBezTo>
                  <a:lnTo>
                    <a:pt x="4311" y="6960"/>
                  </a:lnTo>
                  <a:cubicBezTo>
                    <a:pt x="4406" y="6936"/>
                    <a:pt x="4526" y="6913"/>
                    <a:pt x="4597" y="6817"/>
                  </a:cubicBezTo>
                  <a:cubicBezTo>
                    <a:pt x="4645" y="6722"/>
                    <a:pt x="4621" y="6603"/>
                    <a:pt x="4621" y="6532"/>
                  </a:cubicBezTo>
                  <a:cubicBezTo>
                    <a:pt x="4526" y="6198"/>
                    <a:pt x="4383" y="5912"/>
                    <a:pt x="4168" y="5674"/>
                  </a:cubicBezTo>
                  <a:cubicBezTo>
                    <a:pt x="4454" y="5555"/>
                    <a:pt x="4716" y="5388"/>
                    <a:pt x="4930" y="5150"/>
                  </a:cubicBezTo>
                  <a:cubicBezTo>
                    <a:pt x="5145" y="4912"/>
                    <a:pt x="5311" y="4603"/>
                    <a:pt x="5407" y="4269"/>
                  </a:cubicBezTo>
                  <a:cubicBezTo>
                    <a:pt x="5478" y="4483"/>
                    <a:pt x="5621" y="4722"/>
                    <a:pt x="5835" y="4912"/>
                  </a:cubicBezTo>
                  <a:cubicBezTo>
                    <a:pt x="5883" y="4960"/>
                    <a:pt x="5954" y="5031"/>
                    <a:pt x="6050" y="5079"/>
                  </a:cubicBezTo>
                  <a:cubicBezTo>
                    <a:pt x="6121" y="5103"/>
                    <a:pt x="6169" y="5103"/>
                    <a:pt x="6216" y="5103"/>
                  </a:cubicBezTo>
                  <a:cubicBezTo>
                    <a:pt x="6264" y="5103"/>
                    <a:pt x="6312" y="5103"/>
                    <a:pt x="6359" y="5079"/>
                  </a:cubicBezTo>
                  <a:cubicBezTo>
                    <a:pt x="6502" y="5031"/>
                    <a:pt x="6574" y="4888"/>
                    <a:pt x="6597" y="4674"/>
                  </a:cubicBezTo>
                  <a:cubicBezTo>
                    <a:pt x="6645" y="4341"/>
                    <a:pt x="6597" y="3960"/>
                    <a:pt x="6407" y="3602"/>
                  </a:cubicBezTo>
                  <a:cubicBezTo>
                    <a:pt x="6264" y="3293"/>
                    <a:pt x="6073" y="3031"/>
                    <a:pt x="5812" y="2697"/>
                  </a:cubicBezTo>
                  <a:cubicBezTo>
                    <a:pt x="5669" y="2507"/>
                    <a:pt x="5502" y="2340"/>
                    <a:pt x="5359" y="2173"/>
                  </a:cubicBezTo>
                  <a:cubicBezTo>
                    <a:pt x="5311" y="2150"/>
                    <a:pt x="5264" y="2102"/>
                    <a:pt x="5216" y="2054"/>
                  </a:cubicBezTo>
                  <a:cubicBezTo>
                    <a:pt x="5288" y="2031"/>
                    <a:pt x="5359" y="2007"/>
                    <a:pt x="5430" y="1959"/>
                  </a:cubicBezTo>
                  <a:close/>
                  <a:moveTo>
                    <a:pt x="2144" y="8508"/>
                  </a:moveTo>
                  <a:cubicBezTo>
                    <a:pt x="2192" y="8532"/>
                    <a:pt x="2263" y="8556"/>
                    <a:pt x="2335" y="8580"/>
                  </a:cubicBezTo>
                  <a:lnTo>
                    <a:pt x="2263" y="8913"/>
                  </a:lnTo>
                  <a:cubicBezTo>
                    <a:pt x="2192" y="8889"/>
                    <a:pt x="2096" y="8889"/>
                    <a:pt x="2001" y="8889"/>
                  </a:cubicBezTo>
                  <a:cubicBezTo>
                    <a:pt x="2049" y="8770"/>
                    <a:pt x="2096" y="8651"/>
                    <a:pt x="2144" y="8508"/>
                  </a:cubicBezTo>
                  <a:close/>
                  <a:moveTo>
                    <a:pt x="5311" y="8341"/>
                  </a:moveTo>
                  <a:lnTo>
                    <a:pt x="5526" y="8865"/>
                  </a:lnTo>
                  <a:cubicBezTo>
                    <a:pt x="5430" y="8865"/>
                    <a:pt x="5311" y="8889"/>
                    <a:pt x="5216" y="8937"/>
                  </a:cubicBezTo>
                  <a:cubicBezTo>
                    <a:pt x="5192" y="8770"/>
                    <a:pt x="5145" y="8627"/>
                    <a:pt x="5097" y="8484"/>
                  </a:cubicBezTo>
                  <a:cubicBezTo>
                    <a:pt x="5192" y="8437"/>
                    <a:pt x="5264" y="8389"/>
                    <a:pt x="5311" y="8341"/>
                  </a:cubicBezTo>
                  <a:close/>
                  <a:moveTo>
                    <a:pt x="4978" y="8532"/>
                  </a:moveTo>
                  <a:cubicBezTo>
                    <a:pt x="5049" y="8842"/>
                    <a:pt x="5121" y="9127"/>
                    <a:pt x="5145" y="9437"/>
                  </a:cubicBezTo>
                  <a:cubicBezTo>
                    <a:pt x="5016" y="9415"/>
                    <a:pt x="4888" y="9404"/>
                    <a:pt x="4759" y="9404"/>
                  </a:cubicBezTo>
                  <a:cubicBezTo>
                    <a:pt x="4602" y="9404"/>
                    <a:pt x="4445" y="9421"/>
                    <a:pt x="4287" y="9461"/>
                  </a:cubicBezTo>
                  <a:cubicBezTo>
                    <a:pt x="4287" y="9175"/>
                    <a:pt x="4311" y="8865"/>
                    <a:pt x="4335" y="8580"/>
                  </a:cubicBezTo>
                  <a:cubicBezTo>
                    <a:pt x="4424" y="8599"/>
                    <a:pt x="4513" y="8611"/>
                    <a:pt x="4601" y="8611"/>
                  </a:cubicBezTo>
                  <a:cubicBezTo>
                    <a:pt x="4727" y="8611"/>
                    <a:pt x="4852" y="8588"/>
                    <a:pt x="4978" y="8532"/>
                  </a:cubicBezTo>
                  <a:close/>
                  <a:moveTo>
                    <a:pt x="2954" y="8508"/>
                  </a:moveTo>
                  <a:cubicBezTo>
                    <a:pt x="3025" y="8580"/>
                    <a:pt x="3097" y="8627"/>
                    <a:pt x="3168" y="8651"/>
                  </a:cubicBezTo>
                  <a:cubicBezTo>
                    <a:pt x="3168" y="8651"/>
                    <a:pt x="3168" y="8675"/>
                    <a:pt x="3168" y="8675"/>
                  </a:cubicBezTo>
                  <a:cubicBezTo>
                    <a:pt x="3192" y="8937"/>
                    <a:pt x="3192" y="9223"/>
                    <a:pt x="3168" y="9508"/>
                  </a:cubicBezTo>
                  <a:cubicBezTo>
                    <a:pt x="3024" y="9469"/>
                    <a:pt x="2872" y="9451"/>
                    <a:pt x="2718" y="9451"/>
                  </a:cubicBezTo>
                  <a:cubicBezTo>
                    <a:pt x="2592" y="9451"/>
                    <a:pt x="2463" y="9463"/>
                    <a:pt x="2335" y="9484"/>
                  </a:cubicBezTo>
                  <a:lnTo>
                    <a:pt x="2454" y="8603"/>
                  </a:lnTo>
                  <a:cubicBezTo>
                    <a:pt x="2620" y="8603"/>
                    <a:pt x="2811" y="8603"/>
                    <a:pt x="2954" y="8508"/>
                  </a:cubicBezTo>
                  <a:close/>
                  <a:moveTo>
                    <a:pt x="2135" y="9038"/>
                  </a:moveTo>
                  <a:cubicBezTo>
                    <a:pt x="2174" y="9038"/>
                    <a:pt x="2216" y="9044"/>
                    <a:pt x="2263" y="9056"/>
                  </a:cubicBezTo>
                  <a:lnTo>
                    <a:pt x="2144" y="9723"/>
                  </a:lnTo>
                  <a:lnTo>
                    <a:pt x="2096" y="9723"/>
                  </a:lnTo>
                  <a:cubicBezTo>
                    <a:pt x="2096" y="9580"/>
                    <a:pt x="2120" y="9461"/>
                    <a:pt x="2168" y="9318"/>
                  </a:cubicBezTo>
                  <a:cubicBezTo>
                    <a:pt x="2168" y="9270"/>
                    <a:pt x="2144" y="9246"/>
                    <a:pt x="2120" y="9223"/>
                  </a:cubicBezTo>
                  <a:cubicBezTo>
                    <a:pt x="2073" y="9223"/>
                    <a:pt x="2025" y="9246"/>
                    <a:pt x="2025" y="9270"/>
                  </a:cubicBezTo>
                  <a:cubicBezTo>
                    <a:pt x="2001" y="9413"/>
                    <a:pt x="1977" y="9532"/>
                    <a:pt x="1954" y="9651"/>
                  </a:cubicBezTo>
                  <a:cubicBezTo>
                    <a:pt x="1954" y="9651"/>
                    <a:pt x="1954" y="9627"/>
                    <a:pt x="1930" y="9627"/>
                  </a:cubicBezTo>
                  <a:cubicBezTo>
                    <a:pt x="1906" y="9556"/>
                    <a:pt x="1906" y="9461"/>
                    <a:pt x="1930" y="9342"/>
                  </a:cubicBezTo>
                  <a:cubicBezTo>
                    <a:pt x="1930" y="9246"/>
                    <a:pt x="1954" y="9151"/>
                    <a:pt x="1977" y="9056"/>
                  </a:cubicBezTo>
                  <a:lnTo>
                    <a:pt x="2025" y="9056"/>
                  </a:lnTo>
                  <a:cubicBezTo>
                    <a:pt x="2061" y="9044"/>
                    <a:pt x="2096" y="9038"/>
                    <a:pt x="2135" y="9038"/>
                  </a:cubicBezTo>
                  <a:close/>
                  <a:moveTo>
                    <a:pt x="5573" y="8984"/>
                  </a:moveTo>
                  <a:cubicBezTo>
                    <a:pt x="5621" y="9080"/>
                    <a:pt x="5645" y="9175"/>
                    <a:pt x="5645" y="9270"/>
                  </a:cubicBezTo>
                  <a:cubicBezTo>
                    <a:pt x="5669" y="9342"/>
                    <a:pt x="5669" y="9508"/>
                    <a:pt x="5573" y="9627"/>
                  </a:cubicBezTo>
                  <a:cubicBezTo>
                    <a:pt x="5573" y="9627"/>
                    <a:pt x="5573" y="9627"/>
                    <a:pt x="5550" y="9651"/>
                  </a:cubicBezTo>
                  <a:cubicBezTo>
                    <a:pt x="5573" y="9508"/>
                    <a:pt x="5550" y="9389"/>
                    <a:pt x="5502" y="9246"/>
                  </a:cubicBezTo>
                  <a:cubicBezTo>
                    <a:pt x="5502" y="9223"/>
                    <a:pt x="5454" y="9199"/>
                    <a:pt x="5407" y="9199"/>
                  </a:cubicBezTo>
                  <a:cubicBezTo>
                    <a:pt x="5383" y="9223"/>
                    <a:pt x="5359" y="9270"/>
                    <a:pt x="5359" y="9294"/>
                  </a:cubicBezTo>
                  <a:cubicBezTo>
                    <a:pt x="5407" y="9437"/>
                    <a:pt x="5430" y="9580"/>
                    <a:pt x="5407" y="9723"/>
                  </a:cubicBezTo>
                  <a:lnTo>
                    <a:pt x="5311" y="9723"/>
                  </a:lnTo>
                  <a:cubicBezTo>
                    <a:pt x="5288" y="9508"/>
                    <a:pt x="5264" y="9294"/>
                    <a:pt x="5240" y="9056"/>
                  </a:cubicBezTo>
                  <a:cubicBezTo>
                    <a:pt x="5359" y="9032"/>
                    <a:pt x="5454" y="9008"/>
                    <a:pt x="5573" y="8984"/>
                  </a:cubicBezTo>
                  <a:close/>
                  <a:moveTo>
                    <a:pt x="4761" y="9547"/>
                  </a:moveTo>
                  <a:cubicBezTo>
                    <a:pt x="4895" y="9547"/>
                    <a:pt x="5029" y="9558"/>
                    <a:pt x="5169" y="9580"/>
                  </a:cubicBezTo>
                  <a:cubicBezTo>
                    <a:pt x="5169" y="9699"/>
                    <a:pt x="5169" y="9818"/>
                    <a:pt x="5169" y="9961"/>
                  </a:cubicBezTo>
                  <a:cubicBezTo>
                    <a:pt x="5169" y="10032"/>
                    <a:pt x="5169" y="10104"/>
                    <a:pt x="5121" y="10151"/>
                  </a:cubicBezTo>
                  <a:cubicBezTo>
                    <a:pt x="5073" y="10199"/>
                    <a:pt x="5002" y="10223"/>
                    <a:pt x="4907" y="10223"/>
                  </a:cubicBezTo>
                  <a:lnTo>
                    <a:pt x="4811" y="10223"/>
                  </a:lnTo>
                  <a:lnTo>
                    <a:pt x="4788" y="9794"/>
                  </a:lnTo>
                  <a:cubicBezTo>
                    <a:pt x="4788" y="9770"/>
                    <a:pt x="4764" y="9723"/>
                    <a:pt x="4716" y="9723"/>
                  </a:cubicBezTo>
                  <a:cubicBezTo>
                    <a:pt x="4668" y="9723"/>
                    <a:pt x="4645" y="9770"/>
                    <a:pt x="4645" y="9818"/>
                  </a:cubicBezTo>
                  <a:lnTo>
                    <a:pt x="4668" y="10223"/>
                  </a:lnTo>
                  <a:lnTo>
                    <a:pt x="4573" y="10223"/>
                  </a:lnTo>
                  <a:cubicBezTo>
                    <a:pt x="4478" y="10199"/>
                    <a:pt x="4383" y="10127"/>
                    <a:pt x="4335" y="10056"/>
                  </a:cubicBezTo>
                  <a:cubicBezTo>
                    <a:pt x="4264" y="9961"/>
                    <a:pt x="4264" y="9842"/>
                    <a:pt x="4264" y="9699"/>
                  </a:cubicBezTo>
                  <a:cubicBezTo>
                    <a:pt x="4264" y="9675"/>
                    <a:pt x="4264" y="9651"/>
                    <a:pt x="4264" y="9604"/>
                  </a:cubicBezTo>
                  <a:cubicBezTo>
                    <a:pt x="4434" y="9564"/>
                    <a:pt x="4597" y="9547"/>
                    <a:pt x="4761" y="9547"/>
                  </a:cubicBezTo>
                  <a:close/>
                  <a:moveTo>
                    <a:pt x="2670" y="9584"/>
                  </a:moveTo>
                  <a:cubicBezTo>
                    <a:pt x="2836" y="9584"/>
                    <a:pt x="3002" y="9610"/>
                    <a:pt x="3168" y="9651"/>
                  </a:cubicBezTo>
                  <a:cubicBezTo>
                    <a:pt x="3168" y="9746"/>
                    <a:pt x="3144" y="9818"/>
                    <a:pt x="3144" y="9913"/>
                  </a:cubicBezTo>
                  <a:cubicBezTo>
                    <a:pt x="3144" y="10008"/>
                    <a:pt x="3120" y="10080"/>
                    <a:pt x="3073" y="10151"/>
                  </a:cubicBezTo>
                  <a:cubicBezTo>
                    <a:pt x="3001" y="10223"/>
                    <a:pt x="2882" y="10247"/>
                    <a:pt x="2739" y="10247"/>
                  </a:cubicBezTo>
                  <a:lnTo>
                    <a:pt x="2692" y="10247"/>
                  </a:lnTo>
                  <a:cubicBezTo>
                    <a:pt x="2692" y="10080"/>
                    <a:pt x="2716" y="9937"/>
                    <a:pt x="2763" y="9770"/>
                  </a:cubicBezTo>
                  <a:cubicBezTo>
                    <a:pt x="2763" y="9723"/>
                    <a:pt x="2739" y="9699"/>
                    <a:pt x="2692" y="9675"/>
                  </a:cubicBezTo>
                  <a:cubicBezTo>
                    <a:pt x="2668" y="9675"/>
                    <a:pt x="2620" y="9699"/>
                    <a:pt x="2620" y="9746"/>
                  </a:cubicBezTo>
                  <a:cubicBezTo>
                    <a:pt x="2573" y="9913"/>
                    <a:pt x="2549" y="10080"/>
                    <a:pt x="2549" y="10247"/>
                  </a:cubicBezTo>
                  <a:lnTo>
                    <a:pt x="2454" y="10247"/>
                  </a:lnTo>
                  <a:cubicBezTo>
                    <a:pt x="2358" y="10223"/>
                    <a:pt x="2311" y="10151"/>
                    <a:pt x="2263" y="10080"/>
                  </a:cubicBezTo>
                  <a:cubicBezTo>
                    <a:pt x="2263" y="10032"/>
                    <a:pt x="2263" y="9961"/>
                    <a:pt x="2263" y="9889"/>
                  </a:cubicBezTo>
                  <a:lnTo>
                    <a:pt x="2311" y="9627"/>
                  </a:lnTo>
                  <a:cubicBezTo>
                    <a:pt x="2430" y="9597"/>
                    <a:pt x="2550" y="9584"/>
                    <a:pt x="2670" y="9584"/>
                  </a:cubicBezTo>
                  <a:close/>
                  <a:moveTo>
                    <a:pt x="4079" y="0"/>
                  </a:moveTo>
                  <a:cubicBezTo>
                    <a:pt x="3976" y="0"/>
                    <a:pt x="3861" y="43"/>
                    <a:pt x="3763" y="102"/>
                  </a:cubicBezTo>
                  <a:cubicBezTo>
                    <a:pt x="3692" y="149"/>
                    <a:pt x="3644" y="221"/>
                    <a:pt x="3597" y="268"/>
                  </a:cubicBezTo>
                  <a:cubicBezTo>
                    <a:pt x="3525" y="197"/>
                    <a:pt x="3430" y="125"/>
                    <a:pt x="3335" y="78"/>
                  </a:cubicBezTo>
                  <a:cubicBezTo>
                    <a:pt x="3251" y="61"/>
                    <a:pt x="3155" y="44"/>
                    <a:pt x="3063" y="44"/>
                  </a:cubicBezTo>
                  <a:cubicBezTo>
                    <a:pt x="3026" y="44"/>
                    <a:pt x="2989" y="47"/>
                    <a:pt x="2954" y="54"/>
                  </a:cubicBezTo>
                  <a:lnTo>
                    <a:pt x="2930" y="54"/>
                  </a:lnTo>
                  <a:cubicBezTo>
                    <a:pt x="2692" y="54"/>
                    <a:pt x="2525" y="125"/>
                    <a:pt x="2454" y="268"/>
                  </a:cubicBezTo>
                  <a:cubicBezTo>
                    <a:pt x="2406" y="340"/>
                    <a:pt x="2406" y="459"/>
                    <a:pt x="2430" y="554"/>
                  </a:cubicBezTo>
                  <a:cubicBezTo>
                    <a:pt x="2430" y="602"/>
                    <a:pt x="2454" y="649"/>
                    <a:pt x="2477" y="697"/>
                  </a:cubicBezTo>
                  <a:lnTo>
                    <a:pt x="2358" y="697"/>
                  </a:lnTo>
                  <a:cubicBezTo>
                    <a:pt x="2263" y="721"/>
                    <a:pt x="2168" y="745"/>
                    <a:pt x="2073" y="792"/>
                  </a:cubicBezTo>
                  <a:cubicBezTo>
                    <a:pt x="1930" y="864"/>
                    <a:pt x="1835" y="959"/>
                    <a:pt x="1787" y="1054"/>
                  </a:cubicBezTo>
                  <a:cubicBezTo>
                    <a:pt x="1739" y="1197"/>
                    <a:pt x="1763" y="1364"/>
                    <a:pt x="1882" y="1459"/>
                  </a:cubicBezTo>
                  <a:cubicBezTo>
                    <a:pt x="1882" y="1459"/>
                    <a:pt x="1906" y="1483"/>
                    <a:pt x="1906" y="1483"/>
                  </a:cubicBezTo>
                  <a:cubicBezTo>
                    <a:pt x="1906" y="1483"/>
                    <a:pt x="1930" y="1483"/>
                    <a:pt x="1930" y="1507"/>
                  </a:cubicBezTo>
                  <a:cubicBezTo>
                    <a:pt x="1930" y="1507"/>
                    <a:pt x="1906" y="1507"/>
                    <a:pt x="1906" y="1530"/>
                  </a:cubicBezTo>
                  <a:cubicBezTo>
                    <a:pt x="1763" y="1650"/>
                    <a:pt x="1715" y="1816"/>
                    <a:pt x="1763" y="1983"/>
                  </a:cubicBezTo>
                  <a:cubicBezTo>
                    <a:pt x="1787" y="2007"/>
                    <a:pt x="1787" y="2031"/>
                    <a:pt x="1811" y="2054"/>
                  </a:cubicBezTo>
                  <a:cubicBezTo>
                    <a:pt x="1668" y="2078"/>
                    <a:pt x="1525" y="2102"/>
                    <a:pt x="1406" y="2173"/>
                  </a:cubicBezTo>
                  <a:cubicBezTo>
                    <a:pt x="1263" y="2245"/>
                    <a:pt x="1096" y="2340"/>
                    <a:pt x="953" y="2459"/>
                  </a:cubicBezTo>
                  <a:cubicBezTo>
                    <a:pt x="787" y="2626"/>
                    <a:pt x="691" y="2840"/>
                    <a:pt x="668" y="3102"/>
                  </a:cubicBezTo>
                  <a:cubicBezTo>
                    <a:pt x="668" y="3102"/>
                    <a:pt x="668" y="3102"/>
                    <a:pt x="668" y="3126"/>
                  </a:cubicBezTo>
                  <a:lnTo>
                    <a:pt x="644" y="3150"/>
                  </a:lnTo>
                  <a:cubicBezTo>
                    <a:pt x="429" y="3388"/>
                    <a:pt x="239" y="3579"/>
                    <a:pt x="167" y="3936"/>
                  </a:cubicBezTo>
                  <a:cubicBezTo>
                    <a:pt x="144" y="4055"/>
                    <a:pt x="144" y="4198"/>
                    <a:pt x="167" y="4341"/>
                  </a:cubicBezTo>
                  <a:cubicBezTo>
                    <a:pt x="191" y="4412"/>
                    <a:pt x="215" y="4483"/>
                    <a:pt x="239" y="4555"/>
                  </a:cubicBezTo>
                  <a:cubicBezTo>
                    <a:pt x="239" y="4579"/>
                    <a:pt x="263" y="4603"/>
                    <a:pt x="287" y="4626"/>
                  </a:cubicBezTo>
                  <a:cubicBezTo>
                    <a:pt x="287" y="4650"/>
                    <a:pt x="334" y="4698"/>
                    <a:pt x="334" y="4722"/>
                  </a:cubicBezTo>
                  <a:cubicBezTo>
                    <a:pt x="334" y="4745"/>
                    <a:pt x="263" y="4841"/>
                    <a:pt x="215" y="4888"/>
                  </a:cubicBezTo>
                  <a:cubicBezTo>
                    <a:pt x="191" y="4912"/>
                    <a:pt x="167" y="4936"/>
                    <a:pt x="167" y="4960"/>
                  </a:cubicBezTo>
                  <a:cubicBezTo>
                    <a:pt x="72" y="5079"/>
                    <a:pt x="25" y="5222"/>
                    <a:pt x="25" y="5388"/>
                  </a:cubicBezTo>
                  <a:cubicBezTo>
                    <a:pt x="1" y="5627"/>
                    <a:pt x="72" y="5841"/>
                    <a:pt x="239" y="6008"/>
                  </a:cubicBezTo>
                  <a:cubicBezTo>
                    <a:pt x="239" y="6031"/>
                    <a:pt x="263" y="6031"/>
                    <a:pt x="263" y="6055"/>
                  </a:cubicBezTo>
                  <a:cubicBezTo>
                    <a:pt x="310" y="6103"/>
                    <a:pt x="334" y="6127"/>
                    <a:pt x="358" y="6174"/>
                  </a:cubicBezTo>
                  <a:cubicBezTo>
                    <a:pt x="358" y="6246"/>
                    <a:pt x="334" y="6317"/>
                    <a:pt x="310" y="6389"/>
                  </a:cubicBezTo>
                  <a:cubicBezTo>
                    <a:pt x="287" y="6436"/>
                    <a:pt x="263" y="6460"/>
                    <a:pt x="263" y="6484"/>
                  </a:cubicBezTo>
                  <a:cubicBezTo>
                    <a:pt x="144" y="6817"/>
                    <a:pt x="334" y="7174"/>
                    <a:pt x="644" y="7294"/>
                  </a:cubicBezTo>
                  <a:cubicBezTo>
                    <a:pt x="668" y="7294"/>
                    <a:pt x="691" y="7317"/>
                    <a:pt x="715" y="7317"/>
                  </a:cubicBezTo>
                  <a:cubicBezTo>
                    <a:pt x="787" y="7341"/>
                    <a:pt x="858" y="7365"/>
                    <a:pt x="882" y="7413"/>
                  </a:cubicBezTo>
                  <a:cubicBezTo>
                    <a:pt x="882" y="7436"/>
                    <a:pt x="906" y="7484"/>
                    <a:pt x="906" y="7508"/>
                  </a:cubicBezTo>
                  <a:cubicBezTo>
                    <a:pt x="906" y="7532"/>
                    <a:pt x="906" y="7556"/>
                    <a:pt x="906" y="7556"/>
                  </a:cubicBezTo>
                  <a:cubicBezTo>
                    <a:pt x="906" y="7770"/>
                    <a:pt x="1025" y="7984"/>
                    <a:pt x="1215" y="8127"/>
                  </a:cubicBezTo>
                  <a:cubicBezTo>
                    <a:pt x="1329" y="8208"/>
                    <a:pt x="1465" y="8245"/>
                    <a:pt x="1609" y="8245"/>
                  </a:cubicBezTo>
                  <a:cubicBezTo>
                    <a:pt x="1675" y="8245"/>
                    <a:pt x="1743" y="8237"/>
                    <a:pt x="1811" y="8222"/>
                  </a:cubicBezTo>
                  <a:cubicBezTo>
                    <a:pt x="1811" y="8246"/>
                    <a:pt x="1835" y="8270"/>
                    <a:pt x="1858" y="8318"/>
                  </a:cubicBezTo>
                  <a:cubicBezTo>
                    <a:pt x="1882" y="8318"/>
                    <a:pt x="1954" y="8413"/>
                    <a:pt x="1977" y="8437"/>
                  </a:cubicBezTo>
                  <a:lnTo>
                    <a:pt x="2001" y="8437"/>
                  </a:lnTo>
                  <a:cubicBezTo>
                    <a:pt x="1906" y="8722"/>
                    <a:pt x="1811" y="9032"/>
                    <a:pt x="1787" y="9342"/>
                  </a:cubicBezTo>
                  <a:cubicBezTo>
                    <a:pt x="1763" y="9461"/>
                    <a:pt x="1763" y="9580"/>
                    <a:pt x="1811" y="9699"/>
                  </a:cubicBezTo>
                  <a:cubicBezTo>
                    <a:pt x="1882" y="9794"/>
                    <a:pt x="2001" y="9866"/>
                    <a:pt x="2120" y="9866"/>
                  </a:cubicBezTo>
                  <a:cubicBezTo>
                    <a:pt x="2120" y="9961"/>
                    <a:pt x="2096" y="10056"/>
                    <a:pt x="2144" y="10151"/>
                  </a:cubicBezTo>
                  <a:cubicBezTo>
                    <a:pt x="2192" y="10247"/>
                    <a:pt x="2287" y="10342"/>
                    <a:pt x="2430" y="10366"/>
                  </a:cubicBezTo>
                  <a:cubicBezTo>
                    <a:pt x="2501" y="10389"/>
                    <a:pt x="2573" y="10389"/>
                    <a:pt x="2644" y="10389"/>
                  </a:cubicBezTo>
                  <a:lnTo>
                    <a:pt x="2739" y="10389"/>
                  </a:lnTo>
                  <a:cubicBezTo>
                    <a:pt x="2906" y="10389"/>
                    <a:pt x="3073" y="10366"/>
                    <a:pt x="3192" y="10247"/>
                  </a:cubicBezTo>
                  <a:cubicBezTo>
                    <a:pt x="3263" y="10151"/>
                    <a:pt x="3287" y="10032"/>
                    <a:pt x="3287" y="9937"/>
                  </a:cubicBezTo>
                  <a:cubicBezTo>
                    <a:pt x="3335" y="9532"/>
                    <a:pt x="3335" y="9127"/>
                    <a:pt x="3311" y="8722"/>
                  </a:cubicBezTo>
                  <a:lnTo>
                    <a:pt x="3311" y="8722"/>
                  </a:lnTo>
                  <a:cubicBezTo>
                    <a:pt x="3430" y="8746"/>
                    <a:pt x="3525" y="8770"/>
                    <a:pt x="3644" y="8770"/>
                  </a:cubicBezTo>
                  <a:cubicBezTo>
                    <a:pt x="3835" y="8770"/>
                    <a:pt x="4025" y="8699"/>
                    <a:pt x="4192" y="8603"/>
                  </a:cubicBezTo>
                  <a:lnTo>
                    <a:pt x="4192" y="8603"/>
                  </a:lnTo>
                  <a:cubicBezTo>
                    <a:pt x="4168" y="8961"/>
                    <a:pt x="4145" y="9342"/>
                    <a:pt x="4121" y="9699"/>
                  </a:cubicBezTo>
                  <a:cubicBezTo>
                    <a:pt x="4121" y="9866"/>
                    <a:pt x="4121" y="10008"/>
                    <a:pt x="4216" y="10151"/>
                  </a:cubicBezTo>
                  <a:cubicBezTo>
                    <a:pt x="4287" y="10247"/>
                    <a:pt x="4406" y="10318"/>
                    <a:pt x="4549" y="10366"/>
                  </a:cubicBezTo>
                  <a:lnTo>
                    <a:pt x="4930" y="10366"/>
                  </a:lnTo>
                  <a:cubicBezTo>
                    <a:pt x="5026" y="10366"/>
                    <a:pt x="5145" y="10342"/>
                    <a:pt x="5240" y="10247"/>
                  </a:cubicBezTo>
                  <a:cubicBezTo>
                    <a:pt x="5311" y="10151"/>
                    <a:pt x="5311" y="10032"/>
                    <a:pt x="5311" y="9937"/>
                  </a:cubicBezTo>
                  <a:cubicBezTo>
                    <a:pt x="5311" y="9913"/>
                    <a:pt x="5311" y="9889"/>
                    <a:pt x="5311" y="9866"/>
                  </a:cubicBezTo>
                  <a:lnTo>
                    <a:pt x="5359" y="9866"/>
                  </a:lnTo>
                  <a:cubicBezTo>
                    <a:pt x="5478" y="9866"/>
                    <a:pt x="5621" y="9818"/>
                    <a:pt x="5692" y="9699"/>
                  </a:cubicBezTo>
                  <a:cubicBezTo>
                    <a:pt x="5788" y="9580"/>
                    <a:pt x="5812" y="9413"/>
                    <a:pt x="5788" y="9246"/>
                  </a:cubicBezTo>
                  <a:cubicBezTo>
                    <a:pt x="5788" y="9080"/>
                    <a:pt x="5716" y="8961"/>
                    <a:pt x="5669" y="8818"/>
                  </a:cubicBezTo>
                  <a:lnTo>
                    <a:pt x="5430" y="8222"/>
                  </a:lnTo>
                  <a:cubicBezTo>
                    <a:pt x="5478" y="8151"/>
                    <a:pt x="5526" y="8056"/>
                    <a:pt x="5573" y="7960"/>
                  </a:cubicBezTo>
                  <a:cubicBezTo>
                    <a:pt x="5812" y="7960"/>
                    <a:pt x="6073" y="7865"/>
                    <a:pt x="6264" y="7675"/>
                  </a:cubicBezTo>
                  <a:cubicBezTo>
                    <a:pt x="6455" y="7484"/>
                    <a:pt x="6550" y="7222"/>
                    <a:pt x="6550" y="6984"/>
                  </a:cubicBezTo>
                  <a:cubicBezTo>
                    <a:pt x="6645" y="6936"/>
                    <a:pt x="6716" y="6865"/>
                    <a:pt x="6788" y="6793"/>
                  </a:cubicBezTo>
                  <a:cubicBezTo>
                    <a:pt x="6836" y="6770"/>
                    <a:pt x="6859" y="6746"/>
                    <a:pt x="6907" y="6722"/>
                  </a:cubicBezTo>
                  <a:cubicBezTo>
                    <a:pt x="6931" y="6698"/>
                    <a:pt x="6978" y="6674"/>
                    <a:pt x="7002" y="6651"/>
                  </a:cubicBezTo>
                  <a:cubicBezTo>
                    <a:pt x="7098" y="6579"/>
                    <a:pt x="7193" y="6508"/>
                    <a:pt x="7288" y="6389"/>
                  </a:cubicBezTo>
                  <a:cubicBezTo>
                    <a:pt x="7407" y="6246"/>
                    <a:pt x="7479" y="6079"/>
                    <a:pt x="7455" y="5912"/>
                  </a:cubicBezTo>
                  <a:cubicBezTo>
                    <a:pt x="7431" y="5746"/>
                    <a:pt x="7359" y="5627"/>
                    <a:pt x="7217" y="5555"/>
                  </a:cubicBezTo>
                  <a:cubicBezTo>
                    <a:pt x="7312" y="5460"/>
                    <a:pt x="7407" y="5341"/>
                    <a:pt x="7479" y="5198"/>
                  </a:cubicBezTo>
                  <a:cubicBezTo>
                    <a:pt x="7574" y="5007"/>
                    <a:pt x="7598" y="4793"/>
                    <a:pt x="7526" y="4626"/>
                  </a:cubicBezTo>
                  <a:cubicBezTo>
                    <a:pt x="7455" y="4483"/>
                    <a:pt x="7312" y="4364"/>
                    <a:pt x="7169" y="4317"/>
                  </a:cubicBezTo>
                  <a:cubicBezTo>
                    <a:pt x="7240" y="4126"/>
                    <a:pt x="7264" y="3912"/>
                    <a:pt x="7193" y="3698"/>
                  </a:cubicBezTo>
                  <a:cubicBezTo>
                    <a:pt x="7121" y="3483"/>
                    <a:pt x="6907" y="3174"/>
                    <a:pt x="6669" y="3078"/>
                  </a:cubicBezTo>
                  <a:cubicBezTo>
                    <a:pt x="6716" y="2840"/>
                    <a:pt x="6669" y="2626"/>
                    <a:pt x="6526" y="2483"/>
                  </a:cubicBezTo>
                  <a:cubicBezTo>
                    <a:pt x="6421" y="2378"/>
                    <a:pt x="6266" y="2312"/>
                    <a:pt x="6106" y="2312"/>
                  </a:cubicBezTo>
                  <a:cubicBezTo>
                    <a:pt x="6047" y="2312"/>
                    <a:pt x="5988" y="2321"/>
                    <a:pt x="5931" y="2340"/>
                  </a:cubicBezTo>
                  <a:cubicBezTo>
                    <a:pt x="5883" y="2126"/>
                    <a:pt x="5740" y="1959"/>
                    <a:pt x="5550" y="1864"/>
                  </a:cubicBezTo>
                  <a:cubicBezTo>
                    <a:pt x="5621" y="1792"/>
                    <a:pt x="5692" y="1697"/>
                    <a:pt x="5692" y="1578"/>
                  </a:cubicBezTo>
                  <a:cubicBezTo>
                    <a:pt x="5764" y="1340"/>
                    <a:pt x="5645" y="1078"/>
                    <a:pt x="5430" y="935"/>
                  </a:cubicBezTo>
                  <a:cubicBezTo>
                    <a:pt x="5311" y="888"/>
                    <a:pt x="5192" y="840"/>
                    <a:pt x="5073" y="840"/>
                  </a:cubicBezTo>
                  <a:cubicBezTo>
                    <a:pt x="5121" y="816"/>
                    <a:pt x="5169" y="768"/>
                    <a:pt x="5192" y="745"/>
                  </a:cubicBezTo>
                  <a:cubicBezTo>
                    <a:pt x="5264" y="649"/>
                    <a:pt x="5288" y="530"/>
                    <a:pt x="5264" y="411"/>
                  </a:cubicBezTo>
                  <a:cubicBezTo>
                    <a:pt x="5264" y="340"/>
                    <a:pt x="5216" y="268"/>
                    <a:pt x="5145" y="221"/>
                  </a:cubicBezTo>
                  <a:cubicBezTo>
                    <a:pt x="5049" y="173"/>
                    <a:pt x="4954" y="173"/>
                    <a:pt x="4883" y="173"/>
                  </a:cubicBezTo>
                  <a:cubicBezTo>
                    <a:pt x="4740" y="173"/>
                    <a:pt x="4573" y="221"/>
                    <a:pt x="4454" y="292"/>
                  </a:cubicBezTo>
                  <a:cubicBezTo>
                    <a:pt x="4454" y="292"/>
                    <a:pt x="4454" y="268"/>
                    <a:pt x="4454" y="268"/>
                  </a:cubicBezTo>
                  <a:cubicBezTo>
                    <a:pt x="4430" y="102"/>
                    <a:pt x="4264" y="6"/>
                    <a:pt x="4145" y="6"/>
                  </a:cubicBezTo>
                  <a:cubicBezTo>
                    <a:pt x="4123" y="2"/>
                    <a:pt x="4102" y="0"/>
                    <a:pt x="40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 name="Google Shape;2024;p57"/>
            <p:cNvSpPr/>
            <p:nvPr/>
          </p:nvSpPr>
          <p:spPr>
            <a:xfrm>
              <a:off x="6182257" y="1739490"/>
              <a:ext cx="61677" cy="83895"/>
            </a:xfrm>
            <a:custGeom>
              <a:avLst/>
              <a:gdLst/>
              <a:ahLst/>
              <a:cxnLst/>
              <a:rect l="l" t="t" r="r" b="b"/>
              <a:pathLst>
                <a:path w="1549" h="2107" extrusionOk="0">
                  <a:moveTo>
                    <a:pt x="285" y="1"/>
                  </a:moveTo>
                  <a:cubicBezTo>
                    <a:pt x="261" y="1"/>
                    <a:pt x="232" y="18"/>
                    <a:pt x="215" y="34"/>
                  </a:cubicBezTo>
                  <a:cubicBezTo>
                    <a:pt x="96" y="201"/>
                    <a:pt x="1" y="415"/>
                    <a:pt x="49" y="630"/>
                  </a:cubicBezTo>
                  <a:cubicBezTo>
                    <a:pt x="72" y="773"/>
                    <a:pt x="191" y="892"/>
                    <a:pt x="358" y="939"/>
                  </a:cubicBezTo>
                  <a:cubicBezTo>
                    <a:pt x="287" y="1058"/>
                    <a:pt x="287" y="1201"/>
                    <a:pt x="334" y="1320"/>
                  </a:cubicBezTo>
                  <a:cubicBezTo>
                    <a:pt x="382" y="1439"/>
                    <a:pt x="525" y="1535"/>
                    <a:pt x="644" y="1535"/>
                  </a:cubicBezTo>
                  <a:cubicBezTo>
                    <a:pt x="620" y="1678"/>
                    <a:pt x="644" y="1844"/>
                    <a:pt x="739" y="1963"/>
                  </a:cubicBezTo>
                  <a:cubicBezTo>
                    <a:pt x="834" y="2059"/>
                    <a:pt x="954" y="2106"/>
                    <a:pt x="1096" y="2106"/>
                  </a:cubicBezTo>
                  <a:cubicBezTo>
                    <a:pt x="1144" y="2106"/>
                    <a:pt x="1192" y="2106"/>
                    <a:pt x="1239" y="2082"/>
                  </a:cubicBezTo>
                  <a:cubicBezTo>
                    <a:pt x="1287" y="2082"/>
                    <a:pt x="1287" y="2035"/>
                    <a:pt x="1287" y="1987"/>
                  </a:cubicBezTo>
                  <a:cubicBezTo>
                    <a:pt x="1270" y="1970"/>
                    <a:pt x="1253" y="1953"/>
                    <a:pt x="1228" y="1953"/>
                  </a:cubicBezTo>
                  <a:cubicBezTo>
                    <a:pt x="1218" y="1953"/>
                    <a:pt x="1206" y="1956"/>
                    <a:pt x="1192" y="1963"/>
                  </a:cubicBezTo>
                  <a:cubicBezTo>
                    <a:pt x="1160" y="1976"/>
                    <a:pt x="1126" y="1982"/>
                    <a:pt x="1093" y="1982"/>
                  </a:cubicBezTo>
                  <a:cubicBezTo>
                    <a:pt x="1001" y="1982"/>
                    <a:pt x="911" y="1938"/>
                    <a:pt x="858" y="1868"/>
                  </a:cubicBezTo>
                  <a:cubicBezTo>
                    <a:pt x="763" y="1773"/>
                    <a:pt x="763" y="1606"/>
                    <a:pt x="811" y="1511"/>
                  </a:cubicBezTo>
                  <a:cubicBezTo>
                    <a:pt x="834" y="1487"/>
                    <a:pt x="834" y="1463"/>
                    <a:pt x="811" y="1439"/>
                  </a:cubicBezTo>
                  <a:cubicBezTo>
                    <a:pt x="811" y="1416"/>
                    <a:pt x="787" y="1392"/>
                    <a:pt x="739" y="1392"/>
                  </a:cubicBezTo>
                  <a:cubicBezTo>
                    <a:pt x="723" y="1396"/>
                    <a:pt x="706" y="1398"/>
                    <a:pt x="688" y="1398"/>
                  </a:cubicBezTo>
                  <a:cubicBezTo>
                    <a:pt x="599" y="1398"/>
                    <a:pt x="493" y="1348"/>
                    <a:pt x="453" y="1249"/>
                  </a:cubicBezTo>
                  <a:cubicBezTo>
                    <a:pt x="406" y="1154"/>
                    <a:pt x="430" y="1011"/>
                    <a:pt x="525" y="939"/>
                  </a:cubicBezTo>
                  <a:cubicBezTo>
                    <a:pt x="525" y="939"/>
                    <a:pt x="525" y="939"/>
                    <a:pt x="525" y="963"/>
                  </a:cubicBezTo>
                  <a:cubicBezTo>
                    <a:pt x="596" y="1058"/>
                    <a:pt x="739" y="1130"/>
                    <a:pt x="858" y="1130"/>
                  </a:cubicBezTo>
                  <a:cubicBezTo>
                    <a:pt x="858" y="1273"/>
                    <a:pt x="906" y="1416"/>
                    <a:pt x="1001" y="1487"/>
                  </a:cubicBezTo>
                  <a:cubicBezTo>
                    <a:pt x="1096" y="1558"/>
                    <a:pt x="1192" y="1606"/>
                    <a:pt x="1287" y="1606"/>
                  </a:cubicBezTo>
                  <a:cubicBezTo>
                    <a:pt x="1358" y="1606"/>
                    <a:pt x="1430" y="1582"/>
                    <a:pt x="1501" y="1535"/>
                  </a:cubicBezTo>
                  <a:cubicBezTo>
                    <a:pt x="1525" y="1535"/>
                    <a:pt x="1549" y="1487"/>
                    <a:pt x="1525" y="1439"/>
                  </a:cubicBezTo>
                  <a:cubicBezTo>
                    <a:pt x="1508" y="1423"/>
                    <a:pt x="1480" y="1406"/>
                    <a:pt x="1456" y="1406"/>
                  </a:cubicBezTo>
                  <a:cubicBezTo>
                    <a:pt x="1446" y="1406"/>
                    <a:pt x="1437" y="1409"/>
                    <a:pt x="1430" y="1416"/>
                  </a:cubicBezTo>
                  <a:cubicBezTo>
                    <a:pt x="1390" y="1446"/>
                    <a:pt x="1342" y="1459"/>
                    <a:pt x="1292" y="1459"/>
                  </a:cubicBezTo>
                  <a:cubicBezTo>
                    <a:pt x="1223" y="1459"/>
                    <a:pt x="1152" y="1433"/>
                    <a:pt x="1096" y="1392"/>
                  </a:cubicBezTo>
                  <a:cubicBezTo>
                    <a:pt x="1001" y="1320"/>
                    <a:pt x="977" y="1177"/>
                    <a:pt x="1025" y="1082"/>
                  </a:cubicBezTo>
                  <a:cubicBezTo>
                    <a:pt x="1025" y="1058"/>
                    <a:pt x="1025" y="1011"/>
                    <a:pt x="1001" y="1011"/>
                  </a:cubicBezTo>
                  <a:cubicBezTo>
                    <a:pt x="984" y="994"/>
                    <a:pt x="967" y="977"/>
                    <a:pt x="951" y="977"/>
                  </a:cubicBezTo>
                  <a:cubicBezTo>
                    <a:pt x="944" y="977"/>
                    <a:pt x="937" y="980"/>
                    <a:pt x="930" y="987"/>
                  </a:cubicBezTo>
                  <a:cubicBezTo>
                    <a:pt x="913" y="991"/>
                    <a:pt x="896" y="993"/>
                    <a:pt x="879" y="993"/>
                  </a:cubicBezTo>
                  <a:cubicBezTo>
                    <a:pt x="795" y="993"/>
                    <a:pt x="703" y="947"/>
                    <a:pt x="644" y="868"/>
                  </a:cubicBezTo>
                  <a:cubicBezTo>
                    <a:pt x="596" y="796"/>
                    <a:pt x="620" y="654"/>
                    <a:pt x="692" y="582"/>
                  </a:cubicBezTo>
                  <a:cubicBezTo>
                    <a:pt x="715" y="558"/>
                    <a:pt x="715" y="511"/>
                    <a:pt x="668" y="487"/>
                  </a:cubicBezTo>
                  <a:cubicBezTo>
                    <a:pt x="656" y="475"/>
                    <a:pt x="638" y="469"/>
                    <a:pt x="620" y="469"/>
                  </a:cubicBezTo>
                  <a:cubicBezTo>
                    <a:pt x="602" y="469"/>
                    <a:pt x="584" y="475"/>
                    <a:pt x="573" y="487"/>
                  </a:cubicBezTo>
                  <a:cubicBezTo>
                    <a:pt x="501" y="582"/>
                    <a:pt x="453" y="701"/>
                    <a:pt x="477" y="820"/>
                  </a:cubicBezTo>
                  <a:cubicBezTo>
                    <a:pt x="334" y="820"/>
                    <a:pt x="215" y="725"/>
                    <a:pt x="191" y="606"/>
                  </a:cubicBezTo>
                  <a:cubicBezTo>
                    <a:pt x="144" y="439"/>
                    <a:pt x="239" y="272"/>
                    <a:pt x="334" y="106"/>
                  </a:cubicBezTo>
                  <a:cubicBezTo>
                    <a:pt x="358" y="82"/>
                    <a:pt x="358" y="34"/>
                    <a:pt x="311" y="11"/>
                  </a:cubicBezTo>
                  <a:cubicBezTo>
                    <a:pt x="304" y="4"/>
                    <a:pt x="295" y="1"/>
                    <a:pt x="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 name="Google Shape;2025;p57"/>
            <p:cNvSpPr/>
            <p:nvPr/>
          </p:nvSpPr>
          <p:spPr>
            <a:xfrm>
              <a:off x="6218292" y="1744268"/>
              <a:ext cx="29465" cy="33606"/>
            </a:xfrm>
            <a:custGeom>
              <a:avLst/>
              <a:gdLst/>
              <a:ahLst/>
              <a:cxnLst/>
              <a:rect l="l" t="t" r="r" b="b"/>
              <a:pathLst>
                <a:path w="740" h="844" extrusionOk="0">
                  <a:moveTo>
                    <a:pt x="192" y="0"/>
                  </a:moveTo>
                  <a:cubicBezTo>
                    <a:pt x="168" y="0"/>
                    <a:pt x="137" y="22"/>
                    <a:pt x="120" y="57"/>
                  </a:cubicBezTo>
                  <a:cubicBezTo>
                    <a:pt x="49" y="200"/>
                    <a:pt x="1" y="367"/>
                    <a:pt x="25" y="534"/>
                  </a:cubicBezTo>
                  <a:cubicBezTo>
                    <a:pt x="72" y="653"/>
                    <a:pt x="168" y="772"/>
                    <a:pt x="311" y="819"/>
                  </a:cubicBezTo>
                  <a:cubicBezTo>
                    <a:pt x="334" y="819"/>
                    <a:pt x="382" y="843"/>
                    <a:pt x="430" y="843"/>
                  </a:cubicBezTo>
                  <a:cubicBezTo>
                    <a:pt x="525" y="843"/>
                    <a:pt x="620" y="795"/>
                    <a:pt x="692" y="724"/>
                  </a:cubicBezTo>
                  <a:cubicBezTo>
                    <a:pt x="739" y="700"/>
                    <a:pt x="739" y="653"/>
                    <a:pt x="715" y="629"/>
                  </a:cubicBezTo>
                  <a:cubicBezTo>
                    <a:pt x="692" y="617"/>
                    <a:pt x="674" y="611"/>
                    <a:pt x="656" y="611"/>
                  </a:cubicBezTo>
                  <a:cubicBezTo>
                    <a:pt x="638" y="611"/>
                    <a:pt x="620" y="617"/>
                    <a:pt x="596" y="629"/>
                  </a:cubicBezTo>
                  <a:cubicBezTo>
                    <a:pt x="561" y="664"/>
                    <a:pt x="488" y="686"/>
                    <a:pt x="424" y="686"/>
                  </a:cubicBezTo>
                  <a:cubicBezTo>
                    <a:pt x="400" y="686"/>
                    <a:pt x="377" y="683"/>
                    <a:pt x="358" y="676"/>
                  </a:cubicBezTo>
                  <a:cubicBezTo>
                    <a:pt x="263" y="653"/>
                    <a:pt x="191" y="581"/>
                    <a:pt x="168" y="486"/>
                  </a:cubicBezTo>
                  <a:cubicBezTo>
                    <a:pt x="144" y="367"/>
                    <a:pt x="191" y="248"/>
                    <a:pt x="263" y="105"/>
                  </a:cubicBezTo>
                  <a:cubicBezTo>
                    <a:pt x="263" y="81"/>
                    <a:pt x="263" y="33"/>
                    <a:pt x="215" y="10"/>
                  </a:cubicBezTo>
                  <a:cubicBezTo>
                    <a:pt x="209" y="3"/>
                    <a:pt x="201" y="0"/>
                    <a:pt x="1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 name="Google Shape;2026;p57"/>
            <p:cNvSpPr/>
            <p:nvPr/>
          </p:nvSpPr>
          <p:spPr>
            <a:xfrm>
              <a:off x="6332088" y="1761310"/>
              <a:ext cx="85369" cy="81984"/>
            </a:xfrm>
            <a:custGeom>
              <a:avLst/>
              <a:gdLst/>
              <a:ahLst/>
              <a:cxnLst/>
              <a:rect l="l" t="t" r="r" b="b"/>
              <a:pathLst>
                <a:path w="2144" h="2059" extrusionOk="0">
                  <a:moveTo>
                    <a:pt x="1371" y="0"/>
                  </a:moveTo>
                  <a:cubicBezTo>
                    <a:pt x="1360" y="0"/>
                    <a:pt x="1348" y="3"/>
                    <a:pt x="1334" y="10"/>
                  </a:cubicBezTo>
                  <a:cubicBezTo>
                    <a:pt x="1310" y="10"/>
                    <a:pt x="1287" y="58"/>
                    <a:pt x="1310" y="106"/>
                  </a:cubicBezTo>
                  <a:cubicBezTo>
                    <a:pt x="1358" y="248"/>
                    <a:pt x="1358" y="415"/>
                    <a:pt x="1310" y="558"/>
                  </a:cubicBezTo>
                  <a:cubicBezTo>
                    <a:pt x="1287" y="606"/>
                    <a:pt x="1263" y="653"/>
                    <a:pt x="1239" y="677"/>
                  </a:cubicBezTo>
                  <a:cubicBezTo>
                    <a:pt x="1191" y="725"/>
                    <a:pt x="1144" y="725"/>
                    <a:pt x="1120" y="725"/>
                  </a:cubicBezTo>
                  <a:cubicBezTo>
                    <a:pt x="1120" y="701"/>
                    <a:pt x="1144" y="677"/>
                    <a:pt x="1144" y="653"/>
                  </a:cubicBezTo>
                  <a:cubicBezTo>
                    <a:pt x="1191" y="534"/>
                    <a:pt x="1191" y="391"/>
                    <a:pt x="1144" y="248"/>
                  </a:cubicBezTo>
                  <a:cubicBezTo>
                    <a:pt x="1127" y="232"/>
                    <a:pt x="1098" y="215"/>
                    <a:pt x="1074" y="215"/>
                  </a:cubicBezTo>
                  <a:cubicBezTo>
                    <a:pt x="1064" y="215"/>
                    <a:pt x="1055" y="218"/>
                    <a:pt x="1048" y="225"/>
                  </a:cubicBezTo>
                  <a:cubicBezTo>
                    <a:pt x="1001" y="248"/>
                    <a:pt x="977" y="272"/>
                    <a:pt x="1001" y="320"/>
                  </a:cubicBezTo>
                  <a:cubicBezTo>
                    <a:pt x="1048" y="415"/>
                    <a:pt x="1048" y="510"/>
                    <a:pt x="1025" y="606"/>
                  </a:cubicBezTo>
                  <a:cubicBezTo>
                    <a:pt x="977" y="701"/>
                    <a:pt x="906" y="772"/>
                    <a:pt x="834" y="820"/>
                  </a:cubicBezTo>
                  <a:cubicBezTo>
                    <a:pt x="810" y="832"/>
                    <a:pt x="787" y="838"/>
                    <a:pt x="766" y="838"/>
                  </a:cubicBezTo>
                  <a:cubicBezTo>
                    <a:pt x="745" y="838"/>
                    <a:pt x="727" y="832"/>
                    <a:pt x="715" y="820"/>
                  </a:cubicBezTo>
                  <a:cubicBezTo>
                    <a:pt x="708" y="813"/>
                    <a:pt x="699" y="810"/>
                    <a:pt x="689" y="810"/>
                  </a:cubicBezTo>
                  <a:cubicBezTo>
                    <a:pt x="665" y="810"/>
                    <a:pt x="637" y="827"/>
                    <a:pt x="620" y="844"/>
                  </a:cubicBezTo>
                  <a:cubicBezTo>
                    <a:pt x="596" y="868"/>
                    <a:pt x="620" y="915"/>
                    <a:pt x="644" y="939"/>
                  </a:cubicBezTo>
                  <a:cubicBezTo>
                    <a:pt x="667" y="963"/>
                    <a:pt x="715" y="963"/>
                    <a:pt x="763" y="963"/>
                  </a:cubicBezTo>
                  <a:cubicBezTo>
                    <a:pt x="787" y="963"/>
                    <a:pt x="834" y="963"/>
                    <a:pt x="882" y="939"/>
                  </a:cubicBezTo>
                  <a:cubicBezTo>
                    <a:pt x="953" y="915"/>
                    <a:pt x="1001" y="868"/>
                    <a:pt x="1025" y="844"/>
                  </a:cubicBezTo>
                  <a:lnTo>
                    <a:pt x="1025" y="844"/>
                  </a:lnTo>
                  <a:cubicBezTo>
                    <a:pt x="1072" y="963"/>
                    <a:pt x="1048" y="1130"/>
                    <a:pt x="953" y="1225"/>
                  </a:cubicBezTo>
                  <a:cubicBezTo>
                    <a:pt x="888" y="1306"/>
                    <a:pt x="790" y="1343"/>
                    <a:pt x="688" y="1343"/>
                  </a:cubicBezTo>
                  <a:cubicBezTo>
                    <a:pt x="641" y="1343"/>
                    <a:pt x="594" y="1335"/>
                    <a:pt x="548" y="1320"/>
                  </a:cubicBezTo>
                  <a:cubicBezTo>
                    <a:pt x="536" y="1314"/>
                    <a:pt x="525" y="1311"/>
                    <a:pt x="515" y="1311"/>
                  </a:cubicBezTo>
                  <a:cubicBezTo>
                    <a:pt x="488" y="1311"/>
                    <a:pt x="471" y="1333"/>
                    <a:pt x="453" y="1368"/>
                  </a:cubicBezTo>
                  <a:cubicBezTo>
                    <a:pt x="429" y="1391"/>
                    <a:pt x="453" y="1439"/>
                    <a:pt x="501" y="1439"/>
                  </a:cubicBezTo>
                  <a:cubicBezTo>
                    <a:pt x="548" y="1463"/>
                    <a:pt x="620" y="1487"/>
                    <a:pt x="667" y="1487"/>
                  </a:cubicBezTo>
                  <a:cubicBezTo>
                    <a:pt x="739" y="1487"/>
                    <a:pt x="787" y="1487"/>
                    <a:pt x="834" y="1463"/>
                  </a:cubicBezTo>
                  <a:lnTo>
                    <a:pt x="834" y="1463"/>
                  </a:lnTo>
                  <a:cubicBezTo>
                    <a:pt x="810" y="1606"/>
                    <a:pt x="739" y="1749"/>
                    <a:pt x="596" y="1844"/>
                  </a:cubicBezTo>
                  <a:cubicBezTo>
                    <a:pt x="513" y="1885"/>
                    <a:pt x="414" y="1911"/>
                    <a:pt x="317" y="1911"/>
                  </a:cubicBezTo>
                  <a:cubicBezTo>
                    <a:pt x="248" y="1911"/>
                    <a:pt x="180" y="1898"/>
                    <a:pt x="120" y="1868"/>
                  </a:cubicBezTo>
                  <a:cubicBezTo>
                    <a:pt x="106" y="1861"/>
                    <a:pt x="92" y="1858"/>
                    <a:pt x="79" y="1858"/>
                  </a:cubicBezTo>
                  <a:cubicBezTo>
                    <a:pt x="48" y="1858"/>
                    <a:pt x="24" y="1875"/>
                    <a:pt x="24" y="1892"/>
                  </a:cubicBezTo>
                  <a:cubicBezTo>
                    <a:pt x="1" y="1939"/>
                    <a:pt x="24" y="1963"/>
                    <a:pt x="48" y="1987"/>
                  </a:cubicBezTo>
                  <a:cubicBezTo>
                    <a:pt x="144" y="2034"/>
                    <a:pt x="239" y="2058"/>
                    <a:pt x="334" y="2058"/>
                  </a:cubicBezTo>
                  <a:cubicBezTo>
                    <a:pt x="453" y="2058"/>
                    <a:pt x="572" y="2011"/>
                    <a:pt x="667" y="1963"/>
                  </a:cubicBezTo>
                  <a:cubicBezTo>
                    <a:pt x="834" y="1868"/>
                    <a:pt x="929" y="1701"/>
                    <a:pt x="953" y="1534"/>
                  </a:cubicBezTo>
                  <a:cubicBezTo>
                    <a:pt x="1008" y="1548"/>
                    <a:pt x="1063" y="1562"/>
                    <a:pt x="1118" y="1562"/>
                  </a:cubicBezTo>
                  <a:cubicBezTo>
                    <a:pt x="1158" y="1562"/>
                    <a:pt x="1199" y="1555"/>
                    <a:pt x="1239" y="1534"/>
                  </a:cubicBezTo>
                  <a:cubicBezTo>
                    <a:pt x="1358" y="1511"/>
                    <a:pt x="1477" y="1391"/>
                    <a:pt x="1501" y="1249"/>
                  </a:cubicBezTo>
                  <a:cubicBezTo>
                    <a:pt x="1525" y="1177"/>
                    <a:pt x="1549" y="1082"/>
                    <a:pt x="1525" y="1010"/>
                  </a:cubicBezTo>
                  <a:lnTo>
                    <a:pt x="1525" y="1010"/>
                  </a:lnTo>
                  <a:cubicBezTo>
                    <a:pt x="1549" y="1015"/>
                    <a:pt x="1575" y="1017"/>
                    <a:pt x="1600" y="1017"/>
                  </a:cubicBezTo>
                  <a:cubicBezTo>
                    <a:pt x="1723" y="1017"/>
                    <a:pt x="1851" y="970"/>
                    <a:pt x="1930" y="891"/>
                  </a:cubicBezTo>
                  <a:cubicBezTo>
                    <a:pt x="2096" y="772"/>
                    <a:pt x="2144" y="534"/>
                    <a:pt x="2073" y="344"/>
                  </a:cubicBezTo>
                  <a:cubicBezTo>
                    <a:pt x="2056" y="327"/>
                    <a:pt x="2027" y="310"/>
                    <a:pt x="2003" y="310"/>
                  </a:cubicBezTo>
                  <a:cubicBezTo>
                    <a:pt x="1993" y="310"/>
                    <a:pt x="1984" y="313"/>
                    <a:pt x="1977" y="320"/>
                  </a:cubicBezTo>
                  <a:cubicBezTo>
                    <a:pt x="1930" y="320"/>
                    <a:pt x="1906" y="367"/>
                    <a:pt x="1930" y="415"/>
                  </a:cubicBezTo>
                  <a:cubicBezTo>
                    <a:pt x="1977" y="534"/>
                    <a:pt x="1953" y="701"/>
                    <a:pt x="1834" y="796"/>
                  </a:cubicBezTo>
                  <a:cubicBezTo>
                    <a:pt x="1783" y="847"/>
                    <a:pt x="1712" y="871"/>
                    <a:pt x="1638" y="871"/>
                  </a:cubicBezTo>
                  <a:cubicBezTo>
                    <a:pt x="1574" y="871"/>
                    <a:pt x="1509" y="853"/>
                    <a:pt x="1453" y="820"/>
                  </a:cubicBezTo>
                  <a:cubicBezTo>
                    <a:pt x="1445" y="812"/>
                    <a:pt x="1435" y="809"/>
                    <a:pt x="1423" y="809"/>
                  </a:cubicBezTo>
                  <a:cubicBezTo>
                    <a:pt x="1400" y="809"/>
                    <a:pt x="1374" y="820"/>
                    <a:pt x="1358" y="820"/>
                  </a:cubicBezTo>
                  <a:cubicBezTo>
                    <a:pt x="1334" y="844"/>
                    <a:pt x="1334" y="891"/>
                    <a:pt x="1358" y="915"/>
                  </a:cubicBezTo>
                  <a:cubicBezTo>
                    <a:pt x="1382" y="1010"/>
                    <a:pt x="1406" y="1106"/>
                    <a:pt x="1382" y="1201"/>
                  </a:cubicBezTo>
                  <a:cubicBezTo>
                    <a:pt x="1358" y="1296"/>
                    <a:pt x="1287" y="1391"/>
                    <a:pt x="1191" y="1415"/>
                  </a:cubicBezTo>
                  <a:cubicBezTo>
                    <a:pt x="1170" y="1422"/>
                    <a:pt x="1150" y="1425"/>
                    <a:pt x="1129" y="1425"/>
                  </a:cubicBezTo>
                  <a:cubicBezTo>
                    <a:pt x="1080" y="1425"/>
                    <a:pt x="1035" y="1408"/>
                    <a:pt x="1001" y="1391"/>
                  </a:cubicBezTo>
                  <a:cubicBezTo>
                    <a:pt x="1025" y="1368"/>
                    <a:pt x="1025" y="1344"/>
                    <a:pt x="1048" y="1320"/>
                  </a:cubicBezTo>
                  <a:cubicBezTo>
                    <a:pt x="1168" y="1201"/>
                    <a:pt x="1215" y="1034"/>
                    <a:pt x="1191" y="868"/>
                  </a:cubicBezTo>
                  <a:cubicBezTo>
                    <a:pt x="1239" y="844"/>
                    <a:pt x="1287" y="820"/>
                    <a:pt x="1334" y="796"/>
                  </a:cubicBezTo>
                  <a:cubicBezTo>
                    <a:pt x="1382" y="749"/>
                    <a:pt x="1430" y="677"/>
                    <a:pt x="1453" y="606"/>
                  </a:cubicBezTo>
                  <a:cubicBezTo>
                    <a:pt x="1525" y="415"/>
                    <a:pt x="1501" y="225"/>
                    <a:pt x="1430" y="34"/>
                  </a:cubicBezTo>
                  <a:cubicBezTo>
                    <a:pt x="1413" y="17"/>
                    <a:pt x="1396" y="0"/>
                    <a:pt x="137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 name="Google Shape;2027;p57"/>
            <p:cNvSpPr/>
            <p:nvPr/>
          </p:nvSpPr>
          <p:spPr>
            <a:xfrm>
              <a:off x="6394680" y="1738933"/>
              <a:ext cx="26598" cy="24687"/>
            </a:xfrm>
            <a:custGeom>
              <a:avLst/>
              <a:gdLst/>
              <a:ahLst/>
              <a:cxnLst/>
              <a:rect l="l" t="t" r="r" b="b"/>
              <a:pathLst>
                <a:path w="668" h="620" extrusionOk="0">
                  <a:moveTo>
                    <a:pt x="501" y="1"/>
                  </a:moveTo>
                  <a:cubicBezTo>
                    <a:pt x="477" y="25"/>
                    <a:pt x="453" y="72"/>
                    <a:pt x="477" y="96"/>
                  </a:cubicBezTo>
                  <a:cubicBezTo>
                    <a:pt x="524" y="191"/>
                    <a:pt x="501" y="334"/>
                    <a:pt x="429" y="406"/>
                  </a:cubicBezTo>
                  <a:cubicBezTo>
                    <a:pt x="358" y="459"/>
                    <a:pt x="273" y="486"/>
                    <a:pt x="195" y="486"/>
                  </a:cubicBezTo>
                  <a:cubicBezTo>
                    <a:pt x="169" y="486"/>
                    <a:pt x="143" y="483"/>
                    <a:pt x="119" y="477"/>
                  </a:cubicBezTo>
                  <a:cubicBezTo>
                    <a:pt x="106" y="470"/>
                    <a:pt x="94" y="467"/>
                    <a:pt x="83" y="467"/>
                  </a:cubicBezTo>
                  <a:cubicBezTo>
                    <a:pt x="58" y="467"/>
                    <a:pt x="41" y="484"/>
                    <a:pt x="24" y="501"/>
                  </a:cubicBezTo>
                  <a:cubicBezTo>
                    <a:pt x="0" y="548"/>
                    <a:pt x="24" y="572"/>
                    <a:pt x="72" y="596"/>
                  </a:cubicBezTo>
                  <a:cubicBezTo>
                    <a:pt x="119" y="620"/>
                    <a:pt x="167" y="620"/>
                    <a:pt x="215" y="620"/>
                  </a:cubicBezTo>
                  <a:cubicBezTo>
                    <a:pt x="334" y="620"/>
                    <a:pt x="453" y="596"/>
                    <a:pt x="524" y="501"/>
                  </a:cubicBezTo>
                  <a:cubicBezTo>
                    <a:pt x="643" y="382"/>
                    <a:pt x="667" y="191"/>
                    <a:pt x="596" y="48"/>
                  </a:cubicBezTo>
                  <a:cubicBezTo>
                    <a:pt x="572" y="1"/>
                    <a:pt x="548" y="1"/>
                    <a:pt x="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 name="Google Shape;2028;p57"/>
            <p:cNvSpPr/>
            <p:nvPr/>
          </p:nvSpPr>
          <p:spPr>
            <a:xfrm>
              <a:off x="6245805" y="1824857"/>
              <a:ext cx="55983" cy="30739"/>
            </a:xfrm>
            <a:custGeom>
              <a:avLst/>
              <a:gdLst/>
              <a:ahLst/>
              <a:cxnLst/>
              <a:rect l="l" t="t" r="r" b="b"/>
              <a:pathLst>
                <a:path w="1406" h="772" extrusionOk="0">
                  <a:moveTo>
                    <a:pt x="110" y="0"/>
                  </a:moveTo>
                  <a:cubicBezTo>
                    <a:pt x="83" y="0"/>
                    <a:pt x="66" y="23"/>
                    <a:pt x="48" y="57"/>
                  </a:cubicBezTo>
                  <a:cubicBezTo>
                    <a:pt x="1" y="224"/>
                    <a:pt x="72" y="438"/>
                    <a:pt x="239" y="534"/>
                  </a:cubicBezTo>
                  <a:cubicBezTo>
                    <a:pt x="292" y="555"/>
                    <a:pt x="355" y="567"/>
                    <a:pt x="417" y="567"/>
                  </a:cubicBezTo>
                  <a:cubicBezTo>
                    <a:pt x="493" y="567"/>
                    <a:pt x="567" y="549"/>
                    <a:pt x="620" y="510"/>
                  </a:cubicBezTo>
                  <a:cubicBezTo>
                    <a:pt x="644" y="558"/>
                    <a:pt x="667" y="605"/>
                    <a:pt x="715" y="653"/>
                  </a:cubicBezTo>
                  <a:cubicBezTo>
                    <a:pt x="786" y="724"/>
                    <a:pt x="905" y="772"/>
                    <a:pt x="1001" y="772"/>
                  </a:cubicBezTo>
                  <a:cubicBezTo>
                    <a:pt x="1096" y="772"/>
                    <a:pt x="1215" y="724"/>
                    <a:pt x="1287" y="653"/>
                  </a:cubicBezTo>
                  <a:cubicBezTo>
                    <a:pt x="1358" y="558"/>
                    <a:pt x="1406" y="462"/>
                    <a:pt x="1406" y="343"/>
                  </a:cubicBezTo>
                  <a:cubicBezTo>
                    <a:pt x="1406" y="324"/>
                    <a:pt x="1374" y="289"/>
                    <a:pt x="1350" y="289"/>
                  </a:cubicBezTo>
                  <a:cubicBezTo>
                    <a:pt x="1344" y="289"/>
                    <a:pt x="1339" y="291"/>
                    <a:pt x="1334" y="296"/>
                  </a:cubicBezTo>
                  <a:cubicBezTo>
                    <a:pt x="1287" y="296"/>
                    <a:pt x="1263" y="319"/>
                    <a:pt x="1263" y="367"/>
                  </a:cubicBezTo>
                  <a:cubicBezTo>
                    <a:pt x="1263" y="415"/>
                    <a:pt x="1239" y="486"/>
                    <a:pt x="1191" y="558"/>
                  </a:cubicBezTo>
                  <a:cubicBezTo>
                    <a:pt x="1144" y="605"/>
                    <a:pt x="1072" y="629"/>
                    <a:pt x="1001" y="629"/>
                  </a:cubicBezTo>
                  <a:cubicBezTo>
                    <a:pt x="929" y="629"/>
                    <a:pt x="882" y="605"/>
                    <a:pt x="810" y="558"/>
                  </a:cubicBezTo>
                  <a:cubicBezTo>
                    <a:pt x="786" y="510"/>
                    <a:pt x="763" y="438"/>
                    <a:pt x="739" y="391"/>
                  </a:cubicBezTo>
                  <a:lnTo>
                    <a:pt x="763" y="391"/>
                  </a:lnTo>
                  <a:cubicBezTo>
                    <a:pt x="858" y="391"/>
                    <a:pt x="977" y="343"/>
                    <a:pt x="1048" y="272"/>
                  </a:cubicBezTo>
                  <a:cubicBezTo>
                    <a:pt x="1072" y="248"/>
                    <a:pt x="1072" y="200"/>
                    <a:pt x="1048" y="177"/>
                  </a:cubicBezTo>
                  <a:cubicBezTo>
                    <a:pt x="1025" y="165"/>
                    <a:pt x="1007" y="159"/>
                    <a:pt x="989" y="159"/>
                  </a:cubicBezTo>
                  <a:cubicBezTo>
                    <a:pt x="971" y="159"/>
                    <a:pt x="953" y="165"/>
                    <a:pt x="929" y="177"/>
                  </a:cubicBezTo>
                  <a:cubicBezTo>
                    <a:pt x="894" y="211"/>
                    <a:pt x="847" y="233"/>
                    <a:pt x="786" y="233"/>
                  </a:cubicBezTo>
                  <a:cubicBezTo>
                    <a:pt x="764" y="233"/>
                    <a:pt x="740" y="231"/>
                    <a:pt x="715" y="224"/>
                  </a:cubicBezTo>
                  <a:cubicBezTo>
                    <a:pt x="644" y="224"/>
                    <a:pt x="572" y="153"/>
                    <a:pt x="548" y="81"/>
                  </a:cubicBezTo>
                  <a:cubicBezTo>
                    <a:pt x="548" y="64"/>
                    <a:pt x="524" y="48"/>
                    <a:pt x="494" y="48"/>
                  </a:cubicBezTo>
                  <a:cubicBezTo>
                    <a:pt x="481" y="48"/>
                    <a:pt x="467" y="50"/>
                    <a:pt x="453" y="57"/>
                  </a:cubicBezTo>
                  <a:cubicBezTo>
                    <a:pt x="429" y="57"/>
                    <a:pt x="405" y="105"/>
                    <a:pt x="429" y="153"/>
                  </a:cubicBezTo>
                  <a:cubicBezTo>
                    <a:pt x="453" y="224"/>
                    <a:pt x="524" y="296"/>
                    <a:pt x="596" y="343"/>
                  </a:cubicBezTo>
                  <a:cubicBezTo>
                    <a:pt x="550" y="389"/>
                    <a:pt x="484" y="416"/>
                    <a:pt x="417" y="416"/>
                  </a:cubicBezTo>
                  <a:cubicBezTo>
                    <a:pt x="381" y="416"/>
                    <a:pt x="344" y="408"/>
                    <a:pt x="310" y="391"/>
                  </a:cubicBezTo>
                  <a:cubicBezTo>
                    <a:pt x="215" y="343"/>
                    <a:pt x="143" y="200"/>
                    <a:pt x="191" y="105"/>
                  </a:cubicBezTo>
                  <a:cubicBezTo>
                    <a:pt x="191" y="57"/>
                    <a:pt x="191" y="34"/>
                    <a:pt x="143" y="10"/>
                  </a:cubicBezTo>
                  <a:cubicBezTo>
                    <a:pt x="131" y="3"/>
                    <a:pt x="120" y="0"/>
                    <a:pt x="1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29" name="Google Shape;2029;p57"/>
          <p:cNvGrpSpPr/>
          <p:nvPr/>
        </p:nvGrpSpPr>
        <p:grpSpPr>
          <a:xfrm>
            <a:off x="1129456" y="3253813"/>
            <a:ext cx="456744" cy="676858"/>
            <a:chOff x="484744" y="3253813"/>
            <a:chExt cx="456744" cy="676858"/>
          </a:xfrm>
        </p:grpSpPr>
        <p:sp>
          <p:nvSpPr>
            <p:cNvPr id="2030" name="Google Shape;2030;p57"/>
            <p:cNvSpPr/>
            <p:nvPr/>
          </p:nvSpPr>
          <p:spPr>
            <a:xfrm>
              <a:off x="484744" y="3253813"/>
              <a:ext cx="456744" cy="676858"/>
            </a:xfrm>
            <a:custGeom>
              <a:avLst/>
              <a:gdLst/>
              <a:ahLst/>
              <a:cxnLst/>
              <a:rect l="l" t="t" r="r" b="b"/>
              <a:pathLst>
                <a:path w="43283" h="64142" extrusionOk="0">
                  <a:moveTo>
                    <a:pt x="35695" y="865"/>
                  </a:moveTo>
                  <a:cubicBezTo>
                    <a:pt x="35798" y="865"/>
                    <a:pt x="35826" y="957"/>
                    <a:pt x="35826" y="1021"/>
                  </a:cubicBezTo>
                  <a:cubicBezTo>
                    <a:pt x="35901" y="1394"/>
                    <a:pt x="35938" y="1730"/>
                    <a:pt x="35975" y="2102"/>
                  </a:cubicBezTo>
                  <a:cubicBezTo>
                    <a:pt x="35975" y="2177"/>
                    <a:pt x="35975" y="2251"/>
                    <a:pt x="35901" y="2251"/>
                  </a:cubicBezTo>
                  <a:cubicBezTo>
                    <a:pt x="35826" y="2251"/>
                    <a:pt x="35789" y="2214"/>
                    <a:pt x="35752" y="2177"/>
                  </a:cubicBezTo>
                  <a:cubicBezTo>
                    <a:pt x="35714" y="2102"/>
                    <a:pt x="35677" y="2028"/>
                    <a:pt x="35677" y="1953"/>
                  </a:cubicBezTo>
                  <a:cubicBezTo>
                    <a:pt x="35519" y="1570"/>
                    <a:pt x="35457" y="1432"/>
                    <a:pt x="35301" y="1432"/>
                  </a:cubicBezTo>
                  <a:cubicBezTo>
                    <a:pt x="35198" y="1432"/>
                    <a:pt x="35056" y="1492"/>
                    <a:pt x="34820" y="1580"/>
                  </a:cubicBezTo>
                  <a:cubicBezTo>
                    <a:pt x="34484" y="1730"/>
                    <a:pt x="34074" y="1730"/>
                    <a:pt x="33701" y="1730"/>
                  </a:cubicBezTo>
                  <a:cubicBezTo>
                    <a:pt x="31874" y="1916"/>
                    <a:pt x="30048" y="2065"/>
                    <a:pt x="28221" y="2214"/>
                  </a:cubicBezTo>
                  <a:cubicBezTo>
                    <a:pt x="27326" y="2289"/>
                    <a:pt x="26469" y="2512"/>
                    <a:pt x="25574" y="2512"/>
                  </a:cubicBezTo>
                  <a:cubicBezTo>
                    <a:pt x="25495" y="2510"/>
                    <a:pt x="25416" y="2509"/>
                    <a:pt x="25337" y="2509"/>
                  </a:cubicBezTo>
                  <a:cubicBezTo>
                    <a:pt x="24228" y="2509"/>
                    <a:pt x="23149" y="2739"/>
                    <a:pt x="22070" y="2773"/>
                  </a:cubicBezTo>
                  <a:cubicBezTo>
                    <a:pt x="21368" y="2808"/>
                    <a:pt x="20666" y="3075"/>
                    <a:pt x="19964" y="3075"/>
                  </a:cubicBezTo>
                  <a:cubicBezTo>
                    <a:pt x="19920" y="3075"/>
                    <a:pt x="19877" y="3074"/>
                    <a:pt x="19833" y="3072"/>
                  </a:cubicBezTo>
                  <a:cubicBezTo>
                    <a:pt x="19731" y="3066"/>
                    <a:pt x="19629" y="3064"/>
                    <a:pt x="19527" y="3064"/>
                  </a:cubicBezTo>
                  <a:cubicBezTo>
                    <a:pt x="18884" y="3064"/>
                    <a:pt x="18245" y="3156"/>
                    <a:pt x="17634" y="3221"/>
                  </a:cubicBezTo>
                  <a:cubicBezTo>
                    <a:pt x="16963" y="3258"/>
                    <a:pt x="16254" y="3258"/>
                    <a:pt x="15620" y="3444"/>
                  </a:cubicBezTo>
                  <a:cubicBezTo>
                    <a:pt x="15415" y="3482"/>
                    <a:pt x="15210" y="3491"/>
                    <a:pt x="15010" y="3491"/>
                  </a:cubicBezTo>
                  <a:cubicBezTo>
                    <a:pt x="14810" y="3491"/>
                    <a:pt x="14614" y="3482"/>
                    <a:pt x="14428" y="3482"/>
                  </a:cubicBezTo>
                  <a:cubicBezTo>
                    <a:pt x="13197" y="3556"/>
                    <a:pt x="11967" y="3780"/>
                    <a:pt x="10737" y="3892"/>
                  </a:cubicBezTo>
                  <a:cubicBezTo>
                    <a:pt x="9842" y="3966"/>
                    <a:pt x="8985" y="4004"/>
                    <a:pt x="8090" y="4004"/>
                  </a:cubicBezTo>
                  <a:cubicBezTo>
                    <a:pt x="7643" y="4004"/>
                    <a:pt x="7195" y="4153"/>
                    <a:pt x="6711" y="4190"/>
                  </a:cubicBezTo>
                  <a:cubicBezTo>
                    <a:pt x="5630" y="4265"/>
                    <a:pt x="4511" y="4376"/>
                    <a:pt x="3393" y="4488"/>
                  </a:cubicBezTo>
                  <a:cubicBezTo>
                    <a:pt x="3206" y="4488"/>
                    <a:pt x="3020" y="4488"/>
                    <a:pt x="2871" y="4637"/>
                  </a:cubicBezTo>
                  <a:cubicBezTo>
                    <a:pt x="2819" y="4689"/>
                    <a:pt x="2785" y="4759"/>
                    <a:pt x="2719" y="4759"/>
                  </a:cubicBezTo>
                  <a:cubicBezTo>
                    <a:pt x="2690" y="4759"/>
                    <a:pt x="2655" y="4746"/>
                    <a:pt x="2610" y="4712"/>
                  </a:cubicBezTo>
                  <a:cubicBezTo>
                    <a:pt x="2423" y="4600"/>
                    <a:pt x="2423" y="4451"/>
                    <a:pt x="2423" y="4265"/>
                  </a:cubicBezTo>
                  <a:cubicBezTo>
                    <a:pt x="2423" y="4115"/>
                    <a:pt x="2535" y="4041"/>
                    <a:pt x="2647" y="4041"/>
                  </a:cubicBezTo>
                  <a:cubicBezTo>
                    <a:pt x="2908" y="4004"/>
                    <a:pt x="3169" y="3966"/>
                    <a:pt x="3430" y="3929"/>
                  </a:cubicBezTo>
                  <a:cubicBezTo>
                    <a:pt x="4399" y="3929"/>
                    <a:pt x="5406" y="3743"/>
                    <a:pt x="6375" y="3705"/>
                  </a:cubicBezTo>
                  <a:cubicBezTo>
                    <a:pt x="7643" y="3631"/>
                    <a:pt x="8873" y="3370"/>
                    <a:pt x="10140" y="3295"/>
                  </a:cubicBezTo>
                  <a:cubicBezTo>
                    <a:pt x="11184" y="3221"/>
                    <a:pt x="12228" y="3072"/>
                    <a:pt x="13309" y="3072"/>
                  </a:cubicBezTo>
                  <a:cubicBezTo>
                    <a:pt x="13906" y="3072"/>
                    <a:pt x="14502" y="2922"/>
                    <a:pt x="15099" y="2848"/>
                  </a:cubicBezTo>
                  <a:cubicBezTo>
                    <a:pt x="15919" y="2736"/>
                    <a:pt x="16702" y="2624"/>
                    <a:pt x="17522" y="2587"/>
                  </a:cubicBezTo>
                  <a:cubicBezTo>
                    <a:pt x="18193" y="2512"/>
                    <a:pt x="18901" y="2587"/>
                    <a:pt x="19572" y="2363"/>
                  </a:cubicBezTo>
                  <a:cubicBezTo>
                    <a:pt x="19870" y="2270"/>
                    <a:pt x="20178" y="2251"/>
                    <a:pt x="20490" y="2251"/>
                  </a:cubicBezTo>
                  <a:cubicBezTo>
                    <a:pt x="20698" y="2251"/>
                    <a:pt x="20909" y="2260"/>
                    <a:pt x="21119" y="2260"/>
                  </a:cubicBezTo>
                  <a:cubicBezTo>
                    <a:pt x="21225" y="2260"/>
                    <a:pt x="21330" y="2258"/>
                    <a:pt x="21436" y="2251"/>
                  </a:cubicBezTo>
                  <a:cubicBezTo>
                    <a:pt x="22160" y="2183"/>
                    <a:pt x="22851" y="1986"/>
                    <a:pt x="23599" y="1986"/>
                  </a:cubicBezTo>
                  <a:cubicBezTo>
                    <a:pt x="23661" y="1986"/>
                    <a:pt x="23722" y="1988"/>
                    <a:pt x="23785" y="1990"/>
                  </a:cubicBezTo>
                  <a:cubicBezTo>
                    <a:pt x="24866" y="1990"/>
                    <a:pt x="25910" y="1730"/>
                    <a:pt x="26991" y="1655"/>
                  </a:cubicBezTo>
                  <a:cubicBezTo>
                    <a:pt x="28333" y="1506"/>
                    <a:pt x="29712" y="1506"/>
                    <a:pt x="31054" y="1319"/>
                  </a:cubicBezTo>
                  <a:cubicBezTo>
                    <a:pt x="32210" y="1133"/>
                    <a:pt x="33366" y="1058"/>
                    <a:pt x="34521" y="909"/>
                  </a:cubicBezTo>
                  <a:cubicBezTo>
                    <a:pt x="34579" y="904"/>
                    <a:pt x="34637" y="901"/>
                    <a:pt x="34695" y="901"/>
                  </a:cubicBezTo>
                  <a:cubicBezTo>
                    <a:pt x="34877" y="901"/>
                    <a:pt x="35060" y="923"/>
                    <a:pt x="35243" y="923"/>
                  </a:cubicBezTo>
                  <a:cubicBezTo>
                    <a:pt x="35375" y="923"/>
                    <a:pt x="35507" y="912"/>
                    <a:pt x="35640" y="872"/>
                  </a:cubicBezTo>
                  <a:cubicBezTo>
                    <a:pt x="35660" y="867"/>
                    <a:pt x="35678" y="865"/>
                    <a:pt x="35695" y="865"/>
                  </a:cubicBezTo>
                  <a:close/>
                  <a:moveTo>
                    <a:pt x="34675" y="2373"/>
                  </a:moveTo>
                  <a:cubicBezTo>
                    <a:pt x="34782" y="2373"/>
                    <a:pt x="34894" y="2382"/>
                    <a:pt x="35006" y="2401"/>
                  </a:cubicBezTo>
                  <a:cubicBezTo>
                    <a:pt x="35118" y="2401"/>
                    <a:pt x="35230" y="2475"/>
                    <a:pt x="35230" y="2624"/>
                  </a:cubicBezTo>
                  <a:cubicBezTo>
                    <a:pt x="35230" y="2757"/>
                    <a:pt x="35154" y="2776"/>
                    <a:pt x="35069" y="2776"/>
                  </a:cubicBezTo>
                  <a:cubicBezTo>
                    <a:pt x="35036" y="2776"/>
                    <a:pt x="35001" y="2773"/>
                    <a:pt x="34969" y="2773"/>
                  </a:cubicBezTo>
                  <a:cubicBezTo>
                    <a:pt x="34260" y="2848"/>
                    <a:pt x="33552" y="2885"/>
                    <a:pt x="32844" y="2922"/>
                  </a:cubicBezTo>
                  <a:cubicBezTo>
                    <a:pt x="31874" y="2960"/>
                    <a:pt x="30942" y="3034"/>
                    <a:pt x="29973" y="3221"/>
                  </a:cubicBezTo>
                  <a:cubicBezTo>
                    <a:pt x="29265" y="3333"/>
                    <a:pt x="28519" y="3407"/>
                    <a:pt x="27811" y="3519"/>
                  </a:cubicBezTo>
                  <a:cubicBezTo>
                    <a:pt x="27790" y="3519"/>
                    <a:pt x="27765" y="3516"/>
                    <a:pt x="27739" y="3516"/>
                  </a:cubicBezTo>
                  <a:cubicBezTo>
                    <a:pt x="27672" y="3516"/>
                    <a:pt x="27593" y="3535"/>
                    <a:pt x="27513" y="3668"/>
                  </a:cubicBezTo>
                  <a:cubicBezTo>
                    <a:pt x="27774" y="3743"/>
                    <a:pt x="28035" y="3761"/>
                    <a:pt x="28291" y="3761"/>
                  </a:cubicBezTo>
                  <a:cubicBezTo>
                    <a:pt x="28547" y="3761"/>
                    <a:pt x="28799" y="3743"/>
                    <a:pt x="29041" y="3743"/>
                  </a:cubicBezTo>
                  <a:cubicBezTo>
                    <a:pt x="30048" y="3743"/>
                    <a:pt x="31054" y="3668"/>
                    <a:pt x="32024" y="3556"/>
                  </a:cubicBezTo>
                  <a:cubicBezTo>
                    <a:pt x="33254" y="3407"/>
                    <a:pt x="34484" y="3295"/>
                    <a:pt x="35677" y="3221"/>
                  </a:cubicBezTo>
                  <a:cubicBezTo>
                    <a:pt x="35698" y="3219"/>
                    <a:pt x="35719" y="3218"/>
                    <a:pt x="35740" y="3218"/>
                  </a:cubicBezTo>
                  <a:cubicBezTo>
                    <a:pt x="36156" y="3218"/>
                    <a:pt x="36483" y="3562"/>
                    <a:pt x="36944" y="3668"/>
                  </a:cubicBezTo>
                  <a:cubicBezTo>
                    <a:pt x="36646" y="3966"/>
                    <a:pt x="36273" y="3892"/>
                    <a:pt x="35975" y="3929"/>
                  </a:cubicBezTo>
                  <a:cubicBezTo>
                    <a:pt x="34820" y="4004"/>
                    <a:pt x="33664" y="4153"/>
                    <a:pt x="32508" y="4190"/>
                  </a:cubicBezTo>
                  <a:cubicBezTo>
                    <a:pt x="31315" y="4190"/>
                    <a:pt x="30160" y="4488"/>
                    <a:pt x="29004" y="4563"/>
                  </a:cubicBezTo>
                  <a:cubicBezTo>
                    <a:pt x="27886" y="4600"/>
                    <a:pt x="26804" y="4824"/>
                    <a:pt x="25723" y="4824"/>
                  </a:cubicBezTo>
                  <a:cubicBezTo>
                    <a:pt x="24418" y="4861"/>
                    <a:pt x="23188" y="5159"/>
                    <a:pt x="21921" y="5234"/>
                  </a:cubicBezTo>
                  <a:cubicBezTo>
                    <a:pt x="20989" y="5271"/>
                    <a:pt x="20094" y="5420"/>
                    <a:pt x="19162" y="5457"/>
                  </a:cubicBezTo>
                  <a:cubicBezTo>
                    <a:pt x="18454" y="5495"/>
                    <a:pt x="17708" y="5607"/>
                    <a:pt x="17000" y="5718"/>
                  </a:cubicBezTo>
                  <a:cubicBezTo>
                    <a:pt x="16105" y="5830"/>
                    <a:pt x="15210" y="5868"/>
                    <a:pt x="14353" y="5942"/>
                  </a:cubicBezTo>
                  <a:cubicBezTo>
                    <a:pt x="13235" y="6054"/>
                    <a:pt x="12153" y="6091"/>
                    <a:pt x="11072" y="6278"/>
                  </a:cubicBezTo>
                  <a:cubicBezTo>
                    <a:pt x="10588" y="6389"/>
                    <a:pt x="10066" y="6352"/>
                    <a:pt x="9544" y="6539"/>
                  </a:cubicBezTo>
                  <a:cubicBezTo>
                    <a:pt x="9517" y="6545"/>
                    <a:pt x="9490" y="6548"/>
                    <a:pt x="9462" y="6548"/>
                  </a:cubicBezTo>
                  <a:cubicBezTo>
                    <a:pt x="9331" y="6548"/>
                    <a:pt x="9189" y="6482"/>
                    <a:pt x="9097" y="6389"/>
                  </a:cubicBezTo>
                  <a:cubicBezTo>
                    <a:pt x="8893" y="6166"/>
                    <a:pt x="8657" y="6075"/>
                    <a:pt x="8418" y="6075"/>
                  </a:cubicBezTo>
                  <a:cubicBezTo>
                    <a:pt x="8218" y="6075"/>
                    <a:pt x="8016" y="6139"/>
                    <a:pt x="7829" y="6240"/>
                  </a:cubicBezTo>
                  <a:cubicBezTo>
                    <a:pt x="7514" y="6398"/>
                    <a:pt x="7198" y="6460"/>
                    <a:pt x="6883" y="6460"/>
                  </a:cubicBezTo>
                  <a:cubicBezTo>
                    <a:pt x="6676" y="6460"/>
                    <a:pt x="6470" y="6434"/>
                    <a:pt x="6263" y="6389"/>
                  </a:cubicBezTo>
                  <a:cubicBezTo>
                    <a:pt x="5630" y="6240"/>
                    <a:pt x="4996" y="6129"/>
                    <a:pt x="4437" y="5793"/>
                  </a:cubicBezTo>
                  <a:cubicBezTo>
                    <a:pt x="4138" y="5607"/>
                    <a:pt x="3728" y="5607"/>
                    <a:pt x="3430" y="5271"/>
                  </a:cubicBezTo>
                  <a:lnTo>
                    <a:pt x="3430" y="5271"/>
                  </a:lnTo>
                  <a:cubicBezTo>
                    <a:pt x="3550" y="5280"/>
                    <a:pt x="3669" y="5284"/>
                    <a:pt x="3785" y="5284"/>
                  </a:cubicBezTo>
                  <a:cubicBezTo>
                    <a:pt x="4612" y="5284"/>
                    <a:pt x="5363" y="5080"/>
                    <a:pt x="6114" y="5047"/>
                  </a:cubicBezTo>
                  <a:cubicBezTo>
                    <a:pt x="7195" y="4973"/>
                    <a:pt x="8239" y="4936"/>
                    <a:pt x="9283" y="4749"/>
                  </a:cubicBezTo>
                  <a:cubicBezTo>
                    <a:pt x="10327" y="4600"/>
                    <a:pt x="11408" y="4526"/>
                    <a:pt x="12452" y="4451"/>
                  </a:cubicBezTo>
                  <a:cubicBezTo>
                    <a:pt x="13757" y="4339"/>
                    <a:pt x="15061" y="4265"/>
                    <a:pt x="16366" y="4078"/>
                  </a:cubicBezTo>
                  <a:cubicBezTo>
                    <a:pt x="17484" y="3966"/>
                    <a:pt x="18603" y="3929"/>
                    <a:pt x="19721" y="3780"/>
                  </a:cubicBezTo>
                  <a:cubicBezTo>
                    <a:pt x="20691" y="3594"/>
                    <a:pt x="21697" y="3556"/>
                    <a:pt x="22704" y="3556"/>
                  </a:cubicBezTo>
                  <a:cubicBezTo>
                    <a:pt x="23897" y="3519"/>
                    <a:pt x="25127" y="3333"/>
                    <a:pt x="26320" y="3183"/>
                  </a:cubicBezTo>
                  <a:cubicBezTo>
                    <a:pt x="26879" y="3072"/>
                    <a:pt x="27475" y="3146"/>
                    <a:pt x="27997" y="3072"/>
                  </a:cubicBezTo>
                  <a:cubicBezTo>
                    <a:pt x="29190" y="2848"/>
                    <a:pt x="30383" y="2885"/>
                    <a:pt x="31576" y="2736"/>
                  </a:cubicBezTo>
                  <a:cubicBezTo>
                    <a:pt x="32508" y="2624"/>
                    <a:pt x="33440" y="2512"/>
                    <a:pt x="34372" y="2401"/>
                  </a:cubicBezTo>
                  <a:cubicBezTo>
                    <a:pt x="34465" y="2382"/>
                    <a:pt x="34568" y="2373"/>
                    <a:pt x="34675" y="2373"/>
                  </a:cubicBezTo>
                  <a:close/>
                  <a:moveTo>
                    <a:pt x="2540" y="5652"/>
                  </a:moveTo>
                  <a:cubicBezTo>
                    <a:pt x="2583" y="5652"/>
                    <a:pt x="2642" y="5673"/>
                    <a:pt x="2722" y="5718"/>
                  </a:cubicBezTo>
                  <a:cubicBezTo>
                    <a:pt x="3915" y="6427"/>
                    <a:pt x="5182" y="6874"/>
                    <a:pt x="6524" y="7135"/>
                  </a:cubicBezTo>
                  <a:cubicBezTo>
                    <a:pt x="6739" y="7178"/>
                    <a:pt x="6955" y="7221"/>
                    <a:pt x="7170" y="7221"/>
                  </a:cubicBezTo>
                  <a:cubicBezTo>
                    <a:pt x="7328" y="7221"/>
                    <a:pt x="7485" y="7198"/>
                    <a:pt x="7643" y="7135"/>
                  </a:cubicBezTo>
                  <a:cubicBezTo>
                    <a:pt x="7643" y="8552"/>
                    <a:pt x="7717" y="9931"/>
                    <a:pt x="7680" y="11310"/>
                  </a:cubicBezTo>
                  <a:cubicBezTo>
                    <a:pt x="7643" y="12205"/>
                    <a:pt x="7754" y="13100"/>
                    <a:pt x="7754" y="13995"/>
                  </a:cubicBezTo>
                  <a:cubicBezTo>
                    <a:pt x="7754" y="14517"/>
                    <a:pt x="7717" y="15076"/>
                    <a:pt x="7717" y="15598"/>
                  </a:cubicBezTo>
                  <a:cubicBezTo>
                    <a:pt x="7717" y="15747"/>
                    <a:pt x="7717" y="15821"/>
                    <a:pt x="7494" y="15821"/>
                  </a:cubicBezTo>
                  <a:cubicBezTo>
                    <a:pt x="7430" y="15823"/>
                    <a:pt x="7367" y="15824"/>
                    <a:pt x="7305" y="15824"/>
                  </a:cubicBezTo>
                  <a:cubicBezTo>
                    <a:pt x="5998" y="15824"/>
                    <a:pt x="4790" y="15457"/>
                    <a:pt x="3616" y="14852"/>
                  </a:cubicBezTo>
                  <a:cubicBezTo>
                    <a:pt x="3244" y="14628"/>
                    <a:pt x="2796" y="14479"/>
                    <a:pt x="2461" y="14144"/>
                  </a:cubicBezTo>
                  <a:cubicBezTo>
                    <a:pt x="2349" y="13995"/>
                    <a:pt x="2237" y="13883"/>
                    <a:pt x="2274" y="13696"/>
                  </a:cubicBezTo>
                  <a:cubicBezTo>
                    <a:pt x="2498" y="12988"/>
                    <a:pt x="2423" y="12205"/>
                    <a:pt x="2349" y="11497"/>
                  </a:cubicBezTo>
                  <a:cubicBezTo>
                    <a:pt x="2237" y="10155"/>
                    <a:pt x="2461" y="8813"/>
                    <a:pt x="2349" y="7471"/>
                  </a:cubicBezTo>
                  <a:cubicBezTo>
                    <a:pt x="2312" y="6986"/>
                    <a:pt x="2386" y="6464"/>
                    <a:pt x="2423" y="5942"/>
                  </a:cubicBezTo>
                  <a:cubicBezTo>
                    <a:pt x="2423" y="5761"/>
                    <a:pt x="2441" y="5652"/>
                    <a:pt x="2540" y="5652"/>
                  </a:cubicBezTo>
                  <a:close/>
                  <a:moveTo>
                    <a:pt x="1305" y="13920"/>
                  </a:moveTo>
                  <a:cubicBezTo>
                    <a:pt x="1976" y="14964"/>
                    <a:pt x="2983" y="15523"/>
                    <a:pt x="4101" y="15896"/>
                  </a:cubicBezTo>
                  <a:cubicBezTo>
                    <a:pt x="4809" y="16120"/>
                    <a:pt x="5480" y="16492"/>
                    <a:pt x="6226" y="16530"/>
                  </a:cubicBezTo>
                  <a:cubicBezTo>
                    <a:pt x="6412" y="16548"/>
                    <a:pt x="6599" y="16558"/>
                    <a:pt x="6781" y="16558"/>
                  </a:cubicBezTo>
                  <a:cubicBezTo>
                    <a:pt x="6962" y="16558"/>
                    <a:pt x="7139" y="16548"/>
                    <a:pt x="7307" y="16530"/>
                  </a:cubicBezTo>
                  <a:cubicBezTo>
                    <a:pt x="7359" y="16518"/>
                    <a:pt x="7403" y="16513"/>
                    <a:pt x="7440" y="16513"/>
                  </a:cubicBezTo>
                  <a:cubicBezTo>
                    <a:pt x="7644" y="16513"/>
                    <a:pt x="7648" y="16670"/>
                    <a:pt x="7680" y="16828"/>
                  </a:cubicBezTo>
                  <a:cubicBezTo>
                    <a:pt x="7680" y="17350"/>
                    <a:pt x="7680" y="17909"/>
                    <a:pt x="7680" y="18431"/>
                  </a:cubicBezTo>
                  <a:cubicBezTo>
                    <a:pt x="7680" y="18593"/>
                    <a:pt x="7567" y="18699"/>
                    <a:pt x="7415" y="18699"/>
                  </a:cubicBezTo>
                  <a:cubicBezTo>
                    <a:pt x="7392" y="18699"/>
                    <a:pt x="7368" y="18697"/>
                    <a:pt x="7344" y="18692"/>
                  </a:cubicBezTo>
                  <a:cubicBezTo>
                    <a:pt x="6263" y="18617"/>
                    <a:pt x="5219" y="18580"/>
                    <a:pt x="4213" y="18282"/>
                  </a:cubicBezTo>
                  <a:cubicBezTo>
                    <a:pt x="3281" y="17984"/>
                    <a:pt x="2386" y="17611"/>
                    <a:pt x="1566" y="17052"/>
                  </a:cubicBezTo>
                  <a:cubicBezTo>
                    <a:pt x="1305" y="16902"/>
                    <a:pt x="1231" y="16604"/>
                    <a:pt x="1081" y="16343"/>
                  </a:cubicBezTo>
                  <a:cubicBezTo>
                    <a:pt x="783" y="15784"/>
                    <a:pt x="932" y="14405"/>
                    <a:pt x="1305" y="13920"/>
                  </a:cubicBezTo>
                  <a:close/>
                  <a:moveTo>
                    <a:pt x="2237" y="18282"/>
                  </a:moveTo>
                  <a:lnTo>
                    <a:pt x="2237" y="18282"/>
                  </a:lnTo>
                  <a:cubicBezTo>
                    <a:pt x="3206" y="18655"/>
                    <a:pt x="4138" y="18878"/>
                    <a:pt x="5108" y="19102"/>
                  </a:cubicBezTo>
                  <a:cubicBezTo>
                    <a:pt x="5505" y="19201"/>
                    <a:pt x="5919" y="19218"/>
                    <a:pt x="6328" y="19218"/>
                  </a:cubicBezTo>
                  <a:cubicBezTo>
                    <a:pt x="6533" y="19218"/>
                    <a:pt x="6735" y="19214"/>
                    <a:pt x="6934" y="19214"/>
                  </a:cubicBezTo>
                  <a:cubicBezTo>
                    <a:pt x="7643" y="19214"/>
                    <a:pt x="7717" y="19214"/>
                    <a:pt x="7717" y="19922"/>
                  </a:cubicBezTo>
                  <a:cubicBezTo>
                    <a:pt x="7717" y="20854"/>
                    <a:pt x="7605" y="21786"/>
                    <a:pt x="7680" y="22681"/>
                  </a:cubicBezTo>
                  <a:cubicBezTo>
                    <a:pt x="7792" y="23948"/>
                    <a:pt x="7680" y="25216"/>
                    <a:pt x="7680" y="26483"/>
                  </a:cubicBezTo>
                  <a:cubicBezTo>
                    <a:pt x="7680" y="27639"/>
                    <a:pt x="7680" y="28757"/>
                    <a:pt x="7680" y="29913"/>
                  </a:cubicBezTo>
                  <a:cubicBezTo>
                    <a:pt x="7680" y="30771"/>
                    <a:pt x="7568" y="31665"/>
                    <a:pt x="7680" y="32523"/>
                  </a:cubicBezTo>
                  <a:cubicBezTo>
                    <a:pt x="7754" y="32858"/>
                    <a:pt x="7568" y="32858"/>
                    <a:pt x="7344" y="32858"/>
                  </a:cubicBezTo>
                  <a:cubicBezTo>
                    <a:pt x="6226" y="32821"/>
                    <a:pt x="5145" y="32597"/>
                    <a:pt x="4138" y="32113"/>
                  </a:cubicBezTo>
                  <a:cubicBezTo>
                    <a:pt x="3728" y="31926"/>
                    <a:pt x="3355" y="31703"/>
                    <a:pt x="2945" y="31516"/>
                  </a:cubicBezTo>
                  <a:cubicBezTo>
                    <a:pt x="2610" y="31330"/>
                    <a:pt x="2237" y="31069"/>
                    <a:pt x="2274" y="30510"/>
                  </a:cubicBezTo>
                  <a:cubicBezTo>
                    <a:pt x="2312" y="28795"/>
                    <a:pt x="2274" y="27080"/>
                    <a:pt x="2237" y="25365"/>
                  </a:cubicBezTo>
                  <a:cubicBezTo>
                    <a:pt x="2200" y="23799"/>
                    <a:pt x="2312" y="22233"/>
                    <a:pt x="2274" y="20668"/>
                  </a:cubicBezTo>
                  <a:cubicBezTo>
                    <a:pt x="2274" y="19885"/>
                    <a:pt x="2237" y="19102"/>
                    <a:pt x="2237" y="18282"/>
                  </a:cubicBezTo>
                  <a:close/>
                  <a:moveTo>
                    <a:pt x="1268" y="30845"/>
                  </a:moveTo>
                  <a:cubicBezTo>
                    <a:pt x="1976" y="31963"/>
                    <a:pt x="2945" y="32523"/>
                    <a:pt x="4064" y="32895"/>
                  </a:cubicBezTo>
                  <a:cubicBezTo>
                    <a:pt x="4287" y="32933"/>
                    <a:pt x="4511" y="33045"/>
                    <a:pt x="4735" y="33156"/>
                  </a:cubicBezTo>
                  <a:cubicBezTo>
                    <a:pt x="5371" y="33445"/>
                    <a:pt x="6051" y="33555"/>
                    <a:pt x="6759" y="33555"/>
                  </a:cubicBezTo>
                  <a:cubicBezTo>
                    <a:pt x="6965" y="33555"/>
                    <a:pt x="7172" y="33546"/>
                    <a:pt x="7382" y="33529"/>
                  </a:cubicBezTo>
                  <a:cubicBezTo>
                    <a:pt x="7428" y="33529"/>
                    <a:pt x="7466" y="33527"/>
                    <a:pt x="7496" y="33527"/>
                  </a:cubicBezTo>
                  <a:cubicBezTo>
                    <a:pt x="7589" y="33527"/>
                    <a:pt x="7624" y="33548"/>
                    <a:pt x="7680" y="33716"/>
                  </a:cubicBezTo>
                  <a:cubicBezTo>
                    <a:pt x="7792" y="34312"/>
                    <a:pt x="7568" y="34946"/>
                    <a:pt x="7717" y="35542"/>
                  </a:cubicBezTo>
                  <a:cubicBezTo>
                    <a:pt x="7754" y="35729"/>
                    <a:pt x="7494" y="35729"/>
                    <a:pt x="7344" y="35729"/>
                  </a:cubicBezTo>
                  <a:cubicBezTo>
                    <a:pt x="6450" y="35617"/>
                    <a:pt x="5555" y="35580"/>
                    <a:pt x="4660" y="35393"/>
                  </a:cubicBezTo>
                  <a:cubicBezTo>
                    <a:pt x="3766" y="35244"/>
                    <a:pt x="2945" y="34797"/>
                    <a:pt x="2163" y="34387"/>
                  </a:cubicBezTo>
                  <a:cubicBezTo>
                    <a:pt x="1678" y="34163"/>
                    <a:pt x="1305" y="33902"/>
                    <a:pt x="1119" y="33417"/>
                  </a:cubicBezTo>
                  <a:cubicBezTo>
                    <a:pt x="820" y="32560"/>
                    <a:pt x="820" y="31740"/>
                    <a:pt x="1268" y="30845"/>
                  </a:cubicBezTo>
                  <a:close/>
                  <a:moveTo>
                    <a:pt x="2383" y="35355"/>
                  </a:moveTo>
                  <a:cubicBezTo>
                    <a:pt x="2432" y="35355"/>
                    <a:pt x="2494" y="35367"/>
                    <a:pt x="2573" y="35393"/>
                  </a:cubicBezTo>
                  <a:cubicBezTo>
                    <a:pt x="3803" y="35803"/>
                    <a:pt x="5033" y="36213"/>
                    <a:pt x="6338" y="36251"/>
                  </a:cubicBezTo>
                  <a:cubicBezTo>
                    <a:pt x="6586" y="36251"/>
                    <a:pt x="6835" y="36234"/>
                    <a:pt x="7094" y="36234"/>
                  </a:cubicBezTo>
                  <a:cubicBezTo>
                    <a:pt x="7224" y="36234"/>
                    <a:pt x="7357" y="36238"/>
                    <a:pt x="7494" y="36251"/>
                  </a:cubicBezTo>
                  <a:cubicBezTo>
                    <a:pt x="7680" y="36288"/>
                    <a:pt x="7717" y="36325"/>
                    <a:pt x="7754" y="36512"/>
                  </a:cubicBezTo>
                  <a:cubicBezTo>
                    <a:pt x="7829" y="37369"/>
                    <a:pt x="7680" y="38189"/>
                    <a:pt x="7717" y="39158"/>
                  </a:cubicBezTo>
                  <a:cubicBezTo>
                    <a:pt x="7680" y="40650"/>
                    <a:pt x="7680" y="42253"/>
                    <a:pt x="7717" y="43856"/>
                  </a:cubicBezTo>
                  <a:cubicBezTo>
                    <a:pt x="7717" y="44639"/>
                    <a:pt x="7643" y="45459"/>
                    <a:pt x="7680" y="46242"/>
                  </a:cubicBezTo>
                  <a:cubicBezTo>
                    <a:pt x="7754" y="47472"/>
                    <a:pt x="7643" y="48702"/>
                    <a:pt x="7680" y="49970"/>
                  </a:cubicBezTo>
                  <a:cubicBezTo>
                    <a:pt x="7680" y="50081"/>
                    <a:pt x="7717" y="50193"/>
                    <a:pt x="7494" y="50193"/>
                  </a:cubicBezTo>
                  <a:cubicBezTo>
                    <a:pt x="6040" y="50119"/>
                    <a:pt x="4623" y="49858"/>
                    <a:pt x="3355" y="49075"/>
                  </a:cubicBezTo>
                  <a:cubicBezTo>
                    <a:pt x="3132" y="48963"/>
                    <a:pt x="2871" y="48851"/>
                    <a:pt x="2647" y="48739"/>
                  </a:cubicBezTo>
                  <a:cubicBezTo>
                    <a:pt x="2088" y="48478"/>
                    <a:pt x="2088" y="47919"/>
                    <a:pt x="2125" y="47435"/>
                  </a:cubicBezTo>
                  <a:cubicBezTo>
                    <a:pt x="2163" y="46428"/>
                    <a:pt x="2200" y="45421"/>
                    <a:pt x="2125" y="44415"/>
                  </a:cubicBezTo>
                  <a:cubicBezTo>
                    <a:pt x="2125" y="44378"/>
                    <a:pt x="2125" y="44303"/>
                    <a:pt x="2125" y="44266"/>
                  </a:cubicBezTo>
                  <a:cubicBezTo>
                    <a:pt x="2312" y="43595"/>
                    <a:pt x="2200" y="42961"/>
                    <a:pt x="2125" y="42290"/>
                  </a:cubicBezTo>
                  <a:cubicBezTo>
                    <a:pt x="2088" y="41470"/>
                    <a:pt x="2125" y="40650"/>
                    <a:pt x="2200" y="39830"/>
                  </a:cubicBezTo>
                  <a:cubicBezTo>
                    <a:pt x="2237" y="39121"/>
                    <a:pt x="2125" y="38450"/>
                    <a:pt x="2163" y="37779"/>
                  </a:cubicBezTo>
                  <a:cubicBezTo>
                    <a:pt x="2200" y="37071"/>
                    <a:pt x="2274" y="36362"/>
                    <a:pt x="2237" y="35654"/>
                  </a:cubicBezTo>
                  <a:cubicBezTo>
                    <a:pt x="2209" y="35483"/>
                    <a:pt x="2224" y="35355"/>
                    <a:pt x="2383" y="35355"/>
                  </a:cubicBezTo>
                  <a:close/>
                  <a:moveTo>
                    <a:pt x="1081" y="48180"/>
                  </a:moveTo>
                  <a:cubicBezTo>
                    <a:pt x="1641" y="49112"/>
                    <a:pt x="2461" y="49634"/>
                    <a:pt x="3355" y="50007"/>
                  </a:cubicBezTo>
                  <a:cubicBezTo>
                    <a:pt x="3989" y="50231"/>
                    <a:pt x="4623" y="50454"/>
                    <a:pt x="5257" y="50678"/>
                  </a:cubicBezTo>
                  <a:cubicBezTo>
                    <a:pt x="5592" y="50808"/>
                    <a:pt x="5928" y="50846"/>
                    <a:pt x="6263" y="50846"/>
                  </a:cubicBezTo>
                  <a:cubicBezTo>
                    <a:pt x="6599" y="50846"/>
                    <a:pt x="6934" y="50808"/>
                    <a:pt x="7270" y="50790"/>
                  </a:cubicBezTo>
                  <a:cubicBezTo>
                    <a:pt x="7341" y="50780"/>
                    <a:pt x="7399" y="50772"/>
                    <a:pt x="7446" y="50772"/>
                  </a:cubicBezTo>
                  <a:cubicBezTo>
                    <a:pt x="7569" y="50772"/>
                    <a:pt x="7616" y="50824"/>
                    <a:pt x="7643" y="51013"/>
                  </a:cubicBezTo>
                  <a:cubicBezTo>
                    <a:pt x="7680" y="51573"/>
                    <a:pt x="7643" y="52169"/>
                    <a:pt x="7680" y="52728"/>
                  </a:cubicBezTo>
                  <a:cubicBezTo>
                    <a:pt x="7705" y="52958"/>
                    <a:pt x="7557" y="53013"/>
                    <a:pt x="7388" y="53013"/>
                  </a:cubicBezTo>
                  <a:cubicBezTo>
                    <a:pt x="7311" y="53013"/>
                    <a:pt x="7229" y="53001"/>
                    <a:pt x="7158" y="52989"/>
                  </a:cubicBezTo>
                  <a:cubicBezTo>
                    <a:pt x="6301" y="52915"/>
                    <a:pt x="5406" y="52840"/>
                    <a:pt x="4511" y="52691"/>
                  </a:cubicBezTo>
                  <a:cubicBezTo>
                    <a:pt x="3616" y="52542"/>
                    <a:pt x="2834" y="52095"/>
                    <a:pt x="1976" y="51722"/>
                  </a:cubicBezTo>
                  <a:cubicBezTo>
                    <a:pt x="1454" y="51498"/>
                    <a:pt x="1044" y="51125"/>
                    <a:pt x="895" y="50603"/>
                  </a:cubicBezTo>
                  <a:cubicBezTo>
                    <a:pt x="671" y="49821"/>
                    <a:pt x="597" y="49000"/>
                    <a:pt x="1081" y="48180"/>
                  </a:cubicBezTo>
                  <a:close/>
                  <a:moveTo>
                    <a:pt x="42164" y="4041"/>
                  </a:moveTo>
                  <a:cubicBezTo>
                    <a:pt x="42350" y="4041"/>
                    <a:pt x="42425" y="4153"/>
                    <a:pt x="42425" y="4339"/>
                  </a:cubicBezTo>
                  <a:cubicBezTo>
                    <a:pt x="42425" y="4936"/>
                    <a:pt x="42425" y="5532"/>
                    <a:pt x="42425" y="6129"/>
                  </a:cubicBezTo>
                  <a:cubicBezTo>
                    <a:pt x="42462" y="6949"/>
                    <a:pt x="42275" y="7806"/>
                    <a:pt x="42425" y="8664"/>
                  </a:cubicBezTo>
                  <a:cubicBezTo>
                    <a:pt x="42499" y="9036"/>
                    <a:pt x="42350" y="9409"/>
                    <a:pt x="42387" y="9745"/>
                  </a:cubicBezTo>
                  <a:cubicBezTo>
                    <a:pt x="42425" y="11385"/>
                    <a:pt x="42387" y="12988"/>
                    <a:pt x="42350" y="14628"/>
                  </a:cubicBezTo>
                  <a:cubicBezTo>
                    <a:pt x="42350" y="16194"/>
                    <a:pt x="42387" y="17797"/>
                    <a:pt x="42387" y="19363"/>
                  </a:cubicBezTo>
                  <a:cubicBezTo>
                    <a:pt x="42387" y="20630"/>
                    <a:pt x="42387" y="21898"/>
                    <a:pt x="42313" y="23165"/>
                  </a:cubicBezTo>
                  <a:cubicBezTo>
                    <a:pt x="42275" y="24172"/>
                    <a:pt x="42387" y="25179"/>
                    <a:pt x="42350" y="26148"/>
                  </a:cubicBezTo>
                  <a:cubicBezTo>
                    <a:pt x="42313" y="27154"/>
                    <a:pt x="42387" y="28161"/>
                    <a:pt x="42313" y="29130"/>
                  </a:cubicBezTo>
                  <a:cubicBezTo>
                    <a:pt x="42238" y="29876"/>
                    <a:pt x="42313" y="30621"/>
                    <a:pt x="42313" y="31367"/>
                  </a:cubicBezTo>
                  <a:cubicBezTo>
                    <a:pt x="42313" y="31665"/>
                    <a:pt x="42275" y="31963"/>
                    <a:pt x="42275" y="32262"/>
                  </a:cubicBezTo>
                  <a:cubicBezTo>
                    <a:pt x="42275" y="33827"/>
                    <a:pt x="42350" y="35356"/>
                    <a:pt x="42313" y="36922"/>
                  </a:cubicBezTo>
                  <a:cubicBezTo>
                    <a:pt x="42238" y="38487"/>
                    <a:pt x="42275" y="40053"/>
                    <a:pt x="42238" y="41656"/>
                  </a:cubicBezTo>
                  <a:cubicBezTo>
                    <a:pt x="42238" y="42812"/>
                    <a:pt x="42201" y="43968"/>
                    <a:pt x="42201" y="45123"/>
                  </a:cubicBezTo>
                  <a:cubicBezTo>
                    <a:pt x="42201" y="46279"/>
                    <a:pt x="42164" y="47472"/>
                    <a:pt x="42201" y="48665"/>
                  </a:cubicBezTo>
                  <a:cubicBezTo>
                    <a:pt x="42238" y="49746"/>
                    <a:pt x="42238" y="50864"/>
                    <a:pt x="42201" y="51945"/>
                  </a:cubicBezTo>
                  <a:cubicBezTo>
                    <a:pt x="42201" y="52915"/>
                    <a:pt x="42238" y="53884"/>
                    <a:pt x="42164" y="54853"/>
                  </a:cubicBezTo>
                  <a:cubicBezTo>
                    <a:pt x="42164" y="55040"/>
                    <a:pt x="42052" y="55114"/>
                    <a:pt x="41865" y="55152"/>
                  </a:cubicBezTo>
                  <a:cubicBezTo>
                    <a:pt x="40896" y="55412"/>
                    <a:pt x="39927" y="55599"/>
                    <a:pt x="38958" y="55860"/>
                  </a:cubicBezTo>
                  <a:cubicBezTo>
                    <a:pt x="37988" y="56158"/>
                    <a:pt x="36982" y="56344"/>
                    <a:pt x="35975" y="56568"/>
                  </a:cubicBezTo>
                  <a:cubicBezTo>
                    <a:pt x="34931" y="56792"/>
                    <a:pt x="33888" y="57053"/>
                    <a:pt x="32844" y="57276"/>
                  </a:cubicBezTo>
                  <a:cubicBezTo>
                    <a:pt x="32247" y="57388"/>
                    <a:pt x="31613" y="57426"/>
                    <a:pt x="31017" y="57575"/>
                  </a:cubicBezTo>
                  <a:cubicBezTo>
                    <a:pt x="30122" y="57761"/>
                    <a:pt x="29228" y="57985"/>
                    <a:pt x="28296" y="58208"/>
                  </a:cubicBezTo>
                  <a:cubicBezTo>
                    <a:pt x="27550" y="58358"/>
                    <a:pt x="26804" y="58507"/>
                    <a:pt x="26059" y="58693"/>
                  </a:cubicBezTo>
                  <a:cubicBezTo>
                    <a:pt x="24418" y="59140"/>
                    <a:pt x="22741" y="59401"/>
                    <a:pt x="21101" y="59737"/>
                  </a:cubicBezTo>
                  <a:cubicBezTo>
                    <a:pt x="20243" y="59923"/>
                    <a:pt x="19386" y="60184"/>
                    <a:pt x="18491" y="60333"/>
                  </a:cubicBezTo>
                  <a:cubicBezTo>
                    <a:pt x="17484" y="60483"/>
                    <a:pt x="16515" y="60744"/>
                    <a:pt x="15509" y="60930"/>
                  </a:cubicBezTo>
                  <a:cubicBezTo>
                    <a:pt x="14465" y="61154"/>
                    <a:pt x="13421" y="61377"/>
                    <a:pt x="12377" y="61638"/>
                  </a:cubicBezTo>
                  <a:cubicBezTo>
                    <a:pt x="11482" y="61899"/>
                    <a:pt x="10550" y="62048"/>
                    <a:pt x="9618" y="62272"/>
                  </a:cubicBezTo>
                  <a:cubicBezTo>
                    <a:pt x="9246" y="62347"/>
                    <a:pt x="8873" y="62421"/>
                    <a:pt x="8537" y="62757"/>
                  </a:cubicBezTo>
                  <a:cubicBezTo>
                    <a:pt x="8426" y="61191"/>
                    <a:pt x="8463" y="59662"/>
                    <a:pt x="8426" y="58134"/>
                  </a:cubicBezTo>
                  <a:cubicBezTo>
                    <a:pt x="8426" y="57127"/>
                    <a:pt x="8388" y="56084"/>
                    <a:pt x="8463" y="55077"/>
                  </a:cubicBezTo>
                  <a:cubicBezTo>
                    <a:pt x="8500" y="54257"/>
                    <a:pt x="8463" y="53437"/>
                    <a:pt x="8500" y="52617"/>
                  </a:cubicBezTo>
                  <a:cubicBezTo>
                    <a:pt x="8575" y="51722"/>
                    <a:pt x="8500" y="50790"/>
                    <a:pt x="8463" y="49895"/>
                  </a:cubicBezTo>
                  <a:cubicBezTo>
                    <a:pt x="8463" y="48851"/>
                    <a:pt x="8314" y="47807"/>
                    <a:pt x="8500" y="46764"/>
                  </a:cubicBezTo>
                  <a:cubicBezTo>
                    <a:pt x="8612" y="46093"/>
                    <a:pt x="8500" y="45347"/>
                    <a:pt x="8500" y="44676"/>
                  </a:cubicBezTo>
                  <a:cubicBezTo>
                    <a:pt x="8463" y="43334"/>
                    <a:pt x="8500" y="42029"/>
                    <a:pt x="8500" y="40687"/>
                  </a:cubicBezTo>
                  <a:cubicBezTo>
                    <a:pt x="8500" y="38599"/>
                    <a:pt x="8388" y="36474"/>
                    <a:pt x="8463" y="34349"/>
                  </a:cubicBezTo>
                  <a:cubicBezTo>
                    <a:pt x="8500" y="33380"/>
                    <a:pt x="8388" y="32374"/>
                    <a:pt x="8426" y="31404"/>
                  </a:cubicBezTo>
                  <a:cubicBezTo>
                    <a:pt x="8500" y="29839"/>
                    <a:pt x="8575" y="28235"/>
                    <a:pt x="8500" y="26632"/>
                  </a:cubicBezTo>
                  <a:cubicBezTo>
                    <a:pt x="8500" y="25663"/>
                    <a:pt x="8351" y="24657"/>
                    <a:pt x="8463" y="23687"/>
                  </a:cubicBezTo>
                  <a:cubicBezTo>
                    <a:pt x="8537" y="22644"/>
                    <a:pt x="8463" y="21637"/>
                    <a:pt x="8500" y="20593"/>
                  </a:cubicBezTo>
                  <a:cubicBezTo>
                    <a:pt x="8500" y="19400"/>
                    <a:pt x="8649" y="18207"/>
                    <a:pt x="8463" y="17014"/>
                  </a:cubicBezTo>
                  <a:cubicBezTo>
                    <a:pt x="8351" y="16418"/>
                    <a:pt x="8537" y="15859"/>
                    <a:pt x="8500" y="15262"/>
                  </a:cubicBezTo>
                  <a:cubicBezTo>
                    <a:pt x="8426" y="13696"/>
                    <a:pt x="8388" y="12131"/>
                    <a:pt x="8426" y="10528"/>
                  </a:cubicBezTo>
                  <a:cubicBezTo>
                    <a:pt x="8463" y="9745"/>
                    <a:pt x="8351" y="8999"/>
                    <a:pt x="8463" y="8179"/>
                  </a:cubicBezTo>
                  <a:cubicBezTo>
                    <a:pt x="8500" y="7769"/>
                    <a:pt x="8426" y="7359"/>
                    <a:pt x="8537" y="6911"/>
                  </a:cubicBezTo>
                  <a:cubicBezTo>
                    <a:pt x="8918" y="7132"/>
                    <a:pt x="9309" y="7201"/>
                    <a:pt x="9705" y="7201"/>
                  </a:cubicBezTo>
                  <a:cubicBezTo>
                    <a:pt x="10047" y="7201"/>
                    <a:pt x="10392" y="7150"/>
                    <a:pt x="10737" y="7098"/>
                  </a:cubicBezTo>
                  <a:cubicBezTo>
                    <a:pt x="11408" y="6986"/>
                    <a:pt x="12116" y="6949"/>
                    <a:pt x="12825" y="6874"/>
                  </a:cubicBezTo>
                  <a:cubicBezTo>
                    <a:pt x="14129" y="6725"/>
                    <a:pt x="15397" y="6650"/>
                    <a:pt x="16702" y="6501"/>
                  </a:cubicBezTo>
                  <a:cubicBezTo>
                    <a:pt x="17745" y="6352"/>
                    <a:pt x="18789" y="6352"/>
                    <a:pt x="19833" y="6240"/>
                  </a:cubicBezTo>
                  <a:cubicBezTo>
                    <a:pt x="21585" y="6017"/>
                    <a:pt x="23375" y="5905"/>
                    <a:pt x="25164" y="5756"/>
                  </a:cubicBezTo>
                  <a:cubicBezTo>
                    <a:pt x="26991" y="5569"/>
                    <a:pt x="28780" y="5346"/>
                    <a:pt x="30570" y="5197"/>
                  </a:cubicBezTo>
                  <a:cubicBezTo>
                    <a:pt x="31651" y="5122"/>
                    <a:pt x="32769" y="5122"/>
                    <a:pt x="33813" y="4824"/>
                  </a:cubicBezTo>
                  <a:cubicBezTo>
                    <a:pt x="34093" y="4749"/>
                    <a:pt x="34372" y="4740"/>
                    <a:pt x="34656" y="4740"/>
                  </a:cubicBezTo>
                  <a:cubicBezTo>
                    <a:pt x="34751" y="4740"/>
                    <a:pt x="34846" y="4741"/>
                    <a:pt x="34942" y="4741"/>
                  </a:cubicBezTo>
                  <a:cubicBezTo>
                    <a:pt x="35134" y="4741"/>
                    <a:pt x="35329" y="4737"/>
                    <a:pt x="35528" y="4712"/>
                  </a:cubicBezTo>
                  <a:cubicBezTo>
                    <a:pt x="36833" y="4526"/>
                    <a:pt x="38212" y="4488"/>
                    <a:pt x="39517" y="4302"/>
                  </a:cubicBezTo>
                  <a:cubicBezTo>
                    <a:pt x="40411" y="4190"/>
                    <a:pt x="41269" y="4041"/>
                    <a:pt x="42164" y="4041"/>
                  </a:cubicBezTo>
                  <a:close/>
                  <a:moveTo>
                    <a:pt x="2398" y="52676"/>
                  </a:moveTo>
                  <a:cubicBezTo>
                    <a:pt x="2590" y="52676"/>
                    <a:pt x="2870" y="52851"/>
                    <a:pt x="3095" y="52915"/>
                  </a:cubicBezTo>
                  <a:cubicBezTo>
                    <a:pt x="4148" y="53266"/>
                    <a:pt x="5201" y="53535"/>
                    <a:pt x="6324" y="53535"/>
                  </a:cubicBezTo>
                  <a:cubicBezTo>
                    <a:pt x="6513" y="53535"/>
                    <a:pt x="6704" y="53527"/>
                    <a:pt x="6897" y="53511"/>
                  </a:cubicBezTo>
                  <a:cubicBezTo>
                    <a:pt x="6924" y="53506"/>
                    <a:pt x="6952" y="53503"/>
                    <a:pt x="6979" y="53503"/>
                  </a:cubicBezTo>
                  <a:cubicBezTo>
                    <a:pt x="7111" y="53503"/>
                    <a:pt x="7247" y="53556"/>
                    <a:pt x="7398" y="53556"/>
                  </a:cubicBezTo>
                  <a:cubicBezTo>
                    <a:pt x="7429" y="53556"/>
                    <a:pt x="7461" y="53554"/>
                    <a:pt x="7494" y="53548"/>
                  </a:cubicBezTo>
                  <a:cubicBezTo>
                    <a:pt x="7509" y="53545"/>
                    <a:pt x="7524" y="53543"/>
                    <a:pt x="7538" y="53543"/>
                  </a:cubicBezTo>
                  <a:cubicBezTo>
                    <a:pt x="7657" y="53543"/>
                    <a:pt x="7713" y="53676"/>
                    <a:pt x="7680" y="53809"/>
                  </a:cubicBezTo>
                  <a:cubicBezTo>
                    <a:pt x="7680" y="53959"/>
                    <a:pt x="7717" y="54070"/>
                    <a:pt x="7717" y="54220"/>
                  </a:cubicBezTo>
                  <a:cubicBezTo>
                    <a:pt x="7568" y="55114"/>
                    <a:pt x="7717" y="56009"/>
                    <a:pt x="7717" y="56904"/>
                  </a:cubicBezTo>
                  <a:cubicBezTo>
                    <a:pt x="7643" y="57985"/>
                    <a:pt x="7717" y="59029"/>
                    <a:pt x="7717" y="60072"/>
                  </a:cubicBezTo>
                  <a:cubicBezTo>
                    <a:pt x="7754" y="60893"/>
                    <a:pt x="7754" y="61676"/>
                    <a:pt x="7754" y="62496"/>
                  </a:cubicBezTo>
                  <a:cubicBezTo>
                    <a:pt x="7754" y="63018"/>
                    <a:pt x="7531" y="63316"/>
                    <a:pt x="6934" y="63353"/>
                  </a:cubicBezTo>
                  <a:cubicBezTo>
                    <a:pt x="6872" y="63366"/>
                    <a:pt x="6806" y="63370"/>
                    <a:pt x="6735" y="63370"/>
                  </a:cubicBezTo>
                  <a:cubicBezTo>
                    <a:pt x="6595" y="63370"/>
                    <a:pt x="6437" y="63353"/>
                    <a:pt x="6263" y="63353"/>
                  </a:cubicBezTo>
                  <a:cubicBezTo>
                    <a:pt x="6124" y="63376"/>
                    <a:pt x="5989" y="63386"/>
                    <a:pt x="5856" y="63386"/>
                  </a:cubicBezTo>
                  <a:cubicBezTo>
                    <a:pt x="4885" y="63386"/>
                    <a:pt x="4073" y="62821"/>
                    <a:pt x="3318" y="62197"/>
                  </a:cubicBezTo>
                  <a:cubicBezTo>
                    <a:pt x="3057" y="61974"/>
                    <a:pt x="2908" y="61713"/>
                    <a:pt x="2647" y="61564"/>
                  </a:cubicBezTo>
                  <a:cubicBezTo>
                    <a:pt x="1976" y="61042"/>
                    <a:pt x="2051" y="60296"/>
                    <a:pt x="2088" y="59625"/>
                  </a:cubicBezTo>
                  <a:cubicBezTo>
                    <a:pt x="2125" y="59252"/>
                    <a:pt x="2051" y="58842"/>
                    <a:pt x="2088" y="58469"/>
                  </a:cubicBezTo>
                  <a:cubicBezTo>
                    <a:pt x="2088" y="56904"/>
                    <a:pt x="2088" y="55375"/>
                    <a:pt x="2125" y="53809"/>
                  </a:cubicBezTo>
                  <a:cubicBezTo>
                    <a:pt x="2125" y="53698"/>
                    <a:pt x="2163" y="53548"/>
                    <a:pt x="2200" y="53437"/>
                  </a:cubicBezTo>
                  <a:cubicBezTo>
                    <a:pt x="2274" y="53176"/>
                    <a:pt x="1976" y="52803"/>
                    <a:pt x="2312" y="52691"/>
                  </a:cubicBezTo>
                  <a:cubicBezTo>
                    <a:pt x="2338" y="52681"/>
                    <a:pt x="2367" y="52676"/>
                    <a:pt x="2398" y="52676"/>
                  </a:cubicBezTo>
                  <a:close/>
                  <a:moveTo>
                    <a:pt x="36042" y="1"/>
                  </a:moveTo>
                  <a:cubicBezTo>
                    <a:pt x="35988" y="1"/>
                    <a:pt x="35928" y="5"/>
                    <a:pt x="35863" y="15"/>
                  </a:cubicBezTo>
                  <a:cubicBezTo>
                    <a:pt x="35416" y="52"/>
                    <a:pt x="34969" y="52"/>
                    <a:pt x="34521" y="164"/>
                  </a:cubicBezTo>
                  <a:cubicBezTo>
                    <a:pt x="34111" y="276"/>
                    <a:pt x="33701" y="387"/>
                    <a:pt x="33254" y="387"/>
                  </a:cubicBezTo>
                  <a:cubicBezTo>
                    <a:pt x="31986" y="425"/>
                    <a:pt x="30756" y="574"/>
                    <a:pt x="29489" y="686"/>
                  </a:cubicBezTo>
                  <a:cubicBezTo>
                    <a:pt x="28557" y="798"/>
                    <a:pt x="27625" y="947"/>
                    <a:pt x="26693" y="984"/>
                  </a:cubicBezTo>
                  <a:cubicBezTo>
                    <a:pt x="25835" y="1058"/>
                    <a:pt x="25015" y="1021"/>
                    <a:pt x="24195" y="1133"/>
                  </a:cubicBezTo>
                  <a:cubicBezTo>
                    <a:pt x="23263" y="1282"/>
                    <a:pt x="22331" y="1319"/>
                    <a:pt x="21399" y="1469"/>
                  </a:cubicBezTo>
                  <a:cubicBezTo>
                    <a:pt x="20802" y="1580"/>
                    <a:pt x="20206" y="1580"/>
                    <a:pt x="19609" y="1618"/>
                  </a:cubicBezTo>
                  <a:cubicBezTo>
                    <a:pt x="18789" y="1692"/>
                    <a:pt x="17969" y="1730"/>
                    <a:pt x="17186" y="1879"/>
                  </a:cubicBezTo>
                  <a:cubicBezTo>
                    <a:pt x="15770" y="2177"/>
                    <a:pt x="14278" y="2065"/>
                    <a:pt x="12862" y="2289"/>
                  </a:cubicBezTo>
                  <a:cubicBezTo>
                    <a:pt x="11781" y="2475"/>
                    <a:pt x="10662" y="2587"/>
                    <a:pt x="9544" y="2624"/>
                  </a:cubicBezTo>
                  <a:cubicBezTo>
                    <a:pt x="7941" y="2662"/>
                    <a:pt x="6375" y="2922"/>
                    <a:pt x="4772" y="3034"/>
                  </a:cubicBezTo>
                  <a:cubicBezTo>
                    <a:pt x="3989" y="3072"/>
                    <a:pt x="3244" y="3370"/>
                    <a:pt x="2498" y="3556"/>
                  </a:cubicBezTo>
                  <a:cubicBezTo>
                    <a:pt x="1715" y="3743"/>
                    <a:pt x="1380" y="4339"/>
                    <a:pt x="1529" y="5159"/>
                  </a:cubicBezTo>
                  <a:cubicBezTo>
                    <a:pt x="1603" y="5457"/>
                    <a:pt x="1603" y="5756"/>
                    <a:pt x="1603" y="6091"/>
                  </a:cubicBezTo>
                  <a:cubicBezTo>
                    <a:pt x="1566" y="6874"/>
                    <a:pt x="1529" y="7657"/>
                    <a:pt x="1529" y="8440"/>
                  </a:cubicBezTo>
                  <a:cubicBezTo>
                    <a:pt x="1491" y="9484"/>
                    <a:pt x="1678" y="10565"/>
                    <a:pt x="1566" y="11646"/>
                  </a:cubicBezTo>
                  <a:cubicBezTo>
                    <a:pt x="1529" y="11907"/>
                    <a:pt x="1566" y="12168"/>
                    <a:pt x="1566" y="12429"/>
                  </a:cubicBezTo>
                  <a:cubicBezTo>
                    <a:pt x="1566" y="12802"/>
                    <a:pt x="1641" y="13286"/>
                    <a:pt x="1119" y="13435"/>
                  </a:cubicBezTo>
                  <a:cubicBezTo>
                    <a:pt x="895" y="13510"/>
                    <a:pt x="709" y="13659"/>
                    <a:pt x="634" y="13883"/>
                  </a:cubicBezTo>
                  <a:cubicBezTo>
                    <a:pt x="38" y="15150"/>
                    <a:pt x="38" y="16791"/>
                    <a:pt x="1417" y="17834"/>
                  </a:cubicBezTo>
                  <a:cubicBezTo>
                    <a:pt x="1529" y="17909"/>
                    <a:pt x="1641" y="18021"/>
                    <a:pt x="1603" y="18133"/>
                  </a:cubicBezTo>
                  <a:cubicBezTo>
                    <a:pt x="1380" y="19176"/>
                    <a:pt x="1491" y="20183"/>
                    <a:pt x="1491" y="21227"/>
                  </a:cubicBezTo>
                  <a:cubicBezTo>
                    <a:pt x="1491" y="21451"/>
                    <a:pt x="1529" y="21712"/>
                    <a:pt x="1491" y="21935"/>
                  </a:cubicBezTo>
                  <a:cubicBezTo>
                    <a:pt x="1342" y="22867"/>
                    <a:pt x="1491" y="23836"/>
                    <a:pt x="1491" y="24768"/>
                  </a:cubicBezTo>
                  <a:cubicBezTo>
                    <a:pt x="1454" y="25477"/>
                    <a:pt x="1454" y="26148"/>
                    <a:pt x="1454" y="26856"/>
                  </a:cubicBezTo>
                  <a:cubicBezTo>
                    <a:pt x="1454" y="27714"/>
                    <a:pt x="1342" y="28608"/>
                    <a:pt x="1454" y="29466"/>
                  </a:cubicBezTo>
                  <a:cubicBezTo>
                    <a:pt x="1491" y="29764"/>
                    <a:pt x="1529" y="30249"/>
                    <a:pt x="1342" y="30323"/>
                  </a:cubicBezTo>
                  <a:cubicBezTo>
                    <a:pt x="522" y="30659"/>
                    <a:pt x="410" y="31330"/>
                    <a:pt x="299" y="32038"/>
                  </a:cubicBezTo>
                  <a:cubicBezTo>
                    <a:pt x="149" y="33045"/>
                    <a:pt x="373" y="33939"/>
                    <a:pt x="1156" y="34610"/>
                  </a:cubicBezTo>
                  <a:cubicBezTo>
                    <a:pt x="1305" y="34722"/>
                    <a:pt x="1454" y="34834"/>
                    <a:pt x="1454" y="34983"/>
                  </a:cubicBezTo>
                  <a:cubicBezTo>
                    <a:pt x="1417" y="35393"/>
                    <a:pt x="1491" y="35803"/>
                    <a:pt x="1454" y="36176"/>
                  </a:cubicBezTo>
                  <a:cubicBezTo>
                    <a:pt x="1342" y="37071"/>
                    <a:pt x="1417" y="37928"/>
                    <a:pt x="1417" y="38823"/>
                  </a:cubicBezTo>
                  <a:cubicBezTo>
                    <a:pt x="1417" y="39941"/>
                    <a:pt x="1491" y="41097"/>
                    <a:pt x="1417" y="42215"/>
                  </a:cubicBezTo>
                  <a:cubicBezTo>
                    <a:pt x="1268" y="43707"/>
                    <a:pt x="1380" y="45161"/>
                    <a:pt x="1342" y="46652"/>
                  </a:cubicBezTo>
                  <a:cubicBezTo>
                    <a:pt x="1342" y="47136"/>
                    <a:pt x="1417" y="47584"/>
                    <a:pt x="783" y="47845"/>
                  </a:cubicBezTo>
                  <a:cubicBezTo>
                    <a:pt x="149" y="48143"/>
                    <a:pt x="149" y="48889"/>
                    <a:pt x="75" y="49485"/>
                  </a:cubicBezTo>
                  <a:cubicBezTo>
                    <a:pt x="0" y="50268"/>
                    <a:pt x="112" y="51125"/>
                    <a:pt x="709" y="51647"/>
                  </a:cubicBezTo>
                  <a:cubicBezTo>
                    <a:pt x="1305" y="52169"/>
                    <a:pt x="1380" y="52728"/>
                    <a:pt x="1305" y="53399"/>
                  </a:cubicBezTo>
                  <a:cubicBezTo>
                    <a:pt x="1268" y="54033"/>
                    <a:pt x="1342" y="54704"/>
                    <a:pt x="1305" y="55375"/>
                  </a:cubicBezTo>
                  <a:cubicBezTo>
                    <a:pt x="1231" y="56643"/>
                    <a:pt x="1380" y="57873"/>
                    <a:pt x="1342" y="59140"/>
                  </a:cubicBezTo>
                  <a:cubicBezTo>
                    <a:pt x="1342" y="59700"/>
                    <a:pt x="1119" y="60296"/>
                    <a:pt x="1305" y="60818"/>
                  </a:cubicBezTo>
                  <a:cubicBezTo>
                    <a:pt x="1603" y="61638"/>
                    <a:pt x="2274" y="62197"/>
                    <a:pt x="2871" y="62794"/>
                  </a:cubicBezTo>
                  <a:cubicBezTo>
                    <a:pt x="3318" y="63241"/>
                    <a:pt x="3989" y="63390"/>
                    <a:pt x="4474" y="63838"/>
                  </a:cubicBezTo>
                  <a:cubicBezTo>
                    <a:pt x="4674" y="64005"/>
                    <a:pt x="5024" y="64142"/>
                    <a:pt x="5363" y="64142"/>
                  </a:cubicBezTo>
                  <a:cubicBezTo>
                    <a:pt x="5402" y="64142"/>
                    <a:pt x="5442" y="64140"/>
                    <a:pt x="5480" y="64136"/>
                  </a:cubicBezTo>
                  <a:cubicBezTo>
                    <a:pt x="5816" y="64136"/>
                    <a:pt x="6130" y="64073"/>
                    <a:pt x="6456" y="64073"/>
                  </a:cubicBezTo>
                  <a:cubicBezTo>
                    <a:pt x="6564" y="64073"/>
                    <a:pt x="6673" y="64080"/>
                    <a:pt x="6785" y="64099"/>
                  </a:cubicBezTo>
                  <a:cubicBezTo>
                    <a:pt x="6836" y="64105"/>
                    <a:pt x="6889" y="64108"/>
                    <a:pt x="6942" y="64108"/>
                  </a:cubicBezTo>
                  <a:cubicBezTo>
                    <a:pt x="7197" y="64108"/>
                    <a:pt x="7470" y="64036"/>
                    <a:pt x="7717" y="63912"/>
                  </a:cubicBezTo>
                  <a:cubicBezTo>
                    <a:pt x="8239" y="63651"/>
                    <a:pt x="8724" y="63279"/>
                    <a:pt x="9395" y="63204"/>
                  </a:cubicBezTo>
                  <a:cubicBezTo>
                    <a:pt x="10364" y="63055"/>
                    <a:pt x="11333" y="62831"/>
                    <a:pt x="12303" y="62570"/>
                  </a:cubicBezTo>
                  <a:cubicBezTo>
                    <a:pt x="13272" y="62347"/>
                    <a:pt x="14241" y="62123"/>
                    <a:pt x="15210" y="61936"/>
                  </a:cubicBezTo>
                  <a:cubicBezTo>
                    <a:pt x="16292" y="61750"/>
                    <a:pt x="17335" y="61377"/>
                    <a:pt x="18379" y="61191"/>
                  </a:cubicBezTo>
                  <a:cubicBezTo>
                    <a:pt x="19870" y="60930"/>
                    <a:pt x="21287" y="60520"/>
                    <a:pt x="22741" y="60259"/>
                  </a:cubicBezTo>
                  <a:cubicBezTo>
                    <a:pt x="23561" y="60110"/>
                    <a:pt x="24381" y="59849"/>
                    <a:pt x="25201" y="59700"/>
                  </a:cubicBezTo>
                  <a:cubicBezTo>
                    <a:pt x="26469" y="59513"/>
                    <a:pt x="27736" y="59140"/>
                    <a:pt x="29041" y="58880"/>
                  </a:cubicBezTo>
                  <a:cubicBezTo>
                    <a:pt x="30197" y="58656"/>
                    <a:pt x="31353" y="58395"/>
                    <a:pt x="32508" y="58059"/>
                  </a:cubicBezTo>
                  <a:cubicBezTo>
                    <a:pt x="33142" y="57910"/>
                    <a:pt x="33776" y="57836"/>
                    <a:pt x="34409" y="57687"/>
                  </a:cubicBezTo>
                  <a:cubicBezTo>
                    <a:pt x="35341" y="57426"/>
                    <a:pt x="36348" y="57276"/>
                    <a:pt x="37317" y="57053"/>
                  </a:cubicBezTo>
                  <a:cubicBezTo>
                    <a:pt x="38212" y="56866"/>
                    <a:pt x="39107" y="56717"/>
                    <a:pt x="40001" y="56568"/>
                  </a:cubicBezTo>
                  <a:cubicBezTo>
                    <a:pt x="40896" y="56419"/>
                    <a:pt x="41716" y="56046"/>
                    <a:pt x="42574" y="55897"/>
                  </a:cubicBezTo>
                  <a:cubicBezTo>
                    <a:pt x="42760" y="55897"/>
                    <a:pt x="42797" y="55748"/>
                    <a:pt x="42872" y="55599"/>
                  </a:cubicBezTo>
                  <a:cubicBezTo>
                    <a:pt x="43170" y="54667"/>
                    <a:pt x="43021" y="53735"/>
                    <a:pt x="42984" y="52840"/>
                  </a:cubicBezTo>
                  <a:cubicBezTo>
                    <a:pt x="42947" y="51237"/>
                    <a:pt x="43021" y="49671"/>
                    <a:pt x="42984" y="48068"/>
                  </a:cubicBezTo>
                  <a:cubicBezTo>
                    <a:pt x="42947" y="46764"/>
                    <a:pt x="43021" y="45496"/>
                    <a:pt x="43021" y="44191"/>
                  </a:cubicBezTo>
                  <a:cubicBezTo>
                    <a:pt x="42984" y="43073"/>
                    <a:pt x="43096" y="41992"/>
                    <a:pt x="43058" y="40911"/>
                  </a:cubicBezTo>
                  <a:cubicBezTo>
                    <a:pt x="43058" y="39904"/>
                    <a:pt x="43133" y="38935"/>
                    <a:pt x="43096" y="37966"/>
                  </a:cubicBezTo>
                  <a:cubicBezTo>
                    <a:pt x="43058" y="37145"/>
                    <a:pt x="43133" y="36325"/>
                    <a:pt x="43096" y="35505"/>
                  </a:cubicBezTo>
                  <a:cubicBezTo>
                    <a:pt x="43021" y="34238"/>
                    <a:pt x="43096" y="32970"/>
                    <a:pt x="43096" y="31665"/>
                  </a:cubicBezTo>
                  <a:cubicBezTo>
                    <a:pt x="43058" y="30211"/>
                    <a:pt x="43096" y="28757"/>
                    <a:pt x="43096" y="27303"/>
                  </a:cubicBezTo>
                  <a:cubicBezTo>
                    <a:pt x="43058" y="25141"/>
                    <a:pt x="43058" y="22979"/>
                    <a:pt x="43096" y="20817"/>
                  </a:cubicBezTo>
                  <a:cubicBezTo>
                    <a:pt x="43133" y="19922"/>
                    <a:pt x="43133" y="19027"/>
                    <a:pt x="43133" y="18170"/>
                  </a:cubicBezTo>
                  <a:cubicBezTo>
                    <a:pt x="43133" y="16604"/>
                    <a:pt x="43207" y="15038"/>
                    <a:pt x="43170" y="13473"/>
                  </a:cubicBezTo>
                  <a:cubicBezTo>
                    <a:pt x="43133" y="11758"/>
                    <a:pt x="43170" y="10043"/>
                    <a:pt x="43170" y="8328"/>
                  </a:cubicBezTo>
                  <a:cubicBezTo>
                    <a:pt x="43170" y="6837"/>
                    <a:pt x="43282" y="5308"/>
                    <a:pt x="43207" y="3817"/>
                  </a:cubicBezTo>
                  <a:cubicBezTo>
                    <a:pt x="43175" y="3427"/>
                    <a:pt x="43000" y="3207"/>
                    <a:pt x="42659" y="3207"/>
                  </a:cubicBezTo>
                  <a:cubicBezTo>
                    <a:pt x="42609" y="3207"/>
                    <a:pt x="42556" y="3211"/>
                    <a:pt x="42499" y="3221"/>
                  </a:cubicBezTo>
                  <a:cubicBezTo>
                    <a:pt x="41679" y="3370"/>
                    <a:pt x="40822" y="3444"/>
                    <a:pt x="40001" y="3482"/>
                  </a:cubicBezTo>
                  <a:cubicBezTo>
                    <a:pt x="39930" y="3487"/>
                    <a:pt x="39859" y="3489"/>
                    <a:pt x="39789" y="3489"/>
                  </a:cubicBezTo>
                  <a:cubicBezTo>
                    <a:pt x="38863" y="3489"/>
                    <a:pt x="37994" y="3064"/>
                    <a:pt x="37094" y="2960"/>
                  </a:cubicBezTo>
                  <a:cubicBezTo>
                    <a:pt x="36907" y="2922"/>
                    <a:pt x="36721" y="2773"/>
                    <a:pt x="36721" y="2475"/>
                  </a:cubicBezTo>
                  <a:cubicBezTo>
                    <a:pt x="36721" y="1879"/>
                    <a:pt x="36646" y="1282"/>
                    <a:pt x="36609" y="723"/>
                  </a:cubicBezTo>
                  <a:cubicBezTo>
                    <a:pt x="36576" y="233"/>
                    <a:pt x="36429" y="1"/>
                    <a:pt x="360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 name="Google Shape;2031;p57"/>
            <p:cNvSpPr/>
            <p:nvPr/>
          </p:nvSpPr>
          <p:spPr>
            <a:xfrm>
              <a:off x="656632" y="3379604"/>
              <a:ext cx="208433" cy="418955"/>
            </a:xfrm>
            <a:custGeom>
              <a:avLst/>
              <a:gdLst/>
              <a:ahLst/>
              <a:cxnLst/>
              <a:rect l="l" t="t" r="r" b="b"/>
              <a:pathLst>
                <a:path w="19752" h="39702" extrusionOk="0">
                  <a:moveTo>
                    <a:pt x="11366" y="819"/>
                  </a:moveTo>
                  <a:cubicBezTo>
                    <a:pt x="11487" y="819"/>
                    <a:pt x="11557" y="926"/>
                    <a:pt x="11557" y="1103"/>
                  </a:cubicBezTo>
                  <a:cubicBezTo>
                    <a:pt x="11669" y="2184"/>
                    <a:pt x="11557" y="3266"/>
                    <a:pt x="11595" y="4309"/>
                  </a:cubicBezTo>
                  <a:cubicBezTo>
                    <a:pt x="11595" y="5540"/>
                    <a:pt x="11706" y="6733"/>
                    <a:pt x="11744" y="7963"/>
                  </a:cubicBezTo>
                  <a:cubicBezTo>
                    <a:pt x="11799" y="8771"/>
                    <a:pt x="11834" y="8996"/>
                    <a:pt x="12315" y="8996"/>
                  </a:cubicBezTo>
                  <a:cubicBezTo>
                    <a:pt x="12477" y="8996"/>
                    <a:pt x="12691" y="8970"/>
                    <a:pt x="12974" y="8932"/>
                  </a:cubicBezTo>
                  <a:cubicBezTo>
                    <a:pt x="14018" y="8783"/>
                    <a:pt x="15062" y="8634"/>
                    <a:pt x="16105" y="8559"/>
                  </a:cubicBezTo>
                  <a:cubicBezTo>
                    <a:pt x="16851" y="8522"/>
                    <a:pt x="17597" y="8447"/>
                    <a:pt x="18342" y="8298"/>
                  </a:cubicBezTo>
                  <a:cubicBezTo>
                    <a:pt x="18440" y="8276"/>
                    <a:pt x="18519" y="8264"/>
                    <a:pt x="18582" y="8264"/>
                  </a:cubicBezTo>
                  <a:cubicBezTo>
                    <a:pt x="18830" y="8264"/>
                    <a:pt x="18842" y="8449"/>
                    <a:pt x="18901" y="8895"/>
                  </a:cubicBezTo>
                  <a:cubicBezTo>
                    <a:pt x="18939" y="9379"/>
                    <a:pt x="18864" y="9827"/>
                    <a:pt x="18864" y="10311"/>
                  </a:cubicBezTo>
                  <a:cubicBezTo>
                    <a:pt x="18864" y="10386"/>
                    <a:pt x="18901" y="10535"/>
                    <a:pt x="18864" y="10610"/>
                  </a:cubicBezTo>
                  <a:cubicBezTo>
                    <a:pt x="18715" y="10871"/>
                    <a:pt x="18976" y="11318"/>
                    <a:pt x="18752" y="11430"/>
                  </a:cubicBezTo>
                  <a:cubicBezTo>
                    <a:pt x="18379" y="11616"/>
                    <a:pt x="17932" y="11654"/>
                    <a:pt x="17522" y="11691"/>
                  </a:cubicBezTo>
                  <a:cubicBezTo>
                    <a:pt x="16926" y="11803"/>
                    <a:pt x="16329" y="11840"/>
                    <a:pt x="15733" y="11952"/>
                  </a:cubicBezTo>
                  <a:cubicBezTo>
                    <a:pt x="15099" y="12064"/>
                    <a:pt x="14465" y="12101"/>
                    <a:pt x="13831" y="12175"/>
                  </a:cubicBezTo>
                  <a:cubicBezTo>
                    <a:pt x="13235" y="12250"/>
                    <a:pt x="12638" y="12362"/>
                    <a:pt x="12042" y="12436"/>
                  </a:cubicBezTo>
                  <a:cubicBezTo>
                    <a:pt x="11855" y="12474"/>
                    <a:pt x="11706" y="12585"/>
                    <a:pt x="11706" y="12809"/>
                  </a:cubicBezTo>
                  <a:cubicBezTo>
                    <a:pt x="11669" y="13443"/>
                    <a:pt x="11632" y="14114"/>
                    <a:pt x="11669" y="14748"/>
                  </a:cubicBezTo>
                  <a:cubicBezTo>
                    <a:pt x="11706" y="15680"/>
                    <a:pt x="11632" y="16649"/>
                    <a:pt x="11595" y="17581"/>
                  </a:cubicBezTo>
                  <a:cubicBezTo>
                    <a:pt x="11595" y="18289"/>
                    <a:pt x="11520" y="18998"/>
                    <a:pt x="11632" y="19743"/>
                  </a:cubicBezTo>
                  <a:cubicBezTo>
                    <a:pt x="11669" y="20302"/>
                    <a:pt x="11557" y="20862"/>
                    <a:pt x="11557" y="21458"/>
                  </a:cubicBezTo>
                  <a:cubicBezTo>
                    <a:pt x="11557" y="22055"/>
                    <a:pt x="11557" y="22688"/>
                    <a:pt x="11557" y="23285"/>
                  </a:cubicBezTo>
                  <a:cubicBezTo>
                    <a:pt x="11557" y="24329"/>
                    <a:pt x="11632" y="25372"/>
                    <a:pt x="11595" y="26416"/>
                  </a:cubicBezTo>
                  <a:cubicBezTo>
                    <a:pt x="11557" y="27758"/>
                    <a:pt x="11371" y="29100"/>
                    <a:pt x="11557" y="30443"/>
                  </a:cubicBezTo>
                  <a:cubicBezTo>
                    <a:pt x="11632" y="31002"/>
                    <a:pt x="11483" y="31561"/>
                    <a:pt x="11520" y="32120"/>
                  </a:cubicBezTo>
                  <a:cubicBezTo>
                    <a:pt x="11557" y="33462"/>
                    <a:pt x="11483" y="34767"/>
                    <a:pt x="11520" y="36109"/>
                  </a:cubicBezTo>
                  <a:cubicBezTo>
                    <a:pt x="11520" y="36743"/>
                    <a:pt x="11408" y="37414"/>
                    <a:pt x="11483" y="38048"/>
                  </a:cubicBezTo>
                  <a:cubicBezTo>
                    <a:pt x="11520" y="38271"/>
                    <a:pt x="11408" y="38420"/>
                    <a:pt x="11147" y="38420"/>
                  </a:cubicBezTo>
                  <a:cubicBezTo>
                    <a:pt x="10252" y="38420"/>
                    <a:pt x="9358" y="38756"/>
                    <a:pt x="8426" y="38756"/>
                  </a:cubicBezTo>
                  <a:cubicBezTo>
                    <a:pt x="8463" y="37638"/>
                    <a:pt x="8314" y="36519"/>
                    <a:pt x="8388" y="35363"/>
                  </a:cubicBezTo>
                  <a:cubicBezTo>
                    <a:pt x="8426" y="34767"/>
                    <a:pt x="8314" y="34096"/>
                    <a:pt x="8314" y="33462"/>
                  </a:cubicBezTo>
                  <a:cubicBezTo>
                    <a:pt x="8314" y="32717"/>
                    <a:pt x="8426" y="31971"/>
                    <a:pt x="8388" y="31225"/>
                  </a:cubicBezTo>
                  <a:cubicBezTo>
                    <a:pt x="8314" y="30032"/>
                    <a:pt x="8426" y="28840"/>
                    <a:pt x="8314" y="27647"/>
                  </a:cubicBezTo>
                  <a:cubicBezTo>
                    <a:pt x="8239" y="26752"/>
                    <a:pt x="8314" y="25894"/>
                    <a:pt x="8351" y="25000"/>
                  </a:cubicBezTo>
                  <a:cubicBezTo>
                    <a:pt x="8351" y="24552"/>
                    <a:pt x="8277" y="24105"/>
                    <a:pt x="8277" y="23658"/>
                  </a:cubicBezTo>
                  <a:cubicBezTo>
                    <a:pt x="8277" y="23024"/>
                    <a:pt x="8388" y="22390"/>
                    <a:pt x="8351" y="21719"/>
                  </a:cubicBezTo>
                  <a:cubicBezTo>
                    <a:pt x="8314" y="21123"/>
                    <a:pt x="8239" y="20526"/>
                    <a:pt x="8277" y="19930"/>
                  </a:cubicBezTo>
                  <a:cubicBezTo>
                    <a:pt x="8314" y="18662"/>
                    <a:pt x="8277" y="17395"/>
                    <a:pt x="8314" y="16090"/>
                  </a:cubicBezTo>
                  <a:cubicBezTo>
                    <a:pt x="8314" y="15307"/>
                    <a:pt x="8202" y="14487"/>
                    <a:pt x="8277" y="13704"/>
                  </a:cubicBezTo>
                  <a:cubicBezTo>
                    <a:pt x="8314" y="13406"/>
                    <a:pt x="8165" y="13182"/>
                    <a:pt x="7755" y="13182"/>
                  </a:cubicBezTo>
                  <a:cubicBezTo>
                    <a:pt x="7681" y="13180"/>
                    <a:pt x="7608" y="13179"/>
                    <a:pt x="7535" y="13179"/>
                  </a:cubicBezTo>
                  <a:cubicBezTo>
                    <a:pt x="6341" y="13179"/>
                    <a:pt x="5146" y="13454"/>
                    <a:pt x="3952" y="13629"/>
                  </a:cubicBezTo>
                  <a:cubicBezTo>
                    <a:pt x="3020" y="13778"/>
                    <a:pt x="2125" y="13816"/>
                    <a:pt x="1193" y="13928"/>
                  </a:cubicBezTo>
                  <a:cubicBezTo>
                    <a:pt x="1163" y="13934"/>
                    <a:pt x="1136" y="13937"/>
                    <a:pt x="1111" y="13937"/>
                  </a:cubicBezTo>
                  <a:cubicBezTo>
                    <a:pt x="985" y="13937"/>
                    <a:pt x="933" y="13854"/>
                    <a:pt x="933" y="13667"/>
                  </a:cubicBezTo>
                  <a:cubicBezTo>
                    <a:pt x="933" y="12697"/>
                    <a:pt x="933" y="11765"/>
                    <a:pt x="933" y="10796"/>
                  </a:cubicBezTo>
                  <a:cubicBezTo>
                    <a:pt x="895" y="10647"/>
                    <a:pt x="1007" y="10647"/>
                    <a:pt x="1119" y="10610"/>
                  </a:cubicBezTo>
                  <a:cubicBezTo>
                    <a:pt x="2983" y="10311"/>
                    <a:pt x="4884" y="10088"/>
                    <a:pt x="6748" y="9864"/>
                  </a:cubicBezTo>
                  <a:cubicBezTo>
                    <a:pt x="7201" y="9829"/>
                    <a:pt x="7588" y="9599"/>
                    <a:pt x="8032" y="9599"/>
                  </a:cubicBezTo>
                  <a:cubicBezTo>
                    <a:pt x="8064" y="9599"/>
                    <a:pt x="8095" y="9601"/>
                    <a:pt x="8127" y="9603"/>
                  </a:cubicBezTo>
                  <a:cubicBezTo>
                    <a:pt x="8277" y="9603"/>
                    <a:pt x="8426" y="9491"/>
                    <a:pt x="8426" y="9268"/>
                  </a:cubicBezTo>
                  <a:cubicBezTo>
                    <a:pt x="8426" y="8597"/>
                    <a:pt x="8538" y="7926"/>
                    <a:pt x="8463" y="7254"/>
                  </a:cubicBezTo>
                  <a:cubicBezTo>
                    <a:pt x="8388" y="6546"/>
                    <a:pt x="8538" y="5838"/>
                    <a:pt x="8463" y="5130"/>
                  </a:cubicBezTo>
                  <a:cubicBezTo>
                    <a:pt x="8388" y="4682"/>
                    <a:pt x="8426" y="4235"/>
                    <a:pt x="8388" y="3750"/>
                  </a:cubicBezTo>
                  <a:cubicBezTo>
                    <a:pt x="8351" y="3005"/>
                    <a:pt x="8388" y="2222"/>
                    <a:pt x="8426" y="1476"/>
                  </a:cubicBezTo>
                  <a:cubicBezTo>
                    <a:pt x="8426" y="1364"/>
                    <a:pt x="8463" y="1290"/>
                    <a:pt x="8612" y="1252"/>
                  </a:cubicBezTo>
                  <a:cubicBezTo>
                    <a:pt x="9470" y="1103"/>
                    <a:pt x="10364" y="1029"/>
                    <a:pt x="11259" y="842"/>
                  </a:cubicBezTo>
                  <a:cubicBezTo>
                    <a:pt x="11298" y="827"/>
                    <a:pt x="11334" y="819"/>
                    <a:pt x="11366" y="819"/>
                  </a:cubicBezTo>
                  <a:close/>
                  <a:moveTo>
                    <a:pt x="11781" y="1"/>
                  </a:moveTo>
                  <a:cubicBezTo>
                    <a:pt x="11715" y="1"/>
                    <a:pt x="11641" y="8"/>
                    <a:pt x="11557" y="22"/>
                  </a:cubicBezTo>
                  <a:cubicBezTo>
                    <a:pt x="11073" y="134"/>
                    <a:pt x="10588" y="171"/>
                    <a:pt x="10066" y="283"/>
                  </a:cubicBezTo>
                  <a:cubicBezTo>
                    <a:pt x="9470" y="395"/>
                    <a:pt x="8836" y="470"/>
                    <a:pt x="8202" y="544"/>
                  </a:cubicBezTo>
                  <a:cubicBezTo>
                    <a:pt x="7755" y="619"/>
                    <a:pt x="7568" y="880"/>
                    <a:pt x="7606" y="1290"/>
                  </a:cubicBezTo>
                  <a:cubicBezTo>
                    <a:pt x="7680" y="2408"/>
                    <a:pt x="7755" y="3526"/>
                    <a:pt x="7680" y="4682"/>
                  </a:cubicBezTo>
                  <a:cubicBezTo>
                    <a:pt x="7643" y="5353"/>
                    <a:pt x="7568" y="6062"/>
                    <a:pt x="7680" y="6770"/>
                  </a:cubicBezTo>
                  <a:cubicBezTo>
                    <a:pt x="7829" y="7366"/>
                    <a:pt x="7680" y="8037"/>
                    <a:pt x="7680" y="8671"/>
                  </a:cubicBezTo>
                  <a:cubicBezTo>
                    <a:pt x="7680" y="8771"/>
                    <a:pt x="7680" y="8901"/>
                    <a:pt x="7574" y="8901"/>
                  </a:cubicBezTo>
                  <a:cubicBezTo>
                    <a:pt x="7561" y="8901"/>
                    <a:pt x="7547" y="8899"/>
                    <a:pt x="7531" y="8895"/>
                  </a:cubicBezTo>
                  <a:cubicBezTo>
                    <a:pt x="7506" y="8891"/>
                    <a:pt x="7482" y="8889"/>
                    <a:pt x="7458" y="8889"/>
                  </a:cubicBezTo>
                  <a:cubicBezTo>
                    <a:pt x="7265" y="8889"/>
                    <a:pt x="7096" y="9007"/>
                    <a:pt x="6897" y="9007"/>
                  </a:cubicBezTo>
                  <a:cubicBezTo>
                    <a:pt x="5555" y="9230"/>
                    <a:pt x="4139" y="9379"/>
                    <a:pt x="2797" y="9640"/>
                  </a:cubicBezTo>
                  <a:cubicBezTo>
                    <a:pt x="2051" y="9752"/>
                    <a:pt x="1305" y="9752"/>
                    <a:pt x="560" y="9901"/>
                  </a:cubicBezTo>
                  <a:cubicBezTo>
                    <a:pt x="299" y="9976"/>
                    <a:pt x="187" y="10088"/>
                    <a:pt x="150" y="10311"/>
                  </a:cubicBezTo>
                  <a:cubicBezTo>
                    <a:pt x="150" y="10722"/>
                    <a:pt x="1" y="11169"/>
                    <a:pt x="112" y="11579"/>
                  </a:cubicBezTo>
                  <a:cubicBezTo>
                    <a:pt x="336" y="12362"/>
                    <a:pt x="1" y="13145"/>
                    <a:pt x="187" y="13853"/>
                  </a:cubicBezTo>
                  <a:cubicBezTo>
                    <a:pt x="161" y="14603"/>
                    <a:pt x="225" y="14779"/>
                    <a:pt x="515" y="14779"/>
                  </a:cubicBezTo>
                  <a:cubicBezTo>
                    <a:pt x="644" y="14779"/>
                    <a:pt x="816" y="14745"/>
                    <a:pt x="1044" y="14710"/>
                  </a:cubicBezTo>
                  <a:cubicBezTo>
                    <a:pt x="1790" y="14636"/>
                    <a:pt x="2573" y="14524"/>
                    <a:pt x="3318" y="14412"/>
                  </a:cubicBezTo>
                  <a:cubicBezTo>
                    <a:pt x="4586" y="14151"/>
                    <a:pt x="5891" y="14300"/>
                    <a:pt x="7121" y="14039"/>
                  </a:cubicBezTo>
                  <a:cubicBezTo>
                    <a:pt x="7158" y="14033"/>
                    <a:pt x="7190" y="14030"/>
                    <a:pt x="7218" y="14030"/>
                  </a:cubicBezTo>
                  <a:cubicBezTo>
                    <a:pt x="7356" y="14030"/>
                    <a:pt x="7382" y="14108"/>
                    <a:pt x="7382" y="14263"/>
                  </a:cubicBezTo>
                  <a:cubicBezTo>
                    <a:pt x="7382" y="14785"/>
                    <a:pt x="7382" y="15307"/>
                    <a:pt x="7419" y="15792"/>
                  </a:cubicBezTo>
                  <a:cubicBezTo>
                    <a:pt x="7494" y="16873"/>
                    <a:pt x="7382" y="17954"/>
                    <a:pt x="7531" y="19035"/>
                  </a:cubicBezTo>
                  <a:cubicBezTo>
                    <a:pt x="7680" y="20228"/>
                    <a:pt x="7531" y="21458"/>
                    <a:pt x="7531" y="22651"/>
                  </a:cubicBezTo>
                  <a:cubicBezTo>
                    <a:pt x="7531" y="23546"/>
                    <a:pt x="7606" y="24440"/>
                    <a:pt x="7568" y="25335"/>
                  </a:cubicBezTo>
                  <a:cubicBezTo>
                    <a:pt x="7568" y="26044"/>
                    <a:pt x="7606" y="26715"/>
                    <a:pt x="7606" y="27423"/>
                  </a:cubicBezTo>
                  <a:cubicBezTo>
                    <a:pt x="7568" y="28579"/>
                    <a:pt x="7494" y="29697"/>
                    <a:pt x="7568" y="30853"/>
                  </a:cubicBezTo>
                  <a:cubicBezTo>
                    <a:pt x="7643" y="31673"/>
                    <a:pt x="7606" y="32530"/>
                    <a:pt x="7643" y="33350"/>
                  </a:cubicBezTo>
                  <a:cubicBezTo>
                    <a:pt x="7680" y="34059"/>
                    <a:pt x="7680" y="34767"/>
                    <a:pt x="7606" y="35475"/>
                  </a:cubicBezTo>
                  <a:cubicBezTo>
                    <a:pt x="7531" y="36258"/>
                    <a:pt x="7606" y="37004"/>
                    <a:pt x="7568" y="37787"/>
                  </a:cubicBezTo>
                  <a:cubicBezTo>
                    <a:pt x="7568" y="38197"/>
                    <a:pt x="7680" y="38607"/>
                    <a:pt x="7568" y="39054"/>
                  </a:cubicBezTo>
                  <a:cubicBezTo>
                    <a:pt x="7471" y="39478"/>
                    <a:pt x="7601" y="39702"/>
                    <a:pt x="7959" y="39702"/>
                  </a:cubicBezTo>
                  <a:cubicBezTo>
                    <a:pt x="8010" y="39702"/>
                    <a:pt x="8066" y="39697"/>
                    <a:pt x="8127" y="39688"/>
                  </a:cubicBezTo>
                  <a:cubicBezTo>
                    <a:pt x="9395" y="39502"/>
                    <a:pt x="10625" y="39278"/>
                    <a:pt x="11855" y="39054"/>
                  </a:cubicBezTo>
                  <a:cubicBezTo>
                    <a:pt x="12116" y="39017"/>
                    <a:pt x="12266" y="38831"/>
                    <a:pt x="12303" y="38607"/>
                  </a:cubicBezTo>
                  <a:cubicBezTo>
                    <a:pt x="12377" y="37526"/>
                    <a:pt x="12266" y="36445"/>
                    <a:pt x="12303" y="35363"/>
                  </a:cubicBezTo>
                  <a:cubicBezTo>
                    <a:pt x="12377" y="34059"/>
                    <a:pt x="12228" y="32791"/>
                    <a:pt x="12266" y="31486"/>
                  </a:cubicBezTo>
                  <a:cubicBezTo>
                    <a:pt x="12340" y="30219"/>
                    <a:pt x="12340" y="28914"/>
                    <a:pt x="12303" y="27647"/>
                  </a:cubicBezTo>
                  <a:cubicBezTo>
                    <a:pt x="12303" y="26864"/>
                    <a:pt x="12340" y="26118"/>
                    <a:pt x="12303" y="25335"/>
                  </a:cubicBezTo>
                  <a:cubicBezTo>
                    <a:pt x="12303" y="24739"/>
                    <a:pt x="12266" y="24105"/>
                    <a:pt x="12303" y="23508"/>
                  </a:cubicBezTo>
                  <a:cubicBezTo>
                    <a:pt x="12415" y="21794"/>
                    <a:pt x="12415" y="20116"/>
                    <a:pt x="12489" y="18401"/>
                  </a:cubicBezTo>
                  <a:cubicBezTo>
                    <a:pt x="12527" y="17283"/>
                    <a:pt x="12377" y="16164"/>
                    <a:pt x="12415" y="15046"/>
                  </a:cubicBezTo>
                  <a:cubicBezTo>
                    <a:pt x="12452" y="14561"/>
                    <a:pt x="12527" y="14114"/>
                    <a:pt x="12415" y="13629"/>
                  </a:cubicBezTo>
                  <a:cubicBezTo>
                    <a:pt x="12377" y="13368"/>
                    <a:pt x="12489" y="13219"/>
                    <a:pt x="12787" y="13182"/>
                  </a:cubicBezTo>
                  <a:cubicBezTo>
                    <a:pt x="13347" y="13107"/>
                    <a:pt x="13943" y="13070"/>
                    <a:pt x="14465" y="12921"/>
                  </a:cubicBezTo>
                  <a:cubicBezTo>
                    <a:pt x="15882" y="12548"/>
                    <a:pt x="17336" y="12511"/>
                    <a:pt x="18752" y="12287"/>
                  </a:cubicBezTo>
                  <a:cubicBezTo>
                    <a:pt x="19572" y="12175"/>
                    <a:pt x="19572" y="12213"/>
                    <a:pt x="19610" y="11393"/>
                  </a:cubicBezTo>
                  <a:cubicBezTo>
                    <a:pt x="19647" y="10237"/>
                    <a:pt x="19572" y="9081"/>
                    <a:pt x="19684" y="7926"/>
                  </a:cubicBezTo>
                  <a:cubicBezTo>
                    <a:pt x="19751" y="7556"/>
                    <a:pt x="19576" y="7398"/>
                    <a:pt x="19268" y="7398"/>
                  </a:cubicBezTo>
                  <a:cubicBezTo>
                    <a:pt x="19234" y="7398"/>
                    <a:pt x="19199" y="7400"/>
                    <a:pt x="19162" y="7404"/>
                  </a:cubicBezTo>
                  <a:cubicBezTo>
                    <a:pt x="18417" y="7404"/>
                    <a:pt x="17671" y="7553"/>
                    <a:pt x="16963" y="7627"/>
                  </a:cubicBezTo>
                  <a:cubicBezTo>
                    <a:pt x="15546" y="7814"/>
                    <a:pt x="14167" y="8000"/>
                    <a:pt x="12750" y="8186"/>
                  </a:cubicBezTo>
                  <a:cubicBezTo>
                    <a:pt x="12721" y="8191"/>
                    <a:pt x="12695" y="8194"/>
                    <a:pt x="12671" y="8194"/>
                  </a:cubicBezTo>
                  <a:cubicBezTo>
                    <a:pt x="12518" y="8194"/>
                    <a:pt x="12494" y="8092"/>
                    <a:pt x="12527" y="7963"/>
                  </a:cubicBezTo>
                  <a:cubicBezTo>
                    <a:pt x="12638" y="7105"/>
                    <a:pt x="12340" y="6248"/>
                    <a:pt x="12452" y="5353"/>
                  </a:cubicBezTo>
                  <a:cubicBezTo>
                    <a:pt x="12564" y="4347"/>
                    <a:pt x="12303" y="3377"/>
                    <a:pt x="12303" y="2371"/>
                  </a:cubicBezTo>
                  <a:cubicBezTo>
                    <a:pt x="12266" y="1737"/>
                    <a:pt x="12340" y="1141"/>
                    <a:pt x="12266" y="507"/>
                  </a:cubicBezTo>
                  <a:cubicBezTo>
                    <a:pt x="12205" y="143"/>
                    <a:pt x="12070" y="1"/>
                    <a:pt x="117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Shape 723"/>
        <p:cNvGrpSpPr/>
        <p:nvPr/>
      </p:nvGrpSpPr>
      <p:grpSpPr>
        <a:xfrm>
          <a:off x="0" y="0"/>
          <a:ext cx="0" cy="0"/>
          <a:chOff x="0" y="0"/>
          <a:chExt cx="0" cy="0"/>
        </a:xfrm>
      </p:grpSpPr>
      <p:sp>
        <p:nvSpPr>
          <p:cNvPr id="724" name="Google Shape;724;p40"/>
          <p:cNvSpPr txBox="1">
            <a:spLocks noGrp="1"/>
          </p:cNvSpPr>
          <p:nvPr>
            <p:ph type="title"/>
          </p:nvPr>
        </p:nvSpPr>
        <p:spPr>
          <a:xfrm>
            <a:off x="713100" y="539400"/>
            <a:ext cx="77178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INHALTSVERZEICHNIS</a:t>
            </a:r>
            <a:endParaRPr/>
          </a:p>
        </p:txBody>
      </p:sp>
      <p:sp>
        <p:nvSpPr>
          <p:cNvPr id="725" name="Google Shape;725;p40"/>
          <p:cNvSpPr txBox="1">
            <a:spLocks noGrp="1"/>
          </p:cNvSpPr>
          <p:nvPr>
            <p:ph type="title" idx="2"/>
          </p:nvPr>
        </p:nvSpPr>
        <p:spPr>
          <a:xfrm>
            <a:off x="1793426" y="1682304"/>
            <a:ext cx="2424900" cy="572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FEIER TAG DER STILLE</a:t>
            </a:r>
            <a:endParaRPr/>
          </a:p>
        </p:txBody>
      </p:sp>
      <p:sp>
        <p:nvSpPr>
          <p:cNvPr id="726" name="Google Shape;726;p40"/>
          <p:cNvSpPr txBox="1">
            <a:spLocks noGrp="1"/>
          </p:cNvSpPr>
          <p:nvPr>
            <p:ph type="subTitle" idx="1"/>
          </p:nvPr>
        </p:nvSpPr>
        <p:spPr>
          <a:xfrm>
            <a:off x="1793426" y="2282904"/>
            <a:ext cx="2424900" cy="5046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Du kannst das Thema des Abschnitts hier beschreiben</a:t>
            </a:r>
            <a:endParaRPr/>
          </a:p>
        </p:txBody>
      </p:sp>
      <p:sp>
        <p:nvSpPr>
          <p:cNvPr id="727" name="Google Shape;727;p40"/>
          <p:cNvSpPr txBox="1">
            <a:spLocks noGrp="1"/>
          </p:cNvSpPr>
          <p:nvPr>
            <p:ph type="title" idx="3"/>
          </p:nvPr>
        </p:nvSpPr>
        <p:spPr>
          <a:xfrm>
            <a:off x="942723" y="1739300"/>
            <a:ext cx="773400" cy="711900"/>
          </a:xfrm>
          <a:prstGeom prst="rect">
            <a:avLst/>
          </a:prstGeom>
        </p:spPr>
        <p:txBody>
          <a:bodyPr spcFirstLastPara="1" wrap="square" lIns="91425" tIns="0" rIns="91425" bIns="91425" anchor="ctr" anchorCtr="0">
            <a:noAutofit/>
          </a:bodyPr>
          <a:lstStyle/>
          <a:p>
            <a:pPr marL="0" lvl="0" indent="0" algn="ctr" rtl="0">
              <a:spcBef>
                <a:spcPts val="0"/>
              </a:spcBef>
              <a:spcAft>
                <a:spcPts val="0"/>
              </a:spcAft>
              <a:buNone/>
            </a:pPr>
            <a:r>
              <a:rPr lang="en"/>
              <a:t>01</a:t>
            </a:r>
            <a:endParaRPr/>
          </a:p>
        </p:txBody>
      </p:sp>
      <p:sp>
        <p:nvSpPr>
          <p:cNvPr id="728" name="Google Shape;728;p40"/>
          <p:cNvSpPr txBox="1">
            <a:spLocks noGrp="1"/>
          </p:cNvSpPr>
          <p:nvPr>
            <p:ph type="title" idx="4"/>
          </p:nvPr>
        </p:nvSpPr>
        <p:spPr>
          <a:xfrm>
            <a:off x="5708701" y="1682304"/>
            <a:ext cx="2488800" cy="587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DATUM DES EREIGNISSES</a:t>
            </a:r>
            <a:endParaRPr/>
          </a:p>
        </p:txBody>
      </p:sp>
      <p:sp>
        <p:nvSpPr>
          <p:cNvPr id="729" name="Google Shape;729;p40"/>
          <p:cNvSpPr txBox="1">
            <a:spLocks noGrp="1"/>
          </p:cNvSpPr>
          <p:nvPr>
            <p:ph type="subTitle" idx="5"/>
          </p:nvPr>
        </p:nvSpPr>
        <p:spPr>
          <a:xfrm>
            <a:off x="5708713" y="2282896"/>
            <a:ext cx="2488800" cy="5046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Du kannst das Thema des Abschnitts hier beschreiben</a:t>
            </a:r>
            <a:endParaRPr/>
          </a:p>
        </p:txBody>
      </p:sp>
      <p:sp>
        <p:nvSpPr>
          <p:cNvPr id="730" name="Google Shape;730;p40"/>
          <p:cNvSpPr txBox="1">
            <a:spLocks noGrp="1"/>
          </p:cNvSpPr>
          <p:nvPr>
            <p:ph type="title" idx="6"/>
          </p:nvPr>
        </p:nvSpPr>
        <p:spPr>
          <a:xfrm>
            <a:off x="4859132" y="1739300"/>
            <a:ext cx="773400" cy="711900"/>
          </a:xfrm>
          <a:prstGeom prst="rect">
            <a:avLst/>
          </a:prstGeom>
        </p:spPr>
        <p:txBody>
          <a:bodyPr spcFirstLastPara="1" wrap="square" lIns="91425" tIns="0" rIns="91425" bIns="91425" anchor="ctr" anchorCtr="0">
            <a:noAutofit/>
          </a:bodyPr>
          <a:lstStyle/>
          <a:p>
            <a:pPr marL="0" lvl="0" indent="0" algn="ctr" rtl="0">
              <a:spcBef>
                <a:spcPts val="0"/>
              </a:spcBef>
              <a:spcAft>
                <a:spcPts val="0"/>
              </a:spcAft>
              <a:buNone/>
            </a:pPr>
            <a:r>
              <a:rPr lang="en"/>
              <a:t>02</a:t>
            </a:r>
            <a:endParaRPr/>
          </a:p>
        </p:txBody>
      </p:sp>
      <p:sp>
        <p:nvSpPr>
          <p:cNvPr id="731" name="Google Shape;731;p40"/>
          <p:cNvSpPr txBox="1">
            <a:spLocks noGrp="1"/>
          </p:cNvSpPr>
          <p:nvPr>
            <p:ph type="title" idx="7"/>
          </p:nvPr>
        </p:nvSpPr>
        <p:spPr>
          <a:xfrm>
            <a:off x="1793426" y="3175104"/>
            <a:ext cx="2424900" cy="572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ÖFFENTLICHES LEBEN</a:t>
            </a:r>
            <a:endParaRPr/>
          </a:p>
        </p:txBody>
      </p:sp>
      <p:sp>
        <p:nvSpPr>
          <p:cNvPr id="732" name="Google Shape;732;p40"/>
          <p:cNvSpPr txBox="1">
            <a:spLocks noGrp="1"/>
          </p:cNvSpPr>
          <p:nvPr>
            <p:ph type="subTitle" idx="8"/>
          </p:nvPr>
        </p:nvSpPr>
        <p:spPr>
          <a:xfrm>
            <a:off x="1793426" y="3775604"/>
            <a:ext cx="2424900" cy="5046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Du kannst das Thema des Abschnitts hier beschreiben</a:t>
            </a:r>
            <a:endParaRPr/>
          </a:p>
        </p:txBody>
      </p:sp>
      <p:sp>
        <p:nvSpPr>
          <p:cNvPr id="733" name="Google Shape;733;p40"/>
          <p:cNvSpPr txBox="1">
            <a:spLocks noGrp="1"/>
          </p:cNvSpPr>
          <p:nvPr>
            <p:ph type="title" idx="9"/>
          </p:nvPr>
        </p:nvSpPr>
        <p:spPr>
          <a:xfrm>
            <a:off x="942723" y="3232061"/>
            <a:ext cx="773400" cy="711900"/>
          </a:xfrm>
          <a:prstGeom prst="rect">
            <a:avLst/>
          </a:prstGeom>
        </p:spPr>
        <p:txBody>
          <a:bodyPr spcFirstLastPara="1" wrap="square" lIns="91425" tIns="0" rIns="91425" bIns="91425" anchor="ctr" anchorCtr="0">
            <a:noAutofit/>
          </a:bodyPr>
          <a:lstStyle/>
          <a:p>
            <a:pPr marL="0" lvl="0" indent="0" algn="ctr" rtl="0">
              <a:spcBef>
                <a:spcPts val="0"/>
              </a:spcBef>
              <a:spcAft>
                <a:spcPts val="0"/>
              </a:spcAft>
              <a:buNone/>
            </a:pPr>
            <a:r>
              <a:rPr lang="en"/>
              <a:t>03</a:t>
            </a:r>
            <a:endParaRPr/>
          </a:p>
        </p:txBody>
      </p:sp>
      <p:sp>
        <p:nvSpPr>
          <p:cNvPr id="734" name="Google Shape;734;p40"/>
          <p:cNvSpPr txBox="1">
            <a:spLocks noGrp="1"/>
          </p:cNvSpPr>
          <p:nvPr>
            <p:ph type="title" idx="13"/>
          </p:nvPr>
        </p:nvSpPr>
        <p:spPr>
          <a:xfrm>
            <a:off x="5708723" y="3175067"/>
            <a:ext cx="2488800" cy="572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FRÜHERE EREIGNISSE</a:t>
            </a:r>
            <a:endParaRPr/>
          </a:p>
        </p:txBody>
      </p:sp>
      <p:sp>
        <p:nvSpPr>
          <p:cNvPr id="735" name="Google Shape;735;p40"/>
          <p:cNvSpPr txBox="1">
            <a:spLocks noGrp="1"/>
          </p:cNvSpPr>
          <p:nvPr>
            <p:ph type="subTitle" idx="14"/>
          </p:nvPr>
        </p:nvSpPr>
        <p:spPr>
          <a:xfrm>
            <a:off x="5708723" y="3775601"/>
            <a:ext cx="2488800" cy="5046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Du kannst das Thema des Abschnitts hier beschreiben</a:t>
            </a:r>
            <a:endParaRPr/>
          </a:p>
        </p:txBody>
      </p:sp>
      <p:sp>
        <p:nvSpPr>
          <p:cNvPr id="736" name="Google Shape;736;p40"/>
          <p:cNvSpPr txBox="1">
            <a:spLocks noGrp="1"/>
          </p:cNvSpPr>
          <p:nvPr>
            <p:ph type="title" idx="15"/>
          </p:nvPr>
        </p:nvSpPr>
        <p:spPr>
          <a:xfrm>
            <a:off x="4859132" y="3232061"/>
            <a:ext cx="773400" cy="711900"/>
          </a:xfrm>
          <a:prstGeom prst="rect">
            <a:avLst/>
          </a:prstGeom>
        </p:spPr>
        <p:txBody>
          <a:bodyPr spcFirstLastPara="1" wrap="square" lIns="91425" tIns="0" rIns="91425" bIns="91425" anchor="ctr" anchorCtr="0">
            <a:noAutofit/>
          </a:bodyPr>
          <a:lstStyle/>
          <a:p>
            <a:pPr marL="0" lvl="0" indent="0" algn="ctr" rtl="0">
              <a:spcBef>
                <a:spcPts val="0"/>
              </a:spcBef>
              <a:spcAft>
                <a:spcPts val="0"/>
              </a:spcAft>
              <a:buNone/>
            </a:pPr>
            <a:r>
              <a:rPr lang="en"/>
              <a:t>04</a:t>
            </a:r>
            <a:endParaRPr/>
          </a:p>
        </p:txBody>
      </p:sp>
      <p:cxnSp>
        <p:nvCxnSpPr>
          <p:cNvPr id="737" name="Google Shape;737;p40"/>
          <p:cNvCxnSpPr/>
          <p:nvPr/>
        </p:nvCxnSpPr>
        <p:spPr>
          <a:xfrm>
            <a:off x="2415900" y="1111931"/>
            <a:ext cx="4312200" cy="0"/>
          </a:xfrm>
          <a:prstGeom prst="straightConnector1">
            <a:avLst/>
          </a:prstGeom>
          <a:noFill/>
          <a:ln w="19050" cap="flat" cmpd="sng">
            <a:solidFill>
              <a:schemeClr val="dk1"/>
            </a:solidFill>
            <a:prstDash val="solid"/>
            <a:round/>
            <a:headEnd type="none" w="med" len="med"/>
            <a:tailEnd type="none" w="med" len="med"/>
          </a:ln>
        </p:spPr>
      </p:cxnSp>
      <p:grpSp>
        <p:nvGrpSpPr>
          <p:cNvPr id="738" name="Google Shape;738;p40"/>
          <p:cNvGrpSpPr/>
          <p:nvPr/>
        </p:nvGrpSpPr>
        <p:grpSpPr>
          <a:xfrm>
            <a:off x="7576925" y="539400"/>
            <a:ext cx="736750" cy="709200"/>
            <a:chOff x="1426600" y="736000"/>
            <a:chExt cx="736750" cy="709200"/>
          </a:xfrm>
        </p:grpSpPr>
        <p:sp>
          <p:nvSpPr>
            <p:cNvPr id="739" name="Google Shape;739;p40"/>
            <p:cNvSpPr/>
            <p:nvPr/>
          </p:nvSpPr>
          <p:spPr>
            <a:xfrm>
              <a:off x="1611200" y="1094650"/>
              <a:ext cx="123075" cy="31600"/>
            </a:xfrm>
            <a:custGeom>
              <a:avLst/>
              <a:gdLst/>
              <a:ahLst/>
              <a:cxnLst/>
              <a:rect l="l" t="t" r="r" b="b"/>
              <a:pathLst>
                <a:path w="4923" h="1264" extrusionOk="0">
                  <a:moveTo>
                    <a:pt x="0" y="0"/>
                  </a:moveTo>
                  <a:lnTo>
                    <a:pt x="0" y="33"/>
                  </a:lnTo>
                  <a:cubicBezTo>
                    <a:pt x="0" y="33"/>
                    <a:pt x="1231" y="389"/>
                    <a:pt x="2461" y="713"/>
                  </a:cubicBezTo>
                  <a:cubicBezTo>
                    <a:pt x="2753" y="810"/>
                    <a:pt x="3044" y="907"/>
                    <a:pt x="3335" y="972"/>
                  </a:cubicBezTo>
                  <a:cubicBezTo>
                    <a:pt x="3627" y="1036"/>
                    <a:pt x="3918" y="1101"/>
                    <a:pt x="4145" y="1134"/>
                  </a:cubicBezTo>
                  <a:cubicBezTo>
                    <a:pt x="4598" y="1231"/>
                    <a:pt x="4922" y="1263"/>
                    <a:pt x="4922" y="1263"/>
                  </a:cubicBezTo>
                  <a:cubicBezTo>
                    <a:pt x="4922" y="1263"/>
                    <a:pt x="4631" y="1134"/>
                    <a:pt x="4177" y="1004"/>
                  </a:cubicBezTo>
                  <a:cubicBezTo>
                    <a:pt x="3951" y="907"/>
                    <a:pt x="3692" y="842"/>
                    <a:pt x="3400" y="777"/>
                  </a:cubicBezTo>
                  <a:cubicBezTo>
                    <a:pt x="3109" y="713"/>
                    <a:pt x="2785" y="648"/>
                    <a:pt x="2494" y="551"/>
                  </a:cubicBezTo>
                  <a:cubicBezTo>
                    <a:pt x="1263" y="292"/>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 name="Google Shape;740;p40"/>
            <p:cNvSpPr/>
            <p:nvPr/>
          </p:nvSpPr>
          <p:spPr>
            <a:xfrm>
              <a:off x="1674325" y="995875"/>
              <a:ext cx="71275" cy="106075"/>
            </a:xfrm>
            <a:custGeom>
              <a:avLst/>
              <a:gdLst/>
              <a:ahLst/>
              <a:cxnLst/>
              <a:rect l="l" t="t" r="r" b="b"/>
              <a:pathLst>
                <a:path w="2851" h="4243" extrusionOk="0">
                  <a:moveTo>
                    <a:pt x="1" y="0"/>
                  </a:moveTo>
                  <a:cubicBezTo>
                    <a:pt x="1" y="0"/>
                    <a:pt x="681" y="1069"/>
                    <a:pt x="1361" y="2170"/>
                  </a:cubicBezTo>
                  <a:cubicBezTo>
                    <a:pt x="1555" y="2429"/>
                    <a:pt x="1717" y="2688"/>
                    <a:pt x="1879" y="2947"/>
                  </a:cubicBezTo>
                  <a:cubicBezTo>
                    <a:pt x="2041" y="3206"/>
                    <a:pt x="2203" y="3433"/>
                    <a:pt x="2332" y="3627"/>
                  </a:cubicBezTo>
                  <a:cubicBezTo>
                    <a:pt x="2624" y="3984"/>
                    <a:pt x="2851" y="4243"/>
                    <a:pt x="2851" y="4243"/>
                  </a:cubicBezTo>
                  <a:lnTo>
                    <a:pt x="2851" y="4210"/>
                  </a:lnTo>
                  <a:cubicBezTo>
                    <a:pt x="2851" y="4210"/>
                    <a:pt x="2721" y="3919"/>
                    <a:pt x="2494" y="3530"/>
                  </a:cubicBezTo>
                  <a:cubicBezTo>
                    <a:pt x="2365" y="3303"/>
                    <a:pt x="2203" y="3077"/>
                    <a:pt x="2041" y="2818"/>
                  </a:cubicBezTo>
                  <a:cubicBezTo>
                    <a:pt x="1879" y="2591"/>
                    <a:pt x="1685" y="2332"/>
                    <a:pt x="1491" y="2073"/>
                  </a:cubicBezTo>
                  <a:lnTo>
                    <a:pt x="3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 name="Google Shape;741;p40"/>
            <p:cNvSpPr/>
            <p:nvPr/>
          </p:nvSpPr>
          <p:spPr>
            <a:xfrm>
              <a:off x="1773900" y="736000"/>
              <a:ext cx="6525" cy="374850"/>
            </a:xfrm>
            <a:custGeom>
              <a:avLst/>
              <a:gdLst/>
              <a:ahLst/>
              <a:cxnLst/>
              <a:rect l="l" t="t" r="r" b="b"/>
              <a:pathLst>
                <a:path w="261" h="14994" extrusionOk="0">
                  <a:moveTo>
                    <a:pt x="228" y="1"/>
                  </a:moveTo>
                  <a:cubicBezTo>
                    <a:pt x="228" y="1"/>
                    <a:pt x="163" y="3725"/>
                    <a:pt x="98" y="7481"/>
                  </a:cubicBezTo>
                  <a:cubicBezTo>
                    <a:pt x="33" y="9359"/>
                    <a:pt x="1" y="11237"/>
                    <a:pt x="33" y="12630"/>
                  </a:cubicBezTo>
                  <a:cubicBezTo>
                    <a:pt x="33" y="14055"/>
                    <a:pt x="66" y="14994"/>
                    <a:pt x="66" y="14994"/>
                  </a:cubicBezTo>
                  <a:lnTo>
                    <a:pt x="98" y="14994"/>
                  </a:lnTo>
                  <a:cubicBezTo>
                    <a:pt x="98" y="14994"/>
                    <a:pt x="163" y="14055"/>
                    <a:pt x="195" y="12630"/>
                  </a:cubicBezTo>
                  <a:cubicBezTo>
                    <a:pt x="228" y="11237"/>
                    <a:pt x="260" y="9359"/>
                    <a:pt x="260" y="7481"/>
                  </a:cubicBezTo>
                  <a:lnTo>
                    <a:pt x="26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 name="Google Shape;742;p40"/>
            <p:cNvSpPr/>
            <p:nvPr/>
          </p:nvSpPr>
          <p:spPr>
            <a:xfrm>
              <a:off x="1800625" y="982100"/>
              <a:ext cx="89075" cy="136050"/>
            </a:xfrm>
            <a:custGeom>
              <a:avLst/>
              <a:gdLst/>
              <a:ahLst/>
              <a:cxnLst/>
              <a:rect l="l" t="t" r="r" b="b"/>
              <a:pathLst>
                <a:path w="3563" h="5442" extrusionOk="0">
                  <a:moveTo>
                    <a:pt x="3530" y="1"/>
                  </a:moveTo>
                  <a:cubicBezTo>
                    <a:pt x="3530" y="1"/>
                    <a:pt x="2624" y="1329"/>
                    <a:pt x="1717" y="2689"/>
                  </a:cubicBezTo>
                  <a:cubicBezTo>
                    <a:pt x="1490" y="3013"/>
                    <a:pt x="1264" y="3336"/>
                    <a:pt x="1037" y="3660"/>
                  </a:cubicBezTo>
                  <a:cubicBezTo>
                    <a:pt x="843" y="3984"/>
                    <a:pt x="648" y="4275"/>
                    <a:pt x="486" y="4535"/>
                  </a:cubicBezTo>
                  <a:cubicBezTo>
                    <a:pt x="163" y="5085"/>
                    <a:pt x="1" y="5441"/>
                    <a:pt x="1" y="5441"/>
                  </a:cubicBezTo>
                  <a:cubicBezTo>
                    <a:pt x="1" y="5441"/>
                    <a:pt x="260" y="5117"/>
                    <a:pt x="616" y="4632"/>
                  </a:cubicBezTo>
                  <a:cubicBezTo>
                    <a:pt x="810" y="4373"/>
                    <a:pt x="1005" y="4081"/>
                    <a:pt x="1199" y="3790"/>
                  </a:cubicBezTo>
                  <a:cubicBezTo>
                    <a:pt x="1425" y="3466"/>
                    <a:pt x="1620" y="3110"/>
                    <a:pt x="1846" y="2753"/>
                  </a:cubicBezTo>
                  <a:cubicBezTo>
                    <a:pt x="2688" y="1393"/>
                    <a:pt x="3563" y="1"/>
                    <a:pt x="35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 name="Google Shape;743;p40"/>
            <p:cNvSpPr/>
            <p:nvPr/>
          </p:nvSpPr>
          <p:spPr>
            <a:xfrm>
              <a:off x="1814400" y="1076825"/>
              <a:ext cx="120650" cy="52650"/>
            </a:xfrm>
            <a:custGeom>
              <a:avLst/>
              <a:gdLst/>
              <a:ahLst/>
              <a:cxnLst/>
              <a:rect l="l" t="t" r="r" b="b"/>
              <a:pathLst>
                <a:path w="4826" h="2106" extrusionOk="0">
                  <a:moveTo>
                    <a:pt x="4825" y="1"/>
                  </a:moveTo>
                  <a:lnTo>
                    <a:pt x="2396" y="972"/>
                  </a:lnTo>
                  <a:cubicBezTo>
                    <a:pt x="2073" y="1102"/>
                    <a:pt x="1781" y="1231"/>
                    <a:pt x="1490" y="1328"/>
                  </a:cubicBezTo>
                  <a:cubicBezTo>
                    <a:pt x="1198" y="1458"/>
                    <a:pt x="939" y="1587"/>
                    <a:pt x="713" y="1685"/>
                  </a:cubicBezTo>
                  <a:cubicBezTo>
                    <a:pt x="292" y="1911"/>
                    <a:pt x="0" y="2073"/>
                    <a:pt x="0" y="2073"/>
                  </a:cubicBezTo>
                  <a:lnTo>
                    <a:pt x="0" y="2106"/>
                  </a:lnTo>
                  <a:cubicBezTo>
                    <a:pt x="0" y="2106"/>
                    <a:pt x="324" y="2008"/>
                    <a:pt x="777" y="1847"/>
                  </a:cubicBezTo>
                  <a:cubicBezTo>
                    <a:pt x="1004" y="1749"/>
                    <a:pt x="1295" y="1652"/>
                    <a:pt x="1555" y="1523"/>
                  </a:cubicBezTo>
                  <a:cubicBezTo>
                    <a:pt x="1846" y="1393"/>
                    <a:pt x="2137" y="1264"/>
                    <a:pt x="2461" y="1134"/>
                  </a:cubicBezTo>
                  <a:cubicBezTo>
                    <a:pt x="3627" y="584"/>
                    <a:pt x="4825" y="33"/>
                    <a:pt x="4825" y="33"/>
                  </a:cubicBezTo>
                  <a:lnTo>
                    <a:pt x="482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 name="Google Shape;744;p40"/>
            <p:cNvSpPr/>
            <p:nvPr/>
          </p:nvSpPr>
          <p:spPr>
            <a:xfrm>
              <a:off x="1817625" y="1135925"/>
              <a:ext cx="345725" cy="12175"/>
            </a:xfrm>
            <a:custGeom>
              <a:avLst/>
              <a:gdLst/>
              <a:ahLst/>
              <a:cxnLst/>
              <a:rect l="l" t="t" r="r" b="b"/>
              <a:pathLst>
                <a:path w="13829" h="487" extrusionOk="0">
                  <a:moveTo>
                    <a:pt x="13828" y="1"/>
                  </a:moveTo>
                  <a:cubicBezTo>
                    <a:pt x="13828" y="1"/>
                    <a:pt x="10395" y="65"/>
                    <a:pt x="6931" y="163"/>
                  </a:cubicBezTo>
                  <a:cubicBezTo>
                    <a:pt x="5182" y="195"/>
                    <a:pt x="3466" y="260"/>
                    <a:pt x="2170" y="325"/>
                  </a:cubicBezTo>
                  <a:cubicBezTo>
                    <a:pt x="875" y="389"/>
                    <a:pt x="1" y="454"/>
                    <a:pt x="1" y="454"/>
                  </a:cubicBezTo>
                  <a:lnTo>
                    <a:pt x="1" y="486"/>
                  </a:lnTo>
                  <a:lnTo>
                    <a:pt x="2170" y="486"/>
                  </a:lnTo>
                  <a:cubicBezTo>
                    <a:pt x="3466" y="454"/>
                    <a:pt x="5182" y="389"/>
                    <a:pt x="6931" y="325"/>
                  </a:cubicBezTo>
                  <a:cubicBezTo>
                    <a:pt x="10396" y="163"/>
                    <a:pt x="13828" y="1"/>
                    <a:pt x="13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 name="Google Shape;745;p40"/>
            <p:cNvSpPr/>
            <p:nvPr/>
          </p:nvSpPr>
          <p:spPr>
            <a:xfrm>
              <a:off x="1814400" y="1169925"/>
              <a:ext cx="114175" cy="83425"/>
            </a:xfrm>
            <a:custGeom>
              <a:avLst/>
              <a:gdLst/>
              <a:ahLst/>
              <a:cxnLst/>
              <a:rect l="l" t="t" r="r" b="b"/>
              <a:pathLst>
                <a:path w="4567" h="3337" extrusionOk="0">
                  <a:moveTo>
                    <a:pt x="0" y="1"/>
                  </a:moveTo>
                  <a:cubicBezTo>
                    <a:pt x="0" y="1"/>
                    <a:pt x="259" y="260"/>
                    <a:pt x="680" y="584"/>
                  </a:cubicBezTo>
                  <a:cubicBezTo>
                    <a:pt x="874" y="746"/>
                    <a:pt x="1134" y="940"/>
                    <a:pt x="1393" y="1134"/>
                  </a:cubicBezTo>
                  <a:cubicBezTo>
                    <a:pt x="1652" y="1328"/>
                    <a:pt x="1943" y="1523"/>
                    <a:pt x="2235" y="1717"/>
                  </a:cubicBezTo>
                  <a:cubicBezTo>
                    <a:pt x="3400" y="2527"/>
                    <a:pt x="4566" y="3336"/>
                    <a:pt x="4566" y="3336"/>
                  </a:cubicBezTo>
                  <a:lnTo>
                    <a:pt x="4566" y="3304"/>
                  </a:lnTo>
                  <a:lnTo>
                    <a:pt x="2332" y="1588"/>
                  </a:lnTo>
                  <a:cubicBezTo>
                    <a:pt x="2040" y="1393"/>
                    <a:pt x="1781" y="1167"/>
                    <a:pt x="1522" y="972"/>
                  </a:cubicBezTo>
                  <a:cubicBezTo>
                    <a:pt x="1231" y="778"/>
                    <a:pt x="972" y="584"/>
                    <a:pt x="777" y="454"/>
                  </a:cubicBezTo>
                  <a:cubicBezTo>
                    <a:pt x="324" y="163"/>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 name="Google Shape;746;p40"/>
            <p:cNvSpPr/>
            <p:nvPr/>
          </p:nvSpPr>
          <p:spPr>
            <a:xfrm>
              <a:off x="1804675" y="1195025"/>
              <a:ext cx="68025" cy="102025"/>
            </a:xfrm>
            <a:custGeom>
              <a:avLst/>
              <a:gdLst/>
              <a:ahLst/>
              <a:cxnLst/>
              <a:rect l="l" t="t" r="r" b="b"/>
              <a:pathLst>
                <a:path w="2721" h="4081" extrusionOk="0">
                  <a:moveTo>
                    <a:pt x="1" y="1"/>
                  </a:moveTo>
                  <a:cubicBezTo>
                    <a:pt x="1" y="1"/>
                    <a:pt x="130" y="292"/>
                    <a:pt x="357" y="681"/>
                  </a:cubicBezTo>
                  <a:cubicBezTo>
                    <a:pt x="486" y="875"/>
                    <a:pt x="616" y="1102"/>
                    <a:pt x="778" y="1361"/>
                  </a:cubicBezTo>
                  <a:cubicBezTo>
                    <a:pt x="940" y="1587"/>
                    <a:pt x="1134" y="1846"/>
                    <a:pt x="1296" y="2073"/>
                  </a:cubicBezTo>
                  <a:lnTo>
                    <a:pt x="2721" y="4081"/>
                  </a:lnTo>
                  <a:cubicBezTo>
                    <a:pt x="2721" y="4081"/>
                    <a:pt x="2073" y="3045"/>
                    <a:pt x="1425" y="2008"/>
                  </a:cubicBezTo>
                  <a:cubicBezTo>
                    <a:pt x="1263" y="1749"/>
                    <a:pt x="1102" y="1490"/>
                    <a:pt x="972" y="1231"/>
                  </a:cubicBezTo>
                  <a:cubicBezTo>
                    <a:pt x="810" y="1005"/>
                    <a:pt x="648" y="778"/>
                    <a:pt x="486" y="584"/>
                  </a:cubicBezTo>
                  <a:cubicBezTo>
                    <a:pt x="227" y="227"/>
                    <a:pt x="33" y="1"/>
                    <a:pt x="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 name="Google Shape;747;p40"/>
            <p:cNvSpPr/>
            <p:nvPr/>
          </p:nvSpPr>
          <p:spPr>
            <a:xfrm>
              <a:off x="1774725" y="1198275"/>
              <a:ext cx="5700" cy="246925"/>
            </a:xfrm>
            <a:custGeom>
              <a:avLst/>
              <a:gdLst/>
              <a:ahLst/>
              <a:cxnLst/>
              <a:rect l="l" t="t" r="r" b="b"/>
              <a:pathLst>
                <a:path w="228" h="9877" extrusionOk="0">
                  <a:moveTo>
                    <a:pt x="33" y="0"/>
                  </a:moveTo>
                  <a:cubicBezTo>
                    <a:pt x="33" y="0"/>
                    <a:pt x="0" y="615"/>
                    <a:pt x="0" y="1522"/>
                  </a:cubicBezTo>
                  <a:cubicBezTo>
                    <a:pt x="0" y="2008"/>
                    <a:pt x="0" y="2526"/>
                    <a:pt x="0" y="3109"/>
                  </a:cubicBezTo>
                  <a:cubicBezTo>
                    <a:pt x="0" y="3692"/>
                    <a:pt x="33" y="4307"/>
                    <a:pt x="65" y="4955"/>
                  </a:cubicBezTo>
                  <a:lnTo>
                    <a:pt x="195" y="9877"/>
                  </a:lnTo>
                  <a:lnTo>
                    <a:pt x="227" y="9877"/>
                  </a:lnTo>
                  <a:lnTo>
                    <a:pt x="227" y="4922"/>
                  </a:lnTo>
                  <a:cubicBezTo>
                    <a:pt x="195" y="4307"/>
                    <a:pt x="195" y="3692"/>
                    <a:pt x="195" y="3109"/>
                  </a:cubicBezTo>
                  <a:cubicBezTo>
                    <a:pt x="195" y="2526"/>
                    <a:pt x="162" y="2008"/>
                    <a:pt x="162" y="1522"/>
                  </a:cubicBezTo>
                  <a:cubicBezTo>
                    <a:pt x="130" y="615"/>
                    <a:pt x="65"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 name="Google Shape;748;p40"/>
            <p:cNvSpPr/>
            <p:nvPr/>
          </p:nvSpPr>
          <p:spPr>
            <a:xfrm>
              <a:off x="1668675" y="1191800"/>
              <a:ext cx="83400" cy="95550"/>
            </a:xfrm>
            <a:custGeom>
              <a:avLst/>
              <a:gdLst/>
              <a:ahLst/>
              <a:cxnLst/>
              <a:rect l="l" t="t" r="r" b="b"/>
              <a:pathLst>
                <a:path w="3336" h="3822" extrusionOk="0">
                  <a:moveTo>
                    <a:pt x="3303" y="0"/>
                  </a:moveTo>
                  <a:cubicBezTo>
                    <a:pt x="3303" y="0"/>
                    <a:pt x="3077" y="194"/>
                    <a:pt x="2753" y="551"/>
                  </a:cubicBezTo>
                  <a:cubicBezTo>
                    <a:pt x="2591" y="713"/>
                    <a:pt x="2397" y="907"/>
                    <a:pt x="2202" y="1134"/>
                  </a:cubicBezTo>
                  <a:cubicBezTo>
                    <a:pt x="2008" y="1360"/>
                    <a:pt x="1814" y="1619"/>
                    <a:pt x="1587" y="1846"/>
                  </a:cubicBezTo>
                  <a:cubicBezTo>
                    <a:pt x="810" y="2850"/>
                    <a:pt x="0" y="3821"/>
                    <a:pt x="0" y="3821"/>
                  </a:cubicBezTo>
                  <a:cubicBezTo>
                    <a:pt x="0" y="3821"/>
                    <a:pt x="875" y="2882"/>
                    <a:pt x="1717" y="1975"/>
                  </a:cubicBezTo>
                  <a:cubicBezTo>
                    <a:pt x="1943" y="1716"/>
                    <a:pt x="2137" y="1490"/>
                    <a:pt x="2364" y="1295"/>
                  </a:cubicBezTo>
                  <a:cubicBezTo>
                    <a:pt x="2558" y="1069"/>
                    <a:pt x="2720" y="842"/>
                    <a:pt x="2882" y="648"/>
                  </a:cubicBezTo>
                  <a:cubicBezTo>
                    <a:pt x="3141" y="292"/>
                    <a:pt x="3336" y="0"/>
                    <a:pt x="33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 name="Google Shape;749;p40"/>
            <p:cNvSpPr/>
            <p:nvPr/>
          </p:nvSpPr>
          <p:spPr>
            <a:xfrm>
              <a:off x="1635475" y="1179650"/>
              <a:ext cx="98800" cy="45350"/>
            </a:xfrm>
            <a:custGeom>
              <a:avLst/>
              <a:gdLst/>
              <a:ahLst/>
              <a:cxnLst/>
              <a:rect l="l" t="t" r="r" b="b"/>
              <a:pathLst>
                <a:path w="3952" h="1814" extrusionOk="0">
                  <a:moveTo>
                    <a:pt x="3919" y="0"/>
                  </a:moveTo>
                  <a:cubicBezTo>
                    <a:pt x="3919" y="0"/>
                    <a:pt x="3660" y="65"/>
                    <a:pt x="3304" y="195"/>
                  </a:cubicBezTo>
                  <a:cubicBezTo>
                    <a:pt x="3109" y="292"/>
                    <a:pt x="2883" y="357"/>
                    <a:pt x="2656" y="486"/>
                  </a:cubicBezTo>
                  <a:cubicBezTo>
                    <a:pt x="2429" y="583"/>
                    <a:pt x="2170" y="713"/>
                    <a:pt x="1943" y="842"/>
                  </a:cubicBezTo>
                  <a:cubicBezTo>
                    <a:pt x="972" y="1296"/>
                    <a:pt x="1" y="1781"/>
                    <a:pt x="1" y="1781"/>
                  </a:cubicBezTo>
                  <a:lnTo>
                    <a:pt x="33" y="1814"/>
                  </a:lnTo>
                  <a:cubicBezTo>
                    <a:pt x="33" y="1814"/>
                    <a:pt x="1037" y="1393"/>
                    <a:pt x="2008" y="972"/>
                  </a:cubicBezTo>
                  <a:cubicBezTo>
                    <a:pt x="2267" y="875"/>
                    <a:pt x="2494" y="778"/>
                    <a:pt x="2753" y="680"/>
                  </a:cubicBezTo>
                  <a:cubicBezTo>
                    <a:pt x="2980" y="551"/>
                    <a:pt x="3174" y="454"/>
                    <a:pt x="3368" y="357"/>
                  </a:cubicBezTo>
                  <a:cubicBezTo>
                    <a:pt x="3725" y="162"/>
                    <a:pt x="3951" y="0"/>
                    <a:pt x="39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 name="Google Shape;750;p40"/>
            <p:cNvSpPr/>
            <p:nvPr/>
          </p:nvSpPr>
          <p:spPr>
            <a:xfrm>
              <a:off x="1426600" y="1137550"/>
              <a:ext cx="301200" cy="14150"/>
            </a:xfrm>
            <a:custGeom>
              <a:avLst/>
              <a:gdLst/>
              <a:ahLst/>
              <a:cxnLst/>
              <a:rect l="l" t="t" r="r" b="b"/>
              <a:pathLst>
                <a:path w="12048" h="566" extrusionOk="0">
                  <a:moveTo>
                    <a:pt x="1" y="0"/>
                  </a:moveTo>
                  <a:lnTo>
                    <a:pt x="1" y="33"/>
                  </a:lnTo>
                  <a:cubicBezTo>
                    <a:pt x="1" y="33"/>
                    <a:pt x="3012" y="195"/>
                    <a:pt x="6024" y="357"/>
                  </a:cubicBezTo>
                  <a:cubicBezTo>
                    <a:pt x="7514" y="454"/>
                    <a:pt x="9036" y="519"/>
                    <a:pt x="10169" y="551"/>
                  </a:cubicBezTo>
                  <a:cubicBezTo>
                    <a:pt x="10547" y="562"/>
                    <a:pt x="10881" y="565"/>
                    <a:pt x="11160" y="565"/>
                  </a:cubicBezTo>
                  <a:cubicBezTo>
                    <a:pt x="11716" y="565"/>
                    <a:pt x="12047" y="551"/>
                    <a:pt x="12047" y="551"/>
                  </a:cubicBezTo>
                  <a:cubicBezTo>
                    <a:pt x="12047" y="551"/>
                    <a:pt x="11302" y="454"/>
                    <a:pt x="10169" y="389"/>
                  </a:cubicBezTo>
                  <a:cubicBezTo>
                    <a:pt x="9036" y="292"/>
                    <a:pt x="7514" y="260"/>
                    <a:pt x="6024" y="195"/>
                  </a:cubicBez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1" name="Google Shape;751;p40"/>
          <p:cNvGrpSpPr/>
          <p:nvPr/>
        </p:nvGrpSpPr>
        <p:grpSpPr>
          <a:xfrm>
            <a:off x="668300" y="4342275"/>
            <a:ext cx="188650" cy="182200"/>
            <a:chOff x="1148925" y="2624725"/>
            <a:chExt cx="188650" cy="182200"/>
          </a:xfrm>
        </p:grpSpPr>
        <p:sp>
          <p:nvSpPr>
            <p:cNvPr id="752" name="Google Shape;752;p40"/>
            <p:cNvSpPr/>
            <p:nvPr/>
          </p:nvSpPr>
          <p:spPr>
            <a:xfrm>
              <a:off x="1195875" y="2717025"/>
              <a:ext cx="31600" cy="8925"/>
            </a:xfrm>
            <a:custGeom>
              <a:avLst/>
              <a:gdLst/>
              <a:ahLst/>
              <a:cxnLst/>
              <a:rect l="l" t="t" r="r" b="b"/>
              <a:pathLst>
                <a:path w="1264" h="357" extrusionOk="0">
                  <a:moveTo>
                    <a:pt x="1" y="1"/>
                  </a:moveTo>
                  <a:cubicBezTo>
                    <a:pt x="1" y="1"/>
                    <a:pt x="324" y="130"/>
                    <a:pt x="616" y="227"/>
                  </a:cubicBezTo>
                  <a:cubicBezTo>
                    <a:pt x="713" y="260"/>
                    <a:pt x="778" y="292"/>
                    <a:pt x="843" y="324"/>
                  </a:cubicBezTo>
                  <a:cubicBezTo>
                    <a:pt x="907" y="324"/>
                    <a:pt x="1004" y="324"/>
                    <a:pt x="1069" y="357"/>
                  </a:cubicBezTo>
                  <a:cubicBezTo>
                    <a:pt x="1166" y="357"/>
                    <a:pt x="1264" y="324"/>
                    <a:pt x="1264" y="324"/>
                  </a:cubicBezTo>
                  <a:lnTo>
                    <a:pt x="1264" y="292"/>
                  </a:lnTo>
                  <a:cubicBezTo>
                    <a:pt x="1264" y="292"/>
                    <a:pt x="1199" y="260"/>
                    <a:pt x="1102" y="195"/>
                  </a:cubicBezTo>
                  <a:cubicBezTo>
                    <a:pt x="1037" y="162"/>
                    <a:pt x="972" y="130"/>
                    <a:pt x="907" y="98"/>
                  </a:cubicBezTo>
                  <a:cubicBezTo>
                    <a:pt x="810" y="98"/>
                    <a:pt x="745" y="98"/>
                    <a:pt x="648" y="65"/>
                  </a:cubicBezTo>
                  <a:cubicBezTo>
                    <a:pt x="357" y="33"/>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 name="Google Shape;753;p40"/>
            <p:cNvSpPr/>
            <p:nvPr/>
          </p:nvSpPr>
          <p:spPr>
            <a:xfrm>
              <a:off x="1212075" y="2691125"/>
              <a:ext cx="18650" cy="27550"/>
            </a:xfrm>
            <a:custGeom>
              <a:avLst/>
              <a:gdLst/>
              <a:ahLst/>
              <a:cxnLst/>
              <a:rect l="l" t="t" r="r" b="b"/>
              <a:pathLst>
                <a:path w="746" h="1102" extrusionOk="0">
                  <a:moveTo>
                    <a:pt x="33" y="0"/>
                  </a:moveTo>
                  <a:lnTo>
                    <a:pt x="0" y="33"/>
                  </a:lnTo>
                  <a:cubicBezTo>
                    <a:pt x="0" y="33"/>
                    <a:pt x="162" y="324"/>
                    <a:pt x="324" y="616"/>
                  </a:cubicBezTo>
                  <a:cubicBezTo>
                    <a:pt x="356" y="680"/>
                    <a:pt x="389" y="745"/>
                    <a:pt x="421" y="810"/>
                  </a:cubicBezTo>
                  <a:cubicBezTo>
                    <a:pt x="454" y="875"/>
                    <a:pt x="518" y="939"/>
                    <a:pt x="551" y="972"/>
                  </a:cubicBezTo>
                  <a:cubicBezTo>
                    <a:pt x="648" y="1069"/>
                    <a:pt x="745" y="1101"/>
                    <a:pt x="745" y="1101"/>
                  </a:cubicBezTo>
                  <a:cubicBezTo>
                    <a:pt x="745" y="1101"/>
                    <a:pt x="745" y="1004"/>
                    <a:pt x="680" y="875"/>
                  </a:cubicBezTo>
                  <a:cubicBezTo>
                    <a:pt x="680" y="842"/>
                    <a:pt x="648" y="745"/>
                    <a:pt x="616" y="713"/>
                  </a:cubicBezTo>
                  <a:cubicBezTo>
                    <a:pt x="551" y="648"/>
                    <a:pt x="486" y="583"/>
                    <a:pt x="454" y="518"/>
                  </a:cubicBezTo>
                  <a:cubicBezTo>
                    <a:pt x="259" y="259"/>
                    <a:pt x="33"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 name="Google Shape;754;p40"/>
            <p:cNvSpPr/>
            <p:nvPr/>
          </p:nvSpPr>
          <p:spPr>
            <a:xfrm>
              <a:off x="1236350" y="2624725"/>
              <a:ext cx="4900" cy="96375"/>
            </a:xfrm>
            <a:custGeom>
              <a:avLst/>
              <a:gdLst/>
              <a:ahLst/>
              <a:cxnLst/>
              <a:rect l="l" t="t" r="r" b="b"/>
              <a:pathLst>
                <a:path w="196" h="3855" extrusionOk="0">
                  <a:moveTo>
                    <a:pt x="98" y="1"/>
                  </a:moveTo>
                  <a:cubicBezTo>
                    <a:pt x="98" y="1"/>
                    <a:pt x="66" y="972"/>
                    <a:pt x="33" y="1912"/>
                  </a:cubicBezTo>
                  <a:cubicBezTo>
                    <a:pt x="1" y="2171"/>
                    <a:pt x="1" y="2397"/>
                    <a:pt x="1" y="2624"/>
                  </a:cubicBezTo>
                  <a:cubicBezTo>
                    <a:pt x="1" y="2851"/>
                    <a:pt x="1" y="3077"/>
                    <a:pt x="1" y="3239"/>
                  </a:cubicBezTo>
                  <a:cubicBezTo>
                    <a:pt x="33" y="3595"/>
                    <a:pt x="66" y="3854"/>
                    <a:pt x="66" y="3854"/>
                  </a:cubicBezTo>
                  <a:lnTo>
                    <a:pt x="98" y="3854"/>
                  </a:lnTo>
                  <a:cubicBezTo>
                    <a:pt x="98" y="3854"/>
                    <a:pt x="130" y="3595"/>
                    <a:pt x="163" y="3239"/>
                  </a:cubicBezTo>
                  <a:cubicBezTo>
                    <a:pt x="195" y="3077"/>
                    <a:pt x="195" y="2851"/>
                    <a:pt x="195" y="2624"/>
                  </a:cubicBezTo>
                  <a:cubicBezTo>
                    <a:pt x="195" y="2397"/>
                    <a:pt x="195" y="2171"/>
                    <a:pt x="195" y="1912"/>
                  </a:cubicBezTo>
                  <a:cubicBezTo>
                    <a:pt x="163" y="972"/>
                    <a:pt x="130" y="1"/>
                    <a:pt x="1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 name="Google Shape;755;p40"/>
            <p:cNvSpPr/>
            <p:nvPr/>
          </p:nvSpPr>
          <p:spPr>
            <a:xfrm>
              <a:off x="1244450" y="2687875"/>
              <a:ext cx="23500" cy="34850"/>
            </a:xfrm>
            <a:custGeom>
              <a:avLst/>
              <a:gdLst/>
              <a:ahLst/>
              <a:cxnLst/>
              <a:rect l="l" t="t" r="r" b="b"/>
              <a:pathLst>
                <a:path w="940" h="1394" extrusionOk="0">
                  <a:moveTo>
                    <a:pt x="907" y="1"/>
                  </a:moveTo>
                  <a:cubicBezTo>
                    <a:pt x="907" y="1"/>
                    <a:pt x="648" y="325"/>
                    <a:pt x="389" y="648"/>
                  </a:cubicBezTo>
                  <a:cubicBezTo>
                    <a:pt x="324" y="746"/>
                    <a:pt x="260" y="810"/>
                    <a:pt x="195" y="908"/>
                  </a:cubicBezTo>
                  <a:cubicBezTo>
                    <a:pt x="162" y="972"/>
                    <a:pt x="130" y="1069"/>
                    <a:pt x="98" y="1134"/>
                  </a:cubicBezTo>
                  <a:cubicBezTo>
                    <a:pt x="33" y="1296"/>
                    <a:pt x="1" y="1393"/>
                    <a:pt x="1" y="1393"/>
                  </a:cubicBezTo>
                  <a:lnTo>
                    <a:pt x="33" y="1393"/>
                  </a:lnTo>
                  <a:cubicBezTo>
                    <a:pt x="33" y="1393"/>
                    <a:pt x="98" y="1328"/>
                    <a:pt x="227" y="1231"/>
                  </a:cubicBezTo>
                  <a:cubicBezTo>
                    <a:pt x="260" y="1167"/>
                    <a:pt x="324" y="1102"/>
                    <a:pt x="389" y="1005"/>
                  </a:cubicBezTo>
                  <a:cubicBezTo>
                    <a:pt x="422" y="940"/>
                    <a:pt x="486" y="843"/>
                    <a:pt x="519" y="746"/>
                  </a:cubicBezTo>
                  <a:cubicBezTo>
                    <a:pt x="745" y="389"/>
                    <a:pt x="940" y="1"/>
                    <a:pt x="9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 name="Google Shape;756;p40"/>
            <p:cNvSpPr/>
            <p:nvPr/>
          </p:nvSpPr>
          <p:spPr>
            <a:xfrm>
              <a:off x="1247700" y="2712175"/>
              <a:ext cx="31600" cy="13775"/>
            </a:xfrm>
            <a:custGeom>
              <a:avLst/>
              <a:gdLst/>
              <a:ahLst/>
              <a:cxnLst/>
              <a:rect l="l" t="t" r="r" b="b"/>
              <a:pathLst>
                <a:path w="1264" h="551" extrusionOk="0">
                  <a:moveTo>
                    <a:pt x="1263" y="0"/>
                  </a:moveTo>
                  <a:cubicBezTo>
                    <a:pt x="1263" y="0"/>
                    <a:pt x="939" y="97"/>
                    <a:pt x="615" y="195"/>
                  </a:cubicBezTo>
                  <a:cubicBezTo>
                    <a:pt x="518" y="227"/>
                    <a:pt x="453" y="259"/>
                    <a:pt x="356" y="259"/>
                  </a:cubicBezTo>
                  <a:cubicBezTo>
                    <a:pt x="292" y="292"/>
                    <a:pt x="227" y="356"/>
                    <a:pt x="194" y="389"/>
                  </a:cubicBezTo>
                  <a:cubicBezTo>
                    <a:pt x="65" y="454"/>
                    <a:pt x="0" y="518"/>
                    <a:pt x="0" y="518"/>
                  </a:cubicBezTo>
                  <a:lnTo>
                    <a:pt x="32" y="551"/>
                  </a:lnTo>
                  <a:cubicBezTo>
                    <a:pt x="32" y="551"/>
                    <a:pt x="130" y="551"/>
                    <a:pt x="259" y="518"/>
                  </a:cubicBezTo>
                  <a:cubicBezTo>
                    <a:pt x="292" y="518"/>
                    <a:pt x="389" y="486"/>
                    <a:pt x="453" y="454"/>
                  </a:cubicBezTo>
                  <a:cubicBezTo>
                    <a:pt x="518" y="421"/>
                    <a:pt x="583" y="389"/>
                    <a:pt x="680" y="356"/>
                  </a:cubicBezTo>
                  <a:cubicBezTo>
                    <a:pt x="972" y="195"/>
                    <a:pt x="1263" y="33"/>
                    <a:pt x="1263" y="33"/>
                  </a:cubicBezTo>
                  <a:lnTo>
                    <a:pt x="126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 name="Google Shape;757;p40"/>
            <p:cNvSpPr/>
            <p:nvPr/>
          </p:nvSpPr>
          <p:spPr>
            <a:xfrm>
              <a:off x="1249300" y="2726750"/>
              <a:ext cx="88275" cy="5675"/>
            </a:xfrm>
            <a:custGeom>
              <a:avLst/>
              <a:gdLst/>
              <a:ahLst/>
              <a:cxnLst/>
              <a:rect l="l" t="t" r="r" b="b"/>
              <a:pathLst>
                <a:path w="3531" h="227" extrusionOk="0">
                  <a:moveTo>
                    <a:pt x="1102" y="0"/>
                  </a:moveTo>
                  <a:cubicBezTo>
                    <a:pt x="908" y="0"/>
                    <a:pt x="713" y="33"/>
                    <a:pt x="551" y="33"/>
                  </a:cubicBezTo>
                  <a:cubicBezTo>
                    <a:pt x="228" y="97"/>
                    <a:pt x="1" y="130"/>
                    <a:pt x="1" y="130"/>
                  </a:cubicBezTo>
                  <a:lnTo>
                    <a:pt x="1" y="162"/>
                  </a:lnTo>
                  <a:cubicBezTo>
                    <a:pt x="1" y="162"/>
                    <a:pt x="228" y="194"/>
                    <a:pt x="551" y="194"/>
                  </a:cubicBezTo>
                  <a:cubicBezTo>
                    <a:pt x="713" y="227"/>
                    <a:pt x="908" y="227"/>
                    <a:pt x="1102" y="227"/>
                  </a:cubicBezTo>
                  <a:cubicBezTo>
                    <a:pt x="1329" y="194"/>
                    <a:pt x="1555" y="194"/>
                    <a:pt x="1782" y="162"/>
                  </a:cubicBezTo>
                  <a:cubicBezTo>
                    <a:pt x="2656" y="97"/>
                    <a:pt x="3531" y="33"/>
                    <a:pt x="3531" y="33"/>
                  </a:cubicBezTo>
                  <a:lnTo>
                    <a:pt x="353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 name="Google Shape;758;p40"/>
            <p:cNvSpPr/>
            <p:nvPr/>
          </p:nvSpPr>
          <p:spPr>
            <a:xfrm>
              <a:off x="1248500" y="2735650"/>
              <a:ext cx="29175" cy="21875"/>
            </a:xfrm>
            <a:custGeom>
              <a:avLst/>
              <a:gdLst/>
              <a:ahLst/>
              <a:cxnLst/>
              <a:rect l="l" t="t" r="r" b="b"/>
              <a:pathLst>
                <a:path w="1167" h="875" extrusionOk="0">
                  <a:moveTo>
                    <a:pt x="0" y="0"/>
                  </a:moveTo>
                  <a:lnTo>
                    <a:pt x="0" y="33"/>
                  </a:lnTo>
                  <a:cubicBezTo>
                    <a:pt x="0" y="33"/>
                    <a:pt x="33" y="98"/>
                    <a:pt x="130" y="227"/>
                  </a:cubicBezTo>
                  <a:cubicBezTo>
                    <a:pt x="162" y="259"/>
                    <a:pt x="227" y="324"/>
                    <a:pt x="292" y="357"/>
                  </a:cubicBezTo>
                  <a:cubicBezTo>
                    <a:pt x="357" y="421"/>
                    <a:pt x="454" y="454"/>
                    <a:pt x="519" y="518"/>
                  </a:cubicBezTo>
                  <a:cubicBezTo>
                    <a:pt x="842" y="713"/>
                    <a:pt x="1134" y="875"/>
                    <a:pt x="1134" y="875"/>
                  </a:cubicBezTo>
                  <a:lnTo>
                    <a:pt x="1166" y="875"/>
                  </a:lnTo>
                  <a:cubicBezTo>
                    <a:pt x="1166" y="875"/>
                    <a:pt x="907" y="616"/>
                    <a:pt x="616" y="389"/>
                  </a:cubicBezTo>
                  <a:cubicBezTo>
                    <a:pt x="551" y="324"/>
                    <a:pt x="486" y="259"/>
                    <a:pt x="421" y="195"/>
                  </a:cubicBezTo>
                  <a:cubicBezTo>
                    <a:pt x="357" y="162"/>
                    <a:pt x="292" y="130"/>
                    <a:pt x="227" y="98"/>
                  </a:cubicBezTo>
                  <a:cubicBezTo>
                    <a:pt x="98" y="33"/>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 name="Google Shape;759;p40"/>
            <p:cNvSpPr/>
            <p:nvPr/>
          </p:nvSpPr>
          <p:spPr>
            <a:xfrm>
              <a:off x="1245250" y="2742125"/>
              <a:ext cx="17850" cy="26750"/>
            </a:xfrm>
            <a:custGeom>
              <a:avLst/>
              <a:gdLst/>
              <a:ahLst/>
              <a:cxnLst/>
              <a:rect l="l" t="t" r="r" b="b"/>
              <a:pathLst>
                <a:path w="714" h="1070" extrusionOk="0">
                  <a:moveTo>
                    <a:pt x="33" y="0"/>
                  </a:moveTo>
                  <a:lnTo>
                    <a:pt x="1" y="33"/>
                  </a:lnTo>
                  <a:cubicBezTo>
                    <a:pt x="1" y="33"/>
                    <a:pt x="33" y="98"/>
                    <a:pt x="66" y="227"/>
                  </a:cubicBezTo>
                  <a:cubicBezTo>
                    <a:pt x="98" y="292"/>
                    <a:pt x="98" y="357"/>
                    <a:pt x="163" y="421"/>
                  </a:cubicBezTo>
                  <a:cubicBezTo>
                    <a:pt x="195" y="454"/>
                    <a:pt x="260" y="519"/>
                    <a:pt x="292" y="583"/>
                  </a:cubicBezTo>
                  <a:cubicBezTo>
                    <a:pt x="487" y="842"/>
                    <a:pt x="713" y="1069"/>
                    <a:pt x="713" y="1069"/>
                  </a:cubicBezTo>
                  <a:cubicBezTo>
                    <a:pt x="713" y="1069"/>
                    <a:pt x="584" y="778"/>
                    <a:pt x="422" y="486"/>
                  </a:cubicBezTo>
                  <a:cubicBezTo>
                    <a:pt x="390" y="421"/>
                    <a:pt x="357" y="357"/>
                    <a:pt x="325" y="292"/>
                  </a:cubicBezTo>
                  <a:cubicBezTo>
                    <a:pt x="292" y="227"/>
                    <a:pt x="228" y="195"/>
                    <a:pt x="195" y="130"/>
                  </a:cubicBezTo>
                  <a:cubicBezTo>
                    <a:pt x="98" y="65"/>
                    <a:pt x="33"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 name="Google Shape;760;p40"/>
            <p:cNvSpPr/>
            <p:nvPr/>
          </p:nvSpPr>
          <p:spPr>
            <a:xfrm>
              <a:off x="1236350" y="2742925"/>
              <a:ext cx="4900" cy="64000"/>
            </a:xfrm>
            <a:custGeom>
              <a:avLst/>
              <a:gdLst/>
              <a:ahLst/>
              <a:cxnLst/>
              <a:rect l="l" t="t" r="r" b="b"/>
              <a:pathLst>
                <a:path w="196" h="2560" extrusionOk="0">
                  <a:moveTo>
                    <a:pt x="66" y="1"/>
                  </a:moveTo>
                  <a:cubicBezTo>
                    <a:pt x="66" y="1"/>
                    <a:pt x="33" y="163"/>
                    <a:pt x="1" y="422"/>
                  </a:cubicBezTo>
                  <a:cubicBezTo>
                    <a:pt x="1" y="519"/>
                    <a:pt x="1" y="681"/>
                    <a:pt x="1" y="810"/>
                  </a:cubicBezTo>
                  <a:cubicBezTo>
                    <a:pt x="1" y="972"/>
                    <a:pt x="1" y="1134"/>
                    <a:pt x="33" y="1296"/>
                  </a:cubicBezTo>
                  <a:cubicBezTo>
                    <a:pt x="66" y="1911"/>
                    <a:pt x="98" y="2559"/>
                    <a:pt x="98" y="2559"/>
                  </a:cubicBezTo>
                  <a:lnTo>
                    <a:pt x="130" y="2559"/>
                  </a:lnTo>
                  <a:cubicBezTo>
                    <a:pt x="130" y="2559"/>
                    <a:pt x="163" y="1911"/>
                    <a:pt x="195" y="1296"/>
                  </a:cubicBezTo>
                  <a:cubicBezTo>
                    <a:pt x="195" y="1134"/>
                    <a:pt x="195" y="972"/>
                    <a:pt x="195" y="810"/>
                  </a:cubicBezTo>
                  <a:cubicBezTo>
                    <a:pt x="195" y="681"/>
                    <a:pt x="195" y="519"/>
                    <a:pt x="163" y="422"/>
                  </a:cubicBezTo>
                  <a:cubicBezTo>
                    <a:pt x="130" y="163"/>
                    <a:pt x="98" y="1"/>
                    <a:pt x="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 name="Google Shape;761;p40"/>
            <p:cNvSpPr/>
            <p:nvPr/>
          </p:nvSpPr>
          <p:spPr>
            <a:xfrm>
              <a:off x="1210450" y="2741325"/>
              <a:ext cx="21875" cy="25100"/>
            </a:xfrm>
            <a:custGeom>
              <a:avLst/>
              <a:gdLst/>
              <a:ahLst/>
              <a:cxnLst/>
              <a:rect l="l" t="t" r="r" b="b"/>
              <a:pathLst>
                <a:path w="875" h="1004" extrusionOk="0">
                  <a:moveTo>
                    <a:pt x="875" y="0"/>
                  </a:moveTo>
                  <a:cubicBezTo>
                    <a:pt x="875" y="0"/>
                    <a:pt x="778" y="32"/>
                    <a:pt x="681" y="130"/>
                  </a:cubicBezTo>
                  <a:cubicBezTo>
                    <a:pt x="616" y="162"/>
                    <a:pt x="583" y="194"/>
                    <a:pt x="519" y="259"/>
                  </a:cubicBezTo>
                  <a:cubicBezTo>
                    <a:pt x="486" y="324"/>
                    <a:pt x="421" y="389"/>
                    <a:pt x="389" y="453"/>
                  </a:cubicBezTo>
                  <a:cubicBezTo>
                    <a:pt x="195" y="712"/>
                    <a:pt x="0" y="972"/>
                    <a:pt x="0" y="972"/>
                  </a:cubicBezTo>
                  <a:lnTo>
                    <a:pt x="33" y="1004"/>
                  </a:lnTo>
                  <a:cubicBezTo>
                    <a:pt x="33" y="1004"/>
                    <a:pt x="260" y="777"/>
                    <a:pt x="519" y="551"/>
                  </a:cubicBezTo>
                  <a:cubicBezTo>
                    <a:pt x="551" y="486"/>
                    <a:pt x="616" y="453"/>
                    <a:pt x="681" y="389"/>
                  </a:cubicBezTo>
                  <a:cubicBezTo>
                    <a:pt x="713" y="324"/>
                    <a:pt x="778" y="259"/>
                    <a:pt x="810" y="227"/>
                  </a:cubicBezTo>
                  <a:cubicBezTo>
                    <a:pt x="842" y="97"/>
                    <a:pt x="875" y="32"/>
                    <a:pt x="875" y="32"/>
                  </a:cubicBezTo>
                  <a:lnTo>
                    <a:pt x="87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 name="Google Shape;762;p40"/>
            <p:cNvSpPr/>
            <p:nvPr/>
          </p:nvSpPr>
          <p:spPr>
            <a:xfrm>
              <a:off x="1202350" y="2738075"/>
              <a:ext cx="25125" cy="12175"/>
            </a:xfrm>
            <a:custGeom>
              <a:avLst/>
              <a:gdLst/>
              <a:ahLst/>
              <a:cxnLst/>
              <a:rect l="l" t="t" r="r" b="b"/>
              <a:pathLst>
                <a:path w="1005" h="487" extrusionOk="0">
                  <a:moveTo>
                    <a:pt x="1005" y="1"/>
                  </a:moveTo>
                  <a:cubicBezTo>
                    <a:pt x="1005" y="1"/>
                    <a:pt x="940" y="1"/>
                    <a:pt x="810" y="33"/>
                  </a:cubicBezTo>
                  <a:cubicBezTo>
                    <a:pt x="778" y="33"/>
                    <a:pt x="713" y="33"/>
                    <a:pt x="648" y="65"/>
                  </a:cubicBezTo>
                  <a:cubicBezTo>
                    <a:pt x="584" y="98"/>
                    <a:pt x="519" y="130"/>
                    <a:pt x="486" y="162"/>
                  </a:cubicBezTo>
                  <a:cubicBezTo>
                    <a:pt x="227" y="324"/>
                    <a:pt x="1" y="486"/>
                    <a:pt x="1" y="486"/>
                  </a:cubicBezTo>
                  <a:cubicBezTo>
                    <a:pt x="1" y="486"/>
                    <a:pt x="292" y="421"/>
                    <a:pt x="551" y="324"/>
                  </a:cubicBezTo>
                  <a:cubicBezTo>
                    <a:pt x="616" y="292"/>
                    <a:pt x="681" y="292"/>
                    <a:pt x="745" y="260"/>
                  </a:cubicBezTo>
                  <a:cubicBezTo>
                    <a:pt x="810" y="227"/>
                    <a:pt x="843" y="195"/>
                    <a:pt x="875" y="162"/>
                  </a:cubicBezTo>
                  <a:cubicBezTo>
                    <a:pt x="972" y="98"/>
                    <a:pt x="1005" y="33"/>
                    <a:pt x="1005" y="33"/>
                  </a:cubicBezTo>
                  <a:lnTo>
                    <a:pt x="100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 name="Google Shape;763;p40"/>
            <p:cNvSpPr/>
            <p:nvPr/>
          </p:nvSpPr>
          <p:spPr>
            <a:xfrm>
              <a:off x="1148925" y="2727550"/>
              <a:ext cx="76925" cy="5700"/>
            </a:xfrm>
            <a:custGeom>
              <a:avLst/>
              <a:gdLst/>
              <a:ahLst/>
              <a:cxnLst/>
              <a:rect l="l" t="t" r="r" b="b"/>
              <a:pathLst>
                <a:path w="3077" h="228" extrusionOk="0">
                  <a:moveTo>
                    <a:pt x="0" y="1"/>
                  </a:moveTo>
                  <a:lnTo>
                    <a:pt x="0" y="33"/>
                  </a:lnTo>
                  <a:cubicBezTo>
                    <a:pt x="0" y="33"/>
                    <a:pt x="778" y="98"/>
                    <a:pt x="1522" y="162"/>
                  </a:cubicBezTo>
                  <a:cubicBezTo>
                    <a:pt x="1717" y="195"/>
                    <a:pt x="1911" y="195"/>
                    <a:pt x="2105" y="227"/>
                  </a:cubicBezTo>
                  <a:cubicBezTo>
                    <a:pt x="2267" y="227"/>
                    <a:pt x="2461" y="227"/>
                    <a:pt x="2591" y="195"/>
                  </a:cubicBezTo>
                  <a:cubicBezTo>
                    <a:pt x="2882" y="195"/>
                    <a:pt x="3077" y="162"/>
                    <a:pt x="3077" y="162"/>
                  </a:cubicBezTo>
                  <a:lnTo>
                    <a:pt x="3077" y="130"/>
                  </a:lnTo>
                  <a:cubicBezTo>
                    <a:pt x="3077" y="130"/>
                    <a:pt x="2882" y="98"/>
                    <a:pt x="2591" y="33"/>
                  </a:cubicBezTo>
                  <a:cubicBezTo>
                    <a:pt x="2461" y="33"/>
                    <a:pt x="2300" y="1"/>
                    <a:pt x="21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4" name="Google Shape;764;p40"/>
          <p:cNvGrpSpPr/>
          <p:nvPr/>
        </p:nvGrpSpPr>
        <p:grpSpPr>
          <a:xfrm>
            <a:off x="8176688" y="4188866"/>
            <a:ext cx="508425" cy="489000"/>
            <a:chOff x="3034425" y="1221750"/>
            <a:chExt cx="508425" cy="489000"/>
          </a:xfrm>
        </p:grpSpPr>
        <p:sp>
          <p:nvSpPr>
            <p:cNvPr id="765" name="Google Shape;765;p40"/>
            <p:cNvSpPr/>
            <p:nvPr/>
          </p:nvSpPr>
          <p:spPr>
            <a:xfrm>
              <a:off x="3162325" y="1469475"/>
              <a:ext cx="85025" cy="21875"/>
            </a:xfrm>
            <a:custGeom>
              <a:avLst/>
              <a:gdLst/>
              <a:ahLst/>
              <a:cxnLst/>
              <a:rect l="l" t="t" r="r" b="b"/>
              <a:pathLst>
                <a:path w="3401" h="875" extrusionOk="0">
                  <a:moveTo>
                    <a:pt x="1" y="0"/>
                  </a:moveTo>
                  <a:cubicBezTo>
                    <a:pt x="1" y="0"/>
                    <a:pt x="843" y="260"/>
                    <a:pt x="1685" y="519"/>
                  </a:cubicBezTo>
                  <a:cubicBezTo>
                    <a:pt x="1879" y="551"/>
                    <a:pt x="2106" y="616"/>
                    <a:pt x="2300" y="680"/>
                  </a:cubicBezTo>
                  <a:cubicBezTo>
                    <a:pt x="2494" y="745"/>
                    <a:pt x="2688" y="778"/>
                    <a:pt x="2850" y="810"/>
                  </a:cubicBezTo>
                  <a:cubicBezTo>
                    <a:pt x="3174" y="842"/>
                    <a:pt x="3369" y="875"/>
                    <a:pt x="3369" y="875"/>
                  </a:cubicBezTo>
                  <a:lnTo>
                    <a:pt x="3401" y="842"/>
                  </a:lnTo>
                  <a:cubicBezTo>
                    <a:pt x="3401" y="842"/>
                    <a:pt x="3174" y="745"/>
                    <a:pt x="2883" y="648"/>
                  </a:cubicBezTo>
                  <a:cubicBezTo>
                    <a:pt x="2721" y="583"/>
                    <a:pt x="2527" y="519"/>
                    <a:pt x="2332" y="486"/>
                  </a:cubicBezTo>
                  <a:cubicBezTo>
                    <a:pt x="2138" y="454"/>
                    <a:pt x="1911" y="389"/>
                    <a:pt x="1717" y="357"/>
                  </a:cubicBezTo>
                  <a:cubicBezTo>
                    <a:pt x="843" y="162"/>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 name="Google Shape;766;p40"/>
            <p:cNvSpPr/>
            <p:nvPr/>
          </p:nvSpPr>
          <p:spPr>
            <a:xfrm>
              <a:off x="3206050" y="1400650"/>
              <a:ext cx="48600" cy="73700"/>
            </a:xfrm>
            <a:custGeom>
              <a:avLst/>
              <a:gdLst/>
              <a:ahLst/>
              <a:cxnLst/>
              <a:rect l="l" t="t" r="r" b="b"/>
              <a:pathLst>
                <a:path w="1944" h="2948" extrusionOk="0">
                  <a:moveTo>
                    <a:pt x="0" y="1"/>
                  </a:moveTo>
                  <a:cubicBezTo>
                    <a:pt x="1" y="1"/>
                    <a:pt x="454" y="778"/>
                    <a:pt x="907" y="1523"/>
                  </a:cubicBezTo>
                  <a:cubicBezTo>
                    <a:pt x="1037" y="1685"/>
                    <a:pt x="1134" y="1879"/>
                    <a:pt x="1231" y="2073"/>
                  </a:cubicBezTo>
                  <a:cubicBezTo>
                    <a:pt x="1360" y="2235"/>
                    <a:pt x="1490" y="2397"/>
                    <a:pt x="1587" y="2527"/>
                  </a:cubicBezTo>
                  <a:cubicBezTo>
                    <a:pt x="1781" y="2786"/>
                    <a:pt x="1943" y="2948"/>
                    <a:pt x="1943" y="2948"/>
                  </a:cubicBezTo>
                  <a:lnTo>
                    <a:pt x="1943" y="2915"/>
                  </a:lnTo>
                  <a:cubicBezTo>
                    <a:pt x="1943" y="2915"/>
                    <a:pt x="1879" y="2721"/>
                    <a:pt x="1717" y="2430"/>
                  </a:cubicBezTo>
                  <a:cubicBezTo>
                    <a:pt x="1620" y="2268"/>
                    <a:pt x="1522" y="2106"/>
                    <a:pt x="1425" y="1944"/>
                  </a:cubicBezTo>
                  <a:cubicBezTo>
                    <a:pt x="1296" y="1782"/>
                    <a:pt x="1166" y="1588"/>
                    <a:pt x="1037" y="1426"/>
                  </a:cubicBezTo>
                  <a:cubicBezTo>
                    <a:pt x="519" y="713"/>
                    <a:pt x="1"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 name="Google Shape;767;p40"/>
            <p:cNvSpPr/>
            <p:nvPr/>
          </p:nvSpPr>
          <p:spPr>
            <a:xfrm>
              <a:off x="3273250" y="1221750"/>
              <a:ext cx="6500" cy="258275"/>
            </a:xfrm>
            <a:custGeom>
              <a:avLst/>
              <a:gdLst/>
              <a:ahLst/>
              <a:cxnLst/>
              <a:rect l="l" t="t" r="r" b="b"/>
              <a:pathLst>
                <a:path w="260" h="10331" extrusionOk="0">
                  <a:moveTo>
                    <a:pt x="194" y="0"/>
                  </a:moveTo>
                  <a:cubicBezTo>
                    <a:pt x="194" y="0"/>
                    <a:pt x="130" y="2591"/>
                    <a:pt x="65" y="5149"/>
                  </a:cubicBezTo>
                  <a:cubicBezTo>
                    <a:pt x="33" y="6444"/>
                    <a:pt x="0" y="7740"/>
                    <a:pt x="33" y="8711"/>
                  </a:cubicBezTo>
                  <a:cubicBezTo>
                    <a:pt x="65" y="9683"/>
                    <a:pt x="97" y="10330"/>
                    <a:pt x="97" y="10330"/>
                  </a:cubicBezTo>
                  <a:cubicBezTo>
                    <a:pt x="97" y="10330"/>
                    <a:pt x="162" y="9683"/>
                    <a:pt x="194" y="8711"/>
                  </a:cubicBezTo>
                  <a:cubicBezTo>
                    <a:pt x="227" y="7740"/>
                    <a:pt x="259" y="6444"/>
                    <a:pt x="227" y="5149"/>
                  </a:cubicBezTo>
                  <a:lnTo>
                    <a:pt x="22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 name="Google Shape;768;p40"/>
            <p:cNvSpPr/>
            <p:nvPr/>
          </p:nvSpPr>
          <p:spPr>
            <a:xfrm>
              <a:off x="3292675" y="1390950"/>
              <a:ext cx="61550" cy="94750"/>
            </a:xfrm>
            <a:custGeom>
              <a:avLst/>
              <a:gdLst/>
              <a:ahLst/>
              <a:cxnLst/>
              <a:rect l="l" t="t" r="r" b="b"/>
              <a:pathLst>
                <a:path w="2462" h="3790" extrusionOk="0">
                  <a:moveTo>
                    <a:pt x="2429" y="0"/>
                  </a:moveTo>
                  <a:cubicBezTo>
                    <a:pt x="2429" y="0"/>
                    <a:pt x="1781" y="939"/>
                    <a:pt x="1166" y="1846"/>
                  </a:cubicBezTo>
                  <a:cubicBezTo>
                    <a:pt x="1004" y="2073"/>
                    <a:pt x="842" y="2299"/>
                    <a:pt x="680" y="2526"/>
                  </a:cubicBezTo>
                  <a:cubicBezTo>
                    <a:pt x="551" y="2753"/>
                    <a:pt x="421" y="2947"/>
                    <a:pt x="324" y="3141"/>
                  </a:cubicBezTo>
                  <a:cubicBezTo>
                    <a:pt x="97" y="3498"/>
                    <a:pt x="0" y="3757"/>
                    <a:pt x="0" y="3757"/>
                  </a:cubicBezTo>
                  <a:lnTo>
                    <a:pt x="0" y="3789"/>
                  </a:lnTo>
                  <a:cubicBezTo>
                    <a:pt x="0" y="3789"/>
                    <a:pt x="195" y="3562"/>
                    <a:pt x="454" y="3239"/>
                  </a:cubicBezTo>
                  <a:cubicBezTo>
                    <a:pt x="583" y="3044"/>
                    <a:pt x="713" y="2850"/>
                    <a:pt x="875" y="2656"/>
                  </a:cubicBezTo>
                  <a:cubicBezTo>
                    <a:pt x="1004" y="2429"/>
                    <a:pt x="1134" y="2170"/>
                    <a:pt x="1296" y="1943"/>
                  </a:cubicBezTo>
                  <a:cubicBezTo>
                    <a:pt x="1879" y="972"/>
                    <a:pt x="2461" y="33"/>
                    <a:pt x="2461" y="33"/>
                  </a:cubicBezTo>
                  <a:lnTo>
                    <a:pt x="242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 name="Google Shape;769;p40"/>
            <p:cNvSpPr/>
            <p:nvPr/>
          </p:nvSpPr>
          <p:spPr>
            <a:xfrm>
              <a:off x="3301575" y="1456525"/>
              <a:ext cx="84225" cy="36450"/>
            </a:xfrm>
            <a:custGeom>
              <a:avLst/>
              <a:gdLst/>
              <a:ahLst/>
              <a:cxnLst/>
              <a:rect l="l" t="t" r="r" b="b"/>
              <a:pathLst>
                <a:path w="3369" h="1458" extrusionOk="0">
                  <a:moveTo>
                    <a:pt x="3336" y="0"/>
                  </a:moveTo>
                  <a:cubicBezTo>
                    <a:pt x="3336" y="0"/>
                    <a:pt x="2494" y="324"/>
                    <a:pt x="1652" y="648"/>
                  </a:cubicBezTo>
                  <a:cubicBezTo>
                    <a:pt x="1458" y="745"/>
                    <a:pt x="1231" y="810"/>
                    <a:pt x="1037" y="907"/>
                  </a:cubicBezTo>
                  <a:cubicBezTo>
                    <a:pt x="842" y="972"/>
                    <a:pt x="648" y="1069"/>
                    <a:pt x="519" y="1134"/>
                  </a:cubicBezTo>
                  <a:cubicBezTo>
                    <a:pt x="195" y="1296"/>
                    <a:pt x="1" y="1425"/>
                    <a:pt x="1" y="1425"/>
                  </a:cubicBezTo>
                  <a:lnTo>
                    <a:pt x="33" y="1458"/>
                  </a:lnTo>
                  <a:cubicBezTo>
                    <a:pt x="33" y="1458"/>
                    <a:pt x="260" y="1393"/>
                    <a:pt x="583" y="1296"/>
                  </a:cubicBezTo>
                  <a:cubicBezTo>
                    <a:pt x="745" y="1231"/>
                    <a:pt x="907" y="1166"/>
                    <a:pt x="1102" y="1101"/>
                  </a:cubicBezTo>
                  <a:cubicBezTo>
                    <a:pt x="1296" y="1004"/>
                    <a:pt x="1523" y="907"/>
                    <a:pt x="1717" y="810"/>
                  </a:cubicBezTo>
                  <a:cubicBezTo>
                    <a:pt x="2526" y="421"/>
                    <a:pt x="3368" y="33"/>
                    <a:pt x="3368" y="33"/>
                  </a:cubicBezTo>
                  <a:lnTo>
                    <a:pt x="33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 name="Google Shape;770;p40"/>
            <p:cNvSpPr/>
            <p:nvPr/>
          </p:nvSpPr>
          <p:spPr>
            <a:xfrm>
              <a:off x="3304825" y="1497000"/>
              <a:ext cx="238025" cy="9750"/>
            </a:xfrm>
            <a:custGeom>
              <a:avLst/>
              <a:gdLst/>
              <a:ahLst/>
              <a:cxnLst/>
              <a:rect l="l" t="t" r="r" b="b"/>
              <a:pathLst>
                <a:path w="9521" h="390" extrusionOk="0">
                  <a:moveTo>
                    <a:pt x="9521" y="0"/>
                  </a:moveTo>
                  <a:cubicBezTo>
                    <a:pt x="9521" y="0"/>
                    <a:pt x="7124" y="65"/>
                    <a:pt x="4760" y="98"/>
                  </a:cubicBezTo>
                  <a:cubicBezTo>
                    <a:pt x="4145" y="130"/>
                    <a:pt x="3562" y="130"/>
                    <a:pt x="3012" y="130"/>
                  </a:cubicBezTo>
                  <a:cubicBezTo>
                    <a:pt x="2429" y="162"/>
                    <a:pt x="1911" y="195"/>
                    <a:pt x="1457" y="227"/>
                  </a:cubicBezTo>
                  <a:cubicBezTo>
                    <a:pt x="583" y="260"/>
                    <a:pt x="0" y="324"/>
                    <a:pt x="0" y="324"/>
                  </a:cubicBezTo>
                  <a:lnTo>
                    <a:pt x="0" y="357"/>
                  </a:lnTo>
                  <a:cubicBezTo>
                    <a:pt x="0" y="357"/>
                    <a:pt x="583" y="389"/>
                    <a:pt x="1490" y="389"/>
                  </a:cubicBezTo>
                  <a:cubicBezTo>
                    <a:pt x="1911" y="389"/>
                    <a:pt x="2461" y="357"/>
                    <a:pt x="3012" y="357"/>
                  </a:cubicBezTo>
                  <a:cubicBezTo>
                    <a:pt x="3562" y="324"/>
                    <a:pt x="4145" y="292"/>
                    <a:pt x="4760" y="260"/>
                  </a:cubicBezTo>
                  <a:lnTo>
                    <a:pt x="9521" y="33"/>
                  </a:lnTo>
                  <a:lnTo>
                    <a:pt x="952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 name="Google Shape;771;p40"/>
            <p:cNvSpPr/>
            <p:nvPr/>
          </p:nvSpPr>
          <p:spPr>
            <a:xfrm>
              <a:off x="3302375" y="1520475"/>
              <a:ext cx="78575" cy="57500"/>
            </a:xfrm>
            <a:custGeom>
              <a:avLst/>
              <a:gdLst/>
              <a:ahLst/>
              <a:cxnLst/>
              <a:rect l="l" t="t" r="r" b="b"/>
              <a:pathLst>
                <a:path w="3143" h="2300" extrusionOk="0">
                  <a:moveTo>
                    <a:pt x="1" y="1"/>
                  </a:moveTo>
                  <a:lnTo>
                    <a:pt x="1" y="33"/>
                  </a:lnTo>
                  <a:cubicBezTo>
                    <a:pt x="1" y="33"/>
                    <a:pt x="163" y="195"/>
                    <a:pt x="454" y="454"/>
                  </a:cubicBezTo>
                  <a:cubicBezTo>
                    <a:pt x="584" y="551"/>
                    <a:pt x="746" y="681"/>
                    <a:pt x="940" y="810"/>
                  </a:cubicBezTo>
                  <a:cubicBezTo>
                    <a:pt x="1102" y="940"/>
                    <a:pt x="1329" y="1102"/>
                    <a:pt x="1523" y="1231"/>
                  </a:cubicBezTo>
                  <a:cubicBezTo>
                    <a:pt x="2332" y="1782"/>
                    <a:pt x="3142" y="2300"/>
                    <a:pt x="3142" y="2300"/>
                  </a:cubicBezTo>
                  <a:cubicBezTo>
                    <a:pt x="3142" y="2300"/>
                    <a:pt x="2365" y="1684"/>
                    <a:pt x="1620" y="1102"/>
                  </a:cubicBezTo>
                  <a:cubicBezTo>
                    <a:pt x="1426" y="940"/>
                    <a:pt x="1231" y="810"/>
                    <a:pt x="1037" y="648"/>
                  </a:cubicBezTo>
                  <a:cubicBezTo>
                    <a:pt x="875" y="519"/>
                    <a:pt x="681" y="422"/>
                    <a:pt x="519" y="324"/>
                  </a:cubicBezTo>
                  <a:cubicBezTo>
                    <a:pt x="228" y="130"/>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 name="Google Shape;772;p40"/>
            <p:cNvSpPr/>
            <p:nvPr/>
          </p:nvSpPr>
          <p:spPr>
            <a:xfrm>
              <a:off x="3295100" y="1538300"/>
              <a:ext cx="47800" cy="70450"/>
            </a:xfrm>
            <a:custGeom>
              <a:avLst/>
              <a:gdLst/>
              <a:ahLst/>
              <a:cxnLst/>
              <a:rect l="l" t="t" r="r" b="b"/>
              <a:pathLst>
                <a:path w="1912" h="2818" extrusionOk="0">
                  <a:moveTo>
                    <a:pt x="0" y="0"/>
                  </a:moveTo>
                  <a:cubicBezTo>
                    <a:pt x="0" y="0"/>
                    <a:pt x="98" y="194"/>
                    <a:pt x="260" y="486"/>
                  </a:cubicBezTo>
                  <a:cubicBezTo>
                    <a:pt x="324" y="615"/>
                    <a:pt x="421" y="777"/>
                    <a:pt x="519" y="939"/>
                  </a:cubicBezTo>
                  <a:cubicBezTo>
                    <a:pt x="648" y="1101"/>
                    <a:pt x="778" y="1295"/>
                    <a:pt x="875" y="1457"/>
                  </a:cubicBezTo>
                  <a:cubicBezTo>
                    <a:pt x="1393" y="2137"/>
                    <a:pt x="1879" y="2817"/>
                    <a:pt x="1879" y="2817"/>
                  </a:cubicBezTo>
                  <a:lnTo>
                    <a:pt x="1911" y="2817"/>
                  </a:lnTo>
                  <a:cubicBezTo>
                    <a:pt x="1911" y="2817"/>
                    <a:pt x="1458" y="2073"/>
                    <a:pt x="1037" y="1360"/>
                  </a:cubicBezTo>
                  <a:cubicBezTo>
                    <a:pt x="907" y="1166"/>
                    <a:pt x="810" y="1004"/>
                    <a:pt x="713" y="842"/>
                  </a:cubicBezTo>
                  <a:cubicBezTo>
                    <a:pt x="583" y="680"/>
                    <a:pt x="486" y="518"/>
                    <a:pt x="389" y="389"/>
                  </a:cubicBezTo>
                  <a:cubicBezTo>
                    <a:pt x="195" y="162"/>
                    <a:pt x="33"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 name="Google Shape;773;p40"/>
            <p:cNvSpPr/>
            <p:nvPr/>
          </p:nvSpPr>
          <p:spPr>
            <a:xfrm>
              <a:off x="3274050" y="1539900"/>
              <a:ext cx="4875" cy="170850"/>
            </a:xfrm>
            <a:custGeom>
              <a:avLst/>
              <a:gdLst/>
              <a:ahLst/>
              <a:cxnLst/>
              <a:rect l="l" t="t" r="r" b="b"/>
              <a:pathLst>
                <a:path w="195" h="6834" extrusionOk="0">
                  <a:moveTo>
                    <a:pt x="65" y="1"/>
                  </a:moveTo>
                  <a:cubicBezTo>
                    <a:pt x="65" y="1"/>
                    <a:pt x="33" y="454"/>
                    <a:pt x="1" y="1069"/>
                  </a:cubicBezTo>
                  <a:cubicBezTo>
                    <a:pt x="1" y="1393"/>
                    <a:pt x="1" y="1782"/>
                    <a:pt x="1" y="2170"/>
                  </a:cubicBezTo>
                  <a:cubicBezTo>
                    <a:pt x="1" y="2591"/>
                    <a:pt x="33" y="3012"/>
                    <a:pt x="33" y="3433"/>
                  </a:cubicBezTo>
                  <a:cubicBezTo>
                    <a:pt x="98" y="5150"/>
                    <a:pt x="162" y="6834"/>
                    <a:pt x="162" y="6834"/>
                  </a:cubicBezTo>
                  <a:lnTo>
                    <a:pt x="195" y="6834"/>
                  </a:lnTo>
                  <a:lnTo>
                    <a:pt x="195" y="3433"/>
                  </a:lnTo>
                  <a:cubicBezTo>
                    <a:pt x="195" y="3012"/>
                    <a:pt x="195" y="2559"/>
                    <a:pt x="195" y="2170"/>
                  </a:cubicBezTo>
                  <a:cubicBezTo>
                    <a:pt x="195" y="1782"/>
                    <a:pt x="195" y="1393"/>
                    <a:pt x="162" y="1069"/>
                  </a:cubicBezTo>
                  <a:cubicBezTo>
                    <a:pt x="130" y="454"/>
                    <a:pt x="6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 name="Google Shape;774;p40"/>
            <p:cNvSpPr/>
            <p:nvPr/>
          </p:nvSpPr>
          <p:spPr>
            <a:xfrm>
              <a:off x="3201200" y="1535850"/>
              <a:ext cx="58300" cy="66425"/>
            </a:xfrm>
            <a:custGeom>
              <a:avLst/>
              <a:gdLst/>
              <a:ahLst/>
              <a:cxnLst/>
              <a:rect l="l" t="t" r="r" b="b"/>
              <a:pathLst>
                <a:path w="2332" h="2657" extrusionOk="0">
                  <a:moveTo>
                    <a:pt x="2299" y="1"/>
                  </a:moveTo>
                  <a:cubicBezTo>
                    <a:pt x="2299" y="1"/>
                    <a:pt x="2137" y="130"/>
                    <a:pt x="1878" y="357"/>
                  </a:cubicBezTo>
                  <a:cubicBezTo>
                    <a:pt x="1781" y="487"/>
                    <a:pt x="1652" y="616"/>
                    <a:pt x="1522" y="778"/>
                  </a:cubicBezTo>
                  <a:cubicBezTo>
                    <a:pt x="1393" y="940"/>
                    <a:pt x="1231" y="1102"/>
                    <a:pt x="1101" y="1264"/>
                  </a:cubicBezTo>
                  <a:cubicBezTo>
                    <a:pt x="551" y="1944"/>
                    <a:pt x="0" y="2624"/>
                    <a:pt x="0" y="2624"/>
                  </a:cubicBezTo>
                  <a:lnTo>
                    <a:pt x="32" y="2656"/>
                  </a:lnTo>
                  <a:cubicBezTo>
                    <a:pt x="32" y="2656"/>
                    <a:pt x="648" y="2009"/>
                    <a:pt x="1231" y="1361"/>
                  </a:cubicBezTo>
                  <a:cubicBezTo>
                    <a:pt x="1393" y="1231"/>
                    <a:pt x="1522" y="1069"/>
                    <a:pt x="1652" y="908"/>
                  </a:cubicBezTo>
                  <a:cubicBezTo>
                    <a:pt x="1814" y="746"/>
                    <a:pt x="1911" y="616"/>
                    <a:pt x="2008" y="487"/>
                  </a:cubicBezTo>
                  <a:cubicBezTo>
                    <a:pt x="2202" y="195"/>
                    <a:pt x="2332" y="1"/>
                    <a:pt x="23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 name="Google Shape;775;p40"/>
            <p:cNvSpPr/>
            <p:nvPr/>
          </p:nvSpPr>
          <p:spPr>
            <a:xfrm>
              <a:off x="3179325" y="1527775"/>
              <a:ext cx="67225" cy="30775"/>
            </a:xfrm>
            <a:custGeom>
              <a:avLst/>
              <a:gdLst/>
              <a:ahLst/>
              <a:cxnLst/>
              <a:rect l="l" t="t" r="r" b="b"/>
              <a:pathLst>
                <a:path w="2689" h="1231" extrusionOk="0">
                  <a:moveTo>
                    <a:pt x="2689" y="0"/>
                  </a:moveTo>
                  <a:lnTo>
                    <a:pt x="2689" y="0"/>
                  </a:lnTo>
                  <a:cubicBezTo>
                    <a:pt x="2688" y="0"/>
                    <a:pt x="2494" y="32"/>
                    <a:pt x="2235" y="130"/>
                  </a:cubicBezTo>
                  <a:cubicBezTo>
                    <a:pt x="2106" y="162"/>
                    <a:pt x="1944" y="227"/>
                    <a:pt x="1782" y="291"/>
                  </a:cubicBezTo>
                  <a:cubicBezTo>
                    <a:pt x="1652" y="356"/>
                    <a:pt x="1490" y="453"/>
                    <a:pt x="1296" y="551"/>
                  </a:cubicBezTo>
                  <a:cubicBezTo>
                    <a:pt x="648" y="874"/>
                    <a:pt x="1" y="1231"/>
                    <a:pt x="1" y="1231"/>
                  </a:cubicBezTo>
                  <a:cubicBezTo>
                    <a:pt x="1" y="1231"/>
                    <a:pt x="681" y="972"/>
                    <a:pt x="1361" y="680"/>
                  </a:cubicBezTo>
                  <a:cubicBezTo>
                    <a:pt x="1555" y="615"/>
                    <a:pt x="1717" y="551"/>
                    <a:pt x="1879" y="486"/>
                  </a:cubicBezTo>
                  <a:cubicBezTo>
                    <a:pt x="2041" y="421"/>
                    <a:pt x="2170" y="324"/>
                    <a:pt x="2300" y="259"/>
                  </a:cubicBezTo>
                  <a:cubicBezTo>
                    <a:pt x="2559" y="130"/>
                    <a:pt x="2688" y="0"/>
                    <a:pt x="26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 name="Google Shape;776;p40"/>
            <p:cNvSpPr/>
            <p:nvPr/>
          </p:nvSpPr>
          <p:spPr>
            <a:xfrm>
              <a:off x="3034425" y="1498625"/>
              <a:ext cx="208075" cy="10100"/>
            </a:xfrm>
            <a:custGeom>
              <a:avLst/>
              <a:gdLst/>
              <a:ahLst/>
              <a:cxnLst/>
              <a:rect l="l" t="t" r="r" b="b"/>
              <a:pathLst>
                <a:path w="8323" h="404" extrusionOk="0">
                  <a:moveTo>
                    <a:pt x="0" y="0"/>
                  </a:moveTo>
                  <a:lnTo>
                    <a:pt x="0" y="33"/>
                  </a:lnTo>
                  <a:cubicBezTo>
                    <a:pt x="0" y="33"/>
                    <a:pt x="2073" y="162"/>
                    <a:pt x="4145" y="292"/>
                  </a:cubicBezTo>
                  <a:cubicBezTo>
                    <a:pt x="4663" y="324"/>
                    <a:pt x="5181" y="324"/>
                    <a:pt x="5700" y="356"/>
                  </a:cubicBezTo>
                  <a:cubicBezTo>
                    <a:pt x="6185" y="389"/>
                    <a:pt x="6639" y="389"/>
                    <a:pt x="7027" y="389"/>
                  </a:cubicBezTo>
                  <a:cubicBezTo>
                    <a:pt x="7286" y="400"/>
                    <a:pt x="7517" y="403"/>
                    <a:pt x="7709" y="403"/>
                  </a:cubicBezTo>
                  <a:cubicBezTo>
                    <a:pt x="8092" y="403"/>
                    <a:pt x="8323" y="389"/>
                    <a:pt x="8323" y="389"/>
                  </a:cubicBezTo>
                  <a:lnTo>
                    <a:pt x="8323" y="356"/>
                  </a:lnTo>
                  <a:cubicBezTo>
                    <a:pt x="8323" y="356"/>
                    <a:pt x="7804" y="292"/>
                    <a:pt x="7027" y="227"/>
                  </a:cubicBezTo>
                  <a:cubicBezTo>
                    <a:pt x="6639" y="227"/>
                    <a:pt x="6185" y="195"/>
                    <a:pt x="5700" y="162"/>
                  </a:cubicBezTo>
                  <a:cubicBezTo>
                    <a:pt x="5214" y="130"/>
                    <a:pt x="4696" y="130"/>
                    <a:pt x="4178" y="130"/>
                  </a:cubicBez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Shape 2035"/>
        <p:cNvGrpSpPr/>
        <p:nvPr/>
      </p:nvGrpSpPr>
      <p:grpSpPr>
        <a:xfrm>
          <a:off x="0" y="0"/>
          <a:ext cx="0" cy="0"/>
          <a:chOff x="0" y="0"/>
          <a:chExt cx="0" cy="0"/>
        </a:xfrm>
      </p:grpSpPr>
      <p:sp>
        <p:nvSpPr>
          <p:cNvPr id="2036" name="Google Shape;2036;p58"/>
          <p:cNvSpPr/>
          <p:nvPr/>
        </p:nvSpPr>
        <p:spPr>
          <a:xfrm>
            <a:off x="1021997" y="1841340"/>
            <a:ext cx="1272900" cy="1272900"/>
          </a:xfrm>
          <a:prstGeom prst="ellipse">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 name="Google Shape;2037;p58"/>
          <p:cNvSpPr/>
          <p:nvPr/>
        </p:nvSpPr>
        <p:spPr>
          <a:xfrm>
            <a:off x="951947" y="1771290"/>
            <a:ext cx="1413000" cy="1413000"/>
          </a:xfrm>
          <a:prstGeom prst="blockArc">
            <a:avLst>
              <a:gd name="adj1" fmla="val 20342194"/>
              <a:gd name="adj2" fmla="val 16199690"/>
              <a:gd name="adj3" fmla="val 10758"/>
            </a:avLst>
          </a:prstGeom>
          <a:solidFill>
            <a:schemeClr val="lt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 name="Google Shape;2038;p58"/>
          <p:cNvSpPr txBox="1">
            <a:spLocks noGrp="1"/>
          </p:cNvSpPr>
          <p:nvPr>
            <p:ph type="title"/>
          </p:nvPr>
        </p:nvSpPr>
        <p:spPr>
          <a:xfrm>
            <a:off x="713100" y="539400"/>
            <a:ext cx="77178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PROZENTSÄTZE</a:t>
            </a:r>
            <a:endParaRPr/>
          </a:p>
        </p:txBody>
      </p:sp>
      <p:cxnSp>
        <p:nvCxnSpPr>
          <p:cNvPr id="2039" name="Google Shape;2039;p58"/>
          <p:cNvCxnSpPr/>
          <p:nvPr/>
        </p:nvCxnSpPr>
        <p:spPr>
          <a:xfrm>
            <a:off x="2592300" y="1111125"/>
            <a:ext cx="3959400" cy="0"/>
          </a:xfrm>
          <a:prstGeom prst="straightConnector1">
            <a:avLst/>
          </a:prstGeom>
          <a:noFill/>
          <a:ln w="19050" cap="flat" cmpd="sng">
            <a:solidFill>
              <a:schemeClr val="dk1"/>
            </a:solidFill>
            <a:prstDash val="solid"/>
            <a:round/>
            <a:headEnd type="none" w="med" len="med"/>
            <a:tailEnd type="none" w="med" len="med"/>
          </a:ln>
        </p:spPr>
      </p:cxnSp>
      <p:grpSp>
        <p:nvGrpSpPr>
          <p:cNvPr id="2040" name="Google Shape;2040;p58"/>
          <p:cNvGrpSpPr/>
          <p:nvPr/>
        </p:nvGrpSpPr>
        <p:grpSpPr>
          <a:xfrm>
            <a:off x="740747" y="3448859"/>
            <a:ext cx="1835400" cy="958941"/>
            <a:chOff x="740747" y="3448859"/>
            <a:chExt cx="1835400" cy="958941"/>
          </a:xfrm>
        </p:grpSpPr>
        <p:sp>
          <p:nvSpPr>
            <p:cNvPr id="2041" name="Google Shape;2041;p58"/>
            <p:cNvSpPr txBox="1"/>
            <p:nvPr/>
          </p:nvSpPr>
          <p:spPr>
            <a:xfrm>
              <a:off x="740747" y="3448859"/>
              <a:ext cx="1835400" cy="4005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000">
                  <a:solidFill>
                    <a:schemeClr val="dk1"/>
                  </a:solidFill>
                  <a:latin typeface="Vollkorn"/>
                  <a:ea typeface="Vollkorn"/>
                  <a:cs typeface="Vollkorn"/>
                  <a:sym typeface="Vollkorn"/>
                </a:rPr>
                <a:t>CERES</a:t>
              </a:r>
              <a:endParaRPr sz="2000">
                <a:solidFill>
                  <a:schemeClr val="dk1"/>
                </a:solidFill>
                <a:latin typeface="Vollkorn"/>
                <a:ea typeface="Vollkorn"/>
                <a:cs typeface="Vollkorn"/>
                <a:sym typeface="Vollkorn"/>
              </a:endParaRPr>
            </a:p>
          </p:txBody>
        </p:sp>
        <p:sp>
          <p:nvSpPr>
            <p:cNvPr id="2042" name="Google Shape;2042;p58"/>
            <p:cNvSpPr txBox="1"/>
            <p:nvPr/>
          </p:nvSpPr>
          <p:spPr>
            <a:xfrm>
              <a:off x="740747" y="3871100"/>
              <a:ext cx="1835400" cy="5367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dk2"/>
                  </a:solidFill>
                  <a:latin typeface="Roboto"/>
                  <a:ea typeface="Roboto"/>
                  <a:cs typeface="Roboto"/>
                  <a:sym typeface="Roboto"/>
                </a:rPr>
                <a:t>Ceres befindet sich im Asteroidengürtel</a:t>
              </a:r>
              <a:endParaRPr>
                <a:solidFill>
                  <a:schemeClr val="dk2"/>
                </a:solidFill>
                <a:latin typeface="Roboto"/>
                <a:ea typeface="Roboto"/>
                <a:cs typeface="Roboto"/>
                <a:sym typeface="Roboto"/>
              </a:endParaRPr>
            </a:p>
          </p:txBody>
        </p:sp>
      </p:grpSp>
      <p:sp>
        <p:nvSpPr>
          <p:cNvPr id="2043" name="Google Shape;2043;p58"/>
          <p:cNvSpPr/>
          <p:nvPr/>
        </p:nvSpPr>
        <p:spPr>
          <a:xfrm>
            <a:off x="2964372" y="1841340"/>
            <a:ext cx="1272900" cy="1272900"/>
          </a:xfrm>
          <a:prstGeom prst="ellipse">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 name="Google Shape;2044;p58"/>
          <p:cNvSpPr/>
          <p:nvPr/>
        </p:nvSpPr>
        <p:spPr>
          <a:xfrm>
            <a:off x="4906747" y="1841340"/>
            <a:ext cx="1272900" cy="1272900"/>
          </a:xfrm>
          <a:prstGeom prst="ellipse">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 name="Google Shape;2045;p58"/>
          <p:cNvSpPr/>
          <p:nvPr/>
        </p:nvSpPr>
        <p:spPr>
          <a:xfrm>
            <a:off x="6849446" y="1841340"/>
            <a:ext cx="1272900" cy="1272900"/>
          </a:xfrm>
          <a:prstGeom prst="ellipse">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 name="Google Shape;2046;p58"/>
          <p:cNvSpPr/>
          <p:nvPr/>
        </p:nvSpPr>
        <p:spPr>
          <a:xfrm>
            <a:off x="2894322" y="1771290"/>
            <a:ext cx="1413000" cy="1413000"/>
          </a:xfrm>
          <a:prstGeom prst="blockArc">
            <a:avLst>
              <a:gd name="adj1" fmla="val 671979"/>
              <a:gd name="adj2" fmla="val 16199690"/>
              <a:gd name="adj3" fmla="val 10758"/>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 name="Google Shape;2047;p58"/>
          <p:cNvSpPr/>
          <p:nvPr/>
        </p:nvSpPr>
        <p:spPr>
          <a:xfrm>
            <a:off x="4836697" y="1771290"/>
            <a:ext cx="1413000" cy="1413000"/>
          </a:xfrm>
          <a:prstGeom prst="blockArc">
            <a:avLst>
              <a:gd name="adj1" fmla="val 2510491"/>
              <a:gd name="adj2" fmla="val 16199690"/>
              <a:gd name="adj3" fmla="val 10758"/>
            </a:avLst>
          </a:prstGeom>
          <a:solidFill>
            <a:schemeClr val="lt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 name="Google Shape;2048;p58"/>
          <p:cNvSpPr/>
          <p:nvPr/>
        </p:nvSpPr>
        <p:spPr>
          <a:xfrm>
            <a:off x="6779396" y="1771290"/>
            <a:ext cx="1413000" cy="1413000"/>
          </a:xfrm>
          <a:prstGeom prst="blockArc">
            <a:avLst>
              <a:gd name="adj1" fmla="val 4742843"/>
              <a:gd name="adj2" fmla="val 16199690"/>
              <a:gd name="adj3" fmla="val 10758"/>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 name="Google Shape;2049;p58"/>
          <p:cNvSpPr txBox="1"/>
          <p:nvPr/>
        </p:nvSpPr>
        <p:spPr>
          <a:xfrm>
            <a:off x="1149347" y="2255790"/>
            <a:ext cx="1018200" cy="444000"/>
          </a:xfrm>
          <a:prstGeom prst="rect">
            <a:avLst/>
          </a:prstGeom>
          <a:noFill/>
          <a:ln>
            <a:noFill/>
          </a:ln>
        </p:spPr>
        <p:txBody>
          <a:bodyPr spcFirstLastPara="1" wrap="square" lIns="0" tIns="91425" rIns="0" bIns="91425" anchor="ctr" anchorCtr="0">
            <a:noAutofit/>
          </a:bodyPr>
          <a:lstStyle/>
          <a:p>
            <a:pPr marL="0" lvl="0" indent="0" algn="ctr" rtl="0">
              <a:lnSpc>
                <a:spcPct val="90000"/>
              </a:lnSpc>
              <a:spcBef>
                <a:spcPts val="0"/>
              </a:spcBef>
              <a:spcAft>
                <a:spcPts val="0"/>
              </a:spcAft>
              <a:buNone/>
            </a:pPr>
            <a:r>
              <a:rPr lang="en" sz="2400">
                <a:solidFill>
                  <a:schemeClr val="dk1"/>
                </a:solidFill>
                <a:latin typeface="Vollkorn"/>
                <a:ea typeface="Vollkorn"/>
                <a:cs typeface="Vollkorn"/>
                <a:sym typeface="Vollkorn"/>
              </a:rPr>
              <a:t>82%</a:t>
            </a:r>
            <a:endParaRPr sz="2400">
              <a:solidFill>
                <a:schemeClr val="dk1"/>
              </a:solidFill>
              <a:latin typeface="Vollkorn"/>
              <a:ea typeface="Vollkorn"/>
              <a:cs typeface="Vollkorn"/>
              <a:sym typeface="Vollkorn"/>
            </a:endParaRPr>
          </a:p>
        </p:txBody>
      </p:sp>
      <p:sp>
        <p:nvSpPr>
          <p:cNvPr id="2050" name="Google Shape;2050;p58"/>
          <p:cNvSpPr txBox="1"/>
          <p:nvPr/>
        </p:nvSpPr>
        <p:spPr>
          <a:xfrm>
            <a:off x="3091722" y="2255790"/>
            <a:ext cx="1018200" cy="444000"/>
          </a:xfrm>
          <a:prstGeom prst="rect">
            <a:avLst/>
          </a:prstGeom>
          <a:noFill/>
          <a:ln>
            <a:noFill/>
          </a:ln>
        </p:spPr>
        <p:txBody>
          <a:bodyPr spcFirstLastPara="1" wrap="square" lIns="0" tIns="91425" rIns="0" bIns="91425" anchor="ctr" anchorCtr="0">
            <a:noAutofit/>
          </a:bodyPr>
          <a:lstStyle/>
          <a:p>
            <a:pPr marL="0" lvl="0" indent="0" algn="ctr" rtl="0">
              <a:lnSpc>
                <a:spcPct val="90000"/>
              </a:lnSpc>
              <a:spcBef>
                <a:spcPts val="0"/>
              </a:spcBef>
              <a:spcAft>
                <a:spcPts val="0"/>
              </a:spcAft>
              <a:buNone/>
            </a:pPr>
            <a:r>
              <a:rPr lang="en" sz="2400">
                <a:solidFill>
                  <a:schemeClr val="dk1"/>
                </a:solidFill>
                <a:latin typeface="Vollkorn"/>
                <a:ea typeface="Vollkorn"/>
                <a:cs typeface="Vollkorn"/>
                <a:sym typeface="Vollkorn"/>
              </a:rPr>
              <a:t>70%</a:t>
            </a:r>
            <a:endParaRPr sz="2400">
              <a:solidFill>
                <a:schemeClr val="dk1"/>
              </a:solidFill>
              <a:latin typeface="Vollkorn"/>
              <a:ea typeface="Vollkorn"/>
              <a:cs typeface="Vollkorn"/>
              <a:sym typeface="Vollkorn"/>
            </a:endParaRPr>
          </a:p>
        </p:txBody>
      </p:sp>
      <p:sp>
        <p:nvSpPr>
          <p:cNvPr id="2051" name="Google Shape;2051;p58"/>
          <p:cNvSpPr txBox="1"/>
          <p:nvPr/>
        </p:nvSpPr>
        <p:spPr>
          <a:xfrm>
            <a:off x="5034097" y="2255790"/>
            <a:ext cx="1018200" cy="444000"/>
          </a:xfrm>
          <a:prstGeom prst="rect">
            <a:avLst/>
          </a:prstGeom>
          <a:noFill/>
          <a:ln>
            <a:noFill/>
          </a:ln>
        </p:spPr>
        <p:txBody>
          <a:bodyPr spcFirstLastPara="1" wrap="square" lIns="0" tIns="91425" rIns="0" bIns="91425" anchor="ctr" anchorCtr="0">
            <a:noAutofit/>
          </a:bodyPr>
          <a:lstStyle/>
          <a:p>
            <a:pPr marL="0" lvl="0" indent="0" algn="ctr" rtl="0">
              <a:lnSpc>
                <a:spcPct val="90000"/>
              </a:lnSpc>
              <a:spcBef>
                <a:spcPts val="0"/>
              </a:spcBef>
              <a:spcAft>
                <a:spcPts val="0"/>
              </a:spcAft>
              <a:buNone/>
            </a:pPr>
            <a:r>
              <a:rPr lang="en" sz="2400">
                <a:solidFill>
                  <a:schemeClr val="dk1"/>
                </a:solidFill>
                <a:latin typeface="Vollkorn"/>
                <a:ea typeface="Vollkorn"/>
                <a:cs typeface="Vollkorn"/>
                <a:sym typeface="Vollkorn"/>
              </a:rPr>
              <a:t>61%</a:t>
            </a:r>
            <a:endParaRPr sz="2400">
              <a:solidFill>
                <a:schemeClr val="dk1"/>
              </a:solidFill>
              <a:latin typeface="Vollkorn"/>
              <a:ea typeface="Vollkorn"/>
              <a:cs typeface="Vollkorn"/>
              <a:sym typeface="Vollkorn"/>
            </a:endParaRPr>
          </a:p>
        </p:txBody>
      </p:sp>
      <p:sp>
        <p:nvSpPr>
          <p:cNvPr id="2052" name="Google Shape;2052;p58"/>
          <p:cNvSpPr txBox="1"/>
          <p:nvPr/>
        </p:nvSpPr>
        <p:spPr>
          <a:xfrm>
            <a:off x="6976796" y="2255790"/>
            <a:ext cx="1018200" cy="444000"/>
          </a:xfrm>
          <a:prstGeom prst="rect">
            <a:avLst/>
          </a:prstGeom>
          <a:noFill/>
          <a:ln>
            <a:noFill/>
          </a:ln>
        </p:spPr>
        <p:txBody>
          <a:bodyPr spcFirstLastPara="1" wrap="square" lIns="0" tIns="91425" rIns="0" bIns="91425" anchor="ctr" anchorCtr="0">
            <a:noAutofit/>
          </a:bodyPr>
          <a:lstStyle/>
          <a:p>
            <a:pPr marL="0" lvl="0" indent="0" algn="ctr" rtl="0">
              <a:lnSpc>
                <a:spcPct val="90000"/>
              </a:lnSpc>
              <a:spcBef>
                <a:spcPts val="0"/>
              </a:spcBef>
              <a:spcAft>
                <a:spcPts val="0"/>
              </a:spcAft>
              <a:buNone/>
            </a:pPr>
            <a:r>
              <a:rPr lang="en" sz="2400">
                <a:solidFill>
                  <a:schemeClr val="dk1"/>
                </a:solidFill>
                <a:latin typeface="Vollkorn"/>
                <a:ea typeface="Vollkorn"/>
                <a:cs typeface="Vollkorn"/>
                <a:sym typeface="Vollkorn"/>
              </a:rPr>
              <a:t>54%</a:t>
            </a:r>
            <a:endParaRPr sz="2400">
              <a:solidFill>
                <a:schemeClr val="dk1"/>
              </a:solidFill>
              <a:latin typeface="Vollkorn"/>
              <a:ea typeface="Vollkorn"/>
              <a:cs typeface="Vollkorn"/>
              <a:sym typeface="Vollkorn"/>
            </a:endParaRPr>
          </a:p>
        </p:txBody>
      </p:sp>
      <p:grpSp>
        <p:nvGrpSpPr>
          <p:cNvPr id="2053" name="Google Shape;2053;p58"/>
          <p:cNvGrpSpPr/>
          <p:nvPr/>
        </p:nvGrpSpPr>
        <p:grpSpPr>
          <a:xfrm>
            <a:off x="2683122" y="3448859"/>
            <a:ext cx="1835400" cy="958941"/>
            <a:chOff x="2683122" y="3448859"/>
            <a:chExt cx="1835400" cy="958941"/>
          </a:xfrm>
        </p:grpSpPr>
        <p:sp>
          <p:nvSpPr>
            <p:cNvPr id="2054" name="Google Shape;2054;p58"/>
            <p:cNvSpPr txBox="1"/>
            <p:nvPr/>
          </p:nvSpPr>
          <p:spPr>
            <a:xfrm>
              <a:off x="2683122" y="3871100"/>
              <a:ext cx="1835400" cy="5367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dk2"/>
                  </a:solidFill>
                  <a:latin typeface="Roboto"/>
                  <a:ea typeface="Roboto"/>
                  <a:cs typeface="Roboto"/>
                  <a:sym typeface="Roboto"/>
                </a:rPr>
                <a:t>Die Sonne ist der Stern im Zentrum</a:t>
              </a:r>
              <a:endParaRPr>
                <a:solidFill>
                  <a:schemeClr val="dk2"/>
                </a:solidFill>
                <a:latin typeface="Roboto"/>
                <a:ea typeface="Roboto"/>
                <a:cs typeface="Roboto"/>
                <a:sym typeface="Roboto"/>
              </a:endParaRPr>
            </a:p>
          </p:txBody>
        </p:sp>
        <p:sp>
          <p:nvSpPr>
            <p:cNvPr id="2055" name="Google Shape;2055;p58"/>
            <p:cNvSpPr txBox="1"/>
            <p:nvPr/>
          </p:nvSpPr>
          <p:spPr>
            <a:xfrm>
              <a:off x="2683122" y="3448859"/>
              <a:ext cx="1835400" cy="4005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000">
                  <a:solidFill>
                    <a:schemeClr val="dk1"/>
                  </a:solidFill>
                  <a:latin typeface="Vollkorn"/>
                  <a:ea typeface="Vollkorn"/>
                  <a:cs typeface="Vollkorn"/>
                  <a:sym typeface="Vollkorn"/>
                </a:rPr>
                <a:t>SONNE</a:t>
              </a:r>
              <a:endParaRPr sz="2000">
                <a:solidFill>
                  <a:schemeClr val="dk1"/>
                </a:solidFill>
                <a:latin typeface="Vollkorn"/>
                <a:ea typeface="Vollkorn"/>
                <a:cs typeface="Vollkorn"/>
                <a:sym typeface="Vollkorn"/>
              </a:endParaRPr>
            </a:p>
          </p:txBody>
        </p:sp>
      </p:grpSp>
      <p:grpSp>
        <p:nvGrpSpPr>
          <p:cNvPr id="2056" name="Google Shape;2056;p58"/>
          <p:cNvGrpSpPr/>
          <p:nvPr/>
        </p:nvGrpSpPr>
        <p:grpSpPr>
          <a:xfrm>
            <a:off x="4625497" y="3448859"/>
            <a:ext cx="1835400" cy="958941"/>
            <a:chOff x="4625497" y="3448859"/>
            <a:chExt cx="1835400" cy="958941"/>
          </a:xfrm>
        </p:grpSpPr>
        <p:sp>
          <p:nvSpPr>
            <p:cNvPr id="2057" name="Google Shape;2057;p58"/>
            <p:cNvSpPr txBox="1"/>
            <p:nvPr/>
          </p:nvSpPr>
          <p:spPr>
            <a:xfrm>
              <a:off x="4625497" y="3871100"/>
              <a:ext cx="1835400" cy="5367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dk2"/>
                  </a:solidFill>
                  <a:latin typeface="Roboto"/>
                  <a:ea typeface="Roboto"/>
                  <a:cs typeface="Roboto"/>
                  <a:sym typeface="Roboto"/>
                </a:rPr>
                <a:t>Obwohl er rot ist, ist der Mars sehr kalt</a:t>
              </a:r>
              <a:endParaRPr>
                <a:solidFill>
                  <a:schemeClr val="dk2"/>
                </a:solidFill>
                <a:latin typeface="Roboto"/>
                <a:ea typeface="Roboto"/>
                <a:cs typeface="Roboto"/>
                <a:sym typeface="Roboto"/>
              </a:endParaRPr>
            </a:p>
          </p:txBody>
        </p:sp>
        <p:sp>
          <p:nvSpPr>
            <p:cNvPr id="2058" name="Google Shape;2058;p58"/>
            <p:cNvSpPr txBox="1"/>
            <p:nvPr/>
          </p:nvSpPr>
          <p:spPr>
            <a:xfrm>
              <a:off x="4625497" y="3448859"/>
              <a:ext cx="1835400" cy="4005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000">
                  <a:solidFill>
                    <a:schemeClr val="dk1"/>
                  </a:solidFill>
                  <a:latin typeface="Vollkorn"/>
                  <a:ea typeface="Vollkorn"/>
                  <a:cs typeface="Vollkorn"/>
                  <a:sym typeface="Vollkorn"/>
                </a:rPr>
                <a:t>MARS</a:t>
              </a:r>
              <a:endParaRPr sz="2000">
                <a:solidFill>
                  <a:schemeClr val="dk1"/>
                </a:solidFill>
                <a:latin typeface="Vollkorn"/>
                <a:ea typeface="Vollkorn"/>
                <a:cs typeface="Vollkorn"/>
                <a:sym typeface="Vollkorn"/>
              </a:endParaRPr>
            </a:p>
          </p:txBody>
        </p:sp>
      </p:grpSp>
      <p:grpSp>
        <p:nvGrpSpPr>
          <p:cNvPr id="2059" name="Google Shape;2059;p58"/>
          <p:cNvGrpSpPr/>
          <p:nvPr/>
        </p:nvGrpSpPr>
        <p:grpSpPr>
          <a:xfrm>
            <a:off x="6567872" y="3448859"/>
            <a:ext cx="1836049" cy="958941"/>
            <a:chOff x="6567872" y="3448859"/>
            <a:chExt cx="1836049" cy="958941"/>
          </a:xfrm>
        </p:grpSpPr>
        <p:sp>
          <p:nvSpPr>
            <p:cNvPr id="2060" name="Google Shape;2060;p58"/>
            <p:cNvSpPr txBox="1"/>
            <p:nvPr/>
          </p:nvSpPr>
          <p:spPr>
            <a:xfrm>
              <a:off x="6567872" y="3871100"/>
              <a:ext cx="1835400" cy="5367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dk2"/>
                  </a:solidFill>
                  <a:latin typeface="Roboto"/>
                  <a:ea typeface="Roboto"/>
                  <a:cs typeface="Roboto"/>
                  <a:sym typeface="Roboto"/>
                </a:rPr>
                <a:t>Die Venus ist fast so groß wie die Erde</a:t>
              </a:r>
              <a:endParaRPr>
                <a:solidFill>
                  <a:schemeClr val="dk2"/>
                </a:solidFill>
                <a:latin typeface="Roboto"/>
                <a:ea typeface="Roboto"/>
                <a:cs typeface="Roboto"/>
                <a:sym typeface="Roboto"/>
              </a:endParaRPr>
            </a:p>
          </p:txBody>
        </p:sp>
        <p:sp>
          <p:nvSpPr>
            <p:cNvPr id="2061" name="Google Shape;2061;p58"/>
            <p:cNvSpPr txBox="1"/>
            <p:nvPr/>
          </p:nvSpPr>
          <p:spPr>
            <a:xfrm>
              <a:off x="6568521" y="3448859"/>
              <a:ext cx="1835400" cy="4005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000">
                  <a:solidFill>
                    <a:schemeClr val="dk1"/>
                  </a:solidFill>
                  <a:latin typeface="Vollkorn"/>
                  <a:ea typeface="Vollkorn"/>
                  <a:cs typeface="Vollkorn"/>
                  <a:sym typeface="Vollkorn"/>
                </a:rPr>
                <a:t>VENUS</a:t>
              </a:r>
              <a:endParaRPr sz="2000">
                <a:solidFill>
                  <a:schemeClr val="dk1"/>
                </a:solidFill>
                <a:latin typeface="Vollkorn"/>
                <a:ea typeface="Vollkorn"/>
                <a:cs typeface="Vollkorn"/>
                <a:sym typeface="Vollkorn"/>
              </a:endParaRPr>
            </a:p>
          </p:txBody>
        </p:sp>
      </p:grpSp>
      <p:grpSp>
        <p:nvGrpSpPr>
          <p:cNvPr id="2062" name="Google Shape;2062;p58"/>
          <p:cNvGrpSpPr/>
          <p:nvPr/>
        </p:nvGrpSpPr>
        <p:grpSpPr>
          <a:xfrm>
            <a:off x="7884063" y="539400"/>
            <a:ext cx="736750" cy="709200"/>
            <a:chOff x="1426600" y="736000"/>
            <a:chExt cx="736750" cy="709200"/>
          </a:xfrm>
        </p:grpSpPr>
        <p:sp>
          <p:nvSpPr>
            <p:cNvPr id="2063" name="Google Shape;2063;p58"/>
            <p:cNvSpPr/>
            <p:nvPr/>
          </p:nvSpPr>
          <p:spPr>
            <a:xfrm>
              <a:off x="1611200" y="1094650"/>
              <a:ext cx="123075" cy="31600"/>
            </a:xfrm>
            <a:custGeom>
              <a:avLst/>
              <a:gdLst/>
              <a:ahLst/>
              <a:cxnLst/>
              <a:rect l="l" t="t" r="r" b="b"/>
              <a:pathLst>
                <a:path w="4923" h="1264" extrusionOk="0">
                  <a:moveTo>
                    <a:pt x="0" y="0"/>
                  </a:moveTo>
                  <a:lnTo>
                    <a:pt x="0" y="33"/>
                  </a:lnTo>
                  <a:cubicBezTo>
                    <a:pt x="0" y="33"/>
                    <a:pt x="1231" y="389"/>
                    <a:pt x="2461" y="713"/>
                  </a:cubicBezTo>
                  <a:cubicBezTo>
                    <a:pt x="2753" y="810"/>
                    <a:pt x="3044" y="907"/>
                    <a:pt x="3335" y="972"/>
                  </a:cubicBezTo>
                  <a:cubicBezTo>
                    <a:pt x="3627" y="1036"/>
                    <a:pt x="3918" y="1101"/>
                    <a:pt x="4145" y="1134"/>
                  </a:cubicBezTo>
                  <a:cubicBezTo>
                    <a:pt x="4598" y="1231"/>
                    <a:pt x="4922" y="1263"/>
                    <a:pt x="4922" y="1263"/>
                  </a:cubicBezTo>
                  <a:cubicBezTo>
                    <a:pt x="4922" y="1263"/>
                    <a:pt x="4631" y="1134"/>
                    <a:pt x="4177" y="1004"/>
                  </a:cubicBezTo>
                  <a:cubicBezTo>
                    <a:pt x="3951" y="907"/>
                    <a:pt x="3692" y="842"/>
                    <a:pt x="3400" y="777"/>
                  </a:cubicBezTo>
                  <a:cubicBezTo>
                    <a:pt x="3109" y="713"/>
                    <a:pt x="2785" y="648"/>
                    <a:pt x="2494" y="551"/>
                  </a:cubicBezTo>
                  <a:cubicBezTo>
                    <a:pt x="1263" y="292"/>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 name="Google Shape;2064;p58"/>
            <p:cNvSpPr/>
            <p:nvPr/>
          </p:nvSpPr>
          <p:spPr>
            <a:xfrm>
              <a:off x="1674325" y="995875"/>
              <a:ext cx="71275" cy="106075"/>
            </a:xfrm>
            <a:custGeom>
              <a:avLst/>
              <a:gdLst/>
              <a:ahLst/>
              <a:cxnLst/>
              <a:rect l="l" t="t" r="r" b="b"/>
              <a:pathLst>
                <a:path w="2851" h="4243" extrusionOk="0">
                  <a:moveTo>
                    <a:pt x="1" y="0"/>
                  </a:moveTo>
                  <a:cubicBezTo>
                    <a:pt x="1" y="0"/>
                    <a:pt x="681" y="1069"/>
                    <a:pt x="1361" y="2170"/>
                  </a:cubicBezTo>
                  <a:cubicBezTo>
                    <a:pt x="1555" y="2429"/>
                    <a:pt x="1717" y="2688"/>
                    <a:pt x="1879" y="2947"/>
                  </a:cubicBezTo>
                  <a:cubicBezTo>
                    <a:pt x="2041" y="3206"/>
                    <a:pt x="2203" y="3433"/>
                    <a:pt x="2332" y="3627"/>
                  </a:cubicBezTo>
                  <a:cubicBezTo>
                    <a:pt x="2624" y="3984"/>
                    <a:pt x="2851" y="4243"/>
                    <a:pt x="2851" y="4243"/>
                  </a:cubicBezTo>
                  <a:lnTo>
                    <a:pt x="2851" y="4210"/>
                  </a:lnTo>
                  <a:cubicBezTo>
                    <a:pt x="2851" y="4210"/>
                    <a:pt x="2721" y="3919"/>
                    <a:pt x="2494" y="3530"/>
                  </a:cubicBezTo>
                  <a:cubicBezTo>
                    <a:pt x="2365" y="3303"/>
                    <a:pt x="2203" y="3077"/>
                    <a:pt x="2041" y="2818"/>
                  </a:cubicBezTo>
                  <a:cubicBezTo>
                    <a:pt x="1879" y="2591"/>
                    <a:pt x="1685" y="2332"/>
                    <a:pt x="1491" y="2073"/>
                  </a:cubicBezTo>
                  <a:lnTo>
                    <a:pt x="3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 name="Google Shape;2065;p58"/>
            <p:cNvSpPr/>
            <p:nvPr/>
          </p:nvSpPr>
          <p:spPr>
            <a:xfrm>
              <a:off x="1773900" y="736000"/>
              <a:ext cx="6525" cy="374850"/>
            </a:xfrm>
            <a:custGeom>
              <a:avLst/>
              <a:gdLst/>
              <a:ahLst/>
              <a:cxnLst/>
              <a:rect l="l" t="t" r="r" b="b"/>
              <a:pathLst>
                <a:path w="261" h="14994" extrusionOk="0">
                  <a:moveTo>
                    <a:pt x="228" y="1"/>
                  </a:moveTo>
                  <a:cubicBezTo>
                    <a:pt x="228" y="1"/>
                    <a:pt x="163" y="3725"/>
                    <a:pt x="98" y="7481"/>
                  </a:cubicBezTo>
                  <a:cubicBezTo>
                    <a:pt x="33" y="9359"/>
                    <a:pt x="1" y="11237"/>
                    <a:pt x="33" y="12630"/>
                  </a:cubicBezTo>
                  <a:cubicBezTo>
                    <a:pt x="33" y="14055"/>
                    <a:pt x="66" y="14994"/>
                    <a:pt x="66" y="14994"/>
                  </a:cubicBezTo>
                  <a:lnTo>
                    <a:pt x="98" y="14994"/>
                  </a:lnTo>
                  <a:cubicBezTo>
                    <a:pt x="98" y="14994"/>
                    <a:pt x="163" y="14055"/>
                    <a:pt x="195" y="12630"/>
                  </a:cubicBezTo>
                  <a:cubicBezTo>
                    <a:pt x="228" y="11237"/>
                    <a:pt x="260" y="9359"/>
                    <a:pt x="260" y="7481"/>
                  </a:cubicBezTo>
                  <a:lnTo>
                    <a:pt x="26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 name="Google Shape;2066;p58"/>
            <p:cNvSpPr/>
            <p:nvPr/>
          </p:nvSpPr>
          <p:spPr>
            <a:xfrm>
              <a:off x="1800625" y="982100"/>
              <a:ext cx="89075" cy="136050"/>
            </a:xfrm>
            <a:custGeom>
              <a:avLst/>
              <a:gdLst/>
              <a:ahLst/>
              <a:cxnLst/>
              <a:rect l="l" t="t" r="r" b="b"/>
              <a:pathLst>
                <a:path w="3563" h="5442" extrusionOk="0">
                  <a:moveTo>
                    <a:pt x="3530" y="1"/>
                  </a:moveTo>
                  <a:cubicBezTo>
                    <a:pt x="3530" y="1"/>
                    <a:pt x="2624" y="1329"/>
                    <a:pt x="1717" y="2689"/>
                  </a:cubicBezTo>
                  <a:cubicBezTo>
                    <a:pt x="1490" y="3013"/>
                    <a:pt x="1264" y="3336"/>
                    <a:pt x="1037" y="3660"/>
                  </a:cubicBezTo>
                  <a:cubicBezTo>
                    <a:pt x="843" y="3984"/>
                    <a:pt x="648" y="4275"/>
                    <a:pt x="486" y="4535"/>
                  </a:cubicBezTo>
                  <a:cubicBezTo>
                    <a:pt x="163" y="5085"/>
                    <a:pt x="1" y="5441"/>
                    <a:pt x="1" y="5441"/>
                  </a:cubicBezTo>
                  <a:cubicBezTo>
                    <a:pt x="1" y="5441"/>
                    <a:pt x="260" y="5117"/>
                    <a:pt x="616" y="4632"/>
                  </a:cubicBezTo>
                  <a:cubicBezTo>
                    <a:pt x="810" y="4373"/>
                    <a:pt x="1005" y="4081"/>
                    <a:pt x="1199" y="3790"/>
                  </a:cubicBezTo>
                  <a:cubicBezTo>
                    <a:pt x="1425" y="3466"/>
                    <a:pt x="1620" y="3110"/>
                    <a:pt x="1846" y="2753"/>
                  </a:cubicBezTo>
                  <a:cubicBezTo>
                    <a:pt x="2688" y="1393"/>
                    <a:pt x="3563" y="1"/>
                    <a:pt x="35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 name="Google Shape;2067;p58"/>
            <p:cNvSpPr/>
            <p:nvPr/>
          </p:nvSpPr>
          <p:spPr>
            <a:xfrm>
              <a:off x="1814400" y="1076825"/>
              <a:ext cx="120650" cy="52650"/>
            </a:xfrm>
            <a:custGeom>
              <a:avLst/>
              <a:gdLst/>
              <a:ahLst/>
              <a:cxnLst/>
              <a:rect l="l" t="t" r="r" b="b"/>
              <a:pathLst>
                <a:path w="4826" h="2106" extrusionOk="0">
                  <a:moveTo>
                    <a:pt x="4825" y="1"/>
                  </a:moveTo>
                  <a:lnTo>
                    <a:pt x="2396" y="972"/>
                  </a:lnTo>
                  <a:cubicBezTo>
                    <a:pt x="2073" y="1102"/>
                    <a:pt x="1781" y="1231"/>
                    <a:pt x="1490" y="1328"/>
                  </a:cubicBezTo>
                  <a:cubicBezTo>
                    <a:pt x="1198" y="1458"/>
                    <a:pt x="939" y="1587"/>
                    <a:pt x="713" y="1685"/>
                  </a:cubicBezTo>
                  <a:cubicBezTo>
                    <a:pt x="292" y="1911"/>
                    <a:pt x="0" y="2073"/>
                    <a:pt x="0" y="2073"/>
                  </a:cubicBezTo>
                  <a:lnTo>
                    <a:pt x="0" y="2106"/>
                  </a:lnTo>
                  <a:cubicBezTo>
                    <a:pt x="0" y="2106"/>
                    <a:pt x="324" y="2008"/>
                    <a:pt x="777" y="1847"/>
                  </a:cubicBezTo>
                  <a:cubicBezTo>
                    <a:pt x="1004" y="1749"/>
                    <a:pt x="1295" y="1652"/>
                    <a:pt x="1555" y="1523"/>
                  </a:cubicBezTo>
                  <a:cubicBezTo>
                    <a:pt x="1846" y="1393"/>
                    <a:pt x="2137" y="1264"/>
                    <a:pt x="2461" y="1134"/>
                  </a:cubicBezTo>
                  <a:cubicBezTo>
                    <a:pt x="3627" y="584"/>
                    <a:pt x="4825" y="33"/>
                    <a:pt x="4825" y="33"/>
                  </a:cubicBezTo>
                  <a:lnTo>
                    <a:pt x="482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 name="Google Shape;2068;p58"/>
            <p:cNvSpPr/>
            <p:nvPr/>
          </p:nvSpPr>
          <p:spPr>
            <a:xfrm>
              <a:off x="1817625" y="1135925"/>
              <a:ext cx="345725" cy="12175"/>
            </a:xfrm>
            <a:custGeom>
              <a:avLst/>
              <a:gdLst/>
              <a:ahLst/>
              <a:cxnLst/>
              <a:rect l="l" t="t" r="r" b="b"/>
              <a:pathLst>
                <a:path w="13829" h="487" extrusionOk="0">
                  <a:moveTo>
                    <a:pt x="13828" y="1"/>
                  </a:moveTo>
                  <a:cubicBezTo>
                    <a:pt x="13828" y="1"/>
                    <a:pt x="10395" y="65"/>
                    <a:pt x="6931" y="163"/>
                  </a:cubicBezTo>
                  <a:cubicBezTo>
                    <a:pt x="5182" y="195"/>
                    <a:pt x="3466" y="260"/>
                    <a:pt x="2170" y="325"/>
                  </a:cubicBezTo>
                  <a:cubicBezTo>
                    <a:pt x="875" y="389"/>
                    <a:pt x="1" y="454"/>
                    <a:pt x="1" y="454"/>
                  </a:cubicBezTo>
                  <a:lnTo>
                    <a:pt x="1" y="486"/>
                  </a:lnTo>
                  <a:lnTo>
                    <a:pt x="2170" y="486"/>
                  </a:lnTo>
                  <a:cubicBezTo>
                    <a:pt x="3466" y="454"/>
                    <a:pt x="5182" y="389"/>
                    <a:pt x="6931" y="325"/>
                  </a:cubicBezTo>
                  <a:cubicBezTo>
                    <a:pt x="10396" y="163"/>
                    <a:pt x="13828" y="1"/>
                    <a:pt x="13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 name="Google Shape;2069;p58"/>
            <p:cNvSpPr/>
            <p:nvPr/>
          </p:nvSpPr>
          <p:spPr>
            <a:xfrm>
              <a:off x="1814400" y="1169925"/>
              <a:ext cx="114175" cy="83425"/>
            </a:xfrm>
            <a:custGeom>
              <a:avLst/>
              <a:gdLst/>
              <a:ahLst/>
              <a:cxnLst/>
              <a:rect l="l" t="t" r="r" b="b"/>
              <a:pathLst>
                <a:path w="4567" h="3337" extrusionOk="0">
                  <a:moveTo>
                    <a:pt x="0" y="1"/>
                  </a:moveTo>
                  <a:cubicBezTo>
                    <a:pt x="0" y="1"/>
                    <a:pt x="259" y="260"/>
                    <a:pt x="680" y="584"/>
                  </a:cubicBezTo>
                  <a:cubicBezTo>
                    <a:pt x="874" y="746"/>
                    <a:pt x="1134" y="940"/>
                    <a:pt x="1393" y="1134"/>
                  </a:cubicBezTo>
                  <a:cubicBezTo>
                    <a:pt x="1652" y="1328"/>
                    <a:pt x="1943" y="1523"/>
                    <a:pt x="2235" y="1717"/>
                  </a:cubicBezTo>
                  <a:cubicBezTo>
                    <a:pt x="3400" y="2527"/>
                    <a:pt x="4566" y="3336"/>
                    <a:pt x="4566" y="3336"/>
                  </a:cubicBezTo>
                  <a:lnTo>
                    <a:pt x="4566" y="3304"/>
                  </a:lnTo>
                  <a:lnTo>
                    <a:pt x="2332" y="1588"/>
                  </a:lnTo>
                  <a:cubicBezTo>
                    <a:pt x="2040" y="1393"/>
                    <a:pt x="1781" y="1167"/>
                    <a:pt x="1522" y="972"/>
                  </a:cubicBezTo>
                  <a:cubicBezTo>
                    <a:pt x="1231" y="778"/>
                    <a:pt x="972" y="584"/>
                    <a:pt x="777" y="454"/>
                  </a:cubicBezTo>
                  <a:cubicBezTo>
                    <a:pt x="324" y="163"/>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 name="Google Shape;2070;p58"/>
            <p:cNvSpPr/>
            <p:nvPr/>
          </p:nvSpPr>
          <p:spPr>
            <a:xfrm>
              <a:off x="1804675" y="1195025"/>
              <a:ext cx="68025" cy="102025"/>
            </a:xfrm>
            <a:custGeom>
              <a:avLst/>
              <a:gdLst/>
              <a:ahLst/>
              <a:cxnLst/>
              <a:rect l="l" t="t" r="r" b="b"/>
              <a:pathLst>
                <a:path w="2721" h="4081" extrusionOk="0">
                  <a:moveTo>
                    <a:pt x="1" y="1"/>
                  </a:moveTo>
                  <a:cubicBezTo>
                    <a:pt x="1" y="1"/>
                    <a:pt x="130" y="292"/>
                    <a:pt x="357" y="681"/>
                  </a:cubicBezTo>
                  <a:cubicBezTo>
                    <a:pt x="486" y="875"/>
                    <a:pt x="616" y="1102"/>
                    <a:pt x="778" y="1361"/>
                  </a:cubicBezTo>
                  <a:cubicBezTo>
                    <a:pt x="940" y="1587"/>
                    <a:pt x="1134" y="1846"/>
                    <a:pt x="1296" y="2073"/>
                  </a:cubicBezTo>
                  <a:lnTo>
                    <a:pt x="2721" y="4081"/>
                  </a:lnTo>
                  <a:cubicBezTo>
                    <a:pt x="2721" y="4081"/>
                    <a:pt x="2073" y="3045"/>
                    <a:pt x="1425" y="2008"/>
                  </a:cubicBezTo>
                  <a:cubicBezTo>
                    <a:pt x="1263" y="1749"/>
                    <a:pt x="1102" y="1490"/>
                    <a:pt x="972" y="1231"/>
                  </a:cubicBezTo>
                  <a:cubicBezTo>
                    <a:pt x="810" y="1005"/>
                    <a:pt x="648" y="778"/>
                    <a:pt x="486" y="584"/>
                  </a:cubicBezTo>
                  <a:cubicBezTo>
                    <a:pt x="227" y="227"/>
                    <a:pt x="33" y="1"/>
                    <a:pt x="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 name="Google Shape;2071;p58"/>
            <p:cNvSpPr/>
            <p:nvPr/>
          </p:nvSpPr>
          <p:spPr>
            <a:xfrm>
              <a:off x="1774725" y="1198275"/>
              <a:ext cx="5700" cy="246925"/>
            </a:xfrm>
            <a:custGeom>
              <a:avLst/>
              <a:gdLst/>
              <a:ahLst/>
              <a:cxnLst/>
              <a:rect l="l" t="t" r="r" b="b"/>
              <a:pathLst>
                <a:path w="228" h="9877" extrusionOk="0">
                  <a:moveTo>
                    <a:pt x="33" y="0"/>
                  </a:moveTo>
                  <a:cubicBezTo>
                    <a:pt x="33" y="0"/>
                    <a:pt x="0" y="615"/>
                    <a:pt x="0" y="1522"/>
                  </a:cubicBezTo>
                  <a:cubicBezTo>
                    <a:pt x="0" y="2008"/>
                    <a:pt x="0" y="2526"/>
                    <a:pt x="0" y="3109"/>
                  </a:cubicBezTo>
                  <a:cubicBezTo>
                    <a:pt x="0" y="3692"/>
                    <a:pt x="33" y="4307"/>
                    <a:pt x="65" y="4955"/>
                  </a:cubicBezTo>
                  <a:lnTo>
                    <a:pt x="195" y="9877"/>
                  </a:lnTo>
                  <a:lnTo>
                    <a:pt x="227" y="9877"/>
                  </a:lnTo>
                  <a:lnTo>
                    <a:pt x="227" y="4922"/>
                  </a:lnTo>
                  <a:cubicBezTo>
                    <a:pt x="195" y="4307"/>
                    <a:pt x="195" y="3692"/>
                    <a:pt x="195" y="3109"/>
                  </a:cubicBezTo>
                  <a:cubicBezTo>
                    <a:pt x="195" y="2526"/>
                    <a:pt x="162" y="2008"/>
                    <a:pt x="162" y="1522"/>
                  </a:cubicBezTo>
                  <a:cubicBezTo>
                    <a:pt x="130" y="615"/>
                    <a:pt x="65"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 name="Google Shape;2072;p58"/>
            <p:cNvSpPr/>
            <p:nvPr/>
          </p:nvSpPr>
          <p:spPr>
            <a:xfrm>
              <a:off x="1668675" y="1191800"/>
              <a:ext cx="83400" cy="95550"/>
            </a:xfrm>
            <a:custGeom>
              <a:avLst/>
              <a:gdLst/>
              <a:ahLst/>
              <a:cxnLst/>
              <a:rect l="l" t="t" r="r" b="b"/>
              <a:pathLst>
                <a:path w="3336" h="3822" extrusionOk="0">
                  <a:moveTo>
                    <a:pt x="3303" y="0"/>
                  </a:moveTo>
                  <a:cubicBezTo>
                    <a:pt x="3303" y="0"/>
                    <a:pt x="3077" y="194"/>
                    <a:pt x="2753" y="551"/>
                  </a:cubicBezTo>
                  <a:cubicBezTo>
                    <a:pt x="2591" y="713"/>
                    <a:pt x="2397" y="907"/>
                    <a:pt x="2202" y="1134"/>
                  </a:cubicBezTo>
                  <a:cubicBezTo>
                    <a:pt x="2008" y="1360"/>
                    <a:pt x="1814" y="1619"/>
                    <a:pt x="1587" y="1846"/>
                  </a:cubicBezTo>
                  <a:cubicBezTo>
                    <a:pt x="810" y="2850"/>
                    <a:pt x="0" y="3821"/>
                    <a:pt x="0" y="3821"/>
                  </a:cubicBezTo>
                  <a:cubicBezTo>
                    <a:pt x="0" y="3821"/>
                    <a:pt x="875" y="2882"/>
                    <a:pt x="1717" y="1975"/>
                  </a:cubicBezTo>
                  <a:cubicBezTo>
                    <a:pt x="1943" y="1716"/>
                    <a:pt x="2137" y="1490"/>
                    <a:pt x="2364" y="1295"/>
                  </a:cubicBezTo>
                  <a:cubicBezTo>
                    <a:pt x="2558" y="1069"/>
                    <a:pt x="2720" y="842"/>
                    <a:pt x="2882" y="648"/>
                  </a:cubicBezTo>
                  <a:cubicBezTo>
                    <a:pt x="3141" y="292"/>
                    <a:pt x="3336" y="0"/>
                    <a:pt x="33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 name="Google Shape;2073;p58"/>
            <p:cNvSpPr/>
            <p:nvPr/>
          </p:nvSpPr>
          <p:spPr>
            <a:xfrm>
              <a:off x="1635475" y="1179650"/>
              <a:ext cx="98800" cy="45350"/>
            </a:xfrm>
            <a:custGeom>
              <a:avLst/>
              <a:gdLst/>
              <a:ahLst/>
              <a:cxnLst/>
              <a:rect l="l" t="t" r="r" b="b"/>
              <a:pathLst>
                <a:path w="3952" h="1814" extrusionOk="0">
                  <a:moveTo>
                    <a:pt x="3919" y="0"/>
                  </a:moveTo>
                  <a:cubicBezTo>
                    <a:pt x="3919" y="0"/>
                    <a:pt x="3660" y="65"/>
                    <a:pt x="3304" y="195"/>
                  </a:cubicBezTo>
                  <a:cubicBezTo>
                    <a:pt x="3109" y="292"/>
                    <a:pt x="2883" y="357"/>
                    <a:pt x="2656" y="486"/>
                  </a:cubicBezTo>
                  <a:cubicBezTo>
                    <a:pt x="2429" y="583"/>
                    <a:pt x="2170" y="713"/>
                    <a:pt x="1943" y="842"/>
                  </a:cubicBezTo>
                  <a:cubicBezTo>
                    <a:pt x="972" y="1296"/>
                    <a:pt x="1" y="1781"/>
                    <a:pt x="1" y="1781"/>
                  </a:cubicBezTo>
                  <a:lnTo>
                    <a:pt x="33" y="1814"/>
                  </a:lnTo>
                  <a:cubicBezTo>
                    <a:pt x="33" y="1814"/>
                    <a:pt x="1037" y="1393"/>
                    <a:pt x="2008" y="972"/>
                  </a:cubicBezTo>
                  <a:cubicBezTo>
                    <a:pt x="2267" y="875"/>
                    <a:pt x="2494" y="778"/>
                    <a:pt x="2753" y="680"/>
                  </a:cubicBezTo>
                  <a:cubicBezTo>
                    <a:pt x="2980" y="551"/>
                    <a:pt x="3174" y="454"/>
                    <a:pt x="3368" y="357"/>
                  </a:cubicBezTo>
                  <a:cubicBezTo>
                    <a:pt x="3725" y="162"/>
                    <a:pt x="3951" y="0"/>
                    <a:pt x="39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 name="Google Shape;2074;p58"/>
            <p:cNvSpPr/>
            <p:nvPr/>
          </p:nvSpPr>
          <p:spPr>
            <a:xfrm>
              <a:off x="1426600" y="1137550"/>
              <a:ext cx="301200" cy="14150"/>
            </a:xfrm>
            <a:custGeom>
              <a:avLst/>
              <a:gdLst/>
              <a:ahLst/>
              <a:cxnLst/>
              <a:rect l="l" t="t" r="r" b="b"/>
              <a:pathLst>
                <a:path w="12048" h="566" extrusionOk="0">
                  <a:moveTo>
                    <a:pt x="1" y="0"/>
                  </a:moveTo>
                  <a:lnTo>
                    <a:pt x="1" y="33"/>
                  </a:lnTo>
                  <a:cubicBezTo>
                    <a:pt x="1" y="33"/>
                    <a:pt x="3012" y="195"/>
                    <a:pt x="6024" y="357"/>
                  </a:cubicBezTo>
                  <a:cubicBezTo>
                    <a:pt x="7514" y="454"/>
                    <a:pt x="9036" y="519"/>
                    <a:pt x="10169" y="551"/>
                  </a:cubicBezTo>
                  <a:cubicBezTo>
                    <a:pt x="10547" y="562"/>
                    <a:pt x="10881" y="565"/>
                    <a:pt x="11160" y="565"/>
                  </a:cubicBezTo>
                  <a:cubicBezTo>
                    <a:pt x="11716" y="565"/>
                    <a:pt x="12047" y="551"/>
                    <a:pt x="12047" y="551"/>
                  </a:cubicBezTo>
                  <a:cubicBezTo>
                    <a:pt x="12047" y="551"/>
                    <a:pt x="11302" y="454"/>
                    <a:pt x="10169" y="389"/>
                  </a:cubicBezTo>
                  <a:cubicBezTo>
                    <a:pt x="9036" y="292"/>
                    <a:pt x="7514" y="260"/>
                    <a:pt x="6024" y="195"/>
                  </a:cubicBez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75" name="Google Shape;2075;p58"/>
          <p:cNvGrpSpPr/>
          <p:nvPr/>
        </p:nvGrpSpPr>
        <p:grpSpPr>
          <a:xfrm>
            <a:off x="458875" y="1197191"/>
            <a:ext cx="508425" cy="489000"/>
            <a:chOff x="3034425" y="1221750"/>
            <a:chExt cx="508425" cy="489000"/>
          </a:xfrm>
        </p:grpSpPr>
        <p:sp>
          <p:nvSpPr>
            <p:cNvPr id="2076" name="Google Shape;2076;p58"/>
            <p:cNvSpPr/>
            <p:nvPr/>
          </p:nvSpPr>
          <p:spPr>
            <a:xfrm>
              <a:off x="3162325" y="1469475"/>
              <a:ext cx="85025" cy="21875"/>
            </a:xfrm>
            <a:custGeom>
              <a:avLst/>
              <a:gdLst/>
              <a:ahLst/>
              <a:cxnLst/>
              <a:rect l="l" t="t" r="r" b="b"/>
              <a:pathLst>
                <a:path w="3401" h="875" extrusionOk="0">
                  <a:moveTo>
                    <a:pt x="1" y="0"/>
                  </a:moveTo>
                  <a:cubicBezTo>
                    <a:pt x="1" y="0"/>
                    <a:pt x="843" y="260"/>
                    <a:pt x="1685" y="519"/>
                  </a:cubicBezTo>
                  <a:cubicBezTo>
                    <a:pt x="1879" y="551"/>
                    <a:pt x="2106" y="616"/>
                    <a:pt x="2300" y="680"/>
                  </a:cubicBezTo>
                  <a:cubicBezTo>
                    <a:pt x="2494" y="745"/>
                    <a:pt x="2688" y="778"/>
                    <a:pt x="2850" y="810"/>
                  </a:cubicBezTo>
                  <a:cubicBezTo>
                    <a:pt x="3174" y="842"/>
                    <a:pt x="3369" y="875"/>
                    <a:pt x="3369" y="875"/>
                  </a:cubicBezTo>
                  <a:lnTo>
                    <a:pt x="3401" y="842"/>
                  </a:lnTo>
                  <a:cubicBezTo>
                    <a:pt x="3401" y="842"/>
                    <a:pt x="3174" y="745"/>
                    <a:pt x="2883" y="648"/>
                  </a:cubicBezTo>
                  <a:cubicBezTo>
                    <a:pt x="2721" y="583"/>
                    <a:pt x="2527" y="519"/>
                    <a:pt x="2332" y="486"/>
                  </a:cubicBezTo>
                  <a:cubicBezTo>
                    <a:pt x="2138" y="454"/>
                    <a:pt x="1911" y="389"/>
                    <a:pt x="1717" y="357"/>
                  </a:cubicBezTo>
                  <a:cubicBezTo>
                    <a:pt x="843" y="162"/>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 name="Google Shape;2077;p58"/>
            <p:cNvSpPr/>
            <p:nvPr/>
          </p:nvSpPr>
          <p:spPr>
            <a:xfrm>
              <a:off x="3206050" y="1400650"/>
              <a:ext cx="48600" cy="73700"/>
            </a:xfrm>
            <a:custGeom>
              <a:avLst/>
              <a:gdLst/>
              <a:ahLst/>
              <a:cxnLst/>
              <a:rect l="l" t="t" r="r" b="b"/>
              <a:pathLst>
                <a:path w="1944" h="2948" extrusionOk="0">
                  <a:moveTo>
                    <a:pt x="0" y="1"/>
                  </a:moveTo>
                  <a:cubicBezTo>
                    <a:pt x="1" y="1"/>
                    <a:pt x="454" y="778"/>
                    <a:pt x="907" y="1523"/>
                  </a:cubicBezTo>
                  <a:cubicBezTo>
                    <a:pt x="1037" y="1685"/>
                    <a:pt x="1134" y="1879"/>
                    <a:pt x="1231" y="2073"/>
                  </a:cubicBezTo>
                  <a:cubicBezTo>
                    <a:pt x="1360" y="2235"/>
                    <a:pt x="1490" y="2397"/>
                    <a:pt x="1587" y="2527"/>
                  </a:cubicBezTo>
                  <a:cubicBezTo>
                    <a:pt x="1781" y="2786"/>
                    <a:pt x="1943" y="2948"/>
                    <a:pt x="1943" y="2948"/>
                  </a:cubicBezTo>
                  <a:lnTo>
                    <a:pt x="1943" y="2915"/>
                  </a:lnTo>
                  <a:cubicBezTo>
                    <a:pt x="1943" y="2915"/>
                    <a:pt x="1879" y="2721"/>
                    <a:pt x="1717" y="2430"/>
                  </a:cubicBezTo>
                  <a:cubicBezTo>
                    <a:pt x="1620" y="2268"/>
                    <a:pt x="1522" y="2106"/>
                    <a:pt x="1425" y="1944"/>
                  </a:cubicBezTo>
                  <a:cubicBezTo>
                    <a:pt x="1296" y="1782"/>
                    <a:pt x="1166" y="1588"/>
                    <a:pt x="1037" y="1426"/>
                  </a:cubicBezTo>
                  <a:cubicBezTo>
                    <a:pt x="519" y="713"/>
                    <a:pt x="1"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 name="Google Shape;2078;p58"/>
            <p:cNvSpPr/>
            <p:nvPr/>
          </p:nvSpPr>
          <p:spPr>
            <a:xfrm>
              <a:off x="3273250" y="1221750"/>
              <a:ext cx="6500" cy="258275"/>
            </a:xfrm>
            <a:custGeom>
              <a:avLst/>
              <a:gdLst/>
              <a:ahLst/>
              <a:cxnLst/>
              <a:rect l="l" t="t" r="r" b="b"/>
              <a:pathLst>
                <a:path w="260" h="10331" extrusionOk="0">
                  <a:moveTo>
                    <a:pt x="194" y="0"/>
                  </a:moveTo>
                  <a:cubicBezTo>
                    <a:pt x="194" y="0"/>
                    <a:pt x="130" y="2591"/>
                    <a:pt x="65" y="5149"/>
                  </a:cubicBezTo>
                  <a:cubicBezTo>
                    <a:pt x="33" y="6444"/>
                    <a:pt x="0" y="7740"/>
                    <a:pt x="33" y="8711"/>
                  </a:cubicBezTo>
                  <a:cubicBezTo>
                    <a:pt x="65" y="9683"/>
                    <a:pt x="97" y="10330"/>
                    <a:pt x="97" y="10330"/>
                  </a:cubicBezTo>
                  <a:cubicBezTo>
                    <a:pt x="97" y="10330"/>
                    <a:pt x="162" y="9683"/>
                    <a:pt x="194" y="8711"/>
                  </a:cubicBezTo>
                  <a:cubicBezTo>
                    <a:pt x="227" y="7740"/>
                    <a:pt x="259" y="6444"/>
                    <a:pt x="227" y="5149"/>
                  </a:cubicBezTo>
                  <a:lnTo>
                    <a:pt x="22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 name="Google Shape;2079;p58"/>
            <p:cNvSpPr/>
            <p:nvPr/>
          </p:nvSpPr>
          <p:spPr>
            <a:xfrm>
              <a:off x="3292675" y="1390950"/>
              <a:ext cx="61550" cy="94750"/>
            </a:xfrm>
            <a:custGeom>
              <a:avLst/>
              <a:gdLst/>
              <a:ahLst/>
              <a:cxnLst/>
              <a:rect l="l" t="t" r="r" b="b"/>
              <a:pathLst>
                <a:path w="2462" h="3790" extrusionOk="0">
                  <a:moveTo>
                    <a:pt x="2429" y="0"/>
                  </a:moveTo>
                  <a:cubicBezTo>
                    <a:pt x="2429" y="0"/>
                    <a:pt x="1781" y="939"/>
                    <a:pt x="1166" y="1846"/>
                  </a:cubicBezTo>
                  <a:cubicBezTo>
                    <a:pt x="1004" y="2073"/>
                    <a:pt x="842" y="2299"/>
                    <a:pt x="680" y="2526"/>
                  </a:cubicBezTo>
                  <a:cubicBezTo>
                    <a:pt x="551" y="2753"/>
                    <a:pt x="421" y="2947"/>
                    <a:pt x="324" y="3141"/>
                  </a:cubicBezTo>
                  <a:cubicBezTo>
                    <a:pt x="97" y="3498"/>
                    <a:pt x="0" y="3757"/>
                    <a:pt x="0" y="3757"/>
                  </a:cubicBezTo>
                  <a:lnTo>
                    <a:pt x="0" y="3789"/>
                  </a:lnTo>
                  <a:cubicBezTo>
                    <a:pt x="0" y="3789"/>
                    <a:pt x="195" y="3562"/>
                    <a:pt x="454" y="3239"/>
                  </a:cubicBezTo>
                  <a:cubicBezTo>
                    <a:pt x="583" y="3044"/>
                    <a:pt x="713" y="2850"/>
                    <a:pt x="875" y="2656"/>
                  </a:cubicBezTo>
                  <a:cubicBezTo>
                    <a:pt x="1004" y="2429"/>
                    <a:pt x="1134" y="2170"/>
                    <a:pt x="1296" y="1943"/>
                  </a:cubicBezTo>
                  <a:cubicBezTo>
                    <a:pt x="1879" y="972"/>
                    <a:pt x="2461" y="33"/>
                    <a:pt x="2461" y="33"/>
                  </a:cubicBezTo>
                  <a:lnTo>
                    <a:pt x="242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 name="Google Shape;2080;p58"/>
            <p:cNvSpPr/>
            <p:nvPr/>
          </p:nvSpPr>
          <p:spPr>
            <a:xfrm>
              <a:off x="3301575" y="1456525"/>
              <a:ext cx="84225" cy="36450"/>
            </a:xfrm>
            <a:custGeom>
              <a:avLst/>
              <a:gdLst/>
              <a:ahLst/>
              <a:cxnLst/>
              <a:rect l="l" t="t" r="r" b="b"/>
              <a:pathLst>
                <a:path w="3369" h="1458" extrusionOk="0">
                  <a:moveTo>
                    <a:pt x="3336" y="0"/>
                  </a:moveTo>
                  <a:cubicBezTo>
                    <a:pt x="3336" y="0"/>
                    <a:pt x="2494" y="324"/>
                    <a:pt x="1652" y="648"/>
                  </a:cubicBezTo>
                  <a:cubicBezTo>
                    <a:pt x="1458" y="745"/>
                    <a:pt x="1231" y="810"/>
                    <a:pt x="1037" y="907"/>
                  </a:cubicBezTo>
                  <a:cubicBezTo>
                    <a:pt x="842" y="972"/>
                    <a:pt x="648" y="1069"/>
                    <a:pt x="519" y="1134"/>
                  </a:cubicBezTo>
                  <a:cubicBezTo>
                    <a:pt x="195" y="1296"/>
                    <a:pt x="1" y="1425"/>
                    <a:pt x="1" y="1425"/>
                  </a:cubicBezTo>
                  <a:lnTo>
                    <a:pt x="33" y="1458"/>
                  </a:lnTo>
                  <a:cubicBezTo>
                    <a:pt x="33" y="1458"/>
                    <a:pt x="260" y="1393"/>
                    <a:pt x="583" y="1296"/>
                  </a:cubicBezTo>
                  <a:cubicBezTo>
                    <a:pt x="745" y="1231"/>
                    <a:pt x="907" y="1166"/>
                    <a:pt x="1102" y="1101"/>
                  </a:cubicBezTo>
                  <a:cubicBezTo>
                    <a:pt x="1296" y="1004"/>
                    <a:pt x="1523" y="907"/>
                    <a:pt x="1717" y="810"/>
                  </a:cubicBezTo>
                  <a:cubicBezTo>
                    <a:pt x="2526" y="421"/>
                    <a:pt x="3368" y="33"/>
                    <a:pt x="3368" y="33"/>
                  </a:cubicBezTo>
                  <a:lnTo>
                    <a:pt x="33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 name="Google Shape;2081;p58"/>
            <p:cNvSpPr/>
            <p:nvPr/>
          </p:nvSpPr>
          <p:spPr>
            <a:xfrm>
              <a:off x="3304825" y="1497000"/>
              <a:ext cx="238025" cy="9750"/>
            </a:xfrm>
            <a:custGeom>
              <a:avLst/>
              <a:gdLst/>
              <a:ahLst/>
              <a:cxnLst/>
              <a:rect l="l" t="t" r="r" b="b"/>
              <a:pathLst>
                <a:path w="9521" h="390" extrusionOk="0">
                  <a:moveTo>
                    <a:pt x="9521" y="0"/>
                  </a:moveTo>
                  <a:cubicBezTo>
                    <a:pt x="9521" y="0"/>
                    <a:pt x="7124" y="65"/>
                    <a:pt x="4760" y="98"/>
                  </a:cubicBezTo>
                  <a:cubicBezTo>
                    <a:pt x="4145" y="130"/>
                    <a:pt x="3562" y="130"/>
                    <a:pt x="3012" y="130"/>
                  </a:cubicBezTo>
                  <a:cubicBezTo>
                    <a:pt x="2429" y="162"/>
                    <a:pt x="1911" y="195"/>
                    <a:pt x="1457" y="227"/>
                  </a:cubicBezTo>
                  <a:cubicBezTo>
                    <a:pt x="583" y="260"/>
                    <a:pt x="0" y="324"/>
                    <a:pt x="0" y="324"/>
                  </a:cubicBezTo>
                  <a:lnTo>
                    <a:pt x="0" y="357"/>
                  </a:lnTo>
                  <a:cubicBezTo>
                    <a:pt x="0" y="357"/>
                    <a:pt x="583" y="389"/>
                    <a:pt x="1490" y="389"/>
                  </a:cubicBezTo>
                  <a:cubicBezTo>
                    <a:pt x="1911" y="389"/>
                    <a:pt x="2461" y="357"/>
                    <a:pt x="3012" y="357"/>
                  </a:cubicBezTo>
                  <a:cubicBezTo>
                    <a:pt x="3562" y="324"/>
                    <a:pt x="4145" y="292"/>
                    <a:pt x="4760" y="260"/>
                  </a:cubicBezTo>
                  <a:lnTo>
                    <a:pt x="9521" y="33"/>
                  </a:lnTo>
                  <a:lnTo>
                    <a:pt x="952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 name="Google Shape;2082;p58"/>
            <p:cNvSpPr/>
            <p:nvPr/>
          </p:nvSpPr>
          <p:spPr>
            <a:xfrm>
              <a:off x="3302375" y="1520475"/>
              <a:ext cx="78575" cy="57500"/>
            </a:xfrm>
            <a:custGeom>
              <a:avLst/>
              <a:gdLst/>
              <a:ahLst/>
              <a:cxnLst/>
              <a:rect l="l" t="t" r="r" b="b"/>
              <a:pathLst>
                <a:path w="3143" h="2300" extrusionOk="0">
                  <a:moveTo>
                    <a:pt x="1" y="1"/>
                  </a:moveTo>
                  <a:lnTo>
                    <a:pt x="1" y="33"/>
                  </a:lnTo>
                  <a:cubicBezTo>
                    <a:pt x="1" y="33"/>
                    <a:pt x="163" y="195"/>
                    <a:pt x="454" y="454"/>
                  </a:cubicBezTo>
                  <a:cubicBezTo>
                    <a:pt x="584" y="551"/>
                    <a:pt x="746" y="681"/>
                    <a:pt x="940" y="810"/>
                  </a:cubicBezTo>
                  <a:cubicBezTo>
                    <a:pt x="1102" y="940"/>
                    <a:pt x="1329" y="1102"/>
                    <a:pt x="1523" y="1231"/>
                  </a:cubicBezTo>
                  <a:cubicBezTo>
                    <a:pt x="2332" y="1782"/>
                    <a:pt x="3142" y="2300"/>
                    <a:pt x="3142" y="2300"/>
                  </a:cubicBezTo>
                  <a:cubicBezTo>
                    <a:pt x="3142" y="2300"/>
                    <a:pt x="2365" y="1684"/>
                    <a:pt x="1620" y="1102"/>
                  </a:cubicBezTo>
                  <a:cubicBezTo>
                    <a:pt x="1426" y="940"/>
                    <a:pt x="1231" y="810"/>
                    <a:pt x="1037" y="648"/>
                  </a:cubicBezTo>
                  <a:cubicBezTo>
                    <a:pt x="875" y="519"/>
                    <a:pt x="681" y="422"/>
                    <a:pt x="519" y="324"/>
                  </a:cubicBezTo>
                  <a:cubicBezTo>
                    <a:pt x="228" y="130"/>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 name="Google Shape;2083;p58"/>
            <p:cNvSpPr/>
            <p:nvPr/>
          </p:nvSpPr>
          <p:spPr>
            <a:xfrm>
              <a:off x="3295100" y="1538300"/>
              <a:ext cx="47800" cy="70450"/>
            </a:xfrm>
            <a:custGeom>
              <a:avLst/>
              <a:gdLst/>
              <a:ahLst/>
              <a:cxnLst/>
              <a:rect l="l" t="t" r="r" b="b"/>
              <a:pathLst>
                <a:path w="1912" h="2818" extrusionOk="0">
                  <a:moveTo>
                    <a:pt x="0" y="0"/>
                  </a:moveTo>
                  <a:cubicBezTo>
                    <a:pt x="0" y="0"/>
                    <a:pt x="98" y="194"/>
                    <a:pt x="260" y="486"/>
                  </a:cubicBezTo>
                  <a:cubicBezTo>
                    <a:pt x="324" y="615"/>
                    <a:pt x="421" y="777"/>
                    <a:pt x="519" y="939"/>
                  </a:cubicBezTo>
                  <a:cubicBezTo>
                    <a:pt x="648" y="1101"/>
                    <a:pt x="778" y="1295"/>
                    <a:pt x="875" y="1457"/>
                  </a:cubicBezTo>
                  <a:cubicBezTo>
                    <a:pt x="1393" y="2137"/>
                    <a:pt x="1879" y="2817"/>
                    <a:pt x="1879" y="2817"/>
                  </a:cubicBezTo>
                  <a:lnTo>
                    <a:pt x="1911" y="2817"/>
                  </a:lnTo>
                  <a:cubicBezTo>
                    <a:pt x="1911" y="2817"/>
                    <a:pt x="1458" y="2073"/>
                    <a:pt x="1037" y="1360"/>
                  </a:cubicBezTo>
                  <a:cubicBezTo>
                    <a:pt x="907" y="1166"/>
                    <a:pt x="810" y="1004"/>
                    <a:pt x="713" y="842"/>
                  </a:cubicBezTo>
                  <a:cubicBezTo>
                    <a:pt x="583" y="680"/>
                    <a:pt x="486" y="518"/>
                    <a:pt x="389" y="389"/>
                  </a:cubicBezTo>
                  <a:cubicBezTo>
                    <a:pt x="195" y="162"/>
                    <a:pt x="33"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 name="Google Shape;2084;p58"/>
            <p:cNvSpPr/>
            <p:nvPr/>
          </p:nvSpPr>
          <p:spPr>
            <a:xfrm>
              <a:off x="3274050" y="1539900"/>
              <a:ext cx="4875" cy="170850"/>
            </a:xfrm>
            <a:custGeom>
              <a:avLst/>
              <a:gdLst/>
              <a:ahLst/>
              <a:cxnLst/>
              <a:rect l="l" t="t" r="r" b="b"/>
              <a:pathLst>
                <a:path w="195" h="6834" extrusionOk="0">
                  <a:moveTo>
                    <a:pt x="65" y="1"/>
                  </a:moveTo>
                  <a:cubicBezTo>
                    <a:pt x="65" y="1"/>
                    <a:pt x="33" y="454"/>
                    <a:pt x="1" y="1069"/>
                  </a:cubicBezTo>
                  <a:cubicBezTo>
                    <a:pt x="1" y="1393"/>
                    <a:pt x="1" y="1782"/>
                    <a:pt x="1" y="2170"/>
                  </a:cubicBezTo>
                  <a:cubicBezTo>
                    <a:pt x="1" y="2591"/>
                    <a:pt x="33" y="3012"/>
                    <a:pt x="33" y="3433"/>
                  </a:cubicBezTo>
                  <a:cubicBezTo>
                    <a:pt x="98" y="5150"/>
                    <a:pt x="162" y="6834"/>
                    <a:pt x="162" y="6834"/>
                  </a:cubicBezTo>
                  <a:lnTo>
                    <a:pt x="195" y="6834"/>
                  </a:lnTo>
                  <a:lnTo>
                    <a:pt x="195" y="3433"/>
                  </a:lnTo>
                  <a:cubicBezTo>
                    <a:pt x="195" y="3012"/>
                    <a:pt x="195" y="2559"/>
                    <a:pt x="195" y="2170"/>
                  </a:cubicBezTo>
                  <a:cubicBezTo>
                    <a:pt x="195" y="1782"/>
                    <a:pt x="195" y="1393"/>
                    <a:pt x="162" y="1069"/>
                  </a:cubicBezTo>
                  <a:cubicBezTo>
                    <a:pt x="130" y="454"/>
                    <a:pt x="6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 name="Google Shape;2085;p58"/>
            <p:cNvSpPr/>
            <p:nvPr/>
          </p:nvSpPr>
          <p:spPr>
            <a:xfrm>
              <a:off x="3201200" y="1535850"/>
              <a:ext cx="58300" cy="66425"/>
            </a:xfrm>
            <a:custGeom>
              <a:avLst/>
              <a:gdLst/>
              <a:ahLst/>
              <a:cxnLst/>
              <a:rect l="l" t="t" r="r" b="b"/>
              <a:pathLst>
                <a:path w="2332" h="2657" extrusionOk="0">
                  <a:moveTo>
                    <a:pt x="2299" y="1"/>
                  </a:moveTo>
                  <a:cubicBezTo>
                    <a:pt x="2299" y="1"/>
                    <a:pt x="2137" y="130"/>
                    <a:pt x="1878" y="357"/>
                  </a:cubicBezTo>
                  <a:cubicBezTo>
                    <a:pt x="1781" y="487"/>
                    <a:pt x="1652" y="616"/>
                    <a:pt x="1522" y="778"/>
                  </a:cubicBezTo>
                  <a:cubicBezTo>
                    <a:pt x="1393" y="940"/>
                    <a:pt x="1231" y="1102"/>
                    <a:pt x="1101" y="1264"/>
                  </a:cubicBezTo>
                  <a:cubicBezTo>
                    <a:pt x="551" y="1944"/>
                    <a:pt x="0" y="2624"/>
                    <a:pt x="0" y="2624"/>
                  </a:cubicBezTo>
                  <a:lnTo>
                    <a:pt x="32" y="2656"/>
                  </a:lnTo>
                  <a:cubicBezTo>
                    <a:pt x="32" y="2656"/>
                    <a:pt x="648" y="2009"/>
                    <a:pt x="1231" y="1361"/>
                  </a:cubicBezTo>
                  <a:cubicBezTo>
                    <a:pt x="1393" y="1231"/>
                    <a:pt x="1522" y="1069"/>
                    <a:pt x="1652" y="908"/>
                  </a:cubicBezTo>
                  <a:cubicBezTo>
                    <a:pt x="1814" y="746"/>
                    <a:pt x="1911" y="616"/>
                    <a:pt x="2008" y="487"/>
                  </a:cubicBezTo>
                  <a:cubicBezTo>
                    <a:pt x="2202" y="195"/>
                    <a:pt x="2332" y="1"/>
                    <a:pt x="23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 name="Google Shape;2086;p58"/>
            <p:cNvSpPr/>
            <p:nvPr/>
          </p:nvSpPr>
          <p:spPr>
            <a:xfrm>
              <a:off x="3179325" y="1527775"/>
              <a:ext cx="67225" cy="30775"/>
            </a:xfrm>
            <a:custGeom>
              <a:avLst/>
              <a:gdLst/>
              <a:ahLst/>
              <a:cxnLst/>
              <a:rect l="l" t="t" r="r" b="b"/>
              <a:pathLst>
                <a:path w="2689" h="1231" extrusionOk="0">
                  <a:moveTo>
                    <a:pt x="2689" y="0"/>
                  </a:moveTo>
                  <a:lnTo>
                    <a:pt x="2689" y="0"/>
                  </a:lnTo>
                  <a:cubicBezTo>
                    <a:pt x="2688" y="0"/>
                    <a:pt x="2494" y="32"/>
                    <a:pt x="2235" y="130"/>
                  </a:cubicBezTo>
                  <a:cubicBezTo>
                    <a:pt x="2106" y="162"/>
                    <a:pt x="1944" y="227"/>
                    <a:pt x="1782" y="291"/>
                  </a:cubicBezTo>
                  <a:cubicBezTo>
                    <a:pt x="1652" y="356"/>
                    <a:pt x="1490" y="453"/>
                    <a:pt x="1296" y="551"/>
                  </a:cubicBezTo>
                  <a:cubicBezTo>
                    <a:pt x="648" y="874"/>
                    <a:pt x="1" y="1231"/>
                    <a:pt x="1" y="1231"/>
                  </a:cubicBezTo>
                  <a:cubicBezTo>
                    <a:pt x="1" y="1231"/>
                    <a:pt x="681" y="972"/>
                    <a:pt x="1361" y="680"/>
                  </a:cubicBezTo>
                  <a:cubicBezTo>
                    <a:pt x="1555" y="615"/>
                    <a:pt x="1717" y="551"/>
                    <a:pt x="1879" y="486"/>
                  </a:cubicBezTo>
                  <a:cubicBezTo>
                    <a:pt x="2041" y="421"/>
                    <a:pt x="2170" y="324"/>
                    <a:pt x="2300" y="259"/>
                  </a:cubicBezTo>
                  <a:cubicBezTo>
                    <a:pt x="2559" y="130"/>
                    <a:pt x="2688" y="0"/>
                    <a:pt x="26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 name="Google Shape;2087;p58"/>
            <p:cNvSpPr/>
            <p:nvPr/>
          </p:nvSpPr>
          <p:spPr>
            <a:xfrm>
              <a:off x="3034425" y="1498625"/>
              <a:ext cx="208075" cy="10100"/>
            </a:xfrm>
            <a:custGeom>
              <a:avLst/>
              <a:gdLst/>
              <a:ahLst/>
              <a:cxnLst/>
              <a:rect l="l" t="t" r="r" b="b"/>
              <a:pathLst>
                <a:path w="8323" h="404" extrusionOk="0">
                  <a:moveTo>
                    <a:pt x="0" y="0"/>
                  </a:moveTo>
                  <a:lnTo>
                    <a:pt x="0" y="33"/>
                  </a:lnTo>
                  <a:cubicBezTo>
                    <a:pt x="0" y="33"/>
                    <a:pt x="2073" y="162"/>
                    <a:pt x="4145" y="292"/>
                  </a:cubicBezTo>
                  <a:cubicBezTo>
                    <a:pt x="4663" y="324"/>
                    <a:pt x="5181" y="324"/>
                    <a:pt x="5700" y="356"/>
                  </a:cubicBezTo>
                  <a:cubicBezTo>
                    <a:pt x="6185" y="389"/>
                    <a:pt x="6639" y="389"/>
                    <a:pt x="7027" y="389"/>
                  </a:cubicBezTo>
                  <a:cubicBezTo>
                    <a:pt x="7286" y="400"/>
                    <a:pt x="7517" y="403"/>
                    <a:pt x="7709" y="403"/>
                  </a:cubicBezTo>
                  <a:cubicBezTo>
                    <a:pt x="8092" y="403"/>
                    <a:pt x="8323" y="389"/>
                    <a:pt x="8323" y="389"/>
                  </a:cubicBezTo>
                  <a:lnTo>
                    <a:pt x="8323" y="356"/>
                  </a:lnTo>
                  <a:cubicBezTo>
                    <a:pt x="8323" y="356"/>
                    <a:pt x="7804" y="292"/>
                    <a:pt x="7027" y="227"/>
                  </a:cubicBezTo>
                  <a:cubicBezTo>
                    <a:pt x="6639" y="227"/>
                    <a:pt x="6185" y="195"/>
                    <a:pt x="5700" y="162"/>
                  </a:cubicBezTo>
                  <a:cubicBezTo>
                    <a:pt x="5214" y="130"/>
                    <a:pt x="4696" y="130"/>
                    <a:pt x="4178" y="130"/>
                  </a:cubicBez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88" name="Google Shape;2088;p58"/>
          <p:cNvGrpSpPr/>
          <p:nvPr/>
        </p:nvGrpSpPr>
        <p:grpSpPr>
          <a:xfrm>
            <a:off x="8430909" y="4604110"/>
            <a:ext cx="188650" cy="182200"/>
            <a:chOff x="1148925" y="2624725"/>
            <a:chExt cx="188650" cy="182200"/>
          </a:xfrm>
        </p:grpSpPr>
        <p:sp>
          <p:nvSpPr>
            <p:cNvPr id="2089" name="Google Shape;2089;p58"/>
            <p:cNvSpPr/>
            <p:nvPr/>
          </p:nvSpPr>
          <p:spPr>
            <a:xfrm>
              <a:off x="1195875" y="2717025"/>
              <a:ext cx="31600" cy="8925"/>
            </a:xfrm>
            <a:custGeom>
              <a:avLst/>
              <a:gdLst/>
              <a:ahLst/>
              <a:cxnLst/>
              <a:rect l="l" t="t" r="r" b="b"/>
              <a:pathLst>
                <a:path w="1264" h="357" extrusionOk="0">
                  <a:moveTo>
                    <a:pt x="1" y="1"/>
                  </a:moveTo>
                  <a:cubicBezTo>
                    <a:pt x="1" y="1"/>
                    <a:pt x="324" y="130"/>
                    <a:pt x="616" y="227"/>
                  </a:cubicBezTo>
                  <a:cubicBezTo>
                    <a:pt x="713" y="260"/>
                    <a:pt x="778" y="292"/>
                    <a:pt x="843" y="324"/>
                  </a:cubicBezTo>
                  <a:cubicBezTo>
                    <a:pt x="907" y="324"/>
                    <a:pt x="1004" y="324"/>
                    <a:pt x="1069" y="357"/>
                  </a:cubicBezTo>
                  <a:cubicBezTo>
                    <a:pt x="1166" y="357"/>
                    <a:pt x="1264" y="324"/>
                    <a:pt x="1264" y="324"/>
                  </a:cubicBezTo>
                  <a:lnTo>
                    <a:pt x="1264" y="292"/>
                  </a:lnTo>
                  <a:cubicBezTo>
                    <a:pt x="1264" y="292"/>
                    <a:pt x="1199" y="260"/>
                    <a:pt x="1102" y="195"/>
                  </a:cubicBezTo>
                  <a:cubicBezTo>
                    <a:pt x="1037" y="162"/>
                    <a:pt x="972" y="130"/>
                    <a:pt x="907" y="98"/>
                  </a:cubicBezTo>
                  <a:cubicBezTo>
                    <a:pt x="810" y="98"/>
                    <a:pt x="745" y="98"/>
                    <a:pt x="648" y="65"/>
                  </a:cubicBezTo>
                  <a:cubicBezTo>
                    <a:pt x="357" y="33"/>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 name="Google Shape;2090;p58"/>
            <p:cNvSpPr/>
            <p:nvPr/>
          </p:nvSpPr>
          <p:spPr>
            <a:xfrm>
              <a:off x="1212075" y="2691125"/>
              <a:ext cx="18650" cy="27550"/>
            </a:xfrm>
            <a:custGeom>
              <a:avLst/>
              <a:gdLst/>
              <a:ahLst/>
              <a:cxnLst/>
              <a:rect l="l" t="t" r="r" b="b"/>
              <a:pathLst>
                <a:path w="746" h="1102" extrusionOk="0">
                  <a:moveTo>
                    <a:pt x="33" y="0"/>
                  </a:moveTo>
                  <a:lnTo>
                    <a:pt x="0" y="33"/>
                  </a:lnTo>
                  <a:cubicBezTo>
                    <a:pt x="0" y="33"/>
                    <a:pt x="162" y="324"/>
                    <a:pt x="324" y="616"/>
                  </a:cubicBezTo>
                  <a:cubicBezTo>
                    <a:pt x="356" y="680"/>
                    <a:pt x="389" y="745"/>
                    <a:pt x="421" y="810"/>
                  </a:cubicBezTo>
                  <a:cubicBezTo>
                    <a:pt x="454" y="875"/>
                    <a:pt x="518" y="939"/>
                    <a:pt x="551" y="972"/>
                  </a:cubicBezTo>
                  <a:cubicBezTo>
                    <a:pt x="648" y="1069"/>
                    <a:pt x="745" y="1101"/>
                    <a:pt x="745" y="1101"/>
                  </a:cubicBezTo>
                  <a:cubicBezTo>
                    <a:pt x="745" y="1101"/>
                    <a:pt x="745" y="1004"/>
                    <a:pt x="680" y="875"/>
                  </a:cubicBezTo>
                  <a:cubicBezTo>
                    <a:pt x="680" y="842"/>
                    <a:pt x="648" y="745"/>
                    <a:pt x="616" y="713"/>
                  </a:cubicBezTo>
                  <a:cubicBezTo>
                    <a:pt x="551" y="648"/>
                    <a:pt x="486" y="583"/>
                    <a:pt x="454" y="518"/>
                  </a:cubicBezTo>
                  <a:cubicBezTo>
                    <a:pt x="259" y="259"/>
                    <a:pt x="33"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 name="Google Shape;2091;p58"/>
            <p:cNvSpPr/>
            <p:nvPr/>
          </p:nvSpPr>
          <p:spPr>
            <a:xfrm>
              <a:off x="1236350" y="2624725"/>
              <a:ext cx="4900" cy="96375"/>
            </a:xfrm>
            <a:custGeom>
              <a:avLst/>
              <a:gdLst/>
              <a:ahLst/>
              <a:cxnLst/>
              <a:rect l="l" t="t" r="r" b="b"/>
              <a:pathLst>
                <a:path w="196" h="3855" extrusionOk="0">
                  <a:moveTo>
                    <a:pt x="98" y="1"/>
                  </a:moveTo>
                  <a:cubicBezTo>
                    <a:pt x="98" y="1"/>
                    <a:pt x="66" y="972"/>
                    <a:pt x="33" y="1912"/>
                  </a:cubicBezTo>
                  <a:cubicBezTo>
                    <a:pt x="1" y="2171"/>
                    <a:pt x="1" y="2397"/>
                    <a:pt x="1" y="2624"/>
                  </a:cubicBezTo>
                  <a:cubicBezTo>
                    <a:pt x="1" y="2851"/>
                    <a:pt x="1" y="3077"/>
                    <a:pt x="1" y="3239"/>
                  </a:cubicBezTo>
                  <a:cubicBezTo>
                    <a:pt x="33" y="3595"/>
                    <a:pt x="66" y="3854"/>
                    <a:pt x="66" y="3854"/>
                  </a:cubicBezTo>
                  <a:lnTo>
                    <a:pt x="98" y="3854"/>
                  </a:lnTo>
                  <a:cubicBezTo>
                    <a:pt x="98" y="3854"/>
                    <a:pt x="130" y="3595"/>
                    <a:pt x="163" y="3239"/>
                  </a:cubicBezTo>
                  <a:cubicBezTo>
                    <a:pt x="195" y="3077"/>
                    <a:pt x="195" y="2851"/>
                    <a:pt x="195" y="2624"/>
                  </a:cubicBezTo>
                  <a:cubicBezTo>
                    <a:pt x="195" y="2397"/>
                    <a:pt x="195" y="2171"/>
                    <a:pt x="195" y="1912"/>
                  </a:cubicBezTo>
                  <a:cubicBezTo>
                    <a:pt x="163" y="972"/>
                    <a:pt x="130" y="1"/>
                    <a:pt x="1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 name="Google Shape;2092;p58"/>
            <p:cNvSpPr/>
            <p:nvPr/>
          </p:nvSpPr>
          <p:spPr>
            <a:xfrm>
              <a:off x="1244450" y="2687875"/>
              <a:ext cx="23500" cy="34850"/>
            </a:xfrm>
            <a:custGeom>
              <a:avLst/>
              <a:gdLst/>
              <a:ahLst/>
              <a:cxnLst/>
              <a:rect l="l" t="t" r="r" b="b"/>
              <a:pathLst>
                <a:path w="940" h="1394" extrusionOk="0">
                  <a:moveTo>
                    <a:pt x="907" y="1"/>
                  </a:moveTo>
                  <a:cubicBezTo>
                    <a:pt x="907" y="1"/>
                    <a:pt x="648" y="325"/>
                    <a:pt x="389" y="648"/>
                  </a:cubicBezTo>
                  <a:cubicBezTo>
                    <a:pt x="324" y="746"/>
                    <a:pt x="260" y="810"/>
                    <a:pt x="195" y="908"/>
                  </a:cubicBezTo>
                  <a:cubicBezTo>
                    <a:pt x="162" y="972"/>
                    <a:pt x="130" y="1069"/>
                    <a:pt x="98" y="1134"/>
                  </a:cubicBezTo>
                  <a:cubicBezTo>
                    <a:pt x="33" y="1296"/>
                    <a:pt x="1" y="1393"/>
                    <a:pt x="1" y="1393"/>
                  </a:cubicBezTo>
                  <a:lnTo>
                    <a:pt x="33" y="1393"/>
                  </a:lnTo>
                  <a:cubicBezTo>
                    <a:pt x="33" y="1393"/>
                    <a:pt x="98" y="1328"/>
                    <a:pt x="227" y="1231"/>
                  </a:cubicBezTo>
                  <a:cubicBezTo>
                    <a:pt x="260" y="1167"/>
                    <a:pt x="324" y="1102"/>
                    <a:pt x="389" y="1005"/>
                  </a:cubicBezTo>
                  <a:cubicBezTo>
                    <a:pt x="422" y="940"/>
                    <a:pt x="486" y="843"/>
                    <a:pt x="519" y="746"/>
                  </a:cubicBezTo>
                  <a:cubicBezTo>
                    <a:pt x="745" y="389"/>
                    <a:pt x="940" y="1"/>
                    <a:pt x="9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 name="Google Shape;2093;p58"/>
            <p:cNvSpPr/>
            <p:nvPr/>
          </p:nvSpPr>
          <p:spPr>
            <a:xfrm>
              <a:off x="1247700" y="2712175"/>
              <a:ext cx="31600" cy="13775"/>
            </a:xfrm>
            <a:custGeom>
              <a:avLst/>
              <a:gdLst/>
              <a:ahLst/>
              <a:cxnLst/>
              <a:rect l="l" t="t" r="r" b="b"/>
              <a:pathLst>
                <a:path w="1264" h="551" extrusionOk="0">
                  <a:moveTo>
                    <a:pt x="1263" y="0"/>
                  </a:moveTo>
                  <a:cubicBezTo>
                    <a:pt x="1263" y="0"/>
                    <a:pt x="939" y="97"/>
                    <a:pt x="615" y="195"/>
                  </a:cubicBezTo>
                  <a:cubicBezTo>
                    <a:pt x="518" y="227"/>
                    <a:pt x="453" y="259"/>
                    <a:pt x="356" y="259"/>
                  </a:cubicBezTo>
                  <a:cubicBezTo>
                    <a:pt x="292" y="292"/>
                    <a:pt x="227" y="356"/>
                    <a:pt x="194" y="389"/>
                  </a:cubicBezTo>
                  <a:cubicBezTo>
                    <a:pt x="65" y="454"/>
                    <a:pt x="0" y="518"/>
                    <a:pt x="0" y="518"/>
                  </a:cubicBezTo>
                  <a:lnTo>
                    <a:pt x="32" y="551"/>
                  </a:lnTo>
                  <a:cubicBezTo>
                    <a:pt x="32" y="551"/>
                    <a:pt x="130" y="551"/>
                    <a:pt x="259" y="518"/>
                  </a:cubicBezTo>
                  <a:cubicBezTo>
                    <a:pt x="292" y="518"/>
                    <a:pt x="389" y="486"/>
                    <a:pt x="453" y="454"/>
                  </a:cubicBezTo>
                  <a:cubicBezTo>
                    <a:pt x="518" y="421"/>
                    <a:pt x="583" y="389"/>
                    <a:pt x="680" y="356"/>
                  </a:cubicBezTo>
                  <a:cubicBezTo>
                    <a:pt x="972" y="195"/>
                    <a:pt x="1263" y="33"/>
                    <a:pt x="1263" y="33"/>
                  </a:cubicBezTo>
                  <a:lnTo>
                    <a:pt x="126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 name="Google Shape;2094;p58"/>
            <p:cNvSpPr/>
            <p:nvPr/>
          </p:nvSpPr>
          <p:spPr>
            <a:xfrm>
              <a:off x="1249300" y="2726750"/>
              <a:ext cx="88275" cy="5675"/>
            </a:xfrm>
            <a:custGeom>
              <a:avLst/>
              <a:gdLst/>
              <a:ahLst/>
              <a:cxnLst/>
              <a:rect l="l" t="t" r="r" b="b"/>
              <a:pathLst>
                <a:path w="3531" h="227" extrusionOk="0">
                  <a:moveTo>
                    <a:pt x="1102" y="0"/>
                  </a:moveTo>
                  <a:cubicBezTo>
                    <a:pt x="908" y="0"/>
                    <a:pt x="713" y="33"/>
                    <a:pt x="551" y="33"/>
                  </a:cubicBezTo>
                  <a:cubicBezTo>
                    <a:pt x="228" y="97"/>
                    <a:pt x="1" y="130"/>
                    <a:pt x="1" y="130"/>
                  </a:cubicBezTo>
                  <a:lnTo>
                    <a:pt x="1" y="162"/>
                  </a:lnTo>
                  <a:cubicBezTo>
                    <a:pt x="1" y="162"/>
                    <a:pt x="228" y="194"/>
                    <a:pt x="551" y="194"/>
                  </a:cubicBezTo>
                  <a:cubicBezTo>
                    <a:pt x="713" y="227"/>
                    <a:pt x="908" y="227"/>
                    <a:pt x="1102" y="227"/>
                  </a:cubicBezTo>
                  <a:cubicBezTo>
                    <a:pt x="1329" y="194"/>
                    <a:pt x="1555" y="194"/>
                    <a:pt x="1782" y="162"/>
                  </a:cubicBezTo>
                  <a:cubicBezTo>
                    <a:pt x="2656" y="97"/>
                    <a:pt x="3531" y="33"/>
                    <a:pt x="3531" y="33"/>
                  </a:cubicBezTo>
                  <a:lnTo>
                    <a:pt x="353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 name="Google Shape;2095;p58"/>
            <p:cNvSpPr/>
            <p:nvPr/>
          </p:nvSpPr>
          <p:spPr>
            <a:xfrm>
              <a:off x="1248500" y="2735650"/>
              <a:ext cx="29175" cy="21875"/>
            </a:xfrm>
            <a:custGeom>
              <a:avLst/>
              <a:gdLst/>
              <a:ahLst/>
              <a:cxnLst/>
              <a:rect l="l" t="t" r="r" b="b"/>
              <a:pathLst>
                <a:path w="1167" h="875" extrusionOk="0">
                  <a:moveTo>
                    <a:pt x="0" y="0"/>
                  </a:moveTo>
                  <a:lnTo>
                    <a:pt x="0" y="33"/>
                  </a:lnTo>
                  <a:cubicBezTo>
                    <a:pt x="0" y="33"/>
                    <a:pt x="33" y="98"/>
                    <a:pt x="130" y="227"/>
                  </a:cubicBezTo>
                  <a:cubicBezTo>
                    <a:pt x="162" y="259"/>
                    <a:pt x="227" y="324"/>
                    <a:pt x="292" y="357"/>
                  </a:cubicBezTo>
                  <a:cubicBezTo>
                    <a:pt x="357" y="421"/>
                    <a:pt x="454" y="454"/>
                    <a:pt x="519" y="518"/>
                  </a:cubicBezTo>
                  <a:cubicBezTo>
                    <a:pt x="842" y="713"/>
                    <a:pt x="1134" y="875"/>
                    <a:pt x="1134" y="875"/>
                  </a:cubicBezTo>
                  <a:lnTo>
                    <a:pt x="1166" y="875"/>
                  </a:lnTo>
                  <a:cubicBezTo>
                    <a:pt x="1166" y="875"/>
                    <a:pt x="907" y="616"/>
                    <a:pt x="616" y="389"/>
                  </a:cubicBezTo>
                  <a:cubicBezTo>
                    <a:pt x="551" y="324"/>
                    <a:pt x="486" y="259"/>
                    <a:pt x="421" y="195"/>
                  </a:cubicBezTo>
                  <a:cubicBezTo>
                    <a:pt x="357" y="162"/>
                    <a:pt x="292" y="130"/>
                    <a:pt x="227" y="98"/>
                  </a:cubicBezTo>
                  <a:cubicBezTo>
                    <a:pt x="98" y="33"/>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 name="Google Shape;2096;p58"/>
            <p:cNvSpPr/>
            <p:nvPr/>
          </p:nvSpPr>
          <p:spPr>
            <a:xfrm>
              <a:off x="1245250" y="2742125"/>
              <a:ext cx="17850" cy="26750"/>
            </a:xfrm>
            <a:custGeom>
              <a:avLst/>
              <a:gdLst/>
              <a:ahLst/>
              <a:cxnLst/>
              <a:rect l="l" t="t" r="r" b="b"/>
              <a:pathLst>
                <a:path w="714" h="1070" extrusionOk="0">
                  <a:moveTo>
                    <a:pt x="33" y="0"/>
                  </a:moveTo>
                  <a:lnTo>
                    <a:pt x="1" y="33"/>
                  </a:lnTo>
                  <a:cubicBezTo>
                    <a:pt x="1" y="33"/>
                    <a:pt x="33" y="98"/>
                    <a:pt x="66" y="227"/>
                  </a:cubicBezTo>
                  <a:cubicBezTo>
                    <a:pt x="98" y="292"/>
                    <a:pt x="98" y="357"/>
                    <a:pt x="163" y="421"/>
                  </a:cubicBezTo>
                  <a:cubicBezTo>
                    <a:pt x="195" y="454"/>
                    <a:pt x="260" y="519"/>
                    <a:pt x="292" y="583"/>
                  </a:cubicBezTo>
                  <a:cubicBezTo>
                    <a:pt x="487" y="842"/>
                    <a:pt x="713" y="1069"/>
                    <a:pt x="713" y="1069"/>
                  </a:cubicBezTo>
                  <a:cubicBezTo>
                    <a:pt x="713" y="1069"/>
                    <a:pt x="584" y="778"/>
                    <a:pt x="422" y="486"/>
                  </a:cubicBezTo>
                  <a:cubicBezTo>
                    <a:pt x="390" y="421"/>
                    <a:pt x="357" y="357"/>
                    <a:pt x="325" y="292"/>
                  </a:cubicBezTo>
                  <a:cubicBezTo>
                    <a:pt x="292" y="227"/>
                    <a:pt x="228" y="195"/>
                    <a:pt x="195" y="130"/>
                  </a:cubicBezTo>
                  <a:cubicBezTo>
                    <a:pt x="98" y="65"/>
                    <a:pt x="33"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 name="Google Shape;2097;p58"/>
            <p:cNvSpPr/>
            <p:nvPr/>
          </p:nvSpPr>
          <p:spPr>
            <a:xfrm>
              <a:off x="1236350" y="2742925"/>
              <a:ext cx="4900" cy="64000"/>
            </a:xfrm>
            <a:custGeom>
              <a:avLst/>
              <a:gdLst/>
              <a:ahLst/>
              <a:cxnLst/>
              <a:rect l="l" t="t" r="r" b="b"/>
              <a:pathLst>
                <a:path w="196" h="2560" extrusionOk="0">
                  <a:moveTo>
                    <a:pt x="66" y="1"/>
                  </a:moveTo>
                  <a:cubicBezTo>
                    <a:pt x="66" y="1"/>
                    <a:pt x="33" y="163"/>
                    <a:pt x="1" y="422"/>
                  </a:cubicBezTo>
                  <a:cubicBezTo>
                    <a:pt x="1" y="519"/>
                    <a:pt x="1" y="681"/>
                    <a:pt x="1" y="810"/>
                  </a:cubicBezTo>
                  <a:cubicBezTo>
                    <a:pt x="1" y="972"/>
                    <a:pt x="1" y="1134"/>
                    <a:pt x="33" y="1296"/>
                  </a:cubicBezTo>
                  <a:cubicBezTo>
                    <a:pt x="66" y="1911"/>
                    <a:pt x="98" y="2559"/>
                    <a:pt x="98" y="2559"/>
                  </a:cubicBezTo>
                  <a:lnTo>
                    <a:pt x="130" y="2559"/>
                  </a:lnTo>
                  <a:cubicBezTo>
                    <a:pt x="130" y="2559"/>
                    <a:pt x="163" y="1911"/>
                    <a:pt x="195" y="1296"/>
                  </a:cubicBezTo>
                  <a:cubicBezTo>
                    <a:pt x="195" y="1134"/>
                    <a:pt x="195" y="972"/>
                    <a:pt x="195" y="810"/>
                  </a:cubicBezTo>
                  <a:cubicBezTo>
                    <a:pt x="195" y="681"/>
                    <a:pt x="195" y="519"/>
                    <a:pt x="163" y="422"/>
                  </a:cubicBezTo>
                  <a:cubicBezTo>
                    <a:pt x="130" y="163"/>
                    <a:pt x="98" y="1"/>
                    <a:pt x="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 name="Google Shape;2098;p58"/>
            <p:cNvSpPr/>
            <p:nvPr/>
          </p:nvSpPr>
          <p:spPr>
            <a:xfrm>
              <a:off x="1210450" y="2741325"/>
              <a:ext cx="21875" cy="25100"/>
            </a:xfrm>
            <a:custGeom>
              <a:avLst/>
              <a:gdLst/>
              <a:ahLst/>
              <a:cxnLst/>
              <a:rect l="l" t="t" r="r" b="b"/>
              <a:pathLst>
                <a:path w="875" h="1004" extrusionOk="0">
                  <a:moveTo>
                    <a:pt x="875" y="0"/>
                  </a:moveTo>
                  <a:cubicBezTo>
                    <a:pt x="875" y="0"/>
                    <a:pt x="778" y="32"/>
                    <a:pt x="681" y="130"/>
                  </a:cubicBezTo>
                  <a:cubicBezTo>
                    <a:pt x="616" y="162"/>
                    <a:pt x="583" y="194"/>
                    <a:pt x="519" y="259"/>
                  </a:cubicBezTo>
                  <a:cubicBezTo>
                    <a:pt x="486" y="324"/>
                    <a:pt x="421" y="389"/>
                    <a:pt x="389" y="453"/>
                  </a:cubicBezTo>
                  <a:cubicBezTo>
                    <a:pt x="195" y="712"/>
                    <a:pt x="0" y="972"/>
                    <a:pt x="0" y="972"/>
                  </a:cubicBezTo>
                  <a:lnTo>
                    <a:pt x="33" y="1004"/>
                  </a:lnTo>
                  <a:cubicBezTo>
                    <a:pt x="33" y="1004"/>
                    <a:pt x="260" y="777"/>
                    <a:pt x="519" y="551"/>
                  </a:cubicBezTo>
                  <a:cubicBezTo>
                    <a:pt x="551" y="486"/>
                    <a:pt x="616" y="453"/>
                    <a:pt x="681" y="389"/>
                  </a:cubicBezTo>
                  <a:cubicBezTo>
                    <a:pt x="713" y="324"/>
                    <a:pt x="778" y="259"/>
                    <a:pt x="810" y="227"/>
                  </a:cubicBezTo>
                  <a:cubicBezTo>
                    <a:pt x="842" y="97"/>
                    <a:pt x="875" y="32"/>
                    <a:pt x="875" y="32"/>
                  </a:cubicBezTo>
                  <a:lnTo>
                    <a:pt x="87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 name="Google Shape;2099;p58"/>
            <p:cNvSpPr/>
            <p:nvPr/>
          </p:nvSpPr>
          <p:spPr>
            <a:xfrm>
              <a:off x="1202350" y="2738075"/>
              <a:ext cx="25125" cy="12175"/>
            </a:xfrm>
            <a:custGeom>
              <a:avLst/>
              <a:gdLst/>
              <a:ahLst/>
              <a:cxnLst/>
              <a:rect l="l" t="t" r="r" b="b"/>
              <a:pathLst>
                <a:path w="1005" h="487" extrusionOk="0">
                  <a:moveTo>
                    <a:pt x="1005" y="1"/>
                  </a:moveTo>
                  <a:cubicBezTo>
                    <a:pt x="1005" y="1"/>
                    <a:pt x="940" y="1"/>
                    <a:pt x="810" y="33"/>
                  </a:cubicBezTo>
                  <a:cubicBezTo>
                    <a:pt x="778" y="33"/>
                    <a:pt x="713" y="33"/>
                    <a:pt x="648" y="65"/>
                  </a:cubicBezTo>
                  <a:cubicBezTo>
                    <a:pt x="584" y="98"/>
                    <a:pt x="519" y="130"/>
                    <a:pt x="486" y="162"/>
                  </a:cubicBezTo>
                  <a:cubicBezTo>
                    <a:pt x="227" y="324"/>
                    <a:pt x="1" y="486"/>
                    <a:pt x="1" y="486"/>
                  </a:cubicBezTo>
                  <a:cubicBezTo>
                    <a:pt x="1" y="486"/>
                    <a:pt x="292" y="421"/>
                    <a:pt x="551" y="324"/>
                  </a:cubicBezTo>
                  <a:cubicBezTo>
                    <a:pt x="616" y="292"/>
                    <a:pt x="681" y="292"/>
                    <a:pt x="745" y="260"/>
                  </a:cubicBezTo>
                  <a:cubicBezTo>
                    <a:pt x="810" y="227"/>
                    <a:pt x="843" y="195"/>
                    <a:pt x="875" y="162"/>
                  </a:cubicBezTo>
                  <a:cubicBezTo>
                    <a:pt x="972" y="98"/>
                    <a:pt x="1005" y="33"/>
                    <a:pt x="1005" y="33"/>
                  </a:cubicBezTo>
                  <a:lnTo>
                    <a:pt x="100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 name="Google Shape;2100;p58"/>
            <p:cNvSpPr/>
            <p:nvPr/>
          </p:nvSpPr>
          <p:spPr>
            <a:xfrm>
              <a:off x="1148925" y="2727550"/>
              <a:ext cx="76925" cy="5700"/>
            </a:xfrm>
            <a:custGeom>
              <a:avLst/>
              <a:gdLst/>
              <a:ahLst/>
              <a:cxnLst/>
              <a:rect l="l" t="t" r="r" b="b"/>
              <a:pathLst>
                <a:path w="3077" h="228" extrusionOk="0">
                  <a:moveTo>
                    <a:pt x="0" y="1"/>
                  </a:moveTo>
                  <a:lnTo>
                    <a:pt x="0" y="33"/>
                  </a:lnTo>
                  <a:cubicBezTo>
                    <a:pt x="0" y="33"/>
                    <a:pt x="778" y="98"/>
                    <a:pt x="1522" y="162"/>
                  </a:cubicBezTo>
                  <a:cubicBezTo>
                    <a:pt x="1717" y="195"/>
                    <a:pt x="1911" y="195"/>
                    <a:pt x="2105" y="227"/>
                  </a:cubicBezTo>
                  <a:cubicBezTo>
                    <a:pt x="2267" y="227"/>
                    <a:pt x="2461" y="227"/>
                    <a:pt x="2591" y="195"/>
                  </a:cubicBezTo>
                  <a:cubicBezTo>
                    <a:pt x="2882" y="195"/>
                    <a:pt x="3077" y="162"/>
                    <a:pt x="3077" y="162"/>
                  </a:cubicBezTo>
                  <a:lnTo>
                    <a:pt x="3077" y="130"/>
                  </a:lnTo>
                  <a:cubicBezTo>
                    <a:pt x="3077" y="130"/>
                    <a:pt x="2882" y="98"/>
                    <a:pt x="2591" y="33"/>
                  </a:cubicBezTo>
                  <a:cubicBezTo>
                    <a:pt x="2461" y="33"/>
                    <a:pt x="2300" y="1"/>
                    <a:pt x="21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Shape 2104"/>
        <p:cNvGrpSpPr/>
        <p:nvPr/>
      </p:nvGrpSpPr>
      <p:grpSpPr>
        <a:xfrm>
          <a:off x="0" y="0"/>
          <a:ext cx="0" cy="0"/>
          <a:chOff x="0" y="0"/>
          <a:chExt cx="0" cy="0"/>
        </a:xfrm>
      </p:grpSpPr>
      <p:sp>
        <p:nvSpPr>
          <p:cNvPr id="2105" name="Google Shape;2105;p59"/>
          <p:cNvSpPr txBox="1">
            <a:spLocks noGrp="1"/>
          </p:cNvSpPr>
          <p:nvPr>
            <p:ph type="title"/>
          </p:nvPr>
        </p:nvSpPr>
        <p:spPr>
          <a:xfrm>
            <a:off x="713100" y="539400"/>
            <a:ext cx="77178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PHASEN DER VERANSTALTUNG</a:t>
            </a:r>
            <a:endParaRPr/>
          </a:p>
        </p:txBody>
      </p:sp>
      <p:cxnSp>
        <p:nvCxnSpPr>
          <p:cNvPr id="2106" name="Google Shape;2106;p59"/>
          <p:cNvCxnSpPr/>
          <p:nvPr/>
        </p:nvCxnSpPr>
        <p:spPr>
          <a:xfrm>
            <a:off x="1606175" y="1111125"/>
            <a:ext cx="5925300" cy="0"/>
          </a:xfrm>
          <a:prstGeom prst="straightConnector1">
            <a:avLst/>
          </a:prstGeom>
          <a:noFill/>
          <a:ln w="19050" cap="flat" cmpd="sng">
            <a:solidFill>
              <a:schemeClr val="dk1"/>
            </a:solidFill>
            <a:prstDash val="solid"/>
            <a:round/>
            <a:headEnd type="none" w="med" len="med"/>
            <a:tailEnd type="none" w="med" len="med"/>
          </a:ln>
        </p:spPr>
      </p:cxnSp>
      <p:sp>
        <p:nvSpPr>
          <p:cNvPr id="2107" name="Google Shape;2107;p59"/>
          <p:cNvSpPr txBox="1"/>
          <p:nvPr/>
        </p:nvSpPr>
        <p:spPr>
          <a:xfrm>
            <a:off x="1268975" y="2755066"/>
            <a:ext cx="713100" cy="463200"/>
          </a:xfrm>
          <a:prstGeom prst="rect">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lnSpc>
                <a:spcPct val="70000"/>
              </a:lnSpc>
              <a:spcBef>
                <a:spcPts val="0"/>
              </a:spcBef>
              <a:spcAft>
                <a:spcPts val="0"/>
              </a:spcAft>
              <a:buNone/>
            </a:pPr>
            <a:r>
              <a:rPr lang="en" sz="2400">
                <a:solidFill>
                  <a:schemeClr val="dk1"/>
                </a:solidFill>
                <a:latin typeface="Vollkorn"/>
                <a:ea typeface="Vollkorn"/>
                <a:cs typeface="Vollkorn"/>
                <a:sym typeface="Vollkorn"/>
              </a:rPr>
              <a:t>1</a:t>
            </a:r>
            <a:endParaRPr sz="2400">
              <a:solidFill>
                <a:schemeClr val="dk1"/>
              </a:solidFill>
              <a:latin typeface="Vollkorn"/>
              <a:ea typeface="Vollkorn"/>
              <a:cs typeface="Vollkorn"/>
              <a:sym typeface="Vollkorn"/>
            </a:endParaRPr>
          </a:p>
        </p:txBody>
      </p:sp>
      <p:sp>
        <p:nvSpPr>
          <p:cNvPr id="2108" name="Google Shape;2108;p59"/>
          <p:cNvSpPr txBox="1"/>
          <p:nvPr/>
        </p:nvSpPr>
        <p:spPr>
          <a:xfrm>
            <a:off x="2740625" y="2755066"/>
            <a:ext cx="713100" cy="463200"/>
          </a:xfrm>
          <a:prstGeom prst="rect">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lnSpc>
                <a:spcPct val="70000"/>
              </a:lnSpc>
              <a:spcBef>
                <a:spcPts val="0"/>
              </a:spcBef>
              <a:spcAft>
                <a:spcPts val="0"/>
              </a:spcAft>
              <a:buNone/>
            </a:pPr>
            <a:r>
              <a:rPr lang="en" sz="2400">
                <a:solidFill>
                  <a:schemeClr val="dk1"/>
                </a:solidFill>
                <a:latin typeface="Vollkorn"/>
                <a:ea typeface="Vollkorn"/>
                <a:cs typeface="Vollkorn"/>
                <a:sym typeface="Vollkorn"/>
              </a:rPr>
              <a:t>2</a:t>
            </a:r>
            <a:endParaRPr sz="2400">
              <a:solidFill>
                <a:schemeClr val="dk1"/>
              </a:solidFill>
              <a:latin typeface="Vollkorn"/>
              <a:ea typeface="Vollkorn"/>
              <a:cs typeface="Vollkorn"/>
              <a:sym typeface="Vollkorn"/>
            </a:endParaRPr>
          </a:p>
        </p:txBody>
      </p:sp>
      <p:sp>
        <p:nvSpPr>
          <p:cNvPr id="2109" name="Google Shape;2109;p59"/>
          <p:cNvSpPr txBox="1"/>
          <p:nvPr/>
        </p:nvSpPr>
        <p:spPr>
          <a:xfrm>
            <a:off x="4212266" y="2755066"/>
            <a:ext cx="713100" cy="463200"/>
          </a:xfrm>
          <a:prstGeom prst="rect">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lnSpc>
                <a:spcPct val="70000"/>
              </a:lnSpc>
              <a:spcBef>
                <a:spcPts val="0"/>
              </a:spcBef>
              <a:spcAft>
                <a:spcPts val="0"/>
              </a:spcAft>
              <a:buNone/>
            </a:pPr>
            <a:r>
              <a:rPr lang="en" sz="2400">
                <a:solidFill>
                  <a:schemeClr val="dk1"/>
                </a:solidFill>
                <a:latin typeface="Vollkorn"/>
                <a:ea typeface="Vollkorn"/>
                <a:cs typeface="Vollkorn"/>
                <a:sym typeface="Vollkorn"/>
              </a:rPr>
              <a:t>3</a:t>
            </a:r>
            <a:endParaRPr sz="2400">
              <a:solidFill>
                <a:schemeClr val="dk1"/>
              </a:solidFill>
              <a:latin typeface="Vollkorn"/>
              <a:ea typeface="Vollkorn"/>
              <a:cs typeface="Vollkorn"/>
              <a:sym typeface="Vollkorn"/>
            </a:endParaRPr>
          </a:p>
        </p:txBody>
      </p:sp>
      <p:sp>
        <p:nvSpPr>
          <p:cNvPr id="2110" name="Google Shape;2110;p59"/>
          <p:cNvSpPr txBox="1"/>
          <p:nvPr/>
        </p:nvSpPr>
        <p:spPr>
          <a:xfrm>
            <a:off x="5687100" y="2755066"/>
            <a:ext cx="713100" cy="463200"/>
          </a:xfrm>
          <a:prstGeom prst="rect">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lnSpc>
                <a:spcPct val="70000"/>
              </a:lnSpc>
              <a:spcBef>
                <a:spcPts val="0"/>
              </a:spcBef>
              <a:spcAft>
                <a:spcPts val="0"/>
              </a:spcAft>
              <a:buNone/>
            </a:pPr>
            <a:r>
              <a:rPr lang="en" sz="2400">
                <a:solidFill>
                  <a:schemeClr val="dk1"/>
                </a:solidFill>
                <a:latin typeface="Vollkorn"/>
                <a:ea typeface="Vollkorn"/>
                <a:cs typeface="Vollkorn"/>
                <a:sym typeface="Vollkorn"/>
              </a:rPr>
              <a:t>4</a:t>
            </a:r>
            <a:endParaRPr sz="2400">
              <a:solidFill>
                <a:schemeClr val="dk1"/>
              </a:solidFill>
              <a:latin typeface="Vollkorn"/>
              <a:ea typeface="Vollkorn"/>
              <a:cs typeface="Vollkorn"/>
              <a:sym typeface="Vollkorn"/>
            </a:endParaRPr>
          </a:p>
        </p:txBody>
      </p:sp>
      <p:sp>
        <p:nvSpPr>
          <p:cNvPr id="2111" name="Google Shape;2111;p59"/>
          <p:cNvSpPr txBox="1"/>
          <p:nvPr/>
        </p:nvSpPr>
        <p:spPr>
          <a:xfrm>
            <a:off x="7161925" y="2755066"/>
            <a:ext cx="713100" cy="463200"/>
          </a:xfrm>
          <a:prstGeom prst="rect">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lnSpc>
                <a:spcPct val="70000"/>
              </a:lnSpc>
              <a:spcBef>
                <a:spcPts val="0"/>
              </a:spcBef>
              <a:spcAft>
                <a:spcPts val="0"/>
              </a:spcAft>
              <a:buNone/>
            </a:pPr>
            <a:r>
              <a:rPr lang="en" sz="2400">
                <a:solidFill>
                  <a:schemeClr val="dk1"/>
                </a:solidFill>
                <a:latin typeface="Vollkorn"/>
                <a:ea typeface="Vollkorn"/>
                <a:cs typeface="Vollkorn"/>
                <a:sym typeface="Vollkorn"/>
              </a:rPr>
              <a:t>5</a:t>
            </a:r>
            <a:endParaRPr sz="2400">
              <a:solidFill>
                <a:schemeClr val="dk1"/>
              </a:solidFill>
              <a:latin typeface="Vollkorn"/>
              <a:ea typeface="Vollkorn"/>
              <a:cs typeface="Vollkorn"/>
              <a:sym typeface="Vollkorn"/>
            </a:endParaRPr>
          </a:p>
        </p:txBody>
      </p:sp>
      <p:grpSp>
        <p:nvGrpSpPr>
          <p:cNvPr id="2112" name="Google Shape;2112;p59"/>
          <p:cNvGrpSpPr/>
          <p:nvPr/>
        </p:nvGrpSpPr>
        <p:grpSpPr>
          <a:xfrm>
            <a:off x="707825" y="3526371"/>
            <a:ext cx="1835400" cy="937191"/>
            <a:chOff x="707825" y="3526371"/>
            <a:chExt cx="1835400" cy="937191"/>
          </a:xfrm>
        </p:grpSpPr>
        <p:sp>
          <p:nvSpPr>
            <p:cNvPr id="2113" name="Google Shape;2113;p59"/>
            <p:cNvSpPr txBox="1"/>
            <p:nvPr/>
          </p:nvSpPr>
          <p:spPr>
            <a:xfrm>
              <a:off x="707825" y="3526371"/>
              <a:ext cx="1835400" cy="400500"/>
            </a:xfrm>
            <a:prstGeom prst="rect">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2000">
                  <a:solidFill>
                    <a:schemeClr val="dk1"/>
                  </a:solidFill>
                  <a:latin typeface="Vollkorn"/>
                  <a:ea typeface="Vollkorn"/>
                  <a:cs typeface="Vollkorn"/>
                  <a:sym typeface="Vollkorn"/>
                </a:rPr>
                <a:t>CERES</a:t>
              </a:r>
              <a:endParaRPr sz="2000">
                <a:solidFill>
                  <a:schemeClr val="dk1"/>
                </a:solidFill>
                <a:latin typeface="Vollkorn"/>
                <a:ea typeface="Vollkorn"/>
                <a:cs typeface="Vollkorn"/>
                <a:sym typeface="Vollkorn"/>
              </a:endParaRPr>
            </a:p>
          </p:txBody>
        </p:sp>
        <p:sp>
          <p:nvSpPr>
            <p:cNvPr id="2114" name="Google Shape;2114;p59"/>
            <p:cNvSpPr txBox="1"/>
            <p:nvPr/>
          </p:nvSpPr>
          <p:spPr>
            <a:xfrm>
              <a:off x="707825" y="3926862"/>
              <a:ext cx="1835400" cy="5367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dk2"/>
                  </a:solidFill>
                  <a:latin typeface="Roboto"/>
                  <a:ea typeface="Roboto"/>
                  <a:cs typeface="Roboto"/>
                  <a:sym typeface="Roboto"/>
                </a:rPr>
                <a:t>Ceres befindet sich im Asteroidengürtel</a:t>
              </a:r>
              <a:endParaRPr>
                <a:solidFill>
                  <a:schemeClr val="dk2"/>
                </a:solidFill>
                <a:latin typeface="Roboto"/>
                <a:ea typeface="Roboto"/>
                <a:cs typeface="Roboto"/>
                <a:sym typeface="Roboto"/>
              </a:endParaRPr>
            </a:p>
          </p:txBody>
        </p:sp>
      </p:grpSp>
      <p:grpSp>
        <p:nvGrpSpPr>
          <p:cNvPr id="2115" name="Google Shape;2115;p59"/>
          <p:cNvGrpSpPr/>
          <p:nvPr/>
        </p:nvGrpSpPr>
        <p:grpSpPr>
          <a:xfrm>
            <a:off x="3654300" y="3526371"/>
            <a:ext cx="1835400" cy="937191"/>
            <a:chOff x="3654300" y="3526371"/>
            <a:chExt cx="1835400" cy="937191"/>
          </a:xfrm>
        </p:grpSpPr>
        <p:sp>
          <p:nvSpPr>
            <p:cNvPr id="2116" name="Google Shape;2116;p59"/>
            <p:cNvSpPr txBox="1"/>
            <p:nvPr/>
          </p:nvSpPr>
          <p:spPr>
            <a:xfrm>
              <a:off x="3654300" y="3526371"/>
              <a:ext cx="1835400" cy="400500"/>
            </a:xfrm>
            <a:prstGeom prst="rect">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2000">
                  <a:solidFill>
                    <a:schemeClr val="dk1"/>
                  </a:solidFill>
                  <a:latin typeface="Vollkorn"/>
                  <a:ea typeface="Vollkorn"/>
                  <a:cs typeface="Vollkorn"/>
                  <a:sym typeface="Vollkorn"/>
                </a:rPr>
                <a:t>VENUS</a:t>
              </a:r>
              <a:endParaRPr sz="2000">
                <a:solidFill>
                  <a:schemeClr val="dk1"/>
                </a:solidFill>
                <a:latin typeface="Vollkorn"/>
                <a:ea typeface="Vollkorn"/>
                <a:cs typeface="Vollkorn"/>
                <a:sym typeface="Vollkorn"/>
              </a:endParaRPr>
            </a:p>
          </p:txBody>
        </p:sp>
        <p:sp>
          <p:nvSpPr>
            <p:cNvPr id="2117" name="Google Shape;2117;p59"/>
            <p:cNvSpPr txBox="1"/>
            <p:nvPr/>
          </p:nvSpPr>
          <p:spPr>
            <a:xfrm>
              <a:off x="3654300" y="3926862"/>
              <a:ext cx="1835400" cy="5367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dk2"/>
                  </a:solidFill>
                  <a:latin typeface="Roboto"/>
                  <a:ea typeface="Roboto"/>
                  <a:cs typeface="Roboto"/>
                  <a:sym typeface="Roboto"/>
                </a:rPr>
                <a:t>Die Venus ist fast so groß wie die Erde</a:t>
              </a:r>
              <a:endParaRPr>
                <a:solidFill>
                  <a:schemeClr val="dk2"/>
                </a:solidFill>
                <a:latin typeface="Roboto"/>
                <a:ea typeface="Roboto"/>
                <a:cs typeface="Roboto"/>
                <a:sym typeface="Roboto"/>
              </a:endParaRPr>
            </a:p>
          </p:txBody>
        </p:sp>
      </p:grpSp>
      <p:grpSp>
        <p:nvGrpSpPr>
          <p:cNvPr id="2118" name="Google Shape;2118;p59"/>
          <p:cNvGrpSpPr/>
          <p:nvPr/>
        </p:nvGrpSpPr>
        <p:grpSpPr>
          <a:xfrm>
            <a:off x="6600775" y="3526371"/>
            <a:ext cx="1835400" cy="937191"/>
            <a:chOff x="6600775" y="3526371"/>
            <a:chExt cx="1835400" cy="937191"/>
          </a:xfrm>
        </p:grpSpPr>
        <p:sp>
          <p:nvSpPr>
            <p:cNvPr id="2119" name="Google Shape;2119;p59"/>
            <p:cNvSpPr txBox="1"/>
            <p:nvPr/>
          </p:nvSpPr>
          <p:spPr>
            <a:xfrm>
              <a:off x="6600775" y="3526371"/>
              <a:ext cx="1835400" cy="400500"/>
            </a:xfrm>
            <a:prstGeom prst="rect">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2000">
                  <a:solidFill>
                    <a:schemeClr val="dk1"/>
                  </a:solidFill>
                  <a:latin typeface="Vollkorn"/>
                  <a:ea typeface="Vollkorn"/>
                  <a:cs typeface="Vollkorn"/>
                  <a:sym typeface="Vollkorn"/>
                </a:rPr>
                <a:t>SONNE</a:t>
              </a:r>
              <a:endParaRPr sz="2000">
                <a:solidFill>
                  <a:schemeClr val="dk1"/>
                </a:solidFill>
                <a:latin typeface="Vollkorn"/>
                <a:ea typeface="Vollkorn"/>
                <a:cs typeface="Vollkorn"/>
                <a:sym typeface="Vollkorn"/>
              </a:endParaRPr>
            </a:p>
          </p:txBody>
        </p:sp>
        <p:sp>
          <p:nvSpPr>
            <p:cNvPr id="2120" name="Google Shape;2120;p59"/>
            <p:cNvSpPr txBox="1"/>
            <p:nvPr/>
          </p:nvSpPr>
          <p:spPr>
            <a:xfrm>
              <a:off x="6600775" y="3926862"/>
              <a:ext cx="1835400" cy="5367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dk2"/>
                  </a:solidFill>
                  <a:latin typeface="Roboto"/>
                  <a:ea typeface="Roboto"/>
                  <a:cs typeface="Roboto"/>
                  <a:sym typeface="Roboto"/>
                </a:rPr>
                <a:t>Die Sonne ist der Stern im Zentrum</a:t>
              </a:r>
              <a:endParaRPr>
                <a:solidFill>
                  <a:schemeClr val="dk2"/>
                </a:solidFill>
                <a:latin typeface="Roboto"/>
                <a:ea typeface="Roboto"/>
                <a:cs typeface="Roboto"/>
                <a:sym typeface="Roboto"/>
              </a:endParaRPr>
            </a:p>
          </p:txBody>
        </p:sp>
      </p:grpSp>
      <p:grpSp>
        <p:nvGrpSpPr>
          <p:cNvPr id="2121" name="Google Shape;2121;p59"/>
          <p:cNvGrpSpPr/>
          <p:nvPr/>
        </p:nvGrpSpPr>
        <p:grpSpPr>
          <a:xfrm>
            <a:off x="2179475" y="1512336"/>
            <a:ext cx="1835400" cy="937209"/>
            <a:chOff x="2179475" y="1512336"/>
            <a:chExt cx="1835400" cy="937209"/>
          </a:xfrm>
        </p:grpSpPr>
        <p:sp>
          <p:nvSpPr>
            <p:cNvPr id="2122" name="Google Shape;2122;p59"/>
            <p:cNvSpPr txBox="1"/>
            <p:nvPr/>
          </p:nvSpPr>
          <p:spPr>
            <a:xfrm>
              <a:off x="2179475" y="2049044"/>
              <a:ext cx="1835400" cy="400500"/>
            </a:xfrm>
            <a:prstGeom prst="rect">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2000">
                  <a:solidFill>
                    <a:schemeClr val="dk1"/>
                  </a:solidFill>
                  <a:latin typeface="Vollkorn"/>
                  <a:ea typeface="Vollkorn"/>
                  <a:cs typeface="Vollkorn"/>
                  <a:sym typeface="Vollkorn"/>
                </a:rPr>
                <a:t>SATURN</a:t>
              </a:r>
              <a:endParaRPr sz="2000">
                <a:solidFill>
                  <a:schemeClr val="dk1"/>
                </a:solidFill>
                <a:latin typeface="Vollkorn"/>
                <a:ea typeface="Vollkorn"/>
                <a:cs typeface="Vollkorn"/>
                <a:sym typeface="Vollkorn"/>
              </a:endParaRPr>
            </a:p>
          </p:txBody>
        </p:sp>
        <p:sp>
          <p:nvSpPr>
            <p:cNvPr id="2123" name="Google Shape;2123;p59"/>
            <p:cNvSpPr txBox="1"/>
            <p:nvPr/>
          </p:nvSpPr>
          <p:spPr>
            <a:xfrm>
              <a:off x="2179475" y="1512336"/>
              <a:ext cx="1835400" cy="5367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dk2"/>
                  </a:solidFill>
                  <a:latin typeface="Roboto"/>
                  <a:ea typeface="Roboto"/>
                  <a:cs typeface="Roboto"/>
                  <a:sym typeface="Roboto"/>
                </a:rPr>
                <a:t>Er ist ein Gasriese und hat viele Ringe</a:t>
              </a:r>
              <a:endParaRPr>
                <a:solidFill>
                  <a:schemeClr val="dk2"/>
                </a:solidFill>
                <a:latin typeface="Roboto"/>
                <a:ea typeface="Roboto"/>
                <a:cs typeface="Roboto"/>
                <a:sym typeface="Roboto"/>
              </a:endParaRPr>
            </a:p>
          </p:txBody>
        </p:sp>
      </p:grpSp>
      <p:grpSp>
        <p:nvGrpSpPr>
          <p:cNvPr id="2124" name="Google Shape;2124;p59"/>
          <p:cNvGrpSpPr/>
          <p:nvPr/>
        </p:nvGrpSpPr>
        <p:grpSpPr>
          <a:xfrm>
            <a:off x="5125950" y="1512336"/>
            <a:ext cx="1835400" cy="937209"/>
            <a:chOff x="5125950" y="1512336"/>
            <a:chExt cx="1835400" cy="937209"/>
          </a:xfrm>
        </p:grpSpPr>
        <p:sp>
          <p:nvSpPr>
            <p:cNvPr id="2125" name="Google Shape;2125;p59"/>
            <p:cNvSpPr txBox="1"/>
            <p:nvPr/>
          </p:nvSpPr>
          <p:spPr>
            <a:xfrm>
              <a:off x="5125950" y="2049044"/>
              <a:ext cx="1835400" cy="400500"/>
            </a:xfrm>
            <a:prstGeom prst="rect">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2000">
                  <a:solidFill>
                    <a:schemeClr val="dk1"/>
                  </a:solidFill>
                  <a:latin typeface="Vollkorn"/>
                  <a:ea typeface="Vollkorn"/>
                  <a:cs typeface="Vollkorn"/>
                  <a:sym typeface="Vollkorn"/>
                </a:rPr>
                <a:t>MARS</a:t>
              </a:r>
              <a:endParaRPr sz="2000">
                <a:solidFill>
                  <a:schemeClr val="dk1"/>
                </a:solidFill>
                <a:latin typeface="Vollkorn"/>
                <a:ea typeface="Vollkorn"/>
                <a:cs typeface="Vollkorn"/>
                <a:sym typeface="Vollkorn"/>
              </a:endParaRPr>
            </a:p>
          </p:txBody>
        </p:sp>
        <p:sp>
          <p:nvSpPr>
            <p:cNvPr id="2126" name="Google Shape;2126;p59"/>
            <p:cNvSpPr txBox="1"/>
            <p:nvPr/>
          </p:nvSpPr>
          <p:spPr>
            <a:xfrm>
              <a:off x="5125950" y="1512336"/>
              <a:ext cx="1835400" cy="5367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dk2"/>
                  </a:solidFill>
                  <a:latin typeface="Roboto"/>
                  <a:ea typeface="Roboto"/>
                  <a:cs typeface="Roboto"/>
                  <a:sym typeface="Roboto"/>
                </a:rPr>
                <a:t>Der Mars ist eigentlich sehr kalt</a:t>
              </a:r>
              <a:endParaRPr>
                <a:solidFill>
                  <a:schemeClr val="dk2"/>
                </a:solidFill>
                <a:latin typeface="Roboto"/>
                <a:ea typeface="Roboto"/>
                <a:cs typeface="Roboto"/>
                <a:sym typeface="Roboto"/>
              </a:endParaRPr>
            </a:p>
          </p:txBody>
        </p:sp>
      </p:grpSp>
      <p:cxnSp>
        <p:nvCxnSpPr>
          <p:cNvPr id="2127" name="Google Shape;2127;p59"/>
          <p:cNvCxnSpPr>
            <a:stCxn id="2113" idx="0"/>
            <a:endCxn id="2107" idx="2"/>
          </p:cNvCxnSpPr>
          <p:nvPr/>
        </p:nvCxnSpPr>
        <p:spPr>
          <a:xfrm rot="10800000">
            <a:off x="1625525" y="3218271"/>
            <a:ext cx="0" cy="308100"/>
          </a:xfrm>
          <a:prstGeom prst="straightConnector1">
            <a:avLst/>
          </a:prstGeom>
          <a:noFill/>
          <a:ln w="19050" cap="flat" cmpd="sng">
            <a:solidFill>
              <a:schemeClr val="dk1"/>
            </a:solidFill>
            <a:prstDash val="solid"/>
            <a:round/>
            <a:headEnd type="none" w="med" len="med"/>
            <a:tailEnd type="none" w="med" len="med"/>
          </a:ln>
        </p:spPr>
      </p:cxnSp>
      <p:cxnSp>
        <p:nvCxnSpPr>
          <p:cNvPr id="2128" name="Google Shape;2128;p59"/>
          <p:cNvCxnSpPr>
            <a:stCxn id="2108" idx="0"/>
            <a:endCxn id="2122" idx="2"/>
          </p:cNvCxnSpPr>
          <p:nvPr/>
        </p:nvCxnSpPr>
        <p:spPr>
          <a:xfrm rot="10800000">
            <a:off x="3097175" y="2449666"/>
            <a:ext cx="0" cy="305400"/>
          </a:xfrm>
          <a:prstGeom prst="straightConnector1">
            <a:avLst/>
          </a:prstGeom>
          <a:noFill/>
          <a:ln w="19050" cap="flat" cmpd="sng">
            <a:solidFill>
              <a:schemeClr val="dk1"/>
            </a:solidFill>
            <a:prstDash val="solid"/>
            <a:round/>
            <a:headEnd type="none" w="med" len="med"/>
            <a:tailEnd type="none" w="med" len="med"/>
          </a:ln>
        </p:spPr>
      </p:cxnSp>
      <p:cxnSp>
        <p:nvCxnSpPr>
          <p:cNvPr id="2129" name="Google Shape;2129;p59"/>
          <p:cNvCxnSpPr>
            <a:stCxn id="2116" idx="0"/>
            <a:endCxn id="2109" idx="2"/>
          </p:cNvCxnSpPr>
          <p:nvPr/>
        </p:nvCxnSpPr>
        <p:spPr>
          <a:xfrm rot="10800000">
            <a:off x="4568700" y="3218271"/>
            <a:ext cx="3300" cy="308100"/>
          </a:xfrm>
          <a:prstGeom prst="straightConnector1">
            <a:avLst/>
          </a:prstGeom>
          <a:noFill/>
          <a:ln w="19050" cap="flat" cmpd="sng">
            <a:solidFill>
              <a:schemeClr val="dk1"/>
            </a:solidFill>
            <a:prstDash val="solid"/>
            <a:round/>
            <a:headEnd type="none" w="med" len="med"/>
            <a:tailEnd type="none" w="med" len="med"/>
          </a:ln>
        </p:spPr>
      </p:cxnSp>
      <p:cxnSp>
        <p:nvCxnSpPr>
          <p:cNvPr id="2130" name="Google Shape;2130;p59"/>
          <p:cNvCxnSpPr>
            <a:stCxn id="2119" idx="0"/>
            <a:endCxn id="2111" idx="2"/>
          </p:cNvCxnSpPr>
          <p:nvPr/>
        </p:nvCxnSpPr>
        <p:spPr>
          <a:xfrm rot="10800000">
            <a:off x="7518475" y="3218271"/>
            <a:ext cx="0" cy="308100"/>
          </a:xfrm>
          <a:prstGeom prst="straightConnector1">
            <a:avLst/>
          </a:prstGeom>
          <a:noFill/>
          <a:ln w="19050" cap="flat" cmpd="sng">
            <a:solidFill>
              <a:schemeClr val="dk1"/>
            </a:solidFill>
            <a:prstDash val="solid"/>
            <a:round/>
            <a:headEnd type="none" w="med" len="med"/>
            <a:tailEnd type="none" w="med" len="med"/>
          </a:ln>
        </p:spPr>
      </p:cxnSp>
      <p:cxnSp>
        <p:nvCxnSpPr>
          <p:cNvPr id="2131" name="Google Shape;2131;p59"/>
          <p:cNvCxnSpPr>
            <a:stCxn id="2108" idx="1"/>
            <a:endCxn id="2107" idx="3"/>
          </p:cNvCxnSpPr>
          <p:nvPr/>
        </p:nvCxnSpPr>
        <p:spPr>
          <a:xfrm rot="10800000">
            <a:off x="1982225" y="2986666"/>
            <a:ext cx="758400" cy="0"/>
          </a:xfrm>
          <a:prstGeom prst="straightConnector1">
            <a:avLst/>
          </a:prstGeom>
          <a:noFill/>
          <a:ln w="19050" cap="flat" cmpd="sng">
            <a:solidFill>
              <a:schemeClr val="dk1"/>
            </a:solidFill>
            <a:prstDash val="solid"/>
            <a:round/>
            <a:headEnd type="none" w="med" len="med"/>
            <a:tailEnd type="none" w="med" len="med"/>
          </a:ln>
        </p:spPr>
      </p:cxnSp>
      <p:cxnSp>
        <p:nvCxnSpPr>
          <p:cNvPr id="2132" name="Google Shape;2132;p59"/>
          <p:cNvCxnSpPr>
            <a:stCxn id="2109" idx="1"/>
            <a:endCxn id="2108" idx="3"/>
          </p:cNvCxnSpPr>
          <p:nvPr/>
        </p:nvCxnSpPr>
        <p:spPr>
          <a:xfrm rot="10800000">
            <a:off x="3453866" y="2986666"/>
            <a:ext cx="758400" cy="0"/>
          </a:xfrm>
          <a:prstGeom prst="straightConnector1">
            <a:avLst/>
          </a:prstGeom>
          <a:noFill/>
          <a:ln w="19050" cap="flat" cmpd="sng">
            <a:solidFill>
              <a:schemeClr val="dk1"/>
            </a:solidFill>
            <a:prstDash val="solid"/>
            <a:round/>
            <a:headEnd type="none" w="med" len="med"/>
            <a:tailEnd type="none" w="med" len="med"/>
          </a:ln>
        </p:spPr>
      </p:cxnSp>
      <p:cxnSp>
        <p:nvCxnSpPr>
          <p:cNvPr id="2133" name="Google Shape;2133;p59"/>
          <p:cNvCxnSpPr>
            <a:stCxn id="2110" idx="1"/>
            <a:endCxn id="2109" idx="3"/>
          </p:cNvCxnSpPr>
          <p:nvPr/>
        </p:nvCxnSpPr>
        <p:spPr>
          <a:xfrm rot="10800000">
            <a:off x="4925400" y="2986666"/>
            <a:ext cx="761700" cy="0"/>
          </a:xfrm>
          <a:prstGeom prst="straightConnector1">
            <a:avLst/>
          </a:prstGeom>
          <a:noFill/>
          <a:ln w="19050" cap="flat" cmpd="sng">
            <a:solidFill>
              <a:schemeClr val="dk1"/>
            </a:solidFill>
            <a:prstDash val="solid"/>
            <a:round/>
            <a:headEnd type="none" w="med" len="med"/>
            <a:tailEnd type="none" w="med" len="med"/>
          </a:ln>
        </p:spPr>
      </p:cxnSp>
      <p:cxnSp>
        <p:nvCxnSpPr>
          <p:cNvPr id="2134" name="Google Shape;2134;p59"/>
          <p:cNvCxnSpPr>
            <a:stCxn id="2111" idx="1"/>
            <a:endCxn id="2110" idx="3"/>
          </p:cNvCxnSpPr>
          <p:nvPr/>
        </p:nvCxnSpPr>
        <p:spPr>
          <a:xfrm rot="10800000">
            <a:off x="6400225" y="2986666"/>
            <a:ext cx="761700" cy="0"/>
          </a:xfrm>
          <a:prstGeom prst="straightConnector1">
            <a:avLst/>
          </a:prstGeom>
          <a:noFill/>
          <a:ln w="19050" cap="flat" cmpd="sng">
            <a:solidFill>
              <a:schemeClr val="dk1"/>
            </a:solidFill>
            <a:prstDash val="solid"/>
            <a:round/>
            <a:headEnd type="none" w="med" len="med"/>
            <a:tailEnd type="none" w="med" len="med"/>
          </a:ln>
        </p:spPr>
      </p:cxnSp>
      <p:cxnSp>
        <p:nvCxnSpPr>
          <p:cNvPr id="2135" name="Google Shape;2135;p59"/>
          <p:cNvCxnSpPr>
            <a:stCxn id="2110" idx="0"/>
            <a:endCxn id="2125" idx="2"/>
          </p:cNvCxnSpPr>
          <p:nvPr/>
        </p:nvCxnSpPr>
        <p:spPr>
          <a:xfrm rot="10800000">
            <a:off x="6043650" y="2449666"/>
            <a:ext cx="0" cy="305400"/>
          </a:xfrm>
          <a:prstGeom prst="straightConnector1">
            <a:avLst/>
          </a:prstGeom>
          <a:noFill/>
          <a:ln w="19050" cap="flat" cmpd="sng">
            <a:solidFill>
              <a:schemeClr val="dk1"/>
            </a:solidFill>
            <a:prstDash val="solid"/>
            <a:round/>
            <a:headEnd type="none" w="med" len="med"/>
            <a:tailEnd type="none" w="med" len="med"/>
          </a:ln>
        </p:spPr>
      </p:cxnSp>
      <p:grpSp>
        <p:nvGrpSpPr>
          <p:cNvPr id="2136" name="Google Shape;2136;p59"/>
          <p:cNvGrpSpPr/>
          <p:nvPr/>
        </p:nvGrpSpPr>
        <p:grpSpPr>
          <a:xfrm>
            <a:off x="8480505" y="4513011"/>
            <a:ext cx="188650" cy="182200"/>
            <a:chOff x="1148925" y="2624725"/>
            <a:chExt cx="188650" cy="182200"/>
          </a:xfrm>
        </p:grpSpPr>
        <p:sp>
          <p:nvSpPr>
            <p:cNvPr id="2137" name="Google Shape;2137;p59"/>
            <p:cNvSpPr/>
            <p:nvPr/>
          </p:nvSpPr>
          <p:spPr>
            <a:xfrm>
              <a:off x="1195875" y="2717025"/>
              <a:ext cx="31600" cy="8925"/>
            </a:xfrm>
            <a:custGeom>
              <a:avLst/>
              <a:gdLst/>
              <a:ahLst/>
              <a:cxnLst/>
              <a:rect l="l" t="t" r="r" b="b"/>
              <a:pathLst>
                <a:path w="1264" h="357" extrusionOk="0">
                  <a:moveTo>
                    <a:pt x="1" y="1"/>
                  </a:moveTo>
                  <a:cubicBezTo>
                    <a:pt x="1" y="1"/>
                    <a:pt x="324" y="130"/>
                    <a:pt x="616" y="227"/>
                  </a:cubicBezTo>
                  <a:cubicBezTo>
                    <a:pt x="713" y="260"/>
                    <a:pt x="778" y="292"/>
                    <a:pt x="843" y="324"/>
                  </a:cubicBezTo>
                  <a:cubicBezTo>
                    <a:pt x="907" y="324"/>
                    <a:pt x="1004" y="324"/>
                    <a:pt x="1069" y="357"/>
                  </a:cubicBezTo>
                  <a:cubicBezTo>
                    <a:pt x="1166" y="357"/>
                    <a:pt x="1264" y="324"/>
                    <a:pt x="1264" y="324"/>
                  </a:cubicBezTo>
                  <a:lnTo>
                    <a:pt x="1264" y="292"/>
                  </a:lnTo>
                  <a:cubicBezTo>
                    <a:pt x="1264" y="292"/>
                    <a:pt x="1199" y="260"/>
                    <a:pt x="1102" y="195"/>
                  </a:cubicBezTo>
                  <a:cubicBezTo>
                    <a:pt x="1037" y="162"/>
                    <a:pt x="972" y="130"/>
                    <a:pt x="907" y="98"/>
                  </a:cubicBezTo>
                  <a:cubicBezTo>
                    <a:pt x="810" y="98"/>
                    <a:pt x="745" y="98"/>
                    <a:pt x="648" y="65"/>
                  </a:cubicBezTo>
                  <a:cubicBezTo>
                    <a:pt x="357" y="33"/>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 name="Google Shape;2138;p59"/>
            <p:cNvSpPr/>
            <p:nvPr/>
          </p:nvSpPr>
          <p:spPr>
            <a:xfrm>
              <a:off x="1212075" y="2691125"/>
              <a:ext cx="18650" cy="27550"/>
            </a:xfrm>
            <a:custGeom>
              <a:avLst/>
              <a:gdLst/>
              <a:ahLst/>
              <a:cxnLst/>
              <a:rect l="l" t="t" r="r" b="b"/>
              <a:pathLst>
                <a:path w="746" h="1102" extrusionOk="0">
                  <a:moveTo>
                    <a:pt x="33" y="0"/>
                  </a:moveTo>
                  <a:lnTo>
                    <a:pt x="0" y="33"/>
                  </a:lnTo>
                  <a:cubicBezTo>
                    <a:pt x="0" y="33"/>
                    <a:pt x="162" y="324"/>
                    <a:pt x="324" y="616"/>
                  </a:cubicBezTo>
                  <a:cubicBezTo>
                    <a:pt x="356" y="680"/>
                    <a:pt x="389" y="745"/>
                    <a:pt x="421" y="810"/>
                  </a:cubicBezTo>
                  <a:cubicBezTo>
                    <a:pt x="454" y="875"/>
                    <a:pt x="518" y="939"/>
                    <a:pt x="551" y="972"/>
                  </a:cubicBezTo>
                  <a:cubicBezTo>
                    <a:pt x="648" y="1069"/>
                    <a:pt x="745" y="1101"/>
                    <a:pt x="745" y="1101"/>
                  </a:cubicBezTo>
                  <a:cubicBezTo>
                    <a:pt x="745" y="1101"/>
                    <a:pt x="745" y="1004"/>
                    <a:pt x="680" y="875"/>
                  </a:cubicBezTo>
                  <a:cubicBezTo>
                    <a:pt x="680" y="842"/>
                    <a:pt x="648" y="745"/>
                    <a:pt x="616" y="713"/>
                  </a:cubicBezTo>
                  <a:cubicBezTo>
                    <a:pt x="551" y="648"/>
                    <a:pt x="486" y="583"/>
                    <a:pt x="454" y="518"/>
                  </a:cubicBezTo>
                  <a:cubicBezTo>
                    <a:pt x="259" y="259"/>
                    <a:pt x="33"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 name="Google Shape;2139;p59"/>
            <p:cNvSpPr/>
            <p:nvPr/>
          </p:nvSpPr>
          <p:spPr>
            <a:xfrm>
              <a:off x="1236350" y="2624725"/>
              <a:ext cx="4900" cy="96375"/>
            </a:xfrm>
            <a:custGeom>
              <a:avLst/>
              <a:gdLst/>
              <a:ahLst/>
              <a:cxnLst/>
              <a:rect l="l" t="t" r="r" b="b"/>
              <a:pathLst>
                <a:path w="196" h="3855" extrusionOk="0">
                  <a:moveTo>
                    <a:pt x="98" y="1"/>
                  </a:moveTo>
                  <a:cubicBezTo>
                    <a:pt x="98" y="1"/>
                    <a:pt x="66" y="972"/>
                    <a:pt x="33" y="1912"/>
                  </a:cubicBezTo>
                  <a:cubicBezTo>
                    <a:pt x="1" y="2171"/>
                    <a:pt x="1" y="2397"/>
                    <a:pt x="1" y="2624"/>
                  </a:cubicBezTo>
                  <a:cubicBezTo>
                    <a:pt x="1" y="2851"/>
                    <a:pt x="1" y="3077"/>
                    <a:pt x="1" y="3239"/>
                  </a:cubicBezTo>
                  <a:cubicBezTo>
                    <a:pt x="33" y="3595"/>
                    <a:pt x="66" y="3854"/>
                    <a:pt x="66" y="3854"/>
                  </a:cubicBezTo>
                  <a:lnTo>
                    <a:pt x="98" y="3854"/>
                  </a:lnTo>
                  <a:cubicBezTo>
                    <a:pt x="98" y="3854"/>
                    <a:pt x="130" y="3595"/>
                    <a:pt x="163" y="3239"/>
                  </a:cubicBezTo>
                  <a:cubicBezTo>
                    <a:pt x="195" y="3077"/>
                    <a:pt x="195" y="2851"/>
                    <a:pt x="195" y="2624"/>
                  </a:cubicBezTo>
                  <a:cubicBezTo>
                    <a:pt x="195" y="2397"/>
                    <a:pt x="195" y="2171"/>
                    <a:pt x="195" y="1912"/>
                  </a:cubicBezTo>
                  <a:cubicBezTo>
                    <a:pt x="163" y="972"/>
                    <a:pt x="130" y="1"/>
                    <a:pt x="1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 name="Google Shape;2140;p59"/>
            <p:cNvSpPr/>
            <p:nvPr/>
          </p:nvSpPr>
          <p:spPr>
            <a:xfrm>
              <a:off x="1244450" y="2687875"/>
              <a:ext cx="23500" cy="34850"/>
            </a:xfrm>
            <a:custGeom>
              <a:avLst/>
              <a:gdLst/>
              <a:ahLst/>
              <a:cxnLst/>
              <a:rect l="l" t="t" r="r" b="b"/>
              <a:pathLst>
                <a:path w="940" h="1394" extrusionOk="0">
                  <a:moveTo>
                    <a:pt x="907" y="1"/>
                  </a:moveTo>
                  <a:cubicBezTo>
                    <a:pt x="907" y="1"/>
                    <a:pt x="648" y="325"/>
                    <a:pt x="389" y="648"/>
                  </a:cubicBezTo>
                  <a:cubicBezTo>
                    <a:pt x="324" y="746"/>
                    <a:pt x="260" y="810"/>
                    <a:pt x="195" y="908"/>
                  </a:cubicBezTo>
                  <a:cubicBezTo>
                    <a:pt x="162" y="972"/>
                    <a:pt x="130" y="1069"/>
                    <a:pt x="98" y="1134"/>
                  </a:cubicBezTo>
                  <a:cubicBezTo>
                    <a:pt x="33" y="1296"/>
                    <a:pt x="1" y="1393"/>
                    <a:pt x="1" y="1393"/>
                  </a:cubicBezTo>
                  <a:lnTo>
                    <a:pt x="33" y="1393"/>
                  </a:lnTo>
                  <a:cubicBezTo>
                    <a:pt x="33" y="1393"/>
                    <a:pt x="98" y="1328"/>
                    <a:pt x="227" y="1231"/>
                  </a:cubicBezTo>
                  <a:cubicBezTo>
                    <a:pt x="260" y="1167"/>
                    <a:pt x="324" y="1102"/>
                    <a:pt x="389" y="1005"/>
                  </a:cubicBezTo>
                  <a:cubicBezTo>
                    <a:pt x="422" y="940"/>
                    <a:pt x="486" y="843"/>
                    <a:pt x="519" y="746"/>
                  </a:cubicBezTo>
                  <a:cubicBezTo>
                    <a:pt x="745" y="389"/>
                    <a:pt x="940" y="1"/>
                    <a:pt x="9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 name="Google Shape;2141;p59"/>
            <p:cNvSpPr/>
            <p:nvPr/>
          </p:nvSpPr>
          <p:spPr>
            <a:xfrm>
              <a:off x="1247700" y="2712175"/>
              <a:ext cx="31600" cy="13775"/>
            </a:xfrm>
            <a:custGeom>
              <a:avLst/>
              <a:gdLst/>
              <a:ahLst/>
              <a:cxnLst/>
              <a:rect l="l" t="t" r="r" b="b"/>
              <a:pathLst>
                <a:path w="1264" h="551" extrusionOk="0">
                  <a:moveTo>
                    <a:pt x="1263" y="0"/>
                  </a:moveTo>
                  <a:cubicBezTo>
                    <a:pt x="1263" y="0"/>
                    <a:pt x="939" y="97"/>
                    <a:pt x="615" y="195"/>
                  </a:cubicBezTo>
                  <a:cubicBezTo>
                    <a:pt x="518" y="227"/>
                    <a:pt x="453" y="259"/>
                    <a:pt x="356" y="259"/>
                  </a:cubicBezTo>
                  <a:cubicBezTo>
                    <a:pt x="292" y="292"/>
                    <a:pt x="227" y="356"/>
                    <a:pt x="194" y="389"/>
                  </a:cubicBezTo>
                  <a:cubicBezTo>
                    <a:pt x="65" y="454"/>
                    <a:pt x="0" y="518"/>
                    <a:pt x="0" y="518"/>
                  </a:cubicBezTo>
                  <a:lnTo>
                    <a:pt x="32" y="551"/>
                  </a:lnTo>
                  <a:cubicBezTo>
                    <a:pt x="32" y="551"/>
                    <a:pt x="130" y="551"/>
                    <a:pt x="259" y="518"/>
                  </a:cubicBezTo>
                  <a:cubicBezTo>
                    <a:pt x="292" y="518"/>
                    <a:pt x="389" y="486"/>
                    <a:pt x="453" y="454"/>
                  </a:cubicBezTo>
                  <a:cubicBezTo>
                    <a:pt x="518" y="421"/>
                    <a:pt x="583" y="389"/>
                    <a:pt x="680" y="356"/>
                  </a:cubicBezTo>
                  <a:cubicBezTo>
                    <a:pt x="972" y="195"/>
                    <a:pt x="1263" y="33"/>
                    <a:pt x="1263" y="33"/>
                  </a:cubicBezTo>
                  <a:lnTo>
                    <a:pt x="126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 name="Google Shape;2142;p59"/>
            <p:cNvSpPr/>
            <p:nvPr/>
          </p:nvSpPr>
          <p:spPr>
            <a:xfrm>
              <a:off x="1249300" y="2726750"/>
              <a:ext cx="88275" cy="5675"/>
            </a:xfrm>
            <a:custGeom>
              <a:avLst/>
              <a:gdLst/>
              <a:ahLst/>
              <a:cxnLst/>
              <a:rect l="l" t="t" r="r" b="b"/>
              <a:pathLst>
                <a:path w="3531" h="227" extrusionOk="0">
                  <a:moveTo>
                    <a:pt x="1102" y="0"/>
                  </a:moveTo>
                  <a:cubicBezTo>
                    <a:pt x="908" y="0"/>
                    <a:pt x="713" y="33"/>
                    <a:pt x="551" y="33"/>
                  </a:cubicBezTo>
                  <a:cubicBezTo>
                    <a:pt x="228" y="97"/>
                    <a:pt x="1" y="130"/>
                    <a:pt x="1" y="130"/>
                  </a:cubicBezTo>
                  <a:lnTo>
                    <a:pt x="1" y="162"/>
                  </a:lnTo>
                  <a:cubicBezTo>
                    <a:pt x="1" y="162"/>
                    <a:pt x="228" y="194"/>
                    <a:pt x="551" y="194"/>
                  </a:cubicBezTo>
                  <a:cubicBezTo>
                    <a:pt x="713" y="227"/>
                    <a:pt x="908" y="227"/>
                    <a:pt x="1102" y="227"/>
                  </a:cubicBezTo>
                  <a:cubicBezTo>
                    <a:pt x="1329" y="194"/>
                    <a:pt x="1555" y="194"/>
                    <a:pt x="1782" y="162"/>
                  </a:cubicBezTo>
                  <a:cubicBezTo>
                    <a:pt x="2656" y="97"/>
                    <a:pt x="3531" y="33"/>
                    <a:pt x="3531" y="33"/>
                  </a:cubicBezTo>
                  <a:lnTo>
                    <a:pt x="353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 name="Google Shape;2143;p59"/>
            <p:cNvSpPr/>
            <p:nvPr/>
          </p:nvSpPr>
          <p:spPr>
            <a:xfrm>
              <a:off x="1248500" y="2735650"/>
              <a:ext cx="29175" cy="21875"/>
            </a:xfrm>
            <a:custGeom>
              <a:avLst/>
              <a:gdLst/>
              <a:ahLst/>
              <a:cxnLst/>
              <a:rect l="l" t="t" r="r" b="b"/>
              <a:pathLst>
                <a:path w="1167" h="875" extrusionOk="0">
                  <a:moveTo>
                    <a:pt x="0" y="0"/>
                  </a:moveTo>
                  <a:lnTo>
                    <a:pt x="0" y="33"/>
                  </a:lnTo>
                  <a:cubicBezTo>
                    <a:pt x="0" y="33"/>
                    <a:pt x="33" y="98"/>
                    <a:pt x="130" y="227"/>
                  </a:cubicBezTo>
                  <a:cubicBezTo>
                    <a:pt x="162" y="259"/>
                    <a:pt x="227" y="324"/>
                    <a:pt x="292" y="357"/>
                  </a:cubicBezTo>
                  <a:cubicBezTo>
                    <a:pt x="357" y="421"/>
                    <a:pt x="454" y="454"/>
                    <a:pt x="519" y="518"/>
                  </a:cubicBezTo>
                  <a:cubicBezTo>
                    <a:pt x="842" y="713"/>
                    <a:pt x="1134" y="875"/>
                    <a:pt x="1134" y="875"/>
                  </a:cubicBezTo>
                  <a:lnTo>
                    <a:pt x="1166" y="875"/>
                  </a:lnTo>
                  <a:cubicBezTo>
                    <a:pt x="1166" y="875"/>
                    <a:pt x="907" y="616"/>
                    <a:pt x="616" y="389"/>
                  </a:cubicBezTo>
                  <a:cubicBezTo>
                    <a:pt x="551" y="324"/>
                    <a:pt x="486" y="259"/>
                    <a:pt x="421" y="195"/>
                  </a:cubicBezTo>
                  <a:cubicBezTo>
                    <a:pt x="357" y="162"/>
                    <a:pt x="292" y="130"/>
                    <a:pt x="227" y="98"/>
                  </a:cubicBezTo>
                  <a:cubicBezTo>
                    <a:pt x="98" y="33"/>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 name="Google Shape;2144;p59"/>
            <p:cNvSpPr/>
            <p:nvPr/>
          </p:nvSpPr>
          <p:spPr>
            <a:xfrm>
              <a:off x="1245250" y="2742125"/>
              <a:ext cx="17850" cy="26750"/>
            </a:xfrm>
            <a:custGeom>
              <a:avLst/>
              <a:gdLst/>
              <a:ahLst/>
              <a:cxnLst/>
              <a:rect l="l" t="t" r="r" b="b"/>
              <a:pathLst>
                <a:path w="714" h="1070" extrusionOk="0">
                  <a:moveTo>
                    <a:pt x="33" y="0"/>
                  </a:moveTo>
                  <a:lnTo>
                    <a:pt x="1" y="33"/>
                  </a:lnTo>
                  <a:cubicBezTo>
                    <a:pt x="1" y="33"/>
                    <a:pt x="33" y="98"/>
                    <a:pt x="66" y="227"/>
                  </a:cubicBezTo>
                  <a:cubicBezTo>
                    <a:pt x="98" y="292"/>
                    <a:pt x="98" y="357"/>
                    <a:pt x="163" y="421"/>
                  </a:cubicBezTo>
                  <a:cubicBezTo>
                    <a:pt x="195" y="454"/>
                    <a:pt x="260" y="519"/>
                    <a:pt x="292" y="583"/>
                  </a:cubicBezTo>
                  <a:cubicBezTo>
                    <a:pt x="487" y="842"/>
                    <a:pt x="713" y="1069"/>
                    <a:pt x="713" y="1069"/>
                  </a:cubicBezTo>
                  <a:cubicBezTo>
                    <a:pt x="713" y="1069"/>
                    <a:pt x="584" y="778"/>
                    <a:pt x="422" y="486"/>
                  </a:cubicBezTo>
                  <a:cubicBezTo>
                    <a:pt x="390" y="421"/>
                    <a:pt x="357" y="357"/>
                    <a:pt x="325" y="292"/>
                  </a:cubicBezTo>
                  <a:cubicBezTo>
                    <a:pt x="292" y="227"/>
                    <a:pt x="228" y="195"/>
                    <a:pt x="195" y="130"/>
                  </a:cubicBezTo>
                  <a:cubicBezTo>
                    <a:pt x="98" y="65"/>
                    <a:pt x="33"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5" name="Google Shape;2145;p59"/>
            <p:cNvSpPr/>
            <p:nvPr/>
          </p:nvSpPr>
          <p:spPr>
            <a:xfrm>
              <a:off x="1236350" y="2742925"/>
              <a:ext cx="4900" cy="64000"/>
            </a:xfrm>
            <a:custGeom>
              <a:avLst/>
              <a:gdLst/>
              <a:ahLst/>
              <a:cxnLst/>
              <a:rect l="l" t="t" r="r" b="b"/>
              <a:pathLst>
                <a:path w="196" h="2560" extrusionOk="0">
                  <a:moveTo>
                    <a:pt x="66" y="1"/>
                  </a:moveTo>
                  <a:cubicBezTo>
                    <a:pt x="66" y="1"/>
                    <a:pt x="33" y="163"/>
                    <a:pt x="1" y="422"/>
                  </a:cubicBezTo>
                  <a:cubicBezTo>
                    <a:pt x="1" y="519"/>
                    <a:pt x="1" y="681"/>
                    <a:pt x="1" y="810"/>
                  </a:cubicBezTo>
                  <a:cubicBezTo>
                    <a:pt x="1" y="972"/>
                    <a:pt x="1" y="1134"/>
                    <a:pt x="33" y="1296"/>
                  </a:cubicBezTo>
                  <a:cubicBezTo>
                    <a:pt x="66" y="1911"/>
                    <a:pt x="98" y="2559"/>
                    <a:pt x="98" y="2559"/>
                  </a:cubicBezTo>
                  <a:lnTo>
                    <a:pt x="130" y="2559"/>
                  </a:lnTo>
                  <a:cubicBezTo>
                    <a:pt x="130" y="2559"/>
                    <a:pt x="163" y="1911"/>
                    <a:pt x="195" y="1296"/>
                  </a:cubicBezTo>
                  <a:cubicBezTo>
                    <a:pt x="195" y="1134"/>
                    <a:pt x="195" y="972"/>
                    <a:pt x="195" y="810"/>
                  </a:cubicBezTo>
                  <a:cubicBezTo>
                    <a:pt x="195" y="681"/>
                    <a:pt x="195" y="519"/>
                    <a:pt x="163" y="422"/>
                  </a:cubicBezTo>
                  <a:cubicBezTo>
                    <a:pt x="130" y="163"/>
                    <a:pt x="98" y="1"/>
                    <a:pt x="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6" name="Google Shape;2146;p59"/>
            <p:cNvSpPr/>
            <p:nvPr/>
          </p:nvSpPr>
          <p:spPr>
            <a:xfrm>
              <a:off x="1210450" y="2741325"/>
              <a:ext cx="21875" cy="25100"/>
            </a:xfrm>
            <a:custGeom>
              <a:avLst/>
              <a:gdLst/>
              <a:ahLst/>
              <a:cxnLst/>
              <a:rect l="l" t="t" r="r" b="b"/>
              <a:pathLst>
                <a:path w="875" h="1004" extrusionOk="0">
                  <a:moveTo>
                    <a:pt x="875" y="0"/>
                  </a:moveTo>
                  <a:cubicBezTo>
                    <a:pt x="875" y="0"/>
                    <a:pt x="778" y="32"/>
                    <a:pt x="681" y="130"/>
                  </a:cubicBezTo>
                  <a:cubicBezTo>
                    <a:pt x="616" y="162"/>
                    <a:pt x="583" y="194"/>
                    <a:pt x="519" y="259"/>
                  </a:cubicBezTo>
                  <a:cubicBezTo>
                    <a:pt x="486" y="324"/>
                    <a:pt x="421" y="389"/>
                    <a:pt x="389" y="453"/>
                  </a:cubicBezTo>
                  <a:cubicBezTo>
                    <a:pt x="195" y="712"/>
                    <a:pt x="0" y="972"/>
                    <a:pt x="0" y="972"/>
                  </a:cubicBezTo>
                  <a:lnTo>
                    <a:pt x="33" y="1004"/>
                  </a:lnTo>
                  <a:cubicBezTo>
                    <a:pt x="33" y="1004"/>
                    <a:pt x="260" y="777"/>
                    <a:pt x="519" y="551"/>
                  </a:cubicBezTo>
                  <a:cubicBezTo>
                    <a:pt x="551" y="486"/>
                    <a:pt x="616" y="453"/>
                    <a:pt x="681" y="389"/>
                  </a:cubicBezTo>
                  <a:cubicBezTo>
                    <a:pt x="713" y="324"/>
                    <a:pt x="778" y="259"/>
                    <a:pt x="810" y="227"/>
                  </a:cubicBezTo>
                  <a:cubicBezTo>
                    <a:pt x="842" y="97"/>
                    <a:pt x="875" y="32"/>
                    <a:pt x="875" y="32"/>
                  </a:cubicBezTo>
                  <a:lnTo>
                    <a:pt x="87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 name="Google Shape;2147;p59"/>
            <p:cNvSpPr/>
            <p:nvPr/>
          </p:nvSpPr>
          <p:spPr>
            <a:xfrm>
              <a:off x="1202350" y="2738075"/>
              <a:ext cx="25125" cy="12175"/>
            </a:xfrm>
            <a:custGeom>
              <a:avLst/>
              <a:gdLst/>
              <a:ahLst/>
              <a:cxnLst/>
              <a:rect l="l" t="t" r="r" b="b"/>
              <a:pathLst>
                <a:path w="1005" h="487" extrusionOk="0">
                  <a:moveTo>
                    <a:pt x="1005" y="1"/>
                  </a:moveTo>
                  <a:cubicBezTo>
                    <a:pt x="1005" y="1"/>
                    <a:pt x="940" y="1"/>
                    <a:pt x="810" y="33"/>
                  </a:cubicBezTo>
                  <a:cubicBezTo>
                    <a:pt x="778" y="33"/>
                    <a:pt x="713" y="33"/>
                    <a:pt x="648" y="65"/>
                  </a:cubicBezTo>
                  <a:cubicBezTo>
                    <a:pt x="584" y="98"/>
                    <a:pt x="519" y="130"/>
                    <a:pt x="486" y="162"/>
                  </a:cubicBezTo>
                  <a:cubicBezTo>
                    <a:pt x="227" y="324"/>
                    <a:pt x="1" y="486"/>
                    <a:pt x="1" y="486"/>
                  </a:cubicBezTo>
                  <a:cubicBezTo>
                    <a:pt x="1" y="486"/>
                    <a:pt x="292" y="421"/>
                    <a:pt x="551" y="324"/>
                  </a:cubicBezTo>
                  <a:cubicBezTo>
                    <a:pt x="616" y="292"/>
                    <a:pt x="681" y="292"/>
                    <a:pt x="745" y="260"/>
                  </a:cubicBezTo>
                  <a:cubicBezTo>
                    <a:pt x="810" y="227"/>
                    <a:pt x="843" y="195"/>
                    <a:pt x="875" y="162"/>
                  </a:cubicBezTo>
                  <a:cubicBezTo>
                    <a:pt x="972" y="98"/>
                    <a:pt x="1005" y="33"/>
                    <a:pt x="1005" y="33"/>
                  </a:cubicBezTo>
                  <a:lnTo>
                    <a:pt x="100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 name="Google Shape;2148;p59"/>
            <p:cNvSpPr/>
            <p:nvPr/>
          </p:nvSpPr>
          <p:spPr>
            <a:xfrm>
              <a:off x="1148925" y="2727550"/>
              <a:ext cx="76925" cy="5700"/>
            </a:xfrm>
            <a:custGeom>
              <a:avLst/>
              <a:gdLst/>
              <a:ahLst/>
              <a:cxnLst/>
              <a:rect l="l" t="t" r="r" b="b"/>
              <a:pathLst>
                <a:path w="3077" h="228" extrusionOk="0">
                  <a:moveTo>
                    <a:pt x="0" y="1"/>
                  </a:moveTo>
                  <a:lnTo>
                    <a:pt x="0" y="33"/>
                  </a:lnTo>
                  <a:cubicBezTo>
                    <a:pt x="0" y="33"/>
                    <a:pt x="778" y="98"/>
                    <a:pt x="1522" y="162"/>
                  </a:cubicBezTo>
                  <a:cubicBezTo>
                    <a:pt x="1717" y="195"/>
                    <a:pt x="1911" y="195"/>
                    <a:pt x="2105" y="227"/>
                  </a:cubicBezTo>
                  <a:cubicBezTo>
                    <a:pt x="2267" y="227"/>
                    <a:pt x="2461" y="227"/>
                    <a:pt x="2591" y="195"/>
                  </a:cubicBezTo>
                  <a:cubicBezTo>
                    <a:pt x="2882" y="195"/>
                    <a:pt x="3077" y="162"/>
                    <a:pt x="3077" y="162"/>
                  </a:cubicBezTo>
                  <a:lnTo>
                    <a:pt x="3077" y="130"/>
                  </a:lnTo>
                  <a:cubicBezTo>
                    <a:pt x="3077" y="130"/>
                    <a:pt x="2882" y="98"/>
                    <a:pt x="2591" y="33"/>
                  </a:cubicBezTo>
                  <a:cubicBezTo>
                    <a:pt x="2461" y="33"/>
                    <a:pt x="2300" y="1"/>
                    <a:pt x="21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49" name="Google Shape;2149;p59"/>
          <p:cNvGrpSpPr/>
          <p:nvPr/>
        </p:nvGrpSpPr>
        <p:grpSpPr>
          <a:xfrm>
            <a:off x="8062513" y="355600"/>
            <a:ext cx="736750" cy="709200"/>
            <a:chOff x="1426600" y="736000"/>
            <a:chExt cx="736750" cy="709200"/>
          </a:xfrm>
        </p:grpSpPr>
        <p:sp>
          <p:nvSpPr>
            <p:cNvPr id="2150" name="Google Shape;2150;p59"/>
            <p:cNvSpPr/>
            <p:nvPr/>
          </p:nvSpPr>
          <p:spPr>
            <a:xfrm>
              <a:off x="1611200" y="1094650"/>
              <a:ext cx="123075" cy="31600"/>
            </a:xfrm>
            <a:custGeom>
              <a:avLst/>
              <a:gdLst/>
              <a:ahLst/>
              <a:cxnLst/>
              <a:rect l="l" t="t" r="r" b="b"/>
              <a:pathLst>
                <a:path w="4923" h="1264" extrusionOk="0">
                  <a:moveTo>
                    <a:pt x="0" y="0"/>
                  </a:moveTo>
                  <a:lnTo>
                    <a:pt x="0" y="33"/>
                  </a:lnTo>
                  <a:cubicBezTo>
                    <a:pt x="0" y="33"/>
                    <a:pt x="1231" y="389"/>
                    <a:pt x="2461" y="713"/>
                  </a:cubicBezTo>
                  <a:cubicBezTo>
                    <a:pt x="2753" y="810"/>
                    <a:pt x="3044" y="907"/>
                    <a:pt x="3335" y="972"/>
                  </a:cubicBezTo>
                  <a:cubicBezTo>
                    <a:pt x="3627" y="1036"/>
                    <a:pt x="3918" y="1101"/>
                    <a:pt x="4145" y="1134"/>
                  </a:cubicBezTo>
                  <a:cubicBezTo>
                    <a:pt x="4598" y="1231"/>
                    <a:pt x="4922" y="1263"/>
                    <a:pt x="4922" y="1263"/>
                  </a:cubicBezTo>
                  <a:cubicBezTo>
                    <a:pt x="4922" y="1263"/>
                    <a:pt x="4631" y="1134"/>
                    <a:pt x="4177" y="1004"/>
                  </a:cubicBezTo>
                  <a:cubicBezTo>
                    <a:pt x="3951" y="907"/>
                    <a:pt x="3692" y="842"/>
                    <a:pt x="3400" y="777"/>
                  </a:cubicBezTo>
                  <a:cubicBezTo>
                    <a:pt x="3109" y="713"/>
                    <a:pt x="2785" y="648"/>
                    <a:pt x="2494" y="551"/>
                  </a:cubicBezTo>
                  <a:cubicBezTo>
                    <a:pt x="1263" y="292"/>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 name="Google Shape;2151;p59"/>
            <p:cNvSpPr/>
            <p:nvPr/>
          </p:nvSpPr>
          <p:spPr>
            <a:xfrm>
              <a:off x="1674325" y="995875"/>
              <a:ext cx="71275" cy="106075"/>
            </a:xfrm>
            <a:custGeom>
              <a:avLst/>
              <a:gdLst/>
              <a:ahLst/>
              <a:cxnLst/>
              <a:rect l="l" t="t" r="r" b="b"/>
              <a:pathLst>
                <a:path w="2851" h="4243" extrusionOk="0">
                  <a:moveTo>
                    <a:pt x="1" y="0"/>
                  </a:moveTo>
                  <a:cubicBezTo>
                    <a:pt x="1" y="0"/>
                    <a:pt x="681" y="1069"/>
                    <a:pt x="1361" y="2170"/>
                  </a:cubicBezTo>
                  <a:cubicBezTo>
                    <a:pt x="1555" y="2429"/>
                    <a:pt x="1717" y="2688"/>
                    <a:pt x="1879" y="2947"/>
                  </a:cubicBezTo>
                  <a:cubicBezTo>
                    <a:pt x="2041" y="3206"/>
                    <a:pt x="2203" y="3433"/>
                    <a:pt x="2332" y="3627"/>
                  </a:cubicBezTo>
                  <a:cubicBezTo>
                    <a:pt x="2624" y="3984"/>
                    <a:pt x="2851" y="4243"/>
                    <a:pt x="2851" y="4243"/>
                  </a:cubicBezTo>
                  <a:lnTo>
                    <a:pt x="2851" y="4210"/>
                  </a:lnTo>
                  <a:cubicBezTo>
                    <a:pt x="2851" y="4210"/>
                    <a:pt x="2721" y="3919"/>
                    <a:pt x="2494" y="3530"/>
                  </a:cubicBezTo>
                  <a:cubicBezTo>
                    <a:pt x="2365" y="3303"/>
                    <a:pt x="2203" y="3077"/>
                    <a:pt x="2041" y="2818"/>
                  </a:cubicBezTo>
                  <a:cubicBezTo>
                    <a:pt x="1879" y="2591"/>
                    <a:pt x="1685" y="2332"/>
                    <a:pt x="1491" y="2073"/>
                  </a:cubicBezTo>
                  <a:lnTo>
                    <a:pt x="3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 name="Google Shape;2152;p59"/>
            <p:cNvSpPr/>
            <p:nvPr/>
          </p:nvSpPr>
          <p:spPr>
            <a:xfrm>
              <a:off x="1773900" y="736000"/>
              <a:ext cx="6525" cy="374850"/>
            </a:xfrm>
            <a:custGeom>
              <a:avLst/>
              <a:gdLst/>
              <a:ahLst/>
              <a:cxnLst/>
              <a:rect l="l" t="t" r="r" b="b"/>
              <a:pathLst>
                <a:path w="261" h="14994" extrusionOk="0">
                  <a:moveTo>
                    <a:pt x="228" y="1"/>
                  </a:moveTo>
                  <a:cubicBezTo>
                    <a:pt x="228" y="1"/>
                    <a:pt x="163" y="3725"/>
                    <a:pt x="98" y="7481"/>
                  </a:cubicBezTo>
                  <a:cubicBezTo>
                    <a:pt x="33" y="9359"/>
                    <a:pt x="1" y="11237"/>
                    <a:pt x="33" y="12630"/>
                  </a:cubicBezTo>
                  <a:cubicBezTo>
                    <a:pt x="33" y="14055"/>
                    <a:pt x="66" y="14994"/>
                    <a:pt x="66" y="14994"/>
                  </a:cubicBezTo>
                  <a:lnTo>
                    <a:pt x="98" y="14994"/>
                  </a:lnTo>
                  <a:cubicBezTo>
                    <a:pt x="98" y="14994"/>
                    <a:pt x="163" y="14055"/>
                    <a:pt x="195" y="12630"/>
                  </a:cubicBezTo>
                  <a:cubicBezTo>
                    <a:pt x="228" y="11237"/>
                    <a:pt x="260" y="9359"/>
                    <a:pt x="260" y="7481"/>
                  </a:cubicBezTo>
                  <a:lnTo>
                    <a:pt x="26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 name="Google Shape;2153;p59"/>
            <p:cNvSpPr/>
            <p:nvPr/>
          </p:nvSpPr>
          <p:spPr>
            <a:xfrm>
              <a:off x="1800625" y="982100"/>
              <a:ext cx="89075" cy="136050"/>
            </a:xfrm>
            <a:custGeom>
              <a:avLst/>
              <a:gdLst/>
              <a:ahLst/>
              <a:cxnLst/>
              <a:rect l="l" t="t" r="r" b="b"/>
              <a:pathLst>
                <a:path w="3563" h="5442" extrusionOk="0">
                  <a:moveTo>
                    <a:pt x="3530" y="1"/>
                  </a:moveTo>
                  <a:cubicBezTo>
                    <a:pt x="3530" y="1"/>
                    <a:pt x="2624" y="1329"/>
                    <a:pt x="1717" y="2689"/>
                  </a:cubicBezTo>
                  <a:cubicBezTo>
                    <a:pt x="1490" y="3013"/>
                    <a:pt x="1264" y="3336"/>
                    <a:pt x="1037" y="3660"/>
                  </a:cubicBezTo>
                  <a:cubicBezTo>
                    <a:pt x="843" y="3984"/>
                    <a:pt x="648" y="4275"/>
                    <a:pt x="486" y="4535"/>
                  </a:cubicBezTo>
                  <a:cubicBezTo>
                    <a:pt x="163" y="5085"/>
                    <a:pt x="1" y="5441"/>
                    <a:pt x="1" y="5441"/>
                  </a:cubicBezTo>
                  <a:cubicBezTo>
                    <a:pt x="1" y="5441"/>
                    <a:pt x="260" y="5117"/>
                    <a:pt x="616" y="4632"/>
                  </a:cubicBezTo>
                  <a:cubicBezTo>
                    <a:pt x="810" y="4373"/>
                    <a:pt x="1005" y="4081"/>
                    <a:pt x="1199" y="3790"/>
                  </a:cubicBezTo>
                  <a:cubicBezTo>
                    <a:pt x="1425" y="3466"/>
                    <a:pt x="1620" y="3110"/>
                    <a:pt x="1846" y="2753"/>
                  </a:cubicBezTo>
                  <a:cubicBezTo>
                    <a:pt x="2688" y="1393"/>
                    <a:pt x="3563" y="1"/>
                    <a:pt x="35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 name="Google Shape;2154;p59"/>
            <p:cNvSpPr/>
            <p:nvPr/>
          </p:nvSpPr>
          <p:spPr>
            <a:xfrm>
              <a:off x="1814400" y="1076825"/>
              <a:ext cx="120650" cy="52650"/>
            </a:xfrm>
            <a:custGeom>
              <a:avLst/>
              <a:gdLst/>
              <a:ahLst/>
              <a:cxnLst/>
              <a:rect l="l" t="t" r="r" b="b"/>
              <a:pathLst>
                <a:path w="4826" h="2106" extrusionOk="0">
                  <a:moveTo>
                    <a:pt x="4825" y="1"/>
                  </a:moveTo>
                  <a:lnTo>
                    <a:pt x="2396" y="972"/>
                  </a:lnTo>
                  <a:cubicBezTo>
                    <a:pt x="2073" y="1102"/>
                    <a:pt x="1781" y="1231"/>
                    <a:pt x="1490" y="1328"/>
                  </a:cubicBezTo>
                  <a:cubicBezTo>
                    <a:pt x="1198" y="1458"/>
                    <a:pt x="939" y="1587"/>
                    <a:pt x="713" y="1685"/>
                  </a:cubicBezTo>
                  <a:cubicBezTo>
                    <a:pt x="292" y="1911"/>
                    <a:pt x="0" y="2073"/>
                    <a:pt x="0" y="2073"/>
                  </a:cubicBezTo>
                  <a:lnTo>
                    <a:pt x="0" y="2106"/>
                  </a:lnTo>
                  <a:cubicBezTo>
                    <a:pt x="0" y="2106"/>
                    <a:pt x="324" y="2008"/>
                    <a:pt x="777" y="1847"/>
                  </a:cubicBezTo>
                  <a:cubicBezTo>
                    <a:pt x="1004" y="1749"/>
                    <a:pt x="1295" y="1652"/>
                    <a:pt x="1555" y="1523"/>
                  </a:cubicBezTo>
                  <a:cubicBezTo>
                    <a:pt x="1846" y="1393"/>
                    <a:pt x="2137" y="1264"/>
                    <a:pt x="2461" y="1134"/>
                  </a:cubicBezTo>
                  <a:cubicBezTo>
                    <a:pt x="3627" y="584"/>
                    <a:pt x="4825" y="33"/>
                    <a:pt x="4825" y="33"/>
                  </a:cubicBezTo>
                  <a:lnTo>
                    <a:pt x="482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 name="Google Shape;2155;p59"/>
            <p:cNvSpPr/>
            <p:nvPr/>
          </p:nvSpPr>
          <p:spPr>
            <a:xfrm>
              <a:off x="1817625" y="1135925"/>
              <a:ext cx="345725" cy="12175"/>
            </a:xfrm>
            <a:custGeom>
              <a:avLst/>
              <a:gdLst/>
              <a:ahLst/>
              <a:cxnLst/>
              <a:rect l="l" t="t" r="r" b="b"/>
              <a:pathLst>
                <a:path w="13829" h="487" extrusionOk="0">
                  <a:moveTo>
                    <a:pt x="13828" y="1"/>
                  </a:moveTo>
                  <a:cubicBezTo>
                    <a:pt x="13828" y="1"/>
                    <a:pt x="10395" y="65"/>
                    <a:pt x="6931" y="163"/>
                  </a:cubicBezTo>
                  <a:cubicBezTo>
                    <a:pt x="5182" y="195"/>
                    <a:pt x="3466" y="260"/>
                    <a:pt x="2170" y="325"/>
                  </a:cubicBezTo>
                  <a:cubicBezTo>
                    <a:pt x="875" y="389"/>
                    <a:pt x="1" y="454"/>
                    <a:pt x="1" y="454"/>
                  </a:cubicBezTo>
                  <a:lnTo>
                    <a:pt x="1" y="486"/>
                  </a:lnTo>
                  <a:lnTo>
                    <a:pt x="2170" y="486"/>
                  </a:lnTo>
                  <a:cubicBezTo>
                    <a:pt x="3466" y="454"/>
                    <a:pt x="5182" y="389"/>
                    <a:pt x="6931" y="325"/>
                  </a:cubicBezTo>
                  <a:cubicBezTo>
                    <a:pt x="10396" y="163"/>
                    <a:pt x="13828" y="1"/>
                    <a:pt x="13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 name="Google Shape;2156;p59"/>
            <p:cNvSpPr/>
            <p:nvPr/>
          </p:nvSpPr>
          <p:spPr>
            <a:xfrm>
              <a:off x="1814400" y="1169925"/>
              <a:ext cx="114175" cy="83425"/>
            </a:xfrm>
            <a:custGeom>
              <a:avLst/>
              <a:gdLst/>
              <a:ahLst/>
              <a:cxnLst/>
              <a:rect l="l" t="t" r="r" b="b"/>
              <a:pathLst>
                <a:path w="4567" h="3337" extrusionOk="0">
                  <a:moveTo>
                    <a:pt x="0" y="1"/>
                  </a:moveTo>
                  <a:cubicBezTo>
                    <a:pt x="0" y="1"/>
                    <a:pt x="259" y="260"/>
                    <a:pt x="680" y="584"/>
                  </a:cubicBezTo>
                  <a:cubicBezTo>
                    <a:pt x="874" y="746"/>
                    <a:pt x="1134" y="940"/>
                    <a:pt x="1393" y="1134"/>
                  </a:cubicBezTo>
                  <a:cubicBezTo>
                    <a:pt x="1652" y="1328"/>
                    <a:pt x="1943" y="1523"/>
                    <a:pt x="2235" y="1717"/>
                  </a:cubicBezTo>
                  <a:cubicBezTo>
                    <a:pt x="3400" y="2527"/>
                    <a:pt x="4566" y="3336"/>
                    <a:pt x="4566" y="3336"/>
                  </a:cubicBezTo>
                  <a:lnTo>
                    <a:pt x="4566" y="3304"/>
                  </a:lnTo>
                  <a:lnTo>
                    <a:pt x="2332" y="1588"/>
                  </a:lnTo>
                  <a:cubicBezTo>
                    <a:pt x="2040" y="1393"/>
                    <a:pt x="1781" y="1167"/>
                    <a:pt x="1522" y="972"/>
                  </a:cubicBezTo>
                  <a:cubicBezTo>
                    <a:pt x="1231" y="778"/>
                    <a:pt x="972" y="584"/>
                    <a:pt x="777" y="454"/>
                  </a:cubicBezTo>
                  <a:cubicBezTo>
                    <a:pt x="324" y="163"/>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 name="Google Shape;2157;p59"/>
            <p:cNvSpPr/>
            <p:nvPr/>
          </p:nvSpPr>
          <p:spPr>
            <a:xfrm>
              <a:off x="1804675" y="1195025"/>
              <a:ext cx="68025" cy="102025"/>
            </a:xfrm>
            <a:custGeom>
              <a:avLst/>
              <a:gdLst/>
              <a:ahLst/>
              <a:cxnLst/>
              <a:rect l="l" t="t" r="r" b="b"/>
              <a:pathLst>
                <a:path w="2721" h="4081" extrusionOk="0">
                  <a:moveTo>
                    <a:pt x="1" y="1"/>
                  </a:moveTo>
                  <a:cubicBezTo>
                    <a:pt x="1" y="1"/>
                    <a:pt x="130" y="292"/>
                    <a:pt x="357" y="681"/>
                  </a:cubicBezTo>
                  <a:cubicBezTo>
                    <a:pt x="486" y="875"/>
                    <a:pt x="616" y="1102"/>
                    <a:pt x="778" y="1361"/>
                  </a:cubicBezTo>
                  <a:cubicBezTo>
                    <a:pt x="940" y="1587"/>
                    <a:pt x="1134" y="1846"/>
                    <a:pt x="1296" y="2073"/>
                  </a:cubicBezTo>
                  <a:lnTo>
                    <a:pt x="2721" y="4081"/>
                  </a:lnTo>
                  <a:cubicBezTo>
                    <a:pt x="2721" y="4081"/>
                    <a:pt x="2073" y="3045"/>
                    <a:pt x="1425" y="2008"/>
                  </a:cubicBezTo>
                  <a:cubicBezTo>
                    <a:pt x="1263" y="1749"/>
                    <a:pt x="1102" y="1490"/>
                    <a:pt x="972" y="1231"/>
                  </a:cubicBezTo>
                  <a:cubicBezTo>
                    <a:pt x="810" y="1005"/>
                    <a:pt x="648" y="778"/>
                    <a:pt x="486" y="584"/>
                  </a:cubicBezTo>
                  <a:cubicBezTo>
                    <a:pt x="227" y="227"/>
                    <a:pt x="33" y="1"/>
                    <a:pt x="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 name="Google Shape;2158;p59"/>
            <p:cNvSpPr/>
            <p:nvPr/>
          </p:nvSpPr>
          <p:spPr>
            <a:xfrm>
              <a:off x="1774725" y="1198275"/>
              <a:ext cx="5700" cy="246925"/>
            </a:xfrm>
            <a:custGeom>
              <a:avLst/>
              <a:gdLst/>
              <a:ahLst/>
              <a:cxnLst/>
              <a:rect l="l" t="t" r="r" b="b"/>
              <a:pathLst>
                <a:path w="228" h="9877" extrusionOk="0">
                  <a:moveTo>
                    <a:pt x="33" y="0"/>
                  </a:moveTo>
                  <a:cubicBezTo>
                    <a:pt x="33" y="0"/>
                    <a:pt x="0" y="615"/>
                    <a:pt x="0" y="1522"/>
                  </a:cubicBezTo>
                  <a:cubicBezTo>
                    <a:pt x="0" y="2008"/>
                    <a:pt x="0" y="2526"/>
                    <a:pt x="0" y="3109"/>
                  </a:cubicBezTo>
                  <a:cubicBezTo>
                    <a:pt x="0" y="3692"/>
                    <a:pt x="33" y="4307"/>
                    <a:pt x="65" y="4955"/>
                  </a:cubicBezTo>
                  <a:lnTo>
                    <a:pt x="195" y="9877"/>
                  </a:lnTo>
                  <a:lnTo>
                    <a:pt x="227" y="9877"/>
                  </a:lnTo>
                  <a:lnTo>
                    <a:pt x="227" y="4922"/>
                  </a:lnTo>
                  <a:cubicBezTo>
                    <a:pt x="195" y="4307"/>
                    <a:pt x="195" y="3692"/>
                    <a:pt x="195" y="3109"/>
                  </a:cubicBezTo>
                  <a:cubicBezTo>
                    <a:pt x="195" y="2526"/>
                    <a:pt x="162" y="2008"/>
                    <a:pt x="162" y="1522"/>
                  </a:cubicBezTo>
                  <a:cubicBezTo>
                    <a:pt x="130" y="615"/>
                    <a:pt x="65"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 name="Google Shape;2159;p59"/>
            <p:cNvSpPr/>
            <p:nvPr/>
          </p:nvSpPr>
          <p:spPr>
            <a:xfrm>
              <a:off x="1668675" y="1191800"/>
              <a:ext cx="83400" cy="95550"/>
            </a:xfrm>
            <a:custGeom>
              <a:avLst/>
              <a:gdLst/>
              <a:ahLst/>
              <a:cxnLst/>
              <a:rect l="l" t="t" r="r" b="b"/>
              <a:pathLst>
                <a:path w="3336" h="3822" extrusionOk="0">
                  <a:moveTo>
                    <a:pt x="3303" y="0"/>
                  </a:moveTo>
                  <a:cubicBezTo>
                    <a:pt x="3303" y="0"/>
                    <a:pt x="3077" y="194"/>
                    <a:pt x="2753" y="551"/>
                  </a:cubicBezTo>
                  <a:cubicBezTo>
                    <a:pt x="2591" y="713"/>
                    <a:pt x="2397" y="907"/>
                    <a:pt x="2202" y="1134"/>
                  </a:cubicBezTo>
                  <a:cubicBezTo>
                    <a:pt x="2008" y="1360"/>
                    <a:pt x="1814" y="1619"/>
                    <a:pt x="1587" y="1846"/>
                  </a:cubicBezTo>
                  <a:cubicBezTo>
                    <a:pt x="810" y="2850"/>
                    <a:pt x="0" y="3821"/>
                    <a:pt x="0" y="3821"/>
                  </a:cubicBezTo>
                  <a:cubicBezTo>
                    <a:pt x="0" y="3821"/>
                    <a:pt x="875" y="2882"/>
                    <a:pt x="1717" y="1975"/>
                  </a:cubicBezTo>
                  <a:cubicBezTo>
                    <a:pt x="1943" y="1716"/>
                    <a:pt x="2137" y="1490"/>
                    <a:pt x="2364" y="1295"/>
                  </a:cubicBezTo>
                  <a:cubicBezTo>
                    <a:pt x="2558" y="1069"/>
                    <a:pt x="2720" y="842"/>
                    <a:pt x="2882" y="648"/>
                  </a:cubicBezTo>
                  <a:cubicBezTo>
                    <a:pt x="3141" y="292"/>
                    <a:pt x="3336" y="0"/>
                    <a:pt x="33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 name="Google Shape;2160;p59"/>
            <p:cNvSpPr/>
            <p:nvPr/>
          </p:nvSpPr>
          <p:spPr>
            <a:xfrm>
              <a:off x="1635475" y="1179650"/>
              <a:ext cx="98800" cy="45350"/>
            </a:xfrm>
            <a:custGeom>
              <a:avLst/>
              <a:gdLst/>
              <a:ahLst/>
              <a:cxnLst/>
              <a:rect l="l" t="t" r="r" b="b"/>
              <a:pathLst>
                <a:path w="3952" h="1814" extrusionOk="0">
                  <a:moveTo>
                    <a:pt x="3919" y="0"/>
                  </a:moveTo>
                  <a:cubicBezTo>
                    <a:pt x="3919" y="0"/>
                    <a:pt x="3660" y="65"/>
                    <a:pt x="3304" y="195"/>
                  </a:cubicBezTo>
                  <a:cubicBezTo>
                    <a:pt x="3109" y="292"/>
                    <a:pt x="2883" y="357"/>
                    <a:pt x="2656" y="486"/>
                  </a:cubicBezTo>
                  <a:cubicBezTo>
                    <a:pt x="2429" y="583"/>
                    <a:pt x="2170" y="713"/>
                    <a:pt x="1943" y="842"/>
                  </a:cubicBezTo>
                  <a:cubicBezTo>
                    <a:pt x="972" y="1296"/>
                    <a:pt x="1" y="1781"/>
                    <a:pt x="1" y="1781"/>
                  </a:cubicBezTo>
                  <a:lnTo>
                    <a:pt x="33" y="1814"/>
                  </a:lnTo>
                  <a:cubicBezTo>
                    <a:pt x="33" y="1814"/>
                    <a:pt x="1037" y="1393"/>
                    <a:pt x="2008" y="972"/>
                  </a:cubicBezTo>
                  <a:cubicBezTo>
                    <a:pt x="2267" y="875"/>
                    <a:pt x="2494" y="778"/>
                    <a:pt x="2753" y="680"/>
                  </a:cubicBezTo>
                  <a:cubicBezTo>
                    <a:pt x="2980" y="551"/>
                    <a:pt x="3174" y="454"/>
                    <a:pt x="3368" y="357"/>
                  </a:cubicBezTo>
                  <a:cubicBezTo>
                    <a:pt x="3725" y="162"/>
                    <a:pt x="3951" y="0"/>
                    <a:pt x="39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 name="Google Shape;2161;p59"/>
            <p:cNvSpPr/>
            <p:nvPr/>
          </p:nvSpPr>
          <p:spPr>
            <a:xfrm>
              <a:off x="1426600" y="1137550"/>
              <a:ext cx="301200" cy="14150"/>
            </a:xfrm>
            <a:custGeom>
              <a:avLst/>
              <a:gdLst/>
              <a:ahLst/>
              <a:cxnLst/>
              <a:rect l="l" t="t" r="r" b="b"/>
              <a:pathLst>
                <a:path w="12048" h="566" extrusionOk="0">
                  <a:moveTo>
                    <a:pt x="1" y="0"/>
                  </a:moveTo>
                  <a:lnTo>
                    <a:pt x="1" y="33"/>
                  </a:lnTo>
                  <a:cubicBezTo>
                    <a:pt x="1" y="33"/>
                    <a:pt x="3012" y="195"/>
                    <a:pt x="6024" y="357"/>
                  </a:cubicBezTo>
                  <a:cubicBezTo>
                    <a:pt x="7514" y="454"/>
                    <a:pt x="9036" y="519"/>
                    <a:pt x="10169" y="551"/>
                  </a:cubicBezTo>
                  <a:cubicBezTo>
                    <a:pt x="10547" y="562"/>
                    <a:pt x="10881" y="565"/>
                    <a:pt x="11160" y="565"/>
                  </a:cubicBezTo>
                  <a:cubicBezTo>
                    <a:pt x="11716" y="565"/>
                    <a:pt x="12047" y="551"/>
                    <a:pt x="12047" y="551"/>
                  </a:cubicBezTo>
                  <a:cubicBezTo>
                    <a:pt x="12047" y="551"/>
                    <a:pt x="11302" y="454"/>
                    <a:pt x="10169" y="389"/>
                  </a:cubicBezTo>
                  <a:cubicBezTo>
                    <a:pt x="9036" y="292"/>
                    <a:pt x="7514" y="260"/>
                    <a:pt x="6024" y="195"/>
                  </a:cubicBez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62" name="Google Shape;2162;p59"/>
          <p:cNvGrpSpPr/>
          <p:nvPr/>
        </p:nvGrpSpPr>
        <p:grpSpPr>
          <a:xfrm>
            <a:off x="458875" y="465691"/>
            <a:ext cx="508425" cy="489000"/>
            <a:chOff x="3034425" y="1221750"/>
            <a:chExt cx="508425" cy="489000"/>
          </a:xfrm>
        </p:grpSpPr>
        <p:sp>
          <p:nvSpPr>
            <p:cNvPr id="2163" name="Google Shape;2163;p59"/>
            <p:cNvSpPr/>
            <p:nvPr/>
          </p:nvSpPr>
          <p:spPr>
            <a:xfrm>
              <a:off x="3162325" y="1469475"/>
              <a:ext cx="85025" cy="21875"/>
            </a:xfrm>
            <a:custGeom>
              <a:avLst/>
              <a:gdLst/>
              <a:ahLst/>
              <a:cxnLst/>
              <a:rect l="l" t="t" r="r" b="b"/>
              <a:pathLst>
                <a:path w="3401" h="875" extrusionOk="0">
                  <a:moveTo>
                    <a:pt x="1" y="0"/>
                  </a:moveTo>
                  <a:cubicBezTo>
                    <a:pt x="1" y="0"/>
                    <a:pt x="843" y="260"/>
                    <a:pt x="1685" y="519"/>
                  </a:cubicBezTo>
                  <a:cubicBezTo>
                    <a:pt x="1879" y="551"/>
                    <a:pt x="2106" y="616"/>
                    <a:pt x="2300" y="680"/>
                  </a:cubicBezTo>
                  <a:cubicBezTo>
                    <a:pt x="2494" y="745"/>
                    <a:pt x="2688" y="778"/>
                    <a:pt x="2850" y="810"/>
                  </a:cubicBezTo>
                  <a:cubicBezTo>
                    <a:pt x="3174" y="842"/>
                    <a:pt x="3369" y="875"/>
                    <a:pt x="3369" y="875"/>
                  </a:cubicBezTo>
                  <a:lnTo>
                    <a:pt x="3401" y="842"/>
                  </a:lnTo>
                  <a:cubicBezTo>
                    <a:pt x="3401" y="842"/>
                    <a:pt x="3174" y="745"/>
                    <a:pt x="2883" y="648"/>
                  </a:cubicBezTo>
                  <a:cubicBezTo>
                    <a:pt x="2721" y="583"/>
                    <a:pt x="2527" y="519"/>
                    <a:pt x="2332" y="486"/>
                  </a:cubicBezTo>
                  <a:cubicBezTo>
                    <a:pt x="2138" y="454"/>
                    <a:pt x="1911" y="389"/>
                    <a:pt x="1717" y="357"/>
                  </a:cubicBezTo>
                  <a:cubicBezTo>
                    <a:pt x="843" y="162"/>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 name="Google Shape;2164;p59"/>
            <p:cNvSpPr/>
            <p:nvPr/>
          </p:nvSpPr>
          <p:spPr>
            <a:xfrm>
              <a:off x="3206050" y="1400650"/>
              <a:ext cx="48600" cy="73700"/>
            </a:xfrm>
            <a:custGeom>
              <a:avLst/>
              <a:gdLst/>
              <a:ahLst/>
              <a:cxnLst/>
              <a:rect l="l" t="t" r="r" b="b"/>
              <a:pathLst>
                <a:path w="1944" h="2948" extrusionOk="0">
                  <a:moveTo>
                    <a:pt x="0" y="1"/>
                  </a:moveTo>
                  <a:cubicBezTo>
                    <a:pt x="1" y="1"/>
                    <a:pt x="454" y="778"/>
                    <a:pt x="907" y="1523"/>
                  </a:cubicBezTo>
                  <a:cubicBezTo>
                    <a:pt x="1037" y="1685"/>
                    <a:pt x="1134" y="1879"/>
                    <a:pt x="1231" y="2073"/>
                  </a:cubicBezTo>
                  <a:cubicBezTo>
                    <a:pt x="1360" y="2235"/>
                    <a:pt x="1490" y="2397"/>
                    <a:pt x="1587" y="2527"/>
                  </a:cubicBezTo>
                  <a:cubicBezTo>
                    <a:pt x="1781" y="2786"/>
                    <a:pt x="1943" y="2948"/>
                    <a:pt x="1943" y="2948"/>
                  </a:cubicBezTo>
                  <a:lnTo>
                    <a:pt x="1943" y="2915"/>
                  </a:lnTo>
                  <a:cubicBezTo>
                    <a:pt x="1943" y="2915"/>
                    <a:pt x="1879" y="2721"/>
                    <a:pt x="1717" y="2430"/>
                  </a:cubicBezTo>
                  <a:cubicBezTo>
                    <a:pt x="1620" y="2268"/>
                    <a:pt x="1522" y="2106"/>
                    <a:pt x="1425" y="1944"/>
                  </a:cubicBezTo>
                  <a:cubicBezTo>
                    <a:pt x="1296" y="1782"/>
                    <a:pt x="1166" y="1588"/>
                    <a:pt x="1037" y="1426"/>
                  </a:cubicBezTo>
                  <a:cubicBezTo>
                    <a:pt x="519" y="713"/>
                    <a:pt x="1"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 name="Google Shape;2165;p59"/>
            <p:cNvSpPr/>
            <p:nvPr/>
          </p:nvSpPr>
          <p:spPr>
            <a:xfrm>
              <a:off x="3273250" y="1221750"/>
              <a:ext cx="6500" cy="258275"/>
            </a:xfrm>
            <a:custGeom>
              <a:avLst/>
              <a:gdLst/>
              <a:ahLst/>
              <a:cxnLst/>
              <a:rect l="l" t="t" r="r" b="b"/>
              <a:pathLst>
                <a:path w="260" h="10331" extrusionOk="0">
                  <a:moveTo>
                    <a:pt x="194" y="0"/>
                  </a:moveTo>
                  <a:cubicBezTo>
                    <a:pt x="194" y="0"/>
                    <a:pt x="130" y="2591"/>
                    <a:pt x="65" y="5149"/>
                  </a:cubicBezTo>
                  <a:cubicBezTo>
                    <a:pt x="33" y="6444"/>
                    <a:pt x="0" y="7740"/>
                    <a:pt x="33" y="8711"/>
                  </a:cubicBezTo>
                  <a:cubicBezTo>
                    <a:pt x="65" y="9683"/>
                    <a:pt x="97" y="10330"/>
                    <a:pt x="97" y="10330"/>
                  </a:cubicBezTo>
                  <a:cubicBezTo>
                    <a:pt x="97" y="10330"/>
                    <a:pt x="162" y="9683"/>
                    <a:pt x="194" y="8711"/>
                  </a:cubicBezTo>
                  <a:cubicBezTo>
                    <a:pt x="227" y="7740"/>
                    <a:pt x="259" y="6444"/>
                    <a:pt x="227" y="5149"/>
                  </a:cubicBezTo>
                  <a:lnTo>
                    <a:pt x="22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 name="Google Shape;2166;p59"/>
            <p:cNvSpPr/>
            <p:nvPr/>
          </p:nvSpPr>
          <p:spPr>
            <a:xfrm>
              <a:off x="3292675" y="1390950"/>
              <a:ext cx="61550" cy="94750"/>
            </a:xfrm>
            <a:custGeom>
              <a:avLst/>
              <a:gdLst/>
              <a:ahLst/>
              <a:cxnLst/>
              <a:rect l="l" t="t" r="r" b="b"/>
              <a:pathLst>
                <a:path w="2462" h="3790" extrusionOk="0">
                  <a:moveTo>
                    <a:pt x="2429" y="0"/>
                  </a:moveTo>
                  <a:cubicBezTo>
                    <a:pt x="2429" y="0"/>
                    <a:pt x="1781" y="939"/>
                    <a:pt x="1166" y="1846"/>
                  </a:cubicBezTo>
                  <a:cubicBezTo>
                    <a:pt x="1004" y="2073"/>
                    <a:pt x="842" y="2299"/>
                    <a:pt x="680" y="2526"/>
                  </a:cubicBezTo>
                  <a:cubicBezTo>
                    <a:pt x="551" y="2753"/>
                    <a:pt x="421" y="2947"/>
                    <a:pt x="324" y="3141"/>
                  </a:cubicBezTo>
                  <a:cubicBezTo>
                    <a:pt x="97" y="3498"/>
                    <a:pt x="0" y="3757"/>
                    <a:pt x="0" y="3757"/>
                  </a:cubicBezTo>
                  <a:lnTo>
                    <a:pt x="0" y="3789"/>
                  </a:lnTo>
                  <a:cubicBezTo>
                    <a:pt x="0" y="3789"/>
                    <a:pt x="195" y="3562"/>
                    <a:pt x="454" y="3239"/>
                  </a:cubicBezTo>
                  <a:cubicBezTo>
                    <a:pt x="583" y="3044"/>
                    <a:pt x="713" y="2850"/>
                    <a:pt x="875" y="2656"/>
                  </a:cubicBezTo>
                  <a:cubicBezTo>
                    <a:pt x="1004" y="2429"/>
                    <a:pt x="1134" y="2170"/>
                    <a:pt x="1296" y="1943"/>
                  </a:cubicBezTo>
                  <a:cubicBezTo>
                    <a:pt x="1879" y="972"/>
                    <a:pt x="2461" y="33"/>
                    <a:pt x="2461" y="33"/>
                  </a:cubicBezTo>
                  <a:lnTo>
                    <a:pt x="242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 name="Google Shape;2167;p59"/>
            <p:cNvSpPr/>
            <p:nvPr/>
          </p:nvSpPr>
          <p:spPr>
            <a:xfrm>
              <a:off x="3301575" y="1456525"/>
              <a:ext cx="84225" cy="36450"/>
            </a:xfrm>
            <a:custGeom>
              <a:avLst/>
              <a:gdLst/>
              <a:ahLst/>
              <a:cxnLst/>
              <a:rect l="l" t="t" r="r" b="b"/>
              <a:pathLst>
                <a:path w="3369" h="1458" extrusionOk="0">
                  <a:moveTo>
                    <a:pt x="3336" y="0"/>
                  </a:moveTo>
                  <a:cubicBezTo>
                    <a:pt x="3336" y="0"/>
                    <a:pt x="2494" y="324"/>
                    <a:pt x="1652" y="648"/>
                  </a:cubicBezTo>
                  <a:cubicBezTo>
                    <a:pt x="1458" y="745"/>
                    <a:pt x="1231" y="810"/>
                    <a:pt x="1037" y="907"/>
                  </a:cubicBezTo>
                  <a:cubicBezTo>
                    <a:pt x="842" y="972"/>
                    <a:pt x="648" y="1069"/>
                    <a:pt x="519" y="1134"/>
                  </a:cubicBezTo>
                  <a:cubicBezTo>
                    <a:pt x="195" y="1296"/>
                    <a:pt x="1" y="1425"/>
                    <a:pt x="1" y="1425"/>
                  </a:cubicBezTo>
                  <a:lnTo>
                    <a:pt x="33" y="1458"/>
                  </a:lnTo>
                  <a:cubicBezTo>
                    <a:pt x="33" y="1458"/>
                    <a:pt x="260" y="1393"/>
                    <a:pt x="583" y="1296"/>
                  </a:cubicBezTo>
                  <a:cubicBezTo>
                    <a:pt x="745" y="1231"/>
                    <a:pt x="907" y="1166"/>
                    <a:pt x="1102" y="1101"/>
                  </a:cubicBezTo>
                  <a:cubicBezTo>
                    <a:pt x="1296" y="1004"/>
                    <a:pt x="1523" y="907"/>
                    <a:pt x="1717" y="810"/>
                  </a:cubicBezTo>
                  <a:cubicBezTo>
                    <a:pt x="2526" y="421"/>
                    <a:pt x="3368" y="33"/>
                    <a:pt x="3368" y="33"/>
                  </a:cubicBezTo>
                  <a:lnTo>
                    <a:pt x="33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 name="Google Shape;2168;p59"/>
            <p:cNvSpPr/>
            <p:nvPr/>
          </p:nvSpPr>
          <p:spPr>
            <a:xfrm>
              <a:off x="3304825" y="1497000"/>
              <a:ext cx="238025" cy="9750"/>
            </a:xfrm>
            <a:custGeom>
              <a:avLst/>
              <a:gdLst/>
              <a:ahLst/>
              <a:cxnLst/>
              <a:rect l="l" t="t" r="r" b="b"/>
              <a:pathLst>
                <a:path w="9521" h="390" extrusionOk="0">
                  <a:moveTo>
                    <a:pt x="9521" y="0"/>
                  </a:moveTo>
                  <a:cubicBezTo>
                    <a:pt x="9521" y="0"/>
                    <a:pt x="7124" y="65"/>
                    <a:pt x="4760" y="98"/>
                  </a:cubicBezTo>
                  <a:cubicBezTo>
                    <a:pt x="4145" y="130"/>
                    <a:pt x="3562" y="130"/>
                    <a:pt x="3012" y="130"/>
                  </a:cubicBezTo>
                  <a:cubicBezTo>
                    <a:pt x="2429" y="162"/>
                    <a:pt x="1911" y="195"/>
                    <a:pt x="1457" y="227"/>
                  </a:cubicBezTo>
                  <a:cubicBezTo>
                    <a:pt x="583" y="260"/>
                    <a:pt x="0" y="324"/>
                    <a:pt x="0" y="324"/>
                  </a:cubicBezTo>
                  <a:lnTo>
                    <a:pt x="0" y="357"/>
                  </a:lnTo>
                  <a:cubicBezTo>
                    <a:pt x="0" y="357"/>
                    <a:pt x="583" y="389"/>
                    <a:pt x="1490" y="389"/>
                  </a:cubicBezTo>
                  <a:cubicBezTo>
                    <a:pt x="1911" y="389"/>
                    <a:pt x="2461" y="357"/>
                    <a:pt x="3012" y="357"/>
                  </a:cubicBezTo>
                  <a:cubicBezTo>
                    <a:pt x="3562" y="324"/>
                    <a:pt x="4145" y="292"/>
                    <a:pt x="4760" y="260"/>
                  </a:cubicBezTo>
                  <a:lnTo>
                    <a:pt x="9521" y="33"/>
                  </a:lnTo>
                  <a:lnTo>
                    <a:pt x="952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 name="Google Shape;2169;p59"/>
            <p:cNvSpPr/>
            <p:nvPr/>
          </p:nvSpPr>
          <p:spPr>
            <a:xfrm>
              <a:off x="3302375" y="1520475"/>
              <a:ext cx="78575" cy="57500"/>
            </a:xfrm>
            <a:custGeom>
              <a:avLst/>
              <a:gdLst/>
              <a:ahLst/>
              <a:cxnLst/>
              <a:rect l="l" t="t" r="r" b="b"/>
              <a:pathLst>
                <a:path w="3143" h="2300" extrusionOk="0">
                  <a:moveTo>
                    <a:pt x="1" y="1"/>
                  </a:moveTo>
                  <a:lnTo>
                    <a:pt x="1" y="33"/>
                  </a:lnTo>
                  <a:cubicBezTo>
                    <a:pt x="1" y="33"/>
                    <a:pt x="163" y="195"/>
                    <a:pt x="454" y="454"/>
                  </a:cubicBezTo>
                  <a:cubicBezTo>
                    <a:pt x="584" y="551"/>
                    <a:pt x="746" y="681"/>
                    <a:pt x="940" y="810"/>
                  </a:cubicBezTo>
                  <a:cubicBezTo>
                    <a:pt x="1102" y="940"/>
                    <a:pt x="1329" y="1102"/>
                    <a:pt x="1523" y="1231"/>
                  </a:cubicBezTo>
                  <a:cubicBezTo>
                    <a:pt x="2332" y="1782"/>
                    <a:pt x="3142" y="2300"/>
                    <a:pt x="3142" y="2300"/>
                  </a:cubicBezTo>
                  <a:cubicBezTo>
                    <a:pt x="3142" y="2300"/>
                    <a:pt x="2365" y="1684"/>
                    <a:pt x="1620" y="1102"/>
                  </a:cubicBezTo>
                  <a:cubicBezTo>
                    <a:pt x="1426" y="940"/>
                    <a:pt x="1231" y="810"/>
                    <a:pt x="1037" y="648"/>
                  </a:cubicBezTo>
                  <a:cubicBezTo>
                    <a:pt x="875" y="519"/>
                    <a:pt x="681" y="422"/>
                    <a:pt x="519" y="324"/>
                  </a:cubicBezTo>
                  <a:cubicBezTo>
                    <a:pt x="228" y="130"/>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 name="Google Shape;2170;p59"/>
            <p:cNvSpPr/>
            <p:nvPr/>
          </p:nvSpPr>
          <p:spPr>
            <a:xfrm>
              <a:off x="3295100" y="1538300"/>
              <a:ext cx="47800" cy="70450"/>
            </a:xfrm>
            <a:custGeom>
              <a:avLst/>
              <a:gdLst/>
              <a:ahLst/>
              <a:cxnLst/>
              <a:rect l="l" t="t" r="r" b="b"/>
              <a:pathLst>
                <a:path w="1912" h="2818" extrusionOk="0">
                  <a:moveTo>
                    <a:pt x="0" y="0"/>
                  </a:moveTo>
                  <a:cubicBezTo>
                    <a:pt x="0" y="0"/>
                    <a:pt x="98" y="194"/>
                    <a:pt x="260" y="486"/>
                  </a:cubicBezTo>
                  <a:cubicBezTo>
                    <a:pt x="324" y="615"/>
                    <a:pt x="421" y="777"/>
                    <a:pt x="519" y="939"/>
                  </a:cubicBezTo>
                  <a:cubicBezTo>
                    <a:pt x="648" y="1101"/>
                    <a:pt x="778" y="1295"/>
                    <a:pt x="875" y="1457"/>
                  </a:cubicBezTo>
                  <a:cubicBezTo>
                    <a:pt x="1393" y="2137"/>
                    <a:pt x="1879" y="2817"/>
                    <a:pt x="1879" y="2817"/>
                  </a:cubicBezTo>
                  <a:lnTo>
                    <a:pt x="1911" y="2817"/>
                  </a:lnTo>
                  <a:cubicBezTo>
                    <a:pt x="1911" y="2817"/>
                    <a:pt x="1458" y="2073"/>
                    <a:pt x="1037" y="1360"/>
                  </a:cubicBezTo>
                  <a:cubicBezTo>
                    <a:pt x="907" y="1166"/>
                    <a:pt x="810" y="1004"/>
                    <a:pt x="713" y="842"/>
                  </a:cubicBezTo>
                  <a:cubicBezTo>
                    <a:pt x="583" y="680"/>
                    <a:pt x="486" y="518"/>
                    <a:pt x="389" y="389"/>
                  </a:cubicBezTo>
                  <a:cubicBezTo>
                    <a:pt x="195" y="162"/>
                    <a:pt x="33"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 name="Google Shape;2171;p59"/>
            <p:cNvSpPr/>
            <p:nvPr/>
          </p:nvSpPr>
          <p:spPr>
            <a:xfrm>
              <a:off x="3274050" y="1539900"/>
              <a:ext cx="4875" cy="170850"/>
            </a:xfrm>
            <a:custGeom>
              <a:avLst/>
              <a:gdLst/>
              <a:ahLst/>
              <a:cxnLst/>
              <a:rect l="l" t="t" r="r" b="b"/>
              <a:pathLst>
                <a:path w="195" h="6834" extrusionOk="0">
                  <a:moveTo>
                    <a:pt x="65" y="1"/>
                  </a:moveTo>
                  <a:cubicBezTo>
                    <a:pt x="65" y="1"/>
                    <a:pt x="33" y="454"/>
                    <a:pt x="1" y="1069"/>
                  </a:cubicBezTo>
                  <a:cubicBezTo>
                    <a:pt x="1" y="1393"/>
                    <a:pt x="1" y="1782"/>
                    <a:pt x="1" y="2170"/>
                  </a:cubicBezTo>
                  <a:cubicBezTo>
                    <a:pt x="1" y="2591"/>
                    <a:pt x="33" y="3012"/>
                    <a:pt x="33" y="3433"/>
                  </a:cubicBezTo>
                  <a:cubicBezTo>
                    <a:pt x="98" y="5150"/>
                    <a:pt x="162" y="6834"/>
                    <a:pt x="162" y="6834"/>
                  </a:cubicBezTo>
                  <a:lnTo>
                    <a:pt x="195" y="6834"/>
                  </a:lnTo>
                  <a:lnTo>
                    <a:pt x="195" y="3433"/>
                  </a:lnTo>
                  <a:cubicBezTo>
                    <a:pt x="195" y="3012"/>
                    <a:pt x="195" y="2559"/>
                    <a:pt x="195" y="2170"/>
                  </a:cubicBezTo>
                  <a:cubicBezTo>
                    <a:pt x="195" y="1782"/>
                    <a:pt x="195" y="1393"/>
                    <a:pt x="162" y="1069"/>
                  </a:cubicBezTo>
                  <a:cubicBezTo>
                    <a:pt x="130" y="454"/>
                    <a:pt x="6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 name="Google Shape;2172;p59"/>
            <p:cNvSpPr/>
            <p:nvPr/>
          </p:nvSpPr>
          <p:spPr>
            <a:xfrm>
              <a:off x="3201200" y="1535850"/>
              <a:ext cx="58300" cy="66425"/>
            </a:xfrm>
            <a:custGeom>
              <a:avLst/>
              <a:gdLst/>
              <a:ahLst/>
              <a:cxnLst/>
              <a:rect l="l" t="t" r="r" b="b"/>
              <a:pathLst>
                <a:path w="2332" h="2657" extrusionOk="0">
                  <a:moveTo>
                    <a:pt x="2299" y="1"/>
                  </a:moveTo>
                  <a:cubicBezTo>
                    <a:pt x="2299" y="1"/>
                    <a:pt x="2137" y="130"/>
                    <a:pt x="1878" y="357"/>
                  </a:cubicBezTo>
                  <a:cubicBezTo>
                    <a:pt x="1781" y="487"/>
                    <a:pt x="1652" y="616"/>
                    <a:pt x="1522" y="778"/>
                  </a:cubicBezTo>
                  <a:cubicBezTo>
                    <a:pt x="1393" y="940"/>
                    <a:pt x="1231" y="1102"/>
                    <a:pt x="1101" y="1264"/>
                  </a:cubicBezTo>
                  <a:cubicBezTo>
                    <a:pt x="551" y="1944"/>
                    <a:pt x="0" y="2624"/>
                    <a:pt x="0" y="2624"/>
                  </a:cubicBezTo>
                  <a:lnTo>
                    <a:pt x="32" y="2656"/>
                  </a:lnTo>
                  <a:cubicBezTo>
                    <a:pt x="32" y="2656"/>
                    <a:pt x="648" y="2009"/>
                    <a:pt x="1231" y="1361"/>
                  </a:cubicBezTo>
                  <a:cubicBezTo>
                    <a:pt x="1393" y="1231"/>
                    <a:pt x="1522" y="1069"/>
                    <a:pt x="1652" y="908"/>
                  </a:cubicBezTo>
                  <a:cubicBezTo>
                    <a:pt x="1814" y="746"/>
                    <a:pt x="1911" y="616"/>
                    <a:pt x="2008" y="487"/>
                  </a:cubicBezTo>
                  <a:cubicBezTo>
                    <a:pt x="2202" y="195"/>
                    <a:pt x="2332" y="1"/>
                    <a:pt x="23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 name="Google Shape;2173;p59"/>
            <p:cNvSpPr/>
            <p:nvPr/>
          </p:nvSpPr>
          <p:spPr>
            <a:xfrm>
              <a:off x="3179325" y="1527775"/>
              <a:ext cx="67225" cy="30775"/>
            </a:xfrm>
            <a:custGeom>
              <a:avLst/>
              <a:gdLst/>
              <a:ahLst/>
              <a:cxnLst/>
              <a:rect l="l" t="t" r="r" b="b"/>
              <a:pathLst>
                <a:path w="2689" h="1231" extrusionOk="0">
                  <a:moveTo>
                    <a:pt x="2689" y="0"/>
                  </a:moveTo>
                  <a:lnTo>
                    <a:pt x="2689" y="0"/>
                  </a:lnTo>
                  <a:cubicBezTo>
                    <a:pt x="2688" y="0"/>
                    <a:pt x="2494" y="32"/>
                    <a:pt x="2235" y="130"/>
                  </a:cubicBezTo>
                  <a:cubicBezTo>
                    <a:pt x="2106" y="162"/>
                    <a:pt x="1944" y="227"/>
                    <a:pt x="1782" y="291"/>
                  </a:cubicBezTo>
                  <a:cubicBezTo>
                    <a:pt x="1652" y="356"/>
                    <a:pt x="1490" y="453"/>
                    <a:pt x="1296" y="551"/>
                  </a:cubicBezTo>
                  <a:cubicBezTo>
                    <a:pt x="648" y="874"/>
                    <a:pt x="1" y="1231"/>
                    <a:pt x="1" y="1231"/>
                  </a:cubicBezTo>
                  <a:cubicBezTo>
                    <a:pt x="1" y="1231"/>
                    <a:pt x="681" y="972"/>
                    <a:pt x="1361" y="680"/>
                  </a:cubicBezTo>
                  <a:cubicBezTo>
                    <a:pt x="1555" y="615"/>
                    <a:pt x="1717" y="551"/>
                    <a:pt x="1879" y="486"/>
                  </a:cubicBezTo>
                  <a:cubicBezTo>
                    <a:pt x="2041" y="421"/>
                    <a:pt x="2170" y="324"/>
                    <a:pt x="2300" y="259"/>
                  </a:cubicBezTo>
                  <a:cubicBezTo>
                    <a:pt x="2559" y="130"/>
                    <a:pt x="2688" y="0"/>
                    <a:pt x="26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 name="Google Shape;2174;p59"/>
            <p:cNvSpPr/>
            <p:nvPr/>
          </p:nvSpPr>
          <p:spPr>
            <a:xfrm>
              <a:off x="3034425" y="1498625"/>
              <a:ext cx="208075" cy="10100"/>
            </a:xfrm>
            <a:custGeom>
              <a:avLst/>
              <a:gdLst/>
              <a:ahLst/>
              <a:cxnLst/>
              <a:rect l="l" t="t" r="r" b="b"/>
              <a:pathLst>
                <a:path w="8323" h="404" extrusionOk="0">
                  <a:moveTo>
                    <a:pt x="0" y="0"/>
                  </a:moveTo>
                  <a:lnTo>
                    <a:pt x="0" y="33"/>
                  </a:lnTo>
                  <a:cubicBezTo>
                    <a:pt x="0" y="33"/>
                    <a:pt x="2073" y="162"/>
                    <a:pt x="4145" y="292"/>
                  </a:cubicBezTo>
                  <a:cubicBezTo>
                    <a:pt x="4663" y="324"/>
                    <a:pt x="5181" y="324"/>
                    <a:pt x="5700" y="356"/>
                  </a:cubicBezTo>
                  <a:cubicBezTo>
                    <a:pt x="6185" y="389"/>
                    <a:pt x="6639" y="389"/>
                    <a:pt x="7027" y="389"/>
                  </a:cubicBezTo>
                  <a:cubicBezTo>
                    <a:pt x="7286" y="400"/>
                    <a:pt x="7517" y="403"/>
                    <a:pt x="7709" y="403"/>
                  </a:cubicBezTo>
                  <a:cubicBezTo>
                    <a:pt x="8092" y="403"/>
                    <a:pt x="8323" y="389"/>
                    <a:pt x="8323" y="389"/>
                  </a:cubicBezTo>
                  <a:lnTo>
                    <a:pt x="8323" y="356"/>
                  </a:lnTo>
                  <a:cubicBezTo>
                    <a:pt x="8323" y="356"/>
                    <a:pt x="7804" y="292"/>
                    <a:pt x="7027" y="227"/>
                  </a:cubicBezTo>
                  <a:cubicBezTo>
                    <a:pt x="6639" y="227"/>
                    <a:pt x="6185" y="195"/>
                    <a:pt x="5700" y="162"/>
                  </a:cubicBezTo>
                  <a:cubicBezTo>
                    <a:pt x="5214" y="130"/>
                    <a:pt x="4696" y="130"/>
                    <a:pt x="4178" y="130"/>
                  </a:cubicBez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75" name="Google Shape;2175;p59"/>
          <p:cNvGrpSpPr/>
          <p:nvPr/>
        </p:nvGrpSpPr>
        <p:grpSpPr>
          <a:xfrm>
            <a:off x="7722238" y="1512328"/>
            <a:ext cx="508425" cy="489000"/>
            <a:chOff x="3034425" y="1221750"/>
            <a:chExt cx="508425" cy="489000"/>
          </a:xfrm>
        </p:grpSpPr>
        <p:sp>
          <p:nvSpPr>
            <p:cNvPr id="2176" name="Google Shape;2176;p59"/>
            <p:cNvSpPr/>
            <p:nvPr/>
          </p:nvSpPr>
          <p:spPr>
            <a:xfrm>
              <a:off x="3162325" y="1469475"/>
              <a:ext cx="85025" cy="21875"/>
            </a:xfrm>
            <a:custGeom>
              <a:avLst/>
              <a:gdLst/>
              <a:ahLst/>
              <a:cxnLst/>
              <a:rect l="l" t="t" r="r" b="b"/>
              <a:pathLst>
                <a:path w="3401" h="875" extrusionOk="0">
                  <a:moveTo>
                    <a:pt x="1" y="0"/>
                  </a:moveTo>
                  <a:cubicBezTo>
                    <a:pt x="1" y="0"/>
                    <a:pt x="843" y="260"/>
                    <a:pt x="1685" y="519"/>
                  </a:cubicBezTo>
                  <a:cubicBezTo>
                    <a:pt x="1879" y="551"/>
                    <a:pt x="2106" y="616"/>
                    <a:pt x="2300" y="680"/>
                  </a:cubicBezTo>
                  <a:cubicBezTo>
                    <a:pt x="2494" y="745"/>
                    <a:pt x="2688" y="778"/>
                    <a:pt x="2850" y="810"/>
                  </a:cubicBezTo>
                  <a:cubicBezTo>
                    <a:pt x="3174" y="842"/>
                    <a:pt x="3369" y="875"/>
                    <a:pt x="3369" y="875"/>
                  </a:cubicBezTo>
                  <a:lnTo>
                    <a:pt x="3401" y="842"/>
                  </a:lnTo>
                  <a:cubicBezTo>
                    <a:pt x="3401" y="842"/>
                    <a:pt x="3174" y="745"/>
                    <a:pt x="2883" y="648"/>
                  </a:cubicBezTo>
                  <a:cubicBezTo>
                    <a:pt x="2721" y="583"/>
                    <a:pt x="2527" y="519"/>
                    <a:pt x="2332" y="486"/>
                  </a:cubicBezTo>
                  <a:cubicBezTo>
                    <a:pt x="2138" y="454"/>
                    <a:pt x="1911" y="389"/>
                    <a:pt x="1717" y="357"/>
                  </a:cubicBezTo>
                  <a:cubicBezTo>
                    <a:pt x="843" y="162"/>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 name="Google Shape;2177;p59"/>
            <p:cNvSpPr/>
            <p:nvPr/>
          </p:nvSpPr>
          <p:spPr>
            <a:xfrm>
              <a:off x="3206050" y="1400650"/>
              <a:ext cx="48600" cy="73700"/>
            </a:xfrm>
            <a:custGeom>
              <a:avLst/>
              <a:gdLst/>
              <a:ahLst/>
              <a:cxnLst/>
              <a:rect l="l" t="t" r="r" b="b"/>
              <a:pathLst>
                <a:path w="1944" h="2948" extrusionOk="0">
                  <a:moveTo>
                    <a:pt x="0" y="1"/>
                  </a:moveTo>
                  <a:cubicBezTo>
                    <a:pt x="1" y="1"/>
                    <a:pt x="454" y="778"/>
                    <a:pt x="907" y="1523"/>
                  </a:cubicBezTo>
                  <a:cubicBezTo>
                    <a:pt x="1037" y="1685"/>
                    <a:pt x="1134" y="1879"/>
                    <a:pt x="1231" y="2073"/>
                  </a:cubicBezTo>
                  <a:cubicBezTo>
                    <a:pt x="1360" y="2235"/>
                    <a:pt x="1490" y="2397"/>
                    <a:pt x="1587" y="2527"/>
                  </a:cubicBezTo>
                  <a:cubicBezTo>
                    <a:pt x="1781" y="2786"/>
                    <a:pt x="1943" y="2948"/>
                    <a:pt x="1943" y="2948"/>
                  </a:cubicBezTo>
                  <a:lnTo>
                    <a:pt x="1943" y="2915"/>
                  </a:lnTo>
                  <a:cubicBezTo>
                    <a:pt x="1943" y="2915"/>
                    <a:pt x="1879" y="2721"/>
                    <a:pt x="1717" y="2430"/>
                  </a:cubicBezTo>
                  <a:cubicBezTo>
                    <a:pt x="1620" y="2268"/>
                    <a:pt x="1522" y="2106"/>
                    <a:pt x="1425" y="1944"/>
                  </a:cubicBezTo>
                  <a:cubicBezTo>
                    <a:pt x="1296" y="1782"/>
                    <a:pt x="1166" y="1588"/>
                    <a:pt x="1037" y="1426"/>
                  </a:cubicBezTo>
                  <a:cubicBezTo>
                    <a:pt x="519" y="713"/>
                    <a:pt x="1"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 name="Google Shape;2178;p59"/>
            <p:cNvSpPr/>
            <p:nvPr/>
          </p:nvSpPr>
          <p:spPr>
            <a:xfrm>
              <a:off x="3273250" y="1221750"/>
              <a:ext cx="6500" cy="258275"/>
            </a:xfrm>
            <a:custGeom>
              <a:avLst/>
              <a:gdLst/>
              <a:ahLst/>
              <a:cxnLst/>
              <a:rect l="l" t="t" r="r" b="b"/>
              <a:pathLst>
                <a:path w="260" h="10331" extrusionOk="0">
                  <a:moveTo>
                    <a:pt x="194" y="0"/>
                  </a:moveTo>
                  <a:cubicBezTo>
                    <a:pt x="194" y="0"/>
                    <a:pt x="130" y="2591"/>
                    <a:pt x="65" y="5149"/>
                  </a:cubicBezTo>
                  <a:cubicBezTo>
                    <a:pt x="33" y="6444"/>
                    <a:pt x="0" y="7740"/>
                    <a:pt x="33" y="8711"/>
                  </a:cubicBezTo>
                  <a:cubicBezTo>
                    <a:pt x="65" y="9683"/>
                    <a:pt x="97" y="10330"/>
                    <a:pt x="97" y="10330"/>
                  </a:cubicBezTo>
                  <a:cubicBezTo>
                    <a:pt x="97" y="10330"/>
                    <a:pt x="162" y="9683"/>
                    <a:pt x="194" y="8711"/>
                  </a:cubicBezTo>
                  <a:cubicBezTo>
                    <a:pt x="227" y="7740"/>
                    <a:pt x="259" y="6444"/>
                    <a:pt x="227" y="5149"/>
                  </a:cubicBezTo>
                  <a:lnTo>
                    <a:pt x="22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 name="Google Shape;2179;p59"/>
            <p:cNvSpPr/>
            <p:nvPr/>
          </p:nvSpPr>
          <p:spPr>
            <a:xfrm>
              <a:off x="3292675" y="1390950"/>
              <a:ext cx="61550" cy="94750"/>
            </a:xfrm>
            <a:custGeom>
              <a:avLst/>
              <a:gdLst/>
              <a:ahLst/>
              <a:cxnLst/>
              <a:rect l="l" t="t" r="r" b="b"/>
              <a:pathLst>
                <a:path w="2462" h="3790" extrusionOk="0">
                  <a:moveTo>
                    <a:pt x="2429" y="0"/>
                  </a:moveTo>
                  <a:cubicBezTo>
                    <a:pt x="2429" y="0"/>
                    <a:pt x="1781" y="939"/>
                    <a:pt x="1166" y="1846"/>
                  </a:cubicBezTo>
                  <a:cubicBezTo>
                    <a:pt x="1004" y="2073"/>
                    <a:pt x="842" y="2299"/>
                    <a:pt x="680" y="2526"/>
                  </a:cubicBezTo>
                  <a:cubicBezTo>
                    <a:pt x="551" y="2753"/>
                    <a:pt x="421" y="2947"/>
                    <a:pt x="324" y="3141"/>
                  </a:cubicBezTo>
                  <a:cubicBezTo>
                    <a:pt x="97" y="3498"/>
                    <a:pt x="0" y="3757"/>
                    <a:pt x="0" y="3757"/>
                  </a:cubicBezTo>
                  <a:lnTo>
                    <a:pt x="0" y="3789"/>
                  </a:lnTo>
                  <a:cubicBezTo>
                    <a:pt x="0" y="3789"/>
                    <a:pt x="195" y="3562"/>
                    <a:pt x="454" y="3239"/>
                  </a:cubicBezTo>
                  <a:cubicBezTo>
                    <a:pt x="583" y="3044"/>
                    <a:pt x="713" y="2850"/>
                    <a:pt x="875" y="2656"/>
                  </a:cubicBezTo>
                  <a:cubicBezTo>
                    <a:pt x="1004" y="2429"/>
                    <a:pt x="1134" y="2170"/>
                    <a:pt x="1296" y="1943"/>
                  </a:cubicBezTo>
                  <a:cubicBezTo>
                    <a:pt x="1879" y="972"/>
                    <a:pt x="2461" y="33"/>
                    <a:pt x="2461" y="33"/>
                  </a:cubicBezTo>
                  <a:lnTo>
                    <a:pt x="242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 name="Google Shape;2180;p59"/>
            <p:cNvSpPr/>
            <p:nvPr/>
          </p:nvSpPr>
          <p:spPr>
            <a:xfrm>
              <a:off x="3301575" y="1456525"/>
              <a:ext cx="84225" cy="36450"/>
            </a:xfrm>
            <a:custGeom>
              <a:avLst/>
              <a:gdLst/>
              <a:ahLst/>
              <a:cxnLst/>
              <a:rect l="l" t="t" r="r" b="b"/>
              <a:pathLst>
                <a:path w="3369" h="1458" extrusionOk="0">
                  <a:moveTo>
                    <a:pt x="3336" y="0"/>
                  </a:moveTo>
                  <a:cubicBezTo>
                    <a:pt x="3336" y="0"/>
                    <a:pt x="2494" y="324"/>
                    <a:pt x="1652" y="648"/>
                  </a:cubicBezTo>
                  <a:cubicBezTo>
                    <a:pt x="1458" y="745"/>
                    <a:pt x="1231" y="810"/>
                    <a:pt x="1037" y="907"/>
                  </a:cubicBezTo>
                  <a:cubicBezTo>
                    <a:pt x="842" y="972"/>
                    <a:pt x="648" y="1069"/>
                    <a:pt x="519" y="1134"/>
                  </a:cubicBezTo>
                  <a:cubicBezTo>
                    <a:pt x="195" y="1296"/>
                    <a:pt x="1" y="1425"/>
                    <a:pt x="1" y="1425"/>
                  </a:cubicBezTo>
                  <a:lnTo>
                    <a:pt x="33" y="1458"/>
                  </a:lnTo>
                  <a:cubicBezTo>
                    <a:pt x="33" y="1458"/>
                    <a:pt x="260" y="1393"/>
                    <a:pt x="583" y="1296"/>
                  </a:cubicBezTo>
                  <a:cubicBezTo>
                    <a:pt x="745" y="1231"/>
                    <a:pt x="907" y="1166"/>
                    <a:pt x="1102" y="1101"/>
                  </a:cubicBezTo>
                  <a:cubicBezTo>
                    <a:pt x="1296" y="1004"/>
                    <a:pt x="1523" y="907"/>
                    <a:pt x="1717" y="810"/>
                  </a:cubicBezTo>
                  <a:cubicBezTo>
                    <a:pt x="2526" y="421"/>
                    <a:pt x="3368" y="33"/>
                    <a:pt x="3368" y="33"/>
                  </a:cubicBezTo>
                  <a:lnTo>
                    <a:pt x="33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 name="Google Shape;2181;p59"/>
            <p:cNvSpPr/>
            <p:nvPr/>
          </p:nvSpPr>
          <p:spPr>
            <a:xfrm>
              <a:off x="3304825" y="1497000"/>
              <a:ext cx="238025" cy="9750"/>
            </a:xfrm>
            <a:custGeom>
              <a:avLst/>
              <a:gdLst/>
              <a:ahLst/>
              <a:cxnLst/>
              <a:rect l="l" t="t" r="r" b="b"/>
              <a:pathLst>
                <a:path w="9521" h="390" extrusionOk="0">
                  <a:moveTo>
                    <a:pt x="9521" y="0"/>
                  </a:moveTo>
                  <a:cubicBezTo>
                    <a:pt x="9521" y="0"/>
                    <a:pt x="7124" y="65"/>
                    <a:pt x="4760" y="98"/>
                  </a:cubicBezTo>
                  <a:cubicBezTo>
                    <a:pt x="4145" y="130"/>
                    <a:pt x="3562" y="130"/>
                    <a:pt x="3012" y="130"/>
                  </a:cubicBezTo>
                  <a:cubicBezTo>
                    <a:pt x="2429" y="162"/>
                    <a:pt x="1911" y="195"/>
                    <a:pt x="1457" y="227"/>
                  </a:cubicBezTo>
                  <a:cubicBezTo>
                    <a:pt x="583" y="260"/>
                    <a:pt x="0" y="324"/>
                    <a:pt x="0" y="324"/>
                  </a:cubicBezTo>
                  <a:lnTo>
                    <a:pt x="0" y="357"/>
                  </a:lnTo>
                  <a:cubicBezTo>
                    <a:pt x="0" y="357"/>
                    <a:pt x="583" y="389"/>
                    <a:pt x="1490" y="389"/>
                  </a:cubicBezTo>
                  <a:cubicBezTo>
                    <a:pt x="1911" y="389"/>
                    <a:pt x="2461" y="357"/>
                    <a:pt x="3012" y="357"/>
                  </a:cubicBezTo>
                  <a:cubicBezTo>
                    <a:pt x="3562" y="324"/>
                    <a:pt x="4145" y="292"/>
                    <a:pt x="4760" y="260"/>
                  </a:cubicBezTo>
                  <a:lnTo>
                    <a:pt x="9521" y="33"/>
                  </a:lnTo>
                  <a:lnTo>
                    <a:pt x="952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 name="Google Shape;2182;p59"/>
            <p:cNvSpPr/>
            <p:nvPr/>
          </p:nvSpPr>
          <p:spPr>
            <a:xfrm>
              <a:off x="3302375" y="1520475"/>
              <a:ext cx="78575" cy="57500"/>
            </a:xfrm>
            <a:custGeom>
              <a:avLst/>
              <a:gdLst/>
              <a:ahLst/>
              <a:cxnLst/>
              <a:rect l="l" t="t" r="r" b="b"/>
              <a:pathLst>
                <a:path w="3143" h="2300" extrusionOk="0">
                  <a:moveTo>
                    <a:pt x="1" y="1"/>
                  </a:moveTo>
                  <a:lnTo>
                    <a:pt x="1" y="33"/>
                  </a:lnTo>
                  <a:cubicBezTo>
                    <a:pt x="1" y="33"/>
                    <a:pt x="163" y="195"/>
                    <a:pt x="454" y="454"/>
                  </a:cubicBezTo>
                  <a:cubicBezTo>
                    <a:pt x="584" y="551"/>
                    <a:pt x="746" y="681"/>
                    <a:pt x="940" y="810"/>
                  </a:cubicBezTo>
                  <a:cubicBezTo>
                    <a:pt x="1102" y="940"/>
                    <a:pt x="1329" y="1102"/>
                    <a:pt x="1523" y="1231"/>
                  </a:cubicBezTo>
                  <a:cubicBezTo>
                    <a:pt x="2332" y="1782"/>
                    <a:pt x="3142" y="2300"/>
                    <a:pt x="3142" y="2300"/>
                  </a:cubicBezTo>
                  <a:cubicBezTo>
                    <a:pt x="3142" y="2300"/>
                    <a:pt x="2365" y="1684"/>
                    <a:pt x="1620" y="1102"/>
                  </a:cubicBezTo>
                  <a:cubicBezTo>
                    <a:pt x="1426" y="940"/>
                    <a:pt x="1231" y="810"/>
                    <a:pt x="1037" y="648"/>
                  </a:cubicBezTo>
                  <a:cubicBezTo>
                    <a:pt x="875" y="519"/>
                    <a:pt x="681" y="422"/>
                    <a:pt x="519" y="324"/>
                  </a:cubicBezTo>
                  <a:cubicBezTo>
                    <a:pt x="228" y="130"/>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 name="Google Shape;2183;p59"/>
            <p:cNvSpPr/>
            <p:nvPr/>
          </p:nvSpPr>
          <p:spPr>
            <a:xfrm>
              <a:off x="3295100" y="1538300"/>
              <a:ext cx="47800" cy="70450"/>
            </a:xfrm>
            <a:custGeom>
              <a:avLst/>
              <a:gdLst/>
              <a:ahLst/>
              <a:cxnLst/>
              <a:rect l="l" t="t" r="r" b="b"/>
              <a:pathLst>
                <a:path w="1912" h="2818" extrusionOk="0">
                  <a:moveTo>
                    <a:pt x="0" y="0"/>
                  </a:moveTo>
                  <a:cubicBezTo>
                    <a:pt x="0" y="0"/>
                    <a:pt x="98" y="194"/>
                    <a:pt x="260" y="486"/>
                  </a:cubicBezTo>
                  <a:cubicBezTo>
                    <a:pt x="324" y="615"/>
                    <a:pt x="421" y="777"/>
                    <a:pt x="519" y="939"/>
                  </a:cubicBezTo>
                  <a:cubicBezTo>
                    <a:pt x="648" y="1101"/>
                    <a:pt x="778" y="1295"/>
                    <a:pt x="875" y="1457"/>
                  </a:cubicBezTo>
                  <a:cubicBezTo>
                    <a:pt x="1393" y="2137"/>
                    <a:pt x="1879" y="2817"/>
                    <a:pt x="1879" y="2817"/>
                  </a:cubicBezTo>
                  <a:lnTo>
                    <a:pt x="1911" y="2817"/>
                  </a:lnTo>
                  <a:cubicBezTo>
                    <a:pt x="1911" y="2817"/>
                    <a:pt x="1458" y="2073"/>
                    <a:pt x="1037" y="1360"/>
                  </a:cubicBezTo>
                  <a:cubicBezTo>
                    <a:pt x="907" y="1166"/>
                    <a:pt x="810" y="1004"/>
                    <a:pt x="713" y="842"/>
                  </a:cubicBezTo>
                  <a:cubicBezTo>
                    <a:pt x="583" y="680"/>
                    <a:pt x="486" y="518"/>
                    <a:pt x="389" y="389"/>
                  </a:cubicBezTo>
                  <a:cubicBezTo>
                    <a:pt x="195" y="162"/>
                    <a:pt x="33"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 name="Google Shape;2184;p59"/>
            <p:cNvSpPr/>
            <p:nvPr/>
          </p:nvSpPr>
          <p:spPr>
            <a:xfrm>
              <a:off x="3274050" y="1539900"/>
              <a:ext cx="4875" cy="170850"/>
            </a:xfrm>
            <a:custGeom>
              <a:avLst/>
              <a:gdLst/>
              <a:ahLst/>
              <a:cxnLst/>
              <a:rect l="l" t="t" r="r" b="b"/>
              <a:pathLst>
                <a:path w="195" h="6834" extrusionOk="0">
                  <a:moveTo>
                    <a:pt x="65" y="1"/>
                  </a:moveTo>
                  <a:cubicBezTo>
                    <a:pt x="65" y="1"/>
                    <a:pt x="33" y="454"/>
                    <a:pt x="1" y="1069"/>
                  </a:cubicBezTo>
                  <a:cubicBezTo>
                    <a:pt x="1" y="1393"/>
                    <a:pt x="1" y="1782"/>
                    <a:pt x="1" y="2170"/>
                  </a:cubicBezTo>
                  <a:cubicBezTo>
                    <a:pt x="1" y="2591"/>
                    <a:pt x="33" y="3012"/>
                    <a:pt x="33" y="3433"/>
                  </a:cubicBezTo>
                  <a:cubicBezTo>
                    <a:pt x="98" y="5150"/>
                    <a:pt x="162" y="6834"/>
                    <a:pt x="162" y="6834"/>
                  </a:cubicBezTo>
                  <a:lnTo>
                    <a:pt x="195" y="6834"/>
                  </a:lnTo>
                  <a:lnTo>
                    <a:pt x="195" y="3433"/>
                  </a:lnTo>
                  <a:cubicBezTo>
                    <a:pt x="195" y="3012"/>
                    <a:pt x="195" y="2559"/>
                    <a:pt x="195" y="2170"/>
                  </a:cubicBezTo>
                  <a:cubicBezTo>
                    <a:pt x="195" y="1782"/>
                    <a:pt x="195" y="1393"/>
                    <a:pt x="162" y="1069"/>
                  </a:cubicBezTo>
                  <a:cubicBezTo>
                    <a:pt x="130" y="454"/>
                    <a:pt x="6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5" name="Google Shape;2185;p59"/>
            <p:cNvSpPr/>
            <p:nvPr/>
          </p:nvSpPr>
          <p:spPr>
            <a:xfrm>
              <a:off x="3201200" y="1535850"/>
              <a:ext cx="58300" cy="66425"/>
            </a:xfrm>
            <a:custGeom>
              <a:avLst/>
              <a:gdLst/>
              <a:ahLst/>
              <a:cxnLst/>
              <a:rect l="l" t="t" r="r" b="b"/>
              <a:pathLst>
                <a:path w="2332" h="2657" extrusionOk="0">
                  <a:moveTo>
                    <a:pt x="2299" y="1"/>
                  </a:moveTo>
                  <a:cubicBezTo>
                    <a:pt x="2299" y="1"/>
                    <a:pt x="2137" y="130"/>
                    <a:pt x="1878" y="357"/>
                  </a:cubicBezTo>
                  <a:cubicBezTo>
                    <a:pt x="1781" y="487"/>
                    <a:pt x="1652" y="616"/>
                    <a:pt x="1522" y="778"/>
                  </a:cubicBezTo>
                  <a:cubicBezTo>
                    <a:pt x="1393" y="940"/>
                    <a:pt x="1231" y="1102"/>
                    <a:pt x="1101" y="1264"/>
                  </a:cubicBezTo>
                  <a:cubicBezTo>
                    <a:pt x="551" y="1944"/>
                    <a:pt x="0" y="2624"/>
                    <a:pt x="0" y="2624"/>
                  </a:cubicBezTo>
                  <a:lnTo>
                    <a:pt x="32" y="2656"/>
                  </a:lnTo>
                  <a:cubicBezTo>
                    <a:pt x="32" y="2656"/>
                    <a:pt x="648" y="2009"/>
                    <a:pt x="1231" y="1361"/>
                  </a:cubicBezTo>
                  <a:cubicBezTo>
                    <a:pt x="1393" y="1231"/>
                    <a:pt x="1522" y="1069"/>
                    <a:pt x="1652" y="908"/>
                  </a:cubicBezTo>
                  <a:cubicBezTo>
                    <a:pt x="1814" y="746"/>
                    <a:pt x="1911" y="616"/>
                    <a:pt x="2008" y="487"/>
                  </a:cubicBezTo>
                  <a:cubicBezTo>
                    <a:pt x="2202" y="195"/>
                    <a:pt x="2332" y="1"/>
                    <a:pt x="23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6" name="Google Shape;2186;p59"/>
            <p:cNvSpPr/>
            <p:nvPr/>
          </p:nvSpPr>
          <p:spPr>
            <a:xfrm>
              <a:off x="3179325" y="1527775"/>
              <a:ext cx="67225" cy="30775"/>
            </a:xfrm>
            <a:custGeom>
              <a:avLst/>
              <a:gdLst/>
              <a:ahLst/>
              <a:cxnLst/>
              <a:rect l="l" t="t" r="r" b="b"/>
              <a:pathLst>
                <a:path w="2689" h="1231" extrusionOk="0">
                  <a:moveTo>
                    <a:pt x="2689" y="0"/>
                  </a:moveTo>
                  <a:lnTo>
                    <a:pt x="2689" y="0"/>
                  </a:lnTo>
                  <a:cubicBezTo>
                    <a:pt x="2688" y="0"/>
                    <a:pt x="2494" y="32"/>
                    <a:pt x="2235" y="130"/>
                  </a:cubicBezTo>
                  <a:cubicBezTo>
                    <a:pt x="2106" y="162"/>
                    <a:pt x="1944" y="227"/>
                    <a:pt x="1782" y="291"/>
                  </a:cubicBezTo>
                  <a:cubicBezTo>
                    <a:pt x="1652" y="356"/>
                    <a:pt x="1490" y="453"/>
                    <a:pt x="1296" y="551"/>
                  </a:cubicBezTo>
                  <a:cubicBezTo>
                    <a:pt x="648" y="874"/>
                    <a:pt x="1" y="1231"/>
                    <a:pt x="1" y="1231"/>
                  </a:cubicBezTo>
                  <a:cubicBezTo>
                    <a:pt x="1" y="1231"/>
                    <a:pt x="681" y="972"/>
                    <a:pt x="1361" y="680"/>
                  </a:cubicBezTo>
                  <a:cubicBezTo>
                    <a:pt x="1555" y="615"/>
                    <a:pt x="1717" y="551"/>
                    <a:pt x="1879" y="486"/>
                  </a:cubicBezTo>
                  <a:cubicBezTo>
                    <a:pt x="2041" y="421"/>
                    <a:pt x="2170" y="324"/>
                    <a:pt x="2300" y="259"/>
                  </a:cubicBezTo>
                  <a:cubicBezTo>
                    <a:pt x="2559" y="130"/>
                    <a:pt x="2688" y="0"/>
                    <a:pt x="26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 name="Google Shape;2187;p59"/>
            <p:cNvSpPr/>
            <p:nvPr/>
          </p:nvSpPr>
          <p:spPr>
            <a:xfrm>
              <a:off x="3034425" y="1498625"/>
              <a:ext cx="208075" cy="10100"/>
            </a:xfrm>
            <a:custGeom>
              <a:avLst/>
              <a:gdLst/>
              <a:ahLst/>
              <a:cxnLst/>
              <a:rect l="l" t="t" r="r" b="b"/>
              <a:pathLst>
                <a:path w="8323" h="404" extrusionOk="0">
                  <a:moveTo>
                    <a:pt x="0" y="0"/>
                  </a:moveTo>
                  <a:lnTo>
                    <a:pt x="0" y="33"/>
                  </a:lnTo>
                  <a:cubicBezTo>
                    <a:pt x="0" y="33"/>
                    <a:pt x="2073" y="162"/>
                    <a:pt x="4145" y="292"/>
                  </a:cubicBezTo>
                  <a:cubicBezTo>
                    <a:pt x="4663" y="324"/>
                    <a:pt x="5181" y="324"/>
                    <a:pt x="5700" y="356"/>
                  </a:cubicBezTo>
                  <a:cubicBezTo>
                    <a:pt x="6185" y="389"/>
                    <a:pt x="6639" y="389"/>
                    <a:pt x="7027" y="389"/>
                  </a:cubicBezTo>
                  <a:cubicBezTo>
                    <a:pt x="7286" y="400"/>
                    <a:pt x="7517" y="403"/>
                    <a:pt x="7709" y="403"/>
                  </a:cubicBezTo>
                  <a:cubicBezTo>
                    <a:pt x="8092" y="403"/>
                    <a:pt x="8323" y="389"/>
                    <a:pt x="8323" y="389"/>
                  </a:cubicBezTo>
                  <a:lnTo>
                    <a:pt x="8323" y="356"/>
                  </a:lnTo>
                  <a:cubicBezTo>
                    <a:pt x="8323" y="356"/>
                    <a:pt x="7804" y="292"/>
                    <a:pt x="7027" y="227"/>
                  </a:cubicBezTo>
                  <a:cubicBezTo>
                    <a:pt x="6639" y="227"/>
                    <a:pt x="6185" y="195"/>
                    <a:pt x="5700" y="162"/>
                  </a:cubicBezTo>
                  <a:cubicBezTo>
                    <a:pt x="5214" y="130"/>
                    <a:pt x="4696" y="130"/>
                    <a:pt x="4178" y="130"/>
                  </a:cubicBez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88" name="Google Shape;2188;p59"/>
          <p:cNvGrpSpPr/>
          <p:nvPr/>
        </p:nvGrpSpPr>
        <p:grpSpPr>
          <a:xfrm>
            <a:off x="1080330" y="1512336"/>
            <a:ext cx="188650" cy="182200"/>
            <a:chOff x="1148925" y="2624725"/>
            <a:chExt cx="188650" cy="182200"/>
          </a:xfrm>
        </p:grpSpPr>
        <p:sp>
          <p:nvSpPr>
            <p:cNvPr id="2189" name="Google Shape;2189;p59"/>
            <p:cNvSpPr/>
            <p:nvPr/>
          </p:nvSpPr>
          <p:spPr>
            <a:xfrm>
              <a:off x="1195875" y="2717025"/>
              <a:ext cx="31600" cy="8925"/>
            </a:xfrm>
            <a:custGeom>
              <a:avLst/>
              <a:gdLst/>
              <a:ahLst/>
              <a:cxnLst/>
              <a:rect l="l" t="t" r="r" b="b"/>
              <a:pathLst>
                <a:path w="1264" h="357" extrusionOk="0">
                  <a:moveTo>
                    <a:pt x="1" y="1"/>
                  </a:moveTo>
                  <a:cubicBezTo>
                    <a:pt x="1" y="1"/>
                    <a:pt x="324" y="130"/>
                    <a:pt x="616" y="227"/>
                  </a:cubicBezTo>
                  <a:cubicBezTo>
                    <a:pt x="713" y="260"/>
                    <a:pt x="778" y="292"/>
                    <a:pt x="843" y="324"/>
                  </a:cubicBezTo>
                  <a:cubicBezTo>
                    <a:pt x="907" y="324"/>
                    <a:pt x="1004" y="324"/>
                    <a:pt x="1069" y="357"/>
                  </a:cubicBezTo>
                  <a:cubicBezTo>
                    <a:pt x="1166" y="357"/>
                    <a:pt x="1264" y="324"/>
                    <a:pt x="1264" y="324"/>
                  </a:cubicBezTo>
                  <a:lnTo>
                    <a:pt x="1264" y="292"/>
                  </a:lnTo>
                  <a:cubicBezTo>
                    <a:pt x="1264" y="292"/>
                    <a:pt x="1199" y="260"/>
                    <a:pt x="1102" y="195"/>
                  </a:cubicBezTo>
                  <a:cubicBezTo>
                    <a:pt x="1037" y="162"/>
                    <a:pt x="972" y="130"/>
                    <a:pt x="907" y="98"/>
                  </a:cubicBezTo>
                  <a:cubicBezTo>
                    <a:pt x="810" y="98"/>
                    <a:pt x="745" y="98"/>
                    <a:pt x="648" y="65"/>
                  </a:cubicBezTo>
                  <a:cubicBezTo>
                    <a:pt x="357" y="33"/>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 name="Google Shape;2190;p59"/>
            <p:cNvSpPr/>
            <p:nvPr/>
          </p:nvSpPr>
          <p:spPr>
            <a:xfrm>
              <a:off x="1212075" y="2691125"/>
              <a:ext cx="18650" cy="27550"/>
            </a:xfrm>
            <a:custGeom>
              <a:avLst/>
              <a:gdLst/>
              <a:ahLst/>
              <a:cxnLst/>
              <a:rect l="l" t="t" r="r" b="b"/>
              <a:pathLst>
                <a:path w="746" h="1102" extrusionOk="0">
                  <a:moveTo>
                    <a:pt x="33" y="0"/>
                  </a:moveTo>
                  <a:lnTo>
                    <a:pt x="0" y="33"/>
                  </a:lnTo>
                  <a:cubicBezTo>
                    <a:pt x="0" y="33"/>
                    <a:pt x="162" y="324"/>
                    <a:pt x="324" y="616"/>
                  </a:cubicBezTo>
                  <a:cubicBezTo>
                    <a:pt x="356" y="680"/>
                    <a:pt x="389" y="745"/>
                    <a:pt x="421" y="810"/>
                  </a:cubicBezTo>
                  <a:cubicBezTo>
                    <a:pt x="454" y="875"/>
                    <a:pt x="518" y="939"/>
                    <a:pt x="551" y="972"/>
                  </a:cubicBezTo>
                  <a:cubicBezTo>
                    <a:pt x="648" y="1069"/>
                    <a:pt x="745" y="1101"/>
                    <a:pt x="745" y="1101"/>
                  </a:cubicBezTo>
                  <a:cubicBezTo>
                    <a:pt x="745" y="1101"/>
                    <a:pt x="745" y="1004"/>
                    <a:pt x="680" y="875"/>
                  </a:cubicBezTo>
                  <a:cubicBezTo>
                    <a:pt x="680" y="842"/>
                    <a:pt x="648" y="745"/>
                    <a:pt x="616" y="713"/>
                  </a:cubicBezTo>
                  <a:cubicBezTo>
                    <a:pt x="551" y="648"/>
                    <a:pt x="486" y="583"/>
                    <a:pt x="454" y="518"/>
                  </a:cubicBezTo>
                  <a:cubicBezTo>
                    <a:pt x="259" y="259"/>
                    <a:pt x="33"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 name="Google Shape;2191;p59"/>
            <p:cNvSpPr/>
            <p:nvPr/>
          </p:nvSpPr>
          <p:spPr>
            <a:xfrm>
              <a:off x="1236350" y="2624725"/>
              <a:ext cx="4900" cy="96375"/>
            </a:xfrm>
            <a:custGeom>
              <a:avLst/>
              <a:gdLst/>
              <a:ahLst/>
              <a:cxnLst/>
              <a:rect l="l" t="t" r="r" b="b"/>
              <a:pathLst>
                <a:path w="196" h="3855" extrusionOk="0">
                  <a:moveTo>
                    <a:pt x="98" y="1"/>
                  </a:moveTo>
                  <a:cubicBezTo>
                    <a:pt x="98" y="1"/>
                    <a:pt x="66" y="972"/>
                    <a:pt x="33" y="1912"/>
                  </a:cubicBezTo>
                  <a:cubicBezTo>
                    <a:pt x="1" y="2171"/>
                    <a:pt x="1" y="2397"/>
                    <a:pt x="1" y="2624"/>
                  </a:cubicBezTo>
                  <a:cubicBezTo>
                    <a:pt x="1" y="2851"/>
                    <a:pt x="1" y="3077"/>
                    <a:pt x="1" y="3239"/>
                  </a:cubicBezTo>
                  <a:cubicBezTo>
                    <a:pt x="33" y="3595"/>
                    <a:pt x="66" y="3854"/>
                    <a:pt x="66" y="3854"/>
                  </a:cubicBezTo>
                  <a:lnTo>
                    <a:pt x="98" y="3854"/>
                  </a:lnTo>
                  <a:cubicBezTo>
                    <a:pt x="98" y="3854"/>
                    <a:pt x="130" y="3595"/>
                    <a:pt x="163" y="3239"/>
                  </a:cubicBezTo>
                  <a:cubicBezTo>
                    <a:pt x="195" y="3077"/>
                    <a:pt x="195" y="2851"/>
                    <a:pt x="195" y="2624"/>
                  </a:cubicBezTo>
                  <a:cubicBezTo>
                    <a:pt x="195" y="2397"/>
                    <a:pt x="195" y="2171"/>
                    <a:pt x="195" y="1912"/>
                  </a:cubicBezTo>
                  <a:cubicBezTo>
                    <a:pt x="163" y="972"/>
                    <a:pt x="130" y="1"/>
                    <a:pt x="1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 name="Google Shape;2192;p59"/>
            <p:cNvSpPr/>
            <p:nvPr/>
          </p:nvSpPr>
          <p:spPr>
            <a:xfrm>
              <a:off x="1244450" y="2687875"/>
              <a:ext cx="23500" cy="34850"/>
            </a:xfrm>
            <a:custGeom>
              <a:avLst/>
              <a:gdLst/>
              <a:ahLst/>
              <a:cxnLst/>
              <a:rect l="l" t="t" r="r" b="b"/>
              <a:pathLst>
                <a:path w="940" h="1394" extrusionOk="0">
                  <a:moveTo>
                    <a:pt x="907" y="1"/>
                  </a:moveTo>
                  <a:cubicBezTo>
                    <a:pt x="907" y="1"/>
                    <a:pt x="648" y="325"/>
                    <a:pt x="389" y="648"/>
                  </a:cubicBezTo>
                  <a:cubicBezTo>
                    <a:pt x="324" y="746"/>
                    <a:pt x="260" y="810"/>
                    <a:pt x="195" y="908"/>
                  </a:cubicBezTo>
                  <a:cubicBezTo>
                    <a:pt x="162" y="972"/>
                    <a:pt x="130" y="1069"/>
                    <a:pt x="98" y="1134"/>
                  </a:cubicBezTo>
                  <a:cubicBezTo>
                    <a:pt x="33" y="1296"/>
                    <a:pt x="1" y="1393"/>
                    <a:pt x="1" y="1393"/>
                  </a:cubicBezTo>
                  <a:lnTo>
                    <a:pt x="33" y="1393"/>
                  </a:lnTo>
                  <a:cubicBezTo>
                    <a:pt x="33" y="1393"/>
                    <a:pt x="98" y="1328"/>
                    <a:pt x="227" y="1231"/>
                  </a:cubicBezTo>
                  <a:cubicBezTo>
                    <a:pt x="260" y="1167"/>
                    <a:pt x="324" y="1102"/>
                    <a:pt x="389" y="1005"/>
                  </a:cubicBezTo>
                  <a:cubicBezTo>
                    <a:pt x="422" y="940"/>
                    <a:pt x="486" y="843"/>
                    <a:pt x="519" y="746"/>
                  </a:cubicBezTo>
                  <a:cubicBezTo>
                    <a:pt x="745" y="389"/>
                    <a:pt x="940" y="1"/>
                    <a:pt x="9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 name="Google Shape;2193;p59"/>
            <p:cNvSpPr/>
            <p:nvPr/>
          </p:nvSpPr>
          <p:spPr>
            <a:xfrm>
              <a:off x="1247700" y="2712175"/>
              <a:ext cx="31600" cy="13775"/>
            </a:xfrm>
            <a:custGeom>
              <a:avLst/>
              <a:gdLst/>
              <a:ahLst/>
              <a:cxnLst/>
              <a:rect l="l" t="t" r="r" b="b"/>
              <a:pathLst>
                <a:path w="1264" h="551" extrusionOk="0">
                  <a:moveTo>
                    <a:pt x="1263" y="0"/>
                  </a:moveTo>
                  <a:cubicBezTo>
                    <a:pt x="1263" y="0"/>
                    <a:pt x="939" y="97"/>
                    <a:pt x="615" y="195"/>
                  </a:cubicBezTo>
                  <a:cubicBezTo>
                    <a:pt x="518" y="227"/>
                    <a:pt x="453" y="259"/>
                    <a:pt x="356" y="259"/>
                  </a:cubicBezTo>
                  <a:cubicBezTo>
                    <a:pt x="292" y="292"/>
                    <a:pt x="227" y="356"/>
                    <a:pt x="194" y="389"/>
                  </a:cubicBezTo>
                  <a:cubicBezTo>
                    <a:pt x="65" y="454"/>
                    <a:pt x="0" y="518"/>
                    <a:pt x="0" y="518"/>
                  </a:cubicBezTo>
                  <a:lnTo>
                    <a:pt x="32" y="551"/>
                  </a:lnTo>
                  <a:cubicBezTo>
                    <a:pt x="32" y="551"/>
                    <a:pt x="130" y="551"/>
                    <a:pt x="259" y="518"/>
                  </a:cubicBezTo>
                  <a:cubicBezTo>
                    <a:pt x="292" y="518"/>
                    <a:pt x="389" y="486"/>
                    <a:pt x="453" y="454"/>
                  </a:cubicBezTo>
                  <a:cubicBezTo>
                    <a:pt x="518" y="421"/>
                    <a:pt x="583" y="389"/>
                    <a:pt x="680" y="356"/>
                  </a:cubicBezTo>
                  <a:cubicBezTo>
                    <a:pt x="972" y="195"/>
                    <a:pt x="1263" y="33"/>
                    <a:pt x="1263" y="33"/>
                  </a:cubicBezTo>
                  <a:lnTo>
                    <a:pt x="126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 name="Google Shape;2194;p59"/>
            <p:cNvSpPr/>
            <p:nvPr/>
          </p:nvSpPr>
          <p:spPr>
            <a:xfrm>
              <a:off x="1249300" y="2726750"/>
              <a:ext cx="88275" cy="5675"/>
            </a:xfrm>
            <a:custGeom>
              <a:avLst/>
              <a:gdLst/>
              <a:ahLst/>
              <a:cxnLst/>
              <a:rect l="l" t="t" r="r" b="b"/>
              <a:pathLst>
                <a:path w="3531" h="227" extrusionOk="0">
                  <a:moveTo>
                    <a:pt x="1102" y="0"/>
                  </a:moveTo>
                  <a:cubicBezTo>
                    <a:pt x="908" y="0"/>
                    <a:pt x="713" y="33"/>
                    <a:pt x="551" y="33"/>
                  </a:cubicBezTo>
                  <a:cubicBezTo>
                    <a:pt x="228" y="97"/>
                    <a:pt x="1" y="130"/>
                    <a:pt x="1" y="130"/>
                  </a:cubicBezTo>
                  <a:lnTo>
                    <a:pt x="1" y="162"/>
                  </a:lnTo>
                  <a:cubicBezTo>
                    <a:pt x="1" y="162"/>
                    <a:pt x="228" y="194"/>
                    <a:pt x="551" y="194"/>
                  </a:cubicBezTo>
                  <a:cubicBezTo>
                    <a:pt x="713" y="227"/>
                    <a:pt x="908" y="227"/>
                    <a:pt x="1102" y="227"/>
                  </a:cubicBezTo>
                  <a:cubicBezTo>
                    <a:pt x="1329" y="194"/>
                    <a:pt x="1555" y="194"/>
                    <a:pt x="1782" y="162"/>
                  </a:cubicBezTo>
                  <a:cubicBezTo>
                    <a:pt x="2656" y="97"/>
                    <a:pt x="3531" y="33"/>
                    <a:pt x="3531" y="33"/>
                  </a:cubicBezTo>
                  <a:lnTo>
                    <a:pt x="353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 name="Google Shape;2195;p59"/>
            <p:cNvSpPr/>
            <p:nvPr/>
          </p:nvSpPr>
          <p:spPr>
            <a:xfrm>
              <a:off x="1248500" y="2735650"/>
              <a:ext cx="29175" cy="21875"/>
            </a:xfrm>
            <a:custGeom>
              <a:avLst/>
              <a:gdLst/>
              <a:ahLst/>
              <a:cxnLst/>
              <a:rect l="l" t="t" r="r" b="b"/>
              <a:pathLst>
                <a:path w="1167" h="875" extrusionOk="0">
                  <a:moveTo>
                    <a:pt x="0" y="0"/>
                  </a:moveTo>
                  <a:lnTo>
                    <a:pt x="0" y="33"/>
                  </a:lnTo>
                  <a:cubicBezTo>
                    <a:pt x="0" y="33"/>
                    <a:pt x="33" y="98"/>
                    <a:pt x="130" y="227"/>
                  </a:cubicBezTo>
                  <a:cubicBezTo>
                    <a:pt x="162" y="259"/>
                    <a:pt x="227" y="324"/>
                    <a:pt x="292" y="357"/>
                  </a:cubicBezTo>
                  <a:cubicBezTo>
                    <a:pt x="357" y="421"/>
                    <a:pt x="454" y="454"/>
                    <a:pt x="519" y="518"/>
                  </a:cubicBezTo>
                  <a:cubicBezTo>
                    <a:pt x="842" y="713"/>
                    <a:pt x="1134" y="875"/>
                    <a:pt x="1134" y="875"/>
                  </a:cubicBezTo>
                  <a:lnTo>
                    <a:pt x="1166" y="875"/>
                  </a:lnTo>
                  <a:cubicBezTo>
                    <a:pt x="1166" y="875"/>
                    <a:pt x="907" y="616"/>
                    <a:pt x="616" y="389"/>
                  </a:cubicBezTo>
                  <a:cubicBezTo>
                    <a:pt x="551" y="324"/>
                    <a:pt x="486" y="259"/>
                    <a:pt x="421" y="195"/>
                  </a:cubicBezTo>
                  <a:cubicBezTo>
                    <a:pt x="357" y="162"/>
                    <a:pt x="292" y="130"/>
                    <a:pt x="227" y="98"/>
                  </a:cubicBezTo>
                  <a:cubicBezTo>
                    <a:pt x="98" y="33"/>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6" name="Google Shape;2196;p59"/>
            <p:cNvSpPr/>
            <p:nvPr/>
          </p:nvSpPr>
          <p:spPr>
            <a:xfrm>
              <a:off x="1245250" y="2742125"/>
              <a:ext cx="17850" cy="26750"/>
            </a:xfrm>
            <a:custGeom>
              <a:avLst/>
              <a:gdLst/>
              <a:ahLst/>
              <a:cxnLst/>
              <a:rect l="l" t="t" r="r" b="b"/>
              <a:pathLst>
                <a:path w="714" h="1070" extrusionOk="0">
                  <a:moveTo>
                    <a:pt x="33" y="0"/>
                  </a:moveTo>
                  <a:lnTo>
                    <a:pt x="1" y="33"/>
                  </a:lnTo>
                  <a:cubicBezTo>
                    <a:pt x="1" y="33"/>
                    <a:pt x="33" y="98"/>
                    <a:pt x="66" y="227"/>
                  </a:cubicBezTo>
                  <a:cubicBezTo>
                    <a:pt x="98" y="292"/>
                    <a:pt x="98" y="357"/>
                    <a:pt x="163" y="421"/>
                  </a:cubicBezTo>
                  <a:cubicBezTo>
                    <a:pt x="195" y="454"/>
                    <a:pt x="260" y="519"/>
                    <a:pt x="292" y="583"/>
                  </a:cubicBezTo>
                  <a:cubicBezTo>
                    <a:pt x="487" y="842"/>
                    <a:pt x="713" y="1069"/>
                    <a:pt x="713" y="1069"/>
                  </a:cubicBezTo>
                  <a:cubicBezTo>
                    <a:pt x="713" y="1069"/>
                    <a:pt x="584" y="778"/>
                    <a:pt x="422" y="486"/>
                  </a:cubicBezTo>
                  <a:cubicBezTo>
                    <a:pt x="390" y="421"/>
                    <a:pt x="357" y="357"/>
                    <a:pt x="325" y="292"/>
                  </a:cubicBezTo>
                  <a:cubicBezTo>
                    <a:pt x="292" y="227"/>
                    <a:pt x="228" y="195"/>
                    <a:pt x="195" y="130"/>
                  </a:cubicBezTo>
                  <a:cubicBezTo>
                    <a:pt x="98" y="65"/>
                    <a:pt x="33"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7" name="Google Shape;2197;p59"/>
            <p:cNvSpPr/>
            <p:nvPr/>
          </p:nvSpPr>
          <p:spPr>
            <a:xfrm>
              <a:off x="1236350" y="2742925"/>
              <a:ext cx="4900" cy="64000"/>
            </a:xfrm>
            <a:custGeom>
              <a:avLst/>
              <a:gdLst/>
              <a:ahLst/>
              <a:cxnLst/>
              <a:rect l="l" t="t" r="r" b="b"/>
              <a:pathLst>
                <a:path w="196" h="2560" extrusionOk="0">
                  <a:moveTo>
                    <a:pt x="66" y="1"/>
                  </a:moveTo>
                  <a:cubicBezTo>
                    <a:pt x="66" y="1"/>
                    <a:pt x="33" y="163"/>
                    <a:pt x="1" y="422"/>
                  </a:cubicBezTo>
                  <a:cubicBezTo>
                    <a:pt x="1" y="519"/>
                    <a:pt x="1" y="681"/>
                    <a:pt x="1" y="810"/>
                  </a:cubicBezTo>
                  <a:cubicBezTo>
                    <a:pt x="1" y="972"/>
                    <a:pt x="1" y="1134"/>
                    <a:pt x="33" y="1296"/>
                  </a:cubicBezTo>
                  <a:cubicBezTo>
                    <a:pt x="66" y="1911"/>
                    <a:pt x="98" y="2559"/>
                    <a:pt x="98" y="2559"/>
                  </a:cubicBezTo>
                  <a:lnTo>
                    <a:pt x="130" y="2559"/>
                  </a:lnTo>
                  <a:cubicBezTo>
                    <a:pt x="130" y="2559"/>
                    <a:pt x="163" y="1911"/>
                    <a:pt x="195" y="1296"/>
                  </a:cubicBezTo>
                  <a:cubicBezTo>
                    <a:pt x="195" y="1134"/>
                    <a:pt x="195" y="972"/>
                    <a:pt x="195" y="810"/>
                  </a:cubicBezTo>
                  <a:cubicBezTo>
                    <a:pt x="195" y="681"/>
                    <a:pt x="195" y="519"/>
                    <a:pt x="163" y="422"/>
                  </a:cubicBezTo>
                  <a:cubicBezTo>
                    <a:pt x="130" y="163"/>
                    <a:pt x="98" y="1"/>
                    <a:pt x="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 name="Google Shape;2198;p59"/>
            <p:cNvSpPr/>
            <p:nvPr/>
          </p:nvSpPr>
          <p:spPr>
            <a:xfrm>
              <a:off x="1210450" y="2741325"/>
              <a:ext cx="21875" cy="25100"/>
            </a:xfrm>
            <a:custGeom>
              <a:avLst/>
              <a:gdLst/>
              <a:ahLst/>
              <a:cxnLst/>
              <a:rect l="l" t="t" r="r" b="b"/>
              <a:pathLst>
                <a:path w="875" h="1004" extrusionOk="0">
                  <a:moveTo>
                    <a:pt x="875" y="0"/>
                  </a:moveTo>
                  <a:cubicBezTo>
                    <a:pt x="875" y="0"/>
                    <a:pt x="778" y="32"/>
                    <a:pt x="681" y="130"/>
                  </a:cubicBezTo>
                  <a:cubicBezTo>
                    <a:pt x="616" y="162"/>
                    <a:pt x="583" y="194"/>
                    <a:pt x="519" y="259"/>
                  </a:cubicBezTo>
                  <a:cubicBezTo>
                    <a:pt x="486" y="324"/>
                    <a:pt x="421" y="389"/>
                    <a:pt x="389" y="453"/>
                  </a:cubicBezTo>
                  <a:cubicBezTo>
                    <a:pt x="195" y="712"/>
                    <a:pt x="0" y="972"/>
                    <a:pt x="0" y="972"/>
                  </a:cubicBezTo>
                  <a:lnTo>
                    <a:pt x="33" y="1004"/>
                  </a:lnTo>
                  <a:cubicBezTo>
                    <a:pt x="33" y="1004"/>
                    <a:pt x="260" y="777"/>
                    <a:pt x="519" y="551"/>
                  </a:cubicBezTo>
                  <a:cubicBezTo>
                    <a:pt x="551" y="486"/>
                    <a:pt x="616" y="453"/>
                    <a:pt x="681" y="389"/>
                  </a:cubicBezTo>
                  <a:cubicBezTo>
                    <a:pt x="713" y="324"/>
                    <a:pt x="778" y="259"/>
                    <a:pt x="810" y="227"/>
                  </a:cubicBezTo>
                  <a:cubicBezTo>
                    <a:pt x="842" y="97"/>
                    <a:pt x="875" y="32"/>
                    <a:pt x="875" y="32"/>
                  </a:cubicBezTo>
                  <a:lnTo>
                    <a:pt x="87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 name="Google Shape;2199;p59"/>
            <p:cNvSpPr/>
            <p:nvPr/>
          </p:nvSpPr>
          <p:spPr>
            <a:xfrm>
              <a:off x="1202350" y="2738075"/>
              <a:ext cx="25125" cy="12175"/>
            </a:xfrm>
            <a:custGeom>
              <a:avLst/>
              <a:gdLst/>
              <a:ahLst/>
              <a:cxnLst/>
              <a:rect l="l" t="t" r="r" b="b"/>
              <a:pathLst>
                <a:path w="1005" h="487" extrusionOk="0">
                  <a:moveTo>
                    <a:pt x="1005" y="1"/>
                  </a:moveTo>
                  <a:cubicBezTo>
                    <a:pt x="1005" y="1"/>
                    <a:pt x="940" y="1"/>
                    <a:pt x="810" y="33"/>
                  </a:cubicBezTo>
                  <a:cubicBezTo>
                    <a:pt x="778" y="33"/>
                    <a:pt x="713" y="33"/>
                    <a:pt x="648" y="65"/>
                  </a:cubicBezTo>
                  <a:cubicBezTo>
                    <a:pt x="584" y="98"/>
                    <a:pt x="519" y="130"/>
                    <a:pt x="486" y="162"/>
                  </a:cubicBezTo>
                  <a:cubicBezTo>
                    <a:pt x="227" y="324"/>
                    <a:pt x="1" y="486"/>
                    <a:pt x="1" y="486"/>
                  </a:cubicBezTo>
                  <a:cubicBezTo>
                    <a:pt x="1" y="486"/>
                    <a:pt x="292" y="421"/>
                    <a:pt x="551" y="324"/>
                  </a:cubicBezTo>
                  <a:cubicBezTo>
                    <a:pt x="616" y="292"/>
                    <a:pt x="681" y="292"/>
                    <a:pt x="745" y="260"/>
                  </a:cubicBezTo>
                  <a:cubicBezTo>
                    <a:pt x="810" y="227"/>
                    <a:pt x="843" y="195"/>
                    <a:pt x="875" y="162"/>
                  </a:cubicBezTo>
                  <a:cubicBezTo>
                    <a:pt x="972" y="98"/>
                    <a:pt x="1005" y="33"/>
                    <a:pt x="1005" y="33"/>
                  </a:cubicBezTo>
                  <a:lnTo>
                    <a:pt x="100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 name="Google Shape;2200;p59"/>
            <p:cNvSpPr/>
            <p:nvPr/>
          </p:nvSpPr>
          <p:spPr>
            <a:xfrm>
              <a:off x="1148925" y="2727550"/>
              <a:ext cx="76925" cy="5700"/>
            </a:xfrm>
            <a:custGeom>
              <a:avLst/>
              <a:gdLst/>
              <a:ahLst/>
              <a:cxnLst/>
              <a:rect l="l" t="t" r="r" b="b"/>
              <a:pathLst>
                <a:path w="3077" h="228" extrusionOk="0">
                  <a:moveTo>
                    <a:pt x="0" y="1"/>
                  </a:moveTo>
                  <a:lnTo>
                    <a:pt x="0" y="33"/>
                  </a:lnTo>
                  <a:cubicBezTo>
                    <a:pt x="0" y="33"/>
                    <a:pt x="778" y="98"/>
                    <a:pt x="1522" y="162"/>
                  </a:cubicBezTo>
                  <a:cubicBezTo>
                    <a:pt x="1717" y="195"/>
                    <a:pt x="1911" y="195"/>
                    <a:pt x="2105" y="227"/>
                  </a:cubicBezTo>
                  <a:cubicBezTo>
                    <a:pt x="2267" y="227"/>
                    <a:pt x="2461" y="227"/>
                    <a:pt x="2591" y="195"/>
                  </a:cubicBezTo>
                  <a:cubicBezTo>
                    <a:pt x="2882" y="195"/>
                    <a:pt x="3077" y="162"/>
                    <a:pt x="3077" y="162"/>
                  </a:cubicBezTo>
                  <a:lnTo>
                    <a:pt x="3077" y="130"/>
                  </a:lnTo>
                  <a:cubicBezTo>
                    <a:pt x="3077" y="130"/>
                    <a:pt x="2882" y="98"/>
                    <a:pt x="2591" y="33"/>
                  </a:cubicBezTo>
                  <a:cubicBezTo>
                    <a:pt x="2461" y="33"/>
                    <a:pt x="2300" y="1"/>
                    <a:pt x="21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Shape 2204"/>
        <p:cNvGrpSpPr/>
        <p:nvPr/>
      </p:nvGrpSpPr>
      <p:grpSpPr>
        <a:xfrm>
          <a:off x="0" y="0"/>
          <a:ext cx="0" cy="0"/>
          <a:chOff x="0" y="0"/>
          <a:chExt cx="0" cy="0"/>
        </a:xfrm>
      </p:grpSpPr>
      <p:sp>
        <p:nvSpPr>
          <p:cNvPr id="2205" name="Google Shape;2205;p60"/>
          <p:cNvSpPr txBox="1">
            <a:spLocks noGrp="1"/>
          </p:cNvSpPr>
          <p:nvPr>
            <p:ph type="title"/>
          </p:nvPr>
        </p:nvSpPr>
        <p:spPr>
          <a:xfrm>
            <a:off x="1514850" y="1369550"/>
            <a:ext cx="6114300" cy="24885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GENIALE WORTE</a:t>
            </a:r>
            <a:endParaRPr/>
          </a:p>
        </p:txBody>
      </p:sp>
      <p:grpSp>
        <p:nvGrpSpPr>
          <p:cNvPr id="2206" name="Google Shape;2206;p60"/>
          <p:cNvGrpSpPr/>
          <p:nvPr/>
        </p:nvGrpSpPr>
        <p:grpSpPr>
          <a:xfrm>
            <a:off x="7629150" y="3977066"/>
            <a:ext cx="508425" cy="489000"/>
            <a:chOff x="3034425" y="1221750"/>
            <a:chExt cx="508425" cy="489000"/>
          </a:xfrm>
        </p:grpSpPr>
        <p:sp>
          <p:nvSpPr>
            <p:cNvPr id="2207" name="Google Shape;2207;p60"/>
            <p:cNvSpPr/>
            <p:nvPr/>
          </p:nvSpPr>
          <p:spPr>
            <a:xfrm>
              <a:off x="3162325" y="1469475"/>
              <a:ext cx="85025" cy="21875"/>
            </a:xfrm>
            <a:custGeom>
              <a:avLst/>
              <a:gdLst/>
              <a:ahLst/>
              <a:cxnLst/>
              <a:rect l="l" t="t" r="r" b="b"/>
              <a:pathLst>
                <a:path w="3401" h="875" extrusionOk="0">
                  <a:moveTo>
                    <a:pt x="1" y="0"/>
                  </a:moveTo>
                  <a:cubicBezTo>
                    <a:pt x="1" y="0"/>
                    <a:pt x="843" y="260"/>
                    <a:pt x="1685" y="519"/>
                  </a:cubicBezTo>
                  <a:cubicBezTo>
                    <a:pt x="1879" y="551"/>
                    <a:pt x="2106" y="616"/>
                    <a:pt x="2300" y="680"/>
                  </a:cubicBezTo>
                  <a:cubicBezTo>
                    <a:pt x="2494" y="745"/>
                    <a:pt x="2688" y="778"/>
                    <a:pt x="2850" y="810"/>
                  </a:cubicBezTo>
                  <a:cubicBezTo>
                    <a:pt x="3174" y="842"/>
                    <a:pt x="3369" y="875"/>
                    <a:pt x="3369" y="875"/>
                  </a:cubicBezTo>
                  <a:lnTo>
                    <a:pt x="3401" y="842"/>
                  </a:lnTo>
                  <a:cubicBezTo>
                    <a:pt x="3401" y="842"/>
                    <a:pt x="3174" y="745"/>
                    <a:pt x="2883" y="648"/>
                  </a:cubicBezTo>
                  <a:cubicBezTo>
                    <a:pt x="2721" y="583"/>
                    <a:pt x="2527" y="519"/>
                    <a:pt x="2332" y="486"/>
                  </a:cubicBezTo>
                  <a:cubicBezTo>
                    <a:pt x="2138" y="454"/>
                    <a:pt x="1911" y="389"/>
                    <a:pt x="1717" y="357"/>
                  </a:cubicBezTo>
                  <a:cubicBezTo>
                    <a:pt x="843" y="162"/>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 name="Google Shape;2208;p60"/>
            <p:cNvSpPr/>
            <p:nvPr/>
          </p:nvSpPr>
          <p:spPr>
            <a:xfrm>
              <a:off x="3206050" y="1400650"/>
              <a:ext cx="48600" cy="73700"/>
            </a:xfrm>
            <a:custGeom>
              <a:avLst/>
              <a:gdLst/>
              <a:ahLst/>
              <a:cxnLst/>
              <a:rect l="l" t="t" r="r" b="b"/>
              <a:pathLst>
                <a:path w="1944" h="2948" extrusionOk="0">
                  <a:moveTo>
                    <a:pt x="0" y="1"/>
                  </a:moveTo>
                  <a:cubicBezTo>
                    <a:pt x="1" y="1"/>
                    <a:pt x="454" y="778"/>
                    <a:pt x="907" y="1523"/>
                  </a:cubicBezTo>
                  <a:cubicBezTo>
                    <a:pt x="1037" y="1685"/>
                    <a:pt x="1134" y="1879"/>
                    <a:pt x="1231" y="2073"/>
                  </a:cubicBezTo>
                  <a:cubicBezTo>
                    <a:pt x="1360" y="2235"/>
                    <a:pt x="1490" y="2397"/>
                    <a:pt x="1587" y="2527"/>
                  </a:cubicBezTo>
                  <a:cubicBezTo>
                    <a:pt x="1781" y="2786"/>
                    <a:pt x="1943" y="2948"/>
                    <a:pt x="1943" y="2948"/>
                  </a:cubicBezTo>
                  <a:lnTo>
                    <a:pt x="1943" y="2915"/>
                  </a:lnTo>
                  <a:cubicBezTo>
                    <a:pt x="1943" y="2915"/>
                    <a:pt x="1879" y="2721"/>
                    <a:pt x="1717" y="2430"/>
                  </a:cubicBezTo>
                  <a:cubicBezTo>
                    <a:pt x="1620" y="2268"/>
                    <a:pt x="1522" y="2106"/>
                    <a:pt x="1425" y="1944"/>
                  </a:cubicBezTo>
                  <a:cubicBezTo>
                    <a:pt x="1296" y="1782"/>
                    <a:pt x="1166" y="1588"/>
                    <a:pt x="1037" y="1426"/>
                  </a:cubicBezTo>
                  <a:cubicBezTo>
                    <a:pt x="519" y="713"/>
                    <a:pt x="1"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 name="Google Shape;2209;p60"/>
            <p:cNvSpPr/>
            <p:nvPr/>
          </p:nvSpPr>
          <p:spPr>
            <a:xfrm>
              <a:off x="3273250" y="1221750"/>
              <a:ext cx="6500" cy="258275"/>
            </a:xfrm>
            <a:custGeom>
              <a:avLst/>
              <a:gdLst/>
              <a:ahLst/>
              <a:cxnLst/>
              <a:rect l="l" t="t" r="r" b="b"/>
              <a:pathLst>
                <a:path w="260" h="10331" extrusionOk="0">
                  <a:moveTo>
                    <a:pt x="194" y="0"/>
                  </a:moveTo>
                  <a:cubicBezTo>
                    <a:pt x="194" y="0"/>
                    <a:pt x="130" y="2591"/>
                    <a:pt x="65" y="5149"/>
                  </a:cubicBezTo>
                  <a:cubicBezTo>
                    <a:pt x="33" y="6444"/>
                    <a:pt x="0" y="7740"/>
                    <a:pt x="33" y="8711"/>
                  </a:cubicBezTo>
                  <a:cubicBezTo>
                    <a:pt x="65" y="9683"/>
                    <a:pt x="97" y="10330"/>
                    <a:pt x="97" y="10330"/>
                  </a:cubicBezTo>
                  <a:cubicBezTo>
                    <a:pt x="97" y="10330"/>
                    <a:pt x="162" y="9683"/>
                    <a:pt x="194" y="8711"/>
                  </a:cubicBezTo>
                  <a:cubicBezTo>
                    <a:pt x="227" y="7740"/>
                    <a:pt x="259" y="6444"/>
                    <a:pt x="227" y="5149"/>
                  </a:cubicBezTo>
                  <a:lnTo>
                    <a:pt x="22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 name="Google Shape;2210;p60"/>
            <p:cNvSpPr/>
            <p:nvPr/>
          </p:nvSpPr>
          <p:spPr>
            <a:xfrm>
              <a:off x="3292675" y="1390950"/>
              <a:ext cx="61550" cy="94750"/>
            </a:xfrm>
            <a:custGeom>
              <a:avLst/>
              <a:gdLst/>
              <a:ahLst/>
              <a:cxnLst/>
              <a:rect l="l" t="t" r="r" b="b"/>
              <a:pathLst>
                <a:path w="2462" h="3790" extrusionOk="0">
                  <a:moveTo>
                    <a:pt x="2429" y="0"/>
                  </a:moveTo>
                  <a:cubicBezTo>
                    <a:pt x="2429" y="0"/>
                    <a:pt x="1781" y="939"/>
                    <a:pt x="1166" y="1846"/>
                  </a:cubicBezTo>
                  <a:cubicBezTo>
                    <a:pt x="1004" y="2073"/>
                    <a:pt x="842" y="2299"/>
                    <a:pt x="680" y="2526"/>
                  </a:cubicBezTo>
                  <a:cubicBezTo>
                    <a:pt x="551" y="2753"/>
                    <a:pt x="421" y="2947"/>
                    <a:pt x="324" y="3141"/>
                  </a:cubicBezTo>
                  <a:cubicBezTo>
                    <a:pt x="97" y="3498"/>
                    <a:pt x="0" y="3757"/>
                    <a:pt x="0" y="3757"/>
                  </a:cubicBezTo>
                  <a:lnTo>
                    <a:pt x="0" y="3789"/>
                  </a:lnTo>
                  <a:cubicBezTo>
                    <a:pt x="0" y="3789"/>
                    <a:pt x="195" y="3562"/>
                    <a:pt x="454" y="3239"/>
                  </a:cubicBezTo>
                  <a:cubicBezTo>
                    <a:pt x="583" y="3044"/>
                    <a:pt x="713" y="2850"/>
                    <a:pt x="875" y="2656"/>
                  </a:cubicBezTo>
                  <a:cubicBezTo>
                    <a:pt x="1004" y="2429"/>
                    <a:pt x="1134" y="2170"/>
                    <a:pt x="1296" y="1943"/>
                  </a:cubicBezTo>
                  <a:cubicBezTo>
                    <a:pt x="1879" y="972"/>
                    <a:pt x="2461" y="33"/>
                    <a:pt x="2461" y="33"/>
                  </a:cubicBezTo>
                  <a:lnTo>
                    <a:pt x="242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 name="Google Shape;2211;p60"/>
            <p:cNvSpPr/>
            <p:nvPr/>
          </p:nvSpPr>
          <p:spPr>
            <a:xfrm>
              <a:off x="3301575" y="1456525"/>
              <a:ext cx="84225" cy="36450"/>
            </a:xfrm>
            <a:custGeom>
              <a:avLst/>
              <a:gdLst/>
              <a:ahLst/>
              <a:cxnLst/>
              <a:rect l="l" t="t" r="r" b="b"/>
              <a:pathLst>
                <a:path w="3369" h="1458" extrusionOk="0">
                  <a:moveTo>
                    <a:pt x="3336" y="0"/>
                  </a:moveTo>
                  <a:cubicBezTo>
                    <a:pt x="3336" y="0"/>
                    <a:pt x="2494" y="324"/>
                    <a:pt x="1652" y="648"/>
                  </a:cubicBezTo>
                  <a:cubicBezTo>
                    <a:pt x="1458" y="745"/>
                    <a:pt x="1231" y="810"/>
                    <a:pt x="1037" y="907"/>
                  </a:cubicBezTo>
                  <a:cubicBezTo>
                    <a:pt x="842" y="972"/>
                    <a:pt x="648" y="1069"/>
                    <a:pt x="519" y="1134"/>
                  </a:cubicBezTo>
                  <a:cubicBezTo>
                    <a:pt x="195" y="1296"/>
                    <a:pt x="1" y="1425"/>
                    <a:pt x="1" y="1425"/>
                  </a:cubicBezTo>
                  <a:lnTo>
                    <a:pt x="33" y="1458"/>
                  </a:lnTo>
                  <a:cubicBezTo>
                    <a:pt x="33" y="1458"/>
                    <a:pt x="260" y="1393"/>
                    <a:pt x="583" y="1296"/>
                  </a:cubicBezTo>
                  <a:cubicBezTo>
                    <a:pt x="745" y="1231"/>
                    <a:pt x="907" y="1166"/>
                    <a:pt x="1102" y="1101"/>
                  </a:cubicBezTo>
                  <a:cubicBezTo>
                    <a:pt x="1296" y="1004"/>
                    <a:pt x="1523" y="907"/>
                    <a:pt x="1717" y="810"/>
                  </a:cubicBezTo>
                  <a:cubicBezTo>
                    <a:pt x="2526" y="421"/>
                    <a:pt x="3368" y="33"/>
                    <a:pt x="3368" y="33"/>
                  </a:cubicBezTo>
                  <a:lnTo>
                    <a:pt x="33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 name="Google Shape;2212;p60"/>
            <p:cNvSpPr/>
            <p:nvPr/>
          </p:nvSpPr>
          <p:spPr>
            <a:xfrm>
              <a:off x="3304825" y="1497000"/>
              <a:ext cx="238025" cy="9750"/>
            </a:xfrm>
            <a:custGeom>
              <a:avLst/>
              <a:gdLst/>
              <a:ahLst/>
              <a:cxnLst/>
              <a:rect l="l" t="t" r="r" b="b"/>
              <a:pathLst>
                <a:path w="9521" h="390" extrusionOk="0">
                  <a:moveTo>
                    <a:pt x="9521" y="0"/>
                  </a:moveTo>
                  <a:cubicBezTo>
                    <a:pt x="9521" y="0"/>
                    <a:pt x="7124" y="65"/>
                    <a:pt x="4760" y="98"/>
                  </a:cubicBezTo>
                  <a:cubicBezTo>
                    <a:pt x="4145" y="130"/>
                    <a:pt x="3562" y="130"/>
                    <a:pt x="3012" y="130"/>
                  </a:cubicBezTo>
                  <a:cubicBezTo>
                    <a:pt x="2429" y="162"/>
                    <a:pt x="1911" y="195"/>
                    <a:pt x="1457" y="227"/>
                  </a:cubicBezTo>
                  <a:cubicBezTo>
                    <a:pt x="583" y="260"/>
                    <a:pt x="0" y="324"/>
                    <a:pt x="0" y="324"/>
                  </a:cubicBezTo>
                  <a:lnTo>
                    <a:pt x="0" y="357"/>
                  </a:lnTo>
                  <a:cubicBezTo>
                    <a:pt x="0" y="357"/>
                    <a:pt x="583" y="389"/>
                    <a:pt x="1490" y="389"/>
                  </a:cubicBezTo>
                  <a:cubicBezTo>
                    <a:pt x="1911" y="389"/>
                    <a:pt x="2461" y="357"/>
                    <a:pt x="3012" y="357"/>
                  </a:cubicBezTo>
                  <a:cubicBezTo>
                    <a:pt x="3562" y="324"/>
                    <a:pt x="4145" y="292"/>
                    <a:pt x="4760" y="260"/>
                  </a:cubicBezTo>
                  <a:lnTo>
                    <a:pt x="9521" y="33"/>
                  </a:lnTo>
                  <a:lnTo>
                    <a:pt x="952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 name="Google Shape;2213;p60"/>
            <p:cNvSpPr/>
            <p:nvPr/>
          </p:nvSpPr>
          <p:spPr>
            <a:xfrm>
              <a:off x="3302375" y="1520475"/>
              <a:ext cx="78575" cy="57500"/>
            </a:xfrm>
            <a:custGeom>
              <a:avLst/>
              <a:gdLst/>
              <a:ahLst/>
              <a:cxnLst/>
              <a:rect l="l" t="t" r="r" b="b"/>
              <a:pathLst>
                <a:path w="3143" h="2300" extrusionOk="0">
                  <a:moveTo>
                    <a:pt x="1" y="1"/>
                  </a:moveTo>
                  <a:lnTo>
                    <a:pt x="1" y="33"/>
                  </a:lnTo>
                  <a:cubicBezTo>
                    <a:pt x="1" y="33"/>
                    <a:pt x="163" y="195"/>
                    <a:pt x="454" y="454"/>
                  </a:cubicBezTo>
                  <a:cubicBezTo>
                    <a:pt x="584" y="551"/>
                    <a:pt x="746" y="681"/>
                    <a:pt x="940" y="810"/>
                  </a:cubicBezTo>
                  <a:cubicBezTo>
                    <a:pt x="1102" y="940"/>
                    <a:pt x="1329" y="1102"/>
                    <a:pt x="1523" y="1231"/>
                  </a:cubicBezTo>
                  <a:cubicBezTo>
                    <a:pt x="2332" y="1782"/>
                    <a:pt x="3142" y="2300"/>
                    <a:pt x="3142" y="2300"/>
                  </a:cubicBezTo>
                  <a:cubicBezTo>
                    <a:pt x="3142" y="2300"/>
                    <a:pt x="2365" y="1684"/>
                    <a:pt x="1620" y="1102"/>
                  </a:cubicBezTo>
                  <a:cubicBezTo>
                    <a:pt x="1426" y="940"/>
                    <a:pt x="1231" y="810"/>
                    <a:pt x="1037" y="648"/>
                  </a:cubicBezTo>
                  <a:cubicBezTo>
                    <a:pt x="875" y="519"/>
                    <a:pt x="681" y="422"/>
                    <a:pt x="519" y="324"/>
                  </a:cubicBezTo>
                  <a:cubicBezTo>
                    <a:pt x="228" y="130"/>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 name="Google Shape;2214;p60"/>
            <p:cNvSpPr/>
            <p:nvPr/>
          </p:nvSpPr>
          <p:spPr>
            <a:xfrm>
              <a:off x="3295100" y="1538300"/>
              <a:ext cx="47800" cy="70450"/>
            </a:xfrm>
            <a:custGeom>
              <a:avLst/>
              <a:gdLst/>
              <a:ahLst/>
              <a:cxnLst/>
              <a:rect l="l" t="t" r="r" b="b"/>
              <a:pathLst>
                <a:path w="1912" h="2818" extrusionOk="0">
                  <a:moveTo>
                    <a:pt x="0" y="0"/>
                  </a:moveTo>
                  <a:cubicBezTo>
                    <a:pt x="0" y="0"/>
                    <a:pt x="98" y="194"/>
                    <a:pt x="260" y="486"/>
                  </a:cubicBezTo>
                  <a:cubicBezTo>
                    <a:pt x="324" y="615"/>
                    <a:pt x="421" y="777"/>
                    <a:pt x="519" y="939"/>
                  </a:cubicBezTo>
                  <a:cubicBezTo>
                    <a:pt x="648" y="1101"/>
                    <a:pt x="778" y="1295"/>
                    <a:pt x="875" y="1457"/>
                  </a:cubicBezTo>
                  <a:cubicBezTo>
                    <a:pt x="1393" y="2137"/>
                    <a:pt x="1879" y="2817"/>
                    <a:pt x="1879" y="2817"/>
                  </a:cubicBezTo>
                  <a:lnTo>
                    <a:pt x="1911" y="2817"/>
                  </a:lnTo>
                  <a:cubicBezTo>
                    <a:pt x="1911" y="2817"/>
                    <a:pt x="1458" y="2073"/>
                    <a:pt x="1037" y="1360"/>
                  </a:cubicBezTo>
                  <a:cubicBezTo>
                    <a:pt x="907" y="1166"/>
                    <a:pt x="810" y="1004"/>
                    <a:pt x="713" y="842"/>
                  </a:cubicBezTo>
                  <a:cubicBezTo>
                    <a:pt x="583" y="680"/>
                    <a:pt x="486" y="518"/>
                    <a:pt x="389" y="389"/>
                  </a:cubicBezTo>
                  <a:cubicBezTo>
                    <a:pt x="195" y="162"/>
                    <a:pt x="33"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5" name="Google Shape;2215;p60"/>
            <p:cNvSpPr/>
            <p:nvPr/>
          </p:nvSpPr>
          <p:spPr>
            <a:xfrm>
              <a:off x="3274050" y="1539900"/>
              <a:ext cx="4875" cy="170850"/>
            </a:xfrm>
            <a:custGeom>
              <a:avLst/>
              <a:gdLst/>
              <a:ahLst/>
              <a:cxnLst/>
              <a:rect l="l" t="t" r="r" b="b"/>
              <a:pathLst>
                <a:path w="195" h="6834" extrusionOk="0">
                  <a:moveTo>
                    <a:pt x="65" y="1"/>
                  </a:moveTo>
                  <a:cubicBezTo>
                    <a:pt x="65" y="1"/>
                    <a:pt x="33" y="454"/>
                    <a:pt x="1" y="1069"/>
                  </a:cubicBezTo>
                  <a:cubicBezTo>
                    <a:pt x="1" y="1393"/>
                    <a:pt x="1" y="1782"/>
                    <a:pt x="1" y="2170"/>
                  </a:cubicBezTo>
                  <a:cubicBezTo>
                    <a:pt x="1" y="2591"/>
                    <a:pt x="33" y="3012"/>
                    <a:pt x="33" y="3433"/>
                  </a:cubicBezTo>
                  <a:cubicBezTo>
                    <a:pt x="98" y="5150"/>
                    <a:pt x="162" y="6834"/>
                    <a:pt x="162" y="6834"/>
                  </a:cubicBezTo>
                  <a:lnTo>
                    <a:pt x="195" y="6834"/>
                  </a:lnTo>
                  <a:lnTo>
                    <a:pt x="195" y="3433"/>
                  </a:lnTo>
                  <a:cubicBezTo>
                    <a:pt x="195" y="3012"/>
                    <a:pt x="195" y="2559"/>
                    <a:pt x="195" y="2170"/>
                  </a:cubicBezTo>
                  <a:cubicBezTo>
                    <a:pt x="195" y="1782"/>
                    <a:pt x="195" y="1393"/>
                    <a:pt x="162" y="1069"/>
                  </a:cubicBezTo>
                  <a:cubicBezTo>
                    <a:pt x="130" y="454"/>
                    <a:pt x="6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6" name="Google Shape;2216;p60"/>
            <p:cNvSpPr/>
            <p:nvPr/>
          </p:nvSpPr>
          <p:spPr>
            <a:xfrm>
              <a:off x="3201200" y="1535850"/>
              <a:ext cx="58300" cy="66425"/>
            </a:xfrm>
            <a:custGeom>
              <a:avLst/>
              <a:gdLst/>
              <a:ahLst/>
              <a:cxnLst/>
              <a:rect l="l" t="t" r="r" b="b"/>
              <a:pathLst>
                <a:path w="2332" h="2657" extrusionOk="0">
                  <a:moveTo>
                    <a:pt x="2299" y="1"/>
                  </a:moveTo>
                  <a:cubicBezTo>
                    <a:pt x="2299" y="1"/>
                    <a:pt x="2137" y="130"/>
                    <a:pt x="1878" y="357"/>
                  </a:cubicBezTo>
                  <a:cubicBezTo>
                    <a:pt x="1781" y="487"/>
                    <a:pt x="1652" y="616"/>
                    <a:pt x="1522" y="778"/>
                  </a:cubicBezTo>
                  <a:cubicBezTo>
                    <a:pt x="1393" y="940"/>
                    <a:pt x="1231" y="1102"/>
                    <a:pt x="1101" y="1264"/>
                  </a:cubicBezTo>
                  <a:cubicBezTo>
                    <a:pt x="551" y="1944"/>
                    <a:pt x="0" y="2624"/>
                    <a:pt x="0" y="2624"/>
                  </a:cubicBezTo>
                  <a:lnTo>
                    <a:pt x="32" y="2656"/>
                  </a:lnTo>
                  <a:cubicBezTo>
                    <a:pt x="32" y="2656"/>
                    <a:pt x="648" y="2009"/>
                    <a:pt x="1231" y="1361"/>
                  </a:cubicBezTo>
                  <a:cubicBezTo>
                    <a:pt x="1393" y="1231"/>
                    <a:pt x="1522" y="1069"/>
                    <a:pt x="1652" y="908"/>
                  </a:cubicBezTo>
                  <a:cubicBezTo>
                    <a:pt x="1814" y="746"/>
                    <a:pt x="1911" y="616"/>
                    <a:pt x="2008" y="487"/>
                  </a:cubicBezTo>
                  <a:cubicBezTo>
                    <a:pt x="2202" y="195"/>
                    <a:pt x="2332" y="1"/>
                    <a:pt x="23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 name="Google Shape;2217;p60"/>
            <p:cNvSpPr/>
            <p:nvPr/>
          </p:nvSpPr>
          <p:spPr>
            <a:xfrm>
              <a:off x="3179325" y="1527775"/>
              <a:ext cx="67225" cy="30775"/>
            </a:xfrm>
            <a:custGeom>
              <a:avLst/>
              <a:gdLst/>
              <a:ahLst/>
              <a:cxnLst/>
              <a:rect l="l" t="t" r="r" b="b"/>
              <a:pathLst>
                <a:path w="2689" h="1231" extrusionOk="0">
                  <a:moveTo>
                    <a:pt x="2689" y="0"/>
                  </a:moveTo>
                  <a:lnTo>
                    <a:pt x="2689" y="0"/>
                  </a:lnTo>
                  <a:cubicBezTo>
                    <a:pt x="2688" y="0"/>
                    <a:pt x="2494" y="32"/>
                    <a:pt x="2235" y="130"/>
                  </a:cubicBezTo>
                  <a:cubicBezTo>
                    <a:pt x="2106" y="162"/>
                    <a:pt x="1944" y="227"/>
                    <a:pt x="1782" y="291"/>
                  </a:cubicBezTo>
                  <a:cubicBezTo>
                    <a:pt x="1652" y="356"/>
                    <a:pt x="1490" y="453"/>
                    <a:pt x="1296" y="551"/>
                  </a:cubicBezTo>
                  <a:cubicBezTo>
                    <a:pt x="648" y="874"/>
                    <a:pt x="1" y="1231"/>
                    <a:pt x="1" y="1231"/>
                  </a:cubicBezTo>
                  <a:cubicBezTo>
                    <a:pt x="1" y="1231"/>
                    <a:pt x="681" y="972"/>
                    <a:pt x="1361" y="680"/>
                  </a:cubicBezTo>
                  <a:cubicBezTo>
                    <a:pt x="1555" y="615"/>
                    <a:pt x="1717" y="551"/>
                    <a:pt x="1879" y="486"/>
                  </a:cubicBezTo>
                  <a:cubicBezTo>
                    <a:pt x="2041" y="421"/>
                    <a:pt x="2170" y="324"/>
                    <a:pt x="2300" y="259"/>
                  </a:cubicBezTo>
                  <a:cubicBezTo>
                    <a:pt x="2559" y="130"/>
                    <a:pt x="2688" y="0"/>
                    <a:pt x="26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 name="Google Shape;2218;p60"/>
            <p:cNvSpPr/>
            <p:nvPr/>
          </p:nvSpPr>
          <p:spPr>
            <a:xfrm>
              <a:off x="3034425" y="1498625"/>
              <a:ext cx="208075" cy="10100"/>
            </a:xfrm>
            <a:custGeom>
              <a:avLst/>
              <a:gdLst/>
              <a:ahLst/>
              <a:cxnLst/>
              <a:rect l="l" t="t" r="r" b="b"/>
              <a:pathLst>
                <a:path w="8323" h="404" extrusionOk="0">
                  <a:moveTo>
                    <a:pt x="0" y="0"/>
                  </a:moveTo>
                  <a:lnTo>
                    <a:pt x="0" y="33"/>
                  </a:lnTo>
                  <a:cubicBezTo>
                    <a:pt x="0" y="33"/>
                    <a:pt x="2073" y="162"/>
                    <a:pt x="4145" y="292"/>
                  </a:cubicBezTo>
                  <a:cubicBezTo>
                    <a:pt x="4663" y="324"/>
                    <a:pt x="5181" y="324"/>
                    <a:pt x="5700" y="356"/>
                  </a:cubicBezTo>
                  <a:cubicBezTo>
                    <a:pt x="6185" y="389"/>
                    <a:pt x="6639" y="389"/>
                    <a:pt x="7027" y="389"/>
                  </a:cubicBezTo>
                  <a:cubicBezTo>
                    <a:pt x="7286" y="400"/>
                    <a:pt x="7517" y="403"/>
                    <a:pt x="7709" y="403"/>
                  </a:cubicBezTo>
                  <a:cubicBezTo>
                    <a:pt x="8092" y="403"/>
                    <a:pt x="8323" y="389"/>
                    <a:pt x="8323" y="389"/>
                  </a:cubicBezTo>
                  <a:lnTo>
                    <a:pt x="8323" y="356"/>
                  </a:lnTo>
                  <a:cubicBezTo>
                    <a:pt x="8323" y="356"/>
                    <a:pt x="7804" y="292"/>
                    <a:pt x="7027" y="227"/>
                  </a:cubicBezTo>
                  <a:cubicBezTo>
                    <a:pt x="6639" y="227"/>
                    <a:pt x="6185" y="195"/>
                    <a:pt x="5700" y="162"/>
                  </a:cubicBezTo>
                  <a:cubicBezTo>
                    <a:pt x="5214" y="130"/>
                    <a:pt x="4696" y="130"/>
                    <a:pt x="4178" y="130"/>
                  </a:cubicBez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19" name="Google Shape;2219;p60"/>
          <p:cNvGrpSpPr/>
          <p:nvPr/>
        </p:nvGrpSpPr>
        <p:grpSpPr>
          <a:xfrm>
            <a:off x="7951188" y="600224"/>
            <a:ext cx="736750" cy="709200"/>
            <a:chOff x="1426600" y="736000"/>
            <a:chExt cx="736750" cy="709200"/>
          </a:xfrm>
        </p:grpSpPr>
        <p:sp>
          <p:nvSpPr>
            <p:cNvPr id="2220" name="Google Shape;2220;p60"/>
            <p:cNvSpPr/>
            <p:nvPr/>
          </p:nvSpPr>
          <p:spPr>
            <a:xfrm>
              <a:off x="1611200" y="1094650"/>
              <a:ext cx="123075" cy="31600"/>
            </a:xfrm>
            <a:custGeom>
              <a:avLst/>
              <a:gdLst/>
              <a:ahLst/>
              <a:cxnLst/>
              <a:rect l="l" t="t" r="r" b="b"/>
              <a:pathLst>
                <a:path w="4923" h="1264" extrusionOk="0">
                  <a:moveTo>
                    <a:pt x="0" y="0"/>
                  </a:moveTo>
                  <a:lnTo>
                    <a:pt x="0" y="33"/>
                  </a:lnTo>
                  <a:cubicBezTo>
                    <a:pt x="0" y="33"/>
                    <a:pt x="1231" y="389"/>
                    <a:pt x="2461" y="713"/>
                  </a:cubicBezTo>
                  <a:cubicBezTo>
                    <a:pt x="2753" y="810"/>
                    <a:pt x="3044" y="907"/>
                    <a:pt x="3335" y="972"/>
                  </a:cubicBezTo>
                  <a:cubicBezTo>
                    <a:pt x="3627" y="1036"/>
                    <a:pt x="3918" y="1101"/>
                    <a:pt x="4145" y="1134"/>
                  </a:cubicBezTo>
                  <a:cubicBezTo>
                    <a:pt x="4598" y="1231"/>
                    <a:pt x="4922" y="1263"/>
                    <a:pt x="4922" y="1263"/>
                  </a:cubicBezTo>
                  <a:cubicBezTo>
                    <a:pt x="4922" y="1263"/>
                    <a:pt x="4631" y="1134"/>
                    <a:pt x="4177" y="1004"/>
                  </a:cubicBezTo>
                  <a:cubicBezTo>
                    <a:pt x="3951" y="907"/>
                    <a:pt x="3692" y="842"/>
                    <a:pt x="3400" y="777"/>
                  </a:cubicBezTo>
                  <a:cubicBezTo>
                    <a:pt x="3109" y="713"/>
                    <a:pt x="2785" y="648"/>
                    <a:pt x="2494" y="551"/>
                  </a:cubicBezTo>
                  <a:cubicBezTo>
                    <a:pt x="1263" y="292"/>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 name="Google Shape;2221;p60"/>
            <p:cNvSpPr/>
            <p:nvPr/>
          </p:nvSpPr>
          <p:spPr>
            <a:xfrm>
              <a:off x="1674325" y="995875"/>
              <a:ext cx="71275" cy="106075"/>
            </a:xfrm>
            <a:custGeom>
              <a:avLst/>
              <a:gdLst/>
              <a:ahLst/>
              <a:cxnLst/>
              <a:rect l="l" t="t" r="r" b="b"/>
              <a:pathLst>
                <a:path w="2851" h="4243" extrusionOk="0">
                  <a:moveTo>
                    <a:pt x="1" y="0"/>
                  </a:moveTo>
                  <a:cubicBezTo>
                    <a:pt x="1" y="0"/>
                    <a:pt x="681" y="1069"/>
                    <a:pt x="1361" y="2170"/>
                  </a:cubicBezTo>
                  <a:cubicBezTo>
                    <a:pt x="1555" y="2429"/>
                    <a:pt x="1717" y="2688"/>
                    <a:pt x="1879" y="2947"/>
                  </a:cubicBezTo>
                  <a:cubicBezTo>
                    <a:pt x="2041" y="3206"/>
                    <a:pt x="2203" y="3433"/>
                    <a:pt x="2332" y="3627"/>
                  </a:cubicBezTo>
                  <a:cubicBezTo>
                    <a:pt x="2624" y="3984"/>
                    <a:pt x="2851" y="4243"/>
                    <a:pt x="2851" y="4243"/>
                  </a:cubicBezTo>
                  <a:lnTo>
                    <a:pt x="2851" y="4210"/>
                  </a:lnTo>
                  <a:cubicBezTo>
                    <a:pt x="2851" y="4210"/>
                    <a:pt x="2721" y="3919"/>
                    <a:pt x="2494" y="3530"/>
                  </a:cubicBezTo>
                  <a:cubicBezTo>
                    <a:pt x="2365" y="3303"/>
                    <a:pt x="2203" y="3077"/>
                    <a:pt x="2041" y="2818"/>
                  </a:cubicBezTo>
                  <a:cubicBezTo>
                    <a:pt x="1879" y="2591"/>
                    <a:pt x="1685" y="2332"/>
                    <a:pt x="1491" y="2073"/>
                  </a:cubicBezTo>
                  <a:lnTo>
                    <a:pt x="3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 name="Google Shape;2222;p60"/>
            <p:cNvSpPr/>
            <p:nvPr/>
          </p:nvSpPr>
          <p:spPr>
            <a:xfrm>
              <a:off x="1773900" y="736000"/>
              <a:ext cx="6525" cy="374850"/>
            </a:xfrm>
            <a:custGeom>
              <a:avLst/>
              <a:gdLst/>
              <a:ahLst/>
              <a:cxnLst/>
              <a:rect l="l" t="t" r="r" b="b"/>
              <a:pathLst>
                <a:path w="261" h="14994" extrusionOk="0">
                  <a:moveTo>
                    <a:pt x="228" y="1"/>
                  </a:moveTo>
                  <a:cubicBezTo>
                    <a:pt x="228" y="1"/>
                    <a:pt x="163" y="3725"/>
                    <a:pt x="98" y="7481"/>
                  </a:cubicBezTo>
                  <a:cubicBezTo>
                    <a:pt x="33" y="9359"/>
                    <a:pt x="1" y="11237"/>
                    <a:pt x="33" y="12630"/>
                  </a:cubicBezTo>
                  <a:cubicBezTo>
                    <a:pt x="33" y="14055"/>
                    <a:pt x="66" y="14994"/>
                    <a:pt x="66" y="14994"/>
                  </a:cubicBezTo>
                  <a:lnTo>
                    <a:pt x="98" y="14994"/>
                  </a:lnTo>
                  <a:cubicBezTo>
                    <a:pt x="98" y="14994"/>
                    <a:pt x="163" y="14055"/>
                    <a:pt x="195" y="12630"/>
                  </a:cubicBezTo>
                  <a:cubicBezTo>
                    <a:pt x="228" y="11237"/>
                    <a:pt x="260" y="9359"/>
                    <a:pt x="260" y="7481"/>
                  </a:cubicBezTo>
                  <a:lnTo>
                    <a:pt x="26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 name="Google Shape;2223;p60"/>
            <p:cNvSpPr/>
            <p:nvPr/>
          </p:nvSpPr>
          <p:spPr>
            <a:xfrm>
              <a:off x="1800625" y="982100"/>
              <a:ext cx="89075" cy="136050"/>
            </a:xfrm>
            <a:custGeom>
              <a:avLst/>
              <a:gdLst/>
              <a:ahLst/>
              <a:cxnLst/>
              <a:rect l="l" t="t" r="r" b="b"/>
              <a:pathLst>
                <a:path w="3563" h="5442" extrusionOk="0">
                  <a:moveTo>
                    <a:pt x="3530" y="1"/>
                  </a:moveTo>
                  <a:cubicBezTo>
                    <a:pt x="3530" y="1"/>
                    <a:pt x="2624" y="1329"/>
                    <a:pt x="1717" y="2689"/>
                  </a:cubicBezTo>
                  <a:cubicBezTo>
                    <a:pt x="1490" y="3013"/>
                    <a:pt x="1264" y="3336"/>
                    <a:pt x="1037" y="3660"/>
                  </a:cubicBezTo>
                  <a:cubicBezTo>
                    <a:pt x="843" y="3984"/>
                    <a:pt x="648" y="4275"/>
                    <a:pt x="486" y="4535"/>
                  </a:cubicBezTo>
                  <a:cubicBezTo>
                    <a:pt x="163" y="5085"/>
                    <a:pt x="1" y="5441"/>
                    <a:pt x="1" y="5441"/>
                  </a:cubicBezTo>
                  <a:cubicBezTo>
                    <a:pt x="1" y="5441"/>
                    <a:pt x="260" y="5117"/>
                    <a:pt x="616" y="4632"/>
                  </a:cubicBezTo>
                  <a:cubicBezTo>
                    <a:pt x="810" y="4373"/>
                    <a:pt x="1005" y="4081"/>
                    <a:pt x="1199" y="3790"/>
                  </a:cubicBezTo>
                  <a:cubicBezTo>
                    <a:pt x="1425" y="3466"/>
                    <a:pt x="1620" y="3110"/>
                    <a:pt x="1846" y="2753"/>
                  </a:cubicBezTo>
                  <a:cubicBezTo>
                    <a:pt x="2688" y="1393"/>
                    <a:pt x="3563" y="1"/>
                    <a:pt x="35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 name="Google Shape;2224;p60"/>
            <p:cNvSpPr/>
            <p:nvPr/>
          </p:nvSpPr>
          <p:spPr>
            <a:xfrm>
              <a:off x="1814400" y="1076825"/>
              <a:ext cx="120650" cy="52650"/>
            </a:xfrm>
            <a:custGeom>
              <a:avLst/>
              <a:gdLst/>
              <a:ahLst/>
              <a:cxnLst/>
              <a:rect l="l" t="t" r="r" b="b"/>
              <a:pathLst>
                <a:path w="4826" h="2106" extrusionOk="0">
                  <a:moveTo>
                    <a:pt x="4825" y="1"/>
                  </a:moveTo>
                  <a:lnTo>
                    <a:pt x="2396" y="972"/>
                  </a:lnTo>
                  <a:cubicBezTo>
                    <a:pt x="2073" y="1102"/>
                    <a:pt x="1781" y="1231"/>
                    <a:pt x="1490" y="1328"/>
                  </a:cubicBezTo>
                  <a:cubicBezTo>
                    <a:pt x="1198" y="1458"/>
                    <a:pt x="939" y="1587"/>
                    <a:pt x="713" y="1685"/>
                  </a:cubicBezTo>
                  <a:cubicBezTo>
                    <a:pt x="292" y="1911"/>
                    <a:pt x="0" y="2073"/>
                    <a:pt x="0" y="2073"/>
                  </a:cubicBezTo>
                  <a:lnTo>
                    <a:pt x="0" y="2106"/>
                  </a:lnTo>
                  <a:cubicBezTo>
                    <a:pt x="0" y="2106"/>
                    <a:pt x="324" y="2008"/>
                    <a:pt x="777" y="1847"/>
                  </a:cubicBezTo>
                  <a:cubicBezTo>
                    <a:pt x="1004" y="1749"/>
                    <a:pt x="1295" y="1652"/>
                    <a:pt x="1555" y="1523"/>
                  </a:cubicBezTo>
                  <a:cubicBezTo>
                    <a:pt x="1846" y="1393"/>
                    <a:pt x="2137" y="1264"/>
                    <a:pt x="2461" y="1134"/>
                  </a:cubicBezTo>
                  <a:cubicBezTo>
                    <a:pt x="3627" y="584"/>
                    <a:pt x="4825" y="33"/>
                    <a:pt x="4825" y="33"/>
                  </a:cubicBezTo>
                  <a:lnTo>
                    <a:pt x="482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 name="Google Shape;2225;p60"/>
            <p:cNvSpPr/>
            <p:nvPr/>
          </p:nvSpPr>
          <p:spPr>
            <a:xfrm>
              <a:off x="1817625" y="1135925"/>
              <a:ext cx="345725" cy="12175"/>
            </a:xfrm>
            <a:custGeom>
              <a:avLst/>
              <a:gdLst/>
              <a:ahLst/>
              <a:cxnLst/>
              <a:rect l="l" t="t" r="r" b="b"/>
              <a:pathLst>
                <a:path w="13829" h="487" extrusionOk="0">
                  <a:moveTo>
                    <a:pt x="13828" y="1"/>
                  </a:moveTo>
                  <a:cubicBezTo>
                    <a:pt x="13828" y="1"/>
                    <a:pt x="10395" y="65"/>
                    <a:pt x="6931" y="163"/>
                  </a:cubicBezTo>
                  <a:cubicBezTo>
                    <a:pt x="5182" y="195"/>
                    <a:pt x="3466" y="260"/>
                    <a:pt x="2170" y="325"/>
                  </a:cubicBezTo>
                  <a:cubicBezTo>
                    <a:pt x="875" y="389"/>
                    <a:pt x="1" y="454"/>
                    <a:pt x="1" y="454"/>
                  </a:cubicBezTo>
                  <a:lnTo>
                    <a:pt x="1" y="486"/>
                  </a:lnTo>
                  <a:lnTo>
                    <a:pt x="2170" y="486"/>
                  </a:lnTo>
                  <a:cubicBezTo>
                    <a:pt x="3466" y="454"/>
                    <a:pt x="5182" y="389"/>
                    <a:pt x="6931" y="325"/>
                  </a:cubicBezTo>
                  <a:cubicBezTo>
                    <a:pt x="10396" y="163"/>
                    <a:pt x="13828" y="1"/>
                    <a:pt x="13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6" name="Google Shape;2226;p60"/>
            <p:cNvSpPr/>
            <p:nvPr/>
          </p:nvSpPr>
          <p:spPr>
            <a:xfrm>
              <a:off x="1814400" y="1169925"/>
              <a:ext cx="114175" cy="83425"/>
            </a:xfrm>
            <a:custGeom>
              <a:avLst/>
              <a:gdLst/>
              <a:ahLst/>
              <a:cxnLst/>
              <a:rect l="l" t="t" r="r" b="b"/>
              <a:pathLst>
                <a:path w="4567" h="3337" extrusionOk="0">
                  <a:moveTo>
                    <a:pt x="0" y="1"/>
                  </a:moveTo>
                  <a:cubicBezTo>
                    <a:pt x="0" y="1"/>
                    <a:pt x="259" y="260"/>
                    <a:pt x="680" y="584"/>
                  </a:cubicBezTo>
                  <a:cubicBezTo>
                    <a:pt x="874" y="746"/>
                    <a:pt x="1134" y="940"/>
                    <a:pt x="1393" y="1134"/>
                  </a:cubicBezTo>
                  <a:cubicBezTo>
                    <a:pt x="1652" y="1328"/>
                    <a:pt x="1943" y="1523"/>
                    <a:pt x="2235" y="1717"/>
                  </a:cubicBezTo>
                  <a:cubicBezTo>
                    <a:pt x="3400" y="2527"/>
                    <a:pt x="4566" y="3336"/>
                    <a:pt x="4566" y="3336"/>
                  </a:cubicBezTo>
                  <a:lnTo>
                    <a:pt x="4566" y="3304"/>
                  </a:lnTo>
                  <a:lnTo>
                    <a:pt x="2332" y="1588"/>
                  </a:lnTo>
                  <a:cubicBezTo>
                    <a:pt x="2040" y="1393"/>
                    <a:pt x="1781" y="1167"/>
                    <a:pt x="1522" y="972"/>
                  </a:cubicBezTo>
                  <a:cubicBezTo>
                    <a:pt x="1231" y="778"/>
                    <a:pt x="972" y="584"/>
                    <a:pt x="777" y="454"/>
                  </a:cubicBezTo>
                  <a:cubicBezTo>
                    <a:pt x="324" y="163"/>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 name="Google Shape;2227;p60"/>
            <p:cNvSpPr/>
            <p:nvPr/>
          </p:nvSpPr>
          <p:spPr>
            <a:xfrm>
              <a:off x="1804675" y="1195025"/>
              <a:ext cx="68025" cy="102025"/>
            </a:xfrm>
            <a:custGeom>
              <a:avLst/>
              <a:gdLst/>
              <a:ahLst/>
              <a:cxnLst/>
              <a:rect l="l" t="t" r="r" b="b"/>
              <a:pathLst>
                <a:path w="2721" h="4081" extrusionOk="0">
                  <a:moveTo>
                    <a:pt x="1" y="1"/>
                  </a:moveTo>
                  <a:cubicBezTo>
                    <a:pt x="1" y="1"/>
                    <a:pt x="130" y="292"/>
                    <a:pt x="357" y="681"/>
                  </a:cubicBezTo>
                  <a:cubicBezTo>
                    <a:pt x="486" y="875"/>
                    <a:pt x="616" y="1102"/>
                    <a:pt x="778" y="1361"/>
                  </a:cubicBezTo>
                  <a:cubicBezTo>
                    <a:pt x="940" y="1587"/>
                    <a:pt x="1134" y="1846"/>
                    <a:pt x="1296" y="2073"/>
                  </a:cubicBezTo>
                  <a:lnTo>
                    <a:pt x="2721" y="4081"/>
                  </a:lnTo>
                  <a:cubicBezTo>
                    <a:pt x="2721" y="4081"/>
                    <a:pt x="2073" y="3045"/>
                    <a:pt x="1425" y="2008"/>
                  </a:cubicBezTo>
                  <a:cubicBezTo>
                    <a:pt x="1263" y="1749"/>
                    <a:pt x="1102" y="1490"/>
                    <a:pt x="972" y="1231"/>
                  </a:cubicBezTo>
                  <a:cubicBezTo>
                    <a:pt x="810" y="1005"/>
                    <a:pt x="648" y="778"/>
                    <a:pt x="486" y="584"/>
                  </a:cubicBezTo>
                  <a:cubicBezTo>
                    <a:pt x="227" y="227"/>
                    <a:pt x="33" y="1"/>
                    <a:pt x="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8" name="Google Shape;2228;p60"/>
            <p:cNvSpPr/>
            <p:nvPr/>
          </p:nvSpPr>
          <p:spPr>
            <a:xfrm>
              <a:off x="1774725" y="1198275"/>
              <a:ext cx="5700" cy="246925"/>
            </a:xfrm>
            <a:custGeom>
              <a:avLst/>
              <a:gdLst/>
              <a:ahLst/>
              <a:cxnLst/>
              <a:rect l="l" t="t" r="r" b="b"/>
              <a:pathLst>
                <a:path w="228" h="9877" extrusionOk="0">
                  <a:moveTo>
                    <a:pt x="33" y="0"/>
                  </a:moveTo>
                  <a:cubicBezTo>
                    <a:pt x="33" y="0"/>
                    <a:pt x="0" y="615"/>
                    <a:pt x="0" y="1522"/>
                  </a:cubicBezTo>
                  <a:cubicBezTo>
                    <a:pt x="0" y="2008"/>
                    <a:pt x="0" y="2526"/>
                    <a:pt x="0" y="3109"/>
                  </a:cubicBezTo>
                  <a:cubicBezTo>
                    <a:pt x="0" y="3692"/>
                    <a:pt x="33" y="4307"/>
                    <a:pt x="65" y="4955"/>
                  </a:cubicBezTo>
                  <a:lnTo>
                    <a:pt x="195" y="9877"/>
                  </a:lnTo>
                  <a:lnTo>
                    <a:pt x="227" y="9877"/>
                  </a:lnTo>
                  <a:lnTo>
                    <a:pt x="227" y="4922"/>
                  </a:lnTo>
                  <a:cubicBezTo>
                    <a:pt x="195" y="4307"/>
                    <a:pt x="195" y="3692"/>
                    <a:pt x="195" y="3109"/>
                  </a:cubicBezTo>
                  <a:cubicBezTo>
                    <a:pt x="195" y="2526"/>
                    <a:pt x="162" y="2008"/>
                    <a:pt x="162" y="1522"/>
                  </a:cubicBezTo>
                  <a:cubicBezTo>
                    <a:pt x="130" y="615"/>
                    <a:pt x="65"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9" name="Google Shape;2229;p60"/>
            <p:cNvSpPr/>
            <p:nvPr/>
          </p:nvSpPr>
          <p:spPr>
            <a:xfrm>
              <a:off x="1668675" y="1191800"/>
              <a:ext cx="83400" cy="95550"/>
            </a:xfrm>
            <a:custGeom>
              <a:avLst/>
              <a:gdLst/>
              <a:ahLst/>
              <a:cxnLst/>
              <a:rect l="l" t="t" r="r" b="b"/>
              <a:pathLst>
                <a:path w="3336" h="3822" extrusionOk="0">
                  <a:moveTo>
                    <a:pt x="3303" y="0"/>
                  </a:moveTo>
                  <a:cubicBezTo>
                    <a:pt x="3303" y="0"/>
                    <a:pt x="3077" y="194"/>
                    <a:pt x="2753" y="551"/>
                  </a:cubicBezTo>
                  <a:cubicBezTo>
                    <a:pt x="2591" y="713"/>
                    <a:pt x="2397" y="907"/>
                    <a:pt x="2202" y="1134"/>
                  </a:cubicBezTo>
                  <a:cubicBezTo>
                    <a:pt x="2008" y="1360"/>
                    <a:pt x="1814" y="1619"/>
                    <a:pt x="1587" y="1846"/>
                  </a:cubicBezTo>
                  <a:cubicBezTo>
                    <a:pt x="810" y="2850"/>
                    <a:pt x="0" y="3821"/>
                    <a:pt x="0" y="3821"/>
                  </a:cubicBezTo>
                  <a:cubicBezTo>
                    <a:pt x="0" y="3821"/>
                    <a:pt x="875" y="2882"/>
                    <a:pt x="1717" y="1975"/>
                  </a:cubicBezTo>
                  <a:cubicBezTo>
                    <a:pt x="1943" y="1716"/>
                    <a:pt x="2137" y="1490"/>
                    <a:pt x="2364" y="1295"/>
                  </a:cubicBezTo>
                  <a:cubicBezTo>
                    <a:pt x="2558" y="1069"/>
                    <a:pt x="2720" y="842"/>
                    <a:pt x="2882" y="648"/>
                  </a:cubicBezTo>
                  <a:cubicBezTo>
                    <a:pt x="3141" y="292"/>
                    <a:pt x="3336" y="0"/>
                    <a:pt x="33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0" name="Google Shape;2230;p60"/>
            <p:cNvSpPr/>
            <p:nvPr/>
          </p:nvSpPr>
          <p:spPr>
            <a:xfrm>
              <a:off x="1635475" y="1179650"/>
              <a:ext cx="98800" cy="45350"/>
            </a:xfrm>
            <a:custGeom>
              <a:avLst/>
              <a:gdLst/>
              <a:ahLst/>
              <a:cxnLst/>
              <a:rect l="l" t="t" r="r" b="b"/>
              <a:pathLst>
                <a:path w="3952" h="1814" extrusionOk="0">
                  <a:moveTo>
                    <a:pt x="3919" y="0"/>
                  </a:moveTo>
                  <a:cubicBezTo>
                    <a:pt x="3919" y="0"/>
                    <a:pt x="3660" y="65"/>
                    <a:pt x="3304" y="195"/>
                  </a:cubicBezTo>
                  <a:cubicBezTo>
                    <a:pt x="3109" y="292"/>
                    <a:pt x="2883" y="357"/>
                    <a:pt x="2656" y="486"/>
                  </a:cubicBezTo>
                  <a:cubicBezTo>
                    <a:pt x="2429" y="583"/>
                    <a:pt x="2170" y="713"/>
                    <a:pt x="1943" y="842"/>
                  </a:cubicBezTo>
                  <a:cubicBezTo>
                    <a:pt x="972" y="1296"/>
                    <a:pt x="1" y="1781"/>
                    <a:pt x="1" y="1781"/>
                  </a:cubicBezTo>
                  <a:lnTo>
                    <a:pt x="33" y="1814"/>
                  </a:lnTo>
                  <a:cubicBezTo>
                    <a:pt x="33" y="1814"/>
                    <a:pt x="1037" y="1393"/>
                    <a:pt x="2008" y="972"/>
                  </a:cubicBezTo>
                  <a:cubicBezTo>
                    <a:pt x="2267" y="875"/>
                    <a:pt x="2494" y="778"/>
                    <a:pt x="2753" y="680"/>
                  </a:cubicBezTo>
                  <a:cubicBezTo>
                    <a:pt x="2980" y="551"/>
                    <a:pt x="3174" y="454"/>
                    <a:pt x="3368" y="357"/>
                  </a:cubicBezTo>
                  <a:cubicBezTo>
                    <a:pt x="3725" y="162"/>
                    <a:pt x="3951" y="0"/>
                    <a:pt x="39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1" name="Google Shape;2231;p60"/>
            <p:cNvSpPr/>
            <p:nvPr/>
          </p:nvSpPr>
          <p:spPr>
            <a:xfrm>
              <a:off x="1426600" y="1137550"/>
              <a:ext cx="301200" cy="14150"/>
            </a:xfrm>
            <a:custGeom>
              <a:avLst/>
              <a:gdLst/>
              <a:ahLst/>
              <a:cxnLst/>
              <a:rect l="l" t="t" r="r" b="b"/>
              <a:pathLst>
                <a:path w="12048" h="566" extrusionOk="0">
                  <a:moveTo>
                    <a:pt x="1" y="0"/>
                  </a:moveTo>
                  <a:lnTo>
                    <a:pt x="1" y="33"/>
                  </a:lnTo>
                  <a:cubicBezTo>
                    <a:pt x="1" y="33"/>
                    <a:pt x="3012" y="195"/>
                    <a:pt x="6024" y="357"/>
                  </a:cubicBezTo>
                  <a:cubicBezTo>
                    <a:pt x="7514" y="454"/>
                    <a:pt x="9036" y="519"/>
                    <a:pt x="10169" y="551"/>
                  </a:cubicBezTo>
                  <a:cubicBezTo>
                    <a:pt x="10547" y="562"/>
                    <a:pt x="10881" y="565"/>
                    <a:pt x="11160" y="565"/>
                  </a:cubicBezTo>
                  <a:cubicBezTo>
                    <a:pt x="11716" y="565"/>
                    <a:pt x="12047" y="551"/>
                    <a:pt x="12047" y="551"/>
                  </a:cubicBezTo>
                  <a:cubicBezTo>
                    <a:pt x="12047" y="551"/>
                    <a:pt x="11302" y="454"/>
                    <a:pt x="10169" y="389"/>
                  </a:cubicBezTo>
                  <a:cubicBezTo>
                    <a:pt x="9036" y="292"/>
                    <a:pt x="7514" y="260"/>
                    <a:pt x="6024" y="195"/>
                  </a:cubicBez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32" name="Google Shape;2232;p60"/>
          <p:cNvGrpSpPr/>
          <p:nvPr/>
        </p:nvGrpSpPr>
        <p:grpSpPr>
          <a:xfrm>
            <a:off x="8169759" y="3518635"/>
            <a:ext cx="188650" cy="182200"/>
            <a:chOff x="1148925" y="2624725"/>
            <a:chExt cx="188650" cy="182200"/>
          </a:xfrm>
        </p:grpSpPr>
        <p:sp>
          <p:nvSpPr>
            <p:cNvPr id="2233" name="Google Shape;2233;p60"/>
            <p:cNvSpPr/>
            <p:nvPr/>
          </p:nvSpPr>
          <p:spPr>
            <a:xfrm>
              <a:off x="1195875" y="2717025"/>
              <a:ext cx="31600" cy="8925"/>
            </a:xfrm>
            <a:custGeom>
              <a:avLst/>
              <a:gdLst/>
              <a:ahLst/>
              <a:cxnLst/>
              <a:rect l="l" t="t" r="r" b="b"/>
              <a:pathLst>
                <a:path w="1264" h="357" extrusionOk="0">
                  <a:moveTo>
                    <a:pt x="1" y="1"/>
                  </a:moveTo>
                  <a:cubicBezTo>
                    <a:pt x="1" y="1"/>
                    <a:pt x="324" y="130"/>
                    <a:pt x="616" y="227"/>
                  </a:cubicBezTo>
                  <a:cubicBezTo>
                    <a:pt x="713" y="260"/>
                    <a:pt x="778" y="292"/>
                    <a:pt x="843" y="324"/>
                  </a:cubicBezTo>
                  <a:cubicBezTo>
                    <a:pt x="907" y="324"/>
                    <a:pt x="1004" y="324"/>
                    <a:pt x="1069" y="357"/>
                  </a:cubicBezTo>
                  <a:cubicBezTo>
                    <a:pt x="1166" y="357"/>
                    <a:pt x="1264" y="324"/>
                    <a:pt x="1264" y="324"/>
                  </a:cubicBezTo>
                  <a:lnTo>
                    <a:pt x="1264" y="292"/>
                  </a:lnTo>
                  <a:cubicBezTo>
                    <a:pt x="1264" y="292"/>
                    <a:pt x="1199" y="260"/>
                    <a:pt x="1102" y="195"/>
                  </a:cubicBezTo>
                  <a:cubicBezTo>
                    <a:pt x="1037" y="162"/>
                    <a:pt x="972" y="130"/>
                    <a:pt x="907" y="98"/>
                  </a:cubicBezTo>
                  <a:cubicBezTo>
                    <a:pt x="810" y="98"/>
                    <a:pt x="745" y="98"/>
                    <a:pt x="648" y="65"/>
                  </a:cubicBezTo>
                  <a:cubicBezTo>
                    <a:pt x="357" y="33"/>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4" name="Google Shape;2234;p60"/>
            <p:cNvSpPr/>
            <p:nvPr/>
          </p:nvSpPr>
          <p:spPr>
            <a:xfrm>
              <a:off x="1212075" y="2691125"/>
              <a:ext cx="18650" cy="27550"/>
            </a:xfrm>
            <a:custGeom>
              <a:avLst/>
              <a:gdLst/>
              <a:ahLst/>
              <a:cxnLst/>
              <a:rect l="l" t="t" r="r" b="b"/>
              <a:pathLst>
                <a:path w="746" h="1102" extrusionOk="0">
                  <a:moveTo>
                    <a:pt x="33" y="0"/>
                  </a:moveTo>
                  <a:lnTo>
                    <a:pt x="0" y="33"/>
                  </a:lnTo>
                  <a:cubicBezTo>
                    <a:pt x="0" y="33"/>
                    <a:pt x="162" y="324"/>
                    <a:pt x="324" y="616"/>
                  </a:cubicBezTo>
                  <a:cubicBezTo>
                    <a:pt x="356" y="680"/>
                    <a:pt x="389" y="745"/>
                    <a:pt x="421" y="810"/>
                  </a:cubicBezTo>
                  <a:cubicBezTo>
                    <a:pt x="454" y="875"/>
                    <a:pt x="518" y="939"/>
                    <a:pt x="551" y="972"/>
                  </a:cubicBezTo>
                  <a:cubicBezTo>
                    <a:pt x="648" y="1069"/>
                    <a:pt x="745" y="1101"/>
                    <a:pt x="745" y="1101"/>
                  </a:cubicBezTo>
                  <a:cubicBezTo>
                    <a:pt x="745" y="1101"/>
                    <a:pt x="745" y="1004"/>
                    <a:pt x="680" y="875"/>
                  </a:cubicBezTo>
                  <a:cubicBezTo>
                    <a:pt x="680" y="842"/>
                    <a:pt x="648" y="745"/>
                    <a:pt x="616" y="713"/>
                  </a:cubicBezTo>
                  <a:cubicBezTo>
                    <a:pt x="551" y="648"/>
                    <a:pt x="486" y="583"/>
                    <a:pt x="454" y="518"/>
                  </a:cubicBezTo>
                  <a:cubicBezTo>
                    <a:pt x="259" y="259"/>
                    <a:pt x="33"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5" name="Google Shape;2235;p60"/>
            <p:cNvSpPr/>
            <p:nvPr/>
          </p:nvSpPr>
          <p:spPr>
            <a:xfrm>
              <a:off x="1236350" y="2624725"/>
              <a:ext cx="4900" cy="96375"/>
            </a:xfrm>
            <a:custGeom>
              <a:avLst/>
              <a:gdLst/>
              <a:ahLst/>
              <a:cxnLst/>
              <a:rect l="l" t="t" r="r" b="b"/>
              <a:pathLst>
                <a:path w="196" h="3855" extrusionOk="0">
                  <a:moveTo>
                    <a:pt x="98" y="1"/>
                  </a:moveTo>
                  <a:cubicBezTo>
                    <a:pt x="98" y="1"/>
                    <a:pt x="66" y="972"/>
                    <a:pt x="33" y="1912"/>
                  </a:cubicBezTo>
                  <a:cubicBezTo>
                    <a:pt x="1" y="2171"/>
                    <a:pt x="1" y="2397"/>
                    <a:pt x="1" y="2624"/>
                  </a:cubicBezTo>
                  <a:cubicBezTo>
                    <a:pt x="1" y="2851"/>
                    <a:pt x="1" y="3077"/>
                    <a:pt x="1" y="3239"/>
                  </a:cubicBezTo>
                  <a:cubicBezTo>
                    <a:pt x="33" y="3595"/>
                    <a:pt x="66" y="3854"/>
                    <a:pt x="66" y="3854"/>
                  </a:cubicBezTo>
                  <a:lnTo>
                    <a:pt x="98" y="3854"/>
                  </a:lnTo>
                  <a:cubicBezTo>
                    <a:pt x="98" y="3854"/>
                    <a:pt x="130" y="3595"/>
                    <a:pt x="163" y="3239"/>
                  </a:cubicBezTo>
                  <a:cubicBezTo>
                    <a:pt x="195" y="3077"/>
                    <a:pt x="195" y="2851"/>
                    <a:pt x="195" y="2624"/>
                  </a:cubicBezTo>
                  <a:cubicBezTo>
                    <a:pt x="195" y="2397"/>
                    <a:pt x="195" y="2171"/>
                    <a:pt x="195" y="1912"/>
                  </a:cubicBezTo>
                  <a:cubicBezTo>
                    <a:pt x="163" y="972"/>
                    <a:pt x="130" y="1"/>
                    <a:pt x="1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6" name="Google Shape;2236;p60"/>
            <p:cNvSpPr/>
            <p:nvPr/>
          </p:nvSpPr>
          <p:spPr>
            <a:xfrm>
              <a:off x="1244450" y="2687875"/>
              <a:ext cx="23500" cy="34850"/>
            </a:xfrm>
            <a:custGeom>
              <a:avLst/>
              <a:gdLst/>
              <a:ahLst/>
              <a:cxnLst/>
              <a:rect l="l" t="t" r="r" b="b"/>
              <a:pathLst>
                <a:path w="940" h="1394" extrusionOk="0">
                  <a:moveTo>
                    <a:pt x="907" y="1"/>
                  </a:moveTo>
                  <a:cubicBezTo>
                    <a:pt x="907" y="1"/>
                    <a:pt x="648" y="325"/>
                    <a:pt x="389" y="648"/>
                  </a:cubicBezTo>
                  <a:cubicBezTo>
                    <a:pt x="324" y="746"/>
                    <a:pt x="260" y="810"/>
                    <a:pt x="195" y="908"/>
                  </a:cubicBezTo>
                  <a:cubicBezTo>
                    <a:pt x="162" y="972"/>
                    <a:pt x="130" y="1069"/>
                    <a:pt x="98" y="1134"/>
                  </a:cubicBezTo>
                  <a:cubicBezTo>
                    <a:pt x="33" y="1296"/>
                    <a:pt x="1" y="1393"/>
                    <a:pt x="1" y="1393"/>
                  </a:cubicBezTo>
                  <a:lnTo>
                    <a:pt x="33" y="1393"/>
                  </a:lnTo>
                  <a:cubicBezTo>
                    <a:pt x="33" y="1393"/>
                    <a:pt x="98" y="1328"/>
                    <a:pt x="227" y="1231"/>
                  </a:cubicBezTo>
                  <a:cubicBezTo>
                    <a:pt x="260" y="1167"/>
                    <a:pt x="324" y="1102"/>
                    <a:pt x="389" y="1005"/>
                  </a:cubicBezTo>
                  <a:cubicBezTo>
                    <a:pt x="422" y="940"/>
                    <a:pt x="486" y="843"/>
                    <a:pt x="519" y="746"/>
                  </a:cubicBezTo>
                  <a:cubicBezTo>
                    <a:pt x="745" y="389"/>
                    <a:pt x="940" y="1"/>
                    <a:pt x="9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7" name="Google Shape;2237;p60"/>
            <p:cNvSpPr/>
            <p:nvPr/>
          </p:nvSpPr>
          <p:spPr>
            <a:xfrm>
              <a:off x="1247700" y="2712175"/>
              <a:ext cx="31600" cy="13775"/>
            </a:xfrm>
            <a:custGeom>
              <a:avLst/>
              <a:gdLst/>
              <a:ahLst/>
              <a:cxnLst/>
              <a:rect l="l" t="t" r="r" b="b"/>
              <a:pathLst>
                <a:path w="1264" h="551" extrusionOk="0">
                  <a:moveTo>
                    <a:pt x="1263" y="0"/>
                  </a:moveTo>
                  <a:cubicBezTo>
                    <a:pt x="1263" y="0"/>
                    <a:pt x="939" y="97"/>
                    <a:pt x="615" y="195"/>
                  </a:cubicBezTo>
                  <a:cubicBezTo>
                    <a:pt x="518" y="227"/>
                    <a:pt x="453" y="259"/>
                    <a:pt x="356" y="259"/>
                  </a:cubicBezTo>
                  <a:cubicBezTo>
                    <a:pt x="292" y="292"/>
                    <a:pt x="227" y="356"/>
                    <a:pt x="194" y="389"/>
                  </a:cubicBezTo>
                  <a:cubicBezTo>
                    <a:pt x="65" y="454"/>
                    <a:pt x="0" y="518"/>
                    <a:pt x="0" y="518"/>
                  </a:cubicBezTo>
                  <a:lnTo>
                    <a:pt x="32" y="551"/>
                  </a:lnTo>
                  <a:cubicBezTo>
                    <a:pt x="32" y="551"/>
                    <a:pt x="130" y="551"/>
                    <a:pt x="259" y="518"/>
                  </a:cubicBezTo>
                  <a:cubicBezTo>
                    <a:pt x="292" y="518"/>
                    <a:pt x="389" y="486"/>
                    <a:pt x="453" y="454"/>
                  </a:cubicBezTo>
                  <a:cubicBezTo>
                    <a:pt x="518" y="421"/>
                    <a:pt x="583" y="389"/>
                    <a:pt x="680" y="356"/>
                  </a:cubicBezTo>
                  <a:cubicBezTo>
                    <a:pt x="972" y="195"/>
                    <a:pt x="1263" y="33"/>
                    <a:pt x="1263" y="33"/>
                  </a:cubicBezTo>
                  <a:lnTo>
                    <a:pt x="126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8" name="Google Shape;2238;p60"/>
            <p:cNvSpPr/>
            <p:nvPr/>
          </p:nvSpPr>
          <p:spPr>
            <a:xfrm>
              <a:off x="1249300" y="2726750"/>
              <a:ext cx="88275" cy="5675"/>
            </a:xfrm>
            <a:custGeom>
              <a:avLst/>
              <a:gdLst/>
              <a:ahLst/>
              <a:cxnLst/>
              <a:rect l="l" t="t" r="r" b="b"/>
              <a:pathLst>
                <a:path w="3531" h="227" extrusionOk="0">
                  <a:moveTo>
                    <a:pt x="1102" y="0"/>
                  </a:moveTo>
                  <a:cubicBezTo>
                    <a:pt x="908" y="0"/>
                    <a:pt x="713" y="33"/>
                    <a:pt x="551" y="33"/>
                  </a:cubicBezTo>
                  <a:cubicBezTo>
                    <a:pt x="228" y="97"/>
                    <a:pt x="1" y="130"/>
                    <a:pt x="1" y="130"/>
                  </a:cubicBezTo>
                  <a:lnTo>
                    <a:pt x="1" y="162"/>
                  </a:lnTo>
                  <a:cubicBezTo>
                    <a:pt x="1" y="162"/>
                    <a:pt x="228" y="194"/>
                    <a:pt x="551" y="194"/>
                  </a:cubicBezTo>
                  <a:cubicBezTo>
                    <a:pt x="713" y="227"/>
                    <a:pt x="908" y="227"/>
                    <a:pt x="1102" y="227"/>
                  </a:cubicBezTo>
                  <a:cubicBezTo>
                    <a:pt x="1329" y="194"/>
                    <a:pt x="1555" y="194"/>
                    <a:pt x="1782" y="162"/>
                  </a:cubicBezTo>
                  <a:cubicBezTo>
                    <a:pt x="2656" y="97"/>
                    <a:pt x="3531" y="33"/>
                    <a:pt x="3531" y="33"/>
                  </a:cubicBezTo>
                  <a:lnTo>
                    <a:pt x="353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9" name="Google Shape;2239;p60"/>
            <p:cNvSpPr/>
            <p:nvPr/>
          </p:nvSpPr>
          <p:spPr>
            <a:xfrm>
              <a:off x="1248500" y="2735650"/>
              <a:ext cx="29175" cy="21875"/>
            </a:xfrm>
            <a:custGeom>
              <a:avLst/>
              <a:gdLst/>
              <a:ahLst/>
              <a:cxnLst/>
              <a:rect l="l" t="t" r="r" b="b"/>
              <a:pathLst>
                <a:path w="1167" h="875" extrusionOk="0">
                  <a:moveTo>
                    <a:pt x="0" y="0"/>
                  </a:moveTo>
                  <a:lnTo>
                    <a:pt x="0" y="33"/>
                  </a:lnTo>
                  <a:cubicBezTo>
                    <a:pt x="0" y="33"/>
                    <a:pt x="33" y="98"/>
                    <a:pt x="130" y="227"/>
                  </a:cubicBezTo>
                  <a:cubicBezTo>
                    <a:pt x="162" y="259"/>
                    <a:pt x="227" y="324"/>
                    <a:pt x="292" y="357"/>
                  </a:cubicBezTo>
                  <a:cubicBezTo>
                    <a:pt x="357" y="421"/>
                    <a:pt x="454" y="454"/>
                    <a:pt x="519" y="518"/>
                  </a:cubicBezTo>
                  <a:cubicBezTo>
                    <a:pt x="842" y="713"/>
                    <a:pt x="1134" y="875"/>
                    <a:pt x="1134" y="875"/>
                  </a:cubicBezTo>
                  <a:lnTo>
                    <a:pt x="1166" y="875"/>
                  </a:lnTo>
                  <a:cubicBezTo>
                    <a:pt x="1166" y="875"/>
                    <a:pt x="907" y="616"/>
                    <a:pt x="616" y="389"/>
                  </a:cubicBezTo>
                  <a:cubicBezTo>
                    <a:pt x="551" y="324"/>
                    <a:pt x="486" y="259"/>
                    <a:pt x="421" y="195"/>
                  </a:cubicBezTo>
                  <a:cubicBezTo>
                    <a:pt x="357" y="162"/>
                    <a:pt x="292" y="130"/>
                    <a:pt x="227" y="98"/>
                  </a:cubicBezTo>
                  <a:cubicBezTo>
                    <a:pt x="98" y="33"/>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0" name="Google Shape;2240;p60"/>
            <p:cNvSpPr/>
            <p:nvPr/>
          </p:nvSpPr>
          <p:spPr>
            <a:xfrm>
              <a:off x="1245250" y="2742125"/>
              <a:ext cx="17850" cy="26750"/>
            </a:xfrm>
            <a:custGeom>
              <a:avLst/>
              <a:gdLst/>
              <a:ahLst/>
              <a:cxnLst/>
              <a:rect l="l" t="t" r="r" b="b"/>
              <a:pathLst>
                <a:path w="714" h="1070" extrusionOk="0">
                  <a:moveTo>
                    <a:pt x="33" y="0"/>
                  </a:moveTo>
                  <a:lnTo>
                    <a:pt x="1" y="33"/>
                  </a:lnTo>
                  <a:cubicBezTo>
                    <a:pt x="1" y="33"/>
                    <a:pt x="33" y="98"/>
                    <a:pt x="66" y="227"/>
                  </a:cubicBezTo>
                  <a:cubicBezTo>
                    <a:pt x="98" y="292"/>
                    <a:pt x="98" y="357"/>
                    <a:pt x="163" y="421"/>
                  </a:cubicBezTo>
                  <a:cubicBezTo>
                    <a:pt x="195" y="454"/>
                    <a:pt x="260" y="519"/>
                    <a:pt x="292" y="583"/>
                  </a:cubicBezTo>
                  <a:cubicBezTo>
                    <a:pt x="487" y="842"/>
                    <a:pt x="713" y="1069"/>
                    <a:pt x="713" y="1069"/>
                  </a:cubicBezTo>
                  <a:cubicBezTo>
                    <a:pt x="713" y="1069"/>
                    <a:pt x="584" y="778"/>
                    <a:pt x="422" y="486"/>
                  </a:cubicBezTo>
                  <a:cubicBezTo>
                    <a:pt x="390" y="421"/>
                    <a:pt x="357" y="357"/>
                    <a:pt x="325" y="292"/>
                  </a:cubicBezTo>
                  <a:cubicBezTo>
                    <a:pt x="292" y="227"/>
                    <a:pt x="228" y="195"/>
                    <a:pt x="195" y="130"/>
                  </a:cubicBezTo>
                  <a:cubicBezTo>
                    <a:pt x="98" y="65"/>
                    <a:pt x="33"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1" name="Google Shape;2241;p60"/>
            <p:cNvSpPr/>
            <p:nvPr/>
          </p:nvSpPr>
          <p:spPr>
            <a:xfrm>
              <a:off x="1236350" y="2742925"/>
              <a:ext cx="4900" cy="64000"/>
            </a:xfrm>
            <a:custGeom>
              <a:avLst/>
              <a:gdLst/>
              <a:ahLst/>
              <a:cxnLst/>
              <a:rect l="l" t="t" r="r" b="b"/>
              <a:pathLst>
                <a:path w="196" h="2560" extrusionOk="0">
                  <a:moveTo>
                    <a:pt x="66" y="1"/>
                  </a:moveTo>
                  <a:cubicBezTo>
                    <a:pt x="66" y="1"/>
                    <a:pt x="33" y="163"/>
                    <a:pt x="1" y="422"/>
                  </a:cubicBezTo>
                  <a:cubicBezTo>
                    <a:pt x="1" y="519"/>
                    <a:pt x="1" y="681"/>
                    <a:pt x="1" y="810"/>
                  </a:cubicBezTo>
                  <a:cubicBezTo>
                    <a:pt x="1" y="972"/>
                    <a:pt x="1" y="1134"/>
                    <a:pt x="33" y="1296"/>
                  </a:cubicBezTo>
                  <a:cubicBezTo>
                    <a:pt x="66" y="1911"/>
                    <a:pt x="98" y="2559"/>
                    <a:pt x="98" y="2559"/>
                  </a:cubicBezTo>
                  <a:lnTo>
                    <a:pt x="130" y="2559"/>
                  </a:lnTo>
                  <a:cubicBezTo>
                    <a:pt x="130" y="2559"/>
                    <a:pt x="163" y="1911"/>
                    <a:pt x="195" y="1296"/>
                  </a:cubicBezTo>
                  <a:cubicBezTo>
                    <a:pt x="195" y="1134"/>
                    <a:pt x="195" y="972"/>
                    <a:pt x="195" y="810"/>
                  </a:cubicBezTo>
                  <a:cubicBezTo>
                    <a:pt x="195" y="681"/>
                    <a:pt x="195" y="519"/>
                    <a:pt x="163" y="422"/>
                  </a:cubicBezTo>
                  <a:cubicBezTo>
                    <a:pt x="130" y="163"/>
                    <a:pt x="98" y="1"/>
                    <a:pt x="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2" name="Google Shape;2242;p60"/>
            <p:cNvSpPr/>
            <p:nvPr/>
          </p:nvSpPr>
          <p:spPr>
            <a:xfrm>
              <a:off x="1210450" y="2741325"/>
              <a:ext cx="21875" cy="25100"/>
            </a:xfrm>
            <a:custGeom>
              <a:avLst/>
              <a:gdLst/>
              <a:ahLst/>
              <a:cxnLst/>
              <a:rect l="l" t="t" r="r" b="b"/>
              <a:pathLst>
                <a:path w="875" h="1004" extrusionOk="0">
                  <a:moveTo>
                    <a:pt x="875" y="0"/>
                  </a:moveTo>
                  <a:cubicBezTo>
                    <a:pt x="875" y="0"/>
                    <a:pt x="778" y="32"/>
                    <a:pt x="681" y="130"/>
                  </a:cubicBezTo>
                  <a:cubicBezTo>
                    <a:pt x="616" y="162"/>
                    <a:pt x="583" y="194"/>
                    <a:pt x="519" y="259"/>
                  </a:cubicBezTo>
                  <a:cubicBezTo>
                    <a:pt x="486" y="324"/>
                    <a:pt x="421" y="389"/>
                    <a:pt x="389" y="453"/>
                  </a:cubicBezTo>
                  <a:cubicBezTo>
                    <a:pt x="195" y="712"/>
                    <a:pt x="0" y="972"/>
                    <a:pt x="0" y="972"/>
                  </a:cubicBezTo>
                  <a:lnTo>
                    <a:pt x="33" y="1004"/>
                  </a:lnTo>
                  <a:cubicBezTo>
                    <a:pt x="33" y="1004"/>
                    <a:pt x="260" y="777"/>
                    <a:pt x="519" y="551"/>
                  </a:cubicBezTo>
                  <a:cubicBezTo>
                    <a:pt x="551" y="486"/>
                    <a:pt x="616" y="453"/>
                    <a:pt x="681" y="389"/>
                  </a:cubicBezTo>
                  <a:cubicBezTo>
                    <a:pt x="713" y="324"/>
                    <a:pt x="778" y="259"/>
                    <a:pt x="810" y="227"/>
                  </a:cubicBezTo>
                  <a:cubicBezTo>
                    <a:pt x="842" y="97"/>
                    <a:pt x="875" y="32"/>
                    <a:pt x="875" y="32"/>
                  </a:cubicBezTo>
                  <a:lnTo>
                    <a:pt x="87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3" name="Google Shape;2243;p60"/>
            <p:cNvSpPr/>
            <p:nvPr/>
          </p:nvSpPr>
          <p:spPr>
            <a:xfrm>
              <a:off x="1202350" y="2738075"/>
              <a:ext cx="25125" cy="12175"/>
            </a:xfrm>
            <a:custGeom>
              <a:avLst/>
              <a:gdLst/>
              <a:ahLst/>
              <a:cxnLst/>
              <a:rect l="l" t="t" r="r" b="b"/>
              <a:pathLst>
                <a:path w="1005" h="487" extrusionOk="0">
                  <a:moveTo>
                    <a:pt x="1005" y="1"/>
                  </a:moveTo>
                  <a:cubicBezTo>
                    <a:pt x="1005" y="1"/>
                    <a:pt x="940" y="1"/>
                    <a:pt x="810" y="33"/>
                  </a:cubicBezTo>
                  <a:cubicBezTo>
                    <a:pt x="778" y="33"/>
                    <a:pt x="713" y="33"/>
                    <a:pt x="648" y="65"/>
                  </a:cubicBezTo>
                  <a:cubicBezTo>
                    <a:pt x="584" y="98"/>
                    <a:pt x="519" y="130"/>
                    <a:pt x="486" y="162"/>
                  </a:cubicBezTo>
                  <a:cubicBezTo>
                    <a:pt x="227" y="324"/>
                    <a:pt x="1" y="486"/>
                    <a:pt x="1" y="486"/>
                  </a:cubicBezTo>
                  <a:cubicBezTo>
                    <a:pt x="1" y="486"/>
                    <a:pt x="292" y="421"/>
                    <a:pt x="551" y="324"/>
                  </a:cubicBezTo>
                  <a:cubicBezTo>
                    <a:pt x="616" y="292"/>
                    <a:pt x="681" y="292"/>
                    <a:pt x="745" y="260"/>
                  </a:cubicBezTo>
                  <a:cubicBezTo>
                    <a:pt x="810" y="227"/>
                    <a:pt x="843" y="195"/>
                    <a:pt x="875" y="162"/>
                  </a:cubicBezTo>
                  <a:cubicBezTo>
                    <a:pt x="972" y="98"/>
                    <a:pt x="1005" y="33"/>
                    <a:pt x="1005" y="33"/>
                  </a:cubicBezTo>
                  <a:lnTo>
                    <a:pt x="100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4" name="Google Shape;2244;p60"/>
            <p:cNvSpPr/>
            <p:nvPr/>
          </p:nvSpPr>
          <p:spPr>
            <a:xfrm>
              <a:off x="1148925" y="2727550"/>
              <a:ext cx="76925" cy="5700"/>
            </a:xfrm>
            <a:custGeom>
              <a:avLst/>
              <a:gdLst/>
              <a:ahLst/>
              <a:cxnLst/>
              <a:rect l="l" t="t" r="r" b="b"/>
              <a:pathLst>
                <a:path w="3077" h="228" extrusionOk="0">
                  <a:moveTo>
                    <a:pt x="0" y="1"/>
                  </a:moveTo>
                  <a:lnTo>
                    <a:pt x="0" y="33"/>
                  </a:lnTo>
                  <a:cubicBezTo>
                    <a:pt x="0" y="33"/>
                    <a:pt x="778" y="98"/>
                    <a:pt x="1522" y="162"/>
                  </a:cubicBezTo>
                  <a:cubicBezTo>
                    <a:pt x="1717" y="195"/>
                    <a:pt x="1911" y="195"/>
                    <a:pt x="2105" y="227"/>
                  </a:cubicBezTo>
                  <a:cubicBezTo>
                    <a:pt x="2267" y="227"/>
                    <a:pt x="2461" y="227"/>
                    <a:pt x="2591" y="195"/>
                  </a:cubicBezTo>
                  <a:cubicBezTo>
                    <a:pt x="2882" y="195"/>
                    <a:pt x="3077" y="162"/>
                    <a:pt x="3077" y="162"/>
                  </a:cubicBezTo>
                  <a:lnTo>
                    <a:pt x="3077" y="130"/>
                  </a:lnTo>
                  <a:cubicBezTo>
                    <a:pt x="3077" y="130"/>
                    <a:pt x="2882" y="98"/>
                    <a:pt x="2591" y="33"/>
                  </a:cubicBezTo>
                  <a:cubicBezTo>
                    <a:pt x="2461" y="33"/>
                    <a:pt x="2300" y="1"/>
                    <a:pt x="21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45" name="Google Shape;2245;p60"/>
          <p:cNvGrpSpPr/>
          <p:nvPr/>
        </p:nvGrpSpPr>
        <p:grpSpPr>
          <a:xfrm>
            <a:off x="1687446" y="4205484"/>
            <a:ext cx="188650" cy="182200"/>
            <a:chOff x="1148925" y="2624725"/>
            <a:chExt cx="188650" cy="182200"/>
          </a:xfrm>
        </p:grpSpPr>
        <p:sp>
          <p:nvSpPr>
            <p:cNvPr id="2246" name="Google Shape;2246;p60"/>
            <p:cNvSpPr/>
            <p:nvPr/>
          </p:nvSpPr>
          <p:spPr>
            <a:xfrm>
              <a:off x="1195875" y="2717025"/>
              <a:ext cx="31600" cy="8925"/>
            </a:xfrm>
            <a:custGeom>
              <a:avLst/>
              <a:gdLst/>
              <a:ahLst/>
              <a:cxnLst/>
              <a:rect l="l" t="t" r="r" b="b"/>
              <a:pathLst>
                <a:path w="1264" h="357" extrusionOk="0">
                  <a:moveTo>
                    <a:pt x="1" y="1"/>
                  </a:moveTo>
                  <a:cubicBezTo>
                    <a:pt x="1" y="1"/>
                    <a:pt x="324" y="130"/>
                    <a:pt x="616" y="227"/>
                  </a:cubicBezTo>
                  <a:cubicBezTo>
                    <a:pt x="713" y="260"/>
                    <a:pt x="778" y="292"/>
                    <a:pt x="843" y="324"/>
                  </a:cubicBezTo>
                  <a:cubicBezTo>
                    <a:pt x="907" y="324"/>
                    <a:pt x="1004" y="324"/>
                    <a:pt x="1069" y="357"/>
                  </a:cubicBezTo>
                  <a:cubicBezTo>
                    <a:pt x="1166" y="357"/>
                    <a:pt x="1264" y="324"/>
                    <a:pt x="1264" y="324"/>
                  </a:cubicBezTo>
                  <a:lnTo>
                    <a:pt x="1264" y="292"/>
                  </a:lnTo>
                  <a:cubicBezTo>
                    <a:pt x="1264" y="292"/>
                    <a:pt x="1199" y="260"/>
                    <a:pt x="1102" y="195"/>
                  </a:cubicBezTo>
                  <a:cubicBezTo>
                    <a:pt x="1037" y="162"/>
                    <a:pt x="972" y="130"/>
                    <a:pt x="907" y="98"/>
                  </a:cubicBezTo>
                  <a:cubicBezTo>
                    <a:pt x="810" y="98"/>
                    <a:pt x="745" y="98"/>
                    <a:pt x="648" y="65"/>
                  </a:cubicBezTo>
                  <a:cubicBezTo>
                    <a:pt x="357" y="33"/>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7" name="Google Shape;2247;p60"/>
            <p:cNvSpPr/>
            <p:nvPr/>
          </p:nvSpPr>
          <p:spPr>
            <a:xfrm>
              <a:off x="1212075" y="2691125"/>
              <a:ext cx="18650" cy="27550"/>
            </a:xfrm>
            <a:custGeom>
              <a:avLst/>
              <a:gdLst/>
              <a:ahLst/>
              <a:cxnLst/>
              <a:rect l="l" t="t" r="r" b="b"/>
              <a:pathLst>
                <a:path w="746" h="1102" extrusionOk="0">
                  <a:moveTo>
                    <a:pt x="33" y="0"/>
                  </a:moveTo>
                  <a:lnTo>
                    <a:pt x="0" y="33"/>
                  </a:lnTo>
                  <a:cubicBezTo>
                    <a:pt x="0" y="33"/>
                    <a:pt x="162" y="324"/>
                    <a:pt x="324" y="616"/>
                  </a:cubicBezTo>
                  <a:cubicBezTo>
                    <a:pt x="356" y="680"/>
                    <a:pt x="389" y="745"/>
                    <a:pt x="421" y="810"/>
                  </a:cubicBezTo>
                  <a:cubicBezTo>
                    <a:pt x="454" y="875"/>
                    <a:pt x="518" y="939"/>
                    <a:pt x="551" y="972"/>
                  </a:cubicBezTo>
                  <a:cubicBezTo>
                    <a:pt x="648" y="1069"/>
                    <a:pt x="745" y="1101"/>
                    <a:pt x="745" y="1101"/>
                  </a:cubicBezTo>
                  <a:cubicBezTo>
                    <a:pt x="745" y="1101"/>
                    <a:pt x="745" y="1004"/>
                    <a:pt x="680" y="875"/>
                  </a:cubicBezTo>
                  <a:cubicBezTo>
                    <a:pt x="680" y="842"/>
                    <a:pt x="648" y="745"/>
                    <a:pt x="616" y="713"/>
                  </a:cubicBezTo>
                  <a:cubicBezTo>
                    <a:pt x="551" y="648"/>
                    <a:pt x="486" y="583"/>
                    <a:pt x="454" y="518"/>
                  </a:cubicBezTo>
                  <a:cubicBezTo>
                    <a:pt x="259" y="259"/>
                    <a:pt x="33"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8" name="Google Shape;2248;p60"/>
            <p:cNvSpPr/>
            <p:nvPr/>
          </p:nvSpPr>
          <p:spPr>
            <a:xfrm>
              <a:off x="1236350" y="2624725"/>
              <a:ext cx="4900" cy="96375"/>
            </a:xfrm>
            <a:custGeom>
              <a:avLst/>
              <a:gdLst/>
              <a:ahLst/>
              <a:cxnLst/>
              <a:rect l="l" t="t" r="r" b="b"/>
              <a:pathLst>
                <a:path w="196" h="3855" extrusionOk="0">
                  <a:moveTo>
                    <a:pt x="98" y="1"/>
                  </a:moveTo>
                  <a:cubicBezTo>
                    <a:pt x="98" y="1"/>
                    <a:pt x="66" y="972"/>
                    <a:pt x="33" y="1912"/>
                  </a:cubicBezTo>
                  <a:cubicBezTo>
                    <a:pt x="1" y="2171"/>
                    <a:pt x="1" y="2397"/>
                    <a:pt x="1" y="2624"/>
                  </a:cubicBezTo>
                  <a:cubicBezTo>
                    <a:pt x="1" y="2851"/>
                    <a:pt x="1" y="3077"/>
                    <a:pt x="1" y="3239"/>
                  </a:cubicBezTo>
                  <a:cubicBezTo>
                    <a:pt x="33" y="3595"/>
                    <a:pt x="66" y="3854"/>
                    <a:pt x="66" y="3854"/>
                  </a:cubicBezTo>
                  <a:lnTo>
                    <a:pt x="98" y="3854"/>
                  </a:lnTo>
                  <a:cubicBezTo>
                    <a:pt x="98" y="3854"/>
                    <a:pt x="130" y="3595"/>
                    <a:pt x="163" y="3239"/>
                  </a:cubicBezTo>
                  <a:cubicBezTo>
                    <a:pt x="195" y="3077"/>
                    <a:pt x="195" y="2851"/>
                    <a:pt x="195" y="2624"/>
                  </a:cubicBezTo>
                  <a:cubicBezTo>
                    <a:pt x="195" y="2397"/>
                    <a:pt x="195" y="2171"/>
                    <a:pt x="195" y="1912"/>
                  </a:cubicBezTo>
                  <a:cubicBezTo>
                    <a:pt x="163" y="972"/>
                    <a:pt x="130" y="1"/>
                    <a:pt x="1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9" name="Google Shape;2249;p60"/>
            <p:cNvSpPr/>
            <p:nvPr/>
          </p:nvSpPr>
          <p:spPr>
            <a:xfrm>
              <a:off x="1244450" y="2687875"/>
              <a:ext cx="23500" cy="34850"/>
            </a:xfrm>
            <a:custGeom>
              <a:avLst/>
              <a:gdLst/>
              <a:ahLst/>
              <a:cxnLst/>
              <a:rect l="l" t="t" r="r" b="b"/>
              <a:pathLst>
                <a:path w="940" h="1394" extrusionOk="0">
                  <a:moveTo>
                    <a:pt x="907" y="1"/>
                  </a:moveTo>
                  <a:cubicBezTo>
                    <a:pt x="907" y="1"/>
                    <a:pt x="648" y="325"/>
                    <a:pt x="389" y="648"/>
                  </a:cubicBezTo>
                  <a:cubicBezTo>
                    <a:pt x="324" y="746"/>
                    <a:pt x="260" y="810"/>
                    <a:pt x="195" y="908"/>
                  </a:cubicBezTo>
                  <a:cubicBezTo>
                    <a:pt x="162" y="972"/>
                    <a:pt x="130" y="1069"/>
                    <a:pt x="98" y="1134"/>
                  </a:cubicBezTo>
                  <a:cubicBezTo>
                    <a:pt x="33" y="1296"/>
                    <a:pt x="1" y="1393"/>
                    <a:pt x="1" y="1393"/>
                  </a:cubicBezTo>
                  <a:lnTo>
                    <a:pt x="33" y="1393"/>
                  </a:lnTo>
                  <a:cubicBezTo>
                    <a:pt x="33" y="1393"/>
                    <a:pt x="98" y="1328"/>
                    <a:pt x="227" y="1231"/>
                  </a:cubicBezTo>
                  <a:cubicBezTo>
                    <a:pt x="260" y="1167"/>
                    <a:pt x="324" y="1102"/>
                    <a:pt x="389" y="1005"/>
                  </a:cubicBezTo>
                  <a:cubicBezTo>
                    <a:pt x="422" y="940"/>
                    <a:pt x="486" y="843"/>
                    <a:pt x="519" y="746"/>
                  </a:cubicBezTo>
                  <a:cubicBezTo>
                    <a:pt x="745" y="389"/>
                    <a:pt x="940" y="1"/>
                    <a:pt x="9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0" name="Google Shape;2250;p60"/>
            <p:cNvSpPr/>
            <p:nvPr/>
          </p:nvSpPr>
          <p:spPr>
            <a:xfrm>
              <a:off x="1247700" y="2712175"/>
              <a:ext cx="31600" cy="13775"/>
            </a:xfrm>
            <a:custGeom>
              <a:avLst/>
              <a:gdLst/>
              <a:ahLst/>
              <a:cxnLst/>
              <a:rect l="l" t="t" r="r" b="b"/>
              <a:pathLst>
                <a:path w="1264" h="551" extrusionOk="0">
                  <a:moveTo>
                    <a:pt x="1263" y="0"/>
                  </a:moveTo>
                  <a:cubicBezTo>
                    <a:pt x="1263" y="0"/>
                    <a:pt x="939" y="97"/>
                    <a:pt x="615" y="195"/>
                  </a:cubicBezTo>
                  <a:cubicBezTo>
                    <a:pt x="518" y="227"/>
                    <a:pt x="453" y="259"/>
                    <a:pt x="356" y="259"/>
                  </a:cubicBezTo>
                  <a:cubicBezTo>
                    <a:pt x="292" y="292"/>
                    <a:pt x="227" y="356"/>
                    <a:pt x="194" y="389"/>
                  </a:cubicBezTo>
                  <a:cubicBezTo>
                    <a:pt x="65" y="454"/>
                    <a:pt x="0" y="518"/>
                    <a:pt x="0" y="518"/>
                  </a:cubicBezTo>
                  <a:lnTo>
                    <a:pt x="32" y="551"/>
                  </a:lnTo>
                  <a:cubicBezTo>
                    <a:pt x="32" y="551"/>
                    <a:pt x="130" y="551"/>
                    <a:pt x="259" y="518"/>
                  </a:cubicBezTo>
                  <a:cubicBezTo>
                    <a:pt x="292" y="518"/>
                    <a:pt x="389" y="486"/>
                    <a:pt x="453" y="454"/>
                  </a:cubicBezTo>
                  <a:cubicBezTo>
                    <a:pt x="518" y="421"/>
                    <a:pt x="583" y="389"/>
                    <a:pt x="680" y="356"/>
                  </a:cubicBezTo>
                  <a:cubicBezTo>
                    <a:pt x="972" y="195"/>
                    <a:pt x="1263" y="33"/>
                    <a:pt x="1263" y="33"/>
                  </a:cubicBezTo>
                  <a:lnTo>
                    <a:pt x="126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1" name="Google Shape;2251;p60"/>
            <p:cNvSpPr/>
            <p:nvPr/>
          </p:nvSpPr>
          <p:spPr>
            <a:xfrm>
              <a:off x="1249300" y="2726750"/>
              <a:ext cx="88275" cy="5675"/>
            </a:xfrm>
            <a:custGeom>
              <a:avLst/>
              <a:gdLst/>
              <a:ahLst/>
              <a:cxnLst/>
              <a:rect l="l" t="t" r="r" b="b"/>
              <a:pathLst>
                <a:path w="3531" h="227" extrusionOk="0">
                  <a:moveTo>
                    <a:pt x="1102" y="0"/>
                  </a:moveTo>
                  <a:cubicBezTo>
                    <a:pt x="908" y="0"/>
                    <a:pt x="713" y="33"/>
                    <a:pt x="551" y="33"/>
                  </a:cubicBezTo>
                  <a:cubicBezTo>
                    <a:pt x="228" y="97"/>
                    <a:pt x="1" y="130"/>
                    <a:pt x="1" y="130"/>
                  </a:cubicBezTo>
                  <a:lnTo>
                    <a:pt x="1" y="162"/>
                  </a:lnTo>
                  <a:cubicBezTo>
                    <a:pt x="1" y="162"/>
                    <a:pt x="228" y="194"/>
                    <a:pt x="551" y="194"/>
                  </a:cubicBezTo>
                  <a:cubicBezTo>
                    <a:pt x="713" y="227"/>
                    <a:pt x="908" y="227"/>
                    <a:pt x="1102" y="227"/>
                  </a:cubicBezTo>
                  <a:cubicBezTo>
                    <a:pt x="1329" y="194"/>
                    <a:pt x="1555" y="194"/>
                    <a:pt x="1782" y="162"/>
                  </a:cubicBezTo>
                  <a:cubicBezTo>
                    <a:pt x="2656" y="97"/>
                    <a:pt x="3531" y="33"/>
                    <a:pt x="3531" y="33"/>
                  </a:cubicBezTo>
                  <a:lnTo>
                    <a:pt x="353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2" name="Google Shape;2252;p60"/>
            <p:cNvSpPr/>
            <p:nvPr/>
          </p:nvSpPr>
          <p:spPr>
            <a:xfrm>
              <a:off x="1248500" y="2735650"/>
              <a:ext cx="29175" cy="21875"/>
            </a:xfrm>
            <a:custGeom>
              <a:avLst/>
              <a:gdLst/>
              <a:ahLst/>
              <a:cxnLst/>
              <a:rect l="l" t="t" r="r" b="b"/>
              <a:pathLst>
                <a:path w="1167" h="875" extrusionOk="0">
                  <a:moveTo>
                    <a:pt x="0" y="0"/>
                  </a:moveTo>
                  <a:lnTo>
                    <a:pt x="0" y="33"/>
                  </a:lnTo>
                  <a:cubicBezTo>
                    <a:pt x="0" y="33"/>
                    <a:pt x="33" y="98"/>
                    <a:pt x="130" y="227"/>
                  </a:cubicBezTo>
                  <a:cubicBezTo>
                    <a:pt x="162" y="259"/>
                    <a:pt x="227" y="324"/>
                    <a:pt x="292" y="357"/>
                  </a:cubicBezTo>
                  <a:cubicBezTo>
                    <a:pt x="357" y="421"/>
                    <a:pt x="454" y="454"/>
                    <a:pt x="519" y="518"/>
                  </a:cubicBezTo>
                  <a:cubicBezTo>
                    <a:pt x="842" y="713"/>
                    <a:pt x="1134" y="875"/>
                    <a:pt x="1134" y="875"/>
                  </a:cubicBezTo>
                  <a:lnTo>
                    <a:pt x="1166" y="875"/>
                  </a:lnTo>
                  <a:cubicBezTo>
                    <a:pt x="1166" y="875"/>
                    <a:pt x="907" y="616"/>
                    <a:pt x="616" y="389"/>
                  </a:cubicBezTo>
                  <a:cubicBezTo>
                    <a:pt x="551" y="324"/>
                    <a:pt x="486" y="259"/>
                    <a:pt x="421" y="195"/>
                  </a:cubicBezTo>
                  <a:cubicBezTo>
                    <a:pt x="357" y="162"/>
                    <a:pt x="292" y="130"/>
                    <a:pt x="227" y="98"/>
                  </a:cubicBezTo>
                  <a:cubicBezTo>
                    <a:pt x="98" y="33"/>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3" name="Google Shape;2253;p60"/>
            <p:cNvSpPr/>
            <p:nvPr/>
          </p:nvSpPr>
          <p:spPr>
            <a:xfrm>
              <a:off x="1245250" y="2742125"/>
              <a:ext cx="17850" cy="26750"/>
            </a:xfrm>
            <a:custGeom>
              <a:avLst/>
              <a:gdLst/>
              <a:ahLst/>
              <a:cxnLst/>
              <a:rect l="l" t="t" r="r" b="b"/>
              <a:pathLst>
                <a:path w="714" h="1070" extrusionOk="0">
                  <a:moveTo>
                    <a:pt x="33" y="0"/>
                  </a:moveTo>
                  <a:lnTo>
                    <a:pt x="1" y="33"/>
                  </a:lnTo>
                  <a:cubicBezTo>
                    <a:pt x="1" y="33"/>
                    <a:pt x="33" y="98"/>
                    <a:pt x="66" y="227"/>
                  </a:cubicBezTo>
                  <a:cubicBezTo>
                    <a:pt x="98" y="292"/>
                    <a:pt x="98" y="357"/>
                    <a:pt x="163" y="421"/>
                  </a:cubicBezTo>
                  <a:cubicBezTo>
                    <a:pt x="195" y="454"/>
                    <a:pt x="260" y="519"/>
                    <a:pt x="292" y="583"/>
                  </a:cubicBezTo>
                  <a:cubicBezTo>
                    <a:pt x="487" y="842"/>
                    <a:pt x="713" y="1069"/>
                    <a:pt x="713" y="1069"/>
                  </a:cubicBezTo>
                  <a:cubicBezTo>
                    <a:pt x="713" y="1069"/>
                    <a:pt x="584" y="778"/>
                    <a:pt x="422" y="486"/>
                  </a:cubicBezTo>
                  <a:cubicBezTo>
                    <a:pt x="390" y="421"/>
                    <a:pt x="357" y="357"/>
                    <a:pt x="325" y="292"/>
                  </a:cubicBezTo>
                  <a:cubicBezTo>
                    <a:pt x="292" y="227"/>
                    <a:pt x="228" y="195"/>
                    <a:pt x="195" y="130"/>
                  </a:cubicBezTo>
                  <a:cubicBezTo>
                    <a:pt x="98" y="65"/>
                    <a:pt x="33"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 name="Google Shape;2254;p60"/>
            <p:cNvSpPr/>
            <p:nvPr/>
          </p:nvSpPr>
          <p:spPr>
            <a:xfrm>
              <a:off x="1236350" y="2742925"/>
              <a:ext cx="4900" cy="64000"/>
            </a:xfrm>
            <a:custGeom>
              <a:avLst/>
              <a:gdLst/>
              <a:ahLst/>
              <a:cxnLst/>
              <a:rect l="l" t="t" r="r" b="b"/>
              <a:pathLst>
                <a:path w="196" h="2560" extrusionOk="0">
                  <a:moveTo>
                    <a:pt x="66" y="1"/>
                  </a:moveTo>
                  <a:cubicBezTo>
                    <a:pt x="66" y="1"/>
                    <a:pt x="33" y="163"/>
                    <a:pt x="1" y="422"/>
                  </a:cubicBezTo>
                  <a:cubicBezTo>
                    <a:pt x="1" y="519"/>
                    <a:pt x="1" y="681"/>
                    <a:pt x="1" y="810"/>
                  </a:cubicBezTo>
                  <a:cubicBezTo>
                    <a:pt x="1" y="972"/>
                    <a:pt x="1" y="1134"/>
                    <a:pt x="33" y="1296"/>
                  </a:cubicBezTo>
                  <a:cubicBezTo>
                    <a:pt x="66" y="1911"/>
                    <a:pt x="98" y="2559"/>
                    <a:pt x="98" y="2559"/>
                  </a:cubicBezTo>
                  <a:lnTo>
                    <a:pt x="130" y="2559"/>
                  </a:lnTo>
                  <a:cubicBezTo>
                    <a:pt x="130" y="2559"/>
                    <a:pt x="163" y="1911"/>
                    <a:pt x="195" y="1296"/>
                  </a:cubicBezTo>
                  <a:cubicBezTo>
                    <a:pt x="195" y="1134"/>
                    <a:pt x="195" y="972"/>
                    <a:pt x="195" y="810"/>
                  </a:cubicBezTo>
                  <a:cubicBezTo>
                    <a:pt x="195" y="681"/>
                    <a:pt x="195" y="519"/>
                    <a:pt x="163" y="422"/>
                  </a:cubicBezTo>
                  <a:cubicBezTo>
                    <a:pt x="130" y="163"/>
                    <a:pt x="98" y="1"/>
                    <a:pt x="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5" name="Google Shape;2255;p60"/>
            <p:cNvSpPr/>
            <p:nvPr/>
          </p:nvSpPr>
          <p:spPr>
            <a:xfrm>
              <a:off x="1210450" y="2741325"/>
              <a:ext cx="21875" cy="25100"/>
            </a:xfrm>
            <a:custGeom>
              <a:avLst/>
              <a:gdLst/>
              <a:ahLst/>
              <a:cxnLst/>
              <a:rect l="l" t="t" r="r" b="b"/>
              <a:pathLst>
                <a:path w="875" h="1004" extrusionOk="0">
                  <a:moveTo>
                    <a:pt x="875" y="0"/>
                  </a:moveTo>
                  <a:cubicBezTo>
                    <a:pt x="875" y="0"/>
                    <a:pt x="778" y="32"/>
                    <a:pt x="681" y="130"/>
                  </a:cubicBezTo>
                  <a:cubicBezTo>
                    <a:pt x="616" y="162"/>
                    <a:pt x="583" y="194"/>
                    <a:pt x="519" y="259"/>
                  </a:cubicBezTo>
                  <a:cubicBezTo>
                    <a:pt x="486" y="324"/>
                    <a:pt x="421" y="389"/>
                    <a:pt x="389" y="453"/>
                  </a:cubicBezTo>
                  <a:cubicBezTo>
                    <a:pt x="195" y="712"/>
                    <a:pt x="0" y="972"/>
                    <a:pt x="0" y="972"/>
                  </a:cubicBezTo>
                  <a:lnTo>
                    <a:pt x="33" y="1004"/>
                  </a:lnTo>
                  <a:cubicBezTo>
                    <a:pt x="33" y="1004"/>
                    <a:pt x="260" y="777"/>
                    <a:pt x="519" y="551"/>
                  </a:cubicBezTo>
                  <a:cubicBezTo>
                    <a:pt x="551" y="486"/>
                    <a:pt x="616" y="453"/>
                    <a:pt x="681" y="389"/>
                  </a:cubicBezTo>
                  <a:cubicBezTo>
                    <a:pt x="713" y="324"/>
                    <a:pt x="778" y="259"/>
                    <a:pt x="810" y="227"/>
                  </a:cubicBezTo>
                  <a:cubicBezTo>
                    <a:pt x="842" y="97"/>
                    <a:pt x="875" y="32"/>
                    <a:pt x="875" y="32"/>
                  </a:cubicBezTo>
                  <a:lnTo>
                    <a:pt x="87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 name="Google Shape;2256;p60"/>
            <p:cNvSpPr/>
            <p:nvPr/>
          </p:nvSpPr>
          <p:spPr>
            <a:xfrm>
              <a:off x="1202350" y="2738075"/>
              <a:ext cx="25125" cy="12175"/>
            </a:xfrm>
            <a:custGeom>
              <a:avLst/>
              <a:gdLst/>
              <a:ahLst/>
              <a:cxnLst/>
              <a:rect l="l" t="t" r="r" b="b"/>
              <a:pathLst>
                <a:path w="1005" h="487" extrusionOk="0">
                  <a:moveTo>
                    <a:pt x="1005" y="1"/>
                  </a:moveTo>
                  <a:cubicBezTo>
                    <a:pt x="1005" y="1"/>
                    <a:pt x="940" y="1"/>
                    <a:pt x="810" y="33"/>
                  </a:cubicBezTo>
                  <a:cubicBezTo>
                    <a:pt x="778" y="33"/>
                    <a:pt x="713" y="33"/>
                    <a:pt x="648" y="65"/>
                  </a:cubicBezTo>
                  <a:cubicBezTo>
                    <a:pt x="584" y="98"/>
                    <a:pt x="519" y="130"/>
                    <a:pt x="486" y="162"/>
                  </a:cubicBezTo>
                  <a:cubicBezTo>
                    <a:pt x="227" y="324"/>
                    <a:pt x="1" y="486"/>
                    <a:pt x="1" y="486"/>
                  </a:cubicBezTo>
                  <a:cubicBezTo>
                    <a:pt x="1" y="486"/>
                    <a:pt x="292" y="421"/>
                    <a:pt x="551" y="324"/>
                  </a:cubicBezTo>
                  <a:cubicBezTo>
                    <a:pt x="616" y="292"/>
                    <a:pt x="681" y="292"/>
                    <a:pt x="745" y="260"/>
                  </a:cubicBezTo>
                  <a:cubicBezTo>
                    <a:pt x="810" y="227"/>
                    <a:pt x="843" y="195"/>
                    <a:pt x="875" y="162"/>
                  </a:cubicBezTo>
                  <a:cubicBezTo>
                    <a:pt x="972" y="98"/>
                    <a:pt x="1005" y="33"/>
                    <a:pt x="1005" y="33"/>
                  </a:cubicBezTo>
                  <a:lnTo>
                    <a:pt x="100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7" name="Google Shape;2257;p60"/>
            <p:cNvSpPr/>
            <p:nvPr/>
          </p:nvSpPr>
          <p:spPr>
            <a:xfrm>
              <a:off x="1148925" y="2727550"/>
              <a:ext cx="76925" cy="5700"/>
            </a:xfrm>
            <a:custGeom>
              <a:avLst/>
              <a:gdLst/>
              <a:ahLst/>
              <a:cxnLst/>
              <a:rect l="l" t="t" r="r" b="b"/>
              <a:pathLst>
                <a:path w="3077" h="228" extrusionOk="0">
                  <a:moveTo>
                    <a:pt x="0" y="1"/>
                  </a:moveTo>
                  <a:lnTo>
                    <a:pt x="0" y="33"/>
                  </a:lnTo>
                  <a:cubicBezTo>
                    <a:pt x="0" y="33"/>
                    <a:pt x="778" y="98"/>
                    <a:pt x="1522" y="162"/>
                  </a:cubicBezTo>
                  <a:cubicBezTo>
                    <a:pt x="1717" y="195"/>
                    <a:pt x="1911" y="195"/>
                    <a:pt x="2105" y="227"/>
                  </a:cubicBezTo>
                  <a:cubicBezTo>
                    <a:pt x="2267" y="227"/>
                    <a:pt x="2461" y="227"/>
                    <a:pt x="2591" y="195"/>
                  </a:cubicBezTo>
                  <a:cubicBezTo>
                    <a:pt x="2882" y="195"/>
                    <a:pt x="3077" y="162"/>
                    <a:pt x="3077" y="162"/>
                  </a:cubicBezTo>
                  <a:lnTo>
                    <a:pt x="3077" y="130"/>
                  </a:lnTo>
                  <a:cubicBezTo>
                    <a:pt x="3077" y="130"/>
                    <a:pt x="2882" y="98"/>
                    <a:pt x="2591" y="33"/>
                  </a:cubicBezTo>
                  <a:cubicBezTo>
                    <a:pt x="2461" y="33"/>
                    <a:pt x="2300" y="1"/>
                    <a:pt x="21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58" name="Google Shape;2258;p60"/>
          <p:cNvGrpSpPr/>
          <p:nvPr/>
        </p:nvGrpSpPr>
        <p:grpSpPr>
          <a:xfrm>
            <a:off x="619925" y="710316"/>
            <a:ext cx="508425" cy="489000"/>
            <a:chOff x="3034425" y="1221750"/>
            <a:chExt cx="508425" cy="489000"/>
          </a:xfrm>
        </p:grpSpPr>
        <p:sp>
          <p:nvSpPr>
            <p:cNvPr id="2259" name="Google Shape;2259;p60"/>
            <p:cNvSpPr/>
            <p:nvPr/>
          </p:nvSpPr>
          <p:spPr>
            <a:xfrm>
              <a:off x="3162325" y="1469475"/>
              <a:ext cx="85025" cy="21875"/>
            </a:xfrm>
            <a:custGeom>
              <a:avLst/>
              <a:gdLst/>
              <a:ahLst/>
              <a:cxnLst/>
              <a:rect l="l" t="t" r="r" b="b"/>
              <a:pathLst>
                <a:path w="3401" h="875" extrusionOk="0">
                  <a:moveTo>
                    <a:pt x="1" y="0"/>
                  </a:moveTo>
                  <a:cubicBezTo>
                    <a:pt x="1" y="0"/>
                    <a:pt x="843" y="260"/>
                    <a:pt x="1685" y="519"/>
                  </a:cubicBezTo>
                  <a:cubicBezTo>
                    <a:pt x="1879" y="551"/>
                    <a:pt x="2106" y="616"/>
                    <a:pt x="2300" y="680"/>
                  </a:cubicBezTo>
                  <a:cubicBezTo>
                    <a:pt x="2494" y="745"/>
                    <a:pt x="2688" y="778"/>
                    <a:pt x="2850" y="810"/>
                  </a:cubicBezTo>
                  <a:cubicBezTo>
                    <a:pt x="3174" y="842"/>
                    <a:pt x="3369" y="875"/>
                    <a:pt x="3369" y="875"/>
                  </a:cubicBezTo>
                  <a:lnTo>
                    <a:pt x="3401" y="842"/>
                  </a:lnTo>
                  <a:cubicBezTo>
                    <a:pt x="3401" y="842"/>
                    <a:pt x="3174" y="745"/>
                    <a:pt x="2883" y="648"/>
                  </a:cubicBezTo>
                  <a:cubicBezTo>
                    <a:pt x="2721" y="583"/>
                    <a:pt x="2527" y="519"/>
                    <a:pt x="2332" y="486"/>
                  </a:cubicBezTo>
                  <a:cubicBezTo>
                    <a:pt x="2138" y="454"/>
                    <a:pt x="1911" y="389"/>
                    <a:pt x="1717" y="357"/>
                  </a:cubicBezTo>
                  <a:cubicBezTo>
                    <a:pt x="843" y="162"/>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0" name="Google Shape;2260;p60"/>
            <p:cNvSpPr/>
            <p:nvPr/>
          </p:nvSpPr>
          <p:spPr>
            <a:xfrm>
              <a:off x="3206050" y="1400650"/>
              <a:ext cx="48600" cy="73700"/>
            </a:xfrm>
            <a:custGeom>
              <a:avLst/>
              <a:gdLst/>
              <a:ahLst/>
              <a:cxnLst/>
              <a:rect l="l" t="t" r="r" b="b"/>
              <a:pathLst>
                <a:path w="1944" h="2948" extrusionOk="0">
                  <a:moveTo>
                    <a:pt x="0" y="1"/>
                  </a:moveTo>
                  <a:cubicBezTo>
                    <a:pt x="1" y="1"/>
                    <a:pt x="454" y="778"/>
                    <a:pt x="907" y="1523"/>
                  </a:cubicBezTo>
                  <a:cubicBezTo>
                    <a:pt x="1037" y="1685"/>
                    <a:pt x="1134" y="1879"/>
                    <a:pt x="1231" y="2073"/>
                  </a:cubicBezTo>
                  <a:cubicBezTo>
                    <a:pt x="1360" y="2235"/>
                    <a:pt x="1490" y="2397"/>
                    <a:pt x="1587" y="2527"/>
                  </a:cubicBezTo>
                  <a:cubicBezTo>
                    <a:pt x="1781" y="2786"/>
                    <a:pt x="1943" y="2948"/>
                    <a:pt x="1943" y="2948"/>
                  </a:cubicBezTo>
                  <a:lnTo>
                    <a:pt x="1943" y="2915"/>
                  </a:lnTo>
                  <a:cubicBezTo>
                    <a:pt x="1943" y="2915"/>
                    <a:pt x="1879" y="2721"/>
                    <a:pt x="1717" y="2430"/>
                  </a:cubicBezTo>
                  <a:cubicBezTo>
                    <a:pt x="1620" y="2268"/>
                    <a:pt x="1522" y="2106"/>
                    <a:pt x="1425" y="1944"/>
                  </a:cubicBezTo>
                  <a:cubicBezTo>
                    <a:pt x="1296" y="1782"/>
                    <a:pt x="1166" y="1588"/>
                    <a:pt x="1037" y="1426"/>
                  </a:cubicBezTo>
                  <a:cubicBezTo>
                    <a:pt x="519" y="713"/>
                    <a:pt x="1"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1" name="Google Shape;2261;p60"/>
            <p:cNvSpPr/>
            <p:nvPr/>
          </p:nvSpPr>
          <p:spPr>
            <a:xfrm>
              <a:off x="3273250" y="1221750"/>
              <a:ext cx="6500" cy="258275"/>
            </a:xfrm>
            <a:custGeom>
              <a:avLst/>
              <a:gdLst/>
              <a:ahLst/>
              <a:cxnLst/>
              <a:rect l="l" t="t" r="r" b="b"/>
              <a:pathLst>
                <a:path w="260" h="10331" extrusionOk="0">
                  <a:moveTo>
                    <a:pt x="194" y="0"/>
                  </a:moveTo>
                  <a:cubicBezTo>
                    <a:pt x="194" y="0"/>
                    <a:pt x="130" y="2591"/>
                    <a:pt x="65" y="5149"/>
                  </a:cubicBezTo>
                  <a:cubicBezTo>
                    <a:pt x="33" y="6444"/>
                    <a:pt x="0" y="7740"/>
                    <a:pt x="33" y="8711"/>
                  </a:cubicBezTo>
                  <a:cubicBezTo>
                    <a:pt x="65" y="9683"/>
                    <a:pt x="97" y="10330"/>
                    <a:pt x="97" y="10330"/>
                  </a:cubicBezTo>
                  <a:cubicBezTo>
                    <a:pt x="97" y="10330"/>
                    <a:pt x="162" y="9683"/>
                    <a:pt x="194" y="8711"/>
                  </a:cubicBezTo>
                  <a:cubicBezTo>
                    <a:pt x="227" y="7740"/>
                    <a:pt x="259" y="6444"/>
                    <a:pt x="227" y="5149"/>
                  </a:cubicBezTo>
                  <a:lnTo>
                    <a:pt x="22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2" name="Google Shape;2262;p60"/>
            <p:cNvSpPr/>
            <p:nvPr/>
          </p:nvSpPr>
          <p:spPr>
            <a:xfrm>
              <a:off x="3292675" y="1390950"/>
              <a:ext cx="61550" cy="94750"/>
            </a:xfrm>
            <a:custGeom>
              <a:avLst/>
              <a:gdLst/>
              <a:ahLst/>
              <a:cxnLst/>
              <a:rect l="l" t="t" r="r" b="b"/>
              <a:pathLst>
                <a:path w="2462" h="3790" extrusionOk="0">
                  <a:moveTo>
                    <a:pt x="2429" y="0"/>
                  </a:moveTo>
                  <a:cubicBezTo>
                    <a:pt x="2429" y="0"/>
                    <a:pt x="1781" y="939"/>
                    <a:pt x="1166" y="1846"/>
                  </a:cubicBezTo>
                  <a:cubicBezTo>
                    <a:pt x="1004" y="2073"/>
                    <a:pt x="842" y="2299"/>
                    <a:pt x="680" y="2526"/>
                  </a:cubicBezTo>
                  <a:cubicBezTo>
                    <a:pt x="551" y="2753"/>
                    <a:pt x="421" y="2947"/>
                    <a:pt x="324" y="3141"/>
                  </a:cubicBezTo>
                  <a:cubicBezTo>
                    <a:pt x="97" y="3498"/>
                    <a:pt x="0" y="3757"/>
                    <a:pt x="0" y="3757"/>
                  </a:cubicBezTo>
                  <a:lnTo>
                    <a:pt x="0" y="3789"/>
                  </a:lnTo>
                  <a:cubicBezTo>
                    <a:pt x="0" y="3789"/>
                    <a:pt x="195" y="3562"/>
                    <a:pt x="454" y="3239"/>
                  </a:cubicBezTo>
                  <a:cubicBezTo>
                    <a:pt x="583" y="3044"/>
                    <a:pt x="713" y="2850"/>
                    <a:pt x="875" y="2656"/>
                  </a:cubicBezTo>
                  <a:cubicBezTo>
                    <a:pt x="1004" y="2429"/>
                    <a:pt x="1134" y="2170"/>
                    <a:pt x="1296" y="1943"/>
                  </a:cubicBezTo>
                  <a:cubicBezTo>
                    <a:pt x="1879" y="972"/>
                    <a:pt x="2461" y="33"/>
                    <a:pt x="2461" y="33"/>
                  </a:cubicBezTo>
                  <a:lnTo>
                    <a:pt x="242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3" name="Google Shape;2263;p60"/>
            <p:cNvSpPr/>
            <p:nvPr/>
          </p:nvSpPr>
          <p:spPr>
            <a:xfrm>
              <a:off x="3301575" y="1456525"/>
              <a:ext cx="84225" cy="36450"/>
            </a:xfrm>
            <a:custGeom>
              <a:avLst/>
              <a:gdLst/>
              <a:ahLst/>
              <a:cxnLst/>
              <a:rect l="l" t="t" r="r" b="b"/>
              <a:pathLst>
                <a:path w="3369" h="1458" extrusionOk="0">
                  <a:moveTo>
                    <a:pt x="3336" y="0"/>
                  </a:moveTo>
                  <a:cubicBezTo>
                    <a:pt x="3336" y="0"/>
                    <a:pt x="2494" y="324"/>
                    <a:pt x="1652" y="648"/>
                  </a:cubicBezTo>
                  <a:cubicBezTo>
                    <a:pt x="1458" y="745"/>
                    <a:pt x="1231" y="810"/>
                    <a:pt x="1037" y="907"/>
                  </a:cubicBezTo>
                  <a:cubicBezTo>
                    <a:pt x="842" y="972"/>
                    <a:pt x="648" y="1069"/>
                    <a:pt x="519" y="1134"/>
                  </a:cubicBezTo>
                  <a:cubicBezTo>
                    <a:pt x="195" y="1296"/>
                    <a:pt x="1" y="1425"/>
                    <a:pt x="1" y="1425"/>
                  </a:cubicBezTo>
                  <a:lnTo>
                    <a:pt x="33" y="1458"/>
                  </a:lnTo>
                  <a:cubicBezTo>
                    <a:pt x="33" y="1458"/>
                    <a:pt x="260" y="1393"/>
                    <a:pt x="583" y="1296"/>
                  </a:cubicBezTo>
                  <a:cubicBezTo>
                    <a:pt x="745" y="1231"/>
                    <a:pt x="907" y="1166"/>
                    <a:pt x="1102" y="1101"/>
                  </a:cubicBezTo>
                  <a:cubicBezTo>
                    <a:pt x="1296" y="1004"/>
                    <a:pt x="1523" y="907"/>
                    <a:pt x="1717" y="810"/>
                  </a:cubicBezTo>
                  <a:cubicBezTo>
                    <a:pt x="2526" y="421"/>
                    <a:pt x="3368" y="33"/>
                    <a:pt x="3368" y="33"/>
                  </a:cubicBezTo>
                  <a:lnTo>
                    <a:pt x="33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4" name="Google Shape;2264;p60"/>
            <p:cNvSpPr/>
            <p:nvPr/>
          </p:nvSpPr>
          <p:spPr>
            <a:xfrm>
              <a:off x="3304825" y="1497000"/>
              <a:ext cx="238025" cy="9750"/>
            </a:xfrm>
            <a:custGeom>
              <a:avLst/>
              <a:gdLst/>
              <a:ahLst/>
              <a:cxnLst/>
              <a:rect l="l" t="t" r="r" b="b"/>
              <a:pathLst>
                <a:path w="9521" h="390" extrusionOk="0">
                  <a:moveTo>
                    <a:pt x="9521" y="0"/>
                  </a:moveTo>
                  <a:cubicBezTo>
                    <a:pt x="9521" y="0"/>
                    <a:pt x="7124" y="65"/>
                    <a:pt x="4760" y="98"/>
                  </a:cubicBezTo>
                  <a:cubicBezTo>
                    <a:pt x="4145" y="130"/>
                    <a:pt x="3562" y="130"/>
                    <a:pt x="3012" y="130"/>
                  </a:cubicBezTo>
                  <a:cubicBezTo>
                    <a:pt x="2429" y="162"/>
                    <a:pt x="1911" y="195"/>
                    <a:pt x="1457" y="227"/>
                  </a:cubicBezTo>
                  <a:cubicBezTo>
                    <a:pt x="583" y="260"/>
                    <a:pt x="0" y="324"/>
                    <a:pt x="0" y="324"/>
                  </a:cubicBezTo>
                  <a:lnTo>
                    <a:pt x="0" y="357"/>
                  </a:lnTo>
                  <a:cubicBezTo>
                    <a:pt x="0" y="357"/>
                    <a:pt x="583" y="389"/>
                    <a:pt x="1490" y="389"/>
                  </a:cubicBezTo>
                  <a:cubicBezTo>
                    <a:pt x="1911" y="389"/>
                    <a:pt x="2461" y="357"/>
                    <a:pt x="3012" y="357"/>
                  </a:cubicBezTo>
                  <a:cubicBezTo>
                    <a:pt x="3562" y="324"/>
                    <a:pt x="4145" y="292"/>
                    <a:pt x="4760" y="260"/>
                  </a:cubicBezTo>
                  <a:lnTo>
                    <a:pt x="9521" y="33"/>
                  </a:lnTo>
                  <a:lnTo>
                    <a:pt x="952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5" name="Google Shape;2265;p60"/>
            <p:cNvSpPr/>
            <p:nvPr/>
          </p:nvSpPr>
          <p:spPr>
            <a:xfrm>
              <a:off x="3302375" y="1520475"/>
              <a:ext cx="78575" cy="57500"/>
            </a:xfrm>
            <a:custGeom>
              <a:avLst/>
              <a:gdLst/>
              <a:ahLst/>
              <a:cxnLst/>
              <a:rect l="l" t="t" r="r" b="b"/>
              <a:pathLst>
                <a:path w="3143" h="2300" extrusionOk="0">
                  <a:moveTo>
                    <a:pt x="1" y="1"/>
                  </a:moveTo>
                  <a:lnTo>
                    <a:pt x="1" y="33"/>
                  </a:lnTo>
                  <a:cubicBezTo>
                    <a:pt x="1" y="33"/>
                    <a:pt x="163" y="195"/>
                    <a:pt x="454" y="454"/>
                  </a:cubicBezTo>
                  <a:cubicBezTo>
                    <a:pt x="584" y="551"/>
                    <a:pt x="746" y="681"/>
                    <a:pt x="940" y="810"/>
                  </a:cubicBezTo>
                  <a:cubicBezTo>
                    <a:pt x="1102" y="940"/>
                    <a:pt x="1329" y="1102"/>
                    <a:pt x="1523" y="1231"/>
                  </a:cubicBezTo>
                  <a:cubicBezTo>
                    <a:pt x="2332" y="1782"/>
                    <a:pt x="3142" y="2300"/>
                    <a:pt x="3142" y="2300"/>
                  </a:cubicBezTo>
                  <a:cubicBezTo>
                    <a:pt x="3142" y="2300"/>
                    <a:pt x="2365" y="1684"/>
                    <a:pt x="1620" y="1102"/>
                  </a:cubicBezTo>
                  <a:cubicBezTo>
                    <a:pt x="1426" y="940"/>
                    <a:pt x="1231" y="810"/>
                    <a:pt x="1037" y="648"/>
                  </a:cubicBezTo>
                  <a:cubicBezTo>
                    <a:pt x="875" y="519"/>
                    <a:pt x="681" y="422"/>
                    <a:pt x="519" y="324"/>
                  </a:cubicBezTo>
                  <a:cubicBezTo>
                    <a:pt x="228" y="130"/>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6" name="Google Shape;2266;p60"/>
            <p:cNvSpPr/>
            <p:nvPr/>
          </p:nvSpPr>
          <p:spPr>
            <a:xfrm>
              <a:off x="3295100" y="1538300"/>
              <a:ext cx="47800" cy="70450"/>
            </a:xfrm>
            <a:custGeom>
              <a:avLst/>
              <a:gdLst/>
              <a:ahLst/>
              <a:cxnLst/>
              <a:rect l="l" t="t" r="r" b="b"/>
              <a:pathLst>
                <a:path w="1912" h="2818" extrusionOk="0">
                  <a:moveTo>
                    <a:pt x="0" y="0"/>
                  </a:moveTo>
                  <a:cubicBezTo>
                    <a:pt x="0" y="0"/>
                    <a:pt x="98" y="194"/>
                    <a:pt x="260" y="486"/>
                  </a:cubicBezTo>
                  <a:cubicBezTo>
                    <a:pt x="324" y="615"/>
                    <a:pt x="421" y="777"/>
                    <a:pt x="519" y="939"/>
                  </a:cubicBezTo>
                  <a:cubicBezTo>
                    <a:pt x="648" y="1101"/>
                    <a:pt x="778" y="1295"/>
                    <a:pt x="875" y="1457"/>
                  </a:cubicBezTo>
                  <a:cubicBezTo>
                    <a:pt x="1393" y="2137"/>
                    <a:pt x="1879" y="2817"/>
                    <a:pt x="1879" y="2817"/>
                  </a:cubicBezTo>
                  <a:lnTo>
                    <a:pt x="1911" y="2817"/>
                  </a:lnTo>
                  <a:cubicBezTo>
                    <a:pt x="1911" y="2817"/>
                    <a:pt x="1458" y="2073"/>
                    <a:pt x="1037" y="1360"/>
                  </a:cubicBezTo>
                  <a:cubicBezTo>
                    <a:pt x="907" y="1166"/>
                    <a:pt x="810" y="1004"/>
                    <a:pt x="713" y="842"/>
                  </a:cubicBezTo>
                  <a:cubicBezTo>
                    <a:pt x="583" y="680"/>
                    <a:pt x="486" y="518"/>
                    <a:pt x="389" y="389"/>
                  </a:cubicBezTo>
                  <a:cubicBezTo>
                    <a:pt x="195" y="162"/>
                    <a:pt x="33"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7" name="Google Shape;2267;p60"/>
            <p:cNvSpPr/>
            <p:nvPr/>
          </p:nvSpPr>
          <p:spPr>
            <a:xfrm>
              <a:off x="3274050" y="1539900"/>
              <a:ext cx="4875" cy="170850"/>
            </a:xfrm>
            <a:custGeom>
              <a:avLst/>
              <a:gdLst/>
              <a:ahLst/>
              <a:cxnLst/>
              <a:rect l="l" t="t" r="r" b="b"/>
              <a:pathLst>
                <a:path w="195" h="6834" extrusionOk="0">
                  <a:moveTo>
                    <a:pt x="65" y="1"/>
                  </a:moveTo>
                  <a:cubicBezTo>
                    <a:pt x="65" y="1"/>
                    <a:pt x="33" y="454"/>
                    <a:pt x="1" y="1069"/>
                  </a:cubicBezTo>
                  <a:cubicBezTo>
                    <a:pt x="1" y="1393"/>
                    <a:pt x="1" y="1782"/>
                    <a:pt x="1" y="2170"/>
                  </a:cubicBezTo>
                  <a:cubicBezTo>
                    <a:pt x="1" y="2591"/>
                    <a:pt x="33" y="3012"/>
                    <a:pt x="33" y="3433"/>
                  </a:cubicBezTo>
                  <a:cubicBezTo>
                    <a:pt x="98" y="5150"/>
                    <a:pt x="162" y="6834"/>
                    <a:pt x="162" y="6834"/>
                  </a:cubicBezTo>
                  <a:lnTo>
                    <a:pt x="195" y="6834"/>
                  </a:lnTo>
                  <a:lnTo>
                    <a:pt x="195" y="3433"/>
                  </a:lnTo>
                  <a:cubicBezTo>
                    <a:pt x="195" y="3012"/>
                    <a:pt x="195" y="2559"/>
                    <a:pt x="195" y="2170"/>
                  </a:cubicBezTo>
                  <a:cubicBezTo>
                    <a:pt x="195" y="1782"/>
                    <a:pt x="195" y="1393"/>
                    <a:pt x="162" y="1069"/>
                  </a:cubicBezTo>
                  <a:cubicBezTo>
                    <a:pt x="130" y="454"/>
                    <a:pt x="6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8" name="Google Shape;2268;p60"/>
            <p:cNvSpPr/>
            <p:nvPr/>
          </p:nvSpPr>
          <p:spPr>
            <a:xfrm>
              <a:off x="3201200" y="1535850"/>
              <a:ext cx="58300" cy="66425"/>
            </a:xfrm>
            <a:custGeom>
              <a:avLst/>
              <a:gdLst/>
              <a:ahLst/>
              <a:cxnLst/>
              <a:rect l="l" t="t" r="r" b="b"/>
              <a:pathLst>
                <a:path w="2332" h="2657" extrusionOk="0">
                  <a:moveTo>
                    <a:pt x="2299" y="1"/>
                  </a:moveTo>
                  <a:cubicBezTo>
                    <a:pt x="2299" y="1"/>
                    <a:pt x="2137" y="130"/>
                    <a:pt x="1878" y="357"/>
                  </a:cubicBezTo>
                  <a:cubicBezTo>
                    <a:pt x="1781" y="487"/>
                    <a:pt x="1652" y="616"/>
                    <a:pt x="1522" y="778"/>
                  </a:cubicBezTo>
                  <a:cubicBezTo>
                    <a:pt x="1393" y="940"/>
                    <a:pt x="1231" y="1102"/>
                    <a:pt x="1101" y="1264"/>
                  </a:cubicBezTo>
                  <a:cubicBezTo>
                    <a:pt x="551" y="1944"/>
                    <a:pt x="0" y="2624"/>
                    <a:pt x="0" y="2624"/>
                  </a:cubicBezTo>
                  <a:lnTo>
                    <a:pt x="32" y="2656"/>
                  </a:lnTo>
                  <a:cubicBezTo>
                    <a:pt x="32" y="2656"/>
                    <a:pt x="648" y="2009"/>
                    <a:pt x="1231" y="1361"/>
                  </a:cubicBezTo>
                  <a:cubicBezTo>
                    <a:pt x="1393" y="1231"/>
                    <a:pt x="1522" y="1069"/>
                    <a:pt x="1652" y="908"/>
                  </a:cubicBezTo>
                  <a:cubicBezTo>
                    <a:pt x="1814" y="746"/>
                    <a:pt x="1911" y="616"/>
                    <a:pt x="2008" y="487"/>
                  </a:cubicBezTo>
                  <a:cubicBezTo>
                    <a:pt x="2202" y="195"/>
                    <a:pt x="2332" y="1"/>
                    <a:pt x="23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9" name="Google Shape;2269;p60"/>
            <p:cNvSpPr/>
            <p:nvPr/>
          </p:nvSpPr>
          <p:spPr>
            <a:xfrm>
              <a:off x="3179325" y="1527775"/>
              <a:ext cx="67225" cy="30775"/>
            </a:xfrm>
            <a:custGeom>
              <a:avLst/>
              <a:gdLst/>
              <a:ahLst/>
              <a:cxnLst/>
              <a:rect l="l" t="t" r="r" b="b"/>
              <a:pathLst>
                <a:path w="2689" h="1231" extrusionOk="0">
                  <a:moveTo>
                    <a:pt x="2689" y="0"/>
                  </a:moveTo>
                  <a:lnTo>
                    <a:pt x="2689" y="0"/>
                  </a:lnTo>
                  <a:cubicBezTo>
                    <a:pt x="2688" y="0"/>
                    <a:pt x="2494" y="32"/>
                    <a:pt x="2235" y="130"/>
                  </a:cubicBezTo>
                  <a:cubicBezTo>
                    <a:pt x="2106" y="162"/>
                    <a:pt x="1944" y="227"/>
                    <a:pt x="1782" y="291"/>
                  </a:cubicBezTo>
                  <a:cubicBezTo>
                    <a:pt x="1652" y="356"/>
                    <a:pt x="1490" y="453"/>
                    <a:pt x="1296" y="551"/>
                  </a:cubicBezTo>
                  <a:cubicBezTo>
                    <a:pt x="648" y="874"/>
                    <a:pt x="1" y="1231"/>
                    <a:pt x="1" y="1231"/>
                  </a:cubicBezTo>
                  <a:cubicBezTo>
                    <a:pt x="1" y="1231"/>
                    <a:pt x="681" y="972"/>
                    <a:pt x="1361" y="680"/>
                  </a:cubicBezTo>
                  <a:cubicBezTo>
                    <a:pt x="1555" y="615"/>
                    <a:pt x="1717" y="551"/>
                    <a:pt x="1879" y="486"/>
                  </a:cubicBezTo>
                  <a:cubicBezTo>
                    <a:pt x="2041" y="421"/>
                    <a:pt x="2170" y="324"/>
                    <a:pt x="2300" y="259"/>
                  </a:cubicBezTo>
                  <a:cubicBezTo>
                    <a:pt x="2559" y="130"/>
                    <a:pt x="2688" y="0"/>
                    <a:pt x="26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0" name="Google Shape;2270;p60"/>
            <p:cNvSpPr/>
            <p:nvPr/>
          </p:nvSpPr>
          <p:spPr>
            <a:xfrm>
              <a:off x="3034425" y="1498625"/>
              <a:ext cx="208075" cy="10100"/>
            </a:xfrm>
            <a:custGeom>
              <a:avLst/>
              <a:gdLst/>
              <a:ahLst/>
              <a:cxnLst/>
              <a:rect l="l" t="t" r="r" b="b"/>
              <a:pathLst>
                <a:path w="8323" h="404" extrusionOk="0">
                  <a:moveTo>
                    <a:pt x="0" y="0"/>
                  </a:moveTo>
                  <a:lnTo>
                    <a:pt x="0" y="33"/>
                  </a:lnTo>
                  <a:cubicBezTo>
                    <a:pt x="0" y="33"/>
                    <a:pt x="2073" y="162"/>
                    <a:pt x="4145" y="292"/>
                  </a:cubicBezTo>
                  <a:cubicBezTo>
                    <a:pt x="4663" y="324"/>
                    <a:pt x="5181" y="324"/>
                    <a:pt x="5700" y="356"/>
                  </a:cubicBezTo>
                  <a:cubicBezTo>
                    <a:pt x="6185" y="389"/>
                    <a:pt x="6639" y="389"/>
                    <a:pt x="7027" y="389"/>
                  </a:cubicBezTo>
                  <a:cubicBezTo>
                    <a:pt x="7286" y="400"/>
                    <a:pt x="7517" y="403"/>
                    <a:pt x="7709" y="403"/>
                  </a:cubicBezTo>
                  <a:cubicBezTo>
                    <a:pt x="8092" y="403"/>
                    <a:pt x="8323" y="389"/>
                    <a:pt x="8323" y="389"/>
                  </a:cubicBezTo>
                  <a:lnTo>
                    <a:pt x="8323" y="356"/>
                  </a:lnTo>
                  <a:cubicBezTo>
                    <a:pt x="8323" y="356"/>
                    <a:pt x="7804" y="292"/>
                    <a:pt x="7027" y="227"/>
                  </a:cubicBezTo>
                  <a:cubicBezTo>
                    <a:pt x="6639" y="227"/>
                    <a:pt x="6185" y="195"/>
                    <a:pt x="5700" y="162"/>
                  </a:cubicBezTo>
                  <a:cubicBezTo>
                    <a:pt x="5214" y="130"/>
                    <a:pt x="4696" y="130"/>
                    <a:pt x="4178" y="130"/>
                  </a:cubicBez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71" name="Google Shape;2271;p60"/>
          <p:cNvGrpSpPr/>
          <p:nvPr/>
        </p:nvGrpSpPr>
        <p:grpSpPr>
          <a:xfrm>
            <a:off x="789290" y="3314064"/>
            <a:ext cx="736750" cy="709200"/>
            <a:chOff x="1426600" y="736000"/>
            <a:chExt cx="736750" cy="709200"/>
          </a:xfrm>
        </p:grpSpPr>
        <p:sp>
          <p:nvSpPr>
            <p:cNvPr id="2272" name="Google Shape;2272;p60"/>
            <p:cNvSpPr/>
            <p:nvPr/>
          </p:nvSpPr>
          <p:spPr>
            <a:xfrm>
              <a:off x="1611200" y="1094650"/>
              <a:ext cx="123075" cy="31600"/>
            </a:xfrm>
            <a:custGeom>
              <a:avLst/>
              <a:gdLst/>
              <a:ahLst/>
              <a:cxnLst/>
              <a:rect l="l" t="t" r="r" b="b"/>
              <a:pathLst>
                <a:path w="4923" h="1264" extrusionOk="0">
                  <a:moveTo>
                    <a:pt x="0" y="0"/>
                  </a:moveTo>
                  <a:lnTo>
                    <a:pt x="0" y="33"/>
                  </a:lnTo>
                  <a:cubicBezTo>
                    <a:pt x="0" y="33"/>
                    <a:pt x="1231" y="389"/>
                    <a:pt x="2461" y="713"/>
                  </a:cubicBezTo>
                  <a:cubicBezTo>
                    <a:pt x="2753" y="810"/>
                    <a:pt x="3044" y="907"/>
                    <a:pt x="3335" y="972"/>
                  </a:cubicBezTo>
                  <a:cubicBezTo>
                    <a:pt x="3627" y="1036"/>
                    <a:pt x="3918" y="1101"/>
                    <a:pt x="4145" y="1134"/>
                  </a:cubicBezTo>
                  <a:cubicBezTo>
                    <a:pt x="4598" y="1231"/>
                    <a:pt x="4922" y="1263"/>
                    <a:pt x="4922" y="1263"/>
                  </a:cubicBezTo>
                  <a:cubicBezTo>
                    <a:pt x="4922" y="1263"/>
                    <a:pt x="4631" y="1134"/>
                    <a:pt x="4177" y="1004"/>
                  </a:cubicBezTo>
                  <a:cubicBezTo>
                    <a:pt x="3951" y="907"/>
                    <a:pt x="3692" y="842"/>
                    <a:pt x="3400" y="777"/>
                  </a:cubicBezTo>
                  <a:cubicBezTo>
                    <a:pt x="3109" y="713"/>
                    <a:pt x="2785" y="648"/>
                    <a:pt x="2494" y="551"/>
                  </a:cubicBezTo>
                  <a:cubicBezTo>
                    <a:pt x="1263" y="292"/>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3" name="Google Shape;2273;p60"/>
            <p:cNvSpPr/>
            <p:nvPr/>
          </p:nvSpPr>
          <p:spPr>
            <a:xfrm>
              <a:off x="1674325" y="995875"/>
              <a:ext cx="71275" cy="106075"/>
            </a:xfrm>
            <a:custGeom>
              <a:avLst/>
              <a:gdLst/>
              <a:ahLst/>
              <a:cxnLst/>
              <a:rect l="l" t="t" r="r" b="b"/>
              <a:pathLst>
                <a:path w="2851" h="4243" extrusionOk="0">
                  <a:moveTo>
                    <a:pt x="1" y="0"/>
                  </a:moveTo>
                  <a:cubicBezTo>
                    <a:pt x="1" y="0"/>
                    <a:pt x="681" y="1069"/>
                    <a:pt x="1361" y="2170"/>
                  </a:cubicBezTo>
                  <a:cubicBezTo>
                    <a:pt x="1555" y="2429"/>
                    <a:pt x="1717" y="2688"/>
                    <a:pt x="1879" y="2947"/>
                  </a:cubicBezTo>
                  <a:cubicBezTo>
                    <a:pt x="2041" y="3206"/>
                    <a:pt x="2203" y="3433"/>
                    <a:pt x="2332" y="3627"/>
                  </a:cubicBezTo>
                  <a:cubicBezTo>
                    <a:pt x="2624" y="3984"/>
                    <a:pt x="2851" y="4243"/>
                    <a:pt x="2851" y="4243"/>
                  </a:cubicBezTo>
                  <a:lnTo>
                    <a:pt x="2851" y="4210"/>
                  </a:lnTo>
                  <a:cubicBezTo>
                    <a:pt x="2851" y="4210"/>
                    <a:pt x="2721" y="3919"/>
                    <a:pt x="2494" y="3530"/>
                  </a:cubicBezTo>
                  <a:cubicBezTo>
                    <a:pt x="2365" y="3303"/>
                    <a:pt x="2203" y="3077"/>
                    <a:pt x="2041" y="2818"/>
                  </a:cubicBezTo>
                  <a:cubicBezTo>
                    <a:pt x="1879" y="2591"/>
                    <a:pt x="1685" y="2332"/>
                    <a:pt x="1491" y="2073"/>
                  </a:cubicBezTo>
                  <a:lnTo>
                    <a:pt x="3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4" name="Google Shape;2274;p60"/>
            <p:cNvSpPr/>
            <p:nvPr/>
          </p:nvSpPr>
          <p:spPr>
            <a:xfrm>
              <a:off x="1773900" y="736000"/>
              <a:ext cx="6525" cy="374850"/>
            </a:xfrm>
            <a:custGeom>
              <a:avLst/>
              <a:gdLst/>
              <a:ahLst/>
              <a:cxnLst/>
              <a:rect l="l" t="t" r="r" b="b"/>
              <a:pathLst>
                <a:path w="261" h="14994" extrusionOk="0">
                  <a:moveTo>
                    <a:pt x="228" y="1"/>
                  </a:moveTo>
                  <a:cubicBezTo>
                    <a:pt x="228" y="1"/>
                    <a:pt x="163" y="3725"/>
                    <a:pt x="98" y="7481"/>
                  </a:cubicBezTo>
                  <a:cubicBezTo>
                    <a:pt x="33" y="9359"/>
                    <a:pt x="1" y="11237"/>
                    <a:pt x="33" y="12630"/>
                  </a:cubicBezTo>
                  <a:cubicBezTo>
                    <a:pt x="33" y="14055"/>
                    <a:pt x="66" y="14994"/>
                    <a:pt x="66" y="14994"/>
                  </a:cubicBezTo>
                  <a:lnTo>
                    <a:pt x="98" y="14994"/>
                  </a:lnTo>
                  <a:cubicBezTo>
                    <a:pt x="98" y="14994"/>
                    <a:pt x="163" y="14055"/>
                    <a:pt x="195" y="12630"/>
                  </a:cubicBezTo>
                  <a:cubicBezTo>
                    <a:pt x="228" y="11237"/>
                    <a:pt x="260" y="9359"/>
                    <a:pt x="260" y="7481"/>
                  </a:cubicBezTo>
                  <a:lnTo>
                    <a:pt x="26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5" name="Google Shape;2275;p60"/>
            <p:cNvSpPr/>
            <p:nvPr/>
          </p:nvSpPr>
          <p:spPr>
            <a:xfrm>
              <a:off x="1800625" y="982100"/>
              <a:ext cx="89075" cy="136050"/>
            </a:xfrm>
            <a:custGeom>
              <a:avLst/>
              <a:gdLst/>
              <a:ahLst/>
              <a:cxnLst/>
              <a:rect l="l" t="t" r="r" b="b"/>
              <a:pathLst>
                <a:path w="3563" h="5442" extrusionOk="0">
                  <a:moveTo>
                    <a:pt x="3530" y="1"/>
                  </a:moveTo>
                  <a:cubicBezTo>
                    <a:pt x="3530" y="1"/>
                    <a:pt x="2624" y="1329"/>
                    <a:pt x="1717" y="2689"/>
                  </a:cubicBezTo>
                  <a:cubicBezTo>
                    <a:pt x="1490" y="3013"/>
                    <a:pt x="1264" y="3336"/>
                    <a:pt x="1037" y="3660"/>
                  </a:cubicBezTo>
                  <a:cubicBezTo>
                    <a:pt x="843" y="3984"/>
                    <a:pt x="648" y="4275"/>
                    <a:pt x="486" y="4535"/>
                  </a:cubicBezTo>
                  <a:cubicBezTo>
                    <a:pt x="163" y="5085"/>
                    <a:pt x="1" y="5441"/>
                    <a:pt x="1" y="5441"/>
                  </a:cubicBezTo>
                  <a:cubicBezTo>
                    <a:pt x="1" y="5441"/>
                    <a:pt x="260" y="5117"/>
                    <a:pt x="616" y="4632"/>
                  </a:cubicBezTo>
                  <a:cubicBezTo>
                    <a:pt x="810" y="4373"/>
                    <a:pt x="1005" y="4081"/>
                    <a:pt x="1199" y="3790"/>
                  </a:cubicBezTo>
                  <a:cubicBezTo>
                    <a:pt x="1425" y="3466"/>
                    <a:pt x="1620" y="3110"/>
                    <a:pt x="1846" y="2753"/>
                  </a:cubicBezTo>
                  <a:cubicBezTo>
                    <a:pt x="2688" y="1393"/>
                    <a:pt x="3563" y="1"/>
                    <a:pt x="35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6" name="Google Shape;2276;p60"/>
            <p:cNvSpPr/>
            <p:nvPr/>
          </p:nvSpPr>
          <p:spPr>
            <a:xfrm>
              <a:off x="1814400" y="1076825"/>
              <a:ext cx="120650" cy="52650"/>
            </a:xfrm>
            <a:custGeom>
              <a:avLst/>
              <a:gdLst/>
              <a:ahLst/>
              <a:cxnLst/>
              <a:rect l="l" t="t" r="r" b="b"/>
              <a:pathLst>
                <a:path w="4826" h="2106" extrusionOk="0">
                  <a:moveTo>
                    <a:pt x="4825" y="1"/>
                  </a:moveTo>
                  <a:lnTo>
                    <a:pt x="2396" y="972"/>
                  </a:lnTo>
                  <a:cubicBezTo>
                    <a:pt x="2073" y="1102"/>
                    <a:pt x="1781" y="1231"/>
                    <a:pt x="1490" y="1328"/>
                  </a:cubicBezTo>
                  <a:cubicBezTo>
                    <a:pt x="1198" y="1458"/>
                    <a:pt x="939" y="1587"/>
                    <a:pt x="713" y="1685"/>
                  </a:cubicBezTo>
                  <a:cubicBezTo>
                    <a:pt x="292" y="1911"/>
                    <a:pt x="0" y="2073"/>
                    <a:pt x="0" y="2073"/>
                  </a:cubicBezTo>
                  <a:lnTo>
                    <a:pt x="0" y="2106"/>
                  </a:lnTo>
                  <a:cubicBezTo>
                    <a:pt x="0" y="2106"/>
                    <a:pt x="324" y="2008"/>
                    <a:pt x="777" y="1847"/>
                  </a:cubicBezTo>
                  <a:cubicBezTo>
                    <a:pt x="1004" y="1749"/>
                    <a:pt x="1295" y="1652"/>
                    <a:pt x="1555" y="1523"/>
                  </a:cubicBezTo>
                  <a:cubicBezTo>
                    <a:pt x="1846" y="1393"/>
                    <a:pt x="2137" y="1264"/>
                    <a:pt x="2461" y="1134"/>
                  </a:cubicBezTo>
                  <a:cubicBezTo>
                    <a:pt x="3627" y="584"/>
                    <a:pt x="4825" y="33"/>
                    <a:pt x="4825" y="33"/>
                  </a:cubicBezTo>
                  <a:lnTo>
                    <a:pt x="482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7" name="Google Shape;2277;p60"/>
            <p:cNvSpPr/>
            <p:nvPr/>
          </p:nvSpPr>
          <p:spPr>
            <a:xfrm>
              <a:off x="1817625" y="1135925"/>
              <a:ext cx="345725" cy="12175"/>
            </a:xfrm>
            <a:custGeom>
              <a:avLst/>
              <a:gdLst/>
              <a:ahLst/>
              <a:cxnLst/>
              <a:rect l="l" t="t" r="r" b="b"/>
              <a:pathLst>
                <a:path w="13829" h="487" extrusionOk="0">
                  <a:moveTo>
                    <a:pt x="13828" y="1"/>
                  </a:moveTo>
                  <a:cubicBezTo>
                    <a:pt x="13828" y="1"/>
                    <a:pt x="10395" y="65"/>
                    <a:pt x="6931" y="163"/>
                  </a:cubicBezTo>
                  <a:cubicBezTo>
                    <a:pt x="5182" y="195"/>
                    <a:pt x="3466" y="260"/>
                    <a:pt x="2170" y="325"/>
                  </a:cubicBezTo>
                  <a:cubicBezTo>
                    <a:pt x="875" y="389"/>
                    <a:pt x="1" y="454"/>
                    <a:pt x="1" y="454"/>
                  </a:cubicBezTo>
                  <a:lnTo>
                    <a:pt x="1" y="486"/>
                  </a:lnTo>
                  <a:lnTo>
                    <a:pt x="2170" y="486"/>
                  </a:lnTo>
                  <a:cubicBezTo>
                    <a:pt x="3466" y="454"/>
                    <a:pt x="5182" y="389"/>
                    <a:pt x="6931" y="325"/>
                  </a:cubicBezTo>
                  <a:cubicBezTo>
                    <a:pt x="10396" y="163"/>
                    <a:pt x="13828" y="1"/>
                    <a:pt x="13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8" name="Google Shape;2278;p60"/>
            <p:cNvSpPr/>
            <p:nvPr/>
          </p:nvSpPr>
          <p:spPr>
            <a:xfrm>
              <a:off x="1814400" y="1169925"/>
              <a:ext cx="114175" cy="83425"/>
            </a:xfrm>
            <a:custGeom>
              <a:avLst/>
              <a:gdLst/>
              <a:ahLst/>
              <a:cxnLst/>
              <a:rect l="l" t="t" r="r" b="b"/>
              <a:pathLst>
                <a:path w="4567" h="3337" extrusionOk="0">
                  <a:moveTo>
                    <a:pt x="0" y="1"/>
                  </a:moveTo>
                  <a:cubicBezTo>
                    <a:pt x="0" y="1"/>
                    <a:pt x="259" y="260"/>
                    <a:pt x="680" y="584"/>
                  </a:cubicBezTo>
                  <a:cubicBezTo>
                    <a:pt x="874" y="746"/>
                    <a:pt x="1134" y="940"/>
                    <a:pt x="1393" y="1134"/>
                  </a:cubicBezTo>
                  <a:cubicBezTo>
                    <a:pt x="1652" y="1328"/>
                    <a:pt x="1943" y="1523"/>
                    <a:pt x="2235" y="1717"/>
                  </a:cubicBezTo>
                  <a:cubicBezTo>
                    <a:pt x="3400" y="2527"/>
                    <a:pt x="4566" y="3336"/>
                    <a:pt x="4566" y="3336"/>
                  </a:cubicBezTo>
                  <a:lnTo>
                    <a:pt x="4566" y="3304"/>
                  </a:lnTo>
                  <a:lnTo>
                    <a:pt x="2332" y="1588"/>
                  </a:lnTo>
                  <a:cubicBezTo>
                    <a:pt x="2040" y="1393"/>
                    <a:pt x="1781" y="1167"/>
                    <a:pt x="1522" y="972"/>
                  </a:cubicBezTo>
                  <a:cubicBezTo>
                    <a:pt x="1231" y="778"/>
                    <a:pt x="972" y="584"/>
                    <a:pt x="777" y="454"/>
                  </a:cubicBezTo>
                  <a:cubicBezTo>
                    <a:pt x="324" y="163"/>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9" name="Google Shape;2279;p60"/>
            <p:cNvSpPr/>
            <p:nvPr/>
          </p:nvSpPr>
          <p:spPr>
            <a:xfrm>
              <a:off x="1804675" y="1195025"/>
              <a:ext cx="68025" cy="102025"/>
            </a:xfrm>
            <a:custGeom>
              <a:avLst/>
              <a:gdLst/>
              <a:ahLst/>
              <a:cxnLst/>
              <a:rect l="l" t="t" r="r" b="b"/>
              <a:pathLst>
                <a:path w="2721" h="4081" extrusionOk="0">
                  <a:moveTo>
                    <a:pt x="1" y="1"/>
                  </a:moveTo>
                  <a:cubicBezTo>
                    <a:pt x="1" y="1"/>
                    <a:pt x="130" y="292"/>
                    <a:pt x="357" y="681"/>
                  </a:cubicBezTo>
                  <a:cubicBezTo>
                    <a:pt x="486" y="875"/>
                    <a:pt x="616" y="1102"/>
                    <a:pt x="778" y="1361"/>
                  </a:cubicBezTo>
                  <a:cubicBezTo>
                    <a:pt x="940" y="1587"/>
                    <a:pt x="1134" y="1846"/>
                    <a:pt x="1296" y="2073"/>
                  </a:cubicBezTo>
                  <a:lnTo>
                    <a:pt x="2721" y="4081"/>
                  </a:lnTo>
                  <a:cubicBezTo>
                    <a:pt x="2721" y="4081"/>
                    <a:pt x="2073" y="3045"/>
                    <a:pt x="1425" y="2008"/>
                  </a:cubicBezTo>
                  <a:cubicBezTo>
                    <a:pt x="1263" y="1749"/>
                    <a:pt x="1102" y="1490"/>
                    <a:pt x="972" y="1231"/>
                  </a:cubicBezTo>
                  <a:cubicBezTo>
                    <a:pt x="810" y="1005"/>
                    <a:pt x="648" y="778"/>
                    <a:pt x="486" y="584"/>
                  </a:cubicBezTo>
                  <a:cubicBezTo>
                    <a:pt x="227" y="227"/>
                    <a:pt x="33" y="1"/>
                    <a:pt x="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0" name="Google Shape;2280;p60"/>
            <p:cNvSpPr/>
            <p:nvPr/>
          </p:nvSpPr>
          <p:spPr>
            <a:xfrm>
              <a:off x="1774725" y="1198275"/>
              <a:ext cx="5700" cy="246925"/>
            </a:xfrm>
            <a:custGeom>
              <a:avLst/>
              <a:gdLst/>
              <a:ahLst/>
              <a:cxnLst/>
              <a:rect l="l" t="t" r="r" b="b"/>
              <a:pathLst>
                <a:path w="228" h="9877" extrusionOk="0">
                  <a:moveTo>
                    <a:pt x="33" y="0"/>
                  </a:moveTo>
                  <a:cubicBezTo>
                    <a:pt x="33" y="0"/>
                    <a:pt x="0" y="615"/>
                    <a:pt x="0" y="1522"/>
                  </a:cubicBezTo>
                  <a:cubicBezTo>
                    <a:pt x="0" y="2008"/>
                    <a:pt x="0" y="2526"/>
                    <a:pt x="0" y="3109"/>
                  </a:cubicBezTo>
                  <a:cubicBezTo>
                    <a:pt x="0" y="3692"/>
                    <a:pt x="33" y="4307"/>
                    <a:pt x="65" y="4955"/>
                  </a:cubicBezTo>
                  <a:lnTo>
                    <a:pt x="195" y="9877"/>
                  </a:lnTo>
                  <a:lnTo>
                    <a:pt x="227" y="9877"/>
                  </a:lnTo>
                  <a:lnTo>
                    <a:pt x="227" y="4922"/>
                  </a:lnTo>
                  <a:cubicBezTo>
                    <a:pt x="195" y="4307"/>
                    <a:pt x="195" y="3692"/>
                    <a:pt x="195" y="3109"/>
                  </a:cubicBezTo>
                  <a:cubicBezTo>
                    <a:pt x="195" y="2526"/>
                    <a:pt x="162" y="2008"/>
                    <a:pt x="162" y="1522"/>
                  </a:cubicBezTo>
                  <a:cubicBezTo>
                    <a:pt x="130" y="615"/>
                    <a:pt x="65"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1" name="Google Shape;2281;p60"/>
            <p:cNvSpPr/>
            <p:nvPr/>
          </p:nvSpPr>
          <p:spPr>
            <a:xfrm>
              <a:off x="1668675" y="1191800"/>
              <a:ext cx="83400" cy="95550"/>
            </a:xfrm>
            <a:custGeom>
              <a:avLst/>
              <a:gdLst/>
              <a:ahLst/>
              <a:cxnLst/>
              <a:rect l="l" t="t" r="r" b="b"/>
              <a:pathLst>
                <a:path w="3336" h="3822" extrusionOk="0">
                  <a:moveTo>
                    <a:pt x="3303" y="0"/>
                  </a:moveTo>
                  <a:cubicBezTo>
                    <a:pt x="3303" y="0"/>
                    <a:pt x="3077" y="194"/>
                    <a:pt x="2753" y="551"/>
                  </a:cubicBezTo>
                  <a:cubicBezTo>
                    <a:pt x="2591" y="713"/>
                    <a:pt x="2397" y="907"/>
                    <a:pt x="2202" y="1134"/>
                  </a:cubicBezTo>
                  <a:cubicBezTo>
                    <a:pt x="2008" y="1360"/>
                    <a:pt x="1814" y="1619"/>
                    <a:pt x="1587" y="1846"/>
                  </a:cubicBezTo>
                  <a:cubicBezTo>
                    <a:pt x="810" y="2850"/>
                    <a:pt x="0" y="3821"/>
                    <a:pt x="0" y="3821"/>
                  </a:cubicBezTo>
                  <a:cubicBezTo>
                    <a:pt x="0" y="3821"/>
                    <a:pt x="875" y="2882"/>
                    <a:pt x="1717" y="1975"/>
                  </a:cubicBezTo>
                  <a:cubicBezTo>
                    <a:pt x="1943" y="1716"/>
                    <a:pt x="2137" y="1490"/>
                    <a:pt x="2364" y="1295"/>
                  </a:cubicBezTo>
                  <a:cubicBezTo>
                    <a:pt x="2558" y="1069"/>
                    <a:pt x="2720" y="842"/>
                    <a:pt x="2882" y="648"/>
                  </a:cubicBezTo>
                  <a:cubicBezTo>
                    <a:pt x="3141" y="292"/>
                    <a:pt x="3336" y="0"/>
                    <a:pt x="33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2" name="Google Shape;2282;p60"/>
            <p:cNvSpPr/>
            <p:nvPr/>
          </p:nvSpPr>
          <p:spPr>
            <a:xfrm>
              <a:off x="1635475" y="1179650"/>
              <a:ext cx="98800" cy="45350"/>
            </a:xfrm>
            <a:custGeom>
              <a:avLst/>
              <a:gdLst/>
              <a:ahLst/>
              <a:cxnLst/>
              <a:rect l="l" t="t" r="r" b="b"/>
              <a:pathLst>
                <a:path w="3952" h="1814" extrusionOk="0">
                  <a:moveTo>
                    <a:pt x="3919" y="0"/>
                  </a:moveTo>
                  <a:cubicBezTo>
                    <a:pt x="3919" y="0"/>
                    <a:pt x="3660" y="65"/>
                    <a:pt x="3304" y="195"/>
                  </a:cubicBezTo>
                  <a:cubicBezTo>
                    <a:pt x="3109" y="292"/>
                    <a:pt x="2883" y="357"/>
                    <a:pt x="2656" y="486"/>
                  </a:cubicBezTo>
                  <a:cubicBezTo>
                    <a:pt x="2429" y="583"/>
                    <a:pt x="2170" y="713"/>
                    <a:pt x="1943" y="842"/>
                  </a:cubicBezTo>
                  <a:cubicBezTo>
                    <a:pt x="972" y="1296"/>
                    <a:pt x="1" y="1781"/>
                    <a:pt x="1" y="1781"/>
                  </a:cubicBezTo>
                  <a:lnTo>
                    <a:pt x="33" y="1814"/>
                  </a:lnTo>
                  <a:cubicBezTo>
                    <a:pt x="33" y="1814"/>
                    <a:pt x="1037" y="1393"/>
                    <a:pt x="2008" y="972"/>
                  </a:cubicBezTo>
                  <a:cubicBezTo>
                    <a:pt x="2267" y="875"/>
                    <a:pt x="2494" y="778"/>
                    <a:pt x="2753" y="680"/>
                  </a:cubicBezTo>
                  <a:cubicBezTo>
                    <a:pt x="2980" y="551"/>
                    <a:pt x="3174" y="454"/>
                    <a:pt x="3368" y="357"/>
                  </a:cubicBezTo>
                  <a:cubicBezTo>
                    <a:pt x="3725" y="162"/>
                    <a:pt x="3951" y="0"/>
                    <a:pt x="39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3" name="Google Shape;2283;p60"/>
            <p:cNvSpPr/>
            <p:nvPr/>
          </p:nvSpPr>
          <p:spPr>
            <a:xfrm>
              <a:off x="1426600" y="1137550"/>
              <a:ext cx="301200" cy="14150"/>
            </a:xfrm>
            <a:custGeom>
              <a:avLst/>
              <a:gdLst/>
              <a:ahLst/>
              <a:cxnLst/>
              <a:rect l="l" t="t" r="r" b="b"/>
              <a:pathLst>
                <a:path w="12048" h="566" extrusionOk="0">
                  <a:moveTo>
                    <a:pt x="1" y="0"/>
                  </a:moveTo>
                  <a:lnTo>
                    <a:pt x="1" y="33"/>
                  </a:lnTo>
                  <a:cubicBezTo>
                    <a:pt x="1" y="33"/>
                    <a:pt x="3012" y="195"/>
                    <a:pt x="6024" y="357"/>
                  </a:cubicBezTo>
                  <a:cubicBezTo>
                    <a:pt x="7514" y="454"/>
                    <a:pt x="9036" y="519"/>
                    <a:pt x="10169" y="551"/>
                  </a:cubicBezTo>
                  <a:cubicBezTo>
                    <a:pt x="10547" y="562"/>
                    <a:pt x="10881" y="565"/>
                    <a:pt x="11160" y="565"/>
                  </a:cubicBezTo>
                  <a:cubicBezTo>
                    <a:pt x="11716" y="565"/>
                    <a:pt x="12047" y="551"/>
                    <a:pt x="12047" y="551"/>
                  </a:cubicBezTo>
                  <a:cubicBezTo>
                    <a:pt x="12047" y="551"/>
                    <a:pt x="11302" y="454"/>
                    <a:pt x="10169" y="389"/>
                  </a:cubicBezTo>
                  <a:cubicBezTo>
                    <a:pt x="9036" y="292"/>
                    <a:pt x="7514" y="260"/>
                    <a:pt x="6024" y="195"/>
                  </a:cubicBez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Shape 2287"/>
        <p:cNvGrpSpPr/>
        <p:nvPr/>
      </p:nvGrpSpPr>
      <p:grpSpPr>
        <a:xfrm>
          <a:off x="0" y="0"/>
          <a:ext cx="0" cy="0"/>
          <a:chOff x="0" y="0"/>
          <a:chExt cx="0" cy="0"/>
        </a:xfrm>
      </p:grpSpPr>
      <p:sp>
        <p:nvSpPr>
          <p:cNvPr id="2288" name="Google Shape;2288;p61"/>
          <p:cNvSpPr/>
          <p:nvPr/>
        </p:nvSpPr>
        <p:spPr>
          <a:xfrm>
            <a:off x="3264400" y="1677326"/>
            <a:ext cx="2615100" cy="2615100"/>
          </a:xfrm>
          <a:prstGeom prst="ellipse">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9" name="Google Shape;2289;p61"/>
          <p:cNvSpPr txBox="1">
            <a:spLocks noGrp="1"/>
          </p:cNvSpPr>
          <p:nvPr>
            <p:ph type="title"/>
          </p:nvPr>
        </p:nvSpPr>
        <p:spPr>
          <a:xfrm>
            <a:off x="713100" y="539400"/>
            <a:ext cx="77178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DINGE ZU TUN</a:t>
            </a:r>
            <a:endParaRPr/>
          </a:p>
        </p:txBody>
      </p:sp>
      <p:grpSp>
        <p:nvGrpSpPr>
          <p:cNvPr id="2290" name="Google Shape;2290;p61"/>
          <p:cNvGrpSpPr/>
          <p:nvPr/>
        </p:nvGrpSpPr>
        <p:grpSpPr>
          <a:xfrm>
            <a:off x="6342276" y="1870796"/>
            <a:ext cx="2094486" cy="861309"/>
            <a:chOff x="6342276" y="1870796"/>
            <a:chExt cx="2094486" cy="861309"/>
          </a:xfrm>
        </p:grpSpPr>
        <p:sp>
          <p:nvSpPr>
            <p:cNvPr id="2291" name="Google Shape;2291;p61"/>
            <p:cNvSpPr txBox="1"/>
            <p:nvPr/>
          </p:nvSpPr>
          <p:spPr>
            <a:xfrm>
              <a:off x="6342462" y="1870796"/>
              <a:ext cx="2094300" cy="400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000">
                  <a:solidFill>
                    <a:schemeClr val="dk1"/>
                  </a:solidFill>
                  <a:latin typeface="Vollkorn"/>
                  <a:ea typeface="Vollkorn"/>
                  <a:cs typeface="Vollkorn"/>
                  <a:sym typeface="Vollkorn"/>
                </a:rPr>
                <a:t>MARS</a:t>
              </a:r>
              <a:endParaRPr sz="2000">
                <a:solidFill>
                  <a:schemeClr val="dk1"/>
                </a:solidFill>
                <a:latin typeface="Vollkorn"/>
                <a:ea typeface="Vollkorn"/>
                <a:cs typeface="Vollkorn"/>
                <a:sym typeface="Vollkorn"/>
              </a:endParaRPr>
            </a:p>
          </p:txBody>
        </p:sp>
        <p:sp>
          <p:nvSpPr>
            <p:cNvPr id="2292" name="Google Shape;2292;p61"/>
            <p:cNvSpPr txBox="1"/>
            <p:nvPr/>
          </p:nvSpPr>
          <p:spPr>
            <a:xfrm>
              <a:off x="6342276" y="2271305"/>
              <a:ext cx="2094300" cy="4608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dk2"/>
                  </a:solidFill>
                  <a:latin typeface="Roboto"/>
                  <a:ea typeface="Roboto"/>
                  <a:cs typeface="Roboto"/>
                  <a:sym typeface="Roboto"/>
                </a:rPr>
                <a:t>Der Mars ist eigentlich sehr kalt</a:t>
              </a:r>
              <a:endParaRPr>
                <a:solidFill>
                  <a:schemeClr val="dk2"/>
                </a:solidFill>
                <a:latin typeface="Roboto"/>
                <a:ea typeface="Roboto"/>
                <a:cs typeface="Roboto"/>
                <a:sym typeface="Roboto"/>
              </a:endParaRPr>
            </a:p>
          </p:txBody>
        </p:sp>
      </p:grpSp>
      <p:sp>
        <p:nvSpPr>
          <p:cNvPr id="2293" name="Google Shape;2293;p61"/>
          <p:cNvSpPr txBox="1"/>
          <p:nvPr/>
        </p:nvSpPr>
        <p:spPr>
          <a:xfrm>
            <a:off x="3244427" y="1784696"/>
            <a:ext cx="622200" cy="572700"/>
          </a:xfrm>
          <a:prstGeom prst="rect">
            <a:avLst/>
          </a:prstGeom>
          <a:solidFill>
            <a:schemeClr val="lt2"/>
          </a:solidFill>
          <a:ln w="19050" cap="flat" cmpd="sng">
            <a:solidFill>
              <a:schemeClr val="dk1"/>
            </a:solidFill>
            <a:prstDash val="solid"/>
            <a:round/>
            <a:headEnd type="none" w="sm" len="sm"/>
            <a:tailEnd type="none" w="sm" len="sm"/>
          </a:ln>
        </p:spPr>
        <p:txBody>
          <a:bodyPr spcFirstLastPara="1" wrap="square" lIns="91425" tIns="0" rIns="91425" bIns="91425" anchor="ctr" anchorCtr="0">
            <a:noAutofit/>
          </a:bodyPr>
          <a:lstStyle/>
          <a:p>
            <a:pPr marL="0" lvl="0" indent="0" algn="ctr" rtl="0">
              <a:spcBef>
                <a:spcPts val="0"/>
              </a:spcBef>
              <a:spcAft>
                <a:spcPts val="0"/>
              </a:spcAft>
              <a:buNone/>
            </a:pPr>
            <a:r>
              <a:rPr lang="en" sz="2400">
                <a:solidFill>
                  <a:schemeClr val="dk1"/>
                </a:solidFill>
                <a:latin typeface="Vollkorn"/>
                <a:ea typeface="Vollkorn"/>
                <a:cs typeface="Vollkorn"/>
                <a:sym typeface="Vollkorn"/>
              </a:rPr>
              <a:t>1</a:t>
            </a:r>
            <a:endParaRPr sz="2400">
              <a:solidFill>
                <a:schemeClr val="dk1"/>
              </a:solidFill>
              <a:latin typeface="Vollkorn"/>
              <a:ea typeface="Vollkorn"/>
              <a:cs typeface="Vollkorn"/>
              <a:sym typeface="Vollkorn"/>
            </a:endParaRPr>
          </a:p>
        </p:txBody>
      </p:sp>
      <p:sp>
        <p:nvSpPr>
          <p:cNvPr id="2294" name="Google Shape;2294;p61"/>
          <p:cNvSpPr txBox="1"/>
          <p:nvPr/>
        </p:nvSpPr>
        <p:spPr>
          <a:xfrm>
            <a:off x="5282127" y="1784696"/>
            <a:ext cx="622200" cy="572700"/>
          </a:xfrm>
          <a:prstGeom prst="rect">
            <a:avLst/>
          </a:prstGeom>
          <a:solidFill>
            <a:schemeClr val="lt2"/>
          </a:solidFill>
          <a:ln w="19050" cap="flat" cmpd="sng">
            <a:solidFill>
              <a:schemeClr val="dk1"/>
            </a:solidFill>
            <a:prstDash val="solid"/>
            <a:round/>
            <a:headEnd type="none" w="sm" len="sm"/>
            <a:tailEnd type="none" w="sm" len="sm"/>
          </a:ln>
        </p:spPr>
        <p:txBody>
          <a:bodyPr spcFirstLastPara="1" wrap="square" lIns="91425" tIns="0" rIns="91425" bIns="91425" anchor="ctr" anchorCtr="0">
            <a:noAutofit/>
          </a:bodyPr>
          <a:lstStyle/>
          <a:p>
            <a:pPr marL="0" lvl="0" indent="0" algn="ctr" rtl="0">
              <a:spcBef>
                <a:spcPts val="0"/>
              </a:spcBef>
              <a:spcAft>
                <a:spcPts val="0"/>
              </a:spcAft>
              <a:buNone/>
            </a:pPr>
            <a:r>
              <a:rPr lang="en" sz="2400">
                <a:solidFill>
                  <a:schemeClr val="dk1"/>
                </a:solidFill>
                <a:latin typeface="Vollkorn"/>
                <a:ea typeface="Vollkorn"/>
                <a:cs typeface="Vollkorn"/>
                <a:sym typeface="Vollkorn"/>
              </a:rPr>
              <a:t>2</a:t>
            </a:r>
            <a:endParaRPr sz="2400">
              <a:solidFill>
                <a:schemeClr val="dk1"/>
              </a:solidFill>
              <a:latin typeface="Vollkorn"/>
              <a:ea typeface="Vollkorn"/>
              <a:cs typeface="Vollkorn"/>
              <a:sym typeface="Vollkorn"/>
            </a:endParaRPr>
          </a:p>
        </p:txBody>
      </p:sp>
      <p:sp>
        <p:nvSpPr>
          <p:cNvPr id="2295" name="Google Shape;2295;p61"/>
          <p:cNvSpPr txBox="1"/>
          <p:nvPr/>
        </p:nvSpPr>
        <p:spPr>
          <a:xfrm>
            <a:off x="3244427" y="3621273"/>
            <a:ext cx="622200" cy="572700"/>
          </a:xfrm>
          <a:prstGeom prst="rect">
            <a:avLst/>
          </a:prstGeom>
          <a:solidFill>
            <a:schemeClr val="lt2"/>
          </a:solidFill>
          <a:ln w="19050" cap="flat" cmpd="sng">
            <a:solidFill>
              <a:schemeClr val="dk1"/>
            </a:solidFill>
            <a:prstDash val="solid"/>
            <a:round/>
            <a:headEnd type="none" w="sm" len="sm"/>
            <a:tailEnd type="none" w="sm" len="sm"/>
          </a:ln>
        </p:spPr>
        <p:txBody>
          <a:bodyPr spcFirstLastPara="1" wrap="square" lIns="91425" tIns="0" rIns="91425" bIns="91425" anchor="ctr" anchorCtr="0">
            <a:noAutofit/>
          </a:bodyPr>
          <a:lstStyle/>
          <a:p>
            <a:pPr marL="0" lvl="0" indent="0" algn="ctr" rtl="0">
              <a:spcBef>
                <a:spcPts val="0"/>
              </a:spcBef>
              <a:spcAft>
                <a:spcPts val="0"/>
              </a:spcAft>
              <a:buNone/>
            </a:pPr>
            <a:r>
              <a:rPr lang="en" sz="2400">
                <a:solidFill>
                  <a:schemeClr val="dk1"/>
                </a:solidFill>
                <a:latin typeface="Vollkorn"/>
                <a:ea typeface="Vollkorn"/>
                <a:cs typeface="Vollkorn"/>
                <a:sym typeface="Vollkorn"/>
              </a:rPr>
              <a:t>3</a:t>
            </a:r>
            <a:endParaRPr sz="2400">
              <a:solidFill>
                <a:schemeClr val="dk1"/>
              </a:solidFill>
              <a:latin typeface="Vollkorn"/>
              <a:ea typeface="Vollkorn"/>
              <a:cs typeface="Vollkorn"/>
              <a:sym typeface="Vollkorn"/>
            </a:endParaRPr>
          </a:p>
        </p:txBody>
      </p:sp>
      <p:sp>
        <p:nvSpPr>
          <p:cNvPr id="2296" name="Google Shape;2296;p61"/>
          <p:cNvSpPr txBox="1"/>
          <p:nvPr/>
        </p:nvSpPr>
        <p:spPr>
          <a:xfrm>
            <a:off x="5282127" y="3621273"/>
            <a:ext cx="622200" cy="572700"/>
          </a:xfrm>
          <a:prstGeom prst="rect">
            <a:avLst/>
          </a:prstGeom>
          <a:solidFill>
            <a:schemeClr val="lt2"/>
          </a:solidFill>
          <a:ln w="19050" cap="flat" cmpd="sng">
            <a:solidFill>
              <a:schemeClr val="dk1"/>
            </a:solidFill>
            <a:prstDash val="solid"/>
            <a:round/>
            <a:headEnd type="none" w="sm" len="sm"/>
            <a:tailEnd type="none" w="sm" len="sm"/>
          </a:ln>
        </p:spPr>
        <p:txBody>
          <a:bodyPr spcFirstLastPara="1" wrap="square" lIns="91425" tIns="0" rIns="91425" bIns="91425" anchor="ctr" anchorCtr="0">
            <a:noAutofit/>
          </a:bodyPr>
          <a:lstStyle/>
          <a:p>
            <a:pPr marL="0" lvl="0" indent="0" algn="ctr" rtl="0">
              <a:spcBef>
                <a:spcPts val="0"/>
              </a:spcBef>
              <a:spcAft>
                <a:spcPts val="0"/>
              </a:spcAft>
              <a:buNone/>
            </a:pPr>
            <a:r>
              <a:rPr lang="en" sz="2400">
                <a:solidFill>
                  <a:schemeClr val="dk1"/>
                </a:solidFill>
                <a:latin typeface="Vollkorn"/>
                <a:ea typeface="Vollkorn"/>
                <a:cs typeface="Vollkorn"/>
                <a:sym typeface="Vollkorn"/>
              </a:rPr>
              <a:t>4</a:t>
            </a:r>
            <a:endParaRPr sz="2400">
              <a:solidFill>
                <a:schemeClr val="dk1"/>
              </a:solidFill>
              <a:latin typeface="Vollkorn"/>
              <a:ea typeface="Vollkorn"/>
              <a:cs typeface="Vollkorn"/>
              <a:sym typeface="Vollkorn"/>
            </a:endParaRPr>
          </a:p>
        </p:txBody>
      </p:sp>
      <p:grpSp>
        <p:nvGrpSpPr>
          <p:cNvPr id="2297" name="Google Shape;2297;p61"/>
          <p:cNvGrpSpPr/>
          <p:nvPr/>
        </p:nvGrpSpPr>
        <p:grpSpPr>
          <a:xfrm>
            <a:off x="713100" y="1870796"/>
            <a:ext cx="2094186" cy="861309"/>
            <a:chOff x="713100" y="1870796"/>
            <a:chExt cx="2094186" cy="861309"/>
          </a:xfrm>
        </p:grpSpPr>
        <p:sp>
          <p:nvSpPr>
            <p:cNvPr id="2298" name="Google Shape;2298;p61"/>
            <p:cNvSpPr txBox="1"/>
            <p:nvPr/>
          </p:nvSpPr>
          <p:spPr>
            <a:xfrm>
              <a:off x="713286" y="1870796"/>
              <a:ext cx="2094000" cy="4005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sz="2000">
                  <a:solidFill>
                    <a:schemeClr val="dk1"/>
                  </a:solidFill>
                  <a:latin typeface="Vollkorn"/>
                  <a:ea typeface="Vollkorn"/>
                  <a:cs typeface="Vollkorn"/>
                  <a:sym typeface="Vollkorn"/>
                </a:rPr>
                <a:t>PLUTO</a:t>
              </a:r>
              <a:endParaRPr sz="2000">
                <a:solidFill>
                  <a:schemeClr val="dk1"/>
                </a:solidFill>
                <a:latin typeface="Vollkorn"/>
                <a:ea typeface="Vollkorn"/>
                <a:cs typeface="Vollkorn"/>
                <a:sym typeface="Vollkorn"/>
              </a:endParaRPr>
            </a:p>
          </p:txBody>
        </p:sp>
        <p:sp>
          <p:nvSpPr>
            <p:cNvPr id="2299" name="Google Shape;2299;p61"/>
            <p:cNvSpPr txBox="1"/>
            <p:nvPr/>
          </p:nvSpPr>
          <p:spPr>
            <a:xfrm>
              <a:off x="713100" y="2271305"/>
              <a:ext cx="2094000" cy="4608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a:solidFill>
                    <a:schemeClr val="dk2"/>
                  </a:solidFill>
                  <a:latin typeface="Roboto"/>
                  <a:ea typeface="Roboto"/>
                  <a:cs typeface="Roboto"/>
                  <a:sym typeface="Roboto"/>
                </a:rPr>
                <a:t>Pluto wird nun als Zwergplanet betrachtet</a:t>
              </a:r>
              <a:endParaRPr>
                <a:solidFill>
                  <a:schemeClr val="dk2"/>
                </a:solidFill>
                <a:latin typeface="Roboto"/>
                <a:ea typeface="Roboto"/>
                <a:cs typeface="Roboto"/>
                <a:sym typeface="Roboto"/>
              </a:endParaRPr>
            </a:p>
          </p:txBody>
        </p:sp>
      </p:grpSp>
      <p:grpSp>
        <p:nvGrpSpPr>
          <p:cNvPr id="2300" name="Google Shape;2300;p61"/>
          <p:cNvGrpSpPr/>
          <p:nvPr/>
        </p:nvGrpSpPr>
        <p:grpSpPr>
          <a:xfrm>
            <a:off x="3959912" y="2195041"/>
            <a:ext cx="1226220" cy="1598376"/>
            <a:chOff x="5065525" y="3342050"/>
            <a:chExt cx="662750" cy="863800"/>
          </a:xfrm>
        </p:grpSpPr>
        <p:sp>
          <p:nvSpPr>
            <p:cNvPr id="2301" name="Google Shape;2301;p61"/>
            <p:cNvSpPr/>
            <p:nvPr/>
          </p:nvSpPr>
          <p:spPr>
            <a:xfrm>
              <a:off x="5375725" y="3502450"/>
              <a:ext cx="200175" cy="649050"/>
            </a:xfrm>
            <a:custGeom>
              <a:avLst/>
              <a:gdLst/>
              <a:ahLst/>
              <a:cxnLst/>
              <a:rect l="l" t="t" r="r" b="b"/>
              <a:pathLst>
                <a:path w="8007" h="25962" extrusionOk="0">
                  <a:moveTo>
                    <a:pt x="125" y="21216"/>
                  </a:moveTo>
                  <a:cubicBezTo>
                    <a:pt x="125" y="21221"/>
                    <a:pt x="125" y="21226"/>
                    <a:pt x="125" y="21231"/>
                  </a:cubicBezTo>
                  <a:lnTo>
                    <a:pt x="125" y="21231"/>
                  </a:lnTo>
                  <a:cubicBezTo>
                    <a:pt x="124" y="21230"/>
                    <a:pt x="124" y="21229"/>
                    <a:pt x="124" y="21229"/>
                  </a:cubicBezTo>
                  <a:lnTo>
                    <a:pt x="124" y="21229"/>
                  </a:lnTo>
                  <a:cubicBezTo>
                    <a:pt x="122" y="21269"/>
                    <a:pt x="120" y="21305"/>
                    <a:pt x="118" y="21338"/>
                  </a:cubicBezTo>
                  <a:lnTo>
                    <a:pt x="118" y="21338"/>
                  </a:lnTo>
                  <a:cubicBezTo>
                    <a:pt x="121" y="21268"/>
                    <a:pt x="123" y="21225"/>
                    <a:pt x="124" y="21225"/>
                  </a:cubicBezTo>
                  <a:cubicBezTo>
                    <a:pt x="124" y="21225"/>
                    <a:pt x="124" y="21226"/>
                    <a:pt x="124" y="21229"/>
                  </a:cubicBezTo>
                  <a:lnTo>
                    <a:pt x="124" y="21229"/>
                  </a:lnTo>
                  <a:cubicBezTo>
                    <a:pt x="125" y="21224"/>
                    <a:pt x="125" y="21220"/>
                    <a:pt x="125" y="21216"/>
                  </a:cubicBezTo>
                  <a:close/>
                  <a:moveTo>
                    <a:pt x="81" y="22648"/>
                  </a:moveTo>
                  <a:cubicBezTo>
                    <a:pt x="80" y="22659"/>
                    <a:pt x="80" y="22671"/>
                    <a:pt x="79" y="22682"/>
                  </a:cubicBezTo>
                  <a:cubicBezTo>
                    <a:pt x="79" y="22683"/>
                    <a:pt x="79" y="22684"/>
                    <a:pt x="79" y="22684"/>
                  </a:cubicBezTo>
                  <a:cubicBezTo>
                    <a:pt x="79" y="22684"/>
                    <a:pt x="80" y="22671"/>
                    <a:pt x="81" y="22648"/>
                  </a:cubicBezTo>
                  <a:close/>
                  <a:moveTo>
                    <a:pt x="119" y="21844"/>
                  </a:moveTo>
                  <a:lnTo>
                    <a:pt x="119" y="21844"/>
                  </a:lnTo>
                  <a:cubicBezTo>
                    <a:pt x="100" y="22351"/>
                    <a:pt x="79" y="22958"/>
                    <a:pt x="79" y="23072"/>
                  </a:cubicBezTo>
                  <a:cubicBezTo>
                    <a:pt x="95" y="22666"/>
                    <a:pt x="111" y="22249"/>
                    <a:pt x="119" y="21844"/>
                  </a:cubicBezTo>
                  <a:close/>
                  <a:moveTo>
                    <a:pt x="125" y="24149"/>
                  </a:moveTo>
                  <a:cubicBezTo>
                    <a:pt x="125" y="24152"/>
                    <a:pt x="125" y="24154"/>
                    <a:pt x="125" y="24157"/>
                  </a:cubicBezTo>
                  <a:lnTo>
                    <a:pt x="125" y="24157"/>
                  </a:lnTo>
                  <a:cubicBezTo>
                    <a:pt x="125" y="24157"/>
                    <a:pt x="125" y="24158"/>
                    <a:pt x="125" y="24159"/>
                  </a:cubicBezTo>
                  <a:lnTo>
                    <a:pt x="125" y="24159"/>
                  </a:lnTo>
                  <a:cubicBezTo>
                    <a:pt x="125" y="24155"/>
                    <a:pt x="125" y="24152"/>
                    <a:pt x="125" y="24149"/>
                  </a:cubicBezTo>
                  <a:close/>
                  <a:moveTo>
                    <a:pt x="7577" y="25085"/>
                  </a:moveTo>
                  <a:cubicBezTo>
                    <a:pt x="7576" y="25085"/>
                    <a:pt x="7576" y="25086"/>
                    <a:pt x="7576" y="25087"/>
                  </a:cubicBezTo>
                  <a:lnTo>
                    <a:pt x="7576" y="25087"/>
                  </a:lnTo>
                  <a:cubicBezTo>
                    <a:pt x="7574" y="25118"/>
                    <a:pt x="7573" y="25149"/>
                    <a:pt x="7571" y="25180"/>
                  </a:cubicBezTo>
                  <a:cubicBezTo>
                    <a:pt x="7577" y="25113"/>
                    <a:pt x="7579" y="25085"/>
                    <a:pt x="7577" y="25085"/>
                  </a:cubicBezTo>
                  <a:close/>
                  <a:moveTo>
                    <a:pt x="7732" y="0"/>
                  </a:moveTo>
                  <a:cubicBezTo>
                    <a:pt x="7617" y="115"/>
                    <a:pt x="7503" y="229"/>
                    <a:pt x="7388" y="344"/>
                  </a:cubicBezTo>
                  <a:lnTo>
                    <a:pt x="7273" y="458"/>
                  </a:lnTo>
                  <a:cubicBezTo>
                    <a:pt x="7251" y="504"/>
                    <a:pt x="7205" y="527"/>
                    <a:pt x="7182" y="550"/>
                  </a:cubicBezTo>
                  <a:cubicBezTo>
                    <a:pt x="7044" y="664"/>
                    <a:pt x="6907" y="756"/>
                    <a:pt x="6746" y="848"/>
                  </a:cubicBezTo>
                  <a:cubicBezTo>
                    <a:pt x="6426" y="1008"/>
                    <a:pt x="6036" y="1077"/>
                    <a:pt x="5647" y="1123"/>
                  </a:cubicBezTo>
                  <a:lnTo>
                    <a:pt x="5532" y="1146"/>
                  </a:lnTo>
                  <a:lnTo>
                    <a:pt x="4455" y="1146"/>
                  </a:lnTo>
                  <a:cubicBezTo>
                    <a:pt x="4043" y="1146"/>
                    <a:pt x="3631" y="1123"/>
                    <a:pt x="3218" y="1077"/>
                  </a:cubicBezTo>
                  <a:cubicBezTo>
                    <a:pt x="2806" y="1031"/>
                    <a:pt x="2393" y="939"/>
                    <a:pt x="2004" y="779"/>
                  </a:cubicBezTo>
                  <a:cubicBezTo>
                    <a:pt x="1821" y="710"/>
                    <a:pt x="1637" y="619"/>
                    <a:pt x="1477" y="481"/>
                  </a:cubicBezTo>
                  <a:lnTo>
                    <a:pt x="1431" y="435"/>
                  </a:lnTo>
                  <a:cubicBezTo>
                    <a:pt x="1408" y="435"/>
                    <a:pt x="1339" y="367"/>
                    <a:pt x="1339" y="367"/>
                  </a:cubicBezTo>
                  <a:lnTo>
                    <a:pt x="1110" y="252"/>
                  </a:lnTo>
                  <a:cubicBezTo>
                    <a:pt x="1086" y="233"/>
                    <a:pt x="1067" y="225"/>
                    <a:pt x="1052" y="225"/>
                  </a:cubicBezTo>
                  <a:cubicBezTo>
                    <a:pt x="994" y="225"/>
                    <a:pt x="986" y="340"/>
                    <a:pt x="950" y="412"/>
                  </a:cubicBezTo>
                  <a:cubicBezTo>
                    <a:pt x="904" y="527"/>
                    <a:pt x="881" y="550"/>
                    <a:pt x="881" y="619"/>
                  </a:cubicBezTo>
                  <a:cubicBezTo>
                    <a:pt x="629" y="1466"/>
                    <a:pt x="675" y="2360"/>
                    <a:pt x="652" y="3185"/>
                  </a:cubicBezTo>
                  <a:cubicBezTo>
                    <a:pt x="652" y="3597"/>
                    <a:pt x="652" y="4010"/>
                    <a:pt x="606" y="4399"/>
                  </a:cubicBezTo>
                  <a:cubicBezTo>
                    <a:pt x="583" y="4811"/>
                    <a:pt x="560" y="5201"/>
                    <a:pt x="538" y="5590"/>
                  </a:cubicBezTo>
                  <a:cubicBezTo>
                    <a:pt x="469" y="6369"/>
                    <a:pt x="400" y="7103"/>
                    <a:pt x="354" y="7767"/>
                  </a:cubicBezTo>
                  <a:cubicBezTo>
                    <a:pt x="263" y="9119"/>
                    <a:pt x="285" y="10241"/>
                    <a:pt x="285" y="10975"/>
                  </a:cubicBezTo>
                  <a:lnTo>
                    <a:pt x="285" y="11341"/>
                  </a:lnTo>
                  <a:cubicBezTo>
                    <a:pt x="263" y="13564"/>
                    <a:pt x="148" y="16244"/>
                    <a:pt x="102" y="18123"/>
                  </a:cubicBezTo>
                  <a:cubicBezTo>
                    <a:pt x="79" y="18993"/>
                    <a:pt x="56" y="19864"/>
                    <a:pt x="33" y="20735"/>
                  </a:cubicBezTo>
                  <a:cubicBezTo>
                    <a:pt x="46" y="20524"/>
                    <a:pt x="58" y="20313"/>
                    <a:pt x="67" y="20114"/>
                  </a:cubicBezTo>
                  <a:lnTo>
                    <a:pt x="67" y="20114"/>
                  </a:lnTo>
                  <a:cubicBezTo>
                    <a:pt x="49" y="20826"/>
                    <a:pt x="33" y="21461"/>
                    <a:pt x="33" y="21743"/>
                  </a:cubicBezTo>
                  <a:cubicBezTo>
                    <a:pt x="5" y="22533"/>
                    <a:pt x="0" y="22809"/>
                    <a:pt x="7" y="22809"/>
                  </a:cubicBezTo>
                  <a:cubicBezTo>
                    <a:pt x="18" y="22809"/>
                    <a:pt x="53" y="22263"/>
                    <a:pt x="79" y="21834"/>
                  </a:cubicBezTo>
                  <a:cubicBezTo>
                    <a:pt x="87" y="21660"/>
                    <a:pt x="90" y="21628"/>
                    <a:pt x="91" y="21628"/>
                  </a:cubicBezTo>
                  <a:cubicBezTo>
                    <a:pt x="92" y="21628"/>
                    <a:pt x="93" y="21638"/>
                    <a:pt x="94" y="21638"/>
                  </a:cubicBezTo>
                  <a:cubicBezTo>
                    <a:pt x="97" y="21638"/>
                    <a:pt x="103" y="21596"/>
                    <a:pt x="118" y="21338"/>
                  </a:cubicBezTo>
                  <a:lnTo>
                    <a:pt x="118" y="21338"/>
                  </a:lnTo>
                  <a:cubicBezTo>
                    <a:pt x="107" y="21642"/>
                    <a:pt x="86" y="22466"/>
                    <a:pt x="81" y="22648"/>
                  </a:cubicBezTo>
                  <a:lnTo>
                    <a:pt x="81" y="22648"/>
                  </a:lnTo>
                  <a:cubicBezTo>
                    <a:pt x="102" y="22081"/>
                    <a:pt x="103" y="21805"/>
                    <a:pt x="125" y="21231"/>
                  </a:cubicBezTo>
                  <a:lnTo>
                    <a:pt x="125" y="21231"/>
                  </a:lnTo>
                  <a:cubicBezTo>
                    <a:pt x="125" y="21240"/>
                    <a:pt x="125" y="21257"/>
                    <a:pt x="125" y="21285"/>
                  </a:cubicBezTo>
                  <a:cubicBezTo>
                    <a:pt x="125" y="21467"/>
                    <a:pt x="123" y="21654"/>
                    <a:pt x="119" y="21844"/>
                  </a:cubicBezTo>
                  <a:lnTo>
                    <a:pt x="119" y="21844"/>
                  </a:lnTo>
                  <a:cubicBezTo>
                    <a:pt x="133" y="21453"/>
                    <a:pt x="147" y="21121"/>
                    <a:pt x="148" y="21121"/>
                  </a:cubicBezTo>
                  <a:cubicBezTo>
                    <a:pt x="148" y="21121"/>
                    <a:pt x="148" y="21122"/>
                    <a:pt x="148" y="21124"/>
                  </a:cubicBezTo>
                  <a:cubicBezTo>
                    <a:pt x="148" y="21445"/>
                    <a:pt x="79" y="22774"/>
                    <a:pt x="102" y="22888"/>
                  </a:cubicBezTo>
                  <a:cubicBezTo>
                    <a:pt x="102" y="22852"/>
                    <a:pt x="109" y="22693"/>
                    <a:pt x="115" y="22510"/>
                  </a:cubicBezTo>
                  <a:lnTo>
                    <a:pt x="115" y="22510"/>
                  </a:lnTo>
                  <a:cubicBezTo>
                    <a:pt x="102" y="23179"/>
                    <a:pt x="102" y="23695"/>
                    <a:pt x="102" y="23919"/>
                  </a:cubicBezTo>
                  <a:cubicBezTo>
                    <a:pt x="102" y="23997"/>
                    <a:pt x="102" y="24039"/>
                    <a:pt x="103" y="24039"/>
                  </a:cubicBezTo>
                  <a:cubicBezTo>
                    <a:pt x="104" y="24039"/>
                    <a:pt x="109" y="23777"/>
                    <a:pt x="125" y="23186"/>
                  </a:cubicBezTo>
                  <a:lnTo>
                    <a:pt x="125" y="23186"/>
                  </a:lnTo>
                  <a:cubicBezTo>
                    <a:pt x="125" y="23759"/>
                    <a:pt x="102" y="24584"/>
                    <a:pt x="148" y="25180"/>
                  </a:cubicBezTo>
                  <a:cubicBezTo>
                    <a:pt x="133" y="24986"/>
                    <a:pt x="128" y="24697"/>
                    <a:pt x="126" y="24442"/>
                  </a:cubicBezTo>
                  <a:lnTo>
                    <a:pt x="126" y="24442"/>
                  </a:lnTo>
                  <a:cubicBezTo>
                    <a:pt x="128" y="24665"/>
                    <a:pt x="133" y="24888"/>
                    <a:pt x="148" y="25111"/>
                  </a:cubicBezTo>
                  <a:cubicBezTo>
                    <a:pt x="148" y="25042"/>
                    <a:pt x="148" y="24996"/>
                    <a:pt x="148" y="24928"/>
                  </a:cubicBezTo>
                  <a:cubicBezTo>
                    <a:pt x="148" y="24680"/>
                    <a:pt x="126" y="24432"/>
                    <a:pt x="125" y="24162"/>
                  </a:cubicBezTo>
                  <a:lnTo>
                    <a:pt x="125" y="24162"/>
                  </a:lnTo>
                  <a:cubicBezTo>
                    <a:pt x="125" y="24161"/>
                    <a:pt x="125" y="24160"/>
                    <a:pt x="125" y="24159"/>
                  </a:cubicBezTo>
                  <a:lnTo>
                    <a:pt x="125" y="24159"/>
                  </a:lnTo>
                  <a:cubicBezTo>
                    <a:pt x="126" y="24385"/>
                    <a:pt x="148" y="24610"/>
                    <a:pt x="148" y="24836"/>
                  </a:cubicBezTo>
                  <a:cubicBezTo>
                    <a:pt x="148" y="24653"/>
                    <a:pt x="148" y="24446"/>
                    <a:pt x="148" y="24240"/>
                  </a:cubicBezTo>
                  <a:cubicBezTo>
                    <a:pt x="148" y="23438"/>
                    <a:pt x="194" y="22659"/>
                    <a:pt x="194" y="22201"/>
                  </a:cubicBezTo>
                  <a:cubicBezTo>
                    <a:pt x="308" y="18627"/>
                    <a:pt x="492" y="15030"/>
                    <a:pt x="538" y="11456"/>
                  </a:cubicBezTo>
                  <a:cubicBezTo>
                    <a:pt x="538" y="11430"/>
                    <a:pt x="538" y="11392"/>
                    <a:pt x="538" y="11341"/>
                  </a:cubicBezTo>
                  <a:cubicBezTo>
                    <a:pt x="538" y="10402"/>
                    <a:pt x="538" y="9646"/>
                    <a:pt x="583" y="8729"/>
                  </a:cubicBezTo>
                  <a:lnTo>
                    <a:pt x="560" y="8661"/>
                  </a:lnTo>
                  <a:cubicBezTo>
                    <a:pt x="606" y="7950"/>
                    <a:pt x="675" y="7194"/>
                    <a:pt x="744" y="6438"/>
                  </a:cubicBezTo>
                  <a:cubicBezTo>
                    <a:pt x="790" y="5728"/>
                    <a:pt x="835" y="5018"/>
                    <a:pt x="881" y="4307"/>
                  </a:cubicBezTo>
                  <a:cubicBezTo>
                    <a:pt x="950" y="3597"/>
                    <a:pt x="904" y="2887"/>
                    <a:pt x="927" y="2200"/>
                  </a:cubicBezTo>
                  <a:lnTo>
                    <a:pt x="927" y="2200"/>
                  </a:lnTo>
                  <a:cubicBezTo>
                    <a:pt x="927" y="2183"/>
                    <a:pt x="927" y="2161"/>
                    <a:pt x="927" y="2131"/>
                  </a:cubicBezTo>
                  <a:cubicBezTo>
                    <a:pt x="927" y="1833"/>
                    <a:pt x="950" y="1489"/>
                    <a:pt x="1019" y="1123"/>
                  </a:cubicBezTo>
                  <a:cubicBezTo>
                    <a:pt x="1042" y="939"/>
                    <a:pt x="1087" y="756"/>
                    <a:pt x="1156" y="573"/>
                  </a:cubicBezTo>
                  <a:lnTo>
                    <a:pt x="1179" y="573"/>
                  </a:lnTo>
                  <a:lnTo>
                    <a:pt x="1225" y="619"/>
                  </a:lnTo>
                  <a:lnTo>
                    <a:pt x="1248" y="619"/>
                  </a:lnTo>
                  <a:lnTo>
                    <a:pt x="1271" y="642"/>
                  </a:lnTo>
                  <a:lnTo>
                    <a:pt x="1408" y="733"/>
                  </a:lnTo>
                  <a:cubicBezTo>
                    <a:pt x="1523" y="802"/>
                    <a:pt x="1614" y="894"/>
                    <a:pt x="1729" y="939"/>
                  </a:cubicBezTo>
                  <a:cubicBezTo>
                    <a:pt x="1821" y="985"/>
                    <a:pt x="1843" y="985"/>
                    <a:pt x="1866" y="985"/>
                  </a:cubicBezTo>
                  <a:cubicBezTo>
                    <a:pt x="2233" y="1146"/>
                    <a:pt x="2577" y="1237"/>
                    <a:pt x="2874" y="1283"/>
                  </a:cubicBezTo>
                  <a:cubicBezTo>
                    <a:pt x="3493" y="1386"/>
                    <a:pt x="4112" y="1399"/>
                    <a:pt x="4730" y="1399"/>
                  </a:cubicBezTo>
                  <a:cubicBezTo>
                    <a:pt x="4936" y="1399"/>
                    <a:pt x="5143" y="1398"/>
                    <a:pt x="5349" y="1398"/>
                  </a:cubicBezTo>
                  <a:lnTo>
                    <a:pt x="5509" y="1398"/>
                  </a:lnTo>
                  <a:cubicBezTo>
                    <a:pt x="5601" y="1398"/>
                    <a:pt x="5624" y="1375"/>
                    <a:pt x="5693" y="1375"/>
                  </a:cubicBezTo>
                  <a:lnTo>
                    <a:pt x="5990" y="1306"/>
                  </a:lnTo>
                  <a:cubicBezTo>
                    <a:pt x="6220" y="1283"/>
                    <a:pt x="6426" y="1237"/>
                    <a:pt x="6632" y="1146"/>
                  </a:cubicBezTo>
                  <a:cubicBezTo>
                    <a:pt x="6838" y="1054"/>
                    <a:pt x="7044" y="962"/>
                    <a:pt x="7228" y="802"/>
                  </a:cubicBezTo>
                  <a:cubicBezTo>
                    <a:pt x="7319" y="733"/>
                    <a:pt x="7411" y="664"/>
                    <a:pt x="7480" y="596"/>
                  </a:cubicBezTo>
                  <a:lnTo>
                    <a:pt x="7594" y="481"/>
                  </a:lnTo>
                  <a:cubicBezTo>
                    <a:pt x="7640" y="802"/>
                    <a:pt x="7709" y="1123"/>
                    <a:pt x="7777" y="1512"/>
                  </a:cubicBezTo>
                  <a:cubicBezTo>
                    <a:pt x="7709" y="2474"/>
                    <a:pt x="7663" y="3551"/>
                    <a:pt x="7617" y="4628"/>
                  </a:cubicBezTo>
                  <a:cubicBezTo>
                    <a:pt x="7594" y="5728"/>
                    <a:pt x="7594" y="6851"/>
                    <a:pt x="7594" y="7996"/>
                  </a:cubicBezTo>
                  <a:cubicBezTo>
                    <a:pt x="7594" y="8958"/>
                    <a:pt x="7594" y="9921"/>
                    <a:pt x="7617" y="10837"/>
                  </a:cubicBezTo>
                  <a:cubicBezTo>
                    <a:pt x="7617" y="12189"/>
                    <a:pt x="7594" y="13930"/>
                    <a:pt x="7594" y="15259"/>
                  </a:cubicBezTo>
                  <a:cubicBezTo>
                    <a:pt x="7595" y="15254"/>
                    <a:pt x="7597" y="15251"/>
                    <a:pt x="7598" y="15251"/>
                  </a:cubicBezTo>
                  <a:cubicBezTo>
                    <a:pt x="7635" y="15251"/>
                    <a:pt x="7622" y="17749"/>
                    <a:pt x="7652" y="17749"/>
                  </a:cubicBezTo>
                  <a:cubicBezTo>
                    <a:pt x="7655" y="17749"/>
                    <a:pt x="7659" y="17723"/>
                    <a:pt x="7663" y="17665"/>
                  </a:cubicBezTo>
                  <a:lnTo>
                    <a:pt x="7663" y="17665"/>
                  </a:lnTo>
                  <a:cubicBezTo>
                    <a:pt x="7640" y="18558"/>
                    <a:pt x="7617" y="19887"/>
                    <a:pt x="7640" y="19956"/>
                  </a:cubicBezTo>
                  <a:cubicBezTo>
                    <a:pt x="7663" y="20162"/>
                    <a:pt x="7686" y="20849"/>
                    <a:pt x="7640" y="23186"/>
                  </a:cubicBezTo>
                  <a:cubicBezTo>
                    <a:pt x="7617" y="23667"/>
                    <a:pt x="7617" y="24240"/>
                    <a:pt x="7571" y="24744"/>
                  </a:cubicBezTo>
                  <a:cubicBezTo>
                    <a:pt x="7548" y="25271"/>
                    <a:pt x="7480" y="25706"/>
                    <a:pt x="7457" y="25867"/>
                  </a:cubicBezTo>
                  <a:cubicBezTo>
                    <a:pt x="7451" y="25933"/>
                    <a:pt x="7449" y="25962"/>
                    <a:pt x="7452" y="25962"/>
                  </a:cubicBezTo>
                  <a:cubicBezTo>
                    <a:pt x="7458" y="25962"/>
                    <a:pt x="7492" y="25742"/>
                    <a:pt x="7525" y="25523"/>
                  </a:cubicBezTo>
                  <a:cubicBezTo>
                    <a:pt x="7541" y="25317"/>
                    <a:pt x="7568" y="25111"/>
                    <a:pt x="7576" y="25087"/>
                  </a:cubicBezTo>
                  <a:lnTo>
                    <a:pt x="7576" y="25087"/>
                  </a:lnTo>
                  <a:cubicBezTo>
                    <a:pt x="7891" y="18270"/>
                    <a:pt x="7732" y="11700"/>
                    <a:pt x="7846" y="4834"/>
                  </a:cubicBezTo>
                  <a:cubicBezTo>
                    <a:pt x="7846" y="4307"/>
                    <a:pt x="7892" y="3116"/>
                    <a:pt x="8007" y="1489"/>
                  </a:cubicBezTo>
                  <a:cubicBezTo>
                    <a:pt x="7915" y="1031"/>
                    <a:pt x="7823" y="527"/>
                    <a:pt x="77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 name="Google Shape;2302;p61"/>
            <p:cNvSpPr/>
            <p:nvPr/>
          </p:nvSpPr>
          <p:spPr>
            <a:xfrm>
              <a:off x="5402075" y="3505300"/>
              <a:ext cx="177275" cy="235000"/>
            </a:xfrm>
            <a:custGeom>
              <a:avLst/>
              <a:gdLst/>
              <a:ahLst/>
              <a:cxnLst/>
              <a:rect l="l" t="t" r="r" b="b"/>
              <a:pathLst>
                <a:path w="7091" h="9400" extrusionOk="0">
                  <a:moveTo>
                    <a:pt x="6815" y="1"/>
                  </a:moveTo>
                  <a:cubicBezTo>
                    <a:pt x="6815" y="1"/>
                    <a:pt x="6815" y="1"/>
                    <a:pt x="6815" y="1"/>
                  </a:cubicBezTo>
                  <a:lnTo>
                    <a:pt x="6815" y="1"/>
                  </a:lnTo>
                  <a:close/>
                  <a:moveTo>
                    <a:pt x="6815" y="1"/>
                  </a:moveTo>
                  <a:cubicBezTo>
                    <a:pt x="6815" y="1"/>
                    <a:pt x="6815" y="1"/>
                    <a:pt x="6815" y="1"/>
                  </a:cubicBezTo>
                  <a:lnTo>
                    <a:pt x="6815" y="1"/>
                  </a:lnTo>
                  <a:close/>
                  <a:moveTo>
                    <a:pt x="6930" y="24"/>
                  </a:moveTo>
                  <a:lnTo>
                    <a:pt x="6930" y="24"/>
                  </a:lnTo>
                  <a:cubicBezTo>
                    <a:pt x="6922" y="24"/>
                    <a:pt x="6914" y="26"/>
                    <a:pt x="6907" y="30"/>
                  </a:cubicBezTo>
                  <a:lnTo>
                    <a:pt x="6907" y="30"/>
                  </a:lnTo>
                  <a:cubicBezTo>
                    <a:pt x="6915" y="26"/>
                    <a:pt x="6922" y="24"/>
                    <a:pt x="6930" y="24"/>
                  </a:cubicBezTo>
                  <a:close/>
                  <a:moveTo>
                    <a:pt x="6805" y="55"/>
                  </a:moveTo>
                  <a:lnTo>
                    <a:pt x="6805" y="55"/>
                  </a:lnTo>
                  <a:cubicBezTo>
                    <a:pt x="6804" y="56"/>
                    <a:pt x="6803" y="58"/>
                    <a:pt x="6802" y="59"/>
                  </a:cubicBezTo>
                  <a:lnTo>
                    <a:pt x="6802" y="59"/>
                  </a:lnTo>
                  <a:cubicBezTo>
                    <a:pt x="6799" y="58"/>
                    <a:pt x="6798" y="58"/>
                    <a:pt x="6798" y="58"/>
                  </a:cubicBezTo>
                  <a:cubicBezTo>
                    <a:pt x="6798" y="58"/>
                    <a:pt x="6800" y="58"/>
                    <a:pt x="6805" y="55"/>
                  </a:cubicBezTo>
                  <a:close/>
                  <a:moveTo>
                    <a:pt x="6976" y="24"/>
                  </a:moveTo>
                  <a:cubicBezTo>
                    <a:pt x="6939" y="24"/>
                    <a:pt x="6903" y="38"/>
                    <a:pt x="6867" y="66"/>
                  </a:cubicBezTo>
                  <a:lnTo>
                    <a:pt x="6867" y="66"/>
                  </a:lnTo>
                  <a:cubicBezTo>
                    <a:pt x="6911" y="44"/>
                    <a:pt x="6954" y="24"/>
                    <a:pt x="6976" y="24"/>
                  </a:cubicBezTo>
                  <a:close/>
                  <a:moveTo>
                    <a:pt x="6816" y="70"/>
                  </a:moveTo>
                  <a:lnTo>
                    <a:pt x="6816" y="70"/>
                  </a:lnTo>
                  <a:cubicBezTo>
                    <a:pt x="6817" y="72"/>
                    <a:pt x="6818" y="76"/>
                    <a:pt x="6821" y="80"/>
                  </a:cubicBezTo>
                  <a:lnTo>
                    <a:pt x="6821" y="80"/>
                  </a:lnTo>
                  <a:cubicBezTo>
                    <a:pt x="6818" y="79"/>
                    <a:pt x="6816" y="77"/>
                    <a:pt x="6815" y="71"/>
                  </a:cubicBezTo>
                  <a:lnTo>
                    <a:pt x="6815" y="71"/>
                  </a:lnTo>
                  <a:cubicBezTo>
                    <a:pt x="6815" y="71"/>
                    <a:pt x="6816" y="71"/>
                    <a:pt x="6816" y="70"/>
                  </a:cubicBezTo>
                  <a:close/>
                  <a:moveTo>
                    <a:pt x="6808" y="31"/>
                  </a:moveTo>
                  <a:cubicBezTo>
                    <a:pt x="6799" y="53"/>
                    <a:pt x="6784" y="77"/>
                    <a:pt x="6769" y="92"/>
                  </a:cubicBezTo>
                  <a:cubicBezTo>
                    <a:pt x="6756" y="112"/>
                    <a:pt x="6742" y="135"/>
                    <a:pt x="6730" y="157"/>
                  </a:cubicBezTo>
                  <a:lnTo>
                    <a:pt x="6730" y="157"/>
                  </a:lnTo>
                  <a:cubicBezTo>
                    <a:pt x="6736" y="143"/>
                    <a:pt x="6742" y="129"/>
                    <a:pt x="6746" y="115"/>
                  </a:cubicBezTo>
                  <a:cubicBezTo>
                    <a:pt x="6769" y="92"/>
                    <a:pt x="6792" y="69"/>
                    <a:pt x="6792" y="46"/>
                  </a:cubicBezTo>
                  <a:lnTo>
                    <a:pt x="6808" y="31"/>
                  </a:lnTo>
                  <a:close/>
                  <a:moveTo>
                    <a:pt x="6752" y="164"/>
                  </a:moveTo>
                  <a:cubicBezTo>
                    <a:pt x="6740" y="186"/>
                    <a:pt x="6730" y="209"/>
                    <a:pt x="6721" y="232"/>
                  </a:cubicBezTo>
                  <a:lnTo>
                    <a:pt x="6721" y="232"/>
                  </a:lnTo>
                  <a:cubicBezTo>
                    <a:pt x="6722" y="231"/>
                    <a:pt x="6723" y="230"/>
                    <a:pt x="6723" y="230"/>
                  </a:cubicBezTo>
                  <a:cubicBezTo>
                    <a:pt x="6733" y="211"/>
                    <a:pt x="6743" y="188"/>
                    <a:pt x="6752" y="164"/>
                  </a:cubicBezTo>
                  <a:close/>
                  <a:moveTo>
                    <a:pt x="6815" y="1"/>
                  </a:moveTo>
                  <a:lnTo>
                    <a:pt x="6746" y="69"/>
                  </a:lnTo>
                  <a:cubicBezTo>
                    <a:pt x="6723" y="138"/>
                    <a:pt x="6678" y="184"/>
                    <a:pt x="6655" y="253"/>
                  </a:cubicBezTo>
                  <a:cubicBezTo>
                    <a:pt x="6517" y="619"/>
                    <a:pt x="6540" y="940"/>
                    <a:pt x="6540" y="1100"/>
                  </a:cubicBezTo>
                  <a:cubicBezTo>
                    <a:pt x="6563" y="1261"/>
                    <a:pt x="6563" y="1398"/>
                    <a:pt x="6563" y="1582"/>
                  </a:cubicBezTo>
                  <a:lnTo>
                    <a:pt x="6563" y="2063"/>
                  </a:lnTo>
                  <a:lnTo>
                    <a:pt x="6540" y="3048"/>
                  </a:lnTo>
                  <a:cubicBezTo>
                    <a:pt x="6540" y="3391"/>
                    <a:pt x="6563" y="3712"/>
                    <a:pt x="6517" y="3987"/>
                  </a:cubicBezTo>
                  <a:cubicBezTo>
                    <a:pt x="6517" y="4125"/>
                    <a:pt x="6471" y="4262"/>
                    <a:pt x="6426" y="4354"/>
                  </a:cubicBezTo>
                  <a:cubicBezTo>
                    <a:pt x="6380" y="4422"/>
                    <a:pt x="6357" y="4445"/>
                    <a:pt x="6265" y="4445"/>
                  </a:cubicBezTo>
                  <a:lnTo>
                    <a:pt x="6197" y="4445"/>
                  </a:lnTo>
                  <a:cubicBezTo>
                    <a:pt x="6197" y="4468"/>
                    <a:pt x="6219" y="4468"/>
                    <a:pt x="6197" y="4468"/>
                  </a:cubicBezTo>
                  <a:cubicBezTo>
                    <a:pt x="6194" y="4471"/>
                    <a:pt x="6191" y="4472"/>
                    <a:pt x="6187" y="4472"/>
                  </a:cubicBezTo>
                  <a:cubicBezTo>
                    <a:pt x="6155" y="4472"/>
                    <a:pt x="6075" y="4388"/>
                    <a:pt x="6013" y="4285"/>
                  </a:cubicBezTo>
                  <a:cubicBezTo>
                    <a:pt x="5967" y="4148"/>
                    <a:pt x="5899" y="4010"/>
                    <a:pt x="5807" y="3850"/>
                  </a:cubicBezTo>
                  <a:lnTo>
                    <a:pt x="5784" y="3827"/>
                  </a:lnTo>
                  <a:cubicBezTo>
                    <a:pt x="5738" y="3758"/>
                    <a:pt x="5715" y="3712"/>
                    <a:pt x="5647" y="3621"/>
                  </a:cubicBezTo>
                  <a:cubicBezTo>
                    <a:pt x="5578" y="3529"/>
                    <a:pt x="5486" y="3414"/>
                    <a:pt x="5349" y="3391"/>
                  </a:cubicBezTo>
                  <a:cubicBezTo>
                    <a:pt x="5308" y="3375"/>
                    <a:pt x="5265" y="3368"/>
                    <a:pt x="5220" y="3368"/>
                  </a:cubicBezTo>
                  <a:cubicBezTo>
                    <a:pt x="5140" y="3368"/>
                    <a:pt x="5056" y="3393"/>
                    <a:pt x="4982" y="3437"/>
                  </a:cubicBezTo>
                  <a:cubicBezTo>
                    <a:pt x="4845" y="3506"/>
                    <a:pt x="4776" y="3575"/>
                    <a:pt x="4730" y="3644"/>
                  </a:cubicBezTo>
                  <a:cubicBezTo>
                    <a:pt x="4501" y="3941"/>
                    <a:pt x="4432" y="4239"/>
                    <a:pt x="4387" y="4537"/>
                  </a:cubicBezTo>
                  <a:cubicBezTo>
                    <a:pt x="4364" y="4812"/>
                    <a:pt x="4364" y="5087"/>
                    <a:pt x="4364" y="5339"/>
                  </a:cubicBezTo>
                  <a:cubicBezTo>
                    <a:pt x="4364" y="5339"/>
                    <a:pt x="4387" y="5339"/>
                    <a:pt x="4387" y="5385"/>
                  </a:cubicBezTo>
                  <a:cubicBezTo>
                    <a:pt x="4387" y="5591"/>
                    <a:pt x="4387" y="5912"/>
                    <a:pt x="4341" y="6187"/>
                  </a:cubicBezTo>
                  <a:cubicBezTo>
                    <a:pt x="4341" y="6232"/>
                    <a:pt x="4341" y="6278"/>
                    <a:pt x="4341" y="6301"/>
                  </a:cubicBezTo>
                  <a:cubicBezTo>
                    <a:pt x="4341" y="6347"/>
                    <a:pt x="4341" y="6347"/>
                    <a:pt x="4341" y="6370"/>
                  </a:cubicBezTo>
                  <a:cubicBezTo>
                    <a:pt x="4318" y="6507"/>
                    <a:pt x="4318" y="6622"/>
                    <a:pt x="4295" y="6759"/>
                  </a:cubicBezTo>
                  <a:cubicBezTo>
                    <a:pt x="4272" y="7126"/>
                    <a:pt x="4226" y="7516"/>
                    <a:pt x="4157" y="7859"/>
                  </a:cubicBezTo>
                  <a:cubicBezTo>
                    <a:pt x="4089" y="8226"/>
                    <a:pt x="3951" y="8592"/>
                    <a:pt x="3722" y="8821"/>
                  </a:cubicBezTo>
                  <a:cubicBezTo>
                    <a:pt x="3637" y="8906"/>
                    <a:pt x="3552" y="8954"/>
                    <a:pt x="3467" y="8954"/>
                  </a:cubicBezTo>
                  <a:cubicBezTo>
                    <a:pt x="3438" y="8954"/>
                    <a:pt x="3408" y="8948"/>
                    <a:pt x="3378" y="8936"/>
                  </a:cubicBezTo>
                  <a:cubicBezTo>
                    <a:pt x="3264" y="8890"/>
                    <a:pt x="3126" y="8753"/>
                    <a:pt x="3035" y="8592"/>
                  </a:cubicBezTo>
                  <a:cubicBezTo>
                    <a:pt x="2920" y="8455"/>
                    <a:pt x="2851" y="8272"/>
                    <a:pt x="2783" y="8088"/>
                  </a:cubicBezTo>
                  <a:cubicBezTo>
                    <a:pt x="2760" y="7997"/>
                    <a:pt x="2737" y="7882"/>
                    <a:pt x="2714" y="7813"/>
                  </a:cubicBezTo>
                  <a:lnTo>
                    <a:pt x="2714" y="7493"/>
                  </a:lnTo>
                  <a:cubicBezTo>
                    <a:pt x="2691" y="7149"/>
                    <a:pt x="2691" y="6782"/>
                    <a:pt x="2668" y="6439"/>
                  </a:cubicBezTo>
                  <a:cubicBezTo>
                    <a:pt x="2668" y="5935"/>
                    <a:pt x="2691" y="5293"/>
                    <a:pt x="2645" y="4789"/>
                  </a:cubicBezTo>
                  <a:cubicBezTo>
                    <a:pt x="2644" y="4792"/>
                    <a:pt x="2642" y="4794"/>
                    <a:pt x="2640" y="4794"/>
                  </a:cubicBezTo>
                  <a:cubicBezTo>
                    <a:pt x="2616" y="4794"/>
                    <a:pt x="2570" y="4520"/>
                    <a:pt x="2485" y="4285"/>
                  </a:cubicBezTo>
                  <a:cubicBezTo>
                    <a:pt x="2439" y="4170"/>
                    <a:pt x="2370" y="4056"/>
                    <a:pt x="2325" y="4010"/>
                  </a:cubicBezTo>
                  <a:cubicBezTo>
                    <a:pt x="2287" y="3972"/>
                    <a:pt x="2263" y="3955"/>
                    <a:pt x="2253" y="3955"/>
                  </a:cubicBezTo>
                  <a:cubicBezTo>
                    <a:pt x="2244" y="3955"/>
                    <a:pt x="2245" y="3967"/>
                    <a:pt x="2256" y="3987"/>
                  </a:cubicBezTo>
                  <a:cubicBezTo>
                    <a:pt x="2210" y="3941"/>
                    <a:pt x="2141" y="3896"/>
                    <a:pt x="2073" y="3896"/>
                  </a:cubicBezTo>
                  <a:cubicBezTo>
                    <a:pt x="2054" y="3889"/>
                    <a:pt x="2034" y="3887"/>
                    <a:pt x="2014" y="3887"/>
                  </a:cubicBezTo>
                  <a:cubicBezTo>
                    <a:pt x="1958" y="3887"/>
                    <a:pt x="1900" y="3908"/>
                    <a:pt x="1866" y="3941"/>
                  </a:cubicBezTo>
                  <a:cubicBezTo>
                    <a:pt x="1752" y="4033"/>
                    <a:pt x="1706" y="4170"/>
                    <a:pt x="1706" y="4170"/>
                  </a:cubicBezTo>
                  <a:cubicBezTo>
                    <a:pt x="1706" y="4216"/>
                    <a:pt x="1683" y="4285"/>
                    <a:pt x="1614" y="4468"/>
                  </a:cubicBezTo>
                  <a:cubicBezTo>
                    <a:pt x="1568" y="4560"/>
                    <a:pt x="1546" y="4675"/>
                    <a:pt x="1362" y="4835"/>
                  </a:cubicBezTo>
                  <a:cubicBezTo>
                    <a:pt x="1316" y="4881"/>
                    <a:pt x="1271" y="4904"/>
                    <a:pt x="1202" y="4927"/>
                  </a:cubicBezTo>
                  <a:cubicBezTo>
                    <a:pt x="1168" y="4938"/>
                    <a:pt x="1133" y="4944"/>
                    <a:pt x="1096" y="4944"/>
                  </a:cubicBezTo>
                  <a:cubicBezTo>
                    <a:pt x="1059" y="4944"/>
                    <a:pt x="1019" y="4938"/>
                    <a:pt x="973" y="4927"/>
                  </a:cubicBezTo>
                  <a:cubicBezTo>
                    <a:pt x="835" y="4904"/>
                    <a:pt x="721" y="4835"/>
                    <a:pt x="606" y="4743"/>
                  </a:cubicBezTo>
                  <a:cubicBezTo>
                    <a:pt x="263" y="4468"/>
                    <a:pt x="79" y="3918"/>
                    <a:pt x="33" y="3804"/>
                  </a:cubicBezTo>
                  <a:cubicBezTo>
                    <a:pt x="22" y="3781"/>
                    <a:pt x="15" y="3771"/>
                    <a:pt x="11" y="3771"/>
                  </a:cubicBezTo>
                  <a:lnTo>
                    <a:pt x="11" y="3771"/>
                  </a:lnTo>
                  <a:cubicBezTo>
                    <a:pt x="1" y="3771"/>
                    <a:pt x="22" y="3856"/>
                    <a:pt x="56" y="3941"/>
                  </a:cubicBezTo>
                  <a:cubicBezTo>
                    <a:pt x="90" y="4027"/>
                    <a:pt x="125" y="4112"/>
                    <a:pt x="111" y="4112"/>
                  </a:cubicBezTo>
                  <a:cubicBezTo>
                    <a:pt x="107" y="4112"/>
                    <a:pt x="97" y="4102"/>
                    <a:pt x="79" y="4079"/>
                  </a:cubicBezTo>
                  <a:lnTo>
                    <a:pt x="79" y="4079"/>
                  </a:lnTo>
                  <a:cubicBezTo>
                    <a:pt x="171" y="4239"/>
                    <a:pt x="240" y="4400"/>
                    <a:pt x="354" y="4560"/>
                  </a:cubicBezTo>
                  <a:cubicBezTo>
                    <a:pt x="469" y="4697"/>
                    <a:pt x="606" y="4858"/>
                    <a:pt x="835" y="4949"/>
                  </a:cubicBezTo>
                  <a:cubicBezTo>
                    <a:pt x="858" y="4949"/>
                    <a:pt x="881" y="4972"/>
                    <a:pt x="904" y="4972"/>
                  </a:cubicBezTo>
                  <a:cubicBezTo>
                    <a:pt x="950" y="4995"/>
                    <a:pt x="996" y="5018"/>
                    <a:pt x="1019" y="5018"/>
                  </a:cubicBezTo>
                  <a:lnTo>
                    <a:pt x="1202" y="5018"/>
                  </a:lnTo>
                  <a:lnTo>
                    <a:pt x="1248" y="4995"/>
                  </a:lnTo>
                  <a:cubicBezTo>
                    <a:pt x="1339" y="4972"/>
                    <a:pt x="1385" y="4927"/>
                    <a:pt x="1454" y="4881"/>
                  </a:cubicBezTo>
                  <a:cubicBezTo>
                    <a:pt x="1523" y="4835"/>
                    <a:pt x="1546" y="4789"/>
                    <a:pt x="1591" y="4743"/>
                  </a:cubicBezTo>
                  <a:cubicBezTo>
                    <a:pt x="1706" y="4583"/>
                    <a:pt x="1775" y="4445"/>
                    <a:pt x="1843" y="4308"/>
                  </a:cubicBezTo>
                  <a:cubicBezTo>
                    <a:pt x="1905" y="4205"/>
                    <a:pt x="1985" y="4121"/>
                    <a:pt x="2017" y="4121"/>
                  </a:cubicBezTo>
                  <a:cubicBezTo>
                    <a:pt x="2021" y="4121"/>
                    <a:pt x="2024" y="4122"/>
                    <a:pt x="2027" y="4125"/>
                  </a:cubicBezTo>
                  <a:cubicBezTo>
                    <a:pt x="2027" y="4125"/>
                    <a:pt x="2050" y="4125"/>
                    <a:pt x="2050" y="4102"/>
                  </a:cubicBezTo>
                  <a:cubicBezTo>
                    <a:pt x="2050" y="4125"/>
                    <a:pt x="2073" y="4125"/>
                    <a:pt x="2095" y="4148"/>
                  </a:cubicBezTo>
                  <a:cubicBezTo>
                    <a:pt x="2141" y="4216"/>
                    <a:pt x="2187" y="4354"/>
                    <a:pt x="2210" y="4491"/>
                  </a:cubicBezTo>
                  <a:cubicBezTo>
                    <a:pt x="2256" y="4606"/>
                    <a:pt x="2279" y="4766"/>
                    <a:pt x="2279" y="4904"/>
                  </a:cubicBezTo>
                  <a:cubicBezTo>
                    <a:pt x="2302" y="5201"/>
                    <a:pt x="2302" y="5499"/>
                    <a:pt x="2302" y="5820"/>
                  </a:cubicBezTo>
                  <a:cubicBezTo>
                    <a:pt x="2302" y="6141"/>
                    <a:pt x="2302" y="6462"/>
                    <a:pt x="2302" y="6782"/>
                  </a:cubicBezTo>
                  <a:cubicBezTo>
                    <a:pt x="2302" y="7080"/>
                    <a:pt x="2302" y="7401"/>
                    <a:pt x="2302" y="7722"/>
                  </a:cubicBezTo>
                  <a:lnTo>
                    <a:pt x="2302" y="7859"/>
                  </a:lnTo>
                  <a:lnTo>
                    <a:pt x="2325" y="8020"/>
                  </a:lnTo>
                  <a:cubicBezTo>
                    <a:pt x="2347" y="8111"/>
                    <a:pt x="2370" y="8203"/>
                    <a:pt x="2393" y="8272"/>
                  </a:cubicBezTo>
                  <a:cubicBezTo>
                    <a:pt x="2462" y="8455"/>
                    <a:pt x="2531" y="8615"/>
                    <a:pt x="2622" y="8776"/>
                  </a:cubicBezTo>
                  <a:cubicBezTo>
                    <a:pt x="2691" y="8867"/>
                    <a:pt x="2783" y="9073"/>
                    <a:pt x="3058" y="9280"/>
                  </a:cubicBezTo>
                  <a:cubicBezTo>
                    <a:pt x="3156" y="9345"/>
                    <a:pt x="3313" y="9399"/>
                    <a:pt x="3479" y="9399"/>
                  </a:cubicBezTo>
                  <a:cubicBezTo>
                    <a:pt x="3545" y="9399"/>
                    <a:pt x="3611" y="9391"/>
                    <a:pt x="3676" y="9371"/>
                  </a:cubicBezTo>
                  <a:cubicBezTo>
                    <a:pt x="3905" y="9303"/>
                    <a:pt x="4089" y="9142"/>
                    <a:pt x="4203" y="8982"/>
                  </a:cubicBezTo>
                  <a:cubicBezTo>
                    <a:pt x="4432" y="8638"/>
                    <a:pt x="4570" y="8226"/>
                    <a:pt x="4661" y="7790"/>
                  </a:cubicBezTo>
                  <a:cubicBezTo>
                    <a:pt x="4753" y="7378"/>
                    <a:pt x="4776" y="6920"/>
                    <a:pt x="4822" y="6485"/>
                  </a:cubicBezTo>
                  <a:lnTo>
                    <a:pt x="4868" y="6141"/>
                  </a:lnTo>
                  <a:cubicBezTo>
                    <a:pt x="4868" y="6026"/>
                    <a:pt x="4891" y="5912"/>
                    <a:pt x="4891" y="5797"/>
                  </a:cubicBezTo>
                  <a:cubicBezTo>
                    <a:pt x="4891" y="5568"/>
                    <a:pt x="4891" y="5362"/>
                    <a:pt x="4891" y="5133"/>
                  </a:cubicBezTo>
                  <a:cubicBezTo>
                    <a:pt x="4891" y="4720"/>
                    <a:pt x="4936" y="4308"/>
                    <a:pt x="5074" y="4056"/>
                  </a:cubicBezTo>
                  <a:cubicBezTo>
                    <a:pt x="5120" y="4010"/>
                    <a:pt x="5166" y="3941"/>
                    <a:pt x="5188" y="3918"/>
                  </a:cubicBezTo>
                  <a:lnTo>
                    <a:pt x="5234" y="3918"/>
                  </a:lnTo>
                  <a:cubicBezTo>
                    <a:pt x="5257" y="3918"/>
                    <a:pt x="5234" y="3918"/>
                    <a:pt x="5280" y="3964"/>
                  </a:cubicBezTo>
                  <a:cubicBezTo>
                    <a:pt x="5326" y="4033"/>
                    <a:pt x="5349" y="4102"/>
                    <a:pt x="5372" y="4170"/>
                  </a:cubicBezTo>
                  <a:cubicBezTo>
                    <a:pt x="5509" y="4422"/>
                    <a:pt x="5624" y="4697"/>
                    <a:pt x="5876" y="4881"/>
                  </a:cubicBezTo>
                  <a:cubicBezTo>
                    <a:pt x="5945" y="4927"/>
                    <a:pt x="6013" y="4949"/>
                    <a:pt x="6105" y="4972"/>
                  </a:cubicBezTo>
                  <a:cubicBezTo>
                    <a:pt x="6128" y="4984"/>
                    <a:pt x="6156" y="4990"/>
                    <a:pt x="6185" y="4990"/>
                  </a:cubicBezTo>
                  <a:cubicBezTo>
                    <a:pt x="6214" y="4990"/>
                    <a:pt x="6242" y="4984"/>
                    <a:pt x="6265" y="4972"/>
                  </a:cubicBezTo>
                  <a:cubicBezTo>
                    <a:pt x="6403" y="4972"/>
                    <a:pt x="6586" y="4949"/>
                    <a:pt x="6701" y="4835"/>
                  </a:cubicBezTo>
                  <a:cubicBezTo>
                    <a:pt x="6838" y="4720"/>
                    <a:pt x="6907" y="4583"/>
                    <a:pt x="6953" y="4468"/>
                  </a:cubicBezTo>
                  <a:cubicBezTo>
                    <a:pt x="7067" y="4216"/>
                    <a:pt x="7067" y="3987"/>
                    <a:pt x="7067" y="3758"/>
                  </a:cubicBezTo>
                  <a:cubicBezTo>
                    <a:pt x="7090" y="3529"/>
                    <a:pt x="7067" y="3323"/>
                    <a:pt x="7067" y="3139"/>
                  </a:cubicBezTo>
                  <a:cubicBezTo>
                    <a:pt x="7067" y="2956"/>
                    <a:pt x="7044" y="2773"/>
                    <a:pt x="7044" y="2590"/>
                  </a:cubicBezTo>
                  <a:cubicBezTo>
                    <a:pt x="7044" y="2292"/>
                    <a:pt x="7021" y="1948"/>
                    <a:pt x="6998" y="1627"/>
                  </a:cubicBezTo>
                  <a:cubicBezTo>
                    <a:pt x="6998" y="1765"/>
                    <a:pt x="6976" y="1902"/>
                    <a:pt x="6976" y="2040"/>
                  </a:cubicBezTo>
                  <a:cubicBezTo>
                    <a:pt x="6976" y="1696"/>
                    <a:pt x="6976" y="1375"/>
                    <a:pt x="6953" y="1238"/>
                  </a:cubicBezTo>
                  <a:cubicBezTo>
                    <a:pt x="6924" y="953"/>
                    <a:pt x="6907" y="853"/>
                    <a:pt x="6894" y="853"/>
                  </a:cubicBezTo>
                  <a:cubicBezTo>
                    <a:pt x="6876" y="853"/>
                    <a:pt x="6865" y="1054"/>
                    <a:pt x="6838" y="1215"/>
                  </a:cubicBezTo>
                  <a:cubicBezTo>
                    <a:pt x="6838" y="1278"/>
                    <a:pt x="6833" y="1290"/>
                    <a:pt x="6825" y="1290"/>
                  </a:cubicBezTo>
                  <a:cubicBezTo>
                    <a:pt x="6821" y="1290"/>
                    <a:pt x="6817" y="1286"/>
                    <a:pt x="6813" y="1286"/>
                  </a:cubicBezTo>
                  <a:cubicBezTo>
                    <a:pt x="6802" y="1286"/>
                    <a:pt x="6792" y="1306"/>
                    <a:pt x="6792" y="1444"/>
                  </a:cubicBezTo>
                  <a:cubicBezTo>
                    <a:pt x="6792" y="1238"/>
                    <a:pt x="6769" y="1123"/>
                    <a:pt x="6769" y="894"/>
                  </a:cubicBezTo>
                  <a:cubicBezTo>
                    <a:pt x="6769" y="894"/>
                    <a:pt x="6769" y="894"/>
                    <a:pt x="6768" y="894"/>
                  </a:cubicBezTo>
                  <a:lnTo>
                    <a:pt x="6768" y="894"/>
                  </a:lnTo>
                  <a:cubicBezTo>
                    <a:pt x="6751" y="894"/>
                    <a:pt x="6802" y="1445"/>
                    <a:pt x="6780" y="1445"/>
                  </a:cubicBezTo>
                  <a:cubicBezTo>
                    <a:pt x="6777" y="1445"/>
                    <a:pt x="6774" y="1437"/>
                    <a:pt x="6769" y="1421"/>
                  </a:cubicBezTo>
                  <a:cubicBezTo>
                    <a:pt x="6769" y="1215"/>
                    <a:pt x="6723" y="986"/>
                    <a:pt x="6746" y="757"/>
                  </a:cubicBezTo>
                  <a:lnTo>
                    <a:pt x="6746" y="757"/>
                  </a:lnTo>
                  <a:cubicBezTo>
                    <a:pt x="6723" y="803"/>
                    <a:pt x="6723" y="986"/>
                    <a:pt x="6746" y="1169"/>
                  </a:cubicBezTo>
                  <a:cubicBezTo>
                    <a:pt x="6746" y="1352"/>
                    <a:pt x="6746" y="1490"/>
                    <a:pt x="6723" y="1490"/>
                  </a:cubicBezTo>
                  <a:cubicBezTo>
                    <a:pt x="6746" y="1375"/>
                    <a:pt x="6723" y="871"/>
                    <a:pt x="6701" y="825"/>
                  </a:cubicBezTo>
                  <a:lnTo>
                    <a:pt x="6701" y="825"/>
                  </a:lnTo>
                  <a:cubicBezTo>
                    <a:pt x="6701" y="826"/>
                    <a:pt x="6701" y="919"/>
                    <a:pt x="6707" y="1010"/>
                  </a:cubicBezTo>
                  <a:lnTo>
                    <a:pt x="6707" y="1010"/>
                  </a:lnTo>
                  <a:cubicBezTo>
                    <a:pt x="6678" y="744"/>
                    <a:pt x="6681" y="511"/>
                    <a:pt x="6701" y="413"/>
                  </a:cubicBezTo>
                  <a:cubicBezTo>
                    <a:pt x="6707" y="380"/>
                    <a:pt x="6706" y="362"/>
                    <a:pt x="6701" y="362"/>
                  </a:cubicBezTo>
                  <a:cubicBezTo>
                    <a:pt x="6687" y="362"/>
                    <a:pt x="6648" y="467"/>
                    <a:pt x="6632" y="711"/>
                  </a:cubicBezTo>
                  <a:cubicBezTo>
                    <a:pt x="6632" y="596"/>
                    <a:pt x="6655" y="459"/>
                    <a:pt x="6701" y="298"/>
                  </a:cubicBezTo>
                  <a:lnTo>
                    <a:pt x="6701" y="298"/>
                  </a:lnTo>
                  <a:cubicBezTo>
                    <a:pt x="6678" y="321"/>
                    <a:pt x="6678" y="321"/>
                    <a:pt x="6678" y="344"/>
                  </a:cubicBezTo>
                  <a:cubicBezTo>
                    <a:pt x="6678" y="321"/>
                    <a:pt x="6678" y="298"/>
                    <a:pt x="6701" y="298"/>
                  </a:cubicBezTo>
                  <a:cubicBezTo>
                    <a:pt x="6706" y="276"/>
                    <a:pt x="6713" y="254"/>
                    <a:pt x="6721" y="232"/>
                  </a:cubicBezTo>
                  <a:lnTo>
                    <a:pt x="6721" y="232"/>
                  </a:lnTo>
                  <a:cubicBezTo>
                    <a:pt x="6701" y="254"/>
                    <a:pt x="6701" y="276"/>
                    <a:pt x="6701" y="298"/>
                  </a:cubicBezTo>
                  <a:lnTo>
                    <a:pt x="6701" y="298"/>
                  </a:lnTo>
                  <a:cubicBezTo>
                    <a:pt x="6701" y="252"/>
                    <a:pt x="6701" y="230"/>
                    <a:pt x="6723" y="207"/>
                  </a:cubicBezTo>
                  <a:cubicBezTo>
                    <a:pt x="6738" y="177"/>
                    <a:pt x="6753" y="147"/>
                    <a:pt x="6768" y="123"/>
                  </a:cubicBezTo>
                  <a:lnTo>
                    <a:pt x="6768" y="123"/>
                  </a:lnTo>
                  <a:cubicBezTo>
                    <a:pt x="6763" y="137"/>
                    <a:pt x="6758" y="150"/>
                    <a:pt x="6752" y="164"/>
                  </a:cubicBezTo>
                  <a:lnTo>
                    <a:pt x="6752" y="164"/>
                  </a:lnTo>
                  <a:cubicBezTo>
                    <a:pt x="6770" y="131"/>
                    <a:pt x="6791" y="99"/>
                    <a:pt x="6815" y="71"/>
                  </a:cubicBezTo>
                  <a:lnTo>
                    <a:pt x="6815" y="71"/>
                  </a:lnTo>
                  <a:cubicBezTo>
                    <a:pt x="6816" y="81"/>
                    <a:pt x="6821" y="87"/>
                    <a:pt x="6827" y="89"/>
                  </a:cubicBezTo>
                  <a:lnTo>
                    <a:pt x="6827" y="89"/>
                  </a:lnTo>
                  <a:cubicBezTo>
                    <a:pt x="6830" y="95"/>
                    <a:pt x="6833" y="99"/>
                    <a:pt x="6836" y="99"/>
                  </a:cubicBezTo>
                  <a:cubicBezTo>
                    <a:pt x="6837" y="99"/>
                    <a:pt x="6838" y="97"/>
                    <a:pt x="6838" y="92"/>
                  </a:cubicBezTo>
                  <a:cubicBezTo>
                    <a:pt x="6848" y="83"/>
                    <a:pt x="6857" y="74"/>
                    <a:pt x="6867" y="66"/>
                  </a:cubicBezTo>
                  <a:lnTo>
                    <a:pt x="6867" y="66"/>
                  </a:lnTo>
                  <a:cubicBezTo>
                    <a:pt x="6865" y="67"/>
                    <a:pt x="6863" y="68"/>
                    <a:pt x="6861" y="69"/>
                  </a:cubicBezTo>
                  <a:cubicBezTo>
                    <a:pt x="6867" y="64"/>
                    <a:pt x="6872" y="58"/>
                    <a:pt x="6884" y="46"/>
                  </a:cubicBezTo>
                  <a:cubicBezTo>
                    <a:pt x="6884" y="46"/>
                    <a:pt x="6894" y="37"/>
                    <a:pt x="6907" y="30"/>
                  </a:cubicBezTo>
                  <a:lnTo>
                    <a:pt x="6907" y="30"/>
                  </a:lnTo>
                  <a:cubicBezTo>
                    <a:pt x="6890" y="38"/>
                    <a:pt x="6869" y="54"/>
                    <a:pt x="6838" y="69"/>
                  </a:cubicBezTo>
                  <a:cubicBezTo>
                    <a:pt x="6838" y="69"/>
                    <a:pt x="6835" y="72"/>
                    <a:pt x="6831" y="75"/>
                  </a:cubicBezTo>
                  <a:lnTo>
                    <a:pt x="6831" y="75"/>
                  </a:lnTo>
                  <a:cubicBezTo>
                    <a:pt x="6828" y="72"/>
                    <a:pt x="6823" y="70"/>
                    <a:pt x="6817" y="69"/>
                  </a:cubicBezTo>
                  <a:lnTo>
                    <a:pt x="6817" y="69"/>
                  </a:lnTo>
                  <a:cubicBezTo>
                    <a:pt x="6824" y="62"/>
                    <a:pt x="6831" y="54"/>
                    <a:pt x="6838" y="47"/>
                  </a:cubicBezTo>
                  <a:lnTo>
                    <a:pt x="6838" y="47"/>
                  </a:lnTo>
                  <a:lnTo>
                    <a:pt x="6815" y="69"/>
                  </a:lnTo>
                  <a:lnTo>
                    <a:pt x="6838" y="24"/>
                  </a:lnTo>
                  <a:lnTo>
                    <a:pt x="6815" y="58"/>
                  </a:lnTo>
                  <a:lnTo>
                    <a:pt x="6815" y="69"/>
                  </a:lnTo>
                  <a:cubicBezTo>
                    <a:pt x="6813" y="68"/>
                    <a:pt x="6812" y="66"/>
                    <a:pt x="6810" y="65"/>
                  </a:cubicBezTo>
                  <a:lnTo>
                    <a:pt x="6810" y="65"/>
                  </a:lnTo>
                  <a:lnTo>
                    <a:pt x="6815" y="58"/>
                  </a:lnTo>
                  <a:lnTo>
                    <a:pt x="6815" y="46"/>
                  </a:lnTo>
                  <a:cubicBezTo>
                    <a:pt x="6822" y="32"/>
                    <a:pt x="6825" y="27"/>
                    <a:pt x="6825" y="27"/>
                  </a:cubicBezTo>
                  <a:lnTo>
                    <a:pt x="6825" y="27"/>
                  </a:lnTo>
                  <a:cubicBezTo>
                    <a:pt x="6824" y="27"/>
                    <a:pt x="6821" y="33"/>
                    <a:pt x="6815" y="41"/>
                  </a:cubicBezTo>
                  <a:lnTo>
                    <a:pt x="6815" y="41"/>
                  </a:lnTo>
                  <a:lnTo>
                    <a:pt x="681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3" name="Google Shape;2303;p61"/>
            <p:cNvSpPr/>
            <p:nvPr/>
          </p:nvSpPr>
          <p:spPr>
            <a:xfrm>
              <a:off x="5401175" y="3493600"/>
              <a:ext cx="52150" cy="22600"/>
            </a:xfrm>
            <a:custGeom>
              <a:avLst/>
              <a:gdLst/>
              <a:ahLst/>
              <a:cxnLst/>
              <a:rect l="l" t="t" r="r" b="b"/>
              <a:pathLst>
                <a:path w="2086" h="904" extrusionOk="0">
                  <a:moveTo>
                    <a:pt x="92" y="629"/>
                  </a:moveTo>
                  <a:cubicBezTo>
                    <a:pt x="69" y="629"/>
                    <a:pt x="69" y="652"/>
                    <a:pt x="69" y="652"/>
                  </a:cubicBezTo>
                  <a:lnTo>
                    <a:pt x="24" y="698"/>
                  </a:lnTo>
                  <a:lnTo>
                    <a:pt x="46" y="652"/>
                  </a:lnTo>
                  <a:cubicBezTo>
                    <a:pt x="69" y="629"/>
                    <a:pt x="69" y="629"/>
                    <a:pt x="92" y="629"/>
                  </a:cubicBezTo>
                  <a:close/>
                  <a:moveTo>
                    <a:pt x="298" y="721"/>
                  </a:moveTo>
                  <a:lnTo>
                    <a:pt x="298" y="721"/>
                  </a:lnTo>
                  <a:cubicBezTo>
                    <a:pt x="293" y="726"/>
                    <a:pt x="288" y="731"/>
                    <a:pt x="284" y="735"/>
                  </a:cubicBezTo>
                  <a:lnTo>
                    <a:pt x="284" y="735"/>
                  </a:lnTo>
                  <a:cubicBezTo>
                    <a:pt x="284" y="735"/>
                    <a:pt x="284" y="735"/>
                    <a:pt x="284" y="735"/>
                  </a:cubicBezTo>
                  <a:lnTo>
                    <a:pt x="284" y="735"/>
                  </a:lnTo>
                  <a:cubicBezTo>
                    <a:pt x="290" y="730"/>
                    <a:pt x="296" y="723"/>
                    <a:pt x="298" y="721"/>
                  </a:cubicBezTo>
                  <a:close/>
                  <a:moveTo>
                    <a:pt x="276" y="744"/>
                  </a:moveTo>
                  <a:cubicBezTo>
                    <a:pt x="276" y="744"/>
                    <a:pt x="276" y="744"/>
                    <a:pt x="276" y="745"/>
                  </a:cubicBezTo>
                  <a:lnTo>
                    <a:pt x="276" y="745"/>
                  </a:lnTo>
                  <a:cubicBezTo>
                    <a:pt x="276" y="745"/>
                    <a:pt x="276" y="745"/>
                    <a:pt x="276" y="745"/>
                  </a:cubicBezTo>
                  <a:lnTo>
                    <a:pt x="276" y="745"/>
                  </a:lnTo>
                  <a:cubicBezTo>
                    <a:pt x="276" y="744"/>
                    <a:pt x="276" y="744"/>
                    <a:pt x="276" y="744"/>
                  </a:cubicBezTo>
                  <a:close/>
                  <a:moveTo>
                    <a:pt x="1813" y="1"/>
                  </a:moveTo>
                  <a:cubicBezTo>
                    <a:pt x="1627" y="1"/>
                    <a:pt x="1432" y="17"/>
                    <a:pt x="1238" y="33"/>
                  </a:cubicBezTo>
                  <a:cubicBezTo>
                    <a:pt x="1192" y="56"/>
                    <a:pt x="1032" y="79"/>
                    <a:pt x="825" y="125"/>
                  </a:cubicBezTo>
                  <a:cubicBezTo>
                    <a:pt x="642" y="171"/>
                    <a:pt x="436" y="262"/>
                    <a:pt x="344" y="285"/>
                  </a:cubicBezTo>
                  <a:lnTo>
                    <a:pt x="321" y="308"/>
                  </a:lnTo>
                  <a:cubicBezTo>
                    <a:pt x="230" y="354"/>
                    <a:pt x="138" y="423"/>
                    <a:pt x="69" y="514"/>
                  </a:cubicBezTo>
                  <a:cubicBezTo>
                    <a:pt x="69" y="560"/>
                    <a:pt x="46" y="606"/>
                    <a:pt x="24" y="629"/>
                  </a:cubicBezTo>
                  <a:lnTo>
                    <a:pt x="1" y="744"/>
                  </a:lnTo>
                  <a:lnTo>
                    <a:pt x="1" y="744"/>
                  </a:lnTo>
                  <a:lnTo>
                    <a:pt x="24" y="698"/>
                  </a:lnTo>
                  <a:lnTo>
                    <a:pt x="24" y="744"/>
                  </a:lnTo>
                  <a:cubicBezTo>
                    <a:pt x="24" y="789"/>
                    <a:pt x="46" y="812"/>
                    <a:pt x="69" y="835"/>
                  </a:cubicBezTo>
                  <a:cubicBezTo>
                    <a:pt x="98" y="879"/>
                    <a:pt x="118" y="895"/>
                    <a:pt x="129" y="895"/>
                  </a:cubicBezTo>
                  <a:cubicBezTo>
                    <a:pt x="135" y="895"/>
                    <a:pt x="138" y="889"/>
                    <a:pt x="138" y="881"/>
                  </a:cubicBezTo>
                  <a:cubicBezTo>
                    <a:pt x="138" y="858"/>
                    <a:pt x="138" y="835"/>
                    <a:pt x="161" y="812"/>
                  </a:cubicBezTo>
                  <a:cubicBezTo>
                    <a:pt x="161" y="766"/>
                    <a:pt x="207" y="789"/>
                    <a:pt x="207" y="766"/>
                  </a:cubicBezTo>
                  <a:cubicBezTo>
                    <a:pt x="207" y="766"/>
                    <a:pt x="230" y="789"/>
                    <a:pt x="230" y="789"/>
                  </a:cubicBezTo>
                  <a:cubicBezTo>
                    <a:pt x="230" y="789"/>
                    <a:pt x="207" y="766"/>
                    <a:pt x="230" y="766"/>
                  </a:cubicBezTo>
                  <a:cubicBezTo>
                    <a:pt x="230" y="766"/>
                    <a:pt x="253" y="789"/>
                    <a:pt x="253" y="789"/>
                  </a:cubicBezTo>
                  <a:cubicBezTo>
                    <a:pt x="253" y="766"/>
                    <a:pt x="253" y="766"/>
                    <a:pt x="276" y="744"/>
                  </a:cubicBezTo>
                  <a:lnTo>
                    <a:pt x="276" y="744"/>
                  </a:lnTo>
                  <a:cubicBezTo>
                    <a:pt x="276" y="744"/>
                    <a:pt x="275" y="745"/>
                    <a:pt x="274" y="746"/>
                  </a:cubicBezTo>
                  <a:lnTo>
                    <a:pt x="274" y="746"/>
                  </a:lnTo>
                  <a:cubicBezTo>
                    <a:pt x="268" y="754"/>
                    <a:pt x="264" y="760"/>
                    <a:pt x="267" y="764"/>
                  </a:cubicBezTo>
                  <a:lnTo>
                    <a:pt x="267" y="764"/>
                  </a:lnTo>
                  <a:cubicBezTo>
                    <a:pt x="265" y="769"/>
                    <a:pt x="265" y="773"/>
                    <a:pt x="267" y="773"/>
                  </a:cubicBezTo>
                  <a:cubicBezTo>
                    <a:pt x="268" y="773"/>
                    <a:pt x="271" y="771"/>
                    <a:pt x="276" y="766"/>
                  </a:cubicBezTo>
                  <a:cubicBezTo>
                    <a:pt x="276" y="744"/>
                    <a:pt x="299" y="744"/>
                    <a:pt x="344" y="744"/>
                  </a:cubicBezTo>
                  <a:lnTo>
                    <a:pt x="390" y="904"/>
                  </a:lnTo>
                  <a:cubicBezTo>
                    <a:pt x="436" y="858"/>
                    <a:pt x="505" y="812"/>
                    <a:pt x="573" y="789"/>
                  </a:cubicBezTo>
                  <a:cubicBezTo>
                    <a:pt x="573" y="766"/>
                    <a:pt x="551" y="766"/>
                    <a:pt x="573" y="766"/>
                  </a:cubicBezTo>
                  <a:cubicBezTo>
                    <a:pt x="585" y="755"/>
                    <a:pt x="596" y="755"/>
                    <a:pt x="608" y="755"/>
                  </a:cubicBezTo>
                  <a:cubicBezTo>
                    <a:pt x="619" y="755"/>
                    <a:pt x="631" y="755"/>
                    <a:pt x="642" y="744"/>
                  </a:cubicBezTo>
                  <a:lnTo>
                    <a:pt x="642" y="721"/>
                  </a:lnTo>
                  <a:lnTo>
                    <a:pt x="711" y="721"/>
                  </a:lnTo>
                  <a:cubicBezTo>
                    <a:pt x="757" y="698"/>
                    <a:pt x="780" y="698"/>
                    <a:pt x="848" y="675"/>
                  </a:cubicBezTo>
                  <a:cubicBezTo>
                    <a:pt x="825" y="652"/>
                    <a:pt x="825" y="652"/>
                    <a:pt x="848" y="652"/>
                  </a:cubicBezTo>
                  <a:cubicBezTo>
                    <a:pt x="848" y="652"/>
                    <a:pt x="894" y="652"/>
                    <a:pt x="917" y="629"/>
                  </a:cubicBezTo>
                  <a:cubicBezTo>
                    <a:pt x="940" y="606"/>
                    <a:pt x="940" y="606"/>
                    <a:pt x="963" y="606"/>
                  </a:cubicBezTo>
                  <a:cubicBezTo>
                    <a:pt x="1100" y="560"/>
                    <a:pt x="1238" y="492"/>
                    <a:pt x="1398" y="446"/>
                  </a:cubicBezTo>
                  <a:cubicBezTo>
                    <a:pt x="1444" y="423"/>
                    <a:pt x="1467" y="400"/>
                    <a:pt x="1513" y="400"/>
                  </a:cubicBezTo>
                  <a:cubicBezTo>
                    <a:pt x="1528" y="392"/>
                    <a:pt x="1546" y="390"/>
                    <a:pt x="1565" y="390"/>
                  </a:cubicBezTo>
                  <a:cubicBezTo>
                    <a:pt x="1602" y="390"/>
                    <a:pt x="1643" y="400"/>
                    <a:pt x="1673" y="400"/>
                  </a:cubicBezTo>
                  <a:cubicBezTo>
                    <a:pt x="1673" y="331"/>
                    <a:pt x="1788" y="285"/>
                    <a:pt x="1765" y="240"/>
                  </a:cubicBezTo>
                  <a:cubicBezTo>
                    <a:pt x="1788" y="240"/>
                    <a:pt x="1834" y="240"/>
                    <a:pt x="1856" y="217"/>
                  </a:cubicBezTo>
                  <a:cubicBezTo>
                    <a:pt x="1856" y="171"/>
                    <a:pt x="1879" y="102"/>
                    <a:pt x="1971" y="56"/>
                  </a:cubicBezTo>
                  <a:cubicBezTo>
                    <a:pt x="1986" y="56"/>
                    <a:pt x="2022" y="66"/>
                    <a:pt x="2044" y="66"/>
                  </a:cubicBezTo>
                  <a:cubicBezTo>
                    <a:pt x="2055" y="66"/>
                    <a:pt x="2063" y="64"/>
                    <a:pt x="2063" y="56"/>
                  </a:cubicBezTo>
                  <a:cubicBezTo>
                    <a:pt x="2086" y="56"/>
                    <a:pt x="2017" y="33"/>
                    <a:pt x="2040" y="10"/>
                  </a:cubicBezTo>
                  <a:cubicBezTo>
                    <a:pt x="1966" y="4"/>
                    <a:pt x="1890" y="1"/>
                    <a:pt x="18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 name="Google Shape;2304;p61"/>
            <p:cNvSpPr/>
            <p:nvPr/>
          </p:nvSpPr>
          <p:spPr>
            <a:xfrm>
              <a:off x="5457300" y="3342050"/>
              <a:ext cx="67625" cy="169000"/>
            </a:xfrm>
            <a:custGeom>
              <a:avLst/>
              <a:gdLst/>
              <a:ahLst/>
              <a:cxnLst/>
              <a:rect l="l" t="t" r="r" b="b"/>
              <a:pathLst>
                <a:path w="2705" h="6760" extrusionOk="0">
                  <a:moveTo>
                    <a:pt x="1937" y="6401"/>
                  </a:moveTo>
                  <a:cubicBezTo>
                    <a:pt x="1939" y="6401"/>
                    <a:pt x="1936" y="6405"/>
                    <a:pt x="1926" y="6416"/>
                  </a:cubicBezTo>
                  <a:cubicBezTo>
                    <a:pt x="1895" y="6431"/>
                    <a:pt x="1863" y="6447"/>
                    <a:pt x="1831" y="6462"/>
                  </a:cubicBezTo>
                  <a:lnTo>
                    <a:pt x="1831" y="6462"/>
                  </a:lnTo>
                  <a:cubicBezTo>
                    <a:pt x="1885" y="6432"/>
                    <a:pt x="1930" y="6401"/>
                    <a:pt x="1937" y="6401"/>
                  </a:cubicBezTo>
                  <a:close/>
                  <a:moveTo>
                    <a:pt x="1689" y="6525"/>
                  </a:moveTo>
                  <a:cubicBezTo>
                    <a:pt x="1617" y="6554"/>
                    <a:pt x="1566" y="6576"/>
                    <a:pt x="1582" y="6576"/>
                  </a:cubicBezTo>
                  <a:cubicBezTo>
                    <a:pt x="1622" y="6556"/>
                    <a:pt x="1657" y="6540"/>
                    <a:pt x="1689" y="6525"/>
                  </a:cubicBezTo>
                  <a:close/>
                  <a:moveTo>
                    <a:pt x="1742" y="6531"/>
                  </a:moveTo>
                  <a:lnTo>
                    <a:pt x="1742" y="6531"/>
                  </a:lnTo>
                  <a:cubicBezTo>
                    <a:pt x="1699" y="6550"/>
                    <a:pt x="1656" y="6568"/>
                    <a:pt x="1614" y="6585"/>
                  </a:cubicBezTo>
                  <a:lnTo>
                    <a:pt x="1614" y="6585"/>
                  </a:lnTo>
                  <a:cubicBezTo>
                    <a:pt x="1657" y="6565"/>
                    <a:pt x="1708" y="6542"/>
                    <a:pt x="1742" y="6531"/>
                  </a:cubicBezTo>
                  <a:close/>
                  <a:moveTo>
                    <a:pt x="1526" y="6605"/>
                  </a:moveTo>
                  <a:cubicBezTo>
                    <a:pt x="1508" y="6611"/>
                    <a:pt x="1496" y="6617"/>
                    <a:pt x="1490" y="6622"/>
                  </a:cubicBezTo>
                  <a:cubicBezTo>
                    <a:pt x="1502" y="6616"/>
                    <a:pt x="1514" y="6611"/>
                    <a:pt x="1526" y="6605"/>
                  </a:cubicBezTo>
                  <a:close/>
                  <a:moveTo>
                    <a:pt x="1023" y="6734"/>
                  </a:moveTo>
                  <a:cubicBezTo>
                    <a:pt x="1034" y="6736"/>
                    <a:pt x="1045" y="6737"/>
                    <a:pt x="1055" y="6737"/>
                  </a:cubicBezTo>
                  <a:lnTo>
                    <a:pt x="1032" y="6737"/>
                  </a:lnTo>
                  <a:cubicBezTo>
                    <a:pt x="1029" y="6736"/>
                    <a:pt x="1026" y="6735"/>
                    <a:pt x="1023" y="6734"/>
                  </a:cubicBezTo>
                  <a:close/>
                  <a:moveTo>
                    <a:pt x="1307" y="1"/>
                  </a:moveTo>
                  <a:cubicBezTo>
                    <a:pt x="1215" y="161"/>
                    <a:pt x="1124" y="345"/>
                    <a:pt x="1032" y="505"/>
                  </a:cubicBezTo>
                  <a:cubicBezTo>
                    <a:pt x="963" y="642"/>
                    <a:pt x="917" y="757"/>
                    <a:pt x="872" y="872"/>
                  </a:cubicBezTo>
                  <a:cubicBezTo>
                    <a:pt x="780" y="1124"/>
                    <a:pt x="688" y="1376"/>
                    <a:pt x="620" y="1651"/>
                  </a:cubicBezTo>
                  <a:cubicBezTo>
                    <a:pt x="574" y="1903"/>
                    <a:pt x="505" y="2155"/>
                    <a:pt x="459" y="2384"/>
                  </a:cubicBezTo>
                  <a:cubicBezTo>
                    <a:pt x="390" y="2750"/>
                    <a:pt x="276" y="3208"/>
                    <a:pt x="184" y="3552"/>
                  </a:cubicBezTo>
                  <a:cubicBezTo>
                    <a:pt x="186" y="3551"/>
                    <a:pt x="187" y="3550"/>
                    <a:pt x="188" y="3550"/>
                  </a:cubicBezTo>
                  <a:lnTo>
                    <a:pt x="188" y="3550"/>
                  </a:lnTo>
                  <a:cubicBezTo>
                    <a:pt x="202" y="3550"/>
                    <a:pt x="160" y="3723"/>
                    <a:pt x="138" y="3896"/>
                  </a:cubicBezTo>
                  <a:cubicBezTo>
                    <a:pt x="100" y="4069"/>
                    <a:pt x="78" y="4210"/>
                    <a:pt x="99" y="4210"/>
                  </a:cubicBezTo>
                  <a:cubicBezTo>
                    <a:pt x="103" y="4210"/>
                    <a:pt x="108" y="4205"/>
                    <a:pt x="116" y="4194"/>
                  </a:cubicBezTo>
                  <a:lnTo>
                    <a:pt x="116" y="4194"/>
                  </a:lnTo>
                  <a:cubicBezTo>
                    <a:pt x="47" y="4423"/>
                    <a:pt x="1" y="4766"/>
                    <a:pt x="24" y="4789"/>
                  </a:cubicBezTo>
                  <a:cubicBezTo>
                    <a:pt x="24" y="4812"/>
                    <a:pt x="24" y="4881"/>
                    <a:pt x="47" y="4996"/>
                  </a:cubicBezTo>
                  <a:cubicBezTo>
                    <a:pt x="70" y="5110"/>
                    <a:pt x="93" y="5316"/>
                    <a:pt x="230" y="5568"/>
                  </a:cubicBezTo>
                  <a:cubicBezTo>
                    <a:pt x="322" y="5752"/>
                    <a:pt x="597" y="6004"/>
                    <a:pt x="665" y="6049"/>
                  </a:cubicBezTo>
                  <a:cubicBezTo>
                    <a:pt x="678" y="6057"/>
                    <a:pt x="686" y="6061"/>
                    <a:pt x="689" y="6061"/>
                  </a:cubicBezTo>
                  <a:cubicBezTo>
                    <a:pt x="710" y="6061"/>
                    <a:pt x="527" y="5901"/>
                    <a:pt x="534" y="5901"/>
                  </a:cubicBezTo>
                  <a:lnTo>
                    <a:pt x="534" y="5901"/>
                  </a:lnTo>
                  <a:cubicBezTo>
                    <a:pt x="535" y="5901"/>
                    <a:pt x="541" y="5904"/>
                    <a:pt x="551" y="5912"/>
                  </a:cubicBezTo>
                  <a:cubicBezTo>
                    <a:pt x="390" y="5775"/>
                    <a:pt x="253" y="5614"/>
                    <a:pt x="184" y="5431"/>
                  </a:cubicBezTo>
                  <a:cubicBezTo>
                    <a:pt x="116" y="5248"/>
                    <a:pt x="93" y="5041"/>
                    <a:pt x="116" y="4835"/>
                  </a:cubicBezTo>
                  <a:cubicBezTo>
                    <a:pt x="138" y="4606"/>
                    <a:pt x="184" y="4400"/>
                    <a:pt x="230" y="4171"/>
                  </a:cubicBezTo>
                  <a:lnTo>
                    <a:pt x="299" y="3850"/>
                  </a:lnTo>
                  <a:lnTo>
                    <a:pt x="390" y="3529"/>
                  </a:lnTo>
                  <a:cubicBezTo>
                    <a:pt x="620" y="2636"/>
                    <a:pt x="734" y="1742"/>
                    <a:pt x="1101" y="917"/>
                  </a:cubicBezTo>
                  <a:cubicBezTo>
                    <a:pt x="1124" y="872"/>
                    <a:pt x="1147" y="780"/>
                    <a:pt x="1192" y="665"/>
                  </a:cubicBezTo>
                  <a:cubicBezTo>
                    <a:pt x="1215" y="642"/>
                    <a:pt x="1215" y="620"/>
                    <a:pt x="1238" y="597"/>
                  </a:cubicBezTo>
                  <a:cubicBezTo>
                    <a:pt x="1261" y="665"/>
                    <a:pt x="1284" y="757"/>
                    <a:pt x="1307" y="849"/>
                  </a:cubicBezTo>
                  <a:cubicBezTo>
                    <a:pt x="1376" y="1078"/>
                    <a:pt x="1467" y="1284"/>
                    <a:pt x="1559" y="1513"/>
                  </a:cubicBezTo>
                  <a:cubicBezTo>
                    <a:pt x="1651" y="1742"/>
                    <a:pt x="1719" y="1994"/>
                    <a:pt x="1811" y="2223"/>
                  </a:cubicBezTo>
                  <a:cubicBezTo>
                    <a:pt x="1857" y="2338"/>
                    <a:pt x="1903" y="2475"/>
                    <a:pt x="1926" y="2590"/>
                  </a:cubicBezTo>
                  <a:cubicBezTo>
                    <a:pt x="1926" y="2590"/>
                    <a:pt x="1926" y="2590"/>
                    <a:pt x="1926" y="2613"/>
                  </a:cubicBezTo>
                  <a:lnTo>
                    <a:pt x="1926" y="2659"/>
                  </a:lnTo>
                  <a:lnTo>
                    <a:pt x="1926" y="2750"/>
                  </a:lnTo>
                  <a:lnTo>
                    <a:pt x="1903" y="2934"/>
                  </a:lnTo>
                  <a:cubicBezTo>
                    <a:pt x="1880" y="3438"/>
                    <a:pt x="1834" y="3942"/>
                    <a:pt x="1880" y="4377"/>
                  </a:cubicBezTo>
                  <a:cubicBezTo>
                    <a:pt x="1880" y="4492"/>
                    <a:pt x="1903" y="4583"/>
                    <a:pt x="1903" y="4698"/>
                  </a:cubicBezTo>
                  <a:cubicBezTo>
                    <a:pt x="1948" y="4789"/>
                    <a:pt x="1948" y="4858"/>
                    <a:pt x="2017" y="5018"/>
                  </a:cubicBezTo>
                  <a:cubicBezTo>
                    <a:pt x="2063" y="5064"/>
                    <a:pt x="2086" y="5156"/>
                    <a:pt x="2132" y="5179"/>
                  </a:cubicBezTo>
                  <a:cubicBezTo>
                    <a:pt x="2200" y="5156"/>
                    <a:pt x="2246" y="5133"/>
                    <a:pt x="2292" y="5087"/>
                  </a:cubicBezTo>
                  <a:cubicBezTo>
                    <a:pt x="2324" y="5071"/>
                    <a:pt x="2367" y="5044"/>
                    <a:pt x="2398" y="5014"/>
                  </a:cubicBezTo>
                  <a:lnTo>
                    <a:pt x="2398" y="5014"/>
                  </a:lnTo>
                  <a:cubicBezTo>
                    <a:pt x="2409" y="5289"/>
                    <a:pt x="2402" y="5546"/>
                    <a:pt x="2338" y="5752"/>
                  </a:cubicBezTo>
                  <a:cubicBezTo>
                    <a:pt x="2292" y="5958"/>
                    <a:pt x="2178" y="6141"/>
                    <a:pt x="1994" y="6233"/>
                  </a:cubicBezTo>
                  <a:cubicBezTo>
                    <a:pt x="2059" y="6201"/>
                    <a:pt x="2112" y="6168"/>
                    <a:pt x="2153" y="6128"/>
                  </a:cubicBezTo>
                  <a:lnTo>
                    <a:pt x="2153" y="6128"/>
                  </a:lnTo>
                  <a:cubicBezTo>
                    <a:pt x="2093" y="6193"/>
                    <a:pt x="2025" y="6243"/>
                    <a:pt x="1971" y="6279"/>
                  </a:cubicBezTo>
                  <a:lnTo>
                    <a:pt x="1926" y="6279"/>
                  </a:lnTo>
                  <a:cubicBezTo>
                    <a:pt x="1926" y="6279"/>
                    <a:pt x="1903" y="6302"/>
                    <a:pt x="1880" y="6302"/>
                  </a:cubicBezTo>
                  <a:cubicBezTo>
                    <a:pt x="1880" y="6324"/>
                    <a:pt x="1857" y="6324"/>
                    <a:pt x="1834" y="6347"/>
                  </a:cubicBezTo>
                  <a:cubicBezTo>
                    <a:pt x="1811" y="6370"/>
                    <a:pt x="1788" y="6370"/>
                    <a:pt x="1765" y="6393"/>
                  </a:cubicBezTo>
                  <a:cubicBezTo>
                    <a:pt x="1559" y="6508"/>
                    <a:pt x="1490" y="6508"/>
                    <a:pt x="1536" y="6508"/>
                  </a:cubicBezTo>
                  <a:cubicBezTo>
                    <a:pt x="1559" y="6508"/>
                    <a:pt x="1673" y="6485"/>
                    <a:pt x="1765" y="6439"/>
                  </a:cubicBezTo>
                  <a:cubicBezTo>
                    <a:pt x="1790" y="6431"/>
                    <a:pt x="1806" y="6428"/>
                    <a:pt x="1815" y="6428"/>
                  </a:cubicBezTo>
                  <a:cubicBezTo>
                    <a:pt x="1837" y="6428"/>
                    <a:pt x="1823" y="6446"/>
                    <a:pt x="1831" y="6446"/>
                  </a:cubicBezTo>
                  <a:cubicBezTo>
                    <a:pt x="1838" y="6446"/>
                    <a:pt x="1859" y="6434"/>
                    <a:pt x="1926" y="6393"/>
                  </a:cubicBezTo>
                  <a:lnTo>
                    <a:pt x="1926" y="6393"/>
                  </a:lnTo>
                  <a:cubicBezTo>
                    <a:pt x="1829" y="6458"/>
                    <a:pt x="1766" y="6488"/>
                    <a:pt x="1689" y="6525"/>
                  </a:cubicBezTo>
                  <a:lnTo>
                    <a:pt x="1689" y="6525"/>
                  </a:lnTo>
                  <a:cubicBezTo>
                    <a:pt x="1707" y="6517"/>
                    <a:pt x="1725" y="6510"/>
                    <a:pt x="1745" y="6502"/>
                  </a:cubicBezTo>
                  <a:lnTo>
                    <a:pt x="1745" y="6502"/>
                  </a:lnTo>
                  <a:cubicBezTo>
                    <a:pt x="1671" y="6536"/>
                    <a:pt x="1596" y="6571"/>
                    <a:pt x="1526" y="6605"/>
                  </a:cubicBezTo>
                  <a:lnTo>
                    <a:pt x="1526" y="6605"/>
                  </a:lnTo>
                  <a:cubicBezTo>
                    <a:pt x="1579" y="6585"/>
                    <a:pt x="1679" y="6560"/>
                    <a:pt x="1765" y="6508"/>
                  </a:cubicBezTo>
                  <a:cubicBezTo>
                    <a:pt x="1867" y="6467"/>
                    <a:pt x="1969" y="6390"/>
                    <a:pt x="1974" y="6390"/>
                  </a:cubicBezTo>
                  <a:lnTo>
                    <a:pt x="1974" y="6390"/>
                  </a:lnTo>
                  <a:cubicBezTo>
                    <a:pt x="1975" y="6390"/>
                    <a:pt x="1974" y="6391"/>
                    <a:pt x="1971" y="6393"/>
                  </a:cubicBezTo>
                  <a:cubicBezTo>
                    <a:pt x="1915" y="6449"/>
                    <a:pt x="1677" y="6551"/>
                    <a:pt x="1578" y="6599"/>
                  </a:cubicBezTo>
                  <a:lnTo>
                    <a:pt x="1578" y="6599"/>
                  </a:lnTo>
                  <a:cubicBezTo>
                    <a:pt x="1435" y="6654"/>
                    <a:pt x="1311" y="6691"/>
                    <a:pt x="1261" y="6691"/>
                  </a:cubicBezTo>
                  <a:cubicBezTo>
                    <a:pt x="1227" y="6702"/>
                    <a:pt x="1221" y="6714"/>
                    <a:pt x="1252" y="6714"/>
                  </a:cubicBezTo>
                  <a:cubicBezTo>
                    <a:pt x="1284" y="6714"/>
                    <a:pt x="1353" y="6702"/>
                    <a:pt x="1467" y="6668"/>
                  </a:cubicBezTo>
                  <a:lnTo>
                    <a:pt x="1467" y="6668"/>
                  </a:lnTo>
                  <a:cubicBezTo>
                    <a:pt x="1399" y="6691"/>
                    <a:pt x="1307" y="6714"/>
                    <a:pt x="1192" y="6737"/>
                  </a:cubicBezTo>
                  <a:lnTo>
                    <a:pt x="1055" y="6737"/>
                  </a:lnTo>
                  <a:cubicBezTo>
                    <a:pt x="1044" y="6737"/>
                    <a:pt x="1033" y="6736"/>
                    <a:pt x="1020" y="6733"/>
                  </a:cubicBezTo>
                  <a:lnTo>
                    <a:pt x="1020" y="6733"/>
                  </a:lnTo>
                  <a:cubicBezTo>
                    <a:pt x="1003" y="6727"/>
                    <a:pt x="986" y="6721"/>
                    <a:pt x="970" y="6715"/>
                  </a:cubicBezTo>
                  <a:lnTo>
                    <a:pt x="970" y="6715"/>
                  </a:lnTo>
                  <a:cubicBezTo>
                    <a:pt x="943" y="6700"/>
                    <a:pt x="916" y="6678"/>
                    <a:pt x="895" y="6645"/>
                  </a:cubicBezTo>
                  <a:lnTo>
                    <a:pt x="895" y="6645"/>
                  </a:lnTo>
                  <a:cubicBezTo>
                    <a:pt x="895" y="6655"/>
                    <a:pt x="899" y="6664"/>
                    <a:pt x="905" y="6674"/>
                  </a:cubicBezTo>
                  <a:lnTo>
                    <a:pt x="905" y="6674"/>
                  </a:lnTo>
                  <a:cubicBezTo>
                    <a:pt x="890" y="6659"/>
                    <a:pt x="878" y="6642"/>
                    <a:pt x="872" y="6622"/>
                  </a:cubicBezTo>
                  <a:lnTo>
                    <a:pt x="872" y="6622"/>
                  </a:lnTo>
                  <a:cubicBezTo>
                    <a:pt x="879" y="6644"/>
                    <a:pt x="891" y="6661"/>
                    <a:pt x="906" y="6675"/>
                  </a:cubicBezTo>
                  <a:lnTo>
                    <a:pt x="906" y="6675"/>
                  </a:lnTo>
                  <a:cubicBezTo>
                    <a:pt x="906" y="6675"/>
                    <a:pt x="905" y="6674"/>
                    <a:pt x="905" y="6674"/>
                  </a:cubicBezTo>
                  <a:lnTo>
                    <a:pt x="905" y="6674"/>
                  </a:lnTo>
                  <a:cubicBezTo>
                    <a:pt x="908" y="6677"/>
                    <a:pt x="910" y="6679"/>
                    <a:pt x="913" y="6682"/>
                  </a:cubicBezTo>
                  <a:lnTo>
                    <a:pt x="913" y="6682"/>
                  </a:lnTo>
                  <a:cubicBezTo>
                    <a:pt x="911" y="6680"/>
                    <a:pt x="908" y="6678"/>
                    <a:pt x="906" y="6675"/>
                  </a:cubicBezTo>
                  <a:lnTo>
                    <a:pt x="906" y="6675"/>
                  </a:lnTo>
                  <a:cubicBezTo>
                    <a:pt x="915" y="6688"/>
                    <a:pt x="927" y="6701"/>
                    <a:pt x="940" y="6714"/>
                  </a:cubicBezTo>
                  <a:cubicBezTo>
                    <a:pt x="972" y="6730"/>
                    <a:pt x="1005" y="6740"/>
                    <a:pt x="1037" y="6746"/>
                  </a:cubicBezTo>
                  <a:lnTo>
                    <a:pt x="1037" y="6746"/>
                  </a:lnTo>
                  <a:cubicBezTo>
                    <a:pt x="1019" y="6745"/>
                    <a:pt x="1002" y="6742"/>
                    <a:pt x="986" y="6737"/>
                  </a:cubicBezTo>
                  <a:lnTo>
                    <a:pt x="986" y="6737"/>
                  </a:lnTo>
                  <a:cubicBezTo>
                    <a:pt x="1032" y="6760"/>
                    <a:pt x="1101" y="6760"/>
                    <a:pt x="1169" y="6760"/>
                  </a:cubicBezTo>
                  <a:cubicBezTo>
                    <a:pt x="1421" y="6737"/>
                    <a:pt x="1628" y="6668"/>
                    <a:pt x="1742" y="6622"/>
                  </a:cubicBezTo>
                  <a:cubicBezTo>
                    <a:pt x="1788" y="6599"/>
                    <a:pt x="1834" y="6576"/>
                    <a:pt x="1903" y="6554"/>
                  </a:cubicBezTo>
                  <a:cubicBezTo>
                    <a:pt x="1926" y="6531"/>
                    <a:pt x="1948" y="6508"/>
                    <a:pt x="1971" y="6508"/>
                  </a:cubicBezTo>
                  <a:cubicBezTo>
                    <a:pt x="1994" y="6485"/>
                    <a:pt x="2017" y="6485"/>
                    <a:pt x="2017" y="6462"/>
                  </a:cubicBezTo>
                  <a:cubicBezTo>
                    <a:pt x="2132" y="6416"/>
                    <a:pt x="2223" y="6347"/>
                    <a:pt x="2315" y="6256"/>
                  </a:cubicBezTo>
                  <a:cubicBezTo>
                    <a:pt x="2498" y="6095"/>
                    <a:pt x="2590" y="5866"/>
                    <a:pt x="2636" y="5637"/>
                  </a:cubicBezTo>
                  <a:cubicBezTo>
                    <a:pt x="2705" y="5179"/>
                    <a:pt x="2636" y="4766"/>
                    <a:pt x="2636" y="4354"/>
                  </a:cubicBezTo>
                  <a:lnTo>
                    <a:pt x="2361" y="4354"/>
                  </a:lnTo>
                  <a:cubicBezTo>
                    <a:pt x="2361" y="4354"/>
                    <a:pt x="2361" y="4354"/>
                    <a:pt x="2361" y="4354"/>
                  </a:cubicBezTo>
                  <a:lnTo>
                    <a:pt x="2361" y="4354"/>
                  </a:lnTo>
                  <a:cubicBezTo>
                    <a:pt x="2361" y="4469"/>
                    <a:pt x="2338" y="4560"/>
                    <a:pt x="2315" y="4652"/>
                  </a:cubicBezTo>
                  <a:cubicBezTo>
                    <a:pt x="2315" y="4652"/>
                    <a:pt x="2321" y="4646"/>
                    <a:pt x="2324" y="4646"/>
                  </a:cubicBezTo>
                  <a:cubicBezTo>
                    <a:pt x="2326" y="4646"/>
                    <a:pt x="2326" y="4652"/>
                    <a:pt x="2315" y="4675"/>
                  </a:cubicBezTo>
                  <a:cubicBezTo>
                    <a:pt x="2292" y="4721"/>
                    <a:pt x="2269" y="4766"/>
                    <a:pt x="2246" y="4812"/>
                  </a:cubicBezTo>
                  <a:lnTo>
                    <a:pt x="2223" y="4812"/>
                  </a:lnTo>
                  <a:cubicBezTo>
                    <a:pt x="2223" y="4812"/>
                    <a:pt x="2223" y="4812"/>
                    <a:pt x="2200" y="4789"/>
                  </a:cubicBezTo>
                  <a:cubicBezTo>
                    <a:pt x="2200" y="4766"/>
                    <a:pt x="2200" y="4744"/>
                    <a:pt x="2178" y="4721"/>
                  </a:cubicBezTo>
                  <a:lnTo>
                    <a:pt x="2178" y="4698"/>
                  </a:lnTo>
                  <a:cubicBezTo>
                    <a:pt x="2132" y="4537"/>
                    <a:pt x="2132" y="4331"/>
                    <a:pt x="2132" y="4125"/>
                  </a:cubicBezTo>
                  <a:cubicBezTo>
                    <a:pt x="2109" y="3758"/>
                    <a:pt x="2155" y="3392"/>
                    <a:pt x="2178" y="3025"/>
                  </a:cubicBezTo>
                  <a:cubicBezTo>
                    <a:pt x="2155" y="3025"/>
                    <a:pt x="2155" y="3025"/>
                    <a:pt x="2155" y="3002"/>
                  </a:cubicBezTo>
                  <a:cubicBezTo>
                    <a:pt x="2178" y="2911"/>
                    <a:pt x="2178" y="2819"/>
                    <a:pt x="2178" y="2727"/>
                  </a:cubicBezTo>
                  <a:cubicBezTo>
                    <a:pt x="2178" y="2682"/>
                    <a:pt x="2178" y="2659"/>
                    <a:pt x="2178" y="2636"/>
                  </a:cubicBezTo>
                  <a:lnTo>
                    <a:pt x="2178" y="2590"/>
                  </a:lnTo>
                  <a:cubicBezTo>
                    <a:pt x="2178" y="2567"/>
                    <a:pt x="2178" y="2544"/>
                    <a:pt x="2178" y="2521"/>
                  </a:cubicBezTo>
                  <a:cubicBezTo>
                    <a:pt x="2155" y="2475"/>
                    <a:pt x="2132" y="2407"/>
                    <a:pt x="2132" y="2361"/>
                  </a:cubicBezTo>
                  <a:lnTo>
                    <a:pt x="2086" y="2269"/>
                  </a:lnTo>
                  <a:cubicBezTo>
                    <a:pt x="2086" y="2246"/>
                    <a:pt x="2086" y="2246"/>
                    <a:pt x="2063" y="2223"/>
                  </a:cubicBezTo>
                  <a:cubicBezTo>
                    <a:pt x="2040" y="2132"/>
                    <a:pt x="2017" y="2040"/>
                    <a:pt x="1994" y="1971"/>
                  </a:cubicBezTo>
                  <a:cubicBezTo>
                    <a:pt x="1880" y="1696"/>
                    <a:pt x="1765" y="1399"/>
                    <a:pt x="1651" y="1124"/>
                  </a:cubicBezTo>
                  <a:cubicBezTo>
                    <a:pt x="1605" y="986"/>
                    <a:pt x="1559" y="826"/>
                    <a:pt x="1513" y="688"/>
                  </a:cubicBezTo>
                  <a:lnTo>
                    <a:pt x="1467" y="574"/>
                  </a:lnTo>
                  <a:lnTo>
                    <a:pt x="1421" y="390"/>
                  </a:lnTo>
                  <a:cubicBezTo>
                    <a:pt x="1376" y="253"/>
                    <a:pt x="1353" y="138"/>
                    <a:pt x="13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 name="Google Shape;2305;p61"/>
            <p:cNvSpPr/>
            <p:nvPr/>
          </p:nvSpPr>
          <p:spPr>
            <a:xfrm>
              <a:off x="5479075" y="3455475"/>
              <a:ext cx="8050" cy="73450"/>
            </a:xfrm>
            <a:custGeom>
              <a:avLst/>
              <a:gdLst/>
              <a:ahLst/>
              <a:cxnLst/>
              <a:rect l="l" t="t" r="r" b="b"/>
              <a:pathLst>
                <a:path w="322" h="2938" extrusionOk="0">
                  <a:moveTo>
                    <a:pt x="207" y="138"/>
                  </a:moveTo>
                  <a:cubicBezTo>
                    <a:pt x="207" y="138"/>
                    <a:pt x="196" y="182"/>
                    <a:pt x="189" y="201"/>
                  </a:cubicBezTo>
                  <a:lnTo>
                    <a:pt x="189" y="201"/>
                  </a:lnTo>
                  <a:cubicBezTo>
                    <a:pt x="207" y="183"/>
                    <a:pt x="207" y="180"/>
                    <a:pt x="207" y="138"/>
                  </a:cubicBezTo>
                  <a:close/>
                  <a:moveTo>
                    <a:pt x="166" y="198"/>
                  </a:moveTo>
                  <a:cubicBezTo>
                    <a:pt x="164" y="205"/>
                    <a:pt x="162" y="210"/>
                    <a:pt x="162" y="210"/>
                  </a:cubicBezTo>
                  <a:cubicBezTo>
                    <a:pt x="161" y="210"/>
                    <a:pt x="161" y="209"/>
                    <a:pt x="161" y="207"/>
                  </a:cubicBezTo>
                  <a:cubicBezTo>
                    <a:pt x="161" y="207"/>
                    <a:pt x="163" y="203"/>
                    <a:pt x="166" y="198"/>
                  </a:cubicBezTo>
                  <a:close/>
                  <a:moveTo>
                    <a:pt x="207" y="0"/>
                  </a:moveTo>
                  <a:cubicBezTo>
                    <a:pt x="207" y="12"/>
                    <a:pt x="201" y="18"/>
                    <a:pt x="195" y="23"/>
                  </a:cubicBezTo>
                  <a:lnTo>
                    <a:pt x="195" y="23"/>
                  </a:lnTo>
                  <a:lnTo>
                    <a:pt x="207" y="0"/>
                  </a:lnTo>
                  <a:lnTo>
                    <a:pt x="207" y="0"/>
                  </a:lnTo>
                  <a:cubicBezTo>
                    <a:pt x="184" y="23"/>
                    <a:pt x="184" y="23"/>
                    <a:pt x="184" y="23"/>
                  </a:cubicBezTo>
                  <a:cubicBezTo>
                    <a:pt x="138" y="69"/>
                    <a:pt x="115" y="92"/>
                    <a:pt x="92" y="138"/>
                  </a:cubicBezTo>
                  <a:cubicBezTo>
                    <a:pt x="24" y="321"/>
                    <a:pt x="1" y="527"/>
                    <a:pt x="1" y="711"/>
                  </a:cubicBezTo>
                  <a:cubicBezTo>
                    <a:pt x="24" y="711"/>
                    <a:pt x="24" y="711"/>
                    <a:pt x="24" y="734"/>
                  </a:cubicBezTo>
                  <a:cubicBezTo>
                    <a:pt x="24" y="779"/>
                    <a:pt x="24" y="825"/>
                    <a:pt x="24" y="871"/>
                  </a:cubicBezTo>
                  <a:lnTo>
                    <a:pt x="46" y="871"/>
                  </a:lnTo>
                  <a:cubicBezTo>
                    <a:pt x="24" y="894"/>
                    <a:pt x="24" y="940"/>
                    <a:pt x="24" y="986"/>
                  </a:cubicBezTo>
                  <a:cubicBezTo>
                    <a:pt x="46" y="1054"/>
                    <a:pt x="46" y="1123"/>
                    <a:pt x="46" y="1192"/>
                  </a:cubicBezTo>
                  <a:cubicBezTo>
                    <a:pt x="46" y="1215"/>
                    <a:pt x="46" y="1260"/>
                    <a:pt x="46" y="1306"/>
                  </a:cubicBezTo>
                  <a:lnTo>
                    <a:pt x="46" y="1329"/>
                  </a:lnTo>
                  <a:cubicBezTo>
                    <a:pt x="46" y="1329"/>
                    <a:pt x="46" y="1352"/>
                    <a:pt x="46" y="1375"/>
                  </a:cubicBezTo>
                  <a:cubicBezTo>
                    <a:pt x="69" y="1581"/>
                    <a:pt x="69" y="1787"/>
                    <a:pt x="69" y="2017"/>
                  </a:cubicBezTo>
                  <a:cubicBezTo>
                    <a:pt x="69" y="2062"/>
                    <a:pt x="69" y="2131"/>
                    <a:pt x="69" y="2177"/>
                  </a:cubicBezTo>
                  <a:cubicBezTo>
                    <a:pt x="69" y="2246"/>
                    <a:pt x="46" y="2337"/>
                    <a:pt x="46" y="2383"/>
                  </a:cubicBezTo>
                  <a:cubicBezTo>
                    <a:pt x="89" y="2383"/>
                    <a:pt x="92" y="2523"/>
                    <a:pt x="111" y="2523"/>
                  </a:cubicBezTo>
                  <a:cubicBezTo>
                    <a:pt x="112" y="2523"/>
                    <a:pt x="114" y="2522"/>
                    <a:pt x="115" y="2521"/>
                  </a:cubicBezTo>
                  <a:cubicBezTo>
                    <a:pt x="115" y="2566"/>
                    <a:pt x="115" y="2635"/>
                    <a:pt x="115" y="2635"/>
                  </a:cubicBezTo>
                  <a:cubicBezTo>
                    <a:pt x="138" y="2658"/>
                    <a:pt x="184" y="2681"/>
                    <a:pt x="184" y="2796"/>
                  </a:cubicBezTo>
                  <a:cubicBezTo>
                    <a:pt x="184" y="2841"/>
                    <a:pt x="184" y="2910"/>
                    <a:pt x="184" y="2933"/>
                  </a:cubicBezTo>
                  <a:cubicBezTo>
                    <a:pt x="184" y="2936"/>
                    <a:pt x="184" y="2938"/>
                    <a:pt x="185" y="2938"/>
                  </a:cubicBezTo>
                  <a:cubicBezTo>
                    <a:pt x="189" y="2938"/>
                    <a:pt x="201" y="2905"/>
                    <a:pt x="205" y="2905"/>
                  </a:cubicBezTo>
                  <a:cubicBezTo>
                    <a:pt x="206" y="2905"/>
                    <a:pt x="207" y="2907"/>
                    <a:pt x="207" y="2910"/>
                  </a:cubicBezTo>
                  <a:cubicBezTo>
                    <a:pt x="230" y="2566"/>
                    <a:pt x="253" y="2223"/>
                    <a:pt x="276" y="1879"/>
                  </a:cubicBezTo>
                  <a:cubicBezTo>
                    <a:pt x="298" y="1742"/>
                    <a:pt x="298" y="1558"/>
                    <a:pt x="298" y="1329"/>
                  </a:cubicBezTo>
                  <a:cubicBezTo>
                    <a:pt x="321" y="1100"/>
                    <a:pt x="276" y="825"/>
                    <a:pt x="276" y="734"/>
                  </a:cubicBezTo>
                  <a:lnTo>
                    <a:pt x="276" y="711"/>
                  </a:lnTo>
                  <a:cubicBezTo>
                    <a:pt x="276" y="596"/>
                    <a:pt x="276" y="481"/>
                    <a:pt x="276" y="390"/>
                  </a:cubicBezTo>
                  <a:cubicBezTo>
                    <a:pt x="276" y="344"/>
                    <a:pt x="276" y="321"/>
                    <a:pt x="276" y="275"/>
                  </a:cubicBezTo>
                  <a:lnTo>
                    <a:pt x="253" y="321"/>
                  </a:lnTo>
                  <a:cubicBezTo>
                    <a:pt x="253" y="275"/>
                    <a:pt x="276" y="229"/>
                    <a:pt x="276" y="229"/>
                  </a:cubicBezTo>
                  <a:cubicBezTo>
                    <a:pt x="287" y="184"/>
                    <a:pt x="281" y="166"/>
                    <a:pt x="270" y="166"/>
                  </a:cubicBezTo>
                  <a:cubicBezTo>
                    <a:pt x="258" y="166"/>
                    <a:pt x="241" y="184"/>
                    <a:pt x="230" y="207"/>
                  </a:cubicBezTo>
                  <a:cubicBezTo>
                    <a:pt x="225" y="211"/>
                    <a:pt x="221" y="213"/>
                    <a:pt x="218" y="213"/>
                  </a:cubicBezTo>
                  <a:cubicBezTo>
                    <a:pt x="209" y="213"/>
                    <a:pt x="205" y="200"/>
                    <a:pt x="196" y="200"/>
                  </a:cubicBezTo>
                  <a:cubicBezTo>
                    <a:pt x="194" y="200"/>
                    <a:pt x="191" y="201"/>
                    <a:pt x="189" y="203"/>
                  </a:cubicBezTo>
                  <a:lnTo>
                    <a:pt x="189" y="203"/>
                  </a:lnTo>
                  <a:cubicBezTo>
                    <a:pt x="189" y="202"/>
                    <a:pt x="189" y="202"/>
                    <a:pt x="189" y="201"/>
                  </a:cubicBezTo>
                  <a:lnTo>
                    <a:pt x="189" y="201"/>
                  </a:lnTo>
                  <a:cubicBezTo>
                    <a:pt x="187" y="203"/>
                    <a:pt x="186" y="205"/>
                    <a:pt x="184" y="207"/>
                  </a:cubicBezTo>
                  <a:cubicBezTo>
                    <a:pt x="186" y="205"/>
                    <a:pt x="187" y="204"/>
                    <a:pt x="189" y="203"/>
                  </a:cubicBezTo>
                  <a:lnTo>
                    <a:pt x="189" y="203"/>
                  </a:lnTo>
                  <a:cubicBezTo>
                    <a:pt x="187" y="207"/>
                    <a:pt x="185" y="210"/>
                    <a:pt x="185" y="210"/>
                  </a:cubicBezTo>
                  <a:cubicBezTo>
                    <a:pt x="184" y="210"/>
                    <a:pt x="184" y="209"/>
                    <a:pt x="184" y="207"/>
                  </a:cubicBezTo>
                  <a:cubicBezTo>
                    <a:pt x="184" y="184"/>
                    <a:pt x="207" y="161"/>
                    <a:pt x="207" y="115"/>
                  </a:cubicBezTo>
                  <a:lnTo>
                    <a:pt x="207" y="115"/>
                  </a:lnTo>
                  <a:cubicBezTo>
                    <a:pt x="202" y="115"/>
                    <a:pt x="197" y="120"/>
                    <a:pt x="193" y="128"/>
                  </a:cubicBezTo>
                  <a:lnTo>
                    <a:pt x="193" y="128"/>
                  </a:lnTo>
                  <a:cubicBezTo>
                    <a:pt x="204" y="85"/>
                    <a:pt x="212" y="59"/>
                    <a:pt x="203" y="59"/>
                  </a:cubicBezTo>
                  <a:cubicBezTo>
                    <a:pt x="197" y="59"/>
                    <a:pt x="184" y="69"/>
                    <a:pt x="161" y="92"/>
                  </a:cubicBezTo>
                  <a:cubicBezTo>
                    <a:pt x="184" y="69"/>
                    <a:pt x="207" y="23"/>
                    <a:pt x="2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6" name="Google Shape;2306;p61"/>
            <p:cNvSpPr/>
            <p:nvPr/>
          </p:nvSpPr>
          <p:spPr>
            <a:xfrm>
              <a:off x="5434400" y="3777375"/>
              <a:ext cx="80775" cy="248950"/>
            </a:xfrm>
            <a:custGeom>
              <a:avLst/>
              <a:gdLst/>
              <a:ahLst/>
              <a:cxnLst/>
              <a:rect l="l" t="t" r="r" b="b"/>
              <a:pathLst>
                <a:path w="3231" h="9958" extrusionOk="0">
                  <a:moveTo>
                    <a:pt x="1673" y="0"/>
                  </a:moveTo>
                  <a:cubicBezTo>
                    <a:pt x="1513" y="46"/>
                    <a:pt x="1467" y="1054"/>
                    <a:pt x="1490" y="2131"/>
                  </a:cubicBezTo>
                  <a:cubicBezTo>
                    <a:pt x="1215" y="2085"/>
                    <a:pt x="917" y="2040"/>
                    <a:pt x="665" y="2040"/>
                  </a:cubicBezTo>
                  <a:cubicBezTo>
                    <a:pt x="436" y="2040"/>
                    <a:pt x="230" y="2154"/>
                    <a:pt x="1" y="2154"/>
                  </a:cubicBezTo>
                  <a:lnTo>
                    <a:pt x="1" y="3002"/>
                  </a:lnTo>
                  <a:cubicBezTo>
                    <a:pt x="230" y="3002"/>
                    <a:pt x="436" y="2887"/>
                    <a:pt x="665" y="2887"/>
                  </a:cubicBezTo>
                  <a:cubicBezTo>
                    <a:pt x="940" y="2887"/>
                    <a:pt x="1215" y="2933"/>
                    <a:pt x="1490" y="3002"/>
                  </a:cubicBezTo>
                  <a:cubicBezTo>
                    <a:pt x="1513" y="3827"/>
                    <a:pt x="1558" y="4583"/>
                    <a:pt x="1558" y="4789"/>
                  </a:cubicBezTo>
                  <a:lnTo>
                    <a:pt x="1558" y="7447"/>
                  </a:lnTo>
                  <a:lnTo>
                    <a:pt x="1558" y="8798"/>
                  </a:lnTo>
                  <a:cubicBezTo>
                    <a:pt x="1558" y="8904"/>
                    <a:pt x="1558" y="9476"/>
                    <a:pt x="1469" y="9476"/>
                  </a:cubicBezTo>
                  <a:cubicBezTo>
                    <a:pt x="1461" y="9476"/>
                    <a:pt x="1453" y="9472"/>
                    <a:pt x="1444" y="9463"/>
                  </a:cubicBezTo>
                  <a:lnTo>
                    <a:pt x="1444" y="9463"/>
                  </a:lnTo>
                  <a:lnTo>
                    <a:pt x="1856" y="9944"/>
                  </a:lnTo>
                  <a:cubicBezTo>
                    <a:pt x="1865" y="9953"/>
                    <a:pt x="1874" y="9957"/>
                    <a:pt x="1881" y="9957"/>
                  </a:cubicBezTo>
                  <a:cubicBezTo>
                    <a:pt x="1971" y="9957"/>
                    <a:pt x="1971" y="9385"/>
                    <a:pt x="1971" y="9280"/>
                  </a:cubicBezTo>
                  <a:lnTo>
                    <a:pt x="1971" y="7951"/>
                  </a:lnTo>
                  <a:lnTo>
                    <a:pt x="1971" y="5270"/>
                  </a:lnTo>
                  <a:cubicBezTo>
                    <a:pt x="1971" y="5018"/>
                    <a:pt x="1925" y="4056"/>
                    <a:pt x="1902" y="3071"/>
                  </a:cubicBezTo>
                  <a:lnTo>
                    <a:pt x="1902" y="3071"/>
                  </a:lnTo>
                  <a:cubicBezTo>
                    <a:pt x="2063" y="3093"/>
                    <a:pt x="2200" y="3116"/>
                    <a:pt x="2337" y="3116"/>
                  </a:cubicBezTo>
                  <a:cubicBezTo>
                    <a:pt x="2727" y="3208"/>
                    <a:pt x="2956" y="3323"/>
                    <a:pt x="3139" y="3323"/>
                  </a:cubicBezTo>
                  <a:cubicBezTo>
                    <a:pt x="3162" y="3346"/>
                    <a:pt x="3185" y="3346"/>
                    <a:pt x="3231" y="3346"/>
                  </a:cubicBezTo>
                  <a:lnTo>
                    <a:pt x="3231" y="2475"/>
                  </a:lnTo>
                  <a:cubicBezTo>
                    <a:pt x="3002" y="2475"/>
                    <a:pt x="2773" y="2383"/>
                    <a:pt x="2337" y="2269"/>
                  </a:cubicBezTo>
                  <a:cubicBezTo>
                    <a:pt x="2200" y="2269"/>
                    <a:pt x="2040" y="2246"/>
                    <a:pt x="1879" y="2223"/>
                  </a:cubicBezTo>
                  <a:cubicBezTo>
                    <a:pt x="1879" y="1306"/>
                    <a:pt x="1925" y="527"/>
                    <a:pt x="2063" y="482"/>
                  </a:cubicBezTo>
                  <a:lnTo>
                    <a:pt x="167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7" name="Google Shape;2307;p61"/>
            <p:cNvSpPr/>
            <p:nvPr/>
          </p:nvSpPr>
          <p:spPr>
            <a:xfrm>
              <a:off x="5430400" y="3774250"/>
              <a:ext cx="87650" cy="255175"/>
            </a:xfrm>
            <a:custGeom>
              <a:avLst/>
              <a:gdLst/>
              <a:ahLst/>
              <a:cxnLst/>
              <a:rect l="l" t="t" r="r" b="b"/>
              <a:pathLst>
                <a:path w="3506" h="10207" extrusionOk="0">
                  <a:moveTo>
                    <a:pt x="1662" y="1421"/>
                  </a:moveTo>
                  <a:cubicBezTo>
                    <a:pt x="1650" y="1606"/>
                    <a:pt x="1650" y="1738"/>
                    <a:pt x="1650" y="1958"/>
                  </a:cubicBezTo>
                  <a:cubicBezTo>
                    <a:pt x="1650" y="1959"/>
                    <a:pt x="1650" y="1959"/>
                    <a:pt x="1651" y="1959"/>
                  </a:cubicBezTo>
                  <a:cubicBezTo>
                    <a:pt x="1664" y="1959"/>
                    <a:pt x="1660" y="1615"/>
                    <a:pt x="1662" y="1421"/>
                  </a:cubicBezTo>
                  <a:close/>
                  <a:moveTo>
                    <a:pt x="848" y="2233"/>
                  </a:moveTo>
                  <a:lnTo>
                    <a:pt x="848" y="2233"/>
                  </a:lnTo>
                  <a:cubicBezTo>
                    <a:pt x="848" y="2233"/>
                    <a:pt x="848" y="2233"/>
                    <a:pt x="848" y="2234"/>
                  </a:cubicBezTo>
                  <a:lnTo>
                    <a:pt x="848" y="2234"/>
                  </a:lnTo>
                  <a:cubicBezTo>
                    <a:pt x="849" y="2234"/>
                    <a:pt x="849" y="2234"/>
                    <a:pt x="849" y="2234"/>
                  </a:cubicBezTo>
                  <a:lnTo>
                    <a:pt x="849" y="2234"/>
                  </a:lnTo>
                  <a:cubicBezTo>
                    <a:pt x="849" y="2233"/>
                    <a:pt x="848" y="2233"/>
                    <a:pt x="848" y="2233"/>
                  </a:cubicBezTo>
                  <a:close/>
                  <a:moveTo>
                    <a:pt x="825" y="2233"/>
                  </a:moveTo>
                  <a:cubicBezTo>
                    <a:pt x="833" y="2233"/>
                    <a:pt x="840" y="2233"/>
                    <a:pt x="848" y="2234"/>
                  </a:cubicBezTo>
                  <a:lnTo>
                    <a:pt x="848" y="2234"/>
                  </a:lnTo>
                  <a:cubicBezTo>
                    <a:pt x="848" y="2234"/>
                    <a:pt x="848" y="2234"/>
                    <a:pt x="848" y="2234"/>
                  </a:cubicBezTo>
                  <a:lnTo>
                    <a:pt x="848" y="2234"/>
                  </a:lnTo>
                  <a:cubicBezTo>
                    <a:pt x="840" y="2233"/>
                    <a:pt x="832" y="2233"/>
                    <a:pt x="825" y="2233"/>
                  </a:cubicBezTo>
                  <a:close/>
                  <a:moveTo>
                    <a:pt x="1424" y="2303"/>
                  </a:moveTo>
                  <a:cubicBezTo>
                    <a:pt x="1507" y="2306"/>
                    <a:pt x="1594" y="2327"/>
                    <a:pt x="1718" y="2348"/>
                  </a:cubicBezTo>
                  <a:cubicBezTo>
                    <a:pt x="1718" y="2355"/>
                    <a:pt x="1718" y="2363"/>
                    <a:pt x="1718" y="2371"/>
                  </a:cubicBezTo>
                  <a:cubicBezTo>
                    <a:pt x="1628" y="2348"/>
                    <a:pt x="1537" y="2325"/>
                    <a:pt x="1424" y="2303"/>
                  </a:cubicBezTo>
                  <a:close/>
                  <a:moveTo>
                    <a:pt x="1804" y="1"/>
                  </a:moveTo>
                  <a:cubicBezTo>
                    <a:pt x="1800" y="1"/>
                    <a:pt x="1795" y="3"/>
                    <a:pt x="1787" y="11"/>
                  </a:cubicBezTo>
                  <a:cubicBezTo>
                    <a:pt x="1764" y="34"/>
                    <a:pt x="1741" y="57"/>
                    <a:pt x="1718" y="80"/>
                  </a:cubicBezTo>
                  <a:cubicBezTo>
                    <a:pt x="1696" y="103"/>
                    <a:pt x="1673" y="125"/>
                    <a:pt x="1673" y="171"/>
                  </a:cubicBezTo>
                  <a:lnTo>
                    <a:pt x="1627" y="286"/>
                  </a:lnTo>
                  <a:lnTo>
                    <a:pt x="1627" y="355"/>
                  </a:lnTo>
                  <a:lnTo>
                    <a:pt x="1604" y="377"/>
                  </a:lnTo>
                  <a:lnTo>
                    <a:pt x="1604" y="469"/>
                  </a:lnTo>
                  <a:cubicBezTo>
                    <a:pt x="1581" y="675"/>
                    <a:pt x="1581" y="859"/>
                    <a:pt x="1558" y="1065"/>
                  </a:cubicBezTo>
                  <a:cubicBezTo>
                    <a:pt x="1581" y="882"/>
                    <a:pt x="1604" y="698"/>
                    <a:pt x="1627" y="561"/>
                  </a:cubicBezTo>
                  <a:lnTo>
                    <a:pt x="1627" y="561"/>
                  </a:lnTo>
                  <a:cubicBezTo>
                    <a:pt x="1581" y="973"/>
                    <a:pt x="1581" y="1363"/>
                    <a:pt x="1581" y="1523"/>
                  </a:cubicBezTo>
                  <a:cubicBezTo>
                    <a:pt x="1581" y="1883"/>
                    <a:pt x="1585" y="2008"/>
                    <a:pt x="1591" y="2008"/>
                  </a:cubicBezTo>
                  <a:cubicBezTo>
                    <a:pt x="1600" y="2008"/>
                    <a:pt x="1613" y="1757"/>
                    <a:pt x="1627" y="1569"/>
                  </a:cubicBezTo>
                  <a:cubicBezTo>
                    <a:pt x="1627" y="1490"/>
                    <a:pt x="1630" y="1476"/>
                    <a:pt x="1634" y="1476"/>
                  </a:cubicBezTo>
                  <a:cubicBezTo>
                    <a:pt x="1636" y="1476"/>
                    <a:pt x="1639" y="1480"/>
                    <a:pt x="1643" y="1480"/>
                  </a:cubicBezTo>
                  <a:cubicBezTo>
                    <a:pt x="1648" y="1480"/>
                    <a:pt x="1655" y="1469"/>
                    <a:pt x="1662" y="1410"/>
                  </a:cubicBezTo>
                  <a:lnTo>
                    <a:pt x="1662" y="1410"/>
                  </a:lnTo>
                  <a:cubicBezTo>
                    <a:pt x="1662" y="1414"/>
                    <a:pt x="1662" y="1417"/>
                    <a:pt x="1662" y="1421"/>
                  </a:cubicBezTo>
                  <a:lnTo>
                    <a:pt x="1662" y="1421"/>
                  </a:lnTo>
                  <a:cubicBezTo>
                    <a:pt x="1662" y="1413"/>
                    <a:pt x="1663" y="1404"/>
                    <a:pt x="1663" y="1395"/>
                  </a:cubicBezTo>
                  <a:lnTo>
                    <a:pt x="1663" y="1395"/>
                  </a:lnTo>
                  <a:cubicBezTo>
                    <a:pt x="1663" y="1400"/>
                    <a:pt x="1662" y="1405"/>
                    <a:pt x="1662" y="1410"/>
                  </a:cubicBezTo>
                  <a:lnTo>
                    <a:pt x="1662" y="1410"/>
                  </a:lnTo>
                  <a:cubicBezTo>
                    <a:pt x="1662" y="1339"/>
                    <a:pt x="1664" y="1291"/>
                    <a:pt x="1667" y="1291"/>
                  </a:cubicBezTo>
                  <a:lnTo>
                    <a:pt x="1667" y="1291"/>
                  </a:lnTo>
                  <a:cubicBezTo>
                    <a:pt x="1668" y="1291"/>
                    <a:pt x="1669" y="1294"/>
                    <a:pt x="1670" y="1300"/>
                  </a:cubicBezTo>
                  <a:lnTo>
                    <a:pt x="1670" y="1300"/>
                  </a:lnTo>
                  <a:cubicBezTo>
                    <a:pt x="1668" y="1334"/>
                    <a:pt x="1665" y="1365"/>
                    <a:pt x="1663" y="1395"/>
                  </a:cubicBezTo>
                  <a:lnTo>
                    <a:pt x="1663" y="1395"/>
                  </a:lnTo>
                  <a:cubicBezTo>
                    <a:pt x="1666" y="1371"/>
                    <a:pt x="1668" y="1341"/>
                    <a:pt x="1671" y="1303"/>
                  </a:cubicBezTo>
                  <a:lnTo>
                    <a:pt x="1671" y="1303"/>
                  </a:lnTo>
                  <a:cubicBezTo>
                    <a:pt x="1671" y="1307"/>
                    <a:pt x="1672" y="1311"/>
                    <a:pt x="1673" y="1317"/>
                  </a:cubicBezTo>
                  <a:cubicBezTo>
                    <a:pt x="1673" y="1569"/>
                    <a:pt x="1673" y="1844"/>
                    <a:pt x="1673" y="2142"/>
                  </a:cubicBezTo>
                  <a:cubicBezTo>
                    <a:pt x="1673" y="2030"/>
                    <a:pt x="1673" y="1246"/>
                    <a:pt x="1694" y="1246"/>
                  </a:cubicBezTo>
                  <a:cubicBezTo>
                    <a:pt x="1694" y="1246"/>
                    <a:pt x="1695" y="1247"/>
                    <a:pt x="1696" y="1248"/>
                  </a:cubicBezTo>
                  <a:cubicBezTo>
                    <a:pt x="1696" y="1386"/>
                    <a:pt x="1673" y="1981"/>
                    <a:pt x="1696" y="2050"/>
                  </a:cubicBezTo>
                  <a:cubicBezTo>
                    <a:pt x="1696" y="2150"/>
                    <a:pt x="1696" y="2242"/>
                    <a:pt x="1696" y="2325"/>
                  </a:cubicBezTo>
                  <a:cubicBezTo>
                    <a:pt x="1581" y="2302"/>
                    <a:pt x="1489" y="2302"/>
                    <a:pt x="1421" y="2279"/>
                  </a:cubicBezTo>
                  <a:lnTo>
                    <a:pt x="1329" y="2279"/>
                  </a:lnTo>
                  <a:cubicBezTo>
                    <a:pt x="1329" y="2279"/>
                    <a:pt x="1351" y="2279"/>
                    <a:pt x="1396" y="2301"/>
                  </a:cubicBezTo>
                  <a:lnTo>
                    <a:pt x="1396" y="2301"/>
                  </a:lnTo>
                  <a:cubicBezTo>
                    <a:pt x="1335" y="2297"/>
                    <a:pt x="1275" y="2279"/>
                    <a:pt x="1214" y="2279"/>
                  </a:cubicBezTo>
                  <a:cubicBezTo>
                    <a:pt x="1162" y="2270"/>
                    <a:pt x="1110" y="2262"/>
                    <a:pt x="1059" y="2254"/>
                  </a:cubicBezTo>
                  <a:lnTo>
                    <a:pt x="1059" y="2254"/>
                  </a:lnTo>
                  <a:cubicBezTo>
                    <a:pt x="1146" y="2261"/>
                    <a:pt x="1229" y="2266"/>
                    <a:pt x="1306" y="2279"/>
                  </a:cubicBezTo>
                  <a:cubicBezTo>
                    <a:pt x="1198" y="2258"/>
                    <a:pt x="988" y="2236"/>
                    <a:pt x="849" y="2234"/>
                  </a:cubicBezTo>
                  <a:lnTo>
                    <a:pt x="849" y="2234"/>
                  </a:lnTo>
                  <a:cubicBezTo>
                    <a:pt x="850" y="2234"/>
                    <a:pt x="850" y="2234"/>
                    <a:pt x="850" y="2234"/>
                  </a:cubicBezTo>
                  <a:lnTo>
                    <a:pt x="850" y="2234"/>
                  </a:lnTo>
                  <a:cubicBezTo>
                    <a:pt x="915" y="2235"/>
                    <a:pt x="985" y="2244"/>
                    <a:pt x="1059" y="2254"/>
                  </a:cubicBezTo>
                  <a:lnTo>
                    <a:pt x="1059" y="2254"/>
                  </a:lnTo>
                  <a:cubicBezTo>
                    <a:pt x="991" y="2249"/>
                    <a:pt x="920" y="2244"/>
                    <a:pt x="850" y="2234"/>
                  </a:cubicBezTo>
                  <a:lnTo>
                    <a:pt x="850" y="2234"/>
                  </a:lnTo>
                  <a:cubicBezTo>
                    <a:pt x="850" y="2234"/>
                    <a:pt x="849" y="2234"/>
                    <a:pt x="848" y="2234"/>
                  </a:cubicBezTo>
                  <a:lnTo>
                    <a:pt x="848" y="2234"/>
                  </a:lnTo>
                  <a:cubicBezTo>
                    <a:pt x="871" y="2256"/>
                    <a:pt x="917" y="2256"/>
                    <a:pt x="940" y="2256"/>
                  </a:cubicBezTo>
                  <a:cubicBezTo>
                    <a:pt x="956" y="2256"/>
                    <a:pt x="973" y="2257"/>
                    <a:pt x="990" y="2258"/>
                  </a:cubicBezTo>
                  <a:lnTo>
                    <a:pt x="990" y="2258"/>
                  </a:lnTo>
                  <a:cubicBezTo>
                    <a:pt x="1058" y="2279"/>
                    <a:pt x="1148" y="2280"/>
                    <a:pt x="1237" y="2302"/>
                  </a:cubicBezTo>
                  <a:lnTo>
                    <a:pt x="1421" y="2348"/>
                  </a:lnTo>
                  <a:cubicBezTo>
                    <a:pt x="1535" y="2348"/>
                    <a:pt x="1650" y="2371"/>
                    <a:pt x="1764" y="2394"/>
                  </a:cubicBezTo>
                  <a:cubicBezTo>
                    <a:pt x="1764" y="2119"/>
                    <a:pt x="1764" y="1867"/>
                    <a:pt x="1764" y="1729"/>
                  </a:cubicBezTo>
                  <a:cubicBezTo>
                    <a:pt x="1764" y="1363"/>
                    <a:pt x="1787" y="996"/>
                    <a:pt x="1810" y="630"/>
                  </a:cubicBezTo>
                  <a:cubicBezTo>
                    <a:pt x="1833" y="561"/>
                    <a:pt x="1833" y="446"/>
                    <a:pt x="1856" y="377"/>
                  </a:cubicBezTo>
                  <a:lnTo>
                    <a:pt x="2062" y="607"/>
                  </a:lnTo>
                  <a:lnTo>
                    <a:pt x="2039" y="607"/>
                  </a:lnTo>
                  <a:cubicBezTo>
                    <a:pt x="2016" y="698"/>
                    <a:pt x="2016" y="744"/>
                    <a:pt x="1993" y="813"/>
                  </a:cubicBezTo>
                  <a:cubicBezTo>
                    <a:pt x="1971" y="859"/>
                    <a:pt x="1971" y="904"/>
                    <a:pt x="1971" y="973"/>
                  </a:cubicBezTo>
                  <a:cubicBezTo>
                    <a:pt x="1948" y="1065"/>
                    <a:pt x="1948" y="1179"/>
                    <a:pt x="1925" y="1294"/>
                  </a:cubicBezTo>
                  <a:cubicBezTo>
                    <a:pt x="1925" y="1500"/>
                    <a:pt x="1902" y="1706"/>
                    <a:pt x="1902" y="1935"/>
                  </a:cubicBezTo>
                  <a:lnTo>
                    <a:pt x="1902" y="2302"/>
                  </a:lnTo>
                  <a:lnTo>
                    <a:pt x="1902" y="2440"/>
                  </a:lnTo>
                  <a:cubicBezTo>
                    <a:pt x="1902" y="2440"/>
                    <a:pt x="1902" y="2462"/>
                    <a:pt x="1902" y="2462"/>
                  </a:cubicBezTo>
                  <a:lnTo>
                    <a:pt x="1948" y="2462"/>
                  </a:lnTo>
                  <a:lnTo>
                    <a:pt x="2016" y="2485"/>
                  </a:lnTo>
                  <a:lnTo>
                    <a:pt x="2245" y="2508"/>
                  </a:lnTo>
                  <a:lnTo>
                    <a:pt x="2406" y="2508"/>
                  </a:lnTo>
                  <a:lnTo>
                    <a:pt x="2452" y="2531"/>
                  </a:lnTo>
                  <a:lnTo>
                    <a:pt x="2543" y="2554"/>
                  </a:lnTo>
                  <a:cubicBezTo>
                    <a:pt x="2635" y="2577"/>
                    <a:pt x="2727" y="2600"/>
                    <a:pt x="2841" y="2623"/>
                  </a:cubicBezTo>
                  <a:cubicBezTo>
                    <a:pt x="2841" y="2623"/>
                    <a:pt x="2800" y="2613"/>
                    <a:pt x="2814" y="2613"/>
                  </a:cubicBezTo>
                  <a:cubicBezTo>
                    <a:pt x="2821" y="2613"/>
                    <a:pt x="2841" y="2615"/>
                    <a:pt x="2887" y="2623"/>
                  </a:cubicBezTo>
                  <a:cubicBezTo>
                    <a:pt x="2979" y="2646"/>
                    <a:pt x="3047" y="2669"/>
                    <a:pt x="3116" y="2692"/>
                  </a:cubicBezTo>
                  <a:cubicBezTo>
                    <a:pt x="3162" y="2714"/>
                    <a:pt x="3208" y="2714"/>
                    <a:pt x="3231" y="2714"/>
                  </a:cubicBezTo>
                  <a:lnTo>
                    <a:pt x="3254" y="2737"/>
                  </a:lnTo>
                  <a:lnTo>
                    <a:pt x="3254" y="2783"/>
                  </a:lnTo>
                  <a:lnTo>
                    <a:pt x="3254" y="2966"/>
                  </a:lnTo>
                  <a:cubicBezTo>
                    <a:pt x="3254" y="3058"/>
                    <a:pt x="3254" y="3173"/>
                    <a:pt x="3254" y="3310"/>
                  </a:cubicBezTo>
                  <a:lnTo>
                    <a:pt x="3231" y="3310"/>
                  </a:lnTo>
                  <a:lnTo>
                    <a:pt x="3162" y="3287"/>
                  </a:lnTo>
                  <a:lnTo>
                    <a:pt x="3047" y="3264"/>
                  </a:lnTo>
                  <a:cubicBezTo>
                    <a:pt x="2887" y="3196"/>
                    <a:pt x="2704" y="3150"/>
                    <a:pt x="2543" y="3104"/>
                  </a:cubicBezTo>
                  <a:lnTo>
                    <a:pt x="2452" y="3104"/>
                  </a:lnTo>
                  <a:lnTo>
                    <a:pt x="2383" y="3081"/>
                  </a:lnTo>
                  <a:lnTo>
                    <a:pt x="2268" y="3081"/>
                  </a:lnTo>
                  <a:lnTo>
                    <a:pt x="2085" y="3058"/>
                  </a:lnTo>
                  <a:lnTo>
                    <a:pt x="1971" y="3035"/>
                  </a:lnTo>
                  <a:cubicBezTo>
                    <a:pt x="1948" y="3035"/>
                    <a:pt x="1925" y="3035"/>
                    <a:pt x="1902" y="3058"/>
                  </a:cubicBezTo>
                  <a:lnTo>
                    <a:pt x="1925" y="3104"/>
                  </a:lnTo>
                  <a:lnTo>
                    <a:pt x="1925" y="3700"/>
                  </a:lnTo>
                  <a:lnTo>
                    <a:pt x="1971" y="4662"/>
                  </a:lnTo>
                  <a:cubicBezTo>
                    <a:pt x="1971" y="4671"/>
                    <a:pt x="1971" y="4686"/>
                    <a:pt x="1971" y="4708"/>
                  </a:cubicBezTo>
                  <a:cubicBezTo>
                    <a:pt x="1971" y="4960"/>
                    <a:pt x="1993" y="5326"/>
                    <a:pt x="1993" y="5716"/>
                  </a:cubicBezTo>
                  <a:cubicBezTo>
                    <a:pt x="1993" y="5762"/>
                    <a:pt x="1993" y="5830"/>
                    <a:pt x="1993" y="5876"/>
                  </a:cubicBezTo>
                  <a:cubicBezTo>
                    <a:pt x="1993" y="5922"/>
                    <a:pt x="1993" y="5945"/>
                    <a:pt x="1993" y="5945"/>
                  </a:cubicBezTo>
                  <a:cubicBezTo>
                    <a:pt x="1993" y="6128"/>
                    <a:pt x="1993" y="6266"/>
                    <a:pt x="1993" y="6403"/>
                  </a:cubicBezTo>
                  <a:cubicBezTo>
                    <a:pt x="1993" y="7090"/>
                    <a:pt x="2016" y="7778"/>
                    <a:pt x="2016" y="8488"/>
                  </a:cubicBezTo>
                  <a:cubicBezTo>
                    <a:pt x="2016" y="8855"/>
                    <a:pt x="2016" y="9198"/>
                    <a:pt x="2039" y="9565"/>
                  </a:cubicBezTo>
                  <a:lnTo>
                    <a:pt x="2016" y="9702"/>
                  </a:lnTo>
                  <a:lnTo>
                    <a:pt x="2016" y="9817"/>
                  </a:lnTo>
                  <a:cubicBezTo>
                    <a:pt x="2016" y="9840"/>
                    <a:pt x="2016" y="9840"/>
                    <a:pt x="2016" y="9863"/>
                  </a:cubicBezTo>
                  <a:cubicBezTo>
                    <a:pt x="2016" y="9886"/>
                    <a:pt x="1993" y="9909"/>
                    <a:pt x="1993" y="9909"/>
                  </a:cubicBezTo>
                  <a:cubicBezTo>
                    <a:pt x="1902" y="9817"/>
                    <a:pt x="1810" y="9702"/>
                    <a:pt x="1741" y="9611"/>
                  </a:cubicBezTo>
                  <a:lnTo>
                    <a:pt x="1718" y="9588"/>
                  </a:lnTo>
                  <a:cubicBezTo>
                    <a:pt x="1741" y="9588"/>
                    <a:pt x="1741" y="9565"/>
                    <a:pt x="1741" y="9519"/>
                  </a:cubicBezTo>
                  <a:cubicBezTo>
                    <a:pt x="1764" y="9496"/>
                    <a:pt x="1764" y="9473"/>
                    <a:pt x="1764" y="9450"/>
                  </a:cubicBezTo>
                  <a:cubicBezTo>
                    <a:pt x="1764" y="9382"/>
                    <a:pt x="1764" y="9336"/>
                    <a:pt x="1787" y="9267"/>
                  </a:cubicBezTo>
                  <a:cubicBezTo>
                    <a:pt x="1787" y="9153"/>
                    <a:pt x="1787" y="9038"/>
                    <a:pt x="1787" y="8923"/>
                  </a:cubicBezTo>
                  <a:cubicBezTo>
                    <a:pt x="1787" y="8671"/>
                    <a:pt x="1787" y="8419"/>
                    <a:pt x="1787" y="8167"/>
                  </a:cubicBezTo>
                  <a:cubicBezTo>
                    <a:pt x="1764" y="7732"/>
                    <a:pt x="1764" y="7297"/>
                    <a:pt x="1764" y="6884"/>
                  </a:cubicBezTo>
                  <a:cubicBezTo>
                    <a:pt x="1764" y="6266"/>
                    <a:pt x="1764" y="5487"/>
                    <a:pt x="1764" y="4868"/>
                  </a:cubicBezTo>
                  <a:cubicBezTo>
                    <a:pt x="1763" y="4871"/>
                    <a:pt x="1762" y="4872"/>
                    <a:pt x="1760" y="4872"/>
                  </a:cubicBezTo>
                  <a:cubicBezTo>
                    <a:pt x="1720" y="4872"/>
                    <a:pt x="1680" y="3751"/>
                    <a:pt x="1657" y="3751"/>
                  </a:cubicBezTo>
                  <a:cubicBezTo>
                    <a:pt x="1654" y="3751"/>
                    <a:pt x="1652" y="3764"/>
                    <a:pt x="1650" y="3791"/>
                  </a:cubicBezTo>
                  <a:cubicBezTo>
                    <a:pt x="1650" y="3585"/>
                    <a:pt x="1627" y="3356"/>
                    <a:pt x="1627" y="3150"/>
                  </a:cubicBezTo>
                  <a:cubicBezTo>
                    <a:pt x="1558" y="3127"/>
                    <a:pt x="1466" y="3127"/>
                    <a:pt x="1398" y="3104"/>
                  </a:cubicBezTo>
                  <a:lnTo>
                    <a:pt x="917" y="3104"/>
                  </a:lnTo>
                  <a:cubicBezTo>
                    <a:pt x="802" y="3104"/>
                    <a:pt x="687" y="3127"/>
                    <a:pt x="527" y="3173"/>
                  </a:cubicBezTo>
                  <a:cubicBezTo>
                    <a:pt x="481" y="3173"/>
                    <a:pt x="435" y="3196"/>
                    <a:pt x="367" y="3218"/>
                  </a:cubicBezTo>
                  <a:lnTo>
                    <a:pt x="275" y="3218"/>
                  </a:lnTo>
                  <a:cubicBezTo>
                    <a:pt x="229" y="3241"/>
                    <a:pt x="183" y="3241"/>
                    <a:pt x="138" y="3241"/>
                  </a:cubicBezTo>
                  <a:lnTo>
                    <a:pt x="46" y="3241"/>
                  </a:lnTo>
                  <a:cubicBezTo>
                    <a:pt x="46" y="3218"/>
                    <a:pt x="46" y="3196"/>
                    <a:pt x="46" y="3173"/>
                  </a:cubicBezTo>
                  <a:cubicBezTo>
                    <a:pt x="46" y="3127"/>
                    <a:pt x="46" y="3081"/>
                    <a:pt x="46" y="3012"/>
                  </a:cubicBezTo>
                  <a:cubicBezTo>
                    <a:pt x="46" y="2944"/>
                    <a:pt x="46" y="2875"/>
                    <a:pt x="46" y="2806"/>
                  </a:cubicBezTo>
                  <a:cubicBezTo>
                    <a:pt x="46" y="2600"/>
                    <a:pt x="46" y="2394"/>
                    <a:pt x="46" y="2165"/>
                  </a:cubicBezTo>
                  <a:cubicBezTo>
                    <a:pt x="115" y="2165"/>
                    <a:pt x="183" y="2165"/>
                    <a:pt x="252" y="2142"/>
                  </a:cubicBezTo>
                  <a:lnTo>
                    <a:pt x="344" y="2142"/>
                  </a:lnTo>
                  <a:cubicBezTo>
                    <a:pt x="413" y="2119"/>
                    <a:pt x="481" y="2096"/>
                    <a:pt x="550" y="2096"/>
                  </a:cubicBezTo>
                  <a:cubicBezTo>
                    <a:pt x="665" y="2050"/>
                    <a:pt x="779" y="2050"/>
                    <a:pt x="825" y="2050"/>
                  </a:cubicBezTo>
                  <a:lnTo>
                    <a:pt x="848" y="2050"/>
                  </a:lnTo>
                  <a:cubicBezTo>
                    <a:pt x="833" y="2042"/>
                    <a:pt x="812" y="2040"/>
                    <a:pt x="789" y="2040"/>
                  </a:cubicBezTo>
                  <a:cubicBezTo>
                    <a:pt x="743" y="2040"/>
                    <a:pt x="687" y="2050"/>
                    <a:pt x="642" y="2050"/>
                  </a:cubicBezTo>
                  <a:cubicBezTo>
                    <a:pt x="544" y="2066"/>
                    <a:pt x="447" y="2082"/>
                    <a:pt x="439" y="2082"/>
                  </a:cubicBezTo>
                  <a:cubicBezTo>
                    <a:pt x="436" y="2082"/>
                    <a:pt x="448" y="2080"/>
                    <a:pt x="481" y="2073"/>
                  </a:cubicBezTo>
                  <a:lnTo>
                    <a:pt x="481" y="2073"/>
                  </a:lnTo>
                  <a:cubicBezTo>
                    <a:pt x="344" y="2096"/>
                    <a:pt x="321" y="2142"/>
                    <a:pt x="0" y="2142"/>
                  </a:cubicBezTo>
                  <a:cubicBezTo>
                    <a:pt x="0" y="2371"/>
                    <a:pt x="0" y="2600"/>
                    <a:pt x="0" y="2829"/>
                  </a:cubicBezTo>
                  <a:lnTo>
                    <a:pt x="0" y="2966"/>
                  </a:lnTo>
                  <a:cubicBezTo>
                    <a:pt x="0" y="3058"/>
                    <a:pt x="0" y="3150"/>
                    <a:pt x="23" y="3241"/>
                  </a:cubicBezTo>
                  <a:cubicBezTo>
                    <a:pt x="12" y="3264"/>
                    <a:pt x="23" y="3270"/>
                    <a:pt x="43" y="3270"/>
                  </a:cubicBezTo>
                  <a:cubicBezTo>
                    <a:pt x="63" y="3270"/>
                    <a:pt x="92" y="3264"/>
                    <a:pt x="115" y="3264"/>
                  </a:cubicBezTo>
                  <a:lnTo>
                    <a:pt x="229" y="3264"/>
                  </a:lnTo>
                  <a:cubicBezTo>
                    <a:pt x="275" y="3264"/>
                    <a:pt x="344" y="3264"/>
                    <a:pt x="367" y="3241"/>
                  </a:cubicBezTo>
                  <a:lnTo>
                    <a:pt x="435" y="3241"/>
                  </a:lnTo>
                  <a:cubicBezTo>
                    <a:pt x="527" y="3218"/>
                    <a:pt x="619" y="3196"/>
                    <a:pt x="710" y="3173"/>
                  </a:cubicBezTo>
                  <a:cubicBezTo>
                    <a:pt x="733" y="3165"/>
                    <a:pt x="756" y="3162"/>
                    <a:pt x="780" y="3162"/>
                  </a:cubicBezTo>
                  <a:cubicBezTo>
                    <a:pt x="827" y="3162"/>
                    <a:pt x="878" y="3173"/>
                    <a:pt x="940" y="3173"/>
                  </a:cubicBezTo>
                  <a:cubicBezTo>
                    <a:pt x="1123" y="3173"/>
                    <a:pt x="1283" y="3196"/>
                    <a:pt x="1466" y="3241"/>
                  </a:cubicBezTo>
                  <a:lnTo>
                    <a:pt x="1512" y="3241"/>
                  </a:lnTo>
                  <a:lnTo>
                    <a:pt x="1535" y="3516"/>
                  </a:lnTo>
                  <a:lnTo>
                    <a:pt x="1535" y="4066"/>
                  </a:lnTo>
                  <a:cubicBezTo>
                    <a:pt x="1558" y="4433"/>
                    <a:pt x="1581" y="4799"/>
                    <a:pt x="1558" y="5166"/>
                  </a:cubicBezTo>
                  <a:cubicBezTo>
                    <a:pt x="1558" y="5899"/>
                    <a:pt x="1581" y="6632"/>
                    <a:pt x="1581" y="7365"/>
                  </a:cubicBezTo>
                  <a:cubicBezTo>
                    <a:pt x="1581" y="7732"/>
                    <a:pt x="1581" y="8099"/>
                    <a:pt x="1581" y="8465"/>
                  </a:cubicBezTo>
                  <a:lnTo>
                    <a:pt x="1581" y="9038"/>
                  </a:lnTo>
                  <a:cubicBezTo>
                    <a:pt x="1581" y="9130"/>
                    <a:pt x="1558" y="9221"/>
                    <a:pt x="1558" y="9313"/>
                  </a:cubicBezTo>
                  <a:cubicBezTo>
                    <a:pt x="1558" y="9336"/>
                    <a:pt x="1558" y="9382"/>
                    <a:pt x="1558" y="9427"/>
                  </a:cubicBezTo>
                  <a:cubicBezTo>
                    <a:pt x="1535" y="9450"/>
                    <a:pt x="1535" y="9473"/>
                    <a:pt x="1535" y="9496"/>
                  </a:cubicBezTo>
                  <a:cubicBezTo>
                    <a:pt x="1535" y="9496"/>
                    <a:pt x="1512" y="9496"/>
                    <a:pt x="1558" y="9519"/>
                  </a:cubicBezTo>
                  <a:cubicBezTo>
                    <a:pt x="1581" y="9542"/>
                    <a:pt x="1627" y="9565"/>
                    <a:pt x="1604" y="9588"/>
                  </a:cubicBezTo>
                  <a:lnTo>
                    <a:pt x="1581" y="9588"/>
                  </a:lnTo>
                  <a:cubicBezTo>
                    <a:pt x="1581" y="9593"/>
                    <a:pt x="1582" y="9595"/>
                    <a:pt x="1584" y="9595"/>
                  </a:cubicBezTo>
                  <a:cubicBezTo>
                    <a:pt x="1587" y="9595"/>
                    <a:pt x="1590" y="9589"/>
                    <a:pt x="1591" y="9589"/>
                  </a:cubicBezTo>
                  <a:lnTo>
                    <a:pt x="1591" y="9589"/>
                  </a:lnTo>
                  <a:cubicBezTo>
                    <a:pt x="1592" y="9589"/>
                    <a:pt x="1589" y="9594"/>
                    <a:pt x="1581" y="9611"/>
                  </a:cubicBezTo>
                  <a:cubicBezTo>
                    <a:pt x="1558" y="9634"/>
                    <a:pt x="1535" y="9657"/>
                    <a:pt x="1489" y="9679"/>
                  </a:cubicBezTo>
                  <a:cubicBezTo>
                    <a:pt x="1558" y="9748"/>
                    <a:pt x="1627" y="9840"/>
                    <a:pt x="1718" y="9954"/>
                  </a:cubicBezTo>
                  <a:cubicBezTo>
                    <a:pt x="1764" y="9977"/>
                    <a:pt x="1787" y="10023"/>
                    <a:pt x="1810" y="10046"/>
                  </a:cubicBezTo>
                  <a:cubicBezTo>
                    <a:pt x="1856" y="10092"/>
                    <a:pt x="1902" y="10161"/>
                    <a:pt x="1948" y="10184"/>
                  </a:cubicBezTo>
                  <a:lnTo>
                    <a:pt x="1993" y="10206"/>
                  </a:lnTo>
                  <a:lnTo>
                    <a:pt x="2039" y="10206"/>
                  </a:lnTo>
                  <a:cubicBezTo>
                    <a:pt x="2085" y="10206"/>
                    <a:pt x="2131" y="10184"/>
                    <a:pt x="2154" y="10161"/>
                  </a:cubicBezTo>
                  <a:cubicBezTo>
                    <a:pt x="2177" y="10115"/>
                    <a:pt x="2200" y="10046"/>
                    <a:pt x="2223" y="9977"/>
                  </a:cubicBezTo>
                  <a:cubicBezTo>
                    <a:pt x="2223" y="9954"/>
                    <a:pt x="2223" y="9909"/>
                    <a:pt x="2245" y="9886"/>
                  </a:cubicBezTo>
                  <a:lnTo>
                    <a:pt x="2245" y="9794"/>
                  </a:lnTo>
                  <a:cubicBezTo>
                    <a:pt x="2245" y="9702"/>
                    <a:pt x="2245" y="9611"/>
                    <a:pt x="2245" y="9519"/>
                  </a:cubicBezTo>
                  <a:cubicBezTo>
                    <a:pt x="2245" y="9336"/>
                    <a:pt x="2245" y="9153"/>
                    <a:pt x="2245" y="8946"/>
                  </a:cubicBezTo>
                  <a:cubicBezTo>
                    <a:pt x="2245" y="8144"/>
                    <a:pt x="2245" y="7182"/>
                    <a:pt x="2245" y="6174"/>
                  </a:cubicBezTo>
                  <a:cubicBezTo>
                    <a:pt x="2245" y="5922"/>
                    <a:pt x="2245" y="5670"/>
                    <a:pt x="2245" y="5418"/>
                  </a:cubicBezTo>
                  <a:cubicBezTo>
                    <a:pt x="2245" y="5166"/>
                    <a:pt x="2223" y="4914"/>
                    <a:pt x="2223" y="4662"/>
                  </a:cubicBezTo>
                  <a:cubicBezTo>
                    <a:pt x="2200" y="4204"/>
                    <a:pt x="2200" y="3768"/>
                    <a:pt x="2177" y="3333"/>
                  </a:cubicBezTo>
                  <a:lnTo>
                    <a:pt x="2200" y="3333"/>
                  </a:lnTo>
                  <a:lnTo>
                    <a:pt x="2360" y="3356"/>
                  </a:lnTo>
                  <a:lnTo>
                    <a:pt x="2497" y="3356"/>
                  </a:lnTo>
                  <a:cubicBezTo>
                    <a:pt x="2543" y="3379"/>
                    <a:pt x="2589" y="3402"/>
                    <a:pt x="2635" y="3402"/>
                  </a:cubicBezTo>
                  <a:cubicBezTo>
                    <a:pt x="2749" y="3448"/>
                    <a:pt x="2841" y="3471"/>
                    <a:pt x="2933" y="3493"/>
                  </a:cubicBezTo>
                  <a:cubicBezTo>
                    <a:pt x="2979" y="3516"/>
                    <a:pt x="3024" y="3516"/>
                    <a:pt x="3093" y="3539"/>
                  </a:cubicBezTo>
                  <a:cubicBezTo>
                    <a:pt x="3139" y="3562"/>
                    <a:pt x="3162" y="3562"/>
                    <a:pt x="3276" y="3585"/>
                  </a:cubicBezTo>
                  <a:lnTo>
                    <a:pt x="3460" y="3585"/>
                  </a:lnTo>
                  <a:lnTo>
                    <a:pt x="3506" y="3608"/>
                  </a:lnTo>
                  <a:cubicBezTo>
                    <a:pt x="3506" y="3585"/>
                    <a:pt x="3506" y="3585"/>
                    <a:pt x="3506" y="3562"/>
                  </a:cubicBezTo>
                  <a:cubicBezTo>
                    <a:pt x="3506" y="3493"/>
                    <a:pt x="3506" y="3402"/>
                    <a:pt x="3506" y="3310"/>
                  </a:cubicBezTo>
                  <a:cubicBezTo>
                    <a:pt x="3506" y="3218"/>
                    <a:pt x="3506" y="3150"/>
                    <a:pt x="3506" y="3058"/>
                  </a:cubicBezTo>
                  <a:cubicBezTo>
                    <a:pt x="3506" y="2852"/>
                    <a:pt x="3506" y="2646"/>
                    <a:pt x="3506" y="2485"/>
                  </a:cubicBezTo>
                  <a:cubicBezTo>
                    <a:pt x="3231" y="2485"/>
                    <a:pt x="3208" y="2462"/>
                    <a:pt x="3116" y="2440"/>
                  </a:cubicBezTo>
                  <a:lnTo>
                    <a:pt x="2956" y="2394"/>
                  </a:lnTo>
                  <a:cubicBezTo>
                    <a:pt x="2864" y="2348"/>
                    <a:pt x="2749" y="2325"/>
                    <a:pt x="2658" y="2302"/>
                  </a:cubicBezTo>
                  <a:lnTo>
                    <a:pt x="2566" y="2279"/>
                  </a:lnTo>
                  <a:cubicBezTo>
                    <a:pt x="2543" y="2279"/>
                    <a:pt x="2520" y="2256"/>
                    <a:pt x="2475" y="2256"/>
                  </a:cubicBezTo>
                  <a:lnTo>
                    <a:pt x="2314" y="2233"/>
                  </a:lnTo>
                  <a:lnTo>
                    <a:pt x="2177" y="2233"/>
                  </a:lnTo>
                  <a:cubicBezTo>
                    <a:pt x="2177" y="2233"/>
                    <a:pt x="2177" y="2233"/>
                    <a:pt x="2177" y="2210"/>
                  </a:cubicBezTo>
                  <a:lnTo>
                    <a:pt x="2177" y="1935"/>
                  </a:lnTo>
                  <a:cubicBezTo>
                    <a:pt x="2177" y="1729"/>
                    <a:pt x="2177" y="1500"/>
                    <a:pt x="2200" y="1294"/>
                  </a:cubicBezTo>
                  <a:cubicBezTo>
                    <a:pt x="2200" y="1179"/>
                    <a:pt x="2223" y="1088"/>
                    <a:pt x="2223" y="996"/>
                  </a:cubicBezTo>
                  <a:cubicBezTo>
                    <a:pt x="2223" y="950"/>
                    <a:pt x="2245" y="882"/>
                    <a:pt x="2245" y="836"/>
                  </a:cubicBezTo>
                  <a:cubicBezTo>
                    <a:pt x="2245" y="836"/>
                    <a:pt x="2245" y="790"/>
                    <a:pt x="2268" y="790"/>
                  </a:cubicBezTo>
                  <a:cubicBezTo>
                    <a:pt x="2268" y="767"/>
                    <a:pt x="2291" y="744"/>
                    <a:pt x="2268" y="721"/>
                  </a:cubicBezTo>
                  <a:lnTo>
                    <a:pt x="2291" y="721"/>
                  </a:lnTo>
                  <a:cubicBezTo>
                    <a:pt x="2268" y="698"/>
                    <a:pt x="2268" y="675"/>
                    <a:pt x="2268" y="675"/>
                  </a:cubicBezTo>
                  <a:lnTo>
                    <a:pt x="2291" y="630"/>
                  </a:lnTo>
                  <a:cubicBezTo>
                    <a:pt x="2291" y="607"/>
                    <a:pt x="2314" y="561"/>
                    <a:pt x="2314" y="515"/>
                  </a:cubicBezTo>
                  <a:cubicBezTo>
                    <a:pt x="2223" y="400"/>
                    <a:pt x="2131" y="286"/>
                    <a:pt x="2039" y="194"/>
                  </a:cubicBezTo>
                  <a:cubicBezTo>
                    <a:pt x="1971" y="125"/>
                    <a:pt x="1925" y="57"/>
                    <a:pt x="1879" y="34"/>
                  </a:cubicBezTo>
                  <a:lnTo>
                    <a:pt x="1833" y="11"/>
                  </a:lnTo>
                  <a:cubicBezTo>
                    <a:pt x="1818" y="11"/>
                    <a:pt x="1813" y="1"/>
                    <a:pt x="180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8" name="Google Shape;2308;p61"/>
            <p:cNvSpPr/>
            <p:nvPr/>
          </p:nvSpPr>
          <p:spPr>
            <a:xfrm>
              <a:off x="5235325" y="3787100"/>
              <a:ext cx="141250" cy="8225"/>
            </a:xfrm>
            <a:custGeom>
              <a:avLst/>
              <a:gdLst/>
              <a:ahLst/>
              <a:cxnLst/>
              <a:rect l="l" t="t" r="r" b="b"/>
              <a:pathLst>
                <a:path w="5650" h="329" extrusionOk="0">
                  <a:moveTo>
                    <a:pt x="3106" y="1"/>
                  </a:moveTo>
                  <a:cubicBezTo>
                    <a:pt x="3106" y="1"/>
                    <a:pt x="3106" y="24"/>
                    <a:pt x="3106" y="24"/>
                  </a:cubicBezTo>
                  <a:lnTo>
                    <a:pt x="2992" y="24"/>
                  </a:lnTo>
                  <a:cubicBezTo>
                    <a:pt x="2717" y="24"/>
                    <a:pt x="2432" y="14"/>
                    <a:pt x="2136" y="14"/>
                  </a:cubicBezTo>
                  <a:cubicBezTo>
                    <a:pt x="1989" y="14"/>
                    <a:pt x="1839" y="16"/>
                    <a:pt x="1686" y="24"/>
                  </a:cubicBezTo>
                  <a:lnTo>
                    <a:pt x="953" y="24"/>
                  </a:lnTo>
                  <a:cubicBezTo>
                    <a:pt x="976" y="47"/>
                    <a:pt x="632" y="70"/>
                    <a:pt x="701" y="116"/>
                  </a:cubicBezTo>
                  <a:lnTo>
                    <a:pt x="472" y="116"/>
                  </a:lnTo>
                  <a:cubicBezTo>
                    <a:pt x="472" y="161"/>
                    <a:pt x="380" y="184"/>
                    <a:pt x="174" y="253"/>
                  </a:cubicBezTo>
                  <a:cubicBezTo>
                    <a:pt x="99" y="253"/>
                    <a:pt x="25" y="298"/>
                    <a:pt x="12" y="315"/>
                  </a:cubicBezTo>
                  <a:lnTo>
                    <a:pt x="12" y="315"/>
                  </a:lnTo>
                  <a:cubicBezTo>
                    <a:pt x="13" y="316"/>
                    <a:pt x="13" y="318"/>
                    <a:pt x="13" y="322"/>
                  </a:cubicBezTo>
                  <a:lnTo>
                    <a:pt x="36" y="322"/>
                  </a:lnTo>
                  <a:cubicBezTo>
                    <a:pt x="128" y="276"/>
                    <a:pt x="311" y="253"/>
                    <a:pt x="472" y="230"/>
                  </a:cubicBezTo>
                  <a:cubicBezTo>
                    <a:pt x="632" y="207"/>
                    <a:pt x="815" y="207"/>
                    <a:pt x="976" y="207"/>
                  </a:cubicBezTo>
                  <a:cubicBezTo>
                    <a:pt x="1319" y="207"/>
                    <a:pt x="1663" y="207"/>
                    <a:pt x="2007" y="230"/>
                  </a:cubicBezTo>
                  <a:cubicBezTo>
                    <a:pt x="2098" y="230"/>
                    <a:pt x="2410" y="259"/>
                    <a:pt x="2789" y="259"/>
                  </a:cubicBezTo>
                  <a:cubicBezTo>
                    <a:pt x="2884" y="259"/>
                    <a:pt x="2983" y="258"/>
                    <a:pt x="3083" y="253"/>
                  </a:cubicBezTo>
                  <a:cubicBezTo>
                    <a:pt x="3565" y="253"/>
                    <a:pt x="4069" y="276"/>
                    <a:pt x="4275" y="276"/>
                  </a:cubicBezTo>
                  <a:lnTo>
                    <a:pt x="4321" y="253"/>
                  </a:lnTo>
                  <a:lnTo>
                    <a:pt x="4687" y="253"/>
                  </a:lnTo>
                  <a:cubicBezTo>
                    <a:pt x="4802" y="253"/>
                    <a:pt x="4893" y="253"/>
                    <a:pt x="4985" y="276"/>
                  </a:cubicBezTo>
                  <a:cubicBezTo>
                    <a:pt x="5077" y="299"/>
                    <a:pt x="5168" y="299"/>
                    <a:pt x="5260" y="322"/>
                  </a:cubicBezTo>
                  <a:cubicBezTo>
                    <a:pt x="5229" y="306"/>
                    <a:pt x="5198" y="291"/>
                    <a:pt x="5174" y="282"/>
                  </a:cubicBezTo>
                  <a:lnTo>
                    <a:pt x="5174" y="282"/>
                  </a:lnTo>
                  <a:cubicBezTo>
                    <a:pt x="5256" y="299"/>
                    <a:pt x="5334" y="299"/>
                    <a:pt x="5375" y="299"/>
                  </a:cubicBezTo>
                  <a:cubicBezTo>
                    <a:pt x="5581" y="276"/>
                    <a:pt x="5443" y="276"/>
                    <a:pt x="5375" y="253"/>
                  </a:cubicBezTo>
                  <a:cubicBezTo>
                    <a:pt x="5329" y="230"/>
                    <a:pt x="5397" y="230"/>
                    <a:pt x="5329" y="207"/>
                  </a:cubicBezTo>
                  <a:cubicBezTo>
                    <a:pt x="5359" y="207"/>
                    <a:pt x="5380" y="217"/>
                    <a:pt x="5410" y="217"/>
                  </a:cubicBezTo>
                  <a:cubicBezTo>
                    <a:pt x="5425" y="217"/>
                    <a:pt x="5443" y="215"/>
                    <a:pt x="5466" y="207"/>
                  </a:cubicBezTo>
                  <a:lnTo>
                    <a:pt x="5512" y="207"/>
                  </a:lnTo>
                  <a:cubicBezTo>
                    <a:pt x="5489" y="207"/>
                    <a:pt x="5306" y="207"/>
                    <a:pt x="5306" y="184"/>
                  </a:cubicBezTo>
                  <a:cubicBezTo>
                    <a:pt x="5336" y="184"/>
                    <a:pt x="5397" y="194"/>
                    <a:pt x="5442" y="194"/>
                  </a:cubicBezTo>
                  <a:cubicBezTo>
                    <a:pt x="5464" y="194"/>
                    <a:pt x="5481" y="192"/>
                    <a:pt x="5489" y="184"/>
                  </a:cubicBezTo>
                  <a:lnTo>
                    <a:pt x="5397" y="184"/>
                  </a:lnTo>
                  <a:cubicBezTo>
                    <a:pt x="5489" y="184"/>
                    <a:pt x="5558" y="161"/>
                    <a:pt x="5558" y="161"/>
                  </a:cubicBezTo>
                  <a:cubicBezTo>
                    <a:pt x="5581" y="138"/>
                    <a:pt x="5581" y="138"/>
                    <a:pt x="5512" y="138"/>
                  </a:cubicBezTo>
                  <a:cubicBezTo>
                    <a:pt x="5558" y="138"/>
                    <a:pt x="5604" y="116"/>
                    <a:pt x="5649" y="93"/>
                  </a:cubicBezTo>
                  <a:cubicBezTo>
                    <a:pt x="5641" y="93"/>
                    <a:pt x="5630" y="96"/>
                    <a:pt x="5618" y="100"/>
                  </a:cubicBezTo>
                  <a:lnTo>
                    <a:pt x="5618" y="100"/>
                  </a:lnTo>
                  <a:cubicBezTo>
                    <a:pt x="5623" y="96"/>
                    <a:pt x="5627" y="93"/>
                    <a:pt x="5627" y="93"/>
                  </a:cubicBezTo>
                  <a:cubicBezTo>
                    <a:pt x="5604" y="93"/>
                    <a:pt x="5581" y="116"/>
                    <a:pt x="5581" y="116"/>
                  </a:cubicBezTo>
                  <a:cubicBezTo>
                    <a:pt x="5581" y="116"/>
                    <a:pt x="5604" y="93"/>
                    <a:pt x="5604" y="93"/>
                  </a:cubicBezTo>
                  <a:lnTo>
                    <a:pt x="5581" y="93"/>
                  </a:lnTo>
                  <a:cubicBezTo>
                    <a:pt x="5512" y="116"/>
                    <a:pt x="5443" y="116"/>
                    <a:pt x="5420" y="116"/>
                  </a:cubicBezTo>
                  <a:cubicBezTo>
                    <a:pt x="5260" y="93"/>
                    <a:pt x="5100" y="47"/>
                    <a:pt x="4893" y="1"/>
                  </a:cubicBezTo>
                  <a:lnTo>
                    <a:pt x="4321" y="1"/>
                  </a:lnTo>
                  <a:cubicBezTo>
                    <a:pt x="4290" y="9"/>
                    <a:pt x="4260" y="11"/>
                    <a:pt x="4229" y="11"/>
                  </a:cubicBezTo>
                  <a:cubicBezTo>
                    <a:pt x="4168" y="11"/>
                    <a:pt x="4107" y="1"/>
                    <a:pt x="4046" y="1"/>
                  </a:cubicBezTo>
                  <a:lnTo>
                    <a:pt x="3381" y="1"/>
                  </a:lnTo>
                  <a:cubicBezTo>
                    <a:pt x="3358" y="9"/>
                    <a:pt x="3335" y="11"/>
                    <a:pt x="3312" y="11"/>
                  </a:cubicBezTo>
                  <a:cubicBezTo>
                    <a:pt x="3264" y="11"/>
                    <a:pt x="3213" y="1"/>
                    <a:pt x="3152" y="1"/>
                  </a:cubicBezTo>
                  <a:close/>
                  <a:moveTo>
                    <a:pt x="11" y="315"/>
                  </a:moveTo>
                  <a:cubicBezTo>
                    <a:pt x="7" y="315"/>
                    <a:pt x="0" y="328"/>
                    <a:pt x="4" y="328"/>
                  </a:cubicBezTo>
                  <a:cubicBezTo>
                    <a:pt x="6" y="328"/>
                    <a:pt x="8" y="327"/>
                    <a:pt x="13" y="322"/>
                  </a:cubicBezTo>
                  <a:cubicBezTo>
                    <a:pt x="9" y="322"/>
                    <a:pt x="9" y="319"/>
                    <a:pt x="12" y="315"/>
                  </a:cubicBezTo>
                  <a:lnTo>
                    <a:pt x="12" y="315"/>
                  </a:lnTo>
                  <a:cubicBezTo>
                    <a:pt x="11" y="315"/>
                    <a:pt x="11" y="315"/>
                    <a:pt x="11" y="3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 name="Google Shape;2309;p61"/>
            <p:cNvSpPr/>
            <p:nvPr/>
          </p:nvSpPr>
          <p:spPr>
            <a:xfrm>
              <a:off x="5222475" y="3789975"/>
              <a:ext cx="27050" cy="341600"/>
            </a:xfrm>
            <a:custGeom>
              <a:avLst/>
              <a:gdLst/>
              <a:ahLst/>
              <a:cxnLst/>
              <a:rect l="l" t="t" r="r" b="b"/>
              <a:pathLst>
                <a:path w="1082" h="13664" extrusionOk="0">
                  <a:moveTo>
                    <a:pt x="115" y="550"/>
                  </a:moveTo>
                  <a:lnTo>
                    <a:pt x="115" y="550"/>
                  </a:lnTo>
                  <a:cubicBezTo>
                    <a:pt x="115" y="592"/>
                    <a:pt x="117" y="635"/>
                    <a:pt x="120" y="680"/>
                  </a:cubicBezTo>
                  <a:lnTo>
                    <a:pt x="120" y="680"/>
                  </a:lnTo>
                  <a:cubicBezTo>
                    <a:pt x="117" y="615"/>
                    <a:pt x="115" y="564"/>
                    <a:pt x="115" y="550"/>
                  </a:cubicBezTo>
                  <a:close/>
                  <a:moveTo>
                    <a:pt x="115" y="1"/>
                  </a:moveTo>
                  <a:cubicBezTo>
                    <a:pt x="111" y="16"/>
                    <a:pt x="107" y="31"/>
                    <a:pt x="103" y="47"/>
                  </a:cubicBezTo>
                  <a:lnTo>
                    <a:pt x="103" y="47"/>
                  </a:lnTo>
                  <a:lnTo>
                    <a:pt x="104" y="45"/>
                  </a:lnTo>
                  <a:lnTo>
                    <a:pt x="104" y="45"/>
                  </a:lnTo>
                  <a:cubicBezTo>
                    <a:pt x="101" y="59"/>
                    <a:pt x="98" y="73"/>
                    <a:pt x="95" y="88"/>
                  </a:cubicBezTo>
                  <a:lnTo>
                    <a:pt x="95" y="88"/>
                  </a:lnTo>
                  <a:cubicBezTo>
                    <a:pt x="97" y="74"/>
                    <a:pt x="100" y="60"/>
                    <a:pt x="103" y="47"/>
                  </a:cubicBezTo>
                  <a:lnTo>
                    <a:pt x="103" y="47"/>
                  </a:lnTo>
                  <a:lnTo>
                    <a:pt x="92" y="69"/>
                  </a:lnTo>
                  <a:cubicBezTo>
                    <a:pt x="85" y="90"/>
                    <a:pt x="80" y="112"/>
                    <a:pt x="77" y="133"/>
                  </a:cubicBezTo>
                  <a:lnTo>
                    <a:pt x="77" y="133"/>
                  </a:lnTo>
                  <a:cubicBezTo>
                    <a:pt x="67" y="167"/>
                    <a:pt x="62" y="204"/>
                    <a:pt x="46" y="253"/>
                  </a:cubicBezTo>
                  <a:cubicBezTo>
                    <a:pt x="23" y="459"/>
                    <a:pt x="23" y="665"/>
                    <a:pt x="23" y="779"/>
                  </a:cubicBezTo>
                  <a:cubicBezTo>
                    <a:pt x="46" y="986"/>
                    <a:pt x="69" y="1215"/>
                    <a:pt x="69" y="1421"/>
                  </a:cubicBezTo>
                  <a:lnTo>
                    <a:pt x="69" y="2108"/>
                  </a:lnTo>
                  <a:cubicBezTo>
                    <a:pt x="69" y="2544"/>
                    <a:pt x="69" y="3002"/>
                    <a:pt x="69" y="3437"/>
                  </a:cubicBezTo>
                  <a:cubicBezTo>
                    <a:pt x="69" y="3437"/>
                    <a:pt x="77" y="3422"/>
                    <a:pt x="83" y="3422"/>
                  </a:cubicBezTo>
                  <a:cubicBezTo>
                    <a:pt x="88" y="3422"/>
                    <a:pt x="92" y="3431"/>
                    <a:pt x="92" y="3460"/>
                  </a:cubicBezTo>
                  <a:cubicBezTo>
                    <a:pt x="92" y="3689"/>
                    <a:pt x="69" y="3873"/>
                    <a:pt x="92" y="4125"/>
                  </a:cubicBezTo>
                  <a:cubicBezTo>
                    <a:pt x="92" y="4308"/>
                    <a:pt x="92" y="4491"/>
                    <a:pt x="92" y="4697"/>
                  </a:cubicBezTo>
                  <a:cubicBezTo>
                    <a:pt x="92" y="5041"/>
                    <a:pt x="92" y="5385"/>
                    <a:pt x="92" y="5728"/>
                  </a:cubicBezTo>
                  <a:cubicBezTo>
                    <a:pt x="92" y="5728"/>
                    <a:pt x="115" y="5728"/>
                    <a:pt x="115" y="5751"/>
                  </a:cubicBezTo>
                  <a:cubicBezTo>
                    <a:pt x="115" y="5912"/>
                    <a:pt x="115" y="6118"/>
                    <a:pt x="115" y="6324"/>
                  </a:cubicBezTo>
                  <a:lnTo>
                    <a:pt x="115" y="6416"/>
                  </a:lnTo>
                  <a:cubicBezTo>
                    <a:pt x="115" y="6439"/>
                    <a:pt x="115" y="6439"/>
                    <a:pt x="115" y="6439"/>
                  </a:cubicBezTo>
                  <a:cubicBezTo>
                    <a:pt x="115" y="6530"/>
                    <a:pt x="115" y="6622"/>
                    <a:pt x="115" y="6691"/>
                  </a:cubicBezTo>
                  <a:cubicBezTo>
                    <a:pt x="138" y="7699"/>
                    <a:pt x="161" y="8753"/>
                    <a:pt x="184" y="9875"/>
                  </a:cubicBezTo>
                  <a:cubicBezTo>
                    <a:pt x="184" y="10104"/>
                    <a:pt x="161" y="10333"/>
                    <a:pt x="138" y="10563"/>
                  </a:cubicBezTo>
                  <a:cubicBezTo>
                    <a:pt x="92" y="10906"/>
                    <a:pt x="23" y="11342"/>
                    <a:pt x="0" y="11662"/>
                  </a:cubicBezTo>
                  <a:cubicBezTo>
                    <a:pt x="0" y="11682"/>
                    <a:pt x="0" y="11844"/>
                    <a:pt x="0" y="12006"/>
                  </a:cubicBezTo>
                  <a:cubicBezTo>
                    <a:pt x="0" y="12153"/>
                    <a:pt x="15" y="12285"/>
                    <a:pt x="33" y="12285"/>
                  </a:cubicBezTo>
                  <a:cubicBezTo>
                    <a:pt x="37" y="12285"/>
                    <a:pt x="42" y="12276"/>
                    <a:pt x="46" y="12258"/>
                  </a:cubicBezTo>
                  <a:lnTo>
                    <a:pt x="46" y="12258"/>
                  </a:lnTo>
                  <a:cubicBezTo>
                    <a:pt x="23" y="12487"/>
                    <a:pt x="69" y="12808"/>
                    <a:pt x="92" y="12831"/>
                  </a:cubicBezTo>
                  <a:cubicBezTo>
                    <a:pt x="92" y="12854"/>
                    <a:pt x="115" y="12900"/>
                    <a:pt x="161" y="13014"/>
                  </a:cubicBezTo>
                  <a:cubicBezTo>
                    <a:pt x="207" y="13106"/>
                    <a:pt x="229" y="13335"/>
                    <a:pt x="436" y="13427"/>
                  </a:cubicBezTo>
                  <a:cubicBezTo>
                    <a:pt x="527" y="13472"/>
                    <a:pt x="665" y="13518"/>
                    <a:pt x="779" y="13564"/>
                  </a:cubicBezTo>
                  <a:cubicBezTo>
                    <a:pt x="894" y="13610"/>
                    <a:pt x="986" y="13633"/>
                    <a:pt x="1054" y="13656"/>
                  </a:cubicBezTo>
                  <a:cubicBezTo>
                    <a:pt x="1067" y="13661"/>
                    <a:pt x="1073" y="13663"/>
                    <a:pt x="1074" y="13663"/>
                  </a:cubicBezTo>
                  <a:cubicBezTo>
                    <a:pt x="1082" y="13663"/>
                    <a:pt x="846" y="13557"/>
                    <a:pt x="867" y="13557"/>
                  </a:cubicBezTo>
                  <a:cubicBezTo>
                    <a:pt x="870" y="13557"/>
                    <a:pt x="878" y="13559"/>
                    <a:pt x="894" y="13564"/>
                  </a:cubicBezTo>
                  <a:cubicBezTo>
                    <a:pt x="688" y="13495"/>
                    <a:pt x="459" y="13427"/>
                    <a:pt x="367" y="13335"/>
                  </a:cubicBezTo>
                  <a:cubicBezTo>
                    <a:pt x="275" y="13243"/>
                    <a:pt x="229" y="13037"/>
                    <a:pt x="184" y="12831"/>
                  </a:cubicBezTo>
                  <a:cubicBezTo>
                    <a:pt x="115" y="12441"/>
                    <a:pt x="138" y="12029"/>
                    <a:pt x="184" y="11617"/>
                  </a:cubicBezTo>
                  <a:cubicBezTo>
                    <a:pt x="229" y="11204"/>
                    <a:pt x="298" y="10792"/>
                    <a:pt x="344" y="10379"/>
                  </a:cubicBezTo>
                  <a:cubicBezTo>
                    <a:pt x="367" y="10173"/>
                    <a:pt x="390" y="9944"/>
                    <a:pt x="390" y="9738"/>
                  </a:cubicBezTo>
                  <a:cubicBezTo>
                    <a:pt x="390" y="9509"/>
                    <a:pt x="390" y="9302"/>
                    <a:pt x="390" y="9096"/>
                  </a:cubicBezTo>
                  <a:cubicBezTo>
                    <a:pt x="390" y="8432"/>
                    <a:pt x="344" y="4560"/>
                    <a:pt x="344" y="3552"/>
                  </a:cubicBezTo>
                  <a:lnTo>
                    <a:pt x="344" y="3460"/>
                  </a:lnTo>
                  <a:cubicBezTo>
                    <a:pt x="344" y="2910"/>
                    <a:pt x="321" y="2246"/>
                    <a:pt x="321" y="1765"/>
                  </a:cubicBezTo>
                  <a:cubicBezTo>
                    <a:pt x="298" y="1558"/>
                    <a:pt x="298" y="1329"/>
                    <a:pt x="275" y="1123"/>
                  </a:cubicBezTo>
                  <a:cubicBezTo>
                    <a:pt x="275" y="1215"/>
                    <a:pt x="275" y="1306"/>
                    <a:pt x="275" y="1398"/>
                  </a:cubicBezTo>
                  <a:cubicBezTo>
                    <a:pt x="252" y="1169"/>
                    <a:pt x="252" y="963"/>
                    <a:pt x="229" y="871"/>
                  </a:cubicBezTo>
                  <a:cubicBezTo>
                    <a:pt x="220" y="679"/>
                    <a:pt x="210" y="612"/>
                    <a:pt x="202" y="612"/>
                  </a:cubicBezTo>
                  <a:cubicBezTo>
                    <a:pt x="191" y="612"/>
                    <a:pt x="184" y="742"/>
                    <a:pt x="184" y="848"/>
                  </a:cubicBezTo>
                  <a:cubicBezTo>
                    <a:pt x="184" y="896"/>
                    <a:pt x="181" y="905"/>
                    <a:pt x="177" y="905"/>
                  </a:cubicBezTo>
                  <a:cubicBezTo>
                    <a:pt x="175" y="905"/>
                    <a:pt x="173" y="902"/>
                    <a:pt x="170" y="902"/>
                  </a:cubicBezTo>
                  <a:cubicBezTo>
                    <a:pt x="165" y="902"/>
                    <a:pt x="161" y="917"/>
                    <a:pt x="161" y="1009"/>
                  </a:cubicBezTo>
                  <a:cubicBezTo>
                    <a:pt x="138" y="871"/>
                    <a:pt x="138" y="779"/>
                    <a:pt x="138" y="642"/>
                  </a:cubicBezTo>
                  <a:cubicBezTo>
                    <a:pt x="137" y="641"/>
                    <a:pt x="137" y="641"/>
                    <a:pt x="136" y="641"/>
                  </a:cubicBezTo>
                  <a:lnTo>
                    <a:pt x="136" y="641"/>
                  </a:lnTo>
                  <a:cubicBezTo>
                    <a:pt x="119" y="641"/>
                    <a:pt x="151" y="1003"/>
                    <a:pt x="143" y="1003"/>
                  </a:cubicBezTo>
                  <a:cubicBezTo>
                    <a:pt x="142" y="1003"/>
                    <a:pt x="140" y="998"/>
                    <a:pt x="138" y="986"/>
                  </a:cubicBezTo>
                  <a:cubicBezTo>
                    <a:pt x="138" y="890"/>
                    <a:pt x="127" y="782"/>
                    <a:pt x="120" y="680"/>
                  </a:cubicBezTo>
                  <a:lnTo>
                    <a:pt x="120" y="680"/>
                  </a:lnTo>
                  <a:cubicBezTo>
                    <a:pt x="126" y="816"/>
                    <a:pt x="136" y="1012"/>
                    <a:pt x="138" y="1031"/>
                  </a:cubicBezTo>
                  <a:lnTo>
                    <a:pt x="138" y="1031"/>
                  </a:lnTo>
                  <a:cubicBezTo>
                    <a:pt x="115" y="961"/>
                    <a:pt x="115" y="619"/>
                    <a:pt x="115" y="596"/>
                  </a:cubicBezTo>
                  <a:cubicBezTo>
                    <a:pt x="115" y="596"/>
                    <a:pt x="115" y="734"/>
                    <a:pt x="115" y="802"/>
                  </a:cubicBezTo>
                  <a:cubicBezTo>
                    <a:pt x="100" y="510"/>
                    <a:pt x="95" y="302"/>
                    <a:pt x="87" y="302"/>
                  </a:cubicBezTo>
                  <a:cubicBezTo>
                    <a:pt x="83" y="302"/>
                    <a:pt x="77" y="370"/>
                    <a:pt x="69" y="527"/>
                  </a:cubicBezTo>
                  <a:cubicBezTo>
                    <a:pt x="69" y="414"/>
                    <a:pt x="69" y="278"/>
                    <a:pt x="85" y="151"/>
                  </a:cubicBezTo>
                  <a:lnTo>
                    <a:pt x="85" y="151"/>
                  </a:lnTo>
                  <a:cubicBezTo>
                    <a:pt x="94" y="109"/>
                    <a:pt x="104" y="66"/>
                    <a:pt x="115" y="23"/>
                  </a:cubicBezTo>
                  <a:lnTo>
                    <a:pt x="115" y="23"/>
                  </a:lnTo>
                  <a:lnTo>
                    <a:pt x="104" y="45"/>
                  </a:lnTo>
                  <a:lnTo>
                    <a:pt x="104" y="45"/>
                  </a:lnTo>
                  <a:cubicBezTo>
                    <a:pt x="108" y="29"/>
                    <a:pt x="111" y="15"/>
                    <a:pt x="1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 name="Google Shape;2310;p61"/>
            <p:cNvSpPr/>
            <p:nvPr/>
          </p:nvSpPr>
          <p:spPr>
            <a:xfrm>
              <a:off x="5230150" y="3799150"/>
              <a:ext cx="147275" cy="134625"/>
            </a:xfrm>
            <a:custGeom>
              <a:avLst/>
              <a:gdLst/>
              <a:ahLst/>
              <a:cxnLst/>
              <a:rect l="l" t="t" r="r" b="b"/>
              <a:pathLst>
                <a:path w="5891" h="5385" extrusionOk="0">
                  <a:moveTo>
                    <a:pt x="5719" y="0"/>
                  </a:moveTo>
                  <a:cubicBezTo>
                    <a:pt x="5740" y="83"/>
                    <a:pt x="5742" y="184"/>
                    <a:pt x="5759" y="253"/>
                  </a:cubicBezTo>
                  <a:lnTo>
                    <a:pt x="5759" y="253"/>
                  </a:lnTo>
                  <a:cubicBezTo>
                    <a:pt x="5753" y="167"/>
                    <a:pt x="5741" y="78"/>
                    <a:pt x="5719" y="0"/>
                  </a:cubicBezTo>
                  <a:close/>
                  <a:moveTo>
                    <a:pt x="1" y="596"/>
                  </a:moveTo>
                  <a:cubicBezTo>
                    <a:pt x="1" y="596"/>
                    <a:pt x="5" y="603"/>
                    <a:pt x="14" y="619"/>
                  </a:cubicBezTo>
                  <a:cubicBezTo>
                    <a:pt x="15" y="620"/>
                    <a:pt x="16" y="621"/>
                    <a:pt x="17" y="622"/>
                  </a:cubicBezTo>
                  <a:lnTo>
                    <a:pt x="17" y="622"/>
                  </a:lnTo>
                  <a:cubicBezTo>
                    <a:pt x="8" y="606"/>
                    <a:pt x="1" y="596"/>
                    <a:pt x="1" y="596"/>
                  </a:cubicBezTo>
                  <a:close/>
                  <a:moveTo>
                    <a:pt x="5765" y="1319"/>
                  </a:moveTo>
                  <a:cubicBezTo>
                    <a:pt x="5764" y="1335"/>
                    <a:pt x="5761" y="1352"/>
                    <a:pt x="5747" y="1369"/>
                  </a:cubicBezTo>
                  <a:lnTo>
                    <a:pt x="5747" y="1369"/>
                  </a:lnTo>
                  <a:cubicBezTo>
                    <a:pt x="5753" y="1352"/>
                    <a:pt x="5759" y="1335"/>
                    <a:pt x="5765" y="1319"/>
                  </a:cubicBezTo>
                  <a:close/>
                  <a:moveTo>
                    <a:pt x="5719" y="23"/>
                  </a:moveTo>
                  <a:lnTo>
                    <a:pt x="5719" y="69"/>
                  </a:lnTo>
                  <a:cubicBezTo>
                    <a:pt x="5742" y="137"/>
                    <a:pt x="5742" y="205"/>
                    <a:pt x="5742" y="274"/>
                  </a:cubicBezTo>
                  <a:lnTo>
                    <a:pt x="5742" y="274"/>
                  </a:lnTo>
                  <a:cubicBezTo>
                    <a:pt x="5742" y="206"/>
                    <a:pt x="5742" y="160"/>
                    <a:pt x="5719" y="92"/>
                  </a:cubicBezTo>
                  <a:cubicBezTo>
                    <a:pt x="5719" y="138"/>
                    <a:pt x="5719" y="183"/>
                    <a:pt x="5719" y="252"/>
                  </a:cubicBezTo>
                  <a:cubicBezTo>
                    <a:pt x="5742" y="435"/>
                    <a:pt x="5696" y="642"/>
                    <a:pt x="5696" y="756"/>
                  </a:cubicBezTo>
                  <a:cubicBezTo>
                    <a:pt x="5650" y="917"/>
                    <a:pt x="5627" y="1100"/>
                    <a:pt x="5559" y="1260"/>
                  </a:cubicBezTo>
                  <a:cubicBezTo>
                    <a:pt x="5559" y="1283"/>
                    <a:pt x="5559" y="1283"/>
                    <a:pt x="5559" y="1283"/>
                  </a:cubicBezTo>
                  <a:lnTo>
                    <a:pt x="5536" y="1306"/>
                  </a:lnTo>
                  <a:lnTo>
                    <a:pt x="5513" y="1398"/>
                  </a:lnTo>
                  <a:cubicBezTo>
                    <a:pt x="5490" y="1444"/>
                    <a:pt x="5467" y="1489"/>
                    <a:pt x="5467" y="1535"/>
                  </a:cubicBezTo>
                  <a:cubicBezTo>
                    <a:pt x="5444" y="1581"/>
                    <a:pt x="5444" y="1627"/>
                    <a:pt x="5421" y="1627"/>
                  </a:cubicBezTo>
                  <a:cubicBezTo>
                    <a:pt x="5421" y="1650"/>
                    <a:pt x="5421" y="1650"/>
                    <a:pt x="5421" y="1650"/>
                  </a:cubicBezTo>
                  <a:cubicBezTo>
                    <a:pt x="5307" y="1650"/>
                    <a:pt x="5238" y="1627"/>
                    <a:pt x="5146" y="1558"/>
                  </a:cubicBezTo>
                  <a:cubicBezTo>
                    <a:pt x="5077" y="1466"/>
                    <a:pt x="5009" y="1352"/>
                    <a:pt x="4917" y="1237"/>
                  </a:cubicBezTo>
                  <a:cubicBezTo>
                    <a:pt x="4825" y="1123"/>
                    <a:pt x="4688" y="962"/>
                    <a:pt x="4459" y="962"/>
                  </a:cubicBezTo>
                  <a:cubicBezTo>
                    <a:pt x="4207" y="1008"/>
                    <a:pt x="4115" y="1169"/>
                    <a:pt x="4046" y="1306"/>
                  </a:cubicBezTo>
                  <a:cubicBezTo>
                    <a:pt x="4046" y="1312"/>
                    <a:pt x="4048" y="1313"/>
                    <a:pt x="4050" y="1313"/>
                  </a:cubicBezTo>
                  <a:cubicBezTo>
                    <a:pt x="4051" y="1313"/>
                    <a:pt x="4054" y="1312"/>
                    <a:pt x="4055" y="1312"/>
                  </a:cubicBezTo>
                  <a:cubicBezTo>
                    <a:pt x="4058" y="1312"/>
                    <a:pt x="4058" y="1317"/>
                    <a:pt x="4046" y="1352"/>
                  </a:cubicBezTo>
                  <a:cubicBezTo>
                    <a:pt x="3932" y="1604"/>
                    <a:pt x="3909" y="1810"/>
                    <a:pt x="3863" y="2039"/>
                  </a:cubicBezTo>
                  <a:lnTo>
                    <a:pt x="3886" y="2062"/>
                  </a:lnTo>
                  <a:cubicBezTo>
                    <a:pt x="3863" y="2268"/>
                    <a:pt x="3840" y="2452"/>
                    <a:pt x="3817" y="2658"/>
                  </a:cubicBezTo>
                  <a:cubicBezTo>
                    <a:pt x="3794" y="2795"/>
                    <a:pt x="3794" y="2956"/>
                    <a:pt x="3772" y="3070"/>
                  </a:cubicBezTo>
                  <a:cubicBezTo>
                    <a:pt x="3726" y="3299"/>
                    <a:pt x="3703" y="3506"/>
                    <a:pt x="3657" y="3712"/>
                  </a:cubicBezTo>
                  <a:cubicBezTo>
                    <a:pt x="3657" y="3712"/>
                    <a:pt x="3657" y="3712"/>
                    <a:pt x="3657" y="3758"/>
                  </a:cubicBezTo>
                  <a:cubicBezTo>
                    <a:pt x="3634" y="3895"/>
                    <a:pt x="3588" y="4101"/>
                    <a:pt x="3542" y="4307"/>
                  </a:cubicBezTo>
                  <a:lnTo>
                    <a:pt x="3520" y="4399"/>
                  </a:lnTo>
                  <a:cubicBezTo>
                    <a:pt x="3520" y="4422"/>
                    <a:pt x="3520" y="4422"/>
                    <a:pt x="3520" y="4422"/>
                  </a:cubicBezTo>
                  <a:cubicBezTo>
                    <a:pt x="3497" y="4514"/>
                    <a:pt x="3451" y="4582"/>
                    <a:pt x="3428" y="4674"/>
                  </a:cubicBezTo>
                  <a:cubicBezTo>
                    <a:pt x="3382" y="4789"/>
                    <a:pt x="3336" y="4903"/>
                    <a:pt x="3245" y="4972"/>
                  </a:cubicBezTo>
                  <a:cubicBezTo>
                    <a:pt x="3245" y="4995"/>
                    <a:pt x="3222" y="5018"/>
                    <a:pt x="3199" y="5041"/>
                  </a:cubicBezTo>
                  <a:cubicBezTo>
                    <a:pt x="3176" y="5063"/>
                    <a:pt x="3153" y="5086"/>
                    <a:pt x="3153" y="5086"/>
                  </a:cubicBezTo>
                  <a:cubicBezTo>
                    <a:pt x="3130" y="5086"/>
                    <a:pt x="3130" y="5086"/>
                    <a:pt x="3107" y="5063"/>
                  </a:cubicBezTo>
                  <a:cubicBezTo>
                    <a:pt x="2970" y="4903"/>
                    <a:pt x="2878" y="4628"/>
                    <a:pt x="2832" y="4376"/>
                  </a:cubicBezTo>
                  <a:cubicBezTo>
                    <a:pt x="2763" y="4101"/>
                    <a:pt x="2741" y="3826"/>
                    <a:pt x="2695" y="3551"/>
                  </a:cubicBezTo>
                  <a:lnTo>
                    <a:pt x="2649" y="3322"/>
                  </a:lnTo>
                  <a:lnTo>
                    <a:pt x="2649" y="3231"/>
                  </a:lnTo>
                  <a:cubicBezTo>
                    <a:pt x="2626" y="3208"/>
                    <a:pt x="2626" y="3162"/>
                    <a:pt x="2626" y="3139"/>
                  </a:cubicBezTo>
                  <a:cubicBezTo>
                    <a:pt x="2626" y="2979"/>
                    <a:pt x="2626" y="2841"/>
                    <a:pt x="2603" y="2681"/>
                  </a:cubicBezTo>
                  <a:cubicBezTo>
                    <a:pt x="2580" y="2452"/>
                    <a:pt x="2534" y="2200"/>
                    <a:pt x="2489" y="1970"/>
                  </a:cubicBezTo>
                  <a:cubicBezTo>
                    <a:pt x="2420" y="1604"/>
                    <a:pt x="2397" y="1146"/>
                    <a:pt x="2191" y="825"/>
                  </a:cubicBezTo>
                  <a:cubicBezTo>
                    <a:pt x="2191" y="829"/>
                    <a:pt x="2190" y="831"/>
                    <a:pt x="2188" y="831"/>
                  </a:cubicBezTo>
                  <a:cubicBezTo>
                    <a:pt x="2180" y="831"/>
                    <a:pt x="2155" y="798"/>
                    <a:pt x="2099" y="779"/>
                  </a:cubicBezTo>
                  <a:cubicBezTo>
                    <a:pt x="2082" y="771"/>
                    <a:pt x="2065" y="767"/>
                    <a:pt x="2048" y="767"/>
                  </a:cubicBezTo>
                  <a:cubicBezTo>
                    <a:pt x="1974" y="767"/>
                    <a:pt x="1903" y="838"/>
                    <a:pt x="1847" y="894"/>
                  </a:cubicBezTo>
                  <a:cubicBezTo>
                    <a:pt x="1748" y="1013"/>
                    <a:pt x="1666" y="1132"/>
                    <a:pt x="1690" y="1132"/>
                  </a:cubicBezTo>
                  <a:cubicBezTo>
                    <a:pt x="1694" y="1132"/>
                    <a:pt x="1700" y="1129"/>
                    <a:pt x="1710" y="1123"/>
                  </a:cubicBezTo>
                  <a:lnTo>
                    <a:pt x="1710" y="1123"/>
                  </a:lnTo>
                  <a:cubicBezTo>
                    <a:pt x="1641" y="1191"/>
                    <a:pt x="1549" y="1306"/>
                    <a:pt x="1435" y="1375"/>
                  </a:cubicBezTo>
                  <a:cubicBezTo>
                    <a:pt x="1343" y="1444"/>
                    <a:pt x="1228" y="1466"/>
                    <a:pt x="1228" y="1489"/>
                  </a:cubicBezTo>
                  <a:cubicBezTo>
                    <a:pt x="1205" y="1489"/>
                    <a:pt x="1160" y="1558"/>
                    <a:pt x="999" y="1558"/>
                  </a:cubicBezTo>
                  <a:cubicBezTo>
                    <a:pt x="839" y="1558"/>
                    <a:pt x="633" y="1421"/>
                    <a:pt x="426" y="1191"/>
                  </a:cubicBezTo>
                  <a:cubicBezTo>
                    <a:pt x="247" y="1012"/>
                    <a:pt x="67" y="677"/>
                    <a:pt x="17" y="622"/>
                  </a:cubicBezTo>
                  <a:lnTo>
                    <a:pt x="17" y="622"/>
                  </a:lnTo>
                  <a:cubicBezTo>
                    <a:pt x="49" y="675"/>
                    <a:pt x="118" y="794"/>
                    <a:pt x="103" y="794"/>
                  </a:cubicBezTo>
                  <a:cubicBezTo>
                    <a:pt x="99" y="794"/>
                    <a:pt x="93" y="789"/>
                    <a:pt x="83" y="779"/>
                  </a:cubicBezTo>
                  <a:lnTo>
                    <a:pt x="83" y="779"/>
                  </a:lnTo>
                  <a:cubicBezTo>
                    <a:pt x="220" y="962"/>
                    <a:pt x="335" y="1146"/>
                    <a:pt x="518" y="1329"/>
                  </a:cubicBezTo>
                  <a:cubicBezTo>
                    <a:pt x="587" y="1421"/>
                    <a:pt x="679" y="1489"/>
                    <a:pt x="816" y="1558"/>
                  </a:cubicBezTo>
                  <a:cubicBezTo>
                    <a:pt x="883" y="1598"/>
                    <a:pt x="965" y="1622"/>
                    <a:pt x="1053" y="1622"/>
                  </a:cubicBezTo>
                  <a:cubicBezTo>
                    <a:pt x="1117" y="1622"/>
                    <a:pt x="1184" y="1610"/>
                    <a:pt x="1251" y="1581"/>
                  </a:cubicBezTo>
                  <a:lnTo>
                    <a:pt x="1297" y="1558"/>
                  </a:lnTo>
                  <a:lnTo>
                    <a:pt x="1297" y="1558"/>
                  </a:lnTo>
                  <a:cubicBezTo>
                    <a:pt x="1251" y="1581"/>
                    <a:pt x="1274" y="1581"/>
                    <a:pt x="1274" y="1581"/>
                  </a:cubicBezTo>
                  <a:lnTo>
                    <a:pt x="1320" y="1558"/>
                  </a:lnTo>
                  <a:cubicBezTo>
                    <a:pt x="1343" y="1558"/>
                    <a:pt x="1389" y="1535"/>
                    <a:pt x="1412" y="1535"/>
                  </a:cubicBezTo>
                  <a:cubicBezTo>
                    <a:pt x="1480" y="1489"/>
                    <a:pt x="1526" y="1466"/>
                    <a:pt x="1572" y="1421"/>
                  </a:cubicBezTo>
                  <a:cubicBezTo>
                    <a:pt x="1664" y="1329"/>
                    <a:pt x="1755" y="1237"/>
                    <a:pt x="1824" y="1169"/>
                  </a:cubicBezTo>
                  <a:cubicBezTo>
                    <a:pt x="1893" y="1077"/>
                    <a:pt x="1962" y="985"/>
                    <a:pt x="2007" y="939"/>
                  </a:cubicBezTo>
                  <a:lnTo>
                    <a:pt x="2030" y="939"/>
                  </a:lnTo>
                  <a:cubicBezTo>
                    <a:pt x="2030" y="939"/>
                    <a:pt x="2053" y="939"/>
                    <a:pt x="2076" y="985"/>
                  </a:cubicBezTo>
                  <a:cubicBezTo>
                    <a:pt x="2145" y="1146"/>
                    <a:pt x="2214" y="1352"/>
                    <a:pt x="2236" y="1558"/>
                  </a:cubicBezTo>
                  <a:cubicBezTo>
                    <a:pt x="2282" y="1787"/>
                    <a:pt x="2328" y="1993"/>
                    <a:pt x="2351" y="2222"/>
                  </a:cubicBezTo>
                  <a:cubicBezTo>
                    <a:pt x="2374" y="2429"/>
                    <a:pt x="2397" y="2635"/>
                    <a:pt x="2420" y="2864"/>
                  </a:cubicBezTo>
                  <a:cubicBezTo>
                    <a:pt x="2420" y="2979"/>
                    <a:pt x="2420" y="3070"/>
                    <a:pt x="2420" y="3185"/>
                  </a:cubicBezTo>
                  <a:cubicBezTo>
                    <a:pt x="2420" y="3276"/>
                    <a:pt x="2443" y="3322"/>
                    <a:pt x="2443" y="3368"/>
                  </a:cubicBezTo>
                  <a:lnTo>
                    <a:pt x="2466" y="3528"/>
                  </a:lnTo>
                  <a:cubicBezTo>
                    <a:pt x="2489" y="3643"/>
                    <a:pt x="2511" y="3849"/>
                    <a:pt x="2557" y="4124"/>
                  </a:cubicBezTo>
                  <a:cubicBezTo>
                    <a:pt x="2580" y="4285"/>
                    <a:pt x="2603" y="4445"/>
                    <a:pt x="2649" y="4605"/>
                  </a:cubicBezTo>
                  <a:cubicBezTo>
                    <a:pt x="2695" y="4789"/>
                    <a:pt x="2763" y="4972"/>
                    <a:pt x="2878" y="5155"/>
                  </a:cubicBezTo>
                  <a:lnTo>
                    <a:pt x="2947" y="5224"/>
                  </a:lnTo>
                  <a:cubicBezTo>
                    <a:pt x="2970" y="5270"/>
                    <a:pt x="3015" y="5293"/>
                    <a:pt x="3038" y="5316"/>
                  </a:cubicBezTo>
                  <a:lnTo>
                    <a:pt x="3107" y="5384"/>
                  </a:lnTo>
                  <a:cubicBezTo>
                    <a:pt x="3107" y="5384"/>
                    <a:pt x="3130" y="5361"/>
                    <a:pt x="3153" y="5338"/>
                  </a:cubicBezTo>
                  <a:lnTo>
                    <a:pt x="3290" y="5270"/>
                  </a:lnTo>
                  <a:cubicBezTo>
                    <a:pt x="3405" y="5201"/>
                    <a:pt x="3474" y="5109"/>
                    <a:pt x="3542" y="5018"/>
                  </a:cubicBezTo>
                  <a:cubicBezTo>
                    <a:pt x="3657" y="4811"/>
                    <a:pt x="3726" y="4605"/>
                    <a:pt x="3794" y="4376"/>
                  </a:cubicBezTo>
                  <a:cubicBezTo>
                    <a:pt x="3909" y="3964"/>
                    <a:pt x="3955" y="3506"/>
                    <a:pt x="4024" y="3139"/>
                  </a:cubicBezTo>
                  <a:cubicBezTo>
                    <a:pt x="4069" y="2933"/>
                    <a:pt x="4069" y="2772"/>
                    <a:pt x="4092" y="2612"/>
                  </a:cubicBezTo>
                  <a:cubicBezTo>
                    <a:pt x="4092" y="2452"/>
                    <a:pt x="4115" y="2291"/>
                    <a:pt x="4115" y="2177"/>
                  </a:cubicBezTo>
                  <a:cubicBezTo>
                    <a:pt x="4161" y="1902"/>
                    <a:pt x="4184" y="1673"/>
                    <a:pt x="4253" y="1535"/>
                  </a:cubicBezTo>
                  <a:cubicBezTo>
                    <a:pt x="4253" y="1512"/>
                    <a:pt x="4253" y="1489"/>
                    <a:pt x="4276" y="1444"/>
                  </a:cubicBezTo>
                  <a:cubicBezTo>
                    <a:pt x="4321" y="1352"/>
                    <a:pt x="4413" y="1237"/>
                    <a:pt x="4482" y="1237"/>
                  </a:cubicBezTo>
                  <a:lnTo>
                    <a:pt x="4528" y="1237"/>
                  </a:lnTo>
                  <a:cubicBezTo>
                    <a:pt x="4551" y="1237"/>
                    <a:pt x="4573" y="1260"/>
                    <a:pt x="4596" y="1283"/>
                  </a:cubicBezTo>
                  <a:cubicBezTo>
                    <a:pt x="4619" y="1306"/>
                    <a:pt x="4665" y="1352"/>
                    <a:pt x="4711" y="1398"/>
                  </a:cubicBezTo>
                  <a:cubicBezTo>
                    <a:pt x="4803" y="1512"/>
                    <a:pt x="4871" y="1650"/>
                    <a:pt x="4986" y="1764"/>
                  </a:cubicBezTo>
                  <a:cubicBezTo>
                    <a:pt x="5088" y="1849"/>
                    <a:pt x="5228" y="1896"/>
                    <a:pt x="5349" y="1896"/>
                  </a:cubicBezTo>
                  <a:cubicBezTo>
                    <a:pt x="5391" y="1896"/>
                    <a:pt x="5431" y="1891"/>
                    <a:pt x="5467" y="1879"/>
                  </a:cubicBezTo>
                  <a:cubicBezTo>
                    <a:pt x="5490" y="1879"/>
                    <a:pt x="5536" y="1879"/>
                    <a:pt x="5559" y="1856"/>
                  </a:cubicBezTo>
                  <a:cubicBezTo>
                    <a:pt x="5604" y="1833"/>
                    <a:pt x="5627" y="1787"/>
                    <a:pt x="5650" y="1741"/>
                  </a:cubicBezTo>
                  <a:cubicBezTo>
                    <a:pt x="5673" y="1696"/>
                    <a:pt x="5673" y="1673"/>
                    <a:pt x="5673" y="1650"/>
                  </a:cubicBezTo>
                  <a:cubicBezTo>
                    <a:pt x="5696" y="1604"/>
                    <a:pt x="5719" y="1535"/>
                    <a:pt x="5719" y="1489"/>
                  </a:cubicBezTo>
                  <a:lnTo>
                    <a:pt x="5742" y="1421"/>
                  </a:lnTo>
                  <a:lnTo>
                    <a:pt x="5765" y="1375"/>
                  </a:lnTo>
                  <a:cubicBezTo>
                    <a:pt x="5788" y="1352"/>
                    <a:pt x="5788" y="1329"/>
                    <a:pt x="5788" y="1329"/>
                  </a:cubicBezTo>
                  <a:cubicBezTo>
                    <a:pt x="5811" y="1260"/>
                    <a:pt x="5811" y="1214"/>
                    <a:pt x="5834" y="1146"/>
                  </a:cubicBezTo>
                  <a:lnTo>
                    <a:pt x="5834" y="1146"/>
                  </a:lnTo>
                  <a:cubicBezTo>
                    <a:pt x="5814" y="1203"/>
                    <a:pt x="5795" y="1244"/>
                    <a:pt x="5776" y="1283"/>
                  </a:cubicBezTo>
                  <a:lnTo>
                    <a:pt x="5776" y="1283"/>
                  </a:lnTo>
                  <a:cubicBezTo>
                    <a:pt x="5830" y="1114"/>
                    <a:pt x="5856" y="964"/>
                    <a:pt x="5856" y="894"/>
                  </a:cubicBezTo>
                  <a:cubicBezTo>
                    <a:pt x="5886" y="680"/>
                    <a:pt x="5890" y="606"/>
                    <a:pt x="5882" y="606"/>
                  </a:cubicBezTo>
                  <a:lnTo>
                    <a:pt x="5882" y="606"/>
                  </a:lnTo>
                  <a:cubicBezTo>
                    <a:pt x="5871" y="606"/>
                    <a:pt x="5837" y="742"/>
                    <a:pt x="5811" y="848"/>
                  </a:cubicBezTo>
                  <a:cubicBezTo>
                    <a:pt x="5803" y="896"/>
                    <a:pt x="5800" y="905"/>
                    <a:pt x="5798" y="905"/>
                  </a:cubicBezTo>
                  <a:cubicBezTo>
                    <a:pt x="5796" y="905"/>
                    <a:pt x="5794" y="902"/>
                    <a:pt x="5791" y="902"/>
                  </a:cubicBezTo>
                  <a:cubicBezTo>
                    <a:pt x="5786" y="902"/>
                    <a:pt x="5776" y="913"/>
                    <a:pt x="5752" y="978"/>
                  </a:cubicBezTo>
                  <a:lnTo>
                    <a:pt x="5752" y="978"/>
                  </a:lnTo>
                  <a:cubicBezTo>
                    <a:pt x="5749" y="993"/>
                    <a:pt x="5746" y="1003"/>
                    <a:pt x="5744" y="1003"/>
                  </a:cubicBezTo>
                  <a:cubicBezTo>
                    <a:pt x="5744" y="1003"/>
                    <a:pt x="5744" y="1003"/>
                    <a:pt x="5744" y="1003"/>
                  </a:cubicBezTo>
                  <a:lnTo>
                    <a:pt x="5744" y="1003"/>
                  </a:lnTo>
                  <a:cubicBezTo>
                    <a:pt x="5743" y="1005"/>
                    <a:pt x="5743" y="1006"/>
                    <a:pt x="5742" y="1008"/>
                  </a:cubicBezTo>
                  <a:cubicBezTo>
                    <a:pt x="5743" y="1006"/>
                    <a:pt x="5743" y="1005"/>
                    <a:pt x="5744" y="1003"/>
                  </a:cubicBezTo>
                  <a:lnTo>
                    <a:pt x="5744" y="1003"/>
                  </a:lnTo>
                  <a:cubicBezTo>
                    <a:pt x="5744" y="1003"/>
                    <a:pt x="5744" y="1003"/>
                    <a:pt x="5744" y="1003"/>
                  </a:cubicBezTo>
                  <a:lnTo>
                    <a:pt x="5744" y="1003"/>
                  </a:lnTo>
                  <a:cubicBezTo>
                    <a:pt x="5747" y="994"/>
                    <a:pt x="5750" y="985"/>
                    <a:pt x="5752" y="978"/>
                  </a:cubicBezTo>
                  <a:lnTo>
                    <a:pt x="5752" y="978"/>
                  </a:lnTo>
                  <a:cubicBezTo>
                    <a:pt x="5753" y="974"/>
                    <a:pt x="5754" y="970"/>
                    <a:pt x="5755" y="966"/>
                  </a:cubicBezTo>
                  <a:lnTo>
                    <a:pt x="5755" y="966"/>
                  </a:lnTo>
                  <a:cubicBezTo>
                    <a:pt x="5751" y="978"/>
                    <a:pt x="5748" y="990"/>
                    <a:pt x="5744" y="1003"/>
                  </a:cubicBezTo>
                  <a:lnTo>
                    <a:pt x="5744" y="1003"/>
                  </a:lnTo>
                  <a:cubicBezTo>
                    <a:pt x="5743" y="1002"/>
                    <a:pt x="5742" y="996"/>
                    <a:pt x="5742" y="985"/>
                  </a:cubicBezTo>
                  <a:cubicBezTo>
                    <a:pt x="5752" y="955"/>
                    <a:pt x="5761" y="923"/>
                    <a:pt x="5769" y="891"/>
                  </a:cubicBezTo>
                  <a:lnTo>
                    <a:pt x="5769" y="891"/>
                  </a:lnTo>
                  <a:cubicBezTo>
                    <a:pt x="5764" y="920"/>
                    <a:pt x="5759" y="947"/>
                    <a:pt x="5755" y="966"/>
                  </a:cubicBezTo>
                  <a:lnTo>
                    <a:pt x="5755" y="966"/>
                  </a:lnTo>
                  <a:cubicBezTo>
                    <a:pt x="5774" y="898"/>
                    <a:pt x="5783" y="840"/>
                    <a:pt x="5791" y="779"/>
                  </a:cubicBezTo>
                  <a:lnTo>
                    <a:pt x="5791" y="779"/>
                  </a:lnTo>
                  <a:cubicBezTo>
                    <a:pt x="5795" y="754"/>
                    <a:pt x="5799" y="729"/>
                    <a:pt x="5801" y="703"/>
                  </a:cubicBezTo>
                  <a:lnTo>
                    <a:pt x="5801" y="703"/>
                  </a:lnTo>
                  <a:cubicBezTo>
                    <a:pt x="5804" y="683"/>
                    <a:pt x="5807" y="663"/>
                    <a:pt x="5811" y="642"/>
                  </a:cubicBezTo>
                  <a:cubicBezTo>
                    <a:pt x="5811" y="641"/>
                    <a:pt x="5811" y="641"/>
                    <a:pt x="5811" y="641"/>
                  </a:cubicBezTo>
                  <a:cubicBezTo>
                    <a:pt x="5810" y="641"/>
                    <a:pt x="5808" y="655"/>
                    <a:pt x="5804" y="677"/>
                  </a:cubicBezTo>
                  <a:lnTo>
                    <a:pt x="5804" y="677"/>
                  </a:lnTo>
                  <a:cubicBezTo>
                    <a:pt x="5808" y="628"/>
                    <a:pt x="5811" y="577"/>
                    <a:pt x="5811" y="527"/>
                  </a:cubicBezTo>
                  <a:lnTo>
                    <a:pt x="5811" y="527"/>
                  </a:lnTo>
                  <a:cubicBezTo>
                    <a:pt x="5811" y="594"/>
                    <a:pt x="5745" y="1032"/>
                    <a:pt x="5721" y="1032"/>
                  </a:cubicBezTo>
                  <a:cubicBezTo>
                    <a:pt x="5720" y="1032"/>
                    <a:pt x="5720" y="1032"/>
                    <a:pt x="5719" y="1031"/>
                  </a:cubicBezTo>
                  <a:cubicBezTo>
                    <a:pt x="5742" y="939"/>
                    <a:pt x="5811" y="619"/>
                    <a:pt x="5788" y="573"/>
                  </a:cubicBezTo>
                  <a:lnTo>
                    <a:pt x="5788" y="573"/>
                  </a:lnTo>
                  <a:cubicBezTo>
                    <a:pt x="5788" y="614"/>
                    <a:pt x="5780" y="663"/>
                    <a:pt x="5773" y="711"/>
                  </a:cubicBezTo>
                  <a:lnTo>
                    <a:pt x="5773" y="711"/>
                  </a:lnTo>
                  <a:cubicBezTo>
                    <a:pt x="5788" y="525"/>
                    <a:pt x="5788" y="380"/>
                    <a:pt x="5788" y="321"/>
                  </a:cubicBezTo>
                  <a:cubicBezTo>
                    <a:pt x="5781" y="301"/>
                    <a:pt x="5777" y="291"/>
                    <a:pt x="5773" y="291"/>
                  </a:cubicBezTo>
                  <a:cubicBezTo>
                    <a:pt x="5765" y="291"/>
                    <a:pt x="5765" y="356"/>
                    <a:pt x="5765" y="504"/>
                  </a:cubicBezTo>
                  <a:cubicBezTo>
                    <a:pt x="5765" y="434"/>
                    <a:pt x="5765" y="345"/>
                    <a:pt x="5759" y="254"/>
                  </a:cubicBezTo>
                  <a:lnTo>
                    <a:pt x="5759" y="254"/>
                  </a:lnTo>
                  <a:cubicBezTo>
                    <a:pt x="5761" y="261"/>
                    <a:pt x="5763" y="268"/>
                    <a:pt x="5765" y="275"/>
                  </a:cubicBezTo>
                  <a:cubicBezTo>
                    <a:pt x="5763" y="268"/>
                    <a:pt x="5760" y="261"/>
                    <a:pt x="5759" y="253"/>
                  </a:cubicBezTo>
                  <a:lnTo>
                    <a:pt x="5759" y="253"/>
                  </a:lnTo>
                  <a:cubicBezTo>
                    <a:pt x="5759" y="253"/>
                    <a:pt x="5759" y="254"/>
                    <a:pt x="5759" y="254"/>
                  </a:cubicBezTo>
                  <a:lnTo>
                    <a:pt x="5759" y="254"/>
                  </a:lnTo>
                  <a:cubicBezTo>
                    <a:pt x="5742" y="188"/>
                    <a:pt x="5740" y="106"/>
                    <a:pt x="5719"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1" name="Google Shape;2311;p61"/>
            <p:cNvSpPr/>
            <p:nvPr/>
          </p:nvSpPr>
          <p:spPr>
            <a:xfrm>
              <a:off x="5233400" y="3775650"/>
              <a:ext cx="150100" cy="29525"/>
            </a:xfrm>
            <a:custGeom>
              <a:avLst/>
              <a:gdLst/>
              <a:ahLst/>
              <a:cxnLst/>
              <a:rect l="l" t="t" r="r" b="b"/>
              <a:pathLst>
                <a:path w="6004" h="1181" extrusionOk="0">
                  <a:moveTo>
                    <a:pt x="755" y="367"/>
                  </a:moveTo>
                  <a:cubicBezTo>
                    <a:pt x="745" y="368"/>
                    <a:pt x="736" y="370"/>
                    <a:pt x="727" y="371"/>
                  </a:cubicBezTo>
                  <a:lnTo>
                    <a:pt x="727" y="371"/>
                  </a:lnTo>
                  <a:cubicBezTo>
                    <a:pt x="730" y="370"/>
                    <a:pt x="733" y="370"/>
                    <a:pt x="735" y="369"/>
                  </a:cubicBezTo>
                  <a:lnTo>
                    <a:pt x="735" y="369"/>
                  </a:lnTo>
                  <a:cubicBezTo>
                    <a:pt x="741" y="369"/>
                    <a:pt x="748" y="368"/>
                    <a:pt x="755" y="367"/>
                  </a:cubicBezTo>
                  <a:close/>
                  <a:moveTo>
                    <a:pt x="722" y="370"/>
                  </a:moveTo>
                  <a:cubicBezTo>
                    <a:pt x="718" y="371"/>
                    <a:pt x="715" y="372"/>
                    <a:pt x="711" y="373"/>
                  </a:cubicBezTo>
                  <a:lnTo>
                    <a:pt x="711" y="373"/>
                  </a:lnTo>
                  <a:cubicBezTo>
                    <a:pt x="704" y="374"/>
                    <a:pt x="697" y="375"/>
                    <a:pt x="690" y="376"/>
                  </a:cubicBezTo>
                  <a:lnTo>
                    <a:pt x="690" y="376"/>
                  </a:lnTo>
                  <a:cubicBezTo>
                    <a:pt x="695" y="374"/>
                    <a:pt x="699" y="373"/>
                    <a:pt x="704" y="371"/>
                  </a:cubicBezTo>
                  <a:lnTo>
                    <a:pt x="704" y="371"/>
                  </a:lnTo>
                  <a:cubicBezTo>
                    <a:pt x="710" y="371"/>
                    <a:pt x="715" y="371"/>
                    <a:pt x="722" y="370"/>
                  </a:cubicBezTo>
                  <a:close/>
                  <a:moveTo>
                    <a:pt x="679" y="381"/>
                  </a:moveTo>
                  <a:lnTo>
                    <a:pt x="679" y="381"/>
                  </a:lnTo>
                  <a:cubicBezTo>
                    <a:pt x="672" y="383"/>
                    <a:pt x="666" y="385"/>
                    <a:pt x="659" y="386"/>
                  </a:cubicBezTo>
                  <a:lnTo>
                    <a:pt x="659" y="386"/>
                  </a:lnTo>
                  <a:cubicBezTo>
                    <a:pt x="660" y="386"/>
                    <a:pt x="662" y="385"/>
                    <a:pt x="664" y="385"/>
                  </a:cubicBezTo>
                  <a:lnTo>
                    <a:pt x="664" y="385"/>
                  </a:lnTo>
                  <a:cubicBezTo>
                    <a:pt x="669" y="383"/>
                    <a:pt x="674" y="382"/>
                    <a:pt x="679" y="381"/>
                  </a:cubicBezTo>
                  <a:close/>
                  <a:moveTo>
                    <a:pt x="779" y="391"/>
                  </a:moveTo>
                  <a:lnTo>
                    <a:pt x="779" y="391"/>
                  </a:lnTo>
                  <a:cubicBezTo>
                    <a:pt x="748" y="392"/>
                    <a:pt x="706" y="397"/>
                    <a:pt x="659" y="404"/>
                  </a:cubicBezTo>
                  <a:lnTo>
                    <a:pt x="659" y="404"/>
                  </a:lnTo>
                  <a:cubicBezTo>
                    <a:pt x="711" y="395"/>
                    <a:pt x="755" y="392"/>
                    <a:pt x="779" y="391"/>
                  </a:cubicBezTo>
                  <a:close/>
                  <a:moveTo>
                    <a:pt x="338" y="454"/>
                  </a:moveTo>
                  <a:cubicBezTo>
                    <a:pt x="332" y="455"/>
                    <a:pt x="326" y="457"/>
                    <a:pt x="319" y="459"/>
                  </a:cubicBezTo>
                  <a:cubicBezTo>
                    <a:pt x="316" y="459"/>
                    <a:pt x="324" y="457"/>
                    <a:pt x="338" y="454"/>
                  </a:cubicBezTo>
                  <a:close/>
                  <a:moveTo>
                    <a:pt x="275" y="502"/>
                  </a:moveTo>
                  <a:cubicBezTo>
                    <a:pt x="275" y="503"/>
                    <a:pt x="274" y="504"/>
                    <a:pt x="274" y="505"/>
                  </a:cubicBezTo>
                  <a:cubicBezTo>
                    <a:pt x="270" y="505"/>
                    <a:pt x="271" y="504"/>
                    <a:pt x="275" y="502"/>
                  </a:cubicBezTo>
                  <a:close/>
                  <a:moveTo>
                    <a:pt x="22" y="688"/>
                  </a:moveTo>
                  <a:cubicBezTo>
                    <a:pt x="18" y="695"/>
                    <a:pt x="17" y="703"/>
                    <a:pt x="17" y="712"/>
                  </a:cubicBezTo>
                  <a:lnTo>
                    <a:pt x="17" y="712"/>
                  </a:lnTo>
                  <a:cubicBezTo>
                    <a:pt x="19" y="704"/>
                    <a:pt x="22" y="696"/>
                    <a:pt x="22" y="688"/>
                  </a:cubicBezTo>
                  <a:close/>
                  <a:moveTo>
                    <a:pt x="2106" y="390"/>
                  </a:moveTo>
                  <a:cubicBezTo>
                    <a:pt x="2656" y="413"/>
                    <a:pt x="3206" y="413"/>
                    <a:pt x="3756" y="436"/>
                  </a:cubicBezTo>
                  <a:cubicBezTo>
                    <a:pt x="3756" y="436"/>
                    <a:pt x="3710" y="413"/>
                    <a:pt x="3802" y="413"/>
                  </a:cubicBezTo>
                  <a:cubicBezTo>
                    <a:pt x="4077" y="413"/>
                    <a:pt x="4306" y="459"/>
                    <a:pt x="4604" y="459"/>
                  </a:cubicBezTo>
                  <a:lnTo>
                    <a:pt x="4627" y="459"/>
                  </a:lnTo>
                  <a:cubicBezTo>
                    <a:pt x="4741" y="482"/>
                    <a:pt x="4833" y="482"/>
                    <a:pt x="4970" y="505"/>
                  </a:cubicBezTo>
                  <a:cubicBezTo>
                    <a:pt x="5016" y="505"/>
                    <a:pt x="5085" y="505"/>
                    <a:pt x="5108" y="528"/>
                  </a:cubicBezTo>
                  <a:cubicBezTo>
                    <a:pt x="5177" y="528"/>
                    <a:pt x="5222" y="551"/>
                    <a:pt x="5268" y="551"/>
                  </a:cubicBezTo>
                  <a:cubicBezTo>
                    <a:pt x="5360" y="596"/>
                    <a:pt x="5474" y="619"/>
                    <a:pt x="5497" y="665"/>
                  </a:cubicBezTo>
                  <a:cubicBezTo>
                    <a:pt x="5520" y="688"/>
                    <a:pt x="5497" y="688"/>
                    <a:pt x="5520" y="688"/>
                  </a:cubicBezTo>
                  <a:cubicBezTo>
                    <a:pt x="5520" y="711"/>
                    <a:pt x="5497" y="734"/>
                    <a:pt x="5474" y="757"/>
                  </a:cubicBezTo>
                  <a:cubicBezTo>
                    <a:pt x="5360" y="848"/>
                    <a:pt x="5131" y="894"/>
                    <a:pt x="4947" y="917"/>
                  </a:cubicBezTo>
                  <a:lnTo>
                    <a:pt x="4925" y="917"/>
                  </a:lnTo>
                  <a:cubicBezTo>
                    <a:pt x="4894" y="925"/>
                    <a:pt x="4863" y="927"/>
                    <a:pt x="4832" y="927"/>
                  </a:cubicBezTo>
                  <a:cubicBezTo>
                    <a:pt x="4769" y="927"/>
                    <a:pt x="4703" y="917"/>
                    <a:pt x="4627" y="917"/>
                  </a:cubicBezTo>
                  <a:cubicBezTo>
                    <a:pt x="4512" y="894"/>
                    <a:pt x="4398" y="871"/>
                    <a:pt x="4260" y="848"/>
                  </a:cubicBezTo>
                  <a:cubicBezTo>
                    <a:pt x="4237" y="848"/>
                    <a:pt x="4191" y="826"/>
                    <a:pt x="4169" y="826"/>
                  </a:cubicBezTo>
                  <a:lnTo>
                    <a:pt x="4123" y="826"/>
                  </a:lnTo>
                  <a:cubicBezTo>
                    <a:pt x="4008" y="803"/>
                    <a:pt x="3894" y="803"/>
                    <a:pt x="3802" y="780"/>
                  </a:cubicBezTo>
                  <a:cubicBezTo>
                    <a:pt x="3481" y="734"/>
                    <a:pt x="3160" y="711"/>
                    <a:pt x="2840" y="711"/>
                  </a:cubicBezTo>
                  <a:cubicBezTo>
                    <a:pt x="2496" y="711"/>
                    <a:pt x="2175" y="734"/>
                    <a:pt x="1854" y="757"/>
                  </a:cubicBezTo>
                  <a:cubicBezTo>
                    <a:pt x="1534" y="757"/>
                    <a:pt x="1213" y="757"/>
                    <a:pt x="869" y="711"/>
                  </a:cubicBezTo>
                  <a:cubicBezTo>
                    <a:pt x="801" y="688"/>
                    <a:pt x="709" y="688"/>
                    <a:pt x="640" y="665"/>
                  </a:cubicBezTo>
                  <a:lnTo>
                    <a:pt x="571" y="642"/>
                  </a:lnTo>
                  <a:cubicBezTo>
                    <a:pt x="549" y="642"/>
                    <a:pt x="526" y="619"/>
                    <a:pt x="503" y="619"/>
                  </a:cubicBezTo>
                  <a:cubicBezTo>
                    <a:pt x="457" y="619"/>
                    <a:pt x="457" y="619"/>
                    <a:pt x="434" y="596"/>
                  </a:cubicBezTo>
                  <a:cubicBezTo>
                    <a:pt x="411" y="596"/>
                    <a:pt x="388" y="596"/>
                    <a:pt x="365" y="574"/>
                  </a:cubicBezTo>
                  <a:cubicBezTo>
                    <a:pt x="363" y="571"/>
                    <a:pt x="360" y="568"/>
                    <a:pt x="358" y="566"/>
                  </a:cubicBezTo>
                  <a:lnTo>
                    <a:pt x="358" y="566"/>
                  </a:lnTo>
                  <a:cubicBezTo>
                    <a:pt x="404" y="553"/>
                    <a:pt x="442" y="540"/>
                    <a:pt x="480" y="528"/>
                  </a:cubicBezTo>
                  <a:cubicBezTo>
                    <a:pt x="755" y="482"/>
                    <a:pt x="1007" y="436"/>
                    <a:pt x="1282" y="413"/>
                  </a:cubicBezTo>
                  <a:cubicBezTo>
                    <a:pt x="1419" y="413"/>
                    <a:pt x="1557" y="390"/>
                    <a:pt x="1694" y="390"/>
                  </a:cubicBezTo>
                  <a:close/>
                  <a:moveTo>
                    <a:pt x="1671" y="1"/>
                  </a:moveTo>
                  <a:cubicBezTo>
                    <a:pt x="1602" y="1"/>
                    <a:pt x="1534" y="24"/>
                    <a:pt x="1465" y="24"/>
                  </a:cubicBezTo>
                  <a:cubicBezTo>
                    <a:pt x="1327" y="47"/>
                    <a:pt x="1213" y="69"/>
                    <a:pt x="1075" y="92"/>
                  </a:cubicBezTo>
                  <a:cubicBezTo>
                    <a:pt x="938" y="115"/>
                    <a:pt x="801" y="138"/>
                    <a:pt x="686" y="184"/>
                  </a:cubicBezTo>
                  <a:cubicBezTo>
                    <a:pt x="617" y="184"/>
                    <a:pt x="549" y="207"/>
                    <a:pt x="480" y="230"/>
                  </a:cubicBezTo>
                  <a:cubicBezTo>
                    <a:pt x="457" y="253"/>
                    <a:pt x="411" y="253"/>
                    <a:pt x="365" y="276"/>
                  </a:cubicBezTo>
                  <a:cubicBezTo>
                    <a:pt x="342" y="299"/>
                    <a:pt x="251" y="321"/>
                    <a:pt x="228" y="367"/>
                  </a:cubicBezTo>
                  <a:cubicBezTo>
                    <a:pt x="127" y="407"/>
                    <a:pt x="80" y="500"/>
                    <a:pt x="100" y="584"/>
                  </a:cubicBezTo>
                  <a:lnTo>
                    <a:pt x="100" y="584"/>
                  </a:lnTo>
                  <a:cubicBezTo>
                    <a:pt x="57" y="607"/>
                    <a:pt x="29" y="627"/>
                    <a:pt x="22" y="642"/>
                  </a:cubicBezTo>
                  <a:cubicBezTo>
                    <a:pt x="5" y="658"/>
                    <a:pt x="1" y="675"/>
                    <a:pt x="7" y="675"/>
                  </a:cubicBezTo>
                  <a:cubicBezTo>
                    <a:pt x="10" y="675"/>
                    <a:pt x="15" y="672"/>
                    <a:pt x="22" y="665"/>
                  </a:cubicBezTo>
                  <a:cubicBezTo>
                    <a:pt x="35" y="651"/>
                    <a:pt x="58" y="637"/>
                    <a:pt x="98" y="619"/>
                  </a:cubicBezTo>
                  <a:lnTo>
                    <a:pt x="98" y="619"/>
                  </a:lnTo>
                  <a:cubicBezTo>
                    <a:pt x="53" y="645"/>
                    <a:pt x="22" y="675"/>
                    <a:pt x="22" y="688"/>
                  </a:cubicBezTo>
                  <a:cubicBezTo>
                    <a:pt x="22" y="700"/>
                    <a:pt x="22" y="719"/>
                    <a:pt x="29" y="741"/>
                  </a:cubicBezTo>
                  <a:lnTo>
                    <a:pt x="29" y="741"/>
                  </a:lnTo>
                  <a:cubicBezTo>
                    <a:pt x="26" y="739"/>
                    <a:pt x="24" y="736"/>
                    <a:pt x="22" y="734"/>
                  </a:cubicBezTo>
                  <a:cubicBezTo>
                    <a:pt x="22" y="734"/>
                    <a:pt x="22" y="734"/>
                    <a:pt x="22" y="734"/>
                  </a:cubicBezTo>
                  <a:lnTo>
                    <a:pt x="22" y="734"/>
                  </a:lnTo>
                  <a:cubicBezTo>
                    <a:pt x="19" y="727"/>
                    <a:pt x="17" y="719"/>
                    <a:pt x="17" y="712"/>
                  </a:cubicBezTo>
                  <a:lnTo>
                    <a:pt x="17" y="712"/>
                  </a:lnTo>
                  <a:cubicBezTo>
                    <a:pt x="15" y="721"/>
                    <a:pt x="15" y="730"/>
                    <a:pt x="22" y="740"/>
                  </a:cubicBezTo>
                  <a:lnTo>
                    <a:pt x="22" y="740"/>
                  </a:lnTo>
                  <a:cubicBezTo>
                    <a:pt x="22" y="738"/>
                    <a:pt x="22" y="736"/>
                    <a:pt x="22" y="734"/>
                  </a:cubicBezTo>
                  <a:lnTo>
                    <a:pt x="22" y="734"/>
                  </a:lnTo>
                  <a:cubicBezTo>
                    <a:pt x="23" y="737"/>
                    <a:pt x="24" y="740"/>
                    <a:pt x="25" y="743"/>
                  </a:cubicBezTo>
                  <a:lnTo>
                    <a:pt x="25" y="743"/>
                  </a:lnTo>
                  <a:cubicBezTo>
                    <a:pt x="24" y="742"/>
                    <a:pt x="22" y="741"/>
                    <a:pt x="22" y="740"/>
                  </a:cubicBezTo>
                  <a:lnTo>
                    <a:pt x="22" y="740"/>
                  </a:lnTo>
                  <a:cubicBezTo>
                    <a:pt x="22" y="745"/>
                    <a:pt x="22" y="751"/>
                    <a:pt x="22" y="757"/>
                  </a:cubicBezTo>
                  <a:cubicBezTo>
                    <a:pt x="28" y="763"/>
                    <a:pt x="35" y="770"/>
                    <a:pt x="44" y="779"/>
                  </a:cubicBezTo>
                  <a:lnTo>
                    <a:pt x="44" y="779"/>
                  </a:lnTo>
                  <a:cubicBezTo>
                    <a:pt x="67" y="813"/>
                    <a:pt x="101" y="848"/>
                    <a:pt x="136" y="871"/>
                  </a:cubicBezTo>
                  <a:cubicBezTo>
                    <a:pt x="123" y="858"/>
                    <a:pt x="101" y="836"/>
                    <a:pt x="81" y="812"/>
                  </a:cubicBezTo>
                  <a:lnTo>
                    <a:pt x="81" y="812"/>
                  </a:lnTo>
                  <a:cubicBezTo>
                    <a:pt x="98" y="826"/>
                    <a:pt x="117" y="839"/>
                    <a:pt x="136" y="848"/>
                  </a:cubicBezTo>
                  <a:lnTo>
                    <a:pt x="90" y="803"/>
                  </a:lnTo>
                  <a:cubicBezTo>
                    <a:pt x="74" y="786"/>
                    <a:pt x="57" y="770"/>
                    <a:pt x="41" y="753"/>
                  </a:cubicBezTo>
                  <a:lnTo>
                    <a:pt x="41" y="753"/>
                  </a:lnTo>
                  <a:cubicBezTo>
                    <a:pt x="33" y="737"/>
                    <a:pt x="32" y="724"/>
                    <a:pt x="44" y="711"/>
                  </a:cubicBezTo>
                  <a:cubicBezTo>
                    <a:pt x="30" y="697"/>
                    <a:pt x="68" y="666"/>
                    <a:pt x="120" y="639"/>
                  </a:cubicBezTo>
                  <a:lnTo>
                    <a:pt x="120" y="639"/>
                  </a:lnTo>
                  <a:cubicBezTo>
                    <a:pt x="155" y="721"/>
                    <a:pt x="280" y="781"/>
                    <a:pt x="365" y="803"/>
                  </a:cubicBezTo>
                  <a:cubicBezTo>
                    <a:pt x="434" y="826"/>
                    <a:pt x="457" y="826"/>
                    <a:pt x="503" y="848"/>
                  </a:cubicBezTo>
                  <a:lnTo>
                    <a:pt x="594" y="871"/>
                  </a:lnTo>
                  <a:cubicBezTo>
                    <a:pt x="640" y="894"/>
                    <a:pt x="732" y="894"/>
                    <a:pt x="801" y="917"/>
                  </a:cubicBezTo>
                  <a:cubicBezTo>
                    <a:pt x="930" y="950"/>
                    <a:pt x="1197" y="982"/>
                    <a:pt x="1545" y="982"/>
                  </a:cubicBezTo>
                  <a:cubicBezTo>
                    <a:pt x="1689" y="982"/>
                    <a:pt x="1847" y="976"/>
                    <a:pt x="2015" y="963"/>
                  </a:cubicBezTo>
                  <a:cubicBezTo>
                    <a:pt x="2313" y="963"/>
                    <a:pt x="2633" y="940"/>
                    <a:pt x="2977" y="940"/>
                  </a:cubicBezTo>
                  <a:cubicBezTo>
                    <a:pt x="3298" y="963"/>
                    <a:pt x="3664" y="1009"/>
                    <a:pt x="4031" y="1055"/>
                  </a:cubicBezTo>
                  <a:lnTo>
                    <a:pt x="4558" y="1146"/>
                  </a:lnTo>
                  <a:cubicBezTo>
                    <a:pt x="4661" y="1169"/>
                    <a:pt x="4764" y="1181"/>
                    <a:pt x="4864" y="1181"/>
                  </a:cubicBezTo>
                  <a:cubicBezTo>
                    <a:pt x="4965" y="1181"/>
                    <a:pt x="5062" y="1169"/>
                    <a:pt x="5154" y="1146"/>
                  </a:cubicBezTo>
                  <a:cubicBezTo>
                    <a:pt x="5337" y="1100"/>
                    <a:pt x="5543" y="1055"/>
                    <a:pt x="5704" y="894"/>
                  </a:cubicBezTo>
                  <a:cubicBezTo>
                    <a:pt x="5749" y="848"/>
                    <a:pt x="5772" y="780"/>
                    <a:pt x="5772" y="711"/>
                  </a:cubicBezTo>
                  <a:cubicBezTo>
                    <a:pt x="5795" y="619"/>
                    <a:pt x="5749" y="551"/>
                    <a:pt x="5704" y="505"/>
                  </a:cubicBezTo>
                  <a:cubicBezTo>
                    <a:pt x="5612" y="413"/>
                    <a:pt x="5543" y="367"/>
                    <a:pt x="5452" y="344"/>
                  </a:cubicBezTo>
                  <a:cubicBezTo>
                    <a:pt x="5360" y="299"/>
                    <a:pt x="5291" y="276"/>
                    <a:pt x="5200" y="276"/>
                  </a:cubicBezTo>
                  <a:lnTo>
                    <a:pt x="5154" y="253"/>
                  </a:lnTo>
                  <a:lnTo>
                    <a:pt x="5085" y="253"/>
                  </a:lnTo>
                  <a:cubicBezTo>
                    <a:pt x="5039" y="230"/>
                    <a:pt x="4993" y="230"/>
                    <a:pt x="4970" y="230"/>
                  </a:cubicBezTo>
                  <a:cubicBezTo>
                    <a:pt x="4810" y="230"/>
                    <a:pt x="4673" y="207"/>
                    <a:pt x="4558" y="207"/>
                  </a:cubicBezTo>
                  <a:cubicBezTo>
                    <a:pt x="4468" y="199"/>
                    <a:pt x="4385" y="194"/>
                    <a:pt x="4309" y="190"/>
                  </a:cubicBezTo>
                  <a:lnTo>
                    <a:pt x="4309" y="190"/>
                  </a:lnTo>
                  <a:cubicBezTo>
                    <a:pt x="4340" y="186"/>
                    <a:pt x="4377" y="184"/>
                    <a:pt x="4421" y="184"/>
                  </a:cubicBezTo>
                  <a:cubicBezTo>
                    <a:pt x="4487" y="175"/>
                    <a:pt x="4569" y="169"/>
                    <a:pt x="4669" y="169"/>
                  </a:cubicBezTo>
                  <a:cubicBezTo>
                    <a:pt x="4809" y="169"/>
                    <a:pt x="4985" y="180"/>
                    <a:pt x="5200" y="207"/>
                  </a:cubicBezTo>
                  <a:cubicBezTo>
                    <a:pt x="5337" y="230"/>
                    <a:pt x="5543" y="299"/>
                    <a:pt x="5681" y="390"/>
                  </a:cubicBezTo>
                  <a:cubicBezTo>
                    <a:pt x="5841" y="482"/>
                    <a:pt x="5933" y="596"/>
                    <a:pt x="5978" y="642"/>
                  </a:cubicBezTo>
                  <a:cubicBezTo>
                    <a:pt x="5989" y="652"/>
                    <a:pt x="5994" y="657"/>
                    <a:pt x="5996" y="657"/>
                  </a:cubicBezTo>
                  <a:cubicBezTo>
                    <a:pt x="6003" y="657"/>
                    <a:pt x="5963" y="599"/>
                    <a:pt x="5910" y="528"/>
                  </a:cubicBezTo>
                  <a:cubicBezTo>
                    <a:pt x="5857" y="474"/>
                    <a:pt x="5790" y="421"/>
                    <a:pt x="5794" y="421"/>
                  </a:cubicBezTo>
                  <a:lnTo>
                    <a:pt x="5794" y="421"/>
                  </a:lnTo>
                  <a:cubicBezTo>
                    <a:pt x="5795" y="421"/>
                    <a:pt x="5803" y="426"/>
                    <a:pt x="5818" y="436"/>
                  </a:cubicBezTo>
                  <a:cubicBezTo>
                    <a:pt x="5589" y="253"/>
                    <a:pt x="5291" y="184"/>
                    <a:pt x="5016" y="161"/>
                  </a:cubicBezTo>
                  <a:cubicBezTo>
                    <a:pt x="4741" y="115"/>
                    <a:pt x="4489" y="115"/>
                    <a:pt x="4214" y="115"/>
                  </a:cubicBezTo>
                  <a:cubicBezTo>
                    <a:pt x="3710" y="115"/>
                    <a:pt x="3183" y="69"/>
                    <a:pt x="2656" y="47"/>
                  </a:cubicBezTo>
                  <a:cubicBezTo>
                    <a:pt x="2404" y="24"/>
                    <a:pt x="2152" y="24"/>
                    <a:pt x="18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2" name="Google Shape;2312;p61"/>
            <p:cNvSpPr/>
            <p:nvPr/>
          </p:nvSpPr>
          <p:spPr>
            <a:xfrm>
              <a:off x="5291775" y="3666825"/>
              <a:ext cx="38400" cy="123225"/>
            </a:xfrm>
            <a:custGeom>
              <a:avLst/>
              <a:gdLst/>
              <a:ahLst/>
              <a:cxnLst/>
              <a:rect l="l" t="t" r="r" b="b"/>
              <a:pathLst>
                <a:path w="1536" h="4929" extrusionOk="0">
                  <a:moveTo>
                    <a:pt x="1009" y="4652"/>
                  </a:moveTo>
                  <a:cubicBezTo>
                    <a:pt x="992" y="4669"/>
                    <a:pt x="949" y="4695"/>
                    <a:pt x="902" y="4723"/>
                  </a:cubicBezTo>
                  <a:lnTo>
                    <a:pt x="902" y="4723"/>
                  </a:lnTo>
                  <a:cubicBezTo>
                    <a:pt x="959" y="4685"/>
                    <a:pt x="1009" y="4652"/>
                    <a:pt x="1009" y="4652"/>
                  </a:cubicBezTo>
                  <a:close/>
                  <a:moveTo>
                    <a:pt x="957" y="4656"/>
                  </a:moveTo>
                  <a:cubicBezTo>
                    <a:pt x="891" y="4700"/>
                    <a:pt x="845" y="4745"/>
                    <a:pt x="734" y="4789"/>
                  </a:cubicBezTo>
                  <a:cubicBezTo>
                    <a:pt x="734" y="4789"/>
                    <a:pt x="825" y="4766"/>
                    <a:pt x="871" y="4720"/>
                  </a:cubicBezTo>
                  <a:cubicBezTo>
                    <a:pt x="909" y="4695"/>
                    <a:pt x="941" y="4669"/>
                    <a:pt x="957" y="4656"/>
                  </a:cubicBezTo>
                  <a:close/>
                  <a:moveTo>
                    <a:pt x="360" y="4868"/>
                  </a:moveTo>
                  <a:cubicBezTo>
                    <a:pt x="395" y="4887"/>
                    <a:pt x="431" y="4904"/>
                    <a:pt x="459" y="4904"/>
                  </a:cubicBezTo>
                  <a:cubicBezTo>
                    <a:pt x="426" y="4904"/>
                    <a:pt x="393" y="4892"/>
                    <a:pt x="360" y="4868"/>
                  </a:cubicBezTo>
                  <a:close/>
                  <a:moveTo>
                    <a:pt x="871" y="1"/>
                  </a:moveTo>
                  <a:lnTo>
                    <a:pt x="848" y="24"/>
                  </a:lnTo>
                  <a:lnTo>
                    <a:pt x="848" y="92"/>
                  </a:lnTo>
                  <a:lnTo>
                    <a:pt x="825" y="184"/>
                  </a:lnTo>
                  <a:cubicBezTo>
                    <a:pt x="642" y="825"/>
                    <a:pt x="596" y="1100"/>
                    <a:pt x="505" y="1513"/>
                  </a:cubicBezTo>
                  <a:lnTo>
                    <a:pt x="482" y="1581"/>
                  </a:lnTo>
                  <a:cubicBezTo>
                    <a:pt x="482" y="1581"/>
                    <a:pt x="482" y="1604"/>
                    <a:pt x="459" y="1627"/>
                  </a:cubicBezTo>
                  <a:cubicBezTo>
                    <a:pt x="436" y="1650"/>
                    <a:pt x="436" y="1696"/>
                    <a:pt x="413" y="1742"/>
                  </a:cubicBezTo>
                  <a:cubicBezTo>
                    <a:pt x="367" y="1811"/>
                    <a:pt x="321" y="1902"/>
                    <a:pt x="298" y="1971"/>
                  </a:cubicBezTo>
                  <a:cubicBezTo>
                    <a:pt x="207" y="2200"/>
                    <a:pt x="115" y="2498"/>
                    <a:pt x="46" y="2727"/>
                  </a:cubicBezTo>
                  <a:cubicBezTo>
                    <a:pt x="47" y="2727"/>
                    <a:pt x="47" y="2726"/>
                    <a:pt x="48" y="2726"/>
                  </a:cubicBezTo>
                  <a:lnTo>
                    <a:pt x="48" y="2726"/>
                  </a:lnTo>
                  <a:cubicBezTo>
                    <a:pt x="65" y="2726"/>
                    <a:pt x="13" y="3178"/>
                    <a:pt x="37" y="3178"/>
                  </a:cubicBezTo>
                  <a:cubicBezTo>
                    <a:pt x="39" y="3178"/>
                    <a:pt x="42" y="3173"/>
                    <a:pt x="46" y="3162"/>
                  </a:cubicBezTo>
                  <a:lnTo>
                    <a:pt x="46" y="3162"/>
                  </a:lnTo>
                  <a:cubicBezTo>
                    <a:pt x="24" y="3323"/>
                    <a:pt x="1" y="3552"/>
                    <a:pt x="24" y="3575"/>
                  </a:cubicBezTo>
                  <a:cubicBezTo>
                    <a:pt x="46" y="3621"/>
                    <a:pt x="46" y="3735"/>
                    <a:pt x="92" y="4148"/>
                  </a:cubicBezTo>
                  <a:cubicBezTo>
                    <a:pt x="115" y="4308"/>
                    <a:pt x="161" y="4537"/>
                    <a:pt x="207" y="4560"/>
                  </a:cubicBezTo>
                  <a:cubicBezTo>
                    <a:pt x="210" y="4568"/>
                    <a:pt x="211" y="4572"/>
                    <a:pt x="211" y="4572"/>
                  </a:cubicBezTo>
                  <a:cubicBezTo>
                    <a:pt x="214" y="4572"/>
                    <a:pt x="177" y="4433"/>
                    <a:pt x="179" y="4433"/>
                  </a:cubicBezTo>
                  <a:lnTo>
                    <a:pt x="179" y="4433"/>
                  </a:lnTo>
                  <a:cubicBezTo>
                    <a:pt x="180" y="4433"/>
                    <a:pt x="181" y="4437"/>
                    <a:pt x="184" y="4445"/>
                  </a:cubicBezTo>
                  <a:cubicBezTo>
                    <a:pt x="115" y="4193"/>
                    <a:pt x="115" y="3896"/>
                    <a:pt x="115" y="3598"/>
                  </a:cubicBezTo>
                  <a:cubicBezTo>
                    <a:pt x="138" y="3300"/>
                    <a:pt x="184" y="3025"/>
                    <a:pt x="253" y="2727"/>
                  </a:cubicBezTo>
                  <a:cubicBezTo>
                    <a:pt x="321" y="2452"/>
                    <a:pt x="390" y="2154"/>
                    <a:pt x="528" y="1902"/>
                  </a:cubicBezTo>
                  <a:cubicBezTo>
                    <a:pt x="573" y="1856"/>
                    <a:pt x="596" y="1788"/>
                    <a:pt x="642" y="1719"/>
                  </a:cubicBezTo>
                  <a:cubicBezTo>
                    <a:pt x="642" y="1719"/>
                    <a:pt x="665" y="1673"/>
                    <a:pt x="688" y="1650"/>
                  </a:cubicBezTo>
                  <a:lnTo>
                    <a:pt x="688" y="1581"/>
                  </a:lnTo>
                  <a:lnTo>
                    <a:pt x="734" y="1467"/>
                  </a:lnTo>
                  <a:cubicBezTo>
                    <a:pt x="757" y="1307"/>
                    <a:pt x="802" y="1169"/>
                    <a:pt x="848" y="1009"/>
                  </a:cubicBezTo>
                  <a:cubicBezTo>
                    <a:pt x="848" y="963"/>
                    <a:pt x="871" y="894"/>
                    <a:pt x="894" y="825"/>
                  </a:cubicBezTo>
                  <a:lnTo>
                    <a:pt x="894" y="780"/>
                  </a:lnTo>
                  <a:lnTo>
                    <a:pt x="894" y="757"/>
                  </a:lnTo>
                  <a:cubicBezTo>
                    <a:pt x="917" y="757"/>
                    <a:pt x="917" y="757"/>
                    <a:pt x="917" y="780"/>
                  </a:cubicBezTo>
                  <a:lnTo>
                    <a:pt x="917" y="802"/>
                  </a:lnTo>
                  <a:cubicBezTo>
                    <a:pt x="917" y="802"/>
                    <a:pt x="917" y="802"/>
                    <a:pt x="917" y="825"/>
                  </a:cubicBezTo>
                  <a:lnTo>
                    <a:pt x="940" y="940"/>
                  </a:lnTo>
                  <a:cubicBezTo>
                    <a:pt x="986" y="1261"/>
                    <a:pt x="940" y="1627"/>
                    <a:pt x="940" y="1971"/>
                  </a:cubicBezTo>
                  <a:cubicBezTo>
                    <a:pt x="917" y="2131"/>
                    <a:pt x="917" y="2315"/>
                    <a:pt x="917" y="2475"/>
                  </a:cubicBezTo>
                  <a:cubicBezTo>
                    <a:pt x="917" y="2544"/>
                    <a:pt x="917" y="2635"/>
                    <a:pt x="917" y="2704"/>
                  </a:cubicBezTo>
                  <a:cubicBezTo>
                    <a:pt x="940" y="2819"/>
                    <a:pt x="963" y="2956"/>
                    <a:pt x="986" y="3071"/>
                  </a:cubicBezTo>
                  <a:lnTo>
                    <a:pt x="1077" y="3071"/>
                  </a:lnTo>
                  <a:cubicBezTo>
                    <a:pt x="1100" y="3071"/>
                    <a:pt x="1077" y="3071"/>
                    <a:pt x="1100" y="3048"/>
                  </a:cubicBezTo>
                  <a:cubicBezTo>
                    <a:pt x="1123" y="3048"/>
                    <a:pt x="1169" y="3048"/>
                    <a:pt x="1238" y="3025"/>
                  </a:cubicBezTo>
                  <a:cubicBezTo>
                    <a:pt x="1239" y="3023"/>
                    <a:pt x="1239" y="3022"/>
                    <a:pt x="1240" y="3021"/>
                  </a:cubicBezTo>
                  <a:lnTo>
                    <a:pt x="1240" y="3021"/>
                  </a:lnTo>
                  <a:cubicBezTo>
                    <a:pt x="1283" y="3385"/>
                    <a:pt x="1259" y="3855"/>
                    <a:pt x="1169" y="4148"/>
                  </a:cubicBezTo>
                  <a:cubicBezTo>
                    <a:pt x="1123" y="4285"/>
                    <a:pt x="1077" y="4400"/>
                    <a:pt x="963" y="4514"/>
                  </a:cubicBezTo>
                  <a:cubicBezTo>
                    <a:pt x="1031" y="4469"/>
                    <a:pt x="1077" y="4423"/>
                    <a:pt x="1100" y="4400"/>
                  </a:cubicBezTo>
                  <a:lnTo>
                    <a:pt x="1100" y="4400"/>
                  </a:lnTo>
                  <a:cubicBezTo>
                    <a:pt x="1008" y="4492"/>
                    <a:pt x="894" y="4606"/>
                    <a:pt x="848" y="4629"/>
                  </a:cubicBezTo>
                  <a:cubicBezTo>
                    <a:pt x="711" y="4720"/>
                    <a:pt x="688" y="4743"/>
                    <a:pt x="711" y="4743"/>
                  </a:cubicBezTo>
                  <a:cubicBezTo>
                    <a:pt x="734" y="4743"/>
                    <a:pt x="802" y="4720"/>
                    <a:pt x="871" y="4674"/>
                  </a:cubicBezTo>
                  <a:cubicBezTo>
                    <a:pt x="886" y="4664"/>
                    <a:pt x="894" y="4661"/>
                    <a:pt x="897" y="4661"/>
                  </a:cubicBezTo>
                  <a:cubicBezTo>
                    <a:pt x="905" y="4661"/>
                    <a:pt x="894" y="4678"/>
                    <a:pt x="906" y="4678"/>
                  </a:cubicBezTo>
                  <a:cubicBezTo>
                    <a:pt x="913" y="4678"/>
                    <a:pt x="928" y="4672"/>
                    <a:pt x="959" y="4654"/>
                  </a:cubicBezTo>
                  <a:lnTo>
                    <a:pt x="959" y="4654"/>
                  </a:lnTo>
                  <a:cubicBezTo>
                    <a:pt x="958" y="4655"/>
                    <a:pt x="957" y="4655"/>
                    <a:pt x="957" y="4656"/>
                  </a:cubicBezTo>
                  <a:lnTo>
                    <a:pt x="957" y="4656"/>
                  </a:lnTo>
                  <a:cubicBezTo>
                    <a:pt x="959" y="4654"/>
                    <a:pt x="961" y="4653"/>
                    <a:pt x="963" y="4652"/>
                  </a:cubicBezTo>
                  <a:lnTo>
                    <a:pt x="963" y="4652"/>
                  </a:lnTo>
                  <a:cubicBezTo>
                    <a:pt x="961" y="4652"/>
                    <a:pt x="960" y="4653"/>
                    <a:pt x="959" y="4654"/>
                  </a:cubicBezTo>
                  <a:lnTo>
                    <a:pt x="959" y="4654"/>
                  </a:lnTo>
                  <a:cubicBezTo>
                    <a:pt x="965" y="4649"/>
                    <a:pt x="969" y="4645"/>
                    <a:pt x="969" y="4645"/>
                  </a:cubicBezTo>
                  <a:lnTo>
                    <a:pt x="969" y="4645"/>
                  </a:lnTo>
                  <a:cubicBezTo>
                    <a:pt x="969" y="4645"/>
                    <a:pt x="967" y="4647"/>
                    <a:pt x="963" y="4652"/>
                  </a:cubicBezTo>
                  <a:cubicBezTo>
                    <a:pt x="894" y="4720"/>
                    <a:pt x="780" y="4789"/>
                    <a:pt x="688" y="4812"/>
                  </a:cubicBezTo>
                  <a:cubicBezTo>
                    <a:pt x="692" y="4816"/>
                    <a:pt x="699" y="4818"/>
                    <a:pt x="707" y="4818"/>
                  </a:cubicBezTo>
                  <a:cubicBezTo>
                    <a:pt x="719" y="4818"/>
                    <a:pt x="736" y="4814"/>
                    <a:pt x="755" y="4807"/>
                  </a:cubicBezTo>
                  <a:lnTo>
                    <a:pt x="755" y="4807"/>
                  </a:lnTo>
                  <a:cubicBezTo>
                    <a:pt x="732" y="4820"/>
                    <a:pt x="716" y="4830"/>
                    <a:pt x="711" y="4835"/>
                  </a:cubicBezTo>
                  <a:cubicBezTo>
                    <a:pt x="711" y="4835"/>
                    <a:pt x="773" y="4810"/>
                    <a:pt x="824" y="4779"/>
                  </a:cubicBezTo>
                  <a:lnTo>
                    <a:pt x="824" y="4779"/>
                  </a:lnTo>
                  <a:cubicBezTo>
                    <a:pt x="699" y="4863"/>
                    <a:pt x="568" y="4881"/>
                    <a:pt x="528" y="4881"/>
                  </a:cubicBezTo>
                  <a:cubicBezTo>
                    <a:pt x="482" y="4881"/>
                    <a:pt x="487" y="4891"/>
                    <a:pt x="550" y="4891"/>
                  </a:cubicBezTo>
                  <a:cubicBezTo>
                    <a:pt x="581" y="4891"/>
                    <a:pt x="627" y="4888"/>
                    <a:pt x="688" y="4881"/>
                  </a:cubicBezTo>
                  <a:lnTo>
                    <a:pt x="688" y="4881"/>
                  </a:lnTo>
                  <a:cubicBezTo>
                    <a:pt x="654" y="4892"/>
                    <a:pt x="619" y="4898"/>
                    <a:pt x="582" y="4898"/>
                  </a:cubicBezTo>
                  <a:cubicBezTo>
                    <a:pt x="545" y="4898"/>
                    <a:pt x="505" y="4892"/>
                    <a:pt x="459" y="4881"/>
                  </a:cubicBezTo>
                  <a:cubicBezTo>
                    <a:pt x="391" y="4881"/>
                    <a:pt x="322" y="4835"/>
                    <a:pt x="276" y="4790"/>
                  </a:cubicBezTo>
                  <a:lnTo>
                    <a:pt x="276" y="4790"/>
                  </a:lnTo>
                  <a:cubicBezTo>
                    <a:pt x="299" y="4813"/>
                    <a:pt x="333" y="4841"/>
                    <a:pt x="370" y="4864"/>
                  </a:cubicBezTo>
                  <a:lnTo>
                    <a:pt x="370" y="4864"/>
                  </a:lnTo>
                  <a:cubicBezTo>
                    <a:pt x="354" y="4856"/>
                    <a:pt x="338" y="4848"/>
                    <a:pt x="324" y="4838"/>
                  </a:cubicBezTo>
                  <a:lnTo>
                    <a:pt x="324" y="4838"/>
                  </a:lnTo>
                  <a:cubicBezTo>
                    <a:pt x="323" y="4837"/>
                    <a:pt x="322" y="4836"/>
                    <a:pt x="321" y="4835"/>
                  </a:cubicBezTo>
                  <a:lnTo>
                    <a:pt x="321" y="4835"/>
                  </a:lnTo>
                  <a:cubicBezTo>
                    <a:pt x="322" y="4836"/>
                    <a:pt x="323" y="4837"/>
                    <a:pt x="324" y="4838"/>
                  </a:cubicBezTo>
                  <a:lnTo>
                    <a:pt x="324" y="4838"/>
                  </a:lnTo>
                  <a:cubicBezTo>
                    <a:pt x="305" y="4824"/>
                    <a:pt x="289" y="4809"/>
                    <a:pt x="276" y="4789"/>
                  </a:cubicBezTo>
                  <a:lnTo>
                    <a:pt x="276" y="4789"/>
                  </a:lnTo>
                  <a:lnTo>
                    <a:pt x="298" y="4835"/>
                  </a:lnTo>
                  <a:cubicBezTo>
                    <a:pt x="314" y="4843"/>
                    <a:pt x="333" y="4854"/>
                    <a:pt x="353" y="4864"/>
                  </a:cubicBezTo>
                  <a:lnTo>
                    <a:pt x="353" y="4864"/>
                  </a:lnTo>
                  <a:cubicBezTo>
                    <a:pt x="376" y="4884"/>
                    <a:pt x="406" y="4904"/>
                    <a:pt x="436" y="4904"/>
                  </a:cubicBezTo>
                  <a:cubicBezTo>
                    <a:pt x="489" y="4921"/>
                    <a:pt x="539" y="4928"/>
                    <a:pt x="585" y="4928"/>
                  </a:cubicBezTo>
                  <a:cubicBezTo>
                    <a:pt x="718" y="4928"/>
                    <a:pt x="820" y="4869"/>
                    <a:pt x="871" y="4835"/>
                  </a:cubicBezTo>
                  <a:cubicBezTo>
                    <a:pt x="963" y="4789"/>
                    <a:pt x="1032" y="4743"/>
                    <a:pt x="1100" y="4697"/>
                  </a:cubicBezTo>
                  <a:cubicBezTo>
                    <a:pt x="1123" y="4652"/>
                    <a:pt x="1169" y="4629"/>
                    <a:pt x="1192" y="4606"/>
                  </a:cubicBezTo>
                  <a:cubicBezTo>
                    <a:pt x="1215" y="4560"/>
                    <a:pt x="1261" y="4537"/>
                    <a:pt x="1284" y="4491"/>
                  </a:cubicBezTo>
                  <a:cubicBezTo>
                    <a:pt x="1398" y="4331"/>
                    <a:pt x="1444" y="4170"/>
                    <a:pt x="1490" y="3987"/>
                  </a:cubicBezTo>
                  <a:cubicBezTo>
                    <a:pt x="1536" y="3643"/>
                    <a:pt x="1536" y="3323"/>
                    <a:pt x="1490" y="2979"/>
                  </a:cubicBezTo>
                  <a:cubicBezTo>
                    <a:pt x="1490" y="2973"/>
                    <a:pt x="1490" y="2966"/>
                    <a:pt x="1490" y="2956"/>
                  </a:cubicBezTo>
                  <a:cubicBezTo>
                    <a:pt x="1467" y="2910"/>
                    <a:pt x="1467" y="2865"/>
                    <a:pt x="1444" y="2796"/>
                  </a:cubicBezTo>
                  <a:lnTo>
                    <a:pt x="1444" y="2704"/>
                  </a:lnTo>
                  <a:lnTo>
                    <a:pt x="1329" y="2704"/>
                  </a:lnTo>
                  <a:cubicBezTo>
                    <a:pt x="1276" y="2704"/>
                    <a:pt x="1208" y="2718"/>
                    <a:pt x="1192" y="2724"/>
                  </a:cubicBezTo>
                  <a:lnTo>
                    <a:pt x="1192" y="2724"/>
                  </a:lnTo>
                  <a:lnTo>
                    <a:pt x="1192" y="2708"/>
                  </a:lnTo>
                  <a:cubicBezTo>
                    <a:pt x="1192" y="2708"/>
                    <a:pt x="1192" y="2700"/>
                    <a:pt x="1192" y="2658"/>
                  </a:cubicBezTo>
                  <a:cubicBezTo>
                    <a:pt x="1169" y="2429"/>
                    <a:pt x="1169" y="2177"/>
                    <a:pt x="1192" y="1925"/>
                  </a:cubicBezTo>
                  <a:cubicBezTo>
                    <a:pt x="1192" y="1811"/>
                    <a:pt x="1192" y="1673"/>
                    <a:pt x="1215" y="1513"/>
                  </a:cubicBezTo>
                  <a:lnTo>
                    <a:pt x="1215" y="1444"/>
                  </a:lnTo>
                  <a:cubicBezTo>
                    <a:pt x="1215" y="1421"/>
                    <a:pt x="1215" y="1421"/>
                    <a:pt x="1215" y="1421"/>
                  </a:cubicBezTo>
                  <a:cubicBezTo>
                    <a:pt x="1215" y="1352"/>
                    <a:pt x="1215" y="1284"/>
                    <a:pt x="1215" y="1238"/>
                  </a:cubicBezTo>
                  <a:cubicBezTo>
                    <a:pt x="1215" y="1146"/>
                    <a:pt x="1192" y="1032"/>
                    <a:pt x="1192" y="940"/>
                  </a:cubicBezTo>
                  <a:lnTo>
                    <a:pt x="1169" y="802"/>
                  </a:lnTo>
                  <a:cubicBezTo>
                    <a:pt x="1169" y="780"/>
                    <a:pt x="1146" y="757"/>
                    <a:pt x="1146" y="711"/>
                  </a:cubicBezTo>
                  <a:lnTo>
                    <a:pt x="1100" y="596"/>
                  </a:lnTo>
                  <a:cubicBezTo>
                    <a:pt x="1077" y="459"/>
                    <a:pt x="1009" y="344"/>
                    <a:pt x="963" y="207"/>
                  </a:cubicBezTo>
                  <a:lnTo>
                    <a:pt x="871" y="24"/>
                  </a:lnTo>
                  <a:cubicBezTo>
                    <a:pt x="871" y="24"/>
                    <a:pt x="871" y="1"/>
                    <a:pt x="8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 name="Google Shape;2313;p61"/>
            <p:cNvSpPr/>
            <p:nvPr/>
          </p:nvSpPr>
          <p:spPr>
            <a:xfrm>
              <a:off x="5298650" y="3745875"/>
              <a:ext cx="7475" cy="29900"/>
            </a:xfrm>
            <a:custGeom>
              <a:avLst/>
              <a:gdLst/>
              <a:ahLst/>
              <a:cxnLst/>
              <a:rect l="l" t="t" r="r" b="b"/>
              <a:pathLst>
                <a:path w="299" h="1196" extrusionOk="0">
                  <a:moveTo>
                    <a:pt x="161" y="0"/>
                  </a:moveTo>
                  <a:cubicBezTo>
                    <a:pt x="138" y="0"/>
                    <a:pt x="138" y="23"/>
                    <a:pt x="138" y="23"/>
                  </a:cubicBezTo>
                  <a:cubicBezTo>
                    <a:pt x="115" y="138"/>
                    <a:pt x="92" y="298"/>
                    <a:pt x="69" y="436"/>
                  </a:cubicBezTo>
                  <a:cubicBezTo>
                    <a:pt x="92" y="481"/>
                    <a:pt x="23" y="825"/>
                    <a:pt x="23" y="917"/>
                  </a:cubicBezTo>
                  <a:cubicBezTo>
                    <a:pt x="1" y="963"/>
                    <a:pt x="1" y="1031"/>
                    <a:pt x="23" y="1077"/>
                  </a:cubicBezTo>
                  <a:cubicBezTo>
                    <a:pt x="23" y="1100"/>
                    <a:pt x="23" y="1123"/>
                    <a:pt x="46" y="1146"/>
                  </a:cubicBezTo>
                  <a:lnTo>
                    <a:pt x="46" y="1123"/>
                  </a:lnTo>
                  <a:cubicBezTo>
                    <a:pt x="46" y="1146"/>
                    <a:pt x="46" y="1169"/>
                    <a:pt x="69" y="1169"/>
                  </a:cubicBezTo>
                  <a:cubicBezTo>
                    <a:pt x="79" y="1188"/>
                    <a:pt x="85" y="1195"/>
                    <a:pt x="89" y="1195"/>
                  </a:cubicBezTo>
                  <a:cubicBezTo>
                    <a:pt x="96" y="1195"/>
                    <a:pt x="102" y="1182"/>
                    <a:pt x="115" y="1169"/>
                  </a:cubicBezTo>
                  <a:cubicBezTo>
                    <a:pt x="115" y="1157"/>
                    <a:pt x="121" y="1157"/>
                    <a:pt x="127" y="1157"/>
                  </a:cubicBezTo>
                  <a:cubicBezTo>
                    <a:pt x="132" y="1157"/>
                    <a:pt x="138" y="1157"/>
                    <a:pt x="138" y="1146"/>
                  </a:cubicBezTo>
                  <a:cubicBezTo>
                    <a:pt x="138" y="1169"/>
                    <a:pt x="161" y="1169"/>
                    <a:pt x="161" y="1169"/>
                  </a:cubicBezTo>
                  <a:cubicBezTo>
                    <a:pt x="161" y="1169"/>
                    <a:pt x="138" y="1146"/>
                    <a:pt x="161" y="1146"/>
                  </a:cubicBezTo>
                  <a:cubicBezTo>
                    <a:pt x="161" y="1169"/>
                    <a:pt x="161" y="1169"/>
                    <a:pt x="161" y="1192"/>
                  </a:cubicBezTo>
                  <a:cubicBezTo>
                    <a:pt x="184" y="1169"/>
                    <a:pt x="161" y="1146"/>
                    <a:pt x="184" y="1146"/>
                  </a:cubicBezTo>
                  <a:cubicBezTo>
                    <a:pt x="184" y="1146"/>
                    <a:pt x="161" y="1169"/>
                    <a:pt x="184" y="1169"/>
                  </a:cubicBezTo>
                  <a:cubicBezTo>
                    <a:pt x="184" y="1180"/>
                    <a:pt x="190" y="1186"/>
                    <a:pt x="198" y="1186"/>
                  </a:cubicBezTo>
                  <a:cubicBezTo>
                    <a:pt x="207" y="1186"/>
                    <a:pt x="218" y="1180"/>
                    <a:pt x="230" y="1169"/>
                  </a:cubicBezTo>
                  <a:cubicBezTo>
                    <a:pt x="253" y="1169"/>
                    <a:pt x="253" y="1146"/>
                    <a:pt x="253" y="1146"/>
                  </a:cubicBezTo>
                  <a:cubicBezTo>
                    <a:pt x="253" y="1100"/>
                    <a:pt x="275" y="1031"/>
                    <a:pt x="275" y="963"/>
                  </a:cubicBezTo>
                  <a:cubicBezTo>
                    <a:pt x="253" y="940"/>
                    <a:pt x="275" y="917"/>
                    <a:pt x="275" y="894"/>
                  </a:cubicBezTo>
                  <a:cubicBezTo>
                    <a:pt x="275" y="894"/>
                    <a:pt x="275" y="871"/>
                    <a:pt x="298" y="848"/>
                  </a:cubicBezTo>
                  <a:cubicBezTo>
                    <a:pt x="298" y="825"/>
                    <a:pt x="298" y="802"/>
                    <a:pt x="298" y="756"/>
                  </a:cubicBezTo>
                  <a:cubicBezTo>
                    <a:pt x="298" y="756"/>
                    <a:pt x="298" y="734"/>
                    <a:pt x="298" y="711"/>
                  </a:cubicBezTo>
                  <a:cubicBezTo>
                    <a:pt x="298" y="688"/>
                    <a:pt x="298" y="688"/>
                    <a:pt x="298" y="688"/>
                  </a:cubicBezTo>
                  <a:cubicBezTo>
                    <a:pt x="298" y="596"/>
                    <a:pt x="298" y="504"/>
                    <a:pt x="298" y="390"/>
                  </a:cubicBezTo>
                  <a:cubicBezTo>
                    <a:pt x="275" y="367"/>
                    <a:pt x="275" y="344"/>
                    <a:pt x="275" y="344"/>
                  </a:cubicBezTo>
                  <a:cubicBezTo>
                    <a:pt x="275" y="298"/>
                    <a:pt x="298" y="275"/>
                    <a:pt x="298" y="229"/>
                  </a:cubicBezTo>
                  <a:cubicBezTo>
                    <a:pt x="259" y="229"/>
                    <a:pt x="253" y="179"/>
                    <a:pt x="238" y="179"/>
                  </a:cubicBezTo>
                  <a:cubicBezTo>
                    <a:pt x="236" y="179"/>
                    <a:pt x="233" y="180"/>
                    <a:pt x="230" y="184"/>
                  </a:cubicBezTo>
                  <a:cubicBezTo>
                    <a:pt x="230" y="161"/>
                    <a:pt x="230" y="138"/>
                    <a:pt x="230" y="138"/>
                  </a:cubicBezTo>
                  <a:cubicBezTo>
                    <a:pt x="184" y="115"/>
                    <a:pt x="161" y="115"/>
                    <a:pt x="161" y="46"/>
                  </a:cubicBezTo>
                  <a:cubicBezTo>
                    <a:pt x="138" y="46"/>
                    <a:pt x="161" y="23"/>
                    <a:pt x="1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4" name="Google Shape;2314;p61"/>
            <p:cNvSpPr/>
            <p:nvPr/>
          </p:nvSpPr>
          <p:spPr>
            <a:xfrm>
              <a:off x="5416075" y="3484100"/>
              <a:ext cx="148375" cy="46425"/>
            </a:xfrm>
            <a:custGeom>
              <a:avLst/>
              <a:gdLst/>
              <a:ahLst/>
              <a:cxnLst/>
              <a:rect l="l" t="t" r="r" b="b"/>
              <a:pathLst>
                <a:path w="5935" h="1857" extrusionOk="0">
                  <a:moveTo>
                    <a:pt x="4750" y="195"/>
                  </a:moveTo>
                  <a:lnTo>
                    <a:pt x="4750" y="195"/>
                  </a:lnTo>
                  <a:cubicBezTo>
                    <a:pt x="4873" y="245"/>
                    <a:pt x="4980" y="295"/>
                    <a:pt x="5064" y="345"/>
                  </a:cubicBezTo>
                  <a:cubicBezTo>
                    <a:pt x="4974" y="300"/>
                    <a:pt x="4875" y="255"/>
                    <a:pt x="4772" y="217"/>
                  </a:cubicBezTo>
                  <a:lnTo>
                    <a:pt x="4772" y="217"/>
                  </a:lnTo>
                  <a:cubicBezTo>
                    <a:pt x="4765" y="209"/>
                    <a:pt x="4757" y="202"/>
                    <a:pt x="4750" y="195"/>
                  </a:cubicBezTo>
                  <a:close/>
                  <a:moveTo>
                    <a:pt x="4915" y="476"/>
                  </a:moveTo>
                  <a:cubicBezTo>
                    <a:pt x="4915" y="476"/>
                    <a:pt x="4915" y="476"/>
                    <a:pt x="4915" y="476"/>
                  </a:cubicBezTo>
                  <a:lnTo>
                    <a:pt x="4915" y="476"/>
                  </a:lnTo>
                  <a:cubicBezTo>
                    <a:pt x="4916" y="476"/>
                    <a:pt x="4916" y="476"/>
                    <a:pt x="4916" y="477"/>
                  </a:cubicBezTo>
                  <a:lnTo>
                    <a:pt x="4916" y="477"/>
                  </a:lnTo>
                  <a:cubicBezTo>
                    <a:pt x="4916" y="476"/>
                    <a:pt x="4916" y="476"/>
                    <a:pt x="4915" y="476"/>
                  </a:cubicBezTo>
                  <a:close/>
                  <a:moveTo>
                    <a:pt x="4986" y="542"/>
                  </a:moveTo>
                  <a:cubicBezTo>
                    <a:pt x="5044" y="574"/>
                    <a:pt x="5101" y="608"/>
                    <a:pt x="5155" y="642"/>
                  </a:cubicBezTo>
                  <a:cubicBezTo>
                    <a:pt x="5206" y="681"/>
                    <a:pt x="5257" y="719"/>
                    <a:pt x="5304" y="761"/>
                  </a:cubicBezTo>
                  <a:lnTo>
                    <a:pt x="5304" y="761"/>
                  </a:lnTo>
                  <a:cubicBezTo>
                    <a:pt x="5231" y="722"/>
                    <a:pt x="5151" y="673"/>
                    <a:pt x="5087" y="620"/>
                  </a:cubicBezTo>
                  <a:cubicBezTo>
                    <a:pt x="4925" y="522"/>
                    <a:pt x="5026" y="585"/>
                    <a:pt x="4986" y="542"/>
                  </a:cubicBezTo>
                  <a:close/>
                  <a:moveTo>
                    <a:pt x="5218" y="664"/>
                  </a:moveTo>
                  <a:cubicBezTo>
                    <a:pt x="5293" y="702"/>
                    <a:pt x="5375" y="738"/>
                    <a:pt x="5476" y="780"/>
                  </a:cubicBezTo>
                  <a:cubicBezTo>
                    <a:pt x="5476" y="780"/>
                    <a:pt x="5350" y="738"/>
                    <a:pt x="5218" y="664"/>
                  </a:cubicBezTo>
                  <a:close/>
                  <a:moveTo>
                    <a:pt x="5569" y="802"/>
                  </a:moveTo>
                  <a:cubicBezTo>
                    <a:pt x="5599" y="811"/>
                    <a:pt x="5629" y="819"/>
                    <a:pt x="5659" y="826"/>
                  </a:cubicBezTo>
                  <a:cubicBezTo>
                    <a:pt x="5646" y="826"/>
                    <a:pt x="5613" y="817"/>
                    <a:pt x="5569" y="803"/>
                  </a:cubicBezTo>
                  <a:lnTo>
                    <a:pt x="5569" y="803"/>
                  </a:lnTo>
                  <a:cubicBezTo>
                    <a:pt x="5569" y="803"/>
                    <a:pt x="5569" y="802"/>
                    <a:pt x="5569" y="802"/>
                  </a:cubicBezTo>
                  <a:close/>
                  <a:moveTo>
                    <a:pt x="4552" y="933"/>
                  </a:moveTo>
                  <a:cubicBezTo>
                    <a:pt x="4581" y="950"/>
                    <a:pt x="4609" y="967"/>
                    <a:pt x="4638" y="983"/>
                  </a:cubicBezTo>
                  <a:lnTo>
                    <a:pt x="4638" y="983"/>
                  </a:lnTo>
                  <a:cubicBezTo>
                    <a:pt x="4655" y="1004"/>
                    <a:pt x="4671" y="1026"/>
                    <a:pt x="4685" y="1049"/>
                  </a:cubicBezTo>
                  <a:lnTo>
                    <a:pt x="4685" y="1049"/>
                  </a:lnTo>
                  <a:cubicBezTo>
                    <a:pt x="4639" y="1012"/>
                    <a:pt x="4595" y="973"/>
                    <a:pt x="4552" y="933"/>
                  </a:cubicBezTo>
                  <a:close/>
                  <a:moveTo>
                    <a:pt x="1822" y="1101"/>
                  </a:moveTo>
                  <a:lnTo>
                    <a:pt x="1822" y="1101"/>
                  </a:lnTo>
                  <a:cubicBezTo>
                    <a:pt x="1837" y="1115"/>
                    <a:pt x="1852" y="1128"/>
                    <a:pt x="1868" y="1141"/>
                  </a:cubicBezTo>
                  <a:lnTo>
                    <a:pt x="1868" y="1141"/>
                  </a:lnTo>
                  <a:cubicBezTo>
                    <a:pt x="1869" y="1146"/>
                    <a:pt x="1870" y="1150"/>
                    <a:pt x="1871" y="1155"/>
                  </a:cubicBezTo>
                  <a:lnTo>
                    <a:pt x="1871" y="1155"/>
                  </a:lnTo>
                  <a:cubicBezTo>
                    <a:pt x="1854" y="1137"/>
                    <a:pt x="1838" y="1120"/>
                    <a:pt x="1822" y="1101"/>
                  </a:cubicBezTo>
                  <a:close/>
                  <a:moveTo>
                    <a:pt x="1812" y="594"/>
                  </a:moveTo>
                  <a:lnTo>
                    <a:pt x="1812" y="594"/>
                  </a:lnTo>
                  <a:cubicBezTo>
                    <a:pt x="1884" y="659"/>
                    <a:pt x="1953" y="728"/>
                    <a:pt x="2017" y="803"/>
                  </a:cubicBezTo>
                  <a:cubicBezTo>
                    <a:pt x="2085" y="872"/>
                    <a:pt x="2154" y="963"/>
                    <a:pt x="2200" y="1055"/>
                  </a:cubicBezTo>
                  <a:cubicBezTo>
                    <a:pt x="2226" y="1094"/>
                    <a:pt x="2252" y="1148"/>
                    <a:pt x="2274" y="1199"/>
                  </a:cubicBezTo>
                  <a:lnTo>
                    <a:pt x="2274" y="1199"/>
                  </a:lnTo>
                  <a:cubicBezTo>
                    <a:pt x="2178" y="1127"/>
                    <a:pt x="2083" y="1052"/>
                    <a:pt x="1994" y="963"/>
                  </a:cubicBezTo>
                  <a:cubicBezTo>
                    <a:pt x="1987" y="958"/>
                    <a:pt x="1980" y="952"/>
                    <a:pt x="1974" y="946"/>
                  </a:cubicBezTo>
                  <a:lnTo>
                    <a:pt x="1974" y="946"/>
                  </a:lnTo>
                  <a:cubicBezTo>
                    <a:pt x="1952" y="883"/>
                    <a:pt x="1927" y="820"/>
                    <a:pt x="1902" y="757"/>
                  </a:cubicBezTo>
                  <a:cubicBezTo>
                    <a:pt x="1877" y="701"/>
                    <a:pt x="1847" y="646"/>
                    <a:pt x="1812" y="594"/>
                  </a:cubicBezTo>
                  <a:close/>
                  <a:moveTo>
                    <a:pt x="963" y="734"/>
                  </a:moveTo>
                  <a:lnTo>
                    <a:pt x="1031" y="757"/>
                  </a:lnTo>
                  <a:cubicBezTo>
                    <a:pt x="1238" y="803"/>
                    <a:pt x="1375" y="917"/>
                    <a:pt x="1375" y="917"/>
                  </a:cubicBezTo>
                  <a:cubicBezTo>
                    <a:pt x="1398" y="940"/>
                    <a:pt x="1444" y="963"/>
                    <a:pt x="1490" y="1055"/>
                  </a:cubicBezTo>
                  <a:cubicBezTo>
                    <a:pt x="1490" y="1078"/>
                    <a:pt x="1513" y="1146"/>
                    <a:pt x="1490" y="1192"/>
                  </a:cubicBezTo>
                  <a:cubicBezTo>
                    <a:pt x="1490" y="1233"/>
                    <a:pt x="1473" y="1274"/>
                    <a:pt x="1446" y="1310"/>
                  </a:cubicBezTo>
                  <a:lnTo>
                    <a:pt x="1446" y="1310"/>
                  </a:lnTo>
                  <a:cubicBezTo>
                    <a:pt x="1271" y="1172"/>
                    <a:pt x="1106" y="979"/>
                    <a:pt x="1008" y="803"/>
                  </a:cubicBezTo>
                  <a:lnTo>
                    <a:pt x="963" y="734"/>
                  </a:lnTo>
                  <a:close/>
                  <a:moveTo>
                    <a:pt x="2062" y="1298"/>
                  </a:moveTo>
                  <a:lnTo>
                    <a:pt x="2062" y="1298"/>
                  </a:lnTo>
                  <a:cubicBezTo>
                    <a:pt x="2090" y="1320"/>
                    <a:pt x="2117" y="1342"/>
                    <a:pt x="2145" y="1364"/>
                  </a:cubicBezTo>
                  <a:lnTo>
                    <a:pt x="2145" y="1364"/>
                  </a:lnTo>
                  <a:cubicBezTo>
                    <a:pt x="2118" y="1351"/>
                    <a:pt x="2090" y="1335"/>
                    <a:pt x="2062" y="1317"/>
                  </a:cubicBezTo>
                  <a:lnTo>
                    <a:pt x="2062" y="1317"/>
                  </a:lnTo>
                  <a:cubicBezTo>
                    <a:pt x="2062" y="1313"/>
                    <a:pt x="2062" y="1310"/>
                    <a:pt x="2062" y="1307"/>
                  </a:cubicBezTo>
                  <a:cubicBezTo>
                    <a:pt x="2062" y="1304"/>
                    <a:pt x="2062" y="1301"/>
                    <a:pt x="2062" y="1298"/>
                  </a:cubicBezTo>
                  <a:close/>
                  <a:moveTo>
                    <a:pt x="4018" y="1107"/>
                  </a:moveTo>
                  <a:lnTo>
                    <a:pt x="4018" y="1107"/>
                  </a:lnTo>
                  <a:cubicBezTo>
                    <a:pt x="4101" y="1170"/>
                    <a:pt x="4166" y="1232"/>
                    <a:pt x="4266" y="1276"/>
                  </a:cubicBezTo>
                  <a:lnTo>
                    <a:pt x="4266" y="1276"/>
                  </a:lnTo>
                  <a:cubicBezTo>
                    <a:pt x="4288" y="1301"/>
                    <a:pt x="4315" y="1321"/>
                    <a:pt x="4331" y="1353"/>
                  </a:cubicBezTo>
                  <a:lnTo>
                    <a:pt x="4376" y="1398"/>
                  </a:lnTo>
                  <a:cubicBezTo>
                    <a:pt x="4399" y="1398"/>
                    <a:pt x="4399" y="1421"/>
                    <a:pt x="4376" y="1421"/>
                  </a:cubicBezTo>
                  <a:lnTo>
                    <a:pt x="4354" y="1421"/>
                  </a:lnTo>
                  <a:cubicBezTo>
                    <a:pt x="4338" y="1425"/>
                    <a:pt x="4322" y="1427"/>
                    <a:pt x="4304" y="1427"/>
                  </a:cubicBezTo>
                  <a:cubicBezTo>
                    <a:pt x="4297" y="1427"/>
                    <a:pt x="4290" y="1427"/>
                    <a:pt x="4283" y="1426"/>
                  </a:cubicBezTo>
                  <a:lnTo>
                    <a:pt x="4283" y="1426"/>
                  </a:lnTo>
                  <a:cubicBezTo>
                    <a:pt x="4208" y="1288"/>
                    <a:pt x="4134" y="1210"/>
                    <a:pt x="4033" y="1124"/>
                  </a:cubicBezTo>
                  <a:cubicBezTo>
                    <a:pt x="4028" y="1118"/>
                    <a:pt x="4023" y="1113"/>
                    <a:pt x="4018" y="1107"/>
                  </a:cubicBezTo>
                  <a:close/>
                  <a:moveTo>
                    <a:pt x="1580" y="1092"/>
                  </a:moveTo>
                  <a:lnTo>
                    <a:pt x="1580" y="1092"/>
                  </a:lnTo>
                  <a:cubicBezTo>
                    <a:pt x="1588" y="1102"/>
                    <a:pt x="1596" y="1113"/>
                    <a:pt x="1604" y="1124"/>
                  </a:cubicBezTo>
                  <a:cubicBezTo>
                    <a:pt x="1696" y="1238"/>
                    <a:pt x="1787" y="1353"/>
                    <a:pt x="1925" y="1444"/>
                  </a:cubicBezTo>
                  <a:cubicBezTo>
                    <a:pt x="1906" y="1448"/>
                    <a:pt x="1887" y="1449"/>
                    <a:pt x="1868" y="1449"/>
                  </a:cubicBezTo>
                  <a:cubicBezTo>
                    <a:pt x="1750" y="1449"/>
                    <a:pt x="1640" y="1395"/>
                    <a:pt x="1581" y="1376"/>
                  </a:cubicBezTo>
                  <a:cubicBezTo>
                    <a:pt x="1547" y="1353"/>
                    <a:pt x="1524" y="1341"/>
                    <a:pt x="1515" y="1341"/>
                  </a:cubicBezTo>
                  <a:cubicBezTo>
                    <a:pt x="1507" y="1341"/>
                    <a:pt x="1513" y="1353"/>
                    <a:pt x="1535" y="1376"/>
                  </a:cubicBezTo>
                  <a:cubicBezTo>
                    <a:pt x="1523" y="1367"/>
                    <a:pt x="1510" y="1359"/>
                    <a:pt x="1498" y="1349"/>
                  </a:cubicBezTo>
                  <a:lnTo>
                    <a:pt x="1498" y="1349"/>
                  </a:lnTo>
                  <a:cubicBezTo>
                    <a:pt x="1503" y="1343"/>
                    <a:pt x="1508" y="1337"/>
                    <a:pt x="1513" y="1330"/>
                  </a:cubicBezTo>
                  <a:cubicBezTo>
                    <a:pt x="1558" y="1261"/>
                    <a:pt x="1581" y="1169"/>
                    <a:pt x="1581" y="1101"/>
                  </a:cubicBezTo>
                  <a:cubicBezTo>
                    <a:pt x="1581" y="1098"/>
                    <a:pt x="1580" y="1095"/>
                    <a:pt x="1580" y="1092"/>
                  </a:cubicBezTo>
                  <a:close/>
                  <a:moveTo>
                    <a:pt x="24" y="1582"/>
                  </a:moveTo>
                  <a:cubicBezTo>
                    <a:pt x="15" y="1582"/>
                    <a:pt x="7" y="1582"/>
                    <a:pt x="0" y="1582"/>
                  </a:cubicBezTo>
                  <a:lnTo>
                    <a:pt x="23" y="1582"/>
                  </a:lnTo>
                  <a:cubicBezTo>
                    <a:pt x="23" y="1582"/>
                    <a:pt x="23" y="1582"/>
                    <a:pt x="24" y="1582"/>
                  </a:cubicBezTo>
                  <a:close/>
                  <a:moveTo>
                    <a:pt x="1123" y="1"/>
                  </a:moveTo>
                  <a:lnTo>
                    <a:pt x="1215" y="390"/>
                  </a:lnTo>
                  <a:cubicBezTo>
                    <a:pt x="1261" y="530"/>
                    <a:pt x="1320" y="664"/>
                    <a:pt x="1387" y="789"/>
                  </a:cubicBezTo>
                  <a:lnTo>
                    <a:pt x="1387" y="789"/>
                  </a:lnTo>
                  <a:cubicBezTo>
                    <a:pt x="1383" y="786"/>
                    <a:pt x="1379" y="783"/>
                    <a:pt x="1375" y="780"/>
                  </a:cubicBezTo>
                  <a:cubicBezTo>
                    <a:pt x="1260" y="711"/>
                    <a:pt x="1169" y="665"/>
                    <a:pt x="1054" y="642"/>
                  </a:cubicBezTo>
                  <a:lnTo>
                    <a:pt x="711" y="551"/>
                  </a:lnTo>
                  <a:lnTo>
                    <a:pt x="917" y="872"/>
                  </a:lnTo>
                  <a:cubicBezTo>
                    <a:pt x="1031" y="1032"/>
                    <a:pt x="1146" y="1192"/>
                    <a:pt x="1306" y="1330"/>
                  </a:cubicBezTo>
                  <a:cubicBezTo>
                    <a:pt x="1328" y="1346"/>
                    <a:pt x="1350" y="1362"/>
                    <a:pt x="1371" y="1378"/>
                  </a:cubicBezTo>
                  <a:lnTo>
                    <a:pt x="1371" y="1378"/>
                  </a:lnTo>
                  <a:cubicBezTo>
                    <a:pt x="1304" y="1422"/>
                    <a:pt x="1236" y="1444"/>
                    <a:pt x="1146" y="1444"/>
                  </a:cubicBezTo>
                  <a:cubicBezTo>
                    <a:pt x="1115" y="1444"/>
                    <a:pt x="1085" y="1455"/>
                    <a:pt x="1054" y="1455"/>
                  </a:cubicBezTo>
                  <a:cubicBezTo>
                    <a:pt x="1039" y="1455"/>
                    <a:pt x="1024" y="1452"/>
                    <a:pt x="1008" y="1444"/>
                  </a:cubicBezTo>
                  <a:lnTo>
                    <a:pt x="917" y="1444"/>
                  </a:lnTo>
                  <a:cubicBezTo>
                    <a:pt x="894" y="1444"/>
                    <a:pt x="848" y="1421"/>
                    <a:pt x="825" y="1421"/>
                  </a:cubicBezTo>
                  <a:cubicBezTo>
                    <a:pt x="720" y="1375"/>
                    <a:pt x="615" y="1299"/>
                    <a:pt x="523" y="1196"/>
                  </a:cubicBezTo>
                  <a:lnTo>
                    <a:pt x="523" y="1196"/>
                  </a:lnTo>
                  <a:cubicBezTo>
                    <a:pt x="548" y="1112"/>
                    <a:pt x="560" y="1030"/>
                    <a:pt x="573" y="940"/>
                  </a:cubicBezTo>
                  <a:cubicBezTo>
                    <a:pt x="573" y="803"/>
                    <a:pt x="573" y="665"/>
                    <a:pt x="481" y="505"/>
                  </a:cubicBezTo>
                  <a:lnTo>
                    <a:pt x="461" y="510"/>
                  </a:lnTo>
                  <a:lnTo>
                    <a:pt x="461" y="510"/>
                  </a:lnTo>
                  <a:cubicBezTo>
                    <a:pt x="460" y="508"/>
                    <a:pt x="459" y="507"/>
                    <a:pt x="459" y="505"/>
                  </a:cubicBezTo>
                  <a:lnTo>
                    <a:pt x="390" y="528"/>
                  </a:lnTo>
                  <a:lnTo>
                    <a:pt x="390" y="528"/>
                  </a:lnTo>
                  <a:lnTo>
                    <a:pt x="461" y="510"/>
                  </a:lnTo>
                  <a:lnTo>
                    <a:pt x="461" y="510"/>
                  </a:lnTo>
                  <a:cubicBezTo>
                    <a:pt x="528" y="646"/>
                    <a:pt x="550" y="781"/>
                    <a:pt x="550" y="894"/>
                  </a:cubicBezTo>
                  <a:cubicBezTo>
                    <a:pt x="533" y="999"/>
                    <a:pt x="529" y="1090"/>
                    <a:pt x="507" y="1179"/>
                  </a:cubicBezTo>
                  <a:lnTo>
                    <a:pt x="507" y="1179"/>
                  </a:lnTo>
                  <a:cubicBezTo>
                    <a:pt x="424" y="1082"/>
                    <a:pt x="351" y="964"/>
                    <a:pt x="298" y="826"/>
                  </a:cubicBezTo>
                  <a:cubicBezTo>
                    <a:pt x="275" y="757"/>
                    <a:pt x="252" y="665"/>
                    <a:pt x="252" y="574"/>
                  </a:cubicBezTo>
                  <a:lnTo>
                    <a:pt x="390" y="528"/>
                  </a:lnTo>
                  <a:lnTo>
                    <a:pt x="390" y="528"/>
                  </a:lnTo>
                  <a:lnTo>
                    <a:pt x="207" y="574"/>
                  </a:lnTo>
                  <a:cubicBezTo>
                    <a:pt x="229" y="826"/>
                    <a:pt x="321" y="986"/>
                    <a:pt x="459" y="1169"/>
                  </a:cubicBezTo>
                  <a:cubicBezTo>
                    <a:pt x="470" y="1186"/>
                    <a:pt x="483" y="1203"/>
                    <a:pt x="496" y="1219"/>
                  </a:cubicBezTo>
                  <a:lnTo>
                    <a:pt x="496" y="1219"/>
                  </a:lnTo>
                  <a:cubicBezTo>
                    <a:pt x="492" y="1233"/>
                    <a:pt x="487" y="1247"/>
                    <a:pt x="481" y="1261"/>
                  </a:cubicBezTo>
                  <a:cubicBezTo>
                    <a:pt x="436" y="1376"/>
                    <a:pt x="344" y="1467"/>
                    <a:pt x="252" y="1513"/>
                  </a:cubicBezTo>
                  <a:cubicBezTo>
                    <a:pt x="161" y="1559"/>
                    <a:pt x="69" y="1559"/>
                    <a:pt x="24" y="1582"/>
                  </a:cubicBezTo>
                  <a:lnTo>
                    <a:pt x="24" y="1582"/>
                  </a:lnTo>
                  <a:cubicBezTo>
                    <a:pt x="78" y="1581"/>
                    <a:pt x="174" y="1575"/>
                    <a:pt x="252" y="1536"/>
                  </a:cubicBezTo>
                  <a:cubicBezTo>
                    <a:pt x="384" y="1454"/>
                    <a:pt x="457" y="1336"/>
                    <a:pt x="462" y="1336"/>
                  </a:cubicBezTo>
                  <a:lnTo>
                    <a:pt x="462" y="1336"/>
                  </a:lnTo>
                  <a:cubicBezTo>
                    <a:pt x="463" y="1336"/>
                    <a:pt x="455" y="1354"/>
                    <a:pt x="436" y="1398"/>
                  </a:cubicBezTo>
                  <a:cubicBezTo>
                    <a:pt x="468" y="1342"/>
                    <a:pt x="492" y="1288"/>
                    <a:pt x="510" y="1235"/>
                  </a:cubicBezTo>
                  <a:lnTo>
                    <a:pt x="510" y="1235"/>
                  </a:lnTo>
                  <a:cubicBezTo>
                    <a:pt x="625" y="1371"/>
                    <a:pt x="791" y="1493"/>
                    <a:pt x="1008" y="1513"/>
                  </a:cubicBezTo>
                  <a:cubicBezTo>
                    <a:pt x="1123" y="1513"/>
                    <a:pt x="1215" y="1513"/>
                    <a:pt x="1352" y="1467"/>
                  </a:cubicBezTo>
                  <a:cubicBezTo>
                    <a:pt x="1372" y="1447"/>
                    <a:pt x="1397" y="1432"/>
                    <a:pt x="1422" y="1415"/>
                  </a:cubicBezTo>
                  <a:lnTo>
                    <a:pt x="1422" y="1415"/>
                  </a:lnTo>
                  <a:cubicBezTo>
                    <a:pt x="1475" y="1452"/>
                    <a:pt x="1528" y="1486"/>
                    <a:pt x="1581" y="1513"/>
                  </a:cubicBezTo>
                  <a:cubicBezTo>
                    <a:pt x="1604" y="1536"/>
                    <a:pt x="1627" y="1536"/>
                    <a:pt x="1673" y="1559"/>
                  </a:cubicBezTo>
                  <a:cubicBezTo>
                    <a:pt x="1719" y="1582"/>
                    <a:pt x="1765" y="1582"/>
                    <a:pt x="1810" y="1582"/>
                  </a:cubicBezTo>
                  <a:cubicBezTo>
                    <a:pt x="1902" y="1605"/>
                    <a:pt x="1971" y="1605"/>
                    <a:pt x="2062" y="1605"/>
                  </a:cubicBezTo>
                  <a:cubicBezTo>
                    <a:pt x="2062" y="1577"/>
                    <a:pt x="2062" y="1548"/>
                    <a:pt x="2062" y="1518"/>
                  </a:cubicBezTo>
                  <a:lnTo>
                    <a:pt x="2062" y="1518"/>
                  </a:lnTo>
                  <a:cubicBezTo>
                    <a:pt x="2093" y="1530"/>
                    <a:pt x="2129" y="1543"/>
                    <a:pt x="2177" y="1559"/>
                  </a:cubicBezTo>
                  <a:cubicBezTo>
                    <a:pt x="2272" y="1597"/>
                    <a:pt x="2368" y="1603"/>
                    <a:pt x="2463" y="1604"/>
                  </a:cubicBezTo>
                  <a:lnTo>
                    <a:pt x="2463" y="1604"/>
                  </a:lnTo>
                  <a:cubicBezTo>
                    <a:pt x="2521" y="1642"/>
                    <a:pt x="2582" y="1677"/>
                    <a:pt x="2658" y="1696"/>
                  </a:cubicBezTo>
                  <a:cubicBezTo>
                    <a:pt x="2704" y="1719"/>
                    <a:pt x="2750" y="1719"/>
                    <a:pt x="2841" y="1742"/>
                  </a:cubicBezTo>
                  <a:cubicBezTo>
                    <a:pt x="2887" y="1742"/>
                    <a:pt x="2933" y="1719"/>
                    <a:pt x="3002" y="1719"/>
                  </a:cubicBezTo>
                  <a:cubicBezTo>
                    <a:pt x="3048" y="1696"/>
                    <a:pt x="3116" y="1651"/>
                    <a:pt x="3162" y="1559"/>
                  </a:cubicBezTo>
                  <a:cubicBezTo>
                    <a:pt x="3169" y="1545"/>
                    <a:pt x="3175" y="1531"/>
                    <a:pt x="3179" y="1517"/>
                  </a:cubicBezTo>
                  <a:lnTo>
                    <a:pt x="3179" y="1517"/>
                  </a:lnTo>
                  <a:cubicBezTo>
                    <a:pt x="3188" y="1524"/>
                    <a:pt x="3197" y="1531"/>
                    <a:pt x="3208" y="1536"/>
                  </a:cubicBezTo>
                  <a:cubicBezTo>
                    <a:pt x="3254" y="1559"/>
                    <a:pt x="3368" y="1605"/>
                    <a:pt x="3437" y="1651"/>
                  </a:cubicBezTo>
                  <a:cubicBezTo>
                    <a:pt x="3551" y="1683"/>
                    <a:pt x="3630" y="1692"/>
                    <a:pt x="3723" y="1703"/>
                  </a:cubicBezTo>
                  <a:lnTo>
                    <a:pt x="3723" y="1703"/>
                  </a:lnTo>
                  <a:cubicBezTo>
                    <a:pt x="3765" y="1734"/>
                    <a:pt x="3807" y="1763"/>
                    <a:pt x="3849" y="1788"/>
                  </a:cubicBezTo>
                  <a:cubicBezTo>
                    <a:pt x="3895" y="1811"/>
                    <a:pt x="3918" y="1811"/>
                    <a:pt x="3964" y="1834"/>
                  </a:cubicBezTo>
                  <a:cubicBezTo>
                    <a:pt x="3987" y="1834"/>
                    <a:pt x="4010" y="1834"/>
                    <a:pt x="4033" y="1857"/>
                  </a:cubicBezTo>
                  <a:lnTo>
                    <a:pt x="4124" y="1857"/>
                  </a:lnTo>
                  <a:cubicBezTo>
                    <a:pt x="4239" y="1857"/>
                    <a:pt x="4331" y="1788"/>
                    <a:pt x="4422" y="1742"/>
                  </a:cubicBezTo>
                  <a:cubicBezTo>
                    <a:pt x="4414" y="1721"/>
                    <a:pt x="4407" y="1701"/>
                    <a:pt x="4399" y="1682"/>
                  </a:cubicBezTo>
                  <a:lnTo>
                    <a:pt x="4399" y="1682"/>
                  </a:lnTo>
                  <a:cubicBezTo>
                    <a:pt x="4437" y="1676"/>
                    <a:pt x="4475" y="1666"/>
                    <a:pt x="4514" y="1651"/>
                  </a:cubicBezTo>
                  <a:cubicBezTo>
                    <a:pt x="4606" y="1605"/>
                    <a:pt x="4674" y="1559"/>
                    <a:pt x="4743" y="1513"/>
                  </a:cubicBezTo>
                  <a:cubicBezTo>
                    <a:pt x="4743" y="1513"/>
                    <a:pt x="4766" y="1490"/>
                    <a:pt x="4766" y="1490"/>
                  </a:cubicBezTo>
                  <a:lnTo>
                    <a:pt x="4743" y="1490"/>
                  </a:lnTo>
                  <a:lnTo>
                    <a:pt x="4743" y="1455"/>
                  </a:lnTo>
                  <a:cubicBezTo>
                    <a:pt x="4766" y="1455"/>
                    <a:pt x="4789" y="1452"/>
                    <a:pt x="4812" y="1444"/>
                  </a:cubicBezTo>
                  <a:cubicBezTo>
                    <a:pt x="4815" y="1443"/>
                    <a:pt x="4818" y="1441"/>
                    <a:pt x="4821" y="1440"/>
                  </a:cubicBezTo>
                  <a:lnTo>
                    <a:pt x="4821" y="1440"/>
                  </a:lnTo>
                  <a:cubicBezTo>
                    <a:pt x="4848" y="1456"/>
                    <a:pt x="4870" y="1473"/>
                    <a:pt x="4903" y="1490"/>
                  </a:cubicBezTo>
                  <a:cubicBezTo>
                    <a:pt x="4926" y="1490"/>
                    <a:pt x="4926" y="1513"/>
                    <a:pt x="4949" y="1513"/>
                  </a:cubicBezTo>
                  <a:cubicBezTo>
                    <a:pt x="4972" y="1513"/>
                    <a:pt x="5018" y="1536"/>
                    <a:pt x="5041" y="1536"/>
                  </a:cubicBezTo>
                  <a:cubicBezTo>
                    <a:pt x="5155" y="1582"/>
                    <a:pt x="5270" y="1582"/>
                    <a:pt x="5407" y="1605"/>
                  </a:cubicBezTo>
                  <a:cubicBezTo>
                    <a:pt x="5385" y="1513"/>
                    <a:pt x="5385" y="1421"/>
                    <a:pt x="5362" y="1330"/>
                  </a:cubicBezTo>
                  <a:cubicBezTo>
                    <a:pt x="5362" y="1302"/>
                    <a:pt x="5357" y="1272"/>
                    <a:pt x="5350" y="1243"/>
                  </a:cubicBezTo>
                  <a:lnTo>
                    <a:pt x="5350" y="1243"/>
                  </a:lnTo>
                  <a:cubicBezTo>
                    <a:pt x="5380" y="1246"/>
                    <a:pt x="5409" y="1247"/>
                    <a:pt x="5439" y="1247"/>
                  </a:cubicBezTo>
                  <a:cubicBezTo>
                    <a:pt x="5482" y="1247"/>
                    <a:pt x="5525" y="1244"/>
                    <a:pt x="5568" y="1238"/>
                  </a:cubicBezTo>
                  <a:cubicBezTo>
                    <a:pt x="5659" y="1192"/>
                    <a:pt x="5751" y="1124"/>
                    <a:pt x="5820" y="1055"/>
                  </a:cubicBezTo>
                  <a:cubicBezTo>
                    <a:pt x="5843" y="1055"/>
                    <a:pt x="5866" y="1055"/>
                    <a:pt x="5843" y="1032"/>
                  </a:cubicBezTo>
                  <a:lnTo>
                    <a:pt x="5843" y="1009"/>
                  </a:lnTo>
                  <a:lnTo>
                    <a:pt x="5797" y="940"/>
                  </a:lnTo>
                  <a:lnTo>
                    <a:pt x="5767" y="895"/>
                  </a:lnTo>
                  <a:lnTo>
                    <a:pt x="5767" y="895"/>
                  </a:lnTo>
                  <a:cubicBezTo>
                    <a:pt x="5797" y="924"/>
                    <a:pt x="5822" y="955"/>
                    <a:pt x="5843" y="986"/>
                  </a:cubicBezTo>
                  <a:lnTo>
                    <a:pt x="5857" y="954"/>
                  </a:lnTo>
                  <a:lnTo>
                    <a:pt x="5857" y="954"/>
                  </a:lnTo>
                  <a:cubicBezTo>
                    <a:pt x="5860" y="957"/>
                    <a:pt x="5863" y="960"/>
                    <a:pt x="5866" y="963"/>
                  </a:cubicBezTo>
                  <a:cubicBezTo>
                    <a:pt x="5863" y="960"/>
                    <a:pt x="5860" y="957"/>
                    <a:pt x="5857" y="954"/>
                  </a:cubicBezTo>
                  <a:lnTo>
                    <a:pt x="5857" y="954"/>
                  </a:lnTo>
                  <a:lnTo>
                    <a:pt x="5870" y="925"/>
                  </a:lnTo>
                  <a:lnTo>
                    <a:pt x="5870" y="925"/>
                  </a:lnTo>
                  <a:cubicBezTo>
                    <a:pt x="5876" y="930"/>
                    <a:pt x="5882" y="935"/>
                    <a:pt x="5889" y="940"/>
                  </a:cubicBezTo>
                  <a:lnTo>
                    <a:pt x="5934" y="849"/>
                  </a:lnTo>
                  <a:cubicBezTo>
                    <a:pt x="5925" y="849"/>
                    <a:pt x="5915" y="848"/>
                    <a:pt x="5904" y="848"/>
                  </a:cubicBezTo>
                  <a:lnTo>
                    <a:pt x="5904" y="848"/>
                  </a:lnTo>
                  <a:lnTo>
                    <a:pt x="5870" y="925"/>
                  </a:lnTo>
                  <a:lnTo>
                    <a:pt x="5870" y="925"/>
                  </a:lnTo>
                  <a:cubicBezTo>
                    <a:pt x="5800" y="865"/>
                    <a:pt x="5756" y="831"/>
                    <a:pt x="5748" y="831"/>
                  </a:cubicBezTo>
                  <a:cubicBezTo>
                    <a:pt x="5743" y="831"/>
                    <a:pt x="5754" y="847"/>
                    <a:pt x="5785" y="881"/>
                  </a:cubicBezTo>
                  <a:lnTo>
                    <a:pt x="5785" y="881"/>
                  </a:lnTo>
                  <a:cubicBezTo>
                    <a:pt x="5764" y="861"/>
                    <a:pt x="5742" y="842"/>
                    <a:pt x="5720" y="824"/>
                  </a:cubicBezTo>
                  <a:lnTo>
                    <a:pt x="5720" y="824"/>
                  </a:lnTo>
                  <a:lnTo>
                    <a:pt x="5718" y="822"/>
                  </a:lnTo>
                  <a:lnTo>
                    <a:pt x="5718" y="822"/>
                  </a:lnTo>
                  <a:cubicBezTo>
                    <a:pt x="5720" y="822"/>
                    <a:pt x="5722" y="823"/>
                    <a:pt x="5724" y="823"/>
                  </a:cubicBezTo>
                  <a:lnTo>
                    <a:pt x="5724" y="823"/>
                  </a:lnTo>
                  <a:cubicBezTo>
                    <a:pt x="5721" y="821"/>
                    <a:pt x="5718" y="819"/>
                    <a:pt x="5715" y="817"/>
                  </a:cubicBezTo>
                  <a:lnTo>
                    <a:pt x="5715" y="817"/>
                  </a:lnTo>
                  <a:lnTo>
                    <a:pt x="5712" y="814"/>
                  </a:lnTo>
                  <a:lnTo>
                    <a:pt x="5712" y="814"/>
                  </a:lnTo>
                  <a:cubicBezTo>
                    <a:pt x="5717" y="817"/>
                    <a:pt x="5721" y="820"/>
                    <a:pt x="5725" y="823"/>
                  </a:cubicBezTo>
                  <a:lnTo>
                    <a:pt x="5725" y="823"/>
                  </a:lnTo>
                  <a:cubicBezTo>
                    <a:pt x="5725" y="823"/>
                    <a:pt x="5724" y="823"/>
                    <a:pt x="5724" y="823"/>
                  </a:cubicBezTo>
                  <a:lnTo>
                    <a:pt x="5724" y="823"/>
                  </a:lnTo>
                  <a:cubicBezTo>
                    <a:pt x="5725" y="824"/>
                    <a:pt x="5727" y="825"/>
                    <a:pt x="5728" y="826"/>
                  </a:cubicBezTo>
                  <a:cubicBezTo>
                    <a:pt x="5727" y="825"/>
                    <a:pt x="5726" y="824"/>
                    <a:pt x="5725" y="823"/>
                  </a:cubicBezTo>
                  <a:lnTo>
                    <a:pt x="5725" y="823"/>
                  </a:lnTo>
                  <a:cubicBezTo>
                    <a:pt x="5793" y="837"/>
                    <a:pt x="5854" y="846"/>
                    <a:pt x="5904" y="848"/>
                  </a:cubicBezTo>
                  <a:lnTo>
                    <a:pt x="5904" y="848"/>
                  </a:lnTo>
                  <a:lnTo>
                    <a:pt x="5914" y="826"/>
                  </a:lnTo>
                  <a:lnTo>
                    <a:pt x="5914" y="826"/>
                  </a:lnTo>
                  <a:cubicBezTo>
                    <a:pt x="5922" y="826"/>
                    <a:pt x="5928" y="826"/>
                    <a:pt x="5934" y="826"/>
                  </a:cubicBezTo>
                  <a:cubicBezTo>
                    <a:pt x="5928" y="826"/>
                    <a:pt x="5921" y="826"/>
                    <a:pt x="5914" y="825"/>
                  </a:cubicBezTo>
                  <a:lnTo>
                    <a:pt x="5914" y="825"/>
                  </a:lnTo>
                  <a:lnTo>
                    <a:pt x="5914" y="826"/>
                  </a:lnTo>
                  <a:lnTo>
                    <a:pt x="5914" y="826"/>
                  </a:lnTo>
                  <a:cubicBezTo>
                    <a:pt x="5865" y="825"/>
                    <a:pt x="5788" y="823"/>
                    <a:pt x="5728" y="803"/>
                  </a:cubicBezTo>
                  <a:cubicBezTo>
                    <a:pt x="5770" y="803"/>
                    <a:pt x="5849" y="822"/>
                    <a:pt x="5914" y="825"/>
                  </a:cubicBezTo>
                  <a:lnTo>
                    <a:pt x="5914" y="825"/>
                  </a:lnTo>
                  <a:lnTo>
                    <a:pt x="5934" y="780"/>
                  </a:lnTo>
                  <a:cubicBezTo>
                    <a:pt x="5830" y="780"/>
                    <a:pt x="5733" y="763"/>
                    <a:pt x="5644" y="739"/>
                  </a:cubicBezTo>
                  <a:lnTo>
                    <a:pt x="5644" y="739"/>
                  </a:lnTo>
                  <a:cubicBezTo>
                    <a:pt x="5388" y="482"/>
                    <a:pt x="5083" y="289"/>
                    <a:pt x="4731" y="175"/>
                  </a:cubicBezTo>
                  <a:lnTo>
                    <a:pt x="4731" y="175"/>
                  </a:lnTo>
                  <a:cubicBezTo>
                    <a:pt x="4719" y="163"/>
                    <a:pt x="4708" y="151"/>
                    <a:pt x="4697" y="138"/>
                  </a:cubicBezTo>
                  <a:lnTo>
                    <a:pt x="4684" y="160"/>
                  </a:lnTo>
                  <a:lnTo>
                    <a:pt x="4684" y="160"/>
                  </a:lnTo>
                  <a:cubicBezTo>
                    <a:pt x="4658" y="153"/>
                    <a:pt x="4632" y="145"/>
                    <a:pt x="4606" y="138"/>
                  </a:cubicBezTo>
                  <a:lnTo>
                    <a:pt x="4606" y="138"/>
                  </a:lnTo>
                  <a:cubicBezTo>
                    <a:pt x="4631" y="148"/>
                    <a:pt x="4656" y="157"/>
                    <a:pt x="4680" y="167"/>
                  </a:cubicBezTo>
                  <a:lnTo>
                    <a:pt x="4680" y="167"/>
                  </a:lnTo>
                  <a:lnTo>
                    <a:pt x="4671" y="181"/>
                  </a:lnTo>
                  <a:lnTo>
                    <a:pt x="4671" y="181"/>
                  </a:lnTo>
                  <a:cubicBezTo>
                    <a:pt x="4649" y="174"/>
                    <a:pt x="4628" y="168"/>
                    <a:pt x="4606" y="161"/>
                  </a:cubicBezTo>
                  <a:lnTo>
                    <a:pt x="4597" y="159"/>
                  </a:lnTo>
                  <a:lnTo>
                    <a:pt x="4597" y="159"/>
                  </a:lnTo>
                  <a:lnTo>
                    <a:pt x="4544" y="283"/>
                  </a:lnTo>
                  <a:lnTo>
                    <a:pt x="4544" y="283"/>
                  </a:lnTo>
                  <a:cubicBezTo>
                    <a:pt x="4541" y="280"/>
                    <a:pt x="4539" y="278"/>
                    <a:pt x="4537" y="276"/>
                  </a:cubicBezTo>
                  <a:lnTo>
                    <a:pt x="4354" y="93"/>
                  </a:lnTo>
                  <a:lnTo>
                    <a:pt x="4354" y="93"/>
                  </a:lnTo>
                  <a:lnTo>
                    <a:pt x="4597" y="159"/>
                  </a:lnTo>
                  <a:lnTo>
                    <a:pt x="4597" y="159"/>
                  </a:lnTo>
                  <a:lnTo>
                    <a:pt x="4606" y="138"/>
                  </a:lnTo>
                  <a:lnTo>
                    <a:pt x="4308" y="70"/>
                  </a:lnTo>
                  <a:lnTo>
                    <a:pt x="4537" y="299"/>
                  </a:lnTo>
                  <a:lnTo>
                    <a:pt x="4544" y="283"/>
                  </a:lnTo>
                  <a:lnTo>
                    <a:pt x="4544" y="283"/>
                  </a:lnTo>
                  <a:cubicBezTo>
                    <a:pt x="4558" y="297"/>
                    <a:pt x="4572" y="310"/>
                    <a:pt x="4586" y="324"/>
                  </a:cubicBezTo>
                  <a:lnTo>
                    <a:pt x="4586" y="324"/>
                  </a:lnTo>
                  <a:lnTo>
                    <a:pt x="4577" y="339"/>
                  </a:lnTo>
                  <a:lnTo>
                    <a:pt x="4577" y="339"/>
                  </a:lnTo>
                  <a:cubicBezTo>
                    <a:pt x="4560" y="318"/>
                    <a:pt x="4558" y="299"/>
                    <a:pt x="4537" y="299"/>
                  </a:cubicBezTo>
                  <a:lnTo>
                    <a:pt x="4577" y="339"/>
                  </a:lnTo>
                  <a:lnTo>
                    <a:pt x="4577" y="339"/>
                  </a:lnTo>
                  <a:lnTo>
                    <a:pt x="4560" y="367"/>
                  </a:lnTo>
                  <a:cubicBezTo>
                    <a:pt x="4596" y="376"/>
                    <a:pt x="4633" y="386"/>
                    <a:pt x="4669" y="398"/>
                  </a:cubicBezTo>
                  <a:lnTo>
                    <a:pt x="4669" y="398"/>
                  </a:lnTo>
                  <a:cubicBezTo>
                    <a:pt x="4812" y="519"/>
                    <a:pt x="4948" y="607"/>
                    <a:pt x="5018" y="642"/>
                  </a:cubicBezTo>
                  <a:cubicBezTo>
                    <a:pt x="5178" y="740"/>
                    <a:pt x="5293" y="797"/>
                    <a:pt x="5371" y="828"/>
                  </a:cubicBezTo>
                  <a:lnTo>
                    <a:pt x="5371" y="828"/>
                  </a:lnTo>
                  <a:cubicBezTo>
                    <a:pt x="5384" y="842"/>
                    <a:pt x="5396" y="856"/>
                    <a:pt x="5407" y="872"/>
                  </a:cubicBezTo>
                  <a:lnTo>
                    <a:pt x="5476" y="917"/>
                  </a:lnTo>
                  <a:lnTo>
                    <a:pt x="5499" y="963"/>
                  </a:lnTo>
                  <a:cubicBezTo>
                    <a:pt x="5499" y="963"/>
                    <a:pt x="5499" y="986"/>
                    <a:pt x="5499" y="986"/>
                  </a:cubicBezTo>
                  <a:lnTo>
                    <a:pt x="5339" y="986"/>
                  </a:lnTo>
                  <a:cubicBezTo>
                    <a:pt x="5291" y="986"/>
                    <a:pt x="5243" y="974"/>
                    <a:pt x="5193" y="955"/>
                  </a:cubicBezTo>
                  <a:lnTo>
                    <a:pt x="5193" y="955"/>
                  </a:lnTo>
                  <a:cubicBezTo>
                    <a:pt x="5156" y="902"/>
                    <a:pt x="5113" y="852"/>
                    <a:pt x="5064" y="803"/>
                  </a:cubicBezTo>
                  <a:cubicBezTo>
                    <a:pt x="4913" y="652"/>
                    <a:pt x="4717" y="533"/>
                    <a:pt x="4486" y="533"/>
                  </a:cubicBezTo>
                  <a:cubicBezTo>
                    <a:pt x="4458" y="533"/>
                    <a:pt x="4429" y="535"/>
                    <a:pt x="4400" y="538"/>
                  </a:cubicBezTo>
                  <a:lnTo>
                    <a:pt x="4400" y="538"/>
                  </a:lnTo>
                  <a:cubicBezTo>
                    <a:pt x="4357" y="529"/>
                    <a:pt x="4314" y="524"/>
                    <a:pt x="4270" y="524"/>
                  </a:cubicBezTo>
                  <a:cubicBezTo>
                    <a:pt x="4214" y="524"/>
                    <a:pt x="4157" y="532"/>
                    <a:pt x="4101" y="551"/>
                  </a:cubicBezTo>
                  <a:lnTo>
                    <a:pt x="3941" y="620"/>
                  </a:lnTo>
                  <a:lnTo>
                    <a:pt x="4056" y="757"/>
                  </a:lnTo>
                  <a:cubicBezTo>
                    <a:pt x="4070" y="779"/>
                    <a:pt x="4085" y="800"/>
                    <a:pt x="4101" y="821"/>
                  </a:cubicBezTo>
                  <a:lnTo>
                    <a:pt x="4101" y="821"/>
                  </a:lnTo>
                  <a:cubicBezTo>
                    <a:pt x="4091" y="815"/>
                    <a:pt x="4082" y="809"/>
                    <a:pt x="4073" y="803"/>
                  </a:cubicBezTo>
                  <a:lnTo>
                    <a:pt x="4073" y="803"/>
                  </a:lnTo>
                  <a:cubicBezTo>
                    <a:pt x="4015" y="757"/>
                    <a:pt x="3952" y="711"/>
                    <a:pt x="3872" y="665"/>
                  </a:cubicBezTo>
                  <a:lnTo>
                    <a:pt x="3815" y="791"/>
                  </a:lnTo>
                  <a:lnTo>
                    <a:pt x="3815" y="791"/>
                  </a:lnTo>
                  <a:lnTo>
                    <a:pt x="3761" y="888"/>
                  </a:lnTo>
                  <a:lnTo>
                    <a:pt x="3761" y="888"/>
                  </a:lnTo>
                  <a:cubicBezTo>
                    <a:pt x="3691" y="844"/>
                    <a:pt x="3613" y="808"/>
                    <a:pt x="3529" y="780"/>
                  </a:cubicBezTo>
                  <a:lnTo>
                    <a:pt x="3162" y="665"/>
                  </a:lnTo>
                  <a:lnTo>
                    <a:pt x="3162" y="665"/>
                  </a:lnTo>
                  <a:lnTo>
                    <a:pt x="3312" y="882"/>
                  </a:lnTo>
                  <a:lnTo>
                    <a:pt x="3312" y="882"/>
                  </a:lnTo>
                  <a:cubicBezTo>
                    <a:pt x="3287" y="859"/>
                    <a:pt x="3261" y="833"/>
                    <a:pt x="3231" y="803"/>
                  </a:cubicBezTo>
                  <a:lnTo>
                    <a:pt x="3048" y="963"/>
                  </a:lnTo>
                  <a:cubicBezTo>
                    <a:pt x="3130" y="1086"/>
                    <a:pt x="3212" y="1209"/>
                    <a:pt x="3308" y="1323"/>
                  </a:cubicBezTo>
                  <a:lnTo>
                    <a:pt x="3308" y="1323"/>
                  </a:lnTo>
                  <a:cubicBezTo>
                    <a:pt x="3299" y="1318"/>
                    <a:pt x="3289" y="1313"/>
                    <a:pt x="3277" y="1307"/>
                  </a:cubicBezTo>
                  <a:cubicBezTo>
                    <a:pt x="3220" y="1269"/>
                    <a:pt x="3163" y="1223"/>
                    <a:pt x="3106" y="1173"/>
                  </a:cubicBezTo>
                  <a:lnTo>
                    <a:pt x="3106" y="1173"/>
                  </a:lnTo>
                  <a:cubicBezTo>
                    <a:pt x="3061" y="1088"/>
                    <a:pt x="2995" y="1003"/>
                    <a:pt x="2910" y="917"/>
                  </a:cubicBezTo>
                  <a:lnTo>
                    <a:pt x="2876" y="952"/>
                  </a:lnTo>
                  <a:lnTo>
                    <a:pt x="2876" y="952"/>
                  </a:lnTo>
                  <a:cubicBezTo>
                    <a:pt x="2872" y="948"/>
                    <a:pt x="2868" y="944"/>
                    <a:pt x="2864" y="940"/>
                  </a:cubicBezTo>
                  <a:lnTo>
                    <a:pt x="2750" y="1078"/>
                  </a:lnTo>
                  <a:cubicBezTo>
                    <a:pt x="2750" y="1078"/>
                    <a:pt x="2750" y="1078"/>
                    <a:pt x="2750" y="1078"/>
                  </a:cubicBezTo>
                  <a:lnTo>
                    <a:pt x="2750" y="1078"/>
                  </a:lnTo>
                  <a:lnTo>
                    <a:pt x="2727" y="1101"/>
                  </a:lnTo>
                  <a:cubicBezTo>
                    <a:pt x="2778" y="1165"/>
                    <a:pt x="2844" y="1229"/>
                    <a:pt x="2916" y="1293"/>
                  </a:cubicBezTo>
                  <a:lnTo>
                    <a:pt x="2916" y="1293"/>
                  </a:lnTo>
                  <a:cubicBezTo>
                    <a:pt x="2958" y="1361"/>
                    <a:pt x="2978" y="1446"/>
                    <a:pt x="2956" y="1490"/>
                  </a:cubicBezTo>
                  <a:cubicBezTo>
                    <a:pt x="2944" y="1502"/>
                    <a:pt x="2916" y="1507"/>
                    <a:pt x="2879" y="1507"/>
                  </a:cubicBezTo>
                  <a:cubicBezTo>
                    <a:pt x="2841" y="1507"/>
                    <a:pt x="2796" y="1502"/>
                    <a:pt x="2750" y="1490"/>
                  </a:cubicBezTo>
                  <a:cubicBezTo>
                    <a:pt x="2682" y="1468"/>
                    <a:pt x="2571" y="1423"/>
                    <a:pt x="2502" y="1378"/>
                  </a:cubicBezTo>
                  <a:lnTo>
                    <a:pt x="2502" y="1378"/>
                  </a:lnTo>
                  <a:cubicBezTo>
                    <a:pt x="2499" y="1347"/>
                    <a:pt x="2498" y="1316"/>
                    <a:pt x="2498" y="1284"/>
                  </a:cubicBezTo>
                  <a:cubicBezTo>
                    <a:pt x="2475" y="1238"/>
                    <a:pt x="2475" y="1192"/>
                    <a:pt x="2452" y="1146"/>
                  </a:cubicBezTo>
                  <a:cubicBezTo>
                    <a:pt x="2452" y="1124"/>
                    <a:pt x="2429" y="1078"/>
                    <a:pt x="2406" y="1055"/>
                  </a:cubicBezTo>
                  <a:cubicBezTo>
                    <a:pt x="2360" y="940"/>
                    <a:pt x="2291" y="826"/>
                    <a:pt x="2223" y="734"/>
                  </a:cubicBezTo>
                  <a:cubicBezTo>
                    <a:pt x="2062" y="528"/>
                    <a:pt x="1879" y="367"/>
                    <a:pt x="1673" y="230"/>
                  </a:cubicBezTo>
                  <a:lnTo>
                    <a:pt x="1490" y="115"/>
                  </a:lnTo>
                  <a:lnTo>
                    <a:pt x="1458" y="240"/>
                  </a:lnTo>
                  <a:lnTo>
                    <a:pt x="1458" y="240"/>
                  </a:lnTo>
                  <a:cubicBezTo>
                    <a:pt x="1454" y="237"/>
                    <a:pt x="1449" y="233"/>
                    <a:pt x="1444" y="230"/>
                  </a:cubicBezTo>
                  <a:lnTo>
                    <a:pt x="112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5" name="Google Shape;2315;p61"/>
            <p:cNvSpPr/>
            <p:nvPr/>
          </p:nvSpPr>
          <p:spPr>
            <a:xfrm>
              <a:off x="5139425" y="4110300"/>
              <a:ext cx="516675" cy="64775"/>
            </a:xfrm>
            <a:custGeom>
              <a:avLst/>
              <a:gdLst/>
              <a:ahLst/>
              <a:cxnLst/>
              <a:rect l="l" t="t" r="r" b="b"/>
              <a:pathLst>
                <a:path w="20667" h="2591" extrusionOk="0">
                  <a:moveTo>
                    <a:pt x="18994" y="820"/>
                  </a:moveTo>
                  <a:lnTo>
                    <a:pt x="19047" y="836"/>
                  </a:lnTo>
                  <a:lnTo>
                    <a:pt x="19047" y="836"/>
                  </a:lnTo>
                  <a:cubicBezTo>
                    <a:pt x="19030" y="830"/>
                    <a:pt x="19012" y="824"/>
                    <a:pt x="18994" y="820"/>
                  </a:cubicBezTo>
                  <a:close/>
                  <a:moveTo>
                    <a:pt x="19147" y="856"/>
                  </a:moveTo>
                  <a:cubicBezTo>
                    <a:pt x="19204" y="875"/>
                    <a:pt x="19259" y="893"/>
                    <a:pt x="19314" y="911"/>
                  </a:cubicBezTo>
                  <a:cubicBezTo>
                    <a:pt x="19270" y="893"/>
                    <a:pt x="19211" y="875"/>
                    <a:pt x="19147" y="856"/>
                  </a:cubicBezTo>
                  <a:close/>
                  <a:moveTo>
                    <a:pt x="20222" y="1167"/>
                  </a:moveTo>
                  <a:lnTo>
                    <a:pt x="20222" y="1167"/>
                  </a:lnTo>
                  <a:cubicBezTo>
                    <a:pt x="20309" y="1191"/>
                    <a:pt x="20394" y="1234"/>
                    <a:pt x="20437" y="1278"/>
                  </a:cubicBezTo>
                  <a:cubicBezTo>
                    <a:pt x="20483" y="1301"/>
                    <a:pt x="20506" y="1324"/>
                    <a:pt x="20483" y="1324"/>
                  </a:cubicBezTo>
                  <a:cubicBezTo>
                    <a:pt x="20483" y="1304"/>
                    <a:pt x="20360" y="1231"/>
                    <a:pt x="20222" y="1167"/>
                  </a:cubicBezTo>
                  <a:close/>
                  <a:moveTo>
                    <a:pt x="2186" y="0"/>
                  </a:moveTo>
                  <a:cubicBezTo>
                    <a:pt x="2143" y="0"/>
                    <a:pt x="1867" y="58"/>
                    <a:pt x="1824" y="58"/>
                  </a:cubicBezTo>
                  <a:cubicBezTo>
                    <a:pt x="1811" y="58"/>
                    <a:pt x="1818" y="53"/>
                    <a:pt x="1856" y="41"/>
                  </a:cubicBezTo>
                  <a:lnTo>
                    <a:pt x="1856" y="41"/>
                  </a:lnTo>
                  <a:cubicBezTo>
                    <a:pt x="1489" y="132"/>
                    <a:pt x="1123" y="224"/>
                    <a:pt x="756" y="361"/>
                  </a:cubicBezTo>
                  <a:cubicBezTo>
                    <a:pt x="596" y="430"/>
                    <a:pt x="413" y="499"/>
                    <a:pt x="229" y="636"/>
                  </a:cubicBezTo>
                  <a:cubicBezTo>
                    <a:pt x="161" y="705"/>
                    <a:pt x="69" y="797"/>
                    <a:pt x="46" y="934"/>
                  </a:cubicBezTo>
                  <a:cubicBezTo>
                    <a:pt x="0" y="1072"/>
                    <a:pt x="23" y="1209"/>
                    <a:pt x="92" y="1301"/>
                  </a:cubicBezTo>
                  <a:cubicBezTo>
                    <a:pt x="206" y="1507"/>
                    <a:pt x="367" y="1645"/>
                    <a:pt x="573" y="1736"/>
                  </a:cubicBezTo>
                  <a:cubicBezTo>
                    <a:pt x="779" y="1805"/>
                    <a:pt x="962" y="1828"/>
                    <a:pt x="1169" y="1828"/>
                  </a:cubicBezTo>
                  <a:cubicBezTo>
                    <a:pt x="1224" y="1831"/>
                    <a:pt x="1280" y="1833"/>
                    <a:pt x="1335" y="1833"/>
                  </a:cubicBezTo>
                  <a:cubicBezTo>
                    <a:pt x="1554" y="1833"/>
                    <a:pt x="1775" y="1812"/>
                    <a:pt x="1981" y="1812"/>
                  </a:cubicBezTo>
                  <a:cubicBezTo>
                    <a:pt x="2073" y="1812"/>
                    <a:pt x="2162" y="1816"/>
                    <a:pt x="2245" y="1828"/>
                  </a:cubicBezTo>
                  <a:lnTo>
                    <a:pt x="2543" y="1828"/>
                  </a:lnTo>
                  <a:cubicBezTo>
                    <a:pt x="2635" y="1851"/>
                    <a:pt x="2704" y="1851"/>
                    <a:pt x="2795" y="1851"/>
                  </a:cubicBezTo>
                  <a:cubicBezTo>
                    <a:pt x="2979" y="1874"/>
                    <a:pt x="3162" y="1897"/>
                    <a:pt x="3345" y="1942"/>
                  </a:cubicBezTo>
                  <a:cubicBezTo>
                    <a:pt x="3689" y="1988"/>
                    <a:pt x="4055" y="2057"/>
                    <a:pt x="4422" y="2126"/>
                  </a:cubicBezTo>
                  <a:cubicBezTo>
                    <a:pt x="5178" y="2217"/>
                    <a:pt x="5934" y="2240"/>
                    <a:pt x="6690" y="2263"/>
                  </a:cubicBezTo>
                  <a:lnTo>
                    <a:pt x="8225" y="2263"/>
                  </a:lnTo>
                  <a:cubicBezTo>
                    <a:pt x="8271" y="2263"/>
                    <a:pt x="8317" y="2286"/>
                    <a:pt x="8363" y="2286"/>
                  </a:cubicBezTo>
                  <a:cubicBezTo>
                    <a:pt x="9188" y="2355"/>
                    <a:pt x="10196" y="2492"/>
                    <a:pt x="11227" y="2561"/>
                  </a:cubicBezTo>
                  <a:cubicBezTo>
                    <a:pt x="11547" y="2582"/>
                    <a:pt x="11867" y="2590"/>
                    <a:pt x="12184" y="2590"/>
                  </a:cubicBezTo>
                  <a:cubicBezTo>
                    <a:pt x="12908" y="2590"/>
                    <a:pt x="13613" y="2547"/>
                    <a:pt x="14251" y="2515"/>
                  </a:cubicBezTo>
                  <a:cubicBezTo>
                    <a:pt x="14709" y="2492"/>
                    <a:pt x="15122" y="2492"/>
                    <a:pt x="15488" y="2469"/>
                  </a:cubicBezTo>
                  <a:lnTo>
                    <a:pt x="15763" y="2469"/>
                  </a:lnTo>
                  <a:cubicBezTo>
                    <a:pt x="15832" y="2469"/>
                    <a:pt x="15924" y="2446"/>
                    <a:pt x="15992" y="2446"/>
                  </a:cubicBezTo>
                  <a:cubicBezTo>
                    <a:pt x="16130" y="2446"/>
                    <a:pt x="16267" y="2423"/>
                    <a:pt x="16382" y="2423"/>
                  </a:cubicBezTo>
                  <a:lnTo>
                    <a:pt x="16542" y="2401"/>
                  </a:lnTo>
                  <a:cubicBezTo>
                    <a:pt x="17023" y="2378"/>
                    <a:pt x="17550" y="2332"/>
                    <a:pt x="18077" y="2263"/>
                  </a:cubicBezTo>
                  <a:cubicBezTo>
                    <a:pt x="18215" y="2240"/>
                    <a:pt x="18329" y="2240"/>
                    <a:pt x="18467" y="2217"/>
                  </a:cubicBezTo>
                  <a:cubicBezTo>
                    <a:pt x="18513" y="2194"/>
                    <a:pt x="18581" y="2194"/>
                    <a:pt x="18650" y="2171"/>
                  </a:cubicBezTo>
                  <a:lnTo>
                    <a:pt x="18742" y="2149"/>
                  </a:lnTo>
                  <a:lnTo>
                    <a:pt x="18787" y="2149"/>
                  </a:lnTo>
                  <a:cubicBezTo>
                    <a:pt x="18787" y="2149"/>
                    <a:pt x="18833" y="2126"/>
                    <a:pt x="18833" y="2126"/>
                  </a:cubicBezTo>
                  <a:cubicBezTo>
                    <a:pt x="19039" y="2057"/>
                    <a:pt x="19292" y="2011"/>
                    <a:pt x="19475" y="1965"/>
                  </a:cubicBezTo>
                  <a:cubicBezTo>
                    <a:pt x="19658" y="1897"/>
                    <a:pt x="19841" y="1851"/>
                    <a:pt x="20025" y="1805"/>
                  </a:cubicBezTo>
                  <a:cubicBezTo>
                    <a:pt x="20116" y="1759"/>
                    <a:pt x="20208" y="1736"/>
                    <a:pt x="20300" y="1690"/>
                  </a:cubicBezTo>
                  <a:cubicBezTo>
                    <a:pt x="20391" y="1645"/>
                    <a:pt x="20483" y="1622"/>
                    <a:pt x="20575" y="1507"/>
                  </a:cubicBezTo>
                  <a:lnTo>
                    <a:pt x="20575" y="1507"/>
                  </a:lnTo>
                  <a:cubicBezTo>
                    <a:pt x="20483" y="1599"/>
                    <a:pt x="20414" y="1622"/>
                    <a:pt x="20323" y="1667"/>
                  </a:cubicBezTo>
                  <a:cubicBezTo>
                    <a:pt x="20282" y="1681"/>
                    <a:pt x="20241" y="1695"/>
                    <a:pt x="20195" y="1708"/>
                  </a:cubicBezTo>
                  <a:lnTo>
                    <a:pt x="20195" y="1708"/>
                  </a:lnTo>
                  <a:cubicBezTo>
                    <a:pt x="20264" y="1684"/>
                    <a:pt x="20321" y="1653"/>
                    <a:pt x="20368" y="1622"/>
                  </a:cubicBezTo>
                  <a:cubicBezTo>
                    <a:pt x="20414" y="1599"/>
                    <a:pt x="20460" y="1576"/>
                    <a:pt x="20506" y="1553"/>
                  </a:cubicBezTo>
                  <a:cubicBezTo>
                    <a:pt x="20552" y="1530"/>
                    <a:pt x="20597" y="1461"/>
                    <a:pt x="20620" y="1415"/>
                  </a:cubicBezTo>
                  <a:cubicBezTo>
                    <a:pt x="20666" y="1301"/>
                    <a:pt x="20529" y="1209"/>
                    <a:pt x="20483" y="1163"/>
                  </a:cubicBezTo>
                  <a:cubicBezTo>
                    <a:pt x="20414" y="1140"/>
                    <a:pt x="20368" y="1118"/>
                    <a:pt x="20345" y="1095"/>
                  </a:cubicBezTo>
                  <a:cubicBezTo>
                    <a:pt x="20046" y="978"/>
                    <a:pt x="19928" y="946"/>
                    <a:pt x="19903" y="946"/>
                  </a:cubicBezTo>
                  <a:cubicBezTo>
                    <a:pt x="19894" y="946"/>
                    <a:pt x="19898" y="951"/>
                    <a:pt x="19910" y="957"/>
                  </a:cubicBezTo>
                  <a:cubicBezTo>
                    <a:pt x="19956" y="980"/>
                    <a:pt x="20139" y="1049"/>
                    <a:pt x="20277" y="1140"/>
                  </a:cubicBezTo>
                  <a:cubicBezTo>
                    <a:pt x="20391" y="1186"/>
                    <a:pt x="20368" y="1186"/>
                    <a:pt x="20345" y="1186"/>
                  </a:cubicBezTo>
                  <a:cubicBezTo>
                    <a:pt x="20345" y="1186"/>
                    <a:pt x="20359" y="1186"/>
                    <a:pt x="20425" y="1236"/>
                  </a:cubicBezTo>
                  <a:lnTo>
                    <a:pt x="20425" y="1236"/>
                  </a:lnTo>
                  <a:cubicBezTo>
                    <a:pt x="20389" y="1216"/>
                    <a:pt x="20343" y="1191"/>
                    <a:pt x="20288" y="1173"/>
                  </a:cubicBezTo>
                  <a:lnTo>
                    <a:pt x="20288" y="1173"/>
                  </a:lnTo>
                  <a:cubicBezTo>
                    <a:pt x="20348" y="1200"/>
                    <a:pt x="20405" y="1229"/>
                    <a:pt x="20458" y="1262"/>
                  </a:cubicBezTo>
                  <a:lnTo>
                    <a:pt x="20458" y="1262"/>
                  </a:lnTo>
                  <a:cubicBezTo>
                    <a:pt x="20446" y="1252"/>
                    <a:pt x="20435" y="1244"/>
                    <a:pt x="20425" y="1236"/>
                  </a:cubicBezTo>
                  <a:lnTo>
                    <a:pt x="20425" y="1236"/>
                  </a:lnTo>
                  <a:cubicBezTo>
                    <a:pt x="20438" y="1243"/>
                    <a:pt x="20449" y="1250"/>
                    <a:pt x="20460" y="1255"/>
                  </a:cubicBezTo>
                  <a:cubicBezTo>
                    <a:pt x="20492" y="1271"/>
                    <a:pt x="20502" y="1287"/>
                    <a:pt x="20497" y="1287"/>
                  </a:cubicBezTo>
                  <a:cubicBezTo>
                    <a:pt x="20494" y="1287"/>
                    <a:pt x="20490" y="1285"/>
                    <a:pt x="20483" y="1278"/>
                  </a:cubicBezTo>
                  <a:cubicBezTo>
                    <a:pt x="20475" y="1272"/>
                    <a:pt x="20466" y="1267"/>
                    <a:pt x="20458" y="1262"/>
                  </a:cubicBezTo>
                  <a:lnTo>
                    <a:pt x="20458" y="1262"/>
                  </a:lnTo>
                  <a:cubicBezTo>
                    <a:pt x="20472" y="1273"/>
                    <a:pt x="20488" y="1286"/>
                    <a:pt x="20506" y="1301"/>
                  </a:cubicBezTo>
                  <a:cubicBezTo>
                    <a:pt x="20423" y="1246"/>
                    <a:pt x="20352" y="1205"/>
                    <a:pt x="20281" y="1171"/>
                  </a:cubicBezTo>
                  <a:lnTo>
                    <a:pt x="20281" y="1171"/>
                  </a:lnTo>
                  <a:cubicBezTo>
                    <a:pt x="20283" y="1172"/>
                    <a:pt x="20286" y="1172"/>
                    <a:pt x="20288" y="1173"/>
                  </a:cubicBezTo>
                  <a:lnTo>
                    <a:pt x="20288" y="1173"/>
                  </a:lnTo>
                  <a:cubicBezTo>
                    <a:pt x="20280" y="1170"/>
                    <a:pt x="20272" y="1166"/>
                    <a:pt x="20264" y="1163"/>
                  </a:cubicBezTo>
                  <a:lnTo>
                    <a:pt x="20264" y="1163"/>
                  </a:lnTo>
                  <a:cubicBezTo>
                    <a:pt x="20164" y="1115"/>
                    <a:pt x="20063" y="1078"/>
                    <a:pt x="19933" y="1026"/>
                  </a:cubicBezTo>
                  <a:cubicBezTo>
                    <a:pt x="19917" y="1026"/>
                    <a:pt x="20000" y="1059"/>
                    <a:pt x="20106" y="1102"/>
                  </a:cubicBezTo>
                  <a:lnTo>
                    <a:pt x="20106" y="1102"/>
                  </a:lnTo>
                  <a:cubicBezTo>
                    <a:pt x="19988" y="1060"/>
                    <a:pt x="19866" y="1023"/>
                    <a:pt x="19750" y="980"/>
                  </a:cubicBezTo>
                  <a:lnTo>
                    <a:pt x="19750" y="980"/>
                  </a:lnTo>
                  <a:cubicBezTo>
                    <a:pt x="19776" y="993"/>
                    <a:pt x="19856" y="1022"/>
                    <a:pt x="19959" y="1061"/>
                  </a:cubicBezTo>
                  <a:lnTo>
                    <a:pt x="19959" y="1061"/>
                  </a:lnTo>
                  <a:cubicBezTo>
                    <a:pt x="19893" y="1039"/>
                    <a:pt x="19843" y="1026"/>
                    <a:pt x="19818" y="1026"/>
                  </a:cubicBezTo>
                  <a:cubicBezTo>
                    <a:pt x="19818" y="1026"/>
                    <a:pt x="20071" y="1118"/>
                    <a:pt x="20185" y="1163"/>
                  </a:cubicBezTo>
                  <a:cubicBezTo>
                    <a:pt x="19818" y="1026"/>
                    <a:pt x="19521" y="934"/>
                    <a:pt x="19406" y="911"/>
                  </a:cubicBezTo>
                  <a:cubicBezTo>
                    <a:pt x="19380" y="906"/>
                    <a:pt x="19364" y="903"/>
                    <a:pt x="19358" y="903"/>
                  </a:cubicBezTo>
                  <a:cubicBezTo>
                    <a:pt x="19336" y="903"/>
                    <a:pt x="19437" y="937"/>
                    <a:pt x="19704" y="1026"/>
                  </a:cubicBezTo>
                  <a:cubicBezTo>
                    <a:pt x="19511" y="973"/>
                    <a:pt x="19277" y="907"/>
                    <a:pt x="19054" y="827"/>
                  </a:cubicBezTo>
                  <a:lnTo>
                    <a:pt x="19054" y="827"/>
                  </a:lnTo>
                  <a:cubicBezTo>
                    <a:pt x="19086" y="837"/>
                    <a:pt x="19117" y="847"/>
                    <a:pt x="19147" y="856"/>
                  </a:cubicBezTo>
                  <a:lnTo>
                    <a:pt x="19147" y="856"/>
                  </a:lnTo>
                  <a:cubicBezTo>
                    <a:pt x="19111" y="844"/>
                    <a:pt x="19075" y="833"/>
                    <a:pt x="19037" y="821"/>
                  </a:cubicBezTo>
                  <a:lnTo>
                    <a:pt x="19037" y="821"/>
                  </a:lnTo>
                  <a:cubicBezTo>
                    <a:pt x="18975" y="799"/>
                    <a:pt x="18915" y="775"/>
                    <a:pt x="18856" y="751"/>
                  </a:cubicBezTo>
                  <a:lnTo>
                    <a:pt x="18856" y="751"/>
                  </a:lnTo>
                  <a:cubicBezTo>
                    <a:pt x="18886" y="766"/>
                    <a:pt x="18918" y="779"/>
                    <a:pt x="18952" y="792"/>
                  </a:cubicBezTo>
                  <a:lnTo>
                    <a:pt x="18952" y="792"/>
                  </a:lnTo>
                  <a:lnTo>
                    <a:pt x="18971" y="797"/>
                  </a:lnTo>
                  <a:cubicBezTo>
                    <a:pt x="18976" y="799"/>
                    <a:pt x="18981" y="802"/>
                    <a:pt x="18987" y="805"/>
                  </a:cubicBezTo>
                  <a:lnTo>
                    <a:pt x="18987" y="805"/>
                  </a:lnTo>
                  <a:cubicBezTo>
                    <a:pt x="18975" y="801"/>
                    <a:pt x="18964" y="796"/>
                    <a:pt x="18952" y="792"/>
                  </a:cubicBezTo>
                  <a:lnTo>
                    <a:pt x="18952" y="792"/>
                  </a:lnTo>
                  <a:lnTo>
                    <a:pt x="18879" y="774"/>
                  </a:lnTo>
                  <a:lnTo>
                    <a:pt x="18879" y="774"/>
                  </a:lnTo>
                  <a:cubicBezTo>
                    <a:pt x="18918" y="785"/>
                    <a:pt x="18955" y="796"/>
                    <a:pt x="18992" y="807"/>
                  </a:cubicBezTo>
                  <a:lnTo>
                    <a:pt x="18992" y="807"/>
                  </a:lnTo>
                  <a:cubicBezTo>
                    <a:pt x="18990" y="806"/>
                    <a:pt x="18988" y="806"/>
                    <a:pt x="18987" y="805"/>
                  </a:cubicBezTo>
                  <a:lnTo>
                    <a:pt x="18987" y="805"/>
                  </a:lnTo>
                  <a:cubicBezTo>
                    <a:pt x="18994" y="807"/>
                    <a:pt x="19002" y="810"/>
                    <a:pt x="19010" y="813"/>
                  </a:cubicBezTo>
                  <a:lnTo>
                    <a:pt x="19010" y="813"/>
                  </a:lnTo>
                  <a:cubicBezTo>
                    <a:pt x="19004" y="811"/>
                    <a:pt x="18998" y="809"/>
                    <a:pt x="18992" y="807"/>
                  </a:cubicBezTo>
                  <a:lnTo>
                    <a:pt x="18992" y="807"/>
                  </a:lnTo>
                  <a:cubicBezTo>
                    <a:pt x="19020" y="821"/>
                    <a:pt x="19050" y="834"/>
                    <a:pt x="19081" y="846"/>
                  </a:cubicBezTo>
                  <a:lnTo>
                    <a:pt x="19081" y="846"/>
                  </a:lnTo>
                  <a:lnTo>
                    <a:pt x="19047" y="836"/>
                  </a:lnTo>
                  <a:lnTo>
                    <a:pt x="19047" y="836"/>
                  </a:lnTo>
                  <a:cubicBezTo>
                    <a:pt x="19114" y="860"/>
                    <a:pt x="19173" y="893"/>
                    <a:pt x="19246" y="911"/>
                  </a:cubicBezTo>
                  <a:cubicBezTo>
                    <a:pt x="19589" y="1026"/>
                    <a:pt x="19910" y="1140"/>
                    <a:pt x="20093" y="1209"/>
                  </a:cubicBezTo>
                  <a:cubicBezTo>
                    <a:pt x="20162" y="1232"/>
                    <a:pt x="20254" y="1278"/>
                    <a:pt x="20345" y="1324"/>
                  </a:cubicBezTo>
                  <a:lnTo>
                    <a:pt x="20391" y="1347"/>
                  </a:lnTo>
                  <a:cubicBezTo>
                    <a:pt x="20403" y="1358"/>
                    <a:pt x="20403" y="1358"/>
                    <a:pt x="20400" y="1358"/>
                  </a:cubicBezTo>
                  <a:cubicBezTo>
                    <a:pt x="20397" y="1358"/>
                    <a:pt x="20391" y="1358"/>
                    <a:pt x="20391" y="1370"/>
                  </a:cubicBezTo>
                  <a:cubicBezTo>
                    <a:pt x="20391" y="1370"/>
                    <a:pt x="20368" y="1392"/>
                    <a:pt x="20368" y="1392"/>
                  </a:cubicBezTo>
                  <a:cubicBezTo>
                    <a:pt x="20323" y="1415"/>
                    <a:pt x="20300" y="1438"/>
                    <a:pt x="20254" y="1461"/>
                  </a:cubicBezTo>
                  <a:cubicBezTo>
                    <a:pt x="20162" y="1507"/>
                    <a:pt x="20071" y="1530"/>
                    <a:pt x="19979" y="1553"/>
                  </a:cubicBezTo>
                  <a:cubicBezTo>
                    <a:pt x="19635" y="1667"/>
                    <a:pt x="19246" y="1736"/>
                    <a:pt x="18856" y="1851"/>
                  </a:cubicBezTo>
                  <a:cubicBezTo>
                    <a:pt x="18123" y="2034"/>
                    <a:pt x="17344" y="2080"/>
                    <a:pt x="16565" y="2126"/>
                  </a:cubicBezTo>
                  <a:cubicBezTo>
                    <a:pt x="16565" y="2149"/>
                    <a:pt x="16657" y="2149"/>
                    <a:pt x="16519" y="2149"/>
                  </a:cubicBezTo>
                  <a:cubicBezTo>
                    <a:pt x="16313" y="2171"/>
                    <a:pt x="16130" y="2171"/>
                    <a:pt x="15946" y="2194"/>
                  </a:cubicBezTo>
                  <a:cubicBezTo>
                    <a:pt x="15855" y="2194"/>
                    <a:pt x="15763" y="2217"/>
                    <a:pt x="15672" y="2217"/>
                  </a:cubicBezTo>
                  <a:lnTo>
                    <a:pt x="15351" y="2217"/>
                  </a:lnTo>
                  <a:cubicBezTo>
                    <a:pt x="15030" y="2217"/>
                    <a:pt x="14709" y="2240"/>
                    <a:pt x="14366" y="2240"/>
                  </a:cubicBezTo>
                  <a:cubicBezTo>
                    <a:pt x="13747" y="2263"/>
                    <a:pt x="13151" y="2309"/>
                    <a:pt x="12533" y="2332"/>
                  </a:cubicBezTo>
                  <a:lnTo>
                    <a:pt x="11547" y="2332"/>
                  </a:lnTo>
                  <a:cubicBezTo>
                    <a:pt x="11479" y="2332"/>
                    <a:pt x="11433" y="2309"/>
                    <a:pt x="11387" y="2309"/>
                  </a:cubicBezTo>
                  <a:cubicBezTo>
                    <a:pt x="11341" y="2309"/>
                    <a:pt x="11318" y="2309"/>
                    <a:pt x="11318" y="2332"/>
                  </a:cubicBezTo>
                  <a:cubicBezTo>
                    <a:pt x="11158" y="2309"/>
                    <a:pt x="11021" y="2309"/>
                    <a:pt x="10883" y="2286"/>
                  </a:cubicBezTo>
                  <a:cubicBezTo>
                    <a:pt x="9990" y="2240"/>
                    <a:pt x="9096" y="2103"/>
                    <a:pt x="8157" y="2034"/>
                  </a:cubicBezTo>
                  <a:cubicBezTo>
                    <a:pt x="7777" y="2043"/>
                    <a:pt x="7390" y="2049"/>
                    <a:pt x="6997" y="2049"/>
                  </a:cubicBezTo>
                  <a:cubicBezTo>
                    <a:pt x="6443" y="2049"/>
                    <a:pt x="5879" y="2038"/>
                    <a:pt x="5316" y="2011"/>
                  </a:cubicBezTo>
                  <a:cubicBezTo>
                    <a:pt x="4880" y="1988"/>
                    <a:pt x="4468" y="1942"/>
                    <a:pt x="4078" y="1874"/>
                  </a:cubicBezTo>
                  <a:cubicBezTo>
                    <a:pt x="3781" y="1828"/>
                    <a:pt x="3460" y="1759"/>
                    <a:pt x="3116" y="1713"/>
                  </a:cubicBezTo>
                  <a:cubicBezTo>
                    <a:pt x="2956" y="1690"/>
                    <a:pt x="2795" y="1667"/>
                    <a:pt x="2612" y="1645"/>
                  </a:cubicBezTo>
                  <a:lnTo>
                    <a:pt x="2268" y="1645"/>
                  </a:lnTo>
                  <a:cubicBezTo>
                    <a:pt x="2245" y="1622"/>
                    <a:pt x="2200" y="1622"/>
                    <a:pt x="2154" y="1622"/>
                  </a:cubicBezTo>
                  <a:cubicBezTo>
                    <a:pt x="2200" y="1645"/>
                    <a:pt x="1879" y="1645"/>
                    <a:pt x="1558" y="1667"/>
                  </a:cubicBezTo>
                  <a:cubicBezTo>
                    <a:pt x="1260" y="1713"/>
                    <a:pt x="962" y="1690"/>
                    <a:pt x="1123" y="1713"/>
                  </a:cubicBezTo>
                  <a:cubicBezTo>
                    <a:pt x="917" y="1713"/>
                    <a:pt x="665" y="1667"/>
                    <a:pt x="481" y="1553"/>
                  </a:cubicBezTo>
                  <a:cubicBezTo>
                    <a:pt x="298" y="1461"/>
                    <a:pt x="229" y="1324"/>
                    <a:pt x="206" y="1301"/>
                  </a:cubicBezTo>
                  <a:cubicBezTo>
                    <a:pt x="183" y="1301"/>
                    <a:pt x="161" y="1278"/>
                    <a:pt x="138" y="1209"/>
                  </a:cubicBezTo>
                  <a:cubicBezTo>
                    <a:pt x="92" y="1163"/>
                    <a:pt x="69" y="1049"/>
                    <a:pt x="115" y="911"/>
                  </a:cubicBezTo>
                  <a:cubicBezTo>
                    <a:pt x="206" y="659"/>
                    <a:pt x="527" y="453"/>
                    <a:pt x="1031" y="293"/>
                  </a:cubicBezTo>
                  <a:cubicBezTo>
                    <a:pt x="1421" y="155"/>
                    <a:pt x="2039" y="64"/>
                    <a:pt x="2154" y="18"/>
                  </a:cubicBezTo>
                  <a:cubicBezTo>
                    <a:pt x="2192" y="5"/>
                    <a:pt x="2199" y="0"/>
                    <a:pt x="21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 name="Google Shape;2316;p61"/>
            <p:cNvSpPr/>
            <p:nvPr/>
          </p:nvSpPr>
          <p:spPr>
            <a:xfrm>
              <a:off x="5065525" y="4099225"/>
              <a:ext cx="662750" cy="106625"/>
            </a:xfrm>
            <a:custGeom>
              <a:avLst/>
              <a:gdLst/>
              <a:ahLst/>
              <a:cxnLst/>
              <a:rect l="l" t="t" r="r" b="b"/>
              <a:pathLst>
                <a:path w="26510" h="4265" extrusionOk="0">
                  <a:moveTo>
                    <a:pt x="21995" y="323"/>
                  </a:moveTo>
                  <a:cubicBezTo>
                    <a:pt x="21999" y="324"/>
                    <a:pt x="22003" y="324"/>
                    <a:pt x="22006" y="325"/>
                  </a:cubicBezTo>
                  <a:lnTo>
                    <a:pt x="22006" y="325"/>
                  </a:lnTo>
                  <a:cubicBezTo>
                    <a:pt x="22002" y="324"/>
                    <a:pt x="21999" y="323"/>
                    <a:pt x="21995" y="323"/>
                  </a:cubicBezTo>
                  <a:close/>
                  <a:moveTo>
                    <a:pt x="22006" y="325"/>
                  </a:moveTo>
                  <a:lnTo>
                    <a:pt x="22006" y="325"/>
                  </a:lnTo>
                  <a:cubicBezTo>
                    <a:pt x="22008" y="325"/>
                    <a:pt x="22009" y="325"/>
                    <a:pt x="22010" y="325"/>
                  </a:cubicBezTo>
                  <a:lnTo>
                    <a:pt x="22010" y="325"/>
                  </a:lnTo>
                  <a:cubicBezTo>
                    <a:pt x="22013" y="326"/>
                    <a:pt x="22016" y="326"/>
                    <a:pt x="22020" y="326"/>
                  </a:cubicBezTo>
                  <a:lnTo>
                    <a:pt x="22020" y="326"/>
                  </a:lnTo>
                  <a:cubicBezTo>
                    <a:pt x="22015" y="326"/>
                    <a:pt x="22011" y="325"/>
                    <a:pt x="22006" y="325"/>
                  </a:cubicBezTo>
                  <a:close/>
                  <a:moveTo>
                    <a:pt x="21950" y="323"/>
                  </a:moveTo>
                  <a:cubicBezTo>
                    <a:pt x="21974" y="325"/>
                    <a:pt x="21998" y="327"/>
                    <a:pt x="22023" y="329"/>
                  </a:cubicBezTo>
                  <a:lnTo>
                    <a:pt x="22023" y="329"/>
                  </a:lnTo>
                  <a:cubicBezTo>
                    <a:pt x="22019" y="327"/>
                    <a:pt x="22014" y="326"/>
                    <a:pt x="22010" y="325"/>
                  </a:cubicBezTo>
                  <a:lnTo>
                    <a:pt x="22010" y="325"/>
                  </a:lnTo>
                  <a:cubicBezTo>
                    <a:pt x="21989" y="324"/>
                    <a:pt x="21969" y="323"/>
                    <a:pt x="21950" y="323"/>
                  </a:cubicBezTo>
                  <a:close/>
                  <a:moveTo>
                    <a:pt x="22020" y="326"/>
                  </a:moveTo>
                  <a:cubicBezTo>
                    <a:pt x="22076" y="332"/>
                    <a:pt x="22134" y="339"/>
                    <a:pt x="22193" y="345"/>
                  </a:cubicBezTo>
                  <a:lnTo>
                    <a:pt x="22193" y="345"/>
                  </a:lnTo>
                  <a:cubicBezTo>
                    <a:pt x="22131" y="337"/>
                    <a:pt x="22072" y="330"/>
                    <a:pt x="22020" y="326"/>
                  </a:cubicBezTo>
                  <a:close/>
                  <a:moveTo>
                    <a:pt x="22670" y="403"/>
                  </a:moveTo>
                  <a:cubicBezTo>
                    <a:pt x="22667" y="403"/>
                    <a:pt x="22686" y="406"/>
                    <a:pt x="22725" y="412"/>
                  </a:cubicBezTo>
                  <a:lnTo>
                    <a:pt x="22725" y="412"/>
                  </a:lnTo>
                  <a:cubicBezTo>
                    <a:pt x="22690" y="406"/>
                    <a:pt x="22672" y="403"/>
                    <a:pt x="22670" y="403"/>
                  </a:cubicBezTo>
                  <a:close/>
                  <a:moveTo>
                    <a:pt x="23890" y="637"/>
                  </a:moveTo>
                  <a:cubicBezTo>
                    <a:pt x="23900" y="639"/>
                    <a:pt x="23910" y="642"/>
                    <a:pt x="23920" y="644"/>
                  </a:cubicBezTo>
                  <a:cubicBezTo>
                    <a:pt x="23931" y="647"/>
                    <a:pt x="23942" y="651"/>
                    <a:pt x="23953" y="654"/>
                  </a:cubicBezTo>
                  <a:lnTo>
                    <a:pt x="23953" y="654"/>
                  </a:lnTo>
                  <a:cubicBezTo>
                    <a:pt x="23932" y="648"/>
                    <a:pt x="23911" y="642"/>
                    <a:pt x="23890" y="637"/>
                  </a:cubicBezTo>
                  <a:close/>
                  <a:moveTo>
                    <a:pt x="24376" y="780"/>
                  </a:moveTo>
                  <a:lnTo>
                    <a:pt x="24376" y="780"/>
                  </a:lnTo>
                  <a:cubicBezTo>
                    <a:pt x="24428" y="796"/>
                    <a:pt x="24455" y="804"/>
                    <a:pt x="24447" y="804"/>
                  </a:cubicBezTo>
                  <a:cubicBezTo>
                    <a:pt x="24429" y="798"/>
                    <a:pt x="24405" y="789"/>
                    <a:pt x="24376" y="780"/>
                  </a:cubicBezTo>
                  <a:close/>
                  <a:moveTo>
                    <a:pt x="3377" y="0"/>
                  </a:moveTo>
                  <a:cubicBezTo>
                    <a:pt x="3345" y="0"/>
                    <a:pt x="2888" y="142"/>
                    <a:pt x="2856" y="142"/>
                  </a:cubicBezTo>
                  <a:cubicBezTo>
                    <a:pt x="2849" y="142"/>
                    <a:pt x="2864" y="135"/>
                    <a:pt x="2910" y="117"/>
                  </a:cubicBezTo>
                  <a:lnTo>
                    <a:pt x="2910" y="117"/>
                  </a:lnTo>
                  <a:cubicBezTo>
                    <a:pt x="2383" y="300"/>
                    <a:pt x="1879" y="461"/>
                    <a:pt x="1375" y="690"/>
                  </a:cubicBezTo>
                  <a:cubicBezTo>
                    <a:pt x="1123" y="804"/>
                    <a:pt x="894" y="919"/>
                    <a:pt x="642" y="1079"/>
                  </a:cubicBezTo>
                  <a:cubicBezTo>
                    <a:pt x="413" y="1240"/>
                    <a:pt x="184" y="1400"/>
                    <a:pt x="46" y="1721"/>
                  </a:cubicBezTo>
                  <a:cubicBezTo>
                    <a:pt x="1" y="1881"/>
                    <a:pt x="1" y="2065"/>
                    <a:pt x="46" y="2202"/>
                  </a:cubicBezTo>
                  <a:cubicBezTo>
                    <a:pt x="92" y="2362"/>
                    <a:pt x="207" y="2477"/>
                    <a:pt x="298" y="2592"/>
                  </a:cubicBezTo>
                  <a:cubicBezTo>
                    <a:pt x="505" y="2798"/>
                    <a:pt x="734" y="2958"/>
                    <a:pt x="986" y="3073"/>
                  </a:cubicBezTo>
                  <a:cubicBezTo>
                    <a:pt x="1490" y="3325"/>
                    <a:pt x="2040" y="3439"/>
                    <a:pt x="2567" y="3531"/>
                  </a:cubicBezTo>
                  <a:cubicBezTo>
                    <a:pt x="3621" y="3714"/>
                    <a:pt x="4697" y="3737"/>
                    <a:pt x="5751" y="3829"/>
                  </a:cubicBezTo>
                  <a:cubicBezTo>
                    <a:pt x="6805" y="3920"/>
                    <a:pt x="7882" y="3989"/>
                    <a:pt x="8982" y="4058"/>
                  </a:cubicBezTo>
                  <a:cubicBezTo>
                    <a:pt x="9715" y="4104"/>
                    <a:pt x="12579" y="4264"/>
                    <a:pt x="15580" y="4264"/>
                  </a:cubicBezTo>
                  <a:cubicBezTo>
                    <a:pt x="17092" y="4264"/>
                    <a:pt x="18628" y="4218"/>
                    <a:pt x="19933" y="4127"/>
                  </a:cubicBezTo>
                  <a:cubicBezTo>
                    <a:pt x="21262" y="4035"/>
                    <a:pt x="22362" y="3898"/>
                    <a:pt x="23004" y="3806"/>
                  </a:cubicBezTo>
                  <a:lnTo>
                    <a:pt x="23233" y="3760"/>
                  </a:lnTo>
                  <a:cubicBezTo>
                    <a:pt x="23576" y="3714"/>
                    <a:pt x="23943" y="3623"/>
                    <a:pt x="24310" y="3554"/>
                  </a:cubicBezTo>
                  <a:cubicBezTo>
                    <a:pt x="24676" y="3485"/>
                    <a:pt x="25043" y="3348"/>
                    <a:pt x="25409" y="3256"/>
                  </a:cubicBezTo>
                  <a:cubicBezTo>
                    <a:pt x="25593" y="3187"/>
                    <a:pt x="25776" y="3164"/>
                    <a:pt x="25936" y="3050"/>
                  </a:cubicBezTo>
                  <a:cubicBezTo>
                    <a:pt x="26120" y="2981"/>
                    <a:pt x="26303" y="2844"/>
                    <a:pt x="26394" y="2660"/>
                  </a:cubicBezTo>
                  <a:cubicBezTo>
                    <a:pt x="26509" y="2477"/>
                    <a:pt x="26486" y="2248"/>
                    <a:pt x="26417" y="2088"/>
                  </a:cubicBezTo>
                  <a:cubicBezTo>
                    <a:pt x="26349" y="1904"/>
                    <a:pt x="26234" y="1767"/>
                    <a:pt x="26142" y="1652"/>
                  </a:cubicBezTo>
                  <a:cubicBezTo>
                    <a:pt x="25753" y="1240"/>
                    <a:pt x="25249" y="942"/>
                    <a:pt x="24722" y="759"/>
                  </a:cubicBezTo>
                  <a:lnTo>
                    <a:pt x="24722" y="759"/>
                  </a:lnTo>
                  <a:cubicBezTo>
                    <a:pt x="24920" y="838"/>
                    <a:pt x="25117" y="934"/>
                    <a:pt x="25286" y="1032"/>
                  </a:cubicBezTo>
                  <a:lnTo>
                    <a:pt x="25286" y="1032"/>
                  </a:lnTo>
                  <a:cubicBezTo>
                    <a:pt x="25056" y="900"/>
                    <a:pt x="24813" y="818"/>
                    <a:pt x="24607" y="736"/>
                  </a:cubicBezTo>
                  <a:cubicBezTo>
                    <a:pt x="24401" y="667"/>
                    <a:pt x="24195" y="621"/>
                    <a:pt x="24103" y="575"/>
                  </a:cubicBezTo>
                  <a:cubicBezTo>
                    <a:pt x="23654" y="467"/>
                    <a:pt x="23472" y="430"/>
                    <a:pt x="23448" y="430"/>
                  </a:cubicBezTo>
                  <a:cubicBezTo>
                    <a:pt x="23442" y="430"/>
                    <a:pt x="23447" y="433"/>
                    <a:pt x="23462" y="438"/>
                  </a:cubicBezTo>
                  <a:cubicBezTo>
                    <a:pt x="23531" y="461"/>
                    <a:pt x="23805" y="552"/>
                    <a:pt x="24035" y="621"/>
                  </a:cubicBezTo>
                  <a:cubicBezTo>
                    <a:pt x="24332" y="713"/>
                    <a:pt x="23920" y="598"/>
                    <a:pt x="24401" y="759"/>
                  </a:cubicBezTo>
                  <a:cubicBezTo>
                    <a:pt x="24058" y="644"/>
                    <a:pt x="23874" y="598"/>
                    <a:pt x="23508" y="507"/>
                  </a:cubicBezTo>
                  <a:cubicBezTo>
                    <a:pt x="23485" y="507"/>
                    <a:pt x="23760" y="575"/>
                    <a:pt x="24012" y="644"/>
                  </a:cubicBezTo>
                  <a:cubicBezTo>
                    <a:pt x="24217" y="700"/>
                    <a:pt x="24406" y="771"/>
                    <a:pt x="24396" y="771"/>
                  </a:cubicBezTo>
                  <a:cubicBezTo>
                    <a:pt x="24394" y="771"/>
                    <a:pt x="24381" y="767"/>
                    <a:pt x="24355" y="759"/>
                  </a:cubicBezTo>
                  <a:cubicBezTo>
                    <a:pt x="24079" y="667"/>
                    <a:pt x="23773" y="589"/>
                    <a:pt x="23473" y="527"/>
                  </a:cubicBezTo>
                  <a:lnTo>
                    <a:pt x="23473" y="527"/>
                  </a:lnTo>
                  <a:cubicBezTo>
                    <a:pt x="23444" y="520"/>
                    <a:pt x="23420" y="515"/>
                    <a:pt x="23402" y="511"/>
                  </a:cubicBezTo>
                  <a:lnTo>
                    <a:pt x="23402" y="511"/>
                  </a:lnTo>
                  <a:cubicBezTo>
                    <a:pt x="23410" y="513"/>
                    <a:pt x="23419" y="515"/>
                    <a:pt x="23428" y="518"/>
                  </a:cubicBezTo>
                  <a:lnTo>
                    <a:pt x="23428" y="518"/>
                  </a:lnTo>
                  <a:cubicBezTo>
                    <a:pt x="23411" y="514"/>
                    <a:pt x="23393" y="510"/>
                    <a:pt x="23376" y="507"/>
                  </a:cubicBezTo>
                  <a:lnTo>
                    <a:pt x="23376" y="507"/>
                  </a:lnTo>
                  <a:cubicBezTo>
                    <a:pt x="23382" y="508"/>
                    <a:pt x="23391" y="509"/>
                    <a:pt x="23402" y="511"/>
                  </a:cubicBezTo>
                  <a:lnTo>
                    <a:pt x="23402" y="511"/>
                  </a:lnTo>
                  <a:cubicBezTo>
                    <a:pt x="23332" y="494"/>
                    <a:pt x="23279" y="484"/>
                    <a:pt x="23256" y="484"/>
                  </a:cubicBezTo>
                  <a:cubicBezTo>
                    <a:pt x="23296" y="491"/>
                    <a:pt x="23336" y="499"/>
                    <a:pt x="23376" y="507"/>
                  </a:cubicBezTo>
                  <a:lnTo>
                    <a:pt x="23376" y="507"/>
                  </a:lnTo>
                  <a:cubicBezTo>
                    <a:pt x="23374" y="507"/>
                    <a:pt x="23372" y="507"/>
                    <a:pt x="23370" y="507"/>
                  </a:cubicBezTo>
                  <a:cubicBezTo>
                    <a:pt x="23439" y="530"/>
                    <a:pt x="23737" y="598"/>
                    <a:pt x="23897" y="644"/>
                  </a:cubicBezTo>
                  <a:cubicBezTo>
                    <a:pt x="23347" y="507"/>
                    <a:pt x="22912" y="438"/>
                    <a:pt x="22752" y="415"/>
                  </a:cubicBezTo>
                  <a:cubicBezTo>
                    <a:pt x="22742" y="414"/>
                    <a:pt x="22733" y="413"/>
                    <a:pt x="22725" y="412"/>
                  </a:cubicBezTo>
                  <a:lnTo>
                    <a:pt x="22725" y="412"/>
                  </a:lnTo>
                  <a:cubicBezTo>
                    <a:pt x="22800" y="424"/>
                    <a:pt x="22950" y="453"/>
                    <a:pt x="23187" y="507"/>
                  </a:cubicBezTo>
                  <a:cubicBezTo>
                    <a:pt x="22967" y="465"/>
                    <a:pt x="22697" y="416"/>
                    <a:pt x="22437" y="378"/>
                  </a:cubicBezTo>
                  <a:lnTo>
                    <a:pt x="22437" y="378"/>
                  </a:lnTo>
                  <a:cubicBezTo>
                    <a:pt x="22356" y="365"/>
                    <a:pt x="22274" y="355"/>
                    <a:pt x="22193" y="345"/>
                  </a:cubicBezTo>
                  <a:lnTo>
                    <a:pt x="22193" y="345"/>
                  </a:lnTo>
                  <a:cubicBezTo>
                    <a:pt x="22196" y="346"/>
                    <a:pt x="22199" y="346"/>
                    <a:pt x="22202" y="347"/>
                  </a:cubicBezTo>
                  <a:lnTo>
                    <a:pt x="22202" y="347"/>
                  </a:lnTo>
                  <a:cubicBezTo>
                    <a:pt x="22141" y="340"/>
                    <a:pt x="22080" y="333"/>
                    <a:pt x="22023" y="329"/>
                  </a:cubicBezTo>
                  <a:lnTo>
                    <a:pt x="22023" y="329"/>
                  </a:lnTo>
                  <a:cubicBezTo>
                    <a:pt x="22047" y="335"/>
                    <a:pt x="22079" y="346"/>
                    <a:pt x="22110" y="346"/>
                  </a:cubicBezTo>
                  <a:cubicBezTo>
                    <a:pt x="22173" y="355"/>
                    <a:pt x="22235" y="364"/>
                    <a:pt x="22297" y="373"/>
                  </a:cubicBezTo>
                  <a:lnTo>
                    <a:pt x="22297" y="373"/>
                  </a:lnTo>
                  <a:cubicBezTo>
                    <a:pt x="22374" y="387"/>
                    <a:pt x="22453" y="401"/>
                    <a:pt x="22522" y="415"/>
                  </a:cubicBezTo>
                  <a:cubicBezTo>
                    <a:pt x="23027" y="507"/>
                    <a:pt x="23508" y="621"/>
                    <a:pt x="23783" y="690"/>
                  </a:cubicBezTo>
                  <a:cubicBezTo>
                    <a:pt x="24035" y="782"/>
                    <a:pt x="24310" y="850"/>
                    <a:pt x="24584" y="942"/>
                  </a:cubicBezTo>
                  <a:cubicBezTo>
                    <a:pt x="24836" y="1034"/>
                    <a:pt x="25089" y="1148"/>
                    <a:pt x="25318" y="1286"/>
                  </a:cubicBezTo>
                  <a:cubicBezTo>
                    <a:pt x="25547" y="1423"/>
                    <a:pt x="25753" y="1606"/>
                    <a:pt x="25936" y="1813"/>
                  </a:cubicBezTo>
                  <a:cubicBezTo>
                    <a:pt x="26120" y="1996"/>
                    <a:pt x="26234" y="2248"/>
                    <a:pt x="26211" y="2431"/>
                  </a:cubicBezTo>
                  <a:cubicBezTo>
                    <a:pt x="26165" y="2637"/>
                    <a:pt x="25936" y="2798"/>
                    <a:pt x="25684" y="2889"/>
                  </a:cubicBezTo>
                  <a:lnTo>
                    <a:pt x="24882" y="3119"/>
                  </a:lnTo>
                  <a:cubicBezTo>
                    <a:pt x="24630" y="3210"/>
                    <a:pt x="24355" y="3256"/>
                    <a:pt x="24080" y="3325"/>
                  </a:cubicBezTo>
                  <a:cubicBezTo>
                    <a:pt x="23805" y="3371"/>
                    <a:pt x="23531" y="3439"/>
                    <a:pt x="23256" y="3485"/>
                  </a:cubicBezTo>
                  <a:cubicBezTo>
                    <a:pt x="23256" y="3485"/>
                    <a:pt x="23370" y="3485"/>
                    <a:pt x="23187" y="3508"/>
                  </a:cubicBezTo>
                  <a:cubicBezTo>
                    <a:pt x="22614" y="3600"/>
                    <a:pt x="22133" y="3668"/>
                    <a:pt x="21560" y="3714"/>
                  </a:cubicBezTo>
                  <a:lnTo>
                    <a:pt x="21514" y="3737"/>
                  </a:lnTo>
                  <a:cubicBezTo>
                    <a:pt x="21056" y="3783"/>
                    <a:pt x="20598" y="3829"/>
                    <a:pt x="20117" y="3852"/>
                  </a:cubicBezTo>
                  <a:cubicBezTo>
                    <a:pt x="19223" y="3920"/>
                    <a:pt x="18353" y="3943"/>
                    <a:pt x="17459" y="3966"/>
                  </a:cubicBezTo>
                  <a:cubicBezTo>
                    <a:pt x="17482" y="3989"/>
                    <a:pt x="17505" y="3989"/>
                    <a:pt x="17413" y="3989"/>
                  </a:cubicBezTo>
                  <a:cubicBezTo>
                    <a:pt x="17047" y="3989"/>
                    <a:pt x="16543" y="3989"/>
                    <a:pt x="16016" y="4012"/>
                  </a:cubicBezTo>
                  <a:lnTo>
                    <a:pt x="15053" y="4012"/>
                  </a:lnTo>
                  <a:cubicBezTo>
                    <a:pt x="12464" y="4012"/>
                    <a:pt x="9830" y="3920"/>
                    <a:pt x="6989" y="3737"/>
                  </a:cubicBezTo>
                  <a:cubicBezTo>
                    <a:pt x="6370" y="3691"/>
                    <a:pt x="5774" y="3645"/>
                    <a:pt x="5201" y="3600"/>
                  </a:cubicBezTo>
                  <a:cubicBezTo>
                    <a:pt x="4354" y="3554"/>
                    <a:pt x="3254" y="3485"/>
                    <a:pt x="2429" y="3302"/>
                  </a:cubicBezTo>
                  <a:lnTo>
                    <a:pt x="2429" y="3302"/>
                  </a:lnTo>
                  <a:cubicBezTo>
                    <a:pt x="2444" y="3311"/>
                    <a:pt x="2434" y="3316"/>
                    <a:pt x="2406" y="3316"/>
                  </a:cubicBezTo>
                  <a:cubicBezTo>
                    <a:pt x="2300" y="3316"/>
                    <a:pt x="1931" y="3250"/>
                    <a:pt x="1604" y="3141"/>
                  </a:cubicBezTo>
                  <a:cubicBezTo>
                    <a:pt x="1259" y="3050"/>
                    <a:pt x="956" y="2902"/>
                    <a:pt x="938" y="2902"/>
                  </a:cubicBezTo>
                  <a:cubicBezTo>
                    <a:pt x="934" y="2902"/>
                    <a:pt x="948" y="2912"/>
                    <a:pt x="986" y="2935"/>
                  </a:cubicBezTo>
                  <a:cubicBezTo>
                    <a:pt x="734" y="2798"/>
                    <a:pt x="436" y="2614"/>
                    <a:pt x="253" y="2362"/>
                  </a:cubicBezTo>
                  <a:cubicBezTo>
                    <a:pt x="161" y="2248"/>
                    <a:pt x="138" y="2110"/>
                    <a:pt x="115" y="2019"/>
                  </a:cubicBezTo>
                  <a:cubicBezTo>
                    <a:pt x="115" y="1904"/>
                    <a:pt x="138" y="1858"/>
                    <a:pt x="138" y="1835"/>
                  </a:cubicBezTo>
                  <a:cubicBezTo>
                    <a:pt x="138" y="1767"/>
                    <a:pt x="161" y="1606"/>
                    <a:pt x="390" y="1354"/>
                  </a:cubicBezTo>
                  <a:cubicBezTo>
                    <a:pt x="619" y="1125"/>
                    <a:pt x="1032" y="850"/>
                    <a:pt x="1742" y="575"/>
                  </a:cubicBezTo>
                  <a:cubicBezTo>
                    <a:pt x="2269" y="346"/>
                    <a:pt x="3139" y="94"/>
                    <a:pt x="3323" y="26"/>
                  </a:cubicBezTo>
                  <a:cubicBezTo>
                    <a:pt x="3369" y="8"/>
                    <a:pt x="3384" y="0"/>
                    <a:pt x="33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7" name="Google Shape;2317;p61"/>
            <p:cNvSpPr/>
            <p:nvPr/>
          </p:nvSpPr>
          <p:spPr>
            <a:xfrm>
              <a:off x="5148000" y="4129625"/>
              <a:ext cx="33825" cy="25800"/>
            </a:xfrm>
            <a:custGeom>
              <a:avLst/>
              <a:gdLst/>
              <a:ahLst/>
              <a:cxnLst/>
              <a:rect l="l" t="t" r="r" b="b"/>
              <a:pathLst>
                <a:path w="1353" h="1032" extrusionOk="0">
                  <a:moveTo>
                    <a:pt x="104" y="99"/>
                  </a:moveTo>
                  <a:cubicBezTo>
                    <a:pt x="111" y="103"/>
                    <a:pt x="115" y="108"/>
                    <a:pt x="115" y="115"/>
                  </a:cubicBezTo>
                  <a:cubicBezTo>
                    <a:pt x="115" y="115"/>
                    <a:pt x="111" y="107"/>
                    <a:pt x="104" y="99"/>
                  </a:cubicBezTo>
                  <a:close/>
                  <a:moveTo>
                    <a:pt x="1" y="115"/>
                  </a:moveTo>
                  <a:cubicBezTo>
                    <a:pt x="9" y="115"/>
                    <a:pt x="17" y="115"/>
                    <a:pt x="24" y="116"/>
                  </a:cubicBezTo>
                  <a:lnTo>
                    <a:pt x="24" y="116"/>
                  </a:lnTo>
                  <a:cubicBezTo>
                    <a:pt x="24" y="116"/>
                    <a:pt x="24" y="115"/>
                    <a:pt x="24" y="115"/>
                  </a:cubicBezTo>
                  <a:close/>
                  <a:moveTo>
                    <a:pt x="138" y="1"/>
                  </a:moveTo>
                  <a:cubicBezTo>
                    <a:pt x="92" y="1"/>
                    <a:pt x="115" y="24"/>
                    <a:pt x="115" y="47"/>
                  </a:cubicBezTo>
                  <a:cubicBezTo>
                    <a:pt x="138" y="70"/>
                    <a:pt x="115" y="70"/>
                    <a:pt x="138" y="93"/>
                  </a:cubicBezTo>
                  <a:cubicBezTo>
                    <a:pt x="115" y="70"/>
                    <a:pt x="115" y="70"/>
                    <a:pt x="92" y="70"/>
                  </a:cubicBezTo>
                  <a:cubicBezTo>
                    <a:pt x="92" y="70"/>
                    <a:pt x="138" y="93"/>
                    <a:pt x="115" y="93"/>
                  </a:cubicBezTo>
                  <a:cubicBezTo>
                    <a:pt x="115" y="93"/>
                    <a:pt x="92" y="70"/>
                    <a:pt x="70" y="70"/>
                  </a:cubicBezTo>
                  <a:cubicBezTo>
                    <a:pt x="70" y="77"/>
                    <a:pt x="74" y="82"/>
                    <a:pt x="81" y="86"/>
                  </a:cubicBezTo>
                  <a:lnTo>
                    <a:pt x="81" y="86"/>
                  </a:lnTo>
                  <a:cubicBezTo>
                    <a:pt x="77" y="87"/>
                    <a:pt x="73" y="89"/>
                    <a:pt x="70" y="93"/>
                  </a:cubicBezTo>
                  <a:cubicBezTo>
                    <a:pt x="70" y="93"/>
                    <a:pt x="92" y="93"/>
                    <a:pt x="92" y="115"/>
                  </a:cubicBezTo>
                  <a:cubicBezTo>
                    <a:pt x="74" y="106"/>
                    <a:pt x="58" y="100"/>
                    <a:pt x="49" y="100"/>
                  </a:cubicBezTo>
                  <a:cubicBezTo>
                    <a:pt x="39" y="100"/>
                    <a:pt x="35" y="107"/>
                    <a:pt x="40" y="122"/>
                  </a:cubicBezTo>
                  <a:lnTo>
                    <a:pt x="40" y="122"/>
                  </a:lnTo>
                  <a:cubicBezTo>
                    <a:pt x="36" y="119"/>
                    <a:pt x="30" y="117"/>
                    <a:pt x="24" y="116"/>
                  </a:cubicBezTo>
                  <a:lnTo>
                    <a:pt x="24" y="116"/>
                  </a:lnTo>
                  <a:cubicBezTo>
                    <a:pt x="24" y="121"/>
                    <a:pt x="24" y="138"/>
                    <a:pt x="24" y="138"/>
                  </a:cubicBezTo>
                  <a:cubicBezTo>
                    <a:pt x="47" y="161"/>
                    <a:pt x="47" y="184"/>
                    <a:pt x="70" y="184"/>
                  </a:cubicBezTo>
                  <a:cubicBezTo>
                    <a:pt x="138" y="207"/>
                    <a:pt x="207" y="276"/>
                    <a:pt x="276" y="345"/>
                  </a:cubicBezTo>
                  <a:cubicBezTo>
                    <a:pt x="276" y="322"/>
                    <a:pt x="276" y="322"/>
                    <a:pt x="299" y="322"/>
                  </a:cubicBezTo>
                  <a:cubicBezTo>
                    <a:pt x="322" y="345"/>
                    <a:pt x="322" y="367"/>
                    <a:pt x="345" y="367"/>
                  </a:cubicBezTo>
                  <a:cubicBezTo>
                    <a:pt x="367" y="390"/>
                    <a:pt x="367" y="413"/>
                    <a:pt x="390" y="413"/>
                  </a:cubicBezTo>
                  <a:cubicBezTo>
                    <a:pt x="413" y="436"/>
                    <a:pt x="436" y="459"/>
                    <a:pt x="482" y="505"/>
                  </a:cubicBezTo>
                  <a:cubicBezTo>
                    <a:pt x="482" y="482"/>
                    <a:pt x="482" y="482"/>
                    <a:pt x="482" y="482"/>
                  </a:cubicBezTo>
                  <a:cubicBezTo>
                    <a:pt x="505" y="505"/>
                    <a:pt x="505" y="528"/>
                    <a:pt x="528" y="528"/>
                  </a:cubicBezTo>
                  <a:lnTo>
                    <a:pt x="528" y="551"/>
                  </a:lnTo>
                  <a:cubicBezTo>
                    <a:pt x="528" y="551"/>
                    <a:pt x="551" y="551"/>
                    <a:pt x="551" y="528"/>
                  </a:cubicBezTo>
                  <a:cubicBezTo>
                    <a:pt x="551" y="551"/>
                    <a:pt x="551" y="551"/>
                    <a:pt x="551" y="551"/>
                  </a:cubicBezTo>
                  <a:cubicBezTo>
                    <a:pt x="665" y="619"/>
                    <a:pt x="757" y="688"/>
                    <a:pt x="849" y="780"/>
                  </a:cubicBezTo>
                  <a:cubicBezTo>
                    <a:pt x="871" y="803"/>
                    <a:pt x="894" y="803"/>
                    <a:pt x="917" y="826"/>
                  </a:cubicBezTo>
                  <a:cubicBezTo>
                    <a:pt x="963" y="849"/>
                    <a:pt x="986" y="894"/>
                    <a:pt x="1009" y="917"/>
                  </a:cubicBezTo>
                  <a:cubicBezTo>
                    <a:pt x="1012" y="914"/>
                    <a:pt x="1017" y="913"/>
                    <a:pt x="1022" y="913"/>
                  </a:cubicBezTo>
                  <a:cubicBezTo>
                    <a:pt x="1042" y="913"/>
                    <a:pt x="1074" y="933"/>
                    <a:pt x="1098" y="933"/>
                  </a:cubicBezTo>
                  <a:cubicBezTo>
                    <a:pt x="1108" y="933"/>
                    <a:pt x="1118" y="929"/>
                    <a:pt x="1124" y="917"/>
                  </a:cubicBezTo>
                  <a:cubicBezTo>
                    <a:pt x="1124" y="940"/>
                    <a:pt x="1146" y="963"/>
                    <a:pt x="1169" y="963"/>
                  </a:cubicBezTo>
                  <a:cubicBezTo>
                    <a:pt x="1179" y="954"/>
                    <a:pt x="1188" y="948"/>
                    <a:pt x="1201" y="948"/>
                  </a:cubicBezTo>
                  <a:cubicBezTo>
                    <a:pt x="1219" y="948"/>
                    <a:pt x="1244" y="959"/>
                    <a:pt x="1284" y="986"/>
                  </a:cubicBezTo>
                  <a:cubicBezTo>
                    <a:pt x="1307" y="986"/>
                    <a:pt x="1330" y="1032"/>
                    <a:pt x="1330" y="1032"/>
                  </a:cubicBezTo>
                  <a:cubicBezTo>
                    <a:pt x="1353" y="1032"/>
                    <a:pt x="1330" y="986"/>
                    <a:pt x="1330" y="986"/>
                  </a:cubicBezTo>
                  <a:cubicBezTo>
                    <a:pt x="1215" y="849"/>
                    <a:pt x="1078" y="711"/>
                    <a:pt x="940" y="574"/>
                  </a:cubicBezTo>
                  <a:cubicBezTo>
                    <a:pt x="894" y="528"/>
                    <a:pt x="551" y="207"/>
                    <a:pt x="459" y="138"/>
                  </a:cubicBezTo>
                  <a:lnTo>
                    <a:pt x="459" y="115"/>
                  </a:lnTo>
                  <a:cubicBezTo>
                    <a:pt x="390" y="93"/>
                    <a:pt x="322" y="24"/>
                    <a:pt x="276" y="24"/>
                  </a:cubicBezTo>
                  <a:cubicBezTo>
                    <a:pt x="253" y="1"/>
                    <a:pt x="207" y="1"/>
                    <a:pt x="184" y="1"/>
                  </a:cubicBezTo>
                  <a:cubicBezTo>
                    <a:pt x="184" y="1"/>
                    <a:pt x="207" y="24"/>
                    <a:pt x="207" y="24"/>
                  </a:cubicBezTo>
                  <a:cubicBezTo>
                    <a:pt x="184" y="24"/>
                    <a:pt x="161" y="1"/>
                    <a:pt x="1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 name="Google Shape;2318;p61"/>
            <p:cNvSpPr/>
            <p:nvPr/>
          </p:nvSpPr>
          <p:spPr>
            <a:xfrm>
              <a:off x="5153725" y="4123900"/>
              <a:ext cx="38975" cy="29825"/>
            </a:xfrm>
            <a:custGeom>
              <a:avLst/>
              <a:gdLst/>
              <a:ahLst/>
              <a:cxnLst/>
              <a:rect l="l" t="t" r="r" b="b"/>
              <a:pathLst>
                <a:path w="1559" h="1193" extrusionOk="0">
                  <a:moveTo>
                    <a:pt x="24" y="1"/>
                  </a:moveTo>
                  <a:lnTo>
                    <a:pt x="1" y="24"/>
                  </a:lnTo>
                  <a:cubicBezTo>
                    <a:pt x="1" y="24"/>
                    <a:pt x="1" y="47"/>
                    <a:pt x="1" y="47"/>
                  </a:cubicBezTo>
                  <a:cubicBezTo>
                    <a:pt x="1" y="70"/>
                    <a:pt x="1" y="115"/>
                    <a:pt x="24" y="115"/>
                  </a:cubicBezTo>
                  <a:cubicBezTo>
                    <a:pt x="70" y="253"/>
                    <a:pt x="161" y="344"/>
                    <a:pt x="230" y="436"/>
                  </a:cubicBezTo>
                  <a:lnTo>
                    <a:pt x="253" y="436"/>
                  </a:lnTo>
                  <a:cubicBezTo>
                    <a:pt x="276" y="459"/>
                    <a:pt x="276" y="482"/>
                    <a:pt x="322" y="505"/>
                  </a:cubicBezTo>
                  <a:cubicBezTo>
                    <a:pt x="345" y="528"/>
                    <a:pt x="345" y="551"/>
                    <a:pt x="368" y="574"/>
                  </a:cubicBezTo>
                  <a:cubicBezTo>
                    <a:pt x="413" y="596"/>
                    <a:pt x="436" y="619"/>
                    <a:pt x="482" y="665"/>
                  </a:cubicBezTo>
                  <a:cubicBezTo>
                    <a:pt x="482" y="642"/>
                    <a:pt x="482" y="642"/>
                    <a:pt x="482" y="642"/>
                  </a:cubicBezTo>
                  <a:cubicBezTo>
                    <a:pt x="505" y="665"/>
                    <a:pt x="528" y="688"/>
                    <a:pt x="551" y="711"/>
                  </a:cubicBezTo>
                  <a:lnTo>
                    <a:pt x="574" y="711"/>
                  </a:lnTo>
                  <a:cubicBezTo>
                    <a:pt x="574" y="711"/>
                    <a:pt x="574" y="711"/>
                    <a:pt x="597" y="734"/>
                  </a:cubicBezTo>
                  <a:cubicBezTo>
                    <a:pt x="711" y="803"/>
                    <a:pt x="826" y="871"/>
                    <a:pt x="963" y="940"/>
                  </a:cubicBezTo>
                  <a:cubicBezTo>
                    <a:pt x="986" y="963"/>
                    <a:pt x="1032" y="963"/>
                    <a:pt x="1055" y="986"/>
                  </a:cubicBezTo>
                  <a:cubicBezTo>
                    <a:pt x="1078" y="1009"/>
                    <a:pt x="1124" y="1055"/>
                    <a:pt x="1169" y="1078"/>
                  </a:cubicBezTo>
                  <a:cubicBezTo>
                    <a:pt x="1169" y="1065"/>
                    <a:pt x="1176" y="1061"/>
                    <a:pt x="1187" y="1061"/>
                  </a:cubicBezTo>
                  <a:cubicBezTo>
                    <a:pt x="1203" y="1061"/>
                    <a:pt x="1228" y="1071"/>
                    <a:pt x="1244" y="1071"/>
                  </a:cubicBezTo>
                  <a:cubicBezTo>
                    <a:pt x="1254" y="1071"/>
                    <a:pt x="1261" y="1067"/>
                    <a:pt x="1261" y="1055"/>
                  </a:cubicBezTo>
                  <a:cubicBezTo>
                    <a:pt x="1284" y="1078"/>
                    <a:pt x="1330" y="1101"/>
                    <a:pt x="1330" y="1101"/>
                  </a:cubicBezTo>
                  <a:cubicBezTo>
                    <a:pt x="1339" y="1091"/>
                    <a:pt x="1353" y="1085"/>
                    <a:pt x="1370" y="1085"/>
                  </a:cubicBezTo>
                  <a:cubicBezTo>
                    <a:pt x="1395" y="1085"/>
                    <a:pt x="1427" y="1097"/>
                    <a:pt x="1467" y="1123"/>
                  </a:cubicBezTo>
                  <a:cubicBezTo>
                    <a:pt x="1490" y="1146"/>
                    <a:pt x="1513" y="1192"/>
                    <a:pt x="1536" y="1192"/>
                  </a:cubicBezTo>
                  <a:cubicBezTo>
                    <a:pt x="1559" y="1192"/>
                    <a:pt x="1513" y="1146"/>
                    <a:pt x="1536" y="1146"/>
                  </a:cubicBezTo>
                  <a:cubicBezTo>
                    <a:pt x="1376" y="986"/>
                    <a:pt x="1192" y="848"/>
                    <a:pt x="1009" y="711"/>
                  </a:cubicBezTo>
                  <a:cubicBezTo>
                    <a:pt x="940" y="688"/>
                    <a:pt x="528" y="367"/>
                    <a:pt x="436" y="276"/>
                  </a:cubicBezTo>
                  <a:lnTo>
                    <a:pt x="436" y="253"/>
                  </a:lnTo>
                  <a:cubicBezTo>
                    <a:pt x="390" y="207"/>
                    <a:pt x="345" y="138"/>
                    <a:pt x="299" y="115"/>
                  </a:cubicBezTo>
                  <a:cubicBezTo>
                    <a:pt x="276" y="92"/>
                    <a:pt x="253" y="70"/>
                    <a:pt x="230" y="70"/>
                  </a:cubicBezTo>
                  <a:lnTo>
                    <a:pt x="230" y="92"/>
                  </a:lnTo>
                  <a:cubicBezTo>
                    <a:pt x="230" y="70"/>
                    <a:pt x="207" y="47"/>
                    <a:pt x="207" y="47"/>
                  </a:cubicBezTo>
                  <a:cubicBezTo>
                    <a:pt x="190" y="29"/>
                    <a:pt x="179" y="22"/>
                    <a:pt x="171" y="22"/>
                  </a:cubicBezTo>
                  <a:cubicBezTo>
                    <a:pt x="158" y="22"/>
                    <a:pt x="153" y="41"/>
                    <a:pt x="138" y="70"/>
                  </a:cubicBezTo>
                  <a:cubicBezTo>
                    <a:pt x="150" y="81"/>
                    <a:pt x="144" y="81"/>
                    <a:pt x="138" y="81"/>
                  </a:cubicBezTo>
                  <a:cubicBezTo>
                    <a:pt x="133" y="81"/>
                    <a:pt x="127" y="81"/>
                    <a:pt x="138" y="92"/>
                  </a:cubicBezTo>
                  <a:cubicBezTo>
                    <a:pt x="116" y="92"/>
                    <a:pt x="116" y="70"/>
                    <a:pt x="116" y="47"/>
                  </a:cubicBezTo>
                  <a:lnTo>
                    <a:pt x="116" y="47"/>
                  </a:lnTo>
                  <a:cubicBezTo>
                    <a:pt x="97" y="65"/>
                    <a:pt x="123" y="99"/>
                    <a:pt x="122" y="99"/>
                  </a:cubicBezTo>
                  <a:cubicBezTo>
                    <a:pt x="122" y="99"/>
                    <a:pt x="120" y="97"/>
                    <a:pt x="116" y="92"/>
                  </a:cubicBezTo>
                  <a:cubicBezTo>
                    <a:pt x="116" y="92"/>
                    <a:pt x="93" y="70"/>
                    <a:pt x="93" y="47"/>
                  </a:cubicBezTo>
                  <a:lnTo>
                    <a:pt x="93" y="47"/>
                  </a:lnTo>
                  <a:cubicBezTo>
                    <a:pt x="93" y="70"/>
                    <a:pt x="116" y="115"/>
                    <a:pt x="116" y="115"/>
                  </a:cubicBezTo>
                  <a:cubicBezTo>
                    <a:pt x="100" y="115"/>
                    <a:pt x="95" y="95"/>
                    <a:pt x="87" y="81"/>
                  </a:cubicBezTo>
                  <a:lnTo>
                    <a:pt x="87" y="81"/>
                  </a:lnTo>
                  <a:cubicBezTo>
                    <a:pt x="72" y="56"/>
                    <a:pt x="53" y="34"/>
                    <a:pt x="45" y="34"/>
                  </a:cubicBezTo>
                  <a:cubicBezTo>
                    <a:pt x="39" y="34"/>
                    <a:pt x="38" y="44"/>
                    <a:pt x="47" y="70"/>
                  </a:cubicBezTo>
                  <a:cubicBezTo>
                    <a:pt x="24" y="47"/>
                    <a:pt x="24" y="24"/>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 name="Google Shape;2319;p61"/>
            <p:cNvSpPr/>
            <p:nvPr/>
          </p:nvSpPr>
          <p:spPr>
            <a:xfrm>
              <a:off x="5166900" y="4120550"/>
              <a:ext cx="41850" cy="33175"/>
            </a:xfrm>
            <a:custGeom>
              <a:avLst/>
              <a:gdLst/>
              <a:ahLst/>
              <a:cxnLst/>
              <a:rect l="l" t="t" r="r" b="b"/>
              <a:pathLst>
                <a:path w="1674" h="1327" extrusionOk="0">
                  <a:moveTo>
                    <a:pt x="105" y="87"/>
                  </a:moveTo>
                  <a:cubicBezTo>
                    <a:pt x="116" y="101"/>
                    <a:pt x="127" y="112"/>
                    <a:pt x="115" y="112"/>
                  </a:cubicBezTo>
                  <a:cubicBezTo>
                    <a:pt x="115" y="112"/>
                    <a:pt x="111" y="100"/>
                    <a:pt x="105" y="87"/>
                  </a:cubicBezTo>
                  <a:close/>
                  <a:moveTo>
                    <a:pt x="153" y="1"/>
                  </a:moveTo>
                  <a:cubicBezTo>
                    <a:pt x="138" y="1"/>
                    <a:pt x="138" y="27"/>
                    <a:pt x="138" y="43"/>
                  </a:cubicBezTo>
                  <a:cubicBezTo>
                    <a:pt x="161" y="66"/>
                    <a:pt x="115" y="66"/>
                    <a:pt x="138" y="89"/>
                  </a:cubicBezTo>
                  <a:cubicBezTo>
                    <a:pt x="115" y="66"/>
                    <a:pt x="93" y="66"/>
                    <a:pt x="93" y="43"/>
                  </a:cubicBezTo>
                  <a:lnTo>
                    <a:pt x="93" y="43"/>
                  </a:lnTo>
                  <a:cubicBezTo>
                    <a:pt x="86" y="50"/>
                    <a:pt x="87" y="59"/>
                    <a:pt x="91" y="67"/>
                  </a:cubicBezTo>
                  <a:lnTo>
                    <a:pt x="91" y="67"/>
                  </a:lnTo>
                  <a:cubicBezTo>
                    <a:pt x="88" y="64"/>
                    <a:pt x="84" y="61"/>
                    <a:pt x="79" y="61"/>
                  </a:cubicBezTo>
                  <a:cubicBezTo>
                    <a:pt x="76" y="61"/>
                    <a:pt x="73" y="63"/>
                    <a:pt x="70" y="66"/>
                  </a:cubicBezTo>
                  <a:cubicBezTo>
                    <a:pt x="70" y="66"/>
                    <a:pt x="93" y="66"/>
                    <a:pt x="93" y="89"/>
                  </a:cubicBezTo>
                  <a:cubicBezTo>
                    <a:pt x="64" y="61"/>
                    <a:pt x="45" y="41"/>
                    <a:pt x="39" y="41"/>
                  </a:cubicBezTo>
                  <a:cubicBezTo>
                    <a:pt x="36" y="41"/>
                    <a:pt x="38" y="49"/>
                    <a:pt x="47" y="66"/>
                  </a:cubicBezTo>
                  <a:cubicBezTo>
                    <a:pt x="24" y="66"/>
                    <a:pt x="24" y="20"/>
                    <a:pt x="1" y="20"/>
                  </a:cubicBezTo>
                  <a:cubicBezTo>
                    <a:pt x="1" y="43"/>
                    <a:pt x="1" y="43"/>
                    <a:pt x="1" y="66"/>
                  </a:cubicBezTo>
                  <a:cubicBezTo>
                    <a:pt x="1" y="89"/>
                    <a:pt x="24" y="112"/>
                    <a:pt x="24" y="135"/>
                  </a:cubicBezTo>
                  <a:cubicBezTo>
                    <a:pt x="115" y="249"/>
                    <a:pt x="184" y="341"/>
                    <a:pt x="276" y="433"/>
                  </a:cubicBezTo>
                  <a:lnTo>
                    <a:pt x="299" y="433"/>
                  </a:lnTo>
                  <a:cubicBezTo>
                    <a:pt x="322" y="456"/>
                    <a:pt x="345" y="478"/>
                    <a:pt x="368" y="501"/>
                  </a:cubicBezTo>
                  <a:cubicBezTo>
                    <a:pt x="390" y="524"/>
                    <a:pt x="413" y="547"/>
                    <a:pt x="413" y="570"/>
                  </a:cubicBezTo>
                  <a:cubicBezTo>
                    <a:pt x="459" y="616"/>
                    <a:pt x="505" y="639"/>
                    <a:pt x="551" y="662"/>
                  </a:cubicBezTo>
                  <a:cubicBezTo>
                    <a:pt x="574" y="685"/>
                    <a:pt x="597" y="708"/>
                    <a:pt x="620" y="730"/>
                  </a:cubicBezTo>
                  <a:cubicBezTo>
                    <a:pt x="642" y="730"/>
                    <a:pt x="642" y="753"/>
                    <a:pt x="665" y="753"/>
                  </a:cubicBezTo>
                  <a:cubicBezTo>
                    <a:pt x="780" y="845"/>
                    <a:pt x="917" y="914"/>
                    <a:pt x="1055" y="1005"/>
                  </a:cubicBezTo>
                  <a:cubicBezTo>
                    <a:pt x="1078" y="1028"/>
                    <a:pt x="1124" y="1051"/>
                    <a:pt x="1146" y="1074"/>
                  </a:cubicBezTo>
                  <a:cubicBezTo>
                    <a:pt x="1169" y="1097"/>
                    <a:pt x="1215" y="1143"/>
                    <a:pt x="1261" y="1166"/>
                  </a:cubicBezTo>
                  <a:cubicBezTo>
                    <a:pt x="1264" y="1162"/>
                    <a:pt x="1270" y="1161"/>
                    <a:pt x="1276" y="1161"/>
                  </a:cubicBezTo>
                  <a:cubicBezTo>
                    <a:pt x="1299" y="1161"/>
                    <a:pt x="1338" y="1182"/>
                    <a:pt x="1360" y="1182"/>
                  </a:cubicBezTo>
                  <a:cubicBezTo>
                    <a:pt x="1369" y="1182"/>
                    <a:pt x="1376" y="1178"/>
                    <a:pt x="1376" y="1166"/>
                  </a:cubicBezTo>
                  <a:cubicBezTo>
                    <a:pt x="1394" y="1184"/>
                    <a:pt x="1428" y="1218"/>
                    <a:pt x="1440" y="1218"/>
                  </a:cubicBezTo>
                  <a:cubicBezTo>
                    <a:pt x="1443" y="1218"/>
                    <a:pt x="1444" y="1216"/>
                    <a:pt x="1444" y="1212"/>
                  </a:cubicBezTo>
                  <a:cubicBezTo>
                    <a:pt x="1467" y="1212"/>
                    <a:pt x="1513" y="1212"/>
                    <a:pt x="1582" y="1257"/>
                  </a:cubicBezTo>
                  <a:cubicBezTo>
                    <a:pt x="1605" y="1280"/>
                    <a:pt x="1628" y="1326"/>
                    <a:pt x="1651" y="1326"/>
                  </a:cubicBezTo>
                  <a:cubicBezTo>
                    <a:pt x="1673" y="1326"/>
                    <a:pt x="1628" y="1280"/>
                    <a:pt x="1651" y="1280"/>
                  </a:cubicBezTo>
                  <a:cubicBezTo>
                    <a:pt x="1467" y="1097"/>
                    <a:pt x="1284" y="937"/>
                    <a:pt x="1101" y="776"/>
                  </a:cubicBezTo>
                  <a:cubicBezTo>
                    <a:pt x="1009" y="730"/>
                    <a:pt x="574" y="364"/>
                    <a:pt x="482" y="272"/>
                  </a:cubicBezTo>
                  <a:lnTo>
                    <a:pt x="482" y="249"/>
                  </a:lnTo>
                  <a:cubicBezTo>
                    <a:pt x="436" y="204"/>
                    <a:pt x="368" y="135"/>
                    <a:pt x="299" y="89"/>
                  </a:cubicBezTo>
                  <a:cubicBezTo>
                    <a:pt x="276" y="66"/>
                    <a:pt x="253" y="43"/>
                    <a:pt x="230" y="43"/>
                  </a:cubicBezTo>
                  <a:lnTo>
                    <a:pt x="253" y="66"/>
                  </a:lnTo>
                  <a:cubicBezTo>
                    <a:pt x="230" y="43"/>
                    <a:pt x="207" y="20"/>
                    <a:pt x="184" y="20"/>
                  </a:cubicBezTo>
                  <a:cubicBezTo>
                    <a:pt x="170" y="6"/>
                    <a:pt x="160" y="1"/>
                    <a:pt x="1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0" name="Google Shape;2320;p61"/>
            <p:cNvSpPr/>
            <p:nvPr/>
          </p:nvSpPr>
          <p:spPr>
            <a:xfrm>
              <a:off x="5179500" y="4115325"/>
              <a:ext cx="55875" cy="41950"/>
            </a:xfrm>
            <a:custGeom>
              <a:avLst/>
              <a:gdLst/>
              <a:ahLst/>
              <a:cxnLst/>
              <a:rect l="l" t="t" r="r" b="b"/>
              <a:pathLst>
                <a:path w="2235" h="1678" extrusionOk="0">
                  <a:moveTo>
                    <a:pt x="93" y="69"/>
                  </a:moveTo>
                  <a:cubicBezTo>
                    <a:pt x="93" y="69"/>
                    <a:pt x="93" y="87"/>
                    <a:pt x="109" y="108"/>
                  </a:cubicBezTo>
                  <a:lnTo>
                    <a:pt x="109" y="108"/>
                  </a:lnTo>
                  <a:cubicBezTo>
                    <a:pt x="99" y="89"/>
                    <a:pt x="93" y="69"/>
                    <a:pt x="93" y="69"/>
                  </a:cubicBezTo>
                  <a:close/>
                  <a:moveTo>
                    <a:pt x="1" y="0"/>
                  </a:moveTo>
                  <a:lnTo>
                    <a:pt x="1" y="23"/>
                  </a:lnTo>
                  <a:cubicBezTo>
                    <a:pt x="1" y="23"/>
                    <a:pt x="1" y="46"/>
                    <a:pt x="1" y="46"/>
                  </a:cubicBezTo>
                  <a:cubicBezTo>
                    <a:pt x="24" y="92"/>
                    <a:pt x="24" y="138"/>
                    <a:pt x="47" y="160"/>
                  </a:cubicBezTo>
                  <a:cubicBezTo>
                    <a:pt x="138" y="298"/>
                    <a:pt x="253" y="435"/>
                    <a:pt x="390" y="573"/>
                  </a:cubicBezTo>
                  <a:cubicBezTo>
                    <a:pt x="390" y="550"/>
                    <a:pt x="390" y="550"/>
                    <a:pt x="413" y="550"/>
                  </a:cubicBezTo>
                  <a:cubicBezTo>
                    <a:pt x="436" y="596"/>
                    <a:pt x="459" y="619"/>
                    <a:pt x="505" y="642"/>
                  </a:cubicBezTo>
                  <a:cubicBezTo>
                    <a:pt x="528" y="665"/>
                    <a:pt x="551" y="687"/>
                    <a:pt x="597" y="733"/>
                  </a:cubicBezTo>
                  <a:cubicBezTo>
                    <a:pt x="642" y="756"/>
                    <a:pt x="688" y="802"/>
                    <a:pt x="757" y="848"/>
                  </a:cubicBezTo>
                  <a:cubicBezTo>
                    <a:pt x="780" y="848"/>
                    <a:pt x="826" y="894"/>
                    <a:pt x="849" y="917"/>
                  </a:cubicBezTo>
                  <a:lnTo>
                    <a:pt x="872" y="917"/>
                  </a:lnTo>
                  <a:cubicBezTo>
                    <a:pt x="895" y="917"/>
                    <a:pt x="895" y="939"/>
                    <a:pt x="917" y="939"/>
                  </a:cubicBezTo>
                  <a:cubicBezTo>
                    <a:pt x="1078" y="1031"/>
                    <a:pt x="1261" y="1146"/>
                    <a:pt x="1444" y="1260"/>
                  </a:cubicBezTo>
                  <a:cubicBezTo>
                    <a:pt x="1490" y="1260"/>
                    <a:pt x="1536" y="1283"/>
                    <a:pt x="1582" y="1306"/>
                  </a:cubicBezTo>
                  <a:cubicBezTo>
                    <a:pt x="1628" y="1352"/>
                    <a:pt x="1696" y="1398"/>
                    <a:pt x="1742" y="1444"/>
                  </a:cubicBezTo>
                  <a:cubicBezTo>
                    <a:pt x="1746" y="1440"/>
                    <a:pt x="1751" y="1439"/>
                    <a:pt x="1758" y="1439"/>
                  </a:cubicBezTo>
                  <a:cubicBezTo>
                    <a:pt x="1790" y="1439"/>
                    <a:pt x="1852" y="1471"/>
                    <a:pt x="1873" y="1471"/>
                  </a:cubicBezTo>
                  <a:cubicBezTo>
                    <a:pt x="1877" y="1471"/>
                    <a:pt x="1880" y="1470"/>
                    <a:pt x="1880" y="1466"/>
                  </a:cubicBezTo>
                  <a:cubicBezTo>
                    <a:pt x="1917" y="1485"/>
                    <a:pt x="1954" y="1518"/>
                    <a:pt x="1967" y="1518"/>
                  </a:cubicBezTo>
                  <a:cubicBezTo>
                    <a:pt x="1970" y="1518"/>
                    <a:pt x="1971" y="1517"/>
                    <a:pt x="1971" y="1512"/>
                  </a:cubicBezTo>
                  <a:cubicBezTo>
                    <a:pt x="1994" y="1512"/>
                    <a:pt x="2040" y="1512"/>
                    <a:pt x="2132" y="1581"/>
                  </a:cubicBezTo>
                  <a:cubicBezTo>
                    <a:pt x="2178" y="1604"/>
                    <a:pt x="2223" y="1673"/>
                    <a:pt x="2223" y="1673"/>
                  </a:cubicBezTo>
                  <a:cubicBezTo>
                    <a:pt x="2227" y="1676"/>
                    <a:pt x="2229" y="1677"/>
                    <a:pt x="2229" y="1677"/>
                  </a:cubicBezTo>
                  <a:cubicBezTo>
                    <a:pt x="2235" y="1677"/>
                    <a:pt x="2204" y="1627"/>
                    <a:pt x="2223" y="1627"/>
                  </a:cubicBezTo>
                  <a:cubicBezTo>
                    <a:pt x="1994" y="1375"/>
                    <a:pt x="1719" y="1191"/>
                    <a:pt x="1444" y="985"/>
                  </a:cubicBezTo>
                  <a:cubicBezTo>
                    <a:pt x="1330" y="939"/>
                    <a:pt x="711" y="527"/>
                    <a:pt x="597" y="390"/>
                  </a:cubicBezTo>
                  <a:lnTo>
                    <a:pt x="574" y="367"/>
                  </a:lnTo>
                  <a:cubicBezTo>
                    <a:pt x="505" y="298"/>
                    <a:pt x="413" y="206"/>
                    <a:pt x="345" y="160"/>
                  </a:cubicBezTo>
                  <a:cubicBezTo>
                    <a:pt x="322" y="138"/>
                    <a:pt x="299" y="115"/>
                    <a:pt x="253" y="69"/>
                  </a:cubicBezTo>
                  <a:lnTo>
                    <a:pt x="253" y="69"/>
                  </a:lnTo>
                  <a:lnTo>
                    <a:pt x="276" y="138"/>
                  </a:lnTo>
                  <a:cubicBezTo>
                    <a:pt x="253" y="92"/>
                    <a:pt x="230" y="69"/>
                    <a:pt x="207" y="46"/>
                  </a:cubicBezTo>
                  <a:cubicBezTo>
                    <a:pt x="187" y="33"/>
                    <a:pt x="175" y="27"/>
                    <a:pt x="167" y="27"/>
                  </a:cubicBezTo>
                  <a:cubicBezTo>
                    <a:pt x="150" y="27"/>
                    <a:pt x="161" y="59"/>
                    <a:pt x="161" y="92"/>
                  </a:cubicBezTo>
                  <a:cubicBezTo>
                    <a:pt x="161" y="115"/>
                    <a:pt x="138" y="92"/>
                    <a:pt x="161" y="138"/>
                  </a:cubicBezTo>
                  <a:cubicBezTo>
                    <a:pt x="138" y="115"/>
                    <a:pt x="138" y="92"/>
                    <a:pt x="116" y="69"/>
                  </a:cubicBezTo>
                  <a:lnTo>
                    <a:pt x="116" y="69"/>
                  </a:lnTo>
                  <a:cubicBezTo>
                    <a:pt x="116" y="69"/>
                    <a:pt x="161" y="138"/>
                    <a:pt x="138" y="138"/>
                  </a:cubicBezTo>
                  <a:cubicBezTo>
                    <a:pt x="138" y="115"/>
                    <a:pt x="116" y="92"/>
                    <a:pt x="93" y="69"/>
                  </a:cubicBezTo>
                  <a:lnTo>
                    <a:pt x="93" y="69"/>
                  </a:lnTo>
                  <a:cubicBezTo>
                    <a:pt x="93" y="69"/>
                    <a:pt x="138" y="138"/>
                    <a:pt x="138" y="138"/>
                  </a:cubicBezTo>
                  <a:cubicBezTo>
                    <a:pt x="128" y="138"/>
                    <a:pt x="118" y="124"/>
                    <a:pt x="110" y="109"/>
                  </a:cubicBezTo>
                  <a:lnTo>
                    <a:pt x="110" y="109"/>
                  </a:lnTo>
                  <a:cubicBezTo>
                    <a:pt x="112" y="111"/>
                    <a:pt x="114" y="113"/>
                    <a:pt x="116" y="115"/>
                  </a:cubicBezTo>
                  <a:cubicBezTo>
                    <a:pt x="113" y="112"/>
                    <a:pt x="111" y="110"/>
                    <a:pt x="109" y="108"/>
                  </a:cubicBezTo>
                  <a:lnTo>
                    <a:pt x="109" y="108"/>
                  </a:lnTo>
                  <a:cubicBezTo>
                    <a:pt x="110" y="108"/>
                    <a:pt x="110" y="109"/>
                    <a:pt x="110" y="109"/>
                  </a:cubicBezTo>
                  <a:lnTo>
                    <a:pt x="110" y="109"/>
                  </a:lnTo>
                  <a:cubicBezTo>
                    <a:pt x="72" y="70"/>
                    <a:pt x="49" y="40"/>
                    <a:pt x="41" y="40"/>
                  </a:cubicBezTo>
                  <a:cubicBezTo>
                    <a:pt x="36" y="40"/>
                    <a:pt x="38" y="55"/>
                    <a:pt x="47" y="92"/>
                  </a:cubicBezTo>
                  <a:cubicBezTo>
                    <a:pt x="24" y="69"/>
                    <a:pt x="24" y="2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1" name="Google Shape;2321;p61"/>
            <p:cNvSpPr/>
            <p:nvPr/>
          </p:nvSpPr>
          <p:spPr>
            <a:xfrm>
              <a:off x="5195550" y="4110150"/>
              <a:ext cx="66775" cy="48725"/>
            </a:xfrm>
            <a:custGeom>
              <a:avLst/>
              <a:gdLst/>
              <a:ahLst/>
              <a:cxnLst/>
              <a:rect l="l" t="t" r="r" b="b"/>
              <a:pathLst>
                <a:path w="2671" h="1949" extrusionOk="0">
                  <a:moveTo>
                    <a:pt x="138" y="70"/>
                  </a:moveTo>
                  <a:lnTo>
                    <a:pt x="138" y="70"/>
                  </a:lnTo>
                  <a:cubicBezTo>
                    <a:pt x="138" y="70"/>
                    <a:pt x="145" y="80"/>
                    <a:pt x="154" y="92"/>
                  </a:cubicBezTo>
                  <a:lnTo>
                    <a:pt x="154" y="92"/>
                  </a:lnTo>
                  <a:cubicBezTo>
                    <a:pt x="148" y="79"/>
                    <a:pt x="138" y="70"/>
                    <a:pt x="138" y="70"/>
                  </a:cubicBezTo>
                  <a:close/>
                  <a:moveTo>
                    <a:pt x="2630" y="1898"/>
                  </a:moveTo>
                  <a:lnTo>
                    <a:pt x="2630" y="1898"/>
                  </a:lnTo>
                  <a:cubicBezTo>
                    <a:pt x="2630" y="1898"/>
                    <a:pt x="2631" y="1898"/>
                    <a:pt x="2632" y="1899"/>
                  </a:cubicBezTo>
                  <a:lnTo>
                    <a:pt x="2632" y="1899"/>
                  </a:lnTo>
                  <a:cubicBezTo>
                    <a:pt x="2633" y="1900"/>
                    <a:pt x="2634" y="1901"/>
                    <a:pt x="2635" y="1903"/>
                  </a:cubicBezTo>
                  <a:cubicBezTo>
                    <a:pt x="2632" y="1899"/>
                    <a:pt x="2631" y="1898"/>
                    <a:pt x="2630" y="1898"/>
                  </a:cubicBezTo>
                  <a:close/>
                  <a:moveTo>
                    <a:pt x="0" y="1"/>
                  </a:moveTo>
                  <a:cubicBezTo>
                    <a:pt x="8" y="9"/>
                    <a:pt x="16" y="17"/>
                    <a:pt x="23" y="24"/>
                  </a:cubicBezTo>
                  <a:lnTo>
                    <a:pt x="23" y="24"/>
                  </a:lnTo>
                  <a:cubicBezTo>
                    <a:pt x="23" y="47"/>
                    <a:pt x="23" y="47"/>
                    <a:pt x="23" y="70"/>
                  </a:cubicBezTo>
                  <a:cubicBezTo>
                    <a:pt x="69" y="93"/>
                    <a:pt x="92" y="138"/>
                    <a:pt x="92" y="161"/>
                  </a:cubicBezTo>
                  <a:cubicBezTo>
                    <a:pt x="253" y="299"/>
                    <a:pt x="390" y="436"/>
                    <a:pt x="550" y="574"/>
                  </a:cubicBezTo>
                  <a:cubicBezTo>
                    <a:pt x="550" y="574"/>
                    <a:pt x="550" y="564"/>
                    <a:pt x="557" y="564"/>
                  </a:cubicBezTo>
                  <a:cubicBezTo>
                    <a:pt x="561" y="564"/>
                    <a:pt x="566" y="566"/>
                    <a:pt x="573" y="574"/>
                  </a:cubicBezTo>
                  <a:cubicBezTo>
                    <a:pt x="619" y="597"/>
                    <a:pt x="642" y="642"/>
                    <a:pt x="665" y="665"/>
                  </a:cubicBezTo>
                  <a:lnTo>
                    <a:pt x="688" y="665"/>
                  </a:lnTo>
                  <a:cubicBezTo>
                    <a:pt x="711" y="688"/>
                    <a:pt x="734" y="734"/>
                    <a:pt x="779" y="757"/>
                  </a:cubicBezTo>
                  <a:cubicBezTo>
                    <a:pt x="825" y="803"/>
                    <a:pt x="894" y="849"/>
                    <a:pt x="963" y="917"/>
                  </a:cubicBezTo>
                  <a:cubicBezTo>
                    <a:pt x="986" y="940"/>
                    <a:pt x="1032" y="963"/>
                    <a:pt x="1054" y="986"/>
                  </a:cubicBezTo>
                  <a:lnTo>
                    <a:pt x="1077" y="1009"/>
                  </a:lnTo>
                  <a:lnTo>
                    <a:pt x="1100" y="1009"/>
                  </a:lnTo>
                  <a:cubicBezTo>
                    <a:pt x="1100" y="1009"/>
                    <a:pt x="1123" y="1032"/>
                    <a:pt x="1146" y="1055"/>
                  </a:cubicBezTo>
                  <a:cubicBezTo>
                    <a:pt x="1329" y="1169"/>
                    <a:pt x="1536" y="1307"/>
                    <a:pt x="1742" y="1467"/>
                  </a:cubicBezTo>
                  <a:cubicBezTo>
                    <a:pt x="1788" y="1490"/>
                    <a:pt x="1833" y="1513"/>
                    <a:pt x="1879" y="1536"/>
                  </a:cubicBezTo>
                  <a:cubicBezTo>
                    <a:pt x="1948" y="1582"/>
                    <a:pt x="2017" y="1651"/>
                    <a:pt x="2063" y="1696"/>
                  </a:cubicBezTo>
                  <a:cubicBezTo>
                    <a:pt x="2065" y="1694"/>
                    <a:pt x="2070" y="1693"/>
                    <a:pt x="2075" y="1693"/>
                  </a:cubicBezTo>
                  <a:cubicBezTo>
                    <a:pt x="2109" y="1693"/>
                    <a:pt x="2190" y="1732"/>
                    <a:pt x="2217" y="1732"/>
                  </a:cubicBezTo>
                  <a:cubicBezTo>
                    <a:pt x="2225" y="1732"/>
                    <a:pt x="2228" y="1729"/>
                    <a:pt x="2223" y="1719"/>
                  </a:cubicBezTo>
                  <a:lnTo>
                    <a:pt x="2223" y="1719"/>
                  </a:lnTo>
                  <a:cubicBezTo>
                    <a:pt x="2260" y="1757"/>
                    <a:pt x="2313" y="1794"/>
                    <a:pt x="2331" y="1794"/>
                  </a:cubicBezTo>
                  <a:cubicBezTo>
                    <a:pt x="2335" y="1794"/>
                    <a:pt x="2337" y="1792"/>
                    <a:pt x="2337" y="1788"/>
                  </a:cubicBezTo>
                  <a:cubicBezTo>
                    <a:pt x="2360" y="1788"/>
                    <a:pt x="2406" y="1788"/>
                    <a:pt x="2521" y="1857"/>
                  </a:cubicBezTo>
                  <a:cubicBezTo>
                    <a:pt x="2567" y="1880"/>
                    <a:pt x="2635" y="1925"/>
                    <a:pt x="2635" y="1948"/>
                  </a:cubicBezTo>
                  <a:cubicBezTo>
                    <a:pt x="2670" y="1948"/>
                    <a:pt x="2638" y="1908"/>
                    <a:pt x="2632" y="1899"/>
                  </a:cubicBezTo>
                  <a:lnTo>
                    <a:pt x="2632" y="1899"/>
                  </a:lnTo>
                  <a:cubicBezTo>
                    <a:pt x="2335" y="1649"/>
                    <a:pt x="2015" y="1443"/>
                    <a:pt x="1719" y="1192"/>
                  </a:cubicBezTo>
                  <a:cubicBezTo>
                    <a:pt x="1604" y="1124"/>
                    <a:pt x="917" y="551"/>
                    <a:pt x="757" y="390"/>
                  </a:cubicBezTo>
                  <a:lnTo>
                    <a:pt x="734" y="367"/>
                  </a:lnTo>
                  <a:cubicBezTo>
                    <a:pt x="642" y="299"/>
                    <a:pt x="527" y="184"/>
                    <a:pt x="436" y="138"/>
                  </a:cubicBezTo>
                  <a:cubicBezTo>
                    <a:pt x="390" y="115"/>
                    <a:pt x="344" y="93"/>
                    <a:pt x="321" y="47"/>
                  </a:cubicBezTo>
                  <a:lnTo>
                    <a:pt x="321" y="47"/>
                  </a:lnTo>
                  <a:lnTo>
                    <a:pt x="344" y="115"/>
                  </a:lnTo>
                  <a:cubicBezTo>
                    <a:pt x="298" y="70"/>
                    <a:pt x="275" y="47"/>
                    <a:pt x="253" y="24"/>
                  </a:cubicBezTo>
                  <a:cubicBezTo>
                    <a:pt x="226" y="10"/>
                    <a:pt x="211" y="5"/>
                    <a:pt x="203" y="5"/>
                  </a:cubicBezTo>
                  <a:cubicBezTo>
                    <a:pt x="184" y="5"/>
                    <a:pt x="207" y="37"/>
                    <a:pt x="207" y="70"/>
                  </a:cubicBezTo>
                  <a:cubicBezTo>
                    <a:pt x="230" y="93"/>
                    <a:pt x="184" y="70"/>
                    <a:pt x="230" y="115"/>
                  </a:cubicBezTo>
                  <a:cubicBezTo>
                    <a:pt x="207" y="93"/>
                    <a:pt x="184" y="70"/>
                    <a:pt x="161" y="47"/>
                  </a:cubicBezTo>
                  <a:lnTo>
                    <a:pt x="161" y="47"/>
                  </a:lnTo>
                  <a:cubicBezTo>
                    <a:pt x="161" y="70"/>
                    <a:pt x="230" y="115"/>
                    <a:pt x="207" y="115"/>
                  </a:cubicBezTo>
                  <a:cubicBezTo>
                    <a:pt x="184" y="93"/>
                    <a:pt x="161" y="70"/>
                    <a:pt x="138" y="47"/>
                  </a:cubicBezTo>
                  <a:lnTo>
                    <a:pt x="138" y="47"/>
                  </a:lnTo>
                  <a:cubicBezTo>
                    <a:pt x="138" y="70"/>
                    <a:pt x="207" y="138"/>
                    <a:pt x="207" y="138"/>
                  </a:cubicBezTo>
                  <a:cubicBezTo>
                    <a:pt x="193" y="138"/>
                    <a:pt x="170" y="112"/>
                    <a:pt x="154" y="92"/>
                  </a:cubicBezTo>
                  <a:lnTo>
                    <a:pt x="154" y="92"/>
                  </a:lnTo>
                  <a:cubicBezTo>
                    <a:pt x="158" y="99"/>
                    <a:pt x="161" y="107"/>
                    <a:pt x="161" y="115"/>
                  </a:cubicBezTo>
                  <a:cubicBezTo>
                    <a:pt x="120" y="74"/>
                    <a:pt x="78" y="41"/>
                    <a:pt x="67" y="41"/>
                  </a:cubicBezTo>
                  <a:cubicBezTo>
                    <a:pt x="59" y="41"/>
                    <a:pt x="65" y="56"/>
                    <a:pt x="92" y="93"/>
                  </a:cubicBezTo>
                  <a:cubicBezTo>
                    <a:pt x="69" y="70"/>
                    <a:pt x="46" y="2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 name="Google Shape;2322;p61"/>
            <p:cNvSpPr/>
            <p:nvPr/>
          </p:nvSpPr>
          <p:spPr>
            <a:xfrm>
              <a:off x="5233350" y="4128825"/>
              <a:ext cx="39550" cy="24325"/>
            </a:xfrm>
            <a:custGeom>
              <a:avLst/>
              <a:gdLst/>
              <a:ahLst/>
              <a:cxnLst/>
              <a:rect l="l" t="t" r="r" b="b"/>
              <a:pathLst>
                <a:path w="1582" h="973" extrusionOk="0">
                  <a:moveTo>
                    <a:pt x="115" y="56"/>
                  </a:moveTo>
                  <a:cubicBezTo>
                    <a:pt x="108" y="56"/>
                    <a:pt x="110" y="58"/>
                    <a:pt x="116" y="63"/>
                  </a:cubicBezTo>
                  <a:lnTo>
                    <a:pt x="116" y="63"/>
                  </a:lnTo>
                  <a:cubicBezTo>
                    <a:pt x="115" y="61"/>
                    <a:pt x="115" y="58"/>
                    <a:pt x="115" y="56"/>
                  </a:cubicBezTo>
                  <a:close/>
                  <a:moveTo>
                    <a:pt x="116" y="63"/>
                  </a:moveTo>
                  <a:cubicBezTo>
                    <a:pt x="119" y="76"/>
                    <a:pt x="132" y="78"/>
                    <a:pt x="136" y="79"/>
                  </a:cubicBezTo>
                  <a:lnTo>
                    <a:pt x="136" y="79"/>
                  </a:lnTo>
                  <a:cubicBezTo>
                    <a:pt x="130" y="72"/>
                    <a:pt x="122" y="67"/>
                    <a:pt x="116" y="63"/>
                  </a:cubicBezTo>
                  <a:close/>
                  <a:moveTo>
                    <a:pt x="157" y="1"/>
                  </a:moveTo>
                  <a:cubicBezTo>
                    <a:pt x="140" y="1"/>
                    <a:pt x="144" y="22"/>
                    <a:pt x="161" y="56"/>
                  </a:cubicBezTo>
                  <a:cubicBezTo>
                    <a:pt x="161" y="56"/>
                    <a:pt x="138" y="56"/>
                    <a:pt x="138" y="79"/>
                  </a:cubicBezTo>
                  <a:cubicBezTo>
                    <a:pt x="138" y="79"/>
                    <a:pt x="137" y="79"/>
                    <a:pt x="136" y="79"/>
                  </a:cubicBezTo>
                  <a:lnTo>
                    <a:pt x="136" y="79"/>
                  </a:lnTo>
                  <a:cubicBezTo>
                    <a:pt x="143" y="86"/>
                    <a:pt x="146" y="94"/>
                    <a:pt x="138" y="102"/>
                  </a:cubicBezTo>
                  <a:cubicBezTo>
                    <a:pt x="115" y="79"/>
                    <a:pt x="115" y="79"/>
                    <a:pt x="92" y="56"/>
                  </a:cubicBezTo>
                  <a:lnTo>
                    <a:pt x="92" y="56"/>
                  </a:lnTo>
                  <a:cubicBezTo>
                    <a:pt x="92" y="79"/>
                    <a:pt x="138" y="102"/>
                    <a:pt x="138" y="102"/>
                  </a:cubicBezTo>
                  <a:cubicBezTo>
                    <a:pt x="120" y="102"/>
                    <a:pt x="101" y="72"/>
                    <a:pt x="95" y="72"/>
                  </a:cubicBezTo>
                  <a:cubicBezTo>
                    <a:pt x="93" y="72"/>
                    <a:pt x="92" y="74"/>
                    <a:pt x="92" y="79"/>
                  </a:cubicBezTo>
                  <a:cubicBezTo>
                    <a:pt x="92" y="79"/>
                    <a:pt x="92" y="79"/>
                    <a:pt x="115" y="102"/>
                  </a:cubicBezTo>
                  <a:cubicBezTo>
                    <a:pt x="92" y="79"/>
                    <a:pt x="69" y="67"/>
                    <a:pt x="55" y="67"/>
                  </a:cubicBezTo>
                  <a:cubicBezTo>
                    <a:pt x="46" y="67"/>
                    <a:pt x="41" y="72"/>
                    <a:pt x="40" y="81"/>
                  </a:cubicBezTo>
                  <a:lnTo>
                    <a:pt x="40" y="81"/>
                  </a:lnTo>
                  <a:cubicBezTo>
                    <a:pt x="32" y="67"/>
                    <a:pt x="16" y="56"/>
                    <a:pt x="1" y="56"/>
                  </a:cubicBezTo>
                  <a:lnTo>
                    <a:pt x="1" y="56"/>
                  </a:lnTo>
                  <a:cubicBezTo>
                    <a:pt x="24" y="56"/>
                    <a:pt x="24" y="79"/>
                    <a:pt x="24" y="79"/>
                  </a:cubicBezTo>
                  <a:lnTo>
                    <a:pt x="1" y="79"/>
                  </a:lnTo>
                  <a:cubicBezTo>
                    <a:pt x="1" y="79"/>
                    <a:pt x="24" y="79"/>
                    <a:pt x="24" y="102"/>
                  </a:cubicBezTo>
                  <a:cubicBezTo>
                    <a:pt x="24" y="125"/>
                    <a:pt x="46" y="147"/>
                    <a:pt x="46" y="147"/>
                  </a:cubicBezTo>
                  <a:cubicBezTo>
                    <a:pt x="138" y="239"/>
                    <a:pt x="207" y="308"/>
                    <a:pt x="298" y="377"/>
                  </a:cubicBezTo>
                  <a:lnTo>
                    <a:pt x="321" y="377"/>
                  </a:lnTo>
                  <a:cubicBezTo>
                    <a:pt x="344" y="377"/>
                    <a:pt x="344" y="422"/>
                    <a:pt x="367" y="422"/>
                  </a:cubicBezTo>
                  <a:cubicBezTo>
                    <a:pt x="390" y="445"/>
                    <a:pt x="413" y="468"/>
                    <a:pt x="413" y="468"/>
                  </a:cubicBezTo>
                  <a:cubicBezTo>
                    <a:pt x="459" y="491"/>
                    <a:pt x="482" y="514"/>
                    <a:pt x="528" y="560"/>
                  </a:cubicBezTo>
                  <a:cubicBezTo>
                    <a:pt x="551" y="560"/>
                    <a:pt x="573" y="583"/>
                    <a:pt x="596" y="606"/>
                  </a:cubicBezTo>
                  <a:lnTo>
                    <a:pt x="619" y="606"/>
                  </a:lnTo>
                  <a:cubicBezTo>
                    <a:pt x="619" y="606"/>
                    <a:pt x="619" y="606"/>
                    <a:pt x="642" y="629"/>
                  </a:cubicBezTo>
                  <a:cubicBezTo>
                    <a:pt x="757" y="697"/>
                    <a:pt x="871" y="743"/>
                    <a:pt x="986" y="812"/>
                  </a:cubicBezTo>
                  <a:cubicBezTo>
                    <a:pt x="1032" y="835"/>
                    <a:pt x="1055" y="835"/>
                    <a:pt x="1077" y="858"/>
                  </a:cubicBezTo>
                  <a:cubicBezTo>
                    <a:pt x="1123" y="881"/>
                    <a:pt x="1146" y="904"/>
                    <a:pt x="1192" y="926"/>
                  </a:cubicBezTo>
                  <a:cubicBezTo>
                    <a:pt x="1192" y="921"/>
                    <a:pt x="1198" y="920"/>
                    <a:pt x="1207" y="920"/>
                  </a:cubicBezTo>
                  <a:cubicBezTo>
                    <a:pt x="1223" y="920"/>
                    <a:pt x="1250" y="925"/>
                    <a:pt x="1271" y="925"/>
                  </a:cubicBezTo>
                  <a:cubicBezTo>
                    <a:pt x="1291" y="925"/>
                    <a:pt x="1307" y="920"/>
                    <a:pt x="1307" y="904"/>
                  </a:cubicBezTo>
                  <a:cubicBezTo>
                    <a:pt x="1329" y="926"/>
                    <a:pt x="1352" y="949"/>
                    <a:pt x="1352" y="949"/>
                  </a:cubicBezTo>
                  <a:cubicBezTo>
                    <a:pt x="1369" y="933"/>
                    <a:pt x="1396" y="917"/>
                    <a:pt x="1435" y="917"/>
                  </a:cubicBezTo>
                  <a:cubicBezTo>
                    <a:pt x="1452" y="917"/>
                    <a:pt x="1470" y="920"/>
                    <a:pt x="1490" y="926"/>
                  </a:cubicBezTo>
                  <a:cubicBezTo>
                    <a:pt x="1513" y="949"/>
                    <a:pt x="1536" y="972"/>
                    <a:pt x="1559" y="972"/>
                  </a:cubicBezTo>
                  <a:cubicBezTo>
                    <a:pt x="1582" y="972"/>
                    <a:pt x="1536" y="926"/>
                    <a:pt x="1559" y="926"/>
                  </a:cubicBezTo>
                  <a:cubicBezTo>
                    <a:pt x="1375" y="835"/>
                    <a:pt x="1192" y="720"/>
                    <a:pt x="1032" y="606"/>
                  </a:cubicBezTo>
                  <a:cubicBezTo>
                    <a:pt x="963" y="560"/>
                    <a:pt x="573" y="262"/>
                    <a:pt x="482" y="170"/>
                  </a:cubicBezTo>
                  <a:cubicBezTo>
                    <a:pt x="413" y="125"/>
                    <a:pt x="344" y="79"/>
                    <a:pt x="298" y="56"/>
                  </a:cubicBezTo>
                  <a:cubicBezTo>
                    <a:pt x="276" y="33"/>
                    <a:pt x="253" y="33"/>
                    <a:pt x="230" y="10"/>
                  </a:cubicBezTo>
                  <a:lnTo>
                    <a:pt x="230" y="56"/>
                  </a:lnTo>
                  <a:cubicBezTo>
                    <a:pt x="230" y="33"/>
                    <a:pt x="207" y="10"/>
                    <a:pt x="184" y="10"/>
                  </a:cubicBezTo>
                  <a:cubicBezTo>
                    <a:pt x="172" y="4"/>
                    <a:pt x="163" y="1"/>
                    <a:pt x="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 name="Google Shape;2323;p61"/>
            <p:cNvSpPr/>
            <p:nvPr/>
          </p:nvSpPr>
          <p:spPr>
            <a:xfrm>
              <a:off x="5266000" y="4135775"/>
              <a:ext cx="40000" cy="27100"/>
            </a:xfrm>
            <a:custGeom>
              <a:avLst/>
              <a:gdLst/>
              <a:ahLst/>
              <a:cxnLst/>
              <a:rect l="l" t="t" r="r" b="b"/>
              <a:pathLst>
                <a:path w="1600" h="1084" extrusionOk="0">
                  <a:moveTo>
                    <a:pt x="137" y="92"/>
                  </a:moveTo>
                  <a:cubicBezTo>
                    <a:pt x="143" y="96"/>
                    <a:pt x="146" y="99"/>
                    <a:pt x="138" y="99"/>
                  </a:cubicBezTo>
                  <a:cubicBezTo>
                    <a:pt x="138" y="96"/>
                    <a:pt x="138" y="94"/>
                    <a:pt x="137" y="92"/>
                  </a:cubicBezTo>
                  <a:close/>
                  <a:moveTo>
                    <a:pt x="92" y="76"/>
                  </a:moveTo>
                  <a:cubicBezTo>
                    <a:pt x="92" y="76"/>
                    <a:pt x="138" y="99"/>
                    <a:pt x="138" y="121"/>
                  </a:cubicBezTo>
                  <a:cubicBezTo>
                    <a:pt x="126" y="121"/>
                    <a:pt x="114" y="109"/>
                    <a:pt x="106" y="97"/>
                  </a:cubicBezTo>
                  <a:lnTo>
                    <a:pt x="106" y="97"/>
                  </a:lnTo>
                  <a:cubicBezTo>
                    <a:pt x="109" y="98"/>
                    <a:pt x="112" y="99"/>
                    <a:pt x="115" y="99"/>
                  </a:cubicBezTo>
                  <a:cubicBezTo>
                    <a:pt x="111" y="97"/>
                    <a:pt x="107" y="96"/>
                    <a:pt x="104" y="95"/>
                  </a:cubicBezTo>
                  <a:lnTo>
                    <a:pt x="104" y="95"/>
                  </a:lnTo>
                  <a:cubicBezTo>
                    <a:pt x="97" y="85"/>
                    <a:pt x="92" y="76"/>
                    <a:pt x="92" y="76"/>
                  </a:cubicBezTo>
                  <a:close/>
                  <a:moveTo>
                    <a:pt x="154" y="1"/>
                  </a:moveTo>
                  <a:cubicBezTo>
                    <a:pt x="123" y="1"/>
                    <a:pt x="138" y="34"/>
                    <a:pt x="138" y="53"/>
                  </a:cubicBezTo>
                  <a:cubicBezTo>
                    <a:pt x="154" y="68"/>
                    <a:pt x="137" y="73"/>
                    <a:pt x="133" y="82"/>
                  </a:cubicBezTo>
                  <a:lnTo>
                    <a:pt x="133" y="82"/>
                  </a:lnTo>
                  <a:cubicBezTo>
                    <a:pt x="126" y="73"/>
                    <a:pt x="115" y="68"/>
                    <a:pt x="115" y="53"/>
                  </a:cubicBezTo>
                  <a:lnTo>
                    <a:pt x="115" y="53"/>
                  </a:lnTo>
                  <a:cubicBezTo>
                    <a:pt x="102" y="66"/>
                    <a:pt x="119" y="79"/>
                    <a:pt x="132" y="88"/>
                  </a:cubicBezTo>
                  <a:lnTo>
                    <a:pt x="132" y="88"/>
                  </a:lnTo>
                  <a:cubicBezTo>
                    <a:pt x="132" y="91"/>
                    <a:pt x="134" y="94"/>
                    <a:pt x="138" y="99"/>
                  </a:cubicBezTo>
                  <a:cubicBezTo>
                    <a:pt x="115" y="76"/>
                    <a:pt x="92" y="76"/>
                    <a:pt x="92" y="76"/>
                  </a:cubicBezTo>
                  <a:lnTo>
                    <a:pt x="92" y="76"/>
                  </a:lnTo>
                  <a:cubicBezTo>
                    <a:pt x="92" y="76"/>
                    <a:pt x="92" y="76"/>
                    <a:pt x="92" y="76"/>
                  </a:cubicBezTo>
                  <a:cubicBezTo>
                    <a:pt x="80" y="76"/>
                    <a:pt x="81" y="83"/>
                    <a:pt x="89" y="89"/>
                  </a:cubicBezTo>
                  <a:lnTo>
                    <a:pt x="89" y="89"/>
                  </a:lnTo>
                  <a:cubicBezTo>
                    <a:pt x="64" y="80"/>
                    <a:pt x="49" y="72"/>
                    <a:pt x="42" y="72"/>
                  </a:cubicBezTo>
                  <a:cubicBezTo>
                    <a:pt x="35" y="72"/>
                    <a:pt x="37" y="79"/>
                    <a:pt x="46" y="99"/>
                  </a:cubicBezTo>
                  <a:cubicBezTo>
                    <a:pt x="46" y="99"/>
                    <a:pt x="23" y="76"/>
                    <a:pt x="1" y="76"/>
                  </a:cubicBezTo>
                  <a:cubicBezTo>
                    <a:pt x="1" y="99"/>
                    <a:pt x="1" y="99"/>
                    <a:pt x="1" y="99"/>
                  </a:cubicBezTo>
                  <a:cubicBezTo>
                    <a:pt x="23" y="121"/>
                    <a:pt x="46" y="167"/>
                    <a:pt x="46" y="167"/>
                  </a:cubicBezTo>
                  <a:cubicBezTo>
                    <a:pt x="138" y="236"/>
                    <a:pt x="230" y="305"/>
                    <a:pt x="344" y="373"/>
                  </a:cubicBezTo>
                  <a:cubicBezTo>
                    <a:pt x="344" y="373"/>
                    <a:pt x="344" y="351"/>
                    <a:pt x="344" y="351"/>
                  </a:cubicBezTo>
                  <a:cubicBezTo>
                    <a:pt x="367" y="373"/>
                    <a:pt x="390" y="396"/>
                    <a:pt x="413" y="419"/>
                  </a:cubicBezTo>
                  <a:lnTo>
                    <a:pt x="413" y="396"/>
                  </a:lnTo>
                  <a:cubicBezTo>
                    <a:pt x="436" y="419"/>
                    <a:pt x="459" y="442"/>
                    <a:pt x="482" y="465"/>
                  </a:cubicBezTo>
                  <a:cubicBezTo>
                    <a:pt x="505" y="488"/>
                    <a:pt x="550" y="488"/>
                    <a:pt x="596" y="534"/>
                  </a:cubicBezTo>
                  <a:cubicBezTo>
                    <a:pt x="596" y="534"/>
                    <a:pt x="596" y="511"/>
                    <a:pt x="596" y="511"/>
                  </a:cubicBezTo>
                  <a:cubicBezTo>
                    <a:pt x="619" y="534"/>
                    <a:pt x="619" y="557"/>
                    <a:pt x="642" y="557"/>
                  </a:cubicBezTo>
                  <a:lnTo>
                    <a:pt x="665" y="580"/>
                  </a:lnTo>
                  <a:cubicBezTo>
                    <a:pt x="665" y="580"/>
                    <a:pt x="665" y="557"/>
                    <a:pt x="665" y="557"/>
                  </a:cubicBezTo>
                  <a:cubicBezTo>
                    <a:pt x="665" y="580"/>
                    <a:pt x="688" y="580"/>
                    <a:pt x="688" y="580"/>
                  </a:cubicBezTo>
                  <a:cubicBezTo>
                    <a:pt x="802" y="648"/>
                    <a:pt x="940" y="694"/>
                    <a:pt x="1055" y="786"/>
                  </a:cubicBezTo>
                  <a:cubicBezTo>
                    <a:pt x="1077" y="786"/>
                    <a:pt x="1100" y="809"/>
                    <a:pt x="1123" y="832"/>
                  </a:cubicBezTo>
                  <a:cubicBezTo>
                    <a:pt x="1169" y="855"/>
                    <a:pt x="1192" y="900"/>
                    <a:pt x="1238" y="923"/>
                  </a:cubicBezTo>
                  <a:cubicBezTo>
                    <a:pt x="1238" y="920"/>
                    <a:pt x="1240" y="919"/>
                    <a:pt x="1243" y="919"/>
                  </a:cubicBezTo>
                  <a:cubicBezTo>
                    <a:pt x="1258" y="919"/>
                    <a:pt x="1295" y="939"/>
                    <a:pt x="1323" y="939"/>
                  </a:cubicBezTo>
                  <a:cubicBezTo>
                    <a:pt x="1336" y="939"/>
                    <a:pt x="1346" y="935"/>
                    <a:pt x="1352" y="923"/>
                  </a:cubicBezTo>
                  <a:cubicBezTo>
                    <a:pt x="1352" y="946"/>
                    <a:pt x="1398" y="969"/>
                    <a:pt x="1398" y="969"/>
                  </a:cubicBezTo>
                  <a:cubicBezTo>
                    <a:pt x="1421" y="969"/>
                    <a:pt x="1467" y="969"/>
                    <a:pt x="1513" y="1015"/>
                  </a:cubicBezTo>
                  <a:cubicBezTo>
                    <a:pt x="1536" y="1038"/>
                    <a:pt x="1559" y="1084"/>
                    <a:pt x="1581" y="1084"/>
                  </a:cubicBezTo>
                  <a:cubicBezTo>
                    <a:pt x="1600" y="1084"/>
                    <a:pt x="1574" y="1054"/>
                    <a:pt x="1575" y="1054"/>
                  </a:cubicBezTo>
                  <a:lnTo>
                    <a:pt x="1575" y="1054"/>
                  </a:lnTo>
                  <a:cubicBezTo>
                    <a:pt x="1575" y="1054"/>
                    <a:pt x="1577" y="1056"/>
                    <a:pt x="1581" y="1061"/>
                  </a:cubicBezTo>
                  <a:cubicBezTo>
                    <a:pt x="1444" y="855"/>
                    <a:pt x="1284" y="694"/>
                    <a:pt x="1100" y="557"/>
                  </a:cubicBezTo>
                  <a:cubicBezTo>
                    <a:pt x="894" y="419"/>
                    <a:pt x="619" y="236"/>
                    <a:pt x="505" y="144"/>
                  </a:cubicBezTo>
                  <a:lnTo>
                    <a:pt x="482" y="144"/>
                  </a:lnTo>
                  <a:cubicBezTo>
                    <a:pt x="436" y="99"/>
                    <a:pt x="344" y="53"/>
                    <a:pt x="298" y="30"/>
                  </a:cubicBezTo>
                  <a:cubicBezTo>
                    <a:pt x="276" y="30"/>
                    <a:pt x="253" y="30"/>
                    <a:pt x="207" y="7"/>
                  </a:cubicBezTo>
                  <a:lnTo>
                    <a:pt x="207" y="7"/>
                  </a:lnTo>
                  <a:lnTo>
                    <a:pt x="230" y="53"/>
                  </a:lnTo>
                  <a:cubicBezTo>
                    <a:pt x="207" y="30"/>
                    <a:pt x="184" y="7"/>
                    <a:pt x="184" y="7"/>
                  </a:cubicBezTo>
                  <a:cubicBezTo>
                    <a:pt x="171" y="3"/>
                    <a:pt x="161" y="1"/>
                    <a:pt x="1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4" name="Google Shape;2324;p61"/>
            <p:cNvSpPr/>
            <p:nvPr/>
          </p:nvSpPr>
          <p:spPr>
            <a:xfrm>
              <a:off x="5556975" y="4143950"/>
              <a:ext cx="29800" cy="13200"/>
            </a:xfrm>
            <a:custGeom>
              <a:avLst/>
              <a:gdLst/>
              <a:ahLst/>
              <a:cxnLst/>
              <a:rect l="l" t="t" r="r" b="b"/>
              <a:pathLst>
                <a:path w="1192" h="528" extrusionOk="0">
                  <a:moveTo>
                    <a:pt x="1" y="92"/>
                  </a:moveTo>
                  <a:cubicBezTo>
                    <a:pt x="1" y="115"/>
                    <a:pt x="23" y="115"/>
                    <a:pt x="23" y="115"/>
                  </a:cubicBezTo>
                  <a:lnTo>
                    <a:pt x="23" y="115"/>
                  </a:lnTo>
                  <a:cubicBezTo>
                    <a:pt x="18" y="109"/>
                    <a:pt x="12" y="104"/>
                    <a:pt x="1" y="92"/>
                  </a:cubicBezTo>
                  <a:close/>
                  <a:moveTo>
                    <a:pt x="161" y="1"/>
                  </a:moveTo>
                  <a:lnTo>
                    <a:pt x="184" y="24"/>
                  </a:lnTo>
                  <a:cubicBezTo>
                    <a:pt x="169" y="24"/>
                    <a:pt x="153" y="13"/>
                    <a:pt x="145" y="13"/>
                  </a:cubicBezTo>
                  <a:cubicBezTo>
                    <a:pt x="141" y="13"/>
                    <a:pt x="138" y="16"/>
                    <a:pt x="138" y="24"/>
                  </a:cubicBezTo>
                  <a:cubicBezTo>
                    <a:pt x="125" y="17"/>
                    <a:pt x="117" y="14"/>
                    <a:pt x="113" y="14"/>
                  </a:cubicBezTo>
                  <a:cubicBezTo>
                    <a:pt x="104" y="14"/>
                    <a:pt x="115" y="30"/>
                    <a:pt x="115" y="46"/>
                  </a:cubicBezTo>
                  <a:cubicBezTo>
                    <a:pt x="115" y="69"/>
                    <a:pt x="92" y="69"/>
                    <a:pt x="115" y="92"/>
                  </a:cubicBezTo>
                  <a:cubicBezTo>
                    <a:pt x="92" y="92"/>
                    <a:pt x="92" y="92"/>
                    <a:pt x="69" y="69"/>
                  </a:cubicBezTo>
                  <a:lnTo>
                    <a:pt x="69" y="69"/>
                  </a:lnTo>
                  <a:cubicBezTo>
                    <a:pt x="69" y="92"/>
                    <a:pt x="115" y="92"/>
                    <a:pt x="92" y="92"/>
                  </a:cubicBezTo>
                  <a:lnTo>
                    <a:pt x="69" y="92"/>
                  </a:lnTo>
                  <a:cubicBezTo>
                    <a:pt x="69" y="92"/>
                    <a:pt x="69" y="115"/>
                    <a:pt x="69" y="115"/>
                  </a:cubicBezTo>
                  <a:cubicBezTo>
                    <a:pt x="60" y="106"/>
                    <a:pt x="50" y="100"/>
                    <a:pt x="44" y="100"/>
                  </a:cubicBezTo>
                  <a:cubicBezTo>
                    <a:pt x="35" y="100"/>
                    <a:pt x="33" y="111"/>
                    <a:pt x="46" y="138"/>
                  </a:cubicBezTo>
                  <a:cubicBezTo>
                    <a:pt x="35" y="127"/>
                    <a:pt x="29" y="121"/>
                    <a:pt x="23" y="115"/>
                  </a:cubicBezTo>
                  <a:lnTo>
                    <a:pt x="1" y="115"/>
                  </a:lnTo>
                  <a:cubicBezTo>
                    <a:pt x="1" y="115"/>
                    <a:pt x="1" y="138"/>
                    <a:pt x="1" y="138"/>
                  </a:cubicBezTo>
                  <a:cubicBezTo>
                    <a:pt x="23" y="161"/>
                    <a:pt x="23" y="184"/>
                    <a:pt x="23" y="184"/>
                  </a:cubicBezTo>
                  <a:cubicBezTo>
                    <a:pt x="92" y="230"/>
                    <a:pt x="161" y="276"/>
                    <a:pt x="230" y="299"/>
                  </a:cubicBezTo>
                  <a:cubicBezTo>
                    <a:pt x="253" y="299"/>
                    <a:pt x="275" y="321"/>
                    <a:pt x="275" y="321"/>
                  </a:cubicBezTo>
                  <a:lnTo>
                    <a:pt x="298" y="321"/>
                  </a:lnTo>
                  <a:cubicBezTo>
                    <a:pt x="298" y="321"/>
                    <a:pt x="321" y="344"/>
                    <a:pt x="321" y="344"/>
                  </a:cubicBezTo>
                  <a:cubicBezTo>
                    <a:pt x="344" y="367"/>
                    <a:pt x="367" y="367"/>
                    <a:pt x="413" y="390"/>
                  </a:cubicBezTo>
                  <a:cubicBezTo>
                    <a:pt x="436" y="390"/>
                    <a:pt x="436" y="390"/>
                    <a:pt x="459" y="413"/>
                  </a:cubicBezTo>
                  <a:cubicBezTo>
                    <a:pt x="459" y="413"/>
                    <a:pt x="482" y="413"/>
                    <a:pt x="482" y="390"/>
                  </a:cubicBezTo>
                  <a:cubicBezTo>
                    <a:pt x="482" y="413"/>
                    <a:pt x="482" y="413"/>
                    <a:pt x="482" y="413"/>
                  </a:cubicBezTo>
                  <a:cubicBezTo>
                    <a:pt x="573" y="436"/>
                    <a:pt x="665" y="459"/>
                    <a:pt x="757" y="482"/>
                  </a:cubicBezTo>
                  <a:lnTo>
                    <a:pt x="825" y="482"/>
                  </a:lnTo>
                  <a:cubicBezTo>
                    <a:pt x="848" y="505"/>
                    <a:pt x="871" y="528"/>
                    <a:pt x="894" y="528"/>
                  </a:cubicBezTo>
                  <a:cubicBezTo>
                    <a:pt x="917" y="505"/>
                    <a:pt x="986" y="528"/>
                    <a:pt x="986" y="482"/>
                  </a:cubicBezTo>
                  <a:cubicBezTo>
                    <a:pt x="1002" y="498"/>
                    <a:pt x="1018" y="514"/>
                    <a:pt x="1026" y="514"/>
                  </a:cubicBezTo>
                  <a:cubicBezTo>
                    <a:pt x="1030" y="514"/>
                    <a:pt x="1032" y="511"/>
                    <a:pt x="1032" y="505"/>
                  </a:cubicBezTo>
                  <a:cubicBezTo>
                    <a:pt x="1048" y="489"/>
                    <a:pt x="1064" y="472"/>
                    <a:pt x="1088" y="472"/>
                  </a:cubicBezTo>
                  <a:cubicBezTo>
                    <a:pt x="1098" y="472"/>
                    <a:pt x="1110" y="475"/>
                    <a:pt x="1123" y="482"/>
                  </a:cubicBezTo>
                  <a:cubicBezTo>
                    <a:pt x="1146" y="482"/>
                    <a:pt x="1169" y="505"/>
                    <a:pt x="1169" y="505"/>
                  </a:cubicBezTo>
                  <a:cubicBezTo>
                    <a:pt x="1192" y="505"/>
                    <a:pt x="1169" y="482"/>
                    <a:pt x="1169" y="482"/>
                  </a:cubicBezTo>
                  <a:cubicBezTo>
                    <a:pt x="1054" y="390"/>
                    <a:pt x="917" y="344"/>
                    <a:pt x="802" y="276"/>
                  </a:cubicBezTo>
                  <a:cubicBezTo>
                    <a:pt x="734" y="253"/>
                    <a:pt x="436" y="115"/>
                    <a:pt x="367" y="69"/>
                  </a:cubicBezTo>
                  <a:cubicBezTo>
                    <a:pt x="321" y="46"/>
                    <a:pt x="275" y="24"/>
                    <a:pt x="2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 name="Google Shape;2325;p61"/>
            <p:cNvSpPr/>
            <p:nvPr/>
          </p:nvSpPr>
          <p:spPr>
            <a:xfrm>
              <a:off x="5560425" y="4134300"/>
              <a:ext cx="45825" cy="20550"/>
            </a:xfrm>
            <a:custGeom>
              <a:avLst/>
              <a:gdLst/>
              <a:ahLst/>
              <a:cxnLst/>
              <a:rect l="l" t="t" r="r" b="b"/>
              <a:pathLst>
                <a:path w="1833" h="822" extrusionOk="0">
                  <a:moveTo>
                    <a:pt x="115" y="66"/>
                  </a:moveTo>
                  <a:cubicBezTo>
                    <a:pt x="99" y="66"/>
                    <a:pt x="125" y="76"/>
                    <a:pt x="137" y="83"/>
                  </a:cubicBezTo>
                  <a:lnTo>
                    <a:pt x="137" y="83"/>
                  </a:lnTo>
                  <a:cubicBezTo>
                    <a:pt x="133" y="66"/>
                    <a:pt x="115" y="66"/>
                    <a:pt x="115" y="66"/>
                  </a:cubicBezTo>
                  <a:close/>
                  <a:moveTo>
                    <a:pt x="138" y="84"/>
                  </a:moveTo>
                  <a:cubicBezTo>
                    <a:pt x="143" y="87"/>
                    <a:pt x="145" y="89"/>
                    <a:pt x="137" y="89"/>
                  </a:cubicBezTo>
                  <a:lnTo>
                    <a:pt x="137" y="89"/>
                  </a:lnTo>
                  <a:cubicBezTo>
                    <a:pt x="137" y="87"/>
                    <a:pt x="138" y="85"/>
                    <a:pt x="138" y="84"/>
                  </a:cubicBezTo>
                  <a:close/>
                  <a:moveTo>
                    <a:pt x="105" y="87"/>
                  </a:moveTo>
                  <a:cubicBezTo>
                    <a:pt x="107" y="88"/>
                    <a:pt x="111" y="89"/>
                    <a:pt x="115" y="89"/>
                  </a:cubicBezTo>
                  <a:lnTo>
                    <a:pt x="115" y="89"/>
                  </a:lnTo>
                  <a:cubicBezTo>
                    <a:pt x="126" y="100"/>
                    <a:pt x="137" y="112"/>
                    <a:pt x="137" y="112"/>
                  </a:cubicBezTo>
                  <a:cubicBezTo>
                    <a:pt x="125" y="112"/>
                    <a:pt x="113" y="99"/>
                    <a:pt x="105" y="87"/>
                  </a:cubicBezTo>
                  <a:close/>
                  <a:moveTo>
                    <a:pt x="142" y="0"/>
                  </a:moveTo>
                  <a:cubicBezTo>
                    <a:pt x="127" y="0"/>
                    <a:pt x="137" y="27"/>
                    <a:pt x="137" y="43"/>
                  </a:cubicBezTo>
                  <a:cubicBezTo>
                    <a:pt x="159" y="64"/>
                    <a:pt x="141" y="66"/>
                    <a:pt x="138" y="84"/>
                  </a:cubicBezTo>
                  <a:lnTo>
                    <a:pt x="138" y="84"/>
                  </a:lnTo>
                  <a:cubicBezTo>
                    <a:pt x="138" y="83"/>
                    <a:pt x="137" y="83"/>
                    <a:pt x="137" y="83"/>
                  </a:cubicBezTo>
                  <a:lnTo>
                    <a:pt x="137" y="83"/>
                  </a:lnTo>
                  <a:cubicBezTo>
                    <a:pt x="137" y="85"/>
                    <a:pt x="137" y="87"/>
                    <a:pt x="137" y="89"/>
                  </a:cubicBezTo>
                  <a:lnTo>
                    <a:pt x="137" y="89"/>
                  </a:lnTo>
                  <a:cubicBezTo>
                    <a:pt x="115" y="89"/>
                    <a:pt x="115" y="66"/>
                    <a:pt x="92" y="66"/>
                  </a:cubicBezTo>
                  <a:cubicBezTo>
                    <a:pt x="92" y="66"/>
                    <a:pt x="103" y="77"/>
                    <a:pt x="115" y="89"/>
                  </a:cubicBezTo>
                  <a:cubicBezTo>
                    <a:pt x="111" y="87"/>
                    <a:pt x="107" y="86"/>
                    <a:pt x="103" y="85"/>
                  </a:cubicBezTo>
                  <a:lnTo>
                    <a:pt x="103" y="85"/>
                  </a:lnTo>
                  <a:cubicBezTo>
                    <a:pt x="96" y="75"/>
                    <a:pt x="92" y="66"/>
                    <a:pt x="92" y="66"/>
                  </a:cubicBezTo>
                  <a:lnTo>
                    <a:pt x="92" y="66"/>
                  </a:lnTo>
                  <a:cubicBezTo>
                    <a:pt x="92" y="66"/>
                    <a:pt x="92" y="77"/>
                    <a:pt x="99" y="83"/>
                  </a:cubicBezTo>
                  <a:lnTo>
                    <a:pt x="99" y="83"/>
                  </a:lnTo>
                  <a:cubicBezTo>
                    <a:pt x="68" y="72"/>
                    <a:pt x="49" y="62"/>
                    <a:pt x="41" y="62"/>
                  </a:cubicBezTo>
                  <a:cubicBezTo>
                    <a:pt x="35" y="62"/>
                    <a:pt x="36" y="69"/>
                    <a:pt x="46" y="89"/>
                  </a:cubicBezTo>
                  <a:cubicBezTo>
                    <a:pt x="46" y="89"/>
                    <a:pt x="23" y="66"/>
                    <a:pt x="0" y="43"/>
                  </a:cubicBezTo>
                  <a:lnTo>
                    <a:pt x="0" y="43"/>
                  </a:lnTo>
                  <a:cubicBezTo>
                    <a:pt x="0" y="66"/>
                    <a:pt x="23" y="66"/>
                    <a:pt x="23" y="89"/>
                  </a:cubicBezTo>
                  <a:lnTo>
                    <a:pt x="0" y="66"/>
                  </a:lnTo>
                  <a:cubicBezTo>
                    <a:pt x="0" y="66"/>
                    <a:pt x="0" y="89"/>
                    <a:pt x="0" y="89"/>
                  </a:cubicBezTo>
                  <a:cubicBezTo>
                    <a:pt x="23" y="112"/>
                    <a:pt x="46" y="158"/>
                    <a:pt x="46" y="158"/>
                  </a:cubicBezTo>
                  <a:cubicBezTo>
                    <a:pt x="137" y="249"/>
                    <a:pt x="252" y="318"/>
                    <a:pt x="344" y="387"/>
                  </a:cubicBezTo>
                  <a:cubicBezTo>
                    <a:pt x="359" y="387"/>
                    <a:pt x="354" y="376"/>
                    <a:pt x="356" y="376"/>
                  </a:cubicBezTo>
                  <a:lnTo>
                    <a:pt x="356" y="376"/>
                  </a:lnTo>
                  <a:cubicBezTo>
                    <a:pt x="356" y="376"/>
                    <a:pt x="359" y="379"/>
                    <a:pt x="367" y="387"/>
                  </a:cubicBezTo>
                  <a:cubicBezTo>
                    <a:pt x="389" y="387"/>
                    <a:pt x="412" y="410"/>
                    <a:pt x="435" y="432"/>
                  </a:cubicBezTo>
                  <a:cubicBezTo>
                    <a:pt x="458" y="432"/>
                    <a:pt x="481" y="455"/>
                    <a:pt x="504" y="478"/>
                  </a:cubicBezTo>
                  <a:cubicBezTo>
                    <a:pt x="550" y="501"/>
                    <a:pt x="596" y="524"/>
                    <a:pt x="642" y="547"/>
                  </a:cubicBezTo>
                  <a:cubicBezTo>
                    <a:pt x="664" y="547"/>
                    <a:pt x="687" y="570"/>
                    <a:pt x="710" y="570"/>
                  </a:cubicBezTo>
                  <a:lnTo>
                    <a:pt x="733" y="593"/>
                  </a:lnTo>
                  <a:cubicBezTo>
                    <a:pt x="733" y="593"/>
                    <a:pt x="733" y="570"/>
                    <a:pt x="733" y="570"/>
                  </a:cubicBezTo>
                  <a:cubicBezTo>
                    <a:pt x="733" y="593"/>
                    <a:pt x="756" y="593"/>
                    <a:pt x="756" y="593"/>
                  </a:cubicBezTo>
                  <a:cubicBezTo>
                    <a:pt x="894" y="639"/>
                    <a:pt x="1031" y="685"/>
                    <a:pt x="1191" y="753"/>
                  </a:cubicBezTo>
                  <a:cubicBezTo>
                    <a:pt x="1214" y="753"/>
                    <a:pt x="1260" y="753"/>
                    <a:pt x="1283" y="776"/>
                  </a:cubicBezTo>
                  <a:cubicBezTo>
                    <a:pt x="1329" y="776"/>
                    <a:pt x="1375" y="822"/>
                    <a:pt x="1421" y="822"/>
                  </a:cubicBezTo>
                  <a:cubicBezTo>
                    <a:pt x="1421" y="811"/>
                    <a:pt x="1449" y="811"/>
                    <a:pt x="1478" y="811"/>
                  </a:cubicBezTo>
                  <a:cubicBezTo>
                    <a:pt x="1506" y="811"/>
                    <a:pt x="1535" y="811"/>
                    <a:pt x="1535" y="799"/>
                  </a:cubicBezTo>
                  <a:cubicBezTo>
                    <a:pt x="1558" y="799"/>
                    <a:pt x="1604" y="822"/>
                    <a:pt x="1604" y="822"/>
                  </a:cubicBezTo>
                  <a:cubicBezTo>
                    <a:pt x="1627" y="799"/>
                    <a:pt x="1650" y="776"/>
                    <a:pt x="1718" y="776"/>
                  </a:cubicBezTo>
                  <a:cubicBezTo>
                    <a:pt x="1764" y="799"/>
                    <a:pt x="1810" y="822"/>
                    <a:pt x="1810" y="822"/>
                  </a:cubicBezTo>
                  <a:cubicBezTo>
                    <a:pt x="1833" y="822"/>
                    <a:pt x="1787" y="776"/>
                    <a:pt x="1810" y="776"/>
                  </a:cubicBezTo>
                  <a:cubicBezTo>
                    <a:pt x="1581" y="685"/>
                    <a:pt x="1375" y="616"/>
                    <a:pt x="1168" y="501"/>
                  </a:cubicBezTo>
                  <a:cubicBezTo>
                    <a:pt x="1100" y="501"/>
                    <a:pt x="619" y="249"/>
                    <a:pt x="504" y="158"/>
                  </a:cubicBezTo>
                  <a:cubicBezTo>
                    <a:pt x="435" y="112"/>
                    <a:pt x="367" y="66"/>
                    <a:pt x="298" y="43"/>
                  </a:cubicBezTo>
                  <a:cubicBezTo>
                    <a:pt x="275" y="43"/>
                    <a:pt x="252" y="20"/>
                    <a:pt x="229" y="20"/>
                  </a:cubicBezTo>
                  <a:lnTo>
                    <a:pt x="252" y="43"/>
                  </a:lnTo>
                  <a:cubicBezTo>
                    <a:pt x="229" y="20"/>
                    <a:pt x="206" y="20"/>
                    <a:pt x="183" y="20"/>
                  </a:cubicBezTo>
                  <a:cubicBezTo>
                    <a:pt x="162" y="6"/>
                    <a:pt x="149" y="0"/>
                    <a:pt x="1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 name="Google Shape;2326;p61"/>
            <p:cNvSpPr/>
            <p:nvPr/>
          </p:nvSpPr>
          <p:spPr>
            <a:xfrm>
              <a:off x="5571300" y="4130625"/>
              <a:ext cx="60725" cy="29975"/>
            </a:xfrm>
            <a:custGeom>
              <a:avLst/>
              <a:gdLst/>
              <a:ahLst/>
              <a:cxnLst/>
              <a:rect l="l" t="t" r="r" b="b"/>
              <a:pathLst>
                <a:path w="2429" h="1199" extrusionOk="0">
                  <a:moveTo>
                    <a:pt x="138" y="75"/>
                  </a:moveTo>
                  <a:cubicBezTo>
                    <a:pt x="138" y="75"/>
                    <a:pt x="145" y="78"/>
                    <a:pt x="155" y="81"/>
                  </a:cubicBezTo>
                  <a:lnTo>
                    <a:pt x="155" y="81"/>
                  </a:lnTo>
                  <a:cubicBezTo>
                    <a:pt x="151" y="78"/>
                    <a:pt x="145" y="75"/>
                    <a:pt x="138" y="75"/>
                  </a:cubicBezTo>
                  <a:close/>
                  <a:moveTo>
                    <a:pt x="0" y="75"/>
                  </a:moveTo>
                  <a:lnTo>
                    <a:pt x="23" y="87"/>
                  </a:lnTo>
                  <a:lnTo>
                    <a:pt x="23" y="87"/>
                  </a:lnTo>
                  <a:cubicBezTo>
                    <a:pt x="18" y="81"/>
                    <a:pt x="12" y="75"/>
                    <a:pt x="0" y="75"/>
                  </a:cubicBezTo>
                  <a:close/>
                  <a:moveTo>
                    <a:pt x="178" y="91"/>
                  </a:moveTo>
                  <a:lnTo>
                    <a:pt x="178" y="91"/>
                  </a:lnTo>
                  <a:cubicBezTo>
                    <a:pt x="187" y="95"/>
                    <a:pt x="193" y="98"/>
                    <a:pt x="184" y="98"/>
                  </a:cubicBezTo>
                  <a:cubicBezTo>
                    <a:pt x="181" y="95"/>
                    <a:pt x="179" y="93"/>
                    <a:pt x="178" y="91"/>
                  </a:cubicBezTo>
                  <a:close/>
                  <a:moveTo>
                    <a:pt x="115" y="75"/>
                  </a:moveTo>
                  <a:lnTo>
                    <a:pt x="115" y="75"/>
                  </a:lnTo>
                  <a:cubicBezTo>
                    <a:pt x="115" y="75"/>
                    <a:pt x="184" y="121"/>
                    <a:pt x="184" y="121"/>
                  </a:cubicBezTo>
                  <a:cubicBezTo>
                    <a:pt x="161" y="121"/>
                    <a:pt x="115" y="75"/>
                    <a:pt x="115" y="75"/>
                  </a:cubicBezTo>
                  <a:close/>
                  <a:moveTo>
                    <a:pt x="177" y="0"/>
                  </a:moveTo>
                  <a:cubicBezTo>
                    <a:pt x="147" y="0"/>
                    <a:pt x="165" y="34"/>
                    <a:pt x="184" y="53"/>
                  </a:cubicBezTo>
                  <a:cubicBezTo>
                    <a:pt x="204" y="72"/>
                    <a:pt x="171" y="75"/>
                    <a:pt x="178" y="91"/>
                  </a:cubicBezTo>
                  <a:lnTo>
                    <a:pt x="178" y="91"/>
                  </a:lnTo>
                  <a:cubicBezTo>
                    <a:pt x="171" y="88"/>
                    <a:pt x="162" y="84"/>
                    <a:pt x="155" y="81"/>
                  </a:cubicBezTo>
                  <a:lnTo>
                    <a:pt x="155" y="81"/>
                  </a:lnTo>
                  <a:cubicBezTo>
                    <a:pt x="163" y="88"/>
                    <a:pt x="168" y="98"/>
                    <a:pt x="184" y="98"/>
                  </a:cubicBezTo>
                  <a:cubicBezTo>
                    <a:pt x="161" y="98"/>
                    <a:pt x="138" y="75"/>
                    <a:pt x="115" y="75"/>
                  </a:cubicBezTo>
                  <a:cubicBezTo>
                    <a:pt x="115" y="75"/>
                    <a:pt x="115" y="75"/>
                    <a:pt x="115" y="75"/>
                  </a:cubicBezTo>
                  <a:lnTo>
                    <a:pt x="115" y="75"/>
                  </a:lnTo>
                  <a:cubicBezTo>
                    <a:pt x="115" y="84"/>
                    <a:pt x="118" y="90"/>
                    <a:pt x="123" y="93"/>
                  </a:cubicBezTo>
                  <a:lnTo>
                    <a:pt x="123" y="93"/>
                  </a:lnTo>
                  <a:cubicBezTo>
                    <a:pt x="95" y="84"/>
                    <a:pt x="73" y="75"/>
                    <a:pt x="63" y="75"/>
                  </a:cubicBezTo>
                  <a:cubicBezTo>
                    <a:pt x="52" y="75"/>
                    <a:pt x="58" y="87"/>
                    <a:pt x="92" y="121"/>
                  </a:cubicBezTo>
                  <a:cubicBezTo>
                    <a:pt x="69" y="98"/>
                    <a:pt x="23" y="75"/>
                    <a:pt x="0" y="53"/>
                  </a:cubicBezTo>
                  <a:lnTo>
                    <a:pt x="0" y="53"/>
                  </a:lnTo>
                  <a:cubicBezTo>
                    <a:pt x="8" y="61"/>
                    <a:pt x="16" y="68"/>
                    <a:pt x="23" y="75"/>
                  </a:cubicBezTo>
                  <a:lnTo>
                    <a:pt x="23" y="75"/>
                  </a:lnTo>
                  <a:cubicBezTo>
                    <a:pt x="23" y="80"/>
                    <a:pt x="23" y="84"/>
                    <a:pt x="23" y="87"/>
                  </a:cubicBezTo>
                  <a:lnTo>
                    <a:pt x="23" y="87"/>
                  </a:lnTo>
                  <a:lnTo>
                    <a:pt x="23" y="87"/>
                  </a:lnTo>
                  <a:cubicBezTo>
                    <a:pt x="23" y="98"/>
                    <a:pt x="23" y="98"/>
                    <a:pt x="23" y="98"/>
                  </a:cubicBezTo>
                  <a:cubicBezTo>
                    <a:pt x="46" y="144"/>
                    <a:pt x="92" y="167"/>
                    <a:pt x="92" y="167"/>
                  </a:cubicBezTo>
                  <a:cubicBezTo>
                    <a:pt x="229" y="259"/>
                    <a:pt x="390" y="350"/>
                    <a:pt x="527" y="419"/>
                  </a:cubicBezTo>
                  <a:lnTo>
                    <a:pt x="550" y="419"/>
                  </a:lnTo>
                  <a:cubicBezTo>
                    <a:pt x="573" y="442"/>
                    <a:pt x="596" y="465"/>
                    <a:pt x="642" y="488"/>
                  </a:cubicBezTo>
                  <a:lnTo>
                    <a:pt x="642" y="465"/>
                  </a:lnTo>
                  <a:cubicBezTo>
                    <a:pt x="665" y="488"/>
                    <a:pt x="711" y="511"/>
                    <a:pt x="733" y="534"/>
                  </a:cubicBezTo>
                  <a:cubicBezTo>
                    <a:pt x="779" y="557"/>
                    <a:pt x="848" y="579"/>
                    <a:pt x="917" y="625"/>
                  </a:cubicBezTo>
                  <a:cubicBezTo>
                    <a:pt x="917" y="602"/>
                    <a:pt x="917" y="602"/>
                    <a:pt x="917" y="602"/>
                  </a:cubicBezTo>
                  <a:cubicBezTo>
                    <a:pt x="940" y="625"/>
                    <a:pt x="963" y="648"/>
                    <a:pt x="1008" y="671"/>
                  </a:cubicBezTo>
                  <a:lnTo>
                    <a:pt x="1031" y="671"/>
                  </a:lnTo>
                  <a:cubicBezTo>
                    <a:pt x="1031" y="671"/>
                    <a:pt x="1054" y="671"/>
                    <a:pt x="1077" y="694"/>
                  </a:cubicBezTo>
                  <a:cubicBezTo>
                    <a:pt x="1238" y="763"/>
                    <a:pt x="1421" y="832"/>
                    <a:pt x="1604" y="900"/>
                  </a:cubicBezTo>
                  <a:cubicBezTo>
                    <a:pt x="1650" y="923"/>
                    <a:pt x="1696" y="946"/>
                    <a:pt x="1742" y="946"/>
                  </a:cubicBezTo>
                  <a:cubicBezTo>
                    <a:pt x="1787" y="992"/>
                    <a:pt x="1856" y="1038"/>
                    <a:pt x="1902" y="1061"/>
                  </a:cubicBezTo>
                  <a:cubicBezTo>
                    <a:pt x="1907" y="1056"/>
                    <a:pt x="1917" y="1054"/>
                    <a:pt x="1929" y="1054"/>
                  </a:cubicBezTo>
                  <a:cubicBezTo>
                    <a:pt x="1963" y="1054"/>
                    <a:pt x="2016" y="1067"/>
                    <a:pt x="2035" y="1067"/>
                  </a:cubicBezTo>
                  <a:cubicBezTo>
                    <a:pt x="2042" y="1067"/>
                    <a:pt x="2044" y="1065"/>
                    <a:pt x="2039" y="1061"/>
                  </a:cubicBezTo>
                  <a:lnTo>
                    <a:pt x="2039" y="1061"/>
                  </a:lnTo>
                  <a:cubicBezTo>
                    <a:pt x="2085" y="1084"/>
                    <a:pt x="2131" y="1106"/>
                    <a:pt x="2131" y="1106"/>
                  </a:cubicBezTo>
                  <a:cubicBezTo>
                    <a:pt x="2141" y="1097"/>
                    <a:pt x="2154" y="1091"/>
                    <a:pt x="2175" y="1091"/>
                  </a:cubicBezTo>
                  <a:cubicBezTo>
                    <a:pt x="2204" y="1091"/>
                    <a:pt x="2247" y="1103"/>
                    <a:pt x="2314" y="1129"/>
                  </a:cubicBezTo>
                  <a:cubicBezTo>
                    <a:pt x="2337" y="1152"/>
                    <a:pt x="2383" y="1198"/>
                    <a:pt x="2406" y="1198"/>
                  </a:cubicBezTo>
                  <a:cubicBezTo>
                    <a:pt x="2429" y="1198"/>
                    <a:pt x="2383" y="1152"/>
                    <a:pt x="2406" y="1152"/>
                  </a:cubicBezTo>
                  <a:cubicBezTo>
                    <a:pt x="2131" y="969"/>
                    <a:pt x="1856" y="809"/>
                    <a:pt x="1581" y="671"/>
                  </a:cubicBezTo>
                  <a:cubicBezTo>
                    <a:pt x="1490" y="625"/>
                    <a:pt x="825" y="282"/>
                    <a:pt x="665" y="190"/>
                  </a:cubicBezTo>
                  <a:cubicBezTo>
                    <a:pt x="573" y="144"/>
                    <a:pt x="459" y="75"/>
                    <a:pt x="390" y="53"/>
                  </a:cubicBezTo>
                  <a:cubicBezTo>
                    <a:pt x="344" y="53"/>
                    <a:pt x="298" y="30"/>
                    <a:pt x="275" y="30"/>
                  </a:cubicBezTo>
                  <a:lnTo>
                    <a:pt x="298" y="53"/>
                  </a:lnTo>
                  <a:cubicBezTo>
                    <a:pt x="275" y="30"/>
                    <a:pt x="229" y="7"/>
                    <a:pt x="207" y="7"/>
                  </a:cubicBezTo>
                  <a:cubicBezTo>
                    <a:pt x="193" y="2"/>
                    <a:pt x="184" y="0"/>
                    <a:pt x="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 name="Google Shape;2327;p61"/>
            <p:cNvSpPr/>
            <p:nvPr/>
          </p:nvSpPr>
          <p:spPr>
            <a:xfrm>
              <a:off x="5577600" y="4118750"/>
              <a:ext cx="54325" cy="25225"/>
            </a:xfrm>
            <a:custGeom>
              <a:avLst/>
              <a:gdLst/>
              <a:ahLst/>
              <a:cxnLst/>
              <a:rect l="l" t="t" r="r" b="b"/>
              <a:pathLst>
                <a:path w="2173" h="1009" extrusionOk="0">
                  <a:moveTo>
                    <a:pt x="92" y="69"/>
                  </a:moveTo>
                  <a:cubicBezTo>
                    <a:pt x="92" y="81"/>
                    <a:pt x="115" y="86"/>
                    <a:pt x="135" y="89"/>
                  </a:cubicBezTo>
                  <a:lnTo>
                    <a:pt x="135" y="89"/>
                  </a:lnTo>
                  <a:cubicBezTo>
                    <a:pt x="126" y="86"/>
                    <a:pt x="115" y="81"/>
                    <a:pt x="92" y="69"/>
                  </a:cubicBezTo>
                  <a:close/>
                  <a:moveTo>
                    <a:pt x="92" y="92"/>
                  </a:moveTo>
                  <a:lnTo>
                    <a:pt x="92" y="92"/>
                  </a:lnTo>
                  <a:cubicBezTo>
                    <a:pt x="92" y="92"/>
                    <a:pt x="161" y="115"/>
                    <a:pt x="161" y="115"/>
                  </a:cubicBezTo>
                  <a:cubicBezTo>
                    <a:pt x="138" y="115"/>
                    <a:pt x="92" y="92"/>
                    <a:pt x="92" y="92"/>
                  </a:cubicBezTo>
                  <a:close/>
                  <a:moveTo>
                    <a:pt x="0" y="115"/>
                  </a:moveTo>
                  <a:cubicBezTo>
                    <a:pt x="0" y="138"/>
                    <a:pt x="23" y="138"/>
                    <a:pt x="23" y="138"/>
                  </a:cubicBezTo>
                  <a:lnTo>
                    <a:pt x="0" y="115"/>
                  </a:lnTo>
                  <a:close/>
                  <a:moveTo>
                    <a:pt x="161" y="1"/>
                  </a:moveTo>
                  <a:cubicBezTo>
                    <a:pt x="92" y="1"/>
                    <a:pt x="115" y="23"/>
                    <a:pt x="138" y="46"/>
                  </a:cubicBezTo>
                  <a:cubicBezTo>
                    <a:pt x="161" y="69"/>
                    <a:pt x="138" y="69"/>
                    <a:pt x="160" y="92"/>
                  </a:cubicBezTo>
                  <a:lnTo>
                    <a:pt x="160" y="92"/>
                  </a:lnTo>
                  <a:cubicBezTo>
                    <a:pt x="155" y="92"/>
                    <a:pt x="145" y="91"/>
                    <a:pt x="135" y="89"/>
                  </a:cubicBezTo>
                  <a:lnTo>
                    <a:pt x="135" y="89"/>
                  </a:lnTo>
                  <a:cubicBezTo>
                    <a:pt x="144" y="92"/>
                    <a:pt x="149" y="92"/>
                    <a:pt x="161" y="92"/>
                  </a:cubicBezTo>
                  <a:cubicBezTo>
                    <a:pt x="161" y="92"/>
                    <a:pt x="161" y="92"/>
                    <a:pt x="160" y="92"/>
                  </a:cubicBezTo>
                  <a:lnTo>
                    <a:pt x="160" y="92"/>
                  </a:lnTo>
                  <a:cubicBezTo>
                    <a:pt x="165" y="92"/>
                    <a:pt x="166" y="92"/>
                    <a:pt x="161" y="92"/>
                  </a:cubicBezTo>
                  <a:lnTo>
                    <a:pt x="92" y="92"/>
                  </a:lnTo>
                  <a:cubicBezTo>
                    <a:pt x="92" y="92"/>
                    <a:pt x="92" y="92"/>
                    <a:pt x="92" y="92"/>
                  </a:cubicBezTo>
                  <a:lnTo>
                    <a:pt x="92" y="92"/>
                  </a:lnTo>
                  <a:cubicBezTo>
                    <a:pt x="92" y="102"/>
                    <a:pt x="96" y="108"/>
                    <a:pt x="101" y="111"/>
                  </a:cubicBezTo>
                  <a:lnTo>
                    <a:pt x="101" y="111"/>
                  </a:lnTo>
                  <a:cubicBezTo>
                    <a:pt x="87" y="107"/>
                    <a:pt x="73" y="106"/>
                    <a:pt x="63" y="106"/>
                  </a:cubicBezTo>
                  <a:cubicBezTo>
                    <a:pt x="29" y="106"/>
                    <a:pt x="20" y="122"/>
                    <a:pt x="69" y="138"/>
                  </a:cubicBezTo>
                  <a:cubicBezTo>
                    <a:pt x="46" y="138"/>
                    <a:pt x="23" y="115"/>
                    <a:pt x="0" y="115"/>
                  </a:cubicBezTo>
                  <a:cubicBezTo>
                    <a:pt x="0" y="115"/>
                    <a:pt x="23" y="115"/>
                    <a:pt x="23" y="138"/>
                  </a:cubicBezTo>
                  <a:cubicBezTo>
                    <a:pt x="46" y="161"/>
                    <a:pt x="69" y="184"/>
                    <a:pt x="92" y="184"/>
                  </a:cubicBezTo>
                  <a:cubicBezTo>
                    <a:pt x="229" y="230"/>
                    <a:pt x="344" y="298"/>
                    <a:pt x="481" y="344"/>
                  </a:cubicBezTo>
                  <a:cubicBezTo>
                    <a:pt x="481" y="344"/>
                    <a:pt x="481" y="334"/>
                    <a:pt x="488" y="334"/>
                  </a:cubicBezTo>
                  <a:cubicBezTo>
                    <a:pt x="492" y="334"/>
                    <a:pt x="497" y="337"/>
                    <a:pt x="504" y="344"/>
                  </a:cubicBezTo>
                  <a:cubicBezTo>
                    <a:pt x="527" y="344"/>
                    <a:pt x="550" y="367"/>
                    <a:pt x="573" y="390"/>
                  </a:cubicBezTo>
                  <a:lnTo>
                    <a:pt x="596" y="367"/>
                  </a:lnTo>
                  <a:cubicBezTo>
                    <a:pt x="619" y="390"/>
                    <a:pt x="642" y="413"/>
                    <a:pt x="665" y="436"/>
                  </a:cubicBezTo>
                  <a:cubicBezTo>
                    <a:pt x="711" y="459"/>
                    <a:pt x="756" y="482"/>
                    <a:pt x="825" y="505"/>
                  </a:cubicBezTo>
                  <a:cubicBezTo>
                    <a:pt x="848" y="505"/>
                    <a:pt x="871" y="528"/>
                    <a:pt x="894" y="550"/>
                  </a:cubicBezTo>
                  <a:lnTo>
                    <a:pt x="917" y="550"/>
                  </a:lnTo>
                  <a:cubicBezTo>
                    <a:pt x="940" y="550"/>
                    <a:pt x="940" y="550"/>
                    <a:pt x="963" y="573"/>
                  </a:cubicBezTo>
                  <a:cubicBezTo>
                    <a:pt x="1100" y="642"/>
                    <a:pt x="1260" y="711"/>
                    <a:pt x="1421" y="780"/>
                  </a:cubicBezTo>
                  <a:cubicBezTo>
                    <a:pt x="1467" y="802"/>
                    <a:pt x="1512" y="825"/>
                    <a:pt x="1535" y="825"/>
                  </a:cubicBezTo>
                  <a:cubicBezTo>
                    <a:pt x="1581" y="848"/>
                    <a:pt x="1650" y="894"/>
                    <a:pt x="1696" y="940"/>
                  </a:cubicBezTo>
                  <a:cubicBezTo>
                    <a:pt x="1696" y="927"/>
                    <a:pt x="1706" y="923"/>
                    <a:pt x="1721" y="923"/>
                  </a:cubicBezTo>
                  <a:cubicBezTo>
                    <a:pt x="1745" y="923"/>
                    <a:pt x="1780" y="934"/>
                    <a:pt x="1799" y="934"/>
                  </a:cubicBezTo>
                  <a:cubicBezTo>
                    <a:pt x="1811" y="934"/>
                    <a:pt x="1817" y="930"/>
                    <a:pt x="1810" y="917"/>
                  </a:cubicBezTo>
                  <a:lnTo>
                    <a:pt x="1810" y="917"/>
                  </a:lnTo>
                  <a:cubicBezTo>
                    <a:pt x="1856" y="940"/>
                    <a:pt x="1902" y="963"/>
                    <a:pt x="1902" y="963"/>
                  </a:cubicBezTo>
                  <a:cubicBezTo>
                    <a:pt x="1915" y="950"/>
                    <a:pt x="1936" y="936"/>
                    <a:pt x="1969" y="936"/>
                  </a:cubicBezTo>
                  <a:cubicBezTo>
                    <a:pt x="1993" y="936"/>
                    <a:pt x="2024" y="943"/>
                    <a:pt x="2062" y="963"/>
                  </a:cubicBezTo>
                  <a:cubicBezTo>
                    <a:pt x="2085" y="963"/>
                    <a:pt x="2131" y="1009"/>
                    <a:pt x="2154" y="1009"/>
                  </a:cubicBezTo>
                  <a:cubicBezTo>
                    <a:pt x="2172" y="1009"/>
                    <a:pt x="2132" y="979"/>
                    <a:pt x="2127" y="979"/>
                  </a:cubicBezTo>
                  <a:lnTo>
                    <a:pt x="2127" y="979"/>
                  </a:lnTo>
                  <a:cubicBezTo>
                    <a:pt x="2126" y="979"/>
                    <a:pt x="2127" y="981"/>
                    <a:pt x="2131" y="986"/>
                  </a:cubicBezTo>
                  <a:cubicBezTo>
                    <a:pt x="1856" y="802"/>
                    <a:pt x="1673" y="688"/>
                    <a:pt x="1421" y="550"/>
                  </a:cubicBezTo>
                  <a:cubicBezTo>
                    <a:pt x="1352" y="505"/>
                    <a:pt x="779" y="184"/>
                    <a:pt x="619" y="115"/>
                  </a:cubicBezTo>
                  <a:lnTo>
                    <a:pt x="596" y="92"/>
                  </a:lnTo>
                  <a:cubicBezTo>
                    <a:pt x="504" y="69"/>
                    <a:pt x="413" y="23"/>
                    <a:pt x="321" y="1"/>
                  </a:cubicBezTo>
                  <a:lnTo>
                    <a:pt x="207" y="1"/>
                  </a:lnTo>
                  <a:lnTo>
                    <a:pt x="252" y="23"/>
                  </a:lnTo>
                  <a:cubicBezTo>
                    <a:pt x="207" y="23"/>
                    <a:pt x="184" y="1"/>
                    <a:pt x="1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8" name="Google Shape;2328;p61"/>
            <p:cNvSpPr/>
            <p:nvPr/>
          </p:nvSpPr>
          <p:spPr>
            <a:xfrm>
              <a:off x="5546100" y="4147975"/>
              <a:ext cx="30375" cy="12625"/>
            </a:xfrm>
            <a:custGeom>
              <a:avLst/>
              <a:gdLst/>
              <a:ahLst/>
              <a:cxnLst/>
              <a:rect l="l" t="t" r="r" b="b"/>
              <a:pathLst>
                <a:path w="1215" h="505" extrusionOk="0">
                  <a:moveTo>
                    <a:pt x="138" y="0"/>
                  </a:moveTo>
                  <a:cubicBezTo>
                    <a:pt x="115" y="0"/>
                    <a:pt x="115" y="23"/>
                    <a:pt x="115" y="46"/>
                  </a:cubicBezTo>
                  <a:cubicBezTo>
                    <a:pt x="115" y="69"/>
                    <a:pt x="92" y="69"/>
                    <a:pt x="115" y="92"/>
                  </a:cubicBezTo>
                  <a:cubicBezTo>
                    <a:pt x="92" y="69"/>
                    <a:pt x="92" y="69"/>
                    <a:pt x="92" y="69"/>
                  </a:cubicBezTo>
                  <a:cubicBezTo>
                    <a:pt x="69" y="69"/>
                    <a:pt x="115" y="69"/>
                    <a:pt x="92" y="92"/>
                  </a:cubicBezTo>
                  <a:cubicBezTo>
                    <a:pt x="92" y="69"/>
                    <a:pt x="69" y="69"/>
                    <a:pt x="69" y="69"/>
                  </a:cubicBezTo>
                  <a:lnTo>
                    <a:pt x="69" y="69"/>
                  </a:lnTo>
                  <a:cubicBezTo>
                    <a:pt x="69" y="92"/>
                    <a:pt x="92" y="92"/>
                    <a:pt x="92" y="115"/>
                  </a:cubicBezTo>
                  <a:cubicBezTo>
                    <a:pt x="92" y="115"/>
                    <a:pt x="77" y="85"/>
                    <a:pt x="71" y="85"/>
                  </a:cubicBezTo>
                  <a:cubicBezTo>
                    <a:pt x="70" y="85"/>
                    <a:pt x="69" y="87"/>
                    <a:pt x="69" y="92"/>
                  </a:cubicBezTo>
                  <a:cubicBezTo>
                    <a:pt x="59" y="82"/>
                    <a:pt x="50" y="77"/>
                    <a:pt x="44" y="77"/>
                  </a:cubicBezTo>
                  <a:cubicBezTo>
                    <a:pt x="35" y="77"/>
                    <a:pt x="33" y="88"/>
                    <a:pt x="46" y="115"/>
                  </a:cubicBezTo>
                  <a:cubicBezTo>
                    <a:pt x="23" y="92"/>
                    <a:pt x="23" y="92"/>
                    <a:pt x="0" y="92"/>
                  </a:cubicBezTo>
                  <a:cubicBezTo>
                    <a:pt x="0" y="92"/>
                    <a:pt x="0" y="115"/>
                    <a:pt x="0" y="115"/>
                  </a:cubicBezTo>
                  <a:cubicBezTo>
                    <a:pt x="23" y="138"/>
                    <a:pt x="23" y="160"/>
                    <a:pt x="23" y="160"/>
                  </a:cubicBezTo>
                  <a:cubicBezTo>
                    <a:pt x="92" y="206"/>
                    <a:pt x="161" y="252"/>
                    <a:pt x="229" y="298"/>
                  </a:cubicBezTo>
                  <a:cubicBezTo>
                    <a:pt x="252" y="298"/>
                    <a:pt x="229" y="275"/>
                    <a:pt x="252" y="275"/>
                  </a:cubicBezTo>
                  <a:cubicBezTo>
                    <a:pt x="275" y="275"/>
                    <a:pt x="275" y="321"/>
                    <a:pt x="298" y="321"/>
                  </a:cubicBezTo>
                  <a:lnTo>
                    <a:pt x="298" y="298"/>
                  </a:lnTo>
                  <a:cubicBezTo>
                    <a:pt x="321" y="321"/>
                    <a:pt x="321" y="321"/>
                    <a:pt x="344" y="344"/>
                  </a:cubicBezTo>
                  <a:cubicBezTo>
                    <a:pt x="367" y="344"/>
                    <a:pt x="390" y="344"/>
                    <a:pt x="436" y="367"/>
                  </a:cubicBezTo>
                  <a:cubicBezTo>
                    <a:pt x="436" y="367"/>
                    <a:pt x="458" y="367"/>
                    <a:pt x="481" y="390"/>
                  </a:cubicBezTo>
                  <a:lnTo>
                    <a:pt x="504" y="390"/>
                  </a:lnTo>
                  <a:cubicBezTo>
                    <a:pt x="596" y="412"/>
                    <a:pt x="688" y="412"/>
                    <a:pt x="779" y="435"/>
                  </a:cubicBezTo>
                  <a:cubicBezTo>
                    <a:pt x="802" y="458"/>
                    <a:pt x="825" y="458"/>
                    <a:pt x="848" y="458"/>
                  </a:cubicBezTo>
                  <a:cubicBezTo>
                    <a:pt x="871" y="458"/>
                    <a:pt x="894" y="481"/>
                    <a:pt x="917" y="504"/>
                  </a:cubicBezTo>
                  <a:cubicBezTo>
                    <a:pt x="917" y="481"/>
                    <a:pt x="985" y="504"/>
                    <a:pt x="1008" y="458"/>
                  </a:cubicBezTo>
                  <a:cubicBezTo>
                    <a:pt x="1008" y="481"/>
                    <a:pt x="1031" y="481"/>
                    <a:pt x="1054" y="481"/>
                  </a:cubicBezTo>
                  <a:cubicBezTo>
                    <a:pt x="1054" y="465"/>
                    <a:pt x="1077" y="449"/>
                    <a:pt x="1107" y="449"/>
                  </a:cubicBezTo>
                  <a:cubicBezTo>
                    <a:pt x="1119" y="449"/>
                    <a:pt x="1132" y="452"/>
                    <a:pt x="1146" y="458"/>
                  </a:cubicBezTo>
                  <a:cubicBezTo>
                    <a:pt x="1169" y="481"/>
                    <a:pt x="1192" y="504"/>
                    <a:pt x="1192" y="504"/>
                  </a:cubicBezTo>
                  <a:cubicBezTo>
                    <a:pt x="1215" y="504"/>
                    <a:pt x="1192" y="481"/>
                    <a:pt x="1192" y="481"/>
                  </a:cubicBezTo>
                  <a:cubicBezTo>
                    <a:pt x="1077" y="367"/>
                    <a:pt x="940" y="298"/>
                    <a:pt x="802" y="229"/>
                  </a:cubicBezTo>
                  <a:cubicBezTo>
                    <a:pt x="756" y="229"/>
                    <a:pt x="436" y="92"/>
                    <a:pt x="367" y="46"/>
                  </a:cubicBezTo>
                  <a:cubicBezTo>
                    <a:pt x="321" y="23"/>
                    <a:pt x="275" y="0"/>
                    <a:pt x="229" y="0"/>
                  </a:cubicBezTo>
                  <a:lnTo>
                    <a:pt x="184" y="0"/>
                  </a:lnTo>
                  <a:lnTo>
                    <a:pt x="184" y="23"/>
                  </a:lnTo>
                  <a:cubicBezTo>
                    <a:pt x="161" y="0"/>
                    <a:pt x="161" y="0"/>
                    <a:pt x="1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9" name="Google Shape;2329;p61"/>
            <p:cNvSpPr/>
            <p:nvPr/>
          </p:nvSpPr>
          <p:spPr>
            <a:xfrm>
              <a:off x="5538650" y="4152875"/>
              <a:ext cx="17775" cy="8850"/>
            </a:xfrm>
            <a:custGeom>
              <a:avLst/>
              <a:gdLst/>
              <a:ahLst/>
              <a:cxnLst/>
              <a:rect l="l" t="t" r="r" b="b"/>
              <a:pathLst>
                <a:path w="711" h="354" extrusionOk="0">
                  <a:moveTo>
                    <a:pt x="22" y="138"/>
                  </a:moveTo>
                  <a:cubicBezTo>
                    <a:pt x="21" y="138"/>
                    <a:pt x="16" y="148"/>
                    <a:pt x="0" y="148"/>
                  </a:cubicBezTo>
                  <a:lnTo>
                    <a:pt x="23" y="148"/>
                  </a:lnTo>
                  <a:cubicBezTo>
                    <a:pt x="23" y="140"/>
                    <a:pt x="23" y="138"/>
                    <a:pt x="22" y="138"/>
                  </a:cubicBezTo>
                  <a:close/>
                  <a:moveTo>
                    <a:pt x="121" y="0"/>
                  </a:moveTo>
                  <a:cubicBezTo>
                    <a:pt x="110" y="0"/>
                    <a:pt x="100" y="3"/>
                    <a:pt x="92" y="10"/>
                  </a:cubicBezTo>
                  <a:cubicBezTo>
                    <a:pt x="69" y="10"/>
                    <a:pt x="69" y="10"/>
                    <a:pt x="46" y="33"/>
                  </a:cubicBezTo>
                  <a:cubicBezTo>
                    <a:pt x="0" y="56"/>
                    <a:pt x="23" y="79"/>
                    <a:pt x="23" y="102"/>
                  </a:cubicBezTo>
                  <a:cubicBezTo>
                    <a:pt x="46" y="102"/>
                    <a:pt x="23" y="125"/>
                    <a:pt x="23" y="125"/>
                  </a:cubicBezTo>
                  <a:cubicBezTo>
                    <a:pt x="23" y="125"/>
                    <a:pt x="46" y="125"/>
                    <a:pt x="23" y="148"/>
                  </a:cubicBezTo>
                  <a:cubicBezTo>
                    <a:pt x="0" y="171"/>
                    <a:pt x="0" y="171"/>
                    <a:pt x="0" y="194"/>
                  </a:cubicBezTo>
                  <a:lnTo>
                    <a:pt x="0" y="216"/>
                  </a:lnTo>
                  <a:cubicBezTo>
                    <a:pt x="0" y="216"/>
                    <a:pt x="0" y="239"/>
                    <a:pt x="23" y="239"/>
                  </a:cubicBezTo>
                  <a:cubicBezTo>
                    <a:pt x="69" y="262"/>
                    <a:pt x="92" y="262"/>
                    <a:pt x="115" y="262"/>
                  </a:cubicBezTo>
                  <a:cubicBezTo>
                    <a:pt x="138" y="262"/>
                    <a:pt x="138" y="285"/>
                    <a:pt x="138" y="285"/>
                  </a:cubicBezTo>
                  <a:lnTo>
                    <a:pt x="138" y="262"/>
                  </a:lnTo>
                  <a:cubicBezTo>
                    <a:pt x="161" y="262"/>
                    <a:pt x="161" y="285"/>
                    <a:pt x="161" y="285"/>
                  </a:cubicBezTo>
                  <a:cubicBezTo>
                    <a:pt x="184" y="285"/>
                    <a:pt x="184" y="285"/>
                    <a:pt x="207" y="308"/>
                  </a:cubicBezTo>
                  <a:cubicBezTo>
                    <a:pt x="207" y="285"/>
                    <a:pt x="207" y="285"/>
                    <a:pt x="207" y="285"/>
                  </a:cubicBezTo>
                  <a:cubicBezTo>
                    <a:pt x="229" y="285"/>
                    <a:pt x="229" y="308"/>
                    <a:pt x="229" y="308"/>
                  </a:cubicBezTo>
                  <a:lnTo>
                    <a:pt x="252" y="308"/>
                  </a:lnTo>
                  <a:cubicBezTo>
                    <a:pt x="298" y="308"/>
                    <a:pt x="344" y="308"/>
                    <a:pt x="413" y="331"/>
                  </a:cubicBezTo>
                  <a:lnTo>
                    <a:pt x="459" y="331"/>
                  </a:lnTo>
                  <a:cubicBezTo>
                    <a:pt x="459" y="331"/>
                    <a:pt x="482" y="354"/>
                    <a:pt x="504" y="354"/>
                  </a:cubicBezTo>
                  <a:cubicBezTo>
                    <a:pt x="504" y="331"/>
                    <a:pt x="550" y="331"/>
                    <a:pt x="573" y="308"/>
                  </a:cubicBezTo>
                  <a:cubicBezTo>
                    <a:pt x="573" y="308"/>
                    <a:pt x="596" y="331"/>
                    <a:pt x="596" y="331"/>
                  </a:cubicBezTo>
                  <a:cubicBezTo>
                    <a:pt x="619" y="308"/>
                    <a:pt x="642" y="285"/>
                    <a:pt x="665" y="285"/>
                  </a:cubicBezTo>
                  <a:cubicBezTo>
                    <a:pt x="688" y="285"/>
                    <a:pt x="688" y="308"/>
                    <a:pt x="688" y="308"/>
                  </a:cubicBezTo>
                  <a:cubicBezTo>
                    <a:pt x="711" y="308"/>
                    <a:pt x="688" y="285"/>
                    <a:pt x="711" y="262"/>
                  </a:cubicBezTo>
                  <a:cubicBezTo>
                    <a:pt x="642" y="216"/>
                    <a:pt x="573" y="171"/>
                    <a:pt x="482" y="125"/>
                  </a:cubicBezTo>
                  <a:cubicBezTo>
                    <a:pt x="459" y="125"/>
                    <a:pt x="252" y="33"/>
                    <a:pt x="207" y="10"/>
                  </a:cubicBezTo>
                  <a:lnTo>
                    <a:pt x="184" y="10"/>
                  </a:lnTo>
                  <a:cubicBezTo>
                    <a:pt x="168" y="10"/>
                    <a:pt x="143" y="0"/>
                    <a:pt x="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0" name="Google Shape;2330;p61"/>
            <p:cNvSpPr/>
            <p:nvPr/>
          </p:nvSpPr>
          <p:spPr>
            <a:xfrm>
              <a:off x="5526050" y="4156900"/>
              <a:ext cx="20650" cy="12275"/>
            </a:xfrm>
            <a:custGeom>
              <a:avLst/>
              <a:gdLst/>
              <a:ahLst/>
              <a:cxnLst/>
              <a:rect l="l" t="t" r="r" b="b"/>
              <a:pathLst>
                <a:path w="826" h="491" extrusionOk="0">
                  <a:moveTo>
                    <a:pt x="57" y="72"/>
                  </a:moveTo>
                  <a:cubicBezTo>
                    <a:pt x="54" y="72"/>
                    <a:pt x="51" y="74"/>
                    <a:pt x="46" y="78"/>
                  </a:cubicBezTo>
                  <a:lnTo>
                    <a:pt x="65" y="78"/>
                  </a:lnTo>
                  <a:cubicBezTo>
                    <a:pt x="63" y="75"/>
                    <a:pt x="61" y="72"/>
                    <a:pt x="57" y="72"/>
                  </a:cubicBezTo>
                  <a:close/>
                  <a:moveTo>
                    <a:pt x="69" y="55"/>
                  </a:moveTo>
                  <a:lnTo>
                    <a:pt x="69" y="55"/>
                  </a:lnTo>
                  <a:cubicBezTo>
                    <a:pt x="69" y="55"/>
                    <a:pt x="92" y="78"/>
                    <a:pt x="92" y="78"/>
                  </a:cubicBezTo>
                  <a:cubicBezTo>
                    <a:pt x="69" y="78"/>
                    <a:pt x="69" y="78"/>
                    <a:pt x="69" y="55"/>
                  </a:cubicBezTo>
                  <a:close/>
                  <a:moveTo>
                    <a:pt x="65" y="78"/>
                  </a:moveTo>
                  <a:cubicBezTo>
                    <a:pt x="65" y="78"/>
                    <a:pt x="65" y="78"/>
                    <a:pt x="65" y="78"/>
                  </a:cubicBezTo>
                  <a:lnTo>
                    <a:pt x="65" y="78"/>
                  </a:lnTo>
                  <a:cubicBezTo>
                    <a:pt x="66" y="78"/>
                    <a:pt x="68" y="78"/>
                    <a:pt x="69" y="78"/>
                  </a:cubicBezTo>
                  <a:close/>
                  <a:moveTo>
                    <a:pt x="124" y="1"/>
                  </a:moveTo>
                  <a:cubicBezTo>
                    <a:pt x="115" y="1"/>
                    <a:pt x="115" y="22"/>
                    <a:pt x="115" y="55"/>
                  </a:cubicBezTo>
                  <a:cubicBezTo>
                    <a:pt x="115" y="55"/>
                    <a:pt x="92" y="55"/>
                    <a:pt x="92" y="78"/>
                  </a:cubicBezTo>
                  <a:cubicBezTo>
                    <a:pt x="92" y="78"/>
                    <a:pt x="92" y="55"/>
                    <a:pt x="69" y="55"/>
                  </a:cubicBezTo>
                  <a:cubicBezTo>
                    <a:pt x="46" y="78"/>
                    <a:pt x="92" y="78"/>
                    <a:pt x="69" y="101"/>
                  </a:cubicBezTo>
                  <a:cubicBezTo>
                    <a:pt x="69" y="101"/>
                    <a:pt x="69" y="87"/>
                    <a:pt x="65" y="78"/>
                  </a:cubicBezTo>
                  <a:lnTo>
                    <a:pt x="65" y="78"/>
                  </a:lnTo>
                  <a:cubicBezTo>
                    <a:pt x="44" y="78"/>
                    <a:pt x="23" y="80"/>
                    <a:pt x="23" y="101"/>
                  </a:cubicBezTo>
                  <a:cubicBezTo>
                    <a:pt x="23" y="101"/>
                    <a:pt x="23" y="78"/>
                    <a:pt x="0" y="78"/>
                  </a:cubicBezTo>
                  <a:cubicBezTo>
                    <a:pt x="0" y="78"/>
                    <a:pt x="0" y="101"/>
                    <a:pt x="0" y="101"/>
                  </a:cubicBezTo>
                  <a:cubicBezTo>
                    <a:pt x="0" y="124"/>
                    <a:pt x="0" y="147"/>
                    <a:pt x="0" y="147"/>
                  </a:cubicBezTo>
                  <a:cubicBezTo>
                    <a:pt x="46" y="193"/>
                    <a:pt x="69" y="239"/>
                    <a:pt x="115" y="262"/>
                  </a:cubicBezTo>
                  <a:lnTo>
                    <a:pt x="138" y="262"/>
                  </a:lnTo>
                  <a:cubicBezTo>
                    <a:pt x="138" y="262"/>
                    <a:pt x="138" y="285"/>
                    <a:pt x="161" y="285"/>
                  </a:cubicBezTo>
                  <a:cubicBezTo>
                    <a:pt x="161" y="307"/>
                    <a:pt x="184" y="307"/>
                    <a:pt x="184" y="330"/>
                  </a:cubicBezTo>
                  <a:cubicBezTo>
                    <a:pt x="207" y="330"/>
                    <a:pt x="229" y="353"/>
                    <a:pt x="229" y="353"/>
                  </a:cubicBezTo>
                  <a:lnTo>
                    <a:pt x="252" y="353"/>
                  </a:lnTo>
                  <a:cubicBezTo>
                    <a:pt x="252" y="353"/>
                    <a:pt x="252" y="376"/>
                    <a:pt x="275" y="376"/>
                  </a:cubicBezTo>
                  <a:lnTo>
                    <a:pt x="298" y="399"/>
                  </a:lnTo>
                  <a:cubicBezTo>
                    <a:pt x="367" y="422"/>
                    <a:pt x="436" y="445"/>
                    <a:pt x="504" y="445"/>
                  </a:cubicBezTo>
                  <a:cubicBezTo>
                    <a:pt x="504" y="445"/>
                    <a:pt x="527" y="445"/>
                    <a:pt x="550" y="468"/>
                  </a:cubicBezTo>
                  <a:cubicBezTo>
                    <a:pt x="573" y="468"/>
                    <a:pt x="596" y="491"/>
                    <a:pt x="596" y="491"/>
                  </a:cubicBezTo>
                  <a:cubicBezTo>
                    <a:pt x="619" y="468"/>
                    <a:pt x="665" y="468"/>
                    <a:pt x="665" y="445"/>
                  </a:cubicBezTo>
                  <a:cubicBezTo>
                    <a:pt x="680" y="445"/>
                    <a:pt x="695" y="455"/>
                    <a:pt x="704" y="455"/>
                  </a:cubicBezTo>
                  <a:cubicBezTo>
                    <a:pt x="708" y="455"/>
                    <a:pt x="711" y="453"/>
                    <a:pt x="711" y="445"/>
                  </a:cubicBezTo>
                  <a:cubicBezTo>
                    <a:pt x="733" y="422"/>
                    <a:pt x="756" y="399"/>
                    <a:pt x="779" y="399"/>
                  </a:cubicBezTo>
                  <a:cubicBezTo>
                    <a:pt x="802" y="399"/>
                    <a:pt x="802" y="422"/>
                    <a:pt x="802" y="422"/>
                  </a:cubicBezTo>
                  <a:cubicBezTo>
                    <a:pt x="825" y="399"/>
                    <a:pt x="802" y="399"/>
                    <a:pt x="825" y="376"/>
                  </a:cubicBezTo>
                  <a:cubicBezTo>
                    <a:pt x="733" y="353"/>
                    <a:pt x="642" y="307"/>
                    <a:pt x="573" y="262"/>
                  </a:cubicBezTo>
                  <a:cubicBezTo>
                    <a:pt x="527" y="262"/>
                    <a:pt x="344" y="124"/>
                    <a:pt x="298" y="78"/>
                  </a:cubicBezTo>
                  <a:cubicBezTo>
                    <a:pt x="275" y="55"/>
                    <a:pt x="252" y="33"/>
                    <a:pt x="207" y="10"/>
                  </a:cubicBezTo>
                  <a:lnTo>
                    <a:pt x="161" y="10"/>
                  </a:lnTo>
                  <a:lnTo>
                    <a:pt x="161" y="33"/>
                  </a:lnTo>
                  <a:cubicBezTo>
                    <a:pt x="161" y="10"/>
                    <a:pt x="161" y="10"/>
                    <a:pt x="138" y="10"/>
                  </a:cubicBezTo>
                  <a:cubicBezTo>
                    <a:pt x="132" y="3"/>
                    <a:pt x="127"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31" name="Google Shape;2331;p61"/>
          <p:cNvGrpSpPr/>
          <p:nvPr/>
        </p:nvGrpSpPr>
        <p:grpSpPr>
          <a:xfrm>
            <a:off x="6342276" y="3244398"/>
            <a:ext cx="2094486" cy="863476"/>
            <a:chOff x="6342276" y="3244398"/>
            <a:chExt cx="2094486" cy="863476"/>
          </a:xfrm>
        </p:grpSpPr>
        <p:sp>
          <p:nvSpPr>
            <p:cNvPr id="2332" name="Google Shape;2332;p61"/>
            <p:cNvSpPr txBox="1"/>
            <p:nvPr/>
          </p:nvSpPr>
          <p:spPr>
            <a:xfrm>
              <a:off x="6342276" y="3244398"/>
              <a:ext cx="2094300" cy="4608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dk2"/>
                  </a:solidFill>
                  <a:latin typeface="Roboto"/>
                  <a:ea typeface="Roboto"/>
                  <a:cs typeface="Roboto"/>
                  <a:sym typeface="Roboto"/>
                </a:rPr>
                <a:t>Das ist der Ort, an dem wir alle leben</a:t>
              </a:r>
              <a:endParaRPr>
                <a:solidFill>
                  <a:schemeClr val="dk2"/>
                </a:solidFill>
                <a:latin typeface="Roboto"/>
                <a:ea typeface="Roboto"/>
                <a:cs typeface="Roboto"/>
                <a:sym typeface="Roboto"/>
              </a:endParaRPr>
            </a:p>
          </p:txBody>
        </p:sp>
        <p:sp>
          <p:nvSpPr>
            <p:cNvPr id="2333" name="Google Shape;2333;p61"/>
            <p:cNvSpPr txBox="1"/>
            <p:nvPr/>
          </p:nvSpPr>
          <p:spPr>
            <a:xfrm>
              <a:off x="6342462" y="3707374"/>
              <a:ext cx="2094300" cy="400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000">
                  <a:solidFill>
                    <a:schemeClr val="dk1"/>
                  </a:solidFill>
                  <a:latin typeface="Vollkorn"/>
                  <a:ea typeface="Vollkorn"/>
                  <a:cs typeface="Vollkorn"/>
                  <a:sym typeface="Vollkorn"/>
                </a:rPr>
                <a:t>ERDE</a:t>
              </a:r>
              <a:endParaRPr sz="2000">
                <a:solidFill>
                  <a:schemeClr val="dk1"/>
                </a:solidFill>
                <a:latin typeface="Vollkorn"/>
                <a:ea typeface="Vollkorn"/>
                <a:cs typeface="Vollkorn"/>
                <a:sym typeface="Vollkorn"/>
              </a:endParaRPr>
            </a:p>
          </p:txBody>
        </p:sp>
      </p:grpSp>
      <p:grpSp>
        <p:nvGrpSpPr>
          <p:cNvPr id="2334" name="Google Shape;2334;p61"/>
          <p:cNvGrpSpPr/>
          <p:nvPr/>
        </p:nvGrpSpPr>
        <p:grpSpPr>
          <a:xfrm>
            <a:off x="713100" y="3244398"/>
            <a:ext cx="2094186" cy="863476"/>
            <a:chOff x="713100" y="3244398"/>
            <a:chExt cx="2094186" cy="863476"/>
          </a:xfrm>
        </p:grpSpPr>
        <p:sp>
          <p:nvSpPr>
            <p:cNvPr id="2335" name="Google Shape;2335;p61"/>
            <p:cNvSpPr txBox="1"/>
            <p:nvPr/>
          </p:nvSpPr>
          <p:spPr>
            <a:xfrm>
              <a:off x="713100" y="3244398"/>
              <a:ext cx="2094000" cy="4608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a:solidFill>
                    <a:schemeClr val="dk2"/>
                  </a:solidFill>
                  <a:latin typeface="Roboto"/>
                  <a:ea typeface="Roboto"/>
                  <a:cs typeface="Roboto"/>
                  <a:sym typeface="Roboto"/>
                </a:rPr>
                <a:t>Es besteht aus Wasserstoff und Helium</a:t>
              </a:r>
              <a:endParaRPr>
                <a:solidFill>
                  <a:schemeClr val="dk2"/>
                </a:solidFill>
                <a:latin typeface="Roboto"/>
                <a:ea typeface="Roboto"/>
                <a:cs typeface="Roboto"/>
                <a:sym typeface="Roboto"/>
              </a:endParaRPr>
            </a:p>
          </p:txBody>
        </p:sp>
        <p:sp>
          <p:nvSpPr>
            <p:cNvPr id="2336" name="Google Shape;2336;p61"/>
            <p:cNvSpPr txBox="1"/>
            <p:nvPr/>
          </p:nvSpPr>
          <p:spPr>
            <a:xfrm>
              <a:off x="713286" y="3707374"/>
              <a:ext cx="2094000" cy="4005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sz="2000">
                  <a:solidFill>
                    <a:schemeClr val="dk1"/>
                  </a:solidFill>
                  <a:latin typeface="Vollkorn"/>
                  <a:ea typeface="Vollkorn"/>
                  <a:cs typeface="Vollkorn"/>
                  <a:sym typeface="Vollkorn"/>
                </a:rPr>
                <a:t>SATURN</a:t>
              </a:r>
              <a:endParaRPr sz="2000">
                <a:solidFill>
                  <a:schemeClr val="dk1"/>
                </a:solidFill>
                <a:latin typeface="Vollkorn"/>
                <a:ea typeface="Vollkorn"/>
                <a:cs typeface="Vollkorn"/>
                <a:sym typeface="Vollkorn"/>
              </a:endParaRPr>
            </a:p>
          </p:txBody>
        </p:sp>
      </p:grpSp>
      <p:cxnSp>
        <p:nvCxnSpPr>
          <p:cNvPr id="2337" name="Google Shape;2337;p61"/>
          <p:cNvCxnSpPr/>
          <p:nvPr/>
        </p:nvCxnSpPr>
        <p:spPr>
          <a:xfrm>
            <a:off x="3103163" y="1111125"/>
            <a:ext cx="2939700" cy="0"/>
          </a:xfrm>
          <a:prstGeom prst="straightConnector1">
            <a:avLst/>
          </a:prstGeom>
          <a:noFill/>
          <a:ln w="19050" cap="flat" cmpd="sng">
            <a:solidFill>
              <a:schemeClr val="dk1"/>
            </a:solidFill>
            <a:prstDash val="solid"/>
            <a:round/>
            <a:headEnd type="none" w="med" len="med"/>
            <a:tailEnd type="none" w="med" len="med"/>
          </a:ln>
        </p:spPr>
      </p:cxnSp>
      <p:cxnSp>
        <p:nvCxnSpPr>
          <p:cNvPr id="2338" name="Google Shape;2338;p61"/>
          <p:cNvCxnSpPr>
            <a:stCxn id="2298" idx="3"/>
            <a:endCxn id="2293" idx="1"/>
          </p:cNvCxnSpPr>
          <p:nvPr/>
        </p:nvCxnSpPr>
        <p:spPr>
          <a:xfrm>
            <a:off x="2807286" y="2071046"/>
            <a:ext cx="437100" cy="0"/>
          </a:xfrm>
          <a:prstGeom prst="straightConnector1">
            <a:avLst/>
          </a:prstGeom>
          <a:noFill/>
          <a:ln w="19050" cap="flat" cmpd="sng">
            <a:solidFill>
              <a:schemeClr val="dk1"/>
            </a:solidFill>
            <a:prstDash val="solid"/>
            <a:round/>
            <a:headEnd type="none" w="med" len="med"/>
            <a:tailEnd type="none" w="med" len="med"/>
          </a:ln>
        </p:spPr>
      </p:cxnSp>
      <p:cxnSp>
        <p:nvCxnSpPr>
          <p:cNvPr id="2339" name="Google Shape;2339;p61"/>
          <p:cNvCxnSpPr>
            <a:stCxn id="2291" idx="1"/>
            <a:endCxn id="2294" idx="3"/>
          </p:cNvCxnSpPr>
          <p:nvPr/>
        </p:nvCxnSpPr>
        <p:spPr>
          <a:xfrm rot="10800000">
            <a:off x="5904462" y="2071046"/>
            <a:ext cx="438000" cy="0"/>
          </a:xfrm>
          <a:prstGeom prst="straightConnector1">
            <a:avLst/>
          </a:prstGeom>
          <a:noFill/>
          <a:ln w="19050" cap="flat" cmpd="sng">
            <a:solidFill>
              <a:schemeClr val="dk1"/>
            </a:solidFill>
            <a:prstDash val="solid"/>
            <a:round/>
            <a:headEnd type="none" w="med" len="med"/>
            <a:tailEnd type="none" w="med" len="med"/>
          </a:ln>
        </p:spPr>
      </p:cxnSp>
      <p:cxnSp>
        <p:nvCxnSpPr>
          <p:cNvPr id="2340" name="Google Shape;2340;p61"/>
          <p:cNvCxnSpPr>
            <a:stCxn id="2295" idx="1"/>
            <a:endCxn id="2336" idx="3"/>
          </p:cNvCxnSpPr>
          <p:nvPr/>
        </p:nvCxnSpPr>
        <p:spPr>
          <a:xfrm rot="10800000">
            <a:off x="2807327" y="3907623"/>
            <a:ext cx="437100" cy="0"/>
          </a:xfrm>
          <a:prstGeom prst="straightConnector1">
            <a:avLst/>
          </a:prstGeom>
          <a:noFill/>
          <a:ln w="19050" cap="flat" cmpd="sng">
            <a:solidFill>
              <a:schemeClr val="dk1"/>
            </a:solidFill>
            <a:prstDash val="solid"/>
            <a:round/>
            <a:headEnd type="none" w="med" len="med"/>
            <a:tailEnd type="none" w="med" len="med"/>
          </a:ln>
        </p:spPr>
      </p:cxnSp>
      <p:cxnSp>
        <p:nvCxnSpPr>
          <p:cNvPr id="2341" name="Google Shape;2341;p61"/>
          <p:cNvCxnSpPr>
            <a:stCxn id="2296" idx="3"/>
            <a:endCxn id="2333" idx="1"/>
          </p:cNvCxnSpPr>
          <p:nvPr/>
        </p:nvCxnSpPr>
        <p:spPr>
          <a:xfrm>
            <a:off x="5904327" y="3907623"/>
            <a:ext cx="438000" cy="0"/>
          </a:xfrm>
          <a:prstGeom prst="straightConnector1">
            <a:avLst/>
          </a:prstGeom>
          <a:noFill/>
          <a:ln w="19050" cap="flat" cmpd="sng">
            <a:solidFill>
              <a:schemeClr val="dk1"/>
            </a:solidFill>
            <a:prstDash val="solid"/>
            <a:round/>
            <a:headEnd type="none" w="med" len="med"/>
            <a:tailEnd type="none" w="med" len="med"/>
          </a:ln>
        </p:spPr>
      </p:cxnSp>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Shape 2345"/>
        <p:cNvGrpSpPr/>
        <p:nvPr/>
      </p:nvGrpSpPr>
      <p:grpSpPr>
        <a:xfrm>
          <a:off x="0" y="0"/>
          <a:ext cx="0" cy="0"/>
          <a:chOff x="0" y="0"/>
          <a:chExt cx="0" cy="0"/>
        </a:xfrm>
      </p:grpSpPr>
      <p:sp>
        <p:nvSpPr>
          <p:cNvPr id="2346" name="Google Shape;2346;p62"/>
          <p:cNvSpPr txBox="1">
            <a:spLocks noGrp="1"/>
          </p:cNvSpPr>
          <p:nvPr>
            <p:ph type="title" idx="2"/>
          </p:nvPr>
        </p:nvSpPr>
        <p:spPr>
          <a:xfrm>
            <a:off x="1631950" y="1932569"/>
            <a:ext cx="5871900" cy="761700"/>
          </a:xfrm>
          <a:prstGeom prst="rect">
            <a:avLst/>
          </a:prstGeom>
        </p:spPr>
        <p:txBody>
          <a:bodyPr spcFirstLastPara="1" wrap="square" lIns="91425" tIns="0" rIns="91425" bIns="91425" anchor="ctr" anchorCtr="0">
            <a:noAutofit/>
          </a:bodyPr>
          <a:lstStyle/>
          <a:p>
            <a:pPr marL="0" lvl="0" indent="0" algn="ctr" rtl="0">
              <a:spcBef>
                <a:spcPts val="0"/>
              </a:spcBef>
              <a:spcAft>
                <a:spcPts val="0"/>
              </a:spcAft>
              <a:buNone/>
            </a:pPr>
            <a:r>
              <a:rPr lang="en"/>
              <a:t>333.000.000</a:t>
            </a:r>
            <a:endParaRPr/>
          </a:p>
        </p:txBody>
      </p:sp>
      <p:sp>
        <p:nvSpPr>
          <p:cNvPr id="2347" name="Google Shape;2347;p62"/>
          <p:cNvSpPr txBox="1">
            <a:spLocks noGrp="1"/>
          </p:cNvSpPr>
          <p:nvPr>
            <p:ph type="title"/>
          </p:nvPr>
        </p:nvSpPr>
        <p:spPr>
          <a:xfrm>
            <a:off x="1631950" y="546025"/>
            <a:ext cx="5871900" cy="761700"/>
          </a:xfrm>
          <a:prstGeom prst="rect">
            <a:avLst/>
          </a:prstGeom>
        </p:spPr>
        <p:txBody>
          <a:bodyPr spcFirstLastPara="1" wrap="square" lIns="91425" tIns="0" rIns="91425" bIns="91425" anchor="ctr" anchorCtr="0">
            <a:noAutofit/>
          </a:bodyPr>
          <a:lstStyle/>
          <a:p>
            <a:pPr marL="0" lvl="0" indent="0" algn="ctr" rtl="0">
              <a:spcBef>
                <a:spcPts val="0"/>
              </a:spcBef>
              <a:spcAft>
                <a:spcPts val="0"/>
              </a:spcAft>
              <a:buNone/>
            </a:pPr>
            <a:r>
              <a:rPr lang="en"/>
              <a:t>9h 56m 23s</a:t>
            </a:r>
            <a:endParaRPr/>
          </a:p>
        </p:txBody>
      </p:sp>
      <p:sp>
        <p:nvSpPr>
          <p:cNvPr id="2348" name="Google Shape;2348;p62"/>
          <p:cNvSpPr txBox="1">
            <a:spLocks noGrp="1"/>
          </p:cNvSpPr>
          <p:nvPr>
            <p:ph type="subTitle" idx="1"/>
          </p:nvPr>
        </p:nvSpPr>
        <p:spPr>
          <a:xfrm>
            <a:off x="2232806" y="1413700"/>
            <a:ext cx="4669200" cy="4005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Ist Jupiter's Rotationsdauer</a:t>
            </a:r>
            <a:endParaRPr/>
          </a:p>
        </p:txBody>
      </p:sp>
      <p:sp>
        <p:nvSpPr>
          <p:cNvPr id="2349" name="Google Shape;2349;p62"/>
          <p:cNvSpPr txBox="1">
            <a:spLocks noGrp="1"/>
          </p:cNvSpPr>
          <p:nvPr>
            <p:ph type="subTitle" idx="3"/>
          </p:nvPr>
        </p:nvSpPr>
        <p:spPr>
          <a:xfrm>
            <a:off x="2232806" y="2800244"/>
            <a:ext cx="4669200" cy="4005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Erden passen in die Sonne</a:t>
            </a:r>
            <a:endParaRPr/>
          </a:p>
        </p:txBody>
      </p:sp>
      <p:sp>
        <p:nvSpPr>
          <p:cNvPr id="2350" name="Google Shape;2350;p62"/>
          <p:cNvSpPr txBox="1">
            <a:spLocks noGrp="1"/>
          </p:cNvSpPr>
          <p:nvPr>
            <p:ph type="title" idx="4"/>
          </p:nvPr>
        </p:nvSpPr>
        <p:spPr>
          <a:xfrm>
            <a:off x="1631950" y="3335925"/>
            <a:ext cx="5871900" cy="761700"/>
          </a:xfrm>
          <a:prstGeom prst="rect">
            <a:avLst/>
          </a:prstGeom>
        </p:spPr>
        <p:txBody>
          <a:bodyPr spcFirstLastPara="1" wrap="square" lIns="91425" tIns="0" rIns="91425" bIns="91425" anchor="ctr" anchorCtr="0">
            <a:noAutofit/>
          </a:bodyPr>
          <a:lstStyle/>
          <a:p>
            <a:pPr marL="0" lvl="0" indent="0" algn="ctr" rtl="0">
              <a:spcBef>
                <a:spcPts val="0"/>
              </a:spcBef>
              <a:spcAft>
                <a:spcPts val="0"/>
              </a:spcAft>
              <a:buNone/>
            </a:pPr>
            <a:r>
              <a:rPr lang="en"/>
              <a:t>386.000 km</a:t>
            </a:r>
            <a:endParaRPr/>
          </a:p>
        </p:txBody>
      </p:sp>
      <p:sp>
        <p:nvSpPr>
          <p:cNvPr id="2351" name="Google Shape;2351;p62"/>
          <p:cNvSpPr txBox="1">
            <a:spLocks noGrp="1"/>
          </p:cNvSpPr>
          <p:nvPr>
            <p:ph type="subTitle" idx="5"/>
          </p:nvPr>
        </p:nvSpPr>
        <p:spPr>
          <a:xfrm>
            <a:off x="2232806" y="4203600"/>
            <a:ext cx="4669200" cy="4005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Ist der Entfernung zwischen Erde und Mond</a:t>
            </a:r>
            <a:endParaRPr/>
          </a:p>
        </p:txBody>
      </p:sp>
      <p:grpSp>
        <p:nvGrpSpPr>
          <p:cNvPr id="2352" name="Google Shape;2352;p62"/>
          <p:cNvGrpSpPr/>
          <p:nvPr/>
        </p:nvGrpSpPr>
        <p:grpSpPr>
          <a:xfrm>
            <a:off x="7668263" y="319200"/>
            <a:ext cx="736750" cy="709200"/>
            <a:chOff x="1426600" y="736000"/>
            <a:chExt cx="736750" cy="709200"/>
          </a:xfrm>
        </p:grpSpPr>
        <p:sp>
          <p:nvSpPr>
            <p:cNvPr id="2353" name="Google Shape;2353;p62"/>
            <p:cNvSpPr/>
            <p:nvPr/>
          </p:nvSpPr>
          <p:spPr>
            <a:xfrm>
              <a:off x="1611200" y="1094650"/>
              <a:ext cx="123075" cy="31600"/>
            </a:xfrm>
            <a:custGeom>
              <a:avLst/>
              <a:gdLst/>
              <a:ahLst/>
              <a:cxnLst/>
              <a:rect l="l" t="t" r="r" b="b"/>
              <a:pathLst>
                <a:path w="4923" h="1264" extrusionOk="0">
                  <a:moveTo>
                    <a:pt x="0" y="0"/>
                  </a:moveTo>
                  <a:lnTo>
                    <a:pt x="0" y="33"/>
                  </a:lnTo>
                  <a:cubicBezTo>
                    <a:pt x="0" y="33"/>
                    <a:pt x="1231" y="389"/>
                    <a:pt x="2461" y="713"/>
                  </a:cubicBezTo>
                  <a:cubicBezTo>
                    <a:pt x="2753" y="810"/>
                    <a:pt x="3044" y="907"/>
                    <a:pt x="3335" y="972"/>
                  </a:cubicBezTo>
                  <a:cubicBezTo>
                    <a:pt x="3627" y="1036"/>
                    <a:pt x="3918" y="1101"/>
                    <a:pt x="4145" y="1134"/>
                  </a:cubicBezTo>
                  <a:cubicBezTo>
                    <a:pt x="4598" y="1231"/>
                    <a:pt x="4922" y="1263"/>
                    <a:pt x="4922" y="1263"/>
                  </a:cubicBezTo>
                  <a:cubicBezTo>
                    <a:pt x="4922" y="1263"/>
                    <a:pt x="4631" y="1134"/>
                    <a:pt x="4177" y="1004"/>
                  </a:cubicBezTo>
                  <a:cubicBezTo>
                    <a:pt x="3951" y="907"/>
                    <a:pt x="3692" y="842"/>
                    <a:pt x="3400" y="777"/>
                  </a:cubicBezTo>
                  <a:cubicBezTo>
                    <a:pt x="3109" y="713"/>
                    <a:pt x="2785" y="648"/>
                    <a:pt x="2494" y="551"/>
                  </a:cubicBezTo>
                  <a:cubicBezTo>
                    <a:pt x="1263" y="292"/>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 name="Google Shape;2354;p62"/>
            <p:cNvSpPr/>
            <p:nvPr/>
          </p:nvSpPr>
          <p:spPr>
            <a:xfrm>
              <a:off x="1674325" y="995875"/>
              <a:ext cx="71275" cy="106075"/>
            </a:xfrm>
            <a:custGeom>
              <a:avLst/>
              <a:gdLst/>
              <a:ahLst/>
              <a:cxnLst/>
              <a:rect l="l" t="t" r="r" b="b"/>
              <a:pathLst>
                <a:path w="2851" h="4243" extrusionOk="0">
                  <a:moveTo>
                    <a:pt x="1" y="0"/>
                  </a:moveTo>
                  <a:cubicBezTo>
                    <a:pt x="1" y="0"/>
                    <a:pt x="681" y="1069"/>
                    <a:pt x="1361" y="2170"/>
                  </a:cubicBezTo>
                  <a:cubicBezTo>
                    <a:pt x="1555" y="2429"/>
                    <a:pt x="1717" y="2688"/>
                    <a:pt x="1879" y="2947"/>
                  </a:cubicBezTo>
                  <a:cubicBezTo>
                    <a:pt x="2041" y="3206"/>
                    <a:pt x="2203" y="3433"/>
                    <a:pt x="2332" y="3627"/>
                  </a:cubicBezTo>
                  <a:cubicBezTo>
                    <a:pt x="2624" y="3984"/>
                    <a:pt x="2851" y="4243"/>
                    <a:pt x="2851" y="4243"/>
                  </a:cubicBezTo>
                  <a:lnTo>
                    <a:pt x="2851" y="4210"/>
                  </a:lnTo>
                  <a:cubicBezTo>
                    <a:pt x="2851" y="4210"/>
                    <a:pt x="2721" y="3919"/>
                    <a:pt x="2494" y="3530"/>
                  </a:cubicBezTo>
                  <a:cubicBezTo>
                    <a:pt x="2365" y="3303"/>
                    <a:pt x="2203" y="3077"/>
                    <a:pt x="2041" y="2818"/>
                  </a:cubicBezTo>
                  <a:cubicBezTo>
                    <a:pt x="1879" y="2591"/>
                    <a:pt x="1685" y="2332"/>
                    <a:pt x="1491" y="2073"/>
                  </a:cubicBezTo>
                  <a:lnTo>
                    <a:pt x="3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 name="Google Shape;2355;p62"/>
            <p:cNvSpPr/>
            <p:nvPr/>
          </p:nvSpPr>
          <p:spPr>
            <a:xfrm>
              <a:off x="1773900" y="736000"/>
              <a:ext cx="6525" cy="374850"/>
            </a:xfrm>
            <a:custGeom>
              <a:avLst/>
              <a:gdLst/>
              <a:ahLst/>
              <a:cxnLst/>
              <a:rect l="l" t="t" r="r" b="b"/>
              <a:pathLst>
                <a:path w="261" h="14994" extrusionOk="0">
                  <a:moveTo>
                    <a:pt x="228" y="1"/>
                  </a:moveTo>
                  <a:cubicBezTo>
                    <a:pt x="228" y="1"/>
                    <a:pt x="163" y="3725"/>
                    <a:pt x="98" y="7481"/>
                  </a:cubicBezTo>
                  <a:cubicBezTo>
                    <a:pt x="33" y="9359"/>
                    <a:pt x="1" y="11237"/>
                    <a:pt x="33" y="12630"/>
                  </a:cubicBezTo>
                  <a:cubicBezTo>
                    <a:pt x="33" y="14055"/>
                    <a:pt x="66" y="14994"/>
                    <a:pt x="66" y="14994"/>
                  </a:cubicBezTo>
                  <a:lnTo>
                    <a:pt x="98" y="14994"/>
                  </a:lnTo>
                  <a:cubicBezTo>
                    <a:pt x="98" y="14994"/>
                    <a:pt x="163" y="14055"/>
                    <a:pt x="195" y="12630"/>
                  </a:cubicBezTo>
                  <a:cubicBezTo>
                    <a:pt x="228" y="11237"/>
                    <a:pt x="260" y="9359"/>
                    <a:pt x="260" y="7481"/>
                  </a:cubicBezTo>
                  <a:lnTo>
                    <a:pt x="26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 name="Google Shape;2356;p62"/>
            <p:cNvSpPr/>
            <p:nvPr/>
          </p:nvSpPr>
          <p:spPr>
            <a:xfrm>
              <a:off x="1800625" y="982100"/>
              <a:ext cx="89075" cy="136050"/>
            </a:xfrm>
            <a:custGeom>
              <a:avLst/>
              <a:gdLst/>
              <a:ahLst/>
              <a:cxnLst/>
              <a:rect l="l" t="t" r="r" b="b"/>
              <a:pathLst>
                <a:path w="3563" h="5442" extrusionOk="0">
                  <a:moveTo>
                    <a:pt x="3530" y="1"/>
                  </a:moveTo>
                  <a:cubicBezTo>
                    <a:pt x="3530" y="1"/>
                    <a:pt x="2624" y="1329"/>
                    <a:pt x="1717" y="2689"/>
                  </a:cubicBezTo>
                  <a:cubicBezTo>
                    <a:pt x="1490" y="3013"/>
                    <a:pt x="1264" y="3336"/>
                    <a:pt x="1037" y="3660"/>
                  </a:cubicBezTo>
                  <a:cubicBezTo>
                    <a:pt x="843" y="3984"/>
                    <a:pt x="648" y="4275"/>
                    <a:pt x="486" y="4535"/>
                  </a:cubicBezTo>
                  <a:cubicBezTo>
                    <a:pt x="163" y="5085"/>
                    <a:pt x="1" y="5441"/>
                    <a:pt x="1" y="5441"/>
                  </a:cubicBezTo>
                  <a:cubicBezTo>
                    <a:pt x="1" y="5441"/>
                    <a:pt x="260" y="5117"/>
                    <a:pt x="616" y="4632"/>
                  </a:cubicBezTo>
                  <a:cubicBezTo>
                    <a:pt x="810" y="4373"/>
                    <a:pt x="1005" y="4081"/>
                    <a:pt x="1199" y="3790"/>
                  </a:cubicBezTo>
                  <a:cubicBezTo>
                    <a:pt x="1425" y="3466"/>
                    <a:pt x="1620" y="3110"/>
                    <a:pt x="1846" y="2753"/>
                  </a:cubicBezTo>
                  <a:cubicBezTo>
                    <a:pt x="2688" y="1393"/>
                    <a:pt x="3563" y="1"/>
                    <a:pt x="35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 name="Google Shape;2357;p62"/>
            <p:cNvSpPr/>
            <p:nvPr/>
          </p:nvSpPr>
          <p:spPr>
            <a:xfrm>
              <a:off x="1814400" y="1076825"/>
              <a:ext cx="120650" cy="52650"/>
            </a:xfrm>
            <a:custGeom>
              <a:avLst/>
              <a:gdLst/>
              <a:ahLst/>
              <a:cxnLst/>
              <a:rect l="l" t="t" r="r" b="b"/>
              <a:pathLst>
                <a:path w="4826" h="2106" extrusionOk="0">
                  <a:moveTo>
                    <a:pt x="4825" y="1"/>
                  </a:moveTo>
                  <a:lnTo>
                    <a:pt x="2396" y="972"/>
                  </a:lnTo>
                  <a:cubicBezTo>
                    <a:pt x="2073" y="1102"/>
                    <a:pt x="1781" y="1231"/>
                    <a:pt x="1490" y="1328"/>
                  </a:cubicBezTo>
                  <a:cubicBezTo>
                    <a:pt x="1198" y="1458"/>
                    <a:pt x="939" y="1587"/>
                    <a:pt x="713" y="1685"/>
                  </a:cubicBezTo>
                  <a:cubicBezTo>
                    <a:pt x="292" y="1911"/>
                    <a:pt x="0" y="2073"/>
                    <a:pt x="0" y="2073"/>
                  </a:cubicBezTo>
                  <a:lnTo>
                    <a:pt x="0" y="2106"/>
                  </a:lnTo>
                  <a:cubicBezTo>
                    <a:pt x="0" y="2106"/>
                    <a:pt x="324" y="2008"/>
                    <a:pt x="777" y="1847"/>
                  </a:cubicBezTo>
                  <a:cubicBezTo>
                    <a:pt x="1004" y="1749"/>
                    <a:pt x="1295" y="1652"/>
                    <a:pt x="1555" y="1523"/>
                  </a:cubicBezTo>
                  <a:cubicBezTo>
                    <a:pt x="1846" y="1393"/>
                    <a:pt x="2137" y="1264"/>
                    <a:pt x="2461" y="1134"/>
                  </a:cubicBezTo>
                  <a:cubicBezTo>
                    <a:pt x="3627" y="584"/>
                    <a:pt x="4825" y="33"/>
                    <a:pt x="4825" y="33"/>
                  </a:cubicBezTo>
                  <a:lnTo>
                    <a:pt x="482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 name="Google Shape;2358;p62"/>
            <p:cNvSpPr/>
            <p:nvPr/>
          </p:nvSpPr>
          <p:spPr>
            <a:xfrm>
              <a:off x="1817625" y="1135925"/>
              <a:ext cx="345725" cy="12175"/>
            </a:xfrm>
            <a:custGeom>
              <a:avLst/>
              <a:gdLst/>
              <a:ahLst/>
              <a:cxnLst/>
              <a:rect l="l" t="t" r="r" b="b"/>
              <a:pathLst>
                <a:path w="13829" h="487" extrusionOk="0">
                  <a:moveTo>
                    <a:pt x="13828" y="1"/>
                  </a:moveTo>
                  <a:cubicBezTo>
                    <a:pt x="13828" y="1"/>
                    <a:pt x="10395" y="65"/>
                    <a:pt x="6931" y="163"/>
                  </a:cubicBezTo>
                  <a:cubicBezTo>
                    <a:pt x="5182" y="195"/>
                    <a:pt x="3466" y="260"/>
                    <a:pt x="2170" y="325"/>
                  </a:cubicBezTo>
                  <a:cubicBezTo>
                    <a:pt x="875" y="389"/>
                    <a:pt x="1" y="454"/>
                    <a:pt x="1" y="454"/>
                  </a:cubicBezTo>
                  <a:lnTo>
                    <a:pt x="1" y="486"/>
                  </a:lnTo>
                  <a:lnTo>
                    <a:pt x="2170" y="486"/>
                  </a:lnTo>
                  <a:cubicBezTo>
                    <a:pt x="3466" y="454"/>
                    <a:pt x="5182" y="389"/>
                    <a:pt x="6931" y="325"/>
                  </a:cubicBezTo>
                  <a:cubicBezTo>
                    <a:pt x="10396" y="163"/>
                    <a:pt x="13828" y="1"/>
                    <a:pt x="13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 name="Google Shape;2359;p62"/>
            <p:cNvSpPr/>
            <p:nvPr/>
          </p:nvSpPr>
          <p:spPr>
            <a:xfrm>
              <a:off x="1814400" y="1169925"/>
              <a:ext cx="114175" cy="83425"/>
            </a:xfrm>
            <a:custGeom>
              <a:avLst/>
              <a:gdLst/>
              <a:ahLst/>
              <a:cxnLst/>
              <a:rect l="l" t="t" r="r" b="b"/>
              <a:pathLst>
                <a:path w="4567" h="3337" extrusionOk="0">
                  <a:moveTo>
                    <a:pt x="0" y="1"/>
                  </a:moveTo>
                  <a:cubicBezTo>
                    <a:pt x="0" y="1"/>
                    <a:pt x="259" y="260"/>
                    <a:pt x="680" y="584"/>
                  </a:cubicBezTo>
                  <a:cubicBezTo>
                    <a:pt x="874" y="746"/>
                    <a:pt x="1134" y="940"/>
                    <a:pt x="1393" y="1134"/>
                  </a:cubicBezTo>
                  <a:cubicBezTo>
                    <a:pt x="1652" y="1328"/>
                    <a:pt x="1943" y="1523"/>
                    <a:pt x="2235" y="1717"/>
                  </a:cubicBezTo>
                  <a:cubicBezTo>
                    <a:pt x="3400" y="2527"/>
                    <a:pt x="4566" y="3336"/>
                    <a:pt x="4566" y="3336"/>
                  </a:cubicBezTo>
                  <a:lnTo>
                    <a:pt x="4566" y="3304"/>
                  </a:lnTo>
                  <a:lnTo>
                    <a:pt x="2332" y="1588"/>
                  </a:lnTo>
                  <a:cubicBezTo>
                    <a:pt x="2040" y="1393"/>
                    <a:pt x="1781" y="1167"/>
                    <a:pt x="1522" y="972"/>
                  </a:cubicBezTo>
                  <a:cubicBezTo>
                    <a:pt x="1231" y="778"/>
                    <a:pt x="972" y="584"/>
                    <a:pt x="777" y="454"/>
                  </a:cubicBezTo>
                  <a:cubicBezTo>
                    <a:pt x="324" y="163"/>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0" name="Google Shape;2360;p62"/>
            <p:cNvSpPr/>
            <p:nvPr/>
          </p:nvSpPr>
          <p:spPr>
            <a:xfrm>
              <a:off x="1804675" y="1195025"/>
              <a:ext cx="68025" cy="102025"/>
            </a:xfrm>
            <a:custGeom>
              <a:avLst/>
              <a:gdLst/>
              <a:ahLst/>
              <a:cxnLst/>
              <a:rect l="l" t="t" r="r" b="b"/>
              <a:pathLst>
                <a:path w="2721" h="4081" extrusionOk="0">
                  <a:moveTo>
                    <a:pt x="1" y="1"/>
                  </a:moveTo>
                  <a:cubicBezTo>
                    <a:pt x="1" y="1"/>
                    <a:pt x="130" y="292"/>
                    <a:pt x="357" y="681"/>
                  </a:cubicBezTo>
                  <a:cubicBezTo>
                    <a:pt x="486" y="875"/>
                    <a:pt x="616" y="1102"/>
                    <a:pt x="778" y="1361"/>
                  </a:cubicBezTo>
                  <a:cubicBezTo>
                    <a:pt x="940" y="1587"/>
                    <a:pt x="1134" y="1846"/>
                    <a:pt x="1296" y="2073"/>
                  </a:cubicBezTo>
                  <a:lnTo>
                    <a:pt x="2721" y="4081"/>
                  </a:lnTo>
                  <a:cubicBezTo>
                    <a:pt x="2721" y="4081"/>
                    <a:pt x="2073" y="3045"/>
                    <a:pt x="1425" y="2008"/>
                  </a:cubicBezTo>
                  <a:cubicBezTo>
                    <a:pt x="1263" y="1749"/>
                    <a:pt x="1102" y="1490"/>
                    <a:pt x="972" y="1231"/>
                  </a:cubicBezTo>
                  <a:cubicBezTo>
                    <a:pt x="810" y="1005"/>
                    <a:pt x="648" y="778"/>
                    <a:pt x="486" y="584"/>
                  </a:cubicBezTo>
                  <a:cubicBezTo>
                    <a:pt x="227" y="227"/>
                    <a:pt x="33" y="1"/>
                    <a:pt x="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 name="Google Shape;2361;p62"/>
            <p:cNvSpPr/>
            <p:nvPr/>
          </p:nvSpPr>
          <p:spPr>
            <a:xfrm>
              <a:off x="1774725" y="1198275"/>
              <a:ext cx="5700" cy="246925"/>
            </a:xfrm>
            <a:custGeom>
              <a:avLst/>
              <a:gdLst/>
              <a:ahLst/>
              <a:cxnLst/>
              <a:rect l="l" t="t" r="r" b="b"/>
              <a:pathLst>
                <a:path w="228" h="9877" extrusionOk="0">
                  <a:moveTo>
                    <a:pt x="33" y="0"/>
                  </a:moveTo>
                  <a:cubicBezTo>
                    <a:pt x="33" y="0"/>
                    <a:pt x="0" y="615"/>
                    <a:pt x="0" y="1522"/>
                  </a:cubicBezTo>
                  <a:cubicBezTo>
                    <a:pt x="0" y="2008"/>
                    <a:pt x="0" y="2526"/>
                    <a:pt x="0" y="3109"/>
                  </a:cubicBezTo>
                  <a:cubicBezTo>
                    <a:pt x="0" y="3692"/>
                    <a:pt x="33" y="4307"/>
                    <a:pt x="65" y="4955"/>
                  </a:cubicBezTo>
                  <a:lnTo>
                    <a:pt x="195" y="9877"/>
                  </a:lnTo>
                  <a:lnTo>
                    <a:pt x="227" y="9877"/>
                  </a:lnTo>
                  <a:lnTo>
                    <a:pt x="227" y="4922"/>
                  </a:lnTo>
                  <a:cubicBezTo>
                    <a:pt x="195" y="4307"/>
                    <a:pt x="195" y="3692"/>
                    <a:pt x="195" y="3109"/>
                  </a:cubicBezTo>
                  <a:cubicBezTo>
                    <a:pt x="195" y="2526"/>
                    <a:pt x="162" y="2008"/>
                    <a:pt x="162" y="1522"/>
                  </a:cubicBezTo>
                  <a:cubicBezTo>
                    <a:pt x="130" y="615"/>
                    <a:pt x="65"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 name="Google Shape;2362;p62"/>
            <p:cNvSpPr/>
            <p:nvPr/>
          </p:nvSpPr>
          <p:spPr>
            <a:xfrm>
              <a:off x="1668675" y="1191800"/>
              <a:ext cx="83400" cy="95550"/>
            </a:xfrm>
            <a:custGeom>
              <a:avLst/>
              <a:gdLst/>
              <a:ahLst/>
              <a:cxnLst/>
              <a:rect l="l" t="t" r="r" b="b"/>
              <a:pathLst>
                <a:path w="3336" h="3822" extrusionOk="0">
                  <a:moveTo>
                    <a:pt x="3303" y="0"/>
                  </a:moveTo>
                  <a:cubicBezTo>
                    <a:pt x="3303" y="0"/>
                    <a:pt x="3077" y="194"/>
                    <a:pt x="2753" y="551"/>
                  </a:cubicBezTo>
                  <a:cubicBezTo>
                    <a:pt x="2591" y="713"/>
                    <a:pt x="2397" y="907"/>
                    <a:pt x="2202" y="1134"/>
                  </a:cubicBezTo>
                  <a:cubicBezTo>
                    <a:pt x="2008" y="1360"/>
                    <a:pt x="1814" y="1619"/>
                    <a:pt x="1587" y="1846"/>
                  </a:cubicBezTo>
                  <a:cubicBezTo>
                    <a:pt x="810" y="2850"/>
                    <a:pt x="0" y="3821"/>
                    <a:pt x="0" y="3821"/>
                  </a:cubicBezTo>
                  <a:cubicBezTo>
                    <a:pt x="0" y="3821"/>
                    <a:pt x="875" y="2882"/>
                    <a:pt x="1717" y="1975"/>
                  </a:cubicBezTo>
                  <a:cubicBezTo>
                    <a:pt x="1943" y="1716"/>
                    <a:pt x="2137" y="1490"/>
                    <a:pt x="2364" y="1295"/>
                  </a:cubicBezTo>
                  <a:cubicBezTo>
                    <a:pt x="2558" y="1069"/>
                    <a:pt x="2720" y="842"/>
                    <a:pt x="2882" y="648"/>
                  </a:cubicBezTo>
                  <a:cubicBezTo>
                    <a:pt x="3141" y="292"/>
                    <a:pt x="3336" y="0"/>
                    <a:pt x="33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 name="Google Shape;2363;p62"/>
            <p:cNvSpPr/>
            <p:nvPr/>
          </p:nvSpPr>
          <p:spPr>
            <a:xfrm>
              <a:off x="1635475" y="1179650"/>
              <a:ext cx="98800" cy="45350"/>
            </a:xfrm>
            <a:custGeom>
              <a:avLst/>
              <a:gdLst/>
              <a:ahLst/>
              <a:cxnLst/>
              <a:rect l="l" t="t" r="r" b="b"/>
              <a:pathLst>
                <a:path w="3952" h="1814" extrusionOk="0">
                  <a:moveTo>
                    <a:pt x="3919" y="0"/>
                  </a:moveTo>
                  <a:cubicBezTo>
                    <a:pt x="3919" y="0"/>
                    <a:pt x="3660" y="65"/>
                    <a:pt x="3304" y="195"/>
                  </a:cubicBezTo>
                  <a:cubicBezTo>
                    <a:pt x="3109" y="292"/>
                    <a:pt x="2883" y="357"/>
                    <a:pt x="2656" y="486"/>
                  </a:cubicBezTo>
                  <a:cubicBezTo>
                    <a:pt x="2429" y="583"/>
                    <a:pt x="2170" y="713"/>
                    <a:pt x="1943" y="842"/>
                  </a:cubicBezTo>
                  <a:cubicBezTo>
                    <a:pt x="972" y="1296"/>
                    <a:pt x="1" y="1781"/>
                    <a:pt x="1" y="1781"/>
                  </a:cubicBezTo>
                  <a:lnTo>
                    <a:pt x="33" y="1814"/>
                  </a:lnTo>
                  <a:cubicBezTo>
                    <a:pt x="33" y="1814"/>
                    <a:pt x="1037" y="1393"/>
                    <a:pt x="2008" y="972"/>
                  </a:cubicBezTo>
                  <a:cubicBezTo>
                    <a:pt x="2267" y="875"/>
                    <a:pt x="2494" y="778"/>
                    <a:pt x="2753" y="680"/>
                  </a:cubicBezTo>
                  <a:cubicBezTo>
                    <a:pt x="2980" y="551"/>
                    <a:pt x="3174" y="454"/>
                    <a:pt x="3368" y="357"/>
                  </a:cubicBezTo>
                  <a:cubicBezTo>
                    <a:pt x="3725" y="162"/>
                    <a:pt x="3951" y="0"/>
                    <a:pt x="39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 name="Google Shape;2364;p62"/>
            <p:cNvSpPr/>
            <p:nvPr/>
          </p:nvSpPr>
          <p:spPr>
            <a:xfrm>
              <a:off x="1426600" y="1137550"/>
              <a:ext cx="301200" cy="14150"/>
            </a:xfrm>
            <a:custGeom>
              <a:avLst/>
              <a:gdLst/>
              <a:ahLst/>
              <a:cxnLst/>
              <a:rect l="l" t="t" r="r" b="b"/>
              <a:pathLst>
                <a:path w="12048" h="566" extrusionOk="0">
                  <a:moveTo>
                    <a:pt x="1" y="0"/>
                  </a:moveTo>
                  <a:lnTo>
                    <a:pt x="1" y="33"/>
                  </a:lnTo>
                  <a:cubicBezTo>
                    <a:pt x="1" y="33"/>
                    <a:pt x="3012" y="195"/>
                    <a:pt x="6024" y="357"/>
                  </a:cubicBezTo>
                  <a:cubicBezTo>
                    <a:pt x="7514" y="454"/>
                    <a:pt x="9036" y="519"/>
                    <a:pt x="10169" y="551"/>
                  </a:cubicBezTo>
                  <a:cubicBezTo>
                    <a:pt x="10547" y="562"/>
                    <a:pt x="10881" y="565"/>
                    <a:pt x="11160" y="565"/>
                  </a:cubicBezTo>
                  <a:cubicBezTo>
                    <a:pt x="11716" y="565"/>
                    <a:pt x="12047" y="551"/>
                    <a:pt x="12047" y="551"/>
                  </a:cubicBezTo>
                  <a:cubicBezTo>
                    <a:pt x="12047" y="551"/>
                    <a:pt x="11302" y="454"/>
                    <a:pt x="10169" y="389"/>
                  </a:cubicBezTo>
                  <a:cubicBezTo>
                    <a:pt x="9036" y="292"/>
                    <a:pt x="7514" y="260"/>
                    <a:pt x="6024" y="195"/>
                  </a:cubicBez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65" name="Google Shape;2365;p62"/>
          <p:cNvGrpSpPr/>
          <p:nvPr/>
        </p:nvGrpSpPr>
        <p:grpSpPr>
          <a:xfrm>
            <a:off x="386013" y="3996700"/>
            <a:ext cx="736750" cy="709200"/>
            <a:chOff x="1426600" y="736000"/>
            <a:chExt cx="736750" cy="709200"/>
          </a:xfrm>
        </p:grpSpPr>
        <p:sp>
          <p:nvSpPr>
            <p:cNvPr id="2366" name="Google Shape;2366;p62"/>
            <p:cNvSpPr/>
            <p:nvPr/>
          </p:nvSpPr>
          <p:spPr>
            <a:xfrm>
              <a:off x="1611200" y="1094650"/>
              <a:ext cx="123075" cy="31600"/>
            </a:xfrm>
            <a:custGeom>
              <a:avLst/>
              <a:gdLst/>
              <a:ahLst/>
              <a:cxnLst/>
              <a:rect l="l" t="t" r="r" b="b"/>
              <a:pathLst>
                <a:path w="4923" h="1264" extrusionOk="0">
                  <a:moveTo>
                    <a:pt x="0" y="0"/>
                  </a:moveTo>
                  <a:lnTo>
                    <a:pt x="0" y="33"/>
                  </a:lnTo>
                  <a:cubicBezTo>
                    <a:pt x="0" y="33"/>
                    <a:pt x="1231" y="389"/>
                    <a:pt x="2461" y="713"/>
                  </a:cubicBezTo>
                  <a:cubicBezTo>
                    <a:pt x="2753" y="810"/>
                    <a:pt x="3044" y="907"/>
                    <a:pt x="3335" y="972"/>
                  </a:cubicBezTo>
                  <a:cubicBezTo>
                    <a:pt x="3627" y="1036"/>
                    <a:pt x="3918" y="1101"/>
                    <a:pt x="4145" y="1134"/>
                  </a:cubicBezTo>
                  <a:cubicBezTo>
                    <a:pt x="4598" y="1231"/>
                    <a:pt x="4922" y="1263"/>
                    <a:pt x="4922" y="1263"/>
                  </a:cubicBezTo>
                  <a:cubicBezTo>
                    <a:pt x="4922" y="1263"/>
                    <a:pt x="4631" y="1134"/>
                    <a:pt x="4177" y="1004"/>
                  </a:cubicBezTo>
                  <a:cubicBezTo>
                    <a:pt x="3951" y="907"/>
                    <a:pt x="3692" y="842"/>
                    <a:pt x="3400" y="777"/>
                  </a:cubicBezTo>
                  <a:cubicBezTo>
                    <a:pt x="3109" y="713"/>
                    <a:pt x="2785" y="648"/>
                    <a:pt x="2494" y="551"/>
                  </a:cubicBezTo>
                  <a:cubicBezTo>
                    <a:pt x="1263" y="292"/>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 name="Google Shape;2367;p62"/>
            <p:cNvSpPr/>
            <p:nvPr/>
          </p:nvSpPr>
          <p:spPr>
            <a:xfrm>
              <a:off x="1674325" y="995875"/>
              <a:ext cx="71275" cy="106075"/>
            </a:xfrm>
            <a:custGeom>
              <a:avLst/>
              <a:gdLst/>
              <a:ahLst/>
              <a:cxnLst/>
              <a:rect l="l" t="t" r="r" b="b"/>
              <a:pathLst>
                <a:path w="2851" h="4243" extrusionOk="0">
                  <a:moveTo>
                    <a:pt x="1" y="0"/>
                  </a:moveTo>
                  <a:cubicBezTo>
                    <a:pt x="1" y="0"/>
                    <a:pt x="681" y="1069"/>
                    <a:pt x="1361" y="2170"/>
                  </a:cubicBezTo>
                  <a:cubicBezTo>
                    <a:pt x="1555" y="2429"/>
                    <a:pt x="1717" y="2688"/>
                    <a:pt x="1879" y="2947"/>
                  </a:cubicBezTo>
                  <a:cubicBezTo>
                    <a:pt x="2041" y="3206"/>
                    <a:pt x="2203" y="3433"/>
                    <a:pt x="2332" y="3627"/>
                  </a:cubicBezTo>
                  <a:cubicBezTo>
                    <a:pt x="2624" y="3984"/>
                    <a:pt x="2851" y="4243"/>
                    <a:pt x="2851" y="4243"/>
                  </a:cubicBezTo>
                  <a:lnTo>
                    <a:pt x="2851" y="4210"/>
                  </a:lnTo>
                  <a:cubicBezTo>
                    <a:pt x="2851" y="4210"/>
                    <a:pt x="2721" y="3919"/>
                    <a:pt x="2494" y="3530"/>
                  </a:cubicBezTo>
                  <a:cubicBezTo>
                    <a:pt x="2365" y="3303"/>
                    <a:pt x="2203" y="3077"/>
                    <a:pt x="2041" y="2818"/>
                  </a:cubicBezTo>
                  <a:cubicBezTo>
                    <a:pt x="1879" y="2591"/>
                    <a:pt x="1685" y="2332"/>
                    <a:pt x="1491" y="2073"/>
                  </a:cubicBezTo>
                  <a:lnTo>
                    <a:pt x="3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 name="Google Shape;2368;p62"/>
            <p:cNvSpPr/>
            <p:nvPr/>
          </p:nvSpPr>
          <p:spPr>
            <a:xfrm>
              <a:off x="1773900" y="736000"/>
              <a:ext cx="6525" cy="374850"/>
            </a:xfrm>
            <a:custGeom>
              <a:avLst/>
              <a:gdLst/>
              <a:ahLst/>
              <a:cxnLst/>
              <a:rect l="l" t="t" r="r" b="b"/>
              <a:pathLst>
                <a:path w="261" h="14994" extrusionOk="0">
                  <a:moveTo>
                    <a:pt x="228" y="1"/>
                  </a:moveTo>
                  <a:cubicBezTo>
                    <a:pt x="228" y="1"/>
                    <a:pt x="163" y="3725"/>
                    <a:pt x="98" y="7481"/>
                  </a:cubicBezTo>
                  <a:cubicBezTo>
                    <a:pt x="33" y="9359"/>
                    <a:pt x="1" y="11237"/>
                    <a:pt x="33" y="12630"/>
                  </a:cubicBezTo>
                  <a:cubicBezTo>
                    <a:pt x="33" y="14055"/>
                    <a:pt x="66" y="14994"/>
                    <a:pt x="66" y="14994"/>
                  </a:cubicBezTo>
                  <a:lnTo>
                    <a:pt x="98" y="14994"/>
                  </a:lnTo>
                  <a:cubicBezTo>
                    <a:pt x="98" y="14994"/>
                    <a:pt x="163" y="14055"/>
                    <a:pt x="195" y="12630"/>
                  </a:cubicBezTo>
                  <a:cubicBezTo>
                    <a:pt x="228" y="11237"/>
                    <a:pt x="260" y="9359"/>
                    <a:pt x="260" y="7481"/>
                  </a:cubicBezTo>
                  <a:lnTo>
                    <a:pt x="26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 name="Google Shape;2369;p62"/>
            <p:cNvSpPr/>
            <p:nvPr/>
          </p:nvSpPr>
          <p:spPr>
            <a:xfrm>
              <a:off x="1800625" y="982100"/>
              <a:ext cx="89075" cy="136050"/>
            </a:xfrm>
            <a:custGeom>
              <a:avLst/>
              <a:gdLst/>
              <a:ahLst/>
              <a:cxnLst/>
              <a:rect l="l" t="t" r="r" b="b"/>
              <a:pathLst>
                <a:path w="3563" h="5442" extrusionOk="0">
                  <a:moveTo>
                    <a:pt x="3530" y="1"/>
                  </a:moveTo>
                  <a:cubicBezTo>
                    <a:pt x="3530" y="1"/>
                    <a:pt x="2624" y="1329"/>
                    <a:pt x="1717" y="2689"/>
                  </a:cubicBezTo>
                  <a:cubicBezTo>
                    <a:pt x="1490" y="3013"/>
                    <a:pt x="1264" y="3336"/>
                    <a:pt x="1037" y="3660"/>
                  </a:cubicBezTo>
                  <a:cubicBezTo>
                    <a:pt x="843" y="3984"/>
                    <a:pt x="648" y="4275"/>
                    <a:pt x="486" y="4535"/>
                  </a:cubicBezTo>
                  <a:cubicBezTo>
                    <a:pt x="163" y="5085"/>
                    <a:pt x="1" y="5441"/>
                    <a:pt x="1" y="5441"/>
                  </a:cubicBezTo>
                  <a:cubicBezTo>
                    <a:pt x="1" y="5441"/>
                    <a:pt x="260" y="5117"/>
                    <a:pt x="616" y="4632"/>
                  </a:cubicBezTo>
                  <a:cubicBezTo>
                    <a:pt x="810" y="4373"/>
                    <a:pt x="1005" y="4081"/>
                    <a:pt x="1199" y="3790"/>
                  </a:cubicBezTo>
                  <a:cubicBezTo>
                    <a:pt x="1425" y="3466"/>
                    <a:pt x="1620" y="3110"/>
                    <a:pt x="1846" y="2753"/>
                  </a:cubicBezTo>
                  <a:cubicBezTo>
                    <a:pt x="2688" y="1393"/>
                    <a:pt x="3563" y="1"/>
                    <a:pt x="35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 name="Google Shape;2370;p62"/>
            <p:cNvSpPr/>
            <p:nvPr/>
          </p:nvSpPr>
          <p:spPr>
            <a:xfrm>
              <a:off x="1814400" y="1076825"/>
              <a:ext cx="120650" cy="52650"/>
            </a:xfrm>
            <a:custGeom>
              <a:avLst/>
              <a:gdLst/>
              <a:ahLst/>
              <a:cxnLst/>
              <a:rect l="l" t="t" r="r" b="b"/>
              <a:pathLst>
                <a:path w="4826" h="2106" extrusionOk="0">
                  <a:moveTo>
                    <a:pt x="4825" y="1"/>
                  </a:moveTo>
                  <a:lnTo>
                    <a:pt x="2396" y="972"/>
                  </a:lnTo>
                  <a:cubicBezTo>
                    <a:pt x="2073" y="1102"/>
                    <a:pt x="1781" y="1231"/>
                    <a:pt x="1490" y="1328"/>
                  </a:cubicBezTo>
                  <a:cubicBezTo>
                    <a:pt x="1198" y="1458"/>
                    <a:pt x="939" y="1587"/>
                    <a:pt x="713" y="1685"/>
                  </a:cubicBezTo>
                  <a:cubicBezTo>
                    <a:pt x="292" y="1911"/>
                    <a:pt x="0" y="2073"/>
                    <a:pt x="0" y="2073"/>
                  </a:cubicBezTo>
                  <a:lnTo>
                    <a:pt x="0" y="2106"/>
                  </a:lnTo>
                  <a:cubicBezTo>
                    <a:pt x="0" y="2106"/>
                    <a:pt x="324" y="2008"/>
                    <a:pt x="777" y="1847"/>
                  </a:cubicBezTo>
                  <a:cubicBezTo>
                    <a:pt x="1004" y="1749"/>
                    <a:pt x="1295" y="1652"/>
                    <a:pt x="1555" y="1523"/>
                  </a:cubicBezTo>
                  <a:cubicBezTo>
                    <a:pt x="1846" y="1393"/>
                    <a:pt x="2137" y="1264"/>
                    <a:pt x="2461" y="1134"/>
                  </a:cubicBezTo>
                  <a:cubicBezTo>
                    <a:pt x="3627" y="584"/>
                    <a:pt x="4825" y="33"/>
                    <a:pt x="4825" y="33"/>
                  </a:cubicBezTo>
                  <a:lnTo>
                    <a:pt x="482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 name="Google Shape;2371;p62"/>
            <p:cNvSpPr/>
            <p:nvPr/>
          </p:nvSpPr>
          <p:spPr>
            <a:xfrm>
              <a:off x="1817625" y="1135925"/>
              <a:ext cx="345725" cy="12175"/>
            </a:xfrm>
            <a:custGeom>
              <a:avLst/>
              <a:gdLst/>
              <a:ahLst/>
              <a:cxnLst/>
              <a:rect l="l" t="t" r="r" b="b"/>
              <a:pathLst>
                <a:path w="13829" h="487" extrusionOk="0">
                  <a:moveTo>
                    <a:pt x="13828" y="1"/>
                  </a:moveTo>
                  <a:cubicBezTo>
                    <a:pt x="13828" y="1"/>
                    <a:pt x="10395" y="65"/>
                    <a:pt x="6931" y="163"/>
                  </a:cubicBezTo>
                  <a:cubicBezTo>
                    <a:pt x="5182" y="195"/>
                    <a:pt x="3466" y="260"/>
                    <a:pt x="2170" y="325"/>
                  </a:cubicBezTo>
                  <a:cubicBezTo>
                    <a:pt x="875" y="389"/>
                    <a:pt x="1" y="454"/>
                    <a:pt x="1" y="454"/>
                  </a:cubicBezTo>
                  <a:lnTo>
                    <a:pt x="1" y="486"/>
                  </a:lnTo>
                  <a:lnTo>
                    <a:pt x="2170" y="486"/>
                  </a:lnTo>
                  <a:cubicBezTo>
                    <a:pt x="3466" y="454"/>
                    <a:pt x="5182" y="389"/>
                    <a:pt x="6931" y="325"/>
                  </a:cubicBezTo>
                  <a:cubicBezTo>
                    <a:pt x="10396" y="163"/>
                    <a:pt x="13828" y="1"/>
                    <a:pt x="13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 name="Google Shape;2372;p62"/>
            <p:cNvSpPr/>
            <p:nvPr/>
          </p:nvSpPr>
          <p:spPr>
            <a:xfrm>
              <a:off x="1814400" y="1169925"/>
              <a:ext cx="114175" cy="83425"/>
            </a:xfrm>
            <a:custGeom>
              <a:avLst/>
              <a:gdLst/>
              <a:ahLst/>
              <a:cxnLst/>
              <a:rect l="l" t="t" r="r" b="b"/>
              <a:pathLst>
                <a:path w="4567" h="3337" extrusionOk="0">
                  <a:moveTo>
                    <a:pt x="0" y="1"/>
                  </a:moveTo>
                  <a:cubicBezTo>
                    <a:pt x="0" y="1"/>
                    <a:pt x="259" y="260"/>
                    <a:pt x="680" y="584"/>
                  </a:cubicBezTo>
                  <a:cubicBezTo>
                    <a:pt x="874" y="746"/>
                    <a:pt x="1134" y="940"/>
                    <a:pt x="1393" y="1134"/>
                  </a:cubicBezTo>
                  <a:cubicBezTo>
                    <a:pt x="1652" y="1328"/>
                    <a:pt x="1943" y="1523"/>
                    <a:pt x="2235" y="1717"/>
                  </a:cubicBezTo>
                  <a:cubicBezTo>
                    <a:pt x="3400" y="2527"/>
                    <a:pt x="4566" y="3336"/>
                    <a:pt x="4566" y="3336"/>
                  </a:cubicBezTo>
                  <a:lnTo>
                    <a:pt x="4566" y="3304"/>
                  </a:lnTo>
                  <a:lnTo>
                    <a:pt x="2332" y="1588"/>
                  </a:lnTo>
                  <a:cubicBezTo>
                    <a:pt x="2040" y="1393"/>
                    <a:pt x="1781" y="1167"/>
                    <a:pt x="1522" y="972"/>
                  </a:cubicBezTo>
                  <a:cubicBezTo>
                    <a:pt x="1231" y="778"/>
                    <a:pt x="972" y="584"/>
                    <a:pt x="777" y="454"/>
                  </a:cubicBezTo>
                  <a:cubicBezTo>
                    <a:pt x="324" y="163"/>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 name="Google Shape;2373;p62"/>
            <p:cNvSpPr/>
            <p:nvPr/>
          </p:nvSpPr>
          <p:spPr>
            <a:xfrm>
              <a:off x="1804675" y="1195025"/>
              <a:ext cx="68025" cy="102025"/>
            </a:xfrm>
            <a:custGeom>
              <a:avLst/>
              <a:gdLst/>
              <a:ahLst/>
              <a:cxnLst/>
              <a:rect l="l" t="t" r="r" b="b"/>
              <a:pathLst>
                <a:path w="2721" h="4081" extrusionOk="0">
                  <a:moveTo>
                    <a:pt x="1" y="1"/>
                  </a:moveTo>
                  <a:cubicBezTo>
                    <a:pt x="1" y="1"/>
                    <a:pt x="130" y="292"/>
                    <a:pt x="357" y="681"/>
                  </a:cubicBezTo>
                  <a:cubicBezTo>
                    <a:pt x="486" y="875"/>
                    <a:pt x="616" y="1102"/>
                    <a:pt x="778" y="1361"/>
                  </a:cubicBezTo>
                  <a:cubicBezTo>
                    <a:pt x="940" y="1587"/>
                    <a:pt x="1134" y="1846"/>
                    <a:pt x="1296" y="2073"/>
                  </a:cubicBezTo>
                  <a:lnTo>
                    <a:pt x="2721" y="4081"/>
                  </a:lnTo>
                  <a:cubicBezTo>
                    <a:pt x="2721" y="4081"/>
                    <a:pt x="2073" y="3045"/>
                    <a:pt x="1425" y="2008"/>
                  </a:cubicBezTo>
                  <a:cubicBezTo>
                    <a:pt x="1263" y="1749"/>
                    <a:pt x="1102" y="1490"/>
                    <a:pt x="972" y="1231"/>
                  </a:cubicBezTo>
                  <a:cubicBezTo>
                    <a:pt x="810" y="1005"/>
                    <a:pt x="648" y="778"/>
                    <a:pt x="486" y="584"/>
                  </a:cubicBezTo>
                  <a:cubicBezTo>
                    <a:pt x="227" y="227"/>
                    <a:pt x="33" y="1"/>
                    <a:pt x="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 name="Google Shape;2374;p62"/>
            <p:cNvSpPr/>
            <p:nvPr/>
          </p:nvSpPr>
          <p:spPr>
            <a:xfrm>
              <a:off x="1774725" y="1198275"/>
              <a:ext cx="5700" cy="246925"/>
            </a:xfrm>
            <a:custGeom>
              <a:avLst/>
              <a:gdLst/>
              <a:ahLst/>
              <a:cxnLst/>
              <a:rect l="l" t="t" r="r" b="b"/>
              <a:pathLst>
                <a:path w="228" h="9877" extrusionOk="0">
                  <a:moveTo>
                    <a:pt x="33" y="0"/>
                  </a:moveTo>
                  <a:cubicBezTo>
                    <a:pt x="33" y="0"/>
                    <a:pt x="0" y="615"/>
                    <a:pt x="0" y="1522"/>
                  </a:cubicBezTo>
                  <a:cubicBezTo>
                    <a:pt x="0" y="2008"/>
                    <a:pt x="0" y="2526"/>
                    <a:pt x="0" y="3109"/>
                  </a:cubicBezTo>
                  <a:cubicBezTo>
                    <a:pt x="0" y="3692"/>
                    <a:pt x="33" y="4307"/>
                    <a:pt x="65" y="4955"/>
                  </a:cubicBezTo>
                  <a:lnTo>
                    <a:pt x="195" y="9877"/>
                  </a:lnTo>
                  <a:lnTo>
                    <a:pt x="227" y="9877"/>
                  </a:lnTo>
                  <a:lnTo>
                    <a:pt x="227" y="4922"/>
                  </a:lnTo>
                  <a:cubicBezTo>
                    <a:pt x="195" y="4307"/>
                    <a:pt x="195" y="3692"/>
                    <a:pt x="195" y="3109"/>
                  </a:cubicBezTo>
                  <a:cubicBezTo>
                    <a:pt x="195" y="2526"/>
                    <a:pt x="162" y="2008"/>
                    <a:pt x="162" y="1522"/>
                  </a:cubicBezTo>
                  <a:cubicBezTo>
                    <a:pt x="130" y="615"/>
                    <a:pt x="65"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 name="Google Shape;2375;p62"/>
            <p:cNvSpPr/>
            <p:nvPr/>
          </p:nvSpPr>
          <p:spPr>
            <a:xfrm>
              <a:off x="1668675" y="1191800"/>
              <a:ext cx="83400" cy="95550"/>
            </a:xfrm>
            <a:custGeom>
              <a:avLst/>
              <a:gdLst/>
              <a:ahLst/>
              <a:cxnLst/>
              <a:rect l="l" t="t" r="r" b="b"/>
              <a:pathLst>
                <a:path w="3336" h="3822" extrusionOk="0">
                  <a:moveTo>
                    <a:pt x="3303" y="0"/>
                  </a:moveTo>
                  <a:cubicBezTo>
                    <a:pt x="3303" y="0"/>
                    <a:pt x="3077" y="194"/>
                    <a:pt x="2753" y="551"/>
                  </a:cubicBezTo>
                  <a:cubicBezTo>
                    <a:pt x="2591" y="713"/>
                    <a:pt x="2397" y="907"/>
                    <a:pt x="2202" y="1134"/>
                  </a:cubicBezTo>
                  <a:cubicBezTo>
                    <a:pt x="2008" y="1360"/>
                    <a:pt x="1814" y="1619"/>
                    <a:pt x="1587" y="1846"/>
                  </a:cubicBezTo>
                  <a:cubicBezTo>
                    <a:pt x="810" y="2850"/>
                    <a:pt x="0" y="3821"/>
                    <a:pt x="0" y="3821"/>
                  </a:cubicBezTo>
                  <a:cubicBezTo>
                    <a:pt x="0" y="3821"/>
                    <a:pt x="875" y="2882"/>
                    <a:pt x="1717" y="1975"/>
                  </a:cubicBezTo>
                  <a:cubicBezTo>
                    <a:pt x="1943" y="1716"/>
                    <a:pt x="2137" y="1490"/>
                    <a:pt x="2364" y="1295"/>
                  </a:cubicBezTo>
                  <a:cubicBezTo>
                    <a:pt x="2558" y="1069"/>
                    <a:pt x="2720" y="842"/>
                    <a:pt x="2882" y="648"/>
                  </a:cubicBezTo>
                  <a:cubicBezTo>
                    <a:pt x="3141" y="292"/>
                    <a:pt x="3336" y="0"/>
                    <a:pt x="33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 name="Google Shape;2376;p62"/>
            <p:cNvSpPr/>
            <p:nvPr/>
          </p:nvSpPr>
          <p:spPr>
            <a:xfrm>
              <a:off x="1635475" y="1179650"/>
              <a:ext cx="98800" cy="45350"/>
            </a:xfrm>
            <a:custGeom>
              <a:avLst/>
              <a:gdLst/>
              <a:ahLst/>
              <a:cxnLst/>
              <a:rect l="l" t="t" r="r" b="b"/>
              <a:pathLst>
                <a:path w="3952" h="1814" extrusionOk="0">
                  <a:moveTo>
                    <a:pt x="3919" y="0"/>
                  </a:moveTo>
                  <a:cubicBezTo>
                    <a:pt x="3919" y="0"/>
                    <a:pt x="3660" y="65"/>
                    <a:pt x="3304" y="195"/>
                  </a:cubicBezTo>
                  <a:cubicBezTo>
                    <a:pt x="3109" y="292"/>
                    <a:pt x="2883" y="357"/>
                    <a:pt x="2656" y="486"/>
                  </a:cubicBezTo>
                  <a:cubicBezTo>
                    <a:pt x="2429" y="583"/>
                    <a:pt x="2170" y="713"/>
                    <a:pt x="1943" y="842"/>
                  </a:cubicBezTo>
                  <a:cubicBezTo>
                    <a:pt x="972" y="1296"/>
                    <a:pt x="1" y="1781"/>
                    <a:pt x="1" y="1781"/>
                  </a:cubicBezTo>
                  <a:lnTo>
                    <a:pt x="33" y="1814"/>
                  </a:lnTo>
                  <a:cubicBezTo>
                    <a:pt x="33" y="1814"/>
                    <a:pt x="1037" y="1393"/>
                    <a:pt x="2008" y="972"/>
                  </a:cubicBezTo>
                  <a:cubicBezTo>
                    <a:pt x="2267" y="875"/>
                    <a:pt x="2494" y="778"/>
                    <a:pt x="2753" y="680"/>
                  </a:cubicBezTo>
                  <a:cubicBezTo>
                    <a:pt x="2980" y="551"/>
                    <a:pt x="3174" y="454"/>
                    <a:pt x="3368" y="357"/>
                  </a:cubicBezTo>
                  <a:cubicBezTo>
                    <a:pt x="3725" y="162"/>
                    <a:pt x="3951" y="0"/>
                    <a:pt x="39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 name="Google Shape;2377;p62"/>
            <p:cNvSpPr/>
            <p:nvPr/>
          </p:nvSpPr>
          <p:spPr>
            <a:xfrm>
              <a:off x="1426600" y="1137550"/>
              <a:ext cx="301200" cy="14150"/>
            </a:xfrm>
            <a:custGeom>
              <a:avLst/>
              <a:gdLst/>
              <a:ahLst/>
              <a:cxnLst/>
              <a:rect l="l" t="t" r="r" b="b"/>
              <a:pathLst>
                <a:path w="12048" h="566" extrusionOk="0">
                  <a:moveTo>
                    <a:pt x="1" y="0"/>
                  </a:moveTo>
                  <a:lnTo>
                    <a:pt x="1" y="33"/>
                  </a:lnTo>
                  <a:cubicBezTo>
                    <a:pt x="1" y="33"/>
                    <a:pt x="3012" y="195"/>
                    <a:pt x="6024" y="357"/>
                  </a:cubicBezTo>
                  <a:cubicBezTo>
                    <a:pt x="7514" y="454"/>
                    <a:pt x="9036" y="519"/>
                    <a:pt x="10169" y="551"/>
                  </a:cubicBezTo>
                  <a:cubicBezTo>
                    <a:pt x="10547" y="562"/>
                    <a:pt x="10881" y="565"/>
                    <a:pt x="11160" y="565"/>
                  </a:cubicBezTo>
                  <a:cubicBezTo>
                    <a:pt x="11716" y="565"/>
                    <a:pt x="12047" y="551"/>
                    <a:pt x="12047" y="551"/>
                  </a:cubicBezTo>
                  <a:cubicBezTo>
                    <a:pt x="12047" y="551"/>
                    <a:pt x="11302" y="454"/>
                    <a:pt x="10169" y="389"/>
                  </a:cubicBezTo>
                  <a:cubicBezTo>
                    <a:pt x="9036" y="292"/>
                    <a:pt x="7514" y="260"/>
                    <a:pt x="6024" y="195"/>
                  </a:cubicBez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78" name="Google Shape;2378;p62"/>
          <p:cNvGrpSpPr/>
          <p:nvPr/>
        </p:nvGrpSpPr>
        <p:grpSpPr>
          <a:xfrm>
            <a:off x="7479634" y="3535360"/>
            <a:ext cx="188650" cy="182200"/>
            <a:chOff x="1148925" y="2624725"/>
            <a:chExt cx="188650" cy="182200"/>
          </a:xfrm>
        </p:grpSpPr>
        <p:sp>
          <p:nvSpPr>
            <p:cNvPr id="2379" name="Google Shape;2379;p62"/>
            <p:cNvSpPr/>
            <p:nvPr/>
          </p:nvSpPr>
          <p:spPr>
            <a:xfrm>
              <a:off x="1195875" y="2717025"/>
              <a:ext cx="31600" cy="8925"/>
            </a:xfrm>
            <a:custGeom>
              <a:avLst/>
              <a:gdLst/>
              <a:ahLst/>
              <a:cxnLst/>
              <a:rect l="l" t="t" r="r" b="b"/>
              <a:pathLst>
                <a:path w="1264" h="357" extrusionOk="0">
                  <a:moveTo>
                    <a:pt x="1" y="1"/>
                  </a:moveTo>
                  <a:cubicBezTo>
                    <a:pt x="1" y="1"/>
                    <a:pt x="324" y="130"/>
                    <a:pt x="616" y="227"/>
                  </a:cubicBezTo>
                  <a:cubicBezTo>
                    <a:pt x="713" y="260"/>
                    <a:pt x="778" y="292"/>
                    <a:pt x="843" y="324"/>
                  </a:cubicBezTo>
                  <a:cubicBezTo>
                    <a:pt x="907" y="324"/>
                    <a:pt x="1004" y="324"/>
                    <a:pt x="1069" y="357"/>
                  </a:cubicBezTo>
                  <a:cubicBezTo>
                    <a:pt x="1166" y="357"/>
                    <a:pt x="1264" y="324"/>
                    <a:pt x="1264" y="324"/>
                  </a:cubicBezTo>
                  <a:lnTo>
                    <a:pt x="1264" y="292"/>
                  </a:lnTo>
                  <a:cubicBezTo>
                    <a:pt x="1264" y="292"/>
                    <a:pt x="1199" y="260"/>
                    <a:pt x="1102" y="195"/>
                  </a:cubicBezTo>
                  <a:cubicBezTo>
                    <a:pt x="1037" y="162"/>
                    <a:pt x="972" y="130"/>
                    <a:pt x="907" y="98"/>
                  </a:cubicBezTo>
                  <a:cubicBezTo>
                    <a:pt x="810" y="98"/>
                    <a:pt x="745" y="98"/>
                    <a:pt x="648" y="65"/>
                  </a:cubicBezTo>
                  <a:cubicBezTo>
                    <a:pt x="357" y="33"/>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 name="Google Shape;2380;p62"/>
            <p:cNvSpPr/>
            <p:nvPr/>
          </p:nvSpPr>
          <p:spPr>
            <a:xfrm>
              <a:off x="1212075" y="2691125"/>
              <a:ext cx="18650" cy="27550"/>
            </a:xfrm>
            <a:custGeom>
              <a:avLst/>
              <a:gdLst/>
              <a:ahLst/>
              <a:cxnLst/>
              <a:rect l="l" t="t" r="r" b="b"/>
              <a:pathLst>
                <a:path w="746" h="1102" extrusionOk="0">
                  <a:moveTo>
                    <a:pt x="33" y="0"/>
                  </a:moveTo>
                  <a:lnTo>
                    <a:pt x="0" y="33"/>
                  </a:lnTo>
                  <a:cubicBezTo>
                    <a:pt x="0" y="33"/>
                    <a:pt x="162" y="324"/>
                    <a:pt x="324" y="616"/>
                  </a:cubicBezTo>
                  <a:cubicBezTo>
                    <a:pt x="356" y="680"/>
                    <a:pt x="389" y="745"/>
                    <a:pt x="421" y="810"/>
                  </a:cubicBezTo>
                  <a:cubicBezTo>
                    <a:pt x="454" y="875"/>
                    <a:pt x="518" y="939"/>
                    <a:pt x="551" y="972"/>
                  </a:cubicBezTo>
                  <a:cubicBezTo>
                    <a:pt x="648" y="1069"/>
                    <a:pt x="745" y="1101"/>
                    <a:pt x="745" y="1101"/>
                  </a:cubicBezTo>
                  <a:cubicBezTo>
                    <a:pt x="745" y="1101"/>
                    <a:pt x="745" y="1004"/>
                    <a:pt x="680" y="875"/>
                  </a:cubicBezTo>
                  <a:cubicBezTo>
                    <a:pt x="680" y="842"/>
                    <a:pt x="648" y="745"/>
                    <a:pt x="616" y="713"/>
                  </a:cubicBezTo>
                  <a:cubicBezTo>
                    <a:pt x="551" y="648"/>
                    <a:pt x="486" y="583"/>
                    <a:pt x="454" y="518"/>
                  </a:cubicBezTo>
                  <a:cubicBezTo>
                    <a:pt x="259" y="259"/>
                    <a:pt x="33"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 name="Google Shape;2381;p62"/>
            <p:cNvSpPr/>
            <p:nvPr/>
          </p:nvSpPr>
          <p:spPr>
            <a:xfrm>
              <a:off x="1236350" y="2624725"/>
              <a:ext cx="4900" cy="96375"/>
            </a:xfrm>
            <a:custGeom>
              <a:avLst/>
              <a:gdLst/>
              <a:ahLst/>
              <a:cxnLst/>
              <a:rect l="l" t="t" r="r" b="b"/>
              <a:pathLst>
                <a:path w="196" h="3855" extrusionOk="0">
                  <a:moveTo>
                    <a:pt x="98" y="1"/>
                  </a:moveTo>
                  <a:cubicBezTo>
                    <a:pt x="98" y="1"/>
                    <a:pt x="66" y="972"/>
                    <a:pt x="33" y="1912"/>
                  </a:cubicBezTo>
                  <a:cubicBezTo>
                    <a:pt x="1" y="2171"/>
                    <a:pt x="1" y="2397"/>
                    <a:pt x="1" y="2624"/>
                  </a:cubicBezTo>
                  <a:cubicBezTo>
                    <a:pt x="1" y="2851"/>
                    <a:pt x="1" y="3077"/>
                    <a:pt x="1" y="3239"/>
                  </a:cubicBezTo>
                  <a:cubicBezTo>
                    <a:pt x="33" y="3595"/>
                    <a:pt x="66" y="3854"/>
                    <a:pt x="66" y="3854"/>
                  </a:cubicBezTo>
                  <a:lnTo>
                    <a:pt x="98" y="3854"/>
                  </a:lnTo>
                  <a:cubicBezTo>
                    <a:pt x="98" y="3854"/>
                    <a:pt x="130" y="3595"/>
                    <a:pt x="163" y="3239"/>
                  </a:cubicBezTo>
                  <a:cubicBezTo>
                    <a:pt x="195" y="3077"/>
                    <a:pt x="195" y="2851"/>
                    <a:pt x="195" y="2624"/>
                  </a:cubicBezTo>
                  <a:cubicBezTo>
                    <a:pt x="195" y="2397"/>
                    <a:pt x="195" y="2171"/>
                    <a:pt x="195" y="1912"/>
                  </a:cubicBezTo>
                  <a:cubicBezTo>
                    <a:pt x="163" y="972"/>
                    <a:pt x="130" y="1"/>
                    <a:pt x="1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 name="Google Shape;2382;p62"/>
            <p:cNvSpPr/>
            <p:nvPr/>
          </p:nvSpPr>
          <p:spPr>
            <a:xfrm>
              <a:off x="1244450" y="2687875"/>
              <a:ext cx="23500" cy="34850"/>
            </a:xfrm>
            <a:custGeom>
              <a:avLst/>
              <a:gdLst/>
              <a:ahLst/>
              <a:cxnLst/>
              <a:rect l="l" t="t" r="r" b="b"/>
              <a:pathLst>
                <a:path w="940" h="1394" extrusionOk="0">
                  <a:moveTo>
                    <a:pt x="907" y="1"/>
                  </a:moveTo>
                  <a:cubicBezTo>
                    <a:pt x="907" y="1"/>
                    <a:pt x="648" y="325"/>
                    <a:pt x="389" y="648"/>
                  </a:cubicBezTo>
                  <a:cubicBezTo>
                    <a:pt x="324" y="746"/>
                    <a:pt x="260" y="810"/>
                    <a:pt x="195" y="908"/>
                  </a:cubicBezTo>
                  <a:cubicBezTo>
                    <a:pt x="162" y="972"/>
                    <a:pt x="130" y="1069"/>
                    <a:pt x="98" y="1134"/>
                  </a:cubicBezTo>
                  <a:cubicBezTo>
                    <a:pt x="33" y="1296"/>
                    <a:pt x="1" y="1393"/>
                    <a:pt x="1" y="1393"/>
                  </a:cubicBezTo>
                  <a:lnTo>
                    <a:pt x="33" y="1393"/>
                  </a:lnTo>
                  <a:cubicBezTo>
                    <a:pt x="33" y="1393"/>
                    <a:pt x="98" y="1328"/>
                    <a:pt x="227" y="1231"/>
                  </a:cubicBezTo>
                  <a:cubicBezTo>
                    <a:pt x="260" y="1167"/>
                    <a:pt x="324" y="1102"/>
                    <a:pt x="389" y="1005"/>
                  </a:cubicBezTo>
                  <a:cubicBezTo>
                    <a:pt x="422" y="940"/>
                    <a:pt x="486" y="843"/>
                    <a:pt x="519" y="746"/>
                  </a:cubicBezTo>
                  <a:cubicBezTo>
                    <a:pt x="745" y="389"/>
                    <a:pt x="940" y="1"/>
                    <a:pt x="9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 name="Google Shape;2383;p62"/>
            <p:cNvSpPr/>
            <p:nvPr/>
          </p:nvSpPr>
          <p:spPr>
            <a:xfrm>
              <a:off x="1247700" y="2712175"/>
              <a:ext cx="31600" cy="13775"/>
            </a:xfrm>
            <a:custGeom>
              <a:avLst/>
              <a:gdLst/>
              <a:ahLst/>
              <a:cxnLst/>
              <a:rect l="l" t="t" r="r" b="b"/>
              <a:pathLst>
                <a:path w="1264" h="551" extrusionOk="0">
                  <a:moveTo>
                    <a:pt x="1263" y="0"/>
                  </a:moveTo>
                  <a:cubicBezTo>
                    <a:pt x="1263" y="0"/>
                    <a:pt x="939" y="97"/>
                    <a:pt x="615" y="195"/>
                  </a:cubicBezTo>
                  <a:cubicBezTo>
                    <a:pt x="518" y="227"/>
                    <a:pt x="453" y="259"/>
                    <a:pt x="356" y="259"/>
                  </a:cubicBezTo>
                  <a:cubicBezTo>
                    <a:pt x="292" y="292"/>
                    <a:pt x="227" y="356"/>
                    <a:pt x="194" y="389"/>
                  </a:cubicBezTo>
                  <a:cubicBezTo>
                    <a:pt x="65" y="454"/>
                    <a:pt x="0" y="518"/>
                    <a:pt x="0" y="518"/>
                  </a:cubicBezTo>
                  <a:lnTo>
                    <a:pt x="32" y="551"/>
                  </a:lnTo>
                  <a:cubicBezTo>
                    <a:pt x="32" y="551"/>
                    <a:pt x="130" y="551"/>
                    <a:pt x="259" y="518"/>
                  </a:cubicBezTo>
                  <a:cubicBezTo>
                    <a:pt x="292" y="518"/>
                    <a:pt x="389" y="486"/>
                    <a:pt x="453" y="454"/>
                  </a:cubicBezTo>
                  <a:cubicBezTo>
                    <a:pt x="518" y="421"/>
                    <a:pt x="583" y="389"/>
                    <a:pt x="680" y="356"/>
                  </a:cubicBezTo>
                  <a:cubicBezTo>
                    <a:pt x="972" y="195"/>
                    <a:pt x="1263" y="33"/>
                    <a:pt x="1263" y="33"/>
                  </a:cubicBezTo>
                  <a:lnTo>
                    <a:pt x="126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 name="Google Shape;2384;p62"/>
            <p:cNvSpPr/>
            <p:nvPr/>
          </p:nvSpPr>
          <p:spPr>
            <a:xfrm>
              <a:off x="1249300" y="2726750"/>
              <a:ext cx="88275" cy="5675"/>
            </a:xfrm>
            <a:custGeom>
              <a:avLst/>
              <a:gdLst/>
              <a:ahLst/>
              <a:cxnLst/>
              <a:rect l="l" t="t" r="r" b="b"/>
              <a:pathLst>
                <a:path w="3531" h="227" extrusionOk="0">
                  <a:moveTo>
                    <a:pt x="1102" y="0"/>
                  </a:moveTo>
                  <a:cubicBezTo>
                    <a:pt x="908" y="0"/>
                    <a:pt x="713" y="33"/>
                    <a:pt x="551" y="33"/>
                  </a:cubicBezTo>
                  <a:cubicBezTo>
                    <a:pt x="228" y="97"/>
                    <a:pt x="1" y="130"/>
                    <a:pt x="1" y="130"/>
                  </a:cubicBezTo>
                  <a:lnTo>
                    <a:pt x="1" y="162"/>
                  </a:lnTo>
                  <a:cubicBezTo>
                    <a:pt x="1" y="162"/>
                    <a:pt x="228" y="194"/>
                    <a:pt x="551" y="194"/>
                  </a:cubicBezTo>
                  <a:cubicBezTo>
                    <a:pt x="713" y="227"/>
                    <a:pt x="908" y="227"/>
                    <a:pt x="1102" y="227"/>
                  </a:cubicBezTo>
                  <a:cubicBezTo>
                    <a:pt x="1329" y="194"/>
                    <a:pt x="1555" y="194"/>
                    <a:pt x="1782" y="162"/>
                  </a:cubicBezTo>
                  <a:cubicBezTo>
                    <a:pt x="2656" y="97"/>
                    <a:pt x="3531" y="33"/>
                    <a:pt x="3531" y="33"/>
                  </a:cubicBezTo>
                  <a:lnTo>
                    <a:pt x="353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 name="Google Shape;2385;p62"/>
            <p:cNvSpPr/>
            <p:nvPr/>
          </p:nvSpPr>
          <p:spPr>
            <a:xfrm>
              <a:off x="1248500" y="2735650"/>
              <a:ext cx="29175" cy="21875"/>
            </a:xfrm>
            <a:custGeom>
              <a:avLst/>
              <a:gdLst/>
              <a:ahLst/>
              <a:cxnLst/>
              <a:rect l="l" t="t" r="r" b="b"/>
              <a:pathLst>
                <a:path w="1167" h="875" extrusionOk="0">
                  <a:moveTo>
                    <a:pt x="0" y="0"/>
                  </a:moveTo>
                  <a:lnTo>
                    <a:pt x="0" y="33"/>
                  </a:lnTo>
                  <a:cubicBezTo>
                    <a:pt x="0" y="33"/>
                    <a:pt x="33" y="98"/>
                    <a:pt x="130" y="227"/>
                  </a:cubicBezTo>
                  <a:cubicBezTo>
                    <a:pt x="162" y="259"/>
                    <a:pt x="227" y="324"/>
                    <a:pt x="292" y="357"/>
                  </a:cubicBezTo>
                  <a:cubicBezTo>
                    <a:pt x="357" y="421"/>
                    <a:pt x="454" y="454"/>
                    <a:pt x="519" y="518"/>
                  </a:cubicBezTo>
                  <a:cubicBezTo>
                    <a:pt x="842" y="713"/>
                    <a:pt x="1134" y="875"/>
                    <a:pt x="1134" y="875"/>
                  </a:cubicBezTo>
                  <a:lnTo>
                    <a:pt x="1166" y="875"/>
                  </a:lnTo>
                  <a:cubicBezTo>
                    <a:pt x="1166" y="875"/>
                    <a:pt x="907" y="616"/>
                    <a:pt x="616" y="389"/>
                  </a:cubicBezTo>
                  <a:cubicBezTo>
                    <a:pt x="551" y="324"/>
                    <a:pt x="486" y="259"/>
                    <a:pt x="421" y="195"/>
                  </a:cubicBezTo>
                  <a:cubicBezTo>
                    <a:pt x="357" y="162"/>
                    <a:pt x="292" y="130"/>
                    <a:pt x="227" y="98"/>
                  </a:cubicBezTo>
                  <a:cubicBezTo>
                    <a:pt x="98" y="33"/>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 name="Google Shape;2386;p62"/>
            <p:cNvSpPr/>
            <p:nvPr/>
          </p:nvSpPr>
          <p:spPr>
            <a:xfrm>
              <a:off x="1245250" y="2742125"/>
              <a:ext cx="17850" cy="26750"/>
            </a:xfrm>
            <a:custGeom>
              <a:avLst/>
              <a:gdLst/>
              <a:ahLst/>
              <a:cxnLst/>
              <a:rect l="l" t="t" r="r" b="b"/>
              <a:pathLst>
                <a:path w="714" h="1070" extrusionOk="0">
                  <a:moveTo>
                    <a:pt x="33" y="0"/>
                  </a:moveTo>
                  <a:lnTo>
                    <a:pt x="1" y="33"/>
                  </a:lnTo>
                  <a:cubicBezTo>
                    <a:pt x="1" y="33"/>
                    <a:pt x="33" y="98"/>
                    <a:pt x="66" y="227"/>
                  </a:cubicBezTo>
                  <a:cubicBezTo>
                    <a:pt x="98" y="292"/>
                    <a:pt x="98" y="357"/>
                    <a:pt x="163" y="421"/>
                  </a:cubicBezTo>
                  <a:cubicBezTo>
                    <a:pt x="195" y="454"/>
                    <a:pt x="260" y="519"/>
                    <a:pt x="292" y="583"/>
                  </a:cubicBezTo>
                  <a:cubicBezTo>
                    <a:pt x="487" y="842"/>
                    <a:pt x="713" y="1069"/>
                    <a:pt x="713" y="1069"/>
                  </a:cubicBezTo>
                  <a:cubicBezTo>
                    <a:pt x="713" y="1069"/>
                    <a:pt x="584" y="778"/>
                    <a:pt x="422" y="486"/>
                  </a:cubicBezTo>
                  <a:cubicBezTo>
                    <a:pt x="390" y="421"/>
                    <a:pt x="357" y="357"/>
                    <a:pt x="325" y="292"/>
                  </a:cubicBezTo>
                  <a:cubicBezTo>
                    <a:pt x="292" y="227"/>
                    <a:pt x="228" y="195"/>
                    <a:pt x="195" y="130"/>
                  </a:cubicBezTo>
                  <a:cubicBezTo>
                    <a:pt x="98" y="65"/>
                    <a:pt x="33"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 name="Google Shape;2387;p62"/>
            <p:cNvSpPr/>
            <p:nvPr/>
          </p:nvSpPr>
          <p:spPr>
            <a:xfrm>
              <a:off x="1236350" y="2742925"/>
              <a:ext cx="4900" cy="64000"/>
            </a:xfrm>
            <a:custGeom>
              <a:avLst/>
              <a:gdLst/>
              <a:ahLst/>
              <a:cxnLst/>
              <a:rect l="l" t="t" r="r" b="b"/>
              <a:pathLst>
                <a:path w="196" h="2560" extrusionOk="0">
                  <a:moveTo>
                    <a:pt x="66" y="1"/>
                  </a:moveTo>
                  <a:cubicBezTo>
                    <a:pt x="66" y="1"/>
                    <a:pt x="33" y="163"/>
                    <a:pt x="1" y="422"/>
                  </a:cubicBezTo>
                  <a:cubicBezTo>
                    <a:pt x="1" y="519"/>
                    <a:pt x="1" y="681"/>
                    <a:pt x="1" y="810"/>
                  </a:cubicBezTo>
                  <a:cubicBezTo>
                    <a:pt x="1" y="972"/>
                    <a:pt x="1" y="1134"/>
                    <a:pt x="33" y="1296"/>
                  </a:cubicBezTo>
                  <a:cubicBezTo>
                    <a:pt x="66" y="1911"/>
                    <a:pt x="98" y="2559"/>
                    <a:pt x="98" y="2559"/>
                  </a:cubicBezTo>
                  <a:lnTo>
                    <a:pt x="130" y="2559"/>
                  </a:lnTo>
                  <a:cubicBezTo>
                    <a:pt x="130" y="2559"/>
                    <a:pt x="163" y="1911"/>
                    <a:pt x="195" y="1296"/>
                  </a:cubicBezTo>
                  <a:cubicBezTo>
                    <a:pt x="195" y="1134"/>
                    <a:pt x="195" y="972"/>
                    <a:pt x="195" y="810"/>
                  </a:cubicBezTo>
                  <a:cubicBezTo>
                    <a:pt x="195" y="681"/>
                    <a:pt x="195" y="519"/>
                    <a:pt x="163" y="422"/>
                  </a:cubicBezTo>
                  <a:cubicBezTo>
                    <a:pt x="130" y="163"/>
                    <a:pt x="98" y="1"/>
                    <a:pt x="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 name="Google Shape;2388;p62"/>
            <p:cNvSpPr/>
            <p:nvPr/>
          </p:nvSpPr>
          <p:spPr>
            <a:xfrm>
              <a:off x="1210450" y="2741325"/>
              <a:ext cx="21875" cy="25100"/>
            </a:xfrm>
            <a:custGeom>
              <a:avLst/>
              <a:gdLst/>
              <a:ahLst/>
              <a:cxnLst/>
              <a:rect l="l" t="t" r="r" b="b"/>
              <a:pathLst>
                <a:path w="875" h="1004" extrusionOk="0">
                  <a:moveTo>
                    <a:pt x="875" y="0"/>
                  </a:moveTo>
                  <a:cubicBezTo>
                    <a:pt x="875" y="0"/>
                    <a:pt x="778" y="32"/>
                    <a:pt x="681" y="130"/>
                  </a:cubicBezTo>
                  <a:cubicBezTo>
                    <a:pt x="616" y="162"/>
                    <a:pt x="583" y="194"/>
                    <a:pt x="519" y="259"/>
                  </a:cubicBezTo>
                  <a:cubicBezTo>
                    <a:pt x="486" y="324"/>
                    <a:pt x="421" y="389"/>
                    <a:pt x="389" y="453"/>
                  </a:cubicBezTo>
                  <a:cubicBezTo>
                    <a:pt x="195" y="712"/>
                    <a:pt x="0" y="972"/>
                    <a:pt x="0" y="972"/>
                  </a:cubicBezTo>
                  <a:lnTo>
                    <a:pt x="33" y="1004"/>
                  </a:lnTo>
                  <a:cubicBezTo>
                    <a:pt x="33" y="1004"/>
                    <a:pt x="260" y="777"/>
                    <a:pt x="519" y="551"/>
                  </a:cubicBezTo>
                  <a:cubicBezTo>
                    <a:pt x="551" y="486"/>
                    <a:pt x="616" y="453"/>
                    <a:pt x="681" y="389"/>
                  </a:cubicBezTo>
                  <a:cubicBezTo>
                    <a:pt x="713" y="324"/>
                    <a:pt x="778" y="259"/>
                    <a:pt x="810" y="227"/>
                  </a:cubicBezTo>
                  <a:cubicBezTo>
                    <a:pt x="842" y="97"/>
                    <a:pt x="875" y="32"/>
                    <a:pt x="875" y="32"/>
                  </a:cubicBezTo>
                  <a:lnTo>
                    <a:pt x="87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 name="Google Shape;2389;p62"/>
            <p:cNvSpPr/>
            <p:nvPr/>
          </p:nvSpPr>
          <p:spPr>
            <a:xfrm>
              <a:off x="1202350" y="2738075"/>
              <a:ext cx="25125" cy="12175"/>
            </a:xfrm>
            <a:custGeom>
              <a:avLst/>
              <a:gdLst/>
              <a:ahLst/>
              <a:cxnLst/>
              <a:rect l="l" t="t" r="r" b="b"/>
              <a:pathLst>
                <a:path w="1005" h="487" extrusionOk="0">
                  <a:moveTo>
                    <a:pt x="1005" y="1"/>
                  </a:moveTo>
                  <a:cubicBezTo>
                    <a:pt x="1005" y="1"/>
                    <a:pt x="940" y="1"/>
                    <a:pt x="810" y="33"/>
                  </a:cubicBezTo>
                  <a:cubicBezTo>
                    <a:pt x="778" y="33"/>
                    <a:pt x="713" y="33"/>
                    <a:pt x="648" y="65"/>
                  </a:cubicBezTo>
                  <a:cubicBezTo>
                    <a:pt x="584" y="98"/>
                    <a:pt x="519" y="130"/>
                    <a:pt x="486" y="162"/>
                  </a:cubicBezTo>
                  <a:cubicBezTo>
                    <a:pt x="227" y="324"/>
                    <a:pt x="1" y="486"/>
                    <a:pt x="1" y="486"/>
                  </a:cubicBezTo>
                  <a:cubicBezTo>
                    <a:pt x="1" y="486"/>
                    <a:pt x="292" y="421"/>
                    <a:pt x="551" y="324"/>
                  </a:cubicBezTo>
                  <a:cubicBezTo>
                    <a:pt x="616" y="292"/>
                    <a:pt x="681" y="292"/>
                    <a:pt x="745" y="260"/>
                  </a:cubicBezTo>
                  <a:cubicBezTo>
                    <a:pt x="810" y="227"/>
                    <a:pt x="843" y="195"/>
                    <a:pt x="875" y="162"/>
                  </a:cubicBezTo>
                  <a:cubicBezTo>
                    <a:pt x="972" y="98"/>
                    <a:pt x="1005" y="33"/>
                    <a:pt x="1005" y="33"/>
                  </a:cubicBezTo>
                  <a:lnTo>
                    <a:pt x="100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 name="Google Shape;2390;p62"/>
            <p:cNvSpPr/>
            <p:nvPr/>
          </p:nvSpPr>
          <p:spPr>
            <a:xfrm>
              <a:off x="1148925" y="2727550"/>
              <a:ext cx="76925" cy="5700"/>
            </a:xfrm>
            <a:custGeom>
              <a:avLst/>
              <a:gdLst/>
              <a:ahLst/>
              <a:cxnLst/>
              <a:rect l="l" t="t" r="r" b="b"/>
              <a:pathLst>
                <a:path w="3077" h="228" extrusionOk="0">
                  <a:moveTo>
                    <a:pt x="0" y="1"/>
                  </a:moveTo>
                  <a:lnTo>
                    <a:pt x="0" y="33"/>
                  </a:lnTo>
                  <a:cubicBezTo>
                    <a:pt x="0" y="33"/>
                    <a:pt x="778" y="98"/>
                    <a:pt x="1522" y="162"/>
                  </a:cubicBezTo>
                  <a:cubicBezTo>
                    <a:pt x="1717" y="195"/>
                    <a:pt x="1911" y="195"/>
                    <a:pt x="2105" y="227"/>
                  </a:cubicBezTo>
                  <a:cubicBezTo>
                    <a:pt x="2267" y="227"/>
                    <a:pt x="2461" y="227"/>
                    <a:pt x="2591" y="195"/>
                  </a:cubicBezTo>
                  <a:cubicBezTo>
                    <a:pt x="2882" y="195"/>
                    <a:pt x="3077" y="162"/>
                    <a:pt x="3077" y="162"/>
                  </a:cubicBezTo>
                  <a:lnTo>
                    <a:pt x="3077" y="130"/>
                  </a:lnTo>
                  <a:cubicBezTo>
                    <a:pt x="3077" y="130"/>
                    <a:pt x="2882" y="98"/>
                    <a:pt x="2591" y="33"/>
                  </a:cubicBezTo>
                  <a:cubicBezTo>
                    <a:pt x="2461" y="33"/>
                    <a:pt x="2300" y="1"/>
                    <a:pt x="21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91" name="Google Shape;2391;p62"/>
          <p:cNvGrpSpPr/>
          <p:nvPr/>
        </p:nvGrpSpPr>
        <p:grpSpPr>
          <a:xfrm>
            <a:off x="934134" y="1665860"/>
            <a:ext cx="188650" cy="182200"/>
            <a:chOff x="1148925" y="2624725"/>
            <a:chExt cx="188650" cy="182200"/>
          </a:xfrm>
        </p:grpSpPr>
        <p:sp>
          <p:nvSpPr>
            <p:cNvPr id="2392" name="Google Shape;2392;p62"/>
            <p:cNvSpPr/>
            <p:nvPr/>
          </p:nvSpPr>
          <p:spPr>
            <a:xfrm>
              <a:off x="1195875" y="2717025"/>
              <a:ext cx="31600" cy="8925"/>
            </a:xfrm>
            <a:custGeom>
              <a:avLst/>
              <a:gdLst/>
              <a:ahLst/>
              <a:cxnLst/>
              <a:rect l="l" t="t" r="r" b="b"/>
              <a:pathLst>
                <a:path w="1264" h="357" extrusionOk="0">
                  <a:moveTo>
                    <a:pt x="1" y="1"/>
                  </a:moveTo>
                  <a:cubicBezTo>
                    <a:pt x="1" y="1"/>
                    <a:pt x="324" y="130"/>
                    <a:pt x="616" y="227"/>
                  </a:cubicBezTo>
                  <a:cubicBezTo>
                    <a:pt x="713" y="260"/>
                    <a:pt x="778" y="292"/>
                    <a:pt x="843" y="324"/>
                  </a:cubicBezTo>
                  <a:cubicBezTo>
                    <a:pt x="907" y="324"/>
                    <a:pt x="1004" y="324"/>
                    <a:pt x="1069" y="357"/>
                  </a:cubicBezTo>
                  <a:cubicBezTo>
                    <a:pt x="1166" y="357"/>
                    <a:pt x="1264" y="324"/>
                    <a:pt x="1264" y="324"/>
                  </a:cubicBezTo>
                  <a:lnTo>
                    <a:pt x="1264" y="292"/>
                  </a:lnTo>
                  <a:cubicBezTo>
                    <a:pt x="1264" y="292"/>
                    <a:pt x="1199" y="260"/>
                    <a:pt x="1102" y="195"/>
                  </a:cubicBezTo>
                  <a:cubicBezTo>
                    <a:pt x="1037" y="162"/>
                    <a:pt x="972" y="130"/>
                    <a:pt x="907" y="98"/>
                  </a:cubicBezTo>
                  <a:cubicBezTo>
                    <a:pt x="810" y="98"/>
                    <a:pt x="745" y="98"/>
                    <a:pt x="648" y="65"/>
                  </a:cubicBezTo>
                  <a:cubicBezTo>
                    <a:pt x="357" y="33"/>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 name="Google Shape;2393;p62"/>
            <p:cNvSpPr/>
            <p:nvPr/>
          </p:nvSpPr>
          <p:spPr>
            <a:xfrm>
              <a:off x="1212075" y="2691125"/>
              <a:ext cx="18650" cy="27550"/>
            </a:xfrm>
            <a:custGeom>
              <a:avLst/>
              <a:gdLst/>
              <a:ahLst/>
              <a:cxnLst/>
              <a:rect l="l" t="t" r="r" b="b"/>
              <a:pathLst>
                <a:path w="746" h="1102" extrusionOk="0">
                  <a:moveTo>
                    <a:pt x="33" y="0"/>
                  </a:moveTo>
                  <a:lnTo>
                    <a:pt x="0" y="33"/>
                  </a:lnTo>
                  <a:cubicBezTo>
                    <a:pt x="0" y="33"/>
                    <a:pt x="162" y="324"/>
                    <a:pt x="324" y="616"/>
                  </a:cubicBezTo>
                  <a:cubicBezTo>
                    <a:pt x="356" y="680"/>
                    <a:pt x="389" y="745"/>
                    <a:pt x="421" y="810"/>
                  </a:cubicBezTo>
                  <a:cubicBezTo>
                    <a:pt x="454" y="875"/>
                    <a:pt x="518" y="939"/>
                    <a:pt x="551" y="972"/>
                  </a:cubicBezTo>
                  <a:cubicBezTo>
                    <a:pt x="648" y="1069"/>
                    <a:pt x="745" y="1101"/>
                    <a:pt x="745" y="1101"/>
                  </a:cubicBezTo>
                  <a:cubicBezTo>
                    <a:pt x="745" y="1101"/>
                    <a:pt x="745" y="1004"/>
                    <a:pt x="680" y="875"/>
                  </a:cubicBezTo>
                  <a:cubicBezTo>
                    <a:pt x="680" y="842"/>
                    <a:pt x="648" y="745"/>
                    <a:pt x="616" y="713"/>
                  </a:cubicBezTo>
                  <a:cubicBezTo>
                    <a:pt x="551" y="648"/>
                    <a:pt x="486" y="583"/>
                    <a:pt x="454" y="518"/>
                  </a:cubicBezTo>
                  <a:cubicBezTo>
                    <a:pt x="259" y="259"/>
                    <a:pt x="33"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 name="Google Shape;2394;p62"/>
            <p:cNvSpPr/>
            <p:nvPr/>
          </p:nvSpPr>
          <p:spPr>
            <a:xfrm>
              <a:off x="1236350" y="2624725"/>
              <a:ext cx="4900" cy="96375"/>
            </a:xfrm>
            <a:custGeom>
              <a:avLst/>
              <a:gdLst/>
              <a:ahLst/>
              <a:cxnLst/>
              <a:rect l="l" t="t" r="r" b="b"/>
              <a:pathLst>
                <a:path w="196" h="3855" extrusionOk="0">
                  <a:moveTo>
                    <a:pt x="98" y="1"/>
                  </a:moveTo>
                  <a:cubicBezTo>
                    <a:pt x="98" y="1"/>
                    <a:pt x="66" y="972"/>
                    <a:pt x="33" y="1912"/>
                  </a:cubicBezTo>
                  <a:cubicBezTo>
                    <a:pt x="1" y="2171"/>
                    <a:pt x="1" y="2397"/>
                    <a:pt x="1" y="2624"/>
                  </a:cubicBezTo>
                  <a:cubicBezTo>
                    <a:pt x="1" y="2851"/>
                    <a:pt x="1" y="3077"/>
                    <a:pt x="1" y="3239"/>
                  </a:cubicBezTo>
                  <a:cubicBezTo>
                    <a:pt x="33" y="3595"/>
                    <a:pt x="66" y="3854"/>
                    <a:pt x="66" y="3854"/>
                  </a:cubicBezTo>
                  <a:lnTo>
                    <a:pt x="98" y="3854"/>
                  </a:lnTo>
                  <a:cubicBezTo>
                    <a:pt x="98" y="3854"/>
                    <a:pt x="130" y="3595"/>
                    <a:pt x="163" y="3239"/>
                  </a:cubicBezTo>
                  <a:cubicBezTo>
                    <a:pt x="195" y="3077"/>
                    <a:pt x="195" y="2851"/>
                    <a:pt x="195" y="2624"/>
                  </a:cubicBezTo>
                  <a:cubicBezTo>
                    <a:pt x="195" y="2397"/>
                    <a:pt x="195" y="2171"/>
                    <a:pt x="195" y="1912"/>
                  </a:cubicBezTo>
                  <a:cubicBezTo>
                    <a:pt x="163" y="972"/>
                    <a:pt x="130" y="1"/>
                    <a:pt x="1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 name="Google Shape;2395;p62"/>
            <p:cNvSpPr/>
            <p:nvPr/>
          </p:nvSpPr>
          <p:spPr>
            <a:xfrm>
              <a:off x="1244450" y="2687875"/>
              <a:ext cx="23500" cy="34850"/>
            </a:xfrm>
            <a:custGeom>
              <a:avLst/>
              <a:gdLst/>
              <a:ahLst/>
              <a:cxnLst/>
              <a:rect l="l" t="t" r="r" b="b"/>
              <a:pathLst>
                <a:path w="940" h="1394" extrusionOk="0">
                  <a:moveTo>
                    <a:pt x="907" y="1"/>
                  </a:moveTo>
                  <a:cubicBezTo>
                    <a:pt x="907" y="1"/>
                    <a:pt x="648" y="325"/>
                    <a:pt x="389" y="648"/>
                  </a:cubicBezTo>
                  <a:cubicBezTo>
                    <a:pt x="324" y="746"/>
                    <a:pt x="260" y="810"/>
                    <a:pt x="195" y="908"/>
                  </a:cubicBezTo>
                  <a:cubicBezTo>
                    <a:pt x="162" y="972"/>
                    <a:pt x="130" y="1069"/>
                    <a:pt x="98" y="1134"/>
                  </a:cubicBezTo>
                  <a:cubicBezTo>
                    <a:pt x="33" y="1296"/>
                    <a:pt x="1" y="1393"/>
                    <a:pt x="1" y="1393"/>
                  </a:cubicBezTo>
                  <a:lnTo>
                    <a:pt x="33" y="1393"/>
                  </a:lnTo>
                  <a:cubicBezTo>
                    <a:pt x="33" y="1393"/>
                    <a:pt x="98" y="1328"/>
                    <a:pt x="227" y="1231"/>
                  </a:cubicBezTo>
                  <a:cubicBezTo>
                    <a:pt x="260" y="1167"/>
                    <a:pt x="324" y="1102"/>
                    <a:pt x="389" y="1005"/>
                  </a:cubicBezTo>
                  <a:cubicBezTo>
                    <a:pt x="422" y="940"/>
                    <a:pt x="486" y="843"/>
                    <a:pt x="519" y="746"/>
                  </a:cubicBezTo>
                  <a:cubicBezTo>
                    <a:pt x="745" y="389"/>
                    <a:pt x="940" y="1"/>
                    <a:pt x="9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 name="Google Shape;2396;p62"/>
            <p:cNvSpPr/>
            <p:nvPr/>
          </p:nvSpPr>
          <p:spPr>
            <a:xfrm>
              <a:off x="1247700" y="2712175"/>
              <a:ext cx="31600" cy="13775"/>
            </a:xfrm>
            <a:custGeom>
              <a:avLst/>
              <a:gdLst/>
              <a:ahLst/>
              <a:cxnLst/>
              <a:rect l="l" t="t" r="r" b="b"/>
              <a:pathLst>
                <a:path w="1264" h="551" extrusionOk="0">
                  <a:moveTo>
                    <a:pt x="1263" y="0"/>
                  </a:moveTo>
                  <a:cubicBezTo>
                    <a:pt x="1263" y="0"/>
                    <a:pt x="939" y="97"/>
                    <a:pt x="615" y="195"/>
                  </a:cubicBezTo>
                  <a:cubicBezTo>
                    <a:pt x="518" y="227"/>
                    <a:pt x="453" y="259"/>
                    <a:pt x="356" y="259"/>
                  </a:cubicBezTo>
                  <a:cubicBezTo>
                    <a:pt x="292" y="292"/>
                    <a:pt x="227" y="356"/>
                    <a:pt x="194" y="389"/>
                  </a:cubicBezTo>
                  <a:cubicBezTo>
                    <a:pt x="65" y="454"/>
                    <a:pt x="0" y="518"/>
                    <a:pt x="0" y="518"/>
                  </a:cubicBezTo>
                  <a:lnTo>
                    <a:pt x="32" y="551"/>
                  </a:lnTo>
                  <a:cubicBezTo>
                    <a:pt x="32" y="551"/>
                    <a:pt x="130" y="551"/>
                    <a:pt x="259" y="518"/>
                  </a:cubicBezTo>
                  <a:cubicBezTo>
                    <a:pt x="292" y="518"/>
                    <a:pt x="389" y="486"/>
                    <a:pt x="453" y="454"/>
                  </a:cubicBezTo>
                  <a:cubicBezTo>
                    <a:pt x="518" y="421"/>
                    <a:pt x="583" y="389"/>
                    <a:pt x="680" y="356"/>
                  </a:cubicBezTo>
                  <a:cubicBezTo>
                    <a:pt x="972" y="195"/>
                    <a:pt x="1263" y="33"/>
                    <a:pt x="1263" y="33"/>
                  </a:cubicBezTo>
                  <a:lnTo>
                    <a:pt x="126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 name="Google Shape;2397;p62"/>
            <p:cNvSpPr/>
            <p:nvPr/>
          </p:nvSpPr>
          <p:spPr>
            <a:xfrm>
              <a:off x="1249300" y="2726750"/>
              <a:ext cx="88275" cy="5675"/>
            </a:xfrm>
            <a:custGeom>
              <a:avLst/>
              <a:gdLst/>
              <a:ahLst/>
              <a:cxnLst/>
              <a:rect l="l" t="t" r="r" b="b"/>
              <a:pathLst>
                <a:path w="3531" h="227" extrusionOk="0">
                  <a:moveTo>
                    <a:pt x="1102" y="0"/>
                  </a:moveTo>
                  <a:cubicBezTo>
                    <a:pt x="908" y="0"/>
                    <a:pt x="713" y="33"/>
                    <a:pt x="551" y="33"/>
                  </a:cubicBezTo>
                  <a:cubicBezTo>
                    <a:pt x="228" y="97"/>
                    <a:pt x="1" y="130"/>
                    <a:pt x="1" y="130"/>
                  </a:cubicBezTo>
                  <a:lnTo>
                    <a:pt x="1" y="162"/>
                  </a:lnTo>
                  <a:cubicBezTo>
                    <a:pt x="1" y="162"/>
                    <a:pt x="228" y="194"/>
                    <a:pt x="551" y="194"/>
                  </a:cubicBezTo>
                  <a:cubicBezTo>
                    <a:pt x="713" y="227"/>
                    <a:pt x="908" y="227"/>
                    <a:pt x="1102" y="227"/>
                  </a:cubicBezTo>
                  <a:cubicBezTo>
                    <a:pt x="1329" y="194"/>
                    <a:pt x="1555" y="194"/>
                    <a:pt x="1782" y="162"/>
                  </a:cubicBezTo>
                  <a:cubicBezTo>
                    <a:pt x="2656" y="97"/>
                    <a:pt x="3531" y="33"/>
                    <a:pt x="3531" y="33"/>
                  </a:cubicBezTo>
                  <a:lnTo>
                    <a:pt x="353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 name="Google Shape;2398;p62"/>
            <p:cNvSpPr/>
            <p:nvPr/>
          </p:nvSpPr>
          <p:spPr>
            <a:xfrm>
              <a:off x="1248500" y="2735650"/>
              <a:ext cx="29175" cy="21875"/>
            </a:xfrm>
            <a:custGeom>
              <a:avLst/>
              <a:gdLst/>
              <a:ahLst/>
              <a:cxnLst/>
              <a:rect l="l" t="t" r="r" b="b"/>
              <a:pathLst>
                <a:path w="1167" h="875" extrusionOk="0">
                  <a:moveTo>
                    <a:pt x="0" y="0"/>
                  </a:moveTo>
                  <a:lnTo>
                    <a:pt x="0" y="33"/>
                  </a:lnTo>
                  <a:cubicBezTo>
                    <a:pt x="0" y="33"/>
                    <a:pt x="33" y="98"/>
                    <a:pt x="130" y="227"/>
                  </a:cubicBezTo>
                  <a:cubicBezTo>
                    <a:pt x="162" y="259"/>
                    <a:pt x="227" y="324"/>
                    <a:pt x="292" y="357"/>
                  </a:cubicBezTo>
                  <a:cubicBezTo>
                    <a:pt x="357" y="421"/>
                    <a:pt x="454" y="454"/>
                    <a:pt x="519" y="518"/>
                  </a:cubicBezTo>
                  <a:cubicBezTo>
                    <a:pt x="842" y="713"/>
                    <a:pt x="1134" y="875"/>
                    <a:pt x="1134" y="875"/>
                  </a:cubicBezTo>
                  <a:lnTo>
                    <a:pt x="1166" y="875"/>
                  </a:lnTo>
                  <a:cubicBezTo>
                    <a:pt x="1166" y="875"/>
                    <a:pt x="907" y="616"/>
                    <a:pt x="616" y="389"/>
                  </a:cubicBezTo>
                  <a:cubicBezTo>
                    <a:pt x="551" y="324"/>
                    <a:pt x="486" y="259"/>
                    <a:pt x="421" y="195"/>
                  </a:cubicBezTo>
                  <a:cubicBezTo>
                    <a:pt x="357" y="162"/>
                    <a:pt x="292" y="130"/>
                    <a:pt x="227" y="98"/>
                  </a:cubicBezTo>
                  <a:cubicBezTo>
                    <a:pt x="98" y="33"/>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 name="Google Shape;2399;p62"/>
            <p:cNvSpPr/>
            <p:nvPr/>
          </p:nvSpPr>
          <p:spPr>
            <a:xfrm>
              <a:off x="1245250" y="2742125"/>
              <a:ext cx="17850" cy="26750"/>
            </a:xfrm>
            <a:custGeom>
              <a:avLst/>
              <a:gdLst/>
              <a:ahLst/>
              <a:cxnLst/>
              <a:rect l="l" t="t" r="r" b="b"/>
              <a:pathLst>
                <a:path w="714" h="1070" extrusionOk="0">
                  <a:moveTo>
                    <a:pt x="33" y="0"/>
                  </a:moveTo>
                  <a:lnTo>
                    <a:pt x="1" y="33"/>
                  </a:lnTo>
                  <a:cubicBezTo>
                    <a:pt x="1" y="33"/>
                    <a:pt x="33" y="98"/>
                    <a:pt x="66" y="227"/>
                  </a:cubicBezTo>
                  <a:cubicBezTo>
                    <a:pt x="98" y="292"/>
                    <a:pt x="98" y="357"/>
                    <a:pt x="163" y="421"/>
                  </a:cubicBezTo>
                  <a:cubicBezTo>
                    <a:pt x="195" y="454"/>
                    <a:pt x="260" y="519"/>
                    <a:pt x="292" y="583"/>
                  </a:cubicBezTo>
                  <a:cubicBezTo>
                    <a:pt x="487" y="842"/>
                    <a:pt x="713" y="1069"/>
                    <a:pt x="713" y="1069"/>
                  </a:cubicBezTo>
                  <a:cubicBezTo>
                    <a:pt x="713" y="1069"/>
                    <a:pt x="584" y="778"/>
                    <a:pt x="422" y="486"/>
                  </a:cubicBezTo>
                  <a:cubicBezTo>
                    <a:pt x="390" y="421"/>
                    <a:pt x="357" y="357"/>
                    <a:pt x="325" y="292"/>
                  </a:cubicBezTo>
                  <a:cubicBezTo>
                    <a:pt x="292" y="227"/>
                    <a:pt x="228" y="195"/>
                    <a:pt x="195" y="130"/>
                  </a:cubicBezTo>
                  <a:cubicBezTo>
                    <a:pt x="98" y="65"/>
                    <a:pt x="33"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 name="Google Shape;2400;p62"/>
            <p:cNvSpPr/>
            <p:nvPr/>
          </p:nvSpPr>
          <p:spPr>
            <a:xfrm>
              <a:off x="1236350" y="2742925"/>
              <a:ext cx="4900" cy="64000"/>
            </a:xfrm>
            <a:custGeom>
              <a:avLst/>
              <a:gdLst/>
              <a:ahLst/>
              <a:cxnLst/>
              <a:rect l="l" t="t" r="r" b="b"/>
              <a:pathLst>
                <a:path w="196" h="2560" extrusionOk="0">
                  <a:moveTo>
                    <a:pt x="66" y="1"/>
                  </a:moveTo>
                  <a:cubicBezTo>
                    <a:pt x="66" y="1"/>
                    <a:pt x="33" y="163"/>
                    <a:pt x="1" y="422"/>
                  </a:cubicBezTo>
                  <a:cubicBezTo>
                    <a:pt x="1" y="519"/>
                    <a:pt x="1" y="681"/>
                    <a:pt x="1" y="810"/>
                  </a:cubicBezTo>
                  <a:cubicBezTo>
                    <a:pt x="1" y="972"/>
                    <a:pt x="1" y="1134"/>
                    <a:pt x="33" y="1296"/>
                  </a:cubicBezTo>
                  <a:cubicBezTo>
                    <a:pt x="66" y="1911"/>
                    <a:pt x="98" y="2559"/>
                    <a:pt x="98" y="2559"/>
                  </a:cubicBezTo>
                  <a:lnTo>
                    <a:pt x="130" y="2559"/>
                  </a:lnTo>
                  <a:cubicBezTo>
                    <a:pt x="130" y="2559"/>
                    <a:pt x="163" y="1911"/>
                    <a:pt x="195" y="1296"/>
                  </a:cubicBezTo>
                  <a:cubicBezTo>
                    <a:pt x="195" y="1134"/>
                    <a:pt x="195" y="972"/>
                    <a:pt x="195" y="810"/>
                  </a:cubicBezTo>
                  <a:cubicBezTo>
                    <a:pt x="195" y="681"/>
                    <a:pt x="195" y="519"/>
                    <a:pt x="163" y="422"/>
                  </a:cubicBezTo>
                  <a:cubicBezTo>
                    <a:pt x="130" y="163"/>
                    <a:pt x="98" y="1"/>
                    <a:pt x="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 name="Google Shape;2401;p62"/>
            <p:cNvSpPr/>
            <p:nvPr/>
          </p:nvSpPr>
          <p:spPr>
            <a:xfrm>
              <a:off x="1210450" y="2741325"/>
              <a:ext cx="21875" cy="25100"/>
            </a:xfrm>
            <a:custGeom>
              <a:avLst/>
              <a:gdLst/>
              <a:ahLst/>
              <a:cxnLst/>
              <a:rect l="l" t="t" r="r" b="b"/>
              <a:pathLst>
                <a:path w="875" h="1004" extrusionOk="0">
                  <a:moveTo>
                    <a:pt x="875" y="0"/>
                  </a:moveTo>
                  <a:cubicBezTo>
                    <a:pt x="875" y="0"/>
                    <a:pt x="778" y="32"/>
                    <a:pt x="681" y="130"/>
                  </a:cubicBezTo>
                  <a:cubicBezTo>
                    <a:pt x="616" y="162"/>
                    <a:pt x="583" y="194"/>
                    <a:pt x="519" y="259"/>
                  </a:cubicBezTo>
                  <a:cubicBezTo>
                    <a:pt x="486" y="324"/>
                    <a:pt x="421" y="389"/>
                    <a:pt x="389" y="453"/>
                  </a:cubicBezTo>
                  <a:cubicBezTo>
                    <a:pt x="195" y="712"/>
                    <a:pt x="0" y="972"/>
                    <a:pt x="0" y="972"/>
                  </a:cubicBezTo>
                  <a:lnTo>
                    <a:pt x="33" y="1004"/>
                  </a:lnTo>
                  <a:cubicBezTo>
                    <a:pt x="33" y="1004"/>
                    <a:pt x="260" y="777"/>
                    <a:pt x="519" y="551"/>
                  </a:cubicBezTo>
                  <a:cubicBezTo>
                    <a:pt x="551" y="486"/>
                    <a:pt x="616" y="453"/>
                    <a:pt x="681" y="389"/>
                  </a:cubicBezTo>
                  <a:cubicBezTo>
                    <a:pt x="713" y="324"/>
                    <a:pt x="778" y="259"/>
                    <a:pt x="810" y="227"/>
                  </a:cubicBezTo>
                  <a:cubicBezTo>
                    <a:pt x="842" y="97"/>
                    <a:pt x="875" y="32"/>
                    <a:pt x="875" y="32"/>
                  </a:cubicBezTo>
                  <a:lnTo>
                    <a:pt x="87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 name="Google Shape;2402;p62"/>
            <p:cNvSpPr/>
            <p:nvPr/>
          </p:nvSpPr>
          <p:spPr>
            <a:xfrm>
              <a:off x="1202350" y="2738075"/>
              <a:ext cx="25125" cy="12175"/>
            </a:xfrm>
            <a:custGeom>
              <a:avLst/>
              <a:gdLst/>
              <a:ahLst/>
              <a:cxnLst/>
              <a:rect l="l" t="t" r="r" b="b"/>
              <a:pathLst>
                <a:path w="1005" h="487" extrusionOk="0">
                  <a:moveTo>
                    <a:pt x="1005" y="1"/>
                  </a:moveTo>
                  <a:cubicBezTo>
                    <a:pt x="1005" y="1"/>
                    <a:pt x="940" y="1"/>
                    <a:pt x="810" y="33"/>
                  </a:cubicBezTo>
                  <a:cubicBezTo>
                    <a:pt x="778" y="33"/>
                    <a:pt x="713" y="33"/>
                    <a:pt x="648" y="65"/>
                  </a:cubicBezTo>
                  <a:cubicBezTo>
                    <a:pt x="584" y="98"/>
                    <a:pt x="519" y="130"/>
                    <a:pt x="486" y="162"/>
                  </a:cubicBezTo>
                  <a:cubicBezTo>
                    <a:pt x="227" y="324"/>
                    <a:pt x="1" y="486"/>
                    <a:pt x="1" y="486"/>
                  </a:cubicBezTo>
                  <a:cubicBezTo>
                    <a:pt x="1" y="486"/>
                    <a:pt x="292" y="421"/>
                    <a:pt x="551" y="324"/>
                  </a:cubicBezTo>
                  <a:cubicBezTo>
                    <a:pt x="616" y="292"/>
                    <a:pt x="681" y="292"/>
                    <a:pt x="745" y="260"/>
                  </a:cubicBezTo>
                  <a:cubicBezTo>
                    <a:pt x="810" y="227"/>
                    <a:pt x="843" y="195"/>
                    <a:pt x="875" y="162"/>
                  </a:cubicBezTo>
                  <a:cubicBezTo>
                    <a:pt x="972" y="98"/>
                    <a:pt x="1005" y="33"/>
                    <a:pt x="1005" y="33"/>
                  </a:cubicBezTo>
                  <a:lnTo>
                    <a:pt x="100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 name="Google Shape;2403;p62"/>
            <p:cNvSpPr/>
            <p:nvPr/>
          </p:nvSpPr>
          <p:spPr>
            <a:xfrm>
              <a:off x="1148925" y="2727550"/>
              <a:ext cx="76925" cy="5700"/>
            </a:xfrm>
            <a:custGeom>
              <a:avLst/>
              <a:gdLst/>
              <a:ahLst/>
              <a:cxnLst/>
              <a:rect l="l" t="t" r="r" b="b"/>
              <a:pathLst>
                <a:path w="3077" h="228" extrusionOk="0">
                  <a:moveTo>
                    <a:pt x="0" y="1"/>
                  </a:moveTo>
                  <a:lnTo>
                    <a:pt x="0" y="33"/>
                  </a:lnTo>
                  <a:cubicBezTo>
                    <a:pt x="0" y="33"/>
                    <a:pt x="778" y="98"/>
                    <a:pt x="1522" y="162"/>
                  </a:cubicBezTo>
                  <a:cubicBezTo>
                    <a:pt x="1717" y="195"/>
                    <a:pt x="1911" y="195"/>
                    <a:pt x="2105" y="227"/>
                  </a:cubicBezTo>
                  <a:cubicBezTo>
                    <a:pt x="2267" y="227"/>
                    <a:pt x="2461" y="227"/>
                    <a:pt x="2591" y="195"/>
                  </a:cubicBezTo>
                  <a:cubicBezTo>
                    <a:pt x="2882" y="195"/>
                    <a:pt x="3077" y="162"/>
                    <a:pt x="3077" y="162"/>
                  </a:cubicBezTo>
                  <a:lnTo>
                    <a:pt x="3077" y="130"/>
                  </a:lnTo>
                  <a:cubicBezTo>
                    <a:pt x="3077" y="130"/>
                    <a:pt x="2882" y="98"/>
                    <a:pt x="2591" y="33"/>
                  </a:cubicBezTo>
                  <a:cubicBezTo>
                    <a:pt x="2461" y="33"/>
                    <a:pt x="2300" y="1"/>
                    <a:pt x="21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04" name="Google Shape;2404;p62"/>
          <p:cNvGrpSpPr/>
          <p:nvPr/>
        </p:nvGrpSpPr>
        <p:grpSpPr>
          <a:xfrm>
            <a:off x="500175" y="539391"/>
            <a:ext cx="508425" cy="489000"/>
            <a:chOff x="3034425" y="1221750"/>
            <a:chExt cx="508425" cy="489000"/>
          </a:xfrm>
        </p:grpSpPr>
        <p:sp>
          <p:nvSpPr>
            <p:cNvPr id="2405" name="Google Shape;2405;p62"/>
            <p:cNvSpPr/>
            <p:nvPr/>
          </p:nvSpPr>
          <p:spPr>
            <a:xfrm>
              <a:off x="3162325" y="1469475"/>
              <a:ext cx="85025" cy="21875"/>
            </a:xfrm>
            <a:custGeom>
              <a:avLst/>
              <a:gdLst/>
              <a:ahLst/>
              <a:cxnLst/>
              <a:rect l="l" t="t" r="r" b="b"/>
              <a:pathLst>
                <a:path w="3401" h="875" extrusionOk="0">
                  <a:moveTo>
                    <a:pt x="1" y="0"/>
                  </a:moveTo>
                  <a:cubicBezTo>
                    <a:pt x="1" y="0"/>
                    <a:pt x="843" y="260"/>
                    <a:pt x="1685" y="519"/>
                  </a:cubicBezTo>
                  <a:cubicBezTo>
                    <a:pt x="1879" y="551"/>
                    <a:pt x="2106" y="616"/>
                    <a:pt x="2300" y="680"/>
                  </a:cubicBezTo>
                  <a:cubicBezTo>
                    <a:pt x="2494" y="745"/>
                    <a:pt x="2688" y="778"/>
                    <a:pt x="2850" y="810"/>
                  </a:cubicBezTo>
                  <a:cubicBezTo>
                    <a:pt x="3174" y="842"/>
                    <a:pt x="3369" y="875"/>
                    <a:pt x="3369" y="875"/>
                  </a:cubicBezTo>
                  <a:lnTo>
                    <a:pt x="3401" y="842"/>
                  </a:lnTo>
                  <a:cubicBezTo>
                    <a:pt x="3401" y="842"/>
                    <a:pt x="3174" y="745"/>
                    <a:pt x="2883" y="648"/>
                  </a:cubicBezTo>
                  <a:cubicBezTo>
                    <a:pt x="2721" y="583"/>
                    <a:pt x="2527" y="519"/>
                    <a:pt x="2332" y="486"/>
                  </a:cubicBezTo>
                  <a:cubicBezTo>
                    <a:pt x="2138" y="454"/>
                    <a:pt x="1911" y="389"/>
                    <a:pt x="1717" y="357"/>
                  </a:cubicBezTo>
                  <a:cubicBezTo>
                    <a:pt x="843" y="162"/>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 name="Google Shape;2406;p62"/>
            <p:cNvSpPr/>
            <p:nvPr/>
          </p:nvSpPr>
          <p:spPr>
            <a:xfrm>
              <a:off x="3206050" y="1400650"/>
              <a:ext cx="48600" cy="73700"/>
            </a:xfrm>
            <a:custGeom>
              <a:avLst/>
              <a:gdLst/>
              <a:ahLst/>
              <a:cxnLst/>
              <a:rect l="l" t="t" r="r" b="b"/>
              <a:pathLst>
                <a:path w="1944" h="2948" extrusionOk="0">
                  <a:moveTo>
                    <a:pt x="0" y="1"/>
                  </a:moveTo>
                  <a:cubicBezTo>
                    <a:pt x="1" y="1"/>
                    <a:pt x="454" y="778"/>
                    <a:pt x="907" y="1523"/>
                  </a:cubicBezTo>
                  <a:cubicBezTo>
                    <a:pt x="1037" y="1685"/>
                    <a:pt x="1134" y="1879"/>
                    <a:pt x="1231" y="2073"/>
                  </a:cubicBezTo>
                  <a:cubicBezTo>
                    <a:pt x="1360" y="2235"/>
                    <a:pt x="1490" y="2397"/>
                    <a:pt x="1587" y="2527"/>
                  </a:cubicBezTo>
                  <a:cubicBezTo>
                    <a:pt x="1781" y="2786"/>
                    <a:pt x="1943" y="2948"/>
                    <a:pt x="1943" y="2948"/>
                  </a:cubicBezTo>
                  <a:lnTo>
                    <a:pt x="1943" y="2915"/>
                  </a:lnTo>
                  <a:cubicBezTo>
                    <a:pt x="1943" y="2915"/>
                    <a:pt x="1879" y="2721"/>
                    <a:pt x="1717" y="2430"/>
                  </a:cubicBezTo>
                  <a:cubicBezTo>
                    <a:pt x="1620" y="2268"/>
                    <a:pt x="1522" y="2106"/>
                    <a:pt x="1425" y="1944"/>
                  </a:cubicBezTo>
                  <a:cubicBezTo>
                    <a:pt x="1296" y="1782"/>
                    <a:pt x="1166" y="1588"/>
                    <a:pt x="1037" y="1426"/>
                  </a:cubicBezTo>
                  <a:cubicBezTo>
                    <a:pt x="519" y="713"/>
                    <a:pt x="1"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 name="Google Shape;2407;p62"/>
            <p:cNvSpPr/>
            <p:nvPr/>
          </p:nvSpPr>
          <p:spPr>
            <a:xfrm>
              <a:off x="3273250" y="1221750"/>
              <a:ext cx="6500" cy="258275"/>
            </a:xfrm>
            <a:custGeom>
              <a:avLst/>
              <a:gdLst/>
              <a:ahLst/>
              <a:cxnLst/>
              <a:rect l="l" t="t" r="r" b="b"/>
              <a:pathLst>
                <a:path w="260" h="10331" extrusionOk="0">
                  <a:moveTo>
                    <a:pt x="194" y="0"/>
                  </a:moveTo>
                  <a:cubicBezTo>
                    <a:pt x="194" y="0"/>
                    <a:pt x="130" y="2591"/>
                    <a:pt x="65" y="5149"/>
                  </a:cubicBezTo>
                  <a:cubicBezTo>
                    <a:pt x="33" y="6444"/>
                    <a:pt x="0" y="7740"/>
                    <a:pt x="33" y="8711"/>
                  </a:cubicBezTo>
                  <a:cubicBezTo>
                    <a:pt x="65" y="9683"/>
                    <a:pt x="97" y="10330"/>
                    <a:pt x="97" y="10330"/>
                  </a:cubicBezTo>
                  <a:cubicBezTo>
                    <a:pt x="97" y="10330"/>
                    <a:pt x="162" y="9683"/>
                    <a:pt x="194" y="8711"/>
                  </a:cubicBezTo>
                  <a:cubicBezTo>
                    <a:pt x="227" y="7740"/>
                    <a:pt x="259" y="6444"/>
                    <a:pt x="227" y="5149"/>
                  </a:cubicBezTo>
                  <a:lnTo>
                    <a:pt x="22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 name="Google Shape;2408;p62"/>
            <p:cNvSpPr/>
            <p:nvPr/>
          </p:nvSpPr>
          <p:spPr>
            <a:xfrm>
              <a:off x="3292675" y="1390950"/>
              <a:ext cx="61550" cy="94750"/>
            </a:xfrm>
            <a:custGeom>
              <a:avLst/>
              <a:gdLst/>
              <a:ahLst/>
              <a:cxnLst/>
              <a:rect l="l" t="t" r="r" b="b"/>
              <a:pathLst>
                <a:path w="2462" h="3790" extrusionOk="0">
                  <a:moveTo>
                    <a:pt x="2429" y="0"/>
                  </a:moveTo>
                  <a:cubicBezTo>
                    <a:pt x="2429" y="0"/>
                    <a:pt x="1781" y="939"/>
                    <a:pt x="1166" y="1846"/>
                  </a:cubicBezTo>
                  <a:cubicBezTo>
                    <a:pt x="1004" y="2073"/>
                    <a:pt x="842" y="2299"/>
                    <a:pt x="680" y="2526"/>
                  </a:cubicBezTo>
                  <a:cubicBezTo>
                    <a:pt x="551" y="2753"/>
                    <a:pt x="421" y="2947"/>
                    <a:pt x="324" y="3141"/>
                  </a:cubicBezTo>
                  <a:cubicBezTo>
                    <a:pt x="97" y="3498"/>
                    <a:pt x="0" y="3757"/>
                    <a:pt x="0" y="3757"/>
                  </a:cubicBezTo>
                  <a:lnTo>
                    <a:pt x="0" y="3789"/>
                  </a:lnTo>
                  <a:cubicBezTo>
                    <a:pt x="0" y="3789"/>
                    <a:pt x="195" y="3562"/>
                    <a:pt x="454" y="3239"/>
                  </a:cubicBezTo>
                  <a:cubicBezTo>
                    <a:pt x="583" y="3044"/>
                    <a:pt x="713" y="2850"/>
                    <a:pt x="875" y="2656"/>
                  </a:cubicBezTo>
                  <a:cubicBezTo>
                    <a:pt x="1004" y="2429"/>
                    <a:pt x="1134" y="2170"/>
                    <a:pt x="1296" y="1943"/>
                  </a:cubicBezTo>
                  <a:cubicBezTo>
                    <a:pt x="1879" y="972"/>
                    <a:pt x="2461" y="33"/>
                    <a:pt x="2461" y="33"/>
                  </a:cubicBezTo>
                  <a:lnTo>
                    <a:pt x="242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 name="Google Shape;2409;p62"/>
            <p:cNvSpPr/>
            <p:nvPr/>
          </p:nvSpPr>
          <p:spPr>
            <a:xfrm>
              <a:off x="3301575" y="1456525"/>
              <a:ext cx="84225" cy="36450"/>
            </a:xfrm>
            <a:custGeom>
              <a:avLst/>
              <a:gdLst/>
              <a:ahLst/>
              <a:cxnLst/>
              <a:rect l="l" t="t" r="r" b="b"/>
              <a:pathLst>
                <a:path w="3369" h="1458" extrusionOk="0">
                  <a:moveTo>
                    <a:pt x="3336" y="0"/>
                  </a:moveTo>
                  <a:cubicBezTo>
                    <a:pt x="3336" y="0"/>
                    <a:pt x="2494" y="324"/>
                    <a:pt x="1652" y="648"/>
                  </a:cubicBezTo>
                  <a:cubicBezTo>
                    <a:pt x="1458" y="745"/>
                    <a:pt x="1231" y="810"/>
                    <a:pt x="1037" y="907"/>
                  </a:cubicBezTo>
                  <a:cubicBezTo>
                    <a:pt x="842" y="972"/>
                    <a:pt x="648" y="1069"/>
                    <a:pt x="519" y="1134"/>
                  </a:cubicBezTo>
                  <a:cubicBezTo>
                    <a:pt x="195" y="1296"/>
                    <a:pt x="1" y="1425"/>
                    <a:pt x="1" y="1425"/>
                  </a:cubicBezTo>
                  <a:lnTo>
                    <a:pt x="33" y="1458"/>
                  </a:lnTo>
                  <a:cubicBezTo>
                    <a:pt x="33" y="1458"/>
                    <a:pt x="260" y="1393"/>
                    <a:pt x="583" y="1296"/>
                  </a:cubicBezTo>
                  <a:cubicBezTo>
                    <a:pt x="745" y="1231"/>
                    <a:pt x="907" y="1166"/>
                    <a:pt x="1102" y="1101"/>
                  </a:cubicBezTo>
                  <a:cubicBezTo>
                    <a:pt x="1296" y="1004"/>
                    <a:pt x="1523" y="907"/>
                    <a:pt x="1717" y="810"/>
                  </a:cubicBezTo>
                  <a:cubicBezTo>
                    <a:pt x="2526" y="421"/>
                    <a:pt x="3368" y="33"/>
                    <a:pt x="3368" y="33"/>
                  </a:cubicBezTo>
                  <a:lnTo>
                    <a:pt x="33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 name="Google Shape;2410;p62"/>
            <p:cNvSpPr/>
            <p:nvPr/>
          </p:nvSpPr>
          <p:spPr>
            <a:xfrm>
              <a:off x="3304825" y="1497000"/>
              <a:ext cx="238025" cy="9750"/>
            </a:xfrm>
            <a:custGeom>
              <a:avLst/>
              <a:gdLst/>
              <a:ahLst/>
              <a:cxnLst/>
              <a:rect l="l" t="t" r="r" b="b"/>
              <a:pathLst>
                <a:path w="9521" h="390" extrusionOk="0">
                  <a:moveTo>
                    <a:pt x="9521" y="0"/>
                  </a:moveTo>
                  <a:cubicBezTo>
                    <a:pt x="9521" y="0"/>
                    <a:pt x="7124" y="65"/>
                    <a:pt x="4760" y="98"/>
                  </a:cubicBezTo>
                  <a:cubicBezTo>
                    <a:pt x="4145" y="130"/>
                    <a:pt x="3562" y="130"/>
                    <a:pt x="3012" y="130"/>
                  </a:cubicBezTo>
                  <a:cubicBezTo>
                    <a:pt x="2429" y="162"/>
                    <a:pt x="1911" y="195"/>
                    <a:pt x="1457" y="227"/>
                  </a:cubicBezTo>
                  <a:cubicBezTo>
                    <a:pt x="583" y="260"/>
                    <a:pt x="0" y="324"/>
                    <a:pt x="0" y="324"/>
                  </a:cubicBezTo>
                  <a:lnTo>
                    <a:pt x="0" y="357"/>
                  </a:lnTo>
                  <a:cubicBezTo>
                    <a:pt x="0" y="357"/>
                    <a:pt x="583" y="389"/>
                    <a:pt x="1490" y="389"/>
                  </a:cubicBezTo>
                  <a:cubicBezTo>
                    <a:pt x="1911" y="389"/>
                    <a:pt x="2461" y="357"/>
                    <a:pt x="3012" y="357"/>
                  </a:cubicBezTo>
                  <a:cubicBezTo>
                    <a:pt x="3562" y="324"/>
                    <a:pt x="4145" y="292"/>
                    <a:pt x="4760" y="260"/>
                  </a:cubicBezTo>
                  <a:lnTo>
                    <a:pt x="9521" y="33"/>
                  </a:lnTo>
                  <a:lnTo>
                    <a:pt x="952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 name="Google Shape;2411;p62"/>
            <p:cNvSpPr/>
            <p:nvPr/>
          </p:nvSpPr>
          <p:spPr>
            <a:xfrm>
              <a:off x="3302375" y="1520475"/>
              <a:ext cx="78575" cy="57500"/>
            </a:xfrm>
            <a:custGeom>
              <a:avLst/>
              <a:gdLst/>
              <a:ahLst/>
              <a:cxnLst/>
              <a:rect l="l" t="t" r="r" b="b"/>
              <a:pathLst>
                <a:path w="3143" h="2300" extrusionOk="0">
                  <a:moveTo>
                    <a:pt x="1" y="1"/>
                  </a:moveTo>
                  <a:lnTo>
                    <a:pt x="1" y="33"/>
                  </a:lnTo>
                  <a:cubicBezTo>
                    <a:pt x="1" y="33"/>
                    <a:pt x="163" y="195"/>
                    <a:pt x="454" y="454"/>
                  </a:cubicBezTo>
                  <a:cubicBezTo>
                    <a:pt x="584" y="551"/>
                    <a:pt x="746" y="681"/>
                    <a:pt x="940" y="810"/>
                  </a:cubicBezTo>
                  <a:cubicBezTo>
                    <a:pt x="1102" y="940"/>
                    <a:pt x="1329" y="1102"/>
                    <a:pt x="1523" y="1231"/>
                  </a:cubicBezTo>
                  <a:cubicBezTo>
                    <a:pt x="2332" y="1782"/>
                    <a:pt x="3142" y="2300"/>
                    <a:pt x="3142" y="2300"/>
                  </a:cubicBezTo>
                  <a:cubicBezTo>
                    <a:pt x="3142" y="2300"/>
                    <a:pt x="2365" y="1684"/>
                    <a:pt x="1620" y="1102"/>
                  </a:cubicBezTo>
                  <a:cubicBezTo>
                    <a:pt x="1426" y="940"/>
                    <a:pt x="1231" y="810"/>
                    <a:pt x="1037" y="648"/>
                  </a:cubicBezTo>
                  <a:cubicBezTo>
                    <a:pt x="875" y="519"/>
                    <a:pt x="681" y="422"/>
                    <a:pt x="519" y="324"/>
                  </a:cubicBezTo>
                  <a:cubicBezTo>
                    <a:pt x="228" y="130"/>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 name="Google Shape;2412;p62"/>
            <p:cNvSpPr/>
            <p:nvPr/>
          </p:nvSpPr>
          <p:spPr>
            <a:xfrm>
              <a:off x="3295100" y="1538300"/>
              <a:ext cx="47800" cy="70450"/>
            </a:xfrm>
            <a:custGeom>
              <a:avLst/>
              <a:gdLst/>
              <a:ahLst/>
              <a:cxnLst/>
              <a:rect l="l" t="t" r="r" b="b"/>
              <a:pathLst>
                <a:path w="1912" h="2818" extrusionOk="0">
                  <a:moveTo>
                    <a:pt x="0" y="0"/>
                  </a:moveTo>
                  <a:cubicBezTo>
                    <a:pt x="0" y="0"/>
                    <a:pt x="98" y="194"/>
                    <a:pt x="260" y="486"/>
                  </a:cubicBezTo>
                  <a:cubicBezTo>
                    <a:pt x="324" y="615"/>
                    <a:pt x="421" y="777"/>
                    <a:pt x="519" y="939"/>
                  </a:cubicBezTo>
                  <a:cubicBezTo>
                    <a:pt x="648" y="1101"/>
                    <a:pt x="778" y="1295"/>
                    <a:pt x="875" y="1457"/>
                  </a:cubicBezTo>
                  <a:cubicBezTo>
                    <a:pt x="1393" y="2137"/>
                    <a:pt x="1879" y="2817"/>
                    <a:pt x="1879" y="2817"/>
                  </a:cubicBezTo>
                  <a:lnTo>
                    <a:pt x="1911" y="2817"/>
                  </a:lnTo>
                  <a:cubicBezTo>
                    <a:pt x="1911" y="2817"/>
                    <a:pt x="1458" y="2073"/>
                    <a:pt x="1037" y="1360"/>
                  </a:cubicBezTo>
                  <a:cubicBezTo>
                    <a:pt x="907" y="1166"/>
                    <a:pt x="810" y="1004"/>
                    <a:pt x="713" y="842"/>
                  </a:cubicBezTo>
                  <a:cubicBezTo>
                    <a:pt x="583" y="680"/>
                    <a:pt x="486" y="518"/>
                    <a:pt x="389" y="389"/>
                  </a:cubicBezTo>
                  <a:cubicBezTo>
                    <a:pt x="195" y="162"/>
                    <a:pt x="33"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 name="Google Shape;2413;p62"/>
            <p:cNvSpPr/>
            <p:nvPr/>
          </p:nvSpPr>
          <p:spPr>
            <a:xfrm>
              <a:off x="3274050" y="1539900"/>
              <a:ext cx="4875" cy="170850"/>
            </a:xfrm>
            <a:custGeom>
              <a:avLst/>
              <a:gdLst/>
              <a:ahLst/>
              <a:cxnLst/>
              <a:rect l="l" t="t" r="r" b="b"/>
              <a:pathLst>
                <a:path w="195" h="6834" extrusionOk="0">
                  <a:moveTo>
                    <a:pt x="65" y="1"/>
                  </a:moveTo>
                  <a:cubicBezTo>
                    <a:pt x="65" y="1"/>
                    <a:pt x="33" y="454"/>
                    <a:pt x="1" y="1069"/>
                  </a:cubicBezTo>
                  <a:cubicBezTo>
                    <a:pt x="1" y="1393"/>
                    <a:pt x="1" y="1782"/>
                    <a:pt x="1" y="2170"/>
                  </a:cubicBezTo>
                  <a:cubicBezTo>
                    <a:pt x="1" y="2591"/>
                    <a:pt x="33" y="3012"/>
                    <a:pt x="33" y="3433"/>
                  </a:cubicBezTo>
                  <a:cubicBezTo>
                    <a:pt x="98" y="5150"/>
                    <a:pt x="162" y="6834"/>
                    <a:pt x="162" y="6834"/>
                  </a:cubicBezTo>
                  <a:lnTo>
                    <a:pt x="195" y="6834"/>
                  </a:lnTo>
                  <a:lnTo>
                    <a:pt x="195" y="3433"/>
                  </a:lnTo>
                  <a:cubicBezTo>
                    <a:pt x="195" y="3012"/>
                    <a:pt x="195" y="2559"/>
                    <a:pt x="195" y="2170"/>
                  </a:cubicBezTo>
                  <a:cubicBezTo>
                    <a:pt x="195" y="1782"/>
                    <a:pt x="195" y="1393"/>
                    <a:pt x="162" y="1069"/>
                  </a:cubicBezTo>
                  <a:cubicBezTo>
                    <a:pt x="130" y="454"/>
                    <a:pt x="6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 name="Google Shape;2414;p62"/>
            <p:cNvSpPr/>
            <p:nvPr/>
          </p:nvSpPr>
          <p:spPr>
            <a:xfrm>
              <a:off x="3201200" y="1535850"/>
              <a:ext cx="58300" cy="66425"/>
            </a:xfrm>
            <a:custGeom>
              <a:avLst/>
              <a:gdLst/>
              <a:ahLst/>
              <a:cxnLst/>
              <a:rect l="l" t="t" r="r" b="b"/>
              <a:pathLst>
                <a:path w="2332" h="2657" extrusionOk="0">
                  <a:moveTo>
                    <a:pt x="2299" y="1"/>
                  </a:moveTo>
                  <a:cubicBezTo>
                    <a:pt x="2299" y="1"/>
                    <a:pt x="2137" y="130"/>
                    <a:pt x="1878" y="357"/>
                  </a:cubicBezTo>
                  <a:cubicBezTo>
                    <a:pt x="1781" y="487"/>
                    <a:pt x="1652" y="616"/>
                    <a:pt x="1522" y="778"/>
                  </a:cubicBezTo>
                  <a:cubicBezTo>
                    <a:pt x="1393" y="940"/>
                    <a:pt x="1231" y="1102"/>
                    <a:pt x="1101" y="1264"/>
                  </a:cubicBezTo>
                  <a:cubicBezTo>
                    <a:pt x="551" y="1944"/>
                    <a:pt x="0" y="2624"/>
                    <a:pt x="0" y="2624"/>
                  </a:cubicBezTo>
                  <a:lnTo>
                    <a:pt x="32" y="2656"/>
                  </a:lnTo>
                  <a:cubicBezTo>
                    <a:pt x="32" y="2656"/>
                    <a:pt x="648" y="2009"/>
                    <a:pt x="1231" y="1361"/>
                  </a:cubicBezTo>
                  <a:cubicBezTo>
                    <a:pt x="1393" y="1231"/>
                    <a:pt x="1522" y="1069"/>
                    <a:pt x="1652" y="908"/>
                  </a:cubicBezTo>
                  <a:cubicBezTo>
                    <a:pt x="1814" y="746"/>
                    <a:pt x="1911" y="616"/>
                    <a:pt x="2008" y="487"/>
                  </a:cubicBezTo>
                  <a:cubicBezTo>
                    <a:pt x="2202" y="195"/>
                    <a:pt x="2332" y="1"/>
                    <a:pt x="23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 name="Google Shape;2415;p62"/>
            <p:cNvSpPr/>
            <p:nvPr/>
          </p:nvSpPr>
          <p:spPr>
            <a:xfrm>
              <a:off x="3179325" y="1527775"/>
              <a:ext cx="67225" cy="30775"/>
            </a:xfrm>
            <a:custGeom>
              <a:avLst/>
              <a:gdLst/>
              <a:ahLst/>
              <a:cxnLst/>
              <a:rect l="l" t="t" r="r" b="b"/>
              <a:pathLst>
                <a:path w="2689" h="1231" extrusionOk="0">
                  <a:moveTo>
                    <a:pt x="2689" y="0"/>
                  </a:moveTo>
                  <a:lnTo>
                    <a:pt x="2689" y="0"/>
                  </a:lnTo>
                  <a:cubicBezTo>
                    <a:pt x="2688" y="0"/>
                    <a:pt x="2494" y="32"/>
                    <a:pt x="2235" y="130"/>
                  </a:cubicBezTo>
                  <a:cubicBezTo>
                    <a:pt x="2106" y="162"/>
                    <a:pt x="1944" y="227"/>
                    <a:pt x="1782" y="291"/>
                  </a:cubicBezTo>
                  <a:cubicBezTo>
                    <a:pt x="1652" y="356"/>
                    <a:pt x="1490" y="453"/>
                    <a:pt x="1296" y="551"/>
                  </a:cubicBezTo>
                  <a:cubicBezTo>
                    <a:pt x="648" y="874"/>
                    <a:pt x="1" y="1231"/>
                    <a:pt x="1" y="1231"/>
                  </a:cubicBezTo>
                  <a:cubicBezTo>
                    <a:pt x="1" y="1231"/>
                    <a:pt x="681" y="972"/>
                    <a:pt x="1361" y="680"/>
                  </a:cubicBezTo>
                  <a:cubicBezTo>
                    <a:pt x="1555" y="615"/>
                    <a:pt x="1717" y="551"/>
                    <a:pt x="1879" y="486"/>
                  </a:cubicBezTo>
                  <a:cubicBezTo>
                    <a:pt x="2041" y="421"/>
                    <a:pt x="2170" y="324"/>
                    <a:pt x="2300" y="259"/>
                  </a:cubicBezTo>
                  <a:cubicBezTo>
                    <a:pt x="2559" y="130"/>
                    <a:pt x="2688" y="0"/>
                    <a:pt x="26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 name="Google Shape;2416;p62"/>
            <p:cNvSpPr/>
            <p:nvPr/>
          </p:nvSpPr>
          <p:spPr>
            <a:xfrm>
              <a:off x="3034425" y="1498625"/>
              <a:ext cx="208075" cy="10100"/>
            </a:xfrm>
            <a:custGeom>
              <a:avLst/>
              <a:gdLst/>
              <a:ahLst/>
              <a:cxnLst/>
              <a:rect l="l" t="t" r="r" b="b"/>
              <a:pathLst>
                <a:path w="8323" h="404" extrusionOk="0">
                  <a:moveTo>
                    <a:pt x="0" y="0"/>
                  </a:moveTo>
                  <a:lnTo>
                    <a:pt x="0" y="33"/>
                  </a:lnTo>
                  <a:cubicBezTo>
                    <a:pt x="0" y="33"/>
                    <a:pt x="2073" y="162"/>
                    <a:pt x="4145" y="292"/>
                  </a:cubicBezTo>
                  <a:cubicBezTo>
                    <a:pt x="4663" y="324"/>
                    <a:pt x="5181" y="324"/>
                    <a:pt x="5700" y="356"/>
                  </a:cubicBezTo>
                  <a:cubicBezTo>
                    <a:pt x="6185" y="389"/>
                    <a:pt x="6639" y="389"/>
                    <a:pt x="7027" y="389"/>
                  </a:cubicBezTo>
                  <a:cubicBezTo>
                    <a:pt x="7286" y="400"/>
                    <a:pt x="7517" y="403"/>
                    <a:pt x="7709" y="403"/>
                  </a:cubicBezTo>
                  <a:cubicBezTo>
                    <a:pt x="8092" y="403"/>
                    <a:pt x="8323" y="389"/>
                    <a:pt x="8323" y="389"/>
                  </a:cubicBezTo>
                  <a:lnTo>
                    <a:pt x="8323" y="356"/>
                  </a:lnTo>
                  <a:cubicBezTo>
                    <a:pt x="8323" y="356"/>
                    <a:pt x="7804" y="292"/>
                    <a:pt x="7027" y="227"/>
                  </a:cubicBezTo>
                  <a:cubicBezTo>
                    <a:pt x="6639" y="227"/>
                    <a:pt x="6185" y="195"/>
                    <a:pt x="5700" y="162"/>
                  </a:cubicBezTo>
                  <a:cubicBezTo>
                    <a:pt x="5214" y="130"/>
                    <a:pt x="4696" y="130"/>
                    <a:pt x="4178" y="130"/>
                  </a:cubicBez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17" name="Google Shape;2417;p62"/>
          <p:cNvGrpSpPr/>
          <p:nvPr/>
        </p:nvGrpSpPr>
        <p:grpSpPr>
          <a:xfrm>
            <a:off x="8176688" y="3921066"/>
            <a:ext cx="508425" cy="489000"/>
            <a:chOff x="3034425" y="1221750"/>
            <a:chExt cx="508425" cy="489000"/>
          </a:xfrm>
        </p:grpSpPr>
        <p:sp>
          <p:nvSpPr>
            <p:cNvPr id="2418" name="Google Shape;2418;p62"/>
            <p:cNvSpPr/>
            <p:nvPr/>
          </p:nvSpPr>
          <p:spPr>
            <a:xfrm>
              <a:off x="3162325" y="1469475"/>
              <a:ext cx="85025" cy="21875"/>
            </a:xfrm>
            <a:custGeom>
              <a:avLst/>
              <a:gdLst/>
              <a:ahLst/>
              <a:cxnLst/>
              <a:rect l="l" t="t" r="r" b="b"/>
              <a:pathLst>
                <a:path w="3401" h="875" extrusionOk="0">
                  <a:moveTo>
                    <a:pt x="1" y="0"/>
                  </a:moveTo>
                  <a:cubicBezTo>
                    <a:pt x="1" y="0"/>
                    <a:pt x="843" y="260"/>
                    <a:pt x="1685" y="519"/>
                  </a:cubicBezTo>
                  <a:cubicBezTo>
                    <a:pt x="1879" y="551"/>
                    <a:pt x="2106" y="616"/>
                    <a:pt x="2300" y="680"/>
                  </a:cubicBezTo>
                  <a:cubicBezTo>
                    <a:pt x="2494" y="745"/>
                    <a:pt x="2688" y="778"/>
                    <a:pt x="2850" y="810"/>
                  </a:cubicBezTo>
                  <a:cubicBezTo>
                    <a:pt x="3174" y="842"/>
                    <a:pt x="3369" y="875"/>
                    <a:pt x="3369" y="875"/>
                  </a:cubicBezTo>
                  <a:lnTo>
                    <a:pt x="3401" y="842"/>
                  </a:lnTo>
                  <a:cubicBezTo>
                    <a:pt x="3401" y="842"/>
                    <a:pt x="3174" y="745"/>
                    <a:pt x="2883" y="648"/>
                  </a:cubicBezTo>
                  <a:cubicBezTo>
                    <a:pt x="2721" y="583"/>
                    <a:pt x="2527" y="519"/>
                    <a:pt x="2332" y="486"/>
                  </a:cubicBezTo>
                  <a:cubicBezTo>
                    <a:pt x="2138" y="454"/>
                    <a:pt x="1911" y="389"/>
                    <a:pt x="1717" y="357"/>
                  </a:cubicBezTo>
                  <a:cubicBezTo>
                    <a:pt x="843" y="162"/>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 name="Google Shape;2419;p62"/>
            <p:cNvSpPr/>
            <p:nvPr/>
          </p:nvSpPr>
          <p:spPr>
            <a:xfrm>
              <a:off x="3206050" y="1400650"/>
              <a:ext cx="48600" cy="73700"/>
            </a:xfrm>
            <a:custGeom>
              <a:avLst/>
              <a:gdLst/>
              <a:ahLst/>
              <a:cxnLst/>
              <a:rect l="l" t="t" r="r" b="b"/>
              <a:pathLst>
                <a:path w="1944" h="2948" extrusionOk="0">
                  <a:moveTo>
                    <a:pt x="0" y="1"/>
                  </a:moveTo>
                  <a:cubicBezTo>
                    <a:pt x="1" y="1"/>
                    <a:pt x="454" y="778"/>
                    <a:pt x="907" y="1523"/>
                  </a:cubicBezTo>
                  <a:cubicBezTo>
                    <a:pt x="1037" y="1685"/>
                    <a:pt x="1134" y="1879"/>
                    <a:pt x="1231" y="2073"/>
                  </a:cubicBezTo>
                  <a:cubicBezTo>
                    <a:pt x="1360" y="2235"/>
                    <a:pt x="1490" y="2397"/>
                    <a:pt x="1587" y="2527"/>
                  </a:cubicBezTo>
                  <a:cubicBezTo>
                    <a:pt x="1781" y="2786"/>
                    <a:pt x="1943" y="2948"/>
                    <a:pt x="1943" y="2948"/>
                  </a:cubicBezTo>
                  <a:lnTo>
                    <a:pt x="1943" y="2915"/>
                  </a:lnTo>
                  <a:cubicBezTo>
                    <a:pt x="1943" y="2915"/>
                    <a:pt x="1879" y="2721"/>
                    <a:pt x="1717" y="2430"/>
                  </a:cubicBezTo>
                  <a:cubicBezTo>
                    <a:pt x="1620" y="2268"/>
                    <a:pt x="1522" y="2106"/>
                    <a:pt x="1425" y="1944"/>
                  </a:cubicBezTo>
                  <a:cubicBezTo>
                    <a:pt x="1296" y="1782"/>
                    <a:pt x="1166" y="1588"/>
                    <a:pt x="1037" y="1426"/>
                  </a:cubicBezTo>
                  <a:cubicBezTo>
                    <a:pt x="519" y="713"/>
                    <a:pt x="1"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 name="Google Shape;2420;p62"/>
            <p:cNvSpPr/>
            <p:nvPr/>
          </p:nvSpPr>
          <p:spPr>
            <a:xfrm>
              <a:off x="3273250" y="1221750"/>
              <a:ext cx="6500" cy="258275"/>
            </a:xfrm>
            <a:custGeom>
              <a:avLst/>
              <a:gdLst/>
              <a:ahLst/>
              <a:cxnLst/>
              <a:rect l="l" t="t" r="r" b="b"/>
              <a:pathLst>
                <a:path w="260" h="10331" extrusionOk="0">
                  <a:moveTo>
                    <a:pt x="194" y="0"/>
                  </a:moveTo>
                  <a:cubicBezTo>
                    <a:pt x="194" y="0"/>
                    <a:pt x="130" y="2591"/>
                    <a:pt x="65" y="5149"/>
                  </a:cubicBezTo>
                  <a:cubicBezTo>
                    <a:pt x="33" y="6444"/>
                    <a:pt x="0" y="7740"/>
                    <a:pt x="33" y="8711"/>
                  </a:cubicBezTo>
                  <a:cubicBezTo>
                    <a:pt x="65" y="9683"/>
                    <a:pt x="97" y="10330"/>
                    <a:pt x="97" y="10330"/>
                  </a:cubicBezTo>
                  <a:cubicBezTo>
                    <a:pt x="97" y="10330"/>
                    <a:pt x="162" y="9683"/>
                    <a:pt x="194" y="8711"/>
                  </a:cubicBezTo>
                  <a:cubicBezTo>
                    <a:pt x="227" y="7740"/>
                    <a:pt x="259" y="6444"/>
                    <a:pt x="227" y="5149"/>
                  </a:cubicBezTo>
                  <a:lnTo>
                    <a:pt x="22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 name="Google Shape;2421;p62"/>
            <p:cNvSpPr/>
            <p:nvPr/>
          </p:nvSpPr>
          <p:spPr>
            <a:xfrm>
              <a:off x="3292675" y="1390950"/>
              <a:ext cx="61550" cy="94750"/>
            </a:xfrm>
            <a:custGeom>
              <a:avLst/>
              <a:gdLst/>
              <a:ahLst/>
              <a:cxnLst/>
              <a:rect l="l" t="t" r="r" b="b"/>
              <a:pathLst>
                <a:path w="2462" h="3790" extrusionOk="0">
                  <a:moveTo>
                    <a:pt x="2429" y="0"/>
                  </a:moveTo>
                  <a:cubicBezTo>
                    <a:pt x="2429" y="0"/>
                    <a:pt x="1781" y="939"/>
                    <a:pt x="1166" y="1846"/>
                  </a:cubicBezTo>
                  <a:cubicBezTo>
                    <a:pt x="1004" y="2073"/>
                    <a:pt x="842" y="2299"/>
                    <a:pt x="680" y="2526"/>
                  </a:cubicBezTo>
                  <a:cubicBezTo>
                    <a:pt x="551" y="2753"/>
                    <a:pt x="421" y="2947"/>
                    <a:pt x="324" y="3141"/>
                  </a:cubicBezTo>
                  <a:cubicBezTo>
                    <a:pt x="97" y="3498"/>
                    <a:pt x="0" y="3757"/>
                    <a:pt x="0" y="3757"/>
                  </a:cubicBezTo>
                  <a:lnTo>
                    <a:pt x="0" y="3789"/>
                  </a:lnTo>
                  <a:cubicBezTo>
                    <a:pt x="0" y="3789"/>
                    <a:pt x="195" y="3562"/>
                    <a:pt x="454" y="3239"/>
                  </a:cubicBezTo>
                  <a:cubicBezTo>
                    <a:pt x="583" y="3044"/>
                    <a:pt x="713" y="2850"/>
                    <a:pt x="875" y="2656"/>
                  </a:cubicBezTo>
                  <a:cubicBezTo>
                    <a:pt x="1004" y="2429"/>
                    <a:pt x="1134" y="2170"/>
                    <a:pt x="1296" y="1943"/>
                  </a:cubicBezTo>
                  <a:cubicBezTo>
                    <a:pt x="1879" y="972"/>
                    <a:pt x="2461" y="33"/>
                    <a:pt x="2461" y="33"/>
                  </a:cubicBezTo>
                  <a:lnTo>
                    <a:pt x="242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 name="Google Shape;2422;p62"/>
            <p:cNvSpPr/>
            <p:nvPr/>
          </p:nvSpPr>
          <p:spPr>
            <a:xfrm>
              <a:off x="3301575" y="1456525"/>
              <a:ext cx="84225" cy="36450"/>
            </a:xfrm>
            <a:custGeom>
              <a:avLst/>
              <a:gdLst/>
              <a:ahLst/>
              <a:cxnLst/>
              <a:rect l="l" t="t" r="r" b="b"/>
              <a:pathLst>
                <a:path w="3369" h="1458" extrusionOk="0">
                  <a:moveTo>
                    <a:pt x="3336" y="0"/>
                  </a:moveTo>
                  <a:cubicBezTo>
                    <a:pt x="3336" y="0"/>
                    <a:pt x="2494" y="324"/>
                    <a:pt x="1652" y="648"/>
                  </a:cubicBezTo>
                  <a:cubicBezTo>
                    <a:pt x="1458" y="745"/>
                    <a:pt x="1231" y="810"/>
                    <a:pt x="1037" y="907"/>
                  </a:cubicBezTo>
                  <a:cubicBezTo>
                    <a:pt x="842" y="972"/>
                    <a:pt x="648" y="1069"/>
                    <a:pt x="519" y="1134"/>
                  </a:cubicBezTo>
                  <a:cubicBezTo>
                    <a:pt x="195" y="1296"/>
                    <a:pt x="1" y="1425"/>
                    <a:pt x="1" y="1425"/>
                  </a:cubicBezTo>
                  <a:lnTo>
                    <a:pt x="33" y="1458"/>
                  </a:lnTo>
                  <a:cubicBezTo>
                    <a:pt x="33" y="1458"/>
                    <a:pt x="260" y="1393"/>
                    <a:pt x="583" y="1296"/>
                  </a:cubicBezTo>
                  <a:cubicBezTo>
                    <a:pt x="745" y="1231"/>
                    <a:pt x="907" y="1166"/>
                    <a:pt x="1102" y="1101"/>
                  </a:cubicBezTo>
                  <a:cubicBezTo>
                    <a:pt x="1296" y="1004"/>
                    <a:pt x="1523" y="907"/>
                    <a:pt x="1717" y="810"/>
                  </a:cubicBezTo>
                  <a:cubicBezTo>
                    <a:pt x="2526" y="421"/>
                    <a:pt x="3368" y="33"/>
                    <a:pt x="3368" y="33"/>
                  </a:cubicBezTo>
                  <a:lnTo>
                    <a:pt x="33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 name="Google Shape;2423;p62"/>
            <p:cNvSpPr/>
            <p:nvPr/>
          </p:nvSpPr>
          <p:spPr>
            <a:xfrm>
              <a:off x="3304825" y="1497000"/>
              <a:ext cx="238025" cy="9750"/>
            </a:xfrm>
            <a:custGeom>
              <a:avLst/>
              <a:gdLst/>
              <a:ahLst/>
              <a:cxnLst/>
              <a:rect l="l" t="t" r="r" b="b"/>
              <a:pathLst>
                <a:path w="9521" h="390" extrusionOk="0">
                  <a:moveTo>
                    <a:pt x="9521" y="0"/>
                  </a:moveTo>
                  <a:cubicBezTo>
                    <a:pt x="9521" y="0"/>
                    <a:pt x="7124" y="65"/>
                    <a:pt x="4760" y="98"/>
                  </a:cubicBezTo>
                  <a:cubicBezTo>
                    <a:pt x="4145" y="130"/>
                    <a:pt x="3562" y="130"/>
                    <a:pt x="3012" y="130"/>
                  </a:cubicBezTo>
                  <a:cubicBezTo>
                    <a:pt x="2429" y="162"/>
                    <a:pt x="1911" y="195"/>
                    <a:pt x="1457" y="227"/>
                  </a:cubicBezTo>
                  <a:cubicBezTo>
                    <a:pt x="583" y="260"/>
                    <a:pt x="0" y="324"/>
                    <a:pt x="0" y="324"/>
                  </a:cubicBezTo>
                  <a:lnTo>
                    <a:pt x="0" y="357"/>
                  </a:lnTo>
                  <a:cubicBezTo>
                    <a:pt x="0" y="357"/>
                    <a:pt x="583" y="389"/>
                    <a:pt x="1490" y="389"/>
                  </a:cubicBezTo>
                  <a:cubicBezTo>
                    <a:pt x="1911" y="389"/>
                    <a:pt x="2461" y="357"/>
                    <a:pt x="3012" y="357"/>
                  </a:cubicBezTo>
                  <a:cubicBezTo>
                    <a:pt x="3562" y="324"/>
                    <a:pt x="4145" y="292"/>
                    <a:pt x="4760" y="260"/>
                  </a:cubicBezTo>
                  <a:lnTo>
                    <a:pt x="9521" y="33"/>
                  </a:lnTo>
                  <a:lnTo>
                    <a:pt x="952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 name="Google Shape;2424;p62"/>
            <p:cNvSpPr/>
            <p:nvPr/>
          </p:nvSpPr>
          <p:spPr>
            <a:xfrm>
              <a:off x="3302375" y="1520475"/>
              <a:ext cx="78575" cy="57500"/>
            </a:xfrm>
            <a:custGeom>
              <a:avLst/>
              <a:gdLst/>
              <a:ahLst/>
              <a:cxnLst/>
              <a:rect l="l" t="t" r="r" b="b"/>
              <a:pathLst>
                <a:path w="3143" h="2300" extrusionOk="0">
                  <a:moveTo>
                    <a:pt x="1" y="1"/>
                  </a:moveTo>
                  <a:lnTo>
                    <a:pt x="1" y="33"/>
                  </a:lnTo>
                  <a:cubicBezTo>
                    <a:pt x="1" y="33"/>
                    <a:pt x="163" y="195"/>
                    <a:pt x="454" y="454"/>
                  </a:cubicBezTo>
                  <a:cubicBezTo>
                    <a:pt x="584" y="551"/>
                    <a:pt x="746" y="681"/>
                    <a:pt x="940" y="810"/>
                  </a:cubicBezTo>
                  <a:cubicBezTo>
                    <a:pt x="1102" y="940"/>
                    <a:pt x="1329" y="1102"/>
                    <a:pt x="1523" y="1231"/>
                  </a:cubicBezTo>
                  <a:cubicBezTo>
                    <a:pt x="2332" y="1782"/>
                    <a:pt x="3142" y="2300"/>
                    <a:pt x="3142" y="2300"/>
                  </a:cubicBezTo>
                  <a:cubicBezTo>
                    <a:pt x="3142" y="2300"/>
                    <a:pt x="2365" y="1684"/>
                    <a:pt x="1620" y="1102"/>
                  </a:cubicBezTo>
                  <a:cubicBezTo>
                    <a:pt x="1426" y="940"/>
                    <a:pt x="1231" y="810"/>
                    <a:pt x="1037" y="648"/>
                  </a:cubicBezTo>
                  <a:cubicBezTo>
                    <a:pt x="875" y="519"/>
                    <a:pt x="681" y="422"/>
                    <a:pt x="519" y="324"/>
                  </a:cubicBezTo>
                  <a:cubicBezTo>
                    <a:pt x="228" y="130"/>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 name="Google Shape;2425;p62"/>
            <p:cNvSpPr/>
            <p:nvPr/>
          </p:nvSpPr>
          <p:spPr>
            <a:xfrm>
              <a:off x="3295100" y="1538300"/>
              <a:ext cx="47800" cy="70450"/>
            </a:xfrm>
            <a:custGeom>
              <a:avLst/>
              <a:gdLst/>
              <a:ahLst/>
              <a:cxnLst/>
              <a:rect l="l" t="t" r="r" b="b"/>
              <a:pathLst>
                <a:path w="1912" h="2818" extrusionOk="0">
                  <a:moveTo>
                    <a:pt x="0" y="0"/>
                  </a:moveTo>
                  <a:cubicBezTo>
                    <a:pt x="0" y="0"/>
                    <a:pt x="98" y="194"/>
                    <a:pt x="260" y="486"/>
                  </a:cubicBezTo>
                  <a:cubicBezTo>
                    <a:pt x="324" y="615"/>
                    <a:pt x="421" y="777"/>
                    <a:pt x="519" y="939"/>
                  </a:cubicBezTo>
                  <a:cubicBezTo>
                    <a:pt x="648" y="1101"/>
                    <a:pt x="778" y="1295"/>
                    <a:pt x="875" y="1457"/>
                  </a:cubicBezTo>
                  <a:cubicBezTo>
                    <a:pt x="1393" y="2137"/>
                    <a:pt x="1879" y="2817"/>
                    <a:pt x="1879" y="2817"/>
                  </a:cubicBezTo>
                  <a:lnTo>
                    <a:pt x="1911" y="2817"/>
                  </a:lnTo>
                  <a:cubicBezTo>
                    <a:pt x="1911" y="2817"/>
                    <a:pt x="1458" y="2073"/>
                    <a:pt x="1037" y="1360"/>
                  </a:cubicBezTo>
                  <a:cubicBezTo>
                    <a:pt x="907" y="1166"/>
                    <a:pt x="810" y="1004"/>
                    <a:pt x="713" y="842"/>
                  </a:cubicBezTo>
                  <a:cubicBezTo>
                    <a:pt x="583" y="680"/>
                    <a:pt x="486" y="518"/>
                    <a:pt x="389" y="389"/>
                  </a:cubicBezTo>
                  <a:cubicBezTo>
                    <a:pt x="195" y="162"/>
                    <a:pt x="33"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 name="Google Shape;2426;p62"/>
            <p:cNvSpPr/>
            <p:nvPr/>
          </p:nvSpPr>
          <p:spPr>
            <a:xfrm>
              <a:off x="3274050" y="1539900"/>
              <a:ext cx="4875" cy="170850"/>
            </a:xfrm>
            <a:custGeom>
              <a:avLst/>
              <a:gdLst/>
              <a:ahLst/>
              <a:cxnLst/>
              <a:rect l="l" t="t" r="r" b="b"/>
              <a:pathLst>
                <a:path w="195" h="6834" extrusionOk="0">
                  <a:moveTo>
                    <a:pt x="65" y="1"/>
                  </a:moveTo>
                  <a:cubicBezTo>
                    <a:pt x="65" y="1"/>
                    <a:pt x="33" y="454"/>
                    <a:pt x="1" y="1069"/>
                  </a:cubicBezTo>
                  <a:cubicBezTo>
                    <a:pt x="1" y="1393"/>
                    <a:pt x="1" y="1782"/>
                    <a:pt x="1" y="2170"/>
                  </a:cubicBezTo>
                  <a:cubicBezTo>
                    <a:pt x="1" y="2591"/>
                    <a:pt x="33" y="3012"/>
                    <a:pt x="33" y="3433"/>
                  </a:cubicBezTo>
                  <a:cubicBezTo>
                    <a:pt x="98" y="5150"/>
                    <a:pt x="162" y="6834"/>
                    <a:pt x="162" y="6834"/>
                  </a:cubicBezTo>
                  <a:lnTo>
                    <a:pt x="195" y="6834"/>
                  </a:lnTo>
                  <a:lnTo>
                    <a:pt x="195" y="3433"/>
                  </a:lnTo>
                  <a:cubicBezTo>
                    <a:pt x="195" y="3012"/>
                    <a:pt x="195" y="2559"/>
                    <a:pt x="195" y="2170"/>
                  </a:cubicBezTo>
                  <a:cubicBezTo>
                    <a:pt x="195" y="1782"/>
                    <a:pt x="195" y="1393"/>
                    <a:pt x="162" y="1069"/>
                  </a:cubicBezTo>
                  <a:cubicBezTo>
                    <a:pt x="130" y="454"/>
                    <a:pt x="6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 name="Google Shape;2427;p62"/>
            <p:cNvSpPr/>
            <p:nvPr/>
          </p:nvSpPr>
          <p:spPr>
            <a:xfrm>
              <a:off x="3201200" y="1535850"/>
              <a:ext cx="58300" cy="66425"/>
            </a:xfrm>
            <a:custGeom>
              <a:avLst/>
              <a:gdLst/>
              <a:ahLst/>
              <a:cxnLst/>
              <a:rect l="l" t="t" r="r" b="b"/>
              <a:pathLst>
                <a:path w="2332" h="2657" extrusionOk="0">
                  <a:moveTo>
                    <a:pt x="2299" y="1"/>
                  </a:moveTo>
                  <a:cubicBezTo>
                    <a:pt x="2299" y="1"/>
                    <a:pt x="2137" y="130"/>
                    <a:pt x="1878" y="357"/>
                  </a:cubicBezTo>
                  <a:cubicBezTo>
                    <a:pt x="1781" y="487"/>
                    <a:pt x="1652" y="616"/>
                    <a:pt x="1522" y="778"/>
                  </a:cubicBezTo>
                  <a:cubicBezTo>
                    <a:pt x="1393" y="940"/>
                    <a:pt x="1231" y="1102"/>
                    <a:pt x="1101" y="1264"/>
                  </a:cubicBezTo>
                  <a:cubicBezTo>
                    <a:pt x="551" y="1944"/>
                    <a:pt x="0" y="2624"/>
                    <a:pt x="0" y="2624"/>
                  </a:cubicBezTo>
                  <a:lnTo>
                    <a:pt x="32" y="2656"/>
                  </a:lnTo>
                  <a:cubicBezTo>
                    <a:pt x="32" y="2656"/>
                    <a:pt x="648" y="2009"/>
                    <a:pt x="1231" y="1361"/>
                  </a:cubicBezTo>
                  <a:cubicBezTo>
                    <a:pt x="1393" y="1231"/>
                    <a:pt x="1522" y="1069"/>
                    <a:pt x="1652" y="908"/>
                  </a:cubicBezTo>
                  <a:cubicBezTo>
                    <a:pt x="1814" y="746"/>
                    <a:pt x="1911" y="616"/>
                    <a:pt x="2008" y="487"/>
                  </a:cubicBezTo>
                  <a:cubicBezTo>
                    <a:pt x="2202" y="195"/>
                    <a:pt x="2332" y="1"/>
                    <a:pt x="23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 name="Google Shape;2428;p62"/>
            <p:cNvSpPr/>
            <p:nvPr/>
          </p:nvSpPr>
          <p:spPr>
            <a:xfrm>
              <a:off x="3179325" y="1527775"/>
              <a:ext cx="67225" cy="30775"/>
            </a:xfrm>
            <a:custGeom>
              <a:avLst/>
              <a:gdLst/>
              <a:ahLst/>
              <a:cxnLst/>
              <a:rect l="l" t="t" r="r" b="b"/>
              <a:pathLst>
                <a:path w="2689" h="1231" extrusionOk="0">
                  <a:moveTo>
                    <a:pt x="2689" y="0"/>
                  </a:moveTo>
                  <a:lnTo>
                    <a:pt x="2689" y="0"/>
                  </a:lnTo>
                  <a:cubicBezTo>
                    <a:pt x="2688" y="0"/>
                    <a:pt x="2494" y="32"/>
                    <a:pt x="2235" y="130"/>
                  </a:cubicBezTo>
                  <a:cubicBezTo>
                    <a:pt x="2106" y="162"/>
                    <a:pt x="1944" y="227"/>
                    <a:pt x="1782" y="291"/>
                  </a:cubicBezTo>
                  <a:cubicBezTo>
                    <a:pt x="1652" y="356"/>
                    <a:pt x="1490" y="453"/>
                    <a:pt x="1296" y="551"/>
                  </a:cubicBezTo>
                  <a:cubicBezTo>
                    <a:pt x="648" y="874"/>
                    <a:pt x="1" y="1231"/>
                    <a:pt x="1" y="1231"/>
                  </a:cubicBezTo>
                  <a:cubicBezTo>
                    <a:pt x="1" y="1231"/>
                    <a:pt x="681" y="972"/>
                    <a:pt x="1361" y="680"/>
                  </a:cubicBezTo>
                  <a:cubicBezTo>
                    <a:pt x="1555" y="615"/>
                    <a:pt x="1717" y="551"/>
                    <a:pt x="1879" y="486"/>
                  </a:cubicBezTo>
                  <a:cubicBezTo>
                    <a:pt x="2041" y="421"/>
                    <a:pt x="2170" y="324"/>
                    <a:pt x="2300" y="259"/>
                  </a:cubicBezTo>
                  <a:cubicBezTo>
                    <a:pt x="2559" y="130"/>
                    <a:pt x="2688" y="0"/>
                    <a:pt x="26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 name="Google Shape;2429;p62"/>
            <p:cNvSpPr/>
            <p:nvPr/>
          </p:nvSpPr>
          <p:spPr>
            <a:xfrm>
              <a:off x="3034425" y="1498625"/>
              <a:ext cx="208075" cy="10100"/>
            </a:xfrm>
            <a:custGeom>
              <a:avLst/>
              <a:gdLst/>
              <a:ahLst/>
              <a:cxnLst/>
              <a:rect l="l" t="t" r="r" b="b"/>
              <a:pathLst>
                <a:path w="8323" h="404" extrusionOk="0">
                  <a:moveTo>
                    <a:pt x="0" y="0"/>
                  </a:moveTo>
                  <a:lnTo>
                    <a:pt x="0" y="33"/>
                  </a:lnTo>
                  <a:cubicBezTo>
                    <a:pt x="0" y="33"/>
                    <a:pt x="2073" y="162"/>
                    <a:pt x="4145" y="292"/>
                  </a:cubicBezTo>
                  <a:cubicBezTo>
                    <a:pt x="4663" y="324"/>
                    <a:pt x="5181" y="324"/>
                    <a:pt x="5700" y="356"/>
                  </a:cubicBezTo>
                  <a:cubicBezTo>
                    <a:pt x="6185" y="389"/>
                    <a:pt x="6639" y="389"/>
                    <a:pt x="7027" y="389"/>
                  </a:cubicBezTo>
                  <a:cubicBezTo>
                    <a:pt x="7286" y="400"/>
                    <a:pt x="7517" y="403"/>
                    <a:pt x="7709" y="403"/>
                  </a:cubicBezTo>
                  <a:cubicBezTo>
                    <a:pt x="8092" y="403"/>
                    <a:pt x="8323" y="389"/>
                    <a:pt x="8323" y="389"/>
                  </a:cubicBezTo>
                  <a:lnTo>
                    <a:pt x="8323" y="356"/>
                  </a:lnTo>
                  <a:cubicBezTo>
                    <a:pt x="8323" y="356"/>
                    <a:pt x="7804" y="292"/>
                    <a:pt x="7027" y="227"/>
                  </a:cubicBezTo>
                  <a:cubicBezTo>
                    <a:pt x="6639" y="227"/>
                    <a:pt x="6185" y="195"/>
                    <a:pt x="5700" y="162"/>
                  </a:cubicBezTo>
                  <a:cubicBezTo>
                    <a:pt x="5214" y="130"/>
                    <a:pt x="4696" y="130"/>
                    <a:pt x="4178" y="130"/>
                  </a:cubicBez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30" name="Google Shape;2430;p62"/>
          <p:cNvGrpSpPr/>
          <p:nvPr/>
        </p:nvGrpSpPr>
        <p:grpSpPr>
          <a:xfrm>
            <a:off x="7855163" y="1898316"/>
            <a:ext cx="508425" cy="489000"/>
            <a:chOff x="3034425" y="1221750"/>
            <a:chExt cx="508425" cy="489000"/>
          </a:xfrm>
        </p:grpSpPr>
        <p:sp>
          <p:nvSpPr>
            <p:cNvPr id="2431" name="Google Shape;2431;p62"/>
            <p:cNvSpPr/>
            <p:nvPr/>
          </p:nvSpPr>
          <p:spPr>
            <a:xfrm>
              <a:off x="3162325" y="1469475"/>
              <a:ext cx="85025" cy="21875"/>
            </a:xfrm>
            <a:custGeom>
              <a:avLst/>
              <a:gdLst/>
              <a:ahLst/>
              <a:cxnLst/>
              <a:rect l="l" t="t" r="r" b="b"/>
              <a:pathLst>
                <a:path w="3401" h="875" extrusionOk="0">
                  <a:moveTo>
                    <a:pt x="1" y="0"/>
                  </a:moveTo>
                  <a:cubicBezTo>
                    <a:pt x="1" y="0"/>
                    <a:pt x="843" y="260"/>
                    <a:pt x="1685" y="519"/>
                  </a:cubicBezTo>
                  <a:cubicBezTo>
                    <a:pt x="1879" y="551"/>
                    <a:pt x="2106" y="616"/>
                    <a:pt x="2300" y="680"/>
                  </a:cubicBezTo>
                  <a:cubicBezTo>
                    <a:pt x="2494" y="745"/>
                    <a:pt x="2688" y="778"/>
                    <a:pt x="2850" y="810"/>
                  </a:cubicBezTo>
                  <a:cubicBezTo>
                    <a:pt x="3174" y="842"/>
                    <a:pt x="3369" y="875"/>
                    <a:pt x="3369" y="875"/>
                  </a:cubicBezTo>
                  <a:lnTo>
                    <a:pt x="3401" y="842"/>
                  </a:lnTo>
                  <a:cubicBezTo>
                    <a:pt x="3401" y="842"/>
                    <a:pt x="3174" y="745"/>
                    <a:pt x="2883" y="648"/>
                  </a:cubicBezTo>
                  <a:cubicBezTo>
                    <a:pt x="2721" y="583"/>
                    <a:pt x="2527" y="519"/>
                    <a:pt x="2332" y="486"/>
                  </a:cubicBezTo>
                  <a:cubicBezTo>
                    <a:pt x="2138" y="454"/>
                    <a:pt x="1911" y="389"/>
                    <a:pt x="1717" y="357"/>
                  </a:cubicBezTo>
                  <a:cubicBezTo>
                    <a:pt x="843" y="162"/>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 name="Google Shape;2432;p62"/>
            <p:cNvSpPr/>
            <p:nvPr/>
          </p:nvSpPr>
          <p:spPr>
            <a:xfrm>
              <a:off x="3206050" y="1400650"/>
              <a:ext cx="48600" cy="73700"/>
            </a:xfrm>
            <a:custGeom>
              <a:avLst/>
              <a:gdLst/>
              <a:ahLst/>
              <a:cxnLst/>
              <a:rect l="l" t="t" r="r" b="b"/>
              <a:pathLst>
                <a:path w="1944" h="2948" extrusionOk="0">
                  <a:moveTo>
                    <a:pt x="0" y="1"/>
                  </a:moveTo>
                  <a:cubicBezTo>
                    <a:pt x="1" y="1"/>
                    <a:pt x="454" y="778"/>
                    <a:pt x="907" y="1523"/>
                  </a:cubicBezTo>
                  <a:cubicBezTo>
                    <a:pt x="1037" y="1685"/>
                    <a:pt x="1134" y="1879"/>
                    <a:pt x="1231" y="2073"/>
                  </a:cubicBezTo>
                  <a:cubicBezTo>
                    <a:pt x="1360" y="2235"/>
                    <a:pt x="1490" y="2397"/>
                    <a:pt x="1587" y="2527"/>
                  </a:cubicBezTo>
                  <a:cubicBezTo>
                    <a:pt x="1781" y="2786"/>
                    <a:pt x="1943" y="2948"/>
                    <a:pt x="1943" y="2948"/>
                  </a:cubicBezTo>
                  <a:lnTo>
                    <a:pt x="1943" y="2915"/>
                  </a:lnTo>
                  <a:cubicBezTo>
                    <a:pt x="1943" y="2915"/>
                    <a:pt x="1879" y="2721"/>
                    <a:pt x="1717" y="2430"/>
                  </a:cubicBezTo>
                  <a:cubicBezTo>
                    <a:pt x="1620" y="2268"/>
                    <a:pt x="1522" y="2106"/>
                    <a:pt x="1425" y="1944"/>
                  </a:cubicBezTo>
                  <a:cubicBezTo>
                    <a:pt x="1296" y="1782"/>
                    <a:pt x="1166" y="1588"/>
                    <a:pt x="1037" y="1426"/>
                  </a:cubicBezTo>
                  <a:cubicBezTo>
                    <a:pt x="519" y="713"/>
                    <a:pt x="1"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 name="Google Shape;2433;p62"/>
            <p:cNvSpPr/>
            <p:nvPr/>
          </p:nvSpPr>
          <p:spPr>
            <a:xfrm>
              <a:off x="3273250" y="1221750"/>
              <a:ext cx="6500" cy="258275"/>
            </a:xfrm>
            <a:custGeom>
              <a:avLst/>
              <a:gdLst/>
              <a:ahLst/>
              <a:cxnLst/>
              <a:rect l="l" t="t" r="r" b="b"/>
              <a:pathLst>
                <a:path w="260" h="10331" extrusionOk="0">
                  <a:moveTo>
                    <a:pt x="194" y="0"/>
                  </a:moveTo>
                  <a:cubicBezTo>
                    <a:pt x="194" y="0"/>
                    <a:pt x="130" y="2591"/>
                    <a:pt x="65" y="5149"/>
                  </a:cubicBezTo>
                  <a:cubicBezTo>
                    <a:pt x="33" y="6444"/>
                    <a:pt x="0" y="7740"/>
                    <a:pt x="33" y="8711"/>
                  </a:cubicBezTo>
                  <a:cubicBezTo>
                    <a:pt x="65" y="9683"/>
                    <a:pt x="97" y="10330"/>
                    <a:pt x="97" y="10330"/>
                  </a:cubicBezTo>
                  <a:cubicBezTo>
                    <a:pt x="97" y="10330"/>
                    <a:pt x="162" y="9683"/>
                    <a:pt x="194" y="8711"/>
                  </a:cubicBezTo>
                  <a:cubicBezTo>
                    <a:pt x="227" y="7740"/>
                    <a:pt x="259" y="6444"/>
                    <a:pt x="227" y="5149"/>
                  </a:cubicBezTo>
                  <a:lnTo>
                    <a:pt x="22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 name="Google Shape;2434;p62"/>
            <p:cNvSpPr/>
            <p:nvPr/>
          </p:nvSpPr>
          <p:spPr>
            <a:xfrm>
              <a:off x="3292675" y="1390950"/>
              <a:ext cx="61550" cy="94750"/>
            </a:xfrm>
            <a:custGeom>
              <a:avLst/>
              <a:gdLst/>
              <a:ahLst/>
              <a:cxnLst/>
              <a:rect l="l" t="t" r="r" b="b"/>
              <a:pathLst>
                <a:path w="2462" h="3790" extrusionOk="0">
                  <a:moveTo>
                    <a:pt x="2429" y="0"/>
                  </a:moveTo>
                  <a:cubicBezTo>
                    <a:pt x="2429" y="0"/>
                    <a:pt x="1781" y="939"/>
                    <a:pt x="1166" y="1846"/>
                  </a:cubicBezTo>
                  <a:cubicBezTo>
                    <a:pt x="1004" y="2073"/>
                    <a:pt x="842" y="2299"/>
                    <a:pt x="680" y="2526"/>
                  </a:cubicBezTo>
                  <a:cubicBezTo>
                    <a:pt x="551" y="2753"/>
                    <a:pt x="421" y="2947"/>
                    <a:pt x="324" y="3141"/>
                  </a:cubicBezTo>
                  <a:cubicBezTo>
                    <a:pt x="97" y="3498"/>
                    <a:pt x="0" y="3757"/>
                    <a:pt x="0" y="3757"/>
                  </a:cubicBezTo>
                  <a:lnTo>
                    <a:pt x="0" y="3789"/>
                  </a:lnTo>
                  <a:cubicBezTo>
                    <a:pt x="0" y="3789"/>
                    <a:pt x="195" y="3562"/>
                    <a:pt x="454" y="3239"/>
                  </a:cubicBezTo>
                  <a:cubicBezTo>
                    <a:pt x="583" y="3044"/>
                    <a:pt x="713" y="2850"/>
                    <a:pt x="875" y="2656"/>
                  </a:cubicBezTo>
                  <a:cubicBezTo>
                    <a:pt x="1004" y="2429"/>
                    <a:pt x="1134" y="2170"/>
                    <a:pt x="1296" y="1943"/>
                  </a:cubicBezTo>
                  <a:cubicBezTo>
                    <a:pt x="1879" y="972"/>
                    <a:pt x="2461" y="33"/>
                    <a:pt x="2461" y="33"/>
                  </a:cubicBezTo>
                  <a:lnTo>
                    <a:pt x="242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 name="Google Shape;2435;p62"/>
            <p:cNvSpPr/>
            <p:nvPr/>
          </p:nvSpPr>
          <p:spPr>
            <a:xfrm>
              <a:off x="3301575" y="1456525"/>
              <a:ext cx="84225" cy="36450"/>
            </a:xfrm>
            <a:custGeom>
              <a:avLst/>
              <a:gdLst/>
              <a:ahLst/>
              <a:cxnLst/>
              <a:rect l="l" t="t" r="r" b="b"/>
              <a:pathLst>
                <a:path w="3369" h="1458" extrusionOk="0">
                  <a:moveTo>
                    <a:pt x="3336" y="0"/>
                  </a:moveTo>
                  <a:cubicBezTo>
                    <a:pt x="3336" y="0"/>
                    <a:pt x="2494" y="324"/>
                    <a:pt x="1652" y="648"/>
                  </a:cubicBezTo>
                  <a:cubicBezTo>
                    <a:pt x="1458" y="745"/>
                    <a:pt x="1231" y="810"/>
                    <a:pt x="1037" y="907"/>
                  </a:cubicBezTo>
                  <a:cubicBezTo>
                    <a:pt x="842" y="972"/>
                    <a:pt x="648" y="1069"/>
                    <a:pt x="519" y="1134"/>
                  </a:cubicBezTo>
                  <a:cubicBezTo>
                    <a:pt x="195" y="1296"/>
                    <a:pt x="1" y="1425"/>
                    <a:pt x="1" y="1425"/>
                  </a:cubicBezTo>
                  <a:lnTo>
                    <a:pt x="33" y="1458"/>
                  </a:lnTo>
                  <a:cubicBezTo>
                    <a:pt x="33" y="1458"/>
                    <a:pt x="260" y="1393"/>
                    <a:pt x="583" y="1296"/>
                  </a:cubicBezTo>
                  <a:cubicBezTo>
                    <a:pt x="745" y="1231"/>
                    <a:pt x="907" y="1166"/>
                    <a:pt x="1102" y="1101"/>
                  </a:cubicBezTo>
                  <a:cubicBezTo>
                    <a:pt x="1296" y="1004"/>
                    <a:pt x="1523" y="907"/>
                    <a:pt x="1717" y="810"/>
                  </a:cubicBezTo>
                  <a:cubicBezTo>
                    <a:pt x="2526" y="421"/>
                    <a:pt x="3368" y="33"/>
                    <a:pt x="3368" y="33"/>
                  </a:cubicBezTo>
                  <a:lnTo>
                    <a:pt x="33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 name="Google Shape;2436;p62"/>
            <p:cNvSpPr/>
            <p:nvPr/>
          </p:nvSpPr>
          <p:spPr>
            <a:xfrm>
              <a:off x="3304825" y="1497000"/>
              <a:ext cx="238025" cy="9750"/>
            </a:xfrm>
            <a:custGeom>
              <a:avLst/>
              <a:gdLst/>
              <a:ahLst/>
              <a:cxnLst/>
              <a:rect l="l" t="t" r="r" b="b"/>
              <a:pathLst>
                <a:path w="9521" h="390" extrusionOk="0">
                  <a:moveTo>
                    <a:pt x="9521" y="0"/>
                  </a:moveTo>
                  <a:cubicBezTo>
                    <a:pt x="9521" y="0"/>
                    <a:pt x="7124" y="65"/>
                    <a:pt x="4760" y="98"/>
                  </a:cubicBezTo>
                  <a:cubicBezTo>
                    <a:pt x="4145" y="130"/>
                    <a:pt x="3562" y="130"/>
                    <a:pt x="3012" y="130"/>
                  </a:cubicBezTo>
                  <a:cubicBezTo>
                    <a:pt x="2429" y="162"/>
                    <a:pt x="1911" y="195"/>
                    <a:pt x="1457" y="227"/>
                  </a:cubicBezTo>
                  <a:cubicBezTo>
                    <a:pt x="583" y="260"/>
                    <a:pt x="0" y="324"/>
                    <a:pt x="0" y="324"/>
                  </a:cubicBezTo>
                  <a:lnTo>
                    <a:pt x="0" y="357"/>
                  </a:lnTo>
                  <a:cubicBezTo>
                    <a:pt x="0" y="357"/>
                    <a:pt x="583" y="389"/>
                    <a:pt x="1490" y="389"/>
                  </a:cubicBezTo>
                  <a:cubicBezTo>
                    <a:pt x="1911" y="389"/>
                    <a:pt x="2461" y="357"/>
                    <a:pt x="3012" y="357"/>
                  </a:cubicBezTo>
                  <a:cubicBezTo>
                    <a:pt x="3562" y="324"/>
                    <a:pt x="4145" y="292"/>
                    <a:pt x="4760" y="260"/>
                  </a:cubicBezTo>
                  <a:lnTo>
                    <a:pt x="9521" y="33"/>
                  </a:lnTo>
                  <a:lnTo>
                    <a:pt x="952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 name="Google Shape;2437;p62"/>
            <p:cNvSpPr/>
            <p:nvPr/>
          </p:nvSpPr>
          <p:spPr>
            <a:xfrm>
              <a:off x="3302375" y="1520475"/>
              <a:ext cx="78575" cy="57500"/>
            </a:xfrm>
            <a:custGeom>
              <a:avLst/>
              <a:gdLst/>
              <a:ahLst/>
              <a:cxnLst/>
              <a:rect l="l" t="t" r="r" b="b"/>
              <a:pathLst>
                <a:path w="3143" h="2300" extrusionOk="0">
                  <a:moveTo>
                    <a:pt x="1" y="1"/>
                  </a:moveTo>
                  <a:lnTo>
                    <a:pt x="1" y="33"/>
                  </a:lnTo>
                  <a:cubicBezTo>
                    <a:pt x="1" y="33"/>
                    <a:pt x="163" y="195"/>
                    <a:pt x="454" y="454"/>
                  </a:cubicBezTo>
                  <a:cubicBezTo>
                    <a:pt x="584" y="551"/>
                    <a:pt x="746" y="681"/>
                    <a:pt x="940" y="810"/>
                  </a:cubicBezTo>
                  <a:cubicBezTo>
                    <a:pt x="1102" y="940"/>
                    <a:pt x="1329" y="1102"/>
                    <a:pt x="1523" y="1231"/>
                  </a:cubicBezTo>
                  <a:cubicBezTo>
                    <a:pt x="2332" y="1782"/>
                    <a:pt x="3142" y="2300"/>
                    <a:pt x="3142" y="2300"/>
                  </a:cubicBezTo>
                  <a:cubicBezTo>
                    <a:pt x="3142" y="2300"/>
                    <a:pt x="2365" y="1684"/>
                    <a:pt x="1620" y="1102"/>
                  </a:cubicBezTo>
                  <a:cubicBezTo>
                    <a:pt x="1426" y="940"/>
                    <a:pt x="1231" y="810"/>
                    <a:pt x="1037" y="648"/>
                  </a:cubicBezTo>
                  <a:cubicBezTo>
                    <a:pt x="875" y="519"/>
                    <a:pt x="681" y="422"/>
                    <a:pt x="519" y="324"/>
                  </a:cubicBezTo>
                  <a:cubicBezTo>
                    <a:pt x="228" y="130"/>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 name="Google Shape;2438;p62"/>
            <p:cNvSpPr/>
            <p:nvPr/>
          </p:nvSpPr>
          <p:spPr>
            <a:xfrm>
              <a:off x="3295100" y="1538300"/>
              <a:ext cx="47800" cy="70450"/>
            </a:xfrm>
            <a:custGeom>
              <a:avLst/>
              <a:gdLst/>
              <a:ahLst/>
              <a:cxnLst/>
              <a:rect l="l" t="t" r="r" b="b"/>
              <a:pathLst>
                <a:path w="1912" h="2818" extrusionOk="0">
                  <a:moveTo>
                    <a:pt x="0" y="0"/>
                  </a:moveTo>
                  <a:cubicBezTo>
                    <a:pt x="0" y="0"/>
                    <a:pt x="98" y="194"/>
                    <a:pt x="260" y="486"/>
                  </a:cubicBezTo>
                  <a:cubicBezTo>
                    <a:pt x="324" y="615"/>
                    <a:pt x="421" y="777"/>
                    <a:pt x="519" y="939"/>
                  </a:cubicBezTo>
                  <a:cubicBezTo>
                    <a:pt x="648" y="1101"/>
                    <a:pt x="778" y="1295"/>
                    <a:pt x="875" y="1457"/>
                  </a:cubicBezTo>
                  <a:cubicBezTo>
                    <a:pt x="1393" y="2137"/>
                    <a:pt x="1879" y="2817"/>
                    <a:pt x="1879" y="2817"/>
                  </a:cubicBezTo>
                  <a:lnTo>
                    <a:pt x="1911" y="2817"/>
                  </a:lnTo>
                  <a:cubicBezTo>
                    <a:pt x="1911" y="2817"/>
                    <a:pt x="1458" y="2073"/>
                    <a:pt x="1037" y="1360"/>
                  </a:cubicBezTo>
                  <a:cubicBezTo>
                    <a:pt x="907" y="1166"/>
                    <a:pt x="810" y="1004"/>
                    <a:pt x="713" y="842"/>
                  </a:cubicBezTo>
                  <a:cubicBezTo>
                    <a:pt x="583" y="680"/>
                    <a:pt x="486" y="518"/>
                    <a:pt x="389" y="389"/>
                  </a:cubicBezTo>
                  <a:cubicBezTo>
                    <a:pt x="195" y="162"/>
                    <a:pt x="33"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 name="Google Shape;2439;p62"/>
            <p:cNvSpPr/>
            <p:nvPr/>
          </p:nvSpPr>
          <p:spPr>
            <a:xfrm>
              <a:off x="3274050" y="1539900"/>
              <a:ext cx="4875" cy="170850"/>
            </a:xfrm>
            <a:custGeom>
              <a:avLst/>
              <a:gdLst/>
              <a:ahLst/>
              <a:cxnLst/>
              <a:rect l="l" t="t" r="r" b="b"/>
              <a:pathLst>
                <a:path w="195" h="6834" extrusionOk="0">
                  <a:moveTo>
                    <a:pt x="65" y="1"/>
                  </a:moveTo>
                  <a:cubicBezTo>
                    <a:pt x="65" y="1"/>
                    <a:pt x="33" y="454"/>
                    <a:pt x="1" y="1069"/>
                  </a:cubicBezTo>
                  <a:cubicBezTo>
                    <a:pt x="1" y="1393"/>
                    <a:pt x="1" y="1782"/>
                    <a:pt x="1" y="2170"/>
                  </a:cubicBezTo>
                  <a:cubicBezTo>
                    <a:pt x="1" y="2591"/>
                    <a:pt x="33" y="3012"/>
                    <a:pt x="33" y="3433"/>
                  </a:cubicBezTo>
                  <a:cubicBezTo>
                    <a:pt x="98" y="5150"/>
                    <a:pt x="162" y="6834"/>
                    <a:pt x="162" y="6834"/>
                  </a:cubicBezTo>
                  <a:lnTo>
                    <a:pt x="195" y="6834"/>
                  </a:lnTo>
                  <a:lnTo>
                    <a:pt x="195" y="3433"/>
                  </a:lnTo>
                  <a:cubicBezTo>
                    <a:pt x="195" y="3012"/>
                    <a:pt x="195" y="2559"/>
                    <a:pt x="195" y="2170"/>
                  </a:cubicBezTo>
                  <a:cubicBezTo>
                    <a:pt x="195" y="1782"/>
                    <a:pt x="195" y="1393"/>
                    <a:pt x="162" y="1069"/>
                  </a:cubicBezTo>
                  <a:cubicBezTo>
                    <a:pt x="130" y="454"/>
                    <a:pt x="6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 name="Google Shape;2440;p62"/>
            <p:cNvSpPr/>
            <p:nvPr/>
          </p:nvSpPr>
          <p:spPr>
            <a:xfrm>
              <a:off x="3201200" y="1535850"/>
              <a:ext cx="58300" cy="66425"/>
            </a:xfrm>
            <a:custGeom>
              <a:avLst/>
              <a:gdLst/>
              <a:ahLst/>
              <a:cxnLst/>
              <a:rect l="l" t="t" r="r" b="b"/>
              <a:pathLst>
                <a:path w="2332" h="2657" extrusionOk="0">
                  <a:moveTo>
                    <a:pt x="2299" y="1"/>
                  </a:moveTo>
                  <a:cubicBezTo>
                    <a:pt x="2299" y="1"/>
                    <a:pt x="2137" y="130"/>
                    <a:pt x="1878" y="357"/>
                  </a:cubicBezTo>
                  <a:cubicBezTo>
                    <a:pt x="1781" y="487"/>
                    <a:pt x="1652" y="616"/>
                    <a:pt x="1522" y="778"/>
                  </a:cubicBezTo>
                  <a:cubicBezTo>
                    <a:pt x="1393" y="940"/>
                    <a:pt x="1231" y="1102"/>
                    <a:pt x="1101" y="1264"/>
                  </a:cubicBezTo>
                  <a:cubicBezTo>
                    <a:pt x="551" y="1944"/>
                    <a:pt x="0" y="2624"/>
                    <a:pt x="0" y="2624"/>
                  </a:cubicBezTo>
                  <a:lnTo>
                    <a:pt x="32" y="2656"/>
                  </a:lnTo>
                  <a:cubicBezTo>
                    <a:pt x="32" y="2656"/>
                    <a:pt x="648" y="2009"/>
                    <a:pt x="1231" y="1361"/>
                  </a:cubicBezTo>
                  <a:cubicBezTo>
                    <a:pt x="1393" y="1231"/>
                    <a:pt x="1522" y="1069"/>
                    <a:pt x="1652" y="908"/>
                  </a:cubicBezTo>
                  <a:cubicBezTo>
                    <a:pt x="1814" y="746"/>
                    <a:pt x="1911" y="616"/>
                    <a:pt x="2008" y="487"/>
                  </a:cubicBezTo>
                  <a:cubicBezTo>
                    <a:pt x="2202" y="195"/>
                    <a:pt x="2332" y="1"/>
                    <a:pt x="23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 name="Google Shape;2441;p62"/>
            <p:cNvSpPr/>
            <p:nvPr/>
          </p:nvSpPr>
          <p:spPr>
            <a:xfrm>
              <a:off x="3179325" y="1527775"/>
              <a:ext cx="67225" cy="30775"/>
            </a:xfrm>
            <a:custGeom>
              <a:avLst/>
              <a:gdLst/>
              <a:ahLst/>
              <a:cxnLst/>
              <a:rect l="l" t="t" r="r" b="b"/>
              <a:pathLst>
                <a:path w="2689" h="1231" extrusionOk="0">
                  <a:moveTo>
                    <a:pt x="2689" y="0"/>
                  </a:moveTo>
                  <a:lnTo>
                    <a:pt x="2689" y="0"/>
                  </a:lnTo>
                  <a:cubicBezTo>
                    <a:pt x="2688" y="0"/>
                    <a:pt x="2494" y="32"/>
                    <a:pt x="2235" y="130"/>
                  </a:cubicBezTo>
                  <a:cubicBezTo>
                    <a:pt x="2106" y="162"/>
                    <a:pt x="1944" y="227"/>
                    <a:pt x="1782" y="291"/>
                  </a:cubicBezTo>
                  <a:cubicBezTo>
                    <a:pt x="1652" y="356"/>
                    <a:pt x="1490" y="453"/>
                    <a:pt x="1296" y="551"/>
                  </a:cubicBezTo>
                  <a:cubicBezTo>
                    <a:pt x="648" y="874"/>
                    <a:pt x="1" y="1231"/>
                    <a:pt x="1" y="1231"/>
                  </a:cubicBezTo>
                  <a:cubicBezTo>
                    <a:pt x="1" y="1231"/>
                    <a:pt x="681" y="972"/>
                    <a:pt x="1361" y="680"/>
                  </a:cubicBezTo>
                  <a:cubicBezTo>
                    <a:pt x="1555" y="615"/>
                    <a:pt x="1717" y="551"/>
                    <a:pt x="1879" y="486"/>
                  </a:cubicBezTo>
                  <a:cubicBezTo>
                    <a:pt x="2041" y="421"/>
                    <a:pt x="2170" y="324"/>
                    <a:pt x="2300" y="259"/>
                  </a:cubicBezTo>
                  <a:cubicBezTo>
                    <a:pt x="2559" y="130"/>
                    <a:pt x="2688" y="0"/>
                    <a:pt x="26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 name="Google Shape;2442;p62"/>
            <p:cNvSpPr/>
            <p:nvPr/>
          </p:nvSpPr>
          <p:spPr>
            <a:xfrm>
              <a:off x="3034425" y="1498625"/>
              <a:ext cx="208075" cy="10100"/>
            </a:xfrm>
            <a:custGeom>
              <a:avLst/>
              <a:gdLst/>
              <a:ahLst/>
              <a:cxnLst/>
              <a:rect l="l" t="t" r="r" b="b"/>
              <a:pathLst>
                <a:path w="8323" h="404" extrusionOk="0">
                  <a:moveTo>
                    <a:pt x="0" y="0"/>
                  </a:moveTo>
                  <a:lnTo>
                    <a:pt x="0" y="33"/>
                  </a:lnTo>
                  <a:cubicBezTo>
                    <a:pt x="0" y="33"/>
                    <a:pt x="2073" y="162"/>
                    <a:pt x="4145" y="292"/>
                  </a:cubicBezTo>
                  <a:cubicBezTo>
                    <a:pt x="4663" y="324"/>
                    <a:pt x="5181" y="324"/>
                    <a:pt x="5700" y="356"/>
                  </a:cubicBezTo>
                  <a:cubicBezTo>
                    <a:pt x="6185" y="389"/>
                    <a:pt x="6639" y="389"/>
                    <a:pt x="7027" y="389"/>
                  </a:cubicBezTo>
                  <a:cubicBezTo>
                    <a:pt x="7286" y="400"/>
                    <a:pt x="7517" y="403"/>
                    <a:pt x="7709" y="403"/>
                  </a:cubicBezTo>
                  <a:cubicBezTo>
                    <a:pt x="8092" y="403"/>
                    <a:pt x="8323" y="389"/>
                    <a:pt x="8323" y="389"/>
                  </a:cubicBezTo>
                  <a:lnTo>
                    <a:pt x="8323" y="356"/>
                  </a:lnTo>
                  <a:cubicBezTo>
                    <a:pt x="8323" y="356"/>
                    <a:pt x="7804" y="292"/>
                    <a:pt x="7027" y="227"/>
                  </a:cubicBezTo>
                  <a:cubicBezTo>
                    <a:pt x="6639" y="227"/>
                    <a:pt x="6185" y="195"/>
                    <a:pt x="5700" y="162"/>
                  </a:cubicBezTo>
                  <a:cubicBezTo>
                    <a:pt x="5214" y="130"/>
                    <a:pt x="4696" y="130"/>
                    <a:pt x="4178" y="130"/>
                  </a:cubicBez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43" name="Google Shape;2443;p62"/>
          <p:cNvGrpSpPr/>
          <p:nvPr/>
        </p:nvGrpSpPr>
        <p:grpSpPr>
          <a:xfrm>
            <a:off x="1122784" y="3018560"/>
            <a:ext cx="188650" cy="182200"/>
            <a:chOff x="1148925" y="2624725"/>
            <a:chExt cx="188650" cy="182200"/>
          </a:xfrm>
        </p:grpSpPr>
        <p:sp>
          <p:nvSpPr>
            <p:cNvPr id="2444" name="Google Shape;2444;p62"/>
            <p:cNvSpPr/>
            <p:nvPr/>
          </p:nvSpPr>
          <p:spPr>
            <a:xfrm>
              <a:off x="1195875" y="2717025"/>
              <a:ext cx="31600" cy="8925"/>
            </a:xfrm>
            <a:custGeom>
              <a:avLst/>
              <a:gdLst/>
              <a:ahLst/>
              <a:cxnLst/>
              <a:rect l="l" t="t" r="r" b="b"/>
              <a:pathLst>
                <a:path w="1264" h="357" extrusionOk="0">
                  <a:moveTo>
                    <a:pt x="1" y="1"/>
                  </a:moveTo>
                  <a:cubicBezTo>
                    <a:pt x="1" y="1"/>
                    <a:pt x="324" y="130"/>
                    <a:pt x="616" y="227"/>
                  </a:cubicBezTo>
                  <a:cubicBezTo>
                    <a:pt x="713" y="260"/>
                    <a:pt x="778" y="292"/>
                    <a:pt x="843" y="324"/>
                  </a:cubicBezTo>
                  <a:cubicBezTo>
                    <a:pt x="907" y="324"/>
                    <a:pt x="1004" y="324"/>
                    <a:pt x="1069" y="357"/>
                  </a:cubicBezTo>
                  <a:cubicBezTo>
                    <a:pt x="1166" y="357"/>
                    <a:pt x="1264" y="324"/>
                    <a:pt x="1264" y="324"/>
                  </a:cubicBezTo>
                  <a:lnTo>
                    <a:pt x="1264" y="292"/>
                  </a:lnTo>
                  <a:cubicBezTo>
                    <a:pt x="1264" y="292"/>
                    <a:pt x="1199" y="260"/>
                    <a:pt x="1102" y="195"/>
                  </a:cubicBezTo>
                  <a:cubicBezTo>
                    <a:pt x="1037" y="162"/>
                    <a:pt x="972" y="130"/>
                    <a:pt x="907" y="98"/>
                  </a:cubicBezTo>
                  <a:cubicBezTo>
                    <a:pt x="810" y="98"/>
                    <a:pt x="745" y="98"/>
                    <a:pt x="648" y="65"/>
                  </a:cubicBezTo>
                  <a:cubicBezTo>
                    <a:pt x="357" y="33"/>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 name="Google Shape;2445;p62"/>
            <p:cNvSpPr/>
            <p:nvPr/>
          </p:nvSpPr>
          <p:spPr>
            <a:xfrm>
              <a:off x="1212075" y="2691125"/>
              <a:ext cx="18650" cy="27550"/>
            </a:xfrm>
            <a:custGeom>
              <a:avLst/>
              <a:gdLst/>
              <a:ahLst/>
              <a:cxnLst/>
              <a:rect l="l" t="t" r="r" b="b"/>
              <a:pathLst>
                <a:path w="746" h="1102" extrusionOk="0">
                  <a:moveTo>
                    <a:pt x="33" y="0"/>
                  </a:moveTo>
                  <a:lnTo>
                    <a:pt x="0" y="33"/>
                  </a:lnTo>
                  <a:cubicBezTo>
                    <a:pt x="0" y="33"/>
                    <a:pt x="162" y="324"/>
                    <a:pt x="324" y="616"/>
                  </a:cubicBezTo>
                  <a:cubicBezTo>
                    <a:pt x="356" y="680"/>
                    <a:pt x="389" y="745"/>
                    <a:pt x="421" y="810"/>
                  </a:cubicBezTo>
                  <a:cubicBezTo>
                    <a:pt x="454" y="875"/>
                    <a:pt x="518" y="939"/>
                    <a:pt x="551" y="972"/>
                  </a:cubicBezTo>
                  <a:cubicBezTo>
                    <a:pt x="648" y="1069"/>
                    <a:pt x="745" y="1101"/>
                    <a:pt x="745" y="1101"/>
                  </a:cubicBezTo>
                  <a:cubicBezTo>
                    <a:pt x="745" y="1101"/>
                    <a:pt x="745" y="1004"/>
                    <a:pt x="680" y="875"/>
                  </a:cubicBezTo>
                  <a:cubicBezTo>
                    <a:pt x="680" y="842"/>
                    <a:pt x="648" y="745"/>
                    <a:pt x="616" y="713"/>
                  </a:cubicBezTo>
                  <a:cubicBezTo>
                    <a:pt x="551" y="648"/>
                    <a:pt x="486" y="583"/>
                    <a:pt x="454" y="518"/>
                  </a:cubicBezTo>
                  <a:cubicBezTo>
                    <a:pt x="259" y="259"/>
                    <a:pt x="33"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 name="Google Shape;2446;p62"/>
            <p:cNvSpPr/>
            <p:nvPr/>
          </p:nvSpPr>
          <p:spPr>
            <a:xfrm>
              <a:off x="1236350" y="2624725"/>
              <a:ext cx="4900" cy="96375"/>
            </a:xfrm>
            <a:custGeom>
              <a:avLst/>
              <a:gdLst/>
              <a:ahLst/>
              <a:cxnLst/>
              <a:rect l="l" t="t" r="r" b="b"/>
              <a:pathLst>
                <a:path w="196" h="3855" extrusionOk="0">
                  <a:moveTo>
                    <a:pt x="98" y="1"/>
                  </a:moveTo>
                  <a:cubicBezTo>
                    <a:pt x="98" y="1"/>
                    <a:pt x="66" y="972"/>
                    <a:pt x="33" y="1912"/>
                  </a:cubicBezTo>
                  <a:cubicBezTo>
                    <a:pt x="1" y="2171"/>
                    <a:pt x="1" y="2397"/>
                    <a:pt x="1" y="2624"/>
                  </a:cubicBezTo>
                  <a:cubicBezTo>
                    <a:pt x="1" y="2851"/>
                    <a:pt x="1" y="3077"/>
                    <a:pt x="1" y="3239"/>
                  </a:cubicBezTo>
                  <a:cubicBezTo>
                    <a:pt x="33" y="3595"/>
                    <a:pt x="66" y="3854"/>
                    <a:pt x="66" y="3854"/>
                  </a:cubicBezTo>
                  <a:lnTo>
                    <a:pt x="98" y="3854"/>
                  </a:lnTo>
                  <a:cubicBezTo>
                    <a:pt x="98" y="3854"/>
                    <a:pt x="130" y="3595"/>
                    <a:pt x="163" y="3239"/>
                  </a:cubicBezTo>
                  <a:cubicBezTo>
                    <a:pt x="195" y="3077"/>
                    <a:pt x="195" y="2851"/>
                    <a:pt x="195" y="2624"/>
                  </a:cubicBezTo>
                  <a:cubicBezTo>
                    <a:pt x="195" y="2397"/>
                    <a:pt x="195" y="2171"/>
                    <a:pt x="195" y="1912"/>
                  </a:cubicBezTo>
                  <a:cubicBezTo>
                    <a:pt x="163" y="972"/>
                    <a:pt x="130" y="1"/>
                    <a:pt x="1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 name="Google Shape;2447;p62"/>
            <p:cNvSpPr/>
            <p:nvPr/>
          </p:nvSpPr>
          <p:spPr>
            <a:xfrm>
              <a:off x="1244450" y="2687875"/>
              <a:ext cx="23500" cy="34850"/>
            </a:xfrm>
            <a:custGeom>
              <a:avLst/>
              <a:gdLst/>
              <a:ahLst/>
              <a:cxnLst/>
              <a:rect l="l" t="t" r="r" b="b"/>
              <a:pathLst>
                <a:path w="940" h="1394" extrusionOk="0">
                  <a:moveTo>
                    <a:pt x="907" y="1"/>
                  </a:moveTo>
                  <a:cubicBezTo>
                    <a:pt x="907" y="1"/>
                    <a:pt x="648" y="325"/>
                    <a:pt x="389" y="648"/>
                  </a:cubicBezTo>
                  <a:cubicBezTo>
                    <a:pt x="324" y="746"/>
                    <a:pt x="260" y="810"/>
                    <a:pt x="195" y="908"/>
                  </a:cubicBezTo>
                  <a:cubicBezTo>
                    <a:pt x="162" y="972"/>
                    <a:pt x="130" y="1069"/>
                    <a:pt x="98" y="1134"/>
                  </a:cubicBezTo>
                  <a:cubicBezTo>
                    <a:pt x="33" y="1296"/>
                    <a:pt x="1" y="1393"/>
                    <a:pt x="1" y="1393"/>
                  </a:cubicBezTo>
                  <a:lnTo>
                    <a:pt x="33" y="1393"/>
                  </a:lnTo>
                  <a:cubicBezTo>
                    <a:pt x="33" y="1393"/>
                    <a:pt x="98" y="1328"/>
                    <a:pt x="227" y="1231"/>
                  </a:cubicBezTo>
                  <a:cubicBezTo>
                    <a:pt x="260" y="1167"/>
                    <a:pt x="324" y="1102"/>
                    <a:pt x="389" y="1005"/>
                  </a:cubicBezTo>
                  <a:cubicBezTo>
                    <a:pt x="422" y="940"/>
                    <a:pt x="486" y="843"/>
                    <a:pt x="519" y="746"/>
                  </a:cubicBezTo>
                  <a:cubicBezTo>
                    <a:pt x="745" y="389"/>
                    <a:pt x="940" y="1"/>
                    <a:pt x="9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 name="Google Shape;2448;p62"/>
            <p:cNvSpPr/>
            <p:nvPr/>
          </p:nvSpPr>
          <p:spPr>
            <a:xfrm>
              <a:off x="1247700" y="2712175"/>
              <a:ext cx="31600" cy="13775"/>
            </a:xfrm>
            <a:custGeom>
              <a:avLst/>
              <a:gdLst/>
              <a:ahLst/>
              <a:cxnLst/>
              <a:rect l="l" t="t" r="r" b="b"/>
              <a:pathLst>
                <a:path w="1264" h="551" extrusionOk="0">
                  <a:moveTo>
                    <a:pt x="1263" y="0"/>
                  </a:moveTo>
                  <a:cubicBezTo>
                    <a:pt x="1263" y="0"/>
                    <a:pt x="939" y="97"/>
                    <a:pt x="615" y="195"/>
                  </a:cubicBezTo>
                  <a:cubicBezTo>
                    <a:pt x="518" y="227"/>
                    <a:pt x="453" y="259"/>
                    <a:pt x="356" y="259"/>
                  </a:cubicBezTo>
                  <a:cubicBezTo>
                    <a:pt x="292" y="292"/>
                    <a:pt x="227" y="356"/>
                    <a:pt x="194" y="389"/>
                  </a:cubicBezTo>
                  <a:cubicBezTo>
                    <a:pt x="65" y="454"/>
                    <a:pt x="0" y="518"/>
                    <a:pt x="0" y="518"/>
                  </a:cubicBezTo>
                  <a:lnTo>
                    <a:pt x="32" y="551"/>
                  </a:lnTo>
                  <a:cubicBezTo>
                    <a:pt x="32" y="551"/>
                    <a:pt x="130" y="551"/>
                    <a:pt x="259" y="518"/>
                  </a:cubicBezTo>
                  <a:cubicBezTo>
                    <a:pt x="292" y="518"/>
                    <a:pt x="389" y="486"/>
                    <a:pt x="453" y="454"/>
                  </a:cubicBezTo>
                  <a:cubicBezTo>
                    <a:pt x="518" y="421"/>
                    <a:pt x="583" y="389"/>
                    <a:pt x="680" y="356"/>
                  </a:cubicBezTo>
                  <a:cubicBezTo>
                    <a:pt x="972" y="195"/>
                    <a:pt x="1263" y="33"/>
                    <a:pt x="1263" y="33"/>
                  </a:cubicBezTo>
                  <a:lnTo>
                    <a:pt x="126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 name="Google Shape;2449;p62"/>
            <p:cNvSpPr/>
            <p:nvPr/>
          </p:nvSpPr>
          <p:spPr>
            <a:xfrm>
              <a:off x="1249300" y="2726750"/>
              <a:ext cx="88275" cy="5675"/>
            </a:xfrm>
            <a:custGeom>
              <a:avLst/>
              <a:gdLst/>
              <a:ahLst/>
              <a:cxnLst/>
              <a:rect l="l" t="t" r="r" b="b"/>
              <a:pathLst>
                <a:path w="3531" h="227" extrusionOk="0">
                  <a:moveTo>
                    <a:pt x="1102" y="0"/>
                  </a:moveTo>
                  <a:cubicBezTo>
                    <a:pt x="908" y="0"/>
                    <a:pt x="713" y="33"/>
                    <a:pt x="551" y="33"/>
                  </a:cubicBezTo>
                  <a:cubicBezTo>
                    <a:pt x="228" y="97"/>
                    <a:pt x="1" y="130"/>
                    <a:pt x="1" y="130"/>
                  </a:cubicBezTo>
                  <a:lnTo>
                    <a:pt x="1" y="162"/>
                  </a:lnTo>
                  <a:cubicBezTo>
                    <a:pt x="1" y="162"/>
                    <a:pt x="228" y="194"/>
                    <a:pt x="551" y="194"/>
                  </a:cubicBezTo>
                  <a:cubicBezTo>
                    <a:pt x="713" y="227"/>
                    <a:pt x="908" y="227"/>
                    <a:pt x="1102" y="227"/>
                  </a:cubicBezTo>
                  <a:cubicBezTo>
                    <a:pt x="1329" y="194"/>
                    <a:pt x="1555" y="194"/>
                    <a:pt x="1782" y="162"/>
                  </a:cubicBezTo>
                  <a:cubicBezTo>
                    <a:pt x="2656" y="97"/>
                    <a:pt x="3531" y="33"/>
                    <a:pt x="3531" y="33"/>
                  </a:cubicBezTo>
                  <a:lnTo>
                    <a:pt x="353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 name="Google Shape;2450;p62"/>
            <p:cNvSpPr/>
            <p:nvPr/>
          </p:nvSpPr>
          <p:spPr>
            <a:xfrm>
              <a:off x="1248500" y="2735650"/>
              <a:ext cx="29175" cy="21875"/>
            </a:xfrm>
            <a:custGeom>
              <a:avLst/>
              <a:gdLst/>
              <a:ahLst/>
              <a:cxnLst/>
              <a:rect l="l" t="t" r="r" b="b"/>
              <a:pathLst>
                <a:path w="1167" h="875" extrusionOk="0">
                  <a:moveTo>
                    <a:pt x="0" y="0"/>
                  </a:moveTo>
                  <a:lnTo>
                    <a:pt x="0" y="33"/>
                  </a:lnTo>
                  <a:cubicBezTo>
                    <a:pt x="0" y="33"/>
                    <a:pt x="33" y="98"/>
                    <a:pt x="130" y="227"/>
                  </a:cubicBezTo>
                  <a:cubicBezTo>
                    <a:pt x="162" y="259"/>
                    <a:pt x="227" y="324"/>
                    <a:pt x="292" y="357"/>
                  </a:cubicBezTo>
                  <a:cubicBezTo>
                    <a:pt x="357" y="421"/>
                    <a:pt x="454" y="454"/>
                    <a:pt x="519" y="518"/>
                  </a:cubicBezTo>
                  <a:cubicBezTo>
                    <a:pt x="842" y="713"/>
                    <a:pt x="1134" y="875"/>
                    <a:pt x="1134" y="875"/>
                  </a:cubicBezTo>
                  <a:lnTo>
                    <a:pt x="1166" y="875"/>
                  </a:lnTo>
                  <a:cubicBezTo>
                    <a:pt x="1166" y="875"/>
                    <a:pt x="907" y="616"/>
                    <a:pt x="616" y="389"/>
                  </a:cubicBezTo>
                  <a:cubicBezTo>
                    <a:pt x="551" y="324"/>
                    <a:pt x="486" y="259"/>
                    <a:pt x="421" y="195"/>
                  </a:cubicBezTo>
                  <a:cubicBezTo>
                    <a:pt x="357" y="162"/>
                    <a:pt x="292" y="130"/>
                    <a:pt x="227" y="98"/>
                  </a:cubicBezTo>
                  <a:cubicBezTo>
                    <a:pt x="98" y="33"/>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 name="Google Shape;2451;p62"/>
            <p:cNvSpPr/>
            <p:nvPr/>
          </p:nvSpPr>
          <p:spPr>
            <a:xfrm>
              <a:off x="1245250" y="2742125"/>
              <a:ext cx="17850" cy="26750"/>
            </a:xfrm>
            <a:custGeom>
              <a:avLst/>
              <a:gdLst/>
              <a:ahLst/>
              <a:cxnLst/>
              <a:rect l="l" t="t" r="r" b="b"/>
              <a:pathLst>
                <a:path w="714" h="1070" extrusionOk="0">
                  <a:moveTo>
                    <a:pt x="33" y="0"/>
                  </a:moveTo>
                  <a:lnTo>
                    <a:pt x="1" y="33"/>
                  </a:lnTo>
                  <a:cubicBezTo>
                    <a:pt x="1" y="33"/>
                    <a:pt x="33" y="98"/>
                    <a:pt x="66" y="227"/>
                  </a:cubicBezTo>
                  <a:cubicBezTo>
                    <a:pt x="98" y="292"/>
                    <a:pt x="98" y="357"/>
                    <a:pt x="163" y="421"/>
                  </a:cubicBezTo>
                  <a:cubicBezTo>
                    <a:pt x="195" y="454"/>
                    <a:pt x="260" y="519"/>
                    <a:pt x="292" y="583"/>
                  </a:cubicBezTo>
                  <a:cubicBezTo>
                    <a:pt x="487" y="842"/>
                    <a:pt x="713" y="1069"/>
                    <a:pt x="713" y="1069"/>
                  </a:cubicBezTo>
                  <a:cubicBezTo>
                    <a:pt x="713" y="1069"/>
                    <a:pt x="584" y="778"/>
                    <a:pt x="422" y="486"/>
                  </a:cubicBezTo>
                  <a:cubicBezTo>
                    <a:pt x="390" y="421"/>
                    <a:pt x="357" y="357"/>
                    <a:pt x="325" y="292"/>
                  </a:cubicBezTo>
                  <a:cubicBezTo>
                    <a:pt x="292" y="227"/>
                    <a:pt x="228" y="195"/>
                    <a:pt x="195" y="130"/>
                  </a:cubicBezTo>
                  <a:cubicBezTo>
                    <a:pt x="98" y="65"/>
                    <a:pt x="33"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 name="Google Shape;2452;p62"/>
            <p:cNvSpPr/>
            <p:nvPr/>
          </p:nvSpPr>
          <p:spPr>
            <a:xfrm>
              <a:off x="1236350" y="2742925"/>
              <a:ext cx="4900" cy="64000"/>
            </a:xfrm>
            <a:custGeom>
              <a:avLst/>
              <a:gdLst/>
              <a:ahLst/>
              <a:cxnLst/>
              <a:rect l="l" t="t" r="r" b="b"/>
              <a:pathLst>
                <a:path w="196" h="2560" extrusionOk="0">
                  <a:moveTo>
                    <a:pt x="66" y="1"/>
                  </a:moveTo>
                  <a:cubicBezTo>
                    <a:pt x="66" y="1"/>
                    <a:pt x="33" y="163"/>
                    <a:pt x="1" y="422"/>
                  </a:cubicBezTo>
                  <a:cubicBezTo>
                    <a:pt x="1" y="519"/>
                    <a:pt x="1" y="681"/>
                    <a:pt x="1" y="810"/>
                  </a:cubicBezTo>
                  <a:cubicBezTo>
                    <a:pt x="1" y="972"/>
                    <a:pt x="1" y="1134"/>
                    <a:pt x="33" y="1296"/>
                  </a:cubicBezTo>
                  <a:cubicBezTo>
                    <a:pt x="66" y="1911"/>
                    <a:pt x="98" y="2559"/>
                    <a:pt x="98" y="2559"/>
                  </a:cubicBezTo>
                  <a:lnTo>
                    <a:pt x="130" y="2559"/>
                  </a:lnTo>
                  <a:cubicBezTo>
                    <a:pt x="130" y="2559"/>
                    <a:pt x="163" y="1911"/>
                    <a:pt x="195" y="1296"/>
                  </a:cubicBezTo>
                  <a:cubicBezTo>
                    <a:pt x="195" y="1134"/>
                    <a:pt x="195" y="972"/>
                    <a:pt x="195" y="810"/>
                  </a:cubicBezTo>
                  <a:cubicBezTo>
                    <a:pt x="195" y="681"/>
                    <a:pt x="195" y="519"/>
                    <a:pt x="163" y="422"/>
                  </a:cubicBezTo>
                  <a:cubicBezTo>
                    <a:pt x="130" y="163"/>
                    <a:pt x="98" y="1"/>
                    <a:pt x="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 name="Google Shape;2453;p62"/>
            <p:cNvSpPr/>
            <p:nvPr/>
          </p:nvSpPr>
          <p:spPr>
            <a:xfrm>
              <a:off x="1210450" y="2741325"/>
              <a:ext cx="21875" cy="25100"/>
            </a:xfrm>
            <a:custGeom>
              <a:avLst/>
              <a:gdLst/>
              <a:ahLst/>
              <a:cxnLst/>
              <a:rect l="l" t="t" r="r" b="b"/>
              <a:pathLst>
                <a:path w="875" h="1004" extrusionOk="0">
                  <a:moveTo>
                    <a:pt x="875" y="0"/>
                  </a:moveTo>
                  <a:cubicBezTo>
                    <a:pt x="875" y="0"/>
                    <a:pt x="778" y="32"/>
                    <a:pt x="681" y="130"/>
                  </a:cubicBezTo>
                  <a:cubicBezTo>
                    <a:pt x="616" y="162"/>
                    <a:pt x="583" y="194"/>
                    <a:pt x="519" y="259"/>
                  </a:cubicBezTo>
                  <a:cubicBezTo>
                    <a:pt x="486" y="324"/>
                    <a:pt x="421" y="389"/>
                    <a:pt x="389" y="453"/>
                  </a:cubicBezTo>
                  <a:cubicBezTo>
                    <a:pt x="195" y="712"/>
                    <a:pt x="0" y="972"/>
                    <a:pt x="0" y="972"/>
                  </a:cubicBezTo>
                  <a:lnTo>
                    <a:pt x="33" y="1004"/>
                  </a:lnTo>
                  <a:cubicBezTo>
                    <a:pt x="33" y="1004"/>
                    <a:pt x="260" y="777"/>
                    <a:pt x="519" y="551"/>
                  </a:cubicBezTo>
                  <a:cubicBezTo>
                    <a:pt x="551" y="486"/>
                    <a:pt x="616" y="453"/>
                    <a:pt x="681" y="389"/>
                  </a:cubicBezTo>
                  <a:cubicBezTo>
                    <a:pt x="713" y="324"/>
                    <a:pt x="778" y="259"/>
                    <a:pt x="810" y="227"/>
                  </a:cubicBezTo>
                  <a:cubicBezTo>
                    <a:pt x="842" y="97"/>
                    <a:pt x="875" y="32"/>
                    <a:pt x="875" y="32"/>
                  </a:cubicBezTo>
                  <a:lnTo>
                    <a:pt x="87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 name="Google Shape;2454;p62"/>
            <p:cNvSpPr/>
            <p:nvPr/>
          </p:nvSpPr>
          <p:spPr>
            <a:xfrm>
              <a:off x="1202350" y="2738075"/>
              <a:ext cx="25125" cy="12175"/>
            </a:xfrm>
            <a:custGeom>
              <a:avLst/>
              <a:gdLst/>
              <a:ahLst/>
              <a:cxnLst/>
              <a:rect l="l" t="t" r="r" b="b"/>
              <a:pathLst>
                <a:path w="1005" h="487" extrusionOk="0">
                  <a:moveTo>
                    <a:pt x="1005" y="1"/>
                  </a:moveTo>
                  <a:cubicBezTo>
                    <a:pt x="1005" y="1"/>
                    <a:pt x="940" y="1"/>
                    <a:pt x="810" y="33"/>
                  </a:cubicBezTo>
                  <a:cubicBezTo>
                    <a:pt x="778" y="33"/>
                    <a:pt x="713" y="33"/>
                    <a:pt x="648" y="65"/>
                  </a:cubicBezTo>
                  <a:cubicBezTo>
                    <a:pt x="584" y="98"/>
                    <a:pt x="519" y="130"/>
                    <a:pt x="486" y="162"/>
                  </a:cubicBezTo>
                  <a:cubicBezTo>
                    <a:pt x="227" y="324"/>
                    <a:pt x="1" y="486"/>
                    <a:pt x="1" y="486"/>
                  </a:cubicBezTo>
                  <a:cubicBezTo>
                    <a:pt x="1" y="486"/>
                    <a:pt x="292" y="421"/>
                    <a:pt x="551" y="324"/>
                  </a:cubicBezTo>
                  <a:cubicBezTo>
                    <a:pt x="616" y="292"/>
                    <a:pt x="681" y="292"/>
                    <a:pt x="745" y="260"/>
                  </a:cubicBezTo>
                  <a:cubicBezTo>
                    <a:pt x="810" y="227"/>
                    <a:pt x="843" y="195"/>
                    <a:pt x="875" y="162"/>
                  </a:cubicBezTo>
                  <a:cubicBezTo>
                    <a:pt x="972" y="98"/>
                    <a:pt x="1005" y="33"/>
                    <a:pt x="1005" y="33"/>
                  </a:cubicBezTo>
                  <a:lnTo>
                    <a:pt x="100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 name="Google Shape;2455;p62"/>
            <p:cNvSpPr/>
            <p:nvPr/>
          </p:nvSpPr>
          <p:spPr>
            <a:xfrm>
              <a:off x="1148925" y="2727550"/>
              <a:ext cx="76925" cy="5700"/>
            </a:xfrm>
            <a:custGeom>
              <a:avLst/>
              <a:gdLst/>
              <a:ahLst/>
              <a:cxnLst/>
              <a:rect l="l" t="t" r="r" b="b"/>
              <a:pathLst>
                <a:path w="3077" h="228" extrusionOk="0">
                  <a:moveTo>
                    <a:pt x="0" y="1"/>
                  </a:moveTo>
                  <a:lnTo>
                    <a:pt x="0" y="33"/>
                  </a:lnTo>
                  <a:cubicBezTo>
                    <a:pt x="0" y="33"/>
                    <a:pt x="778" y="98"/>
                    <a:pt x="1522" y="162"/>
                  </a:cubicBezTo>
                  <a:cubicBezTo>
                    <a:pt x="1717" y="195"/>
                    <a:pt x="1911" y="195"/>
                    <a:pt x="2105" y="227"/>
                  </a:cubicBezTo>
                  <a:cubicBezTo>
                    <a:pt x="2267" y="227"/>
                    <a:pt x="2461" y="227"/>
                    <a:pt x="2591" y="195"/>
                  </a:cubicBezTo>
                  <a:cubicBezTo>
                    <a:pt x="2882" y="195"/>
                    <a:pt x="3077" y="162"/>
                    <a:pt x="3077" y="162"/>
                  </a:cubicBezTo>
                  <a:lnTo>
                    <a:pt x="3077" y="130"/>
                  </a:lnTo>
                  <a:cubicBezTo>
                    <a:pt x="3077" y="130"/>
                    <a:pt x="2882" y="98"/>
                    <a:pt x="2591" y="33"/>
                  </a:cubicBezTo>
                  <a:cubicBezTo>
                    <a:pt x="2461" y="33"/>
                    <a:pt x="2300" y="1"/>
                    <a:pt x="21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Shape 2459"/>
        <p:cNvGrpSpPr/>
        <p:nvPr/>
      </p:nvGrpSpPr>
      <p:grpSpPr>
        <a:xfrm>
          <a:off x="0" y="0"/>
          <a:ext cx="0" cy="0"/>
          <a:chOff x="0" y="0"/>
          <a:chExt cx="0" cy="0"/>
        </a:xfrm>
      </p:grpSpPr>
      <p:sp>
        <p:nvSpPr>
          <p:cNvPr id="2460" name="Google Shape;2460;p63"/>
          <p:cNvSpPr txBox="1">
            <a:spLocks noGrp="1"/>
          </p:cNvSpPr>
          <p:nvPr>
            <p:ph type="title"/>
          </p:nvPr>
        </p:nvSpPr>
        <p:spPr>
          <a:xfrm>
            <a:off x="713100" y="539400"/>
            <a:ext cx="77178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TIEFE GEDANKEN</a:t>
            </a:r>
            <a:endParaRPr/>
          </a:p>
        </p:txBody>
      </p:sp>
      <p:cxnSp>
        <p:nvCxnSpPr>
          <p:cNvPr id="2461" name="Google Shape;2461;p63"/>
          <p:cNvCxnSpPr/>
          <p:nvPr/>
        </p:nvCxnSpPr>
        <p:spPr>
          <a:xfrm>
            <a:off x="2800950" y="1111125"/>
            <a:ext cx="3542100" cy="0"/>
          </a:xfrm>
          <a:prstGeom prst="straightConnector1">
            <a:avLst/>
          </a:prstGeom>
          <a:noFill/>
          <a:ln w="19050" cap="flat" cmpd="sng">
            <a:solidFill>
              <a:schemeClr val="dk1"/>
            </a:solidFill>
            <a:prstDash val="solid"/>
            <a:round/>
            <a:headEnd type="none" w="med" len="med"/>
            <a:tailEnd type="none" w="med" len="med"/>
          </a:ln>
        </p:spPr>
      </p:cxnSp>
      <p:grpSp>
        <p:nvGrpSpPr>
          <p:cNvPr id="2462" name="Google Shape;2462;p63"/>
          <p:cNvGrpSpPr/>
          <p:nvPr/>
        </p:nvGrpSpPr>
        <p:grpSpPr>
          <a:xfrm>
            <a:off x="3843220" y="1530843"/>
            <a:ext cx="1455889" cy="3012162"/>
            <a:chOff x="3843220" y="1530843"/>
            <a:chExt cx="1455889" cy="3012162"/>
          </a:xfrm>
        </p:grpSpPr>
        <p:sp>
          <p:nvSpPr>
            <p:cNvPr id="2463" name="Google Shape;2463;p63"/>
            <p:cNvSpPr/>
            <p:nvPr/>
          </p:nvSpPr>
          <p:spPr>
            <a:xfrm>
              <a:off x="4018459" y="2606194"/>
              <a:ext cx="1134744" cy="1936810"/>
            </a:xfrm>
            <a:custGeom>
              <a:avLst/>
              <a:gdLst/>
              <a:ahLst/>
              <a:cxnLst/>
              <a:rect l="l" t="t" r="r" b="b"/>
              <a:pathLst>
                <a:path w="64750" h="110517" extrusionOk="0">
                  <a:moveTo>
                    <a:pt x="52610" y="1506"/>
                  </a:moveTo>
                  <a:cubicBezTo>
                    <a:pt x="52970" y="1506"/>
                    <a:pt x="53330" y="1588"/>
                    <a:pt x="53690" y="1588"/>
                  </a:cubicBezTo>
                  <a:cubicBezTo>
                    <a:pt x="54573" y="1664"/>
                    <a:pt x="55457" y="1690"/>
                    <a:pt x="56340" y="1690"/>
                  </a:cubicBezTo>
                  <a:cubicBezTo>
                    <a:pt x="57707" y="1690"/>
                    <a:pt x="59074" y="1627"/>
                    <a:pt x="60442" y="1588"/>
                  </a:cubicBezTo>
                  <a:cubicBezTo>
                    <a:pt x="60956" y="1588"/>
                    <a:pt x="61471" y="1652"/>
                    <a:pt x="62049" y="1652"/>
                  </a:cubicBezTo>
                  <a:cubicBezTo>
                    <a:pt x="62371" y="1717"/>
                    <a:pt x="62628" y="1910"/>
                    <a:pt x="62628" y="2231"/>
                  </a:cubicBezTo>
                  <a:cubicBezTo>
                    <a:pt x="62692" y="2810"/>
                    <a:pt x="62757" y="3324"/>
                    <a:pt x="62757" y="3839"/>
                  </a:cubicBezTo>
                  <a:cubicBezTo>
                    <a:pt x="62821" y="4675"/>
                    <a:pt x="62757" y="4739"/>
                    <a:pt x="61021" y="4803"/>
                  </a:cubicBezTo>
                  <a:cubicBezTo>
                    <a:pt x="59670" y="5060"/>
                    <a:pt x="57806" y="5253"/>
                    <a:pt x="55941" y="5382"/>
                  </a:cubicBezTo>
                  <a:cubicBezTo>
                    <a:pt x="53833" y="5499"/>
                    <a:pt x="51725" y="5776"/>
                    <a:pt x="49617" y="5776"/>
                  </a:cubicBezTo>
                  <a:cubicBezTo>
                    <a:pt x="49410" y="5776"/>
                    <a:pt x="49203" y="5773"/>
                    <a:pt x="48997" y="5768"/>
                  </a:cubicBezTo>
                  <a:cubicBezTo>
                    <a:pt x="48840" y="5764"/>
                    <a:pt x="48684" y="5762"/>
                    <a:pt x="48527" y="5762"/>
                  </a:cubicBezTo>
                  <a:cubicBezTo>
                    <a:pt x="46336" y="5762"/>
                    <a:pt x="44106" y="6110"/>
                    <a:pt x="41911" y="6110"/>
                  </a:cubicBezTo>
                  <a:cubicBezTo>
                    <a:pt x="41614" y="6110"/>
                    <a:pt x="41319" y="6104"/>
                    <a:pt x="41024" y="6089"/>
                  </a:cubicBezTo>
                  <a:cubicBezTo>
                    <a:pt x="39609" y="5961"/>
                    <a:pt x="38130" y="6089"/>
                    <a:pt x="36716" y="5896"/>
                  </a:cubicBezTo>
                  <a:cubicBezTo>
                    <a:pt x="36491" y="5864"/>
                    <a:pt x="36265" y="5852"/>
                    <a:pt x="36040" y="5852"/>
                  </a:cubicBezTo>
                  <a:cubicBezTo>
                    <a:pt x="35365" y="5852"/>
                    <a:pt x="34690" y="5961"/>
                    <a:pt x="34015" y="5961"/>
                  </a:cubicBezTo>
                  <a:cubicBezTo>
                    <a:pt x="32536" y="5896"/>
                    <a:pt x="31057" y="5896"/>
                    <a:pt x="29514" y="5896"/>
                  </a:cubicBezTo>
                  <a:cubicBezTo>
                    <a:pt x="29048" y="5912"/>
                    <a:pt x="28578" y="5916"/>
                    <a:pt x="28105" y="5916"/>
                  </a:cubicBezTo>
                  <a:cubicBezTo>
                    <a:pt x="27631" y="5916"/>
                    <a:pt x="27155" y="5912"/>
                    <a:pt x="26677" y="5912"/>
                  </a:cubicBezTo>
                  <a:cubicBezTo>
                    <a:pt x="25720" y="5912"/>
                    <a:pt x="24756" y="5928"/>
                    <a:pt x="23792" y="6025"/>
                  </a:cubicBezTo>
                  <a:cubicBezTo>
                    <a:pt x="23381" y="6083"/>
                    <a:pt x="22965" y="6106"/>
                    <a:pt x="22545" y="6106"/>
                  </a:cubicBezTo>
                  <a:cubicBezTo>
                    <a:pt x="21582" y="6106"/>
                    <a:pt x="20597" y="5986"/>
                    <a:pt x="19612" y="5896"/>
                  </a:cubicBezTo>
                  <a:cubicBezTo>
                    <a:pt x="18005" y="5703"/>
                    <a:pt x="16333" y="5768"/>
                    <a:pt x="14725" y="5703"/>
                  </a:cubicBezTo>
                  <a:cubicBezTo>
                    <a:pt x="13246" y="5703"/>
                    <a:pt x="11832" y="5510"/>
                    <a:pt x="10417" y="5446"/>
                  </a:cubicBezTo>
                  <a:cubicBezTo>
                    <a:pt x="8746" y="5318"/>
                    <a:pt x="7074" y="5382"/>
                    <a:pt x="5402" y="5060"/>
                  </a:cubicBezTo>
                  <a:cubicBezTo>
                    <a:pt x="4373" y="4932"/>
                    <a:pt x="3409" y="4739"/>
                    <a:pt x="2380" y="4739"/>
                  </a:cubicBezTo>
                  <a:cubicBezTo>
                    <a:pt x="2337" y="4750"/>
                    <a:pt x="2298" y="4755"/>
                    <a:pt x="2262" y="4755"/>
                  </a:cubicBezTo>
                  <a:cubicBezTo>
                    <a:pt x="2084" y="4755"/>
                    <a:pt x="1994" y="4621"/>
                    <a:pt x="1994" y="4353"/>
                  </a:cubicBezTo>
                  <a:cubicBezTo>
                    <a:pt x="1866" y="3581"/>
                    <a:pt x="1994" y="2874"/>
                    <a:pt x="2123" y="2103"/>
                  </a:cubicBezTo>
                  <a:cubicBezTo>
                    <a:pt x="2169" y="1643"/>
                    <a:pt x="2576" y="1578"/>
                    <a:pt x="2945" y="1578"/>
                  </a:cubicBezTo>
                  <a:cubicBezTo>
                    <a:pt x="3093" y="1578"/>
                    <a:pt x="3234" y="1588"/>
                    <a:pt x="3344" y="1588"/>
                  </a:cubicBezTo>
                  <a:cubicBezTo>
                    <a:pt x="5147" y="1628"/>
                    <a:pt x="6924" y="1718"/>
                    <a:pt x="8707" y="1718"/>
                  </a:cubicBezTo>
                  <a:cubicBezTo>
                    <a:pt x="9787" y="1718"/>
                    <a:pt x="10869" y="1685"/>
                    <a:pt x="11961" y="1588"/>
                  </a:cubicBezTo>
                  <a:cubicBezTo>
                    <a:pt x="12063" y="1575"/>
                    <a:pt x="12169" y="1570"/>
                    <a:pt x="12276" y="1570"/>
                  </a:cubicBezTo>
                  <a:cubicBezTo>
                    <a:pt x="12704" y="1570"/>
                    <a:pt x="13156" y="1652"/>
                    <a:pt x="13568" y="1652"/>
                  </a:cubicBezTo>
                  <a:cubicBezTo>
                    <a:pt x="13954" y="1665"/>
                    <a:pt x="14337" y="1670"/>
                    <a:pt x="14719" y="1670"/>
                  </a:cubicBezTo>
                  <a:cubicBezTo>
                    <a:pt x="16245" y="1670"/>
                    <a:pt x="17747" y="1588"/>
                    <a:pt x="19291" y="1588"/>
                  </a:cubicBezTo>
                  <a:cubicBezTo>
                    <a:pt x="20223" y="1588"/>
                    <a:pt x="21171" y="1572"/>
                    <a:pt x="22120" y="1572"/>
                  </a:cubicBezTo>
                  <a:cubicBezTo>
                    <a:pt x="23068" y="1572"/>
                    <a:pt x="24017" y="1588"/>
                    <a:pt x="24949" y="1652"/>
                  </a:cubicBezTo>
                  <a:cubicBezTo>
                    <a:pt x="25609" y="1688"/>
                    <a:pt x="26268" y="1702"/>
                    <a:pt x="26928" y="1702"/>
                  </a:cubicBezTo>
                  <a:cubicBezTo>
                    <a:pt x="28978" y="1702"/>
                    <a:pt x="31032" y="1571"/>
                    <a:pt x="33103" y="1571"/>
                  </a:cubicBezTo>
                  <a:cubicBezTo>
                    <a:pt x="33940" y="1571"/>
                    <a:pt x="34779" y="1592"/>
                    <a:pt x="35622" y="1652"/>
                  </a:cubicBezTo>
                  <a:cubicBezTo>
                    <a:pt x="36078" y="1698"/>
                    <a:pt x="36534" y="1715"/>
                    <a:pt x="36991" y="1715"/>
                  </a:cubicBezTo>
                  <a:cubicBezTo>
                    <a:pt x="38283" y="1715"/>
                    <a:pt x="39576" y="1580"/>
                    <a:pt x="40868" y="1580"/>
                  </a:cubicBezTo>
                  <a:cubicBezTo>
                    <a:pt x="41049" y="1580"/>
                    <a:pt x="41229" y="1582"/>
                    <a:pt x="41409" y="1588"/>
                  </a:cubicBezTo>
                  <a:cubicBezTo>
                    <a:pt x="41978" y="1624"/>
                    <a:pt x="42547" y="1635"/>
                    <a:pt x="43114" y="1635"/>
                  </a:cubicBezTo>
                  <a:cubicBezTo>
                    <a:pt x="44032" y="1635"/>
                    <a:pt x="44947" y="1606"/>
                    <a:pt x="45852" y="1606"/>
                  </a:cubicBezTo>
                  <a:cubicBezTo>
                    <a:pt x="46411" y="1606"/>
                    <a:pt x="46967" y="1617"/>
                    <a:pt x="47518" y="1652"/>
                  </a:cubicBezTo>
                  <a:cubicBezTo>
                    <a:pt x="48263" y="1712"/>
                    <a:pt x="49007" y="1758"/>
                    <a:pt x="49752" y="1758"/>
                  </a:cubicBezTo>
                  <a:cubicBezTo>
                    <a:pt x="50615" y="1758"/>
                    <a:pt x="51477" y="1696"/>
                    <a:pt x="52340" y="1524"/>
                  </a:cubicBezTo>
                  <a:cubicBezTo>
                    <a:pt x="52430" y="1511"/>
                    <a:pt x="52520" y="1506"/>
                    <a:pt x="52610" y="1506"/>
                  </a:cubicBezTo>
                  <a:close/>
                  <a:moveTo>
                    <a:pt x="2208" y="5661"/>
                  </a:moveTo>
                  <a:cubicBezTo>
                    <a:pt x="2342" y="5661"/>
                    <a:pt x="2499" y="5703"/>
                    <a:pt x="2573" y="5703"/>
                  </a:cubicBezTo>
                  <a:cubicBezTo>
                    <a:pt x="4695" y="5832"/>
                    <a:pt x="6559" y="6411"/>
                    <a:pt x="8553" y="6604"/>
                  </a:cubicBezTo>
                  <a:cubicBezTo>
                    <a:pt x="9967" y="6668"/>
                    <a:pt x="11382" y="6604"/>
                    <a:pt x="12796" y="6732"/>
                  </a:cubicBezTo>
                  <a:cubicBezTo>
                    <a:pt x="14018" y="6796"/>
                    <a:pt x="15240" y="6989"/>
                    <a:pt x="16397" y="7054"/>
                  </a:cubicBezTo>
                  <a:cubicBezTo>
                    <a:pt x="17389" y="7054"/>
                    <a:pt x="18381" y="7195"/>
                    <a:pt x="19373" y="7195"/>
                  </a:cubicBezTo>
                  <a:cubicBezTo>
                    <a:pt x="19539" y="7195"/>
                    <a:pt x="19704" y="7191"/>
                    <a:pt x="19869" y="7182"/>
                  </a:cubicBezTo>
                  <a:cubicBezTo>
                    <a:pt x="20480" y="7150"/>
                    <a:pt x="21107" y="7134"/>
                    <a:pt x="21742" y="7134"/>
                  </a:cubicBezTo>
                  <a:cubicBezTo>
                    <a:pt x="22377" y="7134"/>
                    <a:pt x="23020" y="7150"/>
                    <a:pt x="23663" y="7182"/>
                  </a:cubicBezTo>
                  <a:cubicBezTo>
                    <a:pt x="25304" y="7221"/>
                    <a:pt x="26945" y="7284"/>
                    <a:pt x="28600" y="7284"/>
                  </a:cubicBezTo>
                  <a:cubicBezTo>
                    <a:pt x="29669" y="7284"/>
                    <a:pt x="30744" y="7258"/>
                    <a:pt x="31829" y="7182"/>
                  </a:cubicBezTo>
                  <a:cubicBezTo>
                    <a:pt x="31988" y="7175"/>
                    <a:pt x="32147" y="7172"/>
                    <a:pt x="32305" y="7172"/>
                  </a:cubicBezTo>
                  <a:cubicBezTo>
                    <a:pt x="33391" y="7172"/>
                    <a:pt x="34447" y="7321"/>
                    <a:pt x="35532" y="7321"/>
                  </a:cubicBezTo>
                  <a:cubicBezTo>
                    <a:pt x="35690" y="7321"/>
                    <a:pt x="35849" y="7318"/>
                    <a:pt x="36008" y="7311"/>
                  </a:cubicBezTo>
                  <a:cubicBezTo>
                    <a:pt x="37918" y="7220"/>
                    <a:pt x="39860" y="7129"/>
                    <a:pt x="41788" y="7129"/>
                  </a:cubicBezTo>
                  <a:cubicBezTo>
                    <a:pt x="42587" y="7129"/>
                    <a:pt x="43383" y="7145"/>
                    <a:pt x="44174" y="7182"/>
                  </a:cubicBezTo>
                  <a:cubicBezTo>
                    <a:pt x="46296" y="7182"/>
                    <a:pt x="48418" y="7054"/>
                    <a:pt x="50540" y="6861"/>
                  </a:cubicBezTo>
                  <a:cubicBezTo>
                    <a:pt x="53112" y="6604"/>
                    <a:pt x="55748" y="6796"/>
                    <a:pt x="58320" y="6346"/>
                  </a:cubicBezTo>
                  <a:cubicBezTo>
                    <a:pt x="59606" y="6089"/>
                    <a:pt x="60892" y="5768"/>
                    <a:pt x="62178" y="5703"/>
                  </a:cubicBezTo>
                  <a:cubicBezTo>
                    <a:pt x="62241" y="5695"/>
                    <a:pt x="62300" y="5691"/>
                    <a:pt x="62353" y="5691"/>
                  </a:cubicBezTo>
                  <a:cubicBezTo>
                    <a:pt x="62736" y="5691"/>
                    <a:pt x="62877" y="5895"/>
                    <a:pt x="62821" y="6346"/>
                  </a:cubicBezTo>
                  <a:cubicBezTo>
                    <a:pt x="62757" y="7632"/>
                    <a:pt x="62757" y="7761"/>
                    <a:pt x="61535" y="7761"/>
                  </a:cubicBezTo>
                  <a:cubicBezTo>
                    <a:pt x="60056" y="7761"/>
                    <a:pt x="58577" y="8147"/>
                    <a:pt x="57098" y="8211"/>
                  </a:cubicBezTo>
                  <a:cubicBezTo>
                    <a:pt x="55234" y="8340"/>
                    <a:pt x="53369" y="8790"/>
                    <a:pt x="51440" y="8790"/>
                  </a:cubicBezTo>
                  <a:cubicBezTo>
                    <a:pt x="51266" y="8784"/>
                    <a:pt x="51092" y="8781"/>
                    <a:pt x="50919" y="8781"/>
                  </a:cubicBezTo>
                  <a:cubicBezTo>
                    <a:pt x="49163" y="8781"/>
                    <a:pt x="47402" y="9053"/>
                    <a:pt x="45589" y="9111"/>
                  </a:cubicBezTo>
                  <a:cubicBezTo>
                    <a:pt x="44946" y="9111"/>
                    <a:pt x="44303" y="9083"/>
                    <a:pt x="43660" y="9083"/>
                  </a:cubicBezTo>
                  <a:cubicBezTo>
                    <a:pt x="43338" y="9083"/>
                    <a:pt x="43017" y="9090"/>
                    <a:pt x="42695" y="9111"/>
                  </a:cubicBezTo>
                  <a:cubicBezTo>
                    <a:pt x="42295" y="9156"/>
                    <a:pt x="41898" y="9173"/>
                    <a:pt x="41502" y="9173"/>
                  </a:cubicBezTo>
                  <a:cubicBezTo>
                    <a:pt x="40184" y="9173"/>
                    <a:pt x="38887" y="8983"/>
                    <a:pt x="37551" y="8983"/>
                  </a:cubicBezTo>
                  <a:cubicBezTo>
                    <a:pt x="35598" y="9022"/>
                    <a:pt x="33644" y="9084"/>
                    <a:pt x="31677" y="9084"/>
                  </a:cubicBezTo>
                  <a:cubicBezTo>
                    <a:pt x="30406" y="9084"/>
                    <a:pt x="29129" y="9058"/>
                    <a:pt x="27842" y="8983"/>
                  </a:cubicBezTo>
                  <a:cubicBezTo>
                    <a:pt x="27228" y="8927"/>
                    <a:pt x="26589" y="8883"/>
                    <a:pt x="25948" y="8883"/>
                  </a:cubicBezTo>
                  <a:cubicBezTo>
                    <a:pt x="25112" y="8883"/>
                    <a:pt x="24270" y="8957"/>
                    <a:pt x="23470" y="9175"/>
                  </a:cubicBezTo>
                  <a:cubicBezTo>
                    <a:pt x="23312" y="9228"/>
                    <a:pt x="23159" y="9247"/>
                    <a:pt x="23008" y="9247"/>
                  </a:cubicBezTo>
                  <a:cubicBezTo>
                    <a:pt x="22606" y="9247"/>
                    <a:pt x="22219" y="9111"/>
                    <a:pt x="21798" y="9111"/>
                  </a:cubicBezTo>
                  <a:cubicBezTo>
                    <a:pt x="21513" y="9098"/>
                    <a:pt x="21228" y="9093"/>
                    <a:pt x="20942" y="9093"/>
                  </a:cubicBezTo>
                  <a:cubicBezTo>
                    <a:pt x="20163" y="9093"/>
                    <a:pt x="19383" y="9130"/>
                    <a:pt x="18603" y="9130"/>
                  </a:cubicBezTo>
                  <a:cubicBezTo>
                    <a:pt x="18318" y="9130"/>
                    <a:pt x="18033" y="9125"/>
                    <a:pt x="17747" y="9111"/>
                  </a:cubicBezTo>
                  <a:cubicBezTo>
                    <a:pt x="16011" y="8983"/>
                    <a:pt x="14275" y="8854"/>
                    <a:pt x="12475" y="8725"/>
                  </a:cubicBezTo>
                  <a:cubicBezTo>
                    <a:pt x="10353" y="8597"/>
                    <a:pt x="8295" y="8275"/>
                    <a:pt x="6174" y="8018"/>
                  </a:cubicBezTo>
                  <a:cubicBezTo>
                    <a:pt x="5174" y="7907"/>
                    <a:pt x="4175" y="7748"/>
                    <a:pt x="3176" y="7748"/>
                  </a:cubicBezTo>
                  <a:cubicBezTo>
                    <a:pt x="3018" y="7748"/>
                    <a:pt x="2860" y="7752"/>
                    <a:pt x="2701" y="7761"/>
                  </a:cubicBezTo>
                  <a:cubicBezTo>
                    <a:pt x="2380" y="7761"/>
                    <a:pt x="2058" y="7697"/>
                    <a:pt x="1994" y="7311"/>
                  </a:cubicBezTo>
                  <a:cubicBezTo>
                    <a:pt x="1866" y="6796"/>
                    <a:pt x="1737" y="6218"/>
                    <a:pt x="1994" y="5768"/>
                  </a:cubicBezTo>
                  <a:cubicBezTo>
                    <a:pt x="2022" y="5685"/>
                    <a:pt x="2108" y="5661"/>
                    <a:pt x="2208" y="5661"/>
                  </a:cubicBezTo>
                  <a:close/>
                  <a:moveTo>
                    <a:pt x="62350" y="8639"/>
                  </a:moveTo>
                  <a:cubicBezTo>
                    <a:pt x="62499" y="8639"/>
                    <a:pt x="62499" y="8733"/>
                    <a:pt x="62499" y="8983"/>
                  </a:cubicBezTo>
                  <a:cubicBezTo>
                    <a:pt x="62499" y="10912"/>
                    <a:pt x="62049" y="12776"/>
                    <a:pt x="61599" y="14641"/>
                  </a:cubicBezTo>
                  <a:cubicBezTo>
                    <a:pt x="61085" y="16570"/>
                    <a:pt x="60378" y="18370"/>
                    <a:pt x="59606" y="20171"/>
                  </a:cubicBezTo>
                  <a:cubicBezTo>
                    <a:pt x="59027" y="21521"/>
                    <a:pt x="58191" y="22743"/>
                    <a:pt x="57355" y="23900"/>
                  </a:cubicBezTo>
                  <a:cubicBezTo>
                    <a:pt x="56198" y="25443"/>
                    <a:pt x="55169" y="26986"/>
                    <a:pt x="53948" y="28465"/>
                  </a:cubicBezTo>
                  <a:cubicBezTo>
                    <a:pt x="53305" y="29301"/>
                    <a:pt x="52404" y="29880"/>
                    <a:pt x="51697" y="30651"/>
                  </a:cubicBezTo>
                  <a:cubicBezTo>
                    <a:pt x="50090" y="32323"/>
                    <a:pt x="48161" y="33673"/>
                    <a:pt x="46167" y="34959"/>
                  </a:cubicBezTo>
                  <a:cubicBezTo>
                    <a:pt x="44946" y="35667"/>
                    <a:pt x="43788" y="36374"/>
                    <a:pt x="42438" y="36695"/>
                  </a:cubicBezTo>
                  <a:cubicBezTo>
                    <a:pt x="42181" y="36760"/>
                    <a:pt x="41988" y="37017"/>
                    <a:pt x="41667" y="37210"/>
                  </a:cubicBezTo>
                  <a:cubicBezTo>
                    <a:pt x="40188" y="38046"/>
                    <a:pt x="38452" y="38239"/>
                    <a:pt x="37037" y="39267"/>
                  </a:cubicBezTo>
                  <a:cubicBezTo>
                    <a:pt x="36716" y="39460"/>
                    <a:pt x="36394" y="39267"/>
                    <a:pt x="36137" y="39525"/>
                  </a:cubicBezTo>
                  <a:cubicBezTo>
                    <a:pt x="35751" y="39975"/>
                    <a:pt x="36008" y="40811"/>
                    <a:pt x="36587" y="41068"/>
                  </a:cubicBezTo>
                  <a:cubicBezTo>
                    <a:pt x="37873" y="41518"/>
                    <a:pt x="39095" y="42225"/>
                    <a:pt x="40445" y="42547"/>
                  </a:cubicBezTo>
                  <a:cubicBezTo>
                    <a:pt x="40895" y="42675"/>
                    <a:pt x="41152" y="42997"/>
                    <a:pt x="41602" y="43125"/>
                  </a:cubicBezTo>
                  <a:cubicBezTo>
                    <a:pt x="41731" y="43190"/>
                    <a:pt x="41924" y="43254"/>
                    <a:pt x="41924" y="43511"/>
                  </a:cubicBezTo>
                  <a:cubicBezTo>
                    <a:pt x="41859" y="43704"/>
                    <a:pt x="41602" y="43768"/>
                    <a:pt x="41474" y="43768"/>
                  </a:cubicBezTo>
                  <a:cubicBezTo>
                    <a:pt x="40930" y="43768"/>
                    <a:pt x="40424" y="43958"/>
                    <a:pt x="39926" y="43958"/>
                  </a:cubicBezTo>
                  <a:cubicBezTo>
                    <a:pt x="39777" y="43958"/>
                    <a:pt x="39629" y="43941"/>
                    <a:pt x="39480" y="43897"/>
                  </a:cubicBezTo>
                  <a:cubicBezTo>
                    <a:pt x="39250" y="43963"/>
                    <a:pt x="39029" y="43986"/>
                    <a:pt x="38811" y="43986"/>
                  </a:cubicBezTo>
                  <a:cubicBezTo>
                    <a:pt x="38245" y="43986"/>
                    <a:pt x="37706" y="43825"/>
                    <a:pt x="37120" y="43825"/>
                  </a:cubicBezTo>
                  <a:cubicBezTo>
                    <a:pt x="37050" y="43825"/>
                    <a:pt x="36980" y="43827"/>
                    <a:pt x="36908" y="43833"/>
                  </a:cubicBezTo>
                  <a:cubicBezTo>
                    <a:pt x="36073" y="43833"/>
                    <a:pt x="35301" y="43961"/>
                    <a:pt x="34465" y="44090"/>
                  </a:cubicBezTo>
                  <a:cubicBezTo>
                    <a:pt x="33951" y="44154"/>
                    <a:pt x="33436" y="44183"/>
                    <a:pt x="32922" y="44183"/>
                  </a:cubicBezTo>
                  <a:cubicBezTo>
                    <a:pt x="31893" y="44183"/>
                    <a:pt x="30864" y="44068"/>
                    <a:pt x="29836" y="43897"/>
                  </a:cubicBezTo>
                  <a:cubicBezTo>
                    <a:pt x="29271" y="43826"/>
                    <a:pt x="28707" y="43775"/>
                    <a:pt x="28142" y="43775"/>
                  </a:cubicBezTo>
                  <a:cubicBezTo>
                    <a:pt x="27678" y="43775"/>
                    <a:pt x="27214" y="43810"/>
                    <a:pt x="26749" y="43897"/>
                  </a:cubicBezTo>
                  <a:cubicBezTo>
                    <a:pt x="26410" y="43935"/>
                    <a:pt x="26066" y="43950"/>
                    <a:pt x="25719" y="43950"/>
                  </a:cubicBezTo>
                  <a:cubicBezTo>
                    <a:pt x="24882" y="43950"/>
                    <a:pt x="24031" y="43859"/>
                    <a:pt x="23213" y="43768"/>
                  </a:cubicBezTo>
                  <a:cubicBezTo>
                    <a:pt x="23084" y="43704"/>
                    <a:pt x="22827" y="43704"/>
                    <a:pt x="22827" y="43447"/>
                  </a:cubicBezTo>
                  <a:cubicBezTo>
                    <a:pt x="22763" y="43254"/>
                    <a:pt x="23020" y="43190"/>
                    <a:pt x="23149" y="43061"/>
                  </a:cubicBezTo>
                  <a:cubicBezTo>
                    <a:pt x="23856" y="42611"/>
                    <a:pt x="24692" y="42482"/>
                    <a:pt x="25463" y="42096"/>
                  </a:cubicBezTo>
                  <a:cubicBezTo>
                    <a:pt x="26363" y="41711"/>
                    <a:pt x="27199" y="41389"/>
                    <a:pt x="28035" y="41068"/>
                  </a:cubicBezTo>
                  <a:cubicBezTo>
                    <a:pt x="28485" y="40875"/>
                    <a:pt x="28743" y="40489"/>
                    <a:pt x="28743" y="40039"/>
                  </a:cubicBezTo>
                  <a:cubicBezTo>
                    <a:pt x="28743" y="39589"/>
                    <a:pt x="28421" y="39460"/>
                    <a:pt x="27971" y="39332"/>
                  </a:cubicBezTo>
                  <a:cubicBezTo>
                    <a:pt x="27071" y="39010"/>
                    <a:pt x="26235" y="38367"/>
                    <a:pt x="25335" y="38174"/>
                  </a:cubicBezTo>
                  <a:cubicBezTo>
                    <a:pt x="24242" y="37853"/>
                    <a:pt x="23277" y="37338"/>
                    <a:pt x="22377" y="36760"/>
                  </a:cubicBezTo>
                  <a:cubicBezTo>
                    <a:pt x="21798" y="36374"/>
                    <a:pt x="21091" y="36374"/>
                    <a:pt x="20512" y="36052"/>
                  </a:cubicBezTo>
                  <a:cubicBezTo>
                    <a:pt x="18648" y="35088"/>
                    <a:pt x="16976" y="33931"/>
                    <a:pt x="15304" y="32709"/>
                  </a:cubicBezTo>
                  <a:cubicBezTo>
                    <a:pt x="13697" y="31551"/>
                    <a:pt x="12411" y="30008"/>
                    <a:pt x="10932" y="28658"/>
                  </a:cubicBezTo>
                  <a:cubicBezTo>
                    <a:pt x="9581" y="27436"/>
                    <a:pt x="8681" y="25700"/>
                    <a:pt x="7588" y="24221"/>
                  </a:cubicBezTo>
                  <a:cubicBezTo>
                    <a:pt x="6559" y="22807"/>
                    <a:pt x="5531" y="21457"/>
                    <a:pt x="4952" y="19849"/>
                  </a:cubicBezTo>
                  <a:cubicBezTo>
                    <a:pt x="4245" y="18113"/>
                    <a:pt x="3537" y="16248"/>
                    <a:pt x="3023" y="14384"/>
                  </a:cubicBezTo>
                  <a:cubicBezTo>
                    <a:pt x="2637" y="12840"/>
                    <a:pt x="2509" y="11297"/>
                    <a:pt x="2187" y="9754"/>
                  </a:cubicBezTo>
                  <a:cubicBezTo>
                    <a:pt x="2123" y="9433"/>
                    <a:pt x="2316" y="9175"/>
                    <a:pt x="2187" y="8790"/>
                  </a:cubicBezTo>
                  <a:cubicBezTo>
                    <a:pt x="2058" y="8661"/>
                    <a:pt x="2380" y="8661"/>
                    <a:pt x="2573" y="8661"/>
                  </a:cubicBezTo>
                  <a:cubicBezTo>
                    <a:pt x="5338" y="9047"/>
                    <a:pt x="8038" y="9497"/>
                    <a:pt x="10803" y="9818"/>
                  </a:cubicBezTo>
                  <a:cubicBezTo>
                    <a:pt x="11394" y="9864"/>
                    <a:pt x="12017" y="9909"/>
                    <a:pt x="12627" y="9909"/>
                  </a:cubicBezTo>
                  <a:cubicBezTo>
                    <a:pt x="12880" y="9909"/>
                    <a:pt x="13130" y="9902"/>
                    <a:pt x="13375" y="9883"/>
                  </a:cubicBezTo>
                  <a:cubicBezTo>
                    <a:pt x="13492" y="9874"/>
                    <a:pt x="13609" y="9870"/>
                    <a:pt x="13725" y="9870"/>
                  </a:cubicBezTo>
                  <a:cubicBezTo>
                    <a:pt x="14446" y="9870"/>
                    <a:pt x="15173" y="10020"/>
                    <a:pt x="15947" y="10076"/>
                  </a:cubicBezTo>
                  <a:cubicBezTo>
                    <a:pt x="17604" y="10276"/>
                    <a:pt x="19260" y="10438"/>
                    <a:pt x="20917" y="10438"/>
                  </a:cubicBezTo>
                  <a:cubicBezTo>
                    <a:pt x="21382" y="10438"/>
                    <a:pt x="21847" y="10425"/>
                    <a:pt x="22313" y="10397"/>
                  </a:cubicBezTo>
                  <a:cubicBezTo>
                    <a:pt x="22899" y="10371"/>
                    <a:pt x="23473" y="10355"/>
                    <a:pt x="24046" y="10355"/>
                  </a:cubicBezTo>
                  <a:cubicBezTo>
                    <a:pt x="24857" y="10355"/>
                    <a:pt x="25663" y="10386"/>
                    <a:pt x="26492" y="10461"/>
                  </a:cubicBezTo>
                  <a:cubicBezTo>
                    <a:pt x="26801" y="10492"/>
                    <a:pt x="27111" y="10505"/>
                    <a:pt x="27421" y="10505"/>
                  </a:cubicBezTo>
                  <a:cubicBezTo>
                    <a:pt x="28400" y="10505"/>
                    <a:pt x="29389" y="10382"/>
                    <a:pt x="30414" y="10333"/>
                  </a:cubicBezTo>
                  <a:cubicBezTo>
                    <a:pt x="30763" y="10324"/>
                    <a:pt x="31114" y="10320"/>
                    <a:pt x="31465" y="10320"/>
                  </a:cubicBezTo>
                  <a:cubicBezTo>
                    <a:pt x="33574" y="10320"/>
                    <a:pt x="35724" y="10461"/>
                    <a:pt x="37873" y="10461"/>
                  </a:cubicBezTo>
                  <a:cubicBezTo>
                    <a:pt x="38516" y="10429"/>
                    <a:pt x="39159" y="10429"/>
                    <a:pt x="39794" y="10429"/>
                  </a:cubicBezTo>
                  <a:cubicBezTo>
                    <a:pt x="40429" y="10429"/>
                    <a:pt x="41056" y="10429"/>
                    <a:pt x="41667" y="10397"/>
                  </a:cubicBezTo>
                  <a:cubicBezTo>
                    <a:pt x="41870" y="10387"/>
                    <a:pt x="42073" y="10384"/>
                    <a:pt x="42276" y="10384"/>
                  </a:cubicBezTo>
                  <a:cubicBezTo>
                    <a:pt x="43070" y="10384"/>
                    <a:pt x="43864" y="10442"/>
                    <a:pt x="44658" y="10442"/>
                  </a:cubicBezTo>
                  <a:cubicBezTo>
                    <a:pt x="45011" y="10442"/>
                    <a:pt x="45364" y="10431"/>
                    <a:pt x="45717" y="10397"/>
                  </a:cubicBezTo>
                  <a:cubicBezTo>
                    <a:pt x="47389" y="10204"/>
                    <a:pt x="49125" y="10011"/>
                    <a:pt x="50797" y="9818"/>
                  </a:cubicBezTo>
                  <a:cubicBezTo>
                    <a:pt x="50882" y="9809"/>
                    <a:pt x="50967" y="9805"/>
                    <a:pt x="51051" y="9805"/>
                  </a:cubicBezTo>
                  <a:cubicBezTo>
                    <a:pt x="51462" y="9805"/>
                    <a:pt x="51876" y="9896"/>
                    <a:pt x="52319" y="9896"/>
                  </a:cubicBezTo>
                  <a:cubicBezTo>
                    <a:pt x="52410" y="9896"/>
                    <a:pt x="52503" y="9892"/>
                    <a:pt x="52597" y="9883"/>
                  </a:cubicBezTo>
                  <a:cubicBezTo>
                    <a:pt x="54784" y="9754"/>
                    <a:pt x="56905" y="9433"/>
                    <a:pt x="59092" y="9111"/>
                  </a:cubicBezTo>
                  <a:cubicBezTo>
                    <a:pt x="60120" y="8983"/>
                    <a:pt x="61149" y="8854"/>
                    <a:pt x="62178" y="8661"/>
                  </a:cubicBezTo>
                  <a:cubicBezTo>
                    <a:pt x="62250" y="8647"/>
                    <a:pt x="62306" y="8639"/>
                    <a:pt x="62350" y="8639"/>
                  </a:cubicBezTo>
                  <a:close/>
                  <a:moveTo>
                    <a:pt x="30831" y="45110"/>
                  </a:moveTo>
                  <a:cubicBezTo>
                    <a:pt x="31218" y="45110"/>
                    <a:pt x="31604" y="45193"/>
                    <a:pt x="31990" y="45193"/>
                  </a:cubicBezTo>
                  <a:cubicBezTo>
                    <a:pt x="32065" y="45193"/>
                    <a:pt x="32140" y="45190"/>
                    <a:pt x="32215" y="45183"/>
                  </a:cubicBezTo>
                  <a:cubicBezTo>
                    <a:pt x="32356" y="45170"/>
                    <a:pt x="32498" y="45165"/>
                    <a:pt x="32639" y="45165"/>
                  </a:cubicBezTo>
                  <a:cubicBezTo>
                    <a:pt x="33205" y="45165"/>
                    <a:pt x="33771" y="45247"/>
                    <a:pt x="34337" y="45247"/>
                  </a:cubicBezTo>
                  <a:cubicBezTo>
                    <a:pt x="34915" y="45247"/>
                    <a:pt x="35237" y="45504"/>
                    <a:pt x="35237" y="46083"/>
                  </a:cubicBezTo>
                  <a:cubicBezTo>
                    <a:pt x="35301" y="46662"/>
                    <a:pt x="34979" y="47047"/>
                    <a:pt x="34401" y="47112"/>
                  </a:cubicBezTo>
                  <a:cubicBezTo>
                    <a:pt x="33886" y="47240"/>
                    <a:pt x="33243" y="47240"/>
                    <a:pt x="32665" y="47240"/>
                  </a:cubicBezTo>
                  <a:cubicBezTo>
                    <a:pt x="32458" y="47259"/>
                    <a:pt x="32250" y="47267"/>
                    <a:pt x="32042" y="47267"/>
                  </a:cubicBezTo>
                  <a:cubicBezTo>
                    <a:pt x="31538" y="47267"/>
                    <a:pt x="31024" y="47222"/>
                    <a:pt x="30479" y="47176"/>
                  </a:cubicBezTo>
                  <a:cubicBezTo>
                    <a:pt x="29771" y="47176"/>
                    <a:pt x="29514" y="46662"/>
                    <a:pt x="29450" y="46147"/>
                  </a:cubicBezTo>
                  <a:cubicBezTo>
                    <a:pt x="29385" y="45633"/>
                    <a:pt x="29707" y="45247"/>
                    <a:pt x="30286" y="45183"/>
                  </a:cubicBezTo>
                  <a:cubicBezTo>
                    <a:pt x="30468" y="45128"/>
                    <a:pt x="30649" y="45110"/>
                    <a:pt x="30831" y="45110"/>
                  </a:cubicBezTo>
                  <a:close/>
                  <a:moveTo>
                    <a:pt x="31689" y="48196"/>
                  </a:moveTo>
                  <a:cubicBezTo>
                    <a:pt x="32500" y="48196"/>
                    <a:pt x="33312" y="48280"/>
                    <a:pt x="34123" y="48280"/>
                  </a:cubicBezTo>
                  <a:cubicBezTo>
                    <a:pt x="34280" y="48280"/>
                    <a:pt x="34437" y="48277"/>
                    <a:pt x="34594" y="48269"/>
                  </a:cubicBezTo>
                  <a:cubicBezTo>
                    <a:pt x="34851" y="48269"/>
                    <a:pt x="34851" y="48269"/>
                    <a:pt x="34979" y="48462"/>
                  </a:cubicBezTo>
                  <a:cubicBezTo>
                    <a:pt x="35172" y="49041"/>
                    <a:pt x="35622" y="49362"/>
                    <a:pt x="36073" y="49555"/>
                  </a:cubicBezTo>
                  <a:cubicBezTo>
                    <a:pt x="37166" y="50070"/>
                    <a:pt x="38323" y="50455"/>
                    <a:pt x="39480" y="50905"/>
                  </a:cubicBezTo>
                  <a:cubicBezTo>
                    <a:pt x="40573" y="51356"/>
                    <a:pt x="41667" y="51806"/>
                    <a:pt x="42760" y="52320"/>
                  </a:cubicBezTo>
                  <a:cubicBezTo>
                    <a:pt x="43017" y="52384"/>
                    <a:pt x="43210" y="52770"/>
                    <a:pt x="43210" y="52963"/>
                  </a:cubicBezTo>
                  <a:cubicBezTo>
                    <a:pt x="43181" y="53109"/>
                    <a:pt x="43085" y="53149"/>
                    <a:pt x="42971" y="53149"/>
                  </a:cubicBezTo>
                  <a:cubicBezTo>
                    <a:pt x="42835" y="53149"/>
                    <a:pt x="42672" y="53092"/>
                    <a:pt x="42567" y="53092"/>
                  </a:cubicBezTo>
                  <a:cubicBezTo>
                    <a:pt x="40831" y="53284"/>
                    <a:pt x="39095" y="53477"/>
                    <a:pt x="37359" y="53477"/>
                  </a:cubicBezTo>
                  <a:cubicBezTo>
                    <a:pt x="35687" y="53413"/>
                    <a:pt x="34079" y="53349"/>
                    <a:pt x="32408" y="53349"/>
                  </a:cubicBezTo>
                  <a:cubicBezTo>
                    <a:pt x="30800" y="53349"/>
                    <a:pt x="29193" y="53349"/>
                    <a:pt x="27521" y="53477"/>
                  </a:cubicBezTo>
                  <a:cubicBezTo>
                    <a:pt x="27340" y="53486"/>
                    <a:pt x="27159" y="53490"/>
                    <a:pt x="26978" y="53490"/>
                  </a:cubicBezTo>
                  <a:cubicBezTo>
                    <a:pt x="25809" y="53490"/>
                    <a:pt x="24639" y="53323"/>
                    <a:pt x="23470" y="53156"/>
                  </a:cubicBezTo>
                  <a:cubicBezTo>
                    <a:pt x="23020" y="53156"/>
                    <a:pt x="22570" y="53092"/>
                    <a:pt x="22120" y="53092"/>
                  </a:cubicBezTo>
                  <a:cubicBezTo>
                    <a:pt x="22023" y="53092"/>
                    <a:pt x="21863" y="53140"/>
                    <a:pt x="21726" y="53140"/>
                  </a:cubicBezTo>
                  <a:cubicBezTo>
                    <a:pt x="21589" y="53140"/>
                    <a:pt x="21477" y="53092"/>
                    <a:pt x="21477" y="52899"/>
                  </a:cubicBezTo>
                  <a:cubicBezTo>
                    <a:pt x="21477" y="52706"/>
                    <a:pt x="21734" y="52384"/>
                    <a:pt x="21991" y="52256"/>
                  </a:cubicBezTo>
                  <a:cubicBezTo>
                    <a:pt x="23599" y="51613"/>
                    <a:pt x="25206" y="50905"/>
                    <a:pt x="26814" y="50327"/>
                  </a:cubicBezTo>
                  <a:cubicBezTo>
                    <a:pt x="27778" y="49941"/>
                    <a:pt x="28935" y="49748"/>
                    <a:pt x="29578" y="48784"/>
                  </a:cubicBezTo>
                  <a:cubicBezTo>
                    <a:pt x="29777" y="48437"/>
                    <a:pt x="29937" y="48204"/>
                    <a:pt x="30235" y="48204"/>
                  </a:cubicBezTo>
                  <a:cubicBezTo>
                    <a:pt x="30324" y="48204"/>
                    <a:pt x="30425" y="48225"/>
                    <a:pt x="30543" y="48269"/>
                  </a:cubicBezTo>
                  <a:cubicBezTo>
                    <a:pt x="30925" y="48215"/>
                    <a:pt x="31307" y="48196"/>
                    <a:pt x="31689" y="48196"/>
                  </a:cubicBezTo>
                  <a:close/>
                  <a:moveTo>
                    <a:pt x="43063" y="54108"/>
                  </a:moveTo>
                  <a:cubicBezTo>
                    <a:pt x="43442" y="54108"/>
                    <a:pt x="43556" y="54312"/>
                    <a:pt x="43274" y="54763"/>
                  </a:cubicBezTo>
                  <a:cubicBezTo>
                    <a:pt x="43017" y="55278"/>
                    <a:pt x="42695" y="55535"/>
                    <a:pt x="42117" y="55599"/>
                  </a:cubicBezTo>
                  <a:cubicBezTo>
                    <a:pt x="41345" y="55664"/>
                    <a:pt x="40638" y="55599"/>
                    <a:pt x="39866" y="55856"/>
                  </a:cubicBezTo>
                  <a:cubicBezTo>
                    <a:pt x="37551" y="56499"/>
                    <a:pt x="36265" y="58235"/>
                    <a:pt x="36330" y="60807"/>
                  </a:cubicBezTo>
                  <a:cubicBezTo>
                    <a:pt x="36330" y="61322"/>
                    <a:pt x="35944" y="61450"/>
                    <a:pt x="35494" y="61450"/>
                  </a:cubicBezTo>
                  <a:cubicBezTo>
                    <a:pt x="33822" y="61386"/>
                    <a:pt x="32215" y="61322"/>
                    <a:pt x="30543" y="61322"/>
                  </a:cubicBezTo>
                  <a:cubicBezTo>
                    <a:pt x="30212" y="61322"/>
                    <a:pt x="29882" y="61364"/>
                    <a:pt x="29539" y="61364"/>
                  </a:cubicBezTo>
                  <a:cubicBezTo>
                    <a:pt x="29282" y="61364"/>
                    <a:pt x="29018" y="61340"/>
                    <a:pt x="28743" y="61258"/>
                  </a:cubicBezTo>
                  <a:cubicBezTo>
                    <a:pt x="28485" y="61129"/>
                    <a:pt x="28357" y="61065"/>
                    <a:pt x="28357" y="60743"/>
                  </a:cubicBezTo>
                  <a:cubicBezTo>
                    <a:pt x="28485" y="58878"/>
                    <a:pt x="27714" y="57335"/>
                    <a:pt x="26235" y="56242"/>
                  </a:cubicBezTo>
                  <a:cubicBezTo>
                    <a:pt x="25419" y="55644"/>
                    <a:pt x="24372" y="55598"/>
                    <a:pt x="23330" y="55598"/>
                  </a:cubicBezTo>
                  <a:cubicBezTo>
                    <a:pt x="23140" y="55598"/>
                    <a:pt x="22951" y="55599"/>
                    <a:pt x="22763" y="55599"/>
                  </a:cubicBezTo>
                  <a:cubicBezTo>
                    <a:pt x="22055" y="55599"/>
                    <a:pt x="21605" y="55278"/>
                    <a:pt x="21348" y="54570"/>
                  </a:cubicBezTo>
                  <a:cubicBezTo>
                    <a:pt x="21233" y="54340"/>
                    <a:pt x="21170" y="54110"/>
                    <a:pt x="21525" y="54110"/>
                  </a:cubicBezTo>
                  <a:cubicBezTo>
                    <a:pt x="21567" y="54110"/>
                    <a:pt x="21615" y="54114"/>
                    <a:pt x="21670" y="54120"/>
                  </a:cubicBezTo>
                  <a:cubicBezTo>
                    <a:pt x="21798" y="54142"/>
                    <a:pt x="21927" y="54149"/>
                    <a:pt x="22055" y="54149"/>
                  </a:cubicBezTo>
                  <a:cubicBezTo>
                    <a:pt x="22313" y="54149"/>
                    <a:pt x="22570" y="54120"/>
                    <a:pt x="22827" y="54120"/>
                  </a:cubicBezTo>
                  <a:cubicBezTo>
                    <a:pt x="24525" y="54237"/>
                    <a:pt x="26223" y="54515"/>
                    <a:pt x="27921" y="54515"/>
                  </a:cubicBezTo>
                  <a:cubicBezTo>
                    <a:pt x="28088" y="54515"/>
                    <a:pt x="28254" y="54512"/>
                    <a:pt x="28421" y="54506"/>
                  </a:cubicBezTo>
                  <a:cubicBezTo>
                    <a:pt x="30479" y="54506"/>
                    <a:pt x="32536" y="54570"/>
                    <a:pt x="34594" y="54570"/>
                  </a:cubicBezTo>
                  <a:cubicBezTo>
                    <a:pt x="36908" y="54570"/>
                    <a:pt x="39159" y="54313"/>
                    <a:pt x="41474" y="54120"/>
                  </a:cubicBezTo>
                  <a:lnTo>
                    <a:pt x="42888" y="54120"/>
                  </a:lnTo>
                  <a:cubicBezTo>
                    <a:pt x="42952" y="54112"/>
                    <a:pt x="43010" y="54108"/>
                    <a:pt x="43063" y="54108"/>
                  </a:cubicBezTo>
                  <a:close/>
                  <a:moveTo>
                    <a:pt x="28422" y="62374"/>
                  </a:moveTo>
                  <a:cubicBezTo>
                    <a:pt x="28523" y="62374"/>
                    <a:pt x="28653" y="62415"/>
                    <a:pt x="28743" y="62415"/>
                  </a:cubicBezTo>
                  <a:lnTo>
                    <a:pt x="29257" y="62415"/>
                  </a:lnTo>
                  <a:cubicBezTo>
                    <a:pt x="30215" y="62552"/>
                    <a:pt x="31162" y="62595"/>
                    <a:pt x="32097" y="62595"/>
                  </a:cubicBezTo>
                  <a:cubicBezTo>
                    <a:pt x="33358" y="62595"/>
                    <a:pt x="34597" y="62516"/>
                    <a:pt x="35815" y="62479"/>
                  </a:cubicBezTo>
                  <a:cubicBezTo>
                    <a:pt x="35858" y="62476"/>
                    <a:pt x="35897" y="62475"/>
                    <a:pt x="35935" y="62475"/>
                  </a:cubicBezTo>
                  <a:cubicBezTo>
                    <a:pt x="36686" y="62475"/>
                    <a:pt x="36397" y="63073"/>
                    <a:pt x="36458" y="63379"/>
                  </a:cubicBezTo>
                  <a:cubicBezTo>
                    <a:pt x="36506" y="63759"/>
                    <a:pt x="36308" y="63859"/>
                    <a:pt x="36045" y="63859"/>
                  </a:cubicBezTo>
                  <a:cubicBezTo>
                    <a:pt x="35953" y="63859"/>
                    <a:pt x="35852" y="63846"/>
                    <a:pt x="35751" y="63829"/>
                  </a:cubicBezTo>
                  <a:cubicBezTo>
                    <a:pt x="34919" y="63699"/>
                    <a:pt x="34097" y="63654"/>
                    <a:pt x="33277" y="63654"/>
                  </a:cubicBezTo>
                  <a:cubicBezTo>
                    <a:pt x="32070" y="63654"/>
                    <a:pt x="30868" y="63753"/>
                    <a:pt x="29643" y="63829"/>
                  </a:cubicBezTo>
                  <a:cubicBezTo>
                    <a:pt x="29257" y="63829"/>
                    <a:pt x="28935" y="63765"/>
                    <a:pt x="28550" y="63701"/>
                  </a:cubicBezTo>
                  <a:cubicBezTo>
                    <a:pt x="27907" y="63572"/>
                    <a:pt x="28357" y="62994"/>
                    <a:pt x="28292" y="62672"/>
                  </a:cubicBezTo>
                  <a:cubicBezTo>
                    <a:pt x="28223" y="62430"/>
                    <a:pt x="28303" y="62374"/>
                    <a:pt x="28422" y="62374"/>
                  </a:cubicBezTo>
                  <a:close/>
                  <a:moveTo>
                    <a:pt x="28741" y="64780"/>
                  </a:moveTo>
                  <a:cubicBezTo>
                    <a:pt x="28825" y="64780"/>
                    <a:pt x="28911" y="64785"/>
                    <a:pt x="29000" y="64794"/>
                  </a:cubicBezTo>
                  <a:cubicBezTo>
                    <a:pt x="30669" y="64882"/>
                    <a:pt x="32367" y="65090"/>
                    <a:pt x="34055" y="65090"/>
                  </a:cubicBezTo>
                  <a:cubicBezTo>
                    <a:pt x="34839" y="65090"/>
                    <a:pt x="35620" y="65045"/>
                    <a:pt x="36394" y="64923"/>
                  </a:cubicBezTo>
                  <a:cubicBezTo>
                    <a:pt x="36428" y="64918"/>
                    <a:pt x="36459" y="64915"/>
                    <a:pt x="36488" y="64915"/>
                  </a:cubicBezTo>
                  <a:cubicBezTo>
                    <a:pt x="36845" y="64915"/>
                    <a:pt x="36849" y="65263"/>
                    <a:pt x="36908" y="65501"/>
                  </a:cubicBezTo>
                  <a:cubicBezTo>
                    <a:pt x="37487" y="67430"/>
                    <a:pt x="37937" y="69359"/>
                    <a:pt x="38580" y="71288"/>
                  </a:cubicBezTo>
                  <a:cubicBezTo>
                    <a:pt x="39095" y="72638"/>
                    <a:pt x="39866" y="73924"/>
                    <a:pt x="40381" y="75275"/>
                  </a:cubicBezTo>
                  <a:cubicBezTo>
                    <a:pt x="40766" y="76239"/>
                    <a:pt x="41152" y="77268"/>
                    <a:pt x="41667" y="78168"/>
                  </a:cubicBezTo>
                  <a:cubicBezTo>
                    <a:pt x="42245" y="79133"/>
                    <a:pt x="42888" y="80033"/>
                    <a:pt x="43403" y="81062"/>
                  </a:cubicBezTo>
                  <a:cubicBezTo>
                    <a:pt x="44303" y="82862"/>
                    <a:pt x="45589" y="84534"/>
                    <a:pt x="46682" y="86270"/>
                  </a:cubicBezTo>
                  <a:cubicBezTo>
                    <a:pt x="47325" y="87299"/>
                    <a:pt x="47325" y="87234"/>
                    <a:pt x="46103" y="87491"/>
                  </a:cubicBezTo>
                  <a:cubicBezTo>
                    <a:pt x="44303" y="87877"/>
                    <a:pt x="42438" y="88134"/>
                    <a:pt x="40638" y="88392"/>
                  </a:cubicBezTo>
                  <a:cubicBezTo>
                    <a:pt x="40423" y="88413"/>
                    <a:pt x="40209" y="88420"/>
                    <a:pt x="39988" y="88420"/>
                  </a:cubicBezTo>
                  <a:cubicBezTo>
                    <a:pt x="39545" y="88420"/>
                    <a:pt x="39073" y="88392"/>
                    <a:pt x="38516" y="88392"/>
                  </a:cubicBezTo>
                  <a:cubicBezTo>
                    <a:pt x="36844" y="88520"/>
                    <a:pt x="34915" y="88585"/>
                    <a:pt x="33051" y="88777"/>
                  </a:cubicBezTo>
                  <a:cubicBezTo>
                    <a:pt x="32803" y="88808"/>
                    <a:pt x="32559" y="88821"/>
                    <a:pt x="32319" y="88821"/>
                  </a:cubicBezTo>
                  <a:cubicBezTo>
                    <a:pt x="31558" y="88821"/>
                    <a:pt x="30825" y="88698"/>
                    <a:pt x="30093" y="88649"/>
                  </a:cubicBezTo>
                  <a:cubicBezTo>
                    <a:pt x="28664" y="88649"/>
                    <a:pt x="27235" y="88446"/>
                    <a:pt x="25761" y="88446"/>
                  </a:cubicBezTo>
                  <a:cubicBezTo>
                    <a:pt x="25577" y="88446"/>
                    <a:pt x="25392" y="88449"/>
                    <a:pt x="25206" y="88456"/>
                  </a:cubicBezTo>
                  <a:cubicBezTo>
                    <a:pt x="24113" y="88456"/>
                    <a:pt x="23020" y="88263"/>
                    <a:pt x="21927" y="88070"/>
                  </a:cubicBezTo>
                  <a:cubicBezTo>
                    <a:pt x="20641" y="87877"/>
                    <a:pt x="19419" y="87684"/>
                    <a:pt x="18133" y="87427"/>
                  </a:cubicBezTo>
                  <a:cubicBezTo>
                    <a:pt x="17876" y="87363"/>
                    <a:pt x="17555" y="87427"/>
                    <a:pt x="17490" y="87106"/>
                  </a:cubicBezTo>
                  <a:cubicBezTo>
                    <a:pt x="17426" y="86848"/>
                    <a:pt x="17683" y="86656"/>
                    <a:pt x="17812" y="86463"/>
                  </a:cubicBezTo>
                  <a:cubicBezTo>
                    <a:pt x="18583" y="85305"/>
                    <a:pt x="19419" y="84277"/>
                    <a:pt x="20126" y="83119"/>
                  </a:cubicBezTo>
                  <a:cubicBezTo>
                    <a:pt x="21091" y="81576"/>
                    <a:pt x="21863" y="79969"/>
                    <a:pt x="22827" y="78490"/>
                  </a:cubicBezTo>
                  <a:cubicBezTo>
                    <a:pt x="23534" y="77525"/>
                    <a:pt x="23856" y="76368"/>
                    <a:pt x="24370" y="75275"/>
                  </a:cubicBezTo>
                  <a:cubicBezTo>
                    <a:pt x="25270" y="73153"/>
                    <a:pt x="26299" y="71095"/>
                    <a:pt x="26878" y="68845"/>
                  </a:cubicBezTo>
                  <a:cubicBezTo>
                    <a:pt x="27135" y="67816"/>
                    <a:pt x="27521" y="66787"/>
                    <a:pt x="27714" y="65758"/>
                  </a:cubicBezTo>
                  <a:cubicBezTo>
                    <a:pt x="27825" y="64983"/>
                    <a:pt x="28222" y="64780"/>
                    <a:pt x="28741" y="64780"/>
                  </a:cubicBezTo>
                  <a:close/>
                  <a:moveTo>
                    <a:pt x="16607" y="88161"/>
                  </a:moveTo>
                  <a:cubicBezTo>
                    <a:pt x="16708" y="88161"/>
                    <a:pt x="16833" y="88224"/>
                    <a:pt x="16912" y="88263"/>
                  </a:cubicBezTo>
                  <a:cubicBezTo>
                    <a:pt x="19483" y="89163"/>
                    <a:pt x="22248" y="89035"/>
                    <a:pt x="24885" y="89485"/>
                  </a:cubicBezTo>
                  <a:cubicBezTo>
                    <a:pt x="26942" y="89806"/>
                    <a:pt x="29000" y="89871"/>
                    <a:pt x="31057" y="89999"/>
                  </a:cubicBezTo>
                  <a:cubicBezTo>
                    <a:pt x="31392" y="90025"/>
                    <a:pt x="31726" y="90035"/>
                    <a:pt x="32060" y="90035"/>
                  </a:cubicBezTo>
                  <a:cubicBezTo>
                    <a:pt x="33398" y="90035"/>
                    <a:pt x="34735" y="89871"/>
                    <a:pt x="36073" y="89871"/>
                  </a:cubicBezTo>
                  <a:cubicBezTo>
                    <a:pt x="37744" y="89806"/>
                    <a:pt x="39416" y="89485"/>
                    <a:pt x="41088" y="89292"/>
                  </a:cubicBezTo>
                  <a:cubicBezTo>
                    <a:pt x="42760" y="89099"/>
                    <a:pt x="44367" y="89099"/>
                    <a:pt x="45975" y="88713"/>
                  </a:cubicBezTo>
                  <a:cubicBezTo>
                    <a:pt x="46232" y="88649"/>
                    <a:pt x="46489" y="88649"/>
                    <a:pt x="46682" y="88585"/>
                  </a:cubicBezTo>
                  <a:cubicBezTo>
                    <a:pt x="47075" y="88437"/>
                    <a:pt x="47580" y="88177"/>
                    <a:pt x="47912" y="88177"/>
                  </a:cubicBezTo>
                  <a:cubicBezTo>
                    <a:pt x="48014" y="88177"/>
                    <a:pt x="48100" y="88202"/>
                    <a:pt x="48161" y="88263"/>
                  </a:cubicBezTo>
                  <a:cubicBezTo>
                    <a:pt x="48675" y="88649"/>
                    <a:pt x="49254" y="89163"/>
                    <a:pt x="49575" y="89742"/>
                  </a:cubicBezTo>
                  <a:cubicBezTo>
                    <a:pt x="49833" y="90192"/>
                    <a:pt x="49640" y="90256"/>
                    <a:pt x="49318" y="90385"/>
                  </a:cubicBezTo>
                  <a:cubicBezTo>
                    <a:pt x="47518" y="91092"/>
                    <a:pt x="45589" y="91157"/>
                    <a:pt x="43660" y="91478"/>
                  </a:cubicBezTo>
                  <a:cubicBezTo>
                    <a:pt x="42438" y="91735"/>
                    <a:pt x="41152" y="91928"/>
                    <a:pt x="39866" y="92057"/>
                  </a:cubicBezTo>
                  <a:cubicBezTo>
                    <a:pt x="38645" y="92250"/>
                    <a:pt x="37423" y="92185"/>
                    <a:pt x="36201" y="92250"/>
                  </a:cubicBezTo>
                  <a:cubicBezTo>
                    <a:pt x="35630" y="92250"/>
                    <a:pt x="35007" y="92453"/>
                    <a:pt x="34470" y="92453"/>
                  </a:cubicBezTo>
                  <a:cubicBezTo>
                    <a:pt x="34402" y="92453"/>
                    <a:pt x="34337" y="92450"/>
                    <a:pt x="34272" y="92442"/>
                  </a:cubicBezTo>
                  <a:cubicBezTo>
                    <a:pt x="32022" y="92314"/>
                    <a:pt x="29900" y="92442"/>
                    <a:pt x="27778" y="92185"/>
                  </a:cubicBezTo>
                  <a:cubicBezTo>
                    <a:pt x="26428" y="92057"/>
                    <a:pt x="25077" y="92057"/>
                    <a:pt x="23663" y="91928"/>
                  </a:cubicBezTo>
                  <a:cubicBezTo>
                    <a:pt x="22634" y="91864"/>
                    <a:pt x="21734" y="91542"/>
                    <a:pt x="20705" y="91414"/>
                  </a:cubicBezTo>
                  <a:cubicBezTo>
                    <a:pt x="20133" y="91356"/>
                    <a:pt x="19560" y="91146"/>
                    <a:pt x="18988" y="91146"/>
                  </a:cubicBezTo>
                  <a:cubicBezTo>
                    <a:pt x="18917" y="91146"/>
                    <a:pt x="18847" y="91149"/>
                    <a:pt x="18776" y="91157"/>
                  </a:cubicBezTo>
                  <a:cubicBezTo>
                    <a:pt x="18683" y="91166"/>
                    <a:pt x="18591" y="91171"/>
                    <a:pt x="18499" y="91171"/>
                  </a:cubicBezTo>
                  <a:cubicBezTo>
                    <a:pt x="17388" y="91171"/>
                    <a:pt x="16373" y="90499"/>
                    <a:pt x="15304" y="90321"/>
                  </a:cubicBezTo>
                  <a:cubicBezTo>
                    <a:pt x="14918" y="90256"/>
                    <a:pt x="14918" y="90063"/>
                    <a:pt x="15111" y="89742"/>
                  </a:cubicBezTo>
                  <a:cubicBezTo>
                    <a:pt x="15433" y="89163"/>
                    <a:pt x="16076" y="88842"/>
                    <a:pt x="16461" y="88263"/>
                  </a:cubicBezTo>
                  <a:cubicBezTo>
                    <a:pt x="16487" y="88187"/>
                    <a:pt x="16542" y="88161"/>
                    <a:pt x="16607" y="88161"/>
                  </a:cubicBezTo>
                  <a:close/>
                  <a:moveTo>
                    <a:pt x="50473" y="91048"/>
                  </a:moveTo>
                  <a:cubicBezTo>
                    <a:pt x="50659" y="91048"/>
                    <a:pt x="50805" y="91148"/>
                    <a:pt x="50926" y="91349"/>
                  </a:cubicBezTo>
                  <a:cubicBezTo>
                    <a:pt x="51761" y="92635"/>
                    <a:pt x="52597" y="93921"/>
                    <a:pt x="53755" y="94950"/>
                  </a:cubicBezTo>
                  <a:cubicBezTo>
                    <a:pt x="55298" y="96365"/>
                    <a:pt x="56262" y="98294"/>
                    <a:pt x="57741" y="99837"/>
                  </a:cubicBezTo>
                  <a:cubicBezTo>
                    <a:pt x="58899" y="100866"/>
                    <a:pt x="59799" y="102216"/>
                    <a:pt x="60635" y="103566"/>
                  </a:cubicBezTo>
                  <a:cubicBezTo>
                    <a:pt x="60892" y="104081"/>
                    <a:pt x="61149" y="104531"/>
                    <a:pt x="61471" y="104981"/>
                  </a:cubicBezTo>
                  <a:cubicBezTo>
                    <a:pt x="61644" y="105258"/>
                    <a:pt x="61930" y="105311"/>
                    <a:pt x="62237" y="105311"/>
                  </a:cubicBezTo>
                  <a:cubicBezTo>
                    <a:pt x="62426" y="105311"/>
                    <a:pt x="62624" y="105291"/>
                    <a:pt x="62808" y="105291"/>
                  </a:cubicBezTo>
                  <a:cubicBezTo>
                    <a:pt x="62879" y="105291"/>
                    <a:pt x="62948" y="105294"/>
                    <a:pt x="63014" y="105302"/>
                  </a:cubicBezTo>
                  <a:cubicBezTo>
                    <a:pt x="63128" y="105302"/>
                    <a:pt x="63242" y="105277"/>
                    <a:pt x="63345" y="105277"/>
                  </a:cubicBezTo>
                  <a:cubicBezTo>
                    <a:pt x="63474" y="105277"/>
                    <a:pt x="63585" y="105317"/>
                    <a:pt x="63657" y="105495"/>
                  </a:cubicBezTo>
                  <a:cubicBezTo>
                    <a:pt x="63785" y="105881"/>
                    <a:pt x="63464" y="106010"/>
                    <a:pt x="63271" y="106074"/>
                  </a:cubicBezTo>
                  <a:cubicBezTo>
                    <a:pt x="62371" y="106588"/>
                    <a:pt x="61406" y="106910"/>
                    <a:pt x="60378" y="107103"/>
                  </a:cubicBezTo>
                  <a:cubicBezTo>
                    <a:pt x="58384" y="107617"/>
                    <a:pt x="56327" y="108067"/>
                    <a:pt x="54269" y="108196"/>
                  </a:cubicBezTo>
                  <a:cubicBezTo>
                    <a:pt x="52163" y="108313"/>
                    <a:pt x="50110" y="108856"/>
                    <a:pt x="48013" y="108856"/>
                  </a:cubicBezTo>
                  <a:cubicBezTo>
                    <a:pt x="47806" y="108856"/>
                    <a:pt x="47598" y="108850"/>
                    <a:pt x="47389" y="108839"/>
                  </a:cubicBezTo>
                  <a:cubicBezTo>
                    <a:pt x="46692" y="108820"/>
                    <a:pt x="45990" y="108812"/>
                    <a:pt x="45285" y="108812"/>
                  </a:cubicBezTo>
                  <a:cubicBezTo>
                    <a:pt x="43584" y="108812"/>
                    <a:pt x="41870" y="108858"/>
                    <a:pt x="40188" y="108903"/>
                  </a:cubicBezTo>
                  <a:cubicBezTo>
                    <a:pt x="38194" y="108903"/>
                    <a:pt x="36201" y="109032"/>
                    <a:pt x="34272" y="109096"/>
                  </a:cubicBezTo>
                  <a:cubicBezTo>
                    <a:pt x="32215" y="109096"/>
                    <a:pt x="30093" y="109096"/>
                    <a:pt x="28035" y="108967"/>
                  </a:cubicBezTo>
                  <a:cubicBezTo>
                    <a:pt x="26942" y="108903"/>
                    <a:pt x="25849" y="108903"/>
                    <a:pt x="24764" y="108903"/>
                  </a:cubicBezTo>
                  <a:cubicBezTo>
                    <a:pt x="23679" y="108903"/>
                    <a:pt x="22602" y="108903"/>
                    <a:pt x="21541" y="108839"/>
                  </a:cubicBezTo>
                  <a:cubicBezTo>
                    <a:pt x="21133" y="108812"/>
                    <a:pt x="20729" y="108802"/>
                    <a:pt x="20326" y="108802"/>
                  </a:cubicBezTo>
                  <a:cubicBezTo>
                    <a:pt x="19226" y="108802"/>
                    <a:pt x="18144" y="108876"/>
                    <a:pt x="17066" y="108876"/>
                  </a:cubicBezTo>
                  <a:cubicBezTo>
                    <a:pt x="16671" y="108876"/>
                    <a:pt x="16277" y="108866"/>
                    <a:pt x="15883" y="108839"/>
                  </a:cubicBezTo>
                  <a:cubicBezTo>
                    <a:pt x="14597" y="108710"/>
                    <a:pt x="13375" y="108389"/>
                    <a:pt x="12089" y="108324"/>
                  </a:cubicBezTo>
                  <a:cubicBezTo>
                    <a:pt x="10096" y="108260"/>
                    <a:pt x="8038" y="107939"/>
                    <a:pt x="6045" y="107553"/>
                  </a:cubicBezTo>
                  <a:cubicBezTo>
                    <a:pt x="4502" y="107231"/>
                    <a:pt x="2959" y="106910"/>
                    <a:pt x="1544" y="106138"/>
                  </a:cubicBezTo>
                  <a:cubicBezTo>
                    <a:pt x="1287" y="106010"/>
                    <a:pt x="965" y="105945"/>
                    <a:pt x="1094" y="105495"/>
                  </a:cubicBezTo>
                  <a:cubicBezTo>
                    <a:pt x="1129" y="105288"/>
                    <a:pt x="1219" y="105229"/>
                    <a:pt x="1335" y="105229"/>
                  </a:cubicBezTo>
                  <a:cubicBezTo>
                    <a:pt x="1435" y="105229"/>
                    <a:pt x="1554" y="105273"/>
                    <a:pt x="1673" y="105302"/>
                  </a:cubicBezTo>
                  <a:cubicBezTo>
                    <a:pt x="2123" y="105302"/>
                    <a:pt x="2509" y="105238"/>
                    <a:pt x="2894" y="105174"/>
                  </a:cubicBezTo>
                  <a:cubicBezTo>
                    <a:pt x="3087" y="105174"/>
                    <a:pt x="3216" y="105174"/>
                    <a:pt x="3280" y="104916"/>
                  </a:cubicBezTo>
                  <a:cubicBezTo>
                    <a:pt x="3666" y="103759"/>
                    <a:pt x="4502" y="102988"/>
                    <a:pt x="5145" y="102087"/>
                  </a:cubicBezTo>
                  <a:cubicBezTo>
                    <a:pt x="6624" y="99965"/>
                    <a:pt x="8424" y="98101"/>
                    <a:pt x="10032" y="96043"/>
                  </a:cubicBezTo>
                  <a:cubicBezTo>
                    <a:pt x="11253" y="94436"/>
                    <a:pt x="12732" y="93085"/>
                    <a:pt x="13761" y="91349"/>
                  </a:cubicBezTo>
                  <a:cubicBezTo>
                    <a:pt x="13889" y="91178"/>
                    <a:pt x="14018" y="91064"/>
                    <a:pt x="14204" y="91064"/>
                  </a:cubicBezTo>
                  <a:cubicBezTo>
                    <a:pt x="14297" y="91064"/>
                    <a:pt x="14404" y="91092"/>
                    <a:pt x="14532" y="91157"/>
                  </a:cubicBezTo>
                  <a:cubicBezTo>
                    <a:pt x="16847" y="92185"/>
                    <a:pt x="19226" y="92764"/>
                    <a:pt x="21798" y="92957"/>
                  </a:cubicBezTo>
                  <a:cubicBezTo>
                    <a:pt x="23470" y="93021"/>
                    <a:pt x="25077" y="93343"/>
                    <a:pt x="26749" y="93536"/>
                  </a:cubicBezTo>
                  <a:cubicBezTo>
                    <a:pt x="27649" y="93664"/>
                    <a:pt x="28550" y="93664"/>
                    <a:pt x="29514" y="93664"/>
                  </a:cubicBezTo>
                  <a:lnTo>
                    <a:pt x="35365" y="93664"/>
                  </a:lnTo>
                  <a:cubicBezTo>
                    <a:pt x="37809" y="93600"/>
                    <a:pt x="40252" y="93214"/>
                    <a:pt x="42695" y="92957"/>
                  </a:cubicBezTo>
                  <a:cubicBezTo>
                    <a:pt x="44496" y="92828"/>
                    <a:pt x="46232" y="92378"/>
                    <a:pt x="47968" y="91992"/>
                  </a:cubicBezTo>
                  <a:cubicBezTo>
                    <a:pt x="48675" y="91864"/>
                    <a:pt x="49382" y="91542"/>
                    <a:pt x="50090" y="91157"/>
                  </a:cubicBezTo>
                  <a:cubicBezTo>
                    <a:pt x="50234" y="91084"/>
                    <a:pt x="50361" y="91048"/>
                    <a:pt x="50473" y="91048"/>
                  </a:cubicBezTo>
                  <a:close/>
                  <a:moveTo>
                    <a:pt x="15664" y="1"/>
                  </a:moveTo>
                  <a:cubicBezTo>
                    <a:pt x="15461" y="1"/>
                    <a:pt x="15256" y="13"/>
                    <a:pt x="15047" y="45"/>
                  </a:cubicBezTo>
                  <a:cubicBezTo>
                    <a:pt x="14313" y="167"/>
                    <a:pt x="13579" y="212"/>
                    <a:pt x="12829" y="212"/>
                  </a:cubicBezTo>
                  <a:cubicBezTo>
                    <a:pt x="12396" y="212"/>
                    <a:pt x="11958" y="197"/>
                    <a:pt x="11510" y="174"/>
                  </a:cubicBezTo>
                  <a:cubicBezTo>
                    <a:pt x="10353" y="174"/>
                    <a:pt x="9196" y="45"/>
                    <a:pt x="8103" y="45"/>
                  </a:cubicBezTo>
                  <a:cubicBezTo>
                    <a:pt x="6174" y="45"/>
                    <a:pt x="4245" y="187"/>
                    <a:pt x="2356" y="187"/>
                  </a:cubicBezTo>
                  <a:cubicBezTo>
                    <a:pt x="2041" y="187"/>
                    <a:pt x="1728" y="183"/>
                    <a:pt x="1416" y="174"/>
                  </a:cubicBezTo>
                  <a:cubicBezTo>
                    <a:pt x="644" y="174"/>
                    <a:pt x="580" y="495"/>
                    <a:pt x="644" y="1010"/>
                  </a:cubicBezTo>
                  <a:cubicBezTo>
                    <a:pt x="644" y="2360"/>
                    <a:pt x="708" y="3774"/>
                    <a:pt x="773" y="5125"/>
                  </a:cubicBezTo>
                  <a:cubicBezTo>
                    <a:pt x="773" y="6089"/>
                    <a:pt x="644" y="7054"/>
                    <a:pt x="773" y="7954"/>
                  </a:cubicBezTo>
                  <a:cubicBezTo>
                    <a:pt x="965" y="8918"/>
                    <a:pt x="837" y="9883"/>
                    <a:pt x="965" y="10847"/>
                  </a:cubicBezTo>
                  <a:cubicBezTo>
                    <a:pt x="1094" y="11683"/>
                    <a:pt x="1030" y="12648"/>
                    <a:pt x="1287" y="13419"/>
                  </a:cubicBezTo>
                  <a:cubicBezTo>
                    <a:pt x="1930" y="15477"/>
                    <a:pt x="2444" y="17534"/>
                    <a:pt x="3216" y="19528"/>
                  </a:cubicBezTo>
                  <a:cubicBezTo>
                    <a:pt x="3987" y="21392"/>
                    <a:pt x="5145" y="23000"/>
                    <a:pt x="6238" y="24736"/>
                  </a:cubicBezTo>
                  <a:cubicBezTo>
                    <a:pt x="6559" y="25314"/>
                    <a:pt x="6881" y="25893"/>
                    <a:pt x="7331" y="26408"/>
                  </a:cubicBezTo>
                  <a:cubicBezTo>
                    <a:pt x="8424" y="27629"/>
                    <a:pt x="9581" y="28787"/>
                    <a:pt x="10546" y="30073"/>
                  </a:cubicBezTo>
                  <a:cubicBezTo>
                    <a:pt x="12153" y="32194"/>
                    <a:pt x="14147" y="33866"/>
                    <a:pt x="16333" y="35217"/>
                  </a:cubicBezTo>
                  <a:cubicBezTo>
                    <a:pt x="17683" y="36052"/>
                    <a:pt x="19033" y="36888"/>
                    <a:pt x="20448" y="37531"/>
                  </a:cubicBezTo>
                  <a:cubicBezTo>
                    <a:pt x="22120" y="38367"/>
                    <a:pt x="23792" y="39010"/>
                    <a:pt x="25528" y="39653"/>
                  </a:cubicBezTo>
                  <a:cubicBezTo>
                    <a:pt x="26042" y="39846"/>
                    <a:pt x="26621" y="39782"/>
                    <a:pt x="27071" y="40232"/>
                  </a:cubicBezTo>
                  <a:cubicBezTo>
                    <a:pt x="26171" y="40682"/>
                    <a:pt x="25270" y="41068"/>
                    <a:pt x="24306" y="41453"/>
                  </a:cubicBezTo>
                  <a:cubicBezTo>
                    <a:pt x="23470" y="41711"/>
                    <a:pt x="22634" y="42032"/>
                    <a:pt x="21927" y="42547"/>
                  </a:cubicBezTo>
                  <a:cubicBezTo>
                    <a:pt x="21220" y="43061"/>
                    <a:pt x="21220" y="43640"/>
                    <a:pt x="21927" y="44154"/>
                  </a:cubicBezTo>
                  <a:cubicBezTo>
                    <a:pt x="22570" y="44668"/>
                    <a:pt x="23341" y="44861"/>
                    <a:pt x="24113" y="44861"/>
                  </a:cubicBezTo>
                  <a:lnTo>
                    <a:pt x="28421" y="44861"/>
                  </a:lnTo>
                  <a:cubicBezTo>
                    <a:pt x="28100" y="45697"/>
                    <a:pt x="27907" y="46469"/>
                    <a:pt x="28485" y="47112"/>
                  </a:cubicBezTo>
                  <a:cubicBezTo>
                    <a:pt x="29064" y="47690"/>
                    <a:pt x="28807" y="48141"/>
                    <a:pt x="28292" y="48398"/>
                  </a:cubicBezTo>
                  <a:cubicBezTo>
                    <a:pt x="26235" y="49298"/>
                    <a:pt x="24242" y="50262"/>
                    <a:pt x="22055" y="50841"/>
                  </a:cubicBezTo>
                  <a:cubicBezTo>
                    <a:pt x="21348" y="50970"/>
                    <a:pt x="20577" y="51420"/>
                    <a:pt x="20255" y="52063"/>
                  </a:cubicBezTo>
                  <a:cubicBezTo>
                    <a:pt x="19741" y="52963"/>
                    <a:pt x="19869" y="54056"/>
                    <a:pt x="20126" y="55085"/>
                  </a:cubicBezTo>
                  <a:cubicBezTo>
                    <a:pt x="20319" y="55856"/>
                    <a:pt x="20769" y="56307"/>
                    <a:pt x="21412" y="56628"/>
                  </a:cubicBezTo>
                  <a:cubicBezTo>
                    <a:pt x="22441" y="57142"/>
                    <a:pt x="23534" y="56885"/>
                    <a:pt x="24627" y="57142"/>
                  </a:cubicBezTo>
                  <a:cubicBezTo>
                    <a:pt x="25656" y="57464"/>
                    <a:pt x="26299" y="58043"/>
                    <a:pt x="26492" y="59071"/>
                  </a:cubicBezTo>
                  <a:cubicBezTo>
                    <a:pt x="26878" y="61129"/>
                    <a:pt x="26878" y="63187"/>
                    <a:pt x="26235" y="65180"/>
                  </a:cubicBezTo>
                  <a:cubicBezTo>
                    <a:pt x="25656" y="67302"/>
                    <a:pt x="25206" y="69488"/>
                    <a:pt x="24370" y="71610"/>
                  </a:cubicBezTo>
                  <a:cubicBezTo>
                    <a:pt x="23534" y="73603"/>
                    <a:pt x="22570" y="75532"/>
                    <a:pt x="21605" y="77461"/>
                  </a:cubicBezTo>
                  <a:cubicBezTo>
                    <a:pt x="21155" y="78425"/>
                    <a:pt x="20577" y="79326"/>
                    <a:pt x="20126" y="80290"/>
                  </a:cubicBezTo>
                  <a:cubicBezTo>
                    <a:pt x="19483" y="81512"/>
                    <a:pt x="18648" y="82669"/>
                    <a:pt x="18005" y="83891"/>
                  </a:cubicBezTo>
                  <a:cubicBezTo>
                    <a:pt x="17426" y="84920"/>
                    <a:pt x="16397" y="85755"/>
                    <a:pt x="15754" y="86848"/>
                  </a:cubicBezTo>
                  <a:cubicBezTo>
                    <a:pt x="15626" y="87106"/>
                    <a:pt x="15433" y="87363"/>
                    <a:pt x="15240" y="87620"/>
                  </a:cubicBezTo>
                  <a:cubicBezTo>
                    <a:pt x="14532" y="88520"/>
                    <a:pt x="13697" y="89356"/>
                    <a:pt x="13054" y="90321"/>
                  </a:cubicBezTo>
                  <a:cubicBezTo>
                    <a:pt x="12218" y="91478"/>
                    <a:pt x="11125" y="92442"/>
                    <a:pt x="10224" y="93471"/>
                  </a:cubicBezTo>
                  <a:cubicBezTo>
                    <a:pt x="9581" y="94243"/>
                    <a:pt x="8874" y="94950"/>
                    <a:pt x="8360" y="95786"/>
                  </a:cubicBezTo>
                  <a:cubicBezTo>
                    <a:pt x="7781" y="96815"/>
                    <a:pt x="7074" y="97779"/>
                    <a:pt x="6302" y="98615"/>
                  </a:cubicBezTo>
                  <a:cubicBezTo>
                    <a:pt x="4823" y="100158"/>
                    <a:pt x="3473" y="101894"/>
                    <a:pt x="2316" y="103759"/>
                  </a:cubicBezTo>
                  <a:cubicBezTo>
                    <a:pt x="2123" y="104016"/>
                    <a:pt x="1994" y="104209"/>
                    <a:pt x="1608" y="104273"/>
                  </a:cubicBezTo>
                  <a:cubicBezTo>
                    <a:pt x="1030" y="104338"/>
                    <a:pt x="322" y="104595"/>
                    <a:pt x="130" y="105302"/>
                  </a:cubicBezTo>
                  <a:cubicBezTo>
                    <a:pt x="1" y="106010"/>
                    <a:pt x="194" y="106588"/>
                    <a:pt x="773" y="107103"/>
                  </a:cubicBezTo>
                  <a:cubicBezTo>
                    <a:pt x="1287" y="107488"/>
                    <a:pt x="1801" y="107746"/>
                    <a:pt x="2380" y="107939"/>
                  </a:cubicBezTo>
                  <a:cubicBezTo>
                    <a:pt x="4373" y="108453"/>
                    <a:pt x="6302" y="109096"/>
                    <a:pt x="8360" y="109160"/>
                  </a:cubicBezTo>
                  <a:cubicBezTo>
                    <a:pt x="9067" y="109224"/>
                    <a:pt x="9839" y="109160"/>
                    <a:pt x="10546" y="109289"/>
                  </a:cubicBezTo>
                  <a:cubicBezTo>
                    <a:pt x="12346" y="109610"/>
                    <a:pt x="14211" y="109739"/>
                    <a:pt x="16011" y="109932"/>
                  </a:cubicBezTo>
                  <a:cubicBezTo>
                    <a:pt x="18198" y="110189"/>
                    <a:pt x="20448" y="110382"/>
                    <a:pt x="22698" y="110382"/>
                  </a:cubicBezTo>
                  <a:cubicBezTo>
                    <a:pt x="23813" y="110382"/>
                    <a:pt x="24927" y="110353"/>
                    <a:pt x="26061" y="110353"/>
                  </a:cubicBezTo>
                  <a:cubicBezTo>
                    <a:pt x="26628" y="110353"/>
                    <a:pt x="27199" y="110360"/>
                    <a:pt x="27778" y="110382"/>
                  </a:cubicBezTo>
                  <a:cubicBezTo>
                    <a:pt x="29447" y="110461"/>
                    <a:pt x="31116" y="110516"/>
                    <a:pt x="32785" y="110516"/>
                  </a:cubicBezTo>
                  <a:cubicBezTo>
                    <a:pt x="33817" y="110516"/>
                    <a:pt x="34848" y="110495"/>
                    <a:pt x="35880" y="110446"/>
                  </a:cubicBezTo>
                  <a:cubicBezTo>
                    <a:pt x="36853" y="110371"/>
                    <a:pt x="37835" y="110355"/>
                    <a:pt x="38824" y="110355"/>
                  </a:cubicBezTo>
                  <a:cubicBezTo>
                    <a:pt x="39626" y="110355"/>
                    <a:pt x="40432" y="110366"/>
                    <a:pt x="41241" y="110366"/>
                  </a:cubicBezTo>
                  <a:cubicBezTo>
                    <a:pt x="42003" y="110366"/>
                    <a:pt x="42767" y="110356"/>
                    <a:pt x="43531" y="110318"/>
                  </a:cubicBezTo>
                  <a:cubicBezTo>
                    <a:pt x="45267" y="110253"/>
                    <a:pt x="47068" y="110125"/>
                    <a:pt x="48868" y="109932"/>
                  </a:cubicBezTo>
                  <a:cubicBezTo>
                    <a:pt x="50668" y="109739"/>
                    <a:pt x="52469" y="109417"/>
                    <a:pt x="54269" y="109289"/>
                  </a:cubicBezTo>
                  <a:cubicBezTo>
                    <a:pt x="56262" y="109160"/>
                    <a:pt x="58256" y="109032"/>
                    <a:pt x="60185" y="108517"/>
                  </a:cubicBezTo>
                  <a:cubicBezTo>
                    <a:pt x="61471" y="108196"/>
                    <a:pt x="62757" y="108067"/>
                    <a:pt x="63850" y="107167"/>
                  </a:cubicBezTo>
                  <a:cubicBezTo>
                    <a:pt x="64493" y="106653"/>
                    <a:pt x="64750" y="106010"/>
                    <a:pt x="64557" y="105238"/>
                  </a:cubicBezTo>
                  <a:cubicBezTo>
                    <a:pt x="64364" y="104531"/>
                    <a:pt x="63657" y="104338"/>
                    <a:pt x="63014" y="104273"/>
                  </a:cubicBezTo>
                  <a:cubicBezTo>
                    <a:pt x="62692" y="104209"/>
                    <a:pt x="62628" y="104081"/>
                    <a:pt x="62435" y="103823"/>
                  </a:cubicBezTo>
                  <a:cubicBezTo>
                    <a:pt x="61664" y="102795"/>
                    <a:pt x="61149" y="101702"/>
                    <a:pt x="60313" y="100801"/>
                  </a:cubicBezTo>
                  <a:cubicBezTo>
                    <a:pt x="59413" y="99773"/>
                    <a:pt x="58577" y="98744"/>
                    <a:pt x="57677" y="97779"/>
                  </a:cubicBezTo>
                  <a:cubicBezTo>
                    <a:pt x="56970" y="96879"/>
                    <a:pt x="56455" y="95915"/>
                    <a:pt x="55748" y="95014"/>
                  </a:cubicBezTo>
                  <a:cubicBezTo>
                    <a:pt x="55234" y="94307"/>
                    <a:pt x="54655" y="93728"/>
                    <a:pt x="54076" y="93085"/>
                  </a:cubicBezTo>
                  <a:cubicBezTo>
                    <a:pt x="53047" y="91992"/>
                    <a:pt x="52083" y="90771"/>
                    <a:pt x="51119" y="89678"/>
                  </a:cubicBezTo>
                  <a:cubicBezTo>
                    <a:pt x="49961" y="88199"/>
                    <a:pt x="48997" y="86656"/>
                    <a:pt x="47775" y="85241"/>
                  </a:cubicBezTo>
                  <a:cubicBezTo>
                    <a:pt x="46810" y="84148"/>
                    <a:pt x="46296" y="82798"/>
                    <a:pt x="45396" y="81640"/>
                  </a:cubicBezTo>
                  <a:cubicBezTo>
                    <a:pt x="44689" y="80740"/>
                    <a:pt x="44303" y="79647"/>
                    <a:pt x="43724" y="78747"/>
                  </a:cubicBezTo>
                  <a:cubicBezTo>
                    <a:pt x="42824" y="77268"/>
                    <a:pt x="42117" y="75660"/>
                    <a:pt x="41409" y="74117"/>
                  </a:cubicBezTo>
                  <a:cubicBezTo>
                    <a:pt x="40445" y="72060"/>
                    <a:pt x="39609" y="70002"/>
                    <a:pt x="39095" y="67880"/>
                  </a:cubicBezTo>
                  <a:cubicBezTo>
                    <a:pt x="38902" y="67173"/>
                    <a:pt x="38773" y="66530"/>
                    <a:pt x="38580" y="65887"/>
                  </a:cubicBezTo>
                  <a:cubicBezTo>
                    <a:pt x="38002" y="63765"/>
                    <a:pt x="37744" y="61643"/>
                    <a:pt x="38194" y="59457"/>
                  </a:cubicBezTo>
                  <a:cubicBezTo>
                    <a:pt x="38645" y="57528"/>
                    <a:pt x="39288" y="57014"/>
                    <a:pt x="41345" y="56950"/>
                  </a:cubicBezTo>
                  <a:cubicBezTo>
                    <a:pt x="42438" y="56950"/>
                    <a:pt x="43596" y="56885"/>
                    <a:pt x="44303" y="55792"/>
                  </a:cubicBezTo>
                  <a:cubicBezTo>
                    <a:pt x="44689" y="55149"/>
                    <a:pt x="44753" y="54442"/>
                    <a:pt x="44753" y="53670"/>
                  </a:cubicBezTo>
                  <a:cubicBezTo>
                    <a:pt x="44817" y="52449"/>
                    <a:pt x="44431" y="51613"/>
                    <a:pt x="43274" y="51098"/>
                  </a:cubicBezTo>
                  <a:cubicBezTo>
                    <a:pt x="42245" y="50713"/>
                    <a:pt x="41216" y="50327"/>
                    <a:pt x="40123" y="49941"/>
                  </a:cubicBezTo>
                  <a:cubicBezTo>
                    <a:pt x="38837" y="49555"/>
                    <a:pt x="37680" y="48912"/>
                    <a:pt x="36458" y="48398"/>
                  </a:cubicBezTo>
                  <a:cubicBezTo>
                    <a:pt x="35880" y="48141"/>
                    <a:pt x="35622" y="47690"/>
                    <a:pt x="36201" y="47112"/>
                  </a:cubicBezTo>
                  <a:cubicBezTo>
                    <a:pt x="36587" y="46726"/>
                    <a:pt x="36716" y="46147"/>
                    <a:pt x="36523" y="45569"/>
                  </a:cubicBezTo>
                  <a:cubicBezTo>
                    <a:pt x="36265" y="44926"/>
                    <a:pt x="36523" y="44926"/>
                    <a:pt x="37101" y="44926"/>
                  </a:cubicBezTo>
                  <a:lnTo>
                    <a:pt x="39545" y="44926"/>
                  </a:lnTo>
                  <a:cubicBezTo>
                    <a:pt x="40702" y="44861"/>
                    <a:pt x="41859" y="44926"/>
                    <a:pt x="42888" y="44090"/>
                  </a:cubicBezTo>
                  <a:cubicBezTo>
                    <a:pt x="43403" y="43704"/>
                    <a:pt x="43467" y="43061"/>
                    <a:pt x="42953" y="42675"/>
                  </a:cubicBezTo>
                  <a:cubicBezTo>
                    <a:pt x="42502" y="42354"/>
                    <a:pt x="41988" y="42032"/>
                    <a:pt x="41474" y="41839"/>
                  </a:cubicBezTo>
                  <a:cubicBezTo>
                    <a:pt x="40188" y="41325"/>
                    <a:pt x="38837" y="40875"/>
                    <a:pt x="37551" y="40168"/>
                  </a:cubicBezTo>
                  <a:cubicBezTo>
                    <a:pt x="38709" y="39717"/>
                    <a:pt x="39866" y="39396"/>
                    <a:pt x="40959" y="39010"/>
                  </a:cubicBezTo>
                  <a:cubicBezTo>
                    <a:pt x="42374" y="38496"/>
                    <a:pt x="43660" y="37788"/>
                    <a:pt x="45010" y="37210"/>
                  </a:cubicBezTo>
                  <a:cubicBezTo>
                    <a:pt x="46232" y="36695"/>
                    <a:pt x="47261" y="35859"/>
                    <a:pt x="48354" y="35281"/>
                  </a:cubicBezTo>
                  <a:cubicBezTo>
                    <a:pt x="49318" y="34766"/>
                    <a:pt x="50154" y="34123"/>
                    <a:pt x="50926" y="33416"/>
                  </a:cubicBezTo>
                  <a:cubicBezTo>
                    <a:pt x="52212" y="32323"/>
                    <a:pt x="53433" y="31101"/>
                    <a:pt x="54398" y="29751"/>
                  </a:cubicBezTo>
                  <a:cubicBezTo>
                    <a:pt x="55619" y="28015"/>
                    <a:pt x="57291" y="26665"/>
                    <a:pt x="58449" y="24864"/>
                  </a:cubicBezTo>
                  <a:cubicBezTo>
                    <a:pt x="59670" y="22871"/>
                    <a:pt x="61021" y="21006"/>
                    <a:pt x="61792" y="18820"/>
                  </a:cubicBezTo>
                  <a:cubicBezTo>
                    <a:pt x="62435" y="17020"/>
                    <a:pt x="63078" y="15220"/>
                    <a:pt x="63400" y="13355"/>
                  </a:cubicBezTo>
                  <a:cubicBezTo>
                    <a:pt x="63785" y="11490"/>
                    <a:pt x="63914" y="9561"/>
                    <a:pt x="63978" y="7697"/>
                  </a:cubicBezTo>
                  <a:cubicBezTo>
                    <a:pt x="63978" y="5446"/>
                    <a:pt x="63978" y="3196"/>
                    <a:pt x="64107" y="881"/>
                  </a:cubicBezTo>
                  <a:cubicBezTo>
                    <a:pt x="64107" y="431"/>
                    <a:pt x="64043" y="174"/>
                    <a:pt x="63400" y="174"/>
                  </a:cubicBezTo>
                  <a:cubicBezTo>
                    <a:pt x="63155" y="186"/>
                    <a:pt x="62908" y="192"/>
                    <a:pt x="62660" y="192"/>
                  </a:cubicBezTo>
                  <a:cubicBezTo>
                    <a:pt x="61666" y="192"/>
                    <a:pt x="60648" y="109"/>
                    <a:pt x="59670" y="109"/>
                  </a:cubicBezTo>
                  <a:lnTo>
                    <a:pt x="56070" y="109"/>
                  </a:lnTo>
                  <a:cubicBezTo>
                    <a:pt x="54912" y="174"/>
                    <a:pt x="53755" y="238"/>
                    <a:pt x="52662" y="238"/>
                  </a:cubicBezTo>
                  <a:cubicBezTo>
                    <a:pt x="51153" y="186"/>
                    <a:pt x="49645" y="92"/>
                    <a:pt x="48136" y="92"/>
                  </a:cubicBezTo>
                  <a:cubicBezTo>
                    <a:pt x="47780" y="92"/>
                    <a:pt x="47424" y="97"/>
                    <a:pt x="47068" y="109"/>
                  </a:cubicBezTo>
                  <a:cubicBezTo>
                    <a:pt x="46088" y="152"/>
                    <a:pt x="45105" y="166"/>
                    <a:pt x="44120" y="166"/>
                  </a:cubicBezTo>
                  <a:cubicBezTo>
                    <a:pt x="42077" y="166"/>
                    <a:pt x="40026" y="104"/>
                    <a:pt x="37980" y="104"/>
                  </a:cubicBezTo>
                  <a:cubicBezTo>
                    <a:pt x="36547" y="104"/>
                    <a:pt x="35117" y="135"/>
                    <a:pt x="33694" y="238"/>
                  </a:cubicBezTo>
                  <a:cubicBezTo>
                    <a:pt x="33323" y="260"/>
                    <a:pt x="32952" y="269"/>
                    <a:pt x="32582" y="269"/>
                  </a:cubicBezTo>
                  <a:cubicBezTo>
                    <a:pt x="30969" y="269"/>
                    <a:pt x="29356" y="101"/>
                    <a:pt x="27743" y="101"/>
                  </a:cubicBezTo>
                  <a:cubicBezTo>
                    <a:pt x="27540" y="101"/>
                    <a:pt x="27338" y="103"/>
                    <a:pt x="27135" y="109"/>
                  </a:cubicBezTo>
                  <a:cubicBezTo>
                    <a:pt x="26456" y="123"/>
                    <a:pt x="25776" y="128"/>
                    <a:pt x="25097" y="128"/>
                  </a:cubicBezTo>
                  <a:cubicBezTo>
                    <a:pt x="23241" y="128"/>
                    <a:pt x="21385" y="91"/>
                    <a:pt x="19528" y="91"/>
                  </a:cubicBezTo>
                  <a:cubicBezTo>
                    <a:pt x="18849" y="91"/>
                    <a:pt x="18170" y="96"/>
                    <a:pt x="17490" y="109"/>
                  </a:cubicBezTo>
                  <a:cubicBezTo>
                    <a:pt x="16863" y="109"/>
                    <a:pt x="16273" y="1"/>
                    <a:pt x="156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 name="Google Shape;2464;p63"/>
            <p:cNvSpPr/>
            <p:nvPr/>
          </p:nvSpPr>
          <p:spPr>
            <a:xfrm>
              <a:off x="4263546" y="1923368"/>
              <a:ext cx="644570" cy="640434"/>
            </a:xfrm>
            <a:custGeom>
              <a:avLst/>
              <a:gdLst/>
              <a:ahLst/>
              <a:cxnLst/>
              <a:rect l="l" t="t" r="r" b="b"/>
              <a:pathLst>
                <a:path w="36780" h="36544" extrusionOk="0">
                  <a:moveTo>
                    <a:pt x="19826" y="1102"/>
                  </a:moveTo>
                  <a:cubicBezTo>
                    <a:pt x="20459" y="1102"/>
                    <a:pt x="21096" y="1173"/>
                    <a:pt x="21733" y="1393"/>
                  </a:cubicBezTo>
                  <a:cubicBezTo>
                    <a:pt x="23791" y="2165"/>
                    <a:pt x="25913" y="2872"/>
                    <a:pt x="27777" y="4094"/>
                  </a:cubicBezTo>
                  <a:cubicBezTo>
                    <a:pt x="29514" y="5187"/>
                    <a:pt x="30800" y="6794"/>
                    <a:pt x="32214" y="8273"/>
                  </a:cubicBezTo>
                  <a:cubicBezTo>
                    <a:pt x="32728" y="8852"/>
                    <a:pt x="33114" y="9559"/>
                    <a:pt x="33436" y="10331"/>
                  </a:cubicBezTo>
                  <a:cubicBezTo>
                    <a:pt x="33693" y="11167"/>
                    <a:pt x="34400" y="11745"/>
                    <a:pt x="34657" y="12581"/>
                  </a:cubicBezTo>
                  <a:cubicBezTo>
                    <a:pt x="34850" y="13610"/>
                    <a:pt x="35108" y="14639"/>
                    <a:pt x="35172" y="15732"/>
                  </a:cubicBezTo>
                  <a:cubicBezTo>
                    <a:pt x="35300" y="17597"/>
                    <a:pt x="35429" y="19525"/>
                    <a:pt x="35172" y="21390"/>
                  </a:cubicBezTo>
                  <a:cubicBezTo>
                    <a:pt x="34915" y="23705"/>
                    <a:pt x="34014" y="25762"/>
                    <a:pt x="32728" y="27627"/>
                  </a:cubicBezTo>
                  <a:cubicBezTo>
                    <a:pt x="32021" y="28656"/>
                    <a:pt x="31507" y="29749"/>
                    <a:pt x="30542" y="30585"/>
                  </a:cubicBezTo>
                  <a:cubicBezTo>
                    <a:pt x="30157" y="30842"/>
                    <a:pt x="29899" y="31228"/>
                    <a:pt x="29449" y="31485"/>
                  </a:cubicBezTo>
                  <a:cubicBezTo>
                    <a:pt x="28742" y="31871"/>
                    <a:pt x="28356" y="32642"/>
                    <a:pt x="27585" y="33028"/>
                  </a:cubicBezTo>
                  <a:cubicBezTo>
                    <a:pt x="26363" y="33543"/>
                    <a:pt x="25206" y="34314"/>
                    <a:pt x="23920" y="34636"/>
                  </a:cubicBezTo>
                  <a:cubicBezTo>
                    <a:pt x="22495" y="34979"/>
                    <a:pt x="21071" y="35323"/>
                    <a:pt x="19590" y="35323"/>
                  </a:cubicBezTo>
                  <a:cubicBezTo>
                    <a:pt x="19132" y="35323"/>
                    <a:pt x="18668" y="35290"/>
                    <a:pt x="18197" y="35214"/>
                  </a:cubicBezTo>
                  <a:cubicBezTo>
                    <a:pt x="18150" y="35208"/>
                    <a:pt x="18103" y="35206"/>
                    <a:pt x="18057" y="35206"/>
                  </a:cubicBezTo>
                  <a:cubicBezTo>
                    <a:pt x="17645" y="35206"/>
                    <a:pt x="17265" y="35416"/>
                    <a:pt x="16810" y="35416"/>
                  </a:cubicBezTo>
                  <a:cubicBezTo>
                    <a:pt x="16759" y="35416"/>
                    <a:pt x="16707" y="35413"/>
                    <a:pt x="16654" y="35407"/>
                  </a:cubicBezTo>
                  <a:cubicBezTo>
                    <a:pt x="15046" y="35343"/>
                    <a:pt x="13567" y="34764"/>
                    <a:pt x="12089" y="34121"/>
                  </a:cubicBezTo>
                  <a:cubicBezTo>
                    <a:pt x="9131" y="32835"/>
                    <a:pt x="6816" y="30713"/>
                    <a:pt x="4630" y="28399"/>
                  </a:cubicBezTo>
                  <a:cubicBezTo>
                    <a:pt x="3858" y="27563"/>
                    <a:pt x="3408" y="26405"/>
                    <a:pt x="3022" y="25312"/>
                  </a:cubicBezTo>
                  <a:cubicBezTo>
                    <a:pt x="2894" y="24927"/>
                    <a:pt x="2701" y="24605"/>
                    <a:pt x="2508" y="24219"/>
                  </a:cubicBezTo>
                  <a:cubicBezTo>
                    <a:pt x="1994" y="22805"/>
                    <a:pt x="1929" y="21326"/>
                    <a:pt x="1801" y="19847"/>
                  </a:cubicBezTo>
                  <a:cubicBezTo>
                    <a:pt x="1608" y="18432"/>
                    <a:pt x="1415" y="17018"/>
                    <a:pt x="1608" y="15603"/>
                  </a:cubicBezTo>
                  <a:cubicBezTo>
                    <a:pt x="1865" y="13931"/>
                    <a:pt x="2315" y="12260"/>
                    <a:pt x="3215" y="10781"/>
                  </a:cubicBezTo>
                  <a:cubicBezTo>
                    <a:pt x="3794" y="9816"/>
                    <a:pt x="4180" y="8788"/>
                    <a:pt x="4823" y="7887"/>
                  </a:cubicBezTo>
                  <a:cubicBezTo>
                    <a:pt x="5337" y="7180"/>
                    <a:pt x="5852" y="6473"/>
                    <a:pt x="6623" y="5958"/>
                  </a:cubicBezTo>
                  <a:cubicBezTo>
                    <a:pt x="7266" y="5573"/>
                    <a:pt x="7459" y="4865"/>
                    <a:pt x="8166" y="4480"/>
                  </a:cubicBezTo>
                  <a:cubicBezTo>
                    <a:pt x="9324" y="3772"/>
                    <a:pt x="10481" y="2936"/>
                    <a:pt x="11767" y="2486"/>
                  </a:cubicBezTo>
                  <a:cubicBezTo>
                    <a:pt x="13375" y="1843"/>
                    <a:pt x="15111" y="1457"/>
                    <a:pt x="16782" y="1329"/>
                  </a:cubicBezTo>
                  <a:cubicBezTo>
                    <a:pt x="17777" y="1289"/>
                    <a:pt x="18797" y="1102"/>
                    <a:pt x="19826" y="1102"/>
                  </a:cubicBezTo>
                  <a:close/>
                  <a:moveTo>
                    <a:pt x="20031" y="1"/>
                  </a:moveTo>
                  <a:cubicBezTo>
                    <a:pt x="19492" y="1"/>
                    <a:pt x="18941" y="43"/>
                    <a:pt x="18390" y="43"/>
                  </a:cubicBezTo>
                  <a:cubicBezTo>
                    <a:pt x="15882" y="364"/>
                    <a:pt x="13310" y="493"/>
                    <a:pt x="10931" y="1586"/>
                  </a:cubicBezTo>
                  <a:cubicBezTo>
                    <a:pt x="8681" y="2551"/>
                    <a:pt x="6880" y="4029"/>
                    <a:pt x="5080" y="5508"/>
                  </a:cubicBezTo>
                  <a:cubicBezTo>
                    <a:pt x="4180" y="6280"/>
                    <a:pt x="3473" y="7437"/>
                    <a:pt x="2958" y="8530"/>
                  </a:cubicBezTo>
                  <a:cubicBezTo>
                    <a:pt x="2315" y="9945"/>
                    <a:pt x="1415" y="11231"/>
                    <a:pt x="1158" y="12774"/>
                  </a:cubicBezTo>
                  <a:cubicBezTo>
                    <a:pt x="1029" y="13417"/>
                    <a:pt x="901" y="14060"/>
                    <a:pt x="643" y="14703"/>
                  </a:cubicBezTo>
                  <a:cubicBezTo>
                    <a:pt x="65" y="16246"/>
                    <a:pt x="0" y="17789"/>
                    <a:pt x="258" y="19333"/>
                  </a:cubicBezTo>
                  <a:cubicBezTo>
                    <a:pt x="579" y="21583"/>
                    <a:pt x="965" y="23833"/>
                    <a:pt x="1865" y="25955"/>
                  </a:cubicBezTo>
                  <a:cubicBezTo>
                    <a:pt x="2637" y="27820"/>
                    <a:pt x="3601" y="29427"/>
                    <a:pt x="5016" y="30778"/>
                  </a:cubicBezTo>
                  <a:cubicBezTo>
                    <a:pt x="6945" y="32578"/>
                    <a:pt x="9002" y="34121"/>
                    <a:pt x="11381" y="35150"/>
                  </a:cubicBezTo>
                  <a:cubicBezTo>
                    <a:pt x="12603" y="35664"/>
                    <a:pt x="13760" y="36372"/>
                    <a:pt x="15111" y="36372"/>
                  </a:cubicBezTo>
                  <a:cubicBezTo>
                    <a:pt x="16331" y="36421"/>
                    <a:pt x="17552" y="36544"/>
                    <a:pt x="18773" y="36544"/>
                  </a:cubicBezTo>
                  <a:cubicBezTo>
                    <a:pt x="19160" y="36544"/>
                    <a:pt x="19546" y="36531"/>
                    <a:pt x="19933" y="36500"/>
                  </a:cubicBezTo>
                  <a:cubicBezTo>
                    <a:pt x="21862" y="36307"/>
                    <a:pt x="23791" y="36050"/>
                    <a:pt x="25591" y="35279"/>
                  </a:cubicBezTo>
                  <a:cubicBezTo>
                    <a:pt x="27713" y="34314"/>
                    <a:pt x="29642" y="33093"/>
                    <a:pt x="31314" y="31485"/>
                  </a:cubicBezTo>
                  <a:cubicBezTo>
                    <a:pt x="32085" y="30778"/>
                    <a:pt x="32664" y="29942"/>
                    <a:pt x="33243" y="29170"/>
                  </a:cubicBezTo>
                  <a:cubicBezTo>
                    <a:pt x="34657" y="27177"/>
                    <a:pt x="35493" y="24862"/>
                    <a:pt x="36265" y="22548"/>
                  </a:cubicBezTo>
                  <a:cubicBezTo>
                    <a:pt x="36522" y="21776"/>
                    <a:pt x="36715" y="21004"/>
                    <a:pt x="36715" y="20297"/>
                  </a:cubicBezTo>
                  <a:cubicBezTo>
                    <a:pt x="36779" y="17404"/>
                    <a:pt x="36651" y="14574"/>
                    <a:pt x="35558" y="11938"/>
                  </a:cubicBezTo>
                  <a:cubicBezTo>
                    <a:pt x="34786" y="10009"/>
                    <a:pt x="34143" y="8145"/>
                    <a:pt x="32664" y="6601"/>
                  </a:cubicBezTo>
                  <a:cubicBezTo>
                    <a:pt x="30735" y="4608"/>
                    <a:pt x="28549" y="3001"/>
                    <a:pt x="26106" y="1715"/>
                  </a:cubicBezTo>
                  <a:cubicBezTo>
                    <a:pt x="24498" y="943"/>
                    <a:pt x="22891" y="429"/>
                    <a:pt x="21219" y="107"/>
                  </a:cubicBezTo>
                  <a:cubicBezTo>
                    <a:pt x="20833" y="25"/>
                    <a:pt x="20436" y="1"/>
                    <a:pt x="200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 name="Google Shape;2465;p63"/>
            <p:cNvSpPr/>
            <p:nvPr/>
          </p:nvSpPr>
          <p:spPr>
            <a:xfrm>
              <a:off x="4567791" y="1530843"/>
              <a:ext cx="34945" cy="341457"/>
            </a:xfrm>
            <a:custGeom>
              <a:avLst/>
              <a:gdLst/>
              <a:ahLst/>
              <a:cxnLst/>
              <a:rect l="l" t="t" r="r" b="b"/>
              <a:pathLst>
                <a:path w="1994" h="19484" extrusionOk="0">
                  <a:moveTo>
                    <a:pt x="900" y="1"/>
                  </a:moveTo>
                  <a:cubicBezTo>
                    <a:pt x="643" y="1"/>
                    <a:pt x="322" y="65"/>
                    <a:pt x="257" y="386"/>
                  </a:cubicBezTo>
                  <a:cubicBezTo>
                    <a:pt x="193" y="772"/>
                    <a:pt x="0" y="1158"/>
                    <a:pt x="64" y="1479"/>
                  </a:cubicBezTo>
                  <a:cubicBezTo>
                    <a:pt x="322" y="3280"/>
                    <a:pt x="64" y="5145"/>
                    <a:pt x="193" y="6945"/>
                  </a:cubicBezTo>
                  <a:cubicBezTo>
                    <a:pt x="322" y="8552"/>
                    <a:pt x="129" y="10096"/>
                    <a:pt x="193" y="11703"/>
                  </a:cubicBezTo>
                  <a:cubicBezTo>
                    <a:pt x="257" y="14082"/>
                    <a:pt x="450" y="16397"/>
                    <a:pt x="514" y="18776"/>
                  </a:cubicBezTo>
                  <a:cubicBezTo>
                    <a:pt x="514" y="19162"/>
                    <a:pt x="707" y="19483"/>
                    <a:pt x="1093" y="19483"/>
                  </a:cubicBezTo>
                  <a:cubicBezTo>
                    <a:pt x="1415" y="19483"/>
                    <a:pt x="1672" y="19355"/>
                    <a:pt x="1736" y="18840"/>
                  </a:cubicBezTo>
                  <a:cubicBezTo>
                    <a:pt x="1993" y="16976"/>
                    <a:pt x="1736" y="15047"/>
                    <a:pt x="1865" y="13182"/>
                  </a:cubicBezTo>
                  <a:cubicBezTo>
                    <a:pt x="1929" y="11832"/>
                    <a:pt x="1736" y="10481"/>
                    <a:pt x="1672" y="9131"/>
                  </a:cubicBezTo>
                  <a:cubicBezTo>
                    <a:pt x="1608" y="6945"/>
                    <a:pt x="1800" y="4759"/>
                    <a:pt x="1672" y="2573"/>
                  </a:cubicBezTo>
                  <a:cubicBezTo>
                    <a:pt x="1800" y="1865"/>
                    <a:pt x="1479" y="1287"/>
                    <a:pt x="1543" y="579"/>
                  </a:cubicBezTo>
                  <a:cubicBezTo>
                    <a:pt x="1543" y="258"/>
                    <a:pt x="1157" y="65"/>
                    <a:pt x="9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 name="Google Shape;2466;p63"/>
            <p:cNvSpPr/>
            <p:nvPr/>
          </p:nvSpPr>
          <p:spPr>
            <a:xfrm>
              <a:off x="4209457" y="1620711"/>
              <a:ext cx="189323" cy="296874"/>
            </a:xfrm>
            <a:custGeom>
              <a:avLst/>
              <a:gdLst/>
              <a:ahLst/>
              <a:cxnLst/>
              <a:rect l="l" t="t" r="r" b="b"/>
              <a:pathLst>
                <a:path w="10803" h="16940" extrusionOk="0">
                  <a:moveTo>
                    <a:pt x="838" y="0"/>
                  </a:moveTo>
                  <a:cubicBezTo>
                    <a:pt x="709" y="0"/>
                    <a:pt x="575" y="31"/>
                    <a:pt x="450" y="81"/>
                  </a:cubicBezTo>
                  <a:cubicBezTo>
                    <a:pt x="257" y="145"/>
                    <a:pt x="0" y="402"/>
                    <a:pt x="129" y="724"/>
                  </a:cubicBezTo>
                  <a:cubicBezTo>
                    <a:pt x="257" y="1110"/>
                    <a:pt x="257" y="1495"/>
                    <a:pt x="514" y="1817"/>
                  </a:cubicBezTo>
                  <a:cubicBezTo>
                    <a:pt x="1672" y="3231"/>
                    <a:pt x="2315" y="4968"/>
                    <a:pt x="3344" y="6446"/>
                  </a:cubicBezTo>
                  <a:cubicBezTo>
                    <a:pt x="4244" y="7732"/>
                    <a:pt x="4887" y="9211"/>
                    <a:pt x="5723" y="10562"/>
                  </a:cubicBezTo>
                  <a:cubicBezTo>
                    <a:pt x="6944" y="12555"/>
                    <a:pt x="8295" y="14548"/>
                    <a:pt x="9581" y="16541"/>
                  </a:cubicBezTo>
                  <a:cubicBezTo>
                    <a:pt x="9720" y="16774"/>
                    <a:pt x="9928" y="16940"/>
                    <a:pt x="10154" y="16940"/>
                  </a:cubicBezTo>
                  <a:cubicBezTo>
                    <a:pt x="10239" y="16940"/>
                    <a:pt x="10328" y="16916"/>
                    <a:pt x="10416" y="16863"/>
                  </a:cubicBezTo>
                  <a:cubicBezTo>
                    <a:pt x="10674" y="16670"/>
                    <a:pt x="10802" y="16413"/>
                    <a:pt x="10674" y="15963"/>
                  </a:cubicBezTo>
                  <a:cubicBezTo>
                    <a:pt x="9902" y="14227"/>
                    <a:pt x="8745" y="12683"/>
                    <a:pt x="7909" y="11012"/>
                  </a:cubicBezTo>
                  <a:cubicBezTo>
                    <a:pt x="7330" y="9790"/>
                    <a:pt x="6430" y="8761"/>
                    <a:pt x="5723" y="7604"/>
                  </a:cubicBezTo>
                  <a:cubicBezTo>
                    <a:pt x="4565" y="5739"/>
                    <a:pt x="3665" y="3746"/>
                    <a:pt x="2443" y="1945"/>
                  </a:cubicBezTo>
                  <a:cubicBezTo>
                    <a:pt x="2250" y="1238"/>
                    <a:pt x="1672" y="852"/>
                    <a:pt x="1350" y="274"/>
                  </a:cubicBezTo>
                  <a:cubicBezTo>
                    <a:pt x="1232" y="77"/>
                    <a:pt x="1042" y="0"/>
                    <a:pt x="8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 name="Google Shape;2467;p63"/>
            <p:cNvSpPr/>
            <p:nvPr/>
          </p:nvSpPr>
          <p:spPr>
            <a:xfrm>
              <a:off x="3942394" y="1877855"/>
              <a:ext cx="305391" cy="178159"/>
            </a:xfrm>
            <a:custGeom>
              <a:avLst/>
              <a:gdLst/>
              <a:ahLst/>
              <a:cxnLst/>
              <a:rect l="l" t="t" r="r" b="b"/>
              <a:pathLst>
                <a:path w="17426" h="10166" extrusionOk="0">
                  <a:moveTo>
                    <a:pt x="860" y="1"/>
                  </a:moveTo>
                  <a:cubicBezTo>
                    <a:pt x="623" y="1"/>
                    <a:pt x="403" y="195"/>
                    <a:pt x="257" y="389"/>
                  </a:cubicBezTo>
                  <a:cubicBezTo>
                    <a:pt x="129" y="518"/>
                    <a:pt x="0" y="840"/>
                    <a:pt x="257" y="1097"/>
                  </a:cubicBezTo>
                  <a:cubicBezTo>
                    <a:pt x="579" y="1354"/>
                    <a:pt x="836" y="1675"/>
                    <a:pt x="1158" y="1804"/>
                  </a:cubicBezTo>
                  <a:cubicBezTo>
                    <a:pt x="2829" y="2511"/>
                    <a:pt x="4308" y="3669"/>
                    <a:pt x="5916" y="4440"/>
                  </a:cubicBezTo>
                  <a:cubicBezTo>
                    <a:pt x="7395" y="5083"/>
                    <a:pt x="8681" y="6048"/>
                    <a:pt x="10031" y="6819"/>
                  </a:cubicBezTo>
                  <a:cubicBezTo>
                    <a:pt x="12088" y="7912"/>
                    <a:pt x="14275" y="8941"/>
                    <a:pt x="16332" y="10034"/>
                  </a:cubicBezTo>
                  <a:cubicBezTo>
                    <a:pt x="16500" y="10118"/>
                    <a:pt x="16669" y="10166"/>
                    <a:pt x="16816" y="10166"/>
                  </a:cubicBezTo>
                  <a:cubicBezTo>
                    <a:pt x="17006" y="10166"/>
                    <a:pt x="17160" y="10087"/>
                    <a:pt x="17232" y="9906"/>
                  </a:cubicBezTo>
                  <a:cubicBezTo>
                    <a:pt x="17425" y="9648"/>
                    <a:pt x="17425" y="9327"/>
                    <a:pt x="17039" y="9005"/>
                  </a:cubicBezTo>
                  <a:cubicBezTo>
                    <a:pt x="15496" y="7848"/>
                    <a:pt x="13760" y="7141"/>
                    <a:pt x="12153" y="6112"/>
                  </a:cubicBezTo>
                  <a:cubicBezTo>
                    <a:pt x="11060" y="5340"/>
                    <a:pt x="9774" y="4890"/>
                    <a:pt x="8552" y="4247"/>
                  </a:cubicBezTo>
                  <a:cubicBezTo>
                    <a:pt x="6623" y="3219"/>
                    <a:pt x="4823" y="1933"/>
                    <a:pt x="2894" y="968"/>
                  </a:cubicBezTo>
                  <a:cubicBezTo>
                    <a:pt x="2379" y="454"/>
                    <a:pt x="1672" y="454"/>
                    <a:pt x="1093" y="68"/>
                  </a:cubicBezTo>
                  <a:cubicBezTo>
                    <a:pt x="1015" y="21"/>
                    <a:pt x="936" y="1"/>
                    <a:pt x="8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 name="Google Shape;2468;p63"/>
            <p:cNvSpPr/>
            <p:nvPr/>
          </p:nvSpPr>
          <p:spPr>
            <a:xfrm>
              <a:off x="3843220" y="2228864"/>
              <a:ext cx="341457" cy="32421"/>
            </a:xfrm>
            <a:custGeom>
              <a:avLst/>
              <a:gdLst/>
              <a:ahLst/>
              <a:cxnLst/>
              <a:rect l="l" t="t" r="r" b="b"/>
              <a:pathLst>
                <a:path w="19484" h="1850" extrusionOk="0">
                  <a:moveTo>
                    <a:pt x="12391" y="0"/>
                  </a:moveTo>
                  <a:cubicBezTo>
                    <a:pt x="11305" y="0"/>
                    <a:pt x="10218" y="177"/>
                    <a:pt x="9131" y="229"/>
                  </a:cubicBezTo>
                  <a:cubicBezTo>
                    <a:pt x="8802" y="238"/>
                    <a:pt x="8473" y="242"/>
                    <a:pt x="8145" y="242"/>
                  </a:cubicBezTo>
                  <a:cubicBezTo>
                    <a:pt x="6860" y="242"/>
                    <a:pt x="5579" y="184"/>
                    <a:pt x="4314" y="184"/>
                  </a:cubicBezTo>
                  <a:cubicBezTo>
                    <a:pt x="3752" y="184"/>
                    <a:pt x="3192" y="195"/>
                    <a:pt x="2637" y="229"/>
                  </a:cubicBezTo>
                  <a:cubicBezTo>
                    <a:pt x="2474" y="184"/>
                    <a:pt x="2314" y="167"/>
                    <a:pt x="2156" y="167"/>
                  </a:cubicBezTo>
                  <a:cubicBezTo>
                    <a:pt x="1630" y="167"/>
                    <a:pt x="1124" y="357"/>
                    <a:pt x="580" y="357"/>
                  </a:cubicBezTo>
                  <a:cubicBezTo>
                    <a:pt x="258" y="357"/>
                    <a:pt x="65" y="679"/>
                    <a:pt x="1" y="1000"/>
                  </a:cubicBezTo>
                  <a:cubicBezTo>
                    <a:pt x="1" y="1193"/>
                    <a:pt x="65" y="1579"/>
                    <a:pt x="387" y="1643"/>
                  </a:cubicBezTo>
                  <a:cubicBezTo>
                    <a:pt x="719" y="1699"/>
                    <a:pt x="1051" y="1849"/>
                    <a:pt x="1382" y="1849"/>
                  </a:cubicBezTo>
                  <a:cubicBezTo>
                    <a:pt x="1436" y="1849"/>
                    <a:pt x="1490" y="1845"/>
                    <a:pt x="1544" y="1836"/>
                  </a:cubicBezTo>
                  <a:cubicBezTo>
                    <a:pt x="2264" y="1733"/>
                    <a:pt x="2984" y="1713"/>
                    <a:pt x="3705" y="1713"/>
                  </a:cubicBezTo>
                  <a:cubicBezTo>
                    <a:pt x="4185" y="1713"/>
                    <a:pt x="4665" y="1722"/>
                    <a:pt x="5145" y="1722"/>
                  </a:cubicBezTo>
                  <a:cubicBezTo>
                    <a:pt x="5745" y="1722"/>
                    <a:pt x="6345" y="1708"/>
                    <a:pt x="6945" y="1643"/>
                  </a:cubicBezTo>
                  <a:cubicBezTo>
                    <a:pt x="7275" y="1617"/>
                    <a:pt x="7605" y="1607"/>
                    <a:pt x="7935" y="1607"/>
                  </a:cubicBezTo>
                  <a:cubicBezTo>
                    <a:pt x="9026" y="1607"/>
                    <a:pt x="10112" y="1718"/>
                    <a:pt x="11171" y="1718"/>
                  </a:cubicBezTo>
                  <a:cubicBezTo>
                    <a:pt x="11349" y="1718"/>
                    <a:pt x="11527" y="1715"/>
                    <a:pt x="11703" y="1708"/>
                  </a:cubicBezTo>
                  <a:cubicBezTo>
                    <a:pt x="14082" y="1643"/>
                    <a:pt x="16461" y="1450"/>
                    <a:pt x="18776" y="1322"/>
                  </a:cubicBezTo>
                  <a:cubicBezTo>
                    <a:pt x="19162" y="1322"/>
                    <a:pt x="19483" y="1129"/>
                    <a:pt x="19483" y="743"/>
                  </a:cubicBezTo>
                  <a:cubicBezTo>
                    <a:pt x="19483" y="422"/>
                    <a:pt x="19355" y="229"/>
                    <a:pt x="18840" y="165"/>
                  </a:cubicBezTo>
                  <a:cubicBezTo>
                    <a:pt x="18033" y="53"/>
                    <a:pt x="17225" y="26"/>
                    <a:pt x="16413" y="26"/>
                  </a:cubicBezTo>
                  <a:cubicBezTo>
                    <a:pt x="15650" y="26"/>
                    <a:pt x="14882" y="50"/>
                    <a:pt x="14105" y="50"/>
                  </a:cubicBezTo>
                  <a:cubicBezTo>
                    <a:pt x="13799" y="50"/>
                    <a:pt x="13491" y="46"/>
                    <a:pt x="13182" y="36"/>
                  </a:cubicBezTo>
                  <a:cubicBezTo>
                    <a:pt x="12919" y="11"/>
                    <a:pt x="12655" y="0"/>
                    <a:pt x="123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 name="Google Shape;2469;p63"/>
            <p:cNvSpPr/>
            <p:nvPr/>
          </p:nvSpPr>
          <p:spPr>
            <a:xfrm>
              <a:off x="4956548" y="2255186"/>
              <a:ext cx="342561" cy="33087"/>
            </a:xfrm>
            <a:custGeom>
              <a:avLst/>
              <a:gdLst/>
              <a:ahLst/>
              <a:cxnLst/>
              <a:rect l="l" t="t" r="r" b="b"/>
              <a:pathLst>
                <a:path w="19547" h="1888" extrusionOk="0">
                  <a:moveTo>
                    <a:pt x="18162" y="0"/>
                  </a:moveTo>
                  <a:cubicBezTo>
                    <a:pt x="18109" y="0"/>
                    <a:pt x="18057" y="4"/>
                    <a:pt x="18004" y="13"/>
                  </a:cubicBezTo>
                  <a:cubicBezTo>
                    <a:pt x="17320" y="135"/>
                    <a:pt x="16636" y="164"/>
                    <a:pt x="15949" y="164"/>
                  </a:cubicBezTo>
                  <a:cubicBezTo>
                    <a:pt x="15313" y="164"/>
                    <a:pt x="14674" y="139"/>
                    <a:pt x="14029" y="139"/>
                  </a:cubicBezTo>
                  <a:cubicBezTo>
                    <a:pt x="13536" y="139"/>
                    <a:pt x="13040" y="154"/>
                    <a:pt x="12538" y="206"/>
                  </a:cubicBezTo>
                  <a:cubicBezTo>
                    <a:pt x="12153" y="238"/>
                    <a:pt x="11763" y="250"/>
                    <a:pt x="11371" y="250"/>
                  </a:cubicBezTo>
                  <a:cubicBezTo>
                    <a:pt x="10196" y="250"/>
                    <a:pt x="9002" y="141"/>
                    <a:pt x="7845" y="141"/>
                  </a:cubicBezTo>
                  <a:cubicBezTo>
                    <a:pt x="5466" y="206"/>
                    <a:pt x="3086" y="463"/>
                    <a:pt x="772" y="527"/>
                  </a:cubicBezTo>
                  <a:cubicBezTo>
                    <a:pt x="322" y="527"/>
                    <a:pt x="0" y="720"/>
                    <a:pt x="64" y="1106"/>
                  </a:cubicBezTo>
                  <a:cubicBezTo>
                    <a:pt x="64" y="1427"/>
                    <a:pt x="193" y="1685"/>
                    <a:pt x="643" y="1749"/>
                  </a:cubicBezTo>
                  <a:cubicBezTo>
                    <a:pt x="1356" y="1844"/>
                    <a:pt x="2059" y="1869"/>
                    <a:pt x="2761" y="1869"/>
                  </a:cubicBezTo>
                  <a:cubicBezTo>
                    <a:pt x="3528" y="1869"/>
                    <a:pt x="4293" y="1839"/>
                    <a:pt x="5063" y="1839"/>
                  </a:cubicBezTo>
                  <a:cubicBezTo>
                    <a:pt x="5495" y="1839"/>
                    <a:pt x="5929" y="1848"/>
                    <a:pt x="6366" y="1877"/>
                  </a:cubicBezTo>
                  <a:cubicBezTo>
                    <a:pt x="6516" y="1885"/>
                    <a:pt x="6666" y="1888"/>
                    <a:pt x="6816" y="1888"/>
                  </a:cubicBezTo>
                  <a:cubicBezTo>
                    <a:pt x="8016" y="1888"/>
                    <a:pt x="9216" y="1685"/>
                    <a:pt x="10417" y="1685"/>
                  </a:cubicBezTo>
                  <a:cubicBezTo>
                    <a:pt x="10894" y="1656"/>
                    <a:pt x="11371" y="1647"/>
                    <a:pt x="11848" y="1647"/>
                  </a:cubicBezTo>
                  <a:cubicBezTo>
                    <a:pt x="12910" y="1647"/>
                    <a:pt x="13968" y="1695"/>
                    <a:pt x="15016" y="1695"/>
                  </a:cubicBezTo>
                  <a:cubicBezTo>
                    <a:pt x="15652" y="1695"/>
                    <a:pt x="16284" y="1677"/>
                    <a:pt x="16911" y="1620"/>
                  </a:cubicBezTo>
                  <a:cubicBezTo>
                    <a:pt x="17074" y="1665"/>
                    <a:pt x="17234" y="1682"/>
                    <a:pt x="17391" y="1682"/>
                  </a:cubicBezTo>
                  <a:cubicBezTo>
                    <a:pt x="17915" y="1682"/>
                    <a:pt x="18409" y="1492"/>
                    <a:pt x="18904" y="1492"/>
                  </a:cubicBezTo>
                  <a:cubicBezTo>
                    <a:pt x="18933" y="1496"/>
                    <a:pt x="18960" y="1499"/>
                    <a:pt x="18987" y="1499"/>
                  </a:cubicBezTo>
                  <a:cubicBezTo>
                    <a:pt x="19318" y="1499"/>
                    <a:pt x="19487" y="1146"/>
                    <a:pt x="19547" y="849"/>
                  </a:cubicBezTo>
                  <a:cubicBezTo>
                    <a:pt x="19547" y="656"/>
                    <a:pt x="19483" y="334"/>
                    <a:pt x="19161" y="270"/>
                  </a:cubicBezTo>
                  <a:cubicBezTo>
                    <a:pt x="18828" y="159"/>
                    <a:pt x="18495" y="0"/>
                    <a:pt x="181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 name="Google Shape;2470;p63"/>
            <p:cNvSpPr/>
            <p:nvPr/>
          </p:nvSpPr>
          <p:spPr>
            <a:xfrm>
              <a:off x="4910335" y="1898009"/>
              <a:ext cx="298644" cy="186624"/>
            </a:xfrm>
            <a:custGeom>
              <a:avLst/>
              <a:gdLst/>
              <a:ahLst/>
              <a:cxnLst/>
              <a:rect l="l" t="t" r="r" b="b"/>
              <a:pathLst>
                <a:path w="17041" h="10649" extrusionOk="0">
                  <a:moveTo>
                    <a:pt x="16431" y="1"/>
                  </a:moveTo>
                  <a:cubicBezTo>
                    <a:pt x="16400" y="1"/>
                    <a:pt x="16367" y="4"/>
                    <a:pt x="16333" y="11"/>
                  </a:cubicBezTo>
                  <a:cubicBezTo>
                    <a:pt x="15947" y="140"/>
                    <a:pt x="15497" y="204"/>
                    <a:pt x="15240" y="397"/>
                  </a:cubicBezTo>
                  <a:cubicBezTo>
                    <a:pt x="13761" y="1554"/>
                    <a:pt x="12089" y="2261"/>
                    <a:pt x="10610" y="3290"/>
                  </a:cubicBezTo>
                  <a:cubicBezTo>
                    <a:pt x="9260" y="4190"/>
                    <a:pt x="7781" y="4833"/>
                    <a:pt x="6431" y="5605"/>
                  </a:cubicBezTo>
                  <a:cubicBezTo>
                    <a:pt x="4438" y="6891"/>
                    <a:pt x="2509" y="8241"/>
                    <a:pt x="515" y="9463"/>
                  </a:cubicBezTo>
                  <a:cubicBezTo>
                    <a:pt x="194" y="9720"/>
                    <a:pt x="1" y="10042"/>
                    <a:pt x="194" y="10363"/>
                  </a:cubicBezTo>
                  <a:cubicBezTo>
                    <a:pt x="280" y="10535"/>
                    <a:pt x="422" y="10649"/>
                    <a:pt x="641" y="10649"/>
                  </a:cubicBezTo>
                  <a:cubicBezTo>
                    <a:pt x="751" y="10649"/>
                    <a:pt x="880" y="10620"/>
                    <a:pt x="1030" y="10556"/>
                  </a:cubicBezTo>
                  <a:cubicBezTo>
                    <a:pt x="2830" y="9849"/>
                    <a:pt x="4309" y="8691"/>
                    <a:pt x="6045" y="7855"/>
                  </a:cubicBezTo>
                  <a:cubicBezTo>
                    <a:pt x="7267" y="7213"/>
                    <a:pt x="8295" y="6377"/>
                    <a:pt x="9453" y="5605"/>
                  </a:cubicBezTo>
                  <a:cubicBezTo>
                    <a:pt x="11317" y="4448"/>
                    <a:pt x="13311" y="3547"/>
                    <a:pt x="15111" y="2390"/>
                  </a:cubicBezTo>
                  <a:cubicBezTo>
                    <a:pt x="15754" y="2133"/>
                    <a:pt x="16140" y="1554"/>
                    <a:pt x="16719" y="1233"/>
                  </a:cubicBezTo>
                  <a:cubicBezTo>
                    <a:pt x="17040" y="1104"/>
                    <a:pt x="17040" y="654"/>
                    <a:pt x="16911" y="397"/>
                  </a:cubicBezTo>
                  <a:cubicBezTo>
                    <a:pt x="16854" y="225"/>
                    <a:pt x="16694" y="1"/>
                    <a:pt x="164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 name="Google Shape;2471;p63"/>
            <p:cNvSpPr/>
            <p:nvPr/>
          </p:nvSpPr>
          <p:spPr>
            <a:xfrm>
              <a:off x="4771747" y="1631909"/>
              <a:ext cx="181436" cy="301448"/>
            </a:xfrm>
            <a:custGeom>
              <a:avLst/>
              <a:gdLst/>
              <a:ahLst/>
              <a:cxnLst/>
              <a:rect l="l" t="t" r="r" b="b"/>
              <a:pathLst>
                <a:path w="10353" h="17201" extrusionOk="0">
                  <a:moveTo>
                    <a:pt x="9489" y="1"/>
                  </a:moveTo>
                  <a:cubicBezTo>
                    <a:pt x="9381" y="1"/>
                    <a:pt x="9276" y="40"/>
                    <a:pt x="9195" y="149"/>
                  </a:cubicBezTo>
                  <a:cubicBezTo>
                    <a:pt x="8938" y="406"/>
                    <a:pt x="8552" y="663"/>
                    <a:pt x="8423" y="1049"/>
                  </a:cubicBezTo>
                  <a:cubicBezTo>
                    <a:pt x="7780" y="2721"/>
                    <a:pt x="6623" y="4200"/>
                    <a:pt x="5851" y="5807"/>
                  </a:cubicBezTo>
                  <a:cubicBezTo>
                    <a:pt x="5144" y="7222"/>
                    <a:pt x="4180" y="8508"/>
                    <a:pt x="3472" y="9923"/>
                  </a:cubicBezTo>
                  <a:cubicBezTo>
                    <a:pt x="2315" y="11980"/>
                    <a:pt x="1286" y="14166"/>
                    <a:pt x="193" y="16224"/>
                  </a:cubicBezTo>
                  <a:cubicBezTo>
                    <a:pt x="0" y="16545"/>
                    <a:pt x="64" y="16931"/>
                    <a:pt x="386" y="17124"/>
                  </a:cubicBezTo>
                  <a:cubicBezTo>
                    <a:pt x="480" y="17171"/>
                    <a:pt x="574" y="17201"/>
                    <a:pt x="672" y="17201"/>
                  </a:cubicBezTo>
                  <a:cubicBezTo>
                    <a:pt x="840" y="17201"/>
                    <a:pt x="1018" y="17111"/>
                    <a:pt x="1222" y="16867"/>
                  </a:cubicBezTo>
                  <a:cubicBezTo>
                    <a:pt x="2379" y="15388"/>
                    <a:pt x="3151" y="13588"/>
                    <a:pt x="4180" y="12044"/>
                  </a:cubicBezTo>
                  <a:cubicBezTo>
                    <a:pt x="4951" y="10887"/>
                    <a:pt x="5401" y="9601"/>
                    <a:pt x="6044" y="8444"/>
                  </a:cubicBezTo>
                  <a:cubicBezTo>
                    <a:pt x="7073" y="6515"/>
                    <a:pt x="8359" y="4714"/>
                    <a:pt x="9259" y="2785"/>
                  </a:cubicBezTo>
                  <a:cubicBezTo>
                    <a:pt x="9774" y="2271"/>
                    <a:pt x="9838" y="1564"/>
                    <a:pt x="10159" y="985"/>
                  </a:cubicBezTo>
                  <a:cubicBezTo>
                    <a:pt x="10352" y="663"/>
                    <a:pt x="10159" y="342"/>
                    <a:pt x="9902" y="149"/>
                  </a:cubicBezTo>
                  <a:cubicBezTo>
                    <a:pt x="9791" y="75"/>
                    <a:pt x="9637" y="1"/>
                    <a:pt x="94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 name="Google Shape;2472;p63"/>
            <p:cNvSpPr/>
            <p:nvPr/>
          </p:nvSpPr>
          <p:spPr>
            <a:xfrm>
              <a:off x="4519902" y="2919051"/>
              <a:ext cx="131858" cy="209985"/>
            </a:xfrm>
            <a:custGeom>
              <a:avLst/>
              <a:gdLst/>
              <a:ahLst/>
              <a:cxnLst/>
              <a:rect l="l" t="t" r="r" b="b"/>
              <a:pathLst>
                <a:path w="7524" h="11982" extrusionOk="0">
                  <a:moveTo>
                    <a:pt x="3858" y="1033"/>
                  </a:moveTo>
                  <a:cubicBezTo>
                    <a:pt x="4823" y="1033"/>
                    <a:pt x="5402" y="1547"/>
                    <a:pt x="5594" y="2383"/>
                  </a:cubicBezTo>
                  <a:cubicBezTo>
                    <a:pt x="5723" y="2769"/>
                    <a:pt x="6045" y="3154"/>
                    <a:pt x="5852" y="3540"/>
                  </a:cubicBezTo>
                  <a:cubicBezTo>
                    <a:pt x="5787" y="4633"/>
                    <a:pt x="5980" y="5598"/>
                    <a:pt x="5916" y="6498"/>
                  </a:cubicBezTo>
                  <a:cubicBezTo>
                    <a:pt x="5852" y="8041"/>
                    <a:pt x="5402" y="9456"/>
                    <a:pt x="3987" y="10356"/>
                  </a:cubicBezTo>
                  <a:cubicBezTo>
                    <a:pt x="3881" y="10426"/>
                    <a:pt x="3814" y="10478"/>
                    <a:pt x="3743" y="10478"/>
                  </a:cubicBezTo>
                  <a:cubicBezTo>
                    <a:pt x="3685" y="10478"/>
                    <a:pt x="3624" y="10443"/>
                    <a:pt x="3537" y="10356"/>
                  </a:cubicBezTo>
                  <a:cubicBezTo>
                    <a:pt x="3151" y="9970"/>
                    <a:pt x="2508" y="9713"/>
                    <a:pt x="2379" y="9263"/>
                  </a:cubicBezTo>
                  <a:cubicBezTo>
                    <a:pt x="2058" y="8298"/>
                    <a:pt x="1351" y="7334"/>
                    <a:pt x="1608" y="6176"/>
                  </a:cubicBezTo>
                  <a:cubicBezTo>
                    <a:pt x="1672" y="5469"/>
                    <a:pt x="1736" y="4762"/>
                    <a:pt x="1672" y="4055"/>
                  </a:cubicBezTo>
                  <a:cubicBezTo>
                    <a:pt x="1544" y="3347"/>
                    <a:pt x="1736" y="2640"/>
                    <a:pt x="2058" y="1933"/>
                  </a:cubicBezTo>
                  <a:cubicBezTo>
                    <a:pt x="2444" y="1161"/>
                    <a:pt x="3151" y="1033"/>
                    <a:pt x="3858" y="1033"/>
                  </a:cubicBezTo>
                  <a:close/>
                  <a:moveTo>
                    <a:pt x="3579" y="0"/>
                  </a:moveTo>
                  <a:cubicBezTo>
                    <a:pt x="1673" y="0"/>
                    <a:pt x="820" y="846"/>
                    <a:pt x="386" y="2769"/>
                  </a:cubicBezTo>
                  <a:cubicBezTo>
                    <a:pt x="0" y="4505"/>
                    <a:pt x="65" y="6241"/>
                    <a:pt x="322" y="8041"/>
                  </a:cubicBezTo>
                  <a:cubicBezTo>
                    <a:pt x="643" y="9777"/>
                    <a:pt x="1736" y="10806"/>
                    <a:pt x="3022" y="11835"/>
                  </a:cubicBezTo>
                  <a:cubicBezTo>
                    <a:pt x="3151" y="11963"/>
                    <a:pt x="3408" y="11963"/>
                    <a:pt x="3601" y="11963"/>
                  </a:cubicBezTo>
                  <a:cubicBezTo>
                    <a:pt x="3676" y="11976"/>
                    <a:pt x="3748" y="11982"/>
                    <a:pt x="3816" y="11982"/>
                  </a:cubicBezTo>
                  <a:cubicBezTo>
                    <a:pt x="4448" y="11982"/>
                    <a:pt x="4802" y="11482"/>
                    <a:pt x="5209" y="11192"/>
                  </a:cubicBezTo>
                  <a:cubicBezTo>
                    <a:pt x="6302" y="10356"/>
                    <a:pt x="6816" y="9199"/>
                    <a:pt x="7138" y="7913"/>
                  </a:cubicBezTo>
                  <a:cubicBezTo>
                    <a:pt x="7523" y="6369"/>
                    <a:pt x="7395" y="4762"/>
                    <a:pt x="7202" y="3283"/>
                  </a:cubicBezTo>
                  <a:cubicBezTo>
                    <a:pt x="6951" y="1275"/>
                    <a:pt x="6087" y="2"/>
                    <a:pt x="3953" y="2"/>
                  </a:cubicBezTo>
                  <a:cubicBezTo>
                    <a:pt x="3901" y="2"/>
                    <a:pt x="3848" y="2"/>
                    <a:pt x="3794" y="4"/>
                  </a:cubicBezTo>
                  <a:cubicBezTo>
                    <a:pt x="3721" y="2"/>
                    <a:pt x="3649" y="0"/>
                    <a:pt x="35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 name="Google Shape;2473;p63"/>
            <p:cNvSpPr/>
            <p:nvPr/>
          </p:nvSpPr>
          <p:spPr>
            <a:xfrm>
              <a:off x="4456234" y="2052282"/>
              <a:ext cx="259195" cy="394418"/>
            </a:xfrm>
            <a:custGeom>
              <a:avLst/>
              <a:gdLst/>
              <a:ahLst/>
              <a:cxnLst/>
              <a:rect l="l" t="t" r="r" b="b"/>
              <a:pathLst>
                <a:path w="14790" h="22506" extrusionOk="0">
                  <a:moveTo>
                    <a:pt x="6881" y="1303"/>
                  </a:moveTo>
                  <a:cubicBezTo>
                    <a:pt x="8360" y="1367"/>
                    <a:pt x="8424" y="1367"/>
                    <a:pt x="8231" y="2782"/>
                  </a:cubicBezTo>
                  <a:cubicBezTo>
                    <a:pt x="8167" y="3875"/>
                    <a:pt x="8360" y="4904"/>
                    <a:pt x="8295" y="5997"/>
                  </a:cubicBezTo>
                  <a:cubicBezTo>
                    <a:pt x="8246" y="6485"/>
                    <a:pt x="8643" y="6603"/>
                    <a:pt x="9034" y="6603"/>
                  </a:cubicBezTo>
                  <a:cubicBezTo>
                    <a:pt x="9157" y="6603"/>
                    <a:pt x="9280" y="6591"/>
                    <a:pt x="9388" y="6575"/>
                  </a:cubicBezTo>
                  <a:cubicBezTo>
                    <a:pt x="9508" y="6568"/>
                    <a:pt x="9627" y="6565"/>
                    <a:pt x="9747" y="6565"/>
                  </a:cubicBezTo>
                  <a:cubicBezTo>
                    <a:pt x="10366" y="6565"/>
                    <a:pt x="10987" y="6649"/>
                    <a:pt x="11625" y="6649"/>
                  </a:cubicBezTo>
                  <a:cubicBezTo>
                    <a:pt x="11926" y="6649"/>
                    <a:pt x="12230" y="6630"/>
                    <a:pt x="12539" y="6575"/>
                  </a:cubicBezTo>
                  <a:cubicBezTo>
                    <a:pt x="12579" y="6567"/>
                    <a:pt x="12618" y="6563"/>
                    <a:pt x="12656" y="6563"/>
                  </a:cubicBezTo>
                  <a:cubicBezTo>
                    <a:pt x="12920" y="6563"/>
                    <a:pt x="13110" y="6760"/>
                    <a:pt x="13053" y="7154"/>
                  </a:cubicBezTo>
                  <a:cubicBezTo>
                    <a:pt x="13053" y="7411"/>
                    <a:pt x="13053" y="7669"/>
                    <a:pt x="13118" y="7926"/>
                  </a:cubicBezTo>
                  <a:cubicBezTo>
                    <a:pt x="13118" y="8194"/>
                    <a:pt x="13028" y="8328"/>
                    <a:pt x="12813" y="8328"/>
                  </a:cubicBezTo>
                  <a:cubicBezTo>
                    <a:pt x="12769" y="8328"/>
                    <a:pt x="12721" y="8322"/>
                    <a:pt x="12668" y="8312"/>
                  </a:cubicBezTo>
                  <a:cubicBezTo>
                    <a:pt x="12479" y="8289"/>
                    <a:pt x="12292" y="8281"/>
                    <a:pt x="12106" y="8281"/>
                  </a:cubicBezTo>
                  <a:cubicBezTo>
                    <a:pt x="11403" y="8281"/>
                    <a:pt x="10717" y="8407"/>
                    <a:pt x="10014" y="8407"/>
                  </a:cubicBezTo>
                  <a:cubicBezTo>
                    <a:pt x="9828" y="8407"/>
                    <a:pt x="9641" y="8398"/>
                    <a:pt x="9453" y="8376"/>
                  </a:cubicBezTo>
                  <a:cubicBezTo>
                    <a:pt x="9370" y="8359"/>
                    <a:pt x="9292" y="8351"/>
                    <a:pt x="9218" y="8351"/>
                  </a:cubicBezTo>
                  <a:cubicBezTo>
                    <a:pt x="8717" y="8351"/>
                    <a:pt x="8424" y="8724"/>
                    <a:pt x="8424" y="9340"/>
                  </a:cubicBezTo>
                  <a:cubicBezTo>
                    <a:pt x="8295" y="11591"/>
                    <a:pt x="8360" y="13906"/>
                    <a:pt x="8360" y="16156"/>
                  </a:cubicBezTo>
                  <a:cubicBezTo>
                    <a:pt x="8360" y="17763"/>
                    <a:pt x="8617" y="19307"/>
                    <a:pt x="8424" y="20914"/>
                  </a:cubicBezTo>
                  <a:cubicBezTo>
                    <a:pt x="8360" y="21107"/>
                    <a:pt x="8617" y="21364"/>
                    <a:pt x="8231" y="21364"/>
                  </a:cubicBezTo>
                  <a:lnTo>
                    <a:pt x="6431" y="21364"/>
                  </a:lnTo>
                  <a:cubicBezTo>
                    <a:pt x="6173" y="21364"/>
                    <a:pt x="6302" y="21171"/>
                    <a:pt x="6238" y="21043"/>
                  </a:cubicBezTo>
                  <a:cubicBezTo>
                    <a:pt x="6238" y="19950"/>
                    <a:pt x="6302" y="18921"/>
                    <a:pt x="6238" y="17828"/>
                  </a:cubicBezTo>
                  <a:cubicBezTo>
                    <a:pt x="6238" y="15835"/>
                    <a:pt x="6495" y="13777"/>
                    <a:pt x="6302" y="11784"/>
                  </a:cubicBezTo>
                  <a:cubicBezTo>
                    <a:pt x="6238" y="11012"/>
                    <a:pt x="6238" y="10176"/>
                    <a:pt x="6238" y="9405"/>
                  </a:cubicBezTo>
                  <a:cubicBezTo>
                    <a:pt x="6238" y="8687"/>
                    <a:pt x="6001" y="8348"/>
                    <a:pt x="5405" y="8348"/>
                  </a:cubicBezTo>
                  <a:cubicBezTo>
                    <a:pt x="5306" y="8348"/>
                    <a:pt x="5198" y="8358"/>
                    <a:pt x="5080" y="8376"/>
                  </a:cubicBezTo>
                  <a:cubicBezTo>
                    <a:pt x="4892" y="8398"/>
                    <a:pt x="4705" y="8407"/>
                    <a:pt x="4519" y="8407"/>
                  </a:cubicBezTo>
                  <a:cubicBezTo>
                    <a:pt x="3817" y="8407"/>
                    <a:pt x="3138" y="8281"/>
                    <a:pt x="2463" y="8281"/>
                  </a:cubicBezTo>
                  <a:cubicBezTo>
                    <a:pt x="2285" y="8281"/>
                    <a:pt x="2107" y="8289"/>
                    <a:pt x="1930" y="8312"/>
                  </a:cubicBezTo>
                  <a:cubicBezTo>
                    <a:pt x="1737" y="8312"/>
                    <a:pt x="1608" y="8247"/>
                    <a:pt x="1608" y="8054"/>
                  </a:cubicBezTo>
                  <a:cubicBezTo>
                    <a:pt x="1608" y="7669"/>
                    <a:pt x="1544" y="7283"/>
                    <a:pt x="1608" y="6897"/>
                  </a:cubicBezTo>
                  <a:cubicBezTo>
                    <a:pt x="1654" y="6623"/>
                    <a:pt x="1829" y="6544"/>
                    <a:pt x="2042" y="6544"/>
                  </a:cubicBezTo>
                  <a:cubicBezTo>
                    <a:pt x="2129" y="6544"/>
                    <a:pt x="2222" y="6557"/>
                    <a:pt x="2315" y="6575"/>
                  </a:cubicBezTo>
                  <a:cubicBezTo>
                    <a:pt x="2625" y="6630"/>
                    <a:pt x="2929" y="6649"/>
                    <a:pt x="3230" y="6649"/>
                  </a:cubicBezTo>
                  <a:cubicBezTo>
                    <a:pt x="3872" y="6649"/>
                    <a:pt x="4503" y="6565"/>
                    <a:pt x="5152" y="6565"/>
                  </a:cubicBezTo>
                  <a:cubicBezTo>
                    <a:pt x="5277" y="6565"/>
                    <a:pt x="5403" y="6568"/>
                    <a:pt x="5530" y="6575"/>
                  </a:cubicBezTo>
                  <a:cubicBezTo>
                    <a:pt x="5583" y="6583"/>
                    <a:pt x="5637" y="6587"/>
                    <a:pt x="5692" y="6587"/>
                  </a:cubicBezTo>
                  <a:cubicBezTo>
                    <a:pt x="6105" y="6587"/>
                    <a:pt x="6537" y="6357"/>
                    <a:pt x="6366" y="5675"/>
                  </a:cubicBezTo>
                  <a:cubicBezTo>
                    <a:pt x="6302" y="5482"/>
                    <a:pt x="6366" y="5225"/>
                    <a:pt x="6366" y="4904"/>
                  </a:cubicBezTo>
                  <a:cubicBezTo>
                    <a:pt x="6431" y="3939"/>
                    <a:pt x="6495" y="2846"/>
                    <a:pt x="6366" y="1753"/>
                  </a:cubicBezTo>
                  <a:cubicBezTo>
                    <a:pt x="6366" y="1367"/>
                    <a:pt x="6495" y="1303"/>
                    <a:pt x="6881" y="1303"/>
                  </a:cubicBezTo>
                  <a:close/>
                  <a:moveTo>
                    <a:pt x="7331" y="1"/>
                  </a:moveTo>
                  <a:cubicBezTo>
                    <a:pt x="6752" y="1"/>
                    <a:pt x="6173" y="49"/>
                    <a:pt x="5595" y="146"/>
                  </a:cubicBezTo>
                  <a:cubicBezTo>
                    <a:pt x="5145" y="210"/>
                    <a:pt x="4887" y="531"/>
                    <a:pt x="4952" y="917"/>
                  </a:cubicBezTo>
                  <a:cubicBezTo>
                    <a:pt x="5016" y="2075"/>
                    <a:pt x="4952" y="3296"/>
                    <a:pt x="4952" y="4454"/>
                  </a:cubicBezTo>
                  <a:cubicBezTo>
                    <a:pt x="4952" y="5032"/>
                    <a:pt x="4823" y="5097"/>
                    <a:pt x="4309" y="5097"/>
                  </a:cubicBezTo>
                  <a:cubicBezTo>
                    <a:pt x="3601" y="5161"/>
                    <a:pt x="2894" y="5225"/>
                    <a:pt x="2187" y="5225"/>
                  </a:cubicBezTo>
                  <a:lnTo>
                    <a:pt x="837" y="5225"/>
                  </a:lnTo>
                  <a:cubicBezTo>
                    <a:pt x="322" y="5225"/>
                    <a:pt x="65" y="5611"/>
                    <a:pt x="1" y="5997"/>
                  </a:cubicBezTo>
                  <a:cubicBezTo>
                    <a:pt x="1" y="6961"/>
                    <a:pt x="65" y="7861"/>
                    <a:pt x="129" y="8762"/>
                  </a:cubicBezTo>
                  <a:cubicBezTo>
                    <a:pt x="129" y="9358"/>
                    <a:pt x="350" y="9733"/>
                    <a:pt x="998" y="9733"/>
                  </a:cubicBezTo>
                  <a:cubicBezTo>
                    <a:pt x="1049" y="9733"/>
                    <a:pt x="1102" y="9731"/>
                    <a:pt x="1158" y="9726"/>
                  </a:cubicBezTo>
                  <a:cubicBezTo>
                    <a:pt x="1285" y="9719"/>
                    <a:pt x="1413" y="9716"/>
                    <a:pt x="1542" y="9716"/>
                  </a:cubicBezTo>
                  <a:cubicBezTo>
                    <a:pt x="2206" y="9716"/>
                    <a:pt x="2889" y="9799"/>
                    <a:pt x="3561" y="9799"/>
                  </a:cubicBezTo>
                  <a:cubicBezTo>
                    <a:pt x="3878" y="9799"/>
                    <a:pt x="4192" y="9781"/>
                    <a:pt x="4502" y="9726"/>
                  </a:cubicBezTo>
                  <a:cubicBezTo>
                    <a:pt x="4543" y="9716"/>
                    <a:pt x="4582" y="9710"/>
                    <a:pt x="4616" y="9710"/>
                  </a:cubicBezTo>
                  <a:cubicBezTo>
                    <a:pt x="4795" y="9710"/>
                    <a:pt x="4877" y="9853"/>
                    <a:pt x="4823" y="10176"/>
                  </a:cubicBezTo>
                  <a:cubicBezTo>
                    <a:pt x="4630" y="11591"/>
                    <a:pt x="4823" y="12941"/>
                    <a:pt x="4823" y="14356"/>
                  </a:cubicBezTo>
                  <a:cubicBezTo>
                    <a:pt x="4823" y="16799"/>
                    <a:pt x="5080" y="19242"/>
                    <a:pt x="4952" y="21621"/>
                  </a:cubicBezTo>
                  <a:cubicBezTo>
                    <a:pt x="4952" y="22200"/>
                    <a:pt x="5145" y="22457"/>
                    <a:pt x="5723" y="22457"/>
                  </a:cubicBezTo>
                  <a:cubicBezTo>
                    <a:pt x="6270" y="22489"/>
                    <a:pt x="6800" y="22506"/>
                    <a:pt x="7323" y="22506"/>
                  </a:cubicBezTo>
                  <a:cubicBezTo>
                    <a:pt x="7845" y="22506"/>
                    <a:pt x="8360" y="22489"/>
                    <a:pt x="8874" y="22457"/>
                  </a:cubicBezTo>
                  <a:cubicBezTo>
                    <a:pt x="9517" y="22457"/>
                    <a:pt x="9710" y="22136"/>
                    <a:pt x="9710" y="21557"/>
                  </a:cubicBezTo>
                  <a:cubicBezTo>
                    <a:pt x="9645" y="21043"/>
                    <a:pt x="9581" y="20464"/>
                    <a:pt x="9645" y="19950"/>
                  </a:cubicBezTo>
                  <a:cubicBezTo>
                    <a:pt x="9774" y="17828"/>
                    <a:pt x="9710" y="15770"/>
                    <a:pt x="9774" y="13713"/>
                  </a:cubicBezTo>
                  <a:cubicBezTo>
                    <a:pt x="9838" y="12491"/>
                    <a:pt x="9967" y="11269"/>
                    <a:pt x="9774" y="10048"/>
                  </a:cubicBezTo>
                  <a:cubicBezTo>
                    <a:pt x="9774" y="9790"/>
                    <a:pt x="9967" y="9726"/>
                    <a:pt x="10160" y="9726"/>
                  </a:cubicBezTo>
                  <a:cubicBezTo>
                    <a:pt x="10482" y="9802"/>
                    <a:pt x="10809" y="9827"/>
                    <a:pt x="11139" y="9827"/>
                  </a:cubicBezTo>
                  <a:cubicBezTo>
                    <a:pt x="11823" y="9827"/>
                    <a:pt x="12517" y="9717"/>
                    <a:pt x="13192" y="9717"/>
                  </a:cubicBezTo>
                  <a:cubicBezTo>
                    <a:pt x="13296" y="9717"/>
                    <a:pt x="13400" y="9720"/>
                    <a:pt x="13503" y="9726"/>
                  </a:cubicBezTo>
                  <a:cubicBezTo>
                    <a:pt x="14275" y="9726"/>
                    <a:pt x="14532" y="9469"/>
                    <a:pt x="14596" y="8697"/>
                  </a:cubicBezTo>
                  <a:cubicBezTo>
                    <a:pt x="14596" y="8119"/>
                    <a:pt x="14596" y="7540"/>
                    <a:pt x="14661" y="6961"/>
                  </a:cubicBezTo>
                  <a:cubicBezTo>
                    <a:pt x="14789" y="5482"/>
                    <a:pt x="14468" y="5225"/>
                    <a:pt x="12925" y="5225"/>
                  </a:cubicBezTo>
                  <a:cubicBezTo>
                    <a:pt x="12025" y="5225"/>
                    <a:pt x="11060" y="5161"/>
                    <a:pt x="10160" y="5161"/>
                  </a:cubicBezTo>
                  <a:cubicBezTo>
                    <a:pt x="9838" y="5097"/>
                    <a:pt x="9710" y="5032"/>
                    <a:pt x="9710" y="4582"/>
                  </a:cubicBezTo>
                  <a:cubicBezTo>
                    <a:pt x="9710" y="3361"/>
                    <a:pt x="9645" y="2139"/>
                    <a:pt x="9774" y="917"/>
                  </a:cubicBezTo>
                  <a:cubicBezTo>
                    <a:pt x="9774" y="531"/>
                    <a:pt x="9517" y="210"/>
                    <a:pt x="9067" y="146"/>
                  </a:cubicBezTo>
                  <a:cubicBezTo>
                    <a:pt x="8488" y="49"/>
                    <a:pt x="7909" y="1"/>
                    <a:pt x="73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74" name="Google Shape;2474;p63"/>
          <p:cNvGrpSpPr/>
          <p:nvPr/>
        </p:nvGrpSpPr>
        <p:grpSpPr>
          <a:xfrm>
            <a:off x="713100" y="1752525"/>
            <a:ext cx="2214300" cy="1095300"/>
            <a:chOff x="713100" y="1752525"/>
            <a:chExt cx="2214300" cy="1095300"/>
          </a:xfrm>
        </p:grpSpPr>
        <p:sp>
          <p:nvSpPr>
            <p:cNvPr id="2475" name="Google Shape;2475;p63"/>
            <p:cNvSpPr txBox="1"/>
            <p:nvPr/>
          </p:nvSpPr>
          <p:spPr>
            <a:xfrm>
              <a:off x="713100" y="1752525"/>
              <a:ext cx="2214300" cy="4005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sz="2000">
                  <a:solidFill>
                    <a:schemeClr val="dk1"/>
                  </a:solidFill>
                  <a:latin typeface="Vollkorn"/>
                  <a:ea typeface="Vollkorn"/>
                  <a:cs typeface="Vollkorn"/>
                  <a:sym typeface="Vollkorn"/>
                </a:rPr>
                <a:t>VENUS</a:t>
              </a:r>
              <a:endParaRPr sz="2000">
                <a:solidFill>
                  <a:schemeClr val="dk1"/>
                </a:solidFill>
                <a:latin typeface="Vollkorn"/>
                <a:ea typeface="Vollkorn"/>
                <a:cs typeface="Vollkorn"/>
                <a:sym typeface="Vollkorn"/>
              </a:endParaRPr>
            </a:p>
          </p:txBody>
        </p:sp>
        <p:sp>
          <p:nvSpPr>
            <p:cNvPr id="2476" name="Google Shape;2476;p63"/>
            <p:cNvSpPr txBox="1"/>
            <p:nvPr/>
          </p:nvSpPr>
          <p:spPr>
            <a:xfrm>
              <a:off x="713100" y="2153025"/>
              <a:ext cx="2214300" cy="6948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a:solidFill>
                    <a:schemeClr val="dk2"/>
                  </a:solidFill>
                  <a:latin typeface="Roboto"/>
                  <a:ea typeface="Roboto"/>
                  <a:cs typeface="Roboto"/>
                  <a:sym typeface="Roboto"/>
                </a:rPr>
                <a:t>Er hat einen schönen Namen und ist der zweite Planet von der Sonne</a:t>
              </a:r>
              <a:endParaRPr>
                <a:solidFill>
                  <a:schemeClr val="dk2"/>
                </a:solidFill>
                <a:latin typeface="Roboto"/>
                <a:ea typeface="Roboto"/>
                <a:cs typeface="Roboto"/>
                <a:sym typeface="Roboto"/>
              </a:endParaRPr>
            </a:p>
          </p:txBody>
        </p:sp>
      </p:grpSp>
      <p:grpSp>
        <p:nvGrpSpPr>
          <p:cNvPr id="2477" name="Google Shape;2477;p63"/>
          <p:cNvGrpSpPr/>
          <p:nvPr/>
        </p:nvGrpSpPr>
        <p:grpSpPr>
          <a:xfrm>
            <a:off x="713100" y="3283525"/>
            <a:ext cx="2214300" cy="1095300"/>
            <a:chOff x="713100" y="3283525"/>
            <a:chExt cx="2214300" cy="1095300"/>
          </a:xfrm>
        </p:grpSpPr>
        <p:sp>
          <p:nvSpPr>
            <p:cNvPr id="2478" name="Google Shape;2478;p63"/>
            <p:cNvSpPr txBox="1"/>
            <p:nvPr/>
          </p:nvSpPr>
          <p:spPr>
            <a:xfrm>
              <a:off x="713100" y="3283525"/>
              <a:ext cx="2214300" cy="4005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sz="2000">
                  <a:solidFill>
                    <a:schemeClr val="dk1"/>
                  </a:solidFill>
                  <a:latin typeface="Vollkorn"/>
                  <a:ea typeface="Vollkorn"/>
                  <a:cs typeface="Vollkorn"/>
                  <a:sym typeface="Vollkorn"/>
                </a:rPr>
                <a:t>MERKUR</a:t>
              </a:r>
              <a:endParaRPr sz="2000">
                <a:solidFill>
                  <a:schemeClr val="dk1"/>
                </a:solidFill>
                <a:latin typeface="Vollkorn"/>
                <a:ea typeface="Vollkorn"/>
                <a:cs typeface="Vollkorn"/>
                <a:sym typeface="Vollkorn"/>
              </a:endParaRPr>
            </a:p>
          </p:txBody>
        </p:sp>
        <p:sp>
          <p:nvSpPr>
            <p:cNvPr id="2479" name="Google Shape;2479;p63"/>
            <p:cNvSpPr txBox="1"/>
            <p:nvPr/>
          </p:nvSpPr>
          <p:spPr>
            <a:xfrm>
              <a:off x="713100" y="3684025"/>
              <a:ext cx="2214300" cy="6948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a:solidFill>
                    <a:schemeClr val="dk2"/>
                  </a:solidFill>
                  <a:latin typeface="Roboto"/>
                  <a:ea typeface="Roboto"/>
                  <a:cs typeface="Roboto"/>
                  <a:sym typeface="Roboto"/>
                </a:rPr>
                <a:t>Der Name dieses Planeten hat nichts mit Metall zu tun</a:t>
              </a:r>
              <a:endParaRPr>
                <a:solidFill>
                  <a:schemeClr val="dk2"/>
                </a:solidFill>
                <a:latin typeface="Roboto"/>
                <a:ea typeface="Roboto"/>
                <a:cs typeface="Roboto"/>
                <a:sym typeface="Roboto"/>
              </a:endParaRPr>
            </a:p>
          </p:txBody>
        </p:sp>
      </p:grpSp>
      <p:grpSp>
        <p:nvGrpSpPr>
          <p:cNvPr id="2480" name="Google Shape;2480;p63"/>
          <p:cNvGrpSpPr/>
          <p:nvPr/>
        </p:nvGrpSpPr>
        <p:grpSpPr>
          <a:xfrm>
            <a:off x="6174525" y="1752525"/>
            <a:ext cx="2254700" cy="1095300"/>
            <a:chOff x="6174525" y="1752525"/>
            <a:chExt cx="2254700" cy="1095300"/>
          </a:xfrm>
        </p:grpSpPr>
        <p:sp>
          <p:nvSpPr>
            <p:cNvPr id="2481" name="Google Shape;2481;p63"/>
            <p:cNvSpPr txBox="1"/>
            <p:nvPr/>
          </p:nvSpPr>
          <p:spPr>
            <a:xfrm>
              <a:off x="6174725" y="1752525"/>
              <a:ext cx="2254500" cy="400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000">
                  <a:solidFill>
                    <a:schemeClr val="dk1"/>
                  </a:solidFill>
                  <a:latin typeface="Vollkorn"/>
                  <a:ea typeface="Vollkorn"/>
                  <a:cs typeface="Vollkorn"/>
                  <a:sym typeface="Vollkorn"/>
                </a:rPr>
                <a:t>NEPTUN</a:t>
              </a:r>
              <a:endParaRPr sz="2000">
                <a:solidFill>
                  <a:schemeClr val="dk1"/>
                </a:solidFill>
                <a:latin typeface="Vollkorn"/>
                <a:ea typeface="Vollkorn"/>
                <a:cs typeface="Vollkorn"/>
                <a:sym typeface="Vollkorn"/>
              </a:endParaRPr>
            </a:p>
          </p:txBody>
        </p:sp>
        <p:sp>
          <p:nvSpPr>
            <p:cNvPr id="2482" name="Google Shape;2482;p63"/>
            <p:cNvSpPr txBox="1"/>
            <p:nvPr/>
          </p:nvSpPr>
          <p:spPr>
            <a:xfrm>
              <a:off x="6174525" y="2153025"/>
              <a:ext cx="2254500" cy="6948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dk2"/>
                  </a:solidFill>
                  <a:latin typeface="Roboto"/>
                  <a:ea typeface="Roboto"/>
                  <a:cs typeface="Roboto"/>
                  <a:sym typeface="Roboto"/>
                </a:rPr>
                <a:t>Er ist auch das viertgrößte Objekt nach Durchmesser im Sonnensystem</a:t>
              </a:r>
              <a:endParaRPr>
                <a:solidFill>
                  <a:schemeClr val="dk2"/>
                </a:solidFill>
                <a:latin typeface="Roboto"/>
                <a:ea typeface="Roboto"/>
                <a:cs typeface="Roboto"/>
                <a:sym typeface="Roboto"/>
              </a:endParaRPr>
            </a:p>
          </p:txBody>
        </p:sp>
      </p:grpSp>
      <p:grpSp>
        <p:nvGrpSpPr>
          <p:cNvPr id="2483" name="Google Shape;2483;p63"/>
          <p:cNvGrpSpPr/>
          <p:nvPr/>
        </p:nvGrpSpPr>
        <p:grpSpPr>
          <a:xfrm>
            <a:off x="6174725" y="3283525"/>
            <a:ext cx="2254500" cy="1095300"/>
            <a:chOff x="6174725" y="3283525"/>
            <a:chExt cx="2254500" cy="1095300"/>
          </a:xfrm>
        </p:grpSpPr>
        <p:sp>
          <p:nvSpPr>
            <p:cNvPr id="2484" name="Google Shape;2484;p63"/>
            <p:cNvSpPr txBox="1"/>
            <p:nvPr/>
          </p:nvSpPr>
          <p:spPr>
            <a:xfrm>
              <a:off x="6174725" y="3283525"/>
              <a:ext cx="2254500" cy="400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000">
                  <a:solidFill>
                    <a:schemeClr val="dk1"/>
                  </a:solidFill>
                  <a:latin typeface="Vollkorn"/>
                  <a:ea typeface="Vollkorn"/>
                  <a:cs typeface="Vollkorn"/>
                  <a:sym typeface="Vollkorn"/>
                </a:rPr>
                <a:t>MARS</a:t>
              </a:r>
              <a:endParaRPr sz="2000">
                <a:solidFill>
                  <a:schemeClr val="dk1"/>
                </a:solidFill>
                <a:latin typeface="Vollkorn"/>
                <a:ea typeface="Vollkorn"/>
                <a:cs typeface="Vollkorn"/>
                <a:sym typeface="Vollkorn"/>
              </a:endParaRPr>
            </a:p>
          </p:txBody>
        </p:sp>
        <p:sp>
          <p:nvSpPr>
            <p:cNvPr id="2485" name="Google Shape;2485;p63"/>
            <p:cNvSpPr txBox="1"/>
            <p:nvPr/>
          </p:nvSpPr>
          <p:spPr>
            <a:xfrm>
              <a:off x="6174725" y="3684025"/>
              <a:ext cx="2254500" cy="6948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dk2"/>
                  </a:solidFill>
                  <a:latin typeface="Roboto"/>
                  <a:ea typeface="Roboto"/>
                  <a:cs typeface="Roboto"/>
                  <a:sym typeface="Roboto"/>
                </a:rPr>
                <a:t>Obwohl er rot ist, ist der Mars eigentlich sehr kalt. Er hat zwei Monde! </a:t>
              </a:r>
              <a:endParaRPr>
                <a:solidFill>
                  <a:schemeClr val="dk2"/>
                </a:solidFill>
                <a:latin typeface="Roboto"/>
                <a:ea typeface="Roboto"/>
                <a:cs typeface="Roboto"/>
                <a:sym typeface="Roboto"/>
              </a:endParaRPr>
            </a:p>
          </p:txBody>
        </p:sp>
      </p:grpSp>
      <p:sp>
        <p:nvSpPr>
          <p:cNvPr id="2486" name="Google Shape;2486;p63"/>
          <p:cNvSpPr/>
          <p:nvPr/>
        </p:nvSpPr>
        <p:spPr>
          <a:xfrm>
            <a:off x="4339399" y="2768598"/>
            <a:ext cx="222300" cy="222300"/>
          </a:xfrm>
          <a:prstGeom prst="ellipse">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2487" name="Google Shape;2487;p63"/>
          <p:cNvCxnSpPr>
            <a:stCxn id="2475" idx="3"/>
            <a:endCxn id="2486" idx="2"/>
          </p:cNvCxnSpPr>
          <p:nvPr/>
        </p:nvCxnSpPr>
        <p:spPr>
          <a:xfrm>
            <a:off x="2927400" y="1952775"/>
            <a:ext cx="1412100" cy="927000"/>
          </a:xfrm>
          <a:prstGeom prst="bentConnector3">
            <a:avLst>
              <a:gd name="adj1" fmla="val 49996"/>
            </a:avLst>
          </a:prstGeom>
          <a:noFill/>
          <a:ln w="19050" cap="flat" cmpd="sng">
            <a:solidFill>
              <a:schemeClr val="dk1"/>
            </a:solidFill>
            <a:prstDash val="solid"/>
            <a:round/>
            <a:headEnd type="none" w="med" len="med"/>
            <a:tailEnd type="oval" w="med" len="med"/>
          </a:ln>
        </p:spPr>
      </p:cxnSp>
      <p:sp>
        <p:nvSpPr>
          <p:cNvPr id="2488" name="Google Shape;2488;p63"/>
          <p:cNvSpPr/>
          <p:nvPr/>
        </p:nvSpPr>
        <p:spPr>
          <a:xfrm>
            <a:off x="4439874" y="2239123"/>
            <a:ext cx="222300" cy="222300"/>
          </a:xfrm>
          <a:prstGeom prst="ellipse">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 name="Google Shape;2489;p63"/>
          <p:cNvSpPr/>
          <p:nvPr/>
        </p:nvSpPr>
        <p:spPr>
          <a:xfrm>
            <a:off x="4600196" y="3512125"/>
            <a:ext cx="222300" cy="222300"/>
          </a:xfrm>
          <a:prstGeom prst="ellipse">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 name="Google Shape;2490;p63"/>
          <p:cNvSpPr/>
          <p:nvPr/>
        </p:nvSpPr>
        <p:spPr>
          <a:xfrm>
            <a:off x="4389872" y="3987791"/>
            <a:ext cx="222300" cy="222300"/>
          </a:xfrm>
          <a:prstGeom prst="ellipse">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2491" name="Google Shape;2491;p63"/>
          <p:cNvCxnSpPr>
            <a:stCxn id="2481" idx="1"/>
            <a:endCxn id="2488" idx="6"/>
          </p:cNvCxnSpPr>
          <p:nvPr/>
        </p:nvCxnSpPr>
        <p:spPr>
          <a:xfrm flipH="1">
            <a:off x="4662125" y="1952775"/>
            <a:ext cx="1512600" cy="397500"/>
          </a:xfrm>
          <a:prstGeom prst="bentConnector3">
            <a:avLst>
              <a:gd name="adj1" fmla="val 49998"/>
            </a:avLst>
          </a:prstGeom>
          <a:noFill/>
          <a:ln w="19050" cap="flat" cmpd="sng">
            <a:solidFill>
              <a:schemeClr val="dk1"/>
            </a:solidFill>
            <a:prstDash val="solid"/>
            <a:round/>
            <a:headEnd type="none" w="med" len="med"/>
            <a:tailEnd type="oval" w="med" len="med"/>
          </a:ln>
        </p:spPr>
      </p:cxnSp>
      <p:cxnSp>
        <p:nvCxnSpPr>
          <p:cNvPr id="2492" name="Google Shape;2492;p63"/>
          <p:cNvCxnSpPr>
            <a:stCxn id="2478" idx="3"/>
            <a:endCxn id="2489" idx="2"/>
          </p:cNvCxnSpPr>
          <p:nvPr/>
        </p:nvCxnSpPr>
        <p:spPr>
          <a:xfrm>
            <a:off x="2927400" y="3483775"/>
            <a:ext cx="1672800" cy="139500"/>
          </a:xfrm>
          <a:prstGeom prst="bentConnector3">
            <a:avLst>
              <a:gd name="adj1" fmla="val 50000"/>
            </a:avLst>
          </a:prstGeom>
          <a:noFill/>
          <a:ln w="19050" cap="flat" cmpd="sng">
            <a:solidFill>
              <a:schemeClr val="dk1"/>
            </a:solidFill>
            <a:prstDash val="solid"/>
            <a:round/>
            <a:headEnd type="none" w="med" len="med"/>
            <a:tailEnd type="oval" w="med" len="med"/>
          </a:ln>
        </p:spPr>
      </p:cxnSp>
      <p:cxnSp>
        <p:nvCxnSpPr>
          <p:cNvPr id="2493" name="Google Shape;2493;p63"/>
          <p:cNvCxnSpPr>
            <a:stCxn id="2484" idx="1"/>
            <a:endCxn id="2490" idx="6"/>
          </p:cNvCxnSpPr>
          <p:nvPr/>
        </p:nvCxnSpPr>
        <p:spPr>
          <a:xfrm flipH="1">
            <a:off x="4612025" y="3483775"/>
            <a:ext cx="1562700" cy="615300"/>
          </a:xfrm>
          <a:prstGeom prst="bentConnector3">
            <a:avLst>
              <a:gd name="adj1" fmla="val 49995"/>
            </a:avLst>
          </a:prstGeom>
          <a:noFill/>
          <a:ln w="19050" cap="flat" cmpd="sng">
            <a:solidFill>
              <a:schemeClr val="dk1"/>
            </a:solidFill>
            <a:prstDash val="solid"/>
            <a:round/>
            <a:headEnd type="none" w="med" len="med"/>
            <a:tailEnd type="oval" w="med" len="med"/>
          </a:ln>
        </p:spPr>
      </p:cxnSp>
      <p:grpSp>
        <p:nvGrpSpPr>
          <p:cNvPr id="2494" name="Google Shape;2494;p63"/>
          <p:cNvGrpSpPr/>
          <p:nvPr/>
        </p:nvGrpSpPr>
        <p:grpSpPr>
          <a:xfrm>
            <a:off x="7884063" y="657025"/>
            <a:ext cx="736750" cy="709200"/>
            <a:chOff x="1426600" y="736000"/>
            <a:chExt cx="736750" cy="709200"/>
          </a:xfrm>
        </p:grpSpPr>
        <p:sp>
          <p:nvSpPr>
            <p:cNvPr id="2495" name="Google Shape;2495;p63"/>
            <p:cNvSpPr/>
            <p:nvPr/>
          </p:nvSpPr>
          <p:spPr>
            <a:xfrm>
              <a:off x="1611200" y="1094650"/>
              <a:ext cx="123075" cy="31600"/>
            </a:xfrm>
            <a:custGeom>
              <a:avLst/>
              <a:gdLst/>
              <a:ahLst/>
              <a:cxnLst/>
              <a:rect l="l" t="t" r="r" b="b"/>
              <a:pathLst>
                <a:path w="4923" h="1264" extrusionOk="0">
                  <a:moveTo>
                    <a:pt x="0" y="0"/>
                  </a:moveTo>
                  <a:lnTo>
                    <a:pt x="0" y="33"/>
                  </a:lnTo>
                  <a:cubicBezTo>
                    <a:pt x="0" y="33"/>
                    <a:pt x="1231" y="389"/>
                    <a:pt x="2461" y="713"/>
                  </a:cubicBezTo>
                  <a:cubicBezTo>
                    <a:pt x="2753" y="810"/>
                    <a:pt x="3044" y="907"/>
                    <a:pt x="3335" y="972"/>
                  </a:cubicBezTo>
                  <a:cubicBezTo>
                    <a:pt x="3627" y="1036"/>
                    <a:pt x="3918" y="1101"/>
                    <a:pt x="4145" y="1134"/>
                  </a:cubicBezTo>
                  <a:cubicBezTo>
                    <a:pt x="4598" y="1231"/>
                    <a:pt x="4922" y="1263"/>
                    <a:pt x="4922" y="1263"/>
                  </a:cubicBezTo>
                  <a:cubicBezTo>
                    <a:pt x="4922" y="1263"/>
                    <a:pt x="4631" y="1134"/>
                    <a:pt x="4177" y="1004"/>
                  </a:cubicBezTo>
                  <a:cubicBezTo>
                    <a:pt x="3951" y="907"/>
                    <a:pt x="3692" y="842"/>
                    <a:pt x="3400" y="777"/>
                  </a:cubicBezTo>
                  <a:cubicBezTo>
                    <a:pt x="3109" y="713"/>
                    <a:pt x="2785" y="648"/>
                    <a:pt x="2494" y="551"/>
                  </a:cubicBezTo>
                  <a:cubicBezTo>
                    <a:pt x="1263" y="292"/>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 name="Google Shape;2496;p63"/>
            <p:cNvSpPr/>
            <p:nvPr/>
          </p:nvSpPr>
          <p:spPr>
            <a:xfrm>
              <a:off x="1674325" y="995875"/>
              <a:ext cx="71275" cy="106075"/>
            </a:xfrm>
            <a:custGeom>
              <a:avLst/>
              <a:gdLst/>
              <a:ahLst/>
              <a:cxnLst/>
              <a:rect l="l" t="t" r="r" b="b"/>
              <a:pathLst>
                <a:path w="2851" h="4243" extrusionOk="0">
                  <a:moveTo>
                    <a:pt x="1" y="0"/>
                  </a:moveTo>
                  <a:cubicBezTo>
                    <a:pt x="1" y="0"/>
                    <a:pt x="681" y="1069"/>
                    <a:pt x="1361" y="2170"/>
                  </a:cubicBezTo>
                  <a:cubicBezTo>
                    <a:pt x="1555" y="2429"/>
                    <a:pt x="1717" y="2688"/>
                    <a:pt x="1879" y="2947"/>
                  </a:cubicBezTo>
                  <a:cubicBezTo>
                    <a:pt x="2041" y="3206"/>
                    <a:pt x="2203" y="3433"/>
                    <a:pt x="2332" y="3627"/>
                  </a:cubicBezTo>
                  <a:cubicBezTo>
                    <a:pt x="2624" y="3984"/>
                    <a:pt x="2851" y="4243"/>
                    <a:pt x="2851" y="4243"/>
                  </a:cubicBezTo>
                  <a:lnTo>
                    <a:pt x="2851" y="4210"/>
                  </a:lnTo>
                  <a:cubicBezTo>
                    <a:pt x="2851" y="4210"/>
                    <a:pt x="2721" y="3919"/>
                    <a:pt x="2494" y="3530"/>
                  </a:cubicBezTo>
                  <a:cubicBezTo>
                    <a:pt x="2365" y="3303"/>
                    <a:pt x="2203" y="3077"/>
                    <a:pt x="2041" y="2818"/>
                  </a:cubicBezTo>
                  <a:cubicBezTo>
                    <a:pt x="1879" y="2591"/>
                    <a:pt x="1685" y="2332"/>
                    <a:pt x="1491" y="2073"/>
                  </a:cubicBezTo>
                  <a:lnTo>
                    <a:pt x="3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 name="Google Shape;2497;p63"/>
            <p:cNvSpPr/>
            <p:nvPr/>
          </p:nvSpPr>
          <p:spPr>
            <a:xfrm>
              <a:off x="1773900" y="736000"/>
              <a:ext cx="6525" cy="374850"/>
            </a:xfrm>
            <a:custGeom>
              <a:avLst/>
              <a:gdLst/>
              <a:ahLst/>
              <a:cxnLst/>
              <a:rect l="l" t="t" r="r" b="b"/>
              <a:pathLst>
                <a:path w="261" h="14994" extrusionOk="0">
                  <a:moveTo>
                    <a:pt x="228" y="1"/>
                  </a:moveTo>
                  <a:cubicBezTo>
                    <a:pt x="228" y="1"/>
                    <a:pt x="163" y="3725"/>
                    <a:pt x="98" y="7481"/>
                  </a:cubicBezTo>
                  <a:cubicBezTo>
                    <a:pt x="33" y="9359"/>
                    <a:pt x="1" y="11237"/>
                    <a:pt x="33" y="12630"/>
                  </a:cubicBezTo>
                  <a:cubicBezTo>
                    <a:pt x="33" y="14055"/>
                    <a:pt x="66" y="14994"/>
                    <a:pt x="66" y="14994"/>
                  </a:cubicBezTo>
                  <a:lnTo>
                    <a:pt x="98" y="14994"/>
                  </a:lnTo>
                  <a:cubicBezTo>
                    <a:pt x="98" y="14994"/>
                    <a:pt x="163" y="14055"/>
                    <a:pt x="195" y="12630"/>
                  </a:cubicBezTo>
                  <a:cubicBezTo>
                    <a:pt x="228" y="11237"/>
                    <a:pt x="260" y="9359"/>
                    <a:pt x="260" y="7481"/>
                  </a:cubicBezTo>
                  <a:lnTo>
                    <a:pt x="26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 name="Google Shape;2498;p63"/>
            <p:cNvSpPr/>
            <p:nvPr/>
          </p:nvSpPr>
          <p:spPr>
            <a:xfrm>
              <a:off x="1800625" y="982100"/>
              <a:ext cx="89075" cy="136050"/>
            </a:xfrm>
            <a:custGeom>
              <a:avLst/>
              <a:gdLst/>
              <a:ahLst/>
              <a:cxnLst/>
              <a:rect l="l" t="t" r="r" b="b"/>
              <a:pathLst>
                <a:path w="3563" h="5442" extrusionOk="0">
                  <a:moveTo>
                    <a:pt x="3530" y="1"/>
                  </a:moveTo>
                  <a:cubicBezTo>
                    <a:pt x="3530" y="1"/>
                    <a:pt x="2624" y="1329"/>
                    <a:pt x="1717" y="2689"/>
                  </a:cubicBezTo>
                  <a:cubicBezTo>
                    <a:pt x="1490" y="3013"/>
                    <a:pt x="1264" y="3336"/>
                    <a:pt x="1037" y="3660"/>
                  </a:cubicBezTo>
                  <a:cubicBezTo>
                    <a:pt x="843" y="3984"/>
                    <a:pt x="648" y="4275"/>
                    <a:pt x="486" y="4535"/>
                  </a:cubicBezTo>
                  <a:cubicBezTo>
                    <a:pt x="163" y="5085"/>
                    <a:pt x="1" y="5441"/>
                    <a:pt x="1" y="5441"/>
                  </a:cubicBezTo>
                  <a:cubicBezTo>
                    <a:pt x="1" y="5441"/>
                    <a:pt x="260" y="5117"/>
                    <a:pt x="616" y="4632"/>
                  </a:cubicBezTo>
                  <a:cubicBezTo>
                    <a:pt x="810" y="4373"/>
                    <a:pt x="1005" y="4081"/>
                    <a:pt x="1199" y="3790"/>
                  </a:cubicBezTo>
                  <a:cubicBezTo>
                    <a:pt x="1425" y="3466"/>
                    <a:pt x="1620" y="3110"/>
                    <a:pt x="1846" y="2753"/>
                  </a:cubicBezTo>
                  <a:cubicBezTo>
                    <a:pt x="2688" y="1393"/>
                    <a:pt x="3563" y="1"/>
                    <a:pt x="35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 name="Google Shape;2499;p63"/>
            <p:cNvSpPr/>
            <p:nvPr/>
          </p:nvSpPr>
          <p:spPr>
            <a:xfrm>
              <a:off x="1814400" y="1076825"/>
              <a:ext cx="120650" cy="52650"/>
            </a:xfrm>
            <a:custGeom>
              <a:avLst/>
              <a:gdLst/>
              <a:ahLst/>
              <a:cxnLst/>
              <a:rect l="l" t="t" r="r" b="b"/>
              <a:pathLst>
                <a:path w="4826" h="2106" extrusionOk="0">
                  <a:moveTo>
                    <a:pt x="4825" y="1"/>
                  </a:moveTo>
                  <a:lnTo>
                    <a:pt x="2396" y="972"/>
                  </a:lnTo>
                  <a:cubicBezTo>
                    <a:pt x="2073" y="1102"/>
                    <a:pt x="1781" y="1231"/>
                    <a:pt x="1490" y="1328"/>
                  </a:cubicBezTo>
                  <a:cubicBezTo>
                    <a:pt x="1198" y="1458"/>
                    <a:pt x="939" y="1587"/>
                    <a:pt x="713" y="1685"/>
                  </a:cubicBezTo>
                  <a:cubicBezTo>
                    <a:pt x="292" y="1911"/>
                    <a:pt x="0" y="2073"/>
                    <a:pt x="0" y="2073"/>
                  </a:cubicBezTo>
                  <a:lnTo>
                    <a:pt x="0" y="2106"/>
                  </a:lnTo>
                  <a:cubicBezTo>
                    <a:pt x="0" y="2106"/>
                    <a:pt x="324" y="2008"/>
                    <a:pt x="777" y="1847"/>
                  </a:cubicBezTo>
                  <a:cubicBezTo>
                    <a:pt x="1004" y="1749"/>
                    <a:pt x="1295" y="1652"/>
                    <a:pt x="1555" y="1523"/>
                  </a:cubicBezTo>
                  <a:cubicBezTo>
                    <a:pt x="1846" y="1393"/>
                    <a:pt x="2137" y="1264"/>
                    <a:pt x="2461" y="1134"/>
                  </a:cubicBezTo>
                  <a:cubicBezTo>
                    <a:pt x="3627" y="584"/>
                    <a:pt x="4825" y="33"/>
                    <a:pt x="4825" y="33"/>
                  </a:cubicBezTo>
                  <a:lnTo>
                    <a:pt x="482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 name="Google Shape;2500;p63"/>
            <p:cNvSpPr/>
            <p:nvPr/>
          </p:nvSpPr>
          <p:spPr>
            <a:xfrm>
              <a:off x="1817625" y="1135925"/>
              <a:ext cx="345725" cy="12175"/>
            </a:xfrm>
            <a:custGeom>
              <a:avLst/>
              <a:gdLst/>
              <a:ahLst/>
              <a:cxnLst/>
              <a:rect l="l" t="t" r="r" b="b"/>
              <a:pathLst>
                <a:path w="13829" h="487" extrusionOk="0">
                  <a:moveTo>
                    <a:pt x="13828" y="1"/>
                  </a:moveTo>
                  <a:cubicBezTo>
                    <a:pt x="13828" y="1"/>
                    <a:pt x="10395" y="65"/>
                    <a:pt x="6931" y="163"/>
                  </a:cubicBezTo>
                  <a:cubicBezTo>
                    <a:pt x="5182" y="195"/>
                    <a:pt x="3466" y="260"/>
                    <a:pt x="2170" y="325"/>
                  </a:cubicBezTo>
                  <a:cubicBezTo>
                    <a:pt x="875" y="389"/>
                    <a:pt x="1" y="454"/>
                    <a:pt x="1" y="454"/>
                  </a:cubicBezTo>
                  <a:lnTo>
                    <a:pt x="1" y="486"/>
                  </a:lnTo>
                  <a:lnTo>
                    <a:pt x="2170" y="486"/>
                  </a:lnTo>
                  <a:cubicBezTo>
                    <a:pt x="3466" y="454"/>
                    <a:pt x="5182" y="389"/>
                    <a:pt x="6931" y="325"/>
                  </a:cubicBezTo>
                  <a:cubicBezTo>
                    <a:pt x="10396" y="163"/>
                    <a:pt x="13828" y="1"/>
                    <a:pt x="13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 name="Google Shape;2501;p63"/>
            <p:cNvSpPr/>
            <p:nvPr/>
          </p:nvSpPr>
          <p:spPr>
            <a:xfrm>
              <a:off x="1814400" y="1169925"/>
              <a:ext cx="114175" cy="83425"/>
            </a:xfrm>
            <a:custGeom>
              <a:avLst/>
              <a:gdLst/>
              <a:ahLst/>
              <a:cxnLst/>
              <a:rect l="l" t="t" r="r" b="b"/>
              <a:pathLst>
                <a:path w="4567" h="3337" extrusionOk="0">
                  <a:moveTo>
                    <a:pt x="0" y="1"/>
                  </a:moveTo>
                  <a:cubicBezTo>
                    <a:pt x="0" y="1"/>
                    <a:pt x="259" y="260"/>
                    <a:pt x="680" y="584"/>
                  </a:cubicBezTo>
                  <a:cubicBezTo>
                    <a:pt x="874" y="746"/>
                    <a:pt x="1134" y="940"/>
                    <a:pt x="1393" y="1134"/>
                  </a:cubicBezTo>
                  <a:cubicBezTo>
                    <a:pt x="1652" y="1328"/>
                    <a:pt x="1943" y="1523"/>
                    <a:pt x="2235" y="1717"/>
                  </a:cubicBezTo>
                  <a:cubicBezTo>
                    <a:pt x="3400" y="2527"/>
                    <a:pt x="4566" y="3336"/>
                    <a:pt x="4566" y="3336"/>
                  </a:cubicBezTo>
                  <a:lnTo>
                    <a:pt x="4566" y="3304"/>
                  </a:lnTo>
                  <a:lnTo>
                    <a:pt x="2332" y="1588"/>
                  </a:lnTo>
                  <a:cubicBezTo>
                    <a:pt x="2040" y="1393"/>
                    <a:pt x="1781" y="1167"/>
                    <a:pt x="1522" y="972"/>
                  </a:cubicBezTo>
                  <a:cubicBezTo>
                    <a:pt x="1231" y="778"/>
                    <a:pt x="972" y="584"/>
                    <a:pt x="777" y="454"/>
                  </a:cubicBezTo>
                  <a:cubicBezTo>
                    <a:pt x="324" y="163"/>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 name="Google Shape;2502;p63"/>
            <p:cNvSpPr/>
            <p:nvPr/>
          </p:nvSpPr>
          <p:spPr>
            <a:xfrm>
              <a:off x="1804675" y="1195025"/>
              <a:ext cx="68025" cy="102025"/>
            </a:xfrm>
            <a:custGeom>
              <a:avLst/>
              <a:gdLst/>
              <a:ahLst/>
              <a:cxnLst/>
              <a:rect l="l" t="t" r="r" b="b"/>
              <a:pathLst>
                <a:path w="2721" h="4081" extrusionOk="0">
                  <a:moveTo>
                    <a:pt x="1" y="1"/>
                  </a:moveTo>
                  <a:cubicBezTo>
                    <a:pt x="1" y="1"/>
                    <a:pt x="130" y="292"/>
                    <a:pt x="357" y="681"/>
                  </a:cubicBezTo>
                  <a:cubicBezTo>
                    <a:pt x="486" y="875"/>
                    <a:pt x="616" y="1102"/>
                    <a:pt x="778" y="1361"/>
                  </a:cubicBezTo>
                  <a:cubicBezTo>
                    <a:pt x="940" y="1587"/>
                    <a:pt x="1134" y="1846"/>
                    <a:pt x="1296" y="2073"/>
                  </a:cubicBezTo>
                  <a:lnTo>
                    <a:pt x="2721" y="4081"/>
                  </a:lnTo>
                  <a:cubicBezTo>
                    <a:pt x="2721" y="4081"/>
                    <a:pt x="2073" y="3045"/>
                    <a:pt x="1425" y="2008"/>
                  </a:cubicBezTo>
                  <a:cubicBezTo>
                    <a:pt x="1263" y="1749"/>
                    <a:pt x="1102" y="1490"/>
                    <a:pt x="972" y="1231"/>
                  </a:cubicBezTo>
                  <a:cubicBezTo>
                    <a:pt x="810" y="1005"/>
                    <a:pt x="648" y="778"/>
                    <a:pt x="486" y="584"/>
                  </a:cubicBezTo>
                  <a:cubicBezTo>
                    <a:pt x="227" y="227"/>
                    <a:pt x="33" y="1"/>
                    <a:pt x="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 name="Google Shape;2503;p63"/>
            <p:cNvSpPr/>
            <p:nvPr/>
          </p:nvSpPr>
          <p:spPr>
            <a:xfrm>
              <a:off x="1774725" y="1198275"/>
              <a:ext cx="5700" cy="246925"/>
            </a:xfrm>
            <a:custGeom>
              <a:avLst/>
              <a:gdLst/>
              <a:ahLst/>
              <a:cxnLst/>
              <a:rect l="l" t="t" r="r" b="b"/>
              <a:pathLst>
                <a:path w="228" h="9877" extrusionOk="0">
                  <a:moveTo>
                    <a:pt x="33" y="0"/>
                  </a:moveTo>
                  <a:cubicBezTo>
                    <a:pt x="33" y="0"/>
                    <a:pt x="0" y="615"/>
                    <a:pt x="0" y="1522"/>
                  </a:cubicBezTo>
                  <a:cubicBezTo>
                    <a:pt x="0" y="2008"/>
                    <a:pt x="0" y="2526"/>
                    <a:pt x="0" y="3109"/>
                  </a:cubicBezTo>
                  <a:cubicBezTo>
                    <a:pt x="0" y="3692"/>
                    <a:pt x="33" y="4307"/>
                    <a:pt x="65" y="4955"/>
                  </a:cubicBezTo>
                  <a:lnTo>
                    <a:pt x="195" y="9877"/>
                  </a:lnTo>
                  <a:lnTo>
                    <a:pt x="227" y="9877"/>
                  </a:lnTo>
                  <a:lnTo>
                    <a:pt x="227" y="4922"/>
                  </a:lnTo>
                  <a:cubicBezTo>
                    <a:pt x="195" y="4307"/>
                    <a:pt x="195" y="3692"/>
                    <a:pt x="195" y="3109"/>
                  </a:cubicBezTo>
                  <a:cubicBezTo>
                    <a:pt x="195" y="2526"/>
                    <a:pt x="162" y="2008"/>
                    <a:pt x="162" y="1522"/>
                  </a:cubicBezTo>
                  <a:cubicBezTo>
                    <a:pt x="130" y="615"/>
                    <a:pt x="65"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 name="Google Shape;2504;p63"/>
            <p:cNvSpPr/>
            <p:nvPr/>
          </p:nvSpPr>
          <p:spPr>
            <a:xfrm>
              <a:off x="1668675" y="1191800"/>
              <a:ext cx="83400" cy="95550"/>
            </a:xfrm>
            <a:custGeom>
              <a:avLst/>
              <a:gdLst/>
              <a:ahLst/>
              <a:cxnLst/>
              <a:rect l="l" t="t" r="r" b="b"/>
              <a:pathLst>
                <a:path w="3336" h="3822" extrusionOk="0">
                  <a:moveTo>
                    <a:pt x="3303" y="0"/>
                  </a:moveTo>
                  <a:cubicBezTo>
                    <a:pt x="3303" y="0"/>
                    <a:pt x="3077" y="194"/>
                    <a:pt x="2753" y="551"/>
                  </a:cubicBezTo>
                  <a:cubicBezTo>
                    <a:pt x="2591" y="713"/>
                    <a:pt x="2397" y="907"/>
                    <a:pt x="2202" y="1134"/>
                  </a:cubicBezTo>
                  <a:cubicBezTo>
                    <a:pt x="2008" y="1360"/>
                    <a:pt x="1814" y="1619"/>
                    <a:pt x="1587" y="1846"/>
                  </a:cubicBezTo>
                  <a:cubicBezTo>
                    <a:pt x="810" y="2850"/>
                    <a:pt x="0" y="3821"/>
                    <a:pt x="0" y="3821"/>
                  </a:cubicBezTo>
                  <a:cubicBezTo>
                    <a:pt x="0" y="3821"/>
                    <a:pt x="875" y="2882"/>
                    <a:pt x="1717" y="1975"/>
                  </a:cubicBezTo>
                  <a:cubicBezTo>
                    <a:pt x="1943" y="1716"/>
                    <a:pt x="2137" y="1490"/>
                    <a:pt x="2364" y="1295"/>
                  </a:cubicBezTo>
                  <a:cubicBezTo>
                    <a:pt x="2558" y="1069"/>
                    <a:pt x="2720" y="842"/>
                    <a:pt x="2882" y="648"/>
                  </a:cubicBezTo>
                  <a:cubicBezTo>
                    <a:pt x="3141" y="292"/>
                    <a:pt x="3336" y="0"/>
                    <a:pt x="33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 name="Google Shape;2505;p63"/>
            <p:cNvSpPr/>
            <p:nvPr/>
          </p:nvSpPr>
          <p:spPr>
            <a:xfrm>
              <a:off x="1635475" y="1179650"/>
              <a:ext cx="98800" cy="45350"/>
            </a:xfrm>
            <a:custGeom>
              <a:avLst/>
              <a:gdLst/>
              <a:ahLst/>
              <a:cxnLst/>
              <a:rect l="l" t="t" r="r" b="b"/>
              <a:pathLst>
                <a:path w="3952" h="1814" extrusionOk="0">
                  <a:moveTo>
                    <a:pt x="3919" y="0"/>
                  </a:moveTo>
                  <a:cubicBezTo>
                    <a:pt x="3919" y="0"/>
                    <a:pt x="3660" y="65"/>
                    <a:pt x="3304" y="195"/>
                  </a:cubicBezTo>
                  <a:cubicBezTo>
                    <a:pt x="3109" y="292"/>
                    <a:pt x="2883" y="357"/>
                    <a:pt x="2656" y="486"/>
                  </a:cubicBezTo>
                  <a:cubicBezTo>
                    <a:pt x="2429" y="583"/>
                    <a:pt x="2170" y="713"/>
                    <a:pt x="1943" y="842"/>
                  </a:cubicBezTo>
                  <a:cubicBezTo>
                    <a:pt x="972" y="1296"/>
                    <a:pt x="1" y="1781"/>
                    <a:pt x="1" y="1781"/>
                  </a:cubicBezTo>
                  <a:lnTo>
                    <a:pt x="33" y="1814"/>
                  </a:lnTo>
                  <a:cubicBezTo>
                    <a:pt x="33" y="1814"/>
                    <a:pt x="1037" y="1393"/>
                    <a:pt x="2008" y="972"/>
                  </a:cubicBezTo>
                  <a:cubicBezTo>
                    <a:pt x="2267" y="875"/>
                    <a:pt x="2494" y="778"/>
                    <a:pt x="2753" y="680"/>
                  </a:cubicBezTo>
                  <a:cubicBezTo>
                    <a:pt x="2980" y="551"/>
                    <a:pt x="3174" y="454"/>
                    <a:pt x="3368" y="357"/>
                  </a:cubicBezTo>
                  <a:cubicBezTo>
                    <a:pt x="3725" y="162"/>
                    <a:pt x="3951" y="0"/>
                    <a:pt x="39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 name="Google Shape;2506;p63"/>
            <p:cNvSpPr/>
            <p:nvPr/>
          </p:nvSpPr>
          <p:spPr>
            <a:xfrm>
              <a:off x="1426600" y="1137550"/>
              <a:ext cx="301200" cy="14150"/>
            </a:xfrm>
            <a:custGeom>
              <a:avLst/>
              <a:gdLst/>
              <a:ahLst/>
              <a:cxnLst/>
              <a:rect l="l" t="t" r="r" b="b"/>
              <a:pathLst>
                <a:path w="12048" h="566" extrusionOk="0">
                  <a:moveTo>
                    <a:pt x="1" y="0"/>
                  </a:moveTo>
                  <a:lnTo>
                    <a:pt x="1" y="33"/>
                  </a:lnTo>
                  <a:cubicBezTo>
                    <a:pt x="1" y="33"/>
                    <a:pt x="3012" y="195"/>
                    <a:pt x="6024" y="357"/>
                  </a:cubicBezTo>
                  <a:cubicBezTo>
                    <a:pt x="7514" y="454"/>
                    <a:pt x="9036" y="519"/>
                    <a:pt x="10169" y="551"/>
                  </a:cubicBezTo>
                  <a:cubicBezTo>
                    <a:pt x="10547" y="562"/>
                    <a:pt x="10881" y="565"/>
                    <a:pt x="11160" y="565"/>
                  </a:cubicBezTo>
                  <a:cubicBezTo>
                    <a:pt x="11716" y="565"/>
                    <a:pt x="12047" y="551"/>
                    <a:pt x="12047" y="551"/>
                  </a:cubicBezTo>
                  <a:cubicBezTo>
                    <a:pt x="12047" y="551"/>
                    <a:pt x="11302" y="454"/>
                    <a:pt x="10169" y="389"/>
                  </a:cubicBezTo>
                  <a:cubicBezTo>
                    <a:pt x="9036" y="292"/>
                    <a:pt x="7514" y="260"/>
                    <a:pt x="6024" y="195"/>
                  </a:cubicBez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07" name="Google Shape;2507;p63"/>
          <p:cNvGrpSpPr/>
          <p:nvPr/>
        </p:nvGrpSpPr>
        <p:grpSpPr>
          <a:xfrm>
            <a:off x="676050" y="1112103"/>
            <a:ext cx="508425" cy="489000"/>
            <a:chOff x="3034425" y="1221750"/>
            <a:chExt cx="508425" cy="489000"/>
          </a:xfrm>
        </p:grpSpPr>
        <p:sp>
          <p:nvSpPr>
            <p:cNvPr id="2508" name="Google Shape;2508;p63"/>
            <p:cNvSpPr/>
            <p:nvPr/>
          </p:nvSpPr>
          <p:spPr>
            <a:xfrm>
              <a:off x="3162325" y="1469475"/>
              <a:ext cx="85025" cy="21875"/>
            </a:xfrm>
            <a:custGeom>
              <a:avLst/>
              <a:gdLst/>
              <a:ahLst/>
              <a:cxnLst/>
              <a:rect l="l" t="t" r="r" b="b"/>
              <a:pathLst>
                <a:path w="3401" h="875" extrusionOk="0">
                  <a:moveTo>
                    <a:pt x="1" y="0"/>
                  </a:moveTo>
                  <a:cubicBezTo>
                    <a:pt x="1" y="0"/>
                    <a:pt x="843" y="260"/>
                    <a:pt x="1685" y="519"/>
                  </a:cubicBezTo>
                  <a:cubicBezTo>
                    <a:pt x="1879" y="551"/>
                    <a:pt x="2106" y="616"/>
                    <a:pt x="2300" y="680"/>
                  </a:cubicBezTo>
                  <a:cubicBezTo>
                    <a:pt x="2494" y="745"/>
                    <a:pt x="2688" y="778"/>
                    <a:pt x="2850" y="810"/>
                  </a:cubicBezTo>
                  <a:cubicBezTo>
                    <a:pt x="3174" y="842"/>
                    <a:pt x="3369" y="875"/>
                    <a:pt x="3369" y="875"/>
                  </a:cubicBezTo>
                  <a:lnTo>
                    <a:pt x="3401" y="842"/>
                  </a:lnTo>
                  <a:cubicBezTo>
                    <a:pt x="3401" y="842"/>
                    <a:pt x="3174" y="745"/>
                    <a:pt x="2883" y="648"/>
                  </a:cubicBezTo>
                  <a:cubicBezTo>
                    <a:pt x="2721" y="583"/>
                    <a:pt x="2527" y="519"/>
                    <a:pt x="2332" y="486"/>
                  </a:cubicBezTo>
                  <a:cubicBezTo>
                    <a:pt x="2138" y="454"/>
                    <a:pt x="1911" y="389"/>
                    <a:pt x="1717" y="357"/>
                  </a:cubicBezTo>
                  <a:cubicBezTo>
                    <a:pt x="843" y="162"/>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 name="Google Shape;2509;p63"/>
            <p:cNvSpPr/>
            <p:nvPr/>
          </p:nvSpPr>
          <p:spPr>
            <a:xfrm>
              <a:off x="3206050" y="1400650"/>
              <a:ext cx="48600" cy="73700"/>
            </a:xfrm>
            <a:custGeom>
              <a:avLst/>
              <a:gdLst/>
              <a:ahLst/>
              <a:cxnLst/>
              <a:rect l="l" t="t" r="r" b="b"/>
              <a:pathLst>
                <a:path w="1944" h="2948" extrusionOk="0">
                  <a:moveTo>
                    <a:pt x="0" y="1"/>
                  </a:moveTo>
                  <a:cubicBezTo>
                    <a:pt x="1" y="1"/>
                    <a:pt x="454" y="778"/>
                    <a:pt x="907" y="1523"/>
                  </a:cubicBezTo>
                  <a:cubicBezTo>
                    <a:pt x="1037" y="1685"/>
                    <a:pt x="1134" y="1879"/>
                    <a:pt x="1231" y="2073"/>
                  </a:cubicBezTo>
                  <a:cubicBezTo>
                    <a:pt x="1360" y="2235"/>
                    <a:pt x="1490" y="2397"/>
                    <a:pt x="1587" y="2527"/>
                  </a:cubicBezTo>
                  <a:cubicBezTo>
                    <a:pt x="1781" y="2786"/>
                    <a:pt x="1943" y="2948"/>
                    <a:pt x="1943" y="2948"/>
                  </a:cubicBezTo>
                  <a:lnTo>
                    <a:pt x="1943" y="2915"/>
                  </a:lnTo>
                  <a:cubicBezTo>
                    <a:pt x="1943" y="2915"/>
                    <a:pt x="1879" y="2721"/>
                    <a:pt x="1717" y="2430"/>
                  </a:cubicBezTo>
                  <a:cubicBezTo>
                    <a:pt x="1620" y="2268"/>
                    <a:pt x="1522" y="2106"/>
                    <a:pt x="1425" y="1944"/>
                  </a:cubicBezTo>
                  <a:cubicBezTo>
                    <a:pt x="1296" y="1782"/>
                    <a:pt x="1166" y="1588"/>
                    <a:pt x="1037" y="1426"/>
                  </a:cubicBezTo>
                  <a:cubicBezTo>
                    <a:pt x="519" y="713"/>
                    <a:pt x="1"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 name="Google Shape;2510;p63"/>
            <p:cNvSpPr/>
            <p:nvPr/>
          </p:nvSpPr>
          <p:spPr>
            <a:xfrm>
              <a:off x="3273250" y="1221750"/>
              <a:ext cx="6500" cy="258275"/>
            </a:xfrm>
            <a:custGeom>
              <a:avLst/>
              <a:gdLst/>
              <a:ahLst/>
              <a:cxnLst/>
              <a:rect l="l" t="t" r="r" b="b"/>
              <a:pathLst>
                <a:path w="260" h="10331" extrusionOk="0">
                  <a:moveTo>
                    <a:pt x="194" y="0"/>
                  </a:moveTo>
                  <a:cubicBezTo>
                    <a:pt x="194" y="0"/>
                    <a:pt x="130" y="2591"/>
                    <a:pt x="65" y="5149"/>
                  </a:cubicBezTo>
                  <a:cubicBezTo>
                    <a:pt x="33" y="6444"/>
                    <a:pt x="0" y="7740"/>
                    <a:pt x="33" y="8711"/>
                  </a:cubicBezTo>
                  <a:cubicBezTo>
                    <a:pt x="65" y="9683"/>
                    <a:pt x="97" y="10330"/>
                    <a:pt x="97" y="10330"/>
                  </a:cubicBezTo>
                  <a:cubicBezTo>
                    <a:pt x="97" y="10330"/>
                    <a:pt x="162" y="9683"/>
                    <a:pt x="194" y="8711"/>
                  </a:cubicBezTo>
                  <a:cubicBezTo>
                    <a:pt x="227" y="7740"/>
                    <a:pt x="259" y="6444"/>
                    <a:pt x="227" y="5149"/>
                  </a:cubicBezTo>
                  <a:lnTo>
                    <a:pt x="22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 name="Google Shape;2511;p63"/>
            <p:cNvSpPr/>
            <p:nvPr/>
          </p:nvSpPr>
          <p:spPr>
            <a:xfrm>
              <a:off x="3292675" y="1390950"/>
              <a:ext cx="61550" cy="94750"/>
            </a:xfrm>
            <a:custGeom>
              <a:avLst/>
              <a:gdLst/>
              <a:ahLst/>
              <a:cxnLst/>
              <a:rect l="l" t="t" r="r" b="b"/>
              <a:pathLst>
                <a:path w="2462" h="3790" extrusionOk="0">
                  <a:moveTo>
                    <a:pt x="2429" y="0"/>
                  </a:moveTo>
                  <a:cubicBezTo>
                    <a:pt x="2429" y="0"/>
                    <a:pt x="1781" y="939"/>
                    <a:pt x="1166" y="1846"/>
                  </a:cubicBezTo>
                  <a:cubicBezTo>
                    <a:pt x="1004" y="2073"/>
                    <a:pt x="842" y="2299"/>
                    <a:pt x="680" y="2526"/>
                  </a:cubicBezTo>
                  <a:cubicBezTo>
                    <a:pt x="551" y="2753"/>
                    <a:pt x="421" y="2947"/>
                    <a:pt x="324" y="3141"/>
                  </a:cubicBezTo>
                  <a:cubicBezTo>
                    <a:pt x="97" y="3498"/>
                    <a:pt x="0" y="3757"/>
                    <a:pt x="0" y="3757"/>
                  </a:cubicBezTo>
                  <a:lnTo>
                    <a:pt x="0" y="3789"/>
                  </a:lnTo>
                  <a:cubicBezTo>
                    <a:pt x="0" y="3789"/>
                    <a:pt x="195" y="3562"/>
                    <a:pt x="454" y="3239"/>
                  </a:cubicBezTo>
                  <a:cubicBezTo>
                    <a:pt x="583" y="3044"/>
                    <a:pt x="713" y="2850"/>
                    <a:pt x="875" y="2656"/>
                  </a:cubicBezTo>
                  <a:cubicBezTo>
                    <a:pt x="1004" y="2429"/>
                    <a:pt x="1134" y="2170"/>
                    <a:pt x="1296" y="1943"/>
                  </a:cubicBezTo>
                  <a:cubicBezTo>
                    <a:pt x="1879" y="972"/>
                    <a:pt x="2461" y="33"/>
                    <a:pt x="2461" y="33"/>
                  </a:cubicBezTo>
                  <a:lnTo>
                    <a:pt x="242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 name="Google Shape;2512;p63"/>
            <p:cNvSpPr/>
            <p:nvPr/>
          </p:nvSpPr>
          <p:spPr>
            <a:xfrm>
              <a:off x="3301575" y="1456525"/>
              <a:ext cx="84225" cy="36450"/>
            </a:xfrm>
            <a:custGeom>
              <a:avLst/>
              <a:gdLst/>
              <a:ahLst/>
              <a:cxnLst/>
              <a:rect l="l" t="t" r="r" b="b"/>
              <a:pathLst>
                <a:path w="3369" h="1458" extrusionOk="0">
                  <a:moveTo>
                    <a:pt x="3336" y="0"/>
                  </a:moveTo>
                  <a:cubicBezTo>
                    <a:pt x="3336" y="0"/>
                    <a:pt x="2494" y="324"/>
                    <a:pt x="1652" y="648"/>
                  </a:cubicBezTo>
                  <a:cubicBezTo>
                    <a:pt x="1458" y="745"/>
                    <a:pt x="1231" y="810"/>
                    <a:pt x="1037" y="907"/>
                  </a:cubicBezTo>
                  <a:cubicBezTo>
                    <a:pt x="842" y="972"/>
                    <a:pt x="648" y="1069"/>
                    <a:pt x="519" y="1134"/>
                  </a:cubicBezTo>
                  <a:cubicBezTo>
                    <a:pt x="195" y="1296"/>
                    <a:pt x="1" y="1425"/>
                    <a:pt x="1" y="1425"/>
                  </a:cubicBezTo>
                  <a:lnTo>
                    <a:pt x="33" y="1458"/>
                  </a:lnTo>
                  <a:cubicBezTo>
                    <a:pt x="33" y="1458"/>
                    <a:pt x="260" y="1393"/>
                    <a:pt x="583" y="1296"/>
                  </a:cubicBezTo>
                  <a:cubicBezTo>
                    <a:pt x="745" y="1231"/>
                    <a:pt x="907" y="1166"/>
                    <a:pt x="1102" y="1101"/>
                  </a:cubicBezTo>
                  <a:cubicBezTo>
                    <a:pt x="1296" y="1004"/>
                    <a:pt x="1523" y="907"/>
                    <a:pt x="1717" y="810"/>
                  </a:cubicBezTo>
                  <a:cubicBezTo>
                    <a:pt x="2526" y="421"/>
                    <a:pt x="3368" y="33"/>
                    <a:pt x="3368" y="33"/>
                  </a:cubicBezTo>
                  <a:lnTo>
                    <a:pt x="33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 name="Google Shape;2513;p63"/>
            <p:cNvSpPr/>
            <p:nvPr/>
          </p:nvSpPr>
          <p:spPr>
            <a:xfrm>
              <a:off x="3304825" y="1497000"/>
              <a:ext cx="238025" cy="9750"/>
            </a:xfrm>
            <a:custGeom>
              <a:avLst/>
              <a:gdLst/>
              <a:ahLst/>
              <a:cxnLst/>
              <a:rect l="l" t="t" r="r" b="b"/>
              <a:pathLst>
                <a:path w="9521" h="390" extrusionOk="0">
                  <a:moveTo>
                    <a:pt x="9521" y="0"/>
                  </a:moveTo>
                  <a:cubicBezTo>
                    <a:pt x="9521" y="0"/>
                    <a:pt x="7124" y="65"/>
                    <a:pt x="4760" y="98"/>
                  </a:cubicBezTo>
                  <a:cubicBezTo>
                    <a:pt x="4145" y="130"/>
                    <a:pt x="3562" y="130"/>
                    <a:pt x="3012" y="130"/>
                  </a:cubicBezTo>
                  <a:cubicBezTo>
                    <a:pt x="2429" y="162"/>
                    <a:pt x="1911" y="195"/>
                    <a:pt x="1457" y="227"/>
                  </a:cubicBezTo>
                  <a:cubicBezTo>
                    <a:pt x="583" y="260"/>
                    <a:pt x="0" y="324"/>
                    <a:pt x="0" y="324"/>
                  </a:cubicBezTo>
                  <a:lnTo>
                    <a:pt x="0" y="357"/>
                  </a:lnTo>
                  <a:cubicBezTo>
                    <a:pt x="0" y="357"/>
                    <a:pt x="583" y="389"/>
                    <a:pt x="1490" y="389"/>
                  </a:cubicBezTo>
                  <a:cubicBezTo>
                    <a:pt x="1911" y="389"/>
                    <a:pt x="2461" y="357"/>
                    <a:pt x="3012" y="357"/>
                  </a:cubicBezTo>
                  <a:cubicBezTo>
                    <a:pt x="3562" y="324"/>
                    <a:pt x="4145" y="292"/>
                    <a:pt x="4760" y="260"/>
                  </a:cubicBezTo>
                  <a:lnTo>
                    <a:pt x="9521" y="33"/>
                  </a:lnTo>
                  <a:lnTo>
                    <a:pt x="952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 name="Google Shape;2514;p63"/>
            <p:cNvSpPr/>
            <p:nvPr/>
          </p:nvSpPr>
          <p:spPr>
            <a:xfrm>
              <a:off x="3302375" y="1520475"/>
              <a:ext cx="78575" cy="57500"/>
            </a:xfrm>
            <a:custGeom>
              <a:avLst/>
              <a:gdLst/>
              <a:ahLst/>
              <a:cxnLst/>
              <a:rect l="l" t="t" r="r" b="b"/>
              <a:pathLst>
                <a:path w="3143" h="2300" extrusionOk="0">
                  <a:moveTo>
                    <a:pt x="1" y="1"/>
                  </a:moveTo>
                  <a:lnTo>
                    <a:pt x="1" y="33"/>
                  </a:lnTo>
                  <a:cubicBezTo>
                    <a:pt x="1" y="33"/>
                    <a:pt x="163" y="195"/>
                    <a:pt x="454" y="454"/>
                  </a:cubicBezTo>
                  <a:cubicBezTo>
                    <a:pt x="584" y="551"/>
                    <a:pt x="746" y="681"/>
                    <a:pt x="940" y="810"/>
                  </a:cubicBezTo>
                  <a:cubicBezTo>
                    <a:pt x="1102" y="940"/>
                    <a:pt x="1329" y="1102"/>
                    <a:pt x="1523" y="1231"/>
                  </a:cubicBezTo>
                  <a:cubicBezTo>
                    <a:pt x="2332" y="1782"/>
                    <a:pt x="3142" y="2300"/>
                    <a:pt x="3142" y="2300"/>
                  </a:cubicBezTo>
                  <a:cubicBezTo>
                    <a:pt x="3142" y="2300"/>
                    <a:pt x="2365" y="1684"/>
                    <a:pt x="1620" y="1102"/>
                  </a:cubicBezTo>
                  <a:cubicBezTo>
                    <a:pt x="1426" y="940"/>
                    <a:pt x="1231" y="810"/>
                    <a:pt x="1037" y="648"/>
                  </a:cubicBezTo>
                  <a:cubicBezTo>
                    <a:pt x="875" y="519"/>
                    <a:pt x="681" y="422"/>
                    <a:pt x="519" y="324"/>
                  </a:cubicBezTo>
                  <a:cubicBezTo>
                    <a:pt x="228" y="130"/>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 name="Google Shape;2515;p63"/>
            <p:cNvSpPr/>
            <p:nvPr/>
          </p:nvSpPr>
          <p:spPr>
            <a:xfrm>
              <a:off x="3295100" y="1538300"/>
              <a:ext cx="47800" cy="70450"/>
            </a:xfrm>
            <a:custGeom>
              <a:avLst/>
              <a:gdLst/>
              <a:ahLst/>
              <a:cxnLst/>
              <a:rect l="l" t="t" r="r" b="b"/>
              <a:pathLst>
                <a:path w="1912" h="2818" extrusionOk="0">
                  <a:moveTo>
                    <a:pt x="0" y="0"/>
                  </a:moveTo>
                  <a:cubicBezTo>
                    <a:pt x="0" y="0"/>
                    <a:pt x="98" y="194"/>
                    <a:pt x="260" y="486"/>
                  </a:cubicBezTo>
                  <a:cubicBezTo>
                    <a:pt x="324" y="615"/>
                    <a:pt x="421" y="777"/>
                    <a:pt x="519" y="939"/>
                  </a:cubicBezTo>
                  <a:cubicBezTo>
                    <a:pt x="648" y="1101"/>
                    <a:pt x="778" y="1295"/>
                    <a:pt x="875" y="1457"/>
                  </a:cubicBezTo>
                  <a:cubicBezTo>
                    <a:pt x="1393" y="2137"/>
                    <a:pt x="1879" y="2817"/>
                    <a:pt x="1879" y="2817"/>
                  </a:cubicBezTo>
                  <a:lnTo>
                    <a:pt x="1911" y="2817"/>
                  </a:lnTo>
                  <a:cubicBezTo>
                    <a:pt x="1911" y="2817"/>
                    <a:pt x="1458" y="2073"/>
                    <a:pt x="1037" y="1360"/>
                  </a:cubicBezTo>
                  <a:cubicBezTo>
                    <a:pt x="907" y="1166"/>
                    <a:pt x="810" y="1004"/>
                    <a:pt x="713" y="842"/>
                  </a:cubicBezTo>
                  <a:cubicBezTo>
                    <a:pt x="583" y="680"/>
                    <a:pt x="486" y="518"/>
                    <a:pt x="389" y="389"/>
                  </a:cubicBezTo>
                  <a:cubicBezTo>
                    <a:pt x="195" y="162"/>
                    <a:pt x="33"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 name="Google Shape;2516;p63"/>
            <p:cNvSpPr/>
            <p:nvPr/>
          </p:nvSpPr>
          <p:spPr>
            <a:xfrm>
              <a:off x="3274050" y="1539900"/>
              <a:ext cx="4875" cy="170850"/>
            </a:xfrm>
            <a:custGeom>
              <a:avLst/>
              <a:gdLst/>
              <a:ahLst/>
              <a:cxnLst/>
              <a:rect l="l" t="t" r="r" b="b"/>
              <a:pathLst>
                <a:path w="195" h="6834" extrusionOk="0">
                  <a:moveTo>
                    <a:pt x="65" y="1"/>
                  </a:moveTo>
                  <a:cubicBezTo>
                    <a:pt x="65" y="1"/>
                    <a:pt x="33" y="454"/>
                    <a:pt x="1" y="1069"/>
                  </a:cubicBezTo>
                  <a:cubicBezTo>
                    <a:pt x="1" y="1393"/>
                    <a:pt x="1" y="1782"/>
                    <a:pt x="1" y="2170"/>
                  </a:cubicBezTo>
                  <a:cubicBezTo>
                    <a:pt x="1" y="2591"/>
                    <a:pt x="33" y="3012"/>
                    <a:pt x="33" y="3433"/>
                  </a:cubicBezTo>
                  <a:cubicBezTo>
                    <a:pt x="98" y="5150"/>
                    <a:pt x="162" y="6834"/>
                    <a:pt x="162" y="6834"/>
                  </a:cubicBezTo>
                  <a:lnTo>
                    <a:pt x="195" y="6834"/>
                  </a:lnTo>
                  <a:lnTo>
                    <a:pt x="195" y="3433"/>
                  </a:lnTo>
                  <a:cubicBezTo>
                    <a:pt x="195" y="3012"/>
                    <a:pt x="195" y="2559"/>
                    <a:pt x="195" y="2170"/>
                  </a:cubicBezTo>
                  <a:cubicBezTo>
                    <a:pt x="195" y="1782"/>
                    <a:pt x="195" y="1393"/>
                    <a:pt x="162" y="1069"/>
                  </a:cubicBezTo>
                  <a:cubicBezTo>
                    <a:pt x="130" y="454"/>
                    <a:pt x="6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 name="Google Shape;2517;p63"/>
            <p:cNvSpPr/>
            <p:nvPr/>
          </p:nvSpPr>
          <p:spPr>
            <a:xfrm>
              <a:off x="3201200" y="1535850"/>
              <a:ext cx="58300" cy="66425"/>
            </a:xfrm>
            <a:custGeom>
              <a:avLst/>
              <a:gdLst/>
              <a:ahLst/>
              <a:cxnLst/>
              <a:rect l="l" t="t" r="r" b="b"/>
              <a:pathLst>
                <a:path w="2332" h="2657" extrusionOk="0">
                  <a:moveTo>
                    <a:pt x="2299" y="1"/>
                  </a:moveTo>
                  <a:cubicBezTo>
                    <a:pt x="2299" y="1"/>
                    <a:pt x="2137" y="130"/>
                    <a:pt x="1878" y="357"/>
                  </a:cubicBezTo>
                  <a:cubicBezTo>
                    <a:pt x="1781" y="487"/>
                    <a:pt x="1652" y="616"/>
                    <a:pt x="1522" y="778"/>
                  </a:cubicBezTo>
                  <a:cubicBezTo>
                    <a:pt x="1393" y="940"/>
                    <a:pt x="1231" y="1102"/>
                    <a:pt x="1101" y="1264"/>
                  </a:cubicBezTo>
                  <a:cubicBezTo>
                    <a:pt x="551" y="1944"/>
                    <a:pt x="0" y="2624"/>
                    <a:pt x="0" y="2624"/>
                  </a:cubicBezTo>
                  <a:lnTo>
                    <a:pt x="32" y="2656"/>
                  </a:lnTo>
                  <a:cubicBezTo>
                    <a:pt x="32" y="2656"/>
                    <a:pt x="648" y="2009"/>
                    <a:pt x="1231" y="1361"/>
                  </a:cubicBezTo>
                  <a:cubicBezTo>
                    <a:pt x="1393" y="1231"/>
                    <a:pt x="1522" y="1069"/>
                    <a:pt x="1652" y="908"/>
                  </a:cubicBezTo>
                  <a:cubicBezTo>
                    <a:pt x="1814" y="746"/>
                    <a:pt x="1911" y="616"/>
                    <a:pt x="2008" y="487"/>
                  </a:cubicBezTo>
                  <a:cubicBezTo>
                    <a:pt x="2202" y="195"/>
                    <a:pt x="2332" y="1"/>
                    <a:pt x="23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 name="Google Shape;2518;p63"/>
            <p:cNvSpPr/>
            <p:nvPr/>
          </p:nvSpPr>
          <p:spPr>
            <a:xfrm>
              <a:off x="3179325" y="1527775"/>
              <a:ext cx="67225" cy="30775"/>
            </a:xfrm>
            <a:custGeom>
              <a:avLst/>
              <a:gdLst/>
              <a:ahLst/>
              <a:cxnLst/>
              <a:rect l="l" t="t" r="r" b="b"/>
              <a:pathLst>
                <a:path w="2689" h="1231" extrusionOk="0">
                  <a:moveTo>
                    <a:pt x="2689" y="0"/>
                  </a:moveTo>
                  <a:lnTo>
                    <a:pt x="2689" y="0"/>
                  </a:lnTo>
                  <a:cubicBezTo>
                    <a:pt x="2688" y="0"/>
                    <a:pt x="2494" y="32"/>
                    <a:pt x="2235" y="130"/>
                  </a:cubicBezTo>
                  <a:cubicBezTo>
                    <a:pt x="2106" y="162"/>
                    <a:pt x="1944" y="227"/>
                    <a:pt x="1782" y="291"/>
                  </a:cubicBezTo>
                  <a:cubicBezTo>
                    <a:pt x="1652" y="356"/>
                    <a:pt x="1490" y="453"/>
                    <a:pt x="1296" y="551"/>
                  </a:cubicBezTo>
                  <a:cubicBezTo>
                    <a:pt x="648" y="874"/>
                    <a:pt x="1" y="1231"/>
                    <a:pt x="1" y="1231"/>
                  </a:cubicBezTo>
                  <a:cubicBezTo>
                    <a:pt x="1" y="1231"/>
                    <a:pt x="681" y="972"/>
                    <a:pt x="1361" y="680"/>
                  </a:cubicBezTo>
                  <a:cubicBezTo>
                    <a:pt x="1555" y="615"/>
                    <a:pt x="1717" y="551"/>
                    <a:pt x="1879" y="486"/>
                  </a:cubicBezTo>
                  <a:cubicBezTo>
                    <a:pt x="2041" y="421"/>
                    <a:pt x="2170" y="324"/>
                    <a:pt x="2300" y="259"/>
                  </a:cubicBezTo>
                  <a:cubicBezTo>
                    <a:pt x="2559" y="130"/>
                    <a:pt x="2688" y="0"/>
                    <a:pt x="26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 name="Google Shape;2519;p63"/>
            <p:cNvSpPr/>
            <p:nvPr/>
          </p:nvSpPr>
          <p:spPr>
            <a:xfrm>
              <a:off x="3034425" y="1498625"/>
              <a:ext cx="208075" cy="10100"/>
            </a:xfrm>
            <a:custGeom>
              <a:avLst/>
              <a:gdLst/>
              <a:ahLst/>
              <a:cxnLst/>
              <a:rect l="l" t="t" r="r" b="b"/>
              <a:pathLst>
                <a:path w="8323" h="404" extrusionOk="0">
                  <a:moveTo>
                    <a:pt x="0" y="0"/>
                  </a:moveTo>
                  <a:lnTo>
                    <a:pt x="0" y="33"/>
                  </a:lnTo>
                  <a:cubicBezTo>
                    <a:pt x="0" y="33"/>
                    <a:pt x="2073" y="162"/>
                    <a:pt x="4145" y="292"/>
                  </a:cubicBezTo>
                  <a:cubicBezTo>
                    <a:pt x="4663" y="324"/>
                    <a:pt x="5181" y="324"/>
                    <a:pt x="5700" y="356"/>
                  </a:cubicBezTo>
                  <a:cubicBezTo>
                    <a:pt x="6185" y="389"/>
                    <a:pt x="6639" y="389"/>
                    <a:pt x="7027" y="389"/>
                  </a:cubicBezTo>
                  <a:cubicBezTo>
                    <a:pt x="7286" y="400"/>
                    <a:pt x="7517" y="403"/>
                    <a:pt x="7709" y="403"/>
                  </a:cubicBezTo>
                  <a:cubicBezTo>
                    <a:pt x="8092" y="403"/>
                    <a:pt x="8323" y="389"/>
                    <a:pt x="8323" y="389"/>
                  </a:cubicBezTo>
                  <a:lnTo>
                    <a:pt x="8323" y="356"/>
                  </a:lnTo>
                  <a:cubicBezTo>
                    <a:pt x="8323" y="356"/>
                    <a:pt x="7804" y="292"/>
                    <a:pt x="7027" y="227"/>
                  </a:cubicBezTo>
                  <a:cubicBezTo>
                    <a:pt x="6639" y="227"/>
                    <a:pt x="6185" y="195"/>
                    <a:pt x="5700" y="162"/>
                  </a:cubicBezTo>
                  <a:cubicBezTo>
                    <a:pt x="5214" y="130"/>
                    <a:pt x="4696" y="130"/>
                    <a:pt x="4178" y="130"/>
                  </a:cubicBez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20" name="Google Shape;2520;p63"/>
          <p:cNvGrpSpPr/>
          <p:nvPr/>
        </p:nvGrpSpPr>
        <p:grpSpPr>
          <a:xfrm>
            <a:off x="1184484" y="4513010"/>
            <a:ext cx="188650" cy="182200"/>
            <a:chOff x="1148925" y="2624725"/>
            <a:chExt cx="188650" cy="182200"/>
          </a:xfrm>
        </p:grpSpPr>
        <p:sp>
          <p:nvSpPr>
            <p:cNvPr id="2521" name="Google Shape;2521;p63"/>
            <p:cNvSpPr/>
            <p:nvPr/>
          </p:nvSpPr>
          <p:spPr>
            <a:xfrm>
              <a:off x="1195875" y="2717025"/>
              <a:ext cx="31600" cy="8925"/>
            </a:xfrm>
            <a:custGeom>
              <a:avLst/>
              <a:gdLst/>
              <a:ahLst/>
              <a:cxnLst/>
              <a:rect l="l" t="t" r="r" b="b"/>
              <a:pathLst>
                <a:path w="1264" h="357" extrusionOk="0">
                  <a:moveTo>
                    <a:pt x="1" y="1"/>
                  </a:moveTo>
                  <a:cubicBezTo>
                    <a:pt x="1" y="1"/>
                    <a:pt x="324" y="130"/>
                    <a:pt x="616" y="227"/>
                  </a:cubicBezTo>
                  <a:cubicBezTo>
                    <a:pt x="713" y="260"/>
                    <a:pt x="778" y="292"/>
                    <a:pt x="843" y="324"/>
                  </a:cubicBezTo>
                  <a:cubicBezTo>
                    <a:pt x="907" y="324"/>
                    <a:pt x="1004" y="324"/>
                    <a:pt x="1069" y="357"/>
                  </a:cubicBezTo>
                  <a:cubicBezTo>
                    <a:pt x="1166" y="357"/>
                    <a:pt x="1264" y="324"/>
                    <a:pt x="1264" y="324"/>
                  </a:cubicBezTo>
                  <a:lnTo>
                    <a:pt x="1264" y="292"/>
                  </a:lnTo>
                  <a:cubicBezTo>
                    <a:pt x="1264" y="292"/>
                    <a:pt x="1199" y="260"/>
                    <a:pt x="1102" y="195"/>
                  </a:cubicBezTo>
                  <a:cubicBezTo>
                    <a:pt x="1037" y="162"/>
                    <a:pt x="972" y="130"/>
                    <a:pt x="907" y="98"/>
                  </a:cubicBezTo>
                  <a:cubicBezTo>
                    <a:pt x="810" y="98"/>
                    <a:pt x="745" y="98"/>
                    <a:pt x="648" y="65"/>
                  </a:cubicBezTo>
                  <a:cubicBezTo>
                    <a:pt x="357" y="33"/>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 name="Google Shape;2522;p63"/>
            <p:cNvSpPr/>
            <p:nvPr/>
          </p:nvSpPr>
          <p:spPr>
            <a:xfrm>
              <a:off x="1212075" y="2691125"/>
              <a:ext cx="18650" cy="27550"/>
            </a:xfrm>
            <a:custGeom>
              <a:avLst/>
              <a:gdLst/>
              <a:ahLst/>
              <a:cxnLst/>
              <a:rect l="l" t="t" r="r" b="b"/>
              <a:pathLst>
                <a:path w="746" h="1102" extrusionOk="0">
                  <a:moveTo>
                    <a:pt x="33" y="0"/>
                  </a:moveTo>
                  <a:lnTo>
                    <a:pt x="0" y="33"/>
                  </a:lnTo>
                  <a:cubicBezTo>
                    <a:pt x="0" y="33"/>
                    <a:pt x="162" y="324"/>
                    <a:pt x="324" y="616"/>
                  </a:cubicBezTo>
                  <a:cubicBezTo>
                    <a:pt x="356" y="680"/>
                    <a:pt x="389" y="745"/>
                    <a:pt x="421" y="810"/>
                  </a:cubicBezTo>
                  <a:cubicBezTo>
                    <a:pt x="454" y="875"/>
                    <a:pt x="518" y="939"/>
                    <a:pt x="551" y="972"/>
                  </a:cubicBezTo>
                  <a:cubicBezTo>
                    <a:pt x="648" y="1069"/>
                    <a:pt x="745" y="1101"/>
                    <a:pt x="745" y="1101"/>
                  </a:cubicBezTo>
                  <a:cubicBezTo>
                    <a:pt x="745" y="1101"/>
                    <a:pt x="745" y="1004"/>
                    <a:pt x="680" y="875"/>
                  </a:cubicBezTo>
                  <a:cubicBezTo>
                    <a:pt x="680" y="842"/>
                    <a:pt x="648" y="745"/>
                    <a:pt x="616" y="713"/>
                  </a:cubicBezTo>
                  <a:cubicBezTo>
                    <a:pt x="551" y="648"/>
                    <a:pt x="486" y="583"/>
                    <a:pt x="454" y="518"/>
                  </a:cubicBezTo>
                  <a:cubicBezTo>
                    <a:pt x="259" y="259"/>
                    <a:pt x="33"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 name="Google Shape;2523;p63"/>
            <p:cNvSpPr/>
            <p:nvPr/>
          </p:nvSpPr>
          <p:spPr>
            <a:xfrm>
              <a:off x="1236350" y="2624725"/>
              <a:ext cx="4900" cy="96375"/>
            </a:xfrm>
            <a:custGeom>
              <a:avLst/>
              <a:gdLst/>
              <a:ahLst/>
              <a:cxnLst/>
              <a:rect l="l" t="t" r="r" b="b"/>
              <a:pathLst>
                <a:path w="196" h="3855" extrusionOk="0">
                  <a:moveTo>
                    <a:pt x="98" y="1"/>
                  </a:moveTo>
                  <a:cubicBezTo>
                    <a:pt x="98" y="1"/>
                    <a:pt x="66" y="972"/>
                    <a:pt x="33" y="1912"/>
                  </a:cubicBezTo>
                  <a:cubicBezTo>
                    <a:pt x="1" y="2171"/>
                    <a:pt x="1" y="2397"/>
                    <a:pt x="1" y="2624"/>
                  </a:cubicBezTo>
                  <a:cubicBezTo>
                    <a:pt x="1" y="2851"/>
                    <a:pt x="1" y="3077"/>
                    <a:pt x="1" y="3239"/>
                  </a:cubicBezTo>
                  <a:cubicBezTo>
                    <a:pt x="33" y="3595"/>
                    <a:pt x="66" y="3854"/>
                    <a:pt x="66" y="3854"/>
                  </a:cubicBezTo>
                  <a:lnTo>
                    <a:pt x="98" y="3854"/>
                  </a:lnTo>
                  <a:cubicBezTo>
                    <a:pt x="98" y="3854"/>
                    <a:pt x="130" y="3595"/>
                    <a:pt x="163" y="3239"/>
                  </a:cubicBezTo>
                  <a:cubicBezTo>
                    <a:pt x="195" y="3077"/>
                    <a:pt x="195" y="2851"/>
                    <a:pt x="195" y="2624"/>
                  </a:cubicBezTo>
                  <a:cubicBezTo>
                    <a:pt x="195" y="2397"/>
                    <a:pt x="195" y="2171"/>
                    <a:pt x="195" y="1912"/>
                  </a:cubicBezTo>
                  <a:cubicBezTo>
                    <a:pt x="163" y="972"/>
                    <a:pt x="130" y="1"/>
                    <a:pt x="1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 name="Google Shape;2524;p63"/>
            <p:cNvSpPr/>
            <p:nvPr/>
          </p:nvSpPr>
          <p:spPr>
            <a:xfrm>
              <a:off x="1244450" y="2687875"/>
              <a:ext cx="23500" cy="34850"/>
            </a:xfrm>
            <a:custGeom>
              <a:avLst/>
              <a:gdLst/>
              <a:ahLst/>
              <a:cxnLst/>
              <a:rect l="l" t="t" r="r" b="b"/>
              <a:pathLst>
                <a:path w="940" h="1394" extrusionOk="0">
                  <a:moveTo>
                    <a:pt x="907" y="1"/>
                  </a:moveTo>
                  <a:cubicBezTo>
                    <a:pt x="907" y="1"/>
                    <a:pt x="648" y="325"/>
                    <a:pt x="389" y="648"/>
                  </a:cubicBezTo>
                  <a:cubicBezTo>
                    <a:pt x="324" y="746"/>
                    <a:pt x="260" y="810"/>
                    <a:pt x="195" y="908"/>
                  </a:cubicBezTo>
                  <a:cubicBezTo>
                    <a:pt x="162" y="972"/>
                    <a:pt x="130" y="1069"/>
                    <a:pt x="98" y="1134"/>
                  </a:cubicBezTo>
                  <a:cubicBezTo>
                    <a:pt x="33" y="1296"/>
                    <a:pt x="1" y="1393"/>
                    <a:pt x="1" y="1393"/>
                  </a:cubicBezTo>
                  <a:lnTo>
                    <a:pt x="33" y="1393"/>
                  </a:lnTo>
                  <a:cubicBezTo>
                    <a:pt x="33" y="1393"/>
                    <a:pt x="98" y="1328"/>
                    <a:pt x="227" y="1231"/>
                  </a:cubicBezTo>
                  <a:cubicBezTo>
                    <a:pt x="260" y="1167"/>
                    <a:pt x="324" y="1102"/>
                    <a:pt x="389" y="1005"/>
                  </a:cubicBezTo>
                  <a:cubicBezTo>
                    <a:pt x="422" y="940"/>
                    <a:pt x="486" y="843"/>
                    <a:pt x="519" y="746"/>
                  </a:cubicBezTo>
                  <a:cubicBezTo>
                    <a:pt x="745" y="389"/>
                    <a:pt x="940" y="1"/>
                    <a:pt x="9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 name="Google Shape;2525;p63"/>
            <p:cNvSpPr/>
            <p:nvPr/>
          </p:nvSpPr>
          <p:spPr>
            <a:xfrm>
              <a:off x="1247700" y="2712175"/>
              <a:ext cx="31600" cy="13775"/>
            </a:xfrm>
            <a:custGeom>
              <a:avLst/>
              <a:gdLst/>
              <a:ahLst/>
              <a:cxnLst/>
              <a:rect l="l" t="t" r="r" b="b"/>
              <a:pathLst>
                <a:path w="1264" h="551" extrusionOk="0">
                  <a:moveTo>
                    <a:pt x="1263" y="0"/>
                  </a:moveTo>
                  <a:cubicBezTo>
                    <a:pt x="1263" y="0"/>
                    <a:pt x="939" y="97"/>
                    <a:pt x="615" y="195"/>
                  </a:cubicBezTo>
                  <a:cubicBezTo>
                    <a:pt x="518" y="227"/>
                    <a:pt x="453" y="259"/>
                    <a:pt x="356" y="259"/>
                  </a:cubicBezTo>
                  <a:cubicBezTo>
                    <a:pt x="292" y="292"/>
                    <a:pt x="227" y="356"/>
                    <a:pt x="194" y="389"/>
                  </a:cubicBezTo>
                  <a:cubicBezTo>
                    <a:pt x="65" y="454"/>
                    <a:pt x="0" y="518"/>
                    <a:pt x="0" y="518"/>
                  </a:cubicBezTo>
                  <a:lnTo>
                    <a:pt x="32" y="551"/>
                  </a:lnTo>
                  <a:cubicBezTo>
                    <a:pt x="32" y="551"/>
                    <a:pt x="130" y="551"/>
                    <a:pt x="259" y="518"/>
                  </a:cubicBezTo>
                  <a:cubicBezTo>
                    <a:pt x="292" y="518"/>
                    <a:pt x="389" y="486"/>
                    <a:pt x="453" y="454"/>
                  </a:cubicBezTo>
                  <a:cubicBezTo>
                    <a:pt x="518" y="421"/>
                    <a:pt x="583" y="389"/>
                    <a:pt x="680" y="356"/>
                  </a:cubicBezTo>
                  <a:cubicBezTo>
                    <a:pt x="972" y="195"/>
                    <a:pt x="1263" y="33"/>
                    <a:pt x="1263" y="33"/>
                  </a:cubicBezTo>
                  <a:lnTo>
                    <a:pt x="126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 name="Google Shape;2526;p63"/>
            <p:cNvSpPr/>
            <p:nvPr/>
          </p:nvSpPr>
          <p:spPr>
            <a:xfrm>
              <a:off x="1249300" y="2726750"/>
              <a:ext cx="88275" cy="5675"/>
            </a:xfrm>
            <a:custGeom>
              <a:avLst/>
              <a:gdLst/>
              <a:ahLst/>
              <a:cxnLst/>
              <a:rect l="l" t="t" r="r" b="b"/>
              <a:pathLst>
                <a:path w="3531" h="227" extrusionOk="0">
                  <a:moveTo>
                    <a:pt x="1102" y="0"/>
                  </a:moveTo>
                  <a:cubicBezTo>
                    <a:pt x="908" y="0"/>
                    <a:pt x="713" y="33"/>
                    <a:pt x="551" y="33"/>
                  </a:cubicBezTo>
                  <a:cubicBezTo>
                    <a:pt x="228" y="97"/>
                    <a:pt x="1" y="130"/>
                    <a:pt x="1" y="130"/>
                  </a:cubicBezTo>
                  <a:lnTo>
                    <a:pt x="1" y="162"/>
                  </a:lnTo>
                  <a:cubicBezTo>
                    <a:pt x="1" y="162"/>
                    <a:pt x="228" y="194"/>
                    <a:pt x="551" y="194"/>
                  </a:cubicBezTo>
                  <a:cubicBezTo>
                    <a:pt x="713" y="227"/>
                    <a:pt x="908" y="227"/>
                    <a:pt x="1102" y="227"/>
                  </a:cubicBezTo>
                  <a:cubicBezTo>
                    <a:pt x="1329" y="194"/>
                    <a:pt x="1555" y="194"/>
                    <a:pt x="1782" y="162"/>
                  </a:cubicBezTo>
                  <a:cubicBezTo>
                    <a:pt x="2656" y="97"/>
                    <a:pt x="3531" y="33"/>
                    <a:pt x="3531" y="33"/>
                  </a:cubicBezTo>
                  <a:lnTo>
                    <a:pt x="353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 name="Google Shape;2527;p63"/>
            <p:cNvSpPr/>
            <p:nvPr/>
          </p:nvSpPr>
          <p:spPr>
            <a:xfrm>
              <a:off x="1248500" y="2735650"/>
              <a:ext cx="29175" cy="21875"/>
            </a:xfrm>
            <a:custGeom>
              <a:avLst/>
              <a:gdLst/>
              <a:ahLst/>
              <a:cxnLst/>
              <a:rect l="l" t="t" r="r" b="b"/>
              <a:pathLst>
                <a:path w="1167" h="875" extrusionOk="0">
                  <a:moveTo>
                    <a:pt x="0" y="0"/>
                  </a:moveTo>
                  <a:lnTo>
                    <a:pt x="0" y="33"/>
                  </a:lnTo>
                  <a:cubicBezTo>
                    <a:pt x="0" y="33"/>
                    <a:pt x="33" y="98"/>
                    <a:pt x="130" y="227"/>
                  </a:cubicBezTo>
                  <a:cubicBezTo>
                    <a:pt x="162" y="259"/>
                    <a:pt x="227" y="324"/>
                    <a:pt x="292" y="357"/>
                  </a:cubicBezTo>
                  <a:cubicBezTo>
                    <a:pt x="357" y="421"/>
                    <a:pt x="454" y="454"/>
                    <a:pt x="519" y="518"/>
                  </a:cubicBezTo>
                  <a:cubicBezTo>
                    <a:pt x="842" y="713"/>
                    <a:pt x="1134" y="875"/>
                    <a:pt x="1134" y="875"/>
                  </a:cubicBezTo>
                  <a:lnTo>
                    <a:pt x="1166" y="875"/>
                  </a:lnTo>
                  <a:cubicBezTo>
                    <a:pt x="1166" y="875"/>
                    <a:pt x="907" y="616"/>
                    <a:pt x="616" y="389"/>
                  </a:cubicBezTo>
                  <a:cubicBezTo>
                    <a:pt x="551" y="324"/>
                    <a:pt x="486" y="259"/>
                    <a:pt x="421" y="195"/>
                  </a:cubicBezTo>
                  <a:cubicBezTo>
                    <a:pt x="357" y="162"/>
                    <a:pt x="292" y="130"/>
                    <a:pt x="227" y="98"/>
                  </a:cubicBezTo>
                  <a:cubicBezTo>
                    <a:pt x="98" y="33"/>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 name="Google Shape;2528;p63"/>
            <p:cNvSpPr/>
            <p:nvPr/>
          </p:nvSpPr>
          <p:spPr>
            <a:xfrm>
              <a:off x="1245250" y="2742125"/>
              <a:ext cx="17850" cy="26750"/>
            </a:xfrm>
            <a:custGeom>
              <a:avLst/>
              <a:gdLst/>
              <a:ahLst/>
              <a:cxnLst/>
              <a:rect l="l" t="t" r="r" b="b"/>
              <a:pathLst>
                <a:path w="714" h="1070" extrusionOk="0">
                  <a:moveTo>
                    <a:pt x="33" y="0"/>
                  </a:moveTo>
                  <a:lnTo>
                    <a:pt x="1" y="33"/>
                  </a:lnTo>
                  <a:cubicBezTo>
                    <a:pt x="1" y="33"/>
                    <a:pt x="33" y="98"/>
                    <a:pt x="66" y="227"/>
                  </a:cubicBezTo>
                  <a:cubicBezTo>
                    <a:pt x="98" y="292"/>
                    <a:pt x="98" y="357"/>
                    <a:pt x="163" y="421"/>
                  </a:cubicBezTo>
                  <a:cubicBezTo>
                    <a:pt x="195" y="454"/>
                    <a:pt x="260" y="519"/>
                    <a:pt x="292" y="583"/>
                  </a:cubicBezTo>
                  <a:cubicBezTo>
                    <a:pt x="487" y="842"/>
                    <a:pt x="713" y="1069"/>
                    <a:pt x="713" y="1069"/>
                  </a:cubicBezTo>
                  <a:cubicBezTo>
                    <a:pt x="713" y="1069"/>
                    <a:pt x="584" y="778"/>
                    <a:pt x="422" y="486"/>
                  </a:cubicBezTo>
                  <a:cubicBezTo>
                    <a:pt x="390" y="421"/>
                    <a:pt x="357" y="357"/>
                    <a:pt x="325" y="292"/>
                  </a:cubicBezTo>
                  <a:cubicBezTo>
                    <a:pt x="292" y="227"/>
                    <a:pt x="228" y="195"/>
                    <a:pt x="195" y="130"/>
                  </a:cubicBezTo>
                  <a:cubicBezTo>
                    <a:pt x="98" y="65"/>
                    <a:pt x="33"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 name="Google Shape;2529;p63"/>
            <p:cNvSpPr/>
            <p:nvPr/>
          </p:nvSpPr>
          <p:spPr>
            <a:xfrm>
              <a:off x="1236350" y="2742925"/>
              <a:ext cx="4900" cy="64000"/>
            </a:xfrm>
            <a:custGeom>
              <a:avLst/>
              <a:gdLst/>
              <a:ahLst/>
              <a:cxnLst/>
              <a:rect l="l" t="t" r="r" b="b"/>
              <a:pathLst>
                <a:path w="196" h="2560" extrusionOk="0">
                  <a:moveTo>
                    <a:pt x="66" y="1"/>
                  </a:moveTo>
                  <a:cubicBezTo>
                    <a:pt x="66" y="1"/>
                    <a:pt x="33" y="163"/>
                    <a:pt x="1" y="422"/>
                  </a:cubicBezTo>
                  <a:cubicBezTo>
                    <a:pt x="1" y="519"/>
                    <a:pt x="1" y="681"/>
                    <a:pt x="1" y="810"/>
                  </a:cubicBezTo>
                  <a:cubicBezTo>
                    <a:pt x="1" y="972"/>
                    <a:pt x="1" y="1134"/>
                    <a:pt x="33" y="1296"/>
                  </a:cubicBezTo>
                  <a:cubicBezTo>
                    <a:pt x="66" y="1911"/>
                    <a:pt x="98" y="2559"/>
                    <a:pt x="98" y="2559"/>
                  </a:cubicBezTo>
                  <a:lnTo>
                    <a:pt x="130" y="2559"/>
                  </a:lnTo>
                  <a:cubicBezTo>
                    <a:pt x="130" y="2559"/>
                    <a:pt x="163" y="1911"/>
                    <a:pt x="195" y="1296"/>
                  </a:cubicBezTo>
                  <a:cubicBezTo>
                    <a:pt x="195" y="1134"/>
                    <a:pt x="195" y="972"/>
                    <a:pt x="195" y="810"/>
                  </a:cubicBezTo>
                  <a:cubicBezTo>
                    <a:pt x="195" y="681"/>
                    <a:pt x="195" y="519"/>
                    <a:pt x="163" y="422"/>
                  </a:cubicBezTo>
                  <a:cubicBezTo>
                    <a:pt x="130" y="163"/>
                    <a:pt x="98" y="1"/>
                    <a:pt x="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 name="Google Shape;2530;p63"/>
            <p:cNvSpPr/>
            <p:nvPr/>
          </p:nvSpPr>
          <p:spPr>
            <a:xfrm>
              <a:off x="1210450" y="2741325"/>
              <a:ext cx="21875" cy="25100"/>
            </a:xfrm>
            <a:custGeom>
              <a:avLst/>
              <a:gdLst/>
              <a:ahLst/>
              <a:cxnLst/>
              <a:rect l="l" t="t" r="r" b="b"/>
              <a:pathLst>
                <a:path w="875" h="1004" extrusionOk="0">
                  <a:moveTo>
                    <a:pt x="875" y="0"/>
                  </a:moveTo>
                  <a:cubicBezTo>
                    <a:pt x="875" y="0"/>
                    <a:pt x="778" y="32"/>
                    <a:pt x="681" y="130"/>
                  </a:cubicBezTo>
                  <a:cubicBezTo>
                    <a:pt x="616" y="162"/>
                    <a:pt x="583" y="194"/>
                    <a:pt x="519" y="259"/>
                  </a:cubicBezTo>
                  <a:cubicBezTo>
                    <a:pt x="486" y="324"/>
                    <a:pt x="421" y="389"/>
                    <a:pt x="389" y="453"/>
                  </a:cubicBezTo>
                  <a:cubicBezTo>
                    <a:pt x="195" y="712"/>
                    <a:pt x="0" y="972"/>
                    <a:pt x="0" y="972"/>
                  </a:cubicBezTo>
                  <a:lnTo>
                    <a:pt x="33" y="1004"/>
                  </a:lnTo>
                  <a:cubicBezTo>
                    <a:pt x="33" y="1004"/>
                    <a:pt x="260" y="777"/>
                    <a:pt x="519" y="551"/>
                  </a:cubicBezTo>
                  <a:cubicBezTo>
                    <a:pt x="551" y="486"/>
                    <a:pt x="616" y="453"/>
                    <a:pt x="681" y="389"/>
                  </a:cubicBezTo>
                  <a:cubicBezTo>
                    <a:pt x="713" y="324"/>
                    <a:pt x="778" y="259"/>
                    <a:pt x="810" y="227"/>
                  </a:cubicBezTo>
                  <a:cubicBezTo>
                    <a:pt x="842" y="97"/>
                    <a:pt x="875" y="32"/>
                    <a:pt x="875" y="32"/>
                  </a:cubicBezTo>
                  <a:lnTo>
                    <a:pt x="87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 name="Google Shape;2531;p63"/>
            <p:cNvSpPr/>
            <p:nvPr/>
          </p:nvSpPr>
          <p:spPr>
            <a:xfrm>
              <a:off x="1202350" y="2738075"/>
              <a:ext cx="25125" cy="12175"/>
            </a:xfrm>
            <a:custGeom>
              <a:avLst/>
              <a:gdLst/>
              <a:ahLst/>
              <a:cxnLst/>
              <a:rect l="l" t="t" r="r" b="b"/>
              <a:pathLst>
                <a:path w="1005" h="487" extrusionOk="0">
                  <a:moveTo>
                    <a:pt x="1005" y="1"/>
                  </a:moveTo>
                  <a:cubicBezTo>
                    <a:pt x="1005" y="1"/>
                    <a:pt x="940" y="1"/>
                    <a:pt x="810" y="33"/>
                  </a:cubicBezTo>
                  <a:cubicBezTo>
                    <a:pt x="778" y="33"/>
                    <a:pt x="713" y="33"/>
                    <a:pt x="648" y="65"/>
                  </a:cubicBezTo>
                  <a:cubicBezTo>
                    <a:pt x="584" y="98"/>
                    <a:pt x="519" y="130"/>
                    <a:pt x="486" y="162"/>
                  </a:cubicBezTo>
                  <a:cubicBezTo>
                    <a:pt x="227" y="324"/>
                    <a:pt x="1" y="486"/>
                    <a:pt x="1" y="486"/>
                  </a:cubicBezTo>
                  <a:cubicBezTo>
                    <a:pt x="1" y="486"/>
                    <a:pt x="292" y="421"/>
                    <a:pt x="551" y="324"/>
                  </a:cubicBezTo>
                  <a:cubicBezTo>
                    <a:pt x="616" y="292"/>
                    <a:pt x="681" y="292"/>
                    <a:pt x="745" y="260"/>
                  </a:cubicBezTo>
                  <a:cubicBezTo>
                    <a:pt x="810" y="227"/>
                    <a:pt x="843" y="195"/>
                    <a:pt x="875" y="162"/>
                  </a:cubicBezTo>
                  <a:cubicBezTo>
                    <a:pt x="972" y="98"/>
                    <a:pt x="1005" y="33"/>
                    <a:pt x="1005" y="33"/>
                  </a:cubicBezTo>
                  <a:lnTo>
                    <a:pt x="100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 name="Google Shape;2532;p63"/>
            <p:cNvSpPr/>
            <p:nvPr/>
          </p:nvSpPr>
          <p:spPr>
            <a:xfrm>
              <a:off x="1148925" y="2727550"/>
              <a:ext cx="76925" cy="5700"/>
            </a:xfrm>
            <a:custGeom>
              <a:avLst/>
              <a:gdLst/>
              <a:ahLst/>
              <a:cxnLst/>
              <a:rect l="l" t="t" r="r" b="b"/>
              <a:pathLst>
                <a:path w="3077" h="228" extrusionOk="0">
                  <a:moveTo>
                    <a:pt x="0" y="1"/>
                  </a:moveTo>
                  <a:lnTo>
                    <a:pt x="0" y="33"/>
                  </a:lnTo>
                  <a:cubicBezTo>
                    <a:pt x="0" y="33"/>
                    <a:pt x="778" y="98"/>
                    <a:pt x="1522" y="162"/>
                  </a:cubicBezTo>
                  <a:cubicBezTo>
                    <a:pt x="1717" y="195"/>
                    <a:pt x="1911" y="195"/>
                    <a:pt x="2105" y="227"/>
                  </a:cubicBezTo>
                  <a:cubicBezTo>
                    <a:pt x="2267" y="227"/>
                    <a:pt x="2461" y="227"/>
                    <a:pt x="2591" y="195"/>
                  </a:cubicBezTo>
                  <a:cubicBezTo>
                    <a:pt x="2882" y="195"/>
                    <a:pt x="3077" y="162"/>
                    <a:pt x="3077" y="162"/>
                  </a:cubicBezTo>
                  <a:lnTo>
                    <a:pt x="3077" y="130"/>
                  </a:lnTo>
                  <a:cubicBezTo>
                    <a:pt x="3077" y="130"/>
                    <a:pt x="2882" y="98"/>
                    <a:pt x="2591" y="33"/>
                  </a:cubicBezTo>
                  <a:cubicBezTo>
                    <a:pt x="2461" y="33"/>
                    <a:pt x="2300" y="1"/>
                    <a:pt x="21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Shape 2536"/>
        <p:cNvGrpSpPr/>
        <p:nvPr/>
      </p:nvGrpSpPr>
      <p:grpSpPr>
        <a:xfrm>
          <a:off x="0" y="0"/>
          <a:ext cx="0" cy="0"/>
          <a:chOff x="0" y="0"/>
          <a:chExt cx="0" cy="0"/>
        </a:xfrm>
      </p:grpSpPr>
      <p:sp>
        <p:nvSpPr>
          <p:cNvPr id="2537" name="Google Shape;2537;p64"/>
          <p:cNvSpPr txBox="1">
            <a:spLocks noGrp="1"/>
          </p:cNvSpPr>
          <p:nvPr>
            <p:ph type="title"/>
          </p:nvPr>
        </p:nvSpPr>
        <p:spPr>
          <a:xfrm>
            <a:off x="713100" y="539400"/>
            <a:ext cx="77178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FAMILIENPLÄNE</a:t>
            </a:r>
            <a:endParaRPr/>
          </a:p>
        </p:txBody>
      </p:sp>
      <p:sp>
        <p:nvSpPr>
          <p:cNvPr id="2538" name="Google Shape;2538;p64"/>
          <p:cNvSpPr txBox="1">
            <a:spLocks noGrp="1"/>
          </p:cNvSpPr>
          <p:nvPr>
            <p:ph type="subTitle" idx="1"/>
          </p:nvPr>
        </p:nvSpPr>
        <p:spPr>
          <a:xfrm>
            <a:off x="713100" y="1749722"/>
            <a:ext cx="2105100" cy="4005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MARS</a:t>
            </a:r>
            <a:endParaRPr/>
          </a:p>
        </p:txBody>
      </p:sp>
      <p:sp>
        <p:nvSpPr>
          <p:cNvPr id="2539" name="Google Shape;2539;p64"/>
          <p:cNvSpPr txBox="1">
            <a:spLocks noGrp="1"/>
          </p:cNvSpPr>
          <p:nvPr>
            <p:ph type="subTitle" idx="2"/>
          </p:nvPr>
        </p:nvSpPr>
        <p:spPr>
          <a:xfrm>
            <a:off x="713100" y="2150222"/>
            <a:ext cx="2105100" cy="7509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Obwohl er rot ist, ist der Mars eigentlich sehr kalt. Er hat zwei Monde!</a:t>
            </a:r>
            <a:endParaRPr/>
          </a:p>
        </p:txBody>
      </p:sp>
      <p:sp>
        <p:nvSpPr>
          <p:cNvPr id="2540" name="Google Shape;2540;p64"/>
          <p:cNvSpPr txBox="1">
            <a:spLocks noGrp="1"/>
          </p:cNvSpPr>
          <p:nvPr>
            <p:ph type="subTitle" idx="3"/>
          </p:nvPr>
        </p:nvSpPr>
        <p:spPr>
          <a:xfrm>
            <a:off x="2999518" y="1749722"/>
            <a:ext cx="2105100" cy="4005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MERKUR</a:t>
            </a:r>
            <a:endParaRPr/>
          </a:p>
        </p:txBody>
      </p:sp>
      <p:sp>
        <p:nvSpPr>
          <p:cNvPr id="2541" name="Google Shape;2541;p64"/>
          <p:cNvSpPr txBox="1">
            <a:spLocks noGrp="1"/>
          </p:cNvSpPr>
          <p:nvPr>
            <p:ph type="subTitle" idx="4"/>
          </p:nvPr>
        </p:nvSpPr>
        <p:spPr>
          <a:xfrm>
            <a:off x="2999516" y="2150222"/>
            <a:ext cx="2105100" cy="7509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Der Merkur ist der sonnennächste Planet und der kleinste</a:t>
            </a:r>
            <a:endParaRPr/>
          </a:p>
        </p:txBody>
      </p:sp>
      <p:sp>
        <p:nvSpPr>
          <p:cNvPr id="2542" name="Google Shape;2542;p64"/>
          <p:cNvSpPr txBox="1">
            <a:spLocks noGrp="1"/>
          </p:cNvSpPr>
          <p:nvPr>
            <p:ph type="subTitle" idx="5"/>
          </p:nvPr>
        </p:nvSpPr>
        <p:spPr>
          <a:xfrm>
            <a:off x="713100" y="3236519"/>
            <a:ext cx="2105100" cy="4005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ERDE</a:t>
            </a:r>
            <a:endParaRPr/>
          </a:p>
        </p:txBody>
      </p:sp>
      <p:sp>
        <p:nvSpPr>
          <p:cNvPr id="2543" name="Google Shape;2543;p64"/>
          <p:cNvSpPr txBox="1">
            <a:spLocks noGrp="1"/>
          </p:cNvSpPr>
          <p:nvPr>
            <p:ph type="subTitle" idx="6"/>
          </p:nvPr>
        </p:nvSpPr>
        <p:spPr>
          <a:xfrm>
            <a:off x="713100" y="3637023"/>
            <a:ext cx="2105100" cy="7509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Die Erde ist der dritte Planet von der Sonne aus gesehen</a:t>
            </a:r>
            <a:endParaRPr/>
          </a:p>
        </p:txBody>
      </p:sp>
      <p:sp>
        <p:nvSpPr>
          <p:cNvPr id="2544" name="Google Shape;2544;p64"/>
          <p:cNvSpPr txBox="1">
            <a:spLocks noGrp="1"/>
          </p:cNvSpPr>
          <p:nvPr>
            <p:ph type="subTitle" idx="7"/>
          </p:nvPr>
        </p:nvSpPr>
        <p:spPr>
          <a:xfrm>
            <a:off x="2999518" y="3236519"/>
            <a:ext cx="2105100" cy="4005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PLUTO</a:t>
            </a:r>
            <a:endParaRPr/>
          </a:p>
        </p:txBody>
      </p:sp>
      <p:sp>
        <p:nvSpPr>
          <p:cNvPr id="2545" name="Google Shape;2545;p64"/>
          <p:cNvSpPr txBox="1">
            <a:spLocks noGrp="1"/>
          </p:cNvSpPr>
          <p:nvPr>
            <p:ph type="subTitle" idx="8"/>
          </p:nvPr>
        </p:nvSpPr>
        <p:spPr>
          <a:xfrm>
            <a:off x="2999516" y="3637023"/>
            <a:ext cx="2105100" cy="7509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Venus hat einen schönen Namen und ist der zweite Planet</a:t>
            </a:r>
            <a:endParaRPr/>
          </a:p>
        </p:txBody>
      </p:sp>
      <p:cxnSp>
        <p:nvCxnSpPr>
          <p:cNvPr id="2546" name="Google Shape;2546;p64"/>
          <p:cNvCxnSpPr/>
          <p:nvPr/>
        </p:nvCxnSpPr>
        <p:spPr>
          <a:xfrm>
            <a:off x="2914650" y="1111125"/>
            <a:ext cx="3314700" cy="0"/>
          </a:xfrm>
          <a:prstGeom prst="straightConnector1">
            <a:avLst/>
          </a:prstGeom>
          <a:noFill/>
          <a:ln w="19050" cap="flat" cmpd="sng">
            <a:solidFill>
              <a:schemeClr val="dk1"/>
            </a:solidFill>
            <a:prstDash val="solid"/>
            <a:round/>
            <a:headEnd type="none" w="med" len="med"/>
            <a:tailEnd type="none" w="med" len="med"/>
          </a:ln>
        </p:spPr>
      </p:cxnSp>
      <p:pic>
        <p:nvPicPr>
          <p:cNvPr id="2547" name="Google Shape;2547;p64"/>
          <p:cNvPicPr preferRelativeResize="0"/>
          <p:nvPr/>
        </p:nvPicPr>
        <p:blipFill rotWithShape="1">
          <a:blip r:embed="rId3">
            <a:alphaModFix/>
          </a:blip>
          <a:srcRect l="21919" r="21919"/>
          <a:stretch/>
        </p:blipFill>
        <p:spPr>
          <a:xfrm>
            <a:off x="5442903" y="1566937"/>
            <a:ext cx="2985900" cy="2990700"/>
          </a:xfrm>
          <a:prstGeom prst="ellipse">
            <a:avLst/>
          </a:prstGeom>
          <a:noFill/>
          <a:ln w="19050" cap="flat" cmpd="sng">
            <a:solidFill>
              <a:schemeClr val="dk1"/>
            </a:solidFill>
            <a:prstDash val="solid"/>
            <a:round/>
            <a:headEnd type="none" w="sm" len="sm"/>
            <a:tailEnd type="none" w="sm" len="sm"/>
          </a:ln>
        </p:spPr>
      </p:pic>
      <p:grpSp>
        <p:nvGrpSpPr>
          <p:cNvPr id="2548" name="Google Shape;2548;p64"/>
          <p:cNvGrpSpPr/>
          <p:nvPr/>
        </p:nvGrpSpPr>
        <p:grpSpPr>
          <a:xfrm>
            <a:off x="7855163" y="539400"/>
            <a:ext cx="736750" cy="709200"/>
            <a:chOff x="1426600" y="736000"/>
            <a:chExt cx="736750" cy="709200"/>
          </a:xfrm>
        </p:grpSpPr>
        <p:sp>
          <p:nvSpPr>
            <p:cNvPr id="2549" name="Google Shape;2549;p64"/>
            <p:cNvSpPr/>
            <p:nvPr/>
          </p:nvSpPr>
          <p:spPr>
            <a:xfrm>
              <a:off x="1611200" y="1094650"/>
              <a:ext cx="123075" cy="31600"/>
            </a:xfrm>
            <a:custGeom>
              <a:avLst/>
              <a:gdLst/>
              <a:ahLst/>
              <a:cxnLst/>
              <a:rect l="l" t="t" r="r" b="b"/>
              <a:pathLst>
                <a:path w="4923" h="1264" extrusionOk="0">
                  <a:moveTo>
                    <a:pt x="0" y="0"/>
                  </a:moveTo>
                  <a:lnTo>
                    <a:pt x="0" y="33"/>
                  </a:lnTo>
                  <a:cubicBezTo>
                    <a:pt x="0" y="33"/>
                    <a:pt x="1231" y="389"/>
                    <a:pt x="2461" y="713"/>
                  </a:cubicBezTo>
                  <a:cubicBezTo>
                    <a:pt x="2753" y="810"/>
                    <a:pt x="3044" y="907"/>
                    <a:pt x="3335" y="972"/>
                  </a:cubicBezTo>
                  <a:cubicBezTo>
                    <a:pt x="3627" y="1036"/>
                    <a:pt x="3918" y="1101"/>
                    <a:pt x="4145" y="1134"/>
                  </a:cubicBezTo>
                  <a:cubicBezTo>
                    <a:pt x="4598" y="1231"/>
                    <a:pt x="4922" y="1263"/>
                    <a:pt x="4922" y="1263"/>
                  </a:cubicBezTo>
                  <a:cubicBezTo>
                    <a:pt x="4922" y="1263"/>
                    <a:pt x="4631" y="1134"/>
                    <a:pt x="4177" y="1004"/>
                  </a:cubicBezTo>
                  <a:cubicBezTo>
                    <a:pt x="3951" y="907"/>
                    <a:pt x="3692" y="842"/>
                    <a:pt x="3400" y="777"/>
                  </a:cubicBezTo>
                  <a:cubicBezTo>
                    <a:pt x="3109" y="713"/>
                    <a:pt x="2785" y="648"/>
                    <a:pt x="2494" y="551"/>
                  </a:cubicBezTo>
                  <a:cubicBezTo>
                    <a:pt x="1263" y="292"/>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 name="Google Shape;2550;p64"/>
            <p:cNvSpPr/>
            <p:nvPr/>
          </p:nvSpPr>
          <p:spPr>
            <a:xfrm>
              <a:off x="1674325" y="995875"/>
              <a:ext cx="71275" cy="106075"/>
            </a:xfrm>
            <a:custGeom>
              <a:avLst/>
              <a:gdLst/>
              <a:ahLst/>
              <a:cxnLst/>
              <a:rect l="l" t="t" r="r" b="b"/>
              <a:pathLst>
                <a:path w="2851" h="4243" extrusionOk="0">
                  <a:moveTo>
                    <a:pt x="1" y="0"/>
                  </a:moveTo>
                  <a:cubicBezTo>
                    <a:pt x="1" y="0"/>
                    <a:pt x="681" y="1069"/>
                    <a:pt x="1361" y="2170"/>
                  </a:cubicBezTo>
                  <a:cubicBezTo>
                    <a:pt x="1555" y="2429"/>
                    <a:pt x="1717" y="2688"/>
                    <a:pt x="1879" y="2947"/>
                  </a:cubicBezTo>
                  <a:cubicBezTo>
                    <a:pt x="2041" y="3206"/>
                    <a:pt x="2203" y="3433"/>
                    <a:pt x="2332" y="3627"/>
                  </a:cubicBezTo>
                  <a:cubicBezTo>
                    <a:pt x="2624" y="3984"/>
                    <a:pt x="2851" y="4243"/>
                    <a:pt x="2851" y="4243"/>
                  </a:cubicBezTo>
                  <a:lnTo>
                    <a:pt x="2851" y="4210"/>
                  </a:lnTo>
                  <a:cubicBezTo>
                    <a:pt x="2851" y="4210"/>
                    <a:pt x="2721" y="3919"/>
                    <a:pt x="2494" y="3530"/>
                  </a:cubicBezTo>
                  <a:cubicBezTo>
                    <a:pt x="2365" y="3303"/>
                    <a:pt x="2203" y="3077"/>
                    <a:pt x="2041" y="2818"/>
                  </a:cubicBezTo>
                  <a:cubicBezTo>
                    <a:pt x="1879" y="2591"/>
                    <a:pt x="1685" y="2332"/>
                    <a:pt x="1491" y="2073"/>
                  </a:cubicBezTo>
                  <a:lnTo>
                    <a:pt x="3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 name="Google Shape;2551;p64"/>
            <p:cNvSpPr/>
            <p:nvPr/>
          </p:nvSpPr>
          <p:spPr>
            <a:xfrm>
              <a:off x="1773900" y="736000"/>
              <a:ext cx="6525" cy="374850"/>
            </a:xfrm>
            <a:custGeom>
              <a:avLst/>
              <a:gdLst/>
              <a:ahLst/>
              <a:cxnLst/>
              <a:rect l="l" t="t" r="r" b="b"/>
              <a:pathLst>
                <a:path w="261" h="14994" extrusionOk="0">
                  <a:moveTo>
                    <a:pt x="228" y="1"/>
                  </a:moveTo>
                  <a:cubicBezTo>
                    <a:pt x="228" y="1"/>
                    <a:pt x="163" y="3725"/>
                    <a:pt x="98" y="7481"/>
                  </a:cubicBezTo>
                  <a:cubicBezTo>
                    <a:pt x="33" y="9359"/>
                    <a:pt x="1" y="11237"/>
                    <a:pt x="33" y="12630"/>
                  </a:cubicBezTo>
                  <a:cubicBezTo>
                    <a:pt x="33" y="14055"/>
                    <a:pt x="66" y="14994"/>
                    <a:pt x="66" y="14994"/>
                  </a:cubicBezTo>
                  <a:lnTo>
                    <a:pt x="98" y="14994"/>
                  </a:lnTo>
                  <a:cubicBezTo>
                    <a:pt x="98" y="14994"/>
                    <a:pt x="163" y="14055"/>
                    <a:pt x="195" y="12630"/>
                  </a:cubicBezTo>
                  <a:cubicBezTo>
                    <a:pt x="228" y="11237"/>
                    <a:pt x="260" y="9359"/>
                    <a:pt x="260" y="7481"/>
                  </a:cubicBezTo>
                  <a:lnTo>
                    <a:pt x="26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 name="Google Shape;2552;p64"/>
            <p:cNvSpPr/>
            <p:nvPr/>
          </p:nvSpPr>
          <p:spPr>
            <a:xfrm>
              <a:off x="1800625" y="982100"/>
              <a:ext cx="89075" cy="136050"/>
            </a:xfrm>
            <a:custGeom>
              <a:avLst/>
              <a:gdLst/>
              <a:ahLst/>
              <a:cxnLst/>
              <a:rect l="l" t="t" r="r" b="b"/>
              <a:pathLst>
                <a:path w="3563" h="5442" extrusionOk="0">
                  <a:moveTo>
                    <a:pt x="3530" y="1"/>
                  </a:moveTo>
                  <a:cubicBezTo>
                    <a:pt x="3530" y="1"/>
                    <a:pt x="2624" y="1329"/>
                    <a:pt x="1717" y="2689"/>
                  </a:cubicBezTo>
                  <a:cubicBezTo>
                    <a:pt x="1490" y="3013"/>
                    <a:pt x="1264" y="3336"/>
                    <a:pt x="1037" y="3660"/>
                  </a:cubicBezTo>
                  <a:cubicBezTo>
                    <a:pt x="843" y="3984"/>
                    <a:pt x="648" y="4275"/>
                    <a:pt x="486" y="4535"/>
                  </a:cubicBezTo>
                  <a:cubicBezTo>
                    <a:pt x="163" y="5085"/>
                    <a:pt x="1" y="5441"/>
                    <a:pt x="1" y="5441"/>
                  </a:cubicBezTo>
                  <a:cubicBezTo>
                    <a:pt x="1" y="5441"/>
                    <a:pt x="260" y="5117"/>
                    <a:pt x="616" y="4632"/>
                  </a:cubicBezTo>
                  <a:cubicBezTo>
                    <a:pt x="810" y="4373"/>
                    <a:pt x="1005" y="4081"/>
                    <a:pt x="1199" y="3790"/>
                  </a:cubicBezTo>
                  <a:cubicBezTo>
                    <a:pt x="1425" y="3466"/>
                    <a:pt x="1620" y="3110"/>
                    <a:pt x="1846" y="2753"/>
                  </a:cubicBezTo>
                  <a:cubicBezTo>
                    <a:pt x="2688" y="1393"/>
                    <a:pt x="3563" y="1"/>
                    <a:pt x="35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 name="Google Shape;2553;p64"/>
            <p:cNvSpPr/>
            <p:nvPr/>
          </p:nvSpPr>
          <p:spPr>
            <a:xfrm>
              <a:off x="1814400" y="1076825"/>
              <a:ext cx="120650" cy="52650"/>
            </a:xfrm>
            <a:custGeom>
              <a:avLst/>
              <a:gdLst/>
              <a:ahLst/>
              <a:cxnLst/>
              <a:rect l="l" t="t" r="r" b="b"/>
              <a:pathLst>
                <a:path w="4826" h="2106" extrusionOk="0">
                  <a:moveTo>
                    <a:pt x="4825" y="1"/>
                  </a:moveTo>
                  <a:lnTo>
                    <a:pt x="2396" y="972"/>
                  </a:lnTo>
                  <a:cubicBezTo>
                    <a:pt x="2073" y="1102"/>
                    <a:pt x="1781" y="1231"/>
                    <a:pt x="1490" y="1328"/>
                  </a:cubicBezTo>
                  <a:cubicBezTo>
                    <a:pt x="1198" y="1458"/>
                    <a:pt x="939" y="1587"/>
                    <a:pt x="713" y="1685"/>
                  </a:cubicBezTo>
                  <a:cubicBezTo>
                    <a:pt x="292" y="1911"/>
                    <a:pt x="0" y="2073"/>
                    <a:pt x="0" y="2073"/>
                  </a:cubicBezTo>
                  <a:lnTo>
                    <a:pt x="0" y="2106"/>
                  </a:lnTo>
                  <a:cubicBezTo>
                    <a:pt x="0" y="2106"/>
                    <a:pt x="324" y="2008"/>
                    <a:pt x="777" y="1847"/>
                  </a:cubicBezTo>
                  <a:cubicBezTo>
                    <a:pt x="1004" y="1749"/>
                    <a:pt x="1295" y="1652"/>
                    <a:pt x="1555" y="1523"/>
                  </a:cubicBezTo>
                  <a:cubicBezTo>
                    <a:pt x="1846" y="1393"/>
                    <a:pt x="2137" y="1264"/>
                    <a:pt x="2461" y="1134"/>
                  </a:cubicBezTo>
                  <a:cubicBezTo>
                    <a:pt x="3627" y="584"/>
                    <a:pt x="4825" y="33"/>
                    <a:pt x="4825" y="33"/>
                  </a:cubicBezTo>
                  <a:lnTo>
                    <a:pt x="482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 name="Google Shape;2554;p64"/>
            <p:cNvSpPr/>
            <p:nvPr/>
          </p:nvSpPr>
          <p:spPr>
            <a:xfrm>
              <a:off x="1817625" y="1135925"/>
              <a:ext cx="345725" cy="12175"/>
            </a:xfrm>
            <a:custGeom>
              <a:avLst/>
              <a:gdLst/>
              <a:ahLst/>
              <a:cxnLst/>
              <a:rect l="l" t="t" r="r" b="b"/>
              <a:pathLst>
                <a:path w="13829" h="487" extrusionOk="0">
                  <a:moveTo>
                    <a:pt x="13828" y="1"/>
                  </a:moveTo>
                  <a:cubicBezTo>
                    <a:pt x="13828" y="1"/>
                    <a:pt x="10395" y="65"/>
                    <a:pt x="6931" y="163"/>
                  </a:cubicBezTo>
                  <a:cubicBezTo>
                    <a:pt x="5182" y="195"/>
                    <a:pt x="3466" y="260"/>
                    <a:pt x="2170" y="325"/>
                  </a:cubicBezTo>
                  <a:cubicBezTo>
                    <a:pt x="875" y="389"/>
                    <a:pt x="1" y="454"/>
                    <a:pt x="1" y="454"/>
                  </a:cubicBezTo>
                  <a:lnTo>
                    <a:pt x="1" y="486"/>
                  </a:lnTo>
                  <a:lnTo>
                    <a:pt x="2170" y="486"/>
                  </a:lnTo>
                  <a:cubicBezTo>
                    <a:pt x="3466" y="454"/>
                    <a:pt x="5182" y="389"/>
                    <a:pt x="6931" y="325"/>
                  </a:cubicBezTo>
                  <a:cubicBezTo>
                    <a:pt x="10396" y="163"/>
                    <a:pt x="13828" y="1"/>
                    <a:pt x="13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 name="Google Shape;2555;p64"/>
            <p:cNvSpPr/>
            <p:nvPr/>
          </p:nvSpPr>
          <p:spPr>
            <a:xfrm>
              <a:off x="1814400" y="1169925"/>
              <a:ext cx="114175" cy="83425"/>
            </a:xfrm>
            <a:custGeom>
              <a:avLst/>
              <a:gdLst/>
              <a:ahLst/>
              <a:cxnLst/>
              <a:rect l="l" t="t" r="r" b="b"/>
              <a:pathLst>
                <a:path w="4567" h="3337" extrusionOk="0">
                  <a:moveTo>
                    <a:pt x="0" y="1"/>
                  </a:moveTo>
                  <a:cubicBezTo>
                    <a:pt x="0" y="1"/>
                    <a:pt x="259" y="260"/>
                    <a:pt x="680" y="584"/>
                  </a:cubicBezTo>
                  <a:cubicBezTo>
                    <a:pt x="874" y="746"/>
                    <a:pt x="1134" y="940"/>
                    <a:pt x="1393" y="1134"/>
                  </a:cubicBezTo>
                  <a:cubicBezTo>
                    <a:pt x="1652" y="1328"/>
                    <a:pt x="1943" y="1523"/>
                    <a:pt x="2235" y="1717"/>
                  </a:cubicBezTo>
                  <a:cubicBezTo>
                    <a:pt x="3400" y="2527"/>
                    <a:pt x="4566" y="3336"/>
                    <a:pt x="4566" y="3336"/>
                  </a:cubicBezTo>
                  <a:lnTo>
                    <a:pt x="4566" y="3304"/>
                  </a:lnTo>
                  <a:lnTo>
                    <a:pt x="2332" y="1588"/>
                  </a:lnTo>
                  <a:cubicBezTo>
                    <a:pt x="2040" y="1393"/>
                    <a:pt x="1781" y="1167"/>
                    <a:pt x="1522" y="972"/>
                  </a:cubicBezTo>
                  <a:cubicBezTo>
                    <a:pt x="1231" y="778"/>
                    <a:pt x="972" y="584"/>
                    <a:pt x="777" y="454"/>
                  </a:cubicBezTo>
                  <a:cubicBezTo>
                    <a:pt x="324" y="163"/>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 name="Google Shape;2556;p64"/>
            <p:cNvSpPr/>
            <p:nvPr/>
          </p:nvSpPr>
          <p:spPr>
            <a:xfrm>
              <a:off x="1804675" y="1195025"/>
              <a:ext cx="68025" cy="102025"/>
            </a:xfrm>
            <a:custGeom>
              <a:avLst/>
              <a:gdLst/>
              <a:ahLst/>
              <a:cxnLst/>
              <a:rect l="l" t="t" r="r" b="b"/>
              <a:pathLst>
                <a:path w="2721" h="4081" extrusionOk="0">
                  <a:moveTo>
                    <a:pt x="1" y="1"/>
                  </a:moveTo>
                  <a:cubicBezTo>
                    <a:pt x="1" y="1"/>
                    <a:pt x="130" y="292"/>
                    <a:pt x="357" y="681"/>
                  </a:cubicBezTo>
                  <a:cubicBezTo>
                    <a:pt x="486" y="875"/>
                    <a:pt x="616" y="1102"/>
                    <a:pt x="778" y="1361"/>
                  </a:cubicBezTo>
                  <a:cubicBezTo>
                    <a:pt x="940" y="1587"/>
                    <a:pt x="1134" y="1846"/>
                    <a:pt x="1296" y="2073"/>
                  </a:cubicBezTo>
                  <a:lnTo>
                    <a:pt x="2721" y="4081"/>
                  </a:lnTo>
                  <a:cubicBezTo>
                    <a:pt x="2721" y="4081"/>
                    <a:pt x="2073" y="3045"/>
                    <a:pt x="1425" y="2008"/>
                  </a:cubicBezTo>
                  <a:cubicBezTo>
                    <a:pt x="1263" y="1749"/>
                    <a:pt x="1102" y="1490"/>
                    <a:pt x="972" y="1231"/>
                  </a:cubicBezTo>
                  <a:cubicBezTo>
                    <a:pt x="810" y="1005"/>
                    <a:pt x="648" y="778"/>
                    <a:pt x="486" y="584"/>
                  </a:cubicBezTo>
                  <a:cubicBezTo>
                    <a:pt x="227" y="227"/>
                    <a:pt x="33" y="1"/>
                    <a:pt x="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 name="Google Shape;2557;p64"/>
            <p:cNvSpPr/>
            <p:nvPr/>
          </p:nvSpPr>
          <p:spPr>
            <a:xfrm>
              <a:off x="1774725" y="1198275"/>
              <a:ext cx="5700" cy="246925"/>
            </a:xfrm>
            <a:custGeom>
              <a:avLst/>
              <a:gdLst/>
              <a:ahLst/>
              <a:cxnLst/>
              <a:rect l="l" t="t" r="r" b="b"/>
              <a:pathLst>
                <a:path w="228" h="9877" extrusionOk="0">
                  <a:moveTo>
                    <a:pt x="33" y="0"/>
                  </a:moveTo>
                  <a:cubicBezTo>
                    <a:pt x="33" y="0"/>
                    <a:pt x="0" y="615"/>
                    <a:pt x="0" y="1522"/>
                  </a:cubicBezTo>
                  <a:cubicBezTo>
                    <a:pt x="0" y="2008"/>
                    <a:pt x="0" y="2526"/>
                    <a:pt x="0" y="3109"/>
                  </a:cubicBezTo>
                  <a:cubicBezTo>
                    <a:pt x="0" y="3692"/>
                    <a:pt x="33" y="4307"/>
                    <a:pt x="65" y="4955"/>
                  </a:cubicBezTo>
                  <a:lnTo>
                    <a:pt x="195" y="9877"/>
                  </a:lnTo>
                  <a:lnTo>
                    <a:pt x="227" y="9877"/>
                  </a:lnTo>
                  <a:lnTo>
                    <a:pt x="227" y="4922"/>
                  </a:lnTo>
                  <a:cubicBezTo>
                    <a:pt x="195" y="4307"/>
                    <a:pt x="195" y="3692"/>
                    <a:pt x="195" y="3109"/>
                  </a:cubicBezTo>
                  <a:cubicBezTo>
                    <a:pt x="195" y="2526"/>
                    <a:pt x="162" y="2008"/>
                    <a:pt x="162" y="1522"/>
                  </a:cubicBezTo>
                  <a:cubicBezTo>
                    <a:pt x="130" y="615"/>
                    <a:pt x="65"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 name="Google Shape;2558;p64"/>
            <p:cNvSpPr/>
            <p:nvPr/>
          </p:nvSpPr>
          <p:spPr>
            <a:xfrm>
              <a:off x="1668675" y="1191800"/>
              <a:ext cx="83400" cy="95550"/>
            </a:xfrm>
            <a:custGeom>
              <a:avLst/>
              <a:gdLst/>
              <a:ahLst/>
              <a:cxnLst/>
              <a:rect l="l" t="t" r="r" b="b"/>
              <a:pathLst>
                <a:path w="3336" h="3822" extrusionOk="0">
                  <a:moveTo>
                    <a:pt x="3303" y="0"/>
                  </a:moveTo>
                  <a:cubicBezTo>
                    <a:pt x="3303" y="0"/>
                    <a:pt x="3077" y="194"/>
                    <a:pt x="2753" y="551"/>
                  </a:cubicBezTo>
                  <a:cubicBezTo>
                    <a:pt x="2591" y="713"/>
                    <a:pt x="2397" y="907"/>
                    <a:pt x="2202" y="1134"/>
                  </a:cubicBezTo>
                  <a:cubicBezTo>
                    <a:pt x="2008" y="1360"/>
                    <a:pt x="1814" y="1619"/>
                    <a:pt x="1587" y="1846"/>
                  </a:cubicBezTo>
                  <a:cubicBezTo>
                    <a:pt x="810" y="2850"/>
                    <a:pt x="0" y="3821"/>
                    <a:pt x="0" y="3821"/>
                  </a:cubicBezTo>
                  <a:cubicBezTo>
                    <a:pt x="0" y="3821"/>
                    <a:pt x="875" y="2882"/>
                    <a:pt x="1717" y="1975"/>
                  </a:cubicBezTo>
                  <a:cubicBezTo>
                    <a:pt x="1943" y="1716"/>
                    <a:pt x="2137" y="1490"/>
                    <a:pt x="2364" y="1295"/>
                  </a:cubicBezTo>
                  <a:cubicBezTo>
                    <a:pt x="2558" y="1069"/>
                    <a:pt x="2720" y="842"/>
                    <a:pt x="2882" y="648"/>
                  </a:cubicBezTo>
                  <a:cubicBezTo>
                    <a:pt x="3141" y="292"/>
                    <a:pt x="3336" y="0"/>
                    <a:pt x="33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 name="Google Shape;2559;p64"/>
            <p:cNvSpPr/>
            <p:nvPr/>
          </p:nvSpPr>
          <p:spPr>
            <a:xfrm>
              <a:off x="1635475" y="1179650"/>
              <a:ext cx="98800" cy="45350"/>
            </a:xfrm>
            <a:custGeom>
              <a:avLst/>
              <a:gdLst/>
              <a:ahLst/>
              <a:cxnLst/>
              <a:rect l="l" t="t" r="r" b="b"/>
              <a:pathLst>
                <a:path w="3952" h="1814" extrusionOk="0">
                  <a:moveTo>
                    <a:pt x="3919" y="0"/>
                  </a:moveTo>
                  <a:cubicBezTo>
                    <a:pt x="3919" y="0"/>
                    <a:pt x="3660" y="65"/>
                    <a:pt x="3304" y="195"/>
                  </a:cubicBezTo>
                  <a:cubicBezTo>
                    <a:pt x="3109" y="292"/>
                    <a:pt x="2883" y="357"/>
                    <a:pt x="2656" y="486"/>
                  </a:cubicBezTo>
                  <a:cubicBezTo>
                    <a:pt x="2429" y="583"/>
                    <a:pt x="2170" y="713"/>
                    <a:pt x="1943" y="842"/>
                  </a:cubicBezTo>
                  <a:cubicBezTo>
                    <a:pt x="972" y="1296"/>
                    <a:pt x="1" y="1781"/>
                    <a:pt x="1" y="1781"/>
                  </a:cubicBezTo>
                  <a:lnTo>
                    <a:pt x="33" y="1814"/>
                  </a:lnTo>
                  <a:cubicBezTo>
                    <a:pt x="33" y="1814"/>
                    <a:pt x="1037" y="1393"/>
                    <a:pt x="2008" y="972"/>
                  </a:cubicBezTo>
                  <a:cubicBezTo>
                    <a:pt x="2267" y="875"/>
                    <a:pt x="2494" y="778"/>
                    <a:pt x="2753" y="680"/>
                  </a:cubicBezTo>
                  <a:cubicBezTo>
                    <a:pt x="2980" y="551"/>
                    <a:pt x="3174" y="454"/>
                    <a:pt x="3368" y="357"/>
                  </a:cubicBezTo>
                  <a:cubicBezTo>
                    <a:pt x="3725" y="162"/>
                    <a:pt x="3951" y="0"/>
                    <a:pt x="39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 name="Google Shape;2560;p64"/>
            <p:cNvSpPr/>
            <p:nvPr/>
          </p:nvSpPr>
          <p:spPr>
            <a:xfrm>
              <a:off x="1426600" y="1137550"/>
              <a:ext cx="301200" cy="14150"/>
            </a:xfrm>
            <a:custGeom>
              <a:avLst/>
              <a:gdLst/>
              <a:ahLst/>
              <a:cxnLst/>
              <a:rect l="l" t="t" r="r" b="b"/>
              <a:pathLst>
                <a:path w="12048" h="566" extrusionOk="0">
                  <a:moveTo>
                    <a:pt x="1" y="0"/>
                  </a:moveTo>
                  <a:lnTo>
                    <a:pt x="1" y="33"/>
                  </a:lnTo>
                  <a:cubicBezTo>
                    <a:pt x="1" y="33"/>
                    <a:pt x="3012" y="195"/>
                    <a:pt x="6024" y="357"/>
                  </a:cubicBezTo>
                  <a:cubicBezTo>
                    <a:pt x="7514" y="454"/>
                    <a:pt x="9036" y="519"/>
                    <a:pt x="10169" y="551"/>
                  </a:cubicBezTo>
                  <a:cubicBezTo>
                    <a:pt x="10547" y="562"/>
                    <a:pt x="10881" y="565"/>
                    <a:pt x="11160" y="565"/>
                  </a:cubicBezTo>
                  <a:cubicBezTo>
                    <a:pt x="11716" y="565"/>
                    <a:pt x="12047" y="551"/>
                    <a:pt x="12047" y="551"/>
                  </a:cubicBezTo>
                  <a:cubicBezTo>
                    <a:pt x="12047" y="551"/>
                    <a:pt x="11302" y="454"/>
                    <a:pt x="10169" y="389"/>
                  </a:cubicBezTo>
                  <a:cubicBezTo>
                    <a:pt x="9036" y="292"/>
                    <a:pt x="7514" y="260"/>
                    <a:pt x="6024" y="195"/>
                  </a:cubicBez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61" name="Google Shape;2561;p64"/>
          <p:cNvGrpSpPr/>
          <p:nvPr/>
        </p:nvGrpSpPr>
        <p:grpSpPr>
          <a:xfrm>
            <a:off x="5442909" y="4324085"/>
            <a:ext cx="188650" cy="182200"/>
            <a:chOff x="1148925" y="2624725"/>
            <a:chExt cx="188650" cy="182200"/>
          </a:xfrm>
        </p:grpSpPr>
        <p:sp>
          <p:nvSpPr>
            <p:cNvPr id="2562" name="Google Shape;2562;p64"/>
            <p:cNvSpPr/>
            <p:nvPr/>
          </p:nvSpPr>
          <p:spPr>
            <a:xfrm>
              <a:off x="1195875" y="2717025"/>
              <a:ext cx="31600" cy="8925"/>
            </a:xfrm>
            <a:custGeom>
              <a:avLst/>
              <a:gdLst/>
              <a:ahLst/>
              <a:cxnLst/>
              <a:rect l="l" t="t" r="r" b="b"/>
              <a:pathLst>
                <a:path w="1264" h="357" extrusionOk="0">
                  <a:moveTo>
                    <a:pt x="1" y="1"/>
                  </a:moveTo>
                  <a:cubicBezTo>
                    <a:pt x="1" y="1"/>
                    <a:pt x="324" y="130"/>
                    <a:pt x="616" y="227"/>
                  </a:cubicBezTo>
                  <a:cubicBezTo>
                    <a:pt x="713" y="260"/>
                    <a:pt x="778" y="292"/>
                    <a:pt x="843" y="324"/>
                  </a:cubicBezTo>
                  <a:cubicBezTo>
                    <a:pt x="907" y="324"/>
                    <a:pt x="1004" y="324"/>
                    <a:pt x="1069" y="357"/>
                  </a:cubicBezTo>
                  <a:cubicBezTo>
                    <a:pt x="1166" y="357"/>
                    <a:pt x="1264" y="324"/>
                    <a:pt x="1264" y="324"/>
                  </a:cubicBezTo>
                  <a:lnTo>
                    <a:pt x="1264" y="292"/>
                  </a:lnTo>
                  <a:cubicBezTo>
                    <a:pt x="1264" y="292"/>
                    <a:pt x="1199" y="260"/>
                    <a:pt x="1102" y="195"/>
                  </a:cubicBezTo>
                  <a:cubicBezTo>
                    <a:pt x="1037" y="162"/>
                    <a:pt x="972" y="130"/>
                    <a:pt x="907" y="98"/>
                  </a:cubicBezTo>
                  <a:cubicBezTo>
                    <a:pt x="810" y="98"/>
                    <a:pt x="745" y="98"/>
                    <a:pt x="648" y="65"/>
                  </a:cubicBezTo>
                  <a:cubicBezTo>
                    <a:pt x="357" y="33"/>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 name="Google Shape;2563;p64"/>
            <p:cNvSpPr/>
            <p:nvPr/>
          </p:nvSpPr>
          <p:spPr>
            <a:xfrm>
              <a:off x="1212075" y="2691125"/>
              <a:ext cx="18650" cy="27550"/>
            </a:xfrm>
            <a:custGeom>
              <a:avLst/>
              <a:gdLst/>
              <a:ahLst/>
              <a:cxnLst/>
              <a:rect l="l" t="t" r="r" b="b"/>
              <a:pathLst>
                <a:path w="746" h="1102" extrusionOk="0">
                  <a:moveTo>
                    <a:pt x="33" y="0"/>
                  </a:moveTo>
                  <a:lnTo>
                    <a:pt x="0" y="33"/>
                  </a:lnTo>
                  <a:cubicBezTo>
                    <a:pt x="0" y="33"/>
                    <a:pt x="162" y="324"/>
                    <a:pt x="324" y="616"/>
                  </a:cubicBezTo>
                  <a:cubicBezTo>
                    <a:pt x="356" y="680"/>
                    <a:pt x="389" y="745"/>
                    <a:pt x="421" y="810"/>
                  </a:cubicBezTo>
                  <a:cubicBezTo>
                    <a:pt x="454" y="875"/>
                    <a:pt x="518" y="939"/>
                    <a:pt x="551" y="972"/>
                  </a:cubicBezTo>
                  <a:cubicBezTo>
                    <a:pt x="648" y="1069"/>
                    <a:pt x="745" y="1101"/>
                    <a:pt x="745" y="1101"/>
                  </a:cubicBezTo>
                  <a:cubicBezTo>
                    <a:pt x="745" y="1101"/>
                    <a:pt x="745" y="1004"/>
                    <a:pt x="680" y="875"/>
                  </a:cubicBezTo>
                  <a:cubicBezTo>
                    <a:pt x="680" y="842"/>
                    <a:pt x="648" y="745"/>
                    <a:pt x="616" y="713"/>
                  </a:cubicBezTo>
                  <a:cubicBezTo>
                    <a:pt x="551" y="648"/>
                    <a:pt x="486" y="583"/>
                    <a:pt x="454" y="518"/>
                  </a:cubicBezTo>
                  <a:cubicBezTo>
                    <a:pt x="259" y="259"/>
                    <a:pt x="33"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 name="Google Shape;2564;p64"/>
            <p:cNvSpPr/>
            <p:nvPr/>
          </p:nvSpPr>
          <p:spPr>
            <a:xfrm>
              <a:off x="1236350" y="2624725"/>
              <a:ext cx="4900" cy="96375"/>
            </a:xfrm>
            <a:custGeom>
              <a:avLst/>
              <a:gdLst/>
              <a:ahLst/>
              <a:cxnLst/>
              <a:rect l="l" t="t" r="r" b="b"/>
              <a:pathLst>
                <a:path w="196" h="3855" extrusionOk="0">
                  <a:moveTo>
                    <a:pt x="98" y="1"/>
                  </a:moveTo>
                  <a:cubicBezTo>
                    <a:pt x="98" y="1"/>
                    <a:pt x="66" y="972"/>
                    <a:pt x="33" y="1912"/>
                  </a:cubicBezTo>
                  <a:cubicBezTo>
                    <a:pt x="1" y="2171"/>
                    <a:pt x="1" y="2397"/>
                    <a:pt x="1" y="2624"/>
                  </a:cubicBezTo>
                  <a:cubicBezTo>
                    <a:pt x="1" y="2851"/>
                    <a:pt x="1" y="3077"/>
                    <a:pt x="1" y="3239"/>
                  </a:cubicBezTo>
                  <a:cubicBezTo>
                    <a:pt x="33" y="3595"/>
                    <a:pt x="66" y="3854"/>
                    <a:pt x="66" y="3854"/>
                  </a:cubicBezTo>
                  <a:lnTo>
                    <a:pt x="98" y="3854"/>
                  </a:lnTo>
                  <a:cubicBezTo>
                    <a:pt x="98" y="3854"/>
                    <a:pt x="130" y="3595"/>
                    <a:pt x="163" y="3239"/>
                  </a:cubicBezTo>
                  <a:cubicBezTo>
                    <a:pt x="195" y="3077"/>
                    <a:pt x="195" y="2851"/>
                    <a:pt x="195" y="2624"/>
                  </a:cubicBezTo>
                  <a:cubicBezTo>
                    <a:pt x="195" y="2397"/>
                    <a:pt x="195" y="2171"/>
                    <a:pt x="195" y="1912"/>
                  </a:cubicBezTo>
                  <a:cubicBezTo>
                    <a:pt x="163" y="972"/>
                    <a:pt x="130" y="1"/>
                    <a:pt x="1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 name="Google Shape;2565;p64"/>
            <p:cNvSpPr/>
            <p:nvPr/>
          </p:nvSpPr>
          <p:spPr>
            <a:xfrm>
              <a:off x="1244450" y="2687875"/>
              <a:ext cx="23500" cy="34850"/>
            </a:xfrm>
            <a:custGeom>
              <a:avLst/>
              <a:gdLst/>
              <a:ahLst/>
              <a:cxnLst/>
              <a:rect l="l" t="t" r="r" b="b"/>
              <a:pathLst>
                <a:path w="940" h="1394" extrusionOk="0">
                  <a:moveTo>
                    <a:pt x="907" y="1"/>
                  </a:moveTo>
                  <a:cubicBezTo>
                    <a:pt x="907" y="1"/>
                    <a:pt x="648" y="325"/>
                    <a:pt x="389" y="648"/>
                  </a:cubicBezTo>
                  <a:cubicBezTo>
                    <a:pt x="324" y="746"/>
                    <a:pt x="260" y="810"/>
                    <a:pt x="195" y="908"/>
                  </a:cubicBezTo>
                  <a:cubicBezTo>
                    <a:pt x="162" y="972"/>
                    <a:pt x="130" y="1069"/>
                    <a:pt x="98" y="1134"/>
                  </a:cubicBezTo>
                  <a:cubicBezTo>
                    <a:pt x="33" y="1296"/>
                    <a:pt x="1" y="1393"/>
                    <a:pt x="1" y="1393"/>
                  </a:cubicBezTo>
                  <a:lnTo>
                    <a:pt x="33" y="1393"/>
                  </a:lnTo>
                  <a:cubicBezTo>
                    <a:pt x="33" y="1393"/>
                    <a:pt x="98" y="1328"/>
                    <a:pt x="227" y="1231"/>
                  </a:cubicBezTo>
                  <a:cubicBezTo>
                    <a:pt x="260" y="1167"/>
                    <a:pt x="324" y="1102"/>
                    <a:pt x="389" y="1005"/>
                  </a:cubicBezTo>
                  <a:cubicBezTo>
                    <a:pt x="422" y="940"/>
                    <a:pt x="486" y="843"/>
                    <a:pt x="519" y="746"/>
                  </a:cubicBezTo>
                  <a:cubicBezTo>
                    <a:pt x="745" y="389"/>
                    <a:pt x="940" y="1"/>
                    <a:pt x="9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 name="Google Shape;2566;p64"/>
            <p:cNvSpPr/>
            <p:nvPr/>
          </p:nvSpPr>
          <p:spPr>
            <a:xfrm>
              <a:off x="1247700" y="2712175"/>
              <a:ext cx="31600" cy="13775"/>
            </a:xfrm>
            <a:custGeom>
              <a:avLst/>
              <a:gdLst/>
              <a:ahLst/>
              <a:cxnLst/>
              <a:rect l="l" t="t" r="r" b="b"/>
              <a:pathLst>
                <a:path w="1264" h="551" extrusionOk="0">
                  <a:moveTo>
                    <a:pt x="1263" y="0"/>
                  </a:moveTo>
                  <a:cubicBezTo>
                    <a:pt x="1263" y="0"/>
                    <a:pt x="939" y="97"/>
                    <a:pt x="615" y="195"/>
                  </a:cubicBezTo>
                  <a:cubicBezTo>
                    <a:pt x="518" y="227"/>
                    <a:pt x="453" y="259"/>
                    <a:pt x="356" y="259"/>
                  </a:cubicBezTo>
                  <a:cubicBezTo>
                    <a:pt x="292" y="292"/>
                    <a:pt x="227" y="356"/>
                    <a:pt x="194" y="389"/>
                  </a:cubicBezTo>
                  <a:cubicBezTo>
                    <a:pt x="65" y="454"/>
                    <a:pt x="0" y="518"/>
                    <a:pt x="0" y="518"/>
                  </a:cubicBezTo>
                  <a:lnTo>
                    <a:pt x="32" y="551"/>
                  </a:lnTo>
                  <a:cubicBezTo>
                    <a:pt x="32" y="551"/>
                    <a:pt x="130" y="551"/>
                    <a:pt x="259" y="518"/>
                  </a:cubicBezTo>
                  <a:cubicBezTo>
                    <a:pt x="292" y="518"/>
                    <a:pt x="389" y="486"/>
                    <a:pt x="453" y="454"/>
                  </a:cubicBezTo>
                  <a:cubicBezTo>
                    <a:pt x="518" y="421"/>
                    <a:pt x="583" y="389"/>
                    <a:pt x="680" y="356"/>
                  </a:cubicBezTo>
                  <a:cubicBezTo>
                    <a:pt x="972" y="195"/>
                    <a:pt x="1263" y="33"/>
                    <a:pt x="1263" y="33"/>
                  </a:cubicBezTo>
                  <a:lnTo>
                    <a:pt x="126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 name="Google Shape;2567;p64"/>
            <p:cNvSpPr/>
            <p:nvPr/>
          </p:nvSpPr>
          <p:spPr>
            <a:xfrm>
              <a:off x="1249300" y="2726750"/>
              <a:ext cx="88275" cy="5675"/>
            </a:xfrm>
            <a:custGeom>
              <a:avLst/>
              <a:gdLst/>
              <a:ahLst/>
              <a:cxnLst/>
              <a:rect l="l" t="t" r="r" b="b"/>
              <a:pathLst>
                <a:path w="3531" h="227" extrusionOk="0">
                  <a:moveTo>
                    <a:pt x="1102" y="0"/>
                  </a:moveTo>
                  <a:cubicBezTo>
                    <a:pt x="908" y="0"/>
                    <a:pt x="713" y="33"/>
                    <a:pt x="551" y="33"/>
                  </a:cubicBezTo>
                  <a:cubicBezTo>
                    <a:pt x="228" y="97"/>
                    <a:pt x="1" y="130"/>
                    <a:pt x="1" y="130"/>
                  </a:cubicBezTo>
                  <a:lnTo>
                    <a:pt x="1" y="162"/>
                  </a:lnTo>
                  <a:cubicBezTo>
                    <a:pt x="1" y="162"/>
                    <a:pt x="228" y="194"/>
                    <a:pt x="551" y="194"/>
                  </a:cubicBezTo>
                  <a:cubicBezTo>
                    <a:pt x="713" y="227"/>
                    <a:pt x="908" y="227"/>
                    <a:pt x="1102" y="227"/>
                  </a:cubicBezTo>
                  <a:cubicBezTo>
                    <a:pt x="1329" y="194"/>
                    <a:pt x="1555" y="194"/>
                    <a:pt x="1782" y="162"/>
                  </a:cubicBezTo>
                  <a:cubicBezTo>
                    <a:pt x="2656" y="97"/>
                    <a:pt x="3531" y="33"/>
                    <a:pt x="3531" y="33"/>
                  </a:cubicBezTo>
                  <a:lnTo>
                    <a:pt x="353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 name="Google Shape;2568;p64"/>
            <p:cNvSpPr/>
            <p:nvPr/>
          </p:nvSpPr>
          <p:spPr>
            <a:xfrm>
              <a:off x="1248500" y="2735650"/>
              <a:ext cx="29175" cy="21875"/>
            </a:xfrm>
            <a:custGeom>
              <a:avLst/>
              <a:gdLst/>
              <a:ahLst/>
              <a:cxnLst/>
              <a:rect l="l" t="t" r="r" b="b"/>
              <a:pathLst>
                <a:path w="1167" h="875" extrusionOk="0">
                  <a:moveTo>
                    <a:pt x="0" y="0"/>
                  </a:moveTo>
                  <a:lnTo>
                    <a:pt x="0" y="33"/>
                  </a:lnTo>
                  <a:cubicBezTo>
                    <a:pt x="0" y="33"/>
                    <a:pt x="33" y="98"/>
                    <a:pt x="130" y="227"/>
                  </a:cubicBezTo>
                  <a:cubicBezTo>
                    <a:pt x="162" y="259"/>
                    <a:pt x="227" y="324"/>
                    <a:pt x="292" y="357"/>
                  </a:cubicBezTo>
                  <a:cubicBezTo>
                    <a:pt x="357" y="421"/>
                    <a:pt x="454" y="454"/>
                    <a:pt x="519" y="518"/>
                  </a:cubicBezTo>
                  <a:cubicBezTo>
                    <a:pt x="842" y="713"/>
                    <a:pt x="1134" y="875"/>
                    <a:pt x="1134" y="875"/>
                  </a:cubicBezTo>
                  <a:lnTo>
                    <a:pt x="1166" y="875"/>
                  </a:lnTo>
                  <a:cubicBezTo>
                    <a:pt x="1166" y="875"/>
                    <a:pt x="907" y="616"/>
                    <a:pt x="616" y="389"/>
                  </a:cubicBezTo>
                  <a:cubicBezTo>
                    <a:pt x="551" y="324"/>
                    <a:pt x="486" y="259"/>
                    <a:pt x="421" y="195"/>
                  </a:cubicBezTo>
                  <a:cubicBezTo>
                    <a:pt x="357" y="162"/>
                    <a:pt x="292" y="130"/>
                    <a:pt x="227" y="98"/>
                  </a:cubicBezTo>
                  <a:cubicBezTo>
                    <a:pt x="98" y="33"/>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 name="Google Shape;2569;p64"/>
            <p:cNvSpPr/>
            <p:nvPr/>
          </p:nvSpPr>
          <p:spPr>
            <a:xfrm>
              <a:off x="1245250" y="2742125"/>
              <a:ext cx="17850" cy="26750"/>
            </a:xfrm>
            <a:custGeom>
              <a:avLst/>
              <a:gdLst/>
              <a:ahLst/>
              <a:cxnLst/>
              <a:rect l="l" t="t" r="r" b="b"/>
              <a:pathLst>
                <a:path w="714" h="1070" extrusionOk="0">
                  <a:moveTo>
                    <a:pt x="33" y="0"/>
                  </a:moveTo>
                  <a:lnTo>
                    <a:pt x="1" y="33"/>
                  </a:lnTo>
                  <a:cubicBezTo>
                    <a:pt x="1" y="33"/>
                    <a:pt x="33" y="98"/>
                    <a:pt x="66" y="227"/>
                  </a:cubicBezTo>
                  <a:cubicBezTo>
                    <a:pt x="98" y="292"/>
                    <a:pt x="98" y="357"/>
                    <a:pt x="163" y="421"/>
                  </a:cubicBezTo>
                  <a:cubicBezTo>
                    <a:pt x="195" y="454"/>
                    <a:pt x="260" y="519"/>
                    <a:pt x="292" y="583"/>
                  </a:cubicBezTo>
                  <a:cubicBezTo>
                    <a:pt x="487" y="842"/>
                    <a:pt x="713" y="1069"/>
                    <a:pt x="713" y="1069"/>
                  </a:cubicBezTo>
                  <a:cubicBezTo>
                    <a:pt x="713" y="1069"/>
                    <a:pt x="584" y="778"/>
                    <a:pt x="422" y="486"/>
                  </a:cubicBezTo>
                  <a:cubicBezTo>
                    <a:pt x="390" y="421"/>
                    <a:pt x="357" y="357"/>
                    <a:pt x="325" y="292"/>
                  </a:cubicBezTo>
                  <a:cubicBezTo>
                    <a:pt x="292" y="227"/>
                    <a:pt x="228" y="195"/>
                    <a:pt x="195" y="130"/>
                  </a:cubicBezTo>
                  <a:cubicBezTo>
                    <a:pt x="98" y="65"/>
                    <a:pt x="33"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 name="Google Shape;2570;p64"/>
            <p:cNvSpPr/>
            <p:nvPr/>
          </p:nvSpPr>
          <p:spPr>
            <a:xfrm>
              <a:off x="1236350" y="2742925"/>
              <a:ext cx="4900" cy="64000"/>
            </a:xfrm>
            <a:custGeom>
              <a:avLst/>
              <a:gdLst/>
              <a:ahLst/>
              <a:cxnLst/>
              <a:rect l="l" t="t" r="r" b="b"/>
              <a:pathLst>
                <a:path w="196" h="2560" extrusionOk="0">
                  <a:moveTo>
                    <a:pt x="66" y="1"/>
                  </a:moveTo>
                  <a:cubicBezTo>
                    <a:pt x="66" y="1"/>
                    <a:pt x="33" y="163"/>
                    <a:pt x="1" y="422"/>
                  </a:cubicBezTo>
                  <a:cubicBezTo>
                    <a:pt x="1" y="519"/>
                    <a:pt x="1" y="681"/>
                    <a:pt x="1" y="810"/>
                  </a:cubicBezTo>
                  <a:cubicBezTo>
                    <a:pt x="1" y="972"/>
                    <a:pt x="1" y="1134"/>
                    <a:pt x="33" y="1296"/>
                  </a:cubicBezTo>
                  <a:cubicBezTo>
                    <a:pt x="66" y="1911"/>
                    <a:pt x="98" y="2559"/>
                    <a:pt x="98" y="2559"/>
                  </a:cubicBezTo>
                  <a:lnTo>
                    <a:pt x="130" y="2559"/>
                  </a:lnTo>
                  <a:cubicBezTo>
                    <a:pt x="130" y="2559"/>
                    <a:pt x="163" y="1911"/>
                    <a:pt x="195" y="1296"/>
                  </a:cubicBezTo>
                  <a:cubicBezTo>
                    <a:pt x="195" y="1134"/>
                    <a:pt x="195" y="972"/>
                    <a:pt x="195" y="810"/>
                  </a:cubicBezTo>
                  <a:cubicBezTo>
                    <a:pt x="195" y="681"/>
                    <a:pt x="195" y="519"/>
                    <a:pt x="163" y="422"/>
                  </a:cubicBezTo>
                  <a:cubicBezTo>
                    <a:pt x="130" y="163"/>
                    <a:pt x="98" y="1"/>
                    <a:pt x="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 name="Google Shape;2571;p64"/>
            <p:cNvSpPr/>
            <p:nvPr/>
          </p:nvSpPr>
          <p:spPr>
            <a:xfrm>
              <a:off x="1210450" y="2741325"/>
              <a:ext cx="21875" cy="25100"/>
            </a:xfrm>
            <a:custGeom>
              <a:avLst/>
              <a:gdLst/>
              <a:ahLst/>
              <a:cxnLst/>
              <a:rect l="l" t="t" r="r" b="b"/>
              <a:pathLst>
                <a:path w="875" h="1004" extrusionOk="0">
                  <a:moveTo>
                    <a:pt x="875" y="0"/>
                  </a:moveTo>
                  <a:cubicBezTo>
                    <a:pt x="875" y="0"/>
                    <a:pt x="778" y="32"/>
                    <a:pt x="681" y="130"/>
                  </a:cubicBezTo>
                  <a:cubicBezTo>
                    <a:pt x="616" y="162"/>
                    <a:pt x="583" y="194"/>
                    <a:pt x="519" y="259"/>
                  </a:cubicBezTo>
                  <a:cubicBezTo>
                    <a:pt x="486" y="324"/>
                    <a:pt x="421" y="389"/>
                    <a:pt x="389" y="453"/>
                  </a:cubicBezTo>
                  <a:cubicBezTo>
                    <a:pt x="195" y="712"/>
                    <a:pt x="0" y="972"/>
                    <a:pt x="0" y="972"/>
                  </a:cubicBezTo>
                  <a:lnTo>
                    <a:pt x="33" y="1004"/>
                  </a:lnTo>
                  <a:cubicBezTo>
                    <a:pt x="33" y="1004"/>
                    <a:pt x="260" y="777"/>
                    <a:pt x="519" y="551"/>
                  </a:cubicBezTo>
                  <a:cubicBezTo>
                    <a:pt x="551" y="486"/>
                    <a:pt x="616" y="453"/>
                    <a:pt x="681" y="389"/>
                  </a:cubicBezTo>
                  <a:cubicBezTo>
                    <a:pt x="713" y="324"/>
                    <a:pt x="778" y="259"/>
                    <a:pt x="810" y="227"/>
                  </a:cubicBezTo>
                  <a:cubicBezTo>
                    <a:pt x="842" y="97"/>
                    <a:pt x="875" y="32"/>
                    <a:pt x="875" y="32"/>
                  </a:cubicBezTo>
                  <a:lnTo>
                    <a:pt x="87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 name="Google Shape;2572;p64"/>
            <p:cNvSpPr/>
            <p:nvPr/>
          </p:nvSpPr>
          <p:spPr>
            <a:xfrm>
              <a:off x="1202350" y="2738075"/>
              <a:ext cx="25125" cy="12175"/>
            </a:xfrm>
            <a:custGeom>
              <a:avLst/>
              <a:gdLst/>
              <a:ahLst/>
              <a:cxnLst/>
              <a:rect l="l" t="t" r="r" b="b"/>
              <a:pathLst>
                <a:path w="1005" h="487" extrusionOk="0">
                  <a:moveTo>
                    <a:pt x="1005" y="1"/>
                  </a:moveTo>
                  <a:cubicBezTo>
                    <a:pt x="1005" y="1"/>
                    <a:pt x="940" y="1"/>
                    <a:pt x="810" y="33"/>
                  </a:cubicBezTo>
                  <a:cubicBezTo>
                    <a:pt x="778" y="33"/>
                    <a:pt x="713" y="33"/>
                    <a:pt x="648" y="65"/>
                  </a:cubicBezTo>
                  <a:cubicBezTo>
                    <a:pt x="584" y="98"/>
                    <a:pt x="519" y="130"/>
                    <a:pt x="486" y="162"/>
                  </a:cubicBezTo>
                  <a:cubicBezTo>
                    <a:pt x="227" y="324"/>
                    <a:pt x="1" y="486"/>
                    <a:pt x="1" y="486"/>
                  </a:cubicBezTo>
                  <a:cubicBezTo>
                    <a:pt x="1" y="486"/>
                    <a:pt x="292" y="421"/>
                    <a:pt x="551" y="324"/>
                  </a:cubicBezTo>
                  <a:cubicBezTo>
                    <a:pt x="616" y="292"/>
                    <a:pt x="681" y="292"/>
                    <a:pt x="745" y="260"/>
                  </a:cubicBezTo>
                  <a:cubicBezTo>
                    <a:pt x="810" y="227"/>
                    <a:pt x="843" y="195"/>
                    <a:pt x="875" y="162"/>
                  </a:cubicBezTo>
                  <a:cubicBezTo>
                    <a:pt x="972" y="98"/>
                    <a:pt x="1005" y="33"/>
                    <a:pt x="1005" y="33"/>
                  </a:cubicBezTo>
                  <a:lnTo>
                    <a:pt x="100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 name="Google Shape;2573;p64"/>
            <p:cNvSpPr/>
            <p:nvPr/>
          </p:nvSpPr>
          <p:spPr>
            <a:xfrm>
              <a:off x="1148925" y="2727550"/>
              <a:ext cx="76925" cy="5700"/>
            </a:xfrm>
            <a:custGeom>
              <a:avLst/>
              <a:gdLst/>
              <a:ahLst/>
              <a:cxnLst/>
              <a:rect l="l" t="t" r="r" b="b"/>
              <a:pathLst>
                <a:path w="3077" h="228" extrusionOk="0">
                  <a:moveTo>
                    <a:pt x="0" y="1"/>
                  </a:moveTo>
                  <a:lnTo>
                    <a:pt x="0" y="33"/>
                  </a:lnTo>
                  <a:cubicBezTo>
                    <a:pt x="0" y="33"/>
                    <a:pt x="778" y="98"/>
                    <a:pt x="1522" y="162"/>
                  </a:cubicBezTo>
                  <a:cubicBezTo>
                    <a:pt x="1717" y="195"/>
                    <a:pt x="1911" y="195"/>
                    <a:pt x="2105" y="227"/>
                  </a:cubicBezTo>
                  <a:cubicBezTo>
                    <a:pt x="2267" y="227"/>
                    <a:pt x="2461" y="227"/>
                    <a:pt x="2591" y="195"/>
                  </a:cubicBezTo>
                  <a:cubicBezTo>
                    <a:pt x="2882" y="195"/>
                    <a:pt x="3077" y="162"/>
                    <a:pt x="3077" y="162"/>
                  </a:cubicBezTo>
                  <a:lnTo>
                    <a:pt x="3077" y="130"/>
                  </a:lnTo>
                  <a:cubicBezTo>
                    <a:pt x="3077" y="130"/>
                    <a:pt x="2882" y="98"/>
                    <a:pt x="2591" y="33"/>
                  </a:cubicBezTo>
                  <a:cubicBezTo>
                    <a:pt x="2461" y="33"/>
                    <a:pt x="2300" y="1"/>
                    <a:pt x="21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74" name="Google Shape;2574;p64"/>
          <p:cNvGrpSpPr/>
          <p:nvPr/>
        </p:nvGrpSpPr>
        <p:grpSpPr>
          <a:xfrm>
            <a:off x="643175" y="539391"/>
            <a:ext cx="508425" cy="489000"/>
            <a:chOff x="3034425" y="1221750"/>
            <a:chExt cx="508425" cy="489000"/>
          </a:xfrm>
        </p:grpSpPr>
        <p:sp>
          <p:nvSpPr>
            <p:cNvPr id="2575" name="Google Shape;2575;p64"/>
            <p:cNvSpPr/>
            <p:nvPr/>
          </p:nvSpPr>
          <p:spPr>
            <a:xfrm>
              <a:off x="3162325" y="1469475"/>
              <a:ext cx="85025" cy="21875"/>
            </a:xfrm>
            <a:custGeom>
              <a:avLst/>
              <a:gdLst/>
              <a:ahLst/>
              <a:cxnLst/>
              <a:rect l="l" t="t" r="r" b="b"/>
              <a:pathLst>
                <a:path w="3401" h="875" extrusionOk="0">
                  <a:moveTo>
                    <a:pt x="1" y="0"/>
                  </a:moveTo>
                  <a:cubicBezTo>
                    <a:pt x="1" y="0"/>
                    <a:pt x="843" y="260"/>
                    <a:pt x="1685" y="519"/>
                  </a:cubicBezTo>
                  <a:cubicBezTo>
                    <a:pt x="1879" y="551"/>
                    <a:pt x="2106" y="616"/>
                    <a:pt x="2300" y="680"/>
                  </a:cubicBezTo>
                  <a:cubicBezTo>
                    <a:pt x="2494" y="745"/>
                    <a:pt x="2688" y="778"/>
                    <a:pt x="2850" y="810"/>
                  </a:cubicBezTo>
                  <a:cubicBezTo>
                    <a:pt x="3174" y="842"/>
                    <a:pt x="3369" y="875"/>
                    <a:pt x="3369" y="875"/>
                  </a:cubicBezTo>
                  <a:lnTo>
                    <a:pt x="3401" y="842"/>
                  </a:lnTo>
                  <a:cubicBezTo>
                    <a:pt x="3401" y="842"/>
                    <a:pt x="3174" y="745"/>
                    <a:pt x="2883" y="648"/>
                  </a:cubicBezTo>
                  <a:cubicBezTo>
                    <a:pt x="2721" y="583"/>
                    <a:pt x="2527" y="519"/>
                    <a:pt x="2332" y="486"/>
                  </a:cubicBezTo>
                  <a:cubicBezTo>
                    <a:pt x="2138" y="454"/>
                    <a:pt x="1911" y="389"/>
                    <a:pt x="1717" y="357"/>
                  </a:cubicBezTo>
                  <a:cubicBezTo>
                    <a:pt x="843" y="162"/>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 name="Google Shape;2576;p64"/>
            <p:cNvSpPr/>
            <p:nvPr/>
          </p:nvSpPr>
          <p:spPr>
            <a:xfrm>
              <a:off x="3206050" y="1400650"/>
              <a:ext cx="48600" cy="73700"/>
            </a:xfrm>
            <a:custGeom>
              <a:avLst/>
              <a:gdLst/>
              <a:ahLst/>
              <a:cxnLst/>
              <a:rect l="l" t="t" r="r" b="b"/>
              <a:pathLst>
                <a:path w="1944" h="2948" extrusionOk="0">
                  <a:moveTo>
                    <a:pt x="0" y="1"/>
                  </a:moveTo>
                  <a:cubicBezTo>
                    <a:pt x="1" y="1"/>
                    <a:pt x="454" y="778"/>
                    <a:pt x="907" y="1523"/>
                  </a:cubicBezTo>
                  <a:cubicBezTo>
                    <a:pt x="1037" y="1685"/>
                    <a:pt x="1134" y="1879"/>
                    <a:pt x="1231" y="2073"/>
                  </a:cubicBezTo>
                  <a:cubicBezTo>
                    <a:pt x="1360" y="2235"/>
                    <a:pt x="1490" y="2397"/>
                    <a:pt x="1587" y="2527"/>
                  </a:cubicBezTo>
                  <a:cubicBezTo>
                    <a:pt x="1781" y="2786"/>
                    <a:pt x="1943" y="2948"/>
                    <a:pt x="1943" y="2948"/>
                  </a:cubicBezTo>
                  <a:lnTo>
                    <a:pt x="1943" y="2915"/>
                  </a:lnTo>
                  <a:cubicBezTo>
                    <a:pt x="1943" y="2915"/>
                    <a:pt x="1879" y="2721"/>
                    <a:pt x="1717" y="2430"/>
                  </a:cubicBezTo>
                  <a:cubicBezTo>
                    <a:pt x="1620" y="2268"/>
                    <a:pt x="1522" y="2106"/>
                    <a:pt x="1425" y="1944"/>
                  </a:cubicBezTo>
                  <a:cubicBezTo>
                    <a:pt x="1296" y="1782"/>
                    <a:pt x="1166" y="1588"/>
                    <a:pt x="1037" y="1426"/>
                  </a:cubicBezTo>
                  <a:cubicBezTo>
                    <a:pt x="519" y="713"/>
                    <a:pt x="1"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 name="Google Shape;2577;p64"/>
            <p:cNvSpPr/>
            <p:nvPr/>
          </p:nvSpPr>
          <p:spPr>
            <a:xfrm>
              <a:off x="3273250" y="1221750"/>
              <a:ext cx="6500" cy="258275"/>
            </a:xfrm>
            <a:custGeom>
              <a:avLst/>
              <a:gdLst/>
              <a:ahLst/>
              <a:cxnLst/>
              <a:rect l="l" t="t" r="r" b="b"/>
              <a:pathLst>
                <a:path w="260" h="10331" extrusionOk="0">
                  <a:moveTo>
                    <a:pt x="194" y="0"/>
                  </a:moveTo>
                  <a:cubicBezTo>
                    <a:pt x="194" y="0"/>
                    <a:pt x="130" y="2591"/>
                    <a:pt x="65" y="5149"/>
                  </a:cubicBezTo>
                  <a:cubicBezTo>
                    <a:pt x="33" y="6444"/>
                    <a:pt x="0" y="7740"/>
                    <a:pt x="33" y="8711"/>
                  </a:cubicBezTo>
                  <a:cubicBezTo>
                    <a:pt x="65" y="9683"/>
                    <a:pt x="97" y="10330"/>
                    <a:pt x="97" y="10330"/>
                  </a:cubicBezTo>
                  <a:cubicBezTo>
                    <a:pt x="97" y="10330"/>
                    <a:pt x="162" y="9683"/>
                    <a:pt x="194" y="8711"/>
                  </a:cubicBezTo>
                  <a:cubicBezTo>
                    <a:pt x="227" y="7740"/>
                    <a:pt x="259" y="6444"/>
                    <a:pt x="227" y="5149"/>
                  </a:cubicBezTo>
                  <a:lnTo>
                    <a:pt x="22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 name="Google Shape;2578;p64"/>
            <p:cNvSpPr/>
            <p:nvPr/>
          </p:nvSpPr>
          <p:spPr>
            <a:xfrm>
              <a:off x="3292675" y="1390950"/>
              <a:ext cx="61550" cy="94750"/>
            </a:xfrm>
            <a:custGeom>
              <a:avLst/>
              <a:gdLst/>
              <a:ahLst/>
              <a:cxnLst/>
              <a:rect l="l" t="t" r="r" b="b"/>
              <a:pathLst>
                <a:path w="2462" h="3790" extrusionOk="0">
                  <a:moveTo>
                    <a:pt x="2429" y="0"/>
                  </a:moveTo>
                  <a:cubicBezTo>
                    <a:pt x="2429" y="0"/>
                    <a:pt x="1781" y="939"/>
                    <a:pt x="1166" y="1846"/>
                  </a:cubicBezTo>
                  <a:cubicBezTo>
                    <a:pt x="1004" y="2073"/>
                    <a:pt x="842" y="2299"/>
                    <a:pt x="680" y="2526"/>
                  </a:cubicBezTo>
                  <a:cubicBezTo>
                    <a:pt x="551" y="2753"/>
                    <a:pt x="421" y="2947"/>
                    <a:pt x="324" y="3141"/>
                  </a:cubicBezTo>
                  <a:cubicBezTo>
                    <a:pt x="97" y="3498"/>
                    <a:pt x="0" y="3757"/>
                    <a:pt x="0" y="3757"/>
                  </a:cubicBezTo>
                  <a:lnTo>
                    <a:pt x="0" y="3789"/>
                  </a:lnTo>
                  <a:cubicBezTo>
                    <a:pt x="0" y="3789"/>
                    <a:pt x="195" y="3562"/>
                    <a:pt x="454" y="3239"/>
                  </a:cubicBezTo>
                  <a:cubicBezTo>
                    <a:pt x="583" y="3044"/>
                    <a:pt x="713" y="2850"/>
                    <a:pt x="875" y="2656"/>
                  </a:cubicBezTo>
                  <a:cubicBezTo>
                    <a:pt x="1004" y="2429"/>
                    <a:pt x="1134" y="2170"/>
                    <a:pt x="1296" y="1943"/>
                  </a:cubicBezTo>
                  <a:cubicBezTo>
                    <a:pt x="1879" y="972"/>
                    <a:pt x="2461" y="33"/>
                    <a:pt x="2461" y="33"/>
                  </a:cubicBezTo>
                  <a:lnTo>
                    <a:pt x="242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 name="Google Shape;2579;p64"/>
            <p:cNvSpPr/>
            <p:nvPr/>
          </p:nvSpPr>
          <p:spPr>
            <a:xfrm>
              <a:off x="3301575" y="1456525"/>
              <a:ext cx="84225" cy="36450"/>
            </a:xfrm>
            <a:custGeom>
              <a:avLst/>
              <a:gdLst/>
              <a:ahLst/>
              <a:cxnLst/>
              <a:rect l="l" t="t" r="r" b="b"/>
              <a:pathLst>
                <a:path w="3369" h="1458" extrusionOk="0">
                  <a:moveTo>
                    <a:pt x="3336" y="0"/>
                  </a:moveTo>
                  <a:cubicBezTo>
                    <a:pt x="3336" y="0"/>
                    <a:pt x="2494" y="324"/>
                    <a:pt x="1652" y="648"/>
                  </a:cubicBezTo>
                  <a:cubicBezTo>
                    <a:pt x="1458" y="745"/>
                    <a:pt x="1231" y="810"/>
                    <a:pt x="1037" y="907"/>
                  </a:cubicBezTo>
                  <a:cubicBezTo>
                    <a:pt x="842" y="972"/>
                    <a:pt x="648" y="1069"/>
                    <a:pt x="519" y="1134"/>
                  </a:cubicBezTo>
                  <a:cubicBezTo>
                    <a:pt x="195" y="1296"/>
                    <a:pt x="1" y="1425"/>
                    <a:pt x="1" y="1425"/>
                  </a:cubicBezTo>
                  <a:lnTo>
                    <a:pt x="33" y="1458"/>
                  </a:lnTo>
                  <a:cubicBezTo>
                    <a:pt x="33" y="1458"/>
                    <a:pt x="260" y="1393"/>
                    <a:pt x="583" y="1296"/>
                  </a:cubicBezTo>
                  <a:cubicBezTo>
                    <a:pt x="745" y="1231"/>
                    <a:pt x="907" y="1166"/>
                    <a:pt x="1102" y="1101"/>
                  </a:cubicBezTo>
                  <a:cubicBezTo>
                    <a:pt x="1296" y="1004"/>
                    <a:pt x="1523" y="907"/>
                    <a:pt x="1717" y="810"/>
                  </a:cubicBezTo>
                  <a:cubicBezTo>
                    <a:pt x="2526" y="421"/>
                    <a:pt x="3368" y="33"/>
                    <a:pt x="3368" y="33"/>
                  </a:cubicBezTo>
                  <a:lnTo>
                    <a:pt x="33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 name="Google Shape;2580;p64"/>
            <p:cNvSpPr/>
            <p:nvPr/>
          </p:nvSpPr>
          <p:spPr>
            <a:xfrm>
              <a:off x="3304825" y="1497000"/>
              <a:ext cx="238025" cy="9750"/>
            </a:xfrm>
            <a:custGeom>
              <a:avLst/>
              <a:gdLst/>
              <a:ahLst/>
              <a:cxnLst/>
              <a:rect l="l" t="t" r="r" b="b"/>
              <a:pathLst>
                <a:path w="9521" h="390" extrusionOk="0">
                  <a:moveTo>
                    <a:pt x="9521" y="0"/>
                  </a:moveTo>
                  <a:cubicBezTo>
                    <a:pt x="9521" y="0"/>
                    <a:pt x="7124" y="65"/>
                    <a:pt x="4760" y="98"/>
                  </a:cubicBezTo>
                  <a:cubicBezTo>
                    <a:pt x="4145" y="130"/>
                    <a:pt x="3562" y="130"/>
                    <a:pt x="3012" y="130"/>
                  </a:cubicBezTo>
                  <a:cubicBezTo>
                    <a:pt x="2429" y="162"/>
                    <a:pt x="1911" y="195"/>
                    <a:pt x="1457" y="227"/>
                  </a:cubicBezTo>
                  <a:cubicBezTo>
                    <a:pt x="583" y="260"/>
                    <a:pt x="0" y="324"/>
                    <a:pt x="0" y="324"/>
                  </a:cubicBezTo>
                  <a:lnTo>
                    <a:pt x="0" y="357"/>
                  </a:lnTo>
                  <a:cubicBezTo>
                    <a:pt x="0" y="357"/>
                    <a:pt x="583" y="389"/>
                    <a:pt x="1490" y="389"/>
                  </a:cubicBezTo>
                  <a:cubicBezTo>
                    <a:pt x="1911" y="389"/>
                    <a:pt x="2461" y="357"/>
                    <a:pt x="3012" y="357"/>
                  </a:cubicBezTo>
                  <a:cubicBezTo>
                    <a:pt x="3562" y="324"/>
                    <a:pt x="4145" y="292"/>
                    <a:pt x="4760" y="260"/>
                  </a:cubicBezTo>
                  <a:lnTo>
                    <a:pt x="9521" y="33"/>
                  </a:lnTo>
                  <a:lnTo>
                    <a:pt x="952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 name="Google Shape;2581;p64"/>
            <p:cNvSpPr/>
            <p:nvPr/>
          </p:nvSpPr>
          <p:spPr>
            <a:xfrm>
              <a:off x="3302375" y="1520475"/>
              <a:ext cx="78575" cy="57500"/>
            </a:xfrm>
            <a:custGeom>
              <a:avLst/>
              <a:gdLst/>
              <a:ahLst/>
              <a:cxnLst/>
              <a:rect l="l" t="t" r="r" b="b"/>
              <a:pathLst>
                <a:path w="3143" h="2300" extrusionOk="0">
                  <a:moveTo>
                    <a:pt x="1" y="1"/>
                  </a:moveTo>
                  <a:lnTo>
                    <a:pt x="1" y="33"/>
                  </a:lnTo>
                  <a:cubicBezTo>
                    <a:pt x="1" y="33"/>
                    <a:pt x="163" y="195"/>
                    <a:pt x="454" y="454"/>
                  </a:cubicBezTo>
                  <a:cubicBezTo>
                    <a:pt x="584" y="551"/>
                    <a:pt x="746" y="681"/>
                    <a:pt x="940" y="810"/>
                  </a:cubicBezTo>
                  <a:cubicBezTo>
                    <a:pt x="1102" y="940"/>
                    <a:pt x="1329" y="1102"/>
                    <a:pt x="1523" y="1231"/>
                  </a:cubicBezTo>
                  <a:cubicBezTo>
                    <a:pt x="2332" y="1782"/>
                    <a:pt x="3142" y="2300"/>
                    <a:pt x="3142" y="2300"/>
                  </a:cubicBezTo>
                  <a:cubicBezTo>
                    <a:pt x="3142" y="2300"/>
                    <a:pt x="2365" y="1684"/>
                    <a:pt x="1620" y="1102"/>
                  </a:cubicBezTo>
                  <a:cubicBezTo>
                    <a:pt x="1426" y="940"/>
                    <a:pt x="1231" y="810"/>
                    <a:pt x="1037" y="648"/>
                  </a:cubicBezTo>
                  <a:cubicBezTo>
                    <a:pt x="875" y="519"/>
                    <a:pt x="681" y="422"/>
                    <a:pt x="519" y="324"/>
                  </a:cubicBezTo>
                  <a:cubicBezTo>
                    <a:pt x="228" y="130"/>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 name="Google Shape;2582;p64"/>
            <p:cNvSpPr/>
            <p:nvPr/>
          </p:nvSpPr>
          <p:spPr>
            <a:xfrm>
              <a:off x="3295100" y="1538300"/>
              <a:ext cx="47800" cy="70450"/>
            </a:xfrm>
            <a:custGeom>
              <a:avLst/>
              <a:gdLst/>
              <a:ahLst/>
              <a:cxnLst/>
              <a:rect l="l" t="t" r="r" b="b"/>
              <a:pathLst>
                <a:path w="1912" h="2818" extrusionOk="0">
                  <a:moveTo>
                    <a:pt x="0" y="0"/>
                  </a:moveTo>
                  <a:cubicBezTo>
                    <a:pt x="0" y="0"/>
                    <a:pt x="98" y="194"/>
                    <a:pt x="260" y="486"/>
                  </a:cubicBezTo>
                  <a:cubicBezTo>
                    <a:pt x="324" y="615"/>
                    <a:pt x="421" y="777"/>
                    <a:pt x="519" y="939"/>
                  </a:cubicBezTo>
                  <a:cubicBezTo>
                    <a:pt x="648" y="1101"/>
                    <a:pt x="778" y="1295"/>
                    <a:pt x="875" y="1457"/>
                  </a:cubicBezTo>
                  <a:cubicBezTo>
                    <a:pt x="1393" y="2137"/>
                    <a:pt x="1879" y="2817"/>
                    <a:pt x="1879" y="2817"/>
                  </a:cubicBezTo>
                  <a:lnTo>
                    <a:pt x="1911" y="2817"/>
                  </a:lnTo>
                  <a:cubicBezTo>
                    <a:pt x="1911" y="2817"/>
                    <a:pt x="1458" y="2073"/>
                    <a:pt x="1037" y="1360"/>
                  </a:cubicBezTo>
                  <a:cubicBezTo>
                    <a:pt x="907" y="1166"/>
                    <a:pt x="810" y="1004"/>
                    <a:pt x="713" y="842"/>
                  </a:cubicBezTo>
                  <a:cubicBezTo>
                    <a:pt x="583" y="680"/>
                    <a:pt x="486" y="518"/>
                    <a:pt x="389" y="389"/>
                  </a:cubicBezTo>
                  <a:cubicBezTo>
                    <a:pt x="195" y="162"/>
                    <a:pt x="33"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 name="Google Shape;2583;p64"/>
            <p:cNvSpPr/>
            <p:nvPr/>
          </p:nvSpPr>
          <p:spPr>
            <a:xfrm>
              <a:off x="3274050" y="1539900"/>
              <a:ext cx="4875" cy="170850"/>
            </a:xfrm>
            <a:custGeom>
              <a:avLst/>
              <a:gdLst/>
              <a:ahLst/>
              <a:cxnLst/>
              <a:rect l="l" t="t" r="r" b="b"/>
              <a:pathLst>
                <a:path w="195" h="6834" extrusionOk="0">
                  <a:moveTo>
                    <a:pt x="65" y="1"/>
                  </a:moveTo>
                  <a:cubicBezTo>
                    <a:pt x="65" y="1"/>
                    <a:pt x="33" y="454"/>
                    <a:pt x="1" y="1069"/>
                  </a:cubicBezTo>
                  <a:cubicBezTo>
                    <a:pt x="1" y="1393"/>
                    <a:pt x="1" y="1782"/>
                    <a:pt x="1" y="2170"/>
                  </a:cubicBezTo>
                  <a:cubicBezTo>
                    <a:pt x="1" y="2591"/>
                    <a:pt x="33" y="3012"/>
                    <a:pt x="33" y="3433"/>
                  </a:cubicBezTo>
                  <a:cubicBezTo>
                    <a:pt x="98" y="5150"/>
                    <a:pt x="162" y="6834"/>
                    <a:pt x="162" y="6834"/>
                  </a:cubicBezTo>
                  <a:lnTo>
                    <a:pt x="195" y="6834"/>
                  </a:lnTo>
                  <a:lnTo>
                    <a:pt x="195" y="3433"/>
                  </a:lnTo>
                  <a:cubicBezTo>
                    <a:pt x="195" y="3012"/>
                    <a:pt x="195" y="2559"/>
                    <a:pt x="195" y="2170"/>
                  </a:cubicBezTo>
                  <a:cubicBezTo>
                    <a:pt x="195" y="1782"/>
                    <a:pt x="195" y="1393"/>
                    <a:pt x="162" y="1069"/>
                  </a:cubicBezTo>
                  <a:cubicBezTo>
                    <a:pt x="130" y="454"/>
                    <a:pt x="6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 name="Google Shape;2584;p64"/>
            <p:cNvSpPr/>
            <p:nvPr/>
          </p:nvSpPr>
          <p:spPr>
            <a:xfrm>
              <a:off x="3201200" y="1535850"/>
              <a:ext cx="58300" cy="66425"/>
            </a:xfrm>
            <a:custGeom>
              <a:avLst/>
              <a:gdLst/>
              <a:ahLst/>
              <a:cxnLst/>
              <a:rect l="l" t="t" r="r" b="b"/>
              <a:pathLst>
                <a:path w="2332" h="2657" extrusionOk="0">
                  <a:moveTo>
                    <a:pt x="2299" y="1"/>
                  </a:moveTo>
                  <a:cubicBezTo>
                    <a:pt x="2299" y="1"/>
                    <a:pt x="2137" y="130"/>
                    <a:pt x="1878" y="357"/>
                  </a:cubicBezTo>
                  <a:cubicBezTo>
                    <a:pt x="1781" y="487"/>
                    <a:pt x="1652" y="616"/>
                    <a:pt x="1522" y="778"/>
                  </a:cubicBezTo>
                  <a:cubicBezTo>
                    <a:pt x="1393" y="940"/>
                    <a:pt x="1231" y="1102"/>
                    <a:pt x="1101" y="1264"/>
                  </a:cubicBezTo>
                  <a:cubicBezTo>
                    <a:pt x="551" y="1944"/>
                    <a:pt x="0" y="2624"/>
                    <a:pt x="0" y="2624"/>
                  </a:cubicBezTo>
                  <a:lnTo>
                    <a:pt x="32" y="2656"/>
                  </a:lnTo>
                  <a:cubicBezTo>
                    <a:pt x="32" y="2656"/>
                    <a:pt x="648" y="2009"/>
                    <a:pt x="1231" y="1361"/>
                  </a:cubicBezTo>
                  <a:cubicBezTo>
                    <a:pt x="1393" y="1231"/>
                    <a:pt x="1522" y="1069"/>
                    <a:pt x="1652" y="908"/>
                  </a:cubicBezTo>
                  <a:cubicBezTo>
                    <a:pt x="1814" y="746"/>
                    <a:pt x="1911" y="616"/>
                    <a:pt x="2008" y="487"/>
                  </a:cubicBezTo>
                  <a:cubicBezTo>
                    <a:pt x="2202" y="195"/>
                    <a:pt x="2332" y="1"/>
                    <a:pt x="23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 name="Google Shape;2585;p64"/>
            <p:cNvSpPr/>
            <p:nvPr/>
          </p:nvSpPr>
          <p:spPr>
            <a:xfrm>
              <a:off x="3179325" y="1527775"/>
              <a:ext cx="67225" cy="30775"/>
            </a:xfrm>
            <a:custGeom>
              <a:avLst/>
              <a:gdLst/>
              <a:ahLst/>
              <a:cxnLst/>
              <a:rect l="l" t="t" r="r" b="b"/>
              <a:pathLst>
                <a:path w="2689" h="1231" extrusionOk="0">
                  <a:moveTo>
                    <a:pt x="2689" y="0"/>
                  </a:moveTo>
                  <a:lnTo>
                    <a:pt x="2689" y="0"/>
                  </a:lnTo>
                  <a:cubicBezTo>
                    <a:pt x="2688" y="0"/>
                    <a:pt x="2494" y="32"/>
                    <a:pt x="2235" y="130"/>
                  </a:cubicBezTo>
                  <a:cubicBezTo>
                    <a:pt x="2106" y="162"/>
                    <a:pt x="1944" y="227"/>
                    <a:pt x="1782" y="291"/>
                  </a:cubicBezTo>
                  <a:cubicBezTo>
                    <a:pt x="1652" y="356"/>
                    <a:pt x="1490" y="453"/>
                    <a:pt x="1296" y="551"/>
                  </a:cubicBezTo>
                  <a:cubicBezTo>
                    <a:pt x="648" y="874"/>
                    <a:pt x="1" y="1231"/>
                    <a:pt x="1" y="1231"/>
                  </a:cubicBezTo>
                  <a:cubicBezTo>
                    <a:pt x="1" y="1231"/>
                    <a:pt x="681" y="972"/>
                    <a:pt x="1361" y="680"/>
                  </a:cubicBezTo>
                  <a:cubicBezTo>
                    <a:pt x="1555" y="615"/>
                    <a:pt x="1717" y="551"/>
                    <a:pt x="1879" y="486"/>
                  </a:cubicBezTo>
                  <a:cubicBezTo>
                    <a:pt x="2041" y="421"/>
                    <a:pt x="2170" y="324"/>
                    <a:pt x="2300" y="259"/>
                  </a:cubicBezTo>
                  <a:cubicBezTo>
                    <a:pt x="2559" y="130"/>
                    <a:pt x="2688" y="0"/>
                    <a:pt x="26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 name="Google Shape;2586;p64"/>
            <p:cNvSpPr/>
            <p:nvPr/>
          </p:nvSpPr>
          <p:spPr>
            <a:xfrm>
              <a:off x="3034425" y="1498625"/>
              <a:ext cx="208075" cy="10100"/>
            </a:xfrm>
            <a:custGeom>
              <a:avLst/>
              <a:gdLst/>
              <a:ahLst/>
              <a:cxnLst/>
              <a:rect l="l" t="t" r="r" b="b"/>
              <a:pathLst>
                <a:path w="8323" h="404" extrusionOk="0">
                  <a:moveTo>
                    <a:pt x="0" y="0"/>
                  </a:moveTo>
                  <a:lnTo>
                    <a:pt x="0" y="33"/>
                  </a:lnTo>
                  <a:cubicBezTo>
                    <a:pt x="0" y="33"/>
                    <a:pt x="2073" y="162"/>
                    <a:pt x="4145" y="292"/>
                  </a:cubicBezTo>
                  <a:cubicBezTo>
                    <a:pt x="4663" y="324"/>
                    <a:pt x="5181" y="324"/>
                    <a:pt x="5700" y="356"/>
                  </a:cubicBezTo>
                  <a:cubicBezTo>
                    <a:pt x="6185" y="389"/>
                    <a:pt x="6639" y="389"/>
                    <a:pt x="7027" y="389"/>
                  </a:cubicBezTo>
                  <a:cubicBezTo>
                    <a:pt x="7286" y="400"/>
                    <a:pt x="7517" y="403"/>
                    <a:pt x="7709" y="403"/>
                  </a:cubicBezTo>
                  <a:cubicBezTo>
                    <a:pt x="8092" y="403"/>
                    <a:pt x="8323" y="389"/>
                    <a:pt x="8323" y="389"/>
                  </a:cubicBezTo>
                  <a:lnTo>
                    <a:pt x="8323" y="356"/>
                  </a:lnTo>
                  <a:cubicBezTo>
                    <a:pt x="8323" y="356"/>
                    <a:pt x="7804" y="292"/>
                    <a:pt x="7027" y="227"/>
                  </a:cubicBezTo>
                  <a:cubicBezTo>
                    <a:pt x="6639" y="227"/>
                    <a:pt x="6185" y="195"/>
                    <a:pt x="5700" y="162"/>
                  </a:cubicBezTo>
                  <a:cubicBezTo>
                    <a:pt x="5214" y="130"/>
                    <a:pt x="4696" y="130"/>
                    <a:pt x="4178" y="130"/>
                  </a:cubicBez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87" name="Google Shape;2587;p64"/>
          <p:cNvGrpSpPr/>
          <p:nvPr/>
        </p:nvGrpSpPr>
        <p:grpSpPr>
          <a:xfrm>
            <a:off x="8176675" y="4278941"/>
            <a:ext cx="508425" cy="489000"/>
            <a:chOff x="3034425" y="1221750"/>
            <a:chExt cx="508425" cy="489000"/>
          </a:xfrm>
        </p:grpSpPr>
        <p:sp>
          <p:nvSpPr>
            <p:cNvPr id="2588" name="Google Shape;2588;p64"/>
            <p:cNvSpPr/>
            <p:nvPr/>
          </p:nvSpPr>
          <p:spPr>
            <a:xfrm>
              <a:off x="3162325" y="1469475"/>
              <a:ext cx="85025" cy="21875"/>
            </a:xfrm>
            <a:custGeom>
              <a:avLst/>
              <a:gdLst/>
              <a:ahLst/>
              <a:cxnLst/>
              <a:rect l="l" t="t" r="r" b="b"/>
              <a:pathLst>
                <a:path w="3401" h="875" extrusionOk="0">
                  <a:moveTo>
                    <a:pt x="1" y="0"/>
                  </a:moveTo>
                  <a:cubicBezTo>
                    <a:pt x="1" y="0"/>
                    <a:pt x="843" y="260"/>
                    <a:pt x="1685" y="519"/>
                  </a:cubicBezTo>
                  <a:cubicBezTo>
                    <a:pt x="1879" y="551"/>
                    <a:pt x="2106" y="616"/>
                    <a:pt x="2300" y="680"/>
                  </a:cubicBezTo>
                  <a:cubicBezTo>
                    <a:pt x="2494" y="745"/>
                    <a:pt x="2688" y="778"/>
                    <a:pt x="2850" y="810"/>
                  </a:cubicBezTo>
                  <a:cubicBezTo>
                    <a:pt x="3174" y="842"/>
                    <a:pt x="3369" y="875"/>
                    <a:pt x="3369" y="875"/>
                  </a:cubicBezTo>
                  <a:lnTo>
                    <a:pt x="3401" y="842"/>
                  </a:lnTo>
                  <a:cubicBezTo>
                    <a:pt x="3401" y="842"/>
                    <a:pt x="3174" y="745"/>
                    <a:pt x="2883" y="648"/>
                  </a:cubicBezTo>
                  <a:cubicBezTo>
                    <a:pt x="2721" y="583"/>
                    <a:pt x="2527" y="519"/>
                    <a:pt x="2332" y="486"/>
                  </a:cubicBezTo>
                  <a:cubicBezTo>
                    <a:pt x="2138" y="454"/>
                    <a:pt x="1911" y="389"/>
                    <a:pt x="1717" y="357"/>
                  </a:cubicBezTo>
                  <a:cubicBezTo>
                    <a:pt x="843" y="162"/>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 name="Google Shape;2589;p64"/>
            <p:cNvSpPr/>
            <p:nvPr/>
          </p:nvSpPr>
          <p:spPr>
            <a:xfrm>
              <a:off x="3206050" y="1400650"/>
              <a:ext cx="48600" cy="73700"/>
            </a:xfrm>
            <a:custGeom>
              <a:avLst/>
              <a:gdLst/>
              <a:ahLst/>
              <a:cxnLst/>
              <a:rect l="l" t="t" r="r" b="b"/>
              <a:pathLst>
                <a:path w="1944" h="2948" extrusionOk="0">
                  <a:moveTo>
                    <a:pt x="0" y="1"/>
                  </a:moveTo>
                  <a:cubicBezTo>
                    <a:pt x="1" y="1"/>
                    <a:pt x="454" y="778"/>
                    <a:pt x="907" y="1523"/>
                  </a:cubicBezTo>
                  <a:cubicBezTo>
                    <a:pt x="1037" y="1685"/>
                    <a:pt x="1134" y="1879"/>
                    <a:pt x="1231" y="2073"/>
                  </a:cubicBezTo>
                  <a:cubicBezTo>
                    <a:pt x="1360" y="2235"/>
                    <a:pt x="1490" y="2397"/>
                    <a:pt x="1587" y="2527"/>
                  </a:cubicBezTo>
                  <a:cubicBezTo>
                    <a:pt x="1781" y="2786"/>
                    <a:pt x="1943" y="2948"/>
                    <a:pt x="1943" y="2948"/>
                  </a:cubicBezTo>
                  <a:lnTo>
                    <a:pt x="1943" y="2915"/>
                  </a:lnTo>
                  <a:cubicBezTo>
                    <a:pt x="1943" y="2915"/>
                    <a:pt x="1879" y="2721"/>
                    <a:pt x="1717" y="2430"/>
                  </a:cubicBezTo>
                  <a:cubicBezTo>
                    <a:pt x="1620" y="2268"/>
                    <a:pt x="1522" y="2106"/>
                    <a:pt x="1425" y="1944"/>
                  </a:cubicBezTo>
                  <a:cubicBezTo>
                    <a:pt x="1296" y="1782"/>
                    <a:pt x="1166" y="1588"/>
                    <a:pt x="1037" y="1426"/>
                  </a:cubicBezTo>
                  <a:cubicBezTo>
                    <a:pt x="519" y="713"/>
                    <a:pt x="1"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 name="Google Shape;2590;p64"/>
            <p:cNvSpPr/>
            <p:nvPr/>
          </p:nvSpPr>
          <p:spPr>
            <a:xfrm>
              <a:off x="3273250" y="1221750"/>
              <a:ext cx="6500" cy="258275"/>
            </a:xfrm>
            <a:custGeom>
              <a:avLst/>
              <a:gdLst/>
              <a:ahLst/>
              <a:cxnLst/>
              <a:rect l="l" t="t" r="r" b="b"/>
              <a:pathLst>
                <a:path w="260" h="10331" extrusionOk="0">
                  <a:moveTo>
                    <a:pt x="194" y="0"/>
                  </a:moveTo>
                  <a:cubicBezTo>
                    <a:pt x="194" y="0"/>
                    <a:pt x="130" y="2591"/>
                    <a:pt x="65" y="5149"/>
                  </a:cubicBezTo>
                  <a:cubicBezTo>
                    <a:pt x="33" y="6444"/>
                    <a:pt x="0" y="7740"/>
                    <a:pt x="33" y="8711"/>
                  </a:cubicBezTo>
                  <a:cubicBezTo>
                    <a:pt x="65" y="9683"/>
                    <a:pt x="97" y="10330"/>
                    <a:pt x="97" y="10330"/>
                  </a:cubicBezTo>
                  <a:cubicBezTo>
                    <a:pt x="97" y="10330"/>
                    <a:pt x="162" y="9683"/>
                    <a:pt x="194" y="8711"/>
                  </a:cubicBezTo>
                  <a:cubicBezTo>
                    <a:pt x="227" y="7740"/>
                    <a:pt x="259" y="6444"/>
                    <a:pt x="227" y="5149"/>
                  </a:cubicBezTo>
                  <a:lnTo>
                    <a:pt x="22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 name="Google Shape;2591;p64"/>
            <p:cNvSpPr/>
            <p:nvPr/>
          </p:nvSpPr>
          <p:spPr>
            <a:xfrm>
              <a:off x="3292675" y="1390950"/>
              <a:ext cx="61550" cy="94750"/>
            </a:xfrm>
            <a:custGeom>
              <a:avLst/>
              <a:gdLst/>
              <a:ahLst/>
              <a:cxnLst/>
              <a:rect l="l" t="t" r="r" b="b"/>
              <a:pathLst>
                <a:path w="2462" h="3790" extrusionOk="0">
                  <a:moveTo>
                    <a:pt x="2429" y="0"/>
                  </a:moveTo>
                  <a:cubicBezTo>
                    <a:pt x="2429" y="0"/>
                    <a:pt x="1781" y="939"/>
                    <a:pt x="1166" y="1846"/>
                  </a:cubicBezTo>
                  <a:cubicBezTo>
                    <a:pt x="1004" y="2073"/>
                    <a:pt x="842" y="2299"/>
                    <a:pt x="680" y="2526"/>
                  </a:cubicBezTo>
                  <a:cubicBezTo>
                    <a:pt x="551" y="2753"/>
                    <a:pt x="421" y="2947"/>
                    <a:pt x="324" y="3141"/>
                  </a:cubicBezTo>
                  <a:cubicBezTo>
                    <a:pt x="97" y="3498"/>
                    <a:pt x="0" y="3757"/>
                    <a:pt x="0" y="3757"/>
                  </a:cubicBezTo>
                  <a:lnTo>
                    <a:pt x="0" y="3789"/>
                  </a:lnTo>
                  <a:cubicBezTo>
                    <a:pt x="0" y="3789"/>
                    <a:pt x="195" y="3562"/>
                    <a:pt x="454" y="3239"/>
                  </a:cubicBezTo>
                  <a:cubicBezTo>
                    <a:pt x="583" y="3044"/>
                    <a:pt x="713" y="2850"/>
                    <a:pt x="875" y="2656"/>
                  </a:cubicBezTo>
                  <a:cubicBezTo>
                    <a:pt x="1004" y="2429"/>
                    <a:pt x="1134" y="2170"/>
                    <a:pt x="1296" y="1943"/>
                  </a:cubicBezTo>
                  <a:cubicBezTo>
                    <a:pt x="1879" y="972"/>
                    <a:pt x="2461" y="33"/>
                    <a:pt x="2461" y="33"/>
                  </a:cubicBezTo>
                  <a:lnTo>
                    <a:pt x="242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 name="Google Shape;2592;p64"/>
            <p:cNvSpPr/>
            <p:nvPr/>
          </p:nvSpPr>
          <p:spPr>
            <a:xfrm>
              <a:off x="3301575" y="1456525"/>
              <a:ext cx="84225" cy="36450"/>
            </a:xfrm>
            <a:custGeom>
              <a:avLst/>
              <a:gdLst/>
              <a:ahLst/>
              <a:cxnLst/>
              <a:rect l="l" t="t" r="r" b="b"/>
              <a:pathLst>
                <a:path w="3369" h="1458" extrusionOk="0">
                  <a:moveTo>
                    <a:pt x="3336" y="0"/>
                  </a:moveTo>
                  <a:cubicBezTo>
                    <a:pt x="3336" y="0"/>
                    <a:pt x="2494" y="324"/>
                    <a:pt x="1652" y="648"/>
                  </a:cubicBezTo>
                  <a:cubicBezTo>
                    <a:pt x="1458" y="745"/>
                    <a:pt x="1231" y="810"/>
                    <a:pt x="1037" y="907"/>
                  </a:cubicBezTo>
                  <a:cubicBezTo>
                    <a:pt x="842" y="972"/>
                    <a:pt x="648" y="1069"/>
                    <a:pt x="519" y="1134"/>
                  </a:cubicBezTo>
                  <a:cubicBezTo>
                    <a:pt x="195" y="1296"/>
                    <a:pt x="1" y="1425"/>
                    <a:pt x="1" y="1425"/>
                  </a:cubicBezTo>
                  <a:lnTo>
                    <a:pt x="33" y="1458"/>
                  </a:lnTo>
                  <a:cubicBezTo>
                    <a:pt x="33" y="1458"/>
                    <a:pt x="260" y="1393"/>
                    <a:pt x="583" y="1296"/>
                  </a:cubicBezTo>
                  <a:cubicBezTo>
                    <a:pt x="745" y="1231"/>
                    <a:pt x="907" y="1166"/>
                    <a:pt x="1102" y="1101"/>
                  </a:cubicBezTo>
                  <a:cubicBezTo>
                    <a:pt x="1296" y="1004"/>
                    <a:pt x="1523" y="907"/>
                    <a:pt x="1717" y="810"/>
                  </a:cubicBezTo>
                  <a:cubicBezTo>
                    <a:pt x="2526" y="421"/>
                    <a:pt x="3368" y="33"/>
                    <a:pt x="3368" y="33"/>
                  </a:cubicBezTo>
                  <a:lnTo>
                    <a:pt x="33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 name="Google Shape;2593;p64"/>
            <p:cNvSpPr/>
            <p:nvPr/>
          </p:nvSpPr>
          <p:spPr>
            <a:xfrm>
              <a:off x="3304825" y="1497000"/>
              <a:ext cx="238025" cy="9750"/>
            </a:xfrm>
            <a:custGeom>
              <a:avLst/>
              <a:gdLst/>
              <a:ahLst/>
              <a:cxnLst/>
              <a:rect l="l" t="t" r="r" b="b"/>
              <a:pathLst>
                <a:path w="9521" h="390" extrusionOk="0">
                  <a:moveTo>
                    <a:pt x="9521" y="0"/>
                  </a:moveTo>
                  <a:cubicBezTo>
                    <a:pt x="9521" y="0"/>
                    <a:pt x="7124" y="65"/>
                    <a:pt x="4760" y="98"/>
                  </a:cubicBezTo>
                  <a:cubicBezTo>
                    <a:pt x="4145" y="130"/>
                    <a:pt x="3562" y="130"/>
                    <a:pt x="3012" y="130"/>
                  </a:cubicBezTo>
                  <a:cubicBezTo>
                    <a:pt x="2429" y="162"/>
                    <a:pt x="1911" y="195"/>
                    <a:pt x="1457" y="227"/>
                  </a:cubicBezTo>
                  <a:cubicBezTo>
                    <a:pt x="583" y="260"/>
                    <a:pt x="0" y="324"/>
                    <a:pt x="0" y="324"/>
                  </a:cubicBezTo>
                  <a:lnTo>
                    <a:pt x="0" y="357"/>
                  </a:lnTo>
                  <a:cubicBezTo>
                    <a:pt x="0" y="357"/>
                    <a:pt x="583" y="389"/>
                    <a:pt x="1490" y="389"/>
                  </a:cubicBezTo>
                  <a:cubicBezTo>
                    <a:pt x="1911" y="389"/>
                    <a:pt x="2461" y="357"/>
                    <a:pt x="3012" y="357"/>
                  </a:cubicBezTo>
                  <a:cubicBezTo>
                    <a:pt x="3562" y="324"/>
                    <a:pt x="4145" y="292"/>
                    <a:pt x="4760" y="260"/>
                  </a:cubicBezTo>
                  <a:lnTo>
                    <a:pt x="9521" y="33"/>
                  </a:lnTo>
                  <a:lnTo>
                    <a:pt x="952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 name="Google Shape;2594;p64"/>
            <p:cNvSpPr/>
            <p:nvPr/>
          </p:nvSpPr>
          <p:spPr>
            <a:xfrm>
              <a:off x="3302375" y="1520475"/>
              <a:ext cx="78575" cy="57500"/>
            </a:xfrm>
            <a:custGeom>
              <a:avLst/>
              <a:gdLst/>
              <a:ahLst/>
              <a:cxnLst/>
              <a:rect l="l" t="t" r="r" b="b"/>
              <a:pathLst>
                <a:path w="3143" h="2300" extrusionOk="0">
                  <a:moveTo>
                    <a:pt x="1" y="1"/>
                  </a:moveTo>
                  <a:lnTo>
                    <a:pt x="1" y="33"/>
                  </a:lnTo>
                  <a:cubicBezTo>
                    <a:pt x="1" y="33"/>
                    <a:pt x="163" y="195"/>
                    <a:pt x="454" y="454"/>
                  </a:cubicBezTo>
                  <a:cubicBezTo>
                    <a:pt x="584" y="551"/>
                    <a:pt x="746" y="681"/>
                    <a:pt x="940" y="810"/>
                  </a:cubicBezTo>
                  <a:cubicBezTo>
                    <a:pt x="1102" y="940"/>
                    <a:pt x="1329" y="1102"/>
                    <a:pt x="1523" y="1231"/>
                  </a:cubicBezTo>
                  <a:cubicBezTo>
                    <a:pt x="2332" y="1782"/>
                    <a:pt x="3142" y="2300"/>
                    <a:pt x="3142" y="2300"/>
                  </a:cubicBezTo>
                  <a:cubicBezTo>
                    <a:pt x="3142" y="2300"/>
                    <a:pt x="2365" y="1684"/>
                    <a:pt x="1620" y="1102"/>
                  </a:cubicBezTo>
                  <a:cubicBezTo>
                    <a:pt x="1426" y="940"/>
                    <a:pt x="1231" y="810"/>
                    <a:pt x="1037" y="648"/>
                  </a:cubicBezTo>
                  <a:cubicBezTo>
                    <a:pt x="875" y="519"/>
                    <a:pt x="681" y="422"/>
                    <a:pt x="519" y="324"/>
                  </a:cubicBezTo>
                  <a:cubicBezTo>
                    <a:pt x="228" y="130"/>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 name="Google Shape;2595;p64"/>
            <p:cNvSpPr/>
            <p:nvPr/>
          </p:nvSpPr>
          <p:spPr>
            <a:xfrm>
              <a:off x="3295100" y="1538300"/>
              <a:ext cx="47800" cy="70450"/>
            </a:xfrm>
            <a:custGeom>
              <a:avLst/>
              <a:gdLst/>
              <a:ahLst/>
              <a:cxnLst/>
              <a:rect l="l" t="t" r="r" b="b"/>
              <a:pathLst>
                <a:path w="1912" h="2818" extrusionOk="0">
                  <a:moveTo>
                    <a:pt x="0" y="0"/>
                  </a:moveTo>
                  <a:cubicBezTo>
                    <a:pt x="0" y="0"/>
                    <a:pt x="98" y="194"/>
                    <a:pt x="260" y="486"/>
                  </a:cubicBezTo>
                  <a:cubicBezTo>
                    <a:pt x="324" y="615"/>
                    <a:pt x="421" y="777"/>
                    <a:pt x="519" y="939"/>
                  </a:cubicBezTo>
                  <a:cubicBezTo>
                    <a:pt x="648" y="1101"/>
                    <a:pt x="778" y="1295"/>
                    <a:pt x="875" y="1457"/>
                  </a:cubicBezTo>
                  <a:cubicBezTo>
                    <a:pt x="1393" y="2137"/>
                    <a:pt x="1879" y="2817"/>
                    <a:pt x="1879" y="2817"/>
                  </a:cubicBezTo>
                  <a:lnTo>
                    <a:pt x="1911" y="2817"/>
                  </a:lnTo>
                  <a:cubicBezTo>
                    <a:pt x="1911" y="2817"/>
                    <a:pt x="1458" y="2073"/>
                    <a:pt x="1037" y="1360"/>
                  </a:cubicBezTo>
                  <a:cubicBezTo>
                    <a:pt x="907" y="1166"/>
                    <a:pt x="810" y="1004"/>
                    <a:pt x="713" y="842"/>
                  </a:cubicBezTo>
                  <a:cubicBezTo>
                    <a:pt x="583" y="680"/>
                    <a:pt x="486" y="518"/>
                    <a:pt x="389" y="389"/>
                  </a:cubicBezTo>
                  <a:cubicBezTo>
                    <a:pt x="195" y="162"/>
                    <a:pt x="33"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 name="Google Shape;2596;p64"/>
            <p:cNvSpPr/>
            <p:nvPr/>
          </p:nvSpPr>
          <p:spPr>
            <a:xfrm>
              <a:off x="3274050" y="1539900"/>
              <a:ext cx="4875" cy="170850"/>
            </a:xfrm>
            <a:custGeom>
              <a:avLst/>
              <a:gdLst/>
              <a:ahLst/>
              <a:cxnLst/>
              <a:rect l="l" t="t" r="r" b="b"/>
              <a:pathLst>
                <a:path w="195" h="6834" extrusionOk="0">
                  <a:moveTo>
                    <a:pt x="65" y="1"/>
                  </a:moveTo>
                  <a:cubicBezTo>
                    <a:pt x="65" y="1"/>
                    <a:pt x="33" y="454"/>
                    <a:pt x="1" y="1069"/>
                  </a:cubicBezTo>
                  <a:cubicBezTo>
                    <a:pt x="1" y="1393"/>
                    <a:pt x="1" y="1782"/>
                    <a:pt x="1" y="2170"/>
                  </a:cubicBezTo>
                  <a:cubicBezTo>
                    <a:pt x="1" y="2591"/>
                    <a:pt x="33" y="3012"/>
                    <a:pt x="33" y="3433"/>
                  </a:cubicBezTo>
                  <a:cubicBezTo>
                    <a:pt x="98" y="5150"/>
                    <a:pt x="162" y="6834"/>
                    <a:pt x="162" y="6834"/>
                  </a:cubicBezTo>
                  <a:lnTo>
                    <a:pt x="195" y="6834"/>
                  </a:lnTo>
                  <a:lnTo>
                    <a:pt x="195" y="3433"/>
                  </a:lnTo>
                  <a:cubicBezTo>
                    <a:pt x="195" y="3012"/>
                    <a:pt x="195" y="2559"/>
                    <a:pt x="195" y="2170"/>
                  </a:cubicBezTo>
                  <a:cubicBezTo>
                    <a:pt x="195" y="1782"/>
                    <a:pt x="195" y="1393"/>
                    <a:pt x="162" y="1069"/>
                  </a:cubicBezTo>
                  <a:cubicBezTo>
                    <a:pt x="130" y="454"/>
                    <a:pt x="6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 name="Google Shape;2597;p64"/>
            <p:cNvSpPr/>
            <p:nvPr/>
          </p:nvSpPr>
          <p:spPr>
            <a:xfrm>
              <a:off x="3201200" y="1535850"/>
              <a:ext cx="58300" cy="66425"/>
            </a:xfrm>
            <a:custGeom>
              <a:avLst/>
              <a:gdLst/>
              <a:ahLst/>
              <a:cxnLst/>
              <a:rect l="l" t="t" r="r" b="b"/>
              <a:pathLst>
                <a:path w="2332" h="2657" extrusionOk="0">
                  <a:moveTo>
                    <a:pt x="2299" y="1"/>
                  </a:moveTo>
                  <a:cubicBezTo>
                    <a:pt x="2299" y="1"/>
                    <a:pt x="2137" y="130"/>
                    <a:pt x="1878" y="357"/>
                  </a:cubicBezTo>
                  <a:cubicBezTo>
                    <a:pt x="1781" y="487"/>
                    <a:pt x="1652" y="616"/>
                    <a:pt x="1522" y="778"/>
                  </a:cubicBezTo>
                  <a:cubicBezTo>
                    <a:pt x="1393" y="940"/>
                    <a:pt x="1231" y="1102"/>
                    <a:pt x="1101" y="1264"/>
                  </a:cubicBezTo>
                  <a:cubicBezTo>
                    <a:pt x="551" y="1944"/>
                    <a:pt x="0" y="2624"/>
                    <a:pt x="0" y="2624"/>
                  </a:cubicBezTo>
                  <a:lnTo>
                    <a:pt x="32" y="2656"/>
                  </a:lnTo>
                  <a:cubicBezTo>
                    <a:pt x="32" y="2656"/>
                    <a:pt x="648" y="2009"/>
                    <a:pt x="1231" y="1361"/>
                  </a:cubicBezTo>
                  <a:cubicBezTo>
                    <a:pt x="1393" y="1231"/>
                    <a:pt x="1522" y="1069"/>
                    <a:pt x="1652" y="908"/>
                  </a:cubicBezTo>
                  <a:cubicBezTo>
                    <a:pt x="1814" y="746"/>
                    <a:pt x="1911" y="616"/>
                    <a:pt x="2008" y="487"/>
                  </a:cubicBezTo>
                  <a:cubicBezTo>
                    <a:pt x="2202" y="195"/>
                    <a:pt x="2332" y="1"/>
                    <a:pt x="23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 name="Google Shape;2598;p64"/>
            <p:cNvSpPr/>
            <p:nvPr/>
          </p:nvSpPr>
          <p:spPr>
            <a:xfrm>
              <a:off x="3179325" y="1527775"/>
              <a:ext cx="67225" cy="30775"/>
            </a:xfrm>
            <a:custGeom>
              <a:avLst/>
              <a:gdLst/>
              <a:ahLst/>
              <a:cxnLst/>
              <a:rect l="l" t="t" r="r" b="b"/>
              <a:pathLst>
                <a:path w="2689" h="1231" extrusionOk="0">
                  <a:moveTo>
                    <a:pt x="2689" y="0"/>
                  </a:moveTo>
                  <a:lnTo>
                    <a:pt x="2689" y="0"/>
                  </a:lnTo>
                  <a:cubicBezTo>
                    <a:pt x="2688" y="0"/>
                    <a:pt x="2494" y="32"/>
                    <a:pt x="2235" y="130"/>
                  </a:cubicBezTo>
                  <a:cubicBezTo>
                    <a:pt x="2106" y="162"/>
                    <a:pt x="1944" y="227"/>
                    <a:pt x="1782" y="291"/>
                  </a:cubicBezTo>
                  <a:cubicBezTo>
                    <a:pt x="1652" y="356"/>
                    <a:pt x="1490" y="453"/>
                    <a:pt x="1296" y="551"/>
                  </a:cubicBezTo>
                  <a:cubicBezTo>
                    <a:pt x="648" y="874"/>
                    <a:pt x="1" y="1231"/>
                    <a:pt x="1" y="1231"/>
                  </a:cubicBezTo>
                  <a:cubicBezTo>
                    <a:pt x="1" y="1231"/>
                    <a:pt x="681" y="972"/>
                    <a:pt x="1361" y="680"/>
                  </a:cubicBezTo>
                  <a:cubicBezTo>
                    <a:pt x="1555" y="615"/>
                    <a:pt x="1717" y="551"/>
                    <a:pt x="1879" y="486"/>
                  </a:cubicBezTo>
                  <a:cubicBezTo>
                    <a:pt x="2041" y="421"/>
                    <a:pt x="2170" y="324"/>
                    <a:pt x="2300" y="259"/>
                  </a:cubicBezTo>
                  <a:cubicBezTo>
                    <a:pt x="2559" y="130"/>
                    <a:pt x="2688" y="0"/>
                    <a:pt x="26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 name="Google Shape;2599;p64"/>
            <p:cNvSpPr/>
            <p:nvPr/>
          </p:nvSpPr>
          <p:spPr>
            <a:xfrm>
              <a:off x="3034425" y="1498625"/>
              <a:ext cx="208075" cy="10100"/>
            </a:xfrm>
            <a:custGeom>
              <a:avLst/>
              <a:gdLst/>
              <a:ahLst/>
              <a:cxnLst/>
              <a:rect l="l" t="t" r="r" b="b"/>
              <a:pathLst>
                <a:path w="8323" h="404" extrusionOk="0">
                  <a:moveTo>
                    <a:pt x="0" y="0"/>
                  </a:moveTo>
                  <a:lnTo>
                    <a:pt x="0" y="33"/>
                  </a:lnTo>
                  <a:cubicBezTo>
                    <a:pt x="0" y="33"/>
                    <a:pt x="2073" y="162"/>
                    <a:pt x="4145" y="292"/>
                  </a:cubicBezTo>
                  <a:cubicBezTo>
                    <a:pt x="4663" y="324"/>
                    <a:pt x="5181" y="324"/>
                    <a:pt x="5700" y="356"/>
                  </a:cubicBezTo>
                  <a:cubicBezTo>
                    <a:pt x="6185" y="389"/>
                    <a:pt x="6639" y="389"/>
                    <a:pt x="7027" y="389"/>
                  </a:cubicBezTo>
                  <a:cubicBezTo>
                    <a:pt x="7286" y="400"/>
                    <a:pt x="7517" y="403"/>
                    <a:pt x="7709" y="403"/>
                  </a:cubicBezTo>
                  <a:cubicBezTo>
                    <a:pt x="8092" y="403"/>
                    <a:pt x="8323" y="389"/>
                    <a:pt x="8323" y="389"/>
                  </a:cubicBezTo>
                  <a:lnTo>
                    <a:pt x="8323" y="356"/>
                  </a:lnTo>
                  <a:cubicBezTo>
                    <a:pt x="8323" y="356"/>
                    <a:pt x="7804" y="292"/>
                    <a:pt x="7027" y="227"/>
                  </a:cubicBezTo>
                  <a:cubicBezTo>
                    <a:pt x="6639" y="227"/>
                    <a:pt x="6185" y="195"/>
                    <a:pt x="5700" y="162"/>
                  </a:cubicBezTo>
                  <a:cubicBezTo>
                    <a:pt x="5214" y="130"/>
                    <a:pt x="4696" y="130"/>
                    <a:pt x="4178" y="130"/>
                  </a:cubicBez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Shape 2603"/>
        <p:cNvGrpSpPr/>
        <p:nvPr/>
      </p:nvGrpSpPr>
      <p:grpSpPr>
        <a:xfrm>
          <a:off x="0" y="0"/>
          <a:ext cx="0" cy="0"/>
          <a:chOff x="0" y="0"/>
          <a:chExt cx="0" cy="0"/>
        </a:xfrm>
      </p:grpSpPr>
      <p:sp>
        <p:nvSpPr>
          <p:cNvPr id="2604" name="Google Shape;2604;p65"/>
          <p:cNvSpPr txBox="1">
            <a:spLocks noGrp="1"/>
          </p:cNvSpPr>
          <p:nvPr>
            <p:ph type="title"/>
          </p:nvPr>
        </p:nvSpPr>
        <p:spPr>
          <a:xfrm>
            <a:off x="713100" y="539400"/>
            <a:ext cx="77178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FRÜHERE EREIGNISSE</a:t>
            </a:r>
            <a:endParaRPr/>
          </a:p>
        </p:txBody>
      </p:sp>
      <p:sp>
        <p:nvSpPr>
          <p:cNvPr id="2605" name="Google Shape;2605;p65"/>
          <p:cNvSpPr txBox="1">
            <a:spLocks noGrp="1"/>
          </p:cNvSpPr>
          <p:nvPr>
            <p:ph type="subTitle" idx="1"/>
          </p:nvPr>
        </p:nvSpPr>
        <p:spPr>
          <a:xfrm>
            <a:off x="707825" y="3008583"/>
            <a:ext cx="2377200" cy="4005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ERIK LEE</a:t>
            </a:r>
            <a:endParaRPr/>
          </a:p>
        </p:txBody>
      </p:sp>
      <p:sp>
        <p:nvSpPr>
          <p:cNvPr id="2606" name="Google Shape;2606;p65"/>
          <p:cNvSpPr txBox="1">
            <a:spLocks noGrp="1"/>
          </p:cNvSpPr>
          <p:nvPr>
            <p:ph type="subTitle" idx="2"/>
          </p:nvPr>
        </p:nvSpPr>
        <p:spPr>
          <a:xfrm>
            <a:off x="707825" y="3409083"/>
            <a:ext cx="2377200" cy="7836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“Er ist auch das viertgrößte Objekt nach Durchmesser im Sonnensystem”</a:t>
            </a:r>
            <a:endParaRPr/>
          </a:p>
        </p:txBody>
      </p:sp>
      <p:sp>
        <p:nvSpPr>
          <p:cNvPr id="2607" name="Google Shape;2607;p65"/>
          <p:cNvSpPr txBox="1">
            <a:spLocks noGrp="1"/>
          </p:cNvSpPr>
          <p:nvPr>
            <p:ph type="subTitle" idx="3"/>
          </p:nvPr>
        </p:nvSpPr>
        <p:spPr>
          <a:xfrm>
            <a:off x="6053700" y="3008583"/>
            <a:ext cx="2377200" cy="4005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TOM PATERSON</a:t>
            </a:r>
            <a:endParaRPr/>
          </a:p>
        </p:txBody>
      </p:sp>
      <p:sp>
        <p:nvSpPr>
          <p:cNvPr id="2608" name="Google Shape;2608;p65"/>
          <p:cNvSpPr txBox="1">
            <a:spLocks noGrp="1"/>
          </p:cNvSpPr>
          <p:nvPr>
            <p:ph type="subTitle" idx="4"/>
          </p:nvPr>
        </p:nvSpPr>
        <p:spPr>
          <a:xfrm>
            <a:off x="6053700" y="3409083"/>
            <a:ext cx="2377200" cy="7836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“Venus hat einen schönen Namen und ist der zweite Planet von der Sonne”</a:t>
            </a:r>
            <a:endParaRPr/>
          </a:p>
        </p:txBody>
      </p:sp>
      <p:sp>
        <p:nvSpPr>
          <p:cNvPr id="2609" name="Google Shape;2609;p65"/>
          <p:cNvSpPr txBox="1">
            <a:spLocks noGrp="1"/>
          </p:cNvSpPr>
          <p:nvPr>
            <p:ph type="subTitle" idx="5"/>
          </p:nvPr>
        </p:nvSpPr>
        <p:spPr>
          <a:xfrm>
            <a:off x="3380643" y="3008586"/>
            <a:ext cx="2377200" cy="4005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LEA MORGAN</a:t>
            </a:r>
            <a:endParaRPr/>
          </a:p>
        </p:txBody>
      </p:sp>
      <p:sp>
        <p:nvSpPr>
          <p:cNvPr id="2610" name="Google Shape;2610;p65"/>
          <p:cNvSpPr txBox="1">
            <a:spLocks noGrp="1"/>
          </p:cNvSpPr>
          <p:nvPr>
            <p:ph type="subTitle" idx="6"/>
          </p:nvPr>
        </p:nvSpPr>
        <p:spPr>
          <a:xfrm>
            <a:off x="3380643" y="3409086"/>
            <a:ext cx="2377200" cy="7836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“Saturn besteht hauptsächlich aus Wasserstoff und Helium”</a:t>
            </a:r>
            <a:endParaRPr/>
          </a:p>
        </p:txBody>
      </p:sp>
      <p:cxnSp>
        <p:nvCxnSpPr>
          <p:cNvPr id="2611" name="Google Shape;2611;p65"/>
          <p:cNvCxnSpPr/>
          <p:nvPr/>
        </p:nvCxnSpPr>
        <p:spPr>
          <a:xfrm>
            <a:off x="2393650" y="1111125"/>
            <a:ext cx="4351200" cy="0"/>
          </a:xfrm>
          <a:prstGeom prst="straightConnector1">
            <a:avLst/>
          </a:prstGeom>
          <a:noFill/>
          <a:ln w="19050" cap="flat" cmpd="sng">
            <a:solidFill>
              <a:schemeClr val="dk1"/>
            </a:solidFill>
            <a:prstDash val="solid"/>
            <a:round/>
            <a:headEnd type="none" w="med" len="med"/>
            <a:tailEnd type="none" w="med" len="med"/>
          </a:ln>
        </p:spPr>
      </p:cxnSp>
      <p:grpSp>
        <p:nvGrpSpPr>
          <p:cNvPr id="2612" name="Google Shape;2612;p65"/>
          <p:cNvGrpSpPr/>
          <p:nvPr/>
        </p:nvGrpSpPr>
        <p:grpSpPr>
          <a:xfrm>
            <a:off x="618763" y="599425"/>
            <a:ext cx="736750" cy="709200"/>
            <a:chOff x="1426600" y="736000"/>
            <a:chExt cx="736750" cy="709200"/>
          </a:xfrm>
        </p:grpSpPr>
        <p:sp>
          <p:nvSpPr>
            <p:cNvPr id="2613" name="Google Shape;2613;p65"/>
            <p:cNvSpPr/>
            <p:nvPr/>
          </p:nvSpPr>
          <p:spPr>
            <a:xfrm>
              <a:off x="1611200" y="1094650"/>
              <a:ext cx="123075" cy="31600"/>
            </a:xfrm>
            <a:custGeom>
              <a:avLst/>
              <a:gdLst/>
              <a:ahLst/>
              <a:cxnLst/>
              <a:rect l="l" t="t" r="r" b="b"/>
              <a:pathLst>
                <a:path w="4923" h="1264" extrusionOk="0">
                  <a:moveTo>
                    <a:pt x="0" y="0"/>
                  </a:moveTo>
                  <a:lnTo>
                    <a:pt x="0" y="33"/>
                  </a:lnTo>
                  <a:cubicBezTo>
                    <a:pt x="0" y="33"/>
                    <a:pt x="1231" y="389"/>
                    <a:pt x="2461" y="713"/>
                  </a:cubicBezTo>
                  <a:cubicBezTo>
                    <a:pt x="2753" y="810"/>
                    <a:pt x="3044" y="907"/>
                    <a:pt x="3335" y="972"/>
                  </a:cubicBezTo>
                  <a:cubicBezTo>
                    <a:pt x="3627" y="1036"/>
                    <a:pt x="3918" y="1101"/>
                    <a:pt x="4145" y="1134"/>
                  </a:cubicBezTo>
                  <a:cubicBezTo>
                    <a:pt x="4598" y="1231"/>
                    <a:pt x="4922" y="1263"/>
                    <a:pt x="4922" y="1263"/>
                  </a:cubicBezTo>
                  <a:cubicBezTo>
                    <a:pt x="4922" y="1263"/>
                    <a:pt x="4631" y="1134"/>
                    <a:pt x="4177" y="1004"/>
                  </a:cubicBezTo>
                  <a:cubicBezTo>
                    <a:pt x="3951" y="907"/>
                    <a:pt x="3692" y="842"/>
                    <a:pt x="3400" y="777"/>
                  </a:cubicBezTo>
                  <a:cubicBezTo>
                    <a:pt x="3109" y="713"/>
                    <a:pt x="2785" y="648"/>
                    <a:pt x="2494" y="551"/>
                  </a:cubicBezTo>
                  <a:cubicBezTo>
                    <a:pt x="1263" y="292"/>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 name="Google Shape;2614;p65"/>
            <p:cNvSpPr/>
            <p:nvPr/>
          </p:nvSpPr>
          <p:spPr>
            <a:xfrm>
              <a:off x="1674325" y="995875"/>
              <a:ext cx="71275" cy="106075"/>
            </a:xfrm>
            <a:custGeom>
              <a:avLst/>
              <a:gdLst/>
              <a:ahLst/>
              <a:cxnLst/>
              <a:rect l="l" t="t" r="r" b="b"/>
              <a:pathLst>
                <a:path w="2851" h="4243" extrusionOk="0">
                  <a:moveTo>
                    <a:pt x="1" y="0"/>
                  </a:moveTo>
                  <a:cubicBezTo>
                    <a:pt x="1" y="0"/>
                    <a:pt x="681" y="1069"/>
                    <a:pt x="1361" y="2170"/>
                  </a:cubicBezTo>
                  <a:cubicBezTo>
                    <a:pt x="1555" y="2429"/>
                    <a:pt x="1717" y="2688"/>
                    <a:pt x="1879" y="2947"/>
                  </a:cubicBezTo>
                  <a:cubicBezTo>
                    <a:pt x="2041" y="3206"/>
                    <a:pt x="2203" y="3433"/>
                    <a:pt x="2332" y="3627"/>
                  </a:cubicBezTo>
                  <a:cubicBezTo>
                    <a:pt x="2624" y="3984"/>
                    <a:pt x="2851" y="4243"/>
                    <a:pt x="2851" y="4243"/>
                  </a:cubicBezTo>
                  <a:lnTo>
                    <a:pt x="2851" y="4210"/>
                  </a:lnTo>
                  <a:cubicBezTo>
                    <a:pt x="2851" y="4210"/>
                    <a:pt x="2721" y="3919"/>
                    <a:pt x="2494" y="3530"/>
                  </a:cubicBezTo>
                  <a:cubicBezTo>
                    <a:pt x="2365" y="3303"/>
                    <a:pt x="2203" y="3077"/>
                    <a:pt x="2041" y="2818"/>
                  </a:cubicBezTo>
                  <a:cubicBezTo>
                    <a:pt x="1879" y="2591"/>
                    <a:pt x="1685" y="2332"/>
                    <a:pt x="1491" y="2073"/>
                  </a:cubicBezTo>
                  <a:lnTo>
                    <a:pt x="3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 name="Google Shape;2615;p65"/>
            <p:cNvSpPr/>
            <p:nvPr/>
          </p:nvSpPr>
          <p:spPr>
            <a:xfrm>
              <a:off x="1773900" y="736000"/>
              <a:ext cx="6525" cy="374850"/>
            </a:xfrm>
            <a:custGeom>
              <a:avLst/>
              <a:gdLst/>
              <a:ahLst/>
              <a:cxnLst/>
              <a:rect l="l" t="t" r="r" b="b"/>
              <a:pathLst>
                <a:path w="261" h="14994" extrusionOk="0">
                  <a:moveTo>
                    <a:pt x="228" y="1"/>
                  </a:moveTo>
                  <a:cubicBezTo>
                    <a:pt x="228" y="1"/>
                    <a:pt x="163" y="3725"/>
                    <a:pt x="98" y="7481"/>
                  </a:cubicBezTo>
                  <a:cubicBezTo>
                    <a:pt x="33" y="9359"/>
                    <a:pt x="1" y="11237"/>
                    <a:pt x="33" y="12630"/>
                  </a:cubicBezTo>
                  <a:cubicBezTo>
                    <a:pt x="33" y="14055"/>
                    <a:pt x="66" y="14994"/>
                    <a:pt x="66" y="14994"/>
                  </a:cubicBezTo>
                  <a:lnTo>
                    <a:pt x="98" y="14994"/>
                  </a:lnTo>
                  <a:cubicBezTo>
                    <a:pt x="98" y="14994"/>
                    <a:pt x="163" y="14055"/>
                    <a:pt x="195" y="12630"/>
                  </a:cubicBezTo>
                  <a:cubicBezTo>
                    <a:pt x="228" y="11237"/>
                    <a:pt x="260" y="9359"/>
                    <a:pt x="260" y="7481"/>
                  </a:cubicBezTo>
                  <a:lnTo>
                    <a:pt x="26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 name="Google Shape;2616;p65"/>
            <p:cNvSpPr/>
            <p:nvPr/>
          </p:nvSpPr>
          <p:spPr>
            <a:xfrm>
              <a:off x="1800625" y="982100"/>
              <a:ext cx="89075" cy="136050"/>
            </a:xfrm>
            <a:custGeom>
              <a:avLst/>
              <a:gdLst/>
              <a:ahLst/>
              <a:cxnLst/>
              <a:rect l="l" t="t" r="r" b="b"/>
              <a:pathLst>
                <a:path w="3563" h="5442" extrusionOk="0">
                  <a:moveTo>
                    <a:pt x="3530" y="1"/>
                  </a:moveTo>
                  <a:cubicBezTo>
                    <a:pt x="3530" y="1"/>
                    <a:pt x="2624" y="1329"/>
                    <a:pt x="1717" y="2689"/>
                  </a:cubicBezTo>
                  <a:cubicBezTo>
                    <a:pt x="1490" y="3013"/>
                    <a:pt x="1264" y="3336"/>
                    <a:pt x="1037" y="3660"/>
                  </a:cubicBezTo>
                  <a:cubicBezTo>
                    <a:pt x="843" y="3984"/>
                    <a:pt x="648" y="4275"/>
                    <a:pt x="486" y="4535"/>
                  </a:cubicBezTo>
                  <a:cubicBezTo>
                    <a:pt x="163" y="5085"/>
                    <a:pt x="1" y="5441"/>
                    <a:pt x="1" y="5441"/>
                  </a:cubicBezTo>
                  <a:cubicBezTo>
                    <a:pt x="1" y="5441"/>
                    <a:pt x="260" y="5117"/>
                    <a:pt x="616" y="4632"/>
                  </a:cubicBezTo>
                  <a:cubicBezTo>
                    <a:pt x="810" y="4373"/>
                    <a:pt x="1005" y="4081"/>
                    <a:pt x="1199" y="3790"/>
                  </a:cubicBezTo>
                  <a:cubicBezTo>
                    <a:pt x="1425" y="3466"/>
                    <a:pt x="1620" y="3110"/>
                    <a:pt x="1846" y="2753"/>
                  </a:cubicBezTo>
                  <a:cubicBezTo>
                    <a:pt x="2688" y="1393"/>
                    <a:pt x="3563" y="1"/>
                    <a:pt x="35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 name="Google Shape;2617;p65"/>
            <p:cNvSpPr/>
            <p:nvPr/>
          </p:nvSpPr>
          <p:spPr>
            <a:xfrm>
              <a:off x="1814400" y="1076825"/>
              <a:ext cx="120650" cy="52650"/>
            </a:xfrm>
            <a:custGeom>
              <a:avLst/>
              <a:gdLst/>
              <a:ahLst/>
              <a:cxnLst/>
              <a:rect l="l" t="t" r="r" b="b"/>
              <a:pathLst>
                <a:path w="4826" h="2106" extrusionOk="0">
                  <a:moveTo>
                    <a:pt x="4825" y="1"/>
                  </a:moveTo>
                  <a:lnTo>
                    <a:pt x="2396" y="972"/>
                  </a:lnTo>
                  <a:cubicBezTo>
                    <a:pt x="2073" y="1102"/>
                    <a:pt x="1781" y="1231"/>
                    <a:pt x="1490" y="1328"/>
                  </a:cubicBezTo>
                  <a:cubicBezTo>
                    <a:pt x="1198" y="1458"/>
                    <a:pt x="939" y="1587"/>
                    <a:pt x="713" y="1685"/>
                  </a:cubicBezTo>
                  <a:cubicBezTo>
                    <a:pt x="292" y="1911"/>
                    <a:pt x="0" y="2073"/>
                    <a:pt x="0" y="2073"/>
                  </a:cubicBezTo>
                  <a:lnTo>
                    <a:pt x="0" y="2106"/>
                  </a:lnTo>
                  <a:cubicBezTo>
                    <a:pt x="0" y="2106"/>
                    <a:pt x="324" y="2008"/>
                    <a:pt x="777" y="1847"/>
                  </a:cubicBezTo>
                  <a:cubicBezTo>
                    <a:pt x="1004" y="1749"/>
                    <a:pt x="1295" y="1652"/>
                    <a:pt x="1555" y="1523"/>
                  </a:cubicBezTo>
                  <a:cubicBezTo>
                    <a:pt x="1846" y="1393"/>
                    <a:pt x="2137" y="1264"/>
                    <a:pt x="2461" y="1134"/>
                  </a:cubicBezTo>
                  <a:cubicBezTo>
                    <a:pt x="3627" y="584"/>
                    <a:pt x="4825" y="33"/>
                    <a:pt x="4825" y="33"/>
                  </a:cubicBezTo>
                  <a:lnTo>
                    <a:pt x="482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 name="Google Shape;2618;p65"/>
            <p:cNvSpPr/>
            <p:nvPr/>
          </p:nvSpPr>
          <p:spPr>
            <a:xfrm>
              <a:off x="1817625" y="1135925"/>
              <a:ext cx="345725" cy="12175"/>
            </a:xfrm>
            <a:custGeom>
              <a:avLst/>
              <a:gdLst/>
              <a:ahLst/>
              <a:cxnLst/>
              <a:rect l="l" t="t" r="r" b="b"/>
              <a:pathLst>
                <a:path w="13829" h="487" extrusionOk="0">
                  <a:moveTo>
                    <a:pt x="13828" y="1"/>
                  </a:moveTo>
                  <a:cubicBezTo>
                    <a:pt x="13828" y="1"/>
                    <a:pt x="10395" y="65"/>
                    <a:pt x="6931" y="163"/>
                  </a:cubicBezTo>
                  <a:cubicBezTo>
                    <a:pt x="5182" y="195"/>
                    <a:pt x="3466" y="260"/>
                    <a:pt x="2170" y="325"/>
                  </a:cubicBezTo>
                  <a:cubicBezTo>
                    <a:pt x="875" y="389"/>
                    <a:pt x="1" y="454"/>
                    <a:pt x="1" y="454"/>
                  </a:cubicBezTo>
                  <a:lnTo>
                    <a:pt x="1" y="486"/>
                  </a:lnTo>
                  <a:lnTo>
                    <a:pt x="2170" y="486"/>
                  </a:lnTo>
                  <a:cubicBezTo>
                    <a:pt x="3466" y="454"/>
                    <a:pt x="5182" y="389"/>
                    <a:pt x="6931" y="325"/>
                  </a:cubicBezTo>
                  <a:cubicBezTo>
                    <a:pt x="10396" y="163"/>
                    <a:pt x="13828" y="1"/>
                    <a:pt x="13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 name="Google Shape;2619;p65"/>
            <p:cNvSpPr/>
            <p:nvPr/>
          </p:nvSpPr>
          <p:spPr>
            <a:xfrm>
              <a:off x="1814400" y="1169925"/>
              <a:ext cx="114175" cy="83425"/>
            </a:xfrm>
            <a:custGeom>
              <a:avLst/>
              <a:gdLst/>
              <a:ahLst/>
              <a:cxnLst/>
              <a:rect l="l" t="t" r="r" b="b"/>
              <a:pathLst>
                <a:path w="4567" h="3337" extrusionOk="0">
                  <a:moveTo>
                    <a:pt x="0" y="1"/>
                  </a:moveTo>
                  <a:cubicBezTo>
                    <a:pt x="0" y="1"/>
                    <a:pt x="259" y="260"/>
                    <a:pt x="680" y="584"/>
                  </a:cubicBezTo>
                  <a:cubicBezTo>
                    <a:pt x="874" y="746"/>
                    <a:pt x="1134" y="940"/>
                    <a:pt x="1393" y="1134"/>
                  </a:cubicBezTo>
                  <a:cubicBezTo>
                    <a:pt x="1652" y="1328"/>
                    <a:pt x="1943" y="1523"/>
                    <a:pt x="2235" y="1717"/>
                  </a:cubicBezTo>
                  <a:cubicBezTo>
                    <a:pt x="3400" y="2527"/>
                    <a:pt x="4566" y="3336"/>
                    <a:pt x="4566" y="3336"/>
                  </a:cubicBezTo>
                  <a:lnTo>
                    <a:pt x="4566" y="3304"/>
                  </a:lnTo>
                  <a:lnTo>
                    <a:pt x="2332" y="1588"/>
                  </a:lnTo>
                  <a:cubicBezTo>
                    <a:pt x="2040" y="1393"/>
                    <a:pt x="1781" y="1167"/>
                    <a:pt x="1522" y="972"/>
                  </a:cubicBezTo>
                  <a:cubicBezTo>
                    <a:pt x="1231" y="778"/>
                    <a:pt x="972" y="584"/>
                    <a:pt x="777" y="454"/>
                  </a:cubicBezTo>
                  <a:cubicBezTo>
                    <a:pt x="324" y="163"/>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 name="Google Shape;2620;p65"/>
            <p:cNvSpPr/>
            <p:nvPr/>
          </p:nvSpPr>
          <p:spPr>
            <a:xfrm>
              <a:off x="1804675" y="1195025"/>
              <a:ext cx="68025" cy="102025"/>
            </a:xfrm>
            <a:custGeom>
              <a:avLst/>
              <a:gdLst/>
              <a:ahLst/>
              <a:cxnLst/>
              <a:rect l="l" t="t" r="r" b="b"/>
              <a:pathLst>
                <a:path w="2721" h="4081" extrusionOk="0">
                  <a:moveTo>
                    <a:pt x="1" y="1"/>
                  </a:moveTo>
                  <a:cubicBezTo>
                    <a:pt x="1" y="1"/>
                    <a:pt x="130" y="292"/>
                    <a:pt x="357" y="681"/>
                  </a:cubicBezTo>
                  <a:cubicBezTo>
                    <a:pt x="486" y="875"/>
                    <a:pt x="616" y="1102"/>
                    <a:pt x="778" y="1361"/>
                  </a:cubicBezTo>
                  <a:cubicBezTo>
                    <a:pt x="940" y="1587"/>
                    <a:pt x="1134" y="1846"/>
                    <a:pt x="1296" y="2073"/>
                  </a:cubicBezTo>
                  <a:lnTo>
                    <a:pt x="2721" y="4081"/>
                  </a:lnTo>
                  <a:cubicBezTo>
                    <a:pt x="2721" y="4081"/>
                    <a:pt x="2073" y="3045"/>
                    <a:pt x="1425" y="2008"/>
                  </a:cubicBezTo>
                  <a:cubicBezTo>
                    <a:pt x="1263" y="1749"/>
                    <a:pt x="1102" y="1490"/>
                    <a:pt x="972" y="1231"/>
                  </a:cubicBezTo>
                  <a:cubicBezTo>
                    <a:pt x="810" y="1005"/>
                    <a:pt x="648" y="778"/>
                    <a:pt x="486" y="584"/>
                  </a:cubicBezTo>
                  <a:cubicBezTo>
                    <a:pt x="227" y="227"/>
                    <a:pt x="33" y="1"/>
                    <a:pt x="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 name="Google Shape;2621;p65"/>
            <p:cNvSpPr/>
            <p:nvPr/>
          </p:nvSpPr>
          <p:spPr>
            <a:xfrm>
              <a:off x="1774725" y="1198275"/>
              <a:ext cx="5700" cy="246925"/>
            </a:xfrm>
            <a:custGeom>
              <a:avLst/>
              <a:gdLst/>
              <a:ahLst/>
              <a:cxnLst/>
              <a:rect l="l" t="t" r="r" b="b"/>
              <a:pathLst>
                <a:path w="228" h="9877" extrusionOk="0">
                  <a:moveTo>
                    <a:pt x="33" y="0"/>
                  </a:moveTo>
                  <a:cubicBezTo>
                    <a:pt x="33" y="0"/>
                    <a:pt x="0" y="615"/>
                    <a:pt x="0" y="1522"/>
                  </a:cubicBezTo>
                  <a:cubicBezTo>
                    <a:pt x="0" y="2008"/>
                    <a:pt x="0" y="2526"/>
                    <a:pt x="0" y="3109"/>
                  </a:cubicBezTo>
                  <a:cubicBezTo>
                    <a:pt x="0" y="3692"/>
                    <a:pt x="33" y="4307"/>
                    <a:pt x="65" y="4955"/>
                  </a:cubicBezTo>
                  <a:lnTo>
                    <a:pt x="195" y="9877"/>
                  </a:lnTo>
                  <a:lnTo>
                    <a:pt x="227" y="9877"/>
                  </a:lnTo>
                  <a:lnTo>
                    <a:pt x="227" y="4922"/>
                  </a:lnTo>
                  <a:cubicBezTo>
                    <a:pt x="195" y="4307"/>
                    <a:pt x="195" y="3692"/>
                    <a:pt x="195" y="3109"/>
                  </a:cubicBezTo>
                  <a:cubicBezTo>
                    <a:pt x="195" y="2526"/>
                    <a:pt x="162" y="2008"/>
                    <a:pt x="162" y="1522"/>
                  </a:cubicBezTo>
                  <a:cubicBezTo>
                    <a:pt x="130" y="615"/>
                    <a:pt x="65"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 name="Google Shape;2622;p65"/>
            <p:cNvSpPr/>
            <p:nvPr/>
          </p:nvSpPr>
          <p:spPr>
            <a:xfrm>
              <a:off x="1668675" y="1191800"/>
              <a:ext cx="83400" cy="95550"/>
            </a:xfrm>
            <a:custGeom>
              <a:avLst/>
              <a:gdLst/>
              <a:ahLst/>
              <a:cxnLst/>
              <a:rect l="l" t="t" r="r" b="b"/>
              <a:pathLst>
                <a:path w="3336" h="3822" extrusionOk="0">
                  <a:moveTo>
                    <a:pt x="3303" y="0"/>
                  </a:moveTo>
                  <a:cubicBezTo>
                    <a:pt x="3303" y="0"/>
                    <a:pt x="3077" y="194"/>
                    <a:pt x="2753" y="551"/>
                  </a:cubicBezTo>
                  <a:cubicBezTo>
                    <a:pt x="2591" y="713"/>
                    <a:pt x="2397" y="907"/>
                    <a:pt x="2202" y="1134"/>
                  </a:cubicBezTo>
                  <a:cubicBezTo>
                    <a:pt x="2008" y="1360"/>
                    <a:pt x="1814" y="1619"/>
                    <a:pt x="1587" y="1846"/>
                  </a:cubicBezTo>
                  <a:cubicBezTo>
                    <a:pt x="810" y="2850"/>
                    <a:pt x="0" y="3821"/>
                    <a:pt x="0" y="3821"/>
                  </a:cubicBezTo>
                  <a:cubicBezTo>
                    <a:pt x="0" y="3821"/>
                    <a:pt x="875" y="2882"/>
                    <a:pt x="1717" y="1975"/>
                  </a:cubicBezTo>
                  <a:cubicBezTo>
                    <a:pt x="1943" y="1716"/>
                    <a:pt x="2137" y="1490"/>
                    <a:pt x="2364" y="1295"/>
                  </a:cubicBezTo>
                  <a:cubicBezTo>
                    <a:pt x="2558" y="1069"/>
                    <a:pt x="2720" y="842"/>
                    <a:pt x="2882" y="648"/>
                  </a:cubicBezTo>
                  <a:cubicBezTo>
                    <a:pt x="3141" y="292"/>
                    <a:pt x="3336" y="0"/>
                    <a:pt x="33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 name="Google Shape;2623;p65"/>
            <p:cNvSpPr/>
            <p:nvPr/>
          </p:nvSpPr>
          <p:spPr>
            <a:xfrm>
              <a:off x="1635475" y="1179650"/>
              <a:ext cx="98800" cy="45350"/>
            </a:xfrm>
            <a:custGeom>
              <a:avLst/>
              <a:gdLst/>
              <a:ahLst/>
              <a:cxnLst/>
              <a:rect l="l" t="t" r="r" b="b"/>
              <a:pathLst>
                <a:path w="3952" h="1814" extrusionOk="0">
                  <a:moveTo>
                    <a:pt x="3919" y="0"/>
                  </a:moveTo>
                  <a:cubicBezTo>
                    <a:pt x="3919" y="0"/>
                    <a:pt x="3660" y="65"/>
                    <a:pt x="3304" y="195"/>
                  </a:cubicBezTo>
                  <a:cubicBezTo>
                    <a:pt x="3109" y="292"/>
                    <a:pt x="2883" y="357"/>
                    <a:pt x="2656" y="486"/>
                  </a:cubicBezTo>
                  <a:cubicBezTo>
                    <a:pt x="2429" y="583"/>
                    <a:pt x="2170" y="713"/>
                    <a:pt x="1943" y="842"/>
                  </a:cubicBezTo>
                  <a:cubicBezTo>
                    <a:pt x="972" y="1296"/>
                    <a:pt x="1" y="1781"/>
                    <a:pt x="1" y="1781"/>
                  </a:cubicBezTo>
                  <a:lnTo>
                    <a:pt x="33" y="1814"/>
                  </a:lnTo>
                  <a:cubicBezTo>
                    <a:pt x="33" y="1814"/>
                    <a:pt x="1037" y="1393"/>
                    <a:pt x="2008" y="972"/>
                  </a:cubicBezTo>
                  <a:cubicBezTo>
                    <a:pt x="2267" y="875"/>
                    <a:pt x="2494" y="778"/>
                    <a:pt x="2753" y="680"/>
                  </a:cubicBezTo>
                  <a:cubicBezTo>
                    <a:pt x="2980" y="551"/>
                    <a:pt x="3174" y="454"/>
                    <a:pt x="3368" y="357"/>
                  </a:cubicBezTo>
                  <a:cubicBezTo>
                    <a:pt x="3725" y="162"/>
                    <a:pt x="3951" y="0"/>
                    <a:pt x="39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 name="Google Shape;2624;p65"/>
            <p:cNvSpPr/>
            <p:nvPr/>
          </p:nvSpPr>
          <p:spPr>
            <a:xfrm>
              <a:off x="1426600" y="1137550"/>
              <a:ext cx="301200" cy="14150"/>
            </a:xfrm>
            <a:custGeom>
              <a:avLst/>
              <a:gdLst/>
              <a:ahLst/>
              <a:cxnLst/>
              <a:rect l="l" t="t" r="r" b="b"/>
              <a:pathLst>
                <a:path w="12048" h="566" extrusionOk="0">
                  <a:moveTo>
                    <a:pt x="1" y="0"/>
                  </a:moveTo>
                  <a:lnTo>
                    <a:pt x="1" y="33"/>
                  </a:lnTo>
                  <a:cubicBezTo>
                    <a:pt x="1" y="33"/>
                    <a:pt x="3012" y="195"/>
                    <a:pt x="6024" y="357"/>
                  </a:cubicBezTo>
                  <a:cubicBezTo>
                    <a:pt x="7514" y="454"/>
                    <a:pt x="9036" y="519"/>
                    <a:pt x="10169" y="551"/>
                  </a:cubicBezTo>
                  <a:cubicBezTo>
                    <a:pt x="10547" y="562"/>
                    <a:pt x="10881" y="565"/>
                    <a:pt x="11160" y="565"/>
                  </a:cubicBezTo>
                  <a:cubicBezTo>
                    <a:pt x="11716" y="565"/>
                    <a:pt x="12047" y="551"/>
                    <a:pt x="12047" y="551"/>
                  </a:cubicBezTo>
                  <a:cubicBezTo>
                    <a:pt x="12047" y="551"/>
                    <a:pt x="11302" y="454"/>
                    <a:pt x="10169" y="389"/>
                  </a:cubicBezTo>
                  <a:cubicBezTo>
                    <a:pt x="9036" y="292"/>
                    <a:pt x="7514" y="260"/>
                    <a:pt x="6024" y="195"/>
                  </a:cubicBez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25" name="Google Shape;2625;p65"/>
          <p:cNvGrpSpPr/>
          <p:nvPr/>
        </p:nvGrpSpPr>
        <p:grpSpPr>
          <a:xfrm>
            <a:off x="7922475" y="539391"/>
            <a:ext cx="508425" cy="489000"/>
            <a:chOff x="3034425" y="1221750"/>
            <a:chExt cx="508425" cy="489000"/>
          </a:xfrm>
        </p:grpSpPr>
        <p:sp>
          <p:nvSpPr>
            <p:cNvPr id="2626" name="Google Shape;2626;p65"/>
            <p:cNvSpPr/>
            <p:nvPr/>
          </p:nvSpPr>
          <p:spPr>
            <a:xfrm>
              <a:off x="3162325" y="1469475"/>
              <a:ext cx="85025" cy="21875"/>
            </a:xfrm>
            <a:custGeom>
              <a:avLst/>
              <a:gdLst/>
              <a:ahLst/>
              <a:cxnLst/>
              <a:rect l="l" t="t" r="r" b="b"/>
              <a:pathLst>
                <a:path w="3401" h="875" extrusionOk="0">
                  <a:moveTo>
                    <a:pt x="1" y="0"/>
                  </a:moveTo>
                  <a:cubicBezTo>
                    <a:pt x="1" y="0"/>
                    <a:pt x="843" y="260"/>
                    <a:pt x="1685" y="519"/>
                  </a:cubicBezTo>
                  <a:cubicBezTo>
                    <a:pt x="1879" y="551"/>
                    <a:pt x="2106" y="616"/>
                    <a:pt x="2300" y="680"/>
                  </a:cubicBezTo>
                  <a:cubicBezTo>
                    <a:pt x="2494" y="745"/>
                    <a:pt x="2688" y="778"/>
                    <a:pt x="2850" y="810"/>
                  </a:cubicBezTo>
                  <a:cubicBezTo>
                    <a:pt x="3174" y="842"/>
                    <a:pt x="3369" y="875"/>
                    <a:pt x="3369" y="875"/>
                  </a:cubicBezTo>
                  <a:lnTo>
                    <a:pt x="3401" y="842"/>
                  </a:lnTo>
                  <a:cubicBezTo>
                    <a:pt x="3401" y="842"/>
                    <a:pt x="3174" y="745"/>
                    <a:pt x="2883" y="648"/>
                  </a:cubicBezTo>
                  <a:cubicBezTo>
                    <a:pt x="2721" y="583"/>
                    <a:pt x="2527" y="519"/>
                    <a:pt x="2332" y="486"/>
                  </a:cubicBezTo>
                  <a:cubicBezTo>
                    <a:pt x="2138" y="454"/>
                    <a:pt x="1911" y="389"/>
                    <a:pt x="1717" y="357"/>
                  </a:cubicBezTo>
                  <a:cubicBezTo>
                    <a:pt x="843" y="162"/>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 name="Google Shape;2627;p65"/>
            <p:cNvSpPr/>
            <p:nvPr/>
          </p:nvSpPr>
          <p:spPr>
            <a:xfrm>
              <a:off x="3206050" y="1400650"/>
              <a:ext cx="48600" cy="73700"/>
            </a:xfrm>
            <a:custGeom>
              <a:avLst/>
              <a:gdLst/>
              <a:ahLst/>
              <a:cxnLst/>
              <a:rect l="l" t="t" r="r" b="b"/>
              <a:pathLst>
                <a:path w="1944" h="2948" extrusionOk="0">
                  <a:moveTo>
                    <a:pt x="0" y="1"/>
                  </a:moveTo>
                  <a:cubicBezTo>
                    <a:pt x="1" y="1"/>
                    <a:pt x="454" y="778"/>
                    <a:pt x="907" y="1523"/>
                  </a:cubicBezTo>
                  <a:cubicBezTo>
                    <a:pt x="1037" y="1685"/>
                    <a:pt x="1134" y="1879"/>
                    <a:pt x="1231" y="2073"/>
                  </a:cubicBezTo>
                  <a:cubicBezTo>
                    <a:pt x="1360" y="2235"/>
                    <a:pt x="1490" y="2397"/>
                    <a:pt x="1587" y="2527"/>
                  </a:cubicBezTo>
                  <a:cubicBezTo>
                    <a:pt x="1781" y="2786"/>
                    <a:pt x="1943" y="2948"/>
                    <a:pt x="1943" y="2948"/>
                  </a:cubicBezTo>
                  <a:lnTo>
                    <a:pt x="1943" y="2915"/>
                  </a:lnTo>
                  <a:cubicBezTo>
                    <a:pt x="1943" y="2915"/>
                    <a:pt x="1879" y="2721"/>
                    <a:pt x="1717" y="2430"/>
                  </a:cubicBezTo>
                  <a:cubicBezTo>
                    <a:pt x="1620" y="2268"/>
                    <a:pt x="1522" y="2106"/>
                    <a:pt x="1425" y="1944"/>
                  </a:cubicBezTo>
                  <a:cubicBezTo>
                    <a:pt x="1296" y="1782"/>
                    <a:pt x="1166" y="1588"/>
                    <a:pt x="1037" y="1426"/>
                  </a:cubicBezTo>
                  <a:cubicBezTo>
                    <a:pt x="519" y="713"/>
                    <a:pt x="1"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 name="Google Shape;2628;p65"/>
            <p:cNvSpPr/>
            <p:nvPr/>
          </p:nvSpPr>
          <p:spPr>
            <a:xfrm>
              <a:off x="3273250" y="1221750"/>
              <a:ext cx="6500" cy="258275"/>
            </a:xfrm>
            <a:custGeom>
              <a:avLst/>
              <a:gdLst/>
              <a:ahLst/>
              <a:cxnLst/>
              <a:rect l="l" t="t" r="r" b="b"/>
              <a:pathLst>
                <a:path w="260" h="10331" extrusionOk="0">
                  <a:moveTo>
                    <a:pt x="194" y="0"/>
                  </a:moveTo>
                  <a:cubicBezTo>
                    <a:pt x="194" y="0"/>
                    <a:pt x="130" y="2591"/>
                    <a:pt x="65" y="5149"/>
                  </a:cubicBezTo>
                  <a:cubicBezTo>
                    <a:pt x="33" y="6444"/>
                    <a:pt x="0" y="7740"/>
                    <a:pt x="33" y="8711"/>
                  </a:cubicBezTo>
                  <a:cubicBezTo>
                    <a:pt x="65" y="9683"/>
                    <a:pt x="97" y="10330"/>
                    <a:pt x="97" y="10330"/>
                  </a:cubicBezTo>
                  <a:cubicBezTo>
                    <a:pt x="97" y="10330"/>
                    <a:pt x="162" y="9683"/>
                    <a:pt x="194" y="8711"/>
                  </a:cubicBezTo>
                  <a:cubicBezTo>
                    <a:pt x="227" y="7740"/>
                    <a:pt x="259" y="6444"/>
                    <a:pt x="227" y="5149"/>
                  </a:cubicBezTo>
                  <a:lnTo>
                    <a:pt x="22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 name="Google Shape;2629;p65"/>
            <p:cNvSpPr/>
            <p:nvPr/>
          </p:nvSpPr>
          <p:spPr>
            <a:xfrm>
              <a:off x="3292675" y="1390950"/>
              <a:ext cx="61550" cy="94750"/>
            </a:xfrm>
            <a:custGeom>
              <a:avLst/>
              <a:gdLst/>
              <a:ahLst/>
              <a:cxnLst/>
              <a:rect l="l" t="t" r="r" b="b"/>
              <a:pathLst>
                <a:path w="2462" h="3790" extrusionOk="0">
                  <a:moveTo>
                    <a:pt x="2429" y="0"/>
                  </a:moveTo>
                  <a:cubicBezTo>
                    <a:pt x="2429" y="0"/>
                    <a:pt x="1781" y="939"/>
                    <a:pt x="1166" y="1846"/>
                  </a:cubicBezTo>
                  <a:cubicBezTo>
                    <a:pt x="1004" y="2073"/>
                    <a:pt x="842" y="2299"/>
                    <a:pt x="680" y="2526"/>
                  </a:cubicBezTo>
                  <a:cubicBezTo>
                    <a:pt x="551" y="2753"/>
                    <a:pt x="421" y="2947"/>
                    <a:pt x="324" y="3141"/>
                  </a:cubicBezTo>
                  <a:cubicBezTo>
                    <a:pt x="97" y="3498"/>
                    <a:pt x="0" y="3757"/>
                    <a:pt x="0" y="3757"/>
                  </a:cubicBezTo>
                  <a:lnTo>
                    <a:pt x="0" y="3789"/>
                  </a:lnTo>
                  <a:cubicBezTo>
                    <a:pt x="0" y="3789"/>
                    <a:pt x="195" y="3562"/>
                    <a:pt x="454" y="3239"/>
                  </a:cubicBezTo>
                  <a:cubicBezTo>
                    <a:pt x="583" y="3044"/>
                    <a:pt x="713" y="2850"/>
                    <a:pt x="875" y="2656"/>
                  </a:cubicBezTo>
                  <a:cubicBezTo>
                    <a:pt x="1004" y="2429"/>
                    <a:pt x="1134" y="2170"/>
                    <a:pt x="1296" y="1943"/>
                  </a:cubicBezTo>
                  <a:cubicBezTo>
                    <a:pt x="1879" y="972"/>
                    <a:pt x="2461" y="33"/>
                    <a:pt x="2461" y="33"/>
                  </a:cubicBezTo>
                  <a:lnTo>
                    <a:pt x="242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 name="Google Shape;2630;p65"/>
            <p:cNvSpPr/>
            <p:nvPr/>
          </p:nvSpPr>
          <p:spPr>
            <a:xfrm>
              <a:off x="3301575" y="1456525"/>
              <a:ext cx="84225" cy="36450"/>
            </a:xfrm>
            <a:custGeom>
              <a:avLst/>
              <a:gdLst/>
              <a:ahLst/>
              <a:cxnLst/>
              <a:rect l="l" t="t" r="r" b="b"/>
              <a:pathLst>
                <a:path w="3369" h="1458" extrusionOk="0">
                  <a:moveTo>
                    <a:pt x="3336" y="0"/>
                  </a:moveTo>
                  <a:cubicBezTo>
                    <a:pt x="3336" y="0"/>
                    <a:pt x="2494" y="324"/>
                    <a:pt x="1652" y="648"/>
                  </a:cubicBezTo>
                  <a:cubicBezTo>
                    <a:pt x="1458" y="745"/>
                    <a:pt x="1231" y="810"/>
                    <a:pt x="1037" y="907"/>
                  </a:cubicBezTo>
                  <a:cubicBezTo>
                    <a:pt x="842" y="972"/>
                    <a:pt x="648" y="1069"/>
                    <a:pt x="519" y="1134"/>
                  </a:cubicBezTo>
                  <a:cubicBezTo>
                    <a:pt x="195" y="1296"/>
                    <a:pt x="1" y="1425"/>
                    <a:pt x="1" y="1425"/>
                  </a:cubicBezTo>
                  <a:lnTo>
                    <a:pt x="33" y="1458"/>
                  </a:lnTo>
                  <a:cubicBezTo>
                    <a:pt x="33" y="1458"/>
                    <a:pt x="260" y="1393"/>
                    <a:pt x="583" y="1296"/>
                  </a:cubicBezTo>
                  <a:cubicBezTo>
                    <a:pt x="745" y="1231"/>
                    <a:pt x="907" y="1166"/>
                    <a:pt x="1102" y="1101"/>
                  </a:cubicBezTo>
                  <a:cubicBezTo>
                    <a:pt x="1296" y="1004"/>
                    <a:pt x="1523" y="907"/>
                    <a:pt x="1717" y="810"/>
                  </a:cubicBezTo>
                  <a:cubicBezTo>
                    <a:pt x="2526" y="421"/>
                    <a:pt x="3368" y="33"/>
                    <a:pt x="3368" y="33"/>
                  </a:cubicBezTo>
                  <a:lnTo>
                    <a:pt x="33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 name="Google Shape;2631;p65"/>
            <p:cNvSpPr/>
            <p:nvPr/>
          </p:nvSpPr>
          <p:spPr>
            <a:xfrm>
              <a:off x="3304825" y="1497000"/>
              <a:ext cx="238025" cy="9750"/>
            </a:xfrm>
            <a:custGeom>
              <a:avLst/>
              <a:gdLst/>
              <a:ahLst/>
              <a:cxnLst/>
              <a:rect l="l" t="t" r="r" b="b"/>
              <a:pathLst>
                <a:path w="9521" h="390" extrusionOk="0">
                  <a:moveTo>
                    <a:pt x="9521" y="0"/>
                  </a:moveTo>
                  <a:cubicBezTo>
                    <a:pt x="9521" y="0"/>
                    <a:pt x="7124" y="65"/>
                    <a:pt x="4760" y="98"/>
                  </a:cubicBezTo>
                  <a:cubicBezTo>
                    <a:pt x="4145" y="130"/>
                    <a:pt x="3562" y="130"/>
                    <a:pt x="3012" y="130"/>
                  </a:cubicBezTo>
                  <a:cubicBezTo>
                    <a:pt x="2429" y="162"/>
                    <a:pt x="1911" y="195"/>
                    <a:pt x="1457" y="227"/>
                  </a:cubicBezTo>
                  <a:cubicBezTo>
                    <a:pt x="583" y="260"/>
                    <a:pt x="0" y="324"/>
                    <a:pt x="0" y="324"/>
                  </a:cubicBezTo>
                  <a:lnTo>
                    <a:pt x="0" y="357"/>
                  </a:lnTo>
                  <a:cubicBezTo>
                    <a:pt x="0" y="357"/>
                    <a:pt x="583" y="389"/>
                    <a:pt x="1490" y="389"/>
                  </a:cubicBezTo>
                  <a:cubicBezTo>
                    <a:pt x="1911" y="389"/>
                    <a:pt x="2461" y="357"/>
                    <a:pt x="3012" y="357"/>
                  </a:cubicBezTo>
                  <a:cubicBezTo>
                    <a:pt x="3562" y="324"/>
                    <a:pt x="4145" y="292"/>
                    <a:pt x="4760" y="260"/>
                  </a:cubicBezTo>
                  <a:lnTo>
                    <a:pt x="9521" y="33"/>
                  </a:lnTo>
                  <a:lnTo>
                    <a:pt x="952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 name="Google Shape;2632;p65"/>
            <p:cNvSpPr/>
            <p:nvPr/>
          </p:nvSpPr>
          <p:spPr>
            <a:xfrm>
              <a:off x="3302375" y="1520475"/>
              <a:ext cx="78575" cy="57500"/>
            </a:xfrm>
            <a:custGeom>
              <a:avLst/>
              <a:gdLst/>
              <a:ahLst/>
              <a:cxnLst/>
              <a:rect l="l" t="t" r="r" b="b"/>
              <a:pathLst>
                <a:path w="3143" h="2300" extrusionOk="0">
                  <a:moveTo>
                    <a:pt x="1" y="1"/>
                  </a:moveTo>
                  <a:lnTo>
                    <a:pt x="1" y="33"/>
                  </a:lnTo>
                  <a:cubicBezTo>
                    <a:pt x="1" y="33"/>
                    <a:pt x="163" y="195"/>
                    <a:pt x="454" y="454"/>
                  </a:cubicBezTo>
                  <a:cubicBezTo>
                    <a:pt x="584" y="551"/>
                    <a:pt x="746" y="681"/>
                    <a:pt x="940" y="810"/>
                  </a:cubicBezTo>
                  <a:cubicBezTo>
                    <a:pt x="1102" y="940"/>
                    <a:pt x="1329" y="1102"/>
                    <a:pt x="1523" y="1231"/>
                  </a:cubicBezTo>
                  <a:cubicBezTo>
                    <a:pt x="2332" y="1782"/>
                    <a:pt x="3142" y="2300"/>
                    <a:pt x="3142" y="2300"/>
                  </a:cubicBezTo>
                  <a:cubicBezTo>
                    <a:pt x="3142" y="2300"/>
                    <a:pt x="2365" y="1684"/>
                    <a:pt x="1620" y="1102"/>
                  </a:cubicBezTo>
                  <a:cubicBezTo>
                    <a:pt x="1426" y="940"/>
                    <a:pt x="1231" y="810"/>
                    <a:pt x="1037" y="648"/>
                  </a:cubicBezTo>
                  <a:cubicBezTo>
                    <a:pt x="875" y="519"/>
                    <a:pt x="681" y="422"/>
                    <a:pt x="519" y="324"/>
                  </a:cubicBezTo>
                  <a:cubicBezTo>
                    <a:pt x="228" y="130"/>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 name="Google Shape;2633;p65"/>
            <p:cNvSpPr/>
            <p:nvPr/>
          </p:nvSpPr>
          <p:spPr>
            <a:xfrm>
              <a:off x="3295100" y="1538300"/>
              <a:ext cx="47800" cy="70450"/>
            </a:xfrm>
            <a:custGeom>
              <a:avLst/>
              <a:gdLst/>
              <a:ahLst/>
              <a:cxnLst/>
              <a:rect l="l" t="t" r="r" b="b"/>
              <a:pathLst>
                <a:path w="1912" h="2818" extrusionOk="0">
                  <a:moveTo>
                    <a:pt x="0" y="0"/>
                  </a:moveTo>
                  <a:cubicBezTo>
                    <a:pt x="0" y="0"/>
                    <a:pt x="98" y="194"/>
                    <a:pt x="260" y="486"/>
                  </a:cubicBezTo>
                  <a:cubicBezTo>
                    <a:pt x="324" y="615"/>
                    <a:pt x="421" y="777"/>
                    <a:pt x="519" y="939"/>
                  </a:cubicBezTo>
                  <a:cubicBezTo>
                    <a:pt x="648" y="1101"/>
                    <a:pt x="778" y="1295"/>
                    <a:pt x="875" y="1457"/>
                  </a:cubicBezTo>
                  <a:cubicBezTo>
                    <a:pt x="1393" y="2137"/>
                    <a:pt x="1879" y="2817"/>
                    <a:pt x="1879" y="2817"/>
                  </a:cubicBezTo>
                  <a:lnTo>
                    <a:pt x="1911" y="2817"/>
                  </a:lnTo>
                  <a:cubicBezTo>
                    <a:pt x="1911" y="2817"/>
                    <a:pt x="1458" y="2073"/>
                    <a:pt x="1037" y="1360"/>
                  </a:cubicBezTo>
                  <a:cubicBezTo>
                    <a:pt x="907" y="1166"/>
                    <a:pt x="810" y="1004"/>
                    <a:pt x="713" y="842"/>
                  </a:cubicBezTo>
                  <a:cubicBezTo>
                    <a:pt x="583" y="680"/>
                    <a:pt x="486" y="518"/>
                    <a:pt x="389" y="389"/>
                  </a:cubicBezTo>
                  <a:cubicBezTo>
                    <a:pt x="195" y="162"/>
                    <a:pt x="33"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4" name="Google Shape;2634;p65"/>
            <p:cNvSpPr/>
            <p:nvPr/>
          </p:nvSpPr>
          <p:spPr>
            <a:xfrm>
              <a:off x="3274050" y="1539900"/>
              <a:ext cx="4875" cy="170850"/>
            </a:xfrm>
            <a:custGeom>
              <a:avLst/>
              <a:gdLst/>
              <a:ahLst/>
              <a:cxnLst/>
              <a:rect l="l" t="t" r="r" b="b"/>
              <a:pathLst>
                <a:path w="195" h="6834" extrusionOk="0">
                  <a:moveTo>
                    <a:pt x="65" y="1"/>
                  </a:moveTo>
                  <a:cubicBezTo>
                    <a:pt x="65" y="1"/>
                    <a:pt x="33" y="454"/>
                    <a:pt x="1" y="1069"/>
                  </a:cubicBezTo>
                  <a:cubicBezTo>
                    <a:pt x="1" y="1393"/>
                    <a:pt x="1" y="1782"/>
                    <a:pt x="1" y="2170"/>
                  </a:cubicBezTo>
                  <a:cubicBezTo>
                    <a:pt x="1" y="2591"/>
                    <a:pt x="33" y="3012"/>
                    <a:pt x="33" y="3433"/>
                  </a:cubicBezTo>
                  <a:cubicBezTo>
                    <a:pt x="98" y="5150"/>
                    <a:pt x="162" y="6834"/>
                    <a:pt x="162" y="6834"/>
                  </a:cubicBezTo>
                  <a:lnTo>
                    <a:pt x="195" y="6834"/>
                  </a:lnTo>
                  <a:lnTo>
                    <a:pt x="195" y="3433"/>
                  </a:lnTo>
                  <a:cubicBezTo>
                    <a:pt x="195" y="3012"/>
                    <a:pt x="195" y="2559"/>
                    <a:pt x="195" y="2170"/>
                  </a:cubicBezTo>
                  <a:cubicBezTo>
                    <a:pt x="195" y="1782"/>
                    <a:pt x="195" y="1393"/>
                    <a:pt x="162" y="1069"/>
                  </a:cubicBezTo>
                  <a:cubicBezTo>
                    <a:pt x="130" y="454"/>
                    <a:pt x="6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5" name="Google Shape;2635;p65"/>
            <p:cNvSpPr/>
            <p:nvPr/>
          </p:nvSpPr>
          <p:spPr>
            <a:xfrm>
              <a:off x="3201200" y="1535850"/>
              <a:ext cx="58300" cy="66425"/>
            </a:xfrm>
            <a:custGeom>
              <a:avLst/>
              <a:gdLst/>
              <a:ahLst/>
              <a:cxnLst/>
              <a:rect l="l" t="t" r="r" b="b"/>
              <a:pathLst>
                <a:path w="2332" h="2657" extrusionOk="0">
                  <a:moveTo>
                    <a:pt x="2299" y="1"/>
                  </a:moveTo>
                  <a:cubicBezTo>
                    <a:pt x="2299" y="1"/>
                    <a:pt x="2137" y="130"/>
                    <a:pt x="1878" y="357"/>
                  </a:cubicBezTo>
                  <a:cubicBezTo>
                    <a:pt x="1781" y="487"/>
                    <a:pt x="1652" y="616"/>
                    <a:pt x="1522" y="778"/>
                  </a:cubicBezTo>
                  <a:cubicBezTo>
                    <a:pt x="1393" y="940"/>
                    <a:pt x="1231" y="1102"/>
                    <a:pt x="1101" y="1264"/>
                  </a:cubicBezTo>
                  <a:cubicBezTo>
                    <a:pt x="551" y="1944"/>
                    <a:pt x="0" y="2624"/>
                    <a:pt x="0" y="2624"/>
                  </a:cubicBezTo>
                  <a:lnTo>
                    <a:pt x="32" y="2656"/>
                  </a:lnTo>
                  <a:cubicBezTo>
                    <a:pt x="32" y="2656"/>
                    <a:pt x="648" y="2009"/>
                    <a:pt x="1231" y="1361"/>
                  </a:cubicBezTo>
                  <a:cubicBezTo>
                    <a:pt x="1393" y="1231"/>
                    <a:pt x="1522" y="1069"/>
                    <a:pt x="1652" y="908"/>
                  </a:cubicBezTo>
                  <a:cubicBezTo>
                    <a:pt x="1814" y="746"/>
                    <a:pt x="1911" y="616"/>
                    <a:pt x="2008" y="487"/>
                  </a:cubicBezTo>
                  <a:cubicBezTo>
                    <a:pt x="2202" y="195"/>
                    <a:pt x="2332" y="1"/>
                    <a:pt x="23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6" name="Google Shape;2636;p65"/>
            <p:cNvSpPr/>
            <p:nvPr/>
          </p:nvSpPr>
          <p:spPr>
            <a:xfrm>
              <a:off x="3179325" y="1527775"/>
              <a:ext cx="67225" cy="30775"/>
            </a:xfrm>
            <a:custGeom>
              <a:avLst/>
              <a:gdLst/>
              <a:ahLst/>
              <a:cxnLst/>
              <a:rect l="l" t="t" r="r" b="b"/>
              <a:pathLst>
                <a:path w="2689" h="1231" extrusionOk="0">
                  <a:moveTo>
                    <a:pt x="2689" y="0"/>
                  </a:moveTo>
                  <a:lnTo>
                    <a:pt x="2689" y="0"/>
                  </a:lnTo>
                  <a:cubicBezTo>
                    <a:pt x="2688" y="0"/>
                    <a:pt x="2494" y="32"/>
                    <a:pt x="2235" y="130"/>
                  </a:cubicBezTo>
                  <a:cubicBezTo>
                    <a:pt x="2106" y="162"/>
                    <a:pt x="1944" y="227"/>
                    <a:pt x="1782" y="291"/>
                  </a:cubicBezTo>
                  <a:cubicBezTo>
                    <a:pt x="1652" y="356"/>
                    <a:pt x="1490" y="453"/>
                    <a:pt x="1296" y="551"/>
                  </a:cubicBezTo>
                  <a:cubicBezTo>
                    <a:pt x="648" y="874"/>
                    <a:pt x="1" y="1231"/>
                    <a:pt x="1" y="1231"/>
                  </a:cubicBezTo>
                  <a:cubicBezTo>
                    <a:pt x="1" y="1231"/>
                    <a:pt x="681" y="972"/>
                    <a:pt x="1361" y="680"/>
                  </a:cubicBezTo>
                  <a:cubicBezTo>
                    <a:pt x="1555" y="615"/>
                    <a:pt x="1717" y="551"/>
                    <a:pt x="1879" y="486"/>
                  </a:cubicBezTo>
                  <a:cubicBezTo>
                    <a:pt x="2041" y="421"/>
                    <a:pt x="2170" y="324"/>
                    <a:pt x="2300" y="259"/>
                  </a:cubicBezTo>
                  <a:cubicBezTo>
                    <a:pt x="2559" y="130"/>
                    <a:pt x="2688" y="0"/>
                    <a:pt x="26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7" name="Google Shape;2637;p65"/>
            <p:cNvSpPr/>
            <p:nvPr/>
          </p:nvSpPr>
          <p:spPr>
            <a:xfrm>
              <a:off x="3034425" y="1498625"/>
              <a:ext cx="208075" cy="10100"/>
            </a:xfrm>
            <a:custGeom>
              <a:avLst/>
              <a:gdLst/>
              <a:ahLst/>
              <a:cxnLst/>
              <a:rect l="l" t="t" r="r" b="b"/>
              <a:pathLst>
                <a:path w="8323" h="404" extrusionOk="0">
                  <a:moveTo>
                    <a:pt x="0" y="0"/>
                  </a:moveTo>
                  <a:lnTo>
                    <a:pt x="0" y="33"/>
                  </a:lnTo>
                  <a:cubicBezTo>
                    <a:pt x="0" y="33"/>
                    <a:pt x="2073" y="162"/>
                    <a:pt x="4145" y="292"/>
                  </a:cubicBezTo>
                  <a:cubicBezTo>
                    <a:pt x="4663" y="324"/>
                    <a:pt x="5181" y="324"/>
                    <a:pt x="5700" y="356"/>
                  </a:cubicBezTo>
                  <a:cubicBezTo>
                    <a:pt x="6185" y="389"/>
                    <a:pt x="6639" y="389"/>
                    <a:pt x="7027" y="389"/>
                  </a:cubicBezTo>
                  <a:cubicBezTo>
                    <a:pt x="7286" y="400"/>
                    <a:pt x="7517" y="403"/>
                    <a:pt x="7709" y="403"/>
                  </a:cubicBezTo>
                  <a:cubicBezTo>
                    <a:pt x="8092" y="403"/>
                    <a:pt x="8323" y="389"/>
                    <a:pt x="8323" y="389"/>
                  </a:cubicBezTo>
                  <a:lnTo>
                    <a:pt x="8323" y="356"/>
                  </a:lnTo>
                  <a:cubicBezTo>
                    <a:pt x="8323" y="356"/>
                    <a:pt x="7804" y="292"/>
                    <a:pt x="7027" y="227"/>
                  </a:cubicBezTo>
                  <a:cubicBezTo>
                    <a:pt x="6639" y="227"/>
                    <a:pt x="6185" y="195"/>
                    <a:pt x="5700" y="162"/>
                  </a:cubicBezTo>
                  <a:cubicBezTo>
                    <a:pt x="5214" y="130"/>
                    <a:pt x="4696" y="130"/>
                    <a:pt x="4178" y="130"/>
                  </a:cubicBez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38" name="Google Shape;2638;p65"/>
          <p:cNvGrpSpPr/>
          <p:nvPr/>
        </p:nvGrpSpPr>
        <p:grpSpPr>
          <a:xfrm>
            <a:off x="618784" y="4433285"/>
            <a:ext cx="188650" cy="182200"/>
            <a:chOff x="1148925" y="2624725"/>
            <a:chExt cx="188650" cy="182200"/>
          </a:xfrm>
        </p:grpSpPr>
        <p:sp>
          <p:nvSpPr>
            <p:cNvPr id="2639" name="Google Shape;2639;p65"/>
            <p:cNvSpPr/>
            <p:nvPr/>
          </p:nvSpPr>
          <p:spPr>
            <a:xfrm>
              <a:off x="1195875" y="2717025"/>
              <a:ext cx="31600" cy="8925"/>
            </a:xfrm>
            <a:custGeom>
              <a:avLst/>
              <a:gdLst/>
              <a:ahLst/>
              <a:cxnLst/>
              <a:rect l="l" t="t" r="r" b="b"/>
              <a:pathLst>
                <a:path w="1264" h="357" extrusionOk="0">
                  <a:moveTo>
                    <a:pt x="1" y="1"/>
                  </a:moveTo>
                  <a:cubicBezTo>
                    <a:pt x="1" y="1"/>
                    <a:pt x="324" y="130"/>
                    <a:pt x="616" y="227"/>
                  </a:cubicBezTo>
                  <a:cubicBezTo>
                    <a:pt x="713" y="260"/>
                    <a:pt x="778" y="292"/>
                    <a:pt x="843" y="324"/>
                  </a:cubicBezTo>
                  <a:cubicBezTo>
                    <a:pt x="907" y="324"/>
                    <a:pt x="1004" y="324"/>
                    <a:pt x="1069" y="357"/>
                  </a:cubicBezTo>
                  <a:cubicBezTo>
                    <a:pt x="1166" y="357"/>
                    <a:pt x="1264" y="324"/>
                    <a:pt x="1264" y="324"/>
                  </a:cubicBezTo>
                  <a:lnTo>
                    <a:pt x="1264" y="292"/>
                  </a:lnTo>
                  <a:cubicBezTo>
                    <a:pt x="1264" y="292"/>
                    <a:pt x="1199" y="260"/>
                    <a:pt x="1102" y="195"/>
                  </a:cubicBezTo>
                  <a:cubicBezTo>
                    <a:pt x="1037" y="162"/>
                    <a:pt x="972" y="130"/>
                    <a:pt x="907" y="98"/>
                  </a:cubicBezTo>
                  <a:cubicBezTo>
                    <a:pt x="810" y="98"/>
                    <a:pt x="745" y="98"/>
                    <a:pt x="648" y="65"/>
                  </a:cubicBezTo>
                  <a:cubicBezTo>
                    <a:pt x="357" y="33"/>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0" name="Google Shape;2640;p65"/>
            <p:cNvSpPr/>
            <p:nvPr/>
          </p:nvSpPr>
          <p:spPr>
            <a:xfrm>
              <a:off x="1212075" y="2691125"/>
              <a:ext cx="18650" cy="27550"/>
            </a:xfrm>
            <a:custGeom>
              <a:avLst/>
              <a:gdLst/>
              <a:ahLst/>
              <a:cxnLst/>
              <a:rect l="l" t="t" r="r" b="b"/>
              <a:pathLst>
                <a:path w="746" h="1102" extrusionOk="0">
                  <a:moveTo>
                    <a:pt x="33" y="0"/>
                  </a:moveTo>
                  <a:lnTo>
                    <a:pt x="0" y="33"/>
                  </a:lnTo>
                  <a:cubicBezTo>
                    <a:pt x="0" y="33"/>
                    <a:pt x="162" y="324"/>
                    <a:pt x="324" y="616"/>
                  </a:cubicBezTo>
                  <a:cubicBezTo>
                    <a:pt x="356" y="680"/>
                    <a:pt x="389" y="745"/>
                    <a:pt x="421" y="810"/>
                  </a:cubicBezTo>
                  <a:cubicBezTo>
                    <a:pt x="454" y="875"/>
                    <a:pt x="518" y="939"/>
                    <a:pt x="551" y="972"/>
                  </a:cubicBezTo>
                  <a:cubicBezTo>
                    <a:pt x="648" y="1069"/>
                    <a:pt x="745" y="1101"/>
                    <a:pt x="745" y="1101"/>
                  </a:cubicBezTo>
                  <a:cubicBezTo>
                    <a:pt x="745" y="1101"/>
                    <a:pt x="745" y="1004"/>
                    <a:pt x="680" y="875"/>
                  </a:cubicBezTo>
                  <a:cubicBezTo>
                    <a:pt x="680" y="842"/>
                    <a:pt x="648" y="745"/>
                    <a:pt x="616" y="713"/>
                  </a:cubicBezTo>
                  <a:cubicBezTo>
                    <a:pt x="551" y="648"/>
                    <a:pt x="486" y="583"/>
                    <a:pt x="454" y="518"/>
                  </a:cubicBezTo>
                  <a:cubicBezTo>
                    <a:pt x="259" y="259"/>
                    <a:pt x="33"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1" name="Google Shape;2641;p65"/>
            <p:cNvSpPr/>
            <p:nvPr/>
          </p:nvSpPr>
          <p:spPr>
            <a:xfrm>
              <a:off x="1236350" y="2624725"/>
              <a:ext cx="4900" cy="96375"/>
            </a:xfrm>
            <a:custGeom>
              <a:avLst/>
              <a:gdLst/>
              <a:ahLst/>
              <a:cxnLst/>
              <a:rect l="l" t="t" r="r" b="b"/>
              <a:pathLst>
                <a:path w="196" h="3855" extrusionOk="0">
                  <a:moveTo>
                    <a:pt x="98" y="1"/>
                  </a:moveTo>
                  <a:cubicBezTo>
                    <a:pt x="98" y="1"/>
                    <a:pt x="66" y="972"/>
                    <a:pt x="33" y="1912"/>
                  </a:cubicBezTo>
                  <a:cubicBezTo>
                    <a:pt x="1" y="2171"/>
                    <a:pt x="1" y="2397"/>
                    <a:pt x="1" y="2624"/>
                  </a:cubicBezTo>
                  <a:cubicBezTo>
                    <a:pt x="1" y="2851"/>
                    <a:pt x="1" y="3077"/>
                    <a:pt x="1" y="3239"/>
                  </a:cubicBezTo>
                  <a:cubicBezTo>
                    <a:pt x="33" y="3595"/>
                    <a:pt x="66" y="3854"/>
                    <a:pt x="66" y="3854"/>
                  </a:cubicBezTo>
                  <a:lnTo>
                    <a:pt x="98" y="3854"/>
                  </a:lnTo>
                  <a:cubicBezTo>
                    <a:pt x="98" y="3854"/>
                    <a:pt x="130" y="3595"/>
                    <a:pt x="163" y="3239"/>
                  </a:cubicBezTo>
                  <a:cubicBezTo>
                    <a:pt x="195" y="3077"/>
                    <a:pt x="195" y="2851"/>
                    <a:pt x="195" y="2624"/>
                  </a:cubicBezTo>
                  <a:cubicBezTo>
                    <a:pt x="195" y="2397"/>
                    <a:pt x="195" y="2171"/>
                    <a:pt x="195" y="1912"/>
                  </a:cubicBezTo>
                  <a:cubicBezTo>
                    <a:pt x="163" y="972"/>
                    <a:pt x="130" y="1"/>
                    <a:pt x="1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2" name="Google Shape;2642;p65"/>
            <p:cNvSpPr/>
            <p:nvPr/>
          </p:nvSpPr>
          <p:spPr>
            <a:xfrm>
              <a:off x="1244450" y="2687875"/>
              <a:ext cx="23500" cy="34850"/>
            </a:xfrm>
            <a:custGeom>
              <a:avLst/>
              <a:gdLst/>
              <a:ahLst/>
              <a:cxnLst/>
              <a:rect l="l" t="t" r="r" b="b"/>
              <a:pathLst>
                <a:path w="940" h="1394" extrusionOk="0">
                  <a:moveTo>
                    <a:pt x="907" y="1"/>
                  </a:moveTo>
                  <a:cubicBezTo>
                    <a:pt x="907" y="1"/>
                    <a:pt x="648" y="325"/>
                    <a:pt x="389" y="648"/>
                  </a:cubicBezTo>
                  <a:cubicBezTo>
                    <a:pt x="324" y="746"/>
                    <a:pt x="260" y="810"/>
                    <a:pt x="195" y="908"/>
                  </a:cubicBezTo>
                  <a:cubicBezTo>
                    <a:pt x="162" y="972"/>
                    <a:pt x="130" y="1069"/>
                    <a:pt x="98" y="1134"/>
                  </a:cubicBezTo>
                  <a:cubicBezTo>
                    <a:pt x="33" y="1296"/>
                    <a:pt x="1" y="1393"/>
                    <a:pt x="1" y="1393"/>
                  </a:cubicBezTo>
                  <a:lnTo>
                    <a:pt x="33" y="1393"/>
                  </a:lnTo>
                  <a:cubicBezTo>
                    <a:pt x="33" y="1393"/>
                    <a:pt x="98" y="1328"/>
                    <a:pt x="227" y="1231"/>
                  </a:cubicBezTo>
                  <a:cubicBezTo>
                    <a:pt x="260" y="1167"/>
                    <a:pt x="324" y="1102"/>
                    <a:pt x="389" y="1005"/>
                  </a:cubicBezTo>
                  <a:cubicBezTo>
                    <a:pt x="422" y="940"/>
                    <a:pt x="486" y="843"/>
                    <a:pt x="519" y="746"/>
                  </a:cubicBezTo>
                  <a:cubicBezTo>
                    <a:pt x="745" y="389"/>
                    <a:pt x="940" y="1"/>
                    <a:pt x="9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3" name="Google Shape;2643;p65"/>
            <p:cNvSpPr/>
            <p:nvPr/>
          </p:nvSpPr>
          <p:spPr>
            <a:xfrm>
              <a:off x="1247700" y="2712175"/>
              <a:ext cx="31600" cy="13775"/>
            </a:xfrm>
            <a:custGeom>
              <a:avLst/>
              <a:gdLst/>
              <a:ahLst/>
              <a:cxnLst/>
              <a:rect l="l" t="t" r="r" b="b"/>
              <a:pathLst>
                <a:path w="1264" h="551" extrusionOk="0">
                  <a:moveTo>
                    <a:pt x="1263" y="0"/>
                  </a:moveTo>
                  <a:cubicBezTo>
                    <a:pt x="1263" y="0"/>
                    <a:pt x="939" y="97"/>
                    <a:pt x="615" y="195"/>
                  </a:cubicBezTo>
                  <a:cubicBezTo>
                    <a:pt x="518" y="227"/>
                    <a:pt x="453" y="259"/>
                    <a:pt x="356" y="259"/>
                  </a:cubicBezTo>
                  <a:cubicBezTo>
                    <a:pt x="292" y="292"/>
                    <a:pt x="227" y="356"/>
                    <a:pt x="194" y="389"/>
                  </a:cubicBezTo>
                  <a:cubicBezTo>
                    <a:pt x="65" y="454"/>
                    <a:pt x="0" y="518"/>
                    <a:pt x="0" y="518"/>
                  </a:cubicBezTo>
                  <a:lnTo>
                    <a:pt x="32" y="551"/>
                  </a:lnTo>
                  <a:cubicBezTo>
                    <a:pt x="32" y="551"/>
                    <a:pt x="130" y="551"/>
                    <a:pt x="259" y="518"/>
                  </a:cubicBezTo>
                  <a:cubicBezTo>
                    <a:pt x="292" y="518"/>
                    <a:pt x="389" y="486"/>
                    <a:pt x="453" y="454"/>
                  </a:cubicBezTo>
                  <a:cubicBezTo>
                    <a:pt x="518" y="421"/>
                    <a:pt x="583" y="389"/>
                    <a:pt x="680" y="356"/>
                  </a:cubicBezTo>
                  <a:cubicBezTo>
                    <a:pt x="972" y="195"/>
                    <a:pt x="1263" y="33"/>
                    <a:pt x="1263" y="33"/>
                  </a:cubicBezTo>
                  <a:lnTo>
                    <a:pt x="126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4" name="Google Shape;2644;p65"/>
            <p:cNvSpPr/>
            <p:nvPr/>
          </p:nvSpPr>
          <p:spPr>
            <a:xfrm>
              <a:off x="1249300" y="2726750"/>
              <a:ext cx="88275" cy="5675"/>
            </a:xfrm>
            <a:custGeom>
              <a:avLst/>
              <a:gdLst/>
              <a:ahLst/>
              <a:cxnLst/>
              <a:rect l="l" t="t" r="r" b="b"/>
              <a:pathLst>
                <a:path w="3531" h="227" extrusionOk="0">
                  <a:moveTo>
                    <a:pt x="1102" y="0"/>
                  </a:moveTo>
                  <a:cubicBezTo>
                    <a:pt x="908" y="0"/>
                    <a:pt x="713" y="33"/>
                    <a:pt x="551" y="33"/>
                  </a:cubicBezTo>
                  <a:cubicBezTo>
                    <a:pt x="228" y="97"/>
                    <a:pt x="1" y="130"/>
                    <a:pt x="1" y="130"/>
                  </a:cubicBezTo>
                  <a:lnTo>
                    <a:pt x="1" y="162"/>
                  </a:lnTo>
                  <a:cubicBezTo>
                    <a:pt x="1" y="162"/>
                    <a:pt x="228" y="194"/>
                    <a:pt x="551" y="194"/>
                  </a:cubicBezTo>
                  <a:cubicBezTo>
                    <a:pt x="713" y="227"/>
                    <a:pt x="908" y="227"/>
                    <a:pt x="1102" y="227"/>
                  </a:cubicBezTo>
                  <a:cubicBezTo>
                    <a:pt x="1329" y="194"/>
                    <a:pt x="1555" y="194"/>
                    <a:pt x="1782" y="162"/>
                  </a:cubicBezTo>
                  <a:cubicBezTo>
                    <a:pt x="2656" y="97"/>
                    <a:pt x="3531" y="33"/>
                    <a:pt x="3531" y="33"/>
                  </a:cubicBezTo>
                  <a:lnTo>
                    <a:pt x="353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5" name="Google Shape;2645;p65"/>
            <p:cNvSpPr/>
            <p:nvPr/>
          </p:nvSpPr>
          <p:spPr>
            <a:xfrm>
              <a:off x="1248500" y="2735650"/>
              <a:ext cx="29175" cy="21875"/>
            </a:xfrm>
            <a:custGeom>
              <a:avLst/>
              <a:gdLst/>
              <a:ahLst/>
              <a:cxnLst/>
              <a:rect l="l" t="t" r="r" b="b"/>
              <a:pathLst>
                <a:path w="1167" h="875" extrusionOk="0">
                  <a:moveTo>
                    <a:pt x="0" y="0"/>
                  </a:moveTo>
                  <a:lnTo>
                    <a:pt x="0" y="33"/>
                  </a:lnTo>
                  <a:cubicBezTo>
                    <a:pt x="0" y="33"/>
                    <a:pt x="33" y="98"/>
                    <a:pt x="130" y="227"/>
                  </a:cubicBezTo>
                  <a:cubicBezTo>
                    <a:pt x="162" y="259"/>
                    <a:pt x="227" y="324"/>
                    <a:pt x="292" y="357"/>
                  </a:cubicBezTo>
                  <a:cubicBezTo>
                    <a:pt x="357" y="421"/>
                    <a:pt x="454" y="454"/>
                    <a:pt x="519" y="518"/>
                  </a:cubicBezTo>
                  <a:cubicBezTo>
                    <a:pt x="842" y="713"/>
                    <a:pt x="1134" y="875"/>
                    <a:pt x="1134" y="875"/>
                  </a:cubicBezTo>
                  <a:lnTo>
                    <a:pt x="1166" y="875"/>
                  </a:lnTo>
                  <a:cubicBezTo>
                    <a:pt x="1166" y="875"/>
                    <a:pt x="907" y="616"/>
                    <a:pt x="616" y="389"/>
                  </a:cubicBezTo>
                  <a:cubicBezTo>
                    <a:pt x="551" y="324"/>
                    <a:pt x="486" y="259"/>
                    <a:pt x="421" y="195"/>
                  </a:cubicBezTo>
                  <a:cubicBezTo>
                    <a:pt x="357" y="162"/>
                    <a:pt x="292" y="130"/>
                    <a:pt x="227" y="98"/>
                  </a:cubicBezTo>
                  <a:cubicBezTo>
                    <a:pt x="98" y="33"/>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6" name="Google Shape;2646;p65"/>
            <p:cNvSpPr/>
            <p:nvPr/>
          </p:nvSpPr>
          <p:spPr>
            <a:xfrm>
              <a:off x="1245250" y="2742125"/>
              <a:ext cx="17850" cy="26750"/>
            </a:xfrm>
            <a:custGeom>
              <a:avLst/>
              <a:gdLst/>
              <a:ahLst/>
              <a:cxnLst/>
              <a:rect l="l" t="t" r="r" b="b"/>
              <a:pathLst>
                <a:path w="714" h="1070" extrusionOk="0">
                  <a:moveTo>
                    <a:pt x="33" y="0"/>
                  </a:moveTo>
                  <a:lnTo>
                    <a:pt x="1" y="33"/>
                  </a:lnTo>
                  <a:cubicBezTo>
                    <a:pt x="1" y="33"/>
                    <a:pt x="33" y="98"/>
                    <a:pt x="66" y="227"/>
                  </a:cubicBezTo>
                  <a:cubicBezTo>
                    <a:pt x="98" y="292"/>
                    <a:pt x="98" y="357"/>
                    <a:pt x="163" y="421"/>
                  </a:cubicBezTo>
                  <a:cubicBezTo>
                    <a:pt x="195" y="454"/>
                    <a:pt x="260" y="519"/>
                    <a:pt x="292" y="583"/>
                  </a:cubicBezTo>
                  <a:cubicBezTo>
                    <a:pt x="487" y="842"/>
                    <a:pt x="713" y="1069"/>
                    <a:pt x="713" y="1069"/>
                  </a:cubicBezTo>
                  <a:cubicBezTo>
                    <a:pt x="713" y="1069"/>
                    <a:pt x="584" y="778"/>
                    <a:pt x="422" y="486"/>
                  </a:cubicBezTo>
                  <a:cubicBezTo>
                    <a:pt x="390" y="421"/>
                    <a:pt x="357" y="357"/>
                    <a:pt x="325" y="292"/>
                  </a:cubicBezTo>
                  <a:cubicBezTo>
                    <a:pt x="292" y="227"/>
                    <a:pt x="228" y="195"/>
                    <a:pt x="195" y="130"/>
                  </a:cubicBezTo>
                  <a:cubicBezTo>
                    <a:pt x="98" y="65"/>
                    <a:pt x="33"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7" name="Google Shape;2647;p65"/>
            <p:cNvSpPr/>
            <p:nvPr/>
          </p:nvSpPr>
          <p:spPr>
            <a:xfrm>
              <a:off x="1236350" y="2742925"/>
              <a:ext cx="4900" cy="64000"/>
            </a:xfrm>
            <a:custGeom>
              <a:avLst/>
              <a:gdLst/>
              <a:ahLst/>
              <a:cxnLst/>
              <a:rect l="l" t="t" r="r" b="b"/>
              <a:pathLst>
                <a:path w="196" h="2560" extrusionOk="0">
                  <a:moveTo>
                    <a:pt x="66" y="1"/>
                  </a:moveTo>
                  <a:cubicBezTo>
                    <a:pt x="66" y="1"/>
                    <a:pt x="33" y="163"/>
                    <a:pt x="1" y="422"/>
                  </a:cubicBezTo>
                  <a:cubicBezTo>
                    <a:pt x="1" y="519"/>
                    <a:pt x="1" y="681"/>
                    <a:pt x="1" y="810"/>
                  </a:cubicBezTo>
                  <a:cubicBezTo>
                    <a:pt x="1" y="972"/>
                    <a:pt x="1" y="1134"/>
                    <a:pt x="33" y="1296"/>
                  </a:cubicBezTo>
                  <a:cubicBezTo>
                    <a:pt x="66" y="1911"/>
                    <a:pt x="98" y="2559"/>
                    <a:pt x="98" y="2559"/>
                  </a:cubicBezTo>
                  <a:lnTo>
                    <a:pt x="130" y="2559"/>
                  </a:lnTo>
                  <a:cubicBezTo>
                    <a:pt x="130" y="2559"/>
                    <a:pt x="163" y="1911"/>
                    <a:pt x="195" y="1296"/>
                  </a:cubicBezTo>
                  <a:cubicBezTo>
                    <a:pt x="195" y="1134"/>
                    <a:pt x="195" y="972"/>
                    <a:pt x="195" y="810"/>
                  </a:cubicBezTo>
                  <a:cubicBezTo>
                    <a:pt x="195" y="681"/>
                    <a:pt x="195" y="519"/>
                    <a:pt x="163" y="422"/>
                  </a:cubicBezTo>
                  <a:cubicBezTo>
                    <a:pt x="130" y="163"/>
                    <a:pt x="98" y="1"/>
                    <a:pt x="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8" name="Google Shape;2648;p65"/>
            <p:cNvSpPr/>
            <p:nvPr/>
          </p:nvSpPr>
          <p:spPr>
            <a:xfrm>
              <a:off x="1210450" y="2741325"/>
              <a:ext cx="21875" cy="25100"/>
            </a:xfrm>
            <a:custGeom>
              <a:avLst/>
              <a:gdLst/>
              <a:ahLst/>
              <a:cxnLst/>
              <a:rect l="l" t="t" r="r" b="b"/>
              <a:pathLst>
                <a:path w="875" h="1004" extrusionOk="0">
                  <a:moveTo>
                    <a:pt x="875" y="0"/>
                  </a:moveTo>
                  <a:cubicBezTo>
                    <a:pt x="875" y="0"/>
                    <a:pt x="778" y="32"/>
                    <a:pt x="681" y="130"/>
                  </a:cubicBezTo>
                  <a:cubicBezTo>
                    <a:pt x="616" y="162"/>
                    <a:pt x="583" y="194"/>
                    <a:pt x="519" y="259"/>
                  </a:cubicBezTo>
                  <a:cubicBezTo>
                    <a:pt x="486" y="324"/>
                    <a:pt x="421" y="389"/>
                    <a:pt x="389" y="453"/>
                  </a:cubicBezTo>
                  <a:cubicBezTo>
                    <a:pt x="195" y="712"/>
                    <a:pt x="0" y="972"/>
                    <a:pt x="0" y="972"/>
                  </a:cubicBezTo>
                  <a:lnTo>
                    <a:pt x="33" y="1004"/>
                  </a:lnTo>
                  <a:cubicBezTo>
                    <a:pt x="33" y="1004"/>
                    <a:pt x="260" y="777"/>
                    <a:pt x="519" y="551"/>
                  </a:cubicBezTo>
                  <a:cubicBezTo>
                    <a:pt x="551" y="486"/>
                    <a:pt x="616" y="453"/>
                    <a:pt x="681" y="389"/>
                  </a:cubicBezTo>
                  <a:cubicBezTo>
                    <a:pt x="713" y="324"/>
                    <a:pt x="778" y="259"/>
                    <a:pt x="810" y="227"/>
                  </a:cubicBezTo>
                  <a:cubicBezTo>
                    <a:pt x="842" y="97"/>
                    <a:pt x="875" y="32"/>
                    <a:pt x="875" y="32"/>
                  </a:cubicBezTo>
                  <a:lnTo>
                    <a:pt x="87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9" name="Google Shape;2649;p65"/>
            <p:cNvSpPr/>
            <p:nvPr/>
          </p:nvSpPr>
          <p:spPr>
            <a:xfrm>
              <a:off x="1202350" y="2738075"/>
              <a:ext cx="25125" cy="12175"/>
            </a:xfrm>
            <a:custGeom>
              <a:avLst/>
              <a:gdLst/>
              <a:ahLst/>
              <a:cxnLst/>
              <a:rect l="l" t="t" r="r" b="b"/>
              <a:pathLst>
                <a:path w="1005" h="487" extrusionOk="0">
                  <a:moveTo>
                    <a:pt x="1005" y="1"/>
                  </a:moveTo>
                  <a:cubicBezTo>
                    <a:pt x="1005" y="1"/>
                    <a:pt x="940" y="1"/>
                    <a:pt x="810" y="33"/>
                  </a:cubicBezTo>
                  <a:cubicBezTo>
                    <a:pt x="778" y="33"/>
                    <a:pt x="713" y="33"/>
                    <a:pt x="648" y="65"/>
                  </a:cubicBezTo>
                  <a:cubicBezTo>
                    <a:pt x="584" y="98"/>
                    <a:pt x="519" y="130"/>
                    <a:pt x="486" y="162"/>
                  </a:cubicBezTo>
                  <a:cubicBezTo>
                    <a:pt x="227" y="324"/>
                    <a:pt x="1" y="486"/>
                    <a:pt x="1" y="486"/>
                  </a:cubicBezTo>
                  <a:cubicBezTo>
                    <a:pt x="1" y="486"/>
                    <a:pt x="292" y="421"/>
                    <a:pt x="551" y="324"/>
                  </a:cubicBezTo>
                  <a:cubicBezTo>
                    <a:pt x="616" y="292"/>
                    <a:pt x="681" y="292"/>
                    <a:pt x="745" y="260"/>
                  </a:cubicBezTo>
                  <a:cubicBezTo>
                    <a:pt x="810" y="227"/>
                    <a:pt x="843" y="195"/>
                    <a:pt x="875" y="162"/>
                  </a:cubicBezTo>
                  <a:cubicBezTo>
                    <a:pt x="972" y="98"/>
                    <a:pt x="1005" y="33"/>
                    <a:pt x="1005" y="33"/>
                  </a:cubicBezTo>
                  <a:lnTo>
                    <a:pt x="100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0" name="Google Shape;2650;p65"/>
            <p:cNvSpPr/>
            <p:nvPr/>
          </p:nvSpPr>
          <p:spPr>
            <a:xfrm>
              <a:off x="1148925" y="2727550"/>
              <a:ext cx="76925" cy="5700"/>
            </a:xfrm>
            <a:custGeom>
              <a:avLst/>
              <a:gdLst/>
              <a:ahLst/>
              <a:cxnLst/>
              <a:rect l="l" t="t" r="r" b="b"/>
              <a:pathLst>
                <a:path w="3077" h="228" extrusionOk="0">
                  <a:moveTo>
                    <a:pt x="0" y="1"/>
                  </a:moveTo>
                  <a:lnTo>
                    <a:pt x="0" y="33"/>
                  </a:lnTo>
                  <a:cubicBezTo>
                    <a:pt x="0" y="33"/>
                    <a:pt x="778" y="98"/>
                    <a:pt x="1522" y="162"/>
                  </a:cubicBezTo>
                  <a:cubicBezTo>
                    <a:pt x="1717" y="195"/>
                    <a:pt x="1911" y="195"/>
                    <a:pt x="2105" y="227"/>
                  </a:cubicBezTo>
                  <a:cubicBezTo>
                    <a:pt x="2267" y="227"/>
                    <a:pt x="2461" y="227"/>
                    <a:pt x="2591" y="195"/>
                  </a:cubicBezTo>
                  <a:cubicBezTo>
                    <a:pt x="2882" y="195"/>
                    <a:pt x="3077" y="162"/>
                    <a:pt x="3077" y="162"/>
                  </a:cubicBezTo>
                  <a:lnTo>
                    <a:pt x="3077" y="130"/>
                  </a:lnTo>
                  <a:cubicBezTo>
                    <a:pt x="3077" y="130"/>
                    <a:pt x="2882" y="98"/>
                    <a:pt x="2591" y="33"/>
                  </a:cubicBezTo>
                  <a:cubicBezTo>
                    <a:pt x="2461" y="33"/>
                    <a:pt x="2300" y="1"/>
                    <a:pt x="21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51" name="Google Shape;2651;p65"/>
          <p:cNvGrpSpPr/>
          <p:nvPr/>
        </p:nvGrpSpPr>
        <p:grpSpPr>
          <a:xfrm>
            <a:off x="8257213" y="4279866"/>
            <a:ext cx="508425" cy="489000"/>
            <a:chOff x="3034425" y="1221750"/>
            <a:chExt cx="508425" cy="489000"/>
          </a:xfrm>
        </p:grpSpPr>
        <p:sp>
          <p:nvSpPr>
            <p:cNvPr id="2652" name="Google Shape;2652;p65"/>
            <p:cNvSpPr/>
            <p:nvPr/>
          </p:nvSpPr>
          <p:spPr>
            <a:xfrm>
              <a:off x="3162325" y="1469475"/>
              <a:ext cx="85025" cy="21875"/>
            </a:xfrm>
            <a:custGeom>
              <a:avLst/>
              <a:gdLst/>
              <a:ahLst/>
              <a:cxnLst/>
              <a:rect l="l" t="t" r="r" b="b"/>
              <a:pathLst>
                <a:path w="3401" h="875" extrusionOk="0">
                  <a:moveTo>
                    <a:pt x="1" y="0"/>
                  </a:moveTo>
                  <a:cubicBezTo>
                    <a:pt x="1" y="0"/>
                    <a:pt x="843" y="260"/>
                    <a:pt x="1685" y="519"/>
                  </a:cubicBezTo>
                  <a:cubicBezTo>
                    <a:pt x="1879" y="551"/>
                    <a:pt x="2106" y="616"/>
                    <a:pt x="2300" y="680"/>
                  </a:cubicBezTo>
                  <a:cubicBezTo>
                    <a:pt x="2494" y="745"/>
                    <a:pt x="2688" y="778"/>
                    <a:pt x="2850" y="810"/>
                  </a:cubicBezTo>
                  <a:cubicBezTo>
                    <a:pt x="3174" y="842"/>
                    <a:pt x="3369" y="875"/>
                    <a:pt x="3369" y="875"/>
                  </a:cubicBezTo>
                  <a:lnTo>
                    <a:pt x="3401" y="842"/>
                  </a:lnTo>
                  <a:cubicBezTo>
                    <a:pt x="3401" y="842"/>
                    <a:pt x="3174" y="745"/>
                    <a:pt x="2883" y="648"/>
                  </a:cubicBezTo>
                  <a:cubicBezTo>
                    <a:pt x="2721" y="583"/>
                    <a:pt x="2527" y="519"/>
                    <a:pt x="2332" y="486"/>
                  </a:cubicBezTo>
                  <a:cubicBezTo>
                    <a:pt x="2138" y="454"/>
                    <a:pt x="1911" y="389"/>
                    <a:pt x="1717" y="357"/>
                  </a:cubicBezTo>
                  <a:cubicBezTo>
                    <a:pt x="843" y="162"/>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3" name="Google Shape;2653;p65"/>
            <p:cNvSpPr/>
            <p:nvPr/>
          </p:nvSpPr>
          <p:spPr>
            <a:xfrm>
              <a:off x="3206050" y="1400650"/>
              <a:ext cx="48600" cy="73700"/>
            </a:xfrm>
            <a:custGeom>
              <a:avLst/>
              <a:gdLst/>
              <a:ahLst/>
              <a:cxnLst/>
              <a:rect l="l" t="t" r="r" b="b"/>
              <a:pathLst>
                <a:path w="1944" h="2948" extrusionOk="0">
                  <a:moveTo>
                    <a:pt x="0" y="1"/>
                  </a:moveTo>
                  <a:cubicBezTo>
                    <a:pt x="1" y="1"/>
                    <a:pt x="454" y="778"/>
                    <a:pt x="907" y="1523"/>
                  </a:cubicBezTo>
                  <a:cubicBezTo>
                    <a:pt x="1037" y="1685"/>
                    <a:pt x="1134" y="1879"/>
                    <a:pt x="1231" y="2073"/>
                  </a:cubicBezTo>
                  <a:cubicBezTo>
                    <a:pt x="1360" y="2235"/>
                    <a:pt x="1490" y="2397"/>
                    <a:pt x="1587" y="2527"/>
                  </a:cubicBezTo>
                  <a:cubicBezTo>
                    <a:pt x="1781" y="2786"/>
                    <a:pt x="1943" y="2948"/>
                    <a:pt x="1943" y="2948"/>
                  </a:cubicBezTo>
                  <a:lnTo>
                    <a:pt x="1943" y="2915"/>
                  </a:lnTo>
                  <a:cubicBezTo>
                    <a:pt x="1943" y="2915"/>
                    <a:pt x="1879" y="2721"/>
                    <a:pt x="1717" y="2430"/>
                  </a:cubicBezTo>
                  <a:cubicBezTo>
                    <a:pt x="1620" y="2268"/>
                    <a:pt x="1522" y="2106"/>
                    <a:pt x="1425" y="1944"/>
                  </a:cubicBezTo>
                  <a:cubicBezTo>
                    <a:pt x="1296" y="1782"/>
                    <a:pt x="1166" y="1588"/>
                    <a:pt x="1037" y="1426"/>
                  </a:cubicBezTo>
                  <a:cubicBezTo>
                    <a:pt x="519" y="713"/>
                    <a:pt x="1"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4" name="Google Shape;2654;p65"/>
            <p:cNvSpPr/>
            <p:nvPr/>
          </p:nvSpPr>
          <p:spPr>
            <a:xfrm>
              <a:off x="3273250" y="1221750"/>
              <a:ext cx="6500" cy="258275"/>
            </a:xfrm>
            <a:custGeom>
              <a:avLst/>
              <a:gdLst/>
              <a:ahLst/>
              <a:cxnLst/>
              <a:rect l="l" t="t" r="r" b="b"/>
              <a:pathLst>
                <a:path w="260" h="10331" extrusionOk="0">
                  <a:moveTo>
                    <a:pt x="194" y="0"/>
                  </a:moveTo>
                  <a:cubicBezTo>
                    <a:pt x="194" y="0"/>
                    <a:pt x="130" y="2591"/>
                    <a:pt x="65" y="5149"/>
                  </a:cubicBezTo>
                  <a:cubicBezTo>
                    <a:pt x="33" y="6444"/>
                    <a:pt x="0" y="7740"/>
                    <a:pt x="33" y="8711"/>
                  </a:cubicBezTo>
                  <a:cubicBezTo>
                    <a:pt x="65" y="9683"/>
                    <a:pt x="97" y="10330"/>
                    <a:pt x="97" y="10330"/>
                  </a:cubicBezTo>
                  <a:cubicBezTo>
                    <a:pt x="97" y="10330"/>
                    <a:pt x="162" y="9683"/>
                    <a:pt x="194" y="8711"/>
                  </a:cubicBezTo>
                  <a:cubicBezTo>
                    <a:pt x="227" y="7740"/>
                    <a:pt x="259" y="6444"/>
                    <a:pt x="227" y="5149"/>
                  </a:cubicBezTo>
                  <a:lnTo>
                    <a:pt x="22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5" name="Google Shape;2655;p65"/>
            <p:cNvSpPr/>
            <p:nvPr/>
          </p:nvSpPr>
          <p:spPr>
            <a:xfrm>
              <a:off x="3292675" y="1390950"/>
              <a:ext cx="61550" cy="94750"/>
            </a:xfrm>
            <a:custGeom>
              <a:avLst/>
              <a:gdLst/>
              <a:ahLst/>
              <a:cxnLst/>
              <a:rect l="l" t="t" r="r" b="b"/>
              <a:pathLst>
                <a:path w="2462" h="3790" extrusionOk="0">
                  <a:moveTo>
                    <a:pt x="2429" y="0"/>
                  </a:moveTo>
                  <a:cubicBezTo>
                    <a:pt x="2429" y="0"/>
                    <a:pt x="1781" y="939"/>
                    <a:pt x="1166" y="1846"/>
                  </a:cubicBezTo>
                  <a:cubicBezTo>
                    <a:pt x="1004" y="2073"/>
                    <a:pt x="842" y="2299"/>
                    <a:pt x="680" y="2526"/>
                  </a:cubicBezTo>
                  <a:cubicBezTo>
                    <a:pt x="551" y="2753"/>
                    <a:pt x="421" y="2947"/>
                    <a:pt x="324" y="3141"/>
                  </a:cubicBezTo>
                  <a:cubicBezTo>
                    <a:pt x="97" y="3498"/>
                    <a:pt x="0" y="3757"/>
                    <a:pt x="0" y="3757"/>
                  </a:cubicBezTo>
                  <a:lnTo>
                    <a:pt x="0" y="3789"/>
                  </a:lnTo>
                  <a:cubicBezTo>
                    <a:pt x="0" y="3789"/>
                    <a:pt x="195" y="3562"/>
                    <a:pt x="454" y="3239"/>
                  </a:cubicBezTo>
                  <a:cubicBezTo>
                    <a:pt x="583" y="3044"/>
                    <a:pt x="713" y="2850"/>
                    <a:pt x="875" y="2656"/>
                  </a:cubicBezTo>
                  <a:cubicBezTo>
                    <a:pt x="1004" y="2429"/>
                    <a:pt x="1134" y="2170"/>
                    <a:pt x="1296" y="1943"/>
                  </a:cubicBezTo>
                  <a:cubicBezTo>
                    <a:pt x="1879" y="972"/>
                    <a:pt x="2461" y="33"/>
                    <a:pt x="2461" y="33"/>
                  </a:cubicBezTo>
                  <a:lnTo>
                    <a:pt x="242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6" name="Google Shape;2656;p65"/>
            <p:cNvSpPr/>
            <p:nvPr/>
          </p:nvSpPr>
          <p:spPr>
            <a:xfrm>
              <a:off x="3301575" y="1456525"/>
              <a:ext cx="84225" cy="36450"/>
            </a:xfrm>
            <a:custGeom>
              <a:avLst/>
              <a:gdLst/>
              <a:ahLst/>
              <a:cxnLst/>
              <a:rect l="l" t="t" r="r" b="b"/>
              <a:pathLst>
                <a:path w="3369" h="1458" extrusionOk="0">
                  <a:moveTo>
                    <a:pt x="3336" y="0"/>
                  </a:moveTo>
                  <a:cubicBezTo>
                    <a:pt x="3336" y="0"/>
                    <a:pt x="2494" y="324"/>
                    <a:pt x="1652" y="648"/>
                  </a:cubicBezTo>
                  <a:cubicBezTo>
                    <a:pt x="1458" y="745"/>
                    <a:pt x="1231" y="810"/>
                    <a:pt x="1037" y="907"/>
                  </a:cubicBezTo>
                  <a:cubicBezTo>
                    <a:pt x="842" y="972"/>
                    <a:pt x="648" y="1069"/>
                    <a:pt x="519" y="1134"/>
                  </a:cubicBezTo>
                  <a:cubicBezTo>
                    <a:pt x="195" y="1296"/>
                    <a:pt x="1" y="1425"/>
                    <a:pt x="1" y="1425"/>
                  </a:cubicBezTo>
                  <a:lnTo>
                    <a:pt x="33" y="1458"/>
                  </a:lnTo>
                  <a:cubicBezTo>
                    <a:pt x="33" y="1458"/>
                    <a:pt x="260" y="1393"/>
                    <a:pt x="583" y="1296"/>
                  </a:cubicBezTo>
                  <a:cubicBezTo>
                    <a:pt x="745" y="1231"/>
                    <a:pt x="907" y="1166"/>
                    <a:pt x="1102" y="1101"/>
                  </a:cubicBezTo>
                  <a:cubicBezTo>
                    <a:pt x="1296" y="1004"/>
                    <a:pt x="1523" y="907"/>
                    <a:pt x="1717" y="810"/>
                  </a:cubicBezTo>
                  <a:cubicBezTo>
                    <a:pt x="2526" y="421"/>
                    <a:pt x="3368" y="33"/>
                    <a:pt x="3368" y="33"/>
                  </a:cubicBezTo>
                  <a:lnTo>
                    <a:pt x="33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7" name="Google Shape;2657;p65"/>
            <p:cNvSpPr/>
            <p:nvPr/>
          </p:nvSpPr>
          <p:spPr>
            <a:xfrm>
              <a:off x="3304825" y="1497000"/>
              <a:ext cx="238025" cy="9750"/>
            </a:xfrm>
            <a:custGeom>
              <a:avLst/>
              <a:gdLst/>
              <a:ahLst/>
              <a:cxnLst/>
              <a:rect l="l" t="t" r="r" b="b"/>
              <a:pathLst>
                <a:path w="9521" h="390" extrusionOk="0">
                  <a:moveTo>
                    <a:pt x="9521" y="0"/>
                  </a:moveTo>
                  <a:cubicBezTo>
                    <a:pt x="9521" y="0"/>
                    <a:pt x="7124" y="65"/>
                    <a:pt x="4760" y="98"/>
                  </a:cubicBezTo>
                  <a:cubicBezTo>
                    <a:pt x="4145" y="130"/>
                    <a:pt x="3562" y="130"/>
                    <a:pt x="3012" y="130"/>
                  </a:cubicBezTo>
                  <a:cubicBezTo>
                    <a:pt x="2429" y="162"/>
                    <a:pt x="1911" y="195"/>
                    <a:pt x="1457" y="227"/>
                  </a:cubicBezTo>
                  <a:cubicBezTo>
                    <a:pt x="583" y="260"/>
                    <a:pt x="0" y="324"/>
                    <a:pt x="0" y="324"/>
                  </a:cubicBezTo>
                  <a:lnTo>
                    <a:pt x="0" y="357"/>
                  </a:lnTo>
                  <a:cubicBezTo>
                    <a:pt x="0" y="357"/>
                    <a:pt x="583" y="389"/>
                    <a:pt x="1490" y="389"/>
                  </a:cubicBezTo>
                  <a:cubicBezTo>
                    <a:pt x="1911" y="389"/>
                    <a:pt x="2461" y="357"/>
                    <a:pt x="3012" y="357"/>
                  </a:cubicBezTo>
                  <a:cubicBezTo>
                    <a:pt x="3562" y="324"/>
                    <a:pt x="4145" y="292"/>
                    <a:pt x="4760" y="260"/>
                  </a:cubicBezTo>
                  <a:lnTo>
                    <a:pt x="9521" y="33"/>
                  </a:lnTo>
                  <a:lnTo>
                    <a:pt x="952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8" name="Google Shape;2658;p65"/>
            <p:cNvSpPr/>
            <p:nvPr/>
          </p:nvSpPr>
          <p:spPr>
            <a:xfrm>
              <a:off x="3302375" y="1520475"/>
              <a:ext cx="78575" cy="57500"/>
            </a:xfrm>
            <a:custGeom>
              <a:avLst/>
              <a:gdLst/>
              <a:ahLst/>
              <a:cxnLst/>
              <a:rect l="l" t="t" r="r" b="b"/>
              <a:pathLst>
                <a:path w="3143" h="2300" extrusionOk="0">
                  <a:moveTo>
                    <a:pt x="1" y="1"/>
                  </a:moveTo>
                  <a:lnTo>
                    <a:pt x="1" y="33"/>
                  </a:lnTo>
                  <a:cubicBezTo>
                    <a:pt x="1" y="33"/>
                    <a:pt x="163" y="195"/>
                    <a:pt x="454" y="454"/>
                  </a:cubicBezTo>
                  <a:cubicBezTo>
                    <a:pt x="584" y="551"/>
                    <a:pt x="746" y="681"/>
                    <a:pt x="940" y="810"/>
                  </a:cubicBezTo>
                  <a:cubicBezTo>
                    <a:pt x="1102" y="940"/>
                    <a:pt x="1329" y="1102"/>
                    <a:pt x="1523" y="1231"/>
                  </a:cubicBezTo>
                  <a:cubicBezTo>
                    <a:pt x="2332" y="1782"/>
                    <a:pt x="3142" y="2300"/>
                    <a:pt x="3142" y="2300"/>
                  </a:cubicBezTo>
                  <a:cubicBezTo>
                    <a:pt x="3142" y="2300"/>
                    <a:pt x="2365" y="1684"/>
                    <a:pt x="1620" y="1102"/>
                  </a:cubicBezTo>
                  <a:cubicBezTo>
                    <a:pt x="1426" y="940"/>
                    <a:pt x="1231" y="810"/>
                    <a:pt x="1037" y="648"/>
                  </a:cubicBezTo>
                  <a:cubicBezTo>
                    <a:pt x="875" y="519"/>
                    <a:pt x="681" y="422"/>
                    <a:pt x="519" y="324"/>
                  </a:cubicBezTo>
                  <a:cubicBezTo>
                    <a:pt x="228" y="130"/>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9" name="Google Shape;2659;p65"/>
            <p:cNvSpPr/>
            <p:nvPr/>
          </p:nvSpPr>
          <p:spPr>
            <a:xfrm>
              <a:off x="3295100" y="1538300"/>
              <a:ext cx="47800" cy="70450"/>
            </a:xfrm>
            <a:custGeom>
              <a:avLst/>
              <a:gdLst/>
              <a:ahLst/>
              <a:cxnLst/>
              <a:rect l="l" t="t" r="r" b="b"/>
              <a:pathLst>
                <a:path w="1912" h="2818" extrusionOk="0">
                  <a:moveTo>
                    <a:pt x="0" y="0"/>
                  </a:moveTo>
                  <a:cubicBezTo>
                    <a:pt x="0" y="0"/>
                    <a:pt x="98" y="194"/>
                    <a:pt x="260" y="486"/>
                  </a:cubicBezTo>
                  <a:cubicBezTo>
                    <a:pt x="324" y="615"/>
                    <a:pt x="421" y="777"/>
                    <a:pt x="519" y="939"/>
                  </a:cubicBezTo>
                  <a:cubicBezTo>
                    <a:pt x="648" y="1101"/>
                    <a:pt x="778" y="1295"/>
                    <a:pt x="875" y="1457"/>
                  </a:cubicBezTo>
                  <a:cubicBezTo>
                    <a:pt x="1393" y="2137"/>
                    <a:pt x="1879" y="2817"/>
                    <a:pt x="1879" y="2817"/>
                  </a:cubicBezTo>
                  <a:lnTo>
                    <a:pt x="1911" y="2817"/>
                  </a:lnTo>
                  <a:cubicBezTo>
                    <a:pt x="1911" y="2817"/>
                    <a:pt x="1458" y="2073"/>
                    <a:pt x="1037" y="1360"/>
                  </a:cubicBezTo>
                  <a:cubicBezTo>
                    <a:pt x="907" y="1166"/>
                    <a:pt x="810" y="1004"/>
                    <a:pt x="713" y="842"/>
                  </a:cubicBezTo>
                  <a:cubicBezTo>
                    <a:pt x="583" y="680"/>
                    <a:pt x="486" y="518"/>
                    <a:pt x="389" y="389"/>
                  </a:cubicBezTo>
                  <a:cubicBezTo>
                    <a:pt x="195" y="162"/>
                    <a:pt x="33"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0" name="Google Shape;2660;p65"/>
            <p:cNvSpPr/>
            <p:nvPr/>
          </p:nvSpPr>
          <p:spPr>
            <a:xfrm>
              <a:off x="3274050" y="1539900"/>
              <a:ext cx="4875" cy="170850"/>
            </a:xfrm>
            <a:custGeom>
              <a:avLst/>
              <a:gdLst/>
              <a:ahLst/>
              <a:cxnLst/>
              <a:rect l="l" t="t" r="r" b="b"/>
              <a:pathLst>
                <a:path w="195" h="6834" extrusionOk="0">
                  <a:moveTo>
                    <a:pt x="65" y="1"/>
                  </a:moveTo>
                  <a:cubicBezTo>
                    <a:pt x="65" y="1"/>
                    <a:pt x="33" y="454"/>
                    <a:pt x="1" y="1069"/>
                  </a:cubicBezTo>
                  <a:cubicBezTo>
                    <a:pt x="1" y="1393"/>
                    <a:pt x="1" y="1782"/>
                    <a:pt x="1" y="2170"/>
                  </a:cubicBezTo>
                  <a:cubicBezTo>
                    <a:pt x="1" y="2591"/>
                    <a:pt x="33" y="3012"/>
                    <a:pt x="33" y="3433"/>
                  </a:cubicBezTo>
                  <a:cubicBezTo>
                    <a:pt x="98" y="5150"/>
                    <a:pt x="162" y="6834"/>
                    <a:pt x="162" y="6834"/>
                  </a:cubicBezTo>
                  <a:lnTo>
                    <a:pt x="195" y="6834"/>
                  </a:lnTo>
                  <a:lnTo>
                    <a:pt x="195" y="3433"/>
                  </a:lnTo>
                  <a:cubicBezTo>
                    <a:pt x="195" y="3012"/>
                    <a:pt x="195" y="2559"/>
                    <a:pt x="195" y="2170"/>
                  </a:cubicBezTo>
                  <a:cubicBezTo>
                    <a:pt x="195" y="1782"/>
                    <a:pt x="195" y="1393"/>
                    <a:pt x="162" y="1069"/>
                  </a:cubicBezTo>
                  <a:cubicBezTo>
                    <a:pt x="130" y="454"/>
                    <a:pt x="6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1" name="Google Shape;2661;p65"/>
            <p:cNvSpPr/>
            <p:nvPr/>
          </p:nvSpPr>
          <p:spPr>
            <a:xfrm>
              <a:off x="3201200" y="1535850"/>
              <a:ext cx="58300" cy="66425"/>
            </a:xfrm>
            <a:custGeom>
              <a:avLst/>
              <a:gdLst/>
              <a:ahLst/>
              <a:cxnLst/>
              <a:rect l="l" t="t" r="r" b="b"/>
              <a:pathLst>
                <a:path w="2332" h="2657" extrusionOk="0">
                  <a:moveTo>
                    <a:pt x="2299" y="1"/>
                  </a:moveTo>
                  <a:cubicBezTo>
                    <a:pt x="2299" y="1"/>
                    <a:pt x="2137" y="130"/>
                    <a:pt x="1878" y="357"/>
                  </a:cubicBezTo>
                  <a:cubicBezTo>
                    <a:pt x="1781" y="487"/>
                    <a:pt x="1652" y="616"/>
                    <a:pt x="1522" y="778"/>
                  </a:cubicBezTo>
                  <a:cubicBezTo>
                    <a:pt x="1393" y="940"/>
                    <a:pt x="1231" y="1102"/>
                    <a:pt x="1101" y="1264"/>
                  </a:cubicBezTo>
                  <a:cubicBezTo>
                    <a:pt x="551" y="1944"/>
                    <a:pt x="0" y="2624"/>
                    <a:pt x="0" y="2624"/>
                  </a:cubicBezTo>
                  <a:lnTo>
                    <a:pt x="32" y="2656"/>
                  </a:lnTo>
                  <a:cubicBezTo>
                    <a:pt x="32" y="2656"/>
                    <a:pt x="648" y="2009"/>
                    <a:pt x="1231" y="1361"/>
                  </a:cubicBezTo>
                  <a:cubicBezTo>
                    <a:pt x="1393" y="1231"/>
                    <a:pt x="1522" y="1069"/>
                    <a:pt x="1652" y="908"/>
                  </a:cubicBezTo>
                  <a:cubicBezTo>
                    <a:pt x="1814" y="746"/>
                    <a:pt x="1911" y="616"/>
                    <a:pt x="2008" y="487"/>
                  </a:cubicBezTo>
                  <a:cubicBezTo>
                    <a:pt x="2202" y="195"/>
                    <a:pt x="2332" y="1"/>
                    <a:pt x="23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2" name="Google Shape;2662;p65"/>
            <p:cNvSpPr/>
            <p:nvPr/>
          </p:nvSpPr>
          <p:spPr>
            <a:xfrm>
              <a:off x="3179325" y="1527775"/>
              <a:ext cx="67225" cy="30775"/>
            </a:xfrm>
            <a:custGeom>
              <a:avLst/>
              <a:gdLst/>
              <a:ahLst/>
              <a:cxnLst/>
              <a:rect l="l" t="t" r="r" b="b"/>
              <a:pathLst>
                <a:path w="2689" h="1231" extrusionOk="0">
                  <a:moveTo>
                    <a:pt x="2689" y="0"/>
                  </a:moveTo>
                  <a:lnTo>
                    <a:pt x="2689" y="0"/>
                  </a:lnTo>
                  <a:cubicBezTo>
                    <a:pt x="2688" y="0"/>
                    <a:pt x="2494" y="32"/>
                    <a:pt x="2235" y="130"/>
                  </a:cubicBezTo>
                  <a:cubicBezTo>
                    <a:pt x="2106" y="162"/>
                    <a:pt x="1944" y="227"/>
                    <a:pt x="1782" y="291"/>
                  </a:cubicBezTo>
                  <a:cubicBezTo>
                    <a:pt x="1652" y="356"/>
                    <a:pt x="1490" y="453"/>
                    <a:pt x="1296" y="551"/>
                  </a:cubicBezTo>
                  <a:cubicBezTo>
                    <a:pt x="648" y="874"/>
                    <a:pt x="1" y="1231"/>
                    <a:pt x="1" y="1231"/>
                  </a:cubicBezTo>
                  <a:cubicBezTo>
                    <a:pt x="1" y="1231"/>
                    <a:pt x="681" y="972"/>
                    <a:pt x="1361" y="680"/>
                  </a:cubicBezTo>
                  <a:cubicBezTo>
                    <a:pt x="1555" y="615"/>
                    <a:pt x="1717" y="551"/>
                    <a:pt x="1879" y="486"/>
                  </a:cubicBezTo>
                  <a:cubicBezTo>
                    <a:pt x="2041" y="421"/>
                    <a:pt x="2170" y="324"/>
                    <a:pt x="2300" y="259"/>
                  </a:cubicBezTo>
                  <a:cubicBezTo>
                    <a:pt x="2559" y="130"/>
                    <a:pt x="2688" y="0"/>
                    <a:pt x="26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3" name="Google Shape;2663;p65"/>
            <p:cNvSpPr/>
            <p:nvPr/>
          </p:nvSpPr>
          <p:spPr>
            <a:xfrm>
              <a:off x="3034425" y="1498625"/>
              <a:ext cx="208075" cy="10100"/>
            </a:xfrm>
            <a:custGeom>
              <a:avLst/>
              <a:gdLst/>
              <a:ahLst/>
              <a:cxnLst/>
              <a:rect l="l" t="t" r="r" b="b"/>
              <a:pathLst>
                <a:path w="8323" h="404" extrusionOk="0">
                  <a:moveTo>
                    <a:pt x="0" y="0"/>
                  </a:moveTo>
                  <a:lnTo>
                    <a:pt x="0" y="33"/>
                  </a:lnTo>
                  <a:cubicBezTo>
                    <a:pt x="0" y="33"/>
                    <a:pt x="2073" y="162"/>
                    <a:pt x="4145" y="292"/>
                  </a:cubicBezTo>
                  <a:cubicBezTo>
                    <a:pt x="4663" y="324"/>
                    <a:pt x="5181" y="324"/>
                    <a:pt x="5700" y="356"/>
                  </a:cubicBezTo>
                  <a:cubicBezTo>
                    <a:pt x="6185" y="389"/>
                    <a:pt x="6639" y="389"/>
                    <a:pt x="7027" y="389"/>
                  </a:cubicBezTo>
                  <a:cubicBezTo>
                    <a:pt x="7286" y="400"/>
                    <a:pt x="7517" y="403"/>
                    <a:pt x="7709" y="403"/>
                  </a:cubicBezTo>
                  <a:cubicBezTo>
                    <a:pt x="8092" y="403"/>
                    <a:pt x="8323" y="389"/>
                    <a:pt x="8323" y="389"/>
                  </a:cubicBezTo>
                  <a:lnTo>
                    <a:pt x="8323" y="356"/>
                  </a:lnTo>
                  <a:cubicBezTo>
                    <a:pt x="8323" y="356"/>
                    <a:pt x="7804" y="292"/>
                    <a:pt x="7027" y="227"/>
                  </a:cubicBezTo>
                  <a:cubicBezTo>
                    <a:pt x="6639" y="227"/>
                    <a:pt x="6185" y="195"/>
                    <a:pt x="5700" y="162"/>
                  </a:cubicBezTo>
                  <a:cubicBezTo>
                    <a:pt x="5214" y="130"/>
                    <a:pt x="4696" y="130"/>
                    <a:pt x="4178" y="130"/>
                  </a:cubicBez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664" name="Google Shape;2664;p65"/>
          <p:cNvSpPr txBox="1">
            <a:spLocks noGrp="1"/>
          </p:cNvSpPr>
          <p:nvPr>
            <p:ph type="subTitle" idx="7"/>
          </p:nvPr>
        </p:nvSpPr>
        <p:spPr>
          <a:xfrm>
            <a:off x="1387137" y="1740504"/>
            <a:ext cx="1032600" cy="1021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SEP 25.</a:t>
            </a:r>
            <a:endParaRPr/>
          </a:p>
        </p:txBody>
      </p:sp>
      <p:sp>
        <p:nvSpPr>
          <p:cNvPr id="2665" name="Google Shape;2665;p65"/>
          <p:cNvSpPr txBox="1">
            <a:spLocks noGrp="1"/>
          </p:cNvSpPr>
          <p:nvPr>
            <p:ph type="subTitle" idx="8"/>
          </p:nvPr>
        </p:nvSpPr>
        <p:spPr>
          <a:xfrm>
            <a:off x="4062712" y="1740504"/>
            <a:ext cx="1032600" cy="1021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NV 20.</a:t>
            </a:r>
            <a:endParaRPr/>
          </a:p>
        </p:txBody>
      </p:sp>
      <p:sp>
        <p:nvSpPr>
          <p:cNvPr id="2666" name="Google Shape;2666;p65"/>
          <p:cNvSpPr txBox="1">
            <a:spLocks noGrp="1"/>
          </p:cNvSpPr>
          <p:nvPr>
            <p:ph type="subTitle" idx="9"/>
          </p:nvPr>
        </p:nvSpPr>
        <p:spPr>
          <a:xfrm>
            <a:off x="6726012" y="1740504"/>
            <a:ext cx="1032600" cy="1021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DEZ 11.</a:t>
            </a:r>
            <a:endParaRPr/>
          </a:p>
        </p:txBody>
      </p:sp>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Shape 2670"/>
        <p:cNvGrpSpPr/>
        <p:nvPr/>
      </p:nvGrpSpPr>
      <p:grpSpPr>
        <a:xfrm>
          <a:off x="0" y="0"/>
          <a:ext cx="0" cy="0"/>
          <a:chOff x="0" y="0"/>
          <a:chExt cx="0" cy="0"/>
        </a:xfrm>
      </p:grpSpPr>
      <p:sp>
        <p:nvSpPr>
          <p:cNvPr id="2671" name="Google Shape;2671;p66"/>
          <p:cNvSpPr txBox="1">
            <a:spLocks noGrp="1"/>
          </p:cNvSpPr>
          <p:nvPr>
            <p:ph type="title"/>
          </p:nvPr>
        </p:nvSpPr>
        <p:spPr>
          <a:xfrm>
            <a:off x="713100" y="539400"/>
            <a:ext cx="77178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WIE GENIESST MAN DIESEN TAG?</a:t>
            </a:r>
            <a:endParaRPr/>
          </a:p>
        </p:txBody>
      </p:sp>
      <p:cxnSp>
        <p:nvCxnSpPr>
          <p:cNvPr id="2672" name="Google Shape;2672;p66"/>
          <p:cNvCxnSpPr/>
          <p:nvPr/>
        </p:nvCxnSpPr>
        <p:spPr>
          <a:xfrm>
            <a:off x="1428050" y="1111125"/>
            <a:ext cx="6279600" cy="0"/>
          </a:xfrm>
          <a:prstGeom prst="straightConnector1">
            <a:avLst/>
          </a:prstGeom>
          <a:noFill/>
          <a:ln w="19050" cap="flat" cmpd="sng">
            <a:solidFill>
              <a:schemeClr val="dk1"/>
            </a:solidFill>
            <a:prstDash val="solid"/>
            <a:round/>
            <a:headEnd type="none" w="med" len="med"/>
            <a:tailEnd type="none" w="med" len="med"/>
          </a:ln>
        </p:spPr>
      </p:cxnSp>
      <p:sp>
        <p:nvSpPr>
          <p:cNvPr id="2673" name="Google Shape;2673;p66"/>
          <p:cNvSpPr txBox="1">
            <a:spLocks noGrp="1"/>
          </p:cNvSpPr>
          <p:nvPr>
            <p:ph type="subTitle" idx="1"/>
          </p:nvPr>
        </p:nvSpPr>
        <p:spPr>
          <a:xfrm>
            <a:off x="713100" y="1724489"/>
            <a:ext cx="2197500" cy="4005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ERDE</a:t>
            </a:r>
            <a:endParaRPr/>
          </a:p>
        </p:txBody>
      </p:sp>
      <p:sp>
        <p:nvSpPr>
          <p:cNvPr id="2674" name="Google Shape;2674;p66"/>
          <p:cNvSpPr txBox="1">
            <a:spLocks noGrp="1"/>
          </p:cNvSpPr>
          <p:nvPr>
            <p:ph type="subTitle" idx="2"/>
          </p:nvPr>
        </p:nvSpPr>
        <p:spPr>
          <a:xfrm>
            <a:off x="713100" y="2124988"/>
            <a:ext cx="2197500" cy="7509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Die Erde ist der dritte Planet von der Sonne</a:t>
            </a:r>
            <a:endParaRPr/>
          </a:p>
          <a:p>
            <a:pPr marL="0" lvl="0" indent="0" algn="ctr" rtl="0">
              <a:spcBef>
                <a:spcPts val="0"/>
              </a:spcBef>
              <a:spcAft>
                <a:spcPts val="0"/>
              </a:spcAft>
              <a:buNone/>
            </a:pPr>
            <a:r>
              <a:rPr lang="en"/>
              <a:t>aus gesehen</a:t>
            </a:r>
            <a:endParaRPr/>
          </a:p>
        </p:txBody>
      </p:sp>
      <p:sp>
        <p:nvSpPr>
          <p:cNvPr id="2675" name="Google Shape;2675;p66"/>
          <p:cNvSpPr txBox="1">
            <a:spLocks noGrp="1"/>
          </p:cNvSpPr>
          <p:nvPr>
            <p:ph type="subTitle" idx="3"/>
          </p:nvPr>
        </p:nvSpPr>
        <p:spPr>
          <a:xfrm>
            <a:off x="713100" y="3122664"/>
            <a:ext cx="2197500" cy="4005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JUPITER</a:t>
            </a:r>
            <a:endParaRPr/>
          </a:p>
        </p:txBody>
      </p:sp>
      <p:sp>
        <p:nvSpPr>
          <p:cNvPr id="2676" name="Google Shape;2676;p66"/>
          <p:cNvSpPr txBox="1">
            <a:spLocks noGrp="1"/>
          </p:cNvSpPr>
          <p:nvPr>
            <p:ph type="subTitle" idx="4"/>
          </p:nvPr>
        </p:nvSpPr>
        <p:spPr>
          <a:xfrm>
            <a:off x="713100" y="3523163"/>
            <a:ext cx="2197500" cy="7509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Es ist ein Gasriese und der größte Planet in unserem Sonnensystem</a:t>
            </a:r>
            <a:endParaRPr/>
          </a:p>
        </p:txBody>
      </p:sp>
      <p:sp>
        <p:nvSpPr>
          <p:cNvPr id="2677" name="Google Shape;2677;p66"/>
          <p:cNvSpPr txBox="1">
            <a:spLocks noGrp="1"/>
          </p:cNvSpPr>
          <p:nvPr>
            <p:ph type="subTitle" idx="5"/>
          </p:nvPr>
        </p:nvSpPr>
        <p:spPr>
          <a:xfrm>
            <a:off x="6233400" y="1724489"/>
            <a:ext cx="2197500" cy="4005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MERKUR</a:t>
            </a:r>
            <a:endParaRPr/>
          </a:p>
        </p:txBody>
      </p:sp>
      <p:sp>
        <p:nvSpPr>
          <p:cNvPr id="2678" name="Google Shape;2678;p66"/>
          <p:cNvSpPr txBox="1">
            <a:spLocks noGrp="1"/>
          </p:cNvSpPr>
          <p:nvPr>
            <p:ph type="subTitle" idx="6"/>
          </p:nvPr>
        </p:nvSpPr>
        <p:spPr>
          <a:xfrm>
            <a:off x="6233400" y="2124988"/>
            <a:ext cx="2197500" cy="7509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Es ist der sonnennächste Planet und der kleinste im Sonnensystem</a:t>
            </a:r>
            <a:endParaRPr/>
          </a:p>
        </p:txBody>
      </p:sp>
      <p:sp>
        <p:nvSpPr>
          <p:cNvPr id="2679" name="Google Shape;2679;p66"/>
          <p:cNvSpPr txBox="1">
            <a:spLocks noGrp="1"/>
          </p:cNvSpPr>
          <p:nvPr>
            <p:ph type="subTitle" idx="7"/>
          </p:nvPr>
        </p:nvSpPr>
        <p:spPr>
          <a:xfrm>
            <a:off x="6233400" y="3122664"/>
            <a:ext cx="2197500" cy="4005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VENUS</a:t>
            </a:r>
            <a:endParaRPr/>
          </a:p>
        </p:txBody>
      </p:sp>
      <p:sp>
        <p:nvSpPr>
          <p:cNvPr id="2680" name="Google Shape;2680;p66"/>
          <p:cNvSpPr txBox="1">
            <a:spLocks noGrp="1"/>
          </p:cNvSpPr>
          <p:nvPr>
            <p:ph type="subTitle" idx="8"/>
          </p:nvPr>
        </p:nvSpPr>
        <p:spPr>
          <a:xfrm>
            <a:off x="6233400" y="3523163"/>
            <a:ext cx="2197500" cy="7509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Die Venus hat einen schönen Namen und ist der zweite Planet</a:t>
            </a:r>
            <a:endParaRPr/>
          </a:p>
        </p:txBody>
      </p:sp>
      <p:sp>
        <p:nvSpPr>
          <p:cNvPr id="2681" name="Google Shape;2681;p66"/>
          <p:cNvSpPr txBox="1">
            <a:spLocks noGrp="1"/>
          </p:cNvSpPr>
          <p:nvPr>
            <p:ph type="subTitle" idx="9"/>
          </p:nvPr>
        </p:nvSpPr>
        <p:spPr>
          <a:xfrm>
            <a:off x="3469111" y="1724489"/>
            <a:ext cx="2197500" cy="4005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MARS</a:t>
            </a:r>
            <a:endParaRPr/>
          </a:p>
        </p:txBody>
      </p:sp>
      <p:sp>
        <p:nvSpPr>
          <p:cNvPr id="2682" name="Google Shape;2682;p66"/>
          <p:cNvSpPr txBox="1">
            <a:spLocks noGrp="1"/>
          </p:cNvSpPr>
          <p:nvPr>
            <p:ph type="subTitle" idx="13"/>
          </p:nvPr>
        </p:nvSpPr>
        <p:spPr>
          <a:xfrm>
            <a:off x="3469111" y="2124988"/>
            <a:ext cx="2197500" cy="7509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Er ist voller Eisenstaub, der dem Planeten seine rötliche Farbe verleiht</a:t>
            </a:r>
            <a:endParaRPr/>
          </a:p>
        </p:txBody>
      </p:sp>
      <p:grpSp>
        <p:nvGrpSpPr>
          <p:cNvPr id="2683" name="Google Shape;2683;p66"/>
          <p:cNvGrpSpPr/>
          <p:nvPr/>
        </p:nvGrpSpPr>
        <p:grpSpPr>
          <a:xfrm>
            <a:off x="3261047" y="3263047"/>
            <a:ext cx="2620407" cy="934356"/>
            <a:chOff x="4654850" y="2300750"/>
            <a:chExt cx="1808050" cy="644650"/>
          </a:xfrm>
        </p:grpSpPr>
        <p:sp>
          <p:nvSpPr>
            <p:cNvPr id="2684" name="Google Shape;2684;p66"/>
            <p:cNvSpPr/>
            <p:nvPr/>
          </p:nvSpPr>
          <p:spPr>
            <a:xfrm>
              <a:off x="5126125" y="2390100"/>
              <a:ext cx="913725" cy="465550"/>
            </a:xfrm>
            <a:custGeom>
              <a:avLst/>
              <a:gdLst/>
              <a:ahLst/>
              <a:cxnLst/>
              <a:rect l="l" t="t" r="r" b="b"/>
              <a:pathLst>
                <a:path w="36549" h="18622" extrusionOk="0">
                  <a:moveTo>
                    <a:pt x="11003" y="18238"/>
                  </a:moveTo>
                  <a:cubicBezTo>
                    <a:pt x="11036" y="18242"/>
                    <a:pt x="11069" y="18246"/>
                    <a:pt x="11103" y="18250"/>
                  </a:cubicBezTo>
                  <a:lnTo>
                    <a:pt x="11103" y="18250"/>
                  </a:lnTo>
                  <a:cubicBezTo>
                    <a:pt x="11068" y="18246"/>
                    <a:pt x="11035" y="18242"/>
                    <a:pt x="11003" y="18238"/>
                  </a:cubicBezTo>
                  <a:close/>
                  <a:moveTo>
                    <a:pt x="11094" y="18261"/>
                  </a:moveTo>
                  <a:cubicBezTo>
                    <a:pt x="11124" y="18264"/>
                    <a:pt x="11155" y="18267"/>
                    <a:pt x="11185" y="18270"/>
                  </a:cubicBezTo>
                  <a:lnTo>
                    <a:pt x="11185" y="18270"/>
                  </a:lnTo>
                  <a:cubicBezTo>
                    <a:pt x="11153" y="18264"/>
                    <a:pt x="11122" y="18261"/>
                    <a:pt x="11094" y="18261"/>
                  </a:cubicBezTo>
                  <a:close/>
                  <a:moveTo>
                    <a:pt x="11646" y="18335"/>
                  </a:moveTo>
                  <a:cubicBezTo>
                    <a:pt x="11794" y="18351"/>
                    <a:pt x="11943" y="18367"/>
                    <a:pt x="12097" y="18381"/>
                  </a:cubicBezTo>
                  <a:lnTo>
                    <a:pt x="12097" y="18381"/>
                  </a:lnTo>
                  <a:cubicBezTo>
                    <a:pt x="11945" y="18369"/>
                    <a:pt x="11797" y="18354"/>
                    <a:pt x="11646" y="18335"/>
                  </a:cubicBezTo>
                  <a:close/>
                  <a:moveTo>
                    <a:pt x="19342" y="0"/>
                  </a:moveTo>
                  <a:cubicBezTo>
                    <a:pt x="18151" y="0"/>
                    <a:pt x="16960" y="46"/>
                    <a:pt x="15791" y="92"/>
                  </a:cubicBezTo>
                  <a:cubicBezTo>
                    <a:pt x="14096" y="184"/>
                    <a:pt x="11919" y="390"/>
                    <a:pt x="10269" y="688"/>
                  </a:cubicBezTo>
                  <a:cubicBezTo>
                    <a:pt x="10338" y="688"/>
                    <a:pt x="10132" y="734"/>
                    <a:pt x="9811" y="825"/>
                  </a:cubicBezTo>
                  <a:cubicBezTo>
                    <a:pt x="9651" y="848"/>
                    <a:pt x="9468" y="894"/>
                    <a:pt x="9261" y="940"/>
                  </a:cubicBezTo>
                  <a:cubicBezTo>
                    <a:pt x="9055" y="1009"/>
                    <a:pt x="8826" y="1054"/>
                    <a:pt x="8620" y="1123"/>
                  </a:cubicBezTo>
                  <a:cubicBezTo>
                    <a:pt x="8185" y="1238"/>
                    <a:pt x="7795" y="1375"/>
                    <a:pt x="7543" y="1444"/>
                  </a:cubicBezTo>
                  <a:cubicBezTo>
                    <a:pt x="7359" y="1511"/>
                    <a:pt x="7260" y="1553"/>
                    <a:pt x="7301" y="1553"/>
                  </a:cubicBezTo>
                  <a:cubicBezTo>
                    <a:pt x="7316" y="1553"/>
                    <a:pt x="7350" y="1548"/>
                    <a:pt x="7406" y="1535"/>
                  </a:cubicBezTo>
                  <a:lnTo>
                    <a:pt x="7406" y="1535"/>
                  </a:lnTo>
                  <a:cubicBezTo>
                    <a:pt x="6879" y="1696"/>
                    <a:pt x="6214" y="1948"/>
                    <a:pt x="5710" y="2177"/>
                  </a:cubicBezTo>
                  <a:cubicBezTo>
                    <a:pt x="5458" y="2292"/>
                    <a:pt x="5229" y="2406"/>
                    <a:pt x="5069" y="2475"/>
                  </a:cubicBezTo>
                  <a:cubicBezTo>
                    <a:pt x="4908" y="2566"/>
                    <a:pt x="4794" y="2635"/>
                    <a:pt x="4771" y="2658"/>
                  </a:cubicBezTo>
                  <a:cubicBezTo>
                    <a:pt x="4679" y="2727"/>
                    <a:pt x="4450" y="2864"/>
                    <a:pt x="3946" y="3231"/>
                  </a:cubicBezTo>
                  <a:cubicBezTo>
                    <a:pt x="3465" y="3575"/>
                    <a:pt x="2732" y="4170"/>
                    <a:pt x="1815" y="5293"/>
                  </a:cubicBezTo>
                  <a:cubicBezTo>
                    <a:pt x="1449" y="5751"/>
                    <a:pt x="1036" y="6324"/>
                    <a:pt x="715" y="6874"/>
                  </a:cubicBezTo>
                  <a:cubicBezTo>
                    <a:pt x="372" y="7401"/>
                    <a:pt x="143" y="7882"/>
                    <a:pt x="51" y="8065"/>
                  </a:cubicBezTo>
                  <a:cubicBezTo>
                    <a:pt x="14" y="8146"/>
                    <a:pt x="0" y="8179"/>
                    <a:pt x="3" y="8179"/>
                  </a:cubicBezTo>
                  <a:cubicBezTo>
                    <a:pt x="11" y="8179"/>
                    <a:pt x="140" y="7933"/>
                    <a:pt x="257" y="7699"/>
                  </a:cubicBezTo>
                  <a:cubicBezTo>
                    <a:pt x="389" y="7468"/>
                    <a:pt x="521" y="7237"/>
                    <a:pt x="533" y="7237"/>
                  </a:cubicBezTo>
                  <a:lnTo>
                    <a:pt x="533" y="7237"/>
                  </a:lnTo>
                  <a:cubicBezTo>
                    <a:pt x="538" y="7237"/>
                    <a:pt x="525" y="7272"/>
                    <a:pt x="486" y="7355"/>
                  </a:cubicBezTo>
                  <a:cubicBezTo>
                    <a:pt x="990" y="6416"/>
                    <a:pt x="1609" y="5568"/>
                    <a:pt x="2319" y="4789"/>
                  </a:cubicBezTo>
                  <a:cubicBezTo>
                    <a:pt x="2663" y="4399"/>
                    <a:pt x="3030" y="4056"/>
                    <a:pt x="3442" y="3712"/>
                  </a:cubicBezTo>
                  <a:cubicBezTo>
                    <a:pt x="3625" y="3552"/>
                    <a:pt x="3854" y="3414"/>
                    <a:pt x="4061" y="3277"/>
                  </a:cubicBezTo>
                  <a:cubicBezTo>
                    <a:pt x="4290" y="3139"/>
                    <a:pt x="4496" y="2979"/>
                    <a:pt x="4725" y="2864"/>
                  </a:cubicBezTo>
                  <a:cubicBezTo>
                    <a:pt x="6535" y="1856"/>
                    <a:pt x="8574" y="1306"/>
                    <a:pt x="10636" y="940"/>
                  </a:cubicBezTo>
                  <a:cubicBezTo>
                    <a:pt x="12698" y="573"/>
                    <a:pt x="14806" y="436"/>
                    <a:pt x="16914" y="367"/>
                  </a:cubicBezTo>
                  <a:cubicBezTo>
                    <a:pt x="17552" y="339"/>
                    <a:pt x="18192" y="324"/>
                    <a:pt x="18834" y="324"/>
                  </a:cubicBezTo>
                  <a:cubicBezTo>
                    <a:pt x="20312" y="324"/>
                    <a:pt x="21798" y="404"/>
                    <a:pt x="23283" y="596"/>
                  </a:cubicBezTo>
                  <a:cubicBezTo>
                    <a:pt x="23993" y="711"/>
                    <a:pt x="25780" y="894"/>
                    <a:pt x="27957" y="1719"/>
                  </a:cubicBezTo>
                  <a:cubicBezTo>
                    <a:pt x="29034" y="2154"/>
                    <a:pt x="30179" y="2773"/>
                    <a:pt x="31279" y="3575"/>
                  </a:cubicBezTo>
                  <a:cubicBezTo>
                    <a:pt x="32402" y="4399"/>
                    <a:pt x="33502" y="5362"/>
                    <a:pt x="34418" y="6507"/>
                  </a:cubicBezTo>
                  <a:cubicBezTo>
                    <a:pt x="34876" y="7080"/>
                    <a:pt x="35312" y="7676"/>
                    <a:pt x="35632" y="8340"/>
                  </a:cubicBezTo>
                  <a:cubicBezTo>
                    <a:pt x="35930" y="8982"/>
                    <a:pt x="36113" y="9692"/>
                    <a:pt x="36068" y="10379"/>
                  </a:cubicBezTo>
                  <a:cubicBezTo>
                    <a:pt x="36022" y="11067"/>
                    <a:pt x="35724" y="11708"/>
                    <a:pt x="35334" y="12258"/>
                  </a:cubicBezTo>
                  <a:cubicBezTo>
                    <a:pt x="34945" y="12785"/>
                    <a:pt x="34441" y="13243"/>
                    <a:pt x="33937" y="13633"/>
                  </a:cubicBezTo>
                  <a:cubicBezTo>
                    <a:pt x="32906" y="14412"/>
                    <a:pt x="31829" y="14939"/>
                    <a:pt x="30890" y="15328"/>
                  </a:cubicBezTo>
                  <a:cubicBezTo>
                    <a:pt x="29950" y="15740"/>
                    <a:pt x="29126" y="16015"/>
                    <a:pt x="28530" y="16222"/>
                  </a:cubicBezTo>
                  <a:cubicBezTo>
                    <a:pt x="28392" y="16267"/>
                    <a:pt x="28232" y="16313"/>
                    <a:pt x="28095" y="16359"/>
                  </a:cubicBezTo>
                  <a:cubicBezTo>
                    <a:pt x="26789" y="16749"/>
                    <a:pt x="25299" y="17138"/>
                    <a:pt x="23833" y="17413"/>
                  </a:cubicBezTo>
                  <a:cubicBezTo>
                    <a:pt x="22390" y="17688"/>
                    <a:pt x="20969" y="17894"/>
                    <a:pt x="19824" y="18032"/>
                  </a:cubicBezTo>
                  <a:cubicBezTo>
                    <a:pt x="18747" y="18146"/>
                    <a:pt x="17670" y="18215"/>
                    <a:pt x="16570" y="18261"/>
                  </a:cubicBezTo>
                  <a:cubicBezTo>
                    <a:pt x="17074" y="18261"/>
                    <a:pt x="17555" y="18238"/>
                    <a:pt x="17945" y="18238"/>
                  </a:cubicBezTo>
                  <a:cubicBezTo>
                    <a:pt x="16845" y="18307"/>
                    <a:pt x="15745" y="18284"/>
                    <a:pt x="15310" y="18307"/>
                  </a:cubicBezTo>
                  <a:cubicBezTo>
                    <a:pt x="14726" y="18295"/>
                    <a:pt x="14371" y="18289"/>
                    <a:pt x="14179" y="18289"/>
                  </a:cubicBezTo>
                  <a:cubicBezTo>
                    <a:pt x="13987" y="18289"/>
                    <a:pt x="13958" y="18295"/>
                    <a:pt x="14027" y="18307"/>
                  </a:cubicBezTo>
                  <a:cubicBezTo>
                    <a:pt x="14187" y="18329"/>
                    <a:pt x="14737" y="18352"/>
                    <a:pt x="15195" y="18375"/>
                  </a:cubicBezTo>
                  <a:cubicBezTo>
                    <a:pt x="15860" y="18398"/>
                    <a:pt x="14966" y="18421"/>
                    <a:pt x="15997" y="18444"/>
                  </a:cubicBezTo>
                  <a:cubicBezTo>
                    <a:pt x="15241" y="18444"/>
                    <a:pt x="14875" y="18444"/>
                    <a:pt x="14142" y="18398"/>
                  </a:cubicBezTo>
                  <a:lnTo>
                    <a:pt x="14142" y="18398"/>
                  </a:lnTo>
                  <a:cubicBezTo>
                    <a:pt x="14096" y="18421"/>
                    <a:pt x="14668" y="18444"/>
                    <a:pt x="15195" y="18444"/>
                  </a:cubicBezTo>
                  <a:cubicBezTo>
                    <a:pt x="15699" y="18444"/>
                    <a:pt x="16158" y="18444"/>
                    <a:pt x="15906" y="18467"/>
                  </a:cubicBezTo>
                  <a:cubicBezTo>
                    <a:pt x="15195" y="18467"/>
                    <a:pt x="14394" y="18444"/>
                    <a:pt x="13660" y="18398"/>
                  </a:cubicBezTo>
                  <a:lnTo>
                    <a:pt x="13660" y="18398"/>
                  </a:lnTo>
                  <a:cubicBezTo>
                    <a:pt x="13775" y="18421"/>
                    <a:pt x="14416" y="18467"/>
                    <a:pt x="15012" y="18467"/>
                  </a:cubicBezTo>
                  <a:cubicBezTo>
                    <a:pt x="15310" y="18478"/>
                    <a:pt x="15596" y="18478"/>
                    <a:pt x="15803" y="18478"/>
                  </a:cubicBezTo>
                  <a:cubicBezTo>
                    <a:pt x="16009" y="18478"/>
                    <a:pt x="16135" y="18478"/>
                    <a:pt x="16112" y="18490"/>
                  </a:cubicBezTo>
                  <a:cubicBezTo>
                    <a:pt x="16053" y="18493"/>
                    <a:pt x="15968" y="18494"/>
                    <a:pt x="15866" y="18494"/>
                  </a:cubicBezTo>
                  <a:cubicBezTo>
                    <a:pt x="15253" y="18494"/>
                    <a:pt x="14007" y="18444"/>
                    <a:pt x="13889" y="18444"/>
                  </a:cubicBezTo>
                  <a:cubicBezTo>
                    <a:pt x="13858" y="18444"/>
                    <a:pt x="14199" y="18465"/>
                    <a:pt x="14535" y="18479"/>
                  </a:cubicBezTo>
                  <a:lnTo>
                    <a:pt x="14535" y="18479"/>
                  </a:lnTo>
                  <a:cubicBezTo>
                    <a:pt x="13604" y="18450"/>
                    <a:pt x="12906" y="18395"/>
                    <a:pt x="12606" y="18375"/>
                  </a:cubicBezTo>
                  <a:cubicBezTo>
                    <a:pt x="12547" y="18371"/>
                    <a:pt x="12505" y="18369"/>
                    <a:pt x="12480" y="18369"/>
                  </a:cubicBezTo>
                  <a:cubicBezTo>
                    <a:pt x="12358" y="18369"/>
                    <a:pt x="12646" y="18414"/>
                    <a:pt x="13500" y="18490"/>
                  </a:cubicBezTo>
                  <a:cubicBezTo>
                    <a:pt x="12821" y="18446"/>
                    <a:pt x="11848" y="18339"/>
                    <a:pt x="11103" y="18250"/>
                  </a:cubicBezTo>
                  <a:lnTo>
                    <a:pt x="11103" y="18250"/>
                  </a:lnTo>
                  <a:cubicBezTo>
                    <a:pt x="11266" y="18270"/>
                    <a:pt x="11460" y="18295"/>
                    <a:pt x="11655" y="18320"/>
                  </a:cubicBezTo>
                  <a:lnTo>
                    <a:pt x="11655" y="18320"/>
                  </a:lnTo>
                  <a:cubicBezTo>
                    <a:pt x="11498" y="18303"/>
                    <a:pt x="11341" y="18287"/>
                    <a:pt x="11185" y="18270"/>
                  </a:cubicBezTo>
                  <a:lnTo>
                    <a:pt x="11185" y="18270"/>
                  </a:lnTo>
                  <a:cubicBezTo>
                    <a:pt x="11233" y="18279"/>
                    <a:pt x="11282" y="18293"/>
                    <a:pt x="11323" y="18307"/>
                  </a:cubicBezTo>
                  <a:cubicBezTo>
                    <a:pt x="11389" y="18311"/>
                    <a:pt x="11455" y="18317"/>
                    <a:pt x="11521" y="18323"/>
                  </a:cubicBezTo>
                  <a:lnTo>
                    <a:pt x="11521" y="18323"/>
                  </a:lnTo>
                  <a:cubicBezTo>
                    <a:pt x="11723" y="18363"/>
                    <a:pt x="11930" y="18401"/>
                    <a:pt x="12171" y="18421"/>
                  </a:cubicBezTo>
                  <a:cubicBezTo>
                    <a:pt x="13202" y="18536"/>
                    <a:pt x="14187" y="18604"/>
                    <a:pt x="14737" y="18604"/>
                  </a:cubicBezTo>
                  <a:cubicBezTo>
                    <a:pt x="15123" y="18616"/>
                    <a:pt x="15507" y="18622"/>
                    <a:pt x="15891" y="18622"/>
                  </a:cubicBezTo>
                  <a:cubicBezTo>
                    <a:pt x="17768" y="18622"/>
                    <a:pt x="19632" y="18485"/>
                    <a:pt x="21496" y="18238"/>
                  </a:cubicBezTo>
                  <a:cubicBezTo>
                    <a:pt x="23718" y="17940"/>
                    <a:pt x="25941" y="17459"/>
                    <a:pt x="28095" y="16817"/>
                  </a:cubicBezTo>
                  <a:cubicBezTo>
                    <a:pt x="28095" y="16813"/>
                    <a:pt x="28088" y="16812"/>
                    <a:pt x="28079" y="16812"/>
                  </a:cubicBezTo>
                  <a:cubicBezTo>
                    <a:pt x="28061" y="16812"/>
                    <a:pt x="28033" y="16817"/>
                    <a:pt x="28026" y="16817"/>
                  </a:cubicBezTo>
                  <a:cubicBezTo>
                    <a:pt x="28014" y="16817"/>
                    <a:pt x="28049" y="16806"/>
                    <a:pt x="28232" y="16749"/>
                  </a:cubicBezTo>
                  <a:cubicBezTo>
                    <a:pt x="29355" y="16382"/>
                    <a:pt x="30248" y="16107"/>
                    <a:pt x="31325" y="15626"/>
                  </a:cubicBezTo>
                  <a:lnTo>
                    <a:pt x="31394" y="15580"/>
                  </a:lnTo>
                  <a:cubicBezTo>
                    <a:pt x="32219" y="15191"/>
                    <a:pt x="33089" y="14755"/>
                    <a:pt x="33891" y="14205"/>
                  </a:cubicBezTo>
                  <a:cubicBezTo>
                    <a:pt x="34624" y="13678"/>
                    <a:pt x="35334" y="13083"/>
                    <a:pt x="35839" y="12304"/>
                  </a:cubicBezTo>
                  <a:cubicBezTo>
                    <a:pt x="36091" y="11914"/>
                    <a:pt x="36274" y="11479"/>
                    <a:pt x="36388" y="11021"/>
                  </a:cubicBezTo>
                  <a:cubicBezTo>
                    <a:pt x="36503" y="10585"/>
                    <a:pt x="36549" y="10104"/>
                    <a:pt x="36457" y="9646"/>
                  </a:cubicBezTo>
                  <a:lnTo>
                    <a:pt x="36457" y="9646"/>
                  </a:lnTo>
                  <a:cubicBezTo>
                    <a:pt x="36457" y="9664"/>
                    <a:pt x="36457" y="9678"/>
                    <a:pt x="36456" y="9678"/>
                  </a:cubicBezTo>
                  <a:cubicBezTo>
                    <a:pt x="36454" y="9678"/>
                    <a:pt x="36448" y="9643"/>
                    <a:pt x="36434" y="9532"/>
                  </a:cubicBezTo>
                  <a:cubicBezTo>
                    <a:pt x="36434" y="9348"/>
                    <a:pt x="36343" y="9142"/>
                    <a:pt x="36297" y="8913"/>
                  </a:cubicBezTo>
                  <a:cubicBezTo>
                    <a:pt x="36228" y="8707"/>
                    <a:pt x="36136" y="8500"/>
                    <a:pt x="36045" y="8271"/>
                  </a:cubicBezTo>
                  <a:cubicBezTo>
                    <a:pt x="35839" y="7813"/>
                    <a:pt x="35587" y="7355"/>
                    <a:pt x="35266" y="6920"/>
                  </a:cubicBezTo>
                  <a:cubicBezTo>
                    <a:pt x="35174" y="6805"/>
                    <a:pt x="35082" y="6668"/>
                    <a:pt x="34991" y="6553"/>
                  </a:cubicBezTo>
                  <a:cubicBezTo>
                    <a:pt x="34922" y="6461"/>
                    <a:pt x="34899" y="6438"/>
                    <a:pt x="34876" y="6416"/>
                  </a:cubicBezTo>
                  <a:cubicBezTo>
                    <a:pt x="34578" y="6049"/>
                    <a:pt x="34303" y="5728"/>
                    <a:pt x="34029" y="5430"/>
                  </a:cubicBezTo>
                  <a:cubicBezTo>
                    <a:pt x="33135" y="4491"/>
                    <a:pt x="32127" y="3666"/>
                    <a:pt x="31027" y="2933"/>
                  </a:cubicBezTo>
                  <a:cubicBezTo>
                    <a:pt x="30477" y="2566"/>
                    <a:pt x="29904" y="2223"/>
                    <a:pt x="29332" y="1925"/>
                  </a:cubicBezTo>
                  <a:cubicBezTo>
                    <a:pt x="29011" y="1788"/>
                    <a:pt x="28713" y="1627"/>
                    <a:pt x="28415" y="1513"/>
                  </a:cubicBezTo>
                  <a:cubicBezTo>
                    <a:pt x="28095" y="1398"/>
                    <a:pt x="27797" y="1261"/>
                    <a:pt x="27476" y="1169"/>
                  </a:cubicBezTo>
                  <a:cubicBezTo>
                    <a:pt x="24933" y="298"/>
                    <a:pt x="22183" y="23"/>
                    <a:pt x="19342" y="0"/>
                  </a:cubicBezTo>
                  <a:close/>
                </a:path>
              </a:pathLst>
            </a:custGeom>
            <a:solidFill>
              <a:srgbClr val="2020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5" name="Google Shape;2685;p66"/>
            <p:cNvSpPr/>
            <p:nvPr/>
          </p:nvSpPr>
          <p:spPr>
            <a:xfrm>
              <a:off x="5366800" y="2417700"/>
              <a:ext cx="190200" cy="205950"/>
            </a:xfrm>
            <a:custGeom>
              <a:avLst/>
              <a:gdLst/>
              <a:ahLst/>
              <a:cxnLst/>
              <a:rect l="l" t="t" r="r" b="b"/>
              <a:pathLst>
                <a:path w="7608" h="8238" extrusionOk="0">
                  <a:moveTo>
                    <a:pt x="528" y="111"/>
                  </a:moveTo>
                  <a:lnTo>
                    <a:pt x="528" y="111"/>
                  </a:lnTo>
                  <a:cubicBezTo>
                    <a:pt x="510" y="111"/>
                    <a:pt x="756" y="155"/>
                    <a:pt x="808" y="172"/>
                  </a:cubicBezTo>
                  <a:lnTo>
                    <a:pt x="808" y="172"/>
                  </a:lnTo>
                  <a:cubicBezTo>
                    <a:pt x="704" y="134"/>
                    <a:pt x="636" y="132"/>
                    <a:pt x="528" y="111"/>
                  </a:cubicBezTo>
                  <a:close/>
                  <a:moveTo>
                    <a:pt x="808" y="172"/>
                  </a:moveTo>
                  <a:lnTo>
                    <a:pt x="808" y="172"/>
                  </a:lnTo>
                  <a:cubicBezTo>
                    <a:pt x="809" y="173"/>
                    <a:pt x="811" y="174"/>
                    <a:pt x="813" y="174"/>
                  </a:cubicBezTo>
                  <a:lnTo>
                    <a:pt x="813" y="174"/>
                  </a:lnTo>
                  <a:cubicBezTo>
                    <a:pt x="811" y="174"/>
                    <a:pt x="810" y="173"/>
                    <a:pt x="808" y="172"/>
                  </a:cubicBezTo>
                  <a:close/>
                  <a:moveTo>
                    <a:pt x="70" y="180"/>
                  </a:moveTo>
                  <a:cubicBezTo>
                    <a:pt x="114" y="180"/>
                    <a:pt x="169" y="183"/>
                    <a:pt x="207" y="202"/>
                  </a:cubicBezTo>
                  <a:lnTo>
                    <a:pt x="70" y="180"/>
                  </a:lnTo>
                  <a:close/>
                  <a:moveTo>
                    <a:pt x="533" y="1"/>
                  </a:moveTo>
                  <a:cubicBezTo>
                    <a:pt x="456" y="1"/>
                    <a:pt x="596" y="38"/>
                    <a:pt x="711" y="88"/>
                  </a:cubicBezTo>
                  <a:cubicBezTo>
                    <a:pt x="803" y="134"/>
                    <a:pt x="665" y="111"/>
                    <a:pt x="826" y="179"/>
                  </a:cubicBezTo>
                  <a:cubicBezTo>
                    <a:pt x="821" y="178"/>
                    <a:pt x="817" y="176"/>
                    <a:pt x="813" y="174"/>
                  </a:cubicBezTo>
                  <a:lnTo>
                    <a:pt x="813" y="174"/>
                  </a:lnTo>
                  <a:cubicBezTo>
                    <a:pt x="820" y="178"/>
                    <a:pt x="818" y="179"/>
                    <a:pt x="803" y="179"/>
                  </a:cubicBezTo>
                  <a:cubicBezTo>
                    <a:pt x="688" y="157"/>
                    <a:pt x="551" y="134"/>
                    <a:pt x="436" y="111"/>
                  </a:cubicBezTo>
                  <a:lnTo>
                    <a:pt x="436" y="111"/>
                  </a:lnTo>
                  <a:cubicBezTo>
                    <a:pt x="482" y="134"/>
                    <a:pt x="849" y="202"/>
                    <a:pt x="826" y="225"/>
                  </a:cubicBezTo>
                  <a:cubicBezTo>
                    <a:pt x="786" y="206"/>
                    <a:pt x="577" y="152"/>
                    <a:pt x="505" y="152"/>
                  </a:cubicBezTo>
                  <a:cubicBezTo>
                    <a:pt x="493" y="152"/>
                    <a:pt x="485" y="153"/>
                    <a:pt x="482" y="157"/>
                  </a:cubicBezTo>
                  <a:cubicBezTo>
                    <a:pt x="473" y="157"/>
                    <a:pt x="490" y="160"/>
                    <a:pt x="517" y="165"/>
                  </a:cubicBezTo>
                  <a:lnTo>
                    <a:pt x="517" y="165"/>
                  </a:lnTo>
                  <a:cubicBezTo>
                    <a:pt x="411" y="154"/>
                    <a:pt x="328" y="148"/>
                    <a:pt x="281" y="148"/>
                  </a:cubicBezTo>
                  <a:cubicBezTo>
                    <a:pt x="202" y="148"/>
                    <a:pt x="224" y="165"/>
                    <a:pt x="413" y="202"/>
                  </a:cubicBezTo>
                  <a:cubicBezTo>
                    <a:pt x="276" y="179"/>
                    <a:pt x="116" y="157"/>
                    <a:pt x="1" y="157"/>
                  </a:cubicBezTo>
                  <a:cubicBezTo>
                    <a:pt x="19" y="157"/>
                    <a:pt x="49" y="160"/>
                    <a:pt x="82" y="165"/>
                  </a:cubicBezTo>
                  <a:lnTo>
                    <a:pt x="82" y="165"/>
                  </a:lnTo>
                  <a:lnTo>
                    <a:pt x="1" y="157"/>
                  </a:lnTo>
                  <a:lnTo>
                    <a:pt x="47" y="179"/>
                  </a:lnTo>
                  <a:cubicBezTo>
                    <a:pt x="54" y="179"/>
                    <a:pt x="62" y="179"/>
                    <a:pt x="70" y="180"/>
                  </a:cubicBezTo>
                  <a:lnTo>
                    <a:pt x="70" y="180"/>
                  </a:lnTo>
                  <a:cubicBezTo>
                    <a:pt x="116" y="202"/>
                    <a:pt x="139" y="202"/>
                    <a:pt x="184" y="225"/>
                  </a:cubicBezTo>
                  <a:cubicBezTo>
                    <a:pt x="345" y="248"/>
                    <a:pt x="505" y="294"/>
                    <a:pt x="597" y="317"/>
                  </a:cubicBezTo>
                  <a:cubicBezTo>
                    <a:pt x="1307" y="454"/>
                    <a:pt x="1994" y="706"/>
                    <a:pt x="2613" y="1050"/>
                  </a:cubicBezTo>
                  <a:cubicBezTo>
                    <a:pt x="2628" y="1050"/>
                    <a:pt x="2613" y="1040"/>
                    <a:pt x="2621" y="1040"/>
                  </a:cubicBezTo>
                  <a:cubicBezTo>
                    <a:pt x="2626" y="1040"/>
                    <a:pt x="2636" y="1042"/>
                    <a:pt x="2659" y="1050"/>
                  </a:cubicBezTo>
                  <a:cubicBezTo>
                    <a:pt x="2819" y="1142"/>
                    <a:pt x="2934" y="1233"/>
                    <a:pt x="3094" y="1348"/>
                  </a:cubicBezTo>
                  <a:lnTo>
                    <a:pt x="3117" y="1325"/>
                  </a:lnTo>
                  <a:cubicBezTo>
                    <a:pt x="3231" y="1417"/>
                    <a:pt x="3369" y="1508"/>
                    <a:pt x="3484" y="1623"/>
                  </a:cubicBezTo>
                  <a:cubicBezTo>
                    <a:pt x="3713" y="1783"/>
                    <a:pt x="3942" y="1967"/>
                    <a:pt x="4171" y="2150"/>
                  </a:cubicBezTo>
                  <a:cubicBezTo>
                    <a:pt x="4171" y="2138"/>
                    <a:pt x="4171" y="2133"/>
                    <a:pt x="4174" y="2133"/>
                  </a:cubicBezTo>
                  <a:cubicBezTo>
                    <a:pt x="4177" y="2133"/>
                    <a:pt x="4182" y="2138"/>
                    <a:pt x="4194" y="2150"/>
                  </a:cubicBezTo>
                  <a:cubicBezTo>
                    <a:pt x="4285" y="2219"/>
                    <a:pt x="4400" y="2333"/>
                    <a:pt x="4537" y="2448"/>
                  </a:cubicBezTo>
                  <a:lnTo>
                    <a:pt x="4583" y="2516"/>
                  </a:lnTo>
                  <a:lnTo>
                    <a:pt x="4629" y="2516"/>
                  </a:lnTo>
                  <a:cubicBezTo>
                    <a:pt x="4675" y="2562"/>
                    <a:pt x="4721" y="2608"/>
                    <a:pt x="4767" y="2654"/>
                  </a:cubicBezTo>
                  <a:cubicBezTo>
                    <a:pt x="5385" y="3227"/>
                    <a:pt x="5889" y="3914"/>
                    <a:pt x="6370" y="4739"/>
                  </a:cubicBezTo>
                  <a:cubicBezTo>
                    <a:pt x="6462" y="4922"/>
                    <a:pt x="6577" y="5082"/>
                    <a:pt x="6645" y="5266"/>
                  </a:cubicBezTo>
                  <a:cubicBezTo>
                    <a:pt x="6714" y="5380"/>
                    <a:pt x="6783" y="5518"/>
                    <a:pt x="6851" y="5678"/>
                  </a:cubicBezTo>
                  <a:cubicBezTo>
                    <a:pt x="6943" y="5816"/>
                    <a:pt x="6989" y="5976"/>
                    <a:pt x="7035" y="6091"/>
                  </a:cubicBezTo>
                  <a:cubicBezTo>
                    <a:pt x="7036" y="6089"/>
                    <a:pt x="7038" y="6088"/>
                    <a:pt x="7041" y="6088"/>
                  </a:cubicBezTo>
                  <a:cubicBezTo>
                    <a:pt x="7068" y="6088"/>
                    <a:pt x="7130" y="6215"/>
                    <a:pt x="7172" y="6343"/>
                  </a:cubicBezTo>
                  <a:cubicBezTo>
                    <a:pt x="7210" y="6455"/>
                    <a:pt x="7247" y="6567"/>
                    <a:pt x="7260" y="6567"/>
                  </a:cubicBezTo>
                  <a:cubicBezTo>
                    <a:pt x="7262" y="6567"/>
                    <a:pt x="7264" y="6561"/>
                    <a:pt x="7264" y="6549"/>
                  </a:cubicBezTo>
                  <a:cubicBezTo>
                    <a:pt x="7310" y="6732"/>
                    <a:pt x="7310" y="7007"/>
                    <a:pt x="7333" y="7030"/>
                  </a:cubicBezTo>
                  <a:cubicBezTo>
                    <a:pt x="7378" y="7076"/>
                    <a:pt x="7447" y="7213"/>
                    <a:pt x="7516" y="7694"/>
                  </a:cubicBezTo>
                  <a:cubicBezTo>
                    <a:pt x="7539" y="7878"/>
                    <a:pt x="7562" y="8153"/>
                    <a:pt x="7585" y="8221"/>
                  </a:cubicBezTo>
                  <a:cubicBezTo>
                    <a:pt x="7588" y="8233"/>
                    <a:pt x="7589" y="8238"/>
                    <a:pt x="7590" y="8238"/>
                  </a:cubicBezTo>
                  <a:cubicBezTo>
                    <a:pt x="7596" y="8238"/>
                    <a:pt x="7575" y="8067"/>
                    <a:pt x="7594" y="8067"/>
                  </a:cubicBezTo>
                  <a:lnTo>
                    <a:pt x="7594" y="8067"/>
                  </a:lnTo>
                  <a:cubicBezTo>
                    <a:pt x="7597" y="8067"/>
                    <a:pt x="7602" y="8072"/>
                    <a:pt x="7608" y="8084"/>
                  </a:cubicBezTo>
                  <a:cubicBezTo>
                    <a:pt x="7539" y="7740"/>
                    <a:pt x="7539" y="7396"/>
                    <a:pt x="7516" y="7053"/>
                  </a:cubicBezTo>
                  <a:cubicBezTo>
                    <a:pt x="7493" y="6686"/>
                    <a:pt x="7447" y="6297"/>
                    <a:pt x="7310" y="5930"/>
                  </a:cubicBezTo>
                  <a:cubicBezTo>
                    <a:pt x="7287" y="5839"/>
                    <a:pt x="7241" y="5770"/>
                    <a:pt x="7195" y="5678"/>
                  </a:cubicBezTo>
                  <a:lnTo>
                    <a:pt x="7126" y="5541"/>
                  </a:lnTo>
                  <a:lnTo>
                    <a:pt x="7103" y="5495"/>
                  </a:lnTo>
                  <a:lnTo>
                    <a:pt x="7081" y="5449"/>
                  </a:lnTo>
                  <a:lnTo>
                    <a:pt x="6851" y="4945"/>
                  </a:lnTo>
                  <a:cubicBezTo>
                    <a:pt x="6691" y="4624"/>
                    <a:pt x="6508" y="4303"/>
                    <a:pt x="6325" y="4006"/>
                  </a:cubicBezTo>
                  <a:cubicBezTo>
                    <a:pt x="6187" y="3799"/>
                    <a:pt x="5683" y="2929"/>
                    <a:pt x="4927" y="2241"/>
                  </a:cubicBezTo>
                  <a:cubicBezTo>
                    <a:pt x="4537" y="1898"/>
                    <a:pt x="4148" y="1554"/>
                    <a:pt x="3804" y="1302"/>
                  </a:cubicBezTo>
                  <a:cubicBezTo>
                    <a:pt x="3438" y="1027"/>
                    <a:pt x="3117" y="844"/>
                    <a:pt x="2934" y="729"/>
                  </a:cubicBezTo>
                  <a:lnTo>
                    <a:pt x="2865" y="684"/>
                  </a:lnTo>
                  <a:cubicBezTo>
                    <a:pt x="2452" y="454"/>
                    <a:pt x="1903" y="225"/>
                    <a:pt x="1513" y="111"/>
                  </a:cubicBezTo>
                  <a:cubicBezTo>
                    <a:pt x="1330" y="88"/>
                    <a:pt x="1147" y="42"/>
                    <a:pt x="963" y="19"/>
                  </a:cubicBezTo>
                  <a:lnTo>
                    <a:pt x="963" y="19"/>
                  </a:lnTo>
                  <a:cubicBezTo>
                    <a:pt x="1032" y="42"/>
                    <a:pt x="1124" y="65"/>
                    <a:pt x="1169" y="111"/>
                  </a:cubicBezTo>
                  <a:cubicBezTo>
                    <a:pt x="1009" y="42"/>
                    <a:pt x="803" y="19"/>
                    <a:pt x="734" y="19"/>
                  </a:cubicBezTo>
                  <a:cubicBezTo>
                    <a:pt x="625" y="6"/>
                    <a:pt x="563" y="1"/>
                    <a:pt x="533" y="1"/>
                  </a:cubicBezTo>
                  <a:close/>
                </a:path>
              </a:pathLst>
            </a:custGeom>
            <a:solidFill>
              <a:srgbClr val="2020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6" name="Google Shape;2686;p66"/>
            <p:cNvSpPr/>
            <p:nvPr/>
          </p:nvSpPr>
          <p:spPr>
            <a:xfrm>
              <a:off x="5492825" y="2402125"/>
              <a:ext cx="214825" cy="213050"/>
            </a:xfrm>
            <a:custGeom>
              <a:avLst/>
              <a:gdLst/>
              <a:ahLst/>
              <a:cxnLst/>
              <a:rect l="l" t="t" r="r" b="b"/>
              <a:pathLst>
                <a:path w="8593" h="8522" extrusionOk="0">
                  <a:moveTo>
                    <a:pt x="1" y="1"/>
                  </a:moveTo>
                  <a:cubicBezTo>
                    <a:pt x="22" y="22"/>
                    <a:pt x="47" y="45"/>
                    <a:pt x="74" y="68"/>
                  </a:cubicBezTo>
                  <a:lnTo>
                    <a:pt x="74" y="68"/>
                  </a:lnTo>
                  <a:cubicBezTo>
                    <a:pt x="56" y="54"/>
                    <a:pt x="39" y="39"/>
                    <a:pt x="23" y="23"/>
                  </a:cubicBezTo>
                  <a:lnTo>
                    <a:pt x="23" y="23"/>
                  </a:lnTo>
                  <a:lnTo>
                    <a:pt x="46" y="69"/>
                  </a:lnTo>
                  <a:cubicBezTo>
                    <a:pt x="95" y="102"/>
                    <a:pt x="132" y="134"/>
                    <a:pt x="173" y="158"/>
                  </a:cubicBezTo>
                  <a:lnTo>
                    <a:pt x="173" y="158"/>
                  </a:lnTo>
                  <a:cubicBezTo>
                    <a:pt x="137" y="141"/>
                    <a:pt x="99" y="122"/>
                    <a:pt x="69" y="92"/>
                  </a:cubicBezTo>
                  <a:lnTo>
                    <a:pt x="69" y="92"/>
                  </a:lnTo>
                  <a:cubicBezTo>
                    <a:pt x="92" y="115"/>
                    <a:pt x="138" y="161"/>
                    <a:pt x="207" y="207"/>
                  </a:cubicBezTo>
                  <a:cubicBezTo>
                    <a:pt x="390" y="298"/>
                    <a:pt x="596" y="344"/>
                    <a:pt x="688" y="367"/>
                  </a:cubicBezTo>
                  <a:cubicBezTo>
                    <a:pt x="848" y="390"/>
                    <a:pt x="986" y="413"/>
                    <a:pt x="1077" y="459"/>
                  </a:cubicBezTo>
                  <a:cubicBezTo>
                    <a:pt x="1077" y="459"/>
                    <a:pt x="1100" y="459"/>
                    <a:pt x="1100" y="482"/>
                  </a:cubicBezTo>
                  <a:cubicBezTo>
                    <a:pt x="1696" y="734"/>
                    <a:pt x="2315" y="917"/>
                    <a:pt x="2864" y="1169"/>
                  </a:cubicBezTo>
                  <a:cubicBezTo>
                    <a:pt x="2881" y="1153"/>
                    <a:pt x="2862" y="1137"/>
                    <a:pt x="2875" y="1137"/>
                  </a:cubicBezTo>
                  <a:cubicBezTo>
                    <a:pt x="2880" y="1137"/>
                    <a:pt x="2890" y="1139"/>
                    <a:pt x="2910" y="1146"/>
                  </a:cubicBezTo>
                  <a:cubicBezTo>
                    <a:pt x="3093" y="1215"/>
                    <a:pt x="3231" y="1329"/>
                    <a:pt x="3414" y="1398"/>
                  </a:cubicBezTo>
                  <a:lnTo>
                    <a:pt x="3437" y="1398"/>
                  </a:lnTo>
                  <a:cubicBezTo>
                    <a:pt x="3575" y="1490"/>
                    <a:pt x="3689" y="1559"/>
                    <a:pt x="3827" y="1673"/>
                  </a:cubicBezTo>
                  <a:cubicBezTo>
                    <a:pt x="4079" y="1833"/>
                    <a:pt x="4308" y="1994"/>
                    <a:pt x="4560" y="2223"/>
                  </a:cubicBezTo>
                  <a:cubicBezTo>
                    <a:pt x="4548" y="2211"/>
                    <a:pt x="4543" y="2206"/>
                    <a:pt x="4546" y="2206"/>
                  </a:cubicBezTo>
                  <a:lnTo>
                    <a:pt x="4546" y="2206"/>
                  </a:lnTo>
                  <a:cubicBezTo>
                    <a:pt x="4548" y="2206"/>
                    <a:pt x="4560" y="2211"/>
                    <a:pt x="4583" y="2223"/>
                  </a:cubicBezTo>
                  <a:cubicBezTo>
                    <a:pt x="4674" y="2292"/>
                    <a:pt x="4812" y="2429"/>
                    <a:pt x="4949" y="2544"/>
                  </a:cubicBezTo>
                  <a:lnTo>
                    <a:pt x="5018" y="2590"/>
                  </a:lnTo>
                  <a:cubicBezTo>
                    <a:pt x="5018" y="2612"/>
                    <a:pt x="5041" y="2612"/>
                    <a:pt x="5041" y="2612"/>
                  </a:cubicBezTo>
                  <a:cubicBezTo>
                    <a:pt x="5110" y="2658"/>
                    <a:pt x="5156" y="2704"/>
                    <a:pt x="5201" y="2750"/>
                  </a:cubicBezTo>
                  <a:cubicBezTo>
                    <a:pt x="5912" y="3323"/>
                    <a:pt x="6622" y="3918"/>
                    <a:pt x="7172" y="4766"/>
                  </a:cubicBezTo>
                  <a:cubicBezTo>
                    <a:pt x="7286" y="4926"/>
                    <a:pt x="7378" y="5110"/>
                    <a:pt x="7470" y="5293"/>
                  </a:cubicBezTo>
                  <a:cubicBezTo>
                    <a:pt x="7607" y="5568"/>
                    <a:pt x="7767" y="5912"/>
                    <a:pt x="7859" y="6210"/>
                  </a:cubicBezTo>
                  <a:cubicBezTo>
                    <a:pt x="7861" y="6206"/>
                    <a:pt x="7864" y="6205"/>
                    <a:pt x="7867" y="6205"/>
                  </a:cubicBezTo>
                  <a:cubicBezTo>
                    <a:pt x="7921" y="6205"/>
                    <a:pt x="8094" y="6687"/>
                    <a:pt x="8128" y="6687"/>
                  </a:cubicBezTo>
                  <a:cubicBezTo>
                    <a:pt x="8132" y="6687"/>
                    <a:pt x="8134" y="6681"/>
                    <a:pt x="8134" y="6668"/>
                  </a:cubicBezTo>
                  <a:cubicBezTo>
                    <a:pt x="8203" y="6851"/>
                    <a:pt x="8271" y="7149"/>
                    <a:pt x="8271" y="7172"/>
                  </a:cubicBezTo>
                  <a:cubicBezTo>
                    <a:pt x="8317" y="7195"/>
                    <a:pt x="8432" y="7332"/>
                    <a:pt x="8501" y="7882"/>
                  </a:cubicBezTo>
                  <a:cubicBezTo>
                    <a:pt x="8523" y="8088"/>
                    <a:pt x="8478" y="8432"/>
                    <a:pt x="8501" y="8501"/>
                  </a:cubicBezTo>
                  <a:cubicBezTo>
                    <a:pt x="8501" y="8516"/>
                    <a:pt x="8501" y="8522"/>
                    <a:pt x="8503" y="8522"/>
                  </a:cubicBezTo>
                  <a:cubicBezTo>
                    <a:pt x="8510" y="8522"/>
                    <a:pt x="8537" y="8319"/>
                    <a:pt x="8544" y="8319"/>
                  </a:cubicBezTo>
                  <a:cubicBezTo>
                    <a:pt x="8546" y="8319"/>
                    <a:pt x="8546" y="8325"/>
                    <a:pt x="8546" y="8340"/>
                  </a:cubicBezTo>
                  <a:cubicBezTo>
                    <a:pt x="8592" y="7538"/>
                    <a:pt x="8409" y="6759"/>
                    <a:pt x="8134" y="6049"/>
                  </a:cubicBezTo>
                  <a:cubicBezTo>
                    <a:pt x="7997" y="5683"/>
                    <a:pt x="7836" y="5316"/>
                    <a:pt x="7676" y="4995"/>
                  </a:cubicBezTo>
                  <a:cubicBezTo>
                    <a:pt x="7492" y="4629"/>
                    <a:pt x="7286" y="4285"/>
                    <a:pt x="7034" y="3987"/>
                  </a:cubicBezTo>
                  <a:cubicBezTo>
                    <a:pt x="6943" y="3873"/>
                    <a:pt x="6736" y="3621"/>
                    <a:pt x="6439" y="3323"/>
                  </a:cubicBezTo>
                  <a:cubicBezTo>
                    <a:pt x="6141" y="3002"/>
                    <a:pt x="5728" y="2681"/>
                    <a:pt x="5339" y="2338"/>
                  </a:cubicBezTo>
                  <a:cubicBezTo>
                    <a:pt x="5133" y="2154"/>
                    <a:pt x="4926" y="1971"/>
                    <a:pt x="4743" y="1811"/>
                  </a:cubicBezTo>
                  <a:cubicBezTo>
                    <a:pt x="4537" y="1627"/>
                    <a:pt x="4331" y="1467"/>
                    <a:pt x="4125" y="1329"/>
                  </a:cubicBezTo>
                  <a:cubicBezTo>
                    <a:pt x="3735" y="1054"/>
                    <a:pt x="3368" y="894"/>
                    <a:pt x="3139" y="802"/>
                  </a:cubicBezTo>
                  <a:lnTo>
                    <a:pt x="3071" y="757"/>
                  </a:lnTo>
                  <a:cubicBezTo>
                    <a:pt x="2612" y="573"/>
                    <a:pt x="2040" y="367"/>
                    <a:pt x="1650" y="253"/>
                  </a:cubicBezTo>
                  <a:cubicBezTo>
                    <a:pt x="1513" y="207"/>
                    <a:pt x="1375" y="161"/>
                    <a:pt x="1238" y="115"/>
                  </a:cubicBezTo>
                  <a:cubicBezTo>
                    <a:pt x="1192" y="92"/>
                    <a:pt x="1123" y="69"/>
                    <a:pt x="1077" y="69"/>
                  </a:cubicBezTo>
                  <a:cubicBezTo>
                    <a:pt x="1123" y="92"/>
                    <a:pt x="1192" y="115"/>
                    <a:pt x="1238" y="138"/>
                  </a:cubicBezTo>
                  <a:cubicBezTo>
                    <a:pt x="1238" y="149"/>
                    <a:pt x="1238" y="149"/>
                    <a:pt x="1238" y="149"/>
                  </a:cubicBezTo>
                  <a:cubicBezTo>
                    <a:pt x="1238" y="149"/>
                    <a:pt x="1238" y="149"/>
                    <a:pt x="1238" y="161"/>
                  </a:cubicBezTo>
                  <a:cubicBezTo>
                    <a:pt x="1249" y="161"/>
                    <a:pt x="1261" y="167"/>
                    <a:pt x="1272" y="172"/>
                  </a:cubicBezTo>
                  <a:lnTo>
                    <a:pt x="1272" y="172"/>
                  </a:lnTo>
                  <a:lnTo>
                    <a:pt x="1238" y="161"/>
                  </a:lnTo>
                  <a:lnTo>
                    <a:pt x="1215" y="161"/>
                  </a:lnTo>
                  <a:cubicBezTo>
                    <a:pt x="1054" y="69"/>
                    <a:pt x="894" y="69"/>
                    <a:pt x="825" y="46"/>
                  </a:cubicBezTo>
                  <a:cubicBezTo>
                    <a:pt x="752" y="42"/>
                    <a:pt x="699" y="40"/>
                    <a:pt x="663" y="40"/>
                  </a:cubicBezTo>
                  <a:cubicBezTo>
                    <a:pt x="492" y="40"/>
                    <a:pt x="670" y="81"/>
                    <a:pt x="802" y="138"/>
                  </a:cubicBezTo>
                  <a:cubicBezTo>
                    <a:pt x="917" y="161"/>
                    <a:pt x="757" y="161"/>
                    <a:pt x="917" y="207"/>
                  </a:cubicBezTo>
                  <a:cubicBezTo>
                    <a:pt x="802" y="184"/>
                    <a:pt x="734" y="184"/>
                    <a:pt x="596" y="161"/>
                  </a:cubicBezTo>
                  <a:lnTo>
                    <a:pt x="596" y="161"/>
                  </a:lnTo>
                  <a:cubicBezTo>
                    <a:pt x="596" y="184"/>
                    <a:pt x="1009" y="207"/>
                    <a:pt x="917" y="230"/>
                  </a:cubicBezTo>
                  <a:cubicBezTo>
                    <a:pt x="779" y="207"/>
                    <a:pt x="642" y="207"/>
                    <a:pt x="505" y="161"/>
                  </a:cubicBezTo>
                  <a:lnTo>
                    <a:pt x="505" y="161"/>
                  </a:lnTo>
                  <a:cubicBezTo>
                    <a:pt x="550" y="207"/>
                    <a:pt x="963" y="253"/>
                    <a:pt x="940" y="275"/>
                  </a:cubicBezTo>
                  <a:cubicBezTo>
                    <a:pt x="881" y="256"/>
                    <a:pt x="652" y="202"/>
                    <a:pt x="575" y="202"/>
                  </a:cubicBezTo>
                  <a:cubicBezTo>
                    <a:pt x="563" y="202"/>
                    <a:pt x="554" y="203"/>
                    <a:pt x="551" y="206"/>
                  </a:cubicBezTo>
                  <a:lnTo>
                    <a:pt x="551" y="206"/>
                  </a:lnTo>
                  <a:cubicBezTo>
                    <a:pt x="439" y="191"/>
                    <a:pt x="344" y="176"/>
                    <a:pt x="298" y="161"/>
                  </a:cubicBezTo>
                  <a:cubicBezTo>
                    <a:pt x="286" y="157"/>
                    <a:pt x="278" y="155"/>
                    <a:pt x="273" y="155"/>
                  </a:cubicBezTo>
                  <a:cubicBezTo>
                    <a:pt x="250" y="155"/>
                    <a:pt x="308" y="196"/>
                    <a:pt x="459" y="253"/>
                  </a:cubicBezTo>
                  <a:cubicBezTo>
                    <a:pt x="344" y="230"/>
                    <a:pt x="138" y="138"/>
                    <a:pt x="1" y="1"/>
                  </a:cubicBezTo>
                  <a:close/>
                </a:path>
              </a:pathLst>
            </a:custGeom>
            <a:solidFill>
              <a:srgbClr val="2020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7" name="Google Shape;2687;p66"/>
            <p:cNvSpPr/>
            <p:nvPr/>
          </p:nvSpPr>
          <p:spPr>
            <a:xfrm>
              <a:off x="5618275" y="2394100"/>
              <a:ext cx="207925" cy="222225"/>
            </a:xfrm>
            <a:custGeom>
              <a:avLst/>
              <a:gdLst/>
              <a:ahLst/>
              <a:cxnLst/>
              <a:rect l="l" t="t" r="r" b="b"/>
              <a:pathLst>
                <a:path w="8317" h="8889" extrusionOk="0">
                  <a:moveTo>
                    <a:pt x="573" y="161"/>
                  </a:moveTo>
                  <a:cubicBezTo>
                    <a:pt x="564" y="170"/>
                    <a:pt x="619" y="185"/>
                    <a:pt x="685" y="200"/>
                  </a:cubicBezTo>
                  <a:lnTo>
                    <a:pt x="685" y="200"/>
                  </a:lnTo>
                  <a:cubicBezTo>
                    <a:pt x="653" y="189"/>
                    <a:pt x="618" y="176"/>
                    <a:pt x="573" y="161"/>
                  </a:cubicBezTo>
                  <a:close/>
                  <a:moveTo>
                    <a:pt x="0" y="1"/>
                  </a:moveTo>
                  <a:lnTo>
                    <a:pt x="0" y="1"/>
                  </a:lnTo>
                  <a:cubicBezTo>
                    <a:pt x="28" y="29"/>
                    <a:pt x="81" y="73"/>
                    <a:pt x="133" y="109"/>
                  </a:cubicBezTo>
                  <a:lnTo>
                    <a:pt x="133" y="109"/>
                  </a:lnTo>
                  <a:cubicBezTo>
                    <a:pt x="85" y="81"/>
                    <a:pt x="43" y="52"/>
                    <a:pt x="0" y="24"/>
                  </a:cubicBezTo>
                  <a:lnTo>
                    <a:pt x="0" y="24"/>
                  </a:lnTo>
                  <a:lnTo>
                    <a:pt x="23" y="47"/>
                  </a:lnTo>
                  <a:cubicBezTo>
                    <a:pt x="71" y="79"/>
                    <a:pt x="108" y="111"/>
                    <a:pt x="150" y="135"/>
                  </a:cubicBezTo>
                  <a:lnTo>
                    <a:pt x="150" y="135"/>
                  </a:lnTo>
                  <a:cubicBezTo>
                    <a:pt x="114" y="119"/>
                    <a:pt x="75" y="99"/>
                    <a:pt x="46" y="70"/>
                  </a:cubicBezTo>
                  <a:lnTo>
                    <a:pt x="46" y="70"/>
                  </a:lnTo>
                  <a:cubicBezTo>
                    <a:pt x="92" y="115"/>
                    <a:pt x="115" y="138"/>
                    <a:pt x="160" y="161"/>
                  </a:cubicBezTo>
                  <a:cubicBezTo>
                    <a:pt x="344" y="276"/>
                    <a:pt x="527" y="344"/>
                    <a:pt x="642" y="367"/>
                  </a:cubicBezTo>
                  <a:cubicBezTo>
                    <a:pt x="848" y="436"/>
                    <a:pt x="1054" y="459"/>
                    <a:pt x="1260" y="482"/>
                  </a:cubicBezTo>
                  <a:lnTo>
                    <a:pt x="1421" y="505"/>
                  </a:lnTo>
                  <a:lnTo>
                    <a:pt x="1535" y="505"/>
                  </a:lnTo>
                  <a:cubicBezTo>
                    <a:pt x="1627" y="528"/>
                    <a:pt x="1718" y="551"/>
                    <a:pt x="1810" y="596"/>
                  </a:cubicBezTo>
                  <a:cubicBezTo>
                    <a:pt x="2200" y="711"/>
                    <a:pt x="2543" y="849"/>
                    <a:pt x="2910" y="1032"/>
                  </a:cubicBezTo>
                  <a:cubicBezTo>
                    <a:pt x="2910" y="1032"/>
                    <a:pt x="2900" y="1022"/>
                    <a:pt x="2906" y="1022"/>
                  </a:cubicBezTo>
                  <a:cubicBezTo>
                    <a:pt x="2910" y="1022"/>
                    <a:pt x="2917" y="1024"/>
                    <a:pt x="2933" y="1032"/>
                  </a:cubicBezTo>
                  <a:cubicBezTo>
                    <a:pt x="3116" y="1101"/>
                    <a:pt x="3253" y="1215"/>
                    <a:pt x="3437" y="1307"/>
                  </a:cubicBezTo>
                  <a:lnTo>
                    <a:pt x="3460" y="1307"/>
                  </a:lnTo>
                  <a:cubicBezTo>
                    <a:pt x="3597" y="1398"/>
                    <a:pt x="3735" y="1490"/>
                    <a:pt x="3895" y="1582"/>
                  </a:cubicBezTo>
                  <a:cubicBezTo>
                    <a:pt x="3918" y="1605"/>
                    <a:pt x="3964" y="1628"/>
                    <a:pt x="3964" y="1628"/>
                  </a:cubicBezTo>
                  <a:lnTo>
                    <a:pt x="4055" y="1696"/>
                  </a:lnTo>
                  <a:cubicBezTo>
                    <a:pt x="4124" y="1742"/>
                    <a:pt x="4170" y="1788"/>
                    <a:pt x="4239" y="1857"/>
                  </a:cubicBezTo>
                  <a:cubicBezTo>
                    <a:pt x="4353" y="1948"/>
                    <a:pt x="4468" y="2040"/>
                    <a:pt x="4582" y="2154"/>
                  </a:cubicBezTo>
                  <a:cubicBezTo>
                    <a:pt x="4582" y="2154"/>
                    <a:pt x="4582" y="2144"/>
                    <a:pt x="4589" y="2144"/>
                  </a:cubicBezTo>
                  <a:cubicBezTo>
                    <a:pt x="4592" y="2144"/>
                    <a:pt x="4598" y="2147"/>
                    <a:pt x="4605" y="2154"/>
                  </a:cubicBezTo>
                  <a:cubicBezTo>
                    <a:pt x="4697" y="2246"/>
                    <a:pt x="4811" y="2384"/>
                    <a:pt x="4926" y="2521"/>
                  </a:cubicBezTo>
                  <a:lnTo>
                    <a:pt x="4995" y="2567"/>
                  </a:lnTo>
                  <a:cubicBezTo>
                    <a:pt x="5018" y="2590"/>
                    <a:pt x="5018" y="2590"/>
                    <a:pt x="5018" y="2590"/>
                  </a:cubicBezTo>
                  <a:cubicBezTo>
                    <a:pt x="5086" y="2659"/>
                    <a:pt x="5132" y="2704"/>
                    <a:pt x="5155" y="2773"/>
                  </a:cubicBezTo>
                  <a:cubicBezTo>
                    <a:pt x="5774" y="3437"/>
                    <a:pt x="6278" y="4239"/>
                    <a:pt x="6805" y="5110"/>
                  </a:cubicBezTo>
                  <a:cubicBezTo>
                    <a:pt x="6919" y="5293"/>
                    <a:pt x="7034" y="5477"/>
                    <a:pt x="7148" y="5660"/>
                  </a:cubicBezTo>
                  <a:cubicBezTo>
                    <a:pt x="7286" y="5935"/>
                    <a:pt x="7446" y="6278"/>
                    <a:pt x="7561" y="6576"/>
                  </a:cubicBezTo>
                  <a:cubicBezTo>
                    <a:pt x="7562" y="6573"/>
                    <a:pt x="7564" y="6571"/>
                    <a:pt x="7566" y="6571"/>
                  </a:cubicBezTo>
                  <a:cubicBezTo>
                    <a:pt x="7605" y="6571"/>
                    <a:pt x="7806" y="7059"/>
                    <a:pt x="7850" y="7059"/>
                  </a:cubicBezTo>
                  <a:cubicBezTo>
                    <a:pt x="7856" y="7059"/>
                    <a:pt x="7859" y="7051"/>
                    <a:pt x="7859" y="7035"/>
                  </a:cubicBezTo>
                  <a:cubicBezTo>
                    <a:pt x="7927" y="7218"/>
                    <a:pt x="7996" y="7516"/>
                    <a:pt x="8019" y="7539"/>
                  </a:cubicBezTo>
                  <a:cubicBezTo>
                    <a:pt x="8065" y="7562"/>
                    <a:pt x="8156" y="7699"/>
                    <a:pt x="8248" y="8249"/>
                  </a:cubicBezTo>
                  <a:cubicBezTo>
                    <a:pt x="8294" y="8455"/>
                    <a:pt x="8271" y="8799"/>
                    <a:pt x="8294" y="8867"/>
                  </a:cubicBezTo>
                  <a:cubicBezTo>
                    <a:pt x="8294" y="8882"/>
                    <a:pt x="8294" y="8889"/>
                    <a:pt x="8295" y="8889"/>
                  </a:cubicBezTo>
                  <a:cubicBezTo>
                    <a:pt x="8299" y="8889"/>
                    <a:pt x="8312" y="8686"/>
                    <a:pt x="8316" y="8686"/>
                  </a:cubicBezTo>
                  <a:cubicBezTo>
                    <a:pt x="8316" y="8686"/>
                    <a:pt x="8317" y="8692"/>
                    <a:pt x="8317" y="8707"/>
                  </a:cubicBezTo>
                  <a:lnTo>
                    <a:pt x="8317" y="8707"/>
                  </a:lnTo>
                  <a:cubicBezTo>
                    <a:pt x="8317" y="7905"/>
                    <a:pt x="8134" y="7126"/>
                    <a:pt x="7836" y="6393"/>
                  </a:cubicBezTo>
                  <a:cubicBezTo>
                    <a:pt x="7515" y="5660"/>
                    <a:pt x="7125" y="4995"/>
                    <a:pt x="6736" y="4331"/>
                  </a:cubicBezTo>
                  <a:cubicBezTo>
                    <a:pt x="6599" y="4102"/>
                    <a:pt x="6072" y="3185"/>
                    <a:pt x="5361" y="2361"/>
                  </a:cubicBezTo>
                  <a:cubicBezTo>
                    <a:pt x="5178" y="2154"/>
                    <a:pt x="4972" y="1948"/>
                    <a:pt x="4789" y="1765"/>
                  </a:cubicBezTo>
                  <a:cubicBezTo>
                    <a:pt x="4674" y="1673"/>
                    <a:pt x="4582" y="1582"/>
                    <a:pt x="4491" y="1490"/>
                  </a:cubicBezTo>
                  <a:cubicBezTo>
                    <a:pt x="4445" y="1444"/>
                    <a:pt x="4376" y="1398"/>
                    <a:pt x="4330" y="1375"/>
                  </a:cubicBezTo>
                  <a:lnTo>
                    <a:pt x="4262" y="1307"/>
                  </a:lnTo>
                  <a:lnTo>
                    <a:pt x="4216" y="1284"/>
                  </a:lnTo>
                  <a:cubicBezTo>
                    <a:pt x="4216" y="1261"/>
                    <a:pt x="4170" y="1238"/>
                    <a:pt x="4170" y="1238"/>
                  </a:cubicBezTo>
                  <a:cubicBezTo>
                    <a:pt x="3758" y="986"/>
                    <a:pt x="3414" y="803"/>
                    <a:pt x="3208" y="688"/>
                  </a:cubicBezTo>
                  <a:lnTo>
                    <a:pt x="3116" y="642"/>
                  </a:lnTo>
                  <a:cubicBezTo>
                    <a:pt x="2681" y="413"/>
                    <a:pt x="2085" y="184"/>
                    <a:pt x="1627" y="115"/>
                  </a:cubicBezTo>
                  <a:cubicBezTo>
                    <a:pt x="1627" y="115"/>
                    <a:pt x="1558" y="92"/>
                    <a:pt x="1535" y="92"/>
                  </a:cubicBezTo>
                  <a:lnTo>
                    <a:pt x="1031" y="92"/>
                  </a:lnTo>
                  <a:cubicBezTo>
                    <a:pt x="1123" y="115"/>
                    <a:pt x="1191" y="115"/>
                    <a:pt x="1260" y="138"/>
                  </a:cubicBezTo>
                  <a:cubicBezTo>
                    <a:pt x="1077" y="115"/>
                    <a:pt x="871" y="92"/>
                    <a:pt x="802" y="92"/>
                  </a:cubicBezTo>
                  <a:cubicBezTo>
                    <a:pt x="685" y="65"/>
                    <a:pt x="621" y="54"/>
                    <a:pt x="595" y="54"/>
                  </a:cubicBezTo>
                  <a:cubicBezTo>
                    <a:pt x="532" y="54"/>
                    <a:pt x="667" y="113"/>
                    <a:pt x="779" y="161"/>
                  </a:cubicBezTo>
                  <a:cubicBezTo>
                    <a:pt x="864" y="203"/>
                    <a:pt x="734" y="187"/>
                    <a:pt x="857" y="239"/>
                  </a:cubicBezTo>
                  <a:lnTo>
                    <a:pt x="857" y="239"/>
                  </a:lnTo>
                  <a:cubicBezTo>
                    <a:pt x="880" y="244"/>
                    <a:pt x="893" y="249"/>
                    <a:pt x="889" y="251"/>
                  </a:cubicBezTo>
                  <a:lnTo>
                    <a:pt x="889" y="251"/>
                  </a:lnTo>
                  <a:cubicBezTo>
                    <a:pt x="877" y="247"/>
                    <a:pt x="866" y="242"/>
                    <a:pt x="857" y="239"/>
                  </a:cubicBezTo>
                  <a:lnTo>
                    <a:pt x="857" y="239"/>
                  </a:lnTo>
                  <a:cubicBezTo>
                    <a:pt x="817" y="228"/>
                    <a:pt x="746" y="214"/>
                    <a:pt x="685" y="200"/>
                  </a:cubicBezTo>
                  <a:lnTo>
                    <a:pt x="685" y="200"/>
                  </a:lnTo>
                  <a:cubicBezTo>
                    <a:pt x="749" y="222"/>
                    <a:pt x="799" y="237"/>
                    <a:pt x="887" y="252"/>
                  </a:cubicBezTo>
                  <a:lnTo>
                    <a:pt x="887" y="252"/>
                  </a:lnTo>
                  <a:cubicBezTo>
                    <a:pt x="888" y="252"/>
                    <a:pt x="889" y="251"/>
                    <a:pt x="889" y="251"/>
                  </a:cubicBezTo>
                  <a:lnTo>
                    <a:pt x="889" y="251"/>
                  </a:lnTo>
                  <a:cubicBezTo>
                    <a:pt x="891" y="252"/>
                    <a:pt x="892" y="252"/>
                    <a:pt x="894" y="253"/>
                  </a:cubicBezTo>
                  <a:cubicBezTo>
                    <a:pt x="891" y="252"/>
                    <a:pt x="889" y="252"/>
                    <a:pt x="887" y="252"/>
                  </a:cubicBezTo>
                  <a:lnTo>
                    <a:pt x="887" y="252"/>
                  </a:lnTo>
                  <a:cubicBezTo>
                    <a:pt x="884" y="252"/>
                    <a:pt x="879" y="253"/>
                    <a:pt x="871" y="253"/>
                  </a:cubicBezTo>
                  <a:cubicBezTo>
                    <a:pt x="756" y="230"/>
                    <a:pt x="619" y="207"/>
                    <a:pt x="481" y="161"/>
                  </a:cubicBezTo>
                  <a:lnTo>
                    <a:pt x="481" y="161"/>
                  </a:lnTo>
                  <a:cubicBezTo>
                    <a:pt x="527" y="207"/>
                    <a:pt x="939" y="276"/>
                    <a:pt x="917" y="299"/>
                  </a:cubicBezTo>
                  <a:cubicBezTo>
                    <a:pt x="854" y="299"/>
                    <a:pt x="602" y="204"/>
                    <a:pt x="522" y="204"/>
                  </a:cubicBezTo>
                  <a:cubicBezTo>
                    <a:pt x="518" y="204"/>
                    <a:pt x="514" y="204"/>
                    <a:pt x="510" y="205"/>
                  </a:cubicBezTo>
                  <a:lnTo>
                    <a:pt x="510" y="205"/>
                  </a:lnTo>
                  <a:cubicBezTo>
                    <a:pt x="402" y="177"/>
                    <a:pt x="319" y="153"/>
                    <a:pt x="275" y="138"/>
                  </a:cubicBezTo>
                  <a:cubicBezTo>
                    <a:pt x="263" y="134"/>
                    <a:pt x="254" y="132"/>
                    <a:pt x="248" y="132"/>
                  </a:cubicBezTo>
                  <a:cubicBezTo>
                    <a:pt x="231" y="132"/>
                    <a:pt x="241" y="147"/>
                    <a:pt x="287" y="171"/>
                  </a:cubicBezTo>
                  <a:lnTo>
                    <a:pt x="287" y="171"/>
                  </a:lnTo>
                  <a:cubicBezTo>
                    <a:pt x="183" y="123"/>
                    <a:pt x="76" y="62"/>
                    <a:pt x="0" y="1"/>
                  </a:cubicBezTo>
                  <a:close/>
                </a:path>
              </a:pathLst>
            </a:custGeom>
            <a:solidFill>
              <a:srgbClr val="2020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8" name="Google Shape;2688;p66"/>
            <p:cNvSpPr/>
            <p:nvPr/>
          </p:nvSpPr>
          <p:spPr>
            <a:xfrm>
              <a:off x="6013125" y="2336225"/>
              <a:ext cx="185900" cy="237925"/>
            </a:xfrm>
            <a:custGeom>
              <a:avLst/>
              <a:gdLst/>
              <a:ahLst/>
              <a:cxnLst/>
              <a:rect l="l" t="t" r="r" b="b"/>
              <a:pathLst>
                <a:path w="7436" h="9517" extrusionOk="0">
                  <a:moveTo>
                    <a:pt x="7431" y="1"/>
                  </a:moveTo>
                  <a:cubicBezTo>
                    <a:pt x="7412" y="1"/>
                    <a:pt x="7284" y="85"/>
                    <a:pt x="7269" y="85"/>
                  </a:cubicBezTo>
                  <a:cubicBezTo>
                    <a:pt x="7265" y="85"/>
                    <a:pt x="7268" y="81"/>
                    <a:pt x="7278" y="71"/>
                  </a:cubicBezTo>
                  <a:lnTo>
                    <a:pt x="7278" y="71"/>
                  </a:lnTo>
                  <a:cubicBezTo>
                    <a:pt x="6109" y="964"/>
                    <a:pt x="5055" y="1926"/>
                    <a:pt x="4024" y="2980"/>
                  </a:cubicBezTo>
                  <a:cubicBezTo>
                    <a:pt x="3841" y="3164"/>
                    <a:pt x="3177" y="3874"/>
                    <a:pt x="2535" y="4676"/>
                  </a:cubicBezTo>
                  <a:cubicBezTo>
                    <a:pt x="1871" y="5455"/>
                    <a:pt x="1275" y="6348"/>
                    <a:pt x="1023" y="6692"/>
                  </a:cubicBezTo>
                  <a:lnTo>
                    <a:pt x="977" y="6761"/>
                  </a:lnTo>
                  <a:cubicBezTo>
                    <a:pt x="840" y="6967"/>
                    <a:pt x="702" y="7196"/>
                    <a:pt x="588" y="7425"/>
                  </a:cubicBezTo>
                  <a:cubicBezTo>
                    <a:pt x="519" y="7517"/>
                    <a:pt x="450" y="7631"/>
                    <a:pt x="404" y="7746"/>
                  </a:cubicBezTo>
                  <a:lnTo>
                    <a:pt x="359" y="7815"/>
                  </a:lnTo>
                  <a:cubicBezTo>
                    <a:pt x="313" y="7883"/>
                    <a:pt x="313" y="7883"/>
                    <a:pt x="313" y="7929"/>
                  </a:cubicBezTo>
                  <a:cubicBezTo>
                    <a:pt x="290" y="7975"/>
                    <a:pt x="267" y="8021"/>
                    <a:pt x="267" y="8067"/>
                  </a:cubicBezTo>
                  <a:cubicBezTo>
                    <a:pt x="198" y="8250"/>
                    <a:pt x="152" y="8433"/>
                    <a:pt x="107" y="8616"/>
                  </a:cubicBezTo>
                  <a:cubicBezTo>
                    <a:pt x="126" y="8538"/>
                    <a:pt x="163" y="8476"/>
                    <a:pt x="187" y="8416"/>
                  </a:cubicBezTo>
                  <a:lnTo>
                    <a:pt x="187" y="8416"/>
                  </a:lnTo>
                  <a:cubicBezTo>
                    <a:pt x="122" y="8590"/>
                    <a:pt x="61" y="8757"/>
                    <a:pt x="61" y="8823"/>
                  </a:cubicBezTo>
                  <a:cubicBezTo>
                    <a:pt x="11" y="8990"/>
                    <a:pt x="0" y="9047"/>
                    <a:pt x="11" y="9047"/>
                  </a:cubicBezTo>
                  <a:cubicBezTo>
                    <a:pt x="25" y="9047"/>
                    <a:pt x="77" y="8947"/>
                    <a:pt x="129" y="8868"/>
                  </a:cubicBezTo>
                  <a:cubicBezTo>
                    <a:pt x="144" y="8840"/>
                    <a:pt x="151" y="8834"/>
                    <a:pt x="157" y="8834"/>
                  </a:cubicBezTo>
                  <a:cubicBezTo>
                    <a:pt x="162" y="8834"/>
                    <a:pt x="165" y="8837"/>
                    <a:pt x="170" y="8837"/>
                  </a:cubicBezTo>
                  <a:cubicBezTo>
                    <a:pt x="178" y="8837"/>
                    <a:pt x="191" y="8825"/>
                    <a:pt x="221" y="8754"/>
                  </a:cubicBezTo>
                  <a:lnTo>
                    <a:pt x="221" y="8754"/>
                  </a:lnTo>
                  <a:cubicBezTo>
                    <a:pt x="175" y="8891"/>
                    <a:pt x="152" y="8937"/>
                    <a:pt x="129" y="9052"/>
                  </a:cubicBezTo>
                  <a:cubicBezTo>
                    <a:pt x="129" y="9052"/>
                    <a:pt x="130" y="9053"/>
                    <a:pt x="130" y="9053"/>
                  </a:cubicBezTo>
                  <a:cubicBezTo>
                    <a:pt x="135" y="9053"/>
                    <a:pt x="222" y="8763"/>
                    <a:pt x="240" y="8763"/>
                  </a:cubicBezTo>
                  <a:cubicBezTo>
                    <a:pt x="243" y="8763"/>
                    <a:pt x="244" y="8767"/>
                    <a:pt x="244" y="8777"/>
                  </a:cubicBezTo>
                  <a:cubicBezTo>
                    <a:pt x="198" y="8891"/>
                    <a:pt x="152" y="9029"/>
                    <a:pt x="107" y="9143"/>
                  </a:cubicBezTo>
                  <a:cubicBezTo>
                    <a:pt x="151" y="9099"/>
                    <a:pt x="260" y="8753"/>
                    <a:pt x="267" y="8753"/>
                  </a:cubicBezTo>
                  <a:cubicBezTo>
                    <a:pt x="267" y="8753"/>
                    <a:pt x="267" y="8753"/>
                    <a:pt x="267" y="8754"/>
                  </a:cubicBezTo>
                  <a:cubicBezTo>
                    <a:pt x="267" y="8823"/>
                    <a:pt x="129" y="9075"/>
                    <a:pt x="152" y="9120"/>
                  </a:cubicBezTo>
                  <a:cubicBezTo>
                    <a:pt x="152" y="9120"/>
                    <a:pt x="169" y="9079"/>
                    <a:pt x="187" y="9031"/>
                  </a:cubicBezTo>
                  <a:lnTo>
                    <a:pt x="187" y="9031"/>
                  </a:lnTo>
                  <a:cubicBezTo>
                    <a:pt x="121" y="9220"/>
                    <a:pt x="93" y="9348"/>
                    <a:pt x="111" y="9348"/>
                  </a:cubicBezTo>
                  <a:cubicBezTo>
                    <a:pt x="122" y="9348"/>
                    <a:pt x="151" y="9300"/>
                    <a:pt x="198" y="9189"/>
                  </a:cubicBezTo>
                  <a:lnTo>
                    <a:pt x="198" y="9189"/>
                  </a:lnTo>
                  <a:cubicBezTo>
                    <a:pt x="175" y="9258"/>
                    <a:pt x="152" y="9327"/>
                    <a:pt x="129" y="9395"/>
                  </a:cubicBezTo>
                  <a:cubicBezTo>
                    <a:pt x="127" y="9398"/>
                    <a:pt x="125" y="9401"/>
                    <a:pt x="123" y="9403"/>
                  </a:cubicBezTo>
                  <a:lnTo>
                    <a:pt x="123" y="9403"/>
                  </a:lnTo>
                  <a:cubicBezTo>
                    <a:pt x="127" y="9392"/>
                    <a:pt x="129" y="9381"/>
                    <a:pt x="129" y="9372"/>
                  </a:cubicBezTo>
                  <a:lnTo>
                    <a:pt x="129" y="9372"/>
                  </a:lnTo>
                  <a:lnTo>
                    <a:pt x="121" y="9407"/>
                  </a:lnTo>
                  <a:lnTo>
                    <a:pt x="121" y="9407"/>
                  </a:lnTo>
                  <a:cubicBezTo>
                    <a:pt x="113" y="9420"/>
                    <a:pt x="109" y="9437"/>
                    <a:pt x="108" y="9453"/>
                  </a:cubicBezTo>
                  <a:lnTo>
                    <a:pt x="108" y="9453"/>
                  </a:lnTo>
                  <a:cubicBezTo>
                    <a:pt x="110" y="9443"/>
                    <a:pt x="114" y="9430"/>
                    <a:pt x="118" y="9418"/>
                  </a:cubicBezTo>
                  <a:lnTo>
                    <a:pt x="118" y="9418"/>
                  </a:lnTo>
                  <a:lnTo>
                    <a:pt x="107" y="9462"/>
                  </a:lnTo>
                  <a:lnTo>
                    <a:pt x="107" y="9462"/>
                  </a:lnTo>
                  <a:cubicBezTo>
                    <a:pt x="107" y="9459"/>
                    <a:pt x="108" y="9456"/>
                    <a:pt x="108" y="9453"/>
                  </a:cubicBezTo>
                  <a:lnTo>
                    <a:pt x="108" y="9453"/>
                  </a:lnTo>
                  <a:cubicBezTo>
                    <a:pt x="107" y="9457"/>
                    <a:pt x="107" y="9461"/>
                    <a:pt x="107" y="9464"/>
                  </a:cubicBezTo>
                  <a:lnTo>
                    <a:pt x="107" y="9462"/>
                  </a:lnTo>
                  <a:lnTo>
                    <a:pt x="107" y="9462"/>
                  </a:lnTo>
                  <a:cubicBezTo>
                    <a:pt x="107" y="9471"/>
                    <a:pt x="107" y="9480"/>
                    <a:pt x="107" y="9487"/>
                  </a:cubicBezTo>
                  <a:lnTo>
                    <a:pt x="89" y="9504"/>
                  </a:lnTo>
                  <a:lnTo>
                    <a:pt x="89" y="9504"/>
                  </a:lnTo>
                  <a:cubicBezTo>
                    <a:pt x="87" y="9502"/>
                    <a:pt x="85" y="9500"/>
                    <a:pt x="84" y="9500"/>
                  </a:cubicBezTo>
                  <a:cubicBezTo>
                    <a:pt x="84" y="9500"/>
                    <a:pt x="84" y="9502"/>
                    <a:pt x="84" y="9510"/>
                  </a:cubicBezTo>
                  <a:lnTo>
                    <a:pt x="95" y="9510"/>
                  </a:lnTo>
                  <a:cubicBezTo>
                    <a:pt x="93" y="9508"/>
                    <a:pt x="91" y="9506"/>
                    <a:pt x="89" y="9504"/>
                  </a:cubicBezTo>
                  <a:lnTo>
                    <a:pt x="89" y="9504"/>
                  </a:lnTo>
                  <a:lnTo>
                    <a:pt x="89" y="9504"/>
                  </a:lnTo>
                  <a:lnTo>
                    <a:pt x="89" y="9504"/>
                  </a:lnTo>
                  <a:cubicBezTo>
                    <a:pt x="93" y="9507"/>
                    <a:pt x="98" y="9510"/>
                    <a:pt x="107" y="9510"/>
                  </a:cubicBezTo>
                  <a:cubicBezTo>
                    <a:pt x="129" y="9464"/>
                    <a:pt x="129" y="9418"/>
                    <a:pt x="152" y="9395"/>
                  </a:cubicBezTo>
                  <a:lnTo>
                    <a:pt x="152" y="9395"/>
                  </a:lnTo>
                  <a:cubicBezTo>
                    <a:pt x="129" y="9441"/>
                    <a:pt x="129" y="9487"/>
                    <a:pt x="107" y="9510"/>
                  </a:cubicBezTo>
                  <a:cubicBezTo>
                    <a:pt x="129" y="9487"/>
                    <a:pt x="152" y="9441"/>
                    <a:pt x="152" y="9418"/>
                  </a:cubicBezTo>
                  <a:cubicBezTo>
                    <a:pt x="221" y="9258"/>
                    <a:pt x="290" y="9098"/>
                    <a:pt x="336" y="9029"/>
                  </a:cubicBezTo>
                  <a:lnTo>
                    <a:pt x="542" y="8502"/>
                  </a:lnTo>
                  <a:lnTo>
                    <a:pt x="633" y="8227"/>
                  </a:lnTo>
                  <a:lnTo>
                    <a:pt x="702" y="8089"/>
                  </a:lnTo>
                  <a:lnTo>
                    <a:pt x="725" y="8021"/>
                  </a:lnTo>
                  <a:lnTo>
                    <a:pt x="748" y="7998"/>
                  </a:lnTo>
                  <a:cubicBezTo>
                    <a:pt x="931" y="7677"/>
                    <a:pt x="1138" y="7356"/>
                    <a:pt x="1344" y="7036"/>
                  </a:cubicBezTo>
                  <a:cubicBezTo>
                    <a:pt x="1335" y="7036"/>
                    <a:pt x="1325" y="7039"/>
                    <a:pt x="1319" y="7039"/>
                  </a:cubicBezTo>
                  <a:cubicBezTo>
                    <a:pt x="1310" y="7039"/>
                    <a:pt x="1307" y="7031"/>
                    <a:pt x="1321" y="6990"/>
                  </a:cubicBezTo>
                  <a:cubicBezTo>
                    <a:pt x="1435" y="6829"/>
                    <a:pt x="1550" y="6715"/>
                    <a:pt x="1642" y="6554"/>
                  </a:cubicBezTo>
                  <a:lnTo>
                    <a:pt x="1642" y="6531"/>
                  </a:lnTo>
                  <a:cubicBezTo>
                    <a:pt x="1733" y="6394"/>
                    <a:pt x="1825" y="6279"/>
                    <a:pt x="1939" y="6142"/>
                  </a:cubicBezTo>
                  <a:cubicBezTo>
                    <a:pt x="2100" y="5913"/>
                    <a:pt x="2283" y="5661"/>
                    <a:pt x="2466" y="5432"/>
                  </a:cubicBezTo>
                  <a:cubicBezTo>
                    <a:pt x="2443" y="5432"/>
                    <a:pt x="2443" y="5432"/>
                    <a:pt x="2466" y="5409"/>
                  </a:cubicBezTo>
                  <a:cubicBezTo>
                    <a:pt x="2535" y="5317"/>
                    <a:pt x="2650" y="5180"/>
                    <a:pt x="2764" y="5042"/>
                  </a:cubicBezTo>
                  <a:lnTo>
                    <a:pt x="2810" y="4974"/>
                  </a:lnTo>
                  <a:cubicBezTo>
                    <a:pt x="2810" y="4974"/>
                    <a:pt x="2810" y="4951"/>
                    <a:pt x="2810" y="4951"/>
                  </a:cubicBezTo>
                  <a:cubicBezTo>
                    <a:pt x="2879" y="4882"/>
                    <a:pt x="2902" y="4836"/>
                    <a:pt x="2948" y="4790"/>
                  </a:cubicBezTo>
                  <a:cubicBezTo>
                    <a:pt x="3497" y="4103"/>
                    <a:pt x="4070" y="3438"/>
                    <a:pt x="4735" y="2728"/>
                  </a:cubicBezTo>
                  <a:cubicBezTo>
                    <a:pt x="4872" y="2591"/>
                    <a:pt x="5010" y="2430"/>
                    <a:pt x="5147" y="2293"/>
                  </a:cubicBezTo>
                  <a:cubicBezTo>
                    <a:pt x="5353" y="2087"/>
                    <a:pt x="5628" y="1835"/>
                    <a:pt x="5857" y="1651"/>
                  </a:cubicBezTo>
                  <a:cubicBezTo>
                    <a:pt x="5792" y="1651"/>
                    <a:pt x="6248" y="1213"/>
                    <a:pt x="6170" y="1213"/>
                  </a:cubicBezTo>
                  <a:cubicBezTo>
                    <a:pt x="6166" y="1213"/>
                    <a:pt x="6161" y="1214"/>
                    <a:pt x="6155" y="1216"/>
                  </a:cubicBezTo>
                  <a:cubicBezTo>
                    <a:pt x="6293" y="1102"/>
                    <a:pt x="6522" y="918"/>
                    <a:pt x="6522" y="895"/>
                  </a:cubicBezTo>
                  <a:cubicBezTo>
                    <a:pt x="6522" y="849"/>
                    <a:pt x="6590" y="712"/>
                    <a:pt x="6980" y="368"/>
                  </a:cubicBezTo>
                  <a:cubicBezTo>
                    <a:pt x="7117" y="231"/>
                    <a:pt x="7369" y="71"/>
                    <a:pt x="7415" y="25"/>
                  </a:cubicBezTo>
                  <a:cubicBezTo>
                    <a:pt x="7432" y="7"/>
                    <a:pt x="7436" y="1"/>
                    <a:pt x="7431" y="1"/>
                  </a:cubicBezTo>
                  <a:close/>
                  <a:moveTo>
                    <a:pt x="95" y="9510"/>
                  </a:moveTo>
                  <a:cubicBezTo>
                    <a:pt x="98" y="9513"/>
                    <a:pt x="102" y="9517"/>
                    <a:pt x="104" y="9517"/>
                  </a:cubicBezTo>
                  <a:cubicBezTo>
                    <a:pt x="105" y="9517"/>
                    <a:pt x="107" y="9515"/>
                    <a:pt x="107" y="9510"/>
                  </a:cubicBezTo>
                  <a:close/>
                </a:path>
              </a:pathLst>
            </a:custGeom>
            <a:solidFill>
              <a:srgbClr val="2020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9" name="Google Shape;2689;p66"/>
            <p:cNvSpPr/>
            <p:nvPr/>
          </p:nvSpPr>
          <p:spPr>
            <a:xfrm>
              <a:off x="5999725" y="2456375"/>
              <a:ext cx="41850" cy="105575"/>
            </a:xfrm>
            <a:custGeom>
              <a:avLst/>
              <a:gdLst/>
              <a:ahLst/>
              <a:cxnLst/>
              <a:rect l="l" t="t" r="r" b="b"/>
              <a:pathLst>
                <a:path w="1674" h="4223" extrusionOk="0">
                  <a:moveTo>
                    <a:pt x="505" y="4177"/>
                  </a:moveTo>
                  <a:cubicBezTo>
                    <a:pt x="506" y="4178"/>
                    <a:pt x="506" y="4178"/>
                    <a:pt x="507" y="4179"/>
                  </a:cubicBezTo>
                  <a:lnTo>
                    <a:pt x="507" y="4179"/>
                  </a:lnTo>
                  <a:cubicBezTo>
                    <a:pt x="507" y="4178"/>
                    <a:pt x="507" y="4178"/>
                    <a:pt x="507" y="4177"/>
                  </a:cubicBezTo>
                  <a:lnTo>
                    <a:pt x="507" y="4177"/>
                  </a:lnTo>
                  <a:cubicBezTo>
                    <a:pt x="506" y="4177"/>
                    <a:pt x="506" y="4177"/>
                    <a:pt x="505" y="4177"/>
                  </a:cubicBezTo>
                  <a:close/>
                  <a:moveTo>
                    <a:pt x="507" y="4179"/>
                  </a:moveTo>
                  <a:lnTo>
                    <a:pt x="507" y="4179"/>
                  </a:lnTo>
                  <a:cubicBezTo>
                    <a:pt x="508" y="4187"/>
                    <a:pt x="510" y="4194"/>
                    <a:pt x="511" y="4200"/>
                  </a:cubicBezTo>
                  <a:lnTo>
                    <a:pt x="522" y="4200"/>
                  </a:lnTo>
                  <a:cubicBezTo>
                    <a:pt x="519" y="4194"/>
                    <a:pt x="514" y="4187"/>
                    <a:pt x="507" y="4179"/>
                  </a:cubicBezTo>
                  <a:close/>
                  <a:moveTo>
                    <a:pt x="920" y="1"/>
                  </a:moveTo>
                  <a:cubicBezTo>
                    <a:pt x="817" y="1"/>
                    <a:pt x="708" y="36"/>
                    <a:pt x="620" y="99"/>
                  </a:cubicBezTo>
                  <a:cubicBezTo>
                    <a:pt x="436" y="259"/>
                    <a:pt x="161" y="740"/>
                    <a:pt x="24" y="1313"/>
                  </a:cubicBezTo>
                  <a:cubicBezTo>
                    <a:pt x="24" y="1382"/>
                    <a:pt x="1" y="1473"/>
                    <a:pt x="1" y="1542"/>
                  </a:cubicBezTo>
                  <a:cubicBezTo>
                    <a:pt x="1" y="1611"/>
                    <a:pt x="1" y="1680"/>
                    <a:pt x="1" y="1771"/>
                  </a:cubicBezTo>
                  <a:cubicBezTo>
                    <a:pt x="1" y="1886"/>
                    <a:pt x="1" y="2023"/>
                    <a:pt x="1" y="2161"/>
                  </a:cubicBezTo>
                  <a:cubicBezTo>
                    <a:pt x="1" y="2390"/>
                    <a:pt x="1" y="2596"/>
                    <a:pt x="24" y="2711"/>
                  </a:cubicBezTo>
                  <a:lnTo>
                    <a:pt x="24" y="2756"/>
                  </a:lnTo>
                  <a:cubicBezTo>
                    <a:pt x="24" y="3009"/>
                    <a:pt x="47" y="3329"/>
                    <a:pt x="93" y="3535"/>
                  </a:cubicBezTo>
                  <a:cubicBezTo>
                    <a:pt x="116" y="3627"/>
                    <a:pt x="138" y="3742"/>
                    <a:pt x="161" y="3833"/>
                  </a:cubicBezTo>
                  <a:cubicBezTo>
                    <a:pt x="161" y="3787"/>
                    <a:pt x="161" y="3742"/>
                    <a:pt x="184" y="3696"/>
                  </a:cubicBezTo>
                  <a:cubicBezTo>
                    <a:pt x="184" y="3810"/>
                    <a:pt x="184" y="3902"/>
                    <a:pt x="207" y="3948"/>
                  </a:cubicBezTo>
                  <a:cubicBezTo>
                    <a:pt x="226" y="4033"/>
                    <a:pt x="241" y="4063"/>
                    <a:pt x="254" y="4063"/>
                  </a:cubicBezTo>
                  <a:cubicBezTo>
                    <a:pt x="272" y="4063"/>
                    <a:pt x="285" y="4002"/>
                    <a:pt x="299" y="3948"/>
                  </a:cubicBezTo>
                  <a:cubicBezTo>
                    <a:pt x="299" y="3925"/>
                    <a:pt x="304" y="3920"/>
                    <a:pt x="311" y="3920"/>
                  </a:cubicBezTo>
                  <a:cubicBezTo>
                    <a:pt x="316" y="3920"/>
                    <a:pt x="323" y="3923"/>
                    <a:pt x="329" y="3923"/>
                  </a:cubicBezTo>
                  <a:cubicBezTo>
                    <a:pt x="337" y="3923"/>
                    <a:pt x="345" y="3916"/>
                    <a:pt x="345" y="3879"/>
                  </a:cubicBezTo>
                  <a:cubicBezTo>
                    <a:pt x="345" y="3925"/>
                    <a:pt x="345" y="3971"/>
                    <a:pt x="368" y="4040"/>
                  </a:cubicBezTo>
                  <a:cubicBezTo>
                    <a:pt x="368" y="4040"/>
                    <a:pt x="330" y="3872"/>
                    <a:pt x="356" y="3872"/>
                  </a:cubicBezTo>
                  <a:cubicBezTo>
                    <a:pt x="359" y="3872"/>
                    <a:pt x="363" y="3875"/>
                    <a:pt x="368" y="3879"/>
                  </a:cubicBezTo>
                  <a:cubicBezTo>
                    <a:pt x="368" y="3948"/>
                    <a:pt x="368" y="4017"/>
                    <a:pt x="390" y="4085"/>
                  </a:cubicBezTo>
                  <a:cubicBezTo>
                    <a:pt x="413" y="4040"/>
                    <a:pt x="368" y="3856"/>
                    <a:pt x="390" y="3856"/>
                  </a:cubicBezTo>
                  <a:lnTo>
                    <a:pt x="390" y="3856"/>
                  </a:lnTo>
                  <a:cubicBezTo>
                    <a:pt x="390" y="3879"/>
                    <a:pt x="390" y="4040"/>
                    <a:pt x="413" y="4062"/>
                  </a:cubicBezTo>
                  <a:cubicBezTo>
                    <a:pt x="413" y="4062"/>
                    <a:pt x="413" y="3994"/>
                    <a:pt x="413" y="3948"/>
                  </a:cubicBezTo>
                  <a:cubicBezTo>
                    <a:pt x="428" y="4077"/>
                    <a:pt x="451" y="4161"/>
                    <a:pt x="466" y="4161"/>
                  </a:cubicBezTo>
                  <a:cubicBezTo>
                    <a:pt x="476" y="4161"/>
                    <a:pt x="482" y="4131"/>
                    <a:pt x="482" y="4062"/>
                  </a:cubicBezTo>
                  <a:cubicBezTo>
                    <a:pt x="482" y="4108"/>
                    <a:pt x="482" y="4131"/>
                    <a:pt x="505" y="4177"/>
                  </a:cubicBezTo>
                  <a:cubicBezTo>
                    <a:pt x="505" y="4170"/>
                    <a:pt x="505" y="4162"/>
                    <a:pt x="505" y="4154"/>
                  </a:cubicBezTo>
                  <a:cubicBezTo>
                    <a:pt x="505" y="4162"/>
                    <a:pt x="506" y="4170"/>
                    <a:pt x="507" y="4177"/>
                  </a:cubicBezTo>
                  <a:lnTo>
                    <a:pt x="507" y="4177"/>
                  </a:lnTo>
                  <a:cubicBezTo>
                    <a:pt x="520" y="4178"/>
                    <a:pt x="525" y="4187"/>
                    <a:pt x="527" y="4200"/>
                  </a:cubicBezTo>
                  <a:lnTo>
                    <a:pt x="528" y="4200"/>
                  </a:lnTo>
                  <a:cubicBezTo>
                    <a:pt x="528" y="4194"/>
                    <a:pt x="528" y="4188"/>
                    <a:pt x="528" y="4177"/>
                  </a:cubicBezTo>
                  <a:cubicBezTo>
                    <a:pt x="528" y="4085"/>
                    <a:pt x="551" y="3994"/>
                    <a:pt x="528" y="3948"/>
                  </a:cubicBezTo>
                  <a:cubicBezTo>
                    <a:pt x="505" y="3558"/>
                    <a:pt x="482" y="3146"/>
                    <a:pt x="459" y="2756"/>
                  </a:cubicBezTo>
                  <a:cubicBezTo>
                    <a:pt x="459" y="2756"/>
                    <a:pt x="436" y="2756"/>
                    <a:pt x="436" y="2734"/>
                  </a:cubicBezTo>
                  <a:cubicBezTo>
                    <a:pt x="413" y="2619"/>
                    <a:pt x="459" y="2550"/>
                    <a:pt x="436" y="2436"/>
                  </a:cubicBezTo>
                  <a:lnTo>
                    <a:pt x="413" y="2436"/>
                  </a:lnTo>
                  <a:cubicBezTo>
                    <a:pt x="413" y="2344"/>
                    <a:pt x="436" y="2252"/>
                    <a:pt x="436" y="2184"/>
                  </a:cubicBezTo>
                  <a:cubicBezTo>
                    <a:pt x="436" y="2023"/>
                    <a:pt x="413" y="1863"/>
                    <a:pt x="413" y="1703"/>
                  </a:cubicBezTo>
                  <a:cubicBezTo>
                    <a:pt x="413" y="1703"/>
                    <a:pt x="413" y="1703"/>
                    <a:pt x="413" y="1680"/>
                  </a:cubicBezTo>
                  <a:cubicBezTo>
                    <a:pt x="413" y="1634"/>
                    <a:pt x="413" y="1542"/>
                    <a:pt x="436" y="1473"/>
                  </a:cubicBezTo>
                  <a:lnTo>
                    <a:pt x="436" y="1428"/>
                  </a:lnTo>
                  <a:cubicBezTo>
                    <a:pt x="436" y="1428"/>
                    <a:pt x="413" y="1428"/>
                    <a:pt x="413" y="1405"/>
                  </a:cubicBezTo>
                  <a:cubicBezTo>
                    <a:pt x="436" y="1382"/>
                    <a:pt x="436" y="1336"/>
                    <a:pt x="459" y="1313"/>
                  </a:cubicBezTo>
                  <a:cubicBezTo>
                    <a:pt x="482" y="1107"/>
                    <a:pt x="551" y="878"/>
                    <a:pt x="665" y="672"/>
                  </a:cubicBezTo>
                  <a:cubicBezTo>
                    <a:pt x="711" y="580"/>
                    <a:pt x="757" y="465"/>
                    <a:pt x="826" y="420"/>
                  </a:cubicBezTo>
                  <a:cubicBezTo>
                    <a:pt x="852" y="380"/>
                    <a:pt x="895" y="355"/>
                    <a:pt x="934" y="355"/>
                  </a:cubicBezTo>
                  <a:cubicBezTo>
                    <a:pt x="963" y="355"/>
                    <a:pt x="990" y="368"/>
                    <a:pt x="1009" y="397"/>
                  </a:cubicBezTo>
                  <a:cubicBezTo>
                    <a:pt x="1055" y="442"/>
                    <a:pt x="1124" y="557"/>
                    <a:pt x="1147" y="649"/>
                  </a:cubicBezTo>
                  <a:cubicBezTo>
                    <a:pt x="1238" y="786"/>
                    <a:pt x="1284" y="969"/>
                    <a:pt x="1307" y="1107"/>
                  </a:cubicBezTo>
                  <a:cubicBezTo>
                    <a:pt x="1308" y="1106"/>
                    <a:pt x="1310" y="1106"/>
                    <a:pt x="1311" y="1106"/>
                  </a:cubicBezTo>
                  <a:cubicBezTo>
                    <a:pt x="1353" y="1106"/>
                    <a:pt x="1411" y="1390"/>
                    <a:pt x="1455" y="1390"/>
                  </a:cubicBezTo>
                  <a:cubicBezTo>
                    <a:pt x="1459" y="1390"/>
                    <a:pt x="1463" y="1388"/>
                    <a:pt x="1467" y="1382"/>
                  </a:cubicBezTo>
                  <a:cubicBezTo>
                    <a:pt x="1467" y="1473"/>
                    <a:pt x="1467" y="1634"/>
                    <a:pt x="1490" y="1634"/>
                  </a:cubicBezTo>
                  <a:cubicBezTo>
                    <a:pt x="1536" y="1657"/>
                    <a:pt x="1582" y="1748"/>
                    <a:pt x="1605" y="2023"/>
                  </a:cubicBezTo>
                  <a:cubicBezTo>
                    <a:pt x="1605" y="2115"/>
                    <a:pt x="1559" y="2298"/>
                    <a:pt x="1582" y="2321"/>
                  </a:cubicBezTo>
                  <a:cubicBezTo>
                    <a:pt x="1582" y="2331"/>
                    <a:pt x="1583" y="2335"/>
                    <a:pt x="1585" y="2335"/>
                  </a:cubicBezTo>
                  <a:cubicBezTo>
                    <a:pt x="1593" y="2335"/>
                    <a:pt x="1617" y="2238"/>
                    <a:pt x="1625" y="2238"/>
                  </a:cubicBezTo>
                  <a:cubicBezTo>
                    <a:pt x="1627" y="2238"/>
                    <a:pt x="1628" y="2242"/>
                    <a:pt x="1628" y="2252"/>
                  </a:cubicBezTo>
                  <a:cubicBezTo>
                    <a:pt x="1651" y="1863"/>
                    <a:pt x="1674" y="1451"/>
                    <a:pt x="1605" y="1038"/>
                  </a:cubicBezTo>
                  <a:cubicBezTo>
                    <a:pt x="1582" y="924"/>
                    <a:pt x="1559" y="809"/>
                    <a:pt x="1513" y="717"/>
                  </a:cubicBezTo>
                  <a:cubicBezTo>
                    <a:pt x="1513" y="694"/>
                    <a:pt x="1490" y="649"/>
                    <a:pt x="1490" y="626"/>
                  </a:cubicBezTo>
                  <a:lnTo>
                    <a:pt x="1444" y="557"/>
                  </a:lnTo>
                  <a:lnTo>
                    <a:pt x="1444" y="511"/>
                  </a:lnTo>
                  <a:cubicBezTo>
                    <a:pt x="1421" y="488"/>
                    <a:pt x="1421" y="465"/>
                    <a:pt x="1399" y="442"/>
                  </a:cubicBezTo>
                  <a:cubicBezTo>
                    <a:pt x="1353" y="328"/>
                    <a:pt x="1330" y="213"/>
                    <a:pt x="1147" y="76"/>
                  </a:cubicBezTo>
                  <a:cubicBezTo>
                    <a:pt x="1085" y="24"/>
                    <a:pt x="1004" y="1"/>
                    <a:pt x="920" y="1"/>
                  </a:cubicBezTo>
                  <a:close/>
                  <a:moveTo>
                    <a:pt x="505" y="4200"/>
                  </a:moveTo>
                  <a:cubicBezTo>
                    <a:pt x="512" y="4213"/>
                    <a:pt x="515" y="4219"/>
                    <a:pt x="515" y="4219"/>
                  </a:cubicBezTo>
                  <a:cubicBezTo>
                    <a:pt x="516" y="4219"/>
                    <a:pt x="513" y="4211"/>
                    <a:pt x="511" y="4200"/>
                  </a:cubicBezTo>
                  <a:close/>
                  <a:moveTo>
                    <a:pt x="522" y="4200"/>
                  </a:moveTo>
                  <a:cubicBezTo>
                    <a:pt x="525" y="4206"/>
                    <a:pt x="527" y="4209"/>
                    <a:pt x="527" y="4209"/>
                  </a:cubicBezTo>
                  <a:cubicBezTo>
                    <a:pt x="528" y="4209"/>
                    <a:pt x="528" y="4209"/>
                    <a:pt x="528" y="4209"/>
                  </a:cubicBezTo>
                  <a:lnTo>
                    <a:pt x="528" y="4209"/>
                  </a:lnTo>
                  <a:cubicBezTo>
                    <a:pt x="528" y="4213"/>
                    <a:pt x="528" y="4218"/>
                    <a:pt x="528" y="4223"/>
                  </a:cubicBezTo>
                  <a:cubicBezTo>
                    <a:pt x="528" y="4211"/>
                    <a:pt x="528" y="4206"/>
                    <a:pt x="528" y="4200"/>
                  </a:cubicBezTo>
                  <a:cubicBezTo>
                    <a:pt x="528" y="4205"/>
                    <a:pt x="528" y="4207"/>
                    <a:pt x="528" y="4209"/>
                  </a:cubicBezTo>
                  <a:lnTo>
                    <a:pt x="528" y="4209"/>
                  </a:lnTo>
                  <a:cubicBezTo>
                    <a:pt x="528" y="4206"/>
                    <a:pt x="527" y="4203"/>
                    <a:pt x="527" y="4200"/>
                  </a:cubicBezTo>
                  <a:close/>
                </a:path>
              </a:pathLst>
            </a:custGeom>
            <a:solidFill>
              <a:srgbClr val="2020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0" name="Google Shape;2690;p66"/>
            <p:cNvSpPr/>
            <p:nvPr/>
          </p:nvSpPr>
          <p:spPr>
            <a:xfrm>
              <a:off x="6026650" y="2412900"/>
              <a:ext cx="47575" cy="88925"/>
            </a:xfrm>
            <a:custGeom>
              <a:avLst/>
              <a:gdLst/>
              <a:ahLst/>
              <a:cxnLst/>
              <a:rect l="l" t="t" r="r" b="b"/>
              <a:pathLst>
                <a:path w="1903" h="3557" extrusionOk="0">
                  <a:moveTo>
                    <a:pt x="367" y="3258"/>
                  </a:moveTo>
                  <a:cubicBezTo>
                    <a:pt x="367" y="3272"/>
                    <a:pt x="370" y="3293"/>
                    <a:pt x="373" y="3315"/>
                  </a:cubicBezTo>
                  <a:lnTo>
                    <a:pt x="373" y="3315"/>
                  </a:lnTo>
                  <a:cubicBezTo>
                    <a:pt x="364" y="3283"/>
                    <a:pt x="358" y="3258"/>
                    <a:pt x="367" y="3258"/>
                  </a:cubicBezTo>
                  <a:close/>
                  <a:moveTo>
                    <a:pt x="390" y="3350"/>
                  </a:moveTo>
                  <a:lnTo>
                    <a:pt x="390" y="3350"/>
                  </a:lnTo>
                  <a:cubicBezTo>
                    <a:pt x="396" y="3364"/>
                    <a:pt x="402" y="3377"/>
                    <a:pt x="409" y="3390"/>
                  </a:cubicBezTo>
                  <a:lnTo>
                    <a:pt x="409" y="3390"/>
                  </a:lnTo>
                  <a:cubicBezTo>
                    <a:pt x="400" y="3376"/>
                    <a:pt x="390" y="3361"/>
                    <a:pt x="390" y="3350"/>
                  </a:cubicBezTo>
                  <a:close/>
                  <a:moveTo>
                    <a:pt x="551" y="3487"/>
                  </a:moveTo>
                  <a:lnTo>
                    <a:pt x="562" y="3510"/>
                  </a:lnTo>
                  <a:lnTo>
                    <a:pt x="562" y="3510"/>
                  </a:lnTo>
                  <a:cubicBezTo>
                    <a:pt x="556" y="3505"/>
                    <a:pt x="551" y="3499"/>
                    <a:pt x="551" y="3487"/>
                  </a:cubicBezTo>
                  <a:close/>
                  <a:moveTo>
                    <a:pt x="532" y="3502"/>
                  </a:moveTo>
                  <a:lnTo>
                    <a:pt x="532" y="3502"/>
                  </a:lnTo>
                  <a:cubicBezTo>
                    <a:pt x="542" y="3523"/>
                    <a:pt x="566" y="3549"/>
                    <a:pt x="572" y="3555"/>
                  </a:cubicBezTo>
                  <a:lnTo>
                    <a:pt x="572" y="3555"/>
                  </a:lnTo>
                  <a:cubicBezTo>
                    <a:pt x="562" y="3544"/>
                    <a:pt x="547" y="3525"/>
                    <a:pt x="532" y="3502"/>
                  </a:cubicBezTo>
                  <a:close/>
                  <a:moveTo>
                    <a:pt x="572" y="3555"/>
                  </a:moveTo>
                  <a:cubicBezTo>
                    <a:pt x="573" y="3555"/>
                    <a:pt x="573" y="3556"/>
                    <a:pt x="574" y="3556"/>
                  </a:cubicBezTo>
                  <a:lnTo>
                    <a:pt x="574" y="3556"/>
                  </a:lnTo>
                  <a:cubicBezTo>
                    <a:pt x="574" y="3556"/>
                    <a:pt x="573" y="3556"/>
                    <a:pt x="572" y="3555"/>
                  </a:cubicBezTo>
                  <a:close/>
                  <a:moveTo>
                    <a:pt x="1062" y="0"/>
                  </a:moveTo>
                  <a:cubicBezTo>
                    <a:pt x="1019" y="0"/>
                    <a:pt x="978" y="9"/>
                    <a:pt x="940" y="28"/>
                  </a:cubicBezTo>
                  <a:cubicBezTo>
                    <a:pt x="894" y="51"/>
                    <a:pt x="803" y="97"/>
                    <a:pt x="711" y="188"/>
                  </a:cubicBezTo>
                  <a:cubicBezTo>
                    <a:pt x="665" y="257"/>
                    <a:pt x="597" y="326"/>
                    <a:pt x="551" y="417"/>
                  </a:cubicBezTo>
                  <a:cubicBezTo>
                    <a:pt x="505" y="509"/>
                    <a:pt x="436" y="601"/>
                    <a:pt x="390" y="715"/>
                  </a:cubicBezTo>
                  <a:lnTo>
                    <a:pt x="344" y="784"/>
                  </a:lnTo>
                  <a:cubicBezTo>
                    <a:pt x="344" y="807"/>
                    <a:pt x="322" y="830"/>
                    <a:pt x="322" y="853"/>
                  </a:cubicBezTo>
                  <a:lnTo>
                    <a:pt x="322" y="898"/>
                  </a:lnTo>
                  <a:cubicBezTo>
                    <a:pt x="299" y="967"/>
                    <a:pt x="276" y="1013"/>
                    <a:pt x="276" y="1082"/>
                  </a:cubicBezTo>
                  <a:cubicBezTo>
                    <a:pt x="161" y="1540"/>
                    <a:pt x="70" y="2044"/>
                    <a:pt x="47" y="2273"/>
                  </a:cubicBezTo>
                  <a:lnTo>
                    <a:pt x="47" y="2296"/>
                  </a:lnTo>
                  <a:cubicBezTo>
                    <a:pt x="1" y="2525"/>
                    <a:pt x="1" y="2823"/>
                    <a:pt x="47" y="3029"/>
                  </a:cubicBezTo>
                  <a:cubicBezTo>
                    <a:pt x="70" y="3121"/>
                    <a:pt x="115" y="3212"/>
                    <a:pt x="138" y="3281"/>
                  </a:cubicBezTo>
                  <a:cubicBezTo>
                    <a:pt x="138" y="3235"/>
                    <a:pt x="138" y="3212"/>
                    <a:pt x="138" y="3167"/>
                  </a:cubicBezTo>
                  <a:cubicBezTo>
                    <a:pt x="161" y="3258"/>
                    <a:pt x="184" y="3350"/>
                    <a:pt x="207" y="3396"/>
                  </a:cubicBezTo>
                  <a:cubicBezTo>
                    <a:pt x="241" y="3463"/>
                    <a:pt x="259" y="3487"/>
                    <a:pt x="270" y="3487"/>
                  </a:cubicBezTo>
                  <a:cubicBezTo>
                    <a:pt x="288" y="3487"/>
                    <a:pt x="284" y="3416"/>
                    <a:pt x="299" y="3373"/>
                  </a:cubicBezTo>
                  <a:cubicBezTo>
                    <a:pt x="299" y="3304"/>
                    <a:pt x="322" y="3373"/>
                    <a:pt x="322" y="3281"/>
                  </a:cubicBezTo>
                  <a:cubicBezTo>
                    <a:pt x="344" y="3350"/>
                    <a:pt x="344" y="3373"/>
                    <a:pt x="367" y="3419"/>
                  </a:cubicBezTo>
                  <a:cubicBezTo>
                    <a:pt x="387" y="3419"/>
                    <a:pt x="320" y="3296"/>
                    <a:pt x="333" y="3296"/>
                  </a:cubicBezTo>
                  <a:lnTo>
                    <a:pt x="333" y="3296"/>
                  </a:lnTo>
                  <a:cubicBezTo>
                    <a:pt x="335" y="3296"/>
                    <a:pt x="339" y="3298"/>
                    <a:pt x="344" y="3304"/>
                  </a:cubicBezTo>
                  <a:cubicBezTo>
                    <a:pt x="344" y="3350"/>
                    <a:pt x="390" y="3396"/>
                    <a:pt x="413" y="3442"/>
                  </a:cubicBezTo>
                  <a:cubicBezTo>
                    <a:pt x="413" y="3437"/>
                    <a:pt x="411" y="3428"/>
                    <a:pt x="407" y="3416"/>
                  </a:cubicBezTo>
                  <a:lnTo>
                    <a:pt x="407" y="3416"/>
                  </a:lnTo>
                  <a:cubicBezTo>
                    <a:pt x="409" y="3418"/>
                    <a:pt x="411" y="3419"/>
                    <a:pt x="413" y="3419"/>
                  </a:cubicBezTo>
                  <a:cubicBezTo>
                    <a:pt x="419" y="3419"/>
                    <a:pt x="420" y="3416"/>
                    <a:pt x="419" y="3411"/>
                  </a:cubicBezTo>
                  <a:lnTo>
                    <a:pt x="419" y="3411"/>
                  </a:lnTo>
                  <a:cubicBezTo>
                    <a:pt x="449" y="3468"/>
                    <a:pt x="476" y="3500"/>
                    <a:pt x="489" y="3500"/>
                  </a:cubicBezTo>
                  <a:cubicBezTo>
                    <a:pt x="500" y="3500"/>
                    <a:pt x="501" y="3474"/>
                    <a:pt x="482" y="3419"/>
                  </a:cubicBezTo>
                  <a:lnTo>
                    <a:pt x="482" y="3419"/>
                  </a:lnTo>
                  <a:cubicBezTo>
                    <a:pt x="494" y="3443"/>
                    <a:pt x="513" y="3475"/>
                    <a:pt x="532" y="3502"/>
                  </a:cubicBezTo>
                  <a:lnTo>
                    <a:pt x="532" y="3502"/>
                  </a:lnTo>
                  <a:cubicBezTo>
                    <a:pt x="529" y="3497"/>
                    <a:pt x="528" y="3492"/>
                    <a:pt x="528" y="3487"/>
                  </a:cubicBezTo>
                  <a:lnTo>
                    <a:pt x="528" y="3487"/>
                  </a:lnTo>
                  <a:lnTo>
                    <a:pt x="574" y="3556"/>
                  </a:lnTo>
                  <a:lnTo>
                    <a:pt x="574" y="3533"/>
                  </a:lnTo>
                  <a:cubicBezTo>
                    <a:pt x="574" y="3510"/>
                    <a:pt x="574" y="3487"/>
                    <a:pt x="574" y="3487"/>
                  </a:cubicBezTo>
                  <a:cubicBezTo>
                    <a:pt x="528" y="3419"/>
                    <a:pt x="551" y="3350"/>
                    <a:pt x="528" y="3327"/>
                  </a:cubicBezTo>
                  <a:cubicBezTo>
                    <a:pt x="436" y="3029"/>
                    <a:pt x="436" y="2685"/>
                    <a:pt x="482" y="2365"/>
                  </a:cubicBezTo>
                  <a:cubicBezTo>
                    <a:pt x="459" y="2365"/>
                    <a:pt x="459" y="2365"/>
                    <a:pt x="459" y="2342"/>
                  </a:cubicBezTo>
                  <a:cubicBezTo>
                    <a:pt x="459" y="2250"/>
                    <a:pt x="505" y="2181"/>
                    <a:pt x="505" y="2090"/>
                  </a:cubicBezTo>
                  <a:lnTo>
                    <a:pt x="482" y="2090"/>
                  </a:lnTo>
                  <a:cubicBezTo>
                    <a:pt x="505" y="2021"/>
                    <a:pt x="528" y="1952"/>
                    <a:pt x="551" y="1884"/>
                  </a:cubicBezTo>
                  <a:cubicBezTo>
                    <a:pt x="574" y="1746"/>
                    <a:pt x="597" y="1609"/>
                    <a:pt x="619" y="1471"/>
                  </a:cubicBezTo>
                  <a:lnTo>
                    <a:pt x="597" y="1471"/>
                  </a:lnTo>
                  <a:cubicBezTo>
                    <a:pt x="619" y="1402"/>
                    <a:pt x="642" y="1334"/>
                    <a:pt x="665" y="1242"/>
                  </a:cubicBezTo>
                  <a:lnTo>
                    <a:pt x="665" y="1219"/>
                  </a:lnTo>
                  <a:cubicBezTo>
                    <a:pt x="665" y="1196"/>
                    <a:pt x="665" y="1196"/>
                    <a:pt x="665" y="1196"/>
                  </a:cubicBezTo>
                  <a:cubicBezTo>
                    <a:pt x="665" y="1173"/>
                    <a:pt x="688" y="1128"/>
                    <a:pt x="688" y="1105"/>
                  </a:cubicBezTo>
                  <a:cubicBezTo>
                    <a:pt x="688" y="1059"/>
                    <a:pt x="711" y="990"/>
                    <a:pt x="711" y="967"/>
                  </a:cubicBezTo>
                  <a:cubicBezTo>
                    <a:pt x="711" y="944"/>
                    <a:pt x="757" y="876"/>
                    <a:pt x="757" y="853"/>
                  </a:cubicBezTo>
                  <a:cubicBezTo>
                    <a:pt x="803" y="761"/>
                    <a:pt x="849" y="669"/>
                    <a:pt x="894" y="578"/>
                  </a:cubicBezTo>
                  <a:cubicBezTo>
                    <a:pt x="917" y="532"/>
                    <a:pt x="940" y="486"/>
                    <a:pt x="963" y="463"/>
                  </a:cubicBezTo>
                  <a:cubicBezTo>
                    <a:pt x="986" y="417"/>
                    <a:pt x="1009" y="417"/>
                    <a:pt x="1032" y="394"/>
                  </a:cubicBezTo>
                  <a:cubicBezTo>
                    <a:pt x="1041" y="377"/>
                    <a:pt x="1056" y="369"/>
                    <a:pt x="1074" y="369"/>
                  </a:cubicBezTo>
                  <a:cubicBezTo>
                    <a:pt x="1104" y="369"/>
                    <a:pt x="1141" y="389"/>
                    <a:pt x="1169" y="417"/>
                  </a:cubicBezTo>
                  <a:cubicBezTo>
                    <a:pt x="1215" y="486"/>
                    <a:pt x="1261" y="555"/>
                    <a:pt x="1307" y="646"/>
                  </a:cubicBezTo>
                  <a:cubicBezTo>
                    <a:pt x="1353" y="761"/>
                    <a:pt x="1376" y="944"/>
                    <a:pt x="1398" y="1059"/>
                  </a:cubicBezTo>
                  <a:cubicBezTo>
                    <a:pt x="1401" y="1058"/>
                    <a:pt x="1403" y="1058"/>
                    <a:pt x="1406" y="1058"/>
                  </a:cubicBezTo>
                  <a:cubicBezTo>
                    <a:pt x="1463" y="1058"/>
                    <a:pt x="1520" y="1282"/>
                    <a:pt x="1563" y="1282"/>
                  </a:cubicBezTo>
                  <a:cubicBezTo>
                    <a:pt x="1570" y="1282"/>
                    <a:pt x="1576" y="1277"/>
                    <a:pt x="1582" y="1265"/>
                  </a:cubicBezTo>
                  <a:cubicBezTo>
                    <a:pt x="1605" y="1357"/>
                    <a:pt x="1628" y="1494"/>
                    <a:pt x="1628" y="1494"/>
                  </a:cubicBezTo>
                  <a:cubicBezTo>
                    <a:pt x="1696" y="1517"/>
                    <a:pt x="1742" y="1563"/>
                    <a:pt x="1811" y="1792"/>
                  </a:cubicBezTo>
                  <a:cubicBezTo>
                    <a:pt x="1834" y="1884"/>
                    <a:pt x="1857" y="2021"/>
                    <a:pt x="1880" y="2044"/>
                  </a:cubicBezTo>
                  <a:cubicBezTo>
                    <a:pt x="1882" y="2050"/>
                    <a:pt x="1885" y="2052"/>
                    <a:pt x="1886" y="2052"/>
                  </a:cubicBezTo>
                  <a:cubicBezTo>
                    <a:pt x="1896" y="2052"/>
                    <a:pt x="1886" y="1967"/>
                    <a:pt x="1896" y="1967"/>
                  </a:cubicBezTo>
                  <a:cubicBezTo>
                    <a:pt x="1897" y="1967"/>
                    <a:pt x="1900" y="1969"/>
                    <a:pt x="1902" y="1975"/>
                  </a:cubicBezTo>
                  <a:cubicBezTo>
                    <a:pt x="1834" y="1654"/>
                    <a:pt x="1788" y="1311"/>
                    <a:pt x="1719" y="967"/>
                  </a:cubicBezTo>
                  <a:cubicBezTo>
                    <a:pt x="1673" y="807"/>
                    <a:pt x="1628" y="623"/>
                    <a:pt x="1559" y="463"/>
                  </a:cubicBezTo>
                  <a:cubicBezTo>
                    <a:pt x="1513" y="371"/>
                    <a:pt x="1490" y="280"/>
                    <a:pt x="1376" y="142"/>
                  </a:cubicBezTo>
                  <a:cubicBezTo>
                    <a:pt x="1292" y="59"/>
                    <a:pt x="1173" y="0"/>
                    <a:pt x="1062" y="0"/>
                  </a:cubicBezTo>
                  <a:close/>
                </a:path>
              </a:pathLst>
            </a:custGeom>
            <a:solidFill>
              <a:srgbClr val="2020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1" name="Google Shape;2691;p66"/>
            <p:cNvSpPr/>
            <p:nvPr/>
          </p:nvSpPr>
          <p:spPr>
            <a:xfrm>
              <a:off x="6066750" y="2357600"/>
              <a:ext cx="49850" cy="90375"/>
            </a:xfrm>
            <a:custGeom>
              <a:avLst/>
              <a:gdLst/>
              <a:ahLst/>
              <a:cxnLst/>
              <a:rect l="l" t="t" r="r" b="b"/>
              <a:pathLst>
                <a:path w="1994" h="3615" extrusionOk="0">
                  <a:moveTo>
                    <a:pt x="253" y="3179"/>
                  </a:moveTo>
                  <a:cubicBezTo>
                    <a:pt x="253" y="3205"/>
                    <a:pt x="239" y="3258"/>
                    <a:pt x="230" y="3301"/>
                  </a:cubicBezTo>
                  <a:lnTo>
                    <a:pt x="230" y="3301"/>
                  </a:lnTo>
                  <a:cubicBezTo>
                    <a:pt x="230" y="3292"/>
                    <a:pt x="230" y="3283"/>
                    <a:pt x="230" y="3274"/>
                  </a:cubicBezTo>
                  <a:lnTo>
                    <a:pt x="230" y="3274"/>
                  </a:lnTo>
                  <a:cubicBezTo>
                    <a:pt x="230" y="3274"/>
                    <a:pt x="230" y="3274"/>
                    <a:pt x="230" y="3274"/>
                  </a:cubicBezTo>
                  <a:lnTo>
                    <a:pt x="230" y="3274"/>
                  </a:lnTo>
                  <a:cubicBezTo>
                    <a:pt x="230" y="3273"/>
                    <a:pt x="230" y="3272"/>
                    <a:pt x="230" y="3271"/>
                  </a:cubicBezTo>
                  <a:cubicBezTo>
                    <a:pt x="230" y="3272"/>
                    <a:pt x="230" y="3273"/>
                    <a:pt x="230" y="3274"/>
                  </a:cubicBezTo>
                  <a:lnTo>
                    <a:pt x="230" y="3274"/>
                  </a:lnTo>
                  <a:cubicBezTo>
                    <a:pt x="235" y="3225"/>
                    <a:pt x="241" y="3179"/>
                    <a:pt x="253" y="3179"/>
                  </a:cubicBezTo>
                  <a:close/>
                  <a:moveTo>
                    <a:pt x="196" y="3216"/>
                  </a:moveTo>
                  <a:lnTo>
                    <a:pt x="196" y="3216"/>
                  </a:lnTo>
                  <a:cubicBezTo>
                    <a:pt x="184" y="3265"/>
                    <a:pt x="184" y="3302"/>
                    <a:pt x="184" y="3340"/>
                  </a:cubicBezTo>
                  <a:cubicBezTo>
                    <a:pt x="185" y="3341"/>
                    <a:pt x="186" y="3341"/>
                    <a:pt x="187" y="3341"/>
                  </a:cubicBezTo>
                  <a:cubicBezTo>
                    <a:pt x="199" y="3341"/>
                    <a:pt x="194" y="3256"/>
                    <a:pt x="196" y="3216"/>
                  </a:cubicBezTo>
                  <a:close/>
                  <a:moveTo>
                    <a:pt x="230" y="3302"/>
                  </a:moveTo>
                  <a:cubicBezTo>
                    <a:pt x="223" y="3336"/>
                    <a:pt x="220" y="3362"/>
                    <a:pt x="230" y="3362"/>
                  </a:cubicBezTo>
                  <a:cubicBezTo>
                    <a:pt x="230" y="3352"/>
                    <a:pt x="230" y="3327"/>
                    <a:pt x="230" y="3302"/>
                  </a:cubicBezTo>
                  <a:close/>
                  <a:moveTo>
                    <a:pt x="1301" y="0"/>
                  </a:moveTo>
                  <a:cubicBezTo>
                    <a:pt x="1255" y="0"/>
                    <a:pt x="1203" y="6"/>
                    <a:pt x="1146" y="17"/>
                  </a:cubicBezTo>
                  <a:cubicBezTo>
                    <a:pt x="1055" y="40"/>
                    <a:pt x="940" y="86"/>
                    <a:pt x="848" y="155"/>
                  </a:cubicBezTo>
                  <a:cubicBezTo>
                    <a:pt x="642" y="292"/>
                    <a:pt x="459" y="499"/>
                    <a:pt x="298" y="751"/>
                  </a:cubicBezTo>
                  <a:cubicBezTo>
                    <a:pt x="276" y="773"/>
                    <a:pt x="253" y="865"/>
                    <a:pt x="253" y="888"/>
                  </a:cubicBezTo>
                  <a:cubicBezTo>
                    <a:pt x="253" y="911"/>
                    <a:pt x="230" y="957"/>
                    <a:pt x="230" y="980"/>
                  </a:cubicBezTo>
                  <a:cubicBezTo>
                    <a:pt x="207" y="1048"/>
                    <a:pt x="207" y="1117"/>
                    <a:pt x="184" y="1186"/>
                  </a:cubicBezTo>
                  <a:cubicBezTo>
                    <a:pt x="161" y="1323"/>
                    <a:pt x="138" y="1438"/>
                    <a:pt x="138" y="1552"/>
                  </a:cubicBezTo>
                  <a:cubicBezTo>
                    <a:pt x="92" y="1782"/>
                    <a:pt x="69" y="1965"/>
                    <a:pt x="69" y="2079"/>
                  </a:cubicBezTo>
                  <a:lnTo>
                    <a:pt x="69" y="2102"/>
                  </a:lnTo>
                  <a:cubicBezTo>
                    <a:pt x="24" y="2354"/>
                    <a:pt x="1" y="2629"/>
                    <a:pt x="1" y="2835"/>
                  </a:cubicBezTo>
                  <a:cubicBezTo>
                    <a:pt x="24" y="2927"/>
                    <a:pt x="24" y="3019"/>
                    <a:pt x="24" y="3133"/>
                  </a:cubicBezTo>
                  <a:cubicBezTo>
                    <a:pt x="46" y="3088"/>
                    <a:pt x="46" y="3042"/>
                    <a:pt x="69" y="3019"/>
                  </a:cubicBezTo>
                  <a:lnTo>
                    <a:pt x="69" y="3019"/>
                  </a:lnTo>
                  <a:cubicBezTo>
                    <a:pt x="46" y="3110"/>
                    <a:pt x="46" y="3202"/>
                    <a:pt x="46" y="3225"/>
                  </a:cubicBezTo>
                  <a:cubicBezTo>
                    <a:pt x="46" y="3312"/>
                    <a:pt x="55" y="3342"/>
                    <a:pt x="68" y="3342"/>
                  </a:cubicBezTo>
                  <a:cubicBezTo>
                    <a:pt x="85" y="3342"/>
                    <a:pt x="112" y="3287"/>
                    <a:pt x="138" y="3248"/>
                  </a:cubicBezTo>
                  <a:cubicBezTo>
                    <a:pt x="146" y="3233"/>
                    <a:pt x="153" y="3230"/>
                    <a:pt x="161" y="3230"/>
                  </a:cubicBezTo>
                  <a:cubicBezTo>
                    <a:pt x="165" y="3230"/>
                    <a:pt x="169" y="3231"/>
                    <a:pt x="172" y="3231"/>
                  </a:cubicBezTo>
                  <a:cubicBezTo>
                    <a:pt x="180" y="3231"/>
                    <a:pt x="188" y="3228"/>
                    <a:pt x="196" y="3211"/>
                  </a:cubicBezTo>
                  <a:lnTo>
                    <a:pt x="196" y="3211"/>
                  </a:lnTo>
                  <a:cubicBezTo>
                    <a:pt x="196" y="3212"/>
                    <a:pt x="196" y="3214"/>
                    <a:pt x="196" y="3216"/>
                  </a:cubicBezTo>
                  <a:lnTo>
                    <a:pt x="196" y="3216"/>
                  </a:lnTo>
                  <a:cubicBezTo>
                    <a:pt x="197" y="3212"/>
                    <a:pt x="198" y="3208"/>
                    <a:pt x="199" y="3204"/>
                  </a:cubicBezTo>
                  <a:lnTo>
                    <a:pt x="199" y="3204"/>
                  </a:lnTo>
                  <a:cubicBezTo>
                    <a:pt x="198" y="3206"/>
                    <a:pt x="197" y="3209"/>
                    <a:pt x="196" y="3211"/>
                  </a:cubicBezTo>
                  <a:lnTo>
                    <a:pt x="196" y="3211"/>
                  </a:lnTo>
                  <a:cubicBezTo>
                    <a:pt x="197" y="3201"/>
                    <a:pt x="199" y="3195"/>
                    <a:pt x="201" y="3195"/>
                  </a:cubicBezTo>
                  <a:lnTo>
                    <a:pt x="201" y="3195"/>
                  </a:lnTo>
                  <a:cubicBezTo>
                    <a:pt x="201" y="3195"/>
                    <a:pt x="202" y="3195"/>
                    <a:pt x="202" y="3195"/>
                  </a:cubicBezTo>
                  <a:lnTo>
                    <a:pt x="202" y="3195"/>
                  </a:lnTo>
                  <a:cubicBezTo>
                    <a:pt x="201" y="3198"/>
                    <a:pt x="200" y="3201"/>
                    <a:pt x="199" y="3204"/>
                  </a:cubicBezTo>
                  <a:lnTo>
                    <a:pt x="199" y="3204"/>
                  </a:lnTo>
                  <a:cubicBezTo>
                    <a:pt x="200" y="3202"/>
                    <a:pt x="201" y="3199"/>
                    <a:pt x="202" y="3196"/>
                  </a:cubicBezTo>
                  <a:lnTo>
                    <a:pt x="202" y="3196"/>
                  </a:lnTo>
                  <a:cubicBezTo>
                    <a:pt x="203" y="3196"/>
                    <a:pt x="205" y="3198"/>
                    <a:pt x="207" y="3202"/>
                  </a:cubicBezTo>
                  <a:cubicBezTo>
                    <a:pt x="207" y="3248"/>
                    <a:pt x="207" y="3317"/>
                    <a:pt x="207" y="3385"/>
                  </a:cubicBezTo>
                  <a:cubicBezTo>
                    <a:pt x="218" y="3374"/>
                    <a:pt x="224" y="3322"/>
                    <a:pt x="230" y="3274"/>
                  </a:cubicBezTo>
                  <a:lnTo>
                    <a:pt x="230" y="3274"/>
                  </a:lnTo>
                  <a:cubicBezTo>
                    <a:pt x="230" y="3283"/>
                    <a:pt x="230" y="3292"/>
                    <a:pt x="230" y="3302"/>
                  </a:cubicBezTo>
                  <a:lnTo>
                    <a:pt x="230" y="3302"/>
                  </a:lnTo>
                  <a:cubicBezTo>
                    <a:pt x="230" y="3301"/>
                    <a:pt x="230" y="3301"/>
                    <a:pt x="230" y="3301"/>
                  </a:cubicBezTo>
                  <a:lnTo>
                    <a:pt x="230" y="3301"/>
                  </a:lnTo>
                  <a:cubicBezTo>
                    <a:pt x="231" y="3419"/>
                    <a:pt x="240" y="3500"/>
                    <a:pt x="252" y="3500"/>
                  </a:cubicBezTo>
                  <a:cubicBezTo>
                    <a:pt x="260" y="3500"/>
                    <a:pt x="268" y="3472"/>
                    <a:pt x="276" y="3408"/>
                  </a:cubicBezTo>
                  <a:lnTo>
                    <a:pt x="276" y="3408"/>
                  </a:lnTo>
                  <a:cubicBezTo>
                    <a:pt x="276" y="3477"/>
                    <a:pt x="253" y="3569"/>
                    <a:pt x="253" y="3614"/>
                  </a:cubicBezTo>
                  <a:cubicBezTo>
                    <a:pt x="276" y="3592"/>
                    <a:pt x="276" y="3523"/>
                    <a:pt x="276" y="3500"/>
                  </a:cubicBezTo>
                  <a:lnTo>
                    <a:pt x="276" y="3592"/>
                  </a:lnTo>
                  <a:cubicBezTo>
                    <a:pt x="276" y="3580"/>
                    <a:pt x="281" y="3569"/>
                    <a:pt x="287" y="3557"/>
                  </a:cubicBezTo>
                  <a:lnTo>
                    <a:pt x="287" y="3557"/>
                  </a:lnTo>
                  <a:lnTo>
                    <a:pt x="276" y="3592"/>
                  </a:lnTo>
                  <a:cubicBezTo>
                    <a:pt x="298" y="3569"/>
                    <a:pt x="298" y="3546"/>
                    <a:pt x="321" y="3523"/>
                  </a:cubicBezTo>
                  <a:cubicBezTo>
                    <a:pt x="344" y="3431"/>
                    <a:pt x="367" y="3362"/>
                    <a:pt x="367" y="3317"/>
                  </a:cubicBezTo>
                  <a:cubicBezTo>
                    <a:pt x="413" y="2927"/>
                    <a:pt x="459" y="2538"/>
                    <a:pt x="505" y="2171"/>
                  </a:cubicBezTo>
                  <a:cubicBezTo>
                    <a:pt x="493" y="2171"/>
                    <a:pt x="487" y="2177"/>
                    <a:pt x="485" y="2177"/>
                  </a:cubicBezTo>
                  <a:cubicBezTo>
                    <a:pt x="482" y="2177"/>
                    <a:pt x="482" y="2171"/>
                    <a:pt x="482" y="2148"/>
                  </a:cubicBezTo>
                  <a:cubicBezTo>
                    <a:pt x="482" y="2056"/>
                    <a:pt x="528" y="1988"/>
                    <a:pt x="528" y="1873"/>
                  </a:cubicBezTo>
                  <a:lnTo>
                    <a:pt x="505" y="1873"/>
                  </a:lnTo>
                  <a:cubicBezTo>
                    <a:pt x="528" y="1804"/>
                    <a:pt x="550" y="1713"/>
                    <a:pt x="550" y="1644"/>
                  </a:cubicBezTo>
                  <a:cubicBezTo>
                    <a:pt x="573" y="1507"/>
                    <a:pt x="596" y="1346"/>
                    <a:pt x="619" y="1209"/>
                  </a:cubicBezTo>
                  <a:cubicBezTo>
                    <a:pt x="619" y="1209"/>
                    <a:pt x="596" y="1209"/>
                    <a:pt x="619" y="1186"/>
                  </a:cubicBezTo>
                  <a:cubicBezTo>
                    <a:pt x="619" y="1140"/>
                    <a:pt x="642" y="1048"/>
                    <a:pt x="665" y="980"/>
                  </a:cubicBezTo>
                  <a:cubicBezTo>
                    <a:pt x="665" y="980"/>
                    <a:pt x="665" y="957"/>
                    <a:pt x="642" y="957"/>
                  </a:cubicBezTo>
                  <a:cubicBezTo>
                    <a:pt x="665" y="934"/>
                    <a:pt x="688" y="911"/>
                    <a:pt x="711" y="888"/>
                  </a:cubicBezTo>
                  <a:cubicBezTo>
                    <a:pt x="803" y="728"/>
                    <a:pt x="940" y="544"/>
                    <a:pt x="1077" y="430"/>
                  </a:cubicBezTo>
                  <a:cubicBezTo>
                    <a:pt x="1148" y="379"/>
                    <a:pt x="1215" y="351"/>
                    <a:pt x="1276" y="351"/>
                  </a:cubicBezTo>
                  <a:cubicBezTo>
                    <a:pt x="1355" y="351"/>
                    <a:pt x="1426" y="396"/>
                    <a:pt x="1490" y="499"/>
                  </a:cubicBezTo>
                  <a:cubicBezTo>
                    <a:pt x="1559" y="567"/>
                    <a:pt x="1604" y="659"/>
                    <a:pt x="1627" y="751"/>
                  </a:cubicBezTo>
                  <a:cubicBezTo>
                    <a:pt x="1673" y="911"/>
                    <a:pt x="1673" y="1071"/>
                    <a:pt x="1673" y="1209"/>
                  </a:cubicBezTo>
                  <a:cubicBezTo>
                    <a:pt x="1675" y="1208"/>
                    <a:pt x="1676" y="1208"/>
                    <a:pt x="1677" y="1208"/>
                  </a:cubicBezTo>
                  <a:cubicBezTo>
                    <a:pt x="1716" y="1208"/>
                    <a:pt x="1720" y="1488"/>
                    <a:pt x="1757" y="1488"/>
                  </a:cubicBezTo>
                  <a:cubicBezTo>
                    <a:pt x="1759" y="1488"/>
                    <a:pt x="1762" y="1487"/>
                    <a:pt x="1765" y="1484"/>
                  </a:cubicBezTo>
                  <a:lnTo>
                    <a:pt x="1765" y="1484"/>
                  </a:lnTo>
                  <a:cubicBezTo>
                    <a:pt x="1765" y="1575"/>
                    <a:pt x="1742" y="1713"/>
                    <a:pt x="1742" y="1736"/>
                  </a:cubicBezTo>
                  <a:cubicBezTo>
                    <a:pt x="1788" y="1759"/>
                    <a:pt x="1834" y="1827"/>
                    <a:pt x="1834" y="2079"/>
                  </a:cubicBezTo>
                  <a:cubicBezTo>
                    <a:pt x="1811" y="2171"/>
                    <a:pt x="1788" y="2331"/>
                    <a:pt x="1788" y="2354"/>
                  </a:cubicBezTo>
                  <a:cubicBezTo>
                    <a:pt x="1791" y="2360"/>
                    <a:pt x="1794" y="2363"/>
                    <a:pt x="1796" y="2363"/>
                  </a:cubicBezTo>
                  <a:cubicBezTo>
                    <a:pt x="1813" y="2363"/>
                    <a:pt x="1828" y="2277"/>
                    <a:pt x="1832" y="2277"/>
                  </a:cubicBezTo>
                  <a:cubicBezTo>
                    <a:pt x="1833" y="2277"/>
                    <a:pt x="1834" y="2280"/>
                    <a:pt x="1834" y="2286"/>
                  </a:cubicBezTo>
                  <a:cubicBezTo>
                    <a:pt x="1879" y="1942"/>
                    <a:pt x="1971" y="1598"/>
                    <a:pt x="1971" y="1186"/>
                  </a:cubicBezTo>
                  <a:cubicBezTo>
                    <a:pt x="1994" y="1094"/>
                    <a:pt x="1971" y="980"/>
                    <a:pt x="1971" y="888"/>
                  </a:cubicBezTo>
                  <a:lnTo>
                    <a:pt x="1902" y="590"/>
                  </a:lnTo>
                  <a:cubicBezTo>
                    <a:pt x="1856" y="476"/>
                    <a:pt x="1834" y="384"/>
                    <a:pt x="1765" y="269"/>
                  </a:cubicBezTo>
                  <a:cubicBezTo>
                    <a:pt x="1719" y="224"/>
                    <a:pt x="1673" y="178"/>
                    <a:pt x="1627" y="109"/>
                  </a:cubicBezTo>
                  <a:cubicBezTo>
                    <a:pt x="1559" y="63"/>
                    <a:pt x="1490" y="17"/>
                    <a:pt x="1421" y="17"/>
                  </a:cubicBezTo>
                  <a:cubicBezTo>
                    <a:pt x="1387" y="6"/>
                    <a:pt x="1347" y="0"/>
                    <a:pt x="1301" y="0"/>
                  </a:cubicBezTo>
                  <a:close/>
                </a:path>
              </a:pathLst>
            </a:custGeom>
            <a:solidFill>
              <a:srgbClr val="2020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2" name="Google Shape;2692;p66"/>
            <p:cNvSpPr/>
            <p:nvPr/>
          </p:nvSpPr>
          <p:spPr>
            <a:xfrm>
              <a:off x="6111425" y="2323250"/>
              <a:ext cx="51575" cy="71950"/>
            </a:xfrm>
            <a:custGeom>
              <a:avLst/>
              <a:gdLst/>
              <a:ahLst/>
              <a:cxnLst/>
              <a:rect l="l" t="t" r="r" b="b"/>
              <a:pathLst>
                <a:path w="2063" h="2878" extrusionOk="0">
                  <a:moveTo>
                    <a:pt x="203" y="2398"/>
                  </a:moveTo>
                  <a:cubicBezTo>
                    <a:pt x="204" y="2398"/>
                    <a:pt x="206" y="2398"/>
                    <a:pt x="207" y="2399"/>
                  </a:cubicBezTo>
                  <a:cubicBezTo>
                    <a:pt x="207" y="2412"/>
                    <a:pt x="193" y="2452"/>
                    <a:pt x="184" y="2490"/>
                  </a:cubicBezTo>
                  <a:lnTo>
                    <a:pt x="184" y="2490"/>
                  </a:lnTo>
                  <a:cubicBezTo>
                    <a:pt x="184" y="2484"/>
                    <a:pt x="184" y="2477"/>
                    <a:pt x="184" y="2471"/>
                  </a:cubicBezTo>
                  <a:lnTo>
                    <a:pt x="184" y="2471"/>
                  </a:lnTo>
                  <a:cubicBezTo>
                    <a:pt x="184" y="2471"/>
                    <a:pt x="184" y="2471"/>
                    <a:pt x="184" y="2471"/>
                  </a:cubicBezTo>
                  <a:lnTo>
                    <a:pt x="184" y="2471"/>
                  </a:lnTo>
                  <a:cubicBezTo>
                    <a:pt x="184" y="2470"/>
                    <a:pt x="184" y="2469"/>
                    <a:pt x="184" y="2468"/>
                  </a:cubicBezTo>
                  <a:cubicBezTo>
                    <a:pt x="184" y="2469"/>
                    <a:pt x="184" y="2470"/>
                    <a:pt x="184" y="2471"/>
                  </a:cubicBezTo>
                  <a:lnTo>
                    <a:pt x="184" y="2471"/>
                  </a:lnTo>
                  <a:cubicBezTo>
                    <a:pt x="189" y="2433"/>
                    <a:pt x="194" y="2398"/>
                    <a:pt x="203" y="2398"/>
                  </a:cubicBezTo>
                  <a:close/>
                  <a:moveTo>
                    <a:pt x="184" y="2492"/>
                  </a:moveTo>
                  <a:cubicBezTo>
                    <a:pt x="177" y="2522"/>
                    <a:pt x="174" y="2550"/>
                    <a:pt x="184" y="2560"/>
                  </a:cubicBezTo>
                  <a:cubicBezTo>
                    <a:pt x="184" y="2560"/>
                    <a:pt x="184" y="2521"/>
                    <a:pt x="184" y="2492"/>
                  </a:cubicBezTo>
                  <a:close/>
                  <a:moveTo>
                    <a:pt x="1478" y="0"/>
                  </a:moveTo>
                  <a:cubicBezTo>
                    <a:pt x="1444" y="0"/>
                    <a:pt x="1410" y="5"/>
                    <a:pt x="1375" y="17"/>
                  </a:cubicBezTo>
                  <a:cubicBezTo>
                    <a:pt x="1169" y="63"/>
                    <a:pt x="1055" y="154"/>
                    <a:pt x="963" y="246"/>
                  </a:cubicBezTo>
                  <a:lnTo>
                    <a:pt x="894" y="315"/>
                  </a:lnTo>
                  <a:lnTo>
                    <a:pt x="848" y="360"/>
                  </a:lnTo>
                  <a:lnTo>
                    <a:pt x="803" y="429"/>
                  </a:lnTo>
                  <a:cubicBezTo>
                    <a:pt x="780" y="475"/>
                    <a:pt x="757" y="544"/>
                    <a:pt x="711" y="590"/>
                  </a:cubicBezTo>
                  <a:cubicBezTo>
                    <a:pt x="665" y="681"/>
                    <a:pt x="596" y="796"/>
                    <a:pt x="551" y="887"/>
                  </a:cubicBezTo>
                  <a:cubicBezTo>
                    <a:pt x="436" y="1071"/>
                    <a:pt x="367" y="1231"/>
                    <a:pt x="299" y="1323"/>
                  </a:cubicBezTo>
                  <a:lnTo>
                    <a:pt x="299" y="1368"/>
                  </a:lnTo>
                  <a:cubicBezTo>
                    <a:pt x="184" y="1575"/>
                    <a:pt x="69" y="1827"/>
                    <a:pt x="24" y="2033"/>
                  </a:cubicBezTo>
                  <a:cubicBezTo>
                    <a:pt x="24" y="2125"/>
                    <a:pt x="1" y="2216"/>
                    <a:pt x="1" y="2308"/>
                  </a:cubicBezTo>
                  <a:cubicBezTo>
                    <a:pt x="24" y="2262"/>
                    <a:pt x="24" y="2239"/>
                    <a:pt x="47" y="2193"/>
                  </a:cubicBezTo>
                  <a:lnTo>
                    <a:pt x="47" y="2193"/>
                  </a:lnTo>
                  <a:cubicBezTo>
                    <a:pt x="24" y="2285"/>
                    <a:pt x="1" y="2377"/>
                    <a:pt x="1" y="2422"/>
                  </a:cubicBezTo>
                  <a:cubicBezTo>
                    <a:pt x="10" y="2510"/>
                    <a:pt x="20" y="2540"/>
                    <a:pt x="32" y="2540"/>
                  </a:cubicBezTo>
                  <a:cubicBezTo>
                    <a:pt x="47" y="2540"/>
                    <a:pt x="66" y="2485"/>
                    <a:pt x="92" y="2445"/>
                  </a:cubicBezTo>
                  <a:cubicBezTo>
                    <a:pt x="99" y="2432"/>
                    <a:pt x="106" y="2428"/>
                    <a:pt x="113" y="2428"/>
                  </a:cubicBezTo>
                  <a:cubicBezTo>
                    <a:pt x="120" y="2428"/>
                    <a:pt x="127" y="2432"/>
                    <a:pt x="134" y="2432"/>
                  </a:cubicBezTo>
                  <a:cubicBezTo>
                    <a:pt x="140" y="2432"/>
                    <a:pt x="146" y="2430"/>
                    <a:pt x="151" y="2421"/>
                  </a:cubicBezTo>
                  <a:lnTo>
                    <a:pt x="151" y="2421"/>
                  </a:lnTo>
                  <a:cubicBezTo>
                    <a:pt x="138" y="2454"/>
                    <a:pt x="138" y="2480"/>
                    <a:pt x="138" y="2537"/>
                  </a:cubicBezTo>
                  <a:cubicBezTo>
                    <a:pt x="138" y="2537"/>
                    <a:pt x="148" y="2455"/>
                    <a:pt x="155" y="2414"/>
                  </a:cubicBezTo>
                  <a:lnTo>
                    <a:pt x="155" y="2414"/>
                  </a:lnTo>
                  <a:cubicBezTo>
                    <a:pt x="157" y="2410"/>
                    <a:pt x="159" y="2405"/>
                    <a:pt x="161" y="2399"/>
                  </a:cubicBezTo>
                  <a:lnTo>
                    <a:pt x="161" y="2399"/>
                  </a:lnTo>
                  <a:cubicBezTo>
                    <a:pt x="159" y="2403"/>
                    <a:pt x="157" y="2407"/>
                    <a:pt x="156" y="2410"/>
                  </a:cubicBezTo>
                  <a:lnTo>
                    <a:pt x="156" y="2410"/>
                  </a:lnTo>
                  <a:cubicBezTo>
                    <a:pt x="158" y="2399"/>
                    <a:pt x="159" y="2392"/>
                    <a:pt x="160" y="2392"/>
                  </a:cubicBezTo>
                  <a:cubicBezTo>
                    <a:pt x="161" y="2392"/>
                    <a:pt x="161" y="2394"/>
                    <a:pt x="161" y="2399"/>
                  </a:cubicBezTo>
                  <a:cubicBezTo>
                    <a:pt x="161" y="2445"/>
                    <a:pt x="161" y="2514"/>
                    <a:pt x="161" y="2560"/>
                  </a:cubicBezTo>
                  <a:cubicBezTo>
                    <a:pt x="173" y="2560"/>
                    <a:pt x="178" y="2514"/>
                    <a:pt x="184" y="2471"/>
                  </a:cubicBezTo>
                  <a:lnTo>
                    <a:pt x="184" y="2471"/>
                  </a:lnTo>
                  <a:cubicBezTo>
                    <a:pt x="184" y="2477"/>
                    <a:pt x="184" y="2484"/>
                    <a:pt x="184" y="2492"/>
                  </a:cubicBezTo>
                  <a:lnTo>
                    <a:pt x="184" y="2492"/>
                  </a:lnTo>
                  <a:cubicBezTo>
                    <a:pt x="184" y="2491"/>
                    <a:pt x="184" y="2490"/>
                    <a:pt x="184" y="2490"/>
                  </a:cubicBezTo>
                  <a:lnTo>
                    <a:pt x="184" y="2490"/>
                  </a:lnTo>
                  <a:cubicBezTo>
                    <a:pt x="188" y="2570"/>
                    <a:pt x="207" y="2629"/>
                    <a:pt x="207" y="2629"/>
                  </a:cubicBezTo>
                  <a:cubicBezTo>
                    <a:pt x="215" y="2637"/>
                    <a:pt x="224" y="2642"/>
                    <a:pt x="231" y="2642"/>
                  </a:cubicBezTo>
                  <a:cubicBezTo>
                    <a:pt x="244" y="2642"/>
                    <a:pt x="253" y="2626"/>
                    <a:pt x="253" y="2583"/>
                  </a:cubicBezTo>
                  <a:cubicBezTo>
                    <a:pt x="253" y="2606"/>
                    <a:pt x="253" y="2629"/>
                    <a:pt x="253" y="2652"/>
                  </a:cubicBezTo>
                  <a:cubicBezTo>
                    <a:pt x="253" y="2674"/>
                    <a:pt x="253" y="2697"/>
                    <a:pt x="276" y="2720"/>
                  </a:cubicBezTo>
                  <a:cubicBezTo>
                    <a:pt x="276" y="2697"/>
                    <a:pt x="253" y="2675"/>
                    <a:pt x="253" y="2652"/>
                  </a:cubicBezTo>
                  <a:lnTo>
                    <a:pt x="253" y="2652"/>
                  </a:lnTo>
                  <a:cubicBezTo>
                    <a:pt x="253" y="2674"/>
                    <a:pt x="276" y="2675"/>
                    <a:pt x="276" y="2697"/>
                  </a:cubicBezTo>
                  <a:cubicBezTo>
                    <a:pt x="276" y="2686"/>
                    <a:pt x="276" y="2680"/>
                    <a:pt x="276" y="2674"/>
                  </a:cubicBezTo>
                  <a:cubicBezTo>
                    <a:pt x="276" y="2674"/>
                    <a:pt x="299" y="2652"/>
                    <a:pt x="299" y="2652"/>
                  </a:cubicBezTo>
                  <a:cubicBezTo>
                    <a:pt x="299" y="2629"/>
                    <a:pt x="299" y="2606"/>
                    <a:pt x="299" y="2560"/>
                  </a:cubicBezTo>
                  <a:cubicBezTo>
                    <a:pt x="321" y="2537"/>
                    <a:pt x="321" y="2514"/>
                    <a:pt x="321" y="2491"/>
                  </a:cubicBezTo>
                  <a:cubicBezTo>
                    <a:pt x="367" y="2216"/>
                    <a:pt x="528" y="1873"/>
                    <a:pt x="688" y="1575"/>
                  </a:cubicBezTo>
                  <a:cubicBezTo>
                    <a:pt x="688" y="1563"/>
                    <a:pt x="682" y="1563"/>
                    <a:pt x="677" y="1563"/>
                  </a:cubicBezTo>
                  <a:cubicBezTo>
                    <a:pt x="671" y="1563"/>
                    <a:pt x="665" y="1563"/>
                    <a:pt x="665" y="1552"/>
                  </a:cubicBezTo>
                  <a:cubicBezTo>
                    <a:pt x="711" y="1460"/>
                    <a:pt x="757" y="1414"/>
                    <a:pt x="803" y="1323"/>
                  </a:cubicBezTo>
                  <a:lnTo>
                    <a:pt x="780" y="1300"/>
                  </a:lnTo>
                  <a:cubicBezTo>
                    <a:pt x="826" y="1254"/>
                    <a:pt x="871" y="1185"/>
                    <a:pt x="917" y="1116"/>
                  </a:cubicBezTo>
                  <a:cubicBezTo>
                    <a:pt x="986" y="1002"/>
                    <a:pt x="1055" y="887"/>
                    <a:pt x="1123" y="750"/>
                  </a:cubicBezTo>
                  <a:lnTo>
                    <a:pt x="1100" y="750"/>
                  </a:lnTo>
                  <a:cubicBezTo>
                    <a:pt x="1123" y="704"/>
                    <a:pt x="1146" y="681"/>
                    <a:pt x="1169" y="658"/>
                  </a:cubicBezTo>
                  <a:cubicBezTo>
                    <a:pt x="1169" y="635"/>
                    <a:pt x="1169" y="635"/>
                    <a:pt x="1169" y="635"/>
                  </a:cubicBezTo>
                  <a:cubicBezTo>
                    <a:pt x="1169" y="635"/>
                    <a:pt x="1192" y="612"/>
                    <a:pt x="1215" y="590"/>
                  </a:cubicBezTo>
                  <a:lnTo>
                    <a:pt x="1238" y="567"/>
                  </a:lnTo>
                  <a:cubicBezTo>
                    <a:pt x="1238" y="567"/>
                    <a:pt x="1238" y="567"/>
                    <a:pt x="1238" y="544"/>
                  </a:cubicBezTo>
                  <a:cubicBezTo>
                    <a:pt x="1261" y="521"/>
                    <a:pt x="1284" y="521"/>
                    <a:pt x="1284" y="498"/>
                  </a:cubicBezTo>
                  <a:cubicBezTo>
                    <a:pt x="1352" y="452"/>
                    <a:pt x="1421" y="406"/>
                    <a:pt x="1444" y="383"/>
                  </a:cubicBezTo>
                  <a:cubicBezTo>
                    <a:pt x="1467" y="383"/>
                    <a:pt x="1513" y="383"/>
                    <a:pt x="1559" y="475"/>
                  </a:cubicBezTo>
                  <a:cubicBezTo>
                    <a:pt x="1650" y="612"/>
                    <a:pt x="1673" y="819"/>
                    <a:pt x="1696" y="1048"/>
                  </a:cubicBezTo>
                  <a:cubicBezTo>
                    <a:pt x="1719" y="1139"/>
                    <a:pt x="1719" y="1231"/>
                    <a:pt x="1719" y="1323"/>
                  </a:cubicBezTo>
                  <a:cubicBezTo>
                    <a:pt x="1719" y="1460"/>
                    <a:pt x="1673" y="1621"/>
                    <a:pt x="1650" y="1758"/>
                  </a:cubicBezTo>
                  <a:cubicBezTo>
                    <a:pt x="1653" y="1757"/>
                    <a:pt x="1655" y="1757"/>
                    <a:pt x="1657" y="1757"/>
                  </a:cubicBezTo>
                  <a:cubicBezTo>
                    <a:pt x="1709" y="1757"/>
                    <a:pt x="1663" y="2019"/>
                    <a:pt x="1703" y="2019"/>
                  </a:cubicBezTo>
                  <a:cubicBezTo>
                    <a:pt x="1708" y="2019"/>
                    <a:pt x="1713" y="2016"/>
                    <a:pt x="1719" y="2010"/>
                  </a:cubicBezTo>
                  <a:lnTo>
                    <a:pt x="1719" y="2010"/>
                  </a:lnTo>
                  <a:cubicBezTo>
                    <a:pt x="1696" y="2102"/>
                    <a:pt x="1627" y="2239"/>
                    <a:pt x="1650" y="2239"/>
                  </a:cubicBezTo>
                  <a:cubicBezTo>
                    <a:pt x="1673" y="2285"/>
                    <a:pt x="1719" y="2377"/>
                    <a:pt x="1604" y="2629"/>
                  </a:cubicBezTo>
                  <a:cubicBezTo>
                    <a:pt x="1559" y="2720"/>
                    <a:pt x="1421" y="2835"/>
                    <a:pt x="1375" y="2858"/>
                  </a:cubicBezTo>
                  <a:cubicBezTo>
                    <a:pt x="1371" y="2872"/>
                    <a:pt x="1374" y="2877"/>
                    <a:pt x="1381" y="2877"/>
                  </a:cubicBezTo>
                  <a:cubicBezTo>
                    <a:pt x="1406" y="2877"/>
                    <a:pt x="1474" y="2825"/>
                    <a:pt x="1489" y="2825"/>
                  </a:cubicBezTo>
                  <a:cubicBezTo>
                    <a:pt x="1493" y="2825"/>
                    <a:pt x="1493" y="2828"/>
                    <a:pt x="1490" y="2835"/>
                  </a:cubicBezTo>
                  <a:cubicBezTo>
                    <a:pt x="1788" y="2514"/>
                    <a:pt x="1879" y="2147"/>
                    <a:pt x="1971" y="1804"/>
                  </a:cubicBezTo>
                  <a:cubicBezTo>
                    <a:pt x="2040" y="1437"/>
                    <a:pt x="2063" y="1071"/>
                    <a:pt x="2017" y="681"/>
                  </a:cubicBezTo>
                  <a:cubicBezTo>
                    <a:pt x="1994" y="612"/>
                    <a:pt x="1994" y="475"/>
                    <a:pt x="1857" y="223"/>
                  </a:cubicBezTo>
                  <a:cubicBezTo>
                    <a:pt x="1799" y="127"/>
                    <a:pt x="1646" y="0"/>
                    <a:pt x="1478" y="0"/>
                  </a:cubicBezTo>
                  <a:close/>
                </a:path>
              </a:pathLst>
            </a:custGeom>
            <a:solidFill>
              <a:srgbClr val="2020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3" name="Google Shape;2693;p66"/>
            <p:cNvSpPr/>
            <p:nvPr/>
          </p:nvSpPr>
          <p:spPr>
            <a:xfrm>
              <a:off x="6152675" y="2300750"/>
              <a:ext cx="92250" cy="84725"/>
            </a:xfrm>
            <a:custGeom>
              <a:avLst/>
              <a:gdLst/>
              <a:ahLst/>
              <a:cxnLst/>
              <a:rect l="l" t="t" r="r" b="b"/>
              <a:pathLst>
                <a:path w="3690" h="3389" extrusionOk="0">
                  <a:moveTo>
                    <a:pt x="420" y="2417"/>
                  </a:moveTo>
                  <a:cubicBezTo>
                    <a:pt x="420" y="2417"/>
                    <a:pt x="418" y="2421"/>
                    <a:pt x="413" y="2429"/>
                  </a:cubicBezTo>
                  <a:cubicBezTo>
                    <a:pt x="390" y="2463"/>
                    <a:pt x="361" y="2498"/>
                    <a:pt x="329" y="2532"/>
                  </a:cubicBezTo>
                  <a:lnTo>
                    <a:pt x="329" y="2532"/>
                  </a:lnTo>
                  <a:cubicBezTo>
                    <a:pt x="370" y="2482"/>
                    <a:pt x="418" y="2417"/>
                    <a:pt x="420" y="2417"/>
                  </a:cubicBezTo>
                  <a:close/>
                  <a:moveTo>
                    <a:pt x="51" y="2907"/>
                  </a:moveTo>
                  <a:cubicBezTo>
                    <a:pt x="50" y="2908"/>
                    <a:pt x="48" y="2909"/>
                    <a:pt x="46" y="2910"/>
                  </a:cubicBezTo>
                  <a:lnTo>
                    <a:pt x="23" y="2933"/>
                  </a:lnTo>
                  <a:cubicBezTo>
                    <a:pt x="33" y="2924"/>
                    <a:pt x="42" y="2915"/>
                    <a:pt x="51" y="2907"/>
                  </a:cubicBezTo>
                  <a:close/>
                  <a:moveTo>
                    <a:pt x="2933" y="0"/>
                  </a:moveTo>
                  <a:cubicBezTo>
                    <a:pt x="2704" y="0"/>
                    <a:pt x="2475" y="69"/>
                    <a:pt x="2291" y="138"/>
                  </a:cubicBezTo>
                  <a:cubicBezTo>
                    <a:pt x="2108" y="229"/>
                    <a:pt x="1948" y="344"/>
                    <a:pt x="1810" y="436"/>
                  </a:cubicBezTo>
                  <a:cubicBezTo>
                    <a:pt x="1535" y="642"/>
                    <a:pt x="1329" y="848"/>
                    <a:pt x="1215" y="963"/>
                  </a:cubicBezTo>
                  <a:lnTo>
                    <a:pt x="1169" y="1008"/>
                  </a:lnTo>
                  <a:cubicBezTo>
                    <a:pt x="1054" y="1123"/>
                    <a:pt x="917" y="1283"/>
                    <a:pt x="802" y="1444"/>
                  </a:cubicBezTo>
                  <a:cubicBezTo>
                    <a:pt x="688" y="1604"/>
                    <a:pt x="596" y="1764"/>
                    <a:pt x="527" y="1902"/>
                  </a:cubicBezTo>
                  <a:cubicBezTo>
                    <a:pt x="459" y="2016"/>
                    <a:pt x="390" y="2131"/>
                    <a:pt x="321" y="2246"/>
                  </a:cubicBezTo>
                  <a:cubicBezTo>
                    <a:pt x="367" y="2200"/>
                    <a:pt x="413" y="2154"/>
                    <a:pt x="436" y="2131"/>
                  </a:cubicBezTo>
                  <a:lnTo>
                    <a:pt x="436" y="2131"/>
                  </a:lnTo>
                  <a:cubicBezTo>
                    <a:pt x="367" y="2223"/>
                    <a:pt x="275" y="2337"/>
                    <a:pt x="252" y="2383"/>
                  </a:cubicBezTo>
                  <a:cubicBezTo>
                    <a:pt x="175" y="2493"/>
                    <a:pt x="162" y="2529"/>
                    <a:pt x="181" y="2529"/>
                  </a:cubicBezTo>
                  <a:cubicBezTo>
                    <a:pt x="202" y="2529"/>
                    <a:pt x="262" y="2487"/>
                    <a:pt x="321" y="2452"/>
                  </a:cubicBezTo>
                  <a:cubicBezTo>
                    <a:pt x="331" y="2441"/>
                    <a:pt x="337" y="2438"/>
                    <a:pt x="341" y="2438"/>
                  </a:cubicBezTo>
                  <a:cubicBezTo>
                    <a:pt x="347" y="2438"/>
                    <a:pt x="347" y="2449"/>
                    <a:pt x="356" y="2449"/>
                  </a:cubicBezTo>
                  <a:cubicBezTo>
                    <a:pt x="364" y="2449"/>
                    <a:pt x="379" y="2440"/>
                    <a:pt x="413" y="2406"/>
                  </a:cubicBezTo>
                  <a:lnTo>
                    <a:pt x="413" y="2406"/>
                  </a:lnTo>
                  <a:cubicBezTo>
                    <a:pt x="367" y="2474"/>
                    <a:pt x="321" y="2520"/>
                    <a:pt x="276" y="2588"/>
                  </a:cubicBezTo>
                  <a:lnTo>
                    <a:pt x="276" y="2588"/>
                  </a:lnTo>
                  <a:cubicBezTo>
                    <a:pt x="261" y="2604"/>
                    <a:pt x="245" y="2620"/>
                    <a:pt x="229" y="2635"/>
                  </a:cubicBezTo>
                  <a:cubicBezTo>
                    <a:pt x="273" y="2635"/>
                    <a:pt x="441" y="2427"/>
                    <a:pt x="457" y="2427"/>
                  </a:cubicBezTo>
                  <a:cubicBezTo>
                    <a:pt x="458" y="2427"/>
                    <a:pt x="459" y="2428"/>
                    <a:pt x="459" y="2429"/>
                  </a:cubicBezTo>
                  <a:cubicBezTo>
                    <a:pt x="436" y="2475"/>
                    <a:pt x="275" y="2612"/>
                    <a:pt x="275" y="2635"/>
                  </a:cubicBezTo>
                  <a:cubicBezTo>
                    <a:pt x="275" y="2635"/>
                    <a:pt x="344" y="2566"/>
                    <a:pt x="367" y="2543"/>
                  </a:cubicBezTo>
                  <a:lnTo>
                    <a:pt x="367" y="2543"/>
                  </a:lnTo>
                  <a:cubicBezTo>
                    <a:pt x="243" y="2699"/>
                    <a:pt x="139" y="2801"/>
                    <a:pt x="157" y="2801"/>
                  </a:cubicBezTo>
                  <a:cubicBezTo>
                    <a:pt x="166" y="2801"/>
                    <a:pt x="201" y="2778"/>
                    <a:pt x="275" y="2727"/>
                  </a:cubicBezTo>
                  <a:lnTo>
                    <a:pt x="275" y="2727"/>
                  </a:lnTo>
                  <a:cubicBezTo>
                    <a:pt x="207" y="2795"/>
                    <a:pt x="92" y="2864"/>
                    <a:pt x="0" y="2933"/>
                  </a:cubicBezTo>
                  <a:cubicBezTo>
                    <a:pt x="15" y="2926"/>
                    <a:pt x="33" y="2916"/>
                    <a:pt x="54" y="2906"/>
                  </a:cubicBezTo>
                  <a:lnTo>
                    <a:pt x="54" y="2906"/>
                  </a:lnTo>
                  <a:cubicBezTo>
                    <a:pt x="53" y="2906"/>
                    <a:pt x="52" y="2907"/>
                    <a:pt x="51" y="2907"/>
                  </a:cubicBezTo>
                  <a:lnTo>
                    <a:pt x="51" y="2907"/>
                  </a:lnTo>
                  <a:cubicBezTo>
                    <a:pt x="95" y="2885"/>
                    <a:pt x="140" y="2863"/>
                    <a:pt x="184" y="2841"/>
                  </a:cubicBezTo>
                  <a:lnTo>
                    <a:pt x="184" y="2841"/>
                  </a:lnTo>
                  <a:cubicBezTo>
                    <a:pt x="138" y="2864"/>
                    <a:pt x="115" y="2887"/>
                    <a:pt x="69" y="2910"/>
                  </a:cubicBezTo>
                  <a:cubicBezTo>
                    <a:pt x="115" y="2910"/>
                    <a:pt x="138" y="2887"/>
                    <a:pt x="161" y="2864"/>
                  </a:cubicBezTo>
                  <a:cubicBezTo>
                    <a:pt x="298" y="2795"/>
                    <a:pt x="413" y="2704"/>
                    <a:pt x="459" y="2658"/>
                  </a:cubicBezTo>
                  <a:cubicBezTo>
                    <a:pt x="665" y="2429"/>
                    <a:pt x="825" y="2177"/>
                    <a:pt x="985" y="1948"/>
                  </a:cubicBezTo>
                  <a:cubicBezTo>
                    <a:pt x="1123" y="1719"/>
                    <a:pt x="1283" y="1512"/>
                    <a:pt x="1490" y="1329"/>
                  </a:cubicBezTo>
                  <a:cubicBezTo>
                    <a:pt x="1478" y="1318"/>
                    <a:pt x="1467" y="1318"/>
                    <a:pt x="1461" y="1318"/>
                  </a:cubicBezTo>
                  <a:cubicBezTo>
                    <a:pt x="1455" y="1318"/>
                    <a:pt x="1455" y="1318"/>
                    <a:pt x="1467" y="1306"/>
                  </a:cubicBezTo>
                  <a:cubicBezTo>
                    <a:pt x="1558" y="1192"/>
                    <a:pt x="1673" y="1123"/>
                    <a:pt x="1764" y="1031"/>
                  </a:cubicBezTo>
                  <a:lnTo>
                    <a:pt x="1764" y="1008"/>
                  </a:lnTo>
                  <a:cubicBezTo>
                    <a:pt x="1856" y="940"/>
                    <a:pt x="1948" y="871"/>
                    <a:pt x="2039" y="825"/>
                  </a:cubicBezTo>
                  <a:cubicBezTo>
                    <a:pt x="2200" y="688"/>
                    <a:pt x="2383" y="573"/>
                    <a:pt x="2543" y="504"/>
                  </a:cubicBezTo>
                  <a:cubicBezTo>
                    <a:pt x="2543" y="504"/>
                    <a:pt x="2543" y="504"/>
                    <a:pt x="2566" y="481"/>
                  </a:cubicBezTo>
                  <a:cubicBezTo>
                    <a:pt x="2589" y="481"/>
                    <a:pt x="2635" y="458"/>
                    <a:pt x="2681" y="436"/>
                  </a:cubicBezTo>
                  <a:cubicBezTo>
                    <a:pt x="2727" y="436"/>
                    <a:pt x="2795" y="436"/>
                    <a:pt x="2841" y="413"/>
                  </a:cubicBezTo>
                  <a:lnTo>
                    <a:pt x="2910" y="413"/>
                  </a:lnTo>
                  <a:cubicBezTo>
                    <a:pt x="2925" y="405"/>
                    <a:pt x="2938" y="402"/>
                    <a:pt x="2950" y="402"/>
                  </a:cubicBezTo>
                  <a:cubicBezTo>
                    <a:pt x="2974" y="402"/>
                    <a:pt x="2994" y="413"/>
                    <a:pt x="3025" y="413"/>
                  </a:cubicBezTo>
                  <a:cubicBezTo>
                    <a:pt x="3070" y="413"/>
                    <a:pt x="3139" y="458"/>
                    <a:pt x="3185" y="458"/>
                  </a:cubicBezTo>
                  <a:lnTo>
                    <a:pt x="3231" y="504"/>
                  </a:lnTo>
                  <a:cubicBezTo>
                    <a:pt x="3254" y="527"/>
                    <a:pt x="3277" y="527"/>
                    <a:pt x="3277" y="550"/>
                  </a:cubicBezTo>
                  <a:cubicBezTo>
                    <a:pt x="3300" y="596"/>
                    <a:pt x="3300" y="642"/>
                    <a:pt x="3300" y="688"/>
                  </a:cubicBezTo>
                  <a:cubicBezTo>
                    <a:pt x="3300" y="733"/>
                    <a:pt x="3277" y="802"/>
                    <a:pt x="3231" y="871"/>
                  </a:cubicBezTo>
                  <a:cubicBezTo>
                    <a:pt x="3093" y="1123"/>
                    <a:pt x="2841" y="1375"/>
                    <a:pt x="2566" y="1604"/>
                  </a:cubicBezTo>
                  <a:cubicBezTo>
                    <a:pt x="2475" y="1696"/>
                    <a:pt x="2360" y="1787"/>
                    <a:pt x="2246" y="1879"/>
                  </a:cubicBezTo>
                  <a:cubicBezTo>
                    <a:pt x="2062" y="2016"/>
                    <a:pt x="1833" y="2154"/>
                    <a:pt x="1673" y="2268"/>
                  </a:cubicBezTo>
                  <a:cubicBezTo>
                    <a:pt x="1719" y="2291"/>
                    <a:pt x="1306" y="2589"/>
                    <a:pt x="1421" y="2589"/>
                  </a:cubicBezTo>
                  <a:cubicBezTo>
                    <a:pt x="1306" y="2658"/>
                    <a:pt x="1123" y="2773"/>
                    <a:pt x="1123" y="2773"/>
                  </a:cubicBezTo>
                  <a:cubicBezTo>
                    <a:pt x="1123" y="2841"/>
                    <a:pt x="1054" y="2933"/>
                    <a:pt x="756" y="3162"/>
                  </a:cubicBezTo>
                  <a:cubicBezTo>
                    <a:pt x="642" y="3231"/>
                    <a:pt x="459" y="3368"/>
                    <a:pt x="481" y="3368"/>
                  </a:cubicBezTo>
                  <a:cubicBezTo>
                    <a:pt x="474" y="3383"/>
                    <a:pt x="474" y="3389"/>
                    <a:pt x="477" y="3389"/>
                  </a:cubicBezTo>
                  <a:cubicBezTo>
                    <a:pt x="484" y="3389"/>
                    <a:pt x="504" y="3368"/>
                    <a:pt x="504" y="3368"/>
                  </a:cubicBezTo>
                  <a:cubicBezTo>
                    <a:pt x="527" y="3357"/>
                    <a:pt x="544" y="3351"/>
                    <a:pt x="553" y="3351"/>
                  </a:cubicBezTo>
                  <a:cubicBezTo>
                    <a:pt x="562" y="3351"/>
                    <a:pt x="562" y="3357"/>
                    <a:pt x="550" y="3368"/>
                  </a:cubicBezTo>
                  <a:cubicBezTo>
                    <a:pt x="733" y="3231"/>
                    <a:pt x="985" y="3070"/>
                    <a:pt x="1192" y="2933"/>
                  </a:cubicBezTo>
                  <a:cubicBezTo>
                    <a:pt x="1421" y="2795"/>
                    <a:pt x="1650" y="2658"/>
                    <a:pt x="1856" y="2521"/>
                  </a:cubicBezTo>
                  <a:cubicBezTo>
                    <a:pt x="2314" y="2223"/>
                    <a:pt x="2750" y="1902"/>
                    <a:pt x="3185" y="1512"/>
                  </a:cubicBezTo>
                  <a:cubicBezTo>
                    <a:pt x="3231" y="1444"/>
                    <a:pt x="3414" y="1306"/>
                    <a:pt x="3597" y="985"/>
                  </a:cubicBezTo>
                  <a:cubicBezTo>
                    <a:pt x="3643" y="894"/>
                    <a:pt x="3666" y="802"/>
                    <a:pt x="3689" y="665"/>
                  </a:cubicBezTo>
                  <a:cubicBezTo>
                    <a:pt x="3689" y="550"/>
                    <a:pt x="3666" y="413"/>
                    <a:pt x="3574" y="298"/>
                  </a:cubicBezTo>
                  <a:cubicBezTo>
                    <a:pt x="3529" y="229"/>
                    <a:pt x="3483" y="206"/>
                    <a:pt x="3437" y="161"/>
                  </a:cubicBezTo>
                  <a:cubicBezTo>
                    <a:pt x="3414" y="138"/>
                    <a:pt x="3391" y="115"/>
                    <a:pt x="3345" y="115"/>
                  </a:cubicBezTo>
                  <a:lnTo>
                    <a:pt x="3277" y="69"/>
                  </a:lnTo>
                  <a:cubicBezTo>
                    <a:pt x="3231" y="46"/>
                    <a:pt x="3162" y="23"/>
                    <a:pt x="3093" y="23"/>
                  </a:cubicBezTo>
                  <a:cubicBezTo>
                    <a:pt x="3048" y="0"/>
                    <a:pt x="2979" y="0"/>
                    <a:pt x="2933" y="0"/>
                  </a:cubicBezTo>
                  <a:close/>
                </a:path>
              </a:pathLst>
            </a:custGeom>
            <a:solidFill>
              <a:srgbClr val="2020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4" name="Google Shape;2694;p66"/>
            <p:cNvSpPr/>
            <p:nvPr/>
          </p:nvSpPr>
          <p:spPr>
            <a:xfrm>
              <a:off x="6106550" y="2365775"/>
              <a:ext cx="114300" cy="59300"/>
            </a:xfrm>
            <a:custGeom>
              <a:avLst/>
              <a:gdLst/>
              <a:ahLst/>
              <a:cxnLst/>
              <a:rect l="l" t="t" r="r" b="b"/>
              <a:pathLst>
                <a:path w="4572" h="2372" extrusionOk="0">
                  <a:moveTo>
                    <a:pt x="2619" y="626"/>
                  </a:moveTo>
                  <a:cubicBezTo>
                    <a:pt x="2590" y="634"/>
                    <a:pt x="2555" y="644"/>
                    <a:pt x="2529" y="651"/>
                  </a:cubicBezTo>
                  <a:lnTo>
                    <a:pt x="2529" y="651"/>
                  </a:lnTo>
                  <a:cubicBezTo>
                    <a:pt x="2567" y="647"/>
                    <a:pt x="2591" y="638"/>
                    <a:pt x="2619" y="626"/>
                  </a:cubicBezTo>
                  <a:close/>
                  <a:moveTo>
                    <a:pt x="2529" y="651"/>
                  </a:moveTo>
                  <a:cubicBezTo>
                    <a:pt x="2516" y="652"/>
                    <a:pt x="2503" y="653"/>
                    <a:pt x="2487" y="653"/>
                  </a:cubicBezTo>
                  <a:cubicBezTo>
                    <a:pt x="2487" y="655"/>
                    <a:pt x="2490" y="656"/>
                    <a:pt x="2495" y="656"/>
                  </a:cubicBezTo>
                  <a:cubicBezTo>
                    <a:pt x="2502" y="656"/>
                    <a:pt x="2514" y="654"/>
                    <a:pt x="2529" y="651"/>
                  </a:cubicBezTo>
                  <a:close/>
                  <a:moveTo>
                    <a:pt x="2689" y="648"/>
                  </a:moveTo>
                  <a:cubicBezTo>
                    <a:pt x="2694" y="648"/>
                    <a:pt x="2696" y="649"/>
                    <a:pt x="2693" y="653"/>
                  </a:cubicBezTo>
                  <a:cubicBezTo>
                    <a:pt x="2678" y="667"/>
                    <a:pt x="2598" y="673"/>
                    <a:pt x="2536" y="681"/>
                  </a:cubicBezTo>
                  <a:lnTo>
                    <a:pt x="2536" y="681"/>
                  </a:lnTo>
                  <a:cubicBezTo>
                    <a:pt x="2598" y="666"/>
                    <a:pt x="2668" y="648"/>
                    <a:pt x="2689" y="648"/>
                  </a:cubicBezTo>
                  <a:close/>
                  <a:moveTo>
                    <a:pt x="3570" y="1"/>
                  </a:moveTo>
                  <a:cubicBezTo>
                    <a:pt x="3559" y="1"/>
                    <a:pt x="3548" y="4"/>
                    <a:pt x="3541" y="11"/>
                  </a:cubicBezTo>
                  <a:lnTo>
                    <a:pt x="3449" y="34"/>
                  </a:lnTo>
                  <a:cubicBezTo>
                    <a:pt x="3403" y="34"/>
                    <a:pt x="3357" y="57"/>
                    <a:pt x="3335" y="80"/>
                  </a:cubicBezTo>
                  <a:cubicBezTo>
                    <a:pt x="3174" y="126"/>
                    <a:pt x="3060" y="217"/>
                    <a:pt x="2945" y="263"/>
                  </a:cubicBezTo>
                  <a:cubicBezTo>
                    <a:pt x="2853" y="332"/>
                    <a:pt x="2762" y="378"/>
                    <a:pt x="2670" y="424"/>
                  </a:cubicBezTo>
                  <a:cubicBezTo>
                    <a:pt x="2716" y="424"/>
                    <a:pt x="2762" y="424"/>
                    <a:pt x="2808" y="401"/>
                  </a:cubicBezTo>
                  <a:lnTo>
                    <a:pt x="2808" y="401"/>
                  </a:lnTo>
                  <a:cubicBezTo>
                    <a:pt x="2716" y="446"/>
                    <a:pt x="2601" y="469"/>
                    <a:pt x="2578" y="492"/>
                  </a:cubicBezTo>
                  <a:cubicBezTo>
                    <a:pt x="2349" y="561"/>
                    <a:pt x="2487" y="561"/>
                    <a:pt x="2578" y="584"/>
                  </a:cubicBezTo>
                  <a:cubicBezTo>
                    <a:pt x="2633" y="584"/>
                    <a:pt x="2600" y="613"/>
                    <a:pt x="2632" y="613"/>
                  </a:cubicBezTo>
                  <a:cubicBezTo>
                    <a:pt x="2640" y="613"/>
                    <a:pt x="2652" y="611"/>
                    <a:pt x="2670" y="607"/>
                  </a:cubicBezTo>
                  <a:lnTo>
                    <a:pt x="2670" y="607"/>
                  </a:lnTo>
                  <a:cubicBezTo>
                    <a:pt x="2650" y="614"/>
                    <a:pt x="2634" y="620"/>
                    <a:pt x="2619" y="626"/>
                  </a:cubicBezTo>
                  <a:lnTo>
                    <a:pt x="2619" y="626"/>
                  </a:lnTo>
                  <a:cubicBezTo>
                    <a:pt x="2640" y="621"/>
                    <a:pt x="2658" y="617"/>
                    <a:pt x="2668" y="617"/>
                  </a:cubicBezTo>
                  <a:cubicBezTo>
                    <a:pt x="2677" y="617"/>
                    <a:pt x="2680" y="620"/>
                    <a:pt x="2670" y="630"/>
                  </a:cubicBezTo>
                  <a:cubicBezTo>
                    <a:pt x="2601" y="653"/>
                    <a:pt x="2533" y="676"/>
                    <a:pt x="2441" y="698"/>
                  </a:cubicBezTo>
                  <a:cubicBezTo>
                    <a:pt x="2447" y="698"/>
                    <a:pt x="2457" y="697"/>
                    <a:pt x="2469" y="695"/>
                  </a:cubicBezTo>
                  <a:lnTo>
                    <a:pt x="2469" y="695"/>
                  </a:lnTo>
                  <a:cubicBezTo>
                    <a:pt x="2467" y="696"/>
                    <a:pt x="2465" y="697"/>
                    <a:pt x="2464" y="698"/>
                  </a:cubicBezTo>
                  <a:cubicBezTo>
                    <a:pt x="2464" y="706"/>
                    <a:pt x="2474" y="709"/>
                    <a:pt x="2489" y="709"/>
                  </a:cubicBezTo>
                  <a:cubicBezTo>
                    <a:pt x="2517" y="709"/>
                    <a:pt x="2563" y="698"/>
                    <a:pt x="2578" y="698"/>
                  </a:cubicBezTo>
                  <a:cubicBezTo>
                    <a:pt x="2349" y="744"/>
                    <a:pt x="2212" y="767"/>
                    <a:pt x="2441" y="767"/>
                  </a:cubicBezTo>
                  <a:cubicBezTo>
                    <a:pt x="2372" y="790"/>
                    <a:pt x="2258" y="790"/>
                    <a:pt x="2166" y="790"/>
                  </a:cubicBezTo>
                  <a:lnTo>
                    <a:pt x="2189" y="790"/>
                  </a:lnTo>
                  <a:cubicBezTo>
                    <a:pt x="2235" y="813"/>
                    <a:pt x="2281" y="813"/>
                    <a:pt x="2304" y="813"/>
                  </a:cubicBezTo>
                  <a:lnTo>
                    <a:pt x="2212" y="813"/>
                  </a:lnTo>
                  <a:cubicBezTo>
                    <a:pt x="2235" y="813"/>
                    <a:pt x="2258" y="813"/>
                    <a:pt x="2304" y="836"/>
                  </a:cubicBezTo>
                  <a:lnTo>
                    <a:pt x="2601" y="836"/>
                  </a:lnTo>
                  <a:cubicBezTo>
                    <a:pt x="2853" y="767"/>
                    <a:pt x="3083" y="653"/>
                    <a:pt x="3266" y="561"/>
                  </a:cubicBezTo>
                  <a:cubicBezTo>
                    <a:pt x="3380" y="515"/>
                    <a:pt x="3472" y="469"/>
                    <a:pt x="3564" y="446"/>
                  </a:cubicBezTo>
                  <a:cubicBezTo>
                    <a:pt x="3594" y="439"/>
                    <a:pt x="3604" y="436"/>
                    <a:pt x="3607" y="436"/>
                  </a:cubicBezTo>
                  <a:lnTo>
                    <a:pt x="3607" y="436"/>
                  </a:lnTo>
                  <a:cubicBezTo>
                    <a:pt x="3612" y="436"/>
                    <a:pt x="3587" y="446"/>
                    <a:pt x="3632" y="446"/>
                  </a:cubicBezTo>
                  <a:cubicBezTo>
                    <a:pt x="3701" y="446"/>
                    <a:pt x="3747" y="446"/>
                    <a:pt x="3793" y="469"/>
                  </a:cubicBezTo>
                  <a:cubicBezTo>
                    <a:pt x="3793" y="446"/>
                    <a:pt x="3770" y="446"/>
                    <a:pt x="3816" y="446"/>
                  </a:cubicBezTo>
                  <a:cubicBezTo>
                    <a:pt x="3930" y="446"/>
                    <a:pt x="3999" y="492"/>
                    <a:pt x="4068" y="515"/>
                  </a:cubicBezTo>
                  <a:lnTo>
                    <a:pt x="4091" y="515"/>
                  </a:lnTo>
                  <a:cubicBezTo>
                    <a:pt x="4124" y="532"/>
                    <a:pt x="4133" y="549"/>
                    <a:pt x="4136" y="557"/>
                  </a:cubicBezTo>
                  <a:lnTo>
                    <a:pt x="4136" y="557"/>
                  </a:lnTo>
                  <a:cubicBezTo>
                    <a:pt x="4135" y="557"/>
                    <a:pt x="4135" y="557"/>
                    <a:pt x="4135" y="557"/>
                  </a:cubicBezTo>
                  <a:cubicBezTo>
                    <a:pt x="4130" y="557"/>
                    <a:pt x="4110" y="616"/>
                    <a:pt x="4091" y="676"/>
                  </a:cubicBezTo>
                  <a:cubicBezTo>
                    <a:pt x="4068" y="721"/>
                    <a:pt x="4022" y="790"/>
                    <a:pt x="3953" y="859"/>
                  </a:cubicBezTo>
                  <a:lnTo>
                    <a:pt x="3976" y="859"/>
                  </a:lnTo>
                  <a:cubicBezTo>
                    <a:pt x="3930" y="928"/>
                    <a:pt x="3862" y="973"/>
                    <a:pt x="3793" y="1042"/>
                  </a:cubicBezTo>
                  <a:lnTo>
                    <a:pt x="3770" y="1065"/>
                  </a:lnTo>
                  <a:cubicBezTo>
                    <a:pt x="3747" y="1088"/>
                    <a:pt x="3747" y="1088"/>
                    <a:pt x="3747" y="1088"/>
                  </a:cubicBezTo>
                  <a:cubicBezTo>
                    <a:pt x="3724" y="1111"/>
                    <a:pt x="3701" y="1134"/>
                    <a:pt x="3655" y="1157"/>
                  </a:cubicBezTo>
                  <a:cubicBezTo>
                    <a:pt x="3289" y="1432"/>
                    <a:pt x="2785" y="1523"/>
                    <a:pt x="2212" y="1592"/>
                  </a:cubicBezTo>
                  <a:cubicBezTo>
                    <a:pt x="2097" y="1615"/>
                    <a:pt x="1960" y="1638"/>
                    <a:pt x="1845" y="1661"/>
                  </a:cubicBezTo>
                  <a:cubicBezTo>
                    <a:pt x="1662" y="1684"/>
                    <a:pt x="1456" y="1729"/>
                    <a:pt x="1295" y="1775"/>
                  </a:cubicBezTo>
                  <a:cubicBezTo>
                    <a:pt x="1318" y="1821"/>
                    <a:pt x="929" y="1936"/>
                    <a:pt x="1021" y="1982"/>
                  </a:cubicBezTo>
                  <a:cubicBezTo>
                    <a:pt x="906" y="2004"/>
                    <a:pt x="746" y="2027"/>
                    <a:pt x="746" y="2050"/>
                  </a:cubicBezTo>
                  <a:cubicBezTo>
                    <a:pt x="723" y="2096"/>
                    <a:pt x="654" y="2188"/>
                    <a:pt x="379" y="2279"/>
                  </a:cubicBezTo>
                  <a:cubicBezTo>
                    <a:pt x="264" y="2302"/>
                    <a:pt x="81" y="2325"/>
                    <a:pt x="35" y="2348"/>
                  </a:cubicBezTo>
                  <a:cubicBezTo>
                    <a:pt x="1" y="2360"/>
                    <a:pt x="41" y="2360"/>
                    <a:pt x="81" y="2360"/>
                  </a:cubicBezTo>
                  <a:cubicBezTo>
                    <a:pt x="121" y="2360"/>
                    <a:pt x="161" y="2360"/>
                    <a:pt x="127" y="2371"/>
                  </a:cubicBezTo>
                  <a:cubicBezTo>
                    <a:pt x="562" y="2279"/>
                    <a:pt x="975" y="2165"/>
                    <a:pt x="1387" y="2073"/>
                  </a:cubicBezTo>
                  <a:cubicBezTo>
                    <a:pt x="1593" y="2027"/>
                    <a:pt x="1799" y="1959"/>
                    <a:pt x="1983" y="1959"/>
                  </a:cubicBezTo>
                  <a:cubicBezTo>
                    <a:pt x="2212" y="1936"/>
                    <a:pt x="2418" y="1913"/>
                    <a:pt x="2647" y="1890"/>
                  </a:cubicBezTo>
                  <a:cubicBezTo>
                    <a:pt x="2716" y="1890"/>
                    <a:pt x="2899" y="1867"/>
                    <a:pt x="3151" y="1798"/>
                  </a:cubicBezTo>
                  <a:cubicBezTo>
                    <a:pt x="3403" y="1752"/>
                    <a:pt x="3724" y="1638"/>
                    <a:pt x="3999" y="1409"/>
                  </a:cubicBezTo>
                  <a:cubicBezTo>
                    <a:pt x="4114" y="1317"/>
                    <a:pt x="4228" y="1180"/>
                    <a:pt x="4343" y="1065"/>
                  </a:cubicBezTo>
                  <a:cubicBezTo>
                    <a:pt x="4434" y="928"/>
                    <a:pt x="4549" y="790"/>
                    <a:pt x="4572" y="561"/>
                  </a:cubicBezTo>
                  <a:cubicBezTo>
                    <a:pt x="4572" y="424"/>
                    <a:pt x="4503" y="309"/>
                    <a:pt x="4411" y="240"/>
                  </a:cubicBezTo>
                  <a:cubicBezTo>
                    <a:pt x="4343" y="172"/>
                    <a:pt x="4274" y="149"/>
                    <a:pt x="4205" y="103"/>
                  </a:cubicBezTo>
                  <a:cubicBezTo>
                    <a:pt x="4091" y="57"/>
                    <a:pt x="3999" y="57"/>
                    <a:pt x="3930" y="34"/>
                  </a:cubicBezTo>
                  <a:lnTo>
                    <a:pt x="3862" y="34"/>
                  </a:lnTo>
                  <a:cubicBezTo>
                    <a:pt x="3793" y="11"/>
                    <a:pt x="3724" y="11"/>
                    <a:pt x="3632" y="11"/>
                  </a:cubicBezTo>
                  <a:cubicBezTo>
                    <a:pt x="3617" y="11"/>
                    <a:pt x="3592" y="1"/>
                    <a:pt x="3570" y="1"/>
                  </a:cubicBezTo>
                  <a:close/>
                </a:path>
              </a:pathLst>
            </a:custGeom>
            <a:solidFill>
              <a:srgbClr val="2020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5" name="Google Shape;2695;p66"/>
            <p:cNvSpPr/>
            <p:nvPr/>
          </p:nvSpPr>
          <p:spPr>
            <a:xfrm>
              <a:off x="6080500" y="2410025"/>
              <a:ext cx="110000" cy="49150"/>
            </a:xfrm>
            <a:custGeom>
              <a:avLst/>
              <a:gdLst/>
              <a:ahLst/>
              <a:cxnLst/>
              <a:rect l="l" t="t" r="r" b="b"/>
              <a:pathLst>
                <a:path w="4400" h="1966" extrusionOk="0">
                  <a:moveTo>
                    <a:pt x="1577" y="657"/>
                  </a:moveTo>
                  <a:cubicBezTo>
                    <a:pt x="1588" y="657"/>
                    <a:pt x="1591" y="660"/>
                    <a:pt x="1581" y="670"/>
                  </a:cubicBezTo>
                  <a:cubicBezTo>
                    <a:pt x="1540" y="670"/>
                    <a:pt x="1499" y="674"/>
                    <a:pt x="1460" y="682"/>
                  </a:cubicBezTo>
                  <a:lnTo>
                    <a:pt x="1460" y="682"/>
                  </a:lnTo>
                  <a:cubicBezTo>
                    <a:pt x="1505" y="670"/>
                    <a:pt x="1556" y="657"/>
                    <a:pt x="1577" y="657"/>
                  </a:cubicBezTo>
                  <a:close/>
                  <a:moveTo>
                    <a:pt x="3528" y="1"/>
                  </a:moveTo>
                  <a:cubicBezTo>
                    <a:pt x="3254" y="1"/>
                    <a:pt x="3051" y="54"/>
                    <a:pt x="2933" y="74"/>
                  </a:cubicBezTo>
                  <a:lnTo>
                    <a:pt x="2864" y="74"/>
                  </a:lnTo>
                  <a:cubicBezTo>
                    <a:pt x="2567" y="143"/>
                    <a:pt x="2200" y="257"/>
                    <a:pt x="1948" y="349"/>
                  </a:cubicBezTo>
                  <a:cubicBezTo>
                    <a:pt x="1833" y="372"/>
                    <a:pt x="1719" y="418"/>
                    <a:pt x="1604" y="464"/>
                  </a:cubicBezTo>
                  <a:lnTo>
                    <a:pt x="1765" y="464"/>
                  </a:lnTo>
                  <a:cubicBezTo>
                    <a:pt x="1650" y="486"/>
                    <a:pt x="1536" y="509"/>
                    <a:pt x="1490" y="532"/>
                  </a:cubicBezTo>
                  <a:cubicBezTo>
                    <a:pt x="1238" y="601"/>
                    <a:pt x="1375" y="601"/>
                    <a:pt x="1490" y="624"/>
                  </a:cubicBezTo>
                  <a:cubicBezTo>
                    <a:pt x="1558" y="624"/>
                    <a:pt x="1467" y="647"/>
                    <a:pt x="1581" y="647"/>
                  </a:cubicBezTo>
                  <a:cubicBezTo>
                    <a:pt x="1490" y="670"/>
                    <a:pt x="1467" y="670"/>
                    <a:pt x="1375" y="693"/>
                  </a:cubicBezTo>
                  <a:cubicBezTo>
                    <a:pt x="1375" y="695"/>
                    <a:pt x="1378" y="696"/>
                    <a:pt x="1384" y="696"/>
                  </a:cubicBezTo>
                  <a:cubicBezTo>
                    <a:pt x="1388" y="696"/>
                    <a:pt x="1393" y="696"/>
                    <a:pt x="1399" y="695"/>
                  </a:cubicBezTo>
                  <a:lnTo>
                    <a:pt x="1399" y="695"/>
                  </a:lnTo>
                  <a:cubicBezTo>
                    <a:pt x="1374" y="701"/>
                    <a:pt x="1351" y="708"/>
                    <a:pt x="1329" y="716"/>
                  </a:cubicBezTo>
                  <a:cubicBezTo>
                    <a:pt x="1333" y="719"/>
                    <a:pt x="1341" y="720"/>
                    <a:pt x="1353" y="720"/>
                  </a:cubicBezTo>
                  <a:cubicBezTo>
                    <a:pt x="1409" y="720"/>
                    <a:pt x="1545" y="688"/>
                    <a:pt x="1590" y="688"/>
                  </a:cubicBezTo>
                  <a:cubicBezTo>
                    <a:pt x="1599" y="688"/>
                    <a:pt x="1604" y="689"/>
                    <a:pt x="1604" y="693"/>
                  </a:cubicBezTo>
                  <a:cubicBezTo>
                    <a:pt x="1581" y="704"/>
                    <a:pt x="1522" y="710"/>
                    <a:pt x="1466" y="716"/>
                  </a:cubicBezTo>
                  <a:lnTo>
                    <a:pt x="1466" y="716"/>
                  </a:lnTo>
                  <a:cubicBezTo>
                    <a:pt x="1467" y="716"/>
                    <a:pt x="1467" y="716"/>
                    <a:pt x="1467" y="716"/>
                  </a:cubicBezTo>
                  <a:lnTo>
                    <a:pt x="1467" y="716"/>
                  </a:lnTo>
                  <a:cubicBezTo>
                    <a:pt x="1465" y="716"/>
                    <a:pt x="1464" y="716"/>
                    <a:pt x="1463" y="716"/>
                  </a:cubicBezTo>
                  <a:lnTo>
                    <a:pt x="1463" y="716"/>
                  </a:lnTo>
                  <a:cubicBezTo>
                    <a:pt x="1416" y="721"/>
                    <a:pt x="1372" y="726"/>
                    <a:pt x="1356" y="736"/>
                  </a:cubicBezTo>
                  <a:lnTo>
                    <a:pt x="1356" y="736"/>
                  </a:lnTo>
                  <a:cubicBezTo>
                    <a:pt x="1175" y="769"/>
                    <a:pt x="1094" y="788"/>
                    <a:pt x="1306" y="807"/>
                  </a:cubicBezTo>
                  <a:cubicBezTo>
                    <a:pt x="1245" y="807"/>
                    <a:pt x="1130" y="807"/>
                    <a:pt x="1025" y="791"/>
                  </a:cubicBezTo>
                  <a:lnTo>
                    <a:pt x="1025" y="791"/>
                  </a:lnTo>
                  <a:cubicBezTo>
                    <a:pt x="1019" y="789"/>
                    <a:pt x="1014" y="787"/>
                    <a:pt x="1009" y="784"/>
                  </a:cubicBezTo>
                  <a:lnTo>
                    <a:pt x="1009" y="784"/>
                  </a:lnTo>
                  <a:lnTo>
                    <a:pt x="1014" y="789"/>
                  </a:lnTo>
                  <a:lnTo>
                    <a:pt x="1014" y="789"/>
                  </a:lnTo>
                  <a:cubicBezTo>
                    <a:pt x="1004" y="788"/>
                    <a:pt x="995" y="786"/>
                    <a:pt x="986" y="784"/>
                  </a:cubicBezTo>
                  <a:lnTo>
                    <a:pt x="986" y="784"/>
                  </a:lnTo>
                  <a:cubicBezTo>
                    <a:pt x="996" y="788"/>
                    <a:pt x="1007" y="791"/>
                    <a:pt x="1018" y="793"/>
                  </a:cubicBezTo>
                  <a:lnTo>
                    <a:pt x="1018" y="793"/>
                  </a:lnTo>
                  <a:lnTo>
                    <a:pt x="1031" y="807"/>
                  </a:lnTo>
                  <a:cubicBezTo>
                    <a:pt x="1046" y="815"/>
                    <a:pt x="1061" y="820"/>
                    <a:pt x="1076" y="823"/>
                  </a:cubicBezTo>
                  <a:lnTo>
                    <a:pt x="1076" y="823"/>
                  </a:lnTo>
                  <a:cubicBezTo>
                    <a:pt x="1093" y="832"/>
                    <a:pt x="1114" y="837"/>
                    <a:pt x="1146" y="853"/>
                  </a:cubicBezTo>
                  <a:cubicBezTo>
                    <a:pt x="1215" y="864"/>
                    <a:pt x="1278" y="870"/>
                    <a:pt x="1332" y="870"/>
                  </a:cubicBezTo>
                  <a:cubicBezTo>
                    <a:pt x="1387" y="870"/>
                    <a:pt x="1432" y="864"/>
                    <a:pt x="1467" y="853"/>
                  </a:cubicBezTo>
                  <a:cubicBezTo>
                    <a:pt x="1994" y="784"/>
                    <a:pt x="2475" y="624"/>
                    <a:pt x="2956" y="509"/>
                  </a:cubicBezTo>
                  <a:cubicBezTo>
                    <a:pt x="2956" y="509"/>
                    <a:pt x="2933" y="509"/>
                    <a:pt x="2956" y="486"/>
                  </a:cubicBezTo>
                  <a:cubicBezTo>
                    <a:pt x="3094" y="464"/>
                    <a:pt x="3185" y="464"/>
                    <a:pt x="3300" y="441"/>
                  </a:cubicBezTo>
                  <a:lnTo>
                    <a:pt x="3598" y="441"/>
                  </a:lnTo>
                  <a:cubicBezTo>
                    <a:pt x="3758" y="441"/>
                    <a:pt x="3872" y="486"/>
                    <a:pt x="3918" y="578"/>
                  </a:cubicBezTo>
                  <a:cubicBezTo>
                    <a:pt x="3918" y="578"/>
                    <a:pt x="3918" y="568"/>
                    <a:pt x="3925" y="568"/>
                  </a:cubicBezTo>
                  <a:cubicBezTo>
                    <a:pt x="3929" y="568"/>
                    <a:pt x="3934" y="570"/>
                    <a:pt x="3941" y="578"/>
                  </a:cubicBezTo>
                  <a:cubicBezTo>
                    <a:pt x="3964" y="601"/>
                    <a:pt x="3964" y="693"/>
                    <a:pt x="3964" y="784"/>
                  </a:cubicBezTo>
                  <a:lnTo>
                    <a:pt x="3964" y="807"/>
                  </a:lnTo>
                  <a:cubicBezTo>
                    <a:pt x="3964" y="830"/>
                    <a:pt x="3987" y="830"/>
                    <a:pt x="3987" y="830"/>
                  </a:cubicBezTo>
                  <a:cubicBezTo>
                    <a:pt x="3964" y="876"/>
                    <a:pt x="3964" y="899"/>
                    <a:pt x="3964" y="922"/>
                  </a:cubicBezTo>
                  <a:cubicBezTo>
                    <a:pt x="3918" y="1128"/>
                    <a:pt x="3712" y="1288"/>
                    <a:pt x="3460" y="1403"/>
                  </a:cubicBezTo>
                  <a:cubicBezTo>
                    <a:pt x="3208" y="1517"/>
                    <a:pt x="2910" y="1563"/>
                    <a:pt x="2612" y="1609"/>
                  </a:cubicBezTo>
                  <a:cubicBezTo>
                    <a:pt x="2475" y="1632"/>
                    <a:pt x="2337" y="1655"/>
                    <a:pt x="2223" y="1655"/>
                  </a:cubicBezTo>
                  <a:cubicBezTo>
                    <a:pt x="2017" y="1655"/>
                    <a:pt x="1788" y="1655"/>
                    <a:pt x="1604" y="1632"/>
                  </a:cubicBezTo>
                  <a:lnTo>
                    <a:pt x="1604" y="1632"/>
                  </a:lnTo>
                  <a:cubicBezTo>
                    <a:pt x="1627" y="1678"/>
                    <a:pt x="1169" y="1655"/>
                    <a:pt x="1261" y="1724"/>
                  </a:cubicBezTo>
                  <a:cubicBezTo>
                    <a:pt x="1123" y="1701"/>
                    <a:pt x="940" y="1678"/>
                    <a:pt x="940" y="1678"/>
                  </a:cubicBezTo>
                  <a:cubicBezTo>
                    <a:pt x="907" y="1710"/>
                    <a:pt x="852" y="1743"/>
                    <a:pt x="701" y="1743"/>
                  </a:cubicBezTo>
                  <a:cubicBezTo>
                    <a:pt x="638" y="1743"/>
                    <a:pt x="559" y="1737"/>
                    <a:pt x="459" y="1724"/>
                  </a:cubicBezTo>
                  <a:cubicBezTo>
                    <a:pt x="321" y="1701"/>
                    <a:pt x="115" y="1609"/>
                    <a:pt x="69" y="1586"/>
                  </a:cubicBezTo>
                  <a:cubicBezTo>
                    <a:pt x="0" y="1586"/>
                    <a:pt x="230" y="1678"/>
                    <a:pt x="161" y="1678"/>
                  </a:cubicBezTo>
                  <a:cubicBezTo>
                    <a:pt x="642" y="1838"/>
                    <a:pt x="1123" y="1907"/>
                    <a:pt x="1604" y="1953"/>
                  </a:cubicBezTo>
                  <a:cubicBezTo>
                    <a:pt x="1765" y="1960"/>
                    <a:pt x="1928" y="1966"/>
                    <a:pt x="2092" y="1966"/>
                  </a:cubicBezTo>
                  <a:cubicBezTo>
                    <a:pt x="2421" y="1966"/>
                    <a:pt x="2757" y="1945"/>
                    <a:pt x="3094" y="1884"/>
                  </a:cubicBezTo>
                  <a:cubicBezTo>
                    <a:pt x="3185" y="1861"/>
                    <a:pt x="3391" y="1838"/>
                    <a:pt x="3666" y="1724"/>
                  </a:cubicBezTo>
                  <a:cubicBezTo>
                    <a:pt x="3804" y="1655"/>
                    <a:pt x="3964" y="1586"/>
                    <a:pt x="4102" y="1449"/>
                  </a:cubicBezTo>
                  <a:cubicBezTo>
                    <a:pt x="4239" y="1311"/>
                    <a:pt x="4354" y="1105"/>
                    <a:pt x="4377" y="899"/>
                  </a:cubicBezTo>
                  <a:cubicBezTo>
                    <a:pt x="4399" y="693"/>
                    <a:pt x="4377" y="464"/>
                    <a:pt x="4216" y="257"/>
                  </a:cubicBezTo>
                  <a:cubicBezTo>
                    <a:pt x="4056" y="74"/>
                    <a:pt x="3827" y="28"/>
                    <a:pt x="3666" y="5"/>
                  </a:cubicBezTo>
                  <a:cubicBezTo>
                    <a:pt x="3618" y="2"/>
                    <a:pt x="3572" y="1"/>
                    <a:pt x="3528" y="1"/>
                  </a:cubicBezTo>
                  <a:close/>
                </a:path>
              </a:pathLst>
            </a:custGeom>
            <a:solidFill>
              <a:srgbClr val="2020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6" name="Google Shape;2696;p66"/>
            <p:cNvSpPr/>
            <p:nvPr/>
          </p:nvSpPr>
          <p:spPr>
            <a:xfrm>
              <a:off x="6044425" y="2450100"/>
              <a:ext cx="126025" cy="51150"/>
            </a:xfrm>
            <a:custGeom>
              <a:avLst/>
              <a:gdLst/>
              <a:ahLst/>
              <a:cxnLst/>
              <a:rect l="l" t="t" r="r" b="b"/>
              <a:pathLst>
                <a:path w="5041" h="2046" extrusionOk="0">
                  <a:moveTo>
                    <a:pt x="1678" y="258"/>
                  </a:moveTo>
                  <a:lnTo>
                    <a:pt x="1678" y="258"/>
                  </a:lnTo>
                  <a:cubicBezTo>
                    <a:pt x="1676" y="258"/>
                    <a:pt x="1674" y="258"/>
                    <a:pt x="1673" y="259"/>
                  </a:cubicBezTo>
                  <a:lnTo>
                    <a:pt x="1673" y="259"/>
                  </a:lnTo>
                  <a:cubicBezTo>
                    <a:pt x="1680" y="258"/>
                    <a:pt x="1688" y="258"/>
                    <a:pt x="1696" y="258"/>
                  </a:cubicBezTo>
                  <a:cubicBezTo>
                    <a:pt x="1689" y="258"/>
                    <a:pt x="1683" y="258"/>
                    <a:pt x="1678" y="258"/>
                  </a:cubicBezTo>
                  <a:close/>
                  <a:moveTo>
                    <a:pt x="1673" y="259"/>
                  </a:moveTo>
                  <a:cubicBezTo>
                    <a:pt x="1596" y="262"/>
                    <a:pt x="1550" y="283"/>
                    <a:pt x="1466" y="304"/>
                  </a:cubicBezTo>
                  <a:cubicBezTo>
                    <a:pt x="1466" y="304"/>
                    <a:pt x="1607" y="272"/>
                    <a:pt x="1673" y="259"/>
                  </a:cubicBezTo>
                  <a:close/>
                  <a:moveTo>
                    <a:pt x="2372" y="0"/>
                  </a:moveTo>
                  <a:cubicBezTo>
                    <a:pt x="2310" y="0"/>
                    <a:pt x="2252" y="2"/>
                    <a:pt x="2200" y="6"/>
                  </a:cubicBezTo>
                  <a:cubicBezTo>
                    <a:pt x="2039" y="6"/>
                    <a:pt x="1902" y="29"/>
                    <a:pt x="1764" y="75"/>
                  </a:cubicBezTo>
                  <a:lnTo>
                    <a:pt x="1948" y="75"/>
                  </a:lnTo>
                  <a:cubicBezTo>
                    <a:pt x="1787" y="98"/>
                    <a:pt x="1650" y="98"/>
                    <a:pt x="1604" y="121"/>
                  </a:cubicBezTo>
                  <a:cubicBezTo>
                    <a:pt x="1375" y="202"/>
                    <a:pt x="1403" y="214"/>
                    <a:pt x="1488" y="214"/>
                  </a:cubicBezTo>
                  <a:cubicBezTo>
                    <a:pt x="1522" y="214"/>
                    <a:pt x="1565" y="212"/>
                    <a:pt x="1604" y="212"/>
                  </a:cubicBezTo>
                  <a:cubicBezTo>
                    <a:pt x="1669" y="212"/>
                    <a:pt x="1591" y="253"/>
                    <a:pt x="1678" y="258"/>
                  </a:cubicBezTo>
                  <a:lnTo>
                    <a:pt x="1678" y="258"/>
                  </a:lnTo>
                  <a:cubicBezTo>
                    <a:pt x="1691" y="255"/>
                    <a:pt x="1701" y="253"/>
                    <a:pt x="1704" y="253"/>
                  </a:cubicBezTo>
                  <a:cubicBezTo>
                    <a:pt x="1708" y="253"/>
                    <a:pt x="1705" y="255"/>
                    <a:pt x="1696" y="258"/>
                  </a:cubicBezTo>
                  <a:cubicBezTo>
                    <a:pt x="1604" y="281"/>
                    <a:pt x="1512" y="304"/>
                    <a:pt x="1421" y="327"/>
                  </a:cubicBezTo>
                  <a:cubicBezTo>
                    <a:pt x="1455" y="327"/>
                    <a:pt x="1618" y="288"/>
                    <a:pt x="1688" y="288"/>
                  </a:cubicBezTo>
                  <a:cubicBezTo>
                    <a:pt x="1711" y="288"/>
                    <a:pt x="1724" y="292"/>
                    <a:pt x="1718" y="304"/>
                  </a:cubicBezTo>
                  <a:cubicBezTo>
                    <a:pt x="1673" y="304"/>
                    <a:pt x="1466" y="327"/>
                    <a:pt x="1466" y="350"/>
                  </a:cubicBezTo>
                  <a:cubicBezTo>
                    <a:pt x="1466" y="350"/>
                    <a:pt x="1535" y="327"/>
                    <a:pt x="1581" y="327"/>
                  </a:cubicBezTo>
                  <a:cubicBezTo>
                    <a:pt x="1443" y="350"/>
                    <a:pt x="1352" y="396"/>
                    <a:pt x="1329" y="441"/>
                  </a:cubicBezTo>
                  <a:cubicBezTo>
                    <a:pt x="1319" y="451"/>
                    <a:pt x="1318" y="456"/>
                    <a:pt x="1327" y="456"/>
                  </a:cubicBezTo>
                  <a:cubicBezTo>
                    <a:pt x="1331" y="456"/>
                    <a:pt x="1337" y="456"/>
                    <a:pt x="1345" y="454"/>
                  </a:cubicBezTo>
                  <a:lnTo>
                    <a:pt x="1345" y="454"/>
                  </a:lnTo>
                  <a:cubicBezTo>
                    <a:pt x="1324" y="464"/>
                    <a:pt x="1305" y="475"/>
                    <a:pt x="1289" y="488"/>
                  </a:cubicBezTo>
                  <a:lnTo>
                    <a:pt x="1289" y="488"/>
                  </a:lnTo>
                  <a:cubicBezTo>
                    <a:pt x="1267" y="503"/>
                    <a:pt x="1252" y="518"/>
                    <a:pt x="1237" y="533"/>
                  </a:cubicBezTo>
                  <a:lnTo>
                    <a:pt x="1248" y="533"/>
                  </a:lnTo>
                  <a:cubicBezTo>
                    <a:pt x="1243" y="540"/>
                    <a:pt x="1240" y="548"/>
                    <a:pt x="1237" y="556"/>
                  </a:cubicBezTo>
                  <a:cubicBezTo>
                    <a:pt x="1244" y="550"/>
                    <a:pt x="1251" y="542"/>
                    <a:pt x="1260" y="533"/>
                  </a:cubicBezTo>
                  <a:cubicBezTo>
                    <a:pt x="1283" y="533"/>
                    <a:pt x="1306" y="533"/>
                    <a:pt x="1329" y="510"/>
                  </a:cubicBezTo>
                  <a:cubicBezTo>
                    <a:pt x="1421" y="487"/>
                    <a:pt x="1535" y="464"/>
                    <a:pt x="1581" y="464"/>
                  </a:cubicBezTo>
                  <a:cubicBezTo>
                    <a:pt x="1774" y="431"/>
                    <a:pt x="1974" y="416"/>
                    <a:pt x="2175" y="416"/>
                  </a:cubicBezTo>
                  <a:cubicBezTo>
                    <a:pt x="2522" y="416"/>
                    <a:pt x="2874" y="461"/>
                    <a:pt x="3208" y="533"/>
                  </a:cubicBezTo>
                  <a:cubicBezTo>
                    <a:pt x="3208" y="533"/>
                    <a:pt x="3185" y="510"/>
                    <a:pt x="3231" y="510"/>
                  </a:cubicBezTo>
                  <a:cubicBezTo>
                    <a:pt x="3368" y="533"/>
                    <a:pt x="3483" y="602"/>
                    <a:pt x="3620" y="625"/>
                  </a:cubicBezTo>
                  <a:lnTo>
                    <a:pt x="3643" y="602"/>
                  </a:lnTo>
                  <a:cubicBezTo>
                    <a:pt x="3735" y="648"/>
                    <a:pt x="3849" y="693"/>
                    <a:pt x="3941" y="739"/>
                  </a:cubicBezTo>
                  <a:cubicBezTo>
                    <a:pt x="4147" y="808"/>
                    <a:pt x="4330" y="923"/>
                    <a:pt x="4468" y="1037"/>
                  </a:cubicBezTo>
                  <a:cubicBezTo>
                    <a:pt x="4468" y="1026"/>
                    <a:pt x="4468" y="1020"/>
                    <a:pt x="4471" y="1020"/>
                  </a:cubicBezTo>
                  <a:cubicBezTo>
                    <a:pt x="4474" y="1020"/>
                    <a:pt x="4479" y="1026"/>
                    <a:pt x="4491" y="1037"/>
                  </a:cubicBezTo>
                  <a:cubicBezTo>
                    <a:pt x="4537" y="1083"/>
                    <a:pt x="4605" y="1152"/>
                    <a:pt x="4605" y="1220"/>
                  </a:cubicBezTo>
                  <a:lnTo>
                    <a:pt x="4628" y="1266"/>
                  </a:lnTo>
                  <a:cubicBezTo>
                    <a:pt x="4628" y="1312"/>
                    <a:pt x="4628" y="1335"/>
                    <a:pt x="4628" y="1358"/>
                  </a:cubicBezTo>
                  <a:cubicBezTo>
                    <a:pt x="4605" y="1427"/>
                    <a:pt x="4582" y="1472"/>
                    <a:pt x="4582" y="1495"/>
                  </a:cubicBezTo>
                  <a:cubicBezTo>
                    <a:pt x="4537" y="1518"/>
                    <a:pt x="4491" y="1541"/>
                    <a:pt x="4422" y="1564"/>
                  </a:cubicBezTo>
                  <a:cubicBezTo>
                    <a:pt x="4307" y="1633"/>
                    <a:pt x="4147" y="1656"/>
                    <a:pt x="3987" y="1656"/>
                  </a:cubicBezTo>
                  <a:cubicBezTo>
                    <a:pt x="3841" y="1675"/>
                    <a:pt x="3696" y="1682"/>
                    <a:pt x="3551" y="1682"/>
                  </a:cubicBezTo>
                  <a:cubicBezTo>
                    <a:pt x="3352" y="1682"/>
                    <a:pt x="3154" y="1669"/>
                    <a:pt x="2956" y="1656"/>
                  </a:cubicBezTo>
                  <a:cubicBezTo>
                    <a:pt x="2795" y="1656"/>
                    <a:pt x="2635" y="1656"/>
                    <a:pt x="2497" y="1633"/>
                  </a:cubicBezTo>
                  <a:cubicBezTo>
                    <a:pt x="2268" y="1610"/>
                    <a:pt x="1993" y="1564"/>
                    <a:pt x="1787" y="1541"/>
                  </a:cubicBezTo>
                  <a:lnTo>
                    <a:pt x="1787" y="1541"/>
                  </a:lnTo>
                  <a:cubicBezTo>
                    <a:pt x="1810" y="1610"/>
                    <a:pt x="1283" y="1564"/>
                    <a:pt x="1398" y="1633"/>
                  </a:cubicBezTo>
                  <a:cubicBezTo>
                    <a:pt x="1237" y="1610"/>
                    <a:pt x="1031" y="1564"/>
                    <a:pt x="1031" y="1564"/>
                  </a:cubicBezTo>
                  <a:cubicBezTo>
                    <a:pt x="998" y="1598"/>
                    <a:pt x="927" y="1619"/>
                    <a:pt x="748" y="1619"/>
                  </a:cubicBezTo>
                  <a:cubicBezTo>
                    <a:pt x="682" y="1619"/>
                    <a:pt x="602" y="1616"/>
                    <a:pt x="504" y="1610"/>
                  </a:cubicBezTo>
                  <a:cubicBezTo>
                    <a:pt x="344" y="1587"/>
                    <a:pt x="138" y="1541"/>
                    <a:pt x="92" y="1541"/>
                  </a:cubicBezTo>
                  <a:cubicBezTo>
                    <a:pt x="0" y="1564"/>
                    <a:pt x="252" y="1587"/>
                    <a:pt x="183" y="1610"/>
                  </a:cubicBezTo>
                  <a:cubicBezTo>
                    <a:pt x="710" y="1656"/>
                    <a:pt x="1237" y="1816"/>
                    <a:pt x="1787" y="1862"/>
                  </a:cubicBezTo>
                  <a:cubicBezTo>
                    <a:pt x="2314" y="1908"/>
                    <a:pt x="2864" y="1999"/>
                    <a:pt x="3437" y="2045"/>
                  </a:cubicBezTo>
                  <a:cubicBezTo>
                    <a:pt x="3528" y="2045"/>
                    <a:pt x="3758" y="2045"/>
                    <a:pt x="4078" y="2022"/>
                  </a:cubicBezTo>
                  <a:cubicBezTo>
                    <a:pt x="4239" y="1999"/>
                    <a:pt x="4422" y="1999"/>
                    <a:pt x="4628" y="1908"/>
                  </a:cubicBezTo>
                  <a:cubicBezTo>
                    <a:pt x="4697" y="1885"/>
                    <a:pt x="4743" y="1862"/>
                    <a:pt x="4811" y="1816"/>
                  </a:cubicBezTo>
                  <a:cubicBezTo>
                    <a:pt x="4857" y="1770"/>
                    <a:pt x="4903" y="1702"/>
                    <a:pt x="4949" y="1656"/>
                  </a:cubicBezTo>
                  <a:cubicBezTo>
                    <a:pt x="4995" y="1541"/>
                    <a:pt x="5041" y="1404"/>
                    <a:pt x="5041" y="1266"/>
                  </a:cubicBezTo>
                  <a:cubicBezTo>
                    <a:pt x="5041" y="968"/>
                    <a:pt x="4834" y="785"/>
                    <a:pt x="4674" y="648"/>
                  </a:cubicBezTo>
                  <a:cubicBezTo>
                    <a:pt x="4491" y="510"/>
                    <a:pt x="4330" y="419"/>
                    <a:pt x="4147" y="350"/>
                  </a:cubicBezTo>
                  <a:cubicBezTo>
                    <a:pt x="3826" y="212"/>
                    <a:pt x="3551" y="144"/>
                    <a:pt x="3368" y="121"/>
                  </a:cubicBezTo>
                  <a:lnTo>
                    <a:pt x="3322" y="98"/>
                  </a:lnTo>
                  <a:cubicBezTo>
                    <a:pt x="3021" y="41"/>
                    <a:pt x="2657" y="0"/>
                    <a:pt x="2372" y="0"/>
                  </a:cubicBezTo>
                  <a:close/>
                </a:path>
              </a:pathLst>
            </a:custGeom>
            <a:solidFill>
              <a:srgbClr val="2020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7" name="Google Shape;2697;p66"/>
            <p:cNvSpPr/>
            <p:nvPr/>
          </p:nvSpPr>
          <p:spPr>
            <a:xfrm>
              <a:off x="6028675" y="2497900"/>
              <a:ext cx="126875" cy="67925"/>
            </a:xfrm>
            <a:custGeom>
              <a:avLst/>
              <a:gdLst/>
              <a:ahLst/>
              <a:cxnLst/>
              <a:rect l="l" t="t" r="r" b="b"/>
              <a:pathLst>
                <a:path w="5075" h="2717" extrusionOk="0">
                  <a:moveTo>
                    <a:pt x="1732" y="353"/>
                  </a:moveTo>
                  <a:cubicBezTo>
                    <a:pt x="1736" y="353"/>
                    <a:pt x="1736" y="356"/>
                    <a:pt x="1730" y="362"/>
                  </a:cubicBezTo>
                  <a:cubicBezTo>
                    <a:pt x="1730" y="362"/>
                    <a:pt x="1730" y="362"/>
                    <a:pt x="1730" y="362"/>
                  </a:cubicBezTo>
                  <a:lnTo>
                    <a:pt x="1730" y="362"/>
                  </a:lnTo>
                  <a:cubicBezTo>
                    <a:pt x="1712" y="365"/>
                    <a:pt x="1698" y="367"/>
                    <a:pt x="1688" y="367"/>
                  </a:cubicBezTo>
                  <a:lnTo>
                    <a:pt x="1688" y="367"/>
                  </a:lnTo>
                  <a:cubicBezTo>
                    <a:pt x="1709" y="359"/>
                    <a:pt x="1725" y="353"/>
                    <a:pt x="1732" y="353"/>
                  </a:cubicBezTo>
                  <a:close/>
                  <a:moveTo>
                    <a:pt x="1595" y="409"/>
                  </a:moveTo>
                  <a:cubicBezTo>
                    <a:pt x="1567" y="421"/>
                    <a:pt x="1537" y="436"/>
                    <a:pt x="1501" y="454"/>
                  </a:cubicBezTo>
                  <a:cubicBezTo>
                    <a:pt x="1501" y="454"/>
                    <a:pt x="1545" y="432"/>
                    <a:pt x="1595" y="409"/>
                  </a:cubicBezTo>
                  <a:close/>
                  <a:moveTo>
                    <a:pt x="1333" y="727"/>
                  </a:moveTo>
                  <a:cubicBezTo>
                    <a:pt x="1318" y="743"/>
                    <a:pt x="1305" y="759"/>
                    <a:pt x="1295" y="775"/>
                  </a:cubicBezTo>
                  <a:cubicBezTo>
                    <a:pt x="1304" y="765"/>
                    <a:pt x="1319" y="746"/>
                    <a:pt x="1333" y="727"/>
                  </a:cubicBezTo>
                  <a:close/>
                  <a:moveTo>
                    <a:pt x="2680" y="0"/>
                  </a:moveTo>
                  <a:cubicBezTo>
                    <a:pt x="2508" y="0"/>
                    <a:pt x="2345" y="13"/>
                    <a:pt x="2211" y="42"/>
                  </a:cubicBezTo>
                  <a:cubicBezTo>
                    <a:pt x="2051" y="64"/>
                    <a:pt x="1890" y="110"/>
                    <a:pt x="1753" y="156"/>
                  </a:cubicBezTo>
                  <a:cubicBezTo>
                    <a:pt x="1811" y="156"/>
                    <a:pt x="1870" y="156"/>
                    <a:pt x="1928" y="142"/>
                  </a:cubicBezTo>
                  <a:lnTo>
                    <a:pt x="1928" y="142"/>
                  </a:lnTo>
                  <a:cubicBezTo>
                    <a:pt x="1778" y="185"/>
                    <a:pt x="1635" y="226"/>
                    <a:pt x="1592" y="248"/>
                  </a:cubicBezTo>
                  <a:cubicBezTo>
                    <a:pt x="1435" y="345"/>
                    <a:pt x="1412" y="371"/>
                    <a:pt x="1446" y="371"/>
                  </a:cubicBezTo>
                  <a:cubicBezTo>
                    <a:pt x="1476" y="371"/>
                    <a:pt x="1551" y="350"/>
                    <a:pt x="1615" y="339"/>
                  </a:cubicBezTo>
                  <a:cubicBezTo>
                    <a:pt x="1625" y="336"/>
                    <a:pt x="1632" y="335"/>
                    <a:pt x="1636" y="335"/>
                  </a:cubicBezTo>
                  <a:cubicBezTo>
                    <a:pt x="1658" y="335"/>
                    <a:pt x="1627" y="367"/>
                    <a:pt x="1683" y="367"/>
                  </a:cubicBezTo>
                  <a:cubicBezTo>
                    <a:pt x="1684" y="367"/>
                    <a:pt x="1686" y="367"/>
                    <a:pt x="1688" y="367"/>
                  </a:cubicBezTo>
                  <a:lnTo>
                    <a:pt x="1688" y="367"/>
                  </a:lnTo>
                  <a:cubicBezTo>
                    <a:pt x="1661" y="378"/>
                    <a:pt x="1627" y="393"/>
                    <a:pt x="1595" y="409"/>
                  </a:cubicBezTo>
                  <a:lnTo>
                    <a:pt x="1595" y="409"/>
                  </a:lnTo>
                  <a:cubicBezTo>
                    <a:pt x="1636" y="390"/>
                    <a:pt x="1675" y="376"/>
                    <a:pt x="1730" y="362"/>
                  </a:cubicBezTo>
                  <a:lnTo>
                    <a:pt x="1730" y="362"/>
                  </a:lnTo>
                  <a:cubicBezTo>
                    <a:pt x="1638" y="408"/>
                    <a:pt x="1547" y="454"/>
                    <a:pt x="1455" y="500"/>
                  </a:cubicBezTo>
                  <a:cubicBezTo>
                    <a:pt x="1476" y="500"/>
                    <a:pt x="1712" y="383"/>
                    <a:pt x="1748" y="383"/>
                  </a:cubicBezTo>
                  <a:cubicBezTo>
                    <a:pt x="1751" y="383"/>
                    <a:pt x="1753" y="383"/>
                    <a:pt x="1753" y="385"/>
                  </a:cubicBezTo>
                  <a:cubicBezTo>
                    <a:pt x="1707" y="408"/>
                    <a:pt x="1501" y="477"/>
                    <a:pt x="1501" y="500"/>
                  </a:cubicBezTo>
                  <a:cubicBezTo>
                    <a:pt x="1501" y="504"/>
                    <a:pt x="1503" y="506"/>
                    <a:pt x="1508" y="506"/>
                  </a:cubicBezTo>
                  <a:cubicBezTo>
                    <a:pt x="1516" y="506"/>
                    <a:pt x="1532" y="499"/>
                    <a:pt x="1551" y="489"/>
                  </a:cubicBezTo>
                  <a:lnTo>
                    <a:pt x="1551" y="489"/>
                  </a:lnTo>
                  <a:cubicBezTo>
                    <a:pt x="1456" y="545"/>
                    <a:pt x="1405" y="595"/>
                    <a:pt x="1386" y="614"/>
                  </a:cubicBezTo>
                  <a:cubicBezTo>
                    <a:pt x="1377" y="632"/>
                    <a:pt x="1375" y="639"/>
                    <a:pt x="1383" y="639"/>
                  </a:cubicBezTo>
                  <a:cubicBezTo>
                    <a:pt x="1394" y="639"/>
                    <a:pt x="1430" y="620"/>
                    <a:pt x="1501" y="591"/>
                  </a:cubicBezTo>
                  <a:lnTo>
                    <a:pt x="1501" y="591"/>
                  </a:lnTo>
                  <a:cubicBezTo>
                    <a:pt x="1460" y="619"/>
                    <a:pt x="1410" y="654"/>
                    <a:pt x="1367" y="693"/>
                  </a:cubicBezTo>
                  <a:lnTo>
                    <a:pt x="1367" y="693"/>
                  </a:lnTo>
                  <a:cubicBezTo>
                    <a:pt x="1374" y="683"/>
                    <a:pt x="1380" y="673"/>
                    <a:pt x="1386" y="660"/>
                  </a:cubicBezTo>
                  <a:lnTo>
                    <a:pt x="1386" y="660"/>
                  </a:lnTo>
                  <a:cubicBezTo>
                    <a:pt x="1373" y="673"/>
                    <a:pt x="1353" y="701"/>
                    <a:pt x="1333" y="727"/>
                  </a:cubicBezTo>
                  <a:lnTo>
                    <a:pt x="1333" y="727"/>
                  </a:lnTo>
                  <a:cubicBezTo>
                    <a:pt x="1344" y="715"/>
                    <a:pt x="1355" y="704"/>
                    <a:pt x="1367" y="693"/>
                  </a:cubicBezTo>
                  <a:lnTo>
                    <a:pt x="1367" y="693"/>
                  </a:lnTo>
                  <a:cubicBezTo>
                    <a:pt x="1351" y="720"/>
                    <a:pt x="1334" y="741"/>
                    <a:pt x="1317" y="775"/>
                  </a:cubicBezTo>
                  <a:lnTo>
                    <a:pt x="1340" y="752"/>
                  </a:lnTo>
                  <a:cubicBezTo>
                    <a:pt x="1340" y="729"/>
                    <a:pt x="1386" y="706"/>
                    <a:pt x="1409" y="683"/>
                  </a:cubicBezTo>
                  <a:lnTo>
                    <a:pt x="1409" y="683"/>
                  </a:lnTo>
                  <a:cubicBezTo>
                    <a:pt x="1386" y="706"/>
                    <a:pt x="1363" y="729"/>
                    <a:pt x="1340" y="752"/>
                  </a:cubicBezTo>
                  <a:cubicBezTo>
                    <a:pt x="1363" y="729"/>
                    <a:pt x="1386" y="729"/>
                    <a:pt x="1409" y="706"/>
                  </a:cubicBezTo>
                  <a:cubicBezTo>
                    <a:pt x="1501" y="637"/>
                    <a:pt x="1592" y="614"/>
                    <a:pt x="1661" y="591"/>
                  </a:cubicBezTo>
                  <a:cubicBezTo>
                    <a:pt x="1890" y="477"/>
                    <a:pt x="2165" y="431"/>
                    <a:pt x="2463" y="431"/>
                  </a:cubicBezTo>
                  <a:cubicBezTo>
                    <a:pt x="2738" y="431"/>
                    <a:pt x="3036" y="454"/>
                    <a:pt x="3311" y="500"/>
                  </a:cubicBezTo>
                  <a:cubicBezTo>
                    <a:pt x="3311" y="500"/>
                    <a:pt x="3288" y="477"/>
                    <a:pt x="3334" y="477"/>
                  </a:cubicBezTo>
                  <a:cubicBezTo>
                    <a:pt x="3471" y="500"/>
                    <a:pt x="3586" y="569"/>
                    <a:pt x="3723" y="614"/>
                  </a:cubicBezTo>
                  <a:lnTo>
                    <a:pt x="3746" y="591"/>
                  </a:lnTo>
                  <a:cubicBezTo>
                    <a:pt x="3838" y="637"/>
                    <a:pt x="3952" y="683"/>
                    <a:pt x="4044" y="752"/>
                  </a:cubicBezTo>
                  <a:cubicBezTo>
                    <a:pt x="4250" y="843"/>
                    <a:pt x="4410" y="958"/>
                    <a:pt x="4525" y="1118"/>
                  </a:cubicBezTo>
                  <a:cubicBezTo>
                    <a:pt x="4525" y="1107"/>
                    <a:pt x="4525" y="1101"/>
                    <a:pt x="4528" y="1101"/>
                  </a:cubicBezTo>
                  <a:cubicBezTo>
                    <a:pt x="4531" y="1101"/>
                    <a:pt x="4536" y="1107"/>
                    <a:pt x="4548" y="1118"/>
                  </a:cubicBezTo>
                  <a:cubicBezTo>
                    <a:pt x="4594" y="1164"/>
                    <a:pt x="4640" y="1279"/>
                    <a:pt x="4640" y="1370"/>
                  </a:cubicBezTo>
                  <a:cubicBezTo>
                    <a:pt x="4640" y="1370"/>
                    <a:pt x="4640" y="1393"/>
                    <a:pt x="4640" y="1416"/>
                  </a:cubicBezTo>
                  <a:lnTo>
                    <a:pt x="4662" y="1416"/>
                  </a:lnTo>
                  <a:cubicBezTo>
                    <a:pt x="4640" y="1485"/>
                    <a:pt x="4662" y="1531"/>
                    <a:pt x="4640" y="1554"/>
                  </a:cubicBezTo>
                  <a:cubicBezTo>
                    <a:pt x="4617" y="1852"/>
                    <a:pt x="4410" y="2058"/>
                    <a:pt x="4090" y="2195"/>
                  </a:cubicBezTo>
                  <a:cubicBezTo>
                    <a:pt x="3792" y="2310"/>
                    <a:pt x="3425" y="2356"/>
                    <a:pt x="3059" y="2379"/>
                  </a:cubicBezTo>
                  <a:cubicBezTo>
                    <a:pt x="2952" y="2379"/>
                    <a:pt x="2845" y="2389"/>
                    <a:pt x="2738" y="2389"/>
                  </a:cubicBezTo>
                  <a:cubicBezTo>
                    <a:pt x="2684" y="2389"/>
                    <a:pt x="2631" y="2386"/>
                    <a:pt x="2578" y="2379"/>
                  </a:cubicBezTo>
                  <a:cubicBezTo>
                    <a:pt x="2348" y="2379"/>
                    <a:pt x="2073" y="2310"/>
                    <a:pt x="1844" y="2264"/>
                  </a:cubicBezTo>
                  <a:lnTo>
                    <a:pt x="1844" y="2264"/>
                  </a:lnTo>
                  <a:cubicBezTo>
                    <a:pt x="1850" y="2282"/>
                    <a:pt x="1819" y="2287"/>
                    <a:pt x="1772" y="2287"/>
                  </a:cubicBezTo>
                  <a:cubicBezTo>
                    <a:pt x="1694" y="2287"/>
                    <a:pt x="1572" y="2272"/>
                    <a:pt x="1494" y="2272"/>
                  </a:cubicBezTo>
                  <a:cubicBezTo>
                    <a:pt x="1436" y="2272"/>
                    <a:pt x="1403" y="2281"/>
                    <a:pt x="1432" y="2310"/>
                  </a:cubicBezTo>
                  <a:cubicBezTo>
                    <a:pt x="1294" y="2270"/>
                    <a:pt x="1121" y="2214"/>
                    <a:pt x="1062" y="2214"/>
                  </a:cubicBezTo>
                  <a:cubicBezTo>
                    <a:pt x="1052" y="2214"/>
                    <a:pt x="1046" y="2215"/>
                    <a:pt x="1042" y="2218"/>
                  </a:cubicBezTo>
                  <a:cubicBezTo>
                    <a:pt x="1025" y="2227"/>
                    <a:pt x="998" y="2235"/>
                    <a:pt x="949" y="2235"/>
                  </a:cubicBezTo>
                  <a:cubicBezTo>
                    <a:pt x="868" y="2235"/>
                    <a:pt x="726" y="2212"/>
                    <a:pt x="470" y="2126"/>
                  </a:cubicBezTo>
                  <a:cubicBezTo>
                    <a:pt x="332" y="2081"/>
                    <a:pt x="103" y="1943"/>
                    <a:pt x="57" y="1897"/>
                  </a:cubicBezTo>
                  <a:cubicBezTo>
                    <a:pt x="52" y="1896"/>
                    <a:pt x="48" y="1895"/>
                    <a:pt x="44" y="1895"/>
                  </a:cubicBezTo>
                  <a:cubicBezTo>
                    <a:pt x="0" y="1895"/>
                    <a:pt x="164" y="2019"/>
                    <a:pt x="145" y="2019"/>
                  </a:cubicBezTo>
                  <a:cubicBezTo>
                    <a:pt x="142" y="2019"/>
                    <a:pt x="136" y="2017"/>
                    <a:pt x="126" y="2012"/>
                  </a:cubicBezTo>
                  <a:lnTo>
                    <a:pt x="126" y="2012"/>
                  </a:lnTo>
                  <a:cubicBezTo>
                    <a:pt x="699" y="2310"/>
                    <a:pt x="1249" y="2470"/>
                    <a:pt x="1821" y="2585"/>
                  </a:cubicBezTo>
                  <a:cubicBezTo>
                    <a:pt x="2263" y="2670"/>
                    <a:pt x="2692" y="2717"/>
                    <a:pt x="3137" y="2717"/>
                  </a:cubicBezTo>
                  <a:cubicBezTo>
                    <a:pt x="3292" y="2717"/>
                    <a:pt x="3449" y="2711"/>
                    <a:pt x="3609" y="2699"/>
                  </a:cubicBezTo>
                  <a:cubicBezTo>
                    <a:pt x="3723" y="2676"/>
                    <a:pt x="3975" y="2653"/>
                    <a:pt x="4319" y="2493"/>
                  </a:cubicBezTo>
                  <a:cubicBezTo>
                    <a:pt x="4479" y="2424"/>
                    <a:pt x="4662" y="2310"/>
                    <a:pt x="4823" y="2126"/>
                  </a:cubicBezTo>
                  <a:cubicBezTo>
                    <a:pt x="4960" y="1943"/>
                    <a:pt x="5052" y="1714"/>
                    <a:pt x="5052" y="1462"/>
                  </a:cubicBezTo>
                  <a:cubicBezTo>
                    <a:pt x="5075" y="1210"/>
                    <a:pt x="4960" y="935"/>
                    <a:pt x="4800" y="775"/>
                  </a:cubicBezTo>
                  <a:cubicBezTo>
                    <a:pt x="4662" y="591"/>
                    <a:pt x="4479" y="477"/>
                    <a:pt x="4296" y="385"/>
                  </a:cubicBezTo>
                  <a:cubicBezTo>
                    <a:pt x="3952" y="202"/>
                    <a:pt x="3654" y="133"/>
                    <a:pt x="3471" y="87"/>
                  </a:cubicBezTo>
                  <a:lnTo>
                    <a:pt x="3402" y="64"/>
                  </a:lnTo>
                  <a:cubicBezTo>
                    <a:pt x="3176" y="25"/>
                    <a:pt x="2919" y="0"/>
                    <a:pt x="2680" y="0"/>
                  </a:cubicBezTo>
                  <a:close/>
                </a:path>
              </a:pathLst>
            </a:custGeom>
            <a:solidFill>
              <a:srgbClr val="2020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8" name="Google Shape;2698;p66"/>
            <p:cNvSpPr/>
            <p:nvPr/>
          </p:nvSpPr>
          <p:spPr>
            <a:xfrm>
              <a:off x="5935025" y="2606850"/>
              <a:ext cx="357075" cy="164750"/>
            </a:xfrm>
            <a:custGeom>
              <a:avLst/>
              <a:gdLst/>
              <a:ahLst/>
              <a:cxnLst/>
              <a:rect l="l" t="t" r="r" b="b"/>
              <a:pathLst>
                <a:path w="14283" h="6590" extrusionOk="0">
                  <a:moveTo>
                    <a:pt x="906" y="5960"/>
                  </a:moveTo>
                  <a:cubicBezTo>
                    <a:pt x="907" y="5960"/>
                    <a:pt x="903" y="5964"/>
                    <a:pt x="894" y="5971"/>
                  </a:cubicBezTo>
                  <a:cubicBezTo>
                    <a:pt x="885" y="5978"/>
                    <a:pt x="876" y="5985"/>
                    <a:pt x="866" y="5992"/>
                  </a:cubicBezTo>
                  <a:lnTo>
                    <a:pt x="866" y="5992"/>
                  </a:lnTo>
                  <a:cubicBezTo>
                    <a:pt x="880" y="5986"/>
                    <a:pt x="897" y="5980"/>
                    <a:pt x="916" y="5971"/>
                  </a:cubicBezTo>
                  <a:lnTo>
                    <a:pt x="916" y="5971"/>
                  </a:lnTo>
                  <a:cubicBezTo>
                    <a:pt x="891" y="5984"/>
                    <a:pt x="867" y="5996"/>
                    <a:pt x="845" y="6008"/>
                  </a:cubicBezTo>
                  <a:lnTo>
                    <a:pt x="845" y="6008"/>
                  </a:lnTo>
                  <a:cubicBezTo>
                    <a:pt x="852" y="6002"/>
                    <a:pt x="859" y="5997"/>
                    <a:pt x="866" y="5992"/>
                  </a:cubicBezTo>
                  <a:lnTo>
                    <a:pt x="866" y="5992"/>
                  </a:lnTo>
                  <a:cubicBezTo>
                    <a:pt x="858" y="5995"/>
                    <a:pt x="851" y="5998"/>
                    <a:pt x="844" y="6000"/>
                  </a:cubicBezTo>
                  <a:lnTo>
                    <a:pt x="844" y="6000"/>
                  </a:lnTo>
                  <a:cubicBezTo>
                    <a:pt x="880" y="5976"/>
                    <a:pt x="904" y="5960"/>
                    <a:pt x="906" y="5960"/>
                  </a:cubicBezTo>
                  <a:close/>
                  <a:moveTo>
                    <a:pt x="760" y="6056"/>
                  </a:moveTo>
                  <a:cubicBezTo>
                    <a:pt x="703" y="6090"/>
                    <a:pt x="648" y="6126"/>
                    <a:pt x="573" y="6177"/>
                  </a:cubicBezTo>
                  <a:cubicBezTo>
                    <a:pt x="572" y="6178"/>
                    <a:pt x="572" y="6178"/>
                    <a:pt x="572" y="6178"/>
                  </a:cubicBezTo>
                  <a:cubicBezTo>
                    <a:pt x="577" y="6178"/>
                    <a:pt x="672" y="6114"/>
                    <a:pt x="760" y="6056"/>
                  </a:cubicBezTo>
                  <a:close/>
                  <a:moveTo>
                    <a:pt x="692" y="6149"/>
                  </a:moveTo>
                  <a:lnTo>
                    <a:pt x="692" y="6149"/>
                  </a:lnTo>
                  <a:cubicBezTo>
                    <a:pt x="643" y="6180"/>
                    <a:pt x="596" y="6210"/>
                    <a:pt x="554" y="6237"/>
                  </a:cubicBezTo>
                  <a:lnTo>
                    <a:pt x="554" y="6237"/>
                  </a:lnTo>
                  <a:cubicBezTo>
                    <a:pt x="574" y="6221"/>
                    <a:pt x="637" y="6183"/>
                    <a:pt x="692" y="6149"/>
                  </a:cubicBezTo>
                  <a:close/>
                  <a:moveTo>
                    <a:pt x="552" y="6239"/>
                  </a:moveTo>
                  <a:cubicBezTo>
                    <a:pt x="550" y="6242"/>
                    <a:pt x="550" y="6244"/>
                    <a:pt x="550" y="6246"/>
                  </a:cubicBezTo>
                  <a:cubicBezTo>
                    <a:pt x="546" y="6246"/>
                    <a:pt x="547" y="6243"/>
                    <a:pt x="552" y="6239"/>
                  </a:cubicBezTo>
                  <a:close/>
                  <a:moveTo>
                    <a:pt x="139" y="6546"/>
                  </a:moveTo>
                  <a:lnTo>
                    <a:pt x="139" y="6546"/>
                  </a:lnTo>
                  <a:cubicBezTo>
                    <a:pt x="122" y="6552"/>
                    <a:pt x="106" y="6559"/>
                    <a:pt x="92" y="6566"/>
                  </a:cubicBezTo>
                  <a:cubicBezTo>
                    <a:pt x="109" y="6561"/>
                    <a:pt x="124" y="6554"/>
                    <a:pt x="139" y="6546"/>
                  </a:cubicBezTo>
                  <a:close/>
                  <a:moveTo>
                    <a:pt x="14269" y="1"/>
                  </a:moveTo>
                  <a:cubicBezTo>
                    <a:pt x="14234" y="1"/>
                    <a:pt x="14084" y="27"/>
                    <a:pt x="14049" y="27"/>
                  </a:cubicBezTo>
                  <a:cubicBezTo>
                    <a:pt x="14036" y="27"/>
                    <a:pt x="14039" y="23"/>
                    <a:pt x="14068" y="14"/>
                  </a:cubicBezTo>
                  <a:lnTo>
                    <a:pt x="14068" y="14"/>
                  </a:lnTo>
                  <a:cubicBezTo>
                    <a:pt x="12212" y="449"/>
                    <a:pt x="10470" y="976"/>
                    <a:pt x="8706" y="1640"/>
                  </a:cubicBezTo>
                  <a:cubicBezTo>
                    <a:pt x="8408" y="1755"/>
                    <a:pt x="7240" y="2236"/>
                    <a:pt x="6049" y="2786"/>
                  </a:cubicBezTo>
                  <a:cubicBezTo>
                    <a:pt x="4857" y="3336"/>
                    <a:pt x="3689" y="4069"/>
                    <a:pt x="3208" y="4367"/>
                  </a:cubicBezTo>
                  <a:lnTo>
                    <a:pt x="3116" y="4413"/>
                  </a:lnTo>
                  <a:cubicBezTo>
                    <a:pt x="2864" y="4573"/>
                    <a:pt x="2589" y="4756"/>
                    <a:pt x="2314" y="4940"/>
                  </a:cubicBezTo>
                  <a:cubicBezTo>
                    <a:pt x="2177" y="5031"/>
                    <a:pt x="2039" y="5100"/>
                    <a:pt x="1925" y="5192"/>
                  </a:cubicBezTo>
                  <a:cubicBezTo>
                    <a:pt x="1856" y="5238"/>
                    <a:pt x="1787" y="5283"/>
                    <a:pt x="1741" y="5306"/>
                  </a:cubicBezTo>
                  <a:cubicBezTo>
                    <a:pt x="1741" y="5329"/>
                    <a:pt x="1627" y="5352"/>
                    <a:pt x="1581" y="5375"/>
                  </a:cubicBezTo>
                  <a:cubicBezTo>
                    <a:pt x="1352" y="5490"/>
                    <a:pt x="1146" y="5604"/>
                    <a:pt x="939" y="5742"/>
                  </a:cubicBezTo>
                  <a:cubicBezTo>
                    <a:pt x="1031" y="5696"/>
                    <a:pt x="1123" y="5650"/>
                    <a:pt x="1214" y="5627"/>
                  </a:cubicBezTo>
                  <a:lnTo>
                    <a:pt x="1214" y="5627"/>
                  </a:lnTo>
                  <a:cubicBezTo>
                    <a:pt x="1008" y="5742"/>
                    <a:pt x="779" y="5856"/>
                    <a:pt x="710" y="5925"/>
                  </a:cubicBezTo>
                  <a:cubicBezTo>
                    <a:pt x="506" y="6054"/>
                    <a:pt x="458" y="6097"/>
                    <a:pt x="484" y="6097"/>
                  </a:cubicBezTo>
                  <a:cubicBezTo>
                    <a:pt x="513" y="6097"/>
                    <a:pt x="636" y="6042"/>
                    <a:pt x="733" y="5994"/>
                  </a:cubicBezTo>
                  <a:cubicBezTo>
                    <a:pt x="758" y="5985"/>
                    <a:pt x="773" y="5982"/>
                    <a:pt x="782" y="5982"/>
                  </a:cubicBezTo>
                  <a:cubicBezTo>
                    <a:pt x="809" y="5982"/>
                    <a:pt x="788" y="6007"/>
                    <a:pt x="811" y="6007"/>
                  </a:cubicBezTo>
                  <a:cubicBezTo>
                    <a:pt x="818" y="6007"/>
                    <a:pt x="828" y="6005"/>
                    <a:pt x="844" y="6000"/>
                  </a:cubicBezTo>
                  <a:lnTo>
                    <a:pt x="844" y="6000"/>
                  </a:lnTo>
                  <a:cubicBezTo>
                    <a:pt x="820" y="6016"/>
                    <a:pt x="790" y="6036"/>
                    <a:pt x="760" y="6056"/>
                  </a:cubicBezTo>
                  <a:lnTo>
                    <a:pt x="760" y="6056"/>
                  </a:lnTo>
                  <a:cubicBezTo>
                    <a:pt x="787" y="6040"/>
                    <a:pt x="815" y="6024"/>
                    <a:pt x="845" y="6008"/>
                  </a:cubicBezTo>
                  <a:lnTo>
                    <a:pt x="845" y="6008"/>
                  </a:lnTo>
                  <a:cubicBezTo>
                    <a:pt x="736" y="6087"/>
                    <a:pt x="600" y="6166"/>
                    <a:pt x="481" y="6246"/>
                  </a:cubicBezTo>
                  <a:cubicBezTo>
                    <a:pt x="545" y="6224"/>
                    <a:pt x="901" y="5988"/>
                    <a:pt x="955" y="5988"/>
                  </a:cubicBezTo>
                  <a:cubicBezTo>
                    <a:pt x="960" y="5988"/>
                    <a:pt x="962" y="5990"/>
                    <a:pt x="962" y="5994"/>
                  </a:cubicBezTo>
                  <a:cubicBezTo>
                    <a:pt x="897" y="6037"/>
                    <a:pt x="581" y="6185"/>
                    <a:pt x="552" y="6239"/>
                  </a:cubicBezTo>
                  <a:lnTo>
                    <a:pt x="552" y="6239"/>
                  </a:lnTo>
                  <a:cubicBezTo>
                    <a:pt x="372" y="6355"/>
                    <a:pt x="265" y="6431"/>
                    <a:pt x="292" y="6431"/>
                  </a:cubicBezTo>
                  <a:cubicBezTo>
                    <a:pt x="308" y="6431"/>
                    <a:pt x="374" y="6402"/>
                    <a:pt x="504" y="6337"/>
                  </a:cubicBezTo>
                  <a:lnTo>
                    <a:pt x="504" y="6337"/>
                  </a:lnTo>
                  <a:cubicBezTo>
                    <a:pt x="430" y="6374"/>
                    <a:pt x="337" y="6424"/>
                    <a:pt x="241" y="6473"/>
                  </a:cubicBezTo>
                  <a:lnTo>
                    <a:pt x="241" y="6473"/>
                  </a:lnTo>
                  <a:cubicBezTo>
                    <a:pt x="253" y="6466"/>
                    <a:pt x="264" y="6459"/>
                    <a:pt x="275" y="6452"/>
                  </a:cubicBezTo>
                  <a:lnTo>
                    <a:pt x="275" y="6452"/>
                  </a:lnTo>
                  <a:cubicBezTo>
                    <a:pt x="206" y="6498"/>
                    <a:pt x="69" y="6544"/>
                    <a:pt x="0" y="6589"/>
                  </a:cubicBezTo>
                  <a:cubicBezTo>
                    <a:pt x="74" y="6557"/>
                    <a:pt x="158" y="6516"/>
                    <a:pt x="241" y="6473"/>
                  </a:cubicBezTo>
                  <a:lnTo>
                    <a:pt x="241" y="6473"/>
                  </a:lnTo>
                  <a:cubicBezTo>
                    <a:pt x="177" y="6512"/>
                    <a:pt x="100" y="6551"/>
                    <a:pt x="23" y="6589"/>
                  </a:cubicBezTo>
                  <a:lnTo>
                    <a:pt x="69" y="6566"/>
                  </a:lnTo>
                  <a:cubicBezTo>
                    <a:pt x="100" y="6556"/>
                    <a:pt x="131" y="6546"/>
                    <a:pt x="162" y="6533"/>
                  </a:cubicBezTo>
                  <a:lnTo>
                    <a:pt x="162" y="6533"/>
                  </a:lnTo>
                  <a:cubicBezTo>
                    <a:pt x="155" y="6538"/>
                    <a:pt x="147" y="6542"/>
                    <a:pt x="139" y="6546"/>
                  </a:cubicBezTo>
                  <a:lnTo>
                    <a:pt x="139" y="6546"/>
                  </a:lnTo>
                  <a:cubicBezTo>
                    <a:pt x="178" y="6532"/>
                    <a:pt x="220" y="6521"/>
                    <a:pt x="252" y="6521"/>
                  </a:cubicBezTo>
                  <a:cubicBezTo>
                    <a:pt x="481" y="6406"/>
                    <a:pt x="664" y="6314"/>
                    <a:pt x="779" y="6246"/>
                  </a:cubicBezTo>
                  <a:cubicBezTo>
                    <a:pt x="985" y="6131"/>
                    <a:pt x="1191" y="6017"/>
                    <a:pt x="1398" y="5902"/>
                  </a:cubicBezTo>
                  <a:cubicBezTo>
                    <a:pt x="1512" y="5856"/>
                    <a:pt x="1604" y="5810"/>
                    <a:pt x="1718" y="5765"/>
                  </a:cubicBezTo>
                  <a:cubicBezTo>
                    <a:pt x="1741" y="5765"/>
                    <a:pt x="1764" y="5742"/>
                    <a:pt x="1810" y="5742"/>
                  </a:cubicBezTo>
                  <a:lnTo>
                    <a:pt x="1833" y="5719"/>
                  </a:lnTo>
                  <a:lnTo>
                    <a:pt x="1879" y="5719"/>
                  </a:lnTo>
                  <a:cubicBezTo>
                    <a:pt x="1879" y="5719"/>
                    <a:pt x="1902" y="5696"/>
                    <a:pt x="1925" y="5696"/>
                  </a:cubicBezTo>
                  <a:lnTo>
                    <a:pt x="2085" y="5581"/>
                  </a:lnTo>
                  <a:cubicBezTo>
                    <a:pt x="2497" y="5329"/>
                    <a:pt x="2933" y="5077"/>
                    <a:pt x="3345" y="4802"/>
                  </a:cubicBezTo>
                  <a:cubicBezTo>
                    <a:pt x="3334" y="4802"/>
                    <a:pt x="3316" y="4808"/>
                    <a:pt x="3311" y="4808"/>
                  </a:cubicBezTo>
                  <a:cubicBezTo>
                    <a:pt x="3305" y="4808"/>
                    <a:pt x="3311" y="4802"/>
                    <a:pt x="3345" y="4779"/>
                  </a:cubicBezTo>
                  <a:cubicBezTo>
                    <a:pt x="3551" y="4619"/>
                    <a:pt x="3757" y="4550"/>
                    <a:pt x="3964" y="4413"/>
                  </a:cubicBezTo>
                  <a:lnTo>
                    <a:pt x="3964" y="4390"/>
                  </a:lnTo>
                  <a:cubicBezTo>
                    <a:pt x="4147" y="4298"/>
                    <a:pt x="4330" y="4184"/>
                    <a:pt x="4514" y="4092"/>
                  </a:cubicBezTo>
                  <a:cubicBezTo>
                    <a:pt x="4834" y="3886"/>
                    <a:pt x="5178" y="3702"/>
                    <a:pt x="5499" y="3542"/>
                  </a:cubicBezTo>
                  <a:cubicBezTo>
                    <a:pt x="5499" y="3542"/>
                    <a:pt x="5499" y="3519"/>
                    <a:pt x="5522" y="3519"/>
                  </a:cubicBezTo>
                  <a:cubicBezTo>
                    <a:pt x="5659" y="3428"/>
                    <a:pt x="5865" y="3336"/>
                    <a:pt x="6072" y="3244"/>
                  </a:cubicBezTo>
                  <a:lnTo>
                    <a:pt x="6163" y="3198"/>
                  </a:lnTo>
                  <a:cubicBezTo>
                    <a:pt x="6186" y="3198"/>
                    <a:pt x="6186" y="3176"/>
                    <a:pt x="6186" y="3176"/>
                  </a:cubicBezTo>
                  <a:cubicBezTo>
                    <a:pt x="6278" y="3130"/>
                    <a:pt x="6369" y="3107"/>
                    <a:pt x="6438" y="3061"/>
                  </a:cubicBezTo>
                  <a:cubicBezTo>
                    <a:pt x="7446" y="2580"/>
                    <a:pt x="8477" y="2099"/>
                    <a:pt x="9646" y="1663"/>
                  </a:cubicBezTo>
                  <a:cubicBezTo>
                    <a:pt x="9875" y="1549"/>
                    <a:pt x="10127" y="1457"/>
                    <a:pt x="10356" y="1366"/>
                  </a:cubicBezTo>
                  <a:cubicBezTo>
                    <a:pt x="10700" y="1251"/>
                    <a:pt x="11158" y="1114"/>
                    <a:pt x="11524" y="1022"/>
                  </a:cubicBezTo>
                  <a:cubicBezTo>
                    <a:pt x="11456" y="976"/>
                    <a:pt x="12280" y="701"/>
                    <a:pt x="12097" y="701"/>
                  </a:cubicBezTo>
                  <a:cubicBezTo>
                    <a:pt x="12349" y="632"/>
                    <a:pt x="12693" y="541"/>
                    <a:pt x="12716" y="518"/>
                  </a:cubicBezTo>
                  <a:cubicBezTo>
                    <a:pt x="12762" y="472"/>
                    <a:pt x="12922" y="380"/>
                    <a:pt x="13541" y="174"/>
                  </a:cubicBezTo>
                  <a:cubicBezTo>
                    <a:pt x="13793" y="105"/>
                    <a:pt x="14159" y="37"/>
                    <a:pt x="14251" y="14"/>
                  </a:cubicBezTo>
                  <a:cubicBezTo>
                    <a:pt x="14280" y="4"/>
                    <a:pt x="14282" y="1"/>
                    <a:pt x="14269" y="1"/>
                  </a:cubicBezTo>
                  <a:close/>
                </a:path>
              </a:pathLst>
            </a:custGeom>
            <a:solidFill>
              <a:srgbClr val="2020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9" name="Google Shape;2699;p66"/>
            <p:cNvSpPr/>
            <p:nvPr/>
          </p:nvSpPr>
          <p:spPr>
            <a:xfrm>
              <a:off x="6020925" y="2612225"/>
              <a:ext cx="63025" cy="85350"/>
            </a:xfrm>
            <a:custGeom>
              <a:avLst/>
              <a:gdLst/>
              <a:ahLst/>
              <a:cxnLst/>
              <a:rect l="l" t="t" r="r" b="b"/>
              <a:pathLst>
                <a:path w="2521" h="3414" extrusionOk="0">
                  <a:moveTo>
                    <a:pt x="1961" y="1"/>
                  </a:moveTo>
                  <a:cubicBezTo>
                    <a:pt x="1792" y="1"/>
                    <a:pt x="1655" y="63"/>
                    <a:pt x="1536" y="142"/>
                  </a:cubicBezTo>
                  <a:cubicBezTo>
                    <a:pt x="1398" y="211"/>
                    <a:pt x="1238" y="303"/>
                    <a:pt x="1123" y="417"/>
                  </a:cubicBezTo>
                  <a:cubicBezTo>
                    <a:pt x="642" y="899"/>
                    <a:pt x="390" y="1517"/>
                    <a:pt x="276" y="1769"/>
                  </a:cubicBezTo>
                  <a:lnTo>
                    <a:pt x="276" y="1815"/>
                  </a:lnTo>
                  <a:cubicBezTo>
                    <a:pt x="161" y="2090"/>
                    <a:pt x="47" y="2411"/>
                    <a:pt x="24" y="2686"/>
                  </a:cubicBezTo>
                  <a:cubicBezTo>
                    <a:pt x="24" y="2777"/>
                    <a:pt x="1" y="2892"/>
                    <a:pt x="1" y="3029"/>
                  </a:cubicBezTo>
                  <a:cubicBezTo>
                    <a:pt x="14" y="2988"/>
                    <a:pt x="28" y="2955"/>
                    <a:pt x="37" y="2926"/>
                  </a:cubicBezTo>
                  <a:lnTo>
                    <a:pt x="37" y="2926"/>
                  </a:lnTo>
                  <a:cubicBezTo>
                    <a:pt x="24" y="3020"/>
                    <a:pt x="24" y="3109"/>
                    <a:pt x="24" y="3167"/>
                  </a:cubicBezTo>
                  <a:cubicBezTo>
                    <a:pt x="33" y="3267"/>
                    <a:pt x="42" y="3302"/>
                    <a:pt x="52" y="3302"/>
                  </a:cubicBezTo>
                  <a:cubicBezTo>
                    <a:pt x="68" y="3302"/>
                    <a:pt x="88" y="3222"/>
                    <a:pt x="115" y="3167"/>
                  </a:cubicBezTo>
                  <a:cubicBezTo>
                    <a:pt x="123" y="3144"/>
                    <a:pt x="128" y="3139"/>
                    <a:pt x="132" y="3139"/>
                  </a:cubicBezTo>
                  <a:cubicBezTo>
                    <a:pt x="136" y="3139"/>
                    <a:pt x="138" y="3142"/>
                    <a:pt x="142" y="3142"/>
                  </a:cubicBezTo>
                  <a:cubicBezTo>
                    <a:pt x="146" y="3142"/>
                    <a:pt x="152" y="3135"/>
                    <a:pt x="161" y="3098"/>
                  </a:cubicBezTo>
                  <a:cubicBezTo>
                    <a:pt x="161" y="3167"/>
                    <a:pt x="161" y="3213"/>
                    <a:pt x="161" y="3281"/>
                  </a:cubicBezTo>
                  <a:cubicBezTo>
                    <a:pt x="161" y="3282"/>
                    <a:pt x="161" y="3283"/>
                    <a:pt x="161" y="3283"/>
                  </a:cubicBezTo>
                  <a:cubicBezTo>
                    <a:pt x="161" y="3283"/>
                    <a:pt x="162" y="3092"/>
                    <a:pt x="179" y="3092"/>
                  </a:cubicBezTo>
                  <a:cubicBezTo>
                    <a:pt x="180" y="3092"/>
                    <a:pt x="182" y="3094"/>
                    <a:pt x="184" y="3098"/>
                  </a:cubicBezTo>
                  <a:cubicBezTo>
                    <a:pt x="161" y="3190"/>
                    <a:pt x="184" y="3258"/>
                    <a:pt x="184" y="3327"/>
                  </a:cubicBezTo>
                  <a:cubicBezTo>
                    <a:pt x="184" y="3305"/>
                    <a:pt x="205" y="3096"/>
                    <a:pt x="207" y="3096"/>
                  </a:cubicBezTo>
                  <a:cubicBezTo>
                    <a:pt x="207" y="3096"/>
                    <a:pt x="207" y="3097"/>
                    <a:pt x="207" y="3098"/>
                  </a:cubicBezTo>
                  <a:cubicBezTo>
                    <a:pt x="207" y="3121"/>
                    <a:pt x="184" y="3304"/>
                    <a:pt x="207" y="3304"/>
                  </a:cubicBezTo>
                  <a:cubicBezTo>
                    <a:pt x="207" y="3304"/>
                    <a:pt x="207" y="3235"/>
                    <a:pt x="207" y="3213"/>
                  </a:cubicBezTo>
                  <a:cubicBezTo>
                    <a:pt x="207" y="3304"/>
                    <a:pt x="230" y="3396"/>
                    <a:pt x="253" y="3396"/>
                  </a:cubicBezTo>
                  <a:cubicBezTo>
                    <a:pt x="253" y="3396"/>
                    <a:pt x="255" y="3398"/>
                    <a:pt x="259" y="3398"/>
                  </a:cubicBezTo>
                  <a:cubicBezTo>
                    <a:pt x="265" y="3398"/>
                    <a:pt x="276" y="3388"/>
                    <a:pt x="276" y="3327"/>
                  </a:cubicBezTo>
                  <a:cubicBezTo>
                    <a:pt x="276" y="3373"/>
                    <a:pt x="276" y="3396"/>
                    <a:pt x="276" y="3396"/>
                  </a:cubicBezTo>
                  <a:cubicBezTo>
                    <a:pt x="276" y="3407"/>
                    <a:pt x="287" y="3413"/>
                    <a:pt x="299" y="3413"/>
                  </a:cubicBezTo>
                  <a:cubicBezTo>
                    <a:pt x="310" y="3413"/>
                    <a:pt x="321" y="3407"/>
                    <a:pt x="321" y="3396"/>
                  </a:cubicBezTo>
                  <a:lnTo>
                    <a:pt x="321" y="3396"/>
                  </a:lnTo>
                  <a:cubicBezTo>
                    <a:pt x="321" y="3404"/>
                    <a:pt x="316" y="3406"/>
                    <a:pt x="310" y="3406"/>
                  </a:cubicBezTo>
                  <a:cubicBezTo>
                    <a:pt x="308" y="3406"/>
                    <a:pt x="306" y="3406"/>
                    <a:pt x="304" y="3406"/>
                  </a:cubicBezTo>
                  <a:lnTo>
                    <a:pt x="304" y="3406"/>
                  </a:lnTo>
                  <a:cubicBezTo>
                    <a:pt x="310" y="3405"/>
                    <a:pt x="316" y="3402"/>
                    <a:pt x="321" y="3396"/>
                  </a:cubicBezTo>
                  <a:lnTo>
                    <a:pt x="321" y="3396"/>
                  </a:lnTo>
                  <a:cubicBezTo>
                    <a:pt x="321" y="3396"/>
                    <a:pt x="321" y="3396"/>
                    <a:pt x="321" y="3396"/>
                  </a:cubicBezTo>
                  <a:cubicBezTo>
                    <a:pt x="321" y="3396"/>
                    <a:pt x="321" y="3373"/>
                    <a:pt x="321" y="3373"/>
                  </a:cubicBezTo>
                  <a:cubicBezTo>
                    <a:pt x="321" y="3373"/>
                    <a:pt x="321" y="3350"/>
                    <a:pt x="344" y="3327"/>
                  </a:cubicBezTo>
                  <a:cubicBezTo>
                    <a:pt x="344" y="3281"/>
                    <a:pt x="344" y="3258"/>
                    <a:pt x="344" y="3235"/>
                  </a:cubicBezTo>
                  <a:cubicBezTo>
                    <a:pt x="344" y="3121"/>
                    <a:pt x="367" y="3029"/>
                    <a:pt x="390" y="2915"/>
                  </a:cubicBezTo>
                  <a:lnTo>
                    <a:pt x="413" y="2754"/>
                  </a:lnTo>
                  <a:lnTo>
                    <a:pt x="436" y="2709"/>
                  </a:lnTo>
                  <a:cubicBezTo>
                    <a:pt x="436" y="2709"/>
                    <a:pt x="436" y="2709"/>
                    <a:pt x="436" y="2686"/>
                  </a:cubicBezTo>
                  <a:lnTo>
                    <a:pt x="459" y="2594"/>
                  </a:lnTo>
                  <a:cubicBezTo>
                    <a:pt x="528" y="2388"/>
                    <a:pt x="596" y="2182"/>
                    <a:pt x="665" y="1975"/>
                  </a:cubicBezTo>
                  <a:lnTo>
                    <a:pt x="665" y="1975"/>
                  </a:lnTo>
                  <a:cubicBezTo>
                    <a:pt x="665" y="1975"/>
                    <a:pt x="659" y="1981"/>
                    <a:pt x="657" y="1981"/>
                  </a:cubicBezTo>
                  <a:cubicBezTo>
                    <a:pt x="654" y="1981"/>
                    <a:pt x="654" y="1975"/>
                    <a:pt x="665" y="1952"/>
                  </a:cubicBezTo>
                  <a:cubicBezTo>
                    <a:pt x="688" y="1861"/>
                    <a:pt x="757" y="1769"/>
                    <a:pt x="803" y="1678"/>
                  </a:cubicBezTo>
                  <a:lnTo>
                    <a:pt x="780" y="1655"/>
                  </a:lnTo>
                  <a:cubicBezTo>
                    <a:pt x="826" y="1586"/>
                    <a:pt x="871" y="1494"/>
                    <a:pt x="940" y="1425"/>
                  </a:cubicBezTo>
                  <a:cubicBezTo>
                    <a:pt x="1009" y="1265"/>
                    <a:pt x="1100" y="1128"/>
                    <a:pt x="1192" y="990"/>
                  </a:cubicBezTo>
                  <a:cubicBezTo>
                    <a:pt x="1192" y="990"/>
                    <a:pt x="1192" y="990"/>
                    <a:pt x="1192" y="967"/>
                  </a:cubicBezTo>
                  <a:cubicBezTo>
                    <a:pt x="1238" y="921"/>
                    <a:pt x="1284" y="853"/>
                    <a:pt x="1352" y="784"/>
                  </a:cubicBezTo>
                  <a:lnTo>
                    <a:pt x="1375" y="738"/>
                  </a:lnTo>
                  <a:lnTo>
                    <a:pt x="1398" y="738"/>
                  </a:lnTo>
                  <a:cubicBezTo>
                    <a:pt x="1421" y="692"/>
                    <a:pt x="1444" y="669"/>
                    <a:pt x="1467" y="647"/>
                  </a:cubicBezTo>
                  <a:cubicBezTo>
                    <a:pt x="1608" y="525"/>
                    <a:pt x="1839" y="386"/>
                    <a:pt x="1970" y="386"/>
                  </a:cubicBezTo>
                  <a:cubicBezTo>
                    <a:pt x="1987" y="386"/>
                    <a:pt x="2003" y="389"/>
                    <a:pt x="2017" y="394"/>
                  </a:cubicBezTo>
                  <a:cubicBezTo>
                    <a:pt x="2063" y="394"/>
                    <a:pt x="2109" y="486"/>
                    <a:pt x="2131" y="601"/>
                  </a:cubicBezTo>
                  <a:cubicBezTo>
                    <a:pt x="2154" y="715"/>
                    <a:pt x="2154" y="853"/>
                    <a:pt x="2154" y="990"/>
                  </a:cubicBezTo>
                  <a:cubicBezTo>
                    <a:pt x="2154" y="1128"/>
                    <a:pt x="2131" y="1242"/>
                    <a:pt x="2131" y="1357"/>
                  </a:cubicBezTo>
                  <a:cubicBezTo>
                    <a:pt x="2086" y="1517"/>
                    <a:pt x="2017" y="1723"/>
                    <a:pt x="1971" y="1884"/>
                  </a:cubicBezTo>
                  <a:cubicBezTo>
                    <a:pt x="2035" y="1884"/>
                    <a:pt x="1942" y="2235"/>
                    <a:pt x="1981" y="2235"/>
                  </a:cubicBezTo>
                  <a:cubicBezTo>
                    <a:pt x="1985" y="2235"/>
                    <a:pt x="1989" y="2233"/>
                    <a:pt x="1994" y="2227"/>
                  </a:cubicBezTo>
                  <a:lnTo>
                    <a:pt x="1994" y="2227"/>
                  </a:lnTo>
                  <a:cubicBezTo>
                    <a:pt x="1971" y="2342"/>
                    <a:pt x="1902" y="2502"/>
                    <a:pt x="1925" y="2502"/>
                  </a:cubicBezTo>
                  <a:cubicBezTo>
                    <a:pt x="1948" y="2548"/>
                    <a:pt x="1971" y="2640"/>
                    <a:pt x="1879" y="2938"/>
                  </a:cubicBezTo>
                  <a:cubicBezTo>
                    <a:pt x="1834" y="3052"/>
                    <a:pt x="1719" y="3213"/>
                    <a:pt x="1719" y="3258"/>
                  </a:cubicBezTo>
                  <a:cubicBezTo>
                    <a:pt x="1716" y="3269"/>
                    <a:pt x="1715" y="3273"/>
                    <a:pt x="1717" y="3273"/>
                  </a:cubicBezTo>
                  <a:cubicBezTo>
                    <a:pt x="1725" y="3273"/>
                    <a:pt x="1775" y="3189"/>
                    <a:pt x="1788" y="3189"/>
                  </a:cubicBezTo>
                  <a:lnTo>
                    <a:pt x="1788" y="3189"/>
                  </a:lnTo>
                  <a:cubicBezTo>
                    <a:pt x="1792" y="3189"/>
                    <a:pt x="1792" y="3195"/>
                    <a:pt x="1788" y="3213"/>
                  </a:cubicBezTo>
                  <a:cubicBezTo>
                    <a:pt x="2017" y="2777"/>
                    <a:pt x="2154" y="2388"/>
                    <a:pt x="2292" y="1952"/>
                  </a:cubicBezTo>
                  <a:cubicBezTo>
                    <a:pt x="2338" y="1746"/>
                    <a:pt x="2406" y="1517"/>
                    <a:pt x="2452" y="1311"/>
                  </a:cubicBezTo>
                  <a:cubicBezTo>
                    <a:pt x="2475" y="1082"/>
                    <a:pt x="2521" y="853"/>
                    <a:pt x="2498" y="578"/>
                  </a:cubicBezTo>
                  <a:cubicBezTo>
                    <a:pt x="2498" y="532"/>
                    <a:pt x="2475" y="463"/>
                    <a:pt x="2429" y="349"/>
                  </a:cubicBezTo>
                  <a:cubicBezTo>
                    <a:pt x="2406" y="303"/>
                    <a:pt x="2383" y="234"/>
                    <a:pt x="2315" y="165"/>
                  </a:cubicBezTo>
                  <a:cubicBezTo>
                    <a:pt x="2292" y="120"/>
                    <a:pt x="2246" y="97"/>
                    <a:pt x="2200" y="74"/>
                  </a:cubicBezTo>
                  <a:cubicBezTo>
                    <a:pt x="2154" y="51"/>
                    <a:pt x="2086" y="28"/>
                    <a:pt x="2040" y="5"/>
                  </a:cubicBezTo>
                  <a:cubicBezTo>
                    <a:pt x="2013" y="2"/>
                    <a:pt x="1986" y="1"/>
                    <a:pt x="1961" y="1"/>
                  </a:cubicBezTo>
                  <a:close/>
                </a:path>
              </a:pathLst>
            </a:custGeom>
            <a:solidFill>
              <a:srgbClr val="2020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0" name="Google Shape;2700;p66"/>
            <p:cNvSpPr/>
            <p:nvPr/>
          </p:nvSpPr>
          <p:spPr>
            <a:xfrm>
              <a:off x="6063325" y="2594000"/>
              <a:ext cx="72750" cy="86525"/>
            </a:xfrm>
            <a:custGeom>
              <a:avLst/>
              <a:gdLst/>
              <a:ahLst/>
              <a:cxnLst/>
              <a:rect l="l" t="t" r="r" b="b"/>
              <a:pathLst>
                <a:path w="2910" h="3461" extrusionOk="0">
                  <a:moveTo>
                    <a:pt x="206" y="3002"/>
                  </a:moveTo>
                  <a:lnTo>
                    <a:pt x="206" y="3002"/>
                  </a:lnTo>
                  <a:cubicBezTo>
                    <a:pt x="201" y="3014"/>
                    <a:pt x="195" y="3033"/>
                    <a:pt x="190" y="3055"/>
                  </a:cubicBezTo>
                  <a:lnTo>
                    <a:pt x="190" y="3055"/>
                  </a:lnTo>
                  <a:cubicBezTo>
                    <a:pt x="194" y="3024"/>
                    <a:pt x="199" y="3002"/>
                    <a:pt x="206" y="3002"/>
                  </a:cubicBezTo>
                  <a:close/>
                  <a:moveTo>
                    <a:pt x="275" y="3346"/>
                  </a:moveTo>
                  <a:lnTo>
                    <a:pt x="292" y="3414"/>
                  </a:lnTo>
                  <a:lnTo>
                    <a:pt x="292" y="3414"/>
                  </a:lnTo>
                  <a:cubicBezTo>
                    <a:pt x="285" y="3397"/>
                    <a:pt x="275" y="3376"/>
                    <a:pt x="275" y="3346"/>
                  </a:cubicBezTo>
                  <a:close/>
                  <a:moveTo>
                    <a:pt x="2635" y="1"/>
                  </a:moveTo>
                  <a:cubicBezTo>
                    <a:pt x="2612" y="24"/>
                    <a:pt x="2566" y="24"/>
                    <a:pt x="2497" y="24"/>
                  </a:cubicBezTo>
                  <a:cubicBezTo>
                    <a:pt x="2452" y="47"/>
                    <a:pt x="2406" y="47"/>
                    <a:pt x="2360" y="70"/>
                  </a:cubicBezTo>
                  <a:cubicBezTo>
                    <a:pt x="2314" y="70"/>
                    <a:pt x="2268" y="92"/>
                    <a:pt x="2223" y="115"/>
                  </a:cubicBezTo>
                  <a:cubicBezTo>
                    <a:pt x="1971" y="207"/>
                    <a:pt x="1718" y="367"/>
                    <a:pt x="1466" y="574"/>
                  </a:cubicBezTo>
                  <a:cubicBezTo>
                    <a:pt x="985" y="986"/>
                    <a:pt x="596" y="1513"/>
                    <a:pt x="458" y="1719"/>
                  </a:cubicBezTo>
                  <a:lnTo>
                    <a:pt x="435" y="1765"/>
                  </a:lnTo>
                  <a:cubicBezTo>
                    <a:pt x="252" y="1994"/>
                    <a:pt x="115" y="2338"/>
                    <a:pt x="46" y="2567"/>
                  </a:cubicBezTo>
                  <a:cubicBezTo>
                    <a:pt x="46" y="2636"/>
                    <a:pt x="23" y="2681"/>
                    <a:pt x="0" y="2750"/>
                  </a:cubicBezTo>
                  <a:cubicBezTo>
                    <a:pt x="0" y="2819"/>
                    <a:pt x="0" y="2865"/>
                    <a:pt x="0" y="2933"/>
                  </a:cubicBezTo>
                  <a:cubicBezTo>
                    <a:pt x="12" y="2909"/>
                    <a:pt x="24" y="2885"/>
                    <a:pt x="33" y="2861"/>
                  </a:cubicBezTo>
                  <a:lnTo>
                    <a:pt x="33" y="2861"/>
                  </a:lnTo>
                  <a:cubicBezTo>
                    <a:pt x="15" y="2952"/>
                    <a:pt x="0" y="3034"/>
                    <a:pt x="0" y="3071"/>
                  </a:cubicBezTo>
                  <a:cubicBezTo>
                    <a:pt x="10" y="3178"/>
                    <a:pt x="20" y="3215"/>
                    <a:pt x="31" y="3215"/>
                  </a:cubicBezTo>
                  <a:cubicBezTo>
                    <a:pt x="47" y="3215"/>
                    <a:pt x="65" y="3147"/>
                    <a:pt x="92" y="3094"/>
                  </a:cubicBezTo>
                  <a:cubicBezTo>
                    <a:pt x="99" y="3071"/>
                    <a:pt x="107" y="3066"/>
                    <a:pt x="115" y="3066"/>
                  </a:cubicBezTo>
                  <a:cubicBezTo>
                    <a:pt x="121" y="3066"/>
                    <a:pt x="127" y="3069"/>
                    <a:pt x="133" y="3069"/>
                  </a:cubicBezTo>
                  <a:cubicBezTo>
                    <a:pt x="140" y="3069"/>
                    <a:pt x="148" y="3064"/>
                    <a:pt x="155" y="3043"/>
                  </a:cubicBezTo>
                  <a:lnTo>
                    <a:pt x="155" y="3043"/>
                  </a:lnTo>
                  <a:cubicBezTo>
                    <a:pt x="141" y="3098"/>
                    <a:pt x="158" y="3123"/>
                    <a:pt x="138" y="3185"/>
                  </a:cubicBezTo>
                  <a:cubicBezTo>
                    <a:pt x="139" y="3187"/>
                    <a:pt x="140" y="3187"/>
                    <a:pt x="141" y="3187"/>
                  </a:cubicBezTo>
                  <a:cubicBezTo>
                    <a:pt x="157" y="3187"/>
                    <a:pt x="143" y="3019"/>
                    <a:pt x="173" y="3019"/>
                  </a:cubicBezTo>
                  <a:cubicBezTo>
                    <a:pt x="176" y="3019"/>
                    <a:pt x="179" y="3021"/>
                    <a:pt x="183" y="3025"/>
                  </a:cubicBezTo>
                  <a:cubicBezTo>
                    <a:pt x="161" y="3094"/>
                    <a:pt x="161" y="3163"/>
                    <a:pt x="161" y="3254"/>
                  </a:cubicBezTo>
                  <a:cubicBezTo>
                    <a:pt x="166" y="3243"/>
                    <a:pt x="171" y="3221"/>
                    <a:pt x="174" y="3195"/>
                  </a:cubicBezTo>
                  <a:lnTo>
                    <a:pt x="174" y="3195"/>
                  </a:lnTo>
                  <a:cubicBezTo>
                    <a:pt x="175" y="3213"/>
                    <a:pt x="178" y="3226"/>
                    <a:pt x="183" y="3231"/>
                  </a:cubicBezTo>
                  <a:cubicBezTo>
                    <a:pt x="183" y="3231"/>
                    <a:pt x="206" y="3163"/>
                    <a:pt x="206" y="3117"/>
                  </a:cubicBezTo>
                  <a:cubicBezTo>
                    <a:pt x="206" y="3231"/>
                    <a:pt x="206" y="3300"/>
                    <a:pt x="229" y="3346"/>
                  </a:cubicBezTo>
                  <a:cubicBezTo>
                    <a:pt x="235" y="3351"/>
                    <a:pt x="239" y="3354"/>
                    <a:pt x="242" y="3354"/>
                  </a:cubicBezTo>
                  <a:cubicBezTo>
                    <a:pt x="252" y="3354"/>
                    <a:pt x="252" y="3324"/>
                    <a:pt x="252" y="3254"/>
                  </a:cubicBezTo>
                  <a:cubicBezTo>
                    <a:pt x="252" y="3323"/>
                    <a:pt x="275" y="3415"/>
                    <a:pt x="275" y="3460"/>
                  </a:cubicBezTo>
                  <a:lnTo>
                    <a:pt x="298" y="3438"/>
                  </a:lnTo>
                  <a:cubicBezTo>
                    <a:pt x="298" y="3415"/>
                    <a:pt x="298" y="3392"/>
                    <a:pt x="298" y="3369"/>
                  </a:cubicBezTo>
                  <a:cubicBezTo>
                    <a:pt x="298" y="3277"/>
                    <a:pt x="344" y="3185"/>
                    <a:pt x="344" y="3140"/>
                  </a:cubicBezTo>
                  <a:cubicBezTo>
                    <a:pt x="367" y="2773"/>
                    <a:pt x="573" y="2361"/>
                    <a:pt x="802" y="2017"/>
                  </a:cubicBezTo>
                  <a:cubicBezTo>
                    <a:pt x="779" y="2017"/>
                    <a:pt x="756" y="2017"/>
                    <a:pt x="779" y="1994"/>
                  </a:cubicBezTo>
                  <a:cubicBezTo>
                    <a:pt x="825" y="1880"/>
                    <a:pt x="917" y="1834"/>
                    <a:pt x="962" y="1742"/>
                  </a:cubicBezTo>
                  <a:lnTo>
                    <a:pt x="962" y="1719"/>
                  </a:lnTo>
                  <a:cubicBezTo>
                    <a:pt x="1008" y="1650"/>
                    <a:pt x="1077" y="1582"/>
                    <a:pt x="1146" y="1536"/>
                  </a:cubicBezTo>
                  <a:cubicBezTo>
                    <a:pt x="1260" y="1398"/>
                    <a:pt x="1375" y="1261"/>
                    <a:pt x="1489" y="1146"/>
                  </a:cubicBezTo>
                  <a:cubicBezTo>
                    <a:pt x="1466" y="1146"/>
                    <a:pt x="1466" y="1146"/>
                    <a:pt x="1489" y="1123"/>
                  </a:cubicBezTo>
                  <a:cubicBezTo>
                    <a:pt x="1535" y="1078"/>
                    <a:pt x="1604" y="1009"/>
                    <a:pt x="1673" y="963"/>
                  </a:cubicBezTo>
                  <a:lnTo>
                    <a:pt x="1718" y="917"/>
                  </a:lnTo>
                  <a:cubicBezTo>
                    <a:pt x="1718" y="917"/>
                    <a:pt x="1718" y="917"/>
                    <a:pt x="1718" y="894"/>
                  </a:cubicBezTo>
                  <a:cubicBezTo>
                    <a:pt x="1741" y="871"/>
                    <a:pt x="1787" y="849"/>
                    <a:pt x="1810" y="826"/>
                  </a:cubicBezTo>
                  <a:cubicBezTo>
                    <a:pt x="1902" y="757"/>
                    <a:pt x="1993" y="688"/>
                    <a:pt x="2108" y="597"/>
                  </a:cubicBezTo>
                  <a:lnTo>
                    <a:pt x="2245" y="505"/>
                  </a:lnTo>
                  <a:cubicBezTo>
                    <a:pt x="2291" y="505"/>
                    <a:pt x="2314" y="482"/>
                    <a:pt x="2337" y="482"/>
                  </a:cubicBezTo>
                  <a:cubicBezTo>
                    <a:pt x="2360" y="459"/>
                    <a:pt x="2383" y="436"/>
                    <a:pt x="2406" y="436"/>
                  </a:cubicBezTo>
                  <a:cubicBezTo>
                    <a:pt x="2429" y="436"/>
                    <a:pt x="2452" y="413"/>
                    <a:pt x="2475" y="413"/>
                  </a:cubicBezTo>
                  <a:cubicBezTo>
                    <a:pt x="2497" y="413"/>
                    <a:pt x="2497" y="436"/>
                    <a:pt x="2520" y="482"/>
                  </a:cubicBezTo>
                  <a:cubicBezTo>
                    <a:pt x="2520" y="482"/>
                    <a:pt x="2520" y="505"/>
                    <a:pt x="2543" y="528"/>
                  </a:cubicBezTo>
                  <a:lnTo>
                    <a:pt x="2543" y="619"/>
                  </a:lnTo>
                  <a:cubicBezTo>
                    <a:pt x="2566" y="688"/>
                    <a:pt x="2566" y="757"/>
                    <a:pt x="2566" y="826"/>
                  </a:cubicBezTo>
                  <a:cubicBezTo>
                    <a:pt x="2589" y="940"/>
                    <a:pt x="2589" y="1055"/>
                    <a:pt x="2589" y="1169"/>
                  </a:cubicBezTo>
                  <a:cubicBezTo>
                    <a:pt x="2566" y="1353"/>
                    <a:pt x="2520" y="1559"/>
                    <a:pt x="2475" y="1719"/>
                  </a:cubicBezTo>
                  <a:cubicBezTo>
                    <a:pt x="2477" y="1719"/>
                    <a:pt x="2478" y="1718"/>
                    <a:pt x="2480" y="1718"/>
                  </a:cubicBezTo>
                  <a:cubicBezTo>
                    <a:pt x="2535" y="1718"/>
                    <a:pt x="2463" y="2044"/>
                    <a:pt x="2510" y="2044"/>
                  </a:cubicBezTo>
                  <a:cubicBezTo>
                    <a:pt x="2513" y="2044"/>
                    <a:pt x="2517" y="2042"/>
                    <a:pt x="2520" y="2040"/>
                  </a:cubicBezTo>
                  <a:lnTo>
                    <a:pt x="2520" y="2040"/>
                  </a:lnTo>
                  <a:cubicBezTo>
                    <a:pt x="2475" y="2154"/>
                    <a:pt x="2406" y="2292"/>
                    <a:pt x="2406" y="2315"/>
                  </a:cubicBezTo>
                  <a:cubicBezTo>
                    <a:pt x="2429" y="2361"/>
                    <a:pt x="2475" y="2475"/>
                    <a:pt x="2268" y="2750"/>
                  </a:cubicBezTo>
                  <a:cubicBezTo>
                    <a:pt x="2223" y="2796"/>
                    <a:pt x="2154" y="2865"/>
                    <a:pt x="2085" y="2911"/>
                  </a:cubicBezTo>
                  <a:cubicBezTo>
                    <a:pt x="1993" y="2933"/>
                    <a:pt x="1948" y="2979"/>
                    <a:pt x="1902" y="2979"/>
                  </a:cubicBezTo>
                  <a:cubicBezTo>
                    <a:pt x="1887" y="2989"/>
                    <a:pt x="1888" y="2993"/>
                    <a:pt x="1898" y="2993"/>
                  </a:cubicBezTo>
                  <a:cubicBezTo>
                    <a:pt x="1924" y="2993"/>
                    <a:pt x="2017" y="2966"/>
                    <a:pt x="2043" y="2966"/>
                  </a:cubicBezTo>
                  <a:cubicBezTo>
                    <a:pt x="2053" y="2966"/>
                    <a:pt x="2054" y="2970"/>
                    <a:pt x="2039" y="2979"/>
                  </a:cubicBezTo>
                  <a:cubicBezTo>
                    <a:pt x="2314" y="2842"/>
                    <a:pt x="2452" y="2613"/>
                    <a:pt x="2566" y="2407"/>
                  </a:cubicBezTo>
                  <a:cubicBezTo>
                    <a:pt x="2658" y="2200"/>
                    <a:pt x="2750" y="1971"/>
                    <a:pt x="2795" y="1765"/>
                  </a:cubicBezTo>
                  <a:cubicBezTo>
                    <a:pt x="2841" y="1536"/>
                    <a:pt x="2887" y="1307"/>
                    <a:pt x="2887" y="1101"/>
                  </a:cubicBezTo>
                  <a:cubicBezTo>
                    <a:pt x="2910" y="986"/>
                    <a:pt x="2910" y="871"/>
                    <a:pt x="2910" y="757"/>
                  </a:cubicBezTo>
                  <a:cubicBezTo>
                    <a:pt x="2910" y="688"/>
                    <a:pt x="2910" y="619"/>
                    <a:pt x="2887" y="574"/>
                  </a:cubicBezTo>
                  <a:lnTo>
                    <a:pt x="2887" y="482"/>
                  </a:lnTo>
                  <a:lnTo>
                    <a:pt x="2841" y="344"/>
                  </a:lnTo>
                  <a:cubicBezTo>
                    <a:pt x="2841" y="276"/>
                    <a:pt x="2795" y="161"/>
                    <a:pt x="2750" y="24"/>
                  </a:cubicBezTo>
                  <a:cubicBezTo>
                    <a:pt x="2750" y="1"/>
                    <a:pt x="2750" y="1"/>
                    <a:pt x="2750" y="1"/>
                  </a:cubicBezTo>
                  <a:close/>
                </a:path>
              </a:pathLst>
            </a:custGeom>
            <a:solidFill>
              <a:srgbClr val="2020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1" name="Google Shape;2701;p66"/>
            <p:cNvSpPr/>
            <p:nvPr/>
          </p:nvSpPr>
          <p:spPr>
            <a:xfrm>
              <a:off x="6126975" y="2560225"/>
              <a:ext cx="83000" cy="93725"/>
            </a:xfrm>
            <a:custGeom>
              <a:avLst/>
              <a:gdLst/>
              <a:ahLst/>
              <a:cxnLst/>
              <a:rect l="l" t="t" r="r" b="b"/>
              <a:pathLst>
                <a:path w="3320" h="3749" extrusionOk="0">
                  <a:moveTo>
                    <a:pt x="226" y="3070"/>
                  </a:moveTo>
                  <a:cubicBezTo>
                    <a:pt x="226" y="3100"/>
                    <a:pt x="187" y="3190"/>
                    <a:pt x="166" y="3254"/>
                  </a:cubicBezTo>
                  <a:lnTo>
                    <a:pt x="166" y="3254"/>
                  </a:lnTo>
                  <a:cubicBezTo>
                    <a:pt x="188" y="3174"/>
                    <a:pt x="212" y="3070"/>
                    <a:pt x="226" y="3070"/>
                  </a:cubicBezTo>
                  <a:close/>
                  <a:moveTo>
                    <a:pt x="179" y="3574"/>
                  </a:moveTo>
                  <a:cubicBezTo>
                    <a:pt x="172" y="3605"/>
                    <a:pt x="165" y="3637"/>
                    <a:pt x="158" y="3666"/>
                  </a:cubicBezTo>
                  <a:cubicBezTo>
                    <a:pt x="171" y="3640"/>
                    <a:pt x="176" y="3606"/>
                    <a:pt x="179" y="3574"/>
                  </a:cubicBezTo>
                  <a:close/>
                  <a:moveTo>
                    <a:pt x="2403" y="0"/>
                  </a:moveTo>
                  <a:cubicBezTo>
                    <a:pt x="2311" y="23"/>
                    <a:pt x="2220" y="0"/>
                    <a:pt x="2105" y="46"/>
                  </a:cubicBezTo>
                  <a:lnTo>
                    <a:pt x="1945" y="92"/>
                  </a:lnTo>
                  <a:cubicBezTo>
                    <a:pt x="1899" y="115"/>
                    <a:pt x="1853" y="138"/>
                    <a:pt x="1807" y="183"/>
                  </a:cubicBezTo>
                  <a:cubicBezTo>
                    <a:pt x="1464" y="390"/>
                    <a:pt x="1212" y="687"/>
                    <a:pt x="1005" y="939"/>
                  </a:cubicBezTo>
                  <a:cubicBezTo>
                    <a:pt x="822" y="1191"/>
                    <a:pt x="685" y="1443"/>
                    <a:pt x="593" y="1558"/>
                  </a:cubicBezTo>
                  <a:lnTo>
                    <a:pt x="570" y="1627"/>
                  </a:lnTo>
                  <a:cubicBezTo>
                    <a:pt x="387" y="1902"/>
                    <a:pt x="226" y="2291"/>
                    <a:pt x="135" y="2566"/>
                  </a:cubicBezTo>
                  <a:cubicBezTo>
                    <a:pt x="89" y="2704"/>
                    <a:pt x="66" y="2841"/>
                    <a:pt x="43" y="2956"/>
                  </a:cubicBezTo>
                  <a:cubicBezTo>
                    <a:pt x="66" y="2910"/>
                    <a:pt x="89" y="2864"/>
                    <a:pt x="112" y="2818"/>
                  </a:cubicBezTo>
                  <a:lnTo>
                    <a:pt x="112" y="2818"/>
                  </a:lnTo>
                  <a:cubicBezTo>
                    <a:pt x="66" y="2933"/>
                    <a:pt x="20" y="3070"/>
                    <a:pt x="20" y="3116"/>
                  </a:cubicBezTo>
                  <a:cubicBezTo>
                    <a:pt x="0" y="3245"/>
                    <a:pt x="2" y="3288"/>
                    <a:pt x="16" y="3288"/>
                  </a:cubicBezTo>
                  <a:cubicBezTo>
                    <a:pt x="34" y="3288"/>
                    <a:pt x="73" y="3214"/>
                    <a:pt x="112" y="3162"/>
                  </a:cubicBezTo>
                  <a:cubicBezTo>
                    <a:pt x="120" y="3136"/>
                    <a:pt x="126" y="3133"/>
                    <a:pt x="132" y="3133"/>
                  </a:cubicBezTo>
                  <a:cubicBezTo>
                    <a:pt x="134" y="3133"/>
                    <a:pt x="135" y="3133"/>
                    <a:pt x="138" y="3133"/>
                  </a:cubicBezTo>
                  <a:cubicBezTo>
                    <a:pt x="146" y="3133"/>
                    <a:pt x="158" y="3127"/>
                    <a:pt x="181" y="3070"/>
                  </a:cubicBezTo>
                  <a:lnTo>
                    <a:pt x="181" y="3070"/>
                  </a:lnTo>
                  <a:cubicBezTo>
                    <a:pt x="158" y="3162"/>
                    <a:pt x="135" y="3208"/>
                    <a:pt x="135" y="3299"/>
                  </a:cubicBezTo>
                  <a:cubicBezTo>
                    <a:pt x="135" y="3299"/>
                    <a:pt x="171" y="3082"/>
                    <a:pt x="195" y="3082"/>
                  </a:cubicBezTo>
                  <a:cubicBezTo>
                    <a:pt x="198" y="3082"/>
                    <a:pt x="201" y="3085"/>
                    <a:pt x="204" y="3093"/>
                  </a:cubicBezTo>
                  <a:cubicBezTo>
                    <a:pt x="158" y="3185"/>
                    <a:pt x="158" y="3276"/>
                    <a:pt x="135" y="3345"/>
                  </a:cubicBezTo>
                  <a:cubicBezTo>
                    <a:pt x="141" y="3339"/>
                    <a:pt x="148" y="3318"/>
                    <a:pt x="157" y="3289"/>
                  </a:cubicBezTo>
                  <a:lnTo>
                    <a:pt x="157" y="3289"/>
                  </a:lnTo>
                  <a:cubicBezTo>
                    <a:pt x="153" y="3305"/>
                    <a:pt x="153" y="3317"/>
                    <a:pt x="158" y="3322"/>
                  </a:cubicBezTo>
                  <a:cubicBezTo>
                    <a:pt x="158" y="3325"/>
                    <a:pt x="158" y="3326"/>
                    <a:pt x="158" y="3326"/>
                  </a:cubicBezTo>
                  <a:cubicBezTo>
                    <a:pt x="163" y="3326"/>
                    <a:pt x="183" y="3249"/>
                    <a:pt x="204" y="3208"/>
                  </a:cubicBezTo>
                  <a:lnTo>
                    <a:pt x="204" y="3208"/>
                  </a:lnTo>
                  <a:cubicBezTo>
                    <a:pt x="159" y="3386"/>
                    <a:pt x="143" y="3507"/>
                    <a:pt x="157" y="3507"/>
                  </a:cubicBezTo>
                  <a:cubicBezTo>
                    <a:pt x="164" y="3507"/>
                    <a:pt x="179" y="3471"/>
                    <a:pt x="204" y="3391"/>
                  </a:cubicBezTo>
                  <a:lnTo>
                    <a:pt x="204" y="3391"/>
                  </a:lnTo>
                  <a:cubicBezTo>
                    <a:pt x="204" y="3436"/>
                    <a:pt x="194" y="3500"/>
                    <a:pt x="181" y="3565"/>
                  </a:cubicBezTo>
                  <a:lnTo>
                    <a:pt x="181" y="3565"/>
                  </a:lnTo>
                  <a:lnTo>
                    <a:pt x="181" y="3505"/>
                  </a:lnTo>
                  <a:cubicBezTo>
                    <a:pt x="181" y="3525"/>
                    <a:pt x="181" y="3549"/>
                    <a:pt x="179" y="3574"/>
                  </a:cubicBezTo>
                  <a:lnTo>
                    <a:pt x="179" y="3574"/>
                  </a:lnTo>
                  <a:cubicBezTo>
                    <a:pt x="179" y="3571"/>
                    <a:pt x="180" y="3568"/>
                    <a:pt x="181" y="3565"/>
                  </a:cubicBezTo>
                  <a:lnTo>
                    <a:pt x="181" y="3565"/>
                  </a:lnTo>
                  <a:lnTo>
                    <a:pt x="181" y="3620"/>
                  </a:lnTo>
                  <a:cubicBezTo>
                    <a:pt x="181" y="3609"/>
                    <a:pt x="186" y="3591"/>
                    <a:pt x="192" y="3574"/>
                  </a:cubicBezTo>
                  <a:lnTo>
                    <a:pt x="192" y="3574"/>
                  </a:lnTo>
                  <a:lnTo>
                    <a:pt x="181" y="3620"/>
                  </a:lnTo>
                  <a:cubicBezTo>
                    <a:pt x="204" y="3597"/>
                    <a:pt x="204" y="3574"/>
                    <a:pt x="226" y="3551"/>
                  </a:cubicBezTo>
                  <a:cubicBezTo>
                    <a:pt x="249" y="3437"/>
                    <a:pt x="295" y="3322"/>
                    <a:pt x="318" y="3276"/>
                  </a:cubicBezTo>
                  <a:cubicBezTo>
                    <a:pt x="456" y="2772"/>
                    <a:pt x="685" y="2291"/>
                    <a:pt x="937" y="1856"/>
                  </a:cubicBezTo>
                  <a:cubicBezTo>
                    <a:pt x="937" y="1856"/>
                    <a:pt x="914" y="1856"/>
                    <a:pt x="937" y="1833"/>
                  </a:cubicBezTo>
                  <a:cubicBezTo>
                    <a:pt x="982" y="1695"/>
                    <a:pt x="1074" y="1627"/>
                    <a:pt x="1143" y="1512"/>
                  </a:cubicBezTo>
                  <a:lnTo>
                    <a:pt x="1120" y="1489"/>
                  </a:lnTo>
                  <a:cubicBezTo>
                    <a:pt x="1189" y="1421"/>
                    <a:pt x="1257" y="1329"/>
                    <a:pt x="1326" y="1237"/>
                  </a:cubicBezTo>
                  <a:cubicBezTo>
                    <a:pt x="1464" y="1077"/>
                    <a:pt x="1578" y="917"/>
                    <a:pt x="1716" y="779"/>
                  </a:cubicBezTo>
                  <a:cubicBezTo>
                    <a:pt x="1761" y="710"/>
                    <a:pt x="1853" y="642"/>
                    <a:pt x="1945" y="573"/>
                  </a:cubicBezTo>
                  <a:cubicBezTo>
                    <a:pt x="1968" y="573"/>
                    <a:pt x="1968" y="573"/>
                    <a:pt x="1991" y="550"/>
                  </a:cubicBezTo>
                  <a:cubicBezTo>
                    <a:pt x="1991" y="550"/>
                    <a:pt x="1991" y="550"/>
                    <a:pt x="1991" y="527"/>
                  </a:cubicBezTo>
                  <a:cubicBezTo>
                    <a:pt x="2036" y="504"/>
                    <a:pt x="2082" y="481"/>
                    <a:pt x="2105" y="481"/>
                  </a:cubicBezTo>
                  <a:cubicBezTo>
                    <a:pt x="2174" y="458"/>
                    <a:pt x="2220" y="412"/>
                    <a:pt x="2266" y="412"/>
                  </a:cubicBezTo>
                  <a:cubicBezTo>
                    <a:pt x="2334" y="412"/>
                    <a:pt x="2403" y="390"/>
                    <a:pt x="2472" y="390"/>
                  </a:cubicBezTo>
                  <a:cubicBezTo>
                    <a:pt x="2609" y="390"/>
                    <a:pt x="2701" y="435"/>
                    <a:pt x="2792" y="504"/>
                  </a:cubicBezTo>
                  <a:cubicBezTo>
                    <a:pt x="2953" y="664"/>
                    <a:pt x="2976" y="1008"/>
                    <a:pt x="2930" y="1329"/>
                  </a:cubicBezTo>
                  <a:cubicBezTo>
                    <a:pt x="2907" y="1466"/>
                    <a:pt x="2884" y="1604"/>
                    <a:pt x="2838" y="1718"/>
                  </a:cubicBezTo>
                  <a:cubicBezTo>
                    <a:pt x="2792" y="1925"/>
                    <a:pt x="2632" y="2131"/>
                    <a:pt x="2518" y="2291"/>
                  </a:cubicBezTo>
                  <a:cubicBezTo>
                    <a:pt x="2583" y="2291"/>
                    <a:pt x="2360" y="2661"/>
                    <a:pt x="2414" y="2661"/>
                  </a:cubicBezTo>
                  <a:cubicBezTo>
                    <a:pt x="2417" y="2661"/>
                    <a:pt x="2421" y="2660"/>
                    <a:pt x="2426" y="2658"/>
                  </a:cubicBezTo>
                  <a:lnTo>
                    <a:pt x="2426" y="2658"/>
                  </a:lnTo>
                  <a:cubicBezTo>
                    <a:pt x="2357" y="2772"/>
                    <a:pt x="2243" y="2933"/>
                    <a:pt x="2243" y="2956"/>
                  </a:cubicBezTo>
                  <a:cubicBezTo>
                    <a:pt x="2266" y="3001"/>
                    <a:pt x="2243" y="3116"/>
                    <a:pt x="2059" y="3414"/>
                  </a:cubicBezTo>
                  <a:cubicBezTo>
                    <a:pt x="1991" y="3528"/>
                    <a:pt x="1876" y="3689"/>
                    <a:pt x="1853" y="3735"/>
                  </a:cubicBezTo>
                  <a:cubicBezTo>
                    <a:pt x="1850" y="3745"/>
                    <a:pt x="1850" y="3749"/>
                    <a:pt x="1852" y="3749"/>
                  </a:cubicBezTo>
                  <a:cubicBezTo>
                    <a:pt x="1865" y="3749"/>
                    <a:pt x="1933" y="3652"/>
                    <a:pt x="1946" y="3652"/>
                  </a:cubicBezTo>
                  <a:lnTo>
                    <a:pt x="1946" y="3652"/>
                  </a:lnTo>
                  <a:cubicBezTo>
                    <a:pt x="1948" y="3652"/>
                    <a:pt x="1948" y="3656"/>
                    <a:pt x="1945" y="3666"/>
                  </a:cubicBezTo>
                  <a:cubicBezTo>
                    <a:pt x="2197" y="3253"/>
                    <a:pt x="2518" y="2864"/>
                    <a:pt x="2815" y="2429"/>
                  </a:cubicBezTo>
                  <a:cubicBezTo>
                    <a:pt x="2953" y="2222"/>
                    <a:pt x="3090" y="1970"/>
                    <a:pt x="3182" y="1695"/>
                  </a:cubicBezTo>
                  <a:cubicBezTo>
                    <a:pt x="3251" y="1443"/>
                    <a:pt x="3319" y="1169"/>
                    <a:pt x="3297" y="871"/>
                  </a:cubicBezTo>
                  <a:cubicBezTo>
                    <a:pt x="3297" y="802"/>
                    <a:pt x="3297" y="710"/>
                    <a:pt x="3251" y="596"/>
                  </a:cubicBezTo>
                  <a:cubicBezTo>
                    <a:pt x="3228" y="481"/>
                    <a:pt x="3136" y="321"/>
                    <a:pt x="2976" y="183"/>
                  </a:cubicBezTo>
                  <a:cubicBezTo>
                    <a:pt x="2815" y="46"/>
                    <a:pt x="2609" y="23"/>
                    <a:pt x="2403" y="0"/>
                  </a:cubicBezTo>
                  <a:close/>
                </a:path>
              </a:pathLst>
            </a:custGeom>
            <a:solidFill>
              <a:srgbClr val="2020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2" name="Google Shape;2702;p66"/>
            <p:cNvSpPr/>
            <p:nvPr/>
          </p:nvSpPr>
          <p:spPr>
            <a:xfrm>
              <a:off x="6197350" y="2556050"/>
              <a:ext cx="83650" cy="68925"/>
            </a:xfrm>
            <a:custGeom>
              <a:avLst/>
              <a:gdLst/>
              <a:ahLst/>
              <a:cxnLst/>
              <a:rect l="l" t="t" r="r" b="b"/>
              <a:pathLst>
                <a:path w="3346" h="2757" extrusionOk="0">
                  <a:moveTo>
                    <a:pt x="2836" y="1"/>
                  </a:moveTo>
                  <a:cubicBezTo>
                    <a:pt x="2784" y="1"/>
                    <a:pt x="2738" y="7"/>
                    <a:pt x="2681" y="7"/>
                  </a:cubicBezTo>
                  <a:lnTo>
                    <a:pt x="2727" y="7"/>
                  </a:lnTo>
                  <a:cubicBezTo>
                    <a:pt x="2498" y="7"/>
                    <a:pt x="2269" y="75"/>
                    <a:pt x="2062" y="190"/>
                  </a:cubicBezTo>
                  <a:cubicBezTo>
                    <a:pt x="1879" y="305"/>
                    <a:pt x="1719" y="442"/>
                    <a:pt x="1558" y="579"/>
                  </a:cubicBezTo>
                  <a:cubicBezTo>
                    <a:pt x="1283" y="831"/>
                    <a:pt x="1054" y="1084"/>
                    <a:pt x="940" y="1221"/>
                  </a:cubicBezTo>
                  <a:lnTo>
                    <a:pt x="917" y="1244"/>
                  </a:lnTo>
                  <a:cubicBezTo>
                    <a:pt x="734" y="1450"/>
                    <a:pt x="527" y="1725"/>
                    <a:pt x="390" y="1908"/>
                  </a:cubicBezTo>
                  <a:cubicBezTo>
                    <a:pt x="344" y="1977"/>
                    <a:pt x="275" y="2069"/>
                    <a:pt x="207" y="2160"/>
                  </a:cubicBezTo>
                  <a:cubicBezTo>
                    <a:pt x="252" y="2137"/>
                    <a:pt x="298" y="2115"/>
                    <a:pt x="321" y="2092"/>
                  </a:cubicBezTo>
                  <a:lnTo>
                    <a:pt x="321" y="2092"/>
                  </a:lnTo>
                  <a:cubicBezTo>
                    <a:pt x="252" y="2160"/>
                    <a:pt x="184" y="2252"/>
                    <a:pt x="161" y="2275"/>
                  </a:cubicBezTo>
                  <a:cubicBezTo>
                    <a:pt x="81" y="2367"/>
                    <a:pt x="69" y="2395"/>
                    <a:pt x="89" y="2395"/>
                  </a:cubicBezTo>
                  <a:cubicBezTo>
                    <a:pt x="109" y="2395"/>
                    <a:pt x="161" y="2367"/>
                    <a:pt x="207" y="2344"/>
                  </a:cubicBezTo>
                  <a:cubicBezTo>
                    <a:pt x="217" y="2340"/>
                    <a:pt x="225" y="2339"/>
                    <a:pt x="231" y="2339"/>
                  </a:cubicBezTo>
                  <a:cubicBezTo>
                    <a:pt x="250" y="2339"/>
                    <a:pt x="250" y="2352"/>
                    <a:pt x="258" y="2352"/>
                  </a:cubicBezTo>
                  <a:cubicBezTo>
                    <a:pt x="264" y="2352"/>
                    <a:pt x="274" y="2345"/>
                    <a:pt x="298" y="2321"/>
                  </a:cubicBezTo>
                  <a:lnTo>
                    <a:pt x="298" y="2321"/>
                  </a:lnTo>
                  <a:cubicBezTo>
                    <a:pt x="252" y="2389"/>
                    <a:pt x="230" y="2412"/>
                    <a:pt x="161" y="2458"/>
                  </a:cubicBezTo>
                  <a:cubicBezTo>
                    <a:pt x="162" y="2460"/>
                    <a:pt x="164" y="2460"/>
                    <a:pt x="166" y="2460"/>
                  </a:cubicBezTo>
                  <a:cubicBezTo>
                    <a:pt x="195" y="2460"/>
                    <a:pt x="292" y="2336"/>
                    <a:pt x="300" y="2336"/>
                  </a:cubicBezTo>
                  <a:lnTo>
                    <a:pt x="300" y="2336"/>
                  </a:lnTo>
                  <a:cubicBezTo>
                    <a:pt x="301" y="2336"/>
                    <a:pt x="301" y="2339"/>
                    <a:pt x="298" y="2344"/>
                  </a:cubicBezTo>
                  <a:cubicBezTo>
                    <a:pt x="252" y="2389"/>
                    <a:pt x="207" y="2458"/>
                    <a:pt x="161" y="2504"/>
                  </a:cubicBezTo>
                  <a:cubicBezTo>
                    <a:pt x="182" y="2504"/>
                    <a:pt x="326" y="2342"/>
                    <a:pt x="342" y="2342"/>
                  </a:cubicBezTo>
                  <a:cubicBezTo>
                    <a:pt x="344" y="2342"/>
                    <a:pt x="344" y="2342"/>
                    <a:pt x="344" y="2344"/>
                  </a:cubicBezTo>
                  <a:cubicBezTo>
                    <a:pt x="321" y="2389"/>
                    <a:pt x="184" y="2481"/>
                    <a:pt x="184" y="2504"/>
                  </a:cubicBezTo>
                  <a:cubicBezTo>
                    <a:pt x="184" y="2504"/>
                    <a:pt x="252" y="2458"/>
                    <a:pt x="275" y="2435"/>
                  </a:cubicBezTo>
                  <a:lnTo>
                    <a:pt x="275" y="2435"/>
                  </a:lnTo>
                  <a:cubicBezTo>
                    <a:pt x="165" y="2546"/>
                    <a:pt x="87" y="2634"/>
                    <a:pt x="109" y="2634"/>
                  </a:cubicBezTo>
                  <a:cubicBezTo>
                    <a:pt x="119" y="2634"/>
                    <a:pt x="149" y="2616"/>
                    <a:pt x="207" y="2573"/>
                  </a:cubicBezTo>
                  <a:lnTo>
                    <a:pt x="207" y="2573"/>
                  </a:lnTo>
                  <a:cubicBezTo>
                    <a:pt x="174" y="2621"/>
                    <a:pt x="107" y="2659"/>
                    <a:pt x="55" y="2701"/>
                  </a:cubicBezTo>
                  <a:lnTo>
                    <a:pt x="55" y="2701"/>
                  </a:lnTo>
                  <a:lnTo>
                    <a:pt x="0" y="2733"/>
                  </a:lnTo>
                  <a:lnTo>
                    <a:pt x="19" y="2733"/>
                  </a:lnTo>
                  <a:cubicBezTo>
                    <a:pt x="12" y="2741"/>
                    <a:pt x="6" y="2748"/>
                    <a:pt x="0" y="2756"/>
                  </a:cubicBezTo>
                  <a:cubicBezTo>
                    <a:pt x="23" y="2733"/>
                    <a:pt x="92" y="2687"/>
                    <a:pt x="115" y="2664"/>
                  </a:cubicBezTo>
                  <a:lnTo>
                    <a:pt x="115" y="2664"/>
                  </a:lnTo>
                  <a:lnTo>
                    <a:pt x="46" y="2733"/>
                  </a:lnTo>
                  <a:cubicBezTo>
                    <a:pt x="69" y="2733"/>
                    <a:pt x="92" y="2710"/>
                    <a:pt x="115" y="2710"/>
                  </a:cubicBezTo>
                  <a:cubicBezTo>
                    <a:pt x="230" y="2641"/>
                    <a:pt x="298" y="2596"/>
                    <a:pt x="344" y="2550"/>
                  </a:cubicBezTo>
                  <a:cubicBezTo>
                    <a:pt x="688" y="2229"/>
                    <a:pt x="963" y="1885"/>
                    <a:pt x="1238" y="1542"/>
                  </a:cubicBezTo>
                  <a:lnTo>
                    <a:pt x="1238" y="1542"/>
                  </a:lnTo>
                  <a:cubicBezTo>
                    <a:pt x="1238" y="1542"/>
                    <a:pt x="1232" y="1547"/>
                    <a:pt x="1229" y="1547"/>
                  </a:cubicBezTo>
                  <a:cubicBezTo>
                    <a:pt x="1226" y="1547"/>
                    <a:pt x="1226" y="1542"/>
                    <a:pt x="1238" y="1519"/>
                  </a:cubicBezTo>
                  <a:cubicBezTo>
                    <a:pt x="1306" y="1427"/>
                    <a:pt x="1398" y="1381"/>
                    <a:pt x="1467" y="1290"/>
                  </a:cubicBezTo>
                  <a:lnTo>
                    <a:pt x="1444" y="1290"/>
                  </a:lnTo>
                  <a:cubicBezTo>
                    <a:pt x="1513" y="1221"/>
                    <a:pt x="1581" y="1152"/>
                    <a:pt x="1650" y="1106"/>
                  </a:cubicBezTo>
                  <a:cubicBezTo>
                    <a:pt x="1765" y="969"/>
                    <a:pt x="1879" y="854"/>
                    <a:pt x="2017" y="763"/>
                  </a:cubicBezTo>
                  <a:cubicBezTo>
                    <a:pt x="1994" y="763"/>
                    <a:pt x="1994" y="740"/>
                    <a:pt x="2017" y="740"/>
                  </a:cubicBezTo>
                  <a:cubicBezTo>
                    <a:pt x="2062" y="694"/>
                    <a:pt x="2131" y="648"/>
                    <a:pt x="2223" y="602"/>
                  </a:cubicBezTo>
                  <a:lnTo>
                    <a:pt x="2246" y="579"/>
                  </a:lnTo>
                  <a:cubicBezTo>
                    <a:pt x="2246" y="557"/>
                    <a:pt x="2246" y="557"/>
                    <a:pt x="2246" y="557"/>
                  </a:cubicBezTo>
                  <a:cubicBezTo>
                    <a:pt x="2292" y="534"/>
                    <a:pt x="2314" y="511"/>
                    <a:pt x="2360" y="511"/>
                  </a:cubicBezTo>
                  <a:cubicBezTo>
                    <a:pt x="2452" y="442"/>
                    <a:pt x="2566" y="419"/>
                    <a:pt x="2681" y="396"/>
                  </a:cubicBezTo>
                  <a:lnTo>
                    <a:pt x="2727" y="396"/>
                  </a:lnTo>
                  <a:cubicBezTo>
                    <a:pt x="2799" y="386"/>
                    <a:pt x="2852" y="376"/>
                    <a:pt x="2891" y="376"/>
                  </a:cubicBezTo>
                  <a:cubicBezTo>
                    <a:pt x="2940" y="376"/>
                    <a:pt x="2966" y="391"/>
                    <a:pt x="2979" y="442"/>
                  </a:cubicBezTo>
                  <a:cubicBezTo>
                    <a:pt x="2979" y="488"/>
                    <a:pt x="2956" y="579"/>
                    <a:pt x="2933" y="671"/>
                  </a:cubicBezTo>
                  <a:cubicBezTo>
                    <a:pt x="2887" y="740"/>
                    <a:pt x="2841" y="831"/>
                    <a:pt x="2796" y="923"/>
                  </a:cubicBezTo>
                  <a:cubicBezTo>
                    <a:pt x="2750" y="1015"/>
                    <a:pt x="2704" y="1129"/>
                    <a:pt x="2635" y="1221"/>
                  </a:cubicBezTo>
                  <a:cubicBezTo>
                    <a:pt x="2544" y="1336"/>
                    <a:pt x="2383" y="1496"/>
                    <a:pt x="2269" y="1610"/>
                  </a:cubicBezTo>
                  <a:cubicBezTo>
                    <a:pt x="2335" y="1633"/>
                    <a:pt x="2082" y="1910"/>
                    <a:pt x="2145" y="1910"/>
                  </a:cubicBezTo>
                  <a:cubicBezTo>
                    <a:pt x="2148" y="1910"/>
                    <a:pt x="2151" y="1909"/>
                    <a:pt x="2154" y="1908"/>
                  </a:cubicBezTo>
                  <a:lnTo>
                    <a:pt x="2154" y="1908"/>
                  </a:lnTo>
                  <a:cubicBezTo>
                    <a:pt x="2085" y="2000"/>
                    <a:pt x="1948" y="2092"/>
                    <a:pt x="1948" y="2115"/>
                  </a:cubicBezTo>
                  <a:cubicBezTo>
                    <a:pt x="1971" y="2160"/>
                    <a:pt x="1948" y="2275"/>
                    <a:pt x="1696" y="2481"/>
                  </a:cubicBezTo>
                  <a:cubicBezTo>
                    <a:pt x="1604" y="2550"/>
                    <a:pt x="1421" y="2619"/>
                    <a:pt x="1375" y="2641"/>
                  </a:cubicBezTo>
                  <a:cubicBezTo>
                    <a:pt x="1361" y="2651"/>
                    <a:pt x="1360" y="2655"/>
                    <a:pt x="1368" y="2655"/>
                  </a:cubicBezTo>
                  <a:cubicBezTo>
                    <a:pt x="1390" y="2655"/>
                    <a:pt x="1474" y="2628"/>
                    <a:pt x="1496" y="2628"/>
                  </a:cubicBezTo>
                  <a:cubicBezTo>
                    <a:pt x="1504" y="2628"/>
                    <a:pt x="1504" y="2632"/>
                    <a:pt x="1490" y="2641"/>
                  </a:cubicBezTo>
                  <a:cubicBezTo>
                    <a:pt x="1925" y="2412"/>
                    <a:pt x="2223" y="2115"/>
                    <a:pt x="2521" y="1817"/>
                  </a:cubicBezTo>
                  <a:cubicBezTo>
                    <a:pt x="2681" y="1656"/>
                    <a:pt x="2818" y="1496"/>
                    <a:pt x="2933" y="1313"/>
                  </a:cubicBezTo>
                  <a:cubicBezTo>
                    <a:pt x="3071" y="1129"/>
                    <a:pt x="3208" y="946"/>
                    <a:pt x="3300" y="694"/>
                  </a:cubicBezTo>
                  <a:cubicBezTo>
                    <a:pt x="3300" y="671"/>
                    <a:pt x="3323" y="625"/>
                    <a:pt x="3323" y="557"/>
                  </a:cubicBezTo>
                  <a:cubicBezTo>
                    <a:pt x="3345" y="511"/>
                    <a:pt x="3345" y="396"/>
                    <a:pt x="3300" y="282"/>
                  </a:cubicBezTo>
                  <a:cubicBezTo>
                    <a:pt x="3277" y="167"/>
                    <a:pt x="3162" y="53"/>
                    <a:pt x="3025" y="30"/>
                  </a:cubicBezTo>
                  <a:cubicBezTo>
                    <a:pt x="2945" y="7"/>
                    <a:pt x="2887" y="1"/>
                    <a:pt x="2836" y="1"/>
                  </a:cubicBezTo>
                  <a:close/>
                </a:path>
              </a:pathLst>
            </a:custGeom>
            <a:solidFill>
              <a:srgbClr val="2020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3" name="Google Shape;2703;p66"/>
            <p:cNvSpPr/>
            <p:nvPr/>
          </p:nvSpPr>
          <p:spPr>
            <a:xfrm>
              <a:off x="6248325" y="2573725"/>
              <a:ext cx="107125" cy="50925"/>
            </a:xfrm>
            <a:custGeom>
              <a:avLst/>
              <a:gdLst/>
              <a:ahLst/>
              <a:cxnLst/>
              <a:rect l="l" t="t" r="r" b="b"/>
              <a:pathLst>
                <a:path w="4285" h="2037" extrusionOk="0">
                  <a:moveTo>
                    <a:pt x="3399" y="0"/>
                  </a:moveTo>
                  <a:cubicBezTo>
                    <a:pt x="3263" y="0"/>
                    <a:pt x="3138" y="17"/>
                    <a:pt x="3025" y="33"/>
                  </a:cubicBezTo>
                  <a:cubicBezTo>
                    <a:pt x="2704" y="102"/>
                    <a:pt x="2452" y="193"/>
                    <a:pt x="2315" y="262"/>
                  </a:cubicBezTo>
                  <a:lnTo>
                    <a:pt x="2269" y="285"/>
                  </a:lnTo>
                  <a:cubicBezTo>
                    <a:pt x="2177" y="308"/>
                    <a:pt x="2085" y="354"/>
                    <a:pt x="2017" y="399"/>
                  </a:cubicBezTo>
                  <a:cubicBezTo>
                    <a:pt x="2023" y="393"/>
                    <a:pt x="2020" y="390"/>
                    <a:pt x="2011" y="390"/>
                  </a:cubicBezTo>
                  <a:cubicBezTo>
                    <a:pt x="1990" y="390"/>
                    <a:pt x="1935" y="406"/>
                    <a:pt x="1902" y="422"/>
                  </a:cubicBezTo>
                  <a:cubicBezTo>
                    <a:pt x="1856" y="445"/>
                    <a:pt x="1810" y="468"/>
                    <a:pt x="1788" y="491"/>
                  </a:cubicBezTo>
                  <a:cubicBezTo>
                    <a:pt x="1604" y="583"/>
                    <a:pt x="1490" y="697"/>
                    <a:pt x="1375" y="766"/>
                  </a:cubicBezTo>
                  <a:cubicBezTo>
                    <a:pt x="1284" y="858"/>
                    <a:pt x="1192" y="926"/>
                    <a:pt x="1077" y="995"/>
                  </a:cubicBezTo>
                  <a:cubicBezTo>
                    <a:pt x="1123" y="972"/>
                    <a:pt x="1192" y="949"/>
                    <a:pt x="1238" y="949"/>
                  </a:cubicBezTo>
                  <a:cubicBezTo>
                    <a:pt x="1123" y="995"/>
                    <a:pt x="1077" y="1041"/>
                    <a:pt x="963" y="1087"/>
                  </a:cubicBezTo>
                  <a:cubicBezTo>
                    <a:pt x="815" y="1169"/>
                    <a:pt x="844" y="1180"/>
                    <a:pt x="913" y="1180"/>
                  </a:cubicBezTo>
                  <a:cubicBezTo>
                    <a:pt x="941" y="1180"/>
                    <a:pt x="976" y="1178"/>
                    <a:pt x="1009" y="1178"/>
                  </a:cubicBezTo>
                  <a:cubicBezTo>
                    <a:pt x="1019" y="1175"/>
                    <a:pt x="1026" y="1174"/>
                    <a:pt x="1030" y="1174"/>
                  </a:cubicBezTo>
                  <a:cubicBezTo>
                    <a:pt x="1047" y="1174"/>
                    <a:pt x="1027" y="1195"/>
                    <a:pt x="1046" y="1195"/>
                  </a:cubicBezTo>
                  <a:cubicBezTo>
                    <a:pt x="1054" y="1195"/>
                    <a:pt x="1070" y="1190"/>
                    <a:pt x="1100" y="1178"/>
                  </a:cubicBezTo>
                  <a:lnTo>
                    <a:pt x="1100" y="1178"/>
                  </a:lnTo>
                  <a:cubicBezTo>
                    <a:pt x="1032" y="1224"/>
                    <a:pt x="986" y="1224"/>
                    <a:pt x="894" y="1270"/>
                  </a:cubicBezTo>
                  <a:cubicBezTo>
                    <a:pt x="894" y="1272"/>
                    <a:pt x="896" y="1273"/>
                    <a:pt x="898" y="1273"/>
                  </a:cubicBezTo>
                  <a:cubicBezTo>
                    <a:pt x="926" y="1273"/>
                    <a:pt x="1081" y="1192"/>
                    <a:pt x="1103" y="1192"/>
                  </a:cubicBezTo>
                  <a:cubicBezTo>
                    <a:pt x="1107" y="1192"/>
                    <a:pt x="1107" y="1195"/>
                    <a:pt x="1100" y="1201"/>
                  </a:cubicBezTo>
                  <a:cubicBezTo>
                    <a:pt x="1032" y="1224"/>
                    <a:pt x="940" y="1270"/>
                    <a:pt x="848" y="1293"/>
                  </a:cubicBezTo>
                  <a:cubicBezTo>
                    <a:pt x="852" y="1295"/>
                    <a:pt x="858" y="1296"/>
                    <a:pt x="866" y="1296"/>
                  </a:cubicBezTo>
                  <a:cubicBezTo>
                    <a:pt x="931" y="1296"/>
                    <a:pt x="1105" y="1221"/>
                    <a:pt x="1140" y="1221"/>
                  </a:cubicBezTo>
                  <a:cubicBezTo>
                    <a:pt x="1144" y="1221"/>
                    <a:pt x="1146" y="1222"/>
                    <a:pt x="1146" y="1224"/>
                  </a:cubicBezTo>
                  <a:cubicBezTo>
                    <a:pt x="1100" y="1247"/>
                    <a:pt x="894" y="1293"/>
                    <a:pt x="894" y="1316"/>
                  </a:cubicBezTo>
                  <a:cubicBezTo>
                    <a:pt x="894" y="1316"/>
                    <a:pt x="963" y="1293"/>
                    <a:pt x="1009" y="1270"/>
                  </a:cubicBezTo>
                  <a:lnTo>
                    <a:pt x="1009" y="1270"/>
                  </a:lnTo>
                  <a:cubicBezTo>
                    <a:pt x="894" y="1339"/>
                    <a:pt x="779" y="1362"/>
                    <a:pt x="734" y="1385"/>
                  </a:cubicBezTo>
                  <a:cubicBezTo>
                    <a:pt x="703" y="1385"/>
                    <a:pt x="713" y="1395"/>
                    <a:pt x="764" y="1395"/>
                  </a:cubicBezTo>
                  <a:cubicBezTo>
                    <a:pt x="790" y="1395"/>
                    <a:pt x="825" y="1392"/>
                    <a:pt x="871" y="1385"/>
                  </a:cubicBezTo>
                  <a:lnTo>
                    <a:pt x="871" y="1385"/>
                  </a:lnTo>
                  <a:cubicBezTo>
                    <a:pt x="779" y="1430"/>
                    <a:pt x="642" y="1430"/>
                    <a:pt x="527" y="1430"/>
                  </a:cubicBezTo>
                  <a:lnTo>
                    <a:pt x="573" y="1430"/>
                  </a:lnTo>
                  <a:cubicBezTo>
                    <a:pt x="596" y="1442"/>
                    <a:pt x="619" y="1448"/>
                    <a:pt x="642" y="1448"/>
                  </a:cubicBezTo>
                  <a:cubicBezTo>
                    <a:pt x="665" y="1448"/>
                    <a:pt x="688" y="1442"/>
                    <a:pt x="711" y="1430"/>
                  </a:cubicBezTo>
                  <a:lnTo>
                    <a:pt x="711" y="1430"/>
                  </a:lnTo>
                  <a:cubicBezTo>
                    <a:pt x="665" y="1453"/>
                    <a:pt x="642" y="1453"/>
                    <a:pt x="596" y="1453"/>
                  </a:cubicBezTo>
                  <a:lnTo>
                    <a:pt x="688" y="1453"/>
                  </a:lnTo>
                  <a:cubicBezTo>
                    <a:pt x="848" y="1453"/>
                    <a:pt x="963" y="1430"/>
                    <a:pt x="1032" y="1408"/>
                  </a:cubicBezTo>
                  <a:cubicBezTo>
                    <a:pt x="1306" y="1293"/>
                    <a:pt x="1536" y="1155"/>
                    <a:pt x="1765" y="1018"/>
                  </a:cubicBezTo>
                  <a:cubicBezTo>
                    <a:pt x="1856" y="949"/>
                    <a:pt x="1971" y="881"/>
                    <a:pt x="2063" y="835"/>
                  </a:cubicBezTo>
                  <a:cubicBezTo>
                    <a:pt x="2085" y="835"/>
                    <a:pt x="2108" y="812"/>
                    <a:pt x="2131" y="812"/>
                  </a:cubicBezTo>
                  <a:cubicBezTo>
                    <a:pt x="2131" y="812"/>
                    <a:pt x="2177" y="812"/>
                    <a:pt x="2200" y="789"/>
                  </a:cubicBezTo>
                  <a:lnTo>
                    <a:pt x="2269" y="766"/>
                  </a:lnTo>
                  <a:cubicBezTo>
                    <a:pt x="2315" y="743"/>
                    <a:pt x="2360" y="720"/>
                    <a:pt x="2429" y="697"/>
                  </a:cubicBezTo>
                  <a:cubicBezTo>
                    <a:pt x="2429" y="674"/>
                    <a:pt x="2383" y="674"/>
                    <a:pt x="2429" y="651"/>
                  </a:cubicBezTo>
                  <a:cubicBezTo>
                    <a:pt x="2544" y="606"/>
                    <a:pt x="2658" y="606"/>
                    <a:pt x="2773" y="537"/>
                  </a:cubicBezTo>
                  <a:cubicBezTo>
                    <a:pt x="2864" y="514"/>
                    <a:pt x="2956" y="491"/>
                    <a:pt x="3071" y="468"/>
                  </a:cubicBezTo>
                  <a:cubicBezTo>
                    <a:pt x="3200" y="452"/>
                    <a:pt x="3330" y="436"/>
                    <a:pt x="3443" y="436"/>
                  </a:cubicBezTo>
                  <a:cubicBezTo>
                    <a:pt x="3490" y="436"/>
                    <a:pt x="3534" y="439"/>
                    <a:pt x="3575" y="445"/>
                  </a:cubicBezTo>
                  <a:lnTo>
                    <a:pt x="3598" y="445"/>
                  </a:lnTo>
                  <a:cubicBezTo>
                    <a:pt x="3643" y="445"/>
                    <a:pt x="3712" y="491"/>
                    <a:pt x="3758" y="537"/>
                  </a:cubicBezTo>
                  <a:lnTo>
                    <a:pt x="3781" y="560"/>
                  </a:lnTo>
                  <a:lnTo>
                    <a:pt x="3804" y="560"/>
                  </a:lnTo>
                  <a:cubicBezTo>
                    <a:pt x="3804" y="560"/>
                    <a:pt x="3804" y="583"/>
                    <a:pt x="3827" y="606"/>
                  </a:cubicBezTo>
                  <a:cubicBezTo>
                    <a:pt x="3827" y="629"/>
                    <a:pt x="3850" y="651"/>
                    <a:pt x="3850" y="674"/>
                  </a:cubicBezTo>
                  <a:lnTo>
                    <a:pt x="3873" y="697"/>
                  </a:lnTo>
                  <a:cubicBezTo>
                    <a:pt x="3873" y="720"/>
                    <a:pt x="3873" y="720"/>
                    <a:pt x="3873" y="720"/>
                  </a:cubicBezTo>
                  <a:cubicBezTo>
                    <a:pt x="3873" y="743"/>
                    <a:pt x="3850" y="789"/>
                    <a:pt x="3804" y="835"/>
                  </a:cubicBezTo>
                  <a:cubicBezTo>
                    <a:pt x="3712" y="926"/>
                    <a:pt x="3598" y="995"/>
                    <a:pt x="3460" y="1064"/>
                  </a:cubicBezTo>
                  <a:cubicBezTo>
                    <a:pt x="3208" y="1224"/>
                    <a:pt x="2933" y="1339"/>
                    <a:pt x="2612" y="1453"/>
                  </a:cubicBezTo>
                  <a:cubicBezTo>
                    <a:pt x="2498" y="1499"/>
                    <a:pt x="2360" y="1545"/>
                    <a:pt x="2246" y="1591"/>
                  </a:cubicBezTo>
                  <a:cubicBezTo>
                    <a:pt x="2131" y="1614"/>
                    <a:pt x="2040" y="1660"/>
                    <a:pt x="1925" y="1682"/>
                  </a:cubicBezTo>
                  <a:cubicBezTo>
                    <a:pt x="1879" y="1682"/>
                    <a:pt x="1810" y="1705"/>
                    <a:pt x="1765" y="1705"/>
                  </a:cubicBezTo>
                  <a:cubicBezTo>
                    <a:pt x="1742" y="1728"/>
                    <a:pt x="1719" y="1728"/>
                    <a:pt x="1719" y="1728"/>
                  </a:cubicBezTo>
                  <a:cubicBezTo>
                    <a:pt x="1673" y="1705"/>
                    <a:pt x="1650" y="1705"/>
                    <a:pt x="1627" y="1705"/>
                  </a:cubicBezTo>
                  <a:cubicBezTo>
                    <a:pt x="1650" y="1774"/>
                    <a:pt x="1192" y="1751"/>
                    <a:pt x="1284" y="1820"/>
                  </a:cubicBezTo>
                  <a:cubicBezTo>
                    <a:pt x="1146" y="1820"/>
                    <a:pt x="963" y="1797"/>
                    <a:pt x="940" y="1797"/>
                  </a:cubicBezTo>
                  <a:cubicBezTo>
                    <a:pt x="917" y="1843"/>
                    <a:pt x="802" y="1889"/>
                    <a:pt x="459" y="1889"/>
                  </a:cubicBezTo>
                  <a:cubicBezTo>
                    <a:pt x="344" y="1889"/>
                    <a:pt x="138" y="1866"/>
                    <a:pt x="92" y="1866"/>
                  </a:cubicBezTo>
                  <a:cubicBezTo>
                    <a:pt x="1" y="1866"/>
                    <a:pt x="253" y="1912"/>
                    <a:pt x="184" y="1912"/>
                  </a:cubicBezTo>
                  <a:cubicBezTo>
                    <a:pt x="665" y="1957"/>
                    <a:pt x="1169" y="2003"/>
                    <a:pt x="1650" y="2026"/>
                  </a:cubicBezTo>
                  <a:lnTo>
                    <a:pt x="1696" y="2026"/>
                  </a:lnTo>
                  <a:cubicBezTo>
                    <a:pt x="1726" y="2026"/>
                    <a:pt x="1747" y="2036"/>
                    <a:pt x="1764" y="2036"/>
                  </a:cubicBezTo>
                  <a:cubicBezTo>
                    <a:pt x="1772" y="2036"/>
                    <a:pt x="1780" y="2034"/>
                    <a:pt x="1788" y="2026"/>
                  </a:cubicBezTo>
                  <a:lnTo>
                    <a:pt x="1902" y="2003"/>
                  </a:lnTo>
                  <a:lnTo>
                    <a:pt x="2085" y="1957"/>
                  </a:lnTo>
                  <a:lnTo>
                    <a:pt x="2452" y="1843"/>
                  </a:lnTo>
                  <a:cubicBezTo>
                    <a:pt x="2681" y="1774"/>
                    <a:pt x="2933" y="1705"/>
                    <a:pt x="3162" y="1614"/>
                  </a:cubicBezTo>
                  <a:cubicBezTo>
                    <a:pt x="3254" y="1591"/>
                    <a:pt x="3437" y="1499"/>
                    <a:pt x="3712" y="1362"/>
                  </a:cubicBezTo>
                  <a:cubicBezTo>
                    <a:pt x="3827" y="1293"/>
                    <a:pt x="3987" y="1224"/>
                    <a:pt x="4125" y="1064"/>
                  </a:cubicBezTo>
                  <a:cubicBezTo>
                    <a:pt x="4193" y="995"/>
                    <a:pt x="4285" y="858"/>
                    <a:pt x="4285" y="697"/>
                  </a:cubicBezTo>
                  <a:cubicBezTo>
                    <a:pt x="4285" y="651"/>
                    <a:pt x="4262" y="606"/>
                    <a:pt x="4262" y="583"/>
                  </a:cubicBezTo>
                  <a:cubicBezTo>
                    <a:pt x="4239" y="537"/>
                    <a:pt x="4239" y="514"/>
                    <a:pt x="4216" y="491"/>
                  </a:cubicBezTo>
                  <a:lnTo>
                    <a:pt x="4193" y="445"/>
                  </a:lnTo>
                  <a:lnTo>
                    <a:pt x="4147" y="354"/>
                  </a:lnTo>
                  <a:cubicBezTo>
                    <a:pt x="4033" y="124"/>
                    <a:pt x="3758" y="33"/>
                    <a:pt x="3575" y="10"/>
                  </a:cubicBezTo>
                  <a:cubicBezTo>
                    <a:pt x="3514" y="3"/>
                    <a:pt x="3456" y="0"/>
                    <a:pt x="3399" y="0"/>
                  </a:cubicBezTo>
                  <a:close/>
                </a:path>
              </a:pathLst>
            </a:custGeom>
            <a:solidFill>
              <a:srgbClr val="2020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4" name="Google Shape;2704;p66"/>
            <p:cNvSpPr/>
            <p:nvPr/>
          </p:nvSpPr>
          <p:spPr>
            <a:xfrm>
              <a:off x="6207825" y="2622650"/>
              <a:ext cx="113275" cy="53300"/>
            </a:xfrm>
            <a:custGeom>
              <a:avLst/>
              <a:gdLst/>
              <a:ahLst/>
              <a:cxnLst/>
              <a:rect l="l" t="t" r="r" b="b"/>
              <a:pathLst>
                <a:path w="4531" h="2132" extrusionOk="0">
                  <a:moveTo>
                    <a:pt x="2674" y="0"/>
                  </a:moveTo>
                  <a:cubicBezTo>
                    <a:pt x="2537" y="0"/>
                    <a:pt x="2422" y="0"/>
                    <a:pt x="2308" y="23"/>
                  </a:cubicBezTo>
                  <a:cubicBezTo>
                    <a:pt x="2354" y="23"/>
                    <a:pt x="2399" y="46"/>
                    <a:pt x="2445" y="46"/>
                  </a:cubicBezTo>
                  <a:cubicBezTo>
                    <a:pt x="2369" y="46"/>
                    <a:pt x="2293" y="36"/>
                    <a:pt x="2237" y="36"/>
                  </a:cubicBezTo>
                  <a:cubicBezTo>
                    <a:pt x="2209" y="36"/>
                    <a:pt x="2186" y="39"/>
                    <a:pt x="2170" y="46"/>
                  </a:cubicBezTo>
                  <a:cubicBezTo>
                    <a:pt x="1895" y="46"/>
                    <a:pt x="2056" y="92"/>
                    <a:pt x="2147" y="138"/>
                  </a:cubicBezTo>
                  <a:cubicBezTo>
                    <a:pt x="2216" y="138"/>
                    <a:pt x="2125" y="161"/>
                    <a:pt x="2239" y="184"/>
                  </a:cubicBezTo>
                  <a:lnTo>
                    <a:pt x="2033" y="184"/>
                  </a:lnTo>
                  <a:cubicBezTo>
                    <a:pt x="2010" y="184"/>
                    <a:pt x="2285" y="184"/>
                    <a:pt x="2216" y="207"/>
                  </a:cubicBezTo>
                  <a:cubicBezTo>
                    <a:pt x="2182" y="195"/>
                    <a:pt x="2142" y="195"/>
                    <a:pt x="2102" y="195"/>
                  </a:cubicBezTo>
                  <a:cubicBezTo>
                    <a:pt x="2062" y="195"/>
                    <a:pt x="2021" y="195"/>
                    <a:pt x="1987" y="184"/>
                  </a:cubicBezTo>
                  <a:lnTo>
                    <a:pt x="1987" y="184"/>
                  </a:lnTo>
                  <a:cubicBezTo>
                    <a:pt x="2010" y="207"/>
                    <a:pt x="2262" y="207"/>
                    <a:pt x="2239" y="230"/>
                  </a:cubicBezTo>
                  <a:cubicBezTo>
                    <a:pt x="2209" y="230"/>
                    <a:pt x="2117" y="219"/>
                    <a:pt x="2059" y="219"/>
                  </a:cubicBezTo>
                  <a:cubicBezTo>
                    <a:pt x="2030" y="219"/>
                    <a:pt x="2010" y="222"/>
                    <a:pt x="2010" y="230"/>
                  </a:cubicBezTo>
                  <a:lnTo>
                    <a:pt x="2125" y="230"/>
                  </a:lnTo>
                  <a:cubicBezTo>
                    <a:pt x="1873" y="230"/>
                    <a:pt x="1735" y="252"/>
                    <a:pt x="1964" y="275"/>
                  </a:cubicBezTo>
                  <a:cubicBezTo>
                    <a:pt x="1873" y="275"/>
                    <a:pt x="1758" y="252"/>
                    <a:pt x="1689" y="252"/>
                  </a:cubicBezTo>
                  <a:cubicBezTo>
                    <a:pt x="1712" y="275"/>
                    <a:pt x="1804" y="275"/>
                    <a:pt x="1827" y="275"/>
                  </a:cubicBezTo>
                  <a:lnTo>
                    <a:pt x="1712" y="275"/>
                  </a:lnTo>
                  <a:cubicBezTo>
                    <a:pt x="1721" y="275"/>
                    <a:pt x="1730" y="276"/>
                    <a:pt x="1738" y="278"/>
                  </a:cubicBezTo>
                  <a:lnTo>
                    <a:pt x="1738" y="278"/>
                  </a:lnTo>
                  <a:cubicBezTo>
                    <a:pt x="1760" y="298"/>
                    <a:pt x="1782" y="299"/>
                    <a:pt x="1804" y="321"/>
                  </a:cubicBezTo>
                  <a:cubicBezTo>
                    <a:pt x="1918" y="344"/>
                    <a:pt x="2033" y="367"/>
                    <a:pt x="2079" y="367"/>
                  </a:cubicBezTo>
                  <a:cubicBezTo>
                    <a:pt x="2583" y="390"/>
                    <a:pt x="3041" y="413"/>
                    <a:pt x="3408" y="642"/>
                  </a:cubicBezTo>
                  <a:cubicBezTo>
                    <a:pt x="3408" y="626"/>
                    <a:pt x="3408" y="610"/>
                    <a:pt x="3416" y="610"/>
                  </a:cubicBezTo>
                  <a:cubicBezTo>
                    <a:pt x="3419" y="610"/>
                    <a:pt x="3424" y="612"/>
                    <a:pt x="3430" y="619"/>
                  </a:cubicBezTo>
                  <a:cubicBezTo>
                    <a:pt x="3545" y="665"/>
                    <a:pt x="3591" y="734"/>
                    <a:pt x="3683" y="802"/>
                  </a:cubicBezTo>
                  <a:lnTo>
                    <a:pt x="3705" y="802"/>
                  </a:lnTo>
                  <a:cubicBezTo>
                    <a:pt x="3751" y="871"/>
                    <a:pt x="3820" y="940"/>
                    <a:pt x="3889" y="1008"/>
                  </a:cubicBezTo>
                  <a:cubicBezTo>
                    <a:pt x="4003" y="1123"/>
                    <a:pt x="4095" y="1283"/>
                    <a:pt x="4095" y="1352"/>
                  </a:cubicBezTo>
                  <a:lnTo>
                    <a:pt x="4118" y="1352"/>
                  </a:lnTo>
                  <a:cubicBezTo>
                    <a:pt x="4118" y="1398"/>
                    <a:pt x="4095" y="1421"/>
                    <a:pt x="4049" y="1490"/>
                  </a:cubicBezTo>
                  <a:lnTo>
                    <a:pt x="4026" y="1490"/>
                  </a:lnTo>
                  <a:cubicBezTo>
                    <a:pt x="4026" y="1513"/>
                    <a:pt x="4026" y="1513"/>
                    <a:pt x="4026" y="1513"/>
                  </a:cubicBezTo>
                  <a:cubicBezTo>
                    <a:pt x="4003" y="1535"/>
                    <a:pt x="3957" y="1558"/>
                    <a:pt x="3935" y="1558"/>
                  </a:cubicBezTo>
                  <a:cubicBezTo>
                    <a:pt x="3843" y="1627"/>
                    <a:pt x="3705" y="1673"/>
                    <a:pt x="3591" y="1719"/>
                  </a:cubicBezTo>
                  <a:lnTo>
                    <a:pt x="3499" y="1742"/>
                  </a:lnTo>
                  <a:lnTo>
                    <a:pt x="3408" y="1742"/>
                  </a:lnTo>
                  <a:cubicBezTo>
                    <a:pt x="3339" y="1742"/>
                    <a:pt x="3270" y="1765"/>
                    <a:pt x="3201" y="1765"/>
                  </a:cubicBezTo>
                  <a:cubicBezTo>
                    <a:pt x="2926" y="1765"/>
                    <a:pt x="2652" y="1719"/>
                    <a:pt x="2354" y="1650"/>
                  </a:cubicBezTo>
                  <a:cubicBezTo>
                    <a:pt x="2216" y="1650"/>
                    <a:pt x="2102" y="1604"/>
                    <a:pt x="1964" y="1581"/>
                  </a:cubicBezTo>
                  <a:cubicBezTo>
                    <a:pt x="1804" y="1513"/>
                    <a:pt x="1575" y="1421"/>
                    <a:pt x="1414" y="1352"/>
                  </a:cubicBezTo>
                  <a:lnTo>
                    <a:pt x="1414" y="1352"/>
                  </a:lnTo>
                  <a:cubicBezTo>
                    <a:pt x="1417" y="1358"/>
                    <a:pt x="1413" y="1361"/>
                    <a:pt x="1403" y="1361"/>
                  </a:cubicBezTo>
                  <a:cubicBezTo>
                    <a:pt x="1355" y="1361"/>
                    <a:pt x="1176" y="1300"/>
                    <a:pt x="1101" y="1300"/>
                  </a:cubicBezTo>
                  <a:cubicBezTo>
                    <a:pt x="1074" y="1300"/>
                    <a:pt x="1060" y="1308"/>
                    <a:pt x="1071" y="1329"/>
                  </a:cubicBezTo>
                  <a:cubicBezTo>
                    <a:pt x="968" y="1268"/>
                    <a:pt x="829" y="1188"/>
                    <a:pt x="801" y="1188"/>
                  </a:cubicBezTo>
                  <a:cubicBezTo>
                    <a:pt x="798" y="1188"/>
                    <a:pt x="796" y="1189"/>
                    <a:pt x="796" y="1192"/>
                  </a:cubicBezTo>
                  <a:cubicBezTo>
                    <a:pt x="782" y="1198"/>
                    <a:pt x="763" y="1203"/>
                    <a:pt x="736" y="1203"/>
                  </a:cubicBezTo>
                  <a:cubicBezTo>
                    <a:pt x="668" y="1203"/>
                    <a:pt x="549" y="1175"/>
                    <a:pt x="337" y="1077"/>
                  </a:cubicBezTo>
                  <a:cubicBezTo>
                    <a:pt x="223" y="1008"/>
                    <a:pt x="63" y="894"/>
                    <a:pt x="40" y="871"/>
                  </a:cubicBezTo>
                  <a:cubicBezTo>
                    <a:pt x="34" y="869"/>
                    <a:pt x="30" y="868"/>
                    <a:pt x="28" y="868"/>
                  </a:cubicBezTo>
                  <a:cubicBezTo>
                    <a:pt x="0" y="868"/>
                    <a:pt x="125" y="965"/>
                    <a:pt x="97" y="965"/>
                  </a:cubicBezTo>
                  <a:cubicBezTo>
                    <a:pt x="95" y="965"/>
                    <a:pt x="91" y="964"/>
                    <a:pt x="85" y="963"/>
                  </a:cubicBezTo>
                  <a:lnTo>
                    <a:pt x="85" y="963"/>
                  </a:lnTo>
                  <a:cubicBezTo>
                    <a:pt x="887" y="1490"/>
                    <a:pt x="1735" y="1902"/>
                    <a:pt x="2697" y="2085"/>
                  </a:cubicBezTo>
                  <a:cubicBezTo>
                    <a:pt x="2789" y="2085"/>
                    <a:pt x="2995" y="2131"/>
                    <a:pt x="3270" y="2131"/>
                  </a:cubicBezTo>
                  <a:lnTo>
                    <a:pt x="3476" y="2131"/>
                  </a:lnTo>
                  <a:cubicBezTo>
                    <a:pt x="3545" y="2131"/>
                    <a:pt x="3591" y="2108"/>
                    <a:pt x="3614" y="2108"/>
                  </a:cubicBezTo>
                  <a:cubicBezTo>
                    <a:pt x="3660" y="2085"/>
                    <a:pt x="3705" y="2085"/>
                    <a:pt x="3728" y="2085"/>
                  </a:cubicBezTo>
                  <a:cubicBezTo>
                    <a:pt x="3889" y="2039"/>
                    <a:pt x="4072" y="1971"/>
                    <a:pt x="4232" y="1856"/>
                  </a:cubicBezTo>
                  <a:cubicBezTo>
                    <a:pt x="4324" y="1787"/>
                    <a:pt x="4416" y="1719"/>
                    <a:pt x="4462" y="1604"/>
                  </a:cubicBezTo>
                  <a:cubicBezTo>
                    <a:pt x="4530" y="1490"/>
                    <a:pt x="4530" y="1352"/>
                    <a:pt x="4507" y="1238"/>
                  </a:cubicBezTo>
                  <a:cubicBezTo>
                    <a:pt x="4462" y="1008"/>
                    <a:pt x="4347" y="871"/>
                    <a:pt x="4232" y="756"/>
                  </a:cubicBezTo>
                  <a:cubicBezTo>
                    <a:pt x="4026" y="504"/>
                    <a:pt x="3820" y="367"/>
                    <a:pt x="3683" y="275"/>
                  </a:cubicBezTo>
                  <a:lnTo>
                    <a:pt x="3637" y="252"/>
                  </a:lnTo>
                  <a:cubicBezTo>
                    <a:pt x="3339" y="69"/>
                    <a:pt x="2926" y="0"/>
                    <a:pt x="2674" y="0"/>
                  </a:cubicBezTo>
                  <a:close/>
                </a:path>
              </a:pathLst>
            </a:custGeom>
            <a:solidFill>
              <a:srgbClr val="2020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5" name="Google Shape;2705;p66"/>
            <p:cNvSpPr/>
            <p:nvPr/>
          </p:nvSpPr>
          <p:spPr>
            <a:xfrm>
              <a:off x="6156100" y="2638100"/>
              <a:ext cx="108850" cy="69000"/>
            </a:xfrm>
            <a:custGeom>
              <a:avLst/>
              <a:gdLst/>
              <a:ahLst/>
              <a:cxnLst/>
              <a:rect l="l" t="t" r="r" b="b"/>
              <a:pathLst>
                <a:path w="4354" h="2760" extrusionOk="0">
                  <a:moveTo>
                    <a:pt x="1673" y="65"/>
                  </a:moveTo>
                  <a:cubicBezTo>
                    <a:pt x="1673" y="67"/>
                    <a:pt x="1673" y="69"/>
                    <a:pt x="1673" y="69"/>
                  </a:cubicBezTo>
                  <a:lnTo>
                    <a:pt x="1673" y="69"/>
                  </a:lnTo>
                  <a:cubicBezTo>
                    <a:pt x="1679" y="69"/>
                    <a:pt x="1678" y="68"/>
                    <a:pt x="1673" y="65"/>
                  </a:cubicBezTo>
                  <a:close/>
                  <a:moveTo>
                    <a:pt x="1650" y="47"/>
                  </a:moveTo>
                  <a:lnTo>
                    <a:pt x="1650" y="70"/>
                  </a:lnTo>
                  <a:cubicBezTo>
                    <a:pt x="1650" y="70"/>
                    <a:pt x="1656" y="64"/>
                    <a:pt x="1662" y="58"/>
                  </a:cubicBezTo>
                  <a:lnTo>
                    <a:pt x="1662" y="58"/>
                  </a:lnTo>
                  <a:cubicBezTo>
                    <a:pt x="1672" y="70"/>
                    <a:pt x="1669" y="70"/>
                    <a:pt x="1650" y="70"/>
                  </a:cubicBezTo>
                  <a:cubicBezTo>
                    <a:pt x="1662" y="70"/>
                    <a:pt x="1669" y="70"/>
                    <a:pt x="1673" y="69"/>
                  </a:cubicBezTo>
                  <a:lnTo>
                    <a:pt x="1673" y="69"/>
                  </a:lnTo>
                  <a:cubicBezTo>
                    <a:pt x="1673" y="70"/>
                    <a:pt x="1673" y="70"/>
                    <a:pt x="1673" y="70"/>
                  </a:cubicBezTo>
                  <a:cubicBezTo>
                    <a:pt x="1673" y="70"/>
                    <a:pt x="1673" y="70"/>
                    <a:pt x="1673" y="69"/>
                  </a:cubicBezTo>
                  <a:lnTo>
                    <a:pt x="1673" y="69"/>
                  </a:lnTo>
                  <a:cubicBezTo>
                    <a:pt x="1673" y="69"/>
                    <a:pt x="1673" y="69"/>
                    <a:pt x="1673" y="69"/>
                  </a:cubicBezTo>
                  <a:lnTo>
                    <a:pt x="1673" y="69"/>
                  </a:lnTo>
                  <a:cubicBezTo>
                    <a:pt x="1672" y="68"/>
                    <a:pt x="1667" y="63"/>
                    <a:pt x="1662" y="58"/>
                  </a:cubicBezTo>
                  <a:lnTo>
                    <a:pt x="1662" y="58"/>
                  </a:lnTo>
                  <a:cubicBezTo>
                    <a:pt x="1662" y="58"/>
                    <a:pt x="1662" y="58"/>
                    <a:pt x="1663" y="57"/>
                  </a:cubicBezTo>
                  <a:lnTo>
                    <a:pt x="1663" y="57"/>
                  </a:lnTo>
                  <a:cubicBezTo>
                    <a:pt x="1667" y="61"/>
                    <a:pt x="1671" y="63"/>
                    <a:pt x="1673" y="65"/>
                  </a:cubicBezTo>
                  <a:lnTo>
                    <a:pt x="1673" y="65"/>
                  </a:lnTo>
                  <a:cubicBezTo>
                    <a:pt x="1673" y="64"/>
                    <a:pt x="1673" y="64"/>
                    <a:pt x="1673" y="63"/>
                  </a:cubicBezTo>
                  <a:lnTo>
                    <a:pt x="1673" y="63"/>
                  </a:lnTo>
                  <a:cubicBezTo>
                    <a:pt x="1675" y="64"/>
                    <a:pt x="1676" y="64"/>
                    <a:pt x="1676" y="64"/>
                  </a:cubicBezTo>
                  <a:cubicBezTo>
                    <a:pt x="1678" y="64"/>
                    <a:pt x="1677" y="63"/>
                    <a:pt x="1673" y="60"/>
                  </a:cubicBezTo>
                  <a:lnTo>
                    <a:pt x="1673" y="60"/>
                  </a:lnTo>
                  <a:cubicBezTo>
                    <a:pt x="1673" y="61"/>
                    <a:pt x="1673" y="62"/>
                    <a:pt x="1673" y="63"/>
                  </a:cubicBezTo>
                  <a:lnTo>
                    <a:pt x="1673" y="63"/>
                  </a:lnTo>
                  <a:cubicBezTo>
                    <a:pt x="1671" y="62"/>
                    <a:pt x="1667" y="60"/>
                    <a:pt x="1663" y="57"/>
                  </a:cubicBezTo>
                  <a:lnTo>
                    <a:pt x="1663" y="57"/>
                  </a:lnTo>
                  <a:cubicBezTo>
                    <a:pt x="1663" y="57"/>
                    <a:pt x="1663" y="57"/>
                    <a:pt x="1663" y="57"/>
                  </a:cubicBezTo>
                  <a:lnTo>
                    <a:pt x="1663" y="57"/>
                  </a:lnTo>
                  <a:cubicBezTo>
                    <a:pt x="1659" y="55"/>
                    <a:pt x="1655" y="51"/>
                    <a:pt x="1651" y="48"/>
                  </a:cubicBezTo>
                  <a:lnTo>
                    <a:pt x="1651" y="48"/>
                  </a:lnTo>
                  <a:cubicBezTo>
                    <a:pt x="1655" y="51"/>
                    <a:pt x="1659" y="55"/>
                    <a:pt x="1663" y="57"/>
                  </a:cubicBezTo>
                  <a:lnTo>
                    <a:pt x="1663" y="57"/>
                  </a:lnTo>
                  <a:cubicBezTo>
                    <a:pt x="1664" y="56"/>
                    <a:pt x="1665" y="56"/>
                    <a:pt x="1665" y="55"/>
                  </a:cubicBezTo>
                  <a:lnTo>
                    <a:pt x="1665" y="55"/>
                  </a:lnTo>
                  <a:cubicBezTo>
                    <a:pt x="1669" y="57"/>
                    <a:pt x="1671" y="59"/>
                    <a:pt x="1673" y="60"/>
                  </a:cubicBezTo>
                  <a:lnTo>
                    <a:pt x="1673" y="60"/>
                  </a:lnTo>
                  <a:cubicBezTo>
                    <a:pt x="1673" y="54"/>
                    <a:pt x="1673" y="47"/>
                    <a:pt x="1673" y="47"/>
                  </a:cubicBezTo>
                  <a:cubicBezTo>
                    <a:pt x="1673" y="47"/>
                    <a:pt x="1670" y="50"/>
                    <a:pt x="1665" y="55"/>
                  </a:cubicBezTo>
                  <a:lnTo>
                    <a:pt x="1665" y="55"/>
                  </a:lnTo>
                  <a:cubicBezTo>
                    <a:pt x="1661" y="53"/>
                    <a:pt x="1657" y="50"/>
                    <a:pt x="1650" y="47"/>
                  </a:cubicBezTo>
                  <a:lnTo>
                    <a:pt x="1650" y="47"/>
                  </a:lnTo>
                  <a:cubicBezTo>
                    <a:pt x="1650" y="47"/>
                    <a:pt x="1650" y="47"/>
                    <a:pt x="1650" y="47"/>
                  </a:cubicBezTo>
                  <a:lnTo>
                    <a:pt x="1650" y="47"/>
                  </a:lnTo>
                  <a:cubicBezTo>
                    <a:pt x="1650" y="47"/>
                    <a:pt x="1650" y="47"/>
                    <a:pt x="1650" y="47"/>
                  </a:cubicBezTo>
                  <a:close/>
                  <a:moveTo>
                    <a:pt x="1650" y="70"/>
                  </a:moveTo>
                  <a:lnTo>
                    <a:pt x="1643" y="154"/>
                  </a:lnTo>
                  <a:lnTo>
                    <a:pt x="1650" y="93"/>
                  </a:lnTo>
                  <a:cubicBezTo>
                    <a:pt x="1673" y="93"/>
                    <a:pt x="1673" y="70"/>
                    <a:pt x="1650" y="70"/>
                  </a:cubicBezTo>
                  <a:close/>
                  <a:moveTo>
                    <a:pt x="1650" y="1"/>
                  </a:moveTo>
                  <a:lnTo>
                    <a:pt x="1639" y="184"/>
                  </a:lnTo>
                  <a:lnTo>
                    <a:pt x="1650" y="47"/>
                  </a:lnTo>
                  <a:lnTo>
                    <a:pt x="1650" y="1"/>
                  </a:lnTo>
                  <a:close/>
                  <a:moveTo>
                    <a:pt x="1639" y="184"/>
                  </a:moveTo>
                  <a:lnTo>
                    <a:pt x="1639" y="184"/>
                  </a:lnTo>
                  <a:lnTo>
                    <a:pt x="1639" y="184"/>
                  </a:lnTo>
                  <a:close/>
                  <a:moveTo>
                    <a:pt x="1639" y="184"/>
                  </a:moveTo>
                  <a:lnTo>
                    <a:pt x="1639" y="184"/>
                  </a:lnTo>
                  <a:lnTo>
                    <a:pt x="1639" y="184"/>
                  </a:lnTo>
                  <a:close/>
                  <a:moveTo>
                    <a:pt x="1643" y="154"/>
                  </a:moveTo>
                  <a:lnTo>
                    <a:pt x="1639" y="184"/>
                  </a:lnTo>
                  <a:lnTo>
                    <a:pt x="1639" y="184"/>
                  </a:lnTo>
                  <a:lnTo>
                    <a:pt x="1627" y="276"/>
                  </a:lnTo>
                  <a:cubicBezTo>
                    <a:pt x="1629" y="276"/>
                    <a:pt x="1630" y="276"/>
                    <a:pt x="1631" y="276"/>
                  </a:cubicBezTo>
                  <a:lnTo>
                    <a:pt x="1631" y="276"/>
                  </a:lnTo>
                  <a:lnTo>
                    <a:pt x="1627" y="322"/>
                  </a:lnTo>
                  <a:lnTo>
                    <a:pt x="1632" y="276"/>
                  </a:lnTo>
                  <a:lnTo>
                    <a:pt x="1632" y="276"/>
                  </a:lnTo>
                  <a:cubicBezTo>
                    <a:pt x="1632" y="276"/>
                    <a:pt x="1633" y="276"/>
                    <a:pt x="1633" y="276"/>
                  </a:cubicBezTo>
                  <a:lnTo>
                    <a:pt x="1633" y="276"/>
                  </a:lnTo>
                  <a:lnTo>
                    <a:pt x="1637" y="221"/>
                  </a:lnTo>
                  <a:lnTo>
                    <a:pt x="1643" y="154"/>
                  </a:lnTo>
                  <a:close/>
                  <a:moveTo>
                    <a:pt x="1926" y="302"/>
                  </a:moveTo>
                  <a:cubicBezTo>
                    <a:pt x="1982" y="313"/>
                    <a:pt x="2027" y="322"/>
                    <a:pt x="2017" y="322"/>
                  </a:cubicBezTo>
                  <a:cubicBezTo>
                    <a:pt x="2000" y="322"/>
                    <a:pt x="1965" y="313"/>
                    <a:pt x="1926" y="302"/>
                  </a:cubicBezTo>
                  <a:close/>
                  <a:moveTo>
                    <a:pt x="1817" y="120"/>
                  </a:moveTo>
                  <a:cubicBezTo>
                    <a:pt x="1758" y="120"/>
                    <a:pt x="1859" y="158"/>
                    <a:pt x="1925" y="207"/>
                  </a:cubicBezTo>
                  <a:cubicBezTo>
                    <a:pt x="2017" y="230"/>
                    <a:pt x="1902" y="230"/>
                    <a:pt x="2017" y="276"/>
                  </a:cubicBezTo>
                  <a:cubicBezTo>
                    <a:pt x="1925" y="253"/>
                    <a:pt x="1880" y="253"/>
                    <a:pt x="1811" y="230"/>
                  </a:cubicBezTo>
                  <a:lnTo>
                    <a:pt x="1811" y="230"/>
                  </a:lnTo>
                  <a:cubicBezTo>
                    <a:pt x="1788" y="253"/>
                    <a:pt x="2063" y="276"/>
                    <a:pt x="1994" y="299"/>
                  </a:cubicBezTo>
                  <a:cubicBezTo>
                    <a:pt x="1925" y="276"/>
                    <a:pt x="1834" y="253"/>
                    <a:pt x="1742" y="253"/>
                  </a:cubicBezTo>
                  <a:cubicBezTo>
                    <a:pt x="1747" y="258"/>
                    <a:pt x="1766" y="265"/>
                    <a:pt x="1791" y="271"/>
                  </a:cubicBezTo>
                  <a:lnTo>
                    <a:pt x="1791" y="271"/>
                  </a:lnTo>
                  <a:cubicBezTo>
                    <a:pt x="1788" y="271"/>
                    <a:pt x="1786" y="271"/>
                    <a:pt x="1784" y="271"/>
                  </a:cubicBezTo>
                  <a:cubicBezTo>
                    <a:pt x="1775" y="271"/>
                    <a:pt x="1768" y="273"/>
                    <a:pt x="1765" y="276"/>
                  </a:cubicBezTo>
                  <a:cubicBezTo>
                    <a:pt x="1765" y="276"/>
                    <a:pt x="1779" y="280"/>
                    <a:pt x="1798" y="286"/>
                  </a:cubicBezTo>
                  <a:lnTo>
                    <a:pt x="1798" y="286"/>
                  </a:lnTo>
                  <a:cubicBezTo>
                    <a:pt x="1726" y="276"/>
                    <a:pt x="1668" y="276"/>
                    <a:pt x="1633" y="276"/>
                  </a:cubicBezTo>
                  <a:lnTo>
                    <a:pt x="1633" y="276"/>
                  </a:lnTo>
                  <a:lnTo>
                    <a:pt x="1627" y="368"/>
                  </a:lnTo>
                  <a:cubicBezTo>
                    <a:pt x="1719" y="390"/>
                    <a:pt x="1811" y="413"/>
                    <a:pt x="1834" y="436"/>
                  </a:cubicBezTo>
                  <a:cubicBezTo>
                    <a:pt x="2063" y="482"/>
                    <a:pt x="2292" y="597"/>
                    <a:pt x="2521" y="711"/>
                  </a:cubicBezTo>
                  <a:cubicBezTo>
                    <a:pt x="2636" y="780"/>
                    <a:pt x="2750" y="826"/>
                    <a:pt x="2865" y="895"/>
                  </a:cubicBezTo>
                  <a:lnTo>
                    <a:pt x="3048" y="1009"/>
                  </a:lnTo>
                  <a:cubicBezTo>
                    <a:pt x="3140" y="1055"/>
                    <a:pt x="3071" y="1009"/>
                    <a:pt x="3140" y="1078"/>
                  </a:cubicBezTo>
                  <a:cubicBezTo>
                    <a:pt x="3155" y="1078"/>
                    <a:pt x="3150" y="1068"/>
                    <a:pt x="3158" y="1068"/>
                  </a:cubicBezTo>
                  <a:cubicBezTo>
                    <a:pt x="3163" y="1068"/>
                    <a:pt x="3170" y="1070"/>
                    <a:pt x="3185" y="1078"/>
                  </a:cubicBezTo>
                  <a:cubicBezTo>
                    <a:pt x="3277" y="1192"/>
                    <a:pt x="3323" y="1284"/>
                    <a:pt x="3437" y="1376"/>
                  </a:cubicBezTo>
                  <a:cubicBezTo>
                    <a:pt x="3506" y="1467"/>
                    <a:pt x="3575" y="1559"/>
                    <a:pt x="3644" y="1651"/>
                  </a:cubicBezTo>
                  <a:cubicBezTo>
                    <a:pt x="3758" y="1788"/>
                    <a:pt x="3896" y="1971"/>
                    <a:pt x="3919" y="2109"/>
                  </a:cubicBezTo>
                  <a:cubicBezTo>
                    <a:pt x="3919" y="2097"/>
                    <a:pt x="3924" y="2092"/>
                    <a:pt x="3930" y="2092"/>
                  </a:cubicBezTo>
                  <a:cubicBezTo>
                    <a:pt x="3936" y="2092"/>
                    <a:pt x="3942" y="2097"/>
                    <a:pt x="3942" y="2109"/>
                  </a:cubicBezTo>
                  <a:cubicBezTo>
                    <a:pt x="3942" y="2155"/>
                    <a:pt x="3942" y="2200"/>
                    <a:pt x="3919" y="2223"/>
                  </a:cubicBezTo>
                  <a:cubicBezTo>
                    <a:pt x="3896" y="2223"/>
                    <a:pt x="3896" y="2223"/>
                    <a:pt x="3896" y="2246"/>
                  </a:cubicBezTo>
                  <a:cubicBezTo>
                    <a:pt x="3850" y="2269"/>
                    <a:pt x="3827" y="2292"/>
                    <a:pt x="3804" y="2292"/>
                  </a:cubicBezTo>
                  <a:cubicBezTo>
                    <a:pt x="3735" y="2315"/>
                    <a:pt x="3667" y="2338"/>
                    <a:pt x="3621" y="2338"/>
                  </a:cubicBezTo>
                  <a:cubicBezTo>
                    <a:pt x="3552" y="2361"/>
                    <a:pt x="3483" y="2361"/>
                    <a:pt x="3415" y="2361"/>
                  </a:cubicBezTo>
                  <a:cubicBezTo>
                    <a:pt x="3361" y="2368"/>
                    <a:pt x="3310" y="2371"/>
                    <a:pt x="3260" y="2371"/>
                  </a:cubicBezTo>
                  <a:cubicBezTo>
                    <a:pt x="3160" y="2371"/>
                    <a:pt x="3063" y="2361"/>
                    <a:pt x="2956" y="2361"/>
                  </a:cubicBezTo>
                  <a:cubicBezTo>
                    <a:pt x="2636" y="2315"/>
                    <a:pt x="2338" y="2246"/>
                    <a:pt x="2017" y="2132"/>
                  </a:cubicBezTo>
                  <a:cubicBezTo>
                    <a:pt x="1880" y="2109"/>
                    <a:pt x="1765" y="2040"/>
                    <a:pt x="1627" y="1994"/>
                  </a:cubicBezTo>
                  <a:cubicBezTo>
                    <a:pt x="1467" y="1880"/>
                    <a:pt x="1261" y="1719"/>
                    <a:pt x="1146" y="1559"/>
                  </a:cubicBezTo>
                  <a:cubicBezTo>
                    <a:pt x="1144" y="1565"/>
                    <a:pt x="1140" y="1568"/>
                    <a:pt x="1134" y="1568"/>
                  </a:cubicBezTo>
                  <a:cubicBezTo>
                    <a:pt x="1078" y="1568"/>
                    <a:pt x="867" y="1338"/>
                    <a:pt x="830" y="1338"/>
                  </a:cubicBezTo>
                  <a:cubicBezTo>
                    <a:pt x="825" y="1338"/>
                    <a:pt x="823" y="1342"/>
                    <a:pt x="826" y="1353"/>
                  </a:cubicBezTo>
                  <a:cubicBezTo>
                    <a:pt x="757" y="1261"/>
                    <a:pt x="642" y="1078"/>
                    <a:pt x="619" y="1078"/>
                  </a:cubicBezTo>
                  <a:cubicBezTo>
                    <a:pt x="574" y="1078"/>
                    <a:pt x="459" y="1009"/>
                    <a:pt x="253" y="757"/>
                  </a:cubicBezTo>
                  <a:cubicBezTo>
                    <a:pt x="168" y="651"/>
                    <a:pt x="64" y="525"/>
                    <a:pt x="30" y="525"/>
                  </a:cubicBezTo>
                  <a:cubicBezTo>
                    <a:pt x="28" y="525"/>
                    <a:pt x="25" y="526"/>
                    <a:pt x="24" y="528"/>
                  </a:cubicBezTo>
                  <a:cubicBezTo>
                    <a:pt x="10" y="521"/>
                    <a:pt x="5" y="518"/>
                    <a:pt x="4" y="518"/>
                  </a:cubicBezTo>
                  <a:lnTo>
                    <a:pt x="4" y="518"/>
                  </a:lnTo>
                  <a:cubicBezTo>
                    <a:pt x="1" y="518"/>
                    <a:pt x="24" y="535"/>
                    <a:pt x="24" y="551"/>
                  </a:cubicBezTo>
                  <a:cubicBezTo>
                    <a:pt x="47" y="574"/>
                    <a:pt x="70" y="597"/>
                    <a:pt x="47" y="597"/>
                  </a:cubicBezTo>
                  <a:cubicBezTo>
                    <a:pt x="184" y="734"/>
                    <a:pt x="322" y="963"/>
                    <a:pt x="459" y="1169"/>
                  </a:cubicBezTo>
                  <a:cubicBezTo>
                    <a:pt x="596" y="1376"/>
                    <a:pt x="757" y="1605"/>
                    <a:pt x="940" y="1811"/>
                  </a:cubicBezTo>
                  <a:cubicBezTo>
                    <a:pt x="1330" y="2246"/>
                    <a:pt x="1857" y="2452"/>
                    <a:pt x="2361" y="2613"/>
                  </a:cubicBezTo>
                  <a:cubicBezTo>
                    <a:pt x="2452" y="2636"/>
                    <a:pt x="2681" y="2705"/>
                    <a:pt x="2979" y="2727"/>
                  </a:cubicBezTo>
                  <a:cubicBezTo>
                    <a:pt x="3076" y="2744"/>
                    <a:pt x="3197" y="2760"/>
                    <a:pt x="3323" y="2760"/>
                  </a:cubicBezTo>
                  <a:cubicBezTo>
                    <a:pt x="3376" y="2760"/>
                    <a:pt x="3430" y="2757"/>
                    <a:pt x="3483" y="2750"/>
                  </a:cubicBezTo>
                  <a:lnTo>
                    <a:pt x="3690" y="2750"/>
                  </a:lnTo>
                  <a:cubicBezTo>
                    <a:pt x="3735" y="2750"/>
                    <a:pt x="3758" y="2727"/>
                    <a:pt x="3781" y="2727"/>
                  </a:cubicBezTo>
                  <a:lnTo>
                    <a:pt x="3919" y="2682"/>
                  </a:lnTo>
                  <a:cubicBezTo>
                    <a:pt x="3987" y="2659"/>
                    <a:pt x="4033" y="2636"/>
                    <a:pt x="4079" y="2613"/>
                  </a:cubicBezTo>
                  <a:cubicBezTo>
                    <a:pt x="4148" y="2590"/>
                    <a:pt x="4194" y="2521"/>
                    <a:pt x="4239" y="2475"/>
                  </a:cubicBezTo>
                  <a:cubicBezTo>
                    <a:pt x="4285" y="2407"/>
                    <a:pt x="4331" y="2338"/>
                    <a:pt x="4331" y="2269"/>
                  </a:cubicBezTo>
                  <a:cubicBezTo>
                    <a:pt x="4354" y="2200"/>
                    <a:pt x="4354" y="2132"/>
                    <a:pt x="4354" y="2063"/>
                  </a:cubicBezTo>
                  <a:cubicBezTo>
                    <a:pt x="4331" y="1994"/>
                    <a:pt x="4331" y="1948"/>
                    <a:pt x="4308" y="1903"/>
                  </a:cubicBezTo>
                  <a:cubicBezTo>
                    <a:pt x="4216" y="1696"/>
                    <a:pt x="4125" y="1536"/>
                    <a:pt x="4010" y="1399"/>
                  </a:cubicBezTo>
                  <a:cubicBezTo>
                    <a:pt x="3804" y="1147"/>
                    <a:pt x="3621" y="963"/>
                    <a:pt x="3529" y="849"/>
                  </a:cubicBezTo>
                  <a:lnTo>
                    <a:pt x="3483" y="803"/>
                  </a:lnTo>
                  <a:cubicBezTo>
                    <a:pt x="3460" y="780"/>
                    <a:pt x="3437" y="757"/>
                    <a:pt x="3369" y="688"/>
                  </a:cubicBezTo>
                  <a:cubicBezTo>
                    <a:pt x="3323" y="665"/>
                    <a:pt x="3277" y="620"/>
                    <a:pt x="3231" y="597"/>
                  </a:cubicBezTo>
                  <a:cubicBezTo>
                    <a:pt x="3163" y="551"/>
                    <a:pt x="3071" y="505"/>
                    <a:pt x="3002" y="459"/>
                  </a:cubicBezTo>
                  <a:cubicBezTo>
                    <a:pt x="2842" y="390"/>
                    <a:pt x="2681" y="299"/>
                    <a:pt x="2544" y="253"/>
                  </a:cubicBezTo>
                  <a:cubicBezTo>
                    <a:pt x="2406" y="207"/>
                    <a:pt x="2269" y="161"/>
                    <a:pt x="2132" y="138"/>
                  </a:cubicBezTo>
                  <a:lnTo>
                    <a:pt x="2132" y="138"/>
                  </a:lnTo>
                  <a:cubicBezTo>
                    <a:pt x="2200" y="161"/>
                    <a:pt x="2246" y="184"/>
                    <a:pt x="2292" y="230"/>
                  </a:cubicBezTo>
                  <a:cubicBezTo>
                    <a:pt x="2154" y="161"/>
                    <a:pt x="2017" y="138"/>
                    <a:pt x="1971" y="138"/>
                  </a:cubicBezTo>
                  <a:cubicBezTo>
                    <a:pt x="1888" y="126"/>
                    <a:pt x="1841" y="120"/>
                    <a:pt x="1817" y="120"/>
                  </a:cubicBezTo>
                  <a:close/>
                </a:path>
              </a:pathLst>
            </a:custGeom>
            <a:solidFill>
              <a:srgbClr val="2020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6" name="Google Shape;2706;p66"/>
            <p:cNvSpPr/>
            <p:nvPr/>
          </p:nvSpPr>
          <p:spPr>
            <a:xfrm>
              <a:off x="6095100" y="2659300"/>
              <a:ext cx="113725" cy="68575"/>
            </a:xfrm>
            <a:custGeom>
              <a:avLst/>
              <a:gdLst/>
              <a:ahLst/>
              <a:cxnLst/>
              <a:rect l="l" t="t" r="r" b="b"/>
              <a:pathLst>
                <a:path w="4549" h="2743" extrusionOk="0">
                  <a:moveTo>
                    <a:pt x="2303" y="1"/>
                  </a:moveTo>
                  <a:lnTo>
                    <a:pt x="2303" y="24"/>
                  </a:lnTo>
                  <a:cubicBezTo>
                    <a:pt x="2312" y="32"/>
                    <a:pt x="2319" y="40"/>
                    <a:pt x="2326" y="47"/>
                  </a:cubicBezTo>
                  <a:lnTo>
                    <a:pt x="2326" y="47"/>
                  </a:lnTo>
                  <a:cubicBezTo>
                    <a:pt x="2326" y="69"/>
                    <a:pt x="2349" y="92"/>
                    <a:pt x="2372" y="138"/>
                  </a:cubicBezTo>
                  <a:cubicBezTo>
                    <a:pt x="2441" y="230"/>
                    <a:pt x="2510" y="321"/>
                    <a:pt x="2555" y="344"/>
                  </a:cubicBezTo>
                  <a:cubicBezTo>
                    <a:pt x="2945" y="688"/>
                    <a:pt x="3334" y="1009"/>
                    <a:pt x="3655" y="1352"/>
                  </a:cubicBezTo>
                  <a:cubicBezTo>
                    <a:pt x="3671" y="1336"/>
                    <a:pt x="3665" y="1320"/>
                    <a:pt x="3675" y="1320"/>
                  </a:cubicBezTo>
                  <a:cubicBezTo>
                    <a:pt x="3680" y="1320"/>
                    <a:pt x="3687" y="1323"/>
                    <a:pt x="3701" y="1330"/>
                  </a:cubicBezTo>
                  <a:cubicBezTo>
                    <a:pt x="3793" y="1421"/>
                    <a:pt x="3838" y="1513"/>
                    <a:pt x="3907" y="1604"/>
                  </a:cubicBezTo>
                  <a:lnTo>
                    <a:pt x="3930" y="1604"/>
                  </a:lnTo>
                  <a:cubicBezTo>
                    <a:pt x="3976" y="1673"/>
                    <a:pt x="4022" y="1765"/>
                    <a:pt x="4045" y="1834"/>
                  </a:cubicBezTo>
                  <a:cubicBezTo>
                    <a:pt x="4090" y="1902"/>
                    <a:pt x="4113" y="1971"/>
                    <a:pt x="4113" y="2017"/>
                  </a:cubicBezTo>
                  <a:cubicBezTo>
                    <a:pt x="4113" y="2063"/>
                    <a:pt x="4113" y="2109"/>
                    <a:pt x="4067" y="2131"/>
                  </a:cubicBezTo>
                  <a:cubicBezTo>
                    <a:pt x="4090" y="2131"/>
                    <a:pt x="4090" y="2131"/>
                    <a:pt x="4090" y="2154"/>
                  </a:cubicBezTo>
                  <a:cubicBezTo>
                    <a:pt x="4067" y="2177"/>
                    <a:pt x="3976" y="2223"/>
                    <a:pt x="3884" y="2246"/>
                  </a:cubicBezTo>
                  <a:lnTo>
                    <a:pt x="3861" y="2269"/>
                  </a:lnTo>
                  <a:cubicBezTo>
                    <a:pt x="3838" y="2269"/>
                    <a:pt x="3838" y="2292"/>
                    <a:pt x="3838" y="2292"/>
                  </a:cubicBezTo>
                  <a:cubicBezTo>
                    <a:pt x="3815" y="2303"/>
                    <a:pt x="3793" y="2303"/>
                    <a:pt x="3773" y="2303"/>
                  </a:cubicBezTo>
                  <a:cubicBezTo>
                    <a:pt x="3752" y="2303"/>
                    <a:pt x="3735" y="2303"/>
                    <a:pt x="3724" y="2315"/>
                  </a:cubicBezTo>
                  <a:cubicBezTo>
                    <a:pt x="3631" y="2337"/>
                    <a:pt x="3534" y="2347"/>
                    <a:pt x="3435" y="2347"/>
                  </a:cubicBezTo>
                  <a:cubicBezTo>
                    <a:pt x="3022" y="2347"/>
                    <a:pt x="2564" y="2170"/>
                    <a:pt x="2120" y="1948"/>
                  </a:cubicBezTo>
                  <a:cubicBezTo>
                    <a:pt x="2005" y="1879"/>
                    <a:pt x="1891" y="1811"/>
                    <a:pt x="1776" y="1742"/>
                  </a:cubicBezTo>
                  <a:cubicBezTo>
                    <a:pt x="1616" y="1650"/>
                    <a:pt x="1433" y="1490"/>
                    <a:pt x="1295" y="1375"/>
                  </a:cubicBezTo>
                  <a:cubicBezTo>
                    <a:pt x="1295" y="1383"/>
                    <a:pt x="1291" y="1387"/>
                    <a:pt x="1282" y="1387"/>
                  </a:cubicBezTo>
                  <a:cubicBezTo>
                    <a:pt x="1228" y="1387"/>
                    <a:pt x="1019" y="1242"/>
                    <a:pt x="964" y="1242"/>
                  </a:cubicBezTo>
                  <a:cubicBezTo>
                    <a:pt x="953" y="1242"/>
                    <a:pt x="948" y="1247"/>
                    <a:pt x="952" y="1261"/>
                  </a:cubicBezTo>
                  <a:cubicBezTo>
                    <a:pt x="860" y="1169"/>
                    <a:pt x="722" y="1055"/>
                    <a:pt x="700" y="1055"/>
                  </a:cubicBezTo>
                  <a:cubicBezTo>
                    <a:pt x="693" y="1058"/>
                    <a:pt x="684" y="1060"/>
                    <a:pt x="674" y="1060"/>
                  </a:cubicBezTo>
                  <a:cubicBezTo>
                    <a:pt x="616" y="1060"/>
                    <a:pt x="501" y="1001"/>
                    <a:pt x="287" y="826"/>
                  </a:cubicBezTo>
                  <a:cubicBezTo>
                    <a:pt x="195" y="757"/>
                    <a:pt x="58" y="596"/>
                    <a:pt x="12" y="573"/>
                  </a:cubicBezTo>
                  <a:cubicBezTo>
                    <a:pt x="7" y="568"/>
                    <a:pt x="4" y="566"/>
                    <a:pt x="4" y="566"/>
                  </a:cubicBezTo>
                  <a:lnTo>
                    <a:pt x="4" y="566"/>
                  </a:lnTo>
                  <a:cubicBezTo>
                    <a:pt x="0" y="566"/>
                    <a:pt x="91" y="673"/>
                    <a:pt x="73" y="673"/>
                  </a:cubicBezTo>
                  <a:cubicBezTo>
                    <a:pt x="71" y="673"/>
                    <a:pt x="66" y="670"/>
                    <a:pt x="58" y="665"/>
                  </a:cubicBezTo>
                  <a:lnTo>
                    <a:pt x="58" y="665"/>
                  </a:lnTo>
                  <a:cubicBezTo>
                    <a:pt x="745" y="1352"/>
                    <a:pt x="1456" y="1994"/>
                    <a:pt x="2349" y="2452"/>
                  </a:cubicBezTo>
                  <a:cubicBezTo>
                    <a:pt x="2441" y="2475"/>
                    <a:pt x="2624" y="2567"/>
                    <a:pt x="2899" y="2658"/>
                  </a:cubicBezTo>
                  <a:cubicBezTo>
                    <a:pt x="3067" y="2701"/>
                    <a:pt x="3270" y="2743"/>
                    <a:pt x="3491" y="2743"/>
                  </a:cubicBezTo>
                  <a:cubicBezTo>
                    <a:pt x="3632" y="2743"/>
                    <a:pt x="3779" y="2726"/>
                    <a:pt x="3930" y="2681"/>
                  </a:cubicBezTo>
                  <a:cubicBezTo>
                    <a:pt x="4113" y="2636"/>
                    <a:pt x="4320" y="2544"/>
                    <a:pt x="4457" y="2338"/>
                  </a:cubicBezTo>
                  <a:cubicBezTo>
                    <a:pt x="4526" y="2223"/>
                    <a:pt x="4549" y="2086"/>
                    <a:pt x="4549" y="1971"/>
                  </a:cubicBezTo>
                  <a:cubicBezTo>
                    <a:pt x="4526" y="1857"/>
                    <a:pt x="4503" y="1765"/>
                    <a:pt x="4457" y="1696"/>
                  </a:cubicBezTo>
                  <a:cubicBezTo>
                    <a:pt x="4320" y="1375"/>
                    <a:pt x="4136" y="1192"/>
                    <a:pt x="4022" y="1078"/>
                  </a:cubicBezTo>
                  <a:lnTo>
                    <a:pt x="3999" y="1055"/>
                  </a:lnTo>
                  <a:cubicBezTo>
                    <a:pt x="3770" y="803"/>
                    <a:pt x="3472" y="573"/>
                    <a:pt x="3266" y="413"/>
                  </a:cubicBezTo>
                  <a:cubicBezTo>
                    <a:pt x="3174" y="344"/>
                    <a:pt x="3059" y="276"/>
                    <a:pt x="2945" y="207"/>
                  </a:cubicBezTo>
                  <a:lnTo>
                    <a:pt x="2945" y="207"/>
                  </a:lnTo>
                  <a:cubicBezTo>
                    <a:pt x="2972" y="235"/>
                    <a:pt x="2992" y="262"/>
                    <a:pt x="3013" y="285"/>
                  </a:cubicBezTo>
                  <a:lnTo>
                    <a:pt x="3013" y="285"/>
                  </a:lnTo>
                  <a:cubicBezTo>
                    <a:pt x="2938" y="224"/>
                    <a:pt x="2868" y="157"/>
                    <a:pt x="2830" y="138"/>
                  </a:cubicBezTo>
                  <a:cubicBezTo>
                    <a:pt x="2754" y="92"/>
                    <a:pt x="2713" y="75"/>
                    <a:pt x="2695" y="75"/>
                  </a:cubicBezTo>
                  <a:cubicBezTo>
                    <a:pt x="2660" y="75"/>
                    <a:pt x="2716" y="146"/>
                    <a:pt x="2762" y="207"/>
                  </a:cubicBezTo>
                  <a:cubicBezTo>
                    <a:pt x="2804" y="249"/>
                    <a:pt x="2728" y="213"/>
                    <a:pt x="2772" y="281"/>
                  </a:cubicBezTo>
                  <a:lnTo>
                    <a:pt x="2772" y="281"/>
                  </a:lnTo>
                  <a:cubicBezTo>
                    <a:pt x="2728" y="242"/>
                    <a:pt x="2624" y="161"/>
                    <a:pt x="2624" y="161"/>
                  </a:cubicBezTo>
                  <a:lnTo>
                    <a:pt x="2624" y="161"/>
                  </a:lnTo>
                  <a:cubicBezTo>
                    <a:pt x="2693" y="230"/>
                    <a:pt x="2739" y="253"/>
                    <a:pt x="2784" y="299"/>
                  </a:cubicBezTo>
                  <a:cubicBezTo>
                    <a:pt x="2779" y="292"/>
                    <a:pt x="2775" y="286"/>
                    <a:pt x="2772" y="281"/>
                  </a:cubicBezTo>
                  <a:lnTo>
                    <a:pt x="2772" y="281"/>
                  </a:lnTo>
                  <a:cubicBezTo>
                    <a:pt x="2786" y="293"/>
                    <a:pt x="2794" y="301"/>
                    <a:pt x="2790" y="301"/>
                  </a:cubicBezTo>
                  <a:cubicBezTo>
                    <a:pt x="2789" y="301"/>
                    <a:pt x="2788" y="300"/>
                    <a:pt x="2784" y="299"/>
                  </a:cubicBezTo>
                  <a:cubicBezTo>
                    <a:pt x="2716" y="253"/>
                    <a:pt x="2647" y="207"/>
                    <a:pt x="2578" y="138"/>
                  </a:cubicBezTo>
                  <a:lnTo>
                    <a:pt x="2578" y="138"/>
                  </a:lnTo>
                  <a:cubicBezTo>
                    <a:pt x="2578" y="184"/>
                    <a:pt x="2784" y="344"/>
                    <a:pt x="2762" y="344"/>
                  </a:cubicBezTo>
                  <a:cubicBezTo>
                    <a:pt x="2739" y="321"/>
                    <a:pt x="2601" y="184"/>
                    <a:pt x="2578" y="184"/>
                  </a:cubicBezTo>
                  <a:lnTo>
                    <a:pt x="2578" y="184"/>
                  </a:lnTo>
                  <a:cubicBezTo>
                    <a:pt x="2578" y="184"/>
                    <a:pt x="2647" y="230"/>
                    <a:pt x="2670" y="276"/>
                  </a:cubicBezTo>
                  <a:cubicBezTo>
                    <a:pt x="2544" y="178"/>
                    <a:pt x="2453" y="106"/>
                    <a:pt x="2436" y="106"/>
                  </a:cubicBezTo>
                  <a:cubicBezTo>
                    <a:pt x="2426" y="106"/>
                    <a:pt x="2447" y="135"/>
                    <a:pt x="2510" y="207"/>
                  </a:cubicBezTo>
                  <a:cubicBezTo>
                    <a:pt x="2479" y="176"/>
                    <a:pt x="2448" y="146"/>
                    <a:pt x="2418" y="115"/>
                  </a:cubicBezTo>
                  <a:lnTo>
                    <a:pt x="2418" y="115"/>
                  </a:lnTo>
                  <a:cubicBezTo>
                    <a:pt x="2402" y="107"/>
                    <a:pt x="2388" y="96"/>
                    <a:pt x="2376" y="83"/>
                  </a:cubicBezTo>
                  <a:lnTo>
                    <a:pt x="2376" y="83"/>
                  </a:lnTo>
                  <a:cubicBezTo>
                    <a:pt x="2389" y="97"/>
                    <a:pt x="2404" y="108"/>
                    <a:pt x="2418" y="115"/>
                  </a:cubicBezTo>
                  <a:lnTo>
                    <a:pt x="2418" y="115"/>
                  </a:lnTo>
                  <a:cubicBezTo>
                    <a:pt x="2380" y="77"/>
                    <a:pt x="2341" y="39"/>
                    <a:pt x="2303" y="1"/>
                  </a:cubicBezTo>
                  <a:close/>
                </a:path>
              </a:pathLst>
            </a:custGeom>
            <a:solidFill>
              <a:srgbClr val="2020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7" name="Google Shape;2707;p66"/>
            <p:cNvSpPr/>
            <p:nvPr/>
          </p:nvSpPr>
          <p:spPr>
            <a:xfrm>
              <a:off x="6050625" y="2689375"/>
              <a:ext cx="98625" cy="67900"/>
            </a:xfrm>
            <a:custGeom>
              <a:avLst/>
              <a:gdLst/>
              <a:ahLst/>
              <a:cxnLst/>
              <a:rect l="l" t="t" r="r" b="b"/>
              <a:pathLst>
                <a:path w="3945" h="2716" extrusionOk="0">
                  <a:moveTo>
                    <a:pt x="2208" y="1"/>
                  </a:moveTo>
                  <a:cubicBezTo>
                    <a:pt x="2186" y="1"/>
                    <a:pt x="2243" y="68"/>
                    <a:pt x="2272" y="127"/>
                  </a:cubicBezTo>
                  <a:cubicBezTo>
                    <a:pt x="2295" y="195"/>
                    <a:pt x="2226" y="149"/>
                    <a:pt x="2295" y="218"/>
                  </a:cubicBezTo>
                  <a:cubicBezTo>
                    <a:pt x="2226" y="172"/>
                    <a:pt x="2204" y="149"/>
                    <a:pt x="2158" y="104"/>
                  </a:cubicBezTo>
                  <a:lnTo>
                    <a:pt x="2158" y="104"/>
                  </a:lnTo>
                  <a:cubicBezTo>
                    <a:pt x="2135" y="104"/>
                    <a:pt x="2318" y="241"/>
                    <a:pt x="2272" y="241"/>
                  </a:cubicBezTo>
                  <a:cubicBezTo>
                    <a:pt x="2226" y="172"/>
                    <a:pt x="2158" y="127"/>
                    <a:pt x="2089" y="81"/>
                  </a:cubicBezTo>
                  <a:lnTo>
                    <a:pt x="2089" y="81"/>
                  </a:lnTo>
                  <a:cubicBezTo>
                    <a:pt x="2112" y="104"/>
                    <a:pt x="2295" y="264"/>
                    <a:pt x="2272" y="264"/>
                  </a:cubicBezTo>
                  <a:cubicBezTo>
                    <a:pt x="2230" y="243"/>
                    <a:pt x="2149" y="124"/>
                    <a:pt x="2118" y="124"/>
                  </a:cubicBezTo>
                  <a:cubicBezTo>
                    <a:pt x="2116" y="124"/>
                    <a:pt x="2114" y="125"/>
                    <a:pt x="2112" y="127"/>
                  </a:cubicBezTo>
                  <a:cubicBezTo>
                    <a:pt x="2089" y="127"/>
                    <a:pt x="2158" y="172"/>
                    <a:pt x="2181" y="195"/>
                  </a:cubicBezTo>
                  <a:cubicBezTo>
                    <a:pt x="2077" y="117"/>
                    <a:pt x="1995" y="76"/>
                    <a:pt x="1973" y="76"/>
                  </a:cubicBezTo>
                  <a:cubicBezTo>
                    <a:pt x="1956" y="76"/>
                    <a:pt x="1974" y="100"/>
                    <a:pt x="2043" y="149"/>
                  </a:cubicBezTo>
                  <a:cubicBezTo>
                    <a:pt x="1974" y="104"/>
                    <a:pt x="1906" y="58"/>
                    <a:pt x="1837" y="35"/>
                  </a:cubicBezTo>
                  <a:lnTo>
                    <a:pt x="1837" y="35"/>
                  </a:lnTo>
                  <a:cubicBezTo>
                    <a:pt x="1882" y="58"/>
                    <a:pt x="1927" y="80"/>
                    <a:pt x="1951" y="103"/>
                  </a:cubicBezTo>
                  <a:lnTo>
                    <a:pt x="1951" y="103"/>
                  </a:lnTo>
                  <a:cubicBezTo>
                    <a:pt x="1927" y="80"/>
                    <a:pt x="1882" y="58"/>
                    <a:pt x="1860" y="58"/>
                  </a:cubicBezTo>
                  <a:cubicBezTo>
                    <a:pt x="1871" y="69"/>
                    <a:pt x="1883" y="75"/>
                    <a:pt x="1895" y="81"/>
                  </a:cubicBezTo>
                  <a:lnTo>
                    <a:pt x="1895" y="81"/>
                  </a:lnTo>
                  <a:cubicBezTo>
                    <a:pt x="1891" y="81"/>
                    <a:pt x="1887" y="81"/>
                    <a:pt x="1883" y="81"/>
                  </a:cubicBezTo>
                  <a:lnTo>
                    <a:pt x="1929" y="127"/>
                  </a:lnTo>
                  <a:cubicBezTo>
                    <a:pt x="1997" y="172"/>
                    <a:pt x="2043" y="241"/>
                    <a:pt x="2066" y="287"/>
                  </a:cubicBezTo>
                  <a:cubicBezTo>
                    <a:pt x="2226" y="424"/>
                    <a:pt x="2341" y="585"/>
                    <a:pt x="2479" y="791"/>
                  </a:cubicBezTo>
                  <a:cubicBezTo>
                    <a:pt x="2616" y="974"/>
                    <a:pt x="2731" y="1158"/>
                    <a:pt x="2937" y="1364"/>
                  </a:cubicBezTo>
                  <a:cubicBezTo>
                    <a:pt x="2937" y="1364"/>
                    <a:pt x="2937" y="1343"/>
                    <a:pt x="2944" y="1343"/>
                  </a:cubicBezTo>
                  <a:cubicBezTo>
                    <a:pt x="2947" y="1343"/>
                    <a:pt x="2952" y="1348"/>
                    <a:pt x="2960" y="1364"/>
                  </a:cubicBezTo>
                  <a:cubicBezTo>
                    <a:pt x="2983" y="1364"/>
                    <a:pt x="3005" y="1387"/>
                    <a:pt x="3005" y="1387"/>
                  </a:cubicBezTo>
                  <a:lnTo>
                    <a:pt x="3028" y="1387"/>
                  </a:lnTo>
                  <a:cubicBezTo>
                    <a:pt x="3028" y="1394"/>
                    <a:pt x="3026" y="1397"/>
                    <a:pt x="3022" y="1397"/>
                  </a:cubicBezTo>
                  <a:cubicBezTo>
                    <a:pt x="3016" y="1397"/>
                    <a:pt x="3006" y="1387"/>
                    <a:pt x="3005" y="1387"/>
                  </a:cubicBezTo>
                  <a:lnTo>
                    <a:pt x="3005" y="1387"/>
                  </a:lnTo>
                  <a:cubicBezTo>
                    <a:pt x="3028" y="1410"/>
                    <a:pt x="3051" y="1433"/>
                    <a:pt x="3074" y="1455"/>
                  </a:cubicBezTo>
                  <a:cubicBezTo>
                    <a:pt x="3097" y="1501"/>
                    <a:pt x="3120" y="1547"/>
                    <a:pt x="3166" y="1593"/>
                  </a:cubicBezTo>
                  <a:lnTo>
                    <a:pt x="3189" y="1593"/>
                  </a:lnTo>
                  <a:cubicBezTo>
                    <a:pt x="3235" y="1662"/>
                    <a:pt x="3303" y="1730"/>
                    <a:pt x="3349" y="1822"/>
                  </a:cubicBezTo>
                  <a:cubicBezTo>
                    <a:pt x="3441" y="1937"/>
                    <a:pt x="3510" y="2097"/>
                    <a:pt x="3510" y="2143"/>
                  </a:cubicBezTo>
                  <a:cubicBezTo>
                    <a:pt x="3510" y="2143"/>
                    <a:pt x="3532" y="2143"/>
                    <a:pt x="3532" y="2166"/>
                  </a:cubicBezTo>
                  <a:cubicBezTo>
                    <a:pt x="3532" y="2189"/>
                    <a:pt x="3510" y="2189"/>
                    <a:pt x="3464" y="2234"/>
                  </a:cubicBezTo>
                  <a:lnTo>
                    <a:pt x="3441" y="2257"/>
                  </a:lnTo>
                  <a:lnTo>
                    <a:pt x="3418" y="2257"/>
                  </a:lnTo>
                  <a:cubicBezTo>
                    <a:pt x="3395" y="2280"/>
                    <a:pt x="3349" y="2280"/>
                    <a:pt x="3326" y="2303"/>
                  </a:cubicBezTo>
                  <a:cubicBezTo>
                    <a:pt x="3307" y="2313"/>
                    <a:pt x="3276" y="2318"/>
                    <a:pt x="3239" y="2318"/>
                  </a:cubicBezTo>
                  <a:cubicBezTo>
                    <a:pt x="3186" y="2318"/>
                    <a:pt x="3118" y="2307"/>
                    <a:pt x="3051" y="2280"/>
                  </a:cubicBezTo>
                  <a:cubicBezTo>
                    <a:pt x="2937" y="2257"/>
                    <a:pt x="2799" y="2234"/>
                    <a:pt x="2685" y="2166"/>
                  </a:cubicBezTo>
                  <a:cubicBezTo>
                    <a:pt x="2456" y="2074"/>
                    <a:pt x="2204" y="1937"/>
                    <a:pt x="1952" y="1799"/>
                  </a:cubicBezTo>
                  <a:cubicBezTo>
                    <a:pt x="1837" y="1730"/>
                    <a:pt x="1745" y="1662"/>
                    <a:pt x="1631" y="1616"/>
                  </a:cubicBezTo>
                  <a:cubicBezTo>
                    <a:pt x="1493" y="1501"/>
                    <a:pt x="1310" y="1364"/>
                    <a:pt x="1173" y="1249"/>
                  </a:cubicBezTo>
                  <a:cubicBezTo>
                    <a:pt x="1173" y="1258"/>
                    <a:pt x="1166" y="1262"/>
                    <a:pt x="1156" y="1262"/>
                  </a:cubicBezTo>
                  <a:cubicBezTo>
                    <a:pt x="1101" y="1262"/>
                    <a:pt x="925" y="1159"/>
                    <a:pt x="869" y="1159"/>
                  </a:cubicBezTo>
                  <a:cubicBezTo>
                    <a:pt x="855" y="1159"/>
                    <a:pt x="848" y="1165"/>
                    <a:pt x="852" y="1180"/>
                  </a:cubicBezTo>
                  <a:cubicBezTo>
                    <a:pt x="760" y="1112"/>
                    <a:pt x="623" y="997"/>
                    <a:pt x="600" y="997"/>
                  </a:cubicBezTo>
                  <a:cubicBezTo>
                    <a:pt x="589" y="1002"/>
                    <a:pt x="576" y="1007"/>
                    <a:pt x="559" y="1007"/>
                  </a:cubicBezTo>
                  <a:cubicBezTo>
                    <a:pt x="503" y="1007"/>
                    <a:pt x="404" y="962"/>
                    <a:pt x="210" y="768"/>
                  </a:cubicBezTo>
                  <a:cubicBezTo>
                    <a:pt x="119" y="676"/>
                    <a:pt x="27" y="447"/>
                    <a:pt x="27" y="401"/>
                  </a:cubicBezTo>
                  <a:cubicBezTo>
                    <a:pt x="20" y="388"/>
                    <a:pt x="16" y="383"/>
                    <a:pt x="14" y="383"/>
                  </a:cubicBezTo>
                  <a:lnTo>
                    <a:pt x="14" y="383"/>
                  </a:lnTo>
                  <a:cubicBezTo>
                    <a:pt x="1" y="383"/>
                    <a:pt x="33" y="527"/>
                    <a:pt x="16" y="527"/>
                  </a:cubicBezTo>
                  <a:cubicBezTo>
                    <a:pt x="13" y="527"/>
                    <a:pt x="9" y="524"/>
                    <a:pt x="4" y="516"/>
                  </a:cubicBezTo>
                  <a:lnTo>
                    <a:pt x="4" y="516"/>
                  </a:lnTo>
                  <a:cubicBezTo>
                    <a:pt x="119" y="791"/>
                    <a:pt x="302" y="974"/>
                    <a:pt x="485" y="1112"/>
                  </a:cubicBezTo>
                  <a:cubicBezTo>
                    <a:pt x="669" y="1272"/>
                    <a:pt x="852" y="1410"/>
                    <a:pt x="1012" y="1524"/>
                  </a:cubicBezTo>
                  <a:cubicBezTo>
                    <a:pt x="1356" y="1776"/>
                    <a:pt x="1722" y="2051"/>
                    <a:pt x="2112" y="2303"/>
                  </a:cubicBezTo>
                  <a:cubicBezTo>
                    <a:pt x="2181" y="2326"/>
                    <a:pt x="2341" y="2441"/>
                    <a:pt x="2593" y="2532"/>
                  </a:cubicBezTo>
                  <a:cubicBezTo>
                    <a:pt x="2708" y="2578"/>
                    <a:pt x="2845" y="2647"/>
                    <a:pt x="3005" y="2693"/>
                  </a:cubicBezTo>
                  <a:cubicBezTo>
                    <a:pt x="3097" y="2716"/>
                    <a:pt x="3189" y="2716"/>
                    <a:pt x="3280" y="2716"/>
                  </a:cubicBezTo>
                  <a:cubicBezTo>
                    <a:pt x="3326" y="2716"/>
                    <a:pt x="3395" y="2716"/>
                    <a:pt x="3441" y="2693"/>
                  </a:cubicBezTo>
                  <a:cubicBezTo>
                    <a:pt x="3487" y="2670"/>
                    <a:pt x="3532" y="2670"/>
                    <a:pt x="3578" y="2647"/>
                  </a:cubicBezTo>
                  <a:cubicBezTo>
                    <a:pt x="3624" y="2624"/>
                    <a:pt x="3670" y="2601"/>
                    <a:pt x="3716" y="2555"/>
                  </a:cubicBezTo>
                  <a:cubicBezTo>
                    <a:pt x="3762" y="2532"/>
                    <a:pt x="3807" y="2486"/>
                    <a:pt x="3853" y="2441"/>
                  </a:cubicBezTo>
                  <a:cubicBezTo>
                    <a:pt x="3922" y="2326"/>
                    <a:pt x="3945" y="2189"/>
                    <a:pt x="3945" y="2074"/>
                  </a:cubicBezTo>
                  <a:cubicBezTo>
                    <a:pt x="3899" y="1845"/>
                    <a:pt x="3807" y="1707"/>
                    <a:pt x="3716" y="1593"/>
                  </a:cubicBezTo>
                  <a:cubicBezTo>
                    <a:pt x="3624" y="1478"/>
                    <a:pt x="3555" y="1364"/>
                    <a:pt x="3487" y="1295"/>
                  </a:cubicBezTo>
                  <a:cubicBezTo>
                    <a:pt x="3441" y="1249"/>
                    <a:pt x="3418" y="1203"/>
                    <a:pt x="3372" y="1180"/>
                  </a:cubicBezTo>
                  <a:cubicBezTo>
                    <a:pt x="3372" y="1158"/>
                    <a:pt x="3349" y="1135"/>
                    <a:pt x="3349" y="1135"/>
                  </a:cubicBezTo>
                  <a:cubicBezTo>
                    <a:pt x="3326" y="1112"/>
                    <a:pt x="3280" y="1066"/>
                    <a:pt x="3280" y="1066"/>
                  </a:cubicBezTo>
                  <a:lnTo>
                    <a:pt x="3258" y="1043"/>
                  </a:lnTo>
                  <a:cubicBezTo>
                    <a:pt x="3074" y="883"/>
                    <a:pt x="2891" y="585"/>
                    <a:pt x="2708" y="401"/>
                  </a:cubicBezTo>
                  <a:cubicBezTo>
                    <a:pt x="2639" y="310"/>
                    <a:pt x="2547" y="241"/>
                    <a:pt x="2456" y="149"/>
                  </a:cubicBezTo>
                  <a:lnTo>
                    <a:pt x="2456" y="149"/>
                  </a:lnTo>
                  <a:cubicBezTo>
                    <a:pt x="2479" y="195"/>
                    <a:pt x="2524" y="241"/>
                    <a:pt x="2524" y="287"/>
                  </a:cubicBezTo>
                  <a:cubicBezTo>
                    <a:pt x="2456" y="195"/>
                    <a:pt x="2364" y="104"/>
                    <a:pt x="2341" y="81"/>
                  </a:cubicBezTo>
                  <a:cubicBezTo>
                    <a:pt x="2258" y="23"/>
                    <a:pt x="2220" y="1"/>
                    <a:pt x="2208" y="1"/>
                  </a:cubicBezTo>
                  <a:close/>
                </a:path>
              </a:pathLst>
            </a:custGeom>
            <a:solidFill>
              <a:srgbClr val="2020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8" name="Google Shape;2708;p66"/>
            <p:cNvSpPr/>
            <p:nvPr/>
          </p:nvSpPr>
          <p:spPr>
            <a:xfrm>
              <a:off x="5995150" y="2706850"/>
              <a:ext cx="95675" cy="64775"/>
            </a:xfrm>
            <a:custGeom>
              <a:avLst/>
              <a:gdLst/>
              <a:ahLst/>
              <a:cxnLst/>
              <a:rect l="l" t="t" r="r" b="b"/>
              <a:pathLst>
                <a:path w="3827" h="2591" extrusionOk="0">
                  <a:moveTo>
                    <a:pt x="2292" y="46"/>
                  </a:moveTo>
                  <a:lnTo>
                    <a:pt x="2309" y="72"/>
                  </a:lnTo>
                  <a:lnTo>
                    <a:pt x="2309" y="72"/>
                  </a:lnTo>
                  <a:cubicBezTo>
                    <a:pt x="2306" y="64"/>
                    <a:pt x="2301" y="55"/>
                    <a:pt x="2292" y="46"/>
                  </a:cubicBezTo>
                  <a:close/>
                  <a:moveTo>
                    <a:pt x="2292" y="0"/>
                  </a:moveTo>
                  <a:lnTo>
                    <a:pt x="2292" y="23"/>
                  </a:lnTo>
                  <a:cubicBezTo>
                    <a:pt x="2315" y="46"/>
                    <a:pt x="2338" y="69"/>
                    <a:pt x="2338" y="115"/>
                  </a:cubicBezTo>
                  <a:lnTo>
                    <a:pt x="2309" y="72"/>
                  </a:lnTo>
                  <a:lnTo>
                    <a:pt x="2309" y="72"/>
                  </a:lnTo>
                  <a:cubicBezTo>
                    <a:pt x="2315" y="87"/>
                    <a:pt x="2315" y="101"/>
                    <a:pt x="2315" y="115"/>
                  </a:cubicBezTo>
                  <a:cubicBezTo>
                    <a:pt x="2361" y="207"/>
                    <a:pt x="2406" y="275"/>
                    <a:pt x="2452" y="321"/>
                  </a:cubicBezTo>
                  <a:cubicBezTo>
                    <a:pt x="2704" y="619"/>
                    <a:pt x="2979" y="894"/>
                    <a:pt x="3162" y="1192"/>
                  </a:cubicBezTo>
                  <a:cubicBezTo>
                    <a:pt x="3178" y="1192"/>
                    <a:pt x="3183" y="1182"/>
                    <a:pt x="3185" y="1182"/>
                  </a:cubicBezTo>
                  <a:cubicBezTo>
                    <a:pt x="3185" y="1182"/>
                    <a:pt x="3185" y="1184"/>
                    <a:pt x="3185" y="1192"/>
                  </a:cubicBezTo>
                  <a:cubicBezTo>
                    <a:pt x="3254" y="1260"/>
                    <a:pt x="3254" y="1329"/>
                    <a:pt x="3300" y="1398"/>
                  </a:cubicBezTo>
                  <a:lnTo>
                    <a:pt x="3323" y="1398"/>
                  </a:lnTo>
                  <a:cubicBezTo>
                    <a:pt x="3346" y="1467"/>
                    <a:pt x="3346" y="1535"/>
                    <a:pt x="3346" y="1604"/>
                  </a:cubicBezTo>
                  <a:cubicBezTo>
                    <a:pt x="3369" y="1696"/>
                    <a:pt x="3369" y="1810"/>
                    <a:pt x="3323" y="1902"/>
                  </a:cubicBezTo>
                  <a:cubicBezTo>
                    <a:pt x="3323" y="1902"/>
                    <a:pt x="3323" y="1902"/>
                    <a:pt x="3323" y="1925"/>
                  </a:cubicBezTo>
                  <a:cubicBezTo>
                    <a:pt x="3323" y="1971"/>
                    <a:pt x="3277" y="1994"/>
                    <a:pt x="3231" y="2039"/>
                  </a:cubicBezTo>
                  <a:cubicBezTo>
                    <a:pt x="3231" y="2039"/>
                    <a:pt x="3208" y="2062"/>
                    <a:pt x="3208" y="2062"/>
                  </a:cubicBezTo>
                  <a:cubicBezTo>
                    <a:pt x="3185" y="2085"/>
                    <a:pt x="3162" y="2108"/>
                    <a:pt x="3140" y="2108"/>
                  </a:cubicBezTo>
                  <a:cubicBezTo>
                    <a:pt x="3035" y="2178"/>
                    <a:pt x="2889" y="2208"/>
                    <a:pt x="2735" y="2208"/>
                  </a:cubicBezTo>
                  <a:cubicBezTo>
                    <a:pt x="2687" y="2208"/>
                    <a:pt x="2638" y="2205"/>
                    <a:pt x="2590" y="2200"/>
                  </a:cubicBezTo>
                  <a:cubicBezTo>
                    <a:pt x="2361" y="2200"/>
                    <a:pt x="2131" y="2154"/>
                    <a:pt x="1902" y="2085"/>
                  </a:cubicBezTo>
                  <a:cubicBezTo>
                    <a:pt x="1811" y="2062"/>
                    <a:pt x="1719" y="2039"/>
                    <a:pt x="1604" y="1994"/>
                  </a:cubicBezTo>
                  <a:cubicBezTo>
                    <a:pt x="1467" y="1948"/>
                    <a:pt x="1307" y="1856"/>
                    <a:pt x="1169" y="1810"/>
                  </a:cubicBezTo>
                  <a:cubicBezTo>
                    <a:pt x="1169" y="1818"/>
                    <a:pt x="1159" y="1821"/>
                    <a:pt x="1143" y="1821"/>
                  </a:cubicBezTo>
                  <a:cubicBezTo>
                    <a:pt x="1090" y="1821"/>
                    <a:pt x="969" y="1788"/>
                    <a:pt x="916" y="1788"/>
                  </a:cubicBezTo>
                  <a:cubicBezTo>
                    <a:pt x="894" y="1788"/>
                    <a:pt x="883" y="1794"/>
                    <a:pt x="894" y="1810"/>
                  </a:cubicBezTo>
                  <a:cubicBezTo>
                    <a:pt x="803" y="1765"/>
                    <a:pt x="665" y="1719"/>
                    <a:pt x="665" y="1719"/>
                  </a:cubicBezTo>
                  <a:cubicBezTo>
                    <a:pt x="642" y="1730"/>
                    <a:pt x="608" y="1742"/>
                    <a:pt x="551" y="1742"/>
                  </a:cubicBezTo>
                  <a:cubicBezTo>
                    <a:pt x="493" y="1742"/>
                    <a:pt x="413" y="1730"/>
                    <a:pt x="299" y="1696"/>
                  </a:cubicBezTo>
                  <a:cubicBezTo>
                    <a:pt x="207" y="1650"/>
                    <a:pt x="69" y="1581"/>
                    <a:pt x="47" y="1581"/>
                  </a:cubicBezTo>
                  <a:cubicBezTo>
                    <a:pt x="1" y="1581"/>
                    <a:pt x="138" y="1650"/>
                    <a:pt x="92" y="1650"/>
                  </a:cubicBezTo>
                  <a:cubicBezTo>
                    <a:pt x="390" y="1787"/>
                    <a:pt x="734" y="1948"/>
                    <a:pt x="1078" y="2108"/>
                  </a:cubicBezTo>
                  <a:cubicBezTo>
                    <a:pt x="1421" y="2246"/>
                    <a:pt x="1765" y="2406"/>
                    <a:pt x="2131" y="2498"/>
                  </a:cubicBezTo>
                  <a:cubicBezTo>
                    <a:pt x="2200" y="2521"/>
                    <a:pt x="2361" y="2566"/>
                    <a:pt x="2590" y="2589"/>
                  </a:cubicBezTo>
                  <a:cubicBezTo>
                    <a:pt x="2631" y="2589"/>
                    <a:pt x="2676" y="2590"/>
                    <a:pt x="2723" y="2590"/>
                  </a:cubicBezTo>
                  <a:cubicBezTo>
                    <a:pt x="2934" y="2590"/>
                    <a:pt x="3190" y="2575"/>
                    <a:pt x="3414" y="2406"/>
                  </a:cubicBezTo>
                  <a:cubicBezTo>
                    <a:pt x="3712" y="2223"/>
                    <a:pt x="3827" y="1856"/>
                    <a:pt x="3781" y="1558"/>
                  </a:cubicBezTo>
                  <a:cubicBezTo>
                    <a:pt x="3758" y="1283"/>
                    <a:pt x="3644" y="1100"/>
                    <a:pt x="3575" y="986"/>
                  </a:cubicBezTo>
                  <a:lnTo>
                    <a:pt x="3552" y="963"/>
                  </a:lnTo>
                  <a:cubicBezTo>
                    <a:pt x="3414" y="734"/>
                    <a:pt x="3185" y="504"/>
                    <a:pt x="3048" y="367"/>
                  </a:cubicBezTo>
                  <a:cubicBezTo>
                    <a:pt x="2979" y="321"/>
                    <a:pt x="2888" y="252"/>
                    <a:pt x="2819" y="207"/>
                  </a:cubicBezTo>
                  <a:lnTo>
                    <a:pt x="2819" y="207"/>
                  </a:lnTo>
                  <a:cubicBezTo>
                    <a:pt x="2842" y="229"/>
                    <a:pt x="2865" y="275"/>
                    <a:pt x="2888" y="298"/>
                  </a:cubicBezTo>
                  <a:cubicBezTo>
                    <a:pt x="2819" y="229"/>
                    <a:pt x="2750" y="161"/>
                    <a:pt x="2727" y="138"/>
                  </a:cubicBezTo>
                  <a:cubicBezTo>
                    <a:pt x="2672" y="91"/>
                    <a:pt x="2642" y="73"/>
                    <a:pt x="2627" y="73"/>
                  </a:cubicBezTo>
                  <a:cubicBezTo>
                    <a:pt x="2598" y="73"/>
                    <a:pt x="2628" y="138"/>
                    <a:pt x="2658" y="184"/>
                  </a:cubicBezTo>
                  <a:cubicBezTo>
                    <a:pt x="2681" y="252"/>
                    <a:pt x="2613" y="207"/>
                    <a:pt x="2658" y="275"/>
                  </a:cubicBezTo>
                  <a:cubicBezTo>
                    <a:pt x="2613" y="229"/>
                    <a:pt x="2590" y="207"/>
                    <a:pt x="2544" y="161"/>
                  </a:cubicBezTo>
                  <a:lnTo>
                    <a:pt x="2544" y="161"/>
                  </a:lnTo>
                  <a:cubicBezTo>
                    <a:pt x="2523" y="161"/>
                    <a:pt x="2658" y="278"/>
                    <a:pt x="2643" y="278"/>
                  </a:cubicBezTo>
                  <a:cubicBezTo>
                    <a:pt x="2641" y="278"/>
                    <a:pt x="2639" y="277"/>
                    <a:pt x="2636" y="275"/>
                  </a:cubicBezTo>
                  <a:cubicBezTo>
                    <a:pt x="2590" y="229"/>
                    <a:pt x="2544" y="184"/>
                    <a:pt x="2498" y="138"/>
                  </a:cubicBezTo>
                  <a:lnTo>
                    <a:pt x="2498" y="138"/>
                  </a:lnTo>
                  <a:cubicBezTo>
                    <a:pt x="2498" y="161"/>
                    <a:pt x="2636" y="321"/>
                    <a:pt x="2636" y="321"/>
                  </a:cubicBezTo>
                  <a:cubicBezTo>
                    <a:pt x="2590" y="298"/>
                    <a:pt x="2521" y="161"/>
                    <a:pt x="2498" y="161"/>
                  </a:cubicBezTo>
                  <a:lnTo>
                    <a:pt x="2498" y="161"/>
                  </a:lnTo>
                  <a:cubicBezTo>
                    <a:pt x="2498" y="161"/>
                    <a:pt x="2527" y="204"/>
                    <a:pt x="2550" y="233"/>
                  </a:cubicBezTo>
                  <a:lnTo>
                    <a:pt x="2550" y="233"/>
                  </a:lnTo>
                  <a:cubicBezTo>
                    <a:pt x="2475" y="147"/>
                    <a:pt x="2416" y="92"/>
                    <a:pt x="2398" y="92"/>
                  </a:cubicBezTo>
                  <a:cubicBezTo>
                    <a:pt x="2385" y="92"/>
                    <a:pt x="2393" y="120"/>
                    <a:pt x="2429" y="184"/>
                  </a:cubicBezTo>
                  <a:cubicBezTo>
                    <a:pt x="2383" y="138"/>
                    <a:pt x="2338" y="46"/>
                    <a:pt x="2292" y="0"/>
                  </a:cubicBezTo>
                  <a:lnTo>
                    <a:pt x="2292" y="0"/>
                  </a:lnTo>
                  <a:cubicBezTo>
                    <a:pt x="2303" y="12"/>
                    <a:pt x="2315" y="29"/>
                    <a:pt x="2326" y="46"/>
                  </a:cubicBezTo>
                  <a:lnTo>
                    <a:pt x="2292" y="0"/>
                  </a:lnTo>
                  <a:lnTo>
                    <a:pt x="2292" y="0"/>
                  </a:lnTo>
                  <a:cubicBezTo>
                    <a:pt x="2292" y="0"/>
                    <a:pt x="2292" y="0"/>
                    <a:pt x="2292" y="0"/>
                  </a:cubicBezTo>
                  <a:close/>
                </a:path>
              </a:pathLst>
            </a:custGeom>
            <a:solidFill>
              <a:srgbClr val="2020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9" name="Google Shape;2709;p66"/>
            <p:cNvSpPr/>
            <p:nvPr/>
          </p:nvSpPr>
          <p:spPr>
            <a:xfrm>
              <a:off x="5911525" y="2789525"/>
              <a:ext cx="60175" cy="28475"/>
            </a:xfrm>
            <a:custGeom>
              <a:avLst/>
              <a:gdLst/>
              <a:ahLst/>
              <a:cxnLst/>
              <a:rect l="l" t="t" r="r" b="b"/>
              <a:pathLst>
                <a:path w="2407" h="1139" extrusionOk="0">
                  <a:moveTo>
                    <a:pt x="1696" y="199"/>
                  </a:moveTo>
                  <a:cubicBezTo>
                    <a:pt x="1699" y="199"/>
                    <a:pt x="1703" y="199"/>
                    <a:pt x="1708" y="201"/>
                  </a:cubicBezTo>
                  <a:lnTo>
                    <a:pt x="1708" y="201"/>
                  </a:lnTo>
                  <a:cubicBezTo>
                    <a:pt x="1701" y="199"/>
                    <a:pt x="1696" y="199"/>
                    <a:pt x="1696" y="199"/>
                  </a:cubicBezTo>
                  <a:close/>
                  <a:moveTo>
                    <a:pt x="1902" y="176"/>
                  </a:moveTo>
                  <a:cubicBezTo>
                    <a:pt x="1928" y="176"/>
                    <a:pt x="1961" y="183"/>
                    <a:pt x="1993" y="193"/>
                  </a:cubicBezTo>
                  <a:lnTo>
                    <a:pt x="1993" y="193"/>
                  </a:lnTo>
                  <a:cubicBezTo>
                    <a:pt x="1985" y="188"/>
                    <a:pt x="1977" y="182"/>
                    <a:pt x="1971" y="176"/>
                  </a:cubicBezTo>
                  <a:lnTo>
                    <a:pt x="1971" y="176"/>
                  </a:lnTo>
                  <a:lnTo>
                    <a:pt x="2030" y="206"/>
                  </a:lnTo>
                  <a:lnTo>
                    <a:pt x="2030" y="206"/>
                  </a:lnTo>
                  <a:cubicBezTo>
                    <a:pt x="2030" y="206"/>
                    <a:pt x="2029" y="206"/>
                    <a:pt x="2028" y="206"/>
                  </a:cubicBezTo>
                  <a:lnTo>
                    <a:pt x="2028" y="206"/>
                  </a:lnTo>
                  <a:cubicBezTo>
                    <a:pt x="2017" y="202"/>
                    <a:pt x="2005" y="197"/>
                    <a:pt x="1993" y="193"/>
                  </a:cubicBezTo>
                  <a:lnTo>
                    <a:pt x="1993" y="193"/>
                  </a:lnTo>
                  <a:cubicBezTo>
                    <a:pt x="2002" y="199"/>
                    <a:pt x="2011" y="205"/>
                    <a:pt x="2021" y="209"/>
                  </a:cubicBezTo>
                  <a:lnTo>
                    <a:pt x="2021" y="209"/>
                  </a:lnTo>
                  <a:cubicBezTo>
                    <a:pt x="2023" y="208"/>
                    <a:pt x="2026" y="207"/>
                    <a:pt x="2028" y="206"/>
                  </a:cubicBezTo>
                  <a:lnTo>
                    <a:pt x="2028" y="206"/>
                  </a:lnTo>
                  <a:cubicBezTo>
                    <a:pt x="2041" y="211"/>
                    <a:pt x="2052" y="216"/>
                    <a:pt x="2063" y="222"/>
                  </a:cubicBezTo>
                  <a:cubicBezTo>
                    <a:pt x="2052" y="222"/>
                    <a:pt x="2037" y="217"/>
                    <a:pt x="2021" y="209"/>
                  </a:cubicBezTo>
                  <a:lnTo>
                    <a:pt x="2021" y="209"/>
                  </a:lnTo>
                  <a:cubicBezTo>
                    <a:pt x="1989" y="222"/>
                    <a:pt x="1950" y="239"/>
                    <a:pt x="1902" y="268"/>
                  </a:cubicBezTo>
                  <a:cubicBezTo>
                    <a:pt x="1861" y="268"/>
                    <a:pt x="1781" y="287"/>
                    <a:pt x="1767" y="307"/>
                  </a:cubicBezTo>
                  <a:lnTo>
                    <a:pt x="1767" y="307"/>
                  </a:lnTo>
                  <a:cubicBezTo>
                    <a:pt x="1759" y="302"/>
                    <a:pt x="1750" y="296"/>
                    <a:pt x="1742" y="290"/>
                  </a:cubicBezTo>
                  <a:cubicBezTo>
                    <a:pt x="1696" y="268"/>
                    <a:pt x="1765" y="268"/>
                    <a:pt x="1696" y="245"/>
                  </a:cubicBezTo>
                  <a:cubicBezTo>
                    <a:pt x="1742" y="245"/>
                    <a:pt x="1788" y="245"/>
                    <a:pt x="1834" y="268"/>
                  </a:cubicBezTo>
                  <a:cubicBezTo>
                    <a:pt x="1834" y="245"/>
                    <a:pt x="1673" y="245"/>
                    <a:pt x="1719" y="222"/>
                  </a:cubicBezTo>
                  <a:lnTo>
                    <a:pt x="1719" y="222"/>
                  </a:lnTo>
                  <a:cubicBezTo>
                    <a:pt x="1765" y="245"/>
                    <a:pt x="1811" y="245"/>
                    <a:pt x="1879" y="245"/>
                  </a:cubicBezTo>
                  <a:cubicBezTo>
                    <a:pt x="1874" y="239"/>
                    <a:pt x="1859" y="233"/>
                    <a:pt x="1841" y="228"/>
                  </a:cubicBezTo>
                  <a:lnTo>
                    <a:pt x="1841" y="228"/>
                  </a:lnTo>
                  <a:cubicBezTo>
                    <a:pt x="1848" y="227"/>
                    <a:pt x="1853" y="225"/>
                    <a:pt x="1856" y="222"/>
                  </a:cubicBezTo>
                  <a:cubicBezTo>
                    <a:pt x="1856" y="222"/>
                    <a:pt x="1826" y="206"/>
                    <a:pt x="1802" y="201"/>
                  </a:cubicBezTo>
                  <a:lnTo>
                    <a:pt x="1802" y="201"/>
                  </a:lnTo>
                  <a:cubicBezTo>
                    <a:pt x="1862" y="209"/>
                    <a:pt x="1911" y="214"/>
                    <a:pt x="1940" y="214"/>
                  </a:cubicBezTo>
                  <a:cubicBezTo>
                    <a:pt x="1985" y="214"/>
                    <a:pt x="1983" y="203"/>
                    <a:pt x="1902" y="176"/>
                  </a:cubicBezTo>
                  <a:close/>
                  <a:moveTo>
                    <a:pt x="1946" y="298"/>
                  </a:moveTo>
                  <a:cubicBezTo>
                    <a:pt x="1979" y="298"/>
                    <a:pt x="2011" y="304"/>
                    <a:pt x="2040" y="313"/>
                  </a:cubicBezTo>
                  <a:cubicBezTo>
                    <a:pt x="2086" y="313"/>
                    <a:pt x="2108" y="336"/>
                    <a:pt x="2108" y="336"/>
                  </a:cubicBezTo>
                  <a:cubicBezTo>
                    <a:pt x="2108" y="336"/>
                    <a:pt x="2017" y="428"/>
                    <a:pt x="1902" y="474"/>
                  </a:cubicBezTo>
                  <a:lnTo>
                    <a:pt x="1811" y="520"/>
                  </a:lnTo>
                  <a:cubicBezTo>
                    <a:pt x="1811" y="520"/>
                    <a:pt x="1765" y="520"/>
                    <a:pt x="1742" y="542"/>
                  </a:cubicBezTo>
                  <a:lnTo>
                    <a:pt x="1696" y="565"/>
                  </a:lnTo>
                  <a:cubicBezTo>
                    <a:pt x="1627" y="588"/>
                    <a:pt x="1582" y="611"/>
                    <a:pt x="1513" y="634"/>
                  </a:cubicBezTo>
                  <a:cubicBezTo>
                    <a:pt x="1467" y="657"/>
                    <a:pt x="1307" y="703"/>
                    <a:pt x="1100" y="703"/>
                  </a:cubicBezTo>
                  <a:cubicBezTo>
                    <a:pt x="1009" y="726"/>
                    <a:pt x="871" y="726"/>
                    <a:pt x="757" y="726"/>
                  </a:cubicBezTo>
                  <a:lnTo>
                    <a:pt x="711" y="726"/>
                  </a:lnTo>
                  <a:cubicBezTo>
                    <a:pt x="711" y="703"/>
                    <a:pt x="711" y="680"/>
                    <a:pt x="734" y="680"/>
                  </a:cubicBezTo>
                  <a:cubicBezTo>
                    <a:pt x="780" y="611"/>
                    <a:pt x="871" y="542"/>
                    <a:pt x="917" y="542"/>
                  </a:cubicBezTo>
                  <a:lnTo>
                    <a:pt x="940" y="520"/>
                  </a:lnTo>
                  <a:cubicBezTo>
                    <a:pt x="1077" y="451"/>
                    <a:pt x="1261" y="428"/>
                    <a:pt x="1421" y="428"/>
                  </a:cubicBezTo>
                  <a:cubicBezTo>
                    <a:pt x="1490" y="405"/>
                    <a:pt x="1559" y="405"/>
                    <a:pt x="1627" y="405"/>
                  </a:cubicBezTo>
                  <a:cubicBezTo>
                    <a:pt x="1604" y="382"/>
                    <a:pt x="1582" y="382"/>
                    <a:pt x="1536" y="359"/>
                  </a:cubicBezTo>
                  <a:cubicBezTo>
                    <a:pt x="1627" y="359"/>
                    <a:pt x="1696" y="382"/>
                    <a:pt x="1719" y="382"/>
                  </a:cubicBezTo>
                  <a:cubicBezTo>
                    <a:pt x="1838" y="382"/>
                    <a:pt x="1831" y="357"/>
                    <a:pt x="1791" y="325"/>
                  </a:cubicBezTo>
                  <a:lnTo>
                    <a:pt x="1791" y="325"/>
                  </a:lnTo>
                  <a:cubicBezTo>
                    <a:pt x="1807" y="325"/>
                    <a:pt x="1821" y="325"/>
                    <a:pt x="1811" y="336"/>
                  </a:cubicBezTo>
                  <a:cubicBezTo>
                    <a:pt x="1851" y="309"/>
                    <a:pt x="1899" y="298"/>
                    <a:pt x="1946" y="298"/>
                  </a:cubicBezTo>
                  <a:close/>
                  <a:moveTo>
                    <a:pt x="1335" y="1"/>
                  </a:moveTo>
                  <a:cubicBezTo>
                    <a:pt x="1141" y="1"/>
                    <a:pt x="938" y="34"/>
                    <a:pt x="734" y="130"/>
                  </a:cubicBezTo>
                  <a:cubicBezTo>
                    <a:pt x="757" y="130"/>
                    <a:pt x="780" y="130"/>
                    <a:pt x="734" y="153"/>
                  </a:cubicBezTo>
                  <a:cubicBezTo>
                    <a:pt x="665" y="199"/>
                    <a:pt x="573" y="222"/>
                    <a:pt x="505" y="290"/>
                  </a:cubicBezTo>
                  <a:lnTo>
                    <a:pt x="505" y="313"/>
                  </a:lnTo>
                  <a:cubicBezTo>
                    <a:pt x="482" y="336"/>
                    <a:pt x="436" y="359"/>
                    <a:pt x="413" y="405"/>
                  </a:cubicBezTo>
                  <a:cubicBezTo>
                    <a:pt x="367" y="451"/>
                    <a:pt x="321" y="497"/>
                    <a:pt x="276" y="542"/>
                  </a:cubicBezTo>
                  <a:cubicBezTo>
                    <a:pt x="161" y="726"/>
                    <a:pt x="92" y="932"/>
                    <a:pt x="1" y="1115"/>
                  </a:cubicBezTo>
                  <a:lnTo>
                    <a:pt x="46" y="1115"/>
                  </a:lnTo>
                  <a:cubicBezTo>
                    <a:pt x="46" y="1115"/>
                    <a:pt x="69" y="1092"/>
                    <a:pt x="92" y="1092"/>
                  </a:cubicBezTo>
                  <a:cubicBezTo>
                    <a:pt x="184" y="1092"/>
                    <a:pt x="321" y="1115"/>
                    <a:pt x="459" y="1138"/>
                  </a:cubicBezTo>
                  <a:lnTo>
                    <a:pt x="505" y="1138"/>
                  </a:lnTo>
                  <a:cubicBezTo>
                    <a:pt x="528" y="1138"/>
                    <a:pt x="528" y="1115"/>
                    <a:pt x="528" y="1115"/>
                  </a:cubicBezTo>
                  <a:cubicBezTo>
                    <a:pt x="596" y="1115"/>
                    <a:pt x="642" y="1138"/>
                    <a:pt x="711" y="1138"/>
                  </a:cubicBezTo>
                  <a:cubicBezTo>
                    <a:pt x="825" y="1138"/>
                    <a:pt x="894" y="1115"/>
                    <a:pt x="1009" y="1115"/>
                  </a:cubicBezTo>
                  <a:cubicBezTo>
                    <a:pt x="1100" y="1092"/>
                    <a:pt x="1192" y="1092"/>
                    <a:pt x="1307" y="1069"/>
                  </a:cubicBezTo>
                  <a:cubicBezTo>
                    <a:pt x="1490" y="1024"/>
                    <a:pt x="1696" y="978"/>
                    <a:pt x="1879" y="863"/>
                  </a:cubicBezTo>
                  <a:lnTo>
                    <a:pt x="1902" y="840"/>
                  </a:lnTo>
                  <a:cubicBezTo>
                    <a:pt x="1925" y="840"/>
                    <a:pt x="1902" y="840"/>
                    <a:pt x="1925" y="817"/>
                  </a:cubicBezTo>
                  <a:cubicBezTo>
                    <a:pt x="1948" y="817"/>
                    <a:pt x="1971" y="794"/>
                    <a:pt x="1994" y="794"/>
                  </a:cubicBezTo>
                  <a:cubicBezTo>
                    <a:pt x="2017" y="772"/>
                    <a:pt x="2063" y="749"/>
                    <a:pt x="2108" y="726"/>
                  </a:cubicBezTo>
                  <a:cubicBezTo>
                    <a:pt x="2200" y="657"/>
                    <a:pt x="2361" y="565"/>
                    <a:pt x="2406" y="405"/>
                  </a:cubicBezTo>
                  <a:cubicBezTo>
                    <a:pt x="2383" y="405"/>
                    <a:pt x="2383" y="336"/>
                    <a:pt x="2338" y="268"/>
                  </a:cubicBezTo>
                  <a:cubicBezTo>
                    <a:pt x="2321" y="234"/>
                    <a:pt x="2279" y="213"/>
                    <a:pt x="2259" y="213"/>
                  </a:cubicBezTo>
                  <a:cubicBezTo>
                    <a:pt x="2251" y="213"/>
                    <a:pt x="2246" y="216"/>
                    <a:pt x="2246" y="222"/>
                  </a:cubicBezTo>
                  <a:cubicBezTo>
                    <a:pt x="2227" y="184"/>
                    <a:pt x="2147" y="147"/>
                    <a:pt x="2119" y="147"/>
                  </a:cubicBezTo>
                  <a:cubicBezTo>
                    <a:pt x="2112" y="147"/>
                    <a:pt x="2108" y="149"/>
                    <a:pt x="2108" y="153"/>
                  </a:cubicBezTo>
                  <a:cubicBezTo>
                    <a:pt x="2098" y="173"/>
                    <a:pt x="2079" y="185"/>
                    <a:pt x="2051" y="197"/>
                  </a:cubicBezTo>
                  <a:lnTo>
                    <a:pt x="2051" y="197"/>
                  </a:lnTo>
                  <a:cubicBezTo>
                    <a:pt x="2047" y="196"/>
                    <a:pt x="2043" y="194"/>
                    <a:pt x="2039" y="193"/>
                  </a:cubicBezTo>
                  <a:lnTo>
                    <a:pt x="2039" y="193"/>
                  </a:lnTo>
                  <a:cubicBezTo>
                    <a:pt x="2035" y="176"/>
                    <a:pt x="2015" y="174"/>
                    <a:pt x="1994" y="153"/>
                  </a:cubicBezTo>
                  <a:cubicBezTo>
                    <a:pt x="1925" y="107"/>
                    <a:pt x="1856" y="84"/>
                    <a:pt x="1834" y="61"/>
                  </a:cubicBezTo>
                  <a:cubicBezTo>
                    <a:pt x="1681" y="29"/>
                    <a:pt x="1512" y="1"/>
                    <a:pt x="1335" y="1"/>
                  </a:cubicBezTo>
                  <a:close/>
                </a:path>
              </a:pathLst>
            </a:custGeom>
            <a:solidFill>
              <a:srgbClr val="2020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0" name="Google Shape;2710;p66"/>
            <p:cNvSpPr/>
            <p:nvPr/>
          </p:nvSpPr>
          <p:spPr>
            <a:xfrm>
              <a:off x="5989425" y="2833225"/>
              <a:ext cx="36400" cy="24275"/>
            </a:xfrm>
            <a:custGeom>
              <a:avLst/>
              <a:gdLst/>
              <a:ahLst/>
              <a:cxnLst/>
              <a:rect l="l" t="t" r="r" b="b"/>
              <a:pathLst>
                <a:path w="1456" h="971" extrusionOk="0">
                  <a:moveTo>
                    <a:pt x="1352" y="238"/>
                  </a:moveTo>
                  <a:cubicBezTo>
                    <a:pt x="1362" y="258"/>
                    <a:pt x="1368" y="282"/>
                    <a:pt x="1373" y="306"/>
                  </a:cubicBezTo>
                  <a:lnTo>
                    <a:pt x="1373" y="306"/>
                  </a:lnTo>
                  <a:cubicBezTo>
                    <a:pt x="1368" y="303"/>
                    <a:pt x="1363" y="300"/>
                    <a:pt x="1358" y="298"/>
                  </a:cubicBezTo>
                  <a:lnTo>
                    <a:pt x="1358" y="298"/>
                  </a:lnTo>
                  <a:cubicBezTo>
                    <a:pt x="1359" y="286"/>
                    <a:pt x="1357" y="266"/>
                    <a:pt x="1352" y="238"/>
                  </a:cubicBezTo>
                  <a:close/>
                  <a:moveTo>
                    <a:pt x="1375" y="307"/>
                  </a:moveTo>
                  <a:cubicBezTo>
                    <a:pt x="1375" y="307"/>
                    <a:pt x="1375" y="307"/>
                    <a:pt x="1375" y="307"/>
                  </a:cubicBezTo>
                  <a:lnTo>
                    <a:pt x="1375" y="307"/>
                  </a:lnTo>
                  <a:cubicBezTo>
                    <a:pt x="1375" y="307"/>
                    <a:pt x="1375" y="307"/>
                    <a:pt x="1375" y="307"/>
                  </a:cubicBezTo>
                  <a:close/>
                  <a:moveTo>
                    <a:pt x="1383" y="329"/>
                  </a:moveTo>
                  <a:lnTo>
                    <a:pt x="1387" y="341"/>
                  </a:lnTo>
                  <a:lnTo>
                    <a:pt x="1387" y="341"/>
                  </a:lnTo>
                  <a:cubicBezTo>
                    <a:pt x="1386" y="339"/>
                    <a:pt x="1385" y="337"/>
                    <a:pt x="1384" y="335"/>
                  </a:cubicBezTo>
                  <a:lnTo>
                    <a:pt x="1384" y="335"/>
                  </a:lnTo>
                  <a:cubicBezTo>
                    <a:pt x="1384" y="333"/>
                    <a:pt x="1383" y="331"/>
                    <a:pt x="1383" y="329"/>
                  </a:cubicBezTo>
                  <a:close/>
                  <a:moveTo>
                    <a:pt x="1192" y="192"/>
                  </a:moveTo>
                  <a:lnTo>
                    <a:pt x="1192" y="192"/>
                  </a:lnTo>
                  <a:cubicBezTo>
                    <a:pt x="1212" y="192"/>
                    <a:pt x="1251" y="264"/>
                    <a:pt x="1275" y="264"/>
                  </a:cubicBezTo>
                  <a:cubicBezTo>
                    <a:pt x="1278" y="264"/>
                    <a:pt x="1281" y="263"/>
                    <a:pt x="1283" y="261"/>
                  </a:cubicBezTo>
                  <a:lnTo>
                    <a:pt x="1283" y="261"/>
                  </a:lnTo>
                  <a:cubicBezTo>
                    <a:pt x="1298" y="277"/>
                    <a:pt x="1312" y="291"/>
                    <a:pt x="1323" y="301"/>
                  </a:cubicBezTo>
                  <a:lnTo>
                    <a:pt x="1323" y="301"/>
                  </a:lnTo>
                  <a:cubicBezTo>
                    <a:pt x="1319" y="304"/>
                    <a:pt x="1314" y="307"/>
                    <a:pt x="1307" y="307"/>
                  </a:cubicBezTo>
                  <a:cubicBezTo>
                    <a:pt x="1261" y="329"/>
                    <a:pt x="1192" y="352"/>
                    <a:pt x="1123" y="398"/>
                  </a:cubicBezTo>
                  <a:cubicBezTo>
                    <a:pt x="1057" y="420"/>
                    <a:pt x="992" y="437"/>
                    <a:pt x="924" y="451"/>
                  </a:cubicBezTo>
                  <a:lnTo>
                    <a:pt x="924" y="451"/>
                  </a:lnTo>
                  <a:cubicBezTo>
                    <a:pt x="968" y="435"/>
                    <a:pt x="1007" y="421"/>
                    <a:pt x="1032" y="421"/>
                  </a:cubicBezTo>
                  <a:cubicBezTo>
                    <a:pt x="1032" y="398"/>
                    <a:pt x="1055" y="398"/>
                    <a:pt x="1077" y="375"/>
                  </a:cubicBezTo>
                  <a:cubicBezTo>
                    <a:pt x="1077" y="375"/>
                    <a:pt x="1077" y="352"/>
                    <a:pt x="1055" y="352"/>
                  </a:cubicBezTo>
                  <a:lnTo>
                    <a:pt x="1055" y="352"/>
                  </a:lnTo>
                  <a:cubicBezTo>
                    <a:pt x="1077" y="352"/>
                    <a:pt x="1100" y="375"/>
                    <a:pt x="1123" y="375"/>
                  </a:cubicBezTo>
                  <a:cubicBezTo>
                    <a:pt x="1169" y="375"/>
                    <a:pt x="1169" y="352"/>
                    <a:pt x="1169" y="307"/>
                  </a:cubicBezTo>
                  <a:cubicBezTo>
                    <a:pt x="1169" y="284"/>
                    <a:pt x="1215" y="284"/>
                    <a:pt x="1169" y="238"/>
                  </a:cubicBezTo>
                  <a:lnTo>
                    <a:pt x="1169" y="238"/>
                  </a:lnTo>
                  <a:cubicBezTo>
                    <a:pt x="1192" y="261"/>
                    <a:pt x="1215" y="261"/>
                    <a:pt x="1238" y="284"/>
                  </a:cubicBezTo>
                  <a:cubicBezTo>
                    <a:pt x="1261" y="284"/>
                    <a:pt x="1169" y="238"/>
                    <a:pt x="1192" y="238"/>
                  </a:cubicBezTo>
                  <a:cubicBezTo>
                    <a:pt x="1215" y="238"/>
                    <a:pt x="1238" y="261"/>
                    <a:pt x="1261" y="284"/>
                  </a:cubicBezTo>
                  <a:cubicBezTo>
                    <a:pt x="1284" y="261"/>
                    <a:pt x="1192" y="215"/>
                    <a:pt x="1192" y="192"/>
                  </a:cubicBezTo>
                  <a:close/>
                  <a:moveTo>
                    <a:pt x="1017" y="1"/>
                  </a:moveTo>
                  <a:cubicBezTo>
                    <a:pt x="987" y="1"/>
                    <a:pt x="961" y="4"/>
                    <a:pt x="940" y="9"/>
                  </a:cubicBezTo>
                  <a:cubicBezTo>
                    <a:pt x="802" y="9"/>
                    <a:pt x="711" y="55"/>
                    <a:pt x="619" y="100"/>
                  </a:cubicBezTo>
                  <a:cubicBezTo>
                    <a:pt x="619" y="123"/>
                    <a:pt x="619" y="123"/>
                    <a:pt x="619" y="123"/>
                  </a:cubicBezTo>
                  <a:cubicBezTo>
                    <a:pt x="573" y="169"/>
                    <a:pt x="528" y="146"/>
                    <a:pt x="482" y="192"/>
                  </a:cubicBezTo>
                  <a:lnTo>
                    <a:pt x="482" y="215"/>
                  </a:lnTo>
                  <a:cubicBezTo>
                    <a:pt x="459" y="238"/>
                    <a:pt x="413" y="238"/>
                    <a:pt x="367" y="284"/>
                  </a:cubicBezTo>
                  <a:cubicBezTo>
                    <a:pt x="321" y="329"/>
                    <a:pt x="253" y="398"/>
                    <a:pt x="207" y="467"/>
                  </a:cubicBezTo>
                  <a:cubicBezTo>
                    <a:pt x="184" y="513"/>
                    <a:pt x="161" y="536"/>
                    <a:pt x="138" y="582"/>
                  </a:cubicBezTo>
                  <a:lnTo>
                    <a:pt x="138" y="604"/>
                  </a:lnTo>
                  <a:cubicBezTo>
                    <a:pt x="115" y="627"/>
                    <a:pt x="115" y="650"/>
                    <a:pt x="92" y="673"/>
                  </a:cubicBezTo>
                  <a:lnTo>
                    <a:pt x="1" y="971"/>
                  </a:lnTo>
                  <a:lnTo>
                    <a:pt x="1" y="971"/>
                  </a:lnTo>
                  <a:lnTo>
                    <a:pt x="276" y="948"/>
                  </a:lnTo>
                  <a:cubicBezTo>
                    <a:pt x="505" y="948"/>
                    <a:pt x="688" y="879"/>
                    <a:pt x="894" y="811"/>
                  </a:cubicBezTo>
                  <a:cubicBezTo>
                    <a:pt x="940" y="788"/>
                    <a:pt x="986" y="765"/>
                    <a:pt x="1032" y="742"/>
                  </a:cubicBezTo>
                  <a:cubicBezTo>
                    <a:pt x="1100" y="719"/>
                    <a:pt x="1192" y="696"/>
                    <a:pt x="1238" y="673"/>
                  </a:cubicBezTo>
                  <a:cubicBezTo>
                    <a:pt x="1215" y="627"/>
                    <a:pt x="1352" y="559"/>
                    <a:pt x="1307" y="513"/>
                  </a:cubicBezTo>
                  <a:cubicBezTo>
                    <a:pt x="1329" y="490"/>
                    <a:pt x="1398" y="467"/>
                    <a:pt x="1375" y="467"/>
                  </a:cubicBezTo>
                  <a:cubicBezTo>
                    <a:pt x="1375" y="435"/>
                    <a:pt x="1386" y="392"/>
                    <a:pt x="1385" y="353"/>
                  </a:cubicBezTo>
                  <a:lnTo>
                    <a:pt x="1385" y="353"/>
                  </a:lnTo>
                  <a:cubicBezTo>
                    <a:pt x="1389" y="362"/>
                    <a:pt x="1393" y="370"/>
                    <a:pt x="1398" y="375"/>
                  </a:cubicBezTo>
                  <a:lnTo>
                    <a:pt x="1398" y="352"/>
                  </a:lnTo>
                  <a:cubicBezTo>
                    <a:pt x="1398" y="341"/>
                    <a:pt x="1404" y="335"/>
                    <a:pt x="1409" y="330"/>
                  </a:cubicBezTo>
                  <a:lnTo>
                    <a:pt x="1409" y="330"/>
                  </a:lnTo>
                  <a:cubicBezTo>
                    <a:pt x="1415" y="335"/>
                    <a:pt x="1420" y="340"/>
                    <a:pt x="1424" y="344"/>
                  </a:cubicBezTo>
                  <a:lnTo>
                    <a:pt x="1424" y="344"/>
                  </a:lnTo>
                  <a:cubicBezTo>
                    <a:pt x="1421" y="347"/>
                    <a:pt x="1421" y="352"/>
                    <a:pt x="1421" y="352"/>
                  </a:cubicBezTo>
                  <a:lnTo>
                    <a:pt x="1444" y="352"/>
                  </a:lnTo>
                  <a:cubicBezTo>
                    <a:pt x="1456" y="352"/>
                    <a:pt x="1450" y="352"/>
                    <a:pt x="1441" y="349"/>
                  </a:cubicBezTo>
                  <a:lnTo>
                    <a:pt x="1441" y="349"/>
                  </a:lnTo>
                  <a:cubicBezTo>
                    <a:pt x="1435" y="344"/>
                    <a:pt x="1431" y="342"/>
                    <a:pt x="1428" y="342"/>
                  </a:cubicBezTo>
                  <a:cubicBezTo>
                    <a:pt x="1428" y="342"/>
                    <a:pt x="1427" y="342"/>
                    <a:pt x="1427" y="342"/>
                  </a:cubicBezTo>
                  <a:lnTo>
                    <a:pt x="1427" y="342"/>
                  </a:lnTo>
                  <a:cubicBezTo>
                    <a:pt x="1424" y="339"/>
                    <a:pt x="1421" y="335"/>
                    <a:pt x="1421" y="329"/>
                  </a:cubicBezTo>
                  <a:cubicBezTo>
                    <a:pt x="1421" y="329"/>
                    <a:pt x="1418" y="328"/>
                    <a:pt x="1413" y="326"/>
                  </a:cubicBezTo>
                  <a:lnTo>
                    <a:pt x="1413" y="326"/>
                  </a:lnTo>
                  <a:cubicBezTo>
                    <a:pt x="1418" y="321"/>
                    <a:pt x="1421" y="316"/>
                    <a:pt x="1421" y="307"/>
                  </a:cubicBezTo>
                  <a:cubicBezTo>
                    <a:pt x="1398" y="238"/>
                    <a:pt x="1375" y="169"/>
                    <a:pt x="1352" y="123"/>
                  </a:cubicBezTo>
                  <a:cubicBezTo>
                    <a:pt x="1264" y="34"/>
                    <a:pt x="1120" y="1"/>
                    <a:pt x="1017" y="1"/>
                  </a:cubicBezTo>
                  <a:close/>
                </a:path>
              </a:pathLst>
            </a:custGeom>
            <a:solidFill>
              <a:srgbClr val="2020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1" name="Google Shape;2711;p66"/>
            <p:cNvSpPr/>
            <p:nvPr/>
          </p:nvSpPr>
          <p:spPr>
            <a:xfrm>
              <a:off x="5862275" y="2854625"/>
              <a:ext cx="39550" cy="20650"/>
            </a:xfrm>
            <a:custGeom>
              <a:avLst/>
              <a:gdLst/>
              <a:ahLst/>
              <a:cxnLst/>
              <a:rect l="l" t="t" r="r" b="b"/>
              <a:pathLst>
                <a:path w="1582" h="826" extrusionOk="0">
                  <a:moveTo>
                    <a:pt x="1077" y="207"/>
                  </a:moveTo>
                  <a:cubicBezTo>
                    <a:pt x="1087" y="210"/>
                    <a:pt x="1097" y="213"/>
                    <a:pt x="1106" y="213"/>
                  </a:cubicBezTo>
                  <a:cubicBezTo>
                    <a:pt x="1112" y="213"/>
                    <a:pt x="1118" y="211"/>
                    <a:pt x="1123" y="207"/>
                  </a:cubicBezTo>
                  <a:close/>
                  <a:moveTo>
                    <a:pt x="573" y="0"/>
                  </a:moveTo>
                  <a:cubicBezTo>
                    <a:pt x="573" y="23"/>
                    <a:pt x="573" y="23"/>
                    <a:pt x="550" y="23"/>
                  </a:cubicBezTo>
                  <a:cubicBezTo>
                    <a:pt x="527" y="35"/>
                    <a:pt x="504" y="35"/>
                    <a:pt x="479" y="35"/>
                  </a:cubicBezTo>
                  <a:cubicBezTo>
                    <a:pt x="453" y="35"/>
                    <a:pt x="424" y="35"/>
                    <a:pt x="390" y="46"/>
                  </a:cubicBezTo>
                  <a:lnTo>
                    <a:pt x="390" y="69"/>
                  </a:lnTo>
                  <a:cubicBezTo>
                    <a:pt x="344" y="92"/>
                    <a:pt x="298" y="92"/>
                    <a:pt x="229" y="138"/>
                  </a:cubicBezTo>
                  <a:cubicBezTo>
                    <a:pt x="138" y="184"/>
                    <a:pt x="92" y="298"/>
                    <a:pt x="46" y="390"/>
                  </a:cubicBezTo>
                  <a:lnTo>
                    <a:pt x="69" y="390"/>
                  </a:lnTo>
                  <a:cubicBezTo>
                    <a:pt x="46" y="436"/>
                    <a:pt x="23" y="482"/>
                    <a:pt x="23" y="527"/>
                  </a:cubicBezTo>
                  <a:lnTo>
                    <a:pt x="23" y="550"/>
                  </a:lnTo>
                  <a:cubicBezTo>
                    <a:pt x="23" y="573"/>
                    <a:pt x="23" y="573"/>
                    <a:pt x="23" y="573"/>
                  </a:cubicBezTo>
                  <a:cubicBezTo>
                    <a:pt x="23" y="573"/>
                    <a:pt x="23" y="596"/>
                    <a:pt x="23" y="619"/>
                  </a:cubicBezTo>
                  <a:lnTo>
                    <a:pt x="0" y="802"/>
                  </a:lnTo>
                  <a:lnTo>
                    <a:pt x="206" y="825"/>
                  </a:lnTo>
                  <a:lnTo>
                    <a:pt x="229" y="825"/>
                  </a:lnTo>
                  <a:cubicBezTo>
                    <a:pt x="436" y="825"/>
                    <a:pt x="619" y="779"/>
                    <a:pt x="825" y="711"/>
                  </a:cubicBezTo>
                  <a:cubicBezTo>
                    <a:pt x="871" y="688"/>
                    <a:pt x="917" y="665"/>
                    <a:pt x="963" y="665"/>
                  </a:cubicBezTo>
                  <a:cubicBezTo>
                    <a:pt x="1008" y="642"/>
                    <a:pt x="1100" y="642"/>
                    <a:pt x="1146" y="642"/>
                  </a:cubicBezTo>
                  <a:cubicBezTo>
                    <a:pt x="1146" y="573"/>
                    <a:pt x="1283" y="527"/>
                    <a:pt x="1237" y="482"/>
                  </a:cubicBezTo>
                  <a:cubicBezTo>
                    <a:pt x="1283" y="482"/>
                    <a:pt x="1329" y="459"/>
                    <a:pt x="1329" y="459"/>
                  </a:cubicBezTo>
                  <a:cubicBezTo>
                    <a:pt x="1329" y="413"/>
                    <a:pt x="1352" y="344"/>
                    <a:pt x="1444" y="298"/>
                  </a:cubicBezTo>
                  <a:cubicBezTo>
                    <a:pt x="1490" y="275"/>
                    <a:pt x="1558" y="275"/>
                    <a:pt x="1558" y="275"/>
                  </a:cubicBezTo>
                  <a:cubicBezTo>
                    <a:pt x="1581" y="252"/>
                    <a:pt x="1512" y="252"/>
                    <a:pt x="1535" y="230"/>
                  </a:cubicBezTo>
                  <a:lnTo>
                    <a:pt x="1535" y="230"/>
                  </a:lnTo>
                  <a:cubicBezTo>
                    <a:pt x="1382" y="265"/>
                    <a:pt x="1228" y="301"/>
                    <a:pt x="1074" y="330"/>
                  </a:cubicBezTo>
                  <a:lnTo>
                    <a:pt x="1074" y="330"/>
                  </a:lnTo>
                  <a:cubicBezTo>
                    <a:pt x="1068" y="321"/>
                    <a:pt x="1060" y="310"/>
                    <a:pt x="1054" y="298"/>
                  </a:cubicBezTo>
                  <a:cubicBezTo>
                    <a:pt x="1031" y="275"/>
                    <a:pt x="1077" y="252"/>
                    <a:pt x="1031" y="252"/>
                  </a:cubicBezTo>
                  <a:lnTo>
                    <a:pt x="1100" y="252"/>
                  </a:lnTo>
                  <a:cubicBezTo>
                    <a:pt x="1100" y="241"/>
                    <a:pt x="1077" y="241"/>
                    <a:pt x="1057" y="241"/>
                  </a:cubicBezTo>
                  <a:cubicBezTo>
                    <a:pt x="1037" y="241"/>
                    <a:pt x="1020" y="241"/>
                    <a:pt x="1031" y="230"/>
                  </a:cubicBezTo>
                  <a:lnTo>
                    <a:pt x="1123" y="230"/>
                  </a:lnTo>
                  <a:cubicBezTo>
                    <a:pt x="1123" y="207"/>
                    <a:pt x="1031" y="207"/>
                    <a:pt x="1031" y="207"/>
                  </a:cubicBezTo>
                  <a:cubicBezTo>
                    <a:pt x="1036" y="202"/>
                    <a:pt x="1042" y="200"/>
                    <a:pt x="1048" y="200"/>
                  </a:cubicBezTo>
                  <a:cubicBezTo>
                    <a:pt x="1057" y="200"/>
                    <a:pt x="1067" y="203"/>
                    <a:pt x="1077" y="207"/>
                  </a:cubicBezTo>
                  <a:cubicBezTo>
                    <a:pt x="1159" y="207"/>
                    <a:pt x="1204" y="188"/>
                    <a:pt x="1164" y="152"/>
                  </a:cubicBezTo>
                  <a:lnTo>
                    <a:pt x="1164" y="152"/>
                  </a:lnTo>
                  <a:cubicBezTo>
                    <a:pt x="1181" y="161"/>
                    <a:pt x="1198" y="161"/>
                    <a:pt x="1215" y="161"/>
                  </a:cubicBezTo>
                  <a:lnTo>
                    <a:pt x="1215" y="138"/>
                  </a:lnTo>
                  <a:cubicBezTo>
                    <a:pt x="1192" y="138"/>
                    <a:pt x="1192" y="115"/>
                    <a:pt x="1192" y="115"/>
                  </a:cubicBezTo>
                  <a:cubicBezTo>
                    <a:pt x="1146" y="92"/>
                    <a:pt x="1123" y="69"/>
                    <a:pt x="1100" y="69"/>
                  </a:cubicBezTo>
                  <a:cubicBezTo>
                    <a:pt x="940" y="46"/>
                    <a:pt x="779" y="0"/>
                    <a:pt x="573" y="0"/>
                  </a:cubicBezTo>
                  <a:close/>
                </a:path>
              </a:pathLst>
            </a:custGeom>
            <a:solidFill>
              <a:srgbClr val="2020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2" name="Google Shape;2712;p66"/>
            <p:cNvSpPr/>
            <p:nvPr/>
          </p:nvSpPr>
          <p:spPr>
            <a:xfrm>
              <a:off x="6173300" y="2350075"/>
              <a:ext cx="229050" cy="214750"/>
            </a:xfrm>
            <a:custGeom>
              <a:avLst/>
              <a:gdLst/>
              <a:ahLst/>
              <a:cxnLst/>
              <a:rect l="l" t="t" r="r" b="b"/>
              <a:pathLst>
                <a:path w="9162" h="8590" extrusionOk="0">
                  <a:moveTo>
                    <a:pt x="572" y="7832"/>
                  </a:moveTo>
                  <a:cubicBezTo>
                    <a:pt x="573" y="7832"/>
                    <a:pt x="573" y="7833"/>
                    <a:pt x="573" y="7833"/>
                  </a:cubicBezTo>
                  <a:cubicBezTo>
                    <a:pt x="560" y="7859"/>
                    <a:pt x="488" y="7944"/>
                    <a:pt x="428" y="8022"/>
                  </a:cubicBezTo>
                  <a:lnTo>
                    <a:pt x="428" y="8022"/>
                  </a:lnTo>
                  <a:cubicBezTo>
                    <a:pt x="496" y="7930"/>
                    <a:pt x="565" y="7832"/>
                    <a:pt x="572" y="7832"/>
                  </a:cubicBezTo>
                  <a:close/>
                  <a:moveTo>
                    <a:pt x="117" y="8518"/>
                  </a:moveTo>
                  <a:lnTo>
                    <a:pt x="92" y="8544"/>
                  </a:lnTo>
                  <a:cubicBezTo>
                    <a:pt x="89" y="8544"/>
                    <a:pt x="85" y="8544"/>
                    <a:pt x="82" y="8545"/>
                  </a:cubicBezTo>
                  <a:lnTo>
                    <a:pt x="82" y="8545"/>
                  </a:lnTo>
                  <a:cubicBezTo>
                    <a:pt x="95" y="8536"/>
                    <a:pt x="106" y="8527"/>
                    <a:pt x="117" y="8518"/>
                  </a:cubicBezTo>
                  <a:close/>
                  <a:moveTo>
                    <a:pt x="9150" y="1"/>
                  </a:moveTo>
                  <a:cubicBezTo>
                    <a:pt x="9117" y="1"/>
                    <a:pt x="8978" y="53"/>
                    <a:pt x="8966" y="53"/>
                  </a:cubicBezTo>
                  <a:cubicBezTo>
                    <a:pt x="8964" y="53"/>
                    <a:pt x="8968" y="50"/>
                    <a:pt x="8981" y="43"/>
                  </a:cubicBezTo>
                  <a:lnTo>
                    <a:pt x="8981" y="43"/>
                  </a:lnTo>
                  <a:cubicBezTo>
                    <a:pt x="7561" y="616"/>
                    <a:pt x="6347" y="1441"/>
                    <a:pt x="5155" y="2403"/>
                  </a:cubicBezTo>
                  <a:cubicBezTo>
                    <a:pt x="4949" y="2587"/>
                    <a:pt x="4193" y="3228"/>
                    <a:pt x="3437" y="3984"/>
                  </a:cubicBezTo>
                  <a:cubicBezTo>
                    <a:pt x="2704" y="4717"/>
                    <a:pt x="1970" y="5542"/>
                    <a:pt x="1696" y="5886"/>
                  </a:cubicBezTo>
                  <a:lnTo>
                    <a:pt x="1627" y="5932"/>
                  </a:lnTo>
                  <a:cubicBezTo>
                    <a:pt x="1558" y="6023"/>
                    <a:pt x="1466" y="6138"/>
                    <a:pt x="1398" y="6229"/>
                  </a:cubicBezTo>
                  <a:cubicBezTo>
                    <a:pt x="1306" y="6321"/>
                    <a:pt x="1237" y="6413"/>
                    <a:pt x="1146" y="6527"/>
                  </a:cubicBezTo>
                  <a:cubicBezTo>
                    <a:pt x="1031" y="6642"/>
                    <a:pt x="962" y="6734"/>
                    <a:pt x="894" y="6848"/>
                  </a:cubicBezTo>
                  <a:cubicBezTo>
                    <a:pt x="825" y="6963"/>
                    <a:pt x="779" y="7054"/>
                    <a:pt x="710" y="7146"/>
                  </a:cubicBezTo>
                  <a:cubicBezTo>
                    <a:pt x="642" y="7306"/>
                    <a:pt x="527" y="7467"/>
                    <a:pt x="435" y="7650"/>
                  </a:cubicBezTo>
                  <a:cubicBezTo>
                    <a:pt x="474" y="7592"/>
                    <a:pt x="529" y="7534"/>
                    <a:pt x="572" y="7477"/>
                  </a:cubicBezTo>
                  <a:lnTo>
                    <a:pt x="572" y="7477"/>
                  </a:lnTo>
                  <a:cubicBezTo>
                    <a:pt x="466" y="7626"/>
                    <a:pt x="365" y="7769"/>
                    <a:pt x="344" y="7833"/>
                  </a:cubicBezTo>
                  <a:cubicBezTo>
                    <a:pt x="250" y="7989"/>
                    <a:pt x="228" y="8041"/>
                    <a:pt x="243" y="8041"/>
                  </a:cubicBezTo>
                  <a:cubicBezTo>
                    <a:pt x="262" y="8041"/>
                    <a:pt x="337" y="7965"/>
                    <a:pt x="413" y="7902"/>
                  </a:cubicBezTo>
                  <a:cubicBezTo>
                    <a:pt x="430" y="7878"/>
                    <a:pt x="439" y="7872"/>
                    <a:pt x="444" y="7872"/>
                  </a:cubicBezTo>
                  <a:cubicBezTo>
                    <a:pt x="451" y="7872"/>
                    <a:pt x="450" y="7886"/>
                    <a:pt x="459" y="7886"/>
                  </a:cubicBezTo>
                  <a:cubicBezTo>
                    <a:pt x="467" y="7886"/>
                    <a:pt x="484" y="7871"/>
                    <a:pt x="527" y="7810"/>
                  </a:cubicBezTo>
                  <a:lnTo>
                    <a:pt x="527" y="7810"/>
                  </a:lnTo>
                  <a:cubicBezTo>
                    <a:pt x="458" y="7925"/>
                    <a:pt x="413" y="7971"/>
                    <a:pt x="344" y="8085"/>
                  </a:cubicBezTo>
                  <a:cubicBezTo>
                    <a:pt x="344" y="8086"/>
                    <a:pt x="344" y="8086"/>
                    <a:pt x="344" y="8086"/>
                  </a:cubicBezTo>
                  <a:cubicBezTo>
                    <a:pt x="357" y="8086"/>
                    <a:pt x="533" y="7824"/>
                    <a:pt x="533" y="7824"/>
                  </a:cubicBezTo>
                  <a:lnTo>
                    <a:pt x="533" y="7824"/>
                  </a:lnTo>
                  <a:cubicBezTo>
                    <a:pt x="533" y="7824"/>
                    <a:pt x="531" y="7827"/>
                    <a:pt x="527" y="7833"/>
                  </a:cubicBezTo>
                  <a:cubicBezTo>
                    <a:pt x="458" y="7948"/>
                    <a:pt x="390" y="8062"/>
                    <a:pt x="298" y="8177"/>
                  </a:cubicBezTo>
                  <a:cubicBezTo>
                    <a:pt x="313" y="8170"/>
                    <a:pt x="347" y="8129"/>
                    <a:pt x="386" y="8077"/>
                  </a:cubicBezTo>
                  <a:lnTo>
                    <a:pt x="386" y="8077"/>
                  </a:lnTo>
                  <a:cubicBezTo>
                    <a:pt x="361" y="8112"/>
                    <a:pt x="344" y="8141"/>
                    <a:pt x="344" y="8154"/>
                  </a:cubicBezTo>
                  <a:cubicBezTo>
                    <a:pt x="344" y="8154"/>
                    <a:pt x="402" y="8081"/>
                    <a:pt x="437" y="8028"/>
                  </a:cubicBezTo>
                  <a:lnTo>
                    <a:pt x="437" y="8028"/>
                  </a:lnTo>
                  <a:cubicBezTo>
                    <a:pt x="310" y="8237"/>
                    <a:pt x="206" y="8379"/>
                    <a:pt x="222" y="8379"/>
                  </a:cubicBezTo>
                  <a:cubicBezTo>
                    <a:pt x="231" y="8379"/>
                    <a:pt x="274" y="8338"/>
                    <a:pt x="367" y="8246"/>
                  </a:cubicBezTo>
                  <a:lnTo>
                    <a:pt x="367" y="8246"/>
                  </a:lnTo>
                  <a:cubicBezTo>
                    <a:pt x="321" y="8292"/>
                    <a:pt x="275" y="8360"/>
                    <a:pt x="206" y="8406"/>
                  </a:cubicBezTo>
                  <a:cubicBezTo>
                    <a:pt x="160" y="8475"/>
                    <a:pt x="92" y="8544"/>
                    <a:pt x="0" y="8589"/>
                  </a:cubicBezTo>
                  <a:cubicBezTo>
                    <a:pt x="16" y="8583"/>
                    <a:pt x="31" y="8576"/>
                    <a:pt x="45" y="8568"/>
                  </a:cubicBezTo>
                  <a:lnTo>
                    <a:pt x="45" y="8568"/>
                  </a:lnTo>
                  <a:cubicBezTo>
                    <a:pt x="38" y="8574"/>
                    <a:pt x="30" y="8582"/>
                    <a:pt x="23" y="8589"/>
                  </a:cubicBezTo>
                  <a:cubicBezTo>
                    <a:pt x="46" y="8589"/>
                    <a:pt x="69" y="8566"/>
                    <a:pt x="92" y="8566"/>
                  </a:cubicBezTo>
                  <a:cubicBezTo>
                    <a:pt x="99" y="8559"/>
                    <a:pt x="107" y="8551"/>
                    <a:pt x="115" y="8544"/>
                  </a:cubicBezTo>
                  <a:lnTo>
                    <a:pt x="115" y="8544"/>
                  </a:lnTo>
                  <a:cubicBezTo>
                    <a:pt x="138" y="8521"/>
                    <a:pt x="206" y="8498"/>
                    <a:pt x="229" y="8452"/>
                  </a:cubicBezTo>
                  <a:cubicBezTo>
                    <a:pt x="390" y="8314"/>
                    <a:pt x="504" y="8177"/>
                    <a:pt x="550" y="8108"/>
                  </a:cubicBezTo>
                  <a:cubicBezTo>
                    <a:pt x="779" y="7787"/>
                    <a:pt x="1008" y="7444"/>
                    <a:pt x="1214" y="7146"/>
                  </a:cubicBezTo>
                  <a:cubicBezTo>
                    <a:pt x="1283" y="7054"/>
                    <a:pt x="1329" y="6986"/>
                    <a:pt x="1398" y="6917"/>
                  </a:cubicBezTo>
                  <a:cubicBezTo>
                    <a:pt x="1421" y="6871"/>
                    <a:pt x="1444" y="6848"/>
                    <a:pt x="1466" y="6825"/>
                  </a:cubicBezTo>
                  <a:cubicBezTo>
                    <a:pt x="1512" y="6779"/>
                    <a:pt x="1512" y="6779"/>
                    <a:pt x="1535" y="6756"/>
                  </a:cubicBezTo>
                  <a:lnTo>
                    <a:pt x="1581" y="6688"/>
                  </a:lnTo>
                  <a:lnTo>
                    <a:pt x="1948" y="6252"/>
                  </a:lnTo>
                  <a:cubicBezTo>
                    <a:pt x="1948" y="6229"/>
                    <a:pt x="1925" y="6252"/>
                    <a:pt x="1948" y="6207"/>
                  </a:cubicBezTo>
                  <a:cubicBezTo>
                    <a:pt x="2085" y="6046"/>
                    <a:pt x="2200" y="5955"/>
                    <a:pt x="2337" y="5794"/>
                  </a:cubicBezTo>
                  <a:lnTo>
                    <a:pt x="2337" y="5771"/>
                  </a:lnTo>
                  <a:cubicBezTo>
                    <a:pt x="2452" y="5657"/>
                    <a:pt x="2566" y="5542"/>
                    <a:pt x="2681" y="5428"/>
                  </a:cubicBezTo>
                  <a:cubicBezTo>
                    <a:pt x="2887" y="5198"/>
                    <a:pt x="3093" y="4969"/>
                    <a:pt x="3299" y="4740"/>
                  </a:cubicBezTo>
                  <a:cubicBezTo>
                    <a:pt x="3276" y="4740"/>
                    <a:pt x="3276" y="4740"/>
                    <a:pt x="3299" y="4717"/>
                  </a:cubicBezTo>
                  <a:cubicBezTo>
                    <a:pt x="3391" y="4626"/>
                    <a:pt x="3506" y="4511"/>
                    <a:pt x="3643" y="4374"/>
                  </a:cubicBezTo>
                  <a:lnTo>
                    <a:pt x="3689" y="4305"/>
                  </a:lnTo>
                  <a:cubicBezTo>
                    <a:pt x="3712" y="4305"/>
                    <a:pt x="3712" y="4282"/>
                    <a:pt x="3712" y="4282"/>
                  </a:cubicBezTo>
                  <a:cubicBezTo>
                    <a:pt x="3758" y="4236"/>
                    <a:pt x="3826" y="4190"/>
                    <a:pt x="3872" y="4122"/>
                  </a:cubicBezTo>
                  <a:cubicBezTo>
                    <a:pt x="4491" y="3480"/>
                    <a:pt x="5155" y="2862"/>
                    <a:pt x="5911" y="2243"/>
                  </a:cubicBezTo>
                  <a:cubicBezTo>
                    <a:pt x="6072" y="2105"/>
                    <a:pt x="6232" y="1968"/>
                    <a:pt x="6392" y="1853"/>
                  </a:cubicBezTo>
                  <a:cubicBezTo>
                    <a:pt x="6621" y="1670"/>
                    <a:pt x="6942" y="1464"/>
                    <a:pt x="7194" y="1326"/>
                  </a:cubicBezTo>
                  <a:cubicBezTo>
                    <a:pt x="7128" y="1304"/>
                    <a:pt x="7688" y="936"/>
                    <a:pt x="7594" y="936"/>
                  </a:cubicBezTo>
                  <a:cubicBezTo>
                    <a:pt x="7591" y="936"/>
                    <a:pt x="7588" y="936"/>
                    <a:pt x="7584" y="937"/>
                  </a:cubicBezTo>
                  <a:cubicBezTo>
                    <a:pt x="7744" y="845"/>
                    <a:pt x="7996" y="708"/>
                    <a:pt x="8019" y="685"/>
                  </a:cubicBezTo>
                  <a:cubicBezTo>
                    <a:pt x="8019" y="616"/>
                    <a:pt x="8134" y="502"/>
                    <a:pt x="8592" y="250"/>
                  </a:cubicBezTo>
                  <a:cubicBezTo>
                    <a:pt x="8775" y="158"/>
                    <a:pt x="9073" y="43"/>
                    <a:pt x="9142" y="21"/>
                  </a:cubicBezTo>
                  <a:cubicBezTo>
                    <a:pt x="9161" y="6"/>
                    <a:pt x="9161" y="1"/>
                    <a:pt x="9150" y="1"/>
                  </a:cubicBezTo>
                  <a:close/>
                </a:path>
              </a:pathLst>
            </a:custGeom>
            <a:solidFill>
              <a:srgbClr val="2020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3" name="Google Shape;2713;p66"/>
            <p:cNvSpPr/>
            <p:nvPr/>
          </p:nvSpPr>
          <p:spPr>
            <a:xfrm>
              <a:off x="5969375" y="2319900"/>
              <a:ext cx="25800" cy="215650"/>
            </a:xfrm>
            <a:custGeom>
              <a:avLst/>
              <a:gdLst/>
              <a:ahLst/>
              <a:cxnLst/>
              <a:rect l="l" t="t" r="r" b="b"/>
              <a:pathLst>
                <a:path w="1032" h="8626" extrusionOk="0">
                  <a:moveTo>
                    <a:pt x="775" y="0"/>
                  </a:moveTo>
                  <a:cubicBezTo>
                    <a:pt x="760" y="0"/>
                    <a:pt x="708" y="118"/>
                    <a:pt x="692" y="118"/>
                  </a:cubicBezTo>
                  <a:cubicBezTo>
                    <a:pt x="690" y="118"/>
                    <a:pt x="688" y="114"/>
                    <a:pt x="688" y="105"/>
                  </a:cubicBezTo>
                  <a:cubicBezTo>
                    <a:pt x="299" y="1090"/>
                    <a:pt x="138" y="2098"/>
                    <a:pt x="47" y="3152"/>
                  </a:cubicBezTo>
                  <a:cubicBezTo>
                    <a:pt x="47" y="3335"/>
                    <a:pt x="1" y="4046"/>
                    <a:pt x="47" y="4756"/>
                  </a:cubicBezTo>
                  <a:cubicBezTo>
                    <a:pt x="69" y="5489"/>
                    <a:pt x="184" y="6245"/>
                    <a:pt x="230" y="6566"/>
                  </a:cubicBezTo>
                  <a:lnTo>
                    <a:pt x="230" y="6612"/>
                  </a:lnTo>
                  <a:cubicBezTo>
                    <a:pt x="276" y="6772"/>
                    <a:pt x="299" y="6955"/>
                    <a:pt x="344" y="7139"/>
                  </a:cubicBezTo>
                  <a:cubicBezTo>
                    <a:pt x="364" y="7178"/>
                    <a:pt x="367" y="7235"/>
                    <a:pt x="367" y="7235"/>
                  </a:cubicBezTo>
                  <a:cubicBezTo>
                    <a:pt x="367" y="7235"/>
                    <a:pt x="367" y="7233"/>
                    <a:pt x="367" y="7230"/>
                  </a:cubicBezTo>
                  <a:lnTo>
                    <a:pt x="367" y="7253"/>
                  </a:lnTo>
                  <a:lnTo>
                    <a:pt x="367" y="7299"/>
                  </a:lnTo>
                  <a:lnTo>
                    <a:pt x="390" y="7368"/>
                  </a:lnTo>
                  <a:cubicBezTo>
                    <a:pt x="390" y="7459"/>
                    <a:pt x="413" y="7551"/>
                    <a:pt x="436" y="7620"/>
                  </a:cubicBezTo>
                  <a:cubicBezTo>
                    <a:pt x="482" y="7757"/>
                    <a:pt x="528" y="7872"/>
                    <a:pt x="573" y="8009"/>
                  </a:cubicBezTo>
                  <a:cubicBezTo>
                    <a:pt x="573" y="7941"/>
                    <a:pt x="551" y="7895"/>
                    <a:pt x="551" y="7826"/>
                  </a:cubicBezTo>
                  <a:lnTo>
                    <a:pt x="551" y="7826"/>
                  </a:lnTo>
                  <a:cubicBezTo>
                    <a:pt x="596" y="7963"/>
                    <a:pt x="619" y="8101"/>
                    <a:pt x="642" y="8147"/>
                  </a:cubicBezTo>
                  <a:cubicBezTo>
                    <a:pt x="688" y="8257"/>
                    <a:pt x="712" y="8297"/>
                    <a:pt x="724" y="8297"/>
                  </a:cubicBezTo>
                  <a:cubicBezTo>
                    <a:pt x="742" y="8297"/>
                    <a:pt x="734" y="8206"/>
                    <a:pt x="734" y="8124"/>
                  </a:cubicBezTo>
                  <a:cubicBezTo>
                    <a:pt x="734" y="8098"/>
                    <a:pt x="740" y="8095"/>
                    <a:pt x="747" y="8095"/>
                  </a:cubicBezTo>
                  <a:cubicBezTo>
                    <a:pt x="749" y="8095"/>
                    <a:pt x="752" y="8095"/>
                    <a:pt x="754" y="8095"/>
                  </a:cubicBezTo>
                  <a:cubicBezTo>
                    <a:pt x="762" y="8095"/>
                    <a:pt x="768" y="8089"/>
                    <a:pt x="757" y="8032"/>
                  </a:cubicBezTo>
                  <a:lnTo>
                    <a:pt x="757" y="8032"/>
                  </a:lnTo>
                  <a:cubicBezTo>
                    <a:pt x="780" y="8101"/>
                    <a:pt x="803" y="8147"/>
                    <a:pt x="825" y="8238"/>
                  </a:cubicBezTo>
                  <a:cubicBezTo>
                    <a:pt x="846" y="8238"/>
                    <a:pt x="752" y="8027"/>
                    <a:pt x="771" y="8027"/>
                  </a:cubicBezTo>
                  <a:lnTo>
                    <a:pt x="771" y="8027"/>
                  </a:lnTo>
                  <a:cubicBezTo>
                    <a:pt x="773" y="8027"/>
                    <a:pt x="776" y="8028"/>
                    <a:pt x="780" y="8032"/>
                  </a:cubicBezTo>
                  <a:cubicBezTo>
                    <a:pt x="803" y="8124"/>
                    <a:pt x="825" y="8215"/>
                    <a:pt x="848" y="8284"/>
                  </a:cubicBezTo>
                  <a:cubicBezTo>
                    <a:pt x="870" y="8262"/>
                    <a:pt x="787" y="8008"/>
                    <a:pt x="800" y="8008"/>
                  </a:cubicBezTo>
                  <a:lnTo>
                    <a:pt x="800" y="8008"/>
                  </a:lnTo>
                  <a:cubicBezTo>
                    <a:pt x="801" y="8008"/>
                    <a:pt x="802" y="8008"/>
                    <a:pt x="803" y="8009"/>
                  </a:cubicBezTo>
                  <a:cubicBezTo>
                    <a:pt x="825" y="8055"/>
                    <a:pt x="848" y="8238"/>
                    <a:pt x="871" y="8261"/>
                  </a:cubicBezTo>
                  <a:cubicBezTo>
                    <a:pt x="871" y="8261"/>
                    <a:pt x="848" y="8170"/>
                    <a:pt x="848" y="8124"/>
                  </a:cubicBezTo>
                  <a:lnTo>
                    <a:pt x="848" y="8124"/>
                  </a:lnTo>
                  <a:cubicBezTo>
                    <a:pt x="906" y="8298"/>
                    <a:pt x="946" y="8417"/>
                    <a:pt x="956" y="8417"/>
                  </a:cubicBezTo>
                  <a:cubicBezTo>
                    <a:pt x="961" y="8417"/>
                    <a:pt x="957" y="8377"/>
                    <a:pt x="940" y="8284"/>
                  </a:cubicBezTo>
                  <a:lnTo>
                    <a:pt x="940" y="8284"/>
                  </a:lnTo>
                  <a:cubicBezTo>
                    <a:pt x="963" y="8330"/>
                    <a:pt x="963" y="8376"/>
                    <a:pt x="986" y="8422"/>
                  </a:cubicBezTo>
                  <a:cubicBezTo>
                    <a:pt x="986" y="8422"/>
                    <a:pt x="986" y="8422"/>
                    <a:pt x="986" y="8422"/>
                  </a:cubicBezTo>
                  <a:lnTo>
                    <a:pt x="986" y="8422"/>
                  </a:lnTo>
                  <a:cubicBezTo>
                    <a:pt x="1009" y="8468"/>
                    <a:pt x="1009" y="8513"/>
                    <a:pt x="1032" y="8605"/>
                  </a:cubicBezTo>
                  <a:cubicBezTo>
                    <a:pt x="1032" y="8582"/>
                    <a:pt x="1032" y="8559"/>
                    <a:pt x="1032" y="8559"/>
                  </a:cubicBezTo>
                  <a:cubicBezTo>
                    <a:pt x="1032" y="8514"/>
                    <a:pt x="1009" y="8468"/>
                    <a:pt x="1009" y="8423"/>
                  </a:cubicBezTo>
                  <a:lnTo>
                    <a:pt x="1009" y="8423"/>
                  </a:lnTo>
                  <a:cubicBezTo>
                    <a:pt x="1009" y="8468"/>
                    <a:pt x="1032" y="8491"/>
                    <a:pt x="1032" y="8536"/>
                  </a:cubicBezTo>
                  <a:cubicBezTo>
                    <a:pt x="1032" y="8490"/>
                    <a:pt x="1032" y="8468"/>
                    <a:pt x="1032" y="8422"/>
                  </a:cubicBezTo>
                  <a:cubicBezTo>
                    <a:pt x="1009" y="8307"/>
                    <a:pt x="986" y="8170"/>
                    <a:pt x="986" y="8124"/>
                  </a:cubicBezTo>
                  <a:cubicBezTo>
                    <a:pt x="917" y="7849"/>
                    <a:pt x="825" y="7597"/>
                    <a:pt x="803" y="7368"/>
                  </a:cubicBezTo>
                  <a:lnTo>
                    <a:pt x="803" y="7276"/>
                  </a:lnTo>
                  <a:lnTo>
                    <a:pt x="803" y="7230"/>
                  </a:lnTo>
                  <a:cubicBezTo>
                    <a:pt x="803" y="7207"/>
                    <a:pt x="803" y="7184"/>
                    <a:pt x="803" y="7139"/>
                  </a:cubicBezTo>
                  <a:lnTo>
                    <a:pt x="757" y="6932"/>
                  </a:lnTo>
                  <a:cubicBezTo>
                    <a:pt x="734" y="6818"/>
                    <a:pt x="711" y="6680"/>
                    <a:pt x="688" y="6543"/>
                  </a:cubicBezTo>
                  <a:cubicBezTo>
                    <a:pt x="673" y="6543"/>
                    <a:pt x="668" y="6563"/>
                    <a:pt x="666" y="6563"/>
                  </a:cubicBezTo>
                  <a:cubicBezTo>
                    <a:pt x="665" y="6563"/>
                    <a:pt x="665" y="6558"/>
                    <a:pt x="665" y="6543"/>
                  </a:cubicBezTo>
                  <a:cubicBezTo>
                    <a:pt x="619" y="6405"/>
                    <a:pt x="642" y="6291"/>
                    <a:pt x="596" y="6153"/>
                  </a:cubicBezTo>
                  <a:cubicBezTo>
                    <a:pt x="573" y="6039"/>
                    <a:pt x="573" y="5924"/>
                    <a:pt x="573" y="5810"/>
                  </a:cubicBezTo>
                  <a:cubicBezTo>
                    <a:pt x="551" y="5604"/>
                    <a:pt x="505" y="5397"/>
                    <a:pt x="505" y="5191"/>
                  </a:cubicBezTo>
                  <a:cubicBezTo>
                    <a:pt x="482" y="5191"/>
                    <a:pt x="482" y="5191"/>
                    <a:pt x="482" y="5168"/>
                  </a:cubicBezTo>
                  <a:cubicBezTo>
                    <a:pt x="482" y="5100"/>
                    <a:pt x="459" y="4962"/>
                    <a:pt x="459" y="4848"/>
                  </a:cubicBezTo>
                  <a:lnTo>
                    <a:pt x="459" y="4802"/>
                  </a:lnTo>
                  <a:cubicBezTo>
                    <a:pt x="459" y="4779"/>
                    <a:pt x="459" y="4779"/>
                    <a:pt x="436" y="4779"/>
                  </a:cubicBezTo>
                  <a:cubicBezTo>
                    <a:pt x="436" y="4710"/>
                    <a:pt x="436" y="4664"/>
                    <a:pt x="436" y="4618"/>
                  </a:cubicBezTo>
                  <a:cubicBezTo>
                    <a:pt x="390" y="4023"/>
                    <a:pt x="390" y="3381"/>
                    <a:pt x="413" y="2717"/>
                  </a:cubicBezTo>
                  <a:cubicBezTo>
                    <a:pt x="436" y="2556"/>
                    <a:pt x="436" y="2419"/>
                    <a:pt x="436" y="2281"/>
                  </a:cubicBezTo>
                  <a:cubicBezTo>
                    <a:pt x="482" y="2075"/>
                    <a:pt x="528" y="1823"/>
                    <a:pt x="573" y="1640"/>
                  </a:cubicBezTo>
                  <a:cubicBezTo>
                    <a:pt x="511" y="1640"/>
                    <a:pt x="582" y="1239"/>
                    <a:pt x="542" y="1239"/>
                  </a:cubicBezTo>
                  <a:cubicBezTo>
                    <a:pt x="538" y="1239"/>
                    <a:pt x="534" y="1242"/>
                    <a:pt x="528" y="1250"/>
                  </a:cubicBezTo>
                  <a:cubicBezTo>
                    <a:pt x="551" y="1113"/>
                    <a:pt x="619" y="930"/>
                    <a:pt x="596" y="907"/>
                  </a:cubicBezTo>
                  <a:cubicBezTo>
                    <a:pt x="573" y="861"/>
                    <a:pt x="551" y="746"/>
                    <a:pt x="619" y="403"/>
                  </a:cubicBezTo>
                  <a:cubicBezTo>
                    <a:pt x="665" y="265"/>
                    <a:pt x="757" y="59"/>
                    <a:pt x="780" y="13"/>
                  </a:cubicBezTo>
                  <a:cubicBezTo>
                    <a:pt x="780" y="4"/>
                    <a:pt x="778" y="0"/>
                    <a:pt x="775" y="0"/>
                  </a:cubicBezTo>
                  <a:close/>
                  <a:moveTo>
                    <a:pt x="986" y="8422"/>
                  </a:moveTo>
                  <a:cubicBezTo>
                    <a:pt x="986" y="8490"/>
                    <a:pt x="1008" y="8513"/>
                    <a:pt x="1009" y="8625"/>
                  </a:cubicBezTo>
                  <a:lnTo>
                    <a:pt x="1009" y="8625"/>
                  </a:lnTo>
                  <a:cubicBezTo>
                    <a:pt x="1008" y="8513"/>
                    <a:pt x="986" y="8467"/>
                    <a:pt x="986" y="8422"/>
                  </a:cubicBezTo>
                  <a:close/>
                </a:path>
              </a:pathLst>
            </a:custGeom>
            <a:solidFill>
              <a:srgbClr val="2020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4" name="Google Shape;2714;p66"/>
            <p:cNvSpPr/>
            <p:nvPr/>
          </p:nvSpPr>
          <p:spPr>
            <a:xfrm>
              <a:off x="6270100" y="2689900"/>
              <a:ext cx="192800" cy="33075"/>
            </a:xfrm>
            <a:custGeom>
              <a:avLst/>
              <a:gdLst/>
              <a:ahLst/>
              <a:cxnLst/>
              <a:rect l="l" t="t" r="r" b="b"/>
              <a:pathLst>
                <a:path w="7712" h="1323" extrusionOk="0">
                  <a:moveTo>
                    <a:pt x="0" y="495"/>
                  </a:moveTo>
                  <a:cubicBezTo>
                    <a:pt x="16" y="507"/>
                    <a:pt x="34" y="518"/>
                    <a:pt x="52" y="529"/>
                  </a:cubicBezTo>
                  <a:lnTo>
                    <a:pt x="52" y="529"/>
                  </a:lnTo>
                  <a:cubicBezTo>
                    <a:pt x="33" y="515"/>
                    <a:pt x="15" y="503"/>
                    <a:pt x="0" y="495"/>
                  </a:cubicBezTo>
                  <a:close/>
                  <a:moveTo>
                    <a:pt x="572" y="535"/>
                  </a:moveTo>
                  <a:cubicBezTo>
                    <a:pt x="555" y="536"/>
                    <a:pt x="533" y="539"/>
                    <a:pt x="510" y="541"/>
                  </a:cubicBezTo>
                  <a:lnTo>
                    <a:pt x="596" y="541"/>
                  </a:lnTo>
                  <a:cubicBezTo>
                    <a:pt x="586" y="539"/>
                    <a:pt x="578" y="537"/>
                    <a:pt x="572" y="535"/>
                  </a:cubicBezTo>
                  <a:close/>
                  <a:moveTo>
                    <a:pt x="390" y="541"/>
                  </a:moveTo>
                  <a:cubicBezTo>
                    <a:pt x="390" y="546"/>
                    <a:pt x="401" y="547"/>
                    <a:pt x="418" y="547"/>
                  </a:cubicBezTo>
                  <a:cubicBezTo>
                    <a:pt x="442" y="547"/>
                    <a:pt x="477" y="544"/>
                    <a:pt x="510" y="541"/>
                  </a:cubicBezTo>
                  <a:close/>
                  <a:moveTo>
                    <a:pt x="2393" y="0"/>
                  </a:moveTo>
                  <a:cubicBezTo>
                    <a:pt x="2204" y="0"/>
                    <a:pt x="2048" y="6"/>
                    <a:pt x="1948" y="14"/>
                  </a:cubicBezTo>
                  <a:lnTo>
                    <a:pt x="1650" y="14"/>
                  </a:lnTo>
                  <a:cubicBezTo>
                    <a:pt x="1512" y="37"/>
                    <a:pt x="1444" y="60"/>
                    <a:pt x="1352" y="83"/>
                  </a:cubicBezTo>
                  <a:cubicBezTo>
                    <a:pt x="1237" y="128"/>
                    <a:pt x="1100" y="197"/>
                    <a:pt x="962" y="243"/>
                  </a:cubicBezTo>
                  <a:cubicBezTo>
                    <a:pt x="848" y="289"/>
                    <a:pt x="756" y="335"/>
                    <a:pt x="642" y="358"/>
                  </a:cubicBezTo>
                  <a:lnTo>
                    <a:pt x="779" y="358"/>
                  </a:lnTo>
                  <a:cubicBezTo>
                    <a:pt x="665" y="380"/>
                    <a:pt x="573" y="380"/>
                    <a:pt x="527" y="403"/>
                  </a:cubicBezTo>
                  <a:cubicBezTo>
                    <a:pt x="298" y="403"/>
                    <a:pt x="413" y="449"/>
                    <a:pt x="504" y="495"/>
                  </a:cubicBezTo>
                  <a:cubicBezTo>
                    <a:pt x="588" y="495"/>
                    <a:pt x="499" y="514"/>
                    <a:pt x="572" y="535"/>
                  </a:cubicBezTo>
                  <a:lnTo>
                    <a:pt x="572" y="535"/>
                  </a:lnTo>
                  <a:cubicBezTo>
                    <a:pt x="579" y="535"/>
                    <a:pt x="585" y="534"/>
                    <a:pt x="590" y="534"/>
                  </a:cubicBezTo>
                  <a:cubicBezTo>
                    <a:pt x="602" y="534"/>
                    <a:pt x="606" y="536"/>
                    <a:pt x="596" y="541"/>
                  </a:cubicBezTo>
                  <a:cubicBezTo>
                    <a:pt x="561" y="552"/>
                    <a:pt x="521" y="558"/>
                    <a:pt x="478" y="558"/>
                  </a:cubicBezTo>
                  <a:cubicBezTo>
                    <a:pt x="435" y="558"/>
                    <a:pt x="390" y="552"/>
                    <a:pt x="344" y="541"/>
                  </a:cubicBezTo>
                  <a:lnTo>
                    <a:pt x="344" y="541"/>
                  </a:lnTo>
                  <a:cubicBezTo>
                    <a:pt x="367" y="587"/>
                    <a:pt x="642" y="564"/>
                    <a:pt x="619" y="587"/>
                  </a:cubicBezTo>
                  <a:cubicBezTo>
                    <a:pt x="588" y="587"/>
                    <a:pt x="497" y="577"/>
                    <a:pt x="432" y="577"/>
                  </a:cubicBezTo>
                  <a:cubicBezTo>
                    <a:pt x="409" y="577"/>
                    <a:pt x="389" y="578"/>
                    <a:pt x="377" y="581"/>
                  </a:cubicBezTo>
                  <a:lnTo>
                    <a:pt x="377" y="581"/>
                  </a:lnTo>
                  <a:cubicBezTo>
                    <a:pt x="302" y="575"/>
                    <a:pt x="238" y="564"/>
                    <a:pt x="206" y="564"/>
                  </a:cubicBezTo>
                  <a:cubicBezTo>
                    <a:pt x="161" y="564"/>
                    <a:pt x="183" y="587"/>
                    <a:pt x="321" y="633"/>
                  </a:cubicBezTo>
                  <a:cubicBezTo>
                    <a:pt x="245" y="614"/>
                    <a:pt x="138" y="579"/>
                    <a:pt x="52" y="529"/>
                  </a:cubicBezTo>
                  <a:lnTo>
                    <a:pt x="52" y="529"/>
                  </a:lnTo>
                  <a:cubicBezTo>
                    <a:pt x="57" y="533"/>
                    <a:pt x="62" y="536"/>
                    <a:pt x="67" y="540"/>
                  </a:cubicBezTo>
                  <a:lnTo>
                    <a:pt x="67" y="540"/>
                  </a:lnTo>
                  <a:cubicBezTo>
                    <a:pt x="52" y="533"/>
                    <a:pt x="38" y="525"/>
                    <a:pt x="23" y="518"/>
                  </a:cubicBezTo>
                  <a:lnTo>
                    <a:pt x="23" y="518"/>
                  </a:lnTo>
                  <a:lnTo>
                    <a:pt x="46" y="541"/>
                  </a:lnTo>
                  <a:cubicBezTo>
                    <a:pt x="46" y="541"/>
                    <a:pt x="46" y="541"/>
                    <a:pt x="46" y="541"/>
                  </a:cubicBezTo>
                  <a:lnTo>
                    <a:pt x="46" y="541"/>
                  </a:lnTo>
                  <a:cubicBezTo>
                    <a:pt x="69" y="564"/>
                    <a:pt x="92" y="587"/>
                    <a:pt x="138" y="610"/>
                  </a:cubicBezTo>
                  <a:cubicBezTo>
                    <a:pt x="252" y="678"/>
                    <a:pt x="390" y="724"/>
                    <a:pt x="458" y="724"/>
                  </a:cubicBezTo>
                  <a:cubicBezTo>
                    <a:pt x="756" y="724"/>
                    <a:pt x="1008" y="655"/>
                    <a:pt x="1237" y="587"/>
                  </a:cubicBezTo>
                  <a:cubicBezTo>
                    <a:pt x="1352" y="541"/>
                    <a:pt x="1466" y="518"/>
                    <a:pt x="1581" y="472"/>
                  </a:cubicBezTo>
                  <a:lnTo>
                    <a:pt x="1650" y="449"/>
                  </a:lnTo>
                  <a:lnTo>
                    <a:pt x="1879" y="449"/>
                  </a:lnTo>
                  <a:cubicBezTo>
                    <a:pt x="1879" y="449"/>
                    <a:pt x="1856" y="426"/>
                    <a:pt x="1902" y="426"/>
                  </a:cubicBezTo>
                  <a:cubicBezTo>
                    <a:pt x="1926" y="421"/>
                    <a:pt x="1950" y="420"/>
                    <a:pt x="1974" y="420"/>
                  </a:cubicBezTo>
                  <a:cubicBezTo>
                    <a:pt x="2041" y="420"/>
                    <a:pt x="2107" y="433"/>
                    <a:pt x="2173" y="433"/>
                  </a:cubicBezTo>
                  <a:cubicBezTo>
                    <a:pt x="2197" y="433"/>
                    <a:pt x="2221" y="431"/>
                    <a:pt x="2245" y="426"/>
                  </a:cubicBezTo>
                  <a:lnTo>
                    <a:pt x="2268" y="426"/>
                  </a:lnTo>
                  <a:cubicBezTo>
                    <a:pt x="2360" y="426"/>
                    <a:pt x="2452" y="426"/>
                    <a:pt x="2543" y="449"/>
                  </a:cubicBezTo>
                  <a:lnTo>
                    <a:pt x="3116" y="449"/>
                  </a:lnTo>
                  <a:cubicBezTo>
                    <a:pt x="3208" y="449"/>
                    <a:pt x="3299" y="472"/>
                    <a:pt x="3414" y="472"/>
                  </a:cubicBezTo>
                  <a:lnTo>
                    <a:pt x="3483" y="472"/>
                  </a:lnTo>
                  <a:cubicBezTo>
                    <a:pt x="3528" y="472"/>
                    <a:pt x="3574" y="472"/>
                    <a:pt x="3620" y="495"/>
                  </a:cubicBezTo>
                  <a:cubicBezTo>
                    <a:pt x="4170" y="518"/>
                    <a:pt x="4720" y="587"/>
                    <a:pt x="5316" y="701"/>
                  </a:cubicBezTo>
                  <a:cubicBezTo>
                    <a:pt x="5453" y="724"/>
                    <a:pt x="5568" y="747"/>
                    <a:pt x="5682" y="770"/>
                  </a:cubicBezTo>
                  <a:cubicBezTo>
                    <a:pt x="5865" y="816"/>
                    <a:pt x="6095" y="907"/>
                    <a:pt x="6255" y="976"/>
                  </a:cubicBezTo>
                  <a:cubicBezTo>
                    <a:pt x="6255" y="961"/>
                    <a:pt x="6274" y="956"/>
                    <a:pt x="6304" y="956"/>
                  </a:cubicBezTo>
                  <a:cubicBezTo>
                    <a:pt x="6374" y="956"/>
                    <a:pt x="6503" y="986"/>
                    <a:pt x="6567" y="986"/>
                  </a:cubicBezTo>
                  <a:cubicBezTo>
                    <a:pt x="6601" y="986"/>
                    <a:pt x="6617" y="978"/>
                    <a:pt x="6599" y="953"/>
                  </a:cubicBezTo>
                  <a:lnTo>
                    <a:pt x="6599" y="953"/>
                  </a:lnTo>
                  <a:cubicBezTo>
                    <a:pt x="6713" y="999"/>
                    <a:pt x="6874" y="1068"/>
                    <a:pt x="6896" y="1068"/>
                  </a:cubicBezTo>
                  <a:cubicBezTo>
                    <a:pt x="6915" y="1058"/>
                    <a:pt x="6941" y="1049"/>
                    <a:pt x="6988" y="1049"/>
                  </a:cubicBezTo>
                  <a:cubicBezTo>
                    <a:pt x="7055" y="1049"/>
                    <a:pt x="7165" y="1069"/>
                    <a:pt x="7355" y="1137"/>
                  </a:cubicBezTo>
                  <a:cubicBezTo>
                    <a:pt x="7469" y="1205"/>
                    <a:pt x="7630" y="1297"/>
                    <a:pt x="7675" y="1320"/>
                  </a:cubicBezTo>
                  <a:cubicBezTo>
                    <a:pt x="7681" y="1322"/>
                    <a:pt x="7684" y="1322"/>
                    <a:pt x="7687" y="1322"/>
                  </a:cubicBezTo>
                  <a:cubicBezTo>
                    <a:pt x="7712" y="1322"/>
                    <a:pt x="7571" y="1226"/>
                    <a:pt x="7595" y="1226"/>
                  </a:cubicBezTo>
                  <a:cubicBezTo>
                    <a:pt x="7598" y="1226"/>
                    <a:pt x="7601" y="1226"/>
                    <a:pt x="7607" y="1228"/>
                  </a:cubicBezTo>
                  <a:cubicBezTo>
                    <a:pt x="6782" y="770"/>
                    <a:pt x="5888" y="495"/>
                    <a:pt x="4972" y="266"/>
                  </a:cubicBezTo>
                  <a:cubicBezTo>
                    <a:pt x="4812" y="243"/>
                    <a:pt x="4193" y="128"/>
                    <a:pt x="3551" y="60"/>
                  </a:cubicBezTo>
                  <a:cubicBezTo>
                    <a:pt x="3145" y="16"/>
                    <a:pt x="2720" y="0"/>
                    <a:pt x="2393" y="0"/>
                  </a:cubicBezTo>
                  <a:close/>
                </a:path>
              </a:pathLst>
            </a:custGeom>
            <a:solidFill>
              <a:srgbClr val="2020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5" name="Google Shape;2715;p66"/>
            <p:cNvSpPr/>
            <p:nvPr/>
          </p:nvSpPr>
          <p:spPr>
            <a:xfrm>
              <a:off x="6297575" y="2621500"/>
              <a:ext cx="164425" cy="21800"/>
            </a:xfrm>
            <a:custGeom>
              <a:avLst/>
              <a:gdLst/>
              <a:ahLst/>
              <a:cxnLst/>
              <a:rect l="l" t="t" r="r" b="b"/>
              <a:pathLst>
                <a:path w="6577" h="872" extrusionOk="0">
                  <a:moveTo>
                    <a:pt x="2521" y="1"/>
                  </a:moveTo>
                  <a:cubicBezTo>
                    <a:pt x="2475" y="1"/>
                    <a:pt x="2452" y="23"/>
                    <a:pt x="2429" y="23"/>
                  </a:cubicBezTo>
                  <a:lnTo>
                    <a:pt x="2338" y="23"/>
                  </a:lnTo>
                  <a:cubicBezTo>
                    <a:pt x="2269" y="23"/>
                    <a:pt x="2223" y="46"/>
                    <a:pt x="2155" y="46"/>
                  </a:cubicBezTo>
                  <a:cubicBezTo>
                    <a:pt x="1925" y="69"/>
                    <a:pt x="1719" y="69"/>
                    <a:pt x="1605" y="92"/>
                  </a:cubicBezTo>
                  <a:lnTo>
                    <a:pt x="1582" y="92"/>
                  </a:lnTo>
                  <a:cubicBezTo>
                    <a:pt x="1330" y="115"/>
                    <a:pt x="1032" y="115"/>
                    <a:pt x="803" y="138"/>
                  </a:cubicBezTo>
                  <a:cubicBezTo>
                    <a:pt x="734" y="161"/>
                    <a:pt x="619" y="184"/>
                    <a:pt x="528" y="184"/>
                  </a:cubicBezTo>
                  <a:cubicBezTo>
                    <a:pt x="574" y="207"/>
                    <a:pt x="597" y="207"/>
                    <a:pt x="642" y="207"/>
                  </a:cubicBezTo>
                  <a:cubicBezTo>
                    <a:pt x="551" y="207"/>
                    <a:pt x="436" y="207"/>
                    <a:pt x="413" y="230"/>
                  </a:cubicBezTo>
                  <a:cubicBezTo>
                    <a:pt x="207" y="230"/>
                    <a:pt x="322" y="276"/>
                    <a:pt x="390" y="298"/>
                  </a:cubicBezTo>
                  <a:cubicBezTo>
                    <a:pt x="449" y="318"/>
                    <a:pt x="391" y="338"/>
                    <a:pt x="430" y="357"/>
                  </a:cubicBezTo>
                  <a:lnTo>
                    <a:pt x="430" y="357"/>
                  </a:lnTo>
                  <a:cubicBezTo>
                    <a:pt x="432" y="357"/>
                    <a:pt x="435" y="357"/>
                    <a:pt x="438" y="357"/>
                  </a:cubicBezTo>
                  <a:cubicBezTo>
                    <a:pt x="462" y="357"/>
                    <a:pt x="474" y="360"/>
                    <a:pt x="459" y="367"/>
                  </a:cubicBezTo>
                  <a:cubicBezTo>
                    <a:pt x="446" y="364"/>
                    <a:pt x="436" y="360"/>
                    <a:pt x="430" y="357"/>
                  </a:cubicBezTo>
                  <a:lnTo>
                    <a:pt x="430" y="357"/>
                  </a:lnTo>
                  <a:cubicBezTo>
                    <a:pt x="380" y="358"/>
                    <a:pt x="299" y="367"/>
                    <a:pt x="299" y="367"/>
                  </a:cubicBezTo>
                  <a:lnTo>
                    <a:pt x="253" y="367"/>
                  </a:lnTo>
                  <a:cubicBezTo>
                    <a:pt x="276" y="390"/>
                    <a:pt x="482" y="390"/>
                    <a:pt x="482" y="413"/>
                  </a:cubicBezTo>
                  <a:cubicBezTo>
                    <a:pt x="445" y="413"/>
                    <a:pt x="350" y="384"/>
                    <a:pt x="302" y="384"/>
                  </a:cubicBezTo>
                  <a:cubicBezTo>
                    <a:pt x="290" y="384"/>
                    <a:pt x="280" y="385"/>
                    <a:pt x="276" y="390"/>
                  </a:cubicBezTo>
                  <a:cubicBezTo>
                    <a:pt x="276" y="413"/>
                    <a:pt x="345" y="413"/>
                    <a:pt x="367" y="413"/>
                  </a:cubicBezTo>
                  <a:cubicBezTo>
                    <a:pt x="161" y="413"/>
                    <a:pt x="47" y="436"/>
                    <a:pt x="230" y="459"/>
                  </a:cubicBezTo>
                  <a:cubicBezTo>
                    <a:pt x="161" y="459"/>
                    <a:pt x="70" y="436"/>
                    <a:pt x="1" y="436"/>
                  </a:cubicBezTo>
                  <a:cubicBezTo>
                    <a:pt x="47" y="436"/>
                    <a:pt x="115" y="459"/>
                    <a:pt x="138" y="459"/>
                  </a:cubicBezTo>
                  <a:lnTo>
                    <a:pt x="47" y="459"/>
                  </a:lnTo>
                  <a:cubicBezTo>
                    <a:pt x="70" y="459"/>
                    <a:pt x="93" y="459"/>
                    <a:pt x="115" y="482"/>
                  </a:cubicBezTo>
                  <a:lnTo>
                    <a:pt x="47" y="459"/>
                  </a:lnTo>
                  <a:lnTo>
                    <a:pt x="47" y="459"/>
                  </a:lnTo>
                  <a:cubicBezTo>
                    <a:pt x="70" y="482"/>
                    <a:pt x="93" y="482"/>
                    <a:pt x="115" y="505"/>
                  </a:cubicBezTo>
                  <a:cubicBezTo>
                    <a:pt x="207" y="505"/>
                    <a:pt x="299" y="550"/>
                    <a:pt x="345" y="550"/>
                  </a:cubicBezTo>
                  <a:cubicBezTo>
                    <a:pt x="465" y="557"/>
                    <a:pt x="588" y="560"/>
                    <a:pt x="711" y="560"/>
                  </a:cubicBezTo>
                  <a:cubicBezTo>
                    <a:pt x="1008" y="560"/>
                    <a:pt x="1306" y="544"/>
                    <a:pt x="1582" y="528"/>
                  </a:cubicBezTo>
                  <a:cubicBezTo>
                    <a:pt x="1582" y="528"/>
                    <a:pt x="1559" y="505"/>
                    <a:pt x="1605" y="505"/>
                  </a:cubicBezTo>
                  <a:cubicBezTo>
                    <a:pt x="1643" y="497"/>
                    <a:pt x="1676" y="494"/>
                    <a:pt x="1707" y="494"/>
                  </a:cubicBezTo>
                  <a:cubicBezTo>
                    <a:pt x="1770" y="494"/>
                    <a:pt x="1826" y="505"/>
                    <a:pt x="1903" y="505"/>
                  </a:cubicBezTo>
                  <a:lnTo>
                    <a:pt x="1903" y="482"/>
                  </a:lnTo>
                  <a:lnTo>
                    <a:pt x="2155" y="482"/>
                  </a:lnTo>
                  <a:cubicBezTo>
                    <a:pt x="2246" y="482"/>
                    <a:pt x="2315" y="459"/>
                    <a:pt x="2407" y="459"/>
                  </a:cubicBezTo>
                  <a:lnTo>
                    <a:pt x="2475" y="459"/>
                  </a:lnTo>
                  <a:cubicBezTo>
                    <a:pt x="2475" y="436"/>
                    <a:pt x="2498" y="436"/>
                    <a:pt x="2498" y="436"/>
                  </a:cubicBezTo>
                  <a:lnTo>
                    <a:pt x="2613" y="436"/>
                  </a:lnTo>
                  <a:cubicBezTo>
                    <a:pt x="2682" y="436"/>
                    <a:pt x="2773" y="459"/>
                    <a:pt x="2865" y="459"/>
                  </a:cubicBezTo>
                  <a:lnTo>
                    <a:pt x="3025" y="459"/>
                  </a:lnTo>
                  <a:cubicBezTo>
                    <a:pt x="3506" y="482"/>
                    <a:pt x="3965" y="505"/>
                    <a:pt x="4469" y="573"/>
                  </a:cubicBezTo>
                  <a:cubicBezTo>
                    <a:pt x="4583" y="573"/>
                    <a:pt x="4698" y="596"/>
                    <a:pt x="4789" y="619"/>
                  </a:cubicBezTo>
                  <a:cubicBezTo>
                    <a:pt x="4950" y="642"/>
                    <a:pt x="5133" y="688"/>
                    <a:pt x="5270" y="734"/>
                  </a:cubicBezTo>
                  <a:cubicBezTo>
                    <a:pt x="5270" y="720"/>
                    <a:pt x="5303" y="717"/>
                    <a:pt x="5347" y="717"/>
                  </a:cubicBezTo>
                  <a:cubicBezTo>
                    <a:pt x="5393" y="717"/>
                    <a:pt x="5452" y="721"/>
                    <a:pt x="5499" y="721"/>
                  </a:cubicBezTo>
                  <a:cubicBezTo>
                    <a:pt x="5556" y="721"/>
                    <a:pt x="5595" y="715"/>
                    <a:pt x="5568" y="688"/>
                  </a:cubicBezTo>
                  <a:lnTo>
                    <a:pt x="5568" y="688"/>
                  </a:lnTo>
                  <a:cubicBezTo>
                    <a:pt x="5660" y="711"/>
                    <a:pt x="5820" y="757"/>
                    <a:pt x="5820" y="757"/>
                  </a:cubicBezTo>
                  <a:cubicBezTo>
                    <a:pt x="5845" y="732"/>
                    <a:pt x="5884" y="713"/>
                    <a:pt x="5956" y="713"/>
                  </a:cubicBezTo>
                  <a:cubicBezTo>
                    <a:pt x="6015" y="713"/>
                    <a:pt x="6096" y="726"/>
                    <a:pt x="6210" y="757"/>
                  </a:cubicBezTo>
                  <a:cubicBezTo>
                    <a:pt x="6324" y="780"/>
                    <a:pt x="6462" y="871"/>
                    <a:pt x="6508" y="871"/>
                  </a:cubicBezTo>
                  <a:cubicBezTo>
                    <a:pt x="6576" y="871"/>
                    <a:pt x="6393" y="802"/>
                    <a:pt x="6439" y="802"/>
                  </a:cubicBezTo>
                  <a:cubicBezTo>
                    <a:pt x="5706" y="482"/>
                    <a:pt x="4950" y="321"/>
                    <a:pt x="4171" y="184"/>
                  </a:cubicBezTo>
                  <a:cubicBezTo>
                    <a:pt x="4033" y="161"/>
                    <a:pt x="3529" y="92"/>
                    <a:pt x="2979" y="46"/>
                  </a:cubicBezTo>
                  <a:cubicBezTo>
                    <a:pt x="2842" y="46"/>
                    <a:pt x="2704" y="23"/>
                    <a:pt x="2567" y="23"/>
                  </a:cubicBezTo>
                  <a:lnTo>
                    <a:pt x="2521" y="1"/>
                  </a:lnTo>
                  <a:close/>
                </a:path>
              </a:pathLst>
            </a:custGeom>
            <a:solidFill>
              <a:srgbClr val="2020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6" name="Google Shape;2716;p66"/>
            <p:cNvSpPr/>
            <p:nvPr/>
          </p:nvSpPr>
          <p:spPr>
            <a:xfrm>
              <a:off x="6074200" y="2544625"/>
              <a:ext cx="22925" cy="72325"/>
            </a:xfrm>
            <a:custGeom>
              <a:avLst/>
              <a:gdLst/>
              <a:ahLst/>
              <a:cxnLst/>
              <a:rect l="l" t="t" r="r" b="b"/>
              <a:pathLst>
                <a:path w="917" h="2893" extrusionOk="0">
                  <a:moveTo>
                    <a:pt x="891" y="1"/>
                  </a:moveTo>
                  <a:cubicBezTo>
                    <a:pt x="883" y="1"/>
                    <a:pt x="859" y="33"/>
                    <a:pt x="851" y="33"/>
                  </a:cubicBezTo>
                  <a:cubicBezTo>
                    <a:pt x="849" y="33"/>
                    <a:pt x="848" y="32"/>
                    <a:pt x="848" y="28"/>
                  </a:cubicBezTo>
                  <a:cubicBezTo>
                    <a:pt x="688" y="326"/>
                    <a:pt x="573" y="647"/>
                    <a:pt x="436" y="991"/>
                  </a:cubicBezTo>
                  <a:cubicBezTo>
                    <a:pt x="390" y="1105"/>
                    <a:pt x="115" y="1907"/>
                    <a:pt x="69" y="2113"/>
                  </a:cubicBezTo>
                  <a:lnTo>
                    <a:pt x="46" y="2136"/>
                  </a:lnTo>
                  <a:cubicBezTo>
                    <a:pt x="23" y="2251"/>
                    <a:pt x="0" y="2411"/>
                    <a:pt x="0" y="2503"/>
                  </a:cubicBezTo>
                  <a:cubicBezTo>
                    <a:pt x="0" y="2572"/>
                    <a:pt x="23" y="2617"/>
                    <a:pt x="23" y="2663"/>
                  </a:cubicBezTo>
                  <a:cubicBezTo>
                    <a:pt x="46" y="2640"/>
                    <a:pt x="46" y="2617"/>
                    <a:pt x="69" y="2594"/>
                  </a:cubicBezTo>
                  <a:lnTo>
                    <a:pt x="69" y="2594"/>
                  </a:lnTo>
                  <a:cubicBezTo>
                    <a:pt x="46" y="2640"/>
                    <a:pt x="46" y="2709"/>
                    <a:pt x="69" y="2709"/>
                  </a:cubicBezTo>
                  <a:cubicBezTo>
                    <a:pt x="79" y="2758"/>
                    <a:pt x="89" y="2773"/>
                    <a:pt x="98" y="2773"/>
                  </a:cubicBezTo>
                  <a:cubicBezTo>
                    <a:pt x="112" y="2773"/>
                    <a:pt x="125" y="2745"/>
                    <a:pt x="138" y="2732"/>
                  </a:cubicBezTo>
                  <a:cubicBezTo>
                    <a:pt x="161" y="2709"/>
                    <a:pt x="184" y="2732"/>
                    <a:pt x="207" y="2686"/>
                  </a:cubicBezTo>
                  <a:cubicBezTo>
                    <a:pt x="207" y="2732"/>
                    <a:pt x="207" y="2732"/>
                    <a:pt x="207" y="2778"/>
                  </a:cubicBezTo>
                  <a:cubicBezTo>
                    <a:pt x="207" y="2778"/>
                    <a:pt x="207" y="2705"/>
                    <a:pt x="223" y="2705"/>
                  </a:cubicBezTo>
                  <a:cubicBezTo>
                    <a:pt x="225" y="2705"/>
                    <a:pt x="227" y="2706"/>
                    <a:pt x="230" y="2709"/>
                  </a:cubicBezTo>
                  <a:cubicBezTo>
                    <a:pt x="207" y="2732"/>
                    <a:pt x="207" y="2755"/>
                    <a:pt x="230" y="2801"/>
                  </a:cubicBezTo>
                  <a:cubicBezTo>
                    <a:pt x="230" y="2778"/>
                    <a:pt x="230" y="2686"/>
                    <a:pt x="252" y="2686"/>
                  </a:cubicBezTo>
                  <a:lnTo>
                    <a:pt x="252" y="2686"/>
                  </a:lnTo>
                  <a:cubicBezTo>
                    <a:pt x="252" y="2709"/>
                    <a:pt x="207" y="2778"/>
                    <a:pt x="252" y="2778"/>
                  </a:cubicBezTo>
                  <a:cubicBezTo>
                    <a:pt x="252" y="2778"/>
                    <a:pt x="252" y="2755"/>
                    <a:pt x="252" y="2732"/>
                  </a:cubicBezTo>
                  <a:cubicBezTo>
                    <a:pt x="252" y="2793"/>
                    <a:pt x="273" y="2834"/>
                    <a:pt x="286" y="2834"/>
                  </a:cubicBezTo>
                  <a:cubicBezTo>
                    <a:pt x="293" y="2834"/>
                    <a:pt x="298" y="2824"/>
                    <a:pt x="298" y="2801"/>
                  </a:cubicBezTo>
                  <a:cubicBezTo>
                    <a:pt x="321" y="2824"/>
                    <a:pt x="298" y="2846"/>
                    <a:pt x="298" y="2892"/>
                  </a:cubicBezTo>
                  <a:cubicBezTo>
                    <a:pt x="298" y="2869"/>
                    <a:pt x="321" y="2846"/>
                    <a:pt x="321" y="2824"/>
                  </a:cubicBezTo>
                  <a:lnTo>
                    <a:pt x="321" y="2869"/>
                  </a:lnTo>
                  <a:cubicBezTo>
                    <a:pt x="344" y="2846"/>
                    <a:pt x="344" y="2846"/>
                    <a:pt x="344" y="2846"/>
                  </a:cubicBezTo>
                  <a:cubicBezTo>
                    <a:pt x="367" y="2801"/>
                    <a:pt x="390" y="2778"/>
                    <a:pt x="390" y="2755"/>
                  </a:cubicBezTo>
                  <a:cubicBezTo>
                    <a:pt x="390" y="2594"/>
                    <a:pt x="436" y="2411"/>
                    <a:pt x="482" y="2251"/>
                  </a:cubicBezTo>
                  <a:lnTo>
                    <a:pt x="459" y="2251"/>
                  </a:lnTo>
                  <a:cubicBezTo>
                    <a:pt x="459" y="2182"/>
                    <a:pt x="505" y="2159"/>
                    <a:pt x="505" y="2113"/>
                  </a:cubicBezTo>
                  <a:cubicBezTo>
                    <a:pt x="505" y="2090"/>
                    <a:pt x="527" y="2045"/>
                    <a:pt x="550" y="1999"/>
                  </a:cubicBezTo>
                  <a:cubicBezTo>
                    <a:pt x="573" y="1953"/>
                    <a:pt x="573" y="1884"/>
                    <a:pt x="596" y="1815"/>
                  </a:cubicBezTo>
                  <a:cubicBezTo>
                    <a:pt x="596" y="1815"/>
                    <a:pt x="596" y="1815"/>
                    <a:pt x="596" y="1793"/>
                  </a:cubicBezTo>
                  <a:cubicBezTo>
                    <a:pt x="596" y="1770"/>
                    <a:pt x="619" y="1724"/>
                    <a:pt x="642" y="1701"/>
                  </a:cubicBezTo>
                  <a:lnTo>
                    <a:pt x="642" y="1678"/>
                  </a:lnTo>
                  <a:cubicBezTo>
                    <a:pt x="642" y="1678"/>
                    <a:pt x="619" y="1655"/>
                    <a:pt x="619" y="1655"/>
                  </a:cubicBezTo>
                  <a:cubicBezTo>
                    <a:pt x="642" y="1655"/>
                    <a:pt x="642" y="1632"/>
                    <a:pt x="642" y="1609"/>
                  </a:cubicBezTo>
                  <a:cubicBezTo>
                    <a:pt x="688" y="1403"/>
                    <a:pt x="734" y="1197"/>
                    <a:pt x="802" y="968"/>
                  </a:cubicBezTo>
                  <a:cubicBezTo>
                    <a:pt x="802" y="922"/>
                    <a:pt x="802" y="876"/>
                    <a:pt x="825" y="830"/>
                  </a:cubicBezTo>
                  <a:cubicBezTo>
                    <a:pt x="848" y="762"/>
                    <a:pt x="894" y="670"/>
                    <a:pt x="917" y="601"/>
                  </a:cubicBezTo>
                  <a:cubicBezTo>
                    <a:pt x="871" y="601"/>
                    <a:pt x="917" y="441"/>
                    <a:pt x="848" y="441"/>
                  </a:cubicBezTo>
                  <a:cubicBezTo>
                    <a:pt x="871" y="395"/>
                    <a:pt x="894" y="349"/>
                    <a:pt x="894" y="326"/>
                  </a:cubicBezTo>
                  <a:cubicBezTo>
                    <a:pt x="848" y="303"/>
                    <a:pt x="825" y="257"/>
                    <a:pt x="848" y="120"/>
                  </a:cubicBezTo>
                  <a:cubicBezTo>
                    <a:pt x="848" y="74"/>
                    <a:pt x="894" y="28"/>
                    <a:pt x="894" y="5"/>
                  </a:cubicBezTo>
                  <a:cubicBezTo>
                    <a:pt x="894" y="2"/>
                    <a:pt x="893" y="1"/>
                    <a:pt x="891" y="1"/>
                  </a:cubicBezTo>
                  <a:close/>
                </a:path>
              </a:pathLst>
            </a:custGeom>
            <a:solidFill>
              <a:srgbClr val="2020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7" name="Google Shape;2717;p66"/>
            <p:cNvSpPr/>
            <p:nvPr/>
          </p:nvSpPr>
          <p:spPr>
            <a:xfrm>
              <a:off x="4960125" y="2561825"/>
              <a:ext cx="128350" cy="113550"/>
            </a:xfrm>
            <a:custGeom>
              <a:avLst/>
              <a:gdLst/>
              <a:ahLst/>
              <a:cxnLst/>
              <a:rect l="l" t="t" r="r" b="b"/>
              <a:pathLst>
                <a:path w="5134" h="4542" extrusionOk="0">
                  <a:moveTo>
                    <a:pt x="1055" y="600"/>
                  </a:moveTo>
                  <a:cubicBezTo>
                    <a:pt x="1036" y="615"/>
                    <a:pt x="1016" y="629"/>
                    <a:pt x="994" y="642"/>
                  </a:cubicBezTo>
                  <a:lnTo>
                    <a:pt x="994" y="642"/>
                  </a:lnTo>
                  <a:lnTo>
                    <a:pt x="992" y="643"/>
                  </a:lnTo>
                  <a:lnTo>
                    <a:pt x="992" y="643"/>
                  </a:lnTo>
                  <a:cubicBezTo>
                    <a:pt x="1014" y="629"/>
                    <a:pt x="1035" y="615"/>
                    <a:pt x="1055" y="600"/>
                  </a:cubicBezTo>
                  <a:close/>
                  <a:moveTo>
                    <a:pt x="994" y="643"/>
                  </a:moveTo>
                  <a:lnTo>
                    <a:pt x="994" y="643"/>
                  </a:lnTo>
                  <a:cubicBezTo>
                    <a:pt x="989" y="646"/>
                    <a:pt x="984" y="649"/>
                    <a:pt x="980" y="651"/>
                  </a:cubicBezTo>
                  <a:lnTo>
                    <a:pt x="980" y="651"/>
                  </a:lnTo>
                  <a:cubicBezTo>
                    <a:pt x="984" y="649"/>
                    <a:pt x="988" y="646"/>
                    <a:pt x="992" y="644"/>
                  </a:cubicBezTo>
                  <a:lnTo>
                    <a:pt x="992" y="644"/>
                  </a:lnTo>
                  <a:cubicBezTo>
                    <a:pt x="992" y="643"/>
                    <a:pt x="993" y="643"/>
                    <a:pt x="994" y="643"/>
                  </a:cubicBezTo>
                  <a:close/>
                  <a:moveTo>
                    <a:pt x="806" y="749"/>
                  </a:moveTo>
                  <a:cubicBezTo>
                    <a:pt x="806" y="751"/>
                    <a:pt x="805" y="753"/>
                    <a:pt x="804" y="754"/>
                  </a:cubicBezTo>
                  <a:lnTo>
                    <a:pt x="804" y="754"/>
                  </a:lnTo>
                  <a:cubicBezTo>
                    <a:pt x="786" y="765"/>
                    <a:pt x="770" y="775"/>
                    <a:pt x="757" y="784"/>
                  </a:cubicBezTo>
                  <a:cubicBezTo>
                    <a:pt x="773" y="771"/>
                    <a:pt x="790" y="760"/>
                    <a:pt x="806" y="749"/>
                  </a:cubicBezTo>
                  <a:close/>
                  <a:moveTo>
                    <a:pt x="826" y="761"/>
                  </a:moveTo>
                  <a:lnTo>
                    <a:pt x="826" y="761"/>
                  </a:lnTo>
                  <a:cubicBezTo>
                    <a:pt x="803" y="781"/>
                    <a:pt x="780" y="803"/>
                    <a:pt x="756" y="828"/>
                  </a:cubicBezTo>
                  <a:lnTo>
                    <a:pt x="756" y="828"/>
                  </a:lnTo>
                  <a:cubicBezTo>
                    <a:pt x="735" y="835"/>
                    <a:pt x="670" y="874"/>
                    <a:pt x="551" y="967"/>
                  </a:cubicBezTo>
                  <a:cubicBezTo>
                    <a:pt x="612" y="894"/>
                    <a:pt x="705" y="828"/>
                    <a:pt x="803" y="764"/>
                  </a:cubicBezTo>
                  <a:lnTo>
                    <a:pt x="803" y="764"/>
                  </a:lnTo>
                  <a:cubicBezTo>
                    <a:pt x="803" y="767"/>
                    <a:pt x="805" y="769"/>
                    <a:pt x="808" y="769"/>
                  </a:cubicBezTo>
                  <a:cubicBezTo>
                    <a:pt x="812" y="769"/>
                    <a:pt x="818" y="766"/>
                    <a:pt x="826" y="761"/>
                  </a:cubicBezTo>
                  <a:close/>
                  <a:moveTo>
                    <a:pt x="528" y="1082"/>
                  </a:moveTo>
                  <a:cubicBezTo>
                    <a:pt x="528" y="1088"/>
                    <a:pt x="523" y="1098"/>
                    <a:pt x="513" y="1111"/>
                  </a:cubicBezTo>
                  <a:lnTo>
                    <a:pt x="513" y="1111"/>
                  </a:lnTo>
                  <a:cubicBezTo>
                    <a:pt x="528" y="1093"/>
                    <a:pt x="535" y="1082"/>
                    <a:pt x="528" y="1082"/>
                  </a:cubicBezTo>
                  <a:close/>
                  <a:moveTo>
                    <a:pt x="435" y="1270"/>
                  </a:moveTo>
                  <a:cubicBezTo>
                    <a:pt x="419" y="1296"/>
                    <a:pt x="403" y="1326"/>
                    <a:pt x="390" y="1357"/>
                  </a:cubicBezTo>
                  <a:cubicBezTo>
                    <a:pt x="336" y="1429"/>
                    <a:pt x="311" y="1515"/>
                    <a:pt x="302" y="1515"/>
                  </a:cubicBezTo>
                  <a:cubicBezTo>
                    <a:pt x="300" y="1515"/>
                    <a:pt x="299" y="1509"/>
                    <a:pt x="299" y="1494"/>
                  </a:cubicBezTo>
                  <a:cubicBezTo>
                    <a:pt x="334" y="1423"/>
                    <a:pt x="382" y="1347"/>
                    <a:pt x="435" y="1270"/>
                  </a:cubicBezTo>
                  <a:close/>
                  <a:moveTo>
                    <a:pt x="435" y="1285"/>
                  </a:moveTo>
                  <a:cubicBezTo>
                    <a:pt x="430" y="1317"/>
                    <a:pt x="416" y="1355"/>
                    <a:pt x="391" y="1426"/>
                  </a:cubicBezTo>
                  <a:lnTo>
                    <a:pt x="391" y="1426"/>
                  </a:lnTo>
                  <a:cubicBezTo>
                    <a:pt x="388" y="1423"/>
                    <a:pt x="385" y="1419"/>
                    <a:pt x="381" y="1419"/>
                  </a:cubicBezTo>
                  <a:cubicBezTo>
                    <a:pt x="372" y="1419"/>
                    <a:pt x="357" y="1437"/>
                    <a:pt x="322" y="1517"/>
                  </a:cubicBezTo>
                  <a:cubicBezTo>
                    <a:pt x="345" y="1448"/>
                    <a:pt x="368" y="1379"/>
                    <a:pt x="413" y="1334"/>
                  </a:cubicBezTo>
                  <a:cubicBezTo>
                    <a:pt x="419" y="1316"/>
                    <a:pt x="426" y="1300"/>
                    <a:pt x="435" y="1285"/>
                  </a:cubicBezTo>
                  <a:close/>
                  <a:moveTo>
                    <a:pt x="722" y="864"/>
                  </a:moveTo>
                  <a:lnTo>
                    <a:pt x="722" y="864"/>
                  </a:lnTo>
                  <a:cubicBezTo>
                    <a:pt x="622" y="975"/>
                    <a:pt x="528" y="1109"/>
                    <a:pt x="477" y="1191"/>
                  </a:cubicBezTo>
                  <a:lnTo>
                    <a:pt x="477" y="1191"/>
                  </a:lnTo>
                  <a:cubicBezTo>
                    <a:pt x="446" y="1228"/>
                    <a:pt x="415" y="1269"/>
                    <a:pt x="390" y="1311"/>
                  </a:cubicBezTo>
                  <a:cubicBezTo>
                    <a:pt x="306" y="1417"/>
                    <a:pt x="280" y="1542"/>
                    <a:pt x="258" y="1542"/>
                  </a:cubicBezTo>
                  <a:cubicBezTo>
                    <a:pt x="256" y="1542"/>
                    <a:pt x="255" y="1542"/>
                    <a:pt x="253" y="1540"/>
                  </a:cubicBezTo>
                  <a:cubicBezTo>
                    <a:pt x="276" y="1494"/>
                    <a:pt x="322" y="1379"/>
                    <a:pt x="390" y="1288"/>
                  </a:cubicBezTo>
                  <a:cubicBezTo>
                    <a:pt x="440" y="1205"/>
                    <a:pt x="490" y="1146"/>
                    <a:pt x="513" y="1111"/>
                  </a:cubicBezTo>
                  <a:lnTo>
                    <a:pt x="513" y="1111"/>
                  </a:lnTo>
                  <a:cubicBezTo>
                    <a:pt x="482" y="1152"/>
                    <a:pt x="414" y="1225"/>
                    <a:pt x="377" y="1274"/>
                  </a:cubicBezTo>
                  <a:lnTo>
                    <a:pt x="377" y="1274"/>
                  </a:lnTo>
                  <a:cubicBezTo>
                    <a:pt x="523" y="1069"/>
                    <a:pt x="666" y="921"/>
                    <a:pt x="722" y="864"/>
                  </a:cubicBezTo>
                  <a:close/>
                  <a:moveTo>
                    <a:pt x="2460" y="299"/>
                  </a:moveTo>
                  <a:cubicBezTo>
                    <a:pt x="2572" y="299"/>
                    <a:pt x="2685" y="308"/>
                    <a:pt x="2796" y="326"/>
                  </a:cubicBezTo>
                  <a:cubicBezTo>
                    <a:pt x="2911" y="348"/>
                    <a:pt x="3025" y="394"/>
                    <a:pt x="3140" y="417"/>
                  </a:cubicBezTo>
                  <a:cubicBezTo>
                    <a:pt x="3140" y="410"/>
                    <a:pt x="3142" y="408"/>
                    <a:pt x="3145" y="408"/>
                  </a:cubicBezTo>
                  <a:cubicBezTo>
                    <a:pt x="3153" y="408"/>
                    <a:pt x="3169" y="424"/>
                    <a:pt x="3186" y="440"/>
                  </a:cubicBezTo>
                  <a:lnTo>
                    <a:pt x="3277" y="463"/>
                  </a:lnTo>
                  <a:cubicBezTo>
                    <a:pt x="3323" y="486"/>
                    <a:pt x="3392" y="509"/>
                    <a:pt x="3438" y="532"/>
                  </a:cubicBezTo>
                  <a:cubicBezTo>
                    <a:pt x="3644" y="623"/>
                    <a:pt x="3827" y="761"/>
                    <a:pt x="4010" y="898"/>
                  </a:cubicBezTo>
                  <a:cubicBezTo>
                    <a:pt x="4148" y="990"/>
                    <a:pt x="4446" y="1242"/>
                    <a:pt x="4629" y="1677"/>
                  </a:cubicBezTo>
                  <a:cubicBezTo>
                    <a:pt x="4721" y="1906"/>
                    <a:pt x="4766" y="2158"/>
                    <a:pt x="4721" y="2456"/>
                  </a:cubicBezTo>
                  <a:cubicBezTo>
                    <a:pt x="4675" y="2731"/>
                    <a:pt x="4514" y="3029"/>
                    <a:pt x="4354" y="3281"/>
                  </a:cubicBezTo>
                  <a:cubicBezTo>
                    <a:pt x="3988" y="3785"/>
                    <a:pt x="3346" y="4060"/>
                    <a:pt x="2796" y="4083"/>
                  </a:cubicBezTo>
                  <a:cubicBezTo>
                    <a:pt x="2731" y="4088"/>
                    <a:pt x="2667" y="4091"/>
                    <a:pt x="2604" y="4091"/>
                  </a:cubicBezTo>
                  <a:cubicBezTo>
                    <a:pt x="2140" y="4091"/>
                    <a:pt x="1761" y="3952"/>
                    <a:pt x="1559" y="3831"/>
                  </a:cubicBezTo>
                  <a:cubicBezTo>
                    <a:pt x="1513" y="3808"/>
                    <a:pt x="1490" y="3808"/>
                    <a:pt x="1467" y="3785"/>
                  </a:cubicBezTo>
                  <a:cubicBezTo>
                    <a:pt x="1399" y="3739"/>
                    <a:pt x="1353" y="3694"/>
                    <a:pt x="1284" y="3671"/>
                  </a:cubicBezTo>
                  <a:cubicBezTo>
                    <a:pt x="1215" y="3602"/>
                    <a:pt x="1169" y="3556"/>
                    <a:pt x="1101" y="3510"/>
                  </a:cubicBezTo>
                  <a:cubicBezTo>
                    <a:pt x="1009" y="3396"/>
                    <a:pt x="894" y="3281"/>
                    <a:pt x="803" y="3144"/>
                  </a:cubicBezTo>
                  <a:cubicBezTo>
                    <a:pt x="620" y="2892"/>
                    <a:pt x="505" y="2617"/>
                    <a:pt x="436" y="2365"/>
                  </a:cubicBezTo>
                  <a:cubicBezTo>
                    <a:pt x="390" y="2158"/>
                    <a:pt x="368" y="1929"/>
                    <a:pt x="436" y="1700"/>
                  </a:cubicBezTo>
                  <a:lnTo>
                    <a:pt x="436" y="1700"/>
                  </a:lnTo>
                  <a:cubicBezTo>
                    <a:pt x="390" y="1815"/>
                    <a:pt x="368" y="1906"/>
                    <a:pt x="345" y="1998"/>
                  </a:cubicBezTo>
                  <a:cubicBezTo>
                    <a:pt x="358" y="1847"/>
                    <a:pt x="397" y="1712"/>
                    <a:pt x="435" y="1608"/>
                  </a:cubicBezTo>
                  <a:lnTo>
                    <a:pt x="435" y="1608"/>
                  </a:lnTo>
                  <a:cubicBezTo>
                    <a:pt x="680" y="1127"/>
                    <a:pt x="1048" y="728"/>
                    <a:pt x="1513" y="509"/>
                  </a:cubicBezTo>
                  <a:cubicBezTo>
                    <a:pt x="1803" y="372"/>
                    <a:pt x="2131" y="299"/>
                    <a:pt x="2460" y="299"/>
                  </a:cubicBezTo>
                  <a:close/>
                  <a:moveTo>
                    <a:pt x="2443" y="1"/>
                  </a:moveTo>
                  <a:cubicBezTo>
                    <a:pt x="2075" y="1"/>
                    <a:pt x="1629" y="76"/>
                    <a:pt x="1307" y="257"/>
                  </a:cubicBezTo>
                  <a:cubicBezTo>
                    <a:pt x="1353" y="257"/>
                    <a:pt x="1169" y="371"/>
                    <a:pt x="1009" y="532"/>
                  </a:cubicBezTo>
                  <a:cubicBezTo>
                    <a:pt x="930" y="588"/>
                    <a:pt x="868" y="656"/>
                    <a:pt x="833" y="704"/>
                  </a:cubicBezTo>
                  <a:lnTo>
                    <a:pt x="833" y="704"/>
                  </a:lnTo>
                  <a:cubicBezTo>
                    <a:pt x="817" y="714"/>
                    <a:pt x="799" y="725"/>
                    <a:pt x="780" y="738"/>
                  </a:cubicBezTo>
                  <a:cubicBezTo>
                    <a:pt x="551" y="853"/>
                    <a:pt x="368" y="1059"/>
                    <a:pt x="299" y="1173"/>
                  </a:cubicBezTo>
                  <a:cubicBezTo>
                    <a:pt x="115" y="1402"/>
                    <a:pt x="24" y="1700"/>
                    <a:pt x="1" y="1998"/>
                  </a:cubicBezTo>
                  <a:cubicBezTo>
                    <a:pt x="1" y="2212"/>
                    <a:pt x="24" y="2425"/>
                    <a:pt x="80" y="2622"/>
                  </a:cubicBezTo>
                  <a:lnTo>
                    <a:pt x="80" y="2622"/>
                  </a:lnTo>
                  <a:cubicBezTo>
                    <a:pt x="62" y="2725"/>
                    <a:pt x="47" y="2808"/>
                    <a:pt x="47" y="2846"/>
                  </a:cubicBezTo>
                  <a:cubicBezTo>
                    <a:pt x="47" y="2864"/>
                    <a:pt x="48" y="2872"/>
                    <a:pt x="50" y="2872"/>
                  </a:cubicBezTo>
                  <a:cubicBezTo>
                    <a:pt x="59" y="2872"/>
                    <a:pt x="81" y="2748"/>
                    <a:pt x="98" y="2680"/>
                  </a:cubicBezTo>
                  <a:lnTo>
                    <a:pt x="98" y="2680"/>
                  </a:lnTo>
                  <a:cubicBezTo>
                    <a:pt x="116" y="2737"/>
                    <a:pt x="137" y="2792"/>
                    <a:pt x="161" y="2846"/>
                  </a:cubicBezTo>
                  <a:cubicBezTo>
                    <a:pt x="253" y="3121"/>
                    <a:pt x="413" y="3373"/>
                    <a:pt x="574" y="3579"/>
                  </a:cubicBezTo>
                  <a:cubicBezTo>
                    <a:pt x="757" y="3785"/>
                    <a:pt x="963" y="4014"/>
                    <a:pt x="1215" y="4152"/>
                  </a:cubicBezTo>
                  <a:cubicBezTo>
                    <a:pt x="1215" y="4139"/>
                    <a:pt x="1200" y="4125"/>
                    <a:pt x="1205" y="4125"/>
                  </a:cubicBezTo>
                  <a:lnTo>
                    <a:pt x="1205" y="4125"/>
                  </a:lnTo>
                  <a:cubicBezTo>
                    <a:pt x="1208" y="4125"/>
                    <a:pt x="1222" y="4132"/>
                    <a:pt x="1261" y="4152"/>
                  </a:cubicBezTo>
                  <a:cubicBezTo>
                    <a:pt x="1513" y="4289"/>
                    <a:pt x="1719" y="4404"/>
                    <a:pt x="2017" y="4450"/>
                  </a:cubicBezTo>
                  <a:lnTo>
                    <a:pt x="2040" y="4450"/>
                  </a:lnTo>
                  <a:cubicBezTo>
                    <a:pt x="2246" y="4495"/>
                    <a:pt x="2498" y="4518"/>
                    <a:pt x="2727" y="4541"/>
                  </a:cubicBezTo>
                  <a:cubicBezTo>
                    <a:pt x="3163" y="4518"/>
                    <a:pt x="3621" y="4404"/>
                    <a:pt x="3988" y="4152"/>
                  </a:cubicBezTo>
                  <a:cubicBezTo>
                    <a:pt x="3988" y="4158"/>
                    <a:pt x="3988" y="4161"/>
                    <a:pt x="3988" y="4161"/>
                  </a:cubicBezTo>
                  <a:cubicBezTo>
                    <a:pt x="3989" y="4161"/>
                    <a:pt x="3994" y="4145"/>
                    <a:pt x="4010" y="4129"/>
                  </a:cubicBezTo>
                  <a:cubicBezTo>
                    <a:pt x="4171" y="4037"/>
                    <a:pt x="4377" y="3900"/>
                    <a:pt x="4560" y="3694"/>
                  </a:cubicBezTo>
                  <a:lnTo>
                    <a:pt x="4629" y="3602"/>
                  </a:lnTo>
                  <a:cubicBezTo>
                    <a:pt x="4652" y="3579"/>
                    <a:pt x="4652" y="3556"/>
                    <a:pt x="4652" y="3556"/>
                  </a:cubicBezTo>
                  <a:cubicBezTo>
                    <a:pt x="4721" y="3464"/>
                    <a:pt x="4766" y="3373"/>
                    <a:pt x="4812" y="3281"/>
                  </a:cubicBezTo>
                  <a:cubicBezTo>
                    <a:pt x="4973" y="3006"/>
                    <a:pt x="5087" y="2708"/>
                    <a:pt x="5110" y="2365"/>
                  </a:cubicBezTo>
                  <a:cubicBezTo>
                    <a:pt x="5133" y="2044"/>
                    <a:pt x="5064" y="1700"/>
                    <a:pt x="4904" y="1402"/>
                  </a:cubicBezTo>
                  <a:cubicBezTo>
                    <a:pt x="4606" y="807"/>
                    <a:pt x="4033" y="417"/>
                    <a:pt x="3415" y="165"/>
                  </a:cubicBezTo>
                  <a:cubicBezTo>
                    <a:pt x="3346" y="142"/>
                    <a:pt x="3300" y="119"/>
                    <a:pt x="3209" y="96"/>
                  </a:cubicBezTo>
                  <a:cubicBezTo>
                    <a:pt x="3140" y="74"/>
                    <a:pt x="3071" y="74"/>
                    <a:pt x="3002" y="51"/>
                  </a:cubicBezTo>
                  <a:cubicBezTo>
                    <a:pt x="2865" y="28"/>
                    <a:pt x="2727" y="28"/>
                    <a:pt x="2590" y="5"/>
                  </a:cubicBezTo>
                  <a:cubicBezTo>
                    <a:pt x="2543" y="2"/>
                    <a:pt x="2493" y="1"/>
                    <a:pt x="2443" y="1"/>
                  </a:cubicBezTo>
                  <a:close/>
                </a:path>
              </a:pathLst>
            </a:custGeom>
            <a:solidFill>
              <a:srgbClr val="2020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8" name="Google Shape;2718;p66"/>
            <p:cNvSpPr/>
            <p:nvPr/>
          </p:nvSpPr>
          <p:spPr>
            <a:xfrm>
              <a:off x="5063025" y="2586875"/>
              <a:ext cx="129675" cy="116550"/>
            </a:xfrm>
            <a:custGeom>
              <a:avLst/>
              <a:gdLst/>
              <a:ahLst/>
              <a:cxnLst/>
              <a:rect l="l" t="t" r="r" b="b"/>
              <a:pathLst>
                <a:path w="5187" h="4662" extrusionOk="0">
                  <a:moveTo>
                    <a:pt x="903" y="1317"/>
                  </a:moveTo>
                  <a:lnTo>
                    <a:pt x="903" y="1317"/>
                  </a:lnTo>
                  <a:cubicBezTo>
                    <a:pt x="881" y="1338"/>
                    <a:pt x="840" y="1400"/>
                    <a:pt x="816" y="1445"/>
                  </a:cubicBezTo>
                  <a:lnTo>
                    <a:pt x="816" y="1445"/>
                  </a:lnTo>
                  <a:cubicBezTo>
                    <a:pt x="842" y="1398"/>
                    <a:pt x="872" y="1354"/>
                    <a:pt x="903" y="1317"/>
                  </a:cubicBezTo>
                  <a:close/>
                  <a:moveTo>
                    <a:pt x="2942" y="1"/>
                  </a:moveTo>
                  <a:cubicBezTo>
                    <a:pt x="2853" y="1"/>
                    <a:pt x="2766" y="11"/>
                    <a:pt x="2690" y="11"/>
                  </a:cubicBezTo>
                  <a:cubicBezTo>
                    <a:pt x="2323" y="34"/>
                    <a:pt x="1865" y="194"/>
                    <a:pt x="1544" y="377"/>
                  </a:cubicBezTo>
                  <a:cubicBezTo>
                    <a:pt x="1590" y="400"/>
                    <a:pt x="1429" y="492"/>
                    <a:pt x="1292" y="629"/>
                  </a:cubicBezTo>
                  <a:cubicBezTo>
                    <a:pt x="1153" y="729"/>
                    <a:pt x="1066" y="845"/>
                    <a:pt x="1089" y="845"/>
                  </a:cubicBezTo>
                  <a:cubicBezTo>
                    <a:pt x="1093" y="845"/>
                    <a:pt x="1099" y="842"/>
                    <a:pt x="1109" y="836"/>
                  </a:cubicBezTo>
                  <a:lnTo>
                    <a:pt x="1109" y="836"/>
                  </a:lnTo>
                  <a:cubicBezTo>
                    <a:pt x="925" y="996"/>
                    <a:pt x="696" y="1248"/>
                    <a:pt x="696" y="1271"/>
                  </a:cubicBezTo>
                  <a:cubicBezTo>
                    <a:pt x="696" y="1340"/>
                    <a:pt x="582" y="1477"/>
                    <a:pt x="284" y="2004"/>
                  </a:cubicBezTo>
                  <a:cubicBezTo>
                    <a:pt x="238" y="2096"/>
                    <a:pt x="169" y="2233"/>
                    <a:pt x="101" y="2348"/>
                  </a:cubicBezTo>
                  <a:cubicBezTo>
                    <a:pt x="55" y="2462"/>
                    <a:pt x="9" y="2554"/>
                    <a:pt x="9" y="2600"/>
                  </a:cubicBezTo>
                  <a:cubicBezTo>
                    <a:pt x="3" y="2616"/>
                    <a:pt x="1" y="2622"/>
                    <a:pt x="2" y="2622"/>
                  </a:cubicBezTo>
                  <a:cubicBezTo>
                    <a:pt x="8" y="2622"/>
                    <a:pt x="101" y="2440"/>
                    <a:pt x="108" y="2440"/>
                  </a:cubicBezTo>
                  <a:lnTo>
                    <a:pt x="108" y="2440"/>
                  </a:lnTo>
                  <a:cubicBezTo>
                    <a:pt x="109" y="2440"/>
                    <a:pt x="107" y="2447"/>
                    <a:pt x="101" y="2462"/>
                  </a:cubicBezTo>
                  <a:cubicBezTo>
                    <a:pt x="444" y="1683"/>
                    <a:pt x="1040" y="1019"/>
                    <a:pt x="1773" y="629"/>
                  </a:cubicBezTo>
                  <a:cubicBezTo>
                    <a:pt x="2092" y="438"/>
                    <a:pt x="2469" y="306"/>
                    <a:pt x="2833" y="306"/>
                  </a:cubicBezTo>
                  <a:cubicBezTo>
                    <a:pt x="2862" y="306"/>
                    <a:pt x="2890" y="307"/>
                    <a:pt x="2919" y="309"/>
                  </a:cubicBezTo>
                  <a:cubicBezTo>
                    <a:pt x="3308" y="332"/>
                    <a:pt x="3698" y="469"/>
                    <a:pt x="3996" y="767"/>
                  </a:cubicBezTo>
                  <a:cubicBezTo>
                    <a:pt x="4087" y="859"/>
                    <a:pt x="4362" y="1088"/>
                    <a:pt x="4545" y="1523"/>
                  </a:cubicBezTo>
                  <a:cubicBezTo>
                    <a:pt x="4729" y="1913"/>
                    <a:pt x="4797" y="2508"/>
                    <a:pt x="4614" y="3058"/>
                  </a:cubicBezTo>
                  <a:cubicBezTo>
                    <a:pt x="4523" y="3333"/>
                    <a:pt x="4362" y="3585"/>
                    <a:pt x="4179" y="3768"/>
                  </a:cubicBezTo>
                  <a:cubicBezTo>
                    <a:pt x="3973" y="3952"/>
                    <a:pt x="3721" y="4066"/>
                    <a:pt x="3491" y="4135"/>
                  </a:cubicBezTo>
                  <a:cubicBezTo>
                    <a:pt x="3274" y="4207"/>
                    <a:pt x="3066" y="4233"/>
                    <a:pt x="2880" y="4233"/>
                  </a:cubicBezTo>
                  <a:cubicBezTo>
                    <a:pt x="2654" y="4233"/>
                    <a:pt x="2461" y="4195"/>
                    <a:pt x="2323" y="4158"/>
                  </a:cubicBezTo>
                  <a:cubicBezTo>
                    <a:pt x="2300" y="4158"/>
                    <a:pt x="2277" y="4135"/>
                    <a:pt x="2254" y="4135"/>
                  </a:cubicBezTo>
                  <a:cubicBezTo>
                    <a:pt x="2002" y="4043"/>
                    <a:pt x="1727" y="3906"/>
                    <a:pt x="1521" y="3723"/>
                  </a:cubicBezTo>
                  <a:cubicBezTo>
                    <a:pt x="1407" y="3631"/>
                    <a:pt x="1315" y="3516"/>
                    <a:pt x="1246" y="3425"/>
                  </a:cubicBezTo>
                  <a:cubicBezTo>
                    <a:pt x="1155" y="3333"/>
                    <a:pt x="1109" y="3218"/>
                    <a:pt x="1063" y="3104"/>
                  </a:cubicBezTo>
                  <a:cubicBezTo>
                    <a:pt x="971" y="2921"/>
                    <a:pt x="925" y="2714"/>
                    <a:pt x="880" y="2508"/>
                  </a:cubicBezTo>
                  <a:lnTo>
                    <a:pt x="880" y="2508"/>
                  </a:lnTo>
                  <a:cubicBezTo>
                    <a:pt x="880" y="2600"/>
                    <a:pt x="903" y="2692"/>
                    <a:pt x="903" y="2783"/>
                  </a:cubicBezTo>
                  <a:cubicBezTo>
                    <a:pt x="857" y="2554"/>
                    <a:pt x="857" y="2325"/>
                    <a:pt x="857" y="2256"/>
                  </a:cubicBezTo>
                  <a:cubicBezTo>
                    <a:pt x="857" y="2041"/>
                    <a:pt x="873" y="1976"/>
                    <a:pt x="850" y="1976"/>
                  </a:cubicBezTo>
                  <a:cubicBezTo>
                    <a:pt x="846" y="1976"/>
                    <a:pt x="840" y="1978"/>
                    <a:pt x="834" y="1981"/>
                  </a:cubicBezTo>
                  <a:cubicBezTo>
                    <a:pt x="834" y="2004"/>
                    <a:pt x="788" y="2119"/>
                    <a:pt x="765" y="2210"/>
                  </a:cubicBezTo>
                  <a:cubicBezTo>
                    <a:pt x="756" y="2262"/>
                    <a:pt x="748" y="2268"/>
                    <a:pt x="740" y="2268"/>
                  </a:cubicBezTo>
                  <a:cubicBezTo>
                    <a:pt x="738" y="2268"/>
                    <a:pt x="736" y="2268"/>
                    <a:pt x="734" y="2268"/>
                  </a:cubicBezTo>
                  <a:cubicBezTo>
                    <a:pt x="725" y="2268"/>
                    <a:pt x="719" y="2279"/>
                    <a:pt x="719" y="2394"/>
                  </a:cubicBezTo>
                  <a:cubicBezTo>
                    <a:pt x="719" y="2233"/>
                    <a:pt x="719" y="2142"/>
                    <a:pt x="742" y="1981"/>
                  </a:cubicBezTo>
                  <a:lnTo>
                    <a:pt x="742" y="1981"/>
                  </a:lnTo>
                  <a:cubicBezTo>
                    <a:pt x="742" y="1981"/>
                    <a:pt x="719" y="2096"/>
                    <a:pt x="719" y="2210"/>
                  </a:cubicBezTo>
                  <a:cubicBezTo>
                    <a:pt x="700" y="2304"/>
                    <a:pt x="712" y="2383"/>
                    <a:pt x="705" y="2383"/>
                  </a:cubicBezTo>
                  <a:cubicBezTo>
                    <a:pt x="703" y="2383"/>
                    <a:pt x="700" y="2379"/>
                    <a:pt x="696" y="2371"/>
                  </a:cubicBezTo>
                  <a:cubicBezTo>
                    <a:pt x="696" y="2210"/>
                    <a:pt x="719" y="2050"/>
                    <a:pt x="742" y="1890"/>
                  </a:cubicBezTo>
                  <a:lnTo>
                    <a:pt x="742" y="1890"/>
                  </a:lnTo>
                  <a:cubicBezTo>
                    <a:pt x="719" y="1913"/>
                    <a:pt x="696" y="2050"/>
                    <a:pt x="696" y="2187"/>
                  </a:cubicBezTo>
                  <a:cubicBezTo>
                    <a:pt x="673" y="2302"/>
                    <a:pt x="673" y="2417"/>
                    <a:pt x="673" y="2417"/>
                  </a:cubicBezTo>
                  <a:cubicBezTo>
                    <a:pt x="652" y="2333"/>
                    <a:pt x="708" y="2020"/>
                    <a:pt x="700" y="1949"/>
                  </a:cubicBezTo>
                  <a:lnTo>
                    <a:pt x="700" y="1949"/>
                  </a:lnTo>
                  <a:cubicBezTo>
                    <a:pt x="723" y="1809"/>
                    <a:pt x="749" y="1708"/>
                    <a:pt x="765" y="1661"/>
                  </a:cubicBezTo>
                  <a:cubicBezTo>
                    <a:pt x="772" y="1631"/>
                    <a:pt x="773" y="1616"/>
                    <a:pt x="768" y="1616"/>
                  </a:cubicBezTo>
                  <a:lnTo>
                    <a:pt x="768" y="1616"/>
                  </a:lnTo>
                  <a:cubicBezTo>
                    <a:pt x="757" y="1616"/>
                    <a:pt x="720" y="1687"/>
                    <a:pt x="673" y="1844"/>
                  </a:cubicBezTo>
                  <a:cubicBezTo>
                    <a:pt x="684" y="1767"/>
                    <a:pt x="711" y="1675"/>
                    <a:pt x="748" y="1585"/>
                  </a:cubicBezTo>
                  <a:lnTo>
                    <a:pt x="748" y="1585"/>
                  </a:lnTo>
                  <a:cubicBezTo>
                    <a:pt x="746" y="1587"/>
                    <a:pt x="744" y="1590"/>
                    <a:pt x="742" y="1592"/>
                  </a:cubicBezTo>
                  <a:cubicBezTo>
                    <a:pt x="749" y="1578"/>
                    <a:pt x="756" y="1564"/>
                    <a:pt x="763" y="1550"/>
                  </a:cubicBezTo>
                  <a:lnTo>
                    <a:pt x="763" y="1550"/>
                  </a:lnTo>
                  <a:cubicBezTo>
                    <a:pt x="758" y="1561"/>
                    <a:pt x="753" y="1573"/>
                    <a:pt x="748" y="1585"/>
                  </a:cubicBezTo>
                  <a:lnTo>
                    <a:pt x="748" y="1585"/>
                  </a:lnTo>
                  <a:cubicBezTo>
                    <a:pt x="769" y="1557"/>
                    <a:pt x="790" y="1496"/>
                    <a:pt x="811" y="1454"/>
                  </a:cubicBezTo>
                  <a:lnTo>
                    <a:pt x="811" y="1454"/>
                  </a:lnTo>
                  <a:cubicBezTo>
                    <a:pt x="795" y="1486"/>
                    <a:pt x="779" y="1518"/>
                    <a:pt x="763" y="1550"/>
                  </a:cubicBezTo>
                  <a:lnTo>
                    <a:pt x="763" y="1550"/>
                  </a:lnTo>
                  <a:cubicBezTo>
                    <a:pt x="779" y="1515"/>
                    <a:pt x="796" y="1480"/>
                    <a:pt x="814" y="1447"/>
                  </a:cubicBezTo>
                  <a:lnTo>
                    <a:pt x="814" y="1447"/>
                  </a:lnTo>
                  <a:cubicBezTo>
                    <a:pt x="813" y="1450"/>
                    <a:pt x="812" y="1452"/>
                    <a:pt x="811" y="1454"/>
                  </a:cubicBezTo>
                  <a:lnTo>
                    <a:pt x="811" y="1454"/>
                  </a:lnTo>
                  <a:cubicBezTo>
                    <a:pt x="812" y="1451"/>
                    <a:pt x="814" y="1448"/>
                    <a:pt x="816" y="1445"/>
                  </a:cubicBezTo>
                  <a:lnTo>
                    <a:pt x="816" y="1445"/>
                  </a:lnTo>
                  <a:cubicBezTo>
                    <a:pt x="815" y="1446"/>
                    <a:pt x="815" y="1447"/>
                    <a:pt x="814" y="1447"/>
                  </a:cubicBezTo>
                  <a:lnTo>
                    <a:pt x="814" y="1447"/>
                  </a:lnTo>
                  <a:cubicBezTo>
                    <a:pt x="828" y="1419"/>
                    <a:pt x="843" y="1391"/>
                    <a:pt x="857" y="1363"/>
                  </a:cubicBezTo>
                  <a:lnTo>
                    <a:pt x="857" y="1363"/>
                  </a:lnTo>
                  <a:cubicBezTo>
                    <a:pt x="811" y="1431"/>
                    <a:pt x="765" y="1500"/>
                    <a:pt x="742" y="1569"/>
                  </a:cubicBezTo>
                  <a:cubicBezTo>
                    <a:pt x="765" y="1500"/>
                    <a:pt x="788" y="1454"/>
                    <a:pt x="834" y="1386"/>
                  </a:cubicBezTo>
                  <a:lnTo>
                    <a:pt x="834" y="1386"/>
                  </a:lnTo>
                  <a:cubicBezTo>
                    <a:pt x="788" y="1431"/>
                    <a:pt x="765" y="1477"/>
                    <a:pt x="719" y="1523"/>
                  </a:cubicBezTo>
                  <a:cubicBezTo>
                    <a:pt x="605" y="1752"/>
                    <a:pt x="559" y="1981"/>
                    <a:pt x="536" y="2096"/>
                  </a:cubicBezTo>
                  <a:cubicBezTo>
                    <a:pt x="513" y="2371"/>
                    <a:pt x="513" y="2623"/>
                    <a:pt x="582" y="2875"/>
                  </a:cubicBezTo>
                  <a:cubicBezTo>
                    <a:pt x="628" y="3127"/>
                    <a:pt x="696" y="3379"/>
                    <a:pt x="857" y="3608"/>
                  </a:cubicBezTo>
                  <a:cubicBezTo>
                    <a:pt x="1132" y="4043"/>
                    <a:pt x="1590" y="4387"/>
                    <a:pt x="2094" y="4547"/>
                  </a:cubicBezTo>
                  <a:cubicBezTo>
                    <a:pt x="2094" y="4547"/>
                    <a:pt x="2065" y="4518"/>
                    <a:pt x="2088" y="4518"/>
                  </a:cubicBezTo>
                  <a:cubicBezTo>
                    <a:pt x="2094" y="4518"/>
                    <a:pt x="2103" y="4520"/>
                    <a:pt x="2117" y="4524"/>
                  </a:cubicBezTo>
                  <a:cubicBezTo>
                    <a:pt x="2392" y="4593"/>
                    <a:pt x="2598" y="4662"/>
                    <a:pt x="2873" y="4662"/>
                  </a:cubicBezTo>
                  <a:lnTo>
                    <a:pt x="2896" y="4639"/>
                  </a:lnTo>
                  <a:cubicBezTo>
                    <a:pt x="2951" y="4645"/>
                    <a:pt x="3006" y="4648"/>
                    <a:pt x="3062" y="4648"/>
                  </a:cubicBezTo>
                  <a:cubicBezTo>
                    <a:pt x="3214" y="4648"/>
                    <a:pt x="3370" y="4627"/>
                    <a:pt x="3537" y="4593"/>
                  </a:cubicBezTo>
                  <a:cubicBezTo>
                    <a:pt x="3927" y="4479"/>
                    <a:pt x="4293" y="4272"/>
                    <a:pt x="4591" y="3952"/>
                  </a:cubicBezTo>
                  <a:cubicBezTo>
                    <a:pt x="4580" y="3952"/>
                    <a:pt x="4574" y="3957"/>
                    <a:pt x="4574" y="3957"/>
                  </a:cubicBezTo>
                  <a:cubicBezTo>
                    <a:pt x="4574" y="3957"/>
                    <a:pt x="4580" y="3952"/>
                    <a:pt x="4591" y="3929"/>
                  </a:cubicBezTo>
                  <a:cubicBezTo>
                    <a:pt x="4706" y="3791"/>
                    <a:pt x="4843" y="3608"/>
                    <a:pt x="4935" y="3379"/>
                  </a:cubicBezTo>
                  <a:lnTo>
                    <a:pt x="4981" y="3287"/>
                  </a:lnTo>
                  <a:cubicBezTo>
                    <a:pt x="4981" y="3241"/>
                    <a:pt x="4981" y="3241"/>
                    <a:pt x="4981" y="3241"/>
                  </a:cubicBezTo>
                  <a:cubicBezTo>
                    <a:pt x="5027" y="3127"/>
                    <a:pt x="5049" y="3035"/>
                    <a:pt x="5072" y="2966"/>
                  </a:cubicBezTo>
                  <a:cubicBezTo>
                    <a:pt x="5187" y="2371"/>
                    <a:pt x="5095" y="1775"/>
                    <a:pt x="4820" y="1248"/>
                  </a:cubicBezTo>
                  <a:cubicBezTo>
                    <a:pt x="4683" y="973"/>
                    <a:pt x="4500" y="744"/>
                    <a:pt x="4270" y="538"/>
                  </a:cubicBezTo>
                  <a:cubicBezTo>
                    <a:pt x="4156" y="423"/>
                    <a:pt x="4018" y="332"/>
                    <a:pt x="3904" y="263"/>
                  </a:cubicBezTo>
                  <a:lnTo>
                    <a:pt x="3675" y="148"/>
                  </a:lnTo>
                  <a:cubicBezTo>
                    <a:pt x="3606" y="125"/>
                    <a:pt x="3537" y="80"/>
                    <a:pt x="3469" y="80"/>
                  </a:cubicBezTo>
                  <a:cubicBezTo>
                    <a:pt x="3400" y="57"/>
                    <a:pt x="3331" y="34"/>
                    <a:pt x="3262" y="34"/>
                  </a:cubicBezTo>
                  <a:cubicBezTo>
                    <a:pt x="3217" y="11"/>
                    <a:pt x="3148" y="11"/>
                    <a:pt x="3079" y="11"/>
                  </a:cubicBezTo>
                  <a:cubicBezTo>
                    <a:pt x="3033" y="3"/>
                    <a:pt x="2987" y="1"/>
                    <a:pt x="2942" y="1"/>
                  </a:cubicBezTo>
                  <a:close/>
                </a:path>
              </a:pathLst>
            </a:custGeom>
            <a:solidFill>
              <a:srgbClr val="2020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9" name="Google Shape;2719;p66"/>
            <p:cNvSpPr/>
            <p:nvPr/>
          </p:nvSpPr>
          <p:spPr>
            <a:xfrm>
              <a:off x="4977900" y="2658150"/>
              <a:ext cx="150075" cy="125025"/>
            </a:xfrm>
            <a:custGeom>
              <a:avLst/>
              <a:gdLst/>
              <a:ahLst/>
              <a:cxnLst/>
              <a:rect l="l" t="t" r="r" b="b"/>
              <a:pathLst>
                <a:path w="6003" h="5001" extrusionOk="0">
                  <a:moveTo>
                    <a:pt x="2350" y="181"/>
                  </a:moveTo>
                  <a:lnTo>
                    <a:pt x="2358" y="184"/>
                  </a:lnTo>
                  <a:lnTo>
                    <a:pt x="2358" y="184"/>
                  </a:lnTo>
                  <a:cubicBezTo>
                    <a:pt x="2358" y="184"/>
                    <a:pt x="2357" y="184"/>
                    <a:pt x="2357" y="183"/>
                  </a:cubicBezTo>
                  <a:lnTo>
                    <a:pt x="2357" y="183"/>
                  </a:lnTo>
                  <a:cubicBezTo>
                    <a:pt x="2358" y="184"/>
                    <a:pt x="2359" y="184"/>
                    <a:pt x="2360" y="184"/>
                  </a:cubicBezTo>
                  <a:lnTo>
                    <a:pt x="2358" y="184"/>
                  </a:lnTo>
                  <a:lnTo>
                    <a:pt x="2358" y="184"/>
                  </a:lnTo>
                  <a:cubicBezTo>
                    <a:pt x="2367" y="184"/>
                    <a:pt x="2375" y="184"/>
                    <a:pt x="2383" y="184"/>
                  </a:cubicBezTo>
                  <a:cubicBezTo>
                    <a:pt x="2372" y="183"/>
                    <a:pt x="2361" y="182"/>
                    <a:pt x="2350" y="181"/>
                  </a:cubicBezTo>
                  <a:close/>
                  <a:moveTo>
                    <a:pt x="1581" y="367"/>
                  </a:moveTo>
                  <a:cubicBezTo>
                    <a:pt x="1568" y="374"/>
                    <a:pt x="1555" y="380"/>
                    <a:pt x="1543" y="387"/>
                  </a:cubicBezTo>
                  <a:lnTo>
                    <a:pt x="1543" y="387"/>
                  </a:lnTo>
                  <a:cubicBezTo>
                    <a:pt x="1568" y="380"/>
                    <a:pt x="1581" y="367"/>
                    <a:pt x="1581" y="367"/>
                  </a:cubicBezTo>
                  <a:close/>
                  <a:moveTo>
                    <a:pt x="1543" y="387"/>
                  </a:moveTo>
                  <a:cubicBezTo>
                    <a:pt x="1534" y="389"/>
                    <a:pt x="1524" y="390"/>
                    <a:pt x="1512" y="390"/>
                  </a:cubicBezTo>
                  <a:cubicBezTo>
                    <a:pt x="1498" y="405"/>
                    <a:pt x="1480" y="418"/>
                    <a:pt x="1462" y="429"/>
                  </a:cubicBezTo>
                  <a:lnTo>
                    <a:pt x="1462" y="429"/>
                  </a:lnTo>
                  <a:cubicBezTo>
                    <a:pt x="1487" y="416"/>
                    <a:pt x="1513" y="402"/>
                    <a:pt x="1543" y="387"/>
                  </a:cubicBezTo>
                  <a:close/>
                  <a:moveTo>
                    <a:pt x="1375" y="444"/>
                  </a:moveTo>
                  <a:cubicBezTo>
                    <a:pt x="1367" y="449"/>
                    <a:pt x="1359" y="454"/>
                    <a:pt x="1352" y="459"/>
                  </a:cubicBezTo>
                  <a:cubicBezTo>
                    <a:pt x="1250" y="521"/>
                    <a:pt x="1147" y="600"/>
                    <a:pt x="1127" y="600"/>
                  </a:cubicBezTo>
                  <a:cubicBezTo>
                    <a:pt x="1124" y="600"/>
                    <a:pt x="1123" y="599"/>
                    <a:pt x="1123" y="597"/>
                  </a:cubicBezTo>
                  <a:cubicBezTo>
                    <a:pt x="1166" y="575"/>
                    <a:pt x="1250" y="492"/>
                    <a:pt x="1375" y="444"/>
                  </a:cubicBezTo>
                  <a:close/>
                  <a:moveTo>
                    <a:pt x="1201" y="601"/>
                  </a:moveTo>
                  <a:lnTo>
                    <a:pt x="1201" y="601"/>
                  </a:lnTo>
                  <a:cubicBezTo>
                    <a:pt x="1195" y="604"/>
                    <a:pt x="1190" y="607"/>
                    <a:pt x="1186" y="609"/>
                  </a:cubicBezTo>
                  <a:lnTo>
                    <a:pt x="1186" y="609"/>
                  </a:lnTo>
                  <a:cubicBezTo>
                    <a:pt x="1191" y="606"/>
                    <a:pt x="1196" y="603"/>
                    <a:pt x="1201" y="601"/>
                  </a:cubicBezTo>
                  <a:close/>
                  <a:moveTo>
                    <a:pt x="1186" y="609"/>
                  </a:moveTo>
                  <a:cubicBezTo>
                    <a:pt x="1181" y="612"/>
                    <a:pt x="1175" y="616"/>
                    <a:pt x="1169" y="619"/>
                  </a:cubicBezTo>
                  <a:cubicBezTo>
                    <a:pt x="1172" y="617"/>
                    <a:pt x="1176" y="614"/>
                    <a:pt x="1180" y="611"/>
                  </a:cubicBezTo>
                  <a:lnTo>
                    <a:pt x="1180" y="611"/>
                  </a:lnTo>
                  <a:cubicBezTo>
                    <a:pt x="1180" y="611"/>
                    <a:pt x="1180" y="611"/>
                    <a:pt x="1180" y="611"/>
                  </a:cubicBezTo>
                  <a:cubicBezTo>
                    <a:pt x="1181" y="611"/>
                    <a:pt x="1183" y="611"/>
                    <a:pt x="1186" y="609"/>
                  </a:cubicBezTo>
                  <a:close/>
                  <a:moveTo>
                    <a:pt x="4078" y="1"/>
                  </a:moveTo>
                  <a:cubicBezTo>
                    <a:pt x="4090" y="12"/>
                    <a:pt x="4038" y="12"/>
                    <a:pt x="3955" y="12"/>
                  </a:cubicBezTo>
                  <a:cubicBezTo>
                    <a:pt x="3872" y="12"/>
                    <a:pt x="3758" y="12"/>
                    <a:pt x="3643" y="24"/>
                  </a:cubicBezTo>
                  <a:cubicBezTo>
                    <a:pt x="3414" y="24"/>
                    <a:pt x="3231" y="93"/>
                    <a:pt x="3322" y="93"/>
                  </a:cubicBezTo>
                  <a:cubicBezTo>
                    <a:pt x="3185" y="115"/>
                    <a:pt x="3024" y="161"/>
                    <a:pt x="2910" y="207"/>
                  </a:cubicBezTo>
                  <a:cubicBezTo>
                    <a:pt x="2772" y="253"/>
                    <a:pt x="2681" y="299"/>
                    <a:pt x="2681" y="322"/>
                  </a:cubicBezTo>
                  <a:cubicBezTo>
                    <a:pt x="2658" y="345"/>
                    <a:pt x="2612" y="390"/>
                    <a:pt x="2520" y="505"/>
                  </a:cubicBezTo>
                  <a:cubicBezTo>
                    <a:pt x="2406" y="597"/>
                    <a:pt x="2268" y="757"/>
                    <a:pt x="2062" y="1055"/>
                  </a:cubicBezTo>
                  <a:cubicBezTo>
                    <a:pt x="1902" y="1284"/>
                    <a:pt x="1650" y="1650"/>
                    <a:pt x="1581" y="1742"/>
                  </a:cubicBezTo>
                  <a:cubicBezTo>
                    <a:pt x="1571" y="1761"/>
                    <a:pt x="1569" y="1769"/>
                    <a:pt x="1573" y="1769"/>
                  </a:cubicBezTo>
                  <a:cubicBezTo>
                    <a:pt x="1590" y="1769"/>
                    <a:pt x="1752" y="1555"/>
                    <a:pt x="1758" y="1555"/>
                  </a:cubicBezTo>
                  <a:lnTo>
                    <a:pt x="1758" y="1555"/>
                  </a:lnTo>
                  <a:cubicBezTo>
                    <a:pt x="1759" y="1555"/>
                    <a:pt x="1754" y="1563"/>
                    <a:pt x="1741" y="1582"/>
                  </a:cubicBezTo>
                  <a:cubicBezTo>
                    <a:pt x="2062" y="1124"/>
                    <a:pt x="2337" y="711"/>
                    <a:pt x="2727" y="482"/>
                  </a:cubicBezTo>
                  <a:cubicBezTo>
                    <a:pt x="2980" y="333"/>
                    <a:pt x="3283" y="261"/>
                    <a:pt x="3589" y="261"/>
                  </a:cubicBezTo>
                  <a:cubicBezTo>
                    <a:pt x="3753" y="261"/>
                    <a:pt x="3919" y="282"/>
                    <a:pt x="4078" y="322"/>
                  </a:cubicBezTo>
                  <a:cubicBezTo>
                    <a:pt x="4560" y="436"/>
                    <a:pt x="4995" y="688"/>
                    <a:pt x="5270" y="1078"/>
                  </a:cubicBezTo>
                  <a:cubicBezTo>
                    <a:pt x="5545" y="1444"/>
                    <a:pt x="5705" y="1925"/>
                    <a:pt x="5568" y="2384"/>
                  </a:cubicBezTo>
                  <a:cubicBezTo>
                    <a:pt x="5568" y="2544"/>
                    <a:pt x="5430" y="2934"/>
                    <a:pt x="5064" y="3369"/>
                  </a:cubicBezTo>
                  <a:cubicBezTo>
                    <a:pt x="4720" y="3781"/>
                    <a:pt x="4124" y="4217"/>
                    <a:pt x="3460" y="4423"/>
                  </a:cubicBezTo>
                  <a:cubicBezTo>
                    <a:pt x="3136" y="4523"/>
                    <a:pt x="2791" y="4575"/>
                    <a:pt x="2459" y="4575"/>
                  </a:cubicBezTo>
                  <a:cubicBezTo>
                    <a:pt x="2108" y="4575"/>
                    <a:pt x="1772" y="4517"/>
                    <a:pt x="1489" y="4400"/>
                  </a:cubicBezTo>
                  <a:cubicBezTo>
                    <a:pt x="1214" y="4285"/>
                    <a:pt x="985" y="4125"/>
                    <a:pt x="825" y="3965"/>
                  </a:cubicBezTo>
                  <a:cubicBezTo>
                    <a:pt x="756" y="3873"/>
                    <a:pt x="688" y="3804"/>
                    <a:pt x="665" y="3713"/>
                  </a:cubicBezTo>
                  <a:cubicBezTo>
                    <a:pt x="596" y="3644"/>
                    <a:pt x="573" y="3552"/>
                    <a:pt x="550" y="3483"/>
                  </a:cubicBezTo>
                  <a:lnTo>
                    <a:pt x="527" y="3392"/>
                  </a:lnTo>
                  <a:cubicBezTo>
                    <a:pt x="436" y="3094"/>
                    <a:pt x="458" y="2750"/>
                    <a:pt x="504" y="2384"/>
                  </a:cubicBezTo>
                  <a:cubicBezTo>
                    <a:pt x="527" y="2063"/>
                    <a:pt x="665" y="1719"/>
                    <a:pt x="779" y="1490"/>
                  </a:cubicBezTo>
                  <a:cubicBezTo>
                    <a:pt x="871" y="1261"/>
                    <a:pt x="1008" y="1032"/>
                    <a:pt x="1192" y="849"/>
                  </a:cubicBezTo>
                  <a:lnTo>
                    <a:pt x="1192" y="849"/>
                  </a:lnTo>
                  <a:cubicBezTo>
                    <a:pt x="1100" y="917"/>
                    <a:pt x="1031" y="1009"/>
                    <a:pt x="962" y="1078"/>
                  </a:cubicBezTo>
                  <a:cubicBezTo>
                    <a:pt x="1123" y="849"/>
                    <a:pt x="1329" y="688"/>
                    <a:pt x="1398" y="642"/>
                  </a:cubicBezTo>
                  <a:cubicBezTo>
                    <a:pt x="1627" y="482"/>
                    <a:pt x="1696" y="459"/>
                    <a:pt x="1650" y="459"/>
                  </a:cubicBezTo>
                  <a:cubicBezTo>
                    <a:pt x="1604" y="459"/>
                    <a:pt x="1467" y="505"/>
                    <a:pt x="1375" y="551"/>
                  </a:cubicBezTo>
                  <a:cubicBezTo>
                    <a:pt x="1344" y="566"/>
                    <a:pt x="1328" y="571"/>
                    <a:pt x="1319" y="571"/>
                  </a:cubicBezTo>
                  <a:cubicBezTo>
                    <a:pt x="1304" y="571"/>
                    <a:pt x="1312" y="555"/>
                    <a:pt x="1298" y="555"/>
                  </a:cubicBezTo>
                  <a:cubicBezTo>
                    <a:pt x="1287" y="555"/>
                    <a:pt x="1262" y="565"/>
                    <a:pt x="1201" y="601"/>
                  </a:cubicBezTo>
                  <a:lnTo>
                    <a:pt x="1201" y="601"/>
                  </a:lnTo>
                  <a:cubicBezTo>
                    <a:pt x="1230" y="582"/>
                    <a:pt x="1287" y="544"/>
                    <a:pt x="1352" y="505"/>
                  </a:cubicBezTo>
                  <a:cubicBezTo>
                    <a:pt x="1383" y="474"/>
                    <a:pt x="1424" y="453"/>
                    <a:pt x="1462" y="429"/>
                  </a:cubicBezTo>
                  <a:lnTo>
                    <a:pt x="1462" y="429"/>
                  </a:lnTo>
                  <a:cubicBezTo>
                    <a:pt x="1361" y="484"/>
                    <a:pt x="1294" y="530"/>
                    <a:pt x="1180" y="611"/>
                  </a:cubicBezTo>
                  <a:lnTo>
                    <a:pt x="1180" y="611"/>
                  </a:lnTo>
                  <a:cubicBezTo>
                    <a:pt x="1178" y="611"/>
                    <a:pt x="1182" y="607"/>
                    <a:pt x="1192" y="597"/>
                  </a:cubicBezTo>
                  <a:cubicBezTo>
                    <a:pt x="1329" y="482"/>
                    <a:pt x="1512" y="367"/>
                    <a:pt x="1696" y="322"/>
                  </a:cubicBezTo>
                  <a:cubicBezTo>
                    <a:pt x="1659" y="322"/>
                    <a:pt x="1548" y="351"/>
                    <a:pt x="1435" y="410"/>
                  </a:cubicBezTo>
                  <a:lnTo>
                    <a:pt x="1435" y="410"/>
                  </a:lnTo>
                  <a:cubicBezTo>
                    <a:pt x="1497" y="369"/>
                    <a:pt x="1563" y="338"/>
                    <a:pt x="1600" y="317"/>
                  </a:cubicBezTo>
                  <a:lnTo>
                    <a:pt x="1600" y="317"/>
                  </a:lnTo>
                  <a:cubicBezTo>
                    <a:pt x="1756" y="250"/>
                    <a:pt x="1885" y="223"/>
                    <a:pt x="1948" y="207"/>
                  </a:cubicBezTo>
                  <a:cubicBezTo>
                    <a:pt x="2001" y="194"/>
                    <a:pt x="2000" y="181"/>
                    <a:pt x="1937" y="181"/>
                  </a:cubicBezTo>
                  <a:cubicBezTo>
                    <a:pt x="1891" y="181"/>
                    <a:pt x="1812" y="188"/>
                    <a:pt x="1696" y="207"/>
                  </a:cubicBezTo>
                  <a:cubicBezTo>
                    <a:pt x="1803" y="180"/>
                    <a:pt x="1950" y="169"/>
                    <a:pt x="2094" y="169"/>
                  </a:cubicBezTo>
                  <a:cubicBezTo>
                    <a:pt x="2149" y="169"/>
                    <a:pt x="2204" y="171"/>
                    <a:pt x="2256" y="174"/>
                  </a:cubicBezTo>
                  <a:lnTo>
                    <a:pt x="2256" y="174"/>
                  </a:lnTo>
                  <a:cubicBezTo>
                    <a:pt x="2188" y="165"/>
                    <a:pt x="2116" y="155"/>
                    <a:pt x="2058" y="155"/>
                  </a:cubicBezTo>
                  <a:cubicBezTo>
                    <a:pt x="2046" y="155"/>
                    <a:pt x="2034" y="155"/>
                    <a:pt x="2023" y="156"/>
                  </a:cubicBezTo>
                  <a:lnTo>
                    <a:pt x="2023" y="156"/>
                  </a:lnTo>
                  <a:cubicBezTo>
                    <a:pt x="2048" y="153"/>
                    <a:pt x="2073" y="152"/>
                    <a:pt x="2099" y="152"/>
                  </a:cubicBezTo>
                  <a:cubicBezTo>
                    <a:pt x="2178" y="152"/>
                    <a:pt x="2261" y="165"/>
                    <a:pt x="2337" y="180"/>
                  </a:cubicBezTo>
                  <a:lnTo>
                    <a:pt x="2337" y="180"/>
                  </a:lnTo>
                  <a:cubicBezTo>
                    <a:pt x="2311" y="177"/>
                    <a:pt x="2284" y="175"/>
                    <a:pt x="2256" y="174"/>
                  </a:cubicBezTo>
                  <a:lnTo>
                    <a:pt x="2256" y="174"/>
                  </a:lnTo>
                  <a:cubicBezTo>
                    <a:pt x="2291" y="178"/>
                    <a:pt x="2326" y="182"/>
                    <a:pt x="2357" y="183"/>
                  </a:cubicBezTo>
                  <a:lnTo>
                    <a:pt x="2357" y="183"/>
                  </a:lnTo>
                  <a:cubicBezTo>
                    <a:pt x="2350" y="182"/>
                    <a:pt x="2343" y="181"/>
                    <a:pt x="2337" y="180"/>
                  </a:cubicBezTo>
                  <a:lnTo>
                    <a:pt x="2337" y="180"/>
                  </a:lnTo>
                  <a:cubicBezTo>
                    <a:pt x="2341" y="180"/>
                    <a:pt x="2345" y="180"/>
                    <a:pt x="2350" y="181"/>
                  </a:cubicBezTo>
                  <a:lnTo>
                    <a:pt x="2350" y="181"/>
                  </a:lnTo>
                  <a:lnTo>
                    <a:pt x="2291" y="161"/>
                  </a:lnTo>
                  <a:cubicBezTo>
                    <a:pt x="2272" y="156"/>
                    <a:pt x="2252" y="153"/>
                    <a:pt x="2233" y="150"/>
                  </a:cubicBezTo>
                  <a:lnTo>
                    <a:pt x="2233" y="150"/>
                  </a:lnTo>
                  <a:cubicBezTo>
                    <a:pt x="2176" y="131"/>
                    <a:pt x="2119" y="115"/>
                    <a:pt x="2062" y="115"/>
                  </a:cubicBezTo>
                  <a:cubicBezTo>
                    <a:pt x="1764" y="115"/>
                    <a:pt x="1489" y="207"/>
                    <a:pt x="1352" y="276"/>
                  </a:cubicBezTo>
                  <a:cubicBezTo>
                    <a:pt x="779" y="597"/>
                    <a:pt x="436" y="1146"/>
                    <a:pt x="229" y="1696"/>
                  </a:cubicBezTo>
                  <a:cubicBezTo>
                    <a:pt x="115" y="1971"/>
                    <a:pt x="46" y="2292"/>
                    <a:pt x="46" y="2567"/>
                  </a:cubicBezTo>
                  <a:cubicBezTo>
                    <a:pt x="0" y="2865"/>
                    <a:pt x="0" y="3186"/>
                    <a:pt x="92" y="3483"/>
                  </a:cubicBezTo>
                  <a:cubicBezTo>
                    <a:pt x="92" y="3483"/>
                    <a:pt x="92" y="3459"/>
                    <a:pt x="97" y="3459"/>
                  </a:cubicBezTo>
                  <a:cubicBezTo>
                    <a:pt x="100" y="3459"/>
                    <a:pt x="106" y="3470"/>
                    <a:pt x="115" y="3506"/>
                  </a:cubicBezTo>
                  <a:cubicBezTo>
                    <a:pt x="229" y="3827"/>
                    <a:pt x="344" y="4079"/>
                    <a:pt x="573" y="4308"/>
                  </a:cubicBezTo>
                  <a:lnTo>
                    <a:pt x="596" y="4331"/>
                  </a:lnTo>
                  <a:cubicBezTo>
                    <a:pt x="779" y="4514"/>
                    <a:pt x="985" y="4652"/>
                    <a:pt x="1237" y="4766"/>
                  </a:cubicBezTo>
                  <a:cubicBezTo>
                    <a:pt x="1607" y="4941"/>
                    <a:pt x="2009" y="5001"/>
                    <a:pt x="2417" y="5001"/>
                  </a:cubicBezTo>
                  <a:cubicBezTo>
                    <a:pt x="2489" y="5001"/>
                    <a:pt x="2562" y="4999"/>
                    <a:pt x="2635" y="4996"/>
                  </a:cubicBezTo>
                  <a:cubicBezTo>
                    <a:pt x="2612" y="4996"/>
                    <a:pt x="2612" y="4996"/>
                    <a:pt x="2658" y="4973"/>
                  </a:cubicBezTo>
                  <a:cubicBezTo>
                    <a:pt x="2750" y="4973"/>
                    <a:pt x="2864" y="4973"/>
                    <a:pt x="2979" y="4950"/>
                  </a:cubicBezTo>
                  <a:cubicBezTo>
                    <a:pt x="3116" y="4950"/>
                    <a:pt x="3254" y="4904"/>
                    <a:pt x="3391" y="4881"/>
                  </a:cubicBezTo>
                  <a:cubicBezTo>
                    <a:pt x="3414" y="4881"/>
                    <a:pt x="3460" y="4858"/>
                    <a:pt x="3506" y="4858"/>
                  </a:cubicBezTo>
                  <a:cubicBezTo>
                    <a:pt x="3529" y="4835"/>
                    <a:pt x="3529" y="4835"/>
                    <a:pt x="3529" y="4835"/>
                  </a:cubicBezTo>
                  <a:cubicBezTo>
                    <a:pt x="3666" y="4789"/>
                    <a:pt x="3758" y="4766"/>
                    <a:pt x="3849" y="4721"/>
                  </a:cubicBezTo>
                  <a:cubicBezTo>
                    <a:pt x="4468" y="4446"/>
                    <a:pt x="5041" y="4033"/>
                    <a:pt x="5453" y="3483"/>
                  </a:cubicBezTo>
                  <a:cubicBezTo>
                    <a:pt x="5682" y="3208"/>
                    <a:pt x="5843" y="2865"/>
                    <a:pt x="5911" y="2521"/>
                  </a:cubicBezTo>
                  <a:cubicBezTo>
                    <a:pt x="6003" y="2177"/>
                    <a:pt x="6003" y="1765"/>
                    <a:pt x="5843" y="1421"/>
                  </a:cubicBezTo>
                  <a:cubicBezTo>
                    <a:pt x="5820" y="1353"/>
                    <a:pt x="5774" y="1284"/>
                    <a:pt x="5728" y="1215"/>
                  </a:cubicBezTo>
                  <a:cubicBezTo>
                    <a:pt x="5705" y="1146"/>
                    <a:pt x="5659" y="1078"/>
                    <a:pt x="5613" y="1032"/>
                  </a:cubicBezTo>
                  <a:cubicBezTo>
                    <a:pt x="5522" y="894"/>
                    <a:pt x="5430" y="780"/>
                    <a:pt x="5316" y="665"/>
                  </a:cubicBezTo>
                  <a:cubicBezTo>
                    <a:pt x="5018" y="345"/>
                    <a:pt x="4514" y="93"/>
                    <a:pt x="4078" y="1"/>
                  </a:cubicBezTo>
                  <a:close/>
                </a:path>
              </a:pathLst>
            </a:custGeom>
            <a:solidFill>
              <a:srgbClr val="2020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0" name="Google Shape;2720;p66"/>
            <p:cNvSpPr/>
            <p:nvPr/>
          </p:nvSpPr>
          <p:spPr>
            <a:xfrm>
              <a:off x="5107350" y="2696975"/>
              <a:ext cx="116300" cy="94100"/>
            </a:xfrm>
            <a:custGeom>
              <a:avLst/>
              <a:gdLst/>
              <a:ahLst/>
              <a:cxnLst/>
              <a:rect l="l" t="t" r="r" b="b"/>
              <a:pathLst>
                <a:path w="4652" h="3764" extrusionOk="0">
                  <a:moveTo>
                    <a:pt x="1141" y="162"/>
                  </a:moveTo>
                  <a:cubicBezTo>
                    <a:pt x="1108" y="162"/>
                    <a:pt x="1073" y="164"/>
                    <a:pt x="1039" y="169"/>
                  </a:cubicBezTo>
                  <a:lnTo>
                    <a:pt x="1039" y="169"/>
                  </a:lnTo>
                  <a:cubicBezTo>
                    <a:pt x="1101" y="166"/>
                    <a:pt x="1167" y="166"/>
                    <a:pt x="1214" y="166"/>
                  </a:cubicBezTo>
                  <a:cubicBezTo>
                    <a:pt x="1191" y="163"/>
                    <a:pt x="1166" y="162"/>
                    <a:pt x="1141" y="162"/>
                  </a:cubicBezTo>
                  <a:close/>
                  <a:moveTo>
                    <a:pt x="2360" y="304"/>
                  </a:moveTo>
                  <a:cubicBezTo>
                    <a:pt x="2750" y="304"/>
                    <a:pt x="3139" y="350"/>
                    <a:pt x="3460" y="487"/>
                  </a:cubicBezTo>
                  <a:cubicBezTo>
                    <a:pt x="3803" y="624"/>
                    <a:pt x="4078" y="876"/>
                    <a:pt x="4193" y="1220"/>
                  </a:cubicBezTo>
                  <a:cubicBezTo>
                    <a:pt x="4239" y="1312"/>
                    <a:pt x="4307" y="1610"/>
                    <a:pt x="4216" y="1999"/>
                  </a:cubicBezTo>
                  <a:cubicBezTo>
                    <a:pt x="4170" y="2182"/>
                    <a:pt x="4055" y="2412"/>
                    <a:pt x="3918" y="2595"/>
                  </a:cubicBezTo>
                  <a:cubicBezTo>
                    <a:pt x="3849" y="2686"/>
                    <a:pt x="3758" y="2801"/>
                    <a:pt x="3666" y="2870"/>
                  </a:cubicBezTo>
                  <a:lnTo>
                    <a:pt x="3643" y="2916"/>
                  </a:lnTo>
                  <a:lnTo>
                    <a:pt x="3620" y="2916"/>
                  </a:lnTo>
                  <a:lnTo>
                    <a:pt x="3528" y="2961"/>
                  </a:lnTo>
                  <a:cubicBezTo>
                    <a:pt x="3483" y="3007"/>
                    <a:pt x="3414" y="3030"/>
                    <a:pt x="3345" y="3053"/>
                  </a:cubicBezTo>
                  <a:cubicBezTo>
                    <a:pt x="2944" y="3244"/>
                    <a:pt x="2480" y="3339"/>
                    <a:pt x="2071" y="3339"/>
                  </a:cubicBezTo>
                  <a:cubicBezTo>
                    <a:pt x="1989" y="3339"/>
                    <a:pt x="1909" y="3336"/>
                    <a:pt x="1833" y="3328"/>
                  </a:cubicBezTo>
                  <a:cubicBezTo>
                    <a:pt x="1604" y="3305"/>
                    <a:pt x="1398" y="3259"/>
                    <a:pt x="1214" y="3191"/>
                  </a:cubicBezTo>
                  <a:cubicBezTo>
                    <a:pt x="1054" y="3122"/>
                    <a:pt x="940" y="3030"/>
                    <a:pt x="871" y="2961"/>
                  </a:cubicBezTo>
                  <a:lnTo>
                    <a:pt x="802" y="2916"/>
                  </a:lnTo>
                  <a:cubicBezTo>
                    <a:pt x="779" y="2870"/>
                    <a:pt x="733" y="2824"/>
                    <a:pt x="710" y="2778"/>
                  </a:cubicBezTo>
                  <a:cubicBezTo>
                    <a:pt x="665" y="2732"/>
                    <a:pt x="619" y="2686"/>
                    <a:pt x="596" y="2618"/>
                  </a:cubicBezTo>
                  <a:lnTo>
                    <a:pt x="527" y="2434"/>
                  </a:lnTo>
                  <a:cubicBezTo>
                    <a:pt x="504" y="2412"/>
                    <a:pt x="481" y="2343"/>
                    <a:pt x="481" y="2274"/>
                  </a:cubicBezTo>
                  <a:cubicBezTo>
                    <a:pt x="435" y="2022"/>
                    <a:pt x="435" y="1770"/>
                    <a:pt x="458" y="1564"/>
                  </a:cubicBezTo>
                  <a:cubicBezTo>
                    <a:pt x="466" y="1497"/>
                    <a:pt x="473" y="1430"/>
                    <a:pt x="481" y="1364"/>
                  </a:cubicBezTo>
                  <a:lnTo>
                    <a:pt x="481" y="1364"/>
                  </a:lnTo>
                  <a:cubicBezTo>
                    <a:pt x="482" y="1371"/>
                    <a:pt x="483" y="1374"/>
                    <a:pt x="485" y="1374"/>
                  </a:cubicBezTo>
                  <a:cubicBezTo>
                    <a:pt x="500" y="1374"/>
                    <a:pt x="550" y="1218"/>
                    <a:pt x="567" y="1218"/>
                  </a:cubicBezTo>
                  <a:cubicBezTo>
                    <a:pt x="571" y="1218"/>
                    <a:pt x="573" y="1225"/>
                    <a:pt x="573" y="1243"/>
                  </a:cubicBezTo>
                  <a:cubicBezTo>
                    <a:pt x="665" y="899"/>
                    <a:pt x="940" y="670"/>
                    <a:pt x="1260" y="533"/>
                  </a:cubicBezTo>
                  <a:cubicBezTo>
                    <a:pt x="1604" y="372"/>
                    <a:pt x="1993" y="327"/>
                    <a:pt x="2360" y="304"/>
                  </a:cubicBezTo>
                  <a:close/>
                  <a:moveTo>
                    <a:pt x="2468" y="0"/>
                  </a:moveTo>
                  <a:cubicBezTo>
                    <a:pt x="2408" y="0"/>
                    <a:pt x="2349" y="2"/>
                    <a:pt x="2291" y="6"/>
                  </a:cubicBezTo>
                  <a:cubicBezTo>
                    <a:pt x="2337" y="29"/>
                    <a:pt x="2131" y="52"/>
                    <a:pt x="1971" y="97"/>
                  </a:cubicBezTo>
                  <a:cubicBezTo>
                    <a:pt x="1810" y="120"/>
                    <a:pt x="1650" y="189"/>
                    <a:pt x="1741" y="189"/>
                  </a:cubicBezTo>
                  <a:cubicBezTo>
                    <a:pt x="1535" y="235"/>
                    <a:pt x="1237" y="327"/>
                    <a:pt x="1237" y="350"/>
                  </a:cubicBezTo>
                  <a:cubicBezTo>
                    <a:pt x="1214" y="395"/>
                    <a:pt x="1169" y="441"/>
                    <a:pt x="1077" y="510"/>
                  </a:cubicBezTo>
                  <a:cubicBezTo>
                    <a:pt x="1008" y="579"/>
                    <a:pt x="871" y="670"/>
                    <a:pt x="710" y="876"/>
                  </a:cubicBezTo>
                  <a:cubicBezTo>
                    <a:pt x="687" y="899"/>
                    <a:pt x="642" y="945"/>
                    <a:pt x="619" y="991"/>
                  </a:cubicBezTo>
                  <a:cubicBezTo>
                    <a:pt x="596" y="1037"/>
                    <a:pt x="573" y="1083"/>
                    <a:pt x="550" y="1129"/>
                  </a:cubicBezTo>
                  <a:cubicBezTo>
                    <a:pt x="520" y="1203"/>
                    <a:pt x="500" y="1258"/>
                    <a:pt x="490" y="1300"/>
                  </a:cubicBezTo>
                  <a:lnTo>
                    <a:pt x="490" y="1300"/>
                  </a:lnTo>
                  <a:cubicBezTo>
                    <a:pt x="505" y="1185"/>
                    <a:pt x="524" y="1073"/>
                    <a:pt x="550" y="968"/>
                  </a:cubicBezTo>
                  <a:lnTo>
                    <a:pt x="550" y="968"/>
                  </a:lnTo>
                  <a:cubicBezTo>
                    <a:pt x="504" y="1060"/>
                    <a:pt x="481" y="1129"/>
                    <a:pt x="458" y="1197"/>
                  </a:cubicBezTo>
                  <a:cubicBezTo>
                    <a:pt x="504" y="991"/>
                    <a:pt x="596" y="831"/>
                    <a:pt x="619" y="762"/>
                  </a:cubicBezTo>
                  <a:cubicBezTo>
                    <a:pt x="733" y="579"/>
                    <a:pt x="756" y="556"/>
                    <a:pt x="733" y="556"/>
                  </a:cubicBezTo>
                  <a:cubicBezTo>
                    <a:pt x="687" y="556"/>
                    <a:pt x="619" y="624"/>
                    <a:pt x="573" y="693"/>
                  </a:cubicBezTo>
                  <a:cubicBezTo>
                    <a:pt x="549" y="717"/>
                    <a:pt x="536" y="724"/>
                    <a:pt x="528" y="724"/>
                  </a:cubicBezTo>
                  <a:cubicBezTo>
                    <a:pt x="518" y="724"/>
                    <a:pt x="515" y="715"/>
                    <a:pt x="508" y="715"/>
                  </a:cubicBezTo>
                  <a:cubicBezTo>
                    <a:pt x="499" y="715"/>
                    <a:pt x="483" y="731"/>
                    <a:pt x="435" y="808"/>
                  </a:cubicBezTo>
                  <a:cubicBezTo>
                    <a:pt x="504" y="670"/>
                    <a:pt x="550" y="602"/>
                    <a:pt x="642" y="510"/>
                  </a:cubicBezTo>
                  <a:cubicBezTo>
                    <a:pt x="642" y="507"/>
                    <a:pt x="641" y="506"/>
                    <a:pt x="639" y="506"/>
                  </a:cubicBezTo>
                  <a:cubicBezTo>
                    <a:pt x="627" y="506"/>
                    <a:pt x="566" y="588"/>
                    <a:pt x="504" y="670"/>
                  </a:cubicBezTo>
                  <a:cubicBezTo>
                    <a:pt x="467" y="726"/>
                    <a:pt x="445" y="797"/>
                    <a:pt x="438" y="797"/>
                  </a:cubicBezTo>
                  <a:cubicBezTo>
                    <a:pt x="436" y="797"/>
                    <a:pt x="435" y="793"/>
                    <a:pt x="435" y="785"/>
                  </a:cubicBezTo>
                  <a:cubicBezTo>
                    <a:pt x="504" y="647"/>
                    <a:pt x="596" y="510"/>
                    <a:pt x="687" y="418"/>
                  </a:cubicBezTo>
                  <a:lnTo>
                    <a:pt x="687" y="418"/>
                  </a:lnTo>
                  <a:cubicBezTo>
                    <a:pt x="665" y="418"/>
                    <a:pt x="573" y="510"/>
                    <a:pt x="504" y="624"/>
                  </a:cubicBezTo>
                  <a:cubicBezTo>
                    <a:pt x="442" y="708"/>
                    <a:pt x="398" y="811"/>
                    <a:pt x="391" y="811"/>
                  </a:cubicBezTo>
                  <a:cubicBezTo>
                    <a:pt x="390" y="811"/>
                    <a:pt x="390" y="810"/>
                    <a:pt x="390" y="808"/>
                  </a:cubicBezTo>
                  <a:cubicBezTo>
                    <a:pt x="413" y="716"/>
                    <a:pt x="619" y="464"/>
                    <a:pt x="642" y="418"/>
                  </a:cubicBezTo>
                  <a:lnTo>
                    <a:pt x="642" y="418"/>
                  </a:lnTo>
                  <a:cubicBezTo>
                    <a:pt x="642" y="418"/>
                    <a:pt x="551" y="509"/>
                    <a:pt x="515" y="577"/>
                  </a:cubicBezTo>
                  <a:lnTo>
                    <a:pt x="515" y="577"/>
                  </a:lnTo>
                  <a:cubicBezTo>
                    <a:pt x="563" y="477"/>
                    <a:pt x="645" y="413"/>
                    <a:pt x="687" y="350"/>
                  </a:cubicBezTo>
                  <a:cubicBezTo>
                    <a:pt x="779" y="304"/>
                    <a:pt x="825" y="258"/>
                    <a:pt x="848" y="258"/>
                  </a:cubicBezTo>
                  <a:cubicBezTo>
                    <a:pt x="878" y="238"/>
                    <a:pt x="886" y="222"/>
                    <a:pt x="869" y="222"/>
                  </a:cubicBezTo>
                  <a:cubicBezTo>
                    <a:pt x="847" y="222"/>
                    <a:pt x="781" y="249"/>
                    <a:pt x="665" y="327"/>
                  </a:cubicBezTo>
                  <a:cubicBezTo>
                    <a:pt x="760" y="247"/>
                    <a:pt x="900" y="189"/>
                    <a:pt x="1039" y="169"/>
                  </a:cubicBezTo>
                  <a:lnTo>
                    <a:pt x="1039" y="169"/>
                  </a:lnTo>
                  <a:cubicBezTo>
                    <a:pt x="1012" y="171"/>
                    <a:pt x="986" y="173"/>
                    <a:pt x="962" y="176"/>
                  </a:cubicBezTo>
                  <a:lnTo>
                    <a:pt x="962" y="176"/>
                  </a:lnTo>
                  <a:cubicBezTo>
                    <a:pt x="1032" y="165"/>
                    <a:pt x="1105" y="161"/>
                    <a:pt x="1192" y="143"/>
                  </a:cubicBezTo>
                  <a:lnTo>
                    <a:pt x="1123" y="143"/>
                  </a:lnTo>
                  <a:cubicBezTo>
                    <a:pt x="1073" y="143"/>
                    <a:pt x="1023" y="143"/>
                    <a:pt x="965" y="161"/>
                  </a:cubicBezTo>
                  <a:lnTo>
                    <a:pt x="965" y="161"/>
                  </a:lnTo>
                  <a:lnTo>
                    <a:pt x="1008" y="143"/>
                  </a:lnTo>
                  <a:lnTo>
                    <a:pt x="1100" y="143"/>
                  </a:lnTo>
                  <a:cubicBezTo>
                    <a:pt x="1069" y="143"/>
                    <a:pt x="1029" y="133"/>
                    <a:pt x="984" y="133"/>
                  </a:cubicBezTo>
                  <a:cubicBezTo>
                    <a:pt x="962" y="133"/>
                    <a:pt x="940" y="136"/>
                    <a:pt x="917" y="143"/>
                  </a:cubicBezTo>
                  <a:cubicBezTo>
                    <a:pt x="665" y="212"/>
                    <a:pt x="481" y="372"/>
                    <a:pt x="413" y="487"/>
                  </a:cubicBezTo>
                  <a:cubicBezTo>
                    <a:pt x="115" y="899"/>
                    <a:pt x="46" y="1381"/>
                    <a:pt x="23" y="1839"/>
                  </a:cubicBezTo>
                  <a:cubicBezTo>
                    <a:pt x="0" y="2068"/>
                    <a:pt x="0" y="2297"/>
                    <a:pt x="92" y="2572"/>
                  </a:cubicBezTo>
                  <a:lnTo>
                    <a:pt x="161" y="2732"/>
                  </a:lnTo>
                  <a:lnTo>
                    <a:pt x="252" y="2893"/>
                  </a:lnTo>
                  <a:cubicBezTo>
                    <a:pt x="321" y="3007"/>
                    <a:pt x="390" y="3122"/>
                    <a:pt x="481" y="3213"/>
                  </a:cubicBezTo>
                  <a:cubicBezTo>
                    <a:pt x="481" y="3200"/>
                    <a:pt x="473" y="3177"/>
                    <a:pt x="482" y="3177"/>
                  </a:cubicBezTo>
                  <a:cubicBezTo>
                    <a:pt x="487" y="3177"/>
                    <a:pt x="500" y="3186"/>
                    <a:pt x="527" y="3213"/>
                  </a:cubicBezTo>
                  <a:cubicBezTo>
                    <a:pt x="710" y="3397"/>
                    <a:pt x="871" y="3511"/>
                    <a:pt x="1123" y="3603"/>
                  </a:cubicBezTo>
                  <a:lnTo>
                    <a:pt x="1146" y="3603"/>
                  </a:lnTo>
                  <a:cubicBezTo>
                    <a:pt x="1237" y="3626"/>
                    <a:pt x="1329" y="3672"/>
                    <a:pt x="1421" y="3695"/>
                  </a:cubicBezTo>
                  <a:cubicBezTo>
                    <a:pt x="1512" y="3717"/>
                    <a:pt x="1604" y="3740"/>
                    <a:pt x="1718" y="3740"/>
                  </a:cubicBezTo>
                  <a:cubicBezTo>
                    <a:pt x="1841" y="3756"/>
                    <a:pt x="1963" y="3763"/>
                    <a:pt x="2084" y="3763"/>
                  </a:cubicBezTo>
                  <a:cubicBezTo>
                    <a:pt x="2327" y="3763"/>
                    <a:pt x="2566" y="3733"/>
                    <a:pt x="2795" y="3672"/>
                  </a:cubicBezTo>
                  <a:lnTo>
                    <a:pt x="2818" y="3672"/>
                  </a:lnTo>
                  <a:cubicBezTo>
                    <a:pt x="2956" y="3626"/>
                    <a:pt x="3162" y="3580"/>
                    <a:pt x="3368" y="3511"/>
                  </a:cubicBezTo>
                  <a:cubicBezTo>
                    <a:pt x="3391" y="3488"/>
                    <a:pt x="3414" y="3488"/>
                    <a:pt x="3460" y="3465"/>
                  </a:cubicBezTo>
                  <a:cubicBezTo>
                    <a:pt x="3483" y="3465"/>
                    <a:pt x="3483" y="3443"/>
                    <a:pt x="3483" y="3443"/>
                  </a:cubicBezTo>
                  <a:cubicBezTo>
                    <a:pt x="3574" y="3397"/>
                    <a:pt x="3643" y="3374"/>
                    <a:pt x="3712" y="3328"/>
                  </a:cubicBezTo>
                  <a:lnTo>
                    <a:pt x="3803" y="3282"/>
                  </a:lnTo>
                  <a:cubicBezTo>
                    <a:pt x="3826" y="3259"/>
                    <a:pt x="3895" y="3236"/>
                    <a:pt x="3918" y="3191"/>
                  </a:cubicBezTo>
                  <a:lnTo>
                    <a:pt x="4055" y="3053"/>
                  </a:lnTo>
                  <a:cubicBezTo>
                    <a:pt x="4147" y="2961"/>
                    <a:pt x="4216" y="2847"/>
                    <a:pt x="4307" y="2732"/>
                  </a:cubicBezTo>
                  <a:cubicBezTo>
                    <a:pt x="4445" y="2503"/>
                    <a:pt x="4560" y="2251"/>
                    <a:pt x="4605" y="1976"/>
                  </a:cubicBezTo>
                  <a:cubicBezTo>
                    <a:pt x="4651" y="1701"/>
                    <a:pt x="4651" y="1403"/>
                    <a:pt x="4537" y="1129"/>
                  </a:cubicBezTo>
                  <a:cubicBezTo>
                    <a:pt x="4445" y="854"/>
                    <a:pt x="4262" y="624"/>
                    <a:pt x="4033" y="441"/>
                  </a:cubicBezTo>
                  <a:cubicBezTo>
                    <a:pt x="3941" y="372"/>
                    <a:pt x="3826" y="304"/>
                    <a:pt x="3712" y="258"/>
                  </a:cubicBezTo>
                  <a:cubicBezTo>
                    <a:pt x="3597" y="212"/>
                    <a:pt x="3506" y="166"/>
                    <a:pt x="3391" y="143"/>
                  </a:cubicBezTo>
                  <a:cubicBezTo>
                    <a:pt x="3105" y="48"/>
                    <a:pt x="2771" y="0"/>
                    <a:pt x="2468" y="0"/>
                  </a:cubicBezTo>
                  <a:close/>
                </a:path>
              </a:pathLst>
            </a:custGeom>
            <a:solidFill>
              <a:srgbClr val="2020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1" name="Google Shape;2721;p66"/>
            <p:cNvSpPr/>
            <p:nvPr/>
          </p:nvSpPr>
          <p:spPr>
            <a:xfrm>
              <a:off x="5028300" y="2779025"/>
              <a:ext cx="122025" cy="100250"/>
            </a:xfrm>
            <a:custGeom>
              <a:avLst/>
              <a:gdLst/>
              <a:ahLst/>
              <a:cxnLst/>
              <a:rect l="l" t="t" r="r" b="b"/>
              <a:pathLst>
                <a:path w="4881" h="4010" extrusionOk="0">
                  <a:moveTo>
                    <a:pt x="1765" y="0"/>
                  </a:moveTo>
                  <a:lnTo>
                    <a:pt x="1703" y="11"/>
                  </a:lnTo>
                  <a:lnTo>
                    <a:pt x="1703" y="11"/>
                  </a:lnTo>
                  <a:cubicBezTo>
                    <a:pt x="1724" y="7"/>
                    <a:pt x="1745" y="3"/>
                    <a:pt x="1765" y="0"/>
                  </a:cubicBezTo>
                  <a:close/>
                  <a:moveTo>
                    <a:pt x="1630" y="10"/>
                  </a:moveTo>
                  <a:cubicBezTo>
                    <a:pt x="1594" y="16"/>
                    <a:pt x="1561" y="23"/>
                    <a:pt x="1535" y="23"/>
                  </a:cubicBezTo>
                  <a:lnTo>
                    <a:pt x="1630" y="10"/>
                  </a:lnTo>
                  <a:close/>
                  <a:moveTo>
                    <a:pt x="1261" y="252"/>
                  </a:moveTo>
                  <a:cubicBezTo>
                    <a:pt x="1260" y="252"/>
                    <a:pt x="1169" y="298"/>
                    <a:pt x="1077" y="344"/>
                  </a:cubicBezTo>
                  <a:cubicBezTo>
                    <a:pt x="1063" y="353"/>
                    <a:pt x="1049" y="363"/>
                    <a:pt x="1036" y="371"/>
                  </a:cubicBezTo>
                  <a:lnTo>
                    <a:pt x="1036" y="371"/>
                  </a:lnTo>
                  <a:cubicBezTo>
                    <a:pt x="1111" y="331"/>
                    <a:pt x="1172" y="305"/>
                    <a:pt x="1261" y="252"/>
                  </a:cubicBezTo>
                  <a:close/>
                  <a:moveTo>
                    <a:pt x="1212" y="247"/>
                  </a:moveTo>
                  <a:cubicBezTo>
                    <a:pt x="1176" y="262"/>
                    <a:pt x="1136" y="280"/>
                    <a:pt x="1100" y="298"/>
                  </a:cubicBezTo>
                  <a:cubicBezTo>
                    <a:pt x="1008" y="344"/>
                    <a:pt x="917" y="390"/>
                    <a:pt x="917" y="390"/>
                  </a:cubicBezTo>
                  <a:cubicBezTo>
                    <a:pt x="940" y="367"/>
                    <a:pt x="1031" y="321"/>
                    <a:pt x="1123" y="275"/>
                  </a:cubicBezTo>
                  <a:cubicBezTo>
                    <a:pt x="1152" y="266"/>
                    <a:pt x="1184" y="256"/>
                    <a:pt x="1212" y="247"/>
                  </a:cubicBezTo>
                  <a:close/>
                  <a:moveTo>
                    <a:pt x="1036" y="371"/>
                  </a:moveTo>
                  <a:cubicBezTo>
                    <a:pt x="1016" y="382"/>
                    <a:pt x="995" y="393"/>
                    <a:pt x="972" y="407"/>
                  </a:cubicBezTo>
                  <a:lnTo>
                    <a:pt x="972" y="407"/>
                  </a:lnTo>
                  <a:cubicBezTo>
                    <a:pt x="986" y="402"/>
                    <a:pt x="1010" y="388"/>
                    <a:pt x="1036" y="371"/>
                  </a:cubicBezTo>
                  <a:close/>
                  <a:moveTo>
                    <a:pt x="1558" y="0"/>
                  </a:moveTo>
                  <a:cubicBezTo>
                    <a:pt x="1444" y="23"/>
                    <a:pt x="1352" y="46"/>
                    <a:pt x="1283" y="69"/>
                  </a:cubicBezTo>
                  <a:cubicBezTo>
                    <a:pt x="1192" y="92"/>
                    <a:pt x="1123" y="115"/>
                    <a:pt x="1077" y="138"/>
                  </a:cubicBezTo>
                  <a:cubicBezTo>
                    <a:pt x="871" y="229"/>
                    <a:pt x="688" y="367"/>
                    <a:pt x="527" y="527"/>
                  </a:cubicBezTo>
                  <a:cubicBezTo>
                    <a:pt x="367" y="688"/>
                    <a:pt x="252" y="894"/>
                    <a:pt x="161" y="1100"/>
                  </a:cubicBezTo>
                  <a:cubicBezTo>
                    <a:pt x="0" y="1512"/>
                    <a:pt x="0" y="1993"/>
                    <a:pt x="138" y="2406"/>
                  </a:cubicBezTo>
                  <a:cubicBezTo>
                    <a:pt x="138" y="2406"/>
                    <a:pt x="138" y="2391"/>
                    <a:pt x="142" y="2391"/>
                  </a:cubicBezTo>
                  <a:cubicBezTo>
                    <a:pt x="145" y="2391"/>
                    <a:pt x="151" y="2399"/>
                    <a:pt x="161" y="2429"/>
                  </a:cubicBezTo>
                  <a:cubicBezTo>
                    <a:pt x="252" y="2635"/>
                    <a:pt x="298" y="2818"/>
                    <a:pt x="436" y="3002"/>
                  </a:cubicBezTo>
                  <a:lnTo>
                    <a:pt x="459" y="3024"/>
                  </a:lnTo>
                  <a:cubicBezTo>
                    <a:pt x="550" y="3162"/>
                    <a:pt x="665" y="3322"/>
                    <a:pt x="802" y="3437"/>
                  </a:cubicBezTo>
                  <a:cubicBezTo>
                    <a:pt x="1054" y="3689"/>
                    <a:pt x="1375" y="3849"/>
                    <a:pt x="1696" y="3941"/>
                  </a:cubicBezTo>
                  <a:cubicBezTo>
                    <a:pt x="1696" y="3918"/>
                    <a:pt x="1696" y="3918"/>
                    <a:pt x="1719" y="3918"/>
                  </a:cubicBezTo>
                  <a:cubicBezTo>
                    <a:pt x="1856" y="3964"/>
                    <a:pt x="2062" y="4010"/>
                    <a:pt x="2269" y="4010"/>
                  </a:cubicBezTo>
                  <a:lnTo>
                    <a:pt x="2360" y="3987"/>
                  </a:lnTo>
                  <a:lnTo>
                    <a:pt x="2383" y="3987"/>
                  </a:lnTo>
                  <a:cubicBezTo>
                    <a:pt x="2475" y="3987"/>
                    <a:pt x="2566" y="3964"/>
                    <a:pt x="2635" y="3964"/>
                  </a:cubicBezTo>
                  <a:cubicBezTo>
                    <a:pt x="3116" y="3849"/>
                    <a:pt x="3552" y="3643"/>
                    <a:pt x="3964" y="3368"/>
                  </a:cubicBezTo>
                  <a:cubicBezTo>
                    <a:pt x="4354" y="3070"/>
                    <a:pt x="4720" y="2681"/>
                    <a:pt x="4835" y="2131"/>
                  </a:cubicBezTo>
                  <a:cubicBezTo>
                    <a:pt x="4880" y="1925"/>
                    <a:pt x="4858" y="1696"/>
                    <a:pt x="4812" y="1489"/>
                  </a:cubicBezTo>
                  <a:cubicBezTo>
                    <a:pt x="4720" y="1146"/>
                    <a:pt x="4422" y="871"/>
                    <a:pt x="4170" y="688"/>
                  </a:cubicBezTo>
                  <a:lnTo>
                    <a:pt x="4170" y="688"/>
                  </a:lnTo>
                  <a:cubicBezTo>
                    <a:pt x="4173" y="691"/>
                    <a:pt x="4173" y="692"/>
                    <a:pt x="4170" y="692"/>
                  </a:cubicBezTo>
                  <a:cubicBezTo>
                    <a:pt x="4151" y="692"/>
                    <a:pt x="4014" y="632"/>
                    <a:pt x="3895" y="573"/>
                  </a:cubicBezTo>
                  <a:cubicBezTo>
                    <a:pt x="3792" y="529"/>
                    <a:pt x="3698" y="503"/>
                    <a:pt x="3663" y="503"/>
                  </a:cubicBezTo>
                  <a:cubicBezTo>
                    <a:pt x="3643" y="503"/>
                    <a:pt x="3642" y="511"/>
                    <a:pt x="3666" y="527"/>
                  </a:cubicBezTo>
                  <a:cubicBezTo>
                    <a:pt x="3502" y="445"/>
                    <a:pt x="3265" y="363"/>
                    <a:pt x="3200" y="363"/>
                  </a:cubicBezTo>
                  <a:cubicBezTo>
                    <a:pt x="3193" y="363"/>
                    <a:pt x="3187" y="364"/>
                    <a:pt x="3185" y="367"/>
                  </a:cubicBezTo>
                  <a:cubicBezTo>
                    <a:pt x="3170" y="374"/>
                    <a:pt x="3142" y="377"/>
                    <a:pt x="3093" y="377"/>
                  </a:cubicBezTo>
                  <a:cubicBezTo>
                    <a:pt x="2997" y="377"/>
                    <a:pt x="2818" y="367"/>
                    <a:pt x="2498" y="367"/>
                  </a:cubicBezTo>
                  <a:cubicBezTo>
                    <a:pt x="2406" y="367"/>
                    <a:pt x="2292" y="367"/>
                    <a:pt x="2200" y="390"/>
                  </a:cubicBezTo>
                  <a:cubicBezTo>
                    <a:pt x="2108" y="413"/>
                    <a:pt x="2017" y="435"/>
                    <a:pt x="1994" y="458"/>
                  </a:cubicBezTo>
                  <a:cubicBezTo>
                    <a:pt x="1980" y="462"/>
                    <a:pt x="1975" y="463"/>
                    <a:pt x="1978" y="463"/>
                  </a:cubicBezTo>
                  <a:cubicBezTo>
                    <a:pt x="1986" y="463"/>
                    <a:pt x="2093" y="442"/>
                    <a:pt x="2133" y="442"/>
                  </a:cubicBezTo>
                  <a:cubicBezTo>
                    <a:pt x="2151" y="442"/>
                    <a:pt x="2155" y="446"/>
                    <a:pt x="2131" y="458"/>
                  </a:cubicBezTo>
                  <a:cubicBezTo>
                    <a:pt x="2243" y="433"/>
                    <a:pt x="2364" y="420"/>
                    <a:pt x="2489" y="420"/>
                  </a:cubicBezTo>
                  <a:cubicBezTo>
                    <a:pt x="2697" y="420"/>
                    <a:pt x="2916" y="456"/>
                    <a:pt x="3116" y="527"/>
                  </a:cubicBezTo>
                  <a:cubicBezTo>
                    <a:pt x="3437" y="619"/>
                    <a:pt x="3758" y="756"/>
                    <a:pt x="4033" y="962"/>
                  </a:cubicBezTo>
                  <a:cubicBezTo>
                    <a:pt x="4170" y="1077"/>
                    <a:pt x="4285" y="1192"/>
                    <a:pt x="4376" y="1306"/>
                  </a:cubicBezTo>
                  <a:cubicBezTo>
                    <a:pt x="4445" y="1375"/>
                    <a:pt x="4468" y="1444"/>
                    <a:pt x="4514" y="1512"/>
                  </a:cubicBezTo>
                  <a:cubicBezTo>
                    <a:pt x="4514" y="1512"/>
                    <a:pt x="4514" y="1558"/>
                    <a:pt x="4514" y="1581"/>
                  </a:cubicBezTo>
                  <a:cubicBezTo>
                    <a:pt x="4537" y="1627"/>
                    <a:pt x="4537" y="1673"/>
                    <a:pt x="4537" y="1696"/>
                  </a:cubicBezTo>
                  <a:cubicBezTo>
                    <a:pt x="4560" y="2016"/>
                    <a:pt x="4468" y="2337"/>
                    <a:pt x="4239" y="2589"/>
                  </a:cubicBezTo>
                  <a:cubicBezTo>
                    <a:pt x="4170" y="2681"/>
                    <a:pt x="3987" y="2910"/>
                    <a:pt x="3666" y="3116"/>
                  </a:cubicBezTo>
                  <a:cubicBezTo>
                    <a:pt x="3483" y="3231"/>
                    <a:pt x="3300" y="3322"/>
                    <a:pt x="3093" y="3414"/>
                  </a:cubicBezTo>
                  <a:cubicBezTo>
                    <a:pt x="2864" y="3483"/>
                    <a:pt x="2635" y="3574"/>
                    <a:pt x="2406" y="3574"/>
                  </a:cubicBezTo>
                  <a:cubicBezTo>
                    <a:pt x="2356" y="3579"/>
                    <a:pt x="2307" y="3581"/>
                    <a:pt x="2257" y="3581"/>
                  </a:cubicBezTo>
                  <a:cubicBezTo>
                    <a:pt x="1827" y="3581"/>
                    <a:pt x="1411" y="3408"/>
                    <a:pt x="1123" y="3162"/>
                  </a:cubicBezTo>
                  <a:cubicBezTo>
                    <a:pt x="825" y="2887"/>
                    <a:pt x="665" y="2566"/>
                    <a:pt x="596" y="2383"/>
                  </a:cubicBezTo>
                  <a:lnTo>
                    <a:pt x="573" y="2291"/>
                  </a:lnTo>
                  <a:cubicBezTo>
                    <a:pt x="504" y="2085"/>
                    <a:pt x="459" y="1856"/>
                    <a:pt x="482" y="1627"/>
                  </a:cubicBezTo>
                  <a:cubicBezTo>
                    <a:pt x="504" y="1398"/>
                    <a:pt x="573" y="1169"/>
                    <a:pt x="665" y="1008"/>
                  </a:cubicBezTo>
                  <a:cubicBezTo>
                    <a:pt x="734" y="871"/>
                    <a:pt x="848" y="733"/>
                    <a:pt x="986" y="619"/>
                  </a:cubicBezTo>
                  <a:lnTo>
                    <a:pt x="986" y="619"/>
                  </a:lnTo>
                  <a:cubicBezTo>
                    <a:pt x="917" y="665"/>
                    <a:pt x="848" y="710"/>
                    <a:pt x="802" y="733"/>
                  </a:cubicBezTo>
                  <a:cubicBezTo>
                    <a:pt x="917" y="619"/>
                    <a:pt x="1077" y="527"/>
                    <a:pt x="1146" y="481"/>
                  </a:cubicBezTo>
                  <a:cubicBezTo>
                    <a:pt x="1326" y="373"/>
                    <a:pt x="1355" y="341"/>
                    <a:pt x="1319" y="341"/>
                  </a:cubicBezTo>
                  <a:cubicBezTo>
                    <a:pt x="1286" y="341"/>
                    <a:pt x="1199" y="368"/>
                    <a:pt x="1123" y="390"/>
                  </a:cubicBezTo>
                  <a:cubicBezTo>
                    <a:pt x="1098" y="400"/>
                    <a:pt x="1084" y="403"/>
                    <a:pt x="1076" y="403"/>
                  </a:cubicBezTo>
                  <a:cubicBezTo>
                    <a:pt x="1057" y="403"/>
                    <a:pt x="1066" y="386"/>
                    <a:pt x="1046" y="386"/>
                  </a:cubicBezTo>
                  <a:cubicBezTo>
                    <a:pt x="1033" y="386"/>
                    <a:pt x="1010" y="392"/>
                    <a:pt x="963" y="413"/>
                  </a:cubicBezTo>
                  <a:cubicBezTo>
                    <a:pt x="966" y="411"/>
                    <a:pt x="969" y="409"/>
                    <a:pt x="972" y="407"/>
                  </a:cubicBezTo>
                  <a:lnTo>
                    <a:pt x="972" y="407"/>
                  </a:lnTo>
                  <a:cubicBezTo>
                    <a:pt x="969" y="408"/>
                    <a:pt x="966" y="409"/>
                    <a:pt x="964" y="409"/>
                  </a:cubicBezTo>
                  <a:cubicBezTo>
                    <a:pt x="957" y="409"/>
                    <a:pt x="956" y="403"/>
                    <a:pt x="963" y="390"/>
                  </a:cubicBezTo>
                  <a:cubicBezTo>
                    <a:pt x="1077" y="321"/>
                    <a:pt x="1215" y="252"/>
                    <a:pt x="1329" y="206"/>
                  </a:cubicBezTo>
                  <a:cubicBezTo>
                    <a:pt x="1320" y="206"/>
                    <a:pt x="1296" y="214"/>
                    <a:pt x="1264" y="226"/>
                  </a:cubicBezTo>
                  <a:lnTo>
                    <a:pt x="1264" y="226"/>
                  </a:lnTo>
                  <a:cubicBezTo>
                    <a:pt x="1276" y="219"/>
                    <a:pt x="1283" y="213"/>
                    <a:pt x="1283" y="206"/>
                  </a:cubicBezTo>
                  <a:lnTo>
                    <a:pt x="1283" y="206"/>
                  </a:lnTo>
                  <a:cubicBezTo>
                    <a:pt x="1283" y="206"/>
                    <a:pt x="1169" y="252"/>
                    <a:pt x="1100" y="275"/>
                  </a:cubicBezTo>
                  <a:cubicBezTo>
                    <a:pt x="1283" y="183"/>
                    <a:pt x="1444" y="138"/>
                    <a:pt x="1490" y="92"/>
                  </a:cubicBezTo>
                  <a:cubicBezTo>
                    <a:pt x="1518" y="82"/>
                    <a:pt x="1527" y="77"/>
                    <a:pt x="1514" y="77"/>
                  </a:cubicBezTo>
                  <a:cubicBezTo>
                    <a:pt x="1497" y="77"/>
                    <a:pt x="1437" y="88"/>
                    <a:pt x="1329" y="115"/>
                  </a:cubicBezTo>
                  <a:cubicBezTo>
                    <a:pt x="1392" y="90"/>
                    <a:pt x="1475" y="65"/>
                    <a:pt x="1560" y="43"/>
                  </a:cubicBezTo>
                  <a:lnTo>
                    <a:pt x="1560" y="43"/>
                  </a:lnTo>
                  <a:cubicBezTo>
                    <a:pt x="1543" y="45"/>
                    <a:pt x="1527" y="46"/>
                    <a:pt x="1513" y="46"/>
                  </a:cubicBezTo>
                  <a:lnTo>
                    <a:pt x="1703" y="11"/>
                  </a:lnTo>
                  <a:lnTo>
                    <a:pt x="1703" y="11"/>
                  </a:lnTo>
                  <a:cubicBezTo>
                    <a:pt x="1657" y="20"/>
                    <a:pt x="1608" y="31"/>
                    <a:pt x="1560" y="43"/>
                  </a:cubicBezTo>
                  <a:lnTo>
                    <a:pt x="1560" y="43"/>
                  </a:lnTo>
                  <a:cubicBezTo>
                    <a:pt x="1627" y="36"/>
                    <a:pt x="1710" y="18"/>
                    <a:pt x="1765" y="0"/>
                  </a:cubicBezTo>
                  <a:lnTo>
                    <a:pt x="1765" y="0"/>
                  </a:lnTo>
                  <a:cubicBezTo>
                    <a:pt x="1765" y="0"/>
                    <a:pt x="1765" y="0"/>
                    <a:pt x="1765" y="0"/>
                  </a:cubicBezTo>
                  <a:lnTo>
                    <a:pt x="1719" y="0"/>
                  </a:lnTo>
                  <a:cubicBezTo>
                    <a:pt x="1707" y="0"/>
                    <a:pt x="1695" y="1"/>
                    <a:pt x="1683" y="2"/>
                  </a:cubicBezTo>
                  <a:lnTo>
                    <a:pt x="1683" y="2"/>
                  </a:lnTo>
                  <a:lnTo>
                    <a:pt x="1696" y="0"/>
                  </a:lnTo>
                  <a:close/>
                </a:path>
              </a:pathLst>
            </a:custGeom>
            <a:solidFill>
              <a:srgbClr val="2020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2" name="Google Shape;2722;p66"/>
            <p:cNvSpPr/>
            <p:nvPr/>
          </p:nvSpPr>
          <p:spPr>
            <a:xfrm>
              <a:off x="4920625" y="2758725"/>
              <a:ext cx="119150" cy="124000"/>
            </a:xfrm>
            <a:custGeom>
              <a:avLst/>
              <a:gdLst/>
              <a:ahLst/>
              <a:cxnLst/>
              <a:rect l="l" t="t" r="r" b="b"/>
              <a:pathLst>
                <a:path w="4766" h="4960" extrusionOk="0">
                  <a:moveTo>
                    <a:pt x="456" y="1659"/>
                  </a:moveTo>
                  <a:cubicBezTo>
                    <a:pt x="448" y="1659"/>
                    <a:pt x="432" y="1700"/>
                    <a:pt x="414" y="1753"/>
                  </a:cubicBezTo>
                  <a:lnTo>
                    <a:pt x="414" y="1753"/>
                  </a:lnTo>
                  <a:cubicBezTo>
                    <a:pt x="426" y="1725"/>
                    <a:pt x="441" y="1695"/>
                    <a:pt x="458" y="1660"/>
                  </a:cubicBezTo>
                  <a:cubicBezTo>
                    <a:pt x="458" y="1659"/>
                    <a:pt x="457" y="1659"/>
                    <a:pt x="456" y="1659"/>
                  </a:cubicBezTo>
                  <a:close/>
                  <a:moveTo>
                    <a:pt x="414" y="1753"/>
                  </a:moveTo>
                  <a:cubicBezTo>
                    <a:pt x="389" y="1811"/>
                    <a:pt x="373" y="1860"/>
                    <a:pt x="360" y="1918"/>
                  </a:cubicBezTo>
                  <a:lnTo>
                    <a:pt x="360" y="1918"/>
                  </a:lnTo>
                  <a:cubicBezTo>
                    <a:pt x="377" y="1869"/>
                    <a:pt x="397" y="1805"/>
                    <a:pt x="414" y="1753"/>
                  </a:cubicBezTo>
                  <a:close/>
                  <a:moveTo>
                    <a:pt x="378" y="1750"/>
                  </a:moveTo>
                  <a:cubicBezTo>
                    <a:pt x="339" y="1870"/>
                    <a:pt x="301" y="2004"/>
                    <a:pt x="298" y="2004"/>
                  </a:cubicBezTo>
                  <a:cubicBezTo>
                    <a:pt x="298" y="2004"/>
                    <a:pt x="298" y="2004"/>
                    <a:pt x="298" y="2004"/>
                  </a:cubicBezTo>
                  <a:cubicBezTo>
                    <a:pt x="298" y="1965"/>
                    <a:pt x="340" y="1849"/>
                    <a:pt x="378" y="1750"/>
                  </a:cubicBezTo>
                  <a:close/>
                  <a:moveTo>
                    <a:pt x="2210" y="1"/>
                  </a:moveTo>
                  <a:cubicBezTo>
                    <a:pt x="2102" y="1"/>
                    <a:pt x="2036" y="17"/>
                    <a:pt x="2085" y="33"/>
                  </a:cubicBezTo>
                  <a:cubicBezTo>
                    <a:pt x="2025" y="26"/>
                    <a:pt x="1954" y="24"/>
                    <a:pt x="1885" y="24"/>
                  </a:cubicBezTo>
                  <a:cubicBezTo>
                    <a:pt x="1716" y="24"/>
                    <a:pt x="1551" y="40"/>
                    <a:pt x="1535" y="56"/>
                  </a:cubicBezTo>
                  <a:cubicBezTo>
                    <a:pt x="1512" y="125"/>
                    <a:pt x="1329" y="125"/>
                    <a:pt x="848" y="354"/>
                  </a:cubicBezTo>
                  <a:cubicBezTo>
                    <a:pt x="756" y="400"/>
                    <a:pt x="642" y="446"/>
                    <a:pt x="550" y="514"/>
                  </a:cubicBezTo>
                  <a:cubicBezTo>
                    <a:pt x="435" y="583"/>
                    <a:pt x="367" y="629"/>
                    <a:pt x="344" y="652"/>
                  </a:cubicBezTo>
                  <a:cubicBezTo>
                    <a:pt x="328" y="668"/>
                    <a:pt x="324" y="674"/>
                    <a:pt x="329" y="674"/>
                  </a:cubicBezTo>
                  <a:cubicBezTo>
                    <a:pt x="346" y="674"/>
                    <a:pt x="479" y="584"/>
                    <a:pt x="496" y="584"/>
                  </a:cubicBezTo>
                  <a:cubicBezTo>
                    <a:pt x="501" y="584"/>
                    <a:pt x="497" y="590"/>
                    <a:pt x="481" y="606"/>
                  </a:cubicBezTo>
                  <a:cubicBezTo>
                    <a:pt x="870" y="332"/>
                    <a:pt x="1349" y="213"/>
                    <a:pt x="1828" y="213"/>
                  </a:cubicBezTo>
                  <a:cubicBezTo>
                    <a:pt x="2111" y="213"/>
                    <a:pt x="2394" y="254"/>
                    <a:pt x="2658" y="331"/>
                  </a:cubicBezTo>
                  <a:cubicBezTo>
                    <a:pt x="3024" y="446"/>
                    <a:pt x="3391" y="629"/>
                    <a:pt x="3666" y="858"/>
                  </a:cubicBezTo>
                  <a:cubicBezTo>
                    <a:pt x="3689" y="904"/>
                    <a:pt x="3735" y="927"/>
                    <a:pt x="3758" y="950"/>
                  </a:cubicBezTo>
                  <a:lnTo>
                    <a:pt x="3849" y="1064"/>
                  </a:lnTo>
                  <a:cubicBezTo>
                    <a:pt x="3918" y="1133"/>
                    <a:pt x="3964" y="1225"/>
                    <a:pt x="4010" y="1293"/>
                  </a:cubicBezTo>
                  <a:cubicBezTo>
                    <a:pt x="4101" y="1454"/>
                    <a:pt x="4193" y="1637"/>
                    <a:pt x="4239" y="1820"/>
                  </a:cubicBezTo>
                  <a:cubicBezTo>
                    <a:pt x="4284" y="1935"/>
                    <a:pt x="4353" y="2233"/>
                    <a:pt x="4262" y="2645"/>
                  </a:cubicBezTo>
                  <a:cubicBezTo>
                    <a:pt x="4193" y="2828"/>
                    <a:pt x="4078" y="3035"/>
                    <a:pt x="3941" y="3241"/>
                  </a:cubicBezTo>
                  <a:cubicBezTo>
                    <a:pt x="3872" y="3332"/>
                    <a:pt x="3780" y="3424"/>
                    <a:pt x="3666" y="3516"/>
                  </a:cubicBezTo>
                  <a:cubicBezTo>
                    <a:pt x="3574" y="3630"/>
                    <a:pt x="3483" y="3722"/>
                    <a:pt x="3368" y="3814"/>
                  </a:cubicBezTo>
                  <a:cubicBezTo>
                    <a:pt x="2956" y="4180"/>
                    <a:pt x="2452" y="4478"/>
                    <a:pt x="1993" y="4524"/>
                  </a:cubicBezTo>
                  <a:cubicBezTo>
                    <a:pt x="1936" y="4530"/>
                    <a:pt x="1880" y="4532"/>
                    <a:pt x="1827" y="4532"/>
                  </a:cubicBezTo>
                  <a:cubicBezTo>
                    <a:pt x="1665" y="4532"/>
                    <a:pt x="1524" y="4507"/>
                    <a:pt x="1421" y="4455"/>
                  </a:cubicBezTo>
                  <a:cubicBezTo>
                    <a:pt x="1260" y="4363"/>
                    <a:pt x="1146" y="4272"/>
                    <a:pt x="1077" y="4203"/>
                  </a:cubicBezTo>
                  <a:lnTo>
                    <a:pt x="1031" y="4134"/>
                  </a:lnTo>
                  <a:cubicBezTo>
                    <a:pt x="871" y="3974"/>
                    <a:pt x="733" y="3699"/>
                    <a:pt x="619" y="3470"/>
                  </a:cubicBezTo>
                  <a:cubicBezTo>
                    <a:pt x="527" y="3218"/>
                    <a:pt x="481" y="2966"/>
                    <a:pt x="458" y="2760"/>
                  </a:cubicBezTo>
                  <a:cubicBezTo>
                    <a:pt x="435" y="2553"/>
                    <a:pt x="458" y="2347"/>
                    <a:pt x="481" y="2141"/>
                  </a:cubicBezTo>
                  <a:lnTo>
                    <a:pt x="481" y="2141"/>
                  </a:lnTo>
                  <a:cubicBezTo>
                    <a:pt x="458" y="2233"/>
                    <a:pt x="435" y="2324"/>
                    <a:pt x="412" y="2393"/>
                  </a:cubicBezTo>
                  <a:cubicBezTo>
                    <a:pt x="435" y="2187"/>
                    <a:pt x="504" y="2004"/>
                    <a:pt x="504" y="1912"/>
                  </a:cubicBezTo>
                  <a:cubicBezTo>
                    <a:pt x="563" y="1725"/>
                    <a:pt x="576" y="1661"/>
                    <a:pt x="564" y="1661"/>
                  </a:cubicBezTo>
                  <a:cubicBezTo>
                    <a:pt x="547" y="1661"/>
                    <a:pt x="488" y="1775"/>
                    <a:pt x="435" y="1866"/>
                  </a:cubicBezTo>
                  <a:cubicBezTo>
                    <a:pt x="420" y="1904"/>
                    <a:pt x="412" y="1912"/>
                    <a:pt x="407" y="1912"/>
                  </a:cubicBezTo>
                  <a:cubicBezTo>
                    <a:pt x="403" y="1912"/>
                    <a:pt x="399" y="1909"/>
                    <a:pt x="395" y="1909"/>
                  </a:cubicBezTo>
                  <a:cubicBezTo>
                    <a:pt x="387" y="1909"/>
                    <a:pt x="374" y="1922"/>
                    <a:pt x="344" y="2004"/>
                  </a:cubicBezTo>
                  <a:cubicBezTo>
                    <a:pt x="349" y="1972"/>
                    <a:pt x="354" y="1944"/>
                    <a:pt x="360" y="1918"/>
                  </a:cubicBezTo>
                  <a:lnTo>
                    <a:pt x="360" y="1918"/>
                  </a:lnTo>
                  <a:cubicBezTo>
                    <a:pt x="344" y="1965"/>
                    <a:pt x="331" y="1999"/>
                    <a:pt x="325" y="1999"/>
                  </a:cubicBezTo>
                  <a:cubicBezTo>
                    <a:pt x="322" y="1999"/>
                    <a:pt x="321" y="1993"/>
                    <a:pt x="321" y="1981"/>
                  </a:cubicBezTo>
                  <a:cubicBezTo>
                    <a:pt x="367" y="1843"/>
                    <a:pt x="412" y="1683"/>
                    <a:pt x="458" y="1568"/>
                  </a:cubicBezTo>
                  <a:lnTo>
                    <a:pt x="458" y="1568"/>
                  </a:lnTo>
                  <a:cubicBezTo>
                    <a:pt x="451" y="1572"/>
                    <a:pt x="441" y="1588"/>
                    <a:pt x="430" y="1611"/>
                  </a:cubicBezTo>
                  <a:lnTo>
                    <a:pt x="430" y="1611"/>
                  </a:lnTo>
                  <a:cubicBezTo>
                    <a:pt x="433" y="1601"/>
                    <a:pt x="435" y="1594"/>
                    <a:pt x="435" y="1591"/>
                  </a:cubicBezTo>
                  <a:lnTo>
                    <a:pt x="435" y="1591"/>
                  </a:lnTo>
                  <a:cubicBezTo>
                    <a:pt x="412" y="1591"/>
                    <a:pt x="367" y="1729"/>
                    <a:pt x="344" y="1797"/>
                  </a:cubicBezTo>
                  <a:cubicBezTo>
                    <a:pt x="433" y="1513"/>
                    <a:pt x="513" y="1317"/>
                    <a:pt x="501" y="1317"/>
                  </a:cubicBezTo>
                  <a:lnTo>
                    <a:pt x="501" y="1317"/>
                  </a:lnTo>
                  <a:cubicBezTo>
                    <a:pt x="494" y="1317"/>
                    <a:pt x="461" y="1372"/>
                    <a:pt x="390" y="1500"/>
                  </a:cubicBezTo>
                  <a:cubicBezTo>
                    <a:pt x="435" y="1362"/>
                    <a:pt x="550" y="1179"/>
                    <a:pt x="619" y="1041"/>
                  </a:cubicBezTo>
                  <a:lnTo>
                    <a:pt x="619" y="1041"/>
                  </a:lnTo>
                  <a:cubicBezTo>
                    <a:pt x="593" y="1080"/>
                    <a:pt x="560" y="1132"/>
                    <a:pt x="532" y="1183"/>
                  </a:cubicBezTo>
                  <a:lnTo>
                    <a:pt x="532" y="1183"/>
                  </a:lnTo>
                  <a:cubicBezTo>
                    <a:pt x="552" y="1141"/>
                    <a:pt x="570" y="1103"/>
                    <a:pt x="596" y="1064"/>
                  </a:cubicBezTo>
                  <a:lnTo>
                    <a:pt x="596" y="1064"/>
                  </a:lnTo>
                  <a:lnTo>
                    <a:pt x="573" y="1087"/>
                  </a:lnTo>
                  <a:cubicBezTo>
                    <a:pt x="556" y="1113"/>
                    <a:pt x="542" y="1136"/>
                    <a:pt x="530" y="1157"/>
                  </a:cubicBezTo>
                  <a:lnTo>
                    <a:pt x="530" y="1157"/>
                  </a:lnTo>
                  <a:lnTo>
                    <a:pt x="550" y="1110"/>
                  </a:lnTo>
                  <a:lnTo>
                    <a:pt x="550" y="1110"/>
                  </a:lnTo>
                  <a:cubicBezTo>
                    <a:pt x="527" y="1156"/>
                    <a:pt x="504" y="1202"/>
                    <a:pt x="458" y="1247"/>
                  </a:cubicBezTo>
                  <a:cubicBezTo>
                    <a:pt x="367" y="1408"/>
                    <a:pt x="275" y="1591"/>
                    <a:pt x="229" y="1706"/>
                  </a:cubicBezTo>
                  <a:cubicBezTo>
                    <a:pt x="92" y="2141"/>
                    <a:pt x="0" y="2622"/>
                    <a:pt x="92" y="3103"/>
                  </a:cubicBezTo>
                  <a:cubicBezTo>
                    <a:pt x="115" y="3355"/>
                    <a:pt x="206" y="3584"/>
                    <a:pt x="298" y="3791"/>
                  </a:cubicBezTo>
                  <a:cubicBezTo>
                    <a:pt x="390" y="4020"/>
                    <a:pt x="504" y="4226"/>
                    <a:pt x="664" y="4409"/>
                  </a:cubicBezTo>
                  <a:cubicBezTo>
                    <a:pt x="678" y="4409"/>
                    <a:pt x="668" y="4394"/>
                    <a:pt x="671" y="4394"/>
                  </a:cubicBezTo>
                  <a:lnTo>
                    <a:pt x="671" y="4394"/>
                  </a:lnTo>
                  <a:cubicBezTo>
                    <a:pt x="672" y="4394"/>
                    <a:pt x="681" y="4403"/>
                    <a:pt x="710" y="4432"/>
                  </a:cubicBezTo>
                  <a:cubicBezTo>
                    <a:pt x="871" y="4615"/>
                    <a:pt x="1054" y="4776"/>
                    <a:pt x="1306" y="4867"/>
                  </a:cubicBezTo>
                  <a:lnTo>
                    <a:pt x="1329" y="4845"/>
                  </a:lnTo>
                  <a:cubicBezTo>
                    <a:pt x="1512" y="4936"/>
                    <a:pt x="1741" y="4959"/>
                    <a:pt x="1948" y="4959"/>
                  </a:cubicBezTo>
                  <a:cubicBezTo>
                    <a:pt x="2360" y="4936"/>
                    <a:pt x="2704" y="4776"/>
                    <a:pt x="3024" y="4593"/>
                  </a:cubicBezTo>
                  <a:cubicBezTo>
                    <a:pt x="3024" y="4593"/>
                    <a:pt x="3001" y="4593"/>
                    <a:pt x="3047" y="4570"/>
                  </a:cubicBezTo>
                  <a:cubicBezTo>
                    <a:pt x="3162" y="4501"/>
                    <a:pt x="3345" y="4386"/>
                    <a:pt x="3505" y="4249"/>
                  </a:cubicBezTo>
                  <a:lnTo>
                    <a:pt x="3574" y="4180"/>
                  </a:lnTo>
                  <a:cubicBezTo>
                    <a:pt x="3597" y="4157"/>
                    <a:pt x="3597" y="4157"/>
                    <a:pt x="3597" y="4157"/>
                  </a:cubicBezTo>
                  <a:cubicBezTo>
                    <a:pt x="3689" y="4088"/>
                    <a:pt x="3735" y="4020"/>
                    <a:pt x="3803" y="3974"/>
                  </a:cubicBezTo>
                  <a:cubicBezTo>
                    <a:pt x="3964" y="3814"/>
                    <a:pt x="4170" y="3607"/>
                    <a:pt x="4330" y="3378"/>
                  </a:cubicBezTo>
                  <a:cubicBezTo>
                    <a:pt x="4468" y="3149"/>
                    <a:pt x="4582" y="2897"/>
                    <a:pt x="4651" y="2599"/>
                  </a:cubicBezTo>
                  <a:cubicBezTo>
                    <a:pt x="4766" y="2049"/>
                    <a:pt x="4559" y="1454"/>
                    <a:pt x="4216" y="995"/>
                  </a:cubicBezTo>
                  <a:cubicBezTo>
                    <a:pt x="4147" y="904"/>
                    <a:pt x="4055" y="812"/>
                    <a:pt x="3964" y="721"/>
                  </a:cubicBezTo>
                  <a:cubicBezTo>
                    <a:pt x="3872" y="652"/>
                    <a:pt x="3780" y="560"/>
                    <a:pt x="3689" y="491"/>
                  </a:cubicBezTo>
                  <a:cubicBezTo>
                    <a:pt x="3414" y="308"/>
                    <a:pt x="3024" y="102"/>
                    <a:pt x="2704" y="10"/>
                  </a:cubicBezTo>
                  <a:cubicBezTo>
                    <a:pt x="2704" y="26"/>
                    <a:pt x="2683" y="31"/>
                    <a:pt x="2650" y="31"/>
                  </a:cubicBezTo>
                  <a:cubicBezTo>
                    <a:pt x="2584" y="31"/>
                    <a:pt x="2467" y="10"/>
                    <a:pt x="2360" y="10"/>
                  </a:cubicBezTo>
                  <a:cubicBezTo>
                    <a:pt x="2306" y="4"/>
                    <a:pt x="2255" y="1"/>
                    <a:pt x="2210" y="1"/>
                  </a:cubicBezTo>
                  <a:close/>
                </a:path>
              </a:pathLst>
            </a:custGeom>
            <a:solidFill>
              <a:srgbClr val="2020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3" name="Google Shape;2723;p66"/>
            <p:cNvSpPr/>
            <p:nvPr/>
          </p:nvSpPr>
          <p:spPr>
            <a:xfrm>
              <a:off x="4888550" y="2666250"/>
              <a:ext cx="123150" cy="114875"/>
            </a:xfrm>
            <a:custGeom>
              <a:avLst/>
              <a:gdLst/>
              <a:ahLst/>
              <a:cxnLst/>
              <a:rect l="l" t="t" r="r" b="b"/>
              <a:pathLst>
                <a:path w="4926" h="4595" extrusionOk="0">
                  <a:moveTo>
                    <a:pt x="2551" y="151"/>
                  </a:moveTo>
                  <a:lnTo>
                    <a:pt x="2551" y="151"/>
                  </a:lnTo>
                  <a:cubicBezTo>
                    <a:pt x="2556" y="153"/>
                    <a:pt x="2561" y="155"/>
                    <a:pt x="2566" y="158"/>
                  </a:cubicBezTo>
                  <a:lnTo>
                    <a:pt x="2612" y="158"/>
                  </a:lnTo>
                  <a:lnTo>
                    <a:pt x="2551" y="151"/>
                  </a:lnTo>
                  <a:close/>
                  <a:moveTo>
                    <a:pt x="1742" y="1"/>
                  </a:moveTo>
                  <a:cubicBezTo>
                    <a:pt x="1466" y="1"/>
                    <a:pt x="1167" y="54"/>
                    <a:pt x="916" y="204"/>
                  </a:cubicBezTo>
                  <a:cubicBezTo>
                    <a:pt x="825" y="250"/>
                    <a:pt x="756" y="318"/>
                    <a:pt x="664" y="364"/>
                  </a:cubicBezTo>
                  <a:cubicBezTo>
                    <a:pt x="596" y="433"/>
                    <a:pt x="504" y="502"/>
                    <a:pt x="435" y="570"/>
                  </a:cubicBezTo>
                  <a:cubicBezTo>
                    <a:pt x="298" y="731"/>
                    <a:pt x="206" y="914"/>
                    <a:pt x="137" y="1097"/>
                  </a:cubicBezTo>
                  <a:cubicBezTo>
                    <a:pt x="147" y="1097"/>
                    <a:pt x="156" y="1094"/>
                    <a:pt x="162" y="1094"/>
                  </a:cubicBezTo>
                  <a:cubicBezTo>
                    <a:pt x="171" y="1094"/>
                    <a:pt x="174" y="1102"/>
                    <a:pt x="160" y="1143"/>
                  </a:cubicBezTo>
                  <a:cubicBezTo>
                    <a:pt x="92" y="1326"/>
                    <a:pt x="46" y="1487"/>
                    <a:pt x="23" y="1670"/>
                  </a:cubicBezTo>
                  <a:lnTo>
                    <a:pt x="46" y="1693"/>
                  </a:lnTo>
                  <a:cubicBezTo>
                    <a:pt x="23" y="1831"/>
                    <a:pt x="0" y="1991"/>
                    <a:pt x="23" y="2151"/>
                  </a:cubicBezTo>
                  <a:cubicBezTo>
                    <a:pt x="23" y="2449"/>
                    <a:pt x="92" y="2724"/>
                    <a:pt x="183" y="2999"/>
                  </a:cubicBezTo>
                  <a:cubicBezTo>
                    <a:pt x="183" y="2999"/>
                    <a:pt x="183" y="2999"/>
                    <a:pt x="206" y="3022"/>
                  </a:cubicBezTo>
                  <a:cubicBezTo>
                    <a:pt x="229" y="3136"/>
                    <a:pt x="298" y="3297"/>
                    <a:pt x="367" y="3457"/>
                  </a:cubicBezTo>
                  <a:cubicBezTo>
                    <a:pt x="367" y="3480"/>
                    <a:pt x="390" y="3503"/>
                    <a:pt x="412" y="3526"/>
                  </a:cubicBezTo>
                  <a:lnTo>
                    <a:pt x="435" y="3526"/>
                  </a:lnTo>
                  <a:cubicBezTo>
                    <a:pt x="458" y="3595"/>
                    <a:pt x="504" y="3663"/>
                    <a:pt x="527" y="3732"/>
                  </a:cubicBezTo>
                  <a:cubicBezTo>
                    <a:pt x="779" y="4076"/>
                    <a:pt x="1146" y="4374"/>
                    <a:pt x="1581" y="4511"/>
                  </a:cubicBezTo>
                  <a:cubicBezTo>
                    <a:pt x="1754" y="4569"/>
                    <a:pt x="1938" y="4594"/>
                    <a:pt x="2127" y="4594"/>
                  </a:cubicBezTo>
                  <a:cubicBezTo>
                    <a:pt x="2388" y="4594"/>
                    <a:pt x="2657" y="4545"/>
                    <a:pt x="2910" y="4465"/>
                  </a:cubicBezTo>
                  <a:cubicBezTo>
                    <a:pt x="3070" y="4397"/>
                    <a:pt x="3253" y="4305"/>
                    <a:pt x="3414" y="4213"/>
                  </a:cubicBezTo>
                  <a:cubicBezTo>
                    <a:pt x="3643" y="4099"/>
                    <a:pt x="3941" y="3915"/>
                    <a:pt x="4147" y="3755"/>
                  </a:cubicBezTo>
                  <a:cubicBezTo>
                    <a:pt x="4101" y="3732"/>
                    <a:pt x="4216" y="3641"/>
                    <a:pt x="4307" y="3526"/>
                  </a:cubicBezTo>
                  <a:cubicBezTo>
                    <a:pt x="4369" y="3423"/>
                    <a:pt x="4449" y="3339"/>
                    <a:pt x="4415" y="3339"/>
                  </a:cubicBezTo>
                  <a:cubicBezTo>
                    <a:pt x="4412" y="3339"/>
                    <a:pt x="4406" y="3340"/>
                    <a:pt x="4399" y="3343"/>
                  </a:cubicBezTo>
                  <a:cubicBezTo>
                    <a:pt x="4514" y="3228"/>
                    <a:pt x="4674" y="3022"/>
                    <a:pt x="4674" y="2999"/>
                  </a:cubicBezTo>
                  <a:cubicBezTo>
                    <a:pt x="4674" y="2976"/>
                    <a:pt x="4674" y="2930"/>
                    <a:pt x="4697" y="2839"/>
                  </a:cubicBezTo>
                  <a:cubicBezTo>
                    <a:pt x="4743" y="2747"/>
                    <a:pt x="4788" y="2632"/>
                    <a:pt x="4834" y="2426"/>
                  </a:cubicBezTo>
                  <a:cubicBezTo>
                    <a:pt x="4903" y="2289"/>
                    <a:pt x="4926" y="2060"/>
                    <a:pt x="4903" y="2014"/>
                  </a:cubicBezTo>
                  <a:cubicBezTo>
                    <a:pt x="4903" y="2000"/>
                    <a:pt x="4903" y="1995"/>
                    <a:pt x="4902" y="1995"/>
                  </a:cubicBezTo>
                  <a:cubicBezTo>
                    <a:pt x="4897" y="1995"/>
                    <a:pt x="4883" y="2124"/>
                    <a:pt x="4867" y="2124"/>
                  </a:cubicBezTo>
                  <a:cubicBezTo>
                    <a:pt x="4864" y="2124"/>
                    <a:pt x="4861" y="2119"/>
                    <a:pt x="4857" y="2105"/>
                  </a:cubicBezTo>
                  <a:cubicBezTo>
                    <a:pt x="4834" y="2655"/>
                    <a:pt x="4376" y="3159"/>
                    <a:pt x="3895" y="3526"/>
                  </a:cubicBezTo>
                  <a:cubicBezTo>
                    <a:pt x="3666" y="3709"/>
                    <a:pt x="3391" y="3893"/>
                    <a:pt x="3116" y="4007"/>
                  </a:cubicBezTo>
                  <a:cubicBezTo>
                    <a:pt x="2864" y="4145"/>
                    <a:pt x="2566" y="4213"/>
                    <a:pt x="2268" y="4236"/>
                  </a:cubicBezTo>
                  <a:cubicBezTo>
                    <a:pt x="2154" y="4236"/>
                    <a:pt x="1902" y="4236"/>
                    <a:pt x="1627" y="4122"/>
                  </a:cubicBezTo>
                  <a:cubicBezTo>
                    <a:pt x="1329" y="4007"/>
                    <a:pt x="1008" y="3732"/>
                    <a:pt x="802" y="3366"/>
                  </a:cubicBezTo>
                  <a:cubicBezTo>
                    <a:pt x="573" y="2999"/>
                    <a:pt x="481" y="2564"/>
                    <a:pt x="458" y="2174"/>
                  </a:cubicBezTo>
                  <a:cubicBezTo>
                    <a:pt x="412" y="1808"/>
                    <a:pt x="481" y="1487"/>
                    <a:pt x="527" y="1326"/>
                  </a:cubicBezTo>
                  <a:lnTo>
                    <a:pt x="550" y="1258"/>
                  </a:lnTo>
                  <a:cubicBezTo>
                    <a:pt x="619" y="1097"/>
                    <a:pt x="710" y="914"/>
                    <a:pt x="848" y="777"/>
                  </a:cubicBezTo>
                  <a:cubicBezTo>
                    <a:pt x="985" y="662"/>
                    <a:pt x="1169" y="548"/>
                    <a:pt x="1306" y="479"/>
                  </a:cubicBezTo>
                  <a:cubicBezTo>
                    <a:pt x="1443" y="433"/>
                    <a:pt x="1604" y="387"/>
                    <a:pt x="1741" y="364"/>
                  </a:cubicBezTo>
                  <a:lnTo>
                    <a:pt x="1558" y="364"/>
                  </a:lnTo>
                  <a:cubicBezTo>
                    <a:pt x="1718" y="341"/>
                    <a:pt x="1879" y="341"/>
                    <a:pt x="1947" y="341"/>
                  </a:cubicBezTo>
                  <a:cubicBezTo>
                    <a:pt x="2008" y="345"/>
                    <a:pt x="2053" y="347"/>
                    <a:pt x="2084" y="347"/>
                  </a:cubicBezTo>
                  <a:cubicBezTo>
                    <a:pt x="2228" y="347"/>
                    <a:pt x="2084" y="306"/>
                    <a:pt x="1970" y="250"/>
                  </a:cubicBezTo>
                  <a:cubicBezTo>
                    <a:pt x="1856" y="250"/>
                    <a:pt x="1993" y="227"/>
                    <a:pt x="1833" y="204"/>
                  </a:cubicBezTo>
                  <a:cubicBezTo>
                    <a:pt x="1947" y="204"/>
                    <a:pt x="2016" y="204"/>
                    <a:pt x="2131" y="227"/>
                  </a:cubicBezTo>
                  <a:cubicBezTo>
                    <a:pt x="2154" y="204"/>
                    <a:pt x="1764" y="204"/>
                    <a:pt x="1856" y="181"/>
                  </a:cubicBezTo>
                  <a:lnTo>
                    <a:pt x="1856" y="181"/>
                  </a:lnTo>
                  <a:cubicBezTo>
                    <a:pt x="1970" y="204"/>
                    <a:pt x="2085" y="204"/>
                    <a:pt x="2200" y="204"/>
                  </a:cubicBezTo>
                  <a:cubicBezTo>
                    <a:pt x="2177" y="181"/>
                    <a:pt x="1810" y="158"/>
                    <a:pt x="1833" y="158"/>
                  </a:cubicBezTo>
                  <a:cubicBezTo>
                    <a:pt x="1840" y="155"/>
                    <a:pt x="1851" y="153"/>
                    <a:pt x="1866" y="153"/>
                  </a:cubicBezTo>
                  <a:cubicBezTo>
                    <a:pt x="1939" y="153"/>
                    <a:pt x="2091" y="186"/>
                    <a:pt x="2152" y="186"/>
                  </a:cubicBezTo>
                  <a:cubicBezTo>
                    <a:pt x="2164" y="186"/>
                    <a:pt x="2173" y="184"/>
                    <a:pt x="2177" y="181"/>
                  </a:cubicBezTo>
                  <a:cubicBezTo>
                    <a:pt x="2177" y="181"/>
                    <a:pt x="2111" y="168"/>
                    <a:pt x="2049" y="161"/>
                  </a:cubicBezTo>
                  <a:lnTo>
                    <a:pt x="2049" y="161"/>
                  </a:lnTo>
                  <a:cubicBezTo>
                    <a:pt x="2175" y="169"/>
                    <a:pt x="2274" y="173"/>
                    <a:pt x="2333" y="173"/>
                  </a:cubicBezTo>
                  <a:cubicBezTo>
                    <a:pt x="2429" y="173"/>
                    <a:pt x="2420" y="162"/>
                    <a:pt x="2245" y="135"/>
                  </a:cubicBezTo>
                  <a:cubicBezTo>
                    <a:pt x="2360" y="135"/>
                    <a:pt x="2497" y="158"/>
                    <a:pt x="2612" y="181"/>
                  </a:cubicBezTo>
                  <a:cubicBezTo>
                    <a:pt x="2566" y="158"/>
                    <a:pt x="2452" y="158"/>
                    <a:pt x="2406" y="135"/>
                  </a:cubicBezTo>
                  <a:lnTo>
                    <a:pt x="2406" y="135"/>
                  </a:lnTo>
                  <a:lnTo>
                    <a:pt x="2457" y="141"/>
                  </a:lnTo>
                  <a:lnTo>
                    <a:pt x="2457" y="141"/>
                  </a:lnTo>
                  <a:lnTo>
                    <a:pt x="2543" y="158"/>
                  </a:lnTo>
                  <a:cubicBezTo>
                    <a:pt x="2540" y="155"/>
                    <a:pt x="2536" y="152"/>
                    <a:pt x="2531" y="149"/>
                  </a:cubicBezTo>
                  <a:lnTo>
                    <a:pt x="2531" y="149"/>
                  </a:lnTo>
                  <a:lnTo>
                    <a:pt x="2551" y="151"/>
                  </a:lnTo>
                  <a:lnTo>
                    <a:pt x="2551" y="151"/>
                  </a:lnTo>
                  <a:cubicBezTo>
                    <a:pt x="2538" y="146"/>
                    <a:pt x="2525" y="143"/>
                    <a:pt x="2512" y="140"/>
                  </a:cubicBezTo>
                  <a:lnTo>
                    <a:pt x="2512" y="140"/>
                  </a:lnTo>
                  <a:cubicBezTo>
                    <a:pt x="2491" y="132"/>
                    <a:pt x="2466" y="127"/>
                    <a:pt x="2452" y="112"/>
                  </a:cubicBezTo>
                  <a:cubicBezTo>
                    <a:pt x="2291" y="89"/>
                    <a:pt x="2131" y="43"/>
                    <a:pt x="2039" y="21"/>
                  </a:cubicBezTo>
                  <a:cubicBezTo>
                    <a:pt x="1946" y="8"/>
                    <a:pt x="1846" y="1"/>
                    <a:pt x="1742" y="1"/>
                  </a:cubicBezTo>
                  <a:close/>
                </a:path>
              </a:pathLst>
            </a:custGeom>
            <a:solidFill>
              <a:srgbClr val="2020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4" name="Google Shape;2724;p66"/>
            <p:cNvSpPr/>
            <p:nvPr/>
          </p:nvSpPr>
          <p:spPr>
            <a:xfrm>
              <a:off x="5135975" y="2776625"/>
              <a:ext cx="128325" cy="91325"/>
            </a:xfrm>
            <a:custGeom>
              <a:avLst/>
              <a:gdLst/>
              <a:ahLst/>
              <a:cxnLst/>
              <a:rect l="l" t="t" r="r" b="b"/>
              <a:pathLst>
                <a:path w="5133" h="3653" extrusionOk="0">
                  <a:moveTo>
                    <a:pt x="2971" y="0"/>
                  </a:moveTo>
                  <a:cubicBezTo>
                    <a:pt x="2690" y="0"/>
                    <a:pt x="2347" y="62"/>
                    <a:pt x="2109" y="142"/>
                  </a:cubicBezTo>
                  <a:cubicBezTo>
                    <a:pt x="2131" y="142"/>
                    <a:pt x="1971" y="234"/>
                    <a:pt x="1834" y="302"/>
                  </a:cubicBezTo>
                  <a:cubicBezTo>
                    <a:pt x="1719" y="394"/>
                    <a:pt x="1605" y="463"/>
                    <a:pt x="1673" y="463"/>
                  </a:cubicBezTo>
                  <a:cubicBezTo>
                    <a:pt x="1490" y="554"/>
                    <a:pt x="1261" y="715"/>
                    <a:pt x="1261" y="738"/>
                  </a:cubicBezTo>
                  <a:cubicBezTo>
                    <a:pt x="1284" y="784"/>
                    <a:pt x="1238" y="829"/>
                    <a:pt x="1192" y="921"/>
                  </a:cubicBezTo>
                  <a:cubicBezTo>
                    <a:pt x="1146" y="990"/>
                    <a:pt x="1055" y="1127"/>
                    <a:pt x="963" y="1333"/>
                  </a:cubicBezTo>
                  <a:cubicBezTo>
                    <a:pt x="940" y="1379"/>
                    <a:pt x="940" y="1425"/>
                    <a:pt x="917" y="1471"/>
                  </a:cubicBezTo>
                  <a:cubicBezTo>
                    <a:pt x="894" y="1517"/>
                    <a:pt x="894" y="1562"/>
                    <a:pt x="871" y="1608"/>
                  </a:cubicBezTo>
                  <a:cubicBezTo>
                    <a:pt x="871" y="1700"/>
                    <a:pt x="871" y="1792"/>
                    <a:pt x="871" y="1815"/>
                  </a:cubicBezTo>
                  <a:cubicBezTo>
                    <a:pt x="871" y="1826"/>
                    <a:pt x="872" y="1831"/>
                    <a:pt x="873" y="1831"/>
                  </a:cubicBezTo>
                  <a:cubicBezTo>
                    <a:pt x="881" y="1831"/>
                    <a:pt x="906" y="1675"/>
                    <a:pt x="914" y="1675"/>
                  </a:cubicBezTo>
                  <a:cubicBezTo>
                    <a:pt x="916" y="1675"/>
                    <a:pt x="917" y="1682"/>
                    <a:pt x="917" y="1700"/>
                  </a:cubicBezTo>
                  <a:cubicBezTo>
                    <a:pt x="940" y="1379"/>
                    <a:pt x="1123" y="1104"/>
                    <a:pt x="1375" y="898"/>
                  </a:cubicBezTo>
                  <a:cubicBezTo>
                    <a:pt x="1605" y="669"/>
                    <a:pt x="1925" y="509"/>
                    <a:pt x="2246" y="417"/>
                  </a:cubicBezTo>
                  <a:cubicBezTo>
                    <a:pt x="2406" y="371"/>
                    <a:pt x="2590" y="348"/>
                    <a:pt x="2750" y="325"/>
                  </a:cubicBezTo>
                  <a:cubicBezTo>
                    <a:pt x="2842" y="302"/>
                    <a:pt x="2910" y="302"/>
                    <a:pt x="3002" y="302"/>
                  </a:cubicBezTo>
                  <a:lnTo>
                    <a:pt x="3117" y="302"/>
                  </a:lnTo>
                  <a:lnTo>
                    <a:pt x="3208" y="325"/>
                  </a:lnTo>
                  <a:cubicBezTo>
                    <a:pt x="3552" y="440"/>
                    <a:pt x="3873" y="600"/>
                    <a:pt x="4148" y="806"/>
                  </a:cubicBezTo>
                  <a:cubicBezTo>
                    <a:pt x="4239" y="852"/>
                    <a:pt x="4491" y="1036"/>
                    <a:pt x="4652" y="1333"/>
                  </a:cubicBezTo>
                  <a:cubicBezTo>
                    <a:pt x="4789" y="1654"/>
                    <a:pt x="4720" y="2089"/>
                    <a:pt x="4377" y="2456"/>
                  </a:cubicBezTo>
                  <a:cubicBezTo>
                    <a:pt x="4056" y="2800"/>
                    <a:pt x="3598" y="3052"/>
                    <a:pt x="3185" y="3143"/>
                  </a:cubicBezTo>
                  <a:cubicBezTo>
                    <a:pt x="2945" y="3194"/>
                    <a:pt x="2725" y="3210"/>
                    <a:pt x="2542" y="3210"/>
                  </a:cubicBezTo>
                  <a:cubicBezTo>
                    <a:pt x="2394" y="3210"/>
                    <a:pt x="2270" y="3199"/>
                    <a:pt x="2177" y="3189"/>
                  </a:cubicBezTo>
                  <a:lnTo>
                    <a:pt x="2109" y="3189"/>
                  </a:lnTo>
                  <a:cubicBezTo>
                    <a:pt x="1650" y="3120"/>
                    <a:pt x="1146" y="2891"/>
                    <a:pt x="871" y="2639"/>
                  </a:cubicBezTo>
                  <a:cubicBezTo>
                    <a:pt x="734" y="2525"/>
                    <a:pt x="596" y="2410"/>
                    <a:pt x="528" y="2250"/>
                  </a:cubicBezTo>
                  <a:lnTo>
                    <a:pt x="528" y="2250"/>
                  </a:lnTo>
                  <a:cubicBezTo>
                    <a:pt x="551" y="2319"/>
                    <a:pt x="573" y="2410"/>
                    <a:pt x="619" y="2456"/>
                  </a:cubicBezTo>
                  <a:cubicBezTo>
                    <a:pt x="551" y="2387"/>
                    <a:pt x="528" y="2296"/>
                    <a:pt x="482" y="2227"/>
                  </a:cubicBezTo>
                  <a:cubicBezTo>
                    <a:pt x="436" y="2158"/>
                    <a:pt x="413" y="2112"/>
                    <a:pt x="390" y="2067"/>
                  </a:cubicBezTo>
                  <a:cubicBezTo>
                    <a:pt x="345" y="1922"/>
                    <a:pt x="321" y="1870"/>
                    <a:pt x="310" y="1870"/>
                  </a:cubicBezTo>
                  <a:lnTo>
                    <a:pt x="310" y="1870"/>
                  </a:lnTo>
                  <a:cubicBezTo>
                    <a:pt x="294" y="1870"/>
                    <a:pt x="308" y="1992"/>
                    <a:pt x="321" y="2089"/>
                  </a:cubicBezTo>
                  <a:cubicBezTo>
                    <a:pt x="331" y="2137"/>
                    <a:pt x="321" y="2141"/>
                    <a:pt x="310" y="2141"/>
                  </a:cubicBezTo>
                  <a:cubicBezTo>
                    <a:pt x="308" y="2141"/>
                    <a:pt x="306" y="2141"/>
                    <a:pt x="304" y="2141"/>
                  </a:cubicBezTo>
                  <a:cubicBezTo>
                    <a:pt x="293" y="2141"/>
                    <a:pt x="287" y="2147"/>
                    <a:pt x="321" y="2227"/>
                  </a:cubicBezTo>
                  <a:cubicBezTo>
                    <a:pt x="253" y="2112"/>
                    <a:pt x="253" y="2044"/>
                    <a:pt x="207" y="1929"/>
                  </a:cubicBezTo>
                  <a:lnTo>
                    <a:pt x="207" y="1929"/>
                  </a:lnTo>
                  <a:cubicBezTo>
                    <a:pt x="207" y="1929"/>
                    <a:pt x="230" y="2021"/>
                    <a:pt x="253" y="2112"/>
                  </a:cubicBezTo>
                  <a:cubicBezTo>
                    <a:pt x="271" y="2184"/>
                    <a:pt x="316" y="2241"/>
                    <a:pt x="314" y="2241"/>
                  </a:cubicBezTo>
                  <a:cubicBezTo>
                    <a:pt x="313" y="2241"/>
                    <a:pt x="309" y="2237"/>
                    <a:pt x="299" y="2227"/>
                  </a:cubicBezTo>
                  <a:cubicBezTo>
                    <a:pt x="230" y="2112"/>
                    <a:pt x="207" y="1975"/>
                    <a:pt x="161" y="1837"/>
                  </a:cubicBezTo>
                  <a:lnTo>
                    <a:pt x="161" y="1837"/>
                  </a:lnTo>
                  <a:cubicBezTo>
                    <a:pt x="161" y="1860"/>
                    <a:pt x="184" y="1975"/>
                    <a:pt x="230" y="2089"/>
                  </a:cubicBezTo>
                  <a:cubicBezTo>
                    <a:pt x="253" y="2204"/>
                    <a:pt x="299" y="2273"/>
                    <a:pt x="276" y="2273"/>
                  </a:cubicBezTo>
                  <a:cubicBezTo>
                    <a:pt x="230" y="2227"/>
                    <a:pt x="184" y="1906"/>
                    <a:pt x="161" y="1883"/>
                  </a:cubicBezTo>
                  <a:lnTo>
                    <a:pt x="161" y="1883"/>
                  </a:lnTo>
                  <a:cubicBezTo>
                    <a:pt x="138" y="1883"/>
                    <a:pt x="184" y="2021"/>
                    <a:pt x="207" y="2089"/>
                  </a:cubicBezTo>
                  <a:cubicBezTo>
                    <a:pt x="161" y="1998"/>
                    <a:pt x="138" y="1906"/>
                    <a:pt x="115" y="1815"/>
                  </a:cubicBezTo>
                  <a:cubicBezTo>
                    <a:pt x="92" y="1746"/>
                    <a:pt x="92" y="1700"/>
                    <a:pt x="92" y="1677"/>
                  </a:cubicBezTo>
                  <a:cubicBezTo>
                    <a:pt x="86" y="1657"/>
                    <a:pt x="79" y="1647"/>
                    <a:pt x="73" y="1647"/>
                  </a:cubicBezTo>
                  <a:cubicBezTo>
                    <a:pt x="60" y="1647"/>
                    <a:pt x="53" y="1708"/>
                    <a:pt x="69" y="1837"/>
                  </a:cubicBezTo>
                  <a:cubicBezTo>
                    <a:pt x="58" y="1769"/>
                    <a:pt x="52" y="1688"/>
                    <a:pt x="47" y="1608"/>
                  </a:cubicBezTo>
                  <a:lnTo>
                    <a:pt x="47" y="1608"/>
                  </a:lnTo>
                  <a:cubicBezTo>
                    <a:pt x="47" y="1616"/>
                    <a:pt x="47" y="1624"/>
                    <a:pt x="47" y="1631"/>
                  </a:cubicBezTo>
                  <a:lnTo>
                    <a:pt x="24" y="1379"/>
                  </a:lnTo>
                  <a:lnTo>
                    <a:pt x="24" y="1379"/>
                  </a:lnTo>
                  <a:cubicBezTo>
                    <a:pt x="35" y="1448"/>
                    <a:pt x="41" y="1528"/>
                    <a:pt x="47" y="1608"/>
                  </a:cubicBezTo>
                  <a:lnTo>
                    <a:pt x="47" y="1608"/>
                  </a:lnTo>
                  <a:cubicBezTo>
                    <a:pt x="46" y="1539"/>
                    <a:pt x="44" y="1441"/>
                    <a:pt x="24" y="1379"/>
                  </a:cubicBezTo>
                  <a:lnTo>
                    <a:pt x="24" y="1379"/>
                  </a:lnTo>
                  <a:cubicBezTo>
                    <a:pt x="24" y="1379"/>
                    <a:pt x="24" y="1379"/>
                    <a:pt x="24" y="1379"/>
                  </a:cubicBezTo>
                  <a:lnTo>
                    <a:pt x="24" y="1425"/>
                  </a:lnTo>
                  <a:cubicBezTo>
                    <a:pt x="24" y="1433"/>
                    <a:pt x="24" y="1440"/>
                    <a:pt x="24" y="1448"/>
                  </a:cubicBezTo>
                  <a:cubicBezTo>
                    <a:pt x="24" y="1494"/>
                    <a:pt x="1" y="1540"/>
                    <a:pt x="1" y="1585"/>
                  </a:cubicBezTo>
                  <a:cubicBezTo>
                    <a:pt x="1" y="1700"/>
                    <a:pt x="1" y="1792"/>
                    <a:pt x="24" y="1883"/>
                  </a:cubicBezTo>
                  <a:cubicBezTo>
                    <a:pt x="24" y="1952"/>
                    <a:pt x="47" y="2044"/>
                    <a:pt x="69" y="2089"/>
                  </a:cubicBezTo>
                  <a:cubicBezTo>
                    <a:pt x="207" y="2502"/>
                    <a:pt x="459" y="2891"/>
                    <a:pt x="826" y="3143"/>
                  </a:cubicBezTo>
                  <a:cubicBezTo>
                    <a:pt x="1192" y="3395"/>
                    <a:pt x="1605" y="3533"/>
                    <a:pt x="2017" y="3624"/>
                  </a:cubicBezTo>
                  <a:cubicBezTo>
                    <a:pt x="2017" y="3602"/>
                    <a:pt x="1971" y="3602"/>
                    <a:pt x="2040" y="3602"/>
                  </a:cubicBezTo>
                  <a:cubicBezTo>
                    <a:pt x="2236" y="3602"/>
                    <a:pt x="2399" y="3652"/>
                    <a:pt x="2571" y="3652"/>
                  </a:cubicBezTo>
                  <a:cubicBezTo>
                    <a:pt x="2600" y="3652"/>
                    <a:pt x="2629" y="3651"/>
                    <a:pt x="2658" y="3647"/>
                  </a:cubicBezTo>
                  <a:lnTo>
                    <a:pt x="2681" y="3624"/>
                  </a:lnTo>
                  <a:cubicBezTo>
                    <a:pt x="2842" y="3624"/>
                    <a:pt x="3025" y="3602"/>
                    <a:pt x="3208" y="3579"/>
                  </a:cubicBezTo>
                  <a:cubicBezTo>
                    <a:pt x="3369" y="3533"/>
                    <a:pt x="3529" y="3487"/>
                    <a:pt x="3689" y="3418"/>
                  </a:cubicBezTo>
                  <a:cubicBezTo>
                    <a:pt x="3850" y="3350"/>
                    <a:pt x="4010" y="3304"/>
                    <a:pt x="4148" y="3189"/>
                  </a:cubicBezTo>
                  <a:cubicBezTo>
                    <a:pt x="4125" y="3189"/>
                    <a:pt x="4125" y="3189"/>
                    <a:pt x="4148" y="3166"/>
                  </a:cubicBezTo>
                  <a:cubicBezTo>
                    <a:pt x="4216" y="3120"/>
                    <a:pt x="4285" y="3098"/>
                    <a:pt x="4354" y="3029"/>
                  </a:cubicBezTo>
                  <a:cubicBezTo>
                    <a:pt x="4423" y="2983"/>
                    <a:pt x="4491" y="2914"/>
                    <a:pt x="4560" y="2846"/>
                  </a:cubicBezTo>
                  <a:lnTo>
                    <a:pt x="4629" y="2777"/>
                  </a:lnTo>
                  <a:cubicBezTo>
                    <a:pt x="4652" y="2754"/>
                    <a:pt x="4652" y="2754"/>
                    <a:pt x="4652" y="2754"/>
                  </a:cubicBezTo>
                  <a:cubicBezTo>
                    <a:pt x="4720" y="2685"/>
                    <a:pt x="4766" y="2616"/>
                    <a:pt x="4812" y="2548"/>
                  </a:cubicBezTo>
                  <a:cubicBezTo>
                    <a:pt x="4950" y="2364"/>
                    <a:pt x="5064" y="2112"/>
                    <a:pt x="5110" y="1860"/>
                  </a:cubicBezTo>
                  <a:cubicBezTo>
                    <a:pt x="5133" y="1585"/>
                    <a:pt x="5064" y="1310"/>
                    <a:pt x="4927" y="1081"/>
                  </a:cubicBezTo>
                  <a:cubicBezTo>
                    <a:pt x="4652" y="646"/>
                    <a:pt x="4193" y="371"/>
                    <a:pt x="3735" y="165"/>
                  </a:cubicBezTo>
                  <a:cubicBezTo>
                    <a:pt x="3529" y="96"/>
                    <a:pt x="3323" y="27"/>
                    <a:pt x="3094" y="5"/>
                  </a:cubicBezTo>
                  <a:cubicBezTo>
                    <a:pt x="3055" y="2"/>
                    <a:pt x="3013" y="0"/>
                    <a:pt x="2971" y="0"/>
                  </a:cubicBezTo>
                  <a:close/>
                </a:path>
              </a:pathLst>
            </a:custGeom>
            <a:solidFill>
              <a:srgbClr val="2020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5" name="Google Shape;2725;p66"/>
            <p:cNvSpPr/>
            <p:nvPr/>
          </p:nvSpPr>
          <p:spPr>
            <a:xfrm>
              <a:off x="5207075" y="2701500"/>
              <a:ext cx="117950" cy="110350"/>
            </a:xfrm>
            <a:custGeom>
              <a:avLst/>
              <a:gdLst/>
              <a:ahLst/>
              <a:cxnLst/>
              <a:rect l="l" t="t" r="r" b="b"/>
              <a:pathLst>
                <a:path w="4718" h="4414" extrusionOk="0">
                  <a:moveTo>
                    <a:pt x="166" y="1933"/>
                  </a:moveTo>
                  <a:lnTo>
                    <a:pt x="166" y="1933"/>
                  </a:lnTo>
                  <a:cubicBezTo>
                    <a:pt x="163" y="1940"/>
                    <a:pt x="161" y="1948"/>
                    <a:pt x="158" y="1956"/>
                  </a:cubicBezTo>
                  <a:cubicBezTo>
                    <a:pt x="158" y="1965"/>
                    <a:pt x="158" y="1976"/>
                    <a:pt x="157" y="1986"/>
                  </a:cubicBezTo>
                  <a:lnTo>
                    <a:pt x="157" y="1986"/>
                  </a:lnTo>
                  <a:cubicBezTo>
                    <a:pt x="160" y="1969"/>
                    <a:pt x="163" y="1951"/>
                    <a:pt x="166" y="1933"/>
                  </a:cubicBezTo>
                  <a:close/>
                  <a:moveTo>
                    <a:pt x="226" y="1860"/>
                  </a:moveTo>
                  <a:cubicBezTo>
                    <a:pt x="226" y="1860"/>
                    <a:pt x="227" y="1861"/>
                    <a:pt x="227" y="1864"/>
                  </a:cubicBezTo>
                  <a:cubicBezTo>
                    <a:pt x="227" y="1898"/>
                    <a:pt x="177" y="2019"/>
                    <a:pt x="160" y="2090"/>
                  </a:cubicBezTo>
                  <a:lnTo>
                    <a:pt x="160" y="2090"/>
                  </a:lnTo>
                  <a:cubicBezTo>
                    <a:pt x="165" y="2063"/>
                    <a:pt x="171" y="2032"/>
                    <a:pt x="181" y="2001"/>
                  </a:cubicBezTo>
                  <a:cubicBezTo>
                    <a:pt x="201" y="1922"/>
                    <a:pt x="221" y="1860"/>
                    <a:pt x="226" y="1860"/>
                  </a:cubicBezTo>
                  <a:close/>
                  <a:moveTo>
                    <a:pt x="157" y="1986"/>
                  </a:moveTo>
                  <a:cubicBezTo>
                    <a:pt x="151" y="2018"/>
                    <a:pt x="146" y="2051"/>
                    <a:pt x="135" y="2093"/>
                  </a:cubicBezTo>
                  <a:cubicBezTo>
                    <a:pt x="135" y="2096"/>
                    <a:pt x="135" y="2097"/>
                    <a:pt x="136" y="2097"/>
                  </a:cubicBezTo>
                  <a:cubicBezTo>
                    <a:pt x="139" y="2097"/>
                    <a:pt x="153" y="2041"/>
                    <a:pt x="157" y="1986"/>
                  </a:cubicBezTo>
                  <a:close/>
                  <a:moveTo>
                    <a:pt x="204" y="2460"/>
                  </a:moveTo>
                  <a:lnTo>
                    <a:pt x="204" y="2460"/>
                  </a:lnTo>
                  <a:cubicBezTo>
                    <a:pt x="204" y="2460"/>
                    <a:pt x="204" y="2460"/>
                    <a:pt x="204" y="2460"/>
                  </a:cubicBezTo>
                  <a:cubicBezTo>
                    <a:pt x="204" y="2477"/>
                    <a:pt x="204" y="2493"/>
                    <a:pt x="204" y="2505"/>
                  </a:cubicBezTo>
                  <a:cubicBezTo>
                    <a:pt x="204" y="2491"/>
                    <a:pt x="204" y="2476"/>
                    <a:pt x="204" y="2460"/>
                  </a:cubicBezTo>
                  <a:close/>
                  <a:moveTo>
                    <a:pt x="2278" y="1"/>
                  </a:moveTo>
                  <a:cubicBezTo>
                    <a:pt x="2155" y="1"/>
                    <a:pt x="2036" y="11"/>
                    <a:pt x="1922" y="31"/>
                  </a:cubicBezTo>
                  <a:cubicBezTo>
                    <a:pt x="1533" y="100"/>
                    <a:pt x="1258" y="260"/>
                    <a:pt x="1097" y="352"/>
                  </a:cubicBezTo>
                  <a:lnTo>
                    <a:pt x="1029" y="375"/>
                  </a:lnTo>
                  <a:cubicBezTo>
                    <a:pt x="685" y="604"/>
                    <a:pt x="341" y="970"/>
                    <a:pt x="204" y="1291"/>
                  </a:cubicBezTo>
                  <a:cubicBezTo>
                    <a:pt x="158" y="1360"/>
                    <a:pt x="135" y="1429"/>
                    <a:pt x="112" y="1497"/>
                  </a:cubicBezTo>
                  <a:cubicBezTo>
                    <a:pt x="89" y="1589"/>
                    <a:pt x="66" y="1658"/>
                    <a:pt x="44" y="1726"/>
                  </a:cubicBezTo>
                  <a:cubicBezTo>
                    <a:pt x="66" y="1658"/>
                    <a:pt x="112" y="1612"/>
                    <a:pt x="135" y="1566"/>
                  </a:cubicBezTo>
                  <a:lnTo>
                    <a:pt x="135" y="1566"/>
                  </a:lnTo>
                  <a:cubicBezTo>
                    <a:pt x="66" y="1704"/>
                    <a:pt x="44" y="1864"/>
                    <a:pt x="21" y="1910"/>
                  </a:cubicBezTo>
                  <a:cubicBezTo>
                    <a:pt x="1" y="2058"/>
                    <a:pt x="2" y="2108"/>
                    <a:pt x="16" y="2108"/>
                  </a:cubicBezTo>
                  <a:cubicBezTo>
                    <a:pt x="34" y="2108"/>
                    <a:pt x="73" y="2021"/>
                    <a:pt x="112" y="1956"/>
                  </a:cubicBezTo>
                  <a:cubicBezTo>
                    <a:pt x="120" y="1923"/>
                    <a:pt x="126" y="1916"/>
                    <a:pt x="131" y="1916"/>
                  </a:cubicBezTo>
                  <a:cubicBezTo>
                    <a:pt x="135" y="1916"/>
                    <a:pt x="138" y="1919"/>
                    <a:pt x="143" y="1919"/>
                  </a:cubicBezTo>
                  <a:cubicBezTo>
                    <a:pt x="151" y="1919"/>
                    <a:pt x="162" y="1911"/>
                    <a:pt x="181" y="1864"/>
                  </a:cubicBezTo>
                  <a:lnTo>
                    <a:pt x="181" y="1864"/>
                  </a:lnTo>
                  <a:cubicBezTo>
                    <a:pt x="175" y="1890"/>
                    <a:pt x="170" y="1912"/>
                    <a:pt x="166" y="1933"/>
                  </a:cubicBezTo>
                  <a:lnTo>
                    <a:pt x="166" y="1933"/>
                  </a:lnTo>
                  <a:cubicBezTo>
                    <a:pt x="180" y="1895"/>
                    <a:pt x="192" y="1868"/>
                    <a:pt x="199" y="1868"/>
                  </a:cubicBezTo>
                  <a:cubicBezTo>
                    <a:pt x="202" y="1868"/>
                    <a:pt x="204" y="1874"/>
                    <a:pt x="204" y="1887"/>
                  </a:cubicBezTo>
                  <a:cubicBezTo>
                    <a:pt x="158" y="1956"/>
                    <a:pt x="158" y="2070"/>
                    <a:pt x="135" y="2162"/>
                  </a:cubicBezTo>
                  <a:cubicBezTo>
                    <a:pt x="145" y="2152"/>
                    <a:pt x="151" y="2133"/>
                    <a:pt x="156" y="2110"/>
                  </a:cubicBezTo>
                  <a:lnTo>
                    <a:pt x="156" y="2110"/>
                  </a:lnTo>
                  <a:cubicBezTo>
                    <a:pt x="154" y="2124"/>
                    <a:pt x="154" y="2135"/>
                    <a:pt x="158" y="2139"/>
                  </a:cubicBezTo>
                  <a:cubicBezTo>
                    <a:pt x="181" y="2139"/>
                    <a:pt x="181" y="2047"/>
                    <a:pt x="204" y="2001"/>
                  </a:cubicBezTo>
                  <a:lnTo>
                    <a:pt x="204" y="2001"/>
                  </a:lnTo>
                  <a:cubicBezTo>
                    <a:pt x="175" y="2192"/>
                    <a:pt x="173" y="2326"/>
                    <a:pt x="188" y="2326"/>
                  </a:cubicBezTo>
                  <a:cubicBezTo>
                    <a:pt x="195" y="2326"/>
                    <a:pt x="204" y="2302"/>
                    <a:pt x="215" y="2248"/>
                  </a:cubicBezTo>
                  <a:lnTo>
                    <a:pt x="215" y="2248"/>
                  </a:lnTo>
                  <a:cubicBezTo>
                    <a:pt x="206" y="2316"/>
                    <a:pt x="204" y="2394"/>
                    <a:pt x="204" y="2460"/>
                  </a:cubicBezTo>
                  <a:lnTo>
                    <a:pt x="204" y="2460"/>
                  </a:lnTo>
                  <a:cubicBezTo>
                    <a:pt x="227" y="2437"/>
                    <a:pt x="227" y="2391"/>
                    <a:pt x="227" y="2345"/>
                  </a:cubicBezTo>
                  <a:lnTo>
                    <a:pt x="227" y="2460"/>
                  </a:lnTo>
                  <a:cubicBezTo>
                    <a:pt x="227" y="2437"/>
                    <a:pt x="227" y="2391"/>
                    <a:pt x="250" y="2368"/>
                  </a:cubicBezTo>
                  <a:cubicBezTo>
                    <a:pt x="250" y="2231"/>
                    <a:pt x="318" y="2116"/>
                    <a:pt x="318" y="2070"/>
                  </a:cubicBezTo>
                  <a:cubicBezTo>
                    <a:pt x="456" y="1520"/>
                    <a:pt x="800" y="1062"/>
                    <a:pt x="1258" y="764"/>
                  </a:cubicBezTo>
                  <a:cubicBezTo>
                    <a:pt x="1258" y="764"/>
                    <a:pt x="1212" y="764"/>
                    <a:pt x="1258" y="741"/>
                  </a:cubicBezTo>
                  <a:cubicBezTo>
                    <a:pt x="1372" y="650"/>
                    <a:pt x="1487" y="627"/>
                    <a:pt x="1624" y="558"/>
                  </a:cubicBezTo>
                  <a:cubicBezTo>
                    <a:pt x="1716" y="512"/>
                    <a:pt x="1831" y="489"/>
                    <a:pt x="1945" y="489"/>
                  </a:cubicBezTo>
                  <a:cubicBezTo>
                    <a:pt x="2060" y="443"/>
                    <a:pt x="2151" y="443"/>
                    <a:pt x="2266" y="443"/>
                  </a:cubicBezTo>
                  <a:cubicBezTo>
                    <a:pt x="2358" y="443"/>
                    <a:pt x="2472" y="443"/>
                    <a:pt x="2564" y="466"/>
                  </a:cubicBezTo>
                  <a:cubicBezTo>
                    <a:pt x="2564" y="443"/>
                    <a:pt x="2564" y="443"/>
                    <a:pt x="2587" y="443"/>
                  </a:cubicBezTo>
                  <a:cubicBezTo>
                    <a:pt x="2678" y="466"/>
                    <a:pt x="2793" y="489"/>
                    <a:pt x="2907" y="535"/>
                  </a:cubicBezTo>
                  <a:lnTo>
                    <a:pt x="2953" y="558"/>
                  </a:lnTo>
                  <a:lnTo>
                    <a:pt x="2976" y="558"/>
                  </a:lnTo>
                  <a:cubicBezTo>
                    <a:pt x="3045" y="581"/>
                    <a:pt x="3068" y="604"/>
                    <a:pt x="3114" y="627"/>
                  </a:cubicBezTo>
                  <a:cubicBezTo>
                    <a:pt x="3389" y="764"/>
                    <a:pt x="3618" y="993"/>
                    <a:pt x="3824" y="1268"/>
                  </a:cubicBezTo>
                  <a:cubicBezTo>
                    <a:pt x="4030" y="1543"/>
                    <a:pt x="4190" y="1864"/>
                    <a:pt x="4305" y="2208"/>
                  </a:cubicBezTo>
                  <a:cubicBezTo>
                    <a:pt x="4351" y="2368"/>
                    <a:pt x="4420" y="2505"/>
                    <a:pt x="4397" y="2643"/>
                  </a:cubicBezTo>
                  <a:cubicBezTo>
                    <a:pt x="4374" y="2872"/>
                    <a:pt x="4259" y="3147"/>
                    <a:pt x="4145" y="3307"/>
                  </a:cubicBezTo>
                  <a:cubicBezTo>
                    <a:pt x="4168" y="3307"/>
                    <a:pt x="4122" y="3422"/>
                    <a:pt x="4053" y="3514"/>
                  </a:cubicBezTo>
                  <a:cubicBezTo>
                    <a:pt x="3991" y="3616"/>
                    <a:pt x="3930" y="3700"/>
                    <a:pt x="3967" y="3700"/>
                  </a:cubicBezTo>
                  <a:cubicBezTo>
                    <a:pt x="3971" y="3700"/>
                    <a:pt x="3977" y="3699"/>
                    <a:pt x="3984" y="3697"/>
                  </a:cubicBezTo>
                  <a:lnTo>
                    <a:pt x="3984" y="3697"/>
                  </a:lnTo>
                  <a:cubicBezTo>
                    <a:pt x="3870" y="3789"/>
                    <a:pt x="3664" y="3926"/>
                    <a:pt x="3664" y="3926"/>
                  </a:cubicBezTo>
                  <a:cubicBezTo>
                    <a:pt x="3641" y="3995"/>
                    <a:pt x="3572" y="4109"/>
                    <a:pt x="3182" y="4270"/>
                  </a:cubicBezTo>
                  <a:cubicBezTo>
                    <a:pt x="3045" y="4338"/>
                    <a:pt x="2793" y="4384"/>
                    <a:pt x="2747" y="4407"/>
                  </a:cubicBezTo>
                  <a:cubicBezTo>
                    <a:pt x="2728" y="4412"/>
                    <a:pt x="2726" y="4414"/>
                    <a:pt x="2734" y="4414"/>
                  </a:cubicBezTo>
                  <a:cubicBezTo>
                    <a:pt x="2756" y="4414"/>
                    <a:pt x="2853" y="4400"/>
                    <a:pt x="2875" y="4400"/>
                  </a:cubicBezTo>
                  <a:cubicBezTo>
                    <a:pt x="2883" y="4400"/>
                    <a:pt x="2881" y="4402"/>
                    <a:pt x="2862" y="4407"/>
                  </a:cubicBezTo>
                  <a:cubicBezTo>
                    <a:pt x="3159" y="4361"/>
                    <a:pt x="3457" y="4247"/>
                    <a:pt x="3732" y="4086"/>
                  </a:cubicBezTo>
                  <a:cubicBezTo>
                    <a:pt x="4007" y="3949"/>
                    <a:pt x="4259" y="3720"/>
                    <a:pt x="4420" y="3445"/>
                  </a:cubicBezTo>
                  <a:cubicBezTo>
                    <a:pt x="4511" y="3307"/>
                    <a:pt x="4580" y="3147"/>
                    <a:pt x="4626" y="2987"/>
                  </a:cubicBezTo>
                  <a:cubicBezTo>
                    <a:pt x="4649" y="2918"/>
                    <a:pt x="4672" y="2849"/>
                    <a:pt x="4672" y="2757"/>
                  </a:cubicBezTo>
                  <a:cubicBezTo>
                    <a:pt x="4672" y="2666"/>
                    <a:pt x="4717" y="2620"/>
                    <a:pt x="4695" y="2483"/>
                  </a:cubicBezTo>
                  <a:cubicBezTo>
                    <a:pt x="4649" y="2162"/>
                    <a:pt x="4557" y="1864"/>
                    <a:pt x="4443" y="1589"/>
                  </a:cubicBezTo>
                  <a:cubicBezTo>
                    <a:pt x="4397" y="1497"/>
                    <a:pt x="4282" y="1268"/>
                    <a:pt x="4076" y="993"/>
                  </a:cubicBezTo>
                  <a:cubicBezTo>
                    <a:pt x="3870" y="718"/>
                    <a:pt x="3595" y="398"/>
                    <a:pt x="3182" y="191"/>
                  </a:cubicBezTo>
                  <a:cubicBezTo>
                    <a:pt x="2890" y="62"/>
                    <a:pt x="2575" y="1"/>
                    <a:pt x="2278" y="1"/>
                  </a:cubicBezTo>
                  <a:close/>
                </a:path>
              </a:pathLst>
            </a:custGeom>
            <a:solidFill>
              <a:srgbClr val="2020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6" name="Google Shape;2726;p66"/>
            <p:cNvSpPr/>
            <p:nvPr/>
          </p:nvSpPr>
          <p:spPr>
            <a:xfrm>
              <a:off x="5177225" y="2624250"/>
              <a:ext cx="124875" cy="114700"/>
            </a:xfrm>
            <a:custGeom>
              <a:avLst/>
              <a:gdLst/>
              <a:ahLst/>
              <a:cxnLst/>
              <a:rect l="l" t="t" r="r" b="b"/>
              <a:pathLst>
                <a:path w="4995" h="4588" extrusionOk="0">
                  <a:moveTo>
                    <a:pt x="296" y="1068"/>
                  </a:moveTo>
                  <a:cubicBezTo>
                    <a:pt x="283" y="1078"/>
                    <a:pt x="270" y="1089"/>
                    <a:pt x="258" y="1098"/>
                  </a:cubicBezTo>
                  <a:lnTo>
                    <a:pt x="258" y="1098"/>
                  </a:lnTo>
                  <a:cubicBezTo>
                    <a:pt x="273" y="1088"/>
                    <a:pt x="285" y="1078"/>
                    <a:pt x="296" y="1068"/>
                  </a:cubicBezTo>
                  <a:close/>
                  <a:moveTo>
                    <a:pt x="434" y="1011"/>
                  </a:moveTo>
                  <a:cubicBezTo>
                    <a:pt x="435" y="1011"/>
                    <a:pt x="436" y="1012"/>
                    <a:pt x="436" y="1013"/>
                  </a:cubicBezTo>
                  <a:cubicBezTo>
                    <a:pt x="411" y="1038"/>
                    <a:pt x="344" y="1077"/>
                    <a:pt x="293" y="1114"/>
                  </a:cubicBezTo>
                  <a:lnTo>
                    <a:pt x="293" y="1114"/>
                  </a:lnTo>
                  <a:cubicBezTo>
                    <a:pt x="356" y="1065"/>
                    <a:pt x="421" y="1011"/>
                    <a:pt x="434" y="1011"/>
                  </a:cubicBezTo>
                  <a:close/>
                  <a:moveTo>
                    <a:pt x="258" y="1098"/>
                  </a:moveTo>
                  <a:lnTo>
                    <a:pt x="258" y="1098"/>
                  </a:lnTo>
                  <a:cubicBezTo>
                    <a:pt x="243" y="1108"/>
                    <a:pt x="227" y="1118"/>
                    <a:pt x="207" y="1128"/>
                  </a:cubicBezTo>
                  <a:cubicBezTo>
                    <a:pt x="207" y="1129"/>
                    <a:pt x="207" y="1130"/>
                    <a:pt x="208" y="1130"/>
                  </a:cubicBezTo>
                  <a:cubicBezTo>
                    <a:pt x="214" y="1130"/>
                    <a:pt x="234" y="1116"/>
                    <a:pt x="258" y="1098"/>
                  </a:cubicBezTo>
                  <a:close/>
                  <a:moveTo>
                    <a:pt x="59" y="1439"/>
                  </a:moveTo>
                  <a:lnTo>
                    <a:pt x="59" y="1439"/>
                  </a:lnTo>
                  <a:cubicBezTo>
                    <a:pt x="54" y="1442"/>
                    <a:pt x="50" y="1445"/>
                    <a:pt x="46" y="1449"/>
                  </a:cubicBezTo>
                  <a:lnTo>
                    <a:pt x="59" y="1439"/>
                  </a:lnTo>
                  <a:close/>
                  <a:moveTo>
                    <a:pt x="2441" y="1"/>
                  </a:moveTo>
                  <a:cubicBezTo>
                    <a:pt x="2148" y="1"/>
                    <a:pt x="1922" y="54"/>
                    <a:pt x="1765" y="74"/>
                  </a:cubicBezTo>
                  <a:lnTo>
                    <a:pt x="1719" y="97"/>
                  </a:lnTo>
                  <a:cubicBezTo>
                    <a:pt x="1352" y="166"/>
                    <a:pt x="940" y="372"/>
                    <a:pt x="688" y="532"/>
                  </a:cubicBezTo>
                  <a:cubicBezTo>
                    <a:pt x="573" y="624"/>
                    <a:pt x="459" y="715"/>
                    <a:pt x="344" y="807"/>
                  </a:cubicBezTo>
                  <a:cubicBezTo>
                    <a:pt x="413" y="784"/>
                    <a:pt x="459" y="738"/>
                    <a:pt x="527" y="715"/>
                  </a:cubicBezTo>
                  <a:lnTo>
                    <a:pt x="527" y="715"/>
                  </a:lnTo>
                  <a:cubicBezTo>
                    <a:pt x="390" y="807"/>
                    <a:pt x="275" y="899"/>
                    <a:pt x="252" y="922"/>
                  </a:cubicBezTo>
                  <a:cubicBezTo>
                    <a:pt x="138" y="1036"/>
                    <a:pt x="121" y="1070"/>
                    <a:pt x="144" y="1070"/>
                  </a:cubicBezTo>
                  <a:cubicBezTo>
                    <a:pt x="166" y="1070"/>
                    <a:pt x="229" y="1036"/>
                    <a:pt x="275" y="1013"/>
                  </a:cubicBezTo>
                  <a:cubicBezTo>
                    <a:pt x="295" y="1003"/>
                    <a:pt x="308" y="1000"/>
                    <a:pt x="316" y="1000"/>
                  </a:cubicBezTo>
                  <a:cubicBezTo>
                    <a:pt x="334" y="1000"/>
                    <a:pt x="330" y="1017"/>
                    <a:pt x="342" y="1017"/>
                  </a:cubicBezTo>
                  <a:cubicBezTo>
                    <a:pt x="348" y="1017"/>
                    <a:pt x="356" y="1014"/>
                    <a:pt x="370" y="1004"/>
                  </a:cubicBezTo>
                  <a:lnTo>
                    <a:pt x="370" y="1004"/>
                  </a:lnTo>
                  <a:cubicBezTo>
                    <a:pt x="342" y="1025"/>
                    <a:pt x="321" y="1047"/>
                    <a:pt x="296" y="1068"/>
                  </a:cubicBezTo>
                  <a:lnTo>
                    <a:pt x="296" y="1068"/>
                  </a:lnTo>
                  <a:cubicBezTo>
                    <a:pt x="340" y="1034"/>
                    <a:pt x="384" y="999"/>
                    <a:pt x="394" y="999"/>
                  </a:cubicBezTo>
                  <a:cubicBezTo>
                    <a:pt x="397" y="999"/>
                    <a:pt x="396" y="1003"/>
                    <a:pt x="390" y="1013"/>
                  </a:cubicBezTo>
                  <a:cubicBezTo>
                    <a:pt x="321" y="1059"/>
                    <a:pt x="252" y="1128"/>
                    <a:pt x="184" y="1197"/>
                  </a:cubicBezTo>
                  <a:cubicBezTo>
                    <a:pt x="197" y="1190"/>
                    <a:pt x="226" y="1168"/>
                    <a:pt x="259" y="1142"/>
                  </a:cubicBezTo>
                  <a:lnTo>
                    <a:pt x="259" y="1142"/>
                  </a:lnTo>
                  <a:cubicBezTo>
                    <a:pt x="238" y="1161"/>
                    <a:pt x="225" y="1178"/>
                    <a:pt x="228" y="1192"/>
                  </a:cubicBezTo>
                  <a:lnTo>
                    <a:pt x="228" y="1192"/>
                  </a:lnTo>
                  <a:cubicBezTo>
                    <a:pt x="143" y="1276"/>
                    <a:pt x="98" y="1336"/>
                    <a:pt x="118" y="1336"/>
                  </a:cubicBezTo>
                  <a:cubicBezTo>
                    <a:pt x="127" y="1336"/>
                    <a:pt x="148" y="1325"/>
                    <a:pt x="183" y="1300"/>
                  </a:cubicBezTo>
                  <a:lnTo>
                    <a:pt x="183" y="1300"/>
                  </a:lnTo>
                  <a:cubicBezTo>
                    <a:pt x="123" y="1349"/>
                    <a:pt x="54" y="1417"/>
                    <a:pt x="0" y="1471"/>
                  </a:cubicBezTo>
                  <a:cubicBezTo>
                    <a:pt x="23" y="1449"/>
                    <a:pt x="92" y="1380"/>
                    <a:pt x="138" y="1357"/>
                  </a:cubicBezTo>
                  <a:lnTo>
                    <a:pt x="138" y="1357"/>
                  </a:lnTo>
                  <a:lnTo>
                    <a:pt x="46" y="1449"/>
                  </a:lnTo>
                  <a:cubicBezTo>
                    <a:pt x="69" y="1426"/>
                    <a:pt x="92" y="1403"/>
                    <a:pt x="138" y="1380"/>
                  </a:cubicBezTo>
                  <a:lnTo>
                    <a:pt x="138" y="1380"/>
                  </a:lnTo>
                  <a:lnTo>
                    <a:pt x="59" y="1439"/>
                  </a:lnTo>
                  <a:lnTo>
                    <a:pt x="59" y="1439"/>
                  </a:lnTo>
                  <a:cubicBezTo>
                    <a:pt x="83" y="1425"/>
                    <a:pt x="119" y="1422"/>
                    <a:pt x="138" y="1403"/>
                  </a:cubicBezTo>
                  <a:cubicBezTo>
                    <a:pt x="229" y="1334"/>
                    <a:pt x="344" y="1265"/>
                    <a:pt x="390" y="1219"/>
                  </a:cubicBezTo>
                  <a:cubicBezTo>
                    <a:pt x="825" y="899"/>
                    <a:pt x="1306" y="647"/>
                    <a:pt x="1810" y="532"/>
                  </a:cubicBezTo>
                  <a:cubicBezTo>
                    <a:pt x="1810" y="509"/>
                    <a:pt x="1765" y="509"/>
                    <a:pt x="1810" y="486"/>
                  </a:cubicBezTo>
                  <a:cubicBezTo>
                    <a:pt x="1948" y="463"/>
                    <a:pt x="2062" y="463"/>
                    <a:pt x="2200" y="440"/>
                  </a:cubicBezTo>
                  <a:cubicBezTo>
                    <a:pt x="2230" y="433"/>
                    <a:pt x="2263" y="430"/>
                    <a:pt x="2298" y="430"/>
                  </a:cubicBezTo>
                  <a:cubicBezTo>
                    <a:pt x="2368" y="430"/>
                    <a:pt x="2444" y="440"/>
                    <a:pt x="2521" y="440"/>
                  </a:cubicBezTo>
                  <a:cubicBezTo>
                    <a:pt x="2727" y="440"/>
                    <a:pt x="2910" y="486"/>
                    <a:pt x="3093" y="555"/>
                  </a:cubicBezTo>
                  <a:cubicBezTo>
                    <a:pt x="3093" y="555"/>
                    <a:pt x="3093" y="545"/>
                    <a:pt x="3100" y="545"/>
                  </a:cubicBezTo>
                  <a:cubicBezTo>
                    <a:pt x="3104" y="545"/>
                    <a:pt x="3109" y="547"/>
                    <a:pt x="3116" y="555"/>
                  </a:cubicBezTo>
                  <a:cubicBezTo>
                    <a:pt x="3139" y="555"/>
                    <a:pt x="3185" y="578"/>
                    <a:pt x="3254" y="601"/>
                  </a:cubicBezTo>
                  <a:cubicBezTo>
                    <a:pt x="3300" y="624"/>
                    <a:pt x="3345" y="670"/>
                    <a:pt x="3391" y="692"/>
                  </a:cubicBezTo>
                  <a:lnTo>
                    <a:pt x="3437" y="715"/>
                  </a:lnTo>
                  <a:lnTo>
                    <a:pt x="3460" y="715"/>
                  </a:lnTo>
                  <a:cubicBezTo>
                    <a:pt x="3506" y="738"/>
                    <a:pt x="3529" y="784"/>
                    <a:pt x="3574" y="807"/>
                  </a:cubicBezTo>
                  <a:cubicBezTo>
                    <a:pt x="4056" y="1128"/>
                    <a:pt x="4399" y="1701"/>
                    <a:pt x="4537" y="2365"/>
                  </a:cubicBezTo>
                  <a:cubicBezTo>
                    <a:pt x="4583" y="2502"/>
                    <a:pt x="4606" y="2663"/>
                    <a:pt x="4606" y="2800"/>
                  </a:cubicBezTo>
                  <a:cubicBezTo>
                    <a:pt x="4606" y="2892"/>
                    <a:pt x="4606" y="3029"/>
                    <a:pt x="4583" y="3144"/>
                  </a:cubicBezTo>
                  <a:cubicBezTo>
                    <a:pt x="4560" y="3190"/>
                    <a:pt x="4560" y="3259"/>
                    <a:pt x="4537" y="3304"/>
                  </a:cubicBezTo>
                  <a:cubicBezTo>
                    <a:pt x="4514" y="3350"/>
                    <a:pt x="4514" y="3396"/>
                    <a:pt x="4491" y="3442"/>
                  </a:cubicBezTo>
                  <a:cubicBezTo>
                    <a:pt x="4514" y="3442"/>
                    <a:pt x="4514" y="3579"/>
                    <a:pt x="4468" y="3671"/>
                  </a:cubicBezTo>
                  <a:cubicBezTo>
                    <a:pt x="4426" y="3755"/>
                    <a:pt x="4384" y="3857"/>
                    <a:pt x="4412" y="3857"/>
                  </a:cubicBezTo>
                  <a:cubicBezTo>
                    <a:pt x="4415" y="3857"/>
                    <a:pt x="4418" y="3856"/>
                    <a:pt x="4422" y="3854"/>
                  </a:cubicBezTo>
                  <a:lnTo>
                    <a:pt x="4422" y="3854"/>
                  </a:lnTo>
                  <a:cubicBezTo>
                    <a:pt x="4331" y="3946"/>
                    <a:pt x="4193" y="4106"/>
                    <a:pt x="4170" y="4129"/>
                  </a:cubicBezTo>
                  <a:cubicBezTo>
                    <a:pt x="4170" y="4152"/>
                    <a:pt x="4170" y="4198"/>
                    <a:pt x="4101" y="4244"/>
                  </a:cubicBezTo>
                  <a:cubicBezTo>
                    <a:pt x="4056" y="4335"/>
                    <a:pt x="3941" y="4404"/>
                    <a:pt x="3735" y="4473"/>
                  </a:cubicBezTo>
                  <a:cubicBezTo>
                    <a:pt x="3574" y="4542"/>
                    <a:pt x="3345" y="4542"/>
                    <a:pt x="3277" y="4564"/>
                  </a:cubicBezTo>
                  <a:cubicBezTo>
                    <a:pt x="3242" y="4576"/>
                    <a:pt x="3294" y="4576"/>
                    <a:pt x="3345" y="4576"/>
                  </a:cubicBezTo>
                  <a:cubicBezTo>
                    <a:pt x="3397" y="4576"/>
                    <a:pt x="3448" y="4576"/>
                    <a:pt x="3414" y="4587"/>
                  </a:cubicBezTo>
                  <a:cubicBezTo>
                    <a:pt x="3552" y="4564"/>
                    <a:pt x="3712" y="4542"/>
                    <a:pt x="3849" y="4496"/>
                  </a:cubicBezTo>
                  <a:cubicBezTo>
                    <a:pt x="3918" y="4450"/>
                    <a:pt x="4010" y="4427"/>
                    <a:pt x="4056" y="4404"/>
                  </a:cubicBezTo>
                  <a:lnTo>
                    <a:pt x="4262" y="4267"/>
                  </a:lnTo>
                  <a:cubicBezTo>
                    <a:pt x="4331" y="4221"/>
                    <a:pt x="4376" y="4175"/>
                    <a:pt x="4445" y="4106"/>
                  </a:cubicBezTo>
                  <a:cubicBezTo>
                    <a:pt x="4491" y="4060"/>
                    <a:pt x="4560" y="3992"/>
                    <a:pt x="4583" y="3946"/>
                  </a:cubicBezTo>
                  <a:cubicBezTo>
                    <a:pt x="4674" y="3808"/>
                    <a:pt x="4766" y="3671"/>
                    <a:pt x="4789" y="3533"/>
                  </a:cubicBezTo>
                  <a:cubicBezTo>
                    <a:pt x="4995" y="2938"/>
                    <a:pt x="4926" y="2342"/>
                    <a:pt x="4743" y="1792"/>
                  </a:cubicBezTo>
                  <a:cubicBezTo>
                    <a:pt x="4720" y="1701"/>
                    <a:pt x="4628" y="1471"/>
                    <a:pt x="4468" y="1219"/>
                  </a:cubicBezTo>
                  <a:cubicBezTo>
                    <a:pt x="4308" y="944"/>
                    <a:pt x="4056" y="601"/>
                    <a:pt x="3712" y="395"/>
                  </a:cubicBezTo>
                  <a:cubicBezTo>
                    <a:pt x="3368" y="166"/>
                    <a:pt x="2956" y="28"/>
                    <a:pt x="2589" y="5"/>
                  </a:cubicBezTo>
                  <a:cubicBezTo>
                    <a:pt x="2538" y="2"/>
                    <a:pt x="2489" y="1"/>
                    <a:pt x="2441" y="1"/>
                  </a:cubicBezTo>
                  <a:close/>
                </a:path>
              </a:pathLst>
            </a:custGeom>
            <a:solidFill>
              <a:srgbClr val="2020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7" name="Google Shape;2727;p66"/>
            <p:cNvSpPr/>
            <p:nvPr/>
          </p:nvSpPr>
          <p:spPr>
            <a:xfrm>
              <a:off x="5256275" y="2798975"/>
              <a:ext cx="120875" cy="106225"/>
            </a:xfrm>
            <a:custGeom>
              <a:avLst/>
              <a:gdLst/>
              <a:ahLst/>
              <a:cxnLst/>
              <a:rect l="l" t="t" r="r" b="b"/>
              <a:pathLst>
                <a:path w="4835" h="4249" extrusionOk="0">
                  <a:moveTo>
                    <a:pt x="435" y="1287"/>
                  </a:moveTo>
                  <a:cubicBezTo>
                    <a:pt x="422" y="1287"/>
                    <a:pt x="416" y="1295"/>
                    <a:pt x="409" y="1302"/>
                  </a:cubicBezTo>
                  <a:lnTo>
                    <a:pt x="409" y="1302"/>
                  </a:lnTo>
                  <a:cubicBezTo>
                    <a:pt x="418" y="1297"/>
                    <a:pt x="426" y="1292"/>
                    <a:pt x="435" y="1287"/>
                  </a:cubicBezTo>
                  <a:close/>
                  <a:moveTo>
                    <a:pt x="409" y="1302"/>
                  </a:moveTo>
                  <a:cubicBezTo>
                    <a:pt x="406" y="1304"/>
                    <a:pt x="402" y="1306"/>
                    <a:pt x="399" y="1308"/>
                  </a:cubicBezTo>
                  <a:lnTo>
                    <a:pt x="399" y="1308"/>
                  </a:lnTo>
                  <a:cubicBezTo>
                    <a:pt x="403" y="1307"/>
                    <a:pt x="406" y="1305"/>
                    <a:pt x="409" y="1302"/>
                  </a:cubicBezTo>
                  <a:close/>
                  <a:moveTo>
                    <a:pt x="458" y="1287"/>
                  </a:moveTo>
                  <a:lnTo>
                    <a:pt x="458" y="1287"/>
                  </a:lnTo>
                  <a:cubicBezTo>
                    <a:pt x="381" y="1306"/>
                    <a:pt x="303" y="1392"/>
                    <a:pt x="267" y="1459"/>
                  </a:cubicBezTo>
                  <a:lnTo>
                    <a:pt x="267" y="1459"/>
                  </a:lnTo>
                  <a:cubicBezTo>
                    <a:pt x="312" y="1393"/>
                    <a:pt x="373" y="1330"/>
                    <a:pt x="458" y="1287"/>
                  </a:cubicBezTo>
                  <a:close/>
                  <a:moveTo>
                    <a:pt x="250" y="1813"/>
                  </a:moveTo>
                  <a:cubicBezTo>
                    <a:pt x="240" y="1813"/>
                    <a:pt x="230" y="1886"/>
                    <a:pt x="219" y="1958"/>
                  </a:cubicBezTo>
                  <a:lnTo>
                    <a:pt x="219" y="1958"/>
                  </a:lnTo>
                  <a:cubicBezTo>
                    <a:pt x="228" y="1915"/>
                    <a:pt x="240" y="1874"/>
                    <a:pt x="252" y="1814"/>
                  </a:cubicBezTo>
                  <a:cubicBezTo>
                    <a:pt x="251" y="1813"/>
                    <a:pt x="251" y="1813"/>
                    <a:pt x="250" y="1813"/>
                  </a:cubicBezTo>
                  <a:close/>
                  <a:moveTo>
                    <a:pt x="219" y="1958"/>
                  </a:moveTo>
                  <a:lnTo>
                    <a:pt x="219" y="1958"/>
                  </a:lnTo>
                  <a:cubicBezTo>
                    <a:pt x="215" y="1980"/>
                    <a:pt x="211" y="2003"/>
                    <a:pt x="209" y="2029"/>
                  </a:cubicBezTo>
                  <a:lnTo>
                    <a:pt x="209" y="2029"/>
                  </a:lnTo>
                  <a:cubicBezTo>
                    <a:pt x="212" y="2007"/>
                    <a:pt x="216" y="1982"/>
                    <a:pt x="219" y="1958"/>
                  </a:cubicBezTo>
                  <a:close/>
                  <a:moveTo>
                    <a:pt x="859" y="3938"/>
                  </a:moveTo>
                  <a:cubicBezTo>
                    <a:pt x="864" y="3941"/>
                    <a:pt x="871" y="3945"/>
                    <a:pt x="871" y="3945"/>
                  </a:cubicBezTo>
                  <a:cubicBezTo>
                    <a:pt x="867" y="3943"/>
                    <a:pt x="863" y="3941"/>
                    <a:pt x="859" y="3938"/>
                  </a:cubicBezTo>
                  <a:close/>
                  <a:moveTo>
                    <a:pt x="3245" y="0"/>
                  </a:moveTo>
                  <a:cubicBezTo>
                    <a:pt x="3238" y="0"/>
                    <a:pt x="3233" y="2"/>
                    <a:pt x="3231" y="4"/>
                  </a:cubicBezTo>
                  <a:cubicBezTo>
                    <a:pt x="3208" y="27"/>
                    <a:pt x="3162" y="27"/>
                    <a:pt x="3070" y="27"/>
                  </a:cubicBezTo>
                  <a:cubicBezTo>
                    <a:pt x="2979" y="27"/>
                    <a:pt x="2841" y="27"/>
                    <a:pt x="2635" y="50"/>
                  </a:cubicBezTo>
                  <a:cubicBezTo>
                    <a:pt x="2475" y="50"/>
                    <a:pt x="2268" y="142"/>
                    <a:pt x="2222" y="164"/>
                  </a:cubicBezTo>
                  <a:cubicBezTo>
                    <a:pt x="2208" y="174"/>
                    <a:pt x="2208" y="178"/>
                    <a:pt x="2216" y="178"/>
                  </a:cubicBezTo>
                  <a:cubicBezTo>
                    <a:pt x="2238" y="178"/>
                    <a:pt x="2322" y="151"/>
                    <a:pt x="2344" y="151"/>
                  </a:cubicBezTo>
                  <a:cubicBezTo>
                    <a:pt x="2352" y="151"/>
                    <a:pt x="2352" y="155"/>
                    <a:pt x="2337" y="164"/>
                  </a:cubicBezTo>
                  <a:cubicBezTo>
                    <a:pt x="2465" y="118"/>
                    <a:pt x="2604" y="96"/>
                    <a:pt x="2747" y="96"/>
                  </a:cubicBezTo>
                  <a:cubicBezTo>
                    <a:pt x="3166" y="96"/>
                    <a:pt x="3622" y="281"/>
                    <a:pt x="3964" y="554"/>
                  </a:cubicBezTo>
                  <a:cubicBezTo>
                    <a:pt x="4193" y="737"/>
                    <a:pt x="4376" y="966"/>
                    <a:pt x="4445" y="1241"/>
                  </a:cubicBezTo>
                  <a:cubicBezTo>
                    <a:pt x="4514" y="1493"/>
                    <a:pt x="4491" y="1791"/>
                    <a:pt x="4376" y="2089"/>
                  </a:cubicBezTo>
                  <a:cubicBezTo>
                    <a:pt x="4353" y="2181"/>
                    <a:pt x="4262" y="2410"/>
                    <a:pt x="4055" y="2685"/>
                  </a:cubicBezTo>
                  <a:cubicBezTo>
                    <a:pt x="3849" y="2960"/>
                    <a:pt x="3528" y="3280"/>
                    <a:pt x="3162" y="3509"/>
                  </a:cubicBezTo>
                  <a:cubicBezTo>
                    <a:pt x="2979" y="3624"/>
                    <a:pt x="2772" y="3716"/>
                    <a:pt x="2589" y="3762"/>
                  </a:cubicBezTo>
                  <a:cubicBezTo>
                    <a:pt x="2438" y="3795"/>
                    <a:pt x="2287" y="3816"/>
                    <a:pt x="2145" y="3816"/>
                  </a:cubicBezTo>
                  <a:cubicBezTo>
                    <a:pt x="2093" y="3816"/>
                    <a:pt x="2042" y="3813"/>
                    <a:pt x="1993" y="3807"/>
                  </a:cubicBezTo>
                  <a:cubicBezTo>
                    <a:pt x="1604" y="3807"/>
                    <a:pt x="1306" y="3693"/>
                    <a:pt x="1169" y="3601"/>
                  </a:cubicBezTo>
                  <a:lnTo>
                    <a:pt x="1100" y="3578"/>
                  </a:lnTo>
                  <a:cubicBezTo>
                    <a:pt x="939" y="3487"/>
                    <a:pt x="779" y="3349"/>
                    <a:pt x="687" y="3212"/>
                  </a:cubicBezTo>
                  <a:cubicBezTo>
                    <a:pt x="573" y="3051"/>
                    <a:pt x="504" y="2891"/>
                    <a:pt x="458" y="2730"/>
                  </a:cubicBezTo>
                  <a:lnTo>
                    <a:pt x="458" y="2708"/>
                  </a:lnTo>
                  <a:cubicBezTo>
                    <a:pt x="458" y="2685"/>
                    <a:pt x="458" y="2685"/>
                    <a:pt x="458" y="2662"/>
                  </a:cubicBezTo>
                  <a:cubicBezTo>
                    <a:pt x="412" y="2524"/>
                    <a:pt x="390" y="2364"/>
                    <a:pt x="367" y="2204"/>
                  </a:cubicBezTo>
                  <a:cubicBezTo>
                    <a:pt x="367" y="2272"/>
                    <a:pt x="344" y="2341"/>
                    <a:pt x="344" y="2410"/>
                  </a:cubicBezTo>
                  <a:cubicBezTo>
                    <a:pt x="344" y="2226"/>
                    <a:pt x="367" y="2066"/>
                    <a:pt x="367" y="1997"/>
                  </a:cubicBezTo>
                  <a:cubicBezTo>
                    <a:pt x="376" y="1852"/>
                    <a:pt x="370" y="1801"/>
                    <a:pt x="355" y="1801"/>
                  </a:cubicBezTo>
                  <a:cubicBezTo>
                    <a:pt x="335" y="1801"/>
                    <a:pt x="301" y="1895"/>
                    <a:pt x="275" y="1974"/>
                  </a:cubicBezTo>
                  <a:cubicBezTo>
                    <a:pt x="268" y="2011"/>
                    <a:pt x="260" y="2019"/>
                    <a:pt x="253" y="2019"/>
                  </a:cubicBezTo>
                  <a:cubicBezTo>
                    <a:pt x="247" y="2019"/>
                    <a:pt x="240" y="2012"/>
                    <a:pt x="233" y="2012"/>
                  </a:cubicBezTo>
                  <a:cubicBezTo>
                    <a:pt x="224" y="2012"/>
                    <a:pt x="215" y="2026"/>
                    <a:pt x="206" y="2089"/>
                  </a:cubicBezTo>
                  <a:cubicBezTo>
                    <a:pt x="206" y="2067"/>
                    <a:pt x="207" y="2047"/>
                    <a:pt x="209" y="2029"/>
                  </a:cubicBezTo>
                  <a:lnTo>
                    <a:pt x="209" y="2029"/>
                  </a:lnTo>
                  <a:cubicBezTo>
                    <a:pt x="202" y="2068"/>
                    <a:pt x="196" y="2098"/>
                    <a:pt x="189" y="2098"/>
                  </a:cubicBezTo>
                  <a:cubicBezTo>
                    <a:pt x="187" y="2098"/>
                    <a:pt x="185" y="2095"/>
                    <a:pt x="183" y="2089"/>
                  </a:cubicBezTo>
                  <a:cubicBezTo>
                    <a:pt x="206" y="1974"/>
                    <a:pt x="206" y="1837"/>
                    <a:pt x="252" y="1722"/>
                  </a:cubicBezTo>
                  <a:lnTo>
                    <a:pt x="252" y="1722"/>
                  </a:lnTo>
                  <a:cubicBezTo>
                    <a:pt x="208" y="1767"/>
                    <a:pt x="163" y="2113"/>
                    <a:pt x="161" y="2113"/>
                  </a:cubicBezTo>
                  <a:cubicBezTo>
                    <a:pt x="161" y="2113"/>
                    <a:pt x="160" y="2113"/>
                    <a:pt x="160" y="2112"/>
                  </a:cubicBezTo>
                  <a:cubicBezTo>
                    <a:pt x="160" y="2050"/>
                    <a:pt x="216" y="1840"/>
                    <a:pt x="211" y="1765"/>
                  </a:cubicBezTo>
                  <a:lnTo>
                    <a:pt x="211" y="1765"/>
                  </a:lnTo>
                  <a:cubicBezTo>
                    <a:pt x="231" y="1663"/>
                    <a:pt x="252" y="1586"/>
                    <a:pt x="252" y="1539"/>
                  </a:cubicBezTo>
                  <a:cubicBezTo>
                    <a:pt x="259" y="1518"/>
                    <a:pt x="260" y="1508"/>
                    <a:pt x="255" y="1508"/>
                  </a:cubicBezTo>
                  <a:lnTo>
                    <a:pt x="255" y="1508"/>
                  </a:lnTo>
                  <a:cubicBezTo>
                    <a:pt x="245" y="1508"/>
                    <a:pt x="209" y="1564"/>
                    <a:pt x="160" y="1677"/>
                  </a:cubicBezTo>
                  <a:cubicBezTo>
                    <a:pt x="184" y="1617"/>
                    <a:pt x="215" y="1538"/>
                    <a:pt x="264" y="1463"/>
                  </a:cubicBezTo>
                  <a:lnTo>
                    <a:pt x="264" y="1463"/>
                  </a:lnTo>
                  <a:cubicBezTo>
                    <a:pt x="259" y="1474"/>
                    <a:pt x="255" y="1484"/>
                    <a:pt x="252" y="1493"/>
                  </a:cubicBezTo>
                  <a:cubicBezTo>
                    <a:pt x="256" y="1483"/>
                    <a:pt x="261" y="1471"/>
                    <a:pt x="267" y="1459"/>
                  </a:cubicBezTo>
                  <a:lnTo>
                    <a:pt x="267" y="1459"/>
                  </a:lnTo>
                  <a:cubicBezTo>
                    <a:pt x="266" y="1460"/>
                    <a:pt x="265" y="1462"/>
                    <a:pt x="264" y="1463"/>
                  </a:cubicBezTo>
                  <a:lnTo>
                    <a:pt x="264" y="1463"/>
                  </a:lnTo>
                  <a:cubicBezTo>
                    <a:pt x="285" y="1420"/>
                    <a:pt x="321" y="1372"/>
                    <a:pt x="366" y="1333"/>
                  </a:cubicBezTo>
                  <a:lnTo>
                    <a:pt x="366" y="1333"/>
                  </a:lnTo>
                  <a:cubicBezTo>
                    <a:pt x="366" y="1333"/>
                    <a:pt x="367" y="1333"/>
                    <a:pt x="367" y="1333"/>
                  </a:cubicBezTo>
                  <a:lnTo>
                    <a:pt x="367" y="1333"/>
                  </a:lnTo>
                  <a:cubicBezTo>
                    <a:pt x="367" y="1333"/>
                    <a:pt x="367" y="1333"/>
                    <a:pt x="366" y="1333"/>
                  </a:cubicBezTo>
                  <a:lnTo>
                    <a:pt x="366" y="1333"/>
                  </a:lnTo>
                  <a:cubicBezTo>
                    <a:pt x="377" y="1324"/>
                    <a:pt x="388" y="1316"/>
                    <a:pt x="399" y="1308"/>
                  </a:cubicBezTo>
                  <a:lnTo>
                    <a:pt x="399" y="1308"/>
                  </a:lnTo>
                  <a:cubicBezTo>
                    <a:pt x="396" y="1309"/>
                    <a:pt x="393" y="1310"/>
                    <a:pt x="390" y="1310"/>
                  </a:cubicBezTo>
                  <a:cubicBezTo>
                    <a:pt x="366" y="1326"/>
                    <a:pt x="345" y="1341"/>
                    <a:pt x="326" y="1358"/>
                  </a:cubicBezTo>
                  <a:lnTo>
                    <a:pt x="326" y="1358"/>
                  </a:lnTo>
                  <a:cubicBezTo>
                    <a:pt x="294" y="1381"/>
                    <a:pt x="262" y="1408"/>
                    <a:pt x="229" y="1425"/>
                  </a:cubicBezTo>
                  <a:cubicBezTo>
                    <a:pt x="115" y="1608"/>
                    <a:pt x="69" y="1768"/>
                    <a:pt x="46" y="1860"/>
                  </a:cubicBezTo>
                  <a:cubicBezTo>
                    <a:pt x="0" y="2181"/>
                    <a:pt x="0" y="2478"/>
                    <a:pt x="69" y="2822"/>
                  </a:cubicBezTo>
                  <a:lnTo>
                    <a:pt x="46" y="2799"/>
                  </a:lnTo>
                  <a:lnTo>
                    <a:pt x="46" y="2799"/>
                  </a:lnTo>
                  <a:cubicBezTo>
                    <a:pt x="92" y="3028"/>
                    <a:pt x="183" y="3257"/>
                    <a:pt x="321" y="3464"/>
                  </a:cubicBezTo>
                  <a:cubicBezTo>
                    <a:pt x="456" y="3666"/>
                    <a:pt x="657" y="3824"/>
                    <a:pt x="859" y="3938"/>
                  </a:cubicBezTo>
                  <a:lnTo>
                    <a:pt x="859" y="3938"/>
                  </a:lnTo>
                  <a:cubicBezTo>
                    <a:pt x="856" y="3936"/>
                    <a:pt x="854" y="3935"/>
                    <a:pt x="857" y="3935"/>
                  </a:cubicBezTo>
                  <a:cubicBezTo>
                    <a:pt x="861" y="3935"/>
                    <a:pt x="871" y="3937"/>
                    <a:pt x="894" y="3945"/>
                  </a:cubicBezTo>
                  <a:cubicBezTo>
                    <a:pt x="1077" y="4036"/>
                    <a:pt x="1214" y="4128"/>
                    <a:pt x="1421" y="4174"/>
                  </a:cubicBezTo>
                  <a:lnTo>
                    <a:pt x="1444" y="4151"/>
                  </a:lnTo>
                  <a:cubicBezTo>
                    <a:pt x="1581" y="4197"/>
                    <a:pt x="1741" y="4243"/>
                    <a:pt x="1902" y="4243"/>
                  </a:cubicBezTo>
                  <a:cubicBezTo>
                    <a:pt x="1953" y="4247"/>
                    <a:pt x="2005" y="4248"/>
                    <a:pt x="2057" y="4248"/>
                  </a:cubicBezTo>
                  <a:cubicBezTo>
                    <a:pt x="2308" y="4248"/>
                    <a:pt x="2568" y="4204"/>
                    <a:pt x="2795" y="4128"/>
                  </a:cubicBezTo>
                  <a:lnTo>
                    <a:pt x="2818" y="4128"/>
                  </a:lnTo>
                  <a:cubicBezTo>
                    <a:pt x="2933" y="4082"/>
                    <a:pt x="3093" y="4014"/>
                    <a:pt x="3254" y="3945"/>
                  </a:cubicBezTo>
                  <a:cubicBezTo>
                    <a:pt x="3276" y="3922"/>
                    <a:pt x="3299" y="3899"/>
                    <a:pt x="3322" y="3899"/>
                  </a:cubicBezTo>
                  <a:cubicBezTo>
                    <a:pt x="3345" y="3876"/>
                    <a:pt x="3345" y="3876"/>
                    <a:pt x="3345" y="3876"/>
                  </a:cubicBezTo>
                  <a:cubicBezTo>
                    <a:pt x="3414" y="3830"/>
                    <a:pt x="3483" y="3807"/>
                    <a:pt x="3528" y="3762"/>
                  </a:cubicBezTo>
                  <a:cubicBezTo>
                    <a:pt x="3872" y="3509"/>
                    <a:pt x="4170" y="3189"/>
                    <a:pt x="4399" y="2822"/>
                  </a:cubicBezTo>
                  <a:cubicBezTo>
                    <a:pt x="4651" y="2478"/>
                    <a:pt x="4834" y="2020"/>
                    <a:pt x="4811" y="1562"/>
                  </a:cubicBezTo>
                  <a:cubicBezTo>
                    <a:pt x="4789" y="1356"/>
                    <a:pt x="4743" y="1150"/>
                    <a:pt x="4674" y="989"/>
                  </a:cubicBezTo>
                  <a:cubicBezTo>
                    <a:pt x="4559" y="714"/>
                    <a:pt x="4330" y="439"/>
                    <a:pt x="4101" y="279"/>
                  </a:cubicBezTo>
                  <a:cubicBezTo>
                    <a:pt x="4101" y="288"/>
                    <a:pt x="4097" y="291"/>
                    <a:pt x="4089" y="291"/>
                  </a:cubicBezTo>
                  <a:cubicBezTo>
                    <a:pt x="4057" y="291"/>
                    <a:pt x="3960" y="224"/>
                    <a:pt x="3849" y="187"/>
                  </a:cubicBezTo>
                  <a:cubicBezTo>
                    <a:pt x="3760" y="143"/>
                    <a:pt x="3681" y="118"/>
                    <a:pt x="3649" y="118"/>
                  </a:cubicBezTo>
                  <a:cubicBezTo>
                    <a:pt x="3631" y="118"/>
                    <a:pt x="3627" y="125"/>
                    <a:pt x="3643" y="142"/>
                  </a:cubicBezTo>
                  <a:cubicBezTo>
                    <a:pt x="3520" y="80"/>
                    <a:pt x="3306" y="0"/>
                    <a:pt x="3245" y="0"/>
                  </a:cubicBezTo>
                  <a:close/>
                </a:path>
              </a:pathLst>
            </a:custGeom>
            <a:solidFill>
              <a:srgbClr val="2020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8" name="Google Shape;2728;p66"/>
            <p:cNvSpPr/>
            <p:nvPr/>
          </p:nvSpPr>
          <p:spPr>
            <a:xfrm>
              <a:off x="5349400" y="2851075"/>
              <a:ext cx="104500" cy="94325"/>
            </a:xfrm>
            <a:custGeom>
              <a:avLst/>
              <a:gdLst/>
              <a:ahLst/>
              <a:cxnLst/>
              <a:rect l="l" t="t" r="r" b="b"/>
              <a:pathLst>
                <a:path w="4180" h="3773" extrusionOk="0">
                  <a:moveTo>
                    <a:pt x="422" y="1586"/>
                  </a:moveTo>
                  <a:lnTo>
                    <a:pt x="422" y="1586"/>
                  </a:lnTo>
                  <a:cubicBezTo>
                    <a:pt x="400" y="1586"/>
                    <a:pt x="399" y="1672"/>
                    <a:pt x="402" y="1754"/>
                  </a:cubicBezTo>
                  <a:lnTo>
                    <a:pt x="402" y="1754"/>
                  </a:lnTo>
                  <a:cubicBezTo>
                    <a:pt x="404" y="1706"/>
                    <a:pt x="410" y="1659"/>
                    <a:pt x="422" y="1586"/>
                  </a:cubicBezTo>
                  <a:close/>
                  <a:moveTo>
                    <a:pt x="406" y="1863"/>
                  </a:moveTo>
                  <a:lnTo>
                    <a:pt x="406" y="1863"/>
                  </a:lnTo>
                  <a:cubicBezTo>
                    <a:pt x="406" y="1884"/>
                    <a:pt x="406" y="1898"/>
                    <a:pt x="404" y="1898"/>
                  </a:cubicBezTo>
                  <a:cubicBezTo>
                    <a:pt x="404" y="1898"/>
                    <a:pt x="403" y="1896"/>
                    <a:pt x="401" y="1891"/>
                  </a:cubicBezTo>
                  <a:lnTo>
                    <a:pt x="401" y="1891"/>
                  </a:lnTo>
                  <a:cubicBezTo>
                    <a:pt x="400" y="1896"/>
                    <a:pt x="400" y="1901"/>
                    <a:pt x="399" y="1907"/>
                  </a:cubicBezTo>
                  <a:cubicBezTo>
                    <a:pt x="399" y="1899"/>
                    <a:pt x="399" y="1891"/>
                    <a:pt x="399" y="1884"/>
                  </a:cubicBezTo>
                  <a:lnTo>
                    <a:pt x="399" y="1884"/>
                  </a:lnTo>
                  <a:cubicBezTo>
                    <a:pt x="400" y="1887"/>
                    <a:pt x="401" y="1889"/>
                    <a:pt x="401" y="1891"/>
                  </a:cubicBezTo>
                  <a:lnTo>
                    <a:pt x="401" y="1891"/>
                  </a:lnTo>
                  <a:cubicBezTo>
                    <a:pt x="403" y="1881"/>
                    <a:pt x="404" y="1871"/>
                    <a:pt x="406" y="1863"/>
                  </a:cubicBezTo>
                  <a:close/>
                  <a:moveTo>
                    <a:pt x="1733" y="1"/>
                  </a:moveTo>
                  <a:cubicBezTo>
                    <a:pt x="1693" y="1"/>
                    <a:pt x="1653" y="2"/>
                    <a:pt x="1613" y="5"/>
                  </a:cubicBezTo>
                  <a:cubicBezTo>
                    <a:pt x="1636" y="28"/>
                    <a:pt x="1476" y="51"/>
                    <a:pt x="1338" y="74"/>
                  </a:cubicBezTo>
                  <a:cubicBezTo>
                    <a:pt x="1201" y="120"/>
                    <a:pt x="1086" y="165"/>
                    <a:pt x="1155" y="188"/>
                  </a:cubicBezTo>
                  <a:cubicBezTo>
                    <a:pt x="972" y="211"/>
                    <a:pt x="720" y="303"/>
                    <a:pt x="720" y="326"/>
                  </a:cubicBezTo>
                  <a:cubicBezTo>
                    <a:pt x="720" y="372"/>
                    <a:pt x="582" y="440"/>
                    <a:pt x="285" y="738"/>
                  </a:cubicBezTo>
                  <a:cubicBezTo>
                    <a:pt x="239" y="807"/>
                    <a:pt x="147" y="876"/>
                    <a:pt x="101" y="967"/>
                  </a:cubicBezTo>
                  <a:cubicBezTo>
                    <a:pt x="55" y="1036"/>
                    <a:pt x="10" y="1105"/>
                    <a:pt x="10" y="1128"/>
                  </a:cubicBezTo>
                  <a:cubicBezTo>
                    <a:pt x="2" y="1142"/>
                    <a:pt x="1" y="1148"/>
                    <a:pt x="3" y="1148"/>
                  </a:cubicBezTo>
                  <a:cubicBezTo>
                    <a:pt x="14" y="1148"/>
                    <a:pt x="97" y="1038"/>
                    <a:pt x="108" y="1038"/>
                  </a:cubicBezTo>
                  <a:lnTo>
                    <a:pt x="108" y="1038"/>
                  </a:lnTo>
                  <a:cubicBezTo>
                    <a:pt x="110" y="1038"/>
                    <a:pt x="109" y="1044"/>
                    <a:pt x="101" y="1059"/>
                  </a:cubicBezTo>
                  <a:cubicBezTo>
                    <a:pt x="422" y="532"/>
                    <a:pt x="1041" y="303"/>
                    <a:pt x="1682" y="303"/>
                  </a:cubicBezTo>
                  <a:cubicBezTo>
                    <a:pt x="2301" y="326"/>
                    <a:pt x="2942" y="509"/>
                    <a:pt x="3332" y="1013"/>
                  </a:cubicBezTo>
                  <a:cubicBezTo>
                    <a:pt x="3423" y="1082"/>
                    <a:pt x="3584" y="1288"/>
                    <a:pt x="3698" y="1609"/>
                  </a:cubicBezTo>
                  <a:cubicBezTo>
                    <a:pt x="3790" y="1907"/>
                    <a:pt x="3790" y="2365"/>
                    <a:pt x="3561" y="2709"/>
                  </a:cubicBezTo>
                  <a:cubicBezTo>
                    <a:pt x="3446" y="2892"/>
                    <a:pt x="3286" y="3029"/>
                    <a:pt x="3103" y="3121"/>
                  </a:cubicBezTo>
                  <a:cubicBezTo>
                    <a:pt x="2919" y="3235"/>
                    <a:pt x="2713" y="3281"/>
                    <a:pt x="2530" y="3304"/>
                  </a:cubicBezTo>
                  <a:cubicBezTo>
                    <a:pt x="2394" y="3328"/>
                    <a:pt x="2267" y="3338"/>
                    <a:pt x="2151" y="3338"/>
                  </a:cubicBezTo>
                  <a:cubicBezTo>
                    <a:pt x="1933" y="3338"/>
                    <a:pt x="1756" y="3303"/>
                    <a:pt x="1636" y="3258"/>
                  </a:cubicBezTo>
                  <a:lnTo>
                    <a:pt x="1591" y="3258"/>
                  </a:lnTo>
                  <a:cubicBezTo>
                    <a:pt x="1407" y="3190"/>
                    <a:pt x="1201" y="3075"/>
                    <a:pt x="1064" y="2915"/>
                  </a:cubicBezTo>
                  <a:cubicBezTo>
                    <a:pt x="926" y="2777"/>
                    <a:pt x="812" y="2594"/>
                    <a:pt x="743" y="2434"/>
                  </a:cubicBezTo>
                  <a:cubicBezTo>
                    <a:pt x="674" y="2296"/>
                    <a:pt x="628" y="2136"/>
                    <a:pt x="582" y="1975"/>
                  </a:cubicBezTo>
                  <a:cubicBezTo>
                    <a:pt x="582" y="2044"/>
                    <a:pt x="582" y="2113"/>
                    <a:pt x="582" y="2182"/>
                  </a:cubicBezTo>
                  <a:cubicBezTo>
                    <a:pt x="582" y="2113"/>
                    <a:pt x="560" y="2021"/>
                    <a:pt x="560" y="1952"/>
                  </a:cubicBezTo>
                  <a:cubicBezTo>
                    <a:pt x="560" y="1884"/>
                    <a:pt x="560" y="1815"/>
                    <a:pt x="537" y="1792"/>
                  </a:cubicBezTo>
                  <a:cubicBezTo>
                    <a:pt x="537" y="1637"/>
                    <a:pt x="537" y="1580"/>
                    <a:pt x="523" y="1580"/>
                  </a:cubicBezTo>
                  <a:cubicBezTo>
                    <a:pt x="520" y="1580"/>
                    <a:pt x="517" y="1582"/>
                    <a:pt x="514" y="1586"/>
                  </a:cubicBezTo>
                  <a:cubicBezTo>
                    <a:pt x="491" y="1609"/>
                    <a:pt x="468" y="1700"/>
                    <a:pt x="468" y="1769"/>
                  </a:cubicBezTo>
                  <a:cubicBezTo>
                    <a:pt x="460" y="1807"/>
                    <a:pt x="453" y="1815"/>
                    <a:pt x="445" y="1815"/>
                  </a:cubicBezTo>
                  <a:cubicBezTo>
                    <a:pt x="440" y="1815"/>
                    <a:pt x="435" y="1812"/>
                    <a:pt x="430" y="1812"/>
                  </a:cubicBezTo>
                  <a:cubicBezTo>
                    <a:pt x="422" y="1812"/>
                    <a:pt x="414" y="1820"/>
                    <a:pt x="406" y="1863"/>
                  </a:cubicBezTo>
                  <a:lnTo>
                    <a:pt x="406" y="1863"/>
                  </a:lnTo>
                  <a:cubicBezTo>
                    <a:pt x="405" y="1836"/>
                    <a:pt x="403" y="1796"/>
                    <a:pt x="402" y="1754"/>
                  </a:cubicBezTo>
                  <a:lnTo>
                    <a:pt x="402" y="1754"/>
                  </a:lnTo>
                  <a:cubicBezTo>
                    <a:pt x="399" y="1792"/>
                    <a:pt x="399" y="1831"/>
                    <a:pt x="399" y="1884"/>
                  </a:cubicBezTo>
                  <a:lnTo>
                    <a:pt x="399" y="1884"/>
                  </a:lnTo>
                  <a:cubicBezTo>
                    <a:pt x="399" y="1884"/>
                    <a:pt x="399" y="1884"/>
                    <a:pt x="399" y="1884"/>
                  </a:cubicBezTo>
                  <a:cubicBezTo>
                    <a:pt x="399" y="1769"/>
                    <a:pt x="376" y="1632"/>
                    <a:pt x="399" y="1517"/>
                  </a:cubicBezTo>
                  <a:lnTo>
                    <a:pt x="399" y="1517"/>
                  </a:lnTo>
                  <a:cubicBezTo>
                    <a:pt x="376" y="1563"/>
                    <a:pt x="376" y="1930"/>
                    <a:pt x="353" y="1930"/>
                  </a:cubicBezTo>
                  <a:cubicBezTo>
                    <a:pt x="353" y="1861"/>
                    <a:pt x="376" y="1586"/>
                    <a:pt x="376" y="1540"/>
                  </a:cubicBezTo>
                  <a:lnTo>
                    <a:pt x="376" y="1540"/>
                  </a:lnTo>
                  <a:cubicBezTo>
                    <a:pt x="376" y="1540"/>
                    <a:pt x="361" y="1630"/>
                    <a:pt x="356" y="1689"/>
                  </a:cubicBezTo>
                  <a:lnTo>
                    <a:pt x="356" y="1689"/>
                  </a:lnTo>
                  <a:cubicBezTo>
                    <a:pt x="369" y="1470"/>
                    <a:pt x="382" y="1309"/>
                    <a:pt x="367" y="1309"/>
                  </a:cubicBezTo>
                  <a:lnTo>
                    <a:pt x="367" y="1309"/>
                  </a:lnTo>
                  <a:cubicBezTo>
                    <a:pt x="358" y="1309"/>
                    <a:pt x="340" y="1363"/>
                    <a:pt x="307" y="1494"/>
                  </a:cubicBezTo>
                  <a:cubicBezTo>
                    <a:pt x="307" y="1357"/>
                    <a:pt x="376" y="1196"/>
                    <a:pt x="399" y="1059"/>
                  </a:cubicBezTo>
                  <a:lnTo>
                    <a:pt x="399" y="1059"/>
                  </a:lnTo>
                  <a:cubicBezTo>
                    <a:pt x="376" y="1128"/>
                    <a:pt x="353" y="1242"/>
                    <a:pt x="330" y="1288"/>
                  </a:cubicBezTo>
                  <a:lnTo>
                    <a:pt x="376" y="1082"/>
                  </a:lnTo>
                  <a:lnTo>
                    <a:pt x="353" y="1105"/>
                  </a:lnTo>
                  <a:cubicBezTo>
                    <a:pt x="353" y="1113"/>
                    <a:pt x="353" y="1122"/>
                    <a:pt x="352" y="1130"/>
                  </a:cubicBezTo>
                  <a:lnTo>
                    <a:pt x="352" y="1130"/>
                  </a:lnTo>
                  <a:cubicBezTo>
                    <a:pt x="330" y="1175"/>
                    <a:pt x="330" y="1220"/>
                    <a:pt x="307" y="1265"/>
                  </a:cubicBezTo>
                  <a:cubicBezTo>
                    <a:pt x="262" y="1425"/>
                    <a:pt x="239" y="1586"/>
                    <a:pt x="216" y="1700"/>
                  </a:cubicBezTo>
                  <a:cubicBezTo>
                    <a:pt x="193" y="2090"/>
                    <a:pt x="285" y="2502"/>
                    <a:pt x="468" y="2869"/>
                  </a:cubicBezTo>
                  <a:cubicBezTo>
                    <a:pt x="674" y="3213"/>
                    <a:pt x="1018" y="3533"/>
                    <a:pt x="1407" y="3671"/>
                  </a:cubicBezTo>
                  <a:cubicBezTo>
                    <a:pt x="1407" y="3655"/>
                    <a:pt x="1396" y="3638"/>
                    <a:pt x="1405" y="3638"/>
                  </a:cubicBezTo>
                  <a:cubicBezTo>
                    <a:pt x="1409" y="3638"/>
                    <a:pt x="1417" y="3641"/>
                    <a:pt x="1430" y="3648"/>
                  </a:cubicBezTo>
                  <a:cubicBezTo>
                    <a:pt x="1636" y="3694"/>
                    <a:pt x="1797" y="3762"/>
                    <a:pt x="2026" y="3762"/>
                  </a:cubicBezTo>
                  <a:cubicBezTo>
                    <a:pt x="2079" y="3770"/>
                    <a:pt x="2135" y="3773"/>
                    <a:pt x="2192" y="3773"/>
                  </a:cubicBezTo>
                  <a:cubicBezTo>
                    <a:pt x="2306" y="3773"/>
                    <a:pt x="2423" y="3762"/>
                    <a:pt x="2530" y="3762"/>
                  </a:cubicBezTo>
                  <a:cubicBezTo>
                    <a:pt x="2828" y="3694"/>
                    <a:pt x="3148" y="3625"/>
                    <a:pt x="3423" y="3442"/>
                  </a:cubicBezTo>
                  <a:cubicBezTo>
                    <a:pt x="3423" y="3442"/>
                    <a:pt x="3401" y="3442"/>
                    <a:pt x="3446" y="3419"/>
                  </a:cubicBezTo>
                  <a:cubicBezTo>
                    <a:pt x="3538" y="3327"/>
                    <a:pt x="3698" y="3235"/>
                    <a:pt x="3813" y="3075"/>
                  </a:cubicBezTo>
                  <a:lnTo>
                    <a:pt x="3859" y="3006"/>
                  </a:lnTo>
                  <a:cubicBezTo>
                    <a:pt x="3882" y="2983"/>
                    <a:pt x="3882" y="2961"/>
                    <a:pt x="3882" y="2961"/>
                  </a:cubicBezTo>
                  <a:cubicBezTo>
                    <a:pt x="3927" y="2892"/>
                    <a:pt x="3973" y="2823"/>
                    <a:pt x="3996" y="2754"/>
                  </a:cubicBezTo>
                  <a:cubicBezTo>
                    <a:pt x="4180" y="2319"/>
                    <a:pt x="4180" y="1815"/>
                    <a:pt x="4019" y="1380"/>
                  </a:cubicBezTo>
                  <a:cubicBezTo>
                    <a:pt x="3927" y="1173"/>
                    <a:pt x="3790" y="967"/>
                    <a:pt x="3630" y="807"/>
                  </a:cubicBezTo>
                  <a:cubicBezTo>
                    <a:pt x="3492" y="624"/>
                    <a:pt x="3309" y="463"/>
                    <a:pt x="3080" y="349"/>
                  </a:cubicBezTo>
                  <a:cubicBezTo>
                    <a:pt x="2896" y="257"/>
                    <a:pt x="2713" y="188"/>
                    <a:pt x="2530" y="142"/>
                  </a:cubicBezTo>
                  <a:cubicBezTo>
                    <a:pt x="2291" y="63"/>
                    <a:pt x="2000" y="1"/>
                    <a:pt x="1733" y="1"/>
                  </a:cubicBezTo>
                  <a:close/>
                </a:path>
              </a:pathLst>
            </a:custGeom>
            <a:solidFill>
              <a:srgbClr val="2020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9" name="Google Shape;2729;p66"/>
            <p:cNvSpPr/>
            <p:nvPr/>
          </p:nvSpPr>
          <p:spPr>
            <a:xfrm>
              <a:off x="5169200" y="2872950"/>
              <a:ext cx="88225" cy="56325"/>
            </a:xfrm>
            <a:custGeom>
              <a:avLst/>
              <a:gdLst/>
              <a:ahLst/>
              <a:cxnLst/>
              <a:rect l="l" t="t" r="r" b="b"/>
              <a:pathLst>
                <a:path w="3529" h="2253" extrusionOk="0">
                  <a:moveTo>
                    <a:pt x="459" y="1"/>
                  </a:moveTo>
                  <a:lnTo>
                    <a:pt x="427" y="22"/>
                  </a:lnTo>
                  <a:lnTo>
                    <a:pt x="427" y="22"/>
                  </a:lnTo>
                  <a:cubicBezTo>
                    <a:pt x="444" y="19"/>
                    <a:pt x="459" y="14"/>
                    <a:pt x="459" y="1"/>
                  </a:cubicBezTo>
                  <a:close/>
                  <a:moveTo>
                    <a:pt x="505" y="1"/>
                  </a:moveTo>
                  <a:cubicBezTo>
                    <a:pt x="484" y="21"/>
                    <a:pt x="455" y="41"/>
                    <a:pt x="425" y="62"/>
                  </a:cubicBezTo>
                  <a:lnTo>
                    <a:pt x="425" y="62"/>
                  </a:lnTo>
                  <a:cubicBezTo>
                    <a:pt x="458" y="48"/>
                    <a:pt x="487" y="18"/>
                    <a:pt x="505" y="1"/>
                  </a:cubicBezTo>
                  <a:close/>
                  <a:moveTo>
                    <a:pt x="482" y="1"/>
                  </a:moveTo>
                  <a:cubicBezTo>
                    <a:pt x="459" y="24"/>
                    <a:pt x="436" y="46"/>
                    <a:pt x="390" y="46"/>
                  </a:cubicBezTo>
                  <a:lnTo>
                    <a:pt x="427" y="22"/>
                  </a:lnTo>
                  <a:lnTo>
                    <a:pt x="427" y="22"/>
                  </a:lnTo>
                  <a:cubicBezTo>
                    <a:pt x="414" y="24"/>
                    <a:pt x="400" y="24"/>
                    <a:pt x="390" y="24"/>
                  </a:cubicBezTo>
                  <a:cubicBezTo>
                    <a:pt x="298" y="69"/>
                    <a:pt x="207" y="138"/>
                    <a:pt x="184" y="184"/>
                  </a:cubicBezTo>
                  <a:cubicBezTo>
                    <a:pt x="23" y="390"/>
                    <a:pt x="1" y="642"/>
                    <a:pt x="23" y="848"/>
                  </a:cubicBezTo>
                  <a:cubicBezTo>
                    <a:pt x="69" y="1055"/>
                    <a:pt x="138" y="1238"/>
                    <a:pt x="230" y="1421"/>
                  </a:cubicBezTo>
                  <a:cubicBezTo>
                    <a:pt x="230" y="1421"/>
                    <a:pt x="230" y="1411"/>
                    <a:pt x="236" y="1411"/>
                  </a:cubicBezTo>
                  <a:cubicBezTo>
                    <a:pt x="240" y="1411"/>
                    <a:pt x="245" y="1413"/>
                    <a:pt x="253" y="1421"/>
                  </a:cubicBezTo>
                  <a:cubicBezTo>
                    <a:pt x="298" y="1490"/>
                    <a:pt x="321" y="1581"/>
                    <a:pt x="390" y="1673"/>
                  </a:cubicBezTo>
                  <a:lnTo>
                    <a:pt x="413" y="1650"/>
                  </a:lnTo>
                  <a:cubicBezTo>
                    <a:pt x="436" y="1719"/>
                    <a:pt x="482" y="1788"/>
                    <a:pt x="550" y="1856"/>
                  </a:cubicBezTo>
                  <a:cubicBezTo>
                    <a:pt x="596" y="1925"/>
                    <a:pt x="665" y="1971"/>
                    <a:pt x="711" y="2017"/>
                  </a:cubicBezTo>
                  <a:cubicBezTo>
                    <a:pt x="757" y="2040"/>
                    <a:pt x="780" y="2063"/>
                    <a:pt x="825" y="2086"/>
                  </a:cubicBezTo>
                  <a:cubicBezTo>
                    <a:pt x="848" y="2108"/>
                    <a:pt x="917" y="2154"/>
                    <a:pt x="940" y="2154"/>
                  </a:cubicBezTo>
                  <a:lnTo>
                    <a:pt x="963" y="2154"/>
                  </a:lnTo>
                  <a:cubicBezTo>
                    <a:pt x="1032" y="2177"/>
                    <a:pt x="1100" y="2223"/>
                    <a:pt x="1192" y="2223"/>
                  </a:cubicBezTo>
                  <a:lnTo>
                    <a:pt x="1238" y="2246"/>
                  </a:lnTo>
                  <a:cubicBezTo>
                    <a:pt x="1261" y="2246"/>
                    <a:pt x="1261" y="2223"/>
                    <a:pt x="1261" y="2223"/>
                  </a:cubicBezTo>
                  <a:cubicBezTo>
                    <a:pt x="1284" y="2246"/>
                    <a:pt x="1329" y="2246"/>
                    <a:pt x="1375" y="2246"/>
                  </a:cubicBezTo>
                  <a:cubicBezTo>
                    <a:pt x="1423" y="2251"/>
                    <a:pt x="1470" y="2253"/>
                    <a:pt x="1517" y="2253"/>
                  </a:cubicBezTo>
                  <a:cubicBezTo>
                    <a:pt x="1923" y="2253"/>
                    <a:pt x="2307" y="2082"/>
                    <a:pt x="2635" y="1856"/>
                  </a:cubicBezTo>
                  <a:cubicBezTo>
                    <a:pt x="2704" y="1811"/>
                    <a:pt x="2796" y="1742"/>
                    <a:pt x="2864" y="1673"/>
                  </a:cubicBezTo>
                  <a:cubicBezTo>
                    <a:pt x="2956" y="1581"/>
                    <a:pt x="3094" y="1490"/>
                    <a:pt x="3208" y="1398"/>
                  </a:cubicBezTo>
                  <a:cubicBezTo>
                    <a:pt x="3139" y="1375"/>
                    <a:pt x="3346" y="1123"/>
                    <a:pt x="3254" y="1123"/>
                  </a:cubicBezTo>
                  <a:cubicBezTo>
                    <a:pt x="3323" y="1055"/>
                    <a:pt x="3391" y="963"/>
                    <a:pt x="3391" y="940"/>
                  </a:cubicBezTo>
                  <a:cubicBezTo>
                    <a:pt x="3346" y="894"/>
                    <a:pt x="3369" y="825"/>
                    <a:pt x="3437" y="619"/>
                  </a:cubicBezTo>
                  <a:cubicBezTo>
                    <a:pt x="3483" y="550"/>
                    <a:pt x="3529" y="459"/>
                    <a:pt x="3529" y="413"/>
                  </a:cubicBezTo>
                  <a:cubicBezTo>
                    <a:pt x="3529" y="406"/>
                    <a:pt x="3527" y="404"/>
                    <a:pt x="3525" y="404"/>
                  </a:cubicBezTo>
                  <a:cubicBezTo>
                    <a:pt x="3513" y="404"/>
                    <a:pt x="3476" y="468"/>
                    <a:pt x="3464" y="468"/>
                  </a:cubicBezTo>
                  <a:cubicBezTo>
                    <a:pt x="3462" y="468"/>
                    <a:pt x="3460" y="466"/>
                    <a:pt x="3460" y="459"/>
                  </a:cubicBezTo>
                  <a:cubicBezTo>
                    <a:pt x="3231" y="986"/>
                    <a:pt x="2773" y="1444"/>
                    <a:pt x="2223" y="1696"/>
                  </a:cubicBezTo>
                  <a:cubicBezTo>
                    <a:pt x="2149" y="1733"/>
                    <a:pt x="1883" y="1859"/>
                    <a:pt x="1578" y="1859"/>
                  </a:cubicBezTo>
                  <a:cubicBezTo>
                    <a:pt x="1504" y="1859"/>
                    <a:pt x="1428" y="1851"/>
                    <a:pt x="1352" y="1834"/>
                  </a:cubicBezTo>
                  <a:cubicBezTo>
                    <a:pt x="1261" y="1834"/>
                    <a:pt x="1146" y="1788"/>
                    <a:pt x="1077" y="1765"/>
                  </a:cubicBezTo>
                  <a:cubicBezTo>
                    <a:pt x="1032" y="1719"/>
                    <a:pt x="940" y="1650"/>
                    <a:pt x="871" y="1581"/>
                  </a:cubicBezTo>
                  <a:cubicBezTo>
                    <a:pt x="757" y="1444"/>
                    <a:pt x="665" y="1329"/>
                    <a:pt x="642" y="1238"/>
                  </a:cubicBezTo>
                  <a:cubicBezTo>
                    <a:pt x="619" y="1238"/>
                    <a:pt x="619" y="1215"/>
                    <a:pt x="619" y="1215"/>
                  </a:cubicBezTo>
                  <a:cubicBezTo>
                    <a:pt x="528" y="1055"/>
                    <a:pt x="459" y="825"/>
                    <a:pt x="436" y="688"/>
                  </a:cubicBezTo>
                  <a:cubicBezTo>
                    <a:pt x="413" y="619"/>
                    <a:pt x="413" y="550"/>
                    <a:pt x="436" y="482"/>
                  </a:cubicBezTo>
                  <a:lnTo>
                    <a:pt x="436" y="482"/>
                  </a:lnTo>
                  <a:cubicBezTo>
                    <a:pt x="413" y="505"/>
                    <a:pt x="390" y="528"/>
                    <a:pt x="367" y="550"/>
                  </a:cubicBezTo>
                  <a:cubicBezTo>
                    <a:pt x="390" y="482"/>
                    <a:pt x="413" y="436"/>
                    <a:pt x="436" y="413"/>
                  </a:cubicBezTo>
                  <a:cubicBezTo>
                    <a:pt x="459" y="321"/>
                    <a:pt x="459" y="321"/>
                    <a:pt x="436" y="321"/>
                  </a:cubicBezTo>
                  <a:cubicBezTo>
                    <a:pt x="436" y="321"/>
                    <a:pt x="390" y="321"/>
                    <a:pt x="367" y="344"/>
                  </a:cubicBezTo>
                  <a:cubicBezTo>
                    <a:pt x="354" y="358"/>
                    <a:pt x="346" y="361"/>
                    <a:pt x="340" y="361"/>
                  </a:cubicBezTo>
                  <a:cubicBezTo>
                    <a:pt x="334" y="361"/>
                    <a:pt x="330" y="357"/>
                    <a:pt x="323" y="357"/>
                  </a:cubicBezTo>
                  <a:cubicBezTo>
                    <a:pt x="315" y="357"/>
                    <a:pt x="302" y="363"/>
                    <a:pt x="276" y="390"/>
                  </a:cubicBezTo>
                  <a:cubicBezTo>
                    <a:pt x="321" y="321"/>
                    <a:pt x="321" y="298"/>
                    <a:pt x="367" y="253"/>
                  </a:cubicBezTo>
                  <a:cubicBezTo>
                    <a:pt x="366" y="251"/>
                    <a:pt x="364" y="251"/>
                    <a:pt x="363" y="251"/>
                  </a:cubicBezTo>
                  <a:cubicBezTo>
                    <a:pt x="339" y="251"/>
                    <a:pt x="289" y="375"/>
                    <a:pt x="278" y="375"/>
                  </a:cubicBezTo>
                  <a:cubicBezTo>
                    <a:pt x="276" y="375"/>
                    <a:pt x="276" y="372"/>
                    <a:pt x="276" y="367"/>
                  </a:cubicBezTo>
                  <a:cubicBezTo>
                    <a:pt x="298" y="321"/>
                    <a:pt x="321" y="253"/>
                    <a:pt x="367" y="207"/>
                  </a:cubicBezTo>
                  <a:lnTo>
                    <a:pt x="367" y="207"/>
                  </a:lnTo>
                  <a:cubicBezTo>
                    <a:pt x="346" y="207"/>
                    <a:pt x="263" y="369"/>
                    <a:pt x="234" y="369"/>
                  </a:cubicBezTo>
                  <a:cubicBezTo>
                    <a:pt x="233" y="369"/>
                    <a:pt x="231" y="369"/>
                    <a:pt x="230" y="367"/>
                  </a:cubicBezTo>
                  <a:cubicBezTo>
                    <a:pt x="253" y="344"/>
                    <a:pt x="344" y="230"/>
                    <a:pt x="344" y="207"/>
                  </a:cubicBezTo>
                  <a:lnTo>
                    <a:pt x="344" y="207"/>
                  </a:lnTo>
                  <a:cubicBezTo>
                    <a:pt x="344" y="207"/>
                    <a:pt x="298" y="253"/>
                    <a:pt x="276" y="276"/>
                  </a:cubicBezTo>
                  <a:cubicBezTo>
                    <a:pt x="355" y="165"/>
                    <a:pt x="423" y="87"/>
                    <a:pt x="405" y="87"/>
                  </a:cubicBezTo>
                  <a:cubicBezTo>
                    <a:pt x="397" y="87"/>
                    <a:pt x="371" y="103"/>
                    <a:pt x="321" y="138"/>
                  </a:cubicBezTo>
                  <a:cubicBezTo>
                    <a:pt x="347" y="113"/>
                    <a:pt x="386" y="87"/>
                    <a:pt x="425" y="62"/>
                  </a:cubicBezTo>
                  <a:lnTo>
                    <a:pt x="425" y="62"/>
                  </a:lnTo>
                  <a:cubicBezTo>
                    <a:pt x="413" y="66"/>
                    <a:pt x="402" y="69"/>
                    <a:pt x="390" y="69"/>
                  </a:cubicBezTo>
                  <a:lnTo>
                    <a:pt x="505" y="1"/>
                  </a:lnTo>
                  <a:lnTo>
                    <a:pt x="505" y="1"/>
                  </a:lnTo>
                  <a:cubicBezTo>
                    <a:pt x="505" y="1"/>
                    <a:pt x="505" y="1"/>
                    <a:pt x="505" y="1"/>
                  </a:cubicBezTo>
                  <a:close/>
                </a:path>
              </a:pathLst>
            </a:custGeom>
            <a:solidFill>
              <a:srgbClr val="2020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0" name="Google Shape;2730;p66"/>
            <p:cNvSpPr/>
            <p:nvPr/>
          </p:nvSpPr>
          <p:spPr>
            <a:xfrm>
              <a:off x="4922900" y="2532725"/>
              <a:ext cx="41275" cy="113475"/>
            </a:xfrm>
            <a:custGeom>
              <a:avLst/>
              <a:gdLst/>
              <a:ahLst/>
              <a:cxnLst/>
              <a:rect l="l" t="t" r="r" b="b"/>
              <a:pathLst>
                <a:path w="1651" h="4539" extrusionOk="0">
                  <a:moveTo>
                    <a:pt x="688" y="0"/>
                  </a:moveTo>
                  <a:cubicBezTo>
                    <a:pt x="688" y="0"/>
                    <a:pt x="685" y="6"/>
                    <a:pt x="681" y="14"/>
                  </a:cubicBezTo>
                  <a:lnTo>
                    <a:pt x="681" y="14"/>
                  </a:lnTo>
                  <a:cubicBezTo>
                    <a:pt x="686" y="11"/>
                    <a:pt x="688" y="7"/>
                    <a:pt x="688" y="0"/>
                  </a:cubicBezTo>
                  <a:close/>
                  <a:moveTo>
                    <a:pt x="661" y="21"/>
                  </a:moveTo>
                  <a:cubicBezTo>
                    <a:pt x="640" y="23"/>
                    <a:pt x="606" y="23"/>
                    <a:pt x="551" y="23"/>
                  </a:cubicBezTo>
                  <a:lnTo>
                    <a:pt x="657" y="23"/>
                  </a:lnTo>
                  <a:cubicBezTo>
                    <a:pt x="658" y="22"/>
                    <a:pt x="659" y="21"/>
                    <a:pt x="661" y="21"/>
                  </a:cubicBezTo>
                  <a:close/>
                  <a:moveTo>
                    <a:pt x="657" y="23"/>
                  </a:moveTo>
                  <a:lnTo>
                    <a:pt x="657" y="23"/>
                  </a:lnTo>
                  <a:cubicBezTo>
                    <a:pt x="652" y="27"/>
                    <a:pt x="648" y="30"/>
                    <a:pt x="649" y="30"/>
                  </a:cubicBezTo>
                  <a:cubicBezTo>
                    <a:pt x="651" y="30"/>
                    <a:pt x="655" y="28"/>
                    <a:pt x="665" y="23"/>
                  </a:cubicBezTo>
                  <a:close/>
                  <a:moveTo>
                    <a:pt x="681" y="14"/>
                  </a:moveTo>
                  <a:cubicBezTo>
                    <a:pt x="679" y="16"/>
                    <a:pt x="674" y="18"/>
                    <a:pt x="669" y="19"/>
                  </a:cubicBezTo>
                  <a:lnTo>
                    <a:pt x="669" y="19"/>
                  </a:lnTo>
                  <a:cubicBezTo>
                    <a:pt x="670" y="17"/>
                    <a:pt x="670" y="17"/>
                    <a:pt x="669" y="17"/>
                  </a:cubicBezTo>
                  <a:lnTo>
                    <a:pt x="669" y="17"/>
                  </a:lnTo>
                  <a:cubicBezTo>
                    <a:pt x="668" y="17"/>
                    <a:pt x="664" y="18"/>
                    <a:pt x="661" y="21"/>
                  </a:cubicBezTo>
                  <a:lnTo>
                    <a:pt x="661" y="21"/>
                  </a:lnTo>
                  <a:cubicBezTo>
                    <a:pt x="664" y="20"/>
                    <a:pt x="666" y="20"/>
                    <a:pt x="669" y="19"/>
                  </a:cubicBezTo>
                  <a:lnTo>
                    <a:pt x="669" y="19"/>
                  </a:lnTo>
                  <a:cubicBezTo>
                    <a:pt x="668" y="20"/>
                    <a:pt x="667" y="22"/>
                    <a:pt x="665" y="23"/>
                  </a:cubicBezTo>
                  <a:cubicBezTo>
                    <a:pt x="665" y="23"/>
                    <a:pt x="665" y="23"/>
                    <a:pt x="665" y="46"/>
                  </a:cubicBezTo>
                  <a:cubicBezTo>
                    <a:pt x="665" y="46"/>
                    <a:pt x="665" y="46"/>
                    <a:pt x="665" y="69"/>
                  </a:cubicBezTo>
                  <a:cubicBezTo>
                    <a:pt x="665" y="54"/>
                    <a:pt x="675" y="30"/>
                    <a:pt x="681" y="14"/>
                  </a:cubicBezTo>
                  <a:close/>
                  <a:moveTo>
                    <a:pt x="1444" y="4379"/>
                  </a:moveTo>
                  <a:lnTo>
                    <a:pt x="1444" y="4379"/>
                  </a:lnTo>
                  <a:cubicBezTo>
                    <a:pt x="1450" y="4389"/>
                    <a:pt x="1458" y="4401"/>
                    <a:pt x="1465" y="4412"/>
                  </a:cubicBezTo>
                  <a:lnTo>
                    <a:pt x="1465" y="4412"/>
                  </a:lnTo>
                  <a:cubicBezTo>
                    <a:pt x="1460" y="4402"/>
                    <a:pt x="1454" y="4391"/>
                    <a:pt x="1444" y="4379"/>
                  </a:cubicBezTo>
                  <a:close/>
                  <a:moveTo>
                    <a:pt x="1604" y="4422"/>
                  </a:moveTo>
                  <a:cubicBezTo>
                    <a:pt x="1597" y="4430"/>
                    <a:pt x="1589" y="4441"/>
                    <a:pt x="1582" y="4452"/>
                  </a:cubicBezTo>
                  <a:lnTo>
                    <a:pt x="1582" y="4452"/>
                  </a:lnTo>
                  <a:cubicBezTo>
                    <a:pt x="1582" y="4450"/>
                    <a:pt x="1582" y="4447"/>
                    <a:pt x="1582" y="4445"/>
                  </a:cubicBezTo>
                  <a:lnTo>
                    <a:pt x="1604" y="4422"/>
                  </a:lnTo>
                  <a:close/>
                  <a:moveTo>
                    <a:pt x="1444" y="4468"/>
                  </a:moveTo>
                  <a:lnTo>
                    <a:pt x="1444" y="4468"/>
                  </a:lnTo>
                  <a:cubicBezTo>
                    <a:pt x="1444" y="4468"/>
                    <a:pt x="1444" y="4468"/>
                    <a:pt x="1444" y="4468"/>
                  </a:cubicBezTo>
                  <a:lnTo>
                    <a:pt x="1467" y="4468"/>
                  </a:lnTo>
                  <a:cubicBezTo>
                    <a:pt x="1458" y="4468"/>
                    <a:pt x="1450" y="4468"/>
                    <a:pt x="1444" y="4468"/>
                  </a:cubicBezTo>
                  <a:close/>
                  <a:moveTo>
                    <a:pt x="1465" y="4412"/>
                  </a:moveTo>
                  <a:cubicBezTo>
                    <a:pt x="1473" y="4429"/>
                    <a:pt x="1479" y="4446"/>
                    <a:pt x="1490" y="4468"/>
                  </a:cubicBezTo>
                  <a:cubicBezTo>
                    <a:pt x="1500" y="4468"/>
                    <a:pt x="1483" y="4441"/>
                    <a:pt x="1465" y="4412"/>
                  </a:cubicBezTo>
                  <a:close/>
                  <a:moveTo>
                    <a:pt x="1467" y="4468"/>
                  </a:moveTo>
                  <a:cubicBezTo>
                    <a:pt x="1482" y="4483"/>
                    <a:pt x="1496" y="4488"/>
                    <a:pt x="1505" y="4490"/>
                  </a:cubicBezTo>
                  <a:lnTo>
                    <a:pt x="1505" y="4490"/>
                  </a:lnTo>
                  <a:cubicBezTo>
                    <a:pt x="1490" y="4485"/>
                    <a:pt x="1487" y="4468"/>
                    <a:pt x="1467" y="4468"/>
                  </a:cubicBezTo>
                  <a:close/>
                  <a:moveTo>
                    <a:pt x="1558" y="4492"/>
                  </a:moveTo>
                  <a:cubicBezTo>
                    <a:pt x="1555" y="4498"/>
                    <a:pt x="1553" y="4503"/>
                    <a:pt x="1551" y="4507"/>
                  </a:cubicBezTo>
                  <a:lnTo>
                    <a:pt x="1551" y="4507"/>
                  </a:lnTo>
                  <a:cubicBezTo>
                    <a:pt x="1551" y="4507"/>
                    <a:pt x="1551" y="4507"/>
                    <a:pt x="1551" y="4507"/>
                  </a:cubicBezTo>
                  <a:lnTo>
                    <a:pt x="1551" y="4507"/>
                  </a:lnTo>
                  <a:cubicBezTo>
                    <a:pt x="1550" y="4510"/>
                    <a:pt x="1548" y="4512"/>
                    <a:pt x="1547" y="4514"/>
                  </a:cubicBezTo>
                  <a:lnTo>
                    <a:pt x="1547" y="4514"/>
                  </a:lnTo>
                  <a:cubicBezTo>
                    <a:pt x="1548" y="4511"/>
                    <a:pt x="1548" y="4509"/>
                    <a:pt x="1549" y="4506"/>
                  </a:cubicBezTo>
                  <a:lnTo>
                    <a:pt x="1549" y="4506"/>
                  </a:lnTo>
                  <a:cubicBezTo>
                    <a:pt x="1550" y="4506"/>
                    <a:pt x="1550" y="4507"/>
                    <a:pt x="1551" y="4507"/>
                  </a:cubicBezTo>
                  <a:lnTo>
                    <a:pt x="1551" y="4507"/>
                  </a:lnTo>
                  <a:cubicBezTo>
                    <a:pt x="1553" y="4503"/>
                    <a:pt x="1555" y="4498"/>
                    <a:pt x="1558" y="4492"/>
                  </a:cubicBezTo>
                  <a:close/>
                  <a:moveTo>
                    <a:pt x="1542" y="4515"/>
                  </a:moveTo>
                  <a:cubicBezTo>
                    <a:pt x="1544" y="4515"/>
                    <a:pt x="1545" y="4515"/>
                    <a:pt x="1546" y="4516"/>
                  </a:cubicBezTo>
                  <a:lnTo>
                    <a:pt x="1546" y="4516"/>
                  </a:lnTo>
                  <a:cubicBezTo>
                    <a:pt x="1546" y="4516"/>
                    <a:pt x="1545" y="4516"/>
                    <a:pt x="1545" y="4516"/>
                  </a:cubicBezTo>
                  <a:cubicBezTo>
                    <a:pt x="1544" y="4516"/>
                    <a:pt x="1543" y="4515"/>
                    <a:pt x="1542" y="4515"/>
                  </a:cubicBezTo>
                  <a:close/>
                  <a:moveTo>
                    <a:pt x="1490" y="4468"/>
                  </a:moveTo>
                  <a:cubicBezTo>
                    <a:pt x="1490" y="4491"/>
                    <a:pt x="1513" y="4491"/>
                    <a:pt x="1513" y="4491"/>
                  </a:cubicBezTo>
                  <a:lnTo>
                    <a:pt x="1513" y="4491"/>
                  </a:lnTo>
                  <a:cubicBezTo>
                    <a:pt x="1513" y="4491"/>
                    <a:pt x="1510" y="4491"/>
                    <a:pt x="1505" y="4490"/>
                  </a:cubicBezTo>
                  <a:lnTo>
                    <a:pt x="1505" y="4490"/>
                  </a:lnTo>
                  <a:cubicBezTo>
                    <a:pt x="1507" y="4491"/>
                    <a:pt x="1510" y="4491"/>
                    <a:pt x="1513" y="4491"/>
                  </a:cubicBezTo>
                  <a:cubicBezTo>
                    <a:pt x="1536" y="4514"/>
                    <a:pt x="1536" y="4514"/>
                    <a:pt x="1536" y="4514"/>
                  </a:cubicBezTo>
                  <a:cubicBezTo>
                    <a:pt x="1542" y="4521"/>
                    <a:pt x="1545" y="4523"/>
                    <a:pt x="1546" y="4523"/>
                  </a:cubicBezTo>
                  <a:cubicBezTo>
                    <a:pt x="1548" y="4523"/>
                    <a:pt x="1547" y="4521"/>
                    <a:pt x="1547" y="4516"/>
                  </a:cubicBezTo>
                  <a:lnTo>
                    <a:pt x="1547" y="4516"/>
                  </a:lnTo>
                  <a:cubicBezTo>
                    <a:pt x="1548" y="4516"/>
                    <a:pt x="1548" y="4517"/>
                    <a:pt x="1549" y="4517"/>
                  </a:cubicBezTo>
                  <a:lnTo>
                    <a:pt x="1549" y="4517"/>
                  </a:lnTo>
                  <a:cubicBezTo>
                    <a:pt x="1548" y="4519"/>
                    <a:pt x="1549" y="4520"/>
                    <a:pt x="1550" y="4520"/>
                  </a:cubicBezTo>
                  <a:cubicBezTo>
                    <a:pt x="1551" y="4520"/>
                    <a:pt x="1551" y="4519"/>
                    <a:pt x="1552" y="4519"/>
                  </a:cubicBezTo>
                  <a:lnTo>
                    <a:pt x="1552" y="4519"/>
                  </a:lnTo>
                  <a:cubicBezTo>
                    <a:pt x="1555" y="4522"/>
                    <a:pt x="1557" y="4524"/>
                    <a:pt x="1558" y="4524"/>
                  </a:cubicBezTo>
                  <a:cubicBezTo>
                    <a:pt x="1559" y="4524"/>
                    <a:pt x="1559" y="4521"/>
                    <a:pt x="1559" y="4514"/>
                  </a:cubicBezTo>
                  <a:cubicBezTo>
                    <a:pt x="1559" y="4491"/>
                    <a:pt x="1559" y="4491"/>
                    <a:pt x="1559" y="4491"/>
                  </a:cubicBezTo>
                  <a:cubicBezTo>
                    <a:pt x="1554" y="4496"/>
                    <a:pt x="1551" y="4501"/>
                    <a:pt x="1549" y="4506"/>
                  </a:cubicBezTo>
                  <a:lnTo>
                    <a:pt x="1549" y="4506"/>
                  </a:lnTo>
                  <a:cubicBezTo>
                    <a:pt x="1541" y="4500"/>
                    <a:pt x="1534" y="4497"/>
                    <a:pt x="1530" y="4497"/>
                  </a:cubicBezTo>
                  <a:cubicBezTo>
                    <a:pt x="1529" y="4497"/>
                    <a:pt x="1527" y="4497"/>
                    <a:pt x="1527" y="4498"/>
                  </a:cubicBezTo>
                  <a:lnTo>
                    <a:pt x="1527" y="4498"/>
                  </a:lnTo>
                  <a:cubicBezTo>
                    <a:pt x="1519" y="4490"/>
                    <a:pt x="1507" y="4480"/>
                    <a:pt x="1490" y="4468"/>
                  </a:cubicBezTo>
                  <a:close/>
                  <a:moveTo>
                    <a:pt x="482" y="23"/>
                  </a:moveTo>
                  <a:lnTo>
                    <a:pt x="482" y="69"/>
                  </a:lnTo>
                  <a:lnTo>
                    <a:pt x="459" y="161"/>
                  </a:lnTo>
                  <a:cubicBezTo>
                    <a:pt x="436" y="229"/>
                    <a:pt x="413" y="321"/>
                    <a:pt x="413" y="413"/>
                  </a:cubicBezTo>
                  <a:lnTo>
                    <a:pt x="390" y="436"/>
                  </a:lnTo>
                  <a:cubicBezTo>
                    <a:pt x="390" y="447"/>
                    <a:pt x="396" y="447"/>
                    <a:pt x="399" y="447"/>
                  </a:cubicBezTo>
                  <a:cubicBezTo>
                    <a:pt x="402" y="447"/>
                    <a:pt x="402" y="447"/>
                    <a:pt x="390" y="459"/>
                  </a:cubicBezTo>
                  <a:lnTo>
                    <a:pt x="344" y="573"/>
                  </a:lnTo>
                  <a:cubicBezTo>
                    <a:pt x="299" y="642"/>
                    <a:pt x="276" y="733"/>
                    <a:pt x="253" y="802"/>
                  </a:cubicBezTo>
                  <a:cubicBezTo>
                    <a:pt x="138" y="1100"/>
                    <a:pt x="92" y="1444"/>
                    <a:pt x="47" y="1764"/>
                  </a:cubicBezTo>
                  <a:cubicBezTo>
                    <a:pt x="47" y="1833"/>
                    <a:pt x="47" y="1971"/>
                    <a:pt x="24" y="2131"/>
                  </a:cubicBezTo>
                  <a:cubicBezTo>
                    <a:pt x="24" y="2177"/>
                    <a:pt x="24" y="2223"/>
                    <a:pt x="24" y="2269"/>
                  </a:cubicBezTo>
                  <a:lnTo>
                    <a:pt x="24" y="2337"/>
                  </a:lnTo>
                  <a:lnTo>
                    <a:pt x="24" y="2383"/>
                  </a:lnTo>
                  <a:cubicBezTo>
                    <a:pt x="1" y="2406"/>
                    <a:pt x="1" y="2429"/>
                    <a:pt x="24" y="2452"/>
                  </a:cubicBezTo>
                  <a:cubicBezTo>
                    <a:pt x="24" y="2566"/>
                    <a:pt x="47" y="2658"/>
                    <a:pt x="69" y="2795"/>
                  </a:cubicBezTo>
                  <a:cubicBezTo>
                    <a:pt x="138" y="3025"/>
                    <a:pt x="230" y="3254"/>
                    <a:pt x="321" y="3437"/>
                  </a:cubicBezTo>
                  <a:cubicBezTo>
                    <a:pt x="436" y="3620"/>
                    <a:pt x="528" y="3758"/>
                    <a:pt x="596" y="3827"/>
                  </a:cubicBezTo>
                  <a:lnTo>
                    <a:pt x="619" y="3849"/>
                  </a:lnTo>
                  <a:cubicBezTo>
                    <a:pt x="757" y="4010"/>
                    <a:pt x="940" y="4193"/>
                    <a:pt x="1078" y="4308"/>
                  </a:cubicBezTo>
                  <a:cubicBezTo>
                    <a:pt x="1123" y="4331"/>
                    <a:pt x="1146" y="4353"/>
                    <a:pt x="1192" y="4376"/>
                  </a:cubicBezTo>
                  <a:lnTo>
                    <a:pt x="1215" y="4376"/>
                  </a:lnTo>
                  <a:cubicBezTo>
                    <a:pt x="1238" y="4399"/>
                    <a:pt x="1238" y="4399"/>
                    <a:pt x="1261" y="4422"/>
                  </a:cubicBezTo>
                  <a:cubicBezTo>
                    <a:pt x="1238" y="4376"/>
                    <a:pt x="1238" y="4353"/>
                    <a:pt x="1238" y="4353"/>
                  </a:cubicBezTo>
                  <a:lnTo>
                    <a:pt x="1238" y="4353"/>
                  </a:lnTo>
                  <a:cubicBezTo>
                    <a:pt x="1261" y="4376"/>
                    <a:pt x="1307" y="4445"/>
                    <a:pt x="1330" y="4468"/>
                  </a:cubicBezTo>
                  <a:cubicBezTo>
                    <a:pt x="1380" y="4519"/>
                    <a:pt x="1406" y="4538"/>
                    <a:pt x="1418" y="4538"/>
                  </a:cubicBezTo>
                  <a:cubicBezTo>
                    <a:pt x="1434" y="4538"/>
                    <a:pt x="1428" y="4507"/>
                    <a:pt x="1424" y="4467"/>
                  </a:cubicBezTo>
                  <a:lnTo>
                    <a:pt x="1424" y="4467"/>
                  </a:lnTo>
                  <a:cubicBezTo>
                    <a:pt x="1428" y="4468"/>
                    <a:pt x="1434" y="4468"/>
                    <a:pt x="1444" y="4468"/>
                  </a:cubicBezTo>
                  <a:lnTo>
                    <a:pt x="1444" y="4468"/>
                  </a:lnTo>
                  <a:cubicBezTo>
                    <a:pt x="1467" y="4445"/>
                    <a:pt x="1467" y="4445"/>
                    <a:pt x="1467" y="4422"/>
                  </a:cubicBezTo>
                  <a:lnTo>
                    <a:pt x="1467" y="4422"/>
                  </a:lnTo>
                  <a:lnTo>
                    <a:pt x="1444" y="4445"/>
                  </a:lnTo>
                  <a:lnTo>
                    <a:pt x="1422" y="4445"/>
                  </a:lnTo>
                  <a:cubicBezTo>
                    <a:pt x="1422" y="4438"/>
                    <a:pt x="1421" y="4430"/>
                    <a:pt x="1421" y="4422"/>
                  </a:cubicBezTo>
                  <a:cubicBezTo>
                    <a:pt x="1398" y="4376"/>
                    <a:pt x="1444" y="4422"/>
                    <a:pt x="1421" y="4353"/>
                  </a:cubicBezTo>
                  <a:lnTo>
                    <a:pt x="1421" y="4353"/>
                  </a:lnTo>
                  <a:cubicBezTo>
                    <a:pt x="1431" y="4363"/>
                    <a:pt x="1438" y="4371"/>
                    <a:pt x="1444" y="4379"/>
                  </a:cubicBezTo>
                  <a:lnTo>
                    <a:pt x="1444" y="4379"/>
                  </a:lnTo>
                  <a:cubicBezTo>
                    <a:pt x="1435" y="4363"/>
                    <a:pt x="1429" y="4351"/>
                    <a:pt x="1436" y="4351"/>
                  </a:cubicBezTo>
                  <a:cubicBezTo>
                    <a:pt x="1438" y="4351"/>
                    <a:pt x="1441" y="4352"/>
                    <a:pt x="1444" y="4353"/>
                  </a:cubicBezTo>
                  <a:cubicBezTo>
                    <a:pt x="1467" y="4399"/>
                    <a:pt x="1513" y="4445"/>
                    <a:pt x="1536" y="4468"/>
                  </a:cubicBezTo>
                  <a:cubicBezTo>
                    <a:pt x="1536" y="4468"/>
                    <a:pt x="1444" y="4331"/>
                    <a:pt x="1467" y="4331"/>
                  </a:cubicBezTo>
                  <a:lnTo>
                    <a:pt x="1467" y="4331"/>
                  </a:lnTo>
                  <a:cubicBezTo>
                    <a:pt x="1488" y="4351"/>
                    <a:pt x="1509" y="4448"/>
                    <a:pt x="1530" y="4448"/>
                  </a:cubicBezTo>
                  <a:cubicBezTo>
                    <a:pt x="1532" y="4448"/>
                    <a:pt x="1534" y="4447"/>
                    <a:pt x="1536" y="4445"/>
                  </a:cubicBezTo>
                  <a:cubicBezTo>
                    <a:pt x="1559" y="4445"/>
                    <a:pt x="1513" y="4399"/>
                    <a:pt x="1513" y="4376"/>
                  </a:cubicBezTo>
                  <a:lnTo>
                    <a:pt x="1513" y="4376"/>
                  </a:lnTo>
                  <a:cubicBezTo>
                    <a:pt x="1534" y="4418"/>
                    <a:pt x="1554" y="4441"/>
                    <a:pt x="1575" y="4462"/>
                  </a:cubicBezTo>
                  <a:lnTo>
                    <a:pt x="1575" y="4462"/>
                  </a:lnTo>
                  <a:cubicBezTo>
                    <a:pt x="1572" y="4467"/>
                    <a:pt x="1569" y="4472"/>
                    <a:pt x="1567" y="4476"/>
                  </a:cubicBezTo>
                  <a:lnTo>
                    <a:pt x="1567" y="4476"/>
                  </a:lnTo>
                  <a:cubicBezTo>
                    <a:pt x="1564" y="4480"/>
                    <a:pt x="1562" y="4485"/>
                    <a:pt x="1559" y="4491"/>
                  </a:cubicBezTo>
                  <a:lnTo>
                    <a:pt x="1559" y="4491"/>
                  </a:lnTo>
                  <a:cubicBezTo>
                    <a:pt x="1571" y="4478"/>
                    <a:pt x="1577" y="4473"/>
                    <a:pt x="1580" y="4466"/>
                  </a:cubicBezTo>
                  <a:lnTo>
                    <a:pt x="1580" y="4466"/>
                  </a:lnTo>
                  <a:cubicBezTo>
                    <a:pt x="1580" y="4467"/>
                    <a:pt x="1581" y="4467"/>
                    <a:pt x="1582" y="4468"/>
                  </a:cubicBezTo>
                  <a:cubicBezTo>
                    <a:pt x="1582" y="4468"/>
                    <a:pt x="1582" y="4465"/>
                    <a:pt x="1580" y="4463"/>
                  </a:cubicBezTo>
                  <a:lnTo>
                    <a:pt x="1580" y="4463"/>
                  </a:lnTo>
                  <a:cubicBezTo>
                    <a:pt x="1581" y="4462"/>
                    <a:pt x="1581" y="4460"/>
                    <a:pt x="1581" y="4459"/>
                  </a:cubicBezTo>
                  <a:lnTo>
                    <a:pt x="1581" y="4459"/>
                  </a:lnTo>
                  <a:cubicBezTo>
                    <a:pt x="1592" y="4446"/>
                    <a:pt x="1608" y="4432"/>
                    <a:pt x="1627" y="4422"/>
                  </a:cubicBezTo>
                  <a:lnTo>
                    <a:pt x="1650" y="4376"/>
                  </a:lnTo>
                  <a:cubicBezTo>
                    <a:pt x="1650" y="4353"/>
                    <a:pt x="1650" y="4331"/>
                    <a:pt x="1627" y="4331"/>
                  </a:cubicBezTo>
                  <a:cubicBezTo>
                    <a:pt x="1582" y="4262"/>
                    <a:pt x="1559" y="4193"/>
                    <a:pt x="1444" y="4079"/>
                  </a:cubicBezTo>
                  <a:cubicBezTo>
                    <a:pt x="1398" y="4033"/>
                    <a:pt x="1330" y="3964"/>
                    <a:pt x="1284" y="3918"/>
                  </a:cubicBezTo>
                  <a:cubicBezTo>
                    <a:pt x="1169" y="3804"/>
                    <a:pt x="1055" y="3689"/>
                    <a:pt x="963" y="3574"/>
                  </a:cubicBezTo>
                  <a:cubicBezTo>
                    <a:pt x="963" y="3574"/>
                    <a:pt x="963" y="3585"/>
                    <a:pt x="956" y="3585"/>
                  </a:cubicBezTo>
                  <a:cubicBezTo>
                    <a:pt x="953" y="3585"/>
                    <a:pt x="948" y="3582"/>
                    <a:pt x="940" y="3574"/>
                  </a:cubicBezTo>
                  <a:cubicBezTo>
                    <a:pt x="894" y="3529"/>
                    <a:pt x="871" y="3460"/>
                    <a:pt x="826" y="3391"/>
                  </a:cubicBezTo>
                  <a:lnTo>
                    <a:pt x="803" y="3391"/>
                  </a:lnTo>
                  <a:cubicBezTo>
                    <a:pt x="780" y="3345"/>
                    <a:pt x="734" y="3300"/>
                    <a:pt x="711" y="3231"/>
                  </a:cubicBezTo>
                  <a:cubicBezTo>
                    <a:pt x="665" y="3139"/>
                    <a:pt x="596" y="3025"/>
                    <a:pt x="551" y="2933"/>
                  </a:cubicBezTo>
                  <a:cubicBezTo>
                    <a:pt x="528" y="2887"/>
                    <a:pt x="505" y="2818"/>
                    <a:pt x="505" y="2750"/>
                  </a:cubicBezTo>
                  <a:lnTo>
                    <a:pt x="482" y="2727"/>
                  </a:lnTo>
                  <a:cubicBezTo>
                    <a:pt x="482" y="2704"/>
                    <a:pt x="482" y="2704"/>
                    <a:pt x="482" y="2704"/>
                  </a:cubicBezTo>
                  <a:cubicBezTo>
                    <a:pt x="459" y="2681"/>
                    <a:pt x="459" y="2658"/>
                    <a:pt x="459" y="2635"/>
                  </a:cubicBezTo>
                  <a:cubicBezTo>
                    <a:pt x="459" y="2589"/>
                    <a:pt x="436" y="2543"/>
                    <a:pt x="436" y="2498"/>
                  </a:cubicBezTo>
                  <a:cubicBezTo>
                    <a:pt x="413" y="2452"/>
                    <a:pt x="413" y="2406"/>
                    <a:pt x="413" y="2406"/>
                  </a:cubicBezTo>
                  <a:cubicBezTo>
                    <a:pt x="413" y="2291"/>
                    <a:pt x="413" y="2200"/>
                    <a:pt x="390" y="2108"/>
                  </a:cubicBezTo>
                  <a:cubicBezTo>
                    <a:pt x="390" y="1925"/>
                    <a:pt x="413" y="1719"/>
                    <a:pt x="413" y="1512"/>
                  </a:cubicBezTo>
                  <a:cubicBezTo>
                    <a:pt x="413" y="1421"/>
                    <a:pt x="436" y="1352"/>
                    <a:pt x="436" y="1260"/>
                  </a:cubicBezTo>
                  <a:cubicBezTo>
                    <a:pt x="459" y="1146"/>
                    <a:pt x="505" y="986"/>
                    <a:pt x="551" y="894"/>
                  </a:cubicBezTo>
                  <a:cubicBezTo>
                    <a:pt x="508" y="894"/>
                    <a:pt x="584" y="637"/>
                    <a:pt x="522" y="637"/>
                  </a:cubicBezTo>
                  <a:cubicBezTo>
                    <a:pt x="517" y="637"/>
                    <a:pt x="511" y="639"/>
                    <a:pt x="505" y="642"/>
                  </a:cubicBezTo>
                  <a:cubicBezTo>
                    <a:pt x="528" y="596"/>
                    <a:pt x="551" y="550"/>
                    <a:pt x="573" y="504"/>
                  </a:cubicBezTo>
                  <a:cubicBezTo>
                    <a:pt x="596" y="481"/>
                    <a:pt x="573" y="459"/>
                    <a:pt x="573" y="459"/>
                  </a:cubicBezTo>
                  <a:cubicBezTo>
                    <a:pt x="528" y="436"/>
                    <a:pt x="482" y="344"/>
                    <a:pt x="528" y="115"/>
                  </a:cubicBezTo>
                  <a:cubicBezTo>
                    <a:pt x="528" y="92"/>
                    <a:pt x="528" y="23"/>
                    <a:pt x="551" y="23"/>
                  </a:cubicBezTo>
                  <a:close/>
                </a:path>
              </a:pathLst>
            </a:custGeom>
            <a:solidFill>
              <a:srgbClr val="2020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1" name="Google Shape;2731;p66"/>
            <p:cNvSpPr/>
            <p:nvPr/>
          </p:nvSpPr>
          <p:spPr>
            <a:xfrm>
              <a:off x="4898850" y="2522975"/>
              <a:ext cx="51050" cy="112375"/>
            </a:xfrm>
            <a:custGeom>
              <a:avLst/>
              <a:gdLst/>
              <a:ahLst/>
              <a:cxnLst/>
              <a:rect l="l" t="t" r="r" b="b"/>
              <a:pathLst>
                <a:path w="2042" h="4495" extrusionOk="0">
                  <a:moveTo>
                    <a:pt x="1490" y="207"/>
                  </a:moveTo>
                  <a:cubicBezTo>
                    <a:pt x="1490" y="207"/>
                    <a:pt x="1490" y="207"/>
                    <a:pt x="1490" y="207"/>
                  </a:cubicBezTo>
                  <a:lnTo>
                    <a:pt x="1513" y="207"/>
                  </a:lnTo>
                  <a:cubicBezTo>
                    <a:pt x="1505" y="207"/>
                    <a:pt x="1497" y="207"/>
                    <a:pt x="1490" y="207"/>
                  </a:cubicBezTo>
                  <a:close/>
                  <a:moveTo>
                    <a:pt x="1113" y="287"/>
                  </a:moveTo>
                  <a:cubicBezTo>
                    <a:pt x="1157" y="299"/>
                    <a:pt x="1182" y="299"/>
                    <a:pt x="1238" y="299"/>
                  </a:cubicBezTo>
                  <a:cubicBezTo>
                    <a:pt x="1238" y="287"/>
                    <a:pt x="1192" y="287"/>
                    <a:pt x="1152" y="287"/>
                  </a:cubicBezTo>
                  <a:cubicBezTo>
                    <a:pt x="1137" y="287"/>
                    <a:pt x="1123" y="287"/>
                    <a:pt x="1113" y="287"/>
                  </a:cubicBezTo>
                  <a:close/>
                  <a:moveTo>
                    <a:pt x="0" y="1"/>
                  </a:moveTo>
                  <a:lnTo>
                    <a:pt x="0" y="1"/>
                  </a:lnTo>
                  <a:cubicBezTo>
                    <a:pt x="23" y="138"/>
                    <a:pt x="23" y="276"/>
                    <a:pt x="46" y="413"/>
                  </a:cubicBezTo>
                  <a:cubicBezTo>
                    <a:pt x="46" y="413"/>
                    <a:pt x="54" y="398"/>
                    <a:pt x="60" y="398"/>
                  </a:cubicBezTo>
                  <a:cubicBezTo>
                    <a:pt x="65" y="398"/>
                    <a:pt x="69" y="407"/>
                    <a:pt x="69" y="436"/>
                  </a:cubicBezTo>
                  <a:cubicBezTo>
                    <a:pt x="69" y="482"/>
                    <a:pt x="92" y="528"/>
                    <a:pt x="92" y="551"/>
                  </a:cubicBezTo>
                  <a:cubicBezTo>
                    <a:pt x="92" y="574"/>
                    <a:pt x="92" y="597"/>
                    <a:pt x="92" y="619"/>
                  </a:cubicBezTo>
                  <a:cubicBezTo>
                    <a:pt x="92" y="665"/>
                    <a:pt x="69" y="711"/>
                    <a:pt x="92" y="757"/>
                  </a:cubicBezTo>
                  <a:cubicBezTo>
                    <a:pt x="92" y="849"/>
                    <a:pt x="92" y="917"/>
                    <a:pt x="92" y="1009"/>
                  </a:cubicBezTo>
                  <a:cubicBezTo>
                    <a:pt x="115" y="1146"/>
                    <a:pt x="115" y="1307"/>
                    <a:pt x="138" y="1444"/>
                  </a:cubicBezTo>
                  <a:cubicBezTo>
                    <a:pt x="138" y="1444"/>
                    <a:pt x="161" y="1444"/>
                    <a:pt x="161" y="1467"/>
                  </a:cubicBezTo>
                  <a:cubicBezTo>
                    <a:pt x="161" y="1536"/>
                    <a:pt x="184" y="1605"/>
                    <a:pt x="184" y="1696"/>
                  </a:cubicBezTo>
                  <a:lnTo>
                    <a:pt x="207" y="1742"/>
                  </a:lnTo>
                  <a:cubicBezTo>
                    <a:pt x="207" y="1742"/>
                    <a:pt x="207" y="1765"/>
                    <a:pt x="207" y="1765"/>
                  </a:cubicBezTo>
                  <a:cubicBezTo>
                    <a:pt x="207" y="1788"/>
                    <a:pt x="230" y="1834"/>
                    <a:pt x="230" y="1880"/>
                  </a:cubicBezTo>
                  <a:cubicBezTo>
                    <a:pt x="252" y="1971"/>
                    <a:pt x="298" y="2086"/>
                    <a:pt x="344" y="2200"/>
                  </a:cubicBezTo>
                  <a:lnTo>
                    <a:pt x="367" y="2246"/>
                  </a:lnTo>
                  <a:lnTo>
                    <a:pt x="390" y="2338"/>
                  </a:lnTo>
                  <a:cubicBezTo>
                    <a:pt x="413" y="2384"/>
                    <a:pt x="436" y="2452"/>
                    <a:pt x="459" y="2498"/>
                  </a:cubicBezTo>
                  <a:cubicBezTo>
                    <a:pt x="527" y="2704"/>
                    <a:pt x="619" y="2933"/>
                    <a:pt x="734" y="3140"/>
                  </a:cubicBezTo>
                  <a:cubicBezTo>
                    <a:pt x="779" y="3254"/>
                    <a:pt x="848" y="3346"/>
                    <a:pt x="894" y="3415"/>
                  </a:cubicBezTo>
                  <a:cubicBezTo>
                    <a:pt x="963" y="3529"/>
                    <a:pt x="1031" y="3690"/>
                    <a:pt x="1123" y="3827"/>
                  </a:cubicBezTo>
                  <a:cubicBezTo>
                    <a:pt x="1125" y="3823"/>
                    <a:pt x="1128" y="3821"/>
                    <a:pt x="1133" y="3821"/>
                  </a:cubicBezTo>
                  <a:cubicBezTo>
                    <a:pt x="1173" y="3821"/>
                    <a:pt x="1309" y="3976"/>
                    <a:pt x="1344" y="3976"/>
                  </a:cubicBezTo>
                  <a:cubicBezTo>
                    <a:pt x="1349" y="3976"/>
                    <a:pt x="1352" y="3973"/>
                    <a:pt x="1352" y="3964"/>
                  </a:cubicBezTo>
                  <a:cubicBezTo>
                    <a:pt x="1421" y="4033"/>
                    <a:pt x="1490" y="4148"/>
                    <a:pt x="1513" y="4148"/>
                  </a:cubicBezTo>
                  <a:cubicBezTo>
                    <a:pt x="1522" y="4143"/>
                    <a:pt x="1534" y="4140"/>
                    <a:pt x="1547" y="4140"/>
                  </a:cubicBezTo>
                  <a:cubicBezTo>
                    <a:pt x="1600" y="4140"/>
                    <a:pt x="1688" y="4181"/>
                    <a:pt x="1833" y="4308"/>
                  </a:cubicBezTo>
                  <a:cubicBezTo>
                    <a:pt x="1879" y="4377"/>
                    <a:pt x="1971" y="4491"/>
                    <a:pt x="2017" y="4491"/>
                  </a:cubicBezTo>
                  <a:cubicBezTo>
                    <a:pt x="2021" y="4494"/>
                    <a:pt x="2024" y="4494"/>
                    <a:pt x="2025" y="4494"/>
                  </a:cubicBezTo>
                  <a:cubicBezTo>
                    <a:pt x="2041" y="4494"/>
                    <a:pt x="1969" y="4420"/>
                    <a:pt x="1985" y="4420"/>
                  </a:cubicBezTo>
                  <a:cubicBezTo>
                    <a:pt x="1987" y="4420"/>
                    <a:pt x="1990" y="4421"/>
                    <a:pt x="1994" y="4423"/>
                  </a:cubicBezTo>
                  <a:cubicBezTo>
                    <a:pt x="1513" y="3942"/>
                    <a:pt x="1146" y="3369"/>
                    <a:pt x="917" y="2727"/>
                  </a:cubicBezTo>
                  <a:cubicBezTo>
                    <a:pt x="894" y="2659"/>
                    <a:pt x="848" y="2521"/>
                    <a:pt x="802" y="2361"/>
                  </a:cubicBezTo>
                  <a:cubicBezTo>
                    <a:pt x="779" y="2315"/>
                    <a:pt x="779" y="2246"/>
                    <a:pt x="757" y="2200"/>
                  </a:cubicBezTo>
                  <a:lnTo>
                    <a:pt x="757" y="2154"/>
                  </a:lnTo>
                  <a:cubicBezTo>
                    <a:pt x="757" y="2132"/>
                    <a:pt x="734" y="2109"/>
                    <a:pt x="734" y="2086"/>
                  </a:cubicBezTo>
                  <a:lnTo>
                    <a:pt x="711" y="2017"/>
                  </a:lnTo>
                  <a:cubicBezTo>
                    <a:pt x="665" y="1925"/>
                    <a:pt x="642" y="1811"/>
                    <a:pt x="619" y="1696"/>
                  </a:cubicBezTo>
                  <a:cubicBezTo>
                    <a:pt x="573" y="1467"/>
                    <a:pt x="550" y="1215"/>
                    <a:pt x="527" y="1009"/>
                  </a:cubicBezTo>
                  <a:cubicBezTo>
                    <a:pt x="527" y="803"/>
                    <a:pt x="504" y="619"/>
                    <a:pt x="504" y="505"/>
                  </a:cubicBezTo>
                  <a:cubicBezTo>
                    <a:pt x="504" y="505"/>
                    <a:pt x="504" y="482"/>
                    <a:pt x="504" y="482"/>
                  </a:cubicBezTo>
                  <a:lnTo>
                    <a:pt x="757" y="482"/>
                  </a:lnTo>
                  <a:cubicBezTo>
                    <a:pt x="825" y="459"/>
                    <a:pt x="940" y="459"/>
                    <a:pt x="1031" y="459"/>
                  </a:cubicBezTo>
                  <a:cubicBezTo>
                    <a:pt x="986" y="436"/>
                    <a:pt x="940" y="436"/>
                    <a:pt x="917" y="413"/>
                  </a:cubicBezTo>
                  <a:lnTo>
                    <a:pt x="917" y="413"/>
                  </a:lnTo>
                  <a:cubicBezTo>
                    <a:pt x="1009" y="436"/>
                    <a:pt x="1100" y="436"/>
                    <a:pt x="1123" y="436"/>
                  </a:cubicBezTo>
                  <a:cubicBezTo>
                    <a:pt x="1329" y="413"/>
                    <a:pt x="1215" y="390"/>
                    <a:pt x="1146" y="345"/>
                  </a:cubicBezTo>
                  <a:cubicBezTo>
                    <a:pt x="1107" y="325"/>
                    <a:pt x="1150" y="306"/>
                    <a:pt x="1109" y="286"/>
                  </a:cubicBezTo>
                  <a:lnTo>
                    <a:pt x="1109" y="286"/>
                  </a:lnTo>
                  <a:cubicBezTo>
                    <a:pt x="1111" y="287"/>
                    <a:pt x="1112" y="287"/>
                    <a:pt x="1113" y="287"/>
                  </a:cubicBezTo>
                  <a:lnTo>
                    <a:pt x="1113" y="287"/>
                  </a:lnTo>
                  <a:cubicBezTo>
                    <a:pt x="1110" y="286"/>
                    <a:pt x="1108" y="285"/>
                    <a:pt x="1105" y="284"/>
                  </a:cubicBezTo>
                  <a:lnTo>
                    <a:pt x="1105" y="284"/>
                  </a:lnTo>
                  <a:cubicBezTo>
                    <a:pt x="1107" y="285"/>
                    <a:pt x="1108" y="286"/>
                    <a:pt x="1109" y="286"/>
                  </a:cubicBezTo>
                  <a:lnTo>
                    <a:pt x="1109" y="286"/>
                  </a:lnTo>
                  <a:cubicBezTo>
                    <a:pt x="1098" y="286"/>
                    <a:pt x="1091" y="284"/>
                    <a:pt x="1093" y="281"/>
                  </a:cubicBezTo>
                  <a:lnTo>
                    <a:pt x="1093" y="281"/>
                  </a:lnTo>
                  <a:cubicBezTo>
                    <a:pt x="1097" y="282"/>
                    <a:pt x="1101" y="283"/>
                    <a:pt x="1105" y="284"/>
                  </a:cubicBezTo>
                  <a:lnTo>
                    <a:pt x="1105" y="284"/>
                  </a:lnTo>
                  <a:cubicBezTo>
                    <a:pt x="1102" y="283"/>
                    <a:pt x="1098" y="282"/>
                    <a:pt x="1093" y="280"/>
                  </a:cubicBezTo>
                  <a:lnTo>
                    <a:pt x="1093" y="280"/>
                  </a:lnTo>
                  <a:cubicBezTo>
                    <a:pt x="1094" y="279"/>
                    <a:pt x="1097" y="278"/>
                    <a:pt x="1100" y="276"/>
                  </a:cubicBezTo>
                  <a:lnTo>
                    <a:pt x="1283" y="276"/>
                  </a:lnTo>
                  <a:cubicBezTo>
                    <a:pt x="1261" y="253"/>
                    <a:pt x="1077" y="253"/>
                    <a:pt x="1077" y="230"/>
                  </a:cubicBezTo>
                  <a:cubicBezTo>
                    <a:pt x="1114" y="230"/>
                    <a:pt x="1209" y="259"/>
                    <a:pt x="1246" y="259"/>
                  </a:cubicBezTo>
                  <a:cubicBezTo>
                    <a:pt x="1255" y="259"/>
                    <a:pt x="1261" y="257"/>
                    <a:pt x="1261" y="253"/>
                  </a:cubicBezTo>
                  <a:cubicBezTo>
                    <a:pt x="1261" y="253"/>
                    <a:pt x="1215" y="253"/>
                    <a:pt x="1169" y="230"/>
                  </a:cubicBezTo>
                  <a:lnTo>
                    <a:pt x="1169" y="230"/>
                  </a:lnTo>
                  <a:cubicBezTo>
                    <a:pt x="1224" y="236"/>
                    <a:pt x="1271" y="239"/>
                    <a:pt x="1307" y="239"/>
                  </a:cubicBezTo>
                  <a:cubicBezTo>
                    <a:pt x="1393" y="239"/>
                    <a:pt x="1417" y="223"/>
                    <a:pt x="1347" y="197"/>
                  </a:cubicBezTo>
                  <a:lnTo>
                    <a:pt x="1347" y="197"/>
                  </a:lnTo>
                  <a:cubicBezTo>
                    <a:pt x="1388" y="206"/>
                    <a:pt x="1442" y="207"/>
                    <a:pt x="1490" y="207"/>
                  </a:cubicBezTo>
                  <a:lnTo>
                    <a:pt x="1490" y="207"/>
                  </a:lnTo>
                  <a:cubicBezTo>
                    <a:pt x="1467" y="184"/>
                    <a:pt x="1421" y="184"/>
                    <a:pt x="1398" y="184"/>
                  </a:cubicBezTo>
                  <a:lnTo>
                    <a:pt x="1467" y="184"/>
                  </a:lnTo>
                  <a:cubicBezTo>
                    <a:pt x="1467" y="184"/>
                    <a:pt x="1444" y="161"/>
                    <a:pt x="1421" y="161"/>
                  </a:cubicBezTo>
                  <a:cubicBezTo>
                    <a:pt x="1329" y="138"/>
                    <a:pt x="1238" y="115"/>
                    <a:pt x="1192" y="115"/>
                  </a:cubicBezTo>
                  <a:cubicBezTo>
                    <a:pt x="1054" y="92"/>
                    <a:pt x="894" y="70"/>
                    <a:pt x="734" y="70"/>
                  </a:cubicBezTo>
                  <a:cubicBezTo>
                    <a:pt x="482" y="47"/>
                    <a:pt x="252" y="24"/>
                    <a:pt x="0" y="1"/>
                  </a:cubicBezTo>
                  <a:close/>
                </a:path>
              </a:pathLst>
            </a:custGeom>
            <a:solidFill>
              <a:srgbClr val="2020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2" name="Google Shape;2732;p66"/>
            <p:cNvSpPr/>
            <p:nvPr/>
          </p:nvSpPr>
          <p:spPr>
            <a:xfrm>
              <a:off x="4654850" y="2510375"/>
              <a:ext cx="289275" cy="247475"/>
            </a:xfrm>
            <a:custGeom>
              <a:avLst/>
              <a:gdLst/>
              <a:ahLst/>
              <a:cxnLst/>
              <a:rect l="l" t="t" r="r" b="b"/>
              <a:pathLst>
                <a:path w="11571" h="9899" extrusionOk="0">
                  <a:moveTo>
                    <a:pt x="11135" y="4927"/>
                  </a:moveTo>
                  <a:lnTo>
                    <a:pt x="11135" y="4927"/>
                  </a:lnTo>
                  <a:cubicBezTo>
                    <a:pt x="11164" y="4960"/>
                    <a:pt x="11194" y="4992"/>
                    <a:pt x="11225" y="5022"/>
                  </a:cubicBezTo>
                  <a:lnTo>
                    <a:pt x="11225" y="5022"/>
                  </a:lnTo>
                  <a:cubicBezTo>
                    <a:pt x="11194" y="4990"/>
                    <a:pt x="11164" y="4956"/>
                    <a:pt x="11135" y="4927"/>
                  </a:cubicBezTo>
                  <a:close/>
                  <a:moveTo>
                    <a:pt x="11570" y="5156"/>
                  </a:moveTo>
                  <a:cubicBezTo>
                    <a:pt x="11548" y="5179"/>
                    <a:pt x="11525" y="5190"/>
                    <a:pt x="11496" y="5190"/>
                  </a:cubicBezTo>
                  <a:cubicBezTo>
                    <a:pt x="11489" y="5190"/>
                    <a:pt x="11482" y="5190"/>
                    <a:pt x="11475" y="5188"/>
                  </a:cubicBezTo>
                  <a:lnTo>
                    <a:pt x="11475" y="5188"/>
                  </a:lnTo>
                  <a:cubicBezTo>
                    <a:pt x="11488" y="5191"/>
                    <a:pt x="11500" y="5192"/>
                    <a:pt x="11511" y="5192"/>
                  </a:cubicBezTo>
                  <a:cubicBezTo>
                    <a:pt x="11534" y="5192"/>
                    <a:pt x="11554" y="5187"/>
                    <a:pt x="11570" y="5179"/>
                  </a:cubicBezTo>
                  <a:lnTo>
                    <a:pt x="11570" y="5156"/>
                  </a:lnTo>
                  <a:close/>
                  <a:moveTo>
                    <a:pt x="7034" y="1"/>
                  </a:moveTo>
                  <a:lnTo>
                    <a:pt x="7103" y="436"/>
                  </a:lnTo>
                  <a:cubicBezTo>
                    <a:pt x="7126" y="505"/>
                    <a:pt x="7126" y="574"/>
                    <a:pt x="7149" y="665"/>
                  </a:cubicBezTo>
                  <a:lnTo>
                    <a:pt x="7194" y="871"/>
                  </a:lnTo>
                  <a:cubicBezTo>
                    <a:pt x="7240" y="1032"/>
                    <a:pt x="7309" y="1169"/>
                    <a:pt x="7332" y="1307"/>
                  </a:cubicBezTo>
                  <a:cubicBezTo>
                    <a:pt x="7378" y="1467"/>
                    <a:pt x="7401" y="1605"/>
                    <a:pt x="7401" y="1742"/>
                  </a:cubicBezTo>
                  <a:cubicBezTo>
                    <a:pt x="7401" y="1765"/>
                    <a:pt x="7401" y="1811"/>
                    <a:pt x="7401" y="1834"/>
                  </a:cubicBezTo>
                  <a:lnTo>
                    <a:pt x="7401" y="1925"/>
                  </a:lnTo>
                  <a:cubicBezTo>
                    <a:pt x="7401" y="1925"/>
                    <a:pt x="7423" y="1925"/>
                    <a:pt x="7401" y="1948"/>
                  </a:cubicBezTo>
                  <a:lnTo>
                    <a:pt x="7378" y="1948"/>
                  </a:lnTo>
                  <a:cubicBezTo>
                    <a:pt x="7332" y="1925"/>
                    <a:pt x="7286" y="1902"/>
                    <a:pt x="7217" y="1880"/>
                  </a:cubicBezTo>
                  <a:cubicBezTo>
                    <a:pt x="7103" y="1834"/>
                    <a:pt x="6965" y="1788"/>
                    <a:pt x="6851" y="1719"/>
                  </a:cubicBezTo>
                  <a:cubicBezTo>
                    <a:pt x="6599" y="1605"/>
                    <a:pt x="6347" y="1513"/>
                    <a:pt x="6072" y="1398"/>
                  </a:cubicBezTo>
                  <a:lnTo>
                    <a:pt x="6026" y="1398"/>
                  </a:lnTo>
                  <a:cubicBezTo>
                    <a:pt x="5591" y="1192"/>
                    <a:pt x="5132" y="1009"/>
                    <a:pt x="4651" y="894"/>
                  </a:cubicBezTo>
                  <a:cubicBezTo>
                    <a:pt x="4537" y="849"/>
                    <a:pt x="4422" y="826"/>
                    <a:pt x="4308" y="803"/>
                  </a:cubicBezTo>
                  <a:lnTo>
                    <a:pt x="4124" y="780"/>
                  </a:lnTo>
                  <a:cubicBezTo>
                    <a:pt x="4078" y="757"/>
                    <a:pt x="4010" y="757"/>
                    <a:pt x="3941" y="757"/>
                  </a:cubicBezTo>
                  <a:cubicBezTo>
                    <a:pt x="3907" y="745"/>
                    <a:pt x="3866" y="740"/>
                    <a:pt x="3824" y="740"/>
                  </a:cubicBezTo>
                  <a:cubicBezTo>
                    <a:pt x="3781" y="740"/>
                    <a:pt x="3735" y="745"/>
                    <a:pt x="3689" y="757"/>
                  </a:cubicBezTo>
                  <a:cubicBezTo>
                    <a:pt x="3597" y="803"/>
                    <a:pt x="3483" y="849"/>
                    <a:pt x="3437" y="940"/>
                  </a:cubicBezTo>
                  <a:cubicBezTo>
                    <a:pt x="3368" y="1032"/>
                    <a:pt x="3345" y="1146"/>
                    <a:pt x="3345" y="1238"/>
                  </a:cubicBezTo>
                  <a:cubicBezTo>
                    <a:pt x="3345" y="1330"/>
                    <a:pt x="3345" y="1398"/>
                    <a:pt x="3368" y="1467"/>
                  </a:cubicBezTo>
                  <a:cubicBezTo>
                    <a:pt x="3437" y="1719"/>
                    <a:pt x="3551" y="1925"/>
                    <a:pt x="3666" y="2132"/>
                  </a:cubicBezTo>
                  <a:cubicBezTo>
                    <a:pt x="3781" y="2338"/>
                    <a:pt x="3918" y="2544"/>
                    <a:pt x="4033" y="2727"/>
                  </a:cubicBezTo>
                  <a:cubicBezTo>
                    <a:pt x="4033" y="2716"/>
                    <a:pt x="4033" y="2704"/>
                    <a:pt x="4038" y="2704"/>
                  </a:cubicBezTo>
                  <a:cubicBezTo>
                    <a:pt x="4044" y="2704"/>
                    <a:pt x="4056" y="2716"/>
                    <a:pt x="4078" y="2750"/>
                  </a:cubicBezTo>
                  <a:cubicBezTo>
                    <a:pt x="4193" y="2911"/>
                    <a:pt x="4330" y="3094"/>
                    <a:pt x="4468" y="3300"/>
                  </a:cubicBezTo>
                  <a:cubicBezTo>
                    <a:pt x="4537" y="3392"/>
                    <a:pt x="4628" y="3506"/>
                    <a:pt x="4697" y="3598"/>
                  </a:cubicBezTo>
                  <a:lnTo>
                    <a:pt x="4743" y="3667"/>
                  </a:lnTo>
                  <a:lnTo>
                    <a:pt x="4743" y="3689"/>
                  </a:lnTo>
                  <a:cubicBezTo>
                    <a:pt x="4743" y="3689"/>
                    <a:pt x="4720" y="3712"/>
                    <a:pt x="4720" y="3712"/>
                  </a:cubicBezTo>
                  <a:cubicBezTo>
                    <a:pt x="4651" y="3712"/>
                    <a:pt x="4560" y="3735"/>
                    <a:pt x="4491" y="3735"/>
                  </a:cubicBezTo>
                  <a:cubicBezTo>
                    <a:pt x="4399" y="3758"/>
                    <a:pt x="4285" y="3758"/>
                    <a:pt x="4193" y="3781"/>
                  </a:cubicBezTo>
                  <a:cubicBezTo>
                    <a:pt x="3529" y="3850"/>
                    <a:pt x="2841" y="3964"/>
                    <a:pt x="2200" y="4262"/>
                  </a:cubicBezTo>
                  <a:cubicBezTo>
                    <a:pt x="1879" y="4400"/>
                    <a:pt x="1581" y="4606"/>
                    <a:pt x="1329" y="4835"/>
                  </a:cubicBezTo>
                  <a:cubicBezTo>
                    <a:pt x="1054" y="5041"/>
                    <a:pt x="825" y="5293"/>
                    <a:pt x="596" y="5568"/>
                  </a:cubicBezTo>
                  <a:cubicBezTo>
                    <a:pt x="481" y="5706"/>
                    <a:pt x="367" y="5843"/>
                    <a:pt x="275" y="6004"/>
                  </a:cubicBezTo>
                  <a:cubicBezTo>
                    <a:pt x="252" y="6049"/>
                    <a:pt x="229" y="6118"/>
                    <a:pt x="206" y="6187"/>
                  </a:cubicBezTo>
                  <a:cubicBezTo>
                    <a:pt x="161" y="6233"/>
                    <a:pt x="138" y="6301"/>
                    <a:pt x="115" y="6370"/>
                  </a:cubicBezTo>
                  <a:cubicBezTo>
                    <a:pt x="0" y="6530"/>
                    <a:pt x="229" y="6508"/>
                    <a:pt x="344" y="6553"/>
                  </a:cubicBezTo>
                  <a:lnTo>
                    <a:pt x="527" y="6599"/>
                  </a:lnTo>
                  <a:lnTo>
                    <a:pt x="665" y="6622"/>
                  </a:lnTo>
                  <a:lnTo>
                    <a:pt x="917" y="6645"/>
                  </a:lnTo>
                  <a:cubicBezTo>
                    <a:pt x="1100" y="6691"/>
                    <a:pt x="1283" y="6691"/>
                    <a:pt x="1444" y="6714"/>
                  </a:cubicBezTo>
                  <a:cubicBezTo>
                    <a:pt x="2154" y="6783"/>
                    <a:pt x="2864" y="6828"/>
                    <a:pt x="3597" y="6874"/>
                  </a:cubicBezTo>
                  <a:lnTo>
                    <a:pt x="4056" y="6897"/>
                  </a:lnTo>
                  <a:cubicBezTo>
                    <a:pt x="4110" y="6897"/>
                    <a:pt x="4173" y="6901"/>
                    <a:pt x="4238" y="6901"/>
                  </a:cubicBezTo>
                  <a:cubicBezTo>
                    <a:pt x="4336" y="6901"/>
                    <a:pt x="4440" y="6892"/>
                    <a:pt x="4537" y="6851"/>
                  </a:cubicBezTo>
                  <a:cubicBezTo>
                    <a:pt x="4697" y="6805"/>
                    <a:pt x="4834" y="6737"/>
                    <a:pt x="4972" y="6691"/>
                  </a:cubicBezTo>
                  <a:cubicBezTo>
                    <a:pt x="5041" y="6668"/>
                    <a:pt x="5109" y="6622"/>
                    <a:pt x="5155" y="6622"/>
                  </a:cubicBezTo>
                  <a:cubicBezTo>
                    <a:pt x="5201" y="6599"/>
                    <a:pt x="5270" y="6576"/>
                    <a:pt x="5316" y="6576"/>
                  </a:cubicBezTo>
                  <a:cubicBezTo>
                    <a:pt x="5331" y="6576"/>
                    <a:pt x="5356" y="6566"/>
                    <a:pt x="5378" y="6566"/>
                  </a:cubicBezTo>
                  <a:cubicBezTo>
                    <a:pt x="5389" y="6566"/>
                    <a:pt x="5400" y="6569"/>
                    <a:pt x="5407" y="6576"/>
                  </a:cubicBezTo>
                  <a:cubicBezTo>
                    <a:pt x="5407" y="6645"/>
                    <a:pt x="5384" y="6737"/>
                    <a:pt x="5361" y="6805"/>
                  </a:cubicBezTo>
                  <a:cubicBezTo>
                    <a:pt x="5339" y="6897"/>
                    <a:pt x="5293" y="7012"/>
                    <a:pt x="5270" y="7126"/>
                  </a:cubicBezTo>
                  <a:cubicBezTo>
                    <a:pt x="5178" y="7332"/>
                    <a:pt x="5087" y="7561"/>
                    <a:pt x="5018" y="7791"/>
                  </a:cubicBezTo>
                  <a:cubicBezTo>
                    <a:pt x="4949" y="8020"/>
                    <a:pt x="4880" y="8249"/>
                    <a:pt x="4857" y="8478"/>
                  </a:cubicBezTo>
                  <a:cubicBezTo>
                    <a:pt x="4834" y="8707"/>
                    <a:pt x="4789" y="8913"/>
                    <a:pt x="4766" y="9119"/>
                  </a:cubicBezTo>
                  <a:cubicBezTo>
                    <a:pt x="4769" y="9117"/>
                    <a:pt x="4771" y="9115"/>
                    <a:pt x="4773" y="9115"/>
                  </a:cubicBezTo>
                  <a:cubicBezTo>
                    <a:pt x="4788" y="9115"/>
                    <a:pt x="4786" y="9183"/>
                    <a:pt x="4766" y="9303"/>
                  </a:cubicBezTo>
                  <a:cubicBezTo>
                    <a:pt x="4766" y="9440"/>
                    <a:pt x="4766" y="9646"/>
                    <a:pt x="4812" y="9853"/>
                  </a:cubicBezTo>
                  <a:cubicBezTo>
                    <a:pt x="4812" y="9876"/>
                    <a:pt x="4812" y="9898"/>
                    <a:pt x="4834" y="9898"/>
                  </a:cubicBezTo>
                  <a:lnTo>
                    <a:pt x="4972" y="9898"/>
                  </a:lnTo>
                  <a:cubicBezTo>
                    <a:pt x="5041" y="9876"/>
                    <a:pt x="5087" y="9853"/>
                    <a:pt x="5155" y="9807"/>
                  </a:cubicBezTo>
                  <a:cubicBezTo>
                    <a:pt x="5247" y="9761"/>
                    <a:pt x="5339" y="9692"/>
                    <a:pt x="5384" y="9624"/>
                  </a:cubicBezTo>
                  <a:cubicBezTo>
                    <a:pt x="5478" y="9546"/>
                    <a:pt x="5529" y="9500"/>
                    <a:pt x="5523" y="9500"/>
                  </a:cubicBezTo>
                  <a:lnTo>
                    <a:pt x="5523" y="9500"/>
                  </a:lnTo>
                  <a:cubicBezTo>
                    <a:pt x="5521" y="9500"/>
                    <a:pt x="5505" y="9510"/>
                    <a:pt x="5476" y="9532"/>
                  </a:cubicBezTo>
                  <a:cubicBezTo>
                    <a:pt x="5705" y="9349"/>
                    <a:pt x="5957" y="9097"/>
                    <a:pt x="6163" y="8913"/>
                  </a:cubicBezTo>
                  <a:cubicBezTo>
                    <a:pt x="6232" y="8845"/>
                    <a:pt x="6301" y="8799"/>
                    <a:pt x="6347" y="8776"/>
                  </a:cubicBezTo>
                  <a:cubicBezTo>
                    <a:pt x="6392" y="8730"/>
                    <a:pt x="6438" y="8707"/>
                    <a:pt x="6461" y="8684"/>
                  </a:cubicBezTo>
                  <a:cubicBezTo>
                    <a:pt x="6530" y="8615"/>
                    <a:pt x="6576" y="8570"/>
                    <a:pt x="6576" y="8570"/>
                  </a:cubicBezTo>
                  <a:cubicBezTo>
                    <a:pt x="6622" y="8501"/>
                    <a:pt x="6713" y="8386"/>
                    <a:pt x="6919" y="8157"/>
                  </a:cubicBezTo>
                  <a:cubicBezTo>
                    <a:pt x="7011" y="8043"/>
                    <a:pt x="7149" y="7882"/>
                    <a:pt x="7355" y="7699"/>
                  </a:cubicBezTo>
                  <a:cubicBezTo>
                    <a:pt x="7378" y="7676"/>
                    <a:pt x="7401" y="7653"/>
                    <a:pt x="7423" y="7630"/>
                  </a:cubicBezTo>
                  <a:cubicBezTo>
                    <a:pt x="7469" y="7584"/>
                    <a:pt x="7515" y="7561"/>
                    <a:pt x="7584" y="7516"/>
                  </a:cubicBezTo>
                  <a:cubicBezTo>
                    <a:pt x="7630" y="7493"/>
                    <a:pt x="7675" y="7447"/>
                    <a:pt x="7721" y="7401"/>
                  </a:cubicBezTo>
                  <a:cubicBezTo>
                    <a:pt x="7744" y="7401"/>
                    <a:pt x="7790" y="7355"/>
                    <a:pt x="7813" y="7355"/>
                  </a:cubicBezTo>
                  <a:lnTo>
                    <a:pt x="7859" y="7447"/>
                  </a:lnTo>
                  <a:cubicBezTo>
                    <a:pt x="7905" y="7516"/>
                    <a:pt x="7928" y="7561"/>
                    <a:pt x="7973" y="7630"/>
                  </a:cubicBezTo>
                  <a:lnTo>
                    <a:pt x="8019" y="7722"/>
                  </a:lnTo>
                  <a:lnTo>
                    <a:pt x="8065" y="7791"/>
                  </a:lnTo>
                  <a:cubicBezTo>
                    <a:pt x="8111" y="7882"/>
                    <a:pt x="8157" y="7951"/>
                    <a:pt x="8180" y="8043"/>
                  </a:cubicBezTo>
                  <a:cubicBezTo>
                    <a:pt x="8317" y="8295"/>
                    <a:pt x="8477" y="8638"/>
                    <a:pt x="8707" y="8707"/>
                  </a:cubicBezTo>
                  <a:cubicBezTo>
                    <a:pt x="8766" y="8740"/>
                    <a:pt x="8829" y="8752"/>
                    <a:pt x="8890" y="8752"/>
                  </a:cubicBezTo>
                  <a:cubicBezTo>
                    <a:pt x="9042" y="8752"/>
                    <a:pt x="9184" y="8678"/>
                    <a:pt x="9233" y="8661"/>
                  </a:cubicBezTo>
                  <a:cubicBezTo>
                    <a:pt x="9276" y="8633"/>
                    <a:pt x="9288" y="8622"/>
                    <a:pt x="9280" y="8622"/>
                  </a:cubicBezTo>
                  <a:cubicBezTo>
                    <a:pt x="9262" y="8622"/>
                    <a:pt x="9145" y="8675"/>
                    <a:pt x="9050" y="8707"/>
                  </a:cubicBezTo>
                  <a:cubicBezTo>
                    <a:pt x="9004" y="8707"/>
                    <a:pt x="8981" y="8707"/>
                    <a:pt x="8936" y="8730"/>
                  </a:cubicBezTo>
                  <a:cubicBezTo>
                    <a:pt x="8913" y="8707"/>
                    <a:pt x="8890" y="8707"/>
                    <a:pt x="8867" y="8707"/>
                  </a:cubicBezTo>
                  <a:lnTo>
                    <a:pt x="8890" y="8707"/>
                  </a:lnTo>
                  <a:cubicBezTo>
                    <a:pt x="8729" y="8707"/>
                    <a:pt x="8615" y="8638"/>
                    <a:pt x="8477" y="8478"/>
                  </a:cubicBezTo>
                  <a:cubicBezTo>
                    <a:pt x="8363" y="8318"/>
                    <a:pt x="8271" y="8111"/>
                    <a:pt x="8157" y="7882"/>
                  </a:cubicBezTo>
                  <a:lnTo>
                    <a:pt x="8134" y="7814"/>
                  </a:lnTo>
                  <a:cubicBezTo>
                    <a:pt x="8111" y="7768"/>
                    <a:pt x="8111" y="7768"/>
                    <a:pt x="8065" y="7699"/>
                  </a:cubicBezTo>
                  <a:cubicBezTo>
                    <a:pt x="8019" y="7607"/>
                    <a:pt x="7973" y="7493"/>
                    <a:pt x="7905" y="7401"/>
                  </a:cubicBezTo>
                  <a:lnTo>
                    <a:pt x="7859" y="7332"/>
                  </a:lnTo>
                  <a:lnTo>
                    <a:pt x="7836" y="7287"/>
                  </a:lnTo>
                  <a:lnTo>
                    <a:pt x="7813" y="7264"/>
                  </a:lnTo>
                  <a:cubicBezTo>
                    <a:pt x="7813" y="7264"/>
                    <a:pt x="7813" y="7287"/>
                    <a:pt x="7813" y="7287"/>
                  </a:cubicBezTo>
                  <a:lnTo>
                    <a:pt x="7653" y="7378"/>
                  </a:lnTo>
                  <a:cubicBezTo>
                    <a:pt x="7561" y="7447"/>
                    <a:pt x="7469" y="7516"/>
                    <a:pt x="7378" y="7584"/>
                  </a:cubicBezTo>
                  <a:cubicBezTo>
                    <a:pt x="7171" y="7745"/>
                    <a:pt x="7011" y="7928"/>
                    <a:pt x="6828" y="8088"/>
                  </a:cubicBezTo>
                  <a:cubicBezTo>
                    <a:pt x="6667" y="8249"/>
                    <a:pt x="6507" y="8409"/>
                    <a:pt x="6347" y="8547"/>
                  </a:cubicBezTo>
                  <a:cubicBezTo>
                    <a:pt x="6301" y="8570"/>
                    <a:pt x="6255" y="8615"/>
                    <a:pt x="6209" y="8638"/>
                  </a:cubicBezTo>
                  <a:lnTo>
                    <a:pt x="6118" y="8707"/>
                  </a:lnTo>
                  <a:lnTo>
                    <a:pt x="6049" y="8776"/>
                  </a:lnTo>
                  <a:lnTo>
                    <a:pt x="5797" y="9005"/>
                  </a:lnTo>
                  <a:cubicBezTo>
                    <a:pt x="5613" y="9165"/>
                    <a:pt x="5453" y="9303"/>
                    <a:pt x="5270" y="9440"/>
                  </a:cubicBezTo>
                  <a:cubicBezTo>
                    <a:pt x="5224" y="9486"/>
                    <a:pt x="5178" y="9509"/>
                    <a:pt x="5132" y="9532"/>
                  </a:cubicBezTo>
                  <a:cubicBezTo>
                    <a:pt x="5132" y="9555"/>
                    <a:pt x="5109" y="9578"/>
                    <a:pt x="5087" y="9578"/>
                  </a:cubicBezTo>
                  <a:lnTo>
                    <a:pt x="5041" y="9601"/>
                  </a:lnTo>
                  <a:cubicBezTo>
                    <a:pt x="5041" y="9578"/>
                    <a:pt x="5041" y="9486"/>
                    <a:pt x="5041" y="9440"/>
                  </a:cubicBezTo>
                  <a:cubicBezTo>
                    <a:pt x="5064" y="9303"/>
                    <a:pt x="5087" y="9165"/>
                    <a:pt x="5109" y="9028"/>
                  </a:cubicBezTo>
                  <a:cubicBezTo>
                    <a:pt x="5132" y="8890"/>
                    <a:pt x="5155" y="8753"/>
                    <a:pt x="5155" y="8593"/>
                  </a:cubicBezTo>
                  <a:cubicBezTo>
                    <a:pt x="5178" y="8432"/>
                    <a:pt x="5201" y="8340"/>
                    <a:pt x="5224" y="8203"/>
                  </a:cubicBezTo>
                  <a:cubicBezTo>
                    <a:pt x="5293" y="7951"/>
                    <a:pt x="5384" y="7676"/>
                    <a:pt x="5476" y="7401"/>
                  </a:cubicBezTo>
                  <a:cubicBezTo>
                    <a:pt x="5522" y="7264"/>
                    <a:pt x="5568" y="7126"/>
                    <a:pt x="5613" y="6989"/>
                  </a:cubicBezTo>
                  <a:lnTo>
                    <a:pt x="5659" y="6851"/>
                  </a:lnTo>
                  <a:lnTo>
                    <a:pt x="5705" y="6645"/>
                  </a:lnTo>
                  <a:cubicBezTo>
                    <a:pt x="5728" y="6530"/>
                    <a:pt x="5728" y="6393"/>
                    <a:pt x="5751" y="6256"/>
                  </a:cubicBezTo>
                  <a:lnTo>
                    <a:pt x="5316" y="6256"/>
                  </a:lnTo>
                  <a:cubicBezTo>
                    <a:pt x="5247" y="6278"/>
                    <a:pt x="5155" y="6278"/>
                    <a:pt x="5087" y="6324"/>
                  </a:cubicBezTo>
                  <a:lnTo>
                    <a:pt x="4995" y="6347"/>
                  </a:lnTo>
                  <a:lnTo>
                    <a:pt x="4926" y="6370"/>
                  </a:lnTo>
                  <a:cubicBezTo>
                    <a:pt x="4766" y="6439"/>
                    <a:pt x="4628" y="6508"/>
                    <a:pt x="4491" y="6530"/>
                  </a:cubicBezTo>
                  <a:cubicBezTo>
                    <a:pt x="4422" y="6553"/>
                    <a:pt x="4353" y="6576"/>
                    <a:pt x="4308" y="6576"/>
                  </a:cubicBezTo>
                  <a:lnTo>
                    <a:pt x="4078" y="6576"/>
                  </a:lnTo>
                  <a:lnTo>
                    <a:pt x="3574" y="6530"/>
                  </a:lnTo>
                  <a:cubicBezTo>
                    <a:pt x="2910" y="6485"/>
                    <a:pt x="2246" y="6439"/>
                    <a:pt x="1581" y="6370"/>
                  </a:cubicBezTo>
                  <a:cubicBezTo>
                    <a:pt x="1398" y="6347"/>
                    <a:pt x="1054" y="6324"/>
                    <a:pt x="619" y="6233"/>
                  </a:cubicBezTo>
                  <a:lnTo>
                    <a:pt x="573" y="6233"/>
                  </a:lnTo>
                  <a:cubicBezTo>
                    <a:pt x="573" y="6233"/>
                    <a:pt x="573" y="6210"/>
                    <a:pt x="573" y="6210"/>
                  </a:cubicBezTo>
                  <a:cubicBezTo>
                    <a:pt x="584" y="6210"/>
                    <a:pt x="584" y="6215"/>
                    <a:pt x="584" y="6215"/>
                  </a:cubicBezTo>
                  <a:cubicBezTo>
                    <a:pt x="584" y="6215"/>
                    <a:pt x="584" y="6210"/>
                    <a:pt x="596" y="6187"/>
                  </a:cubicBezTo>
                  <a:lnTo>
                    <a:pt x="642" y="6118"/>
                  </a:lnTo>
                  <a:cubicBezTo>
                    <a:pt x="779" y="5912"/>
                    <a:pt x="962" y="5683"/>
                    <a:pt x="1192" y="5477"/>
                  </a:cubicBezTo>
                  <a:cubicBezTo>
                    <a:pt x="1398" y="5247"/>
                    <a:pt x="1650" y="5041"/>
                    <a:pt x="1925" y="4858"/>
                  </a:cubicBezTo>
                  <a:cubicBezTo>
                    <a:pt x="2085" y="4766"/>
                    <a:pt x="2200" y="4698"/>
                    <a:pt x="2383" y="4606"/>
                  </a:cubicBezTo>
                  <a:cubicBezTo>
                    <a:pt x="2543" y="4537"/>
                    <a:pt x="2704" y="4468"/>
                    <a:pt x="2864" y="4423"/>
                  </a:cubicBezTo>
                  <a:cubicBezTo>
                    <a:pt x="3208" y="4308"/>
                    <a:pt x="3597" y="4262"/>
                    <a:pt x="3964" y="4216"/>
                  </a:cubicBezTo>
                  <a:cubicBezTo>
                    <a:pt x="4399" y="4171"/>
                    <a:pt x="4628" y="4148"/>
                    <a:pt x="5476" y="3987"/>
                  </a:cubicBezTo>
                  <a:lnTo>
                    <a:pt x="5201" y="3575"/>
                  </a:lnTo>
                  <a:lnTo>
                    <a:pt x="4972" y="3277"/>
                  </a:lnTo>
                  <a:lnTo>
                    <a:pt x="4651" y="2842"/>
                  </a:lnTo>
                  <a:cubicBezTo>
                    <a:pt x="4422" y="2544"/>
                    <a:pt x="4239" y="2246"/>
                    <a:pt x="4056" y="1948"/>
                  </a:cubicBezTo>
                  <a:cubicBezTo>
                    <a:pt x="3964" y="1811"/>
                    <a:pt x="3895" y="1650"/>
                    <a:pt x="3826" y="1513"/>
                  </a:cubicBezTo>
                  <a:cubicBezTo>
                    <a:pt x="3781" y="1375"/>
                    <a:pt x="3758" y="1192"/>
                    <a:pt x="3781" y="1192"/>
                  </a:cubicBezTo>
                  <a:cubicBezTo>
                    <a:pt x="3781" y="1192"/>
                    <a:pt x="3781" y="1192"/>
                    <a:pt x="3849" y="1169"/>
                  </a:cubicBezTo>
                  <a:cubicBezTo>
                    <a:pt x="3895" y="1169"/>
                    <a:pt x="3987" y="1192"/>
                    <a:pt x="4056" y="1192"/>
                  </a:cubicBezTo>
                  <a:cubicBezTo>
                    <a:pt x="4124" y="1215"/>
                    <a:pt x="4216" y="1238"/>
                    <a:pt x="4285" y="1261"/>
                  </a:cubicBezTo>
                  <a:cubicBezTo>
                    <a:pt x="4353" y="1261"/>
                    <a:pt x="4445" y="1284"/>
                    <a:pt x="4514" y="1307"/>
                  </a:cubicBezTo>
                  <a:cubicBezTo>
                    <a:pt x="5109" y="1444"/>
                    <a:pt x="5636" y="1673"/>
                    <a:pt x="6095" y="1857"/>
                  </a:cubicBezTo>
                  <a:cubicBezTo>
                    <a:pt x="6576" y="2063"/>
                    <a:pt x="6942" y="2223"/>
                    <a:pt x="7263" y="2338"/>
                  </a:cubicBezTo>
                  <a:cubicBezTo>
                    <a:pt x="7401" y="2406"/>
                    <a:pt x="7538" y="2429"/>
                    <a:pt x="7675" y="2475"/>
                  </a:cubicBezTo>
                  <a:lnTo>
                    <a:pt x="7744" y="2498"/>
                  </a:lnTo>
                  <a:cubicBezTo>
                    <a:pt x="7744" y="2498"/>
                    <a:pt x="7744" y="2475"/>
                    <a:pt x="7744" y="2452"/>
                  </a:cubicBezTo>
                  <a:lnTo>
                    <a:pt x="7767" y="2338"/>
                  </a:lnTo>
                  <a:cubicBezTo>
                    <a:pt x="7790" y="2269"/>
                    <a:pt x="7790" y="2200"/>
                    <a:pt x="7813" y="2132"/>
                  </a:cubicBezTo>
                  <a:cubicBezTo>
                    <a:pt x="7813" y="2063"/>
                    <a:pt x="7836" y="1971"/>
                    <a:pt x="7836" y="1925"/>
                  </a:cubicBezTo>
                  <a:cubicBezTo>
                    <a:pt x="7836" y="1880"/>
                    <a:pt x="7836" y="1834"/>
                    <a:pt x="7836" y="1788"/>
                  </a:cubicBezTo>
                  <a:cubicBezTo>
                    <a:pt x="7836" y="1605"/>
                    <a:pt x="7813" y="1421"/>
                    <a:pt x="7767" y="1261"/>
                  </a:cubicBezTo>
                  <a:cubicBezTo>
                    <a:pt x="7744" y="1078"/>
                    <a:pt x="7675" y="917"/>
                    <a:pt x="7630" y="757"/>
                  </a:cubicBezTo>
                  <a:lnTo>
                    <a:pt x="7607" y="688"/>
                  </a:lnTo>
                  <a:lnTo>
                    <a:pt x="7607" y="665"/>
                  </a:lnTo>
                  <a:cubicBezTo>
                    <a:pt x="7607" y="658"/>
                    <a:pt x="7609" y="655"/>
                    <a:pt x="7613" y="655"/>
                  </a:cubicBezTo>
                  <a:cubicBezTo>
                    <a:pt x="7619" y="655"/>
                    <a:pt x="7630" y="665"/>
                    <a:pt x="7630" y="665"/>
                  </a:cubicBezTo>
                  <a:lnTo>
                    <a:pt x="7653" y="665"/>
                  </a:lnTo>
                  <a:cubicBezTo>
                    <a:pt x="7653" y="688"/>
                    <a:pt x="7653" y="665"/>
                    <a:pt x="7721" y="711"/>
                  </a:cubicBezTo>
                  <a:cubicBezTo>
                    <a:pt x="7859" y="826"/>
                    <a:pt x="8019" y="963"/>
                    <a:pt x="8157" y="1101"/>
                  </a:cubicBezTo>
                  <a:cubicBezTo>
                    <a:pt x="8317" y="1238"/>
                    <a:pt x="8477" y="1398"/>
                    <a:pt x="8615" y="1490"/>
                  </a:cubicBezTo>
                  <a:cubicBezTo>
                    <a:pt x="8729" y="1627"/>
                    <a:pt x="8844" y="1765"/>
                    <a:pt x="8959" y="1880"/>
                  </a:cubicBezTo>
                  <a:cubicBezTo>
                    <a:pt x="9325" y="2292"/>
                    <a:pt x="9692" y="2704"/>
                    <a:pt x="9990" y="3163"/>
                  </a:cubicBezTo>
                  <a:cubicBezTo>
                    <a:pt x="9887" y="2977"/>
                    <a:pt x="9765" y="2792"/>
                    <a:pt x="9658" y="2623"/>
                  </a:cubicBezTo>
                  <a:lnTo>
                    <a:pt x="9658" y="2623"/>
                  </a:lnTo>
                  <a:cubicBezTo>
                    <a:pt x="9721" y="2719"/>
                    <a:pt x="9795" y="2815"/>
                    <a:pt x="9852" y="2911"/>
                  </a:cubicBezTo>
                  <a:cubicBezTo>
                    <a:pt x="9921" y="3025"/>
                    <a:pt x="10035" y="3140"/>
                    <a:pt x="10035" y="3208"/>
                  </a:cubicBezTo>
                  <a:cubicBezTo>
                    <a:pt x="10104" y="3437"/>
                    <a:pt x="10196" y="3621"/>
                    <a:pt x="10242" y="3735"/>
                  </a:cubicBezTo>
                  <a:cubicBezTo>
                    <a:pt x="10432" y="4193"/>
                    <a:pt x="10528" y="4349"/>
                    <a:pt x="10541" y="4349"/>
                  </a:cubicBezTo>
                  <a:cubicBezTo>
                    <a:pt x="10544" y="4349"/>
                    <a:pt x="10543" y="4343"/>
                    <a:pt x="10539" y="4331"/>
                  </a:cubicBezTo>
                  <a:cubicBezTo>
                    <a:pt x="10517" y="4239"/>
                    <a:pt x="10402" y="3987"/>
                    <a:pt x="10333" y="3758"/>
                  </a:cubicBezTo>
                  <a:cubicBezTo>
                    <a:pt x="10298" y="3633"/>
                    <a:pt x="10300" y="3620"/>
                    <a:pt x="10307" y="3620"/>
                  </a:cubicBezTo>
                  <a:cubicBezTo>
                    <a:pt x="10309" y="3620"/>
                    <a:pt x="10311" y="3621"/>
                    <a:pt x="10313" y="3621"/>
                  </a:cubicBezTo>
                  <a:cubicBezTo>
                    <a:pt x="10322" y="3621"/>
                    <a:pt x="10322" y="3598"/>
                    <a:pt x="10242" y="3346"/>
                  </a:cubicBezTo>
                  <a:lnTo>
                    <a:pt x="10242" y="3346"/>
                  </a:lnTo>
                  <a:cubicBezTo>
                    <a:pt x="10379" y="3712"/>
                    <a:pt x="10448" y="3896"/>
                    <a:pt x="10608" y="4239"/>
                  </a:cubicBezTo>
                  <a:cubicBezTo>
                    <a:pt x="10631" y="4239"/>
                    <a:pt x="10494" y="3987"/>
                    <a:pt x="10402" y="3735"/>
                  </a:cubicBezTo>
                  <a:cubicBezTo>
                    <a:pt x="10310" y="3532"/>
                    <a:pt x="10247" y="3359"/>
                    <a:pt x="10250" y="3359"/>
                  </a:cubicBezTo>
                  <a:lnTo>
                    <a:pt x="10250" y="3359"/>
                  </a:lnTo>
                  <a:cubicBezTo>
                    <a:pt x="10251" y="3359"/>
                    <a:pt x="10256" y="3369"/>
                    <a:pt x="10264" y="3392"/>
                  </a:cubicBezTo>
                  <a:cubicBezTo>
                    <a:pt x="10402" y="3735"/>
                    <a:pt x="10562" y="4102"/>
                    <a:pt x="10746" y="4446"/>
                  </a:cubicBezTo>
                  <a:cubicBezTo>
                    <a:pt x="10723" y="4377"/>
                    <a:pt x="10562" y="4079"/>
                    <a:pt x="10448" y="3804"/>
                  </a:cubicBezTo>
                  <a:cubicBezTo>
                    <a:pt x="10338" y="3540"/>
                    <a:pt x="10249" y="3276"/>
                    <a:pt x="10262" y="3276"/>
                  </a:cubicBezTo>
                  <a:lnTo>
                    <a:pt x="10262" y="3276"/>
                  </a:lnTo>
                  <a:cubicBezTo>
                    <a:pt x="10263" y="3276"/>
                    <a:pt x="10264" y="3276"/>
                    <a:pt x="10264" y="3277"/>
                  </a:cubicBezTo>
                  <a:cubicBezTo>
                    <a:pt x="10310" y="3369"/>
                    <a:pt x="10379" y="3621"/>
                    <a:pt x="10471" y="3850"/>
                  </a:cubicBezTo>
                  <a:cubicBezTo>
                    <a:pt x="10585" y="4102"/>
                    <a:pt x="10677" y="4308"/>
                    <a:pt x="10700" y="4331"/>
                  </a:cubicBezTo>
                  <a:cubicBezTo>
                    <a:pt x="10723" y="4331"/>
                    <a:pt x="10539" y="4010"/>
                    <a:pt x="10471" y="3827"/>
                  </a:cubicBezTo>
                  <a:lnTo>
                    <a:pt x="10471" y="3827"/>
                  </a:lnTo>
                  <a:cubicBezTo>
                    <a:pt x="10700" y="4354"/>
                    <a:pt x="10952" y="4743"/>
                    <a:pt x="11066" y="4858"/>
                  </a:cubicBezTo>
                  <a:cubicBezTo>
                    <a:pt x="11100" y="4891"/>
                    <a:pt x="11116" y="4911"/>
                    <a:pt x="11116" y="4911"/>
                  </a:cubicBezTo>
                  <a:cubicBezTo>
                    <a:pt x="11116" y="4911"/>
                    <a:pt x="11072" y="4856"/>
                    <a:pt x="10993" y="4717"/>
                  </a:cubicBezTo>
                  <a:lnTo>
                    <a:pt x="10993" y="4717"/>
                  </a:lnTo>
                  <a:cubicBezTo>
                    <a:pt x="11048" y="4804"/>
                    <a:pt x="11111" y="4891"/>
                    <a:pt x="11181" y="4973"/>
                  </a:cubicBezTo>
                  <a:cubicBezTo>
                    <a:pt x="11203" y="4995"/>
                    <a:pt x="11225" y="5019"/>
                    <a:pt x="11247" y="5043"/>
                  </a:cubicBezTo>
                  <a:lnTo>
                    <a:pt x="11247" y="5043"/>
                  </a:lnTo>
                  <a:cubicBezTo>
                    <a:pt x="11240" y="5036"/>
                    <a:pt x="11232" y="5029"/>
                    <a:pt x="11225" y="5022"/>
                  </a:cubicBezTo>
                  <a:lnTo>
                    <a:pt x="11225" y="5022"/>
                  </a:lnTo>
                  <a:cubicBezTo>
                    <a:pt x="11237" y="5034"/>
                    <a:pt x="11249" y="5047"/>
                    <a:pt x="11262" y="5059"/>
                  </a:cubicBezTo>
                  <a:lnTo>
                    <a:pt x="11262" y="5059"/>
                  </a:lnTo>
                  <a:cubicBezTo>
                    <a:pt x="11257" y="5054"/>
                    <a:pt x="11252" y="5048"/>
                    <a:pt x="11247" y="5043"/>
                  </a:cubicBezTo>
                  <a:lnTo>
                    <a:pt x="11247" y="5043"/>
                  </a:lnTo>
                  <a:cubicBezTo>
                    <a:pt x="11280" y="5073"/>
                    <a:pt x="11312" y="5099"/>
                    <a:pt x="11343" y="5121"/>
                  </a:cubicBezTo>
                  <a:lnTo>
                    <a:pt x="11343" y="5121"/>
                  </a:lnTo>
                  <a:cubicBezTo>
                    <a:pt x="11314" y="5104"/>
                    <a:pt x="11287" y="5082"/>
                    <a:pt x="11262" y="5059"/>
                  </a:cubicBezTo>
                  <a:lnTo>
                    <a:pt x="11262" y="5059"/>
                  </a:lnTo>
                  <a:cubicBezTo>
                    <a:pt x="11304" y="5103"/>
                    <a:pt x="11345" y="5142"/>
                    <a:pt x="11387" y="5156"/>
                  </a:cubicBezTo>
                  <a:cubicBezTo>
                    <a:pt x="11422" y="5173"/>
                    <a:pt x="11451" y="5184"/>
                    <a:pt x="11475" y="5188"/>
                  </a:cubicBezTo>
                  <a:lnTo>
                    <a:pt x="11475" y="5188"/>
                  </a:lnTo>
                  <a:cubicBezTo>
                    <a:pt x="11455" y="5184"/>
                    <a:pt x="11433" y="5175"/>
                    <a:pt x="11409" y="5162"/>
                  </a:cubicBezTo>
                  <a:lnTo>
                    <a:pt x="11409" y="5162"/>
                  </a:lnTo>
                  <a:cubicBezTo>
                    <a:pt x="11440" y="5178"/>
                    <a:pt x="11469" y="5188"/>
                    <a:pt x="11492" y="5188"/>
                  </a:cubicBezTo>
                  <a:cubicBezTo>
                    <a:pt x="11504" y="5188"/>
                    <a:pt x="11515" y="5185"/>
                    <a:pt x="11525" y="5179"/>
                  </a:cubicBezTo>
                  <a:lnTo>
                    <a:pt x="11479" y="5179"/>
                  </a:lnTo>
                  <a:cubicBezTo>
                    <a:pt x="11410" y="5179"/>
                    <a:pt x="11273" y="5064"/>
                    <a:pt x="11181" y="4950"/>
                  </a:cubicBezTo>
                  <a:lnTo>
                    <a:pt x="11181" y="4950"/>
                  </a:lnTo>
                  <a:cubicBezTo>
                    <a:pt x="11273" y="5041"/>
                    <a:pt x="11364" y="5133"/>
                    <a:pt x="11456" y="5156"/>
                  </a:cubicBezTo>
                  <a:cubicBezTo>
                    <a:pt x="11387" y="5133"/>
                    <a:pt x="11318" y="5064"/>
                    <a:pt x="11227" y="4973"/>
                  </a:cubicBezTo>
                  <a:cubicBezTo>
                    <a:pt x="10929" y="4606"/>
                    <a:pt x="10769" y="4125"/>
                    <a:pt x="10654" y="3873"/>
                  </a:cubicBezTo>
                  <a:cubicBezTo>
                    <a:pt x="10562" y="3689"/>
                    <a:pt x="10494" y="3483"/>
                    <a:pt x="10425" y="3300"/>
                  </a:cubicBezTo>
                  <a:lnTo>
                    <a:pt x="10379" y="3163"/>
                  </a:lnTo>
                  <a:lnTo>
                    <a:pt x="10356" y="3094"/>
                  </a:lnTo>
                  <a:cubicBezTo>
                    <a:pt x="10356" y="3048"/>
                    <a:pt x="10333" y="3002"/>
                    <a:pt x="10310" y="2979"/>
                  </a:cubicBezTo>
                  <a:cubicBezTo>
                    <a:pt x="10242" y="2865"/>
                    <a:pt x="10196" y="2796"/>
                    <a:pt x="10127" y="2704"/>
                  </a:cubicBezTo>
                  <a:cubicBezTo>
                    <a:pt x="9875" y="2338"/>
                    <a:pt x="9600" y="2017"/>
                    <a:pt x="9348" y="1696"/>
                  </a:cubicBezTo>
                  <a:lnTo>
                    <a:pt x="8936" y="1215"/>
                  </a:lnTo>
                  <a:cubicBezTo>
                    <a:pt x="8913" y="1192"/>
                    <a:pt x="8890" y="1192"/>
                    <a:pt x="8867" y="1169"/>
                  </a:cubicBezTo>
                  <a:lnTo>
                    <a:pt x="8844" y="1146"/>
                  </a:lnTo>
                  <a:lnTo>
                    <a:pt x="8798" y="1101"/>
                  </a:lnTo>
                  <a:lnTo>
                    <a:pt x="8684" y="986"/>
                  </a:lnTo>
                  <a:lnTo>
                    <a:pt x="8454" y="780"/>
                  </a:lnTo>
                  <a:cubicBezTo>
                    <a:pt x="8294" y="642"/>
                    <a:pt x="8134" y="505"/>
                    <a:pt x="7950" y="367"/>
                  </a:cubicBezTo>
                  <a:lnTo>
                    <a:pt x="7859" y="299"/>
                  </a:lnTo>
                  <a:cubicBezTo>
                    <a:pt x="7813" y="253"/>
                    <a:pt x="7790" y="230"/>
                    <a:pt x="7744" y="207"/>
                  </a:cubicBezTo>
                  <a:cubicBezTo>
                    <a:pt x="7653" y="161"/>
                    <a:pt x="7561" y="138"/>
                    <a:pt x="7492" y="92"/>
                  </a:cubicBezTo>
                  <a:cubicBezTo>
                    <a:pt x="7423" y="70"/>
                    <a:pt x="7332" y="70"/>
                    <a:pt x="7263" y="47"/>
                  </a:cubicBezTo>
                  <a:lnTo>
                    <a:pt x="7034" y="1"/>
                  </a:lnTo>
                  <a:close/>
                </a:path>
              </a:pathLst>
            </a:custGeom>
            <a:solidFill>
              <a:srgbClr val="2020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3" name="Google Shape;2733;p66"/>
            <p:cNvSpPr/>
            <p:nvPr/>
          </p:nvSpPr>
          <p:spPr>
            <a:xfrm>
              <a:off x="4715550" y="2621500"/>
              <a:ext cx="231425" cy="36100"/>
            </a:xfrm>
            <a:custGeom>
              <a:avLst/>
              <a:gdLst/>
              <a:ahLst/>
              <a:cxnLst/>
              <a:rect l="l" t="t" r="r" b="b"/>
              <a:pathLst>
                <a:path w="9257" h="1444" extrusionOk="0">
                  <a:moveTo>
                    <a:pt x="8972" y="747"/>
                  </a:moveTo>
                  <a:cubicBezTo>
                    <a:pt x="8981" y="761"/>
                    <a:pt x="8998" y="783"/>
                    <a:pt x="9016" y="809"/>
                  </a:cubicBezTo>
                  <a:lnTo>
                    <a:pt x="9016" y="809"/>
                  </a:lnTo>
                  <a:cubicBezTo>
                    <a:pt x="9005" y="787"/>
                    <a:pt x="8990" y="767"/>
                    <a:pt x="8972" y="747"/>
                  </a:cubicBezTo>
                  <a:close/>
                  <a:moveTo>
                    <a:pt x="9016" y="809"/>
                  </a:moveTo>
                  <a:cubicBezTo>
                    <a:pt x="9041" y="855"/>
                    <a:pt x="9051" y="904"/>
                    <a:pt x="9051" y="963"/>
                  </a:cubicBezTo>
                  <a:cubicBezTo>
                    <a:pt x="9053" y="965"/>
                    <a:pt x="9055" y="966"/>
                    <a:pt x="9057" y="966"/>
                  </a:cubicBezTo>
                  <a:cubicBezTo>
                    <a:pt x="9073" y="966"/>
                    <a:pt x="9069" y="887"/>
                    <a:pt x="9028" y="825"/>
                  </a:cubicBezTo>
                  <a:cubicBezTo>
                    <a:pt x="9024" y="820"/>
                    <a:pt x="9020" y="814"/>
                    <a:pt x="9016" y="809"/>
                  </a:cubicBezTo>
                  <a:close/>
                  <a:moveTo>
                    <a:pt x="6531" y="1"/>
                  </a:moveTo>
                  <a:cubicBezTo>
                    <a:pt x="6279" y="23"/>
                    <a:pt x="6049" y="69"/>
                    <a:pt x="5797" y="115"/>
                  </a:cubicBezTo>
                  <a:cubicBezTo>
                    <a:pt x="5820" y="115"/>
                    <a:pt x="5820" y="115"/>
                    <a:pt x="5797" y="138"/>
                  </a:cubicBezTo>
                  <a:cubicBezTo>
                    <a:pt x="5683" y="138"/>
                    <a:pt x="5545" y="184"/>
                    <a:pt x="5408" y="207"/>
                  </a:cubicBezTo>
                  <a:lnTo>
                    <a:pt x="5362" y="207"/>
                  </a:lnTo>
                  <a:cubicBezTo>
                    <a:pt x="5339" y="230"/>
                    <a:pt x="5339" y="230"/>
                    <a:pt x="5339" y="230"/>
                  </a:cubicBezTo>
                  <a:cubicBezTo>
                    <a:pt x="5270" y="253"/>
                    <a:pt x="5225" y="253"/>
                    <a:pt x="5156" y="276"/>
                  </a:cubicBezTo>
                  <a:cubicBezTo>
                    <a:pt x="4491" y="436"/>
                    <a:pt x="3827" y="665"/>
                    <a:pt x="3094" y="825"/>
                  </a:cubicBezTo>
                  <a:cubicBezTo>
                    <a:pt x="2956" y="871"/>
                    <a:pt x="2773" y="871"/>
                    <a:pt x="2636" y="894"/>
                  </a:cubicBezTo>
                  <a:cubicBezTo>
                    <a:pt x="2406" y="917"/>
                    <a:pt x="2109" y="917"/>
                    <a:pt x="1880" y="940"/>
                  </a:cubicBezTo>
                  <a:cubicBezTo>
                    <a:pt x="1925" y="986"/>
                    <a:pt x="1375" y="1032"/>
                    <a:pt x="1490" y="1077"/>
                  </a:cubicBezTo>
                  <a:cubicBezTo>
                    <a:pt x="1330" y="1077"/>
                    <a:pt x="1123" y="1100"/>
                    <a:pt x="1101" y="1100"/>
                  </a:cubicBezTo>
                  <a:cubicBezTo>
                    <a:pt x="1078" y="1146"/>
                    <a:pt x="963" y="1215"/>
                    <a:pt x="551" y="1215"/>
                  </a:cubicBezTo>
                  <a:cubicBezTo>
                    <a:pt x="390" y="1215"/>
                    <a:pt x="161" y="1192"/>
                    <a:pt x="92" y="1192"/>
                  </a:cubicBezTo>
                  <a:cubicBezTo>
                    <a:pt x="1" y="1215"/>
                    <a:pt x="299" y="1238"/>
                    <a:pt x="207" y="1261"/>
                  </a:cubicBezTo>
                  <a:cubicBezTo>
                    <a:pt x="454" y="1270"/>
                    <a:pt x="697" y="1276"/>
                    <a:pt x="937" y="1276"/>
                  </a:cubicBezTo>
                  <a:cubicBezTo>
                    <a:pt x="1277" y="1276"/>
                    <a:pt x="1613" y="1265"/>
                    <a:pt x="1948" y="1238"/>
                  </a:cubicBezTo>
                  <a:cubicBezTo>
                    <a:pt x="2223" y="1238"/>
                    <a:pt x="2498" y="1215"/>
                    <a:pt x="2796" y="1192"/>
                  </a:cubicBezTo>
                  <a:lnTo>
                    <a:pt x="3002" y="1169"/>
                  </a:lnTo>
                  <a:lnTo>
                    <a:pt x="3254" y="1146"/>
                  </a:lnTo>
                  <a:cubicBezTo>
                    <a:pt x="3392" y="1100"/>
                    <a:pt x="3529" y="1077"/>
                    <a:pt x="3667" y="1054"/>
                  </a:cubicBezTo>
                  <a:cubicBezTo>
                    <a:pt x="3873" y="1009"/>
                    <a:pt x="4629" y="802"/>
                    <a:pt x="5385" y="642"/>
                  </a:cubicBezTo>
                  <a:cubicBezTo>
                    <a:pt x="5774" y="550"/>
                    <a:pt x="6164" y="482"/>
                    <a:pt x="6508" y="459"/>
                  </a:cubicBezTo>
                  <a:cubicBezTo>
                    <a:pt x="6553" y="436"/>
                    <a:pt x="6599" y="436"/>
                    <a:pt x="6622" y="436"/>
                  </a:cubicBezTo>
                  <a:lnTo>
                    <a:pt x="6737" y="436"/>
                  </a:lnTo>
                  <a:cubicBezTo>
                    <a:pt x="6805" y="459"/>
                    <a:pt x="6897" y="459"/>
                    <a:pt x="6966" y="459"/>
                  </a:cubicBezTo>
                  <a:cubicBezTo>
                    <a:pt x="7103" y="482"/>
                    <a:pt x="7218" y="482"/>
                    <a:pt x="7287" y="482"/>
                  </a:cubicBezTo>
                  <a:lnTo>
                    <a:pt x="7355" y="482"/>
                  </a:lnTo>
                  <a:cubicBezTo>
                    <a:pt x="7722" y="528"/>
                    <a:pt x="8157" y="596"/>
                    <a:pt x="8432" y="665"/>
                  </a:cubicBezTo>
                  <a:cubicBezTo>
                    <a:pt x="8570" y="688"/>
                    <a:pt x="8684" y="734"/>
                    <a:pt x="8776" y="802"/>
                  </a:cubicBezTo>
                  <a:cubicBezTo>
                    <a:pt x="8753" y="757"/>
                    <a:pt x="8707" y="734"/>
                    <a:pt x="8661" y="688"/>
                  </a:cubicBezTo>
                  <a:lnTo>
                    <a:pt x="8661" y="688"/>
                  </a:lnTo>
                  <a:cubicBezTo>
                    <a:pt x="8799" y="757"/>
                    <a:pt x="8867" y="848"/>
                    <a:pt x="8890" y="871"/>
                  </a:cubicBezTo>
                  <a:cubicBezTo>
                    <a:pt x="8928" y="947"/>
                    <a:pt x="8935" y="992"/>
                    <a:pt x="8949" y="992"/>
                  </a:cubicBezTo>
                  <a:cubicBezTo>
                    <a:pt x="8952" y="992"/>
                    <a:pt x="8955" y="990"/>
                    <a:pt x="8959" y="986"/>
                  </a:cubicBezTo>
                  <a:cubicBezTo>
                    <a:pt x="8982" y="963"/>
                    <a:pt x="8982" y="917"/>
                    <a:pt x="8982" y="848"/>
                  </a:cubicBezTo>
                  <a:cubicBezTo>
                    <a:pt x="8936" y="757"/>
                    <a:pt x="9028" y="848"/>
                    <a:pt x="8959" y="734"/>
                  </a:cubicBezTo>
                  <a:lnTo>
                    <a:pt x="8959" y="734"/>
                  </a:lnTo>
                  <a:cubicBezTo>
                    <a:pt x="8964" y="738"/>
                    <a:pt x="8968" y="743"/>
                    <a:pt x="8972" y="747"/>
                  </a:cubicBezTo>
                  <a:lnTo>
                    <a:pt x="8972" y="747"/>
                  </a:lnTo>
                  <a:cubicBezTo>
                    <a:pt x="8963" y="735"/>
                    <a:pt x="8960" y="728"/>
                    <a:pt x="8966" y="728"/>
                  </a:cubicBezTo>
                  <a:cubicBezTo>
                    <a:pt x="8969" y="728"/>
                    <a:pt x="8974" y="730"/>
                    <a:pt x="8982" y="734"/>
                  </a:cubicBezTo>
                  <a:cubicBezTo>
                    <a:pt x="9051" y="802"/>
                    <a:pt x="9097" y="940"/>
                    <a:pt x="9074" y="1032"/>
                  </a:cubicBezTo>
                  <a:cubicBezTo>
                    <a:pt x="9097" y="1032"/>
                    <a:pt x="9097" y="917"/>
                    <a:pt x="9051" y="825"/>
                  </a:cubicBezTo>
                  <a:cubicBezTo>
                    <a:pt x="9028" y="757"/>
                    <a:pt x="8959" y="688"/>
                    <a:pt x="8982" y="688"/>
                  </a:cubicBezTo>
                  <a:lnTo>
                    <a:pt x="8982" y="688"/>
                  </a:lnTo>
                  <a:cubicBezTo>
                    <a:pt x="9005" y="711"/>
                    <a:pt x="9051" y="780"/>
                    <a:pt x="9074" y="848"/>
                  </a:cubicBezTo>
                  <a:cubicBezTo>
                    <a:pt x="9097" y="917"/>
                    <a:pt x="9097" y="986"/>
                    <a:pt x="9097" y="1009"/>
                  </a:cubicBezTo>
                  <a:cubicBezTo>
                    <a:pt x="9103" y="1009"/>
                    <a:pt x="9107" y="1001"/>
                    <a:pt x="9109" y="988"/>
                  </a:cubicBezTo>
                  <a:lnTo>
                    <a:pt x="9109" y="988"/>
                  </a:lnTo>
                  <a:cubicBezTo>
                    <a:pt x="9118" y="1098"/>
                    <a:pt x="9097" y="1183"/>
                    <a:pt x="9097" y="1215"/>
                  </a:cubicBezTo>
                  <a:cubicBezTo>
                    <a:pt x="9089" y="1230"/>
                    <a:pt x="9089" y="1240"/>
                    <a:pt x="9094" y="1240"/>
                  </a:cubicBezTo>
                  <a:cubicBezTo>
                    <a:pt x="9104" y="1240"/>
                    <a:pt x="9135" y="1200"/>
                    <a:pt x="9165" y="1077"/>
                  </a:cubicBezTo>
                  <a:lnTo>
                    <a:pt x="9165" y="1077"/>
                  </a:lnTo>
                  <a:cubicBezTo>
                    <a:pt x="9147" y="1189"/>
                    <a:pt x="9083" y="1300"/>
                    <a:pt x="9035" y="1387"/>
                  </a:cubicBezTo>
                  <a:lnTo>
                    <a:pt x="9035" y="1387"/>
                  </a:lnTo>
                  <a:cubicBezTo>
                    <a:pt x="9026" y="1398"/>
                    <a:pt x="9016" y="1410"/>
                    <a:pt x="9005" y="1421"/>
                  </a:cubicBezTo>
                  <a:lnTo>
                    <a:pt x="9028" y="1398"/>
                  </a:lnTo>
                  <a:cubicBezTo>
                    <a:pt x="9028" y="1398"/>
                    <a:pt x="9029" y="1398"/>
                    <a:pt x="9030" y="1397"/>
                  </a:cubicBezTo>
                  <a:lnTo>
                    <a:pt x="9030" y="1397"/>
                  </a:lnTo>
                  <a:cubicBezTo>
                    <a:pt x="9021" y="1414"/>
                    <a:pt x="9012" y="1429"/>
                    <a:pt x="9005" y="1444"/>
                  </a:cubicBezTo>
                  <a:cubicBezTo>
                    <a:pt x="9012" y="1431"/>
                    <a:pt x="9022" y="1414"/>
                    <a:pt x="9034" y="1395"/>
                  </a:cubicBezTo>
                  <a:lnTo>
                    <a:pt x="9034" y="1395"/>
                  </a:lnTo>
                  <a:cubicBezTo>
                    <a:pt x="9046" y="1388"/>
                    <a:pt x="9056" y="1380"/>
                    <a:pt x="9064" y="1371"/>
                  </a:cubicBezTo>
                  <a:lnTo>
                    <a:pt x="9064" y="1371"/>
                  </a:lnTo>
                  <a:cubicBezTo>
                    <a:pt x="9060" y="1380"/>
                    <a:pt x="9055" y="1389"/>
                    <a:pt x="9051" y="1398"/>
                  </a:cubicBezTo>
                  <a:cubicBezTo>
                    <a:pt x="9074" y="1375"/>
                    <a:pt x="9097" y="1329"/>
                    <a:pt x="9120" y="1307"/>
                  </a:cubicBezTo>
                  <a:cubicBezTo>
                    <a:pt x="9234" y="1169"/>
                    <a:pt x="9257" y="940"/>
                    <a:pt x="9211" y="825"/>
                  </a:cubicBezTo>
                  <a:cubicBezTo>
                    <a:pt x="9142" y="596"/>
                    <a:pt x="8959" y="459"/>
                    <a:pt x="8799" y="390"/>
                  </a:cubicBezTo>
                  <a:cubicBezTo>
                    <a:pt x="8661" y="298"/>
                    <a:pt x="8501" y="253"/>
                    <a:pt x="8341" y="207"/>
                  </a:cubicBezTo>
                  <a:cubicBezTo>
                    <a:pt x="8020" y="115"/>
                    <a:pt x="7722" y="92"/>
                    <a:pt x="7401" y="46"/>
                  </a:cubicBezTo>
                  <a:lnTo>
                    <a:pt x="7401" y="46"/>
                  </a:lnTo>
                  <a:cubicBezTo>
                    <a:pt x="7401" y="69"/>
                    <a:pt x="7447" y="69"/>
                    <a:pt x="7401" y="69"/>
                  </a:cubicBezTo>
                  <a:cubicBezTo>
                    <a:pt x="7241" y="69"/>
                    <a:pt x="7103" y="23"/>
                    <a:pt x="6943" y="23"/>
                  </a:cubicBezTo>
                  <a:lnTo>
                    <a:pt x="6943" y="46"/>
                  </a:lnTo>
                  <a:cubicBezTo>
                    <a:pt x="6874" y="46"/>
                    <a:pt x="6805" y="23"/>
                    <a:pt x="6760" y="23"/>
                  </a:cubicBezTo>
                  <a:lnTo>
                    <a:pt x="6645" y="1"/>
                  </a:lnTo>
                  <a:close/>
                </a:path>
              </a:pathLst>
            </a:custGeom>
            <a:solidFill>
              <a:srgbClr val="2020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4" name="Google Shape;2734;p66"/>
            <p:cNvSpPr/>
            <p:nvPr/>
          </p:nvSpPr>
          <p:spPr>
            <a:xfrm>
              <a:off x="4952125" y="2438200"/>
              <a:ext cx="350500" cy="202800"/>
            </a:xfrm>
            <a:custGeom>
              <a:avLst/>
              <a:gdLst/>
              <a:ahLst/>
              <a:cxnLst/>
              <a:rect l="l" t="t" r="r" b="b"/>
              <a:pathLst>
                <a:path w="14020" h="8112" extrusionOk="0">
                  <a:moveTo>
                    <a:pt x="4255" y="1812"/>
                  </a:moveTo>
                  <a:lnTo>
                    <a:pt x="4255" y="1812"/>
                  </a:lnTo>
                  <a:cubicBezTo>
                    <a:pt x="4265" y="1819"/>
                    <a:pt x="4275" y="1826"/>
                    <a:pt x="4285" y="1834"/>
                  </a:cubicBezTo>
                  <a:cubicBezTo>
                    <a:pt x="4285" y="1822"/>
                    <a:pt x="4285" y="1817"/>
                    <a:pt x="4287" y="1817"/>
                  </a:cubicBezTo>
                  <a:cubicBezTo>
                    <a:pt x="4290" y="1817"/>
                    <a:pt x="4296" y="1822"/>
                    <a:pt x="4308" y="1834"/>
                  </a:cubicBezTo>
                  <a:cubicBezTo>
                    <a:pt x="4491" y="1971"/>
                    <a:pt x="4674" y="2223"/>
                    <a:pt x="4720" y="2521"/>
                  </a:cubicBezTo>
                  <a:cubicBezTo>
                    <a:pt x="4720" y="2567"/>
                    <a:pt x="4743" y="2613"/>
                    <a:pt x="4743" y="2659"/>
                  </a:cubicBezTo>
                  <a:cubicBezTo>
                    <a:pt x="4743" y="2682"/>
                    <a:pt x="4743" y="2704"/>
                    <a:pt x="4743" y="2704"/>
                  </a:cubicBezTo>
                  <a:cubicBezTo>
                    <a:pt x="4743" y="2819"/>
                    <a:pt x="4766" y="2865"/>
                    <a:pt x="4743" y="2911"/>
                  </a:cubicBezTo>
                  <a:cubicBezTo>
                    <a:pt x="4743" y="2957"/>
                    <a:pt x="4720" y="3002"/>
                    <a:pt x="4697" y="3048"/>
                  </a:cubicBezTo>
                  <a:cubicBezTo>
                    <a:pt x="4628" y="3163"/>
                    <a:pt x="4468" y="3254"/>
                    <a:pt x="4330" y="3254"/>
                  </a:cubicBezTo>
                  <a:cubicBezTo>
                    <a:pt x="4193" y="3254"/>
                    <a:pt x="4078" y="3140"/>
                    <a:pt x="4033" y="2957"/>
                  </a:cubicBezTo>
                  <a:cubicBezTo>
                    <a:pt x="3941" y="2750"/>
                    <a:pt x="3895" y="2590"/>
                    <a:pt x="3941" y="2407"/>
                  </a:cubicBezTo>
                  <a:cubicBezTo>
                    <a:pt x="3987" y="2223"/>
                    <a:pt x="4078" y="2040"/>
                    <a:pt x="4216" y="1857"/>
                  </a:cubicBezTo>
                  <a:cubicBezTo>
                    <a:pt x="4229" y="1842"/>
                    <a:pt x="4242" y="1827"/>
                    <a:pt x="4255" y="1812"/>
                  </a:cubicBezTo>
                  <a:close/>
                  <a:moveTo>
                    <a:pt x="616" y="6414"/>
                  </a:moveTo>
                  <a:cubicBezTo>
                    <a:pt x="616" y="6414"/>
                    <a:pt x="617" y="6415"/>
                    <a:pt x="619" y="6416"/>
                  </a:cubicBezTo>
                  <a:cubicBezTo>
                    <a:pt x="634" y="6491"/>
                    <a:pt x="716" y="6749"/>
                    <a:pt x="785" y="6933"/>
                  </a:cubicBezTo>
                  <a:lnTo>
                    <a:pt x="785" y="6933"/>
                  </a:lnTo>
                  <a:cubicBezTo>
                    <a:pt x="763" y="6880"/>
                    <a:pt x="737" y="6821"/>
                    <a:pt x="710" y="6760"/>
                  </a:cubicBezTo>
                  <a:cubicBezTo>
                    <a:pt x="646" y="6587"/>
                    <a:pt x="601" y="6414"/>
                    <a:pt x="616" y="6414"/>
                  </a:cubicBezTo>
                  <a:close/>
                  <a:moveTo>
                    <a:pt x="635" y="6621"/>
                  </a:moveTo>
                  <a:cubicBezTo>
                    <a:pt x="645" y="6650"/>
                    <a:pt x="655" y="6682"/>
                    <a:pt x="665" y="6714"/>
                  </a:cubicBezTo>
                  <a:cubicBezTo>
                    <a:pt x="733" y="6897"/>
                    <a:pt x="802" y="7058"/>
                    <a:pt x="802" y="7058"/>
                  </a:cubicBezTo>
                  <a:cubicBezTo>
                    <a:pt x="734" y="6887"/>
                    <a:pt x="691" y="6767"/>
                    <a:pt x="635" y="6621"/>
                  </a:cubicBezTo>
                  <a:close/>
                  <a:moveTo>
                    <a:pt x="7309" y="1"/>
                  </a:moveTo>
                  <a:cubicBezTo>
                    <a:pt x="6530" y="1"/>
                    <a:pt x="5751" y="207"/>
                    <a:pt x="5064" y="597"/>
                  </a:cubicBezTo>
                  <a:cubicBezTo>
                    <a:pt x="5018" y="642"/>
                    <a:pt x="4949" y="688"/>
                    <a:pt x="4857" y="757"/>
                  </a:cubicBezTo>
                  <a:lnTo>
                    <a:pt x="4812" y="780"/>
                  </a:lnTo>
                  <a:cubicBezTo>
                    <a:pt x="4789" y="780"/>
                    <a:pt x="4789" y="803"/>
                    <a:pt x="4766" y="803"/>
                  </a:cubicBezTo>
                  <a:lnTo>
                    <a:pt x="4766" y="826"/>
                  </a:lnTo>
                  <a:cubicBezTo>
                    <a:pt x="4743" y="849"/>
                    <a:pt x="4720" y="849"/>
                    <a:pt x="4697" y="872"/>
                  </a:cubicBezTo>
                  <a:cubicBezTo>
                    <a:pt x="4651" y="917"/>
                    <a:pt x="4582" y="963"/>
                    <a:pt x="4537" y="1009"/>
                  </a:cubicBezTo>
                  <a:cubicBezTo>
                    <a:pt x="4443" y="1093"/>
                    <a:pt x="4342" y="1181"/>
                    <a:pt x="4238" y="1282"/>
                  </a:cubicBezTo>
                  <a:lnTo>
                    <a:pt x="4238" y="1282"/>
                  </a:lnTo>
                  <a:cubicBezTo>
                    <a:pt x="4017" y="1171"/>
                    <a:pt x="3793" y="1095"/>
                    <a:pt x="3551" y="1055"/>
                  </a:cubicBezTo>
                  <a:cubicBezTo>
                    <a:pt x="3437" y="1032"/>
                    <a:pt x="3277" y="1032"/>
                    <a:pt x="3162" y="1032"/>
                  </a:cubicBezTo>
                  <a:lnTo>
                    <a:pt x="3116" y="1055"/>
                  </a:lnTo>
                  <a:lnTo>
                    <a:pt x="3002" y="1055"/>
                  </a:lnTo>
                  <a:cubicBezTo>
                    <a:pt x="2979" y="1047"/>
                    <a:pt x="2956" y="1045"/>
                    <a:pt x="2933" y="1045"/>
                  </a:cubicBezTo>
                  <a:cubicBezTo>
                    <a:pt x="2887" y="1045"/>
                    <a:pt x="2841" y="1055"/>
                    <a:pt x="2795" y="1055"/>
                  </a:cubicBezTo>
                  <a:cubicBezTo>
                    <a:pt x="2291" y="1147"/>
                    <a:pt x="1902" y="1376"/>
                    <a:pt x="1604" y="1582"/>
                  </a:cubicBezTo>
                  <a:cubicBezTo>
                    <a:pt x="1283" y="1788"/>
                    <a:pt x="1054" y="1994"/>
                    <a:pt x="894" y="2178"/>
                  </a:cubicBezTo>
                  <a:cubicBezTo>
                    <a:pt x="871" y="2200"/>
                    <a:pt x="825" y="2246"/>
                    <a:pt x="779" y="2292"/>
                  </a:cubicBezTo>
                  <a:cubicBezTo>
                    <a:pt x="710" y="2384"/>
                    <a:pt x="619" y="2475"/>
                    <a:pt x="550" y="2590"/>
                  </a:cubicBezTo>
                  <a:cubicBezTo>
                    <a:pt x="504" y="2636"/>
                    <a:pt x="458" y="2704"/>
                    <a:pt x="435" y="2750"/>
                  </a:cubicBezTo>
                  <a:lnTo>
                    <a:pt x="367" y="2842"/>
                  </a:lnTo>
                  <a:lnTo>
                    <a:pt x="344" y="2888"/>
                  </a:lnTo>
                  <a:lnTo>
                    <a:pt x="321" y="2957"/>
                  </a:lnTo>
                  <a:cubicBezTo>
                    <a:pt x="229" y="3209"/>
                    <a:pt x="138" y="3483"/>
                    <a:pt x="92" y="3736"/>
                  </a:cubicBezTo>
                  <a:cubicBezTo>
                    <a:pt x="0" y="4262"/>
                    <a:pt x="0" y="4789"/>
                    <a:pt x="69" y="5202"/>
                  </a:cubicBezTo>
                  <a:cubicBezTo>
                    <a:pt x="115" y="5591"/>
                    <a:pt x="229" y="5958"/>
                    <a:pt x="344" y="6324"/>
                  </a:cubicBezTo>
                  <a:cubicBezTo>
                    <a:pt x="298" y="6141"/>
                    <a:pt x="275" y="5981"/>
                    <a:pt x="252" y="5843"/>
                  </a:cubicBezTo>
                  <a:lnTo>
                    <a:pt x="252" y="5843"/>
                  </a:lnTo>
                  <a:cubicBezTo>
                    <a:pt x="344" y="6233"/>
                    <a:pt x="458" y="6599"/>
                    <a:pt x="527" y="6737"/>
                  </a:cubicBezTo>
                  <a:cubicBezTo>
                    <a:pt x="657" y="7042"/>
                    <a:pt x="708" y="7149"/>
                    <a:pt x="718" y="7149"/>
                  </a:cubicBezTo>
                  <a:cubicBezTo>
                    <a:pt x="733" y="7149"/>
                    <a:pt x="660" y="6915"/>
                    <a:pt x="619" y="6737"/>
                  </a:cubicBezTo>
                  <a:cubicBezTo>
                    <a:pt x="593" y="6660"/>
                    <a:pt x="596" y="6650"/>
                    <a:pt x="604" y="6650"/>
                  </a:cubicBezTo>
                  <a:cubicBezTo>
                    <a:pt x="607" y="6650"/>
                    <a:pt x="610" y="6651"/>
                    <a:pt x="613" y="6651"/>
                  </a:cubicBezTo>
                  <a:cubicBezTo>
                    <a:pt x="625" y="6651"/>
                    <a:pt x="630" y="6634"/>
                    <a:pt x="573" y="6462"/>
                  </a:cubicBezTo>
                  <a:lnTo>
                    <a:pt x="573" y="6462"/>
                  </a:lnTo>
                  <a:cubicBezTo>
                    <a:pt x="596" y="6520"/>
                    <a:pt x="616" y="6572"/>
                    <a:pt x="635" y="6621"/>
                  </a:cubicBezTo>
                  <a:lnTo>
                    <a:pt x="635" y="6621"/>
                  </a:lnTo>
                  <a:cubicBezTo>
                    <a:pt x="605" y="6533"/>
                    <a:pt x="576" y="6467"/>
                    <a:pt x="581" y="6467"/>
                  </a:cubicBezTo>
                  <a:lnTo>
                    <a:pt x="581" y="6467"/>
                  </a:lnTo>
                  <a:cubicBezTo>
                    <a:pt x="583" y="6467"/>
                    <a:pt x="588" y="6472"/>
                    <a:pt x="596" y="6485"/>
                  </a:cubicBezTo>
                  <a:cubicBezTo>
                    <a:pt x="665" y="6714"/>
                    <a:pt x="779" y="6966"/>
                    <a:pt x="894" y="7195"/>
                  </a:cubicBezTo>
                  <a:cubicBezTo>
                    <a:pt x="885" y="7178"/>
                    <a:pt x="870" y="7141"/>
                    <a:pt x="850" y="7092"/>
                  </a:cubicBezTo>
                  <a:lnTo>
                    <a:pt x="850" y="7092"/>
                  </a:lnTo>
                  <a:cubicBezTo>
                    <a:pt x="858" y="7109"/>
                    <a:pt x="866" y="7121"/>
                    <a:pt x="871" y="7126"/>
                  </a:cubicBezTo>
                  <a:cubicBezTo>
                    <a:pt x="894" y="7126"/>
                    <a:pt x="779" y="6897"/>
                    <a:pt x="733" y="6783"/>
                  </a:cubicBezTo>
                  <a:lnTo>
                    <a:pt x="733" y="6783"/>
                  </a:lnTo>
                  <a:cubicBezTo>
                    <a:pt x="894" y="7149"/>
                    <a:pt x="1031" y="7401"/>
                    <a:pt x="1077" y="7516"/>
                  </a:cubicBezTo>
                  <a:cubicBezTo>
                    <a:pt x="1095" y="7540"/>
                    <a:pt x="1107" y="7553"/>
                    <a:pt x="1112" y="7553"/>
                  </a:cubicBezTo>
                  <a:cubicBezTo>
                    <a:pt x="1125" y="7553"/>
                    <a:pt x="1086" y="7454"/>
                    <a:pt x="985" y="7218"/>
                  </a:cubicBezTo>
                  <a:lnTo>
                    <a:pt x="985" y="7218"/>
                  </a:lnTo>
                  <a:cubicBezTo>
                    <a:pt x="1054" y="7379"/>
                    <a:pt x="1169" y="7608"/>
                    <a:pt x="1260" y="7791"/>
                  </a:cubicBezTo>
                  <a:cubicBezTo>
                    <a:pt x="1246" y="7748"/>
                    <a:pt x="1232" y="7706"/>
                    <a:pt x="1212" y="7663"/>
                  </a:cubicBezTo>
                  <a:lnTo>
                    <a:pt x="1212" y="7663"/>
                  </a:lnTo>
                  <a:lnTo>
                    <a:pt x="1283" y="7791"/>
                  </a:lnTo>
                  <a:cubicBezTo>
                    <a:pt x="1260" y="7722"/>
                    <a:pt x="1237" y="7653"/>
                    <a:pt x="1214" y="7608"/>
                  </a:cubicBezTo>
                  <a:cubicBezTo>
                    <a:pt x="1077" y="7287"/>
                    <a:pt x="962" y="6966"/>
                    <a:pt x="894" y="6806"/>
                  </a:cubicBezTo>
                  <a:cubicBezTo>
                    <a:pt x="619" y="6095"/>
                    <a:pt x="435" y="5362"/>
                    <a:pt x="458" y="4606"/>
                  </a:cubicBezTo>
                  <a:cubicBezTo>
                    <a:pt x="458" y="4240"/>
                    <a:pt x="504" y="3873"/>
                    <a:pt x="596" y="3529"/>
                  </a:cubicBezTo>
                  <a:cubicBezTo>
                    <a:pt x="619" y="3438"/>
                    <a:pt x="642" y="3346"/>
                    <a:pt x="665" y="3254"/>
                  </a:cubicBezTo>
                  <a:lnTo>
                    <a:pt x="710" y="3140"/>
                  </a:lnTo>
                  <a:lnTo>
                    <a:pt x="733" y="3094"/>
                  </a:lnTo>
                  <a:lnTo>
                    <a:pt x="756" y="3048"/>
                  </a:lnTo>
                  <a:cubicBezTo>
                    <a:pt x="848" y="2911"/>
                    <a:pt x="962" y="2750"/>
                    <a:pt x="1100" y="2613"/>
                  </a:cubicBezTo>
                  <a:cubicBezTo>
                    <a:pt x="1088" y="2613"/>
                    <a:pt x="1071" y="2624"/>
                    <a:pt x="1066" y="2624"/>
                  </a:cubicBezTo>
                  <a:cubicBezTo>
                    <a:pt x="1060" y="2624"/>
                    <a:pt x="1066" y="2613"/>
                    <a:pt x="1100" y="2567"/>
                  </a:cubicBezTo>
                  <a:cubicBezTo>
                    <a:pt x="1352" y="2269"/>
                    <a:pt x="1604" y="2109"/>
                    <a:pt x="1925" y="1880"/>
                  </a:cubicBezTo>
                  <a:lnTo>
                    <a:pt x="1925" y="1857"/>
                  </a:lnTo>
                  <a:cubicBezTo>
                    <a:pt x="2177" y="1696"/>
                    <a:pt x="2475" y="1559"/>
                    <a:pt x="2750" y="1513"/>
                  </a:cubicBezTo>
                  <a:cubicBezTo>
                    <a:pt x="2818" y="1490"/>
                    <a:pt x="2887" y="1490"/>
                    <a:pt x="2933" y="1490"/>
                  </a:cubicBezTo>
                  <a:lnTo>
                    <a:pt x="3162" y="1467"/>
                  </a:lnTo>
                  <a:cubicBezTo>
                    <a:pt x="3299" y="1467"/>
                    <a:pt x="3437" y="1490"/>
                    <a:pt x="3551" y="1490"/>
                  </a:cubicBezTo>
                  <a:cubicBezTo>
                    <a:pt x="3684" y="1523"/>
                    <a:pt x="3812" y="1567"/>
                    <a:pt x="3931" y="1622"/>
                  </a:cubicBezTo>
                  <a:lnTo>
                    <a:pt x="3931" y="1622"/>
                  </a:lnTo>
                  <a:cubicBezTo>
                    <a:pt x="3880" y="1687"/>
                    <a:pt x="3830" y="1757"/>
                    <a:pt x="3781" y="1834"/>
                  </a:cubicBezTo>
                  <a:cubicBezTo>
                    <a:pt x="3666" y="2017"/>
                    <a:pt x="3551" y="2246"/>
                    <a:pt x="3551" y="2544"/>
                  </a:cubicBezTo>
                  <a:cubicBezTo>
                    <a:pt x="3551" y="2613"/>
                    <a:pt x="3551" y="2682"/>
                    <a:pt x="3551" y="2750"/>
                  </a:cubicBezTo>
                  <a:cubicBezTo>
                    <a:pt x="3551" y="2819"/>
                    <a:pt x="3574" y="2888"/>
                    <a:pt x="3597" y="2934"/>
                  </a:cubicBezTo>
                  <a:cubicBezTo>
                    <a:pt x="3620" y="3002"/>
                    <a:pt x="3643" y="3071"/>
                    <a:pt x="3666" y="3117"/>
                  </a:cubicBezTo>
                  <a:cubicBezTo>
                    <a:pt x="3689" y="3186"/>
                    <a:pt x="3735" y="3254"/>
                    <a:pt x="3758" y="3323"/>
                  </a:cubicBezTo>
                  <a:cubicBezTo>
                    <a:pt x="3849" y="3461"/>
                    <a:pt x="3987" y="3575"/>
                    <a:pt x="4170" y="3621"/>
                  </a:cubicBezTo>
                  <a:cubicBezTo>
                    <a:pt x="4242" y="3642"/>
                    <a:pt x="4319" y="3653"/>
                    <a:pt x="4396" y="3653"/>
                  </a:cubicBezTo>
                  <a:cubicBezTo>
                    <a:pt x="4491" y="3653"/>
                    <a:pt x="4586" y="3636"/>
                    <a:pt x="4674" y="3598"/>
                  </a:cubicBezTo>
                  <a:cubicBezTo>
                    <a:pt x="4995" y="3461"/>
                    <a:pt x="5201" y="3094"/>
                    <a:pt x="5155" y="2750"/>
                  </a:cubicBezTo>
                  <a:lnTo>
                    <a:pt x="5155" y="2567"/>
                  </a:lnTo>
                  <a:cubicBezTo>
                    <a:pt x="5132" y="2498"/>
                    <a:pt x="5132" y="2430"/>
                    <a:pt x="5109" y="2338"/>
                  </a:cubicBezTo>
                  <a:cubicBezTo>
                    <a:pt x="5086" y="2200"/>
                    <a:pt x="5018" y="2063"/>
                    <a:pt x="4949" y="1926"/>
                  </a:cubicBezTo>
                  <a:cubicBezTo>
                    <a:pt x="4841" y="1756"/>
                    <a:pt x="4702" y="1618"/>
                    <a:pt x="4553" y="1497"/>
                  </a:cubicBezTo>
                  <a:lnTo>
                    <a:pt x="4553" y="1497"/>
                  </a:lnTo>
                  <a:cubicBezTo>
                    <a:pt x="4593" y="1456"/>
                    <a:pt x="4634" y="1416"/>
                    <a:pt x="4674" y="1376"/>
                  </a:cubicBezTo>
                  <a:lnTo>
                    <a:pt x="4926" y="1147"/>
                  </a:lnTo>
                  <a:lnTo>
                    <a:pt x="4995" y="1078"/>
                  </a:lnTo>
                  <a:lnTo>
                    <a:pt x="5018" y="1078"/>
                  </a:lnTo>
                  <a:lnTo>
                    <a:pt x="5064" y="1055"/>
                  </a:lnTo>
                  <a:lnTo>
                    <a:pt x="5201" y="963"/>
                  </a:lnTo>
                  <a:cubicBezTo>
                    <a:pt x="5591" y="711"/>
                    <a:pt x="6026" y="528"/>
                    <a:pt x="6484" y="436"/>
                  </a:cubicBezTo>
                  <a:cubicBezTo>
                    <a:pt x="6807" y="360"/>
                    <a:pt x="7145" y="316"/>
                    <a:pt x="7473" y="316"/>
                  </a:cubicBezTo>
                  <a:cubicBezTo>
                    <a:pt x="7541" y="316"/>
                    <a:pt x="7609" y="318"/>
                    <a:pt x="7675" y="322"/>
                  </a:cubicBezTo>
                  <a:cubicBezTo>
                    <a:pt x="7973" y="345"/>
                    <a:pt x="8294" y="390"/>
                    <a:pt x="8615" y="482"/>
                  </a:cubicBezTo>
                  <a:cubicBezTo>
                    <a:pt x="8913" y="574"/>
                    <a:pt x="9233" y="711"/>
                    <a:pt x="9508" y="803"/>
                  </a:cubicBezTo>
                  <a:cubicBezTo>
                    <a:pt x="9501" y="796"/>
                    <a:pt x="9503" y="792"/>
                    <a:pt x="9513" y="792"/>
                  </a:cubicBezTo>
                  <a:cubicBezTo>
                    <a:pt x="9564" y="792"/>
                    <a:pt x="9831" y="883"/>
                    <a:pt x="10081" y="940"/>
                  </a:cubicBezTo>
                  <a:cubicBezTo>
                    <a:pt x="10275" y="985"/>
                    <a:pt x="10459" y="1020"/>
                    <a:pt x="10526" y="1020"/>
                  </a:cubicBezTo>
                  <a:cubicBezTo>
                    <a:pt x="10562" y="1020"/>
                    <a:pt x="10564" y="1010"/>
                    <a:pt x="10516" y="986"/>
                  </a:cubicBezTo>
                  <a:lnTo>
                    <a:pt x="10516" y="986"/>
                  </a:lnTo>
                  <a:cubicBezTo>
                    <a:pt x="10836" y="1086"/>
                    <a:pt x="11311" y="1151"/>
                    <a:pt x="11444" y="1151"/>
                  </a:cubicBezTo>
                  <a:cubicBezTo>
                    <a:pt x="11464" y="1151"/>
                    <a:pt x="11476" y="1149"/>
                    <a:pt x="11479" y="1147"/>
                  </a:cubicBezTo>
                  <a:cubicBezTo>
                    <a:pt x="11570" y="1101"/>
                    <a:pt x="11868" y="1147"/>
                    <a:pt x="12853" y="1055"/>
                  </a:cubicBezTo>
                  <a:cubicBezTo>
                    <a:pt x="13243" y="1009"/>
                    <a:pt x="13839" y="917"/>
                    <a:pt x="13976" y="872"/>
                  </a:cubicBezTo>
                  <a:cubicBezTo>
                    <a:pt x="14012" y="864"/>
                    <a:pt x="14020" y="861"/>
                    <a:pt x="14010" y="861"/>
                  </a:cubicBezTo>
                  <a:cubicBezTo>
                    <a:pt x="13974" y="861"/>
                    <a:pt x="13680" y="906"/>
                    <a:pt x="13644" y="906"/>
                  </a:cubicBezTo>
                  <a:cubicBezTo>
                    <a:pt x="13634" y="906"/>
                    <a:pt x="13643" y="902"/>
                    <a:pt x="13678" y="895"/>
                  </a:cubicBezTo>
                  <a:lnTo>
                    <a:pt x="13678" y="895"/>
                  </a:lnTo>
                  <a:cubicBezTo>
                    <a:pt x="13197" y="972"/>
                    <a:pt x="12717" y="1029"/>
                    <a:pt x="12236" y="1029"/>
                  </a:cubicBezTo>
                  <a:cubicBezTo>
                    <a:pt x="12006" y="1029"/>
                    <a:pt x="11777" y="1016"/>
                    <a:pt x="11547" y="986"/>
                  </a:cubicBezTo>
                  <a:cubicBezTo>
                    <a:pt x="10860" y="917"/>
                    <a:pt x="10173" y="711"/>
                    <a:pt x="9508" y="482"/>
                  </a:cubicBezTo>
                  <a:cubicBezTo>
                    <a:pt x="9188" y="345"/>
                    <a:pt x="8798" y="207"/>
                    <a:pt x="8432" y="138"/>
                  </a:cubicBezTo>
                  <a:cubicBezTo>
                    <a:pt x="8065" y="47"/>
                    <a:pt x="7675" y="1"/>
                    <a:pt x="7309" y="1"/>
                  </a:cubicBezTo>
                  <a:close/>
                  <a:moveTo>
                    <a:pt x="1260" y="7791"/>
                  </a:moveTo>
                  <a:lnTo>
                    <a:pt x="1260" y="7814"/>
                  </a:lnTo>
                  <a:lnTo>
                    <a:pt x="1260" y="7860"/>
                  </a:lnTo>
                  <a:lnTo>
                    <a:pt x="1283" y="7814"/>
                  </a:lnTo>
                  <a:lnTo>
                    <a:pt x="1260" y="7791"/>
                  </a:lnTo>
                  <a:close/>
                  <a:moveTo>
                    <a:pt x="1283" y="7791"/>
                  </a:moveTo>
                  <a:lnTo>
                    <a:pt x="1283" y="7814"/>
                  </a:lnTo>
                  <a:lnTo>
                    <a:pt x="1283" y="7860"/>
                  </a:lnTo>
                  <a:cubicBezTo>
                    <a:pt x="1283" y="7860"/>
                    <a:pt x="1283" y="7860"/>
                    <a:pt x="1283" y="7860"/>
                  </a:cubicBezTo>
                  <a:lnTo>
                    <a:pt x="1283" y="7860"/>
                  </a:lnTo>
                  <a:cubicBezTo>
                    <a:pt x="1260" y="7905"/>
                    <a:pt x="1260" y="7973"/>
                    <a:pt x="1216" y="8019"/>
                  </a:cubicBezTo>
                  <a:lnTo>
                    <a:pt x="1216" y="8019"/>
                  </a:lnTo>
                  <a:cubicBezTo>
                    <a:pt x="1248" y="7972"/>
                    <a:pt x="1260" y="7911"/>
                    <a:pt x="1260" y="7861"/>
                  </a:cubicBezTo>
                  <a:lnTo>
                    <a:pt x="1260" y="7861"/>
                  </a:lnTo>
                  <a:cubicBezTo>
                    <a:pt x="1260" y="7929"/>
                    <a:pt x="1237" y="7997"/>
                    <a:pt x="1169" y="8043"/>
                  </a:cubicBezTo>
                  <a:cubicBezTo>
                    <a:pt x="1100" y="8089"/>
                    <a:pt x="1054" y="8112"/>
                    <a:pt x="985" y="8112"/>
                  </a:cubicBezTo>
                  <a:cubicBezTo>
                    <a:pt x="1054" y="8112"/>
                    <a:pt x="1100" y="8112"/>
                    <a:pt x="1169" y="8066"/>
                  </a:cubicBezTo>
                  <a:cubicBezTo>
                    <a:pt x="1184" y="8055"/>
                    <a:pt x="1197" y="8043"/>
                    <a:pt x="1209" y="8028"/>
                  </a:cubicBezTo>
                  <a:lnTo>
                    <a:pt x="1209" y="8028"/>
                  </a:lnTo>
                  <a:cubicBezTo>
                    <a:pt x="1189" y="8055"/>
                    <a:pt x="1166" y="8074"/>
                    <a:pt x="1143" y="8087"/>
                  </a:cubicBezTo>
                  <a:lnTo>
                    <a:pt x="1143" y="8087"/>
                  </a:lnTo>
                  <a:cubicBezTo>
                    <a:pt x="1160" y="8080"/>
                    <a:pt x="1177" y="8073"/>
                    <a:pt x="1192" y="8066"/>
                  </a:cubicBezTo>
                  <a:cubicBezTo>
                    <a:pt x="1260" y="7997"/>
                    <a:pt x="1283" y="7928"/>
                    <a:pt x="1283" y="7860"/>
                  </a:cubicBezTo>
                  <a:lnTo>
                    <a:pt x="1283" y="7860"/>
                  </a:lnTo>
                  <a:cubicBezTo>
                    <a:pt x="1283" y="7905"/>
                    <a:pt x="1283" y="7951"/>
                    <a:pt x="1260" y="7974"/>
                  </a:cubicBezTo>
                  <a:cubicBezTo>
                    <a:pt x="1283" y="7951"/>
                    <a:pt x="1283" y="7905"/>
                    <a:pt x="1306" y="7860"/>
                  </a:cubicBezTo>
                  <a:lnTo>
                    <a:pt x="1306" y="7837"/>
                  </a:lnTo>
                  <a:lnTo>
                    <a:pt x="1283" y="7791"/>
                  </a:lnTo>
                  <a:close/>
                  <a:moveTo>
                    <a:pt x="1143" y="8087"/>
                  </a:moveTo>
                  <a:lnTo>
                    <a:pt x="1143" y="8087"/>
                  </a:lnTo>
                  <a:cubicBezTo>
                    <a:pt x="1107" y="8101"/>
                    <a:pt x="1070" y="8112"/>
                    <a:pt x="1054" y="8112"/>
                  </a:cubicBezTo>
                  <a:cubicBezTo>
                    <a:pt x="1079" y="8112"/>
                    <a:pt x="1111" y="8105"/>
                    <a:pt x="1143" y="8087"/>
                  </a:cubicBezTo>
                  <a:close/>
                </a:path>
              </a:pathLst>
            </a:custGeom>
            <a:solidFill>
              <a:srgbClr val="2020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5" name="Google Shape;2735;p66"/>
            <p:cNvSpPr/>
            <p:nvPr/>
          </p:nvSpPr>
          <p:spPr>
            <a:xfrm>
              <a:off x="4997950" y="2484900"/>
              <a:ext cx="28650" cy="75225"/>
            </a:xfrm>
            <a:custGeom>
              <a:avLst/>
              <a:gdLst/>
              <a:ahLst/>
              <a:cxnLst/>
              <a:rect l="l" t="t" r="r" b="b"/>
              <a:pathLst>
                <a:path w="1146" h="3009" extrusionOk="0">
                  <a:moveTo>
                    <a:pt x="985" y="2830"/>
                  </a:moveTo>
                  <a:cubicBezTo>
                    <a:pt x="997" y="2830"/>
                    <a:pt x="1009" y="2848"/>
                    <a:pt x="1021" y="2862"/>
                  </a:cubicBezTo>
                  <a:lnTo>
                    <a:pt x="1021" y="2862"/>
                  </a:lnTo>
                  <a:cubicBezTo>
                    <a:pt x="997" y="2845"/>
                    <a:pt x="972" y="2830"/>
                    <a:pt x="985" y="2830"/>
                  </a:cubicBezTo>
                  <a:close/>
                  <a:moveTo>
                    <a:pt x="57" y="1"/>
                  </a:moveTo>
                  <a:cubicBezTo>
                    <a:pt x="43" y="1"/>
                    <a:pt x="30" y="46"/>
                    <a:pt x="25" y="46"/>
                  </a:cubicBezTo>
                  <a:cubicBezTo>
                    <a:pt x="24" y="46"/>
                    <a:pt x="23" y="43"/>
                    <a:pt x="23" y="35"/>
                  </a:cubicBezTo>
                  <a:lnTo>
                    <a:pt x="23" y="35"/>
                  </a:lnTo>
                  <a:cubicBezTo>
                    <a:pt x="0" y="470"/>
                    <a:pt x="46" y="836"/>
                    <a:pt x="115" y="1226"/>
                  </a:cubicBezTo>
                  <a:cubicBezTo>
                    <a:pt x="138" y="1295"/>
                    <a:pt x="183" y="1547"/>
                    <a:pt x="252" y="1822"/>
                  </a:cubicBezTo>
                  <a:cubicBezTo>
                    <a:pt x="298" y="2097"/>
                    <a:pt x="390" y="2372"/>
                    <a:pt x="435" y="2486"/>
                  </a:cubicBezTo>
                  <a:lnTo>
                    <a:pt x="458" y="2509"/>
                  </a:lnTo>
                  <a:cubicBezTo>
                    <a:pt x="504" y="2624"/>
                    <a:pt x="573" y="2784"/>
                    <a:pt x="687" y="2876"/>
                  </a:cubicBezTo>
                  <a:cubicBezTo>
                    <a:pt x="710" y="2899"/>
                    <a:pt x="779" y="2944"/>
                    <a:pt x="825" y="2967"/>
                  </a:cubicBezTo>
                  <a:cubicBezTo>
                    <a:pt x="802" y="2944"/>
                    <a:pt x="802" y="2921"/>
                    <a:pt x="802" y="2899"/>
                  </a:cubicBezTo>
                  <a:lnTo>
                    <a:pt x="802" y="2899"/>
                  </a:lnTo>
                  <a:cubicBezTo>
                    <a:pt x="825" y="2944"/>
                    <a:pt x="871" y="2990"/>
                    <a:pt x="894" y="2990"/>
                  </a:cubicBezTo>
                  <a:cubicBezTo>
                    <a:pt x="932" y="3003"/>
                    <a:pt x="954" y="3009"/>
                    <a:pt x="967" y="3009"/>
                  </a:cubicBezTo>
                  <a:cubicBezTo>
                    <a:pt x="998" y="3009"/>
                    <a:pt x="962" y="2971"/>
                    <a:pt x="962" y="2921"/>
                  </a:cubicBezTo>
                  <a:cubicBezTo>
                    <a:pt x="939" y="2899"/>
                    <a:pt x="985" y="2899"/>
                    <a:pt x="962" y="2853"/>
                  </a:cubicBezTo>
                  <a:lnTo>
                    <a:pt x="962" y="2853"/>
                  </a:lnTo>
                  <a:cubicBezTo>
                    <a:pt x="985" y="2876"/>
                    <a:pt x="1008" y="2899"/>
                    <a:pt x="1031" y="2899"/>
                  </a:cubicBezTo>
                  <a:cubicBezTo>
                    <a:pt x="1031" y="2899"/>
                    <a:pt x="939" y="2853"/>
                    <a:pt x="985" y="2853"/>
                  </a:cubicBezTo>
                  <a:cubicBezTo>
                    <a:pt x="985" y="2876"/>
                    <a:pt x="1031" y="2876"/>
                    <a:pt x="1054" y="2899"/>
                  </a:cubicBezTo>
                  <a:cubicBezTo>
                    <a:pt x="1054" y="2893"/>
                    <a:pt x="1049" y="2887"/>
                    <a:pt x="1042" y="2880"/>
                  </a:cubicBezTo>
                  <a:lnTo>
                    <a:pt x="1042" y="2880"/>
                  </a:lnTo>
                  <a:cubicBezTo>
                    <a:pt x="1043" y="2880"/>
                    <a:pt x="1044" y="2880"/>
                    <a:pt x="1044" y="2880"/>
                  </a:cubicBezTo>
                  <a:cubicBezTo>
                    <a:pt x="1047" y="2880"/>
                    <a:pt x="1051" y="2879"/>
                    <a:pt x="1054" y="2876"/>
                  </a:cubicBezTo>
                  <a:cubicBezTo>
                    <a:pt x="1054" y="2876"/>
                    <a:pt x="1031" y="2853"/>
                    <a:pt x="1031" y="2853"/>
                  </a:cubicBezTo>
                  <a:lnTo>
                    <a:pt x="1031" y="2853"/>
                  </a:lnTo>
                  <a:cubicBezTo>
                    <a:pt x="1051" y="2859"/>
                    <a:pt x="1069" y="2862"/>
                    <a:pt x="1084" y="2862"/>
                  </a:cubicBezTo>
                  <a:cubicBezTo>
                    <a:pt x="1109" y="2862"/>
                    <a:pt x="1123" y="2854"/>
                    <a:pt x="1117" y="2843"/>
                  </a:cubicBezTo>
                  <a:lnTo>
                    <a:pt x="1117" y="2843"/>
                  </a:lnTo>
                  <a:cubicBezTo>
                    <a:pt x="1125" y="2848"/>
                    <a:pt x="1135" y="2853"/>
                    <a:pt x="1146" y="2853"/>
                  </a:cubicBezTo>
                  <a:cubicBezTo>
                    <a:pt x="1146" y="2830"/>
                    <a:pt x="1123" y="2830"/>
                    <a:pt x="1123" y="2830"/>
                  </a:cubicBezTo>
                  <a:lnTo>
                    <a:pt x="1146" y="2830"/>
                  </a:lnTo>
                  <a:lnTo>
                    <a:pt x="1146" y="2807"/>
                  </a:lnTo>
                  <a:cubicBezTo>
                    <a:pt x="1123" y="2784"/>
                    <a:pt x="1123" y="2738"/>
                    <a:pt x="1100" y="2738"/>
                  </a:cubicBezTo>
                  <a:cubicBezTo>
                    <a:pt x="1031" y="2669"/>
                    <a:pt x="939" y="2509"/>
                    <a:pt x="871" y="2349"/>
                  </a:cubicBezTo>
                  <a:lnTo>
                    <a:pt x="848" y="2349"/>
                  </a:lnTo>
                  <a:cubicBezTo>
                    <a:pt x="825" y="2303"/>
                    <a:pt x="825" y="2257"/>
                    <a:pt x="802" y="2211"/>
                  </a:cubicBezTo>
                  <a:cubicBezTo>
                    <a:pt x="779" y="2165"/>
                    <a:pt x="779" y="2142"/>
                    <a:pt x="779" y="2097"/>
                  </a:cubicBezTo>
                  <a:cubicBezTo>
                    <a:pt x="756" y="2028"/>
                    <a:pt x="733" y="1959"/>
                    <a:pt x="710" y="1890"/>
                  </a:cubicBezTo>
                  <a:cubicBezTo>
                    <a:pt x="687" y="1890"/>
                    <a:pt x="687" y="1890"/>
                    <a:pt x="687" y="1868"/>
                  </a:cubicBezTo>
                  <a:cubicBezTo>
                    <a:pt x="687" y="1845"/>
                    <a:pt x="665" y="1799"/>
                    <a:pt x="665" y="1753"/>
                  </a:cubicBezTo>
                  <a:lnTo>
                    <a:pt x="665" y="1730"/>
                  </a:lnTo>
                  <a:lnTo>
                    <a:pt x="642" y="1730"/>
                  </a:lnTo>
                  <a:cubicBezTo>
                    <a:pt x="642" y="1730"/>
                    <a:pt x="642" y="1707"/>
                    <a:pt x="642" y="1684"/>
                  </a:cubicBezTo>
                  <a:cubicBezTo>
                    <a:pt x="550" y="1478"/>
                    <a:pt x="481" y="1249"/>
                    <a:pt x="412" y="997"/>
                  </a:cubicBezTo>
                  <a:cubicBezTo>
                    <a:pt x="390" y="951"/>
                    <a:pt x="367" y="905"/>
                    <a:pt x="367" y="859"/>
                  </a:cubicBezTo>
                  <a:cubicBezTo>
                    <a:pt x="344" y="768"/>
                    <a:pt x="344" y="676"/>
                    <a:pt x="344" y="607"/>
                  </a:cubicBezTo>
                  <a:cubicBezTo>
                    <a:pt x="341" y="609"/>
                    <a:pt x="338" y="609"/>
                    <a:pt x="336" y="609"/>
                  </a:cubicBezTo>
                  <a:cubicBezTo>
                    <a:pt x="298" y="609"/>
                    <a:pt x="260" y="485"/>
                    <a:pt x="222" y="485"/>
                  </a:cubicBezTo>
                  <a:cubicBezTo>
                    <a:pt x="217" y="485"/>
                    <a:pt x="211" y="488"/>
                    <a:pt x="206" y="493"/>
                  </a:cubicBezTo>
                  <a:cubicBezTo>
                    <a:pt x="206" y="424"/>
                    <a:pt x="206" y="355"/>
                    <a:pt x="183" y="355"/>
                  </a:cubicBezTo>
                  <a:cubicBezTo>
                    <a:pt x="138" y="332"/>
                    <a:pt x="92" y="310"/>
                    <a:pt x="69" y="172"/>
                  </a:cubicBezTo>
                  <a:cubicBezTo>
                    <a:pt x="46" y="103"/>
                    <a:pt x="69" y="35"/>
                    <a:pt x="69" y="12"/>
                  </a:cubicBezTo>
                  <a:cubicBezTo>
                    <a:pt x="65" y="4"/>
                    <a:pt x="61" y="1"/>
                    <a:pt x="57" y="1"/>
                  </a:cubicBezTo>
                  <a:close/>
                </a:path>
              </a:pathLst>
            </a:custGeom>
            <a:solidFill>
              <a:srgbClr val="2020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6" name="Google Shape;2736;p66"/>
            <p:cNvSpPr/>
            <p:nvPr/>
          </p:nvSpPr>
          <p:spPr>
            <a:xfrm>
              <a:off x="5000225" y="2328250"/>
              <a:ext cx="273250" cy="134025"/>
            </a:xfrm>
            <a:custGeom>
              <a:avLst/>
              <a:gdLst/>
              <a:ahLst/>
              <a:cxnLst/>
              <a:rect l="l" t="t" r="r" b="b"/>
              <a:pathLst>
                <a:path w="10930" h="5361" extrusionOk="0">
                  <a:moveTo>
                    <a:pt x="344" y="4399"/>
                  </a:moveTo>
                  <a:cubicBezTo>
                    <a:pt x="344" y="4400"/>
                    <a:pt x="344" y="4400"/>
                    <a:pt x="344" y="4400"/>
                  </a:cubicBezTo>
                  <a:cubicBezTo>
                    <a:pt x="344" y="4400"/>
                    <a:pt x="344" y="4400"/>
                    <a:pt x="344" y="4399"/>
                  </a:cubicBezTo>
                  <a:cubicBezTo>
                    <a:pt x="344" y="4399"/>
                    <a:pt x="344" y="4399"/>
                    <a:pt x="344" y="4399"/>
                  </a:cubicBezTo>
                  <a:close/>
                  <a:moveTo>
                    <a:pt x="413" y="4880"/>
                  </a:moveTo>
                  <a:cubicBezTo>
                    <a:pt x="413" y="4931"/>
                    <a:pt x="409" y="5004"/>
                    <a:pt x="402" y="5081"/>
                  </a:cubicBezTo>
                  <a:lnTo>
                    <a:pt x="402" y="5081"/>
                  </a:lnTo>
                  <a:cubicBezTo>
                    <a:pt x="409" y="5017"/>
                    <a:pt x="413" y="4951"/>
                    <a:pt x="413" y="4880"/>
                  </a:cubicBezTo>
                  <a:close/>
                  <a:moveTo>
                    <a:pt x="4927" y="0"/>
                  </a:moveTo>
                  <a:lnTo>
                    <a:pt x="4927" y="0"/>
                  </a:lnTo>
                  <a:cubicBezTo>
                    <a:pt x="4766" y="160"/>
                    <a:pt x="4583" y="390"/>
                    <a:pt x="4400" y="550"/>
                  </a:cubicBezTo>
                  <a:cubicBezTo>
                    <a:pt x="4354" y="596"/>
                    <a:pt x="4308" y="642"/>
                    <a:pt x="4285" y="664"/>
                  </a:cubicBezTo>
                  <a:cubicBezTo>
                    <a:pt x="4239" y="710"/>
                    <a:pt x="4194" y="756"/>
                    <a:pt x="4171" y="756"/>
                  </a:cubicBezTo>
                  <a:lnTo>
                    <a:pt x="4033" y="848"/>
                  </a:lnTo>
                  <a:cubicBezTo>
                    <a:pt x="3850" y="985"/>
                    <a:pt x="3644" y="1100"/>
                    <a:pt x="3437" y="1237"/>
                  </a:cubicBezTo>
                  <a:cubicBezTo>
                    <a:pt x="3254" y="1398"/>
                    <a:pt x="3071" y="1512"/>
                    <a:pt x="2888" y="1741"/>
                  </a:cubicBezTo>
                  <a:cubicBezTo>
                    <a:pt x="2773" y="1947"/>
                    <a:pt x="2658" y="2154"/>
                    <a:pt x="2567" y="2360"/>
                  </a:cubicBezTo>
                  <a:cubicBezTo>
                    <a:pt x="2498" y="2543"/>
                    <a:pt x="2429" y="2749"/>
                    <a:pt x="2361" y="2910"/>
                  </a:cubicBezTo>
                  <a:cubicBezTo>
                    <a:pt x="2338" y="3001"/>
                    <a:pt x="2292" y="3093"/>
                    <a:pt x="2269" y="3162"/>
                  </a:cubicBezTo>
                  <a:cubicBezTo>
                    <a:pt x="2246" y="3230"/>
                    <a:pt x="2223" y="3299"/>
                    <a:pt x="2200" y="3368"/>
                  </a:cubicBezTo>
                  <a:cubicBezTo>
                    <a:pt x="2200" y="3368"/>
                    <a:pt x="2177" y="3368"/>
                    <a:pt x="2177" y="3391"/>
                  </a:cubicBezTo>
                  <a:cubicBezTo>
                    <a:pt x="2177" y="3391"/>
                    <a:pt x="2177" y="3368"/>
                    <a:pt x="2154" y="3368"/>
                  </a:cubicBezTo>
                  <a:cubicBezTo>
                    <a:pt x="2131" y="3345"/>
                    <a:pt x="2109" y="3322"/>
                    <a:pt x="2063" y="3299"/>
                  </a:cubicBezTo>
                  <a:cubicBezTo>
                    <a:pt x="2017" y="3276"/>
                    <a:pt x="1994" y="3230"/>
                    <a:pt x="1948" y="3208"/>
                  </a:cubicBezTo>
                  <a:cubicBezTo>
                    <a:pt x="1925" y="3162"/>
                    <a:pt x="1879" y="3139"/>
                    <a:pt x="1857" y="3093"/>
                  </a:cubicBezTo>
                  <a:cubicBezTo>
                    <a:pt x="1650" y="2910"/>
                    <a:pt x="1444" y="2658"/>
                    <a:pt x="1261" y="2406"/>
                  </a:cubicBezTo>
                  <a:cubicBezTo>
                    <a:pt x="1146" y="2268"/>
                    <a:pt x="1055" y="2154"/>
                    <a:pt x="963" y="2016"/>
                  </a:cubicBezTo>
                  <a:lnTo>
                    <a:pt x="871" y="1902"/>
                  </a:lnTo>
                  <a:lnTo>
                    <a:pt x="711" y="1741"/>
                  </a:lnTo>
                  <a:cubicBezTo>
                    <a:pt x="619" y="1627"/>
                    <a:pt x="528" y="1512"/>
                    <a:pt x="436" y="1398"/>
                  </a:cubicBezTo>
                  <a:cubicBezTo>
                    <a:pt x="390" y="1512"/>
                    <a:pt x="321" y="1627"/>
                    <a:pt x="276" y="1741"/>
                  </a:cubicBezTo>
                  <a:cubicBezTo>
                    <a:pt x="230" y="1856"/>
                    <a:pt x="184" y="1970"/>
                    <a:pt x="138" y="2062"/>
                  </a:cubicBezTo>
                  <a:cubicBezTo>
                    <a:pt x="115" y="2131"/>
                    <a:pt x="115" y="2154"/>
                    <a:pt x="115" y="2177"/>
                  </a:cubicBezTo>
                  <a:lnTo>
                    <a:pt x="69" y="2291"/>
                  </a:lnTo>
                  <a:cubicBezTo>
                    <a:pt x="69" y="2360"/>
                    <a:pt x="47" y="2429"/>
                    <a:pt x="47" y="2474"/>
                  </a:cubicBezTo>
                  <a:cubicBezTo>
                    <a:pt x="1" y="2841"/>
                    <a:pt x="24" y="3208"/>
                    <a:pt x="69" y="3574"/>
                  </a:cubicBezTo>
                  <a:cubicBezTo>
                    <a:pt x="69" y="3391"/>
                    <a:pt x="69" y="3253"/>
                    <a:pt x="69" y="3116"/>
                  </a:cubicBezTo>
                  <a:cubicBezTo>
                    <a:pt x="69" y="3483"/>
                    <a:pt x="115" y="3826"/>
                    <a:pt x="138" y="3964"/>
                  </a:cubicBezTo>
                  <a:cubicBezTo>
                    <a:pt x="167" y="4275"/>
                    <a:pt x="183" y="4384"/>
                    <a:pt x="193" y="4384"/>
                  </a:cubicBezTo>
                  <a:cubicBezTo>
                    <a:pt x="207" y="4384"/>
                    <a:pt x="207" y="4162"/>
                    <a:pt x="207" y="3987"/>
                  </a:cubicBezTo>
                  <a:cubicBezTo>
                    <a:pt x="207" y="3913"/>
                    <a:pt x="213" y="3901"/>
                    <a:pt x="220" y="3901"/>
                  </a:cubicBezTo>
                  <a:cubicBezTo>
                    <a:pt x="224" y="3901"/>
                    <a:pt x="228" y="3904"/>
                    <a:pt x="232" y="3904"/>
                  </a:cubicBezTo>
                  <a:cubicBezTo>
                    <a:pt x="243" y="3904"/>
                    <a:pt x="253" y="3883"/>
                    <a:pt x="253" y="3735"/>
                  </a:cubicBezTo>
                  <a:cubicBezTo>
                    <a:pt x="276" y="3964"/>
                    <a:pt x="276" y="4101"/>
                    <a:pt x="299" y="4330"/>
                  </a:cubicBezTo>
                  <a:cubicBezTo>
                    <a:pt x="299" y="4331"/>
                    <a:pt x="299" y="4331"/>
                    <a:pt x="300" y="4331"/>
                  </a:cubicBezTo>
                  <a:cubicBezTo>
                    <a:pt x="317" y="4331"/>
                    <a:pt x="247" y="3735"/>
                    <a:pt x="266" y="3735"/>
                  </a:cubicBezTo>
                  <a:lnTo>
                    <a:pt x="266" y="3735"/>
                  </a:lnTo>
                  <a:cubicBezTo>
                    <a:pt x="268" y="3735"/>
                    <a:pt x="271" y="3742"/>
                    <a:pt x="276" y="3757"/>
                  </a:cubicBezTo>
                  <a:cubicBezTo>
                    <a:pt x="276" y="3987"/>
                    <a:pt x="321" y="4239"/>
                    <a:pt x="321" y="4491"/>
                  </a:cubicBezTo>
                  <a:cubicBezTo>
                    <a:pt x="344" y="4400"/>
                    <a:pt x="278" y="3688"/>
                    <a:pt x="298" y="3688"/>
                  </a:cubicBezTo>
                  <a:lnTo>
                    <a:pt x="298" y="3688"/>
                  </a:lnTo>
                  <a:cubicBezTo>
                    <a:pt x="298" y="3688"/>
                    <a:pt x="298" y="3688"/>
                    <a:pt x="299" y="3689"/>
                  </a:cubicBezTo>
                  <a:cubicBezTo>
                    <a:pt x="299" y="3826"/>
                    <a:pt x="321" y="4353"/>
                    <a:pt x="344" y="4399"/>
                  </a:cubicBezTo>
                  <a:lnTo>
                    <a:pt x="344" y="4399"/>
                  </a:lnTo>
                  <a:cubicBezTo>
                    <a:pt x="344" y="4386"/>
                    <a:pt x="343" y="4290"/>
                    <a:pt x="337" y="4196"/>
                  </a:cubicBezTo>
                  <a:lnTo>
                    <a:pt x="337" y="4196"/>
                  </a:lnTo>
                  <a:cubicBezTo>
                    <a:pt x="368" y="4496"/>
                    <a:pt x="370" y="4732"/>
                    <a:pt x="390" y="4811"/>
                  </a:cubicBezTo>
                  <a:cubicBezTo>
                    <a:pt x="390" y="4845"/>
                    <a:pt x="392" y="4863"/>
                    <a:pt x="395" y="4863"/>
                  </a:cubicBezTo>
                  <a:cubicBezTo>
                    <a:pt x="402" y="4863"/>
                    <a:pt x="413" y="4757"/>
                    <a:pt x="413" y="4514"/>
                  </a:cubicBezTo>
                  <a:lnTo>
                    <a:pt x="413" y="4514"/>
                  </a:lnTo>
                  <a:cubicBezTo>
                    <a:pt x="434" y="4740"/>
                    <a:pt x="417" y="5021"/>
                    <a:pt x="381" y="5275"/>
                  </a:cubicBezTo>
                  <a:lnTo>
                    <a:pt x="381" y="5275"/>
                  </a:lnTo>
                  <a:lnTo>
                    <a:pt x="390" y="5247"/>
                  </a:lnTo>
                  <a:cubicBezTo>
                    <a:pt x="404" y="5179"/>
                    <a:pt x="409" y="5119"/>
                    <a:pt x="416" y="5057"/>
                  </a:cubicBezTo>
                  <a:lnTo>
                    <a:pt x="416" y="5057"/>
                  </a:lnTo>
                  <a:cubicBezTo>
                    <a:pt x="413" y="5105"/>
                    <a:pt x="413" y="5153"/>
                    <a:pt x="413" y="5201"/>
                  </a:cubicBezTo>
                  <a:cubicBezTo>
                    <a:pt x="413" y="5132"/>
                    <a:pt x="436" y="5063"/>
                    <a:pt x="459" y="4972"/>
                  </a:cubicBezTo>
                  <a:cubicBezTo>
                    <a:pt x="482" y="4628"/>
                    <a:pt x="482" y="4307"/>
                    <a:pt x="459" y="4124"/>
                  </a:cubicBezTo>
                  <a:cubicBezTo>
                    <a:pt x="436" y="3712"/>
                    <a:pt x="390" y="3322"/>
                    <a:pt x="413" y="2933"/>
                  </a:cubicBezTo>
                  <a:cubicBezTo>
                    <a:pt x="413" y="2749"/>
                    <a:pt x="436" y="2543"/>
                    <a:pt x="482" y="2383"/>
                  </a:cubicBezTo>
                  <a:lnTo>
                    <a:pt x="528" y="2245"/>
                  </a:lnTo>
                  <a:lnTo>
                    <a:pt x="528" y="2222"/>
                  </a:lnTo>
                  <a:cubicBezTo>
                    <a:pt x="551" y="2199"/>
                    <a:pt x="551" y="2199"/>
                    <a:pt x="551" y="2199"/>
                  </a:cubicBezTo>
                  <a:lnTo>
                    <a:pt x="596" y="2268"/>
                  </a:lnTo>
                  <a:lnTo>
                    <a:pt x="894" y="2658"/>
                  </a:lnTo>
                  <a:cubicBezTo>
                    <a:pt x="1078" y="2910"/>
                    <a:pt x="1284" y="3139"/>
                    <a:pt x="1513" y="3391"/>
                  </a:cubicBezTo>
                  <a:cubicBezTo>
                    <a:pt x="1513" y="3391"/>
                    <a:pt x="1493" y="3360"/>
                    <a:pt x="1506" y="3360"/>
                  </a:cubicBezTo>
                  <a:cubicBezTo>
                    <a:pt x="1513" y="3360"/>
                    <a:pt x="1528" y="3368"/>
                    <a:pt x="1559" y="3391"/>
                  </a:cubicBezTo>
                  <a:cubicBezTo>
                    <a:pt x="1627" y="3460"/>
                    <a:pt x="1696" y="3528"/>
                    <a:pt x="1765" y="3597"/>
                  </a:cubicBezTo>
                  <a:lnTo>
                    <a:pt x="1879" y="3689"/>
                  </a:lnTo>
                  <a:lnTo>
                    <a:pt x="1902" y="3712"/>
                  </a:lnTo>
                  <a:lnTo>
                    <a:pt x="1948" y="3735"/>
                  </a:lnTo>
                  <a:lnTo>
                    <a:pt x="2063" y="3803"/>
                  </a:lnTo>
                  <a:cubicBezTo>
                    <a:pt x="2109" y="3849"/>
                    <a:pt x="2177" y="3895"/>
                    <a:pt x="2269" y="3918"/>
                  </a:cubicBezTo>
                  <a:lnTo>
                    <a:pt x="2361" y="3987"/>
                  </a:lnTo>
                  <a:cubicBezTo>
                    <a:pt x="2384" y="3964"/>
                    <a:pt x="2406" y="3918"/>
                    <a:pt x="2429" y="3895"/>
                  </a:cubicBezTo>
                  <a:cubicBezTo>
                    <a:pt x="2452" y="3826"/>
                    <a:pt x="2498" y="3757"/>
                    <a:pt x="2521" y="3666"/>
                  </a:cubicBezTo>
                  <a:cubicBezTo>
                    <a:pt x="2567" y="3597"/>
                    <a:pt x="2613" y="3505"/>
                    <a:pt x="2613" y="3460"/>
                  </a:cubicBezTo>
                  <a:lnTo>
                    <a:pt x="2613" y="3437"/>
                  </a:lnTo>
                  <a:cubicBezTo>
                    <a:pt x="2727" y="3162"/>
                    <a:pt x="2819" y="2864"/>
                    <a:pt x="2933" y="2612"/>
                  </a:cubicBezTo>
                  <a:cubicBezTo>
                    <a:pt x="2979" y="2474"/>
                    <a:pt x="3048" y="2360"/>
                    <a:pt x="3117" y="2245"/>
                  </a:cubicBezTo>
                  <a:cubicBezTo>
                    <a:pt x="3140" y="2177"/>
                    <a:pt x="3162" y="2131"/>
                    <a:pt x="3208" y="2062"/>
                  </a:cubicBezTo>
                  <a:lnTo>
                    <a:pt x="3254" y="1993"/>
                  </a:lnTo>
                  <a:cubicBezTo>
                    <a:pt x="3277" y="1947"/>
                    <a:pt x="3277" y="1970"/>
                    <a:pt x="3300" y="1925"/>
                  </a:cubicBezTo>
                  <a:cubicBezTo>
                    <a:pt x="3460" y="1741"/>
                    <a:pt x="3689" y="1604"/>
                    <a:pt x="3919" y="1443"/>
                  </a:cubicBezTo>
                  <a:cubicBezTo>
                    <a:pt x="3896" y="1443"/>
                    <a:pt x="3896" y="1443"/>
                    <a:pt x="3941" y="1421"/>
                  </a:cubicBezTo>
                  <a:cubicBezTo>
                    <a:pt x="4033" y="1352"/>
                    <a:pt x="4148" y="1260"/>
                    <a:pt x="4285" y="1191"/>
                  </a:cubicBezTo>
                  <a:cubicBezTo>
                    <a:pt x="4331" y="1146"/>
                    <a:pt x="4400" y="1100"/>
                    <a:pt x="4446" y="1077"/>
                  </a:cubicBezTo>
                  <a:lnTo>
                    <a:pt x="4468" y="1054"/>
                  </a:lnTo>
                  <a:lnTo>
                    <a:pt x="4491" y="1031"/>
                  </a:lnTo>
                  <a:cubicBezTo>
                    <a:pt x="4491" y="1046"/>
                    <a:pt x="4491" y="1065"/>
                    <a:pt x="4491" y="1077"/>
                  </a:cubicBezTo>
                  <a:lnTo>
                    <a:pt x="4491" y="1100"/>
                  </a:lnTo>
                  <a:lnTo>
                    <a:pt x="4514" y="1260"/>
                  </a:lnTo>
                  <a:cubicBezTo>
                    <a:pt x="4514" y="1375"/>
                    <a:pt x="4537" y="1466"/>
                    <a:pt x="4537" y="1581"/>
                  </a:cubicBezTo>
                  <a:cubicBezTo>
                    <a:pt x="4583" y="1787"/>
                    <a:pt x="4629" y="1993"/>
                    <a:pt x="4675" y="2199"/>
                  </a:cubicBezTo>
                  <a:cubicBezTo>
                    <a:pt x="4720" y="2406"/>
                    <a:pt x="4789" y="2612"/>
                    <a:pt x="4881" y="2818"/>
                  </a:cubicBezTo>
                  <a:cubicBezTo>
                    <a:pt x="4904" y="2933"/>
                    <a:pt x="4950" y="3024"/>
                    <a:pt x="5018" y="3116"/>
                  </a:cubicBezTo>
                  <a:cubicBezTo>
                    <a:pt x="5087" y="3253"/>
                    <a:pt x="5179" y="3414"/>
                    <a:pt x="5270" y="3551"/>
                  </a:cubicBezTo>
                  <a:lnTo>
                    <a:pt x="5293" y="3574"/>
                  </a:lnTo>
                  <a:cubicBezTo>
                    <a:pt x="5293" y="3586"/>
                    <a:pt x="5293" y="3591"/>
                    <a:pt x="5296" y="3591"/>
                  </a:cubicBezTo>
                  <a:cubicBezTo>
                    <a:pt x="5299" y="3591"/>
                    <a:pt x="5305" y="3586"/>
                    <a:pt x="5316" y="3574"/>
                  </a:cubicBezTo>
                  <a:lnTo>
                    <a:pt x="5362" y="3528"/>
                  </a:lnTo>
                  <a:lnTo>
                    <a:pt x="5454" y="3437"/>
                  </a:lnTo>
                  <a:lnTo>
                    <a:pt x="5637" y="3253"/>
                  </a:lnTo>
                  <a:lnTo>
                    <a:pt x="5866" y="3024"/>
                  </a:lnTo>
                  <a:cubicBezTo>
                    <a:pt x="6003" y="2864"/>
                    <a:pt x="6164" y="2726"/>
                    <a:pt x="6324" y="2566"/>
                  </a:cubicBezTo>
                  <a:cubicBezTo>
                    <a:pt x="6622" y="2268"/>
                    <a:pt x="6943" y="1970"/>
                    <a:pt x="7309" y="1695"/>
                  </a:cubicBezTo>
                  <a:cubicBezTo>
                    <a:pt x="7447" y="1581"/>
                    <a:pt x="7607" y="1466"/>
                    <a:pt x="7768" y="1375"/>
                  </a:cubicBezTo>
                  <a:cubicBezTo>
                    <a:pt x="7928" y="1260"/>
                    <a:pt x="8088" y="1168"/>
                    <a:pt x="8203" y="1123"/>
                  </a:cubicBezTo>
                  <a:lnTo>
                    <a:pt x="8272" y="1100"/>
                  </a:lnTo>
                  <a:lnTo>
                    <a:pt x="8295" y="1077"/>
                  </a:lnTo>
                  <a:cubicBezTo>
                    <a:pt x="8310" y="1077"/>
                    <a:pt x="8315" y="1067"/>
                    <a:pt x="8317" y="1067"/>
                  </a:cubicBezTo>
                  <a:cubicBezTo>
                    <a:pt x="8318" y="1067"/>
                    <a:pt x="8318" y="1069"/>
                    <a:pt x="8318" y="1077"/>
                  </a:cubicBezTo>
                  <a:cubicBezTo>
                    <a:pt x="8318" y="1123"/>
                    <a:pt x="8318" y="1191"/>
                    <a:pt x="8318" y="1237"/>
                  </a:cubicBezTo>
                  <a:cubicBezTo>
                    <a:pt x="8318" y="1329"/>
                    <a:pt x="8295" y="1489"/>
                    <a:pt x="8272" y="1627"/>
                  </a:cubicBezTo>
                  <a:cubicBezTo>
                    <a:pt x="8203" y="1925"/>
                    <a:pt x="8111" y="2222"/>
                    <a:pt x="8020" y="2474"/>
                  </a:cubicBezTo>
                  <a:cubicBezTo>
                    <a:pt x="8021" y="2471"/>
                    <a:pt x="8022" y="2470"/>
                    <a:pt x="8023" y="2470"/>
                  </a:cubicBezTo>
                  <a:lnTo>
                    <a:pt x="8023" y="2470"/>
                  </a:lnTo>
                  <a:cubicBezTo>
                    <a:pt x="8030" y="2470"/>
                    <a:pt x="7946" y="2745"/>
                    <a:pt x="7882" y="3001"/>
                  </a:cubicBezTo>
                  <a:cubicBezTo>
                    <a:pt x="7863" y="3116"/>
                    <a:pt x="7796" y="3247"/>
                    <a:pt x="7868" y="3247"/>
                  </a:cubicBezTo>
                  <a:cubicBezTo>
                    <a:pt x="7882" y="3247"/>
                    <a:pt x="7902" y="3242"/>
                    <a:pt x="7928" y="3230"/>
                  </a:cubicBezTo>
                  <a:cubicBezTo>
                    <a:pt x="8020" y="3230"/>
                    <a:pt x="8043" y="3230"/>
                    <a:pt x="7997" y="3208"/>
                  </a:cubicBezTo>
                  <a:lnTo>
                    <a:pt x="7997" y="3208"/>
                  </a:lnTo>
                  <a:cubicBezTo>
                    <a:pt x="8157" y="3230"/>
                    <a:pt x="8363" y="3230"/>
                    <a:pt x="8547" y="3253"/>
                  </a:cubicBezTo>
                  <a:cubicBezTo>
                    <a:pt x="8669" y="3253"/>
                    <a:pt x="8771" y="3264"/>
                    <a:pt x="8825" y="3264"/>
                  </a:cubicBezTo>
                  <a:cubicBezTo>
                    <a:pt x="8852" y="3264"/>
                    <a:pt x="8867" y="3261"/>
                    <a:pt x="8867" y="3253"/>
                  </a:cubicBezTo>
                  <a:cubicBezTo>
                    <a:pt x="8913" y="3230"/>
                    <a:pt x="9005" y="3230"/>
                    <a:pt x="9211" y="3208"/>
                  </a:cubicBezTo>
                  <a:lnTo>
                    <a:pt x="9876" y="3208"/>
                  </a:lnTo>
                  <a:cubicBezTo>
                    <a:pt x="9898" y="3208"/>
                    <a:pt x="9921" y="3230"/>
                    <a:pt x="9921" y="3230"/>
                  </a:cubicBezTo>
                  <a:lnTo>
                    <a:pt x="9990" y="3253"/>
                  </a:lnTo>
                  <a:lnTo>
                    <a:pt x="10059" y="3276"/>
                  </a:lnTo>
                  <a:cubicBezTo>
                    <a:pt x="10105" y="3276"/>
                    <a:pt x="10150" y="3299"/>
                    <a:pt x="10196" y="3322"/>
                  </a:cubicBezTo>
                  <a:cubicBezTo>
                    <a:pt x="10288" y="3345"/>
                    <a:pt x="10402" y="3368"/>
                    <a:pt x="10517" y="3414"/>
                  </a:cubicBezTo>
                  <a:cubicBezTo>
                    <a:pt x="10540" y="3414"/>
                    <a:pt x="10586" y="3437"/>
                    <a:pt x="10632" y="3483"/>
                  </a:cubicBezTo>
                  <a:cubicBezTo>
                    <a:pt x="10677" y="3483"/>
                    <a:pt x="10700" y="3528"/>
                    <a:pt x="10746" y="3551"/>
                  </a:cubicBezTo>
                  <a:cubicBezTo>
                    <a:pt x="10792" y="3620"/>
                    <a:pt x="10838" y="3712"/>
                    <a:pt x="10838" y="3780"/>
                  </a:cubicBezTo>
                  <a:cubicBezTo>
                    <a:pt x="10838" y="3872"/>
                    <a:pt x="10792" y="3941"/>
                    <a:pt x="10746" y="4009"/>
                  </a:cubicBezTo>
                  <a:cubicBezTo>
                    <a:pt x="10700" y="4101"/>
                    <a:pt x="10654" y="4124"/>
                    <a:pt x="10632" y="4147"/>
                  </a:cubicBezTo>
                  <a:cubicBezTo>
                    <a:pt x="10540" y="4216"/>
                    <a:pt x="10494" y="4262"/>
                    <a:pt x="10471" y="4284"/>
                  </a:cubicBezTo>
                  <a:cubicBezTo>
                    <a:pt x="10451" y="4305"/>
                    <a:pt x="10445" y="4313"/>
                    <a:pt x="10449" y="4313"/>
                  </a:cubicBezTo>
                  <a:cubicBezTo>
                    <a:pt x="10458" y="4313"/>
                    <a:pt x="10528" y="4264"/>
                    <a:pt x="10609" y="4216"/>
                  </a:cubicBezTo>
                  <a:cubicBezTo>
                    <a:pt x="10709" y="4149"/>
                    <a:pt x="10797" y="4009"/>
                    <a:pt x="10802" y="4009"/>
                  </a:cubicBezTo>
                  <a:lnTo>
                    <a:pt x="10802" y="4009"/>
                  </a:lnTo>
                  <a:cubicBezTo>
                    <a:pt x="10804" y="4009"/>
                    <a:pt x="10794" y="4028"/>
                    <a:pt x="10769" y="4078"/>
                  </a:cubicBezTo>
                  <a:cubicBezTo>
                    <a:pt x="10861" y="3941"/>
                    <a:pt x="10929" y="3780"/>
                    <a:pt x="10861" y="3643"/>
                  </a:cubicBezTo>
                  <a:cubicBezTo>
                    <a:pt x="10838" y="3597"/>
                    <a:pt x="10815" y="3574"/>
                    <a:pt x="10792" y="3528"/>
                  </a:cubicBezTo>
                  <a:cubicBezTo>
                    <a:pt x="10746" y="3505"/>
                    <a:pt x="10723" y="3483"/>
                    <a:pt x="10700" y="3460"/>
                  </a:cubicBezTo>
                  <a:lnTo>
                    <a:pt x="10586" y="3391"/>
                  </a:lnTo>
                  <a:cubicBezTo>
                    <a:pt x="10540" y="3368"/>
                    <a:pt x="10540" y="3368"/>
                    <a:pt x="10517" y="3368"/>
                  </a:cubicBezTo>
                  <a:cubicBezTo>
                    <a:pt x="10311" y="3299"/>
                    <a:pt x="10150" y="3253"/>
                    <a:pt x="10013" y="3208"/>
                  </a:cubicBezTo>
                  <a:lnTo>
                    <a:pt x="9921" y="3162"/>
                  </a:lnTo>
                  <a:lnTo>
                    <a:pt x="9830" y="3162"/>
                  </a:lnTo>
                  <a:lnTo>
                    <a:pt x="9692" y="3139"/>
                  </a:lnTo>
                  <a:lnTo>
                    <a:pt x="9440" y="3139"/>
                  </a:lnTo>
                  <a:lnTo>
                    <a:pt x="8936" y="3093"/>
                  </a:lnTo>
                  <a:lnTo>
                    <a:pt x="8140" y="3025"/>
                  </a:lnTo>
                  <a:lnTo>
                    <a:pt x="8140" y="3025"/>
                  </a:lnTo>
                  <a:lnTo>
                    <a:pt x="8157" y="2956"/>
                  </a:lnTo>
                  <a:lnTo>
                    <a:pt x="8340" y="2474"/>
                  </a:lnTo>
                  <a:cubicBezTo>
                    <a:pt x="8455" y="2154"/>
                    <a:pt x="8570" y="1810"/>
                    <a:pt x="8615" y="1443"/>
                  </a:cubicBezTo>
                  <a:lnTo>
                    <a:pt x="8638" y="1260"/>
                  </a:lnTo>
                  <a:cubicBezTo>
                    <a:pt x="8638" y="1191"/>
                    <a:pt x="8638" y="1100"/>
                    <a:pt x="8638" y="1031"/>
                  </a:cubicBezTo>
                  <a:cubicBezTo>
                    <a:pt x="8615" y="939"/>
                    <a:pt x="8615" y="871"/>
                    <a:pt x="8615" y="779"/>
                  </a:cubicBezTo>
                  <a:lnTo>
                    <a:pt x="8615" y="664"/>
                  </a:lnTo>
                  <a:cubicBezTo>
                    <a:pt x="8615" y="642"/>
                    <a:pt x="8615" y="619"/>
                    <a:pt x="8592" y="619"/>
                  </a:cubicBezTo>
                  <a:lnTo>
                    <a:pt x="8547" y="642"/>
                  </a:lnTo>
                  <a:cubicBezTo>
                    <a:pt x="8386" y="710"/>
                    <a:pt x="8249" y="756"/>
                    <a:pt x="8111" y="825"/>
                  </a:cubicBezTo>
                  <a:lnTo>
                    <a:pt x="7905" y="916"/>
                  </a:lnTo>
                  <a:cubicBezTo>
                    <a:pt x="7859" y="939"/>
                    <a:pt x="7836" y="962"/>
                    <a:pt x="7791" y="985"/>
                  </a:cubicBezTo>
                  <a:cubicBezTo>
                    <a:pt x="7172" y="1329"/>
                    <a:pt x="6622" y="1787"/>
                    <a:pt x="6118" y="2268"/>
                  </a:cubicBezTo>
                  <a:cubicBezTo>
                    <a:pt x="6026" y="2337"/>
                    <a:pt x="5889" y="2497"/>
                    <a:pt x="5683" y="2681"/>
                  </a:cubicBezTo>
                  <a:cubicBezTo>
                    <a:pt x="5591" y="2772"/>
                    <a:pt x="5499" y="2864"/>
                    <a:pt x="5385" y="2978"/>
                  </a:cubicBezTo>
                  <a:lnTo>
                    <a:pt x="5385" y="3001"/>
                  </a:lnTo>
                  <a:cubicBezTo>
                    <a:pt x="5362" y="3001"/>
                    <a:pt x="5362" y="2978"/>
                    <a:pt x="5362" y="2978"/>
                  </a:cubicBezTo>
                  <a:lnTo>
                    <a:pt x="5339" y="2956"/>
                  </a:lnTo>
                  <a:lnTo>
                    <a:pt x="5316" y="2910"/>
                  </a:lnTo>
                  <a:cubicBezTo>
                    <a:pt x="5316" y="2864"/>
                    <a:pt x="5293" y="2818"/>
                    <a:pt x="5270" y="2772"/>
                  </a:cubicBezTo>
                  <a:cubicBezTo>
                    <a:pt x="5225" y="2681"/>
                    <a:pt x="5202" y="2589"/>
                    <a:pt x="5156" y="2497"/>
                  </a:cubicBezTo>
                  <a:cubicBezTo>
                    <a:pt x="5110" y="2314"/>
                    <a:pt x="5041" y="2108"/>
                    <a:pt x="4995" y="1902"/>
                  </a:cubicBezTo>
                  <a:cubicBezTo>
                    <a:pt x="4972" y="1673"/>
                    <a:pt x="4927" y="1466"/>
                    <a:pt x="4927" y="1237"/>
                  </a:cubicBezTo>
                  <a:lnTo>
                    <a:pt x="4904" y="1054"/>
                  </a:lnTo>
                  <a:lnTo>
                    <a:pt x="4904" y="710"/>
                  </a:lnTo>
                  <a:cubicBezTo>
                    <a:pt x="4927" y="481"/>
                    <a:pt x="4927" y="229"/>
                    <a:pt x="4927" y="0"/>
                  </a:cubicBezTo>
                  <a:close/>
                  <a:moveTo>
                    <a:pt x="402" y="5081"/>
                  </a:moveTo>
                  <a:cubicBezTo>
                    <a:pt x="393" y="5162"/>
                    <a:pt x="380" y="5239"/>
                    <a:pt x="367" y="5315"/>
                  </a:cubicBezTo>
                  <a:lnTo>
                    <a:pt x="380" y="5278"/>
                  </a:lnTo>
                  <a:lnTo>
                    <a:pt x="380" y="5278"/>
                  </a:lnTo>
                  <a:cubicBezTo>
                    <a:pt x="376" y="5308"/>
                    <a:pt x="372" y="5336"/>
                    <a:pt x="367" y="5361"/>
                  </a:cubicBezTo>
                  <a:lnTo>
                    <a:pt x="367" y="5361"/>
                  </a:lnTo>
                  <a:cubicBezTo>
                    <a:pt x="372" y="5333"/>
                    <a:pt x="376" y="5304"/>
                    <a:pt x="381" y="5275"/>
                  </a:cubicBezTo>
                  <a:lnTo>
                    <a:pt x="381" y="5275"/>
                  </a:lnTo>
                  <a:lnTo>
                    <a:pt x="380" y="5278"/>
                  </a:lnTo>
                  <a:lnTo>
                    <a:pt x="380" y="5278"/>
                  </a:lnTo>
                  <a:cubicBezTo>
                    <a:pt x="388" y="5217"/>
                    <a:pt x="396" y="5147"/>
                    <a:pt x="402" y="5081"/>
                  </a:cubicBezTo>
                  <a:close/>
                </a:path>
              </a:pathLst>
            </a:custGeom>
            <a:solidFill>
              <a:srgbClr val="2020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7" name="Google Shape;2737;p66"/>
            <p:cNvSpPr/>
            <p:nvPr/>
          </p:nvSpPr>
          <p:spPr>
            <a:xfrm>
              <a:off x="5020275" y="2534025"/>
              <a:ext cx="29250" cy="34650"/>
            </a:xfrm>
            <a:custGeom>
              <a:avLst/>
              <a:gdLst/>
              <a:ahLst/>
              <a:cxnLst/>
              <a:rect l="l" t="t" r="r" b="b"/>
              <a:pathLst>
                <a:path w="1170" h="1386" extrusionOk="0">
                  <a:moveTo>
                    <a:pt x="191" y="1130"/>
                  </a:moveTo>
                  <a:cubicBezTo>
                    <a:pt x="195" y="1134"/>
                    <a:pt x="197" y="1136"/>
                    <a:pt x="197" y="1136"/>
                  </a:cubicBezTo>
                  <a:cubicBezTo>
                    <a:pt x="196" y="1136"/>
                    <a:pt x="194" y="1135"/>
                    <a:pt x="191" y="1130"/>
                  </a:cubicBezTo>
                  <a:close/>
                  <a:moveTo>
                    <a:pt x="170" y="1119"/>
                  </a:moveTo>
                  <a:cubicBezTo>
                    <a:pt x="179" y="1124"/>
                    <a:pt x="184" y="1129"/>
                    <a:pt x="184" y="1139"/>
                  </a:cubicBezTo>
                  <a:lnTo>
                    <a:pt x="184" y="1139"/>
                  </a:lnTo>
                  <a:cubicBezTo>
                    <a:pt x="184" y="1127"/>
                    <a:pt x="177" y="1121"/>
                    <a:pt x="170" y="1119"/>
                  </a:cubicBezTo>
                  <a:close/>
                  <a:moveTo>
                    <a:pt x="240" y="1221"/>
                  </a:moveTo>
                  <a:cubicBezTo>
                    <a:pt x="248" y="1221"/>
                    <a:pt x="253" y="1224"/>
                    <a:pt x="253" y="1231"/>
                  </a:cubicBezTo>
                  <a:lnTo>
                    <a:pt x="184" y="1231"/>
                  </a:lnTo>
                  <a:cubicBezTo>
                    <a:pt x="199" y="1231"/>
                    <a:pt x="225" y="1221"/>
                    <a:pt x="240" y="1221"/>
                  </a:cubicBezTo>
                  <a:close/>
                  <a:moveTo>
                    <a:pt x="966" y="0"/>
                  </a:moveTo>
                  <a:cubicBezTo>
                    <a:pt x="795" y="0"/>
                    <a:pt x="604" y="56"/>
                    <a:pt x="413" y="177"/>
                  </a:cubicBezTo>
                  <a:cubicBezTo>
                    <a:pt x="413" y="200"/>
                    <a:pt x="321" y="246"/>
                    <a:pt x="253" y="361"/>
                  </a:cubicBezTo>
                  <a:cubicBezTo>
                    <a:pt x="200" y="431"/>
                    <a:pt x="147" y="515"/>
                    <a:pt x="115" y="592"/>
                  </a:cubicBezTo>
                  <a:lnTo>
                    <a:pt x="115" y="592"/>
                  </a:lnTo>
                  <a:cubicBezTo>
                    <a:pt x="59" y="656"/>
                    <a:pt x="24" y="733"/>
                    <a:pt x="24" y="773"/>
                  </a:cubicBezTo>
                  <a:cubicBezTo>
                    <a:pt x="24" y="819"/>
                    <a:pt x="24" y="842"/>
                    <a:pt x="1" y="865"/>
                  </a:cubicBezTo>
                  <a:lnTo>
                    <a:pt x="1" y="888"/>
                  </a:lnTo>
                  <a:cubicBezTo>
                    <a:pt x="1" y="979"/>
                    <a:pt x="24" y="1071"/>
                    <a:pt x="46" y="1094"/>
                  </a:cubicBezTo>
                  <a:lnTo>
                    <a:pt x="69" y="1094"/>
                  </a:lnTo>
                  <a:cubicBezTo>
                    <a:pt x="115" y="1094"/>
                    <a:pt x="138" y="1117"/>
                    <a:pt x="161" y="1117"/>
                  </a:cubicBezTo>
                  <a:cubicBezTo>
                    <a:pt x="161" y="1117"/>
                    <a:pt x="165" y="1117"/>
                    <a:pt x="170" y="1119"/>
                  </a:cubicBezTo>
                  <a:lnTo>
                    <a:pt x="170" y="1119"/>
                  </a:lnTo>
                  <a:cubicBezTo>
                    <a:pt x="159" y="1112"/>
                    <a:pt x="141" y="1107"/>
                    <a:pt x="115" y="1094"/>
                  </a:cubicBezTo>
                  <a:lnTo>
                    <a:pt x="115" y="1094"/>
                  </a:lnTo>
                  <a:cubicBezTo>
                    <a:pt x="150" y="1103"/>
                    <a:pt x="172" y="1115"/>
                    <a:pt x="184" y="1124"/>
                  </a:cubicBezTo>
                  <a:lnTo>
                    <a:pt x="184" y="1124"/>
                  </a:lnTo>
                  <a:cubicBezTo>
                    <a:pt x="184" y="1129"/>
                    <a:pt x="184" y="1134"/>
                    <a:pt x="184" y="1140"/>
                  </a:cubicBezTo>
                  <a:cubicBezTo>
                    <a:pt x="207" y="1163"/>
                    <a:pt x="184" y="1186"/>
                    <a:pt x="230" y="1186"/>
                  </a:cubicBezTo>
                  <a:cubicBezTo>
                    <a:pt x="222" y="1193"/>
                    <a:pt x="214" y="1196"/>
                    <a:pt x="207" y="1196"/>
                  </a:cubicBezTo>
                  <a:cubicBezTo>
                    <a:pt x="192" y="1196"/>
                    <a:pt x="176" y="1186"/>
                    <a:pt x="161" y="1186"/>
                  </a:cubicBezTo>
                  <a:cubicBezTo>
                    <a:pt x="161" y="1197"/>
                    <a:pt x="178" y="1197"/>
                    <a:pt x="195" y="1197"/>
                  </a:cubicBezTo>
                  <a:cubicBezTo>
                    <a:pt x="213" y="1197"/>
                    <a:pt x="230" y="1197"/>
                    <a:pt x="230" y="1208"/>
                  </a:cubicBezTo>
                  <a:lnTo>
                    <a:pt x="138" y="1208"/>
                  </a:lnTo>
                  <a:cubicBezTo>
                    <a:pt x="138" y="1208"/>
                    <a:pt x="145" y="1215"/>
                    <a:pt x="154" y="1221"/>
                  </a:cubicBezTo>
                  <a:lnTo>
                    <a:pt x="154" y="1221"/>
                  </a:lnTo>
                  <a:cubicBezTo>
                    <a:pt x="150" y="1221"/>
                    <a:pt x="145" y="1224"/>
                    <a:pt x="138" y="1231"/>
                  </a:cubicBezTo>
                  <a:cubicBezTo>
                    <a:pt x="138" y="1231"/>
                    <a:pt x="161" y="1254"/>
                    <a:pt x="184" y="1254"/>
                  </a:cubicBezTo>
                  <a:cubicBezTo>
                    <a:pt x="138" y="1254"/>
                    <a:pt x="115" y="1231"/>
                    <a:pt x="92" y="1231"/>
                  </a:cubicBezTo>
                  <a:cubicBezTo>
                    <a:pt x="92" y="1254"/>
                    <a:pt x="69" y="1254"/>
                    <a:pt x="115" y="1277"/>
                  </a:cubicBezTo>
                  <a:cubicBezTo>
                    <a:pt x="69" y="1277"/>
                    <a:pt x="69" y="1254"/>
                    <a:pt x="46" y="1254"/>
                  </a:cubicBezTo>
                  <a:cubicBezTo>
                    <a:pt x="46" y="1254"/>
                    <a:pt x="46" y="1254"/>
                    <a:pt x="46" y="1254"/>
                  </a:cubicBezTo>
                  <a:lnTo>
                    <a:pt x="46" y="1254"/>
                  </a:lnTo>
                  <a:cubicBezTo>
                    <a:pt x="46" y="1277"/>
                    <a:pt x="46" y="1277"/>
                    <a:pt x="69" y="1277"/>
                  </a:cubicBezTo>
                  <a:lnTo>
                    <a:pt x="46" y="1277"/>
                  </a:lnTo>
                  <a:cubicBezTo>
                    <a:pt x="46" y="1277"/>
                    <a:pt x="46" y="1300"/>
                    <a:pt x="46" y="1300"/>
                  </a:cubicBezTo>
                  <a:cubicBezTo>
                    <a:pt x="69" y="1323"/>
                    <a:pt x="115" y="1369"/>
                    <a:pt x="161" y="1369"/>
                  </a:cubicBezTo>
                  <a:cubicBezTo>
                    <a:pt x="172" y="1380"/>
                    <a:pt x="190" y="1386"/>
                    <a:pt x="207" y="1386"/>
                  </a:cubicBezTo>
                  <a:cubicBezTo>
                    <a:pt x="224" y="1386"/>
                    <a:pt x="241" y="1380"/>
                    <a:pt x="253" y="1369"/>
                  </a:cubicBezTo>
                  <a:cubicBezTo>
                    <a:pt x="276" y="1369"/>
                    <a:pt x="344" y="1346"/>
                    <a:pt x="367" y="1300"/>
                  </a:cubicBezTo>
                  <a:cubicBezTo>
                    <a:pt x="436" y="1254"/>
                    <a:pt x="436" y="1186"/>
                    <a:pt x="459" y="1163"/>
                  </a:cubicBezTo>
                  <a:cubicBezTo>
                    <a:pt x="459" y="1094"/>
                    <a:pt x="459" y="1071"/>
                    <a:pt x="459" y="1025"/>
                  </a:cubicBezTo>
                  <a:cubicBezTo>
                    <a:pt x="459" y="979"/>
                    <a:pt x="459" y="934"/>
                    <a:pt x="459" y="888"/>
                  </a:cubicBezTo>
                  <a:lnTo>
                    <a:pt x="436" y="888"/>
                  </a:lnTo>
                  <a:cubicBezTo>
                    <a:pt x="413" y="865"/>
                    <a:pt x="459" y="865"/>
                    <a:pt x="436" y="865"/>
                  </a:cubicBezTo>
                  <a:cubicBezTo>
                    <a:pt x="459" y="865"/>
                    <a:pt x="390" y="842"/>
                    <a:pt x="390" y="842"/>
                  </a:cubicBezTo>
                  <a:cubicBezTo>
                    <a:pt x="390" y="842"/>
                    <a:pt x="367" y="842"/>
                    <a:pt x="367" y="819"/>
                  </a:cubicBezTo>
                  <a:lnTo>
                    <a:pt x="482" y="819"/>
                  </a:lnTo>
                  <a:cubicBezTo>
                    <a:pt x="482" y="796"/>
                    <a:pt x="505" y="773"/>
                    <a:pt x="505" y="750"/>
                  </a:cubicBezTo>
                  <a:cubicBezTo>
                    <a:pt x="505" y="727"/>
                    <a:pt x="505" y="727"/>
                    <a:pt x="528" y="704"/>
                  </a:cubicBezTo>
                  <a:cubicBezTo>
                    <a:pt x="528" y="681"/>
                    <a:pt x="528" y="681"/>
                    <a:pt x="505" y="681"/>
                  </a:cubicBezTo>
                  <a:cubicBezTo>
                    <a:pt x="528" y="681"/>
                    <a:pt x="528" y="681"/>
                    <a:pt x="528" y="659"/>
                  </a:cubicBezTo>
                  <a:cubicBezTo>
                    <a:pt x="551" y="567"/>
                    <a:pt x="596" y="498"/>
                    <a:pt x="688" y="407"/>
                  </a:cubicBezTo>
                  <a:cubicBezTo>
                    <a:pt x="688" y="384"/>
                    <a:pt x="711" y="361"/>
                    <a:pt x="734" y="361"/>
                  </a:cubicBezTo>
                  <a:cubicBezTo>
                    <a:pt x="757" y="338"/>
                    <a:pt x="803" y="338"/>
                    <a:pt x="848" y="338"/>
                  </a:cubicBezTo>
                  <a:cubicBezTo>
                    <a:pt x="825" y="269"/>
                    <a:pt x="917" y="246"/>
                    <a:pt x="894" y="200"/>
                  </a:cubicBezTo>
                  <a:cubicBezTo>
                    <a:pt x="917" y="177"/>
                    <a:pt x="963" y="177"/>
                    <a:pt x="963" y="177"/>
                  </a:cubicBezTo>
                  <a:cubicBezTo>
                    <a:pt x="963" y="132"/>
                    <a:pt x="986" y="86"/>
                    <a:pt x="1055" y="40"/>
                  </a:cubicBezTo>
                  <a:cubicBezTo>
                    <a:pt x="1100" y="40"/>
                    <a:pt x="1123" y="63"/>
                    <a:pt x="1146" y="63"/>
                  </a:cubicBezTo>
                  <a:cubicBezTo>
                    <a:pt x="1169" y="40"/>
                    <a:pt x="1100" y="17"/>
                    <a:pt x="1123" y="17"/>
                  </a:cubicBezTo>
                  <a:cubicBezTo>
                    <a:pt x="1073" y="6"/>
                    <a:pt x="1021" y="0"/>
                    <a:pt x="966" y="0"/>
                  </a:cubicBezTo>
                  <a:close/>
                </a:path>
              </a:pathLst>
            </a:custGeom>
            <a:solidFill>
              <a:srgbClr val="2020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8" name="Google Shape;2738;p66"/>
            <p:cNvSpPr/>
            <p:nvPr/>
          </p:nvSpPr>
          <p:spPr>
            <a:xfrm>
              <a:off x="5067825" y="2503500"/>
              <a:ext cx="104850" cy="66475"/>
            </a:xfrm>
            <a:custGeom>
              <a:avLst/>
              <a:gdLst/>
              <a:ahLst/>
              <a:cxnLst/>
              <a:rect l="l" t="t" r="r" b="b"/>
              <a:pathLst>
                <a:path w="4194" h="2659" extrusionOk="0">
                  <a:moveTo>
                    <a:pt x="58" y="1696"/>
                  </a:moveTo>
                  <a:cubicBezTo>
                    <a:pt x="69" y="1702"/>
                    <a:pt x="80" y="1708"/>
                    <a:pt x="92" y="1719"/>
                  </a:cubicBezTo>
                  <a:lnTo>
                    <a:pt x="58" y="1696"/>
                  </a:lnTo>
                  <a:close/>
                  <a:moveTo>
                    <a:pt x="321" y="1696"/>
                  </a:moveTo>
                  <a:lnTo>
                    <a:pt x="321" y="1696"/>
                  </a:lnTo>
                  <a:cubicBezTo>
                    <a:pt x="386" y="1740"/>
                    <a:pt x="430" y="1742"/>
                    <a:pt x="493" y="1781"/>
                  </a:cubicBezTo>
                  <a:lnTo>
                    <a:pt x="493" y="1781"/>
                  </a:lnTo>
                  <a:cubicBezTo>
                    <a:pt x="478" y="1759"/>
                    <a:pt x="321" y="1696"/>
                    <a:pt x="321" y="1696"/>
                  </a:cubicBezTo>
                  <a:close/>
                  <a:moveTo>
                    <a:pt x="2016" y="1"/>
                  </a:moveTo>
                  <a:lnTo>
                    <a:pt x="1948" y="390"/>
                  </a:lnTo>
                  <a:cubicBezTo>
                    <a:pt x="1948" y="436"/>
                    <a:pt x="1948" y="505"/>
                    <a:pt x="1925" y="574"/>
                  </a:cubicBezTo>
                  <a:cubicBezTo>
                    <a:pt x="1925" y="619"/>
                    <a:pt x="1925" y="642"/>
                    <a:pt x="1925" y="688"/>
                  </a:cubicBezTo>
                  <a:cubicBezTo>
                    <a:pt x="1925" y="849"/>
                    <a:pt x="1971" y="1009"/>
                    <a:pt x="2016" y="1146"/>
                  </a:cubicBezTo>
                  <a:cubicBezTo>
                    <a:pt x="2062" y="1238"/>
                    <a:pt x="2154" y="1421"/>
                    <a:pt x="2291" y="1628"/>
                  </a:cubicBezTo>
                  <a:cubicBezTo>
                    <a:pt x="2360" y="1742"/>
                    <a:pt x="2429" y="1834"/>
                    <a:pt x="2521" y="1971"/>
                  </a:cubicBezTo>
                  <a:cubicBezTo>
                    <a:pt x="2566" y="2017"/>
                    <a:pt x="2589" y="2086"/>
                    <a:pt x="2635" y="2132"/>
                  </a:cubicBezTo>
                  <a:lnTo>
                    <a:pt x="2658" y="2200"/>
                  </a:lnTo>
                  <a:cubicBezTo>
                    <a:pt x="2658" y="2200"/>
                    <a:pt x="2681" y="2200"/>
                    <a:pt x="2681" y="2223"/>
                  </a:cubicBezTo>
                  <a:lnTo>
                    <a:pt x="2566" y="2223"/>
                  </a:lnTo>
                  <a:cubicBezTo>
                    <a:pt x="2498" y="2200"/>
                    <a:pt x="2429" y="2200"/>
                    <a:pt x="2360" y="2200"/>
                  </a:cubicBezTo>
                  <a:cubicBezTo>
                    <a:pt x="2108" y="2155"/>
                    <a:pt x="1902" y="2109"/>
                    <a:pt x="1787" y="2063"/>
                  </a:cubicBezTo>
                  <a:lnTo>
                    <a:pt x="1742" y="2040"/>
                  </a:lnTo>
                  <a:cubicBezTo>
                    <a:pt x="1490" y="1971"/>
                    <a:pt x="1169" y="1834"/>
                    <a:pt x="940" y="1765"/>
                  </a:cubicBezTo>
                  <a:cubicBezTo>
                    <a:pt x="848" y="1719"/>
                    <a:pt x="733" y="1696"/>
                    <a:pt x="619" y="1650"/>
                  </a:cubicBezTo>
                  <a:lnTo>
                    <a:pt x="619" y="1650"/>
                  </a:lnTo>
                  <a:cubicBezTo>
                    <a:pt x="665" y="1673"/>
                    <a:pt x="711" y="1719"/>
                    <a:pt x="733" y="1742"/>
                  </a:cubicBezTo>
                  <a:cubicBezTo>
                    <a:pt x="642" y="1696"/>
                    <a:pt x="550" y="1628"/>
                    <a:pt x="504" y="1628"/>
                  </a:cubicBezTo>
                  <a:cubicBezTo>
                    <a:pt x="435" y="1600"/>
                    <a:pt x="398" y="1589"/>
                    <a:pt x="380" y="1589"/>
                  </a:cubicBezTo>
                  <a:cubicBezTo>
                    <a:pt x="340" y="1589"/>
                    <a:pt x="410" y="1648"/>
                    <a:pt x="458" y="1696"/>
                  </a:cubicBezTo>
                  <a:cubicBezTo>
                    <a:pt x="504" y="1742"/>
                    <a:pt x="413" y="1719"/>
                    <a:pt x="504" y="1788"/>
                  </a:cubicBezTo>
                  <a:cubicBezTo>
                    <a:pt x="501" y="1785"/>
                    <a:pt x="497" y="1783"/>
                    <a:pt x="493" y="1781"/>
                  </a:cubicBezTo>
                  <a:lnTo>
                    <a:pt x="493" y="1781"/>
                  </a:lnTo>
                  <a:cubicBezTo>
                    <a:pt x="496" y="1785"/>
                    <a:pt x="493" y="1788"/>
                    <a:pt x="481" y="1788"/>
                  </a:cubicBezTo>
                  <a:cubicBezTo>
                    <a:pt x="413" y="1765"/>
                    <a:pt x="344" y="1719"/>
                    <a:pt x="275" y="1696"/>
                  </a:cubicBezTo>
                  <a:lnTo>
                    <a:pt x="275" y="1696"/>
                  </a:lnTo>
                  <a:cubicBezTo>
                    <a:pt x="298" y="1719"/>
                    <a:pt x="504" y="1811"/>
                    <a:pt x="481" y="1834"/>
                  </a:cubicBezTo>
                  <a:cubicBezTo>
                    <a:pt x="458" y="1811"/>
                    <a:pt x="298" y="1719"/>
                    <a:pt x="275" y="1719"/>
                  </a:cubicBezTo>
                  <a:lnTo>
                    <a:pt x="275" y="1719"/>
                  </a:lnTo>
                  <a:cubicBezTo>
                    <a:pt x="275" y="1719"/>
                    <a:pt x="344" y="1765"/>
                    <a:pt x="390" y="1788"/>
                  </a:cubicBezTo>
                  <a:cubicBezTo>
                    <a:pt x="264" y="1725"/>
                    <a:pt x="173" y="1690"/>
                    <a:pt x="146" y="1690"/>
                  </a:cubicBezTo>
                  <a:cubicBezTo>
                    <a:pt x="127" y="1690"/>
                    <a:pt x="142" y="1708"/>
                    <a:pt x="201" y="1747"/>
                  </a:cubicBezTo>
                  <a:lnTo>
                    <a:pt x="201" y="1747"/>
                  </a:lnTo>
                  <a:cubicBezTo>
                    <a:pt x="137" y="1707"/>
                    <a:pt x="60" y="1667"/>
                    <a:pt x="0" y="1628"/>
                  </a:cubicBezTo>
                  <a:lnTo>
                    <a:pt x="0" y="1650"/>
                  </a:lnTo>
                  <a:cubicBezTo>
                    <a:pt x="23" y="1650"/>
                    <a:pt x="92" y="1696"/>
                    <a:pt x="115" y="1719"/>
                  </a:cubicBezTo>
                  <a:lnTo>
                    <a:pt x="0" y="1650"/>
                  </a:lnTo>
                  <a:lnTo>
                    <a:pt x="23" y="1673"/>
                  </a:lnTo>
                  <a:cubicBezTo>
                    <a:pt x="46" y="1696"/>
                    <a:pt x="69" y="1719"/>
                    <a:pt x="69" y="1742"/>
                  </a:cubicBezTo>
                  <a:cubicBezTo>
                    <a:pt x="161" y="1788"/>
                    <a:pt x="252" y="1857"/>
                    <a:pt x="298" y="1880"/>
                  </a:cubicBezTo>
                  <a:cubicBezTo>
                    <a:pt x="711" y="2109"/>
                    <a:pt x="1146" y="2315"/>
                    <a:pt x="1604" y="2475"/>
                  </a:cubicBezTo>
                  <a:cubicBezTo>
                    <a:pt x="1604" y="2452"/>
                    <a:pt x="1581" y="2452"/>
                    <a:pt x="1627" y="2452"/>
                  </a:cubicBezTo>
                  <a:cubicBezTo>
                    <a:pt x="1742" y="2475"/>
                    <a:pt x="1833" y="2544"/>
                    <a:pt x="1948" y="2544"/>
                  </a:cubicBezTo>
                  <a:lnTo>
                    <a:pt x="1971" y="2544"/>
                  </a:lnTo>
                  <a:cubicBezTo>
                    <a:pt x="2062" y="2567"/>
                    <a:pt x="2154" y="2590"/>
                    <a:pt x="2268" y="2613"/>
                  </a:cubicBezTo>
                  <a:cubicBezTo>
                    <a:pt x="2360" y="2636"/>
                    <a:pt x="2452" y="2636"/>
                    <a:pt x="2543" y="2636"/>
                  </a:cubicBezTo>
                  <a:lnTo>
                    <a:pt x="2589" y="2659"/>
                  </a:lnTo>
                  <a:lnTo>
                    <a:pt x="2773" y="2659"/>
                  </a:lnTo>
                  <a:cubicBezTo>
                    <a:pt x="2818" y="2647"/>
                    <a:pt x="2864" y="2647"/>
                    <a:pt x="2907" y="2647"/>
                  </a:cubicBezTo>
                  <a:cubicBezTo>
                    <a:pt x="2950" y="2647"/>
                    <a:pt x="2990" y="2647"/>
                    <a:pt x="3025" y="2636"/>
                  </a:cubicBezTo>
                  <a:lnTo>
                    <a:pt x="3047" y="2636"/>
                  </a:lnTo>
                  <a:cubicBezTo>
                    <a:pt x="3116" y="2636"/>
                    <a:pt x="3185" y="2636"/>
                    <a:pt x="3277" y="2613"/>
                  </a:cubicBezTo>
                  <a:lnTo>
                    <a:pt x="3322" y="2613"/>
                  </a:lnTo>
                  <a:lnTo>
                    <a:pt x="3299" y="2544"/>
                  </a:lnTo>
                  <a:lnTo>
                    <a:pt x="3231" y="2407"/>
                  </a:lnTo>
                  <a:cubicBezTo>
                    <a:pt x="3231" y="2384"/>
                    <a:pt x="3208" y="2361"/>
                    <a:pt x="3208" y="2338"/>
                  </a:cubicBezTo>
                  <a:cubicBezTo>
                    <a:pt x="3185" y="2315"/>
                    <a:pt x="3185" y="2315"/>
                    <a:pt x="3185" y="2292"/>
                  </a:cubicBezTo>
                  <a:cubicBezTo>
                    <a:pt x="3139" y="2223"/>
                    <a:pt x="3116" y="2155"/>
                    <a:pt x="3070" y="2086"/>
                  </a:cubicBezTo>
                  <a:cubicBezTo>
                    <a:pt x="3047" y="2040"/>
                    <a:pt x="3002" y="1971"/>
                    <a:pt x="3002" y="1948"/>
                  </a:cubicBezTo>
                  <a:lnTo>
                    <a:pt x="2933" y="1857"/>
                  </a:lnTo>
                  <a:lnTo>
                    <a:pt x="2818" y="1696"/>
                  </a:lnTo>
                  <a:cubicBezTo>
                    <a:pt x="2727" y="1582"/>
                    <a:pt x="2635" y="1490"/>
                    <a:pt x="2566" y="1376"/>
                  </a:cubicBezTo>
                  <a:cubicBezTo>
                    <a:pt x="2406" y="1169"/>
                    <a:pt x="2291" y="940"/>
                    <a:pt x="2268" y="665"/>
                  </a:cubicBezTo>
                  <a:cubicBezTo>
                    <a:pt x="2268" y="642"/>
                    <a:pt x="2268" y="619"/>
                    <a:pt x="2268" y="574"/>
                  </a:cubicBezTo>
                  <a:cubicBezTo>
                    <a:pt x="2268" y="574"/>
                    <a:pt x="2246" y="551"/>
                    <a:pt x="2246" y="528"/>
                  </a:cubicBezTo>
                  <a:cubicBezTo>
                    <a:pt x="2246" y="482"/>
                    <a:pt x="2246" y="436"/>
                    <a:pt x="2268" y="390"/>
                  </a:cubicBezTo>
                  <a:cubicBezTo>
                    <a:pt x="2337" y="413"/>
                    <a:pt x="2406" y="413"/>
                    <a:pt x="2475" y="436"/>
                  </a:cubicBezTo>
                  <a:cubicBezTo>
                    <a:pt x="2566" y="459"/>
                    <a:pt x="2658" y="482"/>
                    <a:pt x="2750" y="505"/>
                  </a:cubicBezTo>
                  <a:cubicBezTo>
                    <a:pt x="2727" y="459"/>
                    <a:pt x="3139" y="482"/>
                    <a:pt x="3070" y="413"/>
                  </a:cubicBezTo>
                  <a:lnTo>
                    <a:pt x="3070" y="413"/>
                  </a:lnTo>
                  <a:cubicBezTo>
                    <a:pt x="3151" y="429"/>
                    <a:pt x="3255" y="446"/>
                    <a:pt x="3317" y="446"/>
                  </a:cubicBezTo>
                  <a:cubicBezTo>
                    <a:pt x="3343" y="446"/>
                    <a:pt x="3362" y="443"/>
                    <a:pt x="3368" y="436"/>
                  </a:cubicBezTo>
                  <a:cubicBezTo>
                    <a:pt x="3391" y="413"/>
                    <a:pt x="3483" y="367"/>
                    <a:pt x="3781" y="367"/>
                  </a:cubicBezTo>
                  <a:cubicBezTo>
                    <a:pt x="3895" y="367"/>
                    <a:pt x="4078" y="390"/>
                    <a:pt x="4124" y="390"/>
                  </a:cubicBezTo>
                  <a:cubicBezTo>
                    <a:pt x="4193" y="367"/>
                    <a:pt x="3964" y="345"/>
                    <a:pt x="4033" y="345"/>
                  </a:cubicBezTo>
                  <a:cubicBezTo>
                    <a:pt x="3735" y="299"/>
                    <a:pt x="3437" y="276"/>
                    <a:pt x="3139" y="253"/>
                  </a:cubicBezTo>
                  <a:cubicBezTo>
                    <a:pt x="3002" y="230"/>
                    <a:pt x="2841" y="207"/>
                    <a:pt x="2704" y="184"/>
                  </a:cubicBezTo>
                  <a:lnTo>
                    <a:pt x="2589" y="161"/>
                  </a:lnTo>
                  <a:lnTo>
                    <a:pt x="2452" y="115"/>
                  </a:lnTo>
                  <a:lnTo>
                    <a:pt x="2016" y="1"/>
                  </a:lnTo>
                  <a:close/>
                </a:path>
              </a:pathLst>
            </a:custGeom>
            <a:solidFill>
              <a:srgbClr val="2020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9" name="Google Shape;2739;p66"/>
            <p:cNvSpPr/>
            <p:nvPr/>
          </p:nvSpPr>
          <p:spPr>
            <a:xfrm>
              <a:off x="5433250" y="2863800"/>
              <a:ext cx="145800" cy="61975"/>
            </a:xfrm>
            <a:custGeom>
              <a:avLst/>
              <a:gdLst/>
              <a:ahLst/>
              <a:cxnLst/>
              <a:rect l="l" t="t" r="r" b="b"/>
              <a:pathLst>
                <a:path w="5832" h="2479" extrusionOk="0">
                  <a:moveTo>
                    <a:pt x="243" y="145"/>
                  </a:moveTo>
                  <a:lnTo>
                    <a:pt x="243" y="145"/>
                  </a:lnTo>
                  <a:cubicBezTo>
                    <a:pt x="244" y="145"/>
                    <a:pt x="245" y="146"/>
                    <a:pt x="245" y="146"/>
                  </a:cubicBezTo>
                  <a:lnTo>
                    <a:pt x="245" y="146"/>
                  </a:lnTo>
                  <a:cubicBezTo>
                    <a:pt x="246" y="147"/>
                    <a:pt x="248" y="147"/>
                    <a:pt x="249" y="148"/>
                  </a:cubicBezTo>
                  <a:lnTo>
                    <a:pt x="249" y="148"/>
                  </a:lnTo>
                  <a:cubicBezTo>
                    <a:pt x="247" y="147"/>
                    <a:pt x="245" y="146"/>
                    <a:pt x="243" y="145"/>
                  </a:cubicBezTo>
                  <a:close/>
                  <a:moveTo>
                    <a:pt x="269" y="160"/>
                  </a:moveTo>
                  <a:cubicBezTo>
                    <a:pt x="279" y="167"/>
                    <a:pt x="290" y="175"/>
                    <a:pt x="299" y="183"/>
                  </a:cubicBezTo>
                  <a:cubicBezTo>
                    <a:pt x="297" y="182"/>
                    <a:pt x="295" y="181"/>
                    <a:pt x="293" y="180"/>
                  </a:cubicBezTo>
                  <a:lnTo>
                    <a:pt x="293" y="180"/>
                  </a:lnTo>
                  <a:cubicBezTo>
                    <a:pt x="285" y="173"/>
                    <a:pt x="276" y="166"/>
                    <a:pt x="269" y="160"/>
                  </a:cubicBezTo>
                  <a:close/>
                  <a:moveTo>
                    <a:pt x="298" y="170"/>
                  </a:moveTo>
                  <a:cubicBezTo>
                    <a:pt x="320" y="185"/>
                    <a:pt x="345" y="202"/>
                    <a:pt x="364" y="215"/>
                  </a:cubicBezTo>
                  <a:lnTo>
                    <a:pt x="364" y="215"/>
                  </a:lnTo>
                  <a:cubicBezTo>
                    <a:pt x="337" y="199"/>
                    <a:pt x="316" y="184"/>
                    <a:pt x="298" y="170"/>
                  </a:cubicBezTo>
                  <a:close/>
                  <a:moveTo>
                    <a:pt x="319" y="201"/>
                  </a:moveTo>
                  <a:lnTo>
                    <a:pt x="319" y="201"/>
                  </a:lnTo>
                  <a:cubicBezTo>
                    <a:pt x="357" y="229"/>
                    <a:pt x="390" y="252"/>
                    <a:pt x="390" y="252"/>
                  </a:cubicBezTo>
                  <a:cubicBezTo>
                    <a:pt x="372" y="243"/>
                    <a:pt x="345" y="222"/>
                    <a:pt x="319" y="201"/>
                  </a:cubicBezTo>
                  <a:close/>
                  <a:moveTo>
                    <a:pt x="1" y="0"/>
                  </a:moveTo>
                  <a:cubicBezTo>
                    <a:pt x="1" y="0"/>
                    <a:pt x="1" y="0"/>
                    <a:pt x="1" y="0"/>
                  </a:cubicBezTo>
                  <a:lnTo>
                    <a:pt x="1" y="0"/>
                  </a:lnTo>
                  <a:cubicBezTo>
                    <a:pt x="1" y="0"/>
                    <a:pt x="1" y="0"/>
                    <a:pt x="1" y="0"/>
                  </a:cubicBezTo>
                  <a:lnTo>
                    <a:pt x="1" y="0"/>
                  </a:lnTo>
                  <a:lnTo>
                    <a:pt x="24" y="23"/>
                  </a:lnTo>
                  <a:cubicBezTo>
                    <a:pt x="47" y="46"/>
                    <a:pt x="69" y="69"/>
                    <a:pt x="92" y="69"/>
                  </a:cubicBezTo>
                  <a:cubicBezTo>
                    <a:pt x="161" y="137"/>
                    <a:pt x="207" y="183"/>
                    <a:pt x="253" y="229"/>
                  </a:cubicBezTo>
                  <a:cubicBezTo>
                    <a:pt x="596" y="435"/>
                    <a:pt x="940" y="642"/>
                    <a:pt x="1307" y="825"/>
                  </a:cubicBezTo>
                  <a:cubicBezTo>
                    <a:pt x="1307" y="802"/>
                    <a:pt x="1284" y="802"/>
                    <a:pt x="1307" y="802"/>
                  </a:cubicBezTo>
                  <a:cubicBezTo>
                    <a:pt x="1398" y="848"/>
                    <a:pt x="1467" y="894"/>
                    <a:pt x="1582" y="939"/>
                  </a:cubicBezTo>
                  <a:cubicBezTo>
                    <a:pt x="1650" y="962"/>
                    <a:pt x="1719" y="1008"/>
                    <a:pt x="1811" y="1031"/>
                  </a:cubicBezTo>
                  <a:cubicBezTo>
                    <a:pt x="1948" y="1100"/>
                    <a:pt x="2086" y="1169"/>
                    <a:pt x="2246" y="1214"/>
                  </a:cubicBezTo>
                  <a:cubicBezTo>
                    <a:pt x="2315" y="1237"/>
                    <a:pt x="2406" y="1260"/>
                    <a:pt x="2475" y="1306"/>
                  </a:cubicBezTo>
                  <a:lnTo>
                    <a:pt x="2544" y="1306"/>
                  </a:lnTo>
                  <a:cubicBezTo>
                    <a:pt x="2567" y="1329"/>
                    <a:pt x="2613" y="1329"/>
                    <a:pt x="2635" y="1352"/>
                  </a:cubicBezTo>
                  <a:cubicBezTo>
                    <a:pt x="3048" y="1489"/>
                    <a:pt x="3506" y="1627"/>
                    <a:pt x="3987" y="1787"/>
                  </a:cubicBezTo>
                  <a:cubicBezTo>
                    <a:pt x="4102" y="1833"/>
                    <a:pt x="4193" y="1856"/>
                    <a:pt x="4285" y="1879"/>
                  </a:cubicBezTo>
                  <a:cubicBezTo>
                    <a:pt x="4423" y="1925"/>
                    <a:pt x="4583" y="2016"/>
                    <a:pt x="4720" y="2062"/>
                  </a:cubicBezTo>
                  <a:cubicBezTo>
                    <a:pt x="4720" y="2060"/>
                    <a:pt x="4722" y="2059"/>
                    <a:pt x="4726" y="2059"/>
                  </a:cubicBezTo>
                  <a:cubicBezTo>
                    <a:pt x="4762" y="2059"/>
                    <a:pt x="4959" y="2140"/>
                    <a:pt x="4994" y="2140"/>
                  </a:cubicBezTo>
                  <a:cubicBezTo>
                    <a:pt x="5001" y="2140"/>
                    <a:pt x="5002" y="2137"/>
                    <a:pt x="4995" y="2131"/>
                  </a:cubicBezTo>
                  <a:lnTo>
                    <a:pt x="4995" y="2131"/>
                  </a:lnTo>
                  <a:cubicBezTo>
                    <a:pt x="5087" y="2154"/>
                    <a:pt x="5202" y="2222"/>
                    <a:pt x="5224" y="2222"/>
                  </a:cubicBezTo>
                  <a:cubicBezTo>
                    <a:pt x="5247" y="2222"/>
                    <a:pt x="5316" y="2222"/>
                    <a:pt x="5568" y="2337"/>
                  </a:cubicBezTo>
                  <a:cubicBezTo>
                    <a:pt x="5660" y="2383"/>
                    <a:pt x="5774" y="2474"/>
                    <a:pt x="5820" y="2474"/>
                  </a:cubicBezTo>
                  <a:cubicBezTo>
                    <a:pt x="5825" y="2477"/>
                    <a:pt x="5828" y="2478"/>
                    <a:pt x="5828" y="2478"/>
                  </a:cubicBezTo>
                  <a:cubicBezTo>
                    <a:pt x="5832" y="2478"/>
                    <a:pt x="5740" y="2425"/>
                    <a:pt x="5743" y="2425"/>
                  </a:cubicBezTo>
                  <a:lnTo>
                    <a:pt x="5743" y="2425"/>
                  </a:lnTo>
                  <a:cubicBezTo>
                    <a:pt x="5744" y="2425"/>
                    <a:pt x="5746" y="2426"/>
                    <a:pt x="5751" y="2429"/>
                  </a:cubicBezTo>
                  <a:cubicBezTo>
                    <a:pt x="5110" y="2062"/>
                    <a:pt x="4400" y="1810"/>
                    <a:pt x="3689" y="1535"/>
                  </a:cubicBezTo>
                  <a:cubicBezTo>
                    <a:pt x="3575" y="1512"/>
                    <a:pt x="3094" y="1352"/>
                    <a:pt x="2613" y="1169"/>
                  </a:cubicBezTo>
                  <a:cubicBezTo>
                    <a:pt x="2109" y="985"/>
                    <a:pt x="1627" y="779"/>
                    <a:pt x="1421" y="687"/>
                  </a:cubicBezTo>
                  <a:lnTo>
                    <a:pt x="1375" y="664"/>
                  </a:lnTo>
                  <a:cubicBezTo>
                    <a:pt x="1169" y="550"/>
                    <a:pt x="894" y="412"/>
                    <a:pt x="711" y="321"/>
                  </a:cubicBezTo>
                  <a:cubicBezTo>
                    <a:pt x="642" y="275"/>
                    <a:pt x="551" y="229"/>
                    <a:pt x="459" y="183"/>
                  </a:cubicBezTo>
                  <a:lnTo>
                    <a:pt x="459" y="183"/>
                  </a:lnTo>
                  <a:cubicBezTo>
                    <a:pt x="505" y="206"/>
                    <a:pt x="528" y="229"/>
                    <a:pt x="573" y="275"/>
                  </a:cubicBezTo>
                  <a:cubicBezTo>
                    <a:pt x="505" y="229"/>
                    <a:pt x="459" y="206"/>
                    <a:pt x="367" y="137"/>
                  </a:cubicBezTo>
                  <a:cubicBezTo>
                    <a:pt x="310" y="97"/>
                    <a:pt x="282" y="82"/>
                    <a:pt x="273" y="82"/>
                  </a:cubicBezTo>
                  <a:cubicBezTo>
                    <a:pt x="256" y="82"/>
                    <a:pt x="300" y="131"/>
                    <a:pt x="344" y="160"/>
                  </a:cubicBezTo>
                  <a:cubicBezTo>
                    <a:pt x="390" y="206"/>
                    <a:pt x="321" y="160"/>
                    <a:pt x="390" y="229"/>
                  </a:cubicBezTo>
                  <a:cubicBezTo>
                    <a:pt x="347" y="186"/>
                    <a:pt x="303" y="163"/>
                    <a:pt x="260" y="141"/>
                  </a:cubicBezTo>
                  <a:lnTo>
                    <a:pt x="260" y="141"/>
                  </a:lnTo>
                  <a:cubicBezTo>
                    <a:pt x="244" y="131"/>
                    <a:pt x="228" y="122"/>
                    <a:pt x="207" y="115"/>
                  </a:cubicBezTo>
                  <a:lnTo>
                    <a:pt x="207" y="115"/>
                  </a:lnTo>
                  <a:cubicBezTo>
                    <a:pt x="212" y="119"/>
                    <a:pt x="223" y="128"/>
                    <a:pt x="237" y="139"/>
                  </a:cubicBezTo>
                  <a:lnTo>
                    <a:pt x="237" y="139"/>
                  </a:lnTo>
                  <a:cubicBezTo>
                    <a:pt x="236" y="139"/>
                    <a:pt x="235" y="138"/>
                    <a:pt x="234" y="138"/>
                  </a:cubicBezTo>
                  <a:lnTo>
                    <a:pt x="234" y="138"/>
                  </a:lnTo>
                  <a:cubicBezTo>
                    <a:pt x="172" y="96"/>
                    <a:pt x="129" y="71"/>
                    <a:pt x="119" y="71"/>
                  </a:cubicBezTo>
                  <a:cubicBezTo>
                    <a:pt x="114" y="71"/>
                    <a:pt x="118" y="79"/>
                    <a:pt x="135" y="95"/>
                  </a:cubicBezTo>
                  <a:lnTo>
                    <a:pt x="135" y="95"/>
                  </a:lnTo>
                  <a:cubicBezTo>
                    <a:pt x="121" y="83"/>
                    <a:pt x="106" y="72"/>
                    <a:pt x="90" y="61"/>
                  </a:cubicBezTo>
                  <a:lnTo>
                    <a:pt x="90" y="61"/>
                  </a:lnTo>
                  <a:cubicBezTo>
                    <a:pt x="100" y="66"/>
                    <a:pt x="109" y="69"/>
                    <a:pt x="115" y="69"/>
                  </a:cubicBezTo>
                  <a:lnTo>
                    <a:pt x="1" y="0"/>
                  </a:lnTo>
                  <a:close/>
                </a:path>
              </a:pathLst>
            </a:custGeom>
            <a:solidFill>
              <a:srgbClr val="2020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0" name="Google Shape;2740;p66"/>
            <p:cNvSpPr/>
            <p:nvPr/>
          </p:nvSpPr>
          <p:spPr>
            <a:xfrm>
              <a:off x="5469350" y="2863800"/>
              <a:ext cx="95675" cy="36675"/>
            </a:xfrm>
            <a:custGeom>
              <a:avLst/>
              <a:gdLst/>
              <a:ahLst/>
              <a:cxnLst/>
              <a:rect l="l" t="t" r="r" b="b"/>
              <a:pathLst>
                <a:path w="3827" h="1467" extrusionOk="0">
                  <a:moveTo>
                    <a:pt x="0" y="0"/>
                  </a:moveTo>
                  <a:lnTo>
                    <a:pt x="0" y="0"/>
                  </a:lnTo>
                  <a:cubicBezTo>
                    <a:pt x="0" y="0"/>
                    <a:pt x="1" y="0"/>
                    <a:pt x="1" y="1"/>
                  </a:cubicBezTo>
                  <a:lnTo>
                    <a:pt x="1" y="1"/>
                  </a:lnTo>
                  <a:lnTo>
                    <a:pt x="23" y="23"/>
                  </a:lnTo>
                  <a:cubicBezTo>
                    <a:pt x="23" y="23"/>
                    <a:pt x="23" y="23"/>
                    <a:pt x="23" y="23"/>
                  </a:cubicBezTo>
                  <a:lnTo>
                    <a:pt x="23" y="23"/>
                  </a:lnTo>
                  <a:cubicBezTo>
                    <a:pt x="23" y="46"/>
                    <a:pt x="46" y="46"/>
                    <a:pt x="46" y="46"/>
                  </a:cubicBezTo>
                  <a:cubicBezTo>
                    <a:pt x="92" y="92"/>
                    <a:pt x="138" y="137"/>
                    <a:pt x="160" y="137"/>
                  </a:cubicBezTo>
                  <a:cubicBezTo>
                    <a:pt x="390" y="275"/>
                    <a:pt x="596" y="412"/>
                    <a:pt x="825" y="527"/>
                  </a:cubicBezTo>
                  <a:lnTo>
                    <a:pt x="848" y="527"/>
                  </a:lnTo>
                  <a:cubicBezTo>
                    <a:pt x="894" y="550"/>
                    <a:pt x="939" y="596"/>
                    <a:pt x="1008" y="619"/>
                  </a:cubicBezTo>
                  <a:cubicBezTo>
                    <a:pt x="1054" y="642"/>
                    <a:pt x="1100" y="664"/>
                    <a:pt x="1146" y="687"/>
                  </a:cubicBezTo>
                  <a:cubicBezTo>
                    <a:pt x="1237" y="733"/>
                    <a:pt x="1329" y="779"/>
                    <a:pt x="1421" y="825"/>
                  </a:cubicBezTo>
                  <a:cubicBezTo>
                    <a:pt x="1489" y="848"/>
                    <a:pt x="1512" y="871"/>
                    <a:pt x="1581" y="894"/>
                  </a:cubicBezTo>
                  <a:lnTo>
                    <a:pt x="1604" y="894"/>
                  </a:lnTo>
                  <a:cubicBezTo>
                    <a:pt x="1627" y="916"/>
                    <a:pt x="1650" y="916"/>
                    <a:pt x="1673" y="916"/>
                  </a:cubicBezTo>
                  <a:cubicBezTo>
                    <a:pt x="1948" y="1031"/>
                    <a:pt x="2223" y="1146"/>
                    <a:pt x="2543" y="1237"/>
                  </a:cubicBezTo>
                  <a:cubicBezTo>
                    <a:pt x="2612" y="1260"/>
                    <a:pt x="2681" y="1260"/>
                    <a:pt x="2727" y="1283"/>
                  </a:cubicBezTo>
                  <a:cubicBezTo>
                    <a:pt x="2841" y="1329"/>
                    <a:pt x="2933" y="1352"/>
                    <a:pt x="3024" y="1375"/>
                  </a:cubicBezTo>
                  <a:cubicBezTo>
                    <a:pt x="3024" y="1371"/>
                    <a:pt x="3030" y="1370"/>
                    <a:pt x="3038" y="1370"/>
                  </a:cubicBezTo>
                  <a:cubicBezTo>
                    <a:pt x="3072" y="1370"/>
                    <a:pt x="3159" y="1391"/>
                    <a:pt x="3196" y="1391"/>
                  </a:cubicBezTo>
                  <a:cubicBezTo>
                    <a:pt x="3213" y="1391"/>
                    <a:pt x="3220" y="1387"/>
                    <a:pt x="3208" y="1375"/>
                  </a:cubicBezTo>
                  <a:lnTo>
                    <a:pt x="3208" y="1375"/>
                  </a:lnTo>
                  <a:cubicBezTo>
                    <a:pt x="3276" y="1398"/>
                    <a:pt x="3368" y="1421"/>
                    <a:pt x="3368" y="1421"/>
                  </a:cubicBezTo>
                  <a:cubicBezTo>
                    <a:pt x="3380" y="1409"/>
                    <a:pt x="3397" y="1403"/>
                    <a:pt x="3431" y="1403"/>
                  </a:cubicBezTo>
                  <a:cubicBezTo>
                    <a:pt x="3465" y="1403"/>
                    <a:pt x="3517" y="1409"/>
                    <a:pt x="3597" y="1421"/>
                  </a:cubicBezTo>
                  <a:cubicBezTo>
                    <a:pt x="3666" y="1443"/>
                    <a:pt x="3758" y="1466"/>
                    <a:pt x="3780" y="1466"/>
                  </a:cubicBezTo>
                  <a:cubicBezTo>
                    <a:pt x="3826" y="1466"/>
                    <a:pt x="3689" y="1443"/>
                    <a:pt x="3735" y="1443"/>
                  </a:cubicBezTo>
                  <a:cubicBezTo>
                    <a:pt x="3276" y="1329"/>
                    <a:pt x="2818" y="1191"/>
                    <a:pt x="2360" y="1031"/>
                  </a:cubicBezTo>
                  <a:cubicBezTo>
                    <a:pt x="2291" y="1008"/>
                    <a:pt x="1993" y="894"/>
                    <a:pt x="1696" y="756"/>
                  </a:cubicBezTo>
                  <a:cubicBezTo>
                    <a:pt x="1375" y="619"/>
                    <a:pt x="1077" y="458"/>
                    <a:pt x="939" y="390"/>
                  </a:cubicBezTo>
                  <a:lnTo>
                    <a:pt x="917" y="390"/>
                  </a:lnTo>
                  <a:cubicBezTo>
                    <a:pt x="779" y="298"/>
                    <a:pt x="619" y="206"/>
                    <a:pt x="504" y="160"/>
                  </a:cubicBezTo>
                  <a:cubicBezTo>
                    <a:pt x="435" y="138"/>
                    <a:pt x="390" y="115"/>
                    <a:pt x="321" y="69"/>
                  </a:cubicBezTo>
                  <a:lnTo>
                    <a:pt x="321" y="69"/>
                  </a:lnTo>
                  <a:lnTo>
                    <a:pt x="390" y="115"/>
                  </a:lnTo>
                  <a:cubicBezTo>
                    <a:pt x="344" y="92"/>
                    <a:pt x="275" y="69"/>
                    <a:pt x="252" y="46"/>
                  </a:cubicBezTo>
                  <a:cubicBezTo>
                    <a:pt x="217" y="32"/>
                    <a:pt x="199" y="26"/>
                    <a:pt x="192" y="26"/>
                  </a:cubicBezTo>
                  <a:cubicBezTo>
                    <a:pt x="176" y="26"/>
                    <a:pt x="213" y="53"/>
                    <a:pt x="229" y="69"/>
                  </a:cubicBezTo>
                  <a:cubicBezTo>
                    <a:pt x="264" y="86"/>
                    <a:pt x="233" y="90"/>
                    <a:pt x="246" y="102"/>
                  </a:cubicBezTo>
                  <a:lnTo>
                    <a:pt x="246" y="102"/>
                  </a:lnTo>
                  <a:cubicBezTo>
                    <a:pt x="218" y="90"/>
                    <a:pt x="201" y="86"/>
                    <a:pt x="183" y="69"/>
                  </a:cubicBezTo>
                  <a:lnTo>
                    <a:pt x="183" y="69"/>
                  </a:lnTo>
                  <a:cubicBezTo>
                    <a:pt x="181" y="69"/>
                    <a:pt x="180" y="69"/>
                    <a:pt x="180" y="71"/>
                  </a:cubicBezTo>
                  <a:lnTo>
                    <a:pt x="180" y="71"/>
                  </a:lnTo>
                  <a:cubicBezTo>
                    <a:pt x="168" y="62"/>
                    <a:pt x="154" y="54"/>
                    <a:pt x="138" y="46"/>
                  </a:cubicBezTo>
                  <a:lnTo>
                    <a:pt x="138" y="46"/>
                  </a:lnTo>
                  <a:cubicBezTo>
                    <a:pt x="160" y="69"/>
                    <a:pt x="275" y="137"/>
                    <a:pt x="252" y="137"/>
                  </a:cubicBezTo>
                  <a:cubicBezTo>
                    <a:pt x="229" y="137"/>
                    <a:pt x="162" y="70"/>
                    <a:pt x="161" y="69"/>
                  </a:cubicBezTo>
                  <a:lnTo>
                    <a:pt x="161" y="69"/>
                  </a:lnTo>
                  <a:cubicBezTo>
                    <a:pt x="161" y="70"/>
                    <a:pt x="184" y="92"/>
                    <a:pt x="206" y="115"/>
                  </a:cubicBezTo>
                  <a:cubicBezTo>
                    <a:pt x="140" y="75"/>
                    <a:pt x="89" y="50"/>
                    <a:pt x="75" y="50"/>
                  </a:cubicBezTo>
                  <a:cubicBezTo>
                    <a:pt x="74" y="50"/>
                    <a:pt x="73" y="51"/>
                    <a:pt x="72" y="51"/>
                  </a:cubicBezTo>
                  <a:lnTo>
                    <a:pt x="72" y="51"/>
                  </a:lnTo>
                  <a:cubicBezTo>
                    <a:pt x="70" y="50"/>
                    <a:pt x="68" y="48"/>
                    <a:pt x="66" y="46"/>
                  </a:cubicBezTo>
                  <a:lnTo>
                    <a:pt x="66" y="46"/>
                  </a:lnTo>
                  <a:cubicBezTo>
                    <a:pt x="67" y="46"/>
                    <a:pt x="68" y="46"/>
                    <a:pt x="69" y="46"/>
                  </a:cubicBezTo>
                  <a:lnTo>
                    <a:pt x="55" y="36"/>
                  </a:lnTo>
                  <a:lnTo>
                    <a:pt x="55" y="36"/>
                  </a:lnTo>
                  <a:cubicBezTo>
                    <a:pt x="37" y="22"/>
                    <a:pt x="19" y="9"/>
                    <a:pt x="0" y="0"/>
                  </a:cubicBezTo>
                  <a:close/>
                </a:path>
              </a:pathLst>
            </a:custGeom>
            <a:solidFill>
              <a:srgbClr val="2020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1" name="Google Shape;2741;p66"/>
            <p:cNvSpPr/>
            <p:nvPr/>
          </p:nvSpPr>
          <p:spPr>
            <a:xfrm>
              <a:off x="5505425" y="2863300"/>
              <a:ext cx="80775" cy="22850"/>
            </a:xfrm>
            <a:custGeom>
              <a:avLst/>
              <a:gdLst/>
              <a:ahLst/>
              <a:cxnLst/>
              <a:rect l="l" t="t" r="r" b="b"/>
              <a:pathLst>
                <a:path w="3231" h="914" extrusionOk="0">
                  <a:moveTo>
                    <a:pt x="1" y="43"/>
                  </a:moveTo>
                  <a:lnTo>
                    <a:pt x="35" y="54"/>
                  </a:lnTo>
                  <a:lnTo>
                    <a:pt x="35" y="54"/>
                  </a:lnTo>
                  <a:cubicBezTo>
                    <a:pt x="29" y="49"/>
                    <a:pt x="23" y="43"/>
                    <a:pt x="23" y="43"/>
                  </a:cubicBezTo>
                  <a:close/>
                  <a:moveTo>
                    <a:pt x="161" y="43"/>
                  </a:moveTo>
                  <a:cubicBezTo>
                    <a:pt x="149" y="43"/>
                    <a:pt x="172" y="54"/>
                    <a:pt x="195" y="66"/>
                  </a:cubicBezTo>
                  <a:lnTo>
                    <a:pt x="195" y="66"/>
                  </a:lnTo>
                  <a:lnTo>
                    <a:pt x="161" y="43"/>
                  </a:lnTo>
                  <a:close/>
                  <a:moveTo>
                    <a:pt x="205" y="82"/>
                  </a:moveTo>
                  <a:cubicBezTo>
                    <a:pt x="219" y="86"/>
                    <a:pt x="230" y="89"/>
                    <a:pt x="230" y="89"/>
                  </a:cubicBezTo>
                  <a:cubicBezTo>
                    <a:pt x="224" y="89"/>
                    <a:pt x="215" y="86"/>
                    <a:pt x="205" y="82"/>
                  </a:cubicBezTo>
                  <a:close/>
                  <a:moveTo>
                    <a:pt x="165" y="0"/>
                  </a:moveTo>
                  <a:cubicBezTo>
                    <a:pt x="143" y="0"/>
                    <a:pt x="175" y="27"/>
                    <a:pt x="207" y="43"/>
                  </a:cubicBezTo>
                  <a:cubicBezTo>
                    <a:pt x="222" y="59"/>
                    <a:pt x="206" y="64"/>
                    <a:pt x="209" y="73"/>
                  </a:cubicBezTo>
                  <a:lnTo>
                    <a:pt x="209" y="73"/>
                  </a:lnTo>
                  <a:cubicBezTo>
                    <a:pt x="204" y="70"/>
                    <a:pt x="200" y="68"/>
                    <a:pt x="195" y="66"/>
                  </a:cubicBezTo>
                  <a:lnTo>
                    <a:pt x="195" y="66"/>
                  </a:lnTo>
                  <a:lnTo>
                    <a:pt x="211" y="76"/>
                  </a:lnTo>
                  <a:lnTo>
                    <a:pt x="211" y="76"/>
                  </a:lnTo>
                  <a:cubicBezTo>
                    <a:pt x="210" y="75"/>
                    <a:pt x="209" y="74"/>
                    <a:pt x="209" y="73"/>
                  </a:cubicBezTo>
                  <a:lnTo>
                    <a:pt x="209" y="73"/>
                  </a:lnTo>
                  <a:cubicBezTo>
                    <a:pt x="226" y="81"/>
                    <a:pt x="239" y="89"/>
                    <a:pt x="230" y="89"/>
                  </a:cubicBezTo>
                  <a:lnTo>
                    <a:pt x="211" y="76"/>
                  </a:lnTo>
                  <a:lnTo>
                    <a:pt x="211" y="76"/>
                  </a:lnTo>
                  <a:cubicBezTo>
                    <a:pt x="214" y="80"/>
                    <a:pt x="219" y="84"/>
                    <a:pt x="230" y="89"/>
                  </a:cubicBezTo>
                  <a:cubicBezTo>
                    <a:pt x="213" y="83"/>
                    <a:pt x="201" y="79"/>
                    <a:pt x="191" y="76"/>
                  </a:cubicBezTo>
                  <a:lnTo>
                    <a:pt x="191" y="76"/>
                  </a:lnTo>
                  <a:cubicBezTo>
                    <a:pt x="181" y="71"/>
                    <a:pt x="171" y="67"/>
                    <a:pt x="162" y="63"/>
                  </a:cubicBezTo>
                  <a:lnTo>
                    <a:pt x="162" y="63"/>
                  </a:lnTo>
                  <a:cubicBezTo>
                    <a:pt x="154" y="58"/>
                    <a:pt x="148" y="53"/>
                    <a:pt x="138" y="43"/>
                  </a:cubicBezTo>
                  <a:lnTo>
                    <a:pt x="138" y="43"/>
                  </a:lnTo>
                  <a:cubicBezTo>
                    <a:pt x="138" y="49"/>
                    <a:pt x="145" y="55"/>
                    <a:pt x="154" y="61"/>
                  </a:cubicBezTo>
                  <a:lnTo>
                    <a:pt x="154" y="61"/>
                  </a:lnTo>
                  <a:cubicBezTo>
                    <a:pt x="151" y="60"/>
                    <a:pt x="148" y="59"/>
                    <a:pt x="145" y="59"/>
                  </a:cubicBezTo>
                  <a:cubicBezTo>
                    <a:pt x="141" y="59"/>
                    <a:pt x="138" y="61"/>
                    <a:pt x="138" y="66"/>
                  </a:cubicBezTo>
                  <a:cubicBezTo>
                    <a:pt x="138" y="66"/>
                    <a:pt x="161" y="66"/>
                    <a:pt x="184" y="89"/>
                  </a:cubicBezTo>
                  <a:cubicBezTo>
                    <a:pt x="113" y="60"/>
                    <a:pt x="68" y="41"/>
                    <a:pt x="66" y="41"/>
                  </a:cubicBezTo>
                  <a:lnTo>
                    <a:pt x="66" y="41"/>
                  </a:lnTo>
                  <a:cubicBezTo>
                    <a:pt x="65" y="41"/>
                    <a:pt x="80" y="48"/>
                    <a:pt x="115" y="66"/>
                  </a:cubicBezTo>
                  <a:cubicBezTo>
                    <a:pt x="69" y="66"/>
                    <a:pt x="46" y="43"/>
                    <a:pt x="1" y="20"/>
                  </a:cubicBezTo>
                  <a:lnTo>
                    <a:pt x="1" y="20"/>
                  </a:lnTo>
                  <a:cubicBezTo>
                    <a:pt x="23" y="43"/>
                    <a:pt x="46" y="43"/>
                    <a:pt x="69" y="66"/>
                  </a:cubicBezTo>
                  <a:lnTo>
                    <a:pt x="35" y="54"/>
                  </a:lnTo>
                  <a:lnTo>
                    <a:pt x="35" y="54"/>
                  </a:lnTo>
                  <a:cubicBezTo>
                    <a:pt x="41" y="60"/>
                    <a:pt x="46" y="66"/>
                    <a:pt x="46" y="66"/>
                  </a:cubicBezTo>
                  <a:cubicBezTo>
                    <a:pt x="92" y="89"/>
                    <a:pt x="115" y="112"/>
                    <a:pt x="161" y="135"/>
                  </a:cubicBezTo>
                  <a:cubicBezTo>
                    <a:pt x="344" y="203"/>
                    <a:pt x="527" y="295"/>
                    <a:pt x="734" y="364"/>
                  </a:cubicBezTo>
                  <a:cubicBezTo>
                    <a:pt x="734" y="364"/>
                    <a:pt x="734" y="341"/>
                    <a:pt x="734" y="341"/>
                  </a:cubicBezTo>
                  <a:cubicBezTo>
                    <a:pt x="802" y="364"/>
                    <a:pt x="825" y="387"/>
                    <a:pt x="871" y="410"/>
                  </a:cubicBezTo>
                  <a:lnTo>
                    <a:pt x="894" y="410"/>
                  </a:lnTo>
                  <a:cubicBezTo>
                    <a:pt x="917" y="410"/>
                    <a:pt x="963" y="432"/>
                    <a:pt x="1009" y="455"/>
                  </a:cubicBezTo>
                  <a:cubicBezTo>
                    <a:pt x="1077" y="478"/>
                    <a:pt x="1146" y="501"/>
                    <a:pt x="1238" y="524"/>
                  </a:cubicBezTo>
                  <a:cubicBezTo>
                    <a:pt x="1284" y="524"/>
                    <a:pt x="1329" y="547"/>
                    <a:pt x="1375" y="547"/>
                  </a:cubicBezTo>
                  <a:lnTo>
                    <a:pt x="1398" y="570"/>
                  </a:lnTo>
                  <a:lnTo>
                    <a:pt x="1467" y="570"/>
                  </a:lnTo>
                  <a:cubicBezTo>
                    <a:pt x="1673" y="639"/>
                    <a:pt x="1925" y="684"/>
                    <a:pt x="2177" y="753"/>
                  </a:cubicBezTo>
                  <a:cubicBezTo>
                    <a:pt x="2246" y="753"/>
                    <a:pt x="2315" y="776"/>
                    <a:pt x="2337" y="776"/>
                  </a:cubicBezTo>
                  <a:cubicBezTo>
                    <a:pt x="2429" y="799"/>
                    <a:pt x="2521" y="822"/>
                    <a:pt x="2589" y="845"/>
                  </a:cubicBezTo>
                  <a:cubicBezTo>
                    <a:pt x="2589" y="840"/>
                    <a:pt x="2598" y="838"/>
                    <a:pt x="2610" y="838"/>
                  </a:cubicBezTo>
                  <a:cubicBezTo>
                    <a:pt x="2644" y="838"/>
                    <a:pt x="2710" y="851"/>
                    <a:pt x="2729" y="851"/>
                  </a:cubicBezTo>
                  <a:cubicBezTo>
                    <a:pt x="2736" y="851"/>
                    <a:pt x="2737" y="850"/>
                    <a:pt x="2727" y="845"/>
                  </a:cubicBezTo>
                  <a:cubicBezTo>
                    <a:pt x="2773" y="845"/>
                    <a:pt x="2864" y="868"/>
                    <a:pt x="2864" y="868"/>
                  </a:cubicBezTo>
                  <a:cubicBezTo>
                    <a:pt x="2876" y="856"/>
                    <a:pt x="2887" y="851"/>
                    <a:pt x="2913" y="851"/>
                  </a:cubicBezTo>
                  <a:cubicBezTo>
                    <a:pt x="2939" y="851"/>
                    <a:pt x="2979" y="856"/>
                    <a:pt x="3048" y="868"/>
                  </a:cubicBezTo>
                  <a:cubicBezTo>
                    <a:pt x="3116" y="891"/>
                    <a:pt x="3185" y="914"/>
                    <a:pt x="3208" y="914"/>
                  </a:cubicBezTo>
                  <a:cubicBezTo>
                    <a:pt x="3231" y="914"/>
                    <a:pt x="3139" y="891"/>
                    <a:pt x="3162" y="891"/>
                  </a:cubicBezTo>
                  <a:cubicBezTo>
                    <a:pt x="2796" y="776"/>
                    <a:pt x="2429" y="684"/>
                    <a:pt x="2040" y="570"/>
                  </a:cubicBezTo>
                  <a:cubicBezTo>
                    <a:pt x="1902" y="547"/>
                    <a:pt x="1032" y="295"/>
                    <a:pt x="825" y="203"/>
                  </a:cubicBezTo>
                  <a:lnTo>
                    <a:pt x="802" y="203"/>
                  </a:lnTo>
                  <a:cubicBezTo>
                    <a:pt x="665" y="157"/>
                    <a:pt x="527" y="89"/>
                    <a:pt x="436" y="66"/>
                  </a:cubicBezTo>
                  <a:cubicBezTo>
                    <a:pt x="390" y="66"/>
                    <a:pt x="321" y="43"/>
                    <a:pt x="275" y="20"/>
                  </a:cubicBezTo>
                  <a:lnTo>
                    <a:pt x="275" y="20"/>
                  </a:lnTo>
                  <a:lnTo>
                    <a:pt x="344" y="66"/>
                  </a:lnTo>
                  <a:cubicBezTo>
                    <a:pt x="298" y="43"/>
                    <a:pt x="253" y="20"/>
                    <a:pt x="230" y="20"/>
                  </a:cubicBezTo>
                  <a:cubicBezTo>
                    <a:pt x="194" y="6"/>
                    <a:pt x="174" y="0"/>
                    <a:pt x="165" y="0"/>
                  </a:cubicBezTo>
                  <a:close/>
                </a:path>
              </a:pathLst>
            </a:custGeom>
            <a:solidFill>
              <a:srgbClr val="2020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2" name="Google Shape;2742;p66"/>
            <p:cNvSpPr/>
            <p:nvPr/>
          </p:nvSpPr>
          <p:spPr>
            <a:xfrm>
              <a:off x="5527200" y="2860350"/>
              <a:ext cx="202900" cy="72850"/>
            </a:xfrm>
            <a:custGeom>
              <a:avLst/>
              <a:gdLst/>
              <a:ahLst/>
              <a:cxnLst/>
              <a:rect l="l" t="t" r="r" b="b"/>
              <a:pathLst>
                <a:path w="8116" h="2914" extrusionOk="0">
                  <a:moveTo>
                    <a:pt x="321" y="46"/>
                  </a:moveTo>
                  <a:lnTo>
                    <a:pt x="321" y="46"/>
                  </a:lnTo>
                  <a:cubicBezTo>
                    <a:pt x="344" y="52"/>
                    <a:pt x="367" y="56"/>
                    <a:pt x="389" y="60"/>
                  </a:cubicBezTo>
                  <a:lnTo>
                    <a:pt x="389" y="60"/>
                  </a:lnTo>
                  <a:cubicBezTo>
                    <a:pt x="355" y="52"/>
                    <a:pt x="327" y="46"/>
                    <a:pt x="321" y="46"/>
                  </a:cubicBezTo>
                  <a:close/>
                  <a:moveTo>
                    <a:pt x="377" y="71"/>
                  </a:moveTo>
                  <a:lnTo>
                    <a:pt x="377" y="71"/>
                  </a:lnTo>
                  <a:cubicBezTo>
                    <a:pt x="405" y="73"/>
                    <a:pt x="445" y="78"/>
                    <a:pt x="458" y="92"/>
                  </a:cubicBezTo>
                  <a:cubicBezTo>
                    <a:pt x="430" y="84"/>
                    <a:pt x="403" y="77"/>
                    <a:pt x="377" y="71"/>
                  </a:cubicBezTo>
                  <a:close/>
                  <a:moveTo>
                    <a:pt x="23" y="1"/>
                  </a:moveTo>
                  <a:lnTo>
                    <a:pt x="30" y="8"/>
                  </a:lnTo>
                  <a:lnTo>
                    <a:pt x="30" y="8"/>
                  </a:lnTo>
                  <a:cubicBezTo>
                    <a:pt x="20" y="5"/>
                    <a:pt x="10" y="3"/>
                    <a:pt x="0" y="1"/>
                  </a:cubicBezTo>
                  <a:lnTo>
                    <a:pt x="0" y="1"/>
                  </a:lnTo>
                  <a:cubicBezTo>
                    <a:pt x="11" y="6"/>
                    <a:pt x="25" y="11"/>
                    <a:pt x="39" y="17"/>
                  </a:cubicBezTo>
                  <a:lnTo>
                    <a:pt x="39" y="17"/>
                  </a:lnTo>
                  <a:lnTo>
                    <a:pt x="46" y="23"/>
                  </a:lnTo>
                  <a:cubicBezTo>
                    <a:pt x="52" y="23"/>
                    <a:pt x="58" y="24"/>
                    <a:pt x="63" y="25"/>
                  </a:cubicBezTo>
                  <a:lnTo>
                    <a:pt x="63" y="25"/>
                  </a:lnTo>
                  <a:cubicBezTo>
                    <a:pt x="72" y="27"/>
                    <a:pt x="80" y="30"/>
                    <a:pt x="89" y="32"/>
                  </a:cubicBezTo>
                  <a:lnTo>
                    <a:pt x="89" y="32"/>
                  </a:lnTo>
                  <a:lnTo>
                    <a:pt x="46" y="23"/>
                  </a:lnTo>
                  <a:lnTo>
                    <a:pt x="46" y="23"/>
                  </a:lnTo>
                  <a:cubicBezTo>
                    <a:pt x="92" y="46"/>
                    <a:pt x="115" y="46"/>
                    <a:pt x="138" y="46"/>
                  </a:cubicBezTo>
                  <a:cubicBezTo>
                    <a:pt x="252" y="92"/>
                    <a:pt x="367" y="115"/>
                    <a:pt x="435" y="138"/>
                  </a:cubicBezTo>
                  <a:cubicBezTo>
                    <a:pt x="940" y="253"/>
                    <a:pt x="1466" y="413"/>
                    <a:pt x="1971" y="573"/>
                  </a:cubicBezTo>
                  <a:lnTo>
                    <a:pt x="1993" y="573"/>
                  </a:lnTo>
                  <a:cubicBezTo>
                    <a:pt x="2131" y="619"/>
                    <a:pt x="2223" y="665"/>
                    <a:pt x="2360" y="711"/>
                  </a:cubicBezTo>
                  <a:cubicBezTo>
                    <a:pt x="2475" y="734"/>
                    <a:pt x="2566" y="780"/>
                    <a:pt x="2681" y="825"/>
                  </a:cubicBezTo>
                  <a:cubicBezTo>
                    <a:pt x="2864" y="894"/>
                    <a:pt x="3070" y="963"/>
                    <a:pt x="3276" y="1054"/>
                  </a:cubicBezTo>
                  <a:cubicBezTo>
                    <a:pt x="3368" y="1077"/>
                    <a:pt x="3483" y="1123"/>
                    <a:pt x="3597" y="1169"/>
                  </a:cubicBezTo>
                  <a:lnTo>
                    <a:pt x="3643" y="1192"/>
                  </a:lnTo>
                  <a:lnTo>
                    <a:pt x="3666" y="1192"/>
                  </a:lnTo>
                  <a:cubicBezTo>
                    <a:pt x="3712" y="1215"/>
                    <a:pt x="3758" y="1238"/>
                    <a:pt x="3803" y="1261"/>
                  </a:cubicBezTo>
                  <a:cubicBezTo>
                    <a:pt x="4376" y="1467"/>
                    <a:pt x="4949" y="1719"/>
                    <a:pt x="5591" y="1971"/>
                  </a:cubicBezTo>
                  <a:cubicBezTo>
                    <a:pt x="5728" y="2017"/>
                    <a:pt x="5865" y="2085"/>
                    <a:pt x="5980" y="2131"/>
                  </a:cubicBezTo>
                  <a:cubicBezTo>
                    <a:pt x="6163" y="2223"/>
                    <a:pt x="6392" y="2315"/>
                    <a:pt x="6576" y="2383"/>
                  </a:cubicBezTo>
                  <a:cubicBezTo>
                    <a:pt x="6574" y="2382"/>
                    <a:pt x="6575" y="2381"/>
                    <a:pt x="6576" y="2381"/>
                  </a:cubicBezTo>
                  <a:cubicBezTo>
                    <a:pt x="6602" y="2381"/>
                    <a:pt x="6916" y="2505"/>
                    <a:pt x="6931" y="2505"/>
                  </a:cubicBezTo>
                  <a:cubicBezTo>
                    <a:pt x="6933" y="2505"/>
                    <a:pt x="6930" y="2503"/>
                    <a:pt x="6919" y="2498"/>
                  </a:cubicBezTo>
                  <a:lnTo>
                    <a:pt x="6919" y="2498"/>
                  </a:lnTo>
                  <a:cubicBezTo>
                    <a:pt x="7057" y="2544"/>
                    <a:pt x="7240" y="2612"/>
                    <a:pt x="7240" y="2612"/>
                  </a:cubicBezTo>
                  <a:cubicBezTo>
                    <a:pt x="7286" y="2612"/>
                    <a:pt x="7378" y="2635"/>
                    <a:pt x="7721" y="2750"/>
                  </a:cubicBezTo>
                  <a:cubicBezTo>
                    <a:pt x="7859" y="2819"/>
                    <a:pt x="7973" y="2864"/>
                    <a:pt x="8088" y="2910"/>
                  </a:cubicBezTo>
                  <a:cubicBezTo>
                    <a:pt x="8094" y="2912"/>
                    <a:pt x="8098" y="2913"/>
                    <a:pt x="8100" y="2913"/>
                  </a:cubicBezTo>
                  <a:cubicBezTo>
                    <a:pt x="8115" y="2913"/>
                    <a:pt x="7969" y="2839"/>
                    <a:pt x="7984" y="2839"/>
                  </a:cubicBezTo>
                  <a:cubicBezTo>
                    <a:pt x="7986" y="2839"/>
                    <a:pt x="7990" y="2839"/>
                    <a:pt x="7996" y="2842"/>
                  </a:cubicBezTo>
                  <a:cubicBezTo>
                    <a:pt x="7057" y="2475"/>
                    <a:pt x="6140" y="2063"/>
                    <a:pt x="5201" y="1650"/>
                  </a:cubicBezTo>
                  <a:cubicBezTo>
                    <a:pt x="5041" y="1581"/>
                    <a:pt x="4399" y="1329"/>
                    <a:pt x="3758" y="1054"/>
                  </a:cubicBezTo>
                  <a:cubicBezTo>
                    <a:pt x="3093" y="780"/>
                    <a:pt x="2383" y="528"/>
                    <a:pt x="2085" y="436"/>
                  </a:cubicBezTo>
                  <a:lnTo>
                    <a:pt x="2039" y="413"/>
                  </a:lnTo>
                  <a:cubicBezTo>
                    <a:pt x="1718" y="321"/>
                    <a:pt x="1329" y="207"/>
                    <a:pt x="1054" y="138"/>
                  </a:cubicBezTo>
                  <a:cubicBezTo>
                    <a:pt x="940" y="115"/>
                    <a:pt x="802" y="69"/>
                    <a:pt x="665" y="46"/>
                  </a:cubicBezTo>
                  <a:lnTo>
                    <a:pt x="665" y="46"/>
                  </a:lnTo>
                  <a:cubicBezTo>
                    <a:pt x="691" y="55"/>
                    <a:pt x="713" y="64"/>
                    <a:pt x="734" y="71"/>
                  </a:cubicBezTo>
                  <a:lnTo>
                    <a:pt x="734" y="71"/>
                  </a:lnTo>
                  <a:cubicBezTo>
                    <a:pt x="646" y="49"/>
                    <a:pt x="561" y="23"/>
                    <a:pt x="527" y="23"/>
                  </a:cubicBezTo>
                  <a:cubicBezTo>
                    <a:pt x="442" y="9"/>
                    <a:pt x="396" y="4"/>
                    <a:pt x="377" y="4"/>
                  </a:cubicBezTo>
                  <a:cubicBezTo>
                    <a:pt x="335" y="4"/>
                    <a:pt x="425" y="31"/>
                    <a:pt x="504" y="46"/>
                  </a:cubicBezTo>
                  <a:cubicBezTo>
                    <a:pt x="562" y="66"/>
                    <a:pt x="506" y="69"/>
                    <a:pt x="556" y="83"/>
                  </a:cubicBezTo>
                  <a:lnTo>
                    <a:pt x="556" y="83"/>
                  </a:lnTo>
                  <a:cubicBezTo>
                    <a:pt x="489" y="69"/>
                    <a:pt x="444" y="66"/>
                    <a:pt x="367" y="46"/>
                  </a:cubicBezTo>
                  <a:lnTo>
                    <a:pt x="367" y="46"/>
                  </a:lnTo>
                  <a:cubicBezTo>
                    <a:pt x="372" y="48"/>
                    <a:pt x="417" y="59"/>
                    <a:pt x="465" y="71"/>
                  </a:cubicBezTo>
                  <a:lnTo>
                    <a:pt x="465" y="71"/>
                  </a:lnTo>
                  <a:cubicBezTo>
                    <a:pt x="441" y="67"/>
                    <a:pt x="415" y="64"/>
                    <a:pt x="389" y="60"/>
                  </a:cubicBezTo>
                  <a:lnTo>
                    <a:pt x="389" y="60"/>
                  </a:lnTo>
                  <a:cubicBezTo>
                    <a:pt x="477" y="80"/>
                    <a:pt x="612" y="115"/>
                    <a:pt x="596" y="115"/>
                  </a:cubicBezTo>
                  <a:cubicBezTo>
                    <a:pt x="557" y="115"/>
                    <a:pt x="416" y="65"/>
                    <a:pt x="363" y="65"/>
                  </a:cubicBezTo>
                  <a:cubicBezTo>
                    <a:pt x="360" y="65"/>
                    <a:pt x="357" y="65"/>
                    <a:pt x="355" y="65"/>
                  </a:cubicBezTo>
                  <a:lnTo>
                    <a:pt x="355" y="65"/>
                  </a:lnTo>
                  <a:cubicBezTo>
                    <a:pt x="260" y="41"/>
                    <a:pt x="191" y="28"/>
                    <a:pt x="175" y="28"/>
                  </a:cubicBezTo>
                  <a:cubicBezTo>
                    <a:pt x="159" y="28"/>
                    <a:pt x="192" y="41"/>
                    <a:pt x="298" y="69"/>
                  </a:cubicBezTo>
                  <a:cubicBezTo>
                    <a:pt x="231" y="53"/>
                    <a:pt x="153" y="36"/>
                    <a:pt x="79" y="19"/>
                  </a:cubicBezTo>
                  <a:lnTo>
                    <a:pt x="79" y="19"/>
                  </a:lnTo>
                  <a:lnTo>
                    <a:pt x="23" y="1"/>
                  </a:lnTo>
                  <a:close/>
                </a:path>
              </a:pathLst>
            </a:custGeom>
            <a:solidFill>
              <a:srgbClr val="2020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3" name="Google Shape;2743;p66"/>
            <p:cNvSpPr/>
            <p:nvPr/>
          </p:nvSpPr>
          <p:spPr>
            <a:xfrm>
              <a:off x="5598800" y="2860350"/>
              <a:ext cx="135200" cy="40125"/>
            </a:xfrm>
            <a:custGeom>
              <a:avLst/>
              <a:gdLst/>
              <a:ahLst/>
              <a:cxnLst/>
              <a:rect l="l" t="t" r="r" b="b"/>
              <a:pathLst>
                <a:path w="5408" h="1605" extrusionOk="0">
                  <a:moveTo>
                    <a:pt x="34" y="35"/>
                  </a:moveTo>
                  <a:lnTo>
                    <a:pt x="34" y="35"/>
                  </a:lnTo>
                  <a:cubicBezTo>
                    <a:pt x="52" y="46"/>
                    <a:pt x="69" y="58"/>
                    <a:pt x="69" y="69"/>
                  </a:cubicBezTo>
                  <a:lnTo>
                    <a:pt x="34" y="35"/>
                  </a:lnTo>
                  <a:close/>
                  <a:moveTo>
                    <a:pt x="186" y="117"/>
                  </a:moveTo>
                  <a:cubicBezTo>
                    <a:pt x="197" y="122"/>
                    <a:pt x="233" y="142"/>
                    <a:pt x="252" y="161"/>
                  </a:cubicBezTo>
                  <a:cubicBezTo>
                    <a:pt x="229" y="145"/>
                    <a:pt x="206" y="130"/>
                    <a:pt x="186" y="117"/>
                  </a:cubicBezTo>
                  <a:close/>
                  <a:moveTo>
                    <a:pt x="213" y="119"/>
                  </a:moveTo>
                  <a:cubicBezTo>
                    <a:pt x="240" y="134"/>
                    <a:pt x="332" y="188"/>
                    <a:pt x="329" y="188"/>
                  </a:cubicBezTo>
                  <a:cubicBezTo>
                    <a:pt x="328" y="188"/>
                    <a:pt x="326" y="186"/>
                    <a:pt x="321" y="184"/>
                  </a:cubicBezTo>
                  <a:cubicBezTo>
                    <a:pt x="285" y="166"/>
                    <a:pt x="249" y="148"/>
                    <a:pt x="213" y="119"/>
                  </a:cubicBezTo>
                  <a:close/>
                  <a:moveTo>
                    <a:pt x="0" y="1"/>
                  </a:moveTo>
                  <a:lnTo>
                    <a:pt x="0" y="23"/>
                  </a:lnTo>
                  <a:cubicBezTo>
                    <a:pt x="12" y="35"/>
                    <a:pt x="23" y="41"/>
                    <a:pt x="34" y="46"/>
                  </a:cubicBezTo>
                  <a:lnTo>
                    <a:pt x="34" y="46"/>
                  </a:lnTo>
                  <a:cubicBezTo>
                    <a:pt x="40" y="52"/>
                    <a:pt x="46" y="58"/>
                    <a:pt x="46" y="69"/>
                  </a:cubicBezTo>
                  <a:cubicBezTo>
                    <a:pt x="115" y="115"/>
                    <a:pt x="183" y="161"/>
                    <a:pt x="206" y="207"/>
                  </a:cubicBezTo>
                  <a:cubicBezTo>
                    <a:pt x="504" y="390"/>
                    <a:pt x="825" y="550"/>
                    <a:pt x="1146" y="711"/>
                  </a:cubicBezTo>
                  <a:cubicBezTo>
                    <a:pt x="1169" y="688"/>
                    <a:pt x="1146" y="688"/>
                    <a:pt x="1169" y="688"/>
                  </a:cubicBezTo>
                  <a:cubicBezTo>
                    <a:pt x="1260" y="734"/>
                    <a:pt x="1329" y="780"/>
                    <a:pt x="1398" y="802"/>
                  </a:cubicBezTo>
                  <a:lnTo>
                    <a:pt x="1421" y="802"/>
                  </a:lnTo>
                  <a:cubicBezTo>
                    <a:pt x="1489" y="825"/>
                    <a:pt x="1558" y="848"/>
                    <a:pt x="1627" y="871"/>
                  </a:cubicBezTo>
                  <a:cubicBezTo>
                    <a:pt x="1741" y="940"/>
                    <a:pt x="1879" y="963"/>
                    <a:pt x="2016" y="1009"/>
                  </a:cubicBezTo>
                  <a:cubicBezTo>
                    <a:pt x="2085" y="1032"/>
                    <a:pt x="2154" y="1054"/>
                    <a:pt x="2245" y="1077"/>
                  </a:cubicBezTo>
                  <a:lnTo>
                    <a:pt x="2291" y="1077"/>
                  </a:lnTo>
                  <a:cubicBezTo>
                    <a:pt x="2314" y="1100"/>
                    <a:pt x="2360" y="1100"/>
                    <a:pt x="2383" y="1123"/>
                  </a:cubicBezTo>
                  <a:cubicBezTo>
                    <a:pt x="2772" y="1215"/>
                    <a:pt x="3185" y="1307"/>
                    <a:pt x="3620" y="1375"/>
                  </a:cubicBezTo>
                  <a:cubicBezTo>
                    <a:pt x="3712" y="1398"/>
                    <a:pt x="3826" y="1421"/>
                    <a:pt x="3895" y="1421"/>
                  </a:cubicBezTo>
                  <a:cubicBezTo>
                    <a:pt x="4032" y="1467"/>
                    <a:pt x="4193" y="1490"/>
                    <a:pt x="4307" y="1513"/>
                  </a:cubicBezTo>
                  <a:cubicBezTo>
                    <a:pt x="4303" y="1508"/>
                    <a:pt x="4313" y="1506"/>
                    <a:pt x="4332" y="1506"/>
                  </a:cubicBezTo>
                  <a:cubicBezTo>
                    <a:pt x="4385" y="1506"/>
                    <a:pt x="4501" y="1519"/>
                    <a:pt x="4546" y="1519"/>
                  </a:cubicBezTo>
                  <a:cubicBezTo>
                    <a:pt x="4562" y="1519"/>
                    <a:pt x="4569" y="1518"/>
                    <a:pt x="4559" y="1513"/>
                  </a:cubicBezTo>
                  <a:lnTo>
                    <a:pt x="4559" y="1513"/>
                  </a:lnTo>
                  <a:cubicBezTo>
                    <a:pt x="4628" y="1536"/>
                    <a:pt x="4766" y="1559"/>
                    <a:pt x="4766" y="1559"/>
                  </a:cubicBezTo>
                  <a:cubicBezTo>
                    <a:pt x="4777" y="1547"/>
                    <a:pt x="4800" y="1541"/>
                    <a:pt x="4849" y="1541"/>
                  </a:cubicBezTo>
                  <a:cubicBezTo>
                    <a:pt x="4897" y="1541"/>
                    <a:pt x="4972" y="1547"/>
                    <a:pt x="5086" y="1559"/>
                  </a:cubicBezTo>
                  <a:cubicBezTo>
                    <a:pt x="5178" y="1581"/>
                    <a:pt x="5315" y="1604"/>
                    <a:pt x="5338" y="1604"/>
                  </a:cubicBezTo>
                  <a:cubicBezTo>
                    <a:pt x="5407" y="1604"/>
                    <a:pt x="5247" y="1581"/>
                    <a:pt x="5293" y="1581"/>
                  </a:cubicBezTo>
                  <a:cubicBezTo>
                    <a:pt x="4628" y="1444"/>
                    <a:pt x="3987" y="1352"/>
                    <a:pt x="3345" y="1192"/>
                  </a:cubicBezTo>
                  <a:cubicBezTo>
                    <a:pt x="3231" y="1169"/>
                    <a:pt x="2795" y="1077"/>
                    <a:pt x="2337" y="940"/>
                  </a:cubicBezTo>
                  <a:cubicBezTo>
                    <a:pt x="1902" y="802"/>
                    <a:pt x="1443" y="642"/>
                    <a:pt x="1260" y="550"/>
                  </a:cubicBezTo>
                  <a:lnTo>
                    <a:pt x="1237" y="550"/>
                  </a:lnTo>
                  <a:cubicBezTo>
                    <a:pt x="1031" y="459"/>
                    <a:pt x="802" y="344"/>
                    <a:pt x="642" y="275"/>
                  </a:cubicBezTo>
                  <a:cubicBezTo>
                    <a:pt x="550" y="230"/>
                    <a:pt x="481" y="184"/>
                    <a:pt x="412" y="161"/>
                  </a:cubicBezTo>
                  <a:lnTo>
                    <a:pt x="412" y="161"/>
                  </a:lnTo>
                  <a:cubicBezTo>
                    <a:pt x="424" y="173"/>
                    <a:pt x="436" y="185"/>
                    <a:pt x="452" y="197"/>
                  </a:cubicBezTo>
                  <a:lnTo>
                    <a:pt x="452" y="197"/>
                  </a:lnTo>
                  <a:cubicBezTo>
                    <a:pt x="395" y="163"/>
                    <a:pt x="338" y="132"/>
                    <a:pt x="321" y="115"/>
                  </a:cubicBezTo>
                  <a:cubicBezTo>
                    <a:pt x="263" y="82"/>
                    <a:pt x="238" y="70"/>
                    <a:pt x="232" y="70"/>
                  </a:cubicBezTo>
                  <a:cubicBezTo>
                    <a:pt x="220" y="70"/>
                    <a:pt x="269" y="109"/>
                    <a:pt x="298" y="138"/>
                  </a:cubicBezTo>
                  <a:cubicBezTo>
                    <a:pt x="344" y="161"/>
                    <a:pt x="275" y="138"/>
                    <a:pt x="344" y="184"/>
                  </a:cubicBezTo>
                  <a:cubicBezTo>
                    <a:pt x="278" y="162"/>
                    <a:pt x="254" y="140"/>
                    <a:pt x="212" y="118"/>
                  </a:cubicBezTo>
                  <a:lnTo>
                    <a:pt x="212" y="118"/>
                  </a:lnTo>
                  <a:cubicBezTo>
                    <a:pt x="202" y="110"/>
                    <a:pt x="193" y="102"/>
                    <a:pt x="183" y="92"/>
                  </a:cubicBezTo>
                  <a:lnTo>
                    <a:pt x="183" y="92"/>
                  </a:lnTo>
                  <a:cubicBezTo>
                    <a:pt x="183" y="115"/>
                    <a:pt x="344" y="207"/>
                    <a:pt x="344" y="207"/>
                  </a:cubicBezTo>
                  <a:cubicBezTo>
                    <a:pt x="298" y="207"/>
                    <a:pt x="208" y="117"/>
                    <a:pt x="184" y="115"/>
                  </a:cubicBezTo>
                  <a:lnTo>
                    <a:pt x="184" y="115"/>
                  </a:lnTo>
                  <a:cubicBezTo>
                    <a:pt x="132" y="80"/>
                    <a:pt x="96" y="55"/>
                    <a:pt x="93" y="55"/>
                  </a:cubicBezTo>
                  <a:lnTo>
                    <a:pt x="93" y="55"/>
                  </a:lnTo>
                  <a:cubicBezTo>
                    <a:pt x="90" y="55"/>
                    <a:pt x="109" y="72"/>
                    <a:pt x="160" y="115"/>
                  </a:cubicBezTo>
                  <a:cubicBezTo>
                    <a:pt x="115" y="92"/>
                    <a:pt x="46" y="46"/>
                    <a:pt x="0" y="1"/>
                  </a:cubicBezTo>
                  <a:close/>
                </a:path>
              </a:pathLst>
            </a:custGeom>
            <a:solidFill>
              <a:srgbClr val="2020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4" name="Google Shape;2744;p66"/>
            <p:cNvSpPr/>
            <p:nvPr/>
          </p:nvSpPr>
          <p:spPr>
            <a:xfrm>
              <a:off x="5630875" y="2852900"/>
              <a:ext cx="106550" cy="33250"/>
            </a:xfrm>
            <a:custGeom>
              <a:avLst/>
              <a:gdLst/>
              <a:ahLst/>
              <a:cxnLst/>
              <a:rect l="l" t="t" r="r" b="b"/>
              <a:pathLst>
                <a:path w="4262" h="1330" extrusionOk="0">
                  <a:moveTo>
                    <a:pt x="0" y="24"/>
                  </a:moveTo>
                  <a:lnTo>
                    <a:pt x="34" y="35"/>
                  </a:lnTo>
                  <a:lnTo>
                    <a:pt x="34" y="35"/>
                  </a:lnTo>
                  <a:lnTo>
                    <a:pt x="34" y="35"/>
                  </a:lnTo>
                  <a:lnTo>
                    <a:pt x="34" y="35"/>
                  </a:lnTo>
                  <a:lnTo>
                    <a:pt x="39" y="37"/>
                  </a:lnTo>
                  <a:lnTo>
                    <a:pt x="39" y="37"/>
                  </a:lnTo>
                  <a:cubicBezTo>
                    <a:pt x="34" y="33"/>
                    <a:pt x="28" y="29"/>
                    <a:pt x="23" y="24"/>
                  </a:cubicBezTo>
                  <a:close/>
                  <a:moveTo>
                    <a:pt x="183" y="69"/>
                  </a:moveTo>
                  <a:cubicBezTo>
                    <a:pt x="184" y="70"/>
                    <a:pt x="185" y="70"/>
                    <a:pt x="186" y="71"/>
                  </a:cubicBezTo>
                  <a:lnTo>
                    <a:pt x="186" y="71"/>
                  </a:lnTo>
                  <a:cubicBezTo>
                    <a:pt x="185" y="70"/>
                    <a:pt x="184" y="70"/>
                    <a:pt x="183" y="69"/>
                  </a:cubicBezTo>
                  <a:close/>
                  <a:moveTo>
                    <a:pt x="186" y="71"/>
                  </a:moveTo>
                  <a:lnTo>
                    <a:pt x="186" y="71"/>
                  </a:lnTo>
                  <a:cubicBezTo>
                    <a:pt x="225" y="91"/>
                    <a:pt x="247" y="110"/>
                    <a:pt x="282" y="130"/>
                  </a:cubicBezTo>
                  <a:lnTo>
                    <a:pt x="282" y="130"/>
                  </a:lnTo>
                  <a:cubicBezTo>
                    <a:pt x="269" y="114"/>
                    <a:pt x="201" y="78"/>
                    <a:pt x="186" y="71"/>
                  </a:cubicBezTo>
                  <a:close/>
                  <a:moveTo>
                    <a:pt x="265" y="134"/>
                  </a:moveTo>
                  <a:cubicBezTo>
                    <a:pt x="284" y="144"/>
                    <a:pt x="298" y="154"/>
                    <a:pt x="298" y="161"/>
                  </a:cubicBezTo>
                  <a:cubicBezTo>
                    <a:pt x="291" y="155"/>
                    <a:pt x="280" y="144"/>
                    <a:pt x="265" y="134"/>
                  </a:cubicBezTo>
                  <a:close/>
                  <a:moveTo>
                    <a:pt x="0" y="1"/>
                  </a:moveTo>
                  <a:lnTo>
                    <a:pt x="0" y="1"/>
                  </a:lnTo>
                  <a:cubicBezTo>
                    <a:pt x="16" y="17"/>
                    <a:pt x="35" y="30"/>
                    <a:pt x="54" y="42"/>
                  </a:cubicBezTo>
                  <a:lnTo>
                    <a:pt x="54" y="42"/>
                  </a:lnTo>
                  <a:lnTo>
                    <a:pt x="39" y="37"/>
                  </a:lnTo>
                  <a:lnTo>
                    <a:pt x="39" y="37"/>
                  </a:lnTo>
                  <a:cubicBezTo>
                    <a:pt x="55" y="48"/>
                    <a:pt x="69" y="52"/>
                    <a:pt x="69" y="69"/>
                  </a:cubicBezTo>
                  <a:cubicBezTo>
                    <a:pt x="115" y="92"/>
                    <a:pt x="160" y="138"/>
                    <a:pt x="183" y="161"/>
                  </a:cubicBezTo>
                  <a:cubicBezTo>
                    <a:pt x="435" y="299"/>
                    <a:pt x="687" y="413"/>
                    <a:pt x="939" y="528"/>
                  </a:cubicBezTo>
                  <a:cubicBezTo>
                    <a:pt x="1008" y="551"/>
                    <a:pt x="1054" y="596"/>
                    <a:pt x="1123" y="619"/>
                  </a:cubicBezTo>
                  <a:lnTo>
                    <a:pt x="1146" y="619"/>
                  </a:lnTo>
                  <a:cubicBezTo>
                    <a:pt x="1191" y="619"/>
                    <a:pt x="1237" y="665"/>
                    <a:pt x="1306" y="688"/>
                  </a:cubicBezTo>
                  <a:cubicBezTo>
                    <a:pt x="1398" y="711"/>
                    <a:pt x="1512" y="757"/>
                    <a:pt x="1604" y="780"/>
                  </a:cubicBezTo>
                  <a:lnTo>
                    <a:pt x="1627" y="780"/>
                  </a:lnTo>
                  <a:cubicBezTo>
                    <a:pt x="1673" y="803"/>
                    <a:pt x="1718" y="826"/>
                    <a:pt x="1787" y="848"/>
                  </a:cubicBezTo>
                  <a:lnTo>
                    <a:pt x="1810" y="848"/>
                  </a:lnTo>
                  <a:cubicBezTo>
                    <a:pt x="1833" y="848"/>
                    <a:pt x="1856" y="871"/>
                    <a:pt x="1902" y="871"/>
                  </a:cubicBezTo>
                  <a:cubicBezTo>
                    <a:pt x="2200" y="963"/>
                    <a:pt x="2520" y="1055"/>
                    <a:pt x="2841" y="1123"/>
                  </a:cubicBezTo>
                  <a:cubicBezTo>
                    <a:pt x="2933" y="1146"/>
                    <a:pt x="3024" y="1146"/>
                    <a:pt x="3070" y="1169"/>
                  </a:cubicBezTo>
                  <a:cubicBezTo>
                    <a:pt x="3185" y="1192"/>
                    <a:pt x="3299" y="1215"/>
                    <a:pt x="3391" y="1238"/>
                  </a:cubicBezTo>
                  <a:cubicBezTo>
                    <a:pt x="3391" y="1234"/>
                    <a:pt x="3396" y="1233"/>
                    <a:pt x="3405" y="1233"/>
                  </a:cubicBezTo>
                  <a:cubicBezTo>
                    <a:pt x="3439" y="1233"/>
                    <a:pt x="3527" y="1254"/>
                    <a:pt x="3572" y="1254"/>
                  </a:cubicBezTo>
                  <a:cubicBezTo>
                    <a:pt x="3592" y="1254"/>
                    <a:pt x="3603" y="1250"/>
                    <a:pt x="3597" y="1238"/>
                  </a:cubicBezTo>
                  <a:lnTo>
                    <a:pt x="3597" y="1238"/>
                  </a:lnTo>
                  <a:cubicBezTo>
                    <a:pt x="3643" y="1261"/>
                    <a:pt x="3758" y="1284"/>
                    <a:pt x="3758" y="1284"/>
                  </a:cubicBezTo>
                  <a:cubicBezTo>
                    <a:pt x="3769" y="1272"/>
                    <a:pt x="3786" y="1267"/>
                    <a:pt x="3823" y="1267"/>
                  </a:cubicBezTo>
                  <a:cubicBezTo>
                    <a:pt x="3861" y="1267"/>
                    <a:pt x="3918" y="1272"/>
                    <a:pt x="4010" y="1284"/>
                  </a:cubicBezTo>
                  <a:cubicBezTo>
                    <a:pt x="4078" y="1307"/>
                    <a:pt x="4193" y="1330"/>
                    <a:pt x="4216" y="1330"/>
                  </a:cubicBezTo>
                  <a:cubicBezTo>
                    <a:pt x="4262" y="1330"/>
                    <a:pt x="4124" y="1307"/>
                    <a:pt x="4170" y="1307"/>
                  </a:cubicBezTo>
                  <a:cubicBezTo>
                    <a:pt x="3643" y="1192"/>
                    <a:pt x="3162" y="1078"/>
                    <a:pt x="2658" y="940"/>
                  </a:cubicBezTo>
                  <a:cubicBezTo>
                    <a:pt x="2566" y="917"/>
                    <a:pt x="2222" y="826"/>
                    <a:pt x="1879" y="711"/>
                  </a:cubicBezTo>
                  <a:cubicBezTo>
                    <a:pt x="1535" y="596"/>
                    <a:pt x="1191" y="459"/>
                    <a:pt x="1031" y="390"/>
                  </a:cubicBezTo>
                  <a:lnTo>
                    <a:pt x="1008" y="367"/>
                  </a:lnTo>
                  <a:cubicBezTo>
                    <a:pt x="871" y="321"/>
                    <a:pt x="756" y="276"/>
                    <a:pt x="550" y="161"/>
                  </a:cubicBezTo>
                  <a:cubicBezTo>
                    <a:pt x="481" y="138"/>
                    <a:pt x="413" y="115"/>
                    <a:pt x="367" y="92"/>
                  </a:cubicBezTo>
                  <a:lnTo>
                    <a:pt x="367" y="92"/>
                  </a:lnTo>
                  <a:lnTo>
                    <a:pt x="435" y="138"/>
                  </a:lnTo>
                  <a:cubicBezTo>
                    <a:pt x="367" y="115"/>
                    <a:pt x="298" y="69"/>
                    <a:pt x="275" y="69"/>
                  </a:cubicBezTo>
                  <a:cubicBezTo>
                    <a:pt x="233" y="44"/>
                    <a:pt x="212" y="34"/>
                    <a:pt x="206" y="34"/>
                  </a:cubicBezTo>
                  <a:cubicBezTo>
                    <a:pt x="194" y="34"/>
                    <a:pt x="223" y="63"/>
                    <a:pt x="252" y="92"/>
                  </a:cubicBezTo>
                  <a:cubicBezTo>
                    <a:pt x="298" y="115"/>
                    <a:pt x="229" y="92"/>
                    <a:pt x="298" y="138"/>
                  </a:cubicBezTo>
                  <a:cubicBezTo>
                    <a:pt x="292" y="135"/>
                    <a:pt x="287" y="133"/>
                    <a:pt x="282" y="130"/>
                  </a:cubicBezTo>
                  <a:lnTo>
                    <a:pt x="282" y="130"/>
                  </a:lnTo>
                  <a:cubicBezTo>
                    <a:pt x="286" y="135"/>
                    <a:pt x="285" y="138"/>
                    <a:pt x="275" y="138"/>
                  </a:cubicBezTo>
                  <a:cubicBezTo>
                    <a:pt x="229" y="92"/>
                    <a:pt x="206" y="92"/>
                    <a:pt x="160" y="69"/>
                  </a:cubicBezTo>
                  <a:lnTo>
                    <a:pt x="160" y="69"/>
                  </a:lnTo>
                  <a:cubicBezTo>
                    <a:pt x="160" y="73"/>
                    <a:pt x="165" y="78"/>
                    <a:pt x="172" y="83"/>
                  </a:cubicBezTo>
                  <a:lnTo>
                    <a:pt x="172" y="83"/>
                  </a:lnTo>
                  <a:cubicBezTo>
                    <a:pt x="131" y="63"/>
                    <a:pt x="99" y="51"/>
                    <a:pt x="89" y="51"/>
                  </a:cubicBezTo>
                  <a:cubicBezTo>
                    <a:pt x="82" y="51"/>
                    <a:pt x="84" y="56"/>
                    <a:pt x="98" y="66"/>
                  </a:cubicBezTo>
                  <a:lnTo>
                    <a:pt x="98" y="66"/>
                  </a:lnTo>
                  <a:cubicBezTo>
                    <a:pt x="84" y="59"/>
                    <a:pt x="69" y="51"/>
                    <a:pt x="54" y="42"/>
                  </a:cubicBezTo>
                  <a:lnTo>
                    <a:pt x="54" y="42"/>
                  </a:lnTo>
                  <a:lnTo>
                    <a:pt x="69" y="47"/>
                  </a:lnTo>
                  <a:cubicBezTo>
                    <a:pt x="69" y="47"/>
                    <a:pt x="23" y="24"/>
                    <a:pt x="0" y="1"/>
                  </a:cubicBezTo>
                  <a:close/>
                </a:path>
              </a:pathLst>
            </a:custGeom>
            <a:solidFill>
              <a:srgbClr val="2020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5" name="Google Shape;2745;p66"/>
            <p:cNvSpPr/>
            <p:nvPr/>
          </p:nvSpPr>
          <p:spPr>
            <a:xfrm>
              <a:off x="5681275" y="2848975"/>
              <a:ext cx="95600" cy="37750"/>
            </a:xfrm>
            <a:custGeom>
              <a:avLst/>
              <a:gdLst/>
              <a:ahLst/>
              <a:cxnLst/>
              <a:rect l="l" t="t" r="r" b="b"/>
              <a:pathLst>
                <a:path w="3824" h="1510" extrusionOk="0">
                  <a:moveTo>
                    <a:pt x="23" y="43"/>
                  </a:moveTo>
                  <a:lnTo>
                    <a:pt x="46" y="55"/>
                  </a:lnTo>
                  <a:lnTo>
                    <a:pt x="46" y="55"/>
                  </a:lnTo>
                  <a:cubicBezTo>
                    <a:pt x="44" y="53"/>
                    <a:pt x="42" y="50"/>
                    <a:pt x="40" y="49"/>
                  </a:cubicBezTo>
                  <a:lnTo>
                    <a:pt x="40" y="49"/>
                  </a:lnTo>
                  <a:lnTo>
                    <a:pt x="52" y="53"/>
                  </a:lnTo>
                  <a:lnTo>
                    <a:pt x="52" y="53"/>
                  </a:lnTo>
                  <a:cubicBezTo>
                    <a:pt x="43" y="48"/>
                    <a:pt x="33" y="43"/>
                    <a:pt x="23" y="43"/>
                  </a:cubicBezTo>
                  <a:close/>
                  <a:moveTo>
                    <a:pt x="46" y="55"/>
                  </a:moveTo>
                  <a:cubicBezTo>
                    <a:pt x="52" y="60"/>
                    <a:pt x="58" y="66"/>
                    <a:pt x="69" y="66"/>
                  </a:cubicBezTo>
                  <a:lnTo>
                    <a:pt x="46" y="55"/>
                  </a:lnTo>
                  <a:close/>
                  <a:moveTo>
                    <a:pt x="184" y="43"/>
                  </a:moveTo>
                  <a:cubicBezTo>
                    <a:pt x="219" y="61"/>
                    <a:pt x="240" y="65"/>
                    <a:pt x="269" y="76"/>
                  </a:cubicBezTo>
                  <a:lnTo>
                    <a:pt x="269" y="76"/>
                  </a:lnTo>
                  <a:cubicBezTo>
                    <a:pt x="269" y="76"/>
                    <a:pt x="269" y="76"/>
                    <a:pt x="269" y="76"/>
                  </a:cubicBezTo>
                  <a:lnTo>
                    <a:pt x="269" y="76"/>
                  </a:lnTo>
                  <a:cubicBezTo>
                    <a:pt x="240" y="62"/>
                    <a:pt x="184" y="43"/>
                    <a:pt x="184" y="43"/>
                  </a:cubicBezTo>
                  <a:close/>
                  <a:moveTo>
                    <a:pt x="173" y="67"/>
                  </a:moveTo>
                  <a:cubicBezTo>
                    <a:pt x="188" y="69"/>
                    <a:pt x="214" y="74"/>
                    <a:pt x="229" y="89"/>
                  </a:cubicBezTo>
                  <a:cubicBezTo>
                    <a:pt x="209" y="81"/>
                    <a:pt x="190" y="73"/>
                    <a:pt x="173" y="67"/>
                  </a:cubicBezTo>
                  <a:close/>
                  <a:moveTo>
                    <a:pt x="200" y="1"/>
                  </a:moveTo>
                  <a:cubicBezTo>
                    <a:pt x="178" y="1"/>
                    <a:pt x="221" y="27"/>
                    <a:pt x="252" y="43"/>
                  </a:cubicBezTo>
                  <a:cubicBezTo>
                    <a:pt x="287" y="60"/>
                    <a:pt x="256" y="65"/>
                    <a:pt x="269" y="76"/>
                  </a:cubicBezTo>
                  <a:lnTo>
                    <a:pt x="269" y="76"/>
                  </a:lnTo>
                  <a:cubicBezTo>
                    <a:pt x="270" y="76"/>
                    <a:pt x="271" y="77"/>
                    <a:pt x="272" y="77"/>
                  </a:cubicBezTo>
                  <a:lnTo>
                    <a:pt x="272" y="77"/>
                  </a:lnTo>
                  <a:cubicBezTo>
                    <a:pt x="271" y="77"/>
                    <a:pt x="270" y="77"/>
                    <a:pt x="269" y="76"/>
                  </a:cubicBezTo>
                  <a:lnTo>
                    <a:pt x="269" y="76"/>
                  </a:lnTo>
                  <a:cubicBezTo>
                    <a:pt x="272" y="78"/>
                    <a:pt x="276" y="80"/>
                    <a:pt x="282" y="83"/>
                  </a:cubicBezTo>
                  <a:lnTo>
                    <a:pt x="282" y="83"/>
                  </a:lnTo>
                  <a:cubicBezTo>
                    <a:pt x="283" y="84"/>
                    <a:pt x="284" y="85"/>
                    <a:pt x="285" y="86"/>
                  </a:cubicBezTo>
                  <a:lnTo>
                    <a:pt x="285" y="86"/>
                  </a:lnTo>
                  <a:cubicBezTo>
                    <a:pt x="282" y="86"/>
                    <a:pt x="280" y="85"/>
                    <a:pt x="278" y="85"/>
                  </a:cubicBezTo>
                  <a:lnTo>
                    <a:pt x="278" y="85"/>
                  </a:lnTo>
                  <a:cubicBezTo>
                    <a:pt x="280" y="85"/>
                    <a:pt x="282" y="86"/>
                    <a:pt x="285" y="87"/>
                  </a:cubicBezTo>
                  <a:lnTo>
                    <a:pt x="285" y="87"/>
                  </a:lnTo>
                  <a:cubicBezTo>
                    <a:pt x="285" y="86"/>
                    <a:pt x="285" y="86"/>
                    <a:pt x="285" y="86"/>
                  </a:cubicBezTo>
                  <a:lnTo>
                    <a:pt x="285" y="86"/>
                  </a:lnTo>
                  <a:cubicBezTo>
                    <a:pt x="293" y="88"/>
                    <a:pt x="298" y="89"/>
                    <a:pt x="298" y="89"/>
                  </a:cubicBezTo>
                  <a:cubicBezTo>
                    <a:pt x="295" y="89"/>
                    <a:pt x="290" y="88"/>
                    <a:pt x="285" y="87"/>
                  </a:cubicBezTo>
                  <a:lnTo>
                    <a:pt x="285" y="87"/>
                  </a:lnTo>
                  <a:cubicBezTo>
                    <a:pt x="284" y="88"/>
                    <a:pt x="282" y="89"/>
                    <a:pt x="275" y="89"/>
                  </a:cubicBezTo>
                  <a:cubicBezTo>
                    <a:pt x="273" y="86"/>
                    <a:pt x="270" y="84"/>
                    <a:pt x="266" y="82"/>
                  </a:cubicBezTo>
                  <a:lnTo>
                    <a:pt x="266" y="82"/>
                  </a:lnTo>
                  <a:cubicBezTo>
                    <a:pt x="271" y="83"/>
                    <a:pt x="274" y="84"/>
                    <a:pt x="278" y="85"/>
                  </a:cubicBezTo>
                  <a:lnTo>
                    <a:pt x="278" y="85"/>
                  </a:lnTo>
                  <a:cubicBezTo>
                    <a:pt x="273" y="83"/>
                    <a:pt x="268" y="82"/>
                    <a:pt x="263" y="80"/>
                  </a:cubicBezTo>
                  <a:lnTo>
                    <a:pt x="263" y="80"/>
                  </a:lnTo>
                  <a:cubicBezTo>
                    <a:pt x="238" y="66"/>
                    <a:pt x="199" y="63"/>
                    <a:pt x="161" y="43"/>
                  </a:cubicBezTo>
                  <a:lnTo>
                    <a:pt x="161" y="43"/>
                  </a:lnTo>
                  <a:cubicBezTo>
                    <a:pt x="167" y="49"/>
                    <a:pt x="179" y="55"/>
                    <a:pt x="193" y="60"/>
                  </a:cubicBezTo>
                  <a:lnTo>
                    <a:pt x="193" y="60"/>
                  </a:lnTo>
                  <a:cubicBezTo>
                    <a:pt x="189" y="60"/>
                    <a:pt x="185" y="60"/>
                    <a:pt x="182" y="60"/>
                  </a:cubicBezTo>
                  <a:cubicBezTo>
                    <a:pt x="175" y="60"/>
                    <a:pt x="169" y="61"/>
                    <a:pt x="164" y="63"/>
                  </a:cubicBezTo>
                  <a:lnTo>
                    <a:pt x="164" y="63"/>
                  </a:lnTo>
                  <a:cubicBezTo>
                    <a:pt x="127" y="50"/>
                    <a:pt x="102" y="41"/>
                    <a:pt x="97" y="41"/>
                  </a:cubicBezTo>
                  <a:cubicBezTo>
                    <a:pt x="91" y="41"/>
                    <a:pt x="103" y="49"/>
                    <a:pt x="138" y="66"/>
                  </a:cubicBezTo>
                  <a:cubicBezTo>
                    <a:pt x="115" y="66"/>
                    <a:pt x="46" y="43"/>
                    <a:pt x="0" y="20"/>
                  </a:cubicBezTo>
                  <a:lnTo>
                    <a:pt x="0" y="20"/>
                  </a:lnTo>
                  <a:cubicBezTo>
                    <a:pt x="23" y="43"/>
                    <a:pt x="69" y="43"/>
                    <a:pt x="92" y="66"/>
                  </a:cubicBezTo>
                  <a:lnTo>
                    <a:pt x="52" y="53"/>
                  </a:lnTo>
                  <a:lnTo>
                    <a:pt x="52" y="53"/>
                  </a:lnTo>
                  <a:cubicBezTo>
                    <a:pt x="62" y="59"/>
                    <a:pt x="69" y="66"/>
                    <a:pt x="69" y="66"/>
                  </a:cubicBezTo>
                  <a:cubicBezTo>
                    <a:pt x="115" y="89"/>
                    <a:pt x="161" y="112"/>
                    <a:pt x="206" y="135"/>
                  </a:cubicBezTo>
                  <a:cubicBezTo>
                    <a:pt x="459" y="226"/>
                    <a:pt x="688" y="295"/>
                    <a:pt x="917" y="387"/>
                  </a:cubicBezTo>
                  <a:cubicBezTo>
                    <a:pt x="917" y="387"/>
                    <a:pt x="917" y="364"/>
                    <a:pt x="917" y="364"/>
                  </a:cubicBezTo>
                  <a:cubicBezTo>
                    <a:pt x="985" y="387"/>
                    <a:pt x="1031" y="433"/>
                    <a:pt x="1100" y="433"/>
                  </a:cubicBezTo>
                  <a:cubicBezTo>
                    <a:pt x="1146" y="456"/>
                    <a:pt x="1192" y="478"/>
                    <a:pt x="1260" y="501"/>
                  </a:cubicBezTo>
                  <a:cubicBezTo>
                    <a:pt x="1329" y="524"/>
                    <a:pt x="1421" y="570"/>
                    <a:pt x="1535" y="593"/>
                  </a:cubicBezTo>
                  <a:cubicBezTo>
                    <a:pt x="1604" y="616"/>
                    <a:pt x="1627" y="639"/>
                    <a:pt x="1696" y="662"/>
                  </a:cubicBezTo>
                  <a:lnTo>
                    <a:pt x="1719" y="662"/>
                  </a:lnTo>
                  <a:cubicBezTo>
                    <a:pt x="1742" y="662"/>
                    <a:pt x="1764" y="685"/>
                    <a:pt x="1787" y="685"/>
                  </a:cubicBezTo>
                  <a:cubicBezTo>
                    <a:pt x="2062" y="776"/>
                    <a:pt x="2337" y="891"/>
                    <a:pt x="2635" y="1005"/>
                  </a:cubicBezTo>
                  <a:cubicBezTo>
                    <a:pt x="2704" y="1028"/>
                    <a:pt x="2773" y="1051"/>
                    <a:pt x="2818" y="1074"/>
                  </a:cubicBezTo>
                  <a:cubicBezTo>
                    <a:pt x="2910" y="1120"/>
                    <a:pt x="3025" y="1166"/>
                    <a:pt x="3093" y="1212"/>
                  </a:cubicBezTo>
                  <a:cubicBezTo>
                    <a:pt x="3093" y="1209"/>
                    <a:pt x="3096" y="1208"/>
                    <a:pt x="3101" y="1208"/>
                  </a:cubicBezTo>
                  <a:cubicBezTo>
                    <a:pt x="3132" y="1208"/>
                    <a:pt x="3258" y="1261"/>
                    <a:pt x="3276" y="1261"/>
                  </a:cubicBezTo>
                  <a:cubicBezTo>
                    <a:pt x="3279" y="1261"/>
                    <a:pt x="3279" y="1260"/>
                    <a:pt x="3277" y="1257"/>
                  </a:cubicBezTo>
                  <a:lnTo>
                    <a:pt x="3277" y="1257"/>
                  </a:lnTo>
                  <a:cubicBezTo>
                    <a:pt x="3322" y="1280"/>
                    <a:pt x="3414" y="1326"/>
                    <a:pt x="3414" y="1326"/>
                  </a:cubicBezTo>
                  <a:cubicBezTo>
                    <a:pt x="3437" y="1326"/>
                    <a:pt x="3483" y="1326"/>
                    <a:pt x="3643" y="1395"/>
                  </a:cubicBezTo>
                  <a:cubicBezTo>
                    <a:pt x="3689" y="1441"/>
                    <a:pt x="3781" y="1487"/>
                    <a:pt x="3804" y="1509"/>
                  </a:cubicBezTo>
                  <a:cubicBezTo>
                    <a:pt x="3823" y="1509"/>
                    <a:pt x="3759" y="1459"/>
                    <a:pt x="3754" y="1459"/>
                  </a:cubicBezTo>
                  <a:lnTo>
                    <a:pt x="3754" y="1459"/>
                  </a:lnTo>
                  <a:cubicBezTo>
                    <a:pt x="3754" y="1459"/>
                    <a:pt x="3754" y="1460"/>
                    <a:pt x="3758" y="1464"/>
                  </a:cubicBezTo>
                  <a:cubicBezTo>
                    <a:pt x="3345" y="1189"/>
                    <a:pt x="2933" y="983"/>
                    <a:pt x="2475" y="799"/>
                  </a:cubicBezTo>
                  <a:cubicBezTo>
                    <a:pt x="2337" y="708"/>
                    <a:pt x="1283" y="318"/>
                    <a:pt x="1008" y="226"/>
                  </a:cubicBezTo>
                  <a:lnTo>
                    <a:pt x="985" y="226"/>
                  </a:lnTo>
                  <a:cubicBezTo>
                    <a:pt x="825" y="158"/>
                    <a:pt x="642" y="112"/>
                    <a:pt x="527" y="66"/>
                  </a:cubicBezTo>
                  <a:cubicBezTo>
                    <a:pt x="459" y="66"/>
                    <a:pt x="413" y="43"/>
                    <a:pt x="344" y="20"/>
                  </a:cubicBezTo>
                  <a:lnTo>
                    <a:pt x="344" y="20"/>
                  </a:lnTo>
                  <a:lnTo>
                    <a:pt x="413" y="66"/>
                  </a:lnTo>
                  <a:cubicBezTo>
                    <a:pt x="344" y="43"/>
                    <a:pt x="298" y="20"/>
                    <a:pt x="275" y="20"/>
                  </a:cubicBezTo>
                  <a:cubicBezTo>
                    <a:pt x="233" y="6"/>
                    <a:pt x="210" y="1"/>
                    <a:pt x="200" y="1"/>
                  </a:cubicBezTo>
                  <a:close/>
                </a:path>
              </a:pathLst>
            </a:custGeom>
            <a:solidFill>
              <a:srgbClr val="2020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6" name="Google Shape;2746;p66"/>
            <p:cNvSpPr/>
            <p:nvPr/>
          </p:nvSpPr>
          <p:spPr>
            <a:xfrm>
              <a:off x="5716775" y="2842025"/>
              <a:ext cx="84800" cy="33250"/>
            </a:xfrm>
            <a:custGeom>
              <a:avLst/>
              <a:gdLst/>
              <a:ahLst/>
              <a:cxnLst/>
              <a:rect l="l" t="t" r="r" b="b"/>
              <a:pathLst>
                <a:path w="3392" h="1330" extrusionOk="0">
                  <a:moveTo>
                    <a:pt x="24" y="39"/>
                  </a:moveTo>
                  <a:cubicBezTo>
                    <a:pt x="26" y="48"/>
                    <a:pt x="31" y="53"/>
                    <a:pt x="47" y="69"/>
                  </a:cubicBezTo>
                  <a:lnTo>
                    <a:pt x="35" y="46"/>
                  </a:lnTo>
                  <a:lnTo>
                    <a:pt x="35" y="46"/>
                  </a:lnTo>
                  <a:lnTo>
                    <a:pt x="24" y="39"/>
                  </a:lnTo>
                  <a:close/>
                  <a:moveTo>
                    <a:pt x="165" y="110"/>
                  </a:moveTo>
                  <a:cubicBezTo>
                    <a:pt x="168" y="112"/>
                    <a:pt x="170" y="112"/>
                    <a:pt x="173" y="113"/>
                  </a:cubicBezTo>
                  <a:lnTo>
                    <a:pt x="173" y="113"/>
                  </a:lnTo>
                  <a:cubicBezTo>
                    <a:pt x="177" y="118"/>
                    <a:pt x="182" y="122"/>
                    <a:pt x="187" y="126"/>
                  </a:cubicBezTo>
                  <a:lnTo>
                    <a:pt x="187" y="126"/>
                  </a:lnTo>
                  <a:cubicBezTo>
                    <a:pt x="180" y="121"/>
                    <a:pt x="172" y="115"/>
                    <a:pt x="165" y="110"/>
                  </a:cubicBezTo>
                  <a:close/>
                  <a:moveTo>
                    <a:pt x="1" y="0"/>
                  </a:moveTo>
                  <a:cubicBezTo>
                    <a:pt x="8" y="8"/>
                    <a:pt x="16" y="16"/>
                    <a:pt x="24" y="23"/>
                  </a:cubicBezTo>
                  <a:lnTo>
                    <a:pt x="1" y="23"/>
                  </a:lnTo>
                  <a:lnTo>
                    <a:pt x="24" y="39"/>
                  </a:lnTo>
                  <a:lnTo>
                    <a:pt x="24" y="39"/>
                  </a:lnTo>
                  <a:cubicBezTo>
                    <a:pt x="24" y="35"/>
                    <a:pt x="24" y="30"/>
                    <a:pt x="24" y="23"/>
                  </a:cubicBezTo>
                  <a:lnTo>
                    <a:pt x="24" y="23"/>
                  </a:lnTo>
                  <a:cubicBezTo>
                    <a:pt x="24" y="35"/>
                    <a:pt x="29" y="41"/>
                    <a:pt x="35" y="46"/>
                  </a:cubicBezTo>
                  <a:lnTo>
                    <a:pt x="24" y="23"/>
                  </a:lnTo>
                  <a:lnTo>
                    <a:pt x="24" y="23"/>
                  </a:lnTo>
                  <a:cubicBezTo>
                    <a:pt x="24" y="23"/>
                    <a:pt x="24" y="23"/>
                    <a:pt x="24" y="23"/>
                  </a:cubicBezTo>
                  <a:lnTo>
                    <a:pt x="24" y="23"/>
                  </a:lnTo>
                  <a:cubicBezTo>
                    <a:pt x="39" y="39"/>
                    <a:pt x="54" y="54"/>
                    <a:pt x="70" y="69"/>
                  </a:cubicBezTo>
                  <a:lnTo>
                    <a:pt x="35" y="46"/>
                  </a:lnTo>
                  <a:lnTo>
                    <a:pt x="35" y="46"/>
                  </a:lnTo>
                  <a:cubicBezTo>
                    <a:pt x="41" y="52"/>
                    <a:pt x="47" y="58"/>
                    <a:pt x="47" y="69"/>
                  </a:cubicBezTo>
                  <a:cubicBezTo>
                    <a:pt x="70" y="115"/>
                    <a:pt x="115" y="138"/>
                    <a:pt x="138" y="161"/>
                  </a:cubicBezTo>
                  <a:cubicBezTo>
                    <a:pt x="322" y="298"/>
                    <a:pt x="551" y="390"/>
                    <a:pt x="780" y="459"/>
                  </a:cubicBezTo>
                  <a:cubicBezTo>
                    <a:pt x="849" y="482"/>
                    <a:pt x="871" y="504"/>
                    <a:pt x="940" y="504"/>
                  </a:cubicBezTo>
                  <a:cubicBezTo>
                    <a:pt x="986" y="527"/>
                    <a:pt x="1032" y="550"/>
                    <a:pt x="1078" y="550"/>
                  </a:cubicBezTo>
                  <a:cubicBezTo>
                    <a:pt x="1169" y="573"/>
                    <a:pt x="1238" y="596"/>
                    <a:pt x="1330" y="642"/>
                  </a:cubicBezTo>
                  <a:cubicBezTo>
                    <a:pt x="1353" y="642"/>
                    <a:pt x="1398" y="665"/>
                    <a:pt x="1444" y="688"/>
                  </a:cubicBezTo>
                  <a:lnTo>
                    <a:pt x="1490" y="688"/>
                  </a:lnTo>
                  <a:cubicBezTo>
                    <a:pt x="1490" y="711"/>
                    <a:pt x="1513" y="711"/>
                    <a:pt x="1536" y="734"/>
                  </a:cubicBezTo>
                  <a:lnTo>
                    <a:pt x="1582" y="756"/>
                  </a:lnTo>
                  <a:lnTo>
                    <a:pt x="1628" y="756"/>
                  </a:lnTo>
                  <a:lnTo>
                    <a:pt x="1650" y="779"/>
                  </a:lnTo>
                  <a:cubicBezTo>
                    <a:pt x="1673" y="779"/>
                    <a:pt x="1696" y="779"/>
                    <a:pt x="1742" y="802"/>
                  </a:cubicBezTo>
                  <a:cubicBezTo>
                    <a:pt x="1788" y="802"/>
                    <a:pt x="1857" y="825"/>
                    <a:pt x="1925" y="848"/>
                  </a:cubicBezTo>
                  <a:cubicBezTo>
                    <a:pt x="2040" y="894"/>
                    <a:pt x="2177" y="940"/>
                    <a:pt x="2292" y="1008"/>
                  </a:cubicBezTo>
                  <a:cubicBezTo>
                    <a:pt x="2361" y="1031"/>
                    <a:pt x="2406" y="1054"/>
                    <a:pt x="2452" y="1077"/>
                  </a:cubicBezTo>
                  <a:cubicBezTo>
                    <a:pt x="2544" y="1123"/>
                    <a:pt x="2636" y="1169"/>
                    <a:pt x="2704" y="1192"/>
                  </a:cubicBezTo>
                  <a:cubicBezTo>
                    <a:pt x="2704" y="1188"/>
                    <a:pt x="2709" y="1187"/>
                    <a:pt x="2716" y="1187"/>
                  </a:cubicBezTo>
                  <a:cubicBezTo>
                    <a:pt x="2752" y="1187"/>
                    <a:pt x="2857" y="1219"/>
                    <a:pt x="2870" y="1219"/>
                  </a:cubicBezTo>
                  <a:cubicBezTo>
                    <a:pt x="2873" y="1219"/>
                    <a:pt x="2871" y="1218"/>
                    <a:pt x="2865" y="1215"/>
                  </a:cubicBezTo>
                  <a:lnTo>
                    <a:pt x="2865" y="1215"/>
                  </a:lnTo>
                  <a:cubicBezTo>
                    <a:pt x="2911" y="1238"/>
                    <a:pt x="3002" y="1261"/>
                    <a:pt x="3002" y="1261"/>
                  </a:cubicBezTo>
                  <a:cubicBezTo>
                    <a:pt x="3025" y="1261"/>
                    <a:pt x="3071" y="1261"/>
                    <a:pt x="3208" y="1283"/>
                  </a:cubicBezTo>
                  <a:cubicBezTo>
                    <a:pt x="3254" y="1306"/>
                    <a:pt x="3346" y="1329"/>
                    <a:pt x="3369" y="1329"/>
                  </a:cubicBezTo>
                  <a:cubicBezTo>
                    <a:pt x="3392" y="1329"/>
                    <a:pt x="3300" y="1306"/>
                    <a:pt x="3323" y="1306"/>
                  </a:cubicBezTo>
                  <a:cubicBezTo>
                    <a:pt x="2933" y="1192"/>
                    <a:pt x="2567" y="986"/>
                    <a:pt x="2177" y="802"/>
                  </a:cubicBezTo>
                  <a:cubicBezTo>
                    <a:pt x="2109" y="779"/>
                    <a:pt x="2040" y="734"/>
                    <a:pt x="1948" y="711"/>
                  </a:cubicBezTo>
                  <a:cubicBezTo>
                    <a:pt x="1880" y="688"/>
                    <a:pt x="1811" y="665"/>
                    <a:pt x="1742" y="642"/>
                  </a:cubicBezTo>
                  <a:cubicBezTo>
                    <a:pt x="1719" y="642"/>
                    <a:pt x="1696" y="619"/>
                    <a:pt x="1650" y="619"/>
                  </a:cubicBezTo>
                  <a:cubicBezTo>
                    <a:pt x="1650" y="619"/>
                    <a:pt x="1605" y="573"/>
                    <a:pt x="1559" y="550"/>
                  </a:cubicBezTo>
                  <a:cubicBezTo>
                    <a:pt x="1284" y="413"/>
                    <a:pt x="963" y="344"/>
                    <a:pt x="849" y="298"/>
                  </a:cubicBezTo>
                  <a:lnTo>
                    <a:pt x="826" y="298"/>
                  </a:lnTo>
                  <a:cubicBezTo>
                    <a:pt x="688" y="252"/>
                    <a:pt x="551" y="207"/>
                    <a:pt x="436" y="161"/>
                  </a:cubicBezTo>
                  <a:cubicBezTo>
                    <a:pt x="390" y="138"/>
                    <a:pt x="344" y="115"/>
                    <a:pt x="299" y="92"/>
                  </a:cubicBezTo>
                  <a:lnTo>
                    <a:pt x="299" y="92"/>
                  </a:lnTo>
                  <a:lnTo>
                    <a:pt x="344" y="138"/>
                  </a:lnTo>
                  <a:cubicBezTo>
                    <a:pt x="299" y="115"/>
                    <a:pt x="253" y="92"/>
                    <a:pt x="230" y="69"/>
                  </a:cubicBezTo>
                  <a:cubicBezTo>
                    <a:pt x="201" y="55"/>
                    <a:pt x="186" y="50"/>
                    <a:pt x="180" y="50"/>
                  </a:cubicBezTo>
                  <a:cubicBezTo>
                    <a:pt x="164" y="50"/>
                    <a:pt x="191" y="76"/>
                    <a:pt x="207" y="92"/>
                  </a:cubicBezTo>
                  <a:cubicBezTo>
                    <a:pt x="223" y="108"/>
                    <a:pt x="206" y="113"/>
                    <a:pt x="209" y="122"/>
                  </a:cubicBezTo>
                  <a:lnTo>
                    <a:pt x="209" y="122"/>
                  </a:lnTo>
                  <a:cubicBezTo>
                    <a:pt x="205" y="120"/>
                    <a:pt x="200" y="117"/>
                    <a:pt x="196" y="115"/>
                  </a:cubicBezTo>
                  <a:lnTo>
                    <a:pt x="196" y="115"/>
                  </a:lnTo>
                  <a:cubicBezTo>
                    <a:pt x="200" y="117"/>
                    <a:pt x="205" y="120"/>
                    <a:pt x="209" y="122"/>
                  </a:cubicBezTo>
                  <a:lnTo>
                    <a:pt x="209" y="122"/>
                  </a:lnTo>
                  <a:cubicBezTo>
                    <a:pt x="209" y="122"/>
                    <a:pt x="209" y="122"/>
                    <a:pt x="209" y="122"/>
                  </a:cubicBezTo>
                  <a:lnTo>
                    <a:pt x="209" y="122"/>
                  </a:lnTo>
                  <a:cubicBezTo>
                    <a:pt x="226" y="131"/>
                    <a:pt x="239" y="138"/>
                    <a:pt x="230" y="138"/>
                  </a:cubicBezTo>
                  <a:cubicBezTo>
                    <a:pt x="223" y="131"/>
                    <a:pt x="216" y="126"/>
                    <a:pt x="209" y="122"/>
                  </a:cubicBezTo>
                  <a:lnTo>
                    <a:pt x="209" y="122"/>
                  </a:lnTo>
                  <a:cubicBezTo>
                    <a:pt x="211" y="126"/>
                    <a:pt x="216" y="131"/>
                    <a:pt x="230" y="138"/>
                  </a:cubicBezTo>
                  <a:cubicBezTo>
                    <a:pt x="207" y="130"/>
                    <a:pt x="191" y="122"/>
                    <a:pt x="180" y="115"/>
                  </a:cubicBezTo>
                  <a:lnTo>
                    <a:pt x="180" y="115"/>
                  </a:lnTo>
                  <a:cubicBezTo>
                    <a:pt x="182" y="115"/>
                    <a:pt x="183" y="115"/>
                    <a:pt x="184" y="115"/>
                  </a:cubicBezTo>
                  <a:cubicBezTo>
                    <a:pt x="182" y="114"/>
                    <a:pt x="179" y="113"/>
                    <a:pt x="176" y="112"/>
                  </a:cubicBezTo>
                  <a:lnTo>
                    <a:pt x="176" y="112"/>
                  </a:lnTo>
                  <a:cubicBezTo>
                    <a:pt x="169" y="106"/>
                    <a:pt x="163" y="100"/>
                    <a:pt x="159" y="94"/>
                  </a:cubicBezTo>
                  <a:lnTo>
                    <a:pt x="159" y="94"/>
                  </a:lnTo>
                  <a:cubicBezTo>
                    <a:pt x="162" y="98"/>
                    <a:pt x="179" y="106"/>
                    <a:pt x="195" y="115"/>
                  </a:cubicBezTo>
                  <a:lnTo>
                    <a:pt x="195" y="115"/>
                  </a:lnTo>
                  <a:cubicBezTo>
                    <a:pt x="184" y="109"/>
                    <a:pt x="173" y="103"/>
                    <a:pt x="161" y="92"/>
                  </a:cubicBezTo>
                  <a:lnTo>
                    <a:pt x="161" y="92"/>
                  </a:lnTo>
                  <a:cubicBezTo>
                    <a:pt x="158" y="92"/>
                    <a:pt x="158" y="93"/>
                    <a:pt x="159" y="94"/>
                  </a:cubicBezTo>
                  <a:lnTo>
                    <a:pt x="159" y="94"/>
                  </a:lnTo>
                  <a:cubicBezTo>
                    <a:pt x="152" y="86"/>
                    <a:pt x="147" y="77"/>
                    <a:pt x="138" y="69"/>
                  </a:cubicBezTo>
                  <a:lnTo>
                    <a:pt x="138" y="69"/>
                  </a:lnTo>
                  <a:cubicBezTo>
                    <a:pt x="138" y="78"/>
                    <a:pt x="151" y="93"/>
                    <a:pt x="167" y="108"/>
                  </a:cubicBezTo>
                  <a:lnTo>
                    <a:pt x="167" y="108"/>
                  </a:lnTo>
                  <a:cubicBezTo>
                    <a:pt x="162" y="106"/>
                    <a:pt x="157" y="104"/>
                    <a:pt x="152" y="101"/>
                  </a:cubicBezTo>
                  <a:lnTo>
                    <a:pt x="152" y="101"/>
                  </a:lnTo>
                  <a:cubicBezTo>
                    <a:pt x="144" y="96"/>
                    <a:pt x="138" y="92"/>
                    <a:pt x="138" y="92"/>
                  </a:cubicBezTo>
                  <a:lnTo>
                    <a:pt x="138" y="92"/>
                  </a:lnTo>
                  <a:cubicBezTo>
                    <a:pt x="138" y="92"/>
                    <a:pt x="141" y="95"/>
                    <a:pt x="146" y="99"/>
                  </a:cubicBezTo>
                  <a:lnTo>
                    <a:pt x="146" y="99"/>
                  </a:lnTo>
                  <a:cubicBezTo>
                    <a:pt x="104" y="80"/>
                    <a:pt x="76" y="63"/>
                    <a:pt x="65" y="58"/>
                  </a:cubicBezTo>
                  <a:lnTo>
                    <a:pt x="65" y="58"/>
                  </a:lnTo>
                  <a:cubicBezTo>
                    <a:pt x="49" y="37"/>
                    <a:pt x="29" y="15"/>
                    <a:pt x="1" y="0"/>
                  </a:cubicBezTo>
                  <a:close/>
                </a:path>
              </a:pathLst>
            </a:custGeom>
            <a:solidFill>
              <a:srgbClr val="2020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7" name="Google Shape;2747;p66"/>
            <p:cNvSpPr/>
            <p:nvPr/>
          </p:nvSpPr>
          <p:spPr>
            <a:xfrm>
              <a:off x="5767750" y="2840875"/>
              <a:ext cx="58450" cy="20075"/>
            </a:xfrm>
            <a:custGeom>
              <a:avLst/>
              <a:gdLst/>
              <a:ahLst/>
              <a:cxnLst/>
              <a:rect l="l" t="t" r="r" b="b"/>
              <a:pathLst>
                <a:path w="2338" h="803" extrusionOk="0">
                  <a:moveTo>
                    <a:pt x="93" y="46"/>
                  </a:moveTo>
                  <a:cubicBezTo>
                    <a:pt x="100" y="54"/>
                    <a:pt x="107" y="59"/>
                    <a:pt x="115" y="62"/>
                  </a:cubicBezTo>
                  <a:lnTo>
                    <a:pt x="115" y="62"/>
                  </a:lnTo>
                  <a:cubicBezTo>
                    <a:pt x="106" y="57"/>
                    <a:pt x="98" y="52"/>
                    <a:pt x="93" y="46"/>
                  </a:cubicBezTo>
                  <a:close/>
                  <a:moveTo>
                    <a:pt x="115" y="46"/>
                  </a:moveTo>
                  <a:cubicBezTo>
                    <a:pt x="132" y="63"/>
                    <a:pt x="149" y="68"/>
                    <a:pt x="165" y="69"/>
                  </a:cubicBezTo>
                  <a:lnTo>
                    <a:pt x="165" y="69"/>
                  </a:lnTo>
                  <a:cubicBezTo>
                    <a:pt x="173" y="66"/>
                    <a:pt x="116" y="46"/>
                    <a:pt x="115" y="46"/>
                  </a:cubicBezTo>
                  <a:close/>
                  <a:moveTo>
                    <a:pt x="93" y="69"/>
                  </a:moveTo>
                  <a:cubicBezTo>
                    <a:pt x="94" y="69"/>
                    <a:pt x="95" y="69"/>
                    <a:pt x="97" y="70"/>
                  </a:cubicBezTo>
                  <a:lnTo>
                    <a:pt x="97" y="70"/>
                  </a:lnTo>
                  <a:cubicBezTo>
                    <a:pt x="106" y="69"/>
                    <a:pt x="117" y="69"/>
                    <a:pt x="128" y="69"/>
                  </a:cubicBezTo>
                  <a:lnTo>
                    <a:pt x="128" y="69"/>
                  </a:lnTo>
                  <a:cubicBezTo>
                    <a:pt x="128" y="69"/>
                    <a:pt x="128" y="69"/>
                    <a:pt x="128" y="69"/>
                  </a:cubicBezTo>
                  <a:close/>
                  <a:moveTo>
                    <a:pt x="1" y="69"/>
                  </a:moveTo>
                  <a:cubicBezTo>
                    <a:pt x="1" y="69"/>
                    <a:pt x="2" y="69"/>
                    <a:pt x="2" y="69"/>
                  </a:cubicBezTo>
                  <a:lnTo>
                    <a:pt x="2" y="69"/>
                  </a:lnTo>
                  <a:cubicBezTo>
                    <a:pt x="1" y="69"/>
                    <a:pt x="1" y="69"/>
                    <a:pt x="1" y="69"/>
                  </a:cubicBezTo>
                  <a:lnTo>
                    <a:pt x="1" y="69"/>
                  </a:lnTo>
                  <a:lnTo>
                    <a:pt x="27" y="83"/>
                  </a:lnTo>
                  <a:lnTo>
                    <a:pt x="27" y="83"/>
                  </a:lnTo>
                  <a:cubicBezTo>
                    <a:pt x="26" y="80"/>
                    <a:pt x="25" y="77"/>
                    <a:pt x="24" y="74"/>
                  </a:cubicBezTo>
                  <a:lnTo>
                    <a:pt x="24" y="74"/>
                  </a:lnTo>
                  <a:cubicBezTo>
                    <a:pt x="29" y="75"/>
                    <a:pt x="33" y="76"/>
                    <a:pt x="38" y="78"/>
                  </a:cubicBezTo>
                  <a:lnTo>
                    <a:pt x="38" y="78"/>
                  </a:lnTo>
                  <a:cubicBezTo>
                    <a:pt x="34" y="75"/>
                    <a:pt x="29" y="73"/>
                    <a:pt x="24" y="72"/>
                  </a:cubicBezTo>
                  <a:lnTo>
                    <a:pt x="24" y="72"/>
                  </a:lnTo>
                  <a:cubicBezTo>
                    <a:pt x="24" y="71"/>
                    <a:pt x="24" y="70"/>
                    <a:pt x="24" y="69"/>
                  </a:cubicBezTo>
                  <a:close/>
                  <a:moveTo>
                    <a:pt x="161" y="1"/>
                  </a:moveTo>
                  <a:cubicBezTo>
                    <a:pt x="93" y="1"/>
                    <a:pt x="138" y="23"/>
                    <a:pt x="161" y="46"/>
                  </a:cubicBezTo>
                  <a:cubicBezTo>
                    <a:pt x="184" y="46"/>
                    <a:pt x="138" y="46"/>
                    <a:pt x="184" y="69"/>
                  </a:cubicBezTo>
                  <a:cubicBezTo>
                    <a:pt x="178" y="69"/>
                    <a:pt x="172" y="69"/>
                    <a:pt x="165" y="69"/>
                  </a:cubicBezTo>
                  <a:lnTo>
                    <a:pt x="165" y="69"/>
                  </a:lnTo>
                  <a:cubicBezTo>
                    <a:pt x="165" y="69"/>
                    <a:pt x="163" y="69"/>
                    <a:pt x="161" y="69"/>
                  </a:cubicBezTo>
                  <a:cubicBezTo>
                    <a:pt x="146" y="69"/>
                    <a:pt x="130" y="69"/>
                    <a:pt x="115" y="62"/>
                  </a:cubicBezTo>
                  <a:lnTo>
                    <a:pt x="115" y="62"/>
                  </a:lnTo>
                  <a:cubicBezTo>
                    <a:pt x="119" y="65"/>
                    <a:pt x="124" y="67"/>
                    <a:pt x="128" y="69"/>
                  </a:cubicBezTo>
                  <a:lnTo>
                    <a:pt x="138" y="69"/>
                  </a:lnTo>
                  <a:cubicBezTo>
                    <a:pt x="135" y="69"/>
                    <a:pt x="132" y="69"/>
                    <a:pt x="128" y="69"/>
                  </a:cubicBezTo>
                  <a:lnTo>
                    <a:pt x="128" y="69"/>
                  </a:lnTo>
                  <a:cubicBezTo>
                    <a:pt x="155" y="82"/>
                    <a:pt x="184" y="92"/>
                    <a:pt x="184" y="92"/>
                  </a:cubicBezTo>
                  <a:cubicBezTo>
                    <a:pt x="163" y="92"/>
                    <a:pt x="121" y="72"/>
                    <a:pt x="97" y="70"/>
                  </a:cubicBezTo>
                  <a:lnTo>
                    <a:pt x="97" y="70"/>
                  </a:lnTo>
                  <a:cubicBezTo>
                    <a:pt x="55" y="70"/>
                    <a:pt x="39" y="74"/>
                    <a:pt x="93" y="92"/>
                  </a:cubicBezTo>
                  <a:cubicBezTo>
                    <a:pt x="79" y="92"/>
                    <a:pt x="58" y="84"/>
                    <a:pt x="38" y="78"/>
                  </a:cubicBezTo>
                  <a:lnTo>
                    <a:pt x="38" y="78"/>
                  </a:lnTo>
                  <a:cubicBezTo>
                    <a:pt x="43" y="81"/>
                    <a:pt x="47" y="86"/>
                    <a:pt x="47" y="92"/>
                  </a:cubicBezTo>
                  <a:lnTo>
                    <a:pt x="47" y="92"/>
                  </a:lnTo>
                  <a:lnTo>
                    <a:pt x="27" y="83"/>
                  </a:lnTo>
                  <a:lnTo>
                    <a:pt x="27" y="83"/>
                  </a:lnTo>
                  <a:cubicBezTo>
                    <a:pt x="34" y="92"/>
                    <a:pt x="47" y="92"/>
                    <a:pt x="47" y="92"/>
                  </a:cubicBezTo>
                  <a:cubicBezTo>
                    <a:pt x="70" y="115"/>
                    <a:pt x="93" y="115"/>
                    <a:pt x="115" y="138"/>
                  </a:cubicBezTo>
                  <a:cubicBezTo>
                    <a:pt x="253" y="161"/>
                    <a:pt x="390" y="230"/>
                    <a:pt x="528" y="276"/>
                  </a:cubicBezTo>
                  <a:lnTo>
                    <a:pt x="551" y="276"/>
                  </a:lnTo>
                  <a:cubicBezTo>
                    <a:pt x="574" y="298"/>
                    <a:pt x="597" y="321"/>
                    <a:pt x="642" y="321"/>
                  </a:cubicBezTo>
                  <a:cubicBezTo>
                    <a:pt x="665" y="344"/>
                    <a:pt x="711" y="367"/>
                    <a:pt x="734" y="367"/>
                  </a:cubicBezTo>
                  <a:cubicBezTo>
                    <a:pt x="780" y="390"/>
                    <a:pt x="826" y="413"/>
                    <a:pt x="894" y="436"/>
                  </a:cubicBezTo>
                  <a:cubicBezTo>
                    <a:pt x="917" y="459"/>
                    <a:pt x="963" y="459"/>
                    <a:pt x="986" y="482"/>
                  </a:cubicBezTo>
                  <a:lnTo>
                    <a:pt x="1009" y="482"/>
                  </a:lnTo>
                  <a:cubicBezTo>
                    <a:pt x="1009" y="482"/>
                    <a:pt x="1032" y="505"/>
                    <a:pt x="1055" y="505"/>
                  </a:cubicBezTo>
                  <a:cubicBezTo>
                    <a:pt x="1215" y="573"/>
                    <a:pt x="1376" y="642"/>
                    <a:pt x="1559" y="688"/>
                  </a:cubicBezTo>
                  <a:cubicBezTo>
                    <a:pt x="1605" y="711"/>
                    <a:pt x="1651" y="711"/>
                    <a:pt x="1673" y="734"/>
                  </a:cubicBezTo>
                  <a:cubicBezTo>
                    <a:pt x="1765" y="757"/>
                    <a:pt x="1811" y="780"/>
                    <a:pt x="1857" y="802"/>
                  </a:cubicBezTo>
                  <a:cubicBezTo>
                    <a:pt x="1857" y="791"/>
                    <a:pt x="1891" y="791"/>
                    <a:pt x="1923" y="791"/>
                  </a:cubicBezTo>
                  <a:cubicBezTo>
                    <a:pt x="1954" y="791"/>
                    <a:pt x="1983" y="791"/>
                    <a:pt x="1971" y="780"/>
                  </a:cubicBezTo>
                  <a:lnTo>
                    <a:pt x="1971" y="780"/>
                  </a:lnTo>
                  <a:cubicBezTo>
                    <a:pt x="2017" y="802"/>
                    <a:pt x="2063" y="802"/>
                    <a:pt x="2063" y="802"/>
                  </a:cubicBezTo>
                  <a:cubicBezTo>
                    <a:pt x="2086" y="780"/>
                    <a:pt x="2109" y="780"/>
                    <a:pt x="2223" y="780"/>
                  </a:cubicBezTo>
                  <a:cubicBezTo>
                    <a:pt x="2246" y="780"/>
                    <a:pt x="2315" y="802"/>
                    <a:pt x="2315" y="802"/>
                  </a:cubicBezTo>
                  <a:cubicBezTo>
                    <a:pt x="2338" y="802"/>
                    <a:pt x="2269" y="780"/>
                    <a:pt x="2292" y="780"/>
                  </a:cubicBezTo>
                  <a:cubicBezTo>
                    <a:pt x="2017" y="734"/>
                    <a:pt x="1765" y="642"/>
                    <a:pt x="1490" y="528"/>
                  </a:cubicBezTo>
                  <a:cubicBezTo>
                    <a:pt x="1398" y="505"/>
                    <a:pt x="780" y="207"/>
                    <a:pt x="620" y="138"/>
                  </a:cubicBezTo>
                  <a:cubicBezTo>
                    <a:pt x="528" y="92"/>
                    <a:pt x="413" y="46"/>
                    <a:pt x="322" y="23"/>
                  </a:cubicBezTo>
                  <a:cubicBezTo>
                    <a:pt x="299" y="23"/>
                    <a:pt x="253" y="23"/>
                    <a:pt x="207" y="1"/>
                  </a:cubicBezTo>
                  <a:lnTo>
                    <a:pt x="207" y="1"/>
                  </a:lnTo>
                  <a:lnTo>
                    <a:pt x="253" y="23"/>
                  </a:lnTo>
                  <a:cubicBezTo>
                    <a:pt x="230" y="23"/>
                    <a:pt x="184" y="1"/>
                    <a:pt x="161" y="1"/>
                  </a:cubicBezTo>
                  <a:close/>
                </a:path>
              </a:pathLst>
            </a:custGeom>
            <a:solidFill>
              <a:srgbClr val="2020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8" name="Google Shape;2748;p66"/>
            <p:cNvSpPr/>
            <p:nvPr/>
          </p:nvSpPr>
          <p:spPr>
            <a:xfrm>
              <a:off x="5459025" y="2895050"/>
              <a:ext cx="47925" cy="23750"/>
            </a:xfrm>
            <a:custGeom>
              <a:avLst/>
              <a:gdLst/>
              <a:ahLst/>
              <a:cxnLst/>
              <a:rect l="l" t="t" r="r" b="b"/>
              <a:pathLst>
                <a:path w="1917" h="950" extrusionOk="0">
                  <a:moveTo>
                    <a:pt x="184" y="10"/>
                  </a:moveTo>
                  <a:cubicBezTo>
                    <a:pt x="193" y="19"/>
                    <a:pt x="206" y="25"/>
                    <a:pt x="220" y="28"/>
                  </a:cubicBezTo>
                  <a:lnTo>
                    <a:pt x="220" y="28"/>
                  </a:lnTo>
                  <a:lnTo>
                    <a:pt x="184" y="10"/>
                  </a:lnTo>
                  <a:close/>
                  <a:moveTo>
                    <a:pt x="92" y="56"/>
                  </a:moveTo>
                  <a:cubicBezTo>
                    <a:pt x="92" y="56"/>
                    <a:pt x="114" y="63"/>
                    <a:pt x="129" y="69"/>
                  </a:cubicBezTo>
                  <a:lnTo>
                    <a:pt x="129" y="69"/>
                  </a:lnTo>
                  <a:cubicBezTo>
                    <a:pt x="115" y="56"/>
                    <a:pt x="111" y="56"/>
                    <a:pt x="92" y="56"/>
                  </a:cubicBezTo>
                  <a:close/>
                  <a:moveTo>
                    <a:pt x="131" y="70"/>
                  </a:moveTo>
                  <a:cubicBezTo>
                    <a:pt x="141" y="75"/>
                    <a:pt x="148" y="79"/>
                    <a:pt x="138" y="79"/>
                  </a:cubicBezTo>
                  <a:cubicBezTo>
                    <a:pt x="135" y="76"/>
                    <a:pt x="133" y="73"/>
                    <a:pt x="131" y="70"/>
                  </a:cubicBezTo>
                  <a:close/>
                  <a:moveTo>
                    <a:pt x="104" y="1"/>
                  </a:moveTo>
                  <a:cubicBezTo>
                    <a:pt x="94" y="1"/>
                    <a:pt x="122" y="17"/>
                    <a:pt x="138" y="33"/>
                  </a:cubicBezTo>
                  <a:cubicBezTo>
                    <a:pt x="138" y="53"/>
                    <a:pt x="121" y="56"/>
                    <a:pt x="131" y="70"/>
                  </a:cubicBezTo>
                  <a:lnTo>
                    <a:pt x="131" y="70"/>
                  </a:lnTo>
                  <a:cubicBezTo>
                    <a:pt x="130" y="70"/>
                    <a:pt x="129" y="70"/>
                    <a:pt x="129" y="69"/>
                  </a:cubicBezTo>
                  <a:lnTo>
                    <a:pt x="129" y="69"/>
                  </a:lnTo>
                  <a:cubicBezTo>
                    <a:pt x="131" y="72"/>
                    <a:pt x="134" y="75"/>
                    <a:pt x="138" y="79"/>
                  </a:cubicBezTo>
                  <a:cubicBezTo>
                    <a:pt x="132" y="79"/>
                    <a:pt x="125" y="77"/>
                    <a:pt x="119" y="74"/>
                  </a:cubicBezTo>
                  <a:lnTo>
                    <a:pt x="119" y="74"/>
                  </a:lnTo>
                  <a:cubicBezTo>
                    <a:pt x="103" y="64"/>
                    <a:pt x="83" y="56"/>
                    <a:pt x="69" y="56"/>
                  </a:cubicBezTo>
                  <a:cubicBezTo>
                    <a:pt x="69" y="56"/>
                    <a:pt x="69" y="56"/>
                    <a:pt x="69" y="56"/>
                  </a:cubicBezTo>
                  <a:lnTo>
                    <a:pt x="69" y="56"/>
                  </a:lnTo>
                  <a:cubicBezTo>
                    <a:pt x="69" y="56"/>
                    <a:pt x="78" y="64"/>
                    <a:pt x="90" y="71"/>
                  </a:cubicBezTo>
                  <a:lnTo>
                    <a:pt x="90" y="71"/>
                  </a:lnTo>
                  <a:cubicBezTo>
                    <a:pt x="67" y="65"/>
                    <a:pt x="49" y="62"/>
                    <a:pt x="41" y="62"/>
                  </a:cubicBezTo>
                  <a:cubicBezTo>
                    <a:pt x="29" y="62"/>
                    <a:pt x="35" y="67"/>
                    <a:pt x="69" y="79"/>
                  </a:cubicBezTo>
                  <a:cubicBezTo>
                    <a:pt x="47" y="79"/>
                    <a:pt x="24" y="56"/>
                    <a:pt x="1" y="56"/>
                  </a:cubicBezTo>
                  <a:cubicBezTo>
                    <a:pt x="1" y="56"/>
                    <a:pt x="1" y="56"/>
                    <a:pt x="1" y="56"/>
                  </a:cubicBezTo>
                  <a:lnTo>
                    <a:pt x="1" y="56"/>
                  </a:lnTo>
                  <a:cubicBezTo>
                    <a:pt x="1" y="79"/>
                    <a:pt x="24" y="79"/>
                    <a:pt x="24" y="79"/>
                  </a:cubicBezTo>
                  <a:cubicBezTo>
                    <a:pt x="47" y="102"/>
                    <a:pt x="69" y="125"/>
                    <a:pt x="69" y="125"/>
                  </a:cubicBezTo>
                  <a:cubicBezTo>
                    <a:pt x="207" y="171"/>
                    <a:pt x="321" y="239"/>
                    <a:pt x="436" y="308"/>
                  </a:cubicBezTo>
                  <a:cubicBezTo>
                    <a:pt x="436" y="285"/>
                    <a:pt x="436" y="285"/>
                    <a:pt x="436" y="285"/>
                  </a:cubicBezTo>
                  <a:cubicBezTo>
                    <a:pt x="459" y="308"/>
                    <a:pt x="482" y="331"/>
                    <a:pt x="528" y="331"/>
                  </a:cubicBezTo>
                  <a:cubicBezTo>
                    <a:pt x="551" y="354"/>
                    <a:pt x="573" y="377"/>
                    <a:pt x="596" y="377"/>
                  </a:cubicBezTo>
                  <a:cubicBezTo>
                    <a:pt x="642" y="400"/>
                    <a:pt x="665" y="423"/>
                    <a:pt x="734" y="445"/>
                  </a:cubicBezTo>
                  <a:cubicBezTo>
                    <a:pt x="757" y="468"/>
                    <a:pt x="780" y="468"/>
                    <a:pt x="803" y="491"/>
                  </a:cubicBezTo>
                  <a:lnTo>
                    <a:pt x="826" y="491"/>
                  </a:lnTo>
                  <a:cubicBezTo>
                    <a:pt x="826" y="514"/>
                    <a:pt x="848" y="514"/>
                    <a:pt x="848" y="514"/>
                  </a:cubicBezTo>
                  <a:cubicBezTo>
                    <a:pt x="986" y="583"/>
                    <a:pt x="1123" y="652"/>
                    <a:pt x="1284" y="720"/>
                  </a:cubicBezTo>
                  <a:cubicBezTo>
                    <a:pt x="1307" y="743"/>
                    <a:pt x="1352" y="743"/>
                    <a:pt x="1375" y="766"/>
                  </a:cubicBezTo>
                  <a:cubicBezTo>
                    <a:pt x="1421" y="789"/>
                    <a:pt x="1467" y="835"/>
                    <a:pt x="1513" y="858"/>
                  </a:cubicBezTo>
                  <a:cubicBezTo>
                    <a:pt x="1513" y="853"/>
                    <a:pt x="1518" y="851"/>
                    <a:pt x="1526" y="851"/>
                  </a:cubicBezTo>
                  <a:cubicBezTo>
                    <a:pt x="1548" y="851"/>
                    <a:pt x="1592" y="864"/>
                    <a:pt x="1614" y="864"/>
                  </a:cubicBezTo>
                  <a:cubicBezTo>
                    <a:pt x="1622" y="864"/>
                    <a:pt x="1627" y="863"/>
                    <a:pt x="1627" y="858"/>
                  </a:cubicBezTo>
                  <a:cubicBezTo>
                    <a:pt x="1650" y="858"/>
                    <a:pt x="1696" y="881"/>
                    <a:pt x="1696" y="881"/>
                  </a:cubicBezTo>
                  <a:cubicBezTo>
                    <a:pt x="1719" y="881"/>
                    <a:pt x="1742" y="881"/>
                    <a:pt x="1834" y="904"/>
                  </a:cubicBezTo>
                  <a:cubicBezTo>
                    <a:pt x="1857" y="904"/>
                    <a:pt x="1902" y="950"/>
                    <a:pt x="1902" y="950"/>
                  </a:cubicBezTo>
                  <a:cubicBezTo>
                    <a:pt x="1916" y="950"/>
                    <a:pt x="1905" y="933"/>
                    <a:pt x="1899" y="925"/>
                  </a:cubicBezTo>
                  <a:lnTo>
                    <a:pt x="1899" y="925"/>
                  </a:lnTo>
                  <a:cubicBezTo>
                    <a:pt x="1900" y="925"/>
                    <a:pt x="1901" y="926"/>
                    <a:pt x="1902" y="927"/>
                  </a:cubicBezTo>
                  <a:cubicBezTo>
                    <a:pt x="1898" y="922"/>
                    <a:pt x="1896" y="920"/>
                    <a:pt x="1896" y="920"/>
                  </a:cubicBezTo>
                  <a:lnTo>
                    <a:pt x="1896" y="920"/>
                  </a:lnTo>
                  <a:cubicBezTo>
                    <a:pt x="1896" y="920"/>
                    <a:pt x="1897" y="922"/>
                    <a:pt x="1899" y="925"/>
                  </a:cubicBezTo>
                  <a:lnTo>
                    <a:pt x="1899" y="925"/>
                  </a:lnTo>
                  <a:cubicBezTo>
                    <a:pt x="1671" y="788"/>
                    <a:pt x="1466" y="674"/>
                    <a:pt x="1238" y="560"/>
                  </a:cubicBezTo>
                  <a:cubicBezTo>
                    <a:pt x="1009" y="423"/>
                    <a:pt x="665" y="239"/>
                    <a:pt x="528" y="148"/>
                  </a:cubicBezTo>
                  <a:lnTo>
                    <a:pt x="505" y="148"/>
                  </a:lnTo>
                  <a:cubicBezTo>
                    <a:pt x="436" y="102"/>
                    <a:pt x="344" y="56"/>
                    <a:pt x="276" y="33"/>
                  </a:cubicBezTo>
                  <a:cubicBezTo>
                    <a:pt x="262" y="33"/>
                    <a:pt x="240" y="33"/>
                    <a:pt x="220" y="28"/>
                  </a:cubicBezTo>
                  <a:lnTo>
                    <a:pt x="220" y="28"/>
                  </a:lnTo>
                  <a:lnTo>
                    <a:pt x="230" y="33"/>
                  </a:lnTo>
                  <a:cubicBezTo>
                    <a:pt x="184" y="33"/>
                    <a:pt x="161" y="10"/>
                    <a:pt x="138" y="10"/>
                  </a:cubicBezTo>
                  <a:cubicBezTo>
                    <a:pt x="118" y="3"/>
                    <a:pt x="108" y="1"/>
                    <a:pt x="104" y="1"/>
                  </a:cubicBezTo>
                  <a:close/>
                </a:path>
              </a:pathLst>
            </a:custGeom>
            <a:solidFill>
              <a:srgbClr val="2020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9" name="Google Shape;2749;p66"/>
            <p:cNvSpPr/>
            <p:nvPr/>
          </p:nvSpPr>
          <p:spPr>
            <a:xfrm>
              <a:off x="5333025" y="2902500"/>
              <a:ext cx="30375" cy="16300"/>
            </a:xfrm>
            <a:custGeom>
              <a:avLst/>
              <a:gdLst/>
              <a:ahLst/>
              <a:cxnLst/>
              <a:rect l="l" t="t" r="r" b="b"/>
              <a:pathLst>
                <a:path w="1215" h="652" extrusionOk="0">
                  <a:moveTo>
                    <a:pt x="0" y="33"/>
                  </a:moveTo>
                  <a:lnTo>
                    <a:pt x="0" y="33"/>
                  </a:lnTo>
                  <a:cubicBezTo>
                    <a:pt x="0" y="33"/>
                    <a:pt x="0" y="33"/>
                    <a:pt x="0" y="33"/>
                  </a:cubicBezTo>
                  <a:close/>
                  <a:moveTo>
                    <a:pt x="0" y="33"/>
                  </a:moveTo>
                  <a:lnTo>
                    <a:pt x="0" y="33"/>
                  </a:lnTo>
                  <a:cubicBezTo>
                    <a:pt x="0" y="33"/>
                    <a:pt x="0" y="33"/>
                    <a:pt x="0" y="33"/>
                  </a:cubicBezTo>
                  <a:close/>
                  <a:moveTo>
                    <a:pt x="0" y="33"/>
                  </a:moveTo>
                  <a:lnTo>
                    <a:pt x="0" y="33"/>
                  </a:lnTo>
                  <a:cubicBezTo>
                    <a:pt x="0" y="33"/>
                    <a:pt x="0" y="33"/>
                    <a:pt x="0" y="33"/>
                  </a:cubicBezTo>
                  <a:close/>
                  <a:moveTo>
                    <a:pt x="92" y="46"/>
                  </a:moveTo>
                  <a:cubicBezTo>
                    <a:pt x="99" y="51"/>
                    <a:pt x="102" y="56"/>
                    <a:pt x="92" y="56"/>
                  </a:cubicBezTo>
                  <a:cubicBezTo>
                    <a:pt x="92" y="52"/>
                    <a:pt x="92" y="49"/>
                    <a:pt x="92" y="46"/>
                  </a:cubicBezTo>
                  <a:close/>
                  <a:moveTo>
                    <a:pt x="76" y="70"/>
                  </a:moveTo>
                  <a:lnTo>
                    <a:pt x="76" y="70"/>
                  </a:lnTo>
                  <a:cubicBezTo>
                    <a:pt x="85" y="75"/>
                    <a:pt x="92" y="79"/>
                    <a:pt x="92" y="79"/>
                  </a:cubicBezTo>
                  <a:cubicBezTo>
                    <a:pt x="85" y="79"/>
                    <a:pt x="80" y="75"/>
                    <a:pt x="76" y="70"/>
                  </a:cubicBezTo>
                  <a:close/>
                  <a:moveTo>
                    <a:pt x="90" y="1"/>
                  </a:moveTo>
                  <a:cubicBezTo>
                    <a:pt x="80" y="1"/>
                    <a:pt x="92" y="17"/>
                    <a:pt x="92" y="33"/>
                  </a:cubicBezTo>
                  <a:cubicBezTo>
                    <a:pt x="92" y="33"/>
                    <a:pt x="92" y="33"/>
                    <a:pt x="92" y="46"/>
                  </a:cubicBezTo>
                  <a:lnTo>
                    <a:pt x="92" y="46"/>
                  </a:lnTo>
                  <a:cubicBezTo>
                    <a:pt x="83" y="40"/>
                    <a:pt x="69" y="33"/>
                    <a:pt x="69" y="33"/>
                  </a:cubicBezTo>
                  <a:lnTo>
                    <a:pt x="69" y="33"/>
                  </a:lnTo>
                  <a:lnTo>
                    <a:pt x="92" y="56"/>
                  </a:lnTo>
                  <a:cubicBezTo>
                    <a:pt x="69" y="56"/>
                    <a:pt x="69" y="56"/>
                    <a:pt x="46" y="33"/>
                  </a:cubicBezTo>
                  <a:lnTo>
                    <a:pt x="46" y="33"/>
                  </a:lnTo>
                  <a:cubicBezTo>
                    <a:pt x="46" y="38"/>
                    <a:pt x="48" y="43"/>
                    <a:pt x="52" y="48"/>
                  </a:cubicBezTo>
                  <a:lnTo>
                    <a:pt x="52" y="48"/>
                  </a:lnTo>
                  <a:cubicBezTo>
                    <a:pt x="37" y="42"/>
                    <a:pt x="27" y="39"/>
                    <a:pt x="20" y="39"/>
                  </a:cubicBezTo>
                  <a:cubicBezTo>
                    <a:pt x="12" y="39"/>
                    <a:pt x="12" y="44"/>
                    <a:pt x="23" y="56"/>
                  </a:cubicBezTo>
                  <a:cubicBezTo>
                    <a:pt x="23" y="56"/>
                    <a:pt x="0" y="56"/>
                    <a:pt x="0" y="33"/>
                  </a:cubicBezTo>
                  <a:lnTo>
                    <a:pt x="0" y="56"/>
                  </a:lnTo>
                  <a:cubicBezTo>
                    <a:pt x="23" y="79"/>
                    <a:pt x="23" y="102"/>
                    <a:pt x="46" y="102"/>
                  </a:cubicBezTo>
                  <a:cubicBezTo>
                    <a:pt x="115" y="147"/>
                    <a:pt x="184" y="193"/>
                    <a:pt x="252" y="262"/>
                  </a:cubicBezTo>
                  <a:cubicBezTo>
                    <a:pt x="252" y="239"/>
                    <a:pt x="252" y="239"/>
                    <a:pt x="252" y="239"/>
                  </a:cubicBezTo>
                  <a:cubicBezTo>
                    <a:pt x="275" y="262"/>
                    <a:pt x="275" y="285"/>
                    <a:pt x="298" y="285"/>
                  </a:cubicBezTo>
                  <a:cubicBezTo>
                    <a:pt x="321" y="285"/>
                    <a:pt x="321" y="308"/>
                    <a:pt x="344" y="308"/>
                  </a:cubicBezTo>
                  <a:cubicBezTo>
                    <a:pt x="367" y="331"/>
                    <a:pt x="390" y="354"/>
                    <a:pt x="436" y="377"/>
                  </a:cubicBezTo>
                  <a:cubicBezTo>
                    <a:pt x="436" y="377"/>
                    <a:pt x="436" y="354"/>
                    <a:pt x="436" y="354"/>
                  </a:cubicBezTo>
                  <a:cubicBezTo>
                    <a:pt x="436" y="377"/>
                    <a:pt x="458" y="377"/>
                    <a:pt x="481" y="399"/>
                  </a:cubicBezTo>
                  <a:lnTo>
                    <a:pt x="504" y="399"/>
                  </a:lnTo>
                  <a:cubicBezTo>
                    <a:pt x="596" y="445"/>
                    <a:pt x="688" y="491"/>
                    <a:pt x="779" y="537"/>
                  </a:cubicBezTo>
                  <a:cubicBezTo>
                    <a:pt x="802" y="537"/>
                    <a:pt x="825" y="560"/>
                    <a:pt x="848" y="560"/>
                  </a:cubicBezTo>
                  <a:cubicBezTo>
                    <a:pt x="871" y="583"/>
                    <a:pt x="917" y="606"/>
                    <a:pt x="940" y="629"/>
                  </a:cubicBezTo>
                  <a:cubicBezTo>
                    <a:pt x="940" y="617"/>
                    <a:pt x="957" y="617"/>
                    <a:pt x="974" y="617"/>
                  </a:cubicBezTo>
                  <a:cubicBezTo>
                    <a:pt x="991" y="617"/>
                    <a:pt x="1008" y="617"/>
                    <a:pt x="1008" y="606"/>
                  </a:cubicBezTo>
                  <a:cubicBezTo>
                    <a:pt x="1031" y="606"/>
                    <a:pt x="1054" y="629"/>
                    <a:pt x="1054" y="629"/>
                  </a:cubicBezTo>
                  <a:cubicBezTo>
                    <a:pt x="1066" y="617"/>
                    <a:pt x="1077" y="611"/>
                    <a:pt x="1091" y="611"/>
                  </a:cubicBezTo>
                  <a:cubicBezTo>
                    <a:pt x="1106" y="611"/>
                    <a:pt x="1123" y="617"/>
                    <a:pt x="1146" y="629"/>
                  </a:cubicBezTo>
                  <a:cubicBezTo>
                    <a:pt x="1169" y="629"/>
                    <a:pt x="1192" y="652"/>
                    <a:pt x="1215" y="652"/>
                  </a:cubicBezTo>
                  <a:cubicBezTo>
                    <a:pt x="1215" y="652"/>
                    <a:pt x="1192" y="629"/>
                    <a:pt x="1192" y="629"/>
                  </a:cubicBezTo>
                  <a:cubicBezTo>
                    <a:pt x="1054" y="537"/>
                    <a:pt x="940" y="468"/>
                    <a:pt x="802" y="399"/>
                  </a:cubicBezTo>
                  <a:cubicBezTo>
                    <a:pt x="733" y="377"/>
                    <a:pt x="436" y="170"/>
                    <a:pt x="344" y="102"/>
                  </a:cubicBezTo>
                  <a:cubicBezTo>
                    <a:pt x="298" y="79"/>
                    <a:pt x="252" y="56"/>
                    <a:pt x="206" y="33"/>
                  </a:cubicBezTo>
                  <a:cubicBezTo>
                    <a:pt x="184" y="10"/>
                    <a:pt x="161" y="10"/>
                    <a:pt x="138" y="10"/>
                  </a:cubicBezTo>
                  <a:lnTo>
                    <a:pt x="161" y="33"/>
                  </a:lnTo>
                  <a:cubicBezTo>
                    <a:pt x="138" y="10"/>
                    <a:pt x="115" y="10"/>
                    <a:pt x="115" y="10"/>
                  </a:cubicBezTo>
                  <a:cubicBezTo>
                    <a:pt x="101" y="3"/>
                    <a:pt x="94" y="1"/>
                    <a:pt x="90" y="1"/>
                  </a:cubicBezTo>
                  <a:close/>
                </a:path>
              </a:pathLst>
            </a:custGeom>
            <a:solidFill>
              <a:srgbClr val="2020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0" name="Google Shape;2750;p66"/>
            <p:cNvSpPr/>
            <p:nvPr/>
          </p:nvSpPr>
          <p:spPr>
            <a:xfrm>
              <a:off x="5788950" y="2824275"/>
              <a:ext cx="63025" cy="26375"/>
            </a:xfrm>
            <a:custGeom>
              <a:avLst/>
              <a:gdLst/>
              <a:ahLst/>
              <a:cxnLst/>
              <a:rect l="l" t="t" r="r" b="b"/>
              <a:pathLst>
                <a:path w="2521" h="1055" extrusionOk="0">
                  <a:moveTo>
                    <a:pt x="1" y="0"/>
                  </a:moveTo>
                  <a:lnTo>
                    <a:pt x="1" y="23"/>
                  </a:lnTo>
                  <a:cubicBezTo>
                    <a:pt x="1" y="23"/>
                    <a:pt x="24" y="46"/>
                    <a:pt x="24" y="46"/>
                  </a:cubicBezTo>
                  <a:lnTo>
                    <a:pt x="1" y="0"/>
                  </a:lnTo>
                  <a:lnTo>
                    <a:pt x="1" y="0"/>
                  </a:lnTo>
                  <a:cubicBezTo>
                    <a:pt x="1" y="0"/>
                    <a:pt x="1" y="0"/>
                    <a:pt x="1" y="0"/>
                  </a:cubicBezTo>
                  <a:close/>
                  <a:moveTo>
                    <a:pt x="115" y="46"/>
                  </a:moveTo>
                  <a:lnTo>
                    <a:pt x="115" y="46"/>
                  </a:lnTo>
                  <a:cubicBezTo>
                    <a:pt x="104" y="46"/>
                    <a:pt x="121" y="63"/>
                    <a:pt x="138" y="77"/>
                  </a:cubicBezTo>
                  <a:lnTo>
                    <a:pt x="138" y="77"/>
                  </a:lnTo>
                  <a:cubicBezTo>
                    <a:pt x="132" y="69"/>
                    <a:pt x="127" y="57"/>
                    <a:pt x="115" y="46"/>
                  </a:cubicBezTo>
                  <a:close/>
                  <a:moveTo>
                    <a:pt x="1" y="0"/>
                  </a:moveTo>
                  <a:lnTo>
                    <a:pt x="1" y="0"/>
                  </a:lnTo>
                  <a:cubicBezTo>
                    <a:pt x="1" y="1"/>
                    <a:pt x="24" y="23"/>
                    <a:pt x="24" y="46"/>
                  </a:cubicBezTo>
                  <a:lnTo>
                    <a:pt x="24" y="46"/>
                  </a:lnTo>
                  <a:cubicBezTo>
                    <a:pt x="24" y="46"/>
                    <a:pt x="24" y="46"/>
                    <a:pt x="24" y="46"/>
                  </a:cubicBezTo>
                  <a:cubicBezTo>
                    <a:pt x="46" y="69"/>
                    <a:pt x="69" y="115"/>
                    <a:pt x="69" y="115"/>
                  </a:cubicBezTo>
                  <a:cubicBezTo>
                    <a:pt x="207" y="252"/>
                    <a:pt x="344" y="344"/>
                    <a:pt x="505" y="435"/>
                  </a:cubicBezTo>
                  <a:cubicBezTo>
                    <a:pt x="550" y="458"/>
                    <a:pt x="573" y="481"/>
                    <a:pt x="619" y="504"/>
                  </a:cubicBezTo>
                  <a:lnTo>
                    <a:pt x="619" y="481"/>
                  </a:lnTo>
                  <a:cubicBezTo>
                    <a:pt x="642" y="504"/>
                    <a:pt x="688" y="527"/>
                    <a:pt x="711" y="550"/>
                  </a:cubicBezTo>
                  <a:cubicBezTo>
                    <a:pt x="780" y="573"/>
                    <a:pt x="848" y="619"/>
                    <a:pt x="894" y="642"/>
                  </a:cubicBezTo>
                  <a:cubicBezTo>
                    <a:pt x="940" y="642"/>
                    <a:pt x="963" y="665"/>
                    <a:pt x="1009" y="687"/>
                  </a:cubicBezTo>
                  <a:lnTo>
                    <a:pt x="1032" y="687"/>
                  </a:lnTo>
                  <a:cubicBezTo>
                    <a:pt x="1032" y="687"/>
                    <a:pt x="1055" y="687"/>
                    <a:pt x="1077" y="710"/>
                  </a:cubicBezTo>
                  <a:cubicBezTo>
                    <a:pt x="1261" y="779"/>
                    <a:pt x="1444" y="825"/>
                    <a:pt x="1650" y="894"/>
                  </a:cubicBezTo>
                  <a:cubicBezTo>
                    <a:pt x="1696" y="894"/>
                    <a:pt x="1742" y="894"/>
                    <a:pt x="1788" y="917"/>
                  </a:cubicBezTo>
                  <a:cubicBezTo>
                    <a:pt x="1856" y="940"/>
                    <a:pt x="1925" y="962"/>
                    <a:pt x="1994" y="985"/>
                  </a:cubicBezTo>
                  <a:cubicBezTo>
                    <a:pt x="1989" y="980"/>
                    <a:pt x="1993" y="978"/>
                    <a:pt x="2002" y="978"/>
                  </a:cubicBezTo>
                  <a:cubicBezTo>
                    <a:pt x="2019" y="978"/>
                    <a:pt x="2052" y="984"/>
                    <a:pt x="2077" y="984"/>
                  </a:cubicBezTo>
                  <a:cubicBezTo>
                    <a:pt x="2100" y="984"/>
                    <a:pt x="2117" y="979"/>
                    <a:pt x="2108" y="962"/>
                  </a:cubicBezTo>
                  <a:lnTo>
                    <a:pt x="2108" y="962"/>
                  </a:lnTo>
                  <a:cubicBezTo>
                    <a:pt x="2154" y="985"/>
                    <a:pt x="2200" y="1008"/>
                    <a:pt x="2223" y="1008"/>
                  </a:cubicBezTo>
                  <a:cubicBezTo>
                    <a:pt x="2223" y="997"/>
                    <a:pt x="2234" y="991"/>
                    <a:pt x="2260" y="991"/>
                  </a:cubicBezTo>
                  <a:cubicBezTo>
                    <a:pt x="2286" y="991"/>
                    <a:pt x="2326" y="997"/>
                    <a:pt x="2383" y="1008"/>
                  </a:cubicBezTo>
                  <a:cubicBezTo>
                    <a:pt x="2406" y="1008"/>
                    <a:pt x="2475" y="1031"/>
                    <a:pt x="2498" y="1054"/>
                  </a:cubicBezTo>
                  <a:cubicBezTo>
                    <a:pt x="2521" y="1054"/>
                    <a:pt x="2452" y="1008"/>
                    <a:pt x="2475" y="1008"/>
                  </a:cubicBezTo>
                  <a:cubicBezTo>
                    <a:pt x="2154" y="917"/>
                    <a:pt x="1856" y="825"/>
                    <a:pt x="1559" y="710"/>
                  </a:cubicBezTo>
                  <a:cubicBezTo>
                    <a:pt x="1513" y="687"/>
                    <a:pt x="1307" y="619"/>
                    <a:pt x="1100" y="550"/>
                  </a:cubicBezTo>
                  <a:cubicBezTo>
                    <a:pt x="894" y="458"/>
                    <a:pt x="688" y="344"/>
                    <a:pt x="596" y="298"/>
                  </a:cubicBezTo>
                  <a:cubicBezTo>
                    <a:pt x="528" y="252"/>
                    <a:pt x="482" y="206"/>
                    <a:pt x="321" y="115"/>
                  </a:cubicBezTo>
                  <a:cubicBezTo>
                    <a:pt x="298" y="115"/>
                    <a:pt x="253" y="92"/>
                    <a:pt x="230" y="69"/>
                  </a:cubicBezTo>
                  <a:lnTo>
                    <a:pt x="230" y="69"/>
                  </a:lnTo>
                  <a:lnTo>
                    <a:pt x="253" y="92"/>
                  </a:lnTo>
                  <a:cubicBezTo>
                    <a:pt x="230" y="69"/>
                    <a:pt x="184" y="46"/>
                    <a:pt x="184" y="46"/>
                  </a:cubicBezTo>
                  <a:cubicBezTo>
                    <a:pt x="158" y="28"/>
                    <a:pt x="145" y="21"/>
                    <a:pt x="140" y="21"/>
                  </a:cubicBezTo>
                  <a:lnTo>
                    <a:pt x="140" y="21"/>
                  </a:lnTo>
                  <a:cubicBezTo>
                    <a:pt x="133" y="21"/>
                    <a:pt x="147" y="41"/>
                    <a:pt x="161" y="69"/>
                  </a:cubicBezTo>
                  <a:cubicBezTo>
                    <a:pt x="161" y="80"/>
                    <a:pt x="155" y="80"/>
                    <a:pt x="152" y="80"/>
                  </a:cubicBezTo>
                  <a:cubicBezTo>
                    <a:pt x="150" y="80"/>
                    <a:pt x="150" y="80"/>
                    <a:pt x="161" y="92"/>
                  </a:cubicBezTo>
                  <a:cubicBezTo>
                    <a:pt x="156" y="89"/>
                    <a:pt x="151" y="87"/>
                    <a:pt x="147" y="85"/>
                  </a:cubicBezTo>
                  <a:lnTo>
                    <a:pt x="147" y="85"/>
                  </a:lnTo>
                  <a:cubicBezTo>
                    <a:pt x="151" y="87"/>
                    <a:pt x="153" y="90"/>
                    <a:pt x="156" y="91"/>
                  </a:cubicBezTo>
                  <a:lnTo>
                    <a:pt x="156" y="91"/>
                  </a:lnTo>
                  <a:cubicBezTo>
                    <a:pt x="150" y="90"/>
                    <a:pt x="145" y="87"/>
                    <a:pt x="141" y="82"/>
                  </a:cubicBezTo>
                  <a:lnTo>
                    <a:pt x="141" y="82"/>
                  </a:lnTo>
                  <a:cubicBezTo>
                    <a:pt x="143" y="83"/>
                    <a:pt x="145" y="84"/>
                    <a:pt x="147" y="85"/>
                  </a:cubicBezTo>
                  <a:lnTo>
                    <a:pt x="147" y="85"/>
                  </a:lnTo>
                  <a:cubicBezTo>
                    <a:pt x="144" y="83"/>
                    <a:pt x="141" y="80"/>
                    <a:pt x="138" y="77"/>
                  </a:cubicBezTo>
                  <a:lnTo>
                    <a:pt x="138" y="77"/>
                  </a:lnTo>
                  <a:cubicBezTo>
                    <a:pt x="139" y="79"/>
                    <a:pt x="140" y="81"/>
                    <a:pt x="141" y="82"/>
                  </a:cubicBezTo>
                  <a:lnTo>
                    <a:pt x="141" y="82"/>
                  </a:lnTo>
                  <a:cubicBezTo>
                    <a:pt x="115" y="68"/>
                    <a:pt x="111" y="65"/>
                    <a:pt x="92" y="46"/>
                  </a:cubicBezTo>
                  <a:lnTo>
                    <a:pt x="92" y="46"/>
                  </a:lnTo>
                  <a:cubicBezTo>
                    <a:pt x="92" y="69"/>
                    <a:pt x="161" y="115"/>
                    <a:pt x="161" y="115"/>
                  </a:cubicBezTo>
                  <a:cubicBezTo>
                    <a:pt x="141" y="115"/>
                    <a:pt x="105" y="64"/>
                    <a:pt x="95" y="64"/>
                  </a:cubicBezTo>
                  <a:cubicBezTo>
                    <a:pt x="93" y="64"/>
                    <a:pt x="92" y="66"/>
                    <a:pt x="92" y="69"/>
                  </a:cubicBezTo>
                  <a:cubicBezTo>
                    <a:pt x="92" y="69"/>
                    <a:pt x="115" y="69"/>
                    <a:pt x="115" y="92"/>
                  </a:cubicBezTo>
                  <a:cubicBezTo>
                    <a:pt x="75" y="52"/>
                    <a:pt x="43" y="27"/>
                    <a:pt x="37" y="27"/>
                  </a:cubicBezTo>
                  <a:lnTo>
                    <a:pt x="37" y="27"/>
                  </a:lnTo>
                  <a:cubicBezTo>
                    <a:pt x="32" y="27"/>
                    <a:pt x="41" y="40"/>
                    <a:pt x="69" y="69"/>
                  </a:cubicBezTo>
                  <a:cubicBezTo>
                    <a:pt x="46" y="46"/>
                    <a:pt x="24" y="23"/>
                    <a:pt x="1" y="0"/>
                  </a:cubicBezTo>
                  <a:close/>
                </a:path>
              </a:pathLst>
            </a:custGeom>
            <a:solidFill>
              <a:srgbClr val="2020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1" name="Google Shape;2751;p66"/>
            <p:cNvSpPr/>
            <p:nvPr/>
          </p:nvSpPr>
          <p:spPr>
            <a:xfrm>
              <a:off x="5825050" y="2820025"/>
              <a:ext cx="40675" cy="16300"/>
            </a:xfrm>
            <a:custGeom>
              <a:avLst/>
              <a:gdLst/>
              <a:ahLst/>
              <a:cxnLst/>
              <a:rect l="l" t="t" r="r" b="b"/>
              <a:pathLst>
                <a:path w="1627" h="652" extrusionOk="0">
                  <a:moveTo>
                    <a:pt x="92" y="33"/>
                  </a:moveTo>
                  <a:cubicBezTo>
                    <a:pt x="80" y="33"/>
                    <a:pt x="92" y="38"/>
                    <a:pt x="103" y="44"/>
                  </a:cubicBezTo>
                  <a:lnTo>
                    <a:pt x="103" y="44"/>
                  </a:lnTo>
                  <a:cubicBezTo>
                    <a:pt x="97" y="38"/>
                    <a:pt x="92" y="33"/>
                    <a:pt x="92" y="33"/>
                  </a:cubicBezTo>
                  <a:close/>
                  <a:moveTo>
                    <a:pt x="108" y="47"/>
                  </a:moveTo>
                  <a:lnTo>
                    <a:pt x="108" y="47"/>
                  </a:lnTo>
                  <a:cubicBezTo>
                    <a:pt x="118" y="52"/>
                    <a:pt x="124" y="56"/>
                    <a:pt x="115" y="56"/>
                  </a:cubicBezTo>
                  <a:cubicBezTo>
                    <a:pt x="111" y="52"/>
                    <a:pt x="109" y="49"/>
                    <a:pt x="108" y="47"/>
                  </a:cubicBezTo>
                  <a:close/>
                  <a:moveTo>
                    <a:pt x="98" y="0"/>
                  </a:moveTo>
                  <a:cubicBezTo>
                    <a:pt x="82" y="0"/>
                    <a:pt x="98" y="16"/>
                    <a:pt x="115" y="33"/>
                  </a:cubicBezTo>
                  <a:cubicBezTo>
                    <a:pt x="134" y="33"/>
                    <a:pt x="104" y="33"/>
                    <a:pt x="108" y="47"/>
                  </a:cubicBezTo>
                  <a:lnTo>
                    <a:pt x="108" y="47"/>
                  </a:lnTo>
                  <a:cubicBezTo>
                    <a:pt x="107" y="46"/>
                    <a:pt x="105" y="45"/>
                    <a:pt x="103" y="44"/>
                  </a:cubicBezTo>
                  <a:lnTo>
                    <a:pt x="103" y="44"/>
                  </a:lnTo>
                  <a:cubicBezTo>
                    <a:pt x="109" y="50"/>
                    <a:pt x="115" y="56"/>
                    <a:pt x="115" y="56"/>
                  </a:cubicBezTo>
                  <a:cubicBezTo>
                    <a:pt x="115" y="56"/>
                    <a:pt x="92" y="56"/>
                    <a:pt x="69" y="33"/>
                  </a:cubicBezTo>
                  <a:lnTo>
                    <a:pt x="69" y="33"/>
                  </a:lnTo>
                  <a:cubicBezTo>
                    <a:pt x="69" y="56"/>
                    <a:pt x="115" y="56"/>
                    <a:pt x="115" y="79"/>
                  </a:cubicBezTo>
                  <a:cubicBezTo>
                    <a:pt x="115" y="79"/>
                    <a:pt x="100" y="64"/>
                    <a:pt x="88" y="56"/>
                  </a:cubicBezTo>
                  <a:lnTo>
                    <a:pt x="92" y="56"/>
                  </a:lnTo>
                  <a:cubicBezTo>
                    <a:pt x="69" y="44"/>
                    <a:pt x="46" y="38"/>
                    <a:pt x="34" y="38"/>
                  </a:cubicBezTo>
                  <a:cubicBezTo>
                    <a:pt x="23" y="38"/>
                    <a:pt x="23" y="44"/>
                    <a:pt x="46" y="56"/>
                  </a:cubicBezTo>
                  <a:cubicBezTo>
                    <a:pt x="23" y="56"/>
                    <a:pt x="23" y="33"/>
                    <a:pt x="0" y="33"/>
                  </a:cubicBezTo>
                  <a:lnTo>
                    <a:pt x="0" y="56"/>
                  </a:lnTo>
                  <a:lnTo>
                    <a:pt x="23" y="56"/>
                  </a:lnTo>
                  <a:cubicBezTo>
                    <a:pt x="23" y="79"/>
                    <a:pt x="46" y="101"/>
                    <a:pt x="69" y="101"/>
                  </a:cubicBezTo>
                  <a:cubicBezTo>
                    <a:pt x="183" y="170"/>
                    <a:pt x="275" y="216"/>
                    <a:pt x="344" y="262"/>
                  </a:cubicBezTo>
                  <a:cubicBezTo>
                    <a:pt x="390" y="262"/>
                    <a:pt x="390" y="285"/>
                    <a:pt x="412" y="308"/>
                  </a:cubicBezTo>
                  <a:lnTo>
                    <a:pt x="435" y="285"/>
                  </a:lnTo>
                  <a:cubicBezTo>
                    <a:pt x="435" y="308"/>
                    <a:pt x="458" y="331"/>
                    <a:pt x="481" y="331"/>
                  </a:cubicBezTo>
                  <a:cubicBezTo>
                    <a:pt x="504" y="353"/>
                    <a:pt x="550" y="376"/>
                    <a:pt x="596" y="399"/>
                  </a:cubicBezTo>
                  <a:cubicBezTo>
                    <a:pt x="619" y="399"/>
                    <a:pt x="642" y="399"/>
                    <a:pt x="664" y="422"/>
                  </a:cubicBezTo>
                  <a:lnTo>
                    <a:pt x="687" y="422"/>
                  </a:lnTo>
                  <a:cubicBezTo>
                    <a:pt x="687" y="422"/>
                    <a:pt x="687" y="422"/>
                    <a:pt x="710" y="445"/>
                  </a:cubicBezTo>
                  <a:cubicBezTo>
                    <a:pt x="825" y="491"/>
                    <a:pt x="939" y="537"/>
                    <a:pt x="1077" y="583"/>
                  </a:cubicBezTo>
                  <a:lnTo>
                    <a:pt x="1169" y="583"/>
                  </a:lnTo>
                  <a:cubicBezTo>
                    <a:pt x="1214" y="605"/>
                    <a:pt x="1260" y="628"/>
                    <a:pt x="1283" y="651"/>
                  </a:cubicBezTo>
                  <a:cubicBezTo>
                    <a:pt x="1283" y="640"/>
                    <a:pt x="1306" y="640"/>
                    <a:pt x="1329" y="640"/>
                  </a:cubicBezTo>
                  <a:cubicBezTo>
                    <a:pt x="1352" y="640"/>
                    <a:pt x="1375" y="640"/>
                    <a:pt x="1375" y="628"/>
                  </a:cubicBezTo>
                  <a:lnTo>
                    <a:pt x="1443" y="628"/>
                  </a:lnTo>
                  <a:cubicBezTo>
                    <a:pt x="1443" y="628"/>
                    <a:pt x="1466" y="605"/>
                    <a:pt x="1535" y="605"/>
                  </a:cubicBezTo>
                  <a:cubicBezTo>
                    <a:pt x="1581" y="628"/>
                    <a:pt x="1604" y="628"/>
                    <a:pt x="1627" y="628"/>
                  </a:cubicBezTo>
                  <a:cubicBezTo>
                    <a:pt x="1627" y="628"/>
                    <a:pt x="1581" y="605"/>
                    <a:pt x="1604" y="605"/>
                  </a:cubicBezTo>
                  <a:cubicBezTo>
                    <a:pt x="1421" y="560"/>
                    <a:pt x="1237" y="491"/>
                    <a:pt x="1031" y="422"/>
                  </a:cubicBezTo>
                  <a:cubicBezTo>
                    <a:pt x="962" y="399"/>
                    <a:pt x="550" y="170"/>
                    <a:pt x="435" y="124"/>
                  </a:cubicBezTo>
                  <a:lnTo>
                    <a:pt x="435" y="101"/>
                  </a:lnTo>
                  <a:cubicBezTo>
                    <a:pt x="367" y="79"/>
                    <a:pt x="298" y="33"/>
                    <a:pt x="252" y="33"/>
                  </a:cubicBezTo>
                  <a:cubicBezTo>
                    <a:pt x="229" y="10"/>
                    <a:pt x="183" y="10"/>
                    <a:pt x="160" y="10"/>
                  </a:cubicBezTo>
                  <a:lnTo>
                    <a:pt x="183" y="33"/>
                  </a:lnTo>
                  <a:cubicBezTo>
                    <a:pt x="160" y="10"/>
                    <a:pt x="138" y="10"/>
                    <a:pt x="138" y="10"/>
                  </a:cubicBezTo>
                  <a:cubicBezTo>
                    <a:pt x="117" y="3"/>
                    <a:pt x="105" y="0"/>
                    <a:pt x="98" y="0"/>
                  </a:cubicBezTo>
                  <a:close/>
                </a:path>
              </a:pathLst>
            </a:custGeom>
            <a:solidFill>
              <a:srgbClr val="2020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2" name="Google Shape;2752;p66"/>
            <p:cNvSpPr/>
            <p:nvPr/>
          </p:nvSpPr>
          <p:spPr>
            <a:xfrm>
              <a:off x="5854250" y="2797925"/>
              <a:ext cx="41275" cy="16625"/>
            </a:xfrm>
            <a:custGeom>
              <a:avLst/>
              <a:gdLst/>
              <a:ahLst/>
              <a:cxnLst/>
              <a:rect l="l" t="t" r="r" b="b"/>
              <a:pathLst>
                <a:path w="1651" h="665" extrusionOk="0">
                  <a:moveTo>
                    <a:pt x="115" y="0"/>
                  </a:moveTo>
                  <a:cubicBezTo>
                    <a:pt x="46" y="0"/>
                    <a:pt x="92" y="0"/>
                    <a:pt x="92" y="23"/>
                  </a:cubicBezTo>
                  <a:cubicBezTo>
                    <a:pt x="115" y="46"/>
                    <a:pt x="92" y="46"/>
                    <a:pt x="115" y="46"/>
                  </a:cubicBezTo>
                  <a:lnTo>
                    <a:pt x="69" y="46"/>
                  </a:lnTo>
                  <a:cubicBezTo>
                    <a:pt x="69" y="46"/>
                    <a:pt x="115" y="46"/>
                    <a:pt x="115" y="69"/>
                  </a:cubicBezTo>
                  <a:cubicBezTo>
                    <a:pt x="92" y="46"/>
                    <a:pt x="69" y="46"/>
                    <a:pt x="69" y="46"/>
                  </a:cubicBezTo>
                  <a:lnTo>
                    <a:pt x="69" y="46"/>
                  </a:lnTo>
                  <a:cubicBezTo>
                    <a:pt x="69" y="46"/>
                    <a:pt x="115" y="69"/>
                    <a:pt x="115" y="69"/>
                  </a:cubicBezTo>
                  <a:cubicBezTo>
                    <a:pt x="100" y="69"/>
                    <a:pt x="85" y="59"/>
                    <a:pt x="76" y="59"/>
                  </a:cubicBezTo>
                  <a:cubicBezTo>
                    <a:pt x="74" y="59"/>
                    <a:pt x="72" y="60"/>
                    <a:pt x="70" y="62"/>
                  </a:cubicBezTo>
                  <a:lnTo>
                    <a:pt x="70" y="62"/>
                  </a:lnTo>
                  <a:cubicBezTo>
                    <a:pt x="48" y="55"/>
                    <a:pt x="33" y="52"/>
                    <a:pt x="26" y="52"/>
                  </a:cubicBezTo>
                  <a:cubicBezTo>
                    <a:pt x="18" y="52"/>
                    <a:pt x="23" y="58"/>
                    <a:pt x="46" y="69"/>
                  </a:cubicBezTo>
                  <a:lnTo>
                    <a:pt x="1" y="69"/>
                  </a:lnTo>
                  <a:lnTo>
                    <a:pt x="23" y="92"/>
                  </a:lnTo>
                  <a:cubicBezTo>
                    <a:pt x="23" y="92"/>
                    <a:pt x="46" y="115"/>
                    <a:pt x="69" y="115"/>
                  </a:cubicBezTo>
                  <a:cubicBezTo>
                    <a:pt x="207" y="161"/>
                    <a:pt x="298" y="184"/>
                    <a:pt x="367" y="229"/>
                  </a:cubicBezTo>
                  <a:cubicBezTo>
                    <a:pt x="367" y="229"/>
                    <a:pt x="367" y="206"/>
                    <a:pt x="367" y="206"/>
                  </a:cubicBezTo>
                  <a:cubicBezTo>
                    <a:pt x="413" y="229"/>
                    <a:pt x="413" y="229"/>
                    <a:pt x="436" y="252"/>
                  </a:cubicBezTo>
                  <a:lnTo>
                    <a:pt x="459" y="252"/>
                  </a:lnTo>
                  <a:cubicBezTo>
                    <a:pt x="459" y="252"/>
                    <a:pt x="482" y="252"/>
                    <a:pt x="505" y="275"/>
                  </a:cubicBezTo>
                  <a:cubicBezTo>
                    <a:pt x="550" y="275"/>
                    <a:pt x="573" y="298"/>
                    <a:pt x="619" y="321"/>
                  </a:cubicBezTo>
                  <a:lnTo>
                    <a:pt x="642" y="321"/>
                  </a:lnTo>
                  <a:cubicBezTo>
                    <a:pt x="642" y="321"/>
                    <a:pt x="665" y="321"/>
                    <a:pt x="688" y="344"/>
                  </a:cubicBezTo>
                  <a:lnTo>
                    <a:pt x="734" y="344"/>
                  </a:lnTo>
                  <a:cubicBezTo>
                    <a:pt x="848" y="390"/>
                    <a:pt x="963" y="436"/>
                    <a:pt x="1100" y="481"/>
                  </a:cubicBezTo>
                  <a:cubicBezTo>
                    <a:pt x="1123" y="504"/>
                    <a:pt x="1146" y="504"/>
                    <a:pt x="1169" y="527"/>
                  </a:cubicBezTo>
                  <a:cubicBezTo>
                    <a:pt x="1215" y="527"/>
                    <a:pt x="1261" y="573"/>
                    <a:pt x="1284" y="596"/>
                  </a:cubicBezTo>
                  <a:cubicBezTo>
                    <a:pt x="1295" y="584"/>
                    <a:pt x="1324" y="584"/>
                    <a:pt x="1347" y="584"/>
                  </a:cubicBezTo>
                  <a:cubicBezTo>
                    <a:pt x="1369" y="584"/>
                    <a:pt x="1387" y="584"/>
                    <a:pt x="1375" y="573"/>
                  </a:cubicBezTo>
                  <a:lnTo>
                    <a:pt x="1375" y="573"/>
                  </a:lnTo>
                  <a:cubicBezTo>
                    <a:pt x="1398" y="596"/>
                    <a:pt x="1444" y="619"/>
                    <a:pt x="1444" y="619"/>
                  </a:cubicBezTo>
                  <a:cubicBezTo>
                    <a:pt x="1455" y="607"/>
                    <a:pt x="1467" y="602"/>
                    <a:pt x="1484" y="602"/>
                  </a:cubicBezTo>
                  <a:cubicBezTo>
                    <a:pt x="1501" y="602"/>
                    <a:pt x="1524" y="607"/>
                    <a:pt x="1558" y="619"/>
                  </a:cubicBezTo>
                  <a:cubicBezTo>
                    <a:pt x="1581" y="642"/>
                    <a:pt x="1604" y="665"/>
                    <a:pt x="1627" y="665"/>
                  </a:cubicBezTo>
                  <a:cubicBezTo>
                    <a:pt x="1650" y="665"/>
                    <a:pt x="1604" y="642"/>
                    <a:pt x="1604" y="642"/>
                  </a:cubicBezTo>
                  <a:cubicBezTo>
                    <a:pt x="1444" y="527"/>
                    <a:pt x="1261" y="436"/>
                    <a:pt x="1077" y="321"/>
                  </a:cubicBezTo>
                  <a:cubicBezTo>
                    <a:pt x="1009" y="298"/>
                    <a:pt x="550" y="92"/>
                    <a:pt x="436" y="69"/>
                  </a:cubicBezTo>
                  <a:cubicBezTo>
                    <a:pt x="367" y="23"/>
                    <a:pt x="275" y="0"/>
                    <a:pt x="230" y="0"/>
                  </a:cubicBezTo>
                  <a:lnTo>
                    <a:pt x="138" y="0"/>
                  </a:lnTo>
                  <a:lnTo>
                    <a:pt x="146" y="4"/>
                  </a:lnTo>
                  <a:lnTo>
                    <a:pt x="146" y="4"/>
                  </a:lnTo>
                  <a:cubicBezTo>
                    <a:pt x="129" y="0"/>
                    <a:pt x="115" y="0"/>
                    <a:pt x="115" y="0"/>
                  </a:cubicBezTo>
                  <a:close/>
                </a:path>
              </a:pathLst>
            </a:custGeom>
            <a:solidFill>
              <a:srgbClr val="2020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53" name="Google Shape;2753;p66"/>
          <p:cNvGrpSpPr/>
          <p:nvPr/>
        </p:nvGrpSpPr>
        <p:grpSpPr>
          <a:xfrm>
            <a:off x="458875" y="1680241"/>
            <a:ext cx="508425" cy="489000"/>
            <a:chOff x="3034425" y="1221750"/>
            <a:chExt cx="508425" cy="489000"/>
          </a:xfrm>
        </p:grpSpPr>
        <p:sp>
          <p:nvSpPr>
            <p:cNvPr id="2754" name="Google Shape;2754;p66"/>
            <p:cNvSpPr/>
            <p:nvPr/>
          </p:nvSpPr>
          <p:spPr>
            <a:xfrm>
              <a:off x="3162325" y="1469475"/>
              <a:ext cx="85025" cy="21875"/>
            </a:xfrm>
            <a:custGeom>
              <a:avLst/>
              <a:gdLst/>
              <a:ahLst/>
              <a:cxnLst/>
              <a:rect l="l" t="t" r="r" b="b"/>
              <a:pathLst>
                <a:path w="3401" h="875" extrusionOk="0">
                  <a:moveTo>
                    <a:pt x="1" y="0"/>
                  </a:moveTo>
                  <a:cubicBezTo>
                    <a:pt x="1" y="0"/>
                    <a:pt x="843" y="260"/>
                    <a:pt x="1685" y="519"/>
                  </a:cubicBezTo>
                  <a:cubicBezTo>
                    <a:pt x="1879" y="551"/>
                    <a:pt x="2106" y="616"/>
                    <a:pt x="2300" y="680"/>
                  </a:cubicBezTo>
                  <a:cubicBezTo>
                    <a:pt x="2494" y="745"/>
                    <a:pt x="2688" y="778"/>
                    <a:pt x="2850" y="810"/>
                  </a:cubicBezTo>
                  <a:cubicBezTo>
                    <a:pt x="3174" y="842"/>
                    <a:pt x="3369" y="875"/>
                    <a:pt x="3369" y="875"/>
                  </a:cubicBezTo>
                  <a:lnTo>
                    <a:pt x="3401" y="842"/>
                  </a:lnTo>
                  <a:cubicBezTo>
                    <a:pt x="3401" y="842"/>
                    <a:pt x="3174" y="745"/>
                    <a:pt x="2883" y="648"/>
                  </a:cubicBezTo>
                  <a:cubicBezTo>
                    <a:pt x="2721" y="583"/>
                    <a:pt x="2527" y="519"/>
                    <a:pt x="2332" y="486"/>
                  </a:cubicBezTo>
                  <a:cubicBezTo>
                    <a:pt x="2138" y="454"/>
                    <a:pt x="1911" y="389"/>
                    <a:pt x="1717" y="357"/>
                  </a:cubicBezTo>
                  <a:cubicBezTo>
                    <a:pt x="843" y="162"/>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5" name="Google Shape;2755;p66"/>
            <p:cNvSpPr/>
            <p:nvPr/>
          </p:nvSpPr>
          <p:spPr>
            <a:xfrm>
              <a:off x="3206050" y="1400650"/>
              <a:ext cx="48600" cy="73700"/>
            </a:xfrm>
            <a:custGeom>
              <a:avLst/>
              <a:gdLst/>
              <a:ahLst/>
              <a:cxnLst/>
              <a:rect l="l" t="t" r="r" b="b"/>
              <a:pathLst>
                <a:path w="1944" h="2948" extrusionOk="0">
                  <a:moveTo>
                    <a:pt x="0" y="1"/>
                  </a:moveTo>
                  <a:cubicBezTo>
                    <a:pt x="1" y="1"/>
                    <a:pt x="454" y="778"/>
                    <a:pt x="907" y="1523"/>
                  </a:cubicBezTo>
                  <a:cubicBezTo>
                    <a:pt x="1037" y="1685"/>
                    <a:pt x="1134" y="1879"/>
                    <a:pt x="1231" y="2073"/>
                  </a:cubicBezTo>
                  <a:cubicBezTo>
                    <a:pt x="1360" y="2235"/>
                    <a:pt x="1490" y="2397"/>
                    <a:pt x="1587" y="2527"/>
                  </a:cubicBezTo>
                  <a:cubicBezTo>
                    <a:pt x="1781" y="2786"/>
                    <a:pt x="1943" y="2948"/>
                    <a:pt x="1943" y="2948"/>
                  </a:cubicBezTo>
                  <a:lnTo>
                    <a:pt x="1943" y="2915"/>
                  </a:lnTo>
                  <a:cubicBezTo>
                    <a:pt x="1943" y="2915"/>
                    <a:pt x="1879" y="2721"/>
                    <a:pt x="1717" y="2430"/>
                  </a:cubicBezTo>
                  <a:cubicBezTo>
                    <a:pt x="1620" y="2268"/>
                    <a:pt x="1522" y="2106"/>
                    <a:pt x="1425" y="1944"/>
                  </a:cubicBezTo>
                  <a:cubicBezTo>
                    <a:pt x="1296" y="1782"/>
                    <a:pt x="1166" y="1588"/>
                    <a:pt x="1037" y="1426"/>
                  </a:cubicBezTo>
                  <a:cubicBezTo>
                    <a:pt x="519" y="713"/>
                    <a:pt x="1"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6" name="Google Shape;2756;p66"/>
            <p:cNvSpPr/>
            <p:nvPr/>
          </p:nvSpPr>
          <p:spPr>
            <a:xfrm>
              <a:off x="3273250" y="1221750"/>
              <a:ext cx="6500" cy="258275"/>
            </a:xfrm>
            <a:custGeom>
              <a:avLst/>
              <a:gdLst/>
              <a:ahLst/>
              <a:cxnLst/>
              <a:rect l="l" t="t" r="r" b="b"/>
              <a:pathLst>
                <a:path w="260" h="10331" extrusionOk="0">
                  <a:moveTo>
                    <a:pt x="194" y="0"/>
                  </a:moveTo>
                  <a:cubicBezTo>
                    <a:pt x="194" y="0"/>
                    <a:pt x="130" y="2591"/>
                    <a:pt x="65" y="5149"/>
                  </a:cubicBezTo>
                  <a:cubicBezTo>
                    <a:pt x="33" y="6444"/>
                    <a:pt x="0" y="7740"/>
                    <a:pt x="33" y="8711"/>
                  </a:cubicBezTo>
                  <a:cubicBezTo>
                    <a:pt x="65" y="9683"/>
                    <a:pt x="97" y="10330"/>
                    <a:pt x="97" y="10330"/>
                  </a:cubicBezTo>
                  <a:cubicBezTo>
                    <a:pt x="97" y="10330"/>
                    <a:pt x="162" y="9683"/>
                    <a:pt x="194" y="8711"/>
                  </a:cubicBezTo>
                  <a:cubicBezTo>
                    <a:pt x="227" y="7740"/>
                    <a:pt x="259" y="6444"/>
                    <a:pt x="227" y="5149"/>
                  </a:cubicBezTo>
                  <a:lnTo>
                    <a:pt x="22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7" name="Google Shape;2757;p66"/>
            <p:cNvSpPr/>
            <p:nvPr/>
          </p:nvSpPr>
          <p:spPr>
            <a:xfrm>
              <a:off x="3292675" y="1390950"/>
              <a:ext cx="61550" cy="94750"/>
            </a:xfrm>
            <a:custGeom>
              <a:avLst/>
              <a:gdLst/>
              <a:ahLst/>
              <a:cxnLst/>
              <a:rect l="l" t="t" r="r" b="b"/>
              <a:pathLst>
                <a:path w="2462" h="3790" extrusionOk="0">
                  <a:moveTo>
                    <a:pt x="2429" y="0"/>
                  </a:moveTo>
                  <a:cubicBezTo>
                    <a:pt x="2429" y="0"/>
                    <a:pt x="1781" y="939"/>
                    <a:pt x="1166" y="1846"/>
                  </a:cubicBezTo>
                  <a:cubicBezTo>
                    <a:pt x="1004" y="2073"/>
                    <a:pt x="842" y="2299"/>
                    <a:pt x="680" y="2526"/>
                  </a:cubicBezTo>
                  <a:cubicBezTo>
                    <a:pt x="551" y="2753"/>
                    <a:pt x="421" y="2947"/>
                    <a:pt x="324" y="3141"/>
                  </a:cubicBezTo>
                  <a:cubicBezTo>
                    <a:pt x="97" y="3498"/>
                    <a:pt x="0" y="3757"/>
                    <a:pt x="0" y="3757"/>
                  </a:cubicBezTo>
                  <a:lnTo>
                    <a:pt x="0" y="3789"/>
                  </a:lnTo>
                  <a:cubicBezTo>
                    <a:pt x="0" y="3789"/>
                    <a:pt x="195" y="3562"/>
                    <a:pt x="454" y="3239"/>
                  </a:cubicBezTo>
                  <a:cubicBezTo>
                    <a:pt x="583" y="3044"/>
                    <a:pt x="713" y="2850"/>
                    <a:pt x="875" y="2656"/>
                  </a:cubicBezTo>
                  <a:cubicBezTo>
                    <a:pt x="1004" y="2429"/>
                    <a:pt x="1134" y="2170"/>
                    <a:pt x="1296" y="1943"/>
                  </a:cubicBezTo>
                  <a:cubicBezTo>
                    <a:pt x="1879" y="972"/>
                    <a:pt x="2461" y="33"/>
                    <a:pt x="2461" y="33"/>
                  </a:cubicBezTo>
                  <a:lnTo>
                    <a:pt x="242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8" name="Google Shape;2758;p66"/>
            <p:cNvSpPr/>
            <p:nvPr/>
          </p:nvSpPr>
          <p:spPr>
            <a:xfrm>
              <a:off x="3301575" y="1456525"/>
              <a:ext cx="84225" cy="36450"/>
            </a:xfrm>
            <a:custGeom>
              <a:avLst/>
              <a:gdLst/>
              <a:ahLst/>
              <a:cxnLst/>
              <a:rect l="l" t="t" r="r" b="b"/>
              <a:pathLst>
                <a:path w="3369" h="1458" extrusionOk="0">
                  <a:moveTo>
                    <a:pt x="3336" y="0"/>
                  </a:moveTo>
                  <a:cubicBezTo>
                    <a:pt x="3336" y="0"/>
                    <a:pt x="2494" y="324"/>
                    <a:pt x="1652" y="648"/>
                  </a:cubicBezTo>
                  <a:cubicBezTo>
                    <a:pt x="1458" y="745"/>
                    <a:pt x="1231" y="810"/>
                    <a:pt x="1037" y="907"/>
                  </a:cubicBezTo>
                  <a:cubicBezTo>
                    <a:pt x="842" y="972"/>
                    <a:pt x="648" y="1069"/>
                    <a:pt x="519" y="1134"/>
                  </a:cubicBezTo>
                  <a:cubicBezTo>
                    <a:pt x="195" y="1296"/>
                    <a:pt x="1" y="1425"/>
                    <a:pt x="1" y="1425"/>
                  </a:cubicBezTo>
                  <a:lnTo>
                    <a:pt x="33" y="1458"/>
                  </a:lnTo>
                  <a:cubicBezTo>
                    <a:pt x="33" y="1458"/>
                    <a:pt x="260" y="1393"/>
                    <a:pt x="583" y="1296"/>
                  </a:cubicBezTo>
                  <a:cubicBezTo>
                    <a:pt x="745" y="1231"/>
                    <a:pt x="907" y="1166"/>
                    <a:pt x="1102" y="1101"/>
                  </a:cubicBezTo>
                  <a:cubicBezTo>
                    <a:pt x="1296" y="1004"/>
                    <a:pt x="1523" y="907"/>
                    <a:pt x="1717" y="810"/>
                  </a:cubicBezTo>
                  <a:cubicBezTo>
                    <a:pt x="2526" y="421"/>
                    <a:pt x="3368" y="33"/>
                    <a:pt x="3368" y="33"/>
                  </a:cubicBezTo>
                  <a:lnTo>
                    <a:pt x="33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9" name="Google Shape;2759;p66"/>
            <p:cNvSpPr/>
            <p:nvPr/>
          </p:nvSpPr>
          <p:spPr>
            <a:xfrm>
              <a:off x="3304825" y="1497000"/>
              <a:ext cx="238025" cy="9750"/>
            </a:xfrm>
            <a:custGeom>
              <a:avLst/>
              <a:gdLst/>
              <a:ahLst/>
              <a:cxnLst/>
              <a:rect l="l" t="t" r="r" b="b"/>
              <a:pathLst>
                <a:path w="9521" h="390" extrusionOk="0">
                  <a:moveTo>
                    <a:pt x="9521" y="0"/>
                  </a:moveTo>
                  <a:cubicBezTo>
                    <a:pt x="9521" y="0"/>
                    <a:pt x="7124" y="65"/>
                    <a:pt x="4760" y="98"/>
                  </a:cubicBezTo>
                  <a:cubicBezTo>
                    <a:pt x="4145" y="130"/>
                    <a:pt x="3562" y="130"/>
                    <a:pt x="3012" y="130"/>
                  </a:cubicBezTo>
                  <a:cubicBezTo>
                    <a:pt x="2429" y="162"/>
                    <a:pt x="1911" y="195"/>
                    <a:pt x="1457" y="227"/>
                  </a:cubicBezTo>
                  <a:cubicBezTo>
                    <a:pt x="583" y="260"/>
                    <a:pt x="0" y="324"/>
                    <a:pt x="0" y="324"/>
                  </a:cubicBezTo>
                  <a:lnTo>
                    <a:pt x="0" y="357"/>
                  </a:lnTo>
                  <a:cubicBezTo>
                    <a:pt x="0" y="357"/>
                    <a:pt x="583" y="389"/>
                    <a:pt x="1490" y="389"/>
                  </a:cubicBezTo>
                  <a:cubicBezTo>
                    <a:pt x="1911" y="389"/>
                    <a:pt x="2461" y="357"/>
                    <a:pt x="3012" y="357"/>
                  </a:cubicBezTo>
                  <a:cubicBezTo>
                    <a:pt x="3562" y="324"/>
                    <a:pt x="4145" y="292"/>
                    <a:pt x="4760" y="260"/>
                  </a:cubicBezTo>
                  <a:lnTo>
                    <a:pt x="9521" y="33"/>
                  </a:lnTo>
                  <a:lnTo>
                    <a:pt x="952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0" name="Google Shape;2760;p66"/>
            <p:cNvSpPr/>
            <p:nvPr/>
          </p:nvSpPr>
          <p:spPr>
            <a:xfrm>
              <a:off x="3302375" y="1520475"/>
              <a:ext cx="78575" cy="57500"/>
            </a:xfrm>
            <a:custGeom>
              <a:avLst/>
              <a:gdLst/>
              <a:ahLst/>
              <a:cxnLst/>
              <a:rect l="l" t="t" r="r" b="b"/>
              <a:pathLst>
                <a:path w="3143" h="2300" extrusionOk="0">
                  <a:moveTo>
                    <a:pt x="1" y="1"/>
                  </a:moveTo>
                  <a:lnTo>
                    <a:pt x="1" y="33"/>
                  </a:lnTo>
                  <a:cubicBezTo>
                    <a:pt x="1" y="33"/>
                    <a:pt x="163" y="195"/>
                    <a:pt x="454" y="454"/>
                  </a:cubicBezTo>
                  <a:cubicBezTo>
                    <a:pt x="584" y="551"/>
                    <a:pt x="746" y="681"/>
                    <a:pt x="940" y="810"/>
                  </a:cubicBezTo>
                  <a:cubicBezTo>
                    <a:pt x="1102" y="940"/>
                    <a:pt x="1329" y="1102"/>
                    <a:pt x="1523" y="1231"/>
                  </a:cubicBezTo>
                  <a:cubicBezTo>
                    <a:pt x="2332" y="1782"/>
                    <a:pt x="3142" y="2300"/>
                    <a:pt x="3142" y="2300"/>
                  </a:cubicBezTo>
                  <a:cubicBezTo>
                    <a:pt x="3142" y="2300"/>
                    <a:pt x="2365" y="1684"/>
                    <a:pt x="1620" y="1102"/>
                  </a:cubicBezTo>
                  <a:cubicBezTo>
                    <a:pt x="1426" y="940"/>
                    <a:pt x="1231" y="810"/>
                    <a:pt x="1037" y="648"/>
                  </a:cubicBezTo>
                  <a:cubicBezTo>
                    <a:pt x="875" y="519"/>
                    <a:pt x="681" y="422"/>
                    <a:pt x="519" y="324"/>
                  </a:cubicBezTo>
                  <a:cubicBezTo>
                    <a:pt x="228" y="130"/>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1" name="Google Shape;2761;p66"/>
            <p:cNvSpPr/>
            <p:nvPr/>
          </p:nvSpPr>
          <p:spPr>
            <a:xfrm>
              <a:off x="3295100" y="1538300"/>
              <a:ext cx="47800" cy="70450"/>
            </a:xfrm>
            <a:custGeom>
              <a:avLst/>
              <a:gdLst/>
              <a:ahLst/>
              <a:cxnLst/>
              <a:rect l="l" t="t" r="r" b="b"/>
              <a:pathLst>
                <a:path w="1912" h="2818" extrusionOk="0">
                  <a:moveTo>
                    <a:pt x="0" y="0"/>
                  </a:moveTo>
                  <a:cubicBezTo>
                    <a:pt x="0" y="0"/>
                    <a:pt x="98" y="194"/>
                    <a:pt x="260" y="486"/>
                  </a:cubicBezTo>
                  <a:cubicBezTo>
                    <a:pt x="324" y="615"/>
                    <a:pt x="421" y="777"/>
                    <a:pt x="519" y="939"/>
                  </a:cubicBezTo>
                  <a:cubicBezTo>
                    <a:pt x="648" y="1101"/>
                    <a:pt x="778" y="1295"/>
                    <a:pt x="875" y="1457"/>
                  </a:cubicBezTo>
                  <a:cubicBezTo>
                    <a:pt x="1393" y="2137"/>
                    <a:pt x="1879" y="2817"/>
                    <a:pt x="1879" y="2817"/>
                  </a:cubicBezTo>
                  <a:lnTo>
                    <a:pt x="1911" y="2817"/>
                  </a:lnTo>
                  <a:cubicBezTo>
                    <a:pt x="1911" y="2817"/>
                    <a:pt x="1458" y="2073"/>
                    <a:pt x="1037" y="1360"/>
                  </a:cubicBezTo>
                  <a:cubicBezTo>
                    <a:pt x="907" y="1166"/>
                    <a:pt x="810" y="1004"/>
                    <a:pt x="713" y="842"/>
                  </a:cubicBezTo>
                  <a:cubicBezTo>
                    <a:pt x="583" y="680"/>
                    <a:pt x="486" y="518"/>
                    <a:pt x="389" y="389"/>
                  </a:cubicBezTo>
                  <a:cubicBezTo>
                    <a:pt x="195" y="162"/>
                    <a:pt x="33"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2" name="Google Shape;2762;p66"/>
            <p:cNvSpPr/>
            <p:nvPr/>
          </p:nvSpPr>
          <p:spPr>
            <a:xfrm>
              <a:off x="3274050" y="1539900"/>
              <a:ext cx="4875" cy="170850"/>
            </a:xfrm>
            <a:custGeom>
              <a:avLst/>
              <a:gdLst/>
              <a:ahLst/>
              <a:cxnLst/>
              <a:rect l="l" t="t" r="r" b="b"/>
              <a:pathLst>
                <a:path w="195" h="6834" extrusionOk="0">
                  <a:moveTo>
                    <a:pt x="65" y="1"/>
                  </a:moveTo>
                  <a:cubicBezTo>
                    <a:pt x="65" y="1"/>
                    <a:pt x="33" y="454"/>
                    <a:pt x="1" y="1069"/>
                  </a:cubicBezTo>
                  <a:cubicBezTo>
                    <a:pt x="1" y="1393"/>
                    <a:pt x="1" y="1782"/>
                    <a:pt x="1" y="2170"/>
                  </a:cubicBezTo>
                  <a:cubicBezTo>
                    <a:pt x="1" y="2591"/>
                    <a:pt x="33" y="3012"/>
                    <a:pt x="33" y="3433"/>
                  </a:cubicBezTo>
                  <a:cubicBezTo>
                    <a:pt x="98" y="5150"/>
                    <a:pt x="162" y="6834"/>
                    <a:pt x="162" y="6834"/>
                  </a:cubicBezTo>
                  <a:lnTo>
                    <a:pt x="195" y="6834"/>
                  </a:lnTo>
                  <a:lnTo>
                    <a:pt x="195" y="3433"/>
                  </a:lnTo>
                  <a:cubicBezTo>
                    <a:pt x="195" y="3012"/>
                    <a:pt x="195" y="2559"/>
                    <a:pt x="195" y="2170"/>
                  </a:cubicBezTo>
                  <a:cubicBezTo>
                    <a:pt x="195" y="1782"/>
                    <a:pt x="195" y="1393"/>
                    <a:pt x="162" y="1069"/>
                  </a:cubicBezTo>
                  <a:cubicBezTo>
                    <a:pt x="130" y="454"/>
                    <a:pt x="6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3" name="Google Shape;2763;p66"/>
            <p:cNvSpPr/>
            <p:nvPr/>
          </p:nvSpPr>
          <p:spPr>
            <a:xfrm>
              <a:off x="3201200" y="1535850"/>
              <a:ext cx="58300" cy="66425"/>
            </a:xfrm>
            <a:custGeom>
              <a:avLst/>
              <a:gdLst/>
              <a:ahLst/>
              <a:cxnLst/>
              <a:rect l="l" t="t" r="r" b="b"/>
              <a:pathLst>
                <a:path w="2332" h="2657" extrusionOk="0">
                  <a:moveTo>
                    <a:pt x="2299" y="1"/>
                  </a:moveTo>
                  <a:cubicBezTo>
                    <a:pt x="2299" y="1"/>
                    <a:pt x="2137" y="130"/>
                    <a:pt x="1878" y="357"/>
                  </a:cubicBezTo>
                  <a:cubicBezTo>
                    <a:pt x="1781" y="487"/>
                    <a:pt x="1652" y="616"/>
                    <a:pt x="1522" y="778"/>
                  </a:cubicBezTo>
                  <a:cubicBezTo>
                    <a:pt x="1393" y="940"/>
                    <a:pt x="1231" y="1102"/>
                    <a:pt x="1101" y="1264"/>
                  </a:cubicBezTo>
                  <a:cubicBezTo>
                    <a:pt x="551" y="1944"/>
                    <a:pt x="0" y="2624"/>
                    <a:pt x="0" y="2624"/>
                  </a:cubicBezTo>
                  <a:lnTo>
                    <a:pt x="32" y="2656"/>
                  </a:lnTo>
                  <a:cubicBezTo>
                    <a:pt x="32" y="2656"/>
                    <a:pt x="648" y="2009"/>
                    <a:pt x="1231" y="1361"/>
                  </a:cubicBezTo>
                  <a:cubicBezTo>
                    <a:pt x="1393" y="1231"/>
                    <a:pt x="1522" y="1069"/>
                    <a:pt x="1652" y="908"/>
                  </a:cubicBezTo>
                  <a:cubicBezTo>
                    <a:pt x="1814" y="746"/>
                    <a:pt x="1911" y="616"/>
                    <a:pt x="2008" y="487"/>
                  </a:cubicBezTo>
                  <a:cubicBezTo>
                    <a:pt x="2202" y="195"/>
                    <a:pt x="2332" y="1"/>
                    <a:pt x="23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4" name="Google Shape;2764;p66"/>
            <p:cNvSpPr/>
            <p:nvPr/>
          </p:nvSpPr>
          <p:spPr>
            <a:xfrm>
              <a:off x="3179325" y="1527775"/>
              <a:ext cx="67225" cy="30775"/>
            </a:xfrm>
            <a:custGeom>
              <a:avLst/>
              <a:gdLst/>
              <a:ahLst/>
              <a:cxnLst/>
              <a:rect l="l" t="t" r="r" b="b"/>
              <a:pathLst>
                <a:path w="2689" h="1231" extrusionOk="0">
                  <a:moveTo>
                    <a:pt x="2689" y="0"/>
                  </a:moveTo>
                  <a:lnTo>
                    <a:pt x="2689" y="0"/>
                  </a:lnTo>
                  <a:cubicBezTo>
                    <a:pt x="2688" y="0"/>
                    <a:pt x="2494" y="32"/>
                    <a:pt x="2235" y="130"/>
                  </a:cubicBezTo>
                  <a:cubicBezTo>
                    <a:pt x="2106" y="162"/>
                    <a:pt x="1944" y="227"/>
                    <a:pt x="1782" y="291"/>
                  </a:cubicBezTo>
                  <a:cubicBezTo>
                    <a:pt x="1652" y="356"/>
                    <a:pt x="1490" y="453"/>
                    <a:pt x="1296" y="551"/>
                  </a:cubicBezTo>
                  <a:cubicBezTo>
                    <a:pt x="648" y="874"/>
                    <a:pt x="1" y="1231"/>
                    <a:pt x="1" y="1231"/>
                  </a:cubicBezTo>
                  <a:cubicBezTo>
                    <a:pt x="1" y="1231"/>
                    <a:pt x="681" y="972"/>
                    <a:pt x="1361" y="680"/>
                  </a:cubicBezTo>
                  <a:cubicBezTo>
                    <a:pt x="1555" y="615"/>
                    <a:pt x="1717" y="551"/>
                    <a:pt x="1879" y="486"/>
                  </a:cubicBezTo>
                  <a:cubicBezTo>
                    <a:pt x="2041" y="421"/>
                    <a:pt x="2170" y="324"/>
                    <a:pt x="2300" y="259"/>
                  </a:cubicBezTo>
                  <a:cubicBezTo>
                    <a:pt x="2559" y="130"/>
                    <a:pt x="2688" y="0"/>
                    <a:pt x="26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5" name="Google Shape;2765;p66"/>
            <p:cNvSpPr/>
            <p:nvPr/>
          </p:nvSpPr>
          <p:spPr>
            <a:xfrm>
              <a:off x="3034425" y="1498625"/>
              <a:ext cx="208075" cy="10100"/>
            </a:xfrm>
            <a:custGeom>
              <a:avLst/>
              <a:gdLst/>
              <a:ahLst/>
              <a:cxnLst/>
              <a:rect l="l" t="t" r="r" b="b"/>
              <a:pathLst>
                <a:path w="8323" h="404" extrusionOk="0">
                  <a:moveTo>
                    <a:pt x="0" y="0"/>
                  </a:moveTo>
                  <a:lnTo>
                    <a:pt x="0" y="33"/>
                  </a:lnTo>
                  <a:cubicBezTo>
                    <a:pt x="0" y="33"/>
                    <a:pt x="2073" y="162"/>
                    <a:pt x="4145" y="292"/>
                  </a:cubicBezTo>
                  <a:cubicBezTo>
                    <a:pt x="4663" y="324"/>
                    <a:pt x="5181" y="324"/>
                    <a:pt x="5700" y="356"/>
                  </a:cubicBezTo>
                  <a:cubicBezTo>
                    <a:pt x="6185" y="389"/>
                    <a:pt x="6639" y="389"/>
                    <a:pt x="7027" y="389"/>
                  </a:cubicBezTo>
                  <a:cubicBezTo>
                    <a:pt x="7286" y="400"/>
                    <a:pt x="7517" y="403"/>
                    <a:pt x="7709" y="403"/>
                  </a:cubicBezTo>
                  <a:cubicBezTo>
                    <a:pt x="8092" y="403"/>
                    <a:pt x="8323" y="389"/>
                    <a:pt x="8323" y="389"/>
                  </a:cubicBezTo>
                  <a:lnTo>
                    <a:pt x="8323" y="356"/>
                  </a:lnTo>
                  <a:cubicBezTo>
                    <a:pt x="8323" y="356"/>
                    <a:pt x="7804" y="292"/>
                    <a:pt x="7027" y="227"/>
                  </a:cubicBezTo>
                  <a:cubicBezTo>
                    <a:pt x="6639" y="227"/>
                    <a:pt x="6185" y="195"/>
                    <a:pt x="5700" y="162"/>
                  </a:cubicBezTo>
                  <a:cubicBezTo>
                    <a:pt x="5214" y="130"/>
                    <a:pt x="4696" y="130"/>
                    <a:pt x="4178" y="130"/>
                  </a:cubicBez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66" name="Google Shape;2766;p66"/>
          <p:cNvGrpSpPr/>
          <p:nvPr/>
        </p:nvGrpSpPr>
        <p:grpSpPr>
          <a:xfrm>
            <a:off x="618784" y="697035"/>
            <a:ext cx="188650" cy="182200"/>
            <a:chOff x="1148925" y="2624725"/>
            <a:chExt cx="188650" cy="182200"/>
          </a:xfrm>
        </p:grpSpPr>
        <p:sp>
          <p:nvSpPr>
            <p:cNvPr id="2767" name="Google Shape;2767;p66"/>
            <p:cNvSpPr/>
            <p:nvPr/>
          </p:nvSpPr>
          <p:spPr>
            <a:xfrm>
              <a:off x="1195875" y="2717025"/>
              <a:ext cx="31600" cy="8925"/>
            </a:xfrm>
            <a:custGeom>
              <a:avLst/>
              <a:gdLst/>
              <a:ahLst/>
              <a:cxnLst/>
              <a:rect l="l" t="t" r="r" b="b"/>
              <a:pathLst>
                <a:path w="1264" h="357" extrusionOk="0">
                  <a:moveTo>
                    <a:pt x="1" y="1"/>
                  </a:moveTo>
                  <a:cubicBezTo>
                    <a:pt x="1" y="1"/>
                    <a:pt x="324" y="130"/>
                    <a:pt x="616" y="227"/>
                  </a:cubicBezTo>
                  <a:cubicBezTo>
                    <a:pt x="713" y="260"/>
                    <a:pt x="778" y="292"/>
                    <a:pt x="843" y="324"/>
                  </a:cubicBezTo>
                  <a:cubicBezTo>
                    <a:pt x="907" y="324"/>
                    <a:pt x="1004" y="324"/>
                    <a:pt x="1069" y="357"/>
                  </a:cubicBezTo>
                  <a:cubicBezTo>
                    <a:pt x="1166" y="357"/>
                    <a:pt x="1264" y="324"/>
                    <a:pt x="1264" y="324"/>
                  </a:cubicBezTo>
                  <a:lnTo>
                    <a:pt x="1264" y="292"/>
                  </a:lnTo>
                  <a:cubicBezTo>
                    <a:pt x="1264" y="292"/>
                    <a:pt x="1199" y="260"/>
                    <a:pt x="1102" y="195"/>
                  </a:cubicBezTo>
                  <a:cubicBezTo>
                    <a:pt x="1037" y="162"/>
                    <a:pt x="972" y="130"/>
                    <a:pt x="907" y="98"/>
                  </a:cubicBezTo>
                  <a:cubicBezTo>
                    <a:pt x="810" y="98"/>
                    <a:pt x="745" y="98"/>
                    <a:pt x="648" y="65"/>
                  </a:cubicBezTo>
                  <a:cubicBezTo>
                    <a:pt x="357" y="33"/>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8" name="Google Shape;2768;p66"/>
            <p:cNvSpPr/>
            <p:nvPr/>
          </p:nvSpPr>
          <p:spPr>
            <a:xfrm>
              <a:off x="1212075" y="2691125"/>
              <a:ext cx="18650" cy="27550"/>
            </a:xfrm>
            <a:custGeom>
              <a:avLst/>
              <a:gdLst/>
              <a:ahLst/>
              <a:cxnLst/>
              <a:rect l="l" t="t" r="r" b="b"/>
              <a:pathLst>
                <a:path w="746" h="1102" extrusionOk="0">
                  <a:moveTo>
                    <a:pt x="33" y="0"/>
                  </a:moveTo>
                  <a:lnTo>
                    <a:pt x="0" y="33"/>
                  </a:lnTo>
                  <a:cubicBezTo>
                    <a:pt x="0" y="33"/>
                    <a:pt x="162" y="324"/>
                    <a:pt x="324" y="616"/>
                  </a:cubicBezTo>
                  <a:cubicBezTo>
                    <a:pt x="356" y="680"/>
                    <a:pt x="389" y="745"/>
                    <a:pt x="421" y="810"/>
                  </a:cubicBezTo>
                  <a:cubicBezTo>
                    <a:pt x="454" y="875"/>
                    <a:pt x="518" y="939"/>
                    <a:pt x="551" y="972"/>
                  </a:cubicBezTo>
                  <a:cubicBezTo>
                    <a:pt x="648" y="1069"/>
                    <a:pt x="745" y="1101"/>
                    <a:pt x="745" y="1101"/>
                  </a:cubicBezTo>
                  <a:cubicBezTo>
                    <a:pt x="745" y="1101"/>
                    <a:pt x="745" y="1004"/>
                    <a:pt x="680" y="875"/>
                  </a:cubicBezTo>
                  <a:cubicBezTo>
                    <a:pt x="680" y="842"/>
                    <a:pt x="648" y="745"/>
                    <a:pt x="616" y="713"/>
                  </a:cubicBezTo>
                  <a:cubicBezTo>
                    <a:pt x="551" y="648"/>
                    <a:pt x="486" y="583"/>
                    <a:pt x="454" y="518"/>
                  </a:cubicBezTo>
                  <a:cubicBezTo>
                    <a:pt x="259" y="259"/>
                    <a:pt x="33"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9" name="Google Shape;2769;p66"/>
            <p:cNvSpPr/>
            <p:nvPr/>
          </p:nvSpPr>
          <p:spPr>
            <a:xfrm>
              <a:off x="1236350" y="2624725"/>
              <a:ext cx="4900" cy="96375"/>
            </a:xfrm>
            <a:custGeom>
              <a:avLst/>
              <a:gdLst/>
              <a:ahLst/>
              <a:cxnLst/>
              <a:rect l="l" t="t" r="r" b="b"/>
              <a:pathLst>
                <a:path w="196" h="3855" extrusionOk="0">
                  <a:moveTo>
                    <a:pt x="98" y="1"/>
                  </a:moveTo>
                  <a:cubicBezTo>
                    <a:pt x="98" y="1"/>
                    <a:pt x="66" y="972"/>
                    <a:pt x="33" y="1912"/>
                  </a:cubicBezTo>
                  <a:cubicBezTo>
                    <a:pt x="1" y="2171"/>
                    <a:pt x="1" y="2397"/>
                    <a:pt x="1" y="2624"/>
                  </a:cubicBezTo>
                  <a:cubicBezTo>
                    <a:pt x="1" y="2851"/>
                    <a:pt x="1" y="3077"/>
                    <a:pt x="1" y="3239"/>
                  </a:cubicBezTo>
                  <a:cubicBezTo>
                    <a:pt x="33" y="3595"/>
                    <a:pt x="66" y="3854"/>
                    <a:pt x="66" y="3854"/>
                  </a:cubicBezTo>
                  <a:lnTo>
                    <a:pt x="98" y="3854"/>
                  </a:lnTo>
                  <a:cubicBezTo>
                    <a:pt x="98" y="3854"/>
                    <a:pt x="130" y="3595"/>
                    <a:pt x="163" y="3239"/>
                  </a:cubicBezTo>
                  <a:cubicBezTo>
                    <a:pt x="195" y="3077"/>
                    <a:pt x="195" y="2851"/>
                    <a:pt x="195" y="2624"/>
                  </a:cubicBezTo>
                  <a:cubicBezTo>
                    <a:pt x="195" y="2397"/>
                    <a:pt x="195" y="2171"/>
                    <a:pt x="195" y="1912"/>
                  </a:cubicBezTo>
                  <a:cubicBezTo>
                    <a:pt x="163" y="972"/>
                    <a:pt x="130" y="1"/>
                    <a:pt x="1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0" name="Google Shape;2770;p66"/>
            <p:cNvSpPr/>
            <p:nvPr/>
          </p:nvSpPr>
          <p:spPr>
            <a:xfrm>
              <a:off x="1244450" y="2687875"/>
              <a:ext cx="23500" cy="34850"/>
            </a:xfrm>
            <a:custGeom>
              <a:avLst/>
              <a:gdLst/>
              <a:ahLst/>
              <a:cxnLst/>
              <a:rect l="l" t="t" r="r" b="b"/>
              <a:pathLst>
                <a:path w="940" h="1394" extrusionOk="0">
                  <a:moveTo>
                    <a:pt x="907" y="1"/>
                  </a:moveTo>
                  <a:cubicBezTo>
                    <a:pt x="907" y="1"/>
                    <a:pt x="648" y="325"/>
                    <a:pt x="389" y="648"/>
                  </a:cubicBezTo>
                  <a:cubicBezTo>
                    <a:pt x="324" y="746"/>
                    <a:pt x="260" y="810"/>
                    <a:pt x="195" y="908"/>
                  </a:cubicBezTo>
                  <a:cubicBezTo>
                    <a:pt x="162" y="972"/>
                    <a:pt x="130" y="1069"/>
                    <a:pt x="98" y="1134"/>
                  </a:cubicBezTo>
                  <a:cubicBezTo>
                    <a:pt x="33" y="1296"/>
                    <a:pt x="1" y="1393"/>
                    <a:pt x="1" y="1393"/>
                  </a:cubicBezTo>
                  <a:lnTo>
                    <a:pt x="33" y="1393"/>
                  </a:lnTo>
                  <a:cubicBezTo>
                    <a:pt x="33" y="1393"/>
                    <a:pt x="98" y="1328"/>
                    <a:pt x="227" y="1231"/>
                  </a:cubicBezTo>
                  <a:cubicBezTo>
                    <a:pt x="260" y="1167"/>
                    <a:pt x="324" y="1102"/>
                    <a:pt x="389" y="1005"/>
                  </a:cubicBezTo>
                  <a:cubicBezTo>
                    <a:pt x="422" y="940"/>
                    <a:pt x="486" y="843"/>
                    <a:pt x="519" y="746"/>
                  </a:cubicBezTo>
                  <a:cubicBezTo>
                    <a:pt x="745" y="389"/>
                    <a:pt x="940" y="1"/>
                    <a:pt x="9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1" name="Google Shape;2771;p66"/>
            <p:cNvSpPr/>
            <p:nvPr/>
          </p:nvSpPr>
          <p:spPr>
            <a:xfrm>
              <a:off x="1247700" y="2712175"/>
              <a:ext cx="31600" cy="13775"/>
            </a:xfrm>
            <a:custGeom>
              <a:avLst/>
              <a:gdLst/>
              <a:ahLst/>
              <a:cxnLst/>
              <a:rect l="l" t="t" r="r" b="b"/>
              <a:pathLst>
                <a:path w="1264" h="551" extrusionOk="0">
                  <a:moveTo>
                    <a:pt x="1263" y="0"/>
                  </a:moveTo>
                  <a:cubicBezTo>
                    <a:pt x="1263" y="0"/>
                    <a:pt x="939" y="97"/>
                    <a:pt x="615" y="195"/>
                  </a:cubicBezTo>
                  <a:cubicBezTo>
                    <a:pt x="518" y="227"/>
                    <a:pt x="453" y="259"/>
                    <a:pt x="356" y="259"/>
                  </a:cubicBezTo>
                  <a:cubicBezTo>
                    <a:pt x="292" y="292"/>
                    <a:pt x="227" y="356"/>
                    <a:pt x="194" y="389"/>
                  </a:cubicBezTo>
                  <a:cubicBezTo>
                    <a:pt x="65" y="454"/>
                    <a:pt x="0" y="518"/>
                    <a:pt x="0" y="518"/>
                  </a:cubicBezTo>
                  <a:lnTo>
                    <a:pt x="32" y="551"/>
                  </a:lnTo>
                  <a:cubicBezTo>
                    <a:pt x="32" y="551"/>
                    <a:pt x="130" y="551"/>
                    <a:pt x="259" y="518"/>
                  </a:cubicBezTo>
                  <a:cubicBezTo>
                    <a:pt x="292" y="518"/>
                    <a:pt x="389" y="486"/>
                    <a:pt x="453" y="454"/>
                  </a:cubicBezTo>
                  <a:cubicBezTo>
                    <a:pt x="518" y="421"/>
                    <a:pt x="583" y="389"/>
                    <a:pt x="680" y="356"/>
                  </a:cubicBezTo>
                  <a:cubicBezTo>
                    <a:pt x="972" y="195"/>
                    <a:pt x="1263" y="33"/>
                    <a:pt x="1263" y="33"/>
                  </a:cubicBezTo>
                  <a:lnTo>
                    <a:pt x="126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2" name="Google Shape;2772;p66"/>
            <p:cNvSpPr/>
            <p:nvPr/>
          </p:nvSpPr>
          <p:spPr>
            <a:xfrm>
              <a:off x="1249300" y="2726750"/>
              <a:ext cx="88275" cy="5675"/>
            </a:xfrm>
            <a:custGeom>
              <a:avLst/>
              <a:gdLst/>
              <a:ahLst/>
              <a:cxnLst/>
              <a:rect l="l" t="t" r="r" b="b"/>
              <a:pathLst>
                <a:path w="3531" h="227" extrusionOk="0">
                  <a:moveTo>
                    <a:pt x="1102" y="0"/>
                  </a:moveTo>
                  <a:cubicBezTo>
                    <a:pt x="908" y="0"/>
                    <a:pt x="713" y="33"/>
                    <a:pt x="551" y="33"/>
                  </a:cubicBezTo>
                  <a:cubicBezTo>
                    <a:pt x="228" y="97"/>
                    <a:pt x="1" y="130"/>
                    <a:pt x="1" y="130"/>
                  </a:cubicBezTo>
                  <a:lnTo>
                    <a:pt x="1" y="162"/>
                  </a:lnTo>
                  <a:cubicBezTo>
                    <a:pt x="1" y="162"/>
                    <a:pt x="228" y="194"/>
                    <a:pt x="551" y="194"/>
                  </a:cubicBezTo>
                  <a:cubicBezTo>
                    <a:pt x="713" y="227"/>
                    <a:pt x="908" y="227"/>
                    <a:pt x="1102" y="227"/>
                  </a:cubicBezTo>
                  <a:cubicBezTo>
                    <a:pt x="1329" y="194"/>
                    <a:pt x="1555" y="194"/>
                    <a:pt x="1782" y="162"/>
                  </a:cubicBezTo>
                  <a:cubicBezTo>
                    <a:pt x="2656" y="97"/>
                    <a:pt x="3531" y="33"/>
                    <a:pt x="3531" y="33"/>
                  </a:cubicBezTo>
                  <a:lnTo>
                    <a:pt x="353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3" name="Google Shape;2773;p66"/>
            <p:cNvSpPr/>
            <p:nvPr/>
          </p:nvSpPr>
          <p:spPr>
            <a:xfrm>
              <a:off x="1248500" y="2735650"/>
              <a:ext cx="29175" cy="21875"/>
            </a:xfrm>
            <a:custGeom>
              <a:avLst/>
              <a:gdLst/>
              <a:ahLst/>
              <a:cxnLst/>
              <a:rect l="l" t="t" r="r" b="b"/>
              <a:pathLst>
                <a:path w="1167" h="875" extrusionOk="0">
                  <a:moveTo>
                    <a:pt x="0" y="0"/>
                  </a:moveTo>
                  <a:lnTo>
                    <a:pt x="0" y="33"/>
                  </a:lnTo>
                  <a:cubicBezTo>
                    <a:pt x="0" y="33"/>
                    <a:pt x="33" y="98"/>
                    <a:pt x="130" y="227"/>
                  </a:cubicBezTo>
                  <a:cubicBezTo>
                    <a:pt x="162" y="259"/>
                    <a:pt x="227" y="324"/>
                    <a:pt x="292" y="357"/>
                  </a:cubicBezTo>
                  <a:cubicBezTo>
                    <a:pt x="357" y="421"/>
                    <a:pt x="454" y="454"/>
                    <a:pt x="519" y="518"/>
                  </a:cubicBezTo>
                  <a:cubicBezTo>
                    <a:pt x="842" y="713"/>
                    <a:pt x="1134" y="875"/>
                    <a:pt x="1134" y="875"/>
                  </a:cubicBezTo>
                  <a:lnTo>
                    <a:pt x="1166" y="875"/>
                  </a:lnTo>
                  <a:cubicBezTo>
                    <a:pt x="1166" y="875"/>
                    <a:pt x="907" y="616"/>
                    <a:pt x="616" y="389"/>
                  </a:cubicBezTo>
                  <a:cubicBezTo>
                    <a:pt x="551" y="324"/>
                    <a:pt x="486" y="259"/>
                    <a:pt x="421" y="195"/>
                  </a:cubicBezTo>
                  <a:cubicBezTo>
                    <a:pt x="357" y="162"/>
                    <a:pt x="292" y="130"/>
                    <a:pt x="227" y="98"/>
                  </a:cubicBezTo>
                  <a:cubicBezTo>
                    <a:pt x="98" y="33"/>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4" name="Google Shape;2774;p66"/>
            <p:cNvSpPr/>
            <p:nvPr/>
          </p:nvSpPr>
          <p:spPr>
            <a:xfrm>
              <a:off x="1245250" y="2742125"/>
              <a:ext cx="17850" cy="26750"/>
            </a:xfrm>
            <a:custGeom>
              <a:avLst/>
              <a:gdLst/>
              <a:ahLst/>
              <a:cxnLst/>
              <a:rect l="l" t="t" r="r" b="b"/>
              <a:pathLst>
                <a:path w="714" h="1070" extrusionOk="0">
                  <a:moveTo>
                    <a:pt x="33" y="0"/>
                  </a:moveTo>
                  <a:lnTo>
                    <a:pt x="1" y="33"/>
                  </a:lnTo>
                  <a:cubicBezTo>
                    <a:pt x="1" y="33"/>
                    <a:pt x="33" y="98"/>
                    <a:pt x="66" y="227"/>
                  </a:cubicBezTo>
                  <a:cubicBezTo>
                    <a:pt x="98" y="292"/>
                    <a:pt x="98" y="357"/>
                    <a:pt x="163" y="421"/>
                  </a:cubicBezTo>
                  <a:cubicBezTo>
                    <a:pt x="195" y="454"/>
                    <a:pt x="260" y="519"/>
                    <a:pt x="292" y="583"/>
                  </a:cubicBezTo>
                  <a:cubicBezTo>
                    <a:pt x="487" y="842"/>
                    <a:pt x="713" y="1069"/>
                    <a:pt x="713" y="1069"/>
                  </a:cubicBezTo>
                  <a:cubicBezTo>
                    <a:pt x="713" y="1069"/>
                    <a:pt x="584" y="778"/>
                    <a:pt x="422" y="486"/>
                  </a:cubicBezTo>
                  <a:cubicBezTo>
                    <a:pt x="390" y="421"/>
                    <a:pt x="357" y="357"/>
                    <a:pt x="325" y="292"/>
                  </a:cubicBezTo>
                  <a:cubicBezTo>
                    <a:pt x="292" y="227"/>
                    <a:pt x="228" y="195"/>
                    <a:pt x="195" y="130"/>
                  </a:cubicBezTo>
                  <a:cubicBezTo>
                    <a:pt x="98" y="65"/>
                    <a:pt x="33"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5" name="Google Shape;2775;p66"/>
            <p:cNvSpPr/>
            <p:nvPr/>
          </p:nvSpPr>
          <p:spPr>
            <a:xfrm>
              <a:off x="1236350" y="2742925"/>
              <a:ext cx="4900" cy="64000"/>
            </a:xfrm>
            <a:custGeom>
              <a:avLst/>
              <a:gdLst/>
              <a:ahLst/>
              <a:cxnLst/>
              <a:rect l="l" t="t" r="r" b="b"/>
              <a:pathLst>
                <a:path w="196" h="2560" extrusionOk="0">
                  <a:moveTo>
                    <a:pt x="66" y="1"/>
                  </a:moveTo>
                  <a:cubicBezTo>
                    <a:pt x="66" y="1"/>
                    <a:pt x="33" y="163"/>
                    <a:pt x="1" y="422"/>
                  </a:cubicBezTo>
                  <a:cubicBezTo>
                    <a:pt x="1" y="519"/>
                    <a:pt x="1" y="681"/>
                    <a:pt x="1" y="810"/>
                  </a:cubicBezTo>
                  <a:cubicBezTo>
                    <a:pt x="1" y="972"/>
                    <a:pt x="1" y="1134"/>
                    <a:pt x="33" y="1296"/>
                  </a:cubicBezTo>
                  <a:cubicBezTo>
                    <a:pt x="66" y="1911"/>
                    <a:pt x="98" y="2559"/>
                    <a:pt x="98" y="2559"/>
                  </a:cubicBezTo>
                  <a:lnTo>
                    <a:pt x="130" y="2559"/>
                  </a:lnTo>
                  <a:cubicBezTo>
                    <a:pt x="130" y="2559"/>
                    <a:pt x="163" y="1911"/>
                    <a:pt x="195" y="1296"/>
                  </a:cubicBezTo>
                  <a:cubicBezTo>
                    <a:pt x="195" y="1134"/>
                    <a:pt x="195" y="972"/>
                    <a:pt x="195" y="810"/>
                  </a:cubicBezTo>
                  <a:cubicBezTo>
                    <a:pt x="195" y="681"/>
                    <a:pt x="195" y="519"/>
                    <a:pt x="163" y="422"/>
                  </a:cubicBezTo>
                  <a:cubicBezTo>
                    <a:pt x="130" y="163"/>
                    <a:pt x="98" y="1"/>
                    <a:pt x="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6" name="Google Shape;2776;p66"/>
            <p:cNvSpPr/>
            <p:nvPr/>
          </p:nvSpPr>
          <p:spPr>
            <a:xfrm>
              <a:off x="1210450" y="2741325"/>
              <a:ext cx="21875" cy="25100"/>
            </a:xfrm>
            <a:custGeom>
              <a:avLst/>
              <a:gdLst/>
              <a:ahLst/>
              <a:cxnLst/>
              <a:rect l="l" t="t" r="r" b="b"/>
              <a:pathLst>
                <a:path w="875" h="1004" extrusionOk="0">
                  <a:moveTo>
                    <a:pt x="875" y="0"/>
                  </a:moveTo>
                  <a:cubicBezTo>
                    <a:pt x="875" y="0"/>
                    <a:pt x="778" y="32"/>
                    <a:pt x="681" y="130"/>
                  </a:cubicBezTo>
                  <a:cubicBezTo>
                    <a:pt x="616" y="162"/>
                    <a:pt x="583" y="194"/>
                    <a:pt x="519" y="259"/>
                  </a:cubicBezTo>
                  <a:cubicBezTo>
                    <a:pt x="486" y="324"/>
                    <a:pt x="421" y="389"/>
                    <a:pt x="389" y="453"/>
                  </a:cubicBezTo>
                  <a:cubicBezTo>
                    <a:pt x="195" y="712"/>
                    <a:pt x="0" y="972"/>
                    <a:pt x="0" y="972"/>
                  </a:cubicBezTo>
                  <a:lnTo>
                    <a:pt x="33" y="1004"/>
                  </a:lnTo>
                  <a:cubicBezTo>
                    <a:pt x="33" y="1004"/>
                    <a:pt x="260" y="777"/>
                    <a:pt x="519" y="551"/>
                  </a:cubicBezTo>
                  <a:cubicBezTo>
                    <a:pt x="551" y="486"/>
                    <a:pt x="616" y="453"/>
                    <a:pt x="681" y="389"/>
                  </a:cubicBezTo>
                  <a:cubicBezTo>
                    <a:pt x="713" y="324"/>
                    <a:pt x="778" y="259"/>
                    <a:pt x="810" y="227"/>
                  </a:cubicBezTo>
                  <a:cubicBezTo>
                    <a:pt x="842" y="97"/>
                    <a:pt x="875" y="32"/>
                    <a:pt x="875" y="32"/>
                  </a:cubicBezTo>
                  <a:lnTo>
                    <a:pt x="87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7" name="Google Shape;2777;p66"/>
            <p:cNvSpPr/>
            <p:nvPr/>
          </p:nvSpPr>
          <p:spPr>
            <a:xfrm>
              <a:off x="1202350" y="2738075"/>
              <a:ext cx="25125" cy="12175"/>
            </a:xfrm>
            <a:custGeom>
              <a:avLst/>
              <a:gdLst/>
              <a:ahLst/>
              <a:cxnLst/>
              <a:rect l="l" t="t" r="r" b="b"/>
              <a:pathLst>
                <a:path w="1005" h="487" extrusionOk="0">
                  <a:moveTo>
                    <a:pt x="1005" y="1"/>
                  </a:moveTo>
                  <a:cubicBezTo>
                    <a:pt x="1005" y="1"/>
                    <a:pt x="940" y="1"/>
                    <a:pt x="810" y="33"/>
                  </a:cubicBezTo>
                  <a:cubicBezTo>
                    <a:pt x="778" y="33"/>
                    <a:pt x="713" y="33"/>
                    <a:pt x="648" y="65"/>
                  </a:cubicBezTo>
                  <a:cubicBezTo>
                    <a:pt x="584" y="98"/>
                    <a:pt x="519" y="130"/>
                    <a:pt x="486" y="162"/>
                  </a:cubicBezTo>
                  <a:cubicBezTo>
                    <a:pt x="227" y="324"/>
                    <a:pt x="1" y="486"/>
                    <a:pt x="1" y="486"/>
                  </a:cubicBezTo>
                  <a:cubicBezTo>
                    <a:pt x="1" y="486"/>
                    <a:pt x="292" y="421"/>
                    <a:pt x="551" y="324"/>
                  </a:cubicBezTo>
                  <a:cubicBezTo>
                    <a:pt x="616" y="292"/>
                    <a:pt x="681" y="292"/>
                    <a:pt x="745" y="260"/>
                  </a:cubicBezTo>
                  <a:cubicBezTo>
                    <a:pt x="810" y="227"/>
                    <a:pt x="843" y="195"/>
                    <a:pt x="875" y="162"/>
                  </a:cubicBezTo>
                  <a:cubicBezTo>
                    <a:pt x="972" y="98"/>
                    <a:pt x="1005" y="33"/>
                    <a:pt x="1005" y="33"/>
                  </a:cubicBezTo>
                  <a:lnTo>
                    <a:pt x="100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8" name="Google Shape;2778;p66"/>
            <p:cNvSpPr/>
            <p:nvPr/>
          </p:nvSpPr>
          <p:spPr>
            <a:xfrm>
              <a:off x="1148925" y="2727550"/>
              <a:ext cx="76925" cy="5700"/>
            </a:xfrm>
            <a:custGeom>
              <a:avLst/>
              <a:gdLst/>
              <a:ahLst/>
              <a:cxnLst/>
              <a:rect l="l" t="t" r="r" b="b"/>
              <a:pathLst>
                <a:path w="3077" h="228" extrusionOk="0">
                  <a:moveTo>
                    <a:pt x="0" y="1"/>
                  </a:moveTo>
                  <a:lnTo>
                    <a:pt x="0" y="33"/>
                  </a:lnTo>
                  <a:cubicBezTo>
                    <a:pt x="0" y="33"/>
                    <a:pt x="778" y="98"/>
                    <a:pt x="1522" y="162"/>
                  </a:cubicBezTo>
                  <a:cubicBezTo>
                    <a:pt x="1717" y="195"/>
                    <a:pt x="1911" y="195"/>
                    <a:pt x="2105" y="227"/>
                  </a:cubicBezTo>
                  <a:cubicBezTo>
                    <a:pt x="2267" y="227"/>
                    <a:pt x="2461" y="227"/>
                    <a:pt x="2591" y="195"/>
                  </a:cubicBezTo>
                  <a:cubicBezTo>
                    <a:pt x="2882" y="195"/>
                    <a:pt x="3077" y="162"/>
                    <a:pt x="3077" y="162"/>
                  </a:cubicBezTo>
                  <a:lnTo>
                    <a:pt x="3077" y="130"/>
                  </a:lnTo>
                  <a:cubicBezTo>
                    <a:pt x="3077" y="130"/>
                    <a:pt x="2882" y="98"/>
                    <a:pt x="2591" y="33"/>
                  </a:cubicBezTo>
                  <a:cubicBezTo>
                    <a:pt x="2461" y="33"/>
                    <a:pt x="2300" y="1"/>
                    <a:pt x="21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79" name="Google Shape;2779;p66"/>
          <p:cNvGrpSpPr/>
          <p:nvPr/>
        </p:nvGrpSpPr>
        <p:grpSpPr>
          <a:xfrm>
            <a:off x="8241738" y="448291"/>
            <a:ext cx="508425" cy="489000"/>
            <a:chOff x="3034425" y="1221750"/>
            <a:chExt cx="508425" cy="489000"/>
          </a:xfrm>
        </p:grpSpPr>
        <p:sp>
          <p:nvSpPr>
            <p:cNvPr id="2780" name="Google Shape;2780;p66"/>
            <p:cNvSpPr/>
            <p:nvPr/>
          </p:nvSpPr>
          <p:spPr>
            <a:xfrm>
              <a:off x="3162325" y="1469475"/>
              <a:ext cx="85025" cy="21875"/>
            </a:xfrm>
            <a:custGeom>
              <a:avLst/>
              <a:gdLst/>
              <a:ahLst/>
              <a:cxnLst/>
              <a:rect l="l" t="t" r="r" b="b"/>
              <a:pathLst>
                <a:path w="3401" h="875" extrusionOk="0">
                  <a:moveTo>
                    <a:pt x="1" y="0"/>
                  </a:moveTo>
                  <a:cubicBezTo>
                    <a:pt x="1" y="0"/>
                    <a:pt x="843" y="260"/>
                    <a:pt x="1685" y="519"/>
                  </a:cubicBezTo>
                  <a:cubicBezTo>
                    <a:pt x="1879" y="551"/>
                    <a:pt x="2106" y="616"/>
                    <a:pt x="2300" y="680"/>
                  </a:cubicBezTo>
                  <a:cubicBezTo>
                    <a:pt x="2494" y="745"/>
                    <a:pt x="2688" y="778"/>
                    <a:pt x="2850" y="810"/>
                  </a:cubicBezTo>
                  <a:cubicBezTo>
                    <a:pt x="3174" y="842"/>
                    <a:pt x="3369" y="875"/>
                    <a:pt x="3369" y="875"/>
                  </a:cubicBezTo>
                  <a:lnTo>
                    <a:pt x="3401" y="842"/>
                  </a:lnTo>
                  <a:cubicBezTo>
                    <a:pt x="3401" y="842"/>
                    <a:pt x="3174" y="745"/>
                    <a:pt x="2883" y="648"/>
                  </a:cubicBezTo>
                  <a:cubicBezTo>
                    <a:pt x="2721" y="583"/>
                    <a:pt x="2527" y="519"/>
                    <a:pt x="2332" y="486"/>
                  </a:cubicBezTo>
                  <a:cubicBezTo>
                    <a:pt x="2138" y="454"/>
                    <a:pt x="1911" y="389"/>
                    <a:pt x="1717" y="357"/>
                  </a:cubicBezTo>
                  <a:cubicBezTo>
                    <a:pt x="843" y="162"/>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1" name="Google Shape;2781;p66"/>
            <p:cNvSpPr/>
            <p:nvPr/>
          </p:nvSpPr>
          <p:spPr>
            <a:xfrm>
              <a:off x="3206050" y="1400650"/>
              <a:ext cx="48600" cy="73700"/>
            </a:xfrm>
            <a:custGeom>
              <a:avLst/>
              <a:gdLst/>
              <a:ahLst/>
              <a:cxnLst/>
              <a:rect l="l" t="t" r="r" b="b"/>
              <a:pathLst>
                <a:path w="1944" h="2948" extrusionOk="0">
                  <a:moveTo>
                    <a:pt x="0" y="1"/>
                  </a:moveTo>
                  <a:cubicBezTo>
                    <a:pt x="1" y="1"/>
                    <a:pt x="454" y="778"/>
                    <a:pt x="907" y="1523"/>
                  </a:cubicBezTo>
                  <a:cubicBezTo>
                    <a:pt x="1037" y="1685"/>
                    <a:pt x="1134" y="1879"/>
                    <a:pt x="1231" y="2073"/>
                  </a:cubicBezTo>
                  <a:cubicBezTo>
                    <a:pt x="1360" y="2235"/>
                    <a:pt x="1490" y="2397"/>
                    <a:pt x="1587" y="2527"/>
                  </a:cubicBezTo>
                  <a:cubicBezTo>
                    <a:pt x="1781" y="2786"/>
                    <a:pt x="1943" y="2948"/>
                    <a:pt x="1943" y="2948"/>
                  </a:cubicBezTo>
                  <a:lnTo>
                    <a:pt x="1943" y="2915"/>
                  </a:lnTo>
                  <a:cubicBezTo>
                    <a:pt x="1943" y="2915"/>
                    <a:pt x="1879" y="2721"/>
                    <a:pt x="1717" y="2430"/>
                  </a:cubicBezTo>
                  <a:cubicBezTo>
                    <a:pt x="1620" y="2268"/>
                    <a:pt x="1522" y="2106"/>
                    <a:pt x="1425" y="1944"/>
                  </a:cubicBezTo>
                  <a:cubicBezTo>
                    <a:pt x="1296" y="1782"/>
                    <a:pt x="1166" y="1588"/>
                    <a:pt x="1037" y="1426"/>
                  </a:cubicBezTo>
                  <a:cubicBezTo>
                    <a:pt x="519" y="713"/>
                    <a:pt x="1"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2" name="Google Shape;2782;p66"/>
            <p:cNvSpPr/>
            <p:nvPr/>
          </p:nvSpPr>
          <p:spPr>
            <a:xfrm>
              <a:off x="3273250" y="1221750"/>
              <a:ext cx="6500" cy="258275"/>
            </a:xfrm>
            <a:custGeom>
              <a:avLst/>
              <a:gdLst/>
              <a:ahLst/>
              <a:cxnLst/>
              <a:rect l="l" t="t" r="r" b="b"/>
              <a:pathLst>
                <a:path w="260" h="10331" extrusionOk="0">
                  <a:moveTo>
                    <a:pt x="194" y="0"/>
                  </a:moveTo>
                  <a:cubicBezTo>
                    <a:pt x="194" y="0"/>
                    <a:pt x="130" y="2591"/>
                    <a:pt x="65" y="5149"/>
                  </a:cubicBezTo>
                  <a:cubicBezTo>
                    <a:pt x="33" y="6444"/>
                    <a:pt x="0" y="7740"/>
                    <a:pt x="33" y="8711"/>
                  </a:cubicBezTo>
                  <a:cubicBezTo>
                    <a:pt x="65" y="9683"/>
                    <a:pt x="97" y="10330"/>
                    <a:pt x="97" y="10330"/>
                  </a:cubicBezTo>
                  <a:cubicBezTo>
                    <a:pt x="97" y="10330"/>
                    <a:pt x="162" y="9683"/>
                    <a:pt x="194" y="8711"/>
                  </a:cubicBezTo>
                  <a:cubicBezTo>
                    <a:pt x="227" y="7740"/>
                    <a:pt x="259" y="6444"/>
                    <a:pt x="227" y="5149"/>
                  </a:cubicBezTo>
                  <a:lnTo>
                    <a:pt x="22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3" name="Google Shape;2783;p66"/>
            <p:cNvSpPr/>
            <p:nvPr/>
          </p:nvSpPr>
          <p:spPr>
            <a:xfrm>
              <a:off x="3292675" y="1390950"/>
              <a:ext cx="61550" cy="94750"/>
            </a:xfrm>
            <a:custGeom>
              <a:avLst/>
              <a:gdLst/>
              <a:ahLst/>
              <a:cxnLst/>
              <a:rect l="l" t="t" r="r" b="b"/>
              <a:pathLst>
                <a:path w="2462" h="3790" extrusionOk="0">
                  <a:moveTo>
                    <a:pt x="2429" y="0"/>
                  </a:moveTo>
                  <a:cubicBezTo>
                    <a:pt x="2429" y="0"/>
                    <a:pt x="1781" y="939"/>
                    <a:pt x="1166" y="1846"/>
                  </a:cubicBezTo>
                  <a:cubicBezTo>
                    <a:pt x="1004" y="2073"/>
                    <a:pt x="842" y="2299"/>
                    <a:pt x="680" y="2526"/>
                  </a:cubicBezTo>
                  <a:cubicBezTo>
                    <a:pt x="551" y="2753"/>
                    <a:pt x="421" y="2947"/>
                    <a:pt x="324" y="3141"/>
                  </a:cubicBezTo>
                  <a:cubicBezTo>
                    <a:pt x="97" y="3498"/>
                    <a:pt x="0" y="3757"/>
                    <a:pt x="0" y="3757"/>
                  </a:cubicBezTo>
                  <a:lnTo>
                    <a:pt x="0" y="3789"/>
                  </a:lnTo>
                  <a:cubicBezTo>
                    <a:pt x="0" y="3789"/>
                    <a:pt x="195" y="3562"/>
                    <a:pt x="454" y="3239"/>
                  </a:cubicBezTo>
                  <a:cubicBezTo>
                    <a:pt x="583" y="3044"/>
                    <a:pt x="713" y="2850"/>
                    <a:pt x="875" y="2656"/>
                  </a:cubicBezTo>
                  <a:cubicBezTo>
                    <a:pt x="1004" y="2429"/>
                    <a:pt x="1134" y="2170"/>
                    <a:pt x="1296" y="1943"/>
                  </a:cubicBezTo>
                  <a:cubicBezTo>
                    <a:pt x="1879" y="972"/>
                    <a:pt x="2461" y="33"/>
                    <a:pt x="2461" y="33"/>
                  </a:cubicBezTo>
                  <a:lnTo>
                    <a:pt x="242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4" name="Google Shape;2784;p66"/>
            <p:cNvSpPr/>
            <p:nvPr/>
          </p:nvSpPr>
          <p:spPr>
            <a:xfrm>
              <a:off x="3301575" y="1456525"/>
              <a:ext cx="84225" cy="36450"/>
            </a:xfrm>
            <a:custGeom>
              <a:avLst/>
              <a:gdLst/>
              <a:ahLst/>
              <a:cxnLst/>
              <a:rect l="l" t="t" r="r" b="b"/>
              <a:pathLst>
                <a:path w="3369" h="1458" extrusionOk="0">
                  <a:moveTo>
                    <a:pt x="3336" y="0"/>
                  </a:moveTo>
                  <a:cubicBezTo>
                    <a:pt x="3336" y="0"/>
                    <a:pt x="2494" y="324"/>
                    <a:pt x="1652" y="648"/>
                  </a:cubicBezTo>
                  <a:cubicBezTo>
                    <a:pt x="1458" y="745"/>
                    <a:pt x="1231" y="810"/>
                    <a:pt x="1037" y="907"/>
                  </a:cubicBezTo>
                  <a:cubicBezTo>
                    <a:pt x="842" y="972"/>
                    <a:pt x="648" y="1069"/>
                    <a:pt x="519" y="1134"/>
                  </a:cubicBezTo>
                  <a:cubicBezTo>
                    <a:pt x="195" y="1296"/>
                    <a:pt x="1" y="1425"/>
                    <a:pt x="1" y="1425"/>
                  </a:cubicBezTo>
                  <a:lnTo>
                    <a:pt x="33" y="1458"/>
                  </a:lnTo>
                  <a:cubicBezTo>
                    <a:pt x="33" y="1458"/>
                    <a:pt x="260" y="1393"/>
                    <a:pt x="583" y="1296"/>
                  </a:cubicBezTo>
                  <a:cubicBezTo>
                    <a:pt x="745" y="1231"/>
                    <a:pt x="907" y="1166"/>
                    <a:pt x="1102" y="1101"/>
                  </a:cubicBezTo>
                  <a:cubicBezTo>
                    <a:pt x="1296" y="1004"/>
                    <a:pt x="1523" y="907"/>
                    <a:pt x="1717" y="810"/>
                  </a:cubicBezTo>
                  <a:cubicBezTo>
                    <a:pt x="2526" y="421"/>
                    <a:pt x="3368" y="33"/>
                    <a:pt x="3368" y="33"/>
                  </a:cubicBezTo>
                  <a:lnTo>
                    <a:pt x="33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5" name="Google Shape;2785;p66"/>
            <p:cNvSpPr/>
            <p:nvPr/>
          </p:nvSpPr>
          <p:spPr>
            <a:xfrm>
              <a:off x="3304825" y="1497000"/>
              <a:ext cx="238025" cy="9750"/>
            </a:xfrm>
            <a:custGeom>
              <a:avLst/>
              <a:gdLst/>
              <a:ahLst/>
              <a:cxnLst/>
              <a:rect l="l" t="t" r="r" b="b"/>
              <a:pathLst>
                <a:path w="9521" h="390" extrusionOk="0">
                  <a:moveTo>
                    <a:pt x="9521" y="0"/>
                  </a:moveTo>
                  <a:cubicBezTo>
                    <a:pt x="9521" y="0"/>
                    <a:pt x="7124" y="65"/>
                    <a:pt x="4760" y="98"/>
                  </a:cubicBezTo>
                  <a:cubicBezTo>
                    <a:pt x="4145" y="130"/>
                    <a:pt x="3562" y="130"/>
                    <a:pt x="3012" y="130"/>
                  </a:cubicBezTo>
                  <a:cubicBezTo>
                    <a:pt x="2429" y="162"/>
                    <a:pt x="1911" y="195"/>
                    <a:pt x="1457" y="227"/>
                  </a:cubicBezTo>
                  <a:cubicBezTo>
                    <a:pt x="583" y="260"/>
                    <a:pt x="0" y="324"/>
                    <a:pt x="0" y="324"/>
                  </a:cubicBezTo>
                  <a:lnTo>
                    <a:pt x="0" y="357"/>
                  </a:lnTo>
                  <a:cubicBezTo>
                    <a:pt x="0" y="357"/>
                    <a:pt x="583" y="389"/>
                    <a:pt x="1490" y="389"/>
                  </a:cubicBezTo>
                  <a:cubicBezTo>
                    <a:pt x="1911" y="389"/>
                    <a:pt x="2461" y="357"/>
                    <a:pt x="3012" y="357"/>
                  </a:cubicBezTo>
                  <a:cubicBezTo>
                    <a:pt x="3562" y="324"/>
                    <a:pt x="4145" y="292"/>
                    <a:pt x="4760" y="260"/>
                  </a:cubicBezTo>
                  <a:lnTo>
                    <a:pt x="9521" y="33"/>
                  </a:lnTo>
                  <a:lnTo>
                    <a:pt x="952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6" name="Google Shape;2786;p66"/>
            <p:cNvSpPr/>
            <p:nvPr/>
          </p:nvSpPr>
          <p:spPr>
            <a:xfrm>
              <a:off x="3302375" y="1520475"/>
              <a:ext cx="78575" cy="57500"/>
            </a:xfrm>
            <a:custGeom>
              <a:avLst/>
              <a:gdLst/>
              <a:ahLst/>
              <a:cxnLst/>
              <a:rect l="l" t="t" r="r" b="b"/>
              <a:pathLst>
                <a:path w="3143" h="2300" extrusionOk="0">
                  <a:moveTo>
                    <a:pt x="1" y="1"/>
                  </a:moveTo>
                  <a:lnTo>
                    <a:pt x="1" y="33"/>
                  </a:lnTo>
                  <a:cubicBezTo>
                    <a:pt x="1" y="33"/>
                    <a:pt x="163" y="195"/>
                    <a:pt x="454" y="454"/>
                  </a:cubicBezTo>
                  <a:cubicBezTo>
                    <a:pt x="584" y="551"/>
                    <a:pt x="746" y="681"/>
                    <a:pt x="940" y="810"/>
                  </a:cubicBezTo>
                  <a:cubicBezTo>
                    <a:pt x="1102" y="940"/>
                    <a:pt x="1329" y="1102"/>
                    <a:pt x="1523" y="1231"/>
                  </a:cubicBezTo>
                  <a:cubicBezTo>
                    <a:pt x="2332" y="1782"/>
                    <a:pt x="3142" y="2300"/>
                    <a:pt x="3142" y="2300"/>
                  </a:cubicBezTo>
                  <a:cubicBezTo>
                    <a:pt x="3142" y="2300"/>
                    <a:pt x="2365" y="1684"/>
                    <a:pt x="1620" y="1102"/>
                  </a:cubicBezTo>
                  <a:cubicBezTo>
                    <a:pt x="1426" y="940"/>
                    <a:pt x="1231" y="810"/>
                    <a:pt x="1037" y="648"/>
                  </a:cubicBezTo>
                  <a:cubicBezTo>
                    <a:pt x="875" y="519"/>
                    <a:pt x="681" y="422"/>
                    <a:pt x="519" y="324"/>
                  </a:cubicBezTo>
                  <a:cubicBezTo>
                    <a:pt x="228" y="130"/>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7" name="Google Shape;2787;p66"/>
            <p:cNvSpPr/>
            <p:nvPr/>
          </p:nvSpPr>
          <p:spPr>
            <a:xfrm>
              <a:off x="3295100" y="1538300"/>
              <a:ext cx="47800" cy="70450"/>
            </a:xfrm>
            <a:custGeom>
              <a:avLst/>
              <a:gdLst/>
              <a:ahLst/>
              <a:cxnLst/>
              <a:rect l="l" t="t" r="r" b="b"/>
              <a:pathLst>
                <a:path w="1912" h="2818" extrusionOk="0">
                  <a:moveTo>
                    <a:pt x="0" y="0"/>
                  </a:moveTo>
                  <a:cubicBezTo>
                    <a:pt x="0" y="0"/>
                    <a:pt x="98" y="194"/>
                    <a:pt x="260" y="486"/>
                  </a:cubicBezTo>
                  <a:cubicBezTo>
                    <a:pt x="324" y="615"/>
                    <a:pt x="421" y="777"/>
                    <a:pt x="519" y="939"/>
                  </a:cubicBezTo>
                  <a:cubicBezTo>
                    <a:pt x="648" y="1101"/>
                    <a:pt x="778" y="1295"/>
                    <a:pt x="875" y="1457"/>
                  </a:cubicBezTo>
                  <a:cubicBezTo>
                    <a:pt x="1393" y="2137"/>
                    <a:pt x="1879" y="2817"/>
                    <a:pt x="1879" y="2817"/>
                  </a:cubicBezTo>
                  <a:lnTo>
                    <a:pt x="1911" y="2817"/>
                  </a:lnTo>
                  <a:cubicBezTo>
                    <a:pt x="1911" y="2817"/>
                    <a:pt x="1458" y="2073"/>
                    <a:pt x="1037" y="1360"/>
                  </a:cubicBezTo>
                  <a:cubicBezTo>
                    <a:pt x="907" y="1166"/>
                    <a:pt x="810" y="1004"/>
                    <a:pt x="713" y="842"/>
                  </a:cubicBezTo>
                  <a:cubicBezTo>
                    <a:pt x="583" y="680"/>
                    <a:pt x="486" y="518"/>
                    <a:pt x="389" y="389"/>
                  </a:cubicBezTo>
                  <a:cubicBezTo>
                    <a:pt x="195" y="162"/>
                    <a:pt x="33"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8" name="Google Shape;2788;p66"/>
            <p:cNvSpPr/>
            <p:nvPr/>
          </p:nvSpPr>
          <p:spPr>
            <a:xfrm>
              <a:off x="3274050" y="1539900"/>
              <a:ext cx="4875" cy="170850"/>
            </a:xfrm>
            <a:custGeom>
              <a:avLst/>
              <a:gdLst/>
              <a:ahLst/>
              <a:cxnLst/>
              <a:rect l="l" t="t" r="r" b="b"/>
              <a:pathLst>
                <a:path w="195" h="6834" extrusionOk="0">
                  <a:moveTo>
                    <a:pt x="65" y="1"/>
                  </a:moveTo>
                  <a:cubicBezTo>
                    <a:pt x="65" y="1"/>
                    <a:pt x="33" y="454"/>
                    <a:pt x="1" y="1069"/>
                  </a:cubicBezTo>
                  <a:cubicBezTo>
                    <a:pt x="1" y="1393"/>
                    <a:pt x="1" y="1782"/>
                    <a:pt x="1" y="2170"/>
                  </a:cubicBezTo>
                  <a:cubicBezTo>
                    <a:pt x="1" y="2591"/>
                    <a:pt x="33" y="3012"/>
                    <a:pt x="33" y="3433"/>
                  </a:cubicBezTo>
                  <a:cubicBezTo>
                    <a:pt x="98" y="5150"/>
                    <a:pt x="162" y="6834"/>
                    <a:pt x="162" y="6834"/>
                  </a:cubicBezTo>
                  <a:lnTo>
                    <a:pt x="195" y="6834"/>
                  </a:lnTo>
                  <a:lnTo>
                    <a:pt x="195" y="3433"/>
                  </a:lnTo>
                  <a:cubicBezTo>
                    <a:pt x="195" y="3012"/>
                    <a:pt x="195" y="2559"/>
                    <a:pt x="195" y="2170"/>
                  </a:cubicBezTo>
                  <a:cubicBezTo>
                    <a:pt x="195" y="1782"/>
                    <a:pt x="195" y="1393"/>
                    <a:pt x="162" y="1069"/>
                  </a:cubicBezTo>
                  <a:cubicBezTo>
                    <a:pt x="130" y="454"/>
                    <a:pt x="6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9" name="Google Shape;2789;p66"/>
            <p:cNvSpPr/>
            <p:nvPr/>
          </p:nvSpPr>
          <p:spPr>
            <a:xfrm>
              <a:off x="3201200" y="1535850"/>
              <a:ext cx="58300" cy="66425"/>
            </a:xfrm>
            <a:custGeom>
              <a:avLst/>
              <a:gdLst/>
              <a:ahLst/>
              <a:cxnLst/>
              <a:rect l="l" t="t" r="r" b="b"/>
              <a:pathLst>
                <a:path w="2332" h="2657" extrusionOk="0">
                  <a:moveTo>
                    <a:pt x="2299" y="1"/>
                  </a:moveTo>
                  <a:cubicBezTo>
                    <a:pt x="2299" y="1"/>
                    <a:pt x="2137" y="130"/>
                    <a:pt x="1878" y="357"/>
                  </a:cubicBezTo>
                  <a:cubicBezTo>
                    <a:pt x="1781" y="487"/>
                    <a:pt x="1652" y="616"/>
                    <a:pt x="1522" y="778"/>
                  </a:cubicBezTo>
                  <a:cubicBezTo>
                    <a:pt x="1393" y="940"/>
                    <a:pt x="1231" y="1102"/>
                    <a:pt x="1101" y="1264"/>
                  </a:cubicBezTo>
                  <a:cubicBezTo>
                    <a:pt x="551" y="1944"/>
                    <a:pt x="0" y="2624"/>
                    <a:pt x="0" y="2624"/>
                  </a:cubicBezTo>
                  <a:lnTo>
                    <a:pt x="32" y="2656"/>
                  </a:lnTo>
                  <a:cubicBezTo>
                    <a:pt x="32" y="2656"/>
                    <a:pt x="648" y="2009"/>
                    <a:pt x="1231" y="1361"/>
                  </a:cubicBezTo>
                  <a:cubicBezTo>
                    <a:pt x="1393" y="1231"/>
                    <a:pt x="1522" y="1069"/>
                    <a:pt x="1652" y="908"/>
                  </a:cubicBezTo>
                  <a:cubicBezTo>
                    <a:pt x="1814" y="746"/>
                    <a:pt x="1911" y="616"/>
                    <a:pt x="2008" y="487"/>
                  </a:cubicBezTo>
                  <a:cubicBezTo>
                    <a:pt x="2202" y="195"/>
                    <a:pt x="2332" y="1"/>
                    <a:pt x="23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0" name="Google Shape;2790;p66"/>
            <p:cNvSpPr/>
            <p:nvPr/>
          </p:nvSpPr>
          <p:spPr>
            <a:xfrm>
              <a:off x="3179325" y="1527775"/>
              <a:ext cx="67225" cy="30775"/>
            </a:xfrm>
            <a:custGeom>
              <a:avLst/>
              <a:gdLst/>
              <a:ahLst/>
              <a:cxnLst/>
              <a:rect l="l" t="t" r="r" b="b"/>
              <a:pathLst>
                <a:path w="2689" h="1231" extrusionOk="0">
                  <a:moveTo>
                    <a:pt x="2689" y="0"/>
                  </a:moveTo>
                  <a:lnTo>
                    <a:pt x="2689" y="0"/>
                  </a:lnTo>
                  <a:cubicBezTo>
                    <a:pt x="2688" y="0"/>
                    <a:pt x="2494" y="32"/>
                    <a:pt x="2235" y="130"/>
                  </a:cubicBezTo>
                  <a:cubicBezTo>
                    <a:pt x="2106" y="162"/>
                    <a:pt x="1944" y="227"/>
                    <a:pt x="1782" y="291"/>
                  </a:cubicBezTo>
                  <a:cubicBezTo>
                    <a:pt x="1652" y="356"/>
                    <a:pt x="1490" y="453"/>
                    <a:pt x="1296" y="551"/>
                  </a:cubicBezTo>
                  <a:cubicBezTo>
                    <a:pt x="648" y="874"/>
                    <a:pt x="1" y="1231"/>
                    <a:pt x="1" y="1231"/>
                  </a:cubicBezTo>
                  <a:cubicBezTo>
                    <a:pt x="1" y="1231"/>
                    <a:pt x="681" y="972"/>
                    <a:pt x="1361" y="680"/>
                  </a:cubicBezTo>
                  <a:cubicBezTo>
                    <a:pt x="1555" y="615"/>
                    <a:pt x="1717" y="551"/>
                    <a:pt x="1879" y="486"/>
                  </a:cubicBezTo>
                  <a:cubicBezTo>
                    <a:pt x="2041" y="421"/>
                    <a:pt x="2170" y="324"/>
                    <a:pt x="2300" y="259"/>
                  </a:cubicBezTo>
                  <a:cubicBezTo>
                    <a:pt x="2559" y="130"/>
                    <a:pt x="2688" y="0"/>
                    <a:pt x="26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1" name="Google Shape;2791;p66"/>
            <p:cNvSpPr/>
            <p:nvPr/>
          </p:nvSpPr>
          <p:spPr>
            <a:xfrm>
              <a:off x="3034425" y="1498625"/>
              <a:ext cx="208075" cy="10100"/>
            </a:xfrm>
            <a:custGeom>
              <a:avLst/>
              <a:gdLst/>
              <a:ahLst/>
              <a:cxnLst/>
              <a:rect l="l" t="t" r="r" b="b"/>
              <a:pathLst>
                <a:path w="8323" h="404" extrusionOk="0">
                  <a:moveTo>
                    <a:pt x="0" y="0"/>
                  </a:moveTo>
                  <a:lnTo>
                    <a:pt x="0" y="33"/>
                  </a:lnTo>
                  <a:cubicBezTo>
                    <a:pt x="0" y="33"/>
                    <a:pt x="2073" y="162"/>
                    <a:pt x="4145" y="292"/>
                  </a:cubicBezTo>
                  <a:cubicBezTo>
                    <a:pt x="4663" y="324"/>
                    <a:pt x="5181" y="324"/>
                    <a:pt x="5700" y="356"/>
                  </a:cubicBezTo>
                  <a:cubicBezTo>
                    <a:pt x="6185" y="389"/>
                    <a:pt x="6639" y="389"/>
                    <a:pt x="7027" y="389"/>
                  </a:cubicBezTo>
                  <a:cubicBezTo>
                    <a:pt x="7286" y="400"/>
                    <a:pt x="7517" y="403"/>
                    <a:pt x="7709" y="403"/>
                  </a:cubicBezTo>
                  <a:cubicBezTo>
                    <a:pt x="8092" y="403"/>
                    <a:pt x="8323" y="389"/>
                    <a:pt x="8323" y="389"/>
                  </a:cubicBezTo>
                  <a:lnTo>
                    <a:pt x="8323" y="356"/>
                  </a:lnTo>
                  <a:cubicBezTo>
                    <a:pt x="8323" y="356"/>
                    <a:pt x="7804" y="292"/>
                    <a:pt x="7027" y="227"/>
                  </a:cubicBezTo>
                  <a:cubicBezTo>
                    <a:pt x="6639" y="227"/>
                    <a:pt x="6185" y="195"/>
                    <a:pt x="5700" y="162"/>
                  </a:cubicBezTo>
                  <a:cubicBezTo>
                    <a:pt x="5214" y="130"/>
                    <a:pt x="4696" y="130"/>
                    <a:pt x="4178" y="130"/>
                  </a:cubicBez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92" name="Google Shape;2792;p66"/>
          <p:cNvGrpSpPr/>
          <p:nvPr/>
        </p:nvGrpSpPr>
        <p:grpSpPr>
          <a:xfrm>
            <a:off x="8241759" y="4513010"/>
            <a:ext cx="188650" cy="182200"/>
            <a:chOff x="1148925" y="2624725"/>
            <a:chExt cx="188650" cy="182200"/>
          </a:xfrm>
        </p:grpSpPr>
        <p:sp>
          <p:nvSpPr>
            <p:cNvPr id="2793" name="Google Shape;2793;p66"/>
            <p:cNvSpPr/>
            <p:nvPr/>
          </p:nvSpPr>
          <p:spPr>
            <a:xfrm>
              <a:off x="1195875" y="2717025"/>
              <a:ext cx="31600" cy="8925"/>
            </a:xfrm>
            <a:custGeom>
              <a:avLst/>
              <a:gdLst/>
              <a:ahLst/>
              <a:cxnLst/>
              <a:rect l="l" t="t" r="r" b="b"/>
              <a:pathLst>
                <a:path w="1264" h="357" extrusionOk="0">
                  <a:moveTo>
                    <a:pt x="1" y="1"/>
                  </a:moveTo>
                  <a:cubicBezTo>
                    <a:pt x="1" y="1"/>
                    <a:pt x="324" y="130"/>
                    <a:pt x="616" y="227"/>
                  </a:cubicBezTo>
                  <a:cubicBezTo>
                    <a:pt x="713" y="260"/>
                    <a:pt x="778" y="292"/>
                    <a:pt x="843" y="324"/>
                  </a:cubicBezTo>
                  <a:cubicBezTo>
                    <a:pt x="907" y="324"/>
                    <a:pt x="1004" y="324"/>
                    <a:pt x="1069" y="357"/>
                  </a:cubicBezTo>
                  <a:cubicBezTo>
                    <a:pt x="1166" y="357"/>
                    <a:pt x="1264" y="324"/>
                    <a:pt x="1264" y="324"/>
                  </a:cubicBezTo>
                  <a:lnTo>
                    <a:pt x="1264" y="292"/>
                  </a:lnTo>
                  <a:cubicBezTo>
                    <a:pt x="1264" y="292"/>
                    <a:pt x="1199" y="260"/>
                    <a:pt x="1102" y="195"/>
                  </a:cubicBezTo>
                  <a:cubicBezTo>
                    <a:pt x="1037" y="162"/>
                    <a:pt x="972" y="130"/>
                    <a:pt x="907" y="98"/>
                  </a:cubicBezTo>
                  <a:cubicBezTo>
                    <a:pt x="810" y="98"/>
                    <a:pt x="745" y="98"/>
                    <a:pt x="648" y="65"/>
                  </a:cubicBezTo>
                  <a:cubicBezTo>
                    <a:pt x="357" y="33"/>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4" name="Google Shape;2794;p66"/>
            <p:cNvSpPr/>
            <p:nvPr/>
          </p:nvSpPr>
          <p:spPr>
            <a:xfrm>
              <a:off x="1212075" y="2691125"/>
              <a:ext cx="18650" cy="27550"/>
            </a:xfrm>
            <a:custGeom>
              <a:avLst/>
              <a:gdLst/>
              <a:ahLst/>
              <a:cxnLst/>
              <a:rect l="l" t="t" r="r" b="b"/>
              <a:pathLst>
                <a:path w="746" h="1102" extrusionOk="0">
                  <a:moveTo>
                    <a:pt x="33" y="0"/>
                  </a:moveTo>
                  <a:lnTo>
                    <a:pt x="0" y="33"/>
                  </a:lnTo>
                  <a:cubicBezTo>
                    <a:pt x="0" y="33"/>
                    <a:pt x="162" y="324"/>
                    <a:pt x="324" y="616"/>
                  </a:cubicBezTo>
                  <a:cubicBezTo>
                    <a:pt x="356" y="680"/>
                    <a:pt x="389" y="745"/>
                    <a:pt x="421" y="810"/>
                  </a:cubicBezTo>
                  <a:cubicBezTo>
                    <a:pt x="454" y="875"/>
                    <a:pt x="518" y="939"/>
                    <a:pt x="551" y="972"/>
                  </a:cubicBezTo>
                  <a:cubicBezTo>
                    <a:pt x="648" y="1069"/>
                    <a:pt x="745" y="1101"/>
                    <a:pt x="745" y="1101"/>
                  </a:cubicBezTo>
                  <a:cubicBezTo>
                    <a:pt x="745" y="1101"/>
                    <a:pt x="745" y="1004"/>
                    <a:pt x="680" y="875"/>
                  </a:cubicBezTo>
                  <a:cubicBezTo>
                    <a:pt x="680" y="842"/>
                    <a:pt x="648" y="745"/>
                    <a:pt x="616" y="713"/>
                  </a:cubicBezTo>
                  <a:cubicBezTo>
                    <a:pt x="551" y="648"/>
                    <a:pt x="486" y="583"/>
                    <a:pt x="454" y="518"/>
                  </a:cubicBezTo>
                  <a:cubicBezTo>
                    <a:pt x="259" y="259"/>
                    <a:pt x="33"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5" name="Google Shape;2795;p66"/>
            <p:cNvSpPr/>
            <p:nvPr/>
          </p:nvSpPr>
          <p:spPr>
            <a:xfrm>
              <a:off x="1236350" y="2624725"/>
              <a:ext cx="4900" cy="96375"/>
            </a:xfrm>
            <a:custGeom>
              <a:avLst/>
              <a:gdLst/>
              <a:ahLst/>
              <a:cxnLst/>
              <a:rect l="l" t="t" r="r" b="b"/>
              <a:pathLst>
                <a:path w="196" h="3855" extrusionOk="0">
                  <a:moveTo>
                    <a:pt x="98" y="1"/>
                  </a:moveTo>
                  <a:cubicBezTo>
                    <a:pt x="98" y="1"/>
                    <a:pt x="66" y="972"/>
                    <a:pt x="33" y="1912"/>
                  </a:cubicBezTo>
                  <a:cubicBezTo>
                    <a:pt x="1" y="2171"/>
                    <a:pt x="1" y="2397"/>
                    <a:pt x="1" y="2624"/>
                  </a:cubicBezTo>
                  <a:cubicBezTo>
                    <a:pt x="1" y="2851"/>
                    <a:pt x="1" y="3077"/>
                    <a:pt x="1" y="3239"/>
                  </a:cubicBezTo>
                  <a:cubicBezTo>
                    <a:pt x="33" y="3595"/>
                    <a:pt x="66" y="3854"/>
                    <a:pt x="66" y="3854"/>
                  </a:cubicBezTo>
                  <a:lnTo>
                    <a:pt x="98" y="3854"/>
                  </a:lnTo>
                  <a:cubicBezTo>
                    <a:pt x="98" y="3854"/>
                    <a:pt x="130" y="3595"/>
                    <a:pt x="163" y="3239"/>
                  </a:cubicBezTo>
                  <a:cubicBezTo>
                    <a:pt x="195" y="3077"/>
                    <a:pt x="195" y="2851"/>
                    <a:pt x="195" y="2624"/>
                  </a:cubicBezTo>
                  <a:cubicBezTo>
                    <a:pt x="195" y="2397"/>
                    <a:pt x="195" y="2171"/>
                    <a:pt x="195" y="1912"/>
                  </a:cubicBezTo>
                  <a:cubicBezTo>
                    <a:pt x="163" y="972"/>
                    <a:pt x="130" y="1"/>
                    <a:pt x="1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6" name="Google Shape;2796;p66"/>
            <p:cNvSpPr/>
            <p:nvPr/>
          </p:nvSpPr>
          <p:spPr>
            <a:xfrm>
              <a:off x="1244450" y="2687875"/>
              <a:ext cx="23500" cy="34850"/>
            </a:xfrm>
            <a:custGeom>
              <a:avLst/>
              <a:gdLst/>
              <a:ahLst/>
              <a:cxnLst/>
              <a:rect l="l" t="t" r="r" b="b"/>
              <a:pathLst>
                <a:path w="940" h="1394" extrusionOk="0">
                  <a:moveTo>
                    <a:pt x="907" y="1"/>
                  </a:moveTo>
                  <a:cubicBezTo>
                    <a:pt x="907" y="1"/>
                    <a:pt x="648" y="325"/>
                    <a:pt x="389" y="648"/>
                  </a:cubicBezTo>
                  <a:cubicBezTo>
                    <a:pt x="324" y="746"/>
                    <a:pt x="260" y="810"/>
                    <a:pt x="195" y="908"/>
                  </a:cubicBezTo>
                  <a:cubicBezTo>
                    <a:pt x="162" y="972"/>
                    <a:pt x="130" y="1069"/>
                    <a:pt x="98" y="1134"/>
                  </a:cubicBezTo>
                  <a:cubicBezTo>
                    <a:pt x="33" y="1296"/>
                    <a:pt x="1" y="1393"/>
                    <a:pt x="1" y="1393"/>
                  </a:cubicBezTo>
                  <a:lnTo>
                    <a:pt x="33" y="1393"/>
                  </a:lnTo>
                  <a:cubicBezTo>
                    <a:pt x="33" y="1393"/>
                    <a:pt x="98" y="1328"/>
                    <a:pt x="227" y="1231"/>
                  </a:cubicBezTo>
                  <a:cubicBezTo>
                    <a:pt x="260" y="1167"/>
                    <a:pt x="324" y="1102"/>
                    <a:pt x="389" y="1005"/>
                  </a:cubicBezTo>
                  <a:cubicBezTo>
                    <a:pt x="422" y="940"/>
                    <a:pt x="486" y="843"/>
                    <a:pt x="519" y="746"/>
                  </a:cubicBezTo>
                  <a:cubicBezTo>
                    <a:pt x="745" y="389"/>
                    <a:pt x="940" y="1"/>
                    <a:pt x="9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7" name="Google Shape;2797;p66"/>
            <p:cNvSpPr/>
            <p:nvPr/>
          </p:nvSpPr>
          <p:spPr>
            <a:xfrm>
              <a:off x="1247700" y="2712175"/>
              <a:ext cx="31600" cy="13775"/>
            </a:xfrm>
            <a:custGeom>
              <a:avLst/>
              <a:gdLst/>
              <a:ahLst/>
              <a:cxnLst/>
              <a:rect l="l" t="t" r="r" b="b"/>
              <a:pathLst>
                <a:path w="1264" h="551" extrusionOk="0">
                  <a:moveTo>
                    <a:pt x="1263" y="0"/>
                  </a:moveTo>
                  <a:cubicBezTo>
                    <a:pt x="1263" y="0"/>
                    <a:pt x="939" y="97"/>
                    <a:pt x="615" y="195"/>
                  </a:cubicBezTo>
                  <a:cubicBezTo>
                    <a:pt x="518" y="227"/>
                    <a:pt x="453" y="259"/>
                    <a:pt x="356" y="259"/>
                  </a:cubicBezTo>
                  <a:cubicBezTo>
                    <a:pt x="292" y="292"/>
                    <a:pt x="227" y="356"/>
                    <a:pt x="194" y="389"/>
                  </a:cubicBezTo>
                  <a:cubicBezTo>
                    <a:pt x="65" y="454"/>
                    <a:pt x="0" y="518"/>
                    <a:pt x="0" y="518"/>
                  </a:cubicBezTo>
                  <a:lnTo>
                    <a:pt x="32" y="551"/>
                  </a:lnTo>
                  <a:cubicBezTo>
                    <a:pt x="32" y="551"/>
                    <a:pt x="130" y="551"/>
                    <a:pt x="259" y="518"/>
                  </a:cubicBezTo>
                  <a:cubicBezTo>
                    <a:pt x="292" y="518"/>
                    <a:pt x="389" y="486"/>
                    <a:pt x="453" y="454"/>
                  </a:cubicBezTo>
                  <a:cubicBezTo>
                    <a:pt x="518" y="421"/>
                    <a:pt x="583" y="389"/>
                    <a:pt x="680" y="356"/>
                  </a:cubicBezTo>
                  <a:cubicBezTo>
                    <a:pt x="972" y="195"/>
                    <a:pt x="1263" y="33"/>
                    <a:pt x="1263" y="33"/>
                  </a:cubicBezTo>
                  <a:lnTo>
                    <a:pt x="126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8" name="Google Shape;2798;p66"/>
            <p:cNvSpPr/>
            <p:nvPr/>
          </p:nvSpPr>
          <p:spPr>
            <a:xfrm>
              <a:off x="1249300" y="2726750"/>
              <a:ext cx="88275" cy="5675"/>
            </a:xfrm>
            <a:custGeom>
              <a:avLst/>
              <a:gdLst/>
              <a:ahLst/>
              <a:cxnLst/>
              <a:rect l="l" t="t" r="r" b="b"/>
              <a:pathLst>
                <a:path w="3531" h="227" extrusionOk="0">
                  <a:moveTo>
                    <a:pt x="1102" y="0"/>
                  </a:moveTo>
                  <a:cubicBezTo>
                    <a:pt x="908" y="0"/>
                    <a:pt x="713" y="33"/>
                    <a:pt x="551" y="33"/>
                  </a:cubicBezTo>
                  <a:cubicBezTo>
                    <a:pt x="228" y="97"/>
                    <a:pt x="1" y="130"/>
                    <a:pt x="1" y="130"/>
                  </a:cubicBezTo>
                  <a:lnTo>
                    <a:pt x="1" y="162"/>
                  </a:lnTo>
                  <a:cubicBezTo>
                    <a:pt x="1" y="162"/>
                    <a:pt x="228" y="194"/>
                    <a:pt x="551" y="194"/>
                  </a:cubicBezTo>
                  <a:cubicBezTo>
                    <a:pt x="713" y="227"/>
                    <a:pt x="908" y="227"/>
                    <a:pt x="1102" y="227"/>
                  </a:cubicBezTo>
                  <a:cubicBezTo>
                    <a:pt x="1329" y="194"/>
                    <a:pt x="1555" y="194"/>
                    <a:pt x="1782" y="162"/>
                  </a:cubicBezTo>
                  <a:cubicBezTo>
                    <a:pt x="2656" y="97"/>
                    <a:pt x="3531" y="33"/>
                    <a:pt x="3531" y="33"/>
                  </a:cubicBezTo>
                  <a:lnTo>
                    <a:pt x="353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9" name="Google Shape;2799;p66"/>
            <p:cNvSpPr/>
            <p:nvPr/>
          </p:nvSpPr>
          <p:spPr>
            <a:xfrm>
              <a:off x="1248500" y="2735650"/>
              <a:ext cx="29175" cy="21875"/>
            </a:xfrm>
            <a:custGeom>
              <a:avLst/>
              <a:gdLst/>
              <a:ahLst/>
              <a:cxnLst/>
              <a:rect l="l" t="t" r="r" b="b"/>
              <a:pathLst>
                <a:path w="1167" h="875" extrusionOk="0">
                  <a:moveTo>
                    <a:pt x="0" y="0"/>
                  </a:moveTo>
                  <a:lnTo>
                    <a:pt x="0" y="33"/>
                  </a:lnTo>
                  <a:cubicBezTo>
                    <a:pt x="0" y="33"/>
                    <a:pt x="33" y="98"/>
                    <a:pt x="130" y="227"/>
                  </a:cubicBezTo>
                  <a:cubicBezTo>
                    <a:pt x="162" y="259"/>
                    <a:pt x="227" y="324"/>
                    <a:pt x="292" y="357"/>
                  </a:cubicBezTo>
                  <a:cubicBezTo>
                    <a:pt x="357" y="421"/>
                    <a:pt x="454" y="454"/>
                    <a:pt x="519" y="518"/>
                  </a:cubicBezTo>
                  <a:cubicBezTo>
                    <a:pt x="842" y="713"/>
                    <a:pt x="1134" y="875"/>
                    <a:pt x="1134" y="875"/>
                  </a:cubicBezTo>
                  <a:lnTo>
                    <a:pt x="1166" y="875"/>
                  </a:lnTo>
                  <a:cubicBezTo>
                    <a:pt x="1166" y="875"/>
                    <a:pt x="907" y="616"/>
                    <a:pt x="616" y="389"/>
                  </a:cubicBezTo>
                  <a:cubicBezTo>
                    <a:pt x="551" y="324"/>
                    <a:pt x="486" y="259"/>
                    <a:pt x="421" y="195"/>
                  </a:cubicBezTo>
                  <a:cubicBezTo>
                    <a:pt x="357" y="162"/>
                    <a:pt x="292" y="130"/>
                    <a:pt x="227" y="98"/>
                  </a:cubicBezTo>
                  <a:cubicBezTo>
                    <a:pt x="98" y="33"/>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0" name="Google Shape;2800;p66"/>
            <p:cNvSpPr/>
            <p:nvPr/>
          </p:nvSpPr>
          <p:spPr>
            <a:xfrm>
              <a:off x="1245250" y="2742125"/>
              <a:ext cx="17850" cy="26750"/>
            </a:xfrm>
            <a:custGeom>
              <a:avLst/>
              <a:gdLst/>
              <a:ahLst/>
              <a:cxnLst/>
              <a:rect l="l" t="t" r="r" b="b"/>
              <a:pathLst>
                <a:path w="714" h="1070" extrusionOk="0">
                  <a:moveTo>
                    <a:pt x="33" y="0"/>
                  </a:moveTo>
                  <a:lnTo>
                    <a:pt x="1" y="33"/>
                  </a:lnTo>
                  <a:cubicBezTo>
                    <a:pt x="1" y="33"/>
                    <a:pt x="33" y="98"/>
                    <a:pt x="66" y="227"/>
                  </a:cubicBezTo>
                  <a:cubicBezTo>
                    <a:pt x="98" y="292"/>
                    <a:pt x="98" y="357"/>
                    <a:pt x="163" y="421"/>
                  </a:cubicBezTo>
                  <a:cubicBezTo>
                    <a:pt x="195" y="454"/>
                    <a:pt x="260" y="519"/>
                    <a:pt x="292" y="583"/>
                  </a:cubicBezTo>
                  <a:cubicBezTo>
                    <a:pt x="487" y="842"/>
                    <a:pt x="713" y="1069"/>
                    <a:pt x="713" y="1069"/>
                  </a:cubicBezTo>
                  <a:cubicBezTo>
                    <a:pt x="713" y="1069"/>
                    <a:pt x="584" y="778"/>
                    <a:pt x="422" y="486"/>
                  </a:cubicBezTo>
                  <a:cubicBezTo>
                    <a:pt x="390" y="421"/>
                    <a:pt x="357" y="357"/>
                    <a:pt x="325" y="292"/>
                  </a:cubicBezTo>
                  <a:cubicBezTo>
                    <a:pt x="292" y="227"/>
                    <a:pt x="228" y="195"/>
                    <a:pt x="195" y="130"/>
                  </a:cubicBezTo>
                  <a:cubicBezTo>
                    <a:pt x="98" y="65"/>
                    <a:pt x="33"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1" name="Google Shape;2801;p66"/>
            <p:cNvSpPr/>
            <p:nvPr/>
          </p:nvSpPr>
          <p:spPr>
            <a:xfrm>
              <a:off x="1236350" y="2742925"/>
              <a:ext cx="4900" cy="64000"/>
            </a:xfrm>
            <a:custGeom>
              <a:avLst/>
              <a:gdLst/>
              <a:ahLst/>
              <a:cxnLst/>
              <a:rect l="l" t="t" r="r" b="b"/>
              <a:pathLst>
                <a:path w="196" h="2560" extrusionOk="0">
                  <a:moveTo>
                    <a:pt x="66" y="1"/>
                  </a:moveTo>
                  <a:cubicBezTo>
                    <a:pt x="66" y="1"/>
                    <a:pt x="33" y="163"/>
                    <a:pt x="1" y="422"/>
                  </a:cubicBezTo>
                  <a:cubicBezTo>
                    <a:pt x="1" y="519"/>
                    <a:pt x="1" y="681"/>
                    <a:pt x="1" y="810"/>
                  </a:cubicBezTo>
                  <a:cubicBezTo>
                    <a:pt x="1" y="972"/>
                    <a:pt x="1" y="1134"/>
                    <a:pt x="33" y="1296"/>
                  </a:cubicBezTo>
                  <a:cubicBezTo>
                    <a:pt x="66" y="1911"/>
                    <a:pt x="98" y="2559"/>
                    <a:pt x="98" y="2559"/>
                  </a:cubicBezTo>
                  <a:lnTo>
                    <a:pt x="130" y="2559"/>
                  </a:lnTo>
                  <a:cubicBezTo>
                    <a:pt x="130" y="2559"/>
                    <a:pt x="163" y="1911"/>
                    <a:pt x="195" y="1296"/>
                  </a:cubicBezTo>
                  <a:cubicBezTo>
                    <a:pt x="195" y="1134"/>
                    <a:pt x="195" y="972"/>
                    <a:pt x="195" y="810"/>
                  </a:cubicBezTo>
                  <a:cubicBezTo>
                    <a:pt x="195" y="681"/>
                    <a:pt x="195" y="519"/>
                    <a:pt x="163" y="422"/>
                  </a:cubicBezTo>
                  <a:cubicBezTo>
                    <a:pt x="130" y="163"/>
                    <a:pt x="98" y="1"/>
                    <a:pt x="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2" name="Google Shape;2802;p66"/>
            <p:cNvSpPr/>
            <p:nvPr/>
          </p:nvSpPr>
          <p:spPr>
            <a:xfrm>
              <a:off x="1210450" y="2741325"/>
              <a:ext cx="21875" cy="25100"/>
            </a:xfrm>
            <a:custGeom>
              <a:avLst/>
              <a:gdLst/>
              <a:ahLst/>
              <a:cxnLst/>
              <a:rect l="l" t="t" r="r" b="b"/>
              <a:pathLst>
                <a:path w="875" h="1004" extrusionOk="0">
                  <a:moveTo>
                    <a:pt x="875" y="0"/>
                  </a:moveTo>
                  <a:cubicBezTo>
                    <a:pt x="875" y="0"/>
                    <a:pt x="778" y="32"/>
                    <a:pt x="681" y="130"/>
                  </a:cubicBezTo>
                  <a:cubicBezTo>
                    <a:pt x="616" y="162"/>
                    <a:pt x="583" y="194"/>
                    <a:pt x="519" y="259"/>
                  </a:cubicBezTo>
                  <a:cubicBezTo>
                    <a:pt x="486" y="324"/>
                    <a:pt x="421" y="389"/>
                    <a:pt x="389" y="453"/>
                  </a:cubicBezTo>
                  <a:cubicBezTo>
                    <a:pt x="195" y="712"/>
                    <a:pt x="0" y="972"/>
                    <a:pt x="0" y="972"/>
                  </a:cubicBezTo>
                  <a:lnTo>
                    <a:pt x="33" y="1004"/>
                  </a:lnTo>
                  <a:cubicBezTo>
                    <a:pt x="33" y="1004"/>
                    <a:pt x="260" y="777"/>
                    <a:pt x="519" y="551"/>
                  </a:cubicBezTo>
                  <a:cubicBezTo>
                    <a:pt x="551" y="486"/>
                    <a:pt x="616" y="453"/>
                    <a:pt x="681" y="389"/>
                  </a:cubicBezTo>
                  <a:cubicBezTo>
                    <a:pt x="713" y="324"/>
                    <a:pt x="778" y="259"/>
                    <a:pt x="810" y="227"/>
                  </a:cubicBezTo>
                  <a:cubicBezTo>
                    <a:pt x="842" y="97"/>
                    <a:pt x="875" y="32"/>
                    <a:pt x="875" y="32"/>
                  </a:cubicBezTo>
                  <a:lnTo>
                    <a:pt x="87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3" name="Google Shape;2803;p66"/>
            <p:cNvSpPr/>
            <p:nvPr/>
          </p:nvSpPr>
          <p:spPr>
            <a:xfrm>
              <a:off x="1202350" y="2738075"/>
              <a:ext cx="25125" cy="12175"/>
            </a:xfrm>
            <a:custGeom>
              <a:avLst/>
              <a:gdLst/>
              <a:ahLst/>
              <a:cxnLst/>
              <a:rect l="l" t="t" r="r" b="b"/>
              <a:pathLst>
                <a:path w="1005" h="487" extrusionOk="0">
                  <a:moveTo>
                    <a:pt x="1005" y="1"/>
                  </a:moveTo>
                  <a:cubicBezTo>
                    <a:pt x="1005" y="1"/>
                    <a:pt x="940" y="1"/>
                    <a:pt x="810" y="33"/>
                  </a:cubicBezTo>
                  <a:cubicBezTo>
                    <a:pt x="778" y="33"/>
                    <a:pt x="713" y="33"/>
                    <a:pt x="648" y="65"/>
                  </a:cubicBezTo>
                  <a:cubicBezTo>
                    <a:pt x="584" y="98"/>
                    <a:pt x="519" y="130"/>
                    <a:pt x="486" y="162"/>
                  </a:cubicBezTo>
                  <a:cubicBezTo>
                    <a:pt x="227" y="324"/>
                    <a:pt x="1" y="486"/>
                    <a:pt x="1" y="486"/>
                  </a:cubicBezTo>
                  <a:cubicBezTo>
                    <a:pt x="1" y="486"/>
                    <a:pt x="292" y="421"/>
                    <a:pt x="551" y="324"/>
                  </a:cubicBezTo>
                  <a:cubicBezTo>
                    <a:pt x="616" y="292"/>
                    <a:pt x="681" y="292"/>
                    <a:pt x="745" y="260"/>
                  </a:cubicBezTo>
                  <a:cubicBezTo>
                    <a:pt x="810" y="227"/>
                    <a:pt x="843" y="195"/>
                    <a:pt x="875" y="162"/>
                  </a:cubicBezTo>
                  <a:cubicBezTo>
                    <a:pt x="972" y="98"/>
                    <a:pt x="1005" y="33"/>
                    <a:pt x="1005" y="33"/>
                  </a:cubicBezTo>
                  <a:lnTo>
                    <a:pt x="100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4" name="Google Shape;2804;p66"/>
            <p:cNvSpPr/>
            <p:nvPr/>
          </p:nvSpPr>
          <p:spPr>
            <a:xfrm>
              <a:off x="1148925" y="2727550"/>
              <a:ext cx="76925" cy="5700"/>
            </a:xfrm>
            <a:custGeom>
              <a:avLst/>
              <a:gdLst/>
              <a:ahLst/>
              <a:cxnLst/>
              <a:rect l="l" t="t" r="r" b="b"/>
              <a:pathLst>
                <a:path w="3077" h="228" extrusionOk="0">
                  <a:moveTo>
                    <a:pt x="0" y="1"/>
                  </a:moveTo>
                  <a:lnTo>
                    <a:pt x="0" y="33"/>
                  </a:lnTo>
                  <a:cubicBezTo>
                    <a:pt x="0" y="33"/>
                    <a:pt x="778" y="98"/>
                    <a:pt x="1522" y="162"/>
                  </a:cubicBezTo>
                  <a:cubicBezTo>
                    <a:pt x="1717" y="195"/>
                    <a:pt x="1911" y="195"/>
                    <a:pt x="2105" y="227"/>
                  </a:cubicBezTo>
                  <a:cubicBezTo>
                    <a:pt x="2267" y="227"/>
                    <a:pt x="2461" y="227"/>
                    <a:pt x="2591" y="195"/>
                  </a:cubicBezTo>
                  <a:cubicBezTo>
                    <a:pt x="2882" y="195"/>
                    <a:pt x="3077" y="162"/>
                    <a:pt x="3077" y="162"/>
                  </a:cubicBezTo>
                  <a:lnTo>
                    <a:pt x="3077" y="130"/>
                  </a:lnTo>
                  <a:cubicBezTo>
                    <a:pt x="3077" y="130"/>
                    <a:pt x="2882" y="98"/>
                    <a:pt x="2591" y="33"/>
                  </a:cubicBezTo>
                  <a:cubicBezTo>
                    <a:pt x="2461" y="33"/>
                    <a:pt x="2300" y="1"/>
                    <a:pt x="21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Shape 2808"/>
        <p:cNvGrpSpPr/>
        <p:nvPr/>
      </p:nvGrpSpPr>
      <p:grpSpPr>
        <a:xfrm>
          <a:off x="0" y="0"/>
          <a:ext cx="0" cy="0"/>
          <a:chOff x="0" y="0"/>
          <a:chExt cx="0" cy="0"/>
        </a:xfrm>
      </p:grpSpPr>
      <p:grpSp>
        <p:nvGrpSpPr>
          <p:cNvPr id="2809" name="Google Shape;2809;p67"/>
          <p:cNvGrpSpPr/>
          <p:nvPr/>
        </p:nvGrpSpPr>
        <p:grpSpPr>
          <a:xfrm>
            <a:off x="4594024" y="1715575"/>
            <a:ext cx="3566275" cy="2534206"/>
            <a:chOff x="4594024" y="1715575"/>
            <a:chExt cx="3566275" cy="2534206"/>
          </a:xfrm>
        </p:grpSpPr>
        <p:sp>
          <p:nvSpPr>
            <p:cNvPr id="2810" name="Google Shape;2810;p67"/>
            <p:cNvSpPr/>
            <p:nvPr/>
          </p:nvSpPr>
          <p:spPr>
            <a:xfrm>
              <a:off x="4594024" y="1715575"/>
              <a:ext cx="3566275" cy="2534206"/>
            </a:xfrm>
            <a:custGeom>
              <a:avLst/>
              <a:gdLst/>
              <a:ahLst/>
              <a:cxnLst/>
              <a:rect l="l" t="t" r="r" b="b"/>
              <a:pathLst>
                <a:path w="285017" h="160902" extrusionOk="0">
                  <a:moveTo>
                    <a:pt x="0" y="0"/>
                  </a:moveTo>
                  <a:lnTo>
                    <a:pt x="0" y="160902"/>
                  </a:lnTo>
                  <a:lnTo>
                    <a:pt x="285017" y="160902"/>
                  </a:lnTo>
                  <a:lnTo>
                    <a:pt x="285017" y="0"/>
                  </a:lnTo>
                  <a:close/>
                </a:path>
              </a:pathLst>
            </a:cu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1" name="Google Shape;2811;p67"/>
            <p:cNvSpPr/>
            <p:nvPr/>
          </p:nvSpPr>
          <p:spPr>
            <a:xfrm>
              <a:off x="4713399" y="3858400"/>
              <a:ext cx="3321220" cy="21925"/>
            </a:xfrm>
            <a:custGeom>
              <a:avLst/>
              <a:gdLst/>
              <a:ahLst/>
              <a:cxnLst/>
              <a:rect l="l" t="t" r="r" b="b"/>
              <a:pathLst>
                <a:path w="268273" h="1468" extrusionOk="0">
                  <a:moveTo>
                    <a:pt x="0" y="1"/>
                  </a:moveTo>
                  <a:lnTo>
                    <a:pt x="0" y="1468"/>
                  </a:lnTo>
                  <a:lnTo>
                    <a:pt x="268273" y="1468"/>
                  </a:lnTo>
                  <a:lnTo>
                    <a:pt x="26827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2" name="Google Shape;2812;p67"/>
            <p:cNvSpPr/>
            <p:nvPr/>
          </p:nvSpPr>
          <p:spPr>
            <a:xfrm>
              <a:off x="4698347" y="3839252"/>
              <a:ext cx="61149" cy="60238"/>
            </a:xfrm>
            <a:custGeom>
              <a:avLst/>
              <a:gdLst/>
              <a:ahLst/>
              <a:cxnLst/>
              <a:rect l="l" t="t" r="r" b="b"/>
              <a:pathLst>
                <a:path w="4095" h="4034" extrusionOk="0">
                  <a:moveTo>
                    <a:pt x="2078" y="1"/>
                  </a:moveTo>
                  <a:cubicBezTo>
                    <a:pt x="917" y="1"/>
                    <a:pt x="0" y="917"/>
                    <a:pt x="0" y="2017"/>
                  </a:cubicBezTo>
                  <a:cubicBezTo>
                    <a:pt x="0" y="3117"/>
                    <a:pt x="917" y="4034"/>
                    <a:pt x="2078" y="4034"/>
                  </a:cubicBezTo>
                  <a:cubicBezTo>
                    <a:pt x="3178" y="4034"/>
                    <a:pt x="4094" y="3117"/>
                    <a:pt x="4094" y="2017"/>
                  </a:cubicBezTo>
                  <a:cubicBezTo>
                    <a:pt x="4094" y="917"/>
                    <a:pt x="3178" y="1"/>
                    <a:pt x="20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813" name="Google Shape;2813;p67"/>
            <p:cNvGrpSpPr/>
            <p:nvPr/>
          </p:nvGrpSpPr>
          <p:grpSpPr>
            <a:xfrm>
              <a:off x="4713435" y="4028045"/>
              <a:ext cx="423670" cy="83351"/>
              <a:chOff x="4917452" y="3559453"/>
              <a:chExt cx="385050" cy="75753"/>
            </a:xfrm>
          </p:grpSpPr>
          <p:sp>
            <p:nvSpPr>
              <p:cNvPr id="2814" name="Google Shape;2814;p67"/>
              <p:cNvSpPr/>
              <p:nvPr/>
            </p:nvSpPr>
            <p:spPr>
              <a:xfrm>
                <a:off x="4917452" y="3563096"/>
                <a:ext cx="67540" cy="67540"/>
              </a:xfrm>
              <a:custGeom>
                <a:avLst/>
                <a:gdLst/>
                <a:ahLst/>
                <a:cxnLst/>
                <a:rect l="l" t="t" r="r" b="b"/>
                <a:pathLst>
                  <a:path w="4523" h="4523" extrusionOk="0">
                    <a:moveTo>
                      <a:pt x="0" y="1"/>
                    </a:moveTo>
                    <a:lnTo>
                      <a:pt x="0" y="4523"/>
                    </a:lnTo>
                    <a:lnTo>
                      <a:pt x="4522" y="2262"/>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5" name="Google Shape;2815;p67"/>
              <p:cNvSpPr/>
              <p:nvPr/>
            </p:nvSpPr>
            <p:spPr>
              <a:xfrm>
                <a:off x="5070730" y="3572219"/>
                <a:ext cx="49292" cy="49292"/>
              </a:xfrm>
              <a:custGeom>
                <a:avLst/>
                <a:gdLst/>
                <a:ahLst/>
                <a:cxnLst/>
                <a:rect l="l" t="t" r="r" b="b"/>
                <a:pathLst>
                  <a:path w="3301" h="3301" extrusionOk="0">
                    <a:moveTo>
                      <a:pt x="1" y="1"/>
                    </a:moveTo>
                    <a:lnTo>
                      <a:pt x="1" y="3301"/>
                    </a:lnTo>
                    <a:lnTo>
                      <a:pt x="3300" y="1651"/>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6" name="Google Shape;2816;p67"/>
              <p:cNvSpPr/>
              <p:nvPr/>
            </p:nvSpPr>
            <p:spPr>
              <a:xfrm>
                <a:off x="5121823" y="3572219"/>
                <a:ext cx="6406" cy="49292"/>
              </a:xfrm>
              <a:custGeom>
                <a:avLst/>
                <a:gdLst/>
                <a:ahLst/>
                <a:cxnLst/>
                <a:rect l="l" t="t" r="r" b="b"/>
                <a:pathLst>
                  <a:path w="429" h="3301" extrusionOk="0">
                    <a:moveTo>
                      <a:pt x="1" y="1"/>
                    </a:moveTo>
                    <a:lnTo>
                      <a:pt x="1" y="3301"/>
                    </a:lnTo>
                    <a:lnTo>
                      <a:pt x="428" y="3301"/>
                    </a:lnTo>
                    <a:lnTo>
                      <a:pt x="42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7" name="Google Shape;2817;p67"/>
              <p:cNvSpPr/>
              <p:nvPr/>
            </p:nvSpPr>
            <p:spPr>
              <a:xfrm>
                <a:off x="5214885" y="3559453"/>
                <a:ext cx="51129" cy="75753"/>
              </a:xfrm>
              <a:custGeom>
                <a:avLst/>
                <a:gdLst/>
                <a:ahLst/>
                <a:cxnLst/>
                <a:rect l="l" t="t" r="r" b="b"/>
                <a:pathLst>
                  <a:path w="3424" h="5073" extrusionOk="0">
                    <a:moveTo>
                      <a:pt x="3423" y="0"/>
                    </a:moveTo>
                    <a:lnTo>
                      <a:pt x="1" y="2506"/>
                    </a:lnTo>
                    <a:lnTo>
                      <a:pt x="3423" y="5072"/>
                    </a:lnTo>
                    <a:lnTo>
                      <a:pt x="342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8" name="Google Shape;2818;p67"/>
              <p:cNvSpPr/>
              <p:nvPr/>
            </p:nvSpPr>
            <p:spPr>
              <a:xfrm>
                <a:off x="5214885" y="3578609"/>
                <a:ext cx="25564" cy="37421"/>
              </a:xfrm>
              <a:custGeom>
                <a:avLst/>
                <a:gdLst/>
                <a:ahLst/>
                <a:cxnLst/>
                <a:rect l="l" t="t" r="r" b="b"/>
                <a:pathLst>
                  <a:path w="1712" h="2506" extrusionOk="0">
                    <a:moveTo>
                      <a:pt x="1" y="0"/>
                    </a:moveTo>
                    <a:lnTo>
                      <a:pt x="1" y="2506"/>
                    </a:lnTo>
                    <a:lnTo>
                      <a:pt x="1712" y="2506"/>
                    </a:lnTo>
                    <a:lnTo>
                      <a:pt x="171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9" name="Google Shape;2819;p67"/>
              <p:cNvSpPr/>
              <p:nvPr/>
            </p:nvSpPr>
            <p:spPr>
              <a:xfrm>
                <a:off x="5273279" y="3561275"/>
                <a:ext cx="29223" cy="72109"/>
              </a:xfrm>
              <a:custGeom>
                <a:avLst/>
                <a:gdLst/>
                <a:ahLst/>
                <a:cxnLst/>
                <a:rect l="l" t="t" r="r" b="b"/>
                <a:pathLst>
                  <a:path w="1957" h="4829" extrusionOk="0">
                    <a:moveTo>
                      <a:pt x="1" y="0"/>
                    </a:moveTo>
                    <a:lnTo>
                      <a:pt x="1" y="489"/>
                    </a:lnTo>
                    <a:cubicBezTo>
                      <a:pt x="856" y="734"/>
                      <a:pt x="1468" y="1528"/>
                      <a:pt x="1468" y="2384"/>
                    </a:cubicBezTo>
                    <a:cubicBezTo>
                      <a:pt x="1468" y="3300"/>
                      <a:pt x="856" y="4095"/>
                      <a:pt x="1" y="4278"/>
                    </a:cubicBezTo>
                    <a:lnTo>
                      <a:pt x="1" y="4828"/>
                    </a:lnTo>
                    <a:cubicBezTo>
                      <a:pt x="1162" y="4584"/>
                      <a:pt x="1956" y="3606"/>
                      <a:pt x="1956" y="2384"/>
                    </a:cubicBezTo>
                    <a:cubicBezTo>
                      <a:pt x="1956" y="1223"/>
                      <a:pt x="1162" y="245"/>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0" name="Google Shape;2820;p67"/>
              <p:cNvSpPr/>
              <p:nvPr/>
            </p:nvSpPr>
            <p:spPr>
              <a:xfrm>
                <a:off x="5273279" y="3579520"/>
                <a:ext cx="14619" cy="35599"/>
              </a:xfrm>
              <a:custGeom>
                <a:avLst/>
                <a:gdLst/>
                <a:ahLst/>
                <a:cxnLst/>
                <a:rect l="l" t="t" r="r" b="b"/>
                <a:pathLst>
                  <a:path w="979" h="2384" extrusionOk="0">
                    <a:moveTo>
                      <a:pt x="1" y="1"/>
                    </a:moveTo>
                    <a:lnTo>
                      <a:pt x="1" y="2384"/>
                    </a:lnTo>
                    <a:cubicBezTo>
                      <a:pt x="612" y="2262"/>
                      <a:pt x="979" y="1773"/>
                      <a:pt x="979" y="1162"/>
                    </a:cubicBezTo>
                    <a:cubicBezTo>
                      <a:pt x="979" y="612"/>
                      <a:pt x="612" y="123"/>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21" name="Google Shape;2821;p67"/>
            <p:cNvGrpSpPr/>
            <p:nvPr/>
          </p:nvGrpSpPr>
          <p:grpSpPr>
            <a:xfrm>
              <a:off x="7572949" y="4024020"/>
              <a:ext cx="461818" cy="91379"/>
              <a:chOff x="7744900" y="3555795"/>
              <a:chExt cx="419720" cy="83049"/>
            </a:xfrm>
          </p:grpSpPr>
          <p:sp>
            <p:nvSpPr>
              <p:cNvPr id="2822" name="Google Shape;2822;p67"/>
              <p:cNvSpPr/>
              <p:nvPr/>
            </p:nvSpPr>
            <p:spPr>
              <a:xfrm>
                <a:off x="7744900" y="3564007"/>
                <a:ext cx="104946" cy="65718"/>
              </a:xfrm>
              <a:custGeom>
                <a:avLst/>
                <a:gdLst/>
                <a:ahLst/>
                <a:cxnLst/>
                <a:rect l="l" t="t" r="r" b="b"/>
                <a:pathLst>
                  <a:path w="7028" h="4401" extrusionOk="0">
                    <a:moveTo>
                      <a:pt x="6417" y="612"/>
                    </a:moveTo>
                    <a:lnTo>
                      <a:pt x="6417" y="3789"/>
                    </a:lnTo>
                    <a:lnTo>
                      <a:pt x="672" y="3789"/>
                    </a:lnTo>
                    <a:lnTo>
                      <a:pt x="672" y="612"/>
                    </a:lnTo>
                    <a:close/>
                    <a:moveTo>
                      <a:pt x="306" y="1"/>
                    </a:moveTo>
                    <a:cubicBezTo>
                      <a:pt x="183" y="1"/>
                      <a:pt x="0" y="123"/>
                      <a:pt x="0" y="306"/>
                    </a:cubicBezTo>
                    <a:lnTo>
                      <a:pt x="0" y="4095"/>
                    </a:lnTo>
                    <a:cubicBezTo>
                      <a:pt x="0" y="4278"/>
                      <a:pt x="183" y="4401"/>
                      <a:pt x="306" y="4401"/>
                    </a:cubicBezTo>
                    <a:lnTo>
                      <a:pt x="6722" y="4401"/>
                    </a:lnTo>
                    <a:cubicBezTo>
                      <a:pt x="6906" y="4401"/>
                      <a:pt x="7028" y="4278"/>
                      <a:pt x="7028" y="4095"/>
                    </a:cubicBezTo>
                    <a:lnTo>
                      <a:pt x="7028" y="306"/>
                    </a:lnTo>
                    <a:cubicBezTo>
                      <a:pt x="7028" y="123"/>
                      <a:pt x="6906" y="1"/>
                      <a:pt x="67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3" name="Google Shape;2823;p67"/>
              <p:cNvSpPr/>
              <p:nvPr/>
            </p:nvSpPr>
            <p:spPr>
              <a:xfrm>
                <a:off x="7916423" y="3556706"/>
                <a:ext cx="101317" cy="80322"/>
              </a:xfrm>
              <a:custGeom>
                <a:avLst/>
                <a:gdLst/>
                <a:ahLst/>
                <a:cxnLst/>
                <a:rect l="l" t="t" r="r" b="b"/>
                <a:pathLst>
                  <a:path w="6785" h="5379" extrusionOk="0">
                    <a:moveTo>
                      <a:pt x="856" y="1"/>
                    </a:moveTo>
                    <a:cubicBezTo>
                      <a:pt x="367" y="1"/>
                      <a:pt x="1" y="429"/>
                      <a:pt x="1" y="917"/>
                    </a:cubicBezTo>
                    <a:lnTo>
                      <a:pt x="429" y="917"/>
                    </a:lnTo>
                    <a:cubicBezTo>
                      <a:pt x="429" y="673"/>
                      <a:pt x="612" y="429"/>
                      <a:pt x="856" y="429"/>
                    </a:cubicBezTo>
                    <a:lnTo>
                      <a:pt x="5928" y="429"/>
                    </a:lnTo>
                    <a:cubicBezTo>
                      <a:pt x="6173" y="429"/>
                      <a:pt x="6417" y="673"/>
                      <a:pt x="6417" y="917"/>
                    </a:cubicBezTo>
                    <a:lnTo>
                      <a:pt x="6417" y="4523"/>
                    </a:lnTo>
                    <a:cubicBezTo>
                      <a:pt x="6417" y="4767"/>
                      <a:pt x="6173" y="4951"/>
                      <a:pt x="5928" y="4951"/>
                    </a:cubicBezTo>
                    <a:lnTo>
                      <a:pt x="4706" y="4951"/>
                    </a:lnTo>
                    <a:lnTo>
                      <a:pt x="4706" y="5378"/>
                    </a:lnTo>
                    <a:lnTo>
                      <a:pt x="5928" y="5378"/>
                    </a:lnTo>
                    <a:cubicBezTo>
                      <a:pt x="6417" y="5378"/>
                      <a:pt x="6784" y="5012"/>
                      <a:pt x="6784" y="4523"/>
                    </a:cubicBezTo>
                    <a:lnTo>
                      <a:pt x="6784" y="917"/>
                    </a:lnTo>
                    <a:cubicBezTo>
                      <a:pt x="6784" y="429"/>
                      <a:pt x="6417" y="1"/>
                      <a:pt x="59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4" name="Google Shape;2824;p67"/>
              <p:cNvSpPr/>
              <p:nvPr/>
            </p:nvSpPr>
            <p:spPr>
              <a:xfrm>
                <a:off x="7916423" y="3576787"/>
                <a:ext cx="59327" cy="59327"/>
              </a:xfrm>
              <a:custGeom>
                <a:avLst/>
                <a:gdLst/>
                <a:ahLst/>
                <a:cxnLst/>
                <a:rect l="l" t="t" r="r" b="b"/>
                <a:pathLst>
                  <a:path w="3973" h="3973" extrusionOk="0">
                    <a:moveTo>
                      <a:pt x="1" y="0"/>
                    </a:moveTo>
                    <a:lnTo>
                      <a:pt x="1" y="611"/>
                    </a:lnTo>
                    <a:cubicBezTo>
                      <a:pt x="1834" y="611"/>
                      <a:pt x="3362" y="2078"/>
                      <a:pt x="3362" y="3972"/>
                    </a:cubicBezTo>
                    <a:lnTo>
                      <a:pt x="3973" y="3972"/>
                    </a:lnTo>
                    <a:cubicBezTo>
                      <a:pt x="3973" y="1772"/>
                      <a:pt x="2140"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5" name="Google Shape;2825;p67"/>
              <p:cNvSpPr/>
              <p:nvPr/>
            </p:nvSpPr>
            <p:spPr>
              <a:xfrm>
                <a:off x="7916423" y="3596854"/>
                <a:ext cx="39258" cy="39258"/>
              </a:xfrm>
              <a:custGeom>
                <a:avLst/>
                <a:gdLst/>
                <a:ahLst/>
                <a:cxnLst/>
                <a:rect l="l" t="t" r="r" b="b"/>
                <a:pathLst>
                  <a:path w="2629" h="2629" extrusionOk="0">
                    <a:moveTo>
                      <a:pt x="1" y="1"/>
                    </a:moveTo>
                    <a:lnTo>
                      <a:pt x="1" y="612"/>
                    </a:lnTo>
                    <a:cubicBezTo>
                      <a:pt x="1101" y="612"/>
                      <a:pt x="2017" y="1528"/>
                      <a:pt x="2017" y="2628"/>
                    </a:cubicBezTo>
                    <a:lnTo>
                      <a:pt x="2629" y="2628"/>
                    </a:lnTo>
                    <a:cubicBezTo>
                      <a:pt x="2629" y="1162"/>
                      <a:pt x="1406" y="1"/>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6" name="Google Shape;2826;p67"/>
              <p:cNvSpPr/>
              <p:nvPr/>
            </p:nvSpPr>
            <p:spPr>
              <a:xfrm>
                <a:off x="7916423" y="3618758"/>
                <a:ext cx="16441" cy="17352"/>
              </a:xfrm>
              <a:custGeom>
                <a:avLst/>
                <a:gdLst/>
                <a:ahLst/>
                <a:cxnLst/>
                <a:rect l="l" t="t" r="r" b="b"/>
                <a:pathLst>
                  <a:path w="1101" h="1162" extrusionOk="0">
                    <a:moveTo>
                      <a:pt x="1" y="0"/>
                    </a:moveTo>
                    <a:lnTo>
                      <a:pt x="1" y="1161"/>
                    </a:lnTo>
                    <a:lnTo>
                      <a:pt x="1101" y="1161"/>
                    </a:lnTo>
                    <a:cubicBezTo>
                      <a:pt x="1101" y="550"/>
                      <a:pt x="612"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7" name="Google Shape;2827;p67"/>
              <p:cNvSpPr/>
              <p:nvPr/>
            </p:nvSpPr>
            <p:spPr>
              <a:xfrm>
                <a:off x="8084318" y="3555795"/>
                <a:ext cx="36510" cy="36525"/>
              </a:xfrm>
              <a:custGeom>
                <a:avLst/>
                <a:gdLst/>
                <a:ahLst/>
                <a:cxnLst/>
                <a:rect l="l" t="t" r="r" b="b"/>
                <a:pathLst>
                  <a:path w="2445" h="2446" extrusionOk="0">
                    <a:moveTo>
                      <a:pt x="306" y="1"/>
                    </a:moveTo>
                    <a:cubicBezTo>
                      <a:pt x="122" y="1"/>
                      <a:pt x="0" y="123"/>
                      <a:pt x="0" y="306"/>
                    </a:cubicBezTo>
                    <a:lnTo>
                      <a:pt x="0" y="2140"/>
                    </a:lnTo>
                    <a:cubicBezTo>
                      <a:pt x="0" y="2323"/>
                      <a:pt x="122" y="2445"/>
                      <a:pt x="306" y="2445"/>
                    </a:cubicBezTo>
                    <a:cubicBezTo>
                      <a:pt x="489" y="2445"/>
                      <a:pt x="611" y="2323"/>
                      <a:pt x="611" y="2140"/>
                    </a:cubicBezTo>
                    <a:lnTo>
                      <a:pt x="611" y="612"/>
                    </a:lnTo>
                    <a:lnTo>
                      <a:pt x="2139" y="612"/>
                    </a:lnTo>
                    <a:cubicBezTo>
                      <a:pt x="2322" y="612"/>
                      <a:pt x="2444" y="490"/>
                      <a:pt x="2444" y="306"/>
                    </a:cubicBezTo>
                    <a:cubicBezTo>
                      <a:pt x="2444" y="123"/>
                      <a:pt x="2322" y="1"/>
                      <a:pt x="21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8" name="Google Shape;2828;p67"/>
              <p:cNvSpPr/>
              <p:nvPr/>
            </p:nvSpPr>
            <p:spPr>
              <a:xfrm>
                <a:off x="8127199" y="3555795"/>
                <a:ext cx="37421" cy="36525"/>
              </a:xfrm>
              <a:custGeom>
                <a:avLst/>
                <a:gdLst/>
                <a:ahLst/>
                <a:cxnLst/>
                <a:rect l="l" t="t" r="r" b="b"/>
                <a:pathLst>
                  <a:path w="2506" h="2446" extrusionOk="0">
                    <a:moveTo>
                      <a:pt x="367" y="1"/>
                    </a:moveTo>
                    <a:cubicBezTo>
                      <a:pt x="184" y="1"/>
                      <a:pt x="0" y="123"/>
                      <a:pt x="0" y="306"/>
                    </a:cubicBezTo>
                    <a:cubicBezTo>
                      <a:pt x="0" y="490"/>
                      <a:pt x="184" y="612"/>
                      <a:pt x="367" y="612"/>
                    </a:cubicBezTo>
                    <a:lnTo>
                      <a:pt x="1834" y="612"/>
                    </a:lnTo>
                    <a:lnTo>
                      <a:pt x="1834" y="2140"/>
                    </a:lnTo>
                    <a:cubicBezTo>
                      <a:pt x="1834" y="2323"/>
                      <a:pt x="2017" y="2445"/>
                      <a:pt x="2139" y="2445"/>
                    </a:cubicBezTo>
                    <a:cubicBezTo>
                      <a:pt x="2322" y="2445"/>
                      <a:pt x="2506" y="2323"/>
                      <a:pt x="2506" y="2140"/>
                    </a:cubicBezTo>
                    <a:lnTo>
                      <a:pt x="2506" y="306"/>
                    </a:lnTo>
                    <a:cubicBezTo>
                      <a:pt x="2506" y="123"/>
                      <a:pt x="2322" y="1"/>
                      <a:pt x="21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9" name="Google Shape;2829;p67"/>
              <p:cNvSpPr/>
              <p:nvPr/>
            </p:nvSpPr>
            <p:spPr>
              <a:xfrm>
                <a:off x="8127199" y="3602334"/>
                <a:ext cx="37421" cy="36510"/>
              </a:xfrm>
              <a:custGeom>
                <a:avLst/>
                <a:gdLst/>
                <a:ahLst/>
                <a:cxnLst/>
                <a:rect l="l" t="t" r="r" b="b"/>
                <a:pathLst>
                  <a:path w="2506" h="2445" extrusionOk="0">
                    <a:moveTo>
                      <a:pt x="2139" y="0"/>
                    </a:moveTo>
                    <a:cubicBezTo>
                      <a:pt x="2017" y="0"/>
                      <a:pt x="1834" y="123"/>
                      <a:pt x="1834" y="306"/>
                    </a:cubicBezTo>
                    <a:lnTo>
                      <a:pt x="1834" y="1834"/>
                    </a:lnTo>
                    <a:lnTo>
                      <a:pt x="367" y="1834"/>
                    </a:lnTo>
                    <a:cubicBezTo>
                      <a:pt x="184" y="1834"/>
                      <a:pt x="0" y="1956"/>
                      <a:pt x="0" y="2139"/>
                    </a:cubicBezTo>
                    <a:cubicBezTo>
                      <a:pt x="0" y="2322"/>
                      <a:pt x="184" y="2445"/>
                      <a:pt x="367" y="2445"/>
                    </a:cubicBezTo>
                    <a:lnTo>
                      <a:pt x="2139" y="2445"/>
                    </a:lnTo>
                    <a:cubicBezTo>
                      <a:pt x="2322" y="2445"/>
                      <a:pt x="2506" y="2322"/>
                      <a:pt x="2445" y="2139"/>
                    </a:cubicBezTo>
                    <a:lnTo>
                      <a:pt x="2445" y="306"/>
                    </a:lnTo>
                    <a:cubicBezTo>
                      <a:pt x="2445" y="123"/>
                      <a:pt x="2322" y="0"/>
                      <a:pt x="21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0" name="Google Shape;2830;p67"/>
              <p:cNvSpPr/>
              <p:nvPr/>
            </p:nvSpPr>
            <p:spPr>
              <a:xfrm>
                <a:off x="8084318" y="3602334"/>
                <a:ext cx="36510" cy="36510"/>
              </a:xfrm>
              <a:custGeom>
                <a:avLst/>
                <a:gdLst/>
                <a:ahLst/>
                <a:cxnLst/>
                <a:rect l="l" t="t" r="r" b="b"/>
                <a:pathLst>
                  <a:path w="2445" h="2445" extrusionOk="0">
                    <a:moveTo>
                      <a:pt x="306" y="0"/>
                    </a:moveTo>
                    <a:cubicBezTo>
                      <a:pt x="122" y="0"/>
                      <a:pt x="0" y="123"/>
                      <a:pt x="0" y="306"/>
                    </a:cubicBezTo>
                    <a:lnTo>
                      <a:pt x="0" y="2139"/>
                    </a:lnTo>
                    <a:cubicBezTo>
                      <a:pt x="0" y="2322"/>
                      <a:pt x="122" y="2445"/>
                      <a:pt x="306" y="2445"/>
                    </a:cubicBezTo>
                    <a:lnTo>
                      <a:pt x="2139" y="2445"/>
                    </a:lnTo>
                    <a:cubicBezTo>
                      <a:pt x="2322" y="2445"/>
                      <a:pt x="2444" y="2322"/>
                      <a:pt x="2444" y="2139"/>
                    </a:cubicBezTo>
                    <a:cubicBezTo>
                      <a:pt x="2444" y="1956"/>
                      <a:pt x="2322" y="1834"/>
                      <a:pt x="2139" y="1834"/>
                    </a:cubicBezTo>
                    <a:lnTo>
                      <a:pt x="611" y="1834"/>
                    </a:lnTo>
                    <a:lnTo>
                      <a:pt x="611" y="306"/>
                    </a:lnTo>
                    <a:cubicBezTo>
                      <a:pt x="611" y="123"/>
                      <a:pt x="489" y="0"/>
                      <a:pt x="3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pic>
        <p:nvPicPr>
          <p:cNvPr id="2831" name="Google Shape;2831;p67"/>
          <p:cNvPicPr preferRelativeResize="0"/>
          <p:nvPr/>
        </p:nvPicPr>
        <p:blipFill rotWithShape="1">
          <a:blip r:embed="rId3">
            <a:alphaModFix/>
          </a:blip>
          <a:srcRect l="592" r="592"/>
          <a:stretch/>
        </p:blipFill>
        <p:spPr>
          <a:xfrm>
            <a:off x="4698336" y="1828282"/>
            <a:ext cx="3361675" cy="1913599"/>
          </a:xfrm>
          <a:prstGeom prst="rect">
            <a:avLst/>
          </a:prstGeom>
          <a:noFill/>
          <a:ln w="19050" cap="flat" cmpd="sng">
            <a:solidFill>
              <a:schemeClr val="dk1"/>
            </a:solidFill>
            <a:prstDash val="solid"/>
            <a:round/>
            <a:headEnd type="none" w="sm" len="sm"/>
            <a:tailEnd type="none" w="sm" len="sm"/>
          </a:ln>
        </p:spPr>
      </p:pic>
      <p:grpSp>
        <p:nvGrpSpPr>
          <p:cNvPr id="2832" name="Google Shape;2832;p67"/>
          <p:cNvGrpSpPr/>
          <p:nvPr/>
        </p:nvGrpSpPr>
        <p:grpSpPr>
          <a:xfrm>
            <a:off x="6032181" y="2437656"/>
            <a:ext cx="693990" cy="694845"/>
            <a:chOff x="6236157" y="2090799"/>
            <a:chExt cx="693990" cy="694845"/>
          </a:xfrm>
        </p:grpSpPr>
        <p:sp>
          <p:nvSpPr>
            <p:cNvPr id="2833" name="Google Shape;2833;p67"/>
            <p:cNvSpPr/>
            <p:nvPr/>
          </p:nvSpPr>
          <p:spPr>
            <a:xfrm>
              <a:off x="6236157" y="2090799"/>
              <a:ext cx="693990" cy="694845"/>
            </a:xfrm>
            <a:custGeom>
              <a:avLst/>
              <a:gdLst/>
              <a:ahLst/>
              <a:cxnLst/>
              <a:rect l="l" t="t" r="r" b="b"/>
              <a:pathLst>
                <a:path w="49500" h="49561" extrusionOk="0">
                  <a:moveTo>
                    <a:pt x="24750" y="1"/>
                  </a:moveTo>
                  <a:cubicBezTo>
                    <a:pt x="11062" y="1"/>
                    <a:pt x="1" y="11123"/>
                    <a:pt x="1" y="24750"/>
                  </a:cubicBezTo>
                  <a:cubicBezTo>
                    <a:pt x="1" y="38439"/>
                    <a:pt x="11062" y="49561"/>
                    <a:pt x="24750" y="49561"/>
                  </a:cubicBezTo>
                  <a:cubicBezTo>
                    <a:pt x="38439" y="49561"/>
                    <a:pt x="49500" y="38439"/>
                    <a:pt x="49500" y="24750"/>
                  </a:cubicBezTo>
                  <a:cubicBezTo>
                    <a:pt x="49500" y="11123"/>
                    <a:pt x="38439" y="1"/>
                    <a:pt x="24750" y="1"/>
                  </a:cubicBezTo>
                  <a:close/>
                </a:path>
              </a:pathLst>
            </a:cu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4" name="Google Shape;2834;p67"/>
            <p:cNvSpPr/>
            <p:nvPr/>
          </p:nvSpPr>
          <p:spPr>
            <a:xfrm>
              <a:off x="6464924" y="2281848"/>
              <a:ext cx="313585" cy="312730"/>
            </a:xfrm>
            <a:custGeom>
              <a:avLst/>
              <a:gdLst/>
              <a:ahLst/>
              <a:cxnLst/>
              <a:rect l="l" t="t" r="r" b="b"/>
              <a:pathLst>
                <a:path w="22367" h="22306" extrusionOk="0">
                  <a:moveTo>
                    <a:pt x="0" y="0"/>
                  </a:moveTo>
                  <a:lnTo>
                    <a:pt x="0" y="22305"/>
                  </a:lnTo>
                  <a:lnTo>
                    <a:pt x="22366" y="11122"/>
                  </a:lnTo>
                  <a:lnTo>
                    <a:pt x="0" y="0"/>
                  </a:lnTo>
                  <a:close/>
                </a:path>
              </a:pathLst>
            </a:cu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835" name="Google Shape;2835;p67"/>
          <p:cNvSpPr txBox="1"/>
          <p:nvPr/>
        </p:nvSpPr>
        <p:spPr>
          <a:xfrm>
            <a:off x="4718524" y="4330605"/>
            <a:ext cx="3321300" cy="2778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200">
                <a:solidFill>
                  <a:schemeClr val="dk2"/>
                </a:solidFill>
                <a:latin typeface="Roboto"/>
                <a:ea typeface="Roboto"/>
                <a:cs typeface="Roboto"/>
                <a:sym typeface="Roboto"/>
              </a:rPr>
              <a:t>Füge deinen Multimedia-Inhalt hier ein</a:t>
            </a:r>
            <a:endParaRPr sz="1200">
              <a:solidFill>
                <a:schemeClr val="dk2"/>
              </a:solidFill>
              <a:latin typeface="Roboto"/>
              <a:ea typeface="Roboto"/>
              <a:cs typeface="Roboto"/>
              <a:sym typeface="Roboto"/>
            </a:endParaRPr>
          </a:p>
        </p:txBody>
      </p:sp>
      <p:sp>
        <p:nvSpPr>
          <p:cNvPr id="2836" name="Google Shape;2836;p67"/>
          <p:cNvSpPr txBox="1">
            <a:spLocks noGrp="1"/>
          </p:cNvSpPr>
          <p:nvPr>
            <p:ph type="subTitle" idx="2"/>
          </p:nvPr>
        </p:nvSpPr>
        <p:spPr>
          <a:xfrm>
            <a:off x="983711" y="3356425"/>
            <a:ext cx="3017100" cy="9996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Du kannst das Bild auf dem Bildschirm durch dein eigenes Werk ersetzen. Rechtsklick einfach darauf und wähle "Bild ersetzen"</a:t>
            </a:r>
            <a:endParaRPr/>
          </a:p>
        </p:txBody>
      </p:sp>
      <p:sp>
        <p:nvSpPr>
          <p:cNvPr id="2837" name="Google Shape;2837;p67"/>
          <p:cNvSpPr txBox="1">
            <a:spLocks noGrp="1"/>
          </p:cNvSpPr>
          <p:nvPr>
            <p:ph type="title"/>
          </p:nvPr>
        </p:nvSpPr>
        <p:spPr>
          <a:xfrm>
            <a:off x="713100" y="539400"/>
            <a:ext cx="77178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ZUSAMMENFASSUNG</a:t>
            </a:r>
            <a:endParaRPr/>
          </a:p>
        </p:txBody>
      </p:sp>
      <p:sp>
        <p:nvSpPr>
          <p:cNvPr id="2838" name="Google Shape;2838;p67"/>
          <p:cNvSpPr txBox="1">
            <a:spLocks noGrp="1"/>
          </p:cNvSpPr>
          <p:nvPr>
            <p:ph type="subTitle" idx="1"/>
          </p:nvPr>
        </p:nvSpPr>
        <p:spPr>
          <a:xfrm>
            <a:off x="983712" y="2955925"/>
            <a:ext cx="3017100" cy="4005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UNVERGESSBAR</a:t>
            </a:r>
            <a:endParaRPr/>
          </a:p>
        </p:txBody>
      </p:sp>
      <p:cxnSp>
        <p:nvCxnSpPr>
          <p:cNvPr id="2839" name="Google Shape;2839;p67"/>
          <p:cNvCxnSpPr/>
          <p:nvPr/>
        </p:nvCxnSpPr>
        <p:spPr>
          <a:xfrm>
            <a:off x="983700" y="1111125"/>
            <a:ext cx="7176600" cy="0"/>
          </a:xfrm>
          <a:prstGeom prst="straightConnector1">
            <a:avLst/>
          </a:prstGeom>
          <a:noFill/>
          <a:ln w="19050" cap="flat" cmpd="sng">
            <a:solidFill>
              <a:schemeClr val="dk1"/>
            </a:solidFill>
            <a:prstDash val="solid"/>
            <a:round/>
            <a:headEnd type="none" w="med" len="med"/>
            <a:tailEnd type="none" w="med" len="med"/>
          </a:ln>
        </p:spPr>
      </p:cxnSp>
      <p:grpSp>
        <p:nvGrpSpPr>
          <p:cNvPr id="2840" name="Google Shape;2840;p67"/>
          <p:cNvGrpSpPr/>
          <p:nvPr/>
        </p:nvGrpSpPr>
        <p:grpSpPr>
          <a:xfrm>
            <a:off x="8294150" y="4249766"/>
            <a:ext cx="508425" cy="489000"/>
            <a:chOff x="3034425" y="1221750"/>
            <a:chExt cx="508425" cy="489000"/>
          </a:xfrm>
        </p:grpSpPr>
        <p:sp>
          <p:nvSpPr>
            <p:cNvPr id="2841" name="Google Shape;2841;p67"/>
            <p:cNvSpPr/>
            <p:nvPr/>
          </p:nvSpPr>
          <p:spPr>
            <a:xfrm>
              <a:off x="3162325" y="1469475"/>
              <a:ext cx="85025" cy="21875"/>
            </a:xfrm>
            <a:custGeom>
              <a:avLst/>
              <a:gdLst/>
              <a:ahLst/>
              <a:cxnLst/>
              <a:rect l="l" t="t" r="r" b="b"/>
              <a:pathLst>
                <a:path w="3401" h="875" extrusionOk="0">
                  <a:moveTo>
                    <a:pt x="1" y="0"/>
                  </a:moveTo>
                  <a:cubicBezTo>
                    <a:pt x="1" y="0"/>
                    <a:pt x="843" y="260"/>
                    <a:pt x="1685" y="519"/>
                  </a:cubicBezTo>
                  <a:cubicBezTo>
                    <a:pt x="1879" y="551"/>
                    <a:pt x="2106" y="616"/>
                    <a:pt x="2300" y="680"/>
                  </a:cubicBezTo>
                  <a:cubicBezTo>
                    <a:pt x="2494" y="745"/>
                    <a:pt x="2688" y="778"/>
                    <a:pt x="2850" y="810"/>
                  </a:cubicBezTo>
                  <a:cubicBezTo>
                    <a:pt x="3174" y="842"/>
                    <a:pt x="3369" y="875"/>
                    <a:pt x="3369" y="875"/>
                  </a:cubicBezTo>
                  <a:lnTo>
                    <a:pt x="3401" y="842"/>
                  </a:lnTo>
                  <a:cubicBezTo>
                    <a:pt x="3401" y="842"/>
                    <a:pt x="3174" y="745"/>
                    <a:pt x="2883" y="648"/>
                  </a:cubicBezTo>
                  <a:cubicBezTo>
                    <a:pt x="2721" y="583"/>
                    <a:pt x="2527" y="519"/>
                    <a:pt x="2332" y="486"/>
                  </a:cubicBezTo>
                  <a:cubicBezTo>
                    <a:pt x="2138" y="454"/>
                    <a:pt x="1911" y="389"/>
                    <a:pt x="1717" y="357"/>
                  </a:cubicBezTo>
                  <a:cubicBezTo>
                    <a:pt x="843" y="162"/>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2" name="Google Shape;2842;p67"/>
            <p:cNvSpPr/>
            <p:nvPr/>
          </p:nvSpPr>
          <p:spPr>
            <a:xfrm>
              <a:off x="3206050" y="1400650"/>
              <a:ext cx="48600" cy="73700"/>
            </a:xfrm>
            <a:custGeom>
              <a:avLst/>
              <a:gdLst/>
              <a:ahLst/>
              <a:cxnLst/>
              <a:rect l="l" t="t" r="r" b="b"/>
              <a:pathLst>
                <a:path w="1944" h="2948" extrusionOk="0">
                  <a:moveTo>
                    <a:pt x="0" y="1"/>
                  </a:moveTo>
                  <a:cubicBezTo>
                    <a:pt x="1" y="1"/>
                    <a:pt x="454" y="778"/>
                    <a:pt x="907" y="1523"/>
                  </a:cubicBezTo>
                  <a:cubicBezTo>
                    <a:pt x="1037" y="1685"/>
                    <a:pt x="1134" y="1879"/>
                    <a:pt x="1231" y="2073"/>
                  </a:cubicBezTo>
                  <a:cubicBezTo>
                    <a:pt x="1360" y="2235"/>
                    <a:pt x="1490" y="2397"/>
                    <a:pt x="1587" y="2527"/>
                  </a:cubicBezTo>
                  <a:cubicBezTo>
                    <a:pt x="1781" y="2786"/>
                    <a:pt x="1943" y="2948"/>
                    <a:pt x="1943" y="2948"/>
                  </a:cubicBezTo>
                  <a:lnTo>
                    <a:pt x="1943" y="2915"/>
                  </a:lnTo>
                  <a:cubicBezTo>
                    <a:pt x="1943" y="2915"/>
                    <a:pt x="1879" y="2721"/>
                    <a:pt x="1717" y="2430"/>
                  </a:cubicBezTo>
                  <a:cubicBezTo>
                    <a:pt x="1620" y="2268"/>
                    <a:pt x="1522" y="2106"/>
                    <a:pt x="1425" y="1944"/>
                  </a:cubicBezTo>
                  <a:cubicBezTo>
                    <a:pt x="1296" y="1782"/>
                    <a:pt x="1166" y="1588"/>
                    <a:pt x="1037" y="1426"/>
                  </a:cubicBezTo>
                  <a:cubicBezTo>
                    <a:pt x="519" y="713"/>
                    <a:pt x="1"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3" name="Google Shape;2843;p67"/>
            <p:cNvSpPr/>
            <p:nvPr/>
          </p:nvSpPr>
          <p:spPr>
            <a:xfrm>
              <a:off x="3273250" y="1221750"/>
              <a:ext cx="6500" cy="258275"/>
            </a:xfrm>
            <a:custGeom>
              <a:avLst/>
              <a:gdLst/>
              <a:ahLst/>
              <a:cxnLst/>
              <a:rect l="l" t="t" r="r" b="b"/>
              <a:pathLst>
                <a:path w="260" h="10331" extrusionOk="0">
                  <a:moveTo>
                    <a:pt x="194" y="0"/>
                  </a:moveTo>
                  <a:cubicBezTo>
                    <a:pt x="194" y="0"/>
                    <a:pt x="130" y="2591"/>
                    <a:pt x="65" y="5149"/>
                  </a:cubicBezTo>
                  <a:cubicBezTo>
                    <a:pt x="33" y="6444"/>
                    <a:pt x="0" y="7740"/>
                    <a:pt x="33" y="8711"/>
                  </a:cubicBezTo>
                  <a:cubicBezTo>
                    <a:pt x="65" y="9683"/>
                    <a:pt x="97" y="10330"/>
                    <a:pt x="97" y="10330"/>
                  </a:cubicBezTo>
                  <a:cubicBezTo>
                    <a:pt x="97" y="10330"/>
                    <a:pt x="162" y="9683"/>
                    <a:pt x="194" y="8711"/>
                  </a:cubicBezTo>
                  <a:cubicBezTo>
                    <a:pt x="227" y="7740"/>
                    <a:pt x="259" y="6444"/>
                    <a:pt x="227" y="5149"/>
                  </a:cubicBezTo>
                  <a:lnTo>
                    <a:pt x="22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4" name="Google Shape;2844;p67"/>
            <p:cNvSpPr/>
            <p:nvPr/>
          </p:nvSpPr>
          <p:spPr>
            <a:xfrm>
              <a:off x="3292675" y="1390950"/>
              <a:ext cx="61550" cy="94750"/>
            </a:xfrm>
            <a:custGeom>
              <a:avLst/>
              <a:gdLst/>
              <a:ahLst/>
              <a:cxnLst/>
              <a:rect l="l" t="t" r="r" b="b"/>
              <a:pathLst>
                <a:path w="2462" h="3790" extrusionOk="0">
                  <a:moveTo>
                    <a:pt x="2429" y="0"/>
                  </a:moveTo>
                  <a:cubicBezTo>
                    <a:pt x="2429" y="0"/>
                    <a:pt x="1781" y="939"/>
                    <a:pt x="1166" y="1846"/>
                  </a:cubicBezTo>
                  <a:cubicBezTo>
                    <a:pt x="1004" y="2073"/>
                    <a:pt x="842" y="2299"/>
                    <a:pt x="680" y="2526"/>
                  </a:cubicBezTo>
                  <a:cubicBezTo>
                    <a:pt x="551" y="2753"/>
                    <a:pt x="421" y="2947"/>
                    <a:pt x="324" y="3141"/>
                  </a:cubicBezTo>
                  <a:cubicBezTo>
                    <a:pt x="97" y="3498"/>
                    <a:pt x="0" y="3757"/>
                    <a:pt x="0" y="3757"/>
                  </a:cubicBezTo>
                  <a:lnTo>
                    <a:pt x="0" y="3789"/>
                  </a:lnTo>
                  <a:cubicBezTo>
                    <a:pt x="0" y="3789"/>
                    <a:pt x="195" y="3562"/>
                    <a:pt x="454" y="3239"/>
                  </a:cubicBezTo>
                  <a:cubicBezTo>
                    <a:pt x="583" y="3044"/>
                    <a:pt x="713" y="2850"/>
                    <a:pt x="875" y="2656"/>
                  </a:cubicBezTo>
                  <a:cubicBezTo>
                    <a:pt x="1004" y="2429"/>
                    <a:pt x="1134" y="2170"/>
                    <a:pt x="1296" y="1943"/>
                  </a:cubicBezTo>
                  <a:cubicBezTo>
                    <a:pt x="1879" y="972"/>
                    <a:pt x="2461" y="33"/>
                    <a:pt x="2461" y="33"/>
                  </a:cubicBezTo>
                  <a:lnTo>
                    <a:pt x="242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5" name="Google Shape;2845;p67"/>
            <p:cNvSpPr/>
            <p:nvPr/>
          </p:nvSpPr>
          <p:spPr>
            <a:xfrm>
              <a:off x="3301575" y="1456525"/>
              <a:ext cx="84225" cy="36450"/>
            </a:xfrm>
            <a:custGeom>
              <a:avLst/>
              <a:gdLst/>
              <a:ahLst/>
              <a:cxnLst/>
              <a:rect l="l" t="t" r="r" b="b"/>
              <a:pathLst>
                <a:path w="3369" h="1458" extrusionOk="0">
                  <a:moveTo>
                    <a:pt x="3336" y="0"/>
                  </a:moveTo>
                  <a:cubicBezTo>
                    <a:pt x="3336" y="0"/>
                    <a:pt x="2494" y="324"/>
                    <a:pt x="1652" y="648"/>
                  </a:cubicBezTo>
                  <a:cubicBezTo>
                    <a:pt x="1458" y="745"/>
                    <a:pt x="1231" y="810"/>
                    <a:pt x="1037" y="907"/>
                  </a:cubicBezTo>
                  <a:cubicBezTo>
                    <a:pt x="842" y="972"/>
                    <a:pt x="648" y="1069"/>
                    <a:pt x="519" y="1134"/>
                  </a:cubicBezTo>
                  <a:cubicBezTo>
                    <a:pt x="195" y="1296"/>
                    <a:pt x="1" y="1425"/>
                    <a:pt x="1" y="1425"/>
                  </a:cubicBezTo>
                  <a:lnTo>
                    <a:pt x="33" y="1458"/>
                  </a:lnTo>
                  <a:cubicBezTo>
                    <a:pt x="33" y="1458"/>
                    <a:pt x="260" y="1393"/>
                    <a:pt x="583" y="1296"/>
                  </a:cubicBezTo>
                  <a:cubicBezTo>
                    <a:pt x="745" y="1231"/>
                    <a:pt x="907" y="1166"/>
                    <a:pt x="1102" y="1101"/>
                  </a:cubicBezTo>
                  <a:cubicBezTo>
                    <a:pt x="1296" y="1004"/>
                    <a:pt x="1523" y="907"/>
                    <a:pt x="1717" y="810"/>
                  </a:cubicBezTo>
                  <a:cubicBezTo>
                    <a:pt x="2526" y="421"/>
                    <a:pt x="3368" y="33"/>
                    <a:pt x="3368" y="33"/>
                  </a:cubicBezTo>
                  <a:lnTo>
                    <a:pt x="33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6" name="Google Shape;2846;p67"/>
            <p:cNvSpPr/>
            <p:nvPr/>
          </p:nvSpPr>
          <p:spPr>
            <a:xfrm>
              <a:off x="3304825" y="1497000"/>
              <a:ext cx="238025" cy="9750"/>
            </a:xfrm>
            <a:custGeom>
              <a:avLst/>
              <a:gdLst/>
              <a:ahLst/>
              <a:cxnLst/>
              <a:rect l="l" t="t" r="r" b="b"/>
              <a:pathLst>
                <a:path w="9521" h="390" extrusionOk="0">
                  <a:moveTo>
                    <a:pt x="9521" y="0"/>
                  </a:moveTo>
                  <a:cubicBezTo>
                    <a:pt x="9521" y="0"/>
                    <a:pt x="7124" y="65"/>
                    <a:pt x="4760" y="98"/>
                  </a:cubicBezTo>
                  <a:cubicBezTo>
                    <a:pt x="4145" y="130"/>
                    <a:pt x="3562" y="130"/>
                    <a:pt x="3012" y="130"/>
                  </a:cubicBezTo>
                  <a:cubicBezTo>
                    <a:pt x="2429" y="162"/>
                    <a:pt x="1911" y="195"/>
                    <a:pt x="1457" y="227"/>
                  </a:cubicBezTo>
                  <a:cubicBezTo>
                    <a:pt x="583" y="260"/>
                    <a:pt x="0" y="324"/>
                    <a:pt x="0" y="324"/>
                  </a:cubicBezTo>
                  <a:lnTo>
                    <a:pt x="0" y="357"/>
                  </a:lnTo>
                  <a:cubicBezTo>
                    <a:pt x="0" y="357"/>
                    <a:pt x="583" y="389"/>
                    <a:pt x="1490" y="389"/>
                  </a:cubicBezTo>
                  <a:cubicBezTo>
                    <a:pt x="1911" y="389"/>
                    <a:pt x="2461" y="357"/>
                    <a:pt x="3012" y="357"/>
                  </a:cubicBezTo>
                  <a:cubicBezTo>
                    <a:pt x="3562" y="324"/>
                    <a:pt x="4145" y="292"/>
                    <a:pt x="4760" y="260"/>
                  </a:cubicBezTo>
                  <a:lnTo>
                    <a:pt x="9521" y="33"/>
                  </a:lnTo>
                  <a:lnTo>
                    <a:pt x="952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7" name="Google Shape;2847;p67"/>
            <p:cNvSpPr/>
            <p:nvPr/>
          </p:nvSpPr>
          <p:spPr>
            <a:xfrm>
              <a:off x="3302375" y="1520475"/>
              <a:ext cx="78575" cy="57500"/>
            </a:xfrm>
            <a:custGeom>
              <a:avLst/>
              <a:gdLst/>
              <a:ahLst/>
              <a:cxnLst/>
              <a:rect l="l" t="t" r="r" b="b"/>
              <a:pathLst>
                <a:path w="3143" h="2300" extrusionOk="0">
                  <a:moveTo>
                    <a:pt x="1" y="1"/>
                  </a:moveTo>
                  <a:lnTo>
                    <a:pt x="1" y="33"/>
                  </a:lnTo>
                  <a:cubicBezTo>
                    <a:pt x="1" y="33"/>
                    <a:pt x="163" y="195"/>
                    <a:pt x="454" y="454"/>
                  </a:cubicBezTo>
                  <a:cubicBezTo>
                    <a:pt x="584" y="551"/>
                    <a:pt x="746" y="681"/>
                    <a:pt x="940" y="810"/>
                  </a:cubicBezTo>
                  <a:cubicBezTo>
                    <a:pt x="1102" y="940"/>
                    <a:pt x="1329" y="1102"/>
                    <a:pt x="1523" y="1231"/>
                  </a:cubicBezTo>
                  <a:cubicBezTo>
                    <a:pt x="2332" y="1782"/>
                    <a:pt x="3142" y="2300"/>
                    <a:pt x="3142" y="2300"/>
                  </a:cubicBezTo>
                  <a:cubicBezTo>
                    <a:pt x="3142" y="2300"/>
                    <a:pt x="2365" y="1684"/>
                    <a:pt x="1620" y="1102"/>
                  </a:cubicBezTo>
                  <a:cubicBezTo>
                    <a:pt x="1426" y="940"/>
                    <a:pt x="1231" y="810"/>
                    <a:pt x="1037" y="648"/>
                  </a:cubicBezTo>
                  <a:cubicBezTo>
                    <a:pt x="875" y="519"/>
                    <a:pt x="681" y="422"/>
                    <a:pt x="519" y="324"/>
                  </a:cubicBezTo>
                  <a:cubicBezTo>
                    <a:pt x="228" y="130"/>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8" name="Google Shape;2848;p67"/>
            <p:cNvSpPr/>
            <p:nvPr/>
          </p:nvSpPr>
          <p:spPr>
            <a:xfrm>
              <a:off x="3295100" y="1538300"/>
              <a:ext cx="47800" cy="70450"/>
            </a:xfrm>
            <a:custGeom>
              <a:avLst/>
              <a:gdLst/>
              <a:ahLst/>
              <a:cxnLst/>
              <a:rect l="l" t="t" r="r" b="b"/>
              <a:pathLst>
                <a:path w="1912" h="2818" extrusionOk="0">
                  <a:moveTo>
                    <a:pt x="0" y="0"/>
                  </a:moveTo>
                  <a:cubicBezTo>
                    <a:pt x="0" y="0"/>
                    <a:pt x="98" y="194"/>
                    <a:pt x="260" y="486"/>
                  </a:cubicBezTo>
                  <a:cubicBezTo>
                    <a:pt x="324" y="615"/>
                    <a:pt x="421" y="777"/>
                    <a:pt x="519" y="939"/>
                  </a:cubicBezTo>
                  <a:cubicBezTo>
                    <a:pt x="648" y="1101"/>
                    <a:pt x="778" y="1295"/>
                    <a:pt x="875" y="1457"/>
                  </a:cubicBezTo>
                  <a:cubicBezTo>
                    <a:pt x="1393" y="2137"/>
                    <a:pt x="1879" y="2817"/>
                    <a:pt x="1879" y="2817"/>
                  </a:cubicBezTo>
                  <a:lnTo>
                    <a:pt x="1911" y="2817"/>
                  </a:lnTo>
                  <a:cubicBezTo>
                    <a:pt x="1911" y="2817"/>
                    <a:pt x="1458" y="2073"/>
                    <a:pt x="1037" y="1360"/>
                  </a:cubicBezTo>
                  <a:cubicBezTo>
                    <a:pt x="907" y="1166"/>
                    <a:pt x="810" y="1004"/>
                    <a:pt x="713" y="842"/>
                  </a:cubicBezTo>
                  <a:cubicBezTo>
                    <a:pt x="583" y="680"/>
                    <a:pt x="486" y="518"/>
                    <a:pt x="389" y="389"/>
                  </a:cubicBezTo>
                  <a:cubicBezTo>
                    <a:pt x="195" y="162"/>
                    <a:pt x="33"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9" name="Google Shape;2849;p67"/>
            <p:cNvSpPr/>
            <p:nvPr/>
          </p:nvSpPr>
          <p:spPr>
            <a:xfrm>
              <a:off x="3274050" y="1539900"/>
              <a:ext cx="4875" cy="170850"/>
            </a:xfrm>
            <a:custGeom>
              <a:avLst/>
              <a:gdLst/>
              <a:ahLst/>
              <a:cxnLst/>
              <a:rect l="l" t="t" r="r" b="b"/>
              <a:pathLst>
                <a:path w="195" h="6834" extrusionOk="0">
                  <a:moveTo>
                    <a:pt x="65" y="1"/>
                  </a:moveTo>
                  <a:cubicBezTo>
                    <a:pt x="65" y="1"/>
                    <a:pt x="33" y="454"/>
                    <a:pt x="1" y="1069"/>
                  </a:cubicBezTo>
                  <a:cubicBezTo>
                    <a:pt x="1" y="1393"/>
                    <a:pt x="1" y="1782"/>
                    <a:pt x="1" y="2170"/>
                  </a:cubicBezTo>
                  <a:cubicBezTo>
                    <a:pt x="1" y="2591"/>
                    <a:pt x="33" y="3012"/>
                    <a:pt x="33" y="3433"/>
                  </a:cubicBezTo>
                  <a:cubicBezTo>
                    <a:pt x="98" y="5150"/>
                    <a:pt x="162" y="6834"/>
                    <a:pt x="162" y="6834"/>
                  </a:cubicBezTo>
                  <a:lnTo>
                    <a:pt x="195" y="6834"/>
                  </a:lnTo>
                  <a:lnTo>
                    <a:pt x="195" y="3433"/>
                  </a:lnTo>
                  <a:cubicBezTo>
                    <a:pt x="195" y="3012"/>
                    <a:pt x="195" y="2559"/>
                    <a:pt x="195" y="2170"/>
                  </a:cubicBezTo>
                  <a:cubicBezTo>
                    <a:pt x="195" y="1782"/>
                    <a:pt x="195" y="1393"/>
                    <a:pt x="162" y="1069"/>
                  </a:cubicBezTo>
                  <a:cubicBezTo>
                    <a:pt x="130" y="454"/>
                    <a:pt x="6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0" name="Google Shape;2850;p67"/>
            <p:cNvSpPr/>
            <p:nvPr/>
          </p:nvSpPr>
          <p:spPr>
            <a:xfrm>
              <a:off x="3201200" y="1535850"/>
              <a:ext cx="58300" cy="66425"/>
            </a:xfrm>
            <a:custGeom>
              <a:avLst/>
              <a:gdLst/>
              <a:ahLst/>
              <a:cxnLst/>
              <a:rect l="l" t="t" r="r" b="b"/>
              <a:pathLst>
                <a:path w="2332" h="2657" extrusionOk="0">
                  <a:moveTo>
                    <a:pt x="2299" y="1"/>
                  </a:moveTo>
                  <a:cubicBezTo>
                    <a:pt x="2299" y="1"/>
                    <a:pt x="2137" y="130"/>
                    <a:pt x="1878" y="357"/>
                  </a:cubicBezTo>
                  <a:cubicBezTo>
                    <a:pt x="1781" y="487"/>
                    <a:pt x="1652" y="616"/>
                    <a:pt x="1522" y="778"/>
                  </a:cubicBezTo>
                  <a:cubicBezTo>
                    <a:pt x="1393" y="940"/>
                    <a:pt x="1231" y="1102"/>
                    <a:pt x="1101" y="1264"/>
                  </a:cubicBezTo>
                  <a:cubicBezTo>
                    <a:pt x="551" y="1944"/>
                    <a:pt x="0" y="2624"/>
                    <a:pt x="0" y="2624"/>
                  </a:cubicBezTo>
                  <a:lnTo>
                    <a:pt x="32" y="2656"/>
                  </a:lnTo>
                  <a:cubicBezTo>
                    <a:pt x="32" y="2656"/>
                    <a:pt x="648" y="2009"/>
                    <a:pt x="1231" y="1361"/>
                  </a:cubicBezTo>
                  <a:cubicBezTo>
                    <a:pt x="1393" y="1231"/>
                    <a:pt x="1522" y="1069"/>
                    <a:pt x="1652" y="908"/>
                  </a:cubicBezTo>
                  <a:cubicBezTo>
                    <a:pt x="1814" y="746"/>
                    <a:pt x="1911" y="616"/>
                    <a:pt x="2008" y="487"/>
                  </a:cubicBezTo>
                  <a:cubicBezTo>
                    <a:pt x="2202" y="195"/>
                    <a:pt x="2332" y="1"/>
                    <a:pt x="23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1" name="Google Shape;2851;p67"/>
            <p:cNvSpPr/>
            <p:nvPr/>
          </p:nvSpPr>
          <p:spPr>
            <a:xfrm>
              <a:off x="3179325" y="1527775"/>
              <a:ext cx="67225" cy="30775"/>
            </a:xfrm>
            <a:custGeom>
              <a:avLst/>
              <a:gdLst/>
              <a:ahLst/>
              <a:cxnLst/>
              <a:rect l="l" t="t" r="r" b="b"/>
              <a:pathLst>
                <a:path w="2689" h="1231" extrusionOk="0">
                  <a:moveTo>
                    <a:pt x="2689" y="0"/>
                  </a:moveTo>
                  <a:lnTo>
                    <a:pt x="2689" y="0"/>
                  </a:lnTo>
                  <a:cubicBezTo>
                    <a:pt x="2688" y="0"/>
                    <a:pt x="2494" y="32"/>
                    <a:pt x="2235" y="130"/>
                  </a:cubicBezTo>
                  <a:cubicBezTo>
                    <a:pt x="2106" y="162"/>
                    <a:pt x="1944" y="227"/>
                    <a:pt x="1782" y="291"/>
                  </a:cubicBezTo>
                  <a:cubicBezTo>
                    <a:pt x="1652" y="356"/>
                    <a:pt x="1490" y="453"/>
                    <a:pt x="1296" y="551"/>
                  </a:cubicBezTo>
                  <a:cubicBezTo>
                    <a:pt x="648" y="874"/>
                    <a:pt x="1" y="1231"/>
                    <a:pt x="1" y="1231"/>
                  </a:cubicBezTo>
                  <a:cubicBezTo>
                    <a:pt x="1" y="1231"/>
                    <a:pt x="681" y="972"/>
                    <a:pt x="1361" y="680"/>
                  </a:cubicBezTo>
                  <a:cubicBezTo>
                    <a:pt x="1555" y="615"/>
                    <a:pt x="1717" y="551"/>
                    <a:pt x="1879" y="486"/>
                  </a:cubicBezTo>
                  <a:cubicBezTo>
                    <a:pt x="2041" y="421"/>
                    <a:pt x="2170" y="324"/>
                    <a:pt x="2300" y="259"/>
                  </a:cubicBezTo>
                  <a:cubicBezTo>
                    <a:pt x="2559" y="130"/>
                    <a:pt x="2688" y="0"/>
                    <a:pt x="26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2" name="Google Shape;2852;p67"/>
            <p:cNvSpPr/>
            <p:nvPr/>
          </p:nvSpPr>
          <p:spPr>
            <a:xfrm>
              <a:off x="3034425" y="1498625"/>
              <a:ext cx="208075" cy="10100"/>
            </a:xfrm>
            <a:custGeom>
              <a:avLst/>
              <a:gdLst/>
              <a:ahLst/>
              <a:cxnLst/>
              <a:rect l="l" t="t" r="r" b="b"/>
              <a:pathLst>
                <a:path w="8323" h="404" extrusionOk="0">
                  <a:moveTo>
                    <a:pt x="0" y="0"/>
                  </a:moveTo>
                  <a:lnTo>
                    <a:pt x="0" y="33"/>
                  </a:lnTo>
                  <a:cubicBezTo>
                    <a:pt x="0" y="33"/>
                    <a:pt x="2073" y="162"/>
                    <a:pt x="4145" y="292"/>
                  </a:cubicBezTo>
                  <a:cubicBezTo>
                    <a:pt x="4663" y="324"/>
                    <a:pt x="5181" y="324"/>
                    <a:pt x="5700" y="356"/>
                  </a:cubicBezTo>
                  <a:cubicBezTo>
                    <a:pt x="6185" y="389"/>
                    <a:pt x="6639" y="389"/>
                    <a:pt x="7027" y="389"/>
                  </a:cubicBezTo>
                  <a:cubicBezTo>
                    <a:pt x="7286" y="400"/>
                    <a:pt x="7517" y="403"/>
                    <a:pt x="7709" y="403"/>
                  </a:cubicBezTo>
                  <a:cubicBezTo>
                    <a:pt x="8092" y="403"/>
                    <a:pt x="8323" y="389"/>
                    <a:pt x="8323" y="389"/>
                  </a:cubicBezTo>
                  <a:lnTo>
                    <a:pt x="8323" y="356"/>
                  </a:lnTo>
                  <a:cubicBezTo>
                    <a:pt x="8323" y="356"/>
                    <a:pt x="7804" y="292"/>
                    <a:pt x="7027" y="227"/>
                  </a:cubicBezTo>
                  <a:cubicBezTo>
                    <a:pt x="6639" y="227"/>
                    <a:pt x="6185" y="195"/>
                    <a:pt x="5700" y="162"/>
                  </a:cubicBezTo>
                  <a:cubicBezTo>
                    <a:pt x="5214" y="130"/>
                    <a:pt x="4696" y="130"/>
                    <a:pt x="4178" y="130"/>
                  </a:cubicBez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53" name="Google Shape;2853;p67"/>
          <p:cNvGrpSpPr/>
          <p:nvPr/>
        </p:nvGrpSpPr>
        <p:grpSpPr>
          <a:xfrm>
            <a:off x="423488" y="1302024"/>
            <a:ext cx="736750" cy="709200"/>
            <a:chOff x="1426600" y="736000"/>
            <a:chExt cx="736750" cy="709200"/>
          </a:xfrm>
        </p:grpSpPr>
        <p:sp>
          <p:nvSpPr>
            <p:cNvPr id="2854" name="Google Shape;2854;p67"/>
            <p:cNvSpPr/>
            <p:nvPr/>
          </p:nvSpPr>
          <p:spPr>
            <a:xfrm>
              <a:off x="1611200" y="1094650"/>
              <a:ext cx="123075" cy="31600"/>
            </a:xfrm>
            <a:custGeom>
              <a:avLst/>
              <a:gdLst/>
              <a:ahLst/>
              <a:cxnLst/>
              <a:rect l="l" t="t" r="r" b="b"/>
              <a:pathLst>
                <a:path w="4923" h="1264" extrusionOk="0">
                  <a:moveTo>
                    <a:pt x="0" y="0"/>
                  </a:moveTo>
                  <a:lnTo>
                    <a:pt x="0" y="33"/>
                  </a:lnTo>
                  <a:cubicBezTo>
                    <a:pt x="0" y="33"/>
                    <a:pt x="1231" y="389"/>
                    <a:pt x="2461" y="713"/>
                  </a:cubicBezTo>
                  <a:cubicBezTo>
                    <a:pt x="2753" y="810"/>
                    <a:pt x="3044" y="907"/>
                    <a:pt x="3335" y="972"/>
                  </a:cubicBezTo>
                  <a:cubicBezTo>
                    <a:pt x="3627" y="1036"/>
                    <a:pt x="3918" y="1101"/>
                    <a:pt x="4145" y="1134"/>
                  </a:cubicBezTo>
                  <a:cubicBezTo>
                    <a:pt x="4598" y="1231"/>
                    <a:pt x="4922" y="1263"/>
                    <a:pt x="4922" y="1263"/>
                  </a:cubicBezTo>
                  <a:cubicBezTo>
                    <a:pt x="4922" y="1263"/>
                    <a:pt x="4631" y="1134"/>
                    <a:pt x="4177" y="1004"/>
                  </a:cubicBezTo>
                  <a:cubicBezTo>
                    <a:pt x="3951" y="907"/>
                    <a:pt x="3692" y="842"/>
                    <a:pt x="3400" y="777"/>
                  </a:cubicBezTo>
                  <a:cubicBezTo>
                    <a:pt x="3109" y="713"/>
                    <a:pt x="2785" y="648"/>
                    <a:pt x="2494" y="551"/>
                  </a:cubicBezTo>
                  <a:cubicBezTo>
                    <a:pt x="1263" y="292"/>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5" name="Google Shape;2855;p67"/>
            <p:cNvSpPr/>
            <p:nvPr/>
          </p:nvSpPr>
          <p:spPr>
            <a:xfrm>
              <a:off x="1674325" y="995875"/>
              <a:ext cx="71275" cy="106075"/>
            </a:xfrm>
            <a:custGeom>
              <a:avLst/>
              <a:gdLst/>
              <a:ahLst/>
              <a:cxnLst/>
              <a:rect l="l" t="t" r="r" b="b"/>
              <a:pathLst>
                <a:path w="2851" h="4243" extrusionOk="0">
                  <a:moveTo>
                    <a:pt x="1" y="0"/>
                  </a:moveTo>
                  <a:cubicBezTo>
                    <a:pt x="1" y="0"/>
                    <a:pt x="681" y="1069"/>
                    <a:pt x="1361" y="2170"/>
                  </a:cubicBezTo>
                  <a:cubicBezTo>
                    <a:pt x="1555" y="2429"/>
                    <a:pt x="1717" y="2688"/>
                    <a:pt x="1879" y="2947"/>
                  </a:cubicBezTo>
                  <a:cubicBezTo>
                    <a:pt x="2041" y="3206"/>
                    <a:pt x="2203" y="3433"/>
                    <a:pt x="2332" y="3627"/>
                  </a:cubicBezTo>
                  <a:cubicBezTo>
                    <a:pt x="2624" y="3984"/>
                    <a:pt x="2851" y="4243"/>
                    <a:pt x="2851" y="4243"/>
                  </a:cubicBezTo>
                  <a:lnTo>
                    <a:pt x="2851" y="4210"/>
                  </a:lnTo>
                  <a:cubicBezTo>
                    <a:pt x="2851" y="4210"/>
                    <a:pt x="2721" y="3919"/>
                    <a:pt x="2494" y="3530"/>
                  </a:cubicBezTo>
                  <a:cubicBezTo>
                    <a:pt x="2365" y="3303"/>
                    <a:pt x="2203" y="3077"/>
                    <a:pt x="2041" y="2818"/>
                  </a:cubicBezTo>
                  <a:cubicBezTo>
                    <a:pt x="1879" y="2591"/>
                    <a:pt x="1685" y="2332"/>
                    <a:pt x="1491" y="2073"/>
                  </a:cubicBezTo>
                  <a:lnTo>
                    <a:pt x="3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6" name="Google Shape;2856;p67"/>
            <p:cNvSpPr/>
            <p:nvPr/>
          </p:nvSpPr>
          <p:spPr>
            <a:xfrm>
              <a:off x="1773900" y="736000"/>
              <a:ext cx="6525" cy="374850"/>
            </a:xfrm>
            <a:custGeom>
              <a:avLst/>
              <a:gdLst/>
              <a:ahLst/>
              <a:cxnLst/>
              <a:rect l="l" t="t" r="r" b="b"/>
              <a:pathLst>
                <a:path w="261" h="14994" extrusionOk="0">
                  <a:moveTo>
                    <a:pt x="228" y="1"/>
                  </a:moveTo>
                  <a:cubicBezTo>
                    <a:pt x="228" y="1"/>
                    <a:pt x="163" y="3725"/>
                    <a:pt x="98" y="7481"/>
                  </a:cubicBezTo>
                  <a:cubicBezTo>
                    <a:pt x="33" y="9359"/>
                    <a:pt x="1" y="11237"/>
                    <a:pt x="33" y="12630"/>
                  </a:cubicBezTo>
                  <a:cubicBezTo>
                    <a:pt x="33" y="14055"/>
                    <a:pt x="66" y="14994"/>
                    <a:pt x="66" y="14994"/>
                  </a:cubicBezTo>
                  <a:lnTo>
                    <a:pt x="98" y="14994"/>
                  </a:lnTo>
                  <a:cubicBezTo>
                    <a:pt x="98" y="14994"/>
                    <a:pt x="163" y="14055"/>
                    <a:pt x="195" y="12630"/>
                  </a:cubicBezTo>
                  <a:cubicBezTo>
                    <a:pt x="228" y="11237"/>
                    <a:pt x="260" y="9359"/>
                    <a:pt x="260" y="7481"/>
                  </a:cubicBezTo>
                  <a:lnTo>
                    <a:pt x="26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7" name="Google Shape;2857;p67"/>
            <p:cNvSpPr/>
            <p:nvPr/>
          </p:nvSpPr>
          <p:spPr>
            <a:xfrm>
              <a:off x="1800625" y="982100"/>
              <a:ext cx="89075" cy="136050"/>
            </a:xfrm>
            <a:custGeom>
              <a:avLst/>
              <a:gdLst/>
              <a:ahLst/>
              <a:cxnLst/>
              <a:rect l="l" t="t" r="r" b="b"/>
              <a:pathLst>
                <a:path w="3563" h="5442" extrusionOk="0">
                  <a:moveTo>
                    <a:pt x="3530" y="1"/>
                  </a:moveTo>
                  <a:cubicBezTo>
                    <a:pt x="3530" y="1"/>
                    <a:pt x="2624" y="1329"/>
                    <a:pt x="1717" y="2689"/>
                  </a:cubicBezTo>
                  <a:cubicBezTo>
                    <a:pt x="1490" y="3013"/>
                    <a:pt x="1264" y="3336"/>
                    <a:pt x="1037" y="3660"/>
                  </a:cubicBezTo>
                  <a:cubicBezTo>
                    <a:pt x="843" y="3984"/>
                    <a:pt x="648" y="4275"/>
                    <a:pt x="486" y="4535"/>
                  </a:cubicBezTo>
                  <a:cubicBezTo>
                    <a:pt x="163" y="5085"/>
                    <a:pt x="1" y="5441"/>
                    <a:pt x="1" y="5441"/>
                  </a:cubicBezTo>
                  <a:cubicBezTo>
                    <a:pt x="1" y="5441"/>
                    <a:pt x="260" y="5117"/>
                    <a:pt x="616" y="4632"/>
                  </a:cubicBezTo>
                  <a:cubicBezTo>
                    <a:pt x="810" y="4373"/>
                    <a:pt x="1005" y="4081"/>
                    <a:pt x="1199" y="3790"/>
                  </a:cubicBezTo>
                  <a:cubicBezTo>
                    <a:pt x="1425" y="3466"/>
                    <a:pt x="1620" y="3110"/>
                    <a:pt x="1846" y="2753"/>
                  </a:cubicBezTo>
                  <a:cubicBezTo>
                    <a:pt x="2688" y="1393"/>
                    <a:pt x="3563" y="1"/>
                    <a:pt x="35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8" name="Google Shape;2858;p67"/>
            <p:cNvSpPr/>
            <p:nvPr/>
          </p:nvSpPr>
          <p:spPr>
            <a:xfrm>
              <a:off x="1814400" y="1076825"/>
              <a:ext cx="120650" cy="52650"/>
            </a:xfrm>
            <a:custGeom>
              <a:avLst/>
              <a:gdLst/>
              <a:ahLst/>
              <a:cxnLst/>
              <a:rect l="l" t="t" r="r" b="b"/>
              <a:pathLst>
                <a:path w="4826" h="2106" extrusionOk="0">
                  <a:moveTo>
                    <a:pt x="4825" y="1"/>
                  </a:moveTo>
                  <a:lnTo>
                    <a:pt x="2396" y="972"/>
                  </a:lnTo>
                  <a:cubicBezTo>
                    <a:pt x="2073" y="1102"/>
                    <a:pt x="1781" y="1231"/>
                    <a:pt x="1490" y="1328"/>
                  </a:cubicBezTo>
                  <a:cubicBezTo>
                    <a:pt x="1198" y="1458"/>
                    <a:pt x="939" y="1587"/>
                    <a:pt x="713" y="1685"/>
                  </a:cubicBezTo>
                  <a:cubicBezTo>
                    <a:pt x="292" y="1911"/>
                    <a:pt x="0" y="2073"/>
                    <a:pt x="0" y="2073"/>
                  </a:cubicBezTo>
                  <a:lnTo>
                    <a:pt x="0" y="2106"/>
                  </a:lnTo>
                  <a:cubicBezTo>
                    <a:pt x="0" y="2106"/>
                    <a:pt x="324" y="2008"/>
                    <a:pt x="777" y="1847"/>
                  </a:cubicBezTo>
                  <a:cubicBezTo>
                    <a:pt x="1004" y="1749"/>
                    <a:pt x="1295" y="1652"/>
                    <a:pt x="1555" y="1523"/>
                  </a:cubicBezTo>
                  <a:cubicBezTo>
                    <a:pt x="1846" y="1393"/>
                    <a:pt x="2137" y="1264"/>
                    <a:pt x="2461" y="1134"/>
                  </a:cubicBezTo>
                  <a:cubicBezTo>
                    <a:pt x="3627" y="584"/>
                    <a:pt x="4825" y="33"/>
                    <a:pt x="4825" y="33"/>
                  </a:cubicBezTo>
                  <a:lnTo>
                    <a:pt x="482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9" name="Google Shape;2859;p67"/>
            <p:cNvSpPr/>
            <p:nvPr/>
          </p:nvSpPr>
          <p:spPr>
            <a:xfrm>
              <a:off x="1817625" y="1135925"/>
              <a:ext cx="345725" cy="12175"/>
            </a:xfrm>
            <a:custGeom>
              <a:avLst/>
              <a:gdLst/>
              <a:ahLst/>
              <a:cxnLst/>
              <a:rect l="l" t="t" r="r" b="b"/>
              <a:pathLst>
                <a:path w="13829" h="487" extrusionOk="0">
                  <a:moveTo>
                    <a:pt x="13828" y="1"/>
                  </a:moveTo>
                  <a:cubicBezTo>
                    <a:pt x="13828" y="1"/>
                    <a:pt x="10395" y="65"/>
                    <a:pt x="6931" y="163"/>
                  </a:cubicBezTo>
                  <a:cubicBezTo>
                    <a:pt x="5182" y="195"/>
                    <a:pt x="3466" y="260"/>
                    <a:pt x="2170" y="325"/>
                  </a:cubicBezTo>
                  <a:cubicBezTo>
                    <a:pt x="875" y="389"/>
                    <a:pt x="1" y="454"/>
                    <a:pt x="1" y="454"/>
                  </a:cubicBezTo>
                  <a:lnTo>
                    <a:pt x="1" y="486"/>
                  </a:lnTo>
                  <a:lnTo>
                    <a:pt x="2170" y="486"/>
                  </a:lnTo>
                  <a:cubicBezTo>
                    <a:pt x="3466" y="454"/>
                    <a:pt x="5182" y="389"/>
                    <a:pt x="6931" y="325"/>
                  </a:cubicBezTo>
                  <a:cubicBezTo>
                    <a:pt x="10396" y="163"/>
                    <a:pt x="13828" y="1"/>
                    <a:pt x="13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0" name="Google Shape;2860;p67"/>
            <p:cNvSpPr/>
            <p:nvPr/>
          </p:nvSpPr>
          <p:spPr>
            <a:xfrm>
              <a:off x="1814400" y="1169925"/>
              <a:ext cx="114175" cy="83425"/>
            </a:xfrm>
            <a:custGeom>
              <a:avLst/>
              <a:gdLst/>
              <a:ahLst/>
              <a:cxnLst/>
              <a:rect l="l" t="t" r="r" b="b"/>
              <a:pathLst>
                <a:path w="4567" h="3337" extrusionOk="0">
                  <a:moveTo>
                    <a:pt x="0" y="1"/>
                  </a:moveTo>
                  <a:cubicBezTo>
                    <a:pt x="0" y="1"/>
                    <a:pt x="259" y="260"/>
                    <a:pt x="680" y="584"/>
                  </a:cubicBezTo>
                  <a:cubicBezTo>
                    <a:pt x="874" y="746"/>
                    <a:pt x="1134" y="940"/>
                    <a:pt x="1393" y="1134"/>
                  </a:cubicBezTo>
                  <a:cubicBezTo>
                    <a:pt x="1652" y="1328"/>
                    <a:pt x="1943" y="1523"/>
                    <a:pt x="2235" y="1717"/>
                  </a:cubicBezTo>
                  <a:cubicBezTo>
                    <a:pt x="3400" y="2527"/>
                    <a:pt x="4566" y="3336"/>
                    <a:pt x="4566" y="3336"/>
                  </a:cubicBezTo>
                  <a:lnTo>
                    <a:pt x="4566" y="3304"/>
                  </a:lnTo>
                  <a:lnTo>
                    <a:pt x="2332" y="1588"/>
                  </a:lnTo>
                  <a:cubicBezTo>
                    <a:pt x="2040" y="1393"/>
                    <a:pt x="1781" y="1167"/>
                    <a:pt x="1522" y="972"/>
                  </a:cubicBezTo>
                  <a:cubicBezTo>
                    <a:pt x="1231" y="778"/>
                    <a:pt x="972" y="584"/>
                    <a:pt x="777" y="454"/>
                  </a:cubicBezTo>
                  <a:cubicBezTo>
                    <a:pt x="324" y="163"/>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1" name="Google Shape;2861;p67"/>
            <p:cNvSpPr/>
            <p:nvPr/>
          </p:nvSpPr>
          <p:spPr>
            <a:xfrm>
              <a:off x="1804675" y="1195025"/>
              <a:ext cx="68025" cy="102025"/>
            </a:xfrm>
            <a:custGeom>
              <a:avLst/>
              <a:gdLst/>
              <a:ahLst/>
              <a:cxnLst/>
              <a:rect l="l" t="t" r="r" b="b"/>
              <a:pathLst>
                <a:path w="2721" h="4081" extrusionOk="0">
                  <a:moveTo>
                    <a:pt x="1" y="1"/>
                  </a:moveTo>
                  <a:cubicBezTo>
                    <a:pt x="1" y="1"/>
                    <a:pt x="130" y="292"/>
                    <a:pt x="357" y="681"/>
                  </a:cubicBezTo>
                  <a:cubicBezTo>
                    <a:pt x="486" y="875"/>
                    <a:pt x="616" y="1102"/>
                    <a:pt x="778" y="1361"/>
                  </a:cubicBezTo>
                  <a:cubicBezTo>
                    <a:pt x="940" y="1587"/>
                    <a:pt x="1134" y="1846"/>
                    <a:pt x="1296" y="2073"/>
                  </a:cubicBezTo>
                  <a:lnTo>
                    <a:pt x="2721" y="4081"/>
                  </a:lnTo>
                  <a:cubicBezTo>
                    <a:pt x="2721" y="4081"/>
                    <a:pt x="2073" y="3045"/>
                    <a:pt x="1425" y="2008"/>
                  </a:cubicBezTo>
                  <a:cubicBezTo>
                    <a:pt x="1263" y="1749"/>
                    <a:pt x="1102" y="1490"/>
                    <a:pt x="972" y="1231"/>
                  </a:cubicBezTo>
                  <a:cubicBezTo>
                    <a:pt x="810" y="1005"/>
                    <a:pt x="648" y="778"/>
                    <a:pt x="486" y="584"/>
                  </a:cubicBezTo>
                  <a:cubicBezTo>
                    <a:pt x="227" y="227"/>
                    <a:pt x="33" y="1"/>
                    <a:pt x="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2" name="Google Shape;2862;p67"/>
            <p:cNvSpPr/>
            <p:nvPr/>
          </p:nvSpPr>
          <p:spPr>
            <a:xfrm>
              <a:off x="1774725" y="1198275"/>
              <a:ext cx="5700" cy="246925"/>
            </a:xfrm>
            <a:custGeom>
              <a:avLst/>
              <a:gdLst/>
              <a:ahLst/>
              <a:cxnLst/>
              <a:rect l="l" t="t" r="r" b="b"/>
              <a:pathLst>
                <a:path w="228" h="9877" extrusionOk="0">
                  <a:moveTo>
                    <a:pt x="33" y="0"/>
                  </a:moveTo>
                  <a:cubicBezTo>
                    <a:pt x="33" y="0"/>
                    <a:pt x="0" y="615"/>
                    <a:pt x="0" y="1522"/>
                  </a:cubicBezTo>
                  <a:cubicBezTo>
                    <a:pt x="0" y="2008"/>
                    <a:pt x="0" y="2526"/>
                    <a:pt x="0" y="3109"/>
                  </a:cubicBezTo>
                  <a:cubicBezTo>
                    <a:pt x="0" y="3692"/>
                    <a:pt x="33" y="4307"/>
                    <a:pt x="65" y="4955"/>
                  </a:cubicBezTo>
                  <a:lnTo>
                    <a:pt x="195" y="9877"/>
                  </a:lnTo>
                  <a:lnTo>
                    <a:pt x="227" y="9877"/>
                  </a:lnTo>
                  <a:lnTo>
                    <a:pt x="227" y="4922"/>
                  </a:lnTo>
                  <a:cubicBezTo>
                    <a:pt x="195" y="4307"/>
                    <a:pt x="195" y="3692"/>
                    <a:pt x="195" y="3109"/>
                  </a:cubicBezTo>
                  <a:cubicBezTo>
                    <a:pt x="195" y="2526"/>
                    <a:pt x="162" y="2008"/>
                    <a:pt x="162" y="1522"/>
                  </a:cubicBezTo>
                  <a:cubicBezTo>
                    <a:pt x="130" y="615"/>
                    <a:pt x="65"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3" name="Google Shape;2863;p67"/>
            <p:cNvSpPr/>
            <p:nvPr/>
          </p:nvSpPr>
          <p:spPr>
            <a:xfrm>
              <a:off x="1668675" y="1191800"/>
              <a:ext cx="83400" cy="95550"/>
            </a:xfrm>
            <a:custGeom>
              <a:avLst/>
              <a:gdLst/>
              <a:ahLst/>
              <a:cxnLst/>
              <a:rect l="l" t="t" r="r" b="b"/>
              <a:pathLst>
                <a:path w="3336" h="3822" extrusionOk="0">
                  <a:moveTo>
                    <a:pt x="3303" y="0"/>
                  </a:moveTo>
                  <a:cubicBezTo>
                    <a:pt x="3303" y="0"/>
                    <a:pt x="3077" y="194"/>
                    <a:pt x="2753" y="551"/>
                  </a:cubicBezTo>
                  <a:cubicBezTo>
                    <a:pt x="2591" y="713"/>
                    <a:pt x="2397" y="907"/>
                    <a:pt x="2202" y="1134"/>
                  </a:cubicBezTo>
                  <a:cubicBezTo>
                    <a:pt x="2008" y="1360"/>
                    <a:pt x="1814" y="1619"/>
                    <a:pt x="1587" y="1846"/>
                  </a:cubicBezTo>
                  <a:cubicBezTo>
                    <a:pt x="810" y="2850"/>
                    <a:pt x="0" y="3821"/>
                    <a:pt x="0" y="3821"/>
                  </a:cubicBezTo>
                  <a:cubicBezTo>
                    <a:pt x="0" y="3821"/>
                    <a:pt x="875" y="2882"/>
                    <a:pt x="1717" y="1975"/>
                  </a:cubicBezTo>
                  <a:cubicBezTo>
                    <a:pt x="1943" y="1716"/>
                    <a:pt x="2137" y="1490"/>
                    <a:pt x="2364" y="1295"/>
                  </a:cubicBezTo>
                  <a:cubicBezTo>
                    <a:pt x="2558" y="1069"/>
                    <a:pt x="2720" y="842"/>
                    <a:pt x="2882" y="648"/>
                  </a:cubicBezTo>
                  <a:cubicBezTo>
                    <a:pt x="3141" y="292"/>
                    <a:pt x="3336" y="0"/>
                    <a:pt x="33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4" name="Google Shape;2864;p67"/>
            <p:cNvSpPr/>
            <p:nvPr/>
          </p:nvSpPr>
          <p:spPr>
            <a:xfrm>
              <a:off x="1635475" y="1179650"/>
              <a:ext cx="98800" cy="45350"/>
            </a:xfrm>
            <a:custGeom>
              <a:avLst/>
              <a:gdLst/>
              <a:ahLst/>
              <a:cxnLst/>
              <a:rect l="l" t="t" r="r" b="b"/>
              <a:pathLst>
                <a:path w="3952" h="1814" extrusionOk="0">
                  <a:moveTo>
                    <a:pt x="3919" y="0"/>
                  </a:moveTo>
                  <a:cubicBezTo>
                    <a:pt x="3919" y="0"/>
                    <a:pt x="3660" y="65"/>
                    <a:pt x="3304" y="195"/>
                  </a:cubicBezTo>
                  <a:cubicBezTo>
                    <a:pt x="3109" y="292"/>
                    <a:pt x="2883" y="357"/>
                    <a:pt x="2656" y="486"/>
                  </a:cubicBezTo>
                  <a:cubicBezTo>
                    <a:pt x="2429" y="583"/>
                    <a:pt x="2170" y="713"/>
                    <a:pt x="1943" y="842"/>
                  </a:cubicBezTo>
                  <a:cubicBezTo>
                    <a:pt x="972" y="1296"/>
                    <a:pt x="1" y="1781"/>
                    <a:pt x="1" y="1781"/>
                  </a:cubicBezTo>
                  <a:lnTo>
                    <a:pt x="33" y="1814"/>
                  </a:lnTo>
                  <a:cubicBezTo>
                    <a:pt x="33" y="1814"/>
                    <a:pt x="1037" y="1393"/>
                    <a:pt x="2008" y="972"/>
                  </a:cubicBezTo>
                  <a:cubicBezTo>
                    <a:pt x="2267" y="875"/>
                    <a:pt x="2494" y="778"/>
                    <a:pt x="2753" y="680"/>
                  </a:cubicBezTo>
                  <a:cubicBezTo>
                    <a:pt x="2980" y="551"/>
                    <a:pt x="3174" y="454"/>
                    <a:pt x="3368" y="357"/>
                  </a:cubicBezTo>
                  <a:cubicBezTo>
                    <a:pt x="3725" y="162"/>
                    <a:pt x="3951" y="0"/>
                    <a:pt x="39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5" name="Google Shape;2865;p67"/>
            <p:cNvSpPr/>
            <p:nvPr/>
          </p:nvSpPr>
          <p:spPr>
            <a:xfrm>
              <a:off x="1426600" y="1137550"/>
              <a:ext cx="301200" cy="14150"/>
            </a:xfrm>
            <a:custGeom>
              <a:avLst/>
              <a:gdLst/>
              <a:ahLst/>
              <a:cxnLst/>
              <a:rect l="l" t="t" r="r" b="b"/>
              <a:pathLst>
                <a:path w="12048" h="566" extrusionOk="0">
                  <a:moveTo>
                    <a:pt x="1" y="0"/>
                  </a:moveTo>
                  <a:lnTo>
                    <a:pt x="1" y="33"/>
                  </a:lnTo>
                  <a:cubicBezTo>
                    <a:pt x="1" y="33"/>
                    <a:pt x="3012" y="195"/>
                    <a:pt x="6024" y="357"/>
                  </a:cubicBezTo>
                  <a:cubicBezTo>
                    <a:pt x="7514" y="454"/>
                    <a:pt x="9036" y="519"/>
                    <a:pt x="10169" y="551"/>
                  </a:cubicBezTo>
                  <a:cubicBezTo>
                    <a:pt x="10547" y="562"/>
                    <a:pt x="10881" y="565"/>
                    <a:pt x="11160" y="565"/>
                  </a:cubicBezTo>
                  <a:cubicBezTo>
                    <a:pt x="11716" y="565"/>
                    <a:pt x="12047" y="551"/>
                    <a:pt x="12047" y="551"/>
                  </a:cubicBezTo>
                  <a:cubicBezTo>
                    <a:pt x="12047" y="551"/>
                    <a:pt x="11302" y="454"/>
                    <a:pt x="10169" y="389"/>
                  </a:cubicBezTo>
                  <a:cubicBezTo>
                    <a:pt x="9036" y="292"/>
                    <a:pt x="7514" y="260"/>
                    <a:pt x="6024" y="195"/>
                  </a:cubicBez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66" name="Google Shape;2866;p67"/>
          <p:cNvGrpSpPr/>
          <p:nvPr/>
        </p:nvGrpSpPr>
        <p:grpSpPr>
          <a:xfrm>
            <a:off x="8580271" y="448309"/>
            <a:ext cx="188650" cy="182200"/>
            <a:chOff x="1148925" y="2624725"/>
            <a:chExt cx="188650" cy="182200"/>
          </a:xfrm>
        </p:grpSpPr>
        <p:sp>
          <p:nvSpPr>
            <p:cNvPr id="2867" name="Google Shape;2867;p67"/>
            <p:cNvSpPr/>
            <p:nvPr/>
          </p:nvSpPr>
          <p:spPr>
            <a:xfrm>
              <a:off x="1195875" y="2717025"/>
              <a:ext cx="31600" cy="8925"/>
            </a:xfrm>
            <a:custGeom>
              <a:avLst/>
              <a:gdLst/>
              <a:ahLst/>
              <a:cxnLst/>
              <a:rect l="l" t="t" r="r" b="b"/>
              <a:pathLst>
                <a:path w="1264" h="357" extrusionOk="0">
                  <a:moveTo>
                    <a:pt x="1" y="1"/>
                  </a:moveTo>
                  <a:cubicBezTo>
                    <a:pt x="1" y="1"/>
                    <a:pt x="324" y="130"/>
                    <a:pt x="616" y="227"/>
                  </a:cubicBezTo>
                  <a:cubicBezTo>
                    <a:pt x="713" y="260"/>
                    <a:pt x="778" y="292"/>
                    <a:pt x="843" y="324"/>
                  </a:cubicBezTo>
                  <a:cubicBezTo>
                    <a:pt x="907" y="324"/>
                    <a:pt x="1004" y="324"/>
                    <a:pt x="1069" y="357"/>
                  </a:cubicBezTo>
                  <a:cubicBezTo>
                    <a:pt x="1166" y="357"/>
                    <a:pt x="1264" y="324"/>
                    <a:pt x="1264" y="324"/>
                  </a:cubicBezTo>
                  <a:lnTo>
                    <a:pt x="1264" y="292"/>
                  </a:lnTo>
                  <a:cubicBezTo>
                    <a:pt x="1264" y="292"/>
                    <a:pt x="1199" y="260"/>
                    <a:pt x="1102" y="195"/>
                  </a:cubicBezTo>
                  <a:cubicBezTo>
                    <a:pt x="1037" y="162"/>
                    <a:pt x="972" y="130"/>
                    <a:pt x="907" y="98"/>
                  </a:cubicBezTo>
                  <a:cubicBezTo>
                    <a:pt x="810" y="98"/>
                    <a:pt x="745" y="98"/>
                    <a:pt x="648" y="65"/>
                  </a:cubicBezTo>
                  <a:cubicBezTo>
                    <a:pt x="357" y="33"/>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8" name="Google Shape;2868;p67"/>
            <p:cNvSpPr/>
            <p:nvPr/>
          </p:nvSpPr>
          <p:spPr>
            <a:xfrm>
              <a:off x="1212075" y="2691125"/>
              <a:ext cx="18650" cy="27550"/>
            </a:xfrm>
            <a:custGeom>
              <a:avLst/>
              <a:gdLst/>
              <a:ahLst/>
              <a:cxnLst/>
              <a:rect l="l" t="t" r="r" b="b"/>
              <a:pathLst>
                <a:path w="746" h="1102" extrusionOk="0">
                  <a:moveTo>
                    <a:pt x="33" y="0"/>
                  </a:moveTo>
                  <a:lnTo>
                    <a:pt x="0" y="33"/>
                  </a:lnTo>
                  <a:cubicBezTo>
                    <a:pt x="0" y="33"/>
                    <a:pt x="162" y="324"/>
                    <a:pt x="324" y="616"/>
                  </a:cubicBezTo>
                  <a:cubicBezTo>
                    <a:pt x="356" y="680"/>
                    <a:pt x="389" y="745"/>
                    <a:pt x="421" y="810"/>
                  </a:cubicBezTo>
                  <a:cubicBezTo>
                    <a:pt x="454" y="875"/>
                    <a:pt x="518" y="939"/>
                    <a:pt x="551" y="972"/>
                  </a:cubicBezTo>
                  <a:cubicBezTo>
                    <a:pt x="648" y="1069"/>
                    <a:pt x="745" y="1101"/>
                    <a:pt x="745" y="1101"/>
                  </a:cubicBezTo>
                  <a:cubicBezTo>
                    <a:pt x="745" y="1101"/>
                    <a:pt x="745" y="1004"/>
                    <a:pt x="680" y="875"/>
                  </a:cubicBezTo>
                  <a:cubicBezTo>
                    <a:pt x="680" y="842"/>
                    <a:pt x="648" y="745"/>
                    <a:pt x="616" y="713"/>
                  </a:cubicBezTo>
                  <a:cubicBezTo>
                    <a:pt x="551" y="648"/>
                    <a:pt x="486" y="583"/>
                    <a:pt x="454" y="518"/>
                  </a:cubicBezTo>
                  <a:cubicBezTo>
                    <a:pt x="259" y="259"/>
                    <a:pt x="33"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9" name="Google Shape;2869;p67"/>
            <p:cNvSpPr/>
            <p:nvPr/>
          </p:nvSpPr>
          <p:spPr>
            <a:xfrm>
              <a:off x="1236350" y="2624725"/>
              <a:ext cx="4900" cy="96375"/>
            </a:xfrm>
            <a:custGeom>
              <a:avLst/>
              <a:gdLst/>
              <a:ahLst/>
              <a:cxnLst/>
              <a:rect l="l" t="t" r="r" b="b"/>
              <a:pathLst>
                <a:path w="196" h="3855" extrusionOk="0">
                  <a:moveTo>
                    <a:pt x="98" y="1"/>
                  </a:moveTo>
                  <a:cubicBezTo>
                    <a:pt x="98" y="1"/>
                    <a:pt x="66" y="972"/>
                    <a:pt x="33" y="1912"/>
                  </a:cubicBezTo>
                  <a:cubicBezTo>
                    <a:pt x="1" y="2171"/>
                    <a:pt x="1" y="2397"/>
                    <a:pt x="1" y="2624"/>
                  </a:cubicBezTo>
                  <a:cubicBezTo>
                    <a:pt x="1" y="2851"/>
                    <a:pt x="1" y="3077"/>
                    <a:pt x="1" y="3239"/>
                  </a:cubicBezTo>
                  <a:cubicBezTo>
                    <a:pt x="33" y="3595"/>
                    <a:pt x="66" y="3854"/>
                    <a:pt x="66" y="3854"/>
                  </a:cubicBezTo>
                  <a:lnTo>
                    <a:pt x="98" y="3854"/>
                  </a:lnTo>
                  <a:cubicBezTo>
                    <a:pt x="98" y="3854"/>
                    <a:pt x="130" y="3595"/>
                    <a:pt x="163" y="3239"/>
                  </a:cubicBezTo>
                  <a:cubicBezTo>
                    <a:pt x="195" y="3077"/>
                    <a:pt x="195" y="2851"/>
                    <a:pt x="195" y="2624"/>
                  </a:cubicBezTo>
                  <a:cubicBezTo>
                    <a:pt x="195" y="2397"/>
                    <a:pt x="195" y="2171"/>
                    <a:pt x="195" y="1912"/>
                  </a:cubicBezTo>
                  <a:cubicBezTo>
                    <a:pt x="163" y="972"/>
                    <a:pt x="130" y="1"/>
                    <a:pt x="1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0" name="Google Shape;2870;p67"/>
            <p:cNvSpPr/>
            <p:nvPr/>
          </p:nvSpPr>
          <p:spPr>
            <a:xfrm>
              <a:off x="1244450" y="2687875"/>
              <a:ext cx="23500" cy="34850"/>
            </a:xfrm>
            <a:custGeom>
              <a:avLst/>
              <a:gdLst/>
              <a:ahLst/>
              <a:cxnLst/>
              <a:rect l="l" t="t" r="r" b="b"/>
              <a:pathLst>
                <a:path w="940" h="1394" extrusionOk="0">
                  <a:moveTo>
                    <a:pt x="907" y="1"/>
                  </a:moveTo>
                  <a:cubicBezTo>
                    <a:pt x="907" y="1"/>
                    <a:pt x="648" y="325"/>
                    <a:pt x="389" y="648"/>
                  </a:cubicBezTo>
                  <a:cubicBezTo>
                    <a:pt x="324" y="746"/>
                    <a:pt x="260" y="810"/>
                    <a:pt x="195" y="908"/>
                  </a:cubicBezTo>
                  <a:cubicBezTo>
                    <a:pt x="162" y="972"/>
                    <a:pt x="130" y="1069"/>
                    <a:pt x="98" y="1134"/>
                  </a:cubicBezTo>
                  <a:cubicBezTo>
                    <a:pt x="33" y="1296"/>
                    <a:pt x="1" y="1393"/>
                    <a:pt x="1" y="1393"/>
                  </a:cubicBezTo>
                  <a:lnTo>
                    <a:pt x="33" y="1393"/>
                  </a:lnTo>
                  <a:cubicBezTo>
                    <a:pt x="33" y="1393"/>
                    <a:pt x="98" y="1328"/>
                    <a:pt x="227" y="1231"/>
                  </a:cubicBezTo>
                  <a:cubicBezTo>
                    <a:pt x="260" y="1167"/>
                    <a:pt x="324" y="1102"/>
                    <a:pt x="389" y="1005"/>
                  </a:cubicBezTo>
                  <a:cubicBezTo>
                    <a:pt x="422" y="940"/>
                    <a:pt x="486" y="843"/>
                    <a:pt x="519" y="746"/>
                  </a:cubicBezTo>
                  <a:cubicBezTo>
                    <a:pt x="745" y="389"/>
                    <a:pt x="940" y="1"/>
                    <a:pt x="9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1" name="Google Shape;2871;p67"/>
            <p:cNvSpPr/>
            <p:nvPr/>
          </p:nvSpPr>
          <p:spPr>
            <a:xfrm>
              <a:off x="1247700" y="2712175"/>
              <a:ext cx="31600" cy="13775"/>
            </a:xfrm>
            <a:custGeom>
              <a:avLst/>
              <a:gdLst/>
              <a:ahLst/>
              <a:cxnLst/>
              <a:rect l="l" t="t" r="r" b="b"/>
              <a:pathLst>
                <a:path w="1264" h="551" extrusionOk="0">
                  <a:moveTo>
                    <a:pt x="1263" y="0"/>
                  </a:moveTo>
                  <a:cubicBezTo>
                    <a:pt x="1263" y="0"/>
                    <a:pt x="939" y="97"/>
                    <a:pt x="615" y="195"/>
                  </a:cubicBezTo>
                  <a:cubicBezTo>
                    <a:pt x="518" y="227"/>
                    <a:pt x="453" y="259"/>
                    <a:pt x="356" y="259"/>
                  </a:cubicBezTo>
                  <a:cubicBezTo>
                    <a:pt x="292" y="292"/>
                    <a:pt x="227" y="356"/>
                    <a:pt x="194" y="389"/>
                  </a:cubicBezTo>
                  <a:cubicBezTo>
                    <a:pt x="65" y="454"/>
                    <a:pt x="0" y="518"/>
                    <a:pt x="0" y="518"/>
                  </a:cubicBezTo>
                  <a:lnTo>
                    <a:pt x="32" y="551"/>
                  </a:lnTo>
                  <a:cubicBezTo>
                    <a:pt x="32" y="551"/>
                    <a:pt x="130" y="551"/>
                    <a:pt x="259" y="518"/>
                  </a:cubicBezTo>
                  <a:cubicBezTo>
                    <a:pt x="292" y="518"/>
                    <a:pt x="389" y="486"/>
                    <a:pt x="453" y="454"/>
                  </a:cubicBezTo>
                  <a:cubicBezTo>
                    <a:pt x="518" y="421"/>
                    <a:pt x="583" y="389"/>
                    <a:pt x="680" y="356"/>
                  </a:cubicBezTo>
                  <a:cubicBezTo>
                    <a:pt x="972" y="195"/>
                    <a:pt x="1263" y="33"/>
                    <a:pt x="1263" y="33"/>
                  </a:cubicBezTo>
                  <a:lnTo>
                    <a:pt x="126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2" name="Google Shape;2872;p67"/>
            <p:cNvSpPr/>
            <p:nvPr/>
          </p:nvSpPr>
          <p:spPr>
            <a:xfrm>
              <a:off x="1249300" y="2726750"/>
              <a:ext cx="88275" cy="5675"/>
            </a:xfrm>
            <a:custGeom>
              <a:avLst/>
              <a:gdLst/>
              <a:ahLst/>
              <a:cxnLst/>
              <a:rect l="l" t="t" r="r" b="b"/>
              <a:pathLst>
                <a:path w="3531" h="227" extrusionOk="0">
                  <a:moveTo>
                    <a:pt x="1102" y="0"/>
                  </a:moveTo>
                  <a:cubicBezTo>
                    <a:pt x="908" y="0"/>
                    <a:pt x="713" y="33"/>
                    <a:pt x="551" y="33"/>
                  </a:cubicBezTo>
                  <a:cubicBezTo>
                    <a:pt x="228" y="97"/>
                    <a:pt x="1" y="130"/>
                    <a:pt x="1" y="130"/>
                  </a:cubicBezTo>
                  <a:lnTo>
                    <a:pt x="1" y="162"/>
                  </a:lnTo>
                  <a:cubicBezTo>
                    <a:pt x="1" y="162"/>
                    <a:pt x="228" y="194"/>
                    <a:pt x="551" y="194"/>
                  </a:cubicBezTo>
                  <a:cubicBezTo>
                    <a:pt x="713" y="227"/>
                    <a:pt x="908" y="227"/>
                    <a:pt x="1102" y="227"/>
                  </a:cubicBezTo>
                  <a:cubicBezTo>
                    <a:pt x="1329" y="194"/>
                    <a:pt x="1555" y="194"/>
                    <a:pt x="1782" y="162"/>
                  </a:cubicBezTo>
                  <a:cubicBezTo>
                    <a:pt x="2656" y="97"/>
                    <a:pt x="3531" y="33"/>
                    <a:pt x="3531" y="33"/>
                  </a:cubicBezTo>
                  <a:lnTo>
                    <a:pt x="353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3" name="Google Shape;2873;p67"/>
            <p:cNvSpPr/>
            <p:nvPr/>
          </p:nvSpPr>
          <p:spPr>
            <a:xfrm>
              <a:off x="1248500" y="2735650"/>
              <a:ext cx="29175" cy="21875"/>
            </a:xfrm>
            <a:custGeom>
              <a:avLst/>
              <a:gdLst/>
              <a:ahLst/>
              <a:cxnLst/>
              <a:rect l="l" t="t" r="r" b="b"/>
              <a:pathLst>
                <a:path w="1167" h="875" extrusionOk="0">
                  <a:moveTo>
                    <a:pt x="0" y="0"/>
                  </a:moveTo>
                  <a:lnTo>
                    <a:pt x="0" y="33"/>
                  </a:lnTo>
                  <a:cubicBezTo>
                    <a:pt x="0" y="33"/>
                    <a:pt x="33" y="98"/>
                    <a:pt x="130" y="227"/>
                  </a:cubicBezTo>
                  <a:cubicBezTo>
                    <a:pt x="162" y="259"/>
                    <a:pt x="227" y="324"/>
                    <a:pt x="292" y="357"/>
                  </a:cubicBezTo>
                  <a:cubicBezTo>
                    <a:pt x="357" y="421"/>
                    <a:pt x="454" y="454"/>
                    <a:pt x="519" y="518"/>
                  </a:cubicBezTo>
                  <a:cubicBezTo>
                    <a:pt x="842" y="713"/>
                    <a:pt x="1134" y="875"/>
                    <a:pt x="1134" y="875"/>
                  </a:cubicBezTo>
                  <a:lnTo>
                    <a:pt x="1166" y="875"/>
                  </a:lnTo>
                  <a:cubicBezTo>
                    <a:pt x="1166" y="875"/>
                    <a:pt x="907" y="616"/>
                    <a:pt x="616" y="389"/>
                  </a:cubicBezTo>
                  <a:cubicBezTo>
                    <a:pt x="551" y="324"/>
                    <a:pt x="486" y="259"/>
                    <a:pt x="421" y="195"/>
                  </a:cubicBezTo>
                  <a:cubicBezTo>
                    <a:pt x="357" y="162"/>
                    <a:pt x="292" y="130"/>
                    <a:pt x="227" y="98"/>
                  </a:cubicBezTo>
                  <a:cubicBezTo>
                    <a:pt x="98" y="33"/>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4" name="Google Shape;2874;p67"/>
            <p:cNvSpPr/>
            <p:nvPr/>
          </p:nvSpPr>
          <p:spPr>
            <a:xfrm>
              <a:off x="1245250" y="2742125"/>
              <a:ext cx="17850" cy="26750"/>
            </a:xfrm>
            <a:custGeom>
              <a:avLst/>
              <a:gdLst/>
              <a:ahLst/>
              <a:cxnLst/>
              <a:rect l="l" t="t" r="r" b="b"/>
              <a:pathLst>
                <a:path w="714" h="1070" extrusionOk="0">
                  <a:moveTo>
                    <a:pt x="33" y="0"/>
                  </a:moveTo>
                  <a:lnTo>
                    <a:pt x="1" y="33"/>
                  </a:lnTo>
                  <a:cubicBezTo>
                    <a:pt x="1" y="33"/>
                    <a:pt x="33" y="98"/>
                    <a:pt x="66" y="227"/>
                  </a:cubicBezTo>
                  <a:cubicBezTo>
                    <a:pt x="98" y="292"/>
                    <a:pt x="98" y="357"/>
                    <a:pt x="163" y="421"/>
                  </a:cubicBezTo>
                  <a:cubicBezTo>
                    <a:pt x="195" y="454"/>
                    <a:pt x="260" y="519"/>
                    <a:pt x="292" y="583"/>
                  </a:cubicBezTo>
                  <a:cubicBezTo>
                    <a:pt x="487" y="842"/>
                    <a:pt x="713" y="1069"/>
                    <a:pt x="713" y="1069"/>
                  </a:cubicBezTo>
                  <a:cubicBezTo>
                    <a:pt x="713" y="1069"/>
                    <a:pt x="584" y="778"/>
                    <a:pt x="422" y="486"/>
                  </a:cubicBezTo>
                  <a:cubicBezTo>
                    <a:pt x="390" y="421"/>
                    <a:pt x="357" y="357"/>
                    <a:pt x="325" y="292"/>
                  </a:cubicBezTo>
                  <a:cubicBezTo>
                    <a:pt x="292" y="227"/>
                    <a:pt x="228" y="195"/>
                    <a:pt x="195" y="130"/>
                  </a:cubicBezTo>
                  <a:cubicBezTo>
                    <a:pt x="98" y="65"/>
                    <a:pt x="33"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5" name="Google Shape;2875;p67"/>
            <p:cNvSpPr/>
            <p:nvPr/>
          </p:nvSpPr>
          <p:spPr>
            <a:xfrm>
              <a:off x="1236350" y="2742925"/>
              <a:ext cx="4900" cy="64000"/>
            </a:xfrm>
            <a:custGeom>
              <a:avLst/>
              <a:gdLst/>
              <a:ahLst/>
              <a:cxnLst/>
              <a:rect l="l" t="t" r="r" b="b"/>
              <a:pathLst>
                <a:path w="196" h="2560" extrusionOk="0">
                  <a:moveTo>
                    <a:pt x="66" y="1"/>
                  </a:moveTo>
                  <a:cubicBezTo>
                    <a:pt x="66" y="1"/>
                    <a:pt x="33" y="163"/>
                    <a:pt x="1" y="422"/>
                  </a:cubicBezTo>
                  <a:cubicBezTo>
                    <a:pt x="1" y="519"/>
                    <a:pt x="1" y="681"/>
                    <a:pt x="1" y="810"/>
                  </a:cubicBezTo>
                  <a:cubicBezTo>
                    <a:pt x="1" y="972"/>
                    <a:pt x="1" y="1134"/>
                    <a:pt x="33" y="1296"/>
                  </a:cubicBezTo>
                  <a:cubicBezTo>
                    <a:pt x="66" y="1911"/>
                    <a:pt x="98" y="2559"/>
                    <a:pt x="98" y="2559"/>
                  </a:cubicBezTo>
                  <a:lnTo>
                    <a:pt x="130" y="2559"/>
                  </a:lnTo>
                  <a:cubicBezTo>
                    <a:pt x="130" y="2559"/>
                    <a:pt x="163" y="1911"/>
                    <a:pt x="195" y="1296"/>
                  </a:cubicBezTo>
                  <a:cubicBezTo>
                    <a:pt x="195" y="1134"/>
                    <a:pt x="195" y="972"/>
                    <a:pt x="195" y="810"/>
                  </a:cubicBezTo>
                  <a:cubicBezTo>
                    <a:pt x="195" y="681"/>
                    <a:pt x="195" y="519"/>
                    <a:pt x="163" y="422"/>
                  </a:cubicBezTo>
                  <a:cubicBezTo>
                    <a:pt x="130" y="163"/>
                    <a:pt x="98" y="1"/>
                    <a:pt x="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6" name="Google Shape;2876;p67"/>
            <p:cNvSpPr/>
            <p:nvPr/>
          </p:nvSpPr>
          <p:spPr>
            <a:xfrm>
              <a:off x="1210450" y="2741325"/>
              <a:ext cx="21875" cy="25100"/>
            </a:xfrm>
            <a:custGeom>
              <a:avLst/>
              <a:gdLst/>
              <a:ahLst/>
              <a:cxnLst/>
              <a:rect l="l" t="t" r="r" b="b"/>
              <a:pathLst>
                <a:path w="875" h="1004" extrusionOk="0">
                  <a:moveTo>
                    <a:pt x="875" y="0"/>
                  </a:moveTo>
                  <a:cubicBezTo>
                    <a:pt x="875" y="0"/>
                    <a:pt x="778" y="32"/>
                    <a:pt x="681" y="130"/>
                  </a:cubicBezTo>
                  <a:cubicBezTo>
                    <a:pt x="616" y="162"/>
                    <a:pt x="583" y="194"/>
                    <a:pt x="519" y="259"/>
                  </a:cubicBezTo>
                  <a:cubicBezTo>
                    <a:pt x="486" y="324"/>
                    <a:pt x="421" y="389"/>
                    <a:pt x="389" y="453"/>
                  </a:cubicBezTo>
                  <a:cubicBezTo>
                    <a:pt x="195" y="712"/>
                    <a:pt x="0" y="972"/>
                    <a:pt x="0" y="972"/>
                  </a:cubicBezTo>
                  <a:lnTo>
                    <a:pt x="33" y="1004"/>
                  </a:lnTo>
                  <a:cubicBezTo>
                    <a:pt x="33" y="1004"/>
                    <a:pt x="260" y="777"/>
                    <a:pt x="519" y="551"/>
                  </a:cubicBezTo>
                  <a:cubicBezTo>
                    <a:pt x="551" y="486"/>
                    <a:pt x="616" y="453"/>
                    <a:pt x="681" y="389"/>
                  </a:cubicBezTo>
                  <a:cubicBezTo>
                    <a:pt x="713" y="324"/>
                    <a:pt x="778" y="259"/>
                    <a:pt x="810" y="227"/>
                  </a:cubicBezTo>
                  <a:cubicBezTo>
                    <a:pt x="842" y="97"/>
                    <a:pt x="875" y="32"/>
                    <a:pt x="875" y="32"/>
                  </a:cubicBezTo>
                  <a:lnTo>
                    <a:pt x="87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7" name="Google Shape;2877;p67"/>
            <p:cNvSpPr/>
            <p:nvPr/>
          </p:nvSpPr>
          <p:spPr>
            <a:xfrm>
              <a:off x="1202350" y="2738075"/>
              <a:ext cx="25125" cy="12175"/>
            </a:xfrm>
            <a:custGeom>
              <a:avLst/>
              <a:gdLst/>
              <a:ahLst/>
              <a:cxnLst/>
              <a:rect l="l" t="t" r="r" b="b"/>
              <a:pathLst>
                <a:path w="1005" h="487" extrusionOk="0">
                  <a:moveTo>
                    <a:pt x="1005" y="1"/>
                  </a:moveTo>
                  <a:cubicBezTo>
                    <a:pt x="1005" y="1"/>
                    <a:pt x="940" y="1"/>
                    <a:pt x="810" y="33"/>
                  </a:cubicBezTo>
                  <a:cubicBezTo>
                    <a:pt x="778" y="33"/>
                    <a:pt x="713" y="33"/>
                    <a:pt x="648" y="65"/>
                  </a:cubicBezTo>
                  <a:cubicBezTo>
                    <a:pt x="584" y="98"/>
                    <a:pt x="519" y="130"/>
                    <a:pt x="486" y="162"/>
                  </a:cubicBezTo>
                  <a:cubicBezTo>
                    <a:pt x="227" y="324"/>
                    <a:pt x="1" y="486"/>
                    <a:pt x="1" y="486"/>
                  </a:cubicBezTo>
                  <a:cubicBezTo>
                    <a:pt x="1" y="486"/>
                    <a:pt x="292" y="421"/>
                    <a:pt x="551" y="324"/>
                  </a:cubicBezTo>
                  <a:cubicBezTo>
                    <a:pt x="616" y="292"/>
                    <a:pt x="681" y="292"/>
                    <a:pt x="745" y="260"/>
                  </a:cubicBezTo>
                  <a:cubicBezTo>
                    <a:pt x="810" y="227"/>
                    <a:pt x="843" y="195"/>
                    <a:pt x="875" y="162"/>
                  </a:cubicBezTo>
                  <a:cubicBezTo>
                    <a:pt x="972" y="98"/>
                    <a:pt x="1005" y="33"/>
                    <a:pt x="1005" y="33"/>
                  </a:cubicBezTo>
                  <a:lnTo>
                    <a:pt x="100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8" name="Google Shape;2878;p67"/>
            <p:cNvSpPr/>
            <p:nvPr/>
          </p:nvSpPr>
          <p:spPr>
            <a:xfrm>
              <a:off x="1148925" y="2727550"/>
              <a:ext cx="76925" cy="5700"/>
            </a:xfrm>
            <a:custGeom>
              <a:avLst/>
              <a:gdLst/>
              <a:ahLst/>
              <a:cxnLst/>
              <a:rect l="l" t="t" r="r" b="b"/>
              <a:pathLst>
                <a:path w="3077" h="228" extrusionOk="0">
                  <a:moveTo>
                    <a:pt x="0" y="1"/>
                  </a:moveTo>
                  <a:lnTo>
                    <a:pt x="0" y="33"/>
                  </a:lnTo>
                  <a:cubicBezTo>
                    <a:pt x="0" y="33"/>
                    <a:pt x="778" y="98"/>
                    <a:pt x="1522" y="162"/>
                  </a:cubicBezTo>
                  <a:cubicBezTo>
                    <a:pt x="1717" y="195"/>
                    <a:pt x="1911" y="195"/>
                    <a:pt x="2105" y="227"/>
                  </a:cubicBezTo>
                  <a:cubicBezTo>
                    <a:pt x="2267" y="227"/>
                    <a:pt x="2461" y="227"/>
                    <a:pt x="2591" y="195"/>
                  </a:cubicBezTo>
                  <a:cubicBezTo>
                    <a:pt x="2882" y="195"/>
                    <a:pt x="3077" y="162"/>
                    <a:pt x="3077" y="162"/>
                  </a:cubicBezTo>
                  <a:lnTo>
                    <a:pt x="3077" y="130"/>
                  </a:lnTo>
                  <a:cubicBezTo>
                    <a:pt x="3077" y="130"/>
                    <a:pt x="2882" y="98"/>
                    <a:pt x="2591" y="33"/>
                  </a:cubicBezTo>
                  <a:cubicBezTo>
                    <a:pt x="2461" y="33"/>
                    <a:pt x="2300" y="1"/>
                    <a:pt x="21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79" name="Google Shape;2879;p67"/>
          <p:cNvGrpSpPr/>
          <p:nvPr/>
        </p:nvGrpSpPr>
        <p:grpSpPr>
          <a:xfrm>
            <a:off x="490796" y="490359"/>
            <a:ext cx="188650" cy="182200"/>
            <a:chOff x="1148925" y="2624725"/>
            <a:chExt cx="188650" cy="182200"/>
          </a:xfrm>
        </p:grpSpPr>
        <p:sp>
          <p:nvSpPr>
            <p:cNvPr id="2880" name="Google Shape;2880;p67"/>
            <p:cNvSpPr/>
            <p:nvPr/>
          </p:nvSpPr>
          <p:spPr>
            <a:xfrm>
              <a:off x="1195875" y="2717025"/>
              <a:ext cx="31600" cy="8925"/>
            </a:xfrm>
            <a:custGeom>
              <a:avLst/>
              <a:gdLst/>
              <a:ahLst/>
              <a:cxnLst/>
              <a:rect l="l" t="t" r="r" b="b"/>
              <a:pathLst>
                <a:path w="1264" h="357" extrusionOk="0">
                  <a:moveTo>
                    <a:pt x="1" y="1"/>
                  </a:moveTo>
                  <a:cubicBezTo>
                    <a:pt x="1" y="1"/>
                    <a:pt x="324" y="130"/>
                    <a:pt x="616" y="227"/>
                  </a:cubicBezTo>
                  <a:cubicBezTo>
                    <a:pt x="713" y="260"/>
                    <a:pt x="778" y="292"/>
                    <a:pt x="843" y="324"/>
                  </a:cubicBezTo>
                  <a:cubicBezTo>
                    <a:pt x="907" y="324"/>
                    <a:pt x="1004" y="324"/>
                    <a:pt x="1069" y="357"/>
                  </a:cubicBezTo>
                  <a:cubicBezTo>
                    <a:pt x="1166" y="357"/>
                    <a:pt x="1264" y="324"/>
                    <a:pt x="1264" y="324"/>
                  </a:cubicBezTo>
                  <a:lnTo>
                    <a:pt x="1264" y="292"/>
                  </a:lnTo>
                  <a:cubicBezTo>
                    <a:pt x="1264" y="292"/>
                    <a:pt x="1199" y="260"/>
                    <a:pt x="1102" y="195"/>
                  </a:cubicBezTo>
                  <a:cubicBezTo>
                    <a:pt x="1037" y="162"/>
                    <a:pt x="972" y="130"/>
                    <a:pt x="907" y="98"/>
                  </a:cubicBezTo>
                  <a:cubicBezTo>
                    <a:pt x="810" y="98"/>
                    <a:pt x="745" y="98"/>
                    <a:pt x="648" y="65"/>
                  </a:cubicBezTo>
                  <a:cubicBezTo>
                    <a:pt x="357" y="33"/>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1" name="Google Shape;2881;p67"/>
            <p:cNvSpPr/>
            <p:nvPr/>
          </p:nvSpPr>
          <p:spPr>
            <a:xfrm>
              <a:off x="1212075" y="2691125"/>
              <a:ext cx="18650" cy="27550"/>
            </a:xfrm>
            <a:custGeom>
              <a:avLst/>
              <a:gdLst/>
              <a:ahLst/>
              <a:cxnLst/>
              <a:rect l="l" t="t" r="r" b="b"/>
              <a:pathLst>
                <a:path w="746" h="1102" extrusionOk="0">
                  <a:moveTo>
                    <a:pt x="33" y="0"/>
                  </a:moveTo>
                  <a:lnTo>
                    <a:pt x="0" y="33"/>
                  </a:lnTo>
                  <a:cubicBezTo>
                    <a:pt x="0" y="33"/>
                    <a:pt x="162" y="324"/>
                    <a:pt x="324" y="616"/>
                  </a:cubicBezTo>
                  <a:cubicBezTo>
                    <a:pt x="356" y="680"/>
                    <a:pt x="389" y="745"/>
                    <a:pt x="421" y="810"/>
                  </a:cubicBezTo>
                  <a:cubicBezTo>
                    <a:pt x="454" y="875"/>
                    <a:pt x="518" y="939"/>
                    <a:pt x="551" y="972"/>
                  </a:cubicBezTo>
                  <a:cubicBezTo>
                    <a:pt x="648" y="1069"/>
                    <a:pt x="745" y="1101"/>
                    <a:pt x="745" y="1101"/>
                  </a:cubicBezTo>
                  <a:cubicBezTo>
                    <a:pt x="745" y="1101"/>
                    <a:pt x="745" y="1004"/>
                    <a:pt x="680" y="875"/>
                  </a:cubicBezTo>
                  <a:cubicBezTo>
                    <a:pt x="680" y="842"/>
                    <a:pt x="648" y="745"/>
                    <a:pt x="616" y="713"/>
                  </a:cubicBezTo>
                  <a:cubicBezTo>
                    <a:pt x="551" y="648"/>
                    <a:pt x="486" y="583"/>
                    <a:pt x="454" y="518"/>
                  </a:cubicBezTo>
                  <a:cubicBezTo>
                    <a:pt x="259" y="259"/>
                    <a:pt x="33"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2" name="Google Shape;2882;p67"/>
            <p:cNvSpPr/>
            <p:nvPr/>
          </p:nvSpPr>
          <p:spPr>
            <a:xfrm>
              <a:off x="1236350" y="2624725"/>
              <a:ext cx="4900" cy="96375"/>
            </a:xfrm>
            <a:custGeom>
              <a:avLst/>
              <a:gdLst/>
              <a:ahLst/>
              <a:cxnLst/>
              <a:rect l="l" t="t" r="r" b="b"/>
              <a:pathLst>
                <a:path w="196" h="3855" extrusionOk="0">
                  <a:moveTo>
                    <a:pt x="98" y="1"/>
                  </a:moveTo>
                  <a:cubicBezTo>
                    <a:pt x="98" y="1"/>
                    <a:pt x="66" y="972"/>
                    <a:pt x="33" y="1912"/>
                  </a:cubicBezTo>
                  <a:cubicBezTo>
                    <a:pt x="1" y="2171"/>
                    <a:pt x="1" y="2397"/>
                    <a:pt x="1" y="2624"/>
                  </a:cubicBezTo>
                  <a:cubicBezTo>
                    <a:pt x="1" y="2851"/>
                    <a:pt x="1" y="3077"/>
                    <a:pt x="1" y="3239"/>
                  </a:cubicBezTo>
                  <a:cubicBezTo>
                    <a:pt x="33" y="3595"/>
                    <a:pt x="66" y="3854"/>
                    <a:pt x="66" y="3854"/>
                  </a:cubicBezTo>
                  <a:lnTo>
                    <a:pt x="98" y="3854"/>
                  </a:lnTo>
                  <a:cubicBezTo>
                    <a:pt x="98" y="3854"/>
                    <a:pt x="130" y="3595"/>
                    <a:pt x="163" y="3239"/>
                  </a:cubicBezTo>
                  <a:cubicBezTo>
                    <a:pt x="195" y="3077"/>
                    <a:pt x="195" y="2851"/>
                    <a:pt x="195" y="2624"/>
                  </a:cubicBezTo>
                  <a:cubicBezTo>
                    <a:pt x="195" y="2397"/>
                    <a:pt x="195" y="2171"/>
                    <a:pt x="195" y="1912"/>
                  </a:cubicBezTo>
                  <a:cubicBezTo>
                    <a:pt x="163" y="972"/>
                    <a:pt x="130" y="1"/>
                    <a:pt x="1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3" name="Google Shape;2883;p67"/>
            <p:cNvSpPr/>
            <p:nvPr/>
          </p:nvSpPr>
          <p:spPr>
            <a:xfrm>
              <a:off x="1244450" y="2687875"/>
              <a:ext cx="23500" cy="34850"/>
            </a:xfrm>
            <a:custGeom>
              <a:avLst/>
              <a:gdLst/>
              <a:ahLst/>
              <a:cxnLst/>
              <a:rect l="l" t="t" r="r" b="b"/>
              <a:pathLst>
                <a:path w="940" h="1394" extrusionOk="0">
                  <a:moveTo>
                    <a:pt x="907" y="1"/>
                  </a:moveTo>
                  <a:cubicBezTo>
                    <a:pt x="907" y="1"/>
                    <a:pt x="648" y="325"/>
                    <a:pt x="389" y="648"/>
                  </a:cubicBezTo>
                  <a:cubicBezTo>
                    <a:pt x="324" y="746"/>
                    <a:pt x="260" y="810"/>
                    <a:pt x="195" y="908"/>
                  </a:cubicBezTo>
                  <a:cubicBezTo>
                    <a:pt x="162" y="972"/>
                    <a:pt x="130" y="1069"/>
                    <a:pt x="98" y="1134"/>
                  </a:cubicBezTo>
                  <a:cubicBezTo>
                    <a:pt x="33" y="1296"/>
                    <a:pt x="1" y="1393"/>
                    <a:pt x="1" y="1393"/>
                  </a:cubicBezTo>
                  <a:lnTo>
                    <a:pt x="33" y="1393"/>
                  </a:lnTo>
                  <a:cubicBezTo>
                    <a:pt x="33" y="1393"/>
                    <a:pt x="98" y="1328"/>
                    <a:pt x="227" y="1231"/>
                  </a:cubicBezTo>
                  <a:cubicBezTo>
                    <a:pt x="260" y="1167"/>
                    <a:pt x="324" y="1102"/>
                    <a:pt x="389" y="1005"/>
                  </a:cubicBezTo>
                  <a:cubicBezTo>
                    <a:pt x="422" y="940"/>
                    <a:pt x="486" y="843"/>
                    <a:pt x="519" y="746"/>
                  </a:cubicBezTo>
                  <a:cubicBezTo>
                    <a:pt x="745" y="389"/>
                    <a:pt x="940" y="1"/>
                    <a:pt x="9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4" name="Google Shape;2884;p67"/>
            <p:cNvSpPr/>
            <p:nvPr/>
          </p:nvSpPr>
          <p:spPr>
            <a:xfrm>
              <a:off x="1247700" y="2712175"/>
              <a:ext cx="31600" cy="13775"/>
            </a:xfrm>
            <a:custGeom>
              <a:avLst/>
              <a:gdLst/>
              <a:ahLst/>
              <a:cxnLst/>
              <a:rect l="l" t="t" r="r" b="b"/>
              <a:pathLst>
                <a:path w="1264" h="551" extrusionOk="0">
                  <a:moveTo>
                    <a:pt x="1263" y="0"/>
                  </a:moveTo>
                  <a:cubicBezTo>
                    <a:pt x="1263" y="0"/>
                    <a:pt x="939" y="97"/>
                    <a:pt x="615" y="195"/>
                  </a:cubicBezTo>
                  <a:cubicBezTo>
                    <a:pt x="518" y="227"/>
                    <a:pt x="453" y="259"/>
                    <a:pt x="356" y="259"/>
                  </a:cubicBezTo>
                  <a:cubicBezTo>
                    <a:pt x="292" y="292"/>
                    <a:pt x="227" y="356"/>
                    <a:pt x="194" y="389"/>
                  </a:cubicBezTo>
                  <a:cubicBezTo>
                    <a:pt x="65" y="454"/>
                    <a:pt x="0" y="518"/>
                    <a:pt x="0" y="518"/>
                  </a:cubicBezTo>
                  <a:lnTo>
                    <a:pt x="32" y="551"/>
                  </a:lnTo>
                  <a:cubicBezTo>
                    <a:pt x="32" y="551"/>
                    <a:pt x="130" y="551"/>
                    <a:pt x="259" y="518"/>
                  </a:cubicBezTo>
                  <a:cubicBezTo>
                    <a:pt x="292" y="518"/>
                    <a:pt x="389" y="486"/>
                    <a:pt x="453" y="454"/>
                  </a:cubicBezTo>
                  <a:cubicBezTo>
                    <a:pt x="518" y="421"/>
                    <a:pt x="583" y="389"/>
                    <a:pt x="680" y="356"/>
                  </a:cubicBezTo>
                  <a:cubicBezTo>
                    <a:pt x="972" y="195"/>
                    <a:pt x="1263" y="33"/>
                    <a:pt x="1263" y="33"/>
                  </a:cubicBezTo>
                  <a:lnTo>
                    <a:pt x="126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5" name="Google Shape;2885;p67"/>
            <p:cNvSpPr/>
            <p:nvPr/>
          </p:nvSpPr>
          <p:spPr>
            <a:xfrm>
              <a:off x="1249300" y="2726750"/>
              <a:ext cx="88275" cy="5675"/>
            </a:xfrm>
            <a:custGeom>
              <a:avLst/>
              <a:gdLst/>
              <a:ahLst/>
              <a:cxnLst/>
              <a:rect l="l" t="t" r="r" b="b"/>
              <a:pathLst>
                <a:path w="3531" h="227" extrusionOk="0">
                  <a:moveTo>
                    <a:pt x="1102" y="0"/>
                  </a:moveTo>
                  <a:cubicBezTo>
                    <a:pt x="908" y="0"/>
                    <a:pt x="713" y="33"/>
                    <a:pt x="551" y="33"/>
                  </a:cubicBezTo>
                  <a:cubicBezTo>
                    <a:pt x="228" y="97"/>
                    <a:pt x="1" y="130"/>
                    <a:pt x="1" y="130"/>
                  </a:cubicBezTo>
                  <a:lnTo>
                    <a:pt x="1" y="162"/>
                  </a:lnTo>
                  <a:cubicBezTo>
                    <a:pt x="1" y="162"/>
                    <a:pt x="228" y="194"/>
                    <a:pt x="551" y="194"/>
                  </a:cubicBezTo>
                  <a:cubicBezTo>
                    <a:pt x="713" y="227"/>
                    <a:pt x="908" y="227"/>
                    <a:pt x="1102" y="227"/>
                  </a:cubicBezTo>
                  <a:cubicBezTo>
                    <a:pt x="1329" y="194"/>
                    <a:pt x="1555" y="194"/>
                    <a:pt x="1782" y="162"/>
                  </a:cubicBezTo>
                  <a:cubicBezTo>
                    <a:pt x="2656" y="97"/>
                    <a:pt x="3531" y="33"/>
                    <a:pt x="3531" y="33"/>
                  </a:cubicBezTo>
                  <a:lnTo>
                    <a:pt x="353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6" name="Google Shape;2886;p67"/>
            <p:cNvSpPr/>
            <p:nvPr/>
          </p:nvSpPr>
          <p:spPr>
            <a:xfrm>
              <a:off x="1248500" y="2735650"/>
              <a:ext cx="29175" cy="21875"/>
            </a:xfrm>
            <a:custGeom>
              <a:avLst/>
              <a:gdLst/>
              <a:ahLst/>
              <a:cxnLst/>
              <a:rect l="l" t="t" r="r" b="b"/>
              <a:pathLst>
                <a:path w="1167" h="875" extrusionOk="0">
                  <a:moveTo>
                    <a:pt x="0" y="0"/>
                  </a:moveTo>
                  <a:lnTo>
                    <a:pt x="0" y="33"/>
                  </a:lnTo>
                  <a:cubicBezTo>
                    <a:pt x="0" y="33"/>
                    <a:pt x="33" y="98"/>
                    <a:pt x="130" y="227"/>
                  </a:cubicBezTo>
                  <a:cubicBezTo>
                    <a:pt x="162" y="259"/>
                    <a:pt x="227" y="324"/>
                    <a:pt x="292" y="357"/>
                  </a:cubicBezTo>
                  <a:cubicBezTo>
                    <a:pt x="357" y="421"/>
                    <a:pt x="454" y="454"/>
                    <a:pt x="519" y="518"/>
                  </a:cubicBezTo>
                  <a:cubicBezTo>
                    <a:pt x="842" y="713"/>
                    <a:pt x="1134" y="875"/>
                    <a:pt x="1134" y="875"/>
                  </a:cubicBezTo>
                  <a:lnTo>
                    <a:pt x="1166" y="875"/>
                  </a:lnTo>
                  <a:cubicBezTo>
                    <a:pt x="1166" y="875"/>
                    <a:pt x="907" y="616"/>
                    <a:pt x="616" y="389"/>
                  </a:cubicBezTo>
                  <a:cubicBezTo>
                    <a:pt x="551" y="324"/>
                    <a:pt x="486" y="259"/>
                    <a:pt x="421" y="195"/>
                  </a:cubicBezTo>
                  <a:cubicBezTo>
                    <a:pt x="357" y="162"/>
                    <a:pt x="292" y="130"/>
                    <a:pt x="227" y="98"/>
                  </a:cubicBezTo>
                  <a:cubicBezTo>
                    <a:pt x="98" y="33"/>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7" name="Google Shape;2887;p67"/>
            <p:cNvSpPr/>
            <p:nvPr/>
          </p:nvSpPr>
          <p:spPr>
            <a:xfrm>
              <a:off x="1245250" y="2742125"/>
              <a:ext cx="17850" cy="26750"/>
            </a:xfrm>
            <a:custGeom>
              <a:avLst/>
              <a:gdLst/>
              <a:ahLst/>
              <a:cxnLst/>
              <a:rect l="l" t="t" r="r" b="b"/>
              <a:pathLst>
                <a:path w="714" h="1070" extrusionOk="0">
                  <a:moveTo>
                    <a:pt x="33" y="0"/>
                  </a:moveTo>
                  <a:lnTo>
                    <a:pt x="1" y="33"/>
                  </a:lnTo>
                  <a:cubicBezTo>
                    <a:pt x="1" y="33"/>
                    <a:pt x="33" y="98"/>
                    <a:pt x="66" y="227"/>
                  </a:cubicBezTo>
                  <a:cubicBezTo>
                    <a:pt x="98" y="292"/>
                    <a:pt x="98" y="357"/>
                    <a:pt x="163" y="421"/>
                  </a:cubicBezTo>
                  <a:cubicBezTo>
                    <a:pt x="195" y="454"/>
                    <a:pt x="260" y="519"/>
                    <a:pt x="292" y="583"/>
                  </a:cubicBezTo>
                  <a:cubicBezTo>
                    <a:pt x="487" y="842"/>
                    <a:pt x="713" y="1069"/>
                    <a:pt x="713" y="1069"/>
                  </a:cubicBezTo>
                  <a:cubicBezTo>
                    <a:pt x="713" y="1069"/>
                    <a:pt x="584" y="778"/>
                    <a:pt x="422" y="486"/>
                  </a:cubicBezTo>
                  <a:cubicBezTo>
                    <a:pt x="390" y="421"/>
                    <a:pt x="357" y="357"/>
                    <a:pt x="325" y="292"/>
                  </a:cubicBezTo>
                  <a:cubicBezTo>
                    <a:pt x="292" y="227"/>
                    <a:pt x="228" y="195"/>
                    <a:pt x="195" y="130"/>
                  </a:cubicBezTo>
                  <a:cubicBezTo>
                    <a:pt x="98" y="65"/>
                    <a:pt x="33"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8" name="Google Shape;2888;p67"/>
            <p:cNvSpPr/>
            <p:nvPr/>
          </p:nvSpPr>
          <p:spPr>
            <a:xfrm>
              <a:off x="1236350" y="2742925"/>
              <a:ext cx="4900" cy="64000"/>
            </a:xfrm>
            <a:custGeom>
              <a:avLst/>
              <a:gdLst/>
              <a:ahLst/>
              <a:cxnLst/>
              <a:rect l="l" t="t" r="r" b="b"/>
              <a:pathLst>
                <a:path w="196" h="2560" extrusionOk="0">
                  <a:moveTo>
                    <a:pt x="66" y="1"/>
                  </a:moveTo>
                  <a:cubicBezTo>
                    <a:pt x="66" y="1"/>
                    <a:pt x="33" y="163"/>
                    <a:pt x="1" y="422"/>
                  </a:cubicBezTo>
                  <a:cubicBezTo>
                    <a:pt x="1" y="519"/>
                    <a:pt x="1" y="681"/>
                    <a:pt x="1" y="810"/>
                  </a:cubicBezTo>
                  <a:cubicBezTo>
                    <a:pt x="1" y="972"/>
                    <a:pt x="1" y="1134"/>
                    <a:pt x="33" y="1296"/>
                  </a:cubicBezTo>
                  <a:cubicBezTo>
                    <a:pt x="66" y="1911"/>
                    <a:pt x="98" y="2559"/>
                    <a:pt x="98" y="2559"/>
                  </a:cubicBezTo>
                  <a:lnTo>
                    <a:pt x="130" y="2559"/>
                  </a:lnTo>
                  <a:cubicBezTo>
                    <a:pt x="130" y="2559"/>
                    <a:pt x="163" y="1911"/>
                    <a:pt x="195" y="1296"/>
                  </a:cubicBezTo>
                  <a:cubicBezTo>
                    <a:pt x="195" y="1134"/>
                    <a:pt x="195" y="972"/>
                    <a:pt x="195" y="810"/>
                  </a:cubicBezTo>
                  <a:cubicBezTo>
                    <a:pt x="195" y="681"/>
                    <a:pt x="195" y="519"/>
                    <a:pt x="163" y="422"/>
                  </a:cubicBezTo>
                  <a:cubicBezTo>
                    <a:pt x="130" y="163"/>
                    <a:pt x="98" y="1"/>
                    <a:pt x="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9" name="Google Shape;2889;p67"/>
            <p:cNvSpPr/>
            <p:nvPr/>
          </p:nvSpPr>
          <p:spPr>
            <a:xfrm>
              <a:off x="1210450" y="2741325"/>
              <a:ext cx="21875" cy="25100"/>
            </a:xfrm>
            <a:custGeom>
              <a:avLst/>
              <a:gdLst/>
              <a:ahLst/>
              <a:cxnLst/>
              <a:rect l="l" t="t" r="r" b="b"/>
              <a:pathLst>
                <a:path w="875" h="1004" extrusionOk="0">
                  <a:moveTo>
                    <a:pt x="875" y="0"/>
                  </a:moveTo>
                  <a:cubicBezTo>
                    <a:pt x="875" y="0"/>
                    <a:pt x="778" y="32"/>
                    <a:pt x="681" y="130"/>
                  </a:cubicBezTo>
                  <a:cubicBezTo>
                    <a:pt x="616" y="162"/>
                    <a:pt x="583" y="194"/>
                    <a:pt x="519" y="259"/>
                  </a:cubicBezTo>
                  <a:cubicBezTo>
                    <a:pt x="486" y="324"/>
                    <a:pt x="421" y="389"/>
                    <a:pt x="389" y="453"/>
                  </a:cubicBezTo>
                  <a:cubicBezTo>
                    <a:pt x="195" y="712"/>
                    <a:pt x="0" y="972"/>
                    <a:pt x="0" y="972"/>
                  </a:cubicBezTo>
                  <a:lnTo>
                    <a:pt x="33" y="1004"/>
                  </a:lnTo>
                  <a:cubicBezTo>
                    <a:pt x="33" y="1004"/>
                    <a:pt x="260" y="777"/>
                    <a:pt x="519" y="551"/>
                  </a:cubicBezTo>
                  <a:cubicBezTo>
                    <a:pt x="551" y="486"/>
                    <a:pt x="616" y="453"/>
                    <a:pt x="681" y="389"/>
                  </a:cubicBezTo>
                  <a:cubicBezTo>
                    <a:pt x="713" y="324"/>
                    <a:pt x="778" y="259"/>
                    <a:pt x="810" y="227"/>
                  </a:cubicBezTo>
                  <a:cubicBezTo>
                    <a:pt x="842" y="97"/>
                    <a:pt x="875" y="32"/>
                    <a:pt x="875" y="32"/>
                  </a:cubicBezTo>
                  <a:lnTo>
                    <a:pt x="87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0" name="Google Shape;2890;p67"/>
            <p:cNvSpPr/>
            <p:nvPr/>
          </p:nvSpPr>
          <p:spPr>
            <a:xfrm>
              <a:off x="1202350" y="2738075"/>
              <a:ext cx="25125" cy="12175"/>
            </a:xfrm>
            <a:custGeom>
              <a:avLst/>
              <a:gdLst/>
              <a:ahLst/>
              <a:cxnLst/>
              <a:rect l="l" t="t" r="r" b="b"/>
              <a:pathLst>
                <a:path w="1005" h="487" extrusionOk="0">
                  <a:moveTo>
                    <a:pt x="1005" y="1"/>
                  </a:moveTo>
                  <a:cubicBezTo>
                    <a:pt x="1005" y="1"/>
                    <a:pt x="940" y="1"/>
                    <a:pt x="810" y="33"/>
                  </a:cubicBezTo>
                  <a:cubicBezTo>
                    <a:pt x="778" y="33"/>
                    <a:pt x="713" y="33"/>
                    <a:pt x="648" y="65"/>
                  </a:cubicBezTo>
                  <a:cubicBezTo>
                    <a:pt x="584" y="98"/>
                    <a:pt x="519" y="130"/>
                    <a:pt x="486" y="162"/>
                  </a:cubicBezTo>
                  <a:cubicBezTo>
                    <a:pt x="227" y="324"/>
                    <a:pt x="1" y="486"/>
                    <a:pt x="1" y="486"/>
                  </a:cubicBezTo>
                  <a:cubicBezTo>
                    <a:pt x="1" y="486"/>
                    <a:pt x="292" y="421"/>
                    <a:pt x="551" y="324"/>
                  </a:cubicBezTo>
                  <a:cubicBezTo>
                    <a:pt x="616" y="292"/>
                    <a:pt x="681" y="292"/>
                    <a:pt x="745" y="260"/>
                  </a:cubicBezTo>
                  <a:cubicBezTo>
                    <a:pt x="810" y="227"/>
                    <a:pt x="843" y="195"/>
                    <a:pt x="875" y="162"/>
                  </a:cubicBezTo>
                  <a:cubicBezTo>
                    <a:pt x="972" y="98"/>
                    <a:pt x="1005" y="33"/>
                    <a:pt x="1005" y="33"/>
                  </a:cubicBezTo>
                  <a:lnTo>
                    <a:pt x="100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1" name="Google Shape;2891;p67"/>
            <p:cNvSpPr/>
            <p:nvPr/>
          </p:nvSpPr>
          <p:spPr>
            <a:xfrm>
              <a:off x="1148925" y="2727550"/>
              <a:ext cx="76925" cy="5700"/>
            </a:xfrm>
            <a:custGeom>
              <a:avLst/>
              <a:gdLst/>
              <a:ahLst/>
              <a:cxnLst/>
              <a:rect l="l" t="t" r="r" b="b"/>
              <a:pathLst>
                <a:path w="3077" h="228" extrusionOk="0">
                  <a:moveTo>
                    <a:pt x="0" y="1"/>
                  </a:moveTo>
                  <a:lnTo>
                    <a:pt x="0" y="33"/>
                  </a:lnTo>
                  <a:cubicBezTo>
                    <a:pt x="0" y="33"/>
                    <a:pt x="778" y="98"/>
                    <a:pt x="1522" y="162"/>
                  </a:cubicBezTo>
                  <a:cubicBezTo>
                    <a:pt x="1717" y="195"/>
                    <a:pt x="1911" y="195"/>
                    <a:pt x="2105" y="227"/>
                  </a:cubicBezTo>
                  <a:cubicBezTo>
                    <a:pt x="2267" y="227"/>
                    <a:pt x="2461" y="227"/>
                    <a:pt x="2591" y="195"/>
                  </a:cubicBezTo>
                  <a:cubicBezTo>
                    <a:pt x="2882" y="195"/>
                    <a:pt x="3077" y="162"/>
                    <a:pt x="3077" y="162"/>
                  </a:cubicBezTo>
                  <a:lnTo>
                    <a:pt x="3077" y="130"/>
                  </a:lnTo>
                  <a:cubicBezTo>
                    <a:pt x="3077" y="130"/>
                    <a:pt x="2882" y="98"/>
                    <a:pt x="2591" y="33"/>
                  </a:cubicBezTo>
                  <a:cubicBezTo>
                    <a:pt x="2461" y="33"/>
                    <a:pt x="2300" y="1"/>
                    <a:pt x="21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92" name="Google Shape;2892;p67"/>
          <p:cNvGrpSpPr/>
          <p:nvPr/>
        </p:nvGrpSpPr>
        <p:grpSpPr>
          <a:xfrm>
            <a:off x="3729121" y="2480659"/>
            <a:ext cx="188650" cy="182200"/>
            <a:chOff x="1148925" y="2624725"/>
            <a:chExt cx="188650" cy="182200"/>
          </a:xfrm>
        </p:grpSpPr>
        <p:sp>
          <p:nvSpPr>
            <p:cNvPr id="2893" name="Google Shape;2893;p67"/>
            <p:cNvSpPr/>
            <p:nvPr/>
          </p:nvSpPr>
          <p:spPr>
            <a:xfrm>
              <a:off x="1195875" y="2717025"/>
              <a:ext cx="31600" cy="8925"/>
            </a:xfrm>
            <a:custGeom>
              <a:avLst/>
              <a:gdLst/>
              <a:ahLst/>
              <a:cxnLst/>
              <a:rect l="l" t="t" r="r" b="b"/>
              <a:pathLst>
                <a:path w="1264" h="357" extrusionOk="0">
                  <a:moveTo>
                    <a:pt x="1" y="1"/>
                  </a:moveTo>
                  <a:cubicBezTo>
                    <a:pt x="1" y="1"/>
                    <a:pt x="324" y="130"/>
                    <a:pt x="616" y="227"/>
                  </a:cubicBezTo>
                  <a:cubicBezTo>
                    <a:pt x="713" y="260"/>
                    <a:pt x="778" y="292"/>
                    <a:pt x="843" y="324"/>
                  </a:cubicBezTo>
                  <a:cubicBezTo>
                    <a:pt x="907" y="324"/>
                    <a:pt x="1004" y="324"/>
                    <a:pt x="1069" y="357"/>
                  </a:cubicBezTo>
                  <a:cubicBezTo>
                    <a:pt x="1166" y="357"/>
                    <a:pt x="1264" y="324"/>
                    <a:pt x="1264" y="324"/>
                  </a:cubicBezTo>
                  <a:lnTo>
                    <a:pt x="1264" y="292"/>
                  </a:lnTo>
                  <a:cubicBezTo>
                    <a:pt x="1264" y="292"/>
                    <a:pt x="1199" y="260"/>
                    <a:pt x="1102" y="195"/>
                  </a:cubicBezTo>
                  <a:cubicBezTo>
                    <a:pt x="1037" y="162"/>
                    <a:pt x="972" y="130"/>
                    <a:pt x="907" y="98"/>
                  </a:cubicBezTo>
                  <a:cubicBezTo>
                    <a:pt x="810" y="98"/>
                    <a:pt x="745" y="98"/>
                    <a:pt x="648" y="65"/>
                  </a:cubicBezTo>
                  <a:cubicBezTo>
                    <a:pt x="357" y="33"/>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4" name="Google Shape;2894;p67"/>
            <p:cNvSpPr/>
            <p:nvPr/>
          </p:nvSpPr>
          <p:spPr>
            <a:xfrm>
              <a:off x="1212075" y="2691125"/>
              <a:ext cx="18650" cy="27550"/>
            </a:xfrm>
            <a:custGeom>
              <a:avLst/>
              <a:gdLst/>
              <a:ahLst/>
              <a:cxnLst/>
              <a:rect l="l" t="t" r="r" b="b"/>
              <a:pathLst>
                <a:path w="746" h="1102" extrusionOk="0">
                  <a:moveTo>
                    <a:pt x="33" y="0"/>
                  </a:moveTo>
                  <a:lnTo>
                    <a:pt x="0" y="33"/>
                  </a:lnTo>
                  <a:cubicBezTo>
                    <a:pt x="0" y="33"/>
                    <a:pt x="162" y="324"/>
                    <a:pt x="324" y="616"/>
                  </a:cubicBezTo>
                  <a:cubicBezTo>
                    <a:pt x="356" y="680"/>
                    <a:pt x="389" y="745"/>
                    <a:pt x="421" y="810"/>
                  </a:cubicBezTo>
                  <a:cubicBezTo>
                    <a:pt x="454" y="875"/>
                    <a:pt x="518" y="939"/>
                    <a:pt x="551" y="972"/>
                  </a:cubicBezTo>
                  <a:cubicBezTo>
                    <a:pt x="648" y="1069"/>
                    <a:pt x="745" y="1101"/>
                    <a:pt x="745" y="1101"/>
                  </a:cubicBezTo>
                  <a:cubicBezTo>
                    <a:pt x="745" y="1101"/>
                    <a:pt x="745" y="1004"/>
                    <a:pt x="680" y="875"/>
                  </a:cubicBezTo>
                  <a:cubicBezTo>
                    <a:pt x="680" y="842"/>
                    <a:pt x="648" y="745"/>
                    <a:pt x="616" y="713"/>
                  </a:cubicBezTo>
                  <a:cubicBezTo>
                    <a:pt x="551" y="648"/>
                    <a:pt x="486" y="583"/>
                    <a:pt x="454" y="518"/>
                  </a:cubicBezTo>
                  <a:cubicBezTo>
                    <a:pt x="259" y="259"/>
                    <a:pt x="33"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5" name="Google Shape;2895;p67"/>
            <p:cNvSpPr/>
            <p:nvPr/>
          </p:nvSpPr>
          <p:spPr>
            <a:xfrm>
              <a:off x="1236350" y="2624725"/>
              <a:ext cx="4900" cy="96375"/>
            </a:xfrm>
            <a:custGeom>
              <a:avLst/>
              <a:gdLst/>
              <a:ahLst/>
              <a:cxnLst/>
              <a:rect l="l" t="t" r="r" b="b"/>
              <a:pathLst>
                <a:path w="196" h="3855" extrusionOk="0">
                  <a:moveTo>
                    <a:pt x="98" y="1"/>
                  </a:moveTo>
                  <a:cubicBezTo>
                    <a:pt x="98" y="1"/>
                    <a:pt x="66" y="972"/>
                    <a:pt x="33" y="1912"/>
                  </a:cubicBezTo>
                  <a:cubicBezTo>
                    <a:pt x="1" y="2171"/>
                    <a:pt x="1" y="2397"/>
                    <a:pt x="1" y="2624"/>
                  </a:cubicBezTo>
                  <a:cubicBezTo>
                    <a:pt x="1" y="2851"/>
                    <a:pt x="1" y="3077"/>
                    <a:pt x="1" y="3239"/>
                  </a:cubicBezTo>
                  <a:cubicBezTo>
                    <a:pt x="33" y="3595"/>
                    <a:pt x="66" y="3854"/>
                    <a:pt x="66" y="3854"/>
                  </a:cubicBezTo>
                  <a:lnTo>
                    <a:pt x="98" y="3854"/>
                  </a:lnTo>
                  <a:cubicBezTo>
                    <a:pt x="98" y="3854"/>
                    <a:pt x="130" y="3595"/>
                    <a:pt x="163" y="3239"/>
                  </a:cubicBezTo>
                  <a:cubicBezTo>
                    <a:pt x="195" y="3077"/>
                    <a:pt x="195" y="2851"/>
                    <a:pt x="195" y="2624"/>
                  </a:cubicBezTo>
                  <a:cubicBezTo>
                    <a:pt x="195" y="2397"/>
                    <a:pt x="195" y="2171"/>
                    <a:pt x="195" y="1912"/>
                  </a:cubicBezTo>
                  <a:cubicBezTo>
                    <a:pt x="163" y="972"/>
                    <a:pt x="130" y="1"/>
                    <a:pt x="1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6" name="Google Shape;2896;p67"/>
            <p:cNvSpPr/>
            <p:nvPr/>
          </p:nvSpPr>
          <p:spPr>
            <a:xfrm>
              <a:off x="1244450" y="2687875"/>
              <a:ext cx="23500" cy="34850"/>
            </a:xfrm>
            <a:custGeom>
              <a:avLst/>
              <a:gdLst/>
              <a:ahLst/>
              <a:cxnLst/>
              <a:rect l="l" t="t" r="r" b="b"/>
              <a:pathLst>
                <a:path w="940" h="1394" extrusionOk="0">
                  <a:moveTo>
                    <a:pt x="907" y="1"/>
                  </a:moveTo>
                  <a:cubicBezTo>
                    <a:pt x="907" y="1"/>
                    <a:pt x="648" y="325"/>
                    <a:pt x="389" y="648"/>
                  </a:cubicBezTo>
                  <a:cubicBezTo>
                    <a:pt x="324" y="746"/>
                    <a:pt x="260" y="810"/>
                    <a:pt x="195" y="908"/>
                  </a:cubicBezTo>
                  <a:cubicBezTo>
                    <a:pt x="162" y="972"/>
                    <a:pt x="130" y="1069"/>
                    <a:pt x="98" y="1134"/>
                  </a:cubicBezTo>
                  <a:cubicBezTo>
                    <a:pt x="33" y="1296"/>
                    <a:pt x="1" y="1393"/>
                    <a:pt x="1" y="1393"/>
                  </a:cubicBezTo>
                  <a:lnTo>
                    <a:pt x="33" y="1393"/>
                  </a:lnTo>
                  <a:cubicBezTo>
                    <a:pt x="33" y="1393"/>
                    <a:pt x="98" y="1328"/>
                    <a:pt x="227" y="1231"/>
                  </a:cubicBezTo>
                  <a:cubicBezTo>
                    <a:pt x="260" y="1167"/>
                    <a:pt x="324" y="1102"/>
                    <a:pt x="389" y="1005"/>
                  </a:cubicBezTo>
                  <a:cubicBezTo>
                    <a:pt x="422" y="940"/>
                    <a:pt x="486" y="843"/>
                    <a:pt x="519" y="746"/>
                  </a:cubicBezTo>
                  <a:cubicBezTo>
                    <a:pt x="745" y="389"/>
                    <a:pt x="940" y="1"/>
                    <a:pt x="9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7" name="Google Shape;2897;p67"/>
            <p:cNvSpPr/>
            <p:nvPr/>
          </p:nvSpPr>
          <p:spPr>
            <a:xfrm>
              <a:off x="1247700" y="2712175"/>
              <a:ext cx="31600" cy="13775"/>
            </a:xfrm>
            <a:custGeom>
              <a:avLst/>
              <a:gdLst/>
              <a:ahLst/>
              <a:cxnLst/>
              <a:rect l="l" t="t" r="r" b="b"/>
              <a:pathLst>
                <a:path w="1264" h="551" extrusionOk="0">
                  <a:moveTo>
                    <a:pt x="1263" y="0"/>
                  </a:moveTo>
                  <a:cubicBezTo>
                    <a:pt x="1263" y="0"/>
                    <a:pt x="939" y="97"/>
                    <a:pt x="615" y="195"/>
                  </a:cubicBezTo>
                  <a:cubicBezTo>
                    <a:pt x="518" y="227"/>
                    <a:pt x="453" y="259"/>
                    <a:pt x="356" y="259"/>
                  </a:cubicBezTo>
                  <a:cubicBezTo>
                    <a:pt x="292" y="292"/>
                    <a:pt x="227" y="356"/>
                    <a:pt x="194" y="389"/>
                  </a:cubicBezTo>
                  <a:cubicBezTo>
                    <a:pt x="65" y="454"/>
                    <a:pt x="0" y="518"/>
                    <a:pt x="0" y="518"/>
                  </a:cubicBezTo>
                  <a:lnTo>
                    <a:pt x="32" y="551"/>
                  </a:lnTo>
                  <a:cubicBezTo>
                    <a:pt x="32" y="551"/>
                    <a:pt x="130" y="551"/>
                    <a:pt x="259" y="518"/>
                  </a:cubicBezTo>
                  <a:cubicBezTo>
                    <a:pt x="292" y="518"/>
                    <a:pt x="389" y="486"/>
                    <a:pt x="453" y="454"/>
                  </a:cubicBezTo>
                  <a:cubicBezTo>
                    <a:pt x="518" y="421"/>
                    <a:pt x="583" y="389"/>
                    <a:pt x="680" y="356"/>
                  </a:cubicBezTo>
                  <a:cubicBezTo>
                    <a:pt x="972" y="195"/>
                    <a:pt x="1263" y="33"/>
                    <a:pt x="1263" y="33"/>
                  </a:cubicBezTo>
                  <a:lnTo>
                    <a:pt x="126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8" name="Google Shape;2898;p67"/>
            <p:cNvSpPr/>
            <p:nvPr/>
          </p:nvSpPr>
          <p:spPr>
            <a:xfrm>
              <a:off x="1249300" y="2726750"/>
              <a:ext cx="88275" cy="5675"/>
            </a:xfrm>
            <a:custGeom>
              <a:avLst/>
              <a:gdLst/>
              <a:ahLst/>
              <a:cxnLst/>
              <a:rect l="l" t="t" r="r" b="b"/>
              <a:pathLst>
                <a:path w="3531" h="227" extrusionOk="0">
                  <a:moveTo>
                    <a:pt x="1102" y="0"/>
                  </a:moveTo>
                  <a:cubicBezTo>
                    <a:pt x="908" y="0"/>
                    <a:pt x="713" y="33"/>
                    <a:pt x="551" y="33"/>
                  </a:cubicBezTo>
                  <a:cubicBezTo>
                    <a:pt x="228" y="97"/>
                    <a:pt x="1" y="130"/>
                    <a:pt x="1" y="130"/>
                  </a:cubicBezTo>
                  <a:lnTo>
                    <a:pt x="1" y="162"/>
                  </a:lnTo>
                  <a:cubicBezTo>
                    <a:pt x="1" y="162"/>
                    <a:pt x="228" y="194"/>
                    <a:pt x="551" y="194"/>
                  </a:cubicBezTo>
                  <a:cubicBezTo>
                    <a:pt x="713" y="227"/>
                    <a:pt x="908" y="227"/>
                    <a:pt x="1102" y="227"/>
                  </a:cubicBezTo>
                  <a:cubicBezTo>
                    <a:pt x="1329" y="194"/>
                    <a:pt x="1555" y="194"/>
                    <a:pt x="1782" y="162"/>
                  </a:cubicBezTo>
                  <a:cubicBezTo>
                    <a:pt x="2656" y="97"/>
                    <a:pt x="3531" y="33"/>
                    <a:pt x="3531" y="33"/>
                  </a:cubicBezTo>
                  <a:lnTo>
                    <a:pt x="353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9" name="Google Shape;2899;p67"/>
            <p:cNvSpPr/>
            <p:nvPr/>
          </p:nvSpPr>
          <p:spPr>
            <a:xfrm>
              <a:off x="1248500" y="2735650"/>
              <a:ext cx="29175" cy="21875"/>
            </a:xfrm>
            <a:custGeom>
              <a:avLst/>
              <a:gdLst/>
              <a:ahLst/>
              <a:cxnLst/>
              <a:rect l="l" t="t" r="r" b="b"/>
              <a:pathLst>
                <a:path w="1167" h="875" extrusionOk="0">
                  <a:moveTo>
                    <a:pt x="0" y="0"/>
                  </a:moveTo>
                  <a:lnTo>
                    <a:pt x="0" y="33"/>
                  </a:lnTo>
                  <a:cubicBezTo>
                    <a:pt x="0" y="33"/>
                    <a:pt x="33" y="98"/>
                    <a:pt x="130" y="227"/>
                  </a:cubicBezTo>
                  <a:cubicBezTo>
                    <a:pt x="162" y="259"/>
                    <a:pt x="227" y="324"/>
                    <a:pt x="292" y="357"/>
                  </a:cubicBezTo>
                  <a:cubicBezTo>
                    <a:pt x="357" y="421"/>
                    <a:pt x="454" y="454"/>
                    <a:pt x="519" y="518"/>
                  </a:cubicBezTo>
                  <a:cubicBezTo>
                    <a:pt x="842" y="713"/>
                    <a:pt x="1134" y="875"/>
                    <a:pt x="1134" y="875"/>
                  </a:cubicBezTo>
                  <a:lnTo>
                    <a:pt x="1166" y="875"/>
                  </a:lnTo>
                  <a:cubicBezTo>
                    <a:pt x="1166" y="875"/>
                    <a:pt x="907" y="616"/>
                    <a:pt x="616" y="389"/>
                  </a:cubicBezTo>
                  <a:cubicBezTo>
                    <a:pt x="551" y="324"/>
                    <a:pt x="486" y="259"/>
                    <a:pt x="421" y="195"/>
                  </a:cubicBezTo>
                  <a:cubicBezTo>
                    <a:pt x="357" y="162"/>
                    <a:pt x="292" y="130"/>
                    <a:pt x="227" y="98"/>
                  </a:cubicBezTo>
                  <a:cubicBezTo>
                    <a:pt x="98" y="33"/>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0" name="Google Shape;2900;p67"/>
            <p:cNvSpPr/>
            <p:nvPr/>
          </p:nvSpPr>
          <p:spPr>
            <a:xfrm>
              <a:off x="1245250" y="2742125"/>
              <a:ext cx="17850" cy="26750"/>
            </a:xfrm>
            <a:custGeom>
              <a:avLst/>
              <a:gdLst/>
              <a:ahLst/>
              <a:cxnLst/>
              <a:rect l="l" t="t" r="r" b="b"/>
              <a:pathLst>
                <a:path w="714" h="1070" extrusionOk="0">
                  <a:moveTo>
                    <a:pt x="33" y="0"/>
                  </a:moveTo>
                  <a:lnTo>
                    <a:pt x="1" y="33"/>
                  </a:lnTo>
                  <a:cubicBezTo>
                    <a:pt x="1" y="33"/>
                    <a:pt x="33" y="98"/>
                    <a:pt x="66" y="227"/>
                  </a:cubicBezTo>
                  <a:cubicBezTo>
                    <a:pt x="98" y="292"/>
                    <a:pt x="98" y="357"/>
                    <a:pt x="163" y="421"/>
                  </a:cubicBezTo>
                  <a:cubicBezTo>
                    <a:pt x="195" y="454"/>
                    <a:pt x="260" y="519"/>
                    <a:pt x="292" y="583"/>
                  </a:cubicBezTo>
                  <a:cubicBezTo>
                    <a:pt x="487" y="842"/>
                    <a:pt x="713" y="1069"/>
                    <a:pt x="713" y="1069"/>
                  </a:cubicBezTo>
                  <a:cubicBezTo>
                    <a:pt x="713" y="1069"/>
                    <a:pt x="584" y="778"/>
                    <a:pt x="422" y="486"/>
                  </a:cubicBezTo>
                  <a:cubicBezTo>
                    <a:pt x="390" y="421"/>
                    <a:pt x="357" y="357"/>
                    <a:pt x="325" y="292"/>
                  </a:cubicBezTo>
                  <a:cubicBezTo>
                    <a:pt x="292" y="227"/>
                    <a:pt x="228" y="195"/>
                    <a:pt x="195" y="130"/>
                  </a:cubicBezTo>
                  <a:cubicBezTo>
                    <a:pt x="98" y="65"/>
                    <a:pt x="33"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1" name="Google Shape;2901;p67"/>
            <p:cNvSpPr/>
            <p:nvPr/>
          </p:nvSpPr>
          <p:spPr>
            <a:xfrm>
              <a:off x="1236350" y="2742925"/>
              <a:ext cx="4900" cy="64000"/>
            </a:xfrm>
            <a:custGeom>
              <a:avLst/>
              <a:gdLst/>
              <a:ahLst/>
              <a:cxnLst/>
              <a:rect l="l" t="t" r="r" b="b"/>
              <a:pathLst>
                <a:path w="196" h="2560" extrusionOk="0">
                  <a:moveTo>
                    <a:pt x="66" y="1"/>
                  </a:moveTo>
                  <a:cubicBezTo>
                    <a:pt x="66" y="1"/>
                    <a:pt x="33" y="163"/>
                    <a:pt x="1" y="422"/>
                  </a:cubicBezTo>
                  <a:cubicBezTo>
                    <a:pt x="1" y="519"/>
                    <a:pt x="1" y="681"/>
                    <a:pt x="1" y="810"/>
                  </a:cubicBezTo>
                  <a:cubicBezTo>
                    <a:pt x="1" y="972"/>
                    <a:pt x="1" y="1134"/>
                    <a:pt x="33" y="1296"/>
                  </a:cubicBezTo>
                  <a:cubicBezTo>
                    <a:pt x="66" y="1911"/>
                    <a:pt x="98" y="2559"/>
                    <a:pt x="98" y="2559"/>
                  </a:cubicBezTo>
                  <a:lnTo>
                    <a:pt x="130" y="2559"/>
                  </a:lnTo>
                  <a:cubicBezTo>
                    <a:pt x="130" y="2559"/>
                    <a:pt x="163" y="1911"/>
                    <a:pt x="195" y="1296"/>
                  </a:cubicBezTo>
                  <a:cubicBezTo>
                    <a:pt x="195" y="1134"/>
                    <a:pt x="195" y="972"/>
                    <a:pt x="195" y="810"/>
                  </a:cubicBezTo>
                  <a:cubicBezTo>
                    <a:pt x="195" y="681"/>
                    <a:pt x="195" y="519"/>
                    <a:pt x="163" y="422"/>
                  </a:cubicBezTo>
                  <a:cubicBezTo>
                    <a:pt x="130" y="163"/>
                    <a:pt x="98" y="1"/>
                    <a:pt x="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2" name="Google Shape;2902;p67"/>
            <p:cNvSpPr/>
            <p:nvPr/>
          </p:nvSpPr>
          <p:spPr>
            <a:xfrm>
              <a:off x="1210450" y="2741325"/>
              <a:ext cx="21875" cy="25100"/>
            </a:xfrm>
            <a:custGeom>
              <a:avLst/>
              <a:gdLst/>
              <a:ahLst/>
              <a:cxnLst/>
              <a:rect l="l" t="t" r="r" b="b"/>
              <a:pathLst>
                <a:path w="875" h="1004" extrusionOk="0">
                  <a:moveTo>
                    <a:pt x="875" y="0"/>
                  </a:moveTo>
                  <a:cubicBezTo>
                    <a:pt x="875" y="0"/>
                    <a:pt x="778" y="32"/>
                    <a:pt x="681" y="130"/>
                  </a:cubicBezTo>
                  <a:cubicBezTo>
                    <a:pt x="616" y="162"/>
                    <a:pt x="583" y="194"/>
                    <a:pt x="519" y="259"/>
                  </a:cubicBezTo>
                  <a:cubicBezTo>
                    <a:pt x="486" y="324"/>
                    <a:pt x="421" y="389"/>
                    <a:pt x="389" y="453"/>
                  </a:cubicBezTo>
                  <a:cubicBezTo>
                    <a:pt x="195" y="712"/>
                    <a:pt x="0" y="972"/>
                    <a:pt x="0" y="972"/>
                  </a:cubicBezTo>
                  <a:lnTo>
                    <a:pt x="33" y="1004"/>
                  </a:lnTo>
                  <a:cubicBezTo>
                    <a:pt x="33" y="1004"/>
                    <a:pt x="260" y="777"/>
                    <a:pt x="519" y="551"/>
                  </a:cubicBezTo>
                  <a:cubicBezTo>
                    <a:pt x="551" y="486"/>
                    <a:pt x="616" y="453"/>
                    <a:pt x="681" y="389"/>
                  </a:cubicBezTo>
                  <a:cubicBezTo>
                    <a:pt x="713" y="324"/>
                    <a:pt x="778" y="259"/>
                    <a:pt x="810" y="227"/>
                  </a:cubicBezTo>
                  <a:cubicBezTo>
                    <a:pt x="842" y="97"/>
                    <a:pt x="875" y="32"/>
                    <a:pt x="875" y="32"/>
                  </a:cubicBezTo>
                  <a:lnTo>
                    <a:pt x="87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3" name="Google Shape;2903;p67"/>
            <p:cNvSpPr/>
            <p:nvPr/>
          </p:nvSpPr>
          <p:spPr>
            <a:xfrm>
              <a:off x="1202350" y="2738075"/>
              <a:ext cx="25125" cy="12175"/>
            </a:xfrm>
            <a:custGeom>
              <a:avLst/>
              <a:gdLst/>
              <a:ahLst/>
              <a:cxnLst/>
              <a:rect l="l" t="t" r="r" b="b"/>
              <a:pathLst>
                <a:path w="1005" h="487" extrusionOk="0">
                  <a:moveTo>
                    <a:pt x="1005" y="1"/>
                  </a:moveTo>
                  <a:cubicBezTo>
                    <a:pt x="1005" y="1"/>
                    <a:pt x="940" y="1"/>
                    <a:pt x="810" y="33"/>
                  </a:cubicBezTo>
                  <a:cubicBezTo>
                    <a:pt x="778" y="33"/>
                    <a:pt x="713" y="33"/>
                    <a:pt x="648" y="65"/>
                  </a:cubicBezTo>
                  <a:cubicBezTo>
                    <a:pt x="584" y="98"/>
                    <a:pt x="519" y="130"/>
                    <a:pt x="486" y="162"/>
                  </a:cubicBezTo>
                  <a:cubicBezTo>
                    <a:pt x="227" y="324"/>
                    <a:pt x="1" y="486"/>
                    <a:pt x="1" y="486"/>
                  </a:cubicBezTo>
                  <a:cubicBezTo>
                    <a:pt x="1" y="486"/>
                    <a:pt x="292" y="421"/>
                    <a:pt x="551" y="324"/>
                  </a:cubicBezTo>
                  <a:cubicBezTo>
                    <a:pt x="616" y="292"/>
                    <a:pt x="681" y="292"/>
                    <a:pt x="745" y="260"/>
                  </a:cubicBezTo>
                  <a:cubicBezTo>
                    <a:pt x="810" y="227"/>
                    <a:pt x="843" y="195"/>
                    <a:pt x="875" y="162"/>
                  </a:cubicBezTo>
                  <a:cubicBezTo>
                    <a:pt x="972" y="98"/>
                    <a:pt x="1005" y="33"/>
                    <a:pt x="1005" y="33"/>
                  </a:cubicBezTo>
                  <a:lnTo>
                    <a:pt x="100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4" name="Google Shape;2904;p67"/>
            <p:cNvSpPr/>
            <p:nvPr/>
          </p:nvSpPr>
          <p:spPr>
            <a:xfrm>
              <a:off x="1148925" y="2727550"/>
              <a:ext cx="76925" cy="5700"/>
            </a:xfrm>
            <a:custGeom>
              <a:avLst/>
              <a:gdLst/>
              <a:ahLst/>
              <a:cxnLst/>
              <a:rect l="l" t="t" r="r" b="b"/>
              <a:pathLst>
                <a:path w="3077" h="228" extrusionOk="0">
                  <a:moveTo>
                    <a:pt x="0" y="1"/>
                  </a:moveTo>
                  <a:lnTo>
                    <a:pt x="0" y="33"/>
                  </a:lnTo>
                  <a:cubicBezTo>
                    <a:pt x="0" y="33"/>
                    <a:pt x="778" y="98"/>
                    <a:pt x="1522" y="162"/>
                  </a:cubicBezTo>
                  <a:cubicBezTo>
                    <a:pt x="1717" y="195"/>
                    <a:pt x="1911" y="195"/>
                    <a:pt x="2105" y="227"/>
                  </a:cubicBezTo>
                  <a:cubicBezTo>
                    <a:pt x="2267" y="227"/>
                    <a:pt x="2461" y="227"/>
                    <a:pt x="2591" y="195"/>
                  </a:cubicBezTo>
                  <a:cubicBezTo>
                    <a:pt x="2882" y="195"/>
                    <a:pt x="3077" y="162"/>
                    <a:pt x="3077" y="162"/>
                  </a:cubicBezTo>
                  <a:lnTo>
                    <a:pt x="3077" y="130"/>
                  </a:lnTo>
                  <a:cubicBezTo>
                    <a:pt x="3077" y="130"/>
                    <a:pt x="2882" y="98"/>
                    <a:pt x="2591" y="33"/>
                  </a:cubicBezTo>
                  <a:cubicBezTo>
                    <a:pt x="2461" y="33"/>
                    <a:pt x="2300" y="1"/>
                    <a:pt x="21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Shape 780"/>
        <p:cNvGrpSpPr/>
        <p:nvPr/>
      </p:nvGrpSpPr>
      <p:grpSpPr>
        <a:xfrm>
          <a:off x="0" y="0"/>
          <a:ext cx="0" cy="0"/>
          <a:chOff x="0" y="0"/>
          <a:chExt cx="0" cy="0"/>
        </a:xfrm>
      </p:grpSpPr>
      <p:sp>
        <p:nvSpPr>
          <p:cNvPr id="781" name="Google Shape;781;p41"/>
          <p:cNvSpPr txBox="1">
            <a:spLocks noGrp="1"/>
          </p:cNvSpPr>
          <p:nvPr>
            <p:ph type="title"/>
          </p:nvPr>
        </p:nvSpPr>
        <p:spPr>
          <a:xfrm>
            <a:off x="713100" y="1512587"/>
            <a:ext cx="3632700" cy="572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EINFÜHRUNG</a:t>
            </a:r>
            <a:endParaRPr/>
          </a:p>
        </p:txBody>
      </p:sp>
      <p:sp>
        <p:nvSpPr>
          <p:cNvPr id="782" name="Google Shape;782;p41"/>
          <p:cNvSpPr txBox="1">
            <a:spLocks noGrp="1"/>
          </p:cNvSpPr>
          <p:nvPr>
            <p:ph type="subTitle" idx="1"/>
          </p:nvPr>
        </p:nvSpPr>
        <p:spPr>
          <a:xfrm>
            <a:off x="713100" y="2278272"/>
            <a:ext cx="3632700" cy="13515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Hier kannst du eine kurze Beschreibung des Themas geben, über das du sprechen möchtest. Wenn du zum Beispiel über den Merkur sprechen willst, könntest du sagen, dass er der kleinste Planet im gesamten Sonnensystem ist</a:t>
            </a:r>
            <a:endParaRPr/>
          </a:p>
        </p:txBody>
      </p:sp>
      <p:pic>
        <p:nvPicPr>
          <p:cNvPr id="783" name="Google Shape;783;p41"/>
          <p:cNvPicPr preferRelativeResize="0"/>
          <p:nvPr/>
        </p:nvPicPr>
        <p:blipFill rotWithShape="1">
          <a:blip r:embed="rId3">
            <a:alphaModFix/>
          </a:blip>
          <a:srcRect l="16999" r="17006"/>
          <a:stretch/>
        </p:blipFill>
        <p:spPr>
          <a:xfrm>
            <a:off x="5008977" y="1003027"/>
            <a:ext cx="3140400" cy="3145200"/>
          </a:xfrm>
          <a:prstGeom prst="ellipse">
            <a:avLst/>
          </a:prstGeom>
          <a:noFill/>
          <a:ln w="19050" cap="flat" cmpd="sng">
            <a:solidFill>
              <a:schemeClr val="dk1"/>
            </a:solidFill>
            <a:prstDash val="solid"/>
            <a:round/>
            <a:headEnd type="none" w="sm" len="sm"/>
            <a:tailEnd type="none" w="sm" len="sm"/>
          </a:ln>
        </p:spPr>
      </p:pic>
      <p:cxnSp>
        <p:nvCxnSpPr>
          <p:cNvPr id="784" name="Google Shape;784;p41"/>
          <p:cNvCxnSpPr/>
          <p:nvPr/>
        </p:nvCxnSpPr>
        <p:spPr>
          <a:xfrm>
            <a:off x="707500" y="2085297"/>
            <a:ext cx="2650500" cy="0"/>
          </a:xfrm>
          <a:prstGeom prst="straightConnector1">
            <a:avLst/>
          </a:prstGeom>
          <a:noFill/>
          <a:ln w="19050" cap="flat" cmpd="sng">
            <a:solidFill>
              <a:schemeClr val="dk1"/>
            </a:solidFill>
            <a:prstDash val="solid"/>
            <a:round/>
            <a:headEnd type="none" w="med" len="med"/>
            <a:tailEnd type="none" w="med" len="med"/>
          </a:ln>
        </p:spPr>
      </p:cxnSp>
      <p:grpSp>
        <p:nvGrpSpPr>
          <p:cNvPr id="785" name="Google Shape;785;p41"/>
          <p:cNvGrpSpPr/>
          <p:nvPr/>
        </p:nvGrpSpPr>
        <p:grpSpPr>
          <a:xfrm>
            <a:off x="3961000" y="3736525"/>
            <a:ext cx="736750" cy="709200"/>
            <a:chOff x="1426600" y="736000"/>
            <a:chExt cx="736750" cy="709200"/>
          </a:xfrm>
        </p:grpSpPr>
        <p:sp>
          <p:nvSpPr>
            <p:cNvPr id="786" name="Google Shape;786;p41"/>
            <p:cNvSpPr/>
            <p:nvPr/>
          </p:nvSpPr>
          <p:spPr>
            <a:xfrm>
              <a:off x="1611200" y="1094650"/>
              <a:ext cx="123075" cy="31600"/>
            </a:xfrm>
            <a:custGeom>
              <a:avLst/>
              <a:gdLst/>
              <a:ahLst/>
              <a:cxnLst/>
              <a:rect l="l" t="t" r="r" b="b"/>
              <a:pathLst>
                <a:path w="4923" h="1264" extrusionOk="0">
                  <a:moveTo>
                    <a:pt x="0" y="0"/>
                  </a:moveTo>
                  <a:lnTo>
                    <a:pt x="0" y="33"/>
                  </a:lnTo>
                  <a:cubicBezTo>
                    <a:pt x="0" y="33"/>
                    <a:pt x="1231" y="389"/>
                    <a:pt x="2461" y="713"/>
                  </a:cubicBezTo>
                  <a:cubicBezTo>
                    <a:pt x="2753" y="810"/>
                    <a:pt x="3044" y="907"/>
                    <a:pt x="3335" y="972"/>
                  </a:cubicBezTo>
                  <a:cubicBezTo>
                    <a:pt x="3627" y="1036"/>
                    <a:pt x="3918" y="1101"/>
                    <a:pt x="4145" y="1134"/>
                  </a:cubicBezTo>
                  <a:cubicBezTo>
                    <a:pt x="4598" y="1231"/>
                    <a:pt x="4922" y="1263"/>
                    <a:pt x="4922" y="1263"/>
                  </a:cubicBezTo>
                  <a:cubicBezTo>
                    <a:pt x="4922" y="1263"/>
                    <a:pt x="4631" y="1134"/>
                    <a:pt x="4177" y="1004"/>
                  </a:cubicBezTo>
                  <a:cubicBezTo>
                    <a:pt x="3951" y="907"/>
                    <a:pt x="3692" y="842"/>
                    <a:pt x="3400" y="777"/>
                  </a:cubicBezTo>
                  <a:cubicBezTo>
                    <a:pt x="3109" y="713"/>
                    <a:pt x="2785" y="648"/>
                    <a:pt x="2494" y="551"/>
                  </a:cubicBezTo>
                  <a:cubicBezTo>
                    <a:pt x="1263" y="292"/>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 name="Google Shape;787;p41"/>
            <p:cNvSpPr/>
            <p:nvPr/>
          </p:nvSpPr>
          <p:spPr>
            <a:xfrm>
              <a:off x="1674325" y="995875"/>
              <a:ext cx="71275" cy="106075"/>
            </a:xfrm>
            <a:custGeom>
              <a:avLst/>
              <a:gdLst/>
              <a:ahLst/>
              <a:cxnLst/>
              <a:rect l="l" t="t" r="r" b="b"/>
              <a:pathLst>
                <a:path w="2851" h="4243" extrusionOk="0">
                  <a:moveTo>
                    <a:pt x="1" y="0"/>
                  </a:moveTo>
                  <a:cubicBezTo>
                    <a:pt x="1" y="0"/>
                    <a:pt x="681" y="1069"/>
                    <a:pt x="1361" y="2170"/>
                  </a:cubicBezTo>
                  <a:cubicBezTo>
                    <a:pt x="1555" y="2429"/>
                    <a:pt x="1717" y="2688"/>
                    <a:pt x="1879" y="2947"/>
                  </a:cubicBezTo>
                  <a:cubicBezTo>
                    <a:pt x="2041" y="3206"/>
                    <a:pt x="2203" y="3433"/>
                    <a:pt x="2332" y="3627"/>
                  </a:cubicBezTo>
                  <a:cubicBezTo>
                    <a:pt x="2624" y="3984"/>
                    <a:pt x="2851" y="4243"/>
                    <a:pt x="2851" y="4243"/>
                  </a:cubicBezTo>
                  <a:lnTo>
                    <a:pt x="2851" y="4210"/>
                  </a:lnTo>
                  <a:cubicBezTo>
                    <a:pt x="2851" y="4210"/>
                    <a:pt x="2721" y="3919"/>
                    <a:pt x="2494" y="3530"/>
                  </a:cubicBezTo>
                  <a:cubicBezTo>
                    <a:pt x="2365" y="3303"/>
                    <a:pt x="2203" y="3077"/>
                    <a:pt x="2041" y="2818"/>
                  </a:cubicBezTo>
                  <a:cubicBezTo>
                    <a:pt x="1879" y="2591"/>
                    <a:pt x="1685" y="2332"/>
                    <a:pt x="1491" y="2073"/>
                  </a:cubicBezTo>
                  <a:lnTo>
                    <a:pt x="3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 name="Google Shape;788;p41"/>
            <p:cNvSpPr/>
            <p:nvPr/>
          </p:nvSpPr>
          <p:spPr>
            <a:xfrm>
              <a:off x="1773900" y="736000"/>
              <a:ext cx="6525" cy="374850"/>
            </a:xfrm>
            <a:custGeom>
              <a:avLst/>
              <a:gdLst/>
              <a:ahLst/>
              <a:cxnLst/>
              <a:rect l="l" t="t" r="r" b="b"/>
              <a:pathLst>
                <a:path w="261" h="14994" extrusionOk="0">
                  <a:moveTo>
                    <a:pt x="228" y="1"/>
                  </a:moveTo>
                  <a:cubicBezTo>
                    <a:pt x="228" y="1"/>
                    <a:pt x="163" y="3725"/>
                    <a:pt x="98" y="7481"/>
                  </a:cubicBezTo>
                  <a:cubicBezTo>
                    <a:pt x="33" y="9359"/>
                    <a:pt x="1" y="11237"/>
                    <a:pt x="33" y="12630"/>
                  </a:cubicBezTo>
                  <a:cubicBezTo>
                    <a:pt x="33" y="14055"/>
                    <a:pt x="66" y="14994"/>
                    <a:pt x="66" y="14994"/>
                  </a:cubicBezTo>
                  <a:lnTo>
                    <a:pt x="98" y="14994"/>
                  </a:lnTo>
                  <a:cubicBezTo>
                    <a:pt x="98" y="14994"/>
                    <a:pt x="163" y="14055"/>
                    <a:pt x="195" y="12630"/>
                  </a:cubicBezTo>
                  <a:cubicBezTo>
                    <a:pt x="228" y="11237"/>
                    <a:pt x="260" y="9359"/>
                    <a:pt x="260" y="7481"/>
                  </a:cubicBezTo>
                  <a:lnTo>
                    <a:pt x="26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 name="Google Shape;789;p41"/>
            <p:cNvSpPr/>
            <p:nvPr/>
          </p:nvSpPr>
          <p:spPr>
            <a:xfrm>
              <a:off x="1800625" y="982100"/>
              <a:ext cx="89075" cy="136050"/>
            </a:xfrm>
            <a:custGeom>
              <a:avLst/>
              <a:gdLst/>
              <a:ahLst/>
              <a:cxnLst/>
              <a:rect l="l" t="t" r="r" b="b"/>
              <a:pathLst>
                <a:path w="3563" h="5442" extrusionOk="0">
                  <a:moveTo>
                    <a:pt x="3530" y="1"/>
                  </a:moveTo>
                  <a:cubicBezTo>
                    <a:pt x="3530" y="1"/>
                    <a:pt x="2624" y="1329"/>
                    <a:pt x="1717" y="2689"/>
                  </a:cubicBezTo>
                  <a:cubicBezTo>
                    <a:pt x="1490" y="3013"/>
                    <a:pt x="1264" y="3336"/>
                    <a:pt x="1037" y="3660"/>
                  </a:cubicBezTo>
                  <a:cubicBezTo>
                    <a:pt x="843" y="3984"/>
                    <a:pt x="648" y="4275"/>
                    <a:pt x="486" y="4535"/>
                  </a:cubicBezTo>
                  <a:cubicBezTo>
                    <a:pt x="163" y="5085"/>
                    <a:pt x="1" y="5441"/>
                    <a:pt x="1" y="5441"/>
                  </a:cubicBezTo>
                  <a:cubicBezTo>
                    <a:pt x="1" y="5441"/>
                    <a:pt x="260" y="5117"/>
                    <a:pt x="616" y="4632"/>
                  </a:cubicBezTo>
                  <a:cubicBezTo>
                    <a:pt x="810" y="4373"/>
                    <a:pt x="1005" y="4081"/>
                    <a:pt x="1199" y="3790"/>
                  </a:cubicBezTo>
                  <a:cubicBezTo>
                    <a:pt x="1425" y="3466"/>
                    <a:pt x="1620" y="3110"/>
                    <a:pt x="1846" y="2753"/>
                  </a:cubicBezTo>
                  <a:cubicBezTo>
                    <a:pt x="2688" y="1393"/>
                    <a:pt x="3563" y="1"/>
                    <a:pt x="35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 name="Google Shape;790;p41"/>
            <p:cNvSpPr/>
            <p:nvPr/>
          </p:nvSpPr>
          <p:spPr>
            <a:xfrm>
              <a:off x="1814400" y="1076825"/>
              <a:ext cx="120650" cy="52650"/>
            </a:xfrm>
            <a:custGeom>
              <a:avLst/>
              <a:gdLst/>
              <a:ahLst/>
              <a:cxnLst/>
              <a:rect l="l" t="t" r="r" b="b"/>
              <a:pathLst>
                <a:path w="4826" h="2106" extrusionOk="0">
                  <a:moveTo>
                    <a:pt x="4825" y="1"/>
                  </a:moveTo>
                  <a:lnTo>
                    <a:pt x="2396" y="972"/>
                  </a:lnTo>
                  <a:cubicBezTo>
                    <a:pt x="2073" y="1102"/>
                    <a:pt x="1781" y="1231"/>
                    <a:pt x="1490" y="1328"/>
                  </a:cubicBezTo>
                  <a:cubicBezTo>
                    <a:pt x="1198" y="1458"/>
                    <a:pt x="939" y="1587"/>
                    <a:pt x="713" y="1685"/>
                  </a:cubicBezTo>
                  <a:cubicBezTo>
                    <a:pt x="292" y="1911"/>
                    <a:pt x="0" y="2073"/>
                    <a:pt x="0" y="2073"/>
                  </a:cubicBezTo>
                  <a:lnTo>
                    <a:pt x="0" y="2106"/>
                  </a:lnTo>
                  <a:cubicBezTo>
                    <a:pt x="0" y="2106"/>
                    <a:pt x="324" y="2008"/>
                    <a:pt x="777" y="1847"/>
                  </a:cubicBezTo>
                  <a:cubicBezTo>
                    <a:pt x="1004" y="1749"/>
                    <a:pt x="1295" y="1652"/>
                    <a:pt x="1555" y="1523"/>
                  </a:cubicBezTo>
                  <a:cubicBezTo>
                    <a:pt x="1846" y="1393"/>
                    <a:pt x="2137" y="1264"/>
                    <a:pt x="2461" y="1134"/>
                  </a:cubicBezTo>
                  <a:cubicBezTo>
                    <a:pt x="3627" y="584"/>
                    <a:pt x="4825" y="33"/>
                    <a:pt x="4825" y="33"/>
                  </a:cubicBezTo>
                  <a:lnTo>
                    <a:pt x="482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 name="Google Shape;791;p41"/>
            <p:cNvSpPr/>
            <p:nvPr/>
          </p:nvSpPr>
          <p:spPr>
            <a:xfrm>
              <a:off x="1817625" y="1135925"/>
              <a:ext cx="345725" cy="12175"/>
            </a:xfrm>
            <a:custGeom>
              <a:avLst/>
              <a:gdLst/>
              <a:ahLst/>
              <a:cxnLst/>
              <a:rect l="l" t="t" r="r" b="b"/>
              <a:pathLst>
                <a:path w="13829" h="487" extrusionOk="0">
                  <a:moveTo>
                    <a:pt x="13828" y="1"/>
                  </a:moveTo>
                  <a:cubicBezTo>
                    <a:pt x="13828" y="1"/>
                    <a:pt x="10395" y="65"/>
                    <a:pt x="6931" y="163"/>
                  </a:cubicBezTo>
                  <a:cubicBezTo>
                    <a:pt x="5182" y="195"/>
                    <a:pt x="3466" y="260"/>
                    <a:pt x="2170" y="325"/>
                  </a:cubicBezTo>
                  <a:cubicBezTo>
                    <a:pt x="875" y="389"/>
                    <a:pt x="1" y="454"/>
                    <a:pt x="1" y="454"/>
                  </a:cubicBezTo>
                  <a:lnTo>
                    <a:pt x="1" y="486"/>
                  </a:lnTo>
                  <a:lnTo>
                    <a:pt x="2170" y="486"/>
                  </a:lnTo>
                  <a:cubicBezTo>
                    <a:pt x="3466" y="454"/>
                    <a:pt x="5182" y="389"/>
                    <a:pt x="6931" y="325"/>
                  </a:cubicBezTo>
                  <a:cubicBezTo>
                    <a:pt x="10396" y="163"/>
                    <a:pt x="13828" y="1"/>
                    <a:pt x="13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 name="Google Shape;792;p41"/>
            <p:cNvSpPr/>
            <p:nvPr/>
          </p:nvSpPr>
          <p:spPr>
            <a:xfrm>
              <a:off x="1814400" y="1169925"/>
              <a:ext cx="114175" cy="83425"/>
            </a:xfrm>
            <a:custGeom>
              <a:avLst/>
              <a:gdLst/>
              <a:ahLst/>
              <a:cxnLst/>
              <a:rect l="l" t="t" r="r" b="b"/>
              <a:pathLst>
                <a:path w="4567" h="3337" extrusionOk="0">
                  <a:moveTo>
                    <a:pt x="0" y="1"/>
                  </a:moveTo>
                  <a:cubicBezTo>
                    <a:pt x="0" y="1"/>
                    <a:pt x="259" y="260"/>
                    <a:pt x="680" y="584"/>
                  </a:cubicBezTo>
                  <a:cubicBezTo>
                    <a:pt x="874" y="746"/>
                    <a:pt x="1134" y="940"/>
                    <a:pt x="1393" y="1134"/>
                  </a:cubicBezTo>
                  <a:cubicBezTo>
                    <a:pt x="1652" y="1328"/>
                    <a:pt x="1943" y="1523"/>
                    <a:pt x="2235" y="1717"/>
                  </a:cubicBezTo>
                  <a:cubicBezTo>
                    <a:pt x="3400" y="2527"/>
                    <a:pt x="4566" y="3336"/>
                    <a:pt x="4566" y="3336"/>
                  </a:cubicBezTo>
                  <a:lnTo>
                    <a:pt x="4566" y="3304"/>
                  </a:lnTo>
                  <a:lnTo>
                    <a:pt x="2332" y="1588"/>
                  </a:lnTo>
                  <a:cubicBezTo>
                    <a:pt x="2040" y="1393"/>
                    <a:pt x="1781" y="1167"/>
                    <a:pt x="1522" y="972"/>
                  </a:cubicBezTo>
                  <a:cubicBezTo>
                    <a:pt x="1231" y="778"/>
                    <a:pt x="972" y="584"/>
                    <a:pt x="777" y="454"/>
                  </a:cubicBezTo>
                  <a:cubicBezTo>
                    <a:pt x="324" y="163"/>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 name="Google Shape;793;p41"/>
            <p:cNvSpPr/>
            <p:nvPr/>
          </p:nvSpPr>
          <p:spPr>
            <a:xfrm>
              <a:off x="1804675" y="1195025"/>
              <a:ext cx="68025" cy="102025"/>
            </a:xfrm>
            <a:custGeom>
              <a:avLst/>
              <a:gdLst/>
              <a:ahLst/>
              <a:cxnLst/>
              <a:rect l="l" t="t" r="r" b="b"/>
              <a:pathLst>
                <a:path w="2721" h="4081" extrusionOk="0">
                  <a:moveTo>
                    <a:pt x="1" y="1"/>
                  </a:moveTo>
                  <a:cubicBezTo>
                    <a:pt x="1" y="1"/>
                    <a:pt x="130" y="292"/>
                    <a:pt x="357" y="681"/>
                  </a:cubicBezTo>
                  <a:cubicBezTo>
                    <a:pt x="486" y="875"/>
                    <a:pt x="616" y="1102"/>
                    <a:pt x="778" y="1361"/>
                  </a:cubicBezTo>
                  <a:cubicBezTo>
                    <a:pt x="940" y="1587"/>
                    <a:pt x="1134" y="1846"/>
                    <a:pt x="1296" y="2073"/>
                  </a:cubicBezTo>
                  <a:lnTo>
                    <a:pt x="2721" y="4081"/>
                  </a:lnTo>
                  <a:cubicBezTo>
                    <a:pt x="2721" y="4081"/>
                    <a:pt x="2073" y="3045"/>
                    <a:pt x="1425" y="2008"/>
                  </a:cubicBezTo>
                  <a:cubicBezTo>
                    <a:pt x="1263" y="1749"/>
                    <a:pt x="1102" y="1490"/>
                    <a:pt x="972" y="1231"/>
                  </a:cubicBezTo>
                  <a:cubicBezTo>
                    <a:pt x="810" y="1005"/>
                    <a:pt x="648" y="778"/>
                    <a:pt x="486" y="584"/>
                  </a:cubicBezTo>
                  <a:cubicBezTo>
                    <a:pt x="227" y="227"/>
                    <a:pt x="33" y="1"/>
                    <a:pt x="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 name="Google Shape;794;p41"/>
            <p:cNvSpPr/>
            <p:nvPr/>
          </p:nvSpPr>
          <p:spPr>
            <a:xfrm>
              <a:off x="1774725" y="1198275"/>
              <a:ext cx="5700" cy="246925"/>
            </a:xfrm>
            <a:custGeom>
              <a:avLst/>
              <a:gdLst/>
              <a:ahLst/>
              <a:cxnLst/>
              <a:rect l="l" t="t" r="r" b="b"/>
              <a:pathLst>
                <a:path w="228" h="9877" extrusionOk="0">
                  <a:moveTo>
                    <a:pt x="33" y="0"/>
                  </a:moveTo>
                  <a:cubicBezTo>
                    <a:pt x="33" y="0"/>
                    <a:pt x="0" y="615"/>
                    <a:pt x="0" y="1522"/>
                  </a:cubicBezTo>
                  <a:cubicBezTo>
                    <a:pt x="0" y="2008"/>
                    <a:pt x="0" y="2526"/>
                    <a:pt x="0" y="3109"/>
                  </a:cubicBezTo>
                  <a:cubicBezTo>
                    <a:pt x="0" y="3692"/>
                    <a:pt x="33" y="4307"/>
                    <a:pt x="65" y="4955"/>
                  </a:cubicBezTo>
                  <a:lnTo>
                    <a:pt x="195" y="9877"/>
                  </a:lnTo>
                  <a:lnTo>
                    <a:pt x="227" y="9877"/>
                  </a:lnTo>
                  <a:lnTo>
                    <a:pt x="227" y="4922"/>
                  </a:lnTo>
                  <a:cubicBezTo>
                    <a:pt x="195" y="4307"/>
                    <a:pt x="195" y="3692"/>
                    <a:pt x="195" y="3109"/>
                  </a:cubicBezTo>
                  <a:cubicBezTo>
                    <a:pt x="195" y="2526"/>
                    <a:pt x="162" y="2008"/>
                    <a:pt x="162" y="1522"/>
                  </a:cubicBezTo>
                  <a:cubicBezTo>
                    <a:pt x="130" y="615"/>
                    <a:pt x="65"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 name="Google Shape;795;p41"/>
            <p:cNvSpPr/>
            <p:nvPr/>
          </p:nvSpPr>
          <p:spPr>
            <a:xfrm>
              <a:off x="1668675" y="1191800"/>
              <a:ext cx="83400" cy="95550"/>
            </a:xfrm>
            <a:custGeom>
              <a:avLst/>
              <a:gdLst/>
              <a:ahLst/>
              <a:cxnLst/>
              <a:rect l="l" t="t" r="r" b="b"/>
              <a:pathLst>
                <a:path w="3336" h="3822" extrusionOk="0">
                  <a:moveTo>
                    <a:pt x="3303" y="0"/>
                  </a:moveTo>
                  <a:cubicBezTo>
                    <a:pt x="3303" y="0"/>
                    <a:pt x="3077" y="194"/>
                    <a:pt x="2753" y="551"/>
                  </a:cubicBezTo>
                  <a:cubicBezTo>
                    <a:pt x="2591" y="713"/>
                    <a:pt x="2397" y="907"/>
                    <a:pt x="2202" y="1134"/>
                  </a:cubicBezTo>
                  <a:cubicBezTo>
                    <a:pt x="2008" y="1360"/>
                    <a:pt x="1814" y="1619"/>
                    <a:pt x="1587" y="1846"/>
                  </a:cubicBezTo>
                  <a:cubicBezTo>
                    <a:pt x="810" y="2850"/>
                    <a:pt x="0" y="3821"/>
                    <a:pt x="0" y="3821"/>
                  </a:cubicBezTo>
                  <a:cubicBezTo>
                    <a:pt x="0" y="3821"/>
                    <a:pt x="875" y="2882"/>
                    <a:pt x="1717" y="1975"/>
                  </a:cubicBezTo>
                  <a:cubicBezTo>
                    <a:pt x="1943" y="1716"/>
                    <a:pt x="2137" y="1490"/>
                    <a:pt x="2364" y="1295"/>
                  </a:cubicBezTo>
                  <a:cubicBezTo>
                    <a:pt x="2558" y="1069"/>
                    <a:pt x="2720" y="842"/>
                    <a:pt x="2882" y="648"/>
                  </a:cubicBezTo>
                  <a:cubicBezTo>
                    <a:pt x="3141" y="292"/>
                    <a:pt x="3336" y="0"/>
                    <a:pt x="33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 name="Google Shape;796;p41"/>
            <p:cNvSpPr/>
            <p:nvPr/>
          </p:nvSpPr>
          <p:spPr>
            <a:xfrm>
              <a:off x="1635475" y="1179650"/>
              <a:ext cx="98800" cy="45350"/>
            </a:xfrm>
            <a:custGeom>
              <a:avLst/>
              <a:gdLst/>
              <a:ahLst/>
              <a:cxnLst/>
              <a:rect l="l" t="t" r="r" b="b"/>
              <a:pathLst>
                <a:path w="3952" h="1814" extrusionOk="0">
                  <a:moveTo>
                    <a:pt x="3919" y="0"/>
                  </a:moveTo>
                  <a:cubicBezTo>
                    <a:pt x="3919" y="0"/>
                    <a:pt x="3660" y="65"/>
                    <a:pt x="3304" y="195"/>
                  </a:cubicBezTo>
                  <a:cubicBezTo>
                    <a:pt x="3109" y="292"/>
                    <a:pt x="2883" y="357"/>
                    <a:pt x="2656" y="486"/>
                  </a:cubicBezTo>
                  <a:cubicBezTo>
                    <a:pt x="2429" y="583"/>
                    <a:pt x="2170" y="713"/>
                    <a:pt x="1943" y="842"/>
                  </a:cubicBezTo>
                  <a:cubicBezTo>
                    <a:pt x="972" y="1296"/>
                    <a:pt x="1" y="1781"/>
                    <a:pt x="1" y="1781"/>
                  </a:cubicBezTo>
                  <a:lnTo>
                    <a:pt x="33" y="1814"/>
                  </a:lnTo>
                  <a:cubicBezTo>
                    <a:pt x="33" y="1814"/>
                    <a:pt x="1037" y="1393"/>
                    <a:pt x="2008" y="972"/>
                  </a:cubicBezTo>
                  <a:cubicBezTo>
                    <a:pt x="2267" y="875"/>
                    <a:pt x="2494" y="778"/>
                    <a:pt x="2753" y="680"/>
                  </a:cubicBezTo>
                  <a:cubicBezTo>
                    <a:pt x="2980" y="551"/>
                    <a:pt x="3174" y="454"/>
                    <a:pt x="3368" y="357"/>
                  </a:cubicBezTo>
                  <a:cubicBezTo>
                    <a:pt x="3725" y="162"/>
                    <a:pt x="3951" y="0"/>
                    <a:pt x="39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 name="Google Shape;797;p41"/>
            <p:cNvSpPr/>
            <p:nvPr/>
          </p:nvSpPr>
          <p:spPr>
            <a:xfrm>
              <a:off x="1426600" y="1137550"/>
              <a:ext cx="301200" cy="14150"/>
            </a:xfrm>
            <a:custGeom>
              <a:avLst/>
              <a:gdLst/>
              <a:ahLst/>
              <a:cxnLst/>
              <a:rect l="l" t="t" r="r" b="b"/>
              <a:pathLst>
                <a:path w="12048" h="566" extrusionOk="0">
                  <a:moveTo>
                    <a:pt x="1" y="0"/>
                  </a:moveTo>
                  <a:lnTo>
                    <a:pt x="1" y="33"/>
                  </a:lnTo>
                  <a:cubicBezTo>
                    <a:pt x="1" y="33"/>
                    <a:pt x="3012" y="195"/>
                    <a:pt x="6024" y="357"/>
                  </a:cubicBezTo>
                  <a:cubicBezTo>
                    <a:pt x="7514" y="454"/>
                    <a:pt x="9036" y="519"/>
                    <a:pt x="10169" y="551"/>
                  </a:cubicBezTo>
                  <a:cubicBezTo>
                    <a:pt x="10547" y="562"/>
                    <a:pt x="10881" y="565"/>
                    <a:pt x="11160" y="565"/>
                  </a:cubicBezTo>
                  <a:cubicBezTo>
                    <a:pt x="11716" y="565"/>
                    <a:pt x="12047" y="551"/>
                    <a:pt x="12047" y="551"/>
                  </a:cubicBezTo>
                  <a:cubicBezTo>
                    <a:pt x="12047" y="551"/>
                    <a:pt x="11302" y="454"/>
                    <a:pt x="10169" y="389"/>
                  </a:cubicBezTo>
                  <a:cubicBezTo>
                    <a:pt x="9036" y="292"/>
                    <a:pt x="7514" y="260"/>
                    <a:pt x="6024" y="195"/>
                  </a:cubicBez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8" name="Google Shape;798;p41"/>
          <p:cNvGrpSpPr/>
          <p:nvPr/>
        </p:nvGrpSpPr>
        <p:grpSpPr>
          <a:xfrm>
            <a:off x="7922475" y="539391"/>
            <a:ext cx="508425" cy="489000"/>
            <a:chOff x="3034425" y="1221750"/>
            <a:chExt cx="508425" cy="489000"/>
          </a:xfrm>
        </p:grpSpPr>
        <p:sp>
          <p:nvSpPr>
            <p:cNvPr id="799" name="Google Shape;799;p41"/>
            <p:cNvSpPr/>
            <p:nvPr/>
          </p:nvSpPr>
          <p:spPr>
            <a:xfrm>
              <a:off x="3162325" y="1469475"/>
              <a:ext cx="85025" cy="21875"/>
            </a:xfrm>
            <a:custGeom>
              <a:avLst/>
              <a:gdLst/>
              <a:ahLst/>
              <a:cxnLst/>
              <a:rect l="l" t="t" r="r" b="b"/>
              <a:pathLst>
                <a:path w="3401" h="875" extrusionOk="0">
                  <a:moveTo>
                    <a:pt x="1" y="0"/>
                  </a:moveTo>
                  <a:cubicBezTo>
                    <a:pt x="1" y="0"/>
                    <a:pt x="843" y="260"/>
                    <a:pt x="1685" y="519"/>
                  </a:cubicBezTo>
                  <a:cubicBezTo>
                    <a:pt x="1879" y="551"/>
                    <a:pt x="2106" y="616"/>
                    <a:pt x="2300" y="680"/>
                  </a:cubicBezTo>
                  <a:cubicBezTo>
                    <a:pt x="2494" y="745"/>
                    <a:pt x="2688" y="778"/>
                    <a:pt x="2850" y="810"/>
                  </a:cubicBezTo>
                  <a:cubicBezTo>
                    <a:pt x="3174" y="842"/>
                    <a:pt x="3369" y="875"/>
                    <a:pt x="3369" y="875"/>
                  </a:cubicBezTo>
                  <a:lnTo>
                    <a:pt x="3401" y="842"/>
                  </a:lnTo>
                  <a:cubicBezTo>
                    <a:pt x="3401" y="842"/>
                    <a:pt x="3174" y="745"/>
                    <a:pt x="2883" y="648"/>
                  </a:cubicBezTo>
                  <a:cubicBezTo>
                    <a:pt x="2721" y="583"/>
                    <a:pt x="2527" y="519"/>
                    <a:pt x="2332" y="486"/>
                  </a:cubicBezTo>
                  <a:cubicBezTo>
                    <a:pt x="2138" y="454"/>
                    <a:pt x="1911" y="389"/>
                    <a:pt x="1717" y="357"/>
                  </a:cubicBezTo>
                  <a:cubicBezTo>
                    <a:pt x="843" y="162"/>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 name="Google Shape;800;p41"/>
            <p:cNvSpPr/>
            <p:nvPr/>
          </p:nvSpPr>
          <p:spPr>
            <a:xfrm>
              <a:off x="3206050" y="1400650"/>
              <a:ext cx="48600" cy="73700"/>
            </a:xfrm>
            <a:custGeom>
              <a:avLst/>
              <a:gdLst/>
              <a:ahLst/>
              <a:cxnLst/>
              <a:rect l="l" t="t" r="r" b="b"/>
              <a:pathLst>
                <a:path w="1944" h="2948" extrusionOk="0">
                  <a:moveTo>
                    <a:pt x="0" y="1"/>
                  </a:moveTo>
                  <a:cubicBezTo>
                    <a:pt x="1" y="1"/>
                    <a:pt x="454" y="778"/>
                    <a:pt x="907" y="1523"/>
                  </a:cubicBezTo>
                  <a:cubicBezTo>
                    <a:pt x="1037" y="1685"/>
                    <a:pt x="1134" y="1879"/>
                    <a:pt x="1231" y="2073"/>
                  </a:cubicBezTo>
                  <a:cubicBezTo>
                    <a:pt x="1360" y="2235"/>
                    <a:pt x="1490" y="2397"/>
                    <a:pt x="1587" y="2527"/>
                  </a:cubicBezTo>
                  <a:cubicBezTo>
                    <a:pt x="1781" y="2786"/>
                    <a:pt x="1943" y="2948"/>
                    <a:pt x="1943" y="2948"/>
                  </a:cubicBezTo>
                  <a:lnTo>
                    <a:pt x="1943" y="2915"/>
                  </a:lnTo>
                  <a:cubicBezTo>
                    <a:pt x="1943" y="2915"/>
                    <a:pt x="1879" y="2721"/>
                    <a:pt x="1717" y="2430"/>
                  </a:cubicBezTo>
                  <a:cubicBezTo>
                    <a:pt x="1620" y="2268"/>
                    <a:pt x="1522" y="2106"/>
                    <a:pt x="1425" y="1944"/>
                  </a:cubicBezTo>
                  <a:cubicBezTo>
                    <a:pt x="1296" y="1782"/>
                    <a:pt x="1166" y="1588"/>
                    <a:pt x="1037" y="1426"/>
                  </a:cubicBezTo>
                  <a:cubicBezTo>
                    <a:pt x="519" y="713"/>
                    <a:pt x="1"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 name="Google Shape;801;p41"/>
            <p:cNvSpPr/>
            <p:nvPr/>
          </p:nvSpPr>
          <p:spPr>
            <a:xfrm>
              <a:off x="3273250" y="1221750"/>
              <a:ext cx="6500" cy="258275"/>
            </a:xfrm>
            <a:custGeom>
              <a:avLst/>
              <a:gdLst/>
              <a:ahLst/>
              <a:cxnLst/>
              <a:rect l="l" t="t" r="r" b="b"/>
              <a:pathLst>
                <a:path w="260" h="10331" extrusionOk="0">
                  <a:moveTo>
                    <a:pt x="194" y="0"/>
                  </a:moveTo>
                  <a:cubicBezTo>
                    <a:pt x="194" y="0"/>
                    <a:pt x="130" y="2591"/>
                    <a:pt x="65" y="5149"/>
                  </a:cubicBezTo>
                  <a:cubicBezTo>
                    <a:pt x="33" y="6444"/>
                    <a:pt x="0" y="7740"/>
                    <a:pt x="33" y="8711"/>
                  </a:cubicBezTo>
                  <a:cubicBezTo>
                    <a:pt x="65" y="9683"/>
                    <a:pt x="97" y="10330"/>
                    <a:pt x="97" y="10330"/>
                  </a:cubicBezTo>
                  <a:cubicBezTo>
                    <a:pt x="97" y="10330"/>
                    <a:pt x="162" y="9683"/>
                    <a:pt x="194" y="8711"/>
                  </a:cubicBezTo>
                  <a:cubicBezTo>
                    <a:pt x="227" y="7740"/>
                    <a:pt x="259" y="6444"/>
                    <a:pt x="227" y="5149"/>
                  </a:cubicBezTo>
                  <a:lnTo>
                    <a:pt x="22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 name="Google Shape;802;p41"/>
            <p:cNvSpPr/>
            <p:nvPr/>
          </p:nvSpPr>
          <p:spPr>
            <a:xfrm>
              <a:off x="3292675" y="1390950"/>
              <a:ext cx="61550" cy="94750"/>
            </a:xfrm>
            <a:custGeom>
              <a:avLst/>
              <a:gdLst/>
              <a:ahLst/>
              <a:cxnLst/>
              <a:rect l="l" t="t" r="r" b="b"/>
              <a:pathLst>
                <a:path w="2462" h="3790" extrusionOk="0">
                  <a:moveTo>
                    <a:pt x="2429" y="0"/>
                  </a:moveTo>
                  <a:cubicBezTo>
                    <a:pt x="2429" y="0"/>
                    <a:pt x="1781" y="939"/>
                    <a:pt x="1166" y="1846"/>
                  </a:cubicBezTo>
                  <a:cubicBezTo>
                    <a:pt x="1004" y="2073"/>
                    <a:pt x="842" y="2299"/>
                    <a:pt x="680" y="2526"/>
                  </a:cubicBezTo>
                  <a:cubicBezTo>
                    <a:pt x="551" y="2753"/>
                    <a:pt x="421" y="2947"/>
                    <a:pt x="324" y="3141"/>
                  </a:cubicBezTo>
                  <a:cubicBezTo>
                    <a:pt x="97" y="3498"/>
                    <a:pt x="0" y="3757"/>
                    <a:pt x="0" y="3757"/>
                  </a:cubicBezTo>
                  <a:lnTo>
                    <a:pt x="0" y="3789"/>
                  </a:lnTo>
                  <a:cubicBezTo>
                    <a:pt x="0" y="3789"/>
                    <a:pt x="195" y="3562"/>
                    <a:pt x="454" y="3239"/>
                  </a:cubicBezTo>
                  <a:cubicBezTo>
                    <a:pt x="583" y="3044"/>
                    <a:pt x="713" y="2850"/>
                    <a:pt x="875" y="2656"/>
                  </a:cubicBezTo>
                  <a:cubicBezTo>
                    <a:pt x="1004" y="2429"/>
                    <a:pt x="1134" y="2170"/>
                    <a:pt x="1296" y="1943"/>
                  </a:cubicBezTo>
                  <a:cubicBezTo>
                    <a:pt x="1879" y="972"/>
                    <a:pt x="2461" y="33"/>
                    <a:pt x="2461" y="33"/>
                  </a:cubicBezTo>
                  <a:lnTo>
                    <a:pt x="242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 name="Google Shape;803;p41"/>
            <p:cNvSpPr/>
            <p:nvPr/>
          </p:nvSpPr>
          <p:spPr>
            <a:xfrm>
              <a:off x="3301575" y="1456525"/>
              <a:ext cx="84225" cy="36450"/>
            </a:xfrm>
            <a:custGeom>
              <a:avLst/>
              <a:gdLst/>
              <a:ahLst/>
              <a:cxnLst/>
              <a:rect l="l" t="t" r="r" b="b"/>
              <a:pathLst>
                <a:path w="3369" h="1458" extrusionOk="0">
                  <a:moveTo>
                    <a:pt x="3336" y="0"/>
                  </a:moveTo>
                  <a:cubicBezTo>
                    <a:pt x="3336" y="0"/>
                    <a:pt x="2494" y="324"/>
                    <a:pt x="1652" y="648"/>
                  </a:cubicBezTo>
                  <a:cubicBezTo>
                    <a:pt x="1458" y="745"/>
                    <a:pt x="1231" y="810"/>
                    <a:pt x="1037" y="907"/>
                  </a:cubicBezTo>
                  <a:cubicBezTo>
                    <a:pt x="842" y="972"/>
                    <a:pt x="648" y="1069"/>
                    <a:pt x="519" y="1134"/>
                  </a:cubicBezTo>
                  <a:cubicBezTo>
                    <a:pt x="195" y="1296"/>
                    <a:pt x="1" y="1425"/>
                    <a:pt x="1" y="1425"/>
                  </a:cubicBezTo>
                  <a:lnTo>
                    <a:pt x="33" y="1458"/>
                  </a:lnTo>
                  <a:cubicBezTo>
                    <a:pt x="33" y="1458"/>
                    <a:pt x="260" y="1393"/>
                    <a:pt x="583" y="1296"/>
                  </a:cubicBezTo>
                  <a:cubicBezTo>
                    <a:pt x="745" y="1231"/>
                    <a:pt x="907" y="1166"/>
                    <a:pt x="1102" y="1101"/>
                  </a:cubicBezTo>
                  <a:cubicBezTo>
                    <a:pt x="1296" y="1004"/>
                    <a:pt x="1523" y="907"/>
                    <a:pt x="1717" y="810"/>
                  </a:cubicBezTo>
                  <a:cubicBezTo>
                    <a:pt x="2526" y="421"/>
                    <a:pt x="3368" y="33"/>
                    <a:pt x="3368" y="33"/>
                  </a:cubicBezTo>
                  <a:lnTo>
                    <a:pt x="33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 name="Google Shape;804;p41"/>
            <p:cNvSpPr/>
            <p:nvPr/>
          </p:nvSpPr>
          <p:spPr>
            <a:xfrm>
              <a:off x="3304825" y="1497000"/>
              <a:ext cx="238025" cy="9750"/>
            </a:xfrm>
            <a:custGeom>
              <a:avLst/>
              <a:gdLst/>
              <a:ahLst/>
              <a:cxnLst/>
              <a:rect l="l" t="t" r="r" b="b"/>
              <a:pathLst>
                <a:path w="9521" h="390" extrusionOk="0">
                  <a:moveTo>
                    <a:pt x="9521" y="0"/>
                  </a:moveTo>
                  <a:cubicBezTo>
                    <a:pt x="9521" y="0"/>
                    <a:pt x="7124" y="65"/>
                    <a:pt x="4760" y="98"/>
                  </a:cubicBezTo>
                  <a:cubicBezTo>
                    <a:pt x="4145" y="130"/>
                    <a:pt x="3562" y="130"/>
                    <a:pt x="3012" y="130"/>
                  </a:cubicBezTo>
                  <a:cubicBezTo>
                    <a:pt x="2429" y="162"/>
                    <a:pt x="1911" y="195"/>
                    <a:pt x="1457" y="227"/>
                  </a:cubicBezTo>
                  <a:cubicBezTo>
                    <a:pt x="583" y="260"/>
                    <a:pt x="0" y="324"/>
                    <a:pt x="0" y="324"/>
                  </a:cubicBezTo>
                  <a:lnTo>
                    <a:pt x="0" y="357"/>
                  </a:lnTo>
                  <a:cubicBezTo>
                    <a:pt x="0" y="357"/>
                    <a:pt x="583" y="389"/>
                    <a:pt x="1490" y="389"/>
                  </a:cubicBezTo>
                  <a:cubicBezTo>
                    <a:pt x="1911" y="389"/>
                    <a:pt x="2461" y="357"/>
                    <a:pt x="3012" y="357"/>
                  </a:cubicBezTo>
                  <a:cubicBezTo>
                    <a:pt x="3562" y="324"/>
                    <a:pt x="4145" y="292"/>
                    <a:pt x="4760" y="260"/>
                  </a:cubicBezTo>
                  <a:lnTo>
                    <a:pt x="9521" y="33"/>
                  </a:lnTo>
                  <a:lnTo>
                    <a:pt x="952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 name="Google Shape;805;p41"/>
            <p:cNvSpPr/>
            <p:nvPr/>
          </p:nvSpPr>
          <p:spPr>
            <a:xfrm>
              <a:off x="3302375" y="1520475"/>
              <a:ext cx="78575" cy="57500"/>
            </a:xfrm>
            <a:custGeom>
              <a:avLst/>
              <a:gdLst/>
              <a:ahLst/>
              <a:cxnLst/>
              <a:rect l="l" t="t" r="r" b="b"/>
              <a:pathLst>
                <a:path w="3143" h="2300" extrusionOk="0">
                  <a:moveTo>
                    <a:pt x="1" y="1"/>
                  </a:moveTo>
                  <a:lnTo>
                    <a:pt x="1" y="33"/>
                  </a:lnTo>
                  <a:cubicBezTo>
                    <a:pt x="1" y="33"/>
                    <a:pt x="163" y="195"/>
                    <a:pt x="454" y="454"/>
                  </a:cubicBezTo>
                  <a:cubicBezTo>
                    <a:pt x="584" y="551"/>
                    <a:pt x="746" y="681"/>
                    <a:pt x="940" y="810"/>
                  </a:cubicBezTo>
                  <a:cubicBezTo>
                    <a:pt x="1102" y="940"/>
                    <a:pt x="1329" y="1102"/>
                    <a:pt x="1523" y="1231"/>
                  </a:cubicBezTo>
                  <a:cubicBezTo>
                    <a:pt x="2332" y="1782"/>
                    <a:pt x="3142" y="2300"/>
                    <a:pt x="3142" y="2300"/>
                  </a:cubicBezTo>
                  <a:cubicBezTo>
                    <a:pt x="3142" y="2300"/>
                    <a:pt x="2365" y="1684"/>
                    <a:pt x="1620" y="1102"/>
                  </a:cubicBezTo>
                  <a:cubicBezTo>
                    <a:pt x="1426" y="940"/>
                    <a:pt x="1231" y="810"/>
                    <a:pt x="1037" y="648"/>
                  </a:cubicBezTo>
                  <a:cubicBezTo>
                    <a:pt x="875" y="519"/>
                    <a:pt x="681" y="422"/>
                    <a:pt x="519" y="324"/>
                  </a:cubicBezTo>
                  <a:cubicBezTo>
                    <a:pt x="228" y="130"/>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 name="Google Shape;806;p41"/>
            <p:cNvSpPr/>
            <p:nvPr/>
          </p:nvSpPr>
          <p:spPr>
            <a:xfrm>
              <a:off x="3295100" y="1538300"/>
              <a:ext cx="47800" cy="70450"/>
            </a:xfrm>
            <a:custGeom>
              <a:avLst/>
              <a:gdLst/>
              <a:ahLst/>
              <a:cxnLst/>
              <a:rect l="l" t="t" r="r" b="b"/>
              <a:pathLst>
                <a:path w="1912" h="2818" extrusionOk="0">
                  <a:moveTo>
                    <a:pt x="0" y="0"/>
                  </a:moveTo>
                  <a:cubicBezTo>
                    <a:pt x="0" y="0"/>
                    <a:pt x="98" y="194"/>
                    <a:pt x="260" y="486"/>
                  </a:cubicBezTo>
                  <a:cubicBezTo>
                    <a:pt x="324" y="615"/>
                    <a:pt x="421" y="777"/>
                    <a:pt x="519" y="939"/>
                  </a:cubicBezTo>
                  <a:cubicBezTo>
                    <a:pt x="648" y="1101"/>
                    <a:pt x="778" y="1295"/>
                    <a:pt x="875" y="1457"/>
                  </a:cubicBezTo>
                  <a:cubicBezTo>
                    <a:pt x="1393" y="2137"/>
                    <a:pt x="1879" y="2817"/>
                    <a:pt x="1879" y="2817"/>
                  </a:cubicBezTo>
                  <a:lnTo>
                    <a:pt x="1911" y="2817"/>
                  </a:lnTo>
                  <a:cubicBezTo>
                    <a:pt x="1911" y="2817"/>
                    <a:pt x="1458" y="2073"/>
                    <a:pt x="1037" y="1360"/>
                  </a:cubicBezTo>
                  <a:cubicBezTo>
                    <a:pt x="907" y="1166"/>
                    <a:pt x="810" y="1004"/>
                    <a:pt x="713" y="842"/>
                  </a:cubicBezTo>
                  <a:cubicBezTo>
                    <a:pt x="583" y="680"/>
                    <a:pt x="486" y="518"/>
                    <a:pt x="389" y="389"/>
                  </a:cubicBezTo>
                  <a:cubicBezTo>
                    <a:pt x="195" y="162"/>
                    <a:pt x="33"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 name="Google Shape;807;p41"/>
            <p:cNvSpPr/>
            <p:nvPr/>
          </p:nvSpPr>
          <p:spPr>
            <a:xfrm>
              <a:off x="3274050" y="1539900"/>
              <a:ext cx="4875" cy="170850"/>
            </a:xfrm>
            <a:custGeom>
              <a:avLst/>
              <a:gdLst/>
              <a:ahLst/>
              <a:cxnLst/>
              <a:rect l="l" t="t" r="r" b="b"/>
              <a:pathLst>
                <a:path w="195" h="6834" extrusionOk="0">
                  <a:moveTo>
                    <a:pt x="65" y="1"/>
                  </a:moveTo>
                  <a:cubicBezTo>
                    <a:pt x="65" y="1"/>
                    <a:pt x="33" y="454"/>
                    <a:pt x="1" y="1069"/>
                  </a:cubicBezTo>
                  <a:cubicBezTo>
                    <a:pt x="1" y="1393"/>
                    <a:pt x="1" y="1782"/>
                    <a:pt x="1" y="2170"/>
                  </a:cubicBezTo>
                  <a:cubicBezTo>
                    <a:pt x="1" y="2591"/>
                    <a:pt x="33" y="3012"/>
                    <a:pt x="33" y="3433"/>
                  </a:cubicBezTo>
                  <a:cubicBezTo>
                    <a:pt x="98" y="5150"/>
                    <a:pt x="162" y="6834"/>
                    <a:pt x="162" y="6834"/>
                  </a:cubicBezTo>
                  <a:lnTo>
                    <a:pt x="195" y="6834"/>
                  </a:lnTo>
                  <a:lnTo>
                    <a:pt x="195" y="3433"/>
                  </a:lnTo>
                  <a:cubicBezTo>
                    <a:pt x="195" y="3012"/>
                    <a:pt x="195" y="2559"/>
                    <a:pt x="195" y="2170"/>
                  </a:cubicBezTo>
                  <a:cubicBezTo>
                    <a:pt x="195" y="1782"/>
                    <a:pt x="195" y="1393"/>
                    <a:pt x="162" y="1069"/>
                  </a:cubicBezTo>
                  <a:cubicBezTo>
                    <a:pt x="130" y="454"/>
                    <a:pt x="6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 name="Google Shape;808;p41"/>
            <p:cNvSpPr/>
            <p:nvPr/>
          </p:nvSpPr>
          <p:spPr>
            <a:xfrm>
              <a:off x="3201200" y="1535850"/>
              <a:ext cx="58300" cy="66425"/>
            </a:xfrm>
            <a:custGeom>
              <a:avLst/>
              <a:gdLst/>
              <a:ahLst/>
              <a:cxnLst/>
              <a:rect l="l" t="t" r="r" b="b"/>
              <a:pathLst>
                <a:path w="2332" h="2657" extrusionOk="0">
                  <a:moveTo>
                    <a:pt x="2299" y="1"/>
                  </a:moveTo>
                  <a:cubicBezTo>
                    <a:pt x="2299" y="1"/>
                    <a:pt x="2137" y="130"/>
                    <a:pt x="1878" y="357"/>
                  </a:cubicBezTo>
                  <a:cubicBezTo>
                    <a:pt x="1781" y="487"/>
                    <a:pt x="1652" y="616"/>
                    <a:pt x="1522" y="778"/>
                  </a:cubicBezTo>
                  <a:cubicBezTo>
                    <a:pt x="1393" y="940"/>
                    <a:pt x="1231" y="1102"/>
                    <a:pt x="1101" y="1264"/>
                  </a:cubicBezTo>
                  <a:cubicBezTo>
                    <a:pt x="551" y="1944"/>
                    <a:pt x="0" y="2624"/>
                    <a:pt x="0" y="2624"/>
                  </a:cubicBezTo>
                  <a:lnTo>
                    <a:pt x="32" y="2656"/>
                  </a:lnTo>
                  <a:cubicBezTo>
                    <a:pt x="32" y="2656"/>
                    <a:pt x="648" y="2009"/>
                    <a:pt x="1231" y="1361"/>
                  </a:cubicBezTo>
                  <a:cubicBezTo>
                    <a:pt x="1393" y="1231"/>
                    <a:pt x="1522" y="1069"/>
                    <a:pt x="1652" y="908"/>
                  </a:cubicBezTo>
                  <a:cubicBezTo>
                    <a:pt x="1814" y="746"/>
                    <a:pt x="1911" y="616"/>
                    <a:pt x="2008" y="487"/>
                  </a:cubicBezTo>
                  <a:cubicBezTo>
                    <a:pt x="2202" y="195"/>
                    <a:pt x="2332" y="1"/>
                    <a:pt x="23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 name="Google Shape;809;p41"/>
            <p:cNvSpPr/>
            <p:nvPr/>
          </p:nvSpPr>
          <p:spPr>
            <a:xfrm>
              <a:off x="3179325" y="1527775"/>
              <a:ext cx="67225" cy="30775"/>
            </a:xfrm>
            <a:custGeom>
              <a:avLst/>
              <a:gdLst/>
              <a:ahLst/>
              <a:cxnLst/>
              <a:rect l="l" t="t" r="r" b="b"/>
              <a:pathLst>
                <a:path w="2689" h="1231" extrusionOk="0">
                  <a:moveTo>
                    <a:pt x="2689" y="0"/>
                  </a:moveTo>
                  <a:lnTo>
                    <a:pt x="2689" y="0"/>
                  </a:lnTo>
                  <a:cubicBezTo>
                    <a:pt x="2688" y="0"/>
                    <a:pt x="2494" y="32"/>
                    <a:pt x="2235" y="130"/>
                  </a:cubicBezTo>
                  <a:cubicBezTo>
                    <a:pt x="2106" y="162"/>
                    <a:pt x="1944" y="227"/>
                    <a:pt x="1782" y="291"/>
                  </a:cubicBezTo>
                  <a:cubicBezTo>
                    <a:pt x="1652" y="356"/>
                    <a:pt x="1490" y="453"/>
                    <a:pt x="1296" y="551"/>
                  </a:cubicBezTo>
                  <a:cubicBezTo>
                    <a:pt x="648" y="874"/>
                    <a:pt x="1" y="1231"/>
                    <a:pt x="1" y="1231"/>
                  </a:cubicBezTo>
                  <a:cubicBezTo>
                    <a:pt x="1" y="1231"/>
                    <a:pt x="681" y="972"/>
                    <a:pt x="1361" y="680"/>
                  </a:cubicBezTo>
                  <a:cubicBezTo>
                    <a:pt x="1555" y="615"/>
                    <a:pt x="1717" y="551"/>
                    <a:pt x="1879" y="486"/>
                  </a:cubicBezTo>
                  <a:cubicBezTo>
                    <a:pt x="2041" y="421"/>
                    <a:pt x="2170" y="324"/>
                    <a:pt x="2300" y="259"/>
                  </a:cubicBezTo>
                  <a:cubicBezTo>
                    <a:pt x="2559" y="130"/>
                    <a:pt x="2688" y="0"/>
                    <a:pt x="26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 name="Google Shape;810;p41"/>
            <p:cNvSpPr/>
            <p:nvPr/>
          </p:nvSpPr>
          <p:spPr>
            <a:xfrm>
              <a:off x="3034425" y="1498625"/>
              <a:ext cx="208075" cy="10100"/>
            </a:xfrm>
            <a:custGeom>
              <a:avLst/>
              <a:gdLst/>
              <a:ahLst/>
              <a:cxnLst/>
              <a:rect l="l" t="t" r="r" b="b"/>
              <a:pathLst>
                <a:path w="8323" h="404" extrusionOk="0">
                  <a:moveTo>
                    <a:pt x="0" y="0"/>
                  </a:moveTo>
                  <a:lnTo>
                    <a:pt x="0" y="33"/>
                  </a:lnTo>
                  <a:cubicBezTo>
                    <a:pt x="0" y="33"/>
                    <a:pt x="2073" y="162"/>
                    <a:pt x="4145" y="292"/>
                  </a:cubicBezTo>
                  <a:cubicBezTo>
                    <a:pt x="4663" y="324"/>
                    <a:pt x="5181" y="324"/>
                    <a:pt x="5700" y="356"/>
                  </a:cubicBezTo>
                  <a:cubicBezTo>
                    <a:pt x="6185" y="389"/>
                    <a:pt x="6639" y="389"/>
                    <a:pt x="7027" y="389"/>
                  </a:cubicBezTo>
                  <a:cubicBezTo>
                    <a:pt x="7286" y="400"/>
                    <a:pt x="7517" y="403"/>
                    <a:pt x="7709" y="403"/>
                  </a:cubicBezTo>
                  <a:cubicBezTo>
                    <a:pt x="8092" y="403"/>
                    <a:pt x="8323" y="389"/>
                    <a:pt x="8323" y="389"/>
                  </a:cubicBezTo>
                  <a:lnTo>
                    <a:pt x="8323" y="356"/>
                  </a:lnTo>
                  <a:cubicBezTo>
                    <a:pt x="8323" y="356"/>
                    <a:pt x="7804" y="292"/>
                    <a:pt x="7027" y="227"/>
                  </a:cubicBezTo>
                  <a:cubicBezTo>
                    <a:pt x="6639" y="227"/>
                    <a:pt x="6185" y="195"/>
                    <a:pt x="5700" y="162"/>
                  </a:cubicBezTo>
                  <a:cubicBezTo>
                    <a:pt x="5214" y="130"/>
                    <a:pt x="4696" y="130"/>
                    <a:pt x="4178" y="130"/>
                  </a:cubicBez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1" name="Google Shape;811;p41"/>
          <p:cNvGrpSpPr/>
          <p:nvPr/>
        </p:nvGrpSpPr>
        <p:grpSpPr>
          <a:xfrm>
            <a:off x="8075834" y="4202657"/>
            <a:ext cx="188650" cy="182200"/>
            <a:chOff x="1148925" y="2624725"/>
            <a:chExt cx="188650" cy="182200"/>
          </a:xfrm>
        </p:grpSpPr>
        <p:sp>
          <p:nvSpPr>
            <p:cNvPr id="812" name="Google Shape;812;p41"/>
            <p:cNvSpPr/>
            <p:nvPr/>
          </p:nvSpPr>
          <p:spPr>
            <a:xfrm>
              <a:off x="1195875" y="2717025"/>
              <a:ext cx="31600" cy="8925"/>
            </a:xfrm>
            <a:custGeom>
              <a:avLst/>
              <a:gdLst/>
              <a:ahLst/>
              <a:cxnLst/>
              <a:rect l="l" t="t" r="r" b="b"/>
              <a:pathLst>
                <a:path w="1264" h="357" extrusionOk="0">
                  <a:moveTo>
                    <a:pt x="1" y="1"/>
                  </a:moveTo>
                  <a:cubicBezTo>
                    <a:pt x="1" y="1"/>
                    <a:pt x="324" y="130"/>
                    <a:pt x="616" y="227"/>
                  </a:cubicBezTo>
                  <a:cubicBezTo>
                    <a:pt x="713" y="260"/>
                    <a:pt x="778" y="292"/>
                    <a:pt x="843" y="324"/>
                  </a:cubicBezTo>
                  <a:cubicBezTo>
                    <a:pt x="907" y="324"/>
                    <a:pt x="1004" y="324"/>
                    <a:pt x="1069" y="357"/>
                  </a:cubicBezTo>
                  <a:cubicBezTo>
                    <a:pt x="1166" y="357"/>
                    <a:pt x="1264" y="324"/>
                    <a:pt x="1264" y="324"/>
                  </a:cubicBezTo>
                  <a:lnTo>
                    <a:pt x="1264" y="292"/>
                  </a:lnTo>
                  <a:cubicBezTo>
                    <a:pt x="1264" y="292"/>
                    <a:pt x="1199" y="260"/>
                    <a:pt x="1102" y="195"/>
                  </a:cubicBezTo>
                  <a:cubicBezTo>
                    <a:pt x="1037" y="162"/>
                    <a:pt x="972" y="130"/>
                    <a:pt x="907" y="98"/>
                  </a:cubicBezTo>
                  <a:cubicBezTo>
                    <a:pt x="810" y="98"/>
                    <a:pt x="745" y="98"/>
                    <a:pt x="648" y="65"/>
                  </a:cubicBezTo>
                  <a:cubicBezTo>
                    <a:pt x="357" y="33"/>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 name="Google Shape;813;p41"/>
            <p:cNvSpPr/>
            <p:nvPr/>
          </p:nvSpPr>
          <p:spPr>
            <a:xfrm>
              <a:off x="1212075" y="2691125"/>
              <a:ext cx="18650" cy="27550"/>
            </a:xfrm>
            <a:custGeom>
              <a:avLst/>
              <a:gdLst/>
              <a:ahLst/>
              <a:cxnLst/>
              <a:rect l="l" t="t" r="r" b="b"/>
              <a:pathLst>
                <a:path w="746" h="1102" extrusionOk="0">
                  <a:moveTo>
                    <a:pt x="33" y="0"/>
                  </a:moveTo>
                  <a:lnTo>
                    <a:pt x="0" y="33"/>
                  </a:lnTo>
                  <a:cubicBezTo>
                    <a:pt x="0" y="33"/>
                    <a:pt x="162" y="324"/>
                    <a:pt x="324" y="616"/>
                  </a:cubicBezTo>
                  <a:cubicBezTo>
                    <a:pt x="356" y="680"/>
                    <a:pt x="389" y="745"/>
                    <a:pt x="421" y="810"/>
                  </a:cubicBezTo>
                  <a:cubicBezTo>
                    <a:pt x="454" y="875"/>
                    <a:pt x="518" y="939"/>
                    <a:pt x="551" y="972"/>
                  </a:cubicBezTo>
                  <a:cubicBezTo>
                    <a:pt x="648" y="1069"/>
                    <a:pt x="745" y="1101"/>
                    <a:pt x="745" y="1101"/>
                  </a:cubicBezTo>
                  <a:cubicBezTo>
                    <a:pt x="745" y="1101"/>
                    <a:pt x="745" y="1004"/>
                    <a:pt x="680" y="875"/>
                  </a:cubicBezTo>
                  <a:cubicBezTo>
                    <a:pt x="680" y="842"/>
                    <a:pt x="648" y="745"/>
                    <a:pt x="616" y="713"/>
                  </a:cubicBezTo>
                  <a:cubicBezTo>
                    <a:pt x="551" y="648"/>
                    <a:pt x="486" y="583"/>
                    <a:pt x="454" y="518"/>
                  </a:cubicBezTo>
                  <a:cubicBezTo>
                    <a:pt x="259" y="259"/>
                    <a:pt x="33"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 name="Google Shape;814;p41"/>
            <p:cNvSpPr/>
            <p:nvPr/>
          </p:nvSpPr>
          <p:spPr>
            <a:xfrm>
              <a:off x="1236350" y="2624725"/>
              <a:ext cx="4900" cy="96375"/>
            </a:xfrm>
            <a:custGeom>
              <a:avLst/>
              <a:gdLst/>
              <a:ahLst/>
              <a:cxnLst/>
              <a:rect l="l" t="t" r="r" b="b"/>
              <a:pathLst>
                <a:path w="196" h="3855" extrusionOk="0">
                  <a:moveTo>
                    <a:pt x="98" y="1"/>
                  </a:moveTo>
                  <a:cubicBezTo>
                    <a:pt x="98" y="1"/>
                    <a:pt x="66" y="972"/>
                    <a:pt x="33" y="1912"/>
                  </a:cubicBezTo>
                  <a:cubicBezTo>
                    <a:pt x="1" y="2171"/>
                    <a:pt x="1" y="2397"/>
                    <a:pt x="1" y="2624"/>
                  </a:cubicBezTo>
                  <a:cubicBezTo>
                    <a:pt x="1" y="2851"/>
                    <a:pt x="1" y="3077"/>
                    <a:pt x="1" y="3239"/>
                  </a:cubicBezTo>
                  <a:cubicBezTo>
                    <a:pt x="33" y="3595"/>
                    <a:pt x="66" y="3854"/>
                    <a:pt x="66" y="3854"/>
                  </a:cubicBezTo>
                  <a:lnTo>
                    <a:pt x="98" y="3854"/>
                  </a:lnTo>
                  <a:cubicBezTo>
                    <a:pt x="98" y="3854"/>
                    <a:pt x="130" y="3595"/>
                    <a:pt x="163" y="3239"/>
                  </a:cubicBezTo>
                  <a:cubicBezTo>
                    <a:pt x="195" y="3077"/>
                    <a:pt x="195" y="2851"/>
                    <a:pt x="195" y="2624"/>
                  </a:cubicBezTo>
                  <a:cubicBezTo>
                    <a:pt x="195" y="2397"/>
                    <a:pt x="195" y="2171"/>
                    <a:pt x="195" y="1912"/>
                  </a:cubicBezTo>
                  <a:cubicBezTo>
                    <a:pt x="163" y="972"/>
                    <a:pt x="130" y="1"/>
                    <a:pt x="1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 name="Google Shape;815;p41"/>
            <p:cNvSpPr/>
            <p:nvPr/>
          </p:nvSpPr>
          <p:spPr>
            <a:xfrm>
              <a:off x="1244450" y="2687875"/>
              <a:ext cx="23500" cy="34850"/>
            </a:xfrm>
            <a:custGeom>
              <a:avLst/>
              <a:gdLst/>
              <a:ahLst/>
              <a:cxnLst/>
              <a:rect l="l" t="t" r="r" b="b"/>
              <a:pathLst>
                <a:path w="940" h="1394" extrusionOk="0">
                  <a:moveTo>
                    <a:pt x="907" y="1"/>
                  </a:moveTo>
                  <a:cubicBezTo>
                    <a:pt x="907" y="1"/>
                    <a:pt x="648" y="325"/>
                    <a:pt x="389" y="648"/>
                  </a:cubicBezTo>
                  <a:cubicBezTo>
                    <a:pt x="324" y="746"/>
                    <a:pt x="260" y="810"/>
                    <a:pt x="195" y="908"/>
                  </a:cubicBezTo>
                  <a:cubicBezTo>
                    <a:pt x="162" y="972"/>
                    <a:pt x="130" y="1069"/>
                    <a:pt x="98" y="1134"/>
                  </a:cubicBezTo>
                  <a:cubicBezTo>
                    <a:pt x="33" y="1296"/>
                    <a:pt x="1" y="1393"/>
                    <a:pt x="1" y="1393"/>
                  </a:cubicBezTo>
                  <a:lnTo>
                    <a:pt x="33" y="1393"/>
                  </a:lnTo>
                  <a:cubicBezTo>
                    <a:pt x="33" y="1393"/>
                    <a:pt x="98" y="1328"/>
                    <a:pt x="227" y="1231"/>
                  </a:cubicBezTo>
                  <a:cubicBezTo>
                    <a:pt x="260" y="1167"/>
                    <a:pt x="324" y="1102"/>
                    <a:pt x="389" y="1005"/>
                  </a:cubicBezTo>
                  <a:cubicBezTo>
                    <a:pt x="422" y="940"/>
                    <a:pt x="486" y="843"/>
                    <a:pt x="519" y="746"/>
                  </a:cubicBezTo>
                  <a:cubicBezTo>
                    <a:pt x="745" y="389"/>
                    <a:pt x="940" y="1"/>
                    <a:pt x="9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 name="Google Shape;816;p41"/>
            <p:cNvSpPr/>
            <p:nvPr/>
          </p:nvSpPr>
          <p:spPr>
            <a:xfrm>
              <a:off x="1247700" y="2712175"/>
              <a:ext cx="31600" cy="13775"/>
            </a:xfrm>
            <a:custGeom>
              <a:avLst/>
              <a:gdLst/>
              <a:ahLst/>
              <a:cxnLst/>
              <a:rect l="l" t="t" r="r" b="b"/>
              <a:pathLst>
                <a:path w="1264" h="551" extrusionOk="0">
                  <a:moveTo>
                    <a:pt x="1263" y="0"/>
                  </a:moveTo>
                  <a:cubicBezTo>
                    <a:pt x="1263" y="0"/>
                    <a:pt x="939" y="97"/>
                    <a:pt x="615" y="195"/>
                  </a:cubicBezTo>
                  <a:cubicBezTo>
                    <a:pt x="518" y="227"/>
                    <a:pt x="453" y="259"/>
                    <a:pt x="356" y="259"/>
                  </a:cubicBezTo>
                  <a:cubicBezTo>
                    <a:pt x="292" y="292"/>
                    <a:pt x="227" y="356"/>
                    <a:pt x="194" y="389"/>
                  </a:cubicBezTo>
                  <a:cubicBezTo>
                    <a:pt x="65" y="454"/>
                    <a:pt x="0" y="518"/>
                    <a:pt x="0" y="518"/>
                  </a:cubicBezTo>
                  <a:lnTo>
                    <a:pt x="32" y="551"/>
                  </a:lnTo>
                  <a:cubicBezTo>
                    <a:pt x="32" y="551"/>
                    <a:pt x="130" y="551"/>
                    <a:pt x="259" y="518"/>
                  </a:cubicBezTo>
                  <a:cubicBezTo>
                    <a:pt x="292" y="518"/>
                    <a:pt x="389" y="486"/>
                    <a:pt x="453" y="454"/>
                  </a:cubicBezTo>
                  <a:cubicBezTo>
                    <a:pt x="518" y="421"/>
                    <a:pt x="583" y="389"/>
                    <a:pt x="680" y="356"/>
                  </a:cubicBezTo>
                  <a:cubicBezTo>
                    <a:pt x="972" y="195"/>
                    <a:pt x="1263" y="33"/>
                    <a:pt x="1263" y="33"/>
                  </a:cubicBezTo>
                  <a:lnTo>
                    <a:pt x="126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 name="Google Shape;817;p41"/>
            <p:cNvSpPr/>
            <p:nvPr/>
          </p:nvSpPr>
          <p:spPr>
            <a:xfrm>
              <a:off x="1249300" y="2726750"/>
              <a:ext cx="88275" cy="5675"/>
            </a:xfrm>
            <a:custGeom>
              <a:avLst/>
              <a:gdLst/>
              <a:ahLst/>
              <a:cxnLst/>
              <a:rect l="l" t="t" r="r" b="b"/>
              <a:pathLst>
                <a:path w="3531" h="227" extrusionOk="0">
                  <a:moveTo>
                    <a:pt x="1102" y="0"/>
                  </a:moveTo>
                  <a:cubicBezTo>
                    <a:pt x="908" y="0"/>
                    <a:pt x="713" y="33"/>
                    <a:pt x="551" y="33"/>
                  </a:cubicBezTo>
                  <a:cubicBezTo>
                    <a:pt x="228" y="97"/>
                    <a:pt x="1" y="130"/>
                    <a:pt x="1" y="130"/>
                  </a:cubicBezTo>
                  <a:lnTo>
                    <a:pt x="1" y="162"/>
                  </a:lnTo>
                  <a:cubicBezTo>
                    <a:pt x="1" y="162"/>
                    <a:pt x="228" y="194"/>
                    <a:pt x="551" y="194"/>
                  </a:cubicBezTo>
                  <a:cubicBezTo>
                    <a:pt x="713" y="227"/>
                    <a:pt x="908" y="227"/>
                    <a:pt x="1102" y="227"/>
                  </a:cubicBezTo>
                  <a:cubicBezTo>
                    <a:pt x="1329" y="194"/>
                    <a:pt x="1555" y="194"/>
                    <a:pt x="1782" y="162"/>
                  </a:cubicBezTo>
                  <a:cubicBezTo>
                    <a:pt x="2656" y="97"/>
                    <a:pt x="3531" y="33"/>
                    <a:pt x="3531" y="33"/>
                  </a:cubicBezTo>
                  <a:lnTo>
                    <a:pt x="353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 name="Google Shape;818;p41"/>
            <p:cNvSpPr/>
            <p:nvPr/>
          </p:nvSpPr>
          <p:spPr>
            <a:xfrm>
              <a:off x="1248500" y="2735650"/>
              <a:ext cx="29175" cy="21875"/>
            </a:xfrm>
            <a:custGeom>
              <a:avLst/>
              <a:gdLst/>
              <a:ahLst/>
              <a:cxnLst/>
              <a:rect l="l" t="t" r="r" b="b"/>
              <a:pathLst>
                <a:path w="1167" h="875" extrusionOk="0">
                  <a:moveTo>
                    <a:pt x="0" y="0"/>
                  </a:moveTo>
                  <a:lnTo>
                    <a:pt x="0" y="33"/>
                  </a:lnTo>
                  <a:cubicBezTo>
                    <a:pt x="0" y="33"/>
                    <a:pt x="33" y="98"/>
                    <a:pt x="130" y="227"/>
                  </a:cubicBezTo>
                  <a:cubicBezTo>
                    <a:pt x="162" y="259"/>
                    <a:pt x="227" y="324"/>
                    <a:pt x="292" y="357"/>
                  </a:cubicBezTo>
                  <a:cubicBezTo>
                    <a:pt x="357" y="421"/>
                    <a:pt x="454" y="454"/>
                    <a:pt x="519" y="518"/>
                  </a:cubicBezTo>
                  <a:cubicBezTo>
                    <a:pt x="842" y="713"/>
                    <a:pt x="1134" y="875"/>
                    <a:pt x="1134" y="875"/>
                  </a:cubicBezTo>
                  <a:lnTo>
                    <a:pt x="1166" y="875"/>
                  </a:lnTo>
                  <a:cubicBezTo>
                    <a:pt x="1166" y="875"/>
                    <a:pt x="907" y="616"/>
                    <a:pt x="616" y="389"/>
                  </a:cubicBezTo>
                  <a:cubicBezTo>
                    <a:pt x="551" y="324"/>
                    <a:pt x="486" y="259"/>
                    <a:pt x="421" y="195"/>
                  </a:cubicBezTo>
                  <a:cubicBezTo>
                    <a:pt x="357" y="162"/>
                    <a:pt x="292" y="130"/>
                    <a:pt x="227" y="98"/>
                  </a:cubicBezTo>
                  <a:cubicBezTo>
                    <a:pt x="98" y="33"/>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 name="Google Shape;819;p41"/>
            <p:cNvSpPr/>
            <p:nvPr/>
          </p:nvSpPr>
          <p:spPr>
            <a:xfrm>
              <a:off x="1245250" y="2742125"/>
              <a:ext cx="17850" cy="26750"/>
            </a:xfrm>
            <a:custGeom>
              <a:avLst/>
              <a:gdLst/>
              <a:ahLst/>
              <a:cxnLst/>
              <a:rect l="l" t="t" r="r" b="b"/>
              <a:pathLst>
                <a:path w="714" h="1070" extrusionOk="0">
                  <a:moveTo>
                    <a:pt x="33" y="0"/>
                  </a:moveTo>
                  <a:lnTo>
                    <a:pt x="1" y="33"/>
                  </a:lnTo>
                  <a:cubicBezTo>
                    <a:pt x="1" y="33"/>
                    <a:pt x="33" y="98"/>
                    <a:pt x="66" y="227"/>
                  </a:cubicBezTo>
                  <a:cubicBezTo>
                    <a:pt x="98" y="292"/>
                    <a:pt x="98" y="357"/>
                    <a:pt x="163" y="421"/>
                  </a:cubicBezTo>
                  <a:cubicBezTo>
                    <a:pt x="195" y="454"/>
                    <a:pt x="260" y="519"/>
                    <a:pt x="292" y="583"/>
                  </a:cubicBezTo>
                  <a:cubicBezTo>
                    <a:pt x="487" y="842"/>
                    <a:pt x="713" y="1069"/>
                    <a:pt x="713" y="1069"/>
                  </a:cubicBezTo>
                  <a:cubicBezTo>
                    <a:pt x="713" y="1069"/>
                    <a:pt x="584" y="778"/>
                    <a:pt x="422" y="486"/>
                  </a:cubicBezTo>
                  <a:cubicBezTo>
                    <a:pt x="390" y="421"/>
                    <a:pt x="357" y="357"/>
                    <a:pt x="325" y="292"/>
                  </a:cubicBezTo>
                  <a:cubicBezTo>
                    <a:pt x="292" y="227"/>
                    <a:pt x="228" y="195"/>
                    <a:pt x="195" y="130"/>
                  </a:cubicBezTo>
                  <a:cubicBezTo>
                    <a:pt x="98" y="65"/>
                    <a:pt x="33"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 name="Google Shape;820;p41"/>
            <p:cNvSpPr/>
            <p:nvPr/>
          </p:nvSpPr>
          <p:spPr>
            <a:xfrm>
              <a:off x="1236350" y="2742925"/>
              <a:ext cx="4900" cy="64000"/>
            </a:xfrm>
            <a:custGeom>
              <a:avLst/>
              <a:gdLst/>
              <a:ahLst/>
              <a:cxnLst/>
              <a:rect l="l" t="t" r="r" b="b"/>
              <a:pathLst>
                <a:path w="196" h="2560" extrusionOk="0">
                  <a:moveTo>
                    <a:pt x="66" y="1"/>
                  </a:moveTo>
                  <a:cubicBezTo>
                    <a:pt x="66" y="1"/>
                    <a:pt x="33" y="163"/>
                    <a:pt x="1" y="422"/>
                  </a:cubicBezTo>
                  <a:cubicBezTo>
                    <a:pt x="1" y="519"/>
                    <a:pt x="1" y="681"/>
                    <a:pt x="1" y="810"/>
                  </a:cubicBezTo>
                  <a:cubicBezTo>
                    <a:pt x="1" y="972"/>
                    <a:pt x="1" y="1134"/>
                    <a:pt x="33" y="1296"/>
                  </a:cubicBezTo>
                  <a:cubicBezTo>
                    <a:pt x="66" y="1911"/>
                    <a:pt x="98" y="2559"/>
                    <a:pt x="98" y="2559"/>
                  </a:cubicBezTo>
                  <a:lnTo>
                    <a:pt x="130" y="2559"/>
                  </a:lnTo>
                  <a:cubicBezTo>
                    <a:pt x="130" y="2559"/>
                    <a:pt x="163" y="1911"/>
                    <a:pt x="195" y="1296"/>
                  </a:cubicBezTo>
                  <a:cubicBezTo>
                    <a:pt x="195" y="1134"/>
                    <a:pt x="195" y="972"/>
                    <a:pt x="195" y="810"/>
                  </a:cubicBezTo>
                  <a:cubicBezTo>
                    <a:pt x="195" y="681"/>
                    <a:pt x="195" y="519"/>
                    <a:pt x="163" y="422"/>
                  </a:cubicBezTo>
                  <a:cubicBezTo>
                    <a:pt x="130" y="163"/>
                    <a:pt x="98" y="1"/>
                    <a:pt x="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 name="Google Shape;821;p41"/>
            <p:cNvSpPr/>
            <p:nvPr/>
          </p:nvSpPr>
          <p:spPr>
            <a:xfrm>
              <a:off x="1210450" y="2741325"/>
              <a:ext cx="21875" cy="25100"/>
            </a:xfrm>
            <a:custGeom>
              <a:avLst/>
              <a:gdLst/>
              <a:ahLst/>
              <a:cxnLst/>
              <a:rect l="l" t="t" r="r" b="b"/>
              <a:pathLst>
                <a:path w="875" h="1004" extrusionOk="0">
                  <a:moveTo>
                    <a:pt x="875" y="0"/>
                  </a:moveTo>
                  <a:cubicBezTo>
                    <a:pt x="875" y="0"/>
                    <a:pt x="778" y="32"/>
                    <a:pt x="681" y="130"/>
                  </a:cubicBezTo>
                  <a:cubicBezTo>
                    <a:pt x="616" y="162"/>
                    <a:pt x="583" y="194"/>
                    <a:pt x="519" y="259"/>
                  </a:cubicBezTo>
                  <a:cubicBezTo>
                    <a:pt x="486" y="324"/>
                    <a:pt x="421" y="389"/>
                    <a:pt x="389" y="453"/>
                  </a:cubicBezTo>
                  <a:cubicBezTo>
                    <a:pt x="195" y="712"/>
                    <a:pt x="0" y="972"/>
                    <a:pt x="0" y="972"/>
                  </a:cubicBezTo>
                  <a:lnTo>
                    <a:pt x="33" y="1004"/>
                  </a:lnTo>
                  <a:cubicBezTo>
                    <a:pt x="33" y="1004"/>
                    <a:pt x="260" y="777"/>
                    <a:pt x="519" y="551"/>
                  </a:cubicBezTo>
                  <a:cubicBezTo>
                    <a:pt x="551" y="486"/>
                    <a:pt x="616" y="453"/>
                    <a:pt x="681" y="389"/>
                  </a:cubicBezTo>
                  <a:cubicBezTo>
                    <a:pt x="713" y="324"/>
                    <a:pt x="778" y="259"/>
                    <a:pt x="810" y="227"/>
                  </a:cubicBezTo>
                  <a:cubicBezTo>
                    <a:pt x="842" y="97"/>
                    <a:pt x="875" y="32"/>
                    <a:pt x="875" y="32"/>
                  </a:cubicBezTo>
                  <a:lnTo>
                    <a:pt x="87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 name="Google Shape;822;p41"/>
            <p:cNvSpPr/>
            <p:nvPr/>
          </p:nvSpPr>
          <p:spPr>
            <a:xfrm>
              <a:off x="1202350" y="2738075"/>
              <a:ext cx="25125" cy="12175"/>
            </a:xfrm>
            <a:custGeom>
              <a:avLst/>
              <a:gdLst/>
              <a:ahLst/>
              <a:cxnLst/>
              <a:rect l="l" t="t" r="r" b="b"/>
              <a:pathLst>
                <a:path w="1005" h="487" extrusionOk="0">
                  <a:moveTo>
                    <a:pt x="1005" y="1"/>
                  </a:moveTo>
                  <a:cubicBezTo>
                    <a:pt x="1005" y="1"/>
                    <a:pt x="940" y="1"/>
                    <a:pt x="810" y="33"/>
                  </a:cubicBezTo>
                  <a:cubicBezTo>
                    <a:pt x="778" y="33"/>
                    <a:pt x="713" y="33"/>
                    <a:pt x="648" y="65"/>
                  </a:cubicBezTo>
                  <a:cubicBezTo>
                    <a:pt x="584" y="98"/>
                    <a:pt x="519" y="130"/>
                    <a:pt x="486" y="162"/>
                  </a:cubicBezTo>
                  <a:cubicBezTo>
                    <a:pt x="227" y="324"/>
                    <a:pt x="1" y="486"/>
                    <a:pt x="1" y="486"/>
                  </a:cubicBezTo>
                  <a:cubicBezTo>
                    <a:pt x="1" y="486"/>
                    <a:pt x="292" y="421"/>
                    <a:pt x="551" y="324"/>
                  </a:cubicBezTo>
                  <a:cubicBezTo>
                    <a:pt x="616" y="292"/>
                    <a:pt x="681" y="292"/>
                    <a:pt x="745" y="260"/>
                  </a:cubicBezTo>
                  <a:cubicBezTo>
                    <a:pt x="810" y="227"/>
                    <a:pt x="843" y="195"/>
                    <a:pt x="875" y="162"/>
                  </a:cubicBezTo>
                  <a:cubicBezTo>
                    <a:pt x="972" y="98"/>
                    <a:pt x="1005" y="33"/>
                    <a:pt x="1005" y="33"/>
                  </a:cubicBezTo>
                  <a:lnTo>
                    <a:pt x="100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 name="Google Shape;823;p41"/>
            <p:cNvSpPr/>
            <p:nvPr/>
          </p:nvSpPr>
          <p:spPr>
            <a:xfrm>
              <a:off x="1148925" y="2727550"/>
              <a:ext cx="76925" cy="5700"/>
            </a:xfrm>
            <a:custGeom>
              <a:avLst/>
              <a:gdLst/>
              <a:ahLst/>
              <a:cxnLst/>
              <a:rect l="l" t="t" r="r" b="b"/>
              <a:pathLst>
                <a:path w="3077" h="228" extrusionOk="0">
                  <a:moveTo>
                    <a:pt x="0" y="1"/>
                  </a:moveTo>
                  <a:lnTo>
                    <a:pt x="0" y="33"/>
                  </a:lnTo>
                  <a:cubicBezTo>
                    <a:pt x="0" y="33"/>
                    <a:pt x="778" y="98"/>
                    <a:pt x="1522" y="162"/>
                  </a:cubicBezTo>
                  <a:cubicBezTo>
                    <a:pt x="1717" y="195"/>
                    <a:pt x="1911" y="195"/>
                    <a:pt x="2105" y="227"/>
                  </a:cubicBezTo>
                  <a:cubicBezTo>
                    <a:pt x="2267" y="227"/>
                    <a:pt x="2461" y="227"/>
                    <a:pt x="2591" y="195"/>
                  </a:cubicBezTo>
                  <a:cubicBezTo>
                    <a:pt x="2882" y="195"/>
                    <a:pt x="3077" y="162"/>
                    <a:pt x="3077" y="162"/>
                  </a:cubicBezTo>
                  <a:lnTo>
                    <a:pt x="3077" y="130"/>
                  </a:lnTo>
                  <a:cubicBezTo>
                    <a:pt x="3077" y="130"/>
                    <a:pt x="2882" y="98"/>
                    <a:pt x="2591" y="33"/>
                  </a:cubicBezTo>
                  <a:cubicBezTo>
                    <a:pt x="2461" y="33"/>
                    <a:pt x="2300" y="1"/>
                    <a:pt x="21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4" name="Google Shape;824;p41"/>
          <p:cNvGrpSpPr/>
          <p:nvPr/>
        </p:nvGrpSpPr>
        <p:grpSpPr>
          <a:xfrm>
            <a:off x="4345809" y="1137382"/>
            <a:ext cx="188650" cy="182200"/>
            <a:chOff x="1148925" y="2624725"/>
            <a:chExt cx="188650" cy="182200"/>
          </a:xfrm>
        </p:grpSpPr>
        <p:sp>
          <p:nvSpPr>
            <p:cNvPr id="825" name="Google Shape;825;p41"/>
            <p:cNvSpPr/>
            <p:nvPr/>
          </p:nvSpPr>
          <p:spPr>
            <a:xfrm>
              <a:off x="1195875" y="2717025"/>
              <a:ext cx="31600" cy="8925"/>
            </a:xfrm>
            <a:custGeom>
              <a:avLst/>
              <a:gdLst/>
              <a:ahLst/>
              <a:cxnLst/>
              <a:rect l="l" t="t" r="r" b="b"/>
              <a:pathLst>
                <a:path w="1264" h="357" extrusionOk="0">
                  <a:moveTo>
                    <a:pt x="1" y="1"/>
                  </a:moveTo>
                  <a:cubicBezTo>
                    <a:pt x="1" y="1"/>
                    <a:pt x="324" y="130"/>
                    <a:pt x="616" y="227"/>
                  </a:cubicBezTo>
                  <a:cubicBezTo>
                    <a:pt x="713" y="260"/>
                    <a:pt x="778" y="292"/>
                    <a:pt x="843" y="324"/>
                  </a:cubicBezTo>
                  <a:cubicBezTo>
                    <a:pt x="907" y="324"/>
                    <a:pt x="1004" y="324"/>
                    <a:pt x="1069" y="357"/>
                  </a:cubicBezTo>
                  <a:cubicBezTo>
                    <a:pt x="1166" y="357"/>
                    <a:pt x="1264" y="324"/>
                    <a:pt x="1264" y="324"/>
                  </a:cubicBezTo>
                  <a:lnTo>
                    <a:pt x="1264" y="292"/>
                  </a:lnTo>
                  <a:cubicBezTo>
                    <a:pt x="1264" y="292"/>
                    <a:pt x="1199" y="260"/>
                    <a:pt x="1102" y="195"/>
                  </a:cubicBezTo>
                  <a:cubicBezTo>
                    <a:pt x="1037" y="162"/>
                    <a:pt x="972" y="130"/>
                    <a:pt x="907" y="98"/>
                  </a:cubicBezTo>
                  <a:cubicBezTo>
                    <a:pt x="810" y="98"/>
                    <a:pt x="745" y="98"/>
                    <a:pt x="648" y="65"/>
                  </a:cubicBezTo>
                  <a:cubicBezTo>
                    <a:pt x="357" y="33"/>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 name="Google Shape;826;p41"/>
            <p:cNvSpPr/>
            <p:nvPr/>
          </p:nvSpPr>
          <p:spPr>
            <a:xfrm>
              <a:off x="1212075" y="2691125"/>
              <a:ext cx="18650" cy="27550"/>
            </a:xfrm>
            <a:custGeom>
              <a:avLst/>
              <a:gdLst/>
              <a:ahLst/>
              <a:cxnLst/>
              <a:rect l="l" t="t" r="r" b="b"/>
              <a:pathLst>
                <a:path w="746" h="1102" extrusionOk="0">
                  <a:moveTo>
                    <a:pt x="33" y="0"/>
                  </a:moveTo>
                  <a:lnTo>
                    <a:pt x="0" y="33"/>
                  </a:lnTo>
                  <a:cubicBezTo>
                    <a:pt x="0" y="33"/>
                    <a:pt x="162" y="324"/>
                    <a:pt x="324" y="616"/>
                  </a:cubicBezTo>
                  <a:cubicBezTo>
                    <a:pt x="356" y="680"/>
                    <a:pt x="389" y="745"/>
                    <a:pt x="421" y="810"/>
                  </a:cubicBezTo>
                  <a:cubicBezTo>
                    <a:pt x="454" y="875"/>
                    <a:pt x="518" y="939"/>
                    <a:pt x="551" y="972"/>
                  </a:cubicBezTo>
                  <a:cubicBezTo>
                    <a:pt x="648" y="1069"/>
                    <a:pt x="745" y="1101"/>
                    <a:pt x="745" y="1101"/>
                  </a:cubicBezTo>
                  <a:cubicBezTo>
                    <a:pt x="745" y="1101"/>
                    <a:pt x="745" y="1004"/>
                    <a:pt x="680" y="875"/>
                  </a:cubicBezTo>
                  <a:cubicBezTo>
                    <a:pt x="680" y="842"/>
                    <a:pt x="648" y="745"/>
                    <a:pt x="616" y="713"/>
                  </a:cubicBezTo>
                  <a:cubicBezTo>
                    <a:pt x="551" y="648"/>
                    <a:pt x="486" y="583"/>
                    <a:pt x="454" y="518"/>
                  </a:cubicBezTo>
                  <a:cubicBezTo>
                    <a:pt x="259" y="259"/>
                    <a:pt x="33"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 name="Google Shape;827;p41"/>
            <p:cNvSpPr/>
            <p:nvPr/>
          </p:nvSpPr>
          <p:spPr>
            <a:xfrm>
              <a:off x="1236350" y="2624725"/>
              <a:ext cx="4900" cy="96375"/>
            </a:xfrm>
            <a:custGeom>
              <a:avLst/>
              <a:gdLst/>
              <a:ahLst/>
              <a:cxnLst/>
              <a:rect l="l" t="t" r="r" b="b"/>
              <a:pathLst>
                <a:path w="196" h="3855" extrusionOk="0">
                  <a:moveTo>
                    <a:pt x="98" y="1"/>
                  </a:moveTo>
                  <a:cubicBezTo>
                    <a:pt x="98" y="1"/>
                    <a:pt x="66" y="972"/>
                    <a:pt x="33" y="1912"/>
                  </a:cubicBezTo>
                  <a:cubicBezTo>
                    <a:pt x="1" y="2171"/>
                    <a:pt x="1" y="2397"/>
                    <a:pt x="1" y="2624"/>
                  </a:cubicBezTo>
                  <a:cubicBezTo>
                    <a:pt x="1" y="2851"/>
                    <a:pt x="1" y="3077"/>
                    <a:pt x="1" y="3239"/>
                  </a:cubicBezTo>
                  <a:cubicBezTo>
                    <a:pt x="33" y="3595"/>
                    <a:pt x="66" y="3854"/>
                    <a:pt x="66" y="3854"/>
                  </a:cubicBezTo>
                  <a:lnTo>
                    <a:pt x="98" y="3854"/>
                  </a:lnTo>
                  <a:cubicBezTo>
                    <a:pt x="98" y="3854"/>
                    <a:pt x="130" y="3595"/>
                    <a:pt x="163" y="3239"/>
                  </a:cubicBezTo>
                  <a:cubicBezTo>
                    <a:pt x="195" y="3077"/>
                    <a:pt x="195" y="2851"/>
                    <a:pt x="195" y="2624"/>
                  </a:cubicBezTo>
                  <a:cubicBezTo>
                    <a:pt x="195" y="2397"/>
                    <a:pt x="195" y="2171"/>
                    <a:pt x="195" y="1912"/>
                  </a:cubicBezTo>
                  <a:cubicBezTo>
                    <a:pt x="163" y="972"/>
                    <a:pt x="130" y="1"/>
                    <a:pt x="1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 name="Google Shape;828;p41"/>
            <p:cNvSpPr/>
            <p:nvPr/>
          </p:nvSpPr>
          <p:spPr>
            <a:xfrm>
              <a:off x="1244450" y="2687875"/>
              <a:ext cx="23500" cy="34850"/>
            </a:xfrm>
            <a:custGeom>
              <a:avLst/>
              <a:gdLst/>
              <a:ahLst/>
              <a:cxnLst/>
              <a:rect l="l" t="t" r="r" b="b"/>
              <a:pathLst>
                <a:path w="940" h="1394" extrusionOk="0">
                  <a:moveTo>
                    <a:pt x="907" y="1"/>
                  </a:moveTo>
                  <a:cubicBezTo>
                    <a:pt x="907" y="1"/>
                    <a:pt x="648" y="325"/>
                    <a:pt x="389" y="648"/>
                  </a:cubicBezTo>
                  <a:cubicBezTo>
                    <a:pt x="324" y="746"/>
                    <a:pt x="260" y="810"/>
                    <a:pt x="195" y="908"/>
                  </a:cubicBezTo>
                  <a:cubicBezTo>
                    <a:pt x="162" y="972"/>
                    <a:pt x="130" y="1069"/>
                    <a:pt x="98" y="1134"/>
                  </a:cubicBezTo>
                  <a:cubicBezTo>
                    <a:pt x="33" y="1296"/>
                    <a:pt x="1" y="1393"/>
                    <a:pt x="1" y="1393"/>
                  </a:cubicBezTo>
                  <a:lnTo>
                    <a:pt x="33" y="1393"/>
                  </a:lnTo>
                  <a:cubicBezTo>
                    <a:pt x="33" y="1393"/>
                    <a:pt x="98" y="1328"/>
                    <a:pt x="227" y="1231"/>
                  </a:cubicBezTo>
                  <a:cubicBezTo>
                    <a:pt x="260" y="1167"/>
                    <a:pt x="324" y="1102"/>
                    <a:pt x="389" y="1005"/>
                  </a:cubicBezTo>
                  <a:cubicBezTo>
                    <a:pt x="422" y="940"/>
                    <a:pt x="486" y="843"/>
                    <a:pt x="519" y="746"/>
                  </a:cubicBezTo>
                  <a:cubicBezTo>
                    <a:pt x="745" y="389"/>
                    <a:pt x="940" y="1"/>
                    <a:pt x="9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 name="Google Shape;829;p41"/>
            <p:cNvSpPr/>
            <p:nvPr/>
          </p:nvSpPr>
          <p:spPr>
            <a:xfrm>
              <a:off x="1247700" y="2712175"/>
              <a:ext cx="31600" cy="13775"/>
            </a:xfrm>
            <a:custGeom>
              <a:avLst/>
              <a:gdLst/>
              <a:ahLst/>
              <a:cxnLst/>
              <a:rect l="l" t="t" r="r" b="b"/>
              <a:pathLst>
                <a:path w="1264" h="551" extrusionOk="0">
                  <a:moveTo>
                    <a:pt x="1263" y="0"/>
                  </a:moveTo>
                  <a:cubicBezTo>
                    <a:pt x="1263" y="0"/>
                    <a:pt x="939" y="97"/>
                    <a:pt x="615" y="195"/>
                  </a:cubicBezTo>
                  <a:cubicBezTo>
                    <a:pt x="518" y="227"/>
                    <a:pt x="453" y="259"/>
                    <a:pt x="356" y="259"/>
                  </a:cubicBezTo>
                  <a:cubicBezTo>
                    <a:pt x="292" y="292"/>
                    <a:pt x="227" y="356"/>
                    <a:pt x="194" y="389"/>
                  </a:cubicBezTo>
                  <a:cubicBezTo>
                    <a:pt x="65" y="454"/>
                    <a:pt x="0" y="518"/>
                    <a:pt x="0" y="518"/>
                  </a:cubicBezTo>
                  <a:lnTo>
                    <a:pt x="32" y="551"/>
                  </a:lnTo>
                  <a:cubicBezTo>
                    <a:pt x="32" y="551"/>
                    <a:pt x="130" y="551"/>
                    <a:pt x="259" y="518"/>
                  </a:cubicBezTo>
                  <a:cubicBezTo>
                    <a:pt x="292" y="518"/>
                    <a:pt x="389" y="486"/>
                    <a:pt x="453" y="454"/>
                  </a:cubicBezTo>
                  <a:cubicBezTo>
                    <a:pt x="518" y="421"/>
                    <a:pt x="583" y="389"/>
                    <a:pt x="680" y="356"/>
                  </a:cubicBezTo>
                  <a:cubicBezTo>
                    <a:pt x="972" y="195"/>
                    <a:pt x="1263" y="33"/>
                    <a:pt x="1263" y="33"/>
                  </a:cubicBezTo>
                  <a:lnTo>
                    <a:pt x="126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 name="Google Shape;830;p41"/>
            <p:cNvSpPr/>
            <p:nvPr/>
          </p:nvSpPr>
          <p:spPr>
            <a:xfrm>
              <a:off x="1249300" y="2726750"/>
              <a:ext cx="88275" cy="5675"/>
            </a:xfrm>
            <a:custGeom>
              <a:avLst/>
              <a:gdLst/>
              <a:ahLst/>
              <a:cxnLst/>
              <a:rect l="l" t="t" r="r" b="b"/>
              <a:pathLst>
                <a:path w="3531" h="227" extrusionOk="0">
                  <a:moveTo>
                    <a:pt x="1102" y="0"/>
                  </a:moveTo>
                  <a:cubicBezTo>
                    <a:pt x="908" y="0"/>
                    <a:pt x="713" y="33"/>
                    <a:pt x="551" y="33"/>
                  </a:cubicBezTo>
                  <a:cubicBezTo>
                    <a:pt x="228" y="97"/>
                    <a:pt x="1" y="130"/>
                    <a:pt x="1" y="130"/>
                  </a:cubicBezTo>
                  <a:lnTo>
                    <a:pt x="1" y="162"/>
                  </a:lnTo>
                  <a:cubicBezTo>
                    <a:pt x="1" y="162"/>
                    <a:pt x="228" y="194"/>
                    <a:pt x="551" y="194"/>
                  </a:cubicBezTo>
                  <a:cubicBezTo>
                    <a:pt x="713" y="227"/>
                    <a:pt x="908" y="227"/>
                    <a:pt x="1102" y="227"/>
                  </a:cubicBezTo>
                  <a:cubicBezTo>
                    <a:pt x="1329" y="194"/>
                    <a:pt x="1555" y="194"/>
                    <a:pt x="1782" y="162"/>
                  </a:cubicBezTo>
                  <a:cubicBezTo>
                    <a:pt x="2656" y="97"/>
                    <a:pt x="3531" y="33"/>
                    <a:pt x="3531" y="33"/>
                  </a:cubicBezTo>
                  <a:lnTo>
                    <a:pt x="353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 name="Google Shape;831;p41"/>
            <p:cNvSpPr/>
            <p:nvPr/>
          </p:nvSpPr>
          <p:spPr>
            <a:xfrm>
              <a:off x="1248500" y="2735650"/>
              <a:ext cx="29175" cy="21875"/>
            </a:xfrm>
            <a:custGeom>
              <a:avLst/>
              <a:gdLst/>
              <a:ahLst/>
              <a:cxnLst/>
              <a:rect l="l" t="t" r="r" b="b"/>
              <a:pathLst>
                <a:path w="1167" h="875" extrusionOk="0">
                  <a:moveTo>
                    <a:pt x="0" y="0"/>
                  </a:moveTo>
                  <a:lnTo>
                    <a:pt x="0" y="33"/>
                  </a:lnTo>
                  <a:cubicBezTo>
                    <a:pt x="0" y="33"/>
                    <a:pt x="33" y="98"/>
                    <a:pt x="130" y="227"/>
                  </a:cubicBezTo>
                  <a:cubicBezTo>
                    <a:pt x="162" y="259"/>
                    <a:pt x="227" y="324"/>
                    <a:pt x="292" y="357"/>
                  </a:cubicBezTo>
                  <a:cubicBezTo>
                    <a:pt x="357" y="421"/>
                    <a:pt x="454" y="454"/>
                    <a:pt x="519" y="518"/>
                  </a:cubicBezTo>
                  <a:cubicBezTo>
                    <a:pt x="842" y="713"/>
                    <a:pt x="1134" y="875"/>
                    <a:pt x="1134" y="875"/>
                  </a:cubicBezTo>
                  <a:lnTo>
                    <a:pt x="1166" y="875"/>
                  </a:lnTo>
                  <a:cubicBezTo>
                    <a:pt x="1166" y="875"/>
                    <a:pt x="907" y="616"/>
                    <a:pt x="616" y="389"/>
                  </a:cubicBezTo>
                  <a:cubicBezTo>
                    <a:pt x="551" y="324"/>
                    <a:pt x="486" y="259"/>
                    <a:pt x="421" y="195"/>
                  </a:cubicBezTo>
                  <a:cubicBezTo>
                    <a:pt x="357" y="162"/>
                    <a:pt x="292" y="130"/>
                    <a:pt x="227" y="98"/>
                  </a:cubicBezTo>
                  <a:cubicBezTo>
                    <a:pt x="98" y="33"/>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 name="Google Shape;832;p41"/>
            <p:cNvSpPr/>
            <p:nvPr/>
          </p:nvSpPr>
          <p:spPr>
            <a:xfrm>
              <a:off x="1245250" y="2742125"/>
              <a:ext cx="17850" cy="26750"/>
            </a:xfrm>
            <a:custGeom>
              <a:avLst/>
              <a:gdLst/>
              <a:ahLst/>
              <a:cxnLst/>
              <a:rect l="l" t="t" r="r" b="b"/>
              <a:pathLst>
                <a:path w="714" h="1070" extrusionOk="0">
                  <a:moveTo>
                    <a:pt x="33" y="0"/>
                  </a:moveTo>
                  <a:lnTo>
                    <a:pt x="1" y="33"/>
                  </a:lnTo>
                  <a:cubicBezTo>
                    <a:pt x="1" y="33"/>
                    <a:pt x="33" y="98"/>
                    <a:pt x="66" y="227"/>
                  </a:cubicBezTo>
                  <a:cubicBezTo>
                    <a:pt x="98" y="292"/>
                    <a:pt x="98" y="357"/>
                    <a:pt x="163" y="421"/>
                  </a:cubicBezTo>
                  <a:cubicBezTo>
                    <a:pt x="195" y="454"/>
                    <a:pt x="260" y="519"/>
                    <a:pt x="292" y="583"/>
                  </a:cubicBezTo>
                  <a:cubicBezTo>
                    <a:pt x="487" y="842"/>
                    <a:pt x="713" y="1069"/>
                    <a:pt x="713" y="1069"/>
                  </a:cubicBezTo>
                  <a:cubicBezTo>
                    <a:pt x="713" y="1069"/>
                    <a:pt x="584" y="778"/>
                    <a:pt x="422" y="486"/>
                  </a:cubicBezTo>
                  <a:cubicBezTo>
                    <a:pt x="390" y="421"/>
                    <a:pt x="357" y="357"/>
                    <a:pt x="325" y="292"/>
                  </a:cubicBezTo>
                  <a:cubicBezTo>
                    <a:pt x="292" y="227"/>
                    <a:pt x="228" y="195"/>
                    <a:pt x="195" y="130"/>
                  </a:cubicBezTo>
                  <a:cubicBezTo>
                    <a:pt x="98" y="65"/>
                    <a:pt x="33"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 name="Google Shape;833;p41"/>
            <p:cNvSpPr/>
            <p:nvPr/>
          </p:nvSpPr>
          <p:spPr>
            <a:xfrm>
              <a:off x="1236350" y="2742925"/>
              <a:ext cx="4900" cy="64000"/>
            </a:xfrm>
            <a:custGeom>
              <a:avLst/>
              <a:gdLst/>
              <a:ahLst/>
              <a:cxnLst/>
              <a:rect l="l" t="t" r="r" b="b"/>
              <a:pathLst>
                <a:path w="196" h="2560" extrusionOk="0">
                  <a:moveTo>
                    <a:pt x="66" y="1"/>
                  </a:moveTo>
                  <a:cubicBezTo>
                    <a:pt x="66" y="1"/>
                    <a:pt x="33" y="163"/>
                    <a:pt x="1" y="422"/>
                  </a:cubicBezTo>
                  <a:cubicBezTo>
                    <a:pt x="1" y="519"/>
                    <a:pt x="1" y="681"/>
                    <a:pt x="1" y="810"/>
                  </a:cubicBezTo>
                  <a:cubicBezTo>
                    <a:pt x="1" y="972"/>
                    <a:pt x="1" y="1134"/>
                    <a:pt x="33" y="1296"/>
                  </a:cubicBezTo>
                  <a:cubicBezTo>
                    <a:pt x="66" y="1911"/>
                    <a:pt x="98" y="2559"/>
                    <a:pt x="98" y="2559"/>
                  </a:cubicBezTo>
                  <a:lnTo>
                    <a:pt x="130" y="2559"/>
                  </a:lnTo>
                  <a:cubicBezTo>
                    <a:pt x="130" y="2559"/>
                    <a:pt x="163" y="1911"/>
                    <a:pt x="195" y="1296"/>
                  </a:cubicBezTo>
                  <a:cubicBezTo>
                    <a:pt x="195" y="1134"/>
                    <a:pt x="195" y="972"/>
                    <a:pt x="195" y="810"/>
                  </a:cubicBezTo>
                  <a:cubicBezTo>
                    <a:pt x="195" y="681"/>
                    <a:pt x="195" y="519"/>
                    <a:pt x="163" y="422"/>
                  </a:cubicBezTo>
                  <a:cubicBezTo>
                    <a:pt x="130" y="163"/>
                    <a:pt x="98" y="1"/>
                    <a:pt x="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 name="Google Shape;834;p41"/>
            <p:cNvSpPr/>
            <p:nvPr/>
          </p:nvSpPr>
          <p:spPr>
            <a:xfrm>
              <a:off x="1210450" y="2741325"/>
              <a:ext cx="21875" cy="25100"/>
            </a:xfrm>
            <a:custGeom>
              <a:avLst/>
              <a:gdLst/>
              <a:ahLst/>
              <a:cxnLst/>
              <a:rect l="l" t="t" r="r" b="b"/>
              <a:pathLst>
                <a:path w="875" h="1004" extrusionOk="0">
                  <a:moveTo>
                    <a:pt x="875" y="0"/>
                  </a:moveTo>
                  <a:cubicBezTo>
                    <a:pt x="875" y="0"/>
                    <a:pt x="778" y="32"/>
                    <a:pt x="681" y="130"/>
                  </a:cubicBezTo>
                  <a:cubicBezTo>
                    <a:pt x="616" y="162"/>
                    <a:pt x="583" y="194"/>
                    <a:pt x="519" y="259"/>
                  </a:cubicBezTo>
                  <a:cubicBezTo>
                    <a:pt x="486" y="324"/>
                    <a:pt x="421" y="389"/>
                    <a:pt x="389" y="453"/>
                  </a:cubicBezTo>
                  <a:cubicBezTo>
                    <a:pt x="195" y="712"/>
                    <a:pt x="0" y="972"/>
                    <a:pt x="0" y="972"/>
                  </a:cubicBezTo>
                  <a:lnTo>
                    <a:pt x="33" y="1004"/>
                  </a:lnTo>
                  <a:cubicBezTo>
                    <a:pt x="33" y="1004"/>
                    <a:pt x="260" y="777"/>
                    <a:pt x="519" y="551"/>
                  </a:cubicBezTo>
                  <a:cubicBezTo>
                    <a:pt x="551" y="486"/>
                    <a:pt x="616" y="453"/>
                    <a:pt x="681" y="389"/>
                  </a:cubicBezTo>
                  <a:cubicBezTo>
                    <a:pt x="713" y="324"/>
                    <a:pt x="778" y="259"/>
                    <a:pt x="810" y="227"/>
                  </a:cubicBezTo>
                  <a:cubicBezTo>
                    <a:pt x="842" y="97"/>
                    <a:pt x="875" y="32"/>
                    <a:pt x="875" y="32"/>
                  </a:cubicBezTo>
                  <a:lnTo>
                    <a:pt x="87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 name="Google Shape;835;p41"/>
            <p:cNvSpPr/>
            <p:nvPr/>
          </p:nvSpPr>
          <p:spPr>
            <a:xfrm>
              <a:off x="1202350" y="2738075"/>
              <a:ext cx="25125" cy="12175"/>
            </a:xfrm>
            <a:custGeom>
              <a:avLst/>
              <a:gdLst/>
              <a:ahLst/>
              <a:cxnLst/>
              <a:rect l="l" t="t" r="r" b="b"/>
              <a:pathLst>
                <a:path w="1005" h="487" extrusionOk="0">
                  <a:moveTo>
                    <a:pt x="1005" y="1"/>
                  </a:moveTo>
                  <a:cubicBezTo>
                    <a:pt x="1005" y="1"/>
                    <a:pt x="940" y="1"/>
                    <a:pt x="810" y="33"/>
                  </a:cubicBezTo>
                  <a:cubicBezTo>
                    <a:pt x="778" y="33"/>
                    <a:pt x="713" y="33"/>
                    <a:pt x="648" y="65"/>
                  </a:cubicBezTo>
                  <a:cubicBezTo>
                    <a:pt x="584" y="98"/>
                    <a:pt x="519" y="130"/>
                    <a:pt x="486" y="162"/>
                  </a:cubicBezTo>
                  <a:cubicBezTo>
                    <a:pt x="227" y="324"/>
                    <a:pt x="1" y="486"/>
                    <a:pt x="1" y="486"/>
                  </a:cubicBezTo>
                  <a:cubicBezTo>
                    <a:pt x="1" y="486"/>
                    <a:pt x="292" y="421"/>
                    <a:pt x="551" y="324"/>
                  </a:cubicBezTo>
                  <a:cubicBezTo>
                    <a:pt x="616" y="292"/>
                    <a:pt x="681" y="292"/>
                    <a:pt x="745" y="260"/>
                  </a:cubicBezTo>
                  <a:cubicBezTo>
                    <a:pt x="810" y="227"/>
                    <a:pt x="843" y="195"/>
                    <a:pt x="875" y="162"/>
                  </a:cubicBezTo>
                  <a:cubicBezTo>
                    <a:pt x="972" y="98"/>
                    <a:pt x="1005" y="33"/>
                    <a:pt x="1005" y="33"/>
                  </a:cubicBezTo>
                  <a:lnTo>
                    <a:pt x="100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 name="Google Shape;836;p41"/>
            <p:cNvSpPr/>
            <p:nvPr/>
          </p:nvSpPr>
          <p:spPr>
            <a:xfrm>
              <a:off x="1148925" y="2727550"/>
              <a:ext cx="76925" cy="5700"/>
            </a:xfrm>
            <a:custGeom>
              <a:avLst/>
              <a:gdLst/>
              <a:ahLst/>
              <a:cxnLst/>
              <a:rect l="l" t="t" r="r" b="b"/>
              <a:pathLst>
                <a:path w="3077" h="228" extrusionOk="0">
                  <a:moveTo>
                    <a:pt x="0" y="1"/>
                  </a:moveTo>
                  <a:lnTo>
                    <a:pt x="0" y="33"/>
                  </a:lnTo>
                  <a:cubicBezTo>
                    <a:pt x="0" y="33"/>
                    <a:pt x="778" y="98"/>
                    <a:pt x="1522" y="162"/>
                  </a:cubicBezTo>
                  <a:cubicBezTo>
                    <a:pt x="1717" y="195"/>
                    <a:pt x="1911" y="195"/>
                    <a:pt x="2105" y="227"/>
                  </a:cubicBezTo>
                  <a:cubicBezTo>
                    <a:pt x="2267" y="227"/>
                    <a:pt x="2461" y="227"/>
                    <a:pt x="2591" y="195"/>
                  </a:cubicBezTo>
                  <a:cubicBezTo>
                    <a:pt x="2882" y="195"/>
                    <a:pt x="3077" y="162"/>
                    <a:pt x="3077" y="162"/>
                  </a:cubicBezTo>
                  <a:lnTo>
                    <a:pt x="3077" y="130"/>
                  </a:lnTo>
                  <a:cubicBezTo>
                    <a:pt x="3077" y="130"/>
                    <a:pt x="2882" y="98"/>
                    <a:pt x="2591" y="33"/>
                  </a:cubicBezTo>
                  <a:cubicBezTo>
                    <a:pt x="2461" y="33"/>
                    <a:pt x="2300" y="1"/>
                    <a:pt x="21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Shape 2908"/>
        <p:cNvGrpSpPr/>
        <p:nvPr/>
      </p:nvGrpSpPr>
      <p:grpSpPr>
        <a:xfrm>
          <a:off x="0" y="0"/>
          <a:ext cx="0" cy="0"/>
          <a:chOff x="0" y="0"/>
          <a:chExt cx="0" cy="0"/>
        </a:xfrm>
      </p:grpSpPr>
      <p:sp>
        <p:nvSpPr>
          <p:cNvPr id="2909" name="Google Shape;2909;p68"/>
          <p:cNvSpPr txBox="1">
            <a:spLocks noGrp="1"/>
          </p:cNvSpPr>
          <p:nvPr>
            <p:ph type="title"/>
          </p:nvPr>
        </p:nvSpPr>
        <p:spPr>
          <a:xfrm>
            <a:off x="713100" y="539400"/>
            <a:ext cx="77178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UNSERE MITGLIEDER</a:t>
            </a:r>
            <a:endParaRPr/>
          </a:p>
        </p:txBody>
      </p:sp>
      <p:sp>
        <p:nvSpPr>
          <p:cNvPr id="2910" name="Google Shape;2910;p68"/>
          <p:cNvSpPr txBox="1">
            <a:spLocks noGrp="1"/>
          </p:cNvSpPr>
          <p:nvPr>
            <p:ph type="subTitle" idx="1"/>
          </p:nvPr>
        </p:nvSpPr>
        <p:spPr>
          <a:xfrm>
            <a:off x="713100" y="1834827"/>
            <a:ext cx="2181000" cy="400500"/>
          </a:xfrm>
          <a:prstGeom prst="rect">
            <a:avLst/>
          </a:prstGeom>
        </p:spPr>
        <p:txBody>
          <a:bodyPr spcFirstLastPara="1" wrap="square" lIns="91425" tIns="91425" rIns="91425" bIns="91425" anchor="ctr" anchorCtr="0">
            <a:noAutofit/>
          </a:bodyPr>
          <a:lstStyle/>
          <a:p>
            <a:pPr marL="0" lvl="0" indent="0" algn="r" rtl="0">
              <a:spcBef>
                <a:spcPts val="0"/>
              </a:spcBef>
              <a:spcAft>
                <a:spcPts val="0"/>
              </a:spcAft>
              <a:buNone/>
            </a:pPr>
            <a:r>
              <a:rPr lang="en"/>
              <a:t>JENNA DOE</a:t>
            </a:r>
            <a:endParaRPr/>
          </a:p>
        </p:txBody>
      </p:sp>
      <p:sp>
        <p:nvSpPr>
          <p:cNvPr id="2911" name="Google Shape;2911;p68"/>
          <p:cNvSpPr txBox="1">
            <a:spLocks noGrp="1"/>
          </p:cNvSpPr>
          <p:nvPr>
            <p:ph type="subTitle" idx="2"/>
          </p:nvPr>
        </p:nvSpPr>
        <p:spPr>
          <a:xfrm>
            <a:off x="713100" y="2235327"/>
            <a:ext cx="2181000" cy="500100"/>
          </a:xfrm>
          <a:prstGeom prst="rect">
            <a:avLst/>
          </a:prstGeom>
        </p:spPr>
        <p:txBody>
          <a:bodyPr spcFirstLastPara="1" wrap="square" lIns="91425" tIns="91425" rIns="91425" bIns="91425" anchor="ctr" anchorCtr="0">
            <a:noAutofit/>
          </a:bodyPr>
          <a:lstStyle/>
          <a:p>
            <a:pPr marL="0" lvl="0" indent="0" algn="r" rtl="0">
              <a:spcBef>
                <a:spcPts val="0"/>
              </a:spcBef>
              <a:spcAft>
                <a:spcPts val="0"/>
              </a:spcAft>
              <a:buNone/>
            </a:pPr>
            <a:r>
              <a:rPr lang="en"/>
              <a:t>Hier kannst du über diese Person sprechen</a:t>
            </a:r>
            <a:endParaRPr/>
          </a:p>
        </p:txBody>
      </p:sp>
      <p:sp>
        <p:nvSpPr>
          <p:cNvPr id="2912" name="Google Shape;2912;p68"/>
          <p:cNvSpPr txBox="1">
            <a:spLocks noGrp="1"/>
          </p:cNvSpPr>
          <p:nvPr>
            <p:ph type="subTitle" idx="3"/>
          </p:nvPr>
        </p:nvSpPr>
        <p:spPr>
          <a:xfrm>
            <a:off x="6249900" y="1834827"/>
            <a:ext cx="2181000" cy="4005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PETER PARKER</a:t>
            </a:r>
            <a:endParaRPr/>
          </a:p>
        </p:txBody>
      </p:sp>
      <p:sp>
        <p:nvSpPr>
          <p:cNvPr id="2913" name="Google Shape;2913;p68"/>
          <p:cNvSpPr txBox="1">
            <a:spLocks noGrp="1"/>
          </p:cNvSpPr>
          <p:nvPr>
            <p:ph type="subTitle" idx="4"/>
          </p:nvPr>
        </p:nvSpPr>
        <p:spPr>
          <a:xfrm>
            <a:off x="6249900" y="2235327"/>
            <a:ext cx="2181000" cy="5001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Hier kannst du über diese Person sprechen</a:t>
            </a:r>
            <a:endParaRPr/>
          </a:p>
        </p:txBody>
      </p:sp>
      <p:sp>
        <p:nvSpPr>
          <p:cNvPr id="2914" name="Google Shape;2914;p68"/>
          <p:cNvSpPr txBox="1">
            <a:spLocks noGrp="1"/>
          </p:cNvSpPr>
          <p:nvPr>
            <p:ph type="subTitle" idx="5"/>
          </p:nvPr>
        </p:nvSpPr>
        <p:spPr>
          <a:xfrm>
            <a:off x="713100" y="3367628"/>
            <a:ext cx="2181000" cy="400500"/>
          </a:xfrm>
          <a:prstGeom prst="rect">
            <a:avLst/>
          </a:prstGeom>
        </p:spPr>
        <p:txBody>
          <a:bodyPr spcFirstLastPara="1" wrap="square" lIns="91425" tIns="91425" rIns="91425" bIns="91425" anchor="ctr" anchorCtr="0">
            <a:noAutofit/>
          </a:bodyPr>
          <a:lstStyle/>
          <a:p>
            <a:pPr marL="0" lvl="0" indent="0" algn="r" rtl="0">
              <a:spcBef>
                <a:spcPts val="0"/>
              </a:spcBef>
              <a:spcAft>
                <a:spcPts val="0"/>
              </a:spcAft>
              <a:buNone/>
            </a:pPr>
            <a:r>
              <a:rPr lang="en"/>
              <a:t>TOM SMITH</a:t>
            </a:r>
            <a:endParaRPr/>
          </a:p>
        </p:txBody>
      </p:sp>
      <p:sp>
        <p:nvSpPr>
          <p:cNvPr id="2915" name="Google Shape;2915;p68"/>
          <p:cNvSpPr txBox="1">
            <a:spLocks noGrp="1"/>
          </p:cNvSpPr>
          <p:nvPr>
            <p:ph type="subTitle" idx="6"/>
          </p:nvPr>
        </p:nvSpPr>
        <p:spPr>
          <a:xfrm>
            <a:off x="713100" y="3768129"/>
            <a:ext cx="2181000" cy="500100"/>
          </a:xfrm>
          <a:prstGeom prst="rect">
            <a:avLst/>
          </a:prstGeom>
        </p:spPr>
        <p:txBody>
          <a:bodyPr spcFirstLastPara="1" wrap="square" lIns="91425" tIns="91425" rIns="91425" bIns="91425" anchor="ctr" anchorCtr="0">
            <a:noAutofit/>
          </a:bodyPr>
          <a:lstStyle/>
          <a:p>
            <a:pPr marL="0" lvl="0" indent="0" algn="r" rtl="0">
              <a:spcBef>
                <a:spcPts val="0"/>
              </a:spcBef>
              <a:spcAft>
                <a:spcPts val="0"/>
              </a:spcAft>
              <a:buNone/>
            </a:pPr>
            <a:r>
              <a:rPr lang="en"/>
              <a:t>Hier kannst du über diese Person sprechen</a:t>
            </a:r>
            <a:endParaRPr/>
          </a:p>
        </p:txBody>
      </p:sp>
      <p:sp>
        <p:nvSpPr>
          <p:cNvPr id="2916" name="Google Shape;2916;p68"/>
          <p:cNvSpPr txBox="1">
            <a:spLocks noGrp="1"/>
          </p:cNvSpPr>
          <p:nvPr>
            <p:ph type="subTitle" idx="7"/>
          </p:nvPr>
        </p:nvSpPr>
        <p:spPr>
          <a:xfrm>
            <a:off x="6249900" y="3367628"/>
            <a:ext cx="2181000" cy="4005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SUSAN BONES</a:t>
            </a:r>
            <a:endParaRPr/>
          </a:p>
        </p:txBody>
      </p:sp>
      <p:sp>
        <p:nvSpPr>
          <p:cNvPr id="2917" name="Google Shape;2917;p68"/>
          <p:cNvSpPr txBox="1">
            <a:spLocks noGrp="1"/>
          </p:cNvSpPr>
          <p:nvPr>
            <p:ph type="subTitle" idx="8"/>
          </p:nvPr>
        </p:nvSpPr>
        <p:spPr>
          <a:xfrm>
            <a:off x="6249900" y="3768129"/>
            <a:ext cx="2181000" cy="5001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Hier kannst du über diese Person sprechen</a:t>
            </a:r>
            <a:endParaRPr/>
          </a:p>
        </p:txBody>
      </p:sp>
      <p:pic>
        <p:nvPicPr>
          <p:cNvPr id="2918" name="Google Shape;2918;p68"/>
          <p:cNvPicPr preferRelativeResize="0"/>
          <p:nvPr/>
        </p:nvPicPr>
        <p:blipFill rotWithShape="1">
          <a:blip r:embed="rId3">
            <a:alphaModFix/>
          </a:blip>
          <a:srcRect l="3121" r="3131"/>
          <a:stretch/>
        </p:blipFill>
        <p:spPr>
          <a:xfrm>
            <a:off x="3137920" y="1624777"/>
            <a:ext cx="1313700" cy="1316700"/>
          </a:xfrm>
          <a:prstGeom prst="ellipse">
            <a:avLst/>
          </a:prstGeom>
          <a:noFill/>
          <a:ln w="19050" cap="flat" cmpd="sng">
            <a:solidFill>
              <a:schemeClr val="dk1"/>
            </a:solidFill>
            <a:prstDash val="solid"/>
            <a:round/>
            <a:headEnd type="none" w="sm" len="sm"/>
            <a:tailEnd type="none" w="sm" len="sm"/>
          </a:ln>
        </p:spPr>
      </p:pic>
      <p:pic>
        <p:nvPicPr>
          <p:cNvPr id="2919" name="Google Shape;2919;p68"/>
          <p:cNvPicPr preferRelativeResize="0"/>
          <p:nvPr/>
        </p:nvPicPr>
        <p:blipFill rotWithShape="1">
          <a:blip r:embed="rId4">
            <a:alphaModFix/>
          </a:blip>
          <a:srcRect l="3121" r="3131"/>
          <a:stretch/>
        </p:blipFill>
        <p:spPr>
          <a:xfrm>
            <a:off x="4695330" y="1624777"/>
            <a:ext cx="1313700" cy="1316700"/>
          </a:xfrm>
          <a:prstGeom prst="ellipse">
            <a:avLst/>
          </a:prstGeom>
          <a:noFill/>
          <a:ln w="19050" cap="flat" cmpd="sng">
            <a:solidFill>
              <a:schemeClr val="dk1"/>
            </a:solidFill>
            <a:prstDash val="solid"/>
            <a:round/>
            <a:headEnd type="none" w="sm" len="sm"/>
            <a:tailEnd type="none" w="sm" len="sm"/>
          </a:ln>
        </p:spPr>
      </p:pic>
      <p:cxnSp>
        <p:nvCxnSpPr>
          <p:cNvPr id="2920" name="Google Shape;2920;p68"/>
          <p:cNvCxnSpPr/>
          <p:nvPr/>
        </p:nvCxnSpPr>
        <p:spPr>
          <a:xfrm>
            <a:off x="2535600" y="1111121"/>
            <a:ext cx="4072800" cy="0"/>
          </a:xfrm>
          <a:prstGeom prst="straightConnector1">
            <a:avLst/>
          </a:prstGeom>
          <a:noFill/>
          <a:ln w="19050" cap="flat" cmpd="sng">
            <a:solidFill>
              <a:schemeClr val="dk1"/>
            </a:solidFill>
            <a:prstDash val="solid"/>
            <a:round/>
            <a:headEnd type="none" w="med" len="med"/>
            <a:tailEnd type="none" w="med" len="med"/>
          </a:ln>
        </p:spPr>
      </p:cxnSp>
      <p:pic>
        <p:nvPicPr>
          <p:cNvPr id="2921" name="Google Shape;2921;p68"/>
          <p:cNvPicPr preferRelativeResize="0"/>
          <p:nvPr/>
        </p:nvPicPr>
        <p:blipFill rotWithShape="1">
          <a:blip r:embed="rId5">
            <a:alphaModFix/>
          </a:blip>
          <a:srcRect l="3121" r="3131"/>
          <a:stretch/>
        </p:blipFill>
        <p:spPr>
          <a:xfrm>
            <a:off x="3137920" y="3152260"/>
            <a:ext cx="1313700" cy="1316700"/>
          </a:xfrm>
          <a:prstGeom prst="ellipse">
            <a:avLst/>
          </a:prstGeom>
          <a:noFill/>
          <a:ln w="19050" cap="flat" cmpd="sng">
            <a:solidFill>
              <a:schemeClr val="dk1"/>
            </a:solidFill>
            <a:prstDash val="solid"/>
            <a:round/>
            <a:headEnd type="none" w="sm" len="sm"/>
            <a:tailEnd type="none" w="sm" len="sm"/>
          </a:ln>
        </p:spPr>
      </p:pic>
      <p:pic>
        <p:nvPicPr>
          <p:cNvPr id="2922" name="Google Shape;2922;p68"/>
          <p:cNvPicPr preferRelativeResize="0"/>
          <p:nvPr/>
        </p:nvPicPr>
        <p:blipFill rotWithShape="1">
          <a:blip r:embed="rId6">
            <a:alphaModFix/>
          </a:blip>
          <a:srcRect l="3121" r="3131"/>
          <a:stretch/>
        </p:blipFill>
        <p:spPr>
          <a:xfrm>
            <a:off x="4695330" y="3152260"/>
            <a:ext cx="1313700" cy="1316700"/>
          </a:xfrm>
          <a:prstGeom prst="ellipse">
            <a:avLst/>
          </a:prstGeom>
          <a:noFill/>
          <a:ln w="19050" cap="flat" cmpd="sng">
            <a:solidFill>
              <a:schemeClr val="dk1"/>
            </a:solidFill>
            <a:prstDash val="solid"/>
            <a:round/>
            <a:headEnd type="none" w="sm" len="sm"/>
            <a:tailEnd type="none" w="sm" len="sm"/>
          </a:ln>
        </p:spPr>
      </p:pic>
      <p:grpSp>
        <p:nvGrpSpPr>
          <p:cNvPr id="2923" name="Google Shape;2923;p68"/>
          <p:cNvGrpSpPr/>
          <p:nvPr/>
        </p:nvGrpSpPr>
        <p:grpSpPr>
          <a:xfrm>
            <a:off x="965863" y="671725"/>
            <a:ext cx="736750" cy="709200"/>
            <a:chOff x="1426600" y="736000"/>
            <a:chExt cx="736750" cy="709200"/>
          </a:xfrm>
        </p:grpSpPr>
        <p:sp>
          <p:nvSpPr>
            <p:cNvPr id="2924" name="Google Shape;2924;p68"/>
            <p:cNvSpPr/>
            <p:nvPr/>
          </p:nvSpPr>
          <p:spPr>
            <a:xfrm>
              <a:off x="1611200" y="1094650"/>
              <a:ext cx="123075" cy="31600"/>
            </a:xfrm>
            <a:custGeom>
              <a:avLst/>
              <a:gdLst/>
              <a:ahLst/>
              <a:cxnLst/>
              <a:rect l="l" t="t" r="r" b="b"/>
              <a:pathLst>
                <a:path w="4923" h="1264" extrusionOk="0">
                  <a:moveTo>
                    <a:pt x="0" y="0"/>
                  </a:moveTo>
                  <a:lnTo>
                    <a:pt x="0" y="33"/>
                  </a:lnTo>
                  <a:cubicBezTo>
                    <a:pt x="0" y="33"/>
                    <a:pt x="1231" y="389"/>
                    <a:pt x="2461" y="713"/>
                  </a:cubicBezTo>
                  <a:cubicBezTo>
                    <a:pt x="2753" y="810"/>
                    <a:pt x="3044" y="907"/>
                    <a:pt x="3335" y="972"/>
                  </a:cubicBezTo>
                  <a:cubicBezTo>
                    <a:pt x="3627" y="1036"/>
                    <a:pt x="3918" y="1101"/>
                    <a:pt x="4145" y="1134"/>
                  </a:cubicBezTo>
                  <a:cubicBezTo>
                    <a:pt x="4598" y="1231"/>
                    <a:pt x="4922" y="1263"/>
                    <a:pt x="4922" y="1263"/>
                  </a:cubicBezTo>
                  <a:cubicBezTo>
                    <a:pt x="4922" y="1263"/>
                    <a:pt x="4631" y="1134"/>
                    <a:pt x="4177" y="1004"/>
                  </a:cubicBezTo>
                  <a:cubicBezTo>
                    <a:pt x="3951" y="907"/>
                    <a:pt x="3692" y="842"/>
                    <a:pt x="3400" y="777"/>
                  </a:cubicBezTo>
                  <a:cubicBezTo>
                    <a:pt x="3109" y="713"/>
                    <a:pt x="2785" y="648"/>
                    <a:pt x="2494" y="551"/>
                  </a:cubicBezTo>
                  <a:cubicBezTo>
                    <a:pt x="1263" y="292"/>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5" name="Google Shape;2925;p68"/>
            <p:cNvSpPr/>
            <p:nvPr/>
          </p:nvSpPr>
          <p:spPr>
            <a:xfrm>
              <a:off x="1674325" y="995875"/>
              <a:ext cx="71275" cy="106075"/>
            </a:xfrm>
            <a:custGeom>
              <a:avLst/>
              <a:gdLst/>
              <a:ahLst/>
              <a:cxnLst/>
              <a:rect l="l" t="t" r="r" b="b"/>
              <a:pathLst>
                <a:path w="2851" h="4243" extrusionOk="0">
                  <a:moveTo>
                    <a:pt x="1" y="0"/>
                  </a:moveTo>
                  <a:cubicBezTo>
                    <a:pt x="1" y="0"/>
                    <a:pt x="681" y="1069"/>
                    <a:pt x="1361" y="2170"/>
                  </a:cubicBezTo>
                  <a:cubicBezTo>
                    <a:pt x="1555" y="2429"/>
                    <a:pt x="1717" y="2688"/>
                    <a:pt x="1879" y="2947"/>
                  </a:cubicBezTo>
                  <a:cubicBezTo>
                    <a:pt x="2041" y="3206"/>
                    <a:pt x="2203" y="3433"/>
                    <a:pt x="2332" y="3627"/>
                  </a:cubicBezTo>
                  <a:cubicBezTo>
                    <a:pt x="2624" y="3984"/>
                    <a:pt x="2851" y="4243"/>
                    <a:pt x="2851" y="4243"/>
                  </a:cubicBezTo>
                  <a:lnTo>
                    <a:pt x="2851" y="4210"/>
                  </a:lnTo>
                  <a:cubicBezTo>
                    <a:pt x="2851" y="4210"/>
                    <a:pt x="2721" y="3919"/>
                    <a:pt x="2494" y="3530"/>
                  </a:cubicBezTo>
                  <a:cubicBezTo>
                    <a:pt x="2365" y="3303"/>
                    <a:pt x="2203" y="3077"/>
                    <a:pt x="2041" y="2818"/>
                  </a:cubicBezTo>
                  <a:cubicBezTo>
                    <a:pt x="1879" y="2591"/>
                    <a:pt x="1685" y="2332"/>
                    <a:pt x="1491" y="2073"/>
                  </a:cubicBezTo>
                  <a:lnTo>
                    <a:pt x="3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6" name="Google Shape;2926;p68"/>
            <p:cNvSpPr/>
            <p:nvPr/>
          </p:nvSpPr>
          <p:spPr>
            <a:xfrm>
              <a:off x="1773900" y="736000"/>
              <a:ext cx="6525" cy="374850"/>
            </a:xfrm>
            <a:custGeom>
              <a:avLst/>
              <a:gdLst/>
              <a:ahLst/>
              <a:cxnLst/>
              <a:rect l="l" t="t" r="r" b="b"/>
              <a:pathLst>
                <a:path w="261" h="14994" extrusionOk="0">
                  <a:moveTo>
                    <a:pt x="228" y="1"/>
                  </a:moveTo>
                  <a:cubicBezTo>
                    <a:pt x="228" y="1"/>
                    <a:pt x="163" y="3725"/>
                    <a:pt x="98" y="7481"/>
                  </a:cubicBezTo>
                  <a:cubicBezTo>
                    <a:pt x="33" y="9359"/>
                    <a:pt x="1" y="11237"/>
                    <a:pt x="33" y="12630"/>
                  </a:cubicBezTo>
                  <a:cubicBezTo>
                    <a:pt x="33" y="14055"/>
                    <a:pt x="66" y="14994"/>
                    <a:pt x="66" y="14994"/>
                  </a:cubicBezTo>
                  <a:lnTo>
                    <a:pt x="98" y="14994"/>
                  </a:lnTo>
                  <a:cubicBezTo>
                    <a:pt x="98" y="14994"/>
                    <a:pt x="163" y="14055"/>
                    <a:pt x="195" y="12630"/>
                  </a:cubicBezTo>
                  <a:cubicBezTo>
                    <a:pt x="228" y="11237"/>
                    <a:pt x="260" y="9359"/>
                    <a:pt x="260" y="7481"/>
                  </a:cubicBezTo>
                  <a:lnTo>
                    <a:pt x="26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7" name="Google Shape;2927;p68"/>
            <p:cNvSpPr/>
            <p:nvPr/>
          </p:nvSpPr>
          <p:spPr>
            <a:xfrm>
              <a:off x="1800625" y="982100"/>
              <a:ext cx="89075" cy="136050"/>
            </a:xfrm>
            <a:custGeom>
              <a:avLst/>
              <a:gdLst/>
              <a:ahLst/>
              <a:cxnLst/>
              <a:rect l="l" t="t" r="r" b="b"/>
              <a:pathLst>
                <a:path w="3563" h="5442" extrusionOk="0">
                  <a:moveTo>
                    <a:pt x="3530" y="1"/>
                  </a:moveTo>
                  <a:cubicBezTo>
                    <a:pt x="3530" y="1"/>
                    <a:pt x="2624" y="1329"/>
                    <a:pt x="1717" y="2689"/>
                  </a:cubicBezTo>
                  <a:cubicBezTo>
                    <a:pt x="1490" y="3013"/>
                    <a:pt x="1264" y="3336"/>
                    <a:pt x="1037" y="3660"/>
                  </a:cubicBezTo>
                  <a:cubicBezTo>
                    <a:pt x="843" y="3984"/>
                    <a:pt x="648" y="4275"/>
                    <a:pt x="486" y="4535"/>
                  </a:cubicBezTo>
                  <a:cubicBezTo>
                    <a:pt x="163" y="5085"/>
                    <a:pt x="1" y="5441"/>
                    <a:pt x="1" y="5441"/>
                  </a:cubicBezTo>
                  <a:cubicBezTo>
                    <a:pt x="1" y="5441"/>
                    <a:pt x="260" y="5117"/>
                    <a:pt x="616" y="4632"/>
                  </a:cubicBezTo>
                  <a:cubicBezTo>
                    <a:pt x="810" y="4373"/>
                    <a:pt x="1005" y="4081"/>
                    <a:pt x="1199" y="3790"/>
                  </a:cubicBezTo>
                  <a:cubicBezTo>
                    <a:pt x="1425" y="3466"/>
                    <a:pt x="1620" y="3110"/>
                    <a:pt x="1846" y="2753"/>
                  </a:cubicBezTo>
                  <a:cubicBezTo>
                    <a:pt x="2688" y="1393"/>
                    <a:pt x="3563" y="1"/>
                    <a:pt x="35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8" name="Google Shape;2928;p68"/>
            <p:cNvSpPr/>
            <p:nvPr/>
          </p:nvSpPr>
          <p:spPr>
            <a:xfrm>
              <a:off x="1814400" y="1076825"/>
              <a:ext cx="120650" cy="52650"/>
            </a:xfrm>
            <a:custGeom>
              <a:avLst/>
              <a:gdLst/>
              <a:ahLst/>
              <a:cxnLst/>
              <a:rect l="l" t="t" r="r" b="b"/>
              <a:pathLst>
                <a:path w="4826" h="2106" extrusionOk="0">
                  <a:moveTo>
                    <a:pt x="4825" y="1"/>
                  </a:moveTo>
                  <a:lnTo>
                    <a:pt x="2396" y="972"/>
                  </a:lnTo>
                  <a:cubicBezTo>
                    <a:pt x="2073" y="1102"/>
                    <a:pt x="1781" y="1231"/>
                    <a:pt x="1490" y="1328"/>
                  </a:cubicBezTo>
                  <a:cubicBezTo>
                    <a:pt x="1198" y="1458"/>
                    <a:pt x="939" y="1587"/>
                    <a:pt x="713" y="1685"/>
                  </a:cubicBezTo>
                  <a:cubicBezTo>
                    <a:pt x="292" y="1911"/>
                    <a:pt x="0" y="2073"/>
                    <a:pt x="0" y="2073"/>
                  </a:cubicBezTo>
                  <a:lnTo>
                    <a:pt x="0" y="2106"/>
                  </a:lnTo>
                  <a:cubicBezTo>
                    <a:pt x="0" y="2106"/>
                    <a:pt x="324" y="2008"/>
                    <a:pt x="777" y="1847"/>
                  </a:cubicBezTo>
                  <a:cubicBezTo>
                    <a:pt x="1004" y="1749"/>
                    <a:pt x="1295" y="1652"/>
                    <a:pt x="1555" y="1523"/>
                  </a:cubicBezTo>
                  <a:cubicBezTo>
                    <a:pt x="1846" y="1393"/>
                    <a:pt x="2137" y="1264"/>
                    <a:pt x="2461" y="1134"/>
                  </a:cubicBezTo>
                  <a:cubicBezTo>
                    <a:pt x="3627" y="584"/>
                    <a:pt x="4825" y="33"/>
                    <a:pt x="4825" y="33"/>
                  </a:cubicBezTo>
                  <a:lnTo>
                    <a:pt x="482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9" name="Google Shape;2929;p68"/>
            <p:cNvSpPr/>
            <p:nvPr/>
          </p:nvSpPr>
          <p:spPr>
            <a:xfrm>
              <a:off x="1817625" y="1135925"/>
              <a:ext cx="345725" cy="12175"/>
            </a:xfrm>
            <a:custGeom>
              <a:avLst/>
              <a:gdLst/>
              <a:ahLst/>
              <a:cxnLst/>
              <a:rect l="l" t="t" r="r" b="b"/>
              <a:pathLst>
                <a:path w="13829" h="487" extrusionOk="0">
                  <a:moveTo>
                    <a:pt x="13828" y="1"/>
                  </a:moveTo>
                  <a:cubicBezTo>
                    <a:pt x="13828" y="1"/>
                    <a:pt x="10395" y="65"/>
                    <a:pt x="6931" y="163"/>
                  </a:cubicBezTo>
                  <a:cubicBezTo>
                    <a:pt x="5182" y="195"/>
                    <a:pt x="3466" y="260"/>
                    <a:pt x="2170" y="325"/>
                  </a:cubicBezTo>
                  <a:cubicBezTo>
                    <a:pt x="875" y="389"/>
                    <a:pt x="1" y="454"/>
                    <a:pt x="1" y="454"/>
                  </a:cubicBezTo>
                  <a:lnTo>
                    <a:pt x="1" y="486"/>
                  </a:lnTo>
                  <a:lnTo>
                    <a:pt x="2170" y="486"/>
                  </a:lnTo>
                  <a:cubicBezTo>
                    <a:pt x="3466" y="454"/>
                    <a:pt x="5182" y="389"/>
                    <a:pt x="6931" y="325"/>
                  </a:cubicBezTo>
                  <a:cubicBezTo>
                    <a:pt x="10396" y="163"/>
                    <a:pt x="13828" y="1"/>
                    <a:pt x="13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0" name="Google Shape;2930;p68"/>
            <p:cNvSpPr/>
            <p:nvPr/>
          </p:nvSpPr>
          <p:spPr>
            <a:xfrm>
              <a:off x="1814400" y="1169925"/>
              <a:ext cx="114175" cy="83425"/>
            </a:xfrm>
            <a:custGeom>
              <a:avLst/>
              <a:gdLst/>
              <a:ahLst/>
              <a:cxnLst/>
              <a:rect l="l" t="t" r="r" b="b"/>
              <a:pathLst>
                <a:path w="4567" h="3337" extrusionOk="0">
                  <a:moveTo>
                    <a:pt x="0" y="1"/>
                  </a:moveTo>
                  <a:cubicBezTo>
                    <a:pt x="0" y="1"/>
                    <a:pt x="259" y="260"/>
                    <a:pt x="680" y="584"/>
                  </a:cubicBezTo>
                  <a:cubicBezTo>
                    <a:pt x="874" y="746"/>
                    <a:pt x="1134" y="940"/>
                    <a:pt x="1393" y="1134"/>
                  </a:cubicBezTo>
                  <a:cubicBezTo>
                    <a:pt x="1652" y="1328"/>
                    <a:pt x="1943" y="1523"/>
                    <a:pt x="2235" y="1717"/>
                  </a:cubicBezTo>
                  <a:cubicBezTo>
                    <a:pt x="3400" y="2527"/>
                    <a:pt x="4566" y="3336"/>
                    <a:pt x="4566" y="3336"/>
                  </a:cubicBezTo>
                  <a:lnTo>
                    <a:pt x="4566" y="3304"/>
                  </a:lnTo>
                  <a:lnTo>
                    <a:pt x="2332" y="1588"/>
                  </a:lnTo>
                  <a:cubicBezTo>
                    <a:pt x="2040" y="1393"/>
                    <a:pt x="1781" y="1167"/>
                    <a:pt x="1522" y="972"/>
                  </a:cubicBezTo>
                  <a:cubicBezTo>
                    <a:pt x="1231" y="778"/>
                    <a:pt x="972" y="584"/>
                    <a:pt x="777" y="454"/>
                  </a:cubicBezTo>
                  <a:cubicBezTo>
                    <a:pt x="324" y="163"/>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1" name="Google Shape;2931;p68"/>
            <p:cNvSpPr/>
            <p:nvPr/>
          </p:nvSpPr>
          <p:spPr>
            <a:xfrm>
              <a:off x="1804675" y="1195025"/>
              <a:ext cx="68025" cy="102025"/>
            </a:xfrm>
            <a:custGeom>
              <a:avLst/>
              <a:gdLst/>
              <a:ahLst/>
              <a:cxnLst/>
              <a:rect l="l" t="t" r="r" b="b"/>
              <a:pathLst>
                <a:path w="2721" h="4081" extrusionOk="0">
                  <a:moveTo>
                    <a:pt x="1" y="1"/>
                  </a:moveTo>
                  <a:cubicBezTo>
                    <a:pt x="1" y="1"/>
                    <a:pt x="130" y="292"/>
                    <a:pt x="357" y="681"/>
                  </a:cubicBezTo>
                  <a:cubicBezTo>
                    <a:pt x="486" y="875"/>
                    <a:pt x="616" y="1102"/>
                    <a:pt x="778" y="1361"/>
                  </a:cubicBezTo>
                  <a:cubicBezTo>
                    <a:pt x="940" y="1587"/>
                    <a:pt x="1134" y="1846"/>
                    <a:pt x="1296" y="2073"/>
                  </a:cubicBezTo>
                  <a:lnTo>
                    <a:pt x="2721" y="4081"/>
                  </a:lnTo>
                  <a:cubicBezTo>
                    <a:pt x="2721" y="4081"/>
                    <a:pt x="2073" y="3045"/>
                    <a:pt x="1425" y="2008"/>
                  </a:cubicBezTo>
                  <a:cubicBezTo>
                    <a:pt x="1263" y="1749"/>
                    <a:pt x="1102" y="1490"/>
                    <a:pt x="972" y="1231"/>
                  </a:cubicBezTo>
                  <a:cubicBezTo>
                    <a:pt x="810" y="1005"/>
                    <a:pt x="648" y="778"/>
                    <a:pt x="486" y="584"/>
                  </a:cubicBezTo>
                  <a:cubicBezTo>
                    <a:pt x="227" y="227"/>
                    <a:pt x="33" y="1"/>
                    <a:pt x="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2" name="Google Shape;2932;p68"/>
            <p:cNvSpPr/>
            <p:nvPr/>
          </p:nvSpPr>
          <p:spPr>
            <a:xfrm>
              <a:off x="1774725" y="1198275"/>
              <a:ext cx="5700" cy="246925"/>
            </a:xfrm>
            <a:custGeom>
              <a:avLst/>
              <a:gdLst/>
              <a:ahLst/>
              <a:cxnLst/>
              <a:rect l="l" t="t" r="r" b="b"/>
              <a:pathLst>
                <a:path w="228" h="9877" extrusionOk="0">
                  <a:moveTo>
                    <a:pt x="33" y="0"/>
                  </a:moveTo>
                  <a:cubicBezTo>
                    <a:pt x="33" y="0"/>
                    <a:pt x="0" y="615"/>
                    <a:pt x="0" y="1522"/>
                  </a:cubicBezTo>
                  <a:cubicBezTo>
                    <a:pt x="0" y="2008"/>
                    <a:pt x="0" y="2526"/>
                    <a:pt x="0" y="3109"/>
                  </a:cubicBezTo>
                  <a:cubicBezTo>
                    <a:pt x="0" y="3692"/>
                    <a:pt x="33" y="4307"/>
                    <a:pt x="65" y="4955"/>
                  </a:cubicBezTo>
                  <a:lnTo>
                    <a:pt x="195" y="9877"/>
                  </a:lnTo>
                  <a:lnTo>
                    <a:pt x="227" y="9877"/>
                  </a:lnTo>
                  <a:lnTo>
                    <a:pt x="227" y="4922"/>
                  </a:lnTo>
                  <a:cubicBezTo>
                    <a:pt x="195" y="4307"/>
                    <a:pt x="195" y="3692"/>
                    <a:pt x="195" y="3109"/>
                  </a:cubicBezTo>
                  <a:cubicBezTo>
                    <a:pt x="195" y="2526"/>
                    <a:pt x="162" y="2008"/>
                    <a:pt x="162" y="1522"/>
                  </a:cubicBezTo>
                  <a:cubicBezTo>
                    <a:pt x="130" y="615"/>
                    <a:pt x="65"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3" name="Google Shape;2933;p68"/>
            <p:cNvSpPr/>
            <p:nvPr/>
          </p:nvSpPr>
          <p:spPr>
            <a:xfrm>
              <a:off x="1668675" y="1191800"/>
              <a:ext cx="83400" cy="95550"/>
            </a:xfrm>
            <a:custGeom>
              <a:avLst/>
              <a:gdLst/>
              <a:ahLst/>
              <a:cxnLst/>
              <a:rect l="l" t="t" r="r" b="b"/>
              <a:pathLst>
                <a:path w="3336" h="3822" extrusionOk="0">
                  <a:moveTo>
                    <a:pt x="3303" y="0"/>
                  </a:moveTo>
                  <a:cubicBezTo>
                    <a:pt x="3303" y="0"/>
                    <a:pt x="3077" y="194"/>
                    <a:pt x="2753" y="551"/>
                  </a:cubicBezTo>
                  <a:cubicBezTo>
                    <a:pt x="2591" y="713"/>
                    <a:pt x="2397" y="907"/>
                    <a:pt x="2202" y="1134"/>
                  </a:cubicBezTo>
                  <a:cubicBezTo>
                    <a:pt x="2008" y="1360"/>
                    <a:pt x="1814" y="1619"/>
                    <a:pt x="1587" y="1846"/>
                  </a:cubicBezTo>
                  <a:cubicBezTo>
                    <a:pt x="810" y="2850"/>
                    <a:pt x="0" y="3821"/>
                    <a:pt x="0" y="3821"/>
                  </a:cubicBezTo>
                  <a:cubicBezTo>
                    <a:pt x="0" y="3821"/>
                    <a:pt x="875" y="2882"/>
                    <a:pt x="1717" y="1975"/>
                  </a:cubicBezTo>
                  <a:cubicBezTo>
                    <a:pt x="1943" y="1716"/>
                    <a:pt x="2137" y="1490"/>
                    <a:pt x="2364" y="1295"/>
                  </a:cubicBezTo>
                  <a:cubicBezTo>
                    <a:pt x="2558" y="1069"/>
                    <a:pt x="2720" y="842"/>
                    <a:pt x="2882" y="648"/>
                  </a:cubicBezTo>
                  <a:cubicBezTo>
                    <a:pt x="3141" y="292"/>
                    <a:pt x="3336" y="0"/>
                    <a:pt x="33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4" name="Google Shape;2934;p68"/>
            <p:cNvSpPr/>
            <p:nvPr/>
          </p:nvSpPr>
          <p:spPr>
            <a:xfrm>
              <a:off x="1635475" y="1179650"/>
              <a:ext cx="98800" cy="45350"/>
            </a:xfrm>
            <a:custGeom>
              <a:avLst/>
              <a:gdLst/>
              <a:ahLst/>
              <a:cxnLst/>
              <a:rect l="l" t="t" r="r" b="b"/>
              <a:pathLst>
                <a:path w="3952" h="1814" extrusionOk="0">
                  <a:moveTo>
                    <a:pt x="3919" y="0"/>
                  </a:moveTo>
                  <a:cubicBezTo>
                    <a:pt x="3919" y="0"/>
                    <a:pt x="3660" y="65"/>
                    <a:pt x="3304" y="195"/>
                  </a:cubicBezTo>
                  <a:cubicBezTo>
                    <a:pt x="3109" y="292"/>
                    <a:pt x="2883" y="357"/>
                    <a:pt x="2656" y="486"/>
                  </a:cubicBezTo>
                  <a:cubicBezTo>
                    <a:pt x="2429" y="583"/>
                    <a:pt x="2170" y="713"/>
                    <a:pt x="1943" y="842"/>
                  </a:cubicBezTo>
                  <a:cubicBezTo>
                    <a:pt x="972" y="1296"/>
                    <a:pt x="1" y="1781"/>
                    <a:pt x="1" y="1781"/>
                  </a:cubicBezTo>
                  <a:lnTo>
                    <a:pt x="33" y="1814"/>
                  </a:lnTo>
                  <a:cubicBezTo>
                    <a:pt x="33" y="1814"/>
                    <a:pt x="1037" y="1393"/>
                    <a:pt x="2008" y="972"/>
                  </a:cubicBezTo>
                  <a:cubicBezTo>
                    <a:pt x="2267" y="875"/>
                    <a:pt x="2494" y="778"/>
                    <a:pt x="2753" y="680"/>
                  </a:cubicBezTo>
                  <a:cubicBezTo>
                    <a:pt x="2980" y="551"/>
                    <a:pt x="3174" y="454"/>
                    <a:pt x="3368" y="357"/>
                  </a:cubicBezTo>
                  <a:cubicBezTo>
                    <a:pt x="3725" y="162"/>
                    <a:pt x="3951" y="0"/>
                    <a:pt x="39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5" name="Google Shape;2935;p68"/>
            <p:cNvSpPr/>
            <p:nvPr/>
          </p:nvSpPr>
          <p:spPr>
            <a:xfrm>
              <a:off x="1426600" y="1137550"/>
              <a:ext cx="301200" cy="14150"/>
            </a:xfrm>
            <a:custGeom>
              <a:avLst/>
              <a:gdLst/>
              <a:ahLst/>
              <a:cxnLst/>
              <a:rect l="l" t="t" r="r" b="b"/>
              <a:pathLst>
                <a:path w="12048" h="566" extrusionOk="0">
                  <a:moveTo>
                    <a:pt x="1" y="0"/>
                  </a:moveTo>
                  <a:lnTo>
                    <a:pt x="1" y="33"/>
                  </a:lnTo>
                  <a:cubicBezTo>
                    <a:pt x="1" y="33"/>
                    <a:pt x="3012" y="195"/>
                    <a:pt x="6024" y="357"/>
                  </a:cubicBezTo>
                  <a:cubicBezTo>
                    <a:pt x="7514" y="454"/>
                    <a:pt x="9036" y="519"/>
                    <a:pt x="10169" y="551"/>
                  </a:cubicBezTo>
                  <a:cubicBezTo>
                    <a:pt x="10547" y="562"/>
                    <a:pt x="10881" y="565"/>
                    <a:pt x="11160" y="565"/>
                  </a:cubicBezTo>
                  <a:cubicBezTo>
                    <a:pt x="11716" y="565"/>
                    <a:pt x="12047" y="551"/>
                    <a:pt x="12047" y="551"/>
                  </a:cubicBezTo>
                  <a:cubicBezTo>
                    <a:pt x="12047" y="551"/>
                    <a:pt x="11302" y="454"/>
                    <a:pt x="10169" y="389"/>
                  </a:cubicBezTo>
                  <a:cubicBezTo>
                    <a:pt x="9036" y="292"/>
                    <a:pt x="7514" y="260"/>
                    <a:pt x="6024" y="195"/>
                  </a:cubicBez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36" name="Google Shape;2936;p68"/>
          <p:cNvGrpSpPr/>
          <p:nvPr/>
        </p:nvGrpSpPr>
        <p:grpSpPr>
          <a:xfrm>
            <a:off x="7600609" y="1164185"/>
            <a:ext cx="188650" cy="182200"/>
            <a:chOff x="1148925" y="2624725"/>
            <a:chExt cx="188650" cy="182200"/>
          </a:xfrm>
        </p:grpSpPr>
        <p:sp>
          <p:nvSpPr>
            <p:cNvPr id="2937" name="Google Shape;2937;p68"/>
            <p:cNvSpPr/>
            <p:nvPr/>
          </p:nvSpPr>
          <p:spPr>
            <a:xfrm>
              <a:off x="1195875" y="2717025"/>
              <a:ext cx="31600" cy="8925"/>
            </a:xfrm>
            <a:custGeom>
              <a:avLst/>
              <a:gdLst/>
              <a:ahLst/>
              <a:cxnLst/>
              <a:rect l="l" t="t" r="r" b="b"/>
              <a:pathLst>
                <a:path w="1264" h="357" extrusionOk="0">
                  <a:moveTo>
                    <a:pt x="1" y="1"/>
                  </a:moveTo>
                  <a:cubicBezTo>
                    <a:pt x="1" y="1"/>
                    <a:pt x="324" y="130"/>
                    <a:pt x="616" y="227"/>
                  </a:cubicBezTo>
                  <a:cubicBezTo>
                    <a:pt x="713" y="260"/>
                    <a:pt x="778" y="292"/>
                    <a:pt x="843" y="324"/>
                  </a:cubicBezTo>
                  <a:cubicBezTo>
                    <a:pt x="907" y="324"/>
                    <a:pt x="1004" y="324"/>
                    <a:pt x="1069" y="357"/>
                  </a:cubicBezTo>
                  <a:cubicBezTo>
                    <a:pt x="1166" y="357"/>
                    <a:pt x="1264" y="324"/>
                    <a:pt x="1264" y="324"/>
                  </a:cubicBezTo>
                  <a:lnTo>
                    <a:pt x="1264" y="292"/>
                  </a:lnTo>
                  <a:cubicBezTo>
                    <a:pt x="1264" y="292"/>
                    <a:pt x="1199" y="260"/>
                    <a:pt x="1102" y="195"/>
                  </a:cubicBezTo>
                  <a:cubicBezTo>
                    <a:pt x="1037" y="162"/>
                    <a:pt x="972" y="130"/>
                    <a:pt x="907" y="98"/>
                  </a:cubicBezTo>
                  <a:cubicBezTo>
                    <a:pt x="810" y="98"/>
                    <a:pt x="745" y="98"/>
                    <a:pt x="648" y="65"/>
                  </a:cubicBezTo>
                  <a:cubicBezTo>
                    <a:pt x="357" y="33"/>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8" name="Google Shape;2938;p68"/>
            <p:cNvSpPr/>
            <p:nvPr/>
          </p:nvSpPr>
          <p:spPr>
            <a:xfrm>
              <a:off x="1212075" y="2691125"/>
              <a:ext cx="18650" cy="27550"/>
            </a:xfrm>
            <a:custGeom>
              <a:avLst/>
              <a:gdLst/>
              <a:ahLst/>
              <a:cxnLst/>
              <a:rect l="l" t="t" r="r" b="b"/>
              <a:pathLst>
                <a:path w="746" h="1102" extrusionOk="0">
                  <a:moveTo>
                    <a:pt x="33" y="0"/>
                  </a:moveTo>
                  <a:lnTo>
                    <a:pt x="0" y="33"/>
                  </a:lnTo>
                  <a:cubicBezTo>
                    <a:pt x="0" y="33"/>
                    <a:pt x="162" y="324"/>
                    <a:pt x="324" y="616"/>
                  </a:cubicBezTo>
                  <a:cubicBezTo>
                    <a:pt x="356" y="680"/>
                    <a:pt x="389" y="745"/>
                    <a:pt x="421" y="810"/>
                  </a:cubicBezTo>
                  <a:cubicBezTo>
                    <a:pt x="454" y="875"/>
                    <a:pt x="518" y="939"/>
                    <a:pt x="551" y="972"/>
                  </a:cubicBezTo>
                  <a:cubicBezTo>
                    <a:pt x="648" y="1069"/>
                    <a:pt x="745" y="1101"/>
                    <a:pt x="745" y="1101"/>
                  </a:cubicBezTo>
                  <a:cubicBezTo>
                    <a:pt x="745" y="1101"/>
                    <a:pt x="745" y="1004"/>
                    <a:pt x="680" y="875"/>
                  </a:cubicBezTo>
                  <a:cubicBezTo>
                    <a:pt x="680" y="842"/>
                    <a:pt x="648" y="745"/>
                    <a:pt x="616" y="713"/>
                  </a:cubicBezTo>
                  <a:cubicBezTo>
                    <a:pt x="551" y="648"/>
                    <a:pt x="486" y="583"/>
                    <a:pt x="454" y="518"/>
                  </a:cubicBezTo>
                  <a:cubicBezTo>
                    <a:pt x="259" y="259"/>
                    <a:pt x="33"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9" name="Google Shape;2939;p68"/>
            <p:cNvSpPr/>
            <p:nvPr/>
          </p:nvSpPr>
          <p:spPr>
            <a:xfrm>
              <a:off x="1236350" y="2624725"/>
              <a:ext cx="4900" cy="96375"/>
            </a:xfrm>
            <a:custGeom>
              <a:avLst/>
              <a:gdLst/>
              <a:ahLst/>
              <a:cxnLst/>
              <a:rect l="l" t="t" r="r" b="b"/>
              <a:pathLst>
                <a:path w="196" h="3855" extrusionOk="0">
                  <a:moveTo>
                    <a:pt x="98" y="1"/>
                  </a:moveTo>
                  <a:cubicBezTo>
                    <a:pt x="98" y="1"/>
                    <a:pt x="66" y="972"/>
                    <a:pt x="33" y="1912"/>
                  </a:cubicBezTo>
                  <a:cubicBezTo>
                    <a:pt x="1" y="2171"/>
                    <a:pt x="1" y="2397"/>
                    <a:pt x="1" y="2624"/>
                  </a:cubicBezTo>
                  <a:cubicBezTo>
                    <a:pt x="1" y="2851"/>
                    <a:pt x="1" y="3077"/>
                    <a:pt x="1" y="3239"/>
                  </a:cubicBezTo>
                  <a:cubicBezTo>
                    <a:pt x="33" y="3595"/>
                    <a:pt x="66" y="3854"/>
                    <a:pt x="66" y="3854"/>
                  </a:cubicBezTo>
                  <a:lnTo>
                    <a:pt x="98" y="3854"/>
                  </a:lnTo>
                  <a:cubicBezTo>
                    <a:pt x="98" y="3854"/>
                    <a:pt x="130" y="3595"/>
                    <a:pt x="163" y="3239"/>
                  </a:cubicBezTo>
                  <a:cubicBezTo>
                    <a:pt x="195" y="3077"/>
                    <a:pt x="195" y="2851"/>
                    <a:pt x="195" y="2624"/>
                  </a:cubicBezTo>
                  <a:cubicBezTo>
                    <a:pt x="195" y="2397"/>
                    <a:pt x="195" y="2171"/>
                    <a:pt x="195" y="1912"/>
                  </a:cubicBezTo>
                  <a:cubicBezTo>
                    <a:pt x="163" y="972"/>
                    <a:pt x="130" y="1"/>
                    <a:pt x="1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0" name="Google Shape;2940;p68"/>
            <p:cNvSpPr/>
            <p:nvPr/>
          </p:nvSpPr>
          <p:spPr>
            <a:xfrm>
              <a:off x="1244450" y="2687875"/>
              <a:ext cx="23500" cy="34850"/>
            </a:xfrm>
            <a:custGeom>
              <a:avLst/>
              <a:gdLst/>
              <a:ahLst/>
              <a:cxnLst/>
              <a:rect l="l" t="t" r="r" b="b"/>
              <a:pathLst>
                <a:path w="940" h="1394" extrusionOk="0">
                  <a:moveTo>
                    <a:pt x="907" y="1"/>
                  </a:moveTo>
                  <a:cubicBezTo>
                    <a:pt x="907" y="1"/>
                    <a:pt x="648" y="325"/>
                    <a:pt x="389" y="648"/>
                  </a:cubicBezTo>
                  <a:cubicBezTo>
                    <a:pt x="324" y="746"/>
                    <a:pt x="260" y="810"/>
                    <a:pt x="195" y="908"/>
                  </a:cubicBezTo>
                  <a:cubicBezTo>
                    <a:pt x="162" y="972"/>
                    <a:pt x="130" y="1069"/>
                    <a:pt x="98" y="1134"/>
                  </a:cubicBezTo>
                  <a:cubicBezTo>
                    <a:pt x="33" y="1296"/>
                    <a:pt x="1" y="1393"/>
                    <a:pt x="1" y="1393"/>
                  </a:cubicBezTo>
                  <a:lnTo>
                    <a:pt x="33" y="1393"/>
                  </a:lnTo>
                  <a:cubicBezTo>
                    <a:pt x="33" y="1393"/>
                    <a:pt x="98" y="1328"/>
                    <a:pt x="227" y="1231"/>
                  </a:cubicBezTo>
                  <a:cubicBezTo>
                    <a:pt x="260" y="1167"/>
                    <a:pt x="324" y="1102"/>
                    <a:pt x="389" y="1005"/>
                  </a:cubicBezTo>
                  <a:cubicBezTo>
                    <a:pt x="422" y="940"/>
                    <a:pt x="486" y="843"/>
                    <a:pt x="519" y="746"/>
                  </a:cubicBezTo>
                  <a:cubicBezTo>
                    <a:pt x="745" y="389"/>
                    <a:pt x="940" y="1"/>
                    <a:pt x="9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1" name="Google Shape;2941;p68"/>
            <p:cNvSpPr/>
            <p:nvPr/>
          </p:nvSpPr>
          <p:spPr>
            <a:xfrm>
              <a:off x="1247700" y="2712175"/>
              <a:ext cx="31600" cy="13775"/>
            </a:xfrm>
            <a:custGeom>
              <a:avLst/>
              <a:gdLst/>
              <a:ahLst/>
              <a:cxnLst/>
              <a:rect l="l" t="t" r="r" b="b"/>
              <a:pathLst>
                <a:path w="1264" h="551" extrusionOk="0">
                  <a:moveTo>
                    <a:pt x="1263" y="0"/>
                  </a:moveTo>
                  <a:cubicBezTo>
                    <a:pt x="1263" y="0"/>
                    <a:pt x="939" y="97"/>
                    <a:pt x="615" y="195"/>
                  </a:cubicBezTo>
                  <a:cubicBezTo>
                    <a:pt x="518" y="227"/>
                    <a:pt x="453" y="259"/>
                    <a:pt x="356" y="259"/>
                  </a:cubicBezTo>
                  <a:cubicBezTo>
                    <a:pt x="292" y="292"/>
                    <a:pt x="227" y="356"/>
                    <a:pt x="194" y="389"/>
                  </a:cubicBezTo>
                  <a:cubicBezTo>
                    <a:pt x="65" y="454"/>
                    <a:pt x="0" y="518"/>
                    <a:pt x="0" y="518"/>
                  </a:cubicBezTo>
                  <a:lnTo>
                    <a:pt x="32" y="551"/>
                  </a:lnTo>
                  <a:cubicBezTo>
                    <a:pt x="32" y="551"/>
                    <a:pt x="130" y="551"/>
                    <a:pt x="259" y="518"/>
                  </a:cubicBezTo>
                  <a:cubicBezTo>
                    <a:pt x="292" y="518"/>
                    <a:pt x="389" y="486"/>
                    <a:pt x="453" y="454"/>
                  </a:cubicBezTo>
                  <a:cubicBezTo>
                    <a:pt x="518" y="421"/>
                    <a:pt x="583" y="389"/>
                    <a:pt x="680" y="356"/>
                  </a:cubicBezTo>
                  <a:cubicBezTo>
                    <a:pt x="972" y="195"/>
                    <a:pt x="1263" y="33"/>
                    <a:pt x="1263" y="33"/>
                  </a:cubicBezTo>
                  <a:lnTo>
                    <a:pt x="126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2" name="Google Shape;2942;p68"/>
            <p:cNvSpPr/>
            <p:nvPr/>
          </p:nvSpPr>
          <p:spPr>
            <a:xfrm>
              <a:off x="1249300" y="2726750"/>
              <a:ext cx="88275" cy="5675"/>
            </a:xfrm>
            <a:custGeom>
              <a:avLst/>
              <a:gdLst/>
              <a:ahLst/>
              <a:cxnLst/>
              <a:rect l="l" t="t" r="r" b="b"/>
              <a:pathLst>
                <a:path w="3531" h="227" extrusionOk="0">
                  <a:moveTo>
                    <a:pt x="1102" y="0"/>
                  </a:moveTo>
                  <a:cubicBezTo>
                    <a:pt x="908" y="0"/>
                    <a:pt x="713" y="33"/>
                    <a:pt x="551" y="33"/>
                  </a:cubicBezTo>
                  <a:cubicBezTo>
                    <a:pt x="228" y="97"/>
                    <a:pt x="1" y="130"/>
                    <a:pt x="1" y="130"/>
                  </a:cubicBezTo>
                  <a:lnTo>
                    <a:pt x="1" y="162"/>
                  </a:lnTo>
                  <a:cubicBezTo>
                    <a:pt x="1" y="162"/>
                    <a:pt x="228" y="194"/>
                    <a:pt x="551" y="194"/>
                  </a:cubicBezTo>
                  <a:cubicBezTo>
                    <a:pt x="713" y="227"/>
                    <a:pt x="908" y="227"/>
                    <a:pt x="1102" y="227"/>
                  </a:cubicBezTo>
                  <a:cubicBezTo>
                    <a:pt x="1329" y="194"/>
                    <a:pt x="1555" y="194"/>
                    <a:pt x="1782" y="162"/>
                  </a:cubicBezTo>
                  <a:cubicBezTo>
                    <a:pt x="2656" y="97"/>
                    <a:pt x="3531" y="33"/>
                    <a:pt x="3531" y="33"/>
                  </a:cubicBezTo>
                  <a:lnTo>
                    <a:pt x="353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3" name="Google Shape;2943;p68"/>
            <p:cNvSpPr/>
            <p:nvPr/>
          </p:nvSpPr>
          <p:spPr>
            <a:xfrm>
              <a:off x="1248500" y="2735650"/>
              <a:ext cx="29175" cy="21875"/>
            </a:xfrm>
            <a:custGeom>
              <a:avLst/>
              <a:gdLst/>
              <a:ahLst/>
              <a:cxnLst/>
              <a:rect l="l" t="t" r="r" b="b"/>
              <a:pathLst>
                <a:path w="1167" h="875" extrusionOk="0">
                  <a:moveTo>
                    <a:pt x="0" y="0"/>
                  </a:moveTo>
                  <a:lnTo>
                    <a:pt x="0" y="33"/>
                  </a:lnTo>
                  <a:cubicBezTo>
                    <a:pt x="0" y="33"/>
                    <a:pt x="33" y="98"/>
                    <a:pt x="130" y="227"/>
                  </a:cubicBezTo>
                  <a:cubicBezTo>
                    <a:pt x="162" y="259"/>
                    <a:pt x="227" y="324"/>
                    <a:pt x="292" y="357"/>
                  </a:cubicBezTo>
                  <a:cubicBezTo>
                    <a:pt x="357" y="421"/>
                    <a:pt x="454" y="454"/>
                    <a:pt x="519" y="518"/>
                  </a:cubicBezTo>
                  <a:cubicBezTo>
                    <a:pt x="842" y="713"/>
                    <a:pt x="1134" y="875"/>
                    <a:pt x="1134" y="875"/>
                  </a:cubicBezTo>
                  <a:lnTo>
                    <a:pt x="1166" y="875"/>
                  </a:lnTo>
                  <a:cubicBezTo>
                    <a:pt x="1166" y="875"/>
                    <a:pt x="907" y="616"/>
                    <a:pt x="616" y="389"/>
                  </a:cubicBezTo>
                  <a:cubicBezTo>
                    <a:pt x="551" y="324"/>
                    <a:pt x="486" y="259"/>
                    <a:pt x="421" y="195"/>
                  </a:cubicBezTo>
                  <a:cubicBezTo>
                    <a:pt x="357" y="162"/>
                    <a:pt x="292" y="130"/>
                    <a:pt x="227" y="98"/>
                  </a:cubicBezTo>
                  <a:cubicBezTo>
                    <a:pt x="98" y="33"/>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4" name="Google Shape;2944;p68"/>
            <p:cNvSpPr/>
            <p:nvPr/>
          </p:nvSpPr>
          <p:spPr>
            <a:xfrm>
              <a:off x="1245250" y="2742125"/>
              <a:ext cx="17850" cy="26750"/>
            </a:xfrm>
            <a:custGeom>
              <a:avLst/>
              <a:gdLst/>
              <a:ahLst/>
              <a:cxnLst/>
              <a:rect l="l" t="t" r="r" b="b"/>
              <a:pathLst>
                <a:path w="714" h="1070" extrusionOk="0">
                  <a:moveTo>
                    <a:pt x="33" y="0"/>
                  </a:moveTo>
                  <a:lnTo>
                    <a:pt x="1" y="33"/>
                  </a:lnTo>
                  <a:cubicBezTo>
                    <a:pt x="1" y="33"/>
                    <a:pt x="33" y="98"/>
                    <a:pt x="66" y="227"/>
                  </a:cubicBezTo>
                  <a:cubicBezTo>
                    <a:pt x="98" y="292"/>
                    <a:pt x="98" y="357"/>
                    <a:pt x="163" y="421"/>
                  </a:cubicBezTo>
                  <a:cubicBezTo>
                    <a:pt x="195" y="454"/>
                    <a:pt x="260" y="519"/>
                    <a:pt x="292" y="583"/>
                  </a:cubicBezTo>
                  <a:cubicBezTo>
                    <a:pt x="487" y="842"/>
                    <a:pt x="713" y="1069"/>
                    <a:pt x="713" y="1069"/>
                  </a:cubicBezTo>
                  <a:cubicBezTo>
                    <a:pt x="713" y="1069"/>
                    <a:pt x="584" y="778"/>
                    <a:pt x="422" y="486"/>
                  </a:cubicBezTo>
                  <a:cubicBezTo>
                    <a:pt x="390" y="421"/>
                    <a:pt x="357" y="357"/>
                    <a:pt x="325" y="292"/>
                  </a:cubicBezTo>
                  <a:cubicBezTo>
                    <a:pt x="292" y="227"/>
                    <a:pt x="228" y="195"/>
                    <a:pt x="195" y="130"/>
                  </a:cubicBezTo>
                  <a:cubicBezTo>
                    <a:pt x="98" y="65"/>
                    <a:pt x="33"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5" name="Google Shape;2945;p68"/>
            <p:cNvSpPr/>
            <p:nvPr/>
          </p:nvSpPr>
          <p:spPr>
            <a:xfrm>
              <a:off x="1236350" y="2742925"/>
              <a:ext cx="4900" cy="64000"/>
            </a:xfrm>
            <a:custGeom>
              <a:avLst/>
              <a:gdLst/>
              <a:ahLst/>
              <a:cxnLst/>
              <a:rect l="l" t="t" r="r" b="b"/>
              <a:pathLst>
                <a:path w="196" h="2560" extrusionOk="0">
                  <a:moveTo>
                    <a:pt x="66" y="1"/>
                  </a:moveTo>
                  <a:cubicBezTo>
                    <a:pt x="66" y="1"/>
                    <a:pt x="33" y="163"/>
                    <a:pt x="1" y="422"/>
                  </a:cubicBezTo>
                  <a:cubicBezTo>
                    <a:pt x="1" y="519"/>
                    <a:pt x="1" y="681"/>
                    <a:pt x="1" y="810"/>
                  </a:cubicBezTo>
                  <a:cubicBezTo>
                    <a:pt x="1" y="972"/>
                    <a:pt x="1" y="1134"/>
                    <a:pt x="33" y="1296"/>
                  </a:cubicBezTo>
                  <a:cubicBezTo>
                    <a:pt x="66" y="1911"/>
                    <a:pt x="98" y="2559"/>
                    <a:pt x="98" y="2559"/>
                  </a:cubicBezTo>
                  <a:lnTo>
                    <a:pt x="130" y="2559"/>
                  </a:lnTo>
                  <a:cubicBezTo>
                    <a:pt x="130" y="2559"/>
                    <a:pt x="163" y="1911"/>
                    <a:pt x="195" y="1296"/>
                  </a:cubicBezTo>
                  <a:cubicBezTo>
                    <a:pt x="195" y="1134"/>
                    <a:pt x="195" y="972"/>
                    <a:pt x="195" y="810"/>
                  </a:cubicBezTo>
                  <a:cubicBezTo>
                    <a:pt x="195" y="681"/>
                    <a:pt x="195" y="519"/>
                    <a:pt x="163" y="422"/>
                  </a:cubicBezTo>
                  <a:cubicBezTo>
                    <a:pt x="130" y="163"/>
                    <a:pt x="98" y="1"/>
                    <a:pt x="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6" name="Google Shape;2946;p68"/>
            <p:cNvSpPr/>
            <p:nvPr/>
          </p:nvSpPr>
          <p:spPr>
            <a:xfrm>
              <a:off x="1210450" y="2741325"/>
              <a:ext cx="21875" cy="25100"/>
            </a:xfrm>
            <a:custGeom>
              <a:avLst/>
              <a:gdLst/>
              <a:ahLst/>
              <a:cxnLst/>
              <a:rect l="l" t="t" r="r" b="b"/>
              <a:pathLst>
                <a:path w="875" h="1004" extrusionOk="0">
                  <a:moveTo>
                    <a:pt x="875" y="0"/>
                  </a:moveTo>
                  <a:cubicBezTo>
                    <a:pt x="875" y="0"/>
                    <a:pt x="778" y="32"/>
                    <a:pt x="681" y="130"/>
                  </a:cubicBezTo>
                  <a:cubicBezTo>
                    <a:pt x="616" y="162"/>
                    <a:pt x="583" y="194"/>
                    <a:pt x="519" y="259"/>
                  </a:cubicBezTo>
                  <a:cubicBezTo>
                    <a:pt x="486" y="324"/>
                    <a:pt x="421" y="389"/>
                    <a:pt x="389" y="453"/>
                  </a:cubicBezTo>
                  <a:cubicBezTo>
                    <a:pt x="195" y="712"/>
                    <a:pt x="0" y="972"/>
                    <a:pt x="0" y="972"/>
                  </a:cubicBezTo>
                  <a:lnTo>
                    <a:pt x="33" y="1004"/>
                  </a:lnTo>
                  <a:cubicBezTo>
                    <a:pt x="33" y="1004"/>
                    <a:pt x="260" y="777"/>
                    <a:pt x="519" y="551"/>
                  </a:cubicBezTo>
                  <a:cubicBezTo>
                    <a:pt x="551" y="486"/>
                    <a:pt x="616" y="453"/>
                    <a:pt x="681" y="389"/>
                  </a:cubicBezTo>
                  <a:cubicBezTo>
                    <a:pt x="713" y="324"/>
                    <a:pt x="778" y="259"/>
                    <a:pt x="810" y="227"/>
                  </a:cubicBezTo>
                  <a:cubicBezTo>
                    <a:pt x="842" y="97"/>
                    <a:pt x="875" y="32"/>
                    <a:pt x="875" y="32"/>
                  </a:cubicBezTo>
                  <a:lnTo>
                    <a:pt x="87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7" name="Google Shape;2947;p68"/>
            <p:cNvSpPr/>
            <p:nvPr/>
          </p:nvSpPr>
          <p:spPr>
            <a:xfrm>
              <a:off x="1202350" y="2738075"/>
              <a:ext cx="25125" cy="12175"/>
            </a:xfrm>
            <a:custGeom>
              <a:avLst/>
              <a:gdLst/>
              <a:ahLst/>
              <a:cxnLst/>
              <a:rect l="l" t="t" r="r" b="b"/>
              <a:pathLst>
                <a:path w="1005" h="487" extrusionOk="0">
                  <a:moveTo>
                    <a:pt x="1005" y="1"/>
                  </a:moveTo>
                  <a:cubicBezTo>
                    <a:pt x="1005" y="1"/>
                    <a:pt x="940" y="1"/>
                    <a:pt x="810" y="33"/>
                  </a:cubicBezTo>
                  <a:cubicBezTo>
                    <a:pt x="778" y="33"/>
                    <a:pt x="713" y="33"/>
                    <a:pt x="648" y="65"/>
                  </a:cubicBezTo>
                  <a:cubicBezTo>
                    <a:pt x="584" y="98"/>
                    <a:pt x="519" y="130"/>
                    <a:pt x="486" y="162"/>
                  </a:cubicBezTo>
                  <a:cubicBezTo>
                    <a:pt x="227" y="324"/>
                    <a:pt x="1" y="486"/>
                    <a:pt x="1" y="486"/>
                  </a:cubicBezTo>
                  <a:cubicBezTo>
                    <a:pt x="1" y="486"/>
                    <a:pt x="292" y="421"/>
                    <a:pt x="551" y="324"/>
                  </a:cubicBezTo>
                  <a:cubicBezTo>
                    <a:pt x="616" y="292"/>
                    <a:pt x="681" y="292"/>
                    <a:pt x="745" y="260"/>
                  </a:cubicBezTo>
                  <a:cubicBezTo>
                    <a:pt x="810" y="227"/>
                    <a:pt x="843" y="195"/>
                    <a:pt x="875" y="162"/>
                  </a:cubicBezTo>
                  <a:cubicBezTo>
                    <a:pt x="972" y="98"/>
                    <a:pt x="1005" y="33"/>
                    <a:pt x="1005" y="33"/>
                  </a:cubicBezTo>
                  <a:lnTo>
                    <a:pt x="100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8" name="Google Shape;2948;p68"/>
            <p:cNvSpPr/>
            <p:nvPr/>
          </p:nvSpPr>
          <p:spPr>
            <a:xfrm>
              <a:off x="1148925" y="2727550"/>
              <a:ext cx="76925" cy="5700"/>
            </a:xfrm>
            <a:custGeom>
              <a:avLst/>
              <a:gdLst/>
              <a:ahLst/>
              <a:cxnLst/>
              <a:rect l="l" t="t" r="r" b="b"/>
              <a:pathLst>
                <a:path w="3077" h="228" extrusionOk="0">
                  <a:moveTo>
                    <a:pt x="0" y="1"/>
                  </a:moveTo>
                  <a:lnTo>
                    <a:pt x="0" y="33"/>
                  </a:lnTo>
                  <a:cubicBezTo>
                    <a:pt x="0" y="33"/>
                    <a:pt x="778" y="98"/>
                    <a:pt x="1522" y="162"/>
                  </a:cubicBezTo>
                  <a:cubicBezTo>
                    <a:pt x="1717" y="195"/>
                    <a:pt x="1911" y="195"/>
                    <a:pt x="2105" y="227"/>
                  </a:cubicBezTo>
                  <a:cubicBezTo>
                    <a:pt x="2267" y="227"/>
                    <a:pt x="2461" y="227"/>
                    <a:pt x="2591" y="195"/>
                  </a:cubicBezTo>
                  <a:cubicBezTo>
                    <a:pt x="2882" y="195"/>
                    <a:pt x="3077" y="162"/>
                    <a:pt x="3077" y="162"/>
                  </a:cubicBezTo>
                  <a:lnTo>
                    <a:pt x="3077" y="130"/>
                  </a:lnTo>
                  <a:cubicBezTo>
                    <a:pt x="3077" y="130"/>
                    <a:pt x="2882" y="98"/>
                    <a:pt x="2591" y="33"/>
                  </a:cubicBezTo>
                  <a:cubicBezTo>
                    <a:pt x="2461" y="33"/>
                    <a:pt x="2300" y="1"/>
                    <a:pt x="21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Shape 2952"/>
        <p:cNvGrpSpPr/>
        <p:nvPr/>
      </p:nvGrpSpPr>
      <p:grpSpPr>
        <a:xfrm>
          <a:off x="0" y="0"/>
          <a:ext cx="0" cy="0"/>
          <a:chOff x="0" y="0"/>
          <a:chExt cx="0" cy="0"/>
        </a:xfrm>
      </p:grpSpPr>
      <p:sp>
        <p:nvSpPr>
          <p:cNvPr id="2953" name="Google Shape;2953;p69"/>
          <p:cNvSpPr txBox="1">
            <a:spLocks noGrp="1"/>
          </p:cNvSpPr>
          <p:nvPr>
            <p:ph type="title"/>
          </p:nvPr>
        </p:nvSpPr>
        <p:spPr>
          <a:xfrm>
            <a:off x="5008600" y="1420475"/>
            <a:ext cx="3429000" cy="9696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WEITERE INFORMATIONEN</a:t>
            </a:r>
            <a:endParaRPr/>
          </a:p>
        </p:txBody>
      </p:sp>
      <p:sp>
        <p:nvSpPr>
          <p:cNvPr id="2954" name="Google Shape;2954;p69"/>
          <p:cNvSpPr txBox="1">
            <a:spLocks noGrp="1"/>
          </p:cNvSpPr>
          <p:nvPr>
            <p:ph type="subTitle" idx="1"/>
          </p:nvPr>
        </p:nvSpPr>
        <p:spPr>
          <a:xfrm>
            <a:off x="5008475" y="2583075"/>
            <a:ext cx="3429000" cy="8922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Du kannst das Bild auf dem Bildschirm durch dein eigenes Werk ersetzen. Rechtsklick einfach darauf und wähle "Bild ersetzen"</a:t>
            </a:r>
            <a:endParaRPr/>
          </a:p>
        </p:txBody>
      </p:sp>
      <p:grpSp>
        <p:nvGrpSpPr>
          <p:cNvPr id="2955" name="Google Shape;2955;p69"/>
          <p:cNvGrpSpPr/>
          <p:nvPr/>
        </p:nvGrpSpPr>
        <p:grpSpPr>
          <a:xfrm>
            <a:off x="927823" y="1158962"/>
            <a:ext cx="3150344" cy="2595515"/>
            <a:chOff x="775450" y="1336109"/>
            <a:chExt cx="3007776" cy="2478055"/>
          </a:xfrm>
        </p:grpSpPr>
        <p:sp>
          <p:nvSpPr>
            <p:cNvPr id="2956" name="Google Shape;2956;p69"/>
            <p:cNvSpPr/>
            <p:nvPr/>
          </p:nvSpPr>
          <p:spPr>
            <a:xfrm>
              <a:off x="1919723" y="3294640"/>
              <a:ext cx="719820" cy="409668"/>
            </a:xfrm>
            <a:custGeom>
              <a:avLst/>
              <a:gdLst/>
              <a:ahLst/>
              <a:cxnLst/>
              <a:rect l="l" t="t" r="r" b="b"/>
              <a:pathLst>
                <a:path w="29834" h="17416" extrusionOk="0">
                  <a:moveTo>
                    <a:pt x="2511" y="0"/>
                  </a:moveTo>
                  <a:lnTo>
                    <a:pt x="0" y="17416"/>
                  </a:lnTo>
                  <a:lnTo>
                    <a:pt x="29833" y="17416"/>
                  </a:lnTo>
                  <a:lnTo>
                    <a:pt x="27003" y="0"/>
                  </a:lnTo>
                  <a:close/>
                </a:path>
              </a:pathLst>
            </a:cu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7" name="Google Shape;2957;p69"/>
            <p:cNvSpPr/>
            <p:nvPr/>
          </p:nvSpPr>
          <p:spPr>
            <a:xfrm>
              <a:off x="1669674" y="3755072"/>
              <a:ext cx="1219307" cy="59092"/>
            </a:xfrm>
            <a:custGeom>
              <a:avLst/>
              <a:gdLst/>
              <a:ahLst/>
              <a:cxnLst/>
              <a:rect l="l" t="t" r="r" b="b"/>
              <a:pathLst>
                <a:path w="50536" h="1256" extrusionOk="0">
                  <a:moveTo>
                    <a:pt x="1" y="1"/>
                  </a:moveTo>
                  <a:lnTo>
                    <a:pt x="1" y="1256"/>
                  </a:lnTo>
                  <a:lnTo>
                    <a:pt x="50536" y="1256"/>
                  </a:lnTo>
                  <a:lnTo>
                    <a:pt x="50536" y="1"/>
                  </a:lnTo>
                  <a:close/>
                </a:path>
              </a:pathLst>
            </a:cu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8" name="Google Shape;2958;p69"/>
            <p:cNvSpPr/>
            <p:nvPr/>
          </p:nvSpPr>
          <p:spPr>
            <a:xfrm>
              <a:off x="1669682" y="3696004"/>
              <a:ext cx="1219307" cy="59089"/>
            </a:xfrm>
            <a:custGeom>
              <a:avLst/>
              <a:gdLst/>
              <a:ahLst/>
              <a:cxnLst/>
              <a:rect l="l" t="t" r="r" b="b"/>
              <a:pathLst>
                <a:path w="50536" h="2512" extrusionOk="0">
                  <a:moveTo>
                    <a:pt x="10363" y="1"/>
                  </a:moveTo>
                  <a:lnTo>
                    <a:pt x="1" y="2512"/>
                  </a:lnTo>
                  <a:lnTo>
                    <a:pt x="50536" y="2512"/>
                  </a:lnTo>
                  <a:lnTo>
                    <a:pt x="40196" y="1"/>
                  </a:lnTo>
                  <a:close/>
                </a:path>
              </a:pathLst>
            </a:custGeom>
            <a:solidFill>
              <a:schemeClr val="lt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9" name="Google Shape;2959;p69"/>
            <p:cNvSpPr/>
            <p:nvPr/>
          </p:nvSpPr>
          <p:spPr>
            <a:xfrm>
              <a:off x="775450" y="3075351"/>
              <a:ext cx="3007776" cy="262582"/>
            </a:xfrm>
            <a:custGeom>
              <a:avLst/>
              <a:gdLst/>
              <a:ahLst/>
              <a:cxnLst/>
              <a:rect l="l" t="t" r="r" b="b"/>
              <a:pathLst>
                <a:path w="116524" h="11163" extrusionOk="0">
                  <a:moveTo>
                    <a:pt x="0" y="1"/>
                  </a:moveTo>
                  <a:lnTo>
                    <a:pt x="0" y="6369"/>
                  </a:lnTo>
                  <a:cubicBezTo>
                    <a:pt x="0" y="9017"/>
                    <a:pt x="2169" y="11162"/>
                    <a:pt x="4816" y="11162"/>
                  </a:cubicBezTo>
                  <a:lnTo>
                    <a:pt x="111707" y="11162"/>
                  </a:lnTo>
                  <a:cubicBezTo>
                    <a:pt x="114355" y="11162"/>
                    <a:pt x="116523" y="9017"/>
                    <a:pt x="116523" y="6369"/>
                  </a:cubicBezTo>
                  <a:lnTo>
                    <a:pt x="116523" y="1"/>
                  </a:lnTo>
                  <a:close/>
                </a:path>
              </a:pathLst>
            </a:cu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0" name="Google Shape;2960;p69"/>
            <p:cNvSpPr/>
            <p:nvPr/>
          </p:nvSpPr>
          <p:spPr>
            <a:xfrm>
              <a:off x="775450" y="1336109"/>
              <a:ext cx="3007776" cy="1747446"/>
            </a:xfrm>
            <a:custGeom>
              <a:avLst/>
              <a:gdLst/>
              <a:ahLst/>
              <a:cxnLst/>
              <a:rect l="l" t="t" r="r" b="b"/>
              <a:pathLst>
                <a:path w="116524" h="65258" extrusionOk="0">
                  <a:moveTo>
                    <a:pt x="112209" y="3766"/>
                  </a:moveTo>
                  <a:lnTo>
                    <a:pt x="112209" y="61218"/>
                  </a:lnTo>
                  <a:lnTo>
                    <a:pt x="4314" y="61218"/>
                  </a:lnTo>
                  <a:lnTo>
                    <a:pt x="4314" y="3766"/>
                  </a:lnTo>
                  <a:close/>
                  <a:moveTo>
                    <a:pt x="4839" y="0"/>
                  </a:moveTo>
                  <a:cubicBezTo>
                    <a:pt x="2169" y="0"/>
                    <a:pt x="0" y="2169"/>
                    <a:pt x="0" y="4839"/>
                  </a:cubicBezTo>
                  <a:lnTo>
                    <a:pt x="0" y="65258"/>
                  </a:lnTo>
                  <a:lnTo>
                    <a:pt x="116523" y="65258"/>
                  </a:lnTo>
                  <a:lnTo>
                    <a:pt x="116523" y="4839"/>
                  </a:lnTo>
                  <a:cubicBezTo>
                    <a:pt x="116523" y="2169"/>
                    <a:pt x="114355" y="0"/>
                    <a:pt x="111684" y="0"/>
                  </a:cubicBezTo>
                  <a:close/>
                </a:path>
              </a:pathLst>
            </a:custGeom>
            <a:solidFill>
              <a:schemeClr val="lt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1" name="Google Shape;2961;p69"/>
            <p:cNvSpPr/>
            <p:nvPr/>
          </p:nvSpPr>
          <p:spPr>
            <a:xfrm>
              <a:off x="2224837" y="3150732"/>
              <a:ext cx="109611" cy="107404"/>
            </a:xfrm>
            <a:custGeom>
              <a:avLst/>
              <a:gdLst/>
              <a:ahLst/>
              <a:cxnLst/>
              <a:rect l="l" t="t" r="r" b="b"/>
              <a:pathLst>
                <a:path w="4543" h="4566" extrusionOk="0">
                  <a:moveTo>
                    <a:pt x="2260" y="1"/>
                  </a:moveTo>
                  <a:cubicBezTo>
                    <a:pt x="1005" y="1"/>
                    <a:pt x="1" y="1028"/>
                    <a:pt x="1" y="2283"/>
                  </a:cubicBezTo>
                  <a:cubicBezTo>
                    <a:pt x="1" y="3539"/>
                    <a:pt x="1005" y="4566"/>
                    <a:pt x="2260" y="4566"/>
                  </a:cubicBezTo>
                  <a:cubicBezTo>
                    <a:pt x="3516" y="4566"/>
                    <a:pt x="4543" y="3539"/>
                    <a:pt x="4543" y="2283"/>
                  </a:cubicBezTo>
                  <a:cubicBezTo>
                    <a:pt x="4543" y="1028"/>
                    <a:pt x="3516" y="1"/>
                    <a:pt x="2260" y="1"/>
                  </a:cubicBezTo>
                  <a:close/>
                </a:path>
              </a:pathLst>
            </a:custGeom>
            <a:solidFill>
              <a:schemeClr val="lt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2962" name="Google Shape;2962;p69"/>
          <p:cNvPicPr preferRelativeResize="0"/>
          <p:nvPr/>
        </p:nvPicPr>
        <p:blipFill>
          <a:blip r:embed="rId3">
            <a:alphaModFix/>
          </a:blip>
          <a:stretch>
            <a:fillRect/>
          </a:stretch>
        </p:blipFill>
        <p:spPr>
          <a:xfrm>
            <a:off x="1038040" y="1259002"/>
            <a:ext cx="2931089" cy="1648740"/>
          </a:xfrm>
          <a:prstGeom prst="rect">
            <a:avLst/>
          </a:prstGeom>
          <a:noFill/>
          <a:ln w="19050" cap="flat" cmpd="sng">
            <a:solidFill>
              <a:schemeClr val="dk1"/>
            </a:solidFill>
            <a:prstDash val="solid"/>
            <a:round/>
            <a:headEnd type="none" w="sm" len="sm"/>
            <a:tailEnd type="none" w="sm" len="sm"/>
          </a:ln>
        </p:spPr>
      </p:pic>
      <p:cxnSp>
        <p:nvCxnSpPr>
          <p:cNvPr id="2963" name="Google Shape;2963;p69"/>
          <p:cNvCxnSpPr/>
          <p:nvPr/>
        </p:nvCxnSpPr>
        <p:spPr>
          <a:xfrm>
            <a:off x="4999366" y="2390097"/>
            <a:ext cx="3412500" cy="0"/>
          </a:xfrm>
          <a:prstGeom prst="straightConnector1">
            <a:avLst/>
          </a:prstGeom>
          <a:noFill/>
          <a:ln w="19050" cap="flat" cmpd="sng">
            <a:solidFill>
              <a:schemeClr val="dk1"/>
            </a:solidFill>
            <a:prstDash val="solid"/>
            <a:round/>
            <a:headEnd type="none" w="med" len="med"/>
            <a:tailEnd type="none" w="med" len="med"/>
          </a:ln>
        </p:spPr>
      </p:cxnSp>
      <p:grpSp>
        <p:nvGrpSpPr>
          <p:cNvPr id="2964" name="Google Shape;2964;p69"/>
          <p:cNvGrpSpPr/>
          <p:nvPr/>
        </p:nvGrpSpPr>
        <p:grpSpPr>
          <a:xfrm>
            <a:off x="7854688" y="387975"/>
            <a:ext cx="736750" cy="709200"/>
            <a:chOff x="1426600" y="736000"/>
            <a:chExt cx="736750" cy="709200"/>
          </a:xfrm>
        </p:grpSpPr>
        <p:sp>
          <p:nvSpPr>
            <p:cNvPr id="2965" name="Google Shape;2965;p69"/>
            <p:cNvSpPr/>
            <p:nvPr/>
          </p:nvSpPr>
          <p:spPr>
            <a:xfrm>
              <a:off x="1611200" y="1094650"/>
              <a:ext cx="123075" cy="31600"/>
            </a:xfrm>
            <a:custGeom>
              <a:avLst/>
              <a:gdLst/>
              <a:ahLst/>
              <a:cxnLst/>
              <a:rect l="l" t="t" r="r" b="b"/>
              <a:pathLst>
                <a:path w="4923" h="1264" extrusionOk="0">
                  <a:moveTo>
                    <a:pt x="0" y="0"/>
                  </a:moveTo>
                  <a:lnTo>
                    <a:pt x="0" y="33"/>
                  </a:lnTo>
                  <a:cubicBezTo>
                    <a:pt x="0" y="33"/>
                    <a:pt x="1231" y="389"/>
                    <a:pt x="2461" y="713"/>
                  </a:cubicBezTo>
                  <a:cubicBezTo>
                    <a:pt x="2753" y="810"/>
                    <a:pt x="3044" y="907"/>
                    <a:pt x="3335" y="972"/>
                  </a:cubicBezTo>
                  <a:cubicBezTo>
                    <a:pt x="3627" y="1036"/>
                    <a:pt x="3918" y="1101"/>
                    <a:pt x="4145" y="1134"/>
                  </a:cubicBezTo>
                  <a:cubicBezTo>
                    <a:pt x="4598" y="1231"/>
                    <a:pt x="4922" y="1263"/>
                    <a:pt x="4922" y="1263"/>
                  </a:cubicBezTo>
                  <a:cubicBezTo>
                    <a:pt x="4922" y="1263"/>
                    <a:pt x="4631" y="1134"/>
                    <a:pt x="4177" y="1004"/>
                  </a:cubicBezTo>
                  <a:cubicBezTo>
                    <a:pt x="3951" y="907"/>
                    <a:pt x="3692" y="842"/>
                    <a:pt x="3400" y="777"/>
                  </a:cubicBezTo>
                  <a:cubicBezTo>
                    <a:pt x="3109" y="713"/>
                    <a:pt x="2785" y="648"/>
                    <a:pt x="2494" y="551"/>
                  </a:cubicBezTo>
                  <a:cubicBezTo>
                    <a:pt x="1263" y="292"/>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6" name="Google Shape;2966;p69"/>
            <p:cNvSpPr/>
            <p:nvPr/>
          </p:nvSpPr>
          <p:spPr>
            <a:xfrm>
              <a:off x="1674325" y="995875"/>
              <a:ext cx="71275" cy="106075"/>
            </a:xfrm>
            <a:custGeom>
              <a:avLst/>
              <a:gdLst/>
              <a:ahLst/>
              <a:cxnLst/>
              <a:rect l="l" t="t" r="r" b="b"/>
              <a:pathLst>
                <a:path w="2851" h="4243" extrusionOk="0">
                  <a:moveTo>
                    <a:pt x="1" y="0"/>
                  </a:moveTo>
                  <a:cubicBezTo>
                    <a:pt x="1" y="0"/>
                    <a:pt x="681" y="1069"/>
                    <a:pt x="1361" y="2170"/>
                  </a:cubicBezTo>
                  <a:cubicBezTo>
                    <a:pt x="1555" y="2429"/>
                    <a:pt x="1717" y="2688"/>
                    <a:pt x="1879" y="2947"/>
                  </a:cubicBezTo>
                  <a:cubicBezTo>
                    <a:pt x="2041" y="3206"/>
                    <a:pt x="2203" y="3433"/>
                    <a:pt x="2332" y="3627"/>
                  </a:cubicBezTo>
                  <a:cubicBezTo>
                    <a:pt x="2624" y="3984"/>
                    <a:pt x="2851" y="4243"/>
                    <a:pt x="2851" y="4243"/>
                  </a:cubicBezTo>
                  <a:lnTo>
                    <a:pt x="2851" y="4210"/>
                  </a:lnTo>
                  <a:cubicBezTo>
                    <a:pt x="2851" y="4210"/>
                    <a:pt x="2721" y="3919"/>
                    <a:pt x="2494" y="3530"/>
                  </a:cubicBezTo>
                  <a:cubicBezTo>
                    <a:pt x="2365" y="3303"/>
                    <a:pt x="2203" y="3077"/>
                    <a:pt x="2041" y="2818"/>
                  </a:cubicBezTo>
                  <a:cubicBezTo>
                    <a:pt x="1879" y="2591"/>
                    <a:pt x="1685" y="2332"/>
                    <a:pt x="1491" y="2073"/>
                  </a:cubicBezTo>
                  <a:lnTo>
                    <a:pt x="3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7" name="Google Shape;2967;p69"/>
            <p:cNvSpPr/>
            <p:nvPr/>
          </p:nvSpPr>
          <p:spPr>
            <a:xfrm>
              <a:off x="1773900" y="736000"/>
              <a:ext cx="6525" cy="374850"/>
            </a:xfrm>
            <a:custGeom>
              <a:avLst/>
              <a:gdLst/>
              <a:ahLst/>
              <a:cxnLst/>
              <a:rect l="l" t="t" r="r" b="b"/>
              <a:pathLst>
                <a:path w="261" h="14994" extrusionOk="0">
                  <a:moveTo>
                    <a:pt x="228" y="1"/>
                  </a:moveTo>
                  <a:cubicBezTo>
                    <a:pt x="228" y="1"/>
                    <a:pt x="163" y="3725"/>
                    <a:pt x="98" y="7481"/>
                  </a:cubicBezTo>
                  <a:cubicBezTo>
                    <a:pt x="33" y="9359"/>
                    <a:pt x="1" y="11237"/>
                    <a:pt x="33" y="12630"/>
                  </a:cubicBezTo>
                  <a:cubicBezTo>
                    <a:pt x="33" y="14055"/>
                    <a:pt x="66" y="14994"/>
                    <a:pt x="66" y="14994"/>
                  </a:cubicBezTo>
                  <a:lnTo>
                    <a:pt x="98" y="14994"/>
                  </a:lnTo>
                  <a:cubicBezTo>
                    <a:pt x="98" y="14994"/>
                    <a:pt x="163" y="14055"/>
                    <a:pt x="195" y="12630"/>
                  </a:cubicBezTo>
                  <a:cubicBezTo>
                    <a:pt x="228" y="11237"/>
                    <a:pt x="260" y="9359"/>
                    <a:pt x="260" y="7481"/>
                  </a:cubicBezTo>
                  <a:lnTo>
                    <a:pt x="26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8" name="Google Shape;2968;p69"/>
            <p:cNvSpPr/>
            <p:nvPr/>
          </p:nvSpPr>
          <p:spPr>
            <a:xfrm>
              <a:off x="1800625" y="982100"/>
              <a:ext cx="89075" cy="136050"/>
            </a:xfrm>
            <a:custGeom>
              <a:avLst/>
              <a:gdLst/>
              <a:ahLst/>
              <a:cxnLst/>
              <a:rect l="l" t="t" r="r" b="b"/>
              <a:pathLst>
                <a:path w="3563" h="5442" extrusionOk="0">
                  <a:moveTo>
                    <a:pt x="3530" y="1"/>
                  </a:moveTo>
                  <a:cubicBezTo>
                    <a:pt x="3530" y="1"/>
                    <a:pt x="2624" y="1329"/>
                    <a:pt x="1717" y="2689"/>
                  </a:cubicBezTo>
                  <a:cubicBezTo>
                    <a:pt x="1490" y="3013"/>
                    <a:pt x="1264" y="3336"/>
                    <a:pt x="1037" y="3660"/>
                  </a:cubicBezTo>
                  <a:cubicBezTo>
                    <a:pt x="843" y="3984"/>
                    <a:pt x="648" y="4275"/>
                    <a:pt x="486" y="4535"/>
                  </a:cubicBezTo>
                  <a:cubicBezTo>
                    <a:pt x="163" y="5085"/>
                    <a:pt x="1" y="5441"/>
                    <a:pt x="1" y="5441"/>
                  </a:cubicBezTo>
                  <a:cubicBezTo>
                    <a:pt x="1" y="5441"/>
                    <a:pt x="260" y="5117"/>
                    <a:pt x="616" y="4632"/>
                  </a:cubicBezTo>
                  <a:cubicBezTo>
                    <a:pt x="810" y="4373"/>
                    <a:pt x="1005" y="4081"/>
                    <a:pt x="1199" y="3790"/>
                  </a:cubicBezTo>
                  <a:cubicBezTo>
                    <a:pt x="1425" y="3466"/>
                    <a:pt x="1620" y="3110"/>
                    <a:pt x="1846" y="2753"/>
                  </a:cubicBezTo>
                  <a:cubicBezTo>
                    <a:pt x="2688" y="1393"/>
                    <a:pt x="3563" y="1"/>
                    <a:pt x="35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9" name="Google Shape;2969;p69"/>
            <p:cNvSpPr/>
            <p:nvPr/>
          </p:nvSpPr>
          <p:spPr>
            <a:xfrm>
              <a:off x="1814400" y="1076825"/>
              <a:ext cx="120650" cy="52650"/>
            </a:xfrm>
            <a:custGeom>
              <a:avLst/>
              <a:gdLst/>
              <a:ahLst/>
              <a:cxnLst/>
              <a:rect l="l" t="t" r="r" b="b"/>
              <a:pathLst>
                <a:path w="4826" h="2106" extrusionOk="0">
                  <a:moveTo>
                    <a:pt x="4825" y="1"/>
                  </a:moveTo>
                  <a:lnTo>
                    <a:pt x="2396" y="972"/>
                  </a:lnTo>
                  <a:cubicBezTo>
                    <a:pt x="2073" y="1102"/>
                    <a:pt x="1781" y="1231"/>
                    <a:pt x="1490" y="1328"/>
                  </a:cubicBezTo>
                  <a:cubicBezTo>
                    <a:pt x="1198" y="1458"/>
                    <a:pt x="939" y="1587"/>
                    <a:pt x="713" y="1685"/>
                  </a:cubicBezTo>
                  <a:cubicBezTo>
                    <a:pt x="292" y="1911"/>
                    <a:pt x="0" y="2073"/>
                    <a:pt x="0" y="2073"/>
                  </a:cubicBezTo>
                  <a:lnTo>
                    <a:pt x="0" y="2106"/>
                  </a:lnTo>
                  <a:cubicBezTo>
                    <a:pt x="0" y="2106"/>
                    <a:pt x="324" y="2008"/>
                    <a:pt x="777" y="1847"/>
                  </a:cubicBezTo>
                  <a:cubicBezTo>
                    <a:pt x="1004" y="1749"/>
                    <a:pt x="1295" y="1652"/>
                    <a:pt x="1555" y="1523"/>
                  </a:cubicBezTo>
                  <a:cubicBezTo>
                    <a:pt x="1846" y="1393"/>
                    <a:pt x="2137" y="1264"/>
                    <a:pt x="2461" y="1134"/>
                  </a:cubicBezTo>
                  <a:cubicBezTo>
                    <a:pt x="3627" y="584"/>
                    <a:pt x="4825" y="33"/>
                    <a:pt x="4825" y="33"/>
                  </a:cubicBezTo>
                  <a:lnTo>
                    <a:pt x="482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0" name="Google Shape;2970;p69"/>
            <p:cNvSpPr/>
            <p:nvPr/>
          </p:nvSpPr>
          <p:spPr>
            <a:xfrm>
              <a:off x="1817625" y="1135925"/>
              <a:ext cx="345725" cy="12175"/>
            </a:xfrm>
            <a:custGeom>
              <a:avLst/>
              <a:gdLst/>
              <a:ahLst/>
              <a:cxnLst/>
              <a:rect l="l" t="t" r="r" b="b"/>
              <a:pathLst>
                <a:path w="13829" h="487" extrusionOk="0">
                  <a:moveTo>
                    <a:pt x="13828" y="1"/>
                  </a:moveTo>
                  <a:cubicBezTo>
                    <a:pt x="13828" y="1"/>
                    <a:pt x="10395" y="65"/>
                    <a:pt x="6931" y="163"/>
                  </a:cubicBezTo>
                  <a:cubicBezTo>
                    <a:pt x="5182" y="195"/>
                    <a:pt x="3466" y="260"/>
                    <a:pt x="2170" y="325"/>
                  </a:cubicBezTo>
                  <a:cubicBezTo>
                    <a:pt x="875" y="389"/>
                    <a:pt x="1" y="454"/>
                    <a:pt x="1" y="454"/>
                  </a:cubicBezTo>
                  <a:lnTo>
                    <a:pt x="1" y="486"/>
                  </a:lnTo>
                  <a:lnTo>
                    <a:pt x="2170" y="486"/>
                  </a:lnTo>
                  <a:cubicBezTo>
                    <a:pt x="3466" y="454"/>
                    <a:pt x="5182" y="389"/>
                    <a:pt x="6931" y="325"/>
                  </a:cubicBezTo>
                  <a:cubicBezTo>
                    <a:pt x="10396" y="163"/>
                    <a:pt x="13828" y="1"/>
                    <a:pt x="13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1" name="Google Shape;2971;p69"/>
            <p:cNvSpPr/>
            <p:nvPr/>
          </p:nvSpPr>
          <p:spPr>
            <a:xfrm>
              <a:off x="1814400" y="1169925"/>
              <a:ext cx="114175" cy="83425"/>
            </a:xfrm>
            <a:custGeom>
              <a:avLst/>
              <a:gdLst/>
              <a:ahLst/>
              <a:cxnLst/>
              <a:rect l="l" t="t" r="r" b="b"/>
              <a:pathLst>
                <a:path w="4567" h="3337" extrusionOk="0">
                  <a:moveTo>
                    <a:pt x="0" y="1"/>
                  </a:moveTo>
                  <a:cubicBezTo>
                    <a:pt x="0" y="1"/>
                    <a:pt x="259" y="260"/>
                    <a:pt x="680" y="584"/>
                  </a:cubicBezTo>
                  <a:cubicBezTo>
                    <a:pt x="874" y="746"/>
                    <a:pt x="1134" y="940"/>
                    <a:pt x="1393" y="1134"/>
                  </a:cubicBezTo>
                  <a:cubicBezTo>
                    <a:pt x="1652" y="1328"/>
                    <a:pt x="1943" y="1523"/>
                    <a:pt x="2235" y="1717"/>
                  </a:cubicBezTo>
                  <a:cubicBezTo>
                    <a:pt x="3400" y="2527"/>
                    <a:pt x="4566" y="3336"/>
                    <a:pt x="4566" y="3336"/>
                  </a:cubicBezTo>
                  <a:lnTo>
                    <a:pt x="4566" y="3304"/>
                  </a:lnTo>
                  <a:lnTo>
                    <a:pt x="2332" y="1588"/>
                  </a:lnTo>
                  <a:cubicBezTo>
                    <a:pt x="2040" y="1393"/>
                    <a:pt x="1781" y="1167"/>
                    <a:pt x="1522" y="972"/>
                  </a:cubicBezTo>
                  <a:cubicBezTo>
                    <a:pt x="1231" y="778"/>
                    <a:pt x="972" y="584"/>
                    <a:pt x="777" y="454"/>
                  </a:cubicBezTo>
                  <a:cubicBezTo>
                    <a:pt x="324" y="163"/>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2" name="Google Shape;2972;p69"/>
            <p:cNvSpPr/>
            <p:nvPr/>
          </p:nvSpPr>
          <p:spPr>
            <a:xfrm>
              <a:off x="1804675" y="1195025"/>
              <a:ext cx="68025" cy="102025"/>
            </a:xfrm>
            <a:custGeom>
              <a:avLst/>
              <a:gdLst/>
              <a:ahLst/>
              <a:cxnLst/>
              <a:rect l="l" t="t" r="r" b="b"/>
              <a:pathLst>
                <a:path w="2721" h="4081" extrusionOk="0">
                  <a:moveTo>
                    <a:pt x="1" y="1"/>
                  </a:moveTo>
                  <a:cubicBezTo>
                    <a:pt x="1" y="1"/>
                    <a:pt x="130" y="292"/>
                    <a:pt x="357" y="681"/>
                  </a:cubicBezTo>
                  <a:cubicBezTo>
                    <a:pt x="486" y="875"/>
                    <a:pt x="616" y="1102"/>
                    <a:pt x="778" y="1361"/>
                  </a:cubicBezTo>
                  <a:cubicBezTo>
                    <a:pt x="940" y="1587"/>
                    <a:pt x="1134" y="1846"/>
                    <a:pt x="1296" y="2073"/>
                  </a:cubicBezTo>
                  <a:lnTo>
                    <a:pt x="2721" y="4081"/>
                  </a:lnTo>
                  <a:cubicBezTo>
                    <a:pt x="2721" y="4081"/>
                    <a:pt x="2073" y="3045"/>
                    <a:pt x="1425" y="2008"/>
                  </a:cubicBezTo>
                  <a:cubicBezTo>
                    <a:pt x="1263" y="1749"/>
                    <a:pt x="1102" y="1490"/>
                    <a:pt x="972" y="1231"/>
                  </a:cubicBezTo>
                  <a:cubicBezTo>
                    <a:pt x="810" y="1005"/>
                    <a:pt x="648" y="778"/>
                    <a:pt x="486" y="584"/>
                  </a:cubicBezTo>
                  <a:cubicBezTo>
                    <a:pt x="227" y="227"/>
                    <a:pt x="33" y="1"/>
                    <a:pt x="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3" name="Google Shape;2973;p69"/>
            <p:cNvSpPr/>
            <p:nvPr/>
          </p:nvSpPr>
          <p:spPr>
            <a:xfrm>
              <a:off x="1774725" y="1198275"/>
              <a:ext cx="5700" cy="246925"/>
            </a:xfrm>
            <a:custGeom>
              <a:avLst/>
              <a:gdLst/>
              <a:ahLst/>
              <a:cxnLst/>
              <a:rect l="l" t="t" r="r" b="b"/>
              <a:pathLst>
                <a:path w="228" h="9877" extrusionOk="0">
                  <a:moveTo>
                    <a:pt x="33" y="0"/>
                  </a:moveTo>
                  <a:cubicBezTo>
                    <a:pt x="33" y="0"/>
                    <a:pt x="0" y="615"/>
                    <a:pt x="0" y="1522"/>
                  </a:cubicBezTo>
                  <a:cubicBezTo>
                    <a:pt x="0" y="2008"/>
                    <a:pt x="0" y="2526"/>
                    <a:pt x="0" y="3109"/>
                  </a:cubicBezTo>
                  <a:cubicBezTo>
                    <a:pt x="0" y="3692"/>
                    <a:pt x="33" y="4307"/>
                    <a:pt x="65" y="4955"/>
                  </a:cubicBezTo>
                  <a:lnTo>
                    <a:pt x="195" y="9877"/>
                  </a:lnTo>
                  <a:lnTo>
                    <a:pt x="227" y="9877"/>
                  </a:lnTo>
                  <a:lnTo>
                    <a:pt x="227" y="4922"/>
                  </a:lnTo>
                  <a:cubicBezTo>
                    <a:pt x="195" y="4307"/>
                    <a:pt x="195" y="3692"/>
                    <a:pt x="195" y="3109"/>
                  </a:cubicBezTo>
                  <a:cubicBezTo>
                    <a:pt x="195" y="2526"/>
                    <a:pt x="162" y="2008"/>
                    <a:pt x="162" y="1522"/>
                  </a:cubicBezTo>
                  <a:cubicBezTo>
                    <a:pt x="130" y="615"/>
                    <a:pt x="65"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4" name="Google Shape;2974;p69"/>
            <p:cNvSpPr/>
            <p:nvPr/>
          </p:nvSpPr>
          <p:spPr>
            <a:xfrm>
              <a:off x="1668675" y="1191800"/>
              <a:ext cx="83400" cy="95550"/>
            </a:xfrm>
            <a:custGeom>
              <a:avLst/>
              <a:gdLst/>
              <a:ahLst/>
              <a:cxnLst/>
              <a:rect l="l" t="t" r="r" b="b"/>
              <a:pathLst>
                <a:path w="3336" h="3822" extrusionOk="0">
                  <a:moveTo>
                    <a:pt x="3303" y="0"/>
                  </a:moveTo>
                  <a:cubicBezTo>
                    <a:pt x="3303" y="0"/>
                    <a:pt x="3077" y="194"/>
                    <a:pt x="2753" y="551"/>
                  </a:cubicBezTo>
                  <a:cubicBezTo>
                    <a:pt x="2591" y="713"/>
                    <a:pt x="2397" y="907"/>
                    <a:pt x="2202" y="1134"/>
                  </a:cubicBezTo>
                  <a:cubicBezTo>
                    <a:pt x="2008" y="1360"/>
                    <a:pt x="1814" y="1619"/>
                    <a:pt x="1587" y="1846"/>
                  </a:cubicBezTo>
                  <a:cubicBezTo>
                    <a:pt x="810" y="2850"/>
                    <a:pt x="0" y="3821"/>
                    <a:pt x="0" y="3821"/>
                  </a:cubicBezTo>
                  <a:cubicBezTo>
                    <a:pt x="0" y="3821"/>
                    <a:pt x="875" y="2882"/>
                    <a:pt x="1717" y="1975"/>
                  </a:cubicBezTo>
                  <a:cubicBezTo>
                    <a:pt x="1943" y="1716"/>
                    <a:pt x="2137" y="1490"/>
                    <a:pt x="2364" y="1295"/>
                  </a:cubicBezTo>
                  <a:cubicBezTo>
                    <a:pt x="2558" y="1069"/>
                    <a:pt x="2720" y="842"/>
                    <a:pt x="2882" y="648"/>
                  </a:cubicBezTo>
                  <a:cubicBezTo>
                    <a:pt x="3141" y="292"/>
                    <a:pt x="3336" y="0"/>
                    <a:pt x="33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5" name="Google Shape;2975;p69"/>
            <p:cNvSpPr/>
            <p:nvPr/>
          </p:nvSpPr>
          <p:spPr>
            <a:xfrm>
              <a:off x="1635475" y="1179650"/>
              <a:ext cx="98800" cy="45350"/>
            </a:xfrm>
            <a:custGeom>
              <a:avLst/>
              <a:gdLst/>
              <a:ahLst/>
              <a:cxnLst/>
              <a:rect l="l" t="t" r="r" b="b"/>
              <a:pathLst>
                <a:path w="3952" h="1814" extrusionOk="0">
                  <a:moveTo>
                    <a:pt x="3919" y="0"/>
                  </a:moveTo>
                  <a:cubicBezTo>
                    <a:pt x="3919" y="0"/>
                    <a:pt x="3660" y="65"/>
                    <a:pt x="3304" y="195"/>
                  </a:cubicBezTo>
                  <a:cubicBezTo>
                    <a:pt x="3109" y="292"/>
                    <a:pt x="2883" y="357"/>
                    <a:pt x="2656" y="486"/>
                  </a:cubicBezTo>
                  <a:cubicBezTo>
                    <a:pt x="2429" y="583"/>
                    <a:pt x="2170" y="713"/>
                    <a:pt x="1943" y="842"/>
                  </a:cubicBezTo>
                  <a:cubicBezTo>
                    <a:pt x="972" y="1296"/>
                    <a:pt x="1" y="1781"/>
                    <a:pt x="1" y="1781"/>
                  </a:cubicBezTo>
                  <a:lnTo>
                    <a:pt x="33" y="1814"/>
                  </a:lnTo>
                  <a:cubicBezTo>
                    <a:pt x="33" y="1814"/>
                    <a:pt x="1037" y="1393"/>
                    <a:pt x="2008" y="972"/>
                  </a:cubicBezTo>
                  <a:cubicBezTo>
                    <a:pt x="2267" y="875"/>
                    <a:pt x="2494" y="778"/>
                    <a:pt x="2753" y="680"/>
                  </a:cubicBezTo>
                  <a:cubicBezTo>
                    <a:pt x="2980" y="551"/>
                    <a:pt x="3174" y="454"/>
                    <a:pt x="3368" y="357"/>
                  </a:cubicBezTo>
                  <a:cubicBezTo>
                    <a:pt x="3725" y="162"/>
                    <a:pt x="3951" y="0"/>
                    <a:pt x="39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6" name="Google Shape;2976;p69"/>
            <p:cNvSpPr/>
            <p:nvPr/>
          </p:nvSpPr>
          <p:spPr>
            <a:xfrm>
              <a:off x="1426600" y="1137550"/>
              <a:ext cx="301200" cy="14150"/>
            </a:xfrm>
            <a:custGeom>
              <a:avLst/>
              <a:gdLst/>
              <a:ahLst/>
              <a:cxnLst/>
              <a:rect l="l" t="t" r="r" b="b"/>
              <a:pathLst>
                <a:path w="12048" h="566" extrusionOk="0">
                  <a:moveTo>
                    <a:pt x="1" y="0"/>
                  </a:moveTo>
                  <a:lnTo>
                    <a:pt x="1" y="33"/>
                  </a:lnTo>
                  <a:cubicBezTo>
                    <a:pt x="1" y="33"/>
                    <a:pt x="3012" y="195"/>
                    <a:pt x="6024" y="357"/>
                  </a:cubicBezTo>
                  <a:cubicBezTo>
                    <a:pt x="7514" y="454"/>
                    <a:pt x="9036" y="519"/>
                    <a:pt x="10169" y="551"/>
                  </a:cubicBezTo>
                  <a:cubicBezTo>
                    <a:pt x="10547" y="562"/>
                    <a:pt x="10881" y="565"/>
                    <a:pt x="11160" y="565"/>
                  </a:cubicBezTo>
                  <a:cubicBezTo>
                    <a:pt x="11716" y="565"/>
                    <a:pt x="12047" y="551"/>
                    <a:pt x="12047" y="551"/>
                  </a:cubicBezTo>
                  <a:cubicBezTo>
                    <a:pt x="12047" y="551"/>
                    <a:pt x="11302" y="454"/>
                    <a:pt x="10169" y="389"/>
                  </a:cubicBezTo>
                  <a:cubicBezTo>
                    <a:pt x="9036" y="292"/>
                    <a:pt x="7514" y="260"/>
                    <a:pt x="6024" y="195"/>
                  </a:cubicBez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77" name="Google Shape;2977;p69"/>
          <p:cNvGrpSpPr/>
          <p:nvPr/>
        </p:nvGrpSpPr>
        <p:grpSpPr>
          <a:xfrm>
            <a:off x="562538" y="3894900"/>
            <a:ext cx="736750" cy="709200"/>
            <a:chOff x="1426600" y="736000"/>
            <a:chExt cx="736750" cy="709200"/>
          </a:xfrm>
        </p:grpSpPr>
        <p:sp>
          <p:nvSpPr>
            <p:cNvPr id="2978" name="Google Shape;2978;p69"/>
            <p:cNvSpPr/>
            <p:nvPr/>
          </p:nvSpPr>
          <p:spPr>
            <a:xfrm>
              <a:off x="1611200" y="1094650"/>
              <a:ext cx="123075" cy="31600"/>
            </a:xfrm>
            <a:custGeom>
              <a:avLst/>
              <a:gdLst/>
              <a:ahLst/>
              <a:cxnLst/>
              <a:rect l="l" t="t" r="r" b="b"/>
              <a:pathLst>
                <a:path w="4923" h="1264" extrusionOk="0">
                  <a:moveTo>
                    <a:pt x="0" y="0"/>
                  </a:moveTo>
                  <a:lnTo>
                    <a:pt x="0" y="33"/>
                  </a:lnTo>
                  <a:cubicBezTo>
                    <a:pt x="0" y="33"/>
                    <a:pt x="1231" y="389"/>
                    <a:pt x="2461" y="713"/>
                  </a:cubicBezTo>
                  <a:cubicBezTo>
                    <a:pt x="2753" y="810"/>
                    <a:pt x="3044" y="907"/>
                    <a:pt x="3335" y="972"/>
                  </a:cubicBezTo>
                  <a:cubicBezTo>
                    <a:pt x="3627" y="1036"/>
                    <a:pt x="3918" y="1101"/>
                    <a:pt x="4145" y="1134"/>
                  </a:cubicBezTo>
                  <a:cubicBezTo>
                    <a:pt x="4598" y="1231"/>
                    <a:pt x="4922" y="1263"/>
                    <a:pt x="4922" y="1263"/>
                  </a:cubicBezTo>
                  <a:cubicBezTo>
                    <a:pt x="4922" y="1263"/>
                    <a:pt x="4631" y="1134"/>
                    <a:pt x="4177" y="1004"/>
                  </a:cubicBezTo>
                  <a:cubicBezTo>
                    <a:pt x="3951" y="907"/>
                    <a:pt x="3692" y="842"/>
                    <a:pt x="3400" y="777"/>
                  </a:cubicBezTo>
                  <a:cubicBezTo>
                    <a:pt x="3109" y="713"/>
                    <a:pt x="2785" y="648"/>
                    <a:pt x="2494" y="551"/>
                  </a:cubicBezTo>
                  <a:cubicBezTo>
                    <a:pt x="1263" y="292"/>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9" name="Google Shape;2979;p69"/>
            <p:cNvSpPr/>
            <p:nvPr/>
          </p:nvSpPr>
          <p:spPr>
            <a:xfrm>
              <a:off x="1674325" y="995875"/>
              <a:ext cx="71275" cy="106075"/>
            </a:xfrm>
            <a:custGeom>
              <a:avLst/>
              <a:gdLst/>
              <a:ahLst/>
              <a:cxnLst/>
              <a:rect l="l" t="t" r="r" b="b"/>
              <a:pathLst>
                <a:path w="2851" h="4243" extrusionOk="0">
                  <a:moveTo>
                    <a:pt x="1" y="0"/>
                  </a:moveTo>
                  <a:cubicBezTo>
                    <a:pt x="1" y="0"/>
                    <a:pt x="681" y="1069"/>
                    <a:pt x="1361" y="2170"/>
                  </a:cubicBezTo>
                  <a:cubicBezTo>
                    <a:pt x="1555" y="2429"/>
                    <a:pt x="1717" y="2688"/>
                    <a:pt x="1879" y="2947"/>
                  </a:cubicBezTo>
                  <a:cubicBezTo>
                    <a:pt x="2041" y="3206"/>
                    <a:pt x="2203" y="3433"/>
                    <a:pt x="2332" y="3627"/>
                  </a:cubicBezTo>
                  <a:cubicBezTo>
                    <a:pt x="2624" y="3984"/>
                    <a:pt x="2851" y="4243"/>
                    <a:pt x="2851" y="4243"/>
                  </a:cubicBezTo>
                  <a:lnTo>
                    <a:pt x="2851" y="4210"/>
                  </a:lnTo>
                  <a:cubicBezTo>
                    <a:pt x="2851" y="4210"/>
                    <a:pt x="2721" y="3919"/>
                    <a:pt x="2494" y="3530"/>
                  </a:cubicBezTo>
                  <a:cubicBezTo>
                    <a:pt x="2365" y="3303"/>
                    <a:pt x="2203" y="3077"/>
                    <a:pt x="2041" y="2818"/>
                  </a:cubicBezTo>
                  <a:cubicBezTo>
                    <a:pt x="1879" y="2591"/>
                    <a:pt x="1685" y="2332"/>
                    <a:pt x="1491" y="2073"/>
                  </a:cubicBezTo>
                  <a:lnTo>
                    <a:pt x="3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0" name="Google Shape;2980;p69"/>
            <p:cNvSpPr/>
            <p:nvPr/>
          </p:nvSpPr>
          <p:spPr>
            <a:xfrm>
              <a:off x="1773900" y="736000"/>
              <a:ext cx="6525" cy="374850"/>
            </a:xfrm>
            <a:custGeom>
              <a:avLst/>
              <a:gdLst/>
              <a:ahLst/>
              <a:cxnLst/>
              <a:rect l="l" t="t" r="r" b="b"/>
              <a:pathLst>
                <a:path w="261" h="14994" extrusionOk="0">
                  <a:moveTo>
                    <a:pt x="228" y="1"/>
                  </a:moveTo>
                  <a:cubicBezTo>
                    <a:pt x="228" y="1"/>
                    <a:pt x="163" y="3725"/>
                    <a:pt x="98" y="7481"/>
                  </a:cubicBezTo>
                  <a:cubicBezTo>
                    <a:pt x="33" y="9359"/>
                    <a:pt x="1" y="11237"/>
                    <a:pt x="33" y="12630"/>
                  </a:cubicBezTo>
                  <a:cubicBezTo>
                    <a:pt x="33" y="14055"/>
                    <a:pt x="66" y="14994"/>
                    <a:pt x="66" y="14994"/>
                  </a:cubicBezTo>
                  <a:lnTo>
                    <a:pt x="98" y="14994"/>
                  </a:lnTo>
                  <a:cubicBezTo>
                    <a:pt x="98" y="14994"/>
                    <a:pt x="163" y="14055"/>
                    <a:pt x="195" y="12630"/>
                  </a:cubicBezTo>
                  <a:cubicBezTo>
                    <a:pt x="228" y="11237"/>
                    <a:pt x="260" y="9359"/>
                    <a:pt x="260" y="7481"/>
                  </a:cubicBezTo>
                  <a:lnTo>
                    <a:pt x="26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1" name="Google Shape;2981;p69"/>
            <p:cNvSpPr/>
            <p:nvPr/>
          </p:nvSpPr>
          <p:spPr>
            <a:xfrm>
              <a:off x="1800625" y="982100"/>
              <a:ext cx="89075" cy="136050"/>
            </a:xfrm>
            <a:custGeom>
              <a:avLst/>
              <a:gdLst/>
              <a:ahLst/>
              <a:cxnLst/>
              <a:rect l="l" t="t" r="r" b="b"/>
              <a:pathLst>
                <a:path w="3563" h="5442" extrusionOk="0">
                  <a:moveTo>
                    <a:pt x="3530" y="1"/>
                  </a:moveTo>
                  <a:cubicBezTo>
                    <a:pt x="3530" y="1"/>
                    <a:pt x="2624" y="1329"/>
                    <a:pt x="1717" y="2689"/>
                  </a:cubicBezTo>
                  <a:cubicBezTo>
                    <a:pt x="1490" y="3013"/>
                    <a:pt x="1264" y="3336"/>
                    <a:pt x="1037" y="3660"/>
                  </a:cubicBezTo>
                  <a:cubicBezTo>
                    <a:pt x="843" y="3984"/>
                    <a:pt x="648" y="4275"/>
                    <a:pt x="486" y="4535"/>
                  </a:cubicBezTo>
                  <a:cubicBezTo>
                    <a:pt x="163" y="5085"/>
                    <a:pt x="1" y="5441"/>
                    <a:pt x="1" y="5441"/>
                  </a:cubicBezTo>
                  <a:cubicBezTo>
                    <a:pt x="1" y="5441"/>
                    <a:pt x="260" y="5117"/>
                    <a:pt x="616" y="4632"/>
                  </a:cubicBezTo>
                  <a:cubicBezTo>
                    <a:pt x="810" y="4373"/>
                    <a:pt x="1005" y="4081"/>
                    <a:pt x="1199" y="3790"/>
                  </a:cubicBezTo>
                  <a:cubicBezTo>
                    <a:pt x="1425" y="3466"/>
                    <a:pt x="1620" y="3110"/>
                    <a:pt x="1846" y="2753"/>
                  </a:cubicBezTo>
                  <a:cubicBezTo>
                    <a:pt x="2688" y="1393"/>
                    <a:pt x="3563" y="1"/>
                    <a:pt x="35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2" name="Google Shape;2982;p69"/>
            <p:cNvSpPr/>
            <p:nvPr/>
          </p:nvSpPr>
          <p:spPr>
            <a:xfrm>
              <a:off x="1814400" y="1076825"/>
              <a:ext cx="120650" cy="52650"/>
            </a:xfrm>
            <a:custGeom>
              <a:avLst/>
              <a:gdLst/>
              <a:ahLst/>
              <a:cxnLst/>
              <a:rect l="l" t="t" r="r" b="b"/>
              <a:pathLst>
                <a:path w="4826" h="2106" extrusionOk="0">
                  <a:moveTo>
                    <a:pt x="4825" y="1"/>
                  </a:moveTo>
                  <a:lnTo>
                    <a:pt x="2396" y="972"/>
                  </a:lnTo>
                  <a:cubicBezTo>
                    <a:pt x="2073" y="1102"/>
                    <a:pt x="1781" y="1231"/>
                    <a:pt x="1490" y="1328"/>
                  </a:cubicBezTo>
                  <a:cubicBezTo>
                    <a:pt x="1198" y="1458"/>
                    <a:pt x="939" y="1587"/>
                    <a:pt x="713" y="1685"/>
                  </a:cubicBezTo>
                  <a:cubicBezTo>
                    <a:pt x="292" y="1911"/>
                    <a:pt x="0" y="2073"/>
                    <a:pt x="0" y="2073"/>
                  </a:cubicBezTo>
                  <a:lnTo>
                    <a:pt x="0" y="2106"/>
                  </a:lnTo>
                  <a:cubicBezTo>
                    <a:pt x="0" y="2106"/>
                    <a:pt x="324" y="2008"/>
                    <a:pt x="777" y="1847"/>
                  </a:cubicBezTo>
                  <a:cubicBezTo>
                    <a:pt x="1004" y="1749"/>
                    <a:pt x="1295" y="1652"/>
                    <a:pt x="1555" y="1523"/>
                  </a:cubicBezTo>
                  <a:cubicBezTo>
                    <a:pt x="1846" y="1393"/>
                    <a:pt x="2137" y="1264"/>
                    <a:pt x="2461" y="1134"/>
                  </a:cubicBezTo>
                  <a:cubicBezTo>
                    <a:pt x="3627" y="584"/>
                    <a:pt x="4825" y="33"/>
                    <a:pt x="4825" y="33"/>
                  </a:cubicBezTo>
                  <a:lnTo>
                    <a:pt x="482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3" name="Google Shape;2983;p69"/>
            <p:cNvSpPr/>
            <p:nvPr/>
          </p:nvSpPr>
          <p:spPr>
            <a:xfrm>
              <a:off x="1817625" y="1135925"/>
              <a:ext cx="345725" cy="12175"/>
            </a:xfrm>
            <a:custGeom>
              <a:avLst/>
              <a:gdLst/>
              <a:ahLst/>
              <a:cxnLst/>
              <a:rect l="l" t="t" r="r" b="b"/>
              <a:pathLst>
                <a:path w="13829" h="487" extrusionOk="0">
                  <a:moveTo>
                    <a:pt x="13828" y="1"/>
                  </a:moveTo>
                  <a:cubicBezTo>
                    <a:pt x="13828" y="1"/>
                    <a:pt x="10395" y="65"/>
                    <a:pt x="6931" y="163"/>
                  </a:cubicBezTo>
                  <a:cubicBezTo>
                    <a:pt x="5182" y="195"/>
                    <a:pt x="3466" y="260"/>
                    <a:pt x="2170" y="325"/>
                  </a:cubicBezTo>
                  <a:cubicBezTo>
                    <a:pt x="875" y="389"/>
                    <a:pt x="1" y="454"/>
                    <a:pt x="1" y="454"/>
                  </a:cubicBezTo>
                  <a:lnTo>
                    <a:pt x="1" y="486"/>
                  </a:lnTo>
                  <a:lnTo>
                    <a:pt x="2170" y="486"/>
                  </a:lnTo>
                  <a:cubicBezTo>
                    <a:pt x="3466" y="454"/>
                    <a:pt x="5182" y="389"/>
                    <a:pt x="6931" y="325"/>
                  </a:cubicBezTo>
                  <a:cubicBezTo>
                    <a:pt x="10396" y="163"/>
                    <a:pt x="13828" y="1"/>
                    <a:pt x="13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4" name="Google Shape;2984;p69"/>
            <p:cNvSpPr/>
            <p:nvPr/>
          </p:nvSpPr>
          <p:spPr>
            <a:xfrm>
              <a:off x="1814400" y="1169925"/>
              <a:ext cx="114175" cy="83425"/>
            </a:xfrm>
            <a:custGeom>
              <a:avLst/>
              <a:gdLst/>
              <a:ahLst/>
              <a:cxnLst/>
              <a:rect l="l" t="t" r="r" b="b"/>
              <a:pathLst>
                <a:path w="4567" h="3337" extrusionOk="0">
                  <a:moveTo>
                    <a:pt x="0" y="1"/>
                  </a:moveTo>
                  <a:cubicBezTo>
                    <a:pt x="0" y="1"/>
                    <a:pt x="259" y="260"/>
                    <a:pt x="680" y="584"/>
                  </a:cubicBezTo>
                  <a:cubicBezTo>
                    <a:pt x="874" y="746"/>
                    <a:pt x="1134" y="940"/>
                    <a:pt x="1393" y="1134"/>
                  </a:cubicBezTo>
                  <a:cubicBezTo>
                    <a:pt x="1652" y="1328"/>
                    <a:pt x="1943" y="1523"/>
                    <a:pt x="2235" y="1717"/>
                  </a:cubicBezTo>
                  <a:cubicBezTo>
                    <a:pt x="3400" y="2527"/>
                    <a:pt x="4566" y="3336"/>
                    <a:pt x="4566" y="3336"/>
                  </a:cubicBezTo>
                  <a:lnTo>
                    <a:pt x="4566" y="3304"/>
                  </a:lnTo>
                  <a:lnTo>
                    <a:pt x="2332" y="1588"/>
                  </a:lnTo>
                  <a:cubicBezTo>
                    <a:pt x="2040" y="1393"/>
                    <a:pt x="1781" y="1167"/>
                    <a:pt x="1522" y="972"/>
                  </a:cubicBezTo>
                  <a:cubicBezTo>
                    <a:pt x="1231" y="778"/>
                    <a:pt x="972" y="584"/>
                    <a:pt x="777" y="454"/>
                  </a:cubicBezTo>
                  <a:cubicBezTo>
                    <a:pt x="324" y="163"/>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5" name="Google Shape;2985;p69"/>
            <p:cNvSpPr/>
            <p:nvPr/>
          </p:nvSpPr>
          <p:spPr>
            <a:xfrm>
              <a:off x="1804675" y="1195025"/>
              <a:ext cx="68025" cy="102025"/>
            </a:xfrm>
            <a:custGeom>
              <a:avLst/>
              <a:gdLst/>
              <a:ahLst/>
              <a:cxnLst/>
              <a:rect l="l" t="t" r="r" b="b"/>
              <a:pathLst>
                <a:path w="2721" h="4081" extrusionOk="0">
                  <a:moveTo>
                    <a:pt x="1" y="1"/>
                  </a:moveTo>
                  <a:cubicBezTo>
                    <a:pt x="1" y="1"/>
                    <a:pt x="130" y="292"/>
                    <a:pt x="357" y="681"/>
                  </a:cubicBezTo>
                  <a:cubicBezTo>
                    <a:pt x="486" y="875"/>
                    <a:pt x="616" y="1102"/>
                    <a:pt x="778" y="1361"/>
                  </a:cubicBezTo>
                  <a:cubicBezTo>
                    <a:pt x="940" y="1587"/>
                    <a:pt x="1134" y="1846"/>
                    <a:pt x="1296" y="2073"/>
                  </a:cubicBezTo>
                  <a:lnTo>
                    <a:pt x="2721" y="4081"/>
                  </a:lnTo>
                  <a:cubicBezTo>
                    <a:pt x="2721" y="4081"/>
                    <a:pt x="2073" y="3045"/>
                    <a:pt x="1425" y="2008"/>
                  </a:cubicBezTo>
                  <a:cubicBezTo>
                    <a:pt x="1263" y="1749"/>
                    <a:pt x="1102" y="1490"/>
                    <a:pt x="972" y="1231"/>
                  </a:cubicBezTo>
                  <a:cubicBezTo>
                    <a:pt x="810" y="1005"/>
                    <a:pt x="648" y="778"/>
                    <a:pt x="486" y="584"/>
                  </a:cubicBezTo>
                  <a:cubicBezTo>
                    <a:pt x="227" y="227"/>
                    <a:pt x="33" y="1"/>
                    <a:pt x="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6" name="Google Shape;2986;p69"/>
            <p:cNvSpPr/>
            <p:nvPr/>
          </p:nvSpPr>
          <p:spPr>
            <a:xfrm>
              <a:off x="1774725" y="1198275"/>
              <a:ext cx="5700" cy="246925"/>
            </a:xfrm>
            <a:custGeom>
              <a:avLst/>
              <a:gdLst/>
              <a:ahLst/>
              <a:cxnLst/>
              <a:rect l="l" t="t" r="r" b="b"/>
              <a:pathLst>
                <a:path w="228" h="9877" extrusionOk="0">
                  <a:moveTo>
                    <a:pt x="33" y="0"/>
                  </a:moveTo>
                  <a:cubicBezTo>
                    <a:pt x="33" y="0"/>
                    <a:pt x="0" y="615"/>
                    <a:pt x="0" y="1522"/>
                  </a:cubicBezTo>
                  <a:cubicBezTo>
                    <a:pt x="0" y="2008"/>
                    <a:pt x="0" y="2526"/>
                    <a:pt x="0" y="3109"/>
                  </a:cubicBezTo>
                  <a:cubicBezTo>
                    <a:pt x="0" y="3692"/>
                    <a:pt x="33" y="4307"/>
                    <a:pt x="65" y="4955"/>
                  </a:cubicBezTo>
                  <a:lnTo>
                    <a:pt x="195" y="9877"/>
                  </a:lnTo>
                  <a:lnTo>
                    <a:pt x="227" y="9877"/>
                  </a:lnTo>
                  <a:lnTo>
                    <a:pt x="227" y="4922"/>
                  </a:lnTo>
                  <a:cubicBezTo>
                    <a:pt x="195" y="4307"/>
                    <a:pt x="195" y="3692"/>
                    <a:pt x="195" y="3109"/>
                  </a:cubicBezTo>
                  <a:cubicBezTo>
                    <a:pt x="195" y="2526"/>
                    <a:pt x="162" y="2008"/>
                    <a:pt x="162" y="1522"/>
                  </a:cubicBezTo>
                  <a:cubicBezTo>
                    <a:pt x="130" y="615"/>
                    <a:pt x="65"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7" name="Google Shape;2987;p69"/>
            <p:cNvSpPr/>
            <p:nvPr/>
          </p:nvSpPr>
          <p:spPr>
            <a:xfrm>
              <a:off x="1668675" y="1191800"/>
              <a:ext cx="83400" cy="95550"/>
            </a:xfrm>
            <a:custGeom>
              <a:avLst/>
              <a:gdLst/>
              <a:ahLst/>
              <a:cxnLst/>
              <a:rect l="l" t="t" r="r" b="b"/>
              <a:pathLst>
                <a:path w="3336" h="3822" extrusionOk="0">
                  <a:moveTo>
                    <a:pt x="3303" y="0"/>
                  </a:moveTo>
                  <a:cubicBezTo>
                    <a:pt x="3303" y="0"/>
                    <a:pt x="3077" y="194"/>
                    <a:pt x="2753" y="551"/>
                  </a:cubicBezTo>
                  <a:cubicBezTo>
                    <a:pt x="2591" y="713"/>
                    <a:pt x="2397" y="907"/>
                    <a:pt x="2202" y="1134"/>
                  </a:cubicBezTo>
                  <a:cubicBezTo>
                    <a:pt x="2008" y="1360"/>
                    <a:pt x="1814" y="1619"/>
                    <a:pt x="1587" y="1846"/>
                  </a:cubicBezTo>
                  <a:cubicBezTo>
                    <a:pt x="810" y="2850"/>
                    <a:pt x="0" y="3821"/>
                    <a:pt x="0" y="3821"/>
                  </a:cubicBezTo>
                  <a:cubicBezTo>
                    <a:pt x="0" y="3821"/>
                    <a:pt x="875" y="2882"/>
                    <a:pt x="1717" y="1975"/>
                  </a:cubicBezTo>
                  <a:cubicBezTo>
                    <a:pt x="1943" y="1716"/>
                    <a:pt x="2137" y="1490"/>
                    <a:pt x="2364" y="1295"/>
                  </a:cubicBezTo>
                  <a:cubicBezTo>
                    <a:pt x="2558" y="1069"/>
                    <a:pt x="2720" y="842"/>
                    <a:pt x="2882" y="648"/>
                  </a:cubicBezTo>
                  <a:cubicBezTo>
                    <a:pt x="3141" y="292"/>
                    <a:pt x="3336" y="0"/>
                    <a:pt x="33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8" name="Google Shape;2988;p69"/>
            <p:cNvSpPr/>
            <p:nvPr/>
          </p:nvSpPr>
          <p:spPr>
            <a:xfrm>
              <a:off x="1635475" y="1179650"/>
              <a:ext cx="98800" cy="45350"/>
            </a:xfrm>
            <a:custGeom>
              <a:avLst/>
              <a:gdLst/>
              <a:ahLst/>
              <a:cxnLst/>
              <a:rect l="l" t="t" r="r" b="b"/>
              <a:pathLst>
                <a:path w="3952" h="1814" extrusionOk="0">
                  <a:moveTo>
                    <a:pt x="3919" y="0"/>
                  </a:moveTo>
                  <a:cubicBezTo>
                    <a:pt x="3919" y="0"/>
                    <a:pt x="3660" y="65"/>
                    <a:pt x="3304" y="195"/>
                  </a:cubicBezTo>
                  <a:cubicBezTo>
                    <a:pt x="3109" y="292"/>
                    <a:pt x="2883" y="357"/>
                    <a:pt x="2656" y="486"/>
                  </a:cubicBezTo>
                  <a:cubicBezTo>
                    <a:pt x="2429" y="583"/>
                    <a:pt x="2170" y="713"/>
                    <a:pt x="1943" y="842"/>
                  </a:cubicBezTo>
                  <a:cubicBezTo>
                    <a:pt x="972" y="1296"/>
                    <a:pt x="1" y="1781"/>
                    <a:pt x="1" y="1781"/>
                  </a:cubicBezTo>
                  <a:lnTo>
                    <a:pt x="33" y="1814"/>
                  </a:lnTo>
                  <a:cubicBezTo>
                    <a:pt x="33" y="1814"/>
                    <a:pt x="1037" y="1393"/>
                    <a:pt x="2008" y="972"/>
                  </a:cubicBezTo>
                  <a:cubicBezTo>
                    <a:pt x="2267" y="875"/>
                    <a:pt x="2494" y="778"/>
                    <a:pt x="2753" y="680"/>
                  </a:cubicBezTo>
                  <a:cubicBezTo>
                    <a:pt x="2980" y="551"/>
                    <a:pt x="3174" y="454"/>
                    <a:pt x="3368" y="357"/>
                  </a:cubicBezTo>
                  <a:cubicBezTo>
                    <a:pt x="3725" y="162"/>
                    <a:pt x="3951" y="0"/>
                    <a:pt x="39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9" name="Google Shape;2989;p69"/>
            <p:cNvSpPr/>
            <p:nvPr/>
          </p:nvSpPr>
          <p:spPr>
            <a:xfrm>
              <a:off x="1426600" y="1137550"/>
              <a:ext cx="301200" cy="14150"/>
            </a:xfrm>
            <a:custGeom>
              <a:avLst/>
              <a:gdLst/>
              <a:ahLst/>
              <a:cxnLst/>
              <a:rect l="l" t="t" r="r" b="b"/>
              <a:pathLst>
                <a:path w="12048" h="566" extrusionOk="0">
                  <a:moveTo>
                    <a:pt x="1" y="0"/>
                  </a:moveTo>
                  <a:lnTo>
                    <a:pt x="1" y="33"/>
                  </a:lnTo>
                  <a:cubicBezTo>
                    <a:pt x="1" y="33"/>
                    <a:pt x="3012" y="195"/>
                    <a:pt x="6024" y="357"/>
                  </a:cubicBezTo>
                  <a:cubicBezTo>
                    <a:pt x="7514" y="454"/>
                    <a:pt x="9036" y="519"/>
                    <a:pt x="10169" y="551"/>
                  </a:cubicBezTo>
                  <a:cubicBezTo>
                    <a:pt x="10547" y="562"/>
                    <a:pt x="10881" y="565"/>
                    <a:pt x="11160" y="565"/>
                  </a:cubicBezTo>
                  <a:cubicBezTo>
                    <a:pt x="11716" y="565"/>
                    <a:pt x="12047" y="551"/>
                    <a:pt x="12047" y="551"/>
                  </a:cubicBezTo>
                  <a:cubicBezTo>
                    <a:pt x="12047" y="551"/>
                    <a:pt x="11302" y="454"/>
                    <a:pt x="10169" y="389"/>
                  </a:cubicBezTo>
                  <a:cubicBezTo>
                    <a:pt x="9036" y="292"/>
                    <a:pt x="7514" y="260"/>
                    <a:pt x="6024" y="195"/>
                  </a:cubicBez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90" name="Google Shape;2990;p69"/>
          <p:cNvGrpSpPr/>
          <p:nvPr/>
        </p:nvGrpSpPr>
        <p:grpSpPr>
          <a:xfrm>
            <a:off x="4027150" y="3610041"/>
            <a:ext cx="508425" cy="489000"/>
            <a:chOff x="3034425" y="1221750"/>
            <a:chExt cx="508425" cy="489000"/>
          </a:xfrm>
        </p:grpSpPr>
        <p:sp>
          <p:nvSpPr>
            <p:cNvPr id="2991" name="Google Shape;2991;p69"/>
            <p:cNvSpPr/>
            <p:nvPr/>
          </p:nvSpPr>
          <p:spPr>
            <a:xfrm>
              <a:off x="3162325" y="1469475"/>
              <a:ext cx="85025" cy="21875"/>
            </a:xfrm>
            <a:custGeom>
              <a:avLst/>
              <a:gdLst/>
              <a:ahLst/>
              <a:cxnLst/>
              <a:rect l="l" t="t" r="r" b="b"/>
              <a:pathLst>
                <a:path w="3401" h="875" extrusionOk="0">
                  <a:moveTo>
                    <a:pt x="1" y="0"/>
                  </a:moveTo>
                  <a:cubicBezTo>
                    <a:pt x="1" y="0"/>
                    <a:pt x="843" y="260"/>
                    <a:pt x="1685" y="519"/>
                  </a:cubicBezTo>
                  <a:cubicBezTo>
                    <a:pt x="1879" y="551"/>
                    <a:pt x="2106" y="616"/>
                    <a:pt x="2300" y="680"/>
                  </a:cubicBezTo>
                  <a:cubicBezTo>
                    <a:pt x="2494" y="745"/>
                    <a:pt x="2688" y="778"/>
                    <a:pt x="2850" y="810"/>
                  </a:cubicBezTo>
                  <a:cubicBezTo>
                    <a:pt x="3174" y="842"/>
                    <a:pt x="3369" y="875"/>
                    <a:pt x="3369" y="875"/>
                  </a:cubicBezTo>
                  <a:lnTo>
                    <a:pt x="3401" y="842"/>
                  </a:lnTo>
                  <a:cubicBezTo>
                    <a:pt x="3401" y="842"/>
                    <a:pt x="3174" y="745"/>
                    <a:pt x="2883" y="648"/>
                  </a:cubicBezTo>
                  <a:cubicBezTo>
                    <a:pt x="2721" y="583"/>
                    <a:pt x="2527" y="519"/>
                    <a:pt x="2332" y="486"/>
                  </a:cubicBezTo>
                  <a:cubicBezTo>
                    <a:pt x="2138" y="454"/>
                    <a:pt x="1911" y="389"/>
                    <a:pt x="1717" y="357"/>
                  </a:cubicBezTo>
                  <a:cubicBezTo>
                    <a:pt x="843" y="162"/>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2" name="Google Shape;2992;p69"/>
            <p:cNvSpPr/>
            <p:nvPr/>
          </p:nvSpPr>
          <p:spPr>
            <a:xfrm>
              <a:off x="3206050" y="1400650"/>
              <a:ext cx="48600" cy="73700"/>
            </a:xfrm>
            <a:custGeom>
              <a:avLst/>
              <a:gdLst/>
              <a:ahLst/>
              <a:cxnLst/>
              <a:rect l="l" t="t" r="r" b="b"/>
              <a:pathLst>
                <a:path w="1944" h="2948" extrusionOk="0">
                  <a:moveTo>
                    <a:pt x="0" y="1"/>
                  </a:moveTo>
                  <a:cubicBezTo>
                    <a:pt x="1" y="1"/>
                    <a:pt x="454" y="778"/>
                    <a:pt x="907" y="1523"/>
                  </a:cubicBezTo>
                  <a:cubicBezTo>
                    <a:pt x="1037" y="1685"/>
                    <a:pt x="1134" y="1879"/>
                    <a:pt x="1231" y="2073"/>
                  </a:cubicBezTo>
                  <a:cubicBezTo>
                    <a:pt x="1360" y="2235"/>
                    <a:pt x="1490" y="2397"/>
                    <a:pt x="1587" y="2527"/>
                  </a:cubicBezTo>
                  <a:cubicBezTo>
                    <a:pt x="1781" y="2786"/>
                    <a:pt x="1943" y="2948"/>
                    <a:pt x="1943" y="2948"/>
                  </a:cubicBezTo>
                  <a:lnTo>
                    <a:pt x="1943" y="2915"/>
                  </a:lnTo>
                  <a:cubicBezTo>
                    <a:pt x="1943" y="2915"/>
                    <a:pt x="1879" y="2721"/>
                    <a:pt x="1717" y="2430"/>
                  </a:cubicBezTo>
                  <a:cubicBezTo>
                    <a:pt x="1620" y="2268"/>
                    <a:pt x="1522" y="2106"/>
                    <a:pt x="1425" y="1944"/>
                  </a:cubicBezTo>
                  <a:cubicBezTo>
                    <a:pt x="1296" y="1782"/>
                    <a:pt x="1166" y="1588"/>
                    <a:pt x="1037" y="1426"/>
                  </a:cubicBezTo>
                  <a:cubicBezTo>
                    <a:pt x="519" y="713"/>
                    <a:pt x="1"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3" name="Google Shape;2993;p69"/>
            <p:cNvSpPr/>
            <p:nvPr/>
          </p:nvSpPr>
          <p:spPr>
            <a:xfrm>
              <a:off x="3273250" y="1221750"/>
              <a:ext cx="6500" cy="258275"/>
            </a:xfrm>
            <a:custGeom>
              <a:avLst/>
              <a:gdLst/>
              <a:ahLst/>
              <a:cxnLst/>
              <a:rect l="l" t="t" r="r" b="b"/>
              <a:pathLst>
                <a:path w="260" h="10331" extrusionOk="0">
                  <a:moveTo>
                    <a:pt x="194" y="0"/>
                  </a:moveTo>
                  <a:cubicBezTo>
                    <a:pt x="194" y="0"/>
                    <a:pt x="130" y="2591"/>
                    <a:pt x="65" y="5149"/>
                  </a:cubicBezTo>
                  <a:cubicBezTo>
                    <a:pt x="33" y="6444"/>
                    <a:pt x="0" y="7740"/>
                    <a:pt x="33" y="8711"/>
                  </a:cubicBezTo>
                  <a:cubicBezTo>
                    <a:pt x="65" y="9683"/>
                    <a:pt x="97" y="10330"/>
                    <a:pt x="97" y="10330"/>
                  </a:cubicBezTo>
                  <a:cubicBezTo>
                    <a:pt x="97" y="10330"/>
                    <a:pt x="162" y="9683"/>
                    <a:pt x="194" y="8711"/>
                  </a:cubicBezTo>
                  <a:cubicBezTo>
                    <a:pt x="227" y="7740"/>
                    <a:pt x="259" y="6444"/>
                    <a:pt x="227" y="5149"/>
                  </a:cubicBezTo>
                  <a:lnTo>
                    <a:pt x="22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4" name="Google Shape;2994;p69"/>
            <p:cNvSpPr/>
            <p:nvPr/>
          </p:nvSpPr>
          <p:spPr>
            <a:xfrm>
              <a:off x="3292675" y="1390950"/>
              <a:ext cx="61550" cy="94750"/>
            </a:xfrm>
            <a:custGeom>
              <a:avLst/>
              <a:gdLst/>
              <a:ahLst/>
              <a:cxnLst/>
              <a:rect l="l" t="t" r="r" b="b"/>
              <a:pathLst>
                <a:path w="2462" h="3790" extrusionOk="0">
                  <a:moveTo>
                    <a:pt x="2429" y="0"/>
                  </a:moveTo>
                  <a:cubicBezTo>
                    <a:pt x="2429" y="0"/>
                    <a:pt x="1781" y="939"/>
                    <a:pt x="1166" y="1846"/>
                  </a:cubicBezTo>
                  <a:cubicBezTo>
                    <a:pt x="1004" y="2073"/>
                    <a:pt x="842" y="2299"/>
                    <a:pt x="680" y="2526"/>
                  </a:cubicBezTo>
                  <a:cubicBezTo>
                    <a:pt x="551" y="2753"/>
                    <a:pt x="421" y="2947"/>
                    <a:pt x="324" y="3141"/>
                  </a:cubicBezTo>
                  <a:cubicBezTo>
                    <a:pt x="97" y="3498"/>
                    <a:pt x="0" y="3757"/>
                    <a:pt x="0" y="3757"/>
                  </a:cubicBezTo>
                  <a:lnTo>
                    <a:pt x="0" y="3789"/>
                  </a:lnTo>
                  <a:cubicBezTo>
                    <a:pt x="0" y="3789"/>
                    <a:pt x="195" y="3562"/>
                    <a:pt x="454" y="3239"/>
                  </a:cubicBezTo>
                  <a:cubicBezTo>
                    <a:pt x="583" y="3044"/>
                    <a:pt x="713" y="2850"/>
                    <a:pt x="875" y="2656"/>
                  </a:cubicBezTo>
                  <a:cubicBezTo>
                    <a:pt x="1004" y="2429"/>
                    <a:pt x="1134" y="2170"/>
                    <a:pt x="1296" y="1943"/>
                  </a:cubicBezTo>
                  <a:cubicBezTo>
                    <a:pt x="1879" y="972"/>
                    <a:pt x="2461" y="33"/>
                    <a:pt x="2461" y="33"/>
                  </a:cubicBezTo>
                  <a:lnTo>
                    <a:pt x="242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5" name="Google Shape;2995;p69"/>
            <p:cNvSpPr/>
            <p:nvPr/>
          </p:nvSpPr>
          <p:spPr>
            <a:xfrm>
              <a:off x="3301575" y="1456525"/>
              <a:ext cx="84225" cy="36450"/>
            </a:xfrm>
            <a:custGeom>
              <a:avLst/>
              <a:gdLst/>
              <a:ahLst/>
              <a:cxnLst/>
              <a:rect l="l" t="t" r="r" b="b"/>
              <a:pathLst>
                <a:path w="3369" h="1458" extrusionOk="0">
                  <a:moveTo>
                    <a:pt x="3336" y="0"/>
                  </a:moveTo>
                  <a:cubicBezTo>
                    <a:pt x="3336" y="0"/>
                    <a:pt x="2494" y="324"/>
                    <a:pt x="1652" y="648"/>
                  </a:cubicBezTo>
                  <a:cubicBezTo>
                    <a:pt x="1458" y="745"/>
                    <a:pt x="1231" y="810"/>
                    <a:pt x="1037" y="907"/>
                  </a:cubicBezTo>
                  <a:cubicBezTo>
                    <a:pt x="842" y="972"/>
                    <a:pt x="648" y="1069"/>
                    <a:pt x="519" y="1134"/>
                  </a:cubicBezTo>
                  <a:cubicBezTo>
                    <a:pt x="195" y="1296"/>
                    <a:pt x="1" y="1425"/>
                    <a:pt x="1" y="1425"/>
                  </a:cubicBezTo>
                  <a:lnTo>
                    <a:pt x="33" y="1458"/>
                  </a:lnTo>
                  <a:cubicBezTo>
                    <a:pt x="33" y="1458"/>
                    <a:pt x="260" y="1393"/>
                    <a:pt x="583" y="1296"/>
                  </a:cubicBezTo>
                  <a:cubicBezTo>
                    <a:pt x="745" y="1231"/>
                    <a:pt x="907" y="1166"/>
                    <a:pt x="1102" y="1101"/>
                  </a:cubicBezTo>
                  <a:cubicBezTo>
                    <a:pt x="1296" y="1004"/>
                    <a:pt x="1523" y="907"/>
                    <a:pt x="1717" y="810"/>
                  </a:cubicBezTo>
                  <a:cubicBezTo>
                    <a:pt x="2526" y="421"/>
                    <a:pt x="3368" y="33"/>
                    <a:pt x="3368" y="33"/>
                  </a:cubicBezTo>
                  <a:lnTo>
                    <a:pt x="33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6" name="Google Shape;2996;p69"/>
            <p:cNvSpPr/>
            <p:nvPr/>
          </p:nvSpPr>
          <p:spPr>
            <a:xfrm>
              <a:off x="3304825" y="1497000"/>
              <a:ext cx="238025" cy="9750"/>
            </a:xfrm>
            <a:custGeom>
              <a:avLst/>
              <a:gdLst/>
              <a:ahLst/>
              <a:cxnLst/>
              <a:rect l="l" t="t" r="r" b="b"/>
              <a:pathLst>
                <a:path w="9521" h="390" extrusionOk="0">
                  <a:moveTo>
                    <a:pt x="9521" y="0"/>
                  </a:moveTo>
                  <a:cubicBezTo>
                    <a:pt x="9521" y="0"/>
                    <a:pt x="7124" y="65"/>
                    <a:pt x="4760" y="98"/>
                  </a:cubicBezTo>
                  <a:cubicBezTo>
                    <a:pt x="4145" y="130"/>
                    <a:pt x="3562" y="130"/>
                    <a:pt x="3012" y="130"/>
                  </a:cubicBezTo>
                  <a:cubicBezTo>
                    <a:pt x="2429" y="162"/>
                    <a:pt x="1911" y="195"/>
                    <a:pt x="1457" y="227"/>
                  </a:cubicBezTo>
                  <a:cubicBezTo>
                    <a:pt x="583" y="260"/>
                    <a:pt x="0" y="324"/>
                    <a:pt x="0" y="324"/>
                  </a:cubicBezTo>
                  <a:lnTo>
                    <a:pt x="0" y="357"/>
                  </a:lnTo>
                  <a:cubicBezTo>
                    <a:pt x="0" y="357"/>
                    <a:pt x="583" y="389"/>
                    <a:pt x="1490" y="389"/>
                  </a:cubicBezTo>
                  <a:cubicBezTo>
                    <a:pt x="1911" y="389"/>
                    <a:pt x="2461" y="357"/>
                    <a:pt x="3012" y="357"/>
                  </a:cubicBezTo>
                  <a:cubicBezTo>
                    <a:pt x="3562" y="324"/>
                    <a:pt x="4145" y="292"/>
                    <a:pt x="4760" y="260"/>
                  </a:cubicBezTo>
                  <a:lnTo>
                    <a:pt x="9521" y="33"/>
                  </a:lnTo>
                  <a:lnTo>
                    <a:pt x="952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7" name="Google Shape;2997;p69"/>
            <p:cNvSpPr/>
            <p:nvPr/>
          </p:nvSpPr>
          <p:spPr>
            <a:xfrm>
              <a:off x="3302375" y="1520475"/>
              <a:ext cx="78575" cy="57500"/>
            </a:xfrm>
            <a:custGeom>
              <a:avLst/>
              <a:gdLst/>
              <a:ahLst/>
              <a:cxnLst/>
              <a:rect l="l" t="t" r="r" b="b"/>
              <a:pathLst>
                <a:path w="3143" h="2300" extrusionOk="0">
                  <a:moveTo>
                    <a:pt x="1" y="1"/>
                  </a:moveTo>
                  <a:lnTo>
                    <a:pt x="1" y="33"/>
                  </a:lnTo>
                  <a:cubicBezTo>
                    <a:pt x="1" y="33"/>
                    <a:pt x="163" y="195"/>
                    <a:pt x="454" y="454"/>
                  </a:cubicBezTo>
                  <a:cubicBezTo>
                    <a:pt x="584" y="551"/>
                    <a:pt x="746" y="681"/>
                    <a:pt x="940" y="810"/>
                  </a:cubicBezTo>
                  <a:cubicBezTo>
                    <a:pt x="1102" y="940"/>
                    <a:pt x="1329" y="1102"/>
                    <a:pt x="1523" y="1231"/>
                  </a:cubicBezTo>
                  <a:cubicBezTo>
                    <a:pt x="2332" y="1782"/>
                    <a:pt x="3142" y="2300"/>
                    <a:pt x="3142" y="2300"/>
                  </a:cubicBezTo>
                  <a:cubicBezTo>
                    <a:pt x="3142" y="2300"/>
                    <a:pt x="2365" y="1684"/>
                    <a:pt x="1620" y="1102"/>
                  </a:cubicBezTo>
                  <a:cubicBezTo>
                    <a:pt x="1426" y="940"/>
                    <a:pt x="1231" y="810"/>
                    <a:pt x="1037" y="648"/>
                  </a:cubicBezTo>
                  <a:cubicBezTo>
                    <a:pt x="875" y="519"/>
                    <a:pt x="681" y="422"/>
                    <a:pt x="519" y="324"/>
                  </a:cubicBezTo>
                  <a:cubicBezTo>
                    <a:pt x="228" y="130"/>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8" name="Google Shape;2998;p69"/>
            <p:cNvSpPr/>
            <p:nvPr/>
          </p:nvSpPr>
          <p:spPr>
            <a:xfrm>
              <a:off x="3295100" y="1538300"/>
              <a:ext cx="47800" cy="70450"/>
            </a:xfrm>
            <a:custGeom>
              <a:avLst/>
              <a:gdLst/>
              <a:ahLst/>
              <a:cxnLst/>
              <a:rect l="l" t="t" r="r" b="b"/>
              <a:pathLst>
                <a:path w="1912" h="2818" extrusionOk="0">
                  <a:moveTo>
                    <a:pt x="0" y="0"/>
                  </a:moveTo>
                  <a:cubicBezTo>
                    <a:pt x="0" y="0"/>
                    <a:pt x="98" y="194"/>
                    <a:pt x="260" y="486"/>
                  </a:cubicBezTo>
                  <a:cubicBezTo>
                    <a:pt x="324" y="615"/>
                    <a:pt x="421" y="777"/>
                    <a:pt x="519" y="939"/>
                  </a:cubicBezTo>
                  <a:cubicBezTo>
                    <a:pt x="648" y="1101"/>
                    <a:pt x="778" y="1295"/>
                    <a:pt x="875" y="1457"/>
                  </a:cubicBezTo>
                  <a:cubicBezTo>
                    <a:pt x="1393" y="2137"/>
                    <a:pt x="1879" y="2817"/>
                    <a:pt x="1879" y="2817"/>
                  </a:cubicBezTo>
                  <a:lnTo>
                    <a:pt x="1911" y="2817"/>
                  </a:lnTo>
                  <a:cubicBezTo>
                    <a:pt x="1911" y="2817"/>
                    <a:pt x="1458" y="2073"/>
                    <a:pt x="1037" y="1360"/>
                  </a:cubicBezTo>
                  <a:cubicBezTo>
                    <a:pt x="907" y="1166"/>
                    <a:pt x="810" y="1004"/>
                    <a:pt x="713" y="842"/>
                  </a:cubicBezTo>
                  <a:cubicBezTo>
                    <a:pt x="583" y="680"/>
                    <a:pt x="486" y="518"/>
                    <a:pt x="389" y="389"/>
                  </a:cubicBezTo>
                  <a:cubicBezTo>
                    <a:pt x="195" y="162"/>
                    <a:pt x="33"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9" name="Google Shape;2999;p69"/>
            <p:cNvSpPr/>
            <p:nvPr/>
          </p:nvSpPr>
          <p:spPr>
            <a:xfrm>
              <a:off x="3274050" y="1539900"/>
              <a:ext cx="4875" cy="170850"/>
            </a:xfrm>
            <a:custGeom>
              <a:avLst/>
              <a:gdLst/>
              <a:ahLst/>
              <a:cxnLst/>
              <a:rect l="l" t="t" r="r" b="b"/>
              <a:pathLst>
                <a:path w="195" h="6834" extrusionOk="0">
                  <a:moveTo>
                    <a:pt x="65" y="1"/>
                  </a:moveTo>
                  <a:cubicBezTo>
                    <a:pt x="65" y="1"/>
                    <a:pt x="33" y="454"/>
                    <a:pt x="1" y="1069"/>
                  </a:cubicBezTo>
                  <a:cubicBezTo>
                    <a:pt x="1" y="1393"/>
                    <a:pt x="1" y="1782"/>
                    <a:pt x="1" y="2170"/>
                  </a:cubicBezTo>
                  <a:cubicBezTo>
                    <a:pt x="1" y="2591"/>
                    <a:pt x="33" y="3012"/>
                    <a:pt x="33" y="3433"/>
                  </a:cubicBezTo>
                  <a:cubicBezTo>
                    <a:pt x="98" y="5150"/>
                    <a:pt x="162" y="6834"/>
                    <a:pt x="162" y="6834"/>
                  </a:cubicBezTo>
                  <a:lnTo>
                    <a:pt x="195" y="6834"/>
                  </a:lnTo>
                  <a:lnTo>
                    <a:pt x="195" y="3433"/>
                  </a:lnTo>
                  <a:cubicBezTo>
                    <a:pt x="195" y="3012"/>
                    <a:pt x="195" y="2559"/>
                    <a:pt x="195" y="2170"/>
                  </a:cubicBezTo>
                  <a:cubicBezTo>
                    <a:pt x="195" y="1782"/>
                    <a:pt x="195" y="1393"/>
                    <a:pt x="162" y="1069"/>
                  </a:cubicBezTo>
                  <a:cubicBezTo>
                    <a:pt x="130" y="454"/>
                    <a:pt x="6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0" name="Google Shape;3000;p69"/>
            <p:cNvSpPr/>
            <p:nvPr/>
          </p:nvSpPr>
          <p:spPr>
            <a:xfrm>
              <a:off x="3201200" y="1535850"/>
              <a:ext cx="58300" cy="66425"/>
            </a:xfrm>
            <a:custGeom>
              <a:avLst/>
              <a:gdLst/>
              <a:ahLst/>
              <a:cxnLst/>
              <a:rect l="l" t="t" r="r" b="b"/>
              <a:pathLst>
                <a:path w="2332" h="2657" extrusionOk="0">
                  <a:moveTo>
                    <a:pt x="2299" y="1"/>
                  </a:moveTo>
                  <a:cubicBezTo>
                    <a:pt x="2299" y="1"/>
                    <a:pt x="2137" y="130"/>
                    <a:pt x="1878" y="357"/>
                  </a:cubicBezTo>
                  <a:cubicBezTo>
                    <a:pt x="1781" y="487"/>
                    <a:pt x="1652" y="616"/>
                    <a:pt x="1522" y="778"/>
                  </a:cubicBezTo>
                  <a:cubicBezTo>
                    <a:pt x="1393" y="940"/>
                    <a:pt x="1231" y="1102"/>
                    <a:pt x="1101" y="1264"/>
                  </a:cubicBezTo>
                  <a:cubicBezTo>
                    <a:pt x="551" y="1944"/>
                    <a:pt x="0" y="2624"/>
                    <a:pt x="0" y="2624"/>
                  </a:cubicBezTo>
                  <a:lnTo>
                    <a:pt x="32" y="2656"/>
                  </a:lnTo>
                  <a:cubicBezTo>
                    <a:pt x="32" y="2656"/>
                    <a:pt x="648" y="2009"/>
                    <a:pt x="1231" y="1361"/>
                  </a:cubicBezTo>
                  <a:cubicBezTo>
                    <a:pt x="1393" y="1231"/>
                    <a:pt x="1522" y="1069"/>
                    <a:pt x="1652" y="908"/>
                  </a:cubicBezTo>
                  <a:cubicBezTo>
                    <a:pt x="1814" y="746"/>
                    <a:pt x="1911" y="616"/>
                    <a:pt x="2008" y="487"/>
                  </a:cubicBezTo>
                  <a:cubicBezTo>
                    <a:pt x="2202" y="195"/>
                    <a:pt x="2332" y="1"/>
                    <a:pt x="23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1" name="Google Shape;3001;p69"/>
            <p:cNvSpPr/>
            <p:nvPr/>
          </p:nvSpPr>
          <p:spPr>
            <a:xfrm>
              <a:off x="3179325" y="1527775"/>
              <a:ext cx="67225" cy="30775"/>
            </a:xfrm>
            <a:custGeom>
              <a:avLst/>
              <a:gdLst/>
              <a:ahLst/>
              <a:cxnLst/>
              <a:rect l="l" t="t" r="r" b="b"/>
              <a:pathLst>
                <a:path w="2689" h="1231" extrusionOk="0">
                  <a:moveTo>
                    <a:pt x="2689" y="0"/>
                  </a:moveTo>
                  <a:lnTo>
                    <a:pt x="2689" y="0"/>
                  </a:lnTo>
                  <a:cubicBezTo>
                    <a:pt x="2688" y="0"/>
                    <a:pt x="2494" y="32"/>
                    <a:pt x="2235" y="130"/>
                  </a:cubicBezTo>
                  <a:cubicBezTo>
                    <a:pt x="2106" y="162"/>
                    <a:pt x="1944" y="227"/>
                    <a:pt x="1782" y="291"/>
                  </a:cubicBezTo>
                  <a:cubicBezTo>
                    <a:pt x="1652" y="356"/>
                    <a:pt x="1490" y="453"/>
                    <a:pt x="1296" y="551"/>
                  </a:cubicBezTo>
                  <a:cubicBezTo>
                    <a:pt x="648" y="874"/>
                    <a:pt x="1" y="1231"/>
                    <a:pt x="1" y="1231"/>
                  </a:cubicBezTo>
                  <a:cubicBezTo>
                    <a:pt x="1" y="1231"/>
                    <a:pt x="681" y="972"/>
                    <a:pt x="1361" y="680"/>
                  </a:cubicBezTo>
                  <a:cubicBezTo>
                    <a:pt x="1555" y="615"/>
                    <a:pt x="1717" y="551"/>
                    <a:pt x="1879" y="486"/>
                  </a:cubicBezTo>
                  <a:cubicBezTo>
                    <a:pt x="2041" y="421"/>
                    <a:pt x="2170" y="324"/>
                    <a:pt x="2300" y="259"/>
                  </a:cubicBezTo>
                  <a:cubicBezTo>
                    <a:pt x="2559" y="130"/>
                    <a:pt x="2688" y="0"/>
                    <a:pt x="26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2" name="Google Shape;3002;p69"/>
            <p:cNvSpPr/>
            <p:nvPr/>
          </p:nvSpPr>
          <p:spPr>
            <a:xfrm>
              <a:off x="3034425" y="1498625"/>
              <a:ext cx="208075" cy="10100"/>
            </a:xfrm>
            <a:custGeom>
              <a:avLst/>
              <a:gdLst/>
              <a:ahLst/>
              <a:cxnLst/>
              <a:rect l="l" t="t" r="r" b="b"/>
              <a:pathLst>
                <a:path w="8323" h="404" extrusionOk="0">
                  <a:moveTo>
                    <a:pt x="0" y="0"/>
                  </a:moveTo>
                  <a:lnTo>
                    <a:pt x="0" y="33"/>
                  </a:lnTo>
                  <a:cubicBezTo>
                    <a:pt x="0" y="33"/>
                    <a:pt x="2073" y="162"/>
                    <a:pt x="4145" y="292"/>
                  </a:cubicBezTo>
                  <a:cubicBezTo>
                    <a:pt x="4663" y="324"/>
                    <a:pt x="5181" y="324"/>
                    <a:pt x="5700" y="356"/>
                  </a:cubicBezTo>
                  <a:cubicBezTo>
                    <a:pt x="6185" y="389"/>
                    <a:pt x="6639" y="389"/>
                    <a:pt x="7027" y="389"/>
                  </a:cubicBezTo>
                  <a:cubicBezTo>
                    <a:pt x="7286" y="400"/>
                    <a:pt x="7517" y="403"/>
                    <a:pt x="7709" y="403"/>
                  </a:cubicBezTo>
                  <a:cubicBezTo>
                    <a:pt x="8092" y="403"/>
                    <a:pt x="8323" y="389"/>
                    <a:pt x="8323" y="389"/>
                  </a:cubicBezTo>
                  <a:lnTo>
                    <a:pt x="8323" y="356"/>
                  </a:lnTo>
                  <a:cubicBezTo>
                    <a:pt x="8323" y="356"/>
                    <a:pt x="7804" y="292"/>
                    <a:pt x="7027" y="227"/>
                  </a:cubicBezTo>
                  <a:cubicBezTo>
                    <a:pt x="6639" y="227"/>
                    <a:pt x="6185" y="195"/>
                    <a:pt x="5700" y="162"/>
                  </a:cubicBezTo>
                  <a:cubicBezTo>
                    <a:pt x="5214" y="130"/>
                    <a:pt x="4696" y="130"/>
                    <a:pt x="4178" y="130"/>
                  </a:cubicBez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03" name="Google Shape;3003;p69"/>
          <p:cNvGrpSpPr/>
          <p:nvPr/>
        </p:nvGrpSpPr>
        <p:grpSpPr>
          <a:xfrm>
            <a:off x="713109" y="610335"/>
            <a:ext cx="188650" cy="182200"/>
            <a:chOff x="1148925" y="2624725"/>
            <a:chExt cx="188650" cy="182200"/>
          </a:xfrm>
        </p:grpSpPr>
        <p:sp>
          <p:nvSpPr>
            <p:cNvPr id="3004" name="Google Shape;3004;p69"/>
            <p:cNvSpPr/>
            <p:nvPr/>
          </p:nvSpPr>
          <p:spPr>
            <a:xfrm>
              <a:off x="1195875" y="2717025"/>
              <a:ext cx="31600" cy="8925"/>
            </a:xfrm>
            <a:custGeom>
              <a:avLst/>
              <a:gdLst/>
              <a:ahLst/>
              <a:cxnLst/>
              <a:rect l="l" t="t" r="r" b="b"/>
              <a:pathLst>
                <a:path w="1264" h="357" extrusionOk="0">
                  <a:moveTo>
                    <a:pt x="1" y="1"/>
                  </a:moveTo>
                  <a:cubicBezTo>
                    <a:pt x="1" y="1"/>
                    <a:pt x="324" y="130"/>
                    <a:pt x="616" y="227"/>
                  </a:cubicBezTo>
                  <a:cubicBezTo>
                    <a:pt x="713" y="260"/>
                    <a:pt x="778" y="292"/>
                    <a:pt x="843" y="324"/>
                  </a:cubicBezTo>
                  <a:cubicBezTo>
                    <a:pt x="907" y="324"/>
                    <a:pt x="1004" y="324"/>
                    <a:pt x="1069" y="357"/>
                  </a:cubicBezTo>
                  <a:cubicBezTo>
                    <a:pt x="1166" y="357"/>
                    <a:pt x="1264" y="324"/>
                    <a:pt x="1264" y="324"/>
                  </a:cubicBezTo>
                  <a:lnTo>
                    <a:pt x="1264" y="292"/>
                  </a:lnTo>
                  <a:cubicBezTo>
                    <a:pt x="1264" y="292"/>
                    <a:pt x="1199" y="260"/>
                    <a:pt x="1102" y="195"/>
                  </a:cubicBezTo>
                  <a:cubicBezTo>
                    <a:pt x="1037" y="162"/>
                    <a:pt x="972" y="130"/>
                    <a:pt x="907" y="98"/>
                  </a:cubicBezTo>
                  <a:cubicBezTo>
                    <a:pt x="810" y="98"/>
                    <a:pt x="745" y="98"/>
                    <a:pt x="648" y="65"/>
                  </a:cubicBezTo>
                  <a:cubicBezTo>
                    <a:pt x="357" y="33"/>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5" name="Google Shape;3005;p69"/>
            <p:cNvSpPr/>
            <p:nvPr/>
          </p:nvSpPr>
          <p:spPr>
            <a:xfrm>
              <a:off x="1212075" y="2691125"/>
              <a:ext cx="18650" cy="27550"/>
            </a:xfrm>
            <a:custGeom>
              <a:avLst/>
              <a:gdLst/>
              <a:ahLst/>
              <a:cxnLst/>
              <a:rect l="l" t="t" r="r" b="b"/>
              <a:pathLst>
                <a:path w="746" h="1102" extrusionOk="0">
                  <a:moveTo>
                    <a:pt x="33" y="0"/>
                  </a:moveTo>
                  <a:lnTo>
                    <a:pt x="0" y="33"/>
                  </a:lnTo>
                  <a:cubicBezTo>
                    <a:pt x="0" y="33"/>
                    <a:pt x="162" y="324"/>
                    <a:pt x="324" y="616"/>
                  </a:cubicBezTo>
                  <a:cubicBezTo>
                    <a:pt x="356" y="680"/>
                    <a:pt x="389" y="745"/>
                    <a:pt x="421" y="810"/>
                  </a:cubicBezTo>
                  <a:cubicBezTo>
                    <a:pt x="454" y="875"/>
                    <a:pt x="518" y="939"/>
                    <a:pt x="551" y="972"/>
                  </a:cubicBezTo>
                  <a:cubicBezTo>
                    <a:pt x="648" y="1069"/>
                    <a:pt x="745" y="1101"/>
                    <a:pt x="745" y="1101"/>
                  </a:cubicBezTo>
                  <a:cubicBezTo>
                    <a:pt x="745" y="1101"/>
                    <a:pt x="745" y="1004"/>
                    <a:pt x="680" y="875"/>
                  </a:cubicBezTo>
                  <a:cubicBezTo>
                    <a:pt x="680" y="842"/>
                    <a:pt x="648" y="745"/>
                    <a:pt x="616" y="713"/>
                  </a:cubicBezTo>
                  <a:cubicBezTo>
                    <a:pt x="551" y="648"/>
                    <a:pt x="486" y="583"/>
                    <a:pt x="454" y="518"/>
                  </a:cubicBezTo>
                  <a:cubicBezTo>
                    <a:pt x="259" y="259"/>
                    <a:pt x="33"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6" name="Google Shape;3006;p69"/>
            <p:cNvSpPr/>
            <p:nvPr/>
          </p:nvSpPr>
          <p:spPr>
            <a:xfrm>
              <a:off x="1236350" y="2624725"/>
              <a:ext cx="4900" cy="96375"/>
            </a:xfrm>
            <a:custGeom>
              <a:avLst/>
              <a:gdLst/>
              <a:ahLst/>
              <a:cxnLst/>
              <a:rect l="l" t="t" r="r" b="b"/>
              <a:pathLst>
                <a:path w="196" h="3855" extrusionOk="0">
                  <a:moveTo>
                    <a:pt x="98" y="1"/>
                  </a:moveTo>
                  <a:cubicBezTo>
                    <a:pt x="98" y="1"/>
                    <a:pt x="66" y="972"/>
                    <a:pt x="33" y="1912"/>
                  </a:cubicBezTo>
                  <a:cubicBezTo>
                    <a:pt x="1" y="2171"/>
                    <a:pt x="1" y="2397"/>
                    <a:pt x="1" y="2624"/>
                  </a:cubicBezTo>
                  <a:cubicBezTo>
                    <a:pt x="1" y="2851"/>
                    <a:pt x="1" y="3077"/>
                    <a:pt x="1" y="3239"/>
                  </a:cubicBezTo>
                  <a:cubicBezTo>
                    <a:pt x="33" y="3595"/>
                    <a:pt x="66" y="3854"/>
                    <a:pt x="66" y="3854"/>
                  </a:cubicBezTo>
                  <a:lnTo>
                    <a:pt x="98" y="3854"/>
                  </a:lnTo>
                  <a:cubicBezTo>
                    <a:pt x="98" y="3854"/>
                    <a:pt x="130" y="3595"/>
                    <a:pt x="163" y="3239"/>
                  </a:cubicBezTo>
                  <a:cubicBezTo>
                    <a:pt x="195" y="3077"/>
                    <a:pt x="195" y="2851"/>
                    <a:pt x="195" y="2624"/>
                  </a:cubicBezTo>
                  <a:cubicBezTo>
                    <a:pt x="195" y="2397"/>
                    <a:pt x="195" y="2171"/>
                    <a:pt x="195" y="1912"/>
                  </a:cubicBezTo>
                  <a:cubicBezTo>
                    <a:pt x="163" y="972"/>
                    <a:pt x="130" y="1"/>
                    <a:pt x="1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7" name="Google Shape;3007;p69"/>
            <p:cNvSpPr/>
            <p:nvPr/>
          </p:nvSpPr>
          <p:spPr>
            <a:xfrm>
              <a:off x="1244450" y="2687875"/>
              <a:ext cx="23500" cy="34850"/>
            </a:xfrm>
            <a:custGeom>
              <a:avLst/>
              <a:gdLst/>
              <a:ahLst/>
              <a:cxnLst/>
              <a:rect l="l" t="t" r="r" b="b"/>
              <a:pathLst>
                <a:path w="940" h="1394" extrusionOk="0">
                  <a:moveTo>
                    <a:pt x="907" y="1"/>
                  </a:moveTo>
                  <a:cubicBezTo>
                    <a:pt x="907" y="1"/>
                    <a:pt x="648" y="325"/>
                    <a:pt x="389" y="648"/>
                  </a:cubicBezTo>
                  <a:cubicBezTo>
                    <a:pt x="324" y="746"/>
                    <a:pt x="260" y="810"/>
                    <a:pt x="195" y="908"/>
                  </a:cubicBezTo>
                  <a:cubicBezTo>
                    <a:pt x="162" y="972"/>
                    <a:pt x="130" y="1069"/>
                    <a:pt x="98" y="1134"/>
                  </a:cubicBezTo>
                  <a:cubicBezTo>
                    <a:pt x="33" y="1296"/>
                    <a:pt x="1" y="1393"/>
                    <a:pt x="1" y="1393"/>
                  </a:cubicBezTo>
                  <a:lnTo>
                    <a:pt x="33" y="1393"/>
                  </a:lnTo>
                  <a:cubicBezTo>
                    <a:pt x="33" y="1393"/>
                    <a:pt x="98" y="1328"/>
                    <a:pt x="227" y="1231"/>
                  </a:cubicBezTo>
                  <a:cubicBezTo>
                    <a:pt x="260" y="1167"/>
                    <a:pt x="324" y="1102"/>
                    <a:pt x="389" y="1005"/>
                  </a:cubicBezTo>
                  <a:cubicBezTo>
                    <a:pt x="422" y="940"/>
                    <a:pt x="486" y="843"/>
                    <a:pt x="519" y="746"/>
                  </a:cubicBezTo>
                  <a:cubicBezTo>
                    <a:pt x="745" y="389"/>
                    <a:pt x="940" y="1"/>
                    <a:pt x="9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8" name="Google Shape;3008;p69"/>
            <p:cNvSpPr/>
            <p:nvPr/>
          </p:nvSpPr>
          <p:spPr>
            <a:xfrm>
              <a:off x="1247700" y="2712175"/>
              <a:ext cx="31600" cy="13775"/>
            </a:xfrm>
            <a:custGeom>
              <a:avLst/>
              <a:gdLst/>
              <a:ahLst/>
              <a:cxnLst/>
              <a:rect l="l" t="t" r="r" b="b"/>
              <a:pathLst>
                <a:path w="1264" h="551" extrusionOk="0">
                  <a:moveTo>
                    <a:pt x="1263" y="0"/>
                  </a:moveTo>
                  <a:cubicBezTo>
                    <a:pt x="1263" y="0"/>
                    <a:pt x="939" y="97"/>
                    <a:pt x="615" y="195"/>
                  </a:cubicBezTo>
                  <a:cubicBezTo>
                    <a:pt x="518" y="227"/>
                    <a:pt x="453" y="259"/>
                    <a:pt x="356" y="259"/>
                  </a:cubicBezTo>
                  <a:cubicBezTo>
                    <a:pt x="292" y="292"/>
                    <a:pt x="227" y="356"/>
                    <a:pt x="194" y="389"/>
                  </a:cubicBezTo>
                  <a:cubicBezTo>
                    <a:pt x="65" y="454"/>
                    <a:pt x="0" y="518"/>
                    <a:pt x="0" y="518"/>
                  </a:cubicBezTo>
                  <a:lnTo>
                    <a:pt x="32" y="551"/>
                  </a:lnTo>
                  <a:cubicBezTo>
                    <a:pt x="32" y="551"/>
                    <a:pt x="130" y="551"/>
                    <a:pt x="259" y="518"/>
                  </a:cubicBezTo>
                  <a:cubicBezTo>
                    <a:pt x="292" y="518"/>
                    <a:pt x="389" y="486"/>
                    <a:pt x="453" y="454"/>
                  </a:cubicBezTo>
                  <a:cubicBezTo>
                    <a:pt x="518" y="421"/>
                    <a:pt x="583" y="389"/>
                    <a:pt x="680" y="356"/>
                  </a:cubicBezTo>
                  <a:cubicBezTo>
                    <a:pt x="972" y="195"/>
                    <a:pt x="1263" y="33"/>
                    <a:pt x="1263" y="33"/>
                  </a:cubicBezTo>
                  <a:lnTo>
                    <a:pt x="126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9" name="Google Shape;3009;p69"/>
            <p:cNvSpPr/>
            <p:nvPr/>
          </p:nvSpPr>
          <p:spPr>
            <a:xfrm>
              <a:off x="1249300" y="2726750"/>
              <a:ext cx="88275" cy="5675"/>
            </a:xfrm>
            <a:custGeom>
              <a:avLst/>
              <a:gdLst/>
              <a:ahLst/>
              <a:cxnLst/>
              <a:rect l="l" t="t" r="r" b="b"/>
              <a:pathLst>
                <a:path w="3531" h="227" extrusionOk="0">
                  <a:moveTo>
                    <a:pt x="1102" y="0"/>
                  </a:moveTo>
                  <a:cubicBezTo>
                    <a:pt x="908" y="0"/>
                    <a:pt x="713" y="33"/>
                    <a:pt x="551" y="33"/>
                  </a:cubicBezTo>
                  <a:cubicBezTo>
                    <a:pt x="228" y="97"/>
                    <a:pt x="1" y="130"/>
                    <a:pt x="1" y="130"/>
                  </a:cubicBezTo>
                  <a:lnTo>
                    <a:pt x="1" y="162"/>
                  </a:lnTo>
                  <a:cubicBezTo>
                    <a:pt x="1" y="162"/>
                    <a:pt x="228" y="194"/>
                    <a:pt x="551" y="194"/>
                  </a:cubicBezTo>
                  <a:cubicBezTo>
                    <a:pt x="713" y="227"/>
                    <a:pt x="908" y="227"/>
                    <a:pt x="1102" y="227"/>
                  </a:cubicBezTo>
                  <a:cubicBezTo>
                    <a:pt x="1329" y="194"/>
                    <a:pt x="1555" y="194"/>
                    <a:pt x="1782" y="162"/>
                  </a:cubicBezTo>
                  <a:cubicBezTo>
                    <a:pt x="2656" y="97"/>
                    <a:pt x="3531" y="33"/>
                    <a:pt x="3531" y="33"/>
                  </a:cubicBezTo>
                  <a:lnTo>
                    <a:pt x="353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0" name="Google Shape;3010;p69"/>
            <p:cNvSpPr/>
            <p:nvPr/>
          </p:nvSpPr>
          <p:spPr>
            <a:xfrm>
              <a:off x="1248500" y="2735650"/>
              <a:ext cx="29175" cy="21875"/>
            </a:xfrm>
            <a:custGeom>
              <a:avLst/>
              <a:gdLst/>
              <a:ahLst/>
              <a:cxnLst/>
              <a:rect l="l" t="t" r="r" b="b"/>
              <a:pathLst>
                <a:path w="1167" h="875" extrusionOk="0">
                  <a:moveTo>
                    <a:pt x="0" y="0"/>
                  </a:moveTo>
                  <a:lnTo>
                    <a:pt x="0" y="33"/>
                  </a:lnTo>
                  <a:cubicBezTo>
                    <a:pt x="0" y="33"/>
                    <a:pt x="33" y="98"/>
                    <a:pt x="130" y="227"/>
                  </a:cubicBezTo>
                  <a:cubicBezTo>
                    <a:pt x="162" y="259"/>
                    <a:pt x="227" y="324"/>
                    <a:pt x="292" y="357"/>
                  </a:cubicBezTo>
                  <a:cubicBezTo>
                    <a:pt x="357" y="421"/>
                    <a:pt x="454" y="454"/>
                    <a:pt x="519" y="518"/>
                  </a:cubicBezTo>
                  <a:cubicBezTo>
                    <a:pt x="842" y="713"/>
                    <a:pt x="1134" y="875"/>
                    <a:pt x="1134" y="875"/>
                  </a:cubicBezTo>
                  <a:lnTo>
                    <a:pt x="1166" y="875"/>
                  </a:lnTo>
                  <a:cubicBezTo>
                    <a:pt x="1166" y="875"/>
                    <a:pt x="907" y="616"/>
                    <a:pt x="616" y="389"/>
                  </a:cubicBezTo>
                  <a:cubicBezTo>
                    <a:pt x="551" y="324"/>
                    <a:pt x="486" y="259"/>
                    <a:pt x="421" y="195"/>
                  </a:cubicBezTo>
                  <a:cubicBezTo>
                    <a:pt x="357" y="162"/>
                    <a:pt x="292" y="130"/>
                    <a:pt x="227" y="98"/>
                  </a:cubicBezTo>
                  <a:cubicBezTo>
                    <a:pt x="98" y="33"/>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1" name="Google Shape;3011;p69"/>
            <p:cNvSpPr/>
            <p:nvPr/>
          </p:nvSpPr>
          <p:spPr>
            <a:xfrm>
              <a:off x="1245250" y="2742125"/>
              <a:ext cx="17850" cy="26750"/>
            </a:xfrm>
            <a:custGeom>
              <a:avLst/>
              <a:gdLst/>
              <a:ahLst/>
              <a:cxnLst/>
              <a:rect l="l" t="t" r="r" b="b"/>
              <a:pathLst>
                <a:path w="714" h="1070" extrusionOk="0">
                  <a:moveTo>
                    <a:pt x="33" y="0"/>
                  </a:moveTo>
                  <a:lnTo>
                    <a:pt x="1" y="33"/>
                  </a:lnTo>
                  <a:cubicBezTo>
                    <a:pt x="1" y="33"/>
                    <a:pt x="33" y="98"/>
                    <a:pt x="66" y="227"/>
                  </a:cubicBezTo>
                  <a:cubicBezTo>
                    <a:pt x="98" y="292"/>
                    <a:pt x="98" y="357"/>
                    <a:pt x="163" y="421"/>
                  </a:cubicBezTo>
                  <a:cubicBezTo>
                    <a:pt x="195" y="454"/>
                    <a:pt x="260" y="519"/>
                    <a:pt x="292" y="583"/>
                  </a:cubicBezTo>
                  <a:cubicBezTo>
                    <a:pt x="487" y="842"/>
                    <a:pt x="713" y="1069"/>
                    <a:pt x="713" y="1069"/>
                  </a:cubicBezTo>
                  <a:cubicBezTo>
                    <a:pt x="713" y="1069"/>
                    <a:pt x="584" y="778"/>
                    <a:pt x="422" y="486"/>
                  </a:cubicBezTo>
                  <a:cubicBezTo>
                    <a:pt x="390" y="421"/>
                    <a:pt x="357" y="357"/>
                    <a:pt x="325" y="292"/>
                  </a:cubicBezTo>
                  <a:cubicBezTo>
                    <a:pt x="292" y="227"/>
                    <a:pt x="228" y="195"/>
                    <a:pt x="195" y="130"/>
                  </a:cubicBezTo>
                  <a:cubicBezTo>
                    <a:pt x="98" y="65"/>
                    <a:pt x="33"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2" name="Google Shape;3012;p69"/>
            <p:cNvSpPr/>
            <p:nvPr/>
          </p:nvSpPr>
          <p:spPr>
            <a:xfrm>
              <a:off x="1236350" y="2742925"/>
              <a:ext cx="4900" cy="64000"/>
            </a:xfrm>
            <a:custGeom>
              <a:avLst/>
              <a:gdLst/>
              <a:ahLst/>
              <a:cxnLst/>
              <a:rect l="l" t="t" r="r" b="b"/>
              <a:pathLst>
                <a:path w="196" h="2560" extrusionOk="0">
                  <a:moveTo>
                    <a:pt x="66" y="1"/>
                  </a:moveTo>
                  <a:cubicBezTo>
                    <a:pt x="66" y="1"/>
                    <a:pt x="33" y="163"/>
                    <a:pt x="1" y="422"/>
                  </a:cubicBezTo>
                  <a:cubicBezTo>
                    <a:pt x="1" y="519"/>
                    <a:pt x="1" y="681"/>
                    <a:pt x="1" y="810"/>
                  </a:cubicBezTo>
                  <a:cubicBezTo>
                    <a:pt x="1" y="972"/>
                    <a:pt x="1" y="1134"/>
                    <a:pt x="33" y="1296"/>
                  </a:cubicBezTo>
                  <a:cubicBezTo>
                    <a:pt x="66" y="1911"/>
                    <a:pt x="98" y="2559"/>
                    <a:pt x="98" y="2559"/>
                  </a:cubicBezTo>
                  <a:lnTo>
                    <a:pt x="130" y="2559"/>
                  </a:lnTo>
                  <a:cubicBezTo>
                    <a:pt x="130" y="2559"/>
                    <a:pt x="163" y="1911"/>
                    <a:pt x="195" y="1296"/>
                  </a:cubicBezTo>
                  <a:cubicBezTo>
                    <a:pt x="195" y="1134"/>
                    <a:pt x="195" y="972"/>
                    <a:pt x="195" y="810"/>
                  </a:cubicBezTo>
                  <a:cubicBezTo>
                    <a:pt x="195" y="681"/>
                    <a:pt x="195" y="519"/>
                    <a:pt x="163" y="422"/>
                  </a:cubicBezTo>
                  <a:cubicBezTo>
                    <a:pt x="130" y="163"/>
                    <a:pt x="98" y="1"/>
                    <a:pt x="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3" name="Google Shape;3013;p69"/>
            <p:cNvSpPr/>
            <p:nvPr/>
          </p:nvSpPr>
          <p:spPr>
            <a:xfrm>
              <a:off x="1210450" y="2741325"/>
              <a:ext cx="21875" cy="25100"/>
            </a:xfrm>
            <a:custGeom>
              <a:avLst/>
              <a:gdLst/>
              <a:ahLst/>
              <a:cxnLst/>
              <a:rect l="l" t="t" r="r" b="b"/>
              <a:pathLst>
                <a:path w="875" h="1004" extrusionOk="0">
                  <a:moveTo>
                    <a:pt x="875" y="0"/>
                  </a:moveTo>
                  <a:cubicBezTo>
                    <a:pt x="875" y="0"/>
                    <a:pt x="778" y="32"/>
                    <a:pt x="681" y="130"/>
                  </a:cubicBezTo>
                  <a:cubicBezTo>
                    <a:pt x="616" y="162"/>
                    <a:pt x="583" y="194"/>
                    <a:pt x="519" y="259"/>
                  </a:cubicBezTo>
                  <a:cubicBezTo>
                    <a:pt x="486" y="324"/>
                    <a:pt x="421" y="389"/>
                    <a:pt x="389" y="453"/>
                  </a:cubicBezTo>
                  <a:cubicBezTo>
                    <a:pt x="195" y="712"/>
                    <a:pt x="0" y="972"/>
                    <a:pt x="0" y="972"/>
                  </a:cubicBezTo>
                  <a:lnTo>
                    <a:pt x="33" y="1004"/>
                  </a:lnTo>
                  <a:cubicBezTo>
                    <a:pt x="33" y="1004"/>
                    <a:pt x="260" y="777"/>
                    <a:pt x="519" y="551"/>
                  </a:cubicBezTo>
                  <a:cubicBezTo>
                    <a:pt x="551" y="486"/>
                    <a:pt x="616" y="453"/>
                    <a:pt x="681" y="389"/>
                  </a:cubicBezTo>
                  <a:cubicBezTo>
                    <a:pt x="713" y="324"/>
                    <a:pt x="778" y="259"/>
                    <a:pt x="810" y="227"/>
                  </a:cubicBezTo>
                  <a:cubicBezTo>
                    <a:pt x="842" y="97"/>
                    <a:pt x="875" y="32"/>
                    <a:pt x="875" y="32"/>
                  </a:cubicBezTo>
                  <a:lnTo>
                    <a:pt x="87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4" name="Google Shape;3014;p69"/>
            <p:cNvSpPr/>
            <p:nvPr/>
          </p:nvSpPr>
          <p:spPr>
            <a:xfrm>
              <a:off x="1202350" y="2738075"/>
              <a:ext cx="25125" cy="12175"/>
            </a:xfrm>
            <a:custGeom>
              <a:avLst/>
              <a:gdLst/>
              <a:ahLst/>
              <a:cxnLst/>
              <a:rect l="l" t="t" r="r" b="b"/>
              <a:pathLst>
                <a:path w="1005" h="487" extrusionOk="0">
                  <a:moveTo>
                    <a:pt x="1005" y="1"/>
                  </a:moveTo>
                  <a:cubicBezTo>
                    <a:pt x="1005" y="1"/>
                    <a:pt x="940" y="1"/>
                    <a:pt x="810" y="33"/>
                  </a:cubicBezTo>
                  <a:cubicBezTo>
                    <a:pt x="778" y="33"/>
                    <a:pt x="713" y="33"/>
                    <a:pt x="648" y="65"/>
                  </a:cubicBezTo>
                  <a:cubicBezTo>
                    <a:pt x="584" y="98"/>
                    <a:pt x="519" y="130"/>
                    <a:pt x="486" y="162"/>
                  </a:cubicBezTo>
                  <a:cubicBezTo>
                    <a:pt x="227" y="324"/>
                    <a:pt x="1" y="486"/>
                    <a:pt x="1" y="486"/>
                  </a:cubicBezTo>
                  <a:cubicBezTo>
                    <a:pt x="1" y="486"/>
                    <a:pt x="292" y="421"/>
                    <a:pt x="551" y="324"/>
                  </a:cubicBezTo>
                  <a:cubicBezTo>
                    <a:pt x="616" y="292"/>
                    <a:pt x="681" y="292"/>
                    <a:pt x="745" y="260"/>
                  </a:cubicBezTo>
                  <a:cubicBezTo>
                    <a:pt x="810" y="227"/>
                    <a:pt x="843" y="195"/>
                    <a:pt x="875" y="162"/>
                  </a:cubicBezTo>
                  <a:cubicBezTo>
                    <a:pt x="972" y="98"/>
                    <a:pt x="1005" y="33"/>
                    <a:pt x="1005" y="33"/>
                  </a:cubicBezTo>
                  <a:lnTo>
                    <a:pt x="100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5" name="Google Shape;3015;p69"/>
            <p:cNvSpPr/>
            <p:nvPr/>
          </p:nvSpPr>
          <p:spPr>
            <a:xfrm>
              <a:off x="1148925" y="2727550"/>
              <a:ext cx="76925" cy="5700"/>
            </a:xfrm>
            <a:custGeom>
              <a:avLst/>
              <a:gdLst/>
              <a:ahLst/>
              <a:cxnLst/>
              <a:rect l="l" t="t" r="r" b="b"/>
              <a:pathLst>
                <a:path w="3077" h="228" extrusionOk="0">
                  <a:moveTo>
                    <a:pt x="0" y="1"/>
                  </a:moveTo>
                  <a:lnTo>
                    <a:pt x="0" y="33"/>
                  </a:lnTo>
                  <a:cubicBezTo>
                    <a:pt x="0" y="33"/>
                    <a:pt x="778" y="98"/>
                    <a:pt x="1522" y="162"/>
                  </a:cubicBezTo>
                  <a:cubicBezTo>
                    <a:pt x="1717" y="195"/>
                    <a:pt x="1911" y="195"/>
                    <a:pt x="2105" y="227"/>
                  </a:cubicBezTo>
                  <a:cubicBezTo>
                    <a:pt x="2267" y="227"/>
                    <a:pt x="2461" y="227"/>
                    <a:pt x="2591" y="195"/>
                  </a:cubicBezTo>
                  <a:cubicBezTo>
                    <a:pt x="2882" y="195"/>
                    <a:pt x="3077" y="162"/>
                    <a:pt x="3077" y="162"/>
                  </a:cubicBezTo>
                  <a:lnTo>
                    <a:pt x="3077" y="130"/>
                  </a:lnTo>
                  <a:cubicBezTo>
                    <a:pt x="3077" y="130"/>
                    <a:pt x="2882" y="98"/>
                    <a:pt x="2591" y="33"/>
                  </a:cubicBezTo>
                  <a:cubicBezTo>
                    <a:pt x="2461" y="33"/>
                    <a:pt x="2300" y="1"/>
                    <a:pt x="21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Shape 3019"/>
        <p:cNvGrpSpPr/>
        <p:nvPr/>
      </p:nvGrpSpPr>
      <p:grpSpPr>
        <a:xfrm>
          <a:off x="0" y="0"/>
          <a:ext cx="0" cy="0"/>
          <a:chOff x="0" y="0"/>
          <a:chExt cx="0" cy="0"/>
        </a:xfrm>
      </p:grpSpPr>
      <p:grpSp>
        <p:nvGrpSpPr>
          <p:cNvPr id="3020" name="Google Shape;3020;p70"/>
          <p:cNvGrpSpPr/>
          <p:nvPr/>
        </p:nvGrpSpPr>
        <p:grpSpPr>
          <a:xfrm>
            <a:off x="5074183" y="1550172"/>
            <a:ext cx="3270659" cy="1877700"/>
            <a:chOff x="5071925" y="1669650"/>
            <a:chExt cx="3196500" cy="1877700"/>
          </a:xfrm>
        </p:grpSpPr>
        <p:sp>
          <p:nvSpPr>
            <p:cNvPr id="3021" name="Google Shape;3021;p70"/>
            <p:cNvSpPr/>
            <p:nvPr/>
          </p:nvSpPr>
          <p:spPr>
            <a:xfrm>
              <a:off x="5071925" y="1669650"/>
              <a:ext cx="3196500" cy="1877700"/>
            </a:xfrm>
            <a:prstGeom prst="roundRect">
              <a:avLst>
                <a:gd name="adj" fmla="val 11087"/>
              </a:avLst>
            </a:prstGeom>
            <a:solidFill>
              <a:schemeClr val="lt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2" name="Google Shape;3022;p70"/>
            <p:cNvSpPr/>
            <p:nvPr/>
          </p:nvSpPr>
          <p:spPr>
            <a:xfrm>
              <a:off x="8055028" y="2547059"/>
              <a:ext cx="131700" cy="131700"/>
            </a:xfrm>
            <a:prstGeom prst="ellipse">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3023" name="Google Shape;3023;p70"/>
          <p:cNvPicPr preferRelativeResize="0"/>
          <p:nvPr/>
        </p:nvPicPr>
        <p:blipFill rotWithShape="1">
          <a:blip r:embed="rId3">
            <a:alphaModFix/>
          </a:blip>
          <a:srcRect/>
          <a:stretch/>
        </p:blipFill>
        <p:spPr>
          <a:xfrm>
            <a:off x="5248879" y="1705421"/>
            <a:ext cx="2786100" cy="1567200"/>
          </a:xfrm>
          <a:prstGeom prst="roundRect">
            <a:avLst>
              <a:gd name="adj" fmla="val 4727"/>
            </a:avLst>
          </a:prstGeom>
          <a:noFill/>
          <a:ln w="19050" cap="flat" cmpd="sng">
            <a:solidFill>
              <a:schemeClr val="dk1"/>
            </a:solidFill>
            <a:prstDash val="solid"/>
            <a:round/>
            <a:headEnd type="none" w="sm" len="sm"/>
            <a:tailEnd type="none" w="sm" len="sm"/>
          </a:ln>
        </p:spPr>
      </p:pic>
      <p:sp>
        <p:nvSpPr>
          <p:cNvPr id="3024" name="Google Shape;3024;p70"/>
          <p:cNvSpPr txBox="1">
            <a:spLocks noGrp="1"/>
          </p:cNvSpPr>
          <p:nvPr>
            <p:ph type="title"/>
          </p:nvPr>
        </p:nvSpPr>
        <p:spPr>
          <a:xfrm>
            <a:off x="704950" y="1417725"/>
            <a:ext cx="3644100" cy="969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BESUCHEN SIE DIE MOBILE APP</a:t>
            </a:r>
            <a:endParaRPr/>
          </a:p>
        </p:txBody>
      </p:sp>
      <p:sp>
        <p:nvSpPr>
          <p:cNvPr id="3025" name="Google Shape;3025;p70"/>
          <p:cNvSpPr txBox="1">
            <a:spLocks noGrp="1"/>
          </p:cNvSpPr>
          <p:nvPr>
            <p:ph type="subTitle" idx="1"/>
          </p:nvPr>
        </p:nvSpPr>
        <p:spPr>
          <a:xfrm>
            <a:off x="704950" y="2583075"/>
            <a:ext cx="3426900" cy="8922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Du kannst das Bild auf dem Bildschirm durch dein eigenes Werk ersetzen. Rechtsklick einfach darauf und wähle "Bild ersetzen"</a:t>
            </a:r>
            <a:endParaRPr/>
          </a:p>
        </p:txBody>
      </p:sp>
      <p:cxnSp>
        <p:nvCxnSpPr>
          <p:cNvPr id="3026" name="Google Shape;3026;p70"/>
          <p:cNvCxnSpPr/>
          <p:nvPr/>
        </p:nvCxnSpPr>
        <p:spPr>
          <a:xfrm>
            <a:off x="704950" y="2390100"/>
            <a:ext cx="3525900" cy="0"/>
          </a:xfrm>
          <a:prstGeom prst="straightConnector1">
            <a:avLst/>
          </a:prstGeom>
          <a:noFill/>
          <a:ln w="19050" cap="flat" cmpd="sng">
            <a:solidFill>
              <a:schemeClr val="dk1"/>
            </a:solidFill>
            <a:prstDash val="solid"/>
            <a:round/>
            <a:headEnd type="none" w="med" len="med"/>
            <a:tailEnd type="none" w="med" len="med"/>
          </a:ln>
        </p:spPr>
      </p:cxnSp>
      <p:grpSp>
        <p:nvGrpSpPr>
          <p:cNvPr id="3027" name="Google Shape;3027;p70"/>
          <p:cNvGrpSpPr/>
          <p:nvPr/>
        </p:nvGrpSpPr>
        <p:grpSpPr>
          <a:xfrm>
            <a:off x="4203613" y="3475275"/>
            <a:ext cx="736750" cy="709200"/>
            <a:chOff x="1426600" y="736000"/>
            <a:chExt cx="736750" cy="709200"/>
          </a:xfrm>
        </p:grpSpPr>
        <p:sp>
          <p:nvSpPr>
            <p:cNvPr id="3028" name="Google Shape;3028;p70"/>
            <p:cNvSpPr/>
            <p:nvPr/>
          </p:nvSpPr>
          <p:spPr>
            <a:xfrm>
              <a:off x="1611200" y="1094650"/>
              <a:ext cx="123075" cy="31600"/>
            </a:xfrm>
            <a:custGeom>
              <a:avLst/>
              <a:gdLst/>
              <a:ahLst/>
              <a:cxnLst/>
              <a:rect l="l" t="t" r="r" b="b"/>
              <a:pathLst>
                <a:path w="4923" h="1264" extrusionOk="0">
                  <a:moveTo>
                    <a:pt x="0" y="0"/>
                  </a:moveTo>
                  <a:lnTo>
                    <a:pt x="0" y="33"/>
                  </a:lnTo>
                  <a:cubicBezTo>
                    <a:pt x="0" y="33"/>
                    <a:pt x="1231" y="389"/>
                    <a:pt x="2461" y="713"/>
                  </a:cubicBezTo>
                  <a:cubicBezTo>
                    <a:pt x="2753" y="810"/>
                    <a:pt x="3044" y="907"/>
                    <a:pt x="3335" y="972"/>
                  </a:cubicBezTo>
                  <a:cubicBezTo>
                    <a:pt x="3627" y="1036"/>
                    <a:pt x="3918" y="1101"/>
                    <a:pt x="4145" y="1134"/>
                  </a:cubicBezTo>
                  <a:cubicBezTo>
                    <a:pt x="4598" y="1231"/>
                    <a:pt x="4922" y="1263"/>
                    <a:pt x="4922" y="1263"/>
                  </a:cubicBezTo>
                  <a:cubicBezTo>
                    <a:pt x="4922" y="1263"/>
                    <a:pt x="4631" y="1134"/>
                    <a:pt x="4177" y="1004"/>
                  </a:cubicBezTo>
                  <a:cubicBezTo>
                    <a:pt x="3951" y="907"/>
                    <a:pt x="3692" y="842"/>
                    <a:pt x="3400" y="777"/>
                  </a:cubicBezTo>
                  <a:cubicBezTo>
                    <a:pt x="3109" y="713"/>
                    <a:pt x="2785" y="648"/>
                    <a:pt x="2494" y="551"/>
                  </a:cubicBezTo>
                  <a:cubicBezTo>
                    <a:pt x="1263" y="292"/>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9" name="Google Shape;3029;p70"/>
            <p:cNvSpPr/>
            <p:nvPr/>
          </p:nvSpPr>
          <p:spPr>
            <a:xfrm>
              <a:off x="1674325" y="995875"/>
              <a:ext cx="71275" cy="106075"/>
            </a:xfrm>
            <a:custGeom>
              <a:avLst/>
              <a:gdLst/>
              <a:ahLst/>
              <a:cxnLst/>
              <a:rect l="l" t="t" r="r" b="b"/>
              <a:pathLst>
                <a:path w="2851" h="4243" extrusionOk="0">
                  <a:moveTo>
                    <a:pt x="1" y="0"/>
                  </a:moveTo>
                  <a:cubicBezTo>
                    <a:pt x="1" y="0"/>
                    <a:pt x="681" y="1069"/>
                    <a:pt x="1361" y="2170"/>
                  </a:cubicBezTo>
                  <a:cubicBezTo>
                    <a:pt x="1555" y="2429"/>
                    <a:pt x="1717" y="2688"/>
                    <a:pt x="1879" y="2947"/>
                  </a:cubicBezTo>
                  <a:cubicBezTo>
                    <a:pt x="2041" y="3206"/>
                    <a:pt x="2203" y="3433"/>
                    <a:pt x="2332" y="3627"/>
                  </a:cubicBezTo>
                  <a:cubicBezTo>
                    <a:pt x="2624" y="3984"/>
                    <a:pt x="2851" y="4243"/>
                    <a:pt x="2851" y="4243"/>
                  </a:cubicBezTo>
                  <a:lnTo>
                    <a:pt x="2851" y="4210"/>
                  </a:lnTo>
                  <a:cubicBezTo>
                    <a:pt x="2851" y="4210"/>
                    <a:pt x="2721" y="3919"/>
                    <a:pt x="2494" y="3530"/>
                  </a:cubicBezTo>
                  <a:cubicBezTo>
                    <a:pt x="2365" y="3303"/>
                    <a:pt x="2203" y="3077"/>
                    <a:pt x="2041" y="2818"/>
                  </a:cubicBezTo>
                  <a:cubicBezTo>
                    <a:pt x="1879" y="2591"/>
                    <a:pt x="1685" y="2332"/>
                    <a:pt x="1491" y="2073"/>
                  </a:cubicBezTo>
                  <a:lnTo>
                    <a:pt x="3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0" name="Google Shape;3030;p70"/>
            <p:cNvSpPr/>
            <p:nvPr/>
          </p:nvSpPr>
          <p:spPr>
            <a:xfrm>
              <a:off x="1773900" y="736000"/>
              <a:ext cx="6525" cy="374850"/>
            </a:xfrm>
            <a:custGeom>
              <a:avLst/>
              <a:gdLst/>
              <a:ahLst/>
              <a:cxnLst/>
              <a:rect l="l" t="t" r="r" b="b"/>
              <a:pathLst>
                <a:path w="261" h="14994" extrusionOk="0">
                  <a:moveTo>
                    <a:pt x="228" y="1"/>
                  </a:moveTo>
                  <a:cubicBezTo>
                    <a:pt x="228" y="1"/>
                    <a:pt x="163" y="3725"/>
                    <a:pt x="98" y="7481"/>
                  </a:cubicBezTo>
                  <a:cubicBezTo>
                    <a:pt x="33" y="9359"/>
                    <a:pt x="1" y="11237"/>
                    <a:pt x="33" y="12630"/>
                  </a:cubicBezTo>
                  <a:cubicBezTo>
                    <a:pt x="33" y="14055"/>
                    <a:pt x="66" y="14994"/>
                    <a:pt x="66" y="14994"/>
                  </a:cubicBezTo>
                  <a:lnTo>
                    <a:pt x="98" y="14994"/>
                  </a:lnTo>
                  <a:cubicBezTo>
                    <a:pt x="98" y="14994"/>
                    <a:pt x="163" y="14055"/>
                    <a:pt x="195" y="12630"/>
                  </a:cubicBezTo>
                  <a:cubicBezTo>
                    <a:pt x="228" y="11237"/>
                    <a:pt x="260" y="9359"/>
                    <a:pt x="260" y="7481"/>
                  </a:cubicBezTo>
                  <a:lnTo>
                    <a:pt x="26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1" name="Google Shape;3031;p70"/>
            <p:cNvSpPr/>
            <p:nvPr/>
          </p:nvSpPr>
          <p:spPr>
            <a:xfrm>
              <a:off x="1800625" y="982100"/>
              <a:ext cx="89075" cy="136050"/>
            </a:xfrm>
            <a:custGeom>
              <a:avLst/>
              <a:gdLst/>
              <a:ahLst/>
              <a:cxnLst/>
              <a:rect l="l" t="t" r="r" b="b"/>
              <a:pathLst>
                <a:path w="3563" h="5442" extrusionOk="0">
                  <a:moveTo>
                    <a:pt x="3530" y="1"/>
                  </a:moveTo>
                  <a:cubicBezTo>
                    <a:pt x="3530" y="1"/>
                    <a:pt x="2624" y="1329"/>
                    <a:pt x="1717" y="2689"/>
                  </a:cubicBezTo>
                  <a:cubicBezTo>
                    <a:pt x="1490" y="3013"/>
                    <a:pt x="1264" y="3336"/>
                    <a:pt x="1037" y="3660"/>
                  </a:cubicBezTo>
                  <a:cubicBezTo>
                    <a:pt x="843" y="3984"/>
                    <a:pt x="648" y="4275"/>
                    <a:pt x="486" y="4535"/>
                  </a:cubicBezTo>
                  <a:cubicBezTo>
                    <a:pt x="163" y="5085"/>
                    <a:pt x="1" y="5441"/>
                    <a:pt x="1" y="5441"/>
                  </a:cubicBezTo>
                  <a:cubicBezTo>
                    <a:pt x="1" y="5441"/>
                    <a:pt x="260" y="5117"/>
                    <a:pt x="616" y="4632"/>
                  </a:cubicBezTo>
                  <a:cubicBezTo>
                    <a:pt x="810" y="4373"/>
                    <a:pt x="1005" y="4081"/>
                    <a:pt x="1199" y="3790"/>
                  </a:cubicBezTo>
                  <a:cubicBezTo>
                    <a:pt x="1425" y="3466"/>
                    <a:pt x="1620" y="3110"/>
                    <a:pt x="1846" y="2753"/>
                  </a:cubicBezTo>
                  <a:cubicBezTo>
                    <a:pt x="2688" y="1393"/>
                    <a:pt x="3563" y="1"/>
                    <a:pt x="35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2" name="Google Shape;3032;p70"/>
            <p:cNvSpPr/>
            <p:nvPr/>
          </p:nvSpPr>
          <p:spPr>
            <a:xfrm>
              <a:off x="1814400" y="1076825"/>
              <a:ext cx="120650" cy="52650"/>
            </a:xfrm>
            <a:custGeom>
              <a:avLst/>
              <a:gdLst/>
              <a:ahLst/>
              <a:cxnLst/>
              <a:rect l="l" t="t" r="r" b="b"/>
              <a:pathLst>
                <a:path w="4826" h="2106" extrusionOk="0">
                  <a:moveTo>
                    <a:pt x="4825" y="1"/>
                  </a:moveTo>
                  <a:lnTo>
                    <a:pt x="2396" y="972"/>
                  </a:lnTo>
                  <a:cubicBezTo>
                    <a:pt x="2073" y="1102"/>
                    <a:pt x="1781" y="1231"/>
                    <a:pt x="1490" y="1328"/>
                  </a:cubicBezTo>
                  <a:cubicBezTo>
                    <a:pt x="1198" y="1458"/>
                    <a:pt x="939" y="1587"/>
                    <a:pt x="713" y="1685"/>
                  </a:cubicBezTo>
                  <a:cubicBezTo>
                    <a:pt x="292" y="1911"/>
                    <a:pt x="0" y="2073"/>
                    <a:pt x="0" y="2073"/>
                  </a:cubicBezTo>
                  <a:lnTo>
                    <a:pt x="0" y="2106"/>
                  </a:lnTo>
                  <a:cubicBezTo>
                    <a:pt x="0" y="2106"/>
                    <a:pt x="324" y="2008"/>
                    <a:pt x="777" y="1847"/>
                  </a:cubicBezTo>
                  <a:cubicBezTo>
                    <a:pt x="1004" y="1749"/>
                    <a:pt x="1295" y="1652"/>
                    <a:pt x="1555" y="1523"/>
                  </a:cubicBezTo>
                  <a:cubicBezTo>
                    <a:pt x="1846" y="1393"/>
                    <a:pt x="2137" y="1264"/>
                    <a:pt x="2461" y="1134"/>
                  </a:cubicBezTo>
                  <a:cubicBezTo>
                    <a:pt x="3627" y="584"/>
                    <a:pt x="4825" y="33"/>
                    <a:pt x="4825" y="33"/>
                  </a:cubicBezTo>
                  <a:lnTo>
                    <a:pt x="482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3" name="Google Shape;3033;p70"/>
            <p:cNvSpPr/>
            <p:nvPr/>
          </p:nvSpPr>
          <p:spPr>
            <a:xfrm>
              <a:off x="1817625" y="1135925"/>
              <a:ext cx="345725" cy="12175"/>
            </a:xfrm>
            <a:custGeom>
              <a:avLst/>
              <a:gdLst/>
              <a:ahLst/>
              <a:cxnLst/>
              <a:rect l="l" t="t" r="r" b="b"/>
              <a:pathLst>
                <a:path w="13829" h="487" extrusionOk="0">
                  <a:moveTo>
                    <a:pt x="13828" y="1"/>
                  </a:moveTo>
                  <a:cubicBezTo>
                    <a:pt x="13828" y="1"/>
                    <a:pt x="10395" y="65"/>
                    <a:pt x="6931" y="163"/>
                  </a:cubicBezTo>
                  <a:cubicBezTo>
                    <a:pt x="5182" y="195"/>
                    <a:pt x="3466" y="260"/>
                    <a:pt x="2170" y="325"/>
                  </a:cubicBezTo>
                  <a:cubicBezTo>
                    <a:pt x="875" y="389"/>
                    <a:pt x="1" y="454"/>
                    <a:pt x="1" y="454"/>
                  </a:cubicBezTo>
                  <a:lnTo>
                    <a:pt x="1" y="486"/>
                  </a:lnTo>
                  <a:lnTo>
                    <a:pt x="2170" y="486"/>
                  </a:lnTo>
                  <a:cubicBezTo>
                    <a:pt x="3466" y="454"/>
                    <a:pt x="5182" y="389"/>
                    <a:pt x="6931" y="325"/>
                  </a:cubicBezTo>
                  <a:cubicBezTo>
                    <a:pt x="10396" y="163"/>
                    <a:pt x="13828" y="1"/>
                    <a:pt x="13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4" name="Google Shape;3034;p70"/>
            <p:cNvSpPr/>
            <p:nvPr/>
          </p:nvSpPr>
          <p:spPr>
            <a:xfrm>
              <a:off x="1814400" y="1169925"/>
              <a:ext cx="114175" cy="83425"/>
            </a:xfrm>
            <a:custGeom>
              <a:avLst/>
              <a:gdLst/>
              <a:ahLst/>
              <a:cxnLst/>
              <a:rect l="l" t="t" r="r" b="b"/>
              <a:pathLst>
                <a:path w="4567" h="3337" extrusionOk="0">
                  <a:moveTo>
                    <a:pt x="0" y="1"/>
                  </a:moveTo>
                  <a:cubicBezTo>
                    <a:pt x="0" y="1"/>
                    <a:pt x="259" y="260"/>
                    <a:pt x="680" y="584"/>
                  </a:cubicBezTo>
                  <a:cubicBezTo>
                    <a:pt x="874" y="746"/>
                    <a:pt x="1134" y="940"/>
                    <a:pt x="1393" y="1134"/>
                  </a:cubicBezTo>
                  <a:cubicBezTo>
                    <a:pt x="1652" y="1328"/>
                    <a:pt x="1943" y="1523"/>
                    <a:pt x="2235" y="1717"/>
                  </a:cubicBezTo>
                  <a:cubicBezTo>
                    <a:pt x="3400" y="2527"/>
                    <a:pt x="4566" y="3336"/>
                    <a:pt x="4566" y="3336"/>
                  </a:cubicBezTo>
                  <a:lnTo>
                    <a:pt x="4566" y="3304"/>
                  </a:lnTo>
                  <a:lnTo>
                    <a:pt x="2332" y="1588"/>
                  </a:lnTo>
                  <a:cubicBezTo>
                    <a:pt x="2040" y="1393"/>
                    <a:pt x="1781" y="1167"/>
                    <a:pt x="1522" y="972"/>
                  </a:cubicBezTo>
                  <a:cubicBezTo>
                    <a:pt x="1231" y="778"/>
                    <a:pt x="972" y="584"/>
                    <a:pt x="777" y="454"/>
                  </a:cubicBezTo>
                  <a:cubicBezTo>
                    <a:pt x="324" y="163"/>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5" name="Google Shape;3035;p70"/>
            <p:cNvSpPr/>
            <p:nvPr/>
          </p:nvSpPr>
          <p:spPr>
            <a:xfrm>
              <a:off x="1804675" y="1195025"/>
              <a:ext cx="68025" cy="102025"/>
            </a:xfrm>
            <a:custGeom>
              <a:avLst/>
              <a:gdLst/>
              <a:ahLst/>
              <a:cxnLst/>
              <a:rect l="l" t="t" r="r" b="b"/>
              <a:pathLst>
                <a:path w="2721" h="4081" extrusionOk="0">
                  <a:moveTo>
                    <a:pt x="1" y="1"/>
                  </a:moveTo>
                  <a:cubicBezTo>
                    <a:pt x="1" y="1"/>
                    <a:pt x="130" y="292"/>
                    <a:pt x="357" y="681"/>
                  </a:cubicBezTo>
                  <a:cubicBezTo>
                    <a:pt x="486" y="875"/>
                    <a:pt x="616" y="1102"/>
                    <a:pt x="778" y="1361"/>
                  </a:cubicBezTo>
                  <a:cubicBezTo>
                    <a:pt x="940" y="1587"/>
                    <a:pt x="1134" y="1846"/>
                    <a:pt x="1296" y="2073"/>
                  </a:cubicBezTo>
                  <a:lnTo>
                    <a:pt x="2721" y="4081"/>
                  </a:lnTo>
                  <a:cubicBezTo>
                    <a:pt x="2721" y="4081"/>
                    <a:pt x="2073" y="3045"/>
                    <a:pt x="1425" y="2008"/>
                  </a:cubicBezTo>
                  <a:cubicBezTo>
                    <a:pt x="1263" y="1749"/>
                    <a:pt x="1102" y="1490"/>
                    <a:pt x="972" y="1231"/>
                  </a:cubicBezTo>
                  <a:cubicBezTo>
                    <a:pt x="810" y="1005"/>
                    <a:pt x="648" y="778"/>
                    <a:pt x="486" y="584"/>
                  </a:cubicBezTo>
                  <a:cubicBezTo>
                    <a:pt x="227" y="227"/>
                    <a:pt x="33" y="1"/>
                    <a:pt x="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6" name="Google Shape;3036;p70"/>
            <p:cNvSpPr/>
            <p:nvPr/>
          </p:nvSpPr>
          <p:spPr>
            <a:xfrm>
              <a:off x="1774725" y="1198275"/>
              <a:ext cx="5700" cy="246925"/>
            </a:xfrm>
            <a:custGeom>
              <a:avLst/>
              <a:gdLst/>
              <a:ahLst/>
              <a:cxnLst/>
              <a:rect l="l" t="t" r="r" b="b"/>
              <a:pathLst>
                <a:path w="228" h="9877" extrusionOk="0">
                  <a:moveTo>
                    <a:pt x="33" y="0"/>
                  </a:moveTo>
                  <a:cubicBezTo>
                    <a:pt x="33" y="0"/>
                    <a:pt x="0" y="615"/>
                    <a:pt x="0" y="1522"/>
                  </a:cubicBezTo>
                  <a:cubicBezTo>
                    <a:pt x="0" y="2008"/>
                    <a:pt x="0" y="2526"/>
                    <a:pt x="0" y="3109"/>
                  </a:cubicBezTo>
                  <a:cubicBezTo>
                    <a:pt x="0" y="3692"/>
                    <a:pt x="33" y="4307"/>
                    <a:pt x="65" y="4955"/>
                  </a:cubicBezTo>
                  <a:lnTo>
                    <a:pt x="195" y="9877"/>
                  </a:lnTo>
                  <a:lnTo>
                    <a:pt x="227" y="9877"/>
                  </a:lnTo>
                  <a:lnTo>
                    <a:pt x="227" y="4922"/>
                  </a:lnTo>
                  <a:cubicBezTo>
                    <a:pt x="195" y="4307"/>
                    <a:pt x="195" y="3692"/>
                    <a:pt x="195" y="3109"/>
                  </a:cubicBezTo>
                  <a:cubicBezTo>
                    <a:pt x="195" y="2526"/>
                    <a:pt x="162" y="2008"/>
                    <a:pt x="162" y="1522"/>
                  </a:cubicBezTo>
                  <a:cubicBezTo>
                    <a:pt x="130" y="615"/>
                    <a:pt x="65"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7" name="Google Shape;3037;p70"/>
            <p:cNvSpPr/>
            <p:nvPr/>
          </p:nvSpPr>
          <p:spPr>
            <a:xfrm>
              <a:off x="1668675" y="1191800"/>
              <a:ext cx="83400" cy="95550"/>
            </a:xfrm>
            <a:custGeom>
              <a:avLst/>
              <a:gdLst/>
              <a:ahLst/>
              <a:cxnLst/>
              <a:rect l="l" t="t" r="r" b="b"/>
              <a:pathLst>
                <a:path w="3336" h="3822" extrusionOk="0">
                  <a:moveTo>
                    <a:pt x="3303" y="0"/>
                  </a:moveTo>
                  <a:cubicBezTo>
                    <a:pt x="3303" y="0"/>
                    <a:pt x="3077" y="194"/>
                    <a:pt x="2753" y="551"/>
                  </a:cubicBezTo>
                  <a:cubicBezTo>
                    <a:pt x="2591" y="713"/>
                    <a:pt x="2397" y="907"/>
                    <a:pt x="2202" y="1134"/>
                  </a:cubicBezTo>
                  <a:cubicBezTo>
                    <a:pt x="2008" y="1360"/>
                    <a:pt x="1814" y="1619"/>
                    <a:pt x="1587" y="1846"/>
                  </a:cubicBezTo>
                  <a:cubicBezTo>
                    <a:pt x="810" y="2850"/>
                    <a:pt x="0" y="3821"/>
                    <a:pt x="0" y="3821"/>
                  </a:cubicBezTo>
                  <a:cubicBezTo>
                    <a:pt x="0" y="3821"/>
                    <a:pt x="875" y="2882"/>
                    <a:pt x="1717" y="1975"/>
                  </a:cubicBezTo>
                  <a:cubicBezTo>
                    <a:pt x="1943" y="1716"/>
                    <a:pt x="2137" y="1490"/>
                    <a:pt x="2364" y="1295"/>
                  </a:cubicBezTo>
                  <a:cubicBezTo>
                    <a:pt x="2558" y="1069"/>
                    <a:pt x="2720" y="842"/>
                    <a:pt x="2882" y="648"/>
                  </a:cubicBezTo>
                  <a:cubicBezTo>
                    <a:pt x="3141" y="292"/>
                    <a:pt x="3336" y="0"/>
                    <a:pt x="33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8" name="Google Shape;3038;p70"/>
            <p:cNvSpPr/>
            <p:nvPr/>
          </p:nvSpPr>
          <p:spPr>
            <a:xfrm>
              <a:off x="1635475" y="1179650"/>
              <a:ext cx="98800" cy="45350"/>
            </a:xfrm>
            <a:custGeom>
              <a:avLst/>
              <a:gdLst/>
              <a:ahLst/>
              <a:cxnLst/>
              <a:rect l="l" t="t" r="r" b="b"/>
              <a:pathLst>
                <a:path w="3952" h="1814" extrusionOk="0">
                  <a:moveTo>
                    <a:pt x="3919" y="0"/>
                  </a:moveTo>
                  <a:cubicBezTo>
                    <a:pt x="3919" y="0"/>
                    <a:pt x="3660" y="65"/>
                    <a:pt x="3304" y="195"/>
                  </a:cubicBezTo>
                  <a:cubicBezTo>
                    <a:pt x="3109" y="292"/>
                    <a:pt x="2883" y="357"/>
                    <a:pt x="2656" y="486"/>
                  </a:cubicBezTo>
                  <a:cubicBezTo>
                    <a:pt x="2429" y="583"/>
                    <a:pt x="2170" y="713"/>
                    <a:pt x="1943" y="842"/>
                  </a:cubicBezTo>
                  <a:cubicBezTo>
                    <a:pt x="972" y="1296"/>
                    <a:pt x="1" y="1781"/>
                    <a:pt x="1" y="1781"/>
                  </a:cubicBezTo>
                  <a:lnTo>
                    <a:pt x="33" y="1814"/>
                  </a:lnTo>
                  <a:cubicBezTo>
                    <a:pt x="33" y="1814"/>
                    <a:pt x="1037" y="1393"/>
                    <a:pt x="2008" y="972"/>
                  </a:cubicBezTo>
                  <a:cubicBezTo>
                    <a:pt x="2267" y="875"/>
                    <a:pt x="2494" y="778"/>
                    <a:pt x="2753" y="680"/>
                  </a:cubicBezTo>
                  <a:cubicBezTo>
                    <a:pt x="2980" y="551"/>
                    <a:pt x="3174" y="454"/>
                    <a:pt x="3368" y="357"/>
                  </a:cubicBezTo>
                  <a:cubicBezTo>
                    <a:pt x="3725" y="162"/>
                    <a:pt x="3951" y="0"/>
                    <a:pt x="39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9" name="Google Shape;3039;p70"/>
            <p:cNvSpPr/>
            <p:nvPr/>
          </p:nvSpPr>
          <p:spPr>
            <a:xfrm>
              <a:off x="1426600" y="1137550"/>
              <a:ext cx="301200" cy="14150"/>
            </a:xfrm>
            <a:custGeom>
              <a:avLst/>
              <a:gdLst/>
              <a:ahLst/>
              <a:cxnLst/>
              <a:rect l="l" t="t" r="r" b="b"/>
              <a:pathLst>
                <a:path w="12048" h="566" extrusionOk="0">
                  <a:moveTo>
                    <a:pt x="1" y="0"/>
                  </a:moveTo>
                  <a:lnTo>
                    <a:pt x="1" y="33"/>
                  </a:lnTo>
                  <a:cubicBezTo>
                    <a:pt x="1" y="33"/>
                    <a:pt x="3012" y="195"/>
                    <a:pt x="6024" y="357"/>
                  </a:cubicBezTo>
                  <a:cubicBezTo>
                    <a:pt x="7514" y="454"/>
                    <a:pt x="9036" y="519"/>
                    <a:pt x="10169" y="551"/>
                  </a:cubicBezTo>
                  <a:cubicBezTo>
                    <a:pt x="10547" y="562"/>
                    <a:pt x="10881" y="565"/>
                    <a:pt x="11160" y="565"/>
                  </a:cubicBezTo>
                  <a:cubicBezTo>
                    <a:pt x="11716" y="565"/>
                    <a:pt x="12047" y="551"/>
                    <a:pt x="12047" y="551"/>
                  </a:cubicBezTo>
                  <a:cubicBezTo>
                    <a:pt x="12047" y="551"/>
                    <a:pt x="11302" y="454"/>
                    <a:pt x="10169" y="389"/>
                  </a:cubicBezTo>
                  <a:cubicBezTo>
                    <a:pt x="9036" y="292"/>
                    <a:pt x="7514" y="260"/>
                    <a:pt x="6024" y="195"/>
                  </a:cubicBez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40" name="Google Shape;3040;p70"/>
          <p:cNvGrpSpPr/>
          <p:nvPr/>
        </p:nvGrpSpPr>
        <p:grpSpPr>
          <a:xfrm>
            <a:off x="8112259" y="3910735"/>
            <a:ext cx="188650" cy="182200"/>
            <a:chOff x="1148925" y="2624725"/>
            <a:chExt cx="188650" cy="182200"/>
          </a:xfrm>
        </p:grpSpPr>
        <p:sp>
          <p:nvSpPr>
            <p:cNvPr id="3041" name="Google Shape;3041;p70"/>
            <p:cNvSpPr/>
            <p:nvPr/>
          </p:nvSpPr>
          <p:spPr>
            <a:xfrm>
              <a:off x="1195875" y="2717025"/>
              <a:ext cx="31600" cy="8925"/>
            </a:xfrm>
            <a:custGeom>
              <a:avLst/>
              <a:gdLst/>
              <a:ahLst/>
              <a:cxnLst/>
              <a:rect l="l" t="t" r="r" b="b"/>
              <a:pathLst>
                <a:path w="1264" h="357" extrusionOk="0">
                  <a:moveTo>
                    <a:pt x="1" y="1"/>
                  </a:moveTo>
                  <a:cubicBezTo>
                    <a:pt x="1" y="1"/>
                    <a:pt x="324" y="130"/>
                    <a:pt x="616" y="227"/>
                  </a:cubicBezTo>
                  <a:cubicBezTo>
                    <a:pt x="713" y="260"/>
                    <a:pt x="778" y="292"/>
                    <a:pt x="843" y="324"/>
                  </a:cubicBezTo>
                  <a:cubicBezTo>
                    <a:pt x="907" y="324"/>
                    <a:pt x="1004" y="324"/>
                    <a:pt x="1069" y="357"/>
                  </a:cubicBezTo>
                  <a:cubicBezTo>
                    <a:pt x="1166" y="357"/>
                    <a:pt x="1264" y="324"/>
                    <a:pt x="1264" y="324"/>
                  </a:cubicBezTo>
                  <a:lnTo>
                    <a:pt x="1264" y="292"/>
                  </a:lnTo>
                  <a:cubicBezTo>
                    <a:pt x="1264" y="292"/>
                    <a:pt x="1199" y="260"/>
                    <a:pt x="1102" y="195"/>
                  </a:cubicBezTo>
                  <a:cubicBezTo>
                    <a:pt x="1037" y="162"/>
                    <a:pt x="972" y="130"/>
                    <a:pt x="907" y="98"/>
                  </a:cubicBezTo>
                  <a:cubicBezTo>
                    <a:pt x="810" y="98"/>
                    <a:pt x="745" y="98"/>
                    <a:pt x="648" y="65"/>
                  </a:cubicBezTo>
                  <a:cubicBezTo>
                    <a:pt x="357" y="33"/>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2" name="Google Shape;3042;p70"/>
            <p:cNvSpPr/>
            <p:nvPr/>
          </p:nvSpPr>
          <p:spPr>
            <a:xfrm>
              <a:off x="1212075" y="2691125"/>
              <a:ext cx="18650" cy="27550"/>
            </a:xfrm>
            <a:custGeom>
              <a:avLst/>
              <a:gdLst/>
              <a:ahLst/>
              <a:cxnLst/>
              <a:rect l="l" t="t" r="r" b="b"/>
              <a:pathLst>
                <a:path w="746" h="1102" extrusionOk="0">
                  <a:moveTo>
                    <a:pt x="33" y="0"/>
                  </a:moveTo>
                  <a:lnTo>
                    <a:pt x="0" y="33"/>
                  </a:lnTo>
                  <a:cubicBezTo>
                    <a:pt x="0" y="33"/>
                    <a:pt x="162" y="324"/>
                    <a:pt x="324" y="616"/>
                  </a:cubicBezTo>
                  <a:cubicBezTo>
                    <a:pt x="356" y="680"/>
                    <a:pt x="389" y="745"/>
                    <a:pt x="421" y="810"/>
                  </a:cubicBezTo>
                  <a:cubicBezTo>
                    <a:pt x="454" y="875"/>
                    <a:pt x="518" y="939"/>
                    <a:pt x="551" y="972"/>
                  </a:cubicBezTo>
                  <a:cubicBezTo>
                    <a:pt x="648" y="1069"/>
                    <a:pt x="745" y="1101"/>
                    <a:pt x="745" y="1101"/>
                  </a:cubicBezTo>
                  <a:cubicBezTo>
                    <a:pt x="745" y="1101"/>
                    <a:pt x="745" y="1004"/>
                    <a:pt x="680" y="875"/>
                  </a:cubicBezTo>
                  <a:cubicBezTo>
                    <a:pt x="680" y="842"/>
                    <a:pt x="648" y="745"/>
                    <a:pt x="616" y="713"/>
                  </a:cubicBezTo>
                  <a:cubicBezTo>
                    <a:pt x="551" y="648"/>
                    <a:pt x="486" y="583"/>
                    <a:pt x="454" y="518"/>
                  </a:cubicBezTo>
                  <a:cubicBezTo>
                    <a:pt x="259" y="259"/>
                    <a:pt x="33"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3" name="Google Shape;3043;p70"/>
            <p:cNvSpPr/>
            <p:nvPr/>
          </p:nvSpPr>
          <p:spPr>
            <a:xfrm>
              <a:off x="1236350" y="2624725"/>
              <a:ext cx="4900" cy="96375"/>
            </a:xfrm>
            <a:custGeom>
              <a:avLst/>
              <a:gdLst/>
              <a:ahLst/>
              <a:cxnLst/>
              <a:rect l="l" t="t" r="r" b="b"/>
              <a:pathLst>
                <a:path w="196" h="3855" extrusionOk="0">
                  <a:moveTo>
                    <a:pt x="98" y="1"/>
                  </a:moveTo>
                  <a:cubicBezTo>
                    <a:pt x="98" y="1"/>
                    <a:pt x="66" y="972"/>
                    <a:pt x="33" y="1912"/>
                  </a:cubicBezTo>
                  <a:cubicBezTo>
                    <a:pt x="1" y="2171"/>
                    <a:pt x="1" y="2397"/>
                    <a:pt x="1" y="2624"/>
                  </a:cubicBezTo>
                  <a:cubicBezTo>
                    <a:pt x="1" y="2851"/>
                    <a:pt x="1" y="3077"/>
                    <a:pt x="1" y="3239"/>
                  </a:cubicBezTo>
                  <a:cubicBezTo>
                    <a:pt x="33" y="3595"/>
                    <a:pt x="66" y="3854"/>
                    <a:pt x="66" y="3854"/>
                  </a:cubicBezTo>
                  <a:lnTo>
                    <a:pt x="98" y="3854"/>
                  </a:lnTo>
                  <a:cubicBezTo>
                    <a:pt x="98" y="3854"/>
                    <a:pt x="130" y="3595"/>
                    <a:pt x="163" y="3239"/>
                  </a:cubicBezTo>
                  <a:cubicBezTo>
                    <a:pt x="195" y="3077"/>
                    <a:pt x="195" y="2851"/>
                    <a:pt x="195" y="2624"/>
                  </a:cubicBezTo>
                  <a:cubicBezTo>
                    <a:pt x="195" y="2397"/>
                    <a:pt x="195" y="2171"/>
                    <a:pt x="195" y="1912"/>
                  </a:cubicBezTo>
                  <a:cubicBezTo>
                    <a:pt x="163" y="972"/>
                    <a:pt x="130" y="1"/>
                    <a:pt x="1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4" name="Google Shape;3044;p70"/>
            <p:cNvSpPr/>
            <p:nvPr/>
          </p:nvSpPr>
          <p:spPr>
            <a:xfrm>
              <a:off x="1244450" y="2687875"/>
              <a:ext cx="23500" cy="34850"/>
            </a:xfrm>
            <a:custGeom>
              <a:avLst/>
              <a:gdLst/>
              <a:ahLst/>
              <a:cxnLst/>
              <a:rect l="l" t="t" r="r" b="b"/>
              <a:pathLst>
                <a:path w="940" h="1394" extrusionOk="0">
                  <a:moveTo>
                    <a:pt x="907" y="1"/>
                  </a:moveTo>
                  <a:cubicBezTo>
                    <a:pt x="907" y="1"/>
                    <a:pt x="648" y="325"/>
                    <a:pt x="389" y="648"/>
                  </a:cubicBezTo>
                  <a:cubicBezTo>
                    <a:pt x="324" y="746"/>
                    <a:pt x="260" y="810"/>
                    <a:pt x="195" y="908"/>
                  </a:cubicBezTo>
                  <a:cubicBezTo>
                    <a:pt x="162" y="972"/>
                    <a:pt x="130" y="1069"/>
                    <a:pt x="98" y="1134"/>
                  </a:cubicBezTo>
                  <a:cubicBezTo>
                    <a:pt x="33" y="1296"/>
                    <a:pt x="1" y="1393"/>
                    <a:pt x="1" y="1393"/>
                  </a:cubicBezTo>
                  <a:lnTo>
                    <a:pt x="33" y="1393"/>
                  </a:lnTo>
                  <a:cubicBezTo>
                    <a:pt x="33" y="1393"/>
                    <a:pt x="98" y="1328"/>
                    <a:pt x="227" y="1231"/>
                  </a:cubicBezTo>
                  <a:cubicBezTo>
                    <a:pt x="260" y="1167"/>
                    <a:pt x="324" y="1102"/>
                    <a:pt x="389" y="1005"/>
                  </a:cubicBezTo>
                  <a:cubicBezTo>
                    <a:pt x="422" y="940"/>
                    <a:pt x="486" y="843"/>
                    <a:pt x="519" y="746"/>
                  </a:cubicBezTo>
                  <a:cubicBezTo>
                    <a:pt x="745" y="389"/>
                    <a:pt x="940" y="1"/>
                    <a:pt x="9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5" name="Google Shape;3045;p70"/>
            <p:cNvSpPr/>
            <p:nvPr/>
          </p:nvSpPr>
          <p:spPr>
            <a:xfrm>
              <a:off x="1247700" y="2712175"/>
              <a:ext cx="31600" cy="13775"/>
            </a:xfrm>
            <a:custGeom>
              <a:avLst/>
              <a:gdLst/>
              <a:ahLst/>
              <a:cxnLst/>
              <a:rect l="l" t="t" r="r" b="b"/>
              <a:pathLst>
                <a:path w="1264" h="551" extrusionOk="0">
                  <a:moveTo>
                    <a:pt x="1263" y="0"/>
                  </a:moveTo>
                  <a:cubicBezTo>
                    <a:pt x="1263" y="0"/>
                    <a:pt x="939" y="97"/>
                    <a:pt x="615" y="195"/>
                  </a:cubicBezTo>
                  <a:cubicBezTo>
                    <a:pt x="518" y="227"/>
                    <a:pt x="453" y="259"/>
                    <a:pt x="356" y="259"/>
                  </a:cubicBezTo>
                  <a:cubicBezTo>
                    <a:pt x="292" y="292"/>
                    <a:pt x="227" y="356"/>
                    <a:pt x="194" y="389"/>
                  </a:cubicBezTo>
                  <a:cubicBezTo>
                    <a:pt x="65" y="454"/>
                    <a:pt x="0" y="518"/>
                    <a:pt x="0" y="518"/>
                  </a:cubicBezTo>
                  <a:lnTo>
                    <a:pt x="32" y="551"/>
                  </a:lnTo>
                  <a:cubicBezTo>
                    <a:pt x="32" y="551"/>
                    <a:pt x="130" y="551"/>
                    <a:pt x="259" y="518"/>
                  </a:cubicBezTo>
                  <a:cubicBezTo>
                    <a:pt x="292" y="518"/>
                    <a:pt x="389" y="486"/>
                    <a:pt x="453" y="454"/>
                  </a:cubicBezTo>
                  <a:cubicBezTo>
                    <a:pt x="518" y="421"/>
                    <a:pt x="583" y="389"/>
                    <a:pt x="680" y="356"/>
                  </a:cubicBezTo>
                  <a:cubicBezTo>
                    <a:pt x="972" y="195"/>
                    <a:pt x="1263" y="33"/>
                    <a:pt x="1263" y="33"/>
                  </a:cubicBezTo>
                  <a:lnTo>
                    <a:pt x="126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6" name="Google Shape;3046;p70"/>
            <p:cNvSpPr/>
            <p:nvPr/>
          </p:nvSpPr>
          <p:spPr>
            <a:xfrm>
              <a:off x="1249300" y="2726750"/>
              <a:ext cx="88275" cy="5675"/>
            </a:xfrm>
            <a:custGeom>
              <a:avLst/>
              <a:gdLst/>
              <a:ahLst/>
              <a:cxnLst/>
              <a:rect l="l" t="t" r="r" b="b"/>
              <a:pathLst>
                <a:path w="3531" h="227" extrusionOk="0">
                  <a:moveTo>
                    <a:pt x="1102" y="0"/>
                  </a:moveTo>
                  <a:cubicBezTo>
                    <a:pt x="908" y="0"/>
                    <a:pt x="713" y="33"/>
                    <a:pt x="551" y="33"/>
                  </a:cubicBezTo>
                  <a:cubicBezTo>
                    <a:pt x="228" y="97"/>
                    <a:pt x="1" y="130"/>
                    <a:pt x="1" y="130"/>
                  </a:cubicBezTo>
                  <a:lnTo>
                    <a:pt x="1" y="162"/>
                  </a:lnTo>
                  <a:cubicBezTo>
                    <a:pt x="1" y="162"/>
                    <a:pt x="228" y="194"/>
                    <a:pt x="551" y="194"/>
                  </a:cubicBezTo>
                  <a:cubicBezTo>
                    <a:pt x="713" y="227"/>
                    <a:pt x="908" y="227"/>
                    <a:pt x="1102" y="227"/>
                  </a:cubicBezTo>
                  <a:cubicBezTo>
                    <a:pt x="1329" y="194"/>
                    <a:pt x="1555" y="194"/>
                    <a:pt x="1782" y="162"/>
                  </a:cubicBezTo>
                  <a:cubicBezTo>
                    <a:pt x="2656" y="97"/>
                    <a:pt x="3531" y="33"/>
                    <a:pt x="3531" y="33"/>
                  </a:cubicBezTo>
                  <a:lnTo>
                    <a:pt x="353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7" name="Google Shape;3047;p70"/>
            <p:cNvSpPr/>
            <p:nvPr/>
          </p:nvSpPr>
          <p:spPr>
            <a:xfrm>
              <a:off x="1248500" y="2735650"/>
              <a:ext cx="29175" cy="21875"/>
            </a:xfrm>
            <a:custGeom>
              <a:avLst/>
              <a:gdLst/>
              <a:ahLst/>
              <a:cxnLst/>
              <a:rect l="l" t="t" r="r" b="b"/>
              <a:pathLst>
                <a:path w="1167" h="875" extrusionOk="0">
                  <a:moveTo>
                    <a:pt x="0" y="0"/>
                  </a:moveTo>
                  <a:lnTo>
                    <a:pt x="0" y="33"/>
                  </a:lnTo>
                  <a:cubicBezTo>
                    <a:pt x="0" y="33"/>
                    <a:pt x="33" y="98"/>
                    <a:pt x="130" y="227"/>
                  </a:cubicBezTo>
                  <a:cubicBezTo>
                    <a:pt x="162" y="259"/>
                    <a:pt x="227" y="324"/>
                    <a:pt x="292" y="357"/>
                  </a:cubicBezTo>
                  <a:cubicBezTo>
                    <a:pt x="357" y="421"/>
                    <a:pt x="454" y="454"/>
                    <a:pt x="519" y="518"/>
                  </a:cubicBezTo>
                  <a:cubicBezTo>
                    <a:pt x="842" y="713"/>
                    <a:pt x="1134" y="875"/>
                    <a:pt x="1134" y="875"/>
                  </a:cubicBezTo>
                  <a:lnTo>
                    <a:pt x="1166" y="875"/>
                  </a:lnTo>
                  <a:cubicBezTo>
                    <a:pt x="1166" y="875"/>
                    <a:pt x="907" y="616"/>
                    <a:pt x="616" y="389"/>
                  </a:cubicBezTo>
                  <a:cubicBezTo>
                    <a:pt x="551" y="324"/>
                    <a:pt x="486" y="259"/>
                    <a:pt x="421" y="195"/>
                  </a:cubicBezTo>
                  <a:cubicBezTo>
                    <a:pt x="357" y="162"/>
                    <a:pt x="292" y="130"/>
                    <a:pt x="227" y="98"/>
                  </a:cubicBezTo>
                  <a:cubicBezTo>
                    <a:pt x="98" y="33"/>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8" name="Google Shape;3048;p70"/>
            <p:cNvSpPr/>
            <p:nvPr/>
          </p:nvSpPr>
          <p:spPr>
            <a:xfrm>
              <a:off x="1245250" y="2742125"/>
              <a:ext cx="17850" cy="26750"/>
            </a:xfrm>
            <a:custGeom>
              <a:avLst/>
              <a:gdLst/>
              <a:ahLst/>
              <a:cxnLst/>
              <a:rect l="l" t="t" r="r" b="b"/>
              <a:pathLst>
                <a:path w="714" h="1070" extrusionOk="0">
                  <a:moveTo>
                    <a:pt x="33" y="0"/>
                  </a:moveTo>
                  <a:lnTo>
                    <a:pt x="1" y="33"/>
                  </a:lnTo>
                  <a:cubicBezTo>
                    <a:pt x="1" y="33"/>
                    <a:pt x="33" y="98"/>
                    <a:pt x="66" y="227"/>
                  </a:cubicBezTo>
                  <a:cubicBezTo>
                    <a:pt x="98" y="292"/>
                    <a:pt x="98" y="357"/>
                    <a:pt x="163" y="421"/>
                  </a:cubicBezTo>
                  <a:cubicBezTo>
                    <a:pt x="195" y="454"/>
                    <a:pt x="260" y="519"/>
                    <a:pt x="292" y="583"/>
                  </a:cubicBezTo>
                  <a:cubicBezTo>
                    <a:pt x="487" y="842"/>
                    <a:pt x="713" y="1069"/>
                    <a:pt x="713" y="1069"/>
                  </a:cubicBezTo>
                  <a:cubicBezTo>
                    <a:pt x="713" y="1069"/>
                    <a:pt x="584" y="778"/>
                    <a:pt x="422" y="486"/>
                  </a:cubicBezTo>
                  <a:cubicBezTo>
                    <a:pt x="390" y="421"/>
                    <a:pt x="357" y="357"/>
                    <a:pt x="325" y="292"/>
                  </a:cubicBezTo>
                  <a:cubicBezTo>
                    <a:pt x="292" y="227"/>
                    <a:pt x="228" y="195"/>
                    <a:pt x="195" y="130"/>
                  </a:cubicBezTo>
                  <a:cubicBezTo>
                    <a:pt x="98" y="65"/>
                    <a:pt x="33"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9" name="Google Shape;3049;p70"/>
            <p:cNvSpPr/>
            <p:nvPr/>
          </p:nvSpPr>
          <p:spPr>
            <a:xfrm>
              <a:off x="1236350" y="2742925"/>
              <a:ext cx="4900" cy="64000"/>
            </a:xfrm>
            <a:custGeom>
              <a:avLst/>
              <a:gdLst/>
              <a:ahLst/>
              <a:cxnLst/>
              <a:rect l="l" t="t" r="r" b="b"/>
              <a:pathLst>
                <a:path w="196" h="2560" extrusionOk="0">
                  <a:moveTo>
                    <a:pt x="66" y="1"/>
                  </a:moveTo>
                  <a:cubicBezTo>
                    <a:pt x="66" y="1"/>
                    <a:pt x="33" y="163"/>
                    <a:pt x="1" y="422"/>
                  </a:cubicBezTo>
                  <a:cubicBezTo>
                    <a:pt x="1" y="519"/>
                    <a:pt x="1" y="681"/>
                    <a:pt x="1" y="810"/>
                  </a:cubicBezTo>
                  <a:cubicBezTo>
                    <a:pt x="1" y="972"/>
                    <a:pt x="1" y="1134"/>
                    <a:pt x="33" y="1296"/>
                  </a:cubicBezTo>
                  <a:cubicBezTo>
                    <a:pt x="66" y="1911"/>
                    <a:pt x="98" y="2559"/>
                    <a:pt x="98" y="2559"/>
                  </a:cubicBezTo>
                  <a:lnTo>
                    <a:pt x="130" y="2559"/>
                  </a:lnTo>
                  <a:cubicBezTo>
                    <a:pt x="130" y="2559"/>
                    <a:pt x="163" y="1911"/>
                    <a:pt x="195" y="1296"/>
                  </a:cubicBezTo>
                  <a:cubicBezTo>
                    <a:pt x="195" y="1134"/>
                    <a:pt x="195" y="972"/>
                    <a:pt x="195" y="810"/>
                  </a:cubicBezTo>
                  <a:cubicBezTo>
                    <a:pt x="195" y="681"/>
                    <a:pt x="195" y="519"/>
                    <a:pt x="163" y="422"/>
                  </a:cubicBezTo>
                  <a:cubicBezTo>
                    <a:pt x="130" y="163"/>
                    <a:pt x="98" y="1"/>
                    <a:pt x="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0" name="Google Shape;3050;p70"/>
            <p:cNvSpPr/>
            <p:nvPr/>
          </p:nvSpPr>
          <p:spPr>
            <a:xfrm>
              <a:off x="1210450" y="2741325"/>
              <a:ext cx="21875" cy="25100"/>
            </a:xfrm>
            <a:custGeom>
              <a:avLst/>
              <a:gdLst/>
              <a:ahLst/>
              <a:cxnLst/>
              <a:rect l="l" t="t" r="r" b="b"/>
              <a:pathLst>
                <a:path w="875" h="1004" extrusionOk="0">
                  <a:moveTo>
                    <a:pt x="875" y="0"/>
                  </a:moveTo>
                  <a:cubicBezTo>
                    <a:pt x="875" y="0"/>
                    <a:pt x="778" y="32"/>
                    <a:pt x="681" y="130"/>
                  </a:cubicBezTo>
                  <a:cubicBezTo>
                    <a:pt x="616" y="162"/>
                    <a:pt x="583" y="194"/>
                    <a:pt x="519" y="259"/>
                  </a:cubicBezTo>
                  <a:cubicBezTo>
                    <a:pt x="486" y="324"/>
                    <a:pt x="421" y="389"/>
                    <a:pt x="389" y="453"/>
                  </a:cubicBezTo>
                  <a:cubicBezTo>
                    <a:pt x="195" y="712"/>
                    <a:pt x="0" y="972"/>
                    <a:pt x="0" y="972"/>
                  </a:cubicBezTo>
                  <a:lnTo>
                    <a:pt x="33" y="1004"/>
                  </a:lnTo>
                  <a:cubicBezTo>
                    <a:pt x="33" y="1004"/>
                    <a:pt x="260" y="777"/>
                    <a:pt x="519" y="551"/>
                  </a:cubicBezTo>
                  <a:cubicBezTo>
                    <a:pt x="551" y="486"/>
                    <a:pt x="616" y="453"/>
                    <a:pt x="681" y="389"/>
                  </a:cubicBezTo>
                  <a:cubicBezTo>
                    <a:pt x="713" y="324"/>
                    <a:pt x="778" y="259"/>
                    <a:pt x="810" y="227"/>
                  </a:cubicBezTo>
                  <a:cubicBezTo>
                    <a:pt x="842" y="97"/>
                    <a:pt x="875" y="32"/>
                    <a:pt x="875" y="32"/>
                  </a:cubicBezTo>
                  <a:lnTo>
                    <a:pt x="87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1" name="Google Shape;3051;p70"/>
            <p:cNvSpPr/>
            <p:nvPr/>
          </p:nvSpPr>
          <p:spPr>
            <a:xfrm>
              <a:off x="1202350" y="2738075"/>
              <a:ext cx="25125" cy="12175"/>
            </a:xfrm>
            <a:custGeom>
              <a:avLst/>
              <a:gdLst/>
              <a:ahLst/>
              <a:cxnLst/>
              <a:rect l="l" t="t" r="r" b="b"/>
              <a:pathLst>
                <a:path w="1005" h="487" extrusionOk="0">
                  <a:moveTo>
                    <a:pt x="1005" y="1"/>
                  </a:moveTo>
                  <a:cubicBezTo>
                    <a:pt x="1005" y="1"/>
                    <a:pt x="940" y="1"/>
                    <a:pt x="810" y="33"/>
                  </a:cubicBezTo>
                  <a:cubicBezTo>
                    <a:pt x="778" y="33"/>
                    <a:pt x="713" y="33"/>
                    <a:pt x="648" y="65"/>
                  </a:cubicBezTo>
                  <a:cubicBezTo>
                    <a:pt x="584" y="98"/>
                    <a:pt x="519" y="130"/>
                    <a:pt x="486" y="162"/>
                  </a:cubicBezTo>
                  <a:cubicBezTo>
                    <a:pt x="227" y="324"/>
                    <a:pt x="1" y="486"/>
                    <a:pt x="1" y="486"/>
                  </a:cubicBezTo>
                  <a:cubicBezTo>
                    <a:pt x="1" y="486"/>
                    <a:pt x="292" y="421"/>
                    <a:pt x="551" y="324"/>
                  </a:cubicBezTo>
                  <a:cubicBezTo>
                    <a:pt x="616" y="292"/>
                    <a:pt x="681" y="292"/>
                    <a:pt x="745" y="260"/>
                  </a:cubicBezTo>
                  <a:cubicBezTo>
                    <a:pt x="810" y="227"/>
                    <a:pt x="843" y="195"/>
                    <a:pt x="875" y="162"/>
                  </a:cubicBezTo>
                  <a:cubicBezTo>
                    <a:pt x="972" y="98"/>
                    <a:pt x="1005" y="33"/>
                    <a:pt x="1005" y="33"/>
                  </a:cubicBezTo>
                  <a:lnTo>
                    <a:pt x="100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2" name="Google Shape;3052;p70"/>
            <p:cNvSpPr/>
            <p:nvPr/>
          </p:nvSpPr>
          <p:spPr>
            <a:xfrm>
              <a:off x="1148925" y="2727550"/>
              <a:ext cx="76925" cy="5700"/>
            </a:xfrm>
            <a:custGeom>
              <a:avLst/>
              <a:gdLst/>
              <a:ahLst/>
              <a:cxnLst/>
              <a:rect l="l" t="t" r="r" b="b"/>
              <a:pathLst>
                <a:path w="3077" h="228" extrusionOk="0">
                  <a:moveTo>
                    <a:pt x="0" y="1"/>
                  </a:moveTo>
                  <a:lnTo>
                    <a:pt x="0" y="33"/>
                  </a:lnTo>
                  <a:cubicBezTo>
                    <a:pt x="0" y="33"/>
                    <a:pt x="778" y="98"/>
                    <a:pt x="1522" y="162"/>
                  </a:cubicBezTo>
                  <a:cubicBezTo>
                    <a:pt x="1717" y="195"/>
                    <a:pt x="1911" y="195"/>
                    <a:pt x="2105" y="227"/>
                  </a:cubicBezTo>
                  <a:cubicBezTo>
                    <a:pt x="2267" y="227"/>
                    <a:pt x="2461" y="227"/>
                    <a:pt x="2591" y="195"/>
                  </a:cubicBezTo>
                  <a:cubicBezTo>
                    <a:pt x="2882" y="195"/>
                    <a:pt x="3077" y="162"/>
                    <a:pt x="3077" y="162"/>
                  </a:cubicBezTo>
                  <a:lnTo>
                    <a:pt x="3077" y="130"/>
                  </a:lnTo>
                  <a:cubicBezTo>
                    <a:pt x="3077" y="130"/>
                    <a:pt x="2882" y="98"/>
                    <a:pt x="2591" y="33"/>
                  </a:cubicBezTo>
                  <a:cubicBezTo>
                    <a:pt x="2461" y="33"/>
                    <a:pt x="2300" y="1"/>
                    <a:pt x="21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53" name="Google Shape;3053;p70"/>
          <p:cNvGrpSpPr/>
          <p:nvPr/>
        </p:nvGrpSpPr>
        <p:grpSpPr>
          <a:xfrm>
            <a:off x="7922463" y="512466"/>
            <a:ext cx="508425" cy="489000"/>
            <a:chOff x="3034425" y="1221750"/>
            <a:chExt cx="508425" cy="489000"/>
          </a:xfrm>
        </p:grpSpPr>
        <p:sp>
          <p:nvSpPr>
            <p:cNvPr id="3054" name="Google Shape;3054;p70"/>
            <p:cNvSpPr/>
            <p:nvPr/>
          </p:nvSpPr>
          <p:spPr>
            <a:xfrm>
              <a:off x="3162325" y="1469475"/>
              <a:ext cx="85025" cy="21875"/>
            </a:xfrm>
            <a:custGeom>
              <a:avLst/>
              <a:gdLst/>
              <a:ahLst/>
              <a:cxnLst/>
              <a:rect l="l" t="t" r="r" b="b"/>
              <a:pathLst>
                <a:path w="3401" h="875" extrusionOk="0">
                  <a:moveTo>
                    <a:pt x="1" y="0"/>
                  </a:moveTo>
                  <a:cubicBezTo>
                    <a:pt x="1" y="0"/>
                    <a:pt x="843" y="260"/>
                    <a:pt x="1685" y="519"/>
                  </a:cubicBezTo>
                  <a:cubicBezTo>
                    <a:pt x="1879" y="551"/>
                    <a:pt x="2106" y="616"/>
                    <a:pt x="2300" y="680"/>
                  </a:cubicBezTo>
                  <a:cubicBezTo>
                    <a:pt x="2494" y="745"/>
                    <a:pt x="2688" y="778"/>
                    <a:pt x="2850" y="810"/>
                  </a:cubicBezTo>
                  <a:cubicBezTo>
                    <a:pt x="3174" y="842"/>
                    <a:pt x="3369" y="875"/>
                    <a:pt x="3369" y="875"/>
                  </a:cubicBezTo>
                  <a:lnTo>
                    <a:pt x="3401" y="842"/>
                  </a:lnTo>
                  <a:cubicBezTo>
                    <a:pt x="3401" y="842"/>
                    <a:pt x="3174" y="745"/>
                    <a:pt x="2883" y="648"/>
                  </a:cubicBezTo>
                  <a:cubicBezTo>
                    <a:pt x="2721" y="583"/>
                    <a:pt x="2527" y="519"/>
                    <a:pt x="2332" y="486"/>
                  </a:cubicBezTo>
                  <a:cubicBezTo>
                    <a:pt x="2138" y="454"/>
                    <a:pt x="1911" y="389"/>
                    <a:pt x="1717" y="357"/>
                  </a:cubicBezTo>
                  <a:cubicBezTo>
                    <a:pt x="843" y="162"/>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5" name="Google Shape;3055;p70"/>
            <p:cNvSpPr/>
            <p:nvPr/>
          </p:nvSpPr>
          <p:spPr>
            <a:xfrm>
              <a:off x="3206050" y="1400650"/>
              <a:ext cx="48600" cy="73700"/>
            </a:xfrm>
            <a:custGeom>
              <a:avLst/>
              <a:gdLst/>
              <a:ahLst/>
              <a:cxnLst/>
              <a:rect l="l" t="t" r="r" b="b"/>
              <a:pathLst>
                <a:path w="1944" h="2948" extrusionOk="0">
                  <a:moveTo>
                    <a:pt x="0" y="1"/>
                  </a:moveTo>
                  <a:cubicBezTo>
                    <a:pt x="1" y="1"/>
                    <a:pt x="454" y="778"/>
                    <a:pt x="907" y="1523"/>
                  </a:cubicBezTo>
                  <a:cubicBezTo>
                    <a:pt x="1037" y="1685"/>
                    <a:pt x="1134" y="1879"/>
                    <a:pt x="1231" y="2073"/>
                  </a:cubicBezTo>
                  <a:cubicBezTo>
                    <a:pt x="1360" y="2235"/>
                    <a:pt x="1490" y="2397"/>
                    <a:pt x="1587" y="2527"/>
                  </a:cubicBezTo>
                  <a:cubicBezTo>
                    <a:pt x="1781" y="2786"/>
                    <a:pt x="1943" y="2948"/>
                    <a:pt x="1943" y="2948"/>
                  </a:cubicBezTo>
                  <a:lnTo>
                    <a:pt x="1943" y="2915"/>
                  </a:lnTo>
                  <a:cubicBezTo>
                    <a:pt x="1943" y="2915"/>
                    <a:pt x="1879" y="2721"/>
                    <a:pt x="1717" y="2430"/>
                  </a:cubicBezTo>
                  <a:cubicBezTo>
                    <a:pt x="1620" y="2268"/>
                    <a:pt x="1522" y="2106"/>
                    <a:pt x="1425" y="1944"/>
                  </a:cubicBezTo>
                  <a:cubicBezTo>
                    <a:pt x="1296" y="1782"/>
                    <a:pt x="1166" y="1588"/>
                    <a:pt x="1037" y="1426"/>
                  </a:cubicBezTo>
                  <a:cubicBezTo>
                    <a:pt x="519" y="713"/>
                    <a:pt x="1"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6" name="Google Shape;3056;p70"/>
            <p:cNvSpPr/>
            <p:nvPr/>
          </p:nvSpPr>
          <p:spPr>
            <a:xfrm>
              <a:off x="3273250" y="1221750"/>
              <a:ext cx="6500" cy="258275"/>
            </a:xfrm>
            <a:custGeom>
              <a:avLst/>
              <a:gdLst/>
              <a:ahLst/>
              <a:cxnLst/>
              <a:rect l="l" t="t" r="r" b="b"/>
              <a:pathLst>
                <a:path w="260" h="10331" extrusionOk="0">
                  <a:moveTo>
                    <a:pt x="194" y="0"/>
                  </a:moveTo>
                  <a:cubicBezTo>
                    <a:pt x="194" y="0"/>
                    <a:pt x="130" y="2591"/>
                    <a:pt x="65" y="5149"/>
                  </a:cubicBezTo>
                  <a:cubicBezTo>
                    <a:pt x="33" y="6444"/>
                    <a:pt x="0" y="7740"/>
                    <a:pt x="33" y="8711"/>
                  </a:cubicBezTo>
                  <a:cubicBezTo>
                    <a:pt x="65" y="9683"/>
                    <a:pt x="97" y="10330"/>
                    <a:pt x="97" y="10330"/>
                  </a:cubicBezTo>
                  <a:cubicBezTo>
                    <a:pt x="97" y="10330"/>
                    <a:pt x="162" y="9683"/>
                    <a:pt x="194" y="8711"/>
                  </a:cubicBezTo>
                  <a:cubicBezTo>
                    <a:pt x="227" y="7740"/>
                    <a:pt x="259" y="6444"/>
                    <a:pt x="227" y="5149"/>
                  </a:cubicBezTo>
                  <a:lnTo>
                    <a:pt x="22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7" name="Google Shape;3057;p70"/>
            <p:cNvSpPr/>
            <p:nvPr/>
          </p:nvSpPr>
          <p:spPr>
            <a:xfrm>
              <a:off x="3292675" y="1390950"/>
              <a:ext cx="61550" cy="94750"/>
            </a:xfrm>
            <a:custGeom>
              <a:avLst/>
              <a:gdLst/>
              <a:ahLst/>
              <a:cxnLst/>
              <a:rect l="l" t="t" r="r" b="b"/>
              <a:pathLst>
                <a:path w="2462" h="3790" extrusionOk="0">
                  <a:moveTo>
                    <a:pt x="2429" y="0"/>
                  </a:moveTo>
                  <a:cubicBezTo>
                    <a:pt x="2429" y="0"/>
                    <a:pt x="1781" y="939"/>
                    <a:pt x="1166" y="1846"/>
                  </a:cubicBezTo>
                  <a:cubicBezTo>
                    <a:pt x="1004" y="2073"/>
                    <a:pt x="842" y="2299"/>
                    <a:pt x="680" y="2526"/>
                  </a:cubicBezTo>
                  <a:cubicBezTo>
                    <a:pt x="551" y="2753"/>
                    <a:pt x="421" y="2947"/>
                    <a:pt x="324" y="3141"/>
                  </a:cubicBezTo>
                  <a:cubicBezTo>
                    <a:pt x="97" y="3498"/>
                    <a:pt x="0" y="3757"/>
                    <a:pt x="0" y="3757"/>
                  </a:cubicBezTo>
                  <a:lnTo>
                    <a:pt x="0" y="3789"/>
                  </a:lnTo>
                  <a:cubicBezTo>
                    <a:pt x="0" y="3789"/>
                    <a:pt x="195" y="3562"/>
                    <a:pt x="454" y="3239"/>
                  </a:cubicBezTo>
                  <a:cubicBezTo>
                    <a:pt x="583" y="3044"/>
                    <a:pt x="713" y="2850"/>
                    <a:pt x="875" y="2656"/>
                  </a:cubicBezTo>
                  <a:cubicBezTo>
                    <a:pt x="1004" y="2429"/>
                    <a:pt x="1134" y="2170"/>
                    <a:pt x="1296" y="1943"/>
                  </a:cubicBezTo>
                  <a:cubicBezTo>
                    <a:pt x="1879" y="972"/>
                    <a:pt x="2461" y="33"/>
                    <a:pt x="2461" y="33"/>
                  </a:cubicBezTo>
                  <a:lnTo>
                    <a:pt x="242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8" name="Google Shape;3058;p70"/>
            <p:cNvSpPr/>
            <p:nvPr/>
          </p:nvSpPr>
          <p:spPr>
            <a:xfrm>
              <a:off x="3301575" y="1456525"/>
              <a:ext cx="84225" cy="36450"/>
            </a:xfrm>
            <a:custGeom>
              <a:avLst/>
              <a:gdLst/>
              <a:ahLst/>
              <a:cxnLst/>
              <a:rect l="l" t="t" r="r" b="b"/>
              <a:pathLst>
                <a:path w="3369" h="1458" extrusionOk="0">
                  <a:moveTo>
                    <a:pt x="3336" y="0"/>
                  </a:moveTo>
                  <a:cubicBezTo>
                    <a:pt x="3336" y="0"/>
                    <a:pt x="2494" y="324"/>
                    <a:pt x="1652" y="648"/>
                  </a:cubicBezTo>
                  <a:cubicBezTo>
                    <a:pt x="1458" y="745"/>
                    <a:pt x="1231" y="810"/>
                    <a:pt x="1037" y="907"/>
                  </a:cubicBezTo>
                  <a:cubicBezTo>
                    <a:pt x="842" y="972"/>
                    <a:pt x="648" y="1069"/>
                    <a:pt x="519" y="1134"/>
                  </a:cubicBezTo>
                  <a:cubicBezTo>
                    <a:pt x="195" y="1296"/>
                    <a:pt x="1" y="1425"/>
                    <a:pt x="1" y="1425"/>
                  </a:cubicBezTo>
                  <a:lnTo>
                    <a:pt x="33" y="1458"/>
                  </a:lnTo>
                  <a:cubicBezTo>
                    <a:pt x="33" y="1458"/>
                    <a:pt x="260" y="1393"/>
                    <a:pt x="583" y="1296"/>
                  </a:cubicBezTo>
                  <a:cubicBezTo>
                    <a:pt x="745" y="1231"/>
                    <a:pt x="907" y="1166"/>
                    <a:pt x="1102" y="1101"/>
                  </a:cubicBezTo>
                  <a:cubicBezTo>
                    <a:pt x="1296" y="1004"/>
                    <a:pt x="1523" y="907"/>
                    <a:pt x="1717" y="810"/>
                  </a:cubicBezTo>
                  <a:cubicBezTo>
                    <a:pt x="2526" y="421"/>
                    <a:pt x="3368" y="33"/>
                    <a:pt x="3368" y="33"/>
                  </a:cubicBezTo>
                  <a:lnTo>
                    <a:pt x="33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9" name="Google Shape;3059;p70"/>
            <p:cNvSpPr/>
            <p:nvPr/>
          </p:nvSpPr>
          <p:spPr>
            <a:xfrm>
              <a:off x="3304825" y="1497000"/>
              <a:ext cx="238025" cy="9750"/>
            </a:xfrm>
            <a:custGeom>
              <a:avLst/>
              <a:gdLst/>
              <a:ahLst/>
              <a:cxnLst/>
              <a:rect l="l" t="t" r="r" b="b"/>
              <a:pathLst>
                <a:path w="9521" h="390" extrusionOk="0">
                  <a:moveTo>
                    <a:pt x="9521" y="0"/>
                  </a:moveTo>
                  <a:cubicBezTo>
                    <a:pt x="9521" y="0"/>
                    <a:pt x="7124" y="65"/>
                    <a:pt x="4760" y="98"/>
                  </a:cubicBezTo>
                  <a:cubicBezTo>
                    <a:pt x="4145" y="130"/>
                    <a:pt x="3562" y="130"/>
                    <a:pt x="3012" y="130"/>
                  </a:cubicBezTo>
                  <a:cubicBezTo>
                    <a:pt x="2429" y="162"/>
                    <a:pt x="1911" y="195"/>
                    <a:pt x="1457" y="227"/>
                  </a:cubicBezTo>
                  <a:cubicBezTo>
                    <a:pt x="583" y="260"/>
                    <a:pt x="0" y="324"/>
                    <a:pt x="0" y="324"/>
                  </a:cubicBezTo>
                  <a:lnTo>
                    <a:pt x="0" y="357"/>
                  </a:lnTo>
                  <a:cubicBezTo>
                    <a:pt x="0" y="357"/>
                    <a:pt x="583" y="389"/>
                    <a:pt x="1490" y="389"/>
                  </a:cubicBezTo>
                  <a:cubicBezTo>
                    <a:pt x="1911" y="389"/>
                    <a:pt x="2461" y="357"/>
                    <a:pt x="3012" y="357"/>
                  </a:cubicBezTo>
                  <a:cubicBezTo>
                    <a:pt x="3562" y="324"/>
                    <a:pt x="4145" y="292"/>
                    <a:pt x="4760" y="260"/>
                  </a:cubicBezTo>
                  <a:lnTo>
                    <a:pt x="9521" y="33"/>
                  </a:lnTo>
                  <a:lnTo>
                    <a:pt x="952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0" name="Google Shape;3060;p70"/>
            <p:cNvSpPr/>
            <p:nvPr/>
          </p:nvSpPr>
          <p:spPr>
            <a:xfrm>
              <a:off x="3302375" y="1520475"/>
              <a:ext cx="78575" cy="57500"/>
            </a:xfrm>
            <a:custGeom>
              <a:avLst/>
              <a:gdLst/>
              <a:ahLst/>
              <a:cxnLst/>
              <a:rect l="l" t="t" r="r" b="b"/>
              <a:pathLst>
                <a:path w="3143" h="2300" extrusionOk="0">
                  <a:moveTo>
                    <a:pt x="1" y="1"/>
                  </a:moveTo>
                  <a:lnTo>
                    <a:pt x="1" y="33"/>
                  </a:lnTo>
                  <a:cubicBezTo>
                    <a:pt x="1" y="33"/>
                    <a:pt x="163" y="195"/>
                    <a:pt x="454" y="454"/>
                  </a:cubicBezTo>
                  <a:cubicBezTo>
                    <a:pt x="584" y="551"/>
                    <a:pt x="746" y="681"/>
                    <a:pt x="940" y="810"/>
                  </a:cubicBezTo>
                  <a:cubicBezTo>
                    <a:pt x="1102" y="940"/>
                    <a:pt x="1329" y="1102"/>
                    <a:pt x="1523" y="1231"/>
                  </a:cubicBezTo>
                  <a:cubicBezTo>
                    <a:pt x="2332" y="1782"/>
                    <a:pt x="3142" y="2300"/>
                    <a:pt x="3142" y="2300"/>
                  </a:cubicBezTo>
                  <a:cubicBezTo>
                    <a:pt x="3142" y="2300"/>
                    <a:pt x="2365" y="1684"/>
                    <a:pt x="1620" y="1102"/>
                  </a:cubicBezTo>
                  <a:cubicBezTo>
                    <a:pt x="1426" y="940"/>
                    <a:pt x="1231" y="810"/>
                    <a:pt x="1037" y="648"/>
                  </a:cubicBezTo>
                  <a:cubicBezTo>
                    <a:pt x="875" y="519"/>
                    <a:pt x="681" y="422"/>
                    <a:pt x="519" y="324"/>
                  </a:cubicBezTo>
                  <a:cubicBezTo>
                    <a:pt x="228" y="130"/>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1" name="Google Shape;3061;p70"/>
            <p:cNvSpPr/>
            <p:nvPr/>
          </p:nvSpPr>
          <p:spPr>
            <a:xfrm>
              <a:off x="3295100" y="1538300"/>
              <a:ext cx="47800" cy="70450"/>
            </a:xfrm>
            <a:custGeom>
              <a:avLst/>
              <a:gdLst/>
              <a:ahLst/>
              <a:cxnLst/>
              <a:rect l="l" t="t" r="r" b="b"/>
              <a:pathLst>
                <a:path w="1912" h="2818" extrusionOk="0">
                  <a:moveTo>
                    <a:pt x="0" y="0"/>
                  </a:moveTo>
                  <a:cubicBezTo>
                    <a:pt x="0" y="0"/>
                    <a:pt x="98" y="194"/>
                    <a:pt x="260" y="486"/>
                  </a:cubicBezTo>
                  <a:cubicBezTo>
                    <a:pt x="324" y="615"/>
                    <a:pt x="421" y="777"/>
                    <a:pt x="519" y="939"/>
                  </a:cubicBezTo>
                  <a:cubicBezTo>
                    <a:pt x="648" y="1101"/>
                    <a:pt x="778" y="1295"/>
                    <a:pt x="875" y="1457"/>
                  </a:cubicBezTo>
                  <a:cubicBezTo>
                    <a:pt x="1393" y="2137"/>
                    <a:pt x="1879" y="2817"/>
                    <a:pt x="1879" y="2817"/>
                  </a:cubicBezTo>
                  <a:lnTo>
                    <a:pt x="1911" y="2817"/>
                  </a:lnTo>
                  <a:cubicBezTo>
                    <a:pt x="1911" y="2817"/>
                    <a:pt x="1458" y="2073"/>
                    <a:pt x="1037" y="1360"/>
                  </a:cubicBezTo>
                  <a:cubicBezTo>
                    <a:pt x="907" y="1166"/>
                    <a:pt x="810" y="1004"/>
                    <a:pt x="713" y="842"/>
                  </a:cubicBezTo>
                  <a:cubicBezTo>
                    <a:pt x="583" y="680"/>
                    <a:pt x="486" y="518"/>
                    <a:pt x="389" y="389"/>
                  </a:cubicBezTo>
                  <a:cubicBezTo>
                    <a:pt x="195" y="162"/>
                    <a:pt x="33"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2" name="Google Shape;3062;p70"/>
            <p:cNvSpPr/>
            <p:nvPr/>
          </p:nvSpPr>
          <p:spPr>
            <a:xfrm>
              <a:off x="3274050" y="1539900"/>
              <a:ext cx="4875" cy="170850"/>
            </a:xfrm>
            <a:custGeom>
              <a:avLst/>
              <a:gdLst/>
              <a:ahLst/>
              <a:cxnLst/>
              <a:rect l="l" t="t" r="r" b="b"/>
              <a:pathLst>
                <a:path w="195" h="6834" extrusionOk="0">
                  <a:moveTo>
                    <a:pt x="65" y="1"/>
                  </a:moveTo>
                  <a:cubicBezTo>
                    <a:pt x="65" y="1"/>
                    <a:pt x="33" y="454"/>
                    <a:pt x="1" y="1069"/>
                  </a:cubicBezTo>
                  <a:cubicBezTo>
                    <a:pt x="1" y="1393"/>
                    <a:pt x="1" y="1782"/>
                    <a:pt x="1" y="2170"/>
                  </a:cubicBezTo>
                  <a:cubicBezTo>
                    <a:pt x="1" y="2591"/>
                    <a:pt x="33" y="3012"/>
                    <a:pt x="33" y="3433"/>
                  </a:cubicBezTo>
                  <a:cubicBezTo>
                    <a:pt x="98" y="5150"/>
                    <a:pt x="162" y="6834"/>
                    <a:pt x="162" y="6834"/>
                  </a:cubicBezTo>
                  <a:lnTo>
                    <a:pt x="195" y="6834"/>
                  </a:lnTo>
                  <a:lnTo>
                    <a:pt x="195" y="3433"/>
                  </a:lnTo>
                  <a:cubicBezTo>
                    <a:pt x="195" y="3012"/>
                    <a:pt x="195" y="2559"/>
                    <a:pt x="195" y="2170"/>
                  </a:cubicBezTo>
                  <a:cubicBezTo>
                    <a:pt x="195" y="1782"/>
                    <a:pt x="195" y="1393"/>
                    <a:pt x="162" y="1069"/>
                  </a:cubicBezTo>
                  <a:cubicBezTo>
                    <a:pt x="130" y="454"/>
                    <a:pt x="6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3" name="Google Shape;3063;p70"/>
            <p:cNvSpPr/>
            <p:nvPr/>
          </p:nvSpPr>
          <p:spPr>
            <a:xfrm>
              <a:off x="3201200" y="1535850"/>
              <a:ext cx="58300" cy="66425"/>
            </a:xfrm>
            <a:custGeom>
              <a:avLst/>
              <a:gdLst/>
              <a:ahLst/>
              <a:cxnLst/>
              <a:rect l="l" t="t" r="r" b="b"/>
              <a:pathLst>
                <a:path w="2332" h="2657" extrusionOk="0">
                  <a:moveTo>
                    <a:pt x="2299" y="1"/>
                  </a:moveTo>
                  <a:cubicBezTo>
                    <a:pt x="2299" y="1"/>
                    <a:pt x="2137" y="130"/>
                    <a:pt x="1878" y="357"/>
                  </a:cubicBezTo>
                  <a:cubicBezTo>
                    <a:pt x="1781" y="487"/>
                    <a:pt x="1652" y="616"/>
                    <a:pt x="1522" y="778"/>
                  </a:cubicBezTo>
                  <a:cubicBezTo>
                    <a:pt x="1393" y="940"/>
                    <a:pt x="1231" y="1102"/>
                    <a:pt x="1101" y="1264"/>
                  </a:cubicBezTo>
                  <a:cubicBezTo>
                    <a:pt x="551" y="1944"/>
                    <a:pt x="0" y="2624"/>
                    <a:pt x="0" y="2624"/>
                  </a:cubicBezTo>
                  <a:lnTo>
                    <a:pt x="32" y="2656"/>
                  </a:lnTo>
                  <a:cubicBezTo>
                    <a:pt x="32" y="2656"/>
                    <a:pt x="648" y="2009"/>
                    <a:pt x="1231" y="1361"/>
                  </a:cubicBezTo>
                  <a:cubicBezTo>
                    <a:pt x="1393" y="1231"/>
                    <a:pt x="1522" y="1069"/>
                    <a:pt x="1652" y="908"/>
                  </a:cubicBezTo>
                  <a:cubicBezTo>
                    <a:pt x="1814" y="746"/>
                    <a:pt x="1911" y="616"/>
                    <a:pt x="2008" y="487"/>
                  </a:cubicBezTo>
                  <a:cubicBezTo>
                    <a:pt x="2202" y="195"/>
                    <a:pt x="2332" y="1"/>
                    <a:pt x="23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4" name="Google Shape;3064;p70"/>
            <p:cNvSpPr/>
            <p:nvPr/>
          </p:nvSpPr>
          <p:spPr>
            <a:xfrm>
              <a:off x="3179325" y="1527775"/>
              <a:ext cx="67225" cy="30775"/>
            </a:xfrm>
            <a:custGeom>
              <a:avLst/>
              <a:gdLst/>
              <a:ahLst/>
              <a:cxnLst/>
              <a:rect l="l" t="t" r="r" b="b"/>
              <a:pathLst>
                <a:path w="2689" h="1231" extrusionOk="0">
                  <a:moveTo>
                    <a:pt x="2689" y="0"/>
                  </a:moveTo>
                  <a:lnTo>
                    <a:pt x="2689" y="0"/>
                  </a:lnTo>
                  <a:cubicBezTo>
                    <a:pt x="2688" y="0"/>
                    <a:pt x="2494" y="32"/>
                    <a:pt x="2235" y="130"/>
                  </a:cubicBezTo>
                  <a:cubicBezTo>
                    <a:pt x="2106" y="162"/>
                    <a:pt x="1944" y="227"/>
                    <a:pt x="1782" y="291"/>
                  </a:cubicBezTo>
                  <a:cubicBezTo>
                    <a:pt x="1652" y="356"/>
                    <a:pt x="1490" y="453"/>
                    <a:pt x="1296" y="551"/>
                  </a:cubicBezTo>
                  <a:cubicBezTo>
                    <a:pt x="648" y="874"/>
                    <a:pt x="1" y="1231"/>
                    <a:pt x="1" y="1231"/>
                  </a:cubicBezTo>
                  <a:cubicBezTo>
                    <a:pt x="1" y="1231"/>
                    <a:pt x="681" y="972"/>
                    <a:pt x="1361" y="680"/>
                  </a:cubicBezTo>
                  <a:cubicBezTo>
                    <a:pt x="1555" y="615"/>
                    <a:pt x="1717" y="551"/>
                    <a:pt x="1879" y="486"/>
                  </a:cubicBezTo>
                  <a:cubicBezTo>
                    <a:pt x="2041" y="421"/>
                    <a:pt x="2170" y="324"/>
                    <a:pt x="2300" y="259"/>
                  </a:cubicBezTo>
                  <a:cubicBezTo>
                    <a:pt x="2559" y="130"/>
                    <a:pt x="2688" y="0"/>
                    <a:pt x="26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5" name="Google Shape;3065;p70"/>
            <p:cNvSpPr/>
            <p:nvPr/>
          </p:nvSpPr>
          <p:spPr>
            <a:xfrm>
              <a:off x="3034425" y="1498625"/>
              <a:ext cx="208075" cy="10100"/>
            </a:xfrm>
            <a:custGeom>
              <a:avLst/>
              <a:gdLst/>
              <a:ahLst/>
              <a:cxnLst/>
              <a:rect l="l" t="t" r="r" b="b"/>
              <a:pathLst>
                <a:path w="8323" h="404" extrusionOk="0">
                  <a:moveTo>
                    <a:pt x="0" y="0"/>
                  </a:moveTo>
                  <a:lnTo>
                    <a:pt x="0" y="33"/>
                  </a:lnTo>
                  <a:cubicBezTo>
                    <a:pt x="0" y="33"/>
                    <a:pt x="2073" y="162"/>
                    <a:pt x="4145" y="292"/>
                  </a:cubicBezTo>
                  <a:cubicBezTo>
                    <a:pt x="4663" y="324"/>
                    <a:pt x="5181" y="324"/>
                    <a:pt x="5700" y="356"/>
                  </a:cubicBezTo>
                  <a:cubicBezTo>
                    <a:pt x="6185" y="389"/>
                    <a:pt x="6639" y="389"/>
                    <a:pt x="7027" y="389"/>
                  </a:cubicBezTo>
                  <a:cubicBezTo>
                    <a:pt x="7286" y="400"/>
                    <a:pt x="7517" y="403"/>
                    <a:pt x="7709" y="403"/>
                  </a:cubicBezTo>
                  <a:cubicBezTo>
                    <a:pt x="8092" y="403"/>
                    <a:pt x="8323" y="389"/>
                    <a:pt x="8323" y="389"/>
                  </a:cubicBezTo>
                  <a:lnTo>
                    <a:pt x="8323" y="356"/>
                  </a:lnTo>
                  <a:cubicBezTo>
                    <a:pt x="8323" y="356"/>
                    <a:pt x="7804" y="292"/>
                    <a:pt x="7027" y="227"/>
                  </a:cubicBezTo>
                  <a:cubicBezTo>
                    <a:pt x="6639" y="227"/>
                    <a:pt x="6185" y="195"/>
                    <a:pt x="5700" y="162"/>
                  </a:cubicBezTo>
                  <a:cubicBezTo>
                    <a:pt x="5214" y="130"/>
                    <a:pt x="4696" y="130"/>
                    <a:pt x="4178" y="130"/>
                  </a:cubicBez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66" name="Google Shape;3066;p70"/>
          <p:cNvGrpSpPr/>
          <p:nvPr/>
        </p:nvGrpSpPr>
        <p:grpSpPr>
          <a:xfrm>
            <a:off x="439063" y="512475"/>
            <a:ext cx="736750" cy="709200"/>
            <a:chOff x="1426600" y="736000"/>
            <a:chExt cx="736750" cy="709200"/>
          </a:xfrm>
        </p:grpSpPr>
        <p:sp>
          <p:nvSpPr>
            <p:cNvPr id="3067" name="Google Shape;3067;p70"/>
            <p:cNvSpPr/>
            <p:nvPr/>
          </p:nvSpPr>
          <p:spPr>
            <a:xfrm>
              <a:off x="1611200" y="1094650"/>
              <a:ext cx="123075" cy="31600"/>
            </a:xfrm>
            <a:custGeom>
              <a:avLst/>
              <a:gdLst/>
              <a:ahLst/>
              <a:cxnLst/>
              <a:rect l="l" t="t" r="r" b="b"/>
              <a:pathLst>
                <a:path w="4923" h="1264" extrusionOk="0">
                  <a:moveTo>
                    <a:pt x="0" y="0"/>
                  </a:moveTo>
                  <a:lnTo>
                    <a:pt x="0" y="33"/>
                  </a:lnTo>
                  <a:cubicBezTo>
                    <a:pt x="0" y="33"/>
                    <a:pt x="1231" y="389"/>
                    <a:pt x="2461" y="713"/>
                  </a:cubicBezTo>
                  <a:cubicBezTo>
                    <a:pt x="2753" y="810"/>
                    <a:pt x="3044" y="907"/>
                    <a:pt x="3335" y="972"/>
                  </a:cubicBezTo>
                  <a:cubicBezTo>
                    <a:pt x="3627" y="1036"/>
                    <a:pt x="3918" y="1101"/>
                    <a:pt x="4145" y="1134"/>
                  </a:cubicBezTo>
                  <a:cubicBezTo>
                    <a:pt x="4598" y="1231"/>
                    <a:pt x="4922" y="1263"/>
                    <a:pt x="4922" y="1263"/>
                  </a:cubicBezTo>
                  <a:cubicBezTo>
                    <a:pt x="4922" y="1263"/>
                    <a:pt x="4631" y="1134"/>
                    <a:pt x="4177" y="1004"/>
                  </a:cubicBezTo>
                  <a:cubicBezTo>
                    <a:pt x="3951" y="907"/>
                    <a:pt x="3692" y="842"/>
                    <a:pt x="3400" y="777"/>
                  </a:cubicBezTo>
                  <a:cubicBezTo>
                    <a:pt x="3109" y="713"/>
                    <a:pt x="2785" y="648"/>
                    <a:pt x="2494" y="551"/>
                  </a:cubicBezTo>
                  <a:cubicBezTo>
                    <a:pt x="1263" y="292"/>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8" name="Google Shape;3068;p70"/>
            <p:cNvSpPr/>
            <p:nvPr/>
          </p:nvSpPr>
          <p:spPr>
            <a:xfrm>
              <a:off x="1674325" y="995875"/>
              <a:ext cx="71275" cy="106075"/>
            </a:xfrm>
            <a:custGeom>
              <a:avLst/>
              <a:gdLst/>
              <a:ahLst/>
              <a:cxnLst/>
              <a:rect l="l" t="t" r="r" b="b"/>
              <a:pathLst>
                <a:path w="2851" h="4243" extrusionOk="0">
                  <a:moveTo>
                    <a:pt x="1" y="0"/>
                  </a:moveTo>
                  <a:cubicBezTo>
                    <a:pt x="1" y="0"/>
                    <a:pt x="681" y="1069"/>
                    <a:pt x="1361" y="2170"/>
                  </a:cubicBezTo>
                  <a:cubicBezTo>
                    <a:pt x="1555" y="2429"/>
                    <a:pt x="1717" y="2688"/>
                    <a:pt x="1879" y="2947"/>
                  </a:cubicBezTo>
                  <a:cubicBezTo>
                    <a:pt x="2041" y="3206"/>
                    <a:pt x="2203" y="3433"/>
                    <a:pt x="2332" y="3627"/>
                  </a:cubicBezTo>
                  <a:cubicBezTo>
                    <a:pt x="2624" y="3984"/>
                    <a:pt x="2851" y="4243"/>
                    <a:pt x="2851" y="4243"/>
                  </a:cubicBezTo>
                  <a:lnTo>
                    <a:pt x="2851" y="4210"/>
                  </a:lnTo>
                  <a:cubicBezTo>
                    <a:pt x="2851" y="4210"/>
                    <a:pt x="2721" y="3919"/>
                    <a:pt x="2494" y="3530"/>
                  </a:cubicBezTo>
                  <a:cubicBezTo>
                    <a:pt x="2365" y="3303"/>
                    <a:pt x="2203" y="3077"/>
                    <a:pt x="2041" y="2818"/>
                  </a:cubicBezTo>
                  <a:cubicBezTo>
                    <a:pt x="1879" y="2591"/>
                    <a:pt x="1685" y="2332"/>
                    <a:pt x="1491" y="2073"/>
                  </a:cubicBezTo>
                  <a:lnTo>
                    <a:pt x="3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9" name="Google Shape;3069;p70"/>
            <p:cNvSpPr/>
            <p:nvPr/>
          </p:nvSpPr>
          <p:spPr>
            <a:xfrm>
              <a:off x="1773900" y="736000"/>
              <a:ext cx="6525" cy="374850"/>
            </a:xfrm>
            <a:custGeom>
              <a:avLst/>
              <a:gdLst/>
              <a:ahLst/>
              <a:cxnLst/>
              <a:rect l="l" t="t" r="r" b="b"/>
              <a:pathLst>
                <a:path w="261" h="14994" extrusionOk="0">
                  <a:moveTo>
                    <a:pt x="228" y="1"/>
                  </a:moveTo>
                  <a:cubicBezTo>
                    <a:pt x="228" y="1"/>
                    <a:pt x="163" y="3725"/>
                    <a:pt x="98" y="7481"/>
                  </a:cubicBezTo>
                  <a:cubicBezTo>
                    <a:pt x="33" y="9359"/>
                    <a:pt x="1" y="11237"/>
                    <a:pt x="33" y="12630"/>
                  </a:cubicBezTo>
                  <a:cubicBezTo>
                    <a:pt x="33" y="14055"/>
                    <a:pt x="66" y="14994"/>
                    <a:pt x="66" y="14994"/>
                  </a:cubicBezTo>
                  <a:lnTo>
                    <a:pt x="98" y="14994"/>
                  </a:lnTo>
                  <a:cubicBezTo>
                    <a:pt x="98" y="14994"/>
                    <a:pt x="163" y="14055"/>
                    <a:pt x="195" y="12630"/>
                  </a:cubicBezTo>
                  <a:cubicBezTo>
                    <a:pt x="228" y="11237"/>
                    <a:pt x="260" y="9359"/>
                    <a:pt x="260" y="7481"/>
                  </a:cubicBezTo>
                  <a:lnTo>
                    <a:pt x="26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0" name="Google Shape;3070;p70"/>
            <p:cNvSpPr/>
            <p:nvPr/>
          </p:nvSpPr>
          <p:spPr>
            <a:xfrm>
              <a:off x="1800625" y="982100"/>
              <a:ext cx="89075" cy="136050"/>
            </a:xfrm>
            <a:custGeom>
              <a:avLst/>
              <a:gdLst/>
              <a:ahLst/>
              <a:cxnLst/>
              <a:rect l="l" t="t" r="r" b="b"/>
              <a:pathLst>
                <a:path w="3563" h="5442" extrusionOk="0">
                  <a:moveTo>
                    <a:pt x="3530" y="1"/>
                  </a:moveTo>
                  <a:cubicBezTo>
                    <a:pt x="3530" y="1"/>
                    <a:pt x="2624" y="1329"/>
                    <a:pt x="1717" y="2689"/>
                  </a:cubicBezTo>
                  <a:cubicBezTo>
                    <a:pt x="1490" y="3013"/>
                    <a:pt x="1264" y="3336"/>
                    <a:pt x="1037" y="3660"/>
                  </a:cubicBezTo>
                  <a:cubicBezTo>
                    <a:pt x="843" y="3984"/>
                    <a:pt x="648" y="4275"/>
                    <a:pt x="486" y="4535"/>
                  </a:cubicBezTo>
                  <a:cubicBezTo>
                    <a:pt x="163" y="5085"/>
                    <a:pt x="1" y="5441"/>
                    <a:pt x="1" y="5441"/>
                  </a:cubicBezTo>
                  <a:cubicBezTo>
                    <a:pt x="1" y="5441"/>
                    <a:pt x="260" y="5117"/>
                    <a:pt x="616" y="4632"/>
                  </a:cubicBezTo>
                  <a:cubicBezTo>
                    <a:pt x="810" y="4373"/>
                    <a:pt x="1005" y="4081"/>
                    <a:pt x="1199" y="3790"/>
                  </a:cubicBezTo>
                  <a:cubicBezTo>
                    <a:pt x="1425" y="3466"/>
                    <a:pt x="1620" y="3110"/>
                    <a:pt x="1846" y="2753"/>
                  </a:cubicBezTo>
                  <a:cubicBezTo>
                    <a:pt x="2688" y="1393"/>
                    <a:pt x="3563" y="1"/>
                    <a:pt x="35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1" name="Google Shape;3071;p70"/>
            <p:cNvSpPr/>
            <p:nvPr/>
          </p:nvSpPr>
          <p:spPr>
            <a:xfrm>
              <a:off x="1814400" y="1076825"/>
              <a:ext cx="120650" cy="52650"/>
            </a:xfrm>
            <a:custGeom>
              <a:avLst/>
              <a:gdLst/>
              <a:ahLst/>
              <a:cxnLst/>
              <a:rect l="l" t="t" r="r" b="b"/>
              <a:pathLst>
                <a:path w="4826" h="2106" extrusionOk="0">
                  <a:moveTo>
                    <a:pt x="4825" y="1"/>
                  </a:moveTo>
                  <a:lnTo>
                    <a:pt x="2396" y="972"/>
                  </a:lnTo>
                  <a:cubicBezTo>
                    <a:pt x="2073" y="1102"/>
                    <a:pt x="1781" y="1231"/>
                    <a:pt x="1490" y="1328"/>
                  </a:cubicBezTo>
                  <a:cubicBezTo>
                    <a:pt x="1198" y="1458"/>
                    <a:pt x="939" y="1587"/>
                    <a:pt x="713" y="1685"/>
                  </a:cubicBezTo>
                  <a:cubicBezTo>
                    <a:pt x="292" y="1911"/>
                    <a:pt x="0" y="2073"/>
                    <a:pt x="0" y="2073"/>
                  </a:cubicBezTo>
                  <a:lnTo>
                    <a:pt x="0" y="2106"/>
                  </a:lnTo>
                  <a:cubicBezTo>
                    <a:pt x="0" y="2106"/>
                    <a:pt x="324" y="2008"/>
                    <a:pt x="777" y="1847"/>
                  </a:cubicBezTo>
                  <a:cubicBezTo>
                    <a:pt x="1004" y="1749"/>
                    <a:pt x="1295" y="1652"/>
                    <a:pt x="1555" y="1523"/>
                  </a:cubicBezTo>
                  <a:cubicBezTo>
                    <a:pt x="1846" y="1393"/>
                    <a:pt x="2137" y="1264"/>
                    <a:pt x="2461" y="1134"/>
                  </a:cubicBezTo>
                  <a:cubicBezTo>
                    <a:pt x="3627" y="584"/>
                    <a:pt x="4825" y="33"/>
                    <a:pt x="4825" y="33"/>
                  </a:cubicBezTo>
                  <a:lnTo>
                    <a:pt x="482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2" name="Google Shape;3072;p70"/>
            <p:cNvSpPr/>
            <p:nvPr/>
          </p:nvSpPr>
          <p:spPr>
            <a:xfrm>
              <a:off x="1817625" y="1135925"/>
              <a:ext cx="345725" cy="12175"/>
            </a:xfrm>
            <a:custGeom>
              <a:avLst/>
              <a:gdLst/>
              <a:ahLst/>
              <a:cxnLst/>
              <a:rect l="l" t="t" r="r" b="b"/>
              <a:pathLst>
                <a:path w="13829" h="487" extrusionOk="0">
                  <a:moveTo>
                    <a:pt x="13828" y="1"/>
                  </a:moveTo>
                  <a:cubicBezTo>
                    <a:pt x="13828" y="1"/>
                    <a:pt x="10395" y="65"/>
                    <a:pt x="6931" y="163"/>
                  </a:cubicBezTo>
                  <a:cubicBezTo>
                    <a:pt x="5182" y="195"/>
                    <a:pt x="3466" y="260"/>
                    <a:pt x="2170" y="325"/>
                  </a:cubicBezTo>
                  <a:cubicBezTo>
                    <a:pt x="875" y="389"/>
                    <a:pt x="1" y="454"/>
                    <a:pt x="1" y="454"/>
                  </a:cubicBezTo>
                  <a:lnTo>
                    <a:pt x="1" y="486"/>
                  </a:lnTo>
                  <a:lnTo>
                    <a:pt x="2170" y="486"/>
                  </a:lnTo>
                  <a:cubicBezTo>
                    <a:pt x="3466" y="454"/>
                    <a:pt x="5182" y="389"/>
                    <a:pt x="6931" y="325"/>
                  </a:cubicBezTo>
                  <a:cubicBezTo>
                    <a:pt x="10396" y="163"/>
                    <a:pt x="13828" y="1"/>
                    <a:pt x="13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3" name="Google Shape;3073;p70"/>
            <p:cNvSpPr/>
            <p:nvPr/>
          </p:nvSpPr>
          <p:spPr>
            <a:xfrm>
              <a:off x="1814400" y="1169925"/>
              <a:ext cx="114175" cy="83425"/>
            </a:xfrm>
            <a:custGeom>
              <a:avLst/>
              <a:gdLst/>
              <a:ahLst/>
              <a:cxnLst/>
              <a:rect l="l" t="t" r="r" b="b"/>
              <a:pathLst>
                <a:path w="4567" h="3337" extrusionOk="0">
                  <a:moveTo>
                    <a:pt x="0" y="1"/>
                  </a:moveTo>
                  <a:cubicBezTo>
                    <a:pt x="0" y="1"/>
                    <a:pt x="259" y="260"/>
                    <a:pt x="680" y="584"/>
                  </a:cubicBezTo>
                  <a:cubicBezTo>
                    <a:pt x="874" y="746"/>
                    <a:pt x="1134" y="940"/>
                    <a:pt x="1393" y="1134"/>
                  </a:cubicBezTo>
                  <a:cubicBezTo>
                    <a:pt x="1652" y="1328"/>
                    <a:pt x="1943" y="1523"/>
                    <a:pt x="2235" y="1717"/>
                  </a:cubicBezTo>
                  <a:cubicBezTo>
                    <a:pt x="3400" y="2527"/>
                    <a:pt x="4566" y="3336"/>
                    <a:pt x="4566" y="3336"/>
                  </a:cubicBezTo>
                  <a:lnTo>
                    <a:pt x="4566" y="3304"/>
                  </a:lnTo>
                  <a:lnTo>
                    <a:pt x="2332" y="1588"/>
                  </a:lnTo>
                  <a:cubicBezTo>
                    <a:pt x="2040" y="1393"/>
                    <a:pt x="1781" y="1167"/>
                    <a:pt x="1522" y="972"/>
                  </a:cubicBezTo>
                  <a:cubicBezTo>
                    <a:pt x="1231" y="778"/>
                    <a:pt x="972" y="584"/>
                    <a:pt x="777" y="454"/>
                  </a:cubicBezTo>
                  <a:cubicBezTo>
                    <a:pt x="324" y="163"/>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4" name="Google Shape;3074;p70"/>
            <p:cNvSpPr/>
            <p:nvPr/>
          </p:nvSpPr>
          <p:spPr>
            <a:xfrm>
              <a:off x="1804675" y="1195025"/>
              <a:ext cx="68025" cy="102025"/>
            </a:xfrm>
            <a:custGeom>
              <a:avLst/>
              <a:gdLst/>
              <a:ahLst/>
              <a:cxnLst/>
              <a:rect l="l" t="t" r="r" b="b"/>
              <a:pathLst>
                <a:path w="2721" h="4081" extrusionOk="0">
                  <a:moveTo>
                    <a:pt x="1" y="1"/>
                  </a:moveTo>
                  <a:cubicBezTo>
                    <a:pt x="1" y="1"/>
                    <a:pt x="130" y="292"/>
                    <a:pt x="357" y="681"/>
                  </a:cubicBezTo>
                  <a:cubicBezTo>
                    <a:pt x="486" y="875"/>
                    <a:pt x="616" y="1102"/>
                    <a:pt x="778" y="1361"/>
                  </a:cubicBezTo>
                  <a:cubicBezTo>
                    <a:pt x="940" y="1587"/>
                    <a:pt x="1134" y="1846"/>
                    <a:pt x="1296" y="2073"/>
                  </a:cubicBezTo>
                  <a:lnTo>
                    <a:pt x="2721" y="4081"/>
                  </a:lnTo>
                  <a:cubicBezTo>
                    <a:pt x="2721" y="4081"/>
                    <a:pt x="2073" y="3045"/>
                    <a:pt x="1425" y="2008"/>
                  </a:cubicBezTo>
                  <a:cubicBezTo>
                    <a:pt x="1263" y="1749"/>
                    <a:pt x="1102" y="1490"/>
                    <a:pt x="972" y="1231"/>
                  </a:cubicBezTo>
                  <a:cubicBezTo>
                    <a:pt x="810" y="1005"/>
                    <a:pt x="648" y="778"/>
                    <a:pt x="486" y="584"/>
                  </a:cubicBezTo>
                  <a:cubicBezTo>
                    <a:pt x="227" y="227"/>
                    <a:pt x="33" y="1"/>
                    <a:pt x="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5" name="Google Shape;3075;p70"/>
            <p:cNvSpPr/>
            <p:nvPr/>
          </p:nvSpPr>
          <p:spPr>
            <a:xfrm>
              <a:off x="1774725" y="1198275"/>
              <a:ext cx="5700" cy="246925"/>
            </a:xfrm>
            <a:custGeom>
              <a:avLst/>
              <a:gdLst/>
              <a:ahLst/>
              <a:cxnLst/>
              <a:rect l="l" t="t" r="r" b="b"/>
              <a:pathLst>
                <a:path w="228" h="9877" extrusionOk="0">
                  <a:moveTo>
                    <a:pt x="33" y="0"/>
                  </a:moveTo>
                  <a:cubicBezTo>
                    <a:pt x="33" y="0"/>
                    <a:pt x="0" y="615"/>
                    <a:pt x="0" y="1522"/>
                  </a:cubicBezTo>
                  <a:cubicBezTo>
                    <a:pt x="0" y="2008"/>
                    <a:pt x="0" y="2526"/>
                    <a:pt x="0" y="3109"/>
                  </a:cubicBezTo>
                  <a:cubicBezTo>
                    <a:pt x="0" y="3692"/>
                    <a:pt x="33" y="4307"/>
                    <a:pt x="65" y="4955"/>
                  </a:cubicBezTo>
                  <a:lnTo>
                    <a:pt x="195" y="9877"/>
                  </a:lnTo>
                  <a:lnTo>
                    <a:pt x="227" y="9877"/>
                  </a:lnTo>
                  <a:lnTo>
                    <a:pt x="227" y="4922"/>
                  </a:lnTo>
                  <a:cubicBezTo>
                    <a:pt x="195" y="4307"/>
                    <a:pt x="195" y="3692"/>
                    <a:pt x="195" y="3109"/>
                  </a:cubicBezTo>
                  <a:cubicBezTo>
                    <a:pt x="195" y="2526"/>
                    <a:pt x="162" y="2008"/>
                    <a:pt x="162" y="1522"/>
                  </a:cubicBezTo>
                  <a:cubicBezTo>
                    <a:pt x="130" y="615"/>
                    <a:pt x="65"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6" name="Google Shape;3076;p70"/>
            <p:cNvSpPr/>
            <p:nvPr/>
          </p:nvSpPr>
          <p:spPr>
            <a:xfrm>
              <a:off x="1668675" y="1191800"/>
              <a:ext cx="83400" cy="95550"/>
            </a:xfrm>
            <a:custGeom>
              <a:avLst/>
              <a:gdLst/>
              <a:ahLst/>
              <a:cxnLst/>
              <a:rect l="l" t="t" r="r" b="b"/>
              <a:pathLst>
                <a:path w="3336" h="3822" extrusionOk="0">
                  <a:moveTo>
                    <a:pt x="3303" y="0"/>
                  </a:moveTo>
                  <a:cubicBezTo>
                    <a:pt x="3303" y="0"/>
                    <a:pt x="3077" y="194"/>
                    <a:pt x="2753" y="551"/>
                  </a:cubicBezTo>
                  <a:cubicBezTo>
                    <a:pt x="2591" y="713"/>
                    <a:pt x="2397" y="907"/>
                    <a:pt x="2202" y="1134"/>
                  </a:cubicBezTo>
                  <a:cubicBezTo>
                    <a:pt x="2008" y="1360"/>
                    <a:pt x="1814" y="1619"/>
                    <a:pt x="1587" y="1846"/>
                  </a:cubicBezTo>
                  <a:cubicBezTo>
                    <a:pt x="810" y="2850"/>
                    <a:pt x="0" y="3821"/>
                    <a:pt x="0" y="3821"/>
                  </a:cubicBezTo>
                  <a:cubicBezTo>
                    <a:pt x="0" y="3821"/>
                    <a:pt x="875" y="2882"/>
                    <a:pt x="1717" y="1975"/>
                  </a:cubicBezTo>
                  <a:cubicBezTo>
                    <a:pt x="1943" y="1716"/>
                    <a:pt x="2137" y="1490"/>
                    <a:pt x="2364" y="1295"/>
                  </a:cubicBezTo>
                  <a:cubicBezTo>
                    <a:pt x="2558" y="1069"/>
                    <a:pt x="2720" y="842"/>
                    <a:pt x="2882" y="648"/>
                  </a:cubicBezTo>
                  <a:cubicBezTo>
                    <a:pt x="3141" y="292"/>
                    <a:pt x="3336" y="0"/>
                    <a:pt x="33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7" name="Google Shape;3077;p70"/>
            <p:cNvSpPr/>
            <p:nvPr/>
          </p:nvSpPr>
          <p:spPr>
            <a:xfrm>
              <a:off x="1635475" y="1179650"/>
              <a:ext cx="98800" cy="45350"/>
            </a:xfrm>
            <a:custGeom>
              <a:avLst/>
              <a:gdLst/>
              <a:ahLst/>
              <a:cxnLst/>
              <a:rect l="l" t="t" r="r" b="b"/>
              <a:pathLst>
                <a:path w="3952" h="1814" extrusionOk="0">
                  <a:moveTo>
                    <a:pt x="3919" y="0"/>
                  </a:moveTo>
                  <a:cubicBezTo>
                    <a:pt x="3919" y="0"/>
                    <a:pt x="3660" y="65"/>
                    <a:pt x="3304" y="195"/>
                  </a:cubicBezTo>
                  <a:cubicBezTo>
                    <a:pt x="3109" y="292"/>
                    <a:pt x="2883" y="357"/>
                    <a:pt x="2656" y="486"/>
                  </a:cubicBezTo>
                  <a:cubicBezTo>
                    <a:pt x="2429" y="583"/>
                    <a:pt x="2170" y="713"/>
                    <a:pt x="1943" y="842"/>
                  </a:cubicBezTo>
                  <a:cubicBezTo>
                    <a:pt x="972" y="1296"/>
                    <a:pt x="1" y="1781"/>
                    <a:pt x="1" y="1781"/>
                  </a:cubicBezTo>
                  <a:lnTo>
                    <a:pt x="33" y="1814"/>
                  </a:lnTo>
                  <a:cubicBezTo>
                    <a:pt x="33" y="1814"/>
                    <a:pt x="1037" y="1393"/>
                    <a:pt x="2008" y="972"/>
                  </a:cubicBezTo>
                  <a:cubicBezTo>
                    <a:pt x="2267" y="875"/>
                    <a:pt x="2494" y="778"/>
                    <a:pt x="2753" y="680"/>
                  </a:cubicBezTo>
                  <a:cubicBezTo>
                    <a:pt x="2980" y="551"/>
                    <a:pt x="3174" y="454"/>
                    <a:pt x="3368" y="357"/>
                  </a:cubicBezTo>
                  <a:cubicBezTo>
                    <a:pt x="3725" y="162"/>
                    <a:pt x="3951" y="0"/>
                    <a:pt x="39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8" name="Google Shape;3078;p70"/>
            <p:cNvSpPr/>
            <p:nvPr/>
          </p:nvSpPr>
          <p:spPr>
            <a:xfrm>
              <a:off x="1426600" y="1137550"/>
              <a:ext cx="301200" cy="14150"/>
            </a:xfrm>
            <a:custGeom>
              <a:avLst/>
              <a:gdLst/>
              <a:ahLst/>
              <a:cxnLst/>
              <a:rect l="l" t="t" r="r" b="b"/>
              <a:pathLst>
                <a:path w="12048" h="566" extrusionOk="0">
                  <a:moveTo>
                    <a:pt x="1" y="0"/>
                  </a:moveTo>
                  <a:lnTo>
                    <a:pt x="1" y="33"/>
                  </a:lnTo>
                  <a:cubicBezTo>
                    <a:pt x="1" y="33"/>
                    <a:pt x="3012" y="195"/>
                    <a:pt x="6024" y="357"/>
                  </a:cubicBezTo>
                  <a:cubicBezTo>
                    <a:pt x="7514" y="454"/>
                    <a:pt x="9036" y="519"/>
                    <a:pt x="10169" y="551"/>
                  </a:cubicBezTo>
                  <a:cubicBezTo>
                    <a:pt x="10547" y="562"/>
                    <a:pt x="10881" y="565"/>
                    <a:pt x="11160" y="565"/>
                  </a:cubicBezTo>
                  <a:cubicBezTo>
                    <a:pt x="11716" y="565"/>
                    <a:pt x="12047" y="551"/>
                    <a:pt x="12047" y="551"/>
                  </a:cubicBezTo>
                  <a:cubicBezTo>
                    <a:pt x="12047" y="551"/>
                    <a:pt x="11302" y="454"/>
                    <a:pt x="10169" y="389"/>
                  </a:cubicBezTo>
                  <a:cubicBezTo>
                    <a:pt x="9036" y="292"/>
                    <a:pt x="7514" y="260"/>
                    <a:pt x="6024" y="195"/>
                  </a:cubicBez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79" name="Google Shape;3079;p70"/>
          <p:cNvGrpSpPr/>
          <p:nvPr/>
        </p:nvGrpSpPr>
        <p:grpSpPr>
          <a:xfrm>
            <a:off x="7363284" y="1001485"/>
            <a:ext cx="188650" cy="182200"/>
            <a:chOff x="1148925" y="2624725"/>
            <a:chExt cx="188650" cy="182200"/>
          </a:xfrm>
        </p:grpSpPr>
        <p:sp>
          <p:nvSpPr>
            <p:cNvPr id="3080" name="Google Shape;3080;p70"/>
            <p:cNvSpPr/>
            <p:nvPr/>
          </p:nvSpPr>
          <p:spPr>
            <a:xfrm>
              <a:off x="1195875" y="2717025"/>
              <a:ext cx="31600" cy="8925"/>
            </a:xfrm>
            <a:custGeom>
              <a:avLst/>
              <a:gdLst/>
              <a:ahLst/>
              <a:cxnLst/>
              <a:rect l="l" t="t" r="r" b="b"/>
              <a:pathLst>
                <a:path w="1264" h="357" extrusionOk="0">
                  <a:moveTo>
                    <a:pt x="1" y="1"/>
                  </a:moveTo>
                  <a:cubicBezTo>
                    <a:pt x="1" y="1"/>
                    <a:pt x="324" y="130"/>
                    <a:pt x="616" y="227"/>
                  </a:cubicBezTo>
                  <a:cubicBezTo>
                    <a:pt x="713" y="260"/>
                    <a:pt x="778" y="292"/>
                    <a:pt x="843" y="324"/>
                  </a:cubicBezTo>
                  <a:cubicBezTo>
                    <a:pt x="907" y="324"/>
                    <a:pt x="1004" y="324"/>
                    <a:pt x="1069" y="357"/>
                  </a:cubicBezTo>
                  <a:cubicBezTo>
                    <a:pt x="1166" y="357"/>
                    <a:pt x="1264" y="324"/>
                    <a:pt x="1264" y="324"/>
                  </a:cubicBezTo>
                  <a:lnTo>
                    <a:pt x="1264" y="292"/>
                  </a:lnTo>
                  <a:cubicBezTo>
                    <a:pt x="1264" y="292"/>
                    <a:pt x="1199" y="260"/>
                    <a:pt x="1102" y="195"/>
                  </a:cubicBezTo>
                  <a:cubicBezTo>
                    <a:pt x="1037" y="162"/>
                    <a:pt x="972" y="130"/>
                    <a:pt x="907" y="98"/>
                  </a:cubicBezTo>
                  <a:cubicBezTo>
                    <a:pt x="810" y="98"/>
                    <a:pt x="745" y="98"/>
                    <a:pt x="648" y="65"/>
                  </a:cubicBezTo>
                  <a:cubicBezTo>
                    <a:pt x="357" y="33"/>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1" name="Google Shape;3081;p70"/>
            <p:cNvSpPr/>
            <p:nvPr/>
          </p:nvSpPr>
          <p:spPr>
            <a:xfrm>
              <a:off x="1212075" y="2691125"/>
              <a:ext cx="18650" cy="27550"/>
            </a:xfrm>
            <a:custGeom>
              <a:avLst/>
              <a:gdLst/>
              <a:ahLst/>
              <a:cxnLst/>
              <a:rect l="l" t="t" r="r" b="b"/>
              <a:pathLst>
                <a:path w="746" h="1102" extrusionOk="0">
                  <a:moveTo>
                    <a:pt x="33" y="0"/>
                  </a:moveTo>
                  <a:lnTo>
                    <a:pt x="0" y="33"/>
                  </a:lnTo>
                  <a:cubicBezTo>
                    <a:pt x="0" y="33"/>
                    <a:pt x="162" y="324"/>
                    <a:pt x="324" y="616"/>
                  </a:cubicBezTo>
                  <a:cubicBezTo>
                    <a:pt x="356" y="680"/>
                    <a:pt x="389" y="745"/>
                    <a:pt x="421" y="810"/>
                  </a:cubicBezTo>
                  <a:cubicBezTo>
                    <a:pt x="454" y="875"/>
                    <a:pt x="518" y="939"/>
                    <a:pt x="551" y="972"/>
                  </a:cubicBezTo>
                  <a:cubicBezTo>
                    <a:pt x="648" y="1069"/>
                    <a:pt x="745" y="1101"/>
                    <a:pt x="745" y="1101"/>
                  </a:cubicBezTo>
                  <a:cubicBezTo>
                    <a:pt x="745" y="1101"/>
                    <a:pt x="745" y="1004"/>
                    <a:pt x="680" y="875"/>
                  </a:cubicBezTo>
                  <a:cubicBezTo>
                    <a:pt x="680" y="842"/>
                    <a:pt x="648" y="745"/>
                    <a:pt x="616" y="713"/>
                  </a:cubicBezTo>
                  <a:cubicBezTo>
                    <a:pt x="551" y="648"/>
                    <a:pt x="486" y="583"/>
                    <a:pt x="454" y="518"/>
                  </a:cubicBezTo>
                  <a:cubicBezTo>
                    <a:pt x="259" y="259"/>
                    <a:pt x="33"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2" name="Google Shape;3082;p70"/>
            <p:cNvSpPr/>
            <p:nvPr/>
          </p:nvSpPr>
          <p:spPr>
            <a:xfrm>
              <a:off x="1236350" y="2624725"/>
              <a:ext cx="4900" cy="96375"/>
            </a:xfrm>
            <a:custGeom>
              <a:avLst/>
              <a:gdLst/>
              <a:ahLst/>
              <a:cxnLst/>
              <a:rect l="l" t="t" r="r" b="b"/>
              <a:pathLst>
                <a:path w="196" h="3855" extrusionOk="0">
                  <a:moveTo>
                    <a:pt x="98" y="1"/>
                  </a:moveTo>
                  <a:cubicBezTo>
                    <a:pt x="98" y="1"/>
                    <a:pt x="66" y="972"/>
                    <a:pt x="33" y="1912"/>
                  </a:cubicBezTo>
                  <a:cubicBezTo>
                    <a:pt x="1" y="2171"/>
                    <a:pt x="1" y="2397"/>
                    <a:pt x="1" y="2624"/>
                  </a:cubicBezTo>
                  <a:cubicBezTo>
                    <a:pt x="1" y="2851"/>
                    <a:pt x="1" y="3077"/>
                    <a:pt x="1" y="3239"/>
                  </a:cubicBezTo>
                  <a:cubicBezTo>
                    <a:pt x="33" y="3595"/>
                    <a:pt x="66" y="3854"/>
                    <a:pt x="66" y="3854"/>
                  </a:cubicBezTo>
                  <a:lnTo>
                    <a:pt x="98" y="3854"/>
                  </a:lnTo>
                  <a:cubicBezTo>
                    <a:pt x="98" y="3854"/>
                    <a:pt x="130" y="3595"/>
                    <a:pt x="163" y="3239"/>
                  </a:cubicBezTo>
                  <a:cubicBezTo>
                    <a:pt x="195" y="3077"/>
                    <a:pt x="195" y="2851"/>
                    <a:pt x="195" y="2624"/>
                  </a:cubicBezTo>
                  <a:cubicBezTo>
                    <a:pt x="195" y="2397"/>
                    <a:pt x="195" y="2171"/>
                    <a:pt x="195" y="1912"/>
                  </a:cubicBezTo>
                  <a:cubicBezTo>
                    <a:pt x="163" y="972"/>
                    <a:pt x="130" y="1"/>
                    <a:pt x="1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3" name="Google Shape;3083;p70"/>
            <p:cNvSpPr/>
            <p:nvPr/>
          </p:nvSpPr>
          <p:spPr>
            <a:xfrm>
              <a:off x="1244450" y="2687875"/>
              <a:ext cx="23500" cy="34850"/>
            </a:xfrm>
            <a:custGeom>
              <a:avLst/>
              <a:gdLst/>
              <a:ahLst/>
              <a:cxnLst/>
              <a:rect l="l" t="t" r="r" b="b"/>
              <a:pathLst>
                <a:path w="940" h="1394" extrusionOk="0">
                  <a:moveTo>
                    <a:pt x="907" y="1"/>
                  </a:moveTo>
                  <a:cubicBezTo>
                    <a:pt x="907" y="1"/>
                    <a:pt x="648" y="325"/>
                    <a:pt x="389" y="648"/>
                  </a:cubicBezTo>
                  <a:cubicBezTo>
                    <a:pt x="324" y="746"/>
                    <a:pt x="260" y="810"/>
                    <a:pt x="195" y="908"/>
                  </a:cubicBezTo>
                  <a:cubicBezTo>
                    <a:pt x="162" y="972"/>
                    <a:pt x="130" y="1069"/>
                    <a:pt x="98" y="1134"/>
                  </a:cubicBezTo>
                  <a:cubicBezTo>
                    <a:pt x="33" y="1296"/>
                    <a:pt x="1" y="1393"/>
                    <a:pt x="1" y="1393"/>
                  </a:cubicBezTo>
                  <a:lnTo>
                    <a:pt x="33" y="1393"/>
                  </a:lnTo>
                  <a:cubicBezTo>
                    <a:pt x="33" y="1393"/>
                    <a:pt x="98" y="1328"/>
                    <a:pt x="227" y="1231"/>
                  </a:cubicBezTo>
                  <a:cubicBezTo>
                    <a:pt x="260" y="1167"/>
                    <a:pt x="324" y="1102"/>
                    <a:pt x="389" y="1005"/>
                  </a:cubicBezTo>
                  <a:cubicBezTo>
                    <a:pt x="422" y="940"/>
                    <a:pt x="486" y="843"/>
                    <a:pt x="519" y="746"/>
                  </a:cubicBezTo>
                  <a:cubicBezTo>
                    <a:pt x="745" y="389"/>
                    <a:pt x="940" y="1"/>
                    <a:pt x="9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4" name="Google Shape;3084;p70"/>
            <p:cNvSpPr/>
            <p:nvPr/>
          </p:nvSpPr>
          <p:spPr>
            <a:xfrm>
              <a:off x="1247700" y="2712175"/>
              <a:ext cx="31600" cy="13775"/>
            </a:xfrm>
            <a:custGeom>
              <a:avLst/>
              <a:gdLst/>
              <a:ahLst/>
              <a:cxnLst/>
              <a:rect l="l" t="t" r="r" b="b"/>
              <a:pathLst>
                <a:path w="1264" h="551" extrusionOk="0">
                  <a:moveTo>
                    <a:pt x="1263" y="0"/>
                  </a:moveTo>
                  <a:cubicBezTo>
                    <a:pt x="1263" y="0"/>
                    <a:pt x="939" y="97"/>
                    <a:pt x="615" y="195"/>
                  </a:cubicBezTo>
                  <a:cubicBezTo>
                    <a:pt x="518" y="227"/>
                    <a:pt x="453" y="259"/>
                    <a:pt x="356" y="259"/>
                  </a:cubicBezTo>
                  <a:cubicBezTo>
                    <a:pt x="292" y="292"/>
                    <a:pt x="227" y="356"/>
                    <a:pt x="194" y="389"/>
                  </a:cubicBezTo>
                  <a:cubicBezTo>
                    <a:pt x="65" y="454"/>
                    <a:pt x="0" y="518"/>
                    <a:pt x="0" y="518"/>
                  </a:cubicBezTo>
                  <a:lnTo>
                    <a:pt x="32" y="551"/>
                  </a:lnTo>
                  <a:cubicBezTo>
                    <a:pt x="32" y="551"/>
                    <a:pt x="130" y="551"/>
                    <a:pt x="259" y="518"/>
                  </a:cubicBezTo>
                  <a:cubicBezTo>
                    <a:pt x="292" y="518"/>
                    <a:pt x="389" y="486"/>
                    <a:pt x="453" y="454"/>
                  </a:cubicBezTo>
                  <a:cubicBezTo>
                    <a:pt x="518" y="421"/>
                    <a:pt x="583" y="389"/>
                    <a:pt x="680" y="356"/>
                  </a:cubicBezTo>
                  <a:cubicBezTo>
                    <a:pt x="972" y="195"/>
                    <a:pt x="1263" y="33"/>
                    <a:pt x="1263" y="33"/>
                  </a:cubicBezTo>
                  <a:lnTo>
                    <a:pt x="126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5" name="Google Shape;3085;p70"/>
            <p:cNvSpPr/>
            <p:nvPr/>
          </p:nvSpPr>
          <p:spPr>
            <a:xfrm>
              <a:off x="1249300" y="2726750"/>
              <a:ext cx="88275" cy="5675"/>
            </a:xfrm>
            <a:custGeom>
              <a:avLst/>
              <a:gdLst/>
              <a:ahLst/>
              <a:cxnLst/>
              <a:rect l="l" t="t" r="r" b="b"/>
              <a:pathLst>
                <a:path w="3531" h="227" extrusionOk="0">
                  <a:moveTo>
                    <a:pt x="1102" y="0"/>
                  </a:moveTo>
                  <a:cubicBezTo>
                    <a:pt x="908" y="0"/>
                    <a:pt x="713" y="33"/>
                    <a:pt x="551" y="33"/>
                  </a:cubicBezTo>
                  <a:cubicBezTo>
                    <a:pt x="228" y="97"/>
                    <a:pt x="1" y="130"/>
                    <a:pt x="1" y="130"/>
                  </a:cubicBezTo>
                  <a:lnTo>
                    <a:pt x="1" y="162"/>
                  </a:lnTo>
                  <a:cubicBezTo>
                    <a:pt x="1" y="162"/>
                    <a:pt x="228" y="194"/>
                    <a:pt x="551" y="194"/>
                  </a:cubicBezTo>
                  <a:cubicBezTo>
                    <a:pt x="713" y="227"/>
                    <a:pt x="908" y="227"/>
                    <a:pt x="1102" y="227"/>
                  </a:cubicBezTo>
                  <a:cubicBezTo>
                    <a:pt x="1329" y="194"/>
                    <a:pt x="1555" y="194"/>
                    <a:pt x="1782" y="162"/>
                  </a:cubicBezTo>
                  <a:cubicBezTo>
                    <a:pt x="2656" y="97"/>
                    <a:pt x="3531" y="33"/>
                    <a:pt x="3531" y="33"/>
                  </a:cubicBezTo>
                  <a:lnTo>
                    <a:pt x="353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6" name="Google Shape;3086;p70"/>
            <p:cNvSpPr/>
            <p:nvPr/>
          </p:nvSpPr>
          <p:spPr>
            <a:xfrm>
              <a:off x="1248500" y="2735650"/>
              <a:ext cx="29175" cy="21875"/>
            </a:xfrm>
            <a:custGeom>
              <a:avLst/>
              <a:gdLst/>
              <a:ahLst/>
              <a:cxnLst/>
              <a:rect l="l" t="t" r="r" b="b"/>
              <a:pathLst>
                <a:path w="1167" h="875" extrusionOk="0">
                  <a:moveTo>
                    <a:pt x="0" y="0"/>
                  </a:moveTo>
                  <a:lnTo>
                    <a:pt x="0" y="33"/>
                  </a:lnTo>
                  <a:cubicBezTo>
                    <a:pt x="0" y="33"/>
                    <a:pt x="33" y="98"/>
                    <a:pt x="130" y="227"/>
                  </a:cubicBezTo>
                  <a:cubicBezTo>
                    <a:pt x="162" y="259"/>
                    <a:pt x="227" y="324"/>
                    <a:pt x="292" y="357"/>
                  </a:cubicBezTo>
                  <a:cubicBezTo>
                    <a:pt x="357" y="421"/>
                    <a:pt x="454" y="454"/>
                    <a:pt x="519" y="518"/>
                  </a:cubicBezTo>
                  <a:cubicBezTo>
                    <a:pt x="842" y="713"/>
                    <a:pt x="1134" y="875"/>
                    <a:pt x="1134" y="875"/>
                  </a:cubicBezTo>
                  <a:lnTo>
                    <a:pt x="1166" y="875"/>
                  </a:lnTo>
                  <a:cubicBezTo>
                    <a:pt x="1166" y="875"/>
                    <a:pt x="907" y="616"/>
                    <a:pt x="616" y="389"/>
                  </a:cubicBezTo>
                  <a:cubicBezTo>
                    <a:pt x="551" y="324"/>
                    <a:pt x="486" y="259"/>
                    <a:pt x="421" y="195"/>
                  </a:cubicBezTo>
                  <a:cubicBezTo>
                    <a:pt x="357" y="162"/>
                    <a:pt x="292" y="130"/>
                    <a:pt x="227" y="98"/>
                  </a:cubicBezTo>
                  <a:cubicBezTo>
                    <a:pt x="98" y="33"/>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7" name="Google Shape;3087;p70"/>
            <p:cNvSpPr/>
            <p:nvPr/>
          </p:nvSpPr>
          <p:spPr>
            <a:xfrm>
              <a:off x="1245250" y="2742125"/>
              <a:ext cx="17850" cy="26750"/>
            </a:xfrm>
            <a:custGeom>
              <a:avLst/>
              <a:gdLst/>
              <a:ahLst/>
              <a:cxnLst/>
              <a:rect l="l" t="t" r="r" b="b"/>
              <a:pathLst>
                <a:path w="714" h="1070" extrusionOk="0">
                  <a:moveTo>
                    <a:pt x="33" y="0"/>
                  </a:moveTo>
                  <a:lnTo>
                    <a:pt x="1" y="33"/>
                  </a:lnTo>
                  <a:cubicBezTo>
                    <a:pt x="1" y="33"/>
                    <a:pt x="33" y="98"/>
                    <a:pt x="66" y="227"/>
                  </a:cubicBezTo>
                  <a:cubicBezTo>
                    <a:pt x="98" y="292"/>
                    <a:pt x="98" y="357"/>
                    <a:pt x="163" y="421"/>
                  </a:cubicBezTo>
                  <a:cubicBezTo>
                    <a:pt x="195" y="454"/>
                    <a:pt x="260" y="519"/>
                    <a:pt x="292" y="583"/>
                  </a:cubicBezTo>
                  <a:cubicBezTo>
                    <a:pt x="487" y="842"/>
                    <a:pt x="713" y="1069"/>
                    <a:pt x="713" y="1069"/>
                  </a:cubicBezTo>
                  <a:cubicBezTo>
                    <a:pt x="713" y="1069"/>
                    <a:pt x="584" y="778"/>
                    <a:pt x="422" y="486"/>
                  </a:cubicBezTo>
                  <a:cubicBezTo>
                    <a:pt x="390" y="421"/>
                    <a:pt x="357" y="357"/>
                    <a:pt x="325" y="292"/>
                  </a:cubicBezTo>
                  <a:cubicBezTo>
                    <a:pt x="292" y="227"/>
                    <a:pt x="228" y="195"/>
                    <a:pt x="195" y="130"/>
                  </a:cubicBezTo>
                  <a:cubicBezTo>
                    <a:pt x="98" y="65"/>
                    <a:pt x="33"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8" name="Google Shape;3088;p70"/>
            <p:cNvSpPr/>
            <p:nvPr/>
          </p:nvSpPr>
          <p:spPr>
            <a:xfrm>
              <a:off x="1236350" y="2742925"/>
              <a:ext cx="4900" cy="64000"/>
            </a:xfrm>
            <a:custGeom>
              <a:avLst/>
              <a:gdLst/>
              <a:ahLst/>
              <a:cxnLst/>
              <a:rect l="l" t="t" r="r" b="b"/>
              <a:pathLst>
                <a:path w="196" h="2560" extrusionOk="0">
                  <a:moveTo>
                    <a:pt x="66" y="1"/>
                  </a:moveTo>
                  <a:cubicBezTo>
                    <a:pt x="66" y="1"/>
                    <a:pt x="33" y="163"/>
                    <a:pt x="1" y="422"/>
                  </a:cubicBezTo>
                  <a:cubicBezTo>
                    <a:pt x="1" y="519"/>
                    <a:pt x="1" y="681"/>
                    <a:pt x="1" y="810"/>
                  </a:cubicBezTo>
                  <a:cubicBezTo>
                    <a:pt x="1" y="972"/>
                    <a:pt x="1" y="1134"/>
                    <a:pt x="33" y="1296"/>
                  </a:cubicBezTo>
                  <a:cubicBezTo>
                    <a:pt x="66" y="1911"/>
                    <a:pt x="98" y="2559"/>
                    <a:pt x="98" y="2559"/>
                  </a:cubicBezTo>
                  <a:lnTo>
                    <a:pt x="130" y="2559"/>
                  </a:lnTo>
                  <a:cubicBezTo>
                    <a:pt x="130" y="2559"/>
                    <a:pt x="163" y="1911"/>
                    <a:pt x="195" y="1296"/>
                  </a:cubicBezTo>
                  <a:cubicBezTo>
                    <a:pt x="195" y="1134"/>
                    <a:pt x="195" y="972"/>
                    <a:pt x="195" y="810"/>
                  </a:cubicBezTo>
                  <a:cubicBezTo>
                    <a:pt x="195" y="681"/>
                    <a:pt x="195" y="519"/>
                    <a:pt x="163" y="422"/>
                  </a:cubicBezTo>
                  <a:cubicBezTo>
                    <a:pt x="130" y="163"/>
                    <a:pt x="98" y="1"/>
                    <a:pt x="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9" name="Google Shape;3089;p70"/>
            <p:cNvSpPr/>
            <p:nvPr/>
          </p:nvSpPr>
          <p:spPr>
            <a:xfrm>
              <a:off x="1210450" y="2741325"/>
              <a:ext cx="21875" cy="25100"/>
            </a:xfrm>
            <a:custGeom>
              <a:avLst/>
              <a:gdLst/>
              <a:ahLst/>
              <a:cxnLst/>
              <a:rect l="l" t="t" r="r" b="b"/>
              <a:pathLst>
                <a:path w="875" h="1004" extrusionOk="0">
                  <a:moveTo>
                    <a:pt x="875" y="0"/>
                  </a:moveTo>
                  <a:cubicBezTo>
                    <a:pt x="875" y="0"/>
                    <a:pt x="778" y="32"/>
                    <a:pt x="681" y="130"/>
                  </a:cubicBezTo>
                  <a:cubicBezTo>
                    <a:pt x="616" y="162"/>
                    <a:pt x="583" y="194"/>
                    <a:pt x="519" y="259"/>
                  </a:cubicBezTo>
                  <a:cubicBezTo>
                    <a:pt x="486" y="324"/>
                    <a:pt x="421" y="389"/>
                    <a:pt x="389" y="453"/>
                  </a:cubicBezTo>
                  <a:cubicBezTo>
                    <a:pt x="195" y="712"/>
                    <a:pt x="0" y="972"/>
                    <a:pt x="0" y="972"/>
                  </a:cubicBezTo>
                  <a:lnTo>
                    <a:pt x="33" y="1004"/>
                  </a:lnTo>
                  <a:cubicBezTo>
                    <a:pt x="33" y="1004"/>
                    <a:pt x="260" y="777"/>
                    <a:pt x="519" y="551"/>
                  </a:cubicBezTo>
                  <a:cubicBezTo>
                    <a:pt x="551" y="486"/>
                    <a:pt x="616" y="453"/>
                    <a:pt x="681" y="389"/>
                  </a:cubicBezTo>
                  <a:cubicBezTo>
                    <a:pt x="713" y="324"/>
                    <a:pt x="778" y="259"/>
                    <a:pt x="810" y="227"/>
                  </a:cubicBezTo>
                  <a:cubicBezTo>
                    <a:pt x="842" y="97"/>
                    <a:pt x="875" y="32"/>
                    <a:pt x="875" y="32"/>
                  </a:cubicBezTo>
                  <a:lnTo>
                    <a:pt x="87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0" name="Google Shape;3090;p70"/>
            <p:cNvSpPr/>
            <p:nvPr/>
          </p:nvSpPr>
          <p:spPr>
            <a:xfrm>
              <a:off x="1202350" y="2738075"/>
              <a:ext cx="25125" cy="12175"/>
            </a:xfrm>
            <a:custGeom>
              <a:avLst/>
              <a:gdLst/>
              <a:ahLst/>
              <a:cxnLst/>
              <a:rect l="l" t="t" r="r" b="b"/>
              <a:pathLst>
                <a:path w="1005" h="487" extrusionOk="0">
                  <a:moveTo>
                    <a:pt x="1005" y="1"/>
                  </a:moveTo>
                  <a:cubicBezTo>
                    <a:pt x="1005" y="1"/>
                    <a:pt x="940" y="1"/>
                    <a:pt x="810" y="33"/>
                  </a:cubicBezTo>
                  <a:cubicBezTo>
                    <a:pt x="778" y="33"/>
                    <a:pt x="713" y="33"/>
                    <a:pt x="648" y="65"/>
                  </a:cubicBezTo>
                  <a:cubicBezTo>
                    <a:pt x="584" y="98"/>
                    <a:pt x="519" y="130"/>
                    <a:pt x="486" y="162"/>
                  </a:cubicBezTo>
                  <a:cubicBezTo>
                    <a:pt x="227" y="324"/>
                    <a:pt x="1" y="486"/>
                    <a:pt x="1" y="486"/>
                  </a:cubicBezTo>
                  <a:cubicBezTo>
                    <a:pt x="1" y="486"/>
                    <a:pt x="292" y="421"/>
                    <a:pt x="551" y="324"/>
                  </a:cubicBezTo>
                  <a:cubicBezTo>
                    <a:pt x="616" y="292"/>
                    <a:pt x="681" y="292"/>
                    <a:pt x="745" y="260"/>
                  </a:cubicBezTo>
                  <a:cubicBezTo>
                    <a:pt x="810" y="227"/>
                    <a:pt x="843" y="195"/>
                    <a:pt x="875" y="162"/>
                  </a:cubicBezTo>
                  <a:cubicBezTo>
                    <a:pt x="972" y="98"/>
                    <a:pt x="1005" y="33"/>
                    <a:pt x="1005" y="33"/>
                  </a:cubicBezTo>
                  <a:lnTo>
                    <a:pt x="100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1" name="Google Shape;3091;p70"/>
            <p:cNvSpPr/>
            <p:nvPr/>
          </p:nvSpPr>
          <p:spPr>
            <a:xfrm>
              <a:off x="1148925" y="2727550"/>
              <a:ext cx="76925" cy="5700"/>
            </a:xfrm>
            <a:custGeom>
              <a:avLst/>
              <a:gdLst/>
              <a:ahLst/>
              <a:cxnLst/>
              <a:rect l="l" t="t" r="r" b="b"/>
              <a:pathLst>
                <a:path w="3077" h="228" extrusionOk="0">
                  <a:moveTo>
                    <a:pt x="0" y="1"/>
                  </a:moveTo>
                  <a:lnTo>
                    <a:pt x="0" y="33"/>
                  </a:lnTo>
                  <a:cubicBezTo>
                    <a:pt x="0" y="33"/>
                    <a:pt x="778" y="98"/>
                    <a:pt x="1522" y="162"/>
                  </a:cubicBezTo>
                  <a:cubicBezTo>
                    <a:pt x="1717" y="195"/>
                    <a:pt x="1911" y="195"/>
                    <a:pt x="2105" y="227"/>
                  </a:cubicBezTo>
                  <a:cubicBezTo>
                    <a:pt x="2267" y="227"/>
                    <a:pt x="2461" y="227"/>
                    <a:pt x="2591" y="195"/>
                  </a:cubicBezTo>
                  <a:cubicBezTo>
                    <a:pt x="2882" y="195"/>
                    <a:pt x="3077" y="162"/>
                    <a:pt x="3077" y="162"/>
                  </a:cubicBezTo>
                  <a:lnTo>
                    <a:pt x="3077" y="130"/>
                  </a:lnTo>
                  <a:cubicBezTo>
                    <a:pt x="3077" y="130"/>
                    <a:pt x="2882" y="98"/>
                    <a:pt x="2591" y="33"/>
                  </a:cubicBezTo>
                  <a:cubicBezTo>
                    <a:pt x="2461" y="33"/>
                    <a:pt x="2300" y="1"/>
                    <a:pt x="21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Shape 3095"/>
        <p:cNvGrpSpPr/>
        <p:nvPr/>
      </p:nvGrpSpPr>
      <p:grpSpPr>
        <a:xfrm>
          <a:off x="0" y="0"/>
          <a:ext cx="0" cy="0"/>
          <a:chOff x="0" y="0"/>
          <a:chExt cx="0" cy="0"/>
        </a:xfrm>
      </p:grpSpPr>
      <p:sp>
        <p:nvSpPr>
          <p:cNvPr id="3096" name="Google Shape;3096;p71"/>
          <p:cNvSpPr txBox="1">
            <a:spLocks noGrp="1"/>
          </p:cNvSpPr>
          <p:nvPr>
            <p:ph type="title"/>
          </p:nvPr>
        </p:nvSpPr>
        <p:spPr>
          <a:xfrm>
            <a:off x="5008600" y="1420475"/>
            <a:ext cx="3429000" cy="9696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MEHR ÜBER DIE VERANSTALTUNG</a:t>
            </a:r>
            <a:endParaRPr/>
          </a:p>
        </p:txBody>
      </p:sp>
      <p:sp>
        <p:nvSpPr>
          <p:cNvPr id="3097" name="Google Shape;3097;p71"/>
          <p:cNvSpPr txBox="1">
            <a:spLocks noGrp="1"/>
          </p:cNvSpPr>
          <p:nvPr>
            <p:ph type="subTitle" idx="1"/>
          </p:nvPr>
        </p:nvSpPr>
        <p:spPr>
          <a:xfrm>
            <a:off x="5008475" y="2583075"/>
            <a:ext cx="3429000" cy="8922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Du kannst das Bild auf dem Bildschirm durch dein eigenes Werk ersetzen. Rechtsklick einfach darauf und wähle "Bild ersetzen"</a:t>
            </a:r>
            <a:endParaRPr/>
          </a:p>
        </p:txBody>
      </p:sp>
      <p:grpSp>
        <p:nvGrpSpPr>
          <p:cNvPr id="3098" name="Google Shape;3098;p71"/>
          <p:cNvGrpSpPr/>
          <p:nvPr/>
        </p:nvGrpSpPr>
        <p:grpSpPr>
          <a:xfrm>
            <a:off x="804172" y="1514061"/>
            <a:ext cx="3376800" cy="1995900"/>
            <a:chOff x="804172" y="1472909"/>
            <a:chExt cx="3376800" cy="1995900"/>
          </a:xfrm>
        </p:grpSpPr>
        <p:sp>
          <p:nvSpPr>
            <p:cNvPr id="3099" name="Google Shape;3099;p71"/>
            <p:cNvSpPr/>
            <p:nvPr/>
          </p:nvSpPr>
          <p:spPr>
            <a:xfrm>
              <a:off x="804172" y="1472909"/>
              <a:ext cx="3376800" cy="1995900"/>
            </a:xfrm>
            <a:prstGeom prst="roundRect">
              <a:avLst>
                <a:gd name="adj" fmla="val 11507"/>
              </a:avLst>
            </a:prstGeom>
            <a:solidFill>
              <a:schemeClr val="lt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0" name="Google Shape;3100;p71"/>
            <p:cNvSpPr/>
            <p:nvPr/>
          </p:nvSpPr>
          <p:spPr>
            <a:xfrm rot="5400000">
              <a:off x="670898" y="2443848"/>
              <a:ext cx="551400" cy="54000"/>
            </a:xfrm>
            <a:prstGeom prst="roundRect">
              <a:avLst>
                <a:gd name="adj" fmla="val 50000"/>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3101" name="Google Shape;3101;p71"/>
          <p:cNvPicPr preferRelativeResize="0"/>
          <p:nvPr/>
        </p:nvPicPr>
        <p:blipFill rotWithShape="1">
          <a:blip r:embed="rId3">
            <a:alphaModFix/>
          </a:blip>
          <a:srcRect/>
          <a:stretch/>
        </p:blipFill>
        <p:spPr>
          <a:xfrm>
            <a:off x="1079192" y="1687642"/>
            <a:ext cx="2931089" cy="1648740"/>
          </a:xfrm>
          <a:prstGeom prst="rect">
            <a:avLst/>
          </a:prstGeom>
          <a:noFill/>
          <a:ln w="19050" cap="flat" cmpd="sng">
            <a:solidFill>
              <a:schemeClr val="dk1"/>
            </a:solidFill>
            <a:prstDash val="solid"/>
            <a:round/>
            <a:headEnd type="none" w="sm" len="sm"/>
            <a:tailEnd type="none" w="sm" len="sm"/>
          </a:ln>
        </p:spPr>
      </p:pic>
      <p:grpSp>
        <p:nvGrpSpPr>
          <p:cNvPr id="3102" name="Google Shape;3102;p71"/>
          <p:cNvGrpSpPr/>
          <p:nvPr/>
        </p:nvGrpSpPr>
        <p:grpSpPr>
          <a:xfrm>
            <a:off x="4180984" y="888060"/>
            <a:ext cx="188650" cy="182200"/>
            <a:chOff x="1148925" y="2624725"/>
            <a:chExt cx="188650" cy="182200"/>
          </a:xfrm>
        </p:grpSpPr>
        <p:sp>
          <p:nvSpPr>
            <p:cNvPr id="3103" name="Google Shape;3103;p71"/>
            <p:cNvSpPr/>
            <p:nvPr/>
          </p:nvSpPr>
          <p:spPr>
            <a:xfrm>
              <a:off x="1195875" y="2717025"/>
              <a:ext cx="31600" cy="8925"/>
            </a:xfrm>
            <a:custGeom>
              <a:avLst/>
              <a:gdLst/>
              <a:ahLst/>
              <a:cxnLst/>
              <a:rect l="l" t="t" r="r" b="b"/>
              <a:pathLst>
                <a:path w="1264" h="357" extrusionOk="0">
                  <a:moveTo>
                    <a:pt x="1" y="1"/>
                  </a:moveTo>
                  <a:cubicBezTo>
                    <a:pt x="1" y="1"/>
                    <a:pt x="324" y="130"/>
                    <a:pt x="616" y="227"/>
                  </a:cubicBezTo>
                  <a:cubicBezTo>
                    <a:pt x="713" y="260"/>
                    <a:pt x="778" y="292"/>
                    <a:pt x="843" y="324"/>
                  </a:cubicBezTo>
                  <a:cubicBezTo>
                    <a:pt x="907" y="324"/>
                    <a:pt x="1004" y="324"/>
                    <a:pt x="1069" y="357"/>
                  </a:cubicBezTo>
                  <a:cubicBezTo>
                    <a:pt x="1166" y="357"/>
                    <a:pt x="1264" y="324"/>
                    <a:pt x="1264" y="324"/>
                  </a:cubicBezTo>
                  <a:lnTo>
                    <a:pt x="1264" y="292"/>
                  </a:lnTo>
                  <a:cubicBezTo>
                    <a:pt x="1264" y="292"/>
                    <a:pt x="1199" y="260"/>
                    <a:pt x="1102" y="195"/>
                  </a:cubicBezTo>
                  <a:cubicBezTo>
                    <a:pt x="1037" y="162"/>
                    <a:pt x="972" y="130"/>
                    <a:pt x="907" y="98"/>
                  </a:cubicBezTo>
                  <a:cubicBezTo>
                    <a:pt x="810" y="98"/>
                    <a:pt x="745" y="98"/>
                    <a:pt x="648" y="65"/>
                  </a:cubicBezTo>
                  <a:cubicBezTo>
                    <a:pt x="357" y="33"/>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4" name="Google Shape;3104;p71"/>
            <p:cNvSpPr/>
            <p:nvPr/>
          </p:nvSpPr>
          <p:spPr>
            <a:xfrm>
              <a:off x="1212075" y="2691125"/>
              <a:ext cx="18650" cy="27550"/>
            </a:xfrm>
            <a:custGeom>
              <a:avLst/>
              <a:gdLst/>
              <a:ahLst/>
              <a:cxnLst/>
              <a:rect l="l" t="t" r="r" b="b"/>
              <a:pathLst>
                <a:path w="746" h="1102" extrusionOk="0">
                  <a:moveTo>
                    <a:pt x="33" y="0"/>
                  </a:moveTo>
                  <a:lnTo>
                    <a:pt x="0" y="33"/>
                  </a:lnTo>
                  <a:cubicBezTo>
                    <a:pt x="0" y="33"/>
                    <a:pt x="162" y="324"/>
                    <a:pt x="324" y="616"/>
                  </a:cubicBezTo>
                  <a:cubicBezTo>
                    <a:pt x="356" y="680"/>
                    <a:pt x="389" y="745"/>
                    <a:pt x="421" y="810"/>
                  </a:cubicBezTo>
                  <a:cubicBezTo>
                    <a:pt x="454" y="875"/>
                    <a:pt x="518" y="939"/>
                    <a:pt x="551" y="972"/>
                  </a:cubicBezTo>
                  <a:cubicBezTo>
                    <a:pt x="648" y="1069"/>
                    <a:pt x="745" y="1101"/>
                    <a:pt x="745" y="1101"/>
                  </a:cubicBezTo>
                  <a:cubicBezTo>
                    <a:pt x="745" y="1101"/>
                    <a:pt x="745" y="1004"/>
                    <a:pt x="680" y="875"/>
                  </a:cubicBezTo>
                  <a:cubicBezTo>
                    <a:pt x="680" y="842"/>
                    <a:pt x="648" y="745"/>
                    <a:pt x="616" y="713"/>
                  </a:cubicBezTo>
                  <a:cubicBezTo>
                    <a:pt x="551" y="648"/>
                    <a:pt x="486" y="583"/>
                    <a:pt x="454" y="518"/>
                  </a:cubicBezTo>
                  <a:cubicBezTo>
                    <a:pt x="259" y="259"/>
                    <a:pt x="33"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5" name="Google Shape;3105;p71"/>
            <p:cNvSpPr/>
            <p:nvPr/>
          </p:nvSpPr>
          <p:spPr>
            <a:xfrm>
              <a:off x="1236350" y="2624725"/>
              <a:ext cx="4900" cy="96375"/>
            </a:xfrm>
            <a:custGeom>
              <a:avLst/>
              <a:gdLst/>
              <a:ahLst/>
              <a:cxnLst/>
              <a:rect l="l" t="t" r="r" b="b"/>
              <a:pathLst>
                <a:path w="196" h="3855" extrusionOk="0">
                  <a:moveTo>
                    <a:pt x="98" y="1"/>
                  </a:moveTo>
                  <a:cubicBezTo>
                    <a:pt x="98" y="1"/>
                    <a:pt x="66" y="972"/>
                    <a:pt x="33" y="1912"/>
                  </a:cubicBezTo>
                  <a:cubicBezTo>
                    <a:pt x="1" y="2171"/>
                    <a:pt x="1" y="2397"/>
                    <a:pt x="1" y="2624"/>
                  </a:cubicBezTo>
                  <a:cubicBezTo>
                    <a:pt x="1" y="2851"/>
                    <a:pt x="1" y="3077"/>
                    <a:pt x="1" y="3239"/>
                  </a:cubicBezTo>
                  <a:cubicBezTo>
                    <a:pt x="33" y="3595"/>
                    <a:pt x="66" y="3854"/>
                    <a:pt x="66" y="3854"/>
                  </a:cubicBezTo>
                  <a:lnTo>
                    <a:pt x="98" y="3854"/>
                  </a:lnTo>
                  <a:cubicBezTo>
                    <a:pt x="98" y="3854"/>
                    <a:pt x="130" y="3595"/>
                    <a:pt x="163" y="3239"/>
                  </a:cubicBezTo>
                  <a:cubicBezTo>
                    <a:pt x="195" y="3077"/>
                    <a:pt x="195" y="2851"/>
                    <a:pt x="195" y="2624"/>
                  </a:cubicBezTo>
                  <a:cubicBezTo>
                    <a:pt x="195" y="2397"/>
                    <a:pt x="195" y="2171"/>
                    <a:pt x="195" y="1912"/>
                  </a:cubicBezTo>
                  <a:cubicBezTo>
                    <a:pt x="163" y="972"/>
                    <a:pt x="130" y="1"/>
                    <a:pt x="1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6" name="Google Shape;3106;p71"/>
            <p:cNvSpPr/>
            <p:nvPr/>
          </p:nvSpPr>
          <p:spPr>
            <a:xfrm>
              <a:off x="1244450" y="2687875"/>
              <a:ext cx="23500" cy="34850"/>
            </a:xfrm>
            <a:custGeom>
              <a:avLst/>
              <a:gdLst/>
              <a:ahLst/>
              <a:cxnLst/>
              <a:rect l="l" t="t" r="r" b="b"/>
              <a:pathLst>
                <a:path w="940" h="1394" extrusionOk="0">
                  <a:moveTo>
                    <a:pt x="907" y="1"/>
                  </a:moveTo>
                  <a:cubicBezTo>
                    <a:pt x="907" y="1"/>
                    <a:pt x="648" y="325"/>
                    <a:pt x="389" y="648"/>
                  </a:cubicBezTo>
                  <a:cubicBezTo>
                    <a:pt x="324" y="746"/>
                    <a:pt x="260" y="810"/>
                    <a:pt x="195" y="908"/>
                  </a:cubicBezTo>
                  <a:cubicBezTo>
                    <a:pt x="162" y="972"/>
                    <a:pt x="130" y="1069"/>
                    <a:pt x="98" y="1134"/>
                  </a:cubicBezTo>
                  <a:cubicBezTo>
                    <a:pt x="33" y="1296"/>
                    <a:pt x="1" y="1393"/>
                    <a:pt x="1" y="1393"/>
                  </a:cubicBezTo>
                  <a:lnTo>
                    <a:pt x="33" y="1393"/>
                  </a:lnTo>
                  <a:cubicBezTo>
                    <a:pt x="33" y="1393"/>
                    <a:pt x="98" y="1328"/>
                    <a:pt x="227" y="1231"/>
                  </a:cubicBezTo>
                  <a:cubicBezTo>
                    <a:pt x="260" y="1167"/>
                    <a:pt x="324" y="1102"/>
                    <a:pt x="389" y="1005"/>
                  </a:cubicBezTo>
                  <a:cubicBezTo>
                    <a:pt x="422" y="940"/>
                    <a:pt x="486" y="843"/>
                    <a:pt x="519" y="746"/>
                  </a:cubicBezTo>
                  <a:cubicBezTo>
                    <a:pt x="745" y="389"/>
                    <a:pt x="940" y="1"/>
                    <a:pt x="9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7" name="Google Shape;3107;p71"/>
            <p:cNvSpPr/>
            <p:nvPr/>
          </p:nvSpPr>
          <p:spPr>
            <a:xfrm>
              <a:off x="1247700" y="2712175"/>
              <a:ext cx="31600" cy="13775"/>
            </a:xfrm>
            <a:custGeom>
              <a:avLst/>
              <a:gdLst/>
              <a:ahLst/>
              <a:cxnLst/>
              <a:rect l="l" t="t" r="r" b="b"/>
              <a:pathLst>
                <a:path w="1264" h="551" extrusionOk="0">
                  <a:moveTo>
                    <a:pt x="1263" y="0"/>
                  </a:moveTo>
                  <a:cubicBezTo>
                    <a:pt x="1263" y="0"/>
                    <a:pt x="939" y="97"/>
                    <a:pt x="615" y="195"/>
                  </a:cubicBezTo>
                  <a:cubicBezTo>
                    <a:pt x="518" y="227"/>
                    <a:pt x="453" y="259"/>
                    <a:pt x="356" y="259"/>
                  </a:cubicBezTo>
                  <a:cubicBezTo>
                    <a:pt x="292" y="292"/>
                    <a:pt x="227" y="356"/>
                    <a:pt x="194" y="389"/>
                  </a:cubicBezTo>
                  <a:cubicBezTo>
                    <a:pt x="65" y="454"/>
                    <a:pt x="0" y="518"/>
                    <a:pt x="0" y="518"/>
                  </a:cubicBezTo>
                  <a:lnTo>
                    <a:pt x="32" y="551"/>
                  </a:lnTo>
                  <a:cubicBezTo>
                    <a:pt x="32" y="551"/>
                    <a:pt x="130" y="551"/>
                    <a:pt x="259" y="518"/>
                  </a:cubicBezTo>
                  <a:cubicBezTo>
                    <a:pt x="292" y="518"/>
                    <a:pt x="389" y="486"/>
                    <a:pt x="453" y="454"/>
                  </a:cubicBezTo>
                  <a:cubicBezTo>
                    <a:pt x="518" y="421"/>
                    <a:pt x="583" y="389"/>
                    <a:pt x="680" y="356"/>
                  </a:cubicBezTo>
                  <a:cubicBezTo>
                    <a:pt x="972" y="195"/>
                    <a:pt x="1263" y="33"/>
                    <a:pt x="1263" y="33"/>
                  </a:cubicBezTo>
                  <a:lnTo>
                    <a:pt x="126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8" name="Google Shape;3108;p71"/>
            <p:cNvSpPr/>
            <p:nvPr/>
          </p:nvSpPr>
          <p:spPr>
            <a:xfrm>
              <a:off x="1249300" y="2726750"/>
              <a:ext cx="88275" cy="5675"/>
            </a:xfrm>
            <a:custGeom>
              <a:avLst/>
              <a:gdLst/>
              <a:ahLst/>
              <a:cxnLst/>
              <a:rect l="l" t="t" r="r" b="b"/>
              <a:pathLst>
                <a:path w="3531" h="227" extrusionOk="0">
                  <a:moveTo>
                    <a:pt x="1102" y="0"/>
                  </a:moveTo>
                  <a:cubicBezTo>
                    <a:pt x="908" y="0"/>
                    <a:pt x="713" y="33"/>
                    <a:pt x="551" y="33"/>
                  </a:cubicBezTo>
                  <a:cubicBezTo>
                    <a:pt x="228" y="97"/>
                    <a:pt x="1" y="130"/>
                    <a:pt x="1" y="130"/>
                  </a:cubicBezTo>
                  <a:lnTo>
                    <a:pt x="1" y="162"/>
                  </a:lnTo>
                  <a:cubicBezTo>
                    <a:pt x="1" y="162"/>
                    <a:pt x="228" y="194"/>
                    <a:pt x="551" y="194"/>
                  </a:cubicBezTo>
                  <a:cubicBezTo>
                    <a:pt x="713" y="227"/>
                    <a:pt x="908" y="227"/>
                    <a:pt x="1102" y="227"/>
                  </a:cubicBezTo>
                  <a:cubicBezTo>
                    <a:pt x="1329" y="194"/>
                    <a:pt x="1555" y="194"/>
                    <a:pt x="1782" y="162"/>
                  </a:cubicBezTo>
                  <a:cubicBezTo>
                    <a:pt x="2656" y="97"/>
                    <a:pt x="3531" y="33"/>
                    <a:pt x="3531" y="33"/>
                  </a:cubicBezTo>
                  <a:lnTo>
                    <a:pt x="353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9" name="Google Shape;3109;p71"/>
            <p:cNvSpPr/>
            <p:nvPr/>
          </p:nvSpPr>
          <p:spPr>
            <a:xfrm>
              <a:off x="1248500" y="2735650"/>
              <a:ext cx="29175" cy="21875"/>
            </a:xfrm>
            <a:custGeom>
              <a:avLst/>
              <a:gdLst/>
              <a:ahLst/>
              <a:cxnLst/>
              <a:rect l="l" t="t" r="r" b="b"/>
              <a:pathLst>
                <a:path w="1167" h="875" extrusionOk="0">
                  <a:moveTo>
                    <a:pt x="0" y="0"/>
                  </a:moveTo>
                  <a:lnTo>
                    <a:pt x="0" y="33"/>
                  </a:lnTo>
                  <a:cubicBezTo>
                    <a:pt x="0" y="33"/>
                    <a:pt x="33" y="98"/>
                    <a:pt x="130" y="227"/>
                  </a:cubicBezTo>
                  <a:cubicBezTo>
                    <a:pt x="162" y="259"/>
                    <a:pt x="227" y="324"/>
                    <a:pt x="292" y="357"/>
                  </a:cubicBezTo>
                  <a:cubicBezTo>
                    <a:pt x="357" y="421"/>
                    <a:pt x="454" y="454"/>
                    <a:pt x="519" y="518"/>
                  </a:cubicBezTo>
                  <a:cubicBezTo>
                    <a:pt x="842" y="713"/>
                    <a:pt x="1134" y="875"/>
                    <a:pt x="1134" y="875"/>
                  </a:cubicBezTo>
                  <a:lnTo>
                    <a:pt x="1166" y="875"/>
                  </a:lnTo>
                  <a:cubicBezTo>
                    <a:pt x="1166" y="875"/>
                    <a:pt x="907" y="616"/>
                    <a:pt x="616" y="389"/>
                  </a:cubicBezTo>
                  <a:cubicBezTo>
                    <a:pt x="551" y="324"/>
                    <a:pt x="486" y="259"/>
                    <a:pt x="421" y="195"/>
                  </a:cubicBezTo>
                  <a:cubicBezTo>
                    <a:pt x="357" y="162"/>
                    <a:pt x="292" y="130"/>
                    <a:pt x="227" y="98"/>
                  </a:cubicBezTo>
                  <a:cubicBezTo>
                    <a:pt x="98" y="33"/>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0" name="Google Shape;3110;p71"/>
            <p:cNvSpPr/>
            <p:nvPr/>
          </p:nvSpPr>
          <p:spPr>
            <a:xfrm>
              <a:off x="1245250" y="2742125"/>
              <a:ext cx="17850" cy="26750"/>
            </a:xfrm>
            <a:custGeom>
              <a:avLst/>
              <a:gdLst/>
              <a:ahLst/>
              <a:cxnLst/>
              <a:rect l="l" t="t" r="r" b="b"/>
              <a:pathLst>
                <a:path w="714" h="1070" extrusionOk="0">
                  <a:moveTo>
                    <a:pt x="33" y="0"/>
                  </a:moveTo>
                  <a:lnTo>
                    <a:pt x="1" y="33"/>
                  </a:lnTo>
                  <a:cubicBezTo>
                    <a:pt x="1" y="33"/>
                    <a:pt x="33" y="98"/>
                    <a:pt x="66" y="227"/>
                  </a:cubicBezTo>
                  <a:cubicBezTo>
                    <a:pt x="98" y="292"/>
                    <a:pt x="98" y="357"/>
                    <a:pt x="163" y="421"/>
                  </a:cubicBezTo>
                  <a:cubicBezTo>
                    <a:pt x="195" y="454"/>
                    <a:pt x="260" y="519"/>
                    <a:pt x="292" y="583"/>
                  </a:cubicBezTo>
                  <a:cubicBezTo>
                    <a:pt x="487" y="842"/>
                    <a:pt x="713" y="1069"/>
                    <a:pt x="713" y="1069"/>
                  </a:cubicBezTo>
                  <a:cubicBezTo>
                    <a:pt x="713" y="1069"/>
                    <a:pt x="584" y="778"/>
                    <a:pt x="422" y="486"/>
                  </a:cubicBezTo>
                  <a:cubicBezTo>
                    <a:pt x="390" y="421"/>
                    <a:pt x="357" y="357"/>
                    <a:pt x="325" y="292"/>
                  </a:cubicBezTo>
                  <a:cubicBezTo>
                    <a:pt x="292" y="227"/>
                    <a:pt x="228" y="195"/>
                    <a:pt x="195" y="130"/>
                  </a:cubicBezTo>
                  <a:cubicBezTo>
                    <a:pt x="98" y="65"/>
                    <a:pt x="33"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1" name="Google Shape;3111;p71"/>
            <p:cNvSpPr/>
            <p:nvPr/>
          </p:nvSpPr>
          <p:spPr>
            <a:xfrm>
              <a:off x="1236350" y="2742925"/>
              <a:ext cx="4900" cy="64000"/>
            </a:xfrm>
            <a:custGeom>
              <a:avLst/>
              <a:gdLst/>
              <a:ahLst/>
              <a:cxnLst/>
              <a:rect l="l" t="t" r="r" b="b"/>
              <a:pathLst>
                <a:path w="196" h="2560" extrusionOk="0">
                  <a:moveTo>
                    <a:pt x="66" y="1"/>
                  </a:moveTo>
                  <a:cubicBezTo>
                    <a:pt x="66" y="1"/>
                    <a:pt x="33" y="163"/>
                    <a:pt x="1" y="422"/>
                  </a:cubicBezTo>
                  <a:cubicBezTo>
                    <a:pt x="1" y="519"/>
                    <a:pt x="1" y="681"/>
                    <a:pt x="1" y="810"/>
                  </a:cubicBezTo>
                  <a:cubicBezTo>
                    <a:pt x="1" y="972"/>
                    <a:pt x="1" y="1134"/>
                    <a:pt x="33" y="1296"/>
                  </a:cubicBezTo>
                  <a:cubicBezTo>
                    <a:pt x="66" y="1911"/>
                    <a:pt x="98" y="2559"/>
                    <a:pt x="98" y="2559"/>
                  </a:cubicBezTo>
                  <a:lnTo>
                    <a:pt x="130" y="2559"/>
                  </a:lnTo>
                  <a:cubicBezTo>
                    <a:pt x="130" y="2559"/>
                    <a:pt x="163" y="1911"/>
                    <a:pt x="195" y="1296"/>
                  </a:cubicBezTo>
                  <a:cubicBezTo>
                    <a:pt x="195" y="1134"/>
                    <a:pt x="195" y="972"/>
                    <a:pt x="195" y="810"/>
                  </a:cubicBezTo>
                  <a:cubicBezTo>
                    <a:pt x="195" y="681"/>
                    <a:pt x="195" y="519"/>
                    <a:pt x="163" y="422"/>
                  </a:cubicBezTo>
                  <a:cubicBezTo>
                    <a:pt x="130" y="163"/>
                    <a:pt x="98" y="1"/>
                    <a:pt x="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2" name="Google Shape;3112;p71"/>
            <p:cNvSpPr/>
            <p:nvPr/>
          </p:nvSpPr>
          <p:spPr>
            <a:xfrm>
              <a:off x="1210450" y="2741325"/>
              <a:ext cx="21875" cy="25100"/>
            </a:xfrm>
            <a:custGeom>
              <a:avLst/>
              <a:gdLst/>
              <a:ahLst/>
              <a:cxnLst/>
              <a:rect l="l" t="t" r="r" b="b"/>
              <a:pathLst>
                <a:path w="875" h="1004" extrusionOk="0">
                  <a:moveTo>
                    <a:pt x="875" y="0"/>
                  </a:moveTo>
                  <a:cubicBezTo>
                    <a:pt x="875" y="0"/>
                    <a:pt x="778" y="32"/>
                    <a:pt x="681" y="130"/>
                  </a:cubicBezTo>
                  <a:cubicBezTo>
                    <a:pt x="616" y="162"/>
                    <a:pt x="583" y="194"/>
                    <a:pt x="519" y="259"/>
                  </a:cubicBezTo>
                  <a:cubicBezTo>
                    <a:pt x="486" y="324"/>
                    <a:pt x="421" y="389"/>
                    <a:pt x="389" y="453"/>
                  </a:cubicBezTo>
                  <a:cubicBezTo>
                    <a:pt x="195" y="712"/>
                    <a:pt x="0" y="972"/>
                    <a:pt x="0" y="972"/>
                  </a:cubicBezTo>
                  <a:lnTo>
                    <a:pt x="33" y="1004"/>
                  </a:lnTo>
                  <a:cubicBezTo>
                    <a:pt x="33" y="1004"/>
                    <a:pt x="260" y="777"/>
                    <a:pt x="519" y="551"/>
                  </a:cubicBezTo>
                  <a:cubicBezTo>
                    <a:pt x="551" y="486"/>
                    <a:pt x="616" y="453"/>
                    <a:pt x="681" y="389"/>
                  </a:cubicBezTo>
                  <a:cubicBezTo>
                    <a:pt x="713" y="324"/>
                    <a:pt x="778" y="259"/>
                    <a:pt x="810" y="227"/>
                  </a:cubicBezTo>
                  <a:cubicBezTo>
                    <a:pt x="842" y="97"/>
                    <a:pt x="875" y="32"/>
                    <a:pt x="875" y="32"/>
                  </a:cubicBezTo>
                  <a:lnTo>
                    <a:pt x="87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3" name="Google Shape;3113;p71"/>
            <p:cNvSpPr/>
            <p:nvPr/>
          </p:nvSpPr>
          <p:spPr>
            <a:xfrm>
              <a:off x="1202350" y="2738075"/>
              <a:ext cx="25125" cy="12175"/>
            </a:xfrm>
            <a:custGeom>
              <a:avLst/>
              <a:gdLst/>
              <a:ahLst/>
              <a:cxnLst/>
              <a:rect l="l" t="t" r="r" b="b"/>
              <a:pathLst>
                <a:path w="1005" h="487" extrusionOk="0">
                  <a:moveTo>
                    <a:pt x="1005" y="1"/>
                  </a:moveTo>
                  <a:cubicBezTo>
                    <a:pt x="1005" y="1"/>
                    <a:pt x="940" y="1"/>
                    <a:pt x="810" y="33"/>
                  </a:cubicBezTo>
                  <a:cubicBezTo>
                    <a:pt x="778" y="33"/>
                    <a:pt x="713" y="33"/>
                    <a:pt x="648" y="65"/>
                  </a:cubicBezTo>
                  <a:cubicBezTo>
                    <a:pt x="584" y="98"/>
                    <a:pt x="519" y="130"/>
                    <a:pt x="486" y="162"/>
                  </a:cubicBezTo>
                  <a:cubicBezTo>
                    <a:pt x="227" y="324"/>
                    <a:pt x="1" y="486"/>
                    <a:pt x="1" y="486"/>
                  </a:cubicBezTo>
                  <a:cubicBezTo>
                    <a:pt x="1" y="486"/>
                    <a:pt x="292" y="421"/>
                    <a:pt x="551" y="324"/>
                  </a:cubicBezTo>
                  <a:cubicBezTo>
                    <a:pt x="616" y="292"/>
                    <a:pt x="681" y="292"/>
                    <a:pt x="745" y="260"/>
                  </a:cubicBezTo>
                  <a:cubicBezTo>
                    <a:pt x="810" y="227"/>
                    <a:pt x="843" y="195"/>
                    <a:pt x="875" y="162"/>
                  </a:cubicBezTo>
                  <a:cubicBezTo>
                    <a:pt x="972" y="98"/>
                    <a:pt x="1005" y="33"/>
                    <a:pt x="1005" y="33"/>
                  </a:cubicBezTo>
                  <a:lnTo>
                    <a:pt x="100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4" name="Google Shape;3114;p71"/>
            <p:cNvSpPr/>
            <p:nvPr/>
          </p:nvSpPr>
          <p:spPr>
            <a:xfrm>
              <a:off x="1148925" y="2727550"/>
              <a:ext cx="76925" cy="5700"/>
            </a:xfrm>
            <a:custGeom>
              <a:avLst/>
              <a:gdLst/>
              <a:ahLst/>
              <a:cxnLst/>
              <a:rect l="l" t="t" r="r" b="b"/>
              <a:pathLst>
                <a:path w="3077" h="228" extrusionOk="0">
                  <a:moveTo>
                    <a:pt x="0" y="1"/>
                  </a:moveTo>
                  <a:lnTo>
                    <a:pt x="0" y="33"/>
                  </a:lnTo>
                  <a:cubicBezTo>
                    <a:pt x="0" y="33"/>
                    <a:pt x="778" y="98"/>
                    <a:pt x="1522" y="162"/>
                  </a:cubicBezTo>
                  <a:cubicBezTo>
                    <a:pt x="1717" y="195"/>
                    <a:pt x="1911" y="195"/>
                    <a:pt x="2105" y="227"/>
                  </a:cubicBezTo>
                  <a:cubicBezTo>
                    <a:pt x="2267" y="227"/>
                    <a:pt x="2461" y="227"/>
                    <a:pt x="2591" y="195"/>
                  </a:cubicBezTo>
                  <a:cubicBezTo>
                    <a:pt x="2882" y="195"/>
                    <a:pt x="3077" y="162"/>
                    <a:pt x="3077" y="162"/>
                  </a:cubicBezTo>
                  <a:lnTo>
                    <a:pt x="3077" y="130"/>
                  </a:lnTo>
                  <a:cubicBezTo>
                    <a:pt x="3077" y="130"/>
                    <a:pt x="2882" y="98"/>
                    <a:pt x="2591" y="33"/>
                  </a:cubicBezTo>
                  <a:cubicBezTo>
                    <a:pt x="2461" y="33"/>
                    <a:pt x="2300" y="1"/>
                    <a:pt x="21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15" name="Google Shape;3115;p71"/>
          <p:cNvGrpSpPr/>
          <p:nvPr/>
        </p:nvGrpSpPr>
        <p:grpSpPr>
          <a:xfrm>
            <a:off x="2724209" y="3894910"/>
            <a:ext cx="188650" cy="182200"/>
            <a:chOff x="1148925" y="2624725"/>
            <a:chExt cx="188650" cy="182200"/>
          </a:xfrm>
        </p:grpSpPr>
        <p:sp>
          <p:nvSpPr>
            <p:cNvPr id="3116" name="Google Shape;3116;p71"/>
            <p:cNvSpPr/>
            <p:nvPr/>
          </p:nvSpPr>
          <p:spPr>
            <a:xfrm>
              <a:off x="1195875" y="2717025"/>
              <a:ext cx="31600" cy="8925"/>
            </a:xfrm>
            <a:custGeom>
              <a:avLst/>
              <a:gdLst/>
              <a:ahLst/>
              <a:cxnLst/>
              <a:rect l="l" t="t" r="r" b="b"/>
              <a:pathLst>
                <a:path w="1264" h="357" extrusionOk="0">
                  <a:moveTo>
                    <a:pt x="1" y="1"/>
                  </a:moveTo>
                  <a:cubicBezTo>
                    <a:pt x="1" y="1"/>
                    <a:pt x="324" y="130"/>
                    <a:pt x="616" y="227"/>
                  </a:cubicBezTo>
                  <a:cubicBezTo>
                    <a:pt x="713" y="260"/>
                    <a:pt x="778" y="292"/>
                    <a:pt x="843" y="324"/>
                  </a:cubicBezTo>
                  <a:cubicBezTo>
                    <a:pt x="907" y="324"/>
                    <a:pt x="1004" y="324"/>
                    <a:pt x="1069" y="357"/>
                  </a:cubicBezTo>
                  <a:cubicBezTo>
                    <a:pt x="1166" y="357"/>
                    <a:pt x="1264" y="324"/>
                    <a:pt x="1264" y="324"/>
                  </a:cubicBezTo>
                  <a:lnTo>
                    <a:pt x="1264" y="292"/>
                  </a:lnTo>
                  <a:cubicBezTo>
                    <a:pt x="1264" y="292"/>
                    <a:pt x="1199" y="260"/>
                    <a:pt x="1102" y="195"/>
                  </a:cubicBezTo>
                  <a:cubicBezTo>
                    <a:pt x="1037" y="162"/>
                    <a:pt x="972" y="130"/>
                    <a:pt x="907" y="98"/>
                  </a:cubicBezTo>
                  <a:cubicBezTo>
                    <a:pt x="810" y="98"/>
                    <a:pt x="745" y="98"/>
                    <a:pt x="648" y="65"/>
                  </a:cubicBezTo>
                  <a:cubicBezTo>
                    <a:pt x="357" y="33"/>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7" name="Google Shape;3117;p71"/>
            <p:cNvSpPr/>
            <p:nvPr/>
          </p:nvSpPr>
          <p:spPr>
            <a:xfrm>
              <a:off x="1212075" y="2691125"/>
              <a:ext cx="18650" cy="27550"/>
            </a:xfrm>
            <a:custGeom>
              <a:avLst/>
              <a:gdLst/>
              <a:ahLst/>
              <a:cxnLst/>
              <a:rect l="l" t="t" r="r" b="b"/>
              <a:pathLst>
                <a:path w="746" h="1102" extrusionOk="0">
                  <a:moveTo>
                    <a:pt x="33" y="0"/>
                  </a:moveTo>
                  <a:lnTo>
                    <a:pt x="0" y="33"/>
                  </a:lnTo>
                  <a:cubicBezTo>
                    <a:pt x="0" y="33"/>
                    <a:pt x="162" y="324"/>
                    <a:pt x="324" y="616"/>
                  </a:cubicBezTo>
                  <a:cubicBezTo>
                    <a:pt x="356" y="680"/>
                    <a:pt x="389" y="745"/>
                    <a:pt x="421" y="810"/>
                  </a:cubicBezTo>
                  <a:cubicBezTo>
                    <a:pt x="454" y="875"/>
                    <a:pt x="518" y="939"/>
                    <a:pt x="551" y="972"/>
                  </a:cubicBezTo>
                  <a:cubicBezTo>
                    <a:pt x="648" y="1069"/>
                    <a:pt x="745" y="1101"/>
                    <a:pt x="745" y="1101"/>
                  </a:cubicBezTo>
                  <a:cubicBezTo>
                    <a:pt x="745" y="1101"/>
                    <a:pt x="745" y="1004"/>
                    <a:pt x="680" y="875"/>
                  </a:cubicBezTo>
                  <a:cubicBezTo>
                    <a:pt x="680" y="842"/>
                    <a:pt x="648" y="745"/>
                    <a:pt x="616" y="713"/>
                  </a:cubicBezTo>
                  <a:cubicBezTo>
                    <a:pt x="551" y="648"/>
                    <a:pt x="486" y="583"/>
                    <a:pt x="454" y="518"/>
                  </a:cubicBezTo>
                  <a:cubicBezTo>
                    <a:pt x="259" y="259"/>
                    <a:pt x="33"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8" name="Google Shape;3118;p71"/>
            <p:cNvSpPr/>
            <p:nvPr/>
          </p:nvSpPr>
          <p:spPr>
            <a:xfrm>
              <a:off x="1236350" y="2624725"/>
              <a:ext cx="4900" cy="96375"/>
            </a:xfrm>
            <a:custGeom>
              <a:avLst/>
              <a:gdLst/>
              <a:ahLst/>
              <a:cxnLst/>
              <a:rect l="l" t="t" r="r" b="b"/>
              <a:pathLst>
                <a:path w="196" h="3855" extrusionOk="0">
                  <a:moveTo>
                    <a:pt x="98" y="1"/>
                  </a:moveTo>
                  <a:cubicBezTo>
                    <a:pt x="98" y="1"/>
                    <a:pt x="66" y="972"/>
                    <a:pt x="33" y="1912"/>
                  </a:cubicBezTo>
                  <a:cubicBezTo>
                    <a:pt x="1" y="2171"/>
                    <a:pt x="1" y="2397"/>
                    <a:pt x="1" y="2624"/>
                  </a:cubicBezTo>
                  <a:cubicBezTo>
                    <a:pt x="1" y="2851"/>
                    <a:pt x="1" y="3077"/>
                    <a:pt x="1" y="3239"/>
                  </a:cubicBezTo>
                  <a:cubicBezTo>
                    <a:pt x="33" y="3595"/>
                    <a:pt x="66" y="3854"/>
                    <a:pt x="66" y="3854"/>
                  </a:cubicBezTo>
                  <a:lnTo>
                    <a:pt x="98" y="3854"/>
                  </a:lnTo>
                  <a:cubicBezTo>
                    <a:pt x="98" y="3854"/>
                    <a:pt x="130" y="3595"/>
                    <a:pt x="163" y="3239"/>
                  </a:cubicBezTo>
                  <a:cubicBezTo>
                    <a:pt x="195" y="3077"/>
                    <a:pt x="195" y="2851"/>
                    <a:pt x="195" y="2624"/>
                  </a:cubicBezTo>
                  <a:cubicBezTo>
                    <a:pt x="195" y="2397"/>
                    <a:pt x="195" y="2171"/>
                    <a:pt x="195" y="1912"/>
                  </a:cubicBezTo>
                  <a:cubicBezTo>
                    <a:pt x="163" y="972"/>
                    <a:pt x="130" y="1"/>
                    <a:pt x="1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9" name="Google Shape;3119;p71"/>
            <p:cNvSpPr/>
            <p:nvPr/>
          </p:nvSpPr>
          <p:spPr>
            <a:xfrm>
              <a:off x="1244450" y="2687875"/>
              <a:ext cx="23500" cy="34850"/>
            </a:xfrm>
            <a:custGeom>
              <a:avLst/>
              <a:gdLst/>
              <a:ahLst/>
              <a:cxnLst/>
              <a:rect l="l" t="t" r="r" b="b"/>
              <a:pathLst>
                <a:path w="940" h="1394" extrusionOk="0">
                  <a:moveTo>
                    <a:pt x="907" y="1"/>
                  </a:moveTo>
                  <a:cubicBezTo>
                    <a:pt x="907" y="1"/>
                    <a:pt x="648" y="325"/>
                    <a:pt x="389" y="648"/>
                  </a:cubicBezTo>
                  <a:cubicBezTo>
                    <a:pt x="324" y="746"/>
                    <a:pt x="260" y="810"/>
                    <a:pt x="195" y="908"/>
                  </a:cubicBezTo>
                  <a:cubicBezTo>
                    <a:pt x="162" y="972"/>
                    <a:pt x="130" y="1069"/>
                    <a:pt x="98" y="1134"/>
                  </a:cubicBezTo>
                  <a:cubicBezTo>
                    <a:pt x="33" y="1296"/>
                    <a:pt x="1" y="1393"/>
                    <a:pt x="1" y="1393"/>
                  </a:cubicBezTo>
                  <a:lnTo>
                    <a:pt x="33" y="1393"/>
                  </a:lnTo>
                  <a:cubicBezTo>
                    <a:pt x="33" y="1393"/>
                    <a:pt x="98" y="1328"/>
                    <a:pt x="227" y="1231"/>
                  </a:cubicBezTo>
                  <a:cubicBezTo>
                    <a:pt x="260" y="1167"/>
                    <a:pt x="324" y="1102"/>
                    <a:pt x="389" y="1005"/>
                  </a:cubicBezTo>
                  <a:cubicBezTo>
                    <a:pt x="422" y="940"/>
                    <a:pt x="486" y="843"/>
                    <a:pt x="519" y="746"/>
                  </a:cubicBezTo>
                  <a:cubicBezTo>
                    <a:pt x="745" y="389"/>
                    <a:pt x="940" y="1"/>
                    <a:pt x="9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0" name="Google Shape;3120;p71"/>
            <p:cNvSpPr/>
            <p:nvPr/>
          </p:nvSpPr>
          <p:spPr>
            <a:xfrm>
              <a:off x="1247700" y="2712175"/>
              <a:ext cx="31600" cy="13775"/>
            </a:xfrm>
            <a:custGeom>
              <a:avLst/>
              <a:gdLst/>
              <a:ahLst/>
              <a:cxnLst/>
              <a:rect l="l" t="t" r="r" b="b"/>
              <a:pathLst>
                <a:path w="1264" h="551" extrusionOk="0">
                  <a:moveTo>
                    <a:pt x="1263" y="0"/>
                  </a:moveTo>
                  <a:cubicBezTo>
                    <a:pt x="1263" y="0"/>
                    <a:pt x="939" y="97"/>
                    <a:pt x="615" y="195"/>
                  </a:cubicBezTo>
                  <a:cubicBezTo>
                    <a:pt x="518" y="227"/>
                    <a:pt x="453" y="259"/>
                    <a:pt x="356" y="259"/>
                  </a:cubicBezTo>
                  <a:cubicBezTo>
                    <a:pt x="292" y="292"/>
                    <a:pt x="227" y="356"/>
                    <a:pt x="194" y="389"/>
                  </a:cubicBezTo>
                  <a:cubicBezTo>
                    <a:pt x="65" y="454"/>
                    <a:pt x="0" y="518"/>
                    <a:pt x="0" y="518"/>
                  </a:cubicBezTo>
                  <a:lnTo>
                    <a:pt x="32" y="551"/>
                  </a:lnTo>
                  <a:cubicBezTo>
                    <a:pt x="32" y="551"/>
                    <a:pt x="130" y="551"/>
                    <a:pt x="259" y="518"/>
                  </a:cubicBezTo>
                  <a:cubicBezTo>
                    <a:pt x="292" y="518"/>
                    <a:pt x="389" y="486"/>
                    <a:pt x="453" y="454"/>
                  </a:cubicBezTo>
                  <a:cubicBezTo>
                    <a:pt x="518" y="421"/>
                    <a:pt x="583" y="389"/>
                    <a:pt x="680" y="356"/>
                  </a:cubicBezTo>
                  <a:cubicBezTo>
                    <a:pt x="972" y="195"/>
                    <a:pt x="1263" y="33"/>
                    <a:pt x="1263" y="33"/>
                  </a:cubicBezTo>
                  <a:lnTo>
                    <a:pt x="126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1" name="Google Shape;3121;p71"/>
            <p:cNvSpPr/>
            <p:nvPr/>
          </p:nvSpPr>
          <p:spPr>
            <a:xfrm>
              <a:off x="1249300" y="2726750"/>
              <a:ext cx="88275" cy="5675"/>
            </a:xfrm>
            <a:custGeom>
              <a:avLst/>
              <a:gdLst/>
              <a:ahLst/>
              <a:cxnLst/>
              <a:rect l="l" t="t" r="r" b="b"/>
              <a:pathLst>
                <a:path w="3531" h="227" extrusionOk="0">
                  <a:moveTo>
                    <a:pt x="1102" y="0"/>
                  </a:moveTo>
                  <a:cubicBezTo>
                    <a:pt x="908" y="0"/>
                    <a:pt x="713" y="33"/>
                    <a:pt x="551" y="33"/>
                  </a:cubicBezTo>
                  <a:cubicBezTo>
                    <a:pt x="228" y="97"/>
                    <a:pt x="1" y="130"/>
                    <a:pt x="1" y="130"/>
                  </a:cubicBezTo>
                  <a:lnTo>
                    <a:pt x="1" y="162"/>
                  </a:lnTo>
                  <a:cubicBezTo>
                    <a:pt x="1" y="162"/>
                    <a:pt x="228" y="194"/>
                    <a:pt x="551" y="194"/>
                  </a:cubicBezTo>
                  <a:cubicBezTo>
                    <a:pt x="713" y="227"/>
                    <a:pt x="908" y="227"/>
                    <a:pt x="1102" y="227"/>
                  </a:cubicBezTo>
                  <a:cubicBezTo>
                    <a:pt x="1329" y="194"/>
                    <a:pt x="1555" y="194"/>
                    <a:pt x="1782" y="162"/>
                  </a:cubicBezTo>
                  <a:cubicBezTo>
                    <a:pt x="2656" y="97"/>
                    <a:pt x="3531" y="33"/>
                    <a:pt x="3531" y="33"/>
                  </a:cubicBezTo>
                  <a:lnTo>
                    <a:pt x="353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2" name="Google Shape;3122;p71"/>
            <p:cNvSpPr/>
            <p:nvPr/>
          </p:nvSpPr>
          <p:spPr>
            <a:xfrm>
              <a:off x="1248500" y="2735650"/>
              <a:ext cx="29175" cy="21875"/>
            </a:xfrm>
            <a:custGeom>
              <a:avLst/>
              <a:gdLst/>
              <a:ahLst/>
              <a:cxnLst/>
              <a:rect l="l" t="t" r="r" b="b"/>
              <a:pathLst>
                <a:path w="1167" h="875" extrusionOk="0">
                  <a:moveTo>
                    <a:pt x="0" y="0"/>
                  </a:moveTo>
                  <a:lnTo>
                    <a:pt x="0" y="33"/>
                  </a:lnTo>
                  <a:cubicBezTo>
                    <a:pt x="0" y="33"/>
                    <a:pt x="33" y="98"/>
                    <a:pt x="130" y="227"/>
                  </a:cubicBezTo>
                  <a:cubicBezTo>
                    <a:pt x="162" y="259"/>
                    <a:pt x="227" y="324"/>
                    <a:pt x="292" y="357"/>
                  </a:cubicBezTo>
                  <a:cubicBezTo>
                    <a:pt x="357" y="421"/>
                    <a:pt x="454" y="454"/>
                    <a:pt x="519" y="518"/>
                  </a:cubicBezTo>
                  <a:cubicBezTo>
                    <a:pt x="842" y="713"/>
                    <a:pt x="1134" y="875"/>
                    <a:pt x="1134" y="875"/>
                  </a:cubicBezTo>
                  <a:lnTo>
                    <a:pt x="1166" y="875"/>
                  </a:lnTo>
                  <a:cubicBezTo>
                    <a:pt x="1166" y="875"/>
                    <a:pt x="907" y="616"/>
                    <a:pt x="616" y="389"/>
                  </a:cubicBezTo>
                  <a:cubicBezTo>
                    <a:pt x="551" y="324"/>
                    <a:pt x="486" y="259"/>
                    <a:pt x="421" y="195"/>
                  </a:cubicBezTo>
                  <a:cubicBezTo>
                    <a:pt x="357" y="162"/>
                    <a:pt x="292" y="130"/>
                    <a:pt x="227" y="98"/>
                  </a:cubicBezTo>
                  <a:cubicBezTo>
                    <a:pt x="98" y="33"/>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3" name="Google Shape;3123;p71"/>
            <p:cNvSpPr/>
            <p:nvPr/>
          </p:nvSpPr>
          <p:spPr>
            <a:xfrm>
              <a:off x="1245250" y="2742125"/>
              <a:ext cx="17850" cy="26750"/>
            </a:xfrm>
            <a:custGeom>
              <a:avLst/>
              <a:gdLst/>
              <a:ahLst/>
              <a:cxnLst/>
              <a:rect l="l" t="t" r="r" b="b"/>
              <a:pathLst>
                <a:path w="714" h="1070" extrusionOk="0">
                  <a:moveTo>
                    <a:pt x="33" y="0"/>
                  </a:moveTo>
                  <a:lnTo>
                    <a:pt x="1" y="33"/>
                  </a:lnTo>
                  <a:cubicBezTo>
                    <a:pt x="1" y="33"/>
                    <a:pt x="33" y="98"/>
                    <a:pt x="66" y="227"/>
                  </a:cubicBezTo>
                  <a:cubicBezTo>
                    <a:pt x="98" y="292"/>
                    <a:pt x="98" y="357"/>
                    <a:pt x="163" y="421"/>
                  </a:cubicBezTo>
                  <a:cubicBezTo>
                    <a:pt x="195" y="454"/>
                    <a:pt x="260" y="519"/>
                    <a:pt x="292" y="583"/>
                  </a:cubicBezTo>
                  <a:cubicBezTo>
                    <a:pt x="487" y="842"/>
                    <a:pt x="713" y="1069"/>
                    <a:pt x="713" y="1069"/>
                  </a:cubicBezTo>
                  <a:cubicBezTo>
                    <a:pt x="713" y="1069"/>
                    <a:pt x="584" y="778"/>
                    <a:pt x="422" y="486"/>
                  </a:cubicBezTo>
                  <a:cubicBezTo>
                    <a:pt x="390" y="421"/>
                    <a:pt x="357" y="357"/>
                    <a:pt x="325" y="292"/>
                  </a:cubicBezTo>
                  <a:cubicBezTo>
                    <a:pt x="292" y="227"/>
                    <a:pt x="228" y="195"/>
                    <a:pt x="195" y="130"/>
                  </a:cubicBezTo>
                  <a:cubicBezTo>
                    <a:pt x="98" y="65"/>
                    <a:pt x="33"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4" name="Google Shape;3124;p71"/>
            <p:cNvSpPr/>
            <p:nvPr/>
          </p:nvSpPr>
          <p:spPr>
            <a:xfrm>
              <a:off x="1236350" y="2742925"/>
              <a:ext cx="4900" cy="64000"/>
            </a:xfrm>
            <a:custGeom>
              <a:avLst/>
              <a:gdLst/>
              <a:ahLst/>
              <a:cxnLst/>
              <a:rect l="l" t="t" r="r" b="b"/>
              <a:pathLst>
                <a:path w="196" h="2560" extrusionOk="0">
                  <a:moveTo>
                    <a:pt x="66" y="1"/>
                  </a:moveTo>
                  <a:cubicBezTo>
                    <a:pt x="66" y="1"/>
                    <a:pt x="33" y="163"/>
                    <a:pt x="1" y="422"/>
                  </a:cubicBezTo>
                  <a:cubicBezTo>
                    <a:pt x="1" y="519"/>
                    <a:pt x="1" y="681"/>
                    <a:pt x="1" y="810"/>
                  </a:cubicBezTo>
                  <a:cubicBezTo>
                    <a:pt x="1" y="972"/>
                    <a:pt x="1" y="1134"/>
                    <a:pt x="33" y="1296"/>
                  </a:cubicBezTo>
                  <a:cubicBezTo>
                    <a:pt x="66" y="1911"/>
                    <a:pt x="98" y="2559"/>
                    <a:pt x="98" y="2559"/>
                  </a:cubicBezTo>
                  <a:lnTo>
                    <a:pt x="130" y="2559"/>
                  </a:lnTo>
                  <a:cubicBezTo>
                    <a:pt x="130" y="2559"/>
                    <a:pt x="163" y="1911"/>
                    <a:pt x="195" y="1296"/>
                  </a:cubicBezTo>
                  <a:cubicBezTo>
                    <a:pt x="195" y="1134"/>
                    <a:pt x="195" y="972"/>
                    <a:pt x="195" y="810"/>
                  </a:cubicBezTo>
                  <a:cubicBezTo>
                    <a:pt x="195" y="681"/>
                    <a:pt x="195" y="519"/>
                    <a:pt x="163" y="422"/>
                  </a:cubicBezTo>
                  <a:cubicBezTo>
                    <a:pt x="130" y="163"/>
                    <a:pt x="98" y="1"/>
                    <a:pt x="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5" name="Google Shape;3125;p71"/>
            <p:cNvSpPr/>
            <p:nvPr/>
          </p:nvSpPr>
          <p:spPr>
            <a:xfrm>
              <a:off x="1210450" y="2741325"/>
              <a:ext cx="21875" cy="25100"/>
            </a:xfrm>
            <a:custGeom>
              <a:avLst/>
              <a:gdLst/>
              <a:ahLst/>
              <a:cxnLst/>
              <a:rect l="l" t="t" r="r" b="b"/>
              <a:pathLst>
                <a:path w="875" h="1004" extrusionOk="0">
                  <a:moveTo>
                    <a:pt x="875" y="0"/>
                  </a:moveTo>
                  <a:cubicBezTo>
                    <a:pt x="875" y="0"/>
                    <a:pt x="778" y="32"/>
                    <a:pt x="681" y="130"/>
                  </a:cubicBezTo>
                  <a:cubicBezTo>
                    <a:pt x="616" y="162"/>
                    <a:pt x="583" y="194"/>
                    <a:pt x="519" y="259"/>
                  </a:cubicBezTo>
                  <a:cubicBezTo>
                    <a:pt x="486" y="324"/>
                    <a:pt x="421" y="389"/>
                    <a:pt x="389" y="453"/>
                  </a:cubicBezTo>
                  <a:cubicBezTo>
                    <a:pt x="195" y="712"/>
                    <a:pt x="0" y="972"/>
                    <a:pt x="0" y="972"/>
                  </a:cubicBezTo>
                  <a:lnTo>
                    <a:pt x="33" y="1004"/>
                  </a:lnTo>
                  <a:cubicBezTo>
                    <a:pt x="33" y="1004"/>
                    <a:pt x="260" y="777"/>
                    <a:pt x="519" y="551"/>
                  </a:cubicBezTo>
                  <a:cubicBezTo>
                    <a:pt x="551" y="486"/>
                    <a:pt x="616" y="453"/>
                    <a:pt x="681" y="389"/>
                  </a:cubicBezTo>
                  <a:cubicBezTo>
                    <a:pt x="713" y="324"/>
                    <a:pt x="778" y="259"/>
                    <a:pt x="810" y="227"/>
                  </a:cubicBezTo>
                  <a:cubicBezTo>
                    <a:pt x="842" y="97"/>
                    <a:pt x="875" y="32"/>
                    <a:pt x="875" y="32"/>
                  </a:cubicBezTo>
                  <a:lnTo>
                    <a:pt x="87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6" name="Google Shape;3126;p71"/>
            <p:cNvSpPr/>
            <p:nvPr/>
          </p:nvSpPr>
          <p:spPr>
            <a:xfrm>
              <a:off x="1202350" y="2738075"/>
              <a:ext cx="25125" cy="12175"/>
            </a:xfrm>
            <a:custGeom>
              <a:avLst/>
              <a:gdLst/>
              <a:ahLst/>
              <a:cxnLst/>
              <a:rect l="l" t="t" r="r" b="b"/>
              <a:pathLst>
                <a:path w="1005" h="487" extrusionOk="0">
                  <a:moveTo>
                    <a:pt x="1005" y="1"/>
                  </a:moveTo>
                  <a:cubicBezTo>
                    <a:pt x="1005" y="1"/>
                    <a:pt x="940" y="1"/>
                    <a:pt x="810" y="33"/>
                  </a:cubicBezTo>
                  <a:cubicBezTo>
                    <a:pt x="778" y="33"/>
                    <a:pt x="713" y="33"/>
                    <a:pt x="648" y="65"/>
                  </a:cubicBezTo>
                  <a:cubicBezTo>
                    <a:pt x="584" y="98"/>
                    <a:pt x="519" y="130"/>
                    <a:pt x="486" y="162"/>
                  </a:cubicBezTo>
                  <a:cubicBezTo>
                    <a:pt x="227" y="324"/>
                    <a:pt x="1" y="486"/>
                    <a:pt x="1" y="486"/>
                  </a:cubicBezTo>
                  <a:cubicBezTo>
                    <a:pt x="1" y="486"/>
                    <a:pt x="292" y="421"/>
                    <a:pt x="551" y="324"/>
                  </a:cubicBezTo>
                  <a:cubicBezTo>
                    <a:pt x="616" y="292"/>
                    <a:pt x="681" y="292"/>
                    <a:pt x="745" y="260"/>
                  </a:cubicBezTo>
                  <a:cubicBezTo>
                    <a:pt x="810" y="227"/>
                    <a:pt x="843" y="195"/>
                    <a:pt x="875" y="162"/>
                  </a:cubicBezTo>
                  <a:cubicBezTo>
                    <a:pt x="972" y="98"/>
                    <a:pt x="1005" y="33"/>
                    <a:pt x="1005" y="33"/>
                  </a:cubicBezTo>
                  <a:lnTo>
                    <a:pt x="100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7" name="Google Shape;3127;p71"/>
            <p:cNvSpPr/>
            <p:nvPr/>
          </p:nvSpPr>
          <p:spPr>
            <a:xfrm>
              <a:off x="1148925" y="2727550"/>
              <a:ext cx="76925" cy="5700"/>
            </a:xfrm>
            <a:custGeom>
              <a:avLst/>
              <a:gdLst/>
              <a:ahLst/>
              <a:cxnLst/>
              <a:rect l="l" t="t" r="r" b="b"/>
              <a:pathLst>
                <a:path w="3077" h="228" extrusionOk="0">
                  <a:moveTo>
                    <a:pt x="0" y="1"/>
                  </a:moveTo>
                  <a:lnTo>
                    <a:pt x="0" y="33"/>
                  </a:lnTo>
                  <a:cubicBezTo>
                    <a:pt x="0" y="33"/>
                    <a:pt x="778" y="98"/>
                    <a:pt x="1522" y="162"/>
                  </a:cubicBezTo>
                  <a:cubicBezTo>
                    <a:pt x="1717" y="195"/>
                    <a:pt x="1911" y="195"/>
                    <a:pt x="2105" y="227"/>
                  </a:cubicBezTo>
                  <a:cubicBezTo>
                    <a:pt x="2267" y="227"/>
                    <a:pt x="2461" y="227"/>
                    <a:pt x="2591" y="195"/>
                  </a:cubicBezTo>
                  <a:cubicBezTo>
                    <a:pt x="2882" y="195"/>
                    <a:pt x="3077" y="162"/>
                    <a:pt x="3077" y="162"/>
                  </a:cubicBezTo>
                  <a:lnTo>
                    <a:pt x="3077" y="130"/>
                  </a:lnTo>
                  <a:cubicBezTo>
                    <a:pt x="3077" y="130"/>
                    <a:pt x="2882" y="98"/>
                    <a:pt x="2591" y="33"/>
                  </a:cubicBezTo>
                  <a:cubicBezTo>
                    <a:pt x="2461" y="33"/>
                    <a:pt x="2300" y="1"/>
                    <a:pt x="21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28" name="Google Shape;3128;p71"/>
          <p:cNvGrpSpPr/>
          <p:nvPr/>
        </p:nvGrpSpPr>
        <p:grpSpPr>
          <a:xfrm>
            <a:off x="384588" y="503200"/>
            <a:ext cx="736750" cy="709200"/>
            <a:chOff x="1426600" y="736000"/>
            <a:chExt cx="736750" cy="709200"/>
          </a:xfrm>
        </p:grpSpPr>
        <p:sp>
          <p:nvSpPr>
            <p:cNvPr id="3129" name="Google Shape;3129;p71"/>
            <p:cNvSpPr/>
            <p:nvPr/>
          </p:nvSpPr>
          <p:spPr>
            <a:xfrm>
              <a:off x="1611200" y="1094650"/>
              <a:ext cx="123075" cy="31600"/>
            </a:xfrm>
            <a:custGeom>
              <a:avLst/>
              <a:gdLst/>
              <a:ahLst/>
              <a:cxnLst/>
              <a:rect l="l" t="t" r="r" b="b"/>
              <a:pathLst>
                <a:path w="4923" h="1264" extrusionOk="0">
                  <a:moveTo>
                    <a:pt x="0" y="0"/>
                  </a:moveTo>
                  <a:lnTo>
                    <a:pt x="0" y="33"/>
                  </a:lnTo>
                  <a:cubicBezTo>
                    <a:pt x="0" y="33"/>
                    <a:pt x="1231" y="389"/>
                    <a:pt x="2461" y="713"/>
                  </a:cubicBezTo>
                  <a:cubicBezTo>
                    <a:pt x="2753" y="810"/>
                    <a:pt x="3044" y="907"/>
                    <a:pt x="3335" y="972"/>
                  </a:cubicBezTo>
                  <a:cubicBezTo>
                    <a:pt x="3627" y="1036"/>
                    <a:pt x="3918" y="1101"/>
                    <a:pt x="4145" y="1134"/>
                  </a:cubicBezTo>
                  <a:cubicBezTo>
                    <a:pt x="4598" y="1231"/>
                    <a:pt x="4922" y="1263"/>
                    <a:pt x="4922" y="1263"/>
                  </a:cubicBezTo>
                  <a:cubicBezTo>
                    <a:pt x="4922" y="1263"/>
                    <a:pt x="4631" y="1134"/>
                    <a:pt x="4177" y="1004"/>
                  </a:cubicBezTo>
                  <a:cubicBezTo>
                    <a:pt x="3951" y="907"/>
                    <a:pt x="3692" y="842"/>
                    <a:pt x="3400" y="777"/>
                  </a:cubicBezTo>
                  <a:cubicBezTo>
                    <a:pt x="3109" y="713"/>
                    <a:pt x="2785" y="648"/>
                    <a:pt x="2494" y="551"/>
                  </a:cubicBezTo>
                  <a:cubicBezTo>
                    <a:pt x="1263" y="292"/>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0" name="Google Shape;3130;p71"/>
            <p:cNvSpPr/>
            <p:nvPr/>
          </p:nvSpPr>
          <p:spPr>
            <a:xfrm>
              <a:off x="1674325" y="995875"/>
              <a:ext cx="71275" cy="106075"/>
            </a:xfrm>
            <a:custGeom>
              <a:avLst/>
              <a:gdLst/>
              <a:ahLst/>
              <a:cxnLst/>
              <a:rect l="l" t="t" r="r" b="b"/>
              <a:pathLst>
                <a:path w="2851" h="4243" extrusionOk="0">
                  <a:moveTo>
                    <a:pt x="1" y="0"/>
                  </a:moveTo>
                  <a:cubicBezTo>
                    <a:pt x="1" y="0"/>
                    <a:pt x="681" y="1069"/>
                    <a:pt x="1361" y="2170"/>
                  </a:cubicBezTo>
                  <a:cubicBezTo>
                    <a:pt x="1555" y="2429"/>
                    <a:pt x="1717" y="2688"/>
                    <a:pt x="1879" y="2947"/>
                  </a:cubicBezTo>
                  <a:cubicBezTo>
                    <a:pt x="2041" y="3206"/>
                    <a:pt x="2203" y="3433"/>
                    <a:pt x="2332" y="3627"/>
                  </a:cubicBezTo>
                  <a:cubicBezTo>
                    <a:pt x="2624" y="3984"/>
                    <a:pt x="2851" y="4243"/>
                    <a:pt x="2851" y="4243"/>
                  </a:cubicBezTo>
                  <a:lnTo>
                    <a:pt x="2851" y="4210"/>
                  </a:lnTo>
                  <a:cubicBezTo>
                    <a:pt x="2851" y="4210"/>
                    <a:pt x="2721" y="3919"/>
                    <a:pt x="2494" y="3530"/>
                  </a:cubicBezTo>
                  <a:cubicBezTo>
                    <a:pt x="2365" y="3303"/>
                    <a:pt x="2203" y="3077"/>
                    <a:pt x="2041" y="2818"/>
                  </a:cubicBezTo>
                  <a:cubicBezTo>
                    <a:pt x="1879" y="2591"/>
                    <a:pt x="1685" y="2332"/>
                    <a:pt x="1491" y="2073"/>
                  </a:cubicBezTo>
                  <a:lnTo>
                    <a:pt x="3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1" name="Google Shape;3131;p71"/>
            <p:cNvSpPr/>
            <p:nvPr/>
          </p:nvSpPr>
          <p:spPr>
            <a:xfrm>
              <a:off x="1773900" y="736000"/>
              <a:ext cx="6525" cy="374850"/>
            </a:xfrm>
            <a:custGeom>
              <a:avLst/>
              <a:gdLst/>
              <a:ahLst/>
              <a:cxnLst/>
              <a:rect l="l" t="t" r="r" b="b"/>
              <a:pathLst>
                <a:path w="261" h="14994" extrusionOk="0">
                  <a:moveTo>
                    <a:pt x="228" y="1"/>
                  </a:moveTo>
                  <a:cubicBezTo>
                    <a:pt x="228" y="1"/>
                    <a:pt x="163" y="3725"/>
                    <a:pt x="98" y="7481"/>
                  </a:cubicBezTo>
                  <a:cubicBezTo>
                    <a:pt x="33" y="9359"/>
                    <a:pt x="1" y="11237"/>
                    <a:pt x="33" y="12630"/>
                  </a:cubicBezTo>
                  <a:cubicBezTo>
                    <a:pt x="33" y="14055"/>
                    <a:pt x="66" y="14994"/>
                    <a:pt x="66" y="14994"/>
                  </a:cubicBezTo>
                  <a:lnTo>
                    <a:pt x="98" y="14994"/>
                  </a:lnTo>
                  <a:cubicBezTo>
                    <a:pt x="98" y="14994"/>
                    <a:pt x="163" y="14055"/>
                    <a:pt x="195" y="12630"/>
                  </a:cubicBezTo>
                  <a:cubicBezTo>
                    <a:pt x="228" y="11237"/>
                    <a:pt x="260" y="9359"/>
                    <a:pt x="260" y="7481"/>
                  </a:cubicBezTo>
                  <a:lnTo>
                    <a:pt x="26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2" name="Google Shape;3132;p71"/>
            <p:cNvSpPr/>
            <p:nvPr/>
          </p:nvSpPr>
          <p:spPr>
            <a:xfrm>
              <a:off x="1800625" y="982100"/>
              <a:ext cx="89075" cy="136050"/>
            </a:xfrm>
            <a:custGeom>
              <a:avLst/>
              <a:gdLst/>
              <a:ahLst/>
              <a:cxnLst/>
              <a:rect l="l" t="t" r="r" b="b"/>
              <a:pathLst>
                <a:path w="3563" h="5442" extrusionOk="0">
                  <a:moveTo>
                    <a:pt x="3530" y="1"/>
                  </a:moveTo>
                  <a:cubicBezTo>
                    <a:pt x="3530" y="1"/>
                    <a:pt x="2624" y="1329"/>
                    <a:pt x="1717" y="2689"/>
                  </a:cubicBezTo>
                  <a:cubicBezTo>
                    <a:pt x="1490" y="3013"/>
                    <a:pt x="1264" y="3336"/>
                    <a:pt x="1037" y="3660"/>
                  </a:cubicBezTo>
                  <a:cubicBezTo>
                    <a:pt x="843" y="3984"/>
                    <a:pt x="648" y="4275"/>
                    <a:pt x="486" y="4535"/>
                  </a:cubicBezTo>
                  <a:cubicBezTo>
                    <a:pt x="163" y="5085"/>
                    <a:pt x="1" y="5441"/>
                    <a:pt x="1" y="5441"/>
                  </a:cubicBezTo>
                  <a:cubicBezTo>
                    <a:pt x="1" y="5441"/>
                    <a:pt x="260" y="5117"/>
                    <a:pt x="616" y="4632"/>
                  </a:cubicBezTo>
                  <a:cubicBezTo>
                    <a:pt x="810" y="4373"/>
                    <a:pt x="1005" y="4081"/>
                    <a:pt x="1199" y="3790"/>
                  </a:cubicBezTo>
                  <a:cubicBezTo>
                    <a:pt x="1425" y="3466"/>
                    <a:pt x="1620" y="3110"/>
                    <a:pt x="1846" y="2753"/>
                  </a:cubicBezTo>
                  <a:cubicBezTo>
                    <a:pt x="2688" y="1393"/>
                    <a:pt x="3563" y="1"/>
                    <a:pt x="35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3" name="Google Shape;3133;p71"/>
            <p:cNvSpPr/>
            <p:nvPr/>
          </p:nvSpPr>
          <p:spPr>
            <a:xfrm>
              <a:off x="1814400" y="1076825"/>
              <a:ext cx="120650" cy="52650"/>
            </a:xfrm>
            <a:custGeom>
              <a:avLst/>
              <a:gdLst/>
              <a:ahLst/>
              <a:cxnLst/>
              <a:rect l="l" t="t" r="r" b="b"/>
              <a:pathLst>
                <a:path w="4826" h="2106" extrusionOk="0">
                  <a:moveTo>
                    <a:pt x="4825" y="1"/>
                  </a:moveTo>
                  <a:lnTo>
                    <a:pt x="2396" y="972"/>
                  </a:lnTo>
                  <a:cubicBezTo>
                    <a:pt x="2073" y="1102"/>
                    <a:pt x="1781" y="1231"/>
                    <a:pt x="1490" y="1328"/>
                  </a:cubicBezTo>
                  <a:cubicBezTo>
                    <a:pt x="1198" y="1458"/>
                    <a:pt x="939" y="1587"/>
                    <a:pt x="713" y="1685"/>
                  </a:cubicBezTo>
                  <a:cubicBezTo>
                    <a:pt x="292" y="1911"/>
                    <a:pt x="0" y="2073"/>
                    <a:pt x="0" y="2073"/>
                  </a:cubicBezTo>
                  <a:lnTo>
                    <a:pt x="0" y="2106"/>
                  </a:lnTo>
                  <a:cubicBezTo>
                    <a:pt x="0" y="2106"/>
                    <a:pt x="324" y="2008"/>
                    <a:pt x="777" y="1847"/>
                  </a:cubicBezTo>
                  <a:cubicBezTo>
                    <a:pt x="1004" y="1749"/>
                    <a:pt x="1295" y="1652"/>
                    <a:pt x="1555" y="1523"/>
                  </a:cubicBezTo>
                  <a:cubicBezTo>
                    <a:pt x="1846" y="1393"/>
                    <a:pt x="2137" y="1264"/>
                    <a:pt x="2461" y="1134"/>
                  </a:cubicBezTo>
                  <a:cubicBezTo>
                    <a:pt x="3627" y="584"/>
                    <a:pt x="4825" y="33"/>
                    <a:pt x="4825" y="33"/>
                  </a:cubicBezTo>
                  <a:lnTo>
                    <a:pt x="482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4" name="Google Shape;3134;p71"/>
            <p:cNvSpPr/>
            <p:nvPr/>
          </p:nvSpPr>
          <p:spPr>
            <a:xfrm>
              <a:off x="1817625" y="1135925"/>
              <a:ext cx="345725" cy="12175"/>
            </a:xfrm>
            <a:custGeom>
              <a:avLst/>
              <a:gdLst/>
              <a:ahLst/>
              <a:cxnLst/>
              <a:rect l="l" t="t" r="r" b="b"/>
              <a:pathLst>
                <a:path w="13829" h="487" extrusionOk="0">
                  <a:moveTo>
                    <a:pt x="13828" y="1"/>
                  </a:moveTo>
                  <a:cubicBezTo>
                    <a:pt x="13828" y="1"/>
                    <a:pt x="10395" y="65"/>
                    <a:pt x="6931" y="163"/>
                  </a:cubicBezTo>
                  <a:cubicBezTo>
                    <a:pt x="5182" y="195"/>
                    <a:pt x="3466" y="260"/>
                    <a:pt x="2170" y="325"/>
                  </a:cubicBezTo>
                  <a:cubicBezTo>
                    <a:pt x="875" y="389"/>
                    <a:pt x="1" y="454"/>
                    <a:pt x="1" y="454"/>
                  </a:cubicBezTo>
                  <a:lnTo>
                    <a:pt x="1" y="486"/>
                  </a:lnTo>
                  <a:lnTo>
                    <a:pt x="2170" y="486"/>
                  </a:lnTo>
                  <a:cubicBezTo>
                    <a:pt x="3466" y="454"/>
                    <a:pt x="5182" y="389"/>
                    <a:pt x="6931" y="325"/>
                  </a:cubicBezTo>
                  <a:cubicBezTo>
                    <a:pt x="10396" y="163"/>
                    <a:pt x="13828" y="1"/>
                    <a:pt x="13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5" name="Google Shape;3135;p71"/>
            <p:cNvSpPr/>
            <p:nvPr/>
          </p:nvSpPr>
          <p:spPr>
            <a:xfrm>
              <a:off x="1814400" y="1169925"/>
              <a:ext cx="114175" cy="83425"/>
            </a:xfrm>
            <a:custGeom>
              <a:avLst/>
              <a:gdLst/>
              <a:ahLst/>
              <a:cxnLst/>
              <a:rect l="l" t="t" r="r" b="b"/>
              <a:pathLst>
                <a:path w="4567" h="3337" extrusionOk="0">
                  <a:moveTo>
                    <a:pt x="0" y="1"/>
                  </a:moveTo>
                  <a:cubicBezTo>
                    <a:pt x="0" y="1"/>
                    <a:pt x="259" y="260"/>
                    <a:pt x="680" y="584"/>
                  </a:cubicBezTo>
                  <a:cubicBezTo>
                    <a:pt x="874" y="746"/>
                    <a:pt x="1134" y="940"/>
                    <a:pt x="1393" y="1134"/>
                  </a:cubicBezTo>
                  <a:cubicBezTo>
                    <a:pt x="1652" y="1328"/>
                    <a:pt x="1943" y="1523"/>
                    <a:pt x="2235" y="1717"/>
                  </a:cubicBezTo>
                  <a:cubicBezTo>
                    <a:pt x="3400" y="2527"/>
                    <a:pt x="4566" y="3336"/>
                    <a:pt x="4566" y="3336"/>
                  </a:cubicBezTo>
                  <a:lnTo>
                    <a:pt x="4566" y="3304"/>
                  </a:lnTo>
                  <a:lnTo>
                    <a:pt x="2332" y="1588"/>
                  </a:lnTo>
                  <a:cubicBezTo>
                    <a:pt x="2040" y="1393"/>
                    <a:pt x="1781" y="1167"/>
                    <a:pt x="1522" y="972"/>
                  </a:cubicBezTo>
                  <a:cubicBezTo>
                    <a:pt x="1231" y="778"/>
                    <a:pt x="972" y="584"/>
                    <a:pt x="777" y="454"/>
                  </a:cubicBezTo>
                  <a:cubicBezTo>
                    <a:pt x="324" y="163"/>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6" name="Google Shape;3136;p71"/>
            <p:cNvSpPr/>
            <p:nvPr/>
          </p:nvSpPr>
          <p:spPr>
            <a:xfrm>
              <a:off x="1804675" y="1195025"/>
              <a:ext cx="68025" cy="102025"/>
            </a:xfrm>
            <a:custGeom>
              <a:avLst/>
              <a:gdLst/>
              <a:ahLst/>
              <a:cxnLst/>
              <a:rect l="l" t="t" r="r" b="b"/>
              <a:pathLst>
                <a:path w="2721" h="4081" extrusionOk="0">
                  <a:moveTo>
                    <a:pt x="1" y="1"/>
                  </a:moveTo>
                  <a:cubicBezTo>
                    <a:pt x="1" y="1"/>
                    <a:pt x="130" y="292"/>
                    <a:pt x="357" y="681"/>
                  </a:cubicBezTo>
                  <a:cubicBezTo>
                    <a:pt x="486" y="875"/>
                    <a:pt x="616" y="1102"/>
                    <a:pt x="778" y="1361"/>
                  </a:cubicBezTo>
                  <a:cubicBezTo>
                    <a:pt x="940" y="1587"/>
                    <a:pt x="1134" y="1846"/>
                    <a:pt x="1296" y="2073"/>
                  </a:cubicBezTo>
                  <a:lnTo>
                    <a:pt x="2721" y="4081"/>
                  </a:lnTo>
                  <a:cubicBezTo>
                    <a:pt x="2721" y="4081"/>
                    <a:pt x="2073" y="3045"/>
                    <a:pt x="1425" y="2008"/>
                  </a:cubicBezTo>
                  <a:cubicBezTo>
                    <a:pt x="1263" y="1749"/>
                    <a:pt x="1102" y="1490"/>
                    <a:pt x="972" y="1231"/>
                  </a:cubicBezTo>
                  <a:cubicBezTo>
                    <a:pt x="810" y="1005"/>
                    <a:pt x="648" y="778"/>
                    <a:pt x="486" y="584"/>
                  </a:cubicBezTo>
                  <a:cubicBezTo>
                    <a:pt x="227" y="227"/>
                    <a:pt x="33" y="1"/>
                    <a:pt x="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7" name="Google Shape;3137;p71"/>
            <p:cNvSpPr/>
            <p:nvPr/>
          </p:nvSpPr>
          <p:spPr>
            <a:xfrm>
              <a:off x="1774725" y="1198275"/>
              <a:ext cx="5700" cy="246925"/>
            </a:xfrm>
            <a:custGeom>
              <a:avLst/>
              <a:gdLst/>
              <a:ahLst/>
              <a:cxnLst/>
              <a:rect l="l" t="t" r="r" b="b"/>
              <a:pathLst>
                <a:path w="228" h="9877" extrusionOk="0">
                  <a:moveTo>
                    <a:pt x="33" y="0"/>
                  </a:moveTo>
                  <a:cubicBezTo>
                    <a:pt x="33" y="0"/>
                    <a:pt x="0" y="615"/>
                    <a:pt x="0" y="1522"/>
                  </a:cubicBezTo>
                  <a:cubicBezTo>
                    <a:pt x="0" y="2008"/>
                    <a:pt x="0" y="2526"/>
                    <a:pt x="0" y="3109"/>
                  </a:cubicBezTo>
                  <a:cubicBezTo>
                    <a:pt x="0" y="3692"/>
                    <a:pt x="33" y="4307"/>
                    <a:pt x="65" y="4955"/>
                  </a:cubicBezTo>
                  <a:lnTo>
                    <a:pt x="195" y="9877"/>
                  </a:lnTo>
                  <a:lnTo>
                    <a:pt x="227" y="9877"/>
                  </a:lnTo>
                  <a:lnTo>
                    <a:pt x="227" y="4922"/>
                  </a:lnTo>
                  <a:cubicBezTo>
                    <a:pt x="195" y="4307"/>
                    <a:pt x="195" y="3692"/>
                    <a:pt x="195" y="3109"/>
                  </a:cubicBezTo>
                  <a:cubicBezTo>
                    <a:pt x="195" y="2526"/>
                    <a:pt x="162" y="2008"/>
                    <a:pt x="162" y="1522"/>
                  </a:cubicBezTo>
                  <a:cubicBezTo>
                    <a:pt x="130" y="615"/>
                    <a:pt x="65"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8" name="Google Shape;3138;p71"/>
            <p:cNvSpPr/>
            <p:nvPr/>
          </p:nvSpPr>
          <p:spPr>
            <a:xfrm>
              <a:off x="1668675" y="1191800"/>
              <a:ext cx="83400" cy="95550"/>
            </a:xfrm>
            <a:custGeom>
              <a:avLst/>
              <a:gdLst/>
              <a:ahLst/>
              <a:cxnLst/>
              <a:rect l="l" t="t" r="r" b="b"/>
              <a:pathLst>
                <a:path w="3336" h="3822" extrusionOk="0">
                  <a:moveTo>
                    <a:pt x="3303" y="0"/>
                  </a:moveTo>
                  <a:cubicBezTo>
                    <a:pt x="3303" y="0"/>
                    <a:pt x="3077" y="194"/>
                    <a:pt x="2753" y="551"/>
                  </a:cubicBezTo>
                  <a:cubicBezTo>
                    <a:pt x="2591" y="713"/>
                    <a:pt x="2397" y="907"/>
                    <a:pt x="2202" y="1134"/>
                  </a:cubicBezTo>
                  <a:cubicBezTo>
                    <a:pt x="2008" y="1360"/>
                    <a:pt x="1814" y="1619"/>
                    <a:pt x="1587" y="1846"/>
                  </a:cubicBezTo>
                  <a:cubicBezTo>
                    <a:pt x="810" y="2850"/>
                    <a:pt x="0" y="3821"/>
                    <a:pt x="0" y="3821"/>
                  </a:cubicBezTo>
                  <a:cubicBezTo>
                    <a:pt x="0" y="3821"/>
                    <a:pt x="875" y="2882"/>
                    <a:pt x="1717" y="1975"/>
                  </a:cubicBezTo>
                  <a:cubicBezTo>
                    <a:pt x="1943" y="1716"/>
                    <a:pt x="2137" y="1490"/>
                    <a:pt x="2364" y="1295"/>
                  </a:cubicBezTo>
                  <a:cubicBezTo>
                    <a:pt x="2558" y="1069"/>
                    <a:pt x="2720" y="842"/>
                    <a:pt x="2882" y="648"/>
                  </a:cubicBezTo>
                  <a:cubicBezTo>
                    <a:pt x="3141" y="292"/>
                    <a:pt x="3336" y="0"/>
                    <a:pt x="33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9" name="Google Shape;3139;p71"/>
            <p:cNvSpPr/>
            <p:nvPr/>
          </p:nvSpPr>
          <p:spPr>
            <a:xfrm>
              <a:off x="1635475" y="1179650"/>
              <a:ext cx="98800" cy="45350"/>
            </a:xfrm>
            <a:custGeom>
              <a:avLst/>
              <a:gdLst/>
              <a:ahLst/>
              <a:cxnLst/>
              <a:rect l="l" t="t" r="r" b="b"/>
              <a:pathLst>
                <a:path w="3952" h="1814" extrusionOk="0">
                  <a:moveTo>
                    <a:pt x="3919" y="0"/>
                  </a:moveTo>
                  <a:cubicBezTo>
                    <a:pt x="3919" y="0"/>
                    <a:pt x="3660" y="65"/>
                    <a:pt x="3304" y="195"/>
                  </a:cubicBezTo>
                  <a:cubicBezTo>
                    <a:pt x="3109" y="292"/>
                    <a:pt x="2883" y="357"/>
                    <a:pt x="2656" y="486"/>
                  </a:cubicBezTo>
                  <a:cubicBezTo>
                    <a:pt x="2429" y="583"/>
                    <a:pt x="2170" y="713"/>
                    <a:pt x="1943" y="842"/>
                  </a:cubicBezTo>
                  <a:cubicBezTo>
                    <a:pt x="972" y="1296"/>
                    <a:pt x="1" y="1781"/>
                    <a:pt x="1" y="1781"/>
                  </a:cubicBezTo>
                  <a:lnTo>
                    <a:pt x="33" y="1814"/>
                  </a:lnTo>
                  <a:cubicBezTo>
                    <a:pt x="33" y="1814"/>
                    <a:pt x="1037" y="1393"/>
                    <a:pt x="2008" y="972"/>
                  </a:cubicBezTo>
                  <a:cubicBezTo>
                    <a:pt x="2267" y="875"/>
                    <a:pt x="2494" y="778"/>
                    <a:pt x="2753" y="680"/>
                  </a:cubicBezTo>
                  <a:cubicBezTo>
                    <a:pt x="2980" y="551"/>
                    <a:pt x="3174" y="454"/>
                    <a:pt x="3368" y="357"/>
                  </a:cubicBezTo>
                  <a:cubicBezTo>
                    <a:pt x="3725" y="162"/>
                    <a:pt x="3951" y="0"/>
                    <a:pt x="39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0" name="Google Shape;3140;p71"/>
            <p:cNvSpPr/>
            <p:nvPr/>
          </p:nvSpPr>
          <p:spPr>
            <a:xfrm>
              <a:off x="1426600" y="1137550"/>
              <a:ext cx="301200" cy="14150"/>
            </a:xfrm>
            <a:custGeom>
              <a:avLst/>
              <a:gdLst/>
              <a:ahLst/>
              <a:cxnLst/>
              <a:rect l="l" t="t" r="r" b="b"/>
              <a:pathLst>
                <a:path w="12048" h="566" extrusionOk="0">
                  <a:moveTo>
                    <a:pt x="1" y="0"/>
                  </a:moveTo>
                  <a:lnTo>
                    <a:pt x="1" y="33"/>
                  </a:lnTo>
                  <a:cubicBezTo>
                    <a:pt x="1" y="33"/>
                    <a:pt x="3012" y="195"/>
                    <a:pt x="6024" y="357"/>
                  </a:cubicBezTo>
                  <a:cubicBezTo>
                    <a:pt x="7514" y="454"/>
                    <a:pt x="9036" y="519"/>
                    <a:pt x="10169" y="551"/>
                  </a:cubicBezTo>
                  <a:cubicBezTo>
                    <a:pt x="10547" y="562"/>
                    <a:pt x="10881" y="565"/>
                    <a:pt x="11160" y="565"/>
                  </a:cubicBezTo>
                  <a:cubicBezTo>
                    <a:pt x="11716" y="565"/>
                    <a:pt x="12047" y="551"/>
                    <a:pt x="12047" y="551"/>
                  </a:cubicBezTo>
                  <a:cubicBezTo>
                    <a:pt x="12047" y="551"/>
                    <a:pt x="11302" y="454"/>
                    <a:pt x="10169" y="389"/>
                  </a:cubicBezTo>
                  <a:cubicBezTo>
                    <a:pt x="9036" y="292"/>
                    <a:pt x="7514" y="260"/>
                    <a:pt x="6024" y="195"/>
                  </a:cubicBez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41" name="Google Shape;3141;p71"/>
          <p:cNvGrpSpPr/>
          <p:nvPr/>
        </p:nvGrpSpPr>
        <p:grpSpPr>
          <a:xfrm>
            <a:off x="7856550" y="4077091"/>
            <a:ext cx="508425" cy="489000"/>
            <a:chOff x="3034425" y="1221750"/>
            <a:chExt cx="508425" cy="489000"/>
          </a:xfrm>
        </p:grpSpPr>
        <p:sp>
          <p:nvSpPr>
            <p:cNvPr id="3142" name="Google Shape;3142;p71"/>
            <p:cNvSpPr/>
            <p:nvPr/>
          </p:nvSpPr>
          <p:spPr>
            <a:xfrm>
              <a:off x="3162325" y="1469475"/>
              <a:ext cx="85025" cy="21875"/>
            </a:xfrm>
            <a:custGeom>
              <a:avLst/>
              <a:gdLst/>
              <a:ahLst/>
              <a:cxnLst/>
              <a:rect l="l" t="t" r="r" b="b"/>
              <a:pathLst>
                <a:path w="3401" h="875" extrusionOk="0">
                  <a:moveTo>
                    <a:pt x="1" y="0"/>
                  </a:moveTo>
                  <a:cubicBezTo>
                    <a:pt x="1" y="0"/>
                    <a:pt x="843" y="260"/>
                    <a:pt x="1685" y="519"/>
                  </a:cubicBezTo>
                  <a:cubicBezTo>
                    <a:pt x="1879" y="551"/>
                    <a:pt x="2106" y="616"/>
                    <a:pt x="2300" y="680"/>
                  </a:cubicBezTo>
                  <a:cubicBezTo>
                    <a:pt x="2494" y="745"/>
                    <a:pt x="2688" y="778"/>
                    <a:pt x="2850" y="810"/>
                  </a:cubicBezTo>
                  <a:cubicBezTo>
                    <a:pt x="3174" y="842"/>
                    <a:pt x="3369" y="875"/>
                    <a:pt x="3369" y="875"/>
                  </a:cubicBezTo>
                  <a:lnTo>
                    <a:pt x="3401" y="842"/>
                  </a:lnTo>
                  <a:cubicBezTo>
                    <a:pt x="3401" y="842"/>
                    <a:pt x="3174" y="745"/>
                    <a:pt x="2883" y="648"/>
                  </a:cubicBezTo>
                  <a:cubicBezTo>
                    <a:pt x="2721" y="583"/>
                    <a:pt x="2527" y="519"/>
                    <a:pt x="2332" y="486"/>
                  </a:cubicBezTo>
                  <a:cubicBezTo>
                    <a:pt x="2138" y="454"/>
                    <a:pt x="1911" y="389"/>
                    <a:pt x="1717" y="357"/>
                  </a:cubicBezTo>
                  <a:cubicBezTo>
                    <a:pt x="843" y="162"/>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3" name="Google Shape;3143;p71"/>
            <p:cNvSpPr/>
            <p:nvPr/>
          </p:nvSpPr>
          <p:spPr>
            <a:xfrm>
              <a:off x="3206050" y="1400650"/>
              <a:ext cx="48600" cy="73700"/>
            </a:xfrm>
            <a:custGeom>
              <a:avLst/>
              <a:gdLst/>
              <a:ahLst/>
              <a:cxnLst/>
              <a:rect l="l" t="t" r="r" b="b"/>
              <a:pathLst>
                <a:path w="1944" h="2948" extrusionOk="0">
                  <a:moveTo>
                    <a:pt x="0" y="1"/>
                  </a:moveTo>
                  <a:cubicBezTo>
                    <a:pt x="1" y="1"/>
                    <a:pt x="454" y="778"/>
                    <a:pt x="907" y="1523"/>
                  </a:cubicBezTo>
                  <a:cubicBezTo>
                    <a:pt x="1037" y="1685"/>
                    <a:pt x="1134" y="1879"/>
                    <a:pt x="1231" y="2073"/>
                  </a:cubicBezTo>
                  <a:cubicBezTo>
                    <a:pt x="1360" y="2235"/>
                    <a:pt x="1490" y="2397"/>
                    <a:pt x="1587" y="2527"/>
                  </a:cubicBezTo>
                  <a:cubicBezTo>
                    <a:pt x="1781" y="2786"/>
                    <a:pt x="1943" y="2948"/>
                    <a:pt x="1943" y="2948"/>
                  </a:cubicBezTo>
                  <a:lnTo>
                    <a:pt x="1943" y="2915"/>
                  </a:lnTo>
                  <a:cubicBezTo>
                    <a:pt x="1943" y="2915"/>
                    <a:pt x="1879" y="2721"/>
                    <a:pt x="1717" y="2430"/>
                  </a:cubicBezTo>
                  <a:cubicBezTo>
                    <a:pt x="1620" y="2268"/>
                    <a:pt x="1522" y="2106"/>
                    <a:pt x="1425" y="1944"/>
                  </a:cubicBezTo>
                  <a:cubicBezTo>
                    <a:pt x="1296" y="1782"/>
                    <a:pt x="1166" y="1588"/>
                    <a:pt x="1037" y="1426"/>
                  </a:cubicBezTo>
                  <a:cubicBezTo>
                    <a:pt x="519" y="713"/>
                    <a:pt x="1"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4" name="Google Shape;3144;p71"/>
            <p:cNvSpPr/>
            <p:nvPr/>
          </p:nvSpPr>
          <p:spPr>
            <a:xfrm>
              <a:off x="3273250" y="1221750"/>
              <a:ext cx="6500" cy="258275"/>
            </a:xfrm>
            <a:custGeom>
              <a:avLst/>
              <a:gdLst/>
              <a:ahLst/>
              <a:cxnLst/>
              <a:rect l="l" t="t" r="r" b="b"/>
              <a:pathLst>
                <a:path w="260" h="10331" extrusionOk="0">
                  <a:moveTo>
                    <a:pt x="194" y="0"/>
                  </a:moveTo>
                  <a:cubicBezTo>
                    <a:pt x="194" y="0"/>
                    <a:pt x="130" y="2591"/>
                    <a:pt x="65" y="5149"/>
                  </a:cubicBezTo>
                  <a:cubicBezTo>
                    <a:pt x="33" y="6444"/>
                    <a:pt x="0" y="7740"/>
                    <a:pt x="33" y="8711"/>
                  </a:cubicBezTo>
                  <a:cubicBezTo>
                    <a:pt x="65" y="9683"/>
                    <a:pt x="97" y="10330"/>
                    <a:pt x="97" y="10330"/>
                  </a:cubicBezTo>
                  <a:cubicBezTo>
                    <a:pt x="97" y="10330"/>
                    <a:pt x="162" y="9683"/>
                    <a:pt x="194" y="8711"/>
                  </a:cubicBezTo>
                  <a:cubicBezTo>
                    <a:pt x="227" y="7740"/>
                    <a:pt x="259" y="6444"/>
                    <a:pt x="227" y="5149"/>
                  </a:cubicBezTo>
                  <a:lnTo>
                    <a:pt x="22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5" name="Google Shape;3145;p71"/>
            <p:cNvSpPr/>
            <p:nvPr/>
          </p:nvSpPr>
          <p:spPr>
            <a:xfrm>
              <a:off x="3292675" y="1390950"/>
              <a:ext cx="61550" cy="94750"/>
            </a:xfrm>
            <a:custGeom>
              <a:avLst/>
              <a:gdLst/>
              <a:ahLst/>
              <a:cxnLst/>
              <a:rect l="l" t="t" r="r" b="b"/>
              <a:pathLst>
                <a:path w="2462" h="3790" extrusionOk="0">
                  <a:moveTo>
                    <a:pt x="2429" y="0"/>
                  </a:moveTo>
                  <a:cubicBezTo>
                    <a:pt x="2429" y="0"/>
                    <a:pt x="1781" y="939"/>
                    <a:pt x="1166" y="1846"/>
                  </a:cubicBezTo>
                  <a:cubicBezTo>
                    <a:pt x="1004" y="2073"/>
                    <a:pt x="842" y="2299"/>
                    <a:pt x="680" y="2526"/>
                  </a:cubicBezTo>
                  <a:cubicBezTo>
                    <a:pt x="551" y="2753"/>
                    <a:pt x="421" y="2947"/>
                    <a:pt x="324" y="3141"/>
                  </a:cubicBezTo>
                  <a:cubicBezTo>
                    <a:pt x="97" y="3498"/>
                    <a:pt x="0" y="3757"/>
                    <a:pt x="0" y="3757"/>
                  </a:cubicBezTo>
                  <a:lnTo>
                    <a:pt x="0" y="3789"/>
                  </a:lnTo>
                  <a:cubicBezTo>
                    <a:pt x="0" y="3789"/>
                    <a:pt x="195" y="3562"/>
                    <a:pt x="454" y="3239"/>
                  </a:cubicBezTo>
                  <a:cubicBezTo>
                    <a:pt x="583" y="3044"/>
                    <a:pt x="713" y="2850"/>
                    <a:pt x="875" y="2656"/>
                  </a:cubicBezTo>
                  <a:cubicBezTo>
                    <a:pt x="1004" y="2429"/>
                    <a:pt x="1134" y="2170"/>
                    <a:pt x="1296" y="1943"/>
                  </a:cubicBezTo>
                  <a:cubicBezTo>
                    <a:pt x="1879" y="972"/>
                    <a:pt x="2461" y="33"/>
                    <a:pt x="2461" y="33"/>
                  </a:cubicBezTo>
                  <a:lnTo>
                    <a:pt x="242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6" name="Google Shape;3146;p71"/>
            <p:cNvSpPr/>
            <p:nvPr/>
          </p:nvSpPr>
          <p:spPr>
            <a:xfrm>
              <a:off x="3301575" y="1456525"/>
              <a:ext cx="84225" cy="36450"/>
            </a:xfrm>
            <a:custGeom>
              <a:avLst/>
              <a:gdLst/>
              <a:ahLst/>
              <a:cxnLst/>
              <a:rect l="l" t="t" r="r" b="b"/>
              <a:pathLst>
                <a:path w="3369" h="1458" extrusionOk="0">
                  <a:moveTo>
                    <a:pt x="3336" y="0"/>
                  </a:moveTo>
                  <a:cubicBezTo>
                    <a:pt x="3336" y="0"/>
                    <a:pt x="2494" y="324"/>
                    <a:pt x="1652" y="648"/>
                  </a:cubicBezTo>
                  <a:cubicBezTo>
                    <a:pt x="1458" y="745"/>
                    <a:pt x="1231" y="810"/>
                    <a:pt x="1037" y="907"/>
                  </a:cubicBezTo>
                  <a:cubicBezTo>
                    <a:pt x="842" y="972"/>
                    <a:pt x="648" y="1069"/>
                    <a:pt x="519" y="1134"/>
                  </a:cubicBezTo>
                  <a:cubicBezTo>
                    <a:pt x="195" y="1296"/>
                    <a:pt x="1" y="1425"/>
                    <a:pt x="1" y="1425"/>
                  </a:cubicBezTo>
                  <a:lnTo>
                    <a:pt x="33" y="1458"/>
                  </a:lnTo>
                  <a:cubicBezTo>
                    <a:pt x="33" y="1458"/>
                    <a:pt x="260" y="1393"/>
                    <a:pt x="583" y="1296"/>
                  </a:cubicBezTo>
                  <a:cubicBezTo>
                    <a:pt x="745" y="1231"/>
                    <a:pt x="907" y="1166"/>
                    <a:pt x="1102" y="1101"/>
                  </a:cubicBezTo>
                  <a:cubicBezTo>
                    <a:pt x="1296" y="1004"/>
                    <a:pt x="1523" y="907"/>
                    <a:pt x="1717" y="810"/>
                  </a:cubicBezTo>
                  <a:cubicBezTo>
                    <a:pt x="2526" y="421"/>
                    <a:pt x="3368" y="33"/>
                    <a:pt x="3368" y="33"/>
                  </a:cubicBezTo>
                  <a:lnTo>
                    <a:pt x="33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7" name="Google Shape;3147;p71"/>
            <p:cNvSpPr/>
            <p:nvPr/>
          </p:nvSpPr>
          <p:spPr>
            <a:xfrm>
              <a:off x="3304825" y="1497000"/>
              <a:ext cx="238025" cy="9750"/>
            </a:xfrm>
            <a:custGeom>
              <a:avLst/>
              <a:gdLst/>
              <a:ahLst/>
              <a:cxnLst/>
              <a:rect l="l" t="t" r="r" b="b"/>
              <a:pathLst>
                <a:path w="9521" h="390" extrusionOk="0">
                  <a:moveTo>
                    <a:pt x="9521" y="0"/>
                  </a:moveTo>
                  <a:cubicBezTo>
                    <a:pt x="9521" y="0"/>
                    <a:pt x="7124" y="65"/>
                    <a:pt x="4760" y="98"/>
                  </a:cubicBezTo>
                  <a:cubicBezTo>
                    <a:pt x="4145" y="130"/>
                    <a:pt x="3562" y="130"/>
                    <a:pt x="3012" y="130"/>
                  </a:cubicBezTo>
                  <a:cubicBezTo>
                    <a:pt x="2429" y="162"/>
                    <a:pt x="1911" y="195"/>
                    <a:pt x="1457" y="227"/>
                  </a:cubicBezTo>
                  <a:cubicBezTo>
                    <a:pt x="583" y="260"/>
                    <a:pt x="0" y="324"/>
                    <a:pt x="0" y="324"/>
                  </a:cubicBezTo>
                  <a:lnTo>
                    <a:pt x="0" y="357"/>
                  </a:lnTo>
                  <a:cubicBezTo>
                    <a:pt x="0" y="357"/>
                    <a:pt x="583" y="389"/>
                    <a:pt x="1490" y="389"/>
                  </a:cubicBezTo>
                  <a:cubicBezTo>
                    <a:pt x="1911" y="389"/>
                    <a:pt x="2461" y="357"/>
                    <a:pt x="3012" y="357"/>
                  </a:cubicBezTo>
                  <a:cubicBezTo>
                    <a:pt x="3562" y="324"/>
                    <a:pt x="4145" y="292"/>
                    <a:pt x="4760" y="260"/>
                  </a:cubicBezTo>
                  <a:lnTo>
                    <a:pt x="9521" y="33"/>
                  </a:lnTo>
                  <a:lnTo>
                    <a:pt x="952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8" name="Google Shape;3148;p71"/>
            <p:cNvSpPr/>
            <p:nvPr/>
          </p:nvSpPr>
          <p:spPr>
            <a:xfrm>
              <a:off x="3302375" y="1520475"/>
              <a:ext cx="78575" cy="57500"/>
            </a:xfrm>
            <a:custGeom>
              <a:avLst/>
              <a:gdLst/>
              <a:ahLst/>
              <a:cxnLst/>
              <a:rect l="l" t="t" r="r" b="b"/>
              <a:pathLst>
                <a:path w="3143" h="2300" extrusionOk="0">
                  <a:moveTo>
                    <a:pt x="1" y="1"/>
                  </a:moveTo>
                  <a:lnTo>
                    <a:pt x="1" y="33"/>
                  </a:lnTo>
                  <a:cubicBezTo>
                    <a:pt x="1" y="33"/>
                    <a:pt x="163" y="195"/>
                    <a:pt x="454" y="454"/>
                  </a:cubicBezTo>
                  <a:cubicBezTo>
                    <a:pt x="584" y="551"/>
                    <a:pt x="746" y="681"/>
                    <a:pt x="940" y="810"/>
                  </a:cubicBezTo>
                  <a:cubicBezTo>
                    <a:pt x="1102" y="940"/>
                    <a:pt x="1329" y="1102"/>
                    <a:pt x="1523" y="1231"/>
                  </a:cubicBezTo>
                  <a:cubicBezTo>
                    <a:pt x="2332" y="1782"/>
                    <a:pt x="3142" y="2300"/>
                    <a:pt x="3142" y="2300"/>
                  </a:cubicBezTo>
                  <a:cubicBezTo>
                    <a:pt x="3142" y="2300"/>
                    <a:pt x="2365" y="1684"/>
                    <a:pt x="1620" y="1102"/>
                  </a:cubicBezTo>
                  <a:cubicBezTo>
                    <a:pt x="1426" y="940"/>
                    <a:pt x="1231" y="810"/>
                    <a:pt x="1037" y="648"/>
                  </a:cubicBezTo>
                  <a:cubicBezTo>
                    <a:pt x="875" y="519"/>
                    <a:pt x="681" y="422"/>
                    <a:pt x="519" y="324"/>
                  </a:cubicBezTo>
                  <a:cubicBezTo>
                    <a:pt x="228" y="130"/>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9" name="Google Shape;3149;p71"/>
            <p:cNvSpPr/>
            <p:nvPr/>
          </p:nvSpPr>
          <p:spPr>
            <a:xfrm>
              <a:off x="3295100" y="1538300"/>
              <a:ext cx="47800" cy="70450"/>
            </a:xfrm>
            <a:custGeom>
              <a:avLst/>
              <a:gdLst/>
              <a:ahLst/>
              <a:cxnLst/>
              <a:rect l="l" t="t" r="r" b="b"/>
              <a:pathLst>
                <a:path w="1912" h="2818" extrusionOk="0">
                  <a:moveTo>
                    <a:pt x="0" y="0"/>
                  </a:moveTo>
                  <a:cubicBezTo>
                    <a:pt x="0" y="0"/>
                    <a:pt x="98" y="194"/>
                    <a:pt x="260" y="486"/>
                  </a:cubicBezTo>
                  <a:cubicBezTo>
                    <a:pt x="324" y="615"/>
                    <a:pt x="421" y="777"/>
                    <a:pt x="519" y="939"/>
                  </a:cubicBezTo>
                  <a:cubicBezTo>
                    <a:pt x="648" y="1101"/>
                    <a:pt x="778" y="1295"/>
                    <a:pt x="875" y="1457"/>
                  </a:cubicBezTo>
                  <a:cubicBezTo>
                    <a:pt x="1393" y="2137"/>
                    <a:pt x="1879" y="2817"/>
                    <a:pt x="1879" y="2817"/>
                  </a:cubicBezTo>
                  <a:lnTo>
                    <a:pt x="1911" y="2817"/>
                  </a:lnTo>
                  <a:cubicBezTo>
                    <a:pt x="1911" y="2817"/>
                    <a:pt x="1458" y="2073"/>
                    <a:pt x="1037" y="1360"/>
                  </a:cubicBezTo>
                  <a:cubicBezTo>
                    <a:pt x="907" y="1166"/>
                    <a:pt x="810" y="1004"/>
                    <a:pt x="713" y="842"/>
                  </a:cubicBezTo>
                  <a:cubicBezTo>
                    <a:pt x="583" y="680"/>
                    <a:pt x="486" y="518"/>
                    <a:pt x="389" y="389"/>
                  </a:cubicBezTo>
                  <a:cubicBezTo>
                    <a:pt x="195" y="162"/>
                    <a:pt x="33"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0" name="Google Shape;3150;p71"/>
            <p:cNvSpPr/>
            <p:nvPr/>
          </p:nvSpPr>
          <p:spPr>
            <a:xfrm>
              <a:off x="3274050" y="1539900"/>
              <a:ext cx="4875" cy="170850"/>
            </a:xfrm>
            <a:custGeom>
              <a:avLst/>
              <a:gdLst/>
              <a:ahLst/>
              <a:cxnLst/>
              <a:rect l="l" t="t" r="r" b="b"/>
              <a:pathLst>
                <a:path w="195" h="6834" extrusionOk="0">
                  <a:moveTo>
                    <a:pt x="65" y="1"/>
                  </a:moveTo>
                  <a:cubicBezTo>
                    <a:pt x="65" y="1"/>
                    <a:pt x="33" y="454"/>
                    <a:pt x="1" y="1069"/>
                  </a:cubicBezTo>
                  <a:cubicBezTo>
                    <a:pt x="1" y="1393"/>
                    <a:pt x="1" y="1782"/>
                    <a:pt x="1" y="2170"/>
                  </a:cubicBezTo>
                  <a:cubicBezTo>
                    <a:pt x="1" y="2591"/>
                    <a:pt x="33" y="3012"/>
                    <a:pt x="33" y="3433"/>
                  </a:cubicBezTo>
                  <a:cubicBezTo>
                    <a:pt x="98" y="5150"/>
                    <a:pt x="162" y="6834"/>
                    <a:pt x="162" y="6834"/>
                  </a:cubicBezTo>
                  <a:lnTo>
                    <a:pt x="195" y="6834"/>
                  </a:lnTo>
                  <a:lnTo>
                    <a:pt x="195" y="3433"/>
                  </a:lnTo>
                  <a:cubicBezTo>
                    <a:pt x="195" y="3012"/>
                    <a:pt x="195" y="2559"/>
                    <a:pt x="195" y="2170"/>
                  </a:cubicBezTo>
                  <a:cubicBezTo>
                    <a:pt x="195" y="1782"/>
                    <a:pt x="195" y="1393"/>
                    <a:pt x="162" y="1069"/>
                  </a:cubicBezTo>
                  <a:cubicBezTo>
                    <a:pt x="130" y="454"/>
                    <a:pt x="6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1" name="Google Shape;3151;p71"/>
            <p:cNvSpPr/>
            <p:nvPr/>
          </p:nvSpPr>
          <p:spPr>
            <a:xfrm>
              <a:off x="3201200" y="1535850"/>
              <a:ext cx="58300" cy="66425"/>
            </a:xfrm>
            <a:custGeom>
              <a:avLst/>
              <a:gdLst/>
              <a:ahLst/>
              <a:cxnLst/>
              <a:rect l="l" t="t" r="r" b="b"/>
              <a:pathLst>
                <a:path w="2332" h="2657" extrusionOk="0">
                  <a:moveTo>
                    <a:pt x="2299" y="1"/>
                  </a:moveTo>
                  <a:cubicBezTo>
                    <a:pt x="2299" y="1"/>
                    <a:pt x="2137" y="130"/>
                    <a:pt x="1878" y="357"/>
                  </a:cubicBezTo>
                  <a:cubicBezTo>
                    <a:pt x="1781" y="487"/>
                    <a:pt x="1652" y="616"/>
                    <a:pt x="1522" y="778"/>
                  </a:cubicBezTo>
                  <a:cubicBezTo>
                    <a:pt x="1393" y="940"/>
                    <a:pt x="1231" y="1102"/>
                    <a:pt x="1101" y="1264"/>
                  </a:cubicBezTo>
                  <a:cubicBezTo>
                    <a:pt x="551" y="1944"/>
                    <a:pt x="0" y="2624"/>
                    <a:pt x="0" y="2624"/>
                  </a:cubicBezTo>
                  <a:lnTo>
                    <a:pt x="32" y="2656"/>
                  </a:lnTo>
                  <a:cubicBezTo>
                    <a:pt x="32" y="2656"/>
                    <a:pt x="648" y="2009"/>
                    <a:pt x="1231" y="1361"/>
                  </a:cubicBezTo>
                  <a:cubicBezTo>
                    <a:pt x="1393" y="1231"/>
                    <a:pt x="1522" y="1069"/>
                    <a:pt x="1652" y="908"/>
                  </a:cubicBezTo>
                  <a:cubicBezTo>
                    <a:pt x="1814" y="746"/>
                    <a:pt x="1911" y="616"/>
                    <a:pt x="2008" y="487"/>
                  </a:cubicBezTo>
                  <a:cubicBezTo>
                    <a:pt x="2202" y="195"/>
                    <a:pt x="2332" y="1"/>
                    <a:pt x="23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2" name="Google Shape;3152;p71"/>
            <p:cNvSpPr/>
            <p:nvPr/>
          </p:nvSpPr>
          <p:spPr>
            <a:xfrm>
              <a:off x="3179325" y="1527775"/>
              <a:ext cx="67225" cy="30775"/>
            </a:xfrm>
            <a:custGeom>
              <a:avLst/>
              <a:gdLst/>
              <a:ahLst/>
              <a:cxnLst/>
              <a:rect l="l" t="t" r="r" b="b"/>
              <a:pathLst>
                <a:path w="2689" h="1231" extrusionOk="0">
                  <a:moveTo>
                    <a:pt x="2689" y="0"/>
                  </a:moveTo>
                  <a:lnTo>
                    <a:pt x="2689" y="0"/>
                  </a:lnTo>
                  <a:cubicBezTo>
                    <a:pt x="2688" y="0"/>
                    <a:pt x="2494" y="32"/>
                    <a:pt x="2235" y="130"/>
                  </a:cubicBezTo>
                  <a:cubicBezTo>
                    <a:pt x="2106" y="162"/>
                    <a:pt x="1944" y="227"/>
                    <a:pt x="1782" y="291"/>
                  </a:cubicBezTo>
                  <a:cubicBezTo>
                    <a:pt x="1652" y="356"/>
                    <a:pt x="1490" y="453"/>
                    <a:pt x="1296" y="551"/>
                  </a:cubicBezTo>
                  <a:cubicBezTo>
                    <a:pt x="648" y="874"/>
                    <a:pt x="1" y="1231"/>
                    <a:pt x="1" y="1231"/>
                  </a:cubicBezTo>
                  <a:cubicBezTo>
                    <a:pt x="1" y="1231"/>
                    <a:pt x="681" y="972"/>
                    <a:pt x="1361" y="680"/>
                  </a:cubicBezTo>
                  <a:cubicBezTo>
                    <a:pt x="1555" y="615"/>
                    <a:pt x="1717" y="551"/>
                    <a:pt x="1879" y="486"/>
                  </a:cubicBezTo>
                  <a:cubicBezTo>
                    <a:pt x="2041" y="421"/>
                    <a:pt x="2170" y="324"/>
                    <a:pt x="2300" y="259"/>
                  </a:cubicBezTo>
                  <a:cubicBezTo>
                    <a:pt x="2559" y="130"/>
                    <a:pt x="2688" y="0"/>
                    <a:pt x="26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3" name="Google Shape;3153;p71"/>
            <p:cNvSpPr/>
            <p:nvPr/>
          </p:nvSpPr>
          <p:spPr>
            <a:xfrm>
              <a:off x="3034425" y="1498625"/>
              <a:ext cx="208075" cy="10100"/>
            </a:xfrm>
            <a:custGeom>
              <a:avLst/>
              <a:gdLst/>
              <a:ahLst/>
              <a:cxnLst/>
              <a:rect l="l" t="t" r="r" b="b"/>
              <a:pathLst>
                <a:path w="8323" h="404" extrusionOk="0">
                  <a:moveTo>
                    <a:pt x="0" y="0"/>
                  </a:moveTo>
                  <a:lnTo>
                    <a:pt x="0" y="33"/>
                  </a:lnTo>
                  <a:cubicBezTo>
                    <a:pt x="0" y="33"/>
                    <a:pt x="2073" y="162"/>
                    <a:pt x="4145" y="292"/>
                  </a:cubicBezTo>
                  <a:cubicBezTo>
                    <a:pt x="4663" y="324"/>
                    <a:pt x="5181" y="324"/>
                    <a:pt x="5700" y="356"/>
                  </a:cubicBezTo>
                  <a:cubicBezTo>
                    <a:pt x="6185" y="389"/>
                    <a:pt x="6639" y="389"/>
                    <a:pt x="7027" y="389"/>
                  </a:cubicBezTo>
                  <a:cubicBezTo>
                    <a:pt x="7286" y="400"/>
                    <a:pt x="7517" y="403"/>
                    <a:pt x="7709" y="403"/>
                  </a:cubicBezTo>
                  <a:cubicBezTo>
                    <a:pt x="8092" y="403"/>
                    <a:pt x="8323" y="389"/>
                    <a:pt x="8323" y="389"/>
                  </a:cubicBezTo>
                  <a:lnTo>
                    <a:pt x="8323" y="356"/>
                  </a:lnTo>
                  <a:cubicBezTo>
                    <a:pt x="8323" y="356"/>
                    <a:pt x="7804" y="292"/>
                    <a:pt x="7027" y="227"/>
                  </a:cubicBezTo>
                  <a:cubicBezTo>
                    <a:pt x="6639" y="227"/>
                    <a:pt x="6185" y="195"/>
                    <a:pt x="5700" y="162"/>
                  </a:cubicBezTo>
                  <a:cubicBezTo>
                    <a:pt x="5214" y="130"/>
                    <a:pt x="4696" y="130"/>
                    <a:pt x="4178" y="130"/>
                  </a:cubicBez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54" name="Google Shape;3154;p71"/>
          <p:cNvGrpSpPr/>
          <p:nvPr/>
        </p:nvGrpSpPr>
        <p:grpSpPr>
          <a:xfrm>
            <a:off x="1079188" y="3721050"/>
            <a:ext cx="736750" cy="709200"/>
            <a:chOff x="1426600" y="736000"/>
            <a:chExt cx="736750" cy="709200"/>
          </a:xfrm>
        </p:grpSpPr>
        <p:sp>
          <p:nvSpPr>
            <p:cNvPr id="3155" name="Google Shape;3155;p71"/>
            <p:cNvSpPr/>
            <p:nvPr/>
          </p:nvSpPr>
          <p:spPr>
            <a:xfrm>
              <a:off x="1611200" y="1094650"/>
              <a:ext cx="123075" cy="31600"/>
            </a:xfrm>
            <a:custGeom>
              <a:avLst/>
              <a:gdLst/>
              <a:ahLst/>
              <a:cxnLst/>
              <a:rect l="l" t="t" r="r" b="b"/>
              <a:pathLst>
                <a:path w="4923" h="1264" extrusionOk="0">
                  <a:moveTo>
                    <a:pt x="0" y="0"/>
                  </a:moveTo>
                  <a:lnTo>
                    <a:pt x="0" y="33"/>
                  </a:lnTo>
                  <a:cubicBezTo>
                    <a:pt x="0" y="33"/>
                    <a:pt x="1231" y="389"/>
                    <a:pt x="2461" y="713"/>
                  </a:cubicBezTo>
                  <a:cubicBezTo>
                    <a:pt x="2753" y="810"/>
                    <a:pt x="3044" y="907"/>
                    <a:pt x="3335" y="972"/>
                  </a:cubicBezTo>
                  <a:cubicBezTo>
                    <a:pt x="3627" y="1036"/>
                    <a:pt x="3918" y="1101"/>
                    <a:pt x="4145" y="1134"/>
                  </a:cubicBezTo>
                  <a:cubicBezTo>
                    <a:pt x="4598" y="1231"/>
                    <a:pt x="4922" y="1263"/>
                    <a:pt x="4922" y="1263"/>
                  </a:cubicBezTo>
                  <a:cubicBezTo>
                    <a:pt x="4922" y="1263"/>
                    <a:pt x="4631" y="1134"/>
                    <a:pt x="4177" y="1004"/>
                  </a:cubicBezTo>
                  <a:cubicBezTo>
                    <a:pt x="3951" y="907"/>
                    <a:pt x="3692" y="842"/>
                    <a:pt x="3400" y="777"/>
                  </a:cubicBezTo>
                  <a:cubicBezTo>
                    <a:pt x="3109" y="713"/>
                    <a:pt x="2785" y="648"/>
                    <a:pt x="2494" y="551"/>
                  </a:cubicBezTo>
                  <a:cubicBezTo>
                    <a:pt x="1263" y="292"/>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6" name="Google Shape;3156;p71"/>
            <p:cNvSpPr/>
            <p:nvPr/>
          </p:nvSpPr>
          <p:spPr>
            <a:xfrm>
              <a:off x="1674325" y="995875"/>
              <a:ext cx="71275" cy="106075"/>
            </a:xfrm>
            <a:custGeom>
              <a:avLst/>
              <a:gdLst/>
              <a:ahLst/>
              <a:cxnLst/>
              <a:rect l="l" t="t" r="r" b="b"/>
              <a:pathLst>
                <a:path w="2851" h="4243" extrusionOk="0">
                  <a:moveTo>
                    <a:pt x="1" y="0"/>
                  </a:moveTo>
                  <a:cubicBezTo>
                    <a:pt x="1" y="0"/>
                    <a:pt x="681" y="1069"/>
                    <a:pt x="1361" y="2170"/>
                  </a:cubicBezTo>
                  <a:cubicBezTo>
                    <a:pt x="1555" y="2429"/>
                    <a:pt x="1717" y="2688"/>
                    <a:pt x="1879" y="2947"/>
                  </a:cubicBezTo>
                  <a:cubicBezTo>
                    <a:pt x="2041" y="3206"/>
                    <a:pt x="2203" y="3433"/>
                    <a:pt x="2332" y="3627"/>
                  </a:cubicBezTo>
                  <a:cubicBezTo>
                    <a:pt x="2624" y="3984"/>
                    <a:pt x="2851" y="4243"/>
                    <a:pt x="2851" y="4243"/>
                  </a:cubicBezTo>
                  <a:lnTo>
                    <a:pt x="2851" y="4210"/>
                  </a:lnTo>
                  <a:cubicBezTo>
                    <a:pt x="2851" y="4210"/>
                    <a:pt x="2721" y="3919"/>
                    <a:pt x="2494" y="3530"/>
                  </a:cubicBezTo>
                  <a:cubicBezTo>
                    <a:pt x="2365" y="3303"/>
                    <a:pt x="2203" y="3077"/>
                    <a:pt x="2041" y="2818"/>
                  </a:cubicBezTo>
                  <a:cubicBezTo>
                    <a:pt x="1879" y="2591"/>
                    <a:pt x="1685" y="2332"/>
                    <a:pt x="1491" y="2073"/>
                  </a:cubicBezTo>
                  <a:lnTo>
                    <a:pt x="3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7" name="Google Shape;3157;p71"/>
            <p:cNvSpPr/>
            <p:nvPr/>
          </p:nvSpPr>
          <p:spPr>
            <a:xfrm>
              <a:off x="1773900" y="736000"/>
              <a:ext cx="6525" cy="374850"/>
            </a:xfrm>
            <a:custGeom>
              <a:avLst/>
              <a:gdLst/>
              <a:ahLst/>
              <a:cxnLst/>
              <a:rect l="l" t="t" r="r" b="b"/>
              <a:pathLst>
                <a:path w="261" h="14994" extrusionOk="0">
                  <a:moveTo>
                    <a:pt x="228" y="1"/>
                  </a:moveTo>
                  <a:cubicBezTo>
                    <a:pt x="228" y="1"/>
                    <a:pt x="163" y="3725"/>
                    <a:pt x="98" y="7481"/>
                  </a:cubicBezTo>
                  <a:cubicBezTo>
                    <a:pt x="33" y="9359"/>
                    <a:pt x="1" y="11237"/>
                    <a:pt x="33" y="12630"/>
                  </a:cubicBezTo>
                  <a:cubicBezTo>
                    <a:pt x="33" y="14055"/>
                    <a:pt x="66" y="14994"/>
                    <a:pt x="66" y="14994"/>
                  </a:cubicBezTo>
                  <a:lnTo>
                    <a:pt x="98" y="14994"/>
                  </a:lnTo>
                  <a:cubicBezTo>
                    <a:pt x="98" y="14994"/>
                    <a:pt x="163" y="14055"/>
                    <a:pt x="195" y="12630"/>
                  </a:cubicBezTo>
                  <a:cubicBezTo>
                    <a:pt x="228" y="11237"/>
                    <a:pt x="260" y="9359"/>
                    <a:pt x="260" y="7481"/>
                  </a:cubicBezTo>
                  <a:lnTo>
                    <a:pt x="26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8" name="Google Shape;3158;p71"/>
            <p:cNvSpPr/>
            <p:nvPr/>
          </p:nvSpPr>
          <p:spPr>
            <a:xfrm>
              <a:off x="1800625" y="982100"/>
              <a:ext cx="89075" cy="136050"/>
            </a:xfrm>
            <a:custGeom>
              <a:avLst/>
              <a:gdLst/>
              <a:ahLst/>
              <a:cxnLst/>
              <a:rect l="l" t="t" r="r" b="b"/>
              <a:pathLst>
                <a:path w="3563" h="5442" extrusionOk="0">
                  <a:moveTo>
                    <a:pt x="3530" y="1"/>
                  </a:moveTo>
                  <a:cubicBezTo>
                    <a:pt x="3530" y="1"/>
                    <a:pt x="2624" y="1329"/>
                    <a:pt x="1717" y="2689"/>
                  </a:cubicBezTo>
                  <a:cubicBezTo>
                    <a:pt x="1490" y="3013"/>
                    <a:pt x="1264" y="3336"/>
                    <a:pt x="1037" y="3660"/>
                  </a:cubicBezTo>
                  <a:cubicBezTo>
                    <a:pt x="843" y="3984"/>
                    <a:pt x="648" y="4275"/>
                    <a:pt x="486" y="4535"/>
                  </a:cubicBezTo>
                  <a:cubicBezTo>
                    <a:pt x="163" y="5085"/>
                    <a:pt x="1" y="5441"/>
                    <a:pt x="1" y="5441"/>
                  </a:cubicBezTo>
                  <a:cubicBezTo>
                    <a:pt x="1" y="5441"/>
                    <a:pt x="260" y="5117"/>
                    <a:pt x="616" y="4632"/>
                  </a:cubicBezTo>
                  <a:cubicBezTo>
                    <a:pt x="810" y="4373"/>
                    <a:pt x="1005" y="4081"/>
                    <a:pt x="1199" y="3790"/>
                  </a:cubicBezTo>
                  <a:cubicBezTo>
                    <a:pt x="1425" y="3466"/>
                    <a:pt x="1620" y="3110"/>
                    <a:pt x="1846" y="2753"/>
                  </a:cubicBezTo>
                  <a:cubicBezTo>
                    <a:pt x="2688" y="1393"/>
                    <a:pt x="3563" y="1"/>
                    <a:pt x="35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9" name="Google Shape;3159;p71"/>
            <p:cNvSpPr/>
            <p:nvPr/>
          </p:nvSpPr>
          <p:spPr>
            <a:xfrm>
              <a:off x="1814400" y="1076825"/>
              <a:ext cx="120650" cy="52650"/>
            </a:xfrm>
            <a:custGeom>
              <a:avLst/>
              <a:gdLst/>
              <a:ahLst/>
              <a:cxnLst/>
              <a:rect l="l" t="t" r="r" b="b"/>
              <a:pathLst>
                <a:path w="4826" h="2106" extrusionOk="0">
                  <a:moveTo>
                    <a:pt x="4825" y="1"/>
                  </a:moveTo>
                  <a:lnTo>
                    <a:pt x="2396" y="972"/>
                  </a:lnTo>
                  <a:cubicBezTo>
                    <a:pt x="2073" y="1102"/>
                    <a:pt x="1781" y="1231"/>
                    <a:pt x="1490" y="1328"/>
                  </a:cubicBezTo>
                  <a:cubicBezTo>
                    <a:pt x="1198" y="1458"/>
                    <a:pt x="939" y="1587"/>
                    <a:pt x="713" y="1685"/>
                  </a:cubicBezTo>
                  <a:cubicBezTo>
                    <a:pt x="292" y="1911"/>
                    <a:pt x="0" y="2073"/>
                    <a:pt x="0" y="2073"/>
                  </a:cubicBezTo>
                  <a:lnTo>
                    <a:pt x="0" y="2106"/>
                  </a:lnTo>
                  <a:cubicBezTo>
                    <a:pt x="0" y="2106"/>
                    <a:pt x="324" y="2008"/>
                    <a:pt x="777" y="1847"/>
                  </a:cubicBezTo>
                  <a:cubicBezTo>
                    <a:pt x="1004" y="1749"/>
                    <a:pt x="1295" y="1652"/>
                    <a:pt x="1555" y="1523"/>
                  </a:cubicBezTo>
                  <a:cubicBezTo>
                    <a:pt x="1846" y="1393"/>
                    <a:pt x="2137" y="1264"/>
                    <a:pt x="2461" y="1134"/>
                  </a:cubicBezTo>
                  <a:cubicBezTo>
                    <a:pt x="3627" y="584"/>
                    <a:pt x="4825" y="33"/>
                    <a:pt x="4825" y="33"/>
                  </a:cubicBezTo>
                  <a:lnTo>
                    <a:pt x="482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0" name="Google Shape;3160;p71"/>
            <p:cNvSpPr/>
            <p:nvPr/>
          </p:nvSpPr>
          <p:spPr>
            <a:xfrm>
              <a:off x="1817625" y="1135925"/>
              <a:ext cx="345725" cy="12175"/>
            </a:xfrm>
            <a:custGeom>
              <a:avLst/>
              <a:gdLst/>
              <a:ahLst/>
              <a:cxnLst/>
              <a:rect l="l" t="t" r="r" b="b"/>
              <a:pathLst>
                <a:path w="13829" h="487" extrusionOk="0">
                  <a:moveTo>
                    <a:pt x="13828" y="1"/>
                  </a:moveTo>
                  <a:cubicBezTo>
                    <a:pt x="13828" y="1"/>
                    <a:pt x="10395" y="65"/>
                    <a:pt x="6931" y="163"/>
                  </a:cubicBezTo>
                  <a:cubicBezTo>
                    <a:pt x="5182" y="195"/>
                    <a:pt x="3466" y="260"/>
                    <a:pt x="2170" y="325"/>
                  </a:cubicBezTo>
                  <a:cubicBezTo>
                    <a:pt x="875" y="389"/>
                    <a:pt x="1" y="454"/>
                    <a:pt x="1" y="454"/>
                  </a:cubicBezTo>
                  <a:lnTo>
                    <a:pt x="1" y="486"/>
                  </a:lnTo>
                  <a:lnTo>
                    <a:pt x="2170" y="486"/>
                  </a:lnTo>
                  <a:cubicBezTo>
                    <a:pt x="3466" y="454"/>
                    <a:pt x="5182" y="389"/>
                    <a:pt x="6931" y="325"/>
                  </a:cubicBezTo>
                  <a:cubicBezTo>
                    <a:pt x="10396" y="163"/>
                    <a:pt x="13828" y="1"/>
                    <a:pt x="13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1" name="Google Shape;3161;p71"/>
            <p:cNvSpPr/>
            <p:nvPr/>
          </p:nvSpPr>
          <p:spPr>
            <a:xfrm>
              <a:off x="1814400" y="1169925"/>
              <a:ext cx="114175" cy="83425"/>
            </a:xfrm>
            <a:custGeom>
              <a:avLst/>
              <a:gdLst/>
              <a:ahLst/>
              <a:cxnLst/>
              <a:rect l="l" t="t" r="r" b="b"/>
              <a:pathLst>
                <a:path w="4567" h="3337" extrusionOk="0">
                  <a:moveTo>
                    <a:pt x="0" y="1"/>
                  </a:moveTo>
                  <a:cubicBezTo>
                    <a:pt x="0" y="1"/>
                    <a:pt x="259" y="260"/>
                    <a:pt x="680" y="584"/>
                  </a:cubicBezTo>
                  <a:cubicBezTo>
                    <a:pt x="874" y="746"/>
                    <a:pt x="1134" y="940"/>
                    <a:pt x="1393" y="1134"/>
                  </a:cubicBezTo>
                  <a:cubicBezTo>
                    <a:pt x="1652" y="1328"/>
                    <a:pt x="1943" y="1523"/>
                    <a:pt x="2235" y="1717"/>
                  </a:cubicBezTo>
                  <a:cubicBezTo>
                    <a:pt x="3400" y="2527"/>
                    <a:pt x="4566" y="3336"/>
                    <a:pt x="4566" y="3336"/>
                  </a:cubicBezTo>
                  <a:lnTo>
                    <a:pt x="4566" y="3304"/>
                  </a:lnTo>
                  <a:lnTo>
                    <a:pt x="2332" y="1588"/>
                  </a:lnTo>
                  <a:cubicBezTo>
                    <a:pt x="2040" y="1393"/>
                    <a:pt x="1781" y="1167"/>
                    <a:pt x="1522" y="972"/>
                  </a:cubicBezTo>
                  <a:cubicBezTo>
                    <a:pt x="1231" y="778"/>
                    <a:pt x="972" y="584"/>
                    <a:pt x="777" y="454"/>
                  </a:cubicBezTo>
                  <a:cubicBezTo>
                    <a:pt x="324" y="163"/>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2" name="Google Shape;3162;p71"/>
            <p:cNvSpPr/>
            <p:nvPr/>
          </p:nvSpPr>
          <p:spPr>
            <a:xfrm>
              <a:off x="1804675" y="1195025"/>
              <a:ext cx="68025" cy="102025"/>
            </a:xfrm>
            <a:custGeom>
              <a:avLst/>
              <a:gdLst/>
              <a:ahLst/>
              <a:cxnLst/>
              <a:rect l="l" t="t" r="r" b="b"/>
              <a:pathLst>
                <a:path w="2721" h="4081" extrusionOk="0">
                  <a:moveTo>
                    <a:pt x="1" y="1"/>
                  </a:moveTo>
                  <a:cubicBezTo>
                    <a:pt x="1" y="1"/>
                    <a:pt x="130" y="292"/>
                    <a:pt x="357" y="681"/>
                  </a:cubicBezTo>
                  <a:cubicBezTo>
                    <a:pt x="486" y="875"/>
                    <a:pt x="616" y="1102"/>
                    <a:pt x="778" y="1361"/>
                  </a:cubicBezTo>
                  <a:cubicBezTo>
                    <a:pt x="940" y="1587"/>
                    <a:pt x="1134" y="1846"/>
                    <a:pt x="1296" y="2073"/>
                  </a:cubicBezTo>
                  <a:lnTo>
                    <a:pt x="2721" y="4081"/>
                  </a:lnTo>
                  <a:cubicBezTo>
                    <a:pt x="2721" y="4081"/>
                    <a:pt x="2073" y="3045"/>
                    <a:pt x="1425" y="2008"/>
                  </a:cubicBezTo>
                  <a:cubicBezTo>
                    <a:pt x="1263" y="1749"/>
                    <a:pt x="1102" y="1490"/>
                    <a:pt x="972" y="1231"/>
                  </a:cubicBezTo>
                  <a:cubicBezTo>
                    <a:pt x="810" y="1005"/>
                    <a:pt x="648" y="778"/>
                    <a:pt x="486" y="584"/>
                  </a:cubicBezTo>
                  <a:cubicBezTo>
                    <a:pt x="227" y="227"/>
                    <a:pt x="33" y="1"/>
                    <a:pt x="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3" name="Google Shape;3163;p71"/>
            <p:cNvSpPr/>
            <p:nvPr/>
          </p:nvSpPr>
          <p:spPr>
            <a:xfrm>
              <a:off x="1774725" y="1198275"/>
              <a:ext cx="5700" cy="246925"/>
            </a:xfrm>
            <a:custGeom>
              <a:avLst/>
              <a:gdLst/>
              <a:ahLst/>
              <a:cxnLst/>
              <a:rect l="l" t="t" r="r" b="b"/>
              <a:pathLst>
                <a:path w="228" h="9877" extrusionOk="0">
                  <a:moveTo>
                    <a:pt x="33" y="0"/>
                  </a:moveTo>
                  <a:cubicBezTo>
                    <a:pt x="33" y="0"/>
                    <a:pt x="0" y="615"/>
                    <a:pt x="0" y="1522"/>
                  </a:cubicBezTo>
                  <a:cubicBezTo>
                    <a:pt x="0" y="2008"/>
                    <a:pt x="0" y="2526"/>
                    <a:pt x="0" y="3109"/>
                  </a:cubicBezTo>
                  <a:cubicBezTo>
                    <a:pt x="0" y="3692"/>
                    <a:pt x="33" y="4307"/>
                    <a:pt x="65" y="4955"/>
                  </a:cubicBezTo>
                  <a:lnTo>
                    <a:pt x="195" y="9877"/>
                  </a:lnTo>
                  <a:lnTo>
                    <a:pt x="227" y="9877"/>
                  </a:lnTo>
                  <a:lnTo>
                    <a:pt x="227" y="4922"/>
                  </a:lnTo>
                  <a:cubicBezTo>
                    <a:pt x="195" y="4307"/>
                    <a:pt x="195" y="3692"/>
                    <a:pt x="195" y="3109"/>
                  </a:cubicBezTo>
                  <a:cubicBezTo>
                    <a:pt x="195" y="2526"/>
                    <a:pt x="162" y="2008"/>
                    <a:pt x="162" y="1522"/>
                  </a:cubicBezTo>
                  <a:cubicBezTo>
                    <a:pt x="130" y="615"/>
                    <a:pt x="65"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4" name="Google Shape;3164;p71"/>
            <p:cNvSpPr/>
            <p:nvPr/>
          </p:nvSpPr>
          <p:spPr>
            <a:xfrm>
              <a:off x="1668675" y="1191800"/>
              <a:ext cx="83400" cy="95550"/>
            </a:xfrm>
            <a:custGeom>
              <a:avLst/>
              <a:gdLst/>
              <a:ahLst/>
              <a:cxnLst/>
              <a:rect l="l" t="t" r="r" b="b"/>
              <a:pathLst>
                <a:path w="3336" h="3822" extrusionOk="0">
                  <a:moveTo>
                    <a:pt x="3303" y="0"/>
                  </a:moveTo>
                  <a:cubicBezTo>
                    <a:pt x="3303" y="0"/>
                    <a:pt x="3077" y="194"/>
                    <a:pt x="2753" y="551"/>
                  </a:cubicBezTo>
                  <a:cubicBezTo>
                    <a:pt x="2591" y="713"/>
                    <a:pt x="2397" y="907"/>
                    <a:pt x="2202" y="1134"/>
                  </a:cubicBezTo>
                  <a:cubicBezTo>
                    <a:pt x="2008" y="1360"/>
                    <a:pt x="1814" y="1619"/>
                    <a:pt x="1587" y="1846"/>
                  </a:cubicBezTo>
                  <a:cubicBezTo>
                    <a:pt x="810" y="2850"/>
                    <a:pt x="0" y="3821"/>
                    <a:pt x="0" y="3821"/>
                  </a:cubicBezTo>
                  <a:cubicBezTo>
                    <a:pt x="0" y="3821"/>
                    <a:pt x="875" y="2882"/>
                    <a:pt x="1717" y="1975"/>
                  </a:cubicBezTo>
                  <a:cubicBezTo>
                    <a:pt x="1943" y="1716"/>
                    <a:pt x="2137" y="1490"/>
                    <a:pt x="2364" y="1295"/>
                  </a:cubicBezTo>
                  <a:cubicBezTo>
                    <a:pt x="2558" y="1069"/>
                    <a:pt x="2720" y="842"/>
                    <a:pt x="2882" y="648"/>
                  </a:cubicBezTo>
                  <a:cubicBezTo>
                    <a:pt x="3141" y="292"/>
                    <a:pt x="3336" y="0"/>
                    <a:pt x="33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5" name="Google Shape;3165;p71"/>
            <p:cNvSpPr/>
            <p:nvPr/>
          </p:nvSpPr>
          <p:spPr>
            <a:xfrm>
              <a:off x="1635475" y="1179650"/>
              <a:ext cx="98800" cy="45350"/>
            </a:xfrm>
            <a:custGeom>
              <a:avLst/>
              <a:gdLst/>
              <a:ahLst/>
              <a:cxnLst/>
              <a:rect l="l" t="t" r="r" b="b"/>
              <a:pathLst>
                <a:path w="3952" h="1814" extrusionOk="0">
                  <a:moveTo>
                    <a:pt x="3919" y="0"/>
                  </a:moveTo>
                  <a:cubicBezTo>
                    <a:pt x="3919" y="0"/>
                    <a:pt x="3660" y="65"/>
                    <a:pt x="3304" y="195"/>
                  </a:cubicBezTo>
                  <a:cubicBezTo>
                    <a:pt x="3109" y="292"/>
                    <a:pt x="2883" y="357"/>
                    <a:pt x="2656" y="486"/>
                  </a:cubicBezTo>
                  <a:cubicBezTo>
                    <a:pt x="2429" y="583"/>
                    <a:pt x="2170" y="713"/>
                    <a:pt x="1943" y="842"/>
                  </a:cubicBezTo>
                  <a:cubicBezTo>
                    <a:pt x="972" y="1296"/>
                    <a:pt x="1" y="1781"/>
                    <a:pt x="1" y="1781"/>
                  </a:cubicBezTo>
                  <a:lnTo>
                    <a:pt x="33" y="1814"/>
                  </a:lnTo>
                  <a:cubicBezTo>
                    <a:pt x="33" y="1814"/>
                    <a:pt x="1037" y="1393"/>
                    <a:pt x="2008" y="972"/>
                  </a:cubicBezTo>
                  <a:cubicBezTo>
                    <a:pt x="2267" y="875"/>
                    <a:pt x="2494" y="778"/>
                    <a:pt x="2753" y="680"/>
                  </a:cubicBezTo>
                  <a:cubicBezTo>
                    <a:pt x="2980" y="551"/>
                    <a:pt x="3174" y="454"/>
                    <a:pt x="3368" y="357"/>
                  </a:cubicBezTo>
                  <a:cubicBezTo>
                    <a:pt x="3725" y="162"/>
                    <a:pt x="3951" y="0"/>
                    <a:pt x="39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6" name="Google Shape;3166;p71"/>
            <p:cNvSpPr/>
            <p:nvPr/>
          </p:nvSpPr>
          <p:spPr>
            <a:xfrm>
              <a:off x="1426600" y="1137550"/>
              <a:ext cx="301200" cy="14150"/>
            </a:xfrm>
            <a:custGeom>
              <a:avLst/>
              <a:gdLst/>
              <a:ahLst/>
              <a:cxnLst/>
              <a:rect l="l" t="t" r="r" b="b"/>
              <a:pathLst>
                <a:path w="12048" h="566" extrusionOk="0">
                  <a:moveTo>
                    <a:pt x="1" y="0"/>
                  </a:moveTo>
                  <a:lnTo>
                    <a:pt x="1" y="33"/>
                  </a:lnTo>
                  <a:cubicBezTo>
                    <a:pt x="1" y="33"/>
                    <a:pt x="3012" y="195"/>
                    <a:pt x="6024" y="357"/>
                  </a:cubicBezTo>
                  <a:cubicBezTo>
                    <a:pt x="7514" y="454"/>
                    <a:pt x="9036" y="519"/>
                    <a:pt x="10169" y="551"/>
                  </a:cubicBezTo>
                  <a:cubicBezTo>
                    <a:pt x="10547" y="562"/>
                    <a:pt x="10881" y="565"/>
                    <a:pt x="11160" y="565"/>
                  </a:cubicBezTo>
                  <a:cubicBezTo>
                    <a:pt x="11716" y="565"/>
                    <a:pt x="12047" y="551"/>
                    <a:pt x="12047" y="551"/>
                  </a:cubicBezTo>
                  <a:cubicBezTo>
                    <a:pt x="12047" y="551"/>
                    <a:pt x="11302" y="454"/>
                    <a:pt x="10169" y="389"/>
                  </a:cubicBezTo>
                  <a:cubicBezTo>
                    <a:pt x="9036" y="292"/>
                    <a:pt x="7514" y="260"/>
                    <a:pt x="6024" y="195"/>
                  </a:cubicBez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3167" name="Google Shape;3167;p71"/>
          <p:cNvCxnSpPr/>
          <p:nvPr/>
        </p:nvCxnSpPr>
        <p:spPr>
          <a:xfrm>
            <a:off x="4999366" y="2390097"/>
            <a:ext cx="3412500" cy="0"/>
          </a:xfrm>
          <a:prstGeom prst="straightConnector1">
            <a:avLst/>
          </a:prstGeom>
          <a:noFill/>
          <a:ln w="19050" cap="flat" cmpd="sng">
            <a:solidFill>
              <a:schemeClr val="dk1"/>
            </a:solidFill>
            <a:prstDash val="solid"/>
            <a:round/>
            <a:headEnd type="none" w="med" len="med"/>
            <a:tailEnd type="none" w="med" len="med"/>
          </a:ln>
        </p:spPr>
      </p:cxnSp>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Shape 3171"/>
        <p:cNvGrpSpPr/>
        <p:nvPr/>
      </p:nvGrpSpPr>
      <p:grpSpPr>
        <a:xfrm>
          <a:off x="0" y="0"/>
          <a:ext cx="0" cy="0"/>
          <a:chOff x="0" y="0"/>
          <a:chExt cx="0" cy="0"/>
        </a:xfrm>
      </p:grpSpPr>
      <p:sp>
        <p:nvSpPr>
          <p:cNvPr id="3172" name="Google Shape;3172;p72"/>
          <p:cNvSpPr txBox="1">
            <a:spLocks noGrp="1"/>
          </p:cNvSpPr>
          <p:nvPr>
            <p:ph type="title"/>
          </p:nvPr>
        </p:nvSpPr>
        <p:spPr>
          <a:xfrm>
            <a:off x="713100" y="744312"/>
            <a:ext cx="4052400" cy="8202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DANKE!</a:t>
            </a:r>
            <a:endParaRPr/>
          </a:p>
        </p:txBody>
      </p:sp>
      <p:sp>
        <p:nvSpPr>
          <p:cNvPr id="3173" name="Google Shape;3173;p72"/>
          <p:cNvSpPr txBox="1">
            <a:spLocks noGrp="1"/>
          </p:cNvSpPr>
          <p:nvPr>
            <p:ph type="subTitle" idx="1"/>
          </p:nvPr>
        </p:nvSpPr>
        <p:spPr>
          <a:xfrm>
            <a:off x="713100" y="1817299"/>
            <a:ext cx="4052400" cy="11385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Clr>
                <a:schemeClr val="dk1"/>
              </a:buClr>
              <a:buSzPts val="1100"/>
              <a:buFont typeface="Arial"/>
              <a:buNone/>
            </a:pPr>
            <a:r>
              <a:rPr lang="en" sz="2000">
                <a:solidFill>
                  <a:schemeClr val="dk1"/>
                </a:solidFill>
                <a:latin typeface="Vollkorn"/>
                <a:ea typeface="Vollkorn"/>
                <a:cs typeface="Vollkorn"/>
                <a:sym typeface="Vollkorn"/>
              </a:rPr>
              <a:t>GIBT ES NOCH FRAGEN?</a:t>
            </a:r>
            <a:endParaRPr sz="2000">
              <a:solidFill>
                <a:schemeClr val="dk1"/>
              </a:solidFill>
              <a:latin typeface="Vollkorn"/>
              <a:ea typeface="Vollkorn"/>
              <a:cs typeface="Vollkorn"/>
              <a:sym typeface="Vollkorn"/>
            </a:endParaRPr>
          </a:p>
          <a:p>
            <a:pPr marL="0" lvl="0" indent="0" algn="l" rtl="0">
              <a:spcBef>
                <a:spcPts val="1000"/>
              </a:spcBef>
              <a:spcAft>
                <a:spcPts val="0"/>
              </a:spcAft>
              <a:buClr>
                <a:schemeClr val="dk1"/>
              </a:buClr>
              <a:buSzPts val="1100"/>
              <a:buFont typeface="Arial"/>
              <a:buNone/>
            </a:pPr>
            <a:r>
              <a:rPr lang="en"/>
              <a:t>youremail@freepik.com </a:t>
            </a:r>
            <a:endParaRPr/>
          </a:p>
          <a:p>
            <a:pPr marL="0" lvl="0" indent="0" algn="l" rtl="0">
              <a:spcBef>
                <a:spcPts val="0"/>
              </a:spcBef>
              <a:spcAft>
                <a:spcPts val="0"/>
              </a:spcAft>
              <a:buClr>
                <a:schemeClr val="dk1"/>
              </a:buClr>
              <a:buSzPts val="1100"/>
              <a:buFont typeface="Arial"/>
              <a:buNone/>
            </a:pPr>
            <a:r>
              <a:rPr lang="en"/>
              <a:t>+39  620 421 838 </a:t>
            </a:r>
            <a:endParaRPr/>
          </a:p>
          <a:p>
            <a:pPr marL="0" lvl="0" indent="0" algn="l" rtl="0">
              <a:spcBef>
                <a:spcPts val="0"/>
              </a:spcBef>
              <a:spcAft>
                <a:spcPts val="0"/>
              </a:spcAft>
              <a:buNone/>
            </a:pPr>
            <a:r>
              <a:rPr lang="en"/>
              <a:t>yourcompany.com</a:t>
            </a:r>
            <a:endParaRPr/>
          </a:p>
        </p:txBody>
      </p:sp>
      <p:sp>
        <p:nvSpPr>
          <p:cNvPr id="3174" name="Google Shape;3174;p72"/>
          <p:cNvSpPr txBox="1"/>
          <p:nvPr/>
        </p:nvSpPr>
        <p:spPr>
          <a:xfrm>
            <a:off x="713100" y="4190975"/>
            <a:ext cx="4853700" cy="2292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200">
                <a:solidFill>
                  <a:schemeClr val="dk2"/>
                </a:solidFill>
                <a:latin typeface="Roboto"/>
                <a:ea typeface="Roboto"/>
                <a:cs typeface="Roboto"/>
                <a:sym typeface="Roboto"/>
              </a:rPr>
              <a:t>Bitte lösche diese Folie nicht, es sei denn du bist ein Premium Nutzer</a:t>
            </a:r>
            <a:endParaRPr sz="1200">
              <a:solidFill>
                <a:schemeClr val="dk2"/>
              </a:solidFill>
              <a:latin typeface="Roboto"/>
              <a:ea typeface="Roboto"/>
              <a:cs typeface="Roboto"/>
              <a:sym typeface="Roboto"/>
            </a:endParaRPr>
          </a:p>
        </p:txBody>
      </p:sp>
      <p:grpSp>
        <p:nvGrpSpPr>
          <p:cNvPr id="3175" name="Google Shape;3175;p72"/>
          <p:cNvGrpSpPr/>
          <p:nvPr/>
        </p:nvGrpSpPr>
        <p:grpSpPr>
          <a:xfrm>
            <a:off x="7188875" y="555288"/>
            <a:ext cx="736750" cy="709200"/>
            <a:chOff x="1426600" y="736000"/>
            <a:chExt cx="736750" cy="709200"/>
          </a:xfrm>
        </p:grpSpPr>
        <p:sp>
          <p:nvSpPr>
            <p:cNvPr id="3176" name="Google Shape;3176;p72"/>
            <p:cNvSpPr/>
            <p:nvPr/>
          </p:nvSpPr>
          <p:spPr>
            <a:xfrm>
              <a:off x="1611200" y="1094650"/>
              <a:ext cx="123075" cy="31600"/>
            </a:xfrm>
            <a:custGeom>
              <a:avLst/>
              <a:gdLst/>
              <a:ahLst/>
              <a:cxnLst/>
              <a:rect l="l" t="t" r="r" b="b"/>
              <a:pathLst>
                <a:path w="4923" h="1264" extrusionOk="0">
                  <a:moveTo>
                    <a:pt x="0" y="0"/>
                  </a:moveTo>
                  <a:lnTo>
                    <a:pt x="0" y="33"/>
                  </a:lnTo>
                  <a:cubicBezTo>
                    <a:pt x="0" y="33"/>
                    <a:pt x="1231" y="389"/>
                    <a:pt x="2461" y="713"/>
                  </a:cubicBezTo>
                  <a:cubicBezTo>
                    <a:pt x="2753" y="810"/>
                    <a:pt x="3044" y="907"/>
                    <a:pt x="3335" y="972"/>
                  </a:cubicBezTo>
                  <a:cubicBezTo>
                    <a:pt x="3627" y="1036"/>
                    <a:pt x="3918" y="1101"/>
                    <a:pt x="4145" y="1134"/>
                  </a:cubicBezTo>
                  <a:cubicBezTo>
                    <a:pt x="4598" y="1231"/>
                    <a:pt x="4922" y="1263"/>
                    <a:pt x="4922" y="1263"/>
                  </a:cubicBezTo>
                  <a:cubicBezTo>
                    <a:pt x="4922" y="1263"/>
                    <a:pt x="4631" y="1134"/>
                    <a:pt x="4177" y="1004"/>
                  </a:cubicBezTo>
                  <a:cubicBezTo>
                    <a:pt x="3951" y="907"/>
                    <a:pt x="3692" y="842"/>
                    <a:pt x="3400" y="777"/>
                  </a:cubicBezTo>
                  <a:cubicBezTo>
                    <a:pt x="3109" y="713"/>
                    <a:pt x="2785" y="648"/>
                    <a:pt x="2494" y="551"/>
                  </a:cubicBezTo>
                  <a:cubicBezTo>
                    <a:pt x="1263" y="292"/>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7" name="Google Shape;3177;p72"/>
            <p:cNvSpPr/>
            <p:nvPr/>
          </p:nvSpPr>
          <p:spPr>
            <a:xfrm>
              <a:off x="1674325" y="995875"/>
              <a:ext cx="71275" cy="106075"/>
            </a:xfrm>
            <a:custGeom>
              <a:avLst/>
              <a:gdLst/>
              <a:ahLst/>
              <a:cxnLst/>
              <a:rect l="l" t="t" r="r" b="b"/>
              <a:pathLst>
                <a:path w="2851" h="4243" extrusionOk="0">
                  <a:moveTo>
                    <a:pt x="1" y="0"/>
                  </a:moveTo>
                  <a:cubicBezTo>
                    <a:pt x="1" y="0"/>
                    <a:pt x="681" y="1069"/>
                    <a:pt x="1361" y="2170"/>
                  </a:cubicBezTo>
                  <a:cubicBezTo>
                    <a:pt x="1555" y="2429"/>
                    <a:pt x="1717" y="2688"/>
                    <a:pt x="1879" y="2947"/>
                  </a:cubicBezTo>
                  <a:cubicBezTo>
                    <a:pt x="2041" y="3206"/>
                    <a:pt x="2203" y="3433"/>
                    <a:pt x="2332" y="3627"/>
                  </a:cubicBezTo>
                  <a:cubicBezTo>
                    <a:pt x="2624" y="3984"/>
                    <a:pt x="2851" y="4243"/>
                    <a:pt x="2851" y="4243"/>
                  </a:cubicBezTo>
                  <a:lnTo>
                    <a:pt x="2851" y="4210"/>
                  </a:lnTo>
                  <a:cubicBezTo>
                    <a:pt x="2851" y="4210"/>
                    <a:pt x="2721" y="3919"/>
                    <a:pt x="2494" y="3530"/>
                  </a:cubicBezTo>
                  <a:cubicBezTo>
                    <a:pt x="2365" y="3303"/>
                    <a:pt x="2203" y="3077"/>
                    <a:pt x="2041" y="2818"/>
                  </a:cubicBezTo>
                  <a:cubicBezTo>
                    <a:pt x="1879" y="2591"/>
                    <a:pt x="1685" y="2332"/>
                    <a:pt x="1491" y="2073"/>
                  </a:cubicBezTo>
                  <a:lnTo>
                    <a:pt x="3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8" name="Google Shape;3178;p72"/>
            <p:cNvSpPr/>
            <p:nvPr/>
          </p:nvSpPr>
          <p:spPr>
            <a:xfrm>
              <a:off x="1773900" y="736000"/>
              <a:ext cx="6525" cy="374850"/>
            </a:xfrm>
            <a:custGeom>
              <a:avLst/>
              <a:gdLst/>
              <a:ahLst/>
              <a:cxnLst/>
              <a:rect l="l" t="t" r="r" b="b"/>
              <a:pathLst>
                <a:path w="261" h="14994" extrusionOk="0">
                  <a:moveTo>
                    <a:pt x="228" y="1"/>
                  </a:moveTo>
                  <a:cubicBezTo>
                    <a:pt x="228" y="1"/>
                    <a:pt x="163" y="3725"/>
                    <a:pt x="98" y="7481"/>
                  </a:cubicBezTo>
                  <a:cubicBezTo>
                    <a:pt x="33" y="9359"/>
                    <a:pt x="1" y="11237"/>
                    <a:pt x="33" y="12630"/>
                  </a:cubicBezTo>
                  <a:cubicBezTo>
                    <a:pt x="33" y="14055"/>
                    <a:pt x="66" y="14994"/>
                    <a:pt x="66" y="14994"/>
                  </a:cubicBezTo>
                  <a:lnTo>
                    <a:pt x="98" y="14994"/>
                  </a:lnTo>
                  <a:cubicBezTo>
                    <a:pt x="98" y="14994"/>
                    <a:pt x="163" y="14055"/>
                    <a:pt x="195" y="12630"/>
                  </a:cubicBezTo>
                  <a:cubicBezTo>
                    <a:pt x="228" y="11237"/>
                    <a:pt x="260" y="9359"/>
                    <a:pt x="260" y="7481"/>
                  </a:cubicBezTo>
                  <a:lnTo>
                    <a:pt x="26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9" name="Google Shape;3179;p72"/>
            <p:cNvSpPr/>
            <p:nvPr/>
          </p:nvSpPr>
          <p:spPr>
            <a:xfrm>
              <a:off x="1800625" y="982100"/>
              <a:ext cx="89075" cy="136050"/>
            </a:xfrm>
            <a:custGeom>
              <a:avLst/>
              <a:gdLst/>
              <a:ahLst/>
              <a:cxnLst/>
              <a:rect l="l" t="t" r="r" b="b"/>
              <a:pathLst>
                <a:path w="3563" h="5442" extrusionOk="0">
                  <a:moveTo>
                    <a:pt x="3530" y="1"/>
                  </a:moveTo>
                  <a:cubicBezTo>
                    <a:pt x="3530" y="1"/>
                    <a:pt x="2624" y="1329"/>
                    <a:pt x="1717" y="2689"/>
                  </a:cubicBezTo>
                  <a:cubicBezTo>
                    <a:pt x="1490" y="3013"/>
                    <a:pt x="1264" y="3336"/>
                    <a:pt x="1037" y="3660"/>
                  </a:cubicBezTo>
                  <a:cubicBezTo>
                    <a:pt x="843" y="3984"/>
                    <a:pt x="648" y="4275"/>
                    <a:pt x="486" y="4535"/>
                  </a:cubicBezTo>
                  <a:cubicBezTo>
                    <a:pt x="163" y="5085"/>
                    <a:pt x="1" y="5441"/>
                    <a:pt x="1" y="5441"/>
                  </a:cubicBezTo>
                  <a:cubicBezTo>
                    <a:pt x="1" y="5441"/>
                    <a:pt x="260" y="5117"/>
                    <a:pt x="616" y="4632"/>
                  </a:cubicBezTo>
                  <a:cubicBezTo>
                    <a:pt x="810" y="4373"/>
                    <a:pt x="1005" y="4081"/>
                    <a:pt x="1199" y="3790"/>
                  </a:cubicBezTo>
                  <a:cubicBezTo>
                    <a:pt x="1425" y="3466"/>
                    <a:pt x="1620" y="3110"/>
                    <a:pt x="1846" y="2753"/>
                  </a:cubicBezTo>
                  <a:cubicBezTo>
                    <a:pt x="2688" y="1393"/>
                    <a:pt x="3563" y="1"/>
                    <a:pt x="35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0" name="Google Shape;3180;p72"/>
            <p:cNvSpPr/>
            <p:nvPr/>
          </p:nvSpPr>
          <p:spPr>
            <a:xfrm>
              <a:off x="1814400" y="1076825"/>
              <a:ext cx="120650" cy="52650"/>
            </a:xfrm>
            <a:custGeom>
              <a:avLst/>
              <a:gdLst/>
              <a:ahLst/>
              <a:cxnLst/>
              <a:rect l="l" t="t" r="r" b="b"/>
              <a:pathLst>
                <a:path w="4826" h="2106" extrusionOk="0">
                  <a:moveTo>
                    <a:pt x="4825" y="1"/>
                  </a:moveTo>
                  <a:lnTo>
                    <a:pt x="2396" y="972"/>
                  </a:lnTo>
                  <a:cubicBezTo>
                    <a:pt x="2073" y="1102"/>
                    <a:pt x="1781" y="1231"/>
                    <a:pt x="1490" y="1328"/>
                  </a:cubicBezTo>
                  <a:cubicBezTo>
                    <a:pt x="1198" y="1458"/>
                    <a:pt x="939" y="1587"/>
                    <a:pt x="713" y="1685"/>
                  </a:cubicBezTo>
                  <a:cubicBezTo>
                    <a:pt x="292" y="1911"/>
                    <a:pt x="0" y="2073"/>
                    <a:pt x="0" y="2073"/>
                  </a:cubicBezTo>
                  <a:lnTo>
                    <a:pt x="0" y="2106"/>
                  </a:lnTo>
                  <a:cubicBezTo>
                    <a:pt x="0" y="2106"/>
                    <a:pt x="324" y="2008"/>
                    <a:pt x="777" y="1847"/>
                  </a:cubicBezTo>
                  <a:cubicBezTo>
                    <a:pt x="1004" y="1749"/>
                    <a:pt x="1295" y="1652"/>
                    <a:pt x="1555" y="1523"/>
                  </a:cubicBezTo>
                  <a:cubicBezTo>
                    <a:pt x="1846" y="1393"/>
                    <a:pt x="2137" y="1264"/>
                    <a:pt x="2461" y="1134"/>
                  </a:cubicBezTo>
                  <a:cubicBezTo>
                    <a:pt x="3627" y="584"/>
                    <a:pt x="4825" y="33"/>
                    <a:pt x="4825" y="33"/>
                  </a:cubicBezTo>
                  <a:lnTo>
                    <a:pt x="482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1" name="Google Shape;3181;p72"/>
            <p:cNvSpPr/>
            <p:nvPr/>
          </p:nvSpPr>
          <p:spPr>
            <a:xfrm>
              <a:off x="1817625" y="1135925"/>
              <a:ext cx="345725" cy="12175"/>
            </a:xfrm>
            <a:custGeom>
              <a:avLst/>
              <a:gdLst/>
              <a:ahLst/>
              <a:cxnLst/>
              <a:rect l="l" t="t" r="r" b="b"/>
              <a:pathLst>
                <a:path w="13829" h="487" extrusionOk="0">
                  <a:moveTo>
                    <a:pt x="13828" y="1"/>
                  </a:moveTo>
                  <a:cubicBezTo>
                    <a:pt x="13828" y="1"/>
                    <a:pt x="10395" y="65"/>
                    <a:pt x="6931" y="163"/>
                  </a:cubicBezTo>
                  <a:cubicBezTo>
                    <a:pt x="5182" y="195"/>
                    <a:pt x="3466" y="260"/>
                    <a:pt x="2170" y="325"/>
                  </a:cubicBezTo>
                  <a:cubicBezTo>
                    <a:pt x="875" y="389"/>
                    <a:pt x="1" y="454"/>
                    <a:pt x="1" y="454"/>
                  </a:cubicBezTo>
                  <a:lnTo>
                    <a:pt x="1" y="486"/>
                  </a:lnTo>
                  <a:lnTo>
                    <a:pt x="2170" y="486"/>
                  </a:lnTo>
                  <a:cubicBezTo>
                    <a:pt x="3466" y="454"/>
                    <a:pt x="5182" y="389"/>
                    <a:pt x="6931" y="325"/>
                  </a:cubicBezTo>
                  <a:cubicBezTo>
                    <a:pt x="10396" y="163"/>
                    <a:pt x="13828" y="1"/>
                    <a:pt x="13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2" name="Google Shape;3182;p72"/>
            <p:cNvSpPr/>
            <p:nvPr/>
          </p:nvSpPr>
          <p:spPr>
            <a:xfrm>
              <a:off x="1814400" y="1169925"/>
              <a:ext cx="114175" cy="83425"/>
            </a:xfrm>
            <a:custGeom>
              <a:avLst/>
              <a:gdLst/>
              <a:ahLst/>
              <a:cxnLst/>
              <a:rect l="l" t="t" r="r" b="b"/>
              <a:pathLst>
                <a:path w="4567" h="3337" extrusionOk="0">
                  <a:moveTo>
                    <a:pt x="0" y="1"/>
                  </a:moveTo>
                  <a:cubicBezTo>
                    <a:pt x="0" y="1"/>
                    <a:pt x="259" y="260"/>
                    <a:pt x="680" y="584"/>
                  </a:cubicBezTo>
                  <a:cubicBezTo>
                    <a:pt x="874" y="746"/>
                    <a:pt x="1134" y="940"/>
                    <a:pt x="1393" y="1134"/>
                  </a:cubicBezTo>
                  <a:cubicBezTo>
                    <a:pt x="1652" y="1328"/>
                    <a:pt x="1943" y="1523"/>
                    <a:pt x="2235" y="1717"/>
                  </a:cubicBezTo>
                  <a:cubicBezTo>
                    <a:pt x="3400" y="2527"/>
                    <a:pt x="4566" y="3336"/>
                    <a:pt x="4566" y="3336"/>
                  </a:cubicBezTo>
                  <a:lnTo>
                    <a:pt x="4566" y="3304"/>
                  </a:lnTo>
                  <a:lnTo>
                    <a:pt x="2332" y="1588"/>
                  </a:lnTo>
                  <a:cubicBezTo>
                    <a:pt x="2040" y="1393"/>
                    <a:pt x="1781" y="1167"/>
                    <a:pt x="1522" y="972"/>
                  </a:cubicBezTo>
                  <a:cubicBezTo>
                    <a:pt x="1231" y="778"/>
                    <a:pt x="972" y="584"/>
                    <a:pt x="777" y="454"/>
                  </a:cubicBezTo>
                  <a:cubicBezTo>
                    <a:pt x="324" y="163"/>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3" name="Google Shape;3183;p72"/>
            <p:cNvSpPr/>
            <p:nvPr/>
          </p:nvSpPr>
          <p:spPr>
            <a:xfrm>
              <a:off x="1804675" y="1195025"/>
              <a:ext cx="68025" cy="102025"/>
            </a:xfrm>
            <a:custGeom>
              <a:avLst/>
              <a:gdLst/>
              <a:ahLst/>
              <a:cxnLst/>
              <a:rect l="l" t="t" r="r" b="b"/>
              <a:pathLst>
                <a:path w="2721" h="4081" extrusionOk="0">
                  <a:moveTo>
                    <a:pt x="1" y="1"/>
                  </a:moveTo>
                  <a:cubicBezTo>
                    <a:pt x="1" y="1"/>
                    <a:pt x="130" y="292"/>
                    <a:pt x="357" y="681"/>
                  </a:cubicBezTo>
                  <a:cubicBezTo>
                    <a:pt x="486" y="875"/>
                    <a:pt x="616" y="1102"/>
                    <a:pt x="778" y="1361"/>
                  </a:cubicBezTo>
                  <a:cubicBezTo>
                    <a:pt x="940" y="1587"/>
                    <a:pt x="1134" y="1846"/>
                    <a:pt x="1296" y="2073"/>
                  </a:cubicBezTo>
                  <a:lnTo>
                    <a:pt x="2721" y="4081"/>
                  </a:lnTo>
                  <a:cubicBezTo>
                    <a:pt x="2721" y="4081"/>
                    <a:pt x="2073" y="3045"/>
                    <a:pt x="1425" y="2008"/>
                  </a:cubicBezTo>
                  <a:cubicBezTo>
                    <a:pt x="1263" y="1749"/>
                    <a:pt x="1102" y="1490"/>
                    <a:pt x="972" y="1231"/>
                  </a:cubicBezTo>
                  <a:cubicBezTo>
                    <a:pt x="810" y="1005"/>
                    <a:pt x="648" y="778"/>
                    <a:pt x="486" y="584"/>
                  </a:cubicBezTo>
                  <a:cubicBezTo>
                    <a:pt x="227" y="227"/>
                    <a:pt x="33" y="1"/>
                    <a:pt x="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4" name="Google Shape;3184;p72"/>
            <p:cNvSpPr/>
            <p:nvPr/>
          </p:nvSpPr>
          <p:spPr>
            <a:xfrm>
              <a:off x="1774725" y="1198275"/>
              <a:ext cx="5700" cy="246925"/>
            </a:xfrm>
            <a:custGeom>
              <a:avLst/>
              <a:gdLst/>
              <a:ahLst/>
              <a:cxnLst/>
              <a:rect l="l" t="t" r="r" b="b"/>
              <a:pathLst>
                <a:path w="228" h="9877" extrusionOk="0">
                  <a:moveTo>
                    <a:pt x="33" y="0"/>
                  </a:moveTo>
                  <a:cubicBezTo>
                    <a:pt x="33" y="0"/>
                    <a:pt x="0" y="615"/>
                    <a:pt x="0" y="1522"/>
                  </a:cubicBezTo>
                  <a:cubicBezTo>
                    <a:pt x="0" y="2008"/>
                    <a:pt x="0" y="2526"/>
                    <a:pt x="0" y="3109"/>
                  </a:cubicBezTo>
                  <a:cubicBezTo>
                    <a:pt x="0" y="3692"/>
                    <a:pt x="33" y="4307"/>
                    <a:pt x="65" y="4955"/>
                  </a:cubicBezTo>
                  <a:lnTo>
                    <a:pt x="195" y="9877"/>
                  </a:lnTo>
                  <a:lnTo>
                    <a:pt x="227" y="9877"/>
                  </a:lnTo>
                  <a:lnTo>
                    <a:pt x="227" y="4922"/>
                  </a:lnTo>
                  <a:cubicBezTo>
                    <a:pt x="195" y="4307"/>
                    <a:pt x="195" y="3692"/>
                    <a:pt x="195" y="3109"/>
                  </a:cubicBezTo>
                  <a:cubicBezTo>
                    <a:pt x="195" y="2526"/>
                    <a:pt x="162" y="2008"/>
                    <a:pt x="162" y="1522"/>
                  </a:cubicBezTo>
                  <a:cubicBezTo>
                    <a:pt x="130" y="615"/>
                    <a:pt x="65"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5" name="Google Shape;3185;p72"/>
            <p:cNvSpPr/>
            <p:nvPr/>
          </p:nvSpPr>
          <p:spPr>
            <a:xfrm>
              <a:off x="1668675" y="1191800"/>
              <a:ext cx="83400" cy="95550"/>
            </a:xfrm>
            <a:custGeom>
              <a:avLst/>
              <a:gdLst/>
              <a:ahLst/>
              <a:cxnLst/>
              <a:rect l="l" t="t" r="r" b="b"/>
              <a:pathLst>
                <a:path w="3336" h="3822" extrusionOk="0">
                  <a:moveTo>
                    <a:pt x="3303" y="0"/>
                  </a:moveTo>
                  <a:cubicBezTo>
                    <a:pt x="3303" y="0"/>
                    <a:pt x="3077" y="194"/>
                    <a:pt x="2753" y="551"/>
                  </a:cubicBezTo>
                  <a:cubicBezTo>
                    <a:pt x="2591" y="713"/>
                    <a:pt x="2397" y="907"/>
                    <a:pt x="2202" y="1134"/>
                  </a:cubicBezTo>
                  <a:cubicBezTo>
                    <a:pt x="2008" y="1360"/>
                    <a:pt x="1814" y="1619"/>
                    <a:pt x="1587" y="1846"/>
                  </a:cubicBezTo>
                  <a:cubicBezTo>
                    <a:pt x="810" y="2850"/>
                    <a:pt x="0" y="3821"/>
                    <a:pt x="0" y="3821"/>
                  </a:cubicBezTo>
                  <a:cubicBezTo>
                    <a:pt x="0" y="3821"/>
                    <a:pt x="875" y="2882"/>
                    <a:pt x="1717" y="1975"/>
                  </a:cubicBezTo>
                  <a:cubicBezTo>
                    <a:pt x="1943" y="1716"/>
                    <a:pt x="2137" y="1490"/>
                    <a:pt x="2364" y="1295"/>
                  </a:cubicBezTo>
                  <a:cubicBezTo>
                    <a:pt x="2558" y="1069"/>
                    <a:pt x="2720" y="842"/>
                    <a:pt x="2882" y="648"/>
                  </a:cubicBezTo>
                  <a:cubicBezTo>
                    <a:pt x="3141" y="292"/>
                    <a:pt x="3336" y="0"/>
                    <a:pt x="33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6" name="Google Shape;3186;p72"/>
            <p:cNvSpPr/>
            <p:nvPr/>
          </p:nvSpPr>
          <p:spPr>
            <a:xfrm>
              <a:off x="1635475" y="1179650"/>
              <a:ext cx="98800" cy="45350"/>
            </a:xfrm>
            <a:custGeom>
              <a:avLst/>
              <a:gdLst/>
              <a:ahLst/>
              <a:cxnLst/>
              <a:rect l="l" t="t" r="r" b="b"/>
              <a:pathLst>
                <a:path w="3952" h="1814" extrusionOk="0">
                  <a:moveTo>
                    <a:pt x="3919" y="0"/>
                  </a:moveTo>
                  <a:cubicBezTo>
                    <a:pt x="3919" y="0"/>
                    <a:pt x="3660" y="65"/>
                    <a:pt x="3304" y="195"/>
                  </a:cubicBezTo>
                  <a:cubicBezTo>
                    <a:pt x="3109" y="292"/>
                    <a:pt x="2883" y="357"/>
                    <a:pt x="2656" y="486"/>
                  </a:cubicBezTo>
                  <a:cubicBezTo>
                    <a:pt x="2429" y="583"/>
                    <a:pt x="2170" y="713"/>
                    <a:pt x="1943" y="842"/>
                  </a:cubicBezTo>
                  <a:cubicBezTo>
                    <a:pt x="972" y="1296"/>
                    <a:pt x="1" y="1781"/>
                    <a:pt x="1" y="1781"/>
                  </a:cubicBezTo>
                  <a:lnTo>
                    <a:pt x="33" y="1814"/>
                  </a:lnTo>
                  <a:cubicBezTo>
                    <a:pt x="33" y="1814"/>
                    <a:pt x="1037" y="1393"/>
                    <a:pt x="2008" y="972"/>
                  </a:cubicBezTo>
                  <a:cubicBezTo>
                    <a:pt x="2267" y="875"/>
                    <a:pt x="2494" y="778"/>
                    <a:pt x="2753" y="680"/>
                  </a:cubicBezTo>
                  <a:cubicBezTo>
                    <a:pt x="2980" y="551"/>
                    <a:pt x="3174" y="454"/>
                    <a:pt x="3368" y="357"/>
                  </a:cubicBezTo>
                  <a:cubicBezTo>
                    <a:pt x="3725" y="162"/>
                    <a:pt x="3951" y="0"/>
                    <a:pt x="39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7" name="Google Shape;3187;p72"/>
            <p:cNvSpPr/>
            <p:nvPr/>
          </p:nvSpPr>
          <p:spPr>
            <a:xfrm>
              <a:off x="1426600" y="1137550"/>
              <a:ext cx="301200" cy="14150"/>
            </a:xfrm>
            <a:custGeom>
              <a:avLst/>
              <a:gdLst/>
              <a:ahLst/>
              <a:cxnLst/>
              <a:rect l="l" t="t" r="r" b="b"/>
              <a:pathLst>
                <a:path w="12048" h="566" extrusionOk="0">
                  <a:moveTo>
                    <a:pt x="1" y="0"/>
                  </a:moveTo>
                  <a:lnTo>
                    <a:pt x="1" y="33"/>
                  </a:lnTo>
                  <a:cubicBezTo>
                    <a:pt x="1" y="33"/>
                    <a:pt x="3012" y="195"/>
                    <a:pt x="6024" y="357"/>
                  </a:cubicBezTo>
                  <a:cubicBezTo>
                    <a:pt x="7514" y="454"/>
                    <a:pt x="9036" y="519"/>
                    <a:pt x="10169" y="551"/>
                  </a:cubicBezTo>
                  <a:cubicBezTo>
                    <a:pt x="10547" y="562"/>
                    <a:pt x="10881" y="565"/>
                    <a:pt x="11160" y="565"/>
                  </a:cubicBezTo>
                  <a:cubicBezTo>
                    <a:pt x="11716" y="565"/>
                    <a:pt x="12047" y="551"/>
                    <a:pt x="12047" y="551"/>
                  </a:cubicBezTo>
                  <a:cubicBezTo>
                    <a:pt x="12047" y="551"/>
                    <a:pt x="11302" y="454"/>
                    <a:pt x="10169" y="389"/>
                  </a:cubicBezTo>
                  <a:cubicBezTo>
                    <a:pt x="9036" y="292"/>
                    <a:pt x="7514" y="260"/>
                    <a:pt x="6024" y="195"/>
                  </a:cubicBez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88" name="Google Shape;3188;p72"/>
          <p:cNvGrpSpPr/>
          <p:nvPr/>
        </p:nvGrpSpPr>
        <p:grpSpPr>
          <a:xfrm>
            <a:off x="4806350" y="795313"/>
            <a:ext cx="238850" cy="229125"/>
            <a:chOff x="3023900" y="564375"/>
            <a:chExt cx="238850" cy="229125"/>
          </a:xfrm>
        </p:grpSpPr>
        <p:sp>
          <p:nvSpPr>
            <p:cNvPr id="3189" name="Google Shape;3189;p72"/>
            <p:cNvSpPr/>
            <p:nvPr/>
          </p:nvSpPr>
          <p:spPr>
            <a:xfrm>
              <a:off x="3083800" y="680150"/>
              <a:ext cx="39700" cy="10550"/>
            </a:xfrm>
            <a:custGeom>
              <a:avLst/>
              <a:gdLst/>
              <a:ahLst/>
              <a:cxnLst/>
              <a:rect l="l" t="t" r="r" b="b"/>
              <a:pathLst>
                <a:path w="1588" h="422" extrusionOk="0">
                  <a:moveTo>
                    <a:pt x="1" y="0"/>
                  </a:moveTo>
                  <a:lnTo>
                    <a:pt x="1" y="0"/>
                  </a:lnTo>
                  <a:cubicBezTo>
                    <a:pt x="1" y="0"/>
                    <a:pt x="389" y="162"/>
                    <a:pt x="778" y="292"/>
                  </a:cubicBezTo>
                  <a:cubicBezTo>
                    <a:pt x="875" y="324"/>
                    <a:pt x="972" y="356"/>
                    <a:pt x="1069" y="389"/>
                  </a:cubicBezTo>
                  <a:cubicBezTo>
                    <a:pt x="1166" y="389"/>
                    <a:pt x="1263" y="421"/>
                    <a:pt x="1328" y="421"/>
                  </a:cubicBezTo>
                  <a:lnTo>
                    <a:pt x="1587" y="421"/>
                  </a:lnTo>
                  <a:lnTo>
                    <a:pt x="1587" y="389"/>
                  </a:lnTo>
                  <a:cubicBezTo>
                    <a:pt x="1587" y="389"/>
                    <a:pt x="1523" y="324"/>
                    <a:pt x="1361" y="259"/>
                  </a:cubicBezTo>
                  <a:cubicBezTo>
                    <a:pt x="1296" y="227"/>
                    <a:pt x="1231" y="194"/>
                    <a:pt x="1134" y="162"/>
                  </a:cubicBezTo>
                  <a:cubicBezTo>
                    <a:pt x="1037" y="162"/>
                    <a:pt x="940" y="130"/>
                    <a:pt x="842" y="130"/>
                  </a:cubicBezTo>
                  <a:cubicBezTo>
                    <a:pt x="422" y="65"/>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0" name="Google Shape;3190;p72"/>
            <p:cNvSpPr/>
            <p:nvPr/>
          </p:nvSpPr>
          <p:spPr>
            <a:xfrm>
              <a:off x="3104050" y="647750"/>
              <a:ext cx="23500" cy="34850"/>
            </a:xfrm>
            <a:custGeom>
              <a:avLst/>
              <a:gdLst/>
              <a:ahLst/>
              <a:cxnLst/>
              <a:rect l="l" t="t" r="r" b="b"/>
              <a:pathLst>
                <a:path w="940" h="1394" extrusionOk="0">
                  <a:moveTo>
                    <a:pt x="32" y="1"/>
                  </a:moveTo>
                  <a:lnTo>
                    <a:pt x="0" y="33"/>
                  </a:lnTo>
                  <a:cubicBezTo>
                    <a:pt x="0" y="33"/>
                    <a:pt x="194" y="389"/>
                    <a:pt x="421" y="746"/>
                  </a:cubicBezTo>
                  <a:cubicBezTo>
                    <a:pt x="453" y="843"/>
                    <a:pt x="518" y="940"/>
                    <a:pt x="551" y="1005"/>
                  </a:cubicBezTo>
                  <a:cubicBezTo>
                    <a:pt x="615" y="1102"/>
                    <a:pt x="680" y="1167"/>
                    <a:pt x="713" y="1199"/>
                  </a:cubicBezTo>
                  <a:cubicBezTo>
                    <a:pt x="842" y="1328"/>
                    <a:pt x="939" y="1393"/>
                    <a:pt x="939" y="1393"/>
                  </a:cubicBezTo>
                  <a:lnTo>
                    <a:pt x="939" y="1361"/>
                  </a:lnTo>
                  <a:cubicBezTo>
                    <a:pt x="939" y="1361"/>
                    <a:pt x="939" y="1264"/>
                    <a:pt x="874" y="1134"/>
                  </a:cubicBezTo>
                  <a:cubicBezTo>
                    <a:pt x="842" y="1069"/>
                    <a:pt x="777" y="972"/>
                    <a:pt x="745" y="875"/>
                  </a:cubicBezTo>
                  <a:cubicBezTo>
                    <a:pt x="680" y="810"/>
                    <a:pt x="615" y="746"/>
                    <a:pt x="551" y="648"/>
                  </a:cubicBezTo>
                  <a:cubicBezTo>
                    <a:pt x="292" y="325"/>
                    <a:pt x="32" y="1"/>
                    <a:pt x="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1" name="Google Shape;3191;p72"/>
            <p:cNvSpPr/>
            <p:nvPr/>
          </p:nvSpPr>
          <p:spPr>
            <a:xfrm>
              <a:off x="3134800" y="564375"/>
              <a:ext cx="5700" cy="120650"/>
            </a:xfrm>
            <a:custGeom>
              <a:avLst/>
              <a:gdLst/>
              <a:ahLst/>
              <a:cxnLst/>
              <a:rect l="l" t="t" r="r" b="b"/>
              <a:pathLst>
                <a:path w="228" h="4826" extrusionOk="0">
                  <a:moveTo>
                    <a:pt x="130" y="0"/>
                  </a:moveTo>
                  <a:cubicBezTo>
                    <a:pt x="130" y="0"/>
                    <a:pt x="98" y="1198"/>
                    <a:pt x="33" y="2397"/>
                  </a:cubicBezTo>
                  <a:cubicBezTo>
                    <a:pt x="33" y="2720"/>
                    <a:pt x="33" y="3012"/>
                    <a:pt x="1" y="3303"/>
                  </a:cubicBezTo>
                  <a:cubicBezTo>
                    <a:pt x="1" y="3595"/>
                    <a:pt x="33" y="3854"/>
                    <a:pt x="33" y="4081"/>
                  </a:cubicBezTo>
                  <a:cubicBezTo>
                    <a:pt x="65" y="4534"/>
                    <a:pt x="98" y="4825"/>
                    <a:pt x="98" y="4825"/>
                  </a:cubicBezTo>
                  <a:cubicBezTo>
                    <a:pt x="98" y="4825"/>
                    <a:pt x="163" y="4534"/>
                    <a:pt x="195" y="4081"/>
                  </a:cubicBezTo>
                  <a:cubicBezTo>
                    <a:pt x="195" y="3854"/>
                    <a:pt x="227" y="3595"/>
                    <a:pt x="227" y="3303"/>
                  </a:cubicBezTo>
                  <a:cubicBezTo>
                    <a:pt x="227" y="3012"/>
                    <a:pt x="195" y="2720"/>
                    <a:pt x="195" y="2397"/>
                  </a:cubicBezTo>
                  <a:cubicBezTo>
                    <a:pt x="195" y="1198"/>
                    <a:pt x="163" y="0"/>
                    <a:pt x="1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2" name="Google Shape;3192;p72"/>
            <p:cNvSpPr/>
            <p:nvPr/>
          </p:nvSpPr>
          <p:spPr>
            <a:xfrm>
              <a:off x="3145325" y="643700"/>
              <a:ext cx="29175" cy="43750"/>
            </a:xfrm>
            <a:custGeom>
              <a:avLst/>
              <a:gdLst/>
              <a:ahLst/>
              <a:cxnLst/>
              <a:rect l="l" t="t" r="r" b="b"/>
              <a:pathLst>
                <a:path w="1167" h="1750" extrusionOk="0">
                  <a:moveTo>
                    <a:pt x="1134" y="1"/>
                  </a:moveTo>
                  <a:cubicBezTo>
                    <a:pt x="1134" y="1"/>
                    <a:pt x="810" y="422"/>
                    <a:pt x="486" y="843"/>
                  </a:cubicBezTo>
                  <a:cubicBezTo>
                    <a:pt x="422" y="940"/>
                    <a:pt x="357" y="1037"/>
                    <a:pt x="260" y="1134"/>
                  </a:cubicBezTo>
                  <a:cubicBezTo>
                    <a:pt x="195" y="1264"/>
                    <a:pt x="163" y="1361"/>
                    <a:pt x="98" y="1426"/>
                  </a:cubicBezTo>
                  <a:cubicBezTo>
                    <a:pt x="33" y="1620"/>
                    <a:pt x="1" y="1750"/>
                    <a:pt x="1" y="1750"/>
                  </a:cubicBezTo>
                  <a:cubicBezTo>
                    <a:pt x="1" y="1750"/>
                    <a:pt x="98" y="1685"/>
                    <a:pt x="227" y="1523"/>
                  </a:cubicBezTo>
                  <a:cubicBezTo>
                    <a:pt x="292" y="1458"/>
                    <a:pt x="389" y="1361"/>
                    <a:pt x="454" y="1264"/>
                  </a:cubicBezTo>
                  <a:cubicBezTo>
                    <a:pt x="519" y="1167"/>
                    <a:pt x="584" y="1037"/>
                    <a:pt x="648" y="908"/>
                  </a:cubicBezTo>
                  <a:cubicBezTo>
                    <a:pt x="907" y="454"/>
                    <a:pt x="1166" y="1"/>
                    <a:pt x="1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3" name="Google Shape;3193;p72"/>
            <p:cNvSpPr/>
            <p:nvPr/>
          </p:nvSpPr>
          <p:spPr>
            <a:xfrm>
              <a:off x="3149375" y="674475"/>
              <a:ext cx="39700" cy="17025"/>
            </a:xfrm>
            <a:custGeom>
              <a:avLst/>
              <a:gdLst/>
              <a:ahLst/>
              <a:cxnLst/>
              <a:rect l="l" t="t" r="r" b="b"/>
              <a:pathLst>
                <a:path w="1588" h="681" extrusionOk="0">
                  <a:moveTo>
                    <a:pt x="1555" y="0"/>
                  </a:moveTo>
                  <a:cubicBezTo>
                    <a:pt x="1555" y="0"/>
                    <a:pt x="1166" y="130"/>
                    <a:pt x="745" y="259"/>
                  </a:cubicBezTo>
                  <a:cubicBezTo>
                    <a:pt x="648" y="292"/>
                    <a:pt x="551" y="324"/>
                    <a:pt x="454" y="357"/>
                  </a:cubicBezTo>
                  <a:cubicBezTo>
                    <a:pt x="357" y="389"/>
                    <a:pt x="292" y="454"/>
                    <a:pt x="227" y="486"/>
                  </a:cubicBezTo>
                  <a:cubicBezTo>
                    <a:pt x="98" y="583"/>
                    <a:pt x="1" y="648"/>
                    <a:pt x="1" y="648"/>
                  </a:cubicBezTo>
                  <a:lnTo>
                    <a:pt x="1" y="680"/>
                  </a:lnTo>
                  <a:cubicBezTo>
                    <a:pt x="1" y="680"/>
                    <a:pt x="130" y="680"/>
                    <a:pt x="292" y="648"/>
                  </a:cubicBezTo>
                  <a:cubicBezTo>
                    <a:pt x="357" y="616"/>
                    <a:pt x="454" y="583"/>
                    <a:pt x="551" y="551"/>
                  </a:cubicBezTo>
                  <a:cubicBezTo>
                    <a:pt x="648" y="519"/>
                    <a:pt x="745" y="454"/>
                    <a:pt x="810" y="421"/>
                  </a:cubicBezTo>
                  <a:cubicBezTo>
                    <a:pt x="1199" y="227"/>
                    <a:pt x="1587" y="0"/>
                    <a:pt x="15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4" name="Google Shape;3194;p72"/>
            <p:cNvSpPr/>
            <p:nvPr/>
          </p:nvSpPr>
          <p:spPr>
            <a:xfrm>
              <a:off x="3151000" y="693100"/>
              <a:ext cx="111750" cy="5675"/>
            </a:xfrm>
            <a:custGeom>
              <a:avLst/>
              <a:gdLst/>
              <a:ahLst/>
              <a:cxnLst/>
              <a:rect l="l" t="t" r="r" b="b"/>
              <a:pathLst>
                <a:path w="4470" h="227" extrusionOk="0">
                  <a:moveTo>
                    <a:pt x="1393" y="0"/>
                  </a:moveTo>
                  <a:cubicBezTo>
                    <a:pt x="1134" y="33"/>
                    <a:pt x="907" y="33"/>
                    <a:pt x="680" y="65"/>
                  </a:cubicBezTo>
                  <a:cubicBezTo>
                    <a:pt x="259" y="97"/>
                    <a:pt x="0" y="162"/>
                    <a:pt x="0" y="162"/>
                  </a:cubicBezTo>
                  <a:cubicBezTo>
                    <a:pt x="0" y="162"/>
                    <a:pt x="259" y="227"/>
                    <a:pt x="680" y="227"/>
                  </a:cubicBezTo>
                  <a:lnTo>
                    <a:pt x="1425" y="227"/>
                  </a:lnTo>
                  <a:cubicBezTo>
                    <a:pt x="1684" y="195"/>
                    <a:pt x="1943" y="195"/>
                    <a:pt x="2235" y="162"/>
                  </a:cubicBezTo>
                  <a:cubicBezTo>
                    <a:pt x="3336" y="97"/>
                    <a:pt x="4469" y="33"/>
                    <a:pt x="4469" y="33"/>
                  </a:cubicBezTo>
                  <a:lnTo>
                    <a:pt x="446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5" name="Google Shape;3195;p72"/>
            <p:cNvSpPr/>
            <p:nvPr/>
          </p:nvSpPr>
          <p:spPr>
            <a:xfrm>
              <a:off x="3149375" y="704425"/>
              <a:ext cx="37275" cy="26750"/>
            </a:xfrm>
            <a:custGeom>
              <a:avLst/>
              <a:gdLst/>
              <a:ahLst/>
              <a:cxnLst/>
              <a:rect l="l" t="t" r="r" b="b"/>
              <a:pathLst>
                <a:path w="1491" h="1070" extrusionOk="0">
                  <a:moveTo>
                    <a:pt x="1" y="1"/>
                  </a:moveTo>
                  <a:cubicBezTo>
                    <a:pt x="1" y="1"/>
                    <a:pt x="65" y="98"/>
                    <a:pt x="195" y="227"/>
                  </a:cubicBezTo>
                  <a:cubicBezTo>
                    <a:pt x="260" y="292"/>
                    <a:pt x="324" y="357"/>
                    <a:pt x="422" y="422"/>
                  </a:cubicBezTo>
                  <a:cubicBezTo>
                    <a:pt x="519" y="486"/>
                    <a:pt x="616" y="551"/>
                    <a:pt x="713" y="616"/>
                  </a:cubicBezTo>
                  <a:cubicBezTo>
                    <a:pt x="1069" y="843"/>
                    <a:pt x="1490" y="1069"/>
                    <a:pt x="1490" y="1069"/>
                  </a:cubicBezTo>
                  <a:cubicBezTo>
                    <a:pt x="1490" y="1069"/>
                    <a:pt x="1134" y="745"/>
                    <a:pt x="810" y="454"/>
                  </a:cubicBezTo>
                  <a:cubicBezTo>
                    <a:pt x="713" y="389"/>
                    <a:pt x="616" y="324"/>
                    <a:pt x="551" y="260"/>
                  </a:cubicBezTo>
                  <a:cubicBezTo>
                    <a:pt x="454" y="195"/>
                    <a:pt x="357" y="130"/>
                    <a:pt x="292" y="98"/>
                  </a:cubicBezTo>
                  <a:cubicBezTo>
                    <a:pt x="130" y="33"/>
                    <a:pt x="33" y="1"/>
                    <a:pt x="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6" name="Google Shape;3196;p72"/>
            <p:cNvSpPr/>
            <p:nvPr/>
          </p:nvSpPr>
          <p:spPr>
            <a:xfrm>
              <a:off x="3146150" y="712525"/>
              <a:ext cx="22675" cy="33225"/>
            </a:xfrm>
            <a:custGeom>
              <a:avLst/>
              <a:gdLst/>
              <a:ahLst/>
              <a:cxnLst/>
              <a:rect l="l" t="t" r="r" b="b"/>
              <a:pathLst>
                <a:path w="907" h="1329" extrusionOk="0">
                  <a:moveTo>
                    <a:pt x="0" y="0"/>
                  </a:moveTo>
                  <a:cubicBezTo>
                    <a:pt x="0" y="0"/>
                    <a:pt x="32" y="98"/>
                    <a:pt x="97" y="259"/>
                  </a:cubicBezTo>
                  <a:cubicBezTo>
                    <a:pt x="130" y="324"/>
                    <a:pt x="162" y="389"/>
                    <a:pt x="194" y="486"/>
                  </a:cubicBezTo>
                  <a:cubicBezTo>
                    <a:pt x="259" y="551"/>
                    <a:pt x="324" y="616"/>
                    <a:pt x="389" y="713"/>
                  </a:cubicBezTo>
                  <a:cubicBezTo>
                    <a:pt x="615" y="1004"/>
                    <a:pt x="874" y="1328"/>
                    <a:pt x="874" y="1328"/>
                  </a:cubicBezTo>
                  <a:lnTo>
                    <a:pt x="907" y="1328"/>
                  </a:lnTo>
                  <a:cubicBezTo>
                    <a:pt x="907" y="1328"/>
                    <a:pt x="712" y="972"/>
                    <a:pt x="518" y="616"/>
                  </a:cubicBezTo>
                  <a:cubicBezTo>
                    <a:pt x="486" y="519"/>
                    <a:pt x="421" y="454"/>
                    <a:pt x="389" y="357"/>
                  </a:cubicBezTo>
                  <a:cubicBezTo>
                    <a:pt x="324" y="292"/>
                    <a:pt x="259" y="227"/>
                    <a:pt x="227" y="162"/>
                  </a:cubicBezTo>
                  <a:cubicBezTo>
                    <a:pt x="130" y="65"/>
                    <a:pt x="32"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7" name="Google Shape;3197;p72"/>
            <p:cNvSpPr/>
            <p:nvPr/>
          </p:nvSpPr>
          <p:spPr>
            <a:xfrm>
              <a:off x="3134800" y="713325"/>
              <a:ext cx="5700" cy="80175"/>
            </a:xfrm>
            <a:custGeom>
              <a:avLst/>
              <a:gdLst/>
              <a:ahLst/>
              <a:cxnLst/>
              <a:rect l="l" t="t" r="r" b="b"/>
              <a:pathLst>
                <a:path w="228" h="3207" extrusionOk="0">
                  <a:moveTo>
                    <a:pt x="98" y="1"/>
                  </a:moveTo>
                  <a:cubicBezTo>
                    <a:pt x="98" y="1"/>
                    <a:pt x="33" y="195"/>
                    <a:pt x="33" y="519"/>
                  </a:cubicBezTo>
                  <a:cubicBezTo>
                    <a:pt x="33" y="648"/>
                    <a:pt x="1" y="843"/>
                    <a:pt x="1" y="1005"/>
                  </a:cubicBezTo>
                  <a:cubicBezTo>
                    <a:pt x="1" y="1199"/>
                    <a:pt x="33" y="1393"/>
                    <a:pt x="33" y="1620"/>
                  </a:cubicBezTo>
                  <a:cubicBezTo>
                    <a:pt x="98" y="2397"/>
                    <a:pt x="130" y="3207"/>
                    <a:pt x="130" y="3207"/>
                  </a:cubicBezTo>
                  <a:lnTo>
                    <a:pt x="163" y="3207"/>
                  </a:lnTo>
                  <a:cubicBezTo>
                    <a:pt x="163" y="3207"/>
                    <a:pt x="195" y="2397"/>
                    <a:pt x="195" y="1620"/>
                  </a:cubicBezTo>
                  <a:cubicBezTo>
                    <a:pt x="195" y="1393"/>
                    <a:pt x="227" y="1199"/>
                    <a:pt x="227" y="1005"/>
                  </a:cubicBezTo>
                  <a:cubicBezTo>
                    <a:pt x="227" y="843"/>
                    <a:pt x="195" y="648"/>
                    <a:pt x="195" y="519"/>
                  </a:cubicBezTo>
                  <a:cubicBezTo>
                    <a:pt x="163" y="195"/>
                    <a:pt x="98" y="1"/>
                    <a:pt x="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8" name="Google Shape;3198;p72"/>
            <p:cNvSpPr/>
            <p:nvPr/>
          </p:nvSpPr>
          <p:spPr>
            <a:xfrm>
              <a:off x="3102425" y="711725"/>
              <a:ext cx="27550" cy="30775"/>
            </a:xfrm>
            <a:custGeom>
              <a:avLst/>
              <a:gdLst/>
              <a:ahLst/>
              <a:cxnLst/>
              <a:rect l="l" t="t" r="r" b="b"/>
              <a:pathLst>
                <a:path w="1102" h="1231" extrusionOk="0">
                  <a:moveTo>
                    <a:pt x="1069" y="0"/>
                  </a:moveTo>
                  <a:cubicBezTo>
                    <a:pt x="1069" y="0"/>
                    <a:pt x="972" y="32"/>
                    <a:pt x="842" y="130"/>
                  </a:cubicBezTo>
                  <a:cubicBezTo>
                    <a:pt x="810" y="194"/>
                    <a:pt x="713" y="227"/>
                    <a:pt x="648" y="324"/>
                  </a:cubicBezTo>
                  <a:cubicBezTo>
                    <a:pt x="616" y="389"/>
                    <a:pt x="551" y="486"/>
                    <a:pt x="486" y="551"/>
                  </a:cubicBezTo>
                  <a:cubicBezTo>
                    <a:pt x="227" y="874"/>
                    <a:pt x="0" y="1231"/>
                    <a:pt x="0" y="1231"/>
                  </a:cubicBezTo>
                  <a:cubicBezTo>
                    <a:pt x="0" y="1231"/>
                    <a:pt x="324" y="939"/>
                    <a:pt x="616" y="648"/>
                  </a:cubicBezTo>
                  <a:cubicBezTo>
                    <a:pt x="680" y="583"/>
                    <a:pt x="745" y="518"/>
                    <a:pt x="810" y="453"/>
                  </a:cubicBezTo>
                  <a:cubicBezTo>
                    <a:pt x="875" y="389"/>
                    <a:pt x="939" y="291"/>
                    <a:pt x="972" y="227"/>
                  </a:cubicBezTo>
                  <a:cubicBezTo>
                    <a:pt x="1069" y="97"/>
                    <a:pt x="1101" y="0"/>
                    <a:pt x="11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9" name="Google Shape;3199;p72"/>
            <p:cNvSpPr/>
            <p:nvPr/>
          </p:nvSpPr>
          <p:spPr>
            <a:xfrm>
              <a:off x="3091900" y="707300"/>
              <a:ext cx="31600" cy="14950"/>
            </a:xfrm>
            <a:custGeom>
              <a:avLst/>
              <a:gdLst/>
              <a:ahLst/>
              <a:cxnLst/>
              <a:rect l="l" t="t" r="r" b="b"/>
              <a:pathLst>
                <a:path w="1264" h="598" extrusionOk="0">
                  <a:moveTo>
                    <a:pt x="1153" y="1"/>
                  </a:moveTo>
                  <a:cubicBezTo>
                    <a:pt x="1119" y="1"/>
                    <a:pt x="1080" y="4"/>
                    <a:pt x="1037" y="15"/>
                  </a:cubicBezTo>
                  <a:cubicBezTo>
                    <a:pt x="972" y="47"/>
                    <a:pt x="907" y="80"/>
                    <a:pt x="810" y="112"/>
                  </a:cubicBezTo>
                  <a:cubicBezTo>
                    <a:pt x="745" y="145"/>
                    <a:pt x="680" y="177"/>
                    <a:pt x="616" y="242"/>
                  </a:cubicBezTo>
                  <a:cubicBezTo>
                    <a:pt x="292" y="404"/>
                    <a:pt x="0" y="598"/>
                    <a:pt x="0" y="598"/>
                  </a:cubicBezTo>
                  <a:cubicBezTo>
                    <a:pt x="0" y="598"/>
                    <a:pt x="357" y="501"/>
                    <a:pt x="680" y="371"/>
                  </a:cubicBezTo>
                  <a:cubicBezTo>
                    <a:pt x="745" y="339"/>
                    <a:pt x="842" y="307"/>
                    <a:pt x="907" y="274"/>
                  </a:cubicBezTo>
                  <a:cubicBezTo>
                    <a:pt x="1004" y="242"/>
                    <a:pt x="1037" y="209"/>
                    <a:pt x="1101" y="177"/>
                  </a:cubicBezTo>
                  <a:cubicBezTo>
                    <a:pt x="1199" y="80"/>
                    <a:pt x="1263" y="15"/>
                    <a:pt x="1263" y="15"/>
                  </a:cubicBezTo>
                  <a:cubicBezTo>
                    <a:pt x="1263" y="15"/>
                    <a:pt x="1220" y="1"/>
                    <a:pt x="11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0" name="Google Shape;3200;p72"/>
            <p:cNvSpPr/>
            <p:nvPr/>
          </p:nvSpPr>
          <p:spPr>
            <a:xfrm>
              <a:off x="3023900" y="693900"/>
              <a:ext cx="97975" cy="5700"/>
            </a:xfrm>
            <a:custGeom>
              <a:avLst/>
              <a:gdLst/>
              <a:ahLst/>
              <a:cxnLst/>
              <a:rect l="l" t="t" r="r" b="b"/>
              <a:pathLst>
                <a:path w="3919" h="228" extrusionOk="0">
                  <a:moveTo>
                    <a:pt x="0" y="1"/>
                  </a:moveTo>
                  <a:lnTo>
                    <a:pt x="0" y="33"/>
                  </a:lnTo>
                  <a:cubicBezTo>
                    <a:pt x="0" y="33"/>
                    <a:pt x="972" y="98"/>
                    <a:pt x="1943" y="163"/>
                  </a:cubicBezTo>
                  <a:cubicBezTo>
                    <a:pt x="2202" y="195"/>
                    <a:pt x="2429" y="227"/>
                    <a:pt x="2688" y="227"/>
                  </a:cubicBezTo>
                  <a:lnTo>
                    <a:pt x="3303" y="227"/>
                  </a:lnTo>
                  <a:cubicBezTo>
                    <a:pt x="3659" y="227"/>
                    <a:pt x="3919" y="195"/>
                    <a:pt x="3919" y="195"/>
                  </a:cubicBezTo>
                  <a:lnTo>
                    <a:pt x="3919" y="163"/>
                  </a:lnTo>
                  <a:cubicBezTo>
                    <a:pt x="3919" y="163"/>
                    <a:pt x="3659" y="130"/>
                    <a:pt x="3303" y="65"/>
                  </a:cubicBezTo>
                  <a:cubicBezTo>
                    <a:pt x="3109" y="65"/>
                    <a:pt x="2915" y="33"/>
                    <a:pt x="2688" y="33"/>
                  </a:cubicBezTo>
                  <a:cubicBezTo>
                    <a:pt x="2461" y="33"/>
                    <a:pt x="2202" y="1"/>
                    <a:pt x="197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01" name="Google Shape;3201;p72"/>
          <p:cNvGrpSpPr/>
          <p:nvPr/>
        </p:nvGrpSpPr>
        <p:grpSpPr>
          <a:xfrm>
            <a:off x="4595363" y="2672475"/>
            <a:ext cx="508425" cy="489000"/>
            <a:chOff x="3034425" y="1221750"/>
            <a:chExt cx="508425" cy="489000"/>
          </a:xfrm>
        </p:grpSpPr>
        <p:sp>
          <p:nvSpPr>
            <p:cNvPr id="3202" name="Google Shape;3202;p72"/>
            <p:cNvSpPr/>
            <p:nvPr/>
          </p:nvSpPr>
          <p:spPr>
            <a:xfrm>
              <a:off x="3162325" y="1469475"/>
              <a:ext cx="85025" cy="21875"/>
            </a:xfrm>
            <a:custGeom>
              <a:avLst/>
              <a:gdLst/>
              <a:ahLst/>
              <a:cxnLst/>
              <a:rect l="l" t="t" r="r" b="b"/>
              <a:pathLst>
                <a:path w="3401" h="875" extrusionOk="0">
                  <a:moveTo>
                    <a:pt x="1" y="0"/>
                  </a:moveTo>
                  <a:cubicBezTo>
                    <a:pt x="1" y="0"/>
                    <a:pt x="843" y="260"/>
                    <a:pt x="1685" y="519"/>
                  </a:cubicBezTo>
                  <a:cubicBezTo>
                    <a:pt x="1879" y="551"/>
                    <a:pt x="2106" y="616"/>
                    <a:pt x="2300" y="680"/>
                  </a:cubicBezTo>
                  <a:cubicBezTo>
                    <a:pt x="2494" y="745"/>
                    <a:pt x="2688" y="778"/>
                    <a:pt x="2850" y="810"/>
                  </a:cubicBezTo>
                  <a:cubicBezTo>
                    <a:pt x="3174" y="842"/>
                    <a:pt x="3369" y="875"/>
                    <a:pt x="3369" y="875"/>
                  </a:cubicBezTo>
                  <a:lnTo>
                    <a:pt x="3401" y="842"/>
                  </a:lnTo>
                  <a:cubicBezTo>
                    <a:pt x="3401" y="842"/>
                    <a:pt x="3174" y="745"/>
                    <a:pt x="2883" y="648"/>
                  </a:cubicBezTo>
                  <a:cubicBezTo>
                    <a:pt x="2721" y="583"/>
                    <a:pt x="2527" y="519"/>
                    <a:pt x="2332" y="486"/>
                  </a:cubicBezTo>
                  <a:cubicBezTo>
                    <a:pt x="2138" y="454"/>
                    <a:pt x="1911" y="389"/>
                    <a:pt x="1717" y="357"/>
                  </a:cubicBezTo>
                  <a:cubicBezTo>
                    <a:pt x="843" y="162"/>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3" name="Google Shape;3203;p72"/>
            <p:cNvSpPr/>
            <p:nvPr/>
          </p:nvSpPr>
          <p:spPr>
            <a:xfrm>
              <a:off x="3206050" y="1400650"/>
              <a:ext cx="48600" cy="73700"/>
            </a:xfrm>
            <a:custGeom>
              <a:avLst/>
              <a:gdLst/>
              <a:ahLst/>
              <a:cxnLst/>
              <a:rect l="l" t="t" r="r" b="b"/>
              <a:pathLst>
                <a:path w="1944" h="2948" extrusionOk="0">
                  <a:moveTo>
                    <a:pt x="0" y="1"/>
                  </a:moveTo>
                  <a:cubicBezTo>
                    <a:pt x="1" y="1"/>
                    <a:pt x="454" y="778"/>
                    <a:pt x="907" y="1523"/>
                  </a:cubicBezTo>
                  <a:cubicBezTo>
                    <a:pt x="1037" y="1685"/>
                    <a:pt x="1134" y="1879"/>
                    <a:pt x="1231" y="2073"/>
                  </a:cubicBezTo>
                  <a:cubicBezTo>
                    <a:pt x="1360" y="2235"/>
                    <a:pt x="1490" y="2397"/>
                    <a:pt x="1587" y="2527"/>
                  </a:cubicBezTo>
                  <a:cubicBezTo>
                    <a:pt x="1781" y="2786"/>
                    <a:pt x="1943" y="2948"/>
                    <a:pt x="1943" y="2948"/>
                  </a:cubicBezTo>
                  <a:lnTo>
                    <a:pt x="1943" y="2915"/>
                  </a:lnTo>
                  <a:cubicBezTo>
                    <a:pt x="1943" y="2915"/>
                    <a:pt x="1879" y="2721"/>
                    <a:pt x="1717" y="2430"/>
                  </a:cubicBezTo>
                  <a:cubicBezTo>
                    <a:pt x="1620" y="2268"/>
                    <a:pt x="1522" y="2106"/>
                    <a:pt x="1425" y="1944"/>
                  </a:cubicBezTo>
                  <a:cubicBezTo>
                    <a:pt x="1296" y="1782"/>
                    <a:pt x="1166" y="1588"/>
                    <a:pt x="1037" y="1426"/>
                  </a:cubicBezTo>
                  <a:cubicBezTo>
                    <a:pt x="519" y="713"/>
                    <a:pt x="1"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4" name="Google Shape;3204;p72"/>
            <p:cNvSpPr/>
            <p:nvPr/>
          </p:nvSpPr>
          <p:spPr>
            <a:xfrm>
              <a:off x="3273250" y="1221750"/>
              <a:ext cx="6500" cy="258275"/>
            </a:xfrm>
            <a:custGeom>
              <a:avLst/>
              <a:gdLst/>
              <a:ahLst/>
              <a:cxnLst/>
              <a:rect l="l" t="t" r="r" b="b"/>
              <a:pathLst>
                <a:path w="260" h="10331" extrusionOk="0">
                  <a:moveTo>
                    <a:pt x="194" y="0"/>
                  </a:moveTo>
                  <a:cubicBezTo>
                    <a:pt x="194" y="0"/>
                    <a:pt x="130" y="2591"/>
                    <a:pt x="65" y="5149"/>
                  </a:cubicBezTo>
                  <a:cubicBezTo>
                    <a:pt x="33" y="6444"/>
                    <a:pt x="0" y="7740"/>
                    <a:pt x="33" y="8711"/>
                  </a:cubicBezTo>
                  <a:cubicBezTo>
                    <a:pt x="65" y="9683"/>
                    <a:pt x="97" y="10330"/>
                    <a:pt x="97" y="10330"/>
                  </a:cubicBezTo>
                  <a:cubicBezTo>
                    <a:pt x="97" y="10330"/>
                    <a:pt x="162" y="9683"/>
                    <a:pt x="194" y="8711"/>
                  </a:cubicBezTo>
                  <a:cubicBezTo>
                    <a:pt x="227" y="7740"/>
                    <a:pt x="259" y="6444"/>
                    <a:pt x="227" y="5149"/>
                  </a:cubicBezTo>
                  <a:lnTo>
                    <a:pt x="22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5" name="Google Shape;3205;p72"/>
            <p:cNvSpPr/>
            <p:nvPr/>
          </p:nvSpPr>
          <p:spPr>
            <a:xfrm>
              <a:off x="3292675" y="1390950"/>
              <a:ext cx="61550" cy="94750"/>
            </a:xfrm>
            <a:custGeom>
              <a:avLst/>
              <a:gdLst/>
              <a:ahLst/>
              <a:cxnLst/>
              <a:rect l="l" t="t" r="r" b="b"/>
              <a:pathLst>
                <a:path w="2462" h="3790" extrusionOk="0">
                  <a:moveTo>
                    <a:pt x="2429" y="0"/>
                  </a:moveTo>
                  <a:cubicBezTo>
                    <a:pt x="2429" y="0"/>
                    <a:pt x="1781" y="939"/>
                    <a:pt x="1166" y="1846"/>
                  </a:cubicBezTo>
                  <a:cubicBezTo>
                    <a:pt x="1004" y="2073"/>
                    <a:pt x="842" y="2299"/>
                    <a:pt x="680" y="2526"/>
                  </a:cubicBezTo>
                  <a:cubicBezTo>
                    <a:pt x="551" y="2753"/>
                    <a:pt x="421" y="2947"/>
                    <a:pt x="324" y="3141"/>
                  </a:cubicBezTo>
                  <a:cubicBezTo>
                    <a:pt x="97" y="3498"/>
                    <a:pt x="0" y="3757"/>
                    <a:pt x="0" y="3757"/>
                  </a:cubicBezTo>
                  <a:lnTo>
                    <a:pt x="0" y="3789"/>
                  </a:lnTo>
                  <a:cubicBezTo>
                    <a:pt x="0" y="3789"/>
                    <a:pt x="195" y="3562"/>
                    <a:pt x="454" y="3239"/>
                  </a:cubicBezTo>
                  <a:cubicBezTo>
                    <a:pt x="583" y="3044"/>
                    <a:pt x="713" y="2850"/>
                    <a:pt x="875" y="2656"/>
                  </a:cubicBezTo>
                  <a:cubicBezTo>
                    <a:pt x="1004" y="2429"/>
                    <a:pt x="1134" y="2170"/>
                    <a:pt x="1296" y="1943"/>
                  </a:cubicBezTo>
                  <a:cubicBezTo>
                    <a:pt x="1879" y="972"/>
                    <a:pt x="2461" y="33"/>
                    <a:pt x="2461" y="33"/>
                  </a:cubicBezTo>
                  <a:lnTo>
                    <a:pt x="242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6" name="Google Shape;3206;p72"/>
            <p:cNvSpPr/>
            <p:nvPr/>
          </p:nvSpPr>
          <p:spPr>
            <a:xfrm>
              <a:off x="3301575" y="1456525"/>
              <a:ext cx="84225" cy="36450"/>
            </a:xfrm>
            <a:custGeom>
              <a:avLst/>
              <a:gdLst/>
              <a:ahLst/>
              <a:cxnLst/>
              <a:rect l="l" t="t" r="r" b="b"/>
              <a:pathLst>
                <a:path w="3369" h="1458" extrusionOk="0">
                  <a:moveTo>
                    <a:pt x="3336" y="0"/>
                  </a:moveTo>
                  <a:cubicBezTo>
                    <a:pt x="3336" y="0"/>
                    <a:pt x="2494" y="324"/>
                    <a:pt x="1652" y="648"/>
                  </a:cubicBezTo>
                  <a:cubicBezTo>
                    <a:pt x="1458" y="745"/>
                    <a:pt x="1231" y="810"/>
                    <a:pt x="1037" y="907"/>
                  </a:cubicBezTo>
                  <a:cubicBezTo>
                    <a:pt x="842" y="972"/>
                    <a:pt x="648" y="1069"/>
                    <a:pt x="519" y="1134"/>
                  </a:cubicBezTo>
                  <a:cubicBezTo>
                    <a:pt x="195" y="1296"/>
                    <a:pt x="1" y="1425"/>
                    <a:pt x="1" y="1425"/>
                  </a:cubicBezTo>
                  <a:lnTo>
                    <a:pt x="33" y="1458"/>
                  </a:lnTo>
                  <a:cubicBezTo>
                    <a:pt x="33" y="1458"/>
                    <a:pt x="260" y="1393"/>
                    <a:pt x="583" y="1296"/>
                  </a:cubicBezTo>
                  <a:cubicBezTo>
                    <a:pt x="745" y="1231"/>
                    <a:pt x="907" y="1166"/>
                    <a:pt x="1102" y="1101"/>
                  </a:cubicBezTo>
                  <a:cubicBezTo>
                    <a:pt x="1296" y="1004"/>
                    <a:pt x="1523" y="907"/>
                    <a:pt x="1717" y="810"/>
                  </a:cubicBezTo>
                  <a:cubicBezTo>
                    <a:pt x="2526" y="421"/>
                    <a:pt x="3368" y="33"/>
                    <a:pt x="3368" y="33"/>
                  </a:cubicBezTo>
                  <a:lnTo>
                    <a:pt x="33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7" name="Google Shape;3207;p72"/>
            <p:cNvSpPr/>
            <p:nvPr/>
          </p:nvSpPr>
          <p:spPr>
            <a:xfrm>
              <a:off x="3304825" y="1497000"/>
              <a:ext cx="238025" cy="9750"/>
            </a:xfrm>
            <a:custGeom>
              <a:avLst/>
              <a:gdLst/>
              <a:ahLst/>
              <a:cxnLst/>
              <a:rect l="l" t="t" r="r" b="b"/>
              <a:pathLst>
                <a:path w="9521" h="390" extrusionOk="0">
                  <a:moveTo>
                    <a:pt x="9521" y="0"/>
                  </a:moveTo>
                  <a:cubicBezTo>
                    <a:pt x="9521" y="0"/>
                    <a:pt x="7124" y="65"/>
                    <a:pt x="4760" y="98"/>
                  </a:cubicBezTo>
                  <a:cubicBezTo>
                    <a:pt x="4145" y="130"/>
                    <a:pt x="3562" y="130"/>
                    <a:pt x="3012" y="130"/>
                  </a:cubicBezTo>
                  <a:cubicBezTo>
                    <a:pt x="2429" y="162"/>
                    <a:pt x="1911" y="195"/>
                    <a:pt x="1457" y="227"/>
                  </a:cubicBezTo>
                  <a:cubicBezTo>
                    <a:pt x="583" y="260"/>
                    <a:pt x="0" y="324"/>
                    <a:pt x="0" y="324"/>
                  </a:cubicBezTo>
                  <a:lnTo>
                    <a:pt x="0" y="357"/>
                  </a:lnTo>
                  <a:cubicBezTo>
                    <a:pt x="0" y="357"/>
                    <a:pt x="583" y="389"/>
                    <a:pt x="1490" y="389"/>
                  </a:cubicBezTo>
                  <a:cubicBezTo>
                    <a:pt x="1911" y="389"/>
                    <a:pt x="2461" y="357"/>
                    <a:pt x="3012" y="357"/>
                  </a:cubicBezTo>
                  <a:cubicBezTo>
                    <a:pt x="3562" y="324"/>
                    <a:pt x="4145" y="292"/>
                    <a:pt x="4760" y="260"/>
                  </a:cubicBezTo>
                  <a:lnTo>
                    <a:pt x="9521" y="33"/>
                  </a:lnTo>
                  <a:lnTo>
                    <a:pt x="952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8" name="Google Shape;3208;p72"/>
            <p:cNvSpPr/>
            <p:nvPr/>
          </p:nvSpPr>
          <p:spPr>
            <a:xfrm>
              <a:off x="3302375" y="1520475"/>
              <a:ext cx="78575" cy="57500"/>
            </a:xfrm>
            <a:custGeom>
              <a:avLst/>
              <a:gdLst/>
              <a:ahLst/>
              <a:cxnLst/>
              <a:rect l="l" t="t" r="r" b="b"/>
              <a:pathLst>
                <a:path w="3143" h="2300" extrusionOk="0">
                  <a:moveTo>
                    <a:pt x="1" y="1"/>
                  </a:moveTo>
                  <a:lnTo>
                    <a:pt x="1" y="33"/>
                  </a:lnTo>
                  <a:cubicBezTo>
                    <a:pt x="1" y="33"/>
                    <a:pt x="163" y="195"/>
                    <a:pt x="454" y="454"/>
                  </a:cubicBezTo>
                  <a:cubicBezTo>
                    <a:pt x="584" y="551"/>
                    <a:pt x="746" y="681"/>
                    <a:pt x="940" y="810"/>
                  </a:cubicBezTo>
                  <a:cubicBezTo>
                    <a:pt x="1102" y="940"/>
                    <a:pt x="1329" y="1102"/>
                    <a:pt x="1523" y="1231"/>
                  </a:cubicBezTo>
                  <a:cubicBezTo>
                    <a:pt x="2332" y="1782"/>
                    <a:pt x="3142" y="2300"/>
                    <a:pt x="3142" y="2300"/>
                  </a:cubicBezTo>
                  <a:cubicBezTo>
                    <a:pt x="3142" y="2300"/>
                    <a:pt x="2365" y="1684"/>
                    <a:pt x="1620" y="1102"/>
                  </a:cubicBezTo>
                  <a:cubicBezTo>
                    <a:pt x="1426" y="940"/>
                    <a:pt x="1231" y="810"/>
                    <a:pt x="1037" y="648"/>
                  </a:cubicBezTo>
                  <a:cubicBezTo>
                    <a:pt x="875" y="519"/>
                    <a:pt x="681" y="422"/>
                    <a:pt x="519" y="324"/>
                  </a:cubicBezTo>
                  <a:cubicBezTo>
                    <a:pt x="228" y="130"/>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9" name="Google Shape;3209;p72"/>
            <p:cNvSpPr/>
            <p:nvPr/>
          </p:nvSpPr>
          <p:spPr>
            <a:xfrm>
              <a:off x="3295100" y="1538300"/>
              <a:ext cx="47800" cy="70450"/>
            </a:xfrm>
            <a:custGeom>
              <a:avLst/>
              <a:gdLst/>
              <a:ahLst/>
              <a:cxnLst/>
              <a:rect l="l" t="t" r="r" b="b"/>
              <a:pathLst>
                <a:path w="1912" h="2818" extrusionOk="0">
                  <a:moveTo>
                    <a:pt x="0" y="0"/>
                  </a:moveTo>
                  <a:cubicBezTo>
                    <a:pt x="0" y="0"/>
                    <a:pt x="98" y="194"/>
                    <a:pt x="260" y="486"/>
                  </a:cubicBezTo>
                  <a:cubicBezTo>
                    <a:pt x="324" y="615"/>
                    <a:pt x="421" y="777"/>
                    <a:pt x="519" y="939"/>
                  </a:cubicBezTo>
                  <a:cubicBezTo>
                    <a:pt x="648" y="1101"/>
                    <a:pt x="778" y="1295"/>
                    <a:pt x="875" y="1457"/>
                  </a:cubicBezTo>
                  <a:cubicBezTo>
                    <a:pt x="1393" y="2137"/>
                    <a:pt x="1879" y="2817"/>
                    <a:pt x="1879" y="2817"/>
                  </a:cubicBezTo>
                  <a:lnTo>
                    <a:pt x="1911" y="2817"/>
                  </a:lnTo>
                  <a:cubicBezTo>
                    <a:pt x="1911" y="2817"/>
                    <a:pt x="1458" y="2073"/>
                    <a:pt x="1037" y="1360"/>
                  </a:cubicBezTo>
                  <a:cubicBezTo>
                    <a:pt x="907" y="1166"/>
                    <a:pt x="810" y="1004"/>
                    <a:pt x="713" y="842"/>
                  </a:cubicBezTo>
                  <a:cubicBezTo>
                    <a:pt x="583" y="680"/>
                    <a:pt x="486" y="518"/>
                    <a:pt x="389" y="389"/>
                  </a:cubicBezTo>
                  <a:cubicBezTo>
                    <a:pt x="195" y="162"/>
                    <a:pt x="33"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0" name="Google Shape;3210;p72"/>
            <p:cNvSpPr/>
            <p:nvPr/>
          </p:nvSpPr>
          <p:spPr>
            <a:xfrm>
              <a:off x="3274050" y="1539900"/>
              <a:ext cx="4875" cy="170850"/>
            </a:xfrm>
            <a:custGeom>
              <a:avLst/>
              <a:gdLst/>
              <a:ahLst/>
              <a:cxnLst/>
              <a:rect l="l" t="t" r="r" b="b"/>
              <a:pathLst>
                <a:path w="195" h="6834" extrusionOk="0">
                  <a:moveTo>
                    <a:pt x="65" y="1"/>
                  </a:moveTo>
                  <a:cubicBezTo>
                    <a:pt x="65" y="1"/>
                    <a:pt x="33" y="454"/>
                    <a:pt x="1" y="1069"/>
                  </a:cubicBezTo>
                  <a:cubicBezTo>
                    <a:pt x="1" y="1393"/>
                    <a:pt x="1" y="1782"/>
                    <a:pt x="1" y="2170"/>
                  </a:cubicBezTo>
                  <a:cubicBezTo>
                    <a:pt x="1" y="2591"/>
                    <a:pt x="33" y="3012"/>
                    <a:pt x="33" y="3433"/>
                  </a:cubicBezTo>
                  <a:cubicBezTo>
                    <a:pt x="98" y="5150"/>
                    <a:pt x="162" y="6834"/>
                    <a:pt x="162" y="6834"/>
                  </a:cubicBezTo>
                  <a:lnTo>
                    <a:pt x="195" y="6834"/>
                  </a:lnTo>
                  <a:lnTo>
                    <a:pt x="195" y="3433"/>
                  </a:lnTo>
                  <a:cubicBezTo>
                    <a:pt x="195" y="3012"/>
                    <a:pt x="195" y="2559"/>
                    <a:pt x="195" y="2170"/>
                  </a:cubicBezTo>
                  <a:cubicBezTo>
                    <a:pt x="195" y="1782"/>
                    <a:pt x="195" y="1393"/>
                    <a:pt x="162" y="1069"/>
                  </a:cubicBezTo>
                  <a:cubicBezTo>
                    <a:pt x="130" y="454"/>
                    <a:pt x="6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1" name="Google Shape;3211;p72"/>
            <p:cNvSpPr/>
            <p:nvPr/>
          </p:nvSpPr>
          <p:spPr>
            <a:xfrm>
              <a:off x="3201200" y="1535850"/>
              <a:ext cx="58300" cy="66425"/>
            </a:xfrm>
            <a:custGeom>
              <a:avLst/>
              <a:gdLst/>
              <a:ahLst/>
              <a:cxnLst/>
              <a:rect l="l" t="t" r="r" b="b"/>
              <a:pathLst>
                <a:path w="2332" h="2657" extrusionOk="0">
                  <a:moveTo>
                    <a:pt x="2299" y="1"/>
                  </a:moveTo>
                  <a:cubicBezTo>
                    <a:pt x="2299" y="1"/>
                    <a:pt x="2137" y="130"/>
                    <a:pt x="1878" y="357"/>
                  </a:cubicBezTo>
                  <a:cubicBezTo>
                    <a:pt x="1781" y="487"/>
                    <a:pt x="1652" y="616"/>
                    <a:pt x="1522" y="778"/>
                  </a:cubicBezTo>
                  <a:cubicBezTo>
                    <a:pt x="1393" y="940"/>
                    <a:pt x="1231" y="1102"/>
                    <a:pt x="1101" y="1264"/>
                  </a:cubicBezTo>
                  <a:cubicBezTo>
                    <a:pt x="551" y="1944"/>
                    <a:pt x="0" y="2624"/>
                    <a:pt x="0" y="2624"/>
                  </a:cubicBezTo>
                  <a:lnTo>
                    <a:pt x="32" y="2656"/>
                  </a:lnTo>
                  <a:cubicBezTo>
                    <a:pt x="32" y="2656"/>
                    <a:pt x="648" y="2009"/>
                    <a:pt x="1231" y="1361"/>
                  </a:cubicBezTo>
                  <a:cubicBezTo>
                    <a:pt x="1393" y="1231"/>
                    <a:pt x="1522" y="1069"/>
                    <a:pt x="1652" y="908"/>
                  </a:cubicBezTo>
                  <a:cubicBezTo>
                    <a:pt x="1814" y="746"/>
                    <a:pt x="1911" y="616"/>
                    <a:pt x="2008" y="487"/>
                  </a:cubicBezTo>
                  <a:cubicBezTo>
                    <a:pt x="2202" y="195"/>
                    <a:pt x="2332" y="1"/>
                    <a:pt x="23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2" name="Google Shape;3212;p72"/>
            <p:cNvSpPr/>
            <p:nvPr/>
          </p:nvSpPr>
          <p:spPr>
            <a:xfrm>
              <a:off x="3179325" y="1527775"/>
              <a:ext cx="67225" cy="30775"/>
            </a:xfrm>
            <a:custGeom>
              <a:avLst/>
              <a:gdLst/>
              <a:ahLst/>
              <a:cxnLst/>
              <a:rect l="l" t="t" r="r" b="b"/>
              <a:pathLst>
                <a:path w="2689" h="1231" extrusionOk="0">
                  <a:moveTo>
                    <a:pt x="2689" y="0"/>
                  </a:moveTo>
                  <a:lnTo>
                    <a:pt x="2689" y="0"/>
                  </a:lnTo>
                  <a:cubicBezTo>
                    <a:pt x="2688" y="0"/>
                    <a:pt x="2494" y="32"/>
                    <a:pt x="2235" y="130"/>
                  </a:cubicBezTo>
                  <a:cubicBezTo>
                    <a:pt x="2106" y="162"/>
                    <a:pt x="1944" y="227"/>
                    <a:pt x="1782" y="291"/>
                  </a:cubicBezTo>
                  <a:cubicBezTo>
                    <a:pt x="1652" y="356"/>
                    <a:pt x="1490" y="453"/>
                    <a:pt x="1296" y="551"/>
                  </a:cubicBezTo>
                  <a:cubicBezTo>
                    <a:pt x="648" y="874"/>
                    <a:pt x="1" y="1231"/>
                    <a:pt x="1" y="1231"/>
                  </a:cubicBezTo>
                  <a:cubicBezTo>
                    <a:pt x="1" y="1231"/>
                    <a:pt x="681" y="972"/>
                    <a:pt x="1361" y="680"/>
                  </a:cubicBezTo>
                  <a:cubicBezTo>
                    <a:pt x="1555" y="615"/>
                    <a:pt x="1717" y="551"/>
                    <a:pt x="1879" y="486"/>
                  </a:cubicBezTo>
                  <a:cubicBezTo>
                    <a:pt x="2041" y="421"/>
                    <a:pt x="2170" y="324"/>
                    <a:pt x="2300" y="259"/>
                  </a:cubicBezTo>
                  <a:cubicBezTo>
                    <a:pt x="2559" y="130"/>
                    <a:pt x="2688" y="0"/>
                    <a:pt x="26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3" name="Google Shape;3213;p72"/>
            <p:cNvSpPr/>
            <p:nvPr/>
          </p:nvSpPr>
          <p:spPr>
            <a:xfrm>
              <a:off x="3034425" y="1498625"/>
              <a:ext cx="208075" cy="10100"/>
            </a:xfrm>
            <a:custGeom>
              <a:avLst/>
              <a:gdLst/>
              <a:ahLst/>
              <a:cxnLst/>
              <a:rect l="l" t="t" r="r" b="b"/>
              <a:pathLst>
                <a:path w="8323" h="404" extrusionOk="0">
                  <a:moveTo>
                    <a:pt x="0" y="0"/>
                  </a:moveTo>
                  <a:lnTo>
                    <a:pt x="0" y="33"/>
                  </a:lnTo>
                  <a:cubicBezTo>
                    <a:pt x="0" y="33"/>
                    <a:pt x="2073" y="162"/>
                    <a:pt x="4145" y="292"/>
                  </a:cubicBezTo>
                  <a:cubicBezTo>
                    <a:pt x="4663" y="324"/>
                    <a:pt x="5181" y="324"/>
                    <a:pt x="5700" y="356"/>
                  </a:cubicBezTo>
                  <a:cubicBezTo>
                    <a:pt x="6185" y="389"/>
                    <a:pt x="6639" y="389"/>
                    <a:pt x="7027" y="389"/>
                  </a:cubicBezTo>
                  <a:cubicBezTo>
                    <a:pt x="7286" y="400"/>
                    <a:pt x="7517" y="403"/>
                    <a:pt x="7709" y="403"/>
                  </a:cubicBezTo>
                  <a:cubicBezTo>
                    <a:pt x="8092" y="403"/>
                    <a:pt x="8323" y="389"/>
                    <a:pt x="8323" y="389"/>
                  </a:cubicBezTo>
                  <a:lnTo>
                    <a:pt x="8323" y="356"/>
                  </a:lnTo>
                  <a:cubicBezTo>
                    <a:pt x="8323" y="356"/>
                    <a:pt x="7804" y="292"/>
                    <a:pt x="7027" y="227"/>
                  </a:cubicBezTo>
                  <a:cubicBezTo>
                    <a:pt x="6639" y="227"/>
                    <a:pt x="6185" y="195"/>
                    <a:pt x="5700" y="162"/>
                  </a:cubicBezTo>
                  <a:cubicBezTo>
                    <a:pt x="5214" y="130"/>
                    <a:pt x="4696" y="130"/>
                    <a:pt x="4178" y="130"/>
                  </a:cubicBez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14" name="Google Shape;3214;p72"/>
          <p:cNvGrpSpPr/>
          <p:nvPr/>
        </p:nvGrpSpPr>
        <p:grpSpPr>
          <a:xfrm>
            <a:off x="6235156" y="3918216"/>
            <a:ext cx="342928" cy="331203"/>
            <a:chOff x="1148925" y="2624725"/>
            <a:chExt cx="188650" cy="182200"/>
          </a:xfrm>
        </p:grpSpPr>
        <p:sp>
          <p:nvSpPr>
            <p:cNvPr id="3215" name="Google Shape;3215;p72"/>
            <p:cNvSpPr/>
            <p:nvPr/>
          </p:nvSpPr>
          <p:spPr>
            <a:xfrm>
              <a:off x="1195875" y="2717025"/>
              <a:ext cx="31600" cy="8925"/>
            </a:xfrm>
            <a:custGeom>
              <a:avLst/>
              <a:gdLst/>
              <a:ahLst/>
              <a:cxnLst/>
              <a:rect l="l" t="t" r="r" b="b"/>
              <a:pathLst>
                <a:path w="1264" h="357" extrusionOk="0">
                  <a:moveTo>
                    <a:pt x="1" y="1"/>
                  </a:moveTo>
                  <a:cubicBezTo>
                    <a:pt x="1" y="1"/>
                    <a:pt x="324" y="130"/>
                    <a:pt x="616" y="227"/>
                  </a:cubicBezTo>
                  <a:cubicBezTo>
                    <a:pt x="713" y="260"/>
                    <a:pt x="778" y="292"/>
                    <a:pt x="843" y="324"/>
                  </a:cubicBezTo>
                  <a:cubicBezTo>
                    <a:pt x="907" y="324"/>
                    <a:pt x="1004" y="324"/>
                    <a:pt x="1069" y="357"/>
                  </a:cubicBezTo>
                  <a:cubicBezTo>
                    <a:pt x="1166" y="357"/>
                    <a:pt x="1264" y="324"/>
                    <a:pt x="1264" y="324"/>
                  </a:cubicBezTo>
                  <a:lnTo>
                    <a:pt x="1264" y="292"/>
                  </a:lnTo>
                  <a:cubicBezTo>
                    <a:pt x="1264" y="292"/>
                    <a:pt x="1199" y="260"/>
                    <a:pt x="1102" y="195"/>
                  </a:cubicBezTo>
                  <a:cubicBezTo>
                    <a:pt x="1037" y="162"/>
                    <a:pt x="972" y="130"/>
                    <a:pt x="907" y="98"/>
                  </a:cubicBezTo>
                  <a:cubicBezTo>
                    <a:pt x="810" y="98"/>
                    <a:pt x="745" y="98"/>
                    <a:pt x="648" y="65"/>
                  </a:cubicBezTo>
                  <a:cubicBezTo>
                    <a:pt x="357" y="33"/>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6" name="Google Shape;3216;p72"/>
            <p:cNvSpPr/>
            <p:nvPr/>
          </p:nvSpPr>
          <p:spPr>
            <a:xfrm>
              <a:off x="1212075" y="2691125"/>
              <a:ext cx="18650" cy="27550"/>
            </a:xfrm>
            <a:custGeom>
              <a:avLst/>
              <a:gdLst/>
              <a:ahLst/>
              <a:cxnLst/>
              <a:rect l="l" t="t" r="r" b="b"/>
              <a:pathLst>
                <a:path w="746" h="1102" extrusionOk="0">
                  <a:moveTo>
                    <a:pt x="33" y="0"/>
                  </a:moveTo>
                  <a:lnTo>
                    <a:pt x="0" y="33"/>
                  </a:lnTo>
                  <a:cubicBezTo>
                    <a:pt x="0" y="33"/>
                    <a:pt x="162" y="324"/>
                    <a:pt x="324" y="616"/>
                  </a:cubicBezTo>
                  <a:cubicBezTo>
                    <a:pt x="356" y="680"/>
                    <a:pt x="389" y="745"/>
                    <a:pt x="421" y="810"/>
                  </a:cubicBezTo>
                  <a:cubicBezTo>
                    <a:pt x="454" y="875"/>
                    <a:pt x="518" y="939"/>
                    <a:pt x="551" y="972"/>
                  </a:cubicBezTo>
                  <a:cubicBezTo>
                    <a:pt x="648" y="1069"/>
                    <a:pt x="745" y="1101"/>
                    <a:pt x="745" y="1101"/>
                  </a:cubicBezTo>
                  <a:cubicBezTo>
                    <a:pt x="745" y="1101"/>
                    <a:pt x="745" y="1004"/>
                    <a:pt x="680" y="875"/>
                  </a:cubicBezTo>
                  <a:cubicBezTo>
                    <a:pt x="680" y="842"/>
                    <a:pt x="648" y="745"/>
                    <a:pt x="616" y="713"/>
                  </a:cubicBezTo>
                  <a:cubicBezTo>
                    <a:pt x="551" y="648"/>
                    <a:pt x="486" y="583"/>
                    <a:pt x="454" y="518"/>
                  </a:cubicBezTo>
                  <a:cubicBezTo>
                    <a:pt x="259" y="259"/>
                    <a:pt x="33"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7" name="Google Shape;3217;p72"/>
            <p:cNvSpPr/>
            <p:nvPr/>
          </p:nvSpPr>
          <p:spPr>
            <a:xfrm>
              <a:off x="1236350" y="2624725"/>
              <a:ext cx="4900" cy="96375"/>
            </a:xfrm>
            <a:custGeom>
              <a:avLst/>
              <a:gdLst/>
              <a:ahLst/>
              <a:cxnLst/>
              <a:rect l="l" t="t" r="r" b="b"/>
              <a:pathLst>
                <a:path w="196" h="3855" extrusionOk="0">
                  <a:moveTo>
                    <a:pt x="98" y="1"/>
                  </a:moveTo>
                  <a:cubicBezTo>
                    <a:pt x="98" y="1"/>
                    <a:pt x="66" y="972"/>
                    <a:pt x="33" y="1912"/>
                  </a:cubicBezTo>
                  <a:cubicBezTo>
                    <a:pt x="1" y="2171"/>
                    <a:pt x="1" y="2397"/>
                    <a:pt x="1" y="2624"/>
                  </a:cubicBezTo>
                  <a:cubicBezTo>
                    <a:pt x="1" y="2851"/>
                    <a:pt x="1" y="3077"/>
                    <a:pt x="1" y="3239"/>
                  </a:cubicBezTo>
                  <a:cubicBezTo>
                    <a:pt x="33" y="3595"/>
                    <a:pt x="66" y="3854"/>
                    <a:pt x="66" y="3854"/>
                  </a:cubicBezTo>
                  <a:lnTo>
                    <a:pt x="98" y="3854"/>
                  </a:lnTo>
                  <a:cubicBezTo>
                    <a:pt x="98" y="3854"/>
                    <a:pt x="130" y="3595"/>
                    <a:pt x="163" y="3239"/>
                  </a:cubicBezTo>
                  <a:cubicBezTo>
                    <a:pt x="195" y="3077"/>
                    <a:pt x="195" y="2851"/>
                    <a:pt x="195" y="2624"/>
                  </a:cubicBezTo>
                  <a:cubicBezTo>
                    <a:pt x="195" y="2397"/>
                    <a:pt x="195" y="2171"/>
                    <a:pt x="195" y="1912"/>
                  </a:cubicBezTo>
                  <a:cubicBezTo>
                    <a:pt x="163" y="972"/>
                    <a:pt x="130" y="1"/>
                    <a:pt x="1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8" name="Google Shape;3218;p72"/>
            <p:cNvSpPr/>
            <p:nvPr/>
          </p:nvSpPr>
          <p:spPr>
            <a:xfrm>
              <a:off x="1244450" y="2687875"/>
              <a:ext cx="23500" cy="34850"/>
            </a:xfrm>
            <a:custGeom>
              <a:avLst/>
              <a:gdLst/>
              <a:ahLst/>
              <a:cxnLst/>
              <a:rect l="l" t="t" r="r" b="b"/>
              <a:pathLst>
                <a:path w="940" h="1394" extrusionOk="0">
                  <a:moveTo>
                    <a:pt x="907" y="1"/>
                  </a:moveTo>
                  <a:cubicBezTo>
                    <a:pt x="907" y="1"/>
                    <a:pt x="648" y="325"/>
                    <a:pt x="389" y="648"/>
                  </a:cubicBezTo>
                  <a:cubicBezTo>
                    <a:pt x="324" y="746"/>
                    <a:pt x="260" y="810"/>
                    <a:pt x="195" y="908"/>
                  </a:cubicBezTo>
                  <a:cubicBezTo>
                    <a:pt x="162" y="972"/>
                    <a:pt x="130" y="1069"/>
                    <a:pt x="98" y="1134"/>
                  </a:cubicBezTo>
                  <a:cubicBezTo>
                    <a:pt x="33" y="1296"/>
                    <a:pt x="1" y="1393"/>
                    <a:pt x="1" y="1393"/>
                  </a:cubicBezTo>
                  <a:lnTo>
                    <a:pt x="33" y="1393"/>
                  </a:lnTo>
                  <a:cubicBezTo>
                    <a:pt x="33" y="1393"/>
                    <a:pt x="98" y="1328"/>
                    <a:pt x="227" y="1231"/>
                  </a:cubicBezTo>
                  <a:cubicBezTo>
                    <a:pt x="260" y="1167"/>
                    <a:pt x="324" y="1102"/>
                    <a:pt x="389" y="1005"/>
                  </a:cubicBezTo>
                  <a:cubicBezTo>
                    <a:pt x="422" y="940"/>
                    <a:pt x="486" y="843"/>
                    <a:pt x="519" y="746"/>
                  </a:cubicBezTo>
                  <a:cubicBezTo>
                    <a:pt x="745" y="389"/>
                    <a:pt x="940" y="1"/>
                    <a:pt x="9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9" name="Google Shape;3219;p72"/>
            <p:cNvSpPr/>
            <p:nvPr/>
          </p:nvSpPr>
          <p:spPr>
            <a:xfrm>
              <a:off x="1247700" y="2712175"/>
              <a:ext cx="31600" cy="13775"/>
            </a:xfrm>
            <a:custGeom>
              <a:avLst/>
              <a:gdLst/>
              <a:ahLst/>
              <a:cxnLst/>
              <a:rect l="l" t="t" r="r" b="b"/>
              <a:pathLst>
                <a:path w="1264" h="551" extrusionOk="0">
                  <a:moveTo>
                    <a:pt x="1263" y="0"/>
                  </a:moveTo>
                  <a:cubicBezTo>
                    <a:pt x="1263" y="0"/>
                    <a:pt x="939" y="97"/>
                    <a:pt x="615" y="195"/>
                  </a:cubicBezTo>
                  <a:cubicBezTo>
                    <a:pt x="518" y="227"/>
                    <a:pt x="453" y="259"/>
                    <a:pt x="356" y="259"/>
                  </a:cubicBezTo>
                  <a:cubicBezTo>
                    <a:pt x="292" y="292"/>
                    <a:pt x="227" y="356"/>
                    <a:pt x="194" y="389"/>
                  </a:cubicBezTo>
                  <a:cubicBezTo>
                    <a:pt x="65" y="454"/>
                    <a:pt x="0" y="518"/>
                    <a:pt x="0" y="518"/>
                  </a:cubicBezTo>
                  <a:lnTo>
                    <a:pt x="32" y="551"/>
                  </a:lnTo>
                  <a:cubicBezTo>
                    <a:pt x="32" y="551"/>
                    <a:pt x="130" y="551"/>
                    <a:pt x="259" y="518"/>
                  </a:cubicBezTo>
                  <a:cubicBezTo>
                    <a:pt x="292" y="518"/>
                    <a:pt x="389" y="486"/>
                    <a:pt x="453" y="454"/>
                  </a:cubicBezTo>
                  <a:cubicBezTo>
                    <a:pt x="518" y="421"/>
                    <a:pt x="583" y="389"/>
                    <a:pt x="680" y="356"/>
                  </a:cubicBezTo>
                  <a:cubicBezTo>
                    <a:pt x="972" y="195"/>
                    <a:pt x="1263" y="33"/>
                    <a:pt x="1263" y="33"/>
                  </a:cubicBezTo>
                  <a:lnTo>
                    <a:pt x="126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0" name="Google Shape;3220;p72"/>
            <p:cNvSpPr/>
            <p:nvPr/>
          </p:nvSpPr>
          <p:spPr>
            <a:xfrm>
              <a:off x="1249300" y="2726750"/>
              <a:ext cx="88275" cy="5675"/>
            </a:xfrm>
            <a:custGeom>
              <a:avLst/>
              <a:gdLst/>
              <a:ahLst/>
              <a:cxnLst/>
              <a:rect l="l" t="t" r="r" b="b"/>
              <a:pathLst>
                <a:path w="3531" h="227" extrusionOk="0">
                  <a:moveTo>
                    <a:pt x="1102" y="0"/>
                  </a:moveTo>
                  <a:cubicBezTo>
                    <a:pt x="908" y="0"/>
                    <a:pt x="713" y="33"/>
                    <a:pt x="551" y="33"/>
                  </a:cubicBezTo>
                  <a:cubicBezTo>
                    <a:pt x="228" y="97"/>
                    <a:pt x="1" y="130"/>
                    <a:pt x="1" y="130"/>
                  </a:cubicBezTo>
                  <a:lnTo>
                    <a:pt x="1" y="162"/>
                  </a:lnTo>
                  <a:cubicBezTo>
                    <a:pt x="1" y="162"/>
                    <a:pt x="228" y="194"/>
                    <a:pt x="551" y="194"/>
                  </a:cubicBezTo>
                  <a:cubicBezTo>
                    <a:pt x="713" y="227"/>
                    <a:pt x="908" y="227"/>
                    <a:pt x="1102" y="227"/>
                  </a:cubicBezTo>
                  <a:cubicBezTo>
                    <a:pt x="1329" y="194"/>
                    <a:pt x="1555" y="194"/>
                    <a:pt x="1782" y="162"/>
                  </a:cubicBezTo>
                  <a:cubicBezTo>
                    <a:pt x="2656" y="97"/>
                    <a:pt x="3531" y="33"/>
                    <a:pt x="3531" y="33"/>
                  </a:cubicBezTo>
                  <a:lnTo>
                    <a:pt x="353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1" name="Google Shape;3221;p72"/>
            <p:cNvSpPr/>
            <p:nvPr/>
          </p:nvSpPr>
          <p:spPr>
            <a:xfrm>
              <a:off x="1248500" y="2735650"/>
              <a:ext cx="29175" cy="21875"/>
            </a:xfrm>
            <a:custGeom>
              <a:avLst/>
              <a:gdLst/>
              <a:ahLst/>
              <a:cxnLst/>
              <a:rect l="l" t="t" r="r" b="b"/>
              <a:pathLst>
                <a:path w="1167" h="875" extrusionOk="0">
                  <a:moveTo>
                    <a:pt x="0" y="0"/>
                  </a:moveTo>
                  <a:lnTo>
                    <a:pt x="0" y="33"/>
                  </a:lnTo>
                  <a:cubicBezTo>
                    <a:pt x="0" y="33"/>
                    <a:pt x="33" y="98"/>
                    <a:pt x="130" y="227"/>
                  </a:cubicBezTo>
                  <a:cubicBezTo>
                    <a:pt x="162" y="259"/>
                    <a:pt x="227" y="324"/>
                    <a:pt x="292" y="357"/>
                  </a:cubicBezTo>
                  <a:cubicBezTo>
                    <a:pt x="357" y="421"/>
                    <a:pt x="454" y="454"/>
                    <a:pt x="519" y="518"/>
                  </a:cubicBezTo>
                  <a:cubicBezTo>
                    <a:pt x="842" y="713"/>
                    <a:pt x="1134" y="875"/>
                    <a:pt x="1134" y="875"/>
                  </a:cubicBezTo>
                  <a:lnTo>
                    <a:pt x="1166" y="875"/>
                  </a:lnTo>
                  <a:cubicBezTo>
                    <a:pt x="1166" y="875"/>
                    <a:pt x="907" y="616"/>
                    <a:pt x="616" y="389"/>
                  </a:cubicBezTo>
                  <a:cubicBezTo>
                    <a:pt x="551" y="324"/>
                    <a:pt x="486" y="259"/>
                    <a:pt x="421" y="195"/>
                  </a:cubicBezTo>
                  <a:cubicBezTo>
                    <a:pt x="357" y="162"/>
                    <a:pt x="292" y="130"/>
                    <a:pt x="227" y="98"/>
                  </a:cubicBezTo>
                  <a:cubicBezTo>
                    <a:pt x="98" y="33"/>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2" name="Google Shape;3222;p72"/>
            <p:cNvSpPr/>
            <p:nvPr/>
          </p:nvSpPr>
          <p:spPr>
            <a:xfrm>
              <a:off x="1245250" y="2742125"/>
              <a:ext cx="17850" cy="26750"/>
            </a:xfrm>
            <a:custGeom>
              <a:avLst/>
              <a:gdLst/>
              <a:ahLst/>
              <a:cxnLst/>
              <a:rect l="l" t="t" r="r" b="b"/>
              <a:pathLst>
                <a:path w="714" h="1070" extrusionOk="0">
                  <a:moveTo>
                    <a:pt x="33" y="0"/>
                  </a:moveTo>
                  <a:lnTo>
                    <a:pt x="1" y="33"/>
                  </a:lnTo>
                  <a:cubicBezTo>
                    <a:pt x="1" y="33"/>
                    <a:pt x="33" y="98"/>
                    <a:pt x="66" y="227"/>
                  </a:cubicBezTo>
                  <a:cubicBezTo>
                    <a:pt x="98" y="292"/>
                    <a:pt x="98" y="357"/>
                    <a:pt x="163" y="421"/>
                  </a:cubicBezTo>
                  <a:cubicBezTo>
                    <a:pt x="195" y="454"/>
                    <a:pt x="260" y="519"/>
                    <a:pt x="292" y="583"/>
                  </a:cubicBezTo>
                  <a:cubicBezTo>
                    <a:pt x="487" y="842"/>
                    <a:pt x="713" y="1069"/>
                    <a:pt x="713" y="1069"/>
                  </a:cubicBezTo>
                  <a:cubicBezTo>
                    <a:pt x="713" y="1069"/>
                    <a:pt x="584" y="778"/>
                    <a:pt x="422" y="486"/>
                  </a:cubicBezTo>
                  <a:cubicBezTo>
                    <a:pt x="390" y="421"/>
                    <a:pt x="357" y="357"/>
                    <a:pt x="325" y="292"/>
                  </a:cubicBezTo>
                  <a:cubicBezTo>
                    <a:pt x="292" y="227"/>
                    <a:pt x="228" y="195"/>
                    <a:pt x="195" y="130"/>
                  </a:cubicBezTo>
                  <a:cubicBezTo>
                    <a:pt x="98" y="65"/>
                    <a:pt x="33"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3" name="Google Shape;3223;p72"/>
            <p:cNvSpPr/>
            <p:nvPr/>
          </p:nvSpPr>
          <p:spPr>
            <a:xfrm>
              <a:off x="1236350" y="2742925"/>
              <a:ext cx="4900" cy="64000"/>
            </a:xfrm>
            <a:custGeom>
              <a:avLst/>
              <a:gdLst/>
              <a:ahLst/>
              <a:cxnLst/>
              <a:rect l="l" t="t" r="r" b="b"/>
              <a:pathLst>
                <a:path w="196" h="2560" extrusionOk="0">
                  <a:moveTo>
                    <a:pt x="66" y="1"/>
                  </a:moveTo>
                  <a:cubicBezTo>
                    <a:pt x="66" y="1"/>
                    <a:pt x="33" y="163"/>
                    <a:pt x="1" y="422"/>
                  </a:cubicBezTo>
                  <a:cubicBezTo>
                    <a:pt x="1" y="519"/>
                    <a:pt x="1" y="681"/>
                    <a:pt x="1" y="810"/>
                  </a:cubicBezTo>
                  <a:cubicBezTo>
                    <a:pt x="1" y="972"/>
                    <a:pt x="1" y="1134"/>
                    <a:pt x="33" y="1296"/>
                  </a:cubicBezTo>
                  <a:cubicBezTo>
                    <a:pt x="66" y="1911"/>
                    <a:pt x="98" y="2559"/>
                    <a:pt x="98" y="2559"/>
                  </a:cubicBezTo>
                  <a:lnTo>
                    <a:pt x="130" y="2559"/>
                  </a:lnTo>
                  <a:cubicBezTo>
                    <a:pt x="130" y="2559"/>
                    <a:pt x="163" y="1911"/>
                    <a:pt x="195" y="1296"/>
                  </a:cubicBezTo>
                  <a:cubicBezTo>
                    <a:pt x="195" y="1134"/>
                    <a:pt x="195" y="972"/>
                    <a:pt x="195" y="810"/>
                  </a:cubicBezTo>
                  <a:cubicBezTo>
                    <a:pt x="195" y="681"/>
                    <a:pt x="195" y="519"/>
                    <a:pt x="163" y="422"/>
                  </a:cubicBezTo>
                  <a:cubicBezTo>
                    <a:pt x="130" y="163"/>
                    <a:pt x="98" y="1"/>
                    <a:pt x="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4" name="Google Shape;3224;p72"/>
            <p:cNvSpPr/>
            <p:nvPr/>
          </p:nvSpPr>
          <p:spPr>
            <a:xfrm>
              <a:off x="1210450" y="2741325"/>
              <a:ext cx="21875" cy="25100"/>
            </a:xfrm>
            <a:custGeom>
              <a:avLst/>
              <a:gdLst/>
              <a:ahLst/>
              <a:cxnLst/>
              <a:rect l="l" t="t" r="r" b="b"/>
              <a:pathLst>
                <a:path w="875" h="1004" extrusionOk="0">
                  <a:moveTo>
                    <a:pt x="875" y="0"/>
                  </a:moveTo>
                  <a:cubicBezTo>
                    <a:pt x="875" y="0"/>
                    <a:pt x="778" y="32"/>
                    <a:pt x="681" y="130"/>
                  </a:cubicBezTo>
                  <a:cubicBezTo>
                    <a:pt x="616" y="162"/>
                    <a:pt x="583" y="194"/>
                    <a:pt x="519" y="259"/>
                  </a:cubicBezTo>
                  <a:cubicBezTo>
                    <a:pt x="486" y="324"/>
                    <a:pt x="421" y="389"/>
                    <a:pt x="389" y="453"/>
                  </a:cubicBezTo>
                  <a:cubicBezTo>
                    <a:pt x="195" y="712"/>
                    <a:pt x="0" y="972"/>
                    <a:pt x="0" y="972"/>
                  </a:cubicBezTo>
                  <a:lnTo>
                    <a:pt x="33" y="1004"/>
                  </a:lnTo>
                  <a:cubicBezTo>
                    <a:pt x="33" y="1004"/>
                    <a:pt x="260" y="777"/>
                    <a:pt x="519" y="551"/>
                  </a:cubicBezTo>
                  <a:cubicBezTo>
                    <a:pt x="551" y="486"/>
                    <a:pt x="616" y="453"/>
                    <a:pt x="681" y="389"/>
                  </a:cubicBezTo>
                  <a:cubicBezTo>
                    <a:pt x="713" y="324"/>
                    <a:pt x="778" y="259"/>
                    <a:pt x="810" y="227"/>
                  </a:cubicBezTo>
                  <a:cubicBezTo>
                    <a:pt x="842" y="97"/>
                    <a:pt x="875" y="32"/>
                    <a:pt x="875" y="32"/>
                  </a:cubicBezTo>
                  <a:lnTo>
                    <a:pt x="87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5" name="Google Shape;3225;p72"/>
            <p:cNvSpPr/>
            <p:nvPr/>
          </p:nvSpPr>
          <p:spPr>
            <a:xfrm>
              <a:off x="1202350" y="2738075"/>
              <a:ext cx="25125" cy="12175"/>
            </a:xfrm>
            <a:custGeom>
              <a:avLst/>
              <a:gdLst/>
              <a:ahLst/>
              <a:cxnLst/>
              <a:rect l="l" t="t" r="r" b="b"/>
              <a:pathLst>
                <a:path w="1005" h="487" extrusionOk="0">
                  <a:moveTo>
                    <a:pt x="1005" y="1"/>
                  </a:moveTo>
                  <a:cubicBezTo>
                    <a:pt x="1005" y="1"/>
                    <a:pt x="940" y="1"/>
                    <a:pt x="810" y="33"/>
                  </a:cubicBezTo>
                  <a:cubicBezTo>
                    <a:pt x="778" y="33"/>
                    <a:pt x="713" y="33"/>
                    <a:pt x="648" y="65"/>
                  </a:cubicBezTo>
                  <a:cubicBezTo>
                    <a:pt x="584" y="98"/>
                    <a:pt x="519" y="130"/>
                    <a:pt x="486" y="162"/>
                  </a:cubicBezTo>
                  <a:cubicBezTo>
                    <a:pt x="227" y="324"/>
                    <a:pt x="1" y="486"/>
                    <a:pt x="1" y="486"/>
                  </a:cubicBezTo>
                  <a:cubicBezTo>
                    <a:pt x="1" y="486"/>
                    <a:pt x="292" y="421"/>
                    <a:pt x="551" y="324"/>
                  </a:cubicBezTo>
                  <a:cubicBezTo>
                    <a:pt x="616" y="292"/>
                    <a:pt x="681" y="292"/>
                    <a:pt x="745" y="260"/>
                  </a:cubicBezTo>
                  <a:cubicBezTo>
                    <a:pt x="810" y="227"/>
                    <a:pt x="843" y="195"/>
                    <a:pt x="875" y="162"/>
                  </a:cubicBezTo>
                  <a:cubicBezTo>
                    <a:pt x="972" y="98"/>
                    <a:pt x="1005" y="33"/>
                    <a:pt x="1005" y="33"/>
                  </a:cubicBezTo>
                  <a:lnTo>
                    <a:pt x="100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6" name="Google Shape;3226;p72"/>
            <p:cNvSpPr/>
            <p:nvPr/>
          </p:nvSpPr>
          <p:spPr>
            <a:xfrm>
              <a:off x="1148925" y="2727550"/>
              <a:ext cx="76925" cy="5700"/>
            </a:xfrm>
            <a:custGeom>
              <a:avLst/>
              <a:gdLst/>
              <a:ahLst/>
              <a:cxnLst/>
              <a:rect l="l" t="t" r="r" b="b"/>
              <a:pathLst>
                <a:path w="3077" h="228" extrusionOk="0">
                  <a:moveTo>
                    <a:pt x="0" y="1"/>
                  </a:moveTo>
                  <a:lnTo>
                    <a:pt x="0" y="33"/>
                  </a:lnTo>
                  <a:cubicBezTo>
                    <a:pt x="0" y="33"/>
                    <a:pt x="778" y="98"/>
                    <a:pt x="1522" y="162"/>
                  </a:cubicBezTo>
                  <a:cubicBezTo>
                    <a:pt x="1717" y="195"/>
                    <a:pt x="1911" y="195"/>
                    <a:pt x="2105" y="227"/>
                  </a:cubicBezTo>
                  <a:cubicBezTo>
                    <a:pt x="2267" y="227"/>
                    <a:pt x="2461" y="227"/>
                    <a:pt x="2591" y="195"/>
                  </a:cubicBezTo>
                  <a:cubicBezTo>
                    <a:pt x="2882" y="195"/>
                    <a:pt x="3077" y="162"/>
                    <a:pt x="3077" y="162"/>
                  </a:cubicBezTo>
                  <a:lnTo>
                    <a:pt x="3077" y="130"/>
                  </a:lnTo>
                  <a:cubicBezTo>
                    <a:pt x="3077" y="130"/>
                    <a:pt x="2882" y="98"/>
                    <a:pt x="2591" y="33"/>
                  </a:cubicBezTo>
                  <a:cubicBezTo>
                    <a:pt x="2461" y="33"/>
                    <a:pt x="2300" y="1"/>
                    <a:pt x="21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27" name="Google Shape;3227;p72"/>
          <p:cNvGrpSpPr/>
          <p:nvPr/>
        </p:nvGrpSpPr>
        <p:grpSpPr>
          <a:xfrm>
            <a:off x="5338525" y="876041"/>
            <a:ext cx="2813836" cy="3123821"/>
            <a:chOff x="5482094" y="1233733"/>
            <a:chExt cx="2527020" cy="2805408"/>
          </a:xfrm>
        </p:grpSpPr>
        <p:grpSp>
          <p:nvGrpSpPr>
            <p:cNvPr id="3228" name="Google Shape;3228;p72"/>
            <p:cNvGrpSpPr/>
            <p:nvPr/>
          </p:nvGrpSpPr>
          <p:grpSpPr>
            <a:xfrm>
              <a:off x="5660136" y="1233733"/>
              <a:ext cx="2348978" cy="2805408"/>
              <a:chOff x="5660136" y="1233733"/>
              <a:chExt cx="2348978" cy="2805408"/>
            </a:xfrm>
          </p:grpSpPr>
          <p:sp>
            <p:nvSpPr>
              <p:cNvPr id="3229" name="Google Shape;3229;p72"/>
              <p:cNvSpPr/>
              <p:nvPr/>
            </p:nvSpPr>
            <p:spPr>
              <a:xfrm flipH="1">
                <a:off x="6153974" y="1260433"/>
                <a:ext cx="134385" cy="1260291"/>
              </a:xfrm>
              <a:custGeom>
                <a:avLst/>
                <a:gdLst/>
                <a:ahLst/>
                <a:cxnLst/>
                <a:rect l="l" t="t" r="r" b="b"/>
                <a:pathLst>
                  <a:path w="8496" h="79677" extrusionOk="0">
                    <a:moveTo>
                      <a:pt x="7083" y="1"/>
                    </a:moveTo>
                    <a:cubicBezTo>
                      <a:pt x="6900" y="1"/>
                      <a:pt x="6724" y="46"/>
                      <a:pt x="6565" y="126"/>
                    </a:cubicBezTo>
                    <a:cubicBezTo>
                      <a:pt x="6072" y="372"/>
                      <a:pt x="5908" y="824"/>
                      <a:pt x="5702" y="1153"/>
                    </a:cubicBezTo>
                    <a:lnTo>
                      <a:pt x="5127" y="2262"/>
                    </a:lnTo>
                    <a:cubicBezTo>
                      <a:pt x="4388" y="3700"/>
                      <a:pt x="3689" y="5179"/>
                      <a:pt x="2991" y="6740"/>
                    </a:cubicBezTo>
                    <a:cubicBezTo>
                      <a:pt x="2334" y="8342"/>
                      <a:pt x="1718" y="10067"/>
                      <a:pt x="1225" y="11957"/>
                    </a:cubicBezTo>
                    <a:cubicBezTo>
                      <a:pt x="732" y="13847"/>
                      <a:pt x="362" y="15901"/>
                      <a:pt x="156" y="18201"/>
                    </a:cubicBezTo>
                    <a:cubicBezTo>
                      <a:pt x="161" y="18135"/>
                      <a:pt x="162" y="18104"/>
                      <a:pt x="162" y="18104"/>
                    </a:cubicBezTo>
                    <a:lnTo>
                      <a:pt x="162" y="18104"/>
                    </a:lnTo>
                    <a:cubicBezTo>
                      <a:pt x="159" y="18104"/>
                      <a:pt x="0" y="20511"/>
                      <a:pt x="74" y="21323"/>
                    </a:cubicBezTo>
                    <a:cubicBezTo>
                      <a:pt x="198" y="20502"/>
                      <a:pt x="321" y="19926"/>
                      <a:pt x="444" y="18817"/>
                    </a:cubicBezTo>
                    <a:cubicBezTo>
                      <a:pt x="649" y="16804"/>
                      <a:pt x="1060" y="14422"/>
                      <a:pt x="1594" y="12286"/>
                    </a:cubicBezTo>
                    <a:cubicBezTo>
                      <a:pt x="1964" y="10807"/>
                      <a:pt x="2580" y="8958"/>
                      <a:pt x="3402" y="6986"/>
                    </a:cubicBezTo>
                    <a:cubicBezTo>
                      <a:pt x="4223" y="5014"/>
                      <a:pt x="5291" y="2878"/>
                      <a:pt x="6442" y="865"/>
                    </a:cubicBezTo>
                    <a:cubicBezTo>
                      <a:pt x="6565" y="660"/>
                      <a:pt x="6770" y="496"/>
                      <a:pt x="7017" y="496"/>
                    </a:cubicBezTo>
                    <a:cubicBezTo>
                      <a:pt x="7043" y="490"/>
                      <a:pt x="7070" y="488"/>
                      <a:pt x="7096" y="488"/>
                    </a:cubicBezTo>
                    <a:cubicBezTo>
                      <a:pt x="7275" y="488"/>
                      <a:pt x="7449" y="604"/>
                      <a:pt x="7592" y="783"/>
                    </a:cubicBezTo>
                    <a:cubicBezTo>
                      <a:pt x="7880" y="1194"/>
                      <a:pt x="8003" y="1769"/>
                      <a:pt x="8044" y="2303"/>
                    </a:cubicBezTo>
                    <a:cubicBezTo>
                      <a:pt x="8003" y="3453"/>
                      <a:pt x="7962" y="4562"/>
                      <a:pt x="7962" y="5631"/>
                    </a:cubicBezTo>
                    <a:cubicBezTo>
                      <a:pt x="7921" y="7808"/>
                      <a:pt x="7880" y="9739"/>
                      <a:pt x="7838" y="11300"/>
                    </a:cubicBezTo>
                    <a:cubicBezTo>
                      <a:pt x="7715" y="16722"/>
                      <a:pt x="7674" y="20543"/>
                      <a:pt x="7592" y="24363"/>
                    </a:cubicBezTo>
                    <a:cubicBezTo>
                      <a:pt x="7551" y="26253"/>
                      <a:pt x="7510" y="28184"/>
                      <a:pt x="7469" y="30279"/>
                    </a:cubicBezTo>
                    <a:cubicBezTo>
                      <a:pt x="7428" y="32374"/>
                      <a:pt x="7387" y="34674"/>
                      <a:pt x="7181" y="37386"/>
                    </a:cubicBezTo>
                    <a:cubicBezTo>
                      <a:pt x="6976" y="40343"/>
                      <a:pt x="6442" y="43424"/>
                      <a:pt x="5867" y="46670"/>
                    </a:cubicBezTo>
                    <a:cubicBezTo>
                      <a:pt x="5250" y="49874"/>
                      <a:pt x="4840" y="53201"/>
                      <a:pt x="4347" y="56529"/>
                    </a:cubicBezTo>
                    <a:cubicBezTo>
                      <a:pt x="3895" y="59856"/>
                      <a:pt x="3484" y="63143"/>
                      <a:pt x="3114" y="66347"/>
                    </a:cubicBezTo>
                    <a:cubicBezTo>
                      <a:pt x="2909" y="67908"/>
                      <a:pt x="2745" y="69469"/>
                      <a:pt x="2539" y="70989"/>
                    </a:cubicBezTo>
                    <a:cubicBezTo>
                      <a:pt x="2375" y="72509"/>
                      <a:pt x="2252" y="73947"/>
                      <a:pt x="2128" y="75344"/>
                    </a:cubicBezTo>
                    <a:cubicBezTo>
                      <a:pt x="1932" y="77576"/>
                      <a:pt x="1780" y="79677"/>
                      <a:pt x="1846" y="79677"/>
                    </a:cubicBezTo>
                    <a:cubicBezTo>
                      <a:pt x="1891" y="79677"/>
                      <a:pt x="2036" y="78721"/>
                      <a:pt x="2334" y="76206"/>
                    </a:cubicBezTo>
                    <a:cubicBezTo>
                      <a:pt x="2539" y="74563"/>
                      <a:pt x="2745" y="72879"/>
                      <a:pt x="2950" y="71236"/>
                    </a:cubicBezTo>
                    <a:lnTo>
                      <a:pt x="3607" y="66265"/>
                    </a:lnTo>
                    <a:cubicBezTo>
                      <a:pt x="4018" y="62978"/>
                      <a:pt x="4429" y="59651"/>
                      <a:pt x="4922" y="56323"/>
                    </a:cubicBezTo>
                    <a:cubicBezTo>
                      <a:pt x="5333" y="53078"/>
                      <a:pt x="5743" y="49792"/>
                      <a:pt x="6318" y="46587"/>
                    </a:cubicBezTo>
                    <a:cubicBezTo>
                      <a:pt x="6894" y="43342"/>
                      <a:pt x="7387" y="40097"/>
                      <a:pt x="7633" y="36851"/>
                    </a:cubicBezTo>
                    <a:cubicBezTo>
                      <a:pt x="7880" y="33853"/>
                      <a:pt x="7880" y="30895"/>
                      <a:pt x="7962" y="27937"/>
                    </a:cubicBezTo>
                    <a:cubicBezTo>
                      <a:pt x="8003" y="24979"/>
                      <a:pt x="8044" y="21980"/>
                      <a:pt x="8085" y="18982"/>
                    </a:cubicBezTo>
                    <a:cubicBezTo>
                      <a:pt x="8167" y="16147"/>
                      <a:pt x="8249" y="13271"/>
                      <a:pt x="8331" y="10437"/>
                    </a:cubicBezTo>
                    <a:cubicBezTo>
                      <a:pt x="8331" y="8999"/>
                      <a:pt x="8372" y="7561"/>
                      <a:pt x="8414" y="6123"/>
                    </a:cubicBezTo>
                    <a:lnTo>
                      <a:pt x="8455" y="3987"/>
                    </a:lnTo>
                    <a:lnTo>
                      <a:pt x="8496" y="2919"/>
                    </a:lnTo>
                    <a:lnTo>
                      <a:pt x="8496" y="2344"/>
                    </a:lnTo>
                    <a:cubicBezTo>
                      <a:pt x="8496" y="2180"/>
                      <a:pt x="8455" y="1974"/>
                      <a:pt x="8455" y="1769"/>
                    </a:cubicBezTo>
                    <a:cubicBezTo>
                      <a:pt x="8372" y="1358"/>
                      <a:pt x="8249" y="906"/>
                      <a:pt x="7962" y="537"/>
                    </a:cubicBezTo>
                    <a:cubicBezTo>
                      <a:pt x="7838" y="331"/>
                      <a:pt x="7633" y="167"/>
                      <a:pt x="7387" y="44"/>
                    </a:cubicBezTo>
                    <a:cubicBezTo>
                      <a:pt x="7285" y="15"/>
                      <a:pt x="7183" y="1"/>
                      <a:pt x="708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0" name="Google Shape;3230;p72"/>
              <p:cNvSpPr/>
              <p:nvPr/>
            </p:nvSpPr>
            <p:spPr>
              <a:xfrm flipH="1">
                <a:off x="6222843" y="1233733"/>
                <a:ext cx="250834" cy="735340"/>
              </a:xfrm>
              <a:custGeom>
                <a:avLst/>
                <a:gdLst/>
                <a:ahLst/>
                <a:cxnLst/>
                <a:rect l="l" t="t" r="r" b="b"/>
                <a:pathLst>
                  <a:path w="15858" h="46489" extrusionOk="0">
                    <a:moveTo>
                      <a:pt x="3433" y="0"/>
                    </a:moveTo>
                    <a:cubicBezTo>
                      <a:pt x="3371" y="0"/>
                      <a:pt x="3309" y="2"/>
                      <a:pt x="3246" y="6"/>
                    </a:cubicBezTo>
                    <a:cubicBezTo>
                      <a:pt x="2671" y="47"/>
                      <a:pt x="2054" y="335"/>
                      <a:pt x="1685" y="787"/>
                    </a:cubicBezTo>
                    <a:cubicBezTo>
                      <a:pt x="1274" y="1239"/>
                      <a:pt x="1068" y="1773"/>
                      <a:pt x="904" y="2307"/>
                    </a:cubicBezTo>
                    <a:cubicBezTo>
                      <a:pt x="206" y="4361"/>
                      <a:pt x="0" y="6620"/>
                      <a:pt x="165" y="8797"/>
                    </a:cubicBezTo>
                    <a:cubicBezTo>
                      <a:pt x="288" y="11262"/>
                      <a:pt x="781" y="13604"/>
                      <a:pt x="1356" y="16151"/>
                    </a:cubicBezTo>
                    <a:cubicBezTo>
                      <a:pt x="1972" y="18657"/>
                      <a:pt x="2712" y="21409"/>
                      <a:pt x="3821" y="24695"/>
                    </a:cubicBezTo>
                    <a:cubicBezTo>
                      <a:pt x="3803" y="24643"/>
                      <a:pt x="3796" y="24620"/>
                      <a:pt x="3797" y="24620"/>
                    </a:cubicBezTo>
                    <a:lnTo>
                      <a:pt x="3797" y="24620"/>
                    </a:lnTo>
                    <a:cubicBezTo>
                      <a:pt x="3808" y="24620"/>
                      <a:pt x="4431" y="26317"/>
                      <a:pt x="4725" y="26832"/>
                    </a:cubicBezTo>
                    <a:cubicBezTo>
                      <a:pt x="4601" y="26215"/>
                      <a:pt x="4560" y="25805"/>
                      <a:pt x="4273" y="24983"/>
                    </a:cubicBezTo>
                    <a:cubicBezTo>
                      <a:pt x="3862" y="23504"/>
                      <a:pt x="3328" y="21779"/>
                      <a:pt x="2876" y="20177"/>
                    </a:cubicBezTo>
                    <a:cubicBezTo>
                      <a:pt x="2547" y="19067"/>
                      <a:pt x="2178" y="17630"/>
                      <a:pt x="1808" y="16069"/>
                    </a:cubicBezTo>
                    <a:cubicBezTo>
                      <a:pt x="1438" y="14466"/>
                      <a:pt x="1068" y="12741"/>
                      <a:pt x="822" y="11016"/>
                    </a:cubicBezTo>
                    <a:cubicBezTo>
                      <a:pt x="575" y="9249"/>
                      <a:pt x="493" y="7483"/>
                      <a:pt x="617" y="5881"/>
                    </a:cubicBezTo>
                    <a:cubicBezTo>
                      <a:pt x="781" y="4320"/>
                      <a:pt x="1109" y="2882"/>
                      <a:pt x="1561" y="1814"/>
                    </a:cubicBezTo>
                    <a:cubicBezTo>
                      <a:pt x="1767" y="1362"/>
                      <a:pt x="2013" y="992"/>
                      <a:pt x="2383" y="746"/>
                    </a:cubicBezTo>
                    <a:cubicBezTo>
                      <a:pt x="2712" y="499"/>
                      <a:pt x="3163" y="417"/>
                      <a:pt x="3574" y="417"/>
                    </a:cubicBezTo>
                    <a:cubicBezTo>
                      <a:pt x="4396" y="499"/>
                      <a:pt x="5094" y="951"/>
                      <a:pt x="5587" y="1526"/>
                    </a:cubicBezTo>
                    <a:cubicBezTo>
                      <a:pt x="6080" y="2101"/>
                      <a:pt x="6409" y="2759"/>
                      <a:pt x="6696" y="3457"/>
                    </a:cubicBezTo>
                    <a:cubicBezTo>
                      <a:pt x="7025" y="4114"/>
                      <a:pt x="7272" y="4772"/>
                      <a:pt x="7477" y="5470"/>
                    </a:cubicBezTo>
                    <a:cubicBezTo>
                      <a:pt x="8381" y="8181"/>
                      <a:pt x="8956" y="11016"/>
                      <a:pt x="9942" y="14959"/>
                    </a:cubicBezTo>
                    <a:cubicBezTo>
                      <a:pt x="10969" y="19314"/>
                      <a:pt x="12119" y="24244"/>
                      <a:pt x="13269" y="29173"/>
                    </a:cubicBezTo>
                    <a:cubicBezTo>
                      <a:pt x="13844" y="31638"/>
                      <a:pt x="14378" y="34062"/>
                      <a:pt x="14748" y="36444"/>
                    </a:cubicBezTo>
                    <a:cubicBezTo>
                      <a:pt x="15077" y="38827"/>
                      <a:pt x="15323" y="41128"/>
                      <a:pt x="15364" y="43223"/>
                    </a:cubicBezTo>
                    <a:cubicBezTo>
                      <a:pt x="15364" y="43921"/>
                      <a:pt x="15323" y="44619"/>
                      <a:pt x="15364" y="45194"/>
                    </a:cubicBezTo>
                    <a:cubicBezTo>
                      <a:pt x="15323" y="45729"/>
                      <a:pt x="15323" y="46180"/>
                      <a:pt x="15323" y="46386"/>
                    </a:cubicBezTo>
                    <a:cubicBezTo>
                      <a:pt x="15323" y="46449"/>
                      <a:pt x="15329" y="46488"/>
                      <a:pt x="15342" y="46488"/>
                    </a:cubicBezTo>
                    <a:cubicBezTo>
                      <a:pt x="15361" y="46488"/>
                      <a:pt x="15396" y="46391"/>
                      <a:pt x="15446" y="46139"/>
                    </a:cubicBezTo>
                    <a:cubicBezTo>
                      <a:pt x="15488" y="45975"/>
                      <a:pt x="15488" y="45687"/>
                      <a:pt x="15570" y="45318"/>
                    </a:cubicBezTo>
                    <a:cubicBezTo>
                      <a:pt x="15570" y="44907"/>
                      <a:pt x="15611" y="44455"/>
                      <a:pt x="15652" y="43839"/>
                    </a:cubicBezTo>
                    <a:cubicBezTo>
                      <a:pt x="15857" y="38786"/>
                      <a:pt x="14912" y="33815"/>
                      <a:pt x="13721" y="28845"/>
                    </a:cubicBezTo>
                    <a:cubicBezTo>
                      <a:pt x="12571" y="24038"/>
                      <a:pt x="11338" y="19232"/>
                      <a:pt x="10270" y="14425"/>
                    </a:cubicBezTo>
                    <a:cubicBezTo>
                      <a:pt x="9736" y="12248"/>
                      <a:pt x="9243" y="10071"/>
                      <a:pt x="8668" y="7894"/>
                    </a:cubicBezTo>
                    <a:cubicBezTo>
                      <a:pt x="8381" y="6826"/>
                      <a:pt x="8052" y="5757"/>
                      <a:pt x="7641" y="4689"/>
                    </a:cubicBezTo>
                    <a:cubicBezTo>
                      <a:pt x="7272" y="3621"/>
                      <a:pt x="6861" y="2553"/>
                      <a:pt x="6203" y="1608"/>
                    </a:cubicBezTo>
                    <a:cubicBezTo>
                      <a:pt x="5875" y="1115"/>
                      <a:pt x="5464" y="705"/>
                      <a:pt x="4930" y="417"/>
                    </a:cubicBezTo>
                    <a:cubicBezTo>
                      <a:pt x="4487" y="159"/>
                      <a:pt x="3978" y="0"/>
                      <a:pt x="34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1" name="Google Shape;3231;p72"/>
              <p:cNvSpPr/>
              <p:nvPr/>
            </p:nvSpPr>
            <p:spPr>
              <a:xfrm flipH="1">
                <a:off x="6294322" y="1269528"/>
                <a:ext cx="312570" cy="743359"/>
              </a:xfrm>
              <a:custGeom>
                <a:avLst/>
                <a:gdLst/>
                <a:ahLst/>
                <a:cxnLst/>
                <a:rect l="l" t="t" r="r" b="b"/>
                <a:pathLst>
                  <a:path w="19761" h="46996" extrusionOk="0">
                    <a:moveTo>
                      <a:pt x="2700" y="1"/>
                    </a:moveTo>
                    <a:cubicBezTo>
                      <a:pt x="2530" y="1"/>
                      <a:pt x="2363" y="31"/>
                      <a:pt x="2219" y="85"/>
                    </a:cubicBezTo>
                    <a:cubicBezTo>
                      <a:pt x="1562" y="372"/>
                      <a:pt x="1151" y="948"/>
                      <a:pt x="905" y="1482"/>
                    </a:cubicBezTo>
                    <a:cubicBezTo>
                      <a:pt x="617" y="2016"/>
                      <a:pt x="412" y="2632"/>
                      <a:pt x="288" y="3207"/>
                    </a:cubicBezTo>
                    <a:cubicBezTo>
                      <a:pt x="42" y="4439"/>
                      <a:pt x="42" y="5631"/>
                      <a:pt x="1" y="6822"/>
                    </a:cubicBezTo>
                    <a:cubicBezTo>
                      <a:pt x="1" y="9205"/>
                      <a:pt x="165" y="11628"/>
                      <a:pt x="617" y="13970"/>
                    </a:cubicBezTo>
                    <a:cubicBezTo>
                      <a:pt x="864" y="15326"/>
                      <a:pt x="1192" y="16640"/>
                      <a:pt x="1644" y="17914"/>
                    </a:cubicBezTo>
                    <a:cubicBezTo>
                      <a:pt x="2096" y="19228"/>
                      <a:pt x="2671" y="20461"/>
                      <a:pt x="3287" y="21775"/>
                    </a:cubicBezTo>
                    <a:cubicBezTo>
                      <a:pt x="4602" y="24322"/>
                      <a:pt x="6081" y="27075"/>
                      <a:pt x="7847" y="30443"/>
                    </a:cubicBezTo>
                    <a:cubicBezTo>
                      <a:pt x="7820" y="30400"/>
                      <a:pt x="7806" y="30380"/>
                      <a:pt x="7803" y="30380"/>
                    </a:cubicBezTo>
                    <a:lnTo>
                      <a:pt x="7803" y="30380"/>
                    </a:lnTo>
                    <a:cubicBezTo>
                      <a:pt x="7781" y="30380"/>
                      <a:pt x="8790" y="32145"/>
                      <a:pt x="9162" y="32702"/>
                    </a:cubicBezTo>
                    <a:cubicBezTo>
                      <a:pt x="8915" y="32045"/>
                      <a:pt x="8792" y="31593"/>
                      <a:pt x="8381" y="30731"/>
                    </a:cubicBezTo>
                    <a:cubicBezTo>
                      <a:pt x="7642" y="29211"/>
                      <a:pt x="6738" y="27403"/>
                      <a:pt x="5875" y="25760"/>
                    </a:cubicBezTo>
                    <a:cubicBezTo>
                      <a:pt x="5300" y="24610"/>
                      <a:pt x="4520" y="23172"/>
                      <a:pt x="3739" y="21570"/>
                    </a:cubicBezTo>
                    <a:cubicBezTo>
                      <a:pt x="2959" y="19968"/>
                      <a:pt x="2137" y="18201"/>
                      <a:pt x="1603" y="16353"/>
                    </a:cubicBezTo>
                    <a:cubicBezTo>
                      <a:pt x="535" y="12573"/>
                      <a:pt x="453" y="8630"/>
                      <a:pt x="453" y="6083"/>
                    </a:cubicBezTo>
                    <a:cubicBezTo>
                      <a:pt x="494" y="4973"/>
                      <a:pt x="535" y="3946"/>
                      <a:pt x="781" y="3002"/>
                    </a:cubicBezTo>
                    <a:cubicBezTo>
                      <a:pt x="905" y="2550"/>
                      <a:pt x="1069" y="2098"/>
                      <a:pt x="1274" y="1687"/>
                    </a:cubicBezTo>
                    <a:cubicBezTo>
                      <a:pt x="1439" y="1276"/>
                      <a:pt x="1685" y="948"/>
                      <a:pt x="2014" y="701"/>
                    </a:cubicBezTo>
                    <a:cubicBezTo>
                      <a:pt x="2239" y="532"/>
                      <a:pt x="2484" y="421"/>
                      <a:pt x="2722" y="421"/>
                    </a:cubicBezTo>
                    <a:cubicBezTo>
                      <a:pt x="2830" y="421"/>
                      <a:pt x="2938" y="444"/>
                      <a:pt x="3041" y="496"/>
                    </a:cubicBezTo>
                    <a:cubicBezTo>
                      <a:pt x="3328" y="619"/>
                      <a:pt x="3616" y="948"/>
                      <a:pt x="3862" y="1276"/>
                    </a:cubicBezTo>
                    <a:cubicBezTo>
                      <a:pt x="4355" y="1892"/>
                      <a:pt x="4766" y="2550"/>
                      <a:pt x="5136" y="3248"/>
                    </a:cubicBezTo>
                    <a:cubicBezTo>
                      <a:pt x="5875" y="4645"/>
                      <a:pt x="6368" y="6165"/>
                      <a:pt x="6861" y="7808"/>
                    </a:cubicBezTo>
                    <a:cubicBezTo>
                      <a:pt x="7108" y="8671"/>
                      <a:pt x="7354" y="9533"/>
                      <a:pt x="7642" y="10478"/>
                    </a:cubicBezTo>
                    <a:cubicBezTo>
                      <a:pt x="7929" y="11423"/>
                      <a:pt x="8217" y="12450"/>
                      <a:pt x="8587" y="13518"/>
                    </a:cubicBezTo>
                    <a:cubicBezTo>
                      <a:pt x="10189" y="18160"/>
                      <a:pt x="12571" y="23295"/>
                      <a:pt x="14708" y="28430"/>
                    </a:cubicBezTo>
                    <a:cubicBezTo>
                      <a:pt x="16844" y="33565"/>
                      <a:pt x="18651" y="38782"/>
                      <a:pt x="19267" y="43424"/>
                    </a:cubicBezTo>
                    <a:cubicBezTo>
                      <a:pt x="19309" y="43835"/>
                      <a:pt x="19391" y="44205"/>
                      <a:pt x="19432" y="44534"/>
                    </a:cubicBezTo>
                    <a:cubicBezTo>
                      <a:pt x="19473" y="44903"/>
                      <a:pt x="19514" y="45273"/>
                      <a:pt x="19555" y="45561"/>
                    </a:cubicBezTo>
                    <a:cubicBezTo>
                      <a:pt x="19596" y="46177"/>
                      <a:pt x="19678" y="46670"/>
                      <a:pt x="19719" y="46875"/>
                    </a:cubicBezTo>
                    <a:cubicBezTo>
                      <a:pt x="19735" y="46953"/>
                      <a:pt x="19745" y="46996"/>
                      <a:pt x="19751" y="46996"/>
                    </a:cubicBezTo>
                    <a:cubicBezTo>
                      <a:pt x="19760" y="46996"/>
                      <a:pt x="19760" y="46883"/>
                      <a:pt x="19760" y="46629"/>
                    </a:cubicBezTo>
                    <a:cubicBezTo>
                      <a:pt x="19760" y="46423"/>
                      <a:pt x="19760" y="46095"/>
                      <a:pt x="19760" y="45684"/>
                    </a:cubicBezTo>
                    <a:cubicBezTo>
                      <a:pt x="19719" y="45273"/>
                      <a:pt x="19760" y="44739"/>
                      <a:pt x="19678" y="44082"/>
                    </a:cubicBezTo>
                    <a:cubicBezTo>
                      <a:pt x="19432" y="41288"/>
                      <a:pt x="18816" y="38536"/>
                      <a:pt x="17994" y="35907"/>
                    </a:cubicBezTo>
                    <a:cubicBezTo>
                      <a:pt x="17172" y="33237"/>
                      <a:pt x="16186" y="30607"/>
                      <a:pt x="15077" y="28019"/>
                    </a:cubicBezTo>
                    <a:cubicBezTo>
                      <a:pt x="12941" y="23008"/>
                      <a:pt x="10517" y="18078"/>
                      <a:pt x="8833" y="12902"/>
                    </a:cubicBezTo>
                    <a:cubicBezTo>
                      <a:pt x="8463" y="11752"/>
                      <a:pt x="8094" y="10560"/>
                      <a:pt x="7765" y="9369"/>
                    </a:cubicBezTo>
                    <a:cubicBezTo>
                      <a:pt x="7436" y="8178"/>
                      <a:pt x="7108" y="6986"/>
                      <a:pt x="6697" y="5836"/>
                    </a:cubicBezTo>
                    <a:cubicBezTo>
                      <a:pt x="6286" y="4645"/>
                      <a:pt x="5793" y="3494"/>
                      <a:pt x="5136" y="2385"/>
                    </a:cubicBezTo>
                    <a:cubicBezTo>
                      <a:pt x="4807" y="1851"/>
                      <a:pt x="4479" y="1317"/>
                      <a:pt x="4068" y="865"/>
                    </a:cubicBezTo>
                    <a:cubicBezTo>
                      <a:pt x="3862" y="619"/>
                      <a:pt x="3657" y="331"/>
                      <a:pt x="3328" y="167"/>
                    </a:cubicBezTo>
                    <a:cubicBezTo>
                      <a:pt x="3143" y="51"/>
                      <a:pt x="2919" y="1"/>
                      <a:pt x="27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2" name="Google Shape;3232;p72"/>
              <p:cNvSpPr/>
              <p:nvPr/>
            </p:nvSpPr>
            <p:spPr>
              <a:xfrm flipH="1">
                <a:off x="6382315" y="1361839"/>
                <a:ext cx="347384" cy="623763"/>
              </a:xfrm>
              <a:custGeom>
                <a:avLst/>
                <a:gdLst/>
                <a:ahLst/>
                <a:cxnLst/>
                <a:rect l="l" t="t" r="r" b="b"/>
                <a:pathLst>
                  <a:path w="21962" h="39435" extrusionOk="0">
                    <a:moveTo>
                      <a:pt x="2876" y="0"/>
                    </a:moveTo>
                    <a:lnTo>
                      <a:pt x="2794" y="123"/>
                    </a:lnTo>
                    <a:lnTo>
                      <a:pt x="2589" y="370"/>
                    </a:lnTo>
                    <a:lnTo>
                      <a:pt x="2260" y="863"/>
                    </a:lnTo>
                    <a:lnTo>
                      <a:pt x="2055" y="1150"/>
                    </a:lnTo>
                    <a:cubicBezTo>
                      <a:pt x="1932" y="1356"/>
                      <a:pt x="1849" y="1520"/>
                      <a:pt x="1726" y="1725"/>
                    </a:cubicBezTo>
                    <a:cubicBezTo>
                      <a:pt x="1315" y="2506"/>
                      <a:pt x="946" y="3369"/>
                      <a:pt x="699" y="4190"/>
                    </a:cubicBezTo>
                    <a:cubicBezTo>
                      <a:pt x="165" y="6162"/>
                      <a:pt x="1" y="8093"/>
                      <a:pt x="124" y="10229"/>
                    </a:cubicBezTo>
                    <a:cubicBezTo>
                      <a:pt x="247" y="12324"/>
                      <a:pt x="740" y="14625"/>
                      <a:pt x="1480" y="17295"/>
                    </a:cubicBezTo>
                    <a:cubicBezTo>
                      <a:pt x="1468" y="17259"/>
                      <a:pt x="1461" y="17242"/>
                      <a:pt x="1460" y="17242"/>
                    </a:cubicBezTo>
                    <a:lnTo>
                      <a:pt x="1460" y="17242"/>
                    </a:lnTo>
                    <a:cubicBezTo>
                      <a:pt x="1450" y="17242"/>
                      <a:pt x="1873" y="18657"/>
                      <a:pt x="2096" y="19102"/>
                    </a:cubicBezTo>
                    <a:cubicBezTo>
                      <a:pt x="2014" y="18568"/>
                      <a:pt x="2055" y="18240"/>
                      <a:pt x="1890" y="17541"/>
                    </a:cubicBezTo>
                    <a:cubicBezTo>
                      <a:pt x="1603" y="16350"/>
                      <a:pt x="1274" y="14912"/>
                      <a:pt x="1028" y="13598"/>
                    </a:cubicBezTo>
                    <a:cubicBezTo>
                      <a:pt x="658" y="11790"/>
                      <a:pt x="288" y="8914"/>
                      <a:pt x="740" y="6121"/>
                    </a:cubicBezTo>
                    <a:cubicBezTo>
                      <a:pt x="987" y="4724"/>
                      <a:pt x="1439" y="3369"/>
                      <a:pt x="2014" y="2218"/>
                    </a:cubicBezTo>
                    <a:cubicBezTo>
                      <a:pt x="2137" y="1931"/>
                      <a:pt x="2301" y="1643"/>
                      <a:pt x="2466" y="1397"/>
                    </a:cubicBezTo>
                    <a:lnTo>
                      <a:pt x="2589" y="1191"/>
                    </a:lnTo>
                    <a:cubicBezTo>
                      <a:pt x="2630" y="1109"/>
                      <a:pt x="2630" y="1109"/>
                      <a:pt x="2671" y="1109"/>
                    </a:cubicBezTo>
                    <a:cubicBezTo>
                      <a:pt x="2671" y="1027"/>
                      <a:pt x="2712" y="986"/>
                      <a:pt x="2753" y="945"/>
                    </a:cubicBezTo>
                    <a:cubicBezTo>
                      <a:pt x="2917" y="1397"/>
                      <a:pt x="3082" y="1767"/>
                      <a:pt x="3205" y="2136"/>
                    </a:cubicBezTo>
                    <a:cubicBezTo>
                      <a:pt x="4437" y="5176"/>
                      <a:pt x="5423" y="7312"/>
                      <a:pt x="6450" y="9407"/>
                    </a:cubicBezTo>
                    <a:cubicBezTo>
                      <a:pt x="7477" y="11461"/>
                      <a:pt x="8545" y="13557"/>
                      <a:pt x="10189" y="16432"/>
                    </a:cubicBezTo>
                    <a:cubicBezTo>
                      <a:pt x="11955" y="19554"/>
                      <a:pt x="14256" y="22964"/>
                      <a:pt x="16268" y="26497"/>
                    </a:cubicBezTo>
                    <a:cubicBezTo>
                      <a:pt x="18281" y="30030"/>
                      <a:pt x="19842" y="33727"/>
                      <a:pt x="20993" y="36972"/>
                    </a:cubicBezTo>
                    <a:cubicBezTo>
                      <a:pt x="21362" y="38040"/>
                      <a:pt x="21691" y="39067"/>
                      <a:pt x="21855" y="39355"/>
                    </a:cubicBezTo>
                    <a:cubicBezTo>
                      <a:pt x="21878" y="39407"/>
                      <a:pt x="21896" y="39434"/>
                      <a:pt x="21908" y="39434"/>
                    </a:cubicBezTo>
                    <a:cubicBezTo>
                      <a:pt x="21961" y="39434"/>
                      <a:pt x="21882" y="38858"/>
                      <a:pt x="21445" y="37342"/>
                    </a:cubicBezTo>
                    <a:cubicBezTo>
                      <a:pt x="20253" y="33439"/>
                      <a:pt x="18692" y="29660"/>
                      <a:pt x="16597" y="26127"/>
                    </a:cubicBezTo>
                    <a:cubicBezTo>
                      <a:pt x="14584" y="22635"/>
                      <a:pt x="12284" y="19390"/>
                      <a:pt x="10353" y="15898"/>
                    </a:cubicBezTo>
                    <a:cubicBezTo>
                      <a:pt x="8628" y="12735"/>
                      <a:pt x="6902" y="9572"/>
                      <a:pt x="5423" y="6244"/>
                    </a:cubicBezTo>
                    <a:cubicBezTo>
                      <a:pt x="4725" y="4683"/>
                      <a:pt x="4068" y="3081"/>
                      <a:pt x="3410" y="1438"/>
                    </a:cubicBezTo>
                    <a:lnTo>
                      <a:pt x="3164" y="740"/>
                    </a:lnTo>
                    <a:lnTo>
                      <a:pt x="2917" y="123"/>
                    </a:lnTo>
                    <a:cubicBezTo>
                      <a:pt x="2917" y="82"/>
                      <a:pt x="2876" y="41"/>
                      <a:pt x="28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3" name="Google Shape;3233;p72"/>
              <p:cNvSpPr/>
              <p:nvPr/>
            </p:nvSpPr>
            <p:spPr>
              <a:xfrm flipH="1">
                <a:off x="6436237" y="1593154"/>
                <a:ext cx="388320" cy="383337"/>
              </a:xfrm>
              <a:custGeom>
                <a:avLst/>
                <a:gdLst/>
                <a:ahLst/>
                <a:cxnLst/>
                <a:rect l="l" t="t" r="r" b="b"/>
                <a:pathLst>
                  <a:path w="24550" h="24235" extrusionOk="0">
                    <a:moveTo>
                      <a:pt x="2917" y="1"/>
                    </a:moveTo>
                    <a:cubicBezTo>
                      <a:pt x="2670" y="42"/>
                      <a:pt x="2465" y="165"/>
                      <a:pt x="2342" y="288"/>
                    </a:cubicBezTo>
                    <a:cubicBezTo>
                      <a:pt x="2177" y="411"/>
                      <a:pt x="2095" y="576"/>
                      <a:pt x="2013" y="740"/>
                    </a:cubicBezTo>
                    <a:cubicBezTo>
                      <a:pt x="1643" y="1274"/>
                      <a:pt x="1315" y="1890"/>
                      <a:pt x="1068" y="2506"/>
                    </a:cubicBezTo>
                    <a:cubicBezTo>
                      <a:pt x="493" y="3903"/>
                      <a:pt x="164" y="5300"/>
                      <a:pt x="82" y="6902"/>
                    </a:cubicBezTo>
                    <a:cubicBezTo>
                      <a:pt x="0" y="8463"/>
                      <a:pt x="164" y="10230"/>
                      <a:pt x="904" y="12201"/>
                    </a:cubicBezTo>
                    <a:cubicBezTo>
                      <a:pt x="887" y="12177"/>
                      <a:pt x="879" y="12165"/>
                      <a:pt x="878" y="12165"/>
                    </a:cubicBezTo>
                    <a:lnTo>
                      <a:pt x="878" y="12165"/>
                    </a:lnTo>
                    <a:cubicBezTo>
                      <a:pt x="873" y="12165"/>
                      <a:pt x="978" y="12349"/>
                      <a:pt x="1109" y="12612"/>
                    </a:cubicBezTo>
                    <a:cubicBezTo>
                      <a:pt x="1232" y="12900"/>
                      <a:pt x="1479" y="13270"/>
                      <a:pt x="1602" y="13434"/>
                    </a:cubicBezTo>
                    <a:cubicBezTo>
                      <a:pt x="1520" y="13064"/>
                      <a:pt x="1479" y="12818"/>
                      <a:pt x="1315" y="12325"/>
                    </a:cubicBezTo>
                    <a:cubicBezTo>
                      <a:pt x="1027" y="11462"/>
                      <a:pt x="781" y="10394"/>
                      <a:pt x="657" y="9449"/>
                    </a:cubicBezTo>
                    <a:cubicBezTo>
                      <a:pt x="452" y="8093"/>
                      <a:pt x="411" y="5957"/>
                      <a:pt x="1068" y="3944"/>
                    </a:cubicBezTo>
                    <a:cubicBezTo>
                      <a:pt x="1356" y="2917"/>
                      <a:pt x="1808" y="1972"/>
                      <a:pt x="2301" y="1151"/>
                    </a:cubicBezTo>
                    <a:cubicBezTo>
                      <a:pt x="2479" y="795"/>
                      <a:pt x="2718" y="469"/>
                      <a:pt x="2966" y="469"/>
                    </a:cubicBezTo>
                    <a:cubicBezTo>
                      <a:pt x="3005" y="469"/>
                      <a:pt x="3043" y="477"/>
                      <a:pt x="3081" y="494"/>
                    </a:cubicBezTo>
                    <a:cubicBezTo>
                      <a:pt x="3410" y="576"/>
                      <a:pt x="3697" y="904"/>
                      <a:pt x="3985" y="1110"/>
                    </a:cubicBezTo>
                    <a:cubicBezTo>
                      <a:pt x="5875" y="2671"/>
                      <a:pt x="7148" y="3821"/>
                      <a:pt x="8421" y="4971"/>
                    </a:cubicBezTo>
                    <a:cubicBezTo>
                      <a:pt x="9695" y="6122"/>
                      <a:pt x="10927" y="7313"/>
                      <a:pt x="12612" y="9120"/>
                    </a:cubicBezTo>
                    <a:cubicBezTo>
                      <a:pt x="14460" y="11051"/>
                      <a:pt x="16432" y="13393"/>
                      <a:pt x="18240" y="15775"/>
                    </a:cubicBezTo>
                    <a:cubicBezTo>
                      <a:pt x="20088" y="18158"/>
                      <a:pt x="21814" y="20582"/>
                      <a:pt x="23292" y="22677"/>
                    </a:cubicBezTo>
                    <a:cubicBezTo>
                      <a:pt x="23843" y="23491"/>
                      <a:pt x="24407" y="24235"/>
                      <a:pt x="24490" y="24235"/>
                    </a:cubicBezTo>
                    <a:cubicBezTo>
                      <a:pt x="24549" y="24235"/>
                      <a:pt x="24362" y="23853"/>
                      <a:pt x="23744" y="22841"/>
                    </a:cubicBezTo>
                    <a:cubicBezTo>
                      <a:pt x="22183" y="20253"/>
                      <a:pt x="20499" y="17747"/>
                      <a:pt x="18568" y="15365"/>
                    </a:cubicBezTo>
                    <a:cubicBezTo>
                      <a:pt x="16720" y="13023"/>
                      <a:pt x="14748" y="10805"/>
                      <a:pt x="12735" y="8627"/>
                    </a:cubicBezTo>
                    <a:cubicBezTo>
                      <a:pt x="10927" y="6615"/>
                      <a:pt x="8956" y="4848"/>
                      <a:pt x="6902" y="3041"/>
                    </a:cubicBezTo>
                    <a:cubicBezTo>
                      <a:pt x="5916" y="2178"/>
                      <a:pt x="4971" y="1315"/>
                      <a:pt x="3944" y="535"/>
                    </a:cubicBezTo>
                    <a:cubicBezTo>
                      <a:pt x="3821" y="411"/>
                      <a:pt x="3697" y="288"/>
                      <a:pt x="3533" y="206"/>
                    </a:cubicBezTo>
                    <a:cubicBezTo>
                      <a:pt x="3369" y="83"/>
                      <a:pt x="3163" y="1"/>
                      <a:pt x="29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4" name="Google Shape;3234;p72"/>
              <p:cNvSpPr/>
              <p:nvPr/>
            </p:nvSpPr>
            <p:spPr>
              <a:xfrm flipH="1">
                <a:off x="6506989" y="1761769"/>
                <a:ext cx="366302" cy="279748"/>
              </a:xfrm>
              <a:custGeom>
                <a:avLst/>
                <a:gdLst/>
                <a:ahLst/>
                <a:cxnLst/>
                <a:rect l="l" t="t" r="r" b="b"/>
                <a:pathLst>
                  <a:path w="23158" h="17686" extrusionOk="0">
                    <a:moveTo>
                      <a:pt x="15719" y="17385"/>
                    </a:moveTo>
                    <a:lnTo>
                      <a:pt x="15719" y="17385"/>
                    </a:lnTo>
                    <a:cubicBezTo>
                      <a:pt x="15717" y="17385"/>
                      <a:pt x="15734" y="17389"/>
                      <a:pt x="15775" y="17398"/>
                    </a:cubicBezTo>
                    <a:cubicBezTo>
                      <a:pt x="15764" y="17395"/>
                      <a:pt x="15752" y="17392"/>
                      <a:pt x="15741" y="17389"/>
                    </a:cubicBezTo>
                    <a:lnTo>
                      <a:pt x="15741" y="17389"/>
                    </a:lnTo>
                    <a:cubicBezTo>
                      <a:pt x="15728" y="17387"/>
                      <a:pt x="15720" y="17385"/>
                      <a:pt x="15719" y="17385"/>
                    </a:cubicBezTo>
                    <a:close/>
                    <a:moveTo>
                      <a:pt x="1818" y="1"/>
                    </a:moveTo>
                    <a:cubicBezTo>
                      <a:pt x="1684" y="1"/>
                      <a:pt x="1541" y="21"/>
                      <a:pt x="1397" y="63"/>
                    </a:cubicBezTo>
                    <a:cubicBezTo>
                      <a:pt x="904" y="268"/>
                      <a:pt x="698" y="720"/>
                      <a:pt x="534" y="1131"/>
                    </a:cubicBezTo>
                    <a:cubicBezTo>
                      <a:pt x="370" y="1541"/>
                      <a:pt x="329" y="1952"/>
                      <a:pt x="288" y="2363"/>
                    </a:cubicBezTo>
                    <a:cubicBezTo>
                      <a:pt x="205" y="2774"/>
                      <a:pt x="164" y="3144"/>
                      <a:pt x="123" y="3554"/>
                    </a:cubicBezTo>
                    <a:cubicBezTo>
                      <a:pt x="41" y="4376"/>
                      <a:pt x="0" y="5198"/>
                      <a:pt x="0" y="6019"/>
                    </a:cubicBezTo>
                    <a:cubicBezTo>
                      <a:pt x="0" y="7580"/>
                      <a:pt x="205" y="9223"/>
                      <a:pt x="1027" y="10620"/>
                    </a:cubicBezTo>
                    <a:cubicBezTo>
                      <a:pt x="1397" y="11319"/>
                      <a:pt x="1931" y="11976"/>
                      <a:pt x="2547" y="12469"/>
                    </a:cubicBezTo>
                    <a:cubicBezTo>
                      <a:pt x="3163" y="13003"/>
                      <a:pt x="3862" y="13414"/>
                      <a:pt x="4601" y="13742"/>
                    </a:cubicBezTo>
                    <a:cubicBezTo>
                      <a:pt x="5423" y="14112"/>
                      <a:pt x="6244" y="14400"/>
                      <a:pt x="7066" y="14687"/>
                    </a:cubicBezTo>
                    <a:cubicBezTo>
                      <a:pt x="7887" y="14975"/>
                      <a:pt x="8750" y="15262"/>
                      <a:pt x="9654" y="15550"/>
                    </a:cubicBezTo>
                    <a:cubicBezTo>
                      <a:pt x="11412" y="16122"/>
                      <a:pt x="13374" y="16735"/>
                      <a:pt x="15741" y="17389"/>
                    </a:cubicBezTo>
                    <a:lnTo>
                      <a:pt x="15741" y="17389"/>
                    </a:lnTo>
                    <a:cubicBezTo>
                      <a:pt x="15915" y="17422"/>
                      <a:pt x="17052" y="17652"/>
                      <a:pt x="17459" y="17686"/>
                    </a:cubicBezTo>
                    <a:cubicBezTo>
                      <a:pt x="17007" y="17522"/>
                      <a:pt x="16761" y="17316"/>
                      <a:pt x="16186" y="17152"/>
                    </a:cubicBezTo>
                    <a:cubicBezTo>
                      <a:pt x="15118" y="16782"/>
                      <a:pt x="13885" y="16412"/>
                      <a:pt x="12735" y="16043"/>
                    </a:cubicBezTo>
                    <a:cubicBezTo>
                      <a:pt x="11133" y="15550"/>
                      <a:pt x="8668" y="14810"/>
                      <a:pt x="6285" y="13948"/>
                    </a:cubicBezTo>
                    <a:cubicBezTo>
                      <a:pt x="5094" y="13496"/>
                      <a:pt x="3944" y="12962"/>
                      <a:pt x="3040" y="12263"/>
                    </a:cubicBezTo>
                    <a:cubicBezTo>
                      <a:pt x="2136" y="11606"/>
                      <a:pt x="1520" y="10743"/>
                      <a:pt x="1191" y="10004"/>
                    </a:cubicBezTo>
                    <a:cubicBezTo>
                      <a:pt x="575" y="8689"/>
                      <a:pt x="452" y="7416"/>
                      <a:pt x="411" y="6307"/>
                    </a:cubicBezTo>
                    <a:cubicBezTo>
                      <a:pt x="370" y="5198"/>
                      <a:pt x="452" y="4171"/>
                      <a:pt x="616" y="3144"/>
                    </a:cubicBezTo>
                    <a:cubicBezTo>
                      <a:pt x="657" y="2651"/>
                      <a:pt x="739" y="2117"/>
                      <a:pt x="863" y="1624"/>
                    </a:cubicBezTo>
                    <a:cubicBezTo>
                      <a:pt x="945" y="1131"/>
                      <a:pt x="1191" y="597"/>
                      <a:pt x="1602" y="473"/>
                    </a:cubicBezTo>
                    <a:cubicBezTo>
                      <a:pt x="1663" y="451"/>
                      <a:pt x="1724" y="441"/>
                      <a:pt x="1786" y="441"/>
                    </a:cubicBezTo>
                    <a:cubicBezTo>
                      <a:pt x="2176" y="441"/>
                      <a:pt x="2567" y="858"/>
                      <a:pt x="2958" y="1213"/>
                    </a:cubicBezTo>
                    <a:cubicBezTo>
                      <a:pt x="3451" y="1665"/>
                      <a:pt x="3944" y="2117"/>
                      <a:pt x="4519" y="2610"/>
                    </a:cubicBezTo>
                    <a:cubicBezTo>
                      <a:pt x="5751" y="3637"/>
                      <a:pt x="7107" y="4705"/>
                      <a:pt x="8586" y="5691"/>
                    </a:cubicBezTo>
                    <a:cubicBezTo>
                      <a:pt x="10065" y="6718"/>
                      <a:pt x="11667" y="7621"/>
                      <a:pt x="13228" y="8525"/>
                    </a:cubicBezTo>
                    <a:cubicBezTo>
                      <a:pt x="16350" y="10333"/>
                      <a:pt x="19431" y="12222"/>
                      <a:pt x="21526" y="14400"/>
                    </a:cubicBezTo>
                    <a:cubicBezTo>
                      <a:pt x="21855" y="14769"/>
                      <a:pt x="22224" y="15139"/>
                      <a:pt x="22471" y="15427"/>
                    </a:cubicBezTo>
                    <a:cubicBezTo>
                      <a:pt x="22717" y="15755"/>
                      <a:pt x="22923" y="15961"/>
                      <a:pt x="23046" y="16084"/>
                    </a:cubicBezTo>
                    <a:cubicBezTo>
                      <a:pt x="23083" y="16109"/>
                      <a:pt x="23109" y="16122"/>
                      <a:pt x="23124" y="16122"/>
                    </a:cubicBezTo>
                    <a:cubicBezTo>
                      <a:pt x="23158" y="16122"/>
                      <a:pt x="23132" y="16050"/>
                      <a:pt x="23046" y="15878"/>
                    </a:cubicBezTo>
                    <a:cubicBezTo>
                      <a:pt x="22882" y="15673"/>
                      <a:pt x="22635" y="15180"/>
                      <a:pt x="22060" y="14523"/>
                    </a:cubicBezTo>
                    <a:cubicBezTo>
                      <a:pt x="20869" y="13126"/>
                      <a:pt x="19472" y="11935"/>
                      <a:pt x="17993" y="10867"/>
                    </a:cubicBezTo>
                    <a:cubicBezTo>
                      <a:pt x="16514" y="9840"/>
                      <a:pt x="14953" y="8895"/>
                      <a:pt x="13351" y="7991"/>
                    </a:cubicBezTo>
                    <a:cubicBezTo>
                      <a:pt x="11790" y="7128"/>
                      <a:pt x="10229" y="6266"/>
                      <a:pt x="8750" y="5321"/>
                    </a:cubicBezTo>
                    <a:cubicBezTo>
                      <a:pt x="7271" y="4335"/>
                      <a:pt x="5875" y="3267"/>
                      <a:pt x="4560" y="2075"/>
                    </a:cubicBezTo>
                    <a:cubicBezTo>
                      <a:pt x="3944" y="1541"/>
                      <a:pt x="3369" y="966"/>
                      <a:pt x="2752" y="432"/>
                    </a:cubicBezTo>
                    <a:cubicBezTo>
                      <a:pt x="2588" y="309"/>
                      <a:pt x="2424" y="145"/>
                      <a:pt x="2177" y="63"/>
                    </a:cubicBezTo>
                    <a:cubicBezTo>
                      <a:pt x="2075" y="21"/>
                      <a:pt x="1951" y="1"/>
                      <a:pt x="18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5" name="Google Shape;3235;p72"/>
              <p:cNvSpPr/>
              <p:nvPr/>
            </p:nvSpPr>
            <p:spPr>
              <a:xfrm flipH="1">
                <a:off x="6623121" y="1922601"/>
                <a:ext cx="306701" cy="197418"/>
              </a:xfrm>
              <a:custGeom>
                <a:avLst/>
                <a:gdLst/>
                <a:ahLst/>
                <a:cxnLst/>
                <a:rect l="l" t="t" r="r" b="b"/>
                <a:pathLst>
                  <a:path w="19390" h="12481" extrusionOk="0">
                    <a:moveTo>
                      <a:pt x="370" y="0"/>
                    </a:moveTo>
                    <a:cubicBezTo>
                      <a:pt x="370" y="41"/>
                      <a:pt x="329" y="123"/>
                      <a:pt x="329" y="206"/>
                    </a:cubicBezTo>
                    <a:lnTo>
                      <a:pt x="205" y="534"/>
                    </a:lnTo>
                    <a:cubicBezTo>
                      <a:pt x="164" y="822"/>
                      <a:pt x="82" y="1109"/>
                      <a:pt x="82" y="1397"/>
                    </a:cubicBezTo>
                    <a:cubicBezTo>
                      <a:pt x="0" y="1931"/>
                      <a:pt x="0" y="2506"/>
                      <a:pt x="41" y="3081"/>
                    </a:cubicBezTo>
                    <a:cubicBezTo>
                      <a:pt x="164" y="4190"/>
                      <a:pt x="534" y="5259"/>
                      <a:pt x="1109" y="6203"/>
                    </a:cubicBezTo>
                    <a:cubicBezTo>
                      <a:pt x="1602" y="7107"/>
                      <a:pt x="2424" y="7805"/>
                      <a:pt x="3204" y="8381"/>
                    </a:cubicBezTo>
                    <a:cubicBezTo>
                      <a:pt x="4067" y="8956"/>
                      <a:pt x="4930" y="9408"/>
                      <a:pt x="5792" y="9901"/>
                    </a:cubicBezTo>
                    <a:cubicBezTo>
                      <a:pt x="6655" y="10352"/>
                      <a:pt x="7518" y="10722"/>
                      <a:pt x="8422" y="11092"/>
                    </a:cubicBezTo>
                    <a:cubicBezTo>
                      <a:pt x="9325" y="11421"/>
                      <a:pt x="10229" y="11708"/>
                      <a:pt x="11174" y="11914"/>
                    </a:cubicBezTo>
                    <a:cubicBezTo>
                      <a:pt x="12717" y="12240"/>
                      <a:pt x="14196" y="12481"/>
                      <a:pt x="16045" y="12481"/>
                    </a:cubicBezTo>
                    <a:cubicBezTo>
                      <a:pt x="16751" y="12481"/>
                      <a:pt x="17510" y="12446"/>
                      <a:pt x="18348" y="12367"/>
                    </a:cubicBezTo>
                    <a:lnTo>
                      <a:pt x="18348" y="12367"/>
                    </a:lnTo>
                    <a:cubicBezTo>
                      <a:pt x="18338" y="12369"/>
                      <a:pt x="18333" y="12371"/>
                      <a:pt x="18334" y="12371"/>
                    </a:cubicBezTo>
                    <a:cubicBezTo>
                      <a:pt x="18336" y="12371"/>
                      <a:pt x="18345" y="12369"/>
                      <a:pt x="18363" y="12365"/>
                    </a:cubicBezTo>
                    <a:lnTo>
                      <a:pt x="18363" y="12365"/>
                    </a:lnTo>
                    <a:cubicBezTo>
                      <a:pt x="18358" y="12366"/>
                      <a:pt x="18353" y="12366"/>
                      <a:pt x="18348" y="12367"/>
                    </a:cubicBezTo>
                    <a:lnTo>
                      <a:pt x="18348" y="12367"/>
                    </a:lnTo>
                    <a:cubicBezTo>
                      <a:pt x="18457" y="12340"/>
                      <a:pt x="19151" y="12180"/>
                      <a:pt x="19390" y="12078"/>
                    </a:cubicBezTo>
                    <a:cubicBezTo>
                      <a:pt x="19102" y="12037"/>
                      <a:pt x="18897" y="11996"/>
                      <a:pt x="18527" y="11996"/>
                    </a:cubicBezTo>
                    <a:cubicBezTo>
                      <a:pt x="17870" y="11996"/>
                      <a:pt x="17048" y="11996"/>
                      <a:pt x="16350" y="12037"/>
                    </a:cubicBezTo>
                    <a:cubicBezTo>
                      <a:pt x="15323" y="12037"/>
                      <a:pt x="13762" y="11955"/>
                      <a:pt x="12242" y="11667"/>
                    </a:cubicBezTo>
                    <a:cubicBezTo>
                      <a:pt x="10722" y="11379"/>
                      <a:pt x="9243" y="10928"/>
                      <a:pt x="8298" y="10558"/>
                    </a:cubicBezTo>
                    <a:cubicBezTo>
                      <a:pt x="6655" y="9901"/>
                      <a:pt x="5546" y="9325"/>
                      <a:pt x="4478" y="8668"/>
                    </a:cubicBezTo>
                    <a:cubicBezTo>
                      <a:pt x="3903" y="8340"/>
                      <a:pt x="3410" y="7970"/>
                      <a:pt x="2876" y="7559"/>
                    </a:cubicBezTo>
                    <a:cubicBezTo>
                      <a:pt x="2342" y="7107"/>
                      <a:pt x="1808" y="6573"/>
                      <a:pt x="1356" y="5834"/>
                    </a:cubicBezTo>
                    <a:cubicBezTo>
                      <a:pt x="904" y="5012"/>
                      <a:pt x="534" y="4026"/>
                      <a:pt x="452" y="2958"/>
                    </a:cubicBezTo>
                    <a:cubicBezTo>
                      <a:pt x="411" y="2465"/>
                      <a:pt x="452" y="1931"/>
                      <a:pt x="534" y="1397"/>
                    </a:cubicBezTo>
                    <a:cubicBezTo>
                      <a:pt x="534" y="1274"/>
                      <a:pt x="575" y="1109"/>
                      <a:pt x="616" y="986"/>
                    </a:cubicBezTo>
                    <a:lnTo>
                      <a:pt x="657" y="822"/>
                    </a:lnTo>
                    <a:lnTo>
                      <a:pt x="698" y="699"/>
                    </a:lnTo>
                    <a:lnTo>
                      <a:pt x="781" y="740"/>
                    </a:lnTo>
                    <a:lnTo>
                      <a:pt x="986" y="781"/>
                    </a:lnTo>
                    <a:cubicBezTo>
                      <a:pt x="3040" y="1643"/>
                      <a:pt x="5094" y="2424"/>
                      <a:pt x="6860" y="2999"/>
                    </a:cubicBezTo>
                    <a:cubicBezTo>
                      <a:pt x="7466" y="3208"/>
                      <a:pt x="8051" y="3364"/>
                      <a:pt x="8225" y="3364"/>
                    </a:cubicBezTo>
                    <a:cubicBezTo>
                      <a:pt x="8394" y="3364"/>
                      <a:pt x="8179" y="3218"/>
                      <a:pt x="7230" y="2835"/>
                    </a:cubicBezTo>
                    <a:cubicBezTo>
                      <a:pt x="5176" y="1972"/>
                      <a:pt x="3163" y="1109"/>
                      <a:pt x="1109" y="288"/>
                    </a:cubicBezTo>
                    <a:lnTo>
                      <a:pt x="534" y="82"/>
                    </a:lnTo>
                    <a:lnTo>
                      <a:pt x="37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6" name="Google Shape;3236;p72"/>
              <p:cNvSpPr/>
              <p:nvPr/>
            </p:nvSpPr>
            <p:spPr>
              <a:xfrm flipH="1">
                <a:off x="6660150" y="2054503"/>
                <a:ext cx="294364" cy="169801"/>
              </a:xfrm>
              <a:custGeom>
                <a:avLst/>
                <a:gdLst/>
                <a:ahLst/>
                <a:cxnLst/>
                <a:rect l="l" t="t" r="r" b="b"/>
                <a:pathLst>
                  <a:path w="18610" h="10735" extrusionOk="0">
                    <a:moveTo>
                      <a:pt x="17623" y="10188"/>
                    </a:moveTo>
                    <a:lnTo>
                      <a:pt x="17623" y="10188"/>
                    </a:lnTo>
                    <a:cubicBezTo>
                      <a:pt x="17615" y="10190"/>
                      <a:pt x="17607" y="10191"/>
                      <a:pt x="17600" y="10193"/>
                    </a:cubicBezTo>
                    <a:lnTo>
                      <a:pt x="17600" y="10193"/>
                    </a:lnTo>
                    <a:cubicBezTo>
                      <a:pt x="17604" y="10192"/>
                      <a:pt x="17612" y="10191"/>
                      <a:pt x="17623" y="10188"/>
                    </a:cubicBezTo>
                    <a:close/>
                    <a:moveTo>
                      <a:pt x="575" y="1"/>
                    </a:moveTo>
                    <a:lnTo>
                      <a:pt x="411" y="329"/>
                    </a:lnTo>
                    <a:cubicBezTo>
                      <a:pt x="370" y="452"/>
                      <a:pt x="329" y="452"/>
                      <a:pt x="329" y="535"/>
                    </a:cubicBezTo>
                    <a:cubicBezTo>
                      <a:pt x="288" y="699"/>
                      <a:pt x="205" y="822"/>
                      <a:pt x="164" y="945"/>
                    </a:cubicBezTo>
                    <a:cubicBezTo>
                      <a:pt x="41" y="1520"/>
                      <a:pt x="0" y="2096"/>
                      <a:pt x="41" y="2630"/>
                    </a:cubicBezTo>
                    <a:cubicBezTo>
                      <a:pt x="82" y="3739"/>
                      <a:pt x="411" y="4807"/>
                      <a:pt x="739" y="5875"/>
                    </a:cubicBezTo>
                    <a:cubicBezTo>
                      <a:pt x="986" y="6779"/>
                      <a:pt x="1315" y="7806"/>
                      <a:pt x="2095" y="8545"/>
                    </a:cubicBezTo>
                    <a:cubicBezTo>
                      <a:pt x="2835" y="9285"/>
                      <a:pt x="3862" y="9654"/>
                      <a:pt x="4806" y="9901"/>
                    </a:cubicBezTo>
                    <a:cubicBezTo>
                      <a:pt x="6696" y="10353"/>
                      <a:pt x="8545" y="10640"/>
                      <a:pt x="10475" y="10722"/>
                    </a:cubicBezTo>
                    <a:cubicBezTo>
                      <a:pt x="10855" y="10730"/>
                      <a:pt x="11228" y="10734"/>
                      <a:pt x="11601" y="10734"/>
                    </a:cubicBezTo>
                    <a:cubicBezTo>
                      <a:pt x="13365" y="10734"/>
                      <a:pt x="15135" y="10630"/>
                      <a:pt x="17600" y="10193"/>
                    </a:cubicBezTo>
                    <a:lnTo>
                      <a:pt x="17600" y="10193"/>
                    </a:lnTo>
                    <a:cubicBezTo>
                      <a:pt x="17598" y="10193"/>
                      <a:pt x="17597" y="10193"/>
                      <a:pt x="17596" y="10193"/>
                    </a:cubicBezTo>
                    <a:cubicBezTo>
                      <a:pt x="17556" y="10193"/>
                      <a:pt x="18381" y="9971"/>
                      <a:pt x="18609" y="9819"/>
                    </a:cubicBezTo>
                    <a:cubicBezTo>
                      <a:pt x="18418" y="9819"/>
                      <a:pt x="18281" y="9800"/>
                      <a:pt x="18089" y="9800"/>
                    </a:cubicBezTo>
                    <a:cubicBezTo>
                      <a:pt x="17993" y="9800"/>
                      <a:pt x="17884" y="9805"/>
                      <a:pt x="17747" y="9819"/>
                    </a:cubicBezTo>
                    <a:cubicBezTo>
                      <a:pt x="17089" y="9860"/>
                      <a:pt x="16309" y="9942"/>
                      <a:pt x="15610" y="10024"/>
                    </a:cubicBezTo>
                    <a:cubicBezTo>
                      <a:pt x="14583" y="10188"/>
                      <a:pt x="13022" y="10271"/>
                      <a:pt x="11502" y="10271"/>
                    </a:cubicBezTo>
                    <a:cubicBezTo>
                      <a:pt x="9941" y="10229"/>
                      <a:pt x="8421" y="10106"/>
                      <a:pt x="7394" y="9983"/>
                    </a:cubicBezTo>
                    <a:cubicBezTo>
                      <a:pt x="5628" y="9695"/>
                      <a:pt x="4396" y="9490"/>
                      <a:pt x="3286" y="8915"/>
                    </a:cubicBezTo>
                    <a:cubicBezTo>
                      <a:pt x="2793" y="8627"/>
                      <a:pt x="2301" y="8217"/>
                      <a:pt x="1931" y="7683"/>
                    </a:cubicBezTo>
                    <a:cubicBezTo>
                      <a:pt x="1561" y="7107"/>
                      <a:pt x="1356" y="6368"/>
                      <a:pt x="1068" y="5546"/>
                    </a:cubicBezTo>
                    <a:cubicBezTo>
                      <a:pt x="781" y="4602"/>
                      <a:pt x="493" y="3616"/>
                      <a:pt x="452" y="2548"/>
                    </a:cubicBezTo>
                    <a:cubicBezTo>
                      <a:pt x="452" y="2055"/>
                      <a:pt x="493" y="1520"/>
                      <a:pt x="657" y="1028"/>
                    </a:cubicBezTo>
                    <a:cubicBezTo>
                      <a:pt x="698" y="904"/>
                      <a:pt x="739" y="781"/>
                      <a:pt x="781" y="658"/>
                    </a:cubicBezTo>
                    <a:lnTo>
                      <a:pt x="822" y="576"/>
                    </a:lnTo>
                    <a:lnTo>
                      <a:pt x="863" y="576"/>
                    </a:lnTo>
                    <a:lnTo>
                      <a:pt x="904" y="617"/>
                    </a:lnTo>
                    <a:lnTo>
                      <a:pt x="1109" y="658"/>
                    </a:lnTo>
                    <a:lnTo>
                      <a:pt x="1479" y="781"/>
                    </a:lnTo>
                    <a:cubicBezTo>
                      <a:pt x="3615" y="1397"/>
                      <a:pt x="5751" y="1931"/>
                      <a:pt x="7600" y="2178"/>
                    </a:cubicBezTo>
                    <a:cubicBezTo>
                      <a:pt x="8077" y="2241"/>
                      <a:pt x="8542" y="2280"/>
                      <a:pt x="8814" y="2280"/>
                    </a:cubicBezTo>
                    <a:cubicBezTo>
                      <a:pt x="9243" y="2280"/>
                      <a:pt x="9187" y="2183"/>
                      <a:pt x="7929" y="1931"/>
                    </a:cubicBezTo>
                    <a:cubicBezTo>
                      <a:pt x="5792" y="1438"/>
                      <a:pt x="3697" y="863"/>
                      <a:pt x="1561" y="288"/>
                    </a:cubicBezTo>
                    <a:lnTo>
                      <a:pt x="57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7" name="Google Shape;3237;p72"/>
              <p:cNvSpPr/>
              <p:nvPr/>
            </p:nvSpPr>
            <p:spPr>
              <a:xfrm flipH="1">
                <a:off x="6677043" y="2207696"/>
                <a:ext cx="295677" cy="121842"/>
              </a:xfrm>
              <a:custGeom>
                <a:avLst/>
                <a:gdLst/>
                <a:ahLst/>
                <a:cxnLst/>
                <a:rect l="l" t="t" r="r" b="b"/>
                <a:pathLst>
                  <a:path w="18693" h="7703" extrusionOk="0">
                    <a:moveTo>
                      <a:pt x="4537" y="0"/>
                    </a:moveTo>
                    <a:cubicBezTo>
                      <a:pt x="3740" y="0"/>
                      <a:pt x="2924" y="86"/>
                      <a:pt x="2137" y="257"/>
                    </a:cubicBezTo>
                    <a:cubicBezTo>
                      <a:pt x="1890" y="298"/>
                      <a:pt x="1644" y="380"/>
                      <a:pt x="1398" y="462"/>
                    </a:cubicBezTo>
                    <a:cubicBezTo>
                      <a:pt x="1192" y="503"/>
                      <a:pt x="905" y="627"/>
                      <a:pt x="699" y="873"/>
                    </a:cubicBezTo>
                    <a:cubicBezTo>
                      <a:pt x="453" y="1120"/>
                      <a:pt x="412" y="1407"/>
                      <a:pt x="371" y="1654"/>
                    </a:cubicBezTo>
                    <a:lnTo>
                      <a:pt x="288" y="2393"/>
                    </a:lnTo>
                    <a:cubicBezTo>
                      <a:pt x="206" y="3338"/>
                      <a:pt x="83" y="4242"/>
                      <a:pt x="1" y="5228"/>
                    </a:cubicBezTo>
                    <a:cubicBezTo>
                      <a:pt x="1" y="5680"/>
                      <a:pt x="42" y="6255"/>
                      <a:pt x="412" y="6665"/>
                    </a:cubicBezTo>
                    <a:cubicBezTo>
                      <a:pt x="822" y="7076"/>
                      <a:pt x="1315" y="7199"/>
                      <a:pt x="1767" y="7364"/>
                    </a:cubicBezTo>
                    <a:cubicBezTo>
                      <a:pt x="2630" y="7610"/>
                      <a:pt x="3503" y="7703"/>
                      <a:pt x="4371" y="7703"/>
                    </a:cubicBezTo>
                    <a:cubicBezTo>
                      <a:pt x="5239" y="7703"/>
                      <a:pt x="6101" y="7610"/>
                      <a:pt x="6943" y="7487"/>
                    </a:cubicBezTo>
                    <a:cubicBezTo>
                      <a:pt x="8628" y="7241"/>
                      <a:pt x="10230" y="6912"/>
                      <a:pt x="11832" y="6542"/>
                    </a:cubicBezTo>
                    <a:cubicBezTo>
                      <a:pt x="13680" y="6131"/>
                      <a:pt x="15324" y="5762"/>
                      <a:pt x="17871" y="5104"/>
                    </a:cubicBezTo>
                    <a:lnTo>
                      <a:pt x="17871" y="5104"/>
                    </a:lnTo>
                    <a:cubicBezTo>
                      <a:pt x="17848" y="5116"/>
                      <a:pt x="17843" y="5121"/>
                      <a:pt x="17852" y="5121"/>
                    </a:cubicBezTo>
                    <a:cubicBezTo>
                      <a:pt x="17909" y="5121"/>
                      <a:pt x="18515" y="4918"/>
                      <a:pt x="18692" y="4776"/>
                    </a:cubicBezTo>
                    <a:cubicBezTo>
                      <a:pt x="18495" y="4776"/>
                      <a:pt x="18350" y="4723"/>
                      <a:pt x="18132" y="4723"/>
                    </a:cubicBezTo>
                    <a:cubicBezTo>
                      <a:pt x="18078" y="4723"/>
                      <a:pt x="18019" y="4726"/>
                      <a:pt x="17953" y="4735"/>
                    </a:cubicBezTo>
                    <a:cubicBezTo>
                      <a:pt x="17378" y="4817"/>
                      <a:pt x="16679" y="4940"/>
                      <a:pt x="16063" y="5104"/>
                    </a:cubicBezTo>
                    <a:cubicBezTo>
                      <a:pt x="14338" y="5515"/>
                      <a:pt x="10805" y="6296"/>
                      <a:pt x="9080" y="6665"/>
                    </a:cubicBezTo>
                    <a:cubicBezTo>
                      <a:pt x="7560" y="6994"/>
                      <a:pt x="6450" y="7158"/>
                      <a:pt x="5382" y="7241"/>
                    </a:cubicBezTo>
                    <a:cubicBezTo>
                      <a:pt x="5126" y="7250"/>
                      <a:pt x="4867" y="7258"/>
                      <a:pt x="4601" y="7258"/>
                    </a:cubicBezTo>
                    <a:cubicBezTo>
                      <a:pt x="3760" y="7258"/>
                      <a:pt x="2850" y="7183"/>
                      <a:pt x="1726" y="6871"/>
                    </a:cubicBezTo>
                    <a:cubicBezTo>
                      <a:pt x="1315" y="6789"/>
                      <a:pt x="905" y="6665"/>
                      <a:pt x="658" y="6337"/>
                    </a:cubicBezTo>
                    <a:cubicBezTo>
                      <a:pt x="453" y="6049"/>
                      <a:pt x="412" y="5638"/>
                      <a:pt x="412" y="5187"/>
                    </a:cubicBezTo>
                    <a:cubicBezTo>
                      <a:pt x="535" y="4283"/>
                      <a:pt x="699" y="3297"/>
                      <a:pt x="822" y="2352"/>
                    </a:cubicBezTo>
                    <a:cubicBezTo>
                      <a:pt x="863" y="1900"/>
                      <a:pt x="905" y="1366"/>
                      <a:pt x="1110" y="1161"/>
                    </a:cubicBezTo>
                    <a:cubicBezTo>
                      <a:pt x="1192" y="1037"/>
                      <a:pt x="1398" y="996"/>
                      <a:pt x="1603" y="914"/>
                    </a:cubicBezTo>
                    <a:cubicBezTo>
                      <a:pt x="1849" y="832"/>
                      <a:pt x="2055" y="791"/>
                      <a:pt x="2260" y="709"/>
                    </a:cubicBezTo>
                    <a:cubicBezTo>
                      <a:pt x="3123" y="503"/>
                      <a:pt x="3986" y="380"/>
                      <a:pt x="4807" y="298"/>
                    </a:cubicBezTo>
                    <a:cubicBezTo>
                      <a:pt x="5300" y="298"/>
                      <a:pt x="5834" y="257"/>
                      <a:pt x="5998" y="216"/>
                    </a:cubicBezTo>
                    <a:cubicBezTo>
                      <a:pt x="6163" y="175"/>
                      <a:pt x="5957" y="93"/>
                      <a:pt x="5013" y="10"/>
                    </a:cubicBezTo>
                    <a:cubicBezTo>
                      <a:pt x="4855" y="4"/>
                      <a:pt x="4696" y="0"/>
                      <a:pt x="45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8" name="Google Shape;3238;p72"/>
              <p:cNvSpPr/>
              <p:nvPr/>
            </p:nvSpPr>
            <p:spPr>
              <a:xfrm flipH="1">
                <a:off x="6721237" y="2323053"/>
                <a:ext cx="245630" cy="88277"/>
              </a:xfrm>
              <a:custGeom>
                <a:avLst/>
                <a:gdLst/>
                <a:ahLst/>
                <a:cxnLst/>
                <a:rect l="l" t="t" r="r" b="b"/>
                <a:pathLst>
                  <a:path w="15529" h="5581" extrusionOk="0">
                    <a:moveTo>
                      <a:pt x="2019" y="1"/>
                    </a:moveTo>
                    <a:cubicBezTo>
                      <a:pt x="1944" y="1"/>
                      <a:pt x="1762" y="103"/>
                      <a:pt x="1438" y="399"/>
                    </a:cubicBezTo>
                    <a:cubicBezTo>
                      <a:pt x="945" y="892"/>
                      <a:pt x="576" y="1509"/>
                      <a:pt x="329" y="2125"/>
                    </a:cubicBezTo>
                    <a:cubicBezTo>
                      <a:pt x="206" y="2453"/>
                      <a:pt x="124" y="2823"/>
                      <a:pt x="83" y="3152"/>
                    </a:cubicBezTo>
                    <a:cubicBezTo>
                      <a:pt x="42" y="3522"/>
                      <a:pt x="1" y="3850"/>
                      <a:pt x="124" y="4261"/>
                    </a:cubicBezTo>
                    <a:cubicBezTo>
                      <a:pt x="247" y="4672"/>
                      <a:pt x="576" y="4959"/>
                      <a:pt x="863" y="5124"/>
                    </a:cubicBezTo>
                    <a:cubicBezTo>
                      <a:pt x="1192" y="5288"/>
                      <a:pt x="1520" y="5411"/>
                      <a:pt x="1849" y="5452"/>
                    </a:cubicBezTo>
                    <a:cubicBezTo>
                      <a:pt x="2287" y="5562"/>
                      <a:pt x="2744" y="5580"/>
                      <a:pt x="3194" y="5580"/>
                    </a:cubicBezTo>
                    <a:cubicBezTo>
                      <a:pt x="3419" y="5580"/>
                      <a:pt x="3643" y="5576"/>
                      <a:pt x="3862" y="5576"/>
                    </a:cubicBezTo>
                    <a:cubicBezTo>
                      <a:pt x="5053" y="5576"/>
                      <a:pt x="6204" y="5370"/>
                      <a:pt x="7436" y="5206"/>
                    </a:cubicBezTo>
                    <a:cubicBezTo>
                      <a:pt x="8545" y="5083"/>
                      <a:pt x="9695" y="4918"/>
                      <a:pt x="10805" y="4672"/>
                    </a:cubicBezTo>
                    <a:cubicBezTo>
                      <a:pt x="12119" y="4343"/>
                      <a:pt x="13269" y="4097"/>
                      <a:pt x="14995" y="3480"/>
                    </a:cubicBezTo>
                    <a:lnTo>
                      <a:pt x="14995" y="3480"/>
                    </a:lnTo>
                    <a:cubicBezTo>
                      <a:pt x="14986" y="3484"/>
                      <a:pt x="14980" y="3485"/>
                      <a:pt x="14978" y="3485"/>
                    </a:cubicBezTo>
                    <a:cubicBezTo>
                      <a:pt x="14949" y="3485"/>
                      <a:pt x="15415" y="3263"/>
                      <a:pt x="15529" y="3111"/>
                    </a:cubicBezTo>
                    <a:cubicBezTo>
                      <a:pt x="15419" y="3111"/>
                      <a:pt x="15310" y="3092"/>
                      <a:pt x="15188" y="3092"/>
                    </a:cubicBezTo>
                    <a:cubicBezTo>
                      <a:pt x="15127" y="3092"/>
                      <a:pt x="15063" y="3097"/>
                      <a:pt x="14995" y="3111"/>
                    </a:cubicBezTo>
                    <a:cubicBezTo>
                      <a:pt x="14584" y="3193"/>
                      <a:pt x="14132" y="3275"/>
                      <a:pt x="13721" y="3439"/>
                    </a:cubicBezTo>
                    <a:cubicBezTo>
                      <a:pt x="12530" y="3809"/>
                      <a:pt x="10106" y="4384"/>
                      <a:pt x="8874" y="4590"/>
                    </a:cubicBezTo>
                    <a:cubicBezTo>
                      <a:pt x="6738" y="4918"/>
                      <a:pt x="5875" y="5042"/>
                      <a:pt x="3698" y="5165"/>
                    </a:cubicBezTo>
                    <a:cubicBezTo>
                      <a:pt x="3506" y="5178"/>
                      <a:pt x="3310" y="5188"/>
                      <a:pt x="3110" y="5188"/>
                    </a:cubicBezTo>
                    <a:cubicBezTo>
                      <a:pt x="2712" y="5188"/>
                      <a:pt x="2301" y="5151"/>
                      <a:pt x="1890" y="5042"/>
                    </a:cubicBezTo>
                    <a:cubicBezTo>
                      <a:pt x="1356" y="4877"/>
                      <a:pt x="699" y="4549"/>
                      <a:pt x="617" y="4056"/>
                    </a:cubicBezTo>
                    <a:cubicBezTo>
                      <a:pt x="535" y="3809"/>
                      <a:pt x="576" y="3480"/>
                      <a:pt x="617" y="3193"/>
                    </a:cubicBezTo>
                    <a:cubicBezTo>
                      <a:pt x="658" y="2864"/>
                      <a:pt x="699" y="2577"/>
                      <a:pt x="781" y="2289"/>
                    </a:cubicBezTo>
                    <a:cubicBezTo>
                      <a:pt x="986" y="1714"/>
                      <a:pt x="1274" y="1180"/>
                      <a:pt x="1562" y="728"/>
                    </a:cubicBezTo>
                    <a:cubicBezTo>
                      <a:pt x="1767" y="441"/>
                      <a:pt x="2013" y="194"/>
                      <a:pt x="2055" y="71"/>
                    </a:cubicBezTo>
                    <a:cubicBezTo>
                      <a:pt x="2069" y="29"/>
                      <a:pt x="2059" y="1"/>
                      <a:pt x="20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9" name="Google Shape;3239;p72"/>
              <p:cNvSpPr/>
              <p:nvPr/>
            </p:nvSpPr>
            <p:spPr>
              <a:xfrm flipH="1">
                <a:off x="6755671" y="2409669"/>
                <a:ext cx="210547" cy="76082"/>
              </a:xfrm>
              <a:custGeom>
                <a:avLst/>
                <a:gdLst/>
                <a:ahLst/>
                <a:cxnLst/>
                <a:rect l="l" t="t" r="r" b="b"/>
                <a:pathLst>
                  <a:path w="13311" h="4810" extrusionOk="0">
                    <a:moveTo>
                      <a:pt x="1409" y="0"/>
                    </a:moveTo>
                    <a:cubicBezTo>
                      <a:pt x="1397" y="0"/>
                      <a:pt x="1380" y="5"/>
                      <a:pt x="1356" y="17"/>
                    </a:cubicBezTo>
                    <a:cubicBezTo>
                      <a:pt x="1233" y="17"/>
                      <a:pt x="1069" y="58"/>
                      <a:pt x="863" y="264"/>
                    </a:cubicBezTo>
                    <a:cubicBezTo>
                      <a:pt x="370" y="675"/>
                      <a:pt x="124" y="1250"/>
                      <a:pt x="42" y="1866"/>
                    </a:cubicBezTo>
                    <a:cubicBezTo>
                      <a:pt x="1" y="2441"/>
                      <a:pt x="1" y="3057"/>
                      <a:pt x="288" y="3674"/>
                    </a:cubicBezTo>
                    <a:cubicBezTo>
                      <a:pt x="452" y="3961"/>
                      <a:pt x="699" y="4166"/>
                      <a:pt x="987" y="4331"/>
                    </a:cubicBezTo>
                    <a:cubicBezTo>
                      <a:pt x="1233" y="4495"/>
                      <a:pt x="1562" y="4577"/>
                      <a:pt x="1808" y="4618"/>
                    </a:cubicBezTo>
                    <a:cubicBezTo>
                      <a:pt x="2424" y="4701"/>
                      <a:pt x="2958" y="4742"/>
                      <a:pt x="3533" y="4783"/>
                    </a:cubicBezTo>
                    <a:cubicBezTo>
                      <a:pt x="3765" y="4801"/>
                      <a:pt x="3994" y="4809"/>
                      <a:pt x="4223" y="4809"/>
                    </a:cubicBezTo>
                    <a:cubicBezTo>
                      <a:pt x="5007" y="4809"/>
                      <a:pt x="5778" y="4714"/>
                      <a:pt x="6573" y="4618"/>
                    </a:cubicBezTo>
                    <a:cubicBezTo>
                      <a:pt x="7559" y="4495"/>
                      <a:pt x="8504" y="4372"/>
                      <a:pt x="9490" y="4084"/>
                    </a:cubicBezTo>
                    <a:cubicBezTo>
                      <a:pt x="10558" y="3756"/>
                      <a:pt x="11503" y="3468"/>
                      <a:pt x="12900" y="2729"/>
                    </a:cubicBezTo>
                    <a:lnTo>
                      <a:pt x="12900" y="2729"/>
                    </a:lnTo>
                    <a:cubicBezTo>
                      <a:pt x="12894" y="2731"/>
                      <a:pt x="12891" y="2733"/>
                      <a:pt x="12890" y="2733"/>
                    </a:cubicBezTo>
                    <a:cubicBezTo>
                      <a:pt x="12870" y="2733"/>
                      <a:pt x="13234" y="2474"/>
                      <a:pt x="13311" y="2359"/>
                    </a:cubicBezTo>
                    <a:cubicBezTo>
                      <a:pt x="13201" y="2359"/>
                      <a:pt x="13110" y="2341"/>
                      <a:pt x="13012" y="2341"/>
                    </a:cubicBezTo>
                    <a:cubicBezTo>
                      <a:pt x="12964" y="2341"/>
                      <a:pt x="12913" y="2345"/>
                      <a:pt x="12859" y="2359"/>
                    </a:cubicBezTo>
                    <a:cubicBezTo>
                      <a:pt x="12530" y="2482"/>
                      <a:pt x="12119" y="2605"/>
                      <a:pt x="11791" y="2770"/>
                    </a:cubicBezTo>
                    <a:cubicBezTo>
                      <a:pt x="11339" y="2975"/>
                      <a:pt x="10599" y="3263"/>
                      <a:pt x="9819" y="3509"/>
                    </a:cubicBezTo>
                    <a:cubicBezTo>
                      <a:pt x="9079" y="3756"/>
                      <a:pt x="8299" y="3920"/>
                      <a:pt x="7806" y="4002"/>
                    </a:cubicBezTo>
                    <a:cubicBezTo>
                      <a:pt x="6902" y="4166"/>
                      <a:pt x="6245" y="4249"/>
                      <a:pt x="5629" y="4290"/>
                    </a:cubicBezTo>
                    <a:cubicBezTo>
                      <a:pt x="4971" y="4372"/>
                      <a:pt x="4355" y="4372"/>
                      <a:pt x="3451" y="4372"/>
                    </a:cubicBezTo>
                    <a:cubicBezTo>
                      <a:pt x="2958" y="4331"/>
                      <a:pt x="2383" y="4290"/>
                      <a:pt x="1890" y="4208"/>
                    </a:cubicBezTo>
                    <a:cubicBezTo>
                      <a:pt x="1356" y="4084"/>
                      <a:pt x="904" y="3838"/>
                      <a:pt x="740" y="3386"/>
                    </a:cubicBezTo>
                    <a:cubicBezTo>
                      <a:pt x="370" y="2441"/>
                      <a:pt x="452" y="1291"/>
                      <a:pt x="945" y="593"/>
                    </a:cubicBezTo>
                    <a:cubicBezTo>
                      <a:pt x="1110" y="346"/>
                      <a:pt x="1356" y="141"/>
                      <a:pt x="1438" y="58"/>
                    </a:cubicBezTo>
                    <a:cubicBezTo>
                      <a:pt x="1438" y="29"/>
                      <a:pt x="1438" y="0"/>
                      <a:pt x="14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0" name="Google Shape;3240;p72"/>
              <p:cNvSpPr/>
              <p:nvPr/>
            </p:nvSpPr>
            <p:spPr>
              <a:xfrm flipH="1">
                <a:off x="6462668" y="1683947"/>
                <a:ext cx="1272249" cy="1079228"/>
              </a:xfrm>
              <a:custGeom>
                <a:avLst/>
                <a:gdLst/>
                <a:ahLst/>
                <a:cxnLst/>
                <a:rect l="l" t="t" r="r" b="b"/>
                <a:pathLst>
                  <a:path w="80433" h="68230" extrusionOk="0">
                    <a:moveTo>
                      <a:pt x="1192" y="875"/>
                    </a:moveTo>
                    <a:lnTo>
                      <a:pt x="1233" y="957"/>
                    </a:lnTo>
                    <a:cubicBezTo>
                      <a:pt x="1398" y="1285"/>
                      <a:pt x="1521" y="1614"/>
                      <a:pt x="1685" y="1943"/>
                    </a:cubicBezTo>
                    <a:cubicBezTo>
                      <a:pt x="1849" y="2312"/>
                      <a:pt x="2014" y="2641"/>
                      <a:pt x="2137" y="3011"/>
                    </a:cubicBezTo>
                    <a:cubicBezTo>
                      <a:pt x="2794" y="4448"/>
                      <a:pt x="3369" y="5845"/>
                      <a:pt x="3945" y="7160"/>
                    </a:cubicBezTo>
                    <a:cubicBezTo>
                      <a:pt x="5054" y="9830"/>
                      <a:pt x="6081" y="12295"/>
                      <a:pt x="6943" y="14184"/>
                    </a:cubicBezTo>
                    <a:cubicBezTo>
                      <a:pt x="8937" y="18636"/>
                      <a:pt x="10839" y="22088"/>
                      <a:pt x="12953" y="25001"/>
                    </a:cubicBezTo>
                    <a:lnTo>
                      <a:pt x="12953" y="25001"/>
                    </a:lnTo>
                    <a:cubicBezTo>
                      <a:pt x="12833" y="24880"/>
                      <a:pt x="12706" y="24753"/>
                      <a:pt x="12571" y="24619"/>
                    </a:cubicBezTo>
                    <a:cubicBezTo>
                      <a:pt x="11627" y="23633"/>
                      <a:pt x="10641" y="22524"/>
                      <a:pt x="9655" y="21332"/>
                    </a:cubicBezTo>
                    <a:cubicBezTo>
                      <a:pt x="8710" y="20141"/>
                      <a:pt x="7765" y="18950"/>
                      <a:pt x="6943" y="17717"/>
                    </a:cubicBezTo>
                    <a:cubicBezTo>
                      <a:pt x="5752" y="15992"/>
                      <a:pt x="4396" y="13733"/>
                      <a:pt x="3164" y="11103"/>
                    </a:cubicBezTo>
                    <a:cubicBezTo>
                      <a:pt x="2548" y="9789"/>
                      <a:pt x="2014" y="8392"/>
                      <a:pt x="1480" y="6913"/>
                    </a:cubicBezTo>
                    <a:cubicBezTo>
                      <a:pt x="987" y="5475"/>
                      <a:pt x="453" y="3914"/>
                      <a:pt x="658" y="2394"/>
                    </a:cubicBezTo>
                    <a:cubicBezTo>
                      <a:pt x="699" y="2025"/>
                      <a:pt x="781" y="1655"/>
                      <a:pt x="946" y="1326"/>
                    </a:cubicBezTo>
                    <a:cubicBezTo>
                      <a:pt x="987" y="1244"/>
                      <a:pt x="1028" y="1162"/>
                      <a:pt x="1069" y="1080"/>
                    </a:cubicBezTo>
                    <a:lnTo>
                      <a:pt x="1110" y="998"/>
                    </a:lnTo>
                    <a:cubicBezTo>
                      <a:pt x="1110" y="998"/>
                      <a:pt x="1151" y="957"/>
                      <a:pt x="1151" y="957"/>
                    </a:cubicBezTo>
                    <a:cubicBezTo>
                      <a:pt x="1151" y="916"/>
                      <a:pt x="1192" y="875"/>
                      <a:pt x="1192" y="875"/>
                    </a:cubicBezTo>
                    <a:close/>
                    <a:moveTo>
                      <a:pt x="1270" y="0"/>
                    </a:moveTo>
                    <a:cubicBezTo>
                      <a:pt x="1260" y="0"/>
                      <a:pt x="1233" y="53"/>
                      <a:pt x="1233" y="53"/>
                    </a:cubicBezTo>
                    <a:cubicBezTo>
                      <a:pt x="1069" y="258"/>
                      <a:pt x="905" y="464"/>
                      <a:pt x="740" y="669"/>
                    </a:cubicBezTo>
                    <a:lnTo>
                      <a:pt x="617" y="916"/>
                    </a:lnTo>
                    <a:cubicBezTo>
                      <a:pt x="576" y="998"/>
                      <a:pt x="535" y="1039"/>
                      <a:pt x="535" y="1121"/>
                    </a:cubicBezTo>
                    <a:cubicBezTo>
                      <a:pt x="453" y="1244"/>
                      <a:pt x="412" y="1367"/>
                      <a:pt x="371" y="1532"/>
                    </a:cubicBezTo>
                    <a:cubicBezTo>
                      <a:pt x="1" y="2641"/>
                      <a:pt x="124" y="3832"/>
                      <a:pt x="371" y="4900"/>
                    </a:cubicBezTo>
                    <a:cubicBezTo>
                      <a:pt x="494" y="5434"/>
                      <a:pt x="658" y="5968"/>
                      <a:pt x="864" y="6502"/>
                    </a:cubicBezTo>
                    <a:cubicBezTo>
                      <a:pt x="1028" y="7037"/>
                      <a:pt x="1192" y="7571"/>
                      <a:pt x="1398" y="8064"/>
                    </a:cubicBezTo>
                    <a:cubicBezTo>
                      <a:pt x="1808" y="9132"/>
                      <a:pt x="2260" y="10159"/>
                      <a:pt x="2753" y="11227"/>
                    </a:cubicBezTo>
                    <a:cubicBezTo>
                      <a:pt x="4725" y="15458"/>
                      <a:pt x="7436" y="19854"/>
                      <a:pt x="11791" y="24290"/>
                    </a:cubicBezTo>
                    <a:cubicBezTo>
                      <a:pt x="11728" y="24235"/>
                      <a:pt x="11697" y="24210"/>
                      <a:pt x="11692" y="24210"/>
                    </a:cubicBezTo>
                    <a:cubicBezTo>
                      <a:pt x="11673" y="24210"/>
                      <a:pt x="12137" y="24662"/>
                      <a:pt x="12736" y="25194"/>
                    </a:cubicBezTo>
                    <a:cubicBezTo>
                      <a:pt x="13065" y="25489"/>
                      <a:pt x="13432" y="25806"/>
                      <a:pt x="13779" y="26099"/>
                    </a:cubicBezTo>
                    <a:lnTo>
                      <a:pt x="13779" y="26099"/>
                    </a:lnTo>
                    <a:cubicBezTo>
                      <a:pt x="14596" y="27144"/>
                      <a:pt x="15448" y="28122"/>
                      <a:pt x="16351" y="29056"/>
                    </a:cubicBezTo>
                    <a:cubicBezTo>
                      <a:pt x="20007" y="32753"/>
                      <a:pt x="24402" y="35546"/>
                      <a:pt x="30564" y="39531"/>
                    </a:cubicBezTo>
                    <a:cubicBezTo>
                      <a:pt x="37260" y="43844"/>
                      <a:pt x="45107" y="48528"/>
                      <a:pt x="53117" y="52800"/>
                    </a:cubicBezTo>
                    <a:cubicBezTo>
                      <a:pt x="57061" y="54936"/>
                      <a:pt x="61128" y="56908"/>
                      <a:pt x="64990" y="58880"/>
                    </a:cubicBezTo>
                    <a:cubicBezTo>
                      <a:pt x="68810" y="60810"/>
                      <a:pt x="72466" y="62782"/>
                      <a:pt x="75629" y="64877"/>
                    </a:cubicBezTo>
                    <a:cubicBezTo>
                      <a:pt x="77724" y="66233"/>
                      <a:pt x="79655" y="67712"/>
                      <a:pt x="80230" y="68123"/>
                    </a:cubicBezTo>
                    <a:cubicBezTo>
                      <a:pt x="80328" y="68193"/>
                      <a:pt x="80388" y="68229"/>
                      <a:pt x="80403" y="68229"/>
                    </a:cubicBezTo>
                    <a:cubicBezTo>
                      <a:pt x="80433" y="68229"/>
                      <a:pt x="80295" y="68092"/>
                      <a:pt x="79943" y="67794"/>
                    </a:cubicBezTo>
                    <a:cubicBezTo>
                      <a:pt x="79450" y="67342"/>
                      <a:pt x="78464" y="66480"/>
                      <a:pt x="76697" y="65247"/>
                    </a:cubicBezTo>
                    <a:cubicBezTo>
                      <a:pt x="73000" y="62618"/>
                      <a:pt x="69056" y="60441"/>
                      <a:pt x="65072" y="58346"/>
                    </a:cubicBezTo>
                    <a:cubicBezTo>
                      <a:pt x="61046" y="56292"/>
                      <a:pt x="57020" y="54320"/>
                      <a:pt x="52994" y="52143"/>
                    </a:cubicBezTo>
                    <a:cubicBezTo>
                      <a:pt x="45189" y="47993"/>
                      <a:pt x="37507" y="43557"/>
                      <a:pt x="30113" y="38750"/>
                    </a:cubicBezTo>
                    <a:cubicBezTo>
                      <a:pt x="26785" y="36532"/>
                      <a:pt x="23375" y="34396"/>
                      <a:pt x="20253" y="31931"/>
                    </a:cubicBezTo>
                    <a:cubicBezTo>
                      <a:pt x="18692" y="30699"/>
                      <a:pt x="17172" y="29384"/>
                      <a:pt x="15858" y="27864"/>
                    </a:cubicBezTo>
                    <a:cubicBezTo>
                      <a:pt x="15159" y="27166"/>
                      <a:pt x="14543" y="26385"/>
                      <a:pt x="13927" y="25605"/>
                    </a:cubicBezTo>
                    <a:cubicBezTo>
                      <a:pt x="13311" y="24783"/>
                      <a:pt x="12695" y="24003"/>
                      <a:pt x="12161" y="23140"/>
                    </a:cubicBezTo>
                    <a:cubicBezTo>
                      <a:pt x="11627" y="22318"/>
                      <a:pt x="11175" y="21497"/>
                      <a:pt x="10682" y="20675"/>
                    </a:cubicBezTo>
                    <a:cubicBezTo>
                      <a:pt x="10189" y="19812"/>
                      <a:pt x="9737" y="18991"/>
                      <a:pt x="9285" y="18128"/>
                    </a:cubicBezTo>
                    <a:cubicBezTo>
                      <a:pt x="8422" y="16403"/>
                      <a:pt x="7642" y="14677"/>
                      <a:pt x="6861" y="12911"/>
                    </a:cubicBezTo>
                    <a:cubicBezTo>
                      <a:pt x="5300" y="9378"/>
                      <a:pt x="3903" y="5763"/>
                      <a:pt x="2301" y="2230"/>
                    </a:cubicBezTo>
                    <a:cubicBezTo>
                      <a:pt x="2055" y="1696"/>
                      <a:pt x="1808" y="1162"/>
                      <a:pt x="1562" y="628"/>
                    </a:cubicBezTo>
                    <a:cubicBezTo>
                      <a:pt x="1521" y="505"/>
                      <a:pt x="1480" y="382"/>
                      <a:pt x="1398" y="258"/>
                    </a:cubicBezTo>
                    <a:lnTo>
                      <a:pt x="1315" y="94"/>
                    </a:lnTo>
                    <a:lnTo>
                      <a:pt x="1274" y="12"/>
                    </a:lnTo>
                    <a:cubicBezTo>
                      <a:pt x="1274" y="4"/>
                      <a:pt x="1273" y="0"/>
                      <a:pt x="1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1" name="Google Shape;3241;p72"/>
              <p:cNvSpPr/>
              <p:nvPr/>
            </p:nvSpPr>
            <p:spPr>
              <a:xfrm flipH="1">
                <a:off x="7307338" y="1634090"/>
                <a:ext cx="560778" cy="680342"/>
              </a:xfrm>
              <a:custGeom>
                <a:avLst/>
                <a:gdLst/>
                <a:ahLst/>
                <a:cxnLst/>
                <a:rect l="l" t="t" r="r" b="b"/>
                <a:pathLst>
                  <a:path w="35453" h="43012" extrusionOk="0">
                    <a:moveTo>
                      <a:pt x="33169" y="41655"/>
                    </a:moveTo>
                    <a:cubicBezTo>
                      <a:pt x="33168" y="41655"/>
                      <a:pt x="33189" y="41668"/>
                      <a:pt x="33234" y="41697"/>
                    </a:cubicBezTo>
                    <a:cubicBezTo>
                      <a:pt x="33222" y="41689"/>
                      <a:pt x="33210" y="41681"/>
                      <a:pt x="33198" y="41673"/>
                    </a:cubicBezTo>
                    <a:lnTo>
                      <a:pt x="33198" y="41673"/>
                    </a:lnTo>
                    <a:cubicBezTo>
                      <a:pt x="33179" y="41661"/>
                      <a:pt x="33169" y="41655"/>
                      <a:pt x="33169" y="41655"/>
                    </a:cubicBezTo>
                    <a:close/>
                    <a:moveTo>
                      <a:pt x="740" y="1"/>
                    </a:moveTo>
                    <a:lnTo>
                      <a:pt x="699" y="83"/>
                    </a:lnTo>
                    <a:lnTo>
                      <a:pt x="493" y="494"/>
                    </a:lnTo>
                    <a:cubicBezTo>
                      <a:pt x="452" y="576"/>
                      <a:pt x="452" y="617"/>
                      <a:pt x="411" y="658"/>
                    </a:cubicBezTo>
                    <a:lnTo>
                      <a:pt x="370" y="781"/>
                    </a:lnTo>
                    <a:cubicBezTo>
                      <a:pt x="247" y="1110"/>
                      <a:pt x="165" y="1438"/>
                      <a:pt x="124" y="1808"/>
                    </a:cubicBezTo>
                    <a:cubicBezTo>
                      <a:pt x="0" y="2507"/>
                      <a:pt x="0" y="3205"/>
                      <a:pt x="124" y="3903"/>
                    </a:cubicBezTo>
                    <a:cubicBezTo>
                      <a:pt x="288" y="5300"/>
                      <a:pt x="781" y="6573"/>
                      <a:pt x="1192" y="7888"/>
                    </a:cubicBezTo>
                    <a:cubicBezTo>
                      <a:pt x="2876" y="12612"/>
                      <a:pt x="5505" y="16844"/>
                      <a:pt x="8627" y="20787"/>
                    </a:cubicBezTo>
                    <a:cubicBezTo>
                      <a:pt x="11585" y="24567"/>
                      <a:pt x="14954" y="27976"/>
                      <a:pt x="18651" y="31057"/>
                    </a:cubicBezTo>
                    <a:cubicBezTo>
                      <a:pt x="22874" y="34584"/>
                      <a:pt x="26852" y="37455"/>
                      <a:pt x="33198" y="41673"/>
                    </a:cubicBezTo>
                    <a:lnTo>
                      <a:pt x="33198" y="41673"/>
                    </a:lnTo>
                    <a:cubicBezTo>
                      <a:pt x="33426" y="41814"/>
                      <a:pt x="34907" y="42739"/>
                      <a:pt x="35453" y="43012"/>
                    </a:cubicBezTo>
                    <a:cubicBezTo>
                      <a:pt x="34919" y="42601"/>
                      <a:pt x="34590" y="42231"/>
                      <a:pt x="33809" y="41697"/>
                    </a:cubicBezTo>
                    <a:cubicBezTo>
                      <a:pt x="32454" y="40711"/>
                      <a:pt x="30810" y="39520"/>
                      <a:pt x="29291" y="38493"/>
                    </a:cubicBezTo>
                    <a:cubicBezTo>
                      <a:pt x="27154" y="37014"/>
                      <a:pt x="23950" y="34754"/>
                      <a:pt x="20910" y="32290"/>
                    </a:cubicBezTo>
                    <a:cubicBezTo>
                      <a:pt x="17829" y="29866"/>
                      <a:pt x="14954" y="27196"/>
                      <a:pt x="13146" y="25347"/>
                    </a:cubicBezTo>
                    <a:cubicBezTo>
                      <a:pt x="11585" y="23745"/>
                      <a:pt x="10353" y="22266"/>
                      <a:pt x="9243" y="20910"/>
                    </a:cubicBezTo>
                    <a:cubicBezTo>
                      <a:pt x="8134" y="19555"/>
                      <a:pt x="7189" y="18240"/>
                      <a:pt x="6327" y="16926"/>
                    </a:cubicBezTo>
                    <a:cubicBezTo>
                      <a:pt x="5423" y="15611"/>
                      <a:pt x="4601" y="14255"/>
                      <a:pt x="3821" y="12694"/>
                    </a:cubicBezTo>
                    <a:cubicBezTo>
                      <a:pt x="2999" y="11133"/>
                      <a:pt x="2178" y="9408"/>
                      <a:pt x="1438" y="7272"/>
                    </a:cubicBezTo>
                    <a:cubicBezTo>
                      <a:pt x="1027" y="6122"/>
                      <a:pt x="617" y="4930"/>
                      <a:pt x="493" y="3657"/>
                    </a:cubicBezTo>
                    <a:cubicBezTo>
                      <a:pt x="411" y="3000"/>
                      <a:pt x="411" y="2342"/>
                      <a:pt x="534" y="1726"/>
                    </a:cubicBezTo>
                    <a:cubicBezTo>
                      <a:pt x="617" y="1397"/>
                      <a:pt x="699" y="1110"/>
                      <a:pt x="822" y="822"/>
                    </a:cubicBezTo>
                    <a:lnTo>
                      <a:pt x="822" y="740"/>
                    </a:lnTo>
                    <a:lnTo>
                      <a:pt x="863" y="740"/>
                    </a:lnTo>
                    <a:lnTo>
                      <a:pt x="863" y="699"/>
                    </a:lnTo>
                    <a:cubicBezTo>
                      <a:pt x="863" y="699"/>
                      <a:pt x="863" y="658"/>
                      <a:pt x="904" y="658"/>
                    </a:cubicBezTo>
                    <a:lnTo>
                      <a:pt x="986" y="740"/>
                    </a:lnTo>
                    <a:lnTo>
                      <a:pt x="986" y="781"/>
                    </a:lnTo>
                    <a:lnTo>
                      <a:pt x="1110" y="863"/>
                    </a:lnTo>
                    <a:cubicBezTo>
                      <a:pt x="2054" y="1726"/>
                      <a:pt x="2835" y="2876"/>
                      <a:pt x="3492" y="4109"/>
                    </a:cubicBezTo>
                    <a:cubicBezTo>
                      <a:pt x="4150" y="5300"/>
                      <a:pt x="4725" y="6573"/>
                      <a:pt x="5423" y="7806"/>
                    </a:cubicBezTo>
                    <a:cubicBezTo>
                      <a:pt x="8052" y="12777"/>
                      <a:pt x="11256" y="17336"/>
                      <a:pt x="14378" y="20869"/>
                    </a:cubicBezTo>
                    <a:cubicBezTo>
                      <a:pt x="15405" y="22061"/>
                      <a:pt x="16474" y="23088"/>
                      <a:pt x="16802" y="23375"/>
                    </a:cubicBezTo>
                    <a:cubicBezTo>
                      <a:pt x="16860" y="23426"/>
                      <a:pt x="16897" y="23454"/>
                      <a:pt x="16908" y="23454"/>
                    </a:cubicBezTo>
                    <a:cubicBezTo>
                      <a:pt x="16959" y="23454"/>
                      <a:pt x="16463" y="22855"/>
                      <a:pt x="15077" y="21198"/>
                    </a:cubicBezTo>
                    <a:cubicBezTo>
                      <a:pt x="11503" y="16885"/>
                      <a:pt x="8422" y="12325"/>
                      <a:pt x="5752" y="7354"/>
                    </a:cubicBezTo>
                    <a:cubicBezTo>
                      <a:pt x="5094" y="6163"/>
                      <a:pt x="4478" y="4930"/>
                      <a:pt x="3821" y="3739"/>
                    </a:cubicBezTo>
                    <a:cubicBezTo>
                      <a:pt x="3122" y="2548"/>
                      <a:pt x="2342" y="1356"/>
                      <a:pt x="1274" y="453"/>
                    </a:cubicBezTo>
                    <a:lnTo>
                      <a:pt x="986" y="206"/>
                    </a:lnTo>
                    <a:lnTo>
                      <a:pt x="822" y="42"/>
                    </a:lnTo>
                    <a:cubicBezTo>
                      <a:pt x="781" y="42"/>
                      <a:pt x="740" y="1"/>
                      <a:pt x="7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2" name="Google Shape;3242;p72"/>
              <p:cNvSpPr/>
              <p:nvPr/>
            </p:nvSpPr>
            <p:spPr>
              <a:xfrm flipH="1">
                <a:off x="7329435" y="1674946"/>
                <a:ext cx="593915" cy="644690"/>
              </a:xfrm>
              <a:custGeom>
                <a:avLst/>
                <a:gdLst/>
                <a:ahLst/>
                <a:cxnLst/>
                <a:rect l="l" t="t" r="r" b="b"/>
                <a:pathLst>
                  <a:path w="37548" h="40758" extrusionOk="0">
                    <a:moveTo>
                      <a:pt x="534" y="0"/>
                    </a:moveTo>
                    <a:cubicBezTo>
                      <a:pt x="380" y="0"/>
                      <a:pt x="223" y="72"/>
                      <a:pt x="124" y="211"/>
                    </a:cubicBezTo>
                    <a:cubicBezTo>
                      <a:pt x="42" y="334"/>
                      <a:pt x="1" y="499"/>
                      <a:pt x="42" y="663"/>
                    </a:cubicBezTo>
                    <a:lnTo>
                      <a:pt x="83" y="951"/>
                    </a:lnTo>
                    <a:cubicBezTo>
                      <a:pt x="576" y="5675"/>
                      <a:pt x="2178" y="10235"/>
                      <a:pt x="4478" y="14302"/>
                    </a:cubicBezTo>
                    <a:cubicBezTo>
                      <a:pt x="5546" y="16150"/>
                      <a:pt x="6820" y="17876"/>
                      <a:pt x="8258" y="19478"/>
                    </a:cubicBezTo>
                    <a:cubicBezTo>
                      <a:pt x="9696" y="21039"/>
                      <a:pt x="11298" y="22477"/>
                      <a:pt x="12900" y="23914"/>
                    </a:cubicBezTo>
                    <a:cubicBezTo>
                      <a:pt x="15981" y="26626"/>
                      <a:pt x="19103" y="29214"/>
                      <a:pt x="22471" y="31637"/>
                    </a:cubicBezTo>
                    <a:cubicBezTo>
                      <a:pt x="24361" y="32993"/>
                      <a:pt x="26210" y="34267"/>
                      <a:pt x="28223" y="35663"/>
                    </a:cubicBezTo>
                    <a:cubicBezTo>
                      <a:pt x="30236" y="37060"/>
                      <a:pt x="32454" y="38621"/>
                      <a:pt x="35453" y="40018"/>
                    </a:cubicBezTo>
                    <a:cubicBezTo>
                      <a:pt x="35410" y="40002"/>
                      <a:pt x="35389" y="39995"/>
                      <a:pt x="35385" y="39995"/>
                    </a:cubicBezTo>
                    <a:cubicBezTo>
                      <a:pt x="35354" y="39995"/>
                      <a:pt x="36990" y="40646"/>
                      <a:pt x="37548" y="40757"/>
                    </a:cubicBezTo>
                    <a:cubicBezTo>
                      <a:pt x="37014" y="40470"/>
                      <a:pt x="36685" y="40223"/>
                      <a:pt x="35987" y="39895"/>
                    </a:cubicBezTo>
                    <a:cubicBezTo>
                      <a:pt x="34672" y="39237"/>
                      <a:pt x="33193" y="38375"/>
                      <a:pt x="31879" y="37553"/>
                    </a:cubicBezTo>
                    <a:cubicBezTo>
                      <a:pt x="29948" y="36403"/>
                      <a:pt x="27237" y="34431"/>
                      <a:pt x="24484" y="32500"/>
                    </a:cubicBezTo>
                    <a:cubicBezTo>
                      <a:pt x="21732" y="30569"/>
                      <a:pt x="19062" y="28515"/>
                      <a:pt x="17377" y="27119"/>
                    </a:cubicBezTo>
                    <a:cubicBezTo>
                      <a:pt x="14379" y="24695"/>
                      <a:pt x="12325" y="22887"/>
                      <a:pt x="10353" y="20998"/>
                    </a:cubicBezTo>
                    <a:cubicBezTo>
                      <a:pt x="9367" y="20053"/>
                      <a:pt x="8422" y="19067"/>
                      <a:pt x="7477" y="17917"/>
                    </a:cubicBezTo>
                    <a:cubicBezTo>
                      <a:pt x="6573" y="16725"/>
                      <a:pt x="5587" y="15411"/>
                      <a:pt x="4643" y="13726"/>
                    </a:cubicBezTo>
                    <a:cubicBezTo>
                      <a:pt x="3533" y="11796"/>
                      <a:pt x="2548" y="9577"/>
                      <a:pt x="1808" y="7195"/>
                    </a:cubicBezTo>
                    <a:cubicBezTo>
                      <a:pt x="1479" y="6003"/>
                      <a:pt x="1151" y="4771"/>
                      <a:pt x="945" y="3539"/>
                    </a:cubicBezTo>
                    <a:cubicBezTo>
                      <a:pt x="822" y="2922"/>
                      <a:pt x="740" y="2265"/>
                      <a:pt x="658" y="1649"/>
                    </a:cubicBezTo>
                    <a:lnTo>
                      <a:pt x="576" y="704"/>
                    </a:lnTo>
                    <a:lnTo>
                      <a:pt x="535" y="622"/>
                    </a:lnTo>
                    <a:lnTo>
                      <a:pt x="576" y="622"/>
                    </a:lnTo>
                    <a:cubicBezTo>
                      <a:pt x="1726" y="2512"/>
                      <a:pt x="2835" y="4360"/>
                      <a:pt x="3944" y="6168"/>
                    </a:cubicBezTo>
                    <a:cubicBezTo>
                      <a:pt x="5053" y="7975"/>
                      <a:pt x="6122" y="9701"/>
                      <a:pt x="7149" y="11262"/>
                    </a:cubicBezTo>
                    <a:cubicBezTo>
                      <a:pt x="7992" y="12587"/>
                      <a:pt x="8821" y="13813"/>
                      <a:pt x="8907" y="13813"/>
                    </a:cubicBezTo>
                    <a:cubicBezTo>
                      <a:pt x="8967" y="13813"/>
                      <a:pt x="8658" y="13204"/>
                      <a:pt x="7724" y="11590"/>
                    </a:cubicBezTo>
                    <a:cubicBezTo>
                      <a:pt x="6573" y="9701"/>
                      <a:pt x="5464" y="7852"/>
                      <a:pt x="4355" y="5962"/>
                    </a:cubicBezTo>
                    <a:cubicBezTo>
                      <a:pt x="3205" y="4073"/>
                      <a:pt x="2096" y="2183"/>
                      <a:pt x="945" y="252"/>
                    </a:cubicBezTo>
                    <a:cubicBezTo>
                      <a:pt x="861" y="82"/>
                      <a:pt x="699" y="0"/>
                      <a:pt x="5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3" name="Google Shape;3243;p72"/>
              <p:cNvSpPr/>
              <p:nvPr/>
            </p:nvSpPr>
            <p:spPr>
              <a:xfrm flipH="1">
                <a:off x="7295649" y="1750127"/>
                <a:ext cx="682288" cy="624744"/>
              </a:xfrm>
              <a:custGeom>
                <a:avLst/>
                <a:gdLst/>
                <a:ahLst/>
                <a:cxnLst/>
                <a:rect l="l" t="t" r="r" b="b"/>
                <a:pathLst>
                  <a:path w="43135" h="39497" extrusionOk="0">
                    <a:moveTo>
                      <a:pt x="797" y="1"/>
                    </a:moveTo>
                    <a:cubicBezTo>
                      <a:pt x="737" y="1"/>
                      <a:pt x="677" y="6"/>
                      <a:pt x="617" y="18"/>
                    </a:cubicBezTo>
                    <a:cubicBezTo>
                      <a:pt x="412" y="100"/>
                      <a:pt x="247" y="264"/>
                      <a:pt x="165" y="429"/>
                    </a:cubicBezTo>
                    <a:cubicBezTo>
                      <a:pt x="42" y="840"/>
                      <a:pt x="83" y="1086"/>
                      <a:pt x="42" y="1374"/>
                    </a:cubicBezTo>
                    <a:cubicBezTo>
                      <a:pt x="1" y="1990"/>
                      <a:pt x="42" y="2565"/>
                      <a:pt x="83" y="3140"/>
                    </a:cubicBezTo>
                    <a:cubicBezTo>
                      <a:pt x="124" y="4331"/>
                      <a:pt x="330" y="5523"/>
                      <a:pt x="617" y="6673"/>
                    </a:cubicBezTo>
                    <a:cubicBezTo>
                      <a:pt x="1767" y="11192"/>
                      <a:pt x="4355" y="15177"/>
                      <a:pt x="7477" y="18504"/>
                    </a:cubicBezTo>
                    <a:cubicBezTo>
                      <a:pt x="10312" y="21585"/>
                      <a:pt x="13722" y="24009"/>
                      <a:pt x="17172" y="26350"/>
                    </a:cubicBezTo>
                    <a:cubicBezTo>
                      <a:pt x="20459" y="28610"/>
                      <a:pt x="23786" y="30828"/>
                      <a:pt x="27278" y="32800"/>
                    </a:cubicBezTo>
                    <a:cubicBezTo>
                      <a:pt x="29250" y="33950"/>
                      <a:pt x="31181" y="34977"/>
                      <a:pt x="33358" y="36004"/>
                    </a:cubicBezTo>
                    <a:cubicBezTo>
                      <a:pt x="35535" y="37031"/>
                      <a:pt x="37959" y="38058"/>
                      <a:pt x="41040" y="39003"/>
                    </a:cubicBezTo>
                    <a:cubicBezTo>
                      <a:pt x="40984" y="38985"/>
                      <a:pt x="40960" y="38976"/>
                      <a:pt x="40962" y="38976"/>
                    </a:cubicBezTo>
                    <a:lnTo>
                      <a:pt x="40962" y="38976"/>
                    </a:lnTo>
                    <a:cubicBezTo>
                      <a:pt x="40968" y="38976"/>
                      <a:pt x="41284" y="39072"/>
                      <a:pt x="41697" y="39167"/>
                    </a:cubicBezTo>
                    <a:cubicBezTo>
                      <a:pt x="42190" y="39291"/>
                      <a:pt x="42847" y="39455"/>
                      <a:pt x="43135" y="39496"/>
                    </a:cubicBezTo>
                    <a:cubicBezTo>
                      <a:pt x="42601" y="39250"/>
                      <a:pt x="42272" y="39044"/>
                      <a:pt x="41533" y="38798"/>
                    </a:cubicBezTo>
                    <a:cubicBezTo>
                      <a:pt x="40177" y="38305"/>
                      <a:pt x="38616" y="37730"/>
                      <a:pt x="37219" y="37154"/>
                    </a:cubicBezTo>
                    <a:cubicBezTo>
                      <a:pt x="35165" y="36374"/>
                      <a:pt x="32208" y="35018"/>
                      <a:pt x="29332" y="33416"/>
                    </a:cubicBezTo>
                    <a:cubicBezTo>
                      <a:pt x="26456" y="31855"/>
                      <a:pt x="23663" y="30130"/>
                      <a:pt x="21855" y="28980"/>
                    </a:cubicBezTo>
                    <a:cubicBezTo>
                      <a:pt x="18692" y="26926"/>
                      <a:pt x="16474" y="25447"/>
                      <a:pt x="14338" y="23886"/>
                    </a:cubicBezTo>
                    <a:cubicBezTo>
                      <a:pt x="12202" y="22283"/>
                      <a:pt x="10107" y="20640"/>
                      <a:pt x="7519" y="17929"/>
                    </a:cubicBezTo>
                    <a:cubicBezTo>
                      <a:pt x="6820" y="17190"/>
                      <a:pt x="6122" y="16368"/>
                      <a:pt x="5465" y="15505"/>
                    </a:cubicBezTo>
                    <a:cubicBezTo>
                      <a:pt x="4807" y="14643"/>
                      <a:pt x="4191" y="13698"/>
                      <a:pt x="3616" y="12712"/>
                    </a:cubicBezTo>
                    <a:cubicBezTo>
                      <a:pt x="2507" y="10781"/>
                      <a:pt x="1562" y="8604"/>
                      <a:pt x="1069" y="6344"/>
                    </a:cubicBezTo>
                    <a:cubicBezTo>
                      <a:pt x="781" y="5235"/>
                      <a:pt x="617" y="4085"/>
                      <a:pt x="576" y="2976"/>
                    </a:cubicBezTo>
                    <a:cubicBezTo>
                      <a:pt x="535" y="2401"/>
                      <a:pt x="535" y="1826"/>
                      <a:pt x="576" y="1291"/>
                    </a:cubicBezTo>
                    <a:cubicBezTo>
                      <a:pt x="576" y="1004"/>
                      <a:pt x="576" y="675"/>
                      <a:pt x="658" y="593"/>
                    </a:cubicBezTo>
                    <a:cubicBezTo>
                      <a:pt x="699" y="511"/>
                      <a:pt x="740" y="511"/>
                      <a:pt x="822" y="511"/>
                    </a:cubicBezTo>
                    <a:cubicBezTo>
                      <a:pt x="835" y="499"/>
                      <a:pt x="854" y="494"/>
                      <a:pt x="877" y="494"/>
                    </a:cubicBezTo>
                    <a:cubicBezTo>
                      <a:pt x="932" y="494"/>
                      <a:pt x="1011" y="523"/>
                      <a:pt x="1069" y="552"/>
                    </a:cubicBezTo>
                    <a:cubicBezTo>
                      <a:pt x="1274" y="634"/>
                      <a:pt x="1480" y="799"/>
                      <a:pt x="1644" y="963"/>
                    </a:cubicBezTo>
                    <a:cubicBezTo>
                      <a:pt x="1808" y="1168"/>
                      <a:pt x="1973" y="1374"/>
                      <a:pt x="2137" y="1579"/>
                    </a:cubicBezTo>
                    <a:cubicBezTo>
                      <a:pt x="2507" y="2031"/>
                      <a:pt x="2835" y="2442"/>
                      <a:pt x="3164" y="2853"/>
                    </a:cubicBezTo>
                    <a:cubicBezTo>
                      <a:pt x="3821" y="3674"/>
                      <a:pt x="4438" y="4496"/>
                      <a:pt x="5054" y="5276"/>
                    </a:cubicBezTo>
                    <a:cubicBezTo>
                      <a:pt x="6012" y="6450"/>
                      <a:pt x="6957" y="7527"/>
                      <a:pt x="7056" y="7527"/>
                    </a:cubicBezTo>
                    <a:cubicBezTo>
                      <a:pt x="7126" y="7527"/>
                      <a:pt x="6765" y="6978"/>
                      <a:pt x="5670" y="5523"/>
                    </a:cubicBezTo>
                    <a:cubicBezTo>
                      <a:pt x="4972" y="4578"/>
                      <a:pt x="4273" y="3633"/>
                      <a:pt x="3575" y="2729"/>
                    </a:cubicBezTo>
                    <a:lnTo>
                      <a:pt x="2507" y="1333"/>
                    </a:lnTo>
                    <a:cubicBezTo>
                      <a:pt x="2342" y="1086"/>
                      <a:pt x="2178" y="881"/>
                      <a:pt x="1973" y="634"/>
                    </a:cubicBezTo>
                    <a:cubicBezTo>
                      <a:pt x="1767" y="388"/>
                      <a:pt x="1521" y="182"/>
                      <a:pt x="1192" y="59"/>
                    </a:cubicBezTo>
                    <a:cubicBezTo>
                      <a:pt x="1076" y="30"/>
                      <a:pt x="939" y="1"/>
                      <a:pt x="7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4" name="Google Shape;3244;p72"/>
              <p:cNvSpPr/>
              <p:nvPr/>
            </p:nvSpPr>
            <p:spPr>
              <a:xfrm flipH="1">
                <a:off x="7272255" y="1907907"/>
                <a:ext cx="736858" cy="507251"/>
              </a:xfrm>
              <a:custGeom>
                <a:avLst/>
                <a:gdLst/>
                <a:ahLst/>
                <a:cxnLst/>
                <a:rect l="l" t="t" r="r" b="b"/>
                <a:pathLst>
                  <a:path w="46585" h="32069" extrusionOk="0">
                    <a:moveTo>
                      <a:pt x="1912" y="1"/>
                    </a:moveTo>
                    <a:cubicBezTo>
                      <a:pt x="1796" y="1"/>
                      <a:pt x="1678" y="9"/>
                      <a:pt x="1561" y="25"/>
                    </a:cubicBezTo>
                    <a:cubicBezTo>
                      <a:pt x="1027" y="108"/>
                      <a:pt x="452" y="436"/>
                      <a:pt x="247" y="970"/>
                    </a:cubicBezTo>
                    <a:cubicBezTo>
                      <a:pt x="0" y="1545"/>
                      <a:pt x="123" y="2121"/>
                      <a:pt x="288" y="2614"/>
                    </a:cubicBezTo>
                    <a:cubicBezTo>
                      <a:pt x="411" y="3148"/>
                      <a:pt x="616" y="3599"/>
                      <a:pt x="781" y="4092"/>
                    </a:cubicBezTo>
                    <a:cubicBezTo>
                      <a:pt x="1520" y="6023"/>
                      <a:pt x="2383" y="7954"/>
                      <a:pt x="3574" y="9720"/>
                    </a:cubicBezTo>
                    <a:cubicBezTo>
                      <a:pt x="5874" y="13130"/>
                      <a:pt x="9202" y="15677"/>
                      <a:pt x="12571" y="17895"/>
                    </a:cubicBezTo>
                    <a:cubicBezTo>
                      <a:pt x="14132" y="18881"/>
                      <a:pt x="15693" y="19785"/>
                      <a:pt x="17336" y="20648"/>
                    </a:cubicBezTo>
                    <a:cubicBezTo>
                      <a:pt x="18938" y="21510"/>
                      <a:pt x="20581" y="22373"/>
                      <a:pt x="22265" y="23195"/>
                    </a:cubicBezTo>
                    <a:cubicBezTo>
                      <a:pt x="25470" y="24756"/>
                      <a:pt x="28674" y="26194"/>
                      <a:pt x="31960" y="27508"/>
                    </a:cubicBezTo>
                    <a:cubicBezTo>
                      <a:pt x="33850" y="28248"/>
                      <a:pt x="35699" y="28905"/>
                      <a:pt x="37712" y="29603"/>
                    </a:cubicBezTo>
                    <a:cubicBezTo>
                      <a:pt x="39724" y="30261"/>
                      <a:pt x="41943" y="30959"/>
                      <a:pt x="44695" y="31698"/>
                    </a:cubicBezTo>
                    <a:cubicBezTo>
                      <a:pt x="44655" y="31690"/>
                      <a:pt x="44635" y="31686"/>
                      <a:pt x="44633" y="31686"/>
                    </a:cubicBezTo>
                    <a:cubicBezTo>
                      <a:pt x="44614" y="31686"/>
                      <a:pt x="46067" y="31994"/>
                      <a:pt x="46585" y="32068"/>
                    </a:cubicBezTo>
                    <a:cubicBezTo>
                      <a:pt x="46092" y="31863"/>
                      <a:pt x="45804" y="31657"/>
                      <a:pt x="45106" y="31452"/>
                    </a:cubicBezTo>
                    <a:cubicBezTo>
                      <a:pt x="43915" y="31082"/>
                      <a:pt x="42477" y="30630"/>
                      <a:pt x="41203" y="30219"/>
                    </a:cubicBezTo>
                    <a:cubicBezTo>
                      <a:pt x="39355" y="29685"/>
                      <a:pt x="36602" y="28782"/>
                      <a:pt x="33891" y="27755"/>
                    </a:cubicBezTo>
                    <a:cubicBezTo>
                      <a:pt x="31180" y="26728"/>
                      <a:pt x="28510" y="25577"/>
                      <a:pt x="26743" y="24797"/>
                    </a:cubicBezTo>
                    <a:cubicBezTo>
                      <a:pt x="23703" y="23441"/>
                      <a:pt x="21567" y="22373"/>
                      <a:pt x="19472" y="21305"/>
                    </a:cubicBezTo>
                    <a:cubicBezTo>
                      <a:pt x="17418" y="20196"/>
                      <a:pt x="15323" y="19128"/>
                      <a:pt x="12488" y="17320"/>
                    </a:cubicBezTo>
                    <a:cubicBezTo>
                      <a:pt x="9448" y="15389"/>
                      <a:pt x="6121" y="12719"/>
                      <a:pt x="3862" y="9269"/>
                    </a:cubicBezTo>
                    <a:cubicBezTo>
                      <a:pt x="2752" y="7584"/>
                      <a:pt x="1931" y="5695"/>
                      <a:pt x="1232" y="3846"/>
                    </a:cubicBezTo>
                    <a:cubicBezTo>
                      <a:pt x="904" y="2942"/>
                      <a:pt x="370" y="2038"/>
                      <a:pt x="575" y="1258"/>
                    </a:cubicBezTo>
                    <a:cubicBezTo>
                      <a:pt x="698" y="847"/>
                      <a:pt x="986" y="560"/>
                      <a:pt x="1397" y="436"/>
                    </a:cubicBezTo>
                    <a:cubicBezTo>
                      <a:pt x="1582" y="375"/>
                      <a:pt x="1787" y="344"/>
                      <a:pt x="1992" y="344"/>
                    </a:cubicBezTo>
                    <a:cubicBezTo>
                      <a:pt x="2198" y="344"/>
                      <a:pt x="2403" y="375"/>
                      <a:pt x="2588" y="436"/>
                    </a:cubicBezTo>
                    <a:cubicBezTo>
                      <a:pt x="3122" y="601"/>
                      <a:pt x="3574" y="929"/>
                      <a:pt x="3903" y="1217"/>
                    </a:cubicBezTo>
                    <a:cubicBezTo>
                      <a:pt x="4231" y="1504"/>
                      <a:pt x="4478" y="1792"/>
                      <a:pt x="4601" y="1874"/>
                    </a:cubicBezTo>
                    <a:cubicBezTo>
                      <a:pt x="4652" y="1912"/>
                      <a:pt x="4687" y="1931"/>
                      <a:pt x="4705" y="1931"/>
                    </a:cubicBezTo>
                    <a:cubicBezTo>
                      <a:pt x="4746" y="1931"/>
                      <a:pt x="4702" y="1839"/>
                      <a:pt x="4560" y="1669"/>
                    </a:cubicBezTo>
                    <a:cubicBezTo>
                      <a:pt x="4478" y="1545"/>
                      <a:pt x="4313" y="1381"/>
                      <a:pt x="4108" y="1135"/>
                    </a:cubicBezTo>
                    <a:cubicBezTo>
                      <a:pt x="3903" y="888"/>
                      <a:pt x="3615" y="601"/>
                      <a:pt x="3163" y="354"/>
                    </a:cubicBezTo>
                    <a:cubicBezTo>
                      <a:pt x="2804" y="125"/>
                      <a:pt x="2366" y="1"/>
                      <a:pt x="19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5" name="Google Shape;3245;p72"/>
              <p:cNvSpPr/>
              <p:nvPr/>
            </p:nvSpPr>
            <p:spPr>
              <a:xfrm flipH="1">
                <a:off x="7202721" y="2088005"/>
                <a:ext cx="805743" cy="379130"/>
              </a:xfrm>
              <a:custGeom>
                <a:avLst/>
                <a:gdLst/>
                <a:ahLst/>
                <a:cxnLst/>
                <a:rect l="l" t="t" r="r" b="b"/>
                <a:pathLst>
                  <a:path w="50940" h="23969" extrusionOk="0">
                    <a:moveTo>
                      <a:pt x="53" y="0"/>
                    </a:moveTo>
                    <a:cubicBezTo>
                      <a:pt x="46" y="0"/>
                      <a:pt x="41" y="5"/>
                      <a:pt x="41" y="19"/>
                    </a:cubicBezTo>
                    <a:lnTo>
                      <a:pt x="41" y="224"/>
                    </a:lnTo>
                    <a:lnTo>
                      <a:pt x="41" y="553"/>
                    </a:lnTo>
                    <a:cubicBezTo>
                      <a:pt x="0" y="1087"/>
                      <a:pt x="82" y="1621"/>
                      <a:pt x="206" y="2155"/>
                    </a:cubicBezTo>
                    <a:cubicBezTo>
                      <a:pt x="493" y="3223"/>
                      <a:pt x="1027" y="4168"/>
                      <a:pt x="1725" y="4989"/>
                    </a:cubicBezTo>
                    <a:cubicBezTo>
                      <a:pt x="2424" y="5852"/>
                      <a:pt x="3245" y="6550"/>
                      <a:pt x="4067" y="7208"/>
                    </a:cubicBezTo>
                    <a:cubicBezTo>
                      <a:pt x="7518" y="9631"/>
                      <a:pt x="11133" y="11644"/>
                      <a:pt x="14830" y="13534"/>
                    </a:cubicBezTo>
                    <a:cubicBezTo>
                      <a:pt x="18158" y="15259"/>
                      <a:pt x="21649" y="16615"/>
                      <a:pt x="25223" y="17930"/>
                    </a:cubicBezTo>
                    <a:cubicBezTo>
                      <a:pt x="28633" y="19162"/>
                      <a:pt x="32043" y="20271"/>
                      <a:pt x="35575" y="21134"/>
                    </a:cubicBezTo>
                    <a:cubicBezTo>
                      <a:pt x="39601" y="22120"/>
                      <a:pt x="43257" y="22983"/>
                      <a:pt x="48968" y="23804"/>
                    </a:cubicBezTo>
                    <a:cubicBezTo>
                      <a:pt x="48930" y="23800"/>
                      <a:pt x="48911" y="23799"/>
                      <a:pt x="48908" y="23799"/>
                    </a:cubicBezTo>
                    <a:cubicBezTo>
                      <a:pt x="48875" y="23799"/>
                      <a:pt x="50417" y="23968"/>
                      <a:pt x="50939" y="23968"/>
                    </a:cubicBezTo>
                    <a:cubicBezTo>
                      <a:pt x="50446" y="23804"/>
                      <a:pt x="50118" y="23640"/>
                      <a:pt x="49378" y="23517"/>
                    </a:cubicBezTo>
                    <a:cubicBezTo>
                      <a:pt x="48146" y="23270"/>
                      <a:pt x="46626" y="22983"/>
                      <a:pt x="45270" y="22777"/>
                    </a:cubicBezTo>
                    <a:cubicBezTo>
                      <a:pt x="43340" y="22407"/>
                      <a:pt x="40423" y="21832"/>
                      <a:pt x="37547" y="21134"/>
                    </a:cubicBezTo>
                    <a:cubicBezTo>
                      <a:pt x="36110" y="20805"/>
                      <a:pt x="34672" y="20394"/>
                      <a:pt x="33357" y="20066"/>
                    </a:cubicBezTo>
                    <a:cubicBezTo>
                      <a:pt x="32084" y="19696"/>
                      <a:pt x="30892" y="19367"/>
                      <a:pt x="29948" y="19080"/>
                    </a:cubicBezTo>
                    <a:cubicBezTo>
                      <a:pt x="29126" y="18792"/>
                      <a:pt x="28386" y="18546"/>
                      <a:pt x="27688" y="18340"/>
                    </a:cubicBezTo>
                    <a:cubicBezTo>
                      <a:pt x="26990" y="18094"/>
                      <a:pt x="26332" y="17848"/>
                      <a:pt x="25675" y="17642"/>
                    </a:cubicBezTo>
                    <a:cubicBezTo>
                      <a:pt x="24443" y="17231"/>
                      <a:pt x="23334" y="16779"/>
                      <a:pt x="22183" y="16328"/>
                    </a:cubicBezTo>
                    <a:cubicBezTo>
                      <a:pt x="19965" y="15424"/>
                      <a:pt x="17747" y="14520"/>
                      <a:pt x="14666" y="13000"/>
                    </a:cubicBezTo>
                    <a:cubicBezTo>
                      <a:pt x="13844" y="12589"/>
                      <a:pt x="12981" y="12137"/>
                      <a:pt x="12119" y="11644"/>
                    </a:cubicBezTo>
                    <a:cubicBezTo>
                      <a:pt x="11708" y="11398"/>
                      <a:pt x="11256" y="11151"/>
                      <a:pt x="10804" y="10946"/>
                    </a:cubicBezTo>
                    <a:cubicBezTo>
                      <a:pt x="10393" y="10658"/>
                      <a:pt x="9941" y="10412"/>
                      <a:pt x="9490" y="10166"/>
                    </a:cubicBezTo>
                    <a:cubicBezTo>
                      <a:pt x="9038" y="9878"/>
                      <a:pt x="8586" y="9631"/>
                      <a:pt x="8175" y="9344"/>
                    </a:cubicBezTo>
                    <a:cubicBezTo>
                      <a:pt x="7723" y="9056"/>
                      <a:pt x="7271" y="8769"/>
                      <a:pt x="6860" y="8481"/>
                    </a:cubicBezTo>
                    <a:cubicBezTo>
                      <a:pt x="5957" y="7947"/>
                      <a:pt x="5094" y="7372"/>
                      <a:pt x="4272" y="6715"/>
                    </a:cubicBezTo>
                    <a:cubicBezTo>
                      <a:pt x="3451" y="6057"/>
                      <a:pt x="2670" y="5359"/>
                      <a:pt x="2054" y="4579"/>
                    </a:cubicBezTo>
                    <a:cubicBezTo>
                      <a:pt x="1397" y="3798"/>
                      <a:pt x="904" y="2894"/>
                      <a:pt x="657" y="1991"/>
                    </a:cubicBezTo>
                    <a:cubicBezTo>
                      <a:pt x="534" y="1498"/>
                      <a:pt x="452" y="1046"/>
                      <a:pt x="493" y="553"/>
                    </a:cubicBezTo>
                    <a:cubicBezTo>
                      <a:pt x="493" y="512"/>
                      <a:pt x="452" y="512"/>
                      <a:pt x="493" y="512"/>
                    </a:cubicBezTo>
                    <a:lnTo>
                      <a:pt x="616" y="512"/>
                    </a:lnTo>
                    <a:cubicBezTo>
                      <a:pt x="863" y="553"/>
                      <a:pt x="1109" y="594"/>
                      <a:pt x="1315" y="594"/>
                    </a:cubicBezTo>
                    <a:cubicBezTo>
                      <a:pt x="2260" y="758"/>
                      <a:pt x="3163" y="964"/>
                      <a:pt x="4026" y="1210"/>
                    </a:cubicBezTo>
                    <a:cubicBezTo>
                      <a:pt x="5135" y="1539"/>
                      <a:pt x="6162" y="1991"/>
                      <a:pt x="6491" y="2073"/>
                    </a:cubicBezTo>
                    <a:cubicBezTo>
                      <a:pt x="6543" y="2099"/>
                      <a:pt x="6574" y="2112"/>
                      <a:pt x="6585" y="2112"/>
                    </a:cubicBezTo>
                    <a:cubicBezTo>
                      <a:pt x="6608" y="2112"/>
                      <a:pt x="6536" y="2049"/>
                      <a:pt x="6368" y="1908"/>
                    </a:cubicBezTo>
                    <a:cubicBezTo>
                      <a:pt x="6080" y="1744"/>
                      <a:pt x="5546" y="1457"/>
                      <a:pt x="4601" y="1087"/>
                    </a:cubicBezTo>
                    <a:cubicBezTo>
                      <a:pt x="3615" y="717"/>
                      <a:pt x="2588" y="430"/>
                      <a:pt x="1520" y="224"/>
                    </a:cubicBezTo>
                    <a:cubicBezTo>
                      <a:pt x="1274" y="183"/>
                      <a:pt x="986" y="142"/>
                      <a:pt x="740" y="101"/>
                    </a:cubicBezTo>
                    <a:lnTo>
                      <a:pt x="206" y="19"/>
                    </a:lnTo>
                    <a:lnTo>
                      <a:pt x="123" y="19"/>
                    </a:lnTo>
                    <a:cubicBezTo>
                      <a:pt x="96" y="19"/>
                      <a:pt x="69" y="0"/>
                      <a:pt x="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6" name="Google Shape;3246;p72"/>
              <p:cNvSpPr/>
              <p:nvPr/>
            </p:nvSpPr>
            <p:spPr>
              <a:xfrm flipH="1">
                <a:off x="7177382" y="2226693"/>
                <a:ext cx="781701" cy="301624"/>
              </a:xfrm>
              <a:custGeom>
                <a:avLst/>
                <a:gdLst/>
                <a:ahLst/>
                <a:cxnLst/>
                <a:rect l="l" t="t" r="r" b="b"/>
                <a:pathLst>
                  <a:path w="49420" h="19069" extrusionOk="0">
                    <a:moveTo>
                      <a:pt x="1233" y="1"/>
                    </a:moveTo>
                    <a:cubicBezTo>
                      <a:pt x="945" y="42"/>
                      <a:pt x="657" y="83"/>
                      <a:pt x="452" y="247"/>
                    </a:cubicBezTo>
                    <a:cubicBezTo>
                      <a:pt x="206" y="453"/>
                      <a:pt x="82" y="740"/>
                      <a:pt x="41" y="987"/>
                    </a:cubicBezTo>
                    <a:cubicBezTo>
                      <a:pt x="0" y="1274"/>
                      <a:pt x="0" y="1521"/>
                      <a:pt x="41" y="1767"/>
                    </a:cubicBezTo>
                    <a:cubicBezTo>
                      <a:pt x="123" y="2753"/>
                      <a:pt x="411" y="3698"/>
                      <a:pt x="822" y="4602"/>
                    </a:cubicBezTo>
                    <a:cubicBezTo>
                      <a:pt x="1684" y="6409"/>
                      <a:pt x="3081" y="7888"/>
                      <a:pt x="4724" y="9038"/>
                    </a:cubicBezTo>
                    <a:cubicBezTo>
                      <a:pt x="6285" y="10148"/>
                      <a:pt x="8052" y="10928"/>
                      <a:pt x="9818" y="11626"/>
                    </a:cubicBezTo>
                    <a:cubicBezTo>
                      <a:pt x="11626" y="12325"/>
                      <a:pt x="13392" y="12941"/>
                      <a:pt x="15241" y="13516"/>
                    </a:cubicBezTo>
                    <a:cubicBezTo>
                      <a:pt x="18527" y="14543"/>
                      <a:pt x="21896" y="15200"/>
                      <a:pt x="25347" y="15817"/>
                    </a:cubicBezTo>
                    <a:cubicBezTo>
                      <a:pt x="28592" y="16433"/>
                      <a:pt x="31878" y="16926"/>
                      <a:pt x="35165" y="17378"/>
                    </a:cubicBezTo>
                    <a:cubicBezTo>
                      <a:pt x="38935" y="17870"/>
                      <a:pt x="42297" y="18320"/>
                      <a:pt x="47575" y="18975"/>
                    </a:cubicBezTo>
                    <a:lnTo>
                      <a:pt x="47575" y="18975"/>
                    </a:lnTo>
                    <a:cubicBezTo>
                      <a:pt x="47559" y="18974"/>
                      <a:pt x="47550" y="18973"/>
                      <a:pt x="47548" y="18973"/>
                    </a:cubicBezTo>
                    <a:cubicBezTo>
                      <a:pt x="47546" y="18973"/>
                      <a:pt x="47566" y="18975"/>
                      <a:pt x="47612" y="18980"/>
                    </a:cubicBezTo>
                    <a:cubicBezTo>
                      <a:pt x="47600" y="18978"/>
                      <a:pt x="47587" y="18977"/>
                      <a:pt x="47575" y="18975"/>
                    </a:cubicBezTo>
                    <a:lnTo>
                      <a:pt x="47575" y="18975"/>
                    </a:lnTo>
                    <a:cubicBezTo>
                      <a:pt x="47743" y="18989"/>
                      <a:pt x="48668" y="19069"/>
                      <a:pt x="49200" y="19069"/>
                    </a:cubicBezTo>
                    <a:cubicBezTo>
                      <a:pt x="49285" y="19069"/>
                      <a:pt x="49359" y="19067"/>
                      <a:pt x="49420" y="19062"/>
                    </a:cubicBezTo>
                    <a:cubicBezTo>
                      <a:pt x="48927" y="18939"/>
                      <a:pt x="48639" y="18774"/>
                      <a:pt x="47982" y="18692"/>
                    </a:cubicBezTo>
                    <a:cubicBezTo>
                      <a:pt x="46832" y="18487"/>
                      <a:pt x="45435" y="18240"/>
                      <a:pt x="44161" y="18076"/>
                    </a:cubicBezTo>
                    <a:cubicBezTo>
                      <a:pt x="40587" y="17624"/>
                      <a:pt x="33357" y="16679"/>
                      <a:pt x="29783" y="16145"/>
                    </a:cubicBezTo>
                    <a:cubicBezTo>
                      <a:pt x="26702" y="15652"/>
                      <a:pt x="24525" y="15283"/>
                      <a:pt x="22348" y="14831"/>
                    </a:cubicBezTo>
                    <a:cubicBezTo>
                      <a:pt x="20171" y="14379"/>
                      <a:pt x="18034" y="13927"/>
                      <a:pt x="15036" y="13023"/>
                    </a:cubicBezTo>
                    <a:cubicBezTo>
                      <a:pt x="13392" y="12530"/>
                      <a:pt x="11667" y="11914"/>
                      <a:pt x="9901" y="11216"/>
                    </a:cubicBezTo>
                    <a:cubicBezTo>
                      <a:pt x="8175" y="10517"/>
                      <a:pt x="6409" y="9655"/>
                      <a:pt x="4889" y="8504"/>
                    </a:cubicBezTo>
                    <a:cubicBezTo>
                      <a:pt x="3328" y="7395"/>
                      <a:pt x="2054" y="5957"/>
                      <a:pt x="1233" y="4314"/>
                    </a:cubicBezTo>
                    <a:cubicBezTo>
                      <a:pt x="863" y="3534"/>
                      <a:pt x="575" y="2671"/>
                      <a:pt x="452" y="1849"/>
                    </a:cubicBezTo>
                    <a:cubicBezTo>
                      <a:pt x="411" y="1398"/>
                      <a:pt x="329" y="987"/>
                      <a:pt x="534" y="699"/>
                    </a:cubicBezTo>
                    <a:cubicBezTo>
                      <a:pt x="699" y="412"/>
                      <a:pt x="1068" y="329"/>
                      <a:pt x="1479" y="329"/>
                    </a:cubicBezTo>
                    <a:cubicBezTo>
                      <a:pt x="2013" y="329"/>
                      <a:pt x="2547" y="412"/>
                      <a:pt x="2958" y="412"/>
                    </a:cubicBezTo>
                    <a:cubicBezTo>
                      <a:pt x="3410" y="412"/>
                      <a:pt x="3738" y="329"/>
                      <a:pt x="3862" y="206"/>
                    </a:cubicBezTo>
                    <a:cubicBezTo>
                      <a:pt x="3917" y="160"/>
                      <a:pt x="3943" y="145"/>
                      <a:pt x="3931" y="145"/>
                    </a:cubicBezTo>
                    <a:cubicBezTo>
                      <a:pt x="3907" y="145"/>
                      <a:pt x="3735" y="203"/>
                      <a:pt x="3340" y="203"/>
                    </a:cubicBezTo>
                    <a:cubicBezTo>
                      <a:pt x="3032" y="203"/>
                      <a:pt x="2588" y="168"/>
                      <a:pt x="1972" y="42"/>
                    </a:cubicBezTo>
                    <a:cubicBezTo>
                      <a:pt x="1726" y="42"/>
                      <a:pt x="1479" y="1"/>
                      <a:pt x="12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7" name="Google Shape;3247;p72"/>
              <p:cNvSpPr/>
              <p:nvPr/>
            </p:nvSpPr>
            <p:spPr>
              <a:xfrm flipH="1">
                <a:off x="7140986" y="2381989"/>
                <a:ext cx="787569" cy="193005"/>
              </a:xfrm>
              <a:custGeom>
                <a:avLst/>
                <a:gdLst/>
                <a:ahLst/>
                <a:cxnLst/>
                <a:rect l="l" t="t" r="r" b="b"/>
                <a:pathLst>
                  <a:path w="49791" h="12202" extrusionOk="0">
                    <a:moveTo>
                      <a:pt x="2548" y="1"/>
                    </a:moveTo>
                    <a:cubicBezTo>
                      <a:pt x="2055" y="1"/>
                      <a:pt x="1521" y="83"/>
                      <a:pt x="1110" y="330"/>
                    </a:cubicBezTo>
                    <a:cubicBezTo>
                      <a:pt x="658" y="576"/>
                      <a:pt x="289" y="987"/>
                      <a:pt x="165" y="1480"/>
                    </a:cubicBezTo>
                    <a:cubicBezTo>
                      <a:pt x="1" y="2014"/>
                      <a:pt x="165" y="2548"/>
                      <a:pt x="412" y="2959"/>
                    </a:cubicBezTo>
                    <a:cubicBezTo>
                      <a:pt x="699" y="3411"/>
                      <a:pt x="1028" y="3739"/>
                      <a:pt x="1398" y="4068"/>
                    </a:cubicBezTo>
                    <a:cubicBezTo>
                      <a:pt x="2877" y="5218"/>
                      <a:pt x="4520" y="6163"/>
                      <a:pt x="6245" y="6943"/>
                    </a:cubicBezTo>
                    <a:cubicBezTo>
                      <a:pt x="7929" y="7683"/>
                      <a:pt x="9696" y="8258"/>
                      <a:pt x="11462" y="8792"/>
                    </a:cubicBezTo>
                    <a:cubicBezTo>
                      <a:pt x="13229" y="9285"/>
                      <a:pt x="14995" y="9737"/>
                      <a:pt x="16762" y="10107"/>
                    </a:cubicBezTo>
                    <a:cubicBezTo>
                      <a:pt x="20007" y="10846"/>
                      <a:pt x="23293" y="11175"/>
                      <a:pt x="26621" y="11462"/>
                    </a:cubicBezTo>
                    <a:cubicBezTo>
                      <a:pt x="29825" y="11750"/>
                      <a:pt x="32988" y="11955"/>
                      <a:pt x="36193" y="12079"/>
                    </a:cubicBezTo>
                    <a:cubicBezTo>
                      <a:pt x="38000" y="12120"/>
                      <a:pt x="39767" y="12161"/>
                      <a:pt x="41656" y="12202"/>
                    </a:cubicBezTo>
                    <a:cubicBezTo>
                      <a:pt x="43582" y="12202"/>
                      <a:pt x="45752" y="12120"/>
                      <a:pt x="48168" y="11346"/>
                    </a:cubicBezTo>
                    <a:lnTo>
                      <a:pt x="48168" y="11346"/>
                    </a:lnTo>
                    <a:cubicBezTo>
                      <a:pt x="48150" y="11352"/>
                      <a:pt x="48141" y="11356"/>
                      <a:pt x="48142" y="11356"/>
                    </a:cubicBezTo>
                    <a:cubicBezTo>
                      <a:pt x="48142" y="11356"/>
                      <a:pt x="48157" y="11351"/>
                      <a:pt x="48188" y="11339"/>
                    </a:cubicBezTo>
                    <a:lnTo>
                      <a:pt x="48188" y="11339"/>
                    </a:lnTo>
                    <a:cubicBezTo>
                      <a:pt x="48181" y="11341"/>
                      <a:pt x="48174" y="11343"/>
                      <a:pt x="48168" y="11346"/>
                    </a:cubicBezTo>
                    <a:lnTo>
                      <a:pt x="48168" y="11346"/>
                    </a:lnTo>
                    <a:cubicBezTo>
                      <a:pt x="48350" y="11273"/>
                      <a:pt x="49450" y="10838"/>
                      <a:pt x="49790" y="10600"/>
                    </a:cubicBezTo>
                    <a:lnTo>
                      <a:pt x="49790" y="10600"/>
                    </a:lnTo>
                    <a:cubicBezTo>
                      <a:pt x="49338" y="10723"/>
                      <a:pt x="49010" y="10723"/>
                      <a:pt x="48393" y="10887"/>
                    </a:cubicBezTo>
                    <a:cubicBezTo>
                      <a:pt x="47325" y="11216"/>
                      <a:pt x="46011" y="11462"/>
                      <a:pt x="44819" y="11586"/>
                    </a:cubicBezTo>
                    <a:cubicBezTo>
                      <a:pt x="44075" y="11694"/>
                      <a:pt x="43147" y="11731"/>
                      <a:pt x="42116" y="11731"/>
                    </a:cubicBezTo>
                    <a:cubicBezTo>
                      <a:pt x="40812" y="11731"/>
                      <a:pt x="39345" y="11673"/>
                      <a:pt x="37877" y="11627"/>
                    </a:cubicBezTo>
                    <a:cubicBezTo>
                      <a:pt x="35248" y="11586"/>
                      <a:pt x="32660" y="11462"/>
                      <a:pt x="30934" y="11380"/>
                    </a:cubicBezTo>
                    <a:cubicBezTo>
                      <a:pt x="27935" y="11175"/>
                      <a:pt x="25799" y="11010"/>
                      <a:pt x="23704" y="10764"/>
                    </a:cubicBezTo>
                    <a:cubicBezTo>
                      <a:pt x="21609" y="10517"/>
                      <a:pt x="19473" y="10230"/>
                      <a:pt x="16556" y="9614"/>
                    </a:cubicBezTo>
                    <a:cubicBezTo>
                      <a:pt x="13352" y="8956"/>
                      <a:pt x="9696" y="7970"/>
                      <a:pt x="6327" y="6409"/>
                    </a:cubicBezTo>
                    <a:cubicBezTo>
                      <a:pt x="4643" y="5629"/>
                      <a:pt x="3041" y="4684"/>
                      <a:pt x="1685" y="3616"/>
                    </a:cubicBezTo>
                    <a:cubicBezTo>
                      <a:pt x="1028" y="3123"/>
                      <a:pt x="412" y="2425"/>
                      <a:pt x="535" y="1685"/>
                    </a:cubicBezTo>
                    <a:cubicBezTo>
                      <a:pt x="658" y="987"/>
                      <a:pt x="1398" y="453"/>
                      <a:pt x="2096" y="330"/>
                    </a:cubicBezTo>
                    <a:cubicBezTo>
                      <a:pt x="2270" y="308"/>
                      <a:pt x="2444" y="299"/>
                      <a:pt x="2614" y="299"/>
                    </a:cubicBezTo>
                    <a:cubicBezTo>
                      <a:pt x="3408" y="299"/>
                      <a:pt x="4119" y="494"/>
                      <a:pt x="4355" y="494"/>
                    </a:cubicBezTo>
                    <a:cubicBezTo>
                      <a:pt x="4520" y="494"/>
                      <a:pt x="4479" y="453"/>
                      <a:pt x="4232" y="371"/>
                    </a:cubicBezTo>
                    <a:cubicBezTo>
                      <a:pt x="3945" y="289"/>
                      <a:pt x="3452" y="42"/>
                      <a:pt x="25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8" name="Google Shape;3248;p72"/>
              <p:cNvSpPr/>
              <p:nvPr/>
            </p:nvSpPr>
            <p:spPr>
              <a:xfrm flipH="1">
                <a:off x="7129297" y="2502581"/>
                <a:ext cx="728428" cy="127299"/>
              </a:xfrm>
              <a:custGeom>
                <a:avLst/>
                <a:gdLst/>
                <a:ahLst/>
                <a:cxnLst/>
                <a:rect l="l" t="t" r="r" b="b"/>
                <a:pathLst>
                  <a:path w="46052" h="8048" extrusionOk="0">
                    <a:moveTo>
                      <a:pt x="3164" y="1"/>
                    </a:moveTo>
                    <a:cubicBezTo>
                      <a:pt x="3126" y="1"/>
                      <a:pt x="3072" y="6"/>
                      <a:pt x="3000" y="18"/>
                    </a:cubicBezTo>
                    <a:cubicBezTo>
                      <a:pt x="2753" y="59"/>
                      <a:pt x="2219" y="141"/>
                      <a:pt x="1521" y="593"/>
                    </a:cubicBezTo>
                    <a:cubicBezTo>
                      <a:pt x="781" y="1086"/>
                      <a:pt x="165" y="1825"/>
                      <a:pt x="42" y="2729"/>
                    </a:cubicBezTo>
                    <a:cubicBezTo>
                      <a:pt x="1" y="3181"/>
                      <a:pt x="124" y="3674"/>
                      <a:pt x="329" y="4085"/>
                    </a:cubicBezTo>
                    <a:cubicBezTo>
                      <a:pt x="576" y="4496"/>
                      <a:pt x="904" y="4783"/>
                      <a:pt x="1274" y="5030"/>
                    </a:cubicBezTo>
                    <a:cubicBezTo>
                      <a:pt x="2014" y="5523"/>
                      <a:pt x="2876" y="5769"/>
                      <a:pt x="3698" y="6016"/>
                    </a:cubicBezTo>
                    <a:cubicBezTo>
                      <a:pt x="4520" y="6221"/>
                      <a:pt x="5341" y="6426"/>
                      <a:pt x="6204" y="6550"/>
                    </a:cubicBezTo>
                    <a:cubicBezTo>
                      <a:pt x="7847" y="6837"/>
                      <a:pt x="9531" y="6960"/>
                      <a:pt x="11174" y="7125"/>
                    </a:cubicBezTo>
                    <a:cubicBezTo>
                      <a:pt x="12859" y="7248"/>
                      <a:pt x="14502" y="7371"/>
                      <a:pt x="16145" y="7536"/>
                    </a:cubicBezTo>
                    <a:cubicBezTo>
                      <a:pt x="19144" y="7823"/>
                      <a:pt x="22143" y="7946"/>
                      <a:pt x="25183" y="8028"/>
                    </a:cubicBezTo>
                    <a:cubicBezTo>
                      <a:pt x="25972" y="8040"/>
                      <a:pt x="26763" y="8048"/>
                      <a:pt x="27557" y="8048"/>
                    </a:cubicBezTo>
                    <a:cubicBezTo>
                      <a:pt x="29658" y="8048"/>
                      <a:pt x="31775" y="7991"/>
                      <a:pt x="33892" y="7782"/>
                    </a:cubicBezTo>
                    <a:cubicBezTo>
                      <a:pt x="35535" y="7618"/>
                      <a:pt x="37096" y="7453"/>
                      <a:pt x="38821" y="7084"/>
                    </a:cubicBezTo>
                    <a:cubicBezTo>
                      <a:pt x="40547" y="6796"/>
                      <a:pt x="42395" y="6344"/>
                      <a:pt x="44614" y="5605"/>
                    </a:cubicBezTo>
                    <a:lnTo>
                      <a:pt x="44614" y="5605"/>
                    </a:lnTo>
                    <a:cubicBezTo>
                      <a:pt x="44585" y="5617"/>
                      <a:pt x="44572" y="5623"/>
                      <a:pt x="44574" y="5623"/>
                    </a:cubicBezTo>
                    <a:cubicBezTo>
                      <a:pt x="44590" y="5623"/>
                      <a:pt x="45719" y="5169"/>
                      <a:pt x="46051" y="4947"/>
                    </a:cubicBezTo>
                    <a:lnTo>
                      <a:pt x="46051" y="4947"/>
                    </a:lnTo>
                    <a:cubicBezTo>
                      <a:pt x="45641" y="5030"/>
                      <a:pt x="45353" y="5030"/>
                      <a:pt x="44778" y="5153"/>
                    </a:cubicBezTo>
                    <a:cubicBezTo>
                      <a:pt x="44532" y="5235"/>
                      <a:pt x="44285" y="5317"/>
                      <a:pt x="44039" y="5399"/>
                    </a:cubicBezTo>
                    <a:cubicBezTo>
                      <a:pt x="43751" y="5482"/>
                      <a:pt x="43463" y="5523"/>
                      <a:pt x="43217" y="5605"/>
                    </a:cubicBezTo>
                    <a:cubicBezTo>
                      <a:pt x="42642" y="5728"/>
                      <a:pt x="42108" y="5933"/>
                      <a:pt x="41574" y="6057"/>
                    </a:cubicBezTo>
                    <a:cubicBezTo>
                      <a:pt x="40054" y="6426"/>
                      <a:pt x="37712" y="6878"/>
                      <a:pt x="35371" y="7166"/>
                    </a:cubicBezTo>
                    <a:cubicBezTo>
                      <a:pt x="32988" y="7453"/>
                      <a:pt x="30605" y="7536"/>
                      <a:pt x="29044" y="7577"/>
                    </a:cubicBezTo>
                    <a:cubicBezTo>
                      <a:pt x="28250" y="7601"/>
                      <a:pt x="27523" y="7611"/>
                      <a:pt x="26843" y="7611"/>
                    </a:cubicBezTo>
                    <a:cubicBezTo>
                      <a:pt x="25202" y="7611"/>
                      <a:pt x="23837" y="7553"/>
                      <a:pt x="22472" y="7494"/>
                    </a:cubicBezTo>
                    <a:cubicBezTo>
                      <a:pt x="20541" y="7412"/>
                      <a:pt x="18610" y="7289"/>
                      <a:pt x="15858" y="7084"/>
                    </a:cubicBezTo>
                    <a:cubicBezTo>
                      <a:pt x="14379" y="6960"/>
                      <a:pt x="12777" y="6837"/>
                      <a:pt x="11133" y="6673"/>
                    </a:cubicBezTo>
                    <a:cubicBezTo>
                      <a:pt x="9490" y="6509"/>
                      <a:pt x="7806" y="6344"/>
                      <a:pt x="6163" y="6016"/>
                    </a:cubicBezTo>
                    <a:cubicBezTo>
                      <a:pt x="5341" y="5892"/>
                      <a:pt x="4520" y="5687"/>
                      <a:pt x="3698" y="5482"/>
                    </a:cubicBezTo>
                    <a:cubicBezTo>
                      <a:pt x="2917" y="5276"/>
                      <a:pt x="2137" y="5030"/>
                      <a:pt x="1521" y="4619"/>
                    </a:cubicBezTo>
                    <a:cubicBezTo>
                      <a:pt x="1192" y="4413"/>
                      <a:pt x="946" y="4167"/>
                      <a:pt x="740" y="3838"/>
                    </a:cubicBezTo>
                    <a:cubicBezTo>
                      <a:pt x="576" y="3551"/>
                      <a:pt x="453" y="3222"/>
                      <a:pt x="453" y="2852"/>
                    </a:cubicBezTo>
                    <a:cubicBezTo>
                      <a:pt x="494" y="2195"/>
                      <a:pt x="904" y="1538"/>
                      <a:pt x="1397" y="1086"/>
                    </a:cubicBezTo>
                    <a:cubicBezTo>
                      <a:pt x="2055" y="470"/>
                      <a:pt x="2917" y="141"/>
                      <a:pt x="3164" y="59"/>
                    </a:cubicBezTo>
                    <a:cubicBezTo>
                      <a:pt x="3251" y="30"/>
                      <a:pt x="3256" y="1"/>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9" name="Google Shape;3249;p72"/>
              <p:cNvSpPr/>
              <p:nvPr/>
            </p:nvSpPr>
            <p:spPr>
              <a:xfrm flipH="1">
                <a:off x="7138392" y="2606819"/>
                <a:ext cx="638110" cy="98021"/>
              </a:xfrm>
              <a:custGeom>
                <a:avLst/>
                <a:gdLst/>
                <a:ahLst/>
                <a:cxnLst/>
                <a:rect l="l" t="t" r="r" b="b"/>
                <a:pathLst>
                  <a:path w="40342" h="6197" extrusionOk="0">
                    <a:moveTo>
                      <a:pt x="40341" y="1"/>
                    </a:moveTo>
                    <a:cubicBezTo>
                      <a:pt x="40054" y="206"/>
                      <a:pt x="39766" y="247"/>
                      <a:pt x="39355" y="494"/>
                    </a:cubicBezTo>
                    <a:cubicBezTo>
                      <a:pt x="38575" y="863"/>
                      <a:pt x="37548" y="1151"/>
                      <a:pt x="36603" y="1397"/>
                    </a:cubicBezTo>
                    <a:cubicBezTo>
                      <a:pt x="35289" y="1767"/>
                      <a:pt x="33276" y="2301"/>
                      <a:pt x="31263" y="2753"/>
                    </a:cubicBezTo>
                    <a:cubicBezTo>
                      <a:pt x="29250" y="3246"/>
                      <a:pt x="27237" y="3616"/>
                      <a:pt x="25881" y="3862"/>
                    </a:cubicBezTo>
                    <a:cubicBezTo>
                      <a:pt x="23540" y="4314"/>
                      <a:pt x="21855" y="4520"/>
                      <a:pt x="20212" y="4766"/>
                    </a:cubicBezTo>
                    <a:cubicBezTo>
                      <a:pt x="18528" y="5012"/>
                      <a:pt x="16885" y="5177"/>
                      <a:pt x="14502" y="5382"/>
                    </a:cubicBezTo>
                    <a:cubicBezTo>
                      <a:pt x="13187" y="5505"/>
                      <a:pt x="11791" y="5588"/>
                      <a:pt x="10353" y="5670"/>
                    </a:cubicBezTo>
                    <a:cubicBezTo>
                      <a:pt x="9523" y="5693"/>
                      <a:pt x="8679" y="5717"/>
                      <a:pt x="7837" y="5717"/>
                    </a:cubicBezTo>
                    <a:cubicBezTo>
                      <a:pt x="7221" y="5717"/>
                      <a:pt x="6606" y="5704"/>
                      <a:pt x="5998" y="5670"/>
                    </a:cubicBezTo>
                    <a:cubicBezTo>
                      <a:pt x="4561" y="5547"/>
                      <a:pt x="3082" y="5382"/>
                      <a:pt x="1890" y="4725"/>
                    </a:cubicBezTo>
                    <a:cubicBezTo>
                      <a:pt x="1356" y="4396"/>
                      <a:pt x="822" y="3903"/>
                      <a:pt x="617" y="3369"/>
                    </a:cubicBezTo>
                    <a:cubicBezTo>
                      <a:pt x="412" y="2794"/>
                      <a:pt x="453" y="2137"/>
                      <a:pt x="658" y="1603"/>
                    </a:cubicBezTo>
                    <a:cubicBezTo>
                      <a:pt x="781" y="1233"/>
                      <a:pt x="1028" y="946"/>
                      <a:pt x="1274" y="740"/>
                    </a:cubicBezTo>
                    <a:cubicBezTo>
                      <a:pt x="1521" y="576"/>
                      <a:pt x="1767" y="494"/>
                      <a:pt x="1890" y="453"/>
                    </a:cubicBezTo>
                    <a:cubicBezTo>
                      <a:pt x="1948" y="424"/>
                      <a:pt x="1966" y="394"/>
                      <a:pt x="1883" y="394"/>
                    </a:cubicBezTo>
                    <a:cubicBezTo>
                      <a:pt x="1849" y="394"/>
                      <a:pt x="1798" y="399"/>
                      <a:pt x="1726" y="411"/>
                    </a:cubicBezTo>
                    <a:cubicBezTo>
                      <a:pt x="1521" y="411"/>
                      <a:pt x="987" y="535"/>
                      <a:pt x="535" y="1151"/>
                    </a:cubicBezTo>
                    <a:cubicBezTo>
                      <a:pt x="124" y="1808"/>
                      <a:pt x="1" y="2630"/>
                      <a:pt x="206" y="3410"/>
                    </a:cubicBezTo>
                    <a:cubicBezTo>
                      <a:pt x="453" y="4191"/>
                      <a:pt x="1028" y="4766"/>
                      <a:pt x="1685" y="5177"/>
                    </a:cubicBezTo>
                    <a:cubicBezTo>
                      <a:pt x="3041" y="5957"/>
                      <a:pt x="4602" y="6081"/>
                      <a:pt x="6081" y="6163"/>
                    </a:cubicBezTo>
                    <a:cubicBezTo>
                      <a:pt x="6514" y="6187"/>
                      <a:pt x="6943" y="6197"/>
                      <a:pt x="7370" y="6197"/>
                    </a:cubicBezTo>
                    <a:cubicBezTo>
                      <a:pt x="8402" y="6197"/>
                      <a:pt x="9418" y="6139"/>
                      <a:pt x="10435" y="6081"/>
                    </a:cubicBezTo>
                    <a:cubicBezTo>
                      <a:pt x="11914" y="5998"/>
                      <a:pt x="13352" y="5875"/>
                      <a:pt x="14790" y="5793"/>
                    </a:cubicBezTo>
                    <a:cubicBezTo>
                      <a:pt x="17419" y="5629"/>
                      <a:pt x="19966" y="5218"/>
                      <a:pt x="22595" y="4848"/>
                    </a:cubicBezTo>
                    <a:cubicBezTo>
                      <a:pt x="25101" y="4478"/>
                      <a:pt x="27607" y="4068"/>
                      <a:pt x="30071" y="3493"/>
                    </a:cubicBezTo>
                    <a:cubicBezTo>
                      <a:pt x="31509" y="3205"/>
                      <a:pt x="32824" y="2876"/>
                      <a:pt x="34303" y="2507"/>
                    </a:cubicBezTo>
                    <a:cubicBezTo>
                      <a:pt x="35042" y="2301"/>
                      <a:pt x="35823" y="2096"/>
                      <a:pt x="36644" y="1849"/>
                    </a:cubicBezTo>
                    <a:cubicBezTo>
                      <a:pt x="37466" y="1603"/>
                      <a:pt x="38370" y="1397"/>
                      <a:pt x="39273" y="904"/>
                    </a:cubicBezTo>
                    <a:lnTo>
                      <a:pt x="39273" y="904"/>
                    </a:lnTo>
                    <a:cubicBezTo>
                      <a:pt x="39247" y="922"/>
                      <a:pt x="39237" y="930"/>
                      <a:pt x="39241" y="930"/>
                    </a:cubicBezTo>
                    <a:cubicBezTo>
                      <a:pt x="39255" y="930"/>
                      <a:pt x="39449" y="819"/>
                      <a:pt x="39643" y="658"/>
                    </a:cubicBezTo>
                    <a:cubicBezTo>
                      <a:pt x="39931" y="453"/>
                      <a:pt x="40259" y="165"/>
                      <a:pt x="403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0" name="Google Shape;3250;p72"/>
              <p:cNvSpPr/>
              <p:nvPr/>
            </p:nvSpPr>
            <p:spPr>
              <a:xfrm flipH="1">
                <a:off x="7098105" y="2630213"/>
                <a:ext cx="601714" cy="139969"/>
              </a:xfrm>
              <a:custGeom>
                <a:avLst/>
                <a:gdLst/>
                <a:ahLst/>
                <a:cxnLst/>
                <a:rect l="l" t="t" r="r" b="b"/>
                <a:pathLst>
                  <a:path w="38041" h="8849" extrusionOk="0">
                    <a:moveTo>
                      <a:pt x="38040" y="1"/>
                    </a:moveTo>
                    <a:cubicBezTo>
                      <a:pt x="37835" y="288"/>
                      <a:pt x="37630" y="370"/>
                      <a:pt x="37260" y="658"/>
                    </a:cubicBezTo>
                    <a:cubicBezTo>
                      <a:pt x="36603" y="1110"/>
                      <a:pt x="35658" y="1438"/>
                      <a:pt x="34877" y="1849"/>
                    </a:cubicBezTo>
                    <a:cubicBezTo>
                      <a:pt x="33727" y="2383"/>
                      <a:pt x="31960" y="3123"/>
                      <a:pt x="30153" y="3739"/>
                    </a:cubicBezTo>
                    <a:cubicBezTo>
                      <a:pt x="28345" y="4396"/>
                      <a:pt x="26497" y="4930"/>
                      <a:pt x="25264" y="5259"/>
                    </a:cubicBezTo>
                    <a:cubicBezTo>
                      <a:pt x="23128" y="5793"/>
                      <a:pt x="21608" y="6122"/>
                      <a:pt x="20088" y="6450"/>
                    </a:cubicBezTo>
                    <a:cubicBezTo>
                      <a:pt x="18527" y="6738"/>
                      <a:pt x="17007" y="6984"/>
                      <a:pt x="14830" y="7313"/>
                    </a:cubicBezTo>
                    <a:cubicBezTo>
                      <a:pt x="12406" y="7641"/>
                      <a:pt x="9654" y="7888"/>
                      <a:pt x="6943" y="8093"/>
                    </a:cubicBezTo>
                    <a:cubicBezTo>
                      <a:pt x="6244" y="8176"/>
                      <a:pt x="5587" y="8217"/>
                      <a:pt x="4930" y="8258"/>
                    </a:cubicBezTo>
                    <a:cubicBezTo>
                      <a:pt x="4365" y="8291"/>
                      <a:pt x="3827" y="8351"/>
                      <a:pt x="3315" y="8351"/>
                    </a:cubicBezTo>
                    <a:cubicBezTo>
                      <a:pt x="3195" y="8351"/>
                      <a:pt x="3076" y="8348"/>
                      <a:pt x="2958" y="8340"/>
                    </a:cubicBezTo>
                    <a:cubicBezTo>
                      <a:pt x="2342" y="8340"/>
                      <a:pt x="1726" y="8217"/>
                      <a:pt x="1233" y="7929"/>
                    </a:cubicBezTo>
                    <a:cubicBezTo>
                      <a:pt x="740" y="7641"/>
                      <a:pt x="452" y="7149"/>
                      <a:pt x="329" y="6614"/>
                    </a:cubicBezTo>
                    <a:cubicBezTo>
                      <a:pt x="247" y="6286"/>
                      <a:pt x="288" y="5916"/>
                      <a:pt x="370" y="5670"/>
                    </a:cubicBezTo>
                    <a:cubicBezTo>
                      <a:pt x="493" y="5382"/>
                      <a:pt x="657" y="5218"/>
                      <a:pt x="740" y="5136"/>
                    </a:cubicBezTo>
                    <a:cubicBezTo>
                      <a:pt x="785" y="5091"/>
                      <a:pt x="793" y="5058"/>
                      <a:pt x="757" y="5058"/>
                    </a:cubicBezTo>
                    <a:cubicBezTo>
                      <a:pt x="727" y="5058"/>
                      <a:pt x="668" y="5080"/>
                      <a:pt x="575" y="5136"/>
                    </a:cubicBezTo>
                    <a:cubicBezTo>
                      <a:pt x="411" y="5259"/>
                      <a:pt x="0" y="5587"/>
                      <a:pt x="0" y="6327"/>
                    </a:cubicBezTo>
                    <a:cubicBezTo>
                      <a:pt x="0" y="7025"/>
                      <a:pt x="329" y="7765"/>
                      <a:pt x="945" y="8217"/>
                    </a:cubicBezTo>
                    <a:cubicBezTo>
                      <a:pt x="1520" y="8627"/>
                      <a:pt x="2260" y="8792"/>
                      <a:pt x="2958" y="8833"/>
                    </a:cubicBezTo>
                    <a:cubicBezTo>
                      <a:pt x="3145" y="8844"/>
                      <a:pt x="3332" y="8849"/>
                      <a:pt x="3519" y="8849"/>
                    </a:cubicBezTo>
                    <a:cubicBezTo>
                      <a:pt x="4031" y="8849"/>
                      <a:pt x="4542" y="8811"/>
                      <a:pt x="5053" y="8751"/>
                    </a:cubicBezTo>
                    <a:cubicBezTo>
                      <a:pt x="5710" y="8710"/>
                      <a:pt x="6409" y="8668"/>
                      <a:pt x="7107" y="8586"/>
                    </a:cubicBezTo>
                    <a:cubicBezTo>
                      <a:pt x="9777" y="8340"/>
                      <a:pt x="12447" y="8011"/>
                      <a:pt x="15118" y="7683"/>
                    </a:cubicBezTo>
                    <a:cubicBezTo>
                      <a:pt x="17541" y="7436"/>
                      <a:pt x="19924" y="6902"/>
                      <a:pt x="22307" y="6409"/>
                    </a:cubicBezTo>
                    <a:cubicBezTo>
                      <a:pt x="24607" y="5875"/>
                      <a:pt x="26867" y="5341"/>
                      <a:pt x="29126" y="4602"/>
                    </a:cubicBezTo>
                    <a:cubicBezTo>
                      <a:pt x="30399" y="4150"/>
                      <a:pt x="31591" y="3739"/>
                      <a:pt x="32905" y="3205"/>
                    </a:cubicBezTo>
                    <a:cubicBezTo>
                      <a:pt x="33563" y="2917"/>
                      <a:pt x="34261" y="2630"/>
                      <a:pt x="34959" y="2301"/>
                    </a:cubicBezTo>
                    <a:cubicBezTo>
                      <a:pt x="35658" y="1931"/>
                      <a:pt x="36479" y="1644"/>
                      <a:pt x="37260" y="1069"/>
                    </a:cubicBezTo>
                    <a:lnTo>
                      <a:pt x="37260" y="1069"/>
                    </a:lnTo>
                    <a:cubicBezTo>
                      <a:pt x="37243" y="1086"/>
                      <a:pt x="37238" y="1094"/>
                      <a:pt x="37243" y="1094"/>
                    </a:cubicBezTo>
                    <a:cubicBezTo>
                      <a:pt x="37263" y="1094"/>
                      <a:pt x="37426" y="976"/>
                      <a:pt x="37588" y="781"/>
                    </a:cubicBezTo>
                    <a:cubicBezTo>
                      <a:pt x="37794" y="535"/>
                      <a:pt x="37999" y="206"/>
                      <a:pt x="380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1" name="Google Shape;3251;p72"/>
              <p:cNvSpPr/>
              <p:nvPr/>
            </p:nvSpPr>
            <p:spPr>
              <a:xfrm flipH="1">
                <a:off x="7080563" y="2667257"/>
                <a:ext cx="584820" cy="161987"/>
              </a:xfrm>
              <a:custGeom>
                <a:avLst/>
                <a:gdLst/>
                <a:ahLst/>
                <a:cxnLst/>
                <a:rect l="l" t="t" r="r" b="b"/>
                <a:pathLst>
                  <a:path w="36973" h="10241" extrusionOk="0">
                    <a:moveTo>
                      <a:pt x="36972" y="0"/>
                    </a:moveTo>
                    <a:lnTo>
                      <a:pt x="36972" y="0"/>
                    </a:lnTo>
                    <a:cubicBezTo>
                      <a:pt x="36644" y="123"/>
                      <a:pt x="36397" y="123"/>
                      <a:pt x="35987" y="329"/>
                    </a:cubicBezTo>
                    <a:cubicBezTo>
                      <a:pt x="35617" y="534"/>
                      <a:pt x="35206" y="740"/>
                      <a:pt x="34836" y="945"/>
                    </a:cubicBezTo>
                    <a:cubicBezTo>
                      <a:pt x="34426" y="1150"/>
                      <a:pt x="34015" y="1356"/>
                      <a:pt x="33604" y="1561"/>
                    </a:cubicBezTo>
                    <a:cubicBezTo>
                      <a:pt x="32495" y="2177"/>
                      <a:pt x="30810" y="2958"/>
                      <a:pt x="29044" y="3697"/>
                    </a:cubicBezTo>
                    <a:cubicBezTo>
                      <a:pt x="27319" y="4437"/>
                      <a:pt x="25511" y="5094"/>
                      <a:pt x="24320" y="5464"/>
                    </a:cubicBezTo>
                    <a:cubicBezTo>
                      <a:pt x="22266" y="6162"/>
                      <a:pt x="20787" y="6532"/>
                      <a:pt x="19308" y="6943"/>
                    </a:cubicBezTo>
                    <a:cubicBezTo>
                      <a:pt x="17829" y="7353"/>
                      <a:pt x="16309" y="7682"/>
                      <a:pt x="14173" y="8134"/>
                    </a:cubicBezTo>
                    <a:cubicBezTo>
                      <a:pt x="11831" y="8586"/>
                      <a:pt x="9161" y="8997"/>
                      <a:pt x="6491" y="9325"/>
                    </a:cubicBezTo>
                    <a:cubicBezTo>
                      <a:pt x="5793" y="9408"/>
                      <a:pt x="5135" y="9490"/>
                      <a:pt x="4478" y="9613"/>
                    </a:cubicBezTo>
                    <a:cubicBezTo>
                      <a:pt x="3941" y="9680"/>
                      <a:pt x="3405" y="9747"/>
                      <a:pt x="2913" y="9747"/>
                    </a:cubicBezTo>
                    <a:cubicBezTo>
                      <a:pt x="2802" y="9747"/>
                      <a:pt x="2694" y="9744"/>
                      <a:pt x="2588" y="9736"/>
                    </a:cubicBezTo>
                    <a:cubicBezTo>
                      <a:pt x="1972" y="9695"/>
                      <a:pt x="1397" y="9531"/>
                      <a:pt x="986" y="9161"/>
                    </a:cubicBezTo>
                    <a:cubicBezTo>
                      <a:pt x="576" y="8832"/>
                      <a:pt x="288" y="8298"/>
                      <a:pt x="411" y="7805"/>
                    </a:cubicBezTo>
                    <a:cubicBezTo>
                      <a:pt x="493" y="7477"/>
                      <a:pt x="699" y="7189"/>
                      <a:pt x="945" y="7025"/>
                    </a:cubicBezTo>
                    <a:cubicBezTo>
                      <a:pt x="1151" y="6861"/>
                      <a:pt x="1397" y="6819"/>
                      <a:pt x="1520" y="6778"/>
                    </a:cubicBezTo>
                    <a:cubicBezTo>
                      <a:pt x="1603" y="6778"/>
                      <a:pt x="1603" y="6737"/>
                      <a:pt x="1356" y="6696"/>
                    </a:cubicBezTo>
                    <a:cubicBezTo>
                      <a:pt x="1151" y="6696"/>
                      <a:pt x="617" y="6778"/>
                      <a:pt x="288" y="7395"/>
                    </a:cubicBezTo>
                    <a:cubicBezTo>
                      <a:pt x="83" y="7723"/>
                      <a:pt x="0" y="8093"/>
                      <a:pt x="83" y="8463"/>
                    </a:cubicBezTo>
                    <a:cubicBezTo>
                      <a:pt x="165" y="8832"/>
                      <a:pt x="370" y="9161"/>
                      <a:pt x="617" y="9449"/>
                    </a:cubicBezTo>
                    <a:cubicBezTo>
                      <a:pt x="1151" y="9942"/>
                      <a:pt x="1890" y="10188"/>
                      <a:pt x="2588" y="10229"/>
                    </a:cubicBezTo>
                    <a:cubicBezTo>
                      <a:pt x="2717" y="10237"/>
                      <a:pt x="2845" y="10240"/>
                      <a:pt x="2973" y="10240"/>
                    </a:cubicBezTo>
                    <a:cubicBezTo>
                      <a:pt x="3542" y="10240"/>
                      <a:pt x="4106" y="10173"/>
                      <a:pt x="4642" y="10106"/>
                    </a:cubicBezTo>
                    <a:cubicBezTo>
                      <a:pt x="5300" y="10024"/>
                      <a:pt x="5998" y="9942"/>
                      <a:pt x="6655" y="9818"/>
                    </a:cubicBezTo>
                    <a:cubicBezTo>
                      <a:pt x="9285" y="9449"/>
                      <a:pt x="11914" y="8956"/>
                      <a:pt x="14502" y="8504"/>
                    </a:cubicBezTo>
                    <a:cubicBezTo>
                      <a:pt x="16884" y="8093"/>
                      <a:pt x="19185" y="7436"/>
                      <a:pt x="21485" y="6778"/>
                    </a:cubicBezTo>
                    <a:cubicBezTo>
                      <a:pt x="23745" y="6162"/>
                      <a:pt x="25922" y="5464"/>
                      <a:pt x="28099" y="4601"/>
                    </a:cubicBezTo>
                    <a:cubicBezTo>
                      <a:pt x="30564" y="3574"/>
                      <a:pt x="32782" y="2629"/>
                      <a:pt x="35945" y="740"/>
                    </a:cubicBezTo>
                    <a:lnTo>
                      <a:pt x="35945" y="740"/>
                    </a:lnTo>
                    <a:cubicBezTo>
                      <a:pt x="35923" y="757"/>
                      <a:pt x="35914" y="766"/>
                      <a:pt x="35917" y="766"/>
                    </a:cubicBezTo>
                    <a:cubicBezTo>
                      <a:pt x="35938" y="766"/>
                      <a:pt x="36716" y="220"/>
                      <a:pt x="369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2" name="Google Shape;3252;p72"/>
              <p:cNvSpPr/>
              <p:nvPr/>
            </p:nvSpPr>
            <p:spPr>
              <a:xfrm flipH="1">
                <a:off x="7048074" y="2692597"/>
                <a:ext cx="559481" cy="185729"/>
              </a:xfrm>
              <a:custGeom>
                <a:avLst/>
                <a:gdLst/>
                <a:ahLst/>
                <a:cxnLst/>
                <a:rect l="l" t="t" r="r" b="b"/>
                <a:pathLst>
                  <a:path w="35371" h="11742" extrusionOk="0">
                    <a:moveTo>
                      <a:pt x="34385" y="699"/>
                    </a:moveTo>
                    <a:lnTo>
                      <a:pt x="34385" y="699"/>
                    </a:lnTo>
                    <a:cubicBezTo>
                      <a:pt x="34375" y="704"/>
                      <a:pt x="34365" y="710"/>
                      <a:pt x="34355" y="716"/>
                    </a:cubicBezTo>
                    <a:lnTo>
                      <a:pt x="34355" y="716"/>
                    </a:lnTo>
                    <a:cubicBezTo>
                      <a:pt x="34357" y="715"/>
                      <a:pt x="34366" y="710"/>
                      <a:pt x="34385" y="699"/>
                    </a:cubicBezTo>
                    <a:close/>
                    <a:moveTo>
                      <a:pt x="35371" y="0"/>
                    </a:moveTo>
                    <a:lnTo>
                      <a:pt x="35371" y="0"/>
                    </a:lnTo>
                    <a:cubicBezTo>
                      <a:pt x="35042" y="82"/>
                      <a:pt x="34795" y="82"/>
                      <a:pt x="34385" y="288"/>
                    </a:cubicBezTo>
                    <a:cubicBezTo>
                      <a:pt x="33686" y="616"/>
                      <a:pt x="32865" y="1068"/>
                      <a:pt x="32125" y="1438"/>
                    </a:cubicBezTo>
                    <a:cubicBezTo>
                      <a:pt x="31057" y="2013"/>
                      <a:pt x="29414" y="2835"/>
                      <a:pt x="27771" y="3574"/>
                    </a:cubicBezTo>
                    <a:cubicBezTo>
                      <a:pt x="26949" y="3985"/>
                      <a:pt x="26127" y="4314"/>
                      <a:pt x="25347" y="4642"/>
                    </a:cubicBezTo>
                    <a:cubicBezTo>
                      <a:pt x="24566" y="4971"/>
                      <a:pt x="23868" y="5259"/>
                      <a:pt x="23334" y="5505"/>
                    </a:cubicBezTo>
                    <a:cubicBezTo>
                      <a:pt x="21362" y="6244"/>
                      <a:pt x="20007" y="6737"/>
                      <a:pt x="18610" y="7230"/>
                    </a:cubicBezTo>
                    <a:cubicBezTo>
                      <a:pt x="17172" y="7682"/>
                      <a:pt x="15775" y="8175"/>
                      <a:pt x="13762" y="8709"/>
                    </a:cubicBezTo>
                    <a:cubicBezTo>
                      <a:pt x="11585" y="9325"/>
                      <a:pt x="9038" y="9901"/>
                      <a:pt x="6491" y="10394"/>
                    </a:cubicBezTo>
                    <a:cubicBezTo>
                      <a:pt x="5218" y="10640"/>
                      <a:pt x="3944" y="10887"/>
                      <a:pt x="2712" y="11092"/>
                    </a:cubicBezTo>
                    <a:cubicBezTo>
                      <a:pt x="2424" y="11133"/>
                      <a:pt x="2137" y="11174"/>
                      <a:pt x="1808" y="11256"/>
                    </a:cubicBezTo>
                    <a:cubicBezTo>
                      <a:pt x="1642" y="11280"/>
                      <a:pt x="1490" y="11304"/>
                      <a:pt x="1351" y="11304"/>
                    </a:cubicBezTo>
                    <a:cubicBezTo>
                      <a:pt x="1250" y="11304"/>
                      <a:pt x="1155" y="11291"/>
                      <a:pt x="1069" y="11256"/>
                    </a:cubicBezTo>
                    <a:cubicBezTo>
                      <a:pt x="658" y="11092"/>
                      <a:pt x="411" y="10517"/>
                      <a:pt x="493" y="10024"/>
                    </a:cubicBezTo>
                    <a:cubicBezTo>
                      <a:pt x="576" y="9367"/>
                      <a:pt x="986" y="8750"/>
                      <a:pt x="1028" y="8586"/>
                    </a:cubicBezTo>
                    <a:cubicBezTo>
                      <a:pt x="1047" y="8529"/>
                      <a:pt x="1048" y="8498"/>
                      <a:pt x="1032" y="8498"/>
                    </a:cubicBezTo>
                    <a:cubicBezTo>
                      <a:pt x="1013" y="8498"/>
                      <a:pt x="970" y="8539"/>
                      <a:pt x="904" y="8627"/>
                    </a:cubicBezTo>
                    <a:cubicBezTo>
                      <a:pt x="781" y="8750"/>
                      <a:pt x="493" y="9038"/>
                      <a:pt x="288" y="9654"/>
                    </a:cubicBezTo>
                    <a:cubicBezTo>
                      <a:pt x="1" y="10270"/>
                      <a:pt x="124" y="11174"/>
                      <a:pt x="822" y="11585"/>
                    </a:cubicBezTo>
                    <a:cubicBezTo>
                      <a:pt x="1041" y="11706"/>
                      <a:pt x="1260" y="11742"/>
                      <a:pt x="1470" y="11742"/>
                    </a:cubicBezTo>
                    <a:cubicBezTo>
                      <a:pt x="1615" y="11742"/>
                      <a:pt x="1756" y="11725"/>
                      <a:pt x="1890" y="11708"/>
                    </a:cubicBezTo>
                    <a:lnTo>
                      <a:pt x="2835" y="11544"/>
                    </a:lnTo>
                    <a:cubicBezTo>
                      <a:pt x="4109" y="11379"/>
                      <a:pt x="5382" y="11133"/>
                      <a:pt x="6697" y="10887"/>
                    </a:cubicBezTo>
                    <a:cubicBezTo>
                      <a:pt x="9202" y="10352"/>
                      <a:pt x="11626" y="9695"/>
                      <a:pt x="14091" y="9079"/>
                    </a:cubicBezTo>
                    <a:cubicBezTo>
                      <a:pt x="16350" y="8504"/>
                      <a:pt x="18487" y="7723"/>
                      <a:pt x="20705" y="6943"/>
                    </a:cubicBezTo>
                    <a:cubicBezTo>
                      <a:pt x="22800" y="6162"/>
                      <a:pt x="24854" y="5423"/>
                      <a:pt x="26908" y="4478"/>
                    </a:cubicBezTo>
                    <a:cubicBezTo>
                      <a:pt x="29201" y="3454"/>
                      <a:pt x="31290" y="2471"/>
                      <a:pt x="34355" y="716"/>
                    </a:cubicBezTo>
                    <a:lnTo>
                      <a:pt x="34355" y="716"/>
                    </a:lnTo>
                    <a:cubicBezTo>
                      <a:pt x="34355" y="716"/>
                      <a:pt x="34355" y="716"/>
                      <a:pt x="34355" y="716"/>
                    </a:cubicBezTo>
                    <a:cubicBezTo>
                      <a:pt x="34345" y="716"/>
                      <a:pt x="35110" y="223"/>
                      <a:pt x="3537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3" name="Google Shape;3253;p72"/>
              <p:cNvSpPr/>
              <p:nvPr/>
            </p:nvSpPr>
            <p:spPr>
              <a:xfrm flipH="1">
                <a:off x="7032478" y="2721828"/>
                <a:ext cx="510099" cy="203571"/>
              </a:xfrm>
              <a:custGeom>
                <a:avLst/>
                <a:gdLst/>
                <a:ahLst/>
                <a:cxnLst/>
                <a:rect l="l" t="t" r="r" b="b"/>
                <a:pathLst>
                  <a:path w="32249" h="12870" extrusionOk="0">
                    <a:moveTo>
                      <a:pt x="32248" y="1"/>
                    </a:moveTo>
                    <a:lnTo>
                      <a:pt x="32248" y="1"/>
                    </a:lnTo>
                    <a:cubicBezTo>
                      <a:pt x="31961" y="83"/>
                      <a:pt x="31755" y="83"/>
                      <a:pt x="31386" y="288"/>
                    </a:cubicBezTo>
                    <a:cubicBezTo>
                      <a:pt x="30728" y="576"/>
                      <a:pt x="29948" y="987"/>
                      <a:pt x="29250" y="1357"/>
                    </a:cubicBezTo>
                    <a:cubicBezTo>
                      <a:pt x="27278" y="2466"/>
                      <a:pt x="23211" y="4479"/>
                      <a:pt x="21157" y="5382"/>
                    </a:cubicBezTo>
                    <a:cubicBezTo>
                      <a:pt x="17583" y="6943"/>
                      <a:pt x="16145" y="7560"/>
                      <a:pt x="12489" y="8915"/>
                    </a:cubicBezTo>
                    <a:cubicBezTo>
                      <a:pt x="10476" y="9655"/>
                      <a:pt x="8134" y="10435"/>
                      <a:pt x="5834" y="11134"/>
                    </a:cubicBezTo>
                    <a:cubicBezTo>
                      <a:pt x="4684" y="11462"/>
                      <a:pt x="3533" y="11791"/>
                      <a:pt x="2424" y="12161"/>
                    </a:cubicBezTo>
                    <a:cubicBezTo>
                      <a:pt x="2178" y="12243"/>
                      <a:pt x="1890" y="12325"/>
                      <a:pt x="1644" y="12366"/>
                    </a:cubicBezTo>
                    <a:cubicBezTo>
                      <a:pt x="1521" y="12407"/>
                      <a:pt x="1408" y="12428"/>
                      <a:pt x="1300" y="12428"/>
                    </a:cubicBezTo>
                    <a:cubicBezTo>
                      <a:pt x="1192" y="12428"/>
                      <a:pt x="1089" y="12407"/>
                      <a:pt x="986" y="12366"/>
                    </a:cubicBezTo>
                    <a:cubicBezTo>
                      <a:pt x="617" y="12161"/>
                      <a:pt x="411" y="11668"/>
                      <a:pt x="452" y="11216"/>
                    </a:cubicBezTo>
                    <a:cubicBezTo>
                      <a:pt x="494" y="10600"/>
                      <a:pt x="822" y="9983"/>
                      <a:pt x="863" y="9819"/>
                    </a:cubicBezTo>
                    <a:cubicBezTo>
                      <a:pt x="863" y="9762"/>
                      <a:pt x="863" y="9731"/>
                      <a:pt x="851" y="9731"/>
                    </a:cubicBezTo>
                    <a:cubicBezTo>
                      <a:pt x="837" y="9731"/>
                      <a:pt x="806" y="9772"/>
                      <a:pt x="740" y="9860"/>
                    </a:cubicBezTo>
                    <a:cubicBezTo>
                      <a:pt x="617" y="9983"/>
                      <a:pt x="411" y="10271"/>
                      <a:pt x="206" y="10846"/>
                    </a:cubicBezTo>
                    <a:cubicBezTo>
                      <a:pt x="1" y="11462"/>
                      <a:pt x="124" y="12243"/>
                      <a:pt x="699" y="12695"/>
                    </a:cubicBezTo>
                    <a:cubicBezTo>
                      <a:pt x="900" y="12820"/>
                      <a:pt x="1132" y="12869"/>
                      <a:pt x="1348" y="12869"/>
                    </a:cubicBezTo>
                    <a:cubicBezTo>
                      <a:pt x="1485" y="12869"/>
                      <a:pt x="1614" y="12850"/>
                      <a:pt x="1726" y="12818"/>
                    </a:cubicBezTo>
                    <a:cubicBezTo>
                      <a:pt x="2055" y="12777"/>
                      <a:pt x="2301" y="12695"/>
                      <a:pt x="2630" y="12612"/>
                    </a:cubicBezTo>
                    <a:cubicBezTo>
                      <a:pt x="3780" y="12284"/>
                      <a:pt x="4930" y="11955"/>
                      <a:pt x="6080" y="11585"/>
                    </a:cubicBezTo>
                    <a:cubicBezTo>
                      <a:pt x="8340" y="10846"/>
                      <a:pt x="10558" y="10024"/>
                      <a:pt x="12818" y="9244"/>
                    </a:cubicBezTo>
                    <a:cubicBezTo>
                      <a:pt x="14872" y="8587"/>
                      <a:pt x="16802" y="7724"/>
                      <a:pt x="18815" y="6861"/>
                    </a:cubicBezTo>
                    <a:cubicBezTo>
                      <a:pt x="20705" y="6040"/>
                      <a:pt x="22595" y="5259"/>
                      <a:pt x="24484" y="4355"/>
                    </a:cubicBezTo>
                    <a:cubicBezTo>
                      <a:pt x="26579" y="3287"/>
                      <a:pt x="28510" y="2342"/>
                      <a:pt x="31345" y="658"/>
                    </a:cubicBezTo>
                    <a:lnTo>
                      <a:pt x="31345" y="658"/>
                    </a:lnTo>
                    <a:cubicBezTo>
                      <a:pt x="31320" y="678"/>
                      <a:pt x="31311" y="687"/>
                      <a:pt x="31316" y="687"/>
                    </a:cubicBezTo>
                    <a:cubicBezTo>
                      <a:pt x="31349" y="687"/>
                      <a:pt x="32068" y="217"/>
                      <a:pt x="322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4" name="Google Shape;3254;p72"/>
              <p:cNvSpPr/>
              <p:nvPr/>
            </p:nvSpPr>
            <p:spPr>
              <a:xfrm flipH="1">
                <a:off x="7003231" y="2745222"/>
                <a:ext cx="484110" cy="243906"/>
              </a:xfrm>
              <a:custGeom>
                <a:avLst/>
                <a:gdLst/>
                <a:ahLst/>
                <a:cxnLst/>
                <a:rect l="l" t="t" r="r" b="b"/>
                <a:pathLst>
                  <a:path w="30606" h="15420" extrusionOk="0">
                    <a:moveTo>
                      <a:pt x="30605" y="1"/>
                    </a:moveTo>
                    <a:cubicBezTo>
                      <a:pt x="30317" y="124"/>
                      <a:pt x="30112" y="206"/>
                      <a:pt x="29783" y="453"/>
                    </a:cubicBezTo>
                    <a:cubicBezTo>
                      <a:pt x="29167" y="905"/>
                      <a:pt x="28428" y="1480"/>
                      <a:pt x="27812" y="1973"/>
                    </a:cubicBezTo>
                    <a:cubicBezTo>
                      <a:pt x="26908" y="2712"/>
                      <a:pt x="25470" y="3780"/>
                      <a:pt x="24032" y="4807"/>
                    </a:cubicBezTo>
                    <a:cubicBezTo>
                      <a:pt x="22553" y="5793"/>
                      <a:pt x="21074" y="6738"/>
                      <a:pt x="20089" y="7313"/>
                    </a:cubicBezTo>
                    <a:cubicBezTo>
                      <a:pt x="18322" y="8381"/>
                      <a:pt x="17049" y="9038"/>
                      <a:pt x="15775" y="9696"/>
                    </a:cubicBezTo>
                    <a:cubicBezTo>
                      <a:pt x="15159" y="10024"/>
                      <a:pt x="14502" y="10312"/>
                      <a:pt x="13803" y="10682"/>
                    </a:cubicBezTo>
                    <a:cubicBezTo>
                      <a:pt x="13064" y="11010"/>
                      <a:pt x="12283" y="11380"/>
                      <a:pt x="11338" y="11750"/>
                    </a:cubicBezTo>
                    <a:cubicBezTo>
                      <a:pt x="9326" y="12612"/>
                      <a:pt x="6902" y="13475"/>
                      <a:pt x="4519" y="14173"/>
                    </a:cubicBezTo>
                    <a:cubicBezTo>
                      <a:pt x="3903" y="14379"/>
                      <a:pt x="3287" y="14543"/>
                      <a:pt x="2712" y="14707"/>
                    </a:cubicBezTo>
                    <a:cubicBezTo>
                      <a:pt x="2300" y="14825"/>
                      <a:pt x="1866" y="14922"/>
                      <a:pt x="1488" y="14922"/>
                    </a:cubicBezTo>
                    <a:cubicBezTo>
                      <a:pt x="1338" y="14922"/>
                      <a:pt x="1197" y="14907"/>
                      <a:pt x="1068" y="14872"/>
                    </a:cubicBezTo>
                    <a:cubicBezTo>
                      <a:pt x="822" y="14790"/>
                      <a:pt x="658" y="14666"/>
                      <a:pt x="534" y="14461"/>
                    </a:cubicBezTo>
                    <a:cubicBezTo>
                      <a:pt x="452" y="14256"/>
                      <a:pt x="452" y="14009"/>
                      <a:pt x="452" y="13722"/>
                    </a:cubicBezTo>
                    <a:cubicBezTo>
                      <a:pt x="493" y="13146"/>
                      <a:pt x="534" y="12612"/>
                      <a:pt x="575" y="12078"/>
                    </a:cubicBezTo>
                    <a:cubicBezTo>
                      <a:pt x="649" y="11241"/>
                      <a:pt x="664" y="10434"/>
                      <a:pt x="593" y="10434"/>
                    </a:cubicBezTo>
                    <a:cubicBezTo>
                      <a:pt x="546" y="10434"/>
                      <a:pt x="461" y="10795"/>
                      <a:pt x="329" y="11750"/>
                    </a:cubicBezTo>
                    <a:cubicBezTo>
                      <a:pt x="247" y="12366"/>
                      <a:pt x="165" y="12982"/>
                      <a:pt x="41" y="13598"/>
                    </a:cubicBezTo>
                    <a:cubicBezTo>
                      <a:pt x="41" y="13927"/>
                      <a:pt x="0" y="14256"/>
                      <a:pt x="124" y="14625"/>
                    </a:cubicBezTo>
                    <a:cubicBezTo>
                      <a:pt x="247" y="14995"/>
                      <a:pt x="617" y="15242"/>
                      <a:pt x="945" y="15324"/>
                    </a:cubicBezTo>
                    <a:cubicBezTo>
                      <a:pt x="1178" y="15392"/>
                      <a:pt x="1411" y="15420"/>
                      <a:pt x="1639" y="15420"/>
                    </a:cubicBezTo>
                    <a:cubicBezTo>
                      <a:pt x="2095" y="15420"/>
                      <a:pt x="2534" y="15310"/>
                      <a:pt x="2917" y="15200"/>
                    </a:cubicBezTo>
                    <a:cubicBezTo>
                      <a:pt x="3533" y="14995"/>
                      <a:pt x="4149" y="14831"/>
                      <a:pt x="4766" y="14625"/>
                    </a:cubicBezTo>
                    <a:cubicBezTo>
                      <a:pt x="7107" y="13886"/>
                      <a:pt x="9408" y="12982"/>
                      <a:pt x="11708" y="12078"/>
                    </a:cubicBezTo>
                    <a:cubicBezTo>
                      <a:pt x="13803" y="11216"/>
                      <a:pt x="15775" y="10189"/>
                      <a:pt x="17788" y="9121"/>
                    </a:cubicBezTo>
                    <a:cubicBezTo>
                      <a:pt x="19678" y="8094"/>
                      <a:pt x="21526" y="7025"/>
                      <a:pt x="23334" y="5834"/>
                    </a:cubicBezTo>
                    <a:cubicBezTo>
                      <a:pt x="25388" y="4437"/>
                      <a:pt x="27236" y="3123"/>
                      <a:pt x="29825" y="863"/>
                    </a:cubicBezTo>
                    <a:lnTo>
                      <a:pt x="29825" y="863"/>
                    </a:lnTo>
                    <a:cubicBezTo>
                      <a:pt x="29808" y="880"/>
                      <a:pt x="29801" y="887"/>
                      <a:pt x="29802" y="887"/>
                    </a:cubicBezTo>
                    <a:cubicBezTo>
                      <a:pt x="29807" y="887"/>
                      <a:pt x="30457" y="260"/>
                      <a:pt x="30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5" name="Google Shape;3255;p72"/>
              <p:cNvSpPr/>
              <p:nvPr/>
            </p:nvSpPr>
            <p:spPr>
              <a:xfrm flipH="1">
                <a:off x="6986338" y="2783563"/>
                <a:ext cx="421078" cy="249632"/>
              </a:xfrm>
              <a:custGeom>
                <a:avLst/>
                <a:gdLst/>
                <a:ahLst/>
                <a:cxnLst/>
                <a:rect l="l" t="t" r="r" b="b"/>
                <a:pathLst>
                  <a:path w="26621" h="15782" extrusionOk="0">
                    <a:moveTo>
                      <a:pt x="26086" y="904"/>
                    </a:moveTo>
                    <a:cubicBezTo>
                      <a:pt x="26080" y="912"/>
                      <a:pt x="26074" y="919"/>
                      <a:pt x="26069" y="926"/>
                    </a:cubicBezTo>
                    <a:lnTo>
                      <a:pt x="26069" y="926"/>
                    </a:lnTo>
                    <a:cubicBezTo>
                      <a:pt x="26071" y="924"/>
                      <a:pt x="26076" y="917"/>
                      <a:pt x="26086" y="904"/>
                    </a:cubicBezTo>
                    <a:close/>
                    <a:moveTo>
                      <a:pt x="26620" y="0"/>
                    </a:moveTo>
                    <a:lnTo>
                      <a:pt x="26620" y="0"/>
                    </a:lnTo>
                    <a:cubicBezTo>
                      <a:pt x="26374" y="165"/>
                      <a:pt x="26209" y="247"/>
                      <a:pt x="25922" y="535"/>
                    </a:cubicBezTo>
                    <a:cubicBezTo>
                      <a:pt x="25470" y="986"/>
                      <a:pt x="24936" y="1562"/>
                      <a:pt x="24443" y="2096"/>
                    </a:cubicBezTo>
                    <a:cubicBezTo>
                      <a:pt x="23703" y="2835"/>
                      <a:pt x="22594" y="3862"/>
                      <a:pt x="21362" y="4807"/>
                    </a:cubicBezTo>
                    <a:cubicBezTo>
                      <a:pt x="20129" y="5793"/>
                      <a:pt x="18856" y="6655"/>
                      <a:pt x="17993" y="7231"/>
                    </a:cubicBezTo>
                    <a:cubicBezTo>
                      <a:pt x="16473" y="8175"/>
                      <a:pt x="15405" y="8874"/>
                      <a:pt x="14337" y="9531"/>
                    </a:cubicBezTo>
                    <a:cubicBezTo>
                      <a:pt x="13269" y="10188"/>
                      <a:pt x="12242" y="10887"/>
                      <a:pt x="10681" y="11791"/>
                    </a:cubicBezTo>
                    <a:cubicBezTo>
                      <a:pt x="8956" y="12735"/>
                      <a:pt x="6943" y="13639"/>
                      <a:pt x="4889" y="14420"/>
                    </a:cubicBezTo>
                    <a:cubicBezTo>
                      <a:pt x="4355" y="14625"/>
                      <a:pt x="3862" y="14830"/>
                      <a:pt x="3328" y="14995"/>
                    </a:cubicBezTo>
                    <a:cubicBezTo>
                      <a:pt x="2835" y="15159"/>
                      <a:pt x="2342" y="15282"/>
                      <a:pt x="1849" y="15282"/>
                    </a:cubicBezTo>
                    <a:cubicBezTo>
                      <a:pt x="1397" y="15282"/>
                      <a:pt x="986" y="15077"/>
                      <a:pt x="699" y="14748"/>
                    </a:cubicBezTo>
                    <a:cubicBezTo>
                      <a:pt x="452" y="14379"/>
                      <a:pt x="370" y="13927"/>
                      <a:pt x="370" y="13475"/>
                    </a:cubicBezTo>
                    <a:cubicBezTo>
                      <a:pt x="370" y="12900"/>
                      <a:pt x="493" y="12283"/>
                      <a:pt x="452" y="12119"/>
                    </a:cubicBezTo>
                    <a:cubicBezTo>
                      <a:pt x="452" y="12085"/>
                      <a:pt x="445" y="12065"/>
                      <a:pt x="431" y="12065"/>
                    </a:cubicBezTo>
                    <a:cubicBezTo>
                      <a:pt x="411" y="12065"/>
                      <a:pt x="377" y="12105"/>
                      <a:pt x="329" y="12201"/>
                    </a:cubicBezTo>
                    <a:cubicBezTo>
                      <a:pt x="288" y="12366"/>
                      <a:pt x="165" y="12653"/>
                      <a:pt x="82" y="13187"/>
                    </a:cubicBezTo>
                    <a:cubicBezTo>
                      <a:pt x="41" y="13762"/>
                      <a:pt x="0" y="14379"/>
                      <a:pt x="329" y="14913"/>
                    </a:cubicBezTo>
                    <a:cubicBezTo>
                      <a:pt x="616" y="15447"/>
                      <a:pt x="1274" y="15775"/>
                      <a:pt x="1890" y="15775"/>
                    </a:cubicBezTo>
                    <a:cubicBezTo>
                      <a:pt x="1950" y="15780"/>
                      <a:pt x="2010" y="15782"/>
                      <a:pt x="2070" y="15782"/>
                    </a:cubicBezTo>
                    <a:cubicBezTo>
                      <a:pt x="2585" y="15782"/>
                      <a:pt x="3096" y="15631"/>
                      <a:pt x="3574" y="15447"/>
                    </a:cubicBezTo>
                    <a:cubicBezTo>
                      <a:pt x="4108" y="15282"/>
                      <a:pt x="4642" y="15077"/>
                      <a:pt x="5135" y="14872"/>
                    </a:cubicBezTo>
                    <a:cubicBezTo>
                      <a:pt x="7189" y="14050"/>
                      <a:pt x="9120" y="13064"/>
                      <a:pt x="11051" y="12037"/>
                    </a:cubicBezTo>
                    <a:cubicBezTo>
                      <a:pt x="11913" y="11585"/>
                      <a:pt x="12776" y="11051"/>
                      <a:pt x="13598" y="10517"/>
                    </a:cubicBezTo>
                    <a:cubicBezTo>
                      <a:pt x="14419" y="9983"/>
                      <a:pt x="15241" y="9449"/>
                      <a:pt x="16063" y="8915"/>
                    </a:cubicBezTo>
                    <a:cubicBezTo>
                      <a:pt x="17665" y="7929"/>
                      <a:pt x="19308" y="6943"/>
                      <a:pt x="20828" y="5793"/>
                    </a:cubicBezTo>
                    <a:cubicBezTo>
                      <a:pt x="21691" y="5136"/>
                      <a:pt x="22512" y="4519"/>
                      <a:pt x="23375" y="3739"/>
                    </a:cubicBezTo>
                    <a:cubicBezTo>
                      <a:pt x="24232" y="2963"/>
                      <a:pt x="25130" y="2106"/>
                      <a:pt x="26069" y="926"/>
                    </a:cubicBezTo>
                    <a:lnTo>
                      <a:pt x="26069" y="926"/>
                    </a:lnTo>
                    <a:cubicBezTo>
                      <a:pt x="26068" y="927"/>
                      <a:pt x="26068" y="927"/>
                      <a:pt x="26068" y="927"/>
                    </a:cubicBezTo>
                    <a:cubicBezTo>
                      <a:pt x="26059" y="927"/>
                      <a:pt x="26508" y="261"/>
                      <a:pt x="266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6" name="Google Shape;3256;p72"/>
              <p:cNvSpPr/>
              <p:nvPr/>
            </p:nvSpPr>
            <p:spPr>
              <a:xfrm flipH="1">
                <a:off x="6940214" y="2820608"/>
                <a:ext cx="363897" cy="235902"/>
              </a:xfrm>
              <a:custGeom>
                <a:avLst/>
                <a:gdLst/>
                <a:ahLst/>
                <a:cxnLst/>
                <a:rect l="l" t="t" r="r" b="b"/>
                <a:pathLst>
                  <a:path w="23006" h="14914" extrusionOk="0">
                    <a:moveTo>
                      <a:pt x="23006" y="0"/>
                    </a:moveTo>
                    <a:lnTo>
                      <a:pt x="23006" y="0"/>
                    </a:lnTo>
                    <a:cubicBezTo>
                      <a:pt x="22800" y="123"/>
                      <a:pt x="22595" y="164"/>
                      <a:pt x="22349" y="411"/>
                    </a:cubicBezTo>
                    <a:cubicBezTo>
                      <a:pt x="21938" y="781"/>
                      <a:pt x="21404" y="1232"/>
                      <a:pt x="20952" y="1643"/>
                    </a:cubicBezTo>
                    <a:cubicBezTo>
                      <a:pt x="20336" y="2259"/>
                      <a:pt x="19309" y="3122"/>
                      <a:pt x="18282" y="3944"/>
                    </a:cubicBezTo>
                    <a:cubicBezTo>
                      <a:pt x="17214" y="4765"/>
                      <a:pt x="16145" y="5587"/>
                      <a:pt x="15488" y="6162"/>
                    </a:cubicBezTo>
                    <a:cubicBezTo>
                      <a:pt x="14256" y="7107"/>
                      <a:pt x="13434" y="7805"/>
                      <a:pt x="12571" y="8463"/>
                    </a:cubicBezTo>
                    <a:cubicBezTo>
                      <a:pt x="11709" y="9120"/>
                      <a:pt x="10846" y="9777"/>
                      <a:pt x="9532" y="10599"/>
                    </a:cubicBezTo>
                    <a:cubicBezTo>
                      <a:pt x="8135" y="11503"/>
                      <a:pt x="6451" y="12365"/>
                      <a:pt x="4725" y="13187"/>
                    </a:cubicBezTo>
                    <a:cubicBezTo>
                      <a:pt x="3862" y="13598"/>
                      <a:pt x="3000" y="13967"/>
                      <a:pt x="2178" y="14296"/>
                    </a:cubicBezTo>
                    <a:cubicBezTo>
                      <a:pt x="1924" y="14398"/>
                      <a:pt x="1686" y="14468"/>
                      <a:pt x="1464" y="14468"/>
                    </a:cubicBezTo>
                    <a:cubicBezTo>
                      <a:pt x="1326" y="14468"/>
                      <a:pt x="1195" y="14441"/>
                      <a:pt x="1069" y="14378"/>
                    </a:cubicBezTo>
                    <a:cubicBezTo>
                      <a:pt x="740" y="14255"/>
                      <a:pt x="535" y="13926"/>
                      <a:pt x="412" y="13557"/>
                    </a:cubicBezTo>
                    <a:cubicBezTo>
                      <a:pt x="289" y="13105"/>
                      <a:pt x="206" y="12571"/>
                      <a:pt x="165" y="12406"/>
                    </a:cubicBezTo>
                    <a:cubicBezTo>
                      <a:pt x="152" y="12393"/>
                      <a:pt x="138" y="12383"/>
                      <a:pt x="126" y="12383"/>
                    </a:cubicBezTo>
                    <a:cubicBezTo>
                      <a:pt x="101" y="12383"/>
                      <a:pt x="83" y="12420"/>
                      <a:pt x="83" y="12530"/>
                    </a:cubicBezTo>
                    <a:cubicBezTo>
                      <a:pt x="42" y="12653"/>
                      <a:pt x="1" y="12940"/>
                      <a:pt x="83" y="13392"/>
                    </a:cubicBezTo>
                    <a:cubicBezTo>
                      <a:pt x="124" y="13885"/>
                      <a:pt x="330" y="14419"/>
                      <a:pt x="823" y="14707"/>
                    </a:cubicBezTo>
                    <a:cubicBezTo>
                      <a:pt x="1049" y="14858"/>
                      <a:pt x="1302" y="14913"/>
                      <a:pt x="1553" y="14913"/>
                    </a:cubicBezTo>
                    <a:cubicBezTo>
                      <a:pt x="1847" y="14913"/>
                      <a:pt x="2139" y="14837"/>
                      <a:pt x="2384" y="14748"/>
                    </a:cubicBezTo>
                    <a:cubicBezTo>
                      <a:pt x="3287" y="14419"/>
                      <a:pt x="4150" y="14049"/>
                      <a:pt x="5013" y="13598"/>
                    </a:cubicBezTo>
                    <a:cubicBezTo>
                      <a:pt x="6697" y="12776"/>
                      <a:pt x="8299" y="11831"/>
                      <a:pt x="9901" y="10845"/>
                    </a:cubicBezTo>
                    <a:cubicBezTo>
                      <a:pt x="11380" y="9983"/>
                      <a:pt x="12695" y="8914"/>
                      <a:pt x="14009" y="7846"/>
                    </a:cubicBezTo>
                    <a:cubicBezTo>
                      <a:pt x="15283" y="6819"/>
                      <a:pt x="16597" y="5875"/>
                      <a:pt x="17871" y="4848"/>
                    </a:cubicBezTo>
                    <a:cubicBezTo>
                      <a:pt x="19349" y="3698"/>
                      <a:pt x="20704" y="2671"/>
                      <a:pt x="22510" y="743"/>
                    </a:cubicBezTo>
                    <a:lnTo>
                      <a:pt x="22510" y="743"/>
                    </a:lnTo>
                    <a:cubicBezTo>
                      <a:pt x="22499" y="757"/>
                      <a:pt x="22493" y="766"/>
                      <a:pt x="22493" y="766"/>
                    </a:cubicBezTo>
                    <a:cubicBezTo>
                      <a:pt x="22493" y="766"/>
                      <a:pt x="22499" y="757"/>
                      <a:pt x="22513" y="740"/>
                    </a:cubicBezTo>
                    <a:lnTo>
                      <a:pt x="22513" y="740"/>
                    </a:lnTo>
                    <a:cubicBezTo>
                      <a:pt x="22512" y="741"/>
                      <a:pt x="22511" y="742"/>
                      <a:pt x="22510" y="743"/>
                    </a:cubicBezTo>
                    <a:lnTo>
                      <a:pt x="22510" y="743"/>
                    </a:lnTo>
                    <a:cubicBezTo>
                      <a:pt x="22586" y="638"/>
                      <a:pt x="22909" y="193"/>
                      <a:pt x="2300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7" name="Google Shape;3257;p72"/>
              <p:cNvSpPr/>
              <p:nvPr/>
            </p:nvSpPr>
            <p:spPr>
              <a:xfrm flipH="1">
                <a:off x="6863531" y="2833594"/>
                <a:ext cx="354154" cy="243036"/>
              </a:xfrm>
              <a:custGeom>
                <a:avLst/>
                <a:gdLst/>
                <a:ahLst/>
                <a:cxnLst/>
                <a:rect l="l" t="t" r="r" b="b"/>
                <a:pathLst>
                  <a:path w="22390" h="15365" extrusionOk="0">
                    <a:moveTo>
                      <a:pt x="22389" y="1"/>
                    </a:moveTo>
                    <a:cubicBezTo>
                      <a:pt x="22184" y="124"/>
                      <a:pt x="22020" y="206"/>
                      <a:pt x="21773" y="411"/>
                    </a:cubicBezTo>
                    <a:cubicBezTo>
                      <a:pt x="21321" y="822"/>
                      <a:pt x="20828" y="1315"/>
                      <a:pt x="20376" y="1767"/>
                    </a:cubicBezTo>
                    <a:cubicBezTo>
                      <a:pt x="19760" y="2424"/>
                      <a:pt x="18774" y="3410"/>
                      <a:pt x="17747" y="4314"/>
                    </a:cubicBezTo>
                    <a:cubicBezTo>
                      <a:pt x="17254" y="4766"/>
                      <a:pt x="16720" y="5218"/>
                      <a:pt x="16227" y="5629"/>
                    </a:cubicBezTo>
                    <a:cubicBezTo>
                      <a:pt x="15734" y="5998"/>
                      <a:pt x="15282" y="6368"/>
                      <a:pt x="14954" y="6656"/>
                    </a:cubicBezTo>
                    <a:cubicBezTo>
                      <a:pt x="13680" y="7601"/>
                      <a:pt x="12777" y="8258"/>
                      <a:pt x="11873" y="8874"/>
                    </a:cubicBezTo>
                    <a:cubicBezTo>
                      <a:pt x="10969" y="9490"/>
                      <a:pt x="10024" y="10106"/>
                      <a:pt x="8668" y="10928"/>
                    </a:cubicBezTo>
                    <a:cubicBezTo>
                      <a:pt x="7149" y="11791"/>
                      <a:pt x="5382" y="12653"/>
                      <a:pt x="3616" y="13475"/>
                    </a:cubicBezTo>
                    <a:cubicBezTo>
                      <a:pt x="2712" y="13845"/>
                      <a:pt x="1849" y="14255"/>
                      <a:pt x="987" y="14584"/>
                    </a:cubicBezTo>
                    <a:lnTo>
                      <a:pt x="658" y="14748"/>
                    </a:lnTo>
                    <a:lnTo>
                      <a:pt x="576" y="14748"/>
                    </a:lnTo>
                    <a:cubicBezTo>
                      <a:pt x="576" y="14748"/>
                      <a:pt x="576" y="14748"/>
                      <a:pt x="576" y="14790"/>
                    </a:cubicBezTo>
                    <a:lnTo>
                      <a:pt x="535" y="14790"/>
                    </a:lnTo>
                    <a:cubicBezTo>
                      <a:pt x="535" y="14790"/>
                      <a:pt x="535" y="14790"/>
                      <a:pt x="535" y="14748"/>
                    </a:cubicBezTo>
                    <a:cubicBezTo>
                      <a:pt x="535" y="14707"/>
                      <a:pt x="494" y="14584"/>
                      <a:pt x="494" y="14502"/>
                    </a:cubicBezTo>
                    <a:cubicBezTo>
                      <a:pt x="411" y="14091"/>
                      <a:pt x="452" y="13680"/>
                      <a:pt x="535" y="13311"/>
                    </a:cubicBezTo>
                    <a:cubicBezTo>
                      <a:pt x="699" y="12818"/>
                      <a:pt x="987" y="12366"/>
                      <a:pt x="1069" y="12243"/>
                    </a:cubicBezTo>
                    <a:cubicBezTo>
                      <a:pt x="1091" y="12197"/>
                      <a:pt x="1089" y="12165"/>
                      <a:pt x="1062" y="12165"/>
                    </a:cubicBezTo>
                    <a:cubicBezTo>
                      <a:pt x="1040" y="12165"/>
                      <a:pt x="1001" y="12187"/>
                      <a:pt x="945" y="12243"/>
                    </a:cubicBezTo>
                    <a:cubicBezTo>
                      <a:pt x="822" y="12325"/>
                      <a:pt x="576" y="12530"/>
                      <a:pt x="370" y="12982"/>
                    </a:cubicBezTo>
                    <a:cubicBezTo>
                      <a:pt x="124" y="13434"/>
                      <a:pt x="1" y="13968"/>
                      <a:pt x="42" y="14461"/>
                    </a:cubicBezTo>
                    <a:cubicBezTo>
                      <a:pt x="42" y="14584"/>
                      <a:pt x="83" y="14748"/>
                      <a:pt x="124" y="14872"/>
                    </a:cubicBezTo>
                    <a:cubicBezTo>
                      <a:pt x="124" y="14954"/>
                      <a:pt x="165" y="15077"/>
                      <a:pt x="206" y="15159"/>
                    </a:cubicBezTo>
                    <a:lnTo>
                      <a:pt x="247" y="15324"/>
                    </a:lnTo>
                    <a:cubicBezTo>
                      <a:pt x="247" y="15324"/>
                      <a:pt x="247" y="15365"/>
                      <a:pt x="247" y="15365"/>
                    </a:cubicBezTo>
                    <a:lnTo>
                      <a:pt x="329" y="15365"/>
                    </a:lnTo>
                    <a:lnTo>
                      <a:pt x="1192" y="15036"/>
                    </a:lnTo>
                    <a:cubicBezTo>
                      <a:pt x="2096" y="14707"/>
                      <a:pt x="2999" y="14297"/>
                      <a:pt x="3903" y="13886"/>
                    </a:cubicBezTo>
                    <a:cubicBezTo>
                      <a:pt x="5670" y="13064"/>
                      <a:pt x="7313" y="12119"/>
                      <a:pt x="8997" y="11174"/>
                    </a:cubicBezTo>
                    <a:cubicBezTo>
                      <a:pt x="10558" y="10353"/>
                      <a:pt x="11955" y="9367"/>
                      <a:pt x="13393" y="8340"/>
                    </a:cubicBezTo>
                    <a:cubicBezTo>
                      <a:pt x="14748" y="7354"/>
                      <a:pt x="16104" y="6368"/>
                      <a:pt x="17377" y="5259"/>
                    </a:cubicBezTo>
                    <a:cubicBezTo>
                      <a:pt x="18815" y="3985"/>
                      <a:pt x="20130" y="2794"/>
                      <a:pt x="21896" y="781"/>
                    </a:cubicBezTo>
                    <a:lnTo>
                      <a:pt x="21896" y="781"/>
                    </a:lnTo>
                    <a:cubicBezTo>
                      <a:pt x="21884" y="798"/>
                      <a:pt x="21878" y="806"/>
                      <a:pt x="21878" y="806"/>
                    </a:cubicBezTo>
                    <a:cubicBezTo>
                      <a:pt x="21879" y="806"/>
                      <a:pt x="22316" y="222"/>
                      <a:pt x="223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8" name="Google Shape;3258;p72"/>
              <p:cNvSpPr/>
              <p:nvPr/>
            </p:nvSpPr>
            <p:spPr>
              <a:xfrm flipH="1">
                <a:off x="6847350" y="2875827"/>
                <a:ext cx="291706" cy="195220"/>
              </a:xfrm>
              <a:custGeom>
                <a:avLst/>
                <a:gdLst/>
                <a:ahLst/>
                <a:cxnLst/>
                <a:rect l="l" t="t" r="r" b="b"/>
                <a:pathLst>
                  <a:path w="18442" h="12342" extrusionOk="0">
                    <a:moveTo>
                      <a:pt x="18404" y="1"/>
                    </a:moveTo>
                    <a:lnTo>
                      <a:pt x="18404" y="1"/>
                    </a:lnTo>
                    <a:cubicBezTo>
                      <a:pt x="18281" y="165"/>
                      <a:pt x="18158" y="247"/>
                      <a:pt x="17993" y="453"/>
                    </a:cubicBezTo>
                    <a:cubicBezTo>
                      <a:pt x="17747" y="822"/>
                      <a:pt x="17418" y="1274"/>
                      <a:pt x="17131" y="1644"/>
                    </a:cubicBezTo>
                    <a:cubicBezTo>
                      <a:pt x="16679" y="2178"/>
                      <a:pt x="15939" y="2959"/>
                      <a:pt x="15077" y="3616"/>
                    </a:cubicBezTo>
                    <a:cubicBezTo>
                      <a:pt x="14255" y="4273"/>
                      <a:pt x="13351" y="4889"/>
                      <a:pt x="12776" y="5300"/>
                    </a:cubicBezTo>
                    <a:cubicBezTo>
                      <a:pt x="10722" y="6697"/>
                      <a:pt x="9901" y="7272"/>
                      <a:pt x="7806" y="8628"/>
                    </a:cubicBezTo>
                    <a:cubicBezTo>
                      <a:pt x="6655" y="9367"/>
                      <a:pt x="5341" y="10148"/>
                      <a:pt x="4026" y="10928"/>
                    </a:cubicBezTo>
                    <a:cubicBezTo>
                      <a:pt x="3369" y="11298"/>
                      <a:pt x="2712" y="11627"/>
                      <a:pt x="2013" y="11791"/>
                    </a:cubicBezTo>
                    <a:cubicBezTo>
                      <a:pt x="1827" y="11841"/>
                      <a:pt x="1633" y="11868"/>
                      <a:pt x="1446" y="11868"/>
                    </a:cubicBezTo>
                    <a:cubicBezTo>
                      <a:pt x="1016" y="11868"/>
                      <a:pt x="624" y="11724"/>
                      <a:pt x="452" y="11380"/>
                    </a:cubicBezTo>
                    <a:cubicBezTo>
                      <a:pt x="370" y="11216"/>
                      <a:pt x="329" y="11010"/>
                      <a:pt x="329" y="10846"/>
                    </a:cubicBezTo>
                    <a:cubicBezTo>
                      <a:pt x="329" y="10723"/>
                      <a:pt x="370" y="10600"/>
                      <a:pt x="411" y="10517"/>
                    </a:cubicBezTo>
                    <a:cubicBezTo>
                      <a:pt x="411" y="10494"/>
                      <a:pt x="411" y="10470"/>
                      <a:pt x="387" y="10470"/>
                    </a:cubicBezTo>
                    <a:cubicBezTo>
                      <a:pt x="370" y="10470"/>
                      <a:pt x="340" y="10483"/>
                      <a:pt x="288" y="10517"/>
                    </a:cubicBezTo>
                    <a:cubicBezTo>
                      <a:pt x="206" y="10600"/>
                      <a:pt x="0" y="10846"/>
                      <a:pt x="82" y="11298"/>
                    </a:cubicBezTo>
                    <a:cubicBezTo>
                      <a:pt x="124" y="11503"/>
                      <a:pt x="206" y="11709"/>
                      <a:pt x="370" y="11873"/>
                    </a:cubicBezTo>
                    <a:cubicBezTo>
                      <a:pt x="534" y="12037"/>
                      <a:pt x="699" y="12161"/>
                      <a:pt x="904" y="12243"/>
                    </a:cubicBezTo>
                    <a:cubicBezTo>
                      <a:pt x="1130" y="12311"/>
                      <a:pt x="1369" y="12341"/>
                      <a:pt x="1606" y="12341"/>
                    </a:cubicBezTo>
                    <a:cubicBezTo>
                      <a:pt x="1800" y="12341"/>
                      <a:pt x="1993" y="12321"/>
                      <a:pt x="2178" y="12284"/>
                    </a:cubicBezTo>
                    <a:cubicBezTo>
                      <a:pt x="2958" y="12120"/>
                      <a:pt x="3656" y="11750"/>
                      <a:pt x="4314" y="11339"/>
                    </a:cubicBezTo>
                    <a:cubicBezTo>
                      <a:pt x="5628" y="10517"/>
                      <a:pt x="6861" y="9655"/>
                      <a:pt x="8134" y="8915"/>
                    </a:cubicBezTo>
                    <a:cubicBezTo>
                      <a:pt x="9325" y="8217"/>
                      <a:pt x="10435" y="7395"/>
                      <a:pt x="11585" y="6615"/>
                    </a:cubicBezTo>
                    <a:cubicBezTo>
                      <a:pt x="12653" y="5875"/>
                      <a:pt x="13762" y="5218"/>
                      <a:pt x="14830" y="4396"/>
                    </a:cubicBezTo>
                    <a:cubicBezTo>
                      <a:pt x="15446" y="3945"/>
                      <a:pt x="15980" y="3493"/>
                      <a:pt x="16556" y="2918"/>
                    </a:cubicBezTo>
                    <a:cubicBezTo>
                      <a:pt x="17131" y="2342"/>
                      <a:pt x="17747" y="1685"/>
                      <a:pt x="18240" y="740"/>
                    </a:cubicBezTo>
                    <a:lnTo>
                      <a:pt x="18240" y="740"/>
                    </a:lnTo>
                    <a:cubicBezTo>
                      <a:pt x="18236" y="751"/>
                      <a:pt x="18235" y="756"/>
                      <a:pt x="18235" y="756"/>
                    </a:cubicBezTo>
                    <a:cubicBezTo>
                      <a:pt x="18241" y="756"/>
                      <a:pt x="18442" y="225"/>
                      <a:pt x="1840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9" name="Google Shape;3259;p72"/>
              <p:cNvSpPr/>
              <p:nvPr/>
            </p:nvSpPr>
            <p:spPr>
              <a:xfrm flipH="1">
                <a:off x="6798015" y="2891423"/>
                <a:ext cx="252542" cy="191170"/>
              </a:xfrm>
              <a:custGeom>
                <a:avLst/>
                <a:gdLst/>
                <a:ahLst/>
                <a:cxnLst/>
                <a:rect l="l" t="t" r="r" b="b"/>
                <a:pathLst>
                  <a:path w="15966" h="12086" extrusionOk="0">
                    <a:moveTo>
                      <a:pt x="15890" y="1"/>
                    </a:moveTo>
                    <a:lnTo>
                      <a:pt x="15890" y="1"/>
                    </a:lnTo>
                    <a:cubicBezTo>
                      <a:pt x="15767" y="206"/>
                      <a:pt x="15685" y="288"/>
                      <a:pt x="15603" y="494"/>
                    </a:cubicBezTo>
                    <a:cubicBezTo>
                      <a:pt x="15438" y="905"/>
                      <a:pt x="15192" y="1315"/>
                      <a:pt x="14904" y="1685"/>
                    </a:cubicBezTo>
                    <a:cubicBezTo>
                      <a:pt x="14576" y="2219"/>
                      <a:pt x="13836" y="2918"/>
                      <a:pt x="13097" y="3616"/>
                    </a:cubicBezTo>
                    <a:cubicBezTo>
                      <a:pt x="12357" y="4273"/>
                      <a:pt x="11577" y="4972"/>
                      <a:pt x="11084" y="5382"/>
                    </a:cubicBezTo>
                    <a:cubicBezTo>
                      <a:pt x="10221" y="6163"/>
                      <a:pt x="9605" y="6738"/>
                      <a:pt x="8989" y="7272"/>
                    </a:cubicBezTo>
                    <a:cubicBezTo>
                      <a:pt x="8414" y="7806"/>
                      <a:pt x="7797" y="8381"/>
                      <a:pt x="6894" y="9121"/>
                    </a:cubicBezTo>
                    <a:cubicBezTo>
                      <a:pt x="5908" y="9901"/>
                      <a:pt x="4716" y="10723"/>
                      <a:pt x="3402" y="11216"/>
                    </a:cubicBezTo>
                    <a:cubicBezTo>
                      <a:pt x="2867" y="11383"/>
                      <a:pt x="2304" y="11577"/>
                      <a:pt x="1803" y="11577"/>
                    </a:cubicBezTo>
                    <a:cubicBezTo>
                      <a:pt x="1689" y="11577"/>
                      <a:pt x="1578" y="11567"/>
                      <a:pt x="1471" y="11544"/>
                    </a:cubicBezTo>
                    <a:cubicBezTo>
                      <a:pt x="896" y="11503"/>
                      <a:pt x="526" y="11010"/>
                      <a:pt x="362" y="10435"/>
                    </a:cubicBezTo>
                    <a:cubicBezTo>
                      <a:pt x="280" y="10065"/>
                      <a:pt x="198" y="9696"/>
                      <a:pt x="115" y="9572"/>
                    </a:cubicBezTo>
                    <a:cubicBezTo>
                      <a:pt x="107" y="9548"/>
                      <a:pt x="98" y="9535"/>
                      <a:pt x="88" y="9535"/>
                    </a:cubicBezTo>
                    <a:cubicBezTo>
                      <a:pt x="47" y="9535"/>
                      <a:pt x="0" y="9752"/>
                      <a:pt x="33" y="10312"/>
                    </a:cubicBezTo>
                    <a:cubicBezTo>
                      <a:pt x="74" y="10682"/>
                      <a:pt x="157" y="11051"/>
                      <a:pt x="403" y="11421"/>
                    </a:cubicBezTo>
                    <a:cubicBezTo>
                      <a:pt x="608" y="11750"/>
                      <a:pt x="1019" y="11996"/>
                      <a:pt x="1389" y="12037"/>
                    </a:cubicBezTo>
                    <a:cubicBezTo>
                      <a:pt x="1557" y="12071"/>
                      <a:pt x="1722" y="12086"/>
                      <a:pt x="1883" y="12086"/>
                    </a:cubicBezTo>
                    <a:cubicBezTo>
                      <a:pt x="2511" y="12086"/>
                      <a:pt x="3093" y="11864"/>
                      <a:pt x="3648" y="11668"/>
                    </a:cubicBezTo>
                    <a:cubicBezTo>
                      <a:pt x="4963" y="11092"/>
                      <a:pt x="6113" y="10189"/>
                      <a:pt x="7263" y="9367"/>
                    </a:cubicBezTo>
                    <a:cubicBezTo>
                      <a:pt x="8290" y="8587"/>
                      <a:pt x="9153" y="7683"/>
                      <a:pt x="10139" y="6820"/>
                    </a:cubicBezTo>
                    <a:cubicBezTo>
                      <a:pt x="11084" y="5999"/>
                      <a:pt x="12029" y="5218"/>
                      <a:pt x="12932" y="4396"/>
                    </a:cubicBezTo>
                    <a:cubicBezTo>
                      <a:pt x="13425" y="3903"/>
                      <a:pt x="13959" y="3452"/>
                      <a:pt x="14493" y="2918"/>
                    </a:cubicBezTo>
                    <a:cubicBezTo>
                      <a:pt x="14986" y="2383"/>
                      <a:pt x="15603" y="1726"/>
                      <a:pt x="15890" y="740"/>
                    </a:cubicBezTo>
                    <a:lnTo>
                      <a:pt x="15890" y="740"/>
                    </a:lnTo>
                    <a:cubicBezTo>
                      <a:pt x="15887" y="751"/>
                      <a:pt x="15884" y="756"/>
                      <a:pt x="15883" y="756"/>
                    </a:cubicBezTo>
                    <a:cubicBezTo>
                      <a:pt x="15868" y="756"/>
                      <a:pt x="15965" y="189"/>
                      <a:pt x="158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0" name="Google Shape;3260;p72"/>
              <p:cNvSpPr/>
              <p:nvPr/>
            </p:nvSpPr>
            <p:spPr>
              <a:xfrm flipH="1">
                <a:off x="7051965" y="2310525"/>
                <a:ext cx="263187" cy="150567"/>
              </a:xfrm>
              <a:custGeom>
                <a:avLst/>
                <a:gdLst/>
                <a:ahLst/>
                <a:cxnLst/>
                <a:rect l="l" t="t" r="r" b="b"/>
                <a:pathLst>
                  <a:path w="16639" h="9519" extrusionOk="0">
                    <a:moveTo>
                      <a:pt x="987" y="0"/>
                    </a:moveTo>
                    <a:cubicBezTo>
                      <a:pt x="863" y="0"/>
                      <a:pt x="781" y="0"/>
                      <a:pt x="658" y="41"/>
                    </a:cubicBezTo>
                    <a:cubicBezTo>
                      <a:pt x="535" y="82"/>
                      <a:pt x="452" y="123"/>
                      <a:pt x="370" y="206"/>
                    </a:cubicBezTo>
                    <a:cubicBezTo>
                      <a:pt x="165" y="329"/>
                      <a:pt x="1" y="575"/>
                      <a:pt x="42" y="863"/>
                    </a:cubicBezTo>
                    <a:cubicBezTo>
                      <a:pt x="42" y="1109"/>
                      <a:pt x="165" y="1274"/>
                      <a:pt x="247" y="1438"/>
                    </a:cubicBezTo>
                    <a:cubicBezTo>
                      <a:pt x="494" y="1808"/>
                      <a:pt x="781" y="2054"/>
                      <a:pt x="1069" y="2301"/>
                    </a:cubicBezTo>
                    <a:cubicBezTo>
                      <a:pt x="2219" y="3204"/>
                      <a:pt x="3492" y="3821"/>
                      <a:pt x="4643" y="4683"/>
                    </a:cubicBezTo>
                    <a:cubicBezTo>
                      <a:pt x="5711" y="5423"/>
                      <a:pt x="6902" y="5957"/>
                      <a:pt x="8052" y="6532"/>
                    </a:cubicBezTo>
                    <a:cubicBezTo>
                      <a:pt x="9203" y="7066"/>
                      <a:pt x="10312" y="7600"/>
                      <a:pt x="11462" y="8052"/>
                    </a:cubicBezTo>
                    <a:cubicBezTo>
                      <a:pt x="12818" y="8545"/>
                      <a:pt x="14009" y="8997"/>
                      <a:pt x="15940" y="9490"/>
                    </a:cubicBezTo>
                    <a:cubicBezTo>
                      <a:pt x="15921" y="9483"/>
                      <a:pt x="15919" y="9481"/>
                      <a:pt x="15930" y="9481"/>
                    </a:cubicBezTo>
                    <a:cubicBezTo>
                      <a:pt x="15973" y="9481"/>
                      <a:pt x="16212" y="9519"/>
                      <a:pt x="16413" y="9519"/>
                    </a:cubicBezTo>
                    <a:cubicBezTo>
                      <a:pt x="16502" y="9519"/>
                      <a:pt x="16584" y="9511"/>
                      <a:pt x="16638" y="9490"/>
                    </a:cubicBezTo>
                    <a:cubicBezTo>
                      <a:pt x="16515" y="9407"/>
                      <a:pt x="16392" y="9284"/>
                      <a:pt x="16186" y="9161"/>
                    </a:cubicBezTo>
                    <a:cubicBezTo>
                      <a:pt x="15775" y="8997"/>
                      <a:pt x="15282" y="8832"/>
                      <a:pt x="14830" y="8709"/>
                    </a:cubicBezTo>
                    <a:cubicBezTo>
                      <a:pt x="13516" y="8339"/>
                      <a:pt x="10969" y="7395"/>
                      <a:pt x="9737" y="6819"/>
                    </a:cubicBezTo>
                    <a:cubicBezTo>
                      <a:pt x="7641" y="5875"/>
                      <a:pt x="6738" y="5464"/>
                      <a:pt x="4766" y="4231"/>
                    </a:cubicBezTo>
                    <a:cubicBezTo>
                      <a:pt x="3698" y="3533"/>
                      <a:pt x="2383" y="2794"/>
                      <a:pt x="1356" y="1849"/>
                    </a:cubicBezTo>
                    <a:cubicBezTo>
                      <a:pt x="1069" y="1643"/>
                      <a:pt x="822" y="1397"/>
                      <a:pt x="658" y="1150"/>
                    </a:cubicBezTo>
                    <a:cubicBezTo>
                      <a:pt x="576" y="986"/>
                      <a:pt x="535" y="863"/>
                      <a:pt x="535" y="781"/>
                    </a:cubicBezTo>
                    <a:cubicBezTo>
                      <a:pt x="535" y="698"/>
                      <a:pt x="576" y="657"/>
                      <a:pt x="658" y="575"/>
                    </a:cubicBezTo>
                    <a:cubicBezTo>
                      <a:pt x="781" y="493"/>
                      <a:pt x="863" y="452"/>
                      <a:pt x="987" y="452"/>
                    </a:cubicBezTo>
                    <a:cubicBezTo>
                      <a:pt x="1151" y="411"/>
                      <a:pt x="1315" y="411"/>
                      <a:pt x="1479" y="411"/>
                    </a:cubicBezTo>
                    <a:cubicBezTo>
                      <a:pt x="1808" y="411"/>
                      <a:pt x="2096" y="452"/>
                      <a:pt x="2424" y="452"/>
                    </a:cubicBezTo>
                    <a:lnTo>
                      <a:pt x="3328" y="452"/>
                    </a:lnTo>
                    <a:cubicBezTo>
                      <a:pt x="3451" y="411"/>
                      <a:pt x="3328" y="288"/>
                      <a:pt x="2630" y="164"/>
                    </a:cubicBezTo>
                    <a:cubicBezTo>
                      <a:pt x="2260" y="82"/>
                      <a:pt x="1890" y="41"/>
                      <a:pt x="1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1" name="Google Shape;3261;p72"/>
              <p:cNvSpPr/>
              <p:nvPr/>
            </p:nvSpPr>
            <p:spPr>
              <a:xfrm flipH="1">
                <a:off x="7014936" y="2396288"/>
                <a:ext cx="230034" cy="122823"/>
              </a:xfrm>
              <a:custGeom>
                <a:avLst/>
                <a:gdLst/>
                <a:ahLst/>
                <a:cxnLst/>
                <a:rect l="l" t="t" r="r" b="b"/>
                <a:pathLst>
                  <a:path w="14543" h="7765" extrusionOk="0">
                    <a:moveTo>
                      <a:pt x="452" y="1"/>
                    </a:moveTo>
                    <a:cubicBezTo>
                      <a:pt x="425" y="14"/>
                      <a:pt x="384" y="14"/>
                      <a:pt x="341" y="14"/>
                    </a:cubicBezTo>
                    <a:lnTo>
                      <a:pt x="341" y="14"/>
                    </a:lnTo>
                    <a:cubicBezTo>
                      <a:pt x="256" y="14"/>
                      <a:pt x="165" y="14"/>
                      <a:pt x="165" y="124"/>
                    </a:cubicBezTo>
                    <a:cubicBezTo>
                      <a:pt x="82" y="370"/>
                      <a:pt x="41" y="535"/>
                      <a:pt x="0" y="699"/>
                    </a:cubicBezTo>
                    <a:cubicBezTo>
                      <a:pt x="0" y="863"/>
                      <a:pt x="0" y="1028"/>
                      <a:pt x="0" y="1192"/>
                    </a:cubicBezTo>
                    <a:cubicBezTo>
                      <a:pt x="123" y="1890"/>
                      <a:pt x="493" y="2466"/>
                      <a:pt x="945" y="2917"/>
                    </a:cubicBezTo>
                    <a:cubicBezTo>
                      <a:pt x="1356" y="3369"/>
                      <a:pt x="1890" y="3698"/>
                      <a:pt x="2383" y="4068"/>
                    </a:cubicBezTo>
                    <a:lnTo>
                      <a:pt x="3163" y="4520"/>
                    </a:lnTo>
                    <a:lnTo>
                      <a:pt x="3944" y="5012"/>
                    </a:lnTo>
                    <a:cubicBezTo>
                      <a:pt x="4889" y="5588"/>
                      <a:pt x="5957" y="5916"/>
                      <a:pt x="6984" y="6245"/>
                    </a:cubicBezTo>
                    <a:cubicBezTo>
                      <a:pt x="8011" y="6615"/>
                      <a:pt x="8997" y="6902"/>
                      <a:pt x="10024" y="7108"/>
                    </a:cubicBezTo>
                    <a:cubicBezTo>
                      <a:pt x="11214" y="7354"/>
                      <a:pt x="12282" y="7559"/>
                      <a:pt x="13965" y="7765"/>
                    </a:cubicBezTo>
                    <a:lnTo>
                      <a:pt x="13965" y="7765"/>
                    </a:lnTo>
                    <a:cubicBezTo>
                      <a:pt x="14045" y="7763"/>
                      <a:pt x="14411" y="7757"/>
                      <a:pt x="14543" y="7724"/>
                    </a:cubicBezTo>
                    <a:cubicBezTo>
                      <a:pt x="14419" y="7601"/>
                      <a:pt x="14337" y="7518"/>
                      <a:pt x="14132" y="7436"/>
                    </a:cubicBezTo>
                    <a:cubicBezTo>
                      <a:pt x="13762" y="7354"/>
                      <a:pt x="13310" y="7231"/>
                      <a:pt x="12940" y="7190"/>
                    </a:cubicBezTo>
                    <a:cubicBezTo>
                      <a:pt x="11790" y="7025"/>
                      <a:pt x="9531" y="6574"/>
                      <a:pt x="8463" y="6245"/>
                    </a:cubicBezTo>
                    <a:cubicBezTo>
                      <a:pt x="7518" y="5998"/>
                      <a:pt x="6861" y="5793"/>
                      <a:pt x="6203" y="5547"/>
                    </a:cubicBezTo>
                    <a:cubicBezTo>
                      <a:pt x="5546" y="5300"/>
                      <a:pt x="4930" y="5054"/>
                      <a:pt x="4067" y="4561"/>
                    </a:cubicBezTo>
                    <a:cubicBezTo>
                      <a:pt x="3821" y="4437"/>
                      <a:pt x="3574" y="4314"/>
                      <a:pt x="3328" y="4150"/>
                    </a:cubicBezTo>
                    <a:cubicBezTo>
                      <a:pt x="3081" y="4027"/>
                      <a:pt x="2835" y="3862"/>
                      <a:pt x="2629" y="3698"/>
                    </a:cubicBezTo>
                    <a:cubicBezTo>
                      <a:pt x="2136" y="3328"/>
                      <a:pt x="1643" y="2958"/>
                      <a:pt x="1274" y="2548"/>
                    </a:cubicBezTo>
                    <a:cubicBezTo>
                      <a:pt x="904" y="2096"/>
                      <a:pt x="575" y="1603"/>
                      <a:pt x="493" y="1110"/>
                    </a:cubicBezTo>
                    <a:cubicBezTo>
                      <a:pt x="452" y="987"/>
                      <a:pt x="452" y="863"/>
                      <a:pt x="452" y="740"/>
                    </a:cubicBezTo>
                    <a:cubicBezTo>
                      <a:pt x="452" y="617"/>
                      <a:pt x="493" y="453"/>
                      <a:pt x="493" y="453"/>
                    </a:cubicBezTo>
                    <a:cubicBezTo>
                      <a:pt x="493" y="412"/>
                      <a:pt x="493" y="412"/>
                      <a:pt x="493" y="412"/>
                    </a:cubicBezTo>
                    <a:lnTo>
                      <a:pt x="658" y="412"/>
                    </a:lnTo>
                    <a:cubicBezTo>
                      <a:pt x="781" y="370"/>
                      <a:pt x="904" y="370"/>
                      <a:pt x="1027" y="370"/>
                    </a:cubicBezTo>
                    <a:cubicBezTo>
                      <a:pt x="1726" y="288"/>
                      <a:pt x="2342" y="83"/>
                      <a:pt x="1192" y="42"/>
                    </a:cubicBezTo>
                    <a:lnTo>
                      <a:pt x="740" y="42"/>
                    </a:lnTo>
                    <a:lnTo>
                      <a:pt x="452" y="1"/>
                    </a:lnTo>
                    <a:close/>
                    <a:moveTo>
                      <a:pt x="13965" y="7765"/>
                    </a:moveTo>
                    <a:cubicBezTo>
                      <a:pt x="13944" y="7765"/>
                      <a:pt x="13943" y="7765"/>
                      <a:pt x="13967" y="7765"/>
                    </a:cubicBezTo>
                    <a:cubicBezTo>
                      <a:pt x="13967" y="7765"/>
                      <a:pt x="13966" y="7765"/>
                      <a:pt x="13965" y="776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2" name="Google Shape;3262;p72"/>
              <p:cNvSpPr/>
              <p:nvPr/>
            </p:nvSpPr>
            <p:spPr>
              <a:xfrm flipH="1">
                <a:off x="7033126" y="2480896"/>
                <a:ext cx="158570" cy="75908"/>
              </a:xfrm>
              <a:custGeom>
                <a:avLst/>
                <a:gdLst/>
                <a:ahLst/>
                <a:cxnLst/>
                <a:rect l="l" t="t" r="r" b="b"/>
                <a:pathLst>
                  <a:path w="10025" h="4799" extrusionOk="0">
                    <a:moveTo>
                      <a:pt x="1111" y="0"/>
                    </a:moveTo>
                    <a:cubicBezTo>
                      <a:pt x="1068" y="0"/>
                      <a:pt x="989" y="68"/>
                      <a:pt x="781" y="156"/>
                    </a:cubicBezTo>
                    <a:cubicBezTo>
                      <a:pt x="665" y="186"/>
                      <a:pt x="611" y="215"/>
                      <a:pt x="458" y="215"/>
                    </a:cubicBezTo>
                    <a:cubicBezTo>
                      <a:pt x="395" y="215"/>
                      <a:pt x="314" y="210"/>
                      <a:pt x="206" y="198"/>
                    </a:cubicBezTo>
                    <a:cubicBezTo>
                      <a:pt x="1" y="690"/>
                      <a:pt x="83" y="1019"/>
                      <a:pt x="206" y="1389"/>
                    </a:cubicBezTo>
                    <a:cubicBezTo>
                      <a:pt x="329" y="1717"/>
                      <a:pt x="617" y="2005"/>
                      <a:pt x="905" y="2169"/>
                    </a:cubicBezTo>
                    <a:cubicBezTo>
                      <a:pt x="1233" y="2416"/>
                      <a:pt x="1644" y="2580"/>
                      <a:pt x="1973" y="2703"/>
                    </a:cubicBezTo>
                    <a:cubicBezTo>
                      <a:pt x="2342" y="2827"/>
                      <a:pt x="2712" y="2991"/>
                      <a:pt x="3082" y="3155"/>
                    </a:cubicBezTo>
                    <a:cubicBezTo>
                      <a:pt x="3739" y="3443"/>
                      <a:pt x="4396" y="3607"/>
                      <a:pt x="5095" y="3813"/>
                    </a:cubicBezTo>
                    <a:cubicBezTo>
                      <a:pt x="5752" y="4018"/>
                      <a:pt x="6409" y="4223"/>
                      <a:pt x="7067" y="4388"/>
                    </a:cubicBezTo>
                    <a:cubicBezTo>
                      <a:pt x="7846" y="4552"/>
                      <a:pt x="8502" y="4716"/>
                      <a:pt x="9608" y="4798"/>
                    </a:cubicBezTo>
                    <a:lnTo>
                      <a:pt x="9608" y="4798"/>
                    </a:lnTo>
                    <a:cubicBezTo>
                      <a:pt x="9652" y="4796"/>
                      <a:pt x="9922" y="4784"/>
                      <a:pt x="10024" y="4716"/>
                    </a:cubicBezTo>
                    <a:cubicBezTo>
                      <a:pt x="9901" y="4634"/>
                      <a:pt x="9860" y="4511"/>
                      <a:pt x="9737" y="4470"/>
                    </a:cubicBezTo>
                    <a:cubicBezTo>
                      <a:pt x="9490" y="4388"/>
                      <a:pt x="9244" y="4306"/>
                      <a:pt x="8956" y="4264"/>
                    </a:cubicBezTo>
                    <a:cubicBezTo>
                      <a:pt x="8258" y="4182"/>
                      <a:pt x="6779" y="3854"/>
                      <a:pt x="6081" y="3648"/>
                    </a:cubicBezTo>
                    <a:cubicBezTo>
                      <a:pt x="4848" y="3320"/>
                      <a:pt x="4355" y="3155"/>
                      <a:pt x="3164" y="2745"/>
                    </a:cubicBezTo>
                    <a:cubicBezTo>
                      <a:pt x="2589" y="2498"/>
                      <a:pt x="1890" y="2210"/>
                      <a:pt x="1315" y="1882"/>
                    </a:cubicBezTo>
                    <a:cubicBezTo>
                      <a:pt x="1028" y="1676"/>
                      <a:pt x="822" y="1471"/>
                      <a:pt x="699" y="1225"/>
                    </a:cubicBezTo>
                    <a:cubicBezTo>
                      <a:pt x="617" y="1101"/>
                      <a:pt x="576" y="937"/>
                      <a:pt x="535" y="814"/>
                    </a:cubicBezTo>
                    <a:cubicBezTo>
                      <a:pt x="535" y="773"/>
                      <a:pt x="535" y="690"/>
                      <a:pt x="535" y="649"/>
                    </a:cubicBezTo>
                    <a:cubicBezTo>
                      <a:pt x="535" y="649"/>
                      <a:pt x="535" y="608"/>
                      <a:pt x="535" y="608"/>
                    </a:cubicBezTo>
                    <a:cubicBezTo>
                      <a:pt x="535" y="608"/>
                      <a:pt x="535" y="608"/>
                      <a:pt x="576" y="567"/>
                    </a:cubicBezTo>
                    <a:cubicBezTo>
                      <a:pt x="658" y="567"/>
                      <a:pt x="740" y="526"/>
                      <a:pt x="781" y="485"/>
                    </a:cubicBezTo>
                    <a:cubicBezTo>
                      <a:pt x="1028" y="362"/>
                      <a:pt x="1151" y="156"/>
                      <a:pt x="1151" y="33"/>
                    </a:cubicBezTo>
                    <a:cubicBezTo>
                      <a:pt x="1140" y="10"/>
                      <a:pt x="1128" y="0"/>
                      <a:pt x="1111" y="0"/>
                    </a:cubicBezTo>
                    <a:close/>
                    <a:moveTo>
                      <a:pt x="9608" y="4798"/>
                    </a:moveTo>
                    <a:lnTo>
                      <a:pt x="9608" y="4798"/>
                    </a:lnTo>
                    <a:cubicBezTo>
                      <a:pt x="9599" y="4799"/>
                      <a:pt x="9599" y="4799"/>
                      <a:pt x="9614" y="4799"/>
                    </a:cubicBezTo>
                    <a:cubicBezTo>
                      <a:pt x="9612" y="4798"/>
                      <a:pt x="9610" y="4798"/>
                      <a:pt x="9608" y="479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3" name="Google Shape;3263;p72"/>
              <p:cNvSpPr/>
              <p:nvPr/>
            </p:nvSpPr>
            <p:spPr>
              <a:xfrm flipH="1">
                <a:off x="7051965" y="2533394"/>
                <a:ext cx="105946" cy="54127"/>
              </a:xfrm>
              <a:custGeom>
                <a:avLst/>
                <a:gdLst/>
                <a:ahLst/>
                <a:cxnLst/>
                <a:rect l="l" t="t" r="r" b="b"/>
                <a:pathLst>
                  <a:path w="6698" h="3422" extrusionOk="0">
                    <a:moveTo>
                      <a:pt x="1439" y="1"/>
                    </a:moveTo>
                    <a:cubicBezTo>
                      <a:pt x="1398" y="42"/>
                      <a:pt x="1357" y="42"/>
                      <a:pt x="1233" y="42"/>
                    </a:cubicBezTo>
                    <a:cubicBezTo>
                      <a:pt x="1151" y="42"/>
                      <a:pt x="1069" y="23"/>
                      <a:pt x="963" y="23"/>
                    </a:cubicBezTo>
                    <a:cubicBezTo>
                      <a:pt x="909" y="23"/>
                      <a:pt x="850" y="28"/>
                      <a:pt x="781" y="42"/>
                    </a:cubicBezTo>
                    <a:cubicBezTo>
                      <a:pt x="576" y="42"/>
                      <a:pt x="412" y="165"/>
                      <a:pt x="289" y="288"/>
                    </a:cubicBezTo>
                    <a:cubicBezTo>
                      <a:pt x="42" y="576"/>
                      <a:pt x="1" y="987"/>
                      <a:pt x="83" y="1315"/>
                    </a:cubicBezTo>
                    <a:cubicBezTo>
                      <a:pt x="206" y="1685"/>
                      <a:pt x="453" y="1931"/>
                      <a:pt x="699" y="2096"/>
                    </a:cubicBezTo>
                    <a:cubicBezTo>
                      <a:pt x="987" y="2260"/>
                      <a:pt x="1274" y="2383"/>
                      <a:pt x="1521" y="2507"/>
                    </a:cubicBezTo>
                    <a:cubicBezTo>
                      <a:pt x="2014" y="2753"/>
                      <a:pt x="2507" y="2835"/>
                      <a:pt x="3041" y="2958"/>
                    </a:cubicBezTo>
                    <a:cubicBezTo>
                      <a:pt x="3534" y="3082"/>
                      <a:pt x="3986" y="3246"/>
                      <a:pt x="4520" y="3287"/>
                    </a:cubicBezTo>
                    <a:cubicBezTo>
                      <a:pt x="4989" y="3354"/>
                      <a:pt x="5404" y="3421"/>
                      <a:pt x="5988" y="3421"/>
                    </a:cubicBezTo>
                    <a:cubicBezTo>
                      <a:pt x="6119" y="3421"/>
                      <a:pt x="6259" y="3418"/>
                      <a:pt x="6409" y="3410"/>
                    </a:cubicBezTo>
                    <a:lnTo>
                      <a:pt x="6409" y="3410"/>
                    </a:lnTo>
                    <a:cubicBezTo>
                      <a:pt x="6402" y="3418"/>
                      <a:pt x="6404" y="3421"/>
                      <a:pt x="6413" y="3421"/>
                    </a:cubicBezTo>
                    <a:cubicBezTo>
                      <a:pt x="6453" y="3421"/>
                      <a:pt x="6630" y="3354"/>
                      <a:pt x="6697" y="3287"/>
                    </a:cubicBezTo>
                    <a:cubicBezTo>
                      <a:pt x="6615" y="3205"/>
                      <a:pt x="6574" y="3123"/>
                      <a:pt x="6492" y="3082"/>
                    </a:cubicBezTo>
                    <a:cubicBezTo>
                      <a:pt x="6327" y="3041"/>
                      <a:pt x="6122" y="2999"/>
                      <a:pt x="5917" y="2958"/>
                    </a:cubicBezTo>
                    <a:cubicBezTo>
                      <a:pt x="5382" y="2958"/>
                      <a:pt x="4314" y="2835"/>
                      <a:pt x="3780" y="2712"/>
                    </a:cubicBezTo>
                    <a:cubicBezTo>
                      <a:pt x="2877" y="2507"/>
                      <a:pt x="2507" y="2424"/>
                      <a:pt x="1603" y="2096"/>
                    </a:cubicBezTo>
                    <a:cubicBezTo>
                      <a:pt x="1398" y="2014"/>
                      <a:pt x="1151" y="1890"/>
                      <a:pt x="946" y="1726"/>
                    </a:cubicBezTo>
                    <a:cubicBezTo>
                      <a:pt x="740" y="1603"/>
                      <a:pt x="576" y="1356"/>
                      <a:pt x="576" y="1192"/>
                    </a:cubicBezTo>
                    <a:cubicBezTo>
                      <a:pt x="535" y="987"/>
                      <a:pt x="576" y="740"/>
                      <a:pt x="658" y="617"/>
                    </a:cubicBezTo>
                    <a:cubicBezTo>
                      <a:pt x="740" y="535"/>
                      <a:pt x="781" y="494"/>
                      <a:pt x="864" y="453"/>
                    </a:cubicBezTo>
                    <a:cubicBezTo>
                      <a:pt x="946" y="411"/>
                      <a:pt x="1069" y="411"/>
                      <a:pt x="1192" y="370"/>
                    </a:cubicBezTo>
                    <a:cubicBezTo>
                      <a:pt x="1274" y="329"/>
                      <a:pt x="1398" y="288"/>
                      <a:pt x="1439" y="247"/>
                    </a:cubicBezTo>
                    <a:cubicBezTo>
                      <a:pt x="1521" y="165"/>
                      <a:pt x="1521" y="83"/>
                      <a:pt x="1521" y="42"/>
                    </a:cubicBezTo>
                    <a:cubicBezTo>
                      <a:pt x="1480" y="42"/>
                      <a:pt x="1480" y="1"/>
                      <a:pt x="14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4" name="Google Shape;3264;p72"/>
              <p:cNvSpPr/>
              <p:nvPr/>
            </p:nvSpPr>
            <p:spPr>
              <a:xfrm flipH="1">
                <a:off x="7009732" y="2576639"/>
                <a:ext cx="115025" cy="58145"/>
              </a:xfrm>
              <a:custGeom>
                <a:avLst/>
                <a:gdLst/>
                <a:ahLst/>
                <a:cxnLst/>
                <a:rect l="l" t="t" r="r" b="b"/>
                <a:pathLst>
                  <a:path w="7272" h="3676" extrusionOk="0">
                    <a:moveTo>
                      <a:pt x="714" y="0"/>
                    </a:moveTo>
                    <a:cubicBezTo>
                      <a:pt x="670" y="0"/>
                      <a:pt x="598" y="52"/>
                      <a:pt x="493" y="183"/>
                    </a:cubicBezTo>
                    <a:cubicBezTo>
                      <a:pt x="288" y="430"/>
                      <a:pt x="123" y="717"/>
                      <a:pt x="82" y="1046"/>
                    </a:cubicBezTo>
                    <a:cubicBezTo>
                      <a:pt x="0" y="1375"/>
                      <a:pt x="164" y="1827"/>
                      <a:pt x="493" y="2032"/>
                    </a:cubicBezTo>
                    <a:cubicBezTo>
                      <a:pt x="781" y="2196"/>
                      <a:pt x="1068" y="2237"/>
                      <a:pt x="1356" y="2319"/>
                    </a:cubicBezTo>
                    <a:cubicBezTo>
                      <a:pt x="1643" y="2402"/>
                      <a:pt x="1890" y="2484"/>
                      <a:pt x="2177" y="2607"/>
                    </a:cubicBezTo>
                    <a:cubicBezTo>
                      <a:pt x="2629" y="2812"/>
                      <a:pt x="3163" y="2895"/>
                      <a:pt x="3656" y="3018"/>
                    </a:cubicBezTo>
                    <a:cubicBezTo>
                      <a:pt x="4149" y="3141"/>
                      <a:pt x="4601" y="3305"/>
                      <a:pt x="5094" y="3388"/>
                    </a:cubicBezTo>
                    <a:cubicBezTo>
                      <a:pt x="5666" y="3510"/>
                      <a:pt x="6156" y="3592"/>
                      <a:pt x="6969" y="3674"/>
                    </a:cubicBezTo>
                    <a:lnTo>
                      <a:pt x="6969" y="3674"/>
                    </a:lnTo>
                    <a:cubicBezTo>
                      <a:pt x="6961" y="3666"/>
                      <a:pt x="7198" y="3625"/>
                      <a:pt x="7271" y="3552"/>
                    </a:cubicBezTo>
                    <a:cubicBezTo>
                      <a:pt x="7230" y="3470"/>
                      <a:pt x="7189" y="3388"/>
                      <a:pt x="7066" y="3305"/>
                    </a:cubicBezTo>
                    <a:cubicBezTo>
                      <a:pt x="6902" y="3264"/>
                      <a:pt x="6737" y="3182"/>
                      <a:pt x="6532" y="3182"/>
                    </a:cubicBezTo>
                    <a:cubicBezTo>
                      <a:pt x="5998" y="3100"/>
                      <a:pt x="4930" y="2895"/>
                      <a:pt x="4396" y="2771"/>
                    </a:cubicBezTo>
                    <a:cubicBezTo>
                      <a:pt x="3492" y="2525"/>
                      <a:pt x="3122" y="2443"/>
                      <a:pt x="2218" y="2196"/>
                    </a:cubicBezTo>
                    <a:cubicBezTo>
                      <a:pt x="1972" y="2114"/>
                      <a:pt x="1725" y="2032"/>
                      <a:pt x="1479" y="1909"/>
                    </a:cubicBezTo>
                    <a:cubicBezTo>
                      <a:pt x="1191" y="1827"/>
                      <a:pt x="904" y="1744"/>
                      <a:pt x="739" y="1621"/>
                    </a:cubicBezTo>
                    <a:cubicBezTo>
                      <a:pt x="575" y="1457"/>
                      <a:pt x="534" y="1334"/>
                      <a:pt x="534" y="1087"/>
                    </a:cubicBezTo>
                    <a:cubicBezTo>
                      <a:pt x="575" y="882"/>
                      <a:pt x="657" y="676"/>
                      <a:pt x="698" y="430"/>
                    </a:cubicBezTo>
                    <a:cubicBezTo>
                      <a:pt x="782" y="234"/>
                      <a:pt x="809" y="0"/>
                      <a:pt x="714" y="0"/>
                    </a:cubicBezTo>
                    <a:close/>
                    <a:moveTo>
                      <a:pt x="6969" y="3674"/>
                    </a:moveTo>
                    <a:cubicBezTo>
                      <a:pt x="6970" y="3675"/>
                      <a:pt x="6975" y="3675"/>
                      <a:pt x="6984" y="3675"/>
                    </a:cubicBezTo>
                    <a:cubicBezTo>
                      <a:pt x="6979" y="3675"/>
                      <a:pt x="6974" y="3674"/>
                      <a:pt x="6969" y="367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5" name="Google Shape;3265;p72"/>
              <p:cNvSpPr/>
              <p:nvPr/>
            </p:nvSpPr>
            <p:spPr>
              <a:xfrm flipH="1">
                <a:off x="6977892" y="2618903"/>
                <a:ext cx="114376" cy="52514"/>
              </a:xfrm>
              <a:custGeom>
                <a:avLst/>
                <a:gdLst/>
                <a:ahLst/>
                <a:cxnLst/>
                <a:rect l="l" t="t" r="r" b="b"/>
                <a:pathLst>
                  <a:path w="7231" h="3320" extrusionOk="0">
                    <a:moveTo>
                      <a:pt x="505" y="0"/>
                    </a:moveTo>
                    <a:cubicBezTo>
                      <a:pt x="493" y="0"/>
                      <a:pt x="476" y="5"/>
                      <a:pt x="452" y="17"/>
                    </a:cubicBezTo>
                    <a:cubicBezTo>
                      <a:pt x="411" y="17"/>
                      <a:pt x="329" y="58"/>
                      <a:pt x="205" y="182"/>
                    </a:cubicBezTo>
                    <a:cubicBezTo>
                      <a:pt x="41" y="469"/>
                      <a:pt x="0" y="839"/>
                      <a:pt x="123" y="1126"/>
                    </a:cubicBezTo>
                    <a:cubicBezTo>
                      <a:pt x="247" y="1455"/>
                      <a:pt x="493" y="1701"/>
                      <a:pt x="781" y="1866"/>
                    </a:cubicBezTo>
                    <a:cubicBezTo>
                      <a:pt x="1315" y="2112"/>
                      <a:pt x="1849" y="2153"/>
                      <a:pt x="2383" y="2359"/>
                    </a:cubicBezTo>
                    <a:cubicBezTo>
                      <a:pt x="2835" y="2564"/>
                      <a:pt x="3328" y="2605"/>
                      <a:pt x="3779" y="2729"/>
                    </a:cubicBezTo>
                    <a:cubicBezTo>
                      <a:pt x="4272" y="2852"/>
                      <a:pt x="4724" y="3016"/>
                      <a:pt x="5176" y="3098"/>
                    </a:cubicBezTo>
                    <a:cubicBezTo>
                      <a:pt x="5710" y="3180"/>
                      <a:pt x="6203" y="3263"/>
                      <a:pt x="6943" y="3304"/>
                    </a:cubicBezTo>
                    <a:cubicBezTo>
                      <a:pt x="6932" y="3315"/>
                      <a:pt x="6941" y="3320"/>
                      <a:pt x="6963" y="3320"/>
                    </a:cubicBezTo>
                    <a:cubicBezTo>
                      <a:pt x="7022" y="3320"/>
                      <a:pt x="7170" y="3282"/>
                      <a:pt x="7230" y="3221"/>
                    </a:cubicBezTo>
                    <a:cubicBezTo>
                      <a:pt x="7189" y="3139"/>
                      <a:pt x="7148" y="3016"/>
                      <a:pt x="7066" y="2975"/>
                    </a:cubicBezTo>
                    <a:cubicBezTo>
                      <a:pt x="6902" y="2893"/>
                      <a:pt x="6696" y="2852"/>
                      <a:pt x="6532" y="2852"/>
                    </a:cubicBezTo>
                    <a:cubicBezTo>
                      <a:pt x="5998" y="2770"/>
                      <a:pt x="5012" y="2564"/>
                      <a:pt x="4519" y="2482"/>
                    </a:cubicBezTo>
                    <a:cubicBezTo>
                      <a:pt x="3656" y="2277"/>
                      <a:pt x="3286" y="2194"/>
                      <a:pt x="2424" y="1948"/>
                    </a:cubicBezTo>
                    <a:cubicBezTo>
                      <a:pt x="1972" y="1825"/>
                      <a:pt x="1397" y="1660"/>
                      <a:pt x="986" y="1414"/>
                    </a:cubicBezTo>
                    <a:cubicBezTo>
                      <a:pt x="781" y="1250"/>
                      <a:pt x="657" y="1126"/>
                      <a:pt x="575" y="962"/>
                    </a:cubicBezTo>
                    <a:cubicBezTo>
                      <a:pt x="493" y="757"/>
                      <a:pt x="452" y="592"/>
                      <a:pt x="452" y="387"/>
                    </a:cubicBezTo>
                    <a:cubicBezTo>
                      <a:pt x="493" y="264"/>
                      <a:pt x="534" y="140"/>
                      <a:pt x="534" y="58"/>
                    </a:cubicBezTo>
                    <a:cubicBezTo>
                      <a:pt x="534" y="29"/>
                      <a:pt x="534" y="0"/>
                      <a:pt x="5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6" name="Google Shape;3266;p72"/>
              <p:cNvSpPr/>
              <p:nvPr/>
            </p:nvSpPr>
            <p:spPr>
              <a:xfrm flipH="1">
                <a:off x="6933065" y="2658542"/>
                <a:ext cx="128027" cy="45839"/>
              </a:xfrm>
              <a:custGeom>
                <a:avLst/>
                <a:gdLst/>
                <a:ahLst/>
                <a:cxnLst/>
                <a:rect l="l" t="t" r="r" b="b"/>
                <a:pathLst>
                  <a:path w="8094" h="2898" extrusionOk="0">
                    <a:moveTo>
                      <a:pt x="776" y="0"/>
                    </a:moveTo>
                    <a:cubicBezTo>
                      <a:pt x="730" y="0"/>
                      <a:pt x="677" y="5"/>
                      <a:pt x="617" y="17"/>
                    </a:cubicBezTo>
                    <a:cubicBezTo>
                      <a:pt x="247" y="181"/>
                      <a:pt x="42" y="551"/>
                      <a:pt x="1" y="921"/>
                    </a:cubicBezTo>
                    <a:cubicBezTo>
                      <a:pt x="1" y="1126"/>
                      <a:pt x="83" y="1373"/>
                      <a:pt x="206" y="1496"/>
                    </a:cubicBezTo>
                    <a:cubicBezTo>
                      <a:pt x="288" y="1660"/>
                      <a:pt x="453" y="1784"/>
                      <a:pt x="617" y="1907"/>
                    </a:cubicBezTo>
                    <a:cubicBezTo>
                      <a:pt x="1233" y="2235"/>
                      <a:pt x="1891" y="2194"/>
                      <a:pt x="2466" y="2400"/>
                    </a:cubicBezTo>
                    <a:cubicBezTo>
                      <a:pt x="3000" y="2564"/>
                      <a:pt x="3575" y="2564"/>
                      <a:pt x="4150" y="2646"/>
                    </a:cubicBezTo>
                    <a:cubicBezTo>
                      <a:pt x="4684" y="2769"/>
                      <a:pt x="5218" y="2852"/>
                      <a:pt x="5752" y="2893"/>
                    </a:cubicBezTo>
                    <a:cubicBezTo>
                      <a:pt x="5971" y="2893"/>
                      <a:pt x="6181" y="2897"/>
                      <a:pt x="6396" y="2897"/>
                    </a:cubicBezTo>
                    <a:cubicBezTo>
                      <a:pt x="6825" y="2897"/>
                      <a:pt x="7272" y="2879"/>
                      <a:pt x="7847" y="2769"/>
                    </a:cubicBezTo>
                    <a:cubicBezTo>
                      <a:pt x="7765" y="2769"/>
                      <a:pt x="8053" y="2687"/>
                      <a:pt x="8094" y="2564"/>
                    </a:cubicBezTo>
                    <a:cubicBezTo>
                      <a:pt x="8012" y="2523"/>
                      <a:pt x="7970" y="2441"/>
                      <a:pt x="7847" y="2400"/>
                    </a:cubicBezTo>
                    <a:cubicBezTo>
                      <a:pt x="7738" y="2400"/>
                      <a:pt x="7592" y="2381"/>
                      <a:pt x="7446" y="2381"/>
                    </a:cubicBezTo>
                    <a:cubicBezTo>
                      <a:pt x="7373" y="2381"/>
                      <a:pt x="7299" y="2386"/>
                      <a:pt x="7231" y="2400"/>
                    </a:cubicBezTo>
                    <a:cubicBezTo>
                      <a:pt x="7053" y="2425"/>
                      <a:pt x="6819" y="2435"/>
                      <a:pt x="6563" y="2435"/>
                    </a:cubicBezTo>
                    <a:cubicBezTo>
                      <a:pt x="5994" y="2435"/>
                      <a:pt x="5315" y="2387"/>
                      <a:pt x="4889" y="2359"/>
                    </a:cubicBezTo>
                    <a:cubicBezTo>
                      <a:pt x="3904" y="2235"/>
                      <a:pt x="3493" y="2153"/>
                      <a:pt x="2507" y="1989"/>
                    </a:cubicBezTo>
                    <a:cubicBezTo>
                      <a:pt x="1932" y="1866"/>
                      <a:pt x="1274" y="1742"/>
                      <a:pt x="864" y="1455"/>
                    </a:cubicBezTo>
                    <a:cubicBezTo>
                      <a:pt x="740" y="1373"/>
                      <a:pt x="658" y="1291"/>
                      <a:pt x="576" y="1208"/>
                    </a:cubicBezTo>
                    <a:cubicBezTo>
                      <a:pt x="535" y="1126"/>
                      <a:pt x="494" y="1044"/>
                      <a:pt x="494" y="921"/>
                    </a:cubicBezTo>
                    <a:cubicBezTo>
                      <a:pt x="494" y="715"/>
                      <a:pt x="576" y="469"/>
                      <a:pt x="699" y="346"/>
                    </a:cubicBezTo>
                    <a:cubicBezTo>
                      <a:pt x="781" y="223"/>
                      <a:pt x="946" y="181"/>
                      <a:pt x="987" y="140"/>
                    </a:cubicBezTo>
                    <a:cubicBezTo>
                      <a:pt x="1028" y="140"/>
                      <a:pt x="1028" y="99"/>
                      <a:pt x="987" y="58"/>
                    </a:cubicBezTo>
                    <a:cubicBezTo>
                      <a:pt x="958" y="29"/>
                      <a:pt x="888" y="0"/>
                      <a:pt x="7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7" name="Google Shape;3267;p72"/>
              <p:cNvSpPr/>
              <p:nvPr/>
            </p:nvSpPr>
            <p:spPr>
              <a:xfrm flipH="1">
                <a:off x="6900576" y="2706501"/>
                <a:ext cx="118267" cy="41347"/>
              </a:xfrm>
              <a:custGeom>
                <a:avLst/>
                <a:gdLst/>
                <a:ahLst/>
                <a:cxnLst/>
                <a:rect l="l" t="t" r="r" b="b"/>
                <a:pathLst>
                  <a:path w="7477" h="2614" extrusionOk="0">
                    <a:moveTo>
                      <a:pt x="622" y="0"/>
                    </a:moveTo>
                    <a:cubicBezTo>
                      <a:pt x="562" y="0"/>
                      <a:pt x="474" y="29"/>
                      <a:pt x="370" y="107"/>
                    </a:cubicBezTo>
                    <a:cubicBezTo>
                      <a:pt x="82" y="354"/>
                      <a:pt x="0" y="723"/>
                      <a:pt x="82" y="1052"/>
                    </a:cubicBezTo>
                    <a:cubicBezTo>
                      <a:pt x="123" y="1422"/>
                      <a:pt x="452" y="1709"/>
                      <a:pt x="740" y="1833"/>
                    </a:cubicBezTo>
                    <a:cubicBezTo>
                      <a:pt x="1315" y="2079"/>
                      <a:pt x="1890" y="2038"/>
                      <a:pt x="2424" y="2243"/>
                    </a:cubicBezTo>
                    <a:cubicBezTo>
                      <a:pt x="2876" y="2408"/>
                      <a:pt x="3410" y="2408"/>
                      <a:pt x="3903" y="2449"/>
                    </a:cubicBezTo>
                    <a:cubicBezTo>
                      <a:pt x="4396" y="2531"/>
                      <a:pt x="4889" y="2613"/>
                      <a:pt x="5382" y="2613"/>
                    </a:cubicBezTo>
                    <a:cubicBezTo>
                      <a:pt x="5954" y="2572"/>
                      <a:pt x="6486" y="2572"/>
                      <a:pt x="7261" y="2288"/>
                    </a:cubicBezTo>
                    <a:lnTo>
                      <a:pt x="7261" y="2288"/>
                    </a:lnTo>
                    <a:cubicBezTo>
                      <a:pt x="7257" y="2291"/>
                      <a:pt x="7254" y="2293"/>
                      <a:pt x="7255" y="2293"/>
                    </a:cubicBezTo>
                    <a:cubicBezTo>
                      <a:pt x="7255" y="2293"/>
                      <a:pt x="7260" y="2290"/>
                      <a:pt x="7271" y="2284"/>
                    </a:cubicBezTo>
                    <a:lnTo>
                      <a:pt x="7271" y="2284"/>
                    </a:lnTo>
                    <a:cubicBezTo>
                      <a:pt x="7268" y="2286"/>
                      <a:pt x="7264" y="2287"/>
                      <a:pt x="7261" y="2288"/>
                    </a:cubicBezTo>
                    <a:lnTo>
                      <a:pt x="7261" y="2288"/>
                    </a:lnTo>
                    <a:cubicBezTo>
                      <a:pt x="7294" y="2267"/>
                      <a:pt x="7445" y="2173"/>
                      <a:pt x="7477" y="2079"/>
                    </a:cubicBezTo>
                    <a:cubicBezTo>
                      <a:pt x="7395" y="2038"/>
                      <a:pt x="7312" y="1956"/>
                      <a:pt x="7230" y="1956"/>
                    </a:cubicBezTo>
                    <a:cubicBezTo>
                      <a:pt x="7025" y="1956"/>
                      <a:pt x="6860" y="1956"/>
                      <a:pt x="6655" y="1997"/>
                    </a:cubicBezTo>
                    <a:cubicBezTo>
                      <a:pt x="6409" y="2038"/>
                      <a:pt x="6039" y="2120"/>
                      <a:pt x="5628" y="2120"/>
                    </a:cubicBezTo>
                    <a:cubicBezTo>
                      <a:pt x="5505" y="2134"/>
                      <a:pt x="5377" y="2138"/>
                      <a:pt x="5252" y="2138"/>
                    </a:cubicBezTo>
                    <a:cubicBezTo>
                      <a:pt x="5003" y="2138"/>
                      <a:pt x="4765" y="2120"/>
                      <a:pt x="4601" y="2120"/>
                    </a:cubicBezTo>
                    <a:cubicBezTo>
                      <a:pt x="3697" y="2038"/>
                      <a:pt x="3328" y="1997"/>
                      <a:pt x="2424" y="1833"/>
                    </a:cubicBezTo>
                    <a:cubicBezTo>
                      <a:pt x="1972" y="1709"/>
                      <a:pt x="1356" y="1586"/>
                      <a:pt x="945" y="1381"/>
                    </a:cubicBezTo>
                    <a:cubicBezTo>
                      <a:pt x="740" y="1257"/>
                      <a:pt x="575" y="1093"/>
                      <a:pt x="534" y="929"/>
                    </a:cubicBezTo>
                    <a:cubicBezTo>
                      <a:pt x="493" y="764"/>
                      <a:pt x="493" y="559"/>
                      <a:pt x="534" y="395"/>
                    </a:cubicBezTo>
                    <a:cubicBezTo>
                      <a:pt x="575" y="272"/>
                      <a:pt x="698" y="189"/>
                      <a:pt x="740" y="107"/>
                    </a:cubicBezTo>
                    <a:cubicBezTo>
                      <a:pt x="740" y="66"/>
                      <a:pt x="740" y="25"/>
                      <a:pt x="698" y="25"/>
                    </a:cubicBezTo>
                    <a:cubicBezTo>
                      <a:pt x="683" y="10"/>
                      <a:pt x="657" y="0"/>
                      <a:pt x="6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8" name="Google Shape;3268;p72"/>
              <p:cNvSpPr/>
              <p:nvPr/>
            </p:nvSpPr>
            <p:spPr>
              <a:xfrm flipH="1">
                <a:off x="6842098" y="2745586"/>
                <a:ext cx="127363" cy="31872"/>
              </a:xfrm>
              <a:custGeom>
                <a:avLst/>
                <a:gdLst/>
                <a:ahLst/>
                <a:cxnLst/>
                <a:rect l="l" t="t" r="r" b="b"/>
                <a:pathLst>
                  <a:path w="8052" h="2015" extrusionOk="0">
                    <a:moveTo>
                      <a:pt x="277" y="1"/>
                    </a:moveTo>
                    <a:cubicBezTo>
                      <a:pt x="270" y="1"/>
                      <a:pt x="260" y="5"/>
                      <a:pt x="247" y="19"/>
                    </a:cubicBezTo>
                    <a:cubicBezTo>
                      <a:pt x="165" y="60"/>
                      <a:pt x="123" y="142"/>
                      <a:pt x="82" y="306"/>
                    </a:cubicBezTo>
                    <a:cubicBezTo>
                      <a:pt x="0" y="635"/>
                      <a:pt x="165" y="1005"/>
                      <a:pt x="411" y="1251"/>
                    </a:cubicBezTo>
                    <a:cubicBezTo>
                      <a:pt x="657" y="1498"/>
                      <a:pt x="986" y="1621"/>
                      <a:pt x="1274" y="1662"/>
                    </a:cubicBezTo>
                    <a:cubicBezTo>
                      <a:pt x="1849" y="1785"/>
                      <a:pt x="2424" y="1826"/>
                      <a:pt x="2958" y="1950"/>
                    </a:cubicBezTo>
                    <a:cubicBezTo>
                      <a:pt x="3168" y="1998"/>
                      <a:pt x="3377" y="2015"/>
                      <a:pt x="3587" y="2015"/>
                    </a:cubicBezTo>
                    <a:cubicBezTo>
                      <a:pt x="3911" y="2015"/>
                      <a:pt x="4236" y="1975"/>
                      <a:pt x="4560" y="1950"/>
                    </a:cubicBezTo>
                    <a:cubicBezTo>
                      <a:pt x="5053" y="1950"/>
                      <a:pt x="5546" y="1950"/>
                      <a:pt x="6039" y="1826"/>
                    </a:cubicBezTo>
                    <a:cubicBezTo>
                      <a:pt x="6614" y="1703"/>
                      <a:pt x="7107" y="1580"/>
                      <a:pt x="7847" y="1210"/>
                    </a:cubicBezTo>
                    <a:lnTo>
                      <a:pt x="7847" y="1210"/>
                    </a:lnTo>
                    <a:cubicBezTo>
                      <a:pt x="7842" y="1215"/>
                      <a:pt x="7841" y="1217"/>
                      <a:pt x="7841" y="1217"/>
                    </a:cubicBezTo>
                    <a:cubicBezTo>
                      <a:pt x="7847" y="1217"/>
                      <a:pt x="8015" y="1074"/>
                      <a:pt x="8052" y="964"/>
                    </a:cubicBezTo>
                    <a:cubicBezTo>
                      <a:pt x="7970" y="923"/>
                      <a:pt x="7888" y="882"/>
                      <a:pt x="7764" y="882"/>
                    </a:cubicBezTo>
                    <a:cubicBezTo>
                      <a:pt x="7600" y="882"/>
                      <a:pt x="7395" y="923"/>
                      <a:pt x="7230" y="1005"/>
                    </a:cubicBezTo>
                    <a:cubicBezTo>
                      <a:pt x="6737" y="1210"/>
                      <a:pt x="5669" y="1457"/>
                      <a:pt x="5176" y="1498"/>
                    </a:cubicBezTo>
                    <a:cubicBezTo>
                      <a:pt x="4618" y="1549"/>
                      <a:pt x="4247" y="1584"/>
                      <a:pt x="3833" y="1584"/>
                    </a:cubicBezTo>
                    <a:cubicBezTo>
                      <a:pt x="3576" y="1584"/>
                      <a:pt x="3303" y="1570"/>
                      <a:pt x="2958" y="1539"/>
                    </a:cubicBezTo>
                    <a:cubicBezTo>
                      <a:pt x="2465" y="1457"/>
                      <a:pt x="1890" y="1333"/>
                      <a:pt x="1356" y="1169"/>
                    </a:cubicBezTo>
                    <a:cubicBezTo>
                      <a:pt x="863" y="1005"/>
                      <a:pt x="493" y="799"/>
                      <a:pt x="370" y="389"/>
                    </a:cubicBezTo>
                    <a:cubicBezTo>
                      <a:pt x="329" y="265"/>
                      <a:pt x="329" y="101"/>
                      <a:pt x="329" y="19"/>
                    </a:cubicBezTo>
                    <a:cubicBezTo>
                      <a:pt x="301" y="19"/>
                      <a:pt x="292" y="1"/>
                      <a:pt x="2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9" name="Google Shape;3269;p72"/>
              <p:cNvSpPr/>
              <p:nvPr/>
            </p:nvSpPr>
            <p:spPr>
              <a:xfrm flipH="1">
                <a:off x="6792716" y="2773171"/>
                <a:ext cx="139067" cy="39923"/>
              </a:xfrm>
              <a:custGeom>
                <a:avLst/>
                <a:gdLst/>
                <a:ahLst/>
                <a:cxnLst/>
                <a:rect l="l" t="t" r="r" b="b"/>
                <a:pathLst>
                  <a:path w="8792" h="2524" extrusionOk="0">
                    <a:moveTo>
                      <a:pt x="412" y="0"/>
                    </a:moveTo>
                    <a:cubicBezTo>
                      <a:pt x="329" y="41"/>
                      <a:pt x="247" y="82"/>
                      <a:pt x="165" y="288"/>
                    </a:cubicBezTo>
                    <a:cubicBezTo>
                      <a:pt x="1" y="616"/>
                      <a:pt x="83" y="1027"/>
                      <a:pt x="288" y="1356"/>
                    </a:cubicBezTo>
                    <a:cubicBezTo>
                      <a:pt x="535" y="1684"/>
                      <a:pt x="905" y="1849"/>
                      <a:pt x="1233" y="1931"/>
                    </a:cubicBezTo>
                    <a:cubicBezTo>
                      <a:pt x="1849" y="2095"/>
                      <a:pt x="2466" y="2136"/>
                      <a:pt x="3082" y="2301"/>
                    </a:cubicBezTo>
                    <a:cubicBezTo>
                      <a:pt x="3657" y="2465"/>
                      <a:pt x="4232" y="2424"/>
                      <a:pt x="4807" y="2465"/>
                    </a:cubicBezTo>
                    <a:cubicBezTo>
                      <a:pt x="5185" y="2494"/>
                      <a:pt x="5583" y="2523"/>
                      <a:pt x="5973" y="2523"/>
                    </a:cubicBezTo>
                    <a:cubicBezTo>
                      <a:pt x="6134" y="2523"/>
                      <a:pt x="6294" y="2518"/>
                      <a:pt x="6450" y="2506"/>
                    </a:cubicBezTo>
                    <a:cubicBezTo>
                      <a:pt x="7108" y="2424"/>
                      <a:pt x="7683" y="2383"/>
                      <a:pt x="8546" y="2177"/>
                    </a:cubicBezTo>
                    <a:cubicBezTo>
                      <a:pt x="8463" y="2177"/>
                      <a:pt x="8751" y="2054"/>
                      <a:pt x="8792" y="1972"/>
                    </a:cubicBezTo>
                    <a:cubicBezTo>
                      <a:pt x="8710" y="1890"/>
                      <a:pt x="8628" y="1808"/>
                      <a:pt x="8546" y="1808"/>
                    </a:cubicBezTo>
                    <a:cubicBezTo>
                      <a:pt x="8340" y="1808"/>
                      <a:pt x="8094" y="1808"/>
                      <a:pt x="7888" y="1849"/>
                    </a:cubicBezTo>
                    <a:cubicBezTo>
                      <a:pt x="7313" y="1972"/>
                      <a:pt x="6122" y="2054"/>
                      <a:pt x="5547" y="2054"/>
                    </a:cubicBezTo>
                    <a:cubicBezTo>
                      <a:pt x="4520" y="2054"/>
                      <a:pt x="4109" y="2013"/>
                      <a:pt x="3082" y="1890"/>
                    </a:cubicBezTo>
                    <a:cubicBezTo>
                      <a:pt x="2055" y="1643"/>
                      <a:pt x="371" y="1438"/>
                      <a:pt x="412" y="452"/>
                    </a:cubicBezTo>
                    <a:cubicBezTo>
                      <a:pt x="412" y="288"/>
                      <a:pt x="453" y="123"/>
                      <a:pt x="494" y="41"/>
                    </a:cubicBezTo>
                    <a:cubicBezTo>
                      <a:pt x="494" y="0"/>
                      <a:pt x="453" y="0"/>
                      <a:pt x="4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0" name="Google Shape;3270;p72"/>
              <p:cNvSpPr/>
              <p:nvPr/>
            </p:nvSpPr>
            <p:spPr>
              <a:xfrm flipH="1">
                <a:off x="6744631" y="2814487"/>
                <a:ext cx="128011" cy="46583"/>
              </a:xfrm>
              <a:custGeom>
                <a:avLst/>
                <a:gdLst/>
                <a:ahLst/>
                <a:cxnLst/>
                <a:rect l="l" t="t" r="r" b="b"/>
                <a:pathLst>
                  <a:path w="8093" h="2945" extrusionOk="0">
                    <a:moveTo>
                      <a:pt x="364" y="0"/>
                    </a:moveTo>
                    <a:cubicBezTo>
                      <a:pt x="353" y="0"/>
                      <a:pt x="341" y="5"/>
                      <a:pt x="329" y="17"/>
                    </a:cubicBezTo>
                    <a:cubicBezTo>
                      <a:pt x="247" y="17"/>
                      <a:pt x="164" y="100"/>
                      <a:pt x="123" y="264"/>
                    </a:cubicBezTo>
                    <a:cubicBezTo>
                      <a:pt x="0" y="634"/>
                      <a:pt x="123" y="1003"/>
                      <a:pt x="370" y="1291"/>
                    </a:cubicBezTo>
                    <a:cubicBezTo>
                      <a:pt x="575" y="1537"/>
                      <a:pt x="863" y="1702"/>
                      <a:pt x="1150" y="1825"/>
                    </a:cubicBezTo>
                    <a:cubicBezTo>
                      <a:pt x="1684" y="2112"/>
                      <a:pt x="2260" y="2277"/>
                      <a:pt x="2794" y="2482"/>
                    </a:cubicBezTo>
                    <a:cubicBezTo>
                      <a:pt x="3287" y="2729"/>
                      <a:pt x="3862" y="2729"/>
                      <a:pt x="4396" y="2811"/>
                    </a:cubicBezTo>
                    <a:cubicBezTo>
                      <a:pt x="4798" y="2878"/>
                      <a:pt x="5228" y="2945"/>
                      <a:pt x="5663" y="2945"/>
                    </a:cubicBezTo>
                    <a:cubicBezTo>
                      <a:pt x="5761" y="2945"/>
                      <a:pt x="5859" y="2942"/>
                      <a:pt x="5957" y="2934"/>
                    </a:cubicBezTo>
                    <a:cubicBezTo>
                      <a:pt x="6528" y="2852"/>
                      <a:pt x="7099" y="2811"/>
                      <a:pt x="7871" y="2529"/>
                    </a:cubicBezTo>
                    <a:lnTo>
                      <a:pt x="7871" y="2529"/>
                    </a:lnTo>
                    <a:cubicBezTo>
                      <a:pt x="7871" y="2530"/>
                      <a:pt x="7871" y="2530"/>
                      <a:pt x="7872" y="2530"/>
                    </a:cubicBezTo>
                    <a:cubicBezTo>
                      <a:pt x="7874" y="2530"/>
                      <a:pt x="7879" y="2528"/>
                      <a:pt x="7888" y="2523"/>
                    </a:cubicBezTo>
                    <a:lnTo>
                      <a:pt x="7888" y="2523"/>
                    </a:lnTo>
                    <a:cubicBezTo>
                      <a:pt x="7882" y="2525"/>
                      <a:pt x="7876" y="2527"/>
                      <a:pt x="7871" y="2529"/>
                    </a:cubicBezTo>
                    <a:lnTo>
                      <a:pt x="7871" y="2529"/>
                    </a:lnTo>
                    <a:cubicBezTo>
                      <a:pt x="7868" y="2521"/>
                      <a:pt x="8057" y="2389"/>
                      <a:pt x="8093" y="2318"/>
                    </a:cubicBezTo>
                    <a:cubicBezTo>
                      <a:pt x="8011" y="2277"/>
                      <a:pt x="7929" y="2195"/>
                      <a:pt x="7846" y="2195"/>
                    </a:cubicBezTo>
                    <a:cubicBezTo>
                      <a:pt x="7641" y="2195"/>
                      <a:pt x="7436" y="2195"/>
                      <a:pt x="7271" y="2236"/>
                    </a:cubicBezTo>
                    <a:cubicBezTo>
                      <a:pt x="6829" y="2372"/>
                      <a:pt x="5992" y="2452"/>
                      <a:pt x="5414" y="2452"/>
                    </a:cubicBezTo>
                    <a:cubicBezTo>
                      <a:pt x="5294" y="2452"/>
                      <a:pt x="5186" y="2448"/>
                      <a:pt x="5094" y="2441"/>
                    </a:cubicBezTo>
                    <a:cubicBezTo>
                      <a:pt x="4149" y="2400"/>
                      <a:pt x="3780" y="2359"/>
                      <a:pt x="2876" y="2071"/>
                    </a:cubicBezTo>
                    <a:cubicBezTo>
                      <a:pt x="2383" y="1907"/>
                      <a:pt x="1849" y="1661"/>
                      <a:pt x="1356" y="1373"/>
                    </a:cubicBezTo>
                    <a:cubicBezTo>
                      <a:pt x="822" y="1085"/>
                      <a:pt x="452" y="839"/>
                      <a:pt x="411" y="428"/>
                    </a:cubicBezTo>
                    <a:cubicBezTo>
                      <a:pt x="370" y="264"/>
                      <a:pt x="411" y="141"/>
                      <a:pt x="411" y="58"/>
                    </a:cubicBezTo>
                    <a:cubicBezTo>
                      <a:pt x="411" y="29"/>
                      <a:pt x="390" y="0"/>
                      <a:pt x="3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1" name="Google Shape;3271;p72"/>
              <p:cNvSpPr/>
              <p:nvPr/>
            </p:nvSpPr>
            <p:spPr>
              <a:xfrm flipH="1">
                <a:off x="6712790" y="2854442"/>
                <a:ext cx="106847" cy="42375"/>
              </a:xfrm>
              <a:custGeom>
                <a:avLst/>
                <a:gdLst/>
                <a:ahLst/>
                <a:cxnLst/>
                <a:rect l="l" t="t" r="r" b="b"/>
                <a:pathLst>
                  <a:path w="6755" h="2679" extrusionOk="0">
                    <a:moveTo>
                      <a:pt x="89" y="0"/>
                    </a:moveTo>
                    <a:cubicBezTo>
                      <a:pt x="34" y="0"/>
                      <a:pt x="0" y="76"/>
                      <a:pt x="18" y="285"/>
                    </a:cubicBezTo>
                    <a:cubicBezTo>
                      <a:pt x="100" y="819"/>
                      <a:pt x="387" y="1353"/>
                      <a:pt x="839" y="1682"/>
                    </a:cubicBezTo>
                    <a:cubicBezTo>
                      <a:pt x="1250" y="2010"/>
                      <a:pt x="1743" y="2174"/>
                      <a:pt x="2236" y="2380"/>
                    </a:cubicBezTo>
                    <a:cubicBezTo>
                      <a:pt x="2647" y="2626"/>
                      <a:pt x="3140" y="2585"/>
                      <a:pt x="3592" y="2626"/>
                    </a:cubicBezTo>
                    <a:cubicBezTo>
                      <a:pt x="3953" y="2626"/>
                      <a:pt x="4315" y="2679"/>
                      <a:pt x="4655" y="2679"/>
                    </a:cubicBezTo>
                    <a:cubicBezTo>
                      <a:pt x="4740" y="2679"/>
                      <a:pt x="4824" y="2676"/>
                      <a:pt x="4906" y="2667"/>
                    </a:cubicBezTo>
                    <a:lnTo>
                      <a:pt x="6508" y="2667"/>
                    </a:lnTo>
                    <a:cubicBezTo>
                      <a:pt x="6467" y="2667"/>
                      <a:pt x="6673" y="2626"/>
                      <a:pt x="6755" y="2544"/>
                    </a:cubicBezTo>
                    <a:cubicBezTo>
                      <a:pt x="6714" y="2462"/>
                      <a:pt x="6673" y="2339"/>
                      <a:pt x="6591" y="2339"/>
                    </a:cubicBezTo>
                    <a:cubicBezTo>
                      <a:pt x="6467" y="2257"/>
                      <a:pt x="6262" y="2216"/>
                      <a:pt x="6098" y="2216"/>
                    </a:cubicBezTo>
                    <a:cubicBezTo>
                      <a:pt x="5933" y="2202"/>
                      <a:pt x="5719" y="2197"/>
                      <a:pt x="5489" y="2197"/>
                    </a:cubicBezTo>
                    <a:cubicBezTo>
                      <a:pt x="5029" y="2197"/>
                      <a:pt x="4509" y="2216"/>
                      <a:pt x="4208" y="2216"/>
                    </a:cubicBezTo>
                    <a:cubicBezTo>
                      <a:pt x="3386" y="2174"/>
                      <a:pt x="3058" y="2216"/>
                      <a:pt x="2318" y="1969"/>
                    </a:cubicBezTo>
                    <a:cubicBezTo>
                      <a:pt x="1907" y="1846"/>
                      <a:pt x="1497" y="1599"/>
                      <a:pt x="1127" y="1271"/>
                    </a:cubicBezTo>
                    <a:cubicBezTo>
                      <a:pt x="798" y="983"/>
                      <a:pt x="552" y="613"/>
                      <a:pt x="346" y="285"/>
                    </a:cubicBezTo>
                    <a:cubicBezTo>
                      <a:pt x="275" y="142"/>
                      <a:pt x="163"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2" name="Google Shape;3272;p72"/>
              <p:cNvSpPr/>
              <p:nvPr/>
            </p:nvSpPr>
            <p:spPr>
              <a:xfrm flipH="1">
                <a:off x="6383992" y="2749920"/>
                <a:ext cx="352208" cy="177362"/>
              </a:xfrm>
              <a:custGeom>
                <a:avLst/>
                <a:gdLst/>
                <a:ahLst/>
                <a:cxnLst/>
                <a:rect l="l" t="t" r="r" b="b"/>
                <a:pathLst>
                  <a:path w="22267" h="11213" extrusionOk="0">
                    <a:moveTo>
                      <a:pt x="748" y="0"/>
                    </a:moveTo>
                    <a:cubicBezTo>
                      <a:pt x="606" y="0"/>
                      <a:pt x="444" y="59"/>
                      <a:pt x="289" y="197"/>
                    </a:cubicBezTo>
                    <a:cubicBezTo>
                      <a:pt x="124" y="320"/>
                      <a:pt x="1" y="566"/>
                      <a:pt x="42" y="813"/>
                    </a:cubicBezTo>
                    <a:cubicBezTo>
                      <a:pt x="42" y="1059"/>
                      <a:pt x="165" y="1265"/>
                      <a:pt x="289" y="1429"/>
                    </a:cubicBezTo>
                    <a:cubicBezTo>
                      <a:pt x="576" y="1799"/>
                      <a:pt x="946" y="2004"/>
                      <a:pt x="1274" y="2210"/>
                    </a:cubicBezTo>
                    <a:cubicBezTo>
                      <a:pt x="1562" y="2333"/>
                      <a:pt x="1932" y="2497"/>
                      <a:pt x="2343" y="2620"/>
                    </a:cubicBezTo>
                    <a:cubicBezTo>
                      <a:pt x="2507" y="2703"/>
                      <a:pt x="2835" y="2785"/>
                      <a:pt x="2835" y="2785"/>
                    </a:cubicBezTo>
                    <a:cubicBezTo>
                      <a:pt x="2835" y="2785"/>
                      <a:pt x="2867" y="2816"/>
                      <a:pt x="2902" y="2824"/>
                    </a:cubicBezTo>
                    <a:lnTo>
                      <a:pt x="2902" y="2824"/>
                    </a:lnTo>
                    <a:cubicBezTo>
                      <a:pt x="2800" y="2849"/>
                      <a:pt x="2238" y="3182"/>
                      <a:pt x="2014" y="3853"/>
                    </a:cubicBezTo>
                    <a:lnTo>
                      <a:pt x="1973" y="4017"/>
                    </a:lnTo>
                    <a:cubicBezTo>
                      <a:pt x="1932" y="4058"/>
                      <a:pt x="1973" y="4058"/>
                      <a:pt x="2014" y="4058"/>
                    </a:cubicBezTo>
                    <a:lnTo>
                      <a:pt x="2055" y="4140"/>
                    </a:lnTo>
                    <a:lnTo>
                      <a:pt x="2343" y="4264"/>
                    </a:lnTo>
                    <a:lnTo>
                      <a:pt x="2712" y="4469"/>
                    </a:lnTo>
                    <a:cubicBezTo>
                      <a:pt x="2959" y="4633"/>
                      <a:pt x="3205" y="4757"/>
                      <a:pt x="3452" y="4880"/>
                    </a:cubicBezTo>
                    <a:cubicBezTo>
                      <a:pt x="4352" y="5293"/>
                      <a:pt x="5287" y="5602"/>
                      <a:pt x="6006" y="5778"/>
                    </a:cubicBezTo>
                    <a:lnTo>
                      <a:pt x="6006" y="5778"/>
                    </a:lnTo>
                    <a:cubicBezTo>
                      <a:pt x="5639" y="5891"/>
                      <a:pt x="5305" y="6068"/>
                      <a:pt x="5013" y="6277"/>
                    </a:cubicBezTo>
                    <a:cubicBezTo>
                      <a:pt x="4889" y="6359"/>
                      <a:pt x="4766" y="6482"/>
                      <a:pt x="4643" y="6605"/>
                    </a:cubicBezTo>
                    <a:cubicBezTo>
                      <a:pt x="4602" y="6646"/>
                      <a:pt x="4479" y="6770"/>
                      <a:pt x="4438" y="6852"/>
                    </a:cubicBezTo>
                    <a:cubicBezTo>
                      <a:pt x="4355" y="6975"/>
                      <a:pt x="4273" y="7057"/>
                      <a:pt x="4232" y="7180"/>
                    </a:cubicBezTo>
                    <a:lnTo>
                      <a:pt x="4109" y="7304"/>
                    </a:lnTo>
                    <a:lnTo>
                      <a:pt x="4314" y="7345"/>
                    </a:lnTo>
                    <a:lnTo>
                      <a:pt x="4643" y="7386"/>
                    </a:lnTo>
                    <a:lnTo>
                      <a:pt x="5177" y="7468"/>
                    </a:lnTo>
                    <a:cubicBezTo>
                      <a:pt x="6368" y="7632"/>
                      <a:pt x="7601" y="7879"/>
                      <a:pt x="9162" y="8372"/>
                    </a:cubicBezTo>
                    <a:cubicBezTo>
                      <a:pt x="10148" y="8700"/>
                      <a:pt x="11134" y="9111"/>
                      <a:pt x="12202" y="9563"/>
                    </a:cubicBezTo>
                    <a:cubicBezTo>
                      <a:pt x="13229" y="10015"/>
                      <a:pt x="14297" y="10508"/>
                      <a:pt x="15447" y="10836"/>
                    </a:cubicBezTo>
                    <a:cubicBezTo>
                      <a:pt x="16273" y="11081"/>
                      <a:pt x="17167" y="11212"/>
                      <a:pt x="18028" y="11212"/>
                    </a:cubicBezTo>
                    <a:cubicBezTo>
                      <a:pt x="18323" y="11212"/>
                      <a:pt x="18614" y="11197"/>
                      <a:pt x="18898" y="11165"/>
                    </a:cubicBezTo>
                    <a:cubicBezTo>
                      <a:pt x="19473" y="11083"/>
                      <a:pt x="20048" y="10919"/>
                      <a:pt x="20541" y="10713"/>
                    </a:cubicBezTo>
                    <a:cubicBezTo>
                      <a:pt x="21034" y="10467"/>
                      <a:pt x="21486" y="10179"/>
                      <a:pt x="21814" y="9768"/>
                    </a:cubicBezTo>
                    <a:cubicBezTo>
                      <a:pt x="22061" y="9522"/>
                      <a:pt x="22184" y="9193"/>
                      <a:pt x="22225" y="8906"/>
                    </a:cubicBezTo>
                    <a:cubicBezTo>
                      <a:pt x="22266" y="8659"/>
                      <a:pt x="22225" y="8454"/>
                      <a:pt x="22184" y="8372"/>
                    </a:cubicBezTo>
                    <a:cubicBezTo>
                      <a:pt x="22167" y="8338"/>
                      <a:pt x="22150" y="8318"/>
                      <a:pt x="22136" y="8318"/>
                    </a:cubicBezTo>
                    <a:cubicBezTo>
                      <a:pt x="22116" y="8318"/>
                      <a:pt x="22102" y="8358"/>
                      <a:pt x="22102" y="8454"/>
                    </a:cubicBezTo>
                    <a:cubicBezTo>
                      <a:pt x="22102" y="8618"/>
                      <a:pt x="22061" y="8947"/>
                      <a:pt x="21773" y="9358"/>
                    </a:cubicBezTo>
                    <a:cubicBezTo>
                      <a:pt x="21445" y="9768"/>
                      <a:pt x="20952" y="10097"/>
                      <a:pt x="20418" y="10302"/>
                    </a:cubicBezTo>
                    <a:cubicBezTo>
                      <a:pt x="19925" y="10508"/>
                      <a:pt x="19391" y="10631"/>
                      <a:pt x="18816" y="10672"/>
                    </a:cubicBezTo>
                    <a:cubicBezTo>
                      <a:pt x="18566" y="10700"/>
                      <a:pt x="18316" y="10713"/>
                      <a:pt x="18066" y="10713"/>
                    </a:cubicBezTo>
                    <a:cubicBezTo>
                      <a:pt x="17207" y="10713"/>
                      <a:pt x="16348" y="10557"/>
                      <a:pt x="15488" y="10302"/>
                    </a:cubicBezTo>
                    <a:cubicBezTo>
                      <a:pt x="13311" y="9686"/>
                      <a:pt x="11298" y="8618"/>
                      <a:pt x="9121" y="7920"/>
                    </a:cubicBezTo>
                    <a:cubicBezTo>
                      <a:pt x="8135" y="7591"/>
                      <a:pt x="7108" y="7345"/>
                      <a:pt x="6081" y="7180"/>
                    </a:cubicBezTo>
                    <a:lnTo>
                      <a:pt x="5341" y="7057"/>
                    </a:lnTo>
                    <a:lnTo>
                      <a:pt x="4931" y="7016"/>
                    </a:lnTo>
                    <a:lnTo>
                      <a:pt x="4889" y="7016"/>
                    </a:lnTo>
                    <a:cubicBezTo>
                      <a:pt x="4848" y="7016"/>
                      <a:pt x="4889" y="6975"/>
                      <a:pt x="4889" y="6975"/>
                    </a:cubicBezTo>
                    <a:lnTo>
                      <a:pt x="4889" y="6934"/>
                    </a:lnTo>
                    <a:cubicBezTo>
                      <a:pt x="4931" y="6934"/>
                      <a:pt x="4972" y="6852"/>
                      <a:pt x="5013" y="6811"/>
                    </a:cubicBezTo>
                    <a:cubicBezTo>
                      <a:pt x="5177" y="6646"/>
                      <a:pt x="5382" y="6523"/>
                      <a:pt x="5588" y="6400"/>
                    </a:cubicBezTo>
                    <a:cubicBezTo>
                      <a:pt x="5945" y="6205"/>
                      <a:pt x="6380" y="6087"/>
                      <a:pt x="6790" y="6087"/>
                    </a:cubicBezTo>
                    <a:cubicBezTo>
                      <a:pt x="6898" y="6087"/>
                      <a:pt x="7005" y="6095"/>
                      <a:pt x="7108" y="6112"/>
                    </a:cubicBezTo>
                    <a:lnTo>
                      <a:pt x="7190" y="5619"/>
                    </a:lnTo>
                    <a:cubicBezTo>
                      <a:pt x="5834" y="5332"/>
                      <a:pt x="4520" y="4880"/>
                      <a:pt x="3287" y="4264"/>
                    </a:cubicBezTo>
                    <a:cubicBezTo>
                      <a:pt x="3082" y="4182"/>
                      <a:pt x="2877" y="4058"/>
                      <a:pt x="2671" y="3935"/>
                    </a:cubicBezTo>
                    <a:lnTo>
                      <a:pt x="2548" y="3853"/>
                    </a:lnTo>
                    <a:cubicBezTo>
                      <a:pt x="2630" y="3689"/>
                      <a:pt x="2753" y="3524"/>
                      <a:pt x="2918" y="3401"/>
                    </a:cubicBezTo>
                    <a:cubicBezTo>
                      <a:pt x="2959" y="3360"/>
                      <a:pt x="3000" y="3319"/>
                      <a:pt x="3041" y="3278"/>
                    </a:cubicBezTo>
                    <a:cubicBezTo>
                      <a:pt x="3041" y="3278"/>
                      <a:pt x="3123" y="3237"/>
                      <a:pt x="3164" y="3196"/>
                    </a:cubicBezTo>
                    <a:cubicBezTo>
                      <a:pt x="3246" y="3196"/>
                      <a:pt x="3287" y="3154"/>
                      <a:pt x="3370" y="3154"/>
                    </a:cubicBezTo>
                    <a:cubicBezTo>
                      <a:pt x="3616" y="3072"/>
                      <a:pt x="4191" y="2990"/>
                      <a:pt x="4684" y="2867"/>
                    </a:cubicBezTo>
                    <a:cubicBezTo>
                      <a:pt x="4109" y="2703"/>
                      <a:pt x="3493" y="2538"/>
                      <a:pt x="2877" y="2333"/>
                    </a:cubicBezTo>
                    <a:cubicBezTo>
                      <a:pt x="2548" y="2210"/>
                      <a:pt x="2219" y="2127"/>
                      <a:pt x="1850" y="1963"/>
                    </a:cubicBezTo>
                    <a:cubicBezTo>
                      <a:pt x="1521" y="1799"/>
                      <a:pt x="1151" y="1635"/>
                      <a:pt x="864" y="1429"/>
                    </a:cubicBezTo>
                    <a:cubicBezTo>
                      <a:pt x="699" y="1306"/>
                      <a:pt x="576" y="1183"/>
                      <a:pt x="494" y="1018"/>
                    </a:cubicBezTo>
                    <a:cubicBezTo>
                      <a:pt x="412" y="854"/>
                      <a:pt x="371" y="690"/>
                      <a:pt x="453" y="525"/>
                    </a:cubicBezTo>
                    <a:lnTo>
                      <a:pt x="453" y="525"/>
                    </a:lnTo>
                    <a:cubicBezTo>
                      <a:pt x="444" y="543"/>
                      <a:pt x="439" y="552"/>
                      <a:pt x="438" y="552"/>
                    </a:cubicBezTo>
                    <a:cubicBezTo>
                      <a:pt x="434" y="552"/>
                      <a:pt x="480" y="448"/>
                      <a:pt x="576" y="320"/>
                    </a:cubicBezTo>
                    <a:cubicBezTo>
                      <a:pt x="658" y="279"/>
                      <a:pt x="781" y="197"/>
                      <a:pt x="864" y="197"/>
                    </a:cubicBezTo>
                    <a:cubicBezTo>
                      <a:pt x="887" y="189"/>
                      <a:pt x="909" y="186"/>
                      <a:pt x="930" y="186"/>
                    </a:cubicBezTo>
                    <a:cubicBezTo>
                      <a:pt x="1018" y="186"/>
                      <a:pt x="1085" y="246"/>
                      <a:pt x="1151" y="279"/>
                    </a:cubicBezTo>
                    <a:cubicBezTo>
                      <a:pt x="1104" y="112"/>
                      <a:pt x="945" y="0"/>
                      <a:pt x="7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3" name="Google Shape;3273;p72"/>
              <p:cNvSpPr/>
              <p:nvPr/>
            </p:nvSpPr>
            <p:spPr>
              <a:xfrm flipH="1">
                <a:off x="6873275" y="3037292"/>
                <a:ext cx="74105" cy="29373"/>
              </a:xfrm>
              <a:custGeom>
                <a:avLst/>
                <a:gdLst/>
                <a:ahLst/>
                <a:cxnLst/>
                <a:rect l="l" t="t" r="r" b="b"/>
                <a:pathLst>
                  <a:path w="4685" h="1857" extrusionOk="0">
                    <a:moveTo>
                      <a:pt x="606" y="0"/>
                    </a:moveTo>
                    <a:cubicBezTo>
                      <a:pt x="565" y="0"/>
                      <a:pt x="502" y="18"/>
                      <a:pt x="412" y="63"/>
                    </a:cubicBezTo>
                    <a:cubicBezTo>
                      <a:pt x="165" y="186"/>
                      <a:pt x="83" y="433"/>
                      <a:pt x="42" y="638"/>
                    </a:cubicBezTo>
                    <a:cubicBezTo>
                      <a:pt x="1" y="885"/>
                      <a:pt x="42" y="1131"/>
                      <a:pt x="206" y="1336"/>
                    </a:cubicBezTo>
                    <a:cubicBezTo>
                      <a:pt x="576" y="1706"/>
                      <a:pt x="1028" y="1747"/>
                      <a:pt x="1398" y="1829"/>
                    </a:cubicBezTo>
                    <a:cubicBezTo>
                      <a:pt x="1487" y="1849"/>
                      <a:pt x="1573" y="1857"/>
                      <a:pt x="1658" y="1857"/>
                    </a:cubicBezTo>
                    <a:cubicBezTo>
                      <a:pt x="1928" y="1857"/>
                      <a:pt x="2185" y="1778"/>
                      <a:pt x="2466" y="1747"/>
                    </a:cubicBezTo>
                    <a:cubicBezTo>
                      <a:pt x="2794" y="1706"/>
                      <a:pt x="3123" y="1665"/>
                      <a:pt x="3452" y="1542"/>
                    </a:cubicBezTo>
                    <a:cubicBezTo>
                      <a:pt x="3819" y="1379"/>
                      <a:pt x="4146" y="1256"/>
                      <a:pt x="4594" y="932"/>
                    </a:cubicBezTo>
                    <a:lnTo>
                      <a:pt x="4594" y="932"/>
                    </a:lnTo>
                    <a:cubicBezTo>
                      <a:pt x="4594" y="932"/>
                      <a:pt x="4594" y="932"/>
                      <a:pt x="4594" y="932"/>
                    </a:cubicBezTo>
                    <a:cubicBezTo>
                      <a:pt x="4595" y="932"/>
                      <a:pt x="4597" y="930"/>
                      <a:pt x="4602" y="926"/>
                    </a:cubicBezTo>
                    <a:lnTo>
                      <a:pt x="4602" y="926"/>
                    </a:lnTo>
                    <a:cubicBezTo>
                      <a:pt x="4599" y="928"/>
                      <a:pt x="4596" y="930"/>
                      <a:pt x="4594" y="932"/>
                    </a:cubicBezTo>
                    <a:lnTo>
                      <a:pt x="4594" y="932"/>
                    </a:lnTo>
                    <a:cubicBezTo>
                      <a:pt x="4592" y="923"/>
                      <a:pt x="4684" y="791"/>
                      <a:pt x="4684" y="720"/>
                    </a:cubicBezTo>
                    <a:cubicBezTo>
                      <a:pt x="4602" y="679"/>
                      <a:pt x="4520" y="597"/>
                      <a:pt x="4438" y="597"/>
                    </a:cubicBezTo>
                    <a:cubicBezTo>
                      <a:pt x="4314" y="638"/>
                      <a:pt x="4191" y="679"/>
                      <a:pt x="4109" y="720"/>
                    </a:cubicBezTo>
                    <a:cubicBezTo>
                      <a:pt x="3821" y="926"/>
                      <a:pt x="3164" y="1172"/>
                      <a:pt x="2794" y="1254"/>
                    </a:cubicBezTo>
                    <a:cubicBezTo>
                      <a:pt x="2219" y="1377"/>
                      <a:pt x="1973" y="1419"/>
                      <a:pt x="1398" y="1419"/>
                    </a:cubicBezTo>
                    <a:cubicBezTo>
                      <a:pt x="1069" y="1377"/>
                      <a:pt x="740" y="1254"/>
                      <a:pt x="617" y="1008"/>
                    </a:cubicBezTo>
                    <a:cubicBezTo>
                      <a:pt x="494" y="843"/>
                      <a:pt x="494" y="515"/>
                      <a:pt x="576" y="309"/>
                    </a:cubicBezTo>
                    <a:cubicBezTo>
                      <a:pt x="576" y="268"/>
                      <a:pt x="658" y="186"/>
                      <a:pt x="658" y="104"/>
                    </a:cubicBezTo>
                    <a:cubicBezTo>
                      <a:pt x="684" y="52"/>
                      <a:pt x="677" y="0"/>
                      <a:pt x="60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4" name="Google Shape;3274;p72"/>
              <p:cNvSpPr/>
              <p:nvPr/>
            </p:nvSpPr>
            <p:spPr>
              <a:xfrm flipH="1">
                <a:off x="6769369" y="2918091"/>
                <a:ext cx="344347" cy="515271"/>
              </a:xfrm>
              <a:custGeom>
                <a:avLst/>
                <a:gdLst/>
                <a:ahLst/>
                <a:cxnLst/>
                <a:rect l="l" t="t" r="r" b="b"/>
                <a:pathLst>
                  <a:path w="21770" h="32576" extrusionOk="0">
                    <a:moveTo>
                      <a:pt x="21670" y="1"/>
                    </a:moveTo>
                    <a:cubicBezTo>
                      <a:pt x="21610" y="1"/>
                      <a:pt x="21316" y="241"/>
                      <a:pt x="20664" y="862"/>
                    </a:cubicBezTo>
                    <a:cubicBezTo>
                      <a:pt x="18774" y="2628"/>
                      <a:pt x="16967" y="4436"/>
                      <a:pt x="15323" y="6408"/>
                    </a:cubicBezTo>
                    <a:cubicBezTo>
                      <a:pt x="13680" y="8379"/>
                      <a:pt x="12160" y="10351"/>
                      <a:pt x="10640" y="12364"/>
                    </a:cubicBezTo>
                    <a:cubicBezTo>
                      <a:pt x="9243" y="14172"/>
                      <a:pt x="8052" y="16103"/>
                      <a:pt x="6861" y="18074"/>
                    </a:cubicBezTo>
                    <a:cubicBezTo>
                      <a:pt x="5711" y="19964"/>
                      <a:pt x="4601" y="21854"/>
                      <a:pt x="3615" y="23826"/>
                    </a:cubicBezTo>
                    <a:cubicBezTo>
                      <a:pt x="2465" y="26085"/>
                      <a:pt x="1520" y="28139"/>
                      <a:pt x="288" y="31425"/>
                    </a:cubicBezTo>
                    <a:cubicBezTo>
                      <a:pt x="296" y="31400"/>
                      <a:pt x="300" y="31389"/>
                      <a:pt x="300" y="31389"/>
                    </a:cubicBezTo>
                    <a:lnTo>
                      <a:pt x="300" y="31389"/>
                    </a:lnTo>
                    <a:cubicBezTo>
                      <a:pt x="299" y="31389"/>
                      <a:pt x="0" y="32281"/>
                      <a:pt x="0" y="32576"/>
                    </a:cubicBezTo>
                    <a:cubicBezTo>
                      <a:pt x="165" y="32329"/>
                      <a:pt x="329" y="32165"/>
                      <a:pt x="534" y="31754"/>
                    </a:cubicBezTo>
                    <a:cubicBezTo>
                      <a:pt x="863" y="31056"/>
                      <a:pt x="1192" y="30193"/>
                      <a:pt x="1520" y="29454"/>
                    </a:cubicBezTo>
                    <a:cubicBezTo>
                      <a:pt x="1972" y="28344"/>
                      <a:pt x="2712" y="26701"/>
                      <a:pt x="3492" y="25058"/>
                    </a:cubicBezTo>
                    <a:cubicBezTo>
                      <a:pt x="3903" y="24277"/>
                      <a:pt x="4314" y="23456"/>
                      <a:pt x="4684" y="22758"/>
                    </a:cubicBezTo>
                    <a:cubicBezTo>
                      <a:pt x="5094" y="22018"/>
                      <a:pt x="5423" y="21361"/>
                      <a:pt x="5752" y="20827"/>
                    </a:cubicBezTo>
                    <a:cubicBezTo>
                      <a:pt x="6245" y="19923"/>
                      <a:pt x="6696" y="19184"/>
                      <a:pt x="7107" y="18485"/>
                    </a:cubicBezTo>
                    <a:cubicBezTo>
                      <a:pt x="7518" y="17787"/>
                      <a:pt x="7888" y="17171"/>
                      <a:pt x="8299" y="16554"/>
                    </a:cubicBezTo>
                    <a:cubicBezTo>
                      <a:pt x="9079" y="15322"/>
                      <a:pt x="9901" y="14131"/>
                      <a:pt x="11133" y="12446"/>
                    </a:cubicBezTo>
                    <a:cubicBezTo>
                      <a:pt x="13762" y="8749"/>
                      <a:pt x="17706" y="4477"/>
                      <a:pt x="20623" y="1314"/>
                    </a:cubicBezTo>
                    <a:cubicBezTo>
                      <a:pt x="21236" y="649"/>
                      <a:pt x="21770" y="1"/>
                      <a:pt x="216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5" name="Google Shape;3275;p72"/>
              <p:cNvSpPr/>
              <p:nvPr/>
            </p:nvSpPr>
            <p:spPr>
              <a:xfrm flipH="1">
                <a:off x="7024506" y="3343756"/>
                <a:ext cx="419955" cy="369022"/>
              </a:xfrm>
              <a:custGeom>
                <a:avLst/>
                <a:gdLst/>
                <a:ahLst/>
                <a:cxnLst/>
                <a:rect l="l" t="t" r="r" b="b"/>
                <a:pathLst>
                  <a:path w="26550" h="23330" extrusionOk="0">
                    <a:moveTo>
                      <a:pt x="26431" y="1"/>
                    </a:moveTo>
                    <a:cubicBezTo>
                      <a:pt x="26362" y="1"/>
                      <a:pt x="26067" y="193"/>
                      <a:pt x="25429" y="694"/>
                    </a:cubicBezTo>
                    <a:cubicBezTo>
                      <a:pt x="23540" y="2091"/>
                      <a:pt x="21691" y="3487"/>
                      <a:pt x="19842" y="4884"/>
                    </a:cubicBezTo>
                    <a:cubicBezTo>
                      <a:pt x="17994" y="6281"/>
                      <a:pt x="16186" y="7678"/>
                      <a:pt x="14297" y="8951"/>
                    </a:cubicBezTo>
                    <a:cubicBezTo>
                      <a:pt x="12571" y="10101"/>
                      <a:pt x="10928" y="11334"/>
                      <a:pt x="9203" y="12525"/>
                    </a:cubicBezTo>
                    <a:cubicBezTo>
                      <a:pt x="7559" y="13634"/>
                      <a:pt x="5834" y="14661"/>
                      <a:pt x="4232" y="15935"/>
                    </a:cubicBezTo>
                    <a:cubicBezTo>
                      <a:pt x="3369" y="16674"/>
                      <a:pt x="2548" y="17455"/>
                      <a:pt x="1808" y="18400"/>
                    </a:cubicBezTo>
                    <a:cubicBezTo>
                      <a:pt x="1069" y="19385"/>
                      <a:pt x="370" y="20577"/>
                      <a:pt x="42" y="22220"/>
                    </a:cubicBezTo>
                    <a:cubicBezTo>
                      <a:pt x="42" y="22195"/>
                      <a:pt x="42" y="22183"/>
                      <a:pt x="41" y="22183"/>
                    </a:cubicBezTo>
                    <a:cubicBezTo>
                      <a:pt x="40" y="22183"/>
                      <a:pt x="33" y="22353"/>
                      <a:pt x="1" y="22549"/>
                    </a:cubicBezTo>
                    <a:cubicBezTo>
                      <a:pt x="1" y="22836"/>
                      <a:pt x="1" y="23165"/>
                      <a:pt x="42" y="23329"/>
                    </a:cubicBezTo>
                    <a:cubicBezTo>
                      <a:pt x="165" y="23042"/>
                      <a:pt x="247" y="22836"/>
                      <a:pt x="329" y="22466"/>
                    </a:cubicBezTo>
                    <a:cubicBezTo>
                      <a:pt x="494" y="21809"/>
                      <a:pt x="822" y="21029"/>
                      <a:pt x="1110" y="20371"/>
                    </a:cubicBezTo>
                    <a:cubicBezTo>
                      <a:pt x="1562" y="19385"/>
                      <a:pt x="2548" y="18071"/>
                      <a:pt x="3739" y="16962"/>
                    </a:cubicBezTo>
                    <a:cubicBezTo>
                      <a:pt x="4930" y="15894"/>
                      <a:pt x="6286" y="14949"/>
                      <a:pt x="7190" y="14374"/>
                    </a:cubicBezTo>
                    <a:cubicBezTo>
                      <a:pt x="10353" y="12238"/>
                      <a:pt x="11626" y="11375"/>
                      <a:pt x="14707" y="9198"/>
                    </a:cubicBezTo>
                    <a:cubicBezTo>
                      <a:pt x="18076" y="6815"/>
                      <a:pt x="22430" y="3734"/>
                      <a:pt x="25388" y="1105"/>
                    </a:cubicBezTo>
                    <a:cubicBezTo>
                      <a:pt x="26010" y="561"/>
                      <a:pt x="26550" y="1"/>
                      <a:pt x="264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6" name="Google Shape;3276;p72"/>
              <p:cNvSpPr/>
              <p:nvPr/>
            </p:nvSpPr>
            <p:spPr>
              <a:xfrm flipH="1">
                <a:off x="7223759" y="3546362"/>
                <a:ext cx="282421" cy="268676"/>
              </a:xfrm>
              <a:custGeom>
                <a:avLst/>
                <a:gdLst/>
                <a:ahLst/>
                <a:cxnLst/>
                <a:rect l="l" t="t" r="r" b="b"/>
                <a:pathLst>
                  <a:path w="17855" h="16986" extrusionOk="0">
                    <a:moveTo>
                      <a:pt x="17740" y="1"/>
                    </a:moveTo>
                    <a:cubicBezTo>
                      <a:pt x="17674" y="1"/>
                      <a:pt x="17454" y="150"/>
                      <a:pt x="17007" y="538"/>
                    </a:cubicBezTo>
                    <a:cubicBezTo>
                      <a:pt x="15693" y="1647"/>
                      <a:pt x="14337" y="2715"/>
                      <a:pt x="12981" y="3865"/>
                    </a:cubicBezTo>
                    <a:cubicBezTo>
                      <a:pt x="11708" y="4933"/>
                      <a:pt x="10393" y="6042"/>
                      <a:pt x="8997" y="6987"/>
                    </a:cubicBezTo>
                    <a:cubicBezTo>
                      <a:pt x="7723" y="7891"/>
                      <a:pt x="6491" y="8836"/>
                      <a:pt x="5217" y="9699"/>
                    </a:cubicBezTo>
                    <a:cubicBezTo>
                      <a:pt x="4026" y="10561"/>
                      <a:pt x="2793" y="11424"/>
                      <a:pt x="1684" y="12451"/>
                    </a:cubicBezTo>
                    <a:cubicBezTo>
                      <a:pt x="1068" y="13026"/>
                      <a:pt x="411" y="13642"/>
                      <a:pt x="123" y="14628"/>
                    </a:cubicBezTo>
                    <a:cubicBezTo>
                      <a:pt x="0" y="15121"/>
                      <a:pt x="0" y="15655"/>
                      <a:pt x="288" y="16189"/>
                    </a:cubicBezTo>
                    <a:cubicBezTo>
                      <a:pt x="411" y="16436"/>
                      <a:pt x="657" y="16682"/>
                      <a:pt x="945" y="16847"/>
                    </a:cubicBezTo>
                    <a:cubicBezTo>
                      <a:pt x="1161" y="16939"/>
                      <a:pt x="1399" y="16985"/>
                      <a:pt x="1644" y="16985"/>
                    </a:cubicBezTo>
                    <a:cubicBezTo>
                      <a:pt x="1725" y="16985"/>
                      <a:pt x="1808" y="16980"/>
                      <a:pt x="1890" y="16970"/>
                    </a:cubicBezTo>
                    <a:cubicBezTo>
                      <a:pt x="1808" y="16970"/>
                      <a:pt x="1972" y="16970"/>
                      <a:pt x="2177" y="16847"/>
                    </a:cubicBezTo>
                    <a:cubicBezTo>
                      <a:pt x="2383" y="16764"/>
                      <a:pt x="2547" y="16518"/>
                      <a:pt x="2588" y="16395"/>
                    </a:cubicBezTo>
                    <a:lnTo>
                      <a:pt x="2588" y="16395"/>
                    </a:lnTo>
                    <a:cubicBezTo>
                      <a:pt x="2383" y="16559"/>
                      <a:pt x="2218" y="16559"/>
                      <a:pt x="1972" y="16600"/>
                    </a:cubicBezTo>
                    <a:cubicBezTo>
                      <a:pt x="1907" y="16612"/>
                      <a:pt x="1839" y="16618"/>
                      <a:pt x="1770" y="16618"/>
                    </a:cubicBezTo>
                    <a:cubicBezTo>
                      <a:pt x="1362" y="16618"/>
                      <a:pt x="915" y="16412"/>
                      <a:pt x="739" y="16025"/>
                    </a:cubicBezTo>
                    <a:cubicBezTo>
                      <a:pt x="534" y="15737"/>
                      <a:pt x="452" y="15244"/>
                      <a:pt x="575" y="14751"/>
                    </a:cubicBezTo>
                    <a:cubicBezTo>
                      <a:pt x="698" y="14258"/>
                      <a:pt x="1027" y="13765"/>
                      <a:pt x="1438" y="13355"/>
                    </a:cubicBezTo>
                    <a:cubicBezTo>
                      <a:pt x="2259" y="12492"/>
                      <a:pt x="3245" y="11711"/>
                      <a:pt x="3862" y="11219"/>
                    </a:cubicBezTo>
                    <a:cubicBezTo>
                      <a:pt x="6121" y="9534"/>
                      <a:pt x="7107" y="8918"/>
                      <a:pt x="9366" y="7234"/>
                    </a:cubicBezTo>
                    <a:cubicBezTo>
                      <a:pt x="11831" y="5426"/>
                      <a:pt x="15035" y="3044"/>
                      <a:pt x="17048" y="907"/>
                    </a:cubicBezTo>
                    <a:cubicBezTo>
                      <a:pt x="17493" y="462"/>
                      <a:pt x="17855" y="1"/>
                      <a:pt x="177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7" name="Google Shape;3277;p72"/>
              <p:cNvSpPr/>
              <p:nvPr/>
            </p:nvSpPr>
            <p:spPr>
              <a:xfrm flipH="1">
                <a:off x="7172415" y="3537900"/>
                <a:ext cx="355862" cy="386216"/>
              </a:xfrm>
              <a:custGeom>
                <a:avLst/>
                <a:gdLst/>
                <a:ahLst/>
                <a:cxnLst/>
                <a:rect l="l" t="t" r="r" b="b"/>
                <a:pathLst>
                  <a:path w="22498" h="24417" extrusionOk="0">
                    <a:moveTo>
                      <a:pt x="22385" y="0"/>
                    </a:moveTo>
                    <a:cubicBezTo>
                      <a:pt x="22319" y="0"/>
                      <a:pt x="22041" y="219"/>
                      <a:pt x="21444" y="785"/>
                    </a:cubicBezTo>
                    <a:cubicBezTo>
                      <a:pt x="19719" y="2469"/>
                      <a:pt x="17993" y="4072"/>
                      <a:pt x="16309" y="5797"/>
                    </a:cubicBezTo>
                    <a:cubicBezTo>
                      <a:pt x="14625" y="7440"/>
                      <a:pt x="13023" y="9124"/>
                      <a:pt x="11297" y="10727"/>
                    </a:cubicBezTo>
                    <a:cubicBezTo>
                      <a:pt x="9736" y="12164"/>
                      <a:pt x="8298" y="13684"/>
                      <a:pt x="6779" y="15204"/>
                    </a:cubicBezTo>
                    <a:cubicBezTo>
                      <a:pt x="5341" y="16642"/>
                      <a:pt x="3862" y="18039"/>
                      <a:pt x="2383" y="19477"/>
                    </a:cubicBezTo>
                    <a:cubicBezTo>
                      <a:pt x="1972" y="19887"/>
                      <a:pt x="1561" y="20298"/>
                      <a:pt x="1192" y="20709"/>
                    </a:cubicBezTo>
                    <a:cubicBezTo>
                      <a:pt x="781" y="21120"/>
                      <a:pt x="329" y="21572"/>
                      <a:pt x="124" y="22270"/>
                    </a:cubicBezTo>
                    <a:cubicBezTo>
                      <a:pt x="0" y="22599"/>
                      <a:pt x="0" y="22968"/>
                      <a:pt x="124" y="23338"/>
                    </a:cubicBezTo>
                    <a:cubicBezTo>
                      <a:pt x="288" y="23708"/>
                      <a:pt x="575" y="23995"/>
                      <a:pt x="904" y="24160"/>
                    </a:cubicBezTo>
                    <a:cubicBezTo>
                      <a:pt x="1212" y="24331"/>
                      <a:pt x="1549" y="24416"/>
                      <a:pt x="1890" y="24416"/>
                    </a:cubicBezTo>
                    <a:cubicBezTo>
                      <a:pt x="1958" y="24416"/>
                      <a:pt x="2027" y="24413"/>
                      <a:pt x="2095" y="24406"/>
                    </a:cubicBezTo>
                    <a:cubicBezTo>
                      <a:pt x="2506" y="24365"/>
                      <a:pt x="2917" y="24242"/>
                      <a:pt x="3287" y="24078"/>
                    </a:cubicBezTo>
                    <a:lnTo>
                      <a:pt x="3287" y="24078"/>
                    </a:lnTo>
                    <a:cubicBezTo>
                      <a:pt x="3266" y="24085"/>
                      <a:pt x="3254" y="24088"/>
                      <a:pt x="3251" y="24088"/>
                    </a:cubicBezTo>
                    <a:cubicBezTo>
                      <a:pt x="3234" y="24088"/>
                      <a:pt x="3404" y="24008"/>
                      <a:pt x="3574" y="23872"/>
                    </a:cubicBezTo>
                    <a:cubicBezTo>
                      <a:pt x="3821" y="23708"/>
                      <a:pt x="4067" y="23502"/>
                      <a:pt x="4190" y="23379"/>
                    </a:cubicBezTo>
                    <a:lnTo>
                      <a:pt x="4190" y="23379"/>
                    </a:lnTo>
                    <a:cubicBezTo>
                      <a:pt x="3903" y="23461"/>
                      <a:pt x="3698" y="23502"/>
                      <a:pt x="3328" y="23667"/>
                    </a:cubicBezTo>
                    <a:cubicBezTo>
                      <a:pt x="2999" y="23790"/>
                      <a:pt x="2629" y="23913"/>
                      <a:pt x="2260" y="23954"/>
                    </a:cubicBezTo>
                    <a:cubicBezTo>
                      <a:pt x="2167" y="23965"/>
                      <a:pt x="2075" y="23970"/>
                      <a:pt x="1983" y="23970"/>
                    </a:cubicBezTo>
                    <a:cubicBezTo>
                      <a:pt x="1708" y="23970"/>
                      <a:pt x="1438" y="23924"/>
                      <a:pt x="1192" y="23831"/>
                    </a:cubicBezTo>
                    <a:cubicBezTo>
                      <a:pt x="986" y="23708"/>
                      <a:pt x="740" y="23544"/>
                      <a:pt x="617" y="23297"/>
                    </a:cubicBezTo>
                    <a:cubicBezTo>
                      <a:pt x="452" y="23051"/>
                      <a:pt x="452" y="22722"/>
                      <a:pt x="534" y="22393"/>
                    </a:cubicBezTo>
                    <a:cubicBezTo>
                      <a:pt x="740" y="21736"/>
                      <a:pt x="1356" y="21161"/>
                      <a:pt x="1972" y="20586"/>
                    </a:cubicBezTo>
                    <a:cubicBezTo>
                      <a:pt x="3163" y="19394"/>
                      <a:pt x="4355" y="18203"/>
                      <a:pt x="5135" y="17423"/>
                    </a:cubicBezTo>
                    <a:cubicBezTo>
                      <a:pt x="7888" y="14711"/>
                      <a:pt x="8997" y="13602"/>
                      <a:pt x="11749" y="10891"/>
                    </a:cubicBezTo>
                    <a:cubicBezTo>
                      <a:pt x="14748" y="7933"/>
                      <a:pt x="18733" y="4236"/>
                      <a:pt x="21444" y="1237"/>
                    </a:cubicBezTo>
                    <a:cubicBezTo>
                      <a:pt x="22011" y="619"/>
                      <a:pt x="22497" y="0"/>
                      <a:pt x="223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8" name="Google Shape;3278;p72"/>
              <p:cNvSpPr/>
              <p:nvPr/>
            </p:nvSpPr>
            <p:spPr>
              <a:xfrm flipH="1">
                <a:off x="7197090" y="3622808"/>
                <a:ext cx="291548" cy="347542"/>
              </a:xfrm>
              <a:custGeom>
                <a:avLst/>
                <a:gdLst/>
                <a:ahLst/>
                <a:cxnLst/>
                <a:rect l="l" t="t" r="r" b="b"/>
                <a:pathLst>
                  <a:path w="18432" h="21972" extrusionOk="0">
                    <a:moveTo>
                      <a:pt x="18325" y="1"/>
                    </a:moveTo>
                    <a:cubicBezTo>
                      <a:pt x="18260" y="1"/>
                      <a:pt x="18004" y="223"/>
                      <a:pt x="17459" y="799"/>
                    </a:cubicBezTo>
                    <a:cubicBezTo>
                      <a:pt x="15939" y="2360"/>
                      <a:pt x="14419" y="3921"/>
                      <a:pt x="12940" y="5605"/>
                    </a:cubicBezTo>
                    <a:cubicBezTo>
                      <a:pt x="11462" y="7207"/>
                      <a:pt x="10065" y="8809"/>
                      <a:pt x="8545" y="10370"/>
                    </a:cubicBezTo>
                    <a:cubicBezTo>
                      <a:pt x="7148" y="11767"/>
                      <a:pt x="5916" y="13246"/>
                      <a:pt x="4560" y="14684"/>
                    </a:cubicBezTo>
                    <a:cubicBezTo>
                      <a:pt x="3246" y="16080"/>
                      <a:pt x="1972" y="17395"/>
                      <a:pt x="699" y="18833"/>
                    </a:cubicBezTo>
                    <a:cubicBezTo>
                      <a:pt x="329" y="19285"/>
                      <a:pt x="0" y="19819"/>
                      <a:pt x="41" y="20517"/>
                    </a:cubicBezTo>
                    <a:cubicBezTo>
                      <a:pt x="82" y="20805"/>
                      <a:pt x="206" y="21133"/>
                      <a:pt x="452" y="21380"/>
                    </a:cubicBezTo>
                    <a:cubicBezTo>
                      <a:pt x="699" y="21626"/>
                      <a:pt x="986" y="21750"/>
                      <a:pt x="1274" y="21873"/>
                    </a:cubicBezTo>
                    <a:cubicBezTo>
                      <a:pt x="1520" y="21938"/>
                      <a:pt x="1773" y="21971"/>
                      <a:pt x="2030" y="21971"/>
                    </a:cubicBezTo>
                    <a:cubicBezTo>
                      <a:pt x="2416" y="21971"/>
                      <a:pt x="2810" y="21897"/>
                      <a:pt x="3204" y="21750"/>
                    </a:cubicBezTo>
                    <a:cubicBezTo>
                      <a:pt x="3821" y="21544"/>
                      <a:pt x="4437" y="21215"/>
                      <a:pt x="5135" y="21010"/>
                    </a:cubicBezTo>
                    <a:lnTo>
                      <a:pt x="5135" y="21010"/>
                    </a:lnTo>
                    <a:cubicBezTo>
                      <a:pt x="5102" y="21021"/>
                      <a:pt x="5090" y="21026"/>
                      <a:pt x="5094" y="21026"/>
                    </a:cubicBezTo>
                    <a:cubicBezTo>
                      <a:pt x="5106" y="21026"/>
                      <a:pt x="5242" y="20988"/>
                      <a:pt x="5423" y="20928"/>
                    </a:cubicBezTo>
                    <a:cubicBezTo>
                      <a:pt x="5669" y="20887"/>
                      <a:pt x="5957" y="20846"/>
                      <a:pt x="6080" y="20805"/>
                    </a:cubicBezTo>
                    <a:cubicBezTo>
                      <a:pt x="5867" y="20734"/>
                      <a:pt x="5685" y="20632"/>
                      <a:pt x="5401" y="20632"/>
                    </a:cubicBezTo>
                    <a:cubicBezTo>
                      <a:pt x="5356" y="20632"/>
                      <a:pt x="5309" y="20635"/>
                      <a:pt x="5258" y="20640"/>
                    </a:cubicBezTo>
                    <a:cubicBezTo>
                      <a:pt x="4519" y="20723"/>
                      <a:pt x="3780" y="21051"/>
                      <a:pt x="3122" y="21298"/>
                    </a:cubicBezTo>
                    <a:cubicBezTo>
                      <a:pt x="2836" y="21428"/>
                      <a:pt x="2484" y="21508"/>
                      <a:pt x="2108" y="21508"/>
                    </a:cubicBezTo>
                    <a:cubicBezTo>
                      <a:pt x="1890" y="21508"/>
                      <a:pt x="1664" y="21481"/>
                      <a:pt x="1438" y="21421"/>
                    </a:cubicBezTo>
                    <a:cubicBezTo>
                      <a:pt x="1109" y="21339"/>
                      <a:pt x="822" y="21174"/>
                      <a:pt x="657" y="20887"/>
                    </a:cubicBezTo>
                    <a:cubicBezTo>
                      <a:pt x="493" y="20599"/>
                      <a:pt x="452" y="20271"/>
                      <a:pt x="575" y="19942"/>
                    </a:cubicBezTo>
                    <a:cubicBezTo>
                      <a:pt x="822" y="19285"/>
                      <a:pt x="1397" y="18751"/>
                      <a:pt x="1890" y="18217"/>
                    </a:cubicBezTo>
                    <a:cubicBezTo>
                      <a:pt x="2342" y="17683"/>
                      <a:pt x="2794" y="17231"/>
                      <a:pt x="3122" y="16820"/>
                    </a:cubicBezTo>
                    <a:cubicBezTo>
                      <a:pt x="5546" y="14232"/>
                      <a:pt x="6573" y="13123"/>
                      <a:pt x="8997" y="10494"/>
                    </a:cubicBezTo>
                    <a:cubicBezTo>
                      <a:pt x="11626" y="7659"/>
                      <a:pt x="15159" y="4085"/>
                      <a:pt x="17541" y="1209"/>
                    </a:cubicBezTo>
                    <a:cubicBezTo>
                      <a:pt x="18026" y="597"/>
                      <a:pt x="18432" y="1"/>
                      <a:pt x="183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9" name="Google Shape;3279;p72"/>
              <p:cNvSpPr/>
              <p:nvPr/>
            </p:nvSpPr>
            <p:spPr>
              <a:xfrm flipH="1">
                <a:off x="7202737" y="3673013"/>
                <a:ext cx="213774" cy="366128"/>
              </a:xfrm>
              <a:custGeom>
                <a:avLst/>
                <a:gdLst/>
                <a:ahLst/>
                <a:cxnLst/>
                <a:rect l="l" t="t" r="r" b="b"/>
                <a:pathLst>
                  <a:path w="13515" h="23147" extrusionOk="0">
                    <a:moveTo>
                      <a:pt x="13415" y="1"/>
                    </a:moveTo>
                    <a:cubicBezTo>
                      <a:pt x="13353" y="1"/>
                      <a:pt x="13094" y="253"/>
                      <a:pt x="12530" y="911"/>
                    </a:cubicBezTo>
                    <a:cubicBezTo>
                      <a:pt x="11010" y="2719"/>
                      <a:pt x="9531" y="4567"/>
                      <a:pt x="8175" y="6539"/>
                    </a:cubicBezTo>
                    <a:cubicBezTo>
                      <a:pt x="6819" y="8429"/>
                      <a:pt x="5546" y="10401"/>
                      <a:pt x="4231" y="12331"/>
                    </a:cubicBezTo>
                    <a:cubicBezTo>
                      <a:pt x="3040" y="14057"/>
                      <a:pt x="2054" y="15905"/>
                      <a:pt x="986" y="17754"/>
                    </a:cubicBezTo>
                    <a:cubicBezTo>
                      <a:pt x="493" y="18658"/>
                      <a:pt x="0" y="19644"/>
                      <a:pt x="41" y="20753"/>
                    </a:cubicBezTo>
                    <a:cubicBezTo>
                      <a:pt x="82" y="21328"/>
                      <a:pt x="288" y="21862"/>
                      <a:pt x="616" y="22314"/>
                    </a:cubicBezTo>
                    <a:cubicBezTo>
                      <a:pt x="986" y="22766"/>
                      <a:pt x="1520" y="23135"/>
                      <a:pt x="2095" y="23135"/>
                    </a:cubicBezTo>
                    <a:cubicBezTo>
                      <a:pt x="2162" y="23143"/>
                      <a:pt x="2228" y="23147"/>
                      <a:pt x="2294" y="23147"/>
                    </a:cubicBezTo>
                    <a:cubicBezTo>
                      <a:pt x="2910" y="23147"/>
                      <a:pt x="3453" y="22816"/>
                      <a:pt x="3862" y="22519"/>
                    </a:cubicBezTo>
                    <a:cubicBezTo>
                      <a:pt x="4355" y="22149"/>
                      <a:pt x="4765" y="21780"/>
                      <a:pt x="5258" y="21369"/>
                    </a:cubicBezTo>
                    <a:cubicBezTo>
                      <a:pt x="6203" y="20588"/>
                      <a:pt x="7189" y="19726"/>
                      <a:pt x="8380" y="18576"/>
                    </a:cubicBezTo>
                    <a:lnTo>
                      <a:pt x="8380" y="18576"/>
                    </a:lnTo>
                    <a:cubicBezTo>
                      <a:pt x="8362" y="18599"/>
                      <a:pt x="8354" y="18610"/>
                      <a:pt x="8356" y="18610"/>
                    </a:cubicBezTo>
                    <a:cubicBezTo>
                      <a:pt x="8368" y="18610"/>
                      <a:pt x="8933" y="17968"/>
                      <a:pt x="9079" y="17713"/>
                    </a:cubicBezTo>
                    <a:lnTo>
                      <a:pt x="9079" y="17713"/>
                    </a:lnTo>
                    <a:cubicBezTo>
                      <a:pt x="8832" y="17877"/>
                      <a:pt x="8586" y="17959"/>
                      <a:pt x="8298" y="18206"/>
                    </a:cubicBezTo>
                    <a:cubicBezTo>
                      <a:pt x="7723" y="18658"/>
                      <a:pt x="7066" y="19192"/>
                      <a:pt x="6491" y="19726"/>
                    </a:cubicBezTo>
                    <a:cubicBezTo>
                      <a:pt x="6080" y="20095"/>
                      <a:pt x="5546" y="20547"/>
                      <a:pt x="4971" y="21040"/>
                    </a:cubicBezTo>
                    <a:cubicBezTo>
                      <a:pt x="4683" y="21287"/>
                      <a:pt x="4355" y="21533"/>
                      <a:pt x="4067" y="21780"/>
                    </a:cubicBezTo>
                    <a:cubicBezTo>
                      <a:pt x="3738" y="22026"/>
                      <a:pt x="3410" y="22273"/>
                      <a:pt x="3081" y="22478"/>
                    </a:cubicBezTo>
                    <a:cubicBezTo>
                      <a:pt x="2809" y="22614"/>
                      <a:pt x="2480" y="22694"/>
                      <a:pt x="2189" y="22694"/>
                    </a:cubicBezTo>
                    <a:cubicBezTo>
                      <a:pt x="2128" y="22694"/>
                      <a:pt x="2069" y="22691"/>
                      <a:pt x="2013" y="22684"/>
                    </a:cubicBezTo>
                    <a:cubicBezTo>
                      <a:pt x="1643" y="22601"/>
                      <a:pt x="1315" y="22396"/>
                      <a:pt x="1109" y="22149"/>
                    </a:cubicBezTo>
                    <a:cubicBezTo>
                      <a:pt x="616" y="21615"/>
                      <a:pt x="452" y="20917"/>
                      <a:pt x="493" y="20424"/>
                    </a:cubicBezTo>
                    <a:cubicBezTo>
                      <a:pt x="534" y="19520"/>
                      <a:pt x="904" y="18781"/>
                      <a:pt x="1274" y="18124"/>
                    </a:cubicBezTo>
                    <a:cubicBezTo>
                      <a:pt x="1602" y="17466"/>
                      <a:pt x="1972" y="16891"/>
                      <a:pt x="2301" y="16316"/>
                    </a:cubicBezTo>
                    <a:cubicBezTo>
                      <a:pt x="2958" y="15125"/>
                      <a:pt x="3656" y="13975"/>
                      <a:pt x="4724" y="12372"/>
                    </a:cubicBezTo>
                    <a:cubicBezTo>
                      <a:pt x="6943" y="8840"/>
                      <a:pt x="10270" y="4567"/>
                      <a:pt x="12612" y="1322"/>
                    </a:cubicBezTo>
                    <a:cubicBezTo>
                      <a:pt x="13094" y="661"/>
                      <a:pt x="13514" y="1"/>
                      <a:pt x="134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0" name="Google Shape;3280;p72"/>
              <p:cNvSpPr/>
              <p:nvPr/>
            </p:nvSpPr>
            <p:spPr>
              <a:xfrm flipH="1">
                <a:off x="7143643" y="3780983"/>
                <a:ext cx="133168" cy="185856"/>
              </a:xfrm>
              <a:custGeom>
                <a:avLst/>
                <a:gdLst/>
                <a:ahLst/>
                <a:cxnLst/>
                <a:rect l="l" t="t" r="r" b="b"/>
                <a:pathLst>
                  <a:path w="8419" h="11750" extrusionOk="0">
                    <a:moveTo>
                      <a:pt x="8298" y="699"/>
                    </a:moveTo>
                    <a:cubicBezTo>
                      <a:pt x="8297" y="704"/>
                      <a:pt x="8295" y="709"/>
                      <a:pt x="8293" y="715"/>
                    </a:cubicBezTo>
                    <a:lnTo>
                      <a:pt x="8293" y="715"/>
                    </a:lnTo>
                    <a:cubicBezTo>
                      <a:pt x="8293" y="713"/>
                      <a:pt x="8295" y="708"/>
                      <a:pt x="8298" y="699"/>
                    </a:cubicBezTo>
                    <a:close/>
                    <a:moveTo>
                      <a:pt x="8381" y="1"/>
                    </a:moveTo>
                    <a:cubicBezTo>
                      <a:pt x="8257" y="124"/>
                      <a:pt x="8134" y="206"/>
                      <a:pt x="8011" y="452"/>
                    </a:cubicBezTo>
                    <a:cubicBezTo>
                      <a:pt x="7806" y="822"/>
                      <a:pt x="7600" y="1315"/>
                      <a:pt x="7395" y="1767"/>
                    </a:cubicBezTo>
                    <a:cubicBezTo>
                      <a:pt x="7148" y="2383"/>
                      <a:pt x="6779" y="3328"/>
                      <a:pt x="6327" y="4232"/>
                    </a:cubicBezTo>
                    <a:cubicBezTo>
                      <a:pt x="5875" y="5177"/>
                      <a:pt x="5382" y="6080"/>
                      <a:pt x="5053" y="6656"/>
                    </a:cubicBezTo>
                    <a:cubicBezTo>
                      <a:pt x="4437" y="7641"/>
                      <a:pt x="3944" y="8299"/>
                      <a:pt x="3451" y="8956"/>
                    </a:cubicBezTo>
                    <a:cubicBezTo>
                      <a:pt x="2917" y="9572"/>
                      <a:pt x="2342" y="10230"/>
                      <a:pt x="1479" y="10928"/>
                    </a:cubicBezTo>
                    <a:cubicBezTo>
                      <a:pt x="1233" y="11133"/>
                      <a:pt x="904" y="11298"/>
                      <a:pt x="658" y="11339"/>
                    </a:cubicBezTo>
                    <a:lnTo>
                      <a:pt x="617" y="11339"/>
                    </a:lnTo>
                    <a:cubicBezTo>
                      <a:pt x="575" y="11339"/>
                      <a:pt x="575" y="11339"/>
                      <a:pt x="575" y="11298"/>
                    </a:cubicBezTo>
                    <a:lnTo>
                      <a:pt x="617" y="11174"/>
                    </a:lnTo>
                    <a:lnTo>
                      <a:pt x="699" y="11010"/>
                    </a:lnTo>
                    <a:cubicBezTo>
                      <a:pt x="945" y="10353"/>
                      <a:pt x="1233" y="9695"/>
                      <a:pt x="1520" y="9038"/>
                    </a:cubicBezTo>
                    <a:cubicBezTo>
                      <a:pt x="2054" y="7683"/>
                      <a:pt x="2629" y="6327"/>
                      <a:pt x="3040" y="5177"/>
                    </a:cubicBezTo>
                    <a:cubicBezTo>
                      <a:pt x="3192" y="4697"/>
                      <a:pt x="3297" y="4232"/>
                      <a:pt x="3212" y="4232"/>
                    </a:cubicBezTo>
                    <a:cubicBezTo>
                      <a:pt x="3159" y="4232"/>
                      <a:pt x="3031" y="4415"/>
                      <a:pt x="2794" y="4889"/>
                    </a:cubicBezTo>
                    <a:cubicBezTo>
                      <a:pt x="2178" y="6204"/>
                      <a:pt x="1561" y="7518"/>
                      <a:pt x="1027" y="8874"/>
                    </a:cubicBezTo>
                    <a:cubicBezTo>
                      <a:pt x="781" y="9572"/>
                      <a:pt x="534" y="10230"/>
                      <a:pt x="288" y="10928"/>
                    </a:cubicBezTo>
                    <a:cubicBezTo>
                      <a:pt x="247" y="10969"/>
                      <a:pt x="206" y="11133"/>
                      <a:pt x="165" y="11257"/>
                    </a:cubicBezTo>
                    <a:lnTo>
                      <a:pt x="41" y="11626"/>
                    </a:lnTo>
                    <a:cubicBezTo>
                      <a:pt x="41" y="11667"/>
                      <a:pt x="0" y="11708"/>
                      <a:pt x="41" y="11708"/>
                    </a:cubicBezTo>
                    <a:lnTo>
                      <a:pt x="165" y="11708"/>
                    </a:lnTo>
                    <a:lnTo>
                      <a:pt x="370" y="11750"/>
                    </a:lnTo>
                    <a:cubicBezTo>
                      <a:pt x="493" y="11750"/>
                      <a:pt x="658" y="11750"/>
                      <a:pt x="781" y="11708"/>
                    </a:cubicBezTo>
                    <a:cubicBezTo>
                      <a:pt x="1192" y="11626"/>
                      <a:pt x="1520" y="11421"/>
                      <a:pt x="1808" y="11215"/>
                    </a:cubicBezTo>
                    <a:cubicBezTo>
                      <a:pt x="2917" y="10394"/>
                      <a:pt x="3698" y="9367"/>
                      <a:pt x="4478" y="8258"/>
                    </a:cubicBezTo>
                    <a:cubicBezTo>
                      <a:pt x="5217" y="7272"/>
                      <a:pt x="5875" y="6204"/>
                      <a:pt x="6450" y="5053"/>
                    </a:cubicBezTo>
                    <a:cubicBezTo>
                      <a:pt x="7064" y="3743"/>
                      <a:pt x="7597" y="2554"/>
                      <a:pt x="8293" y="715"/>
                    </a:cubicBezTo>
                    <a:lnTo>
                      <a:pt x="8293" y="715"/>
                    </a:lnTo>
                    <a:cubicBezTo>
                      <a:pt x="8292" y="715"/>
                      <a:pt x="8292" y="715"/>
                      <a:pt x="8292" y="715"/>
                    </a:cubicBezTo>
                    <a:cubicBezTo>
                      <a:pt x="8285" y="715"/>
                      <a:pt x="8418" y="188"/>
                      <a:pt x="83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1" name="Google Shape;3281;p72"/>
              <p:cNvSpPr/>
              <p:nvPr/>
            </p:nvSpPr>
            <p:spPr>
              <a:xfrm flipH="1">
                <a:off x="6512003" y="3302741"/>
                <a:ext cx="673841" cy="599388"/>
              </a:xfrm>
              <a:custGeom>
                <a:avLst/>
                <a:gdLst/>
                <a:ahLst/>
                <a:cxnLst/>
                <a:rect l="l" t="t" r="r" b="b"/>
                <a:pathLst>
                  <a:path w="42601" h="37894" extrusionOk="0">
                    <a:moveTo>
                      <a:pt x="42601" y="1"/>
                    </a:moveTo>
                    <a:lnTo>
                      <a:pt x="42601" y="1"/>
                    </a:lnTo>
                    <a:cubicBezTo>
                      <a:pt x="42149" y="329"/>
                      <a:pt x="41779" y="494"/>
                      <a:pt x="41245" y="1028"/>
                    </a:cubicBezTo>
                    <a:cubicBezTo>
                      <a:pt x="40300" y="1972"/>
                      <a:pt x="39355" y="3246"/>
                      <a:pt x="38616" y="4437"/>
                    </a:cubicBezTo>
                    <a:cubicBezTo>
                      <a:pt x="37876" y="5546"/>
                      <a:pt x="37014" y="7025"/>
                      <a:pt x="35863" y="8463"/>
                    </a:cubicBezTo>
                    <a:cubicBezTo>
                      <a:pt x="35288" y="9203"/>
                      <a:pt x="34631" y="9860"/>
                      <a:pt x="33892" y="10435"/>
                    </a:cubicBezTo>
                    <a:lnTo>
                      <a:pt x="33358" y="10887"/>
                    </a:lnTo>
                    <a:cubicBezTo>
                      <a:pt x="33152" y="11010"/>
                      <a:pt x="32947" y="11092"/>
                      <a:pt x="32782" y="11215"/>
                    </a:cubicBezTo>
                    <a:lnTo>
                      <a:pt x="32495" y="11380"/>
                    </a:lnTo>
                    <a:lnTo>
                      <a:pt x="32166" y="11503"/>
                    </a:lnTo>
                    <a:cubicBezTo>
                      <a:pt x="31920" y="11626"/>
                      <a:pt x="31632" y="11749"/>
                      <a:pt x="31386" y="11873"/>
                    </a:cubicBezTo>
                    <a:cubicBezTo>
                      <a:pt x="31427" y="11955"/>
                      <a:pt x="31468" y="12037"/>
                      <a:pt x="31509" y="12160"/>
                    </a:cubicBezTo>
                    <a:cubicBezTo>
                      <a:pt x="31550" y="12201"/>
                      <a:pt x="31550" y="12242"/>
                      <a:pt x="31550" y="12242"/>
                    </a:cubicBezTo>
                    <a:cubicBezTo>
                      <a:pt x="31550" y="12284"/>
                      <a:pt x="31550" y="12284"/>
                      <a:pt x="31550" y="12325"/>
                    </a:cubicBezTo>
                    <a:cubicBezTo>
                      <a:pt x="31550" y="12407"/>
                      <a:pt x="31550" y="12489"/>
                      <a:pt x="31509" y="12571"/>
                    </a:cubicBezTo>
                    <a:cubicBezTo>
                      <a:pt x="31427" y="12776"/>
                      <a:pt x="31304" y="12941"/>
                      <a:pt x="31180" y="13064"/>
                    </a:cubicBezTo>
                    <a:cubicBezTo>
                      <a:pt x="30953" y="13259"/>
                      <a:pt x="30674" y="13377"/>
                      <a:pt x="30384" y="13377"/>
                    </a:cubicBezTo>
                    <a:cubicBezTo>
                      <a:pt x="30308" y="13377"/>
                      <a:pt x="30230" y="13369"/>
                      <a:pt x="30153" y="13352"/>
                    </a:cubicBezTo>
                    <a:cubicBezTo>
                      <a:pt x="29784" y="13311"/>
                      <a:pt x="29455" y="13187"/>
                      <a:pt x="29167" y="12982"/>
                    </a:cubicBezTo>
                    <a:cubicBezTo>
                      <a:pt x="28839" y="12776"/>
                      <a:pt x="28716" y="12694"/>
                      <a:pt x="28181" y="12284"/>
                    </a:cubicBezTo>
                    <a:cubicBezTo>
                      <a:pt x="28099" y="12448"/>
                      <a:pt x="28017" y="12612"/>
                      <a:pt x="27935" y="12735"/>
                    </a:cubicBezTo>
                    <a:cubicBezTo>
                      <a:pt x="27894" y="12818"/>
                      <a:pt x="27853" y="12900"/>
                      <a:pt x="27771" y="12941"/>
                    </a:cubicBezTo>
                    <a:cubicBezTo>
                      <a:pt x="27689" y="13064"/>
                      <a:pt x="27647" y="13146"/>
                      <a:pt x="27565" y="13269"/>
                    </a:cubicBezTo>
                    <a:cubicBezTo>
                      <a:pt x="26456" y="14666"/>
                      <a:pt x="25018" y="15365"/>
                      <a:pt x="23663" y="15652"/>
                    </a:cubicBezTo>
                    <a:cubicBezTo>
                      <a:pt x="23301" y="15720"/>
                      <a:pt x="22927" y="15750"/>
                      <a:pt x="22560" y="15750"/>
                    </a:cubicBezTo>
                    <a:cubicBezTo>
                      <a:pt x="22261" y="15750"/>
                      <a:pt x="21968" y="15730"/>
                      <a:pt x="21691" y="15693"/>
                    </a:cubicBezTo>
                    <a:cubicBezTo>
                      <a:pt x="21362" y="15652"/>
                      <a:pt x="21075" y="15570"/>
                      <a:pt x="20828" y="15406"/>
                    </a:cubicBezTo>
                    <a:cubicBezTo>
                      <a:pt x="20705" y="15323"/>
                      <a:pt x="20582" y="15241"/>
                      <a:pt x="20499" y="15159"/>
                    </a:cubicBezTo>
                    <a:cubicBezTo>
                      <a:pt x="20458" y="15077"/>
                      <a:pt x="20417" y="15036"/>
                      <a:pt x="20417" y="14954"/>
                    </a:cubicBezTo>
                    <a:cubicBezTo>
                      <a:pt x="20376" y="14831"/>
                      <a:pt x="20335" y="14707"/>
                      <a:pt x="20294" y="14543"/>
                    </a:cubicBezTo>
                    <a:cubicBezTo>
                      <a:pt x="19965" y="14666"/>
                      <a:pt x="19637" y="14789"/>
                      <a:pt x="19267" y="14913"/>
                    </a:cubicBezTo>
                    <a:cubicBezTo>
                      <a:pt x="18980" y="14995"/>
                      <a:pt x="18733" y="15118"/>
                      <a:pt x="18445" y="15241"/>
                    </a:cubicBezTo>
                    <a:cubicBezTo>
                      <a:pt x="17870" y="15447"/>
                      <a:pt x="17295" y="15693"/>
                      <a:pt x="16679" y="15981"/>
                    </a:cubicBezTo>
                    <a:cubicBezTo>
                      <a:pt x="15488" y="16597"/>
                      <a:pt x="14214" y="17336"/>
                      <a:pt x="12859" y="18404"/>
                    </a:cubicBezTo>
                    <a:cubicBezTo>
                      <a:pt x="12119" y="18980"/>
                      <a:pt x="11380" y="19678"/>
                      <a:pt x="10722" y="20458"/>
                    </a:cubicBezTo>
                    <a:cubicBezTo>
                      <a:pt x="10024" y="21239"/>
                      <a:pt x="9408" y="22102"/>
                      <a:pt x="8874" y="23047"/>
                    </a:cubicBezTo>
                    <a:cubicBezTo>
                      <a:pt x="8381" y="24032"/>
                      <a:pt x="8011" y="25018"/>
                      <a:pt x="7559" y="26004"/>
                    </a:cubicBezTo>
                    <a:cubicBezTo>
                      <a:pt x="7148" y="27031"/>
                      <a:pt x="6697" y="28017"/>
                      <a:pt x="6245" y="29003"/>
                    </a:cubicBezTo>
                    <a:cubicBezTo>
                      <a:pt x="5300" y="30934"/>
                      <a:pt x="4273" y="32824"/>
                      <a:pt x="3040" y="34508"/>
                    </a:cubicBezTo>
                    <a:cubicBezTo>
                      <a:pt x="2465" y="35330"/>
                      <a:pt x="1808" y="36110"/>
                      <a:pt x="1110" y="36808"/>
                    </a:cubicBezTo>
                    <a:cubicBezTo>
                      <a:pt x="945" y="36973"/>
                      <a:pt x="781" y="37137"/>
                      <a:pt x="617" y="37301"/>
                    </a:cubicBezTo>
                    <a:lnTo>
                      <a:pt x="493" y="37384"/>
                    </a:lnTo>
                    <a:lnTo>
                      <a:pt x="452" y="37425"/>
                    </a:lnTo>
                    <a:cubicBezTo>
                      <a:pt x="452" y="37425"/>
                      <a:pt x="411" y="37425"/>
                      <a:pt x="370" y="37384"/>
                    </a:cubicBezTo>
                    <a:lnTo>
                      <a:pt x="370" y="37301"/>
                    </a:lnTo>
                    <a:cubicBezTo>
                      <a:pt x="370" y="37260"/>
                      <a:pt x="329" y="37219"/>
                      <a:pt x="370" y="37178"/>
                    </a:cubicBezTo>
                    <a:cubicBezTo>
                      <a:pt x="370" y="37055"/>
                      <a:pt x="370" y="36973"/>
                      <a:pt x="370" y="36849"/>
                    </a:cubicBezTo>
                    <a:cubicBezTo>
                      <a:pt x="452" y="36644"/>
                      <a:pt x="535" y="36439"/>
                      <a:pt x="617" y="36192"/>
                    </a:cubicBezTo>
                    <a:cubicBezTo>
                      <a:pt x="1085" y="34812"/>
                      <a:pt x="1479" y="33507"/>
                      <a:pt x="1401" y="33507"/>
                    </a:cubicBezTo>
                    <a:cubicBezTo>
                      <a:pt x="1348" y="33507"/>
                      <a:pt x="1085" y="34088"/>
                      <a:pt x="493" y="35617"/>
                    </a:cubicBezTo>
                    <a:lnTo>
                      <a:pt x="206" y="36357"/>
                    </a:lnTo>
                    <a:cubicBezTo>
                      <a:pt x="83" y="36603"/>
                      <a:pt x="1" y="36891"/>
                      <a:pt x="1" y="37219"/>
                    </a:cubicBezTo>
                    <a:cubicBezTo>
                      <a:pt x="1" y="37301"/>
                      <a:pt x="1" y="37384"/>
                      <a:pt x="1" y="37466"/>
                    </a:cubicBezTo>
                    <a:cubicBezTo>
                      <a:pt x="42" y="37548"/>
                      <a:pt x="83" y="37671"/>
                      <a:pt x="165" y="37753"/>
                    </a:cubicBezTo>
                    <a:cubicBezTo>
                      <a:pt x="247" y="37794"/>
                      <a:pt x="329" y="37876"/>
                      <a:pt x="411" y="37876"/>
                    </a:cubicBezTo>
                    <a:cubicBezTo>
                      <a:pt x="435" y="37889"/>
                      <a:pt x="452" y="37894"/>
                      <a:pt x="465" y="37894"/>
                    </a:cubicBezTo>
                    <a:cubicBezTo>
                      <a:pt x="497" y="37894"/>
                      <a:pt x="506" y="37864"/>
                      <a:pt x="535" y="37835"/>
                    </a:cubicBezTo>
                    <a:cubicBezTo>
                      <a:pt x="617" y="37835"/>
                      <a:pt x="617" y="37794"/>
                      <a:pt x="658" y="37753"/>
                    </a:cubicBezTo>
                    <a:lnTo>
                      <a:pt x="1315" y="37178"/>
                    </a:lnTo>
                    <a:cubicBezTo>
                      <a:pt x="2137" y="36439"/>
                      <a:pt x="2835" y="35617"/>
                      <a:pt x="3492" y="34713"/>
                    </a:cubicBezTo>
                    <a:cubicBezTo>
                      <a:pt x="4807" y="32988"/>
                      <a:pt x="5834" y="31016"/>
                      <a:pt x="6779" y="29044"/>
                    </a:cubicBezTo>
                    <a:cubicBezTo>
                      <a:pt x="7231" y="28058"/>
                      <a:pt x="7641" y="27072"/>
                      <a:pt x="8052" y="26086"/>
                    </a:cubicBezTo>
                    <a:cubicBezTo>
                      <a:pt x="8463" y="25101"/>
                      <a:pt x="8833" y="24115"/>
                      <a:pt x="9326" y="23170"/>
                    </a:cubicBezTo>
                    <a:cubicBezTo>
                      <a:pt x="10312" y="21321"/>
                      <a:pt x="11749" y="19760"/>
                      <a:pt x="13434" y="18487"/>
                    </a:cubicBezTo>
                    <a:cubicBezTo>
                      <a:pt x="14461" y="17706"/>
                      <a:pt x="15570" y="17049"/>
                      <a:pt x="16679" y="16474"/>
                    </a:cubicBezTo>
                    <a:lnTo>
                      <a:pt x="17542" y="16063"/>
                    </a:lnTo>
                    <a:lnTo>
                      <a:pt x="18445" y="15693"/>
                    </a:lnTo>
                    <a:lnTo>
                      <a:pt x="19349" y="15323"/>
                    </a:lnTo>
                    <a:lnTo>
                      <a:pt x="20007" y="15118"/>
                    </a:lnTo>
                    <a:cubicBezTo>
                      <a:pt x="20007" y="15118"/>
                      <a:pt x="20007" y="15118"/>
                      <a:pt x="20007" y="15159"/>
                    </a:cubicBezTo>
                    <a:cubicBezTo>
                      <a:pt x="20048" y="15241"/>
                      <a:pt x="20089" y="15323"/>
                      <a:pt x="20171" y="15406"/>
                    </a:cubicBezTo>
                    <a:cubicBezTo>
                      <a:pt x="20294" y="15529"/>
                      <a:pt x="20417" y="15652"/>
                      <a:pt x="20582" y="15775"/>
                    </a:cubicBezTo>
                    <a:cubicBezTo>
                      <a:pt x="20869" y="15940"/>
                      <a:pt x="21239" y="16063"/>
                      <a:pt x="21568" y="16104"/>
                    </a:cubicBezTo>
                    <a:cubicBezTo>
                      <a:pt x="21863" y="16141"/>
                      <a:pt x="22158" y="16161"/>
                      <a:pt x="22454" y="16161"/>
                    </a:cubicBezTo>
                    <a:cubicBezTo>
                      <a:pt x="22816" y="16161"/>
                      <a:pt x="23178" y="16131"/>
                      <a:pt x="23539" y="16063"/>
                    </a:cubicBezTo>
                    <a:cubicBezTo>
                      <a:pt x="24566" y="15899"/>
                      <a:pt x="25552" y="15529"/>
                      <a:pt x="26374" y="14954"/>
                    </a:cubicBezTo>
                    <a:cubicBezTo>
                      <a:pt x="26826" y="14666"/>
                      <a:pt x="27196" y="14296"/>
                      <a:pt x="27565" y="13927"/>
                    </a:cubicBezTo>
                    <a:cubicBezTo>
                      <a:pt x="27730" y="13762"/>
                      <a:pt x="27894" y="13557"/>
                      <a:pt x="28058" y="13352"/>
                    </a:cubicBezTo>
                    <a:cubicBezTo>
                      <a:pt x="28140" y="13228"/>
                      <a:pt x="28223" y="13146"/>
                      <a:pt x="28264" y="13023"/>
                    </a:cubicBezTo>
                    <a:lnTo>
                      <a:pt x="28305" y="12982"/>
                    </a:lnTo>
                    <a:lnTo>
                      <a:pt x="28305" y="12941"/>
                    </a:lnTo>
                    <a:lnTo>
                      <a:pt x="28346" y="12982"/>
                    </a:lnTo>
                    <a:lnTo>
                      <a:pt x="28592" y="13146"/>
                    </a:lnTo>
                    <a:cubicBezTo>
                      <a:pt x="28757" y="13269"/>
                      <a:pt x="28921" y="13393"/>
                      <a:pt x="29085" y="13475"/>
                    </a:cubicBezTo>
                    <a:cubicBezTo>
                      <a:pt x="29496" y="13680"/>
                      <a:pt x="29907" y="13845"/>
                      <a:pt x="30359" y="13845"/>
                    </a:cubicBezTo>
                    <a:cubicBezTo>
                      <a:pt x="30893" y="13845"/>
                      <a:pt x="31345" y="13598"/>
                      <a:pt x="31632" y="13269"/>
                    </a:cubicBezTo>
                    <a:cubicBezTo>
                      <a:pt x="31797" y="13064"/>
                      <a:pt x="31920" y="12859"/>
                      <a:pt x="32002" y="12612"/>
                    </a:cubicBezTo>
                    <a:cubicBezTo>
                      <a:pt x="32002" y="12489"/>
                      <a:pt x="32002" y="12325"/>
                      <a:pt x="32002" y="12201"/>
                    </a:cubicBezTo>
                    <a:cubicBezTo>
                      <a:pt x="32002" y="12160"/>
                      <a:pt x="32002" y="12160"/>
                      <a:pt x="32002" y="12119"/>
                    </a:cubicBezTo>
                    <a:lnTo>
                      <a:pt x="31961" y="12119"/>
                    </a:lnTo>
                    <a:cubicBezTo>
                      <a:pt x="32002" y="12119"/>
                      <a:pt x="31961" y="12119"/>
                      <a:pt x="32002" y="12078"/>
                    </a:cubicBezTo>
                    <a:lnTo>
                      <a:pt x="32084" y="12037"/>
                    </a:lnTo>
                    <a:cubicBezTo>
                      <a:pt x="32331" y="11955"/>
                      <a:pt x="32618" y="11873"/>
                      <a:pt x="32824" y="11708"/>
                    </a:cubicBezTo>
                    <a:lnTo>
                      <a:pt x="33522" y="11298"/>
                    </a:lnTo>
                    <a:cubicBezTo>
                      <a:pt x="33974" y="10969"/>
                      <a:pt x="34426" y="10681"/>
                      <a:pt x="34795" y="10312"/>
                    </a:cubicBezTo>
                    <a:cubicBezTo>
                      <a:pt x="35576" y="9572"/>
                      <a:pt x="36274" y="8710"/>
                      <a:pt x="36932" y="7806"/>
                    </a:cubicBezTo>
                    <a:cubicBezTo>
                      <a:pt x="37589" y="6902"/>
                      <a:pt x="38205" y="5875"/>
                      <a:pt x="38903" y="4848"/>
                    </a:cubicBezTo>
                    <a:cubicBezTo>
                      <a:pt x="39561" y="3780"/>
                      <a:pt x="40300" y="2630"/>
                      <a:pt x="41286" y="1521"/>
                    </a:cubicBezTo>
                    <a:lnTo>
                      <a:pt x="41286" y="1521"/>
                    </a:lnTo>
                    <a:cubicBezTo>
                      <a:pt x="41250" y="1556"/>
                      <a:pt x="41234" y="1572"/>
                      <a:pt x="41233" y="1572"/>
                    </a:cubicBezTo>
                    <a:cubicBezTo>
                      <a:pt x="41230" y="1572"/>
                      <a:pt x="41430" y="1358"/>
                      <a:pt x="41656" y="1069"/>
                    </a:cubicBezTo>
                    <a:cubicBezTo>
                      <a:pt x="41984" y="658"/>
                      <a:pt x="42395" y="247"/>
                      <a:pt x="426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2" name="Google Shape;3282;p72"/>
              <p:cNvSpPr/>
              <p:nvPr/>
            </p:nvSpPr>
            <p:spPr>
              <a:xfrm flipH="1">
                <a:off x="6975013" y="3458686"/>
                <a:ext cx="250470" cy="328656"/>
              </a:xfrm>
              <a:custGeom>
                <a:avLst/>
                <a:gdLst/>
                <a:ahLst/>
                <a:cxnLst/>
                <a:rect l="l" t="t" r="r" b="b"/>
                <a:pathLst>
                  <a:path w="15835" h="20778" extrusionOk="0">
                    <a:moveTo>
                      <a:pt x="10147" y="1315"/>
                    </a:moveTo>
                    <a:cubicBezTo>
                      <a:pt x="10144" y="1319"/>
                      <a:pt x="10142" y="1322"/>
                      <a:pt x="10139" y="1326"/>
                    </a:cubicBezTo>
                    <a:lnTo>
                      <a:pt x="10139" y="1326"/>
                    </a:lnTo>
                    <a:cubicBezTo>
                      <a:pt x="10141" y="1323"/>
                      <a:pt x="10144" y="1319"/>
                      <a:pt x="10147" y="1315"/>
                    </a:cubicBezTo>
                    <a:close/>
                    <a:moveTo>
                      <a:pt x="11092" y="1"/>
                    </a:moveTo>
                    <a:lnTo>
                      <a:pt x="11092" y="1"/>
                    </a:lnTo>
                    <a:cubicBezTo>
                      <a:pt x="10764" y="288"/>
                      <a:pt x="10476" y="453"/>
                      <a:pt x="10065" y="863"/>
                    </a:cubicBezTo>
                    <a:cubicBezTo>
                      <a:pt x="9367" y="1603"/>
                      <a:pt x="8545" y="2507"/>
                      <a:pt x="7847" y="3410"/>
                    </a:cubicBezTo>
                    <a:cubicBezTo>
                      <a:pt x="7231" y="4150"/>
                      <a:pt x="6409" y="5218"/>
                      <a:pt x="5588" y="6327"/>
                    </a:cubicBezTo>
                    <a:cubicBezTo>
                      <a:pt x="5341" y="6615"/>
                      <a:pt x="5136" y="6902"/>
                      <a:pt x="4930" y="7190"/>
                    </a:cubicBezTo>
                    <a:lnTo>
                      <a:pt x="4766" y="7436"/>
                    </a:lnTo>
                    <a:cubicBezTo>
                      <a:pt x="4684" y="7560"/>
                      <a:pt x="4561" y="7683"/>
                      <a:pt x="4519" y="7806"/>
                    </a:cubicBezTo>
                    <a:cubicBezTo>
                      <a:pt x="4478" y="7847"/>
                      <a:pt x="4396" y="7929"/>
                      <a:pt x="4396" y="7970"/>
                    </a:cubicBezTo>
                    <a:lnTo>
                      <a:pt x="4602" y="8011"/>
                    </a:lnTo>
                    <a:cubicBezTo>
                      <a:pt x="4766" y="8053"/>
                      <a:pt x="4889" y="8094"/>
                      <a:pt x="5053" y="8135"/>
                    </a:cubicBezTo>
                    <a:lnTo>
                      <a:pt x="5218" y="8135"/>
                    </a:lnTo>
                    <a:cubicBezTo>
                      <a:pt x="5259" y="8135"/>
                      <a:pt x="5300" y="8176"/>
                      <a:pt x="5341" y="8176"/>
                    </a:cubicBezTo>
                    <a:cubicBezTo>
                      <a:pt x="5464" y="8176"/>
                      <a:pt x="5546" y="8176"/>
                      <a:pt x="5629" y="8135"/>
                    </a:cubicBezTo>
                    <a:cubicBezTo>
                      <a:pt x="5834" y="8135"/>
                      <a:pt x="6039" y="8094"/>
                      <a:pt x="6204" y="8053"/>
                    </a:cubicBezTo>
                    <a:cubicBezTo>
                      <a:pt x="6235" y="8046"/>
                      <a:pt x="6265" y="8038"/>
                      <a:pt x="6296" y="8030"/>
                    </a:cubicBezTo>
                    <a:lnTo>
                      <a:pt x="6296" y="8030"/>
                    </a:lnTo>
                    <a:cubicBezTo>
                      <a:pt x="5311" y="9166"/>
                      <a:pt x="4570" y="10235"/>
                      <a:pt x="4026" y="11051"/>
                    </a:cubicBezTo>
                    <a:cubicBezTo>
                      <a:pt x="3041" y="12612"/>
                      <a:pt x="2383" y="13968"/>
                      <a:pt x="1849" y="15242"/>
                    </a:cubicBezTo>
                    <a:cubicBezTo>
                      <a:pt x="1726" y="15570"/>
                      <a:pt x="1562" y="15858"/>
                      <a:pt x="1480" y="16227"/>
                    </a:cubicBezTo>
                    <a:cubicBezTo>
                      <a:pt x="1438" y="16392"/>
                      <a:pt x="1397" y="16638"/>
                      <a:pt x="1480" y="16844"/>
                    </a:cubicBezTo>
                    <a:cubicBezTo>
                      <a:pt x="1562" y="17049"/>
                      <a:pt x="1808" y="17213"/>
                      <a:pt x="2055" y="17213"/>
                    </a:cubicBezTo>
                    <a:cubicBezTo>
                      <a:pt x="2090" y="17217"/>
                      <a:pt x="2125" y="17219"/>
                      <a:pt x="2159" y="17219"/>
                    </a:cubicBezTo>
                    <a:cubicBezTo>
                      <a:pt x="2269" y="17219"/>
                      <a:pt x="2377" y="17202"/>
                      <a:pt x="2480" y="17170"/>
                    </a:cubicBezTo>
                    <a:lnTo>
                      <a:pt x="2480" y="17170"/>
                    </a:lnTo>
                    <a:cubicBezTo>
                      <a:pt x="2017" y="17784"/>
                      <a:pt x="1496" y="18479"/>
                      <a:pt x="904" y="19267"/>
                    </a:cubicBezTo>
                    <a:cubicBezTo>
                      <a:pt x="617" y="19596"/>
                      <a:pt x="370" y="19966"/>
                      <a:pt x="83" y="20294"/>
                    </a:cubicBezTo>
                    <a:cubicBezTo>
                      <a:pt x="83" y="20377"/>
                      <a:pt x="1" y="20459"/>
                      <a:pt x="1" y="20500"/>
                    </a:cubicBezTo>
                    <a:lnTo>
                      <a:pt x="206" y="20582"/>
                    </a:lnTo>
                    <a:cubicBezTo>
                      <a:pt x="370" y="20664"/>
                      <a:pt x="494" y="20705"/>
                      <a:pt x="658" y="20746"/>
                    </a:cubicBezTo>
                    <a:cubicBezTo>
                      <a:pt x="761" y="20767"/>
                      <a:pt x="874" y="20777"/>
                      <a:pt x="987" y="20777"/>
                    </a:cubicBezTo>
                    <a:cubicBezTo>
                      <a:pt x="1100" y="20777"/>
                      <a:pt x="1212" y="20767"/>
                      <a:pt x="1315" y="20746"/>
                    </a:cubicBezTo>
                    <a:cubicBezTo>
                      <a:pt x="2178" y="20623"/>
                      <a:pt x="2917" y="20089"/>
                      <a:pt x="3534" y="19555"/>
                    </a:cubicBezTo>
                    <a:cubicBezTo>
                      <a:pt x="4766" y="18446"/>
                      <a:pt x="6039" y="17254"/>
                      <a:pt x="7272" y="16104"/>
                    </a:cubicBezTo>
                    <a:cubicBezTo>
                      <a:pt x="9778" y="13804"/>
                      <a:pt x="12243" y="11503"/>
                      <a:pt x="14255" y="9449"/>
                    </a:cubicBezTo>
                    <a:cubicBezTo>
                      <a:pt x="15092" y="8638"/>
                      <a:pt x="15835" y="7827"/>
                      <a:pt x="15721" y="7827"/>
                    </a:cubicBezTo>
                    <a:cubicBezTo>
                      <a:pt x="15650" y="7827"/>
                      <a:pt x="15250" y="8139"/>
                      <a:pt x="14338" y="8956"/>
                    </a:cubicBezTo>
                    <a:cubicBezTo>
                      <a:pt x="11832" y="11257"/>
                      <a:pt x="9326" y="13475"/>
                      <a:pt x="6820" y="15858"/>
                    </a:cubicBezTo>
                    <a:cubicBezTo>
                      <a:pt x="5629" y="17008"/>
                      <a:pt x="4396" y="18117"/>
                      <a:pt x="3205" y="19267"/>
                    </a:cubicBezTo>
                    <a:cubicBezTo>
                      <a:pt x="2589" y="19801"/>
                      <a:pt x="1890" y="20294"/>
                      <a:pt x="1151" y="20377"/>
                    </a:cubicBezTo>
                    <a:lnTo>
                      <a:pt x="863" y="20377"/>
                    </a:lnTo>
                    <a:lnTo>
                      <a:pt x="740" y="20335"/>
                    </a:lnTo>
                    <a:lnTo>
                      <a:pt x="658" y="20335"/>
                    </a:lnTo>
                    <a:cubicBezTo>
                      <a:pt x="658" y="20335"/>
                      <a:pt x="617" y="20335"/>
                      <a:pt x="617" y="20294"/>
                    </a:cubicBezTo>
                    <a:lnTo>
                      <a:pt x="658" y="20253"/>
                    </a:lnTo>
                    <a:lnTo>
                      <a:pt x="1397" y="19267"/>
                    </a:lnTo>
                    <a:cubicBezTo>
                      <a:pt x="2260" y="18199"/>
                      <a:pt x="3082" y="17090"/>
                      <a:pt x="3903" y="16022"/>
                    </a:cubicBezTo>
                    <a:lnTo>
                      <a:pt x="4684" y="14995"/>
                    </a:lnTo>
                    <a:lnTo>
                      <a:pt x="4684" y="14995"/>
                    </a:lnTo>
                    <a:lnTo>
                      <a:pt x="3575" y="15611"/>
                    </a:lnTo>
                    <a:cubicBezTo>
                      <a:pt x="3123" y="15899"/>
                      <a:pt x="2917" y="16310"/>
                      <a:pt x="2671" y="16556"/>
                    </a:cubicBezTo>
                    <a:cubicBezTo>
                      <a:pt x="2538" y="16715"/>
                      <a:pt x="2320" y="16806"/>
                      <a:pt x="2149" y="16806"/>
                    </a:cubicBezTo>
                    <a:cubicBezTo>
                      <a:pt x="2055" y="16806"/>
                      <a:pt x="1975" y="16779"/>
                      <a:pt x="1931" y="16720"/>
                    </a:cubicBezTo>
                    <a:cubicBezTo>
                      <a:pt x="1726" y="16597"/>
                      <a:pt x="1890" y="16186"/>
                      <a:pt x="2055" y="15817"/>
                    </a:cubicBezTo>
                    <a:cubicBezTo>
                      <a:pt x="2219" y="15447"/>
                      <a:pt x="2383" y="15036"/>
                      <a:pt x="2548" y="14666"/>
                    </a:cubicBezTo>
                    <a:cubicBezTo>
                      <a:pt x="3739" y="12078"/>
                      <a:pt x="5341" y="9737"/>
                      <a:pt x="7313" y="7601"/>
                    </a:cubicBezTo>
                    <a:lnTo>
                      <a:pt x="6943" y="7190"/>
                    </a:lnTo>
                    <a:lnTo>
                      <a:pt x="6861" y="7231"/>
                    </a:lnTo>
                    <a:cubicBezTo>
                      <a:pt x="6573" y="7477"/>
                      <a:pt x="6204" y="7601"/>
                      <a:pt x="5834" y="7683"/>
                    </a:cubicBezTo>
                    <a:cubicBezTo>
                      <a:pt x="5724" y="7683"/>
                      <a:pt x="5615" y="7701"/>
                      <a:pt x="5493" y="7701"/>
                    </a:cubicBezTo>
                    <a:cubicBezTo>
                      <a:pt x="5432" y="7701"/>
                      <a:pt x="5368" y="7696"/>
                      <a:pt x="5300" y="7683"/>
                    </a:cubicBezTo>
                    <a:lnTo>
                      <a:pt x="5141" y="7683"/>
                    </a:lnTo>
                    <a:cubicBezTo>
                      <a:pt x="5211" y="7597"/>
                      <a:pt x="5478" y="7241"/>
                      <a:pt x="5670" y="6984"/>
                    </a:cubicBezTo>
                    <a:cubicBezTo>
                      <a:pt x="5916" y="6656"/>
                      <a:pt x="6163" y="6327"/>
                      <a:pt x="6409" y="5957"/>
                    </a:cubicBezTo>
                    <a:cubicBezTo>
                      <a:pt x="7475" y="4563"/>
                      <a:pt x="8664" y="3088"/>
                      <a:pt x="10139" y="1326"/>
                    </a:cubicBezTo>
                    <a:lnTo>
                      <a:pt x="10139" y="1326"/>
                    </a:lnTo>
                    <a:cubicBezTo>
                      <a:pt x="10125" y="1342"/>
                      <a:pt x="10118" y="1350"/>
                      <a:pt x="10117" y="1350"/>
                    </a:cubicBezTo>
                    <a:cubicBezTo>
                      <a:pt x="10108" y="1350"/>
                      <a:pt x="10869" y="373"/>
                      <a:pt x="1109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3" name="Google Shape;3283;p72"/>
              <p:cNvSpPr/>
              <p:nvPr/>
            </p:nvSpPr>
            <p:spPr>
              <a:xfrm flipH="1">
                <a:off x="5774496" y="2518383"/>
                <a:ext cx="802327" cy="881114"/>
              </a:xfrm>
              <a:custGeom>
                <a:avLst/>
                <a:gdLst/>
                <a:ahLst/>
                <a:cxnLst/>
                <a:rect l="l" t="t" r="r" b="b"/>
                <a:pathLst>
                  <a:path w="50724" h="55705" extrusionOk="0">
                    <a:moveTo>
                      <a:pt x="50139" y="0"/>
                    </a:moveTo>
                    <a:cubicBezTo>
                      <a:pt x="49756" y="0"/>
                      <a:pt x="49354" y="18"/>
                      <a:pt x="48752" y="128"/>
                    </a:cubicBezTo>
                    <a:cubicBezTo>
                      <a:pt x="48382" y="169"/>
                      <a:pt x="47971" y="292"/>
                      <a:pt x="47560" y="416"/>
                    </a:cubicBezTo>
                    <a:cubicBezTo>
                      <a:pt x="47150" y="498"/>
                      <a:pt x="46739" y="662"/>
                      <a:pt x="46328" y="826"/>
                    </a:cubicBezTo>
                    <a:cubicBezTo>
                      <a:pt x="45506" y="1155"/>
                      <a:pt x="44726" y="1525"/>
                      <a:pt x="43986" y="2018"/>
                    </a:cubicBezTo>
                    <a:cubicBezTo>
                      <a:pt x="42959" y="2634"/>
                      <a:pt x="41768" y="3579"/>
                      <a:pt x="40618" y="4852"/>
                    </a:cubicBezTo>
                    <a:cubicBezTo>
                      <a:pt x="39509" y="6085"/>
                      <a:pt x="38482" y="7646"/>
                      <a:pt x="37824" y="9330"/>
                    </a:cubicBezTo>
                    <a:cubicBezTo>
                      <a:pt x="37167" y="11055"/>
                      <a:pt x="36880" y="12863"/>
                      <a:pt x="36592" y="14465"/>
                    </a:cubicBezTo>
                    <a:cubicBezTo>
                      <a:pt x="36304" y="16108"/>
                      <a:pt x="35976" y="17546"/>
                      <a:pt x="35565" y="18655"/>
                    </a:cubicBezTo>
                    <a:cubicBezTo>
                      <a:pt x="34867" y="20627"/>
                      <a:pt x="34086" y="22188"/>
                      <a:pt x="33347" y="23626"/>
                    </a:cubicBezTo>
                    <a:cubicBezTo>
                      <a:pt x="32566" y="25023"/>
                      <a:pt x="31827" y="26296"/>
                      <a:pt x="31087" y="27570"/>
                    </a:cubicBezTo>
                    <a:cubicBezTo>
                      <a:pt x="29608" y="30075"/>
                      <a:pt x="28088" y="32622"/>
                      <a:pt x="25665" y="35950"/>
                    </a:cubicBezTo>
                    <a:cubicBezTo>
                      <a:pt x="24350" y="37799"/>
                      <a:pt x="22830" y="39688"/>
                      <a:pt x="21105" y="41537"/>
                    </a:cubicBezTo>
                    <a:cubicBezTo>
                      <a:pt x="19420" y="43385"/>
                      <a:pt x="17572" y="45152"/>
                      <a:pt x="15518" y="46672"/>
                    </a:cubicBezTo>
                    <a:cubicBezTo>
                      <a:pt x="13464" y="48192"/>
                      <a:pt x="11287" y="49506"/>
                      <a:pt x="9150" y="50698"/>
                    </a:cubicBezTo>
                    <a:cubicBezTo>
                      <a:pt x="7014" y="51889"/>
                      <a:pt x="4919" y="52998"/>
                      <a:pt x="3030" y="54025"/>
                    </a:cubicBezTo>
                    <a:cubicBezTo>
                      <a:pt x="1452" y="54865"/>
                      <a:pt x="0" y="55705"/>
                      <a:pt x="159" y="55705"/>
                    </a:cubicBezTo>
                    <a:cubicBezTo>
                      <a:pt x="256" y="55705"/>
                      <a:pt x="962" y="55388"/>
                      <a:pt x="2619" y="54559"/>
                    </a:cubicBezTo>
                    <a:cubicBezTo>
                      <a:pt x="7220" y="52300"/>
                      <a:pt x="11821" y="50082"/>
                      <a:pt x="16011" y="46959"/>
                    </a:cubicBezTo>
                    <a:cubicBezTo>
                      <a:pt x="18024" y="45398"/>
                      <a:pt x="19831" y="43632"/>
                      <a:pt x="21516" y="41742"/>
                    </a:cubicBezTo>
                    <a:cubicBezTo>
                      <a:pt x="23200" y="39853"/>
                      <a:pt x="24761" y="37881"/>
                      <a:pt x="26281" y="35868"/>
                    </a:cubicBezTo>
                    <a:cubicBezTo>
                      <a:pt x="28992" y="32171"/>
                      <a:pt x="31252" y="28227"/>
                      <a:pt x="33511" y="24201"/>
                    </a:cubicBezTo>
                    <a:cubicBezTo>
                      <a:pt x="34538" y="22270"/>
                      <a:pt x="35524" y="20257"/>
                      <a:pt x="36222" y="18162"/>
                    </a:cubicBezTo>
                    <a:cubicBezTo>
                      <a:pt x="36921" y="16026"/>
                      <a:pt x="37126" y="13808"/>
                      <a:pt x="37619" y="11672"/>
                    </a:cubicBezTo>
                    <a:cubicBezTo>
                      <a:pt x="38153" y="9289"/>
                      <a:pt x="39221" y="7112"/>
                      <a:pt x="40946" y="5181"/>
                    </a:cubicBezTo>
                    <a:cubicBezTo>
                      <a:pt x="41809" y="4195"/>
                      <a:pt x="42836" y="3291"/>
                      <a:pt x="44069" y="2511"/>
                    </a:cubicBezTo>
                    <a:cubicBezTo>
                      <a:pt x="45301" y="1689"/>
                      <a:pt x="46739" y="991"/>
                      <a:pt x="48423" y="539"/>
                    </a:cubicBezTo>
                    <a:lnTo>
                      <a:pt x="48423" y="539"/>
                    </a:lnTo>
                    <a:cubicBezTo>
                      <a:pt x="48367" y="557"/>
                      <a:pt x="48345" y="565"/>
                      <a:pt x="48350" y="565"/>
                    </a:cubicBezTo>
                    <a:cubicBezTo>
                      <a:pt x="48368" y="565"/>
                      <a:pt x="48708" y="470"/>
                      <a:pt x="49121" y="375"/>
                    </a:cubicBezTo>
                    <a:cubicBezTo>
                      <a:pt x="49697" y="210"/>
                      <a:pt x="50395" y="128"/>
                      <a:pt x="50724" y="5"/>
                    </a:cubicBezTo>
                    <a:cubicBezTo>
                      <a:pt x="50518" y="5"/>
                      <a:pt x="50331" y="0"/>
                      <a:pt x="50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4" name="Google Shape;3284;p72"/>
              <p:cNvSpPr/>
              <p:nvPr/>
            </p:nvSpPr>
            <p:spPr>
              <a:xfrm flipH="1">
                <a:off x="5759549" y="2314480"/>
                <a:ext cx="599562" cy="288037"/>
              </a:xfrm>
              <a:custGeom>
                <a:avLst/>
                <a:gdLst/>
                <a:ahLst/>
                <a:cxnLst/>
                <a:rect l="l" t="t" r="r" b="b"/>
                <a:pathLst>
                  <a:path w="37905" h="18210" extrusionOk="0">
                    <a:moveTo>
                      <a:pt x="26851" y="1"/>
                    </a:moveTo>
                    <a:cubicBezTo>
                      <a:pt x="26320" y="1"/>
                      <a:pt x="25834" y="31"/>
                      <a:pt x="25416" y="79"/>
                    </a:cubicBezTo>
                    <a:cubicBezTo>
                      <a:pt x="24184" y="243"/>
                      <a:pt x="23157" y="531"/>
                      <a:pt x="22212" y="859"/>
                    </a:cubicBezTo>
                    <a:cubicBezTo>
                      <a:pt x="21308" y="1229"/>
                      <a:pt x="20486" y="1640"/>
                      <a:pt x="19747" y="2092"/>
                    </a:cubicBezTo>
                    <a:cubicBezTo>
                      <a:pt x="18227" y="3037"/>
                      <a:pt x="16871" y="4187"/>
                      <a:pt x="15146" y="5953"/>
                    </a:cubicBezTo>
                    <a:cubicBezTo>
                      <a:pt x="13215" y="7925"/>
                      <a:pt x="11161" y="10267"/>
                      <a:pt x="8820" y="12197"/>
                    </a:cubicBezTo>
                    <a:cubicBezTo>
                      <a:pt x="6478" y="14169"/>
                      <a:pt x="3931" y="15812"/>
                      <a:pt x="1713" y="17127"/>
                    </a:cubicBezTo>
                    <a:cubicBezTo>
                      <a:pt x="973" y="17579"/>
                      <a:pt x="275" y="17990"/>
                      <a:pt x="70" y="18154"/>
                    </a:cubicBezTo>
                    <a:cubicBezTo>
                      <a:pt x="14" y="18188"/>
                      <a:pt x="0" y="18209"/>
                      <a:pt x="37" y="18209"/>
                    </a:cubicBezTo>
                    <a:cubicBezTo>
                      <a:pt x="133" y="18209"/>
                      <a:pt x="581" y="18057"/>
                      <a:pt x="1507" y="17579"/>
                    </a:cubicBezTo>
                    <a:cubicBezTo>
                      <a:pt x="4260" y="16182"/>
                      <a:pt x="6848" y="14539"/>
                      <a:pt x="9230" y="12485"/>
                    </a:cubicBezTo>
                    <a:cubicBezTo>
                      <a:pt x="11572" y="10513"/>
                      <a:pt x="13462" y="8172"/>
                      <a:pt x="15639" y="6076"/>
                    </a:cubicBezTo>
                    <a:cubicBezTo>
                      <a:pt x="16584" y="5132"/>
                      <a:pt x="17570" y="4187"/>
                      <a:pt x="18638" y="3365"/>
                    </a:cubicBezTo>
                    <a:cubicBezTo>
                      <a:pt x="19706" y="2544"/>
                      <a:pt x="20856" y="1845"/>
                      <a:pt x="22130" y="1352"/>
                    </a:cubicBezTo>
                    <a:cubicBezTo>
                      <a:pt x="23627" y="769"/>
                      <a:pt x="25218" y="467"/>
                      <a:pt x="26806" y="467"/>
                    </a:cubicBezTo>
                    <a:cubicBezTo>
                      <a:pt x="27789" y="467"/>
                      <a:pt x="28771" y="583"/>
                      <a:pt x="29729" y="818"/>
                    </a:cubicBezTo>
                    <a:cubicBezTo>
                      <a:pt x="31167" y="1147"/>
                      <a:pt x="32441" y="1722"/>
                      <a:pt x="33714" y="2585"/>
                    </a:cubicBezTo>
                    <a:cubicBezTo>
                      <a:pt x="34988" y="3488"/>
                      <a:pt x="36220" y="4721"/>
                      <a:pt x="37206" y="6528"/>
                    </a:cubicBezTo>
                    <a:cubicBezTo>
                      <a:pt x="37190" y="6505"/>
                      <a:pt x="37182" y="6494"/>
                      <a:pt x="37180" y="6494"/>
                    </a:cubicBezTo>
                    <a:lnTo>
                      <a:pt x="37180" y="6494"/>
                    </a:lnTo>
                    <a:cubicBezTo>
                      <a:pt x="37163" y="6494"/>
                      <a:pt x="37719" y="7467"/>
                      <a:pt x="37904" y="7802"/>
                    </a:cubicBezTo>
                    <a:cubicBezTo>
                      <a:pt x="37822" y="7391"/>
                      <a:pt x="37822" y="7103"/>
                      <a:pt x="37617" y="6611"/>
                    </a:cubicBezTo>
                    <a:cubicBezTo>
                      <a:pt x="37288" y="5748"/>
                      <a:pt x="36672" y="4762"/>
                      <a:pt x="35974" y="4022"/>
                    </a:cubicBezTo>
                    <a:cubicBezTo>
                      <a:pt x="35029" y="2913"/>
                      <a:pt x="33262" y="1475"/>
                      <a:pt x="31167" y="736"/>
                    </a:cubicBezTo>
                    <a:cubicBezTo>
                      <a:pt x="29710" y="182"/>
                      <a:pt x="28149" y="1"/>
                      <a:pt x="268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5" name="Google Shape;3285;p72"/>
              <p:cNvSpPr/>
              <p:nvPr/>
            </p:nvSpPr>
            <p:spPr>
              <a:xfrm flipH="1">
                <a:off x="5870018" y="2401001"/>
                <a:ext cx="42897" cy="37535"/>
              </a:xfrm>
              <a:custGeom>
                <a:avLst/>
                <a:gdLst/>
                <a:ahLst/>
                <a:cxnLst/>
                <a:rect l="l" t="t" r="r" b="b"/>
                <a:pathLst>
                  <a:path w="2712" h="2373" extrusionOk="0">
                    <a:moveTo>
                      <a:pt x="1247" y="467"/>
                    </a:moveTo>
                    <a:cubicBezTo>
                      <a:pt x="1400" y="467"/>
                      <a:pt x="1617" y="505"/>
                      <a:pt x="1767" y="565"/>
                    </a:cubicBezTo>
                    <a:cubicBezTo>
                      <a:pt x="2013" y="648"/>
                      <a:pt x="2137" y="894"/>
                      <a:pt x="2178" y="1058"/>
                    </a:cubicBezTo>
                    <a:cubicBezTo>
                      <a:pt x="2219" y="1305"/>
                      <a:pt x="2137" y="1510"/>
                      <a:pt x="2013" y="1675"/>
                    </a:cubicBezTo>
                    <a:cubicBezTo>
                      <a:pt x="1890" y="1839"/>
                      <a:pt x="1726" y="1962"/>
                      <a:pt x="1438" y="1962"/>
                    </a:cubicBezTo>
                    <a:cubicBezTo>
                      <a:pt x="1110" y="1962"/>
                      <a:pt x="822" y="1716"/>
                      <a:pt x="658" y="1387"/>
                    </a:cubicBezTo>
                    <a:cubicBezTo>
                      <a:pt x="576" y="1264"/>
                      <a:pt x="534" y="1058"/>
                      <a:pt x="576" y="976"/>
                    </a:cubicBezTo>
                    <a:cubicBezTo>
                      <a:pt x="576" y="935"/>
                      <a:pt x="576" y="894"/>
                      <a:pt x="576" y="853"/>
                    </a:cubicBezTo>
                    <a:cubicBezTo>
                      <a:pt x="617" y="771"/>
                      <a:pt x="699" y="730"/>
                      <a:pt x="740" y="648"/>
                    </a:cubicBezTo>
                    <a:cubicBezTo>
                      <a:pt x="767" y="620"/>
                      <a:pt x="795" y="593"/>
                      <a:pt x="821" y="565"/>
                    </a:cubicBezTo>
                    <a:lnTo>
                      <a:pt x="821" y="565"/>
                    </a:lnTo>
                    <a:cubicBezTo>
                      <a:pt x="821" y="565"/>
                      <a:pt x="822" y="565"/>
                      <a:pt x="822" y="565"/>
                    </a:cubicBezTo>
                    <a:cubicBezTo>
                      <a:pt x="904" y="524"/>
                      <a:pt x="1027" y="483"/>
                      <a:pt x="1110" y="483"/>
                    </a:cubicBezTo>
                    <a:cubicBezTo>
                      <a:pt x="1143" y="472"/>
                      <a:pt x="1190" y="467"/>
                      <a:pt x="1247" y="467"/>
                    </a:cubicBezTo>
                    <a:close/>
                    <a:moveTo>
                      <a:pt x="1289" y="1"/>
                    </a:moveTo>
                    <a:cubicBezTo>
                      <a:pt x="1223" y="1"/>
                      <a:pt x="1151" y="11"/>
                      <a:pt x="1069" y="31"/>
                    </a:cubicBezTo>
                    <a:cubicBezTo>
                      <a:pt x="904" y="72"/>
                      <a:pt x="740" y="155"/>
                      <a:pt x="617" y="278"/>
                    </a:cubicBezTo>
                    <a:cubicBezTo>
                      <a:pt x="617" y="274"/>
                      <a:pt x="616" y="272"/>
                      <a:pt x="614" y="272"/>
                    </a:cubicBezTo>
                    <a:cubicBezTo>
                      <a:pt x="604" y="272"/>
                      <a:pt x="570" y="329"/>
                      <a:pt x="555" y="399"/>
                    </a:cubicBezTo>
                    <a:lnTo>
                      <a:pt x="555" y="399"/>
                    </a:lnTo>
                    <a:cubicBezTo>
                      <a:pt x="481" y="430"/>
                      <a:pt x="415" y="467"/>
                      <a:pt x="329" y="524"/>
                    </a:cubicBezTo>
                    <a:cubicBezTo>
                      <a:pt x="206" y="606"/>
                      <a:pt x="124" y="771"/>
                      <a:pt x="83" y="894"/>
                    </a:cubicBezTo>
                    <a:cubicBezTo>
                      <a:pt x="0" y="1182"/>
                      <a:pt x="124" y="1469"/>
                      <a:pt x="247" y="1675"/>
                    </a:cubicBezTo>
                    <a:cubicBezTo>
                      <a:pt x="493" y="2085"/>
                      <a:pt x="986" y="2332"/>
                      <a:pt x="1479" y="2373"/>
                    </a:cubicBezTo>
                    <a:cubicBezTo>
                      <a:pt x="1726" y="2373"/>
                      <a:pt x="1972" y="2291"/>
                      <a:pt x="2178" y="2126"/>
                    </a:cubicBezTo>
                    <a:cubicBezTo>
                      <a:pt x="2342" y="1962"/>
                      <a:pt x="2465" y="1757"/>
                      <a:pt x="2547" y="1551"/>
                    </a:cubicBezTo>
                    <a:cubicBezTo>
                      <a:pt x="2712" y="1099"/>
                      <a:pt x="2589" y="565"/>
                      <a:pt x="2178" y="278"/>
                    </a:cubicBezTo>
                    <a:cubicBezTo>
                      <a:pt x="1972" y="114"/>
                      <a:pt x="1726" y="31"/>
                      <a:pt x="1479" y="31"/>
                    </a:cubicBezTo>
                    <a:cubicBezTo>
                      <a:pt x="1418" y="11"/>
                      <a:pt x="1356"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6" name="Google Shape;3286;p72"/>
              <p:cNvSpPr/>
              <p:nvPr/>
            </p:nvSpPr>
            <p:spPr>
              <a:xfrm flipH="1">
                <a:off x="5724465" y="2428128"/>
                <a:ext cx="74089" cy="95538"/>
              </a:xfrm>
              <a:custGeom>
                <a:avLst/>
                <a:gdLst/>
                <a:ahLst/>
                <a:cxnLst/>
                <a:rect l="l" t="t" r="r" b="b"/>
                <a:pathLst>
                  <a:path w="4684" h="6040" extrusionOk="0">
                    <a:moveTo>
                      <a:pt x="3369" y="453"/>
                    </a:moveTo>
                    <a:cubicBezTo>
                      <a:pt x="3533" y="453"/>
                      <a:pt x="3780" y="494"/>
                      <a:pt x="3985" y="699"/>
                    </a:cubicBezTo>
                    <a:cubicBezTo>
                      <a:pt x="4150" y="863"/>
                      <a:pt x="4191" y="1151"/>
                      <a:pt x="4026" y="1397"/>
                    </a:cubicBezTo>
                    <a:cubicBezTo>
                      <a:pt x="3862" y="1644"/>
                      <a:pt x="3575" y="1849"/>
                      <a:pt x="3287" y="2014"/>
                    </a:cubicBezTo>
                    <a:cubicBezTo>
                      <a:pt x="3040" y="2219"/>
                      <a:pt x="2794" y="2424"/>
                      <a:pt x="2630" y="2589"/>
                    </a:cubicBezTo>
                    <a:cubicBezTo>
                      <a:pt x="2013" y="3246"/>
                      <a:pt x="1726" y="3780"/>
                      <a:pt x="1521" y="4314"/>
                    </a:cubicBezTo>
                    <a:cubicBezTo>
                      <a:pt x="1438" y="4437"/>
                      <a:pt x="1397" y="4602"/>
                      <a:pt x="1356" y="4725"/>
                    </a:cubicBezTo>
                    <a:cubicBezTo>
                      <a:pt x="1315" y="4807"/>
                      <a:pt x="1315" y="4889"/>
                      <a:pt x="1274" y="4971"/>
                    </a:cubicBezTo>
                    <a:cubicBezTo>
                      <a:pt x="1274" y="5012"/>
                      <a:pt x="1274" y="5095"/>
                      <a:pt x="1233" y="5136"/>
                    </a:cubicBezTo>
                    <a:cubicBezTo>
                      <a:pt x="1233" y="5177"/>
                      <a:pt x="1233" y="5259"/>
                      <a:pt x="1192" y="5300"/>
                    </a:cubicBezTo>
                    <a:cubicBezTo>
                      <a:pt x="1192" y="5312"/>
                      <a:pt x="1188" y="5317"/>
                      <a:pt x="1183" y="5317"/>
                    </a:cubicBezTo>
                    <a:cubicBezTo>
                      <a:pt x="1171" y="5317"/>
                      <a:pt x="1151" y="5288"/>
                      <a:pt x="1151" y="5259"/>
                    </a:cubicBezTo>
                    <a:cubicBezTo>
                      <a:pt x="1151" y="5259"/>
                      <a:pt x="1110" y="5218"/>
                      <a:pt x="1110" y="5177"/>
                    </a:cubicBezTo>
                    <a:cubicBezTo>
                      <a:pt x="1110" y="5136"/>
                      <a:pt x="1069" y="5095"/>
                      <a:pt x="1069" y="5012"/>
                    </a:cubicBezTo>
                    <a:cubicBezTo>
                      <a:pt x="1028" y="4930"/>
                      <a:pt x="986" y="4807"/>
                      <a:pt x="945" y="4684"/>
                    </a:cubicBezTo>
                    <a:cubicBezTo>
                      <a:pt x="904" y="4478"/>
                      <a:pt x="863" y="4232"/>
                      <a:pt x="781" y="3985"/>
                    </a:cubicBezTo>
                    <a:cubicBezTo>
                      <a:pt x="699" y="3534"/>
                      <a:pt x="617" y="2999"/>
                      <a:pt x="535" y="2548"/>
                    </a:cubicBezTo>
                    <a:cubicBezTo>
                      <a:pt x="535" y="2301"/>
                      <a:pt x="535" y="2178"/>
                      <a:pt x="658" y="2055"/>
                    </a:cubicBezTo>
                    <a:cubicBezTo>
                      <a:pt x="781" y="1890"/>
                      <a:pt x="986" y="1767"/>
                      <a:pt x="1192" y="1603"/>
                    </a:cubicBezTo>
                    <a:cubicBezTo>
                      <a:pt x="1542" y="1331"/>
                      <a:pt x="1892" y="1021"/>
                      <a:pt x="2172" y="745"/>
                    </a:cubicBezTo>
                    <a:lnTo>
                      <a:pt x="2172" y="745"/>
                    </a:lnTo>
                    <a:cubicBezTo>
                      <a:pt x="2209" y="748"/>
                      <a:pt x="2245" y="750"/>
                      <a:pt x="2280" y="750"/>
                    </a:cubicBezTo>
                    <a:cubicBezTo>
                      <a:pt x="2352" y="750"/>
                      <a:pt x="2424" y="740"/>
                      <a:pt x="2506" y="699"/>
                    </a:cubicBezTo>
                    <a:cubicBezTo>
                      <a:pt x="2753" y="576"/>
                      <a:pt x="3082" y="494"/>
                      <a:pt x="3369" y="453"/>
                    </a:cubicBezTo>
                    <a:close/>
                    <a:moveTo>
                      <a:pt x="3410" y="1"/>
                    </a:moveTo>
                    <a:cubicBezTo>
                      <a:pt x="3136" y="1"/>
                      <a:pt x="2885" y="91"/>
                      <a:pt x="2639" y="221"/>
                    </a:cubicBezTo>
                    <a:lnTo>
                      <a:pt x="2639" y="221"/>
                    </a:lnTo>
                    <a:cubicBezTo>
                      <a:pt x="2669" y="163"/>
                      <a:pt x="2666" y="127"/>
                      <a:pt x="2620" y="127"/>
                    </a:cubicBezTo>
                    <a:cubicBezTo>
                      <a:pt x="2555" y="127"/>
                      <a:pt x="2405" y="196"/>
                      <a:pt x="2137" y="370"/>
                    </a:cubicBezTo>
                    <a:cubicBezTo>
                      <a:pt x="1726" y="658"/>
                      <a:pt x="1315" y="945"/>
                      <a:pt x="904" y="1233"/>
                    </a:cubicBezTo>
                    <a:cubicBezTo>
                      <a:pt x="699" y="1356"/>
                      <a:pt x="452" y="1480"/>
                      <a:pt x="247" y="1726"/>
                    </a:cubicBezTo>
                    <a:cubicBezTo>
                      <a:pt x="165" y="1849"/>
                      <a:pt x="83" y="2014"/>
                      <a:pt x="42" y="2178"/>
                    </a:cubicBezTo>
                    <a:cubicBezTo>
                      <a:pt x="1" y="2342"/>
                      <a:pt x="1" y="2507"/>
                      <a:pt x="42" y="2630"/>
                    </a:cubicBezTo>
                    <a:cubicBezTo>
                      <a:pt x="124" y="3164"/>
                      <a:pt x="247" y="3616"/>
                      <a:pt x="370" y="4109"/>
                    </a:cubicBezTo>
                    <a:lnTo>
                      <a:pt x="576" y="4848"/>
                    </a:lnTo>
                    <a:lnTo>
                      <a:pt x="699" y="5218"/>
                    </a:lnTo>
                    <a:cubicBezTo>
                      <a:pt x="740" y="5382"/>
                      <a:pt x="822" y="5629"/>
                      <a:pt x="945" y="5793"/>
                    </a:cubicBezTo>
                    <a:cubicBezTo>
                      <a:pt x="1028" y="5957"/>
                      <a:pt x="1110" y="5998"/>
                      <a:pt x="1233" y="6039"/>
                    </a:cubicBezTo>
                    <a:cubicBezTo>
                      <a:pt x="1397" y="6039"/>
                      <a:pt x="1438" y="5998"/>
                      <a:pt x="1521" y="5998"/>
                    </a:cubicBezTo>
                    <a:cubicBezTo>
                      <a:pt x="1521" y="5998"/>
                      <a:pt x="1521" y="5957"/>
                      <a:pt x="1521" y="5957"/>
                    </a:cubicBezTo>
                    <a:lnTo>
                      <a:pt x="1562" y="5875"/>
                    </a:lnTo>
                    <a:lnTo>
                      <a:pt x="1603" y="5711"/>
                    </a:lnTo>
                    <a:lnTo>
                      <a:pt x="1644" y="5341"/>
                    </a:lnTo>
                    <a:lnTo>
                      <a:pt x="1685" y="5136"/>
                    </a:lnTo>
                    <a:lnTo>
                      <a:pt x="1726" y="4971"/>
                    </a:lnTo>
                    <a:cubicBezTo>
                      <a:pt x="1849" y="4561"/>
                      <a:pt x="2013" y="4150"/>
                      <a:pt x="2260" y="3780"/>
                    </a:cubicBezTo>
                    <a:cubicBezTo>
                      <a:pt x="2465" y="3410"/>
                      <a:pt x="2712" y="3082"/>
                      <a:pt x="3040" y="2835"/>
                    </a:cubicBezTo>
                    <a:cubicBezTo>
                      <a:pt x="3164" y="2671"/>
                      <a:pt x="3328" y="2548"/>
                      <a:pt x="3492" y="2465"/>
                    </a:cubicBezTo>
                    <a:cubicBezTo>
                      <a:pt x="3698" y="2342"/>
                      <a:pt x="3862" y="2219"/>
                      <a:pt x="4067" y="2055"/>
                    </a:cubicBezTo>
                    <a:cubicBezTo>
                      <a:pt x="4273" y="1849"/>
                      <a:pt x="4478" y="1644"/>
                      <a:pt x="4560" y="1315"/>
                    </a:cubicBezTo>
                    <a:cubicBezTo>
                      <a:pt x="4684" y="1028"/>
                      <a:pt x="4560" y="617"/>
                      <a:pt x="4314" y="370"/>
                    </a:cubicBezTo>
                    <a:cubicBezTo>
                      <a:pt x="4067" y="124"/>
                      <a:pt x="3739" y="1"/>
                      <a:pt x="34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7" name="Google Shape;3287;p72"/>
              <p:cNvSpPr/>
              <p:nvPr/>
            </p:nvSpPr>
            <p:spPr>
              <a:xfrm flipH="1">
                <a:off x="5660136" y="2448058"/>
                <a:ext cx="117619" cy="105503"/>
              </a:xfrm>
              <a:custGeom>
                <a:avLst/>
                <a:gdLst/>
                <a:ahLst/>
                <a:cxnLst/>
                <a:rect l="l" t="t" r="r" b="b"/>
                <a:pathLst>
                  <a:path w="7436" h="6670" extrusionOk="0">
                    <a:moveTo>
                      <a:pt x="6943" y="5930"/>
                    </a:moveTo>
                    <a:lnTo>
                      <a:pt x="6943" y="5930"/>
                    </a:lnTo>
                    <a:cubicBezTo>
                      <a:pt x="6963" y="5950"/>
                      <a:pt x="6963" y="5960"/>
                      <a:pt x="6958" y="5960"/>
                    </a:cubicBezTo>
                    <a:cubicBezTo>
                      <a:pt x="6953" y="5960"/>
                      <a:pt x="6943" y="5950"/>
                      <a:pt x="6943" y="5930"/>
                    </a:cubicBezTo>
                    <a:close/>
                    <a:moveTo>
                      <a:pt x="3102" y="0"/>
                    </a:moveTo>
                    <a:cubicBezTo>
                      <a:pt x="2948" y="0"/>
                      <a:pt x="2975" y="109"/>
                      <a:pt x="3410" y="384"/>
                    </a:cubicBezTo>
                    <a:cubicBezTo>
                      <a:pt x="4231" y="959"/>
                      <a:pt x="4930" y="1657"/>
                      <a:pt x="5546" y="2438"/>
                    </a:cubicBezTo>
                    <a:cubicBezTo>
                      <a:pt x="6121" y="3218"/>
                      <a:pt x="6655" y="4081"/>
                      <a:pt x="6860" y="5026"/>
                    </a:cubicBezTo>
                    <a:cubicBezTo>
                      <a:pt x="6902" y="5231"/>
                      <a:pt x="6943" y="5437"/>
                      <a:pt x="6943" y="5601"/>
                    </a:cubicBezTo>
                    <a:cubicBezTo>
                      <a:pt x="6943" y="5724"/>
                      <a:pt x="6984" y="5806"/>
                      <a:pt x="6943" y="5930"/>
                    </a:cubicBezTo>
                    <a:lnTo>
                      <a:pt x="6819" y="5889"/>
                    </a:lnTo>
                    <a:cubicBezTo>
                      <a:pt x="6614" y="5765"/>
                      <a:pt x="6409" y="5642"/>
                      <a:pt x="6203" y="5519"/>
                    </a:cubicBezTo>
                    <a:cubicBezTo>
                      <a:pt x="5464" y="5067"/>
                      <a:pt x="4642" y="4697"/>
                      <a:pt x="3779" y="4451"/>
                    </a:cubicBezTo>
                    <a:cubicBezTo>
                      <a:pt x="3114" y="4312"/>
                      <a:pt x="2466" y="4192"/>
                      <a:pt x="1686" y="4192"/>
                    </a:cubicBezTo>
                    <a:cubicBezTo>
                      <a:pt x="1311" y="4192"/>
                      <a:pt x="905" y="4220"/>
                      <a:pt x="452" y="4286"/>
                    </a:cubicBezTo>
                    <a:cubicBezTo>
                      <a:pt x="463" y="4281"/>
                      <a:pt x="465" y="4278"/>
                      <a:pt x="460" y="4278"/>
                    </a:cubicBezTo>
                    <a:cubicBezTo>
                      <a:pt x="429" y="4278"/>
                      <a:pt x="107" y="4385"/>
                      <a:pt x="0" y="4492"/>
                    </a:cubicBezTo>
                    <a:cubicBezTo>
                      <a:pt x="123" y="4533"/>
                      <a:pt x="206" y="4615"/>
                      <a:pt x="370" y="4656"/>
                    </a:cubicBezTo>
                    <a:lnTo>
                      <a:pt x="1356" y="4656"/>
                    </a:lnTo>
                    <a:cubicBezTo>
                      <a:pt x="1849" y="4656"/>
                      <a:pt x="2547" y="4697"/>
                      <a:pt x="3204" y="4821"/>
                    </a:cubicBezTo>
                    <a:cubicBezTo>
                      <a:pt x="3903" y="4944"/>
                      <a:pt x="4560" y="5190"/>
                      <a:pt x="4971" y="5355"/>
                    </a:cubicBezTo>
                    <a:cubicBezTo>
                      <a:pt x="5341" y="5519"/>
                      <a:pt x="5669" y="5683"/>
                      <a:pt x="5916" y="5848"/>
                    </a:cubicBezTo>
                    <a:cubicBezTo>
                      <a:pt x="6080" y="5889"/>
                      <a:pt x="6203" y="5971"/>
                      <a:pt x="6326" y="6053"/>
                    </a:cubicBezTo>
                    <a:cubicBezTo>
                      <a:pt x="6450" y="6135"/>
                      <a:pt x="6573" y="6217"/>
                      <a:pt x="6696" y="6299"/>
                    </a:cubicBezTo>
                    <a:lnTo>
                      <a:pt x="6984" y="6505"/>
                    </a:lnTo>
                    <a:lnTo>
                      <a:pt x="7107" y="6587"/>
                    </a:lnTo>
                    <a:lnTo>
                      <a:pt x="7189" y="6628"/>
                    </a:lnTo>
                    <a:lnTo>
                      <a:pt x="7230" y="6669"/>
                    </a:lnTo>
                    <a:cubicBezTo>
                      <a:pt x="7230" y="6628"/>
                      <a:pt x="7230" y="6628"/>
                      <a:pt x="7230" y="6628"/>
                    </a:cubicBezTo>
                    <a:cubicBezTo>
                      <a:pt x="7312" y="6423"/>
                      <a:pt x="7395" y="6176"/>
                      <a:pt x="7395" y="5930"/>
                    </a:cubicBezTo>
                    <a:cubicBezTo>
                      <a:pt x="7436" y="5560"/>
                      <a:pt x="7353" y="5190"/>
                      <a:pt x="7230" y="4779"/>
                    </a:cubicBezTo>
                    <a:cubicBezTo>
                      <a:pt x="6943" y="3917"/>
                      <a:pt x="6532" y="2972"/>
                      <a:pt x="5916" y="2109"/>
                    </a:cubicBezTo>
                    <a:cubicBezTo>
                      <a:pt x="5299" y="1247"/>
                      <a:pt x="4478" y="589"/>
                      <a:pt x="3697" y="178"/>
                    </a:cubicBezTo>
                    <a:cubicBezTo>
                      <a:pt x="3461" y="69"/>
                      <a:pt x="3224" y="0"/>
                      <a:pt x="31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8" name="Google Shape;3288;p72"/>
              <p:cNvSpPr/>
              <p:nvPr/>
            </p:nvSpPr>
            <p:spPr>
              <a:xfrm flipH="1">
                <a:off x="6587373" y="3549399"/>
                <a:ext cx="215339" cy="182724"/>
              </a:xfrm>
              <a:custGeom>
                <a:avLst/>
                <a:gdLst/>
                <a:ahLst/>
                <a:cxnLst/>
                <a:rect l="l" t="t" r="r" b="b"/>
                <a:pathLst>
                  <a:path w="13614" h="11552" extrusionOk="0">
                    <a:moveTo>
                      <a:pt x="340" y="0"/>
                    </a:moveTo>
                    <a:cubicBezTo>
                      <a:pt x="0" y="0"/>
                      <a:pt x="276" y="139"/>
                      <a:pt x="1823" y="510"/>
                    </a:cubicBezTo>
                    <a:cubicBezTo>
                      <a:pt x="2604" y="674"/>
                      <a:pt x="3425" y="880"/>
                      <a:pt x="4206" y="1085"/>
                    </a:cubicBezTo>
                    <a:lnTo>
                      <a:pt x="5438" y="1373"/>
                    </a:lnTo>
                    <a:lnTo>
                      <a:pt x="5726" y="1455"/>
                    </a:lnTo>
                    <a:lnTo>
                      <a:pt x="5808" y="1455"/>
                    </a:lnTo>
                    <a:cubicBezTo>
                      <a:pt x="5849" y="1496"/>
                      <a:pt x="5890" y="1496"/>
                      <a:pt x="5931" y="1496"/>
                    </a:cubicBezTo>
                    <a:lnTo>
                      <a:pt x="5808" y="1537"/>
                    </a:lnTo>
                    <a:lnTo>
                      <a:pt x="5767" y="1578"/>
                    </a:lnTo>
                    <a:lnTo>
                      <a:pt x="5521" y="1660"/>
                    </a:lnTo>
                    <a:cubicBezTo>
                      <a:pt x="5151" y="1825"/>
                      <a:pt x="4822" y="2030"/>
                      <a:pt x="4494" y="2235"/>
                    </a:cubicBezTo>
                    <a:cubicBezTo>
                      <a:pt x="3836" y="2646"/>
                      <a:pt x="3220" y="3180"/>
                      <a:pt x="2850" y="3920"/>
                    </a:cubicBezTo>
                    <a:cubicBezTo>
                      <a:pt x="2440" y="4618"/>
                      <a:pt x="2275" y="5481"/>
                      <a:pt x="2440" y="6302"/>
                    </a:cubicBezTo>
                    <a:cubicBezTo>
                      <a:pt x="2481" y="6508"/>
                      <a:pt x="2522" y="6713"/>
                      <a:pt x="2645" y="6919"/>
                    </a:cubicBezTo>
                    <a:cubicBezTo>
                      <a:pt x="2686" y="7001"/>
                      <a:pt x="2727" y="7083"/>
                      <a:pt x="2768" y="7206"/>
                    </a:cubicBezTo>
                    <a:cubicBezTo>
                      <a:pt x="2809" y="7247"/>
                      <a:pt x="2809" y="7288"/>
                      <a:pt x="2850" y="7329"/>
                    </a:cubicBezTo>
                    <a:lnTo>
                      <a:pt x="2974" y="7494"/>
                    </a:lnTo>
                    <a:cubicBezTo>
                      <a:pt x="3179" y="7740"/>
                      <a:pt x="3425" y="7904"/>
                      <a:pt x="3631" y="8110"/>
                    </a:cubicBezTo>
                    <a:cubicBezTo>
                      <a:pt x="3653" y="8142"/>
                      <a:pt x="3669" y="8155"/>
                      <a:pt x="3680" y="8155"/>
                    </a:cubicBezTo>
                    <a:cubicBezTo>
                      <a:pt x="3713" y="8155"/>
                      <a:pt x="3713" y="8058"/>
                      <a:pt x="3713" y="8028"/>
                    </a:cubicBezTo>
                    <a:lnTo>
                      <a:pt x="3754" y="7822"/>
                    </a:lnTo>
                    <a:cubicBezTo>
                      <a:pt x="3754" y="7699"/>
                      <a:pt x="3754" y="7494"/>
                      <a:pt x="3754" y="7329"/>
                    </a:cubicBezTo>
                    <a:lnTo>
                      <a:pt x="3795" y="6097"/>
                    </a:lnTo>
                    <a:cubicBezTo>
                      <a:pt x="3795" y="5891"/>
                      <a:pt x="3836" y="5809"/>
                      <a:pt x="3959" y="5768"/>
                    </a:cubicBezTo>
                    <a:cubicBezTo>
                      <a:pt x="4042" y="5727"/>
                      <a:pt x="4288" y="5768"/>
                      <a:pt x="4494" y="5686"/>
                    </a:cubicBezTo>
                    <a:cubicBezTo>
                      <a:pt x="5356" y="5522"/>
                      <a:pt x="5931" y="4906"/>
                      <a:pt x="6506" y="4413"/>
                    </a:cubicBezTo>
                    <a:cubicBezTo>
                      <a:pt x="6999" y="3920"/>
                      <a:pt x="7533" y="3468"/>
                      <a:pt x="8109" y="3303"/>
                    </a:cubicBezTo>
                    <a:cubicBezTo>
                      <a:pt x="8259" y="3253"/>
                      <a:pt x="8409" y="3230"/>
                      <a:pt x="8556" y="3230"/>
                    </a:cubicBezTo>
                    <a:cubicBezTo>
                      <a:pt x="9015" y="3230"/>
                      <a:pt x="9451" y="3455"/>
                      <a:pt x="9793" y="3796"/>
                    </a:cubicBezTo>
                    <a:cubicBezTo>
                      <a:pt x="10204" y="4248"/>
                      <a:pt x="10368" y="4906"/>
                      <a:pt x="10121" y="5522"/>
                    </a:cubicBezTo>
                    <a:cubicBezTo>
                      <a:pt x="9916" y="6097"/>
                      <a:pt x="9423" y="6590"/>
                      <a:pt x="8889" y="7083"/>
                    </a:cubicBezTo>
                    <a:cubicBezTo>
                      <a:pt x="8437" y="7453"/>
                      <a:pt x="7985" y="7904"/>
                      <a:pt x="7657" y="8480"/>
                    </a:cubicBezTo>
                    <a:cubicBezTo>
                      <a:pt x="7492" y="8767"/>
                      <a:pt x="7328" y="9055"/>
                      <a:pt x="7287" y="9383"/>
                    </a:cubicBezTo>
                    <a:cubicBezTo>
                      <a:pt x="7246" y="9589"/>
                      <a:pt x="7246" y="9753"/>
                      <a:pt x="7246" y="9917"/>
                    </a:cubicBezTo>
                    <a:cubicBezTo>
                      <a:pt x="7246" y="9958"/>
                      <a:pt x="7287" y="9958"/>
                      <a:pt x="7287" y="9958"/>
                    </a:cubicBezTo>
                    <a:lnTo>
                      <a:pt x="7040" y="9958"/>
                    </a:lnTo>
                    <a:cubicBezTo>
                      <a:pt x="6794" y="9958"/>
                      <a:pt x="6589" y="10041"/>
                      <a:pt x="6383" y="10164"/>
                    </a:cubicBezTo>
                    <a:cubicBezTo>
                      <a:pt x="6342" y="10205"/>
                      <a:pt x="6301" y="10246"/>
                      <a:pt x="6260" y="10287"/>
                    </a:cubicBezTo>
                    <a:cubicBezTo>
                      <a:pt x="6219" y="10328"/>
                      <a:pt x="6137" y="10369"/>
                      <a:pt x="6096" y="10451"/>
                    </a:cubicBezTo>
                    <a:cubicBezTo>
                      <a:pt x="5972" y="10575"/>
                      <a:pt x="5890" y="10739"/>
                      <a:pt x="5808" y="10862"/>
                    </a:cubicBezTo>
                    <a:cubicBezTo>
                      <a:pt x="5931" y="10985"/>
                      <a:pt x="6096" y="11109"/>
                      <a:pt x="6219" y="11191"/>
                    </a:cubicBezTo>
                    <a:cubicBezTo>
                      <a:pt x="6383" y="11273"/>
                      <a:pt x="6424" y="11273"/>
                      <a:pt x="6548" y="11355"/>
                    </a:cubicBezTo>
                    <a:cubicBezTo>
                      <a:pt x="6910" y="11489"/>
                      <a:pt x="7290" y="11551"/>
                      <a:pt x="7668" y="11551"/>
                    </a:cubicBezTo>
                    <a:cubicBezTo>
                      <a:pt x="8103" y="11551"/>
                      <a:pt x="8534" y="11468"/>
                      <a:pt x="8930" y="11314"/>
                    </a:cubicBezTo>
                    <a:cubicBezTo>
                      <a:pt x="9711" y="11027"/>
                      <a:pt x="10368" y="10492"/>
                      <a:pt x="10902" y="9917"/>
                    </a:cubicBezTo>
                    <a:cubicBezTo>
                      <a:pt x="11436" y="9301"/>
                      <a:pt x="11847" y="8644"/>
                      <a:pt x="12299" y="7987"/>
                    </a:cubicBezTo>
                    <a:cubicBezTo>
                      <a:pt x="12751" y="7288"/>
                      <a:pt x="13203" y="6549"/>
                      <a:pt x="13449" y="5604"/>
                    </a:cubicBezTo>
                    <a:cubicBezTo>
                      <a:pt x="13572" y="5111"/>
                      <a:pt x="13613" y="4577"/>
                      <a:pt x="13490" y="4084"/>
                    </a:cubicBezTo>
                    <a:cubicBezTo>
                      <a:pt x="13367" y="3550"/>
                      <a:pt x="13079" y="3057"/>
                      <a:pt x="12710" y="2605"/>
                    </a:cubicBezTo>
                    <a:lnTo>
                      <a:pt x="12710" y="2605"/>
                    </a:lnTo>
                    <a:cubicBezTo>
                      <a:pt x="12735" y="2630"/>
                      <a:pt x="12748" y="2642"/>
                      <a:pt x="12751" y="2642"/>
                    </a:cubicBezTo>
                    <a:cubicBezTo>
                      <a:pt x="12762" y="2642"/>
                      <a:pt x="12618" y="2472"/>
                      <a:pt x="12422" y="2276"/>
                    </a:cubicBezTo>
                    <a:cubicBezTo>
                      <a:pt x="12134" y="2030"/>
                      <a:pt x="11806" y="1742"/>
                      <a:pt x="11600" y="1619"/>
                    </a:cubicBezTo>
                    <a:lnTo>
                      <a:pt x="11600" y="1619"/>
                    </a:lnTo>
                    <a:cubicBezTo>
                      <a:pt x="11847" y="1948"/>
                      <a:pt x="11970" y="2194"/>
                      <a:pt x="12299" y="2605"/>
                    </a:cubicBezTo>
                    <a:cubicBezTo>
                      <a:pt x="12586" y="3016"/>
                      <a:pt x="12833" y="3427"/>
                      <a:pt x="12997" y="3920"/>
                    </a:cubicBezTo>
                    <a:cubicBezTo>
                      <a:pt x="13161" y="4372"/>
                      <a:pt x="13161" y="4906"/>
                      <a:pt x="13038" y="5357"/>
                    </a:cubicBezTo>
                    <a:cubicBezTo>
                      <a:pt x="12915" y="6056"/>
                      <a:pt x="12504" y="6877"/>
                      <a:pt x="11929" y="7699"/>
                    </a:cubicBezTo>
                    <a:cubicBezTo>
                      <a:pt x="11354" y="8562"/>
                      <a:pt x="10779" y="9507"/>
                      <a:pt x="9957" y="10164"/>
                    </a:cubicBezTo>
                    <a:cubicBezTo>
                      <a:pt x="9288" y="10732"/>
                      <a:pt x="8429" y="11083"/>
                      <a:pt x="7623" y="11083"/>
                    </a:cubicBezTo>
                    <a:cubicBezTo>
                      <a:pt x="7439" y="11083"/>
                      <a:pt x="7257" y="11065"/>
                      <a:pt x="7082" y="11027"/>
                    </a:cubicBezTo>
                    <a:cubicBezTo>
                      <a:pt x="6999" y="10985"/>
                      <a:pt x="6876" y="10944"/>
                      <a:pt x="6753" y="10944"/>
                    </a:cubicBezTo>
                    <a:lnTo>
                      <a:pt x="6630" y="10862"/>
                    </a:lnTo>
                    <a:lnTo>
                      <a:pt x="6506" y="10780"/>
                    </a:lnTo>
                    <a:cubicBezTo>
                      <a:pt x="6465" y="10780"/>
                      <a:pt x="6383" y="10780"/>
                      <a:pt x="6424" y="10739"/>
                    </a:cubicBezTo>
                    <a:cubicBezTo>
                      <a:pt x="6465" y="10698"/>
                      <a:pt x="6465" y="10698"/>
                      <a:pt x="6548" y="10616"/>
                    </a:cubicBezTo>
                    <a:cubicBezTo>
                      <a:pt x="6712" y="10492"/>
                      <a:pt x="6876" y="10410"/>
                      <a:pt x="7040" y="10410"/>
                    </a:cubicBezTo>
                    <a:cubicBezTo>
                      <a:pt x="7082" y="10390"/>
                      <a:pt x="7123" y="10380"/>
                      <a:pt x="7174" y="10380"/>
                    </a:cubicBezTo>
                    <a:cubicBezTo>
                      <a:pt x="7225" y="10380"/>
                      <a:pt x="7287" y="10390"/>
                      <a:pt x="7369" y="10410"/>
                    </a:cubicBezTo>
                    <a:cubicBezTo>
                      <a:pt x="7575" y="10492"/>
                      <a:pt x="7780" y="10575"/>
                      <a:pt x="7944" y="10616"/>
                    </a:cubicBezTo>
                    <a:cubicBezTo>
                      <a:pt x="7862" y="10410"/>
                      <a:pt x="7739" y="10082"/>
                      <a:pt x="7698" y="9835"/>
                    </a:cubicBezTo>
                    <a:cubicBezTo>
                      <a:pt x="7698" y="9712"/>
                      <a:pt x="7698" y="9589"/>
                      <a:pt x="7698" y="9465"/>
                    </a:cubicBezTo>
                    <a:cubicBezTo>
                      <a:pt x="7780" y="9178"/>
                      <a:pt x="7862" y="8931"/>
                      <a:pt x="7985" y="8685"/>
                    </a:cubicBezTo>
                    <a:cubicBezTo>
                      <a:pt x="8273" y="8233"/>
                      <a:pt x="8602" y="7863"/>
                      <a:pt x="8971" y="7535"/>
                    </a:cubicBezTo>
                    <a:cubicBezTo>
                      <a:pt x="9341" y="7206"/>
                      <a:pt x="9711" y="6877"/>
                      <a:pt x="9998" y="6508"/>
                    </a:cubicBezTo>
                    <a:cubicBezTo>
                      <a:pt x="10327" y="6138"/>
                      <a:pt x="10573" y="5727"/>
                      <a:pt x="10656" y="5234"/>
                    </a:cubicBezTo>
                    <a:cubicBezTo>
                      <a:pt x="10820" y="4207"/>
                      <a:pt x="10121" y="3180"/>
                      <a:pt x="9094" y="2852"/>
                    </a:cubicBezTo>
                    <a:cubicBezTo>
                      <a:pt x="8926" y="2803"/>
                      <a:pt x="8758" y="2784"/>
                      <a:pt x="8589" y="2784"/>
                    </a:cubicBezTo>
                    <a:cubicBezTo>
                      <a:pt x="8470" y="2784"/>
                      <a:pt x="8351" y="2793"/>
                      <a:pt x="8232" y="2810"/>
                    </a:cubicBezTo>
                    <a:cubicBezTo>
                      <a:pt x="7944" y="2852"/>
                      <a:pt x="7657" y="2975"/>
                      <a:pt x="7410" y="3098"/>
                    </a:cubicBezTo>
                    <a:cubicBezTo>
                      <a:pt x="6917" y="3386"/>
                      <a:pt x="6465" y="3837"/>
                      <a:pt x="6013" y="4289"/>
                    </a:cubicBezTo>
                    <a:cubicBezTo>
                      <a:pt x="5644" y="4618"/>
                      <a:pt x="5233" y="4988"/>
                      <a:pt x="4781" y="5193"/>
                    </a:cubicBezTo>
                    <a:cubicBezTo>
                      <a:pt x="4576" y="5275"/>
                      <a:pt x="4370" y="5316"/>
                      <a:pt x="4083" y="5357"/>
                    </a:cubicBezTo>
                    <a:cubicBezTo>
                      <a:pt x="3918" y="5357"/>
                      <a:pt x="3713" y="5399"/>
                      <a:pt x="3549" y="5563"/>
                    </a:cubicBezTo>
                    <a:cubicBezTo>
                      <a:pt x="3425" y="5727"/>
                      <a:pt x="3384" y="5933"/>
                      <a:pt x="3384" y="6097"/>
                    </a:cubicBezTo>
                    <a:cubicBezTo>
                      <a:pt x="3384" y="6343"/>
                      <a:pt x="3384" y="6631"/>
                      <a:pt x="3343" y="6919"/>
                    </a:cubicBezTo>
                    <a:lnTo>
                      <a:pt x="3343" y="7124"/>
                    </a:lnTo>
                    <a:lnTo>
                      <a:pt x="3343" y="7165"/>
                    </a:lnTo>
                    <a:cubicBezTo>
                      <a:pt x="3343" y="7165"/>
                      <a:pt x="3343" y="7206"/>
                      <a:pt x="3343" y="7206"/>
                    </a:cubicBezTo>
                    <a:cubicBezTo>
                      <a:pt x="3302" y="7206"/>
                      <a:pt x="3302" y="7206"/>
                      <a:pt x="3302" y="7165"/>
                    </a:cubicBezTo>
                    <a:cubicBezTo>
                      <a:pt x="3261" y="7165"/>
                      <a:pt x="3261" y="7165"/>
                      <a:pt x="3261" y="7124"/>
                    </a:cubicBezTo>
                    <a:lnTo>
                      <a:pt x="3220" y="7083"/>
                    </a:lnTo>
                    <a:cubicBezTo>
                      <a:pt x="3220" y="7083"/>
                      <a:pt x="3179" y="7042"/>
                      <a:pt x="3179" y="7001"/>
                    </a:cubicBezTo>
                    <a:cubicBezTo>
                      <a:pt x="3056" y="6795"/>
                      <a:pt x="2974" y="6549"/>
                      <a:pt x="2891" y="6261"/>
                    </a:cubicBezTo>
                    <a:cubicBezTo>
                      <a:pt x="2809" y="5768"/>
                      <a:pt x="2850" y="5193"/>
                      <a:pt x="3015" y="4700"/>
                    </a:cubicBezTo>
                    <a:cubicBezTo>
                      <a:pt x="3179" y="4166"/>
                      <a:pt x="3508" y="3714"/>
                      <a:pt x="3918" y="3345"/>
                    </a:cubicBezTo>
                    <a:cubicBezTo>
                      <a:pt x="4288" y="2975"/>
                      <a:pt x="4740" y="2646"/>
                      <a:pt x="5233" y="2400"/>
                    </a:cubicBezTo>
                    <a:cubicBezTo>
                      <a:pt x="5479" y="2235"/>
                      <a:pt x="5685" y="2153"/>
                      <a:pt x="6013" y="1989"/>
                    </a:cubicBezTo>
                    <a:cubicBezTo>
                      <a:pt x="6506" y="1783"/>
                      <a:pt x="7082" y="1578"/>
                      <a:pt x="7616" y="1373"/>
                    </a:cubicBezTo>
                    <a:cubicBezTo>
                      <a:pt x="6917" y="1249"/>
                      <a:pt x="6260" y="1085"/>
                      <a:pt x="5562" y="921"/>
                    </a:cubicBezTo>
                    <a:cubicBezTo>
                      <a:pt x="5192" y="839"/>
                      <a:pt x="4822" y="798"/>
                      <a:pt x="4411" y="715"/>
                    </a:cubicBezTo>
                    <a:cubicBezTo>
                      <a:pt x="3672" y="551"/>
                      <a:pt x="2932" y="387"/>
                      <a:pt x="2234" y="264"/>
                    </a:cubicBezTo>
                    <a:cubicBezTo>
                      <a:pt x="1424" y="109"/>
                      <a:pt x="641" y="0"/>
                      <a:pt x="3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9" name="Google Shape;3289;p72"/>
              <p:cNvSpPr/>
              <p:nvPr/>
            </p:nvSpPr>
            <p:spPr>
              <a:xfrm flipH="1">
                <a:off x="6543195" y="3512624"/>
                <a:ext cx="166353" cy="176998"/>
              </a:xfrm>
              <a:custGeom>
                <a:avLst/>
                <a:gdLst/>
                <a:ahLst/>
                <a:cxnLst/>
                <a:rect l="l" t="t" r="r" b="b"/>
                <a:pathLst>
                  <a:path w="10517" h="11190" extrusionOk="0">
                    <a:moveTo>
                      <a:pt x="493" y="329"/>
                    </a:moveTo>
                    <a:lnTo>
                      <a:pt x="493" y="329"/>
                    </a:lnTo>
                    <a:cubicBezTo>
                      <a:pt x="500" y="334"/>
                      <a:pt x="506" y="338"/>
                      <a:pt x="513" y="342"/>
                    </a:cubicBezTo>
                    <a:lnTo>
                      <a:pt x="513" y="342"/>
                    </a:lnTo>
                    <a:cubicBezTo>
                      <a:pt x="510" y="341"/>
                      <a:pt x="504" y="336"/>
                      <a:pt x="493" y="329"/>
                    </a:cubicBezTo>
                    <a:close/>
                    <a:moveTo>
                      <a:pt x="0" y="0"/>
                    </a:moveTo>
                    <a:lnTo>
                      <a:pt x="0" y="0"/>
                    </a:lnTo>
                    <a:cubicBezTo>
                      <a:pt x="41" y="165"/>
                      <a:pt x="41" y="329"/>
                      <a:pt x="206" y="493"/>
                    </a:cubicBezTo>
                    <a:cubicBezTo>
                      <a:pt x="452" y="822"/>
                      <a:pt x="945" y="1110"/>
                      <a:pt x="1356" y="1192"/>
                    </a:cubicBezTo>
                    <a:cubicBezTo>
                      <a:pt x="1685" y="1274"/>
                      <a:pt x="2095" y="1315"/>
                      <a:pt x="2506" y="1356"/>
                    </a:cubicBezTo>
                    <a:lnTo>
                      <a:pt x="3862" y="1356"/>
                    </a:lnTo>
                    <a:cubicBezTo>
                      <a:pt x="4314" y="1356"/>
                      <a:pt x="4724" y="1397"/>
                      <a:pt x="5135" y="1479"/>
                    </a:cubicBezTo>
                    <a:cubicBezTo>
                      <a:pt x="5505" y="1562"/>
                      <a:pt x="5834" y="1726"/>
                      <a:pt x="6080" y="1890"/>
                    </a:cubicBezTo>
                    <a:cubicBezTo>
                      <a:pt x="6491" y="2137"/>
                      <a:pt x="6820" y="2465"/>
                      <a:pt x="7107" y="2753"/>
                    </a:cubicBezTo>
                    <a:cubicBezTo>
                      <a:pt x="7395" y="3040"/>
                      <a:pt x="7682" y="3287"/>
                      <a:pt x="7929" y="3533"/>
                    </a:cubicBezTo>
                    <a:cubicBezTo>
                      <a:pt x="8463" y="4067"/>
                      <a:pt x="8956" y="4601"/>
                      <a:pt x="9613" y="5382"/>
                    </a:cubicBezTo>
                    <a:cubicBezTo>
                      <a:pt x="9777" y="5628"/>
                      <a:pt x="9942" y="5834"/>
                      <a:pt x="10024" y="6080"/>
                    </a:cubicBezTo>
                    <a:cubicBezTo>
                      <a:pt x="10065" y="6327"/>
                      <a:pt x="10024" y="6614"/>
                      <a:pt x="9901" y="6861"/>
                    </a:cubicBezTo>
                    <a:cubicBezTo>
                      <a:pt x="9654" y="7436"/>
                      <a:pt x="9367" y="8052"/>
                      <a:pt x="9038" y="8545"/>
                    </a:cubicBezTo>
                    <a:cubicBezTo>
                      <a:pt x="8709" y="9079"/>
                      <a:pt x="8298" y="9490"/>
                      <a:pt x="7805" y="9778"/>
                    </a:cubicBezTo>
                    <a:cubicBezTo>
                      <a:pt x="7271" y="10106"/>
                      <a:pt x="6737" y="10312"/>
                      <a:pt x="6244" y="10599"/>
                    </a:cubicBezTo>
                    <a:cubicBezTo>
                      <a:pt x="5916" y="10763"/>
                      <a:pt x="5628" y="11010"/>
                      <a:pt x="5587" y="11133"/>
                    </a:cubicBezTo>
                    <a:cubicBezTo>
                      <a:pt x="5574" y="11171"/>
                      <a:pt x="5581" y="11190"/>
                      <a:pt x="5613" y="11190"/>
                    </a:cubicBezTo>
                    <a:cubicBezTo>
                      <a:pt x="5683" y="11190"/>
                      <a:pt x="5876" y="11098"/>
                      <a:pt x="6244" y="10928"/>
                    </a:cubicBezTo>
                    <a:cubicBezTo>
                      <a:pt x="6820" y="10681"/>
                      <a:pt x="7436" y="10517"/>
                      <a:pt x="8052" y="10188"/>
                    </a:cubicBezTo>
                    <a:cubicBezTo>
                      <a:pt x="8668" y="9901"/>
                      <a:pt x="9161" y="9367"/>
                      <a:pt x="9490" y="8792"/>
                    </a:cubicBezTo>
                    <a:cubicBezTo>
                      <a:pt x="9859" y="8175"/>
                      <a:pt x="10065" y="7600"/>
                      <a:pt x="10311" y="6984"/>
                    </a:cubicBezTo>
                    <a:cubicBezTo>
                      <a:pt x="10435" y="6697"/>
                      <a:pt x="10517" y="6286"/>
                      <a:pt x="10394" y="5957"/>
                    </a:cubicBezTo>
                    <a:cubicBezTo>
                      <a:pt x="10270" y="5587"/>
                      <a:pt x="10065" y="5300"/>
                      <a:pt x="9901" y="5053"/>
                    </a:cubicBezTo>
                    <a:cubicBezTo>
                      <a:pt x="9161" y="4108"/>
                      <a:pt x="8298" y="3328"/>
                      <a:pt x="7477" y="2506"/>
                    </a:cubicBezTo>
                    <a:cubicBezTo>
                      <a:pt x="7066" y="2137"/>
                      <a:pt x="6655" y="1726"/>
                      <a:pt x="6162" y="1397"/>
                    </a:cubicBezTo>
                    <a:cubicBezTo>
                      <a:pt x="5628" y="1069"/>
                      <a:pt x="5012" y="945"/>
                      <a:pt x="4437" y="904"/>
                    </a:cubicBezTo>
                    <a:cubicBezTo>
                      <a:pt x="4218" y="891"/>
                      <a:pt x="4003" y="886"/>
                      <a:pt x="3792" y="886"/>
                    </a:cubicBezTo>
                    <a:cubicBezTo>
                      <a:pt x="3369" y="886"/>
                      <a:pt x="2958" y="904"/>
                      <a:pt x="2547" y="904"/>
                    </a:cubicBezTo>
                    <a:cubicBezTo>
                      <a:pt x="1896" y="864"/>
                      <a:pt x="1165" y="783"/>
                      <a:pt x="513" y="342"/>
                    </a:cubicBezTo>
                    <a:lnTo>
                      <a:pt x="513" y="342"/>
                    </a:lnTo>
                    <a:cubicBezTo>
                      <a:pt x="514" y="343"/>
                      <a:pt x="514" y="344"/>
                      <a:pt x="514" y="344"/>
                    </a:cubicBezTo>
                    <a:cubicBezTo>
                      <a:pt x="511" y="344"/>
                      <a:pt x="145" y="10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0" name="Google Shape;3290;p72"/>
              <p:cNvSpPr/>
              <p:nvPr/>
            </p:nvSpPr>
            <p:spPr>
              <a:xfrm flipH="1">
                <a:off x="6552939" y="3514427"/>
                <a:ext cx="64282" cy="62052"/>
              </a:xfrm>
              <a:custGeom>
                <a:avLst/>
                <a:gdLst/>
                <a:ahLst/>
                <a:cxnLst/>
                <a:rect l="l" t="t" r="r" b="b"/>
                <a:pathLst>
                  <a:path w="4064" h="3923" extrusionOk="0">
                    <a:moveTo>
                      <a:pt x="1777" y="1"/>
                    </a:moveTo>
                    <a:cubicBezTo>
                      <a:pt x="1650" y="1"/>
                      <a:pt x="1521" y="16"/>
                      <a:pt x="1393" y="51"/>
                    </a:cubicBezTo>
                    <a:cubicBezTo>
                      <a:pt x="900" y="174"/>
                      <a:pt x="449" y="379"/>
                      <a:pt x="38" y="955"/>
                    </a:cubicBezTo>
                    <a:cubicBezTo>
                      <a:pt x="41" y="951"/>
                      <a:pt x="44" y="949"/>
                      <a:pt x="46" y="949"/>
                    </a:cubicBezTo>
                    <a:cubicBezTo>
                      <a:pt x="65" y="949"/>
                      <a:pt x="0" y="1130"/>
                      <a:pt x="38" y="1242"/>
                    </a:cubicBezTo>
                    <a:cubicBezTo>
                      <a:pt x="79" y="1222"/>
                      <a:pt x="130" y="1222"/>
                      <a:pt x="176" y="1222"/>
                    </a:cubicBezTo>
                    <a:cubicBezTo>
                      <a:pt x="223" y="1222"/>
                      <a:pt x="264" y="1222"/>
                      <a:pt x="284" y="1201"/>
                    </a:cubicBezTo>
                    <a:cubicBezTo>
                      <a:pt x="407" y="1119"/>
                      <a:pt x="531" y="1037"/>
                      <a:pt x="654" y="955"/>
                    </a:cubicBezTo>
                    <a:cubicBezTo>
                      <a:pt x="777" y="831"/>
                      <a:pt x="1024" y="626"/>
                      <a:pt x="1311" y="544"/>
                    </a:cubicBezTo>
                    <a:cubicBezTo>
                      <a:pt x="1480" y="496"/>
                      <a:pt x="1648" y="476"/>
                      <a:pt x="1800" y="476"/>
                    </a:cubicBezTo>
                    <a:cubicBezTo>
                      <a:pt x="1907" y="476"/>
                      <a:pt x="2007" y="486"/>
                      <a:pt x="2092" y="503"/>
                    </a:cubicBezTo>
                    <a:cubicBezTo>
                      <a:pt x="2420" y="544"/>
                      <a:pt x="2667" y="626"/>
                      <a:pt x="2872" y="749"/>
                    </a:cubicBezTo>
                    <a:cubicBezTo>
                      <a:pt x="3078" y="872"/>
                      <a:pt x="3283" y="996"/>
                      <a:pt x="3488" y="1283"/>
                    </a:cubicBezTo>
                    <a:cubicBezTo>
                      <a:pt x="3694" y="1571"/>
                      <a:pt x="3612" y="1940"/>
                      <a:pt x="3406" y="2310"/>
                    </a:cubicBezTo>
                    <a:cubicBezTo>
                      <a:pt x="3242" y="2680"/>
                      <a:pt x="2954" y="3173"/>
                      <a:pt x="3037" y="3625"/>
                    </a:cubicBezTo>
                    <a:cubicBezTo>
                      <a:pt x="3078" y="3789"/>
                      <a:pt x="3160" y="3912"/>
                      <a:pt x="3242" y="3912"/>
                    </a:cubicBezTo>
                    <a:cubicBezTo>
                      <a:pt x="3249" y="3919"/>
                      <a:pt x="3256" y="3923"/>
                      <a:pt x="3263" y="3923"/>
                    </a:cubicBezTo>
                    <a:cubicBezTo>
                      <a:pt x="3297" y="3923"/>
                      <a:pt x="3331" y="3843"/>
                      <a:pt x="3365" y="3707"/>
                    </a:cubicBezTo>
                    <a:cubicBezTo>
                      <a:pt x="3406" y="3296"/>
                      <a:pt x="3694" y="2967"/>
                      <a:pt x="3899" y="2516"/>
                    </a:cubicBezTo>
                    <a:cubicBezTo>
                      <a:pt x="3981" y="2269"/>
                      <a:pt x="4064" y="2023"/>
                      <a:pt x="4022" y="1776"/>
                    </a:cubicBezTo>
                    <a:cubicBezTo>
                      <a:pt x="4022" y="1489"/>
                      <a:pt x="3940" y="1201"/>
                      <a:pt x="3776" y="996"/>
                    </a:cubicBezTo>
                    <a:cubicBezTo>
                      <a:pt x="3571" y="585"/>
                      <a:pt x="3119" y="379"/>
                      <a:pt x="2708" y="215"/>
                    </a:cubicBezTo>
                    <a:cubicBezTo>
                      <a:pt x="2414" y="97"/>
                      <a:pt x="2098" y="1"/>
                      <a:pt x="17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1" name="Google Shape;3291;p72"/>
              <p:cNvSpPr/>
              <p:nvPr/>
            </p:nvSpPr>
            <p:spPr>
              <a:xfrm flipH="1">
                <a:off x="6623121" y="3474931"/>
                <a:ext cx="37693" cy="54602"/>
              </a:xfrm>
              <a:custGeom>
                <a:avLst/>
                <a:gdLst/>
                <a:ahLst/>
                <a:cxnLst/>
                <a:rect l="l" t="t" r="r" b="b"/>
                <a:pathLst>
                  <a:path w="2383" h="3452" extrusionOk="0">
                    <a:moveTo>
                      <a:pt x="165" y="1"/>
                    </a:moveTo>
                    <a:cubicBezTo>
                      <a:pt x="166" y="1"/>
                      <a:pt x="168" y="1"/>
                      <a:pt x="170" y="1"/>
                    </a:cubicBezTo>
                    <a:lnTo>
                      <a:pt x="170" y="1"/>
                    </a:lnTo>
                    <a:cubicBezTo>
                      <a:pt x="169" y="1"/>
                      <a:pt x="167" y="1"/>
                      <a:pt x="165" y="1"/>
                    </a:cubicBezTo>
                    <a:close/>
                    <a:moveTo>
                      <a:pt x="170" y="1"/>
                    </a:moveTo>
                    <a:cubicBezTo>
                      <a:pt x="187" y="6"/>
                      <a:pt x="39" y="47"/>
                      <a:pt x="0" y="124"/>
                    </a:cubicBezTo>
                    <a:cubicBezTo>
                      <a:pt x="41" y="206"/>
                      <a:pt x="41" y="288"/>
                      <a:pt x="82" y="329"/>
                    </a:cubicBezTo>
                    <a:cubicBezTo>
                      <a:pt x="165" y="412"/>
                      <a:pt x="288" y="453"/>
                      <a:pt x="370" y="453"/>
                    </a:cubicBezTo>
                    <a:cubicBezTo>
                      <a:pt x="658" y="494"/>
                      <a:pt x="1233" y="740"/>
                      <a:pt x="1438" y="905"/>
                    </a:cubicBezTo>
                    <a:cubicBezTo>
                      <a:pt x="1643" y="1028"/>
                      <a:pt x="1767" y="1192"/>
                      <a:pt x="1849" y="1315"/>
                    </a:cubicBezTo>
                    <a:cubicBezTo>
                      <a:pt x="1931" y="1439"/>
                      <a:pt x="1972" y="1562"/>
                      <a:pt x="1931" y="1767"/>
                    </a:cubicBezTo>
                    <a:cubicBezTo>
                      <a:pt x="1849" y="1973"/>
                      <a:pt x="1602" y="2219"/>
                      <a:pt x="1397" y="2342"/>
                    </a:cubicBezTo>
                    <a:cubicBezTo>
                      <a:pt x="1274" y="2425"/>
                      <a:pt x="1109" y="2548"/>
                      <a:pt x="986" y="2671"/>
                    </a:cubicBezTo>
                    <a:cubicBezTo>
                      <a:pt x="822" y="2835"/>
                      <a:pt x="740" y="3041"/>
                      <a:pt x="781" y="3246"/>
                    </a:cubicBezTo>
                    <a:cubicBezTo>
                      <a:pt x="781" y="3369"/>
                      <a:pt x="904" y="3452"/>
                      <a:pt x="945" y="3452"/>
                    </a:cubicBezTo>
                    <a:cubicBezTo>
                      <a:pt x="1027" y="3452"/>
                      <a:pt x="1068" y="3410"/>
                      <a:pt x="1068" y="3328"/>
                    </a:cubicBezTo>
                    <a:cubicBezTo>
                      <a:pt x="1150" y="3082"/>
                      <a:pt x="1397" y="2959"/>
                      <a:pt x="1685" y="2753"/>
                    </a:cubicBezTo>
                    <a:cubicBezTo>
                      <a:pt x="1972" y="2507"/>
                      <a:pt x="2177" y="2219"/>
                      <a:pt x="2342" y="1849"/>
                    </a:cubicBezTo>
                    <a:cubicBezTo>
                      <a:pt x="2383" y="1767"/>
                      <a:pt x="2383" y="1644"/>
                      <a:pt x="2383" y="1562"/>
                    </a:cubicBezTo>
                    <a:cubicBezTo>
                      <a:pt x="2383" y="1480"/>
                      <a:pt x="2383" y="1356"/>
                      <a:pt x="2342" y="1274"/>
                    </a:cubicBezTo>
                    <a:cubicBezTo>
                      <a:pt x="2260" y="1110"/>
                      <a:pt x="2136" y="946"/>
                      <a:pt x="2013" y="822"/>
                    </a:cubicBezTo>
                    <a:cubicBezTo>
                      <a:pt x="1808" y="576"/>
                      <a:pt x="1561" y="412"/>
                      <a:pt x="1274" y="288"/>
                    </a:cubicBezTo>
                    <a:cubicBezTo>
                      <a:pt x="946" y="125"/>
                      <a:pt x="660" y="42"/>
                      <a:pt x="1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2" name="Google Shape;3292;p72"/>
              <p:cNvSpPr/>
              <p:nvPr/>
            </p:nvSpPr>
            <p:spPr>
              <a:xfrm flipH="1">
                <a:off x="6473661" y="3445526"/>
                <a:ext cx="144920" cy="150931"/>
              </a:xfrm>
              <a:custGeom>
                <a:avLst/>
                <a:gdLst/>
                <a:ahLst/>
                <a:cxnLst/>
                <a:rect l="l" t="t" r="r" b="b"/>
                <a:pathLst>
                  <a:path w="9162" h="9542" extrusionOk="0">
                    <a:moveTo>
                      <a:pt x="207" y="0"/>
                    </a:moveTo>
                    <a:cubicBezTo>
                      <a:pt x="174" y="0"/>
                      <a:pt x="146" y="4"/>
                      <a:pt x="124" y="11"/>
                    </a:cubicBezTo>
                    <a:cubicBezTo>
                      <a:pt x="0" y="11"/>
                      <a:pt x="83" y="134"/>
                      <a:pt x="576" y="381"/>
                    </a:cubicBezTo>
                    <a:cubicBezTo>
                      <a:pt x="1110" y="627"/>
                      <a:pt x="1644" y="833"/>
                      <a:pt x="2260" y="915"/>
                    </a:cubicBezTo>
                    <a:cubicBezTo>
                      <a:pt x="2398" y="935"/>
                      <a:pt x="2539" y="943"/>
                      <a:pt x="2680" y="943"/>
                    </a:cubicBezTo>
                    <a:cubicBezTo>
                      <a:pt x="3127" y="943"/>
                      <a:pt x="3580" y="864"/>
                      <a:pt x="3985" y="833"/>
                    </a:cubicBezTo>
                    <a:cubicBezTo>
                      <a:pt x="4115" y="813"/>
                      <a:pt x="4242" y="803"/>
                      <a:pt x="4367" y="803"/>
                    </a:cubicBezTo>
                    <a:cubicBezTo>
                      <a:pt x="4756" y="803"/>
                      <a:pt x="5122" y="903"/>
                      <a:pt x="5464" y="1120"/>
                    </a:cubicBezTo>
                    <a:cubicBezTo>
                      <a:pt x="5875" y="1367"/>
                      <a:pt x="6286" y="1778"/>
                      <a:pt x="6655" y="2188"/>
                    </a:cubicBezTo>
                    <a:cubicBezTo>
                      <a:pt x="6984" y="2599"/>
                      <a:pt x="7313" y="2928"/>
                      <a:pt x="7682" y="3298"/>
                    </a:cubicBezTo>
                    <a:lnTo>
                      <a:pt x="8216" y="3832"/>
                    </a:lnTo>
                    <a:cubicBezTo>
                      <a:pt x="8381" y="3996"/>
                      <a:pt x="8586" y="4160"/>
                      <a:pt x="8668" y="4325"/>
                    </a:cubicBezTo>
                    <a:cubicBezTo>
                      <a:pt x="8751" y="4448"/>
                      <a:pt x="8709" y="4571"/>
                      <a:pt x="8545" y="4777"/>
                    </a:cubicBezTo>
                    <a:lnTo>
                      <a:pt x="8134" y="5352"/>
                    </a:lnTo>
                    <a:cubicBezTo>
                      <a:pt x="7847" y="5762"/>
                      <a:pt x="7600" y="6173"/>
                      <a:pt x="7313" y="6584"/>
                    </a:cubicBezTo>
                    <a:cubicBezTo>
                      <a:pt x="7025" y="7036"/>
                      <a:pt x="6738" y="7529"/>
                      <a:pt x="6368" y="7858"/>
                    </a:cubicBezTo>
                    <a:cubicBezTo>
                      <a:pt x="6204" y="8022"/>
                      <a:pt x="5916" y="8145"/>
                      <a:pt x="5628" y="8309"/>
                    </a:cubicBezTo>
                    <a:cubicBezTo>
                      <a:pt x="5382" y="8474"/>
                      <a:pt x="5012" y="8638"/>
                      <a:pt x="4725" y="8967"/>
                    </a:cubicBezTo>
                    <a:cubicBezTo>
                      <a:pt x="4732" y="8959"/>
                      <a:pt x="4735" y="8956"/>
                      <a:pt x="4736" y="8956"/>
                    </a:cubicBezTo>
                    <a:lnTo>
                      <a:pt x="4736" y="8956"/>
                    </a:lnTo>
                    <a:cubicBezTo>
                      <a:pt x="4738" y="8956"/>
                      <a:pt x="4676" y="9030"/>
                      <a:pt x="4643" y="9131"/>
                    </a:cubicBezTo>
                    <a:cubicBezTo>
                      <a:pt x="4560" y="9254"/>
                      <a:pt x="4519" y="9460"/>
                      <a:pt x="4560" y="9542"/>
                    </a:cubicBezTo>
                    <a:cubicBezTo>
                      <a:pt x="4684" y="9419"/>
                      <a:pt x="4766" y="9377"/>
                      <a:pt x="4930" y="9295"/>
                    </a:cubicBezTo>
                    <a:cubicBezTo>
                      <a:pt x="5135" y="9090"/>
                      <a:pt x="5505" y="8926"/>
                      <a:pt x="5834" y="8761"/>
                    </a:cubicBezTo>
                    <a:cubicBezTo>
                      <a:pt x="6039" y="8597"/>
                      <a:pt x="6368" y="8474"/>
                      <a:pt x="6655" y="8186"/>
                    </a:cubicBezTo>
                    <a:cubicBezTo>
                      <a:pt x="6984" y="7940"/>
                      <a:pt x="7189" y="7570"/>
                      <a:pt x="7436" y="7241"/>
                    </a:cubicBezTo>
                    <a:cubicBezTo>
                      <a:pt x="7847" y="6584"/>
                      <a:pt x="8299" y="5927"/>
                      <a:pt x="8586" y="5475"/>
                    </a:cubicBezTo>
                    <a:cubicBezTo>
                      <a:pt x="8709" y="5311"/>
                      <a:pt x="8833" y="5105"/>
                      <a:pt x="8956" y="4941"/>
                    </a:cubicBezTo>
                    <a:cubicBezTo>
                      <a:pt x="9079" y="4777"/>
                      <a:pt x="9161" y="4530"/>
                      <a:pt x="9079" y="4284"/>
                    </a:cubicBezTo>
                    <a:cubicBezTo>
                      <a:pt x="8997" y="4037"/>
                      <a:pt x="8874" y="3914"/>
                      <a:pt x="8751" y="3791"/>
                    </a:cubicBezTo>
                    <a:cubicBezTo>
                      <a:pt x="8627" y="3667"/>
                      <a:pt x="8545" y="3544"/>
                      <a:pt x="8422" y="3421"/>
                    </a:cubicBezTo>
                    <a:cubicBezTo>
                      <a:pt x="7970" y="2969"/>
                      <a:pt x="7518" y="2476"/>
                      <a:pt x="6861" y="1819"/>
                    </a:cubicBezTo>
                    <a:cubicBezTo>
                      <a:pt x="6532" y="1490"/>
                      <a:pt x="6162" y="1079"/>
                      <a:pt x="5670" y="751"/>
                    </a:cubicBezTo>
                    <a:cubicBezTo>
                      <a:pt x="5423" y="586"/>
                      <a:pt x="5135" y="422"/>
                      <a:pt x="4807" y="340"/>
                    </a:cubicBezTo>
                    <a:cubicBezTo>
                      <a:pt x="4663" y="319"/>
                      <a:pt x="4509" y="309"/>
                      <a:pt x="4355" y="309"/>
                    </a:cubicBezTo>
                    <a:cubicBezTo>
                      <a:pt x="4201" y="309"/>
                      <a:pt x="4047" y="319"/>
                      <a:pt x="3903" y="340"/>
                    </a:cubicBezTo>
                    <a:cubicBezTo>
                      <a:pt x="3405" y="373"/>
                      <a:pt x="2987" y="433"/>
                      <a:pt x="2562" y="433"/>
                    </a:cubicBezTo>
                    <a:cubicBezTo>
                      <a:pt x="2462" y="433"/>
                      <a:pt x="2362" y="430"/>
                      <a:pt x="2260" y="422"/>
                    </a:cubicBezTo>
                    <a:cubicBezTo>
                      <a:pt x="1767" y="381"/>
                      <a:pt x="1274" y="258"/>
                      <a:pt x="822" y="134"/>
                    </a:cubicBezTo>
                    <a:cubicBezTo>
                      <a:pt x="587" y="67"/>
                      <a:pt x="352" y="0"/>
                      <a:pt x="2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3" name="Google Shape;3293;p72"/>
              <p:cNvSpPr/>
              <p:nvPr/>
            </p:nvSpPr>
            <p:spPr>
              <a:xfrm flipH="1">
                <a:off x="6509409" y="3495731"/>
                <a:ext cx="39528" cy="102260"/>
              </a:xfrm>
              <a:custGeom>
                <a:avLst/>
                <a:gdLst/>
                <a:ahLst/>
                <a:cxnLst/>
                <a:rect l="l" t="t" r="r" b="b"/>
                <a:pathLst>
                  <a:path w="2499" h="6465" extrusionOk="0">
                    <a:moveTo>
                      <a:pt x="1349" y="0"/>
                    </a:moveTo>
                    <a:cubicBezTo>
                      <a:pt x="1349" y="124"/>
                      <a:pt x="1267" y="165"/>
                      <a:pt x="1267" y="247"/>
                    </a:cubicBezTo>
                    <a:cubicBezTo>
                      <a:pt x="1308" y="411"/>
                      <a:pt x="1349" y="575"/>
                      <a:pt x="1431" y="699"/>
                    </a:cubicBezTo>
                    <a:cubicBezTo>
                      <a:pt x="1636" y="1068"/>
                      <a:pt x="1924" y="1931"/>
                      <a:pt x="2006" y="2342"/>
                    </a:cubicBezTo>
                    <a:cubicBezTo>
                      <a:pt x="2047" y="2712"/>
                      <a:pt x="2088" y="2958"/>
                      <a:pt x="2047" y="3205"/>
                    </a:cubicBezTo>
                    <a:cubicBezTo>
                      <a:pt x="2047" y="3451"/>
                      <a:pt x="1965" y="3698"/>
                      <a:pt x="1759" y="3985"/>
                    </a:cubicBezTo>
                    <a:cubicBezTo>
                      <a:pt x="1554" y="4314"/>
                      <a:pt x="1184" y="4642"/>
                      <a:pt x="856" y="4971"/>
                    </a:cubicBezTo>
                    <a:cubicBezTo>
                      <a:pt x="527" y="5341"/>
                      <a:pt x="240" y="5711"/>
                      <a:pt x="75" y="6080"/>
                    </a:cubicBezTo>
                    <a:cubicBezTo>
                      <a:pt x="18" y="6253"/>
                      <a:pt x="0" y="6465"/>
                      <a:pt x="94" y="6465"/>
                    </a:cubicBezTo>
                    <a:cubicBezTo>
                      <a:pt x="134" y="6465"/>
                      <a:pt x="194" y="6426"/>
                      <a:pt x="281" y="6327"/>
                    </a:cubicBezTo>
                    <a:cubicBezTo>
                      <a:pt x="609" y="5998"/>
                      <a:pt x="979" y="5669"/>
                      <a:pt x="1267" y="5300"/>
                    </a:cubicBezTo>
                    <a:cubicBezTo>
                      <a:pt x="1554" y="4930"/>
                      <a:pt x="1801" y="4560"/>
                      <a:pt x="2129" y="4191"/>
                    </a:cubicBezTo>
                    <a:cubicBezTo>
                      <a:pt x="2294" y="3985"/>
                      <a:pt x="2417" y="3780"/>
                      <a:pt x="2458" y="3533"/>
                    </a:cubicBezTo>
                    <a:cubicBezTo>
                      <a:pt x="2499" y="3287"/>
                      <a:pt x="2499" y="3081"/>
                      <a:pt x="2458" y="2835"/>
                    </a:cubicBezTo>
                    <a:cubicBezTo>
                      <a:pt x="2458" y="2383"/>
                      <a:pt x="2417" y="1972"/>
                      <a:pt x="2252" y="1561"/>
                    </a:cubicBezTo>
                    <a:cubicBezTo>
                      <a:pt x="2129" y="1110"/>
                      <a:pt x="1965" y="699"/>
                      <a:pt x="1595" y="165"/>
                    </a:cubicBezTo>
                    <a:cubicBezTo>
                      <a:pt x="1636" y="165"/>
                      <a:pt x="1472" y="41"/>
                      <a:pt x="13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94" name="Google Shape;3294;p72"/>
            <p:cNvGrpSpPr/>
            <p:nvPr/>
          </p:nvGrpSpPr>
          <p:grpSpPr>
            <a:xfrm>
              <a:off x="5482094" y="1351384"/>
              <a:ext cx="517897" cy="1779722"/>
              <a:chOff x="5482094" y="1351384"/>
              <a:chExt cx="517897" cy="1779722"/>
            </a:xfrm>
          </p:grpSpPr>
          <p:sp>
            <p:nvSpPr>
              <p:cNvPr id="3295" name="Google Shape;3295;p72"/>
              <p:cNvSpPr/>
              <p:nvPr/>
            </p:nvSpPr>
            <p:spPr>
              <a:xfrm flipH="1">
                <a:off x="5714073" y="2521056"/>
                <a:ext cx="185191" cy="610049"/>
              </a:xfrm>
              <a:custGeom>
                <a:avLst/>
                <a:gdLst/>
                <a:ahLst/>
                <a:cxnLst/>
                <a:rect l="l" t="t" r="r" b="b"/>
                <a:pathLst>
                  <a:path w="11708" h="38568" extrusionOk="0">
                    <a:moveTo>
                      <a:pt x="11708" y="0"/>
                    </a:moveTo>
                    <a:cubicBezTo>
                      <a:pt x="11461" y="247"/>
                      <a:pt x="11256" y="370"/>
                      <a:pt x="11010" y="781"/>
                    </a:cubicBezTo>
                    <a:cubicBezTo>
                      <a:pt x="10599" y="1438"/>
                      <a:pt x="10106" y="2260"/>
                      <a:pt x="9695" y="3040"/>
                    </a:cubicBezTo>
                    <a:cubicBezTo>
                      <a:pt x="9079" y="4149"/>
                      <a:pt x="8216" y="5792"/>
                      <a:pt x="7395" y="7477"/>
                    </a:cubicBezTo>
                    <a:cubicBezTo>
                      <a:pt x="6573" y="9120"/>
                      <a:pt x="5792" y="10845"/>
                      <a:pt x="5299" y="11996"/>
                    </a:cubicBezTo>
                    <a:cubicBezTo>
                      <a:pt x="4437" y="13967"/>
                      <a:pt x="3903" y="15364"/>
                      <a:pt x="3410" y="16802"/>
                    </a:cubicBezTo>
                    <a:cubicBezTo>
                      <a:pt x="2876" y="18240"/>
                      <a:pt x="2383" y="19678"/>
                      <a:pt x="1808" y="21773"/>
                    </a:cubicBezTo>
                    <a:cubicBezTo>
                      <a:pt x="1191" y="24032"/>
                      <a:pt x="616" y="26661"/>
                      <a:pt x="329" y="29331"/>
                    </a:cubicBezTo>
                    <a:cubicBezTo>
                      <a:pt x="0" y="32002"/>
                      <a:pt x="0" y="34672"/>
                      <a:pt x="329" y="36890"/>
                    </a:cubicBezTo>
                    <a:cubicBezTo>
                      <a:pt x="475" y="37765"/>
                      <a:pt x="663" y="38568"/>
                      <a:pt x="742" y="38568"/>
                    </a:cubicBezTo>
                    <a:cubicBezTo>
                      <a:pt x="797" y="38568"/>
                      <a:pt x="799" y="38185"/>
                      <a:pt x="698" y="37178"/>
                    </a:cubicBezTo>
                    <a:cubicBezTo>
                      <a:pt x="452" y="34549"/>
                      <a:pt x="534" y="31919"/>
                      <a:pt x="822" y="29290"/>
                    </a:cubicBezTo>
                    <a:cubicBezTo>
                      <a:pt x="1068" y="26702"/>
                      <a:pt x="1561" y="24114"/>
                      <a:pt x="2301" y="21649"/>
                    </a:cubicBezTo>
                    <a:cubicBezTo>
                      <a:pt x="2999" y="19390"/>
                      <a:pt x="3656" y="17172"/>
                      <a:pt x="4519" y="14953"/>
                    </a:cubicBezTo>
                    <a:cubicBezTo>
                      <a:pt x="5341" y="12858"/>
                      <a:pt x="6326" y="10804"/>
                      <a:pt x="7271" y="8750"/>
                    </a:cubicBezTo>
                    <a:cubicBezTo>
                      <a:pt x="8417" y="6417"/>
                      <a:pt x="9482" y="4329"/>
                      <a:pt x="11195" y="1186"/>
                    </a:cubicBezTo>
                    <a:lnTo>
                      <a:pt x="11195" y="1186"/>
                    </a:lnTo>
                    <a:cubicBezTo>
                      <a:pt x="11195" y="1187"/>
                      <a:pt x="11195" y="1187"/>
                      <a:pt x="11195" y="1187"/>
                    </a:cubicBezTo>
                    <a:cubicBezTo>
                      <a:pt x="11196" y="1187"/>
                      <a:pt x="11202" y="1175"/>
                      <a:pt x="11215" y="1150"/>
                    </a:cubicBezTo>
                    <a:lnTo>
                      <a:pt x="11215" y="1150"/>
                    </a:lnTo>
                    <a:cubicBezTo>
                      <a:pt x="11208" y="1162"/>
                      <a:pt x="11202" y="1174"/>
                      <a:pt x="11195" y="1186"/>
                    </a:cubicBezTo>
                    <a:lnTo>
                      <a:pt x="11195" y="1186"/>
                    </a:lnTo>
                    <a:cubicBezTo>
                      <a:pt x="11202" y="1157"/>
                      <a:pt x="11599" y="290"/>
                      <a:pt x="117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6" name="Google Shape;3296;p72"/>
              <p:cNvSpPr/>
              <p:nvPr/>
            </p:nvSpPr>
            <p:spPr>
              <a:xfrm flipH="1">
                <a:off x="5659487" y="1524933"/>
                <a:ext cx="209898" cy="949351"/>
              </a:xfrm>
              <a:custGeom>
                <a:avLst/>
                <a:gdLst/>
                <a:ahLst/>
                <a:cxnLst/>
                <a:rect l="l" t="t" r="r" b="b"/>
                <a:pathLst>
                  <a:path w="13270" h="60019" extrusionOk="0">
                    <a:moveTo>
                      <a:pt x="1233" y="1438"/>
                    </a:moveTo>
                    <a:cubicBezTo>
                      <a:pt x="1245" y="1454"/>
                      <a:pt x="1257" y="1470"/>
                      <a:pt x="1268" y="1487"/>
                    </a:cubicBezTo>
                    <a:lnTo>
                      <a:pt x="1268" y="1487"/>
                    </a:lnTo>
                    <a:cubicBezTo>
                      <a:pt x="1266" y="1483"/>
                      <a:pt x="1255" y="1467"/>
                      <a:pt x="1233" y="1438"/>
                    </a:cubicBezTo>
                    <a:close/>
                    <a:moveTo>
                      <a:pt x="1" y="0"/>
                    </a:moveTo>
                    <a:lnTo>
                      <a:pt x="1" y="0"/>
                    </a:lnTo>
                    <a:cubicBezTo>
                      <a:pt x="247" y="452"/>
                      <a:pt x="371" y="781"/>
                      <a:pt x="740" y="1356"/>
                    </a:cubicBezTo>
                    <a:cubicBezTo>
                      <a:pt x="1398" y="2383"/>
                      <a:pt x="2219" y="3615"/>
                      <a:pt x="2959" y="4724"/>
                    </a:cubicBezTo>
                    <a:cubicBezTo>
                      <a:pt x="3986" y="6327"/>
                      <a:pt x="5464" y="8791"/>
                      <a:pt x="6615" y="11420"/>
                    </a:cubicBezTo>
                    <a:cubicBezTo>
                      <a:pt x="7765" y="14050"/>
                      <a:pt x="8751" y="16761"/>
                      <a:pt x="9285" y="18568"/>
                    </a:cubicBezTo>
                    <a:cubicBezTo>
                      <a:pt x="10271" y="21691"/>
                      <a:pt x="10805" y="23991"/>
                      <a:pt x="11298" y="26250"/>
                    </a:cubicBezTo>
                    <a:cubicBezTo>
                      <a:pt x="11709" y="28551"/>
                      <a:pt x="12119" y="30851"/>
                      <a:pt x="12448" y="34138"/>
                    </a:cubicBezTo>
                    <a:cubicBezTo>
                      <a:pt x="12777" y="37712"/>
                      <a:pt x="12818" y="41861"/>
                      <a:pt x="12571" y="45928"/>
                    </a:cubicBezTo>
                    <a:cubicBezTo>
                      <a:pt x="12448" y="47982"/>
                      <a:pt x="12243" y="49995"/>
                      <a:pt x="11996" y="51926"/>
                    </a:cubicBezTo>
                    <a:cubicBezTo>
                      <a:pt x="11750" y="53856"/>
                      <a:pt x="11462" y="55705"/>
                      <a:pt x="11175" y="57389"/>
                    </a:cubicBezTo>
                    <a:cubicBezTo>
                      <a:pt x="10904" y="58741"/>
                      <a:pt x="10693" y="60019"/>
                      <a:pt x="10769" y="60019"/>
                    </a:cubicBezTo>
                    <a:cubicBezTo>
                      <a:pt x="10820" y="60019"/>
                      <a:pt x="11000" y="59442"/>
                      <a:pt x="11380" y="57923"/>
                    </a:cubicBezTo>
                    <a:cubicBezTo>
                      <a:pt x="11832" y="55951"/>
                      <a:pt x="12202" y="53938"/>
                      <a:pt x="12489" y="51926"/>
                    </a:cubicBezTo>
                    <a:cubicBezTo>
                      <a:pt x="12777" y="49872"/>
                      <a:pt x="12982" y="47859"/>
                      <a:pt x="13105" y="45764"/>
                    </a:cubicBezTo>
                    <a:cubicBezTo>
                      <a:pt x="13270" y="41738"/>
                      <a:pt x="13146" y="37712"/>
                      <a:pt x="12818" y="33727"/>
                    </a:cubicBezTo>
                    <a:cubicBezTo>
                      <a:pt x="12695" y="31919"/>
                      <a:pt x="12448" y="30112"/>
                      <a:pt x="12119" y="28304"/>
                    </a:cubicBezTo>
                    <a:cubicBezTo>
                      <a:pt x="11791" y="26538"/>
                      <a:pt x="11380" y="24772"/>
                      <a:pt x="10969" y="22964"/>
                    </a:cubicBezTo>
                    <a:cubicBezTo>
                      <a:pt x="10148" y="19554"/>
                      <a:pt x="9121" y="16186"/>
                      <a:pt x="7765" y="12940"/>
                    </a:cubicBezTo>
                    <a:cubicBezTo>
                      <a:pt x="6291" y="9215"/>
                      <a:pt x="4532" y="6021"/>
                      <a:pt x="1268" y="1487"/>
                    </a:cubicBezTo>
                    <a:lnTo>
                      <a:pt x="1268" y="1487"/>
                    </a:lnTo>
                    <a:cubicBezTo>
                      <a:pt x="1269" y="1487"/>
                      <a:pt x="1269" y="1488"/>
                      <a:pt x="1269" y="1488"/>
                    </a:cubicBezTo>
                    <a:cubicBezTo>
                      <a:pt x="1257" y="1488"/>
                      <a:pt x="332" y="33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7" name="Google Shape;3297;p72"/>
              <p:cNvSpPr/>
              <p:nvPr/>
            </p:nvSpPr>
            <p:spPr>
              <a:xfrm flipH="1">
                <a:off x="5773199" y="1546366"/>
                <a:ext cx="226791" cy="128027"/>
              </a:xfrm>
              <a:custGeom>
                <a:avLst/>
                <a:gdLst/>
                <a:ahLst/>
                <a:cxnLst/>
                <a:rect l="l" t="t" r="r" b="b"/>
                <a:pathLst>
                  <a:path w="14338" h="8094" extrusionOk="0">
                    <a:moveTo>
                      <a:pt x="13382" y="8009"/>
                    </a:moveTo>
                    <a:lnTo>
                      <a:pt x="13382" y="8009"/>
                    </a:lnTo>
                    <a:cubicBezTo>
                      <a:pt x="13385" y="8009"/>
                      <a:pt x="13388" y="8010"/>
                      <a:pt x="13393" y="8011"/>
                    </a:cubicBezTo>
                    <a:cubicBezTo>
                      <a:pt x="13389" y="8010"/>
                      <a:pt x="13385" y="8010"/>
                      <a:pt x="13382" y="8009"/>
                    </a:cubicBezTo>
                    <a:close/>
                    <a:moveTo>
                      <a:pt x="1439" y="1"/>
                    </a:moveTo>
                    <a:cubicBezTo>
                      <a:pt x="1192" y="1"/>
                      <a:pt x="946" y="1"/>
                      <a:pt x="699" y="83"/>
                    </a:cubicBezTo>
                    <a:cubicBezTo>
                      <a:pt x="412" y="165"/>
                      <a:pt x="165" y="453"/>
                      <a:pt x="124" y="740"/>
                    </a:cubicBezTo>
                    <a:cubicBezTo>
                      <a:pt x="1" y="1315"/>
                      <a:pt x="247" y="1808"/>
                      <a:pt x="494" y="2178"/>
                    </a:cubicBezTo>
                    <a:cubicBezTo>
                      <a:pt x="1028" y="2959"/>
                      <a:pt x="1849" y="3452"/>
                      <a:pt x="2630" y="3903"/>
                    </a:cubicBezTo>
                    <a:cubicBezTo>
                      <a:pt x="4109" y="4725"/>
                      <a:pt x="5670" y="5506"/>
                      <a:pt x="7272" y="6081"/>
                    </a:cubicBezTo>
                    <a:cubicBezTo>
                      <a:pt x="9077" y="6778"/>
                      <a:pt x="10759" y="7312"/>
                      <a:pt x="13382" y="8009"/>
                    </a:cubicBezTo>
                    <a:lnTo>
                      <a:pt x="13382" y="8009"/>
                    </a:lnTo>
                    <a:cubicBezTo>
                      <a:pt x="13369" y="8005"/>
                      <a:pt x="13368" y="8003"/>
                      <a:pt x="13378" y="8003"/>
                    </a:cubicBezTo>
                    <a:cubicBezTo>
                      <a:pt x="13452" y="8003"/>
                      <a:pt x="14091" y="8094"/>
                      <a:pt x="14338" y="8094"/>
                    </a:cubicBezTo>
                    <a:cubicBezTo>
                      <a:pt x="14132" y="7970"/>
                      <a:pt x="13968" y="7806"/>
                      <a:pt x="13680" y="7724"/>
                    </a:cubicBezTo>
                    <a:cubicBezTo>
                      <a:pt x="13105" y="7477"/>
                      <a:pt x="12407" y="7272"/>
                      <a:pt x="11791" y="7108"/>
                    </a:cubicBezTo>
                    <a:cubicBezTo>
                      <a:pt x="10887" y="6861"/>
                      <a:pt x="9572" y="6450"/>
                      <a:pt x="8258" y="5957"/>
                    </a:cubicBezTo>
                    <a:cubicBezTo>
                      <a:pt x="6943" y="5506"/>
                      <a:pt x="5670" y="4972"/>
                      <a:pt x="4848" y="4561"/>
                    </a:cubicBezTo>
                    <a:cubicBezTo>
                      <a:pt x="4109" y="4232"/>
                      <a:pt x="3534" y="3903"/>
                      <a:pt x="3000" y="3616"/>
                    </a:cubicBezTo>
                    <a:cubicBezTo>
                      <a:pt x="2424" y="3328"/>
                      <a:pt x="1973" y="3041"/>
                      <a:pt x="1521" y="2671"/>
                    </a:cubicBezTo>
                    <a:cubicBezTo>
                      <a:pt x="1110" y="2342"/>
                      <a:pt x="781" y="1891"/>
                      <a:pt x="576" y="1356"/>
                    </a:cubicBezTo>
                    <a:cubicBezTo>
                      <a:pt x="494" y="1110"/>
                      <a:pt x="494" y="781"/>
                      <a:pt x="658" y="617"/>
                    </a:cubicBezTo>
                    <a:cubicBezTo>
                      <a:pt x="863" y="453"/>
                      <a:pt x="1233" y="412"/>
                      <a:pt x="1603" y="412"/>
                    </a:cubicBezTo>
                    <a:cubicBezTo>
                      <a:pt x="2424" y="412"/>
                      <a:pt x="3328" y="740"/>
                      <a:pt x="4232" y="1069"/>
                    </a:cubicBezTo>
                    <a:cubicBezTo>
                      <a:pt x="5136" y="1439"/>
                      <a:pt x="6039" y="1808"/>
                      <a:pt x="6902" y="2260"/>
                    </a:cubicBezTo>
                    <a:cubicBezTo>
                      <a:pt x="8710" y="3082"/>
                      <a:pt x="10312" y="4150"/>
                      <a:pt x="11585" y="5218"/>
                    </a:cubicBezTo>
                    <a:cubicBezTo>
                      <a:pt x="11996" y="5588"/>
                      <a:pt x="12366" y="5957"/>
                      <a:pt x="12530" y="5999"/>
                    </a:cubicBezTo>
                    <a:cubicBezTo>
                      <a:pt x="12553" y="6010"/>
                      <a:pt x="12570" y="6016"/>
                      <a:pt x="12583" y="6016"/>
                    </a:cubicBezTo>
                    <a:cubicBezTo>
                      <a:pt x="12661" y="6016"/>
                      <a:pt x="12523" y="5780"/>
                      <a:pt x="11955" y="5177"/>
                    </a:cubicBezTo>
                    <a:cubicBezTo>
                      <a:pt x="10599" y="3698"/>
                      <a:pt x="8915" y="2589"/>
                      <a:pt x="7066" y="1767"/>
                    </a:cubicBezTo>
                    <a:cubicBezTo>
                      <a:pt x="6163" y="1356"/>
                      <a:pt x="5259" y="987"/>
                      <a:pt x="4314" y="658"/>
                    </a:cubicBezTo>
                    <a:cubicBezTo>
                      <a:pt x="3410" y="371"/>
                      <a:pt x="2466" y="1"/>
                      <a:pt x="14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8" name="Google Shape;3298;p72"/>
              <p:cNvSpPr/>
              <p:nvPr/>
            </p:nvSpPr>
            <p:spPr>
              <a:xfrm flipH="1">
                <a:off x="5630889" y="1530612"/>
                <a:ext cx="130146" cy="217206"/>
              </a:xfrm>
              <a:custGeom>
                <a:avLst/>
                <a:gdLst/>
                <a:ahLst/>
                <a:cxnLst/>
                <a:rect l="l" t="t" r="r" b="b"/>
                <a:pathLst>
                  <a:path w="8228" h="13732" extrusionOk="0">
                    <a:moveTo>
                      <a:pt x="7473" y="0"/>
                    </a:moveTo>
                    <a:cubicBezTo>
                      <a:pt x="7436" y="0"/>
                      <a:pt x="7400" y="4"/>
                      <a:pt x="7365" y="11"/>
                    </a:cubicBezTo>
                    <a:cubicBezTo>
                      <a:pt x="6954" y="93"/>
                      <a:pt x="6666" y="340"/>
                      <a:pt x="6379" y="627"/>
                    </a:cubicBezTo>
                    <a:cubicBezTo>
                      <a:pt x="5146" y="1777"/>
                      <a:pt x="3873" y="3215"/>
                      <a:pt x="2764" y="4817"/>
                    </a:cubicBezTo>
                    <a:cubicBezTo>
                      <a:pt x="1695" y="6378"/>
                      <a:pt x="833" y="8104"/>
                      <a:pt x="340" y="9624"/>
                    </a:cubicBezTo>
                    <a:cubicBezTo>
                      <a:pt x="140" y="10248"/>
                      <a:pt x="1" y="10843"/>
                      <a:pt x="80" y="10843"/>
                    </a:cubicBezTo>
                    <a:cubicBezTo>
                      <a:pt x="130" y="10843"/>
                      <a:pt x="272" y="10596"/>
                      <a:pt x="545" y="9952"/>
                    </a:cubicBezTo>
                    <a:cubicBezTo>
                      <a:pt x="1285" y="8227"/>
                      <a:pt x="2188" y="6584"/>
                      <a:pt x="3257" y="5023"/>
                    </a:cubicBezTo>
                    <a:cubicBezTo>
                      <a:pt x="4284" y="3503"/>
                      <a:pt x="5434" y="2024"/>
                      <a:pt x="6789" y="791"/>
                    </a:cubicBezTo>
                    <a:cubicBezTo>
                      <a:pt x="7018" y="596"/>
                      <a:pt x="7298" y="426"/>
                      <a:pt x="7486" y="426"/>
                    </a:cubicBezTo>
                    <a:cubicBezTo>
                      <a:pt x="7535" y="426"/>
                      <a:pt x="7577" y="437"/>
                      <a:pt x="7611" y="463"/>
                    </a:cubicBezTo>
                    <a:cubicBezTo>
                      <a:pt x="7775" y="545"/>
                      <a:pt x="7775" y="956"/>
                      <a:pt x="7693" y="1367"/>
                    </a:cubicBezTo>
                    <a:cubicBezTo>
                      <a:pt x="7570" y="2188"/>
                      <a:pt x="7365" y="3010"/>
                      <a:pt x="7159" y="3831"/>
                    </a:cubicBezTo>
                    <a:cubicBezTo>
                      <a:pt x="6666" y="5351"/>
                      <a:pt x="6009" y="6789"/>
                      <a:pt x="5228" y="8186"/>
                    </a:cubicBezTo>
                    <a:cubicBezTo>
                      <a:pt x="4776" y="9007"/>
                      <a:pt x="4284" y="9747"/>
                      <a:pt x="3708" y="10527"/>
                    </a:cubicBezTo>
                    <a:cubicBezTo>
                      <a:pt x="3133" y="11267"/>
                      <a:pt x="2476" y="12130"/>
                      <a:pt x="1613" y="13033"/>
                    </a:cubicBezTo>
                    <a:cubicBezTo>
                      <a:pt x="1627" y="13014"/>
                      <a:pt x="1633" y="13006"/>
                      <a:pt x="1631" y="13006"/>
                    </a:cubicBezTo>
                    <a:lnTo>
                      <a:pt x="1631" y="13006"/>
                    </a:lnTo>
                    <a:cubicBezTo>
                      <a:pt x="1619" y="13006"/>
                      <a:pt x="1188" y="13514"/>
                      <a:pt x="1079" y="13732"/>
                    </a:cubicBezTo>
                    <a:cubicBezTo>
                      <a:pt x="1285" y="13650"/>
                      <a:pt x="1449" y="13608"/>
                      <a:pt x="1737" y="13403"/>
                    </a:cubicBezTo>
                    <a:cubicBezTo>
                      <a:pt x="2188" y="13033"/>
                      <a:pt x="2681" y="12540"/>
                      <a:pt x="3092" y="12047"/>
                    </a:cubicBezTo>
                    <a:cubicBezTo>
                      <a:pt x="3667" y="11390"/>
                      <a:pt x="4489" y="10322"/>
                      <a:pt x="5187" y="9172"/>
                    </a:cubicBezTo>
                    <a:cubicBezTo>
                      <a:pt x="5886" y="8022"/>
                      <a:pt x="6461" y="6830"/>
                      <a:pt x="6789" y="6009"/>
                    </a:cubicBezTo>
                    <a:cubicBezTo>
                      <a:pt x="7406" y="4571"/>
                      <a:pt x="7693" y="3503"/>
                      <a:pt x="7940" y="2435"/>
                    </a:cubicBezTo>
                    <a:cubicBezTo>
                      <a:pt x="7981" y="2188"/>
                      <a:pt x="8022" y="1901"/>
                      <a:pt x="8104" y="1654"/>
                    </a:cubicBezTo>
                    <a:cubicBezTo>
                      <a:pt x="8145" y="1367"/>
                      <a:pt x="8227" y="1079"/>
                      <a:pt x="8186" y="750"/>
                    </a:cubicBezTo>
                    <a:cubicBezTo>
                      <a:pt x="8186" y="586"/>
                      <a:pt x="8145" y="381"/>
                      <a:pt x="7981" y="216"/>
                    </a:cubicBezTo>
                    <a:cubicBezTo>
                      <a:pt x="7845" y="80"/>
                      <a:pt x="7652" y="0"/>
                      <a:pt x="74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9" name="Google Shape;3299;p72"/>
              <p:cNvSpPr/>
              <p:nvPr/>
            </p:nvSpPr>
            <p:spPr>
              <a:xfrm flipH="1">
                <a:off x="5743304" y="1691602"/>
                <a:ext cx="231995" cy="75323"/>
              </a:xfrm>
              <a:custGeom>
                <a:avLst/>
                <a:gdLst/>
                <a:ahLst/>
                <a:cxnLst/>
                <a:rect l="l" t="t" r="r" b="b"/>
                <a:pathLst>
                  <a:path w="14667" h="4762" extrusionOk="0">
                    <a:moveTo>
                      <a:pt x="3075" y="0"/>
                    </a:moveTo>
                    <a:cubicBezTo>
                      <a:pt x="2749" y="0"/>
                      <a:pt x="2422" y="7"/>
                      <a:pt x="2096" y="21"/>
                    </a:cubicBezTo>
                    <a:cubicBezTo>
                      <a:pt x="1644" y="62"/>
                      <a:pt x="1233" y="103"/>
                      <a:pt x="781" y="185"/>
                    </a:cubicBezTo>
                    <a:lnTo>
                      <a:pt x="412" y="226"/>
                    </a:lnTo>
                    <a:cubicBezTo>
                      <a:pt x="288" y="267"/>
                      <a:pt x="206" y="267"/>
                      <a:pt x="83" y="308"/>
                    </a:cubicBezTo>
                    <a:cubicBezTo>
                      <a:pt x="83" y="308"/>
                      <a:pt x="1" y="308"/>
                      <a:pt x="1" y="349"/>
                    </a:cubicBezTo>
                    <a:lnTo>
                      <a:pt x="1" y="514"/>
                    </a:lnTo>
                    <a:lnTo>
                      <a:pt x="83" y="801"/>
                    </a:lnTo>
                    <a:cubicBezTo>
                      <a:pt x="124" y="925"/>
                      <a:pt x="165" y="966"/>
                      <a:pt x="165" y="1007"/>
                    </a:cubicBezTo>
                    <a:cubicBezTo>
                      <a:pt x="206" y="1130"/>
                      <a:pt x="288" y="1253"/>
                      <a:pt x="329" y="1335"/>
                    </a:cubicBezTo>
                    <a:cubicBezTo>
                      <a:pt x="905" y="2157"/>
                      <a:pt x="1808" y="2527"/>
                      <a:pt x="2630" y="2814"/>
                    </a:cubicBezTo>
                    <a:cubicBezTo>
                      <a:pt x="4191" y="3389"/>
                      <a:pt x="5834" y="3800"/>
                      <a:pt x="7477" y="4088"/>
                    </a:cubicBezTo>
                    <a:cubicBezTo>
                      <a:pt x="9367" y="4416"/>
                      <a:pt x="11092" y="4663"/>
                      <a:pt x="13763" y="4745"/>
                    </a:cubicBezTo>
                    <a:cubicBezTo>
                      <a:pt x="13708" y="4756"/>
                      <a:pt x="13729" y="4761"/>
                      <a:pt x="13795" y="4761"/>
                    </a:cubicBezTo>
                    <a:cubicBezTo>
                      <a:pt x="13975" y="4761"/>
                      <a:pt x="14486" y="4723"/>
                      <a:pt x="14666" y="4663"/>
                    </a:cubicBezTo>
                    <a:cubicBezTo>
                      <a:pt x="14420" y="4581"/>
                      <a:pt x="14256" y="4457"/>
                      <a:pt x="13927" y="4416"/>
                    </a:cubicBezTo>
                    <a:cubicBezTo>
                      <a:pt x="13352" y="4334"/>
                      <a:pt x="12653" y="4252"/>
                      <a:pt x="12037" y="4211"/>
                    </a:cubicBezTo>
                    <a:cubicBezTo>
                      <a:pt x="11133" y="4170"/>
                      <a:pt x="9778" y="4006"/>
                      <a:pt x="8422" y="3800"/>
                    </a:cubicBezTo>
                    <a:cubicBezTo>
                      <a:pt x="7067" y="3554"/>
                      <a:pt x="5752" y="3307"/>
                      <a:pt x="4889" y="3061"/>
                    </a:cubicBezTo>
                    <a:cubicBezTo>
                      <a:pt x="4109" y="2896"/>
                      <a:pt x="3493" y="2691"/>
                      <a:pt x="2917" y="2486"/>
                    </a:cubicBezTo>
                    <a:cubicBezTo>
                      <a:pt x="2342" y="2280"/>
                      <a:pt x="1849" y="2075"/>
                      <a:pt x="1397" y="1787"/>
                    </a:cubicBezTo>
                    <a:cubicBezTo>
                      <a:pt x="1192" y="1623"/>
                      <a:pt x="987" y="1459"/>
                      <a:pt x="822" y="1253"/>
                    </a:cubicBezTo>
                    <a:cubicBezTo>
                      <a:pt x="740" y="1171"/>
                      <a:pt x="658" y="1048"/>
                      <a:pt x="617" y="925"/>
                    </a:cubicBezTo>
                    <a:cubicBezTo>
                      <a:pt x="576" y="883"/>
                      <a:pt x="535" y="801"/>
                      <a:pt x="535" y="760"/>
                    </a:cubicBezTo>
                    <a:cubicBezTo>
                      <a:pt x="535" y="760"/>
                      <a:pt x="535" y="719"/>
                      <a:pt x="535" y="678"/>
                    </a:cubicBezTo>
                    <a:lnTo>
                      <a:pt x="576" y="678"/>
                    </a:lnTo>
                    <a:lnTo>
                      <a:pt x="740" y="637"/>
                    </a:lnTo>
                    <a:cubicBezTo>
                      <a:pt x="905" y="596"/>
                      <a:pt x="1069" y="555"/>
                      <a:pt x="1233" y="555"/>
                    </a:cubicBezTo>
                    <a:cubicBezTo>
                      <a:pt x="1562" y="514"/>
                      <a:pt x="1890" y="473"/>
                      <a:pt x="2301" y="432"/>
                    </a:cubicBezTo>
                    <a:cubicBezTo>
                      <a:pt x="2585" y="411"/>
                      <a:pt x="2875" y="401"/>
                      <a:pt x="3170" y="401"/>
                    </a:cubicBezTo>
                    <a:cubicBezTo>
                      <a:pt x="6420" y="401"/>
                      <a:pt x="10277" y="1578"/>
                      <a:pt x="13064" y="2445"/>
                    </a:cubicBezTo>
                    <a:cubicBezTo>
                      <a:pt x="13557" y="2650"/>
                      <a:pt x="13886" y="3020"/>
                      <a:pt x="13968" y="3143"/>
                    </a:cubicBezTo>
                    <a:cubicBezTo>
                      <a:pt x="13995" y="3170"/>
                      <a:pt x="14014" y="3184"/>
                      <a:pt x="14024" y="3184"/>
                    </a:cubicBezTo>
                    <a:cubicBezTo>
                      <a:pt x="14046" y="3184"/>
                      <a:pt x="14036" y="3129"/>
                      <a:pt x="14009" y="3020"/>
                    </a:cubicBezTo>
                    <a:cubicBezTo>
                      <a:pt x="13968" y="2896"/>
                      <a:pt x="13845" y="2568"/>
                      <a:pt x="13434" y="2280"/>
                    </a:cubicBezTo>
                    <a:cubicBezTo>
                      <a:pt x="13023" y="1993"/>
                      <a:pt x="12530" y="1828"/>
                      <a:pt x="12078" y="1664"/>
                    </a:cubicBezTo>
                    <a:cubicBezTo>
                      <a:pt x="11626" y="1500"/>
                      <a:pt x="11133" y="1335"/>
                      <a:pt x="10682" y="1212"/>
                    </a:cubicBezTo>
                    <a:cubicBezTo>
                      <a:pt x="9778" y="925"/>
                      <a:pt x="8833" y="678"/>
                      <a:pt x="7847" y="473"/>
                    </a:cubicBezTo>
                    <a:cubicBezTo>
                      <a:pt x="6277" y="165"/>
                      <a:pt x="4678" y="0"/>
                      <a:pt x="30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0" name="Google Shape;3300;p72"/>
              <p:cNvSpPr/>
              <p:nvPr/>
            </p:nvSpPr>
            <p:spPr>
              <a:xfrm flipH="1">
                <a:off x="5545775" y="1668714"/>
                <a:ext cx="170260" cy="170070"/>
              </a:xfrm>
              <a:custGeom>
                <a:avLst/>
                <a:gdLst/>
                <a:ahLst/>
                <a:cxnLst/>
                <a:rect l="l" t="t" r="r" b="b"/>
                <a:pathLst>
                  <a:path w="10764" h="10752" extrusionOk="0">
                    <a:moveTo>
                      <a:pt x="10065" y="1"/>
                    </a:moveTo>
                    <a:cubicBezTo>
                      <a:pt x="9799" y="1"/>
                      <a:pt x="9553" y="97"/>
                      <a:pt x="9326" y="153"/>
                    </a:cubicBezTo>
                    <a:cubicBezTo>
                      <a:pt x="8997" y="276"/>
                      <a:pt x="8669" y="441"/>
                      <a:pt x="8340" y="646"/>
                    </a:cubicBezTo>
                    <a:cubicBezTo>
                      <a:pt x="7559" y="1098"/>
                      <a:pt x="6861" y="1714"/>
                      <a:pt x="6163" y="2289"/>
                    </a:cubicBezTo>
                    <a:cubicBezTo>
                      <a:pt x="5423" y="2906"/>
                      <a:pt x="4684" y="3522"/>
                      <a:pt x="3944" y="4138"/>
                    </a:cubicBezTo>
                    <a:cubicBezTo>
                      <a:pt x="3575" y="4467"/>
                      <a:pt x="3246" y="4795"/>
                      <a:pt x="2876" y="5124"/>
                    </a:cubicBezTo>
                    <a:cubicBezTo>
                      <a:pt x="2507" y="5411"/>
                      <a:pt x="2178" y="5740"/>
                      <a:pt x="1849" y="6110"/>
                    </a:cubicBezTo>
                    <a:cubicBezTo>
                      <a:pt x="1233" y="6808"/>
                      <a:pt x="740" y="7589"/>
                      <a:pt x="370" y="8328"/>
                    </a:cubicBezTo>
                    <a:cubicBezTo>
                      <a:pt x="124" y="8821"/>
                      <a:pt x="1" y="9314"/>
                      <a:pt x="1" y="9478"/>
                    </a:cubicBezTo>
                    <a:cubicBezTo>
                      <a:pt x="1" y="9513"/>
                      <a:pt x="6" y="9531"/>
                      <a:pt x="19" y="9531"/>
                    </a:cubicBezTo>
                    <a:cubicBezTo>
                      <a:pt x="65" y="9531"/>
                      <a:pt x="210" y="9273"/>
                      <a:pt x="535" y="8657"/>
                    </a:cubicBezTo>
                    <a:cubicBezTo>
                      <a:pt x="1028" y="7835"/>
                      <a:pt x="1603" y="7096"/>
                      <a:pt x="2219" y="6397"/>
                    </a:cubicBezTo>
                    <a:cubicBezTo>
                      <a:pt x="2548" y="6069"/>
                      <a:pt x="2917" y="5740"/>
                      <a:pt x="3287" y="5453"/>
                    </a:cubicBezTo>
                    <a:cubicBezTo>
                      <a:pt x="3616" y="5124"/>
                      <a:pt x="3985" y="4795"/>
                      <a:pt x="4355" y="4467"/>
                    </a:cubicBezTo>
                    <a:cubicBezTo>
                      <a:pt x="5054" y="3850"/>
                      <a:pt x="5752" y="3234"/>
                      <a:pt x="6450" y="2618"/>
                    </a:cubicBezTo>
                    <a:cubicBezTo>
                      <a:pt x="7190" y="2002"/>
                      <a:pt x="7888" y="1345"/>
                      <a:pt x="8669" y="934"/>
                    </a:cubicBezTo>
                    <a:cubicBezTo>
                      <a:pt x="9038" y="728"/>
                      <a:pt x="9449" y="605"/>
                      <a:pt x="9819" y="482"/>
                    </a:cubicBezTo>
                    <a:cubicBezTo>
                      <a:pt x="9901" y="461"/>
                      <a:pt x="9993" y="451"/>
                      <a:pt x="10070" y="451"/>
                    </a:cubicBezTo>
                    <a:cubicBezTo>
                      <a:pt x="10148" y="451"/>
                      <a:pt x="10209" y="461"/>
                      <a:pt x="10230" y="482"/>
                    </a:cubicBezTo>
                    <a:cubicBezTo>
                      <a:pt x="10312" y="523"/>
                      <a:pt x="10353" y="564"/>
                      <a:pt x="10312" y="769"/>
                    </a:cubicBezTo>
                    <a:cubicBezTo>
                      <a:pt x="10148" y="1550"/>
                      <a:pt x="9655" y="2248"/>
                      <a:pt x="9079" y="2865"/>
                    </a:cubicBezTo>
                    <a:cubicBezTo>
                      <a:pt x="7929" y="4015"/>
                      <a:pt x="6697" y="5083"/>
                      <a:pt x="5464" y="6192"/>
                    </a:cubicBezTo>
                    <a:cubicBezTo>
                      <a:pt x="4068" y="7424"/>
                      <a:pt x="2753" y="8493"/>
                      <a:pt x="658" y="10095"/>
                    </a:cubicBezTo>
                    <a:cubicBezTo>
                      <a:pt x="675" y="10082"/>
                      <a:pt x="683" y="10076"/>
                      <a:pt x="685" y="10076"/>
                    </a:cubicBezTo>
                    <a:lnTo>
                      <a:pt x="685" y="10076"/>
                    </a:lnTo>
                    <a:cubicBezTo>
                      <a:pt x="702" y="10076"/>
                      <a:pt x="190" y="10530"/>
                      <a:pt x="42" y="10752"/>
                    </a:cubicBezTo>
                    <a:cubicBezTo>
                      <a:pt x="288" y="10670"/>
                      <a:pt x="453" y="10629"/>
                      <a:pt x="740" y="10464"/>
                    </a:cubicBezTo>
                    <a:cubicBezTo>
                      <a:pt x="1233" y="10177"/>
                      <a:pt x="1808" y="9766"/>
                      <a:pt x="2342" y="9396"/>
                    </a:cubicBezTo>
                    <a:cubicBezTo>
                      <a:pt x="3041" y="8821"/>
                      <a:pt x="4109" y="8000"/>
                      <a:pt x="5136" y="7096"/>
                    </a:cubicBezTo>
                    <a:cubicBezTo>
                      <a:pt x="6163" y="6233"/>
                      <a:pt x="7149" y="5329"/>
                      <a:pt x="7806" y="4713"/>
                    </a:cubicBezTo>
                    <a:cubicBezTo>
                      <a:pt x="8381" y="4138"/>
                      <a:pt x="8833" y="3686"/>
                      <a:pt x="9244" y="3234"/>
                    </a:cubicBezTo>
                    <a:cubicBezTo>
                      <a:pt x="9696" y="2823"/>
                      <a:pt x="10065" y="2372"/>
                      <a:pt x="10353" y="1879"/>
                    </a:cubicBezTo>
                    <a:cubicBezTo>
                      <a:pt x="10476" y="1632"/>
                      <a:pt x="10599" y="1345"/>
                      <a:pt x="10682" y="1057"/>
                    </a:cubicBezTo>
                    <a:cubicBezTo>
                      <a:pt x="10723" y="934"/>
                      <a:pt x="10764" y="769"/>
                      <a:pt x="10764" y="605"/>
                    </a:cubicBezTo>
                    <a:cubicBezTo>
                      <a:pt x="10764" y="400"/>
                      <a:pt x="10599" y="153"/>
                      <a:pt x="10435" y="71"/>
                    </a:cubicBezTo>
                    <a:cubicBezTo>
                      <a:pt x="10308" y="20"/>
                      <a:pt x="10184" y="1"/>
                      <a:pt x="10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1" name="Google Shape;3301;p72"/>
              <p:cNvSpPr/>
              <p:nvPr/>
            </p:nvSpPr>
            <p:spPr>
              <a:xfrm flipH="1">
                <a:off x="5712760" y="1797184"/>
                <a:ext cx="231347" cy="55092"/>
              </a:xfrm>
              <a:custGeom>
                <a:avLst/>
                <a:gdLst/>
                <a:ahLst/>
                <a:cxnLst/>
                <a:rect l="l" t="t" r="r" b="b"/>
                <a:pathLst>
                  <a:path w="14626" h="3483" extrusionOk="0">
                    <a:moveTo>
                      <a:pt x="13393" y="3041"/>
                    </a:moveTo>
                    <a:cubicBezTo>
                      <a:pt x="13386" y="3042"/>
                      <a:pt x="13380" y="3044"/>
                      <a:pt x="13374" y="3045"/>
                    </a:cubicBezTo>
                    <a:lnTo>
                      <a:pt x="13374" y="3045"/>
                    </a:lnTo>
                    <a:cubicBezTo>
                      <a:pt x="13377" y="3044"/>
                      <a:pt x="13384" y="3043"/>
                      <a:pt x="13393" y="3041"/>
                    </a:cubicBezTo>
                    <a:close/>
                    <a:moveTo>
                      <a:pt x="7395" y="1"/>
                    </a:moveTo>
                    <a:cubicBezTo>
                      <a:pt x="7149" y="1"/>
                      <a:pt x="6902" y="42"/>
                      <a:pt x="6656" y="83"/>
                    </a:cubicBezTo>
                    <a:cubicBezTo>
                      <a:pt x="6163" y="165"/>
                      <a:pt x="5752" y="206"/>
                      <a:pt x="5300" y="247"/>
                    </a:cubicBezTo>
                    <a:cubicBezTo>
                      <a:pt x="4784" y="247"/>
                      <a:pt x="4254" y="220"/>
                      <a:pt x="3710" y="220"/>
                    </a:cubicBezTo>
                    <a:cubicBezTo>
                      <a:pt x="3303" y="220"/>
                      <a:pt x="2888" y="236"/>
                      <a:pt x="2465" y="288"/>
                    </a:cubicBezTo>
                    <a:cubicBezTo>
                      <a:pt x="1603" y="453"/>
                      <a:pt x="699" y="863"/>
                      <a:pt x="247" y="1685"/>
                    </a:cubicBezTo>
                    <a:cubicBezTo>
                      <a:pt x="206" y="1767"/>
                      <a:pt x="165" y="1849"/>
                      <a:pt x="124" y="1932"/>
                    </a:cubicBezTo>
                    <a:lnTo>
                      <a:pt x="42" y="2096"/>
                    </a:lnTo>
                    <a:lnTo>
                      <a:pt x="1" y="2137"/>
                    </a:lnTo>
                    <a:cubicBezTo>
                      <a:pt x="42" y="2178"/>
                      <a:pt x="42" y="2178"/>
                      <a:pt x="83" y="2178"/>
                    </a:cubicBezTo>
                    <a:cubicBezTo>
                      <a:pt x="247" y="2301"/>
                      <a:pt x="411" y="2425"/>
                      <a:pt x="494" y="2466"/>
                    </a:cubicBezTo>
                    <a:cubicBezTo>
                      <a:pt x="699" y="2589"/>
                      <a:pt x="904" y="2671"/>
                      <a:pt x="1110" y="2753"/>
                    </a:cubicBezTo>
                    <a:cubicBezTo>
                      <a:pt x="1521" y="2917"/>
                      <a:pt x="1972" y="3000"/>
                      <a:pt x="2383" y="3041"/>
                    </a:cubicBezTo>
                    <a:cubicBezTo>
                      <a:pt x="4026" y="3205"/>
                      <a:pt x="5629" y="3410"/>
                      <a:pt x="7272" y="3452"/>
                    </a:cubicBezTo>
                    <a:cubicBezTo>
                      <a:pt x="7744" y="3472"/>
                      <a:pt x="8196" y="3482"/>
                      <a:pt x="8653" y="3482"/>
                    </a:cubicBezTo>
                    <a:cubicBezTo>
                      <a:pt x="9110" y="3482"/>
                      <a:pt x="9572" y="3472"/>
                      <a:pt x="10065" y="3452"/>
                    </a:cubicBezTo>
                    <a:cubicBezTo>
                      <a:pt x="11046" y="3411"/>
                      <a:pt x="12109" y="3329"/>
                      <a:pt x="13374" y="3045"/>
                    </a:cubicBezTo>
                    <a:lnTo>
                      <a:pt x="13374" y="3045"/>
                    </a:lnTo>
                    <a:cubicBezTo>
                      <a:pt x="13373" y="3045"/>
                      <a:pt x="13372" y="3045"/>
                      <a:pt x="13371" y="3045"/>
                    </a:cubicBezTo>
                    <a:cubicBezTo>
                      <a:pt x="13343" y="3045"/>
                      <a:pt x="14028" y="2826"/>
                      <a:pt x="14255" y="2712"/>
                    </a:cubicBezTo>
                    <a:cubicBezTo>
                      <a:pt x="14081" y="2683"/>
                      <a:pt x="13948" y="2654"/>
                      <a:pt x="13769" y="2654"/>
                    </a:cubicBezTo>
                    <a:cubicBezTo>
                      <a:pt x="13694" y="2654"/>
                      <a:pt x="13612" y="2659"/>
                      <a:pt x="13516" y="2671"/>
                    </a:cubicBezTo>
                    <a:cubicBezTo>
                      <a:pt x="12941" y="2712"/>
                      <a:pt x="12284" y="2794"/>
                      <a:pt x="11667" y="2876"/>
                    </a:cubicBezTo>
                    <a:cubicBezTo>
                      <a:pt x="10805" y="3000"/>
                      <a:pt x="9449" y="3041"/>
                      <a:pt x="8134" y="3041"/>
                    </a:cubicBezTo>
                    <a:cubicBezTo>
                      <a:pt x="6820" y="3000"/>
                      <a:pt x="5505" y="2917"/>
                      <a:pt x="4602" y="2835"/>
                    </a:cubicBezTo>
                    <a:cubicBezTo>
                      <a:pt x="3082" y="2671"/>
                      <a:pt x="1972" y="2671"/>
                      <a:pt x="1028" y="2260"/>
                    </a:cubicBezTo>
                    <a:cubicBezTo>
                      <a:pt x="904" y="2219"/>
                      <a:pt x="822" y="2178"/>
                      <a:pt x="699" y="2096"/>
                    </a:cubicBezTo>
                    <a:cubicBezTo>
                      <a:pt x="617" y="2055"/>
                      <a:pt x="617" y="2055"/>
                      <a:pt x="576" y="2055"/>
                    </a:cubicBezTo>
                    <a:cubicBezTo>
                      <a:pt x="576" y="2014"/>
                      <a:pt x="535" y="2014"/>
                      <a:pt x="576" y="1973"/>
                    </a:cubicBezTo>
                    <a:cubicBezTo>
                      <a:pt x="576" y="1973"/>
                      <a:pt x="576" y="1973"/>
                      <a:pt x="617" y="1890"/>
                    </a:cubicBezTo>
                    <a:cubicBezTo>
                      <a:pt x="658" y="1849"/>
                      <a:pt x="699" y="1808"/>
                      <a:pt x="740" y="1726"/>
                    </a:cubicBezTo>
                    <a:cubicBezTo>
                      <a:pt x="781" y="1644"/>
                      <a:pt x="904" y="1521"/>
                      <a:pt x="987" y="1439"/>
                    </a:cubicBezTo>
                    <a:cubicBezTo>
                      <a:pt x="1397" y="1069"/>
                      <a:pt x="1972" y="781"/>
                      <a:pt x="2712" y="699"/>
                    </a:cubicBezTo>
                    <a:cubicBezTo>
                      <a:pt x="3046" y="646"/>
                      <a:pt x="3404" y="631"/>
                      <a:pt x="3777" y="631"/>
                    </a:cubicBezTo>
                    <a:cubicBezTo>
                      <a:pt x="4275" y="631"/>
                      <a:pt x="4801" y="658"/>
                      <a:pt x="5341" y="658"/>
                    </a:cubicBezTo>
                    <a:cubicBezTo>
                      <a:pt x="5793" y="658"/>
                      <a:pt x="6327" y="617"/>
                      <a:pt x="6779" y="535"/>
                    </a:cubicBezTo>
                    <a:cubicBezTo>
                      <a:pt x="6924" y="506"/>
                      <a:pt x="7090" y="477"/>
                      <a:pt x="7247" y="477"/>
                    </a:cubicBezTo>
                    <a:cubicBezTo>
                      <a:pt x="7312" y="477"/>
                      <a:pt x="7376" y="482"/>
                      <a:pt x="7436" y="494"/>
                    </a:cubicBezTo>
                    <a:cubicBezTo>
                      <a:pt x="7600" y="535"/>
                      <a:pt x="7806" y="576"/>
                      <a:pt x="8011" y="699"/>
                    </a:cubicBezTo>
                    <a:cubicBezTo>
                      <a:pt x="8258" y="781"/>
                      <a:pt x="8545" y="863"/>
                      <a:pt x="8792" y="863"/>
                    </a:cubicBezTo>
                    <a:cubicBezTo>
                      <a:pt x="9038" y="905"/>
                      <a:pt x="9285" y="905"/>
                      <a:pt x="9531" y="905"/>
                    </a:cubicBezTo>
                    <a:cubicBezTo>
                      <a:pt x="9664" y="893"/>
                      <a:pt x="9796" y="888"/>
                      <a:pt x="9927" y="888"/>
                    </a:cubicBezTo>
                    <a:cubicBezTo>
                      <a:pt x="10244" y="888"/>
                      <a:pt x="10555" y="917"/>
                      <a:pt x="10846" y="946"/>
                    </a:cubicBezTo>
                    <a:cubicBezTo>
                      <a:pt x="11750" y="1028"/>
                      <a:pt x="12571" y="1233"/>
                      <a:pt x="13311" y="1480"/>
                    </a:cubicBezTo>
                    <a:cubicBezTo>
                      <a:pt x="13845" y="1603"/>
                      <a:pt x="14296" y="1767"/>
                      <a:pt x="14461" y="1808"/>
                    </a:cubicBezTo>
                    <a:cubicBezTo>
                      <a:pt x="14625" y="1808"/>
                      <a:pt x="14502" y="1644"/>
                      <a:pt x="13639" y="1274"/>
                    </a:cubicBezTo>
                    <a:cubicBezTo>
                      <a:pt x="12777" y="905"/>
                      <a:pt x="11873" y="617"/>
                      <a:pt x="10887" y="453"/>
                    </a:cubicBezTo>
                    <a:cubicBezTo>
                      <a:pt x="10435" y="371"/>
                      <a:pt x="9901" y="371"/>
                      <a:pt x="9449" y="371"/>
                    </a:cubicBezTo>
                    <a:lnTo>
                      <a:pt x="8751" y="371"/>
                    </a:lnTo>
                    <a:cubicBezTo>
                      <a:pt x="8545" y="329"/>
                      <a:pt x="8381" y="288"/>
                      <a:pt x="8134" y="165"/>
                    </a:cubicBezTo>
                    <a:cubicBezTo>
                      <a:pt x="7929" y="83"/>
                      <a:pt x="7642" y="1"/>
                      <a:pt x="7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2" name="Google Shape;3302;p72"/>
              <p:cNvSpPr/>
              <p:nvPr/>
            </p:nvSpPr>
            <p:spPr>
              <a:xfrm flipH="1">
                <a:off x="5518474" y="1786302"/>
                <a:ext cx="177409" cy="165546"/>
              </a:xfrm>
              <a:custGeom>
                <a:avLst/>
                <a:gdLst/>
                <a:ahLst/>
                <a:cxnLst/>
                <a:rect l="l" t="t" r="r" b="b"/>
                <a:pathLst>
                  <a:path w="11216" h="10466" extrusionOk="0">
                    <a:moveTo>
                      <a:pt x="10565" y="0"/>
                    </a:moveTo>
                    <a:cubicBezTo>
                      <a:pt x="10505" y="0"/>
                      <a:pt x="10447" y="10"/>
                      <a:pt x="10393" y="31"/>
                    </a:cubicBezTo>
                    <a:cubicBezTo>
                      <a:pt x="10188" y="73"/>
                      <a:pt x="10065" y="155"/>
                      <a:pt x="9859" y="237"/>
                    </a:cubicBezTo>
                    <a:cubicBezTo>
                      <a:pt x="9695" y="319"/>
                      <a:pt x="9531" y="401"/>
                      <a:pt x="9366" y="483"/>
                    </a:cubicBezTo>
                    <a:cubicBezTo>
                      <a:pt x="7847" y="1223"/>
                      <a:pt x="6039" y="2044"/>
                      <a:pt x="4437" y="3195"/>
                    </a:cubicBezTo>
                    <a:cubicBezTo>
                      <a:pt x="2835" y="4304"/>
                      <a:pt x="1438" y="5742"/>
                      <a:pt x="699" y="7221"/>
                    </a:cubicBezTo>
                    <a:cubicBezTo>
                      <a:pt x="452" y="7713"/>
                      <a:pt x="288" y="8206"/>
                      <a:pt x="288" y="8371"/>
                    </a:cubicBezTo>
                    <a:cubicBezTo>
                      <a:pt x="288" y="8406"/>
                      <a:pt x="293" y="8424"/>
                      <a:pt x="306" y="8424"/>
                    </a:cubicBezTo>
                    <a:cubicBezTo>
                      <a:pt x="355" y="8424"/>
                      <a:pt x="507" y="8173"/>
                      <a:pt x="863" y="7590"/>
                    </a:cubicBezTo>
                    <a:cubicBezTo>
                      <a:pt x="1849" y="5947"/>
                      <a:pt x="3246" y="4674"/>
                      <a:pt x="4807" y="3523"/>
                    </a:cubicBezTo>
                    <a:cubicBezTo>
                      <a:pt x="6327" y="2455"/>
                      <a:pt x="7970" y="1551"/>
                      <a:pt x="9695" y="771"/>
                    </a:cubicBezTo>
                    <a:lnTo>
                      <a:pt x="10270" y="524"/>
                    </a:lnTo>
                    <a:cubicBezTo>
                      <a:pt x="10451" y="464"/>
                      <a:pt x="10543" y="426"/>
                      <a:pt x="10596" y="426"/>
                    </a:cubicBezTo>
                    <a:cubicBezTo>
                      <a:pt x="10615" y="426"/>
                      <a:pt x="10629" y="431"/>
                      <a:pt x="10640" y="442"/>
                    </a:cubicBezTo>
                    <a:cubicBezTo>
                      <a:pt x="10681" y="483"/>
                      <a:pt x="10763" y="648"/>
                      <a:pt x="10763" y="812"/>
                    </a:cubicBezTo>
                    <a:cubicBezTo>
                      <a:pt x="10763" y="1017"/>
                      <a:pt x="10763" y="1141"/>
                      <a:pt x="10681" y="1387"/>
                    </a:cubicBezTo>
                    <a:cubicBezTo>
                      <a:pt x="10435" y="2168"/>
                      <a:pt x="10065" y="2907"/>
                      <a:pt x="9572" y="3564"/>
                    </a:cubicBezTo>
                    <a:cubicBezTo>
                      <a:pt x="8586" y="4879"/>
                      <a:pt x="7230" y="5824"/>
                      <a:pt x="5875" y="6686"/>
                    </a:cubicBezTo>
                    <a:cubicBezTo>
                      <a:pt x="4273" y="7672"/>
                      <a:pt x="2711" y="8330"/>
                      <a:pt x="452" y="9768"/>
                    </a:cubicBezTo>
                    <a:cubicBezTo>
                      <a:pt x="467" y="9760"/>
                      <a:pt x="475" y="9757"/>
                      <a:pt x="477" y="9757"/>
                    </a:cubicBezTo>
                    <a:lnTo>
                      <a:pt x="477" y="9757"/>
                    </a:lnTo>
                    <a:cubicBezTo>
                      <a:pt x="489" y="9757"/>
                      <a:pt x="382" y="9830"/>
                      <a:pt x="247" y="9932"/>
                    </a:cubicBezTo>
                    <a:cubicBezTo>
                      <a:pt x="206" y="9973"/>
                      <a:pt x="123" y="10014"/>
                      <a:pt x="82" y="10096"/>
                    </a:cubicBezTo>
                    <a:cubicBezTo>
                      <a:pt x="41" y="10137"/>
                      <a:pt x="0" y="10260"/>
                      <a:pt x="41" y="10343"/>
                    </a:cubicBezTo>
                    <a:cubicBezTo>
                      <a:pt x="82" y="10425"/>
                      <a:pt x="123" y="10466"/>
                      <a:pt x="165" y="10466"/>
                    </a:cubicBezTo>
                    <a:lnTo>
                      <a:pt x="288" y="10466"/>
                    </a:lnTo>
                    <a:cubicBezTo>
                      <a:pt x="329" y="10425"/>
                      <a:pt x="370" y="10425"/>
                      <a:pt x="370" y="10384"/>
                    </a:cubicBezTo>
                    <a:cubicBezTo>
                      <a:pt x="370" y="10343"/>
                      <a:pt x="370" y="10302"/>
                      <a:pt x="329" y="10261"/>
                    </a:cubicBezTo>
                    <a:lnTo>
                      <a:pt x="329" y="10261"/>
                    </a:lnTo>
                    <a:cubicBezTo>
                      <a:pt x="370" y="10302"/>
                      <a:pt x="329" y="10384"/>
                      <a:pt x="288" y="10384"/>
                    </a:cubicBezTo>
                    <a:lnTo>
                      <a:pt x="206" y="10384"/>
                    </a:lnTo>
                    <a:cubicBezTo>
                      <a:pt x="165" y="10343"/>
                      <a:pt x="206" y="10302"/>
                      <a:pt x="206" y="10302"/>
                    </a:cubicBezTo>
                    <a:cubicBezTo>
                      <a:pt x="247" y="10260"/>
                      <a:pt x="329" y="10219"/>
                      <a:pt x="493" y="10137"/>
                    </a:cubicBezTo>
                    <a:cubicBezTo>
                      <a:pt x="1027" y="9891"/>
                      <a:pt x="1643" y="9562"/>
                      <a:pt x="2177" y="9233"/>
                    </a:cubicBezTo>
                    <a:cubicBezTo>
                      <a:pt x="2958" y="8823"/>
                      <a:pt x="4149" y="8206"/>
                      <a:pt x="5341" y="7508"/>
                    </a:cubicBezTo>
                    <a:cubicBezTo>
                      <a:pt x="6532" y="6851"/>
                      <a:pt x="7682" y="6070"/>
                      <a:pt x="8339" y="5454"/>
                    </a:cubicBezTo>
                    <a:cubicBezTo>
                      <a:pt x="9531" y="4427"/>
                      <a:pt x="10229" y="3482"/>
                      <a:pt x="10722" y="2496"/>
                    </a:cubicBezTo>
                    <a:cubicBezTo>
                      <a:pt x="10845" y="2209"/>
                      <a:pt x="10928" y="1962"/>
                      <a:pt x="11051" y="1675"/>
                    </a:cubicBezTo>
                    <a:cubicBezTo>
                      <a:pt x="11092" y="1551"/>
                      <a:pt x="11133" y="1428"/>
                      <a:pt x="11174" y="1264"/>
                    </a:cubicBezTo>
                    <a:cubicBezTo>
                      <a:pt x="11215" y="1100"/>
                      <a:pt x="11215" y="935"/>
                      <a:pt x="11215" y="771"/>
                    </a:cubicBezTo>
                    <a:cubicBezTo>
                      <a:pt x="11174" y="607"/>
                      <a:pt x="11174" y="401"/>
                      <a:pt x="11010" y="237"/>
                    </a:cubicBezTo>
                    <a:cubicBezTo>
                      <a:pt x="10918" y="85"/>
                      <a:pt x="10736" y="0"/>
                      <a:pt x="105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3" name="Google Shape;3303;p72"/>
              <p:cNvSpPr/>
              <p:nvPr/>
            </p:nvSpPr>
            <p:spPr>
              <a:xfrm flipH="1">
                <a:off x="5690679" y="1903478"/>
                <a:ext cx="203397" cy="64614"/>
              </a:xfrm>
              <a:custGeom>
                <a:avLst/>
                <a:gdLst/>
                <a:ahLst/>
                <a:cxnLst/>
                <a:rect l="l" t="t" r="r" b="b"/>
                <a:pathLst>
                  <a:path w="12859" h="4085" extrusionOk="0">
                    <a:moveTo>
                      <a:pt x="7415" y="1"/>
                    </a:moveTo>
                    <a:cubicBezTo>
                      <a:pt x="7176" y="1"/>
                      <a:pt x="6936" y="7"/>
                      <a:pt x="6697" y="18"/>
                    </a:cubicBezTo>
                    <a:cubicBezTo>
                      <a:pt x="5013" y="59"/>
                      <a:pt x="3369" y="429"/>
                      <a:pt x="1726" y="716"/>
                    </a:cubicBezTo>
                    <a:cubicBezTo>
                      <a:pt x="1356" y="798"/>
                      <a:pt x="987" y="798"/>
                      <a:pt x="576" y="1045"/>
                    </a:cubicBezTo>
                    <a:cubicBezTo>
                      <a:pt x="370" y="1127"/>
                      <a:pt x="124" y="1332"/>
                      <a:pt x="83" y="1620"/>
                    </a:cubicBezTo>
                    <a:cubicBezTo>
                      <a:pt x="1" y="1908"/>
                      <a:pt x="124" y="2154"/>
                      <a:pt x="247" y="2360"/>
                    </a:cubicBezTo>
                    <a:cubicBezTo>
                      <a:pt x="740" y="3058"/>
                      <a:pt x="1521" y="3387"/>
                      <a:pt x="2301" y="3592"/>
                    </a:cubicBezTo>
                    <a:cubicBezTo>
                      <a:pt x="3739" y="3921"/>
                      <a:pt x="5177" y="4085"/>
                      <a:pt x="6656" y="4085"/>
                    </a:cubicBezTo>
                    <a:cubicBezTo>
                      <a:pt x="8334" y="4085"/>
                      <a:pt x="9849" y="4003"/>
                      <a:pt x="12096" y="3515"/>
                    </a:cubicBezTo>
                    <a:lnTo>
                      <a:pt x="12096" y="3515"/>
                    </a:lnTo>
                    <a:cubicBezTo>
                      <a:pt x="12096" y="3515"/>
                      <a:pt x="12096" y="3515"/>
                      <a:pt x="12096" y="3515"/>
                    </a:cubicBezTo>
                    <a:cubicBezTo>
                      <a:pt x="12098" y="3515"/>
                      <a:pt x="12105" y="3513"/>
                      <a:pt x="12119" y="3510"/>
                    </a:cubicBezTo>
                    <a:lnTo>
                      <a:pt x="12119" y="3510"/>
                    </a:lnTo>
                    <a:cubicBezTo>
                      <a:pt x="12112" y="3511"/>
                      <a:pt x="12104" y="3513"/>
                      <a:pt x="12096" y="3515"/>
                    </a:cubicBezTo>
                    <a:lnTo>
                      <a:pt x="12096" y="3515"/>
                    </a:lnTo>
                    <a:cubicBezTo>
                      <a:pt x="12103" y="3509"/>
                      <a:pt x="12712" y="3328"/>
                      <a:pt x="12859" y="3181"/>
                    </a:cubicBezTo>
                    <a:cubicBezTo>
                      <a:pt x="12695" y="3181"/>
                      <a:pt x="12557" y="3129"/>
                      <a:pt x="12361" y="3129"/>
                    </a:cubicBezTo>
                    <a:cubicBezTo>
                      <a:pt x="12312" y="3129"/>
                      <a:pt x="12259" y="3132"/>
                      <a:pt x="12202" y="3140"/>
                    </a:cubicBezTo>
                    <a:cubicBezTo>
                      <a:pt x="11709" y="3181"/>
                      <a:pt x="11092" y="3263"/>
                      <a:pt x="10558" y="3345"/>
                    </a:cubicBezTo>
                    <a:cubicBezTo>
                      <a:pt x="9778" y="3469"/>
                      <a:pt x="8587" y="3592"/>
                      <a:pt x="7436" y="3633"/>
                    </a:cubicBezTo>
                    <a:cubicBezTo>
                      <a:pt x="6245" y="3633"/>
                      <a:pt x="5054" y="3592"/>
                      <a:pt x="4273" y="3469"/>
                    </a:cubicBezTo>
                    <a:cubicBezTo>
                      <a:pt x="2917" y="3345"/>
                      <a:pt x="1973" y="3181"/>
                      <a:pt x="1192" y="2688"/>
                    </a:cubicBezTo>
                    <a:cubicBezTo>
                      <a:pt x="1028" y="2565"/>
                      <a:pt x="822" y="2401"/>
                      <a:pt x="699" y="2236"/>
                    </a:cubicBezTo>
                    <a:cubicBezTo>
                      <a:pt x="576" y="2072"/>
                      <a:pt x="453" y="1867"/>
                      <a:pt x="535" y="1702"/>
                    </a:cubicBezTo>
                    <a:cubicBezTo>
                      <a:pt x="576" y="1538"/>
                      <a:pt x="781" y="1374"/>
                      <a:pt x="1028" y="1291"/>
                    </a:cubicBezTo>
                    <a:cubicBezTo>
                      <a:pt x="1274" y="1209"/>
                      <a:pt x="1603" y="1168"/>
                      <a:pt x="1932" y="1086"/>
                    </a:cubicBezTo>
                    <a:cubicBezTo>
                      <a:pt x="3410" y="798"/>
                      <a:pt x="5095" y="552"/>
                      <a:pt x="6779" y="511"/>
                    </a:cubicBezTo>
                    <a:cubicBezTo>
                      <a:pt x="6949" y="507"/>
                      <a:pt x="7119" y="505"/>
                      <a:pt x="7288" y="505"/>
                    </a:cubicBezTo>
                    <a:cubicBezTo>
                      <a:pt x="8792" y="505"/>
                      <a:pt x="10243" y="667"/>
                      <a:pt x="11462" y="963"/>
                    </a:cubicBezTo>
                    <a:cubicBezTo>
                      <a:pt x="11914" y="1086"/>
                      <a:pt x="12366" y="1209"/>
                      <a:pt x="12489" y="1209"/>
                    </a:cubicBezTo>
                    <a:cubicBezTo>
                      <a:pt x="12653" y="1168"/>
                      <a:pt x="12489" y="1045"/>
                      <a:pt x="11750" y="757"/>
                    </a:cubicBezTo>
                    <a:cubicBezTo>
                      <a:pt x="10370" y="227"/>
                      <a:pt x="8899" y="1"/>
                      <a:pt x="74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4" name="Google Shape;3304;p72"/>
              <p:cNvSpPr/>
              <p:nvPr/>
            </p:nvSpPr>
            <p:spPr>
              <a:xfrm flipH="1">
                <a:off x="5486649" y="1912747"/>
                <a:ext cx="189098" cy="119675"/>
              </a:xfrm>
              <a:custGeom>
                <a:avLst/>
                <a:gdLst/>
                <a:ahLst/>
                <a:cxnLst/>
                <a:rect l="l" t="t" r="r" b="b"/>
                <a:pathLst>
                  <a:path w="11955" h="7566" extrusionOk="0">
                    <a:moveTo>
                      <a:pt x="10924" y="1"/>
                    </a:moveTo>
                    <a:cubicBezTo>
                      <a:pt x="10571" y="1"/>
                      <a:pt x="10277" y="148"/>
                      <a:pt x="9983" y="295"/>
                    </a:cubicBezTo>
                    <a:cubicBezTo>
                      <a:pt x="8545" y="1034"/>
                      <a:pt x="6943" y="1897"/>
                      <a:pt x="5341" y="2718"/>
                    </a:cubicBezTo>
                    <a:cubicBezTo>
                      <a:pt x="4520" y="3170"/>
                      <a:pt x="3739" y="3581"/>
                      <a:pt x="3000" y="4033"/>
                    </a:cubicBezTo>
                    <a:cubicBezTo>
                      <a:pt x="2219" y="4485"/>
                      <a:pt x="1521" y="4978"/>
                      <a:pt x="987" y="5553"/>
                    </a:cubicBezTo>
                    <a:cubicBezTo>
                      <a:pt x="658" y="5923"/>
                      <a:pt x="411" y="6374"/>
                      <a:pt x="370" y="6539"/>
                    </a:cubicBezTo>
                    <a:cubicBezTo>
                      <a:pt x="361" y="6567"/>
                      <a:pt x="360" y="6582"/>
                      <a:pt x="372" y="6582"/>
                    </a:cubicBezTo>
                    <a:cubicBezTo>
                      <a:pt x="411" y="6582"/>
                      <a:pt x="593" y="6408"/>
                      <a:pt x="1069" y="5964"/>
                    </a:cubicBezTo>
                    <a:cubicBezTo>
                      <a:pt x="1726" y="5347"/>
                      <a:pt x="2466" y="4855"/>
                      <a:pt x="3246" y="4444"/>
                    </a:cubicBezTo>
                    <a:cubicBezTo>
                      <a:pt x="4027" y="4033"/>
                      <a:pt x="4848" y="3581"/>
                      <a:pt x="5629" y="3129"/>
                    </a:cubicBezTo>
                    <a:cubicBezTo>
                      <a:pt x="7190" y="2266"/>
                      <a:pt x="8710" y="1363"/>
                      <a:pt x="10271" y="582"/>
                    </a:cubicBezTo>
                    <a:cubicBezTo>
                      <a:pt x="10512" y="502"/>
                      <a:pt x="10752" y="439"/>
                      <a:pt x="10948" y="439"/>
                    </a:cubicBezTo>
                    <a:cubicBezTo>
                      <a:pt x="11052" y="439"/>
                      <a:pt x="11144" y="457"/>
                      <a:pt x="11216" y="500"/>
                    </a:cubicBezTo>
                    <a:cubicBezTo>
                      <a:pt x="11462" y="623"/>
                      <a:pt x="11544" y="911"/>
                      <a:pt x="11421" y="1239"/>
                    </a:cubicBezTo>
                    <a:cubicBezTo>
                      <a:pt x="11339" y="1568"/>
                      <a:pt x="11133" y="1897"/>
                      <a:pt x="10928" y="2225"/>
                    </a:cubicBezTo>
                    <a:cubicBezTo>
                      <a:pt x="10682" y="2554"/>
                      <a:pt x="10435" y="2883"/>
                      <a:pt x="10147" y="3129"/>
                    </a:cubicBezTo>
                    <a:cubicBezTo>
                      <a:pt x="9079" y="4238"/>
                      <a:pt x="7765" y="4937"/>
                      <a:pt x="6327" y="5553"/>
                    </a:cubicBezTo>
                    <a:cubicBezTo>
                      <a:pt x="5547" y="5882"/>
                      <a:pt x="4725" y="6128"/>
                      <a:pt x="3862" y="6374"/>
                    </a:cubicBezTo>
                    <a:cubicBezTo>
                      <a:pt x="3410" y="6498"/>
                      <a:pt x="2917" y="6662"/>
                      <a:pt x="2424" y="6785"/>
                    </a:cubicBezTo>
                    <a:cubicBezTo>
                      <a:pt x="1931" y="6950"/>
                      <a:pt x="1397" y="7114"/>
                      <a:pt x="822" y="7196"/>
                    </a:cubicBezTo>
                    <a:cubicBezTo>
                      <a:pt x="840" y="7192"/>
                      <a:pt x="847" y="7190"/>
                      <a:pt x="846" y="7190"/>
                    </a:cubicBezTo>
                    <a:lnTo>
                      <a:pt x="846" y="7190"/>
                    </a:lnTo>
                    <a:cubicBezTo>
                      <a:pt x="830" y="7190"/>
                      <a:pt x="220" y="7324"/>
                      <a:pt x="1" y="7360"/>
                    </a:cubicBezTo>
                    <a:cubicBezTo>
                      <a:pt x="206" y="7443"/>
                      <a:pt x="370" y="7566"/>
                      <a:pt x="699" y="7566"/>
                    </a:cubicBezTo>
                    <a:cubicBezTo>
                      <a:pt x="1233" y="7566"/>
                      <a:pt x="1931" y="7401"/>
                      <a:pt x="2466" y="7237"/>
                    </a:cubicBezTo>
                    <a:cubicBezTo>
                      <a:pt x="3287" y="7032"/>
                      <a:pt x="4520" y="6703"/>
                      <a:pt x="5752" y="6251"/>
                    </a:cubicBezTo>
                    <a:cubicBezTo>
                      <a:pt x="6943" y="5840"/>
                      <a:pt x="8093" y="5265"/>
                      <a:pt x="8833" y="4772"/>
                    </a:cubicBezTo>
                    <a:cubicBezTo>
                      <a:pt x="10065" y="3951"/>
                      <a:pt x="10805" y="3170"/>
                      <a:pt x="11380" y="2266"/>
                    </a:cubicBezTo>
                    <a:cubicBezTo>
                      <a:pt x="11544" y="2061"/>
                      <a:pt x="11667" y="1815"/>
                      <a:pt x="11791" y="1568"/>
                    </a:cubicBezTo>
                    <a:cubicBezTo>
                      <a:pt x="11873" y="1281"/>
                      <a:pt x="11955" y="993"/>
                      <a:pt x="11873" y="623"/>
                    </a:cubicBezTo>
                    <a:cubicBezTo>
                      <a:pt x="11791" y="295"/>
                      <a:pt x="11421" y="7"/>
                      <a:pt x="11051" y="7"/>
                    </a:cubicBezTo>
                    <a:cubicBezTo>
                      <a:pt x="11008" y="3"/>
                      <a:pt x="10965" y="1"/>
                      <a:pt x="109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5" name="Google Shape;3305;p72"/>
              <p:cNvSpPr/>
              <p:nvPr/>
            </p:nvSpPr>
            <p:spPr>
              <a:xfrm flipH="1">
                <a:off x="5667696" y="2013473"/>
                <a:ext cx="195836" cy="44463"/>
              </a:xfrm>
              <a:custGeom>
                <a:avLst/>
                <a:gdLst/>
                <a:ahLst/>
                <a:cxnLst/>
                <a:rect l="l" t="t" r="r" b="b"/>
                <a:pathLst>
                  <a:path w="12381" h="2811" extrusionOk="0">
                    <a:moveTo>
                      <a:pt x="5803" y="0"/>
                    </a:moveTo>
                    <a:cubicBezTo>
                      <a:pt x="4403" y="0"/>
                      <a:pt x="3003" y="155"/>
                      <a:pt x="1603" y="376"/>
                    </a:cubicBezTo>
                    <a:cubicBezTo>
                      <a:pt x="1233" y="458"/>
                      <a:pt x="863" y="499"/>
                      <a:pt x="494" y="705"/>
                    </a:cubicBezTo>
                    <a:cubicBezTo>
                      <a:pt x="329" y="828"/>
                      <a:pt x="124" y="1033"/>
                      <a:pt x="42" y="1280"/>
                    </a:cubicBezTo>
                    <a:cubicBezTo>
                      <a:pt x="1" y="1526"/>
                      <a:pt x="42" y="1773"/>
                      <a:pt x="165" y="1978"/>
                    </a:cubicBezTo>
                    <a:cubicBezTo>
                      <a:pt x="288" y="2184"/>
                      <a:pt x="452" y="2307"/>
                      <a:pt x="617" y="2430"/>
                    </a:cubicBezTo>
                    <a:cubicBezTo>
                      <a:pt x="822" y="2512"/>
                      <a:pt x="1028" y="2595"/>
                      <a:pt x="1192" y="2636"/>
                    </a:cubicBezTo>
                    <a:cubicBezTo>
                      <a:pt x="1603" y="2677"/>
                      <a:pt x="1931" y="2677"/>
                      <a:pt x="2301" y="2718"/>
                    </a:cubicBezTo>
                    <a:cubicBezTo>
                      <a:pt x="2979" y="2779"/>
                      <a:pt x="3667" y="2810"/>
                      <a:pt x="4355" y="2810"/>
                    </a:cubicBezTo>
                    <a:cubicBezTo>
                      <a:pt x="5043" y="2810"/>
                      <a:pt x="5731" y="2779"/>
                      <a:pt x="6409" y="2718"/>
                    </a:cubicBezTo>
                    <a:cubicBezTo>
                      <a:pt x="7970" y="2553"/>
                      <a:pt x="9408" y="2348"/>
                      <a:pt x="11503" y="1691"/>
                    </a:cubicBezTo>
                    <a:lnTo>
                      <a:pt x="11503" y="1691"/>
                    </a:lnTo>
                    <a:cubicBezTo>
                      <a:pt x="11492" y="1693"/>
                      <a:pt x="11485" y="1695"/>
                      <a:pt x="11481" y="1695"/>
                    </a:cubicBezTo>
                    <a:cubicBezTo>
                      <a:pt x="11423" y="1695"/>
                      <a:pt x="12007" y="1436"/>
                      <a:pt x="12160" y="1321"/>
                    </a:cubicBezTo>
                    <a:cubicBezTo>
                      <a:pt x="12023" y="1321"/>
                      <a:pt x="11905" y="1285"/>
                      <a:pt x="11768" y="1285"/>
                    </a:cubicBezTo>
                    <a:cubicBezTo>
                      <a:pt x="11699" y="1285"/>
                      <a:pt x="11626" y="1294"/>
                      <a:pt x="11544" y="1321"/>
                    </a:cubicBezTo>
                    <a:cubicBezTo>
                      <a:pt x="11051" y="1403"/>
                      <a:pt x="10517" y="1526"/>
                      <a:pt x="9983" y="1650"/>
                    </a:cubicBezTo>
                    <a:cubicBezTo>
                      <a:pt x="9285" y="1814"/>
                      <a:pt x="8175" y="2060"/>
                      <a:pt x="7107" y="2184"/>
                    </a:cubicBezTo>
                    <a:cubicBezTo>
                      <a:pt x="5998" y="2307"/>
                      <a:pt x="4889" y="2348"/>
                      <a:pt x="4150" y="2348"/>
                    </a:cubicBezTo>
                    <a:cubicBezTo>
                      <a:pt x="3957" y="2360"/>
                      <a:pt x="3775" y="2365"/>
                      <a:pt x="3602" y="2365"/>
                    </a:cubicBezTo>
                    <a:cubicBezTo>
                      <a:pt x="3183" y="2365"/>
                      <a:pt x="2814" y="2336"/>
                      <a:pt x="2465" y="2307"/>
                    </a:cubicBezTo>
                    <a:cubicBezTo>
                      <a:pt x="1972" y="2266"/>
                      <a:pt x="1479" y="2266"/>
                      <a:pt x="1110" y="2143"/>
                    </a:cubicBezTo>
                    <a:cubicBezTo>
                      <a:pt x="904" y="2102"/>
                      <a:pt x="740" y="2019"/>
                      <a:pt x="617" y="1855"/>
                    </a:cubicBezTo>
                    <a:cubicBezTo>
                      <a:pt x="494" y="1732"/>
                      <a:pt x="452" y="1526"/>
                      <a:pt x="494" y="1362"/>
                    </a:cubicBezTo>
                    <a:cubicBezTo>
                      <a:pt x="535" y="1198"/>
                      <a:pt x="740" y="1075"/>
                      <a:pt x="986" y="992"/>
                    </a:cubicBezTo>
                    <a:cubicBezTo>
                      <a:pt x="1192" y="910"/>
                      <a:pt x="1521" y="828"/>
                      <a:pt x="1808" y="787"/>
                    </a:cubicBezTo>
                    <a:cubicBezTo>
                      <a:pt x="2835" y="569"/>
                      <a:pt x="4003" y="469"/>
                      <a:pt x="5205" y="469"/>
                    </a:cubicBezTo>
                    <a:cubicBezTo>
                      <a:pt x="5590" y="469"/>
                      <a:pt x="5979" y="480"/>
                      <a:pt x="6368" y="499"/>
                    </a:cubicBezTo>
                    <a:cubicBezTo>
                      <a:pt x="7929" y="582"/>
                      <a:pt x="9490" y="746"/>
                      <a:pt x="10846" y="787"/>
                    </a:cubicBezTo>
                    <a:cubicBezTo>
                      <a:pt x="10962" y="792"/>
                      <a:pt x="11078" y="795"/>
                      <a:pt x="11187" y="795"/>
                    </a:cubicBezTo>
                    <a:cubicBezTo>
                      <a:pt x="11923" y="795"/>
                      <a:pt x="12380" y="678"/>
                      <a:pt x="11092" y="499"/>
                    </a:cubicBezTo>
                    <a:cubicBezTo>
                      <a:pt x="9490" y="253"/>
                      <a:pt x="7929" y="6"/>
                      <a:pt x="6286" y="6"/>
                    </a:cubicBezTo>
                    <a:cubicBezTo>
                      <a:pt x="6125" y="2"/>
                      <a:pt x="5964" y="0"/>
                      <a:pt x="58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6" name="Google Shape;3306;p72"/>
              <p:cNvSpPr/>
              <p:nvPr/>
            </p:nvSpPr>
            <p:spPr>
              <a:xfrm flipH="1">
                <a:off x="5482094" y="2081140"/>
                <a:ext cx="202100" cy="61388"/>
              </a:xfrm>
              <a:custGeom>
                <a:avLst/>
                <a:gdLst/>
                <a:ahLst/>
                <a:cxnLst/>
                <a:rect l="l" t="t" r="r" b="b"/>
                <a:pathLst>
                  <a:path w="12777" h="3881" extrusionOk="0">
                    <a:moveTo>
                      <a:pt x="781" y="1726"/>
                    </a:moveTo>
                    <a:lnTo>
                      <a:pt x="781" y="1726"/>
                    </a:lnTo>
                    <a:cubicBezTo>
                      <a:pt x="787" y="1728"/>
                      <a:pt x="792" y="1730"/>
                      <a:pt x="797" y="1731"/>
                    </a:cubicBezTo>
                    <a:lnTo>
                      <a:pt x="797" y="1731"/>
                    </a:lnTo>
                    <a:cubicBezTo>
                      <a:pt x="802" y="1732"/>
                      <a:pt x="805" y="1733"/>
                      <a:pt x="806" y="1733"/>
                    </a:cubicBezTo>
                    <a:cubicBezTo>
                      <a:pt x="807" y="1733"/>
                      <a:pt x="799" y="1731"/>
                      <a:pt x="781" y="1726"/>
                    </a:cubicBezTo>
                    <a:close/>
                    <a:moveTo>
                      <a:pt x="9449" y="1"/>
                    </a:moveTo>
                    <a:cubicBezTo>
                      <a:pt x="8627" y="42"/>
                      <a:pt x="7765" y="42"/>
                      <a:pt x="6943" y="83"/>
                    </a:cubicBezTo>
                    <a:cubicBezTo>
                      <a:pt x="5259" y="124"/>
                      <a:pt x="3575" y="247"/>
                      <a:pt x="2178" y="412"/>
                    </a:cubicBezTo>
                    <a:cubicBezTo>
                      <a:pt x="1304" y="526"/>
                      <a:pt x="501" y="745"/>
                      <a:pt x="1651" y="745"/>
                    </a:cubicBezTo>
                    <a:cubicBezTo>
                      <a:pt x="1745" y="745"/>
                      <a:pt x="1852" y="743"/>
                      <a:pt x="1972" y="740"/>
                    </a:cubicBezTo>
                    <a:cubicBezTo>
                      <a:pt x="3657" y="699"/>
                      <a:pt x="5341" y="699"/>
                      <a:pt x="7025" y="576"/>
                    </a:cubicBezTo>
                    <a:cubicBezTo>
                      <a:pt x="7847" y="535"/>
                      <a:pt x="8669" y="494"/>
                      <a:pt x="9490" y="453"/>
                    </a:cubicBezTo>
                    <a:cubicBezTo>
                      <a:pt x="9608" y="447"/>
                      <a:pt x="9726" y="443"/>
                      <a:pt x="9844" y="443"/>
                    </a:cubicBezTo>
                    <a:cubicBezTo>
                      <a:pt x="10552" y="443"/>
                      <a:pt x="11251" y="564"/>
                      <a:pt x="11708" y="987"/>
                    </a:cubicBezTo>
                    <a:cubicBezTo>
                      <a:pt x="12201" y="1439"/>
                      <a:pt x="12448" y="2137"/>
                      <a:pt x="12078" y="2630"/>
                    </a:cubicBezTo>
                    <a:cubicBezTo>
                      <a:pt x="11750" y="3164"/>
                      <a:pt x="10969" y="3369"/>
                      <a:pt x="10271" y="3410"/>
                    </a:cubicBezTo>
                    <a:cubicBezTo>
                      <a:pt x="9971" y="3428"/>
                      <a:pt x="9672" y="3436"/>
                      <a:pt x="9375" y="3436"/>
                    </a:cubicBezTo>
                    <a:cubicBezTo>
                      <a:pt x="8250" y="3436"/>
                      <a:pt x="7145" y="3318"/>
                      <a:pt x="6039" y="3123"/>
                    </a:cubicBezTo>
                    <a:cubicBezTo>
                      <a:pt x="4400" y="2836"/>
                      <a:pt x="3006" y="2427"/>
                      <a:pt x="797" y="1731"/>
                    </a:cubicBezTo>
                    <a:lnTo>
                      <a:pt x="797" y="1731"/>
                    </a:lnTo>
                    <a:cubicBezTo>
                      <a:pt x="725" y="1717"/>
                      <a:pt x="206" y="1603"/>
                      <a:pt x="1" y="1603"/>
                    </a:cubicBezTo>
                    <a:cubicBezTo>
                      <a:pt x="165" y="1767"/>
                      <a:pt x="288" y="1891"/>
                      <a:pt x="535" y="2014"/>
                    </a:cubicBezTo>
                    <a:cubicBezTo>
                      <a:pt x="1028" y="2219"/>
                      <a:pt x="1603" y="2466"/>
                      <a:pt x="2096" y="2630"/>
                    </a:cubicBezTo>
                    <a:cubicBezTo>
                      <a:pt x="2876" y="2835"/>
                      <a:pt x="4027" y="3205"/>
                      <a:pt x="5177" y="3452"/>
                    </a:cubicBezTo>
                    <a:cubicBezTo>
                      <a:pt x="6368" y="3698"/>
                      <a:pt x="7559" y="3821"/>
                      <a:pt x="8340" y="3862"/>
                    </a:cubicBezTo>
                    <a:cubicBezTo>
                      <a:pt x="8573" y="3876"/>
                      <a:pt x="8792" y="3881"/>
                      <a:pt x="9000" y="3881"/>
                    </a:cubicBezTo>
                    <a:cubicBezTo>
                      <a:pt x="9417" y="3881"/>
                      <a:pt x="9791" y="3862"/>
                      <a:pt x="10147" y="3862"/>
                    </a:cubicBezTo>
                    <a:cubicBezTo>
                      <a:pt x="10681" y="3821"/>
                      <a:pt x="11216" y="3739"/>
                      <a:pt x="11667" y="3493"/>
                    </a:cubicBezTo>
                    <a:cubicBezTo>
                      <a:pt x="12119" y="3328"/>
                      <a:pt x="12612" y="2876"/>
                      <a:pt x="12694" y="2260"/>
                    </a:cubicBezTo>
                    <a:cubicBezTo>
                      <a:pt x="12777" y="1644"/>
                      <a:pt x="12448" y="987"/>
                      <a:pt x="11832" y="576"/>
                    </a:cubicBezTo>
                    <a:cubicBezTo>
                      <a:pt x="11174" y="83"/>
                      <a:pt x="10271" y="1"/>
                      <a:pt x="94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7" name="Google Shape;3307;p72"/>
              <p:cNvSpPr/>
              <p:nvPr/>
            </p:nvSpPr>
            <p:spPr>
              <a:xfrm flipH="1">
                <a:off x="5662081" y="2099836"/>
                <a:ext cx="196248" cy="72950"/>
              </a:xfrm>
              <a:custGeom>
                <a:avLst/>
                <a:gdLst/>
                <a:ahLst/>
                <a:cxnLst/>
                <a:rect l="l" t="t" r="r" b="b"/>
                <a:pathLst>
                  <a:path w="12407" h="4612" extrusionOk="0">
                    <a:moveTo>
                      <a:pt x="9456" y="0"/>
                    </a:moveTo>
                    <a:cubicBezTo>
                      <a:pt x="8183" y="0"/>
                      <a:pt x="6901" y="229"/>
                      <a:pt x="5669" y="585"/>
                    </a:cubicBezTo>
                    <a:cubicBezTo>
                      <a:pt x="4889" y="832"/>
                      <a:pt x="4149" y="1078"/>
                      <a:pt x="3410" y="1366"/>
                    </a:cubicBezTo>
                    <a:cubicBezTo>
                      <a:pt x="2670" y="1653"/>
                      <a:pt x="1890" y="1859"/>
                      <a:pt x="1150" y="2228"/>
                    </a:cubicBezTo>
                    <a:cubicBezTo>
                      <a:pt x="945" y="2352"/>
                      <a:pt x="699" y="2516"/>
                      <a:pt x="493" y="2721"/>
                    </a:cubicBezTo>
                    <a:cubicBezTo>
                      <a:pt x="411" y="2804"/>
                      <a:pt x="288" y="2927"/>
                      <a:pt x="206" y="3009"/>
                    </a:cubicBezTo>
                    <a:cubicBezTo>
                      <a:pt x="165" y="3091"/>
                      <a:pt x="123" y="3132"/>
                      <a:pt x="82" y="3214"/>
                    </a:cubicBezTo>
                    <a:cubicBezTo>
                      <a:pt x="41" y="3297"/>
                      <a:pt x="0" y="3420"/>
                      <a:pt x="0" y="3543"/>
                    </a:cubicBezTo>
                    <a:cubicBezTo>
                      <a:pt x="0" y="3666"/>
                      <a:pt x="82" y="3748"/>
                      <a:pt x="165" y="3831"/>
                    </a:cubicBezTo>
                    <a:cubicBezTo>
                      <a:pt x="247" y="3913"/>
                      <a:pt x="288" y="3954"/>
                      <a:pt x="329" y="3995"/>
                    </a:cubicBezTo>
                    <a:cubicBezTo>
                      <a:pt x="411" y="4077"/>
                      <a:pt x="534" y="4118"/>
                      <a:pt x="657" y="4200"/>
                    </a:cubicBezTo>
                    <a:cubicBezTo>
                      <a:pt x="863" y="4282"/>
                      <a:pt x="1109" y="4365"/>
                      <a:pt x="1356" y="4447"/>
                    </a:cubicBezTo>
                    <a:cubicBezTo>
                      <a:pt x="1808" y="4570"/>
                      <a:pt x="2301" y="4611"/>
                      <a:pt x="2753" y="4611"/>
                    </a:cubicBezTo>
                    <a:cubicBezTo>
                      <a:pt x="3492" y="4611"/>
                      <a:pt x="4149" y="4529"/>
                      <a:pt x="4848" y="4488"/>
                    </a:cubicBezTo>
                    <a:cubicBezTo>
                      <a:pt x="5546" y="4406"/>
                      <a:pt x="6244" y="4324"/>
                      <a:pt x="6902" y="4200"/>
                    </a:cubicBezTo>
                    <a:cubicBezTo>
                      <a:pt x="7682" y="4077"/>
                      <a:pt x="8463" y="3913"/>
                      <a:pt x="9243" y="3666"/>
                    </a:cubicBezTo>
                    <a:cubicBezTo>
                      <a:pt x="10065" y="3420"/>
                      <a:pt x="10927" y="3091"/>
                      <a:pt x="11872" y="2434"/>
                    </a:cubicBezTo>
                    <a:lnTo>
                      <a:pt x="11872" y="2434"/>
                    </a:lnTo>
                    <a:cubicBezTo>
                      <a:pt x="11858" y="2441"/>
                      <a:pt x="11850" y="2445"/>
                      <a:pt x="11847" y="2445"/>
                    </a:cubicBezTo>
                    <a:cubicBezTo>
                      <a:pt x="11834" y="2445"/>
                      <a:pt x="11935" y="2371"/>
                      <a:pt x="12037" y="2270"/>
                    </a:cubicBezTo>
                    <a:cubicBezTo>
                      <a:pt x="12160" y="2146"/>
                      <a:pt x="12324" y="1982"/>
                      <a:pt x="12406" y="1900"/>
                    </a:cubicBezTo>
                    <a:lnTo>
                      <a:pt x="12406" y="1900"/>
                    </a:lnTo>
                    <a:cubicBezTo>
                      <a:pt x="12201" y="1941"/>
                      <a:pt x="12037" y="1941"/>
                      <a:pt x="11790" y="2064"/>
                    </a:cubicBezTo>
                    <a:cubicBezTo>
                      <a:pt x="11338" y="2311"/>
                      <a:pt x="10845" y="2557"/>
                      <a:pt x="10393" y="2763"/>
                    </a:cubicBezTo>
                    <a:cubicBezTo>
                      <a:pt x="9695" y="3050"/>
                      <a:pt x="8627" y="3420"/>
                      <a:pt x="7559" y="3625"/>
                    </a:cubicBezTo>
                    <a:cubicBezTo>
                      <a:pt x="6450" y="3831"/>
                      <a:pt x="5341" y="3954"/>
                      <a:pt x="4601" y="4036"/>
                    </a:cubicBezTo>
                    <a:cubicBezTo>
                      <a:pt x="3920" y="4125"/>
                      <a:pt x="3346" y="4192"/>
                      <a:pt x="2817" y="4192"/>
                    </a:cubicBezTo>
                    <a:cubicBezTo>
                      <a:pt x="2612" y="4192"/>
                      <a:pt x="2414" y="4182"/>
                      <a:pt x="2219" y="4159"/>
                    </a:cubicBezTo>
                    <a:cubicBezTo>
                      <a:pt x="1890" y="4159"/>
                      <a:pt x="1561" y="4077"/>
                      <a:pt x="1233" y="3954"/>
                    </a:cubicBezTo>
                    <a:cubicBezTo>
                      <a:pt x="1068" y="3913"/>
                      <a:pt x="904" y="3831"/>
                      <a:pt x="781" y="3748"/>
                    </a:cubicBezTo>
                    <a:cubicBezTo>
                      <a:pt x="699" y="3707"/>
                      <a:pt x="616" y="3666"/>
                      <a:pt x="534" y="3584"/>
                    </a:cubicBezTo>
                    <a:cubicBezTo>
                      <a:pt x="452" y="3543"/>
                      <a:pt x="452" y="3543"/>
                      <a:pt x="452" y="3502"/>
                    </a:cubicBezTo>
                    <a:cubicBezTo>
                      <a:pt x="452" y="3502"/>
                      <a:pt x="452" y="3461"/>
                      <a:pt x="452" y="3461"/>
                    </a:cubicBezTo>
                    <a:cubicBezTo>
                      <a:pt x="493" y="3420"/>
                      <a:pt x="493" y="3379"/>
                      <a:pt x="534" y="3338"/>
                    </a:cubicBezTo>
                    <a:cubicBezTo>
                      <a:pt x="616" y="3255"/>
                      <a:pt x="699" y="3132"/>
                      <a:pt x="781" y="3050"/>
                    </a:cubicBezTo>
                    <a:cubicBezTo>
                      <a:pt x="945" y="2886"/>
                      <a:pt x="1192" y="2680"/>
                      <a:pt x="1520" y="2516"/>
                    </a:cubicBezTo>
                    <a:cubicBezTo>
                      <a:pt x="2095" y="2228"/>
                      <a:pt x="2835" y="2023"/>
                      <a:pt x="3574" y="1736"/>
                    </a:cubicBezTo>
                    <a:cubicBezTo>
                      <a:pt x="4314" y="1489"/>
                      <a:pt x="5094" y="1284"/>
                      <a:pt x="5875" y="1078"/>
                    </a:cubicBezTo>
                    <a:cubicBezTo>
                      <a:pt x="7395" y="626"/>
                      <a:pt x="8956" y="380"/>
                      <a:pt x="10270" y="339"/>
                    </a:cubicBezTo>
                    <a:cubicBezTo>
                      <a:pt x="10722" y="339"/>
                      <a:pt x="11133" y="298"/>
                      <a:pt x="11297" y="257"/>
                    </a:cubicBezTo>
                    <a:cubicBezTo>
                      <a:pt x="11420" y="216"/>
                      <a:pt x="11256" y="133"/>
                      <a:pt x="10476" y="51"/>
                    </a:cubicBezTo>
                    <a:cubicBezTo>
                      <a:pt x="10137" y="17"/>
                      <a:pt x="9797" y="0"/>
                      <a:pt x="9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8" name="Google Shape;3308;p72"/>
              <p:cNvSpPr/>
              <p:nvPr/>
            </p:nvSpPr>
            <p:spPr>
              <a:xfrm flipH="1">
                <a:off x="5825144" y="1351384"/>
                <a:ext cx="103367" cy="233972"/>
              </a:xfrm>
              <a:custGeom>
                <a:avLst/>
                <a:gdLst/>
                <a:ahLst/>
                <a:cxnLst/>
                <a:rect l="l" t="t" r="r" b="b"/>
                <a:pathLst>
                  <a:path w="6535" h="14792" extrusionOk="0">
                    <a:moveTo>
                      <a:pt x="2004" y="0"/>
                    </a:moveTo>
                    <a:cubicBezTo>
                      <a:pt x="1501" y="0"/>
                      <a:pt x="1011" y="312"/>
                      <a:pt x="740" y="661"/>
                    </a:cubicBezTo>
                    <a:cubicBezTo>
                      <a:pt x="452" y="1072"/>
                      <a:pt x="288" y="1524"/>
                      <a:pt x="165" y="2017"/>
                    </a:cubicBezTo>
                    <a:cubicBezTo>
                      <a:pt x="1" y="2879"/>
                      <a:pt x="83" y="3783"/>
                      <a:pt x="206" y="4646"/>
                    </a:cubicBezTo>
                    <a:cubicBezTo>
                      <a:pt x="370" y="5509"/>
                      <a:pt x="617" y="6371"/>
                      <a:pt x="904" y="7193"/>
                    </a:cubicBezTo>
                    <a:cubicBezTo>
                      <a:pt x="1233" y="8138"/>
                      <a:pt x="1644" y="9000"/>
                      <a:pt x="2178" y="9904"/>
                    </a:cubicBezTo>
                    <a:cubicBezTo>
                      <a:pt x="2712" y="10808"/>
                      <a:pt x="3410" y="11753"/>
                      <a:pt x="4437" y="12698"/>
                    </a:cubicBezTo>
                    <a:cubicBezTo>
                      <a:pt x="4421" y="12686"/>
                      <a:pt x="4413" y="12680"/>
                      <a:pt x="4412" y="12680"/>
                    </a:cubicBezTo>
                    <a:lnTo>
                      <a:pt x="4412" y="12680"/>
                    </a:lnTo>
                    <a:cubicBezTo>
                      <a:pt x="4396" y="12680"/>
                      <a:pt x="4958" y="13157"/>
                      <a:pt x="5218" y="13232"/>
                    </a:cubicBezTo>
                    <a:cubicBezTo>
                      <a:pt x="5053" y="13026"/>
                      <a:pt x="5012" y="12862"/>
                      <a:pt x="4807" y="12574"/>
                    </a:cubicBezTo>
                    <a:cubicBezTo>
                      <a:pt x="4396" y="12122"/>
                      <a:pt x="3944" y="11588"/>
                      <a:pt x="3533" y="11054"/>
                    </a:cubicBezTo>
                    <a:cubicBezTo>
                      <a:pt x="2958" y="10356"/>
                      <a:pt x="2219" y="9165"/>
                      <a:pt x="1685" y="7850"/>
                    </a:cubicBezTo>
                    <a:cubicBezTo>
                      <a:pt x="1110" y="6577"/>
                      <a:pt x="781" y="5221"/>
                      <a:pt x="617" y="4317"/>
                    </a:cubicBezTo>
                    <a:cubicBezTo>
                      <a:pt x="370" y="2756"/>
                      <a:pt x="493" y="1524"/>
                      <a:pt x="1233" y="743"/>
                    </a:cubicBezTo>
                    <a:cubicBezTo>
                      <a:pt x="1445" y="532"/>
                      <a:pt x="1724" y="414"/>
                      <a:pt x="2008" y="414"/>
                    </a:cubicBezTo>
                    <a:cubicBezTo>
                      <a:pt x="2221" y="414"/>
                      <a:pt x="2437" y="480"/>
                      <a:pt x="2630" y="620"/>
                    </a:cubicBezTo>
                    <a:cubicBezTo>
                      <a:pt x="3123" y="949"/>
                      <a:pt x="3451" y="1565"/>
                      <a:pt x="3739" y="2304"/>
                    </a:cubicBezTo>
                    <a:cubicBezTo>
                      <a:pt x="4396" y="3947"/>
                      <a:pt x="4602" y="5960"/>
                      <a:pt x="4971" y="7932"/>
                    </a:cubicBezTo>
                    <a:cubicBezTo>
                      <a:pt x="5300" y="9945"/>
                      <a:pt x="5629" y="11917"/>
                      <a:pt x="6039" y="13560"/>
                    </a:cubicBezTo>
                    <a:cubicBezTo>
                      <a:pt x="6209" y="14190"/>
                      <a:pt x="6407" y="14791"/>
                      <a:pt x="6482" y="14791"/>
                    </a:cubicBezTo>
                    <a:cubicBezTo>
                      <a:pt x="6534" y="14791"/>
                      <a:pt x="6527" y="14500"/>
                      <a:pt x="6409" y="13725"/>
                    </a:cubicBezTo>
                    <a:cubicBezTo>
                      <a:pt x="6121" y="11753"/>
                      <a:pt x="5834" y="9781"/>
                      <a:pt x="5464" y="7768"/>
                    </a:cubicBezTo>
                    <a:cubicBezTo>
                      <a:pt x="5053" y="5837"/>
                      <a:pt x="4807" y="3865"/>
                      <a:pt x="4067" y="1976"/>
                    </a:cubicBezTo>
                    <a:cubicBezTo>
                      <a:pt x="3903" y="1565"/>
                      <a:pt x="3698" y="1113"/>
                      <a:pt x="3410" y="743"/>
                    </a:cubicBezTo>
                    <a:cubicBezTo>
                      <a:pt x="3123" y="373"/>
                      <a:pt x="2671" y="45"/>
                      <a:pt x="2096" y="4"/>
                    </a:cubicBezTo>
                    <a:cubicBezTo>
                      <a:pt x="2065" y="1"/>
                      <a:pt x="2035" y="0"/>
                      <a:pt x="20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9" name="Google Shape;3309;p72"/>
              <p:cNvSpPr/>
              <p:nvPr/>
            </p:nvSpPr>
            <p:spPr>
              <a:xfrm flipH="1">
                <a:off x="5699126" y="1404815"/>
                <a:ext cx="104111" cy="262428"/>
              </a:xfrm>
              <a:custGeom>
                <a:avLst/>
                <a:gdLst/>
                <a:ahLst/>
                <a:cxnLst/>
                <a:rect l="l" t="t" r="r" b="b"/>
                <a:pathLst>
                  <a:path w="6582" h="16591" extrusionOk="0">
                    <a:moveTo>
                      <a:pt x="5862" y="0"/>
                    </a:moveTo>
                    <a:cubicBezTo>
                      <a:pt x="5832" y="0"/>
                      <a:pt x="5776" y="48"/>
                      <a:pt x="5719" y="77"/>
                    </a:cubicBezTo>
                    <a:lnTo>
                      <a:pt x="5555" y="200"/>
                    </a:lnTo>
                    <a:cubicBezTo>
                      <a:pt x="5473" y="241"/>
                      <a:pt x="5432" y="241"/>
                      <a:pt x="5390" y="282"/>
                    </a:cubicBezTo>
                    <a:lnTo>
                      <a:pt x="5267" y="364"/>
                    </a:lnTo>
                    <a:cubicBezTo>
                      <a:pt x="5185" y="446"/>
                      <a:pt x="5103" y="487"/>
                      <a:pt x="5021" y="569"/>
                    </a:cubicBezTo>
                    <a:cubicBezTo>
                      <a:pt x="4856" y="693"/>
                      <a:pt x="4733" y="816"/>
                      <a:pt x="4569" y="980"/>
                    </a:cubicBezTo>
                    <a:cubicBezTo>
                      <a:pt x="2063" y="3856"/>
                      <a:pt x="297" y="8539"/>
                      <a:pt x="50" y="12113"/>
                    </a:cubicBezTo>
                    <a:cubicBezTo>
                      <a:pt x="1" y="12826"/>
                      <a:pt x="11" y="13494"/>
                      <a:pt x="79" y="13494"/>
                    </a:cubicBezTo>
                    <a:cubicBezTo>
                      <a:pt x="125" y="13494"/>
                      <a:pt x="198" y="13193"/>
                      <a:pt x="297" y="12401"/>
                    </a:cubicBezTo>
                    <a:cubicBezTo>
                      <a:pt x="625" y="10347"/>
                      <a:pt x="1200" y="8375"/>
                      <a:pt x="1981" y="6403"/>
                    </a:cubicBezTo>
                    <a:cubicBezTo>
                      <a:pt x="2351" y="5458"/>
                      <a:pt x="2761" y="4513"/>
                      <a:pt x="3254" y="3609"/>
                    </a:cubicBezTo>
                    <a:cubicBezTo>
                      <a:pt x="3706" y="2706"/>
                      <a:pt x="4281" y="1843"/>
                      <a:pt x="4980" y="1145"/>
                    </a:cubicBezTo>
                    <a:cubicBezTo>
                      <a:pt x="5144" y="1021"/>
                      <a:pt x="5349" y="857"/>
                      <a:pt x="5514" y="734"/>
                    </a:cubicBezTo>
                    <a:lnTo>
                      <a:pt x="5637" y="652"/>
                    </a:lnTo>
                    <a:lnTo>
                      <a:pt x="5719" y="611"/>
                    </a:lnTo>
                    <a:cubicBezTo>
                      <a:pt x="5719" y="605"/>
                      <a:pt x="5721" y="602"/>
                      <a:pt x="5723" y="602"/>
                    </a:cubicBezTo>
                    <a:cubicBezTo>
                      <a:pt x="5741" y="602"/>
                      <a:pt x="5807" y="704"/>
                      <a:pt x="5842" y="775"/>
                    </a:cubicBezTo>
                    <a:cubicBezTo>
                      <a:pt x="5883" y="898"/>
                      <a:pt x="5925" y="980"/>
                      <a:pt x="5966" y="1062"/>
                    </a:cubicBezTo>
                    <a:cubicBezTo>
                      <a:pt x="6007" y="1268"/>
                      <a:pt x="6048" y="1514"/>
                      <a:pt x="6089" y="1720"/>
                    </a:cubicBezTo>
                    <a:cubicBezTo>
                      <a:pt x="6212" y="2582"/>
                      <a:pt x="6048" y="3527"/>
                      <a:pt x="5925" y="4431"/>
                    </a:cubicBezTo>
                    <a:cubicBezTo>
                      <a:pt x="5596" y="6197"/>
                      <a:pt x="5103" y="7923"/>
                      <a:pt x="4528" y="9607"/>
                    </a:cubicBezTo>
                    <a:cubicBezTo>
                      <a:pt x="3829" y="11538"/>
                      <a:pt x="3131" y="13222"/>
                      <a:pt x="1693" y="15687"/>
                    </a:cubicBezTo>
                    <a:cubicBezTo>
                      <a:pt x="1701" y="15672"/>
                      <a:pt x="1704" y="15664"/>
                      <a:pt x="1704" y="15664"/>
                    </a:cubicBezTo>
                    <a:lnTo>
                      <a:pt x="1704" y="15664"/>
                    </a:lnTo>
                    <a:cubicBezTo>
                      <a:pt x="1702" y="15664"/>
                      <a:pt x="1361" y="16330"/>
                      <a:pt x="1324" y="16591"/>
                    </a:cubicBezTo>
                    <a:cubicBezTo>
                      <a:pt x="1488" y="16426"/>
                      <a:pt x="1693" y="16344"/>
                      <a:pt x="1899" y="16016"/>
                    </a:cubicBezTo>
                    <a:cubicBezTo>
                      <a:pt x="2268" y="15523"/>
                      <a:pt x="2679" y="14865"/>
                      <a:pt x="3008" y="14249"/>
                    </a:cubicBezTo>
                    <a:cubicBezTo>
                      <a:pt x="3460" y="13386"/>
                      <a:pt x="4117" y="12031"/>
                      <a:pt x="4651" y="10634"/>
                    </a:cubicBezTo>
                    <a:cubicBezTo>
                      <a:pt x="5185" y="9278"/>
                      <a:pt x="5596" y="7841"/>
                      <a:pt x="5801" y="6896"/>
                    </a:cubicBezTo>
                    <a:cubicBezTo>
                      <a:pt x="6212" y="5212"/>
                      <a:pt x="6417" y="4020"/>
                      <a:pt x="6541" y="2829"/>
                    </a:cubicBezTo>
                    <a:cubicBezTo>
                      <a:pt x="6582" y="2213"/>
                      <a:pt x="6582" y="1555"/>
                      <a:pt x="6376" y="898"/>
                    </a:cubicBezTo>
                    <a:cubicBezTo>
                      <a:pt x="6294" y="734"/>
                      <a:pt x="6212" y="569"/>
                      <a:pt x="6130" y="405"/>
                    </a:cubicBezTo>
                    <a:cubicBezTo>
                      <a:pt x="6089" y="282"/>
                      <a:pt x="5966" y="159"/>
                      <a:pt x="5883" y="35"/>
                    </a:cubicBezTo>
                    <a:cubicBezTo>
                      <a:pt x="5883" y="10"/>
                      <a:pt x="5876" y="0"/>
                      <a:pt x="5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310" name="Google Shape;3310;p72"/>
          <p:cNvGrpSpPr/>
          <p:nvPr/>
        </p:nvGrpSpPr>
        <p:grpSpPr>
          <a:xfrm>
            <a:off x="814832" y="3141163"/>
            <a:ext cx="365357" cy="287159"/>
            <a:chOff x="814825" y="2895503"/>
            <a:chExt cx="420192" cy="330257"/>
          </a:xfrm>
        </p:grpSpPr>
        <p:sp>
          <p:nvSpPr>
            <p:cNvPr id="3311" name="Google Shape;3311;p72"/>
            <p:cNvSpPr/>
            <p:nvPr/>
          </p:nvSpPr>
          <p:spPr>
            <a:xfrm>
              <a:off x="814825" y="2895503"/>
              <a:ext cx="420192" cy="330257"/>
            </a:xfrm>
            <a:custGeom>
              <a:avLst/>
              <a:gdLst/>
              <a:ahLst/>
              <a:cxnLst/>
              <a:rect l="l" t="t" r="r" b="b"/>
              <a:pathLst>
                <a:path w="53819" h="42300" extrusionOk="0">
                  <a:moveTo>
                    <a:pt x="16768" y="0"/>
                  </a:moveTo>
                  <a:cubicBezTo>
                    <a:pt x="9849" y="0"/>
                    <a:pt x="2725" y="1906"/>
                    <a:pt x="732" y="9209"/>
                  </a:cubicBezTo>
                  <a:cubicBezTo>
                    <a:pt x="599" y="9785"/>
                    <a:pt x="732" y="10272"/>
                    <a:pt x="1020" y="10605"/>
                  </a:cubicBezTo>
                  <a:cubicBezTo>
                    <a:pt x="488" y="12798"/>
                    <a:pt x="377" y="16122"/>
                    <a:pt x="355" y="16875"/>
                  </a:cubicBezTo>
                  <a:cubicBezTo>
                    <a:pt x="311" y="19312"/>
                    <a:pt x="466" y="21749"/>
                    <a:pt x="510" y="24164"/>
                  </a:cubicBezTo>
                  <a:cubicBezTo>
                    <a:pt x="133" y="26978"/>
                    <a:pt x="0" y="29814"/>
                    <a:pt x="576" y="32628"/>
                  </a:cubicBezTo>
                  <a:cubicBezTo>
                    <a:pt x="2046" y="40545"/>
                    <a:pt x="9219" y="42297"/>
                    <a:pt x="16331" y="42297"/>
                  </a:cubicBezTo>
                  <a:cubicBezTo>
                    <a:pt x="19190" y="42297"/>
                    <a:pt x="22040" y="42014"/>
                    <a:pt x="24505" y="41734"/>
                  </a:cubicBezTo>
                  <a:cubicBezTo>
                    <a:pt x="25129" y="41692"/>
                    <a:pt x="25767" y="41674"/>
                    <a:pt x="26415" y="41674"/>
                  </a:cubicBezTo>
                  <a:cubicBezTo>
                    <a:pt x="30240" y="41674"/>
                    <a:pt x="34441" y="42299"/>
                    <a:pt x="38457" y="42299"/>
                  </a:cubicBezTo>
                  <a:cubicBezTo>
                    <a:pt x="43092" y="42299"/>
                    <a:pt x="47481" y="41467"/>
                    <a:pt x="50760" y="37879"/>
                  </a:cubicBezTo>
                  <a:cubicBezTo>
                    <a:pt x="51514" y="36882"/>
                    <a:pt x="53818" y="33625"/>
                    <a:pt x="52334" y="32827"/>
                  </a:cubicBezTo>
                  <a:cubicBezTo>
                    <a:pt x="52188" y="32769"/>
                    <a:pt x="52055" y="32742"/>
                    <a:pt x="51933" y="32742"/>
                  </a:cubicBezTo>
                  <a:cubicBezTo>
                    <a:pt x="50893" y="32742"/>
                    <a:pt x="50588" y="34650"/>
                    <a:pt x="49874" y="35265"/>
                  </a:cubicBezTo>
                  <a:cubicBezTo>
                    <a:pt x="47499" y="38480"/>
                    <a:pt x="43344" y="39064"/>
                    <a:pt x="39561" y="39064"/>
                  </a:cubicBezTo>
                  <a:cubicBezTo>
                    <a:pt x="39252" y="39064"/>
                    <a:pt x="38944" y="39060"/>
                    <a:pt x="38641" y="39053"/>
                  </a:cubicBezTo>
                  <a:cubicBezTo>
                    <a:pt x="34970" y="39006"/>
                    <a:pt x="31144" y="38486"/>
                    <a:pt x="27390" y="38486"/>
                  </a:cubicBezTo>
                  <a:cubicBezTo>
                    <a:pt x="25819" y="38486"/>
                    <a:pt x="24262" y="38577"/>
                    <a:pt x="22733" y="38832"/>
                  </a:cubicBezTo>
                  <a:cubicBezTo>
                    <a:pt x="20294" y="39209"/>
                    <a:pt x="17354" y="39626"/>
                    <a:pt x="14476" y="39626"/>
                  </a:cubicBezTo>
                  <a:cubicBezTo>
                    <a:pt x="9065" y="39626"/>
                    <a:pt x="3874" y="38151"/>
                    <a:pt x="2659" y="32163"/>
                  </a:cubicBezTo>
                  <a:cubicBezTo>
                    <a:pt x="1751" y="28352"/>
                    <a:pt x="2792" y="24386"/>
                    <a:pt x="2349" y="20509"/>
                  </a:cubicBezTo>
                  <a:cubicBezTo>
                    <a:pt x="2194" y="17384"/>
                    <a:pt x="2127" y="14194"/>
                    <a:pt x="2859" y="11159"/>
                  </a:cubicBezTo>
                  <a:cubicBezTo>
                    <a:pt x="3346" y="11003"/>
                    <a:pt x="3745" y="10649"/>
                    <a:pt x="3922" y="10006"/>
                  </a:cubicBezTo>
                  <a:cubicBezTo>
                    <a:pt x="4742" y="6262"/>
                    <a:pt x="7932" y="4024"/>
                    <a:pt x="11610" y="3271"/>
                  </a:cubicBezTo>
                  <a:cubicBezTo>
                    <a:pt x="13497" y="2847"/>
                    <a:pt x="15445" y="2697"/>
                    <a:pt x="17408" y="2697"/>
                  </a:cubicBezTo>
                  <a:cubicBezTo>
                    <a:pt x="19547" y="2697"/>
                    <a:pt x="21704" y="2875"/>
                    <a:pt x="23818" y="3072"/>
                  </a:cubicBezTo>
                  <a:cubicBezTo>
                    <a:pt x="27367" y="3060"/>
                    <a:pt x="31551" y="2545"/>
                    <a:pt x="35615" y="2545"/>
                  </a:cubicBezTo>
                  <a:cubicBezTo>
                    <a:pt x="39723" y="2545"/>
                    <a:pt x="43710" y="3072"/>
                    <a:pt x="46794" y="5176"/>
                  </a:cubicBezTo>
                  <a:cubicBezTo>
                    <a:pt x="51602" y="9120"/>
                    <a:pt x="51492" y="16166"/>
                    <a:pt x="51314" y="21904"/>
                  </a:cubicBezTo>
                  <a:cubicBezTo>
                    <a:pt x="51336" y="22555"/>
                    <a:pt x="51867" y="23057"/>
                    <a:pt x="52513" y="23057"/>
                  </a:cubicBezTo>
                  <a:cubicBezTo>
                    <a:pt x="52527" y="23057"/>
                    <a:pt x="52541" y="23057"/>
                    <a:pt x="52555" y="23056"/>
                  </a:cubicBezTo>
                  <a:cubicBezTo>
                    <a:pt x="53198" y="23056"/>
                    <a:pt x="53729" y="22503"/>
                    <a:pt x="53707" y="21838"/>
                  </a:cubicBezTo>
                  <a:cubicBezTo>
                    <a:pt x="53663" y="20021"/>
                    <a:pt x="53596" y="18182"/>
                    <a:pt x="53419" y="16365"/>
                  </a:cubicBezTo>
                  <a:cubicBezTo>
                    <a:pt x="52389" y="2207"/>
                    <a:pt x="44292" y="326"/>
                    <a:pt x="34289" y="326"/>
                  </a:cubicBezTo>
                  <a:cubicBezTo>
                    <a:pt x="30954" y="326"/>
                    <a:pt x="27408" y="535"/>
                    <a:pt x="23841" y="568"/>
                  </a:cubicBezTo>
                  <a:cubicBezTo>
                    <a:pt x="21670" y="242"/>
                    <a:pt x="19232" y="0"/>
                    <a:pt x="167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2" name="Google Shape;3312;p72"/>
            <p:cNvSpPr/>
            <p:nvPr/>
          </p:nvSpPr>
          <p:spPr>
            <a:xfrm>
              <a:off x="962037" y="2994441"/>
              <a:ext cx="149826" cy="132407"/>
            </a:xfrm>
            <a:custGeom>
              <a:avLst/>
              <a:gdLst/>
              <a:ahLst/>
              <a:cxnLst/>
              <a:rect l="l" t="t" r="r" b="b"/>
              <a:pathLst>
                <a:path w="19190" h="16959" extrusionOk="0">
                  <a:moveTo>
                    <a:pt x="15246" y="8658"/>
                  </a:moveTo>
                  <a:cubicBezTo>
                    <a:pt x="15246" y="8658"/>
                    <a:pt x="15246" y="8658"/>
                    <a:pt x="15268" y="8680"/>
                  </a:cubicBezTo>
                  <a:cubicBezTo>
                    <a:pt x="15246" y="8680"/>
                    <a:pt x="15246" y="8658"/>
                    <a:pt x="15246" y="8658"/>
                  </a:cubicBezTo>
                  <a:close/>
                  <a:moveTo>
                    <a:pt x="5557" y="2418"/>
                  </a:moveTo>
                  <a:cubicBezTo>
                    <a:pt x="8147" y="2418"/>
                    <a:pt x="10283" y="4735"/>
                    <a:pt x="12277" y="6199"/>
                  </a:cubicBezTo>
                  <a:cubicBezTo>
                    <a:pt x="12631" y="6487"/>
                    <a:pt x="13340" y="7063"/>
                    <a:pt x="13695" y="7351"/>
                  </a:cubicBezTo>
                  <a:cubicBezTo>
                    <a:pt x="14116" y="7816"/>
                    <a:pt x="14936" y="8082"/>
                    <a:pt x="15246" y="8636"/>
                  </a:cubicBezTo>
                  <a:lnTo>
                    <a:pt x="15224" y="8636"/>
                  </a:lnTo>
                  <a:cubicBezTo>
                    <a:pt x="12787" y="11516"/>
                    <a:pt x="8599" y="12358"/>
                    <a:pt x="5962" y="15084"/>
                  </a:cubicBezTo>
                  <a:cubicBezTo>
                    <a:pt x="5819" y="15120"/>
                    <a:pt x="5683" y="15137"/>
                    <a:pt x="5552" y="15137"/>
                  </a:cubicBezTo>
                  <a:cubicBezTo>
                    <a:pt x="2141" y="15137"/>
                    <a:pt x="2904" y="3307"/>
                    <a:pt x="5209" y="2432"/>
                  </a:cubicBezTo>
                  <a:cubicBezTo>
                    <a:pt x="5326" y="2423"/>
                    <a:pt x="5442" y="2418"/>
                    <a:pt x="5557" y="2418"/>
                  </a:cubicBezTo>
                  <a:close/>
                  <a:moveTo>
                    <a:pt x="5875" y="1"/>
                  </a:moveTo>
                  <a:cubicBezTo>
                    <a:pt x="4491" y="1"/>
                    <a:pt x="3253" y="591"/>
                    <a:pt x="2395" y="2189"/>
                  </a:cubicBezTo>
                  <a:cubicBezTo>
                    <a:pt x="799" y="5721"/>
                    <a:pt x="0" y="16959"/>
                    <a:pt x="5573" y="16959"/>
                  </a:cubicBezTo>
                  <a:cubicBezTo>
                    <a:pt x="5803" y="16959"/>
                    <a:pt x="6043" y="16940"/>
                    <a:pt x="6295" y="16900"/>
                  </a:cubicBezTo>
                  <a:cubicBezTo>
                    <a:pt x="6738" y="16856"/>
                    <a:pt x="7070" y="16612"/>
                    <a:pt x="7425" y="16391"/>
                  </a:cubicBezTo>
                  <a:cubicBezTo>
                    <a:pt x="8289" y="15948"/>
                    <a:pt x="9308" y="15571"/>
                    <a:pt x="10239" y="15194"/>
                  </a:cubicBezTo>
                  <a:cubicBezTo>
                    <a:pt x="13230" y="13865"/>
                    <a:pt x="19190" y="12070"/>
                    <a:pt x="18436" y="7861"/>
                  </a:cubicBezTo>
                  <a:cubicBezTo>
                    <a:pt x="17905" y="5712"/>
                    <a:pt x="15556" y="5003"/>
                    <a:pt x="14027" y="3740"/>
                  </a:cubicBezTo>
                  <a:cubicBezTo>
                    <a:pt x="11976" y="2352"/>
                    <a:pt x="8636" y="1"/>
                    <a:pt x="5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13" name="Google Shape;3313;p72"/>
          <p:cNvGrpSpPr/>
          <p:nvPr/>
        </p:nvGrpSpPr>
        <p:grpSpPr>
          <a:xfrm>
            <a:off x="1405147" y="3140414"/>
            <a:ext cx="290549" cy="287169"/>
            <a:chOff x="1227289" y="2846034"/>
            <a:chExt cx="326312" cy="322516"/>
          </a:xfrm>
        </p:grpSpPr>
        <p:sp>
          <p:nvSpPr>
            <p:cNvPr id="3314" name="Google Shape;3314;p72"/>
            <p:cNvSpPr/>
            <p:nvPr/>
          </p:nvSpPr>
          <p:spPr>
            <a:xfrm>
              <a:off x="1271326" y="2918973"/>
              <a:ext cx="210477" cy="177224"/>
            </a:xfrm>
            <a:custGeom>
              <a:avLst/>
              <a:gdLst/>
              <a:ahLst/>
              <a:cxnLst/>
              <a:rect l="l" t="t" r="r" b="b"/>
              <a:pathLst>
                <a:path w="34876" h="29366" extrusionOk="0">
                  <a:moveTo>
                    <a:pt x="11722" y="3014"/>
                  </a:moveTo>
                  <a:lnTo>
                    <a:pt x="11722" y="3014"/>
                  </a:lnTo>
                  <a:cubicBezTo>
                    <a:pt x="14048" y="3147"/>
                    <a:pt x="15134" y="6138"/>
                    <a:pt x="14203" y="8065"/>
                  </a:cubicBezTo>
                  <a:cubicBezTo>
                    <a:pt x="13539" y="9616"/>
                    <a:pt x="12630" y="11566"/>
                    <a:pt x="13317" y="13339"/>
                  </a:cubicBezTo>
                  <a:cubicBezTo>
                    <a:pt x="14536" y="16019"/>
                    <a:pt x="16308" y="19099"/>
                    <a:pt x="19188" y="20451"/>
                  </a:cubicBezTo>
                  <a:cubicBezTo>
                    <a:pt x="20033" y="20884"/>
                    <a:pt x="20882" y="21042"/>
                    <a:pt x="21733" y="21042"/>
                  </a:cubicBezTo>
                  <a:cubicBezTo>
                    <a:pt x="23989" y="21042"/>
                    <a:pt x="26263" y="19936"/>
                    <a:pt x="28519" y="19936"/>
                  </a:cubicBezTo>
                  <a:cubicBezTo>
                    <a:pt x="28718" y="19936"/>
                    <a:pt x="28916" y="19945"/>
                    <a:pt x="29114" y="19963"/>
                  </a:cubicBezTo>
                  <a:cubicBezTo>
                    <a:pt x="30843" y="20296"/>
                    <a:pt x="32992" y="21935"/>
                    <a:pt x="32881" y="23841"/>
                  </a:cubicBezTo>
                  <a:cubicBezTo>
                    <a:pt x="32077" y="26405"/>
                    <a:pt x="28736" y="27520"/>
                    <a:pt x="26246" y="27520"/>
                  </a:cubicBezTo>
                  <a:cubicBezTo>
                    <a:pt x="26198" y="27520"/>
                    <a:pt x="26149" y="27519"/>
                    <a:pt x="26101" y="27519"/>
                  </a:cubicBezTo>
                  <a:cubicBezTo>
                    <a:pt x="25708" y="27569"/>
                    <a:pt x="25309" y="27593"/>
                    <a:pt x="24905" y="27593"/>
                  </a:cubicBezTo>
                  <a:cubicBezTo>
                    <a:pt x="14201" y="27593"/>
                    <a:pt x="1" y="10572"/>
                    <a:pt x="11722" y="3014"/>
                  </a:cubicBezTo>
                  <a:close/>
                  <a:moveTo>
                    <a:pt x="11902" y="1"/>
                  </a:moveTo>
                  <a:cubicBezTo>
                    <a:pt x="11546" y="1"/>
                    <a:pt x="11188" y="43"/>
                    <a:pt x="10835" y="133"/>
                  </a:cubicBezTo>
                  <a:cubicBezTo>
                    <a:pt x="9063" y="1020"/>
                    <a:pt x="7556" y="2548"/>
                    <a:pt x="6448" y="4210"/>
                  </a:cubicBezTo>
                  <a:cubicBezTo>
                    <a:pt x="4366" y="7401"/>
                    <a:pt x="4432" y="11544"/>
                    <a:pt x="5762" y="14978"/>
                  </a:cubicBezTo>
                  <a:cubicBezTo>
                    <a:pt x="8821" y="22553"/>
                    <a:pt x="16543" y="29365"/>
                    <a:pt x="24985" y="29365"/>
                  </a:cubicBezTo>
                  <a:cubicBezTo>
                    <a:pt x="25407" y="29365"/>
                    <a:pt x="25831" y="29348"/>
                    <a:pt x="26256" y="29313"/>
                  </a:cubicBezTo>
                  <a:cubicBezTo>
                    <a:pt x="29735" y="29313"/>
                    <a:pt x="34875" y="27208"/>
                    <a:pt x="34676" y="23087"/>
                  </a:cubicBezTo>
                  <a:cubicBezTo>
                    <a:pt x="34110" y="20131"/>
                    <a:pt x="31028" y="17878"/>
                    <a:pt x="28045" y="17878"/>
                  </a:cubicBezTo>
                  <a:cubicBezTo>
                    <a:pt x="27988" y="17878"/>
                    <a:pt x="27931" y="17879"/>
                    <a:pt x="27874" y="17881"/>
                  </a:cubicBezTo>
                  <a:cubicBezTo>
                    <a:pt x="25663" y="18079"/>
                    <a:pt x="24007" y="18469"/>
                    <a:pt x="22613" y="18469"/>
                  </a:cubicBezTo>
                  <a:cubicBezTo>
                    <a:pt x="20584" y="18469"/>
                    <a:pt x="19108" y="17643"/>
                    <a:pt x="17283" y="14203"/>
                  </a:cubicBezTo>
                  <a:cubicBezTo>
                    <a:pt x="17039" y="13760"/>
                    <a:pt x="16773" y="13228"/>
                    <a:pt x="16574" y="12762"/>
                  </a:cubicBezTo>
                  <a:cubicBezTo>
                    <a:pt x="16397" y="12430"/>
                    <a:pt x="16219" y="12031"/>
                    <a:pt x="16308" y="11655"/>
                  </a:cubicBezTo>
                  <a:cubicBezTo>
                    <a:pt x="17527" y="8243"/>
                    <a:pt x="18856" y="5473"/>
                    <a:pt x="16197" y="2194"/>
                  </a:cubicBezTo>
                  <a:cubicBezTo>
                    <a:pt x="15194" y="917"/>
                    <a:pt x="13561" y="1"/>
                    <a:pt x="119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5" name="Google Shape;3315;p72"/>
            <p:cNvSpPr/>
            <p:nvPr/>
          </p:nvSpPr>
          <p:spPr>
            <a:xfrm>
              <a:off x="1227289" y="2846034"/>
              <a:ext cx="326312" cy="322516"/>
            </a:xfrm>
            <a:custGeom>
              <a:avLst/>
              <a:gdLst/>
              <a:ahLst/>
              <a:cxnLst/>
              <a:rect l="l" t="t" r="r" b="b"/>
              <a:pathLst>
                <a:path w="54070" h="53441" extrusionOk="0">
                  <a:moveTo>
                    <a:pt x="27641" y="1"/>
                  </a:moveTo>
                  <a:cubicBezTo>
                    <a:pt x="14544" y="1"/>
                    <a:pt x="2770" y="9362"/>
                    <a:pt x="1560" y="23098"/>
                  </a:cubicBezTo>
                  <a:cubicBezTo>
                    <a:pt x="1382" y="25092"/>
                    <a:pt x="1404" y="27175"/>
                    <a:pt x="1604" y="29169"/>
                  </a:cubicBezTo>
                  <a:cubicBezTo>
                    <a:pt x="1205" y="33467"/>
                    <a:pt x="1271" y="37788"/>
                    <a:pt x="762" y="42086"/>
                  </a:cubicBezTo>
                  <a:cubicBezTo>
                    <a:pt x="0" y="47551"/>
                    <a:pt x="674" y="52966"/>
                    <a:pt x="4653" y="52966"/>
                  </a:cubicBezTo>
                  <a:cubicBezTo>
                    <a:pt x="5997" y="52966"/>
                    <a:pt x="7719" y="52348"/>
                    <a:pt x="9890" y="50904"/>
                  </a:cubicBezTo>
                  <a:cubicBezTo>
                    <a:pt x="11172" y="50106"/>
                    <a:pt x="12152" y="49806"/>
                    <a:pt x="13007" y="49806"/>
                  </a:cubicBezTo>
                  <a:cubicBezTo>
                    <a:pt x="14929" y="49806"/>
                    <a:pt x="16217" y="51325"/>
                    <a:pt x="18886" y="52123"/>
                  </a:cubicBezTo>
                  <a:cubicBezTo>
                    <a:pt x="21487" y="53019"/>
                    <a:pt x="24239" y="53441"/>
                    <a:pt x="26990" y="53441"/>
                  </a:cubicBezTo>
                  <a:cubicBezTo>
                    <a:pt x="29067" y="53441"/>
                    <a:pt x="31144" y="53201"/>
                    <a:pt x="33154" y="52743"/>
                  </a:cubicBezTo>
                  <a:cubicBezTo>
                    <a:pt x="34883" y="52455"/>
                    <a:pt x="43989" y="49398"/>
                    <a:pt x="43191" y="47470"/>
                  </a:cubicBezTo>
                  <a:cubicBezTo>
                    <a:pt x="43045" y="47128"/>
                    <a:pt x="42707" y="46918"/>
                    <a:pt x="42354" y="46918"/>
                  </a:cubicBezTo>
                  <a:cubicBezTo>
                    <a:pt x="42226" y="46918"/>
                    <a:pt x="42096" y="46946"/>
                    <a:pt x="41973" y="47005"/>
                  </a:cubicBezTo>
                  <a:cubicBezTo>
                    <a:pt x="38915" y="48290"/>
                    <a:pt x="35813" y="49243"/>
                    <a:pt x="32578" y="49796"/>
                  </a:cubicBezTo>
                  <a:cubicBezTo>
                    <a:pt x="30858" y="50073"/>
                    <a:pt x="29102" y="50226"/>
                    <a:pt x="27346" y="50226"/>
                  </a:cubicBezTo>
                  <a:cubicBezTo>
                    <a:pt x="23765" y="50226"/>
                    <a:pt x="20185" y="49592"/>
                    <a:pt x="16914" y="48090"/>
                  </a:cubicBezTo>
                  <a:cubicBezTo>
                    <a:pt x="15760" y="47361"/>
                    <a:pt x="14651" y="47075"/>
                    <a:pt x="13595" y="47075"/>
                  </a:cubicBezTo>
                  <a:cubicBezTo>
                    <a:pt x="9808" y="47075"/>
                    <a:pt x="6703" y="50740"/>
                    <a:pt x="4687" y="50740"/>
                  </a:cubicBezTo>
                  <a:cubicBezTo>
                    <a:pt x="3884" y="50740"/>
                    <a:pt x="3254" y="50159"/>
                    <a:pt x="2822" y="48534"/>
                  </a:cubicBezTo>
                  <a:cubicBezTo>
                    <a:pt x="2246" y="45675"/>
                    <a:pt x="2778" y="42662"/>
                    <a:pt x="2955" y="39782"/>
                  </a:cubicBezTo>
                  <a:cubicBezTo>
                    <a:pt x="3110" y="36259"/>
                    <a:pt x="3133" y="32736"/>
                    <a:pt x="3421" y="29213"/>
                  </a:cubicBezTo>
                  <a:cubicBezTo>
                    <a:pt x="3421" y="29169"/>
                    <a:pt x="3421" y="29102"/>
                    <a:pt x="3421" y="29058"/>
                  </a:cubicBezTo>
                  <a:cubicBezTo>
                    <a:pt x="3487" y="26665"/>
                    <a:pt x="3731" y="24339"/>
                    <a:pt x="4285" y="22035"/>
                  </a:cubicBezTo>
                  <a:cubicBezTo>
                    <a:pt x="6741" y="10421"/>
                    <a:pt x="17510" y="2817"/>
                    <a:pt x="28700" y="2817"/>
                  </a:cubicBezTo>
                  <a:cubicBezTo>
                    <a:pt x="31942" y="2817"/>
                    <a:pt x="35219" y="3456"/>
                    <a:pt x="38339" y="4819"/>
                  </a:cubicBezTo>
                  <a:cubicBezTo>
                    <a:pt x="44055" y="7345"/>
                    <a:pt x="48376" y="12507"/>
                    <a:pt x="50348" y="18401"/>
                  </a:cubicBezTo>
                  <a:cubicBezTo>
                    <a:pt x="51234" y="20905"/>
                    <a:pt x="51633" y="23586"/>
                    <a:pt x="51987" y="26222"/>
                  </a:cubicBezTo>
                  <a:cubicBezTo>
                    <a:pt x="52453" y="30410"/>
                    <a:pt x="51788" y="34930"/>
                    <a:pt x="49196" y="38342"/>
                  </a:cubicBezTo>
                  <a:cubicBezTo>
                    <a:pt x="48730" y="38807"/>
                    <a:pt x="48221" y="39649"/>
                    <a:pt x="48908" y="40181"/>
                  </a:cubicBezTo>
                  <a:cubicBezTo>
                    <a:pt x="49064" y="40311"/>
                    <a:pt x="49228" y="40370"/>
                    <a:pt x="49397" y="40370"/>
                  </a:cubicBezTo>
                  <a:cubicBezTo>
                    <a:pt x="50924" y="40370"/>
                    <a:pt x="52842" y="35526"/>
                    <a:pt x="53162" y="34509"/>
                  </a:cubicBezTo>
                  <a:cubicBezTo>
                    <a:pt x="53804" y="32382"/>
                    <a:pt x="54070" y="30144"/>
                    <a:pt x="54026" y="27928"/>
                  </a:cubicBezTo>
                  <a:cubicBezTo>
                    <a:pt x="54004" y="26289"/>
                    <a:pt x="53715" y="24627"/>
                    <a:pt x="53494" y="22987"/>
                  </a:cubicBezTo>
                  <a:cubicBezTo>
                    <a:pt x="53184" y="20971"/>
                    <a:pt x="52696" y="18933"/>
                    <a:pt x="52009" y="17005"/>
                  </a:cubicBezTo>
                  <a:cubicBezTo>
                    <a:pt x="48952" y="8231"/>
                    <a:pt x="41441" y="1872"/>
                    <a:pt x="32246" y="388"/>
                  </a:cubicBezTo>
                  <a:cubicBezTo>
                    <a:pt x="30703" y="127"/>
                    <a:pt x="29163" y="1"/>
                    <a:pt x="276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16" name="Google Shape;3316;p72"/>
          <p:cNvGrpSpPr/>
          <p:nvPr/>
        </p:nvGrpSpPr>
        <p:grpSpPr>
          <a:xfrm>
            <a:off x="1920604" y="3141395"/>
            <a:ext cx="298361" cy="287159"/>
            <a:chOff x="1649872" y="2861616"/>
            <a:chExt cx="327869" cy="315594"/>
          </a:xfrm>
        </p:grpSpPr>
        <p:sp>
          <p:nvSpPr>
            <p:cNvPr id="3317" name="Google Shape;3317;p72"/>
            <p:cNvSpPr/>
            <p:nvPr/>
          </p:nvSpPr>
          <p:spPr>
            <a:xfrm>
              <a:off x="1649872" y="2861616"/>
              <a:ext cx="327869" cy="315594"/>
            </a:xfrm>
            <a:custGeom>
              <a:avLst/>
              <a:gdLst/>
              <a:ahLst/>
              <a:cxnLst/>
              <a:rect l="l" t="t" r="r" b="b"/>
              <a:pathLst>
                <a:path w="54328" h="52294" extrusionOk="0">
                  <a:moveTo>
                    <a:pt x="42445" y="1"/>
                  </a:moveTo>
                  <a:cubicBezTo>
                    <a:pt x="40263" y="1"/>
                    <a:pt x="37850" y="191"/>
                    <a:pt x="35273" y="354"/>
                  </a:cubicBezTo>
                  <a:cubicBezTo>
                    <a:pt x="33478" y="533"/>
                    <a:pt x="31681" y="598"/>
                    <a:pt x="29884" y="598"/>
                  </a:cubicBezTo>
                  <a:cubicBezTo>
                    <a:pt x="25337" y="598"/>
                    <a:pt x="20785" y="186"/>
                    <a:pt x="16232" y="186"/>
                  </a:cubicBezTo>
                  <a:cubicBezTo>
                    <a:pt x="14809" y="186"/>
                    <a:pt x="13387" y="226"/>
                    <a:pt x="11965" y="332"/>
                  </a:cubicBezTo>
                  <a:cubicBezTo>
                    <a:pt x="5473" y="686"/>
                    <a:pt x="2792" y="4054"/>
                    <a:pt x="2105" y="6469"/>
                  </a:cubicBezTo>
                  <a:cubicBezTo>
                    <a:pt x="842" y="6979"/>
                    <a:pt x="1131" y="9150"/>
                    <a:pt x="1086" y="10302"/>
                  </a:cubicBezTo>
                  <a:cubicBezTo>
                    <a:pt x="998" y="11698"/>
                    <a:pt x="953" y="15841"/>
                    <a:pt x="842" y="17326"/>
                  </a:cubicBezTo>
                  <a:cubicBezTo>
                    <a:pt x="554" y="26964"/>
                    <a:pt x="1" y="36779"/>
                    <a:pt x="1729" y="46328"/>
                  </a:cubicBezTo>
                  <a:cubicBezTo>
                    <a:pt x="2814" y="50073"/>
                    <a:pt x="6803" y="51734"/>
                    <a:pt x="10370" y="52067"/>
                  </a:cubicBezTo>
                  <a:cubicBezTo>
                    <a:pt x="13473" y="52231"/>
                    <a:pt x="16612" y="52294"/>
                    <a:pt x="19764" y="52294"/>
                  </a:cubicBezTo>
                  <a:cubicBezTo>
                    <a:pt x="26831" y="52294"/>
                    <a:pt x="33967" y="51978"/>
                    <a:pt x="40923" y="51779"/>
                  </a:cubicBezTo>
                  <a:cubicBezTo>
                    <a:pt x="45554" y="51757"/>
                    <a:pt x="53286" y="51579"/>
                    <a:pt x="52223" y="44955"/>
                  </a:cubicBezTo>
                  <a:cubicBezTo>
                    <a:pt x="52080" y="44336"/>
                    <a:pt x="51610" y="44069"/>
                    <a:pt x="51130" y="44069"/>
                  </a:cubicBezTo>
                  <a:cubicBezTo>
                    <a:pt x="50425" y="44069"/>
                    <a:pt x="49699" y="44647"/>
                    <a:pt x="49963" y="45531"/>
                  </a:cubicBezTo>
                  <a:cubicBezTo>
                    <a:pt x="50539" y="47303"/>
                    <a:pt x="48900" y="48721"/>
                    <a:pt x="47282" y="49231"/>
                  </a:cubicBezTo>
                  <a:cubicBezTo>
                    <a:pt x="41171" y="50019"/>
                    <a:pt x="34844" y="50160"/>
                    <a:pt x="28549" y="50160"/>
                  </a:cubicBezTo>
                  <a:cubicBezTo>
                    <a:pt x="25042" y="50160"/>
                    <a:pt x="21545" y="50116"/>
                    <a:pt x="18100" y="50116"/>
                  </a:cubicBezTo>
                  <a:cubicBezTo>
                    <a:pt x="17820" y="50116"/>
                    <a:pt x="17540" y="50116"/>
                    <a:pt x="17260" y="50117"/>
                  </a:cubicBezTo>
                  <a:cubicBezTo>
                    <a:pt x="12873" y="49895"/>
                    <a:pt x="6692" y="50759"/>
                    <a:pt x="4232" y="46284"/>
                  </a:cubicBezTo>
                  <a:cubicBezTo>
                    <a:pt x="2349" y="36867"/>
                    <a:pt x="3346" y="27030"/>
                    <a:pt x="3811" y="17481"/>
                  </a:cubicBezTo>
                  <a:cubicBezTo>
                    <a:pt x="3944" y="16018"/>
                    <a:pt x="4099" y="11853"/>
                    <a:pt x="4232" y="10413"/>
                  </a:cubicBezTo>
                  <a:cubicBezTo>
                    <a:pt x="4277" y="9482"/>
                    <a:pt x="4587" y="7665"/>
                    <a:pt x="3900" y="6824"/>
                  </a:cubicBezTo>
                  <a:cubicBezTo>
                    <a:pt x="4543" y="4874"/>
                    <a:pt x="6249" y="3544"/>
                    <a:pt x="8265" y="2990"/>
                  </a:cubicBezTo>
                  <a:cubicBezTo>
                    <a:pt x="10697" y="2326"/>
                    <a:pt x="13176" y="2110"/>
                    <a:pt x="15676" y="2110"/>
                  </a:cubicBezTo>
                  <a:cubicBezTo>
                    <a:pt x="20098" y="2110"/>
                    <a:pt x="24587" y="2787"/>
                    <a:pt x="29003" y="2858"/>
                  </a:cubicBezTo>
                  <a:cubicBezTo>
                    <a:pt x="29413" y="2898"/>
                    <a:pt x="29890" y="2915"/>
                    <a:pt x="30422" y="2915"/>
                  </a:cubicBezTo>
                  <a:cubicBezTo>
                    <a:pt x="32866" y="2915"/>
                    <a:pt x="36460" y="2562"/>
                    <a:pt x="39900" y="2562"/>
                  </a:cubicBezTo>
                  <a:cubicBezTo>
                    <a:pt x="44663" y="2562"/>
                    <a:pt x="49133" y="3239"/>
                    <a:pt x="49852" y="6469"/>
                  </a:cubicBezTo>
                  <a:cubicBezTo>
                    <a:pt x="51625" y="12717"/>
                    <a:pt x="50650" y="19652"/>
                    <a:pt x="50583" y="26077"/>
                  </a:cubicBezTo>
                  <a:cubicBezTo>
                    <a:pt x="50783" y="27783"/>
                    <a:pt x="49741" y="35028"/>
                    <a:pt x="51669" y="35161"/>
                  </a:cubicBezTo>
                  <a:cubicBezTo>
                    <a:pt x="53286" y="35117"/>
                    <a:pt x="52422" y="31483"/>
                    <a:pt x="52866" y="30287"/>
                  </a:cubicBezTo>
                  <a:cubicBezTo>
                    <a:pt x="53486" y="24172"/>
                    <a:pt x="54328" y="18035"/>
                    <a:pt x="53995" y="11853"/>
                  </a:cubicBezTo>
                  <a:cubicBezTo>
                    <a:pt x="53694" y="1814"/>
                    <a:pt x="49173" y="1"/>
                    <a:pt x="424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8" name="Google Shape;3318;p72"/>
            <p:cNvSpPr/>
            <p:nvPr/>
          </p:nvSpPr>
          <p:spPr>
            <a:xfrm>
              <a:off x="1703360" y="2921103"/>
              <a:ext cx="215281" cy="192673"/>
            </a:xfrm>
            <a:custGeom>
              <a:avLst/>
              <a:gdLst/>
              <a:ahLst/>
              <a:cxnLst/>
              <a:rect l="l" t="t" r="r" b="b"/>
              <a:pathLst>
                <a:path w="35672" h="31926" extrusionOk="0">
                  <a:moveTo>
                    <a:pt x="19830" y="2018"/>
                  </a:moveTo>
                  <a:cubicBezTo>
                    <a:pt x="29003" y="2616"/>
                    <a:pt x="34187" y="13118"/>
                    <a:pt x="30819" y="21250"/>
                  </a:cubicBezTo>
                  <a:cubicBezTo>
                    <a:pt x="29800" y="23975"/>
                    <a:pt x="28006" y="26213"/>
                    <a:pt x="25724" y="28052"/>
                  </a:cubicBezTo>
                  <a:cubicBezTo>
                    <a:pt x="25679" y="28096"/>
                    <a:pt x="25635" y="28140"/>
                    <a:pt x="25613" y="28163"/>
                  </a:cubicBezTo>
                  <a:cubicBezTo>
                    <a:pt x="23874" y="28619"/>
                    <a:pt x="20827" y="30050"/>
                    <a:pt x="17574" y="30050"/>
                  </a:cubicBezTo>
                  <a:cubicBezTo>
                    <a:pt x="16724" y="30050"/>
                    <a:pt x="15859" y="29952"/>
                    <a:pt x="15000" y="29714"/>
                  </a:cubicBezTo>
                  <a:cubicBezTo>
                    <a:pt x="798" y="26368"/>
                    <a:pt x="1197" y="4079"/>
                    <a:pt x="16374" y="2439"/>
                  </a:cubicBezTo>
                  <a:cubicBezTo>
                    <a:pt x="17304" y="2040"/>
                    <a:pt x="18833" y="2373"/>
                    <a:pt x="19830" y="2018"/>
                  </a:cubicBezTo>
                  <a:close/>
                  <a:moveTo>
                    <a:pt x="16942" y="1"/>
                  </a:moveTo>
                  <a:cubicBezTo>
                    <a:pt x="14034" y="1"/>
                    <a:pt x="11120" y="658"/>
                    <a:pt x="8575" y="2129"/>
                  </a:cubicBezTo>
                  <a:cubicBezTo>
                    <a:pt x="111" y="6848"/>
                    <a:pt x="0" y="18923"/>
                    <a:pt x="5561" y="25969"/>
                  </a:cubicBezTo>
                  <a:cubicBezTo>
                    <a:pt x="8332" y="29852"/>
                    <a:pt x="12951" y="31925"/>
                    <a:pt x="17614" y="31925"/>
                  </a:cubicBezTo>
                  <a:cubicBezTo>
                    <a:pt x="18992" y="31925"/>
                    <a:pt x="20374" y="31744"/>
                    <a:pt x="21713" y="31375"/>
                  </a:cubicBezTo>
                  <a:cubicBezTo>
                    <a:pt x="22577" y="31176"/>
                    <a:pt x="23619" y="30866"/>
                    <a:pt x="24416" y="30555"/>
                  </a:cubicBezTo>
                  <a:cubicBezTo>
                    <a:pt x="24992" y="30245"/>
                    <a:pt x="26034" y="30068"/>
                    <a:pt x="26654" y="29625"/>
                  </a:cubicBezTo>
                  <a:cubicBezTo>
                    <a:pt x="28094" y="29448"/>
                    <a:pt x="30066" y="27520"/>
                    <a:pt x="30908" y="26833"/>
                  </a:cubicBezTo>
                  <a:cubicBezTo>
                    <a:pt x="34697" y="23155"/>
                    <a:pt x="35672" y="17306"/>
                    <a:pt x="34099" y="12387"/>
                  </a:cubicBezTo>
                  <a:cubicBezTo>
                    <a:pt x="32902" y="8200"/>
                    <a:pt x="30310" y="4300"/>
                    <a:pt x="26433" y="2195"/>
                  </a:cubicBezTo>
                  <a:cubicBezTo>
                    <a:pt x="24438" y="1065"/>
                    <a:pt x="22179" y="423"/>
                    <a:pt x="19919" y="224"/>
                  </a:cubicBezTo>
                  <a:lnTo>
                    <a:pt x="19896" y="224"/>
                  </a:lnTo>
                  <a:cubicBezTo>
                    <a:pt x="18922" y="77"/>
                    <a:pt x="17933" y="1"/>
                    <a:pt x="169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9" name="Google Shape;3319;p72"/>
            <p:cNvSpPr/>
            <p:nvPr/>
          </p:nvSpPr>
          <p:spPr>
            <a:xfrm>
              <a:off x="1747977" y="2969474"/>
              <a:ext cx="117182" cy="93217"/>
            </a:xfrm>
            <a:custGeom>
              <a:avLst/>
              <a:gdLst/>
              <a:ahLst/>
              <a:cxnLst/>
              <a:rect l="l" t="t" r="r" b="b"/>
              <a:pathLst>
                <a:path w="19417" h="15446" extrusionOk="0">
                  <a:moveTo>
                    <a:pt x="10174" y="0"/>
                  </a:moveTo>
                  <a:cubicBezTo>
                    <a:pt x="7967" y="0"/>
                    <a:pt x="4888" y="957"/>
                    <a:pt x="3663" y="3464"/>
                  </a:cubicBezTo>
                  <a:cubicBezTo>
                    <a:pt x="0" y="8667"/>
                    <a:pt x="4427" y="15446"/>
                    <a:pt x="9990" y="15446"/>
                  </a:cubicBezTo>
                  <a:cubicBezTo>
                    <a:pt x="10989" y="15446"/>
                    <a:pt x="12025" y="15227"/>
                    <a:pt x="13057" y="14741"/>
                  </a:cubicBezTo>
                  <a:cubicBezTo>
                    <a:pt x="15029" y="14077"/>
                    <a:pt x="19416" y="9668"/>
                    <a:pt x="17156" y="7917"/>
                  </a:cubicBezTo>
                  <a:cubicBezTo>
                    <a:pt x="17093" y="7902"/>
                    <a:pt x="17033" y="7895"/>
                    <a:pt x="16976" y="7895"/>
                  </a:cubicBezTo>
                  <a:cubicBezTo>
                    <a:pt x="15678" y="7895"/>
                    <a:pt x="15687" y="11593"/>
                    <a:pt x="13013" y="12548"/>
                  </a:cubicBezTo>
                  <a:cubicBezTo>
                    <a:pt x="11971" y="13056"/>
                    <a:pt x="11008" y="13279"/>
                    <a:pt x="10143" y="13279"/>
                  </a:cubicBezTo>
                  <a:cubicBezTo>
                    <a:pt x="5157" y="13279"/>
                    <a:pt x="3431" y="5871"/>
                    <a:pt x="8737" y="2888"/>
                  </a:cubicBezTo>
                  <a:cubicBezTo>
                    <a:pt x="9667" y="2378"/>
                    <a:pt x="10664" y="2157"/>
                    <a:pt x="11750" y="2090"/>
                  </a:cubicBezTo>
                  <a:cubicBezTo>
                    <a:pt x="13588" y="869"/>
                    <a:pt x="12277" y="0"/>
                    <a:pt x="10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0" name="Google Shape;3320;p72"/>
            <p:cNvSpPr/>
            <p:nvPr/>
          </p:nvSpPr>
          <p:spPr>
            <a:xfrm>
              <a:off x="1893921" y="2906106"/>
              <a:ext cx="33947" cy="31708"/>
            </a:xfrm>
            <a:custGeom>
              <a:avLst/>
              <a:gdLst/>
              <a:ahLst/>
              <a:cxnLst/>
              <a:rect l="l" t="t" r="r" b="b"/>
              <a:pathLst>
                <a:path w="5625" h="5254" extrusionOk="0">
                  <a:moveTo>
                    <a:pt x="2803" y="1"/>
                  </a:moveTo>
                  <a:cubicBezTo>
                    <a:pt x="1832" y="1"/>
                    <a:pt x="891" y="650"/>
                    <a:pt x="595" y="1601"/>
                  </a:cubicBezTo>
                  <a:cubicBezTo>
                    <a:pt x="0" y="3180"/>
                    <a:pt x="1190" y="5253"/>
                    <a:pt x="2900" y="5253"/>
                  </a:cubicBezTo>
                  <a:cubicBezTo>
                    <a:pt x="3037" y="5253"/>
                    <a:pt x="3177" y="5240"/>
                    <a:pt x="3320" y="5212"/>
                  </a:cubicBezTo>
                  <a:cubicBezTo>
                    <a:pt x="4672" y="5079"/>
                    <a:pt x="5625" y="3772"/>
                    <a:pt x="5425" y="2443"/>
                  </a:cubicBezTo>
                  <a:cubicBezTo>
                    <a:pt x="5317" y="1212"/>
                    <a:pt x="4347" y="3"/>
                    <a:pt x="3047" y="3"/>
                  </a:cubicBezTo>
                  <a:cubicBezTo>
                    <a:pt x="3013" y="3"/>
                    <a:pt x="2978" y="4"/>
                    <a:pt x="2944" y="5"/>
                  </a:cubicBezTo>
                  <a:cubicBezTo>
                    <a:pt x="2897" y="2"/>
                    <a:pt x="2850" y="1"/>
                    <a:pt x="28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21" name="Google Shape;3321;p72"/>
          <p:cNvGrpSpPr/>
          <p:nvPr/>
        </p:nvGrpSpPr>
        <p:grpSpPr>
          <a:xfrm>
            <a:off x="8311475" y="3413938"/>
            <a:ext cx="238850" cy="229125"/>
            <a:chOff x="3023900" y="564375"/>
            <a:chExt cx="238850" cy="229125"/>
          </a:xfrm>
        </p:grpSpPr>
        <p:sp>
          <p:nvSpPr>
            <p:cNvPr id="3322" name="Google Shape;3322;p72"/>
            <p:cNvSpPr/>
            <p:nvPr/>
          </p:nvSpPr>
          <p:spPr>
            <a:xfrm>
              <a:off x="3083800" y="680150"/>
              <a:ext cx="39700" cy="10550"/>
            </a:xfrm>
            <a:custGeom>
              <a:avLst/>
              <a:gdLst/>
              <a:ahLst/>
              <a:cxnLst/>
              <a:rect l="l" t="t" r="r" b="b"/>
              <a:pathLst>
                <a:path w="1588" h="422" extrusionOk="0">
                  <a:moveTo>
                    <a:pt x="1" y="0"/>
                  </a:moveTo>
                  <a:lnTo>
                    <a:pt x="1" y="0"/>
                  </a:lnTo>
                  <a:cubicBezTo>
                    <a:pt x="1" y="0"/>
                    <a:pt x="389" y="162"/>
                    <a:pt x="778" y="292"/>
                  </a:cubicBezTo>
                  <a:cubicBezTo>
                    <a:pt x="875" y="324"/>
                    <a:pt x="972" y="356"/>
                    <a:pt x="1069" y="389"/>
                  </a:cubicBezTo>
                  <a:cubicBezTo>
                    <a:pt x="1166" y="389"/>
                    <a:pt x="1263" y="421"/>
                    <a:pt x="1328" y="421"/>
                  </a:cubicBezTo>
                  <a:lnTo>
                    <a:pt x="1587" y="421"/>
                  </a:lnTo>
                  <a:lnTo>
                    <a:pt x="1587" y="389"/>
                  </a:lnTo>
                  <a:cubicBezTo>
                    <a:pt x="1587" y="389"/>
                    <a:pt x="1523" y="324"/>
                    <a:pt x="1361" y="259"/>
                  </a:cubicBezTo>
                  <a:cubicBezTo>
                    <a:pt x="1296" y="227"/>
                    <a:pt x="1231" y="194"/>
                    <a:pt x="1134" y="162"/>
                  </a:cubicBezTo>
                  <a:cubicBezTo>
                    <a:pt x="1037" y="162"/>
                    <a:pt x="940" y="130"/>
                    <a:pt x="842" y="130"/>
                  </a:cubicBezTo>
                  <a:cubicBezTo>
                    <a:pt x="422" y="65"/>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3" name="Google Shape;3323;p72"/>
            <p:cNvSpPr/>
            <p:nvPr/>
          </p:nvSpPr>
          <p:spPr>
            <a:xfrm>
              <a:off x="3104050" y="647750"/>
              <a:ext cx="23500" cy="34850"/>
            </a:xfrm>
            <a:custGeom>
              <a:avLst/>
              <a:gdLst/>
              <a:ahLst/>
              <a:cxnLst/>
              <a:rect l="l" t="t" r="r" b="b"/>
              <a:pathLst>
                <a:path w="940" h="1394" extrusionOk="0">
                  <a:moveTo>
                    <a:pt x="32" y="1"/>
                  </a:moveTo>
                  <a:lnTo>
                    <a:pt x="0" y="33"/>
                  </a:lnTo>
                  <a:cubicBezTo>
                    <a:pt x="0" y="33"/>
                    <a:pt x="194" y="389"/>
                    <a:pt x="421" y="746"/>
                  </a:cubicBezTo>
                  <a:cubicBezTo>
                    <a:pt x="453" y="843"/>
                    <a:pt x="518" y="940"/>
                    <a:pt x="551" y="1005"/>
                  </a:cubicBezTo>
                  <a:cubicBezTo>
                    <a:pt x="615" y="1102"/>
                    <a:pt x="680" y="1167"/>
                    <a:pt x="713" y="1199"/>
                  </a:cubicBezTo>
                  <a:cubicBezTo>
                    <a:pt x="842" y="1328"/>
                    <a:pt x="939" y="1393"/>
                    <a:pt x="939" y="1393"/>
                  </a:cubicBezTo>
                  <a:lnTo>
                    <a:pt x="939" y="1361"/>
                  </a:lnTo>
                  <a:cubicBezTo>
                    <a:pt x="939" y="1361"/>
                    <a:pt x="939" y="1264"/>
                    <a:pt x="874" y="1134"/>
                  </a:cubicBezTo>
                  <a:cubicBezTo>
                    <a:pt x="842" y="1069"/>
                    <a:pt x="777" y="972"/>
                    <a:pt x="745" y="875"/>
                  </a:cubicBezTo>
                  <a:cubicBezTo>
                    <a:pt x="680" y="810"/>
                    <a:pt x="615" y="746"/>
                    <a:pt x="551" y="648"/>
                  </a:cubicBezTo>
                  <a:cubicBezTo>
                    <a:pt x="292" y="325"/>
                    <a:pt x="32" y="1"/>
                    <a:pt x="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4" name="Google Shape;3324;p72"/>
            <p:cNvSpPr/>
            <p:nvPr/>
          </p:nvSpPr>
          <p:spPr>
            <a:xfrm>
              <a:off x="3134800" y="564375"/>
              <a:ext cx="5700" cy="120650"/>
            </a:xfrm>
            <a:custGeom>
              <a:avLst/>
              <a:gdLst/>
              <a:ahLst/>
              <a:cxnLst/>
              <a:rect l="l" t="t" r="r" b="b"/>
              <a:pathLst>
                <a:path w="228" h="4826" extrusionOk="0">
                  <a:moveTo>
                    <a:pt x="130" y="0"/>
                  </a:moveTo>
                  <a:cubicBezTo>
                    <a:pt x="130" y="0"/>
                    <a:pt x="98" y="1198"/>
                    <a:pt x="33" y="2397"/>
                  </a:cubicBezTo>
                  <a:cubicBezTo>
                    <a:pt x="33" y="2720"/>
                    <a:pt x="33" y="3012"/>
                    <a:pt x="1" y="3303"/>
                  </a:cubicBezTo>
                  <a:cubicBezTo>
                    <a:pt x="1" y="3595"/>
                    <a:pt x="33" y="3854"/>
                    <a:pt x="33" y="4081"/>
                  </a:cubicBezTo>
                  <a:cubicBezTo>
                    <a:pt x="65" y="4534"/>
                    <a:pt x="98" y="4825"/>
                    <a:pt x="98" y="4825"/>
                  </a:cubicBezTo>
                  <a:cubicBezTo>
                    <a:pt x="98" y="4825"/>
                    <a:pt x="163" y="4534"/>
                    <a:pt x="195" y="4081"/>
                  </a:cubicBezTo>
                  <a:cubicBezTo>
                    <a:pt x="195" y="3854"/>
                    <a:pt x="227" y="3595"/>
                    <a:pt x="227" y="3303"/>
                  </a:cubicBezTo>
                  <a:cubicBezTo>
                    <a:pt x="227" y="3012"/>
                    <a:pt x="195" y="2720"/>
                    <a:pt x="195" y="2397"/>
                  </a:cubicBezTo>
                  <a:cubicBezTo>
                    <a:pt x="195" y="1198"/>
                    <a:pt x="163" y="0"/>
                    <a:pt x="1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5" name="Google Shape;3325;p72"/>
            <p:cNvSpPr/>
            <p:nvPr/>
          </p:nvSpPr>
          <p:spPr>
            <a:xfrm>
              <a:off x="3145325" y="643700"/>
              <a:ext cx="29175" cy="43750"/>
            </a:xfrm>
            <a:custGeom>
              <a:avLst/>
              <a:gdLst/>
              <a:ahLst/>
              <a:cxnLst/>
              <a:rect l="l" t="t" r="r" b="b"/>
              <a:pathLst>
                <a:path w="1167" h="1750" extrusionOk="0">
                  <a:moveTo>
                    <a:pt x="1134" y="1"/>
                  </a:moveTo>
                  <a:cubicBezTo>
                    <a:pt x="1134" y="1"/>
                    <a:pt x="810" y="422"/>
                    <a:pt x="486" y="843"/>
                  </a:cubicBezTo>
                  <a:cubicBezTo>
                    <a:pt x="422" y="940"/>
                    <a:pt x="357" y="1037"/>
                    <a:pt x="260" y="1134"/>
                  </a:cubicBezTo>
                  <a:cubicBezTo>
                    <a:pt x="195" y="1264"/>
                    <a:pt x="163" y="1361"/>
                    <a:pt x="98" y="1426"/>
                  </a:cubicBezTo>
                  <a:cubicBezTo>
                    <a:pt x="33" y="1620"/>
                    <a:pt x="1" y="1750"/>
                    <a:pt x="1" y="1750"/>
                  </a:cubicBezTo>
                  <a:cubicBezTo>
                    <a:pt x="1" y="1750"/>
                    <a:pt x="98" y="1685"/>
                    <a:pt x="227" y="1523"/>
                  </a:cubicBezTo>
                  <a:cubicBezTo>
                    <a:pt x="292" y="1458"/>
                    <a:pt x="389" y="1361"/>
                    <a:pt x="454" y="1264"/>
                  </a:cubicBezTo>
                  <a:cubicBezTo>
                    <a:pt x="519" y="1167"/>
                    <a:pt x="584" y="1037"/>
                    <a:pt x="648" y="908"/>
                  </a:cubicBezTo>
                  <a:cubicBezTo>
                    <a:pt x="907" y="454"/>
                    <a:pt x="1166" y="1"/>
                    <a:pt x="1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6" name="Google Shape;3326;p72"/>
            <p:cNvSpPr/>
            <p:nvPr/>
          </p:nvSpPr>
          <p:spPr>
            <a:xfrm>
              <a:off x="3149375" y="674475"/>
              <a:ext cx="39700" cy="17025"/>
            </a:xfrm>
            <a:custGeom>
              <a:avLst/>
              <a:gdLst/>
              <a:ahLst/>
              <a:cxnLst/>
              <a:rect l="l" t="t" r="r" b="b"/>
              <a:pathLst>
                <a:path w="1588" h="681" extrusionOk="0">
                  <a:moveTo>
                    <a:pt x="1555" y="0"/>
                  </a:moveTo>
                  <a:cubicBezTo>
                    <a:pt x="1555" y="0"/>
                    <a:pt x="1166" y="130"/>
                    <a:pt x="745" y="259"/>
                  </a:cubicBezTo>
                  <a:cubicBezTo>
                    <a:pt x="648" y="292"/>
                    <a:pt x="551" y="324"/>
                    <a:pt x="454" y="357"/>
                  </a:cubicBezTo>
                  <a:cubicBezTo>
                    <a:pt x="357" y="389"/>
                    <a:pt x="292" y="454"/>
                    <a:pt x="227" y="486"/>
                  </a:cubicBezTo>
                  <a:cubicBezTo>
                    <a:pt x="98" y="583"/>
                    <a:pt x="1" y="648"/>
                    <a:pt x="1" y="648"/>
                  </a:cubicBezTo>
                  <a:lnTo>
                    <a:pt x="1" y="680"/>
                  </a:lnTo>
                  <a:cubicBezTo>
                    <a:pt x="1" y="680"/>
                    <a:pt x="130" y="680"/>
                    <a:pt x="292" y="648"/>
                  </a:cubicBezTo>
                  <a:cubicBezTo>
                    <a:pt x="357" y="616"/>
                    <a:pt x="454" y="583"/>
                    <a:pt x="551" y="551"/>
                  </a:cubicBezTo>
                  <a:cubicBezTo>
                    <a:pt x="648" y="519"/>
                    <a:pt x="745" y="454"/>
                    <a:pt x="810" y="421"/>
                  </a:cubicBezTo>
                  <a:cubicBezTo>
                    <a:pt x="1199" y="227"/>
                    <a:pt x="1587" y="0"/>
                    <a:pt x="15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7" name="Google Shape;3327;p72"/>
            <p:cNvSpPr/>
            <p:nvPr/>
          </p:nvSpPr>
          <p:spPr>
            <a:xfrm>
              <a:off x="3151000" y="693100"/>
              <a:ext cx="111750" cy="5675"/>
            </a:xfrm>
            <a:custGeom>
              <a:avLst/>
              <a:gdLst/>
              <a:ahLst/>
              <a:cxnLst/>
              <a:rect l="l" t="t" r="r" b="b"/>
              <a:pathLst>
                <a:path w="4470" h="227" extrusionOk="0">
                  <a:moveTo>
                    <a:pt x="1393" y="0"/>
                  </a:moveTo>
                  <a:cubicBezTo>
                    <a:pt x="1134" y="33"/>
                    <a:pt x="907" y="33"/>
                    <a:pt x="680" y="65"/>
                  </a:cubicBezTo>
                  <a:cubicBezTo>
                    <a:pt x="259" y="97"/>
                    <a:pt x="0" y="162"/>
                    <a:pt x="0" y="162"/>
                  </a:cubicBezTo>
                  <a:cubicBezTo>
                    <a:pt x="0" y="162"/>
                    <a:pt x="259" y="227"/>
                    <a:pt x="680" y="227"/>
                  </a:cubicBezTo>
                  <a:lnTo>
                    <a:pt x="1425" y="227"/>
                  </a:lnTo>
                  <a:cubicBezTo>
                    <a:pt x="1684" y="195"/>
                    <a:pt x="1943" y="195"/>
                    <a:pt x="2235" y="162"/>
                  </a:cubicBezTo>
                  <a:cubicBezTo>
                    <a:pt x="3336" y="97"/>
                    <a:pt x="4469" y="33"/>
                    <a:pt x="4469" y="33"/>
                  </a:cubicBezTo>
                  <a:lnTo>
                    <a:pt x="446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8" name="Google Shape;3328;p72"/>
            <p:cNvSpPr/>
            <p:nvPr/>
          </p:nvSpPr>
          <p:spPr>
            <a:xfrm>
              <a:off x="3149375" y="704425"/>
              <a:ext cx="37275" cy="26750"/>
            </a:xfrm>
            <a:custGeom>
              <a:avLst/>
              <a:gdLst/>
              <a:ahLst/>
              <a:cxnLst/>
              <a:rect l="l" t="t" r="r" b="b"/>
              <a:pathLst>
                <a:path w="1491" h="1070" extrusionOk="0">
                  <a:moveTo>
                    <a:pt x="1" y="1"/>
                  </a:moveTo>
                  <a:cubicBezTo>
                    <a:pt x="1" y="1"/>
                    <a:pt x="65" y="98"/>
                    <a:pt x="195" y="227"/>
                  </a:cubicBezTo>
                  <a:cubicBezTo>
                    <a:pt x="260" y="292"/>
                    <a:pt x="324" y="357"/>
                    <a:pt x="422" y="422"/>
                  </a:cubicBezTo>
                  <a:cubicBezTo>
                    <a:pt x="519" y="486"/>
                    <a:pt x="616" y="551"/>
                    <a:pt x="713" y="616"/>
                  </a:cubicBezTo>
                  <a:cubicBezTo>
                    <a:pt x="1069" y="843"/>
                    <a:pt x="1490" y="1069"/>
                    <a:pt x="1490" y="1069"/>
                  </a:cubicBezTo>
                  <a:cubicBezTo>
                    <a:pt x="1490" y="1069"/>
                    <a:pt x="1134" y="745"/>
                    <a:pt x="810" y="454"/>
                  </a:cubicBezTo>
                  <a:cubicBezTo>
                    <a:pt x="713" y="389"/>
                    <a:pt x="616" y="324"/>
                    <a:pt x="551" y="260"/>
                  </a:cubicBezTo>
                  <a:cubicBezTo>
                    <a:pt x="454" y="195"/>
                    <a:pt x="357" y="130"/>
                    <a:pt x="292" y="98"/>
                  </a:cubicBezTo>
                  <a:cubicBezTo>
                    <a:pt x="130" y="33"/>
                    <a:pt x="33" y="1"/>
                    <a:pt x="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9" name="Google Shape;3329;p72"/>
            <p:cNvSpPr/>
            <p:nvPr/>
          </p:nvSpPr>
          <p:spPr>
            <a:xfrm>
              <a:off x="3146150" y="712525"/>
              <a:ext cx="22675" cy="33225"/>
            </a:xfrm>
            <a:custGeom>
              <a:avLst/>
              <a:gdLst/>
              <a:ahLst/>
              <a:cxnLst/>
              <a:rect l="l" t="t" r="r" b="b"/>
              <a:pathLst>
                <a:path w="907" h="1329" extrusionOk="0">
                  <a:moveTo>
                    <a:pt x="0" y="0"/>
                  </a:moveTo>
                  <a:cubicBezTo>
                    <a:pt x="0" y="0"/>
                    <a:pt x="32" y="98"/>
                    <a:pt x="97" y="259"/>
                  </a:cubicBezTo>
                  <a:cubicBezTo>
                    <a:pt x="130" y="324"/>
                    <a:pt x="162" y="389"/>
                    <a:pt x="194" y="486"/>
                  </a:cubicBezTo>
                  <a:cubicBezTo>
                    <a:pt x="259" y="551"/>
                    <a:pt x="324" y="616"/>
                    <a:pt x="389" y="713"/>
                  </a:cubicBezTo>
                  <a:cubicBezTo>
                    <a:pt x="615" y="1004"/>
                    <a:pt x="874" y="1328"/>
                    <a:pt x="874" y="1328"/>
                  </a:cubicBezTo>
                  <a:lnTo>
                    <a:pt x="907" y="1328"/>
                  </a:lnTo>
                  <a:cubicBezTo>
                    <a:pt x="907" y="1328"/>
                    <a:pt x="712" y="972"/>
                    <a:pt x="518" y="616"/>
                  </a:cubicBezTo>
                  <a:cubicBezTo>
                    <a:pt x="486" y="519"/>
                    <a:pt x="421" y="454"/>
                    <a:pt x="389" y="357"/>
                  </a:cubicBezTo>
                  <a:cubicBezTo>
                    <a:pt x="324" y="292"/>
                    <a:pt x="259" y="227"/>
                    <a:pt x="227" y="162"/>
                  </a:cubicBezTo>
                  <a:cubicBezTo>
                    <a:pt x="130" y="65"/>
                    <a:pt x="32"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0" name="Google Shape;3330;p72"/>
            <p:cNvSpPr/>
            <p:nvPr/>
          </p:nvSpPr>
          <p:spPr>
            <a:xfrm>
              <a:off x="3134800" y="713325"/>
              <a:ext cx="5700" cy="80175"/>
            </a:xfrm>
            <a:custGeom>
              <a:avLst/>
              <a:gdLst/>
              <a:ahLst/>
              <a:cxnLst/>
              <a:rect l="l" t="t" r="r" b="b"/>
              <a:pathLst>
                <a:path w="228" h="3207" extrusionOk="0">
                  <a:moveTo>
                    <a:pt x="98" y="1"/>
                  </a:moveTo>
                  <a:cubicBezTo>
                    <a:pt x="98" y="1"/>
                    <a:pt x="33" y="195"/>
                    <a:pt x="33" y="519"/>
                  </a:cubicBezTo>
                  <a:cubicBezTo>
                    <a:pt x="33" y="648"/>
                    <a:pt x="1" y="843"/>
                    <a:pt x="1" y="1005"/>
                  </a:cubicBezTo>
                  <a:cubicBezTo>
                    <a:pt x="1" y="1199"/>
                    <a:pt x="33" y="1393"/>
                    <a:pt x="33" y="1620"/>
                  </a:cubicBezTo>
                  <a:cubicBezTo>
                    <a:pt x="98" y="2397"/>
                    <a:pt x="130" y="3207"/>
                    <a:pt x="130" y="3207"/>
                  </a:cubicBezTo>
                  <a:lnTo>
                    <a:pt x="163" y="3207"/>
                  </a:lnTo>
                  <a:cubicBezTo>
                    <a:pt x="163" y="3207"/>
                    <a:pt x="195" y="2397"/>
                    <a:pt x="195" y="1620"/>
                  </a:cubicBezTo>
                  <a:cubicBezTo>
                    <a:pt x="195" y="1393"/>
                    <a:pt x="227" y="1199"/>
                    <a:pt x="227" y="1005"/>
                  </a:cubicBezTo>
                  <a:cubicBezTo>
                    <a:pt x="227" y="843"/>
                    <a:pt x="195" y="648"/>
                    <a:pt x="195" y="519"/>
                  </a:cubicBezTo>
                  <a:cubicBezTo>
                    <a:pt x="163" y="195"/>
                    <a:pt x="98" y="1"/>
                    <a:pt x="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1" name="Google Shape;3331;p72"/>
            <p:cNvSpPr/>
            <p:nvPr/>
          </p:nvSpPr>
          <p:spPr>
            <a:xfrm>
              <a:off x="3102425" y="711725"/>
              <a:ext cx="27550" cy="30775"/>
            </a:xfrm>
            <a:custGeom>
              <a:avLst/>
              <a:gdLst/>
              <a:ahLst/>
              <a:cxnLst/>
              <a:rect l="l" t="t" r="r" b="b"/>
              <a:pathLst>
                <a:path w="1102" h="1231" extrusionOk="0">
                  <a:moveTo>
                    <a:pt x="1069" y="0"/>
                  </a:moveTo>
                  <a:cubicBezTo>
                    <a:pt x="1069" y="0"/>
                    <a:pt x="972" y="32"/>
                    <a:pt x="842" y="130"/>
                  </a:cubicBezTo>
                  <a:cubicBezTo>
                    <a:pt x="810" y="194"/>
                    <a:pt x="713" y="227"/>
                    <a:pt x="648" y="324"/>
                  </a:cubicBezTo>
                  <a:cubicBezTo>
                    <a:pt x="616" y="389"/>
                    <a:pt x="551" y="486"/>
                    <a:pt x="486" y="551"/>
                  </a:cubicBezTo>
                  <a:cubicBezTo>
                    <a:pt x="227" y="874"/>
                    <a:pt x="0" y="1231"/>
                    <a:pt x="0" y="1231"/>
                  </a:cubicBezTo>
                  <a:cubicBezTo>
                    <a:pt x="0" y="1231"/>
                    <a:pt x="324" y="939"/>
                    <a:pt x="616" y="648"/>
                  </a:cubicBezTo>
                  <a:cubicBezTo>
                    <a:pt x="680" y="583"/>
                    <a:pt x="745" y="518"/>
                    <a:pt x="810" y="453"/>
                  </a:cubicBezTo>
                  <a:cubicBezTo>
                    <a:pt x="875" y="389"/>
                    <a:pt x="939" y="291"/>
                    <a:pt x="972" y="227"/>
                  </a:cubicBezTo>
                  <a:cubicBezTo>
                    <a:pt x="1069" y="97"/>
                    <a:pt x="1101" y="0"/>
                    <a:pt x="11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2" name="Google Shape;3332;p72"/>
            <p:cNvSpPr/>
            <p:nvPr/>
          </p:nvSpPr>
          <p:spPr>
            <a:xfrm>
              <a:off x="3091900" y="707300"/>
              <a:ext cx="31600" cy="14950"/>
            </a:xfrm>
            <a:custGeom>
              <a:avLst/>
              <a:gdLst/>
              <a:ahLst/>
              <a:cxnLst/>
              <a:rect l="l" t="t" r="r" b="b"/>
              <a:pathLst>
                <a:path w="1264" h="598" extrusionOk="0">
                  <a:moveTo>
                    <a:pt x="1153" y="1"/>
                  </a:moveTo>
                  <a:cubicBezTo>
                    <a:pt x="1119" y="1"/>
                    <a:pt x="1080" y="4"/>
                    <a:pt x="1037" y="15"/>
                  </a:cubicBezTo>
                  <a:cubicBezTo>
                    <a:pt x="972" y="47"/>
                    <a:pt x="907" y="80"/>
                    <a:pt x="810" y="112"/>
                  </a:cubicBezTo>
                  <a:cubicBezTo>
                    <a:pt x="745" y="145"/>
                    <a:pt x="680" y="177"/>
                    <a:pt x="616" y="242"/>
                  </a:cubicBezTo>
                  <a:cubicBezTo>
                    <a:pt x="292" y="404"/>
                    <a:pt x="0" y="598"/>
                    <a:pt x="0" y="598"/>
                  </a:cubicBezTo>
                  <a:cubicBezTo>
                    <a:pt x="0" y="598"/>
                    <a:pt x="357" y="501"/>
                    <a:pt x="680" y="371"/>
                  </a:cubicBezTo>
                  <a:cubicBezTo>
                    <a:pt x="745" y="339"/>
                    <a:pt x="842" y="307"/>
                    <a:pt x="907" y="274"/>
                  </a:cubicBezTo>
                  <a:cubicBezTo>
                    <a:pt x="1004" y="242"/>
                    <a:pt x="1037" y="209"/>
                    <a:pt x="1101" y="177"/>
                  </a:cubicBezTo>
                  <a:cubicBezTo>
                    <a:pt x="1199" y="80"/>
                    <a:pt x="1263" y="15"/>
                    <a:pt x="1263" y="15"/>
                  </a:cubicBezTo>
                  <a:cubicBezTo>
                    <a:pt x="1263" y="15"/>
                    <a:pt x="1220" y="1"/>
                    <a:pt x="11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3" name="Google Shape;3333;p72"/>
            <p:cNvSpPr/>
            <p:nvPr/>
          </p:nvSpPr>
          <p:spPr>
            <a:xfrm>
              <a:off x="3023900" y="693900"/>
              <a:ext cx="97975" cy="5700"/>
            </a:xfrm>
            <a:custGeom>
              <a:avLst/>
              <a:gdLst/>
              <a:ahLst/>
              <a:cxnLst/>
              <a:rect l="l" t="t" r="r" b="b"/>
              <a:pathLst>
                <a:path w="3919" h="228" extrusionOk="0">
                  <a:moveTo>
                    <a:pt x="0" y="1"/>
                  </a:moveTo>
                  <a:lnTo>
                    <a:pt x="0" y="33"/>
                  </a:lnTo>
                  <a:cubicBezTo>
                    <a:pt x="0" y="33"/>
                    <a:pt x="972" y="98"/>
                    <a:pt x="1943" y="163"/>
                  </a:cubicBezTo>
                  <a:cubicBezTo>
                    <a:pt x="2202" y="195"/>
                    <a:pt x="2429" y="227"/>
                    <a:pt x="2688" y="227"/>
                  </a:cubicBezTo>
                  <a:lnTo>
                    <a:pt x="3303" y="227"/>
                  </a:lnTo>
                  <a:cubicBezTo>
                    <a:pt x="3659" y="227"/>
                    <a:pt x="3919" y="195"/>
                    <a:pt x="3919" y="195"/>
                  </a:cubicBezTo>
                  <a:lnTo>
                    <a:pt x="3919" y="163"/>
                  </a:lnTo>
                  <a:cubicBezTo>
                    <a:pt x="3919" y="163"/>
                    <a:pt x="3659" y="130"/>
                    <a:pt x="3303" y="65"/>
                  </a:cubicBezTo>
                  <a:cubicBezTo>
                    <a:pt x="3109" y="65"/>
                    <a:pt x="2915" y="33"/>
                    <a:pt x="2688" y="33"/>
                  </a:cubicBezTo>
                  <a:cubicBezTo>
                    <a:pt x="2461" y="33"/>
                    <a:pt x="2202" y="1"/>
                    <a:pt x="197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Shape 3337"/>
        <p:cNvGrpSpPr/>
        <p:nvPr/>
      </p:nvGrpSpPr>
      <p:grpSpPr>
        <a:xfrm>
          <a:off x="0" y="0"/>
          <a:ext cx="0" cy="0"/>
          <a:chOff x="0" y="0"/>
          <a:chExt cx="0" cy="0"/>
        </a:xfrm>
      </p:grpSpPr>
      <p:sp>
        <p:nvSpPr>
          <p:cNvPr id="3338" name="Google Shape;3338;p73"/>
          <p:cNvSpPr txBox="1">
            <a:spLocks noGrp="1"/>
          </p:cNvSpPr>
          <p:nvPr>
            <p:ph type="title"/>
          </p:nvPr>
        </p:nvSpPr>
        <p:spPr>
          <a:xfrm>
            <a:off x="713100" y="539400"/>
            <a:ext cx="77178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OSTERN ICON PACK</a:t>
            </a:r>
            <a:endParaRPr/>
          </a:p>
        </p:txBody>
      </p:sp>
      <p:cxnSp>
        <p:nvCxnSpPr>
          <p:cNvPr id="3339" name="Google Shape;3339;p73"/>
          <p:cNvCxnSpPr/>
          <p:nvPr/>
        </p:nvCxnSpPr>
        <p:spPr>
          <a:xfrm>
            <a:off x="2716025" y="1112100"/>
            <a:ext cx="3763200" cy="0"/>
          </a:xfrm>
          <a:prstGeom prst="straightConnector1">
            <a:avLst/>
          </a:prstGeom>
          <a:noFill/>
          <a:ln w="19050" cap="flat" cmpd="sng">
            <a:solidFill>
              <a:schemeClr val="dk1"/>
            </a:solidFill>
            <a:prstDash val="solid"/>
            <a:round/>
            <a:headEnd type="none" w="med" len="med"/>
            <a:tailEnd type="none" w="med" len="med"/>
          </a:ln>
        </p:spPr>
      </p:cxnSp>
      <p:sp>
        <p:nvSpPr>
          <p:cNvPr id="3340" name="Google Shape;3340;p73"/>
          <p:cNvSpPr/>
          <p:nvPr/>
        </p:nvSpPr>
        <p:spPr>
          <a:xfrm>
            <a:off x="7554301" y="4172010"/>
            <a:ext cx="302533" cy="414381"/>
          </a:xfrm>
          <a:custGeom>
            <a:avLst/>
            <a:gdLst/>
            <a:ahLst/>
            <a:cxnLst/>
            <a:rect l="l" t="t" r="r" b="b"/>
            <a:pathLst>
              <a:path w="7598" h="10407" extrusionOk="0">
                <a:moveTo>
                  <a:pt x="3573" y="143"/>
                </a:moveTo>
                <a:cubicBezTo>
                  <a:pt x="3573" y="143"/>
                  <a:pt x="3573" y="167"/>
                  <a:pt x="3573" y="167"/>
                </a:cubicBezTo>
                <a:cubicBezTo>
                  <a:pt x="3621" y="333"/>
                  <a:pt x="3573" y="524"/>
                  <a:pt x="3454" y="667"/>
                </a:cubicBezTo>
                <a:cubicBezTo>
                  <a:pt x="3347" y="773"/>
                  <a:pt x="3202" y="861"/>
                  <a:pt x="3054" y="861"/>
                </a:cubicBezTo>
                <a:cubicBezTo>
                  <a:pt x="3036" y="861"/>
                  <a:pt x="3019" y="860"/>
                  <a:pt x="3002" y="857"/>
                </a:cubicBezTo>
                <a:cubicBezTo>
                  <a:pt x="3002" y="691"/>
                  <a:pt x="2954" y="524"/>
                  <a:pt x="2859" y="405"/>
                </a:cubicBezTo>
                <a:cubicBezTo>
                  <a:pt x="3097" y="238"/>
                  <a:pt x="3335" y="167"/>
                  <a:pt x="3573" y="143"/>
                </a:cubicBezTo>
                <a:close/>
                <a:moveTo>
                  <a:pt x="4669" y="500"/>
                </a:moveTo>
                <a:cubicBezTo>
                  <a:pt x="4692" y="500"/>
                  <a:pt x="4692" y="524"/>
                  <a:pt x="4716" y="524"/>
                </a:cubicBezTo>
                <a:cubicBezTo>
                  <a:pt x="4907" y="667"/>
                  <a:pt x="5073" y="834"/>
                  <a:pt x="5264" y="1048"/>
                </a:cubicBezTo>
                <a:cubicBezTo>
                  <a:pt x="5091" y="1163"/>
                  <a:pt x="4874" y="1226"/>
                  <a:pt x="4656" y="1226"/>
                </a:cubicBezTo>
                <a:cubicBezTo>
                  <a:pt x="4514" y="1226"/>
                  <a:pt x="4371" y="1199"/>
                  <a:pt x="4240" y="1143"/>
                </a:cubicBezTo>
                <a:lnTo>
                  <a:pt x="4216" y="1143"/>
                </a:lnTo>
                <a:cubicBezTo>
                  <a:pt x="4335" y="738"/>
                  <a:pt x="4549" y="572"/>
                  <a:pt x="4669" y="500"/>
                </a:cubicBezTo>
                <a:close/>
                <a:moveTo>
                  <a:pt x="2740" y="476"/>
                </a:moveTo>
                <a:cubicBezTo>
                  <a:pt x="2859" y="619"/>
                  <a:pt x="2882" y="857"/>
                  <a:pt x="2811" y="1072"/>
                </a:cubicBezTo>
                <a:cubicBezTo>
                  <a:pt x="2740" y="1310"/>
                  <a:pt x="2549" y="1524"/>
                  <a:pt x="2335" y="1667"/>
                </a:cubicBezTo>
                <a:cubicBezTo>
                  <a:pt x="2188" y="1748"/>
                  <a:pt x="2020" y="1785"/>
                  <a:pt x="1851" y="1785"/>
                </a:cubicBezTo>
                <a:cubicBezTo>
                  <a:pt x="1773" y="1785"/>
                  <a:pt x="1696" y="1777"/>
                  <a:pt x="1620" y="1762"/>
                </a:cubicBezTo>
                <a:cubicBezTo>
                  <a:pt x="1739" y="1572"/>
                  <a:pt x="1858" y="1405"/>
                  <a:pt x="1977" y="1262"/>
                </a:cubicBezTo>
                <a:cubicBezTo>
                  <a:pt x="2216" y="929"/>
                  <a:pt x="2478" y="667"/>
                  <a:pt x="2740" y="476"/>
                </a:cubicBezTo>
                <a:close/>
                <a:moveTo>
                  <a:pt x="2978" y="1000"/>
                </a:moveTo>
                <a:cubicBezTo>
                  <a:pt x="3097" y="1048"/>
                  <a:pt x="3192" y="1095"/>
                  <a:pt x="3263" y="1167"/>
                </a:cubicBezTo>
                <a:cubicBezTo>
                  <a:pt x="3359" y="1238"/>
                  <a:pt x="3430" y="1357"/>
                  <a:pt x="3454" y="1453"/>
                </a:cubicBezTo>
                <a:cubicBezTo>
                  <a:pt x="3478" y="1596"/>
                  <a:pt x="3406" y="1762"/>
                  <a:pt x="3287" y="1858"/>
                </a:cubicBezTo>
                <a:cubicBezTo>
                  <a:pt x="3208" y="1921"/>
                  <a:pt x="3107" y="1953"/>
                  <a:pt x="3000" y="1953"/>
                </a:cubicBezTo>
                <a:cubicBezTo>
                  <a:pt x="2946" y="1953"/>
                  <a:pt x="2890" y="1945"/>
                  <a:pt x="2835" y="1929"/>
                </a:cubicBezTo>
                <a:cubicBezTo>
                  <a:pt x="2716" y="1905"/>
                  <a:pt x="2597" y="1834"/>
                  <a:pt x="2501" y="1715"/>
                </a:cubicBezTo>
                <a:cubicBezTo>
                  <a:pt x="2692" y="1572"/>
                  <a:pt x="2859" y="1357"/>
                  <a:pt x="2954" y="1119"/>
                </a:cubicBezTo>
                <a:cubicBezTo>
                  <a:pt x="2954" y="1072"/>
                  <a:pt x="2978" y="1048"/>
                  <a:pt x="2978" y="1000"/>
                </a:cubicBezTo>
                <a:close/>
                <a:moveTo>
                  <a:pt x="4192" y="1262"/>
                </a:moveTo>
                <a:cubicBezTo>
                  <a:pt x="4359" y="1381"/>
                  <a:pt x="4549" y="1524"/>
                  <a:pt x="4669" y="1691"/>
                </a:cubicBezTo>
                <a:cubicBezTo>
                  <a:pt x="4788" y="1858"/>
                  <a:pt x="4835" y="2072"/>
                  <a:pt x="4716" y="2262"/>
                </a:cubicBezTo>
                <a:cubicBezTo>
                  <a:pt x="4645" y="2381"/>
                  <a:pt x="4478" y="2429"/>
                  <a:pt x="4407" y="2453"/>
                </a:cubicBezTo>
                <a:cubicBezTo>
                  <a:pt x="4287" y="2477"/>
                  <a:pt x="4168" y="2477"/>
                  <a:pt x="4049" y="2477"/>
                </a:cubicBezTo>
                <a:cubicBezTo>
                  <a:pt x="4049" y="2453"/>
                  <a:pt x="4049" y="2429"/>
                  <a:pt x="4049" y="2405"/>
                </a:cubicBezTo>
                <a:cubicBezTo>
                  <a:pt x="4097" y="2215"/>
                  <a:pt x="4121" y="2000"/>
                  <a:pt x="4121" y="1810"/>
                </a:cubicBezTo>
                <a:cubicBezTo>
                  <a:pt x="4145" y="1643"/>
                  <a:pt x="4145" y="1500"/>
                  <a:pt x="4168" y="1334"/>
                </a:cubicBezTo>
                <a:cubicBezTo>
                  <a:pt x="4168" y="1310"/>
                  <a:pt x="4168" y="1286"/>
                  <a:pt x="4192" y="1262"/>
                </a:cubicBezTo>
                <a:close/>
                <a:moveTo>
                  <a:pt x="2359" y="1810"/>
                </a:moveTo>
                <a:cubicBezTo>
                  <a:pt x="2430" y="2072"/>
                  <a:pt x="2311" y="2405"/>
                  <a:pt x="2073" y="2572"/>
                </a:cubicBezTo>
                <a:cubicBezTo>
                  <a:pt x="1966" y="2647"/>
                  <a:pt x="1829" y="2683"/>
                  <a:pt x="1690" y="2683"/>
                </a:cubicBezTo>
                <a:cubicBezTo>
                  <a:pt x="1520" y="2683"/>
                  <a:pt x="1346" y="2629"/>
                  <a:pt x="1215" y="2524"/>
                </a:cubicBezTo>
                <a:cubicBezTo>
                  <a:pt x="1334" y="2286"/>
                  <a:pt x="1430" y="2072"/>
                  <a:pt x="1549" y="1905"/>
                </a:cubicBezTo>
                <a:cubicBezTo>
                  <a:pt x="1644" y="1929"/>
                  <a:pt x="1739" y="1929"/>
                  <a:pt x="1811" y="1929"/>
                </a:cubicBezTo>
                <a:cubicBezTo>
                  <a:pt x="2001" y="1929"/>
                  <a:pt x="2192" y="1881"/>
                  <a:pt x="2359" y="1810"/>
                </a:cubicBezTo>
                <a:close/>
                <a:moveTo>
                  <a:pt x="6455" y="2905"/>
                </a:moveTo>
                <a:cubicBezTo>
                  <a:pt x="6526" y="3048"/>
                  <a:pt x="6574" y="3167"/>
                  <a:pt x="6645" y="3310"/>
                </a:cubicBezTo>
                <a:cubicBezTo>
                  <a:pt x="6597" y="3525"/>
                  <a:pt x="6383" y="3644"/>
                  <a:pt x="6216" y="3691"/>
                </a:cubicBezTo>
                <a:cubicBezTo>
                  <a:pt x="6159" y="3698"/>
                  <a:pt x="6102" y="3701"/>
                  <a:pt x="6045" y="3701"/>
                </a:cubicBezTo>
                <a:cubicBezTo>
                  <a:pt x="5889" y="3701"/>
                  <a:pt x="5737" y="3678"/>
                  <a:pt x="5597" y="3644"/>
                </a:cubicBezTo>
                <a:cubicBezTo>
                  <a:pt x="5788" y="3310"/>
                  <a:pt x="6097" y="3048"/>
                  <a:pt x="6455" y="2905"/>
                </a:cubicBezTo>
                <a:close/>
                <a:moveTo>
                  <a:pt x="4002" y="2620"/>
                </a:moveTo>
                <a:cubicBezTo>
                  <a:pt x="4264" y="2667"/>
                  <a:pt x="4478" y="2905"/>
                  <a:pt x="4502" y="3167"/>
                </a:cubicBezTo>
                <a:cubicBezTo>
                  <a:pt x="4502" y="3453"/>
                  <a:pt x="4311" y="3739"/>
                  <a:pt x="4026" y="3810"/>
                </a:cubicBezTo>
                <a:cubicBezTo>
                  <a:pt x="3973" y="3826"/>
                  <a:pt x="3917" y="3834"/>
                  <a:pt x="3859" y="3834"/>
                </a:cubicBezTo>
                <a:cubicBezTo>
                  <a:pt x="3657" y="3834"/>
                  <a:pt x="3441" y="3739"/>
                  <a:pt x="3311" y="3572"/>
                </a:cubicBezTo>
                <a:cubicBezTo>
                  <a:pt x="3621" y="3334"/>
                  <a:pt x="3859" y="3001"/>
                  <a:pt x="4002" y="2620"/>
                </a:cubicBezTo>
                <a:close/>
                <a:moveTo>
                  <a:pt x="3716" y="143"/>
                </a:moveTo>
                <a:lnTo>
                  <a:pt x="3716" y="143"/>
                </a:lnTo>
                <a:cubicBezTo>
                  <a:pt x="4002" y="167"/>
                  <a:pt x="4264" y="238"/>
                  <a:pt x="4549" y="405"/>
                </a:cubicBezTo>
                <a:cubicBezTo>
                  <a:pt x="4383" y="524"/>
                  <a:pt x="4121" y="762"/>
                  <a:pt x="4026" y="1310"/>
                </a:cubicBezTo>
                <a:cubicBezTo>
                  <a:pt x="4002" y="1477"/>
                  <a:pt x="4002" y="1643"/>
                  <a:pt x="3978" y="1786"/>
                </a:cubicBezTo>
                <a:cubicBezTo>
                  <a:pt x="3978" y="2000"/>
                  <a:pt x="3954" y="2191"/>
                  <a:pt x="3906" y="2381"/>
                </a:cubicBezTo>
                <a:cubicBezTo>
                  <a:pt x="3787" y="3024"/>
                  <a:pt x="3287" y="3548"/>
                  <a:pt x="2644" y="3763"/>
                </a:cubicBezTo>
                <a:cubicBezTo>
                  <a:pt x="2479" y="3815"/>
                  <a:pt x="2305" y="3841"/>
                  <a:pt x="2130" y="3841"/>
                </a:cubicBezTo>
                <a:cubicBezTo>
                  <a:pt x="1672" y="3841"/>
                  <a:pt x="1203" y="3668"/>
                  <a:pt x="858" y="3358"/>
                </a:cubicBezTo>
                <a:cubicBezTo>
                  <a:pt x="953" y="3096"/>
                  <a:pt x="1049" y="2858"/>
                  <a:pt x="1144" y="2643"/>
                </a:cubicBezTo>
                <a:cubicBezTo>
                  <a:pt x="1311" y="2762"/>
                  <a:pt x="1501" y="2834"/>
                  <a:pt x="1668" y="2834"/>
                </a:cubicBezTo>
                <a:cubicBezTo>
                  <a:pt x="1858" y="2834"/>
                  <a:pt x="2025" y="2786"/>
                  <a:pt x="2168" y="2691"/>
                </a:cubicBezTo>
                <a:cubicBezTo>
                  <a:pt x="2406" y="2524"/>
                  <a:pt x="2525" y="2215"/>
                  <a:pt x="2525" y="1929"/>
                </a:cubicBezTo>
                <a:cubicBezTo>
                  <a:pt x="2597" y="2000"/>
                  <a:pt x="2692" y="2048"/>
                  <a:pt x="2811" y="2072"/>
                </a:cubicBezTo>
                <a:cubicBezTo>
                  <a:pt x="2860" y="2084"/>
                  <a:pt x="2911" y="2090"/>
                  <a:pt x="2962" y="2090"/>
                </a:cubicBezTo>
                <a:cubicBezTo>
                  <a:pt x="3109" y="2090"/>
                  <a:pt x="3259" y="2041"/>
                  <a:pt x="3383" y="1953"/>
                </a:cubicBezTo>
                <a:cubicBezTo>
                  <a:pt x="3525" y="1834"/>
                  <a:pt x="3621" y="1619"/>
                  <a:pt x="3573" y="1429"/>
                </a:cubicBezTo>
                <a:cubicBezTo>
                  <a:pt x="3549" y="1286"/>
                  <a:pt x="3478" y="1167"/>
                  <a:pt x="3359" y="1072"/>
                </a:cubicBezTo>
                <a:cubicBezTo>
                  <a:pt x="3335" y="1024"/>
                  <a:pt x="3287" y="1000"/>
                  <a:pt x="3240" y="976"/>
                </a:cubicBezTo>
                <a:cubicBezTo>
                  <a:pt x="3359" y="929"/>
                  <a:pt x="3478" y="857"/>
                  <a:pt x="3573" y="762"/>
                </a:cubicBezTo>
                <a:cubicBezTo>
                  <a:pt x="3716" y="595"/>
                  <a:pt x="3764" y="357"/>
                  <a:pt x="3716" y="143"/>
                </a:cubicBezTo>
                <a:close/>
                <a:moveTo>
                  <a:pt x="811" y="3501"/>
                </a:moveTo>
                <a:cubicBezTo>
                  <a:pt x="1073" y="3739"/>
                  <a:pt x="1406" y="3882"/>
                  <a:pt x="1763" y="3953"/>
                </a:cubicBezTo>
                <a:cubicBezTo>
                  <a:pt x="1692" y="4168"/>
                  <a:pt x="1477" y="4334"/>
                  <a:pt x="1263" y="4382"/>
                </a:cubicBezTo>
                <a:cubicBezTo>
                  <a:pt x="1241" y="4384"/>
                  <a:pt x="1219" y="4385"/>
                  <a:pt x="1197" y="4385"/>
                </a:cubicBezTo>
                <a:cubicBezTo>
                  <a:pt x="958" y="4385"/>
                  <a:pt x="729" y="4268"/>
                  <a:pt x="620" y="4072"/>
                </a:cubicBezTo>
                <a:cubicBezTo>
                  <a:pt x="644" y="3953"/>
                  <a:pt x="691" y="3834"/>
                  <a:pt x="739" y="3715"/>
                </a:cubicBezTo>
                <a:cubicBezTo>
                  <a:pt x="763" y="3644"/>
                  <a:pt x="787" y="3572"/>
                  <a:pt x="811" y="3501"/>
                </a:cubicBezTo>
                <a:close/>
                <a:moveTo>
                  <a:pt x="3168" y="3667"/>
                </a:moveTo>
                <a:cubicBezTo>
                  <a:pt x="3263" y="3882"/>
                  <a:pt x="3240" y="4168"/>
                  <a:pt x="3073" y="4358"/>
                </a:cubicBezTo>
                <a:cubicBezTo>
                  <a:pt x="2931" y="4500"/>
                  <a:pt x="2736" y="4576"/>
                  <a:pt x="2538" y="4576"/>
                </a:cubicBezTo>
                <a:cubicBezTo>
                  <a:pt x="2470" y="4576"/>
                  <a:pt x="2402" y="4567"/>
                  <a:pt x="2335" y="4549"/>
                </a:cubicBezTo>
                <a:cubicBezTo>
                  <a:pt x="2097" y="4453"/>
                  <a:pt x="1930" y="4215"/>
                  <a:pt x="1906" y="3953"/>
                </a:cubicBezTo>
                <a:lnTo>
                  <a:pt x="1906" y="3953"/>
                </a:lnTo>
                <a:cubicBezTo>
                  <a:pt x="1977" y="3977"/>
                  <a:pt x="2049" y="3977"/>
                  <a:pt x="2120" y="3977"/>
                </a:cubicBezTo>
                <a:cubicBezTo>
                  <a:pt x="2311" y="3977"/>
                  <a:pt x="2501" y="3953"/>
                  <a:pt x="2692" y="3882"/>
                </a:cubicBezTo>
                <a:cubicBezTo>
                  <a:pt x="2859" y="3834"/>
                  <a:pt x="3025" y="3763"/>
                  <a:pt x="3168" y="3667"/>
                </a:cubicBezTo>
                <a:close/>
                <a:moveTo>
                  <a:pt x="5526" y="3787"/>
                </a:moveTo>
                <a:cubicBezTo>
                  <a:pt x="5812" y="3953"/>
                  <a:pt x="5954" y="4120"/>
                  <a:pt x="6002" y="4310"/>
                </a:cubicBezTo>
                <a:cubicBezTo>
                  <a:pt x="6026" y="4453"/>
                  <a:pt x="5978" y="4620"/>
                  <a:pt x="5883" y="4763"/>
                </a:cubicBezTo>
                <a:cubicBezTo>
                  <a:pt x="5812" y="4906"/>
                  <a:pt x="5693" y="5025"/>
                  <a:pt x="5550" y="5144"/>
                </a:cubicBezTo>
                <a:cubicBezTo>
                  <a:pt x="5383" y="4787"/>
                  <a:pt x="5335" y="4358"/>
                  <a:pt x="5454" y="3953"/>
                </a:cubicBezTo>
                <a:cubicBezTo>
                  <a:pt x="5478" y="3906"/>
                  <a:pt x="5502" y="3834"/>
                  <a:pt x="5526" y="3787"/>
                </a:cubicBezTo>
                <a:close/>
                <a:moveTo>
                  <a:pt x="6717" y="3501"/>
                </a:moveTo>
                <a:cubicBezTo>
                  <a:pt x="6907" y="3977"/>
                  <a:pt x="7050" y="4453"/>
                  <a:pt x="7193" y="4906"/>
                </a:cubicBezTo>
                <a:cubicBezTo>
                  <a:pt x="7240" y="5096"/>
                  <a:pt x="7264" y="5263"/>
                  <a:pt x="7312" y="5406"/>
                </a:cubicBezTo>
                <a:cubicBezTo>
                  <a:pt x="7098" y="5501"/>
                  <a:pt x="6907" y="5644"/>
                  <a:pt x="6788" y="5835"/>
                </a:cubicBezTo>
                <a:cubicBezTo>
                  <a:pt x="6788" y="5763"/>
                  <a:pt x="6764" y="5692"/>
                  <a:pt x="6764" y="5620"/>
                </a:cubicBezTo>
                <a:cubicBezTo>
                  <a:pt x="6717" y="5406"/>
                  <a:pt x="6621" y="5239"/>
                  <a:pt x="6478" y="5144"/>
                </a:cubicBezTo>
                <a:cubicBezTo>
                  <a:pt x="6359" y="5072"/>
                  <a:pt x="6193" y="5025"/>
                  <a:pt x="6002" y="5025"/>
                </a:cubicBezTo>
                <a:cubicBezTo>
                  <a:pt x="5954" y="5025"/>
                  <a:pt x="5907" y="5049"/>
                  <a:pt x="5859" y="5049"/>
                </a:cubicBezTo>
                <a:cubicBezTo>
                  <a:pt x="5907" y="5001"/>
                  <a:pt x="5954" y="4930"/>
                  <a:pt x="6002" y="4858"/>
                </a:cubicBezTo>
                <a:cubicBezTo>
                  <a:pt x="6121" y="4668"/>
                  <a:pt x="6169" y="4453"/>
                  <a:pt x="6145" y="4287"/>
                </a:cubicBezTo>
                <a:cubicBezTo>
                  <a:pt x="6097" y="4120"/>
                  <a:pt x="6002" y="3977"/>
                  <a:pt x="5859" y="3834"/>
                </a:cubicBezTo>
                <a:lnTo>
                  <a:pt x="5859" y="3834"/>
                </a:lnTo>
                <a:cubicBezTo>
                  <a:pt x="5919" y="3846"/>
                  <a:pt x="5978" y="3852"/>
                  <a:pt x="6041" y="3852"/>
                </a:cubicBezTo>
                <a:cubicBezTo>
                  <a:pt x="6103" y="3852"/>
                  <a:pt x="6169" y="3846"/>
                  <a:pt x="6240" y="3834"/>
                </a:cubicBezTo>
                <a:cubicBezTo>
                  <a:pt x="6478" y="3787"/>
                  <a:pt x="6621" y="3644"/>
                  <a:pt x="6717" y="3501"/>
                </a:cubicBezTo>
                <a:close/>
                <a:moveTo>
                  <a:pt x="6026" y="5168"/>
                </a:moveTo>
                <a:cubicBezTo>
                  <a:pt x="6169" y="5168"/>
                  <a:pt x="6288" y="5192"/>
                  <a:pt x="6383" y="5263"/>
                </a:cubicBezTo>
                <a:cubicBezTo>
                  <a:pt x="6502" y="5334"/>
                  <a:pt x="6574" y="5477"/>
                  <a:pt x="6621" y="5644"/>
                </a:cubicBezTo>
                <a:cubicBezTo>
                  <a:pt x="6645" y="5763"/>
                  <a:pt x="6645" y="5906"/>
                  <a:pt x="6645" y="6049"/>
                </a:cubicBezTo>
                <a:cubicBezTo>
                  <a:pt x="6597" y="6025"/>
                  <a:pt x="6550" y="6001"/>
                  <a:pt x="6502" y="5977"/>
                </a:cubicBezTo>
                <a:cubicBezTo>
                  <a:pt x="6169" y="5858"/>
                  <a:pt x="5907" y="5644"/>
                  <a:pt x="5716" y="5406"/>
                </a:cubicBezTo>
                <a:cubicBezTo>
                  <a:pt x="5693" y="5358"/>
                  <a:pt x="5669" y="5311"/>
                  <a:pt x="5621" y="5263"/>
                </a:cubicBezTo>
                <a:cubicBezTo>
                  <a:pt x="5740" y="5239"/>
                  <a:pt x="5883" y="5192"/>
                  <a:pt x="6026" y="5168"/>
                </a:cubicBezTo>
                <a:close/>
                <a:moveTo>
                  <a:pt x="1842" y="5153"/>
                </a:moveTo>
                <a:cubicBezTo>
                  <a:pt x="2266" y="5153"/>
                  <a:pt x="2697" y="5230"/>
                  <a:pt x="3097" y="5382"/>
                </a:cubicBezTo>
                <a:cubicBezTo>
                  <a:pt x="3002" y="5573"/>
                  <a:pt x="2906" y="5763"/>
                  <a:pt x="2763" y="5906"/>
                </a:cubicBezTo>
                <a:cubicBezTo>
                  <a:pt x="2620" y="6073"/>
                  <a:pt x="2406" y="6168"/>
                  <a:pt x="2239" y="6168"/>
                </a:cubicBezTo>
                <a:cubicBezTo>
                  <a:pt x="2049" y="6144"/>
                  <a:pt x="1858" y="6001"/>
                  <a:pt x="1716" y="5787"/>
                </a:cubicBezTo>
                <a:cubicBezTo>
                  <a:pt x="1620" y="5596"/>
                  <a:pt x="1573" y="5382"/>
                  <a:pt x="1525" y="5168"/>
                </a:cubicBezTo>
                <a:cubicBezTo>
                  <a:pt x="1630" y="5158"/>
                  <a:pt x="1736" y="5153"/>
                  <a:pt x="1842" y="5153"/>
                </a:cubicBezTo>
                <a:close/>
                <a:moveTo>
                  <a:pt x="7336" y="5549"/>
                </a:moveTo>
                <a:cubicBezTo>
                  <a:pt x="7383" y="5787"/>
                  <a:pt x="7407" y="5977"/>
                  <a:pt x="7431" y="6192"/>
                </a:cubicBezTo>
                <a:cubicBezTo>
                  <a:pt x="7217" y="6168"/>
                  <a:pt x="7002" y="6144"/>
                  <a:pt x="6812" y="6096"/>
                </a:cubicBezTo>
                <a:cubicBezTo>
                  <a:pt x="6907" y="5858"/>
                  <a:pt x="7098" y="5644"/>
                  <a:pt x="7336" y="5549"/>
                </a:cubicBezTo>
                <a:close/>
                <a:moveTo>
                  <a:pt x="1382" y="5192"/>
                </a:moveTo>
                <a:lnTo>
                  <a:pt x="1382" y="5192"/>
                </a:lnTo>
                <a:cubicBezTo>
                  <a:pt x="1406" y="5382"/>
                  <a:pt x="1430" y="5644"/>
                  <a:pt x="1311" y="5882"/>
                </a:cubicBezTo>
                <a:cubicBezTo>
                  <a:pt x="1215" y="6120"/>
                  <a:pt x="1025" y="6287"/>
                  <a:pt x="811" y="6335"/>
                </a:cubicBezTo>
                <a:cubicBezTo>
                  <a:pt x="775" y="6342"/>
                  <a:pt x="740" y="6345"/>
                  <a:pt x="704" y="6345"/>
                </a:cubicBezTo>
                <a:cubicBezTo>
                  <a:pt x="499" y="6345"/>
                  <a:pt x="300" y="6232"/>
                  <a:pt x="239" y="6049"/>
                </a:cubicBezTo>
                <a:cubicBezTo>
                  <a:pt x="239" y="6025"/>
                  <a:pt x="215" y="6025"/>
                  <a:pt x="191" y="6025"/>
                </a:cubicBezTo>
                <a:cubicBezTo>
                  <a:pt x="215" y="5858"/>
                  <a:pt x="239" y="5692"/>
                  <a:pt x="263" y="5501"/>
                </a:cubicBezTo>
                <a:lnTo>
                  <a:pt x="287" y="5501"/>
                </a:lnTo>
                <a:cubicBezTo>
                  <a:pt x="620" y="5334"/>
                  <a:pt x="1001" y="5239"/>
                  <a:pt x="1382" y="5192"/>
                </a:cubicBezTo>
                <a:close/>
                <a:moveTo>
                  <a:pt x="3240" y="5430"/>
                </a:moveTo>
                <a:cubicBezTo>
                  <a:pt x="3454" y="5501"/>
                  <a:pt x="3644" y="5596"/>
                  <a:pt x="3835" y="5739"/>
                </a:cubicBezTo>
                <a:cubicBezTo>
                  <a:pt x="4073" y="5882"/>
                  <a:pt x="4287" y="6049"/>
                  <a:pt x="4502" y="6239"/>
                </a:cubicBezTo>
                <a:cubicBezTo>
                  <a:pt x="4311" y="6382"/>
                  <a:pt x="4121" y="6549"/>
                  <a:pt x="3906" y="6620"/>
                </a:cubicBezTo>
                <a:cubicBezTo>
                  <a:pt x="3828" y="6650"/>
                  <a:pt x="3736" y="6667"/>
                  <a:pt x="3645" y="6667"/>
                </a:cubicBezTo>
                <a:cubicBezTo>
                  <a:pt x="3515" y="6667"/>
                  <a:pt x="3385" y="6633"/>
                  <a:pt x="3287" y="6549"/>
                </a:cubicBezTo>
                <a:cubicBezTo>
                  <a:pt x="3144" y="6430"/>
                  <a:pt x="3073" y="6239"/>
                  <a:pt x="3097" y="6025"/>
                </a:cubicBezTo>
                <a:cubicBezTo>
                  <a:pt x="3097" y="5811"/>
                  <a:pt x="3168" y="5620"/>
                  <a:pt x="3240" y="5430"/>
                </a:cubicBezTo>
                <a:close/>
                <a:moveTo>
                  <a:pt x="5359" y="1143"/>
                </a:moveTo>
                <a:cubicBezTo>
                  <a:pt x="5716" y="1572"/>
                  <a:pt x="6074" y="2143"/>
                  <a:pt x="6383" y="2786"/>
                </a:cubicBezTo>
                <a:cubicBezTo>
                  <a:pt x="5883" y="2977"/>
                  <a:pt x="5478" y="3405"/>
                  <a:pt x="5335" y="3929"/>
                </a:cubicBezTo>
                <a:cubicBezTo>
                  <a:pt x="5169" y="4453"/>
                  <a:pt x="5264" y="5049"/>
                  <a:pt x="5597" y="5477"/>
                </a:cubicBezTo>
                <a:cubicBezTo>
                  <a:pt x="5812" y="5763"/>
                  <a:pt x="6097" y="5977"/>
                  <a:pt x="6431" y="6120"/>
                </a:cubicBezTo>
                <a:cubicBezTo>
                  <a:pt x="6740" y="6239"/>
                  <a:pt x="7074" y="6311"/>
                  <a:pt x="7455" y="6335"/>
                </a:cubicBezTo>
                <a:cubicBezTo>
                  <a:pt x="7455" y="6382"/>
                  <a:pt x="7455" y="6454"/>
                  <a:pt x="7455" y="6525"/>
                </a:cubicBezTo>
                <a:cubicBezTo>
                  <a:pt x="7455" y="6692"/>
                  <a:pt x="7455" y="6882"/>
                  <a:pt x="7431" y="7073"/>
                </a:cubicBezTo>
                <a:cubicBezTo>
                  <a:pt x="7227" y="7182"/>
                  <a:pt x="6968" y="7236"/>
                  <a:pt x="6704" y="7236"/>
                </a:cubicBezTo>
                <a:cubicBezTo>
                  <a:pt x="6506" y="7236"/>
                  <a:pt x="6305" y="7206"/>
                  <a:pt x="6121" y="7144"/>
                </a:cubicBezTo>
                <a:cubicBezTo>
                  <a:pt x="5693" y="7001"/>
                  <a:pt x="5312" y="6716"/>
                  <a:pt x="4978" y="6454"/>
                </a:cubicBezTo>
                <a:cubicBezTo>
                  <a:pt x="4907" y="6382"/>
                  <a:pt x="4811" y="6311"/>
                  <a:pt x="4716" y="6239"/>
                </a:cubicBezTo>
                <a:cubicBezTo>
                  <a:pt x="4478" y="6025"/>
                  <a:pt x="4192" y="5787"/>
                  <a:pt x="3906" y="5620"/>
                </a:cubicBezTo>
                <a:cubicBezTo>
                  <a:pt x="3383" y="5263"/>
                  <a:pt x="2740" y="5049"/>
                  <a:pt x="2097" y="5025"/>
                </a:cubicBezTo>
                <a:cubicBezTo>
                  <a:pt x="2006" y="5018"/>
                  <a:pt x="1916" y="5015"/>
                  <a:pt x="1826" y="5015"/>
                </a:cubicBezTo>
                <a:cubicBezTo>
                  <a:pt x="1298" y="5015"/>
                  <a:pt x="778" y="5131"/>
                  <a:pt x="310" y="5334"/>
                </a:cubicBezTo>
                <a:cubicBezTo>
                  <a:pt x="358" y="5001"/>
                  <a:pt x="453" y="4620"/>
                  <a:pt x="572" y="4239"/>
                </a:cubicBezTo>
                <a:cubicBezTo>
                  <a:pt x="722" y="4432"/>
                  <a:pt x="950" y="4528"/>
                  <a:pt x="1185" y="4528"/>
                </a:cubicBezTo>
                <a:cubicBezTo>
                  <a:pt x="1211" y="4528"/>
                  <a:pt x="1237" y="4527"/>
                  <a:pt x="1263" y="4525"/>
                </a:cubicBezTo>
                <a:cubicBezTo>
                  <a:pt x="1501" y="4477"/>
                  <a:pt x="1692" y="4358"/>
                  <a:pt x="1811" y="4168"/>
                </a:cubicBezTo>
                <a:cubicBezTo>
                  <a:pt x="1882" y="4406"/>
                  <a:pt x="2073" y="4596"/>
                  <a:pt x="2287" y="4668"/>
                </a:cubicBezTo>
                <a:cubicBezTo>
                  <a:pt x="2382" y="4691"/>
                  <a:pt x="2478" y="4715"/>
                  <a:pt x="2573" y="4715"/>
                </a:cubicBezTo>
                <a:cubicBezTo>
                  <a:pt x="2787" y="4715"/>
                  <a:pt x="3025" y="4620"/>
                  <a:pt x="3168" y="4453"/>
                </a:cubicBezTo>
                <a:cubicBezTo>
                  <a:pt x="3311" y="4287"/>
                  <a:pt x="3383" y="4048"/>
                  <a:pt x="3359" y="3834"/>
                </a:cubicBezTo>
                <a:lnTo>
                  <a:pt x="3359" y="3834"/>
                </a:lnTo>
                <a:cubicBezTo>
                  <a:pt x="3507" y="3933"/>
                  <a:pt x="3677" y="3986"/>
                  <a:pt x="3847" y="3986"/>
                </a:cubicBezTo>
                <a:cubicBezTo>
                  <a:pt x="3923" y="3986"/>
                  <a:pt x="3999" y="3975"/>
                  <a:pt x="4073" y="3953"/>
                </a:cubicBezTo>
                <a:cubicBezTo>
                  <a:pt x="4407" y="3858"/>
                  <a:pt x="4669" y="3525"/>
                  <a:pt x="4645" y="3167"/>
                </a:cubicBezTo>
                <a:cubicBezTo>
                  <a:pt x="4621" y="2953"/>
                  <a:pt x="4502" y="2739"/>
                  <a:pt x="4335" y="2620"/>
                </a:cubicBezTo>
                <a:cubicBezTo>
                  <a:pt x="4359" y="2620"/>
                  <a:pt x="4407" y="2596"/>
                  <a:pt x="4430" y="2596"/>
                </a:cubicBezTo>
                <a:cubicBezTo>
                  <a:pt x="4621" y="2548"/>
                  <a:pt x="4764" y="2453"/>
                  <a:pt x="4835" y="2334"/>
                </a:cubicBezTo>
                <a:cubicBezTo>
                  <a:pt x="5002" y="2096"/>
                  <a:pt x="4930" y="1810"/>
                  <a:pt x="4788" y="1619"/>
                </a:cubicBezTo>
                <a:cubicBezTo>
                  <a:pt x="4716" y="1524"/>
                  <a:pt x="4645" y="1429"/>
                  <a:pt x="4549" y="1357"/>
                </a:cubicBezTo>
                <a:lnTo>
                  <a:pt x="4549" y="1357"/>
                </a:lnTo>
                <a:cubicBezTo>
                  <a:pt x="4585" y="1360"/>
                  <a:pt x="4621" y="1362"/>
                  <a:pt x="4657" y="1362"/>
                </a:cubicBezTo>
                <a:cubicBezTo>
                  <a:pt x="4906" y="1362"/>
                  <a:pt x="5151" y="1289"/>
                  <a:pt x="5359" y="1143"/>
                </a:cubicBezTo>
                <a:close/>
                <a:moveTo>
                  <a:pt x="4645" y="6358"/>
                </a:moveTo>
                <a:cubicBezTo>
                  <a:pt x="4740" y="6430"/>
                  <a:pt x="4811" y="6501"/>
                  <a:pt x="4907" y="6573"/>
                </a:cubicBezTo>
                <a:cubicBezTo>
                  <a:pt x="5192" y="6811"/>
                  <a:pt x="5550" y="7073"/>
                  <a:pt x="5931" y="7240"/>
                </a:cubicBezTo>
                <a:cubicBezTo>
                  <a:pt x="5788" y="7525"/>
                  <a:pt x="5526" y="7740"/>
                  <a:pt x="5264" y="7811"/>
                </a:cubicBezTo>
                <a:cubicBezTo>
                  <a:pt x="5205" y="7824"/>
                  <a:pt x="5147" y="7830"/>
                  <a:pt x="5090" y="7830"/>
                </a:cubicBezTo>
                <a:cubicBezTo>
                  <a:pt x="4820" y="7830"/>
                  <a:pt x="4572" y="7698"/>
                  <a:pt x="4454" y="7502"/>
                </a:cubicBezTo>
                <a:cubicBezTo>
                  <a:pt x="4383" y="7335"/>
                  <a:pt x="4359" y="7121"/>
                  <a:pt x="4407" y="6906"/>
                </a:cubicBezTo>
                <a:cubicBezTo>
                  <a:pt x="4454" y="6716"/>
                  <a:pt x="4549" y="6525"/>
                  <a:pt x="4645" y="6358"/>
                </a:cubicBezTo>
                <a:close/>
                <a:moveTo>
                  <a:pt x="1763" y="7644"/>
                </a:moveTo>
                <a:cubicBezTo>
                  <a:pt x="2073" y="7644"/>
                  <a:pt x="2359" y="7692"/>
                  <a:pt x="2644" y="7764"/>
                </a:cubicBezTo>
                <a:cubicBezTo>
                  <a:pt x="2882" y="7811"/>
                  <a:pt x="3097" y="7883"/>
                  <a:pt x="3311" y="7978"/>
                </a:cubicBezTo>
                <a:cubicBezTo>
                  <a:pt x="3192" y="8168"/>
                  <a:pt x="3025" y="8287"/>
                  <a:pt x="2859" y="8359"/>
                </a:cubicBezTo>
                <a:cubicBezTo>
                  <a:pt x="2763" y="8406"/>
                  <a:pt x="2656" y="8430"/>
                  <a:pt x="2552" y="8430"/>
                </a:cubicBezTo>
                <a:cubicBezTo>
                  <a:pt x="2448" y="8430"/>
                  <a:pt x="2347" y="8406"/>
                  <a:pt x="2263" y="8359"/>
                </a:cubicBezTo>
                <a:cubicBezTo>
                  <a:pt x="2001" y="8240"/>
                  <a:pt x="1882" y="7954"/>
                  <a:pt x="1763" y="7644"/>
                </a:cubicBezTo>
                <a:close/>
                <a:moveTo>
                  <a:pt x="1596" y="7644"/>
                </a:moveTo>
                <a:cubicBezTo>
                  <a:pt x="1620" y="7883"/>
                  <a:pt x="1525" y="8121"/>
                  <a:pt x="1358" y="8287"/>
                </a:cubicBezTo>
                <a:cubicBezTo>
                  <a:pt x="1192" y="8454"/>
                  <a:pt x="953" y="8549"/>
                  <a:pt x="715" y="8549"/>
                </a:cubicBezTo>
                <a:cubicBezTo>
                  <a:pt x="572" y="8335"/>
                  <a:pt x="477" y="8097"/>
                  <a:pt x="382" y="7835"/>
                </a:cubicBezTo>
                <a:cubicBezTo>
                  <a:pt x="763" y="7716"/>
                  <a:pt x="1192" y="7644"/>
                  <a:pt x="1596" y="7644"/>
                </a:cubicBezTo>
                <a:close/>
                <a:moveTo>
                  <a:pt x="7407" y="7240"/>
                </a:moveTo>
                <a:cubicBezTo>
                  <a:pt x="7336" y="7692"/>
                  <a:pt x="7145" y="8145"/>
                  <a:pt x="6907" y="8549"/>
                </a:cubicBezTo>
                <a:cubicBezTo>
                  <a:pt x="6574" y="8526"/>
                  <a:pt x="6312" y="8406"/>
                  <a:pt x="6169" y="8192"/>
                </a:cubicBezTo>
                <a:cubicBezTo>
                  <a:pt x="6097" y="8073"/>
                  <a:pt x="6050" y="7930"/>
                  <a:pt x="6050" y="7764"/>
                </a:cubicBezTo>
                <a:cubicBezTo>
                  <a:pt x="6026" y="7597"/>
                  <a:pt x="6050" y="7430"/>
                  <a:pt x="6074" y="7287"/>
                </a:cubicBezTo>
                <a:cubicBezTo>
                  <a:pt x="6264" y="7335"/>
                  <a:pt x="6478" y="7382"/>
                  <a:pt x="6693" y="7382"/>
                </a:cubicBezTo>
                <a:cubicBezTo>
                  <a:pt x="6931" y="7382"/>
                  <a:pt x="7193" y="7335"/>
                  <a:pt x="7407" y="7240"/>
                </a:cubicBezTo>
                <a:close/>
                <a:moveTo>
                  <a:pt x="3454" y="8049"/>
                </a:moveTo>
                <a:cubicBezTo>
                  <a:pt x="3859" y="8240"/>
                  <a:pt x="4240" y="8502"/>
                  <a:pt x="4573" y="8811"/>
                </a:cubicBezTo>
                <a:cubicBezTo>
                  <a:pt x="4407" y="8907"/>
                  <a:pt x="4216" y="8978"/>
                  <a:pt x="4026" y="9002"/>
                </a:cubicBezTo>
                <a:cubicBezTo>
                  <a:pt x="3980" y="9012"/>
                  <a:pt x="3935" y="9017"/>
                  <a:pt x="3892" y="9017"/>
                </a:cubicBezTo>
                <a:cubicBezTo>
                  <a:pt x="3733" y="9017"/>
                  <a:pt x="3595" y="8953"/>
                  <a:pt x="3502" y="8859"/>
                </a:cubicBezTo>
                <a:cubicBezTo>
                  <a:pt x="3406" y="8764"/>
                  <a:pt x="3359" y="8621"/>
                  <a:pt x="3359" y="8454"/>
                </a:cubicBezTo>
                <a:cubicBezTo>
                  <a:pt x="3359" y="8311"/>
                  <a:pt x="3406" y="8168"/>
                  <a:pt x="3454" y="8049"/>
                </a:cubicBezTo>
                <a:close/>
                <a:moveTo>
                  <a:pt x="1525" y="5715"/>
                </a:moveTo>
                <a:cubicBezTo>
                  <a:pt x="1549" y="5763"/>
                  <a:pt x="1573" y="5811"/>
                  <a:pt x="1596" y="5858"/>
                </a:cubicBezTo>
                <a:cubicBezTo>
                  <a:pt x="1763" y="6120"/>
                  <a:pt x="1977" y="6287"/>
                  <a:pt x="2216" y="6287"/>
                </a:cubicBezTo>
                <a:cubicBezTo>
                  <a:pt x="2239" y="6289"/>
                  <a:pt x="2263" y="6291"/>
                  <a:pt x="2287" y="6291"/>
                </a:cubicBezTo>
                <a:cubicBezTo>
                  <a:pt x="2501" y="6291"/>
                  <a:pt x="2711" y="6194"/>
                  <a:pt x="2882" y="6001"/>
                </a:cubicBezTo>
                <a:cubicBezTo>
                  <a:pt x="2906" y="5977"/>
                  <a:pt x="2930" y="5954"/>
                  <a:pt x="2954" y="5906"/>
                </a:cubicBezTo>
                <a:cubicBezTo>
                  <a:pt x="2954" y="5954"/>
                  <a:pt x="2954" y="5977"/>
                  <a:pt x="2954" y="6025"/>
                </a:cubicBezTo>
                <a:cubicBezTo>
                  <a:pt x="2930" y="6287"/>
                  <a:pt x="3025" y="6525"/>
                  <a:pt x="3192" y="6644"/>
                </a:cubicBezTo>
                <a:cubicBezTo>
                  <a:pt x="3311" y="6763"/>
                  <a:pt x="3478" y="6811"/>
                  <a:pt x="3644" y="6811"/>
                </a:cubicBezTo>
                <a:cubicBezTo>
                  <a:pt x="3740" y="6811"/>
                  <a:pt x="3859" y="6787"/>
                  <a:pt x="3954" y="6763"/>
                </a:cubicBezTo>
                <a:cubicBezTo>
                  <a:pt x="4121" y="6692"/>
                  <a:pt x="4287" y="6597"/>
                  <a:pt x="4430" y="6478"/>
                </a:cubicBezTo>
                <a:lnTo>
                  <a:pt x="4430" y="6478"/>
                </a:lnTo>
                <a:cubicBezTo>
                  <a:pt x="4359" y="6597"/>
                  <a:pt x="4311" y="6739"/>
                  <a:pt x="4264" y="6882"/>
                </a:cubicBezTo>
                <a:cubicBezTo>
                  <a:pt x="4216" y="7121"/>
                  <a:pt x="4240" y="7382"/>
                  <a:pt x="4335" y="7573"/>
                </a:cubicBezTo>
                <a:cubicBezTo>
                  <a:pt x="4470" y="7824"/>
                  <a:pt x="4761" y="7981"/>
                  <a:pt x="5070" y="7981"/>
                </a:cubicBezTo>
                <a:cubicBezTo>
                  <a:pt x="5142" y="7981"/>
                  <a:pt x="5215" y="7972"/>
                  <a:pt x="5288" y="7954"/>
                </a:cubicBezTo>
                <a:cubicBezTo>
                  <a:pt x="5526" y="7906"/>
                  <a:pt x="5740" y="7764"/>
                  <a:pt x="5907" y="7549"/>
                </a:cubicBezTo>
                <a:lnTo>
                  <a:pt x="5907" y="7549"/>
                </a:lnTo>
                <a:cubicBezTo>
                  <a:pt x="5907" y="7621"/>
                  <a:pt x="5883" y="7692"/>
                  <a:pt x="5907" y="7764"/>
                </a:cubicBezTo>
                <a:cubicBezTo>
                  <a:pt x="5907" y="7954"/>
                  <a:pt x="5954" y="8145"/>
                  <a:pt x="6050" y="8287"/>
                </a:cubicBezTo>
                <a:cubicBezTo>
                  <a:pt x="6193" y="8502"/>
                  <a:pt x="6478" y="8645"/>
                  <a:pt x="6812" y="8668"/>
                </a:cubicBezTo>
                <a:cubicBezTo>
                  <a:pt x="6788" y="8716"/>
                  <a:pt x="6764" y="8764"/>
                  <a:pt x="6740" y="8811"/>
                </a:cubicBezTo>
                <a:cubicBezTo>
                  <a:pt x="6383" y="9264"/>
                  <a:pt x="5931" y="9645"/>
                  <a:pt x="5407" y="9883"/>
                </a:cubicBezTo>
                <a:cubicBezTo>
                  <a:pt x="5335" y="9526"/>
                  <a:pt x="5121" y="9169"/>
                  <a:pt x="4788" y="8811"/>
                </a:cubicBezTo>
                <a:cubicBezTo>
                  <a:pt x="4216" y="8240"/>
                  <a:pt x="3478" y="7811"/>
                  <a:pt x="2692" y="7621"/>
                </a:cubicBezTo>
                <a:cubicBezTo>
                  <a:pt x="2374" y="7541"/>
                  <a:pt x="2043" y="7503"/>
                  <a:pt x="1711" y="7503"/>
                </a:cubicBezTo>
                <a:cubicBezTo>
                  <a:pt x="1246" y="7503"/>
                  <a:pt x="778" y="7577"/>
                  <a:pt x="334" y="7716"/>
                </a:cubicBezTo>
                <a:cubicBezTo>
                  <a:pt x="239" y="7382"/>
                  <a:pt x="168" y="7049"/>
                  <a:pt x="168" y="6716"/>
                </a:cubicBezTo>
                <a:cubicBezTo>
                  <a:pt x="168" y="6573"/>
                  <a:pt x="168" y="6406"/>
                  <a:pt x="191" y="6239"/>
                </a:cubicBezTo>
                <a:cubicBezTo>
                  <a:pt x="313" y="6381"/>
                  <a:pt x="503" y="6488"/>
                  <a:pt x="718" y="6488"/>
                </a:cubicBezTo>
                <a:cubicBezTo>
                  <a:pt x="756" y="6488"/>
                  <a:pt x="795" y="6485"/>
                  <a:pt x="834" y="6478"/>
                </a:cubicBezTo>
                <a:cubicBezTo>
                  <a:pt x="1096" y="6430"/>
                  <a:pt x="1334" y="6216"/>
                  <a:pt x="1454" y="5954"/>
                </a:cubicBezTo>
                <a:cubicBezTo>
                  <a:pt x="1477" y="5882"/>
                  <a:pt x="1501" y="5787"/>
                  <a:pt x="1525" y="5715"/>
                </a:cubicBezTo>
                <a:close/>
                <a:moveTo>
                  <a:pt x="4692" y="8930"/>
                </a:moveTo>
                <a:cubicBezTo>
                  <a:pt x="5026" y="9264"/>
                  <a:pt x="5216" y="9621"/>
                  <a:pt x="5288" y="9954"/>
                </a:cubicBezTo>
                <a:cubicBezTo>
                  <a:pt x="5145" y="10002"/>
                  <a:pt x="5026" y="10050"/>
                  <a:pt x="4883" y="10097"/>
                </a:cubicBezTo>
                <a:cubicBezTo>
                  <a:pt x="4740" y="10145"/>
                  <a:pt x="4597" y="10169"/>
                  <a:pt x="4454" y="10216"/>
                </a:cubicBezTo>
                <a:cubicBezTo>
                  <a:pt x="4335" y="10002"/>
                  <a:pt x="4287" y="9764"/>
                  <a:pt x="4311" y="9526"/>
                </a:cubicBezTo>
                <a:cubicBezTo>
                  <a:pt x="4359" y="9288"/>
                  <a:pt x="4502" y="9073"/>
                  <a:pt x="4692" y="8930"/>
                </a:cubicBezTo>
                <a:close/>
                <a:moveTo>
                  <a:pt x="1716" y="7906"/>
                </a:moveTo>
                <a:cubicBezTo>
                  <a:pt x="1835" y="8168"/>
                  <a:pt x="1954" y="8383"/>
                  <a:pt x="2192" y="8502"/>
                </a:cubicBezTo>
                <a:cubicBezTo>
                  <a:pt x="2299" y="8549"/>
                  <a:pt x="2418" y="8573"/>
                  <a:pt x="2540" y="8573"/>
                </a:cubicBezTo>
                <a:cubicBezTo>
                  <a:pt x="2662" y="8573"/>
                  <a:pt x="2787" y="8549"/>
                  <a:pt x="2906" y="8502"/>
                </a:cubicBezTo>
                <a:cubicBezTo>
                  <a:pt x="3025" y="8454"/>
                  <a:pt x="3144" y="8383"/>
                  <a:pt x="3240" y="8287"/>
                </a:cubicBezTo>
                <a:lnTo>
                  <a:pt x="3240" y="8287"/>
                </a:lnTo>
                <a:cubicBezTo>
                  <a:pt x="3240" y="8335"/>
                  <a:pt x="3216" y="8406"/>
                  <a:pt x="3216" y="8454"/>
                </a:cubicBezTo>
                <a:cubicBezTo>
                  <a:pt x="3216" y="8645"/>
                  <a:pt x="3287" y="8835"/>
                  <a:pt x="3406" y="8954"/>
                </a:cubicBezTo>
                <a:cubicBezTo>
                  <a:pt x="3520" y="9087"/>
                  <a:pt x="3694" y="9159"/>
                  <a:pt x="3892" y="9159"/>
                </a:cubicBezTo>
                <a:cubicBezTo>
                  <a:pt x="3943" y="9159"/>
                  <a:pt x="3996" y="9154"/>
                  <a:pt x="4049" y="9145"/>
                </a:cubicBezTo>
                <a:cubicBezTo>
                  <a:pt x="4168" y="9145"/>
                  <a:pt x="4264" y="9097"/>
                  <a:pt x="4359" y="9073"/>
                </a:cubicBezTo>
                <a:lnTo>
                  <a:pt x="4359" y="9073"/>
                </a:lnTo>
                <a:cubicBezTo>
                  <a:pt x="4264" y="9192"/>
                  <a:pt x="4216" y="9359"/>
                  <a:pt x="4192" y="9502"/>
                </a:cubicBezTo>
                <a:cubicBezTo>
                  <a:pt x="4145" y="9764"/>
                  <a:pt x="4192" y="10002"/>
                  <a:pt x="4287" y="10240"/>
                </a:cubicBezTo>
                <a:cubicBezTo>
                  <a:pt x="4168" y="10240"/>
                  <a:pt x="4026" y="10264"/>
                  <a:pt x="3906" y="10264"/>
                </a:cubicBezTo>
                <a:cubicBezTo>
                  <a:pt x="3866" y="10266"/>
                  <a:pt x="3825" y="10266"/>
                  <a:pt x="3785" y="10266"/>
                </a:cubicBezTo>
                <a:cubicBezTo>
                  <a:pt x="3185" y="10266"/>
                  <a:pt x="2610" y="10103"/>
                  <a:pt x="2097" y="9835"/>
                </a:cubicBezTo>
                <a:cubicBezTo>
                  <a:pt x="1573" y="9550"/>
                  <a:pt x="1144" y="9169"/>
                  <a:pt x="811" y="8692"/>
                </a:cubicBezTo>
                <a:cubicBezTo>
                  <a:pt x="1049" y="8668"/>
                  <a:pt x="1287" y="8549"/>
                  <a:pt x="1454" y="8383"/>
                </a:cubicBezTo>
                <a:cubicBezTo>
                  <a:pt x="1596" y="8240"/>
                  <a:pt x="1668" y="8073"/>
                  <a:pt x="1716" y="7906"/>
                </a:cubicBezTo>
                <a:close/>
                <a:moveTo>
                  <a:pt x="3644" y="0"/>
                </a:moveTo>
                <a:cubicBezTo>
                  <a:pt x="3025" y="24"/>
                  <a:pt x="2430" y="405"/>
                  <a:pt x="1858" y="1167"/>
                </a:cubicBezTo>
                <a:cubicBezTo>
                  <a:pt x="1239" y="1977"/>
                  <a:pt x="834" y="2977"/>
                  <a:pt x="596" y="3667"/>
                </a:cubicBezTo>
                <a:cubicBezTo>
                  <a:pt x="215" y="4787"/>
                  <a:pt x="1" y="5930"/>
                  <a:pt x="25" y="6716"/>
                </a:cubicBezTo>
                <a:cubicBezTo>
                  <a:pt x="49" y="7430"/>
                  <a:pt x="263" y="8097"/>
                  <a:pt x="644" y="8692"/>
                </a:cubicBezTo>
                <a:cubicBezTo>
                  <a:pt x="1001" y="9216"/>
                  <a:pt x="1477" y="9669"/>
                  <a:pt x="2025" y="9954"/>
                </a:cubicBezTo>
                <a:cubicBezTo>
                  <a:pt x="2573" y="10240"/>
                  <a:pt x="3192" y="10407"/>
                  <a:pt x="3811" y="10407"/>
                </a:cubicBezTo>
                <a:lnTo>
                  <a:pt x="3906" y="10407"/>
                </a:lnTo>
                <a:cubicBezTo>
                  <a:pt x="4264" y="10383"/>
                  <a:pt x="4597" y="10335"/>
                  <a:pt x="4930" y="10240"/>
                </a:cubicBezTo>
                <a:cubicBezTo>
                  <a:pt x="5693" y="10002"/>
                  <a:pt x="6359" y="9526"/>
                  <a:pt x="6836" y="8883"/>
                </a:cubicBezTo>
                <a:cubicBezTo>
                  <a:pt x="7240" y="8359"/>
                  <a:pt x="7479" y="7764"/>
                  <a:pt x="7574" y="7121"/>
                </a:cubicBezTo>
                <a:cubicBezTo>
                  <a:pt x="7598" y="6930"/>
                  <a:pt x="7598" y="6716"/>
                  <a:pt x="7598" y="6525"/>
                </a:cubicBezTo>
                <a:cubicBezTo>
                  <a:pt x="7574" y="6073"/>
                  <a:pt x="7502" y="5501"/>
                  <a:pt x="7336" y="4882"/>
                </a:cubicBezTo>
                <a:cubicBezTo>
                  <a:pt x="7193" y="4406"/>
                  <a:pt x="7026" y="3929"/>
                  <a:pt x="6836" y="3453"/>
                </a:cubicBezTo>
                <a:cubicBezTo>
                  <a:pt x="6574" y="2810"/>
                  <a:pt x="6264" y="2191"/>
                  <a:pt x="5954" y="1691"/>
                </a:cubicBezTo>
                <a:cubicBezTo>
                  <a:pt x="5788" y="1453"/>
                  <a:pt x="5621" y="1215"/>
                  <a:pt x="5431" y="1024"/>
                </a:cubicBezTo>
                <a:cubicBezTo>
                  <a:pt x="5431" y="1024"/>
                  <a:pt x="5431" y="1000"/>
                  <a:pt x="5431" y="1000"/>
                </a:cubicBezTo>
                <a:lnTo>
                  <a:pt x="5407" y="1000"/>
                </a:lnTo>
                <a:cubicBezTo>
                  <a:pt x="5216" y="762"/>
                  <a:pt x="5002" y="572"/>
                  <a:pt x="4788" y="405"/>
                </a:cubicBezTo>
                <a:cubicBezTo>
                  <a:pt x="4407" y="143"/>
                  <a:pt x="4026" y="0"/>
                  <a:pt x="36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341" name="Google Shape;3341;p73"/>
          <p:cNvGrpSpPr/>
          <p:nvPr/>
        </p:nvGrpSpPr>
        <p:grpSpPr>
          <a:xfrm>
            <a:off x="6867821" y="4172010"/>
            <a:ext cx="302533" cy="414381"/>
            <a:chOff x="6867821" y="4172010"/>
            <a:chExt cx="302533" cy="414381"/>
          </a:xfrm>
        </p:grpSpPr>
        <p:sp>
          <p:nvSpPr>
            <p:cNvPr id="3342" name="Google Shape;3342;p73"/>
            <p:cNvSpPr/>
            <p:nvPr/>
          </p:nvSpPr>
          <p:spPr>
            <a:xfrm>
              <a:off x="6867821" y="4172010"/>
              <a:ext cx="302533" cy="414381"/>
            </a:xfrm>
            <a:custGeom>
              <a:avLst/>
              <a:gdLst/>
              <a:ahLst/>
              <a:cxnLst/>
              <a:rect l="l" t="t" r="r" b="b"/>
              <a:pathLst>
                <a:path w="7598" h="10407" extrusionOk="0">
                  <a:moveTo>
                    <a:pt x="3716" y="143"/>
                  </a:moveTo>
                  <a:cubicBezTo>
                    <a:pt x="3763" y="143"/>
                    <a:pt x="4001" y="143"/>
                    <a:pt x="4025" y="191"/>
                  </a:cubicBezTo>
                  <a:cubicBezTo>
                    <a:pt x="4025" y="238"/>
                    <a:pt x="3906" y="476"/>
                    <a:pt x="3882" y="524"/>
                  </a:cubicBezTo>
                  <a:cubicBezTo>
                    <a:pt x="3835" y="643"/>
                    <a:pt x="3787" y="762"/>
                    <a:pt x="3739" y="881"/>
                  </a:cubicBezTo>
                  <a:cubicBezTo>
                    <a:pt x="3716" y="953"/>
                    <a:pt x="3692" y="976"/>
                    <a:pt x="3668" y="976"/>
                  </a:cubicBezTo>
                  <a:cubicBezTo>
                    <a:pt x="3668" y="976"/>
                    <a:pt x="3644" y="976"/>
                    <a:pt x="3597" y="905"/>
                  </a:cubicBezTo>
                  <a:cubicBezTo>
                    <a:pt x="3549" y="857"/>
                    <a:pt x="3477" y="786"/>
                    <a:pt x="3430" y="691"/>
                  </a:cubicBezTo>
                  <a:cubicBezTo>
                    <a:pt x="3311" y="572"/>
                    <a:pt x="3192" y="405"/>
                    <a:pt x="3096" y="262"/>
                  </a:cubicBezTo>
                  <a:lnTo>
                    <a:pt x="3120" y="262"/>
                  </a:lnTo>
                  <a:cubicBezTo>
                    <a:pt x="3311" y="191"/>
                    <a:pt x="3477" y="143"/>
                    <a:pt x="3668" y="143"/>
                  </a:cubicBezTo>
                  <a:close/>
                  <a:moveTo>
                    <a:pt x="2521" y="1366"/>
                  </a:moveTo>
                  <a:cubicBezTo>
                    <a:pt x="2591" y="1366"/>
                    <a:pt x="2657" y="1379"/>
                    <a:pt x="2715" y="1405"/>
                  </a:cubicBezTo>
                  <a:cubicBezTo>
                    <a:pt x="2954" y="1500"/>
                    <a:pt x="3073" y="1834"/>
                    <a:pt x="3096" y="2000"/>
                  </a:cubicBezTo>
                  <a:cubicBezTo>
                    <a:pt x="3168" y="2310"/>
                    <a:pt x="3144" y="2620"/>
                    <a:pt x="3049" y="2929"/>
                  </a:cubicBezTo>
                  <a:cubicBezTo>
                    <a:pt x="2977" y="3191"/>
                    <a:pt x="2858" y="3453"/>
                    <a:pt x="2715" y="3667"/>
                  </a:cubicBezTo>
                  <a:cubicBezTo>
                    <a:pt x="2628" y="3770"/>
                    <a:pt x="2549" y="3818"/>
                    <a:pt x="2440" y="3818"/>
                  </a:cubicBezTo>
                  <a:cubicBezTo>
                    <a:pt x="2372" y="3818"/>
                    <a:pt x="2292" y="3799"/>
                    <a:pt x="2191" y="3763"/>
                  </a:cubicBezTo>
                  <a:cubicBezTo>
                    <a:pt x="1953" y="3667"/>
                    <a:pt x="1739" y="3548"/>
                    <a:pt x="1525" y="3405"/>
                  </a:cubicBezTo>
                  <a:cubicBezTo>
                    <a:pt x="1453" y="3358"/>
                    <a:pt x="977" y="3048"/>
                    <a:pt x="1025" y="2953"/>
                  </a:cubicBezTo>
                  <a:cubicBezTo>
                    <a:pt x="1144" y="2643"/>
                    <a:pt x="1263" y="2310"/>
                    <a:pt x="1453" y="2048"/>
                  </a:cubicBezTo>
                  <a:cubicBezTo>
                    <a:pt x="1620" y="2120"/>
                    <a:pt x="1715" y="2429"/>
                    <a:pt x="1763" y="2596"/>
                  </a:cubicBezTo>
                  <a:cubicBezTo>
                    <a:pt x="1763" y="2620"/>
                    <a:pt x="1810" y="2643"/>
                    <a:pt x="1834" y="2643"/>
                  </a:cubicBezTo>
                  <a:cubicBezTo>
                    <a:pt x="1882" y="2643"/>
                    <a:pt x="1906" y="2596"/>
                    <a:pt x="1906" y="2548"/>
                  </a:cubicBezTo>
                  <a:cubicBezTo>
                    <a:pt x="1834" y="2310"/>
                    <a:pt x="1810" y="1977"/>
                    <a:pt x="1977" y="1691"/>
                  </a:cubicBezTo>
                  <a:cubicBezTo>
                    <a:pt x="2116" y="1465"/>
                    <a:pt x="2331" y="1366"/>
                    <a:pt x="2521" y="1366"/>
                  </a:cubicBezTo>
                  <a:close/>
                  <a:moveTo>
                    <a:pt x="4668" y="1405"/>
                  </a:moveTo>
                  <a:cubicBezTo>
                    <a:pt x="4835" y="1405"/>
                    <a:pt x="5049" y="1477"/>
                    <a:pt x="5192" y="1667"/>
                  </a:cubicBezTo>
                  <a:cubicBezTo>
                    <a:pt x="5383" y="1929"/>
                    <a:pt x="5383" y="2286"/>
                    <a:pt x="5359" y="2524"/>
                  </a:cubicBezTo>
                  <a:cubicBezTo>
                    <a:pt x="5359" y="2572"/>
                    <a:pt x="5383" y="2596"/>
                    <a:pt x="5430" y="2596"/>
                  </a:cubicBezTo>
                  <a:cubicBezTo>
                    <a:pt x="5437" y="2602"/>
                    <a:pt x="5445" y="2605"/>
                    <a:pt x="5453" y="2605"/>
                  </a:cubicBezTo>
                  <a:cubicBezTo>
                    <a:pt x="5476" y="2605"/>
                    <a:pt x="5502" y="2583"/>
                    <a:pt x="5502" y="2548"/>
                  </a:cubicBezTo>
                  <a:cubicBezTo>
                    <a:pt x="5525" y="2287"/>
                    <a:pt x="5668" y="2025"/>
                    <a:pt x="5858" y="1835"/>
                  </a:cubicBezTo>
                  <a:lnTo>
                    <a:pt x="5858" y="1835"/>
                  </a:lnTo>
                  <a:cubicBezTo>
                    <a:pt x="5852" y="1863"/>
                    <a:pt x="6312" y="2645"/>
                    <a:pt x="6335" y="2715"/>
                  </a:cubicBezTo>
                  <a:cubicBezTo>
                    <a:pt x="6383" y="2810"/>
                    <a:pt x="6240" y="2929"/>
                    <a:pt x="6168" y="2977"/>
                  </a:cubicBezTo>
                  <a:cubicBezTo>
                    <a:pt x="6073" y="3096"/>
                    <a:pt x="5978" y="3191"/>
                    <a:pt x="5883" y="3286"/>
                  </a:cubicBezTo>
                  <a:cubicBezTo>
                    <a:pt x="5668" y="3477"/>
                    <a:pt x="5430" y="3620"/>
                    <a:pt x="5192" y="3763"/>
                  </a:cubicBezTo>
                  <a:cubicBezTo>
                    <a:pt x="5083" y="3817"/>
                    <a:pt x="4994" y="3847"/>
                    <a:pt x="4916" y="3847"/>
                  </a:cubicBezTo>
                  <a:cubicBezTo>
                    <a:pt x="4823" y="3847"/>
                    <a:pt x="4746" y="3805"/>
                    <a:pt x="4668" y="3715"/>
                  </a:cubicBezTo>
                  <a:cubicBezTo>
                    <a:pt x="4478" y="3501"/>
                    <a:pt x="4335" y="3286"/>
                    <a:pt x="4239" y="3024"/>
                  </a:cubicBezTo>
                  <a:cubicBezTo>
                    <a:pt x="4120" y="2739"/>
                    <a:pt x="4073" y="2405"/>
                    <a:pt x="4097" y="2096"/>
                  </a:cubicBezTo>
                  <a:cubicBezTo>
                    <a:pt x="4120" y="1929"/>
                    <a:pt x="4192" y="1596"/>
                    <a:pt x="4430" y="1453"/>
                  </a:cubicBezTo>
                  <a:cubicBezTo>
                    <a:pt x="4501" y="1429"/>
                    <a:pt x="4573" y="1405"/>
                    <a:pt x="4668" y="1405"/>
                  </a:cubicBezTo>
                  <a:close/>
                  <a:moveTo>
                    <a:pt x="6454" y="3929"/>
                  </a:moveTo>
                  <a:cubicBezTo>
                    <a:pt x="6597" y="3929"/>
                    <a:pt x="6764" y="3977"/>
                    <a:pt x="6883" y="4025"/>
                  </a:cubicBezTo>
                  <a:cubicBezTo>
                    <a:pt x="6883" y="4048"/>
                    <a:pt x="6907" y="4048"/>
                    <a:pt x="6907" y="4048"/>
                  </a:cubicBezTo>
                  <a:cubicBezTo>
                    <a:pt x="7002" y="4310"/>
                    <a:pt x="7073" y="4596"/>
                    <a:pt x="7169" y="4858"/>
                  </a:cubicBezTo>
                  <a:cubicBezTo>
                    <a:pt x="7192" y="5001"/>
                    <a:pt x="7240" y="5144"/>
                    <a:pt x="7264" y="5263"/>
                  </a:cubicBezTo>
                  <a:cubicBezTo>
                    <a:pt x="7288" y="5406"/>
                    <a:pt x="7359" y="5573"/>
                    <a:pt x="7335" y="5692"/>
                  </a:cubicBezTo>
                  <a:cubicBezTo>
                    <a:pt x="7264" y="5668"/>
                    <a:pt x="7192" y="5596"/>
                    <a:pt x="7121" y="5573"/>
                  </a:cubicBezTo>
                  <a:cubicBezTo>
                    <a:pt x="6978" y="5477"/>
                    <a:pt x="6859" y="5406"/>
                    <a:pt x="6740" y="5311"/>
                  </a:cubicBezTo>
                  <a:cubicBezTo>
                    <a:pt x="6550" y="5215"/>
                    <a:pt x="6383" y="5096"/>
                    <a:pt x="6216" y="5001"/>
                  </a:cubicBezTo>
                  <a:cubicBezTo>
                    <a:pt x="6097" y="4930"/>
                    <a:pt x="5978" y="4858"/>
                    <a:pt x="5883" y="4763"/>
                  </a:cubicBezTo>
                  <a:cubicBezTo>
                    <a:pt x="5811" y="4668"/>
                    <a:pt x="5740" y="4549"/>
                    <a:pt x="5740" y="4429"/>
                  </a:cubicBezTo>
                  <a:cubicBezTo>
                    <a:pt x="5740" y="4287"/>
                    <a:pt x="5883" y="4072"/>
                    <a:pt x="6168" y="3977"/>
                  </a:cubicBezTo>
                  <a:cubicBezTo>
                    <a:pt x="6264" y="3953"/>
                    <a:pt x="6359" y="3929"/>
                    <a:pt x="6454" y="3929"/>
                  </a:cubicBezTo>
                  <a:close/>
                  <a:moveTo>
                    <a:pt x="705" y="4492"/>
                  </a:moveTo>
                  <a:cubicBezTo>
                    <a:pt x="839" y="4492"/>
                    <a:pt x="966" y="4545"/>
                    <a:pt x="1048" y="4644"/>
                  </a:cubicBezTo>
                  <a:cubicBezTo>
                    <a:pt x="1144" y="4739"/>
                    <a:pt x="1167" y="4930"/>
                    <a:pt x="1120" y="5096"/>
                  </a:cubicBezTo>
                  <a:cubicBezTo>
                    <a:pt x="1072" y="5287"/>
                    <a:pt x="977" y="5430"/>
                    <a:pt x="882" y="5573"/>
                  </a:cubicBezTo>
                  <a:cubicBezTo>
                    <a:pt x="763" y="5715"/>
                    <a:pt x="667" y="5858"/>
                    <a:pt x="548" y="6001"/>
                  </a:cubicBezTo>
                  <a:cubicBezTo>
                    <a:pt x="429" y="6168"/>
                    <a:pt x="310" y="6382"/>
                    <a:pt x="167" y="6501"/>
                  </a:cubicBezTo>
                  <a:cubicBezTo>
                    <a:pt x="167" y="6501"/>
                    <a:pt x="167" y="6501"/>
                    <a:pt x="167" y="6478"/>
                  </a:cubicBezTo>
                  <a:cubicBezTo>
                    <a:pt x="143" y="6358"/>
                    <a:pt x="167" y="6192"/>
                    <a:pt x="191" y="6073"/>
                  </a:cubicBezTo>
                  <a:cubicBezTo>
                    <a:pt x="191" y="5906"/>
                    <a:pt x="215" y="5763"/>
                    <a:pt x="239" y="5620"/>
                  </a:cubicBezTo>
                  <a:cubicBezTo>
                    <a:pt x="286" y="5311"/>
                    <a:pt x="358" y="5001"/>
                    <a:pt x="429" y="4691"/>
                  </a:cubicBezTo>
                  <a:lnTo>
                    <a:pt x="453" y="4644"/>
                  </a:lnTo>
                  <a:cubicBezTo>
                    <a:pt x="453" y="4620"/>
                    <a:pt x="453" y="4572"/>
                    <a:pt x="477" y="4549"/>
                  </a:cubicBezTo>
                  <a:cubicBezTo>
                    <a:pt x="477" y="4549"/>
                    <a:pt x="501" y="4549"/>
                    <a:pt x="524" y="4525"/>
                  </a:cubicBezTo>
                  <a:cubicBezTo>
                    <a:pt x="583" y="4503"/>
                    <a:pt x="645" y="4492"/>
                    <a:pt x="705" y="4492"/>
                  </a:cubicBezTo>
                  <a:close/>
                  <a:moveTo>
                    <a:pt x="2378" y="7345"/>
                  </a:moveTo>
                  <a:cubicBezTo>
                    <a:pt x="2509" y="7345"/>
                    <a:pt x="2663" y="7425"/>
                    <a:pt x="2739" y="7597"/>
                  </a:cubicBezTo>
                  <a:cubicBezTo>
                    <a:pt x="2834" y="7787"/>
                    <a:pt x="2811" y="8002"/>
                    <a:pt x="2811" y="8192"/>
                  </a:cubicBezTo>
                  <a:cubicBezTo>
                    <a:pt x="2811" y="8478"/>
                    <a:pt x="2692" y="8811"/>
                    <a:pt x="2596" y="9073"/>
                  </a:cubicBezTo>
                  <a:cubicBezTo>
                    <a:pt x="2501" y="9359"/>
                    <a:pt x="2358" y="9645"/>
                    <a:pt x="2191" y="9883"/>
                  </a:cubicBezTo>
                  <a:cubicBezTo>
                    <a:pt x="2191" y="9884"/>
                    <a:pt x="2189" y="9884"/>
                    <a:pt x="2187" y="9884"/>
                  </a:cubicBezTo>
                  <a:cubicBezTo>
                    <a:pt x="2135" y="9884"/>
                    <a:pt x="1713" y="9596"/>
                    <a:pt x="1668" y="9573"/>
                  </a:cubicBezTo>
                  <a:cubicBezTo>
                    <a:pt x="1501" y="9454"/>
                    <a:pt x="1358" y="9311"/>
                    <a:pt x="1191" y="9169"/>
                  </a:cubicBezTo>
                  <a:cubicBezTo>
                    <a:pt x="1025" y="8978"/>
                    <a:pt x="858" y="8788"/>
                    <a:pt x="715" y="8549"/>
                  </a:cubicBezTo>
                  <a:cubicBezTo>
                    <a:pt x="644" y="8430"/>
                    <a:pt x="572" y="8311"/>
                    <a:pt x="501" y="8192"/>
                  </a:cubicBezTo>
                  <a:cubicBezTo>
                    <a:pt x="501" y="8192"/>
                    <a:pt x="501" y="8168"/>
                    <a:pt x="501" y="8168"/>
                  </a:cubicBezTo>
                  <a:cubicBezTo>
                    <a:pt x="501" y="8168"/>
                    <a:pt x="501" y="8145"/>
                    <a:pt x="501" y="8145"/>
                  </a:cubicBezTo>
                  <a:cubicBezTo>
                    <a:pt x="590" y="8041"/>
                    <a:pt x="743" y="7983"/>
                    <a:pt x="910" y="7983"/>
                  </a:cubicBezTo>
                  <a:cubicBezTo>
                    <a:pt x="1010" y="7983"/>
                    <a:pt x="1116" y="8004"/>
                    <a:pt x="1215" y="8049"/>
                  </a:cubicBezTo>
                  <a:cubicBezTo>
                    <a:pt x="1501" y="8192"/>
                    <a:pt x="1668" y="8502"/>
                    <a:pt x="1763" y="8740"/>
                  </a:cubicBezTo>
                  <a:cubicBezTo>
                    <a:pt x="1763" y="8757"/>
                    <a:pt x="1787" y="8774"/>
                    <a:pt x="1817" y="8774"/>
                  </a:cubicBezTo>
                  <a:cubicBezTo>
                    <a:pt x="1830" y="8774"/>
                    <a:pt x="1844" y="8771"/>
                    <a:pt x="1858" y="8764"/>
                  </a:cubicBezTo>
                  <a:cubicBezTo>
                    <a:pt x="1882" y="8764"/>
                    <a:pt x="1906" y="8716"/>
                    <a:pt x="1882" y="8692"/>
                  </a:cubicBezTo>
                  <a:cubicBezTo>
                    <a:pt x="1763" y="8335"/>
                    <a:pt x="1810" y="7930"/>
                    <a:pt x="2001" y="7621"/>
                  </a:cubicBezTo>
                  <a:cubicBezTo>
                    <a:pt x="2049" y="7525"/>
                    <a:pt x="2144" y="7382"/>
                    <a:pt x="2287" y="7359"/>
                  </a:cubicBezTo>
                  <a:cubicBezTo>
                    <a:pt x="2315" y="7349"/>
                    <a:pt x="2346" y="7345"/>
                    <a:pt x="2378" y="7345"/>
                  </a:cubicBezTo>
                  <a:close/>
                  <a:moveTo>
                    <a:pt x="4144" y="238"/>
                  </a:moveTo>
                  <a:cubicBezTo>
                    <a:pt x="4335" y="286"/>
                    <a:pt x="4525" y="405"/>
                    <a:pt x="4692" y="524"/>
                  </a:cubicBezTo>
                  <a:cubicBezTo>
                    <a:pt x="5073" y="786"/>
                    <a:pt x="5430" y="1191"/>
                    <a:pt x="5764" y="1715"/>
                  </a:cubicBezTo>
                  <a:cubicBezTo>
                    <a:pt x="5668" y="1810"/>
                    <a:pt x="5573" y="1953"/>
                    <a:pt x="5502" y="2096"/>
                  </a:cubicBezTo>
                  <a:cubicBezTo>
                    <a:pt x="5478" y="1905"/>
                    <a:pt x="5406" y="1738"/>
                    <a:pt x="5287" y="1572"/>
                  </a:cubicBezTo>
                  <a:cubicBezTo>
                    <a:pt x="5154" y="1388"/>
                    <a:pt x="4915" y="1252"/>
                    <a:pt x="4670" y="1252"/>
                  </a:cubicBezTo>
                  <a:cubicBezTo>
                    <a:pt x="4565" y="1252"/>
                    <a:pt x="4458" y="1277"/>
                    <a:pt x="4359" y="1334"/>
                  </a:cubicBezTo>
                  <a:cubicBezTo>
                    <a:pt x="4049" y="1500"/>
                    <a:pt x="3978" y="1881"/>
                    <a:pt x="3954" y="2096"/>
                  </a:cubicBezTo>
                  <a:cubicBezTo>
                    <a:pt x="3930" y="2429"/>
                    <a:pt x="3978" y="2762"/>
                    <a:pt x="4120" y="3072"/>
                  </a:cubicBezTo>
                  <a:cubicBezTo>
                    <a:pt x="4216" y="3334"/>
                    <a:pt x="4382" y="3596"/>
                    <a:pt x="4573" y="3810"/>
                  </a:cubicBezTo>
                  <a:cubicBezTo>
                    <a:pt x="4692" y="3929"/>
                    <a:pt x="4811" y="3977"/>
                    <a:pt x="4930" y="3977"/>
                  </a:cubicBezTo>
                  <a:cubicBezTo>
                    <a:pt x="5025" y="3977"/>
                    <a:pt x="5144" y="3929"/>
                    <a:pt x="5264" y="3882"/>
                  </a:cubicBezTo>
                  <a:cubicBezTo>
                    <a:pt x="5716" y="3644"/>
                    <a:pt x="6121" y="3310"/>
                    <a:pt x="6430" y="2905"/>
                  </a:cubicBezTo>
                  <a:cubicBezTo>
                    <a:pt x="6526" y="3096"/>
                    <a:pt x="6621" y="3310"/>
                    <a:pt x="6692" y="3501"/>
                  </a:cubicBezTo>
                  <a:cubicBezTo>
                    <a:pt x="6740" y="3620"/>
                    <a:pt x="6788" y="3739"/>
                    <a:pt x="6835" y="3858"/>
                  </a:cubicBezTo>
                  <a:cubicBezTo>
                    <a:pt x="6711" y="3816"/>
                    <a:pt x="6570" y="3791"/>
                    <a:pt x="6427" y="3791"/>
                  </a:cubicBezTo>
                  <a:cubicBezTo>
                    <a:pt x="6325" y="3791"/>
                    <a:pt x="6221" y="3804"/>
                    <a:pt x="6121" y="3834"/>
                  </a:cubicBezTo>
                  <a:cubicBezTo>
                    <a:pt x="5859" y="3929"/>
                    <a:pt x="5597" y="4144"/>
                    <a:pt x="5597" y="4429"/>
                  </a:cubicBezTo>
                  <a:cubicBezTo>
                    <a:pt x="5597" y="4572"/>
                    <a:pt x="5668" y="4739"/>
                    <a:pt x="5787" y="4858"/>
                  </a:cubicBezTo>
                  <a:cubicBezTo>
                    <a:pt x="5883" y="4953"/>
                    <a:pt x="6026" y="5049"/>
                    <a:pt x="6121" y="5120"/>
                  </a:cubicBezTo>
                  <a:lnTo>
                    <a:pt x="7383" y="5906"/>
                  </a:lnTo>
                  <a:cubicBezTo>
                    <a:pt x="7407" y="6120"/>
                    <a:pt x="7431" y="6335"/>
                    <a:pt x="7431" y="6525"/>
                  </a:cubicBezTo>
                  <a:cubicBezTo>
                    <a:pt x="7454" y="6716"/>
                    <a:pt x="7431" y="6906"/>
                    <a:pt x="7407" y="7097"/>
                  </a:cubicBezTo>
                  <a:cubicBezTo>
                    <a:pt x="7335" y="7716"/>
                    <a:pt x="7097" y="8311"/>
                    <a:pt x="6716" y="8811"/>
                  </a:cubicBezTo>
                  <a:cubicBezTo>
                    <a:pt x="6407" y="9216"/>
                    <a:pt x="6026" y="9550"/>
                    <a:pt x="5573" y="9812"/>
                  </a:cubicBezTo>
                  <a:cubicBezTo>
                    <a:pt x="5573" y="9740"/>
                    <a:pt x="5573" y="9692"/>
                    <a:pt x="5573" y="9621"/>
                  </a:cubicBezTo>
                  <a:cubicBezTo>
                    <a:pt x="5549" y="9454"/>
                    <a:pt x="5525" y="9311"/>
                    <a:pt x="5430" y="9169"/>
                  </a:cubicBezTo>
                  <a:cubicBezTo>
                    <a:pt x="5335" y="9026"/>
                    <a:pt x="5192" y="8930"/>
                    <a:pt x="5049" y="8907"/>
                  </a:cubicBezTo>
                  <a:cubicBezTo>
                    <a:pt x="5029" y="8905"/>
                    <a:pt x="5009" y="8904"/>
                    <a:pt x="4989" y="8904"/>
                  </a:cubicBezTo>
                  <a:cubicBezTo>
                    <a:pt x="4772" y="8904"/>
                    <a:pt x="4563" y="9020"/>
                    <a:pt x="4454" y="9216"/>
                  </a:cubicBezTo>
                  <a:cubicBezTo>
                    <a:pt x="4382" y="9311"/>
                    <a:pt x="4335" y="9407"/>
                    <a:pt x="4311" y="9550"/>
                  </a:cubicBezTo>
                  <a:cubicBezTo>
                    <a:pt x="4239" y="9407"/>
                    <a:pt x="4097" y="9311"/>
                    <a:pt x="3954" y="9288"/>
                  </a:cubicBezTo>
                  <a:cubicBezTo>
                    <a:pt x="3891" y="9265"/>
                    <a:pt x="3828" y="9254"/>
                    <a:pt x="3765" y="9254"/>
                  </a:cubicBezTo>
                  <a:cubicBezTo>
                    <a:pt x="3564" y="9254"/>
                    <a:pt x="3372" y="9362"/>
                    <a:pt x="3263" y="9526"/>
                  </a:cubicBezTo>
                  <a:cubicBezTo>
                    <a:pt x="3144" y="9716"/>
                    <a:pt x="3120" y="9978"/>
                    <a:pt x="3239" y="10216"/>
                  </a:cubicBezTo>
                  <a:cubicBezTo>
                    <a:pt x="2930" y="10169"/>
                    <a:pt x="2620" y="10073"/>
                    <a:pt x="2311" y="9954"/>
                  </a:cubicBezTo>
                  <a:cubicBezTo>
                    <a:pt x="2668" y="9431"/>
                    <a:pt x="2882" y="8835"/>
                    <a:pt x="2954" y="8192"/>
                  </a:cubicBezTo>
                  <a:cubicBezTo>
                    <a:pt x="2954" y="8002"/>
                    <a:pt x="2977" y="7764"/>
                    <a:pt x="2858" y="7525"/>
                  </a:cubicBezTo>
                  <a:cubicBezTo>
                    <a:pt x="2777" y="7363"/>
                    <a:pt x="2592" y="7200"/>
                    <a:pt x="2377" y="7200"/>
                  </a:cubicBezTo>
                  <a:cubicBezTo>
                    <a:pt x="2339" y="7200"/>
                    <a:pt x="2301" y="7205"/>
                    <a:pt x="2263" y="7216"/>
                  </a:cubicBezTo>
                  <a:cubicBezTo>
                    <a:pt x="2120" y="7240"/>
                    <a:pt x="1977" y="7359"/>
                    <a:pt x="1882" y="7549"/>
                  </a:cubicBezTo>
                  <a:cubicBezTo>
                    <a:pt x="1739" y="7764"/>
                    <a:pt x="1668" y="8025"/>
                    <a:pt x="1691" y="8287"/>
                  </a:cubicBezTo>
                  <a:cubicBezTo>
                    <a:pt x="1572" y="8145"/>
                    <a:pt x="1453" y="8002"/>
                    <a:pt x="1263" y="7930"/>
                  </a:cubicBezTo>
                  <a:cubicBezTo>
                    <a:pt x="1147" y="7872"/>
                    <a:pt x="1023" y="7846"/>
                    <a:pt x="902" y="7846"/>
                  </a:cubicBezTo>
                  <a:cubicBezTo>
                    <a:pt x="726" y="7846"/>
                    <a:pt x="557" y="7903"/>
                    <a:pt x="429" y="8002"/>
                  </a:cubicBezTo>
                  <a:cubicBezTo>
                    <a:pt x="262" y="7597"/>
                    <a:pt x="167" y="7168"/>
                    <a:pt x="167" y="6716"/>
                  </a:cubicBezTo>
                  <a:cubicBezTo>
                    <a:pt x="501" y="6311"/>
                    <a:pt x="763" y="5977"/>
                    <a:pt x="977" y="5668"/>
                  </a:cubicBezTo>
                  <a:cubicBezTo>
                    <a:pt x="1096" y="5501"/>
                    <a:pt x="1215" y="5334"/>
                    <a:pt x="1263" y="5144"/>
                  </a:cubicBezTo>
                  <a:cubicBezTo>
                    <a:pt x="1310" y="4906"/>
                    <a:pt x="1286" y="4691"/>
                    <a:pt x="1144" y="4549"/>
                  </a:cubicBezTo>
                  <a:cubicBezTo>
                    <a:pt x="1038" y="4425"/>
                    <a:pt x="868" y="4354"/>
                    <a:pt x="699" y="4354"/>
                  </a:cubicBezTo>
                  <a:cubicBezTo>
                    <a:pt x="640" y="4354"/>
                    <a:pt x="580" y="4363"/>
                    <a:pt x="524" y="4382"/>
                  </a:cubicBezTo>
                  <a:cubicBezTo>
                    <a:pt x="572" y="4168"/>
                    <a:pt x="644" y="3953"/>
                    <a:pt x="715" y="3715"/>
                  </a:cubicBezTo>
                  <a:cubicBezTo>
                    <a:pt x="786" y="3525"/>
                    <a:pt x="858" y="3310"/>
                    <a:pt x="953" y="3120"/>
                  </a:cubicBezTo>
                  <a:cubicBezTo>
                    <a:pt x="1286" y="3453"/>
                    <a:pt x="1691" y="3715"/>
                    <a:pt x="2144" y="3882"/>
                  </a:cubicBezTo>
                  <a:cubicBezTo>
                    <a:pt x="2239" y="3929"/>
                    <a:pt x="2334" y="3953"/>
                    <a:pt x="2430" y="3953"/>
                  </a:cubicBezTo>
                  <a:cubicBezTo>
                    <a:pt x="2572" y="3953"/>
                    <a:pt x="2692" y="3906"/>
                    <a:pt x="2811" y="3739"/>
                  </a:cubicBezTo>
                  <a:cubicBezTo>
                    <a:pt x="3001" y="3525"/>
                    <a:pt x="3120" y="3239"/>
                    <a:pt x="3192" y="2977"/>
                  </a:cubicBezTo>
                  <a:cubicBezTo>
                    <a:pt x="3287" y="2643"/>
                    <a:pt x="3311" y="2310"/>
                    <a:pt x="3239" y="1977"/>
                  </a:cubicBezTo>
                  <a:cubicBezTo>
                    <a:pt x="3192" y="1762"/>
                    <a:pt x="3073" y="1405"/>
                    <a:pt x="2763" y="1262"/>
                  </a:cubicBezTo>
                  <a:cubicBezTo>
                    <a:pt x="2690" y="1231"/>
                    <a:pt x="2613" y="1217"/>
                    <a:pt x="2537" y="1217"/>
                  </a:cubicBezTo>
                  <a:cubicBezTo>
                    <a:pt x="2264" y="1217"/>
                    <a:pt x="1988" y="1396"/>
                    <a:pt x="1858" y="1619"/>
                  </a:cubicBezTo>
                  <a:cubicBezTo>
                    <a:pt x="1763" y="1786"/>
                    <a:pt x="1715" y="1953"/>
                    <a:pt x="1715" y="2143"/>
                  </a:cubicBezTo>
                  <a:cubicBezTo>
                    <a:pt x="1668" y="2048"/>
                    <a:pt x="1596" y="1977"/>
                    <a:pt x="1525" y="1905"/>
                  </a:cubicBezTo>
                  <a:cubicBezTo>
                    <a:pt x="1977" y="1119"/>
                    <a:pt x="2477" y="595"/>
                    <a:pt x="2977" y="333"/>
                  </a:cubicBezTo>
                  <a:cubicBezTo>
                    <a:pt x="3049" y="500"/>
                    <a:pt x="3192" y="643"/>
                    <a:pt x="3311" y="786"/>
                  </a:cubicBezTo>
                  <a:cubicBezTo>
                    <a:pt x="3382" y="857"/>
                    <a:pt x="3430" y="929"/>
                    <a:pt x="3477" y="1000"/>
                  </a:cubicBezTo>
                  <a:cubicBezTo>
                    <a:pt x="3501" y="1024"/>
                    <a:pt x="3573" y="1119"/>
                    <a:pt x="3668" y="1119"/>
                  </a:cubicBezTo>
                  <a:lnTo>
                    <a:pt x="3692" y="1119"/>
                  </a:lnTo>
                  <a:cubicBezTo>
                    <a:pt x="3811" y="1095"/>
                    <a:pt x="3858" y="1000"/>
                    <a:pt x="3882" y="953"/>
                  </a:cubicBezTo>
                  <a:cubicBezTo>
                    <a:pt x="3930" y="810"/>
                    <a:pt x="3978" y="691"/>
                    <a:pt x="4025" y="572"/>
                  </a:cubicBezTo>
                  <a:cubicBezTo>
                    <a:pt x="4073" y="452"/>
                    <a:pt x="4120" y="357"/>
                    <a:pt x="4144" y="238"/>
                  </a:cubicBezTo>
                  <a:close/>
                  <a:moveTo>
                    <a:pt x="4974" y="9046"/>
                  </a:moveTo>
                  <a:cubicBezTo>
                    <a:pt x="4991" y="9046"/>
                    <a:pt x="5008" y="9047"/>
                    <a:pt x="5025" y="9049"/>
                  </a:cubicBezTo>
                  <a:cubicBezTo>
                    <a:pt x="5144" y="9073"/>
                    <a:pt x="5240" y="9145"/>
                    <a:pt x="5311" y="9264"/>
                  </a:cubicBezTo>
                  <a:cubicBezTo>
                    <a:pt x="5383" y="9359"/>
                    <a:pt x="5430" y="9478"/>
                    <a:pt x="5430" y="9645"/>
                  </a:cubicBezTo>
                  <a:cubicBezTo>
                    <a:pt x="5430" y="9692"/>
                    <a:pt x="5454" y="9812"/>
                    <a:pt x="5406" y="9883"/>
                  </a:cubicBezTo>
                  <a:cubicBezTo>
                    <a:pt x="5383" y="9907"/>
                    <a:pt x="5335" y="9931"/>
                    <a:pt x="5311" y="9931"/>
                  </a:cubicBezTo>
                  <a:cubicBezTo>
                    <a:pt x="4859" y="10145"/>
                    <a:pt x="4382" y="10240"/>
                    <a:pt x="3882" y="10264"/>
                  </a:cubicBezTo>
                  <a:cubicBezTo>
                    <a:pt x="3739" y="10264"/>
                    <a:pt x="3573" y="10264"/>
                    <a:pt x="3406" y="10240"/>
                  </a:cubicBezTo>
                  <a:cubicBezTo>
                    <a:pt x="3406" y="10216"/>
                    <a:pt x="3382" y="10193"/>
                    <a:pt x="3382" y="10169"/>
                  </a:cubicBezTo>
                  <a:cubicBezTo>
                    <a:pt x="3287" y="9978"/>
                    <a:pt x="3287" y="9764"/>
                    <a:pt x="3382" y="9597"/>
                  </a:cubicBezTo>
                  <a:cubicBezTo>
                    <a:pt x="3477" y="9465"/>
                    <a:pt x="3632" y="9392"/>
                    <a:pt x="3799" y="9392"/>
                  </a:cubicBezTo>
                  <a:cubicBezTo>
                    <a:pt x="3842" y="9392"/>
                    <a:pt x="3886" y="9397"/>
                    <a:pt x="3930" y="9407"/>
                  </a:cubicBezTo>
                  <a:cubicBezTo>
                    <a:pt x="4120" y="9478"/>
                    <a:pt x="4263" y="9645"/>
                    <a:pt x="4311" y="9859"/>
                  </a:cubicBezTo>
                  <a:cubicBezTo>
                    <a:pt x="4311" y="9907"/>
                    <a:pt x="4335" y="9931"/>
                    <a:pt x="4382" y="9931"/>
                  </a:cubicBezTo>
                  <a:cubicBezTo>
                    <a:pt x="4406" y="9907"/>
                    <a:pt x="4454" y="9883"/>
                    <a:pt x="4454" y="9835"/>
                  </a:cubicBezTo>
                  <a:cubicBezTo>
                    <a:pt x="4430" y="9621"/>
                    <a:pt x="4478" y="9431"/>
                    <a:pt x="4573" y="9288"/>
                  </a:cubicBezTo>
                  <a:cubicBezTo>
                    <a:pt x="4658" y="9138"/>
                    <a:pt x="4821" y="9046"/>
                    <a:pt x="4974" y="9046"/>
                  </a:cubicBezTo>
                  <a:close/>
                  <a:moveTo>
                    <a:pt x="3620" y="0"/>
                  </a:moveTo>
                  <a:cubicBezTo>
                    <a:pt x="3573" y="0"/>
                    <a:pt x="3525" y="0"/>
                    <a:pt x="3477" y="24"/>
                  </a:cubicBezTo>
                  <a:cubicBezTo>
                    <a:pt x="3430" y="24"/>
                    <a:pt x="3382" y="24"/>
                    <a:pt x="3335" y="48"/>
                  </a:cubicBezTo>
                  <a:cubicBezTo>
                    <a:pt x="2430" y="238"/>
                    <a:pt x="1810" y="1119"/>
                    <a:pt x="1382" y="1881"/>
                  </a:cubicBezTo>
                  <a:cubicBezTo>
                    <a:pt x="1334" y="1953"/>
                    <a:pt x="1286" y="2048"/>
                    <a:pt x="1239" y="2143"/>
                  </a:cubicBezTo>
                  <a:cubicBezTo>
                    <a:pt x="1215" y="2167"/>
                    <a:pt x="1191" y="2215"/>
                    <a:pt x="1167" y="2262"/>
                  </a:cubicBezTo>
                  <a:cubicBezTo>
                    <a:pt x="1072" y="2501"/>
                    <a:pt x="953" y="2715"/>
                    <a:pt x="858" y="2977"/>
                  </a:cubicBezTo>
                  <a:cubicBezTo>
                    <a:pt x="763" y="3191"/>
                    <a:pt x="667" y="3429"/>
                    <a:pt x="596" y="3667"/>
                  </a:cubicBezTo>
                  <a:cubicBezTo>
                    <a:pt x="501" y="3953"/>
                    <a:pt x="405" y="4215"/>
                    <a:pt x="334" y="4501"/>
                  </a:cubicBezTo>
                  <a:cubicBezTo>
                    <a:pt x="310" y="4620"/>
                    <a:pt x="262" y="4739"/>
                    <a:pt x="239" y="4858"/>
                  </a:cubicBezTo>
                  <a:cubicBezTo>
                    <a:pt x="96" y="5549"/>
                    <a:pt x="1" y="6192"/>
                    <a:pt x="24" y="6692"/>
                  </a:cubicBezTo>
                  <a:lnTo>
                    <a:pt x="24" y="6716"/>
                  </a:lnTo>
                  <a:cubicBezTo>
                    <a:pt x="24" y="7216"/>
                    <a:pt x="143" y="7716"/>
                    <a:pt x="334" y="8168"/>
                  </a:cubicBezTo>
                  <a:cubicBezTo>
                    <a:pt x="429" y="8359"/>
                    <a:pt x="524" y="8526"/>
                    <a:pt x="644" y="8692"/>
                  </a:cubicBezTo>
                  <a:cubicBezTo>
                    <a:pt x="715" y="8811"/>
                    <a:pt x="786" y="8907"/>
                    <a:pt x="858" y="9002"/>
                  </a:cubicBezTo>
                  <a:cubicBezTo>
                    <a:pt x="929" y="9073"/>
                    <a:pt x="977" y="9145"/>
                    <a:pt x="1025" y="9192"/>
                  </a:cubicBezTo>
                  <a:cubicBezTo>
                    <a:pt x="1263" y="9454"/>
                    <a:pt x="1548" y="9669"/>
                    <a:pt x="1834" y="9859"/>
                  </a:cubicBezTo>
                  <a:cubicBezTo>
                    <a:pt x="1834" y="9859"/>
                    <a:pt x="1858" y="9859"/>
                    <a:pt x="1858" y="9883"/>
                  </a:cubicBezTo>
                  <a:cubicBezTo>
                    <a:pt x="1953" y="9931"/>
                    <a:pt x="2072" y="9978"/>
                    <a:pt x="2168" y="10026"/>
                  </a:cubicBezTo>
                  <a:cubicBezTo>
                    <a:pt x="2168" y="10026"/>
                    <a:pt x="2168" y="10026"/>
                    <a:pt x="2168" y="10050"/>
                  </a:cubicBezTo>
                  <a:cubicBezTo>
                    <a:pt x="2549" y="10216"/>
                    <a:pt x="2954" y="10335"/>
                    <a:pt x="3358" y="10383"/>
                  </a:cubicBezTo>
                  <a:cubicBezTo>
                    <a:pt x="3501" y="10407"/>
                    <a:pt x="3644" y="10407"/>
                    <a:pt x="3787" y="10407"/>
                  </a:cubicBezTo>
                  <a:lnTo>
                    <a:pt x="3906" y="10407"/>
                  </a:lnTo>
                  <a:cubicBezTo>
                    <a:pt x="4239" y="10383"/>
                    <a:pt x="4573" y="10335"/>
                    <a:pt x="4906" y="10240"/>
                  </a:cubicBezTo>
                  <a:cubicBezTo>
                    <a:pt x="4930" y="10240"/>
                    <a:pt x="4954" y="10216"/>
                    <a:pt x="5002" y="10216"/>
                  </a:cubicBezTo>
                  <a:cubicBezTo>
                    <a:pt x="5168" y="10145"/>
                    <a:pt x="5335" y="10073"/>
                    <a:pt x="5502" y="10002"/>
                  </a:cubicBezTo>
                  <a:cubicBezTo>
                    <a:pt x="6026" y="9740"/>
                    <a:pt x="6478" y="9359"/>
                    <a:pt x="6835" y="8883"/>
                  </a:cubicBezTo>
                  <a:cubicBezTo>
                    <a:pt x="7216" y="8359"/>
                    <a:pt x="7478" y="7764"/>
                    <a:pt x="7550" y="7121"/>
                  </a:cubicBezTo>
                  <a:cubicBezTo>
                    <a:pt x="7574" y="6930"/>
                    <a:pt x="7597" y="6716"/>
                    <a:pt x="7574" y="6525"/>
                  </a:cubicBezTo>
                  <a:cubicBezTo>
                    <a:pt x="7574" y="6311"/>
                    <a:pt x="7550" y="6096"/>
                    <a:pt x="7526" y="5835"/>
                  </a:cubicBezTo>
                  <a:cubicBezTo>
                    <a:pt x="7478" y="5549"/>
                    <a:pt x="7407" y="5215"/>
                    <a:pt x="7312" y="4882"/>
                  </a:cubicBezTo>
                  <a:cubicBezTo>
                    <a:pt x="7288" y="4763"/>
                    <a:pt x="7240" y="4644"/>
                    <a:pt x="7216" y="4549"/>
                  </a:cubicBezTo>
                  <a:cubicBezTo>
                    <a:pt x="7169" y="4358"/>
                    <a:pt x="7097" y="4168"/>
                    <a:pt x="7026" y="3977"/>
                  </a:cubicBezTo>
                  <a:cubicBezTo>
                    <a:pt x="6978" y="3810"/>
                    <a:pt x="6907" y="3620"/>
                    <a:pt x="6835" y="3453"/>
                  </a:cubicBezTo>
                  <a:cubicBezTo>
                    <a:pt x="6740" y="3215"/>
                    <a:pt x="6621" y="2977"/>
                    <a:pt x="6526" y="2739"/>
                  </a:cubicBezTo>
                  <a:cubicBezTo>
                    <a:pt x="6454" y="2596"/>
                    <a:pt x="6383" y="2453"/>
                    <a:pt x="6311" y="2310"/>
                  </a:cubicBezTo>
                  <a:cubicBezTo>
                    <a:pt x="6168" y="2096"/>
                    <a:pt x="6049" y="1881"/>
                    <a:pt x="5930" y="1691"/>
                  </a:cubicBezTo>
                  <a:cubicBezTo>
                    <a:pt x="5549" y="1119"/>
                    <a:pt x="5168" y="691"/>
                    <a:pt x="4787" y="405"/>
                  </a:cubicBezTo>
                  <a:cubicBezTo>
                    <a:pt x="4573" y="262"/>
                    <a:pt x="4359" y="143"/>
                    <a:pt x="4144" y="71"/>
                  </a:cubicBezTo>
                  <a:cubicBezTo>
                    <a:pt x="3978" y="24"/>
                    <a:pt x="3787" y="0"/>
                    <a:pt x="36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3" name="Google Shape;3343;p73"/>
            <p:cNvSpPr/>
            <p:nvPr/>
          </p:nvSpPr>
          <p:spPr>
            <a:xfrm>
              <a:off x="6923764" y="4326260"/>
              <a:ext cx="113838" cy="121682"/>
            </a:xfrm>
            <a:custGeom>
              <a:avLst/>
              <a:gdLst/>
              <a:ahLst/>
              <a:cxnLst/>
              <a:rect l="l" t="t" r="r" b="b"/>
              <a:pathLst>
                <a:path w="2859" h="3056" extrusionOk="0">
                  <a:moveTo>
                    <a:pt x="2236" y="147"/>
                  </a:moveTo>
                  <a:cubicBezTo>
                    <a:pt x="2372" y="147"/>
                    <a:pt x="2534" y="244"/>
                    <a:pt x="2620" y="436"/>
                  </a:cubicBezTo>
                  <a:cubicBezTo>
                    <a:pt x="2715" y="603"/>
                    <a:pt x="2692" y="841"/>
                    <a:pt x="2668" y="1008"/>
                  </a:cubicBezTo>
                  <a:cubicBezTo>
                    <a:pt x="2573" y="1627"/>
                    <a:pt x="2334" y="2199"/>
                    <a:pt x="1953" y="2699"/>
                  </a:cubicBezTo>
                  <a:cubicBezTo>
                    <a:pt x="1857" y="2844"/>
                    <a:pt x="1760" y="2912"/>
                    <a:pt x="1649" y="2912"/>
                  </a:cubicBezTo>
                  <a:cubicBezTo>
                    <a:pt x="1596" y="2912"/>
                    <a:pt x="1539" y="2896"/>
                    <a:pt x="1477" y="2865"/>
                  </a:cubicBezTo>
                  <a:cubicBezTo>
                    <a:pt x="1215" y="2770"/>
                    <a:pt x="1001" y="2627"/>
                    <a:pt x="786" y="2437"/>
                  </a:cubicBezTo>
                  <a:cubicBezTo>
                    <a:pt x="572" y="2222"/>
                    <a:pt x="382" y="1937"/>
                    <a:pt x="286" y="1651"/>
                  </a:cubicBezTo>
                  <a:cubicBezTo>
                    <a:pt x="215" y="1484"/>
                    <a:pt x="143" y="1175"/>
                    <a:pt x="310" y="937"/>
                  </a:cubicBezTo>
                  <a:cubicBezTo>
                    <a:pt x="386" y="814"/>
                    <a:pt x="551" y="731"/>
                    <a:pt x="740" y="731"/>
                  </a:cubicBezTo>
                  <a:cubicBezTo>
                    <a:pt x="847" y="731"/>
                    <a:pt x="961" y="758"/>
                    <a:pt x="1072" y="817"/>
                  </a:cubicBezTo>
                  <a:cubicBezTo>
                    <a:pt x="1358" y="960"/>
                    <a:pt x="1525" y="1270"/>
                    <a:pt x="1596" y="1508"/>
                  </a:cubicBezTo>
                  <a:cubicBezTo>
                    <a:pt x="1614" y="1543"/>
                    <a:pt x="1631" y="1565"/>
                    <a:pt x="1658" y="1565"/>
                  </a:cubicBezTo>
                  <a:cubicBezTo>
                    <a:pt x="1668" y="1565"/>
                    <a:pt x="1679" y="1562"/>
                    <a:pt x="1691" y="1556"/>
                  </a:cubicBezTo>
                  <a:cubicBezTo>
                    <a:pt x="1715" y="1556"/>
                    <a:pt x="1739" y="1508"/>
                    <a:pt x="1739" y="1460"/>
                  </a:cubicBezTo>
                  <a:cubicBezTo>
                    <a:pt x="1620" y="1127"/>
                    <a:pt x="1668" y="722"/>
                    <a:pt x="1882" y="413"/>
                  </a:cubicBezTo>
                  <a:cubicBezTo>
                    <a:pt x="1953" y="317"/>
                    <a:pt x="2049" y="174"/>
                    <a:pt x="2192" y="151"/>
                  </a:cubicBezTo>
                  <a:cubicBezTo>
                    <a:pt x="2206" y="148"/>
                    <a:pt x="2221" y="147"/>
                    <a:pt x="2236" y="147"/>
                  </a:cubicBezTo>
                  <a:close/>
                  <a:moveTo>
                    <a:pt x="2249" y="0"/>
                  </a:moveTo>
                  <a:cubicBezTo>
                    <a:pt x="2222" y="0"/>
                    <a:pt x="2195" y="3"/>
                    <a:pt x="2168" y="8"/>
                  </a:cubicBezTo>
                  <a:cubicBezTo>
                    <a:pt x="2001" y="55"/>
                    <a:pt x="1882" y="151"/>
                    <a:pt x="1763" y="341"/>
                  </a:cubicBezTo>
                  <a:cubicBezTo>
                    <a:pt x="1620" y="555"/>
                    <a:pt x="1549" y="794"/>
                    <a:pt x="1549" y="1056"/>
                  </a:cubicBezTo>
                  <a:cubicBezTo>
                    <a:pt x="1429" y="913"/>
                    <a:pt x="1310" y="770"/>
                    <a:pt x="1144" y="675"/>
                  </a:cubicBezTo>
                  <a:cubicBezTo>
                    <a:pt x="1036" y="621"/>
                    <a:pt x="904" y="590"/>
                    <a:pt x="770" y="590"/>
                  </a:cubicBezTo>
                  <a:cubicBezTo>
                    <a:pt x="550" y="590"/>
                    <a:pt x="324" y="672"/>
                    <a:pt x="191" y="865"/>
                  </a:cubicBezTo>
                  <a:cubicBezTo>
                    <a:pt x="1" y="1127"/>
                    <a:pt x="72" y="1508"/>
                    <a:pt x="143" y="1699"/>
                  </a:cubicBezTo>
                  <a:cubicBezTo>
                    <a:pt x="263" y="2008"/>
                    <a:pt x="453" y="2294"/>
                    <a:pt x="691" y="2532"/>
                  </a:cubicBezTo>
                  <a:cubicBezTo>
                    <a:pt x="906" y="2746"/>
                    <a:pt x="1144" y="2889"/>
                    <a:pt x="1429" y="3008"/>
                  </a:cubicBezTo>
                  <a:cubicBezTo>
                    <a:pt x="1501" y="3032"/>
                    <a:pt x="1572" y="3056"/>
                    <a:pt x="1644" y="3056"/>
                  </a:cubicBezTo>
                  <a:cubicBezTo>
                    <a:pt x="1834" y="3056"/>
                    <a:pt x="1977" y="2937"/>
                    <a:pt x="2072" y="2794"/>
                  </a:cubicBezTo>
                  <a:cubicBezTo>
                    <a:pt x="2453" y="2270"/>
                    <a:pt x="2715" y="1675"/>
                    <a:pt x="2811" y="1032"/>
                  </a:cubicBezTo>
                  <a:cubicBezTo>
                    <a:pt x="2834" y="841"/>
                    <a:pt x="2858" y="579"/>
                    <a:pt x="2739" y="365"/>
                  </a:cubicBezTo>
                  <a:cubicBezTo>
                    <a:pt x="2675" y="173"/>
                    <a:pt x="2478" y="0"/>
                    <a:pt x="22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4" name="Google Shape;3344;p73"/>
            <p:cNvSpPr/>
            <p:nvPr/>
          </p:nvSpPr>
          <p:spPr>
            <a:xfrm>
              <a:off x="7037561" y="4400519"/>
              <a:ext cx="115710" cy="117621"/>
            </a:xfrm>
            <a:custGeom>
              <a:avLst/>
              <a:gdLst/>
              <a:ahLst/>
              <a:cxnLst/>
              <a:rect l="l" t="t" r="r" b="b"/>
              <a:pathLst>
                <a:path w="2906" h="2954" extrusionOk="0">
                  <a:moveTo>
                    <a:pt x="596" y="143"/>
                  </a:moveTo>
                  <a:cubicBezTo>
                    <a:pt x="739" y="143"/>
                    <a:pt x="858" y="262"/>
                    <a:pt x="929" y="357"/>
                  </a:cubicBezTo>
                  <a:cubicBezTo>
                    <a:pt x="1167" y="643"/>
                    <a:pt x="1286" y="1024"/>
                    <a:pt x="1239" y="1382"/>
                  </a:cubicBezTo>
                  <a:cubicBezTo>
                    <a:pt x="1215" y="1429"/>
                    <a:pt x="1239" y="1453"/>
                    <a:pt x="1286" y="1453"/>
                  </a:cubicBezTo>
                  <a:cubicBezTo>
                    <a:pt x="1299" y="1459"/>
                    <a:pt x="1310" y="1462"/>
                    <a:pt x="1319" y="1462"/>
                  </a:cubicBezTo>
                  <a:cubicBezTo>
                    <a:pt x="1345" y="1462"/>
                    <a:pt x="1358" y="1440"/>
                    <a:pt x="1358" y="1405"/>
                  </a:cubicBezTo>
                  <a:cubicBezTo>
                    <a:pt x="1405" y="1167"/>
                    <a:pt x="1524" y="834"/>
                    <a:pt x="1786" y="643"/>
                  </a:cubicBezTo>
                  <a:cubicBezTo>
                    <a:pt x="1920" y="543"/>
                    <a:pt x="2065" y="500"/>
                    <a:pt x="2198" y="500"/>
                  </a:cubicBezTo>
                  <a:cubicBezTo>
                    <a:pt x="2348" y="500"/>
                    <a:pt x="2484" y="555"/>
                    <a:pt x="2572" y="643"/>
                  </a:cubicBezTo>
                  <a:cubicBezTo>
                    <a:pt x="2763" y="858"/>
                    <a:pt x="2715" y="1191"/>
                    <a:pt x="2691" y="1358"/>
                  </a:cubicBezTo>
                  <a:cubicBezTo>
                    <a:pt x="2620" y="1667"/>
                    <a:pt x="2501" y="1953"/>
                    <a:pt x="2287" y="2191"/>
                  </a:cubicBezTo>
                  <a:cubicBezTo>
                    <a:pt x="2120" y="2406"/>
                    <a:pt x="1929" y="2596"/>
                    <a:pt x="1691" y="2739"/>
                  </a:cubicBezTo>
                  <a:cubicBezTo>
                    <a:pt x="1621" y="2783"/>
                    <a:pt x="1558" y="2804"/>
                    <a:pt x="1496" y="2804"/>
                  </a:cubicBezTo>
                  <a:cubicBezTo>
                    <a:pt x="1389" y="2804"/>
                    <a:pt x="1288" y="2741"/>
                    <a:pt x="1167" y="2620"/>
                  </a:cubicBezTo>
                  <a:cubicBezTo>
                    <a:pt x="739" y="2191"/>
                    <a:pt x="405" y="1643"/>
                    <a:pt x="238" y="1072"/>
                  </a:cubicBezTo>
                  <a:cubicBezTo>
                    <a:pt x="191" y="905"/>
                    <a:pt x="143" y="667"/>
                    <a:pt x="191" y="477"/>
                  </a:cubicBezTo>
                  <a:cubicBezTo>
                    <a:pt x="262" y="262"/>
                    <a:pt x="429" y="143"/>
                    <a:pt x="572" y="143"/>
                  </a:cubicBezTo>
                  <a:close/>
                  <a:moveTo>
                    <a:pt x="596" y="0"/>
                  </a:moveTo>
                  <a:cubicBezTo>
                    <a:pt x="334" y="0"/>
                    <a:pt x="119" y="215"/>
                    <a:pt x="72" y="429"/>
                  </a:cubicBezTo>
                  <a:cubicBezTo>
                    <a:pt x="0" y="667"/>
                    <a:pt x="48" y="905"/>
                    <a:pt x="96" y="1096"/>
                  </a:cubicBezTo>
                  <a:cubicBezTo>
                    <a:pt x="286" y="1715"/>
                    <a:pt x="619" y="2286"/>
                    <a:pt x="1072" y="2739"/>
                  </a:cubicBezTo>
                  <a:cubicBezTo>
                    <a:pt x="1191" y="2834"/>
                    <a:pt x="1310" y="2953"/>
                    <a:pt x="1477" y="2953"/>
                  </a:cubicBezTo>
                  <a:cubicBezTo>
                    <a:pt x="1572" y="2953"/>
                    <a:pt x="1667" y="2906"/>
                    <a:pt x="1763" y="2858"/>
                  </a:cubicBezTo>
                  <a:cubicBezTo>
                    <a:pt x="2001" y="2715"/>
                    <a:pt x="2239" y="2525"/>
                    <a:pt x="2406" y="2286"/>
                  </a:cubicBezTo>
                  <a:cubicBezTo>
                    <a:pt x="2620" y="2025"/>
                    <a:pt x="2763" y="1715"/>
                    <a:pt x="2834" y="1382"/>
                  </a:cubicBezTo>
                  <a:cubicBezTo>
                    <a:pt x="2882" y="1191"/>
                    <a:pt x="2906" y="786"/>
                    <a:pt x="2668" y="548"/>
                  </a:cubicBezTo>
                  <a:cubicBezTo>
                    <a:pt x="2540" y="420"/>
                    <a:pt x="2367" y="366"/>
                    <a:pt x="2193" y="366"/>
                  </a:cubicBezTo>
                  <a:cubicBezTo>
                    <a:pt x="2010" y="366"/>
                    <a:pt x="1826" y="426"/>
                    <a:pt x="1691" y="524"/>
                  </a:cubicBezTo>
                  <a:cubicBezTo>
                    <a:pt x="1548" y="643"/>
                    <a:pt x="1429" y="786"/>
                    <a:pt x="1358" y="953"/>
                  </a:cubicBezTo>
                  <a:cubicBezTo>
                    <a:pt x="1310" y="691"/>
                    <a:pt x="1215" y="453"/>
                    <a:pt x="1048" y="262"/>
                  </a:cubicBezTo>
                  <a:cubicBezTo>
                    <a:pt x="905" y="96"/>
                    <a:pt x="762" y="0"/>
                    <a:pt x="5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45" name="Google Shape;3345;p73"/>
          <p:cNvGrpSpPr/>
          <p:nvPr/>
        </p:nvGrpSpPr>
        <p:grpSpPr>
          <a:xfrm>
            <a:off x="6101668" y="4204182"/>
            <a:ext cx="416332" cy="349996"/>
            <a:chOff x="6101668" y="4204182"/>
            <a:chExt cx="416332" cy="349996"/>
          </a:xfrm>
        </p:grpSpPr>
        <p:sp>
          <p:nvSpPr>
            <p:cNvPr id="3346" name="Google Shape;3346;p73"/>
            <p:cNvSpPr/>
            <p:nvPr/>
          </p:nvSpPr>
          <p:spPr>
            <a:xfrm>
              <a:off x="6235373" y="4408084"/>
              <a:ext cx="18993" cy="19033"/>
            </a:xfrm>
            <a:custGeom>
              <a:avLst/>
              <a:gdLst/>
              <a:ahLst/>
              <a:cxnLst/>
              <a:rect l="l" t="t" r="r" b="b"/>
              <a:pathLst>
                <a:path w="477" h="478" extrusionOk="0">
                  <a:moveTo>
                    <a:pt x="239" y="1"/>
                  </a:moveTo>
                  <a:cubicBezTo>
                    <a:pt x="120" y="1"/>
                    <a:pt x="1" y="120"/>
                    <a:pt x="1" y="239"/>
                  </a:cubicBezTo>
                  <a:cubicBezTo>
                    <a:pt x="1" y="382"/>
                    <a:pt x="120" y="477"/>
                    <a:pt x="239" y="477"/>
                  </a:cubicBezTo>
                  <a:cubicBezTo>
                    <a:pt x="358" y="477"/>
                    <a:pt x="477" y="382"/>
                    <a:pt x="477" y="239"/>
                  </a:cubicBezTo>
                  <a:cubicBezTo>
                    <a:pt x="477" y="120"/>
                    <a:pt x="358" y="1"/>
                    <a:pt x="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7" name="Google Shape;3347;p73"/>
            <p:cNvSpPr/>
            <p:nvPr/>
          </p:nvSpPr>
          <p:spPr>
            <a:xfrm>
              <a:off x="6358646" y="4408084"/>
              <a:ext cx="18993" cy="19033"/>
            </a:xfrm>
            <a:custGeom>
              <a:avLst/>
              <a:gdLst/>
              <a:ahLst/>
              <a:cxnLst/>
              <a:rect l="l" t="t" r="r" b="b"/>
              <a:pathLst>
                <a:path w="477" h="478" extrusionOk="0">
                  <a:moveTo>
                    <a:pt x="239" y="1"/>
                  </a:moveTo>
                  <a:cubicBezTo>
                    <a:pt x="96" y="1"/>
                    <a:pt x="0" y="120"/>
                    <a:pt x="0" y="239"/>
                  </a:cubicBezTo>
                  <a:cubicBezTo>
                    <a:pt x="0" y="382"/>
                    <a:pt x="96" y="477"/>
                    <a:pt x="239" y="477"/>
                  </a:cubicBezTo>
                  <a:cubicBezTo>
                    <a:pt x="358" y="477"/>
                    <a:pt x="477" y="382"/>
                    <a:pt x="477" y="239"/>
                  </a:cubicBezTo>
                  <a:cubicBezTo>
                    <a:pt x="477" y="120"/>
                    <a:pt x="358" y="1"/>
                    <a:pt x="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8" name="Google Shape;3348;p73"/>
            <p:cNvSpPr/>
            <p:nvPr/>
          </p:nvSpPr>
          <p:spPr>
            <a:xfrm>
              <a:off x="6262887" y="4419471"/>
              <a:ext cx="89151" cy="98668"/>
            </a:xfrm>
            <a:custGeom>
              <a:avLst/>
              <a:gdLst/>
              <a:ahLst/>
              <a:cxnLst/>
              <a:rect l="l" t="t" r="r" b="b"/>
              <a:pathLst>
                <a:path w="2239" h="2478" extrusionOk="0">
                  <a:moveTo>
                    <a:pt x="1143" y="143"/>
                  </a:moveTo>
                  <a:cubicBezTo>
                    <a:pt x="1215" y="143"/>
                    <a:pt x="1405" y="143"/>
                    <a:pt x="1453" y="191"/>
                  </a:cubicBezTo>
                  <a:cubicBezTo>
                    <a:pt x="1453" y="215"/>
                    <a:pt x="1477" y="215"/>
                    <a:pt x="1477" y="239"/>
                  </a:cubicBezTo>
                  <a:cubicBezTo>
                    <a:pt x="1453" y="310"/>
                    <a:pt x="1429" y="358"/>
                    <a:pt x="1381" y="405"/>
                  </a:cubicBezTo>
                  <a:cubicBezTo>
                    <a:pt x="1328" y="459"/>
                    <a:pt x="1247" y="486"/>
                    <a:pt x="1160" y="486"/>
                  </a:cubicBezTo>
                  <a:cubicBezTo>
                    <a:pt x="1131" y="486"/>
                    <a:pt x="1102" y="483"/>
                    <a:pt x="1072" y="477"/>
                  </a:cubicBezTo>
                  <a:cubicBezTo>
                    <a:pt x="977" y="453"/>
                    <a:pt x="881" y="429"/>
                    <a:pt x="738" y="334"/>
                  </a:cubicBezTo>
                  <a:cubicBezTo>
                    <a:pt x="691" y="310"/>
                    <a:pt x="691" y="286"/>
                    <a:pt x="691" y="263"/>
                  </a:cubicBezTo>
                  <a:cubicBezTo>
                    <a:pt x="691" y="263"/>
                    <a:pt x="691" y="263"/>
                    <a:pt x="738" y="239"/>
                  </a:cubicBezTo>
                  <a:cubicBezTo>
                    <a:pt x="881" y="191"/>
                    <a:pt x="1000" y="167"/>
                    <a:pt x="1143" y="143"/>
                  </a:cubicBezTo>
                  <a:close/>
                  <a:moveTo>
                    <a:pt x="1191" y="953"/>
                  </a:moveTo>
                  <a:cubicBezTo>
                    <a:pt x="1239" y="1001"/>
                    <a:pt x="1286" y="1025"/>
                    <a:pt x="1334" y="1072"/>
                  </a:cubicBezTo>
                  <a:cubicBezTo>
                    <a:pt x="1381" y="1096"/>
                    <a:pt x="1453" y="1120"/>
                    <a:pt x="1501" y="1120"/>
                  </a:cubicBezTo>
                  <a:lnTo>
                    <a:pt x="1477" y="1453"/>
                  </a:lnTo>
                  <a:lnTo>
                    <a:pt x="1239" y="1501"/>
                  </a:lnTo>
                  <a:cubicBezTo>
                    <a:pt x="1215" y="1310"/>
                    <a:pt x="1191" y="1144"/>
                    <a:pt x="1191" y="953"/>
                  </a:cubicBezTo>
                  <a:close/>
                  <a:moveTo>
                    <a:pt x="1048" y="953"/>
                  </a:moveTo>
                  <a:cubicBezTo>
                    <a:pt x="1048" y="1144"/>
                    <a:pt x="1072" y="1334"/>
                    <a:pt x="1096" y="1525"/>
                  </a:cubicBezTo>
                  <a:lnTo>
                    <a:pt x="1000" y="1549"/>
                  </a:lnTo>
                  <a:cubicBezTo>
                    <a:pt x="1000" y="1549"/>
                    <a:pt x="979" y="1559"/>
                    <a:pt x="965" y="1559"/>
                  </a:cubicBezTo>
                  <a:cubicBezTo>
                    <a:pt x="958" y="1559"/>
                    <a:pt x="953" y="1556"/>
                    <a:pt x="953" y="1549"/>
                  </a:cubicBezTo>
                  <a:cubicBezTo>
                    <a:pt x="929" y="1549"/>
                    <a:pt x="929" y="1501"/>
                    <a:pt x="905" y="1501"/>
                  </a:cubicBezTo>
                  <a:cubicBezTo>
                    <a:pt x="881" y="1406"/>
                    <a:pt x="858" y="1358"/>
                    <a:pt x="858" y="1287"/>
                  </a:cubicBezTo>
                  <a:cubicBezTo>
                    <a:pt x="834" y="1239"/>
                    <a:pt x="810" y="1191"/>
                    <a:pt x="786" y="1144"/>
                  </a:cubicBezTo>
                  <a:cubicBezTo>
                    <a:pt x="858" y="1120"/>
                    <a:pt x="905" y="1096"/>
                    <a:pt x="953" y="1048"/>
                  </a:cubicBezTo>
                  <a:cubicBezTo>
                    <a:pt x="1000" y="1025"/>
                    <a:pt x="1024" y="1001"/>
                    <a:pt x="1048" y="953"/>
                  </a:cubicBezTo>
                  <a:close/>
                  <a:moveTo>
                    <a:pt x="1810" y="1096"/>
                  </a:moveTo>
                  <a:lnTo>
                    <a:pt x="1810" y="1096"/>
                  </a:lnTo>
                  <a:cubicBezTo>
                    <a:pt x="1786" y="1310"/>
                    <a:pt x="1762" y="1501"/>
                    <a:pt x="1691" y="1715"/>
                  </a:cubicBezTo>
                  <a:cubicBezTo>
                    <a:pt x="1667" y="1834"/>
                    <a:pt x="1620" y="1930"/>
                    <a:pt x="1572" y="2001"/>
                  </a:cubicBezTo>
                  <a:cubicBezTo>
                    <a:pt x="1445" y="1938"/>
                    <a:pt x="1305" y="1907"/>
                    <a:pt x="1165" y="1907"/>
                  </a:cubicBezTo>
                  <a:cubicBezTo>
                    <a:pt x="989" y="1907"/>
                    <a:pt x="813" y="1956"/>
                    <a:pt x="667" y="2049"/>
                  </a:cubicBezTo>
                  <a:cubicBezTo>
                    <a:pt x="619" y="1953"/>
                    <a:pt x="572" y="1858"/>
                    <a:pt x="524" y="1763"/>
                  </a:cubicBezTo>
                  <a:cubicBezTo>
                    <a:pt x="453" y="1572"/>
                    <a:pt x="429" y="1358"/>
                    <a:pt x="405" y="1144"/>
                  </a:cubicBezTo>
                  <a:lnTo>
                    <a:pt x="405" y="1144"/>
                  </a:lnTo>
                  <a:cubicBezTo>
                    <a:pt x="405" y="1144"/>
                    <a:pt x="429" y="1167"/>
                    <a:pt x="429" y="1167"/>
                  </a:cubicBezTo>
                  <a:lnTo>
                    <a:pt x="667" y="1167"/>
                  </a:lnTo>
                  <a:cubicBezTo>
                    <a:pt x="667" y="1239"/>
                    <a:pt x="691" y="1287"/>
                    <a:pt x="715" y="1334"/>
                  </a:cubicBezTo>
                  <a:cubicBezTo>
                    <a:pt x="738" y="1406"/>
                    <a:pt x="762" y="1453"/>
                    <a:pt x="786" y="1525"/>
                  </a:cubicBezTo>
                  <a:cubicBezTo>
                    <a:pt x="786" y="1572"/>
                    <a:pt x="810" y="1644"/>
                    <a:pt x="881" y="1668"/>
                  </a:cubicBezTo>
                  <a:cubicBezTo>
                    <a:pt x="905" y="1691"/>
                    <a:pt x="929" y="1691"/>
                    <a:pt x="953" y="1691"/>
                  </a:cubicBezTo>
                  <a:lnTo>
                    <a:pt x="1048" y="1691"/>
                  </a:lnTo>
                  <a:lnTo>
                    <a:pt x="1572" y="1596"/>
                  </a:lnTo>
                  <a:cubicBezTo>
                    <a:pt x="1596" y="1596"/>
                    <a:pt x="1620" y="1549"/>
                    <a:pt x="1620" y="1525"/>
                  </a:cubicBezTo>
                  <a:lnTo>
                    <a:pt x="1643" y="1120"/>
                  </a:lnTo>
                  <a:cubicBezTo>
                    <a:pt x="1715" y="1120"/>
                    <a:pt x="1762" y="1120"/>
                    <a:pt x="1810" y="1096"/>
                  </a:cubicBezTo>
                  <a:close/>
                  <a:moveTo>
                    <a:pt x="1141" y="2051"/>
                  </a:moveTo>
                  <a:cubicBezTo>
                    <a:pt x="1265" y="2051"/>
                    <a:pt x="1388" y="2075"/>
                    <a:pt x="1501" y="2120"/>
                  </a:cubicBezTo>
                  <a:cubicBezTo>
                    <a:pt x="1405" y="2239"/>
                    <a:pt x="1262" y="2334"/>
                    <a:pt x="1119" y="2334"/>
                  </a:cubicBezTo>
                  <a:cubicBezTo>
                    <a:pt x="1000" y="2334"/>
                    <a:pt x="858" y="2263"/>
                    <a:pt x="738" y="2144"/>
                  </a:cubicBezTo>
                  <a:cubicBezTo>
                    <a:pt x="864" y="2081"/>
                    <a:pt x="1003" y="2051"/>
                    <a:pt x="1141" y="2051"/>
                  </a:cubicBezTo>
                  <a:close/>
                  <a:moveTo>
                    <a:pt x="1143" y="1"/>
                  </a:moveTo>
                  <a:cubicBezTo>
                    <a:pt x="977" y="24"/>
                    <a:pt x="834" y="48"/>
                    <a:pt x="691" y="96"/>
                  </a:cubicBezTo>
                  <a:cubicBezTo>
                    <a:pt x="667" y="120"/>
                    <a:pt x="572" y="143"/>
                    <a:pt x="548" y="239"/>
                  </a:cubicBezTo>
                  <a:cubicBezTo>
                    <a:pt x="548" y="286"/>
                    <a:pt x="548" y="382"/>
                    <a:pt x="667" y="453"/>
                  </a:cubicBezTo>
                  <a:cubicBezTo>
                    <a:pt x="810" y="548"/>
                    <a:pt x="929" y="596"/>
                    <a:pt x="1048" y="620"/>
                  </a:cubicBezTo>
                  <a:cubicBezTo>
                    <a:pt x="1024" y="739"/>
                    <a:pt x="977" y="858"/>
                    <a:pt x="881" y="929"/>
                  </a:cubicBezTo>
                  <a:cubicBezTo>
                    <a:pt x="790" y="1002"/>
                    <a:pt x="672" y="1033"/>
                    <a:pt x="568" y="1033"/>
                  </a:cubicBezTo>
                  <a:cubicBezTo>
                    <a:pt x="535" y="1033"/>
                    <a:pt x="505" y="1030"/>
                    <a:pt x="476" y="1025"/>
                  </a:cubicBezTo>
                  <a:cubicBezTo>
                    <a:pt x="334" y="977"/>
                    <a:pt x="215" y="882"/>
                    <a:pt x="143" y="763"/>
                  </a:cubicBezTo>
                  <a:cubicBezTo>
                    <a:pt x="143" y="728"/>
                    <a:pt x="118" y="706"/>
                    <a:pt x="85" y="706"/>
                  </a:cubicBezTo>
                  <a:cubicBezTo>
                    <a:pt x="73" y="706"/>
                    <a:pt x="61" y="709"/>
                    <a:pt x="48" y="715"/>
                  </a:cubicBezTo>
                  <a:cubicBezTo>
                    <a:pt x="24" y="739"/>
                    <a:pt x="0" y="786"/>
                    <a:pt x="24" y="810"/>
                  </a:cubicBezTo>
                  <a:cubicBezTo>
                    <a:pt x="72" y="929"/>
                    <a:pt x="167" y="1025"/>
                    <a:pt x="262" y="1072"/>
                  </a:cubicBezTo>
                  <a:cubicBezTo>
                    <a:pt x="262" y="1072"/>
                    <a:pt x="262" y="1072"/>
                    <a:pt x="262" y="1096"/>
                  </a:cubicBezTo>
                  <a:cubicBezTo>
                    <a:pt x="262" y="1334"/>
                    <a:pt x="310" y="1572"/>
                    <a:pt x="405" y="1810"/>
                  </a:cubicBezTo>
                  <a:cubicBezTo>
                    <a:pt x="476" y="2001"/>
                    <a:pt x="548" y="2144"/>
                    <a:pt x="643" y="2239"/>
                  </a:cubicBezTo>
                  <a:cubicBezTo>
                    <a:pt x="786" y="2382"/>
                    <a:pt x="953" y="2477"/>
                    <a:pt x="1119" y="2477"/>
                  </a:cubicBezTo>
                  <a:cubicBezTo>
                    <a:pt x="1310" y="2453"/>
                    <a:pt x="1477" y="2382"/>
                    <a:pt x="1596" y="2215"/>
                  </a:cubicBezTo>
                  <a:cubicBezTo>
                    <a:pt x="1715" y="2096"/>
                    <a:pt x="1786" y="1953"/>
                    <a:pt x="1834" y="1739"/>
                  </a:cubicBezTo>
                  <a:cubicBezTo>
                    <a:pt x="1905" y="1525"/>
                    <a:pt x="1953" y="1310"/>
                    <a:pt x="1953" y="1072"/>
                  </a:cubicBezTo>
                  <a:cubicBezTo>
                    <a:pt x="1953" y="1072"/>
                    <a:pt x="1953" y="1048"/>
                    <a:pt x="1929" y="1025"/>
                  </a:cubicBezTo>
                  <a:cubicBezTo>
                    <a:pt x="2096" y="929"/>
                    <a:pt x="2191" y="763"/>
                    <a:pt x="2239" y="572"/>
                  </a:cubicBezTo>
                  <a:cubicBezTo>
                    <a:pt x="2239" y="548"/>
                    <a:pt x="2215" y="501"/>
                    <a:pt x="2167" y="501"/>
                  </a:cubicBezTo>
                  <a:cubicBezTo>
                    <a:pt x="2144" y="501"/>
                    <a:pt x="2096" y="524"/>
                    <a:pt x="2096" y="548"/>
                  </a:cubicBezTo>
                  <a:cubicBezTo>
                    <a:pt x="2072" y="715"/>
                    <a:pt x="1977" y="858"/>
                    <a:pt x="1834" y="929"/>
                  </a:cubicBezTo>
                  <a:cubicBezTo>
                    <a:pt x="1774" y="965"/>
                    <a:pt x="1697" y="983"/>
                    <a:pt x="1620" y="983"/>
                  </a:cubicBezTo>
                  <a:cubicBezTo>
                    <a:pt x="1542" y="983"/>
                    <a:pt x="1465" y="965"/>
                    <a:pt x="1405" y="929"/>
                  </a:cubicBezTo>
                  <a:cubicBezTo>
                    <a:pt x="1286" y="882"/>
                    <a:pt x="1215" y="739"/>
                    <a:pt x="1191" y="620"/>
                  </a:cubicBezTo>
                  <a:cubicBezTo>
                    <a:pt x="1310" y="620"/>
                    <a:pt x="1405" y="572"/>
                    <a:pt x="1477" y="524"/>
                  </a:cubicBezTo>
                  <a:cubicBezTo>
                    <a:pt x="1548" y="453"/>
                    <a:pt x="1596" y="358"/>
                    <a:pt x="1596" y="263"/>
                  </a:cubicBezTo>
                  <a:cubicBezTo>
                    <a:pt x="1620" y="191"/>
                    <a:pt x="1596" y="143"/>
                    <a:pt x="1548" y="96"/>
                  </a:cubicBezTo>
                  <a:cubicBezTo>
                    <a:pt x="1453" y="1"/>
                    <a:pt x="1262" y="1"/>
                    <a:pt x="11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9" name="Google Shape;3349;p73"/>
            <p:cNvSpPr/>
            <p:nvPr/>
          </p:nvSpPr>
          <p:spPr>
            <a:xfrm>
              <a:off x="6101668" y="4204182"/>
              <a:ext cx="416332" cy="349996"/>
            </a:xfrm>
            <a:custGeom>
              <a:avLst/>
              <a:gdLst/>
              <a:ahLst/>
              <a:cxnLst/>
              <a:rect l="l" t="t" r="r" b="b"/>
              <a:pathLst>
                <a:path w="10456" h="8790" extrusionOk="0">
                  <a:moveTo>
                    <a:pt x="9026" y="1621"/>
                  </a:moveTo>
                  <a:cubicBezTo>
                    <a:pt x="9241" y="1907"/>
                    <a:pt x="9407" y="2216"/>
                    <a:pt x="9527" y="2550"/>
                  </a:cubicBezTo>
                  <a:cubicBezTo>
                    <a:pt x="9574" y="2669"/>
                    <a:pt x="9598" y="2812"/>
                    <a:pt x="9598" y="2955"/>
                  </a:cubicBezTo>
                  <a:cubicBezTo>
                    <a:pt x="9598" y="3098"/>
                    <a:pt x="9550" y="3217"/>
                    <a:pt x="9479" y="3288"/>
                  </a:cubicBezTo>
                  <a:cubicBezTo>
                    <a:pt x="9390" y="3363"/>
                    <a:pt x="9272" y="3400"/>
                    <a:pt x="9151" y="3400"/>
                  </a:cubicBezTo>
                  <a:cubicBezTo>
                    <a:pt x="9077" y="3400"/>
                    <a:pt x="9003" y="3386"/>
                    <a:pt x="8931" y="3360"/>
                  </a:cubicBezTo>
                  <a:cubicBezTo>
                    <a:pt x="8788" y="3288"/>
                    <a:pt x="8645" y="3169"/>
                    <a:pt x="8503" y="2979"/>
                  </a:cubicBezTo>
                  <a:cubicBezTo>
                    <a:pt x="8550" y="2883"/>
                    <a:pt x="8598" y="2812"/>
                    <a:pt x="8622" y="2740"/>
                  </a:cubicBezTo>
                  <a:cubicBezTo>
                    <a:pt x="8788" y="2407"/>
                    <a:pt x="8931" y="2050"/>
                    <a:pt x="9026" y="1621"/>
                  </a:cubicBezTo>
                  <a:close/>
                  <a:moveTo>
                    <a:pt x="1263" y="1621"/>
                  </a:moveTo>
                  <a:cubicBezTo>
                    <a:pt x="1382" y="2002"/>
                    <a:pt x="1572" y="2383"/>
                    <a:pt x="1787" y="2717"/>
                  </a:cubicBezTo>
                  <a:cubicBezTo>
                    <a:pt x="1787" y="2717"/>
                    <a:pt x="1787" y="2740"/>
                    <a:pt x="1787" y="2740"/>
                  </a:cubicBezTo>
                  <a:cubicBezTo>
                    <a:pt x="1620" y="3026"/>
                    <a:pt x="1382" y="3264"/>
                    <a:pt x="1096" y="3431"/>
                  </a:cubicBezTo>
                  <a:cubicBezTo>
                    <a:pt x="1007" y="3485"/>
                    <a:pt x="931" y="3511"/>
                    <a:pt x="868" y="3511"/>
                  </a:cubicBezTo>
                  <a:cubicBezTo>
                    <a:pt x="848" y="3511"/>
                    <a:pt x="828" y="3508"/>
                    <a:pt x="810" y="3502"/>
                  </a:cubicBezTo>
                  <a:cubicBezTo>
                    <a:pt x="739" y="3479"/>
                    <a:pt x="668" y="3407"/>
                    <a:pt x="644" y="3312"/>
                  </a:cubicBezTo>
                  <a:cubicBezTo>
                    <a:pt x="620" y="3217"/>
                    <a:pt x="644" y="3098"/>
                    <a:pt x="668" y="3002"/>
                  </a:cubicBezTo>
                  <a:cubicBezTo>
                    <a:pt x="763" y="2526"/>
                    <a:pt x="977" y="2074"/>
                    <a:pt x="1263" y="1621"/>
                  </a:cubicBezTo>
                  <a:close/>
                  <a:moveTo>
                    <a:pt x="8343" y="137"/>
                  </a:moveTo>
                  <a:cubicBezTo>
                    <a:pt x="8680" y="137"/>
                    <a:pt x="9004" y="228"/>
                    <a:pt x="9265" y="407"/>
                  </a:cubicBezTo>
                  <a:cubicBezTo>
                    <a:pt x="9527" y="573"/>
                    <a:pt x="9741" y="835"/>
                    <a:pt x="9884" y="1145"/>
                  </a:cubicBezTo>
                  <a:cubicBezTo>
                    <a:pt x="10027" y="1383"/>
                    <a:pt x="10122" y="1693"/>
                    <a:pt x="10193" y="2074"/>
                  </a:cubicBezTo>
                  <a:cubicBezTo>
                    <a:pt x="10265" y="2431"/>
                    <a:pt x="10312" y="2883"/>
                    <a:pt x="10098" y="3264"/>
                  </a:cubicBezTo>
                  <a:cubicBezTo>
                    <a:pt x="9931" y="3574"/>
                    <a:pt x="9574" y="3764"/>
                    <a:pt x="9217" y="3764"/>
                  </a:cubicBezTo>
                  <a:cubicBezTo>
                    <a:pt x="8860" y="3741"/>
                    <a:pt x="8503" y="3502"/>
                    <a:pt x="8360" y="3169"/>
                  </a:cubicBezTo>
                  <a:cubicBezTo>
                    <a:pt x="8383" y="3145"/>
                    <a:pt x="8407" y="3121"/>
                    <a:pt x="8407" y="3098"/>
                  </a:cubicBezTo>
                  <a:cubicBezTo>
                    <a:pt x="8574" y="3288"/>
                    <a:pt x="8717" y="3431"/>
                    <a:pt x="8884" y="3502"/>
                  </a:cubicBezTo>
                  <a:cubicBezTo>
                    <a:pt x="8979" y="3526"/>
                    <a:pt x="9074" y="3550"/>
                    <a:pt x="9169" y="3550"/>
                  </a:cubicBezTo>
                  <a:cubicBezTo>
                    <a:pt x="9312" y="3550"/>
                    <a:pt x="9455" y="3502"/>
                    <a:pt x="9574" y="3383"/>
                  </a:cubicBezTo>
                  <a:cubicBezTo>
                    <a:pt x="9669" y="3288"/>
                    <a:pt x="9741" y="3121"/>
                    <a:pt x="9741" y="2955"/>
                  </a:cubicBezTo>
                  <a:cubicBezTo>
                    <a:pt x="9741" y="2788"/>
                    <a:pt x="9693" y="2621"/>
                    <a:pt x="9669" y="2502"/>
                  </a:cubicBezTo>
                  <a:cubicBezTo>
                    <a:pt x="9527" y="2121"/>
                    <a:pt x="9336" y="1764"/>
                    <a:pt x="9074" y="1454"/>
                  </a:cubicBezTo>
                  <a:cubicBezTo>
                    <a:pt x="9074" y="1454"/>
                    <a:pt x="9074" y="1454"/>
                    <a:pt x="9074" y="1431"/>
                  </a:cubicBezTo>
                  <a:cubicBezTo>
                    <a:pt x="9098" y="1335"/>
                    <a:pt x="9122" y="1216"/>
                    <a:pt x="9146" y="1073"/>
                  </a:cubicBezTo>
                  <a:cubicBezTo>
                    <a:pt x="9169" y="1050"/>
                    <a:pt x="9146" y="1002"/>
                    <a:pt x="9098" y="1002"/>
                  </a:cubicBezTo>
                  <a:cubicBezTo>
                    <a:pt x="9050" y="1002"/>
                    <a:pt x="9026" y="1026"/>
                    <a:pt x="9003" y="1050"/>
                  </a:cubicBezTo>
                  <a:cubicBezTo>
                    <a:pt x="8884" y="1740"/>
                    <a:pt x="8717" y="2240"/>
                    <a:pt x="8503" y="2669"/>
                  </a:cubicBezTo>
                  <a:cubicBezTo>
                    <a:pt x="8312" y="3050"/>
                    <a:pt x="7955" y="3550"/>
                    <a:pt x="7407" y="3860"/>
                  </a:cubicBezTo>
                  <a:cubicBezTo>
                    <a:pt x="7288" y="3764"/>
                    <a:pt x="7169" y="3669"/>
                    <a:pt x="7050" y="3598"/>
                  </a:cubicBezTo>
                  <a:cubicBezTo>
                    <a:pt x="6764" y="3407"/>
                    <a:pt x="6431" y="3264"/>
                    <a:pt x="6097" y="3169"/>
                  </a:cubicBezTo>
                  <a:cubicBezTo>
                    <a:pt x="5931" y="3121"/>
                    <a:pt x="5788" y="3098"/>
                    <a:pt x="5645" y="3074"/>
                  </a:cubicBezTo>
                  <a:cubicBezTo>
                    <a:pt x="5788" y="2574"/>
                    <a:pt x="5978" y="1978"/>
                    <a:pt x="6288" y="1478"/>
                  </a:cubicBezTo>
                  <a:cubicBezTo>
                    <a:pt x="6526" y="1073"/>
                    <a:pt x="6955" y="549"/>
                    <a:pt x="7598" y="287"/>
                  </a:cubicBezTo>
                  <a:cubicBezTo>
                    <a:pt x="7840" y="186"/>
                    <a:pt x="8095" y="137"/>
                    <a:pt x="8343" y="137"/>
                  </a:cubicBezTo>
                  <a:close/>
                  <a:moveTo>
                    <a:pt x="2086" y="423"/>
                  </a:moveTo>
                  <a:cubicBezTo>
                    <a:pt x="2240" y="423"/>
                    <a:pt x="2395" y="441"/>
                    <a:pt x="2549" y="478"/>
                  </a:cubicBezTo>
                  <a:cubicBezTo>
                    <a:pt x="3073" y="621"/>
                    <a:pt x="3573" y="978"/>
                    <a:pt x="3954" y="1478"/>
                  </a:cubicBezTo>
                  <a:cubicBezTo>
                    <a:pt x="4264" y="1931"/>
                    <a:pt x="4478" y="2455"/>
                    <a:pt x="4597" y="3074"/>
                  </a:cubicBezTo>
                  <a:cubicBezTo>
                    <a:pt x="4454" y="3098"/>
                    <a:pt x="4335" y="3121"/>
                    <a:pt x="4192" y="3169"/>
                  </a:cubicBezTo>
                  <a:cubicBezTo>
                    <a:pt x="3835" y="3264"/>
                    <a:pt x="3525" y="3407"/>
                    <a:pt x="3240" y="3598"/>
                  </a:cubicBezTo>
                  <a:cubicBezTo>
                    <a:pt x="3120" y="3669"/>
                    <a:pt x="3001" y="3764"/>
                    <a:pt x="2906" y="3836"/>
                  </a:cubicBezTo>
                  <a:lnTo>
                    <a:pt x="2882" y="3836"/>
                  </a:lnTo>
                  <a:cubicBezTo>
                    <a:pt x="2120" y="3145"/>
                    <a:pt x="1549" y="2193"/>
                    <a:pt x="1263" y="1192"/>
                  </a:cubicBezTo>
                  <a:cubicBezTo>
                    <a:pt x="1263" y="1158"/>
                    <a:pt x="1237" y="1135"/>
                    <a:pt x="1214" y="1135"/>
                  </a:cubicBezTo>
                  <a:cubicBezTo>
                    <a:pt x="1206" y="1135"/>
                    <a:pt x="1198" y="1138"/>
                    <a:pt x="1191" y="1145"/>
                  </a:cubicBezTo>
                  <a:cubicBezTo>
                    <a:pt x="1144" y="1145"/>
                    <a:pt x="1120" y="1192"/>
                    <a:pt x="1120" y="1240"/>
                  </a:cubicBezTo>
                  <a:cubicBezTo>
                    <a:pt x="1144" y="1288"/>
                    <a:pt x="1168" y="1359"/>
                    <a:pt x="1191" y="1431"/>
                  </a:cubicBezTo>
                  <a:cubicBezTo>
                    <a:pt x="882" y="1954"/>
                    <a:pt x="620" y="2431"/>
                    <a:pt x="525" y="2979"/>
                  </a:cubicBezTo>
                  <a:cubicBezTo>
                    <a:pt x="501" y="3098"/>
                    <a:pt x="477" y="3217"/>
                    <a:pt x="501" y="3336"/>
                  </a:cubicBezTo>
                  <a:cubicBezTo>
                    <a:pt x="548" y="3479"/>
                    <a:pt x="644" y="3598"/>
                    <a:pt x="763" y="3621"/>
                  </a:cubicBezTo>
                  <a:cubicBezTo>
                    <a:pt x="787" y="3645"/>
                    <a:pt x="834" y="3645"/>
                    <a:pt x="858" y="3645"/>
                  </a:cubicBezTo>
                  <a:cubicBezTo>
                    <a:pt x="977" y="3645"/>
                    <a:pt x="1096" y="3598"/>
                    <a:pt x="1168" y="3550"/>
                  </a:cubicBezTo>
                  <a:cubicBezTo>
                    <a:pt x="1453" y="3383"/>
                    <a:pt x="1692" y="3145"/>
                    <a:pt x="1882" y="2859"/>
                  </a:cubicBezTo>
                  <a:cubicBezTo>
                    <a:pt x="1954" y="2979"/>
                    <a:pt x="2025" y="3074"/>
                    <a:pt x="2096" y="3193"/>
                  </a:cubicBezTo>
                  <a:cubicBezTo>
                    <a:pt x="2096" y="3193"/>
                    <a:pt x="2073" y="3193"/>
                    <a:pt x="2073" y="3217"/>
                  </a:cubicBezTo>
                  <a:cubicBezTo>
                    <a:pt x="1858" y="3455"/>
                    <a:pt x="1620" y="3717"/>
                    <a:pt x="1334" y="3860"/>
                  </a:cubicBezTo>
                  <a:cubicBezTo>
                    <a:pt x="1187" y="3933"/>
                    <a:pt x="1020" y="3982"/>
                    <a:pt x="857" y="3982"/>
                  </a:cubicBezTo>
                  <a:cubicBezTo>
                    <a:pt x="705" y="3982"/>
                    <a:pt x="556" y="3939"/>
                    <a:pt x="429" y="3836"/>
                  </a:cubicBezTo>
                  <a:cubicBezTo>
                    <a:pt x="263" y="3717"/>
                    <a:pt x="215" y="3526"/>
                    <a:pt x="167" y="3383"/>
                  </a:cubicBezTo>
                  <a:cubicBezTo>
                    <a:pt x="120" y="3217"/>
                    <a:pt x="120" y="3026"/>
                    <a:pt x="144" y="2859"/>
                  </a:cubicBezTo>
                  <a:cubicBezTo>
                    <a:pt x="144" y="2407"/>
                    <a:pt x="215" y="2050"/>
                    <a:pt x="310" y="1740"/>
                  </a:cubicBezTo>
                  <a:cubicBezTo>
                    <a:pt x="429" y="1359"/>
                    <a:pt x="644" y="1050"/>
                    <a:pt x="906" y="835"/>
                  </a:cubicBezTo>
                  <a:cubicBezTo>
                    <a:pt x="1224" y="570"/>
                    <a:pt x="1646" y="423"/>
                    <a:pt x="2086" y="423"/>
                  </a:cubicBezTo>
                  <a:close/>
                  <a:moveTo>
                    <a:pt x="5359" y="3208"/>
                  </a:moveTo>
                  <a:cubicBezTo>
                    <a:pt x="5569" y="3208"/>
                    <a:pt x="5801" y="3239"/>
                    <a:pt x="6073" y="3312"/>
                  </a:cubicBezTo>
                  <a:cubicBezTo>
                    <a:pt x="6383" y="3383"/>
                    <a:pt x="6693" y="3526"/>
                    <a:pt x="6978" y="3717"/>
                  </a:cubicBezTo>
                  <a:cubicBezTo>
                    <a:pt x="7574" y="4098"/>
                    <a:pt x="8002" y="4693"/>
                    <a:pt x="8241" y="5360"/>
                  </a:cubicBezTo>
                  <a:cubicBezTo>
                    <a:pt x="8241" y="5384"/>
                    <a:pt x="8241" y="5408"/>
                    <a:pt x="8241" y="5408"/>
                  </a:cubicBezTo>
                  <a:cubicBezTo>
                    <a:pt x="8312" y="5598"/>
                    <a:pt x="8360" y="5765"/>
                    <a:pt x="8503" y="5908"/>
                  </a:cubicBezTo>
                  <a:cubicBezTo>
                    <a:pt x="8574" y="5955"/>
                    <a:pt x="8622" y="5979"/>
                    <a:pt x="8693" y="6003"/>
                  </a:cubicBezTo>
                  <a:cubicBezTo>
                    <a:pt x="8741" y="6027"/>
                    <a:pt x="8812" y="6074"/>
                    <a:pt x="8860" y="6122"/>
                  </a:cubicBezTo>
                  <a:cubicBezTo>
                    <a:pt x="8955" y="6193"/>
                    <a:pt x="8979" y="6336"/>
                    <a:pt x="8931" y="6455"/>
                  </a:cubicBezTo>
                  <a:cubicBezTo>
                    <a:pt x="8884" y="6574"/>
                    <a:pt x="8764" y="6646"/>
                    <a:pt x="8645" y="6646"/>
                  </a:cubicBezTo>
                  <a:cubicBezTo>
                    <a:pt x="8598" y="6646"/>
                    <a:pt x="8574" y="6670"/>
                    <a:pt x="8574" y="6694"/>
                  </a:cubicBezTo>
                  <a:cubicBezTo>
                    <a:pt x="8550" y="6717"/>
                    <a:pt x="8574" y="6765"/>
                    <a:pt x="8598" y="6765"/>
                  </a:cubicBezTo>
                  <a:cubicBezTo>
                    <a:pt x="8717" y="6836"/>
                    <a:pt x="8764" y="6979"/>
                    <a:pt x="8764" y="7098"/>
                  </a:cubicBezTo>
                  <a:cubicBezTo>
                    <a:pt x="8741" y="7217"/>
                    <a:pt x="8645" y="7337"/>
                    <a:pt x="8526" y="7360"/>
                  </a:cubicBezTo>
                  <a:cubicBezTo>
                    <a:pt x="8503" y="7384"/>
                    <a:pt x="8455" y="7384"/>
                    <a:pt x="8407" y="7384"/>
                  </a:cubicBezTo>
                  <a:cubicBezTo>
                    <a:pt x="8312" y="7408"/>
                    <a:pt x="8193" y="7432"/>
                    <a:pt x="8121" y="7527"/>
                  </a:cubicBezTo>
                  <a:cubicBezTo>
                    <a:pt x="8074" y="7575"/>
                    <a:pt x="8050" y="7670"/>
                    <a:pt x="8026" y="7718"/>
                  </a:cubicBezTo>
                  <a:cubicBezTo>
                    <a:pt x="8026" y="7765"/>
                    <a:pt x="8026" y="7789"/>
                    <a:pt x="8002" y="7813"/>
                  </a:cubicBezTo>
                  <a:cubicBezTo>
                    <a:pt x="7979" y="7908"/>
                    <a:pt x="7883" y="7980"/>
                    <a:pt x="7764" y="8027"/>
                  </a:cubicBezTo>
                  <a:cubicBezTo>
                    <a:pt x="7734" y="8033"/>
                    <a:pt x="7705" y="8036"/>
                    <a:pt x="7676" y="8036"/>
                  </a:cubicBezTo>
                  <a:cubicBezTo>
                    <a:pt x="7589" y="8036"/>
                    <a:pt x="7508" y="8009"/>
                    <a:pt x="7455" y="7956"/>
                  </a:cubicBezTo>
                  <a:cubicBezTo>
                    <a:pt x="7431" y="7932"/>
                    <a:pt x="7407" y="7932"/>
                    <a:pt x="7383" y="7932"/>
                  </a:cubicBezTo>
                  <a:cubicBezTo>
                    <a:pt x="7359" y="7932"/>
                    <a:pt x="7336" y="7956"/>
                    <a:pt x="7336" y="7980"/>
                  </a:cubicBezTo>
                  <a:cubicBezTo>
                    <a:pt x="7312" y="8122"/>
                    <a:pt x="7193" y="8241"/>
                    <a:pt x="7050" y="8289"/>
                  </a:cubicBezTo>
                  <a:cubicBezTo>
                    <a:pt x="6978" y="8325"/>
                    <a:pt x="6907" y="8343"/>
                    <a:pt x="6838" y="8343"/>
                  </a:cubicBezTo>
                  <a:cubicBezTo>
                    <a:pt x="6770" y="8343"/>
                    <a:pt x="6705" y="8325"/>
                    <a:pt x="6645" y="8289"/>
                  </a:cubicBezTo>
                  <a:lnTo>
                    <a:pt x="6574" y="8289"/>
                  </a:lnTo>
                  <a:cubicBezTo>
                    <a:pt x="6550" y="8289"/>
                    <a:pt x="6550" y="8313"/>
                    <a:pt x="6550" y="8337"/>
                  </a:cubicBezTo>
                  <a:cubicBezTo>
                    <a:pt x="6502" y="8432"/>
                    <a:pt x="6359" y="8456"/>
                    <a:pt x="6240" y="8480"/>
                  </a:cubicBezTo>
                  <a:lnTo>
                    <a:pt x="5692" y="8575"/>
                  </a:lnTo>
                  <a:cubicBezTo>
                    <a:pt x="5502" y="8623"/>
                    <a:pt x="5335" y="8646"/>
                    <a:pt x="5145" y="8646"/>
                  </a:cubicBezTo>
                  <a:cubicBezTo>
                    <a:pt x="4954" y="8646"/>
                    <a:pt x="4764" y="8623"/>
                    <a:pt x="4597" y="8575"/>
                  </a:cubicBezTo>
                  <a:lnTo>
                    <a:pt x="4025" y="8480"/>
                  </a:lnTo>
                  <a:cubicBezTo>
                    <a:pt x="3906" y="8456"/>
                    <a:pt x="3763" y="8432"/>
                    <a:pt x="3740" y="8337"/>
                  </a:cubicBezTo>
                  <a:cubicBezTo>
                    <a:pt x="3740" y="8313"/>
                    <a:pt x="3716" y="8289"/>
                    <a:pt x="3692" y="8289"/>
                  </a:cubicBezTo>
                  <a:lnTo>
                    <a:pt x="3644" y="8289"/>
                  </a:lnTo>
                  <a:cubicBezTo>
                    <a:pt x="3585" y="8325"/>
                    <a:pt x="3513" y="8343"/>
                    <a:pt x="3439" y="8343"/>
                  </a:cubicBezTo>
                  <a:cubicBezTo>
                    <a:pt x="3365" y="8343"/>
                    <a:pt x="3287" y="8325"/>
                    <a:pt x="3216" y="8289"/>
                  </a:cubicBezTo>
                  <a:cubicBezTo>
                    <a:pt x="3073" y="8241"/>
                    <a:pt x="2978" y="8122"/>
                    <a:pt x="2954" y="7980"/>
                  </a:cubicBezTo>
                  <a:cubicBezTo>
                    <a:pt x="2930" y="7956"/>
                    <a:pt x="2906" y="7932"/>
                    <a:pt x="2882" y="7932"/>
                  </a:cubicBezTo>
                  <a:cubicBezTo>
                    <a:pt x="2858" y="7932"/>
                    <a:pt x="2835" y="7932"/>
                    <a:pt x="2835" y="7956"/>
                  </a:cubicBezTo>
                  <a:cubicBezTo>
                    <a:pt x="2763" y="8009"/>
                    <a:pt x="2692" y="8036"/>
                    <a:pt x="2610" y="8036"/>
                  </a:cubicBezTo>
                  <a:cubicBezTo>
                    <a:pt x="2583" y="8036"/>
                    <a:pt x="2555" y="8033"/>
                    <a:pt x="2525" y="8027"/>
                  </a:cubicBezTo>
                  <a:cubicBezTo>
                    <a:pt x="2406" y="7980"/>
                    <a:pt x="2311" y="7908"/>
                    <a:pt x="2263" y="7813"/>
                  </a:cubicBezTo>
                  <a:cubicBezTo>
                    <a:pt x="2263" y="7789"/>
                    <a:pt x="2263" y="7765"/>
                    <a:pt x="2239" y="7718"/>
                  </a:cubicBezTo>
                  <a:cubicBezTo>
                    <a:pt x="2239" y="7670"/>
                    <a:pt x="2215" y="7575"/>
                    <a:pt x="2168" y="7527"/>
                  </a:cubicBezTo>
                  <a:cubicBezTo>
                    <a:pt x="2096" y="7432"/>
                    <a:pt x="1977" y="7408"/>
                    <a:pt x="1882" y="7384"/>
                  </a:cubicBezTo>
                  <a:cubicBezTo>
                    <a:pt x="1834" y="7384"/>
                    <a:pt x="1787" y="7384"/>
                    <a:pt x="1739" y="7360"/>
                  </a:cubicBezTo>
                  <a:cubicBezTo>
                    <a:pt x="1620" y="7337"/>
                    <a:pt x="1549" y="7217"/>
                    <a:pt x="1525" y="7098"/>
                  </a:cubicBezTo>
                  <a:cubicBezTo>
                    <a:pt x="1501" y="6979"/>
                    <a:pt x="1572" y="6836"/>
                    <a:pt x="1692" y="6765"/>
                  </a:cubicBezTo>
                  <a:cubicBezTo>
                    <a:pt x="1715" y="6765"/>
                    <a:pt x="1715" y="6717"/>
                    <a:pt x="1715" y="6694"/>
                  </a:cubicBezTo>
                  <a:cubicBezTo>
                    <a:pt x="1715" y="6670"/>
                    <a:pt x="1692" y="6646"/>
                    <a:pt x="1644" y="6646"/>
                  </a:cubicBezTo>
                  <a:cubicBezTo>
                    <a:pt x="1525" y="6646"/>
                    <a:pt x="1406" y="6574"/>
                    <a:pt x="1358" y="6455"/>
                  </a:cubicBezTo>
                  <a:cubicBezTo>
                    <a:pt x="1311" y="6336"/>
                    <a:pt x="1334" y="6193"/>
                    <a:pt x="1430" y="6122"/>
                  </a:cubicBezTo>
                  <a:cubicBezTo>
                    <a:pt x="1477" y="6074"/>
                    <a:pt x="1525" y="6027"/>
                    <a:pt x="1596" y="6003"/>
                  </a:cubicBezTo>
                  <a:cubicBezTo>
                    <a:pt x="1644" y="5979"/>
                    <a:pt x="1715" y="5955"/>
                    <a:pt x="1763" y="5908"/>
                  </a:cubicBezTo>
                  <a:cubicBezTo>
                    <a:pt x="1930" y="5765"/>
                    <a:pt x="1977" y="5598"/>
                    <a:pt x="2025" y="5408"/>
                  </a:cubicBezTo>
                  <a:cubicBezTo>
                    <a:pt x="2049" y="5408"/>
                    <a:pt x="2049" y="5384"/>
                    <a:pt x="2049" y="5360"/>
                  </a:cubicBezTo>
                  <a:cubicBezTo>
                    <a:pt x="2263" y="4693"/>
                    <a:pt x="2716" y="4098"/>
                    <a:pt x="3311" y="3717"/>
                  </a:cubicBezTo>
                  <a:cubicBezTo>
                    <a:pt x="3597" y="3526"/>
                    <a:pt x="3906" y="3383"/>
                    <a:pt x="4216" y="3312"/>
                  </a:cubicBezTo>
                  <a:cubicBezTo>
                    <a:pt x="4471" y="3239"/>
                    <a:pt x="4711" y="3208"/>
                    <a:pt x="4917" y="3208"/>
                  </a:cubicBezTo>
                  <a:cubicBezTo>
                    <a:pt x="4981" y="3208"/>
                    <a:pt x="5041" y="3211"/>
                    <a:pt x="5097" y="3217"/>
                  </a:cubicBezTo>
                  <a:lnTo>
                    <a:pt x="5168" y="3217"/>
                  </a:lnTo>
                  <a:cubicBezTo>
                    <a:pt x="5230" y="3211"/>
                    <a:pt x="5293" y="3208"/>
                    <a:pt x="5359" y="3208"/>
                  </a:cubicBezTo>
                  <a:close/>
                  <a:moveTo>
                    <a:pt x="8353" y="0"/>
                  </a:moveTo>
                  <a:cubicBezTo>
                    <a:pt x="8076" y="0"/>
                    <a:pt x="7792" y="56"/>
                    <a:pt x="7526" y="168"/>
                  </a:cubicBezTo>
                  <a:cubicBezTo>
                    <a:pt x="6859" y="454"/>
                    <a:pt x="6431" y="1002"/>
                    <a:pt x="6169" y="1407"/>
                  </a:cubicBezTo>
                  <a:cubicBezTo>
                    <a:pt x="5859" y="1931"/>
                    <a:pt x="5645" y="2526"/>
                    <a:pt x="5502" y="3074"/>
                  </a:cubicBezTo>
                  <a:cubicBezTo>
                    <a:pt x="5442" y="3062"/>
                    <a:pt x="5383" y="3056"/>
                    <a:pt x="5326" y="3056"/>
                  </a:cubicBezTo>
                  <a:cubicBezTo>
                    <a:pt x="5270" y="3056"/>
                    <a:pt x="5216" y="3062"/>
                    <a:pt x="5168" y="3074"/>
                  </a:cubicBezTo>
                  <a:lnTo>
                    <a:pt x="5121" y="3074"/>
                  </a:lnTo>
                  <a:cubicBezTo>
                    <a:pt x="5061" y="3062"/>
                    <a:pt x="4996" y="3056"/>
                    <a:pt x="4930" y="3056"/>
                  </a:cubicBezTo>
                  <a:cubicBezTo>
                    <a:pt x="4865" y="3056"/>
                    <a:pt x="4799" y="3062"/>
                    <a:pt x="4740" y="3074"/>
                  </a:cubicBezTo>
                  <a:cubicBezTo>
                    <a:pt x="4621" y="2407"/>
                    <a:pt x="4383" y="1859"/>
                    <a:pt x="4049" y="1407"/>
                  </a:cubicBezTo>
                  <a:cubicBezTo>
                    <a:pt x="3668" y="883"/>
                    <a:pt x="3144" y="502"/>
                    <a:pt x="2573" y="359"/>
                  </a:cubicBezTo>
                  <a:cubicBezTo>
                    <a:pt x="2400" y="313"/>
                    <a:pt x="2223" y="290"/>
                    <a:pt x="2046" y="290"/>
                  </a:cubicBezTo>
                  <a:cubicBezTo>
                    <a:pt x="1588" y="290"/>
                    <a:pt x="1137" y="441"/>
                    <a:pt x="810" y="716"/>
                  </a:cubicBezTo>
                  <a:cubicBezTo>
                    <a:pt x="525" y="954"/>
                    <a:pt x="310" y="1288"/>
                    <a:pt x="167" y="1693"/>
                  </a:cubicBezTo>
                  <a:cubicBezTo>
                    <a:pt x="72" y="2026"/>
                    <a:pt x="1" y="2383"/>
                    <a:pt x="1" y="2836"/>
                  </a:cubicBezTo>
                  <a:cubicBezTo>
                    <a:pt x="1" y="3026"/>
                    <a:pt x="1" y="3240"/>
                    <a:pt x="25" y="3431"/>
                  </a:cubicBezTo>
                  <a:cubicBezTo>
                    <a:pt x="72" y="3574"/>
                    <a:pt x="144" y="3788"/>
                    <a:pt x="334" y="3931"/>
                  </a:cubicBezTo>
                  <a:cubicBezTo>
                    <a:pt x="501" y="4074"/>
                    <a:pt x="668" y="4122"/>
                    <a:pt x="858" y="4122"/>
                  </a:cubicBezTo>
                  <a:cubicBezTo>
                    <a:pt x="1049" y="4122"/>
                    <a:pt x="1239" y="4074"/>
                    <a:pt x="1382" y="4003"/>
                  </a:cubicBezTo>
                  <a:cubicBezTo>
                    <a:pt x="1715" y="3836"/>
                    <a:pt x="1954" y="3550"/>
                    <a:pt x="2168" y="3312"/>
                  </a:cubicBezTo>
                  <a:cubicBezTo>
                    <a:pt x="2192" y="3288"/>
                    <a:pt x="2192" y="3288"/>
                    <a:pt x="2192" y="3288"/>
                  </a:cubicBezTo>
                  <a:cubicBezTo>
                    <a:pt x="2358" y="3526"/>
                    <a:pt x="2573" y="3741"/>
                    <a:pt x="2787" y="3931"/>
                  </a:cubicBezTo>
                  <a:cubicBezTo>
                    <a:pt x="2382" y="4312"/>
                    <a:pt x="2096" y="4788"/>
                    <a:pt x="1906" y="5312"/>
                  </a:cubicBezTo>
                  <a:lnTo>
                    <a:pt x="1906" y="5384"/>
                  </a:lnTo>
                  <a:cubicBezTo>
                    <a:pt x="1858" y="5527"/>
                    <a:pt x="1787" y="5693"/>
                    <a:pt x="1668" y="5789"/>
                  </a:cubicBezTo>
                  <a:cubicBezTo>
                    <a:pt x="1644" y="5836"/>
                    <a:pt x="1572" y="5860"/>
                    <a:pt x="1525" y="5884"/>
                  </a:cubicBezTo>
                  <a:cubicBezTo>
                    <a:pt x="1453" y="5908"/>
                    <a:pt x="1382" y="5955"/>
                    <a:pt x="1334" y="6003"/>
                  </a:cubicBezTo>
                  <a:cubicBezTo>
                    <a:pt x="1191" y="6122"/>
                    <a:pt x="1144" y="6336"/>
                    <a:pt x="1215" y="6503"/>
                  </a:cubicBezTo>
                  <a:cubicBezTo>
                    <a:pt x="1263" y="6622"/>
                    <a:pt x="1382" y="6717"/>
                    <a:pt x="1477" y="6765"/>
                  </a:cubicBezTo>
                  <a:cubicBezTo>
                    <a:pt x="1406" y="6860"/>
                    <a:pt x="1358" y="6979"/>
                    <a:pt x="1382" y="7098"/>
                  </a:cubicBezTo>
                  <a:cubicBezTo>
                    <a:pt x="1406" y="7289"/>
                    <a:pt x="1525" y="7456"/>
                    <a:pt x="1715" y="7503"/>
                  </a:cubicBezTo>
                  <a:cubicBezTo>
                    <a:pt x="1763" y="7527"/>
                    <a:pt x="1811" y="7527"/>
                    <a:pt x="1858" y="7527"/>
                  </a:cubicBezTo>
                  <a:cubicBezTo>
                    <a:pt x="1930" y="7551"/>
                    <a:pt x="2001" y="7551"/>
                    <a:pt x="2049" y="7598"/>
                  </a:cubicBezTo>
                  <a:cubicBezTo>
                    <a:pt x="2096" y="7646"/>
                    <a:pt x="2096" y="7694"/>
                    <a:pt x="2120" y="7765"/>
                  </a:cubicBezTo>
                  <a:cubicBezTo>
                    <a:pt x="2120" y="7789"/>
                    <a:pt x="2120" y="7813"/>
                    <a:pt x="2144" y="7860"/>
                  </a:cubicBezTo>
                  <a:cubicBezTo>
                    <a:pt x="2192" y="8003"/>
                    <a:pt x="2311" y="8122"/>
                    <a:pt x="2477" y="8146"/>
                  </a:cubicBezTo>
                  <a:cubicBezTo>
                    <a:pt x="2523" y="8164"/>
                    <a:pt x="2572" y="8172"/>
                    <a:pt x="2620" y="8172"/>
                  </a:cubicBezTo>
                  <a:cubicBezTo>
                    <a:pt x="2699" y="8172"/>
                    <a:pt x="2776" y="8152"/>
                    <a:pt x="2835" y="8122"/>
                  </a:cubicBezTo>
                  <a:cubicBezTo>
                    <a:pt x="2906" y="8241"/>
                    <a:pt x="3025" y="8361"/>
                    <a:pt x="3168" y="8432"/>
                  </a:cubicBezTo>
                  <a:cubicBezTo>
                    <a:pt x="3260" y="8471"/>
                    <a:pt x="3352" y="8489"/>
                    <a:pt x="3439" y="8489"/>
                  </a:cubicBezTo>
                  <a:cubicBezTo>
                    <a:pt x="3511" y="8489"/>
                    <a:pt x="3580" y="8477"/>
                    <a:pt x="3644" y="8456"/>
                  </a:cubicBezTo>
                  <a:cubicBezTo>
                    <a:pt x="3716" y="8551"/>
                    <a:pt x="3882" y="8599"/>
                    <a:pt x="4002" y="8623"/>
                  </a:cubicBezTo>
                  <a:lnTo>
                    <a:pt x="4573" y="8718"/>
                  </a:lnTo>
                  <a:cubicBezTo>
                    <a:pt x="4740" y="8765"/>
                    <a:pt x="4954" y="8789"/>
                    <a:pt x="5145" y="8789"/>
                  </a:cubicBezTo>
                  <a:cubicBezTo>
                    <a:pt x="5335" y="8789"/>
                    <a:pt x="5526" y="8765"/>
                    <a:pt x="5716" y="8718"/>
                  </a:cubicBezTo>
                  <a:lnTo>
                    <a:pt x="6264" y="8623"/>
                  </a:lnTo>
                  <a:cubicBezTo>
                    <a:pt x="6407" y="8599"/>
                    <a:pt x="6574" y="8551"/>
                    <a:pt x="6645" y="8456"/>
                  </a:cubicBezTo>
                  <a:cubicBezTo>
                    <a:pt x="6709" y="8477"/>
                    <a:pt x="6778" y="8489"/>
                    <a:pt x="6850" y="8489"/>
                  </a:cubicBezTo>
                  <a:cubicBezTo>
                    <a:pt x="6938" y="8489"/>
                    <a:pt x="7029" y="8471"/>
                    <a:pt x="7121" y="8432"/>
                  </a:cubicBezTo>
                  <a:cubicBezTo>
                    <a:pt x="7264" y="8361"/>
                    <a:pt x="7383" y="8241"/>
                    <a:pt x="7431" y="8122"/>
                  </a:cubicBezTo>
                  <a:cubicBezTo>
                    <a:pt x="7504" y="8152"/>
                    <a:pt x="7578" y="8172"/>
                    <a:pt x="7657" y="8172"/>
                  </a:cubicBezTo>
                  <a:cubicBezTo>
                    <a:pt x="7706" y="8172"/>
                    <a:pt x="7757" y="8164"/>
                    <a:pt x="7812" y="8146"/>
                  </a:cubicBezTo>
                  <a:cubicBezTo>
                    <a:pt x="7979" y="8122"/>
                    <a:pt x="8098" y="8003"/>
                    <a:pt x="8145" y="7860"/>
                  </a:cubicBezTo>
                  <a:cubicBezTo>
                    <a:pt x="8169" y="7813"/>
                    <a:pt x="8169" y="7789"/>
                    <a:pt x="8169" y="7765"/>
                  </a:cubicBezTo>
                  <a:cubicBezTo>
                    <a:pt x="8193" y="7694"/>
                    <a:pt x="8193" y="7646"/>
                    <a:pt x="8217" y="7598"/>
                  </a:cubicBezTo>
                  <a:cubicBezTo>
                    <a:pt x="8264" y="7551"/>
                    <a:pt x="8336" y="7551"/>
                    <a:pt x="8431" y="7527"/>
                  </a:cubicBezTo>
                  <a:cubicBezTo>
                    <a:pt x="8479" y="7527"/>
                    <a:pt x="8526" y="7527"/>
                    <a:pt x="8574" y="7503"/>
                  </a:cubicBezTo>
                  <a:cubicBezTo>
                    <a:pt x="8741" y="7456"/>
                    <a:pt x="8884" y="7289"/>
                    <a:pt x="8907" y="7098"/>
                  </a:cubicBezTo>
                  <a:cubicBezTo>
                    <a:pt x="8907" y="6979"/>
                    <a:pt x="8884" y="6860"/>
                    <a:pt x="8788" y="6765"/>
                  </a:cubicBezTo>
                  <a:cubicBezTo>
                    <a:pt x="8907" y="6717"/>
                    <a:pt x="9003" y="6622"/>
                    <a:pt x="9050" y="6503"/>
                  </a:cubicBezTo>
                  <a:cubicBezTo>
                    <a:pt x="9122" y="6336"/>
                    <a:pt x="9074" y="6146"/>
                    <a:pt x="8955" y="6003"/>
                  </a:cubicBezTo>
                  <a:cubicBezTo>
                    <a:pt x="8884" y="5955"/>
                    <a:pt x="8812" y="5908"/>
                    <a:pt x="8764" y="5884"/>
                  </a:cubicBezTo>
                  <a:cubicBezTo>
                    <a:pt x="8693" y="5860"/>
                    <a:pt x="8645" y="5836"/>
                    <a:pt x="8598" y="5789"/>
                  </a:cubicBezTo>
                  <a:cubicBezTo>
                    <a:pt x="8479" y="5693"/>
                    <a:pt x="8431" y="5527"/>
                    <a:pt x="8383" y="5384"/>
                  </a:cubicBezTo>
                  <a:cubicBezTo>
                    <a:pt x="8383" y="5360"/>
                    <a:pt x="8383" y="5336"/>
                    <a:pt x="8360" y="5312"/>
                  </a:cubicBezTo>
                  <a:cubicBezTo>
                    <a:pt x="8193" y="4812"/>
                    <a:pt x="7907" y="4336"/>
                    <a:pt x="7526" y="3955"/>
                  </a:cubicBezTo>
                  <a:cubicBezTo>
                    <a:pt x="7836" y="3788"/>
                    <a:pt x="8074" y="3550"/>
                    <a:pt x="8264" y="3312"/>
                  </a:cubicBezTo>
                  <a:cubicBezTo>
                    <a:pt x="8455" y="3645"/>
                    <a:pt x="8812" y="3883"/>
                    <a:pt x="9193" y="3907"/>
                  </a:cubicBezTo>
                  <a:lnTo>
                    <a:pt x="9241" y="3907"/>
                  </a:lnTo>
                  <a:cubicBezTo>
                    <a:pt x="9646" y="3907"/>
                    <a:pt x="10027" y="3669"/>
                    <a:pt x="10217" y="3336"/>
                  </a:cubicBezTo>
                  <a:cubicBezTo>
                    <a:pt x="10455" y="2931"/>
                    <a:pt x="10408" y="2431"/>
                    <a:pt x="10336" y="2050"/>
                  </a:cubicBezTo>
                  <a:cubicBezTo>
                    <a:pt x="10265" y="1645"/>
                    <a:pt x="10146" y="1335"/>
                    <a:pt x="10027" y="1073"/>
                  </a:cubicBezTo>
                  <a:cubicBezTo>
                    <a:pt x="9860" y="740"/>
                    <a:pt x="9622" y="478"/>
                    <a:pt x="9360" y="287"/>
                  </a:cubicBezTo>
                  <a:cubicBezTo>
                    <a:pt x="9075" y="98"/>
                    <a:pt x="8720" y="0"/>
                    <a:pt x="8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50" name="Google Shape;3350;p73"/>
          <p:cNvGrpSpPr/>
          <p:nvPr/>
        </p:nvGrpSpPr>
        <p:grpSpPr>
          <a:xfrm>
            <a:off x="5430359" y="4172089"/>
            <a:ext cx="360346" cy="414301"/>
            <a:chOff x="5430359" y="4172089"/>
            <a:chExt cx="360346" cy="414301"/>
          </a:xfrm>
        </p:grpSpPr>
        <p:sp>
          <p:nvSpPr>
            <p:cNvPr id="3351" name="Google Shape;3351;p73"/>
            <p:cNvSpPr/>
            <p:nvPr/>
          </p:nvSpPr>
          <p:spPr>
            <a:xfrm>
              <a:off x="5441746" y="4308542"/>
              <a:ext cx="145095" cy="103406"/>
            </a:xfrm>
            <a:custGeom>
              <a:avLst/>
              <a:gdLst/>
              <a:ahLst/>
              <a:cxnLst/>
              <a:rect l="l" t="t" r="r" b="b"/>
              <a:pathLst>
                <a:path w="3644" h="2597" extrusionOk="0">
                  <a:moveTo>
                    <a:pt x="2501" y="143"/>
                  </a:moveTo>
                  <a:cubicBezTo>
                    <a:pt x="2715" y="167"/>
                    <a:pt x="2906" y="191"/>
                    <a:pt x="3072" y="238"/>
                  </a:cubicBezTo>
                  <a:cubicBezTo>
                    <a:pt x="3096" y="238"/>
                    <a:pt x="3096" y="238"/>
                    <a:pt x="3120" y="262"/>
                  </a:cubicBezTo>
                  <a:cubicBezTo>
                    <a:pt x="3191" y="286"/>
                    <a:pt x="3287" y="310"/>
                    <a:pt x="3358" y="358"/>
                  </a:cubicBezTo>
                  <a:cubicBezTo>
                    <a:pt x="2882" y="667"/>
                    <a:pt x="2334" y="834"/>
                    <a:pt x="1762" y="834"/>
                  </a:cubicBezTo>
                  <a:cubicBezTo>
                    <a:pt x="1215" y="834"/>
                    <a:pt x="667" y="667"/>
                    <a:pt x="215" y="381"/>
                  </a:cubicBezTo>
                  <a:cubicBezTo>
                    <a:pt x="572" y="381"/>
                    <a:pt x="953" y="310"/>
                    <a:pt x="1310" y="262"/>
                  </a:cubicBezTo>
                  <a:cubicBezTo>
                    <a:pt x="1477" y="238"/>
                    <a:pt x="1643" y="191"/>
                    <a:pt x="1834" y="191"/>
                  </a:cubicBezTo>
                  <a:cubicBezTo>
                    <a:pt x="2072" y="143"/>
                    <a:pt x="2286" y="143"/>
                    <a:pt x="2501" y="143"/>
                  </a:cubicBezTo>
                  <a:close/>
                  <a:moveTo>
                    <a:pt x="3429" y="477"/>
                  </a:moveTo>
                  <a:lnTo>
                    <a:pt x="3429" y="477"/>
                  </a:lnTo>
                  <a:cubicBezTo>
                    <a:pt x="3501" y="881"/>
                    <a:pt x="3429" y="1286"/>
                    <a:pt x="3263" y="1620"/>
                  </a:cubicBezTo>
                  <a:cubicBezTo>
                    <a:pt x="3072" y="1977"/>
                    <a:pt x="2715" y="2263"/>
                    <a:pt x="2334" y="2406"/>
                  </a:cubicBezTo>
                  <a:cubicBezTo>
                    <a:pt x="2189" y="2448"/>
                    <a:pt x="2039" y="2469"/>
                    <a:pt x="1889" y="2469"/>
                  </a:cubicBezTo>
                  <a:cubicBezTo>
                    <a:pt x="1618" y="2469"/>
                    <a:pt x="1349" y="2400"/>
                    <a:pt x="1119" y="2263"/>
                  </a:cubicBezTo>
                  <a:cubicBezTo>
                    <a:pt x="762" y="2025"/>
                    <a:pt x="548" y="1667"/>
                    <a:pt x="429" y="1405"/>
                  </a:cubicBezTo>
                  <a:cubicBezTo>
                    <a:pt x="310" y="1120"/>
                    <a:pt x="238" y="810"/>
                    <a:pt x="191" y="524"/>
                  </a:cubicBezTo>
                  <a:lnTo>
                    <a:pt x="191" y="524"/>
                  </a:lnTo>
                  <a:cubicBezTo>
                    <a:pt x="667" y="810"/>
                    <a:pt x="1215" y="977"/>
                    <a:pt x="1762" y="977"/>
                  </a:cubicBezTo>
                  <a:cubicBezTo>
                    <a:pt x="2358" y="977"/>
                    <a:pt x="2953" y="786"/>
                    <a:pt x="3429" y="477"/>
                  </a:cubicBezTo>
                  <a:close/>
                  <a:moveTo>
                    <a:pt x="2501" y="0"/>
                  </a:moveTo>
                  <a:cubicBezTo>
                    <a:pt x="2286" y="0"/>
                    <a:pt x="2072" y="0"/>
                    <a:pt x="1810" y="48"/>
                  </a:cubicBezTo>
                  <a:cubicBezTo>
                    <a:pt x="1620" y="72"/>
                    <a:pt x="1453" y="96"/>
                    <a:pt x="1286" y="119"/>
                  </a:cubicBezTo>
                  <a:cubicBezTo>
                    <a:pt x="881" y="191"/>
                    <a:pt x="476" y="238"/>
                    <a:pt x="72" y="238"/>
                  </a:cubicBezTo>
                  <a:cubicBezTo>
                    <a:pt x="48" y="238"/>
                    <a:pt x="24" y="238"/>
                    <a:pt x="24" y="262"/>
                  </a:cubicBezTo>
                  <a:cubicBezTo>
                    <a:pt x="0" y="262"/>
                    <a:pt x="0" y="286"/>
                    <a:pt x="0" y="310"/>
                  </a:cubicBezTo>
                  <a:cubicBezTo>
                    <a:pt x="72" y="691"/>
                    <a:pt x="143" y="1072"/>
                    <a:pt x="310" y="1453"/>
                  </a:cubicBezTo>
                  <a:cubicBezTo>
                    <a:pt x="476" y="1858"/>
                    <a:pt x="738" y="2191"/>
                    <a:pt x="1048" y="2382"/>
                  </a:cubicBezTo>
                  <a:cubicBezTo>
                    <a:pt x="1310" y="2525"/>
                    <a:pt x="1596" y="2596"/>
                    <a:pt x="1882" y="2596"/>
                  </a:cubicBezTo>
                  <a:cubicBezTo>
                    <a:pt x="2048" y="2596"/>
                    <a:pt x="2215" y="2572"/>
                    <a:pt x="2382" y="2525"/>
                  </a:cubicBezTo>
                  <a:cubicBezTo>
                    <a:pt x="2810" y="2406"/>
                    <a:pt x="3168" y="2096"/>
                    <a:pt x="3382" y="1667"/>
                  </a:cubicBezTo>
                  <a:cubicBezTo>
                    <a:pt x="3572" y="1310"/>
                    <a:pt x="3644" y="881"/>
                    <a:pt x="3572" y="429"/>
                  </a:cubicBezTo>
                  <a:cubicBezTo>
                    <a:pt x="3549" y="238"/>
                    <a:pt x="3310" y="167"/>
                    <a:pt x="3144" y="119"/>
                  </a:cubicBezTo>
                  <a:cubicBezTo>
                    <a:pt x="3144" y="119"/>
                    <a:pt x="3120" y="119"/>
                    <a:pt x="3120" y="96"/>
                  </a:cubicBezTo>
                  <a:cubicBezTo>
                    <a:pt x="2929" y="48"/>
                    <a:pt x="2715" y="24"/>
                    <a:pt x="25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2" name="Google Shape;3352;p73"/>
            <p:cNvSpPr/>
            <p:nvPr/>
          </p:nvSpPr>
          <p:spPr>
            <a:xfrm>
              <a:off x="5488213" y="4214653"/>
              <a:ext cx="55028" cy="81586"/>
            </a:xfrm>
            <a:custGeom>
              <a:avLst/>
              <a:gdLst/>
              <a:ahLst/>
              <a:cxnLst/>
              <a:rect l="l" t="t" r="r" b="b"/>
              <a:pathLst>
                <a:path w="1382" h="2049" extrusionOk="0">
                  <a:moveTo>
                    <a:pt x="786" y="144"/>
                  </a:moveTo>
                  <a:lnTo>
                    <a:pt x="786" y="501"/>
                  </a:lnTo>
                  <a:cubicBezTo>
                    <a:pt x="786" y="525"/>
                    <a:pt x="810" y="572"/>
                    <a:pt x="857" y="572"/>
                  </a:cubicBezTo>
                  <a:lnTo>
                    <a:pt x="1238" y="572"/>
                  </a:lnTo>
                  <a:lnTo>
                    <a:pt x="1238" y="763"/>
                  </a:lnTo>
                  <a:lnTo>
                    <a:pt x="857" y="763"/>
                  </a:lnTo>
                  <a:cubicBezTo>
                    <a:pt x="810" y="763"/>
                    <a:pt x="786" y="787"/>
                    <a:pt x="786" y="834"/>
                  </a:cubicBezTo>
                  <a:lnTo>
                    <a:pt x="786" y="1882"/>
                  </a:lnTo>
                  <a:lnTo>
                    <a:pt x="738" y="1882"/>
                  </a:lnTo>
                  <a:cubicBezTo>
                    <a:pt x="691" y="1882"/>
                    <a:pt x="643" y="1882"/>
                    <a:pt x="595" y="1906"/>
                  </a:cubicBezTo>
                  <a:lnTo>
                    <a:pt x="595" y="834"/>
                  </a:lnTo>
                  <a:cubicBezTo>
                    <a:pt x="595" y="787"/>
                    <a:pt x="548" y="763"/>
                    <a:pt x="524" y="763"/>
                  </a:cubicBezTo>
                  <a:lnTo>
                    <a:pt x="143" y="763"/>
                  </a:lnTo>
                  <a:lnTo>
                    <a:pt x="143" y="572"/>
                  </a:lnTo>
                  <a:lnTo>
                    <a:pt x="524" y="572"/>
                  </a:lnTo>
                  <a:cubicBezTo>
                    <a:pt x="548" y="572"/>
                    <a:pt x="595" y="525"/>
                    <a:pt x="595" y="501"/>
                  </a:cubicBezTo>
                  <a:lnTo>
                    <a:pt x="595" y="144"/>
                  </a:lnTo>
                  <a:close/>
                  <a:moveTo>
                    <a:pt x="524" y="1"/>
                  </a:moveTo>
                  <a:cubicBezTo>
                    <a:pt x="476" y="1"/>
                    <a:pt x="453" y="24"/>
                    <a:pt x="453" y="72"/>
                  </a:cubicBezTo>
                  <a:lnTo>
                    <a:pt x="453" y="429"/>
                  </a:lnTo>
                  <a:lnTo>
                    <a:pt x="72" y="429"/>
                  </a:lnTo>
                  <a:cubicBezTo>
                    <a:pt x="24" y="429"/>
                    <a:pt x="0" y="453"/>
                    <a:pt x="0" y="501"/>
                  </a:cubicBezTo>
                  <a:lnTo>
                    <a:pt x="0" y="834"/>
                  </a:lnTo>
                  <a:cubicBezTo>
                    <a:pt x="0" y="858"/>
                    <a:pt x="24" y="906"/>
                    <a:pt x="72" y="906"/>
                  </a:cubicBezTo>
                  <a:lnTo>
                    <a:pt x="453" y="906"/>
                  </a:lnTo>
                  <a:lnTo>
                    <a:pt x="453" y="1977"/>
                  </a:lnTo>
                  <a:cubicBezTo>
                    <a:pt x="453" y="2001"/>
                    <a:pt x="476" y="2049"/>
                    <a:pt x="524" y="2049"/>
                  </a:cubicBezTo>
                  <a:lnTo>
                    <a:pt x="595" y="2049"/>
                  </a:lnTo>
                  <a:cubicBezTo>
                    <a:pt x="595" y="2049"/>
                    <a:pt x="595" y="2049"/>
                    <a:pt x="619" y="2025"/>
                  </a:cubicBezTo>
                  <a:lnTo>
                    <a:pt x="738" y="2025"/>
                  </a:lnTo>
                  <a:cubicBezTo>
                    <a:pt x="762" y="2025"/>
                    <a:pt x="786" y="2025"/>
                    <a:pt x="810" y="2049"/>
                  </a:cubicBezTo>
                  <a:lnTo>
                    <a:pt x="857" y="2049"/>
                  </a:lnTo>
                  <a:cubicBezTo>
                    <a:pt x="905" y="2049"/>
                    <a:pt x="929" y="2001"/>
                    <a:pt x="929" y="1977"/>
                  </a:cubicBezTo>
                  <a:lnTo>
                    <a:pt x="929" y="906"/>
                  </a:lnTo>
                  <a:lnTo>
                    <a:pt x="1310" y="906"/>
                  </a:lnTo>
                  <a:cubicBezTo>
                    <a:pt x="1334" y="906"/>
                    <a:pt x="1381" y="858"/>
                    <a:pt x="1381" y="834"/>
                  </a:cubicBezTo>
                  <a:lnTo>
                    <a:pt x="1381" y="501"/>
                  </a:lnTo>
                  <a:cubicBezTo>
                    <a:pt x="1381" y="453"/>
                    <a:pt x="1334" y="429"/>
                    <a:pt x="1310" y="429"/>
                  </a:cubicBezTo>
                  <a:lnTo>
                    <a:pt x="929" y="429"/>
                  </a:lnTo>
                  <a:lnTo>
                    <a:pt x="929" y="72"/>
                  </a:lnTo>
                  <a:cubicBezTo>
                    <a:pt x="929" y="24"/>
                    <a:pt x="905" y="1"/>
                    <a:pt x="8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3" name="Google Shape;3353;p73"/>
            <p:cNvSpPr/>
            <p:nvPr/>
          </p:nvSpPr>
          <p:spPr>
            <a:xfrm>
              <a:off x="5430359" y="4172089"/>
              <a:ext cx="170737" cy="414301"/>
            </a:xfrm>
            <a:custGeom>
              <a:avLst/>
              <a:gdLst/>
              <a:ahLst/>
              <a:cxnLst/>
              <a:rect l="l" t="t" r="r" b="b"/>
              <a:pathLst>
                <a:path w="4288" h="10405" extrusionOk="0">
                  <a:moveTo>
                    <a:pt x="2001" y="141"/>
                  </a:moveTo>
                  <a:cubicBezTo>
                    <a:pt x="2406" y="141"/>
                    <a:pt x="2739" y="189"/>
                    <a:pt x="3025" y="236"/>
                  </a:cubicBezTo>
                  <a:cubicBezTo>
                    <a:pt x="3192" y="260"/>
                    <a:pt x="3358" y="308"/>
                    <a:pt x="3477" y="379"/>
                  </a:cubicBezTo>
                  <a:cubicBezTo>
                    <a:pt x="3001" y="546"/>
                    <a:pt x="2549" y="617"/>
                    <a:pt x="2120" y="617"/>
                  </a:cubicBezTo>
                  <a:lnTo>
                    <a:pt x="2096" y="617"/>
                  </a:lnTo>
                  <a:cubicBezTo>
                    <a:pt x="1596" y="617"/>
                    <a:pt x="1144" y="498"/>
                    <a:pt x="786" y="308"/>
                  </a:cubicBezTo>
                  <a:cubicBezTo>
                    <a:pt x="786" y="284"/>
                    <a:pt x="786" y="284"/>
                    <a:pt x="786" y="284"/>
                  </a:cubicBezTo>
                  <a:cubicBezTo>
                    <a:pt x="1215" y="189"/>
                    <a:pt x="1620" y="141"/>
                    <a:pt x="2001" y="141"/>
                  </a:cubicBezTo>
                  <a:close/>
                  <a:moveTo>
                    <a:pt x="667" y="403"/>
                  </a:moveTo>
                  <a:cubicBezTo>
                    <a:pt x="1072" y="641"/>
                    <a:pt x="1548" y="760"/>
                    <a:pt x="2096" y="760"/>
                  </a:cubicBezTo>
                  <a:lnTo>
                    <a:pt x="2120" y="760"/>
                  </a:lnTo>
                  <a:cubicBezTo>
                    <a:pt x="2572" y="760"/>
                    <a:pt x="3049" y="665"/>
                    <a:pt x="3573" y="498"/>
                  </a:cubicBezTo>
                  <a:cubicBezTo>
                    <a:pt x="3596" y="498"/>
                    <a:pt x="3596" y="498"/>
                    <a:pt x="3620" y="474"/>
                  </a:cubicBezTo>
                  <a:cubicBezTo>
                    <a:pt x="3620" y="498"/>
                    <a:pt x="3644" y="498"/>
                    <a:pt x="3644" y="522"/>
                  </a:cubicBezTo>
                  <a:cubicBezTo>
                    <a:pt x="3763" y="665"/>
                    <a:pt x="3787" y="903"/>
                    <a:pt x="3811" y="1070"/>
                  </a:cubicBezTo>
                  <a:lnTo>
                    <a:pt x="4025" y="3213"/>
                  </a:lnTo>
                  <a:cubicBezTo>
                    <a:pt x="4073" y="3808"/>
                    <a:pt x="4144" y="4499"/>
                    <a:pt x="3906" y="5070"/>
                  </a:cubicBezTo>
                  <a:cubicBezTo>
                    <a:pt x="3644" y="5690"/>
                    <a:pt x="3025" y="6166"/>
                    <a:pt x="2358" y="6237"/>
                  </a:cubicBezTo>
                  <a:cubicBezTo>
                    <a:pt x="2294" y="6244"/>
                    <a:pt x="2231" y="6248"/>
                    <a:pt x="2167" y="6248"/>
                  </a:cubicBezTo>
                  <a:cubicBezTo>
                    <a:pt x="1562" y="6248"/>
                    <a:pt x="962" y="5947"/>
                    <a:pt x="596" y="5452"/>
                  </a:cubicBezTo>
                  <a:cubicBezTo>
                    <a:pt x="191" y="4856"/>
                    <a:pt x="143" y="4118"/>
                    <a:pt x="167" y="3523"/>
                  </a:cubicBezTo>
                  <a:cubicBezTo>
                    <a:pt x="167" y="3094"/>
                    <a:pt x="191" y="2665"/>
                    <a:pt x="262" y="2237"/>
                  </a:cubicBezTo>
                  <a:cubicBezTo>
                    <a:pt x="310" y="1856"/>
                    <a:pt x="381" y="1475"/>
                    <a:pt x="477" y="1117"/>
                  </a:cubicBezTo>
                  <a:cubicBezTo>
                    <a:pt x="501" y="927"/>
                    <a:pt x="572" y="760"/>
                    <a:pt x="620" y="570"/>
                  </a:cubicBezTo>
                  <a:cubicBezTo>
                    <a:pt x="620" y="546"/>
                    <a:pt x="620" y="522"/>
                    <a:pt x="643" y="498"/>
                  </a:cubicBezTo>
                  <a:cubicBezTo>
                    <a:pt x="643" y="450"/>
                    <a:pt x="667" y="427"/>
                    <a:pt x="667" y="403"/>
                  </a:cubicBezTo>
                  <a:close/>
                  <a:moveTo>
                    <a:pt x="2191" y="6380"/>
                  </a:moveTo>
                  <a:cubicBezTo>
                    <a:pt x="2191" y="6761"/>
                    <a:pt x="2168" y="7142"/>
                    <a:pt x="2168" y="7500"/>
                  </a:cubicBezTo>
                  <a:cubicBezTo>
                    <a:pt x="2144" y="7881"/>
                    <a:pt x="2144" y="8262"/>
                    <a:pt x="2144" y="8643"/>
                  </a:cubicBezTo>
                  <a:cubicBezTo>
                    <a:pt x="2144" y="8786"/>
                    <a:pt x="2168" y="8952"/>
                    <a:pt x="2239" y="9095"/>
                  </a:cubicBezTo>
                  <a:cubicBezTo>
                    <a:pt x="2334" y="9214"/>
                    <a:pt x="2477" y="9309"/>
                    <a:pt x="2596" y="9357"/>
                  </a:cubicBezTo>
                  <a:lnTo>
                    <a:pt x="3739" y="9976"/>
                  </a:lnTo>
                  <a:cubicBezTo>
                    <a:pt x="3169" y="10166"/>
                    <a:pt x="2569" y="10263"/>
                    <a:pt x="1968" y="10263"/>
                  </a:cubicBezTo>
                  <a:cubicBezTo>
                    <a:pt x="1514" y="10263"/>
                    <a:pt x="1060" y="10208"/>
                    <a:pt x="620" y="10095"/>
                  </a:cubicBezTo>
                  <a:lnTo>
                    <a:pt x="1644" y="9452"/>
                  </a:lnTo>
                  <a:cubicBezTo>
                    <a:pt x="1739" y="9381"/>
                    <a:pt x="1858" y="9309"/>
                    <a:pt x="1929" y="9190"/>
                  </a:cubicBezTo>
                  <a:cubicBezTo>
                    <a:pt x="2025" y="9047"/>
                    <a:pt x="2025" y="8881"/>
                    <a:pt x="2025" y="8738"/>
                  </a:cubicBezTo>
                  <a:lnTo>
                    <a:pt x="2025" y="6380"/>
                  </a:lnTo>
                  <a:close/>
                  <a:moveTo>
                    <a:pt x="1986" y="1"/>
                  </a:moveTo>
                  <a:cubicBezTo>
                    <a:pt x="1605" y="1"/>
                    <a:pt x="1186" y="38"/>
                    <a:pt x="762" y="141"/>
                  </a:cubicBezTo>
                  <a:cubicBezTo>
                    <a:pt x="572" y="212"/>
                    <a:pt x="548" y="331"/>
                    <a:pt x="501" y="450"/>
                  </a:cubicBezTo>
                  <a:cubicBezTo>
                    <a:pt x="501" y="474"/>
                    <a:pt x="477" y="498"/>
                    <a:pt x="477" y="522"/>
                  </a:cubicBezTo>
                  <a:cubicBezTo>
                    <a:pt x="429" y="712"/>
                    <a:pt x="381" y="903"/>
                    <a:pt x="334" y="1070"/>
                  </a:cubicBezTo>
                  <a:cubicBezTo>
                    <a:pt x="239" y="1451"/>
                    <a:pt x="167" y="1832"/>
                    <a:pt x="119" y="2213"/>
                  </a:cubicBezTo>
                  <a:cubicBezTo>
                    <a:pt x="48" y="2641"/>
                    <a:pt x="24" y="3094"/>
                    <a:pt x="24" y="3523"/>
                  </a:cubicBezTo>
                  <a:cubicBezTo>
                    <a:pt x="0" y="4142"/>
                    <a:pt x="48" y="4904"/>
                    <a:pt x="477" y="5523"/>
                  </a:cubicBezTo>
                  <a:cubicBezTo>
                    <a:pt x="810" y="5975"/>
                    <a:pt x="1334" y="6285"/>
                    <a:pt x="1882" y="6380"/>
                  </a:cubicBezTo>
                  <a:lnTo>
                    <a:pt x="1882" y="8738"/>
                  </a:lnTo>
                  <a:cubicBezTo>
                    <a:pt x="1882" y="8905"/>
                    <a:pt x="1882" y="9024"/>
                    <a:pt x="1810" y="9119"/>
                  </a:cubicBezTo>
                  <a:cubicBezTo>
                    <a:pt x="1763" y="9214"/>
                    <a:pt x="1667" y="9262"/>
                    <a:pt x="1572" y="9333"/>
                  </a:cubicBezTo>
                  <a:lnTo>
                    <a:pt x="405" y="10071"/>
                  </a:lnTo>
                  <a:cubicBezTo>
                    <a:pt x="381" y="10071"/>
                    <a:pt x="381" y="10119"/>
                    <a:pt x="381" y="10143"/>
                  </a:cubicBezTo>
                  <a:cubicBezTo>
                    <a:pt x="381" y="10167"/>
                    <a:pt x="405" y="10191"/>
                    <a:pt x="429" y="10191"/>
                  </a:cubicBezTo>
                  <a:cubicBezTo>
                    <a:pt x="929" y="10333"/>
                    <a:pt x="1453" y="10405"/>
                    <a:pt x="1977" y="10405"/>
                  </a:cubicBezTo>
                  <a:cubicBezTo>
                    <a:pt x="2644" y="10405"/>
                    <a:pt x="3311" y="10286"/>
                    <a:pt x="3930" y="10071"/>
                  </a:cubicBezTo>
                  <a:cubicBezTo>
                    <a:pt x="3954" y="10048"/>
                    <a:pt x="3977" y="10024"/>
                    <a:pt x="3977" y="10000"/>
                  </a:cubicBezTo>
                  <a:cubicBezTo>
                    <a:pt x="3977" y="9976"/>
                    <a:pt x="3954" y="9952"/>
                    <a:pt x="3930" y="9929"/>
                  </a:cubicBezTo>
                  <a:lnTo>
                    <a:pt x="2668" y="9238"/>
                  </a:lnTo>
                  <a:cubicBezTo>
                    <a:pt x="2549" y="9190"/>
                    <a:pt x="2429" y="9119"/>
                    <a:pt x="2358" y="9024"/>
                  </a:cubicBezTo>
                  <a:cubicBezTo>
                    <a:pt x="2310" y="8905"/>
                    <a:pt x="2287" y="8762"/>
                    <a:pt x="2287" y="8643"/>
                  </a:cubicBezTo>
                  <a:cubicBezTo>
                    <a:pt x="2287" y="8262"/>
                    <a:pt x="2287" y="7881"/>
                    <a:pt x="2310" y="7523"/>
                  </a:cubicBezTo>
                  <a:cubicBezTo>
                    <a:pt x="2310" y="7142"/>
                    <a:pt x="2334" y="6761"/>
                    <a:pt x="2334" y="6380"/>
                  </a:cubicBezTo>
                  <a:lnTo>
                    <a:pt x="2382" y="6380"/>
                  </a:lnTo>
                  <a:cubicBezTo>
                    <a:pt x="3096" y="6309"/>
                    <a:pt x="3763" y="5809"/>
                    <a:pt x="4025" y="5142"/>
                  </a:cubicBezTo>
                  <a:cubicBezTo>
                    <a:pt x="4287" y="4523"/>
                    <a:pt x="4216" y="3808"/>
                    <a:pt x="4168" y="3189"/>
                  </a:cubicBezTo>
                  <a:lnTo>
                    <a:pt x="3954" y="1070"/>
                  </a:lnTo>
                  <a:cubicBezTo>
                    <a:pt x="3930" y="855"/>
                    <a:pt x="3906" y="617"/>
                    <a:pt x="3763" y="427"/>
                  </a:cubicBezTo>
                  <a:cubicBezTo>
                    <a:pt x="3573" y="212"/>
                    <a:pt x="3311" y="141"/>
                    <a:pt x="3049" y="93"/>
                  </a:cubicBezTo>
                  <a:cubicBezTo>
                    <a:pt x="2764" y="44"/>
                    <a:pt x="2397" y="1"/>
                    <a:pt x="19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4" name="Google Shape;3354;p73"/>
            <p:cNvSpPr/>
            <p:nvPr/>
          </p:nvSpPr>
          <p:spPr>
            <a:xfrm>
              <a:off x="5588710" y="4447781"/>
              <a:ext cx="201994" cy="126301"/>
            </a:xfrm>
            <a:custGeom>
              <a:avLst/>
              <a:gdLst/>
              <a:ahLst/>
              <a:cxnLst/>
              <a:rect l="l" t="t" r="r" b="b"/>
              <a:pathLst>
                <a:path w="5073" h="3172" extrusionOk="0">
                  <a:moveTo>
                    <a:pt x="2691" y="147"/>
                  </a:moveTo>
                  <a:cubicBezTo>
                    <a:pt x="2858" y="147"/>
                    <a:pt x="3025" y="171"/>
                    <a:pt x="3192" y="218"/>
                  </a:cubicBezTo>
                  <a:cubicBezTo>
                    <a:pt x="3215" y="218"/>
                    <a:pt x="3215" y="218"/>
                    <a:pt x="3215" y="242"/>
                  </a:cubicBezTo>
                  <a:cubicBezTo>
                    <a:pt x="3382" y="409"/>
                    <a:pt x="3477" y="623"/>
                    <a:pt x="3525" y="838"/>
                  </a:cubicBezTo>
                  <a:cubicBezTo>
                    <a:pt x="3549" y="1076"/>
                    <a:pt x="3501" y="1314"/>
                    <a:pt x="3382" y="1528"/>
                  </a:cubicBezTo>
                  <a:cubicBezTo>
                    <a:pt x="3358" y="1576"/>
                    <a:pt x="3263" y="1719"/>
                    <a:pt x="3120" y="1719"/>
                  </a:cubicBezTo>
                  <a:cubicBezTo>
                    <a:pt x="3025" y="1695"/>
                    <a:pt x="2977" y="1600"/>
                    <a:pt x="2953" y="1528"/>
                  </a:cubicBezTo>
                  <a:cubicBezTo>
                    <a:pt x="2930" y="1457"/>
                    <a:pt x="2930" y="1361"/>
                    <a:pt x="2906" y="1290"/>
                  </a:cubicBezTo>
                  <a:cubicBezTo>
                    <a:pt x="2906" y="1242"/>
                    <a:pt x="2906" y="1219"/>
                    <a:pt x="2906" y="1171"/>
                  </a:cubicBezTo>
                  <a:cubicBezTo>
                    <a:pt x="2882" y="766"/>
                    <a:pt x="2644" y="385"/>
                    <a:pt x="2310" y="171"/>
                  </a:cubicBezTo>
                  <a:cubicBezTo>
                    <a:pt x="2430" y="147"/>
                    <a:pt x="2549" y="147"/>
                    <a:pt x="2691" y="147"/>
                  </a:cubicBezTo>
                  <a:close/>
                  <a:moveTo>
                    <a:pt x="1429" y="552"/>
                  </a:moveTo>
                  <a:cubicBezTo>
                    <a:pt x="1810" y="695"/>
                    <a:pt x="2144" y="957"/>
                    <a:pt x="2382" y="1290"/>
                  </a:cubicBezTo>
                  <a:cubicBezTo>
                    <a:pt x="2406" y="1361"/>
                    <a:pt x="2453" y="1433"/>
                    <a:pt x="2477" y="1504"/>
                  </a:cubicBezTo>
                  <a:cubicBezTo>
                    <a:pt x="2477" y="1576"/>
                    <a:pt x="2477" y="1647"/>
                    <a:pt x="2430" y="1695"/>
                  </a:cubicBezTo>
                  <a:cubicBezTo>
                    <a:pt x="2390" y="1734"/>
                    <a:pt x="2336" y="1752"/>
                    <a:pt x="2280" y="1752"/>
                  </a:cubicBezTo>
                  <a:cubicBezTo>
                    <a:pt x="2234" y="1752"/>
                    <a:pt x="2187" y="1740"/>
                    <a:pt x="2144" y="1719"/>
                  </a:cubicBezTo>
                  <a:cubicBezTo>
                    <a:pt x="1929" y="1647"/>
                    <a:pt x="1763" y="1457"/>
                    <a:pt x="1596" y="1290"/>
                  </a:cubicBezTo>
                  <a:lnTo>
                    <a:pt x="1596" y="1266"/>
                  </a:lnTo>
                  <a:cubicBezTo>
                    <a:pt x="1429" y="1099"/>
                    <a:pt x="1263" y="933"/>
                    <a:pt x="1048" y="838"/>
                  </a:cubicBezTo>
                  <a:cubicBezTo>
                    <a:pt x="1167" y="718"/>
                    <a:pt x="1286" y="623"/>
                    <a:pt x="1405" y="552"/>
                  </a:cubicBezTo>
                  <a:close/>
                  <a:moveTo>
                    <a:pt x="4168" y="814"/>
                  </a:moveTo>
                  <a:lnTo>
                    <a:pt x="4168" y="814"/>
                  </a:lnTo>
                  <a:cubicBezTo>
                    <a:pt x="4311" y="957"/>
                    <a:pt x="4430" y="1147"/>
                    <a:pt x="4549" y="1361"/>
                  </a:cubicBezTo>
                  <a:cubicBezTo>
                    <a:pt x="4430" y="1576"/>
                    <a:pt x="4263" y="1742"/>
                    <a:pt x="4049" y="1885"/>
                  </a:cubicBezTo>
                  <a:cubicBezTo>
                    <a:pt x="4001" y="1909"/>
                    <a:pt x="3954" y="1933"/>
                    <a:pt x="3882" y="1933"/>
                  </a:cubicBezTo>
                  <a:cubicBezTo>
                    <a:pt x="3835" y="1933"/>
                    <a:pt x="3787" y="1933"/>
                    <a:pt x="3763" y="1885"/>
                  </a:cubicBezTo>
                  <a:cubicBezTo>
                    <a:pt x="3739" y="1838"/>
                    <a:pt x="3739" y="1766"/>
                    <a:pt x="3763" y="1742"/>
                  </a:cubicBezTo>
                  <a:cubicBezTo>
                    <a:pt x="3787" y="1695"/>
                    <a:pt x="3835" y="1647"/>
                    <a:pt x="3858" y="1600"/>
                  </a:cubicBezTo>
                  <a:cubicBezTo>
                    <a:pt x="3882" y="1576"/>
                    <a:pt x="3906" y="1576"/>
                    <a:pt x="3906" y="1552"/>
                  </a:cubicBezTo>
                  <a:cubicBezTo>
                    <a:pt x="4097" y="1338"/>
                    <a:pt x="4192" y="1076"/>
                    <a:pt x="4168" y="814"/>
                  </a:cubicBezTo>
                  <a:close/>
                  <a:moveTo>
                    <a:pt x="2096" y="218"/>
                  </a:moveTo>
                  <a:cubicBezTo>
                    <a:pt x="2477" y="385"/>
                    <a:pt x="2739" y="766"/>
                    <a:pt x="2763" y="1171"/>
                  </a:cubicBezTo>
                  <a:cubicBezTo>
                    <a:pt x="2763" y="1219"/>
                    <a:pt x="2763" y="1242"/>
                    <a:pt x="2763" y="1290"/>
                  </a:cubicBezTo>
                  <a:cubicBezTo>
                    <a:pt x="2787" y="1385"/>
                    <a:pt x="2787" y="1457"/>
                    <a:pt x="2811" y="1552"/>
                  </a:cubicBezTo>
                  <a:cubicBezTo>
                    <a:pt x="2858" y="1766"/>
                    <a:pt x="3001" y="1838"/>
                    <a:pt x="3096" y="1862"/>
                  </a:cubicBezTo>
                  <a:lnTo>
                    <a:pt x="3144" y="1862"/>
                  </a:lnTo>
                  <a:cubicBezTo>
                    <a:pt x="3215" y="1862"/>
                    <a:pt x="3382" y="1814"/>
                    <a:pt x="3501" y="1600"/>
                  </a:cubicBezTo>
                  <a:cubicBezTo>
                    <a:pt x="3644" y="1361"/>
                    <a:pt x="3692" y="1099"/>
                    <a:pt x="3668" y="838"/>
                  </a:cubicBezTo>
                  <a:cubicBezTo>
                    <a:pt x="3620" y="647"/>
                    <a:pt x="3549" y="456"/>
                    <a:pt x="3454" y="290"/>
                  </a:cubicBezTo>
                  <a:lnTo>
                    <a:pt x="3454" y="290"/>
                  </a:lnTo>
                  <a:cubicBezTo>
                    <a:pt x="3573" y="337"/>
                    <a:pt x="3692" y="385"/>
                    <a:pt x="3787" y="480"/>
                  </a:cubicBezTo>
                  <a:cubicBezTo>
                    <a:pt x="3882" y="528"/>
                    <a:pt x="3954" y="576"/>
                    <a:pt x="4025" y="647"/>
                  </a:cubicBezTo>
                  <a:cubicBezTo>
                    <a:pt x="4025" y="671"/>
                    <a:pt x="4025" y="671"/>
                    <a:pt x="4025" y="671"/>
                  </a:cubicBezTo>
                  <a:cubicBezTo>
                    <a:pt x="4073" y="980"/>
                    <a:pt x="3977" y="1242"/>
                    <a:pt x="3811" y="1457"/>
                  </a:cubicBezTo>
                  <a:cubicBezTo>
                    <a:pt x="3787" y="1480"/>
                    <a:pt x="3763" y="1480"/>
                    <a:pt x="3763" y="1504"/>
                  </a:cubicBezTo>
                  <a:cubicBezTo>
                    <a:pt x="3715" y="1552"/>
                    <a:pt x="3668" y="1600"/>
                    <a:pt x="3644" y="1671"/>
                  </a:cubicBezTo>
                  <a:cubicBezTo>
                    <a:pt x="3596" y="1742"/>
                    <a:pt x="3573" y="1885"/>
                    <a:pt x="3644" y="1981"/>
                  </a:cubicBezTo>
                  <a:cubicBezTo>
                    <a:pt x="3692" y="2052"/>
                    <a:pt x="3787" y="2076"/>
                    <a:pt x="3882" y="2076"/>
                  </a:cubicBezTo>
                  <a:lnTo>
                    <a:pt x="3906" y="2076"/>
                  </a:lnTo>
                  <a:cubicBezTo>
                    <a:pt x="4001" y="2076"/>
                    <a:pt x="4073" y="2028"/>
                    <a:pt x="4120" y="2004"/>
                  </a:cubicBezTo>
                  <a:cubicBezTo>
                    <a:pt x="4335" y="1885"/>
                    <a:pt x="4501" y="1719"/>
                    <a:pt x="4620" y="1504"/>
                  </a:cubicBezTo>
                  <a:cubicBezTo>
                    <a:pt x="4692" y="1671"/>
                    <a:pt x="4763" y="1814"/>
                    <a:pt x="4811" y="2004"/>
                  </a:cubicBezTo>
                  <a:cubicBezTo>
                    <a:pt x="4859" y="2171"/>
                    <a:pt x="4906" y="2409"/>
                    <a:pt x="4811" y="2576"/>
                  </a:cubicBezTo>
                  <a:cubicBezTo>
                    <a:pt x="4692" y="2766"/>
                    <a:pt x="4430" y="2838"/>
                    <a:pt x="4192" y="2862"/>
                  </a:cubicBezTo>
                  <a:cubicBezTo>
                    <a:pt x="3553" y="2947"/>
                    <a:pt x="2933" y="3032"/>
                    <a:pt x="2315" y="3032"/>
                  </a:cubicBezTo>
                  <a:cubicBezTo>
                    <a:pt x="2242" y="3032"/>
                    <a:pt x="2169" y="3031"/>
                    <a:pt x="2096" y="3028"/>
                  </a:cubicBezTo>
                  <a:cubicBezTo>
                    <a:pt x="1525" y="3028"/>
                    <a:pt x="1024" y="2933"/>
                    <a:pt x="572" y="2790"/>
                  </a:cubicBezTo>
                  <a:cubicBezTo>
                    <a:pt x="453" y="2743"/>
                    <a:pt x="334" y="2695"/>
                    <a:pt x="215" y="2647"/>
                  </a:cubicBezTo>
                  <a:cubicBezTo>
                    <a:pt x="143" y="2624"/>
                    <a:pt x="143" y="2600"/>
                    <a:pt x="167" y="2528"/>
                  </a:cubicBezTo>
                  <a:cubicBezTo>
                    <a:pt x="215" y="2290"/>
                    <a:pt x="286" y="2052"/>
                    <a:pt x="381" y="1838"/>
                  </a:cubicBezTo>
                  <a:cubicBezTo>
                    <a:pt x="477" y="1576"/>
                    <a:pt x="620" y="1338"/>
                    <a:pt x="786" y="1123"/>
                  </a:cubicBezTo>
                  <a:cubicBezTo>
                    <a:pt x="834" y="1076"/>
                    <a:pt x="882" y="1004"/>
                    <a:pt x="929" y="957"/>
                  </a:cubicBezTo>
                  <a:cubicBezTo>
                    <a:pt x="1144" y="1004"/>
                    <a:pt x="1334" y="1195"/>
                    <a:pt x="1477" y="1361"/>
                  </a:cubicBezTo>
                  <a:lnTo>
                    <a:pt x="1501" y="1385"/>
                  </a:lnTo>
                  <a:cubicBezTo>
                    <a:pt x="1667" y="1576"/>
                    <a:pt x="1834" y="1766"/>
                    <a:pt x="2096" y="1862"/>
                  </a:cubicBezTo>
                  <a:cubicBezTo>
                    <a:pt x="2144" y="1885"/>
                    <a:pt x="2215" y="1885"/>
                    <a:pt x="2287" y="1885"/>
                  </a:cubicBezTo>
                  <a:cubicBezTo>
                    <a:pt x="2382" y="1885"/>
                    <a:pt x="2453" y="1862"/>
                    <a:pt x="2525" y="1790"/>
                  </a:cubicBezTo>
                  <a:cubicBezTo>
                    <a:pt x="2596" y="1719"/>
                    <a:pt x="2644" y="1600"/>
                    <a:pt x="2620" y="1480"/>
                  </a:cubicBezTo>
                  <a:cubicBezTo>
                    <a:pt x="2596" y="1385"/>
                    <a:pt x="2549" y="1290"/>
                    <a:pt x="2501" y="1219"/>
                  </a:cubicBezTo>
                  <a:cubicBezTo>
                    <a:pt x="2263" y="861"/>
                    <a:pt x="1929" y="599"/>
                    <a:pt x="1548" y="456"/>
                  </a:cubicBezTo>
                  <a:cubicBezTo>
                    <a:pt x="1715" y="361"/>
                    <a:pt x="1906" y="290"/>
                    <a:pt x="2096" y="218"/>
                  </a:cubicBezTo>
                  <a:close/>
                  <a:moveTo>
                    <a:pt x="2693" y="1"/>
                  </a:moveTo>
                  <a:cubicBezTo>
                    <a:pt x="2509" y="1"/>
                    <a:pt x="2324" y="25"/>
                    <a:pt x="2144" y="75"/>
                  </a:cubicBezTo>
                  <a:cubicBezTo>
                    <a:pt x="1572" y="195"/>
                    <a:pt x="1072" y="552"/>
                    <a:pt x="667" y="1028"/>
                  </a:cubicBezTo>
                  <a:cubicBezTo>
                    <a:pt x="501" y="1242"/>
                    <a:pt x="358" y="1504"/>
                    <a:pt x="239" y="1766"/>
                  </a:cubicBezTo>
                  <a:cubicBezTo>
                    <a:pt x="143" y="2004"/>
                    <a:pt x="72" y="2266"/>
                    <a:pt x="24" y="2481"/>
                  </a:cubicBezTo>
                  <a:cubicBezTo>
                    <a:pt x="0" y="2624"/>
                    <a:pt x="24" y="2695"/>
                    <a:pt x="167" y="2766"/>
                  </a:cubicBezTo>
                  <a:cubicBezTo>
                    <a:pt x="286" y="2838"/>
                    <a:pt x="405" y="2886"/>
                    <a:pt x="524" y="2909"/>
                  </a:cubicBezTo>
                  <a:cubicBezTo>
                    <a:pt x="977" y="3076"/>
                    <a:pt x="1501" y="3171"/>
                    <a:pt x="2072" y="3171"/>
                  </a:cubicBezTo>
                  <a:lnTo>
                    <a:pt x="2263" y="3171"/>
                  </a:lnTo>
                  <a:cubicBezTo>
                    <a:pt x="2906" y="3171"/>
                    <a:pt x="3549" y="3100"/>
                    <a:pt x="4216" y="3005"/>
                  </a:cubicBezTo>
                  <a:cubicBezTo>
                    <a:pt x="4501" y="2957"/>
                    <a:pt x="4787" y="2886"/>
                    <a:pt x="4930" y="2647"/>
                  </a:cubicBezTo>
                  <a:cubicBezTo>
                    <a:pt x="5073" y="2433"/>
                    <a:pt x="5001" y="2171"/>
                    <a:pt x="4954" y="1957"/>
                  </a:cubicBezTo>
                  <a:cubicBezTo>
                    <a:pt x="4716" y="1219"/>
                    <a:pt x="4358" y="671"/>
                    <a:pt x="3882" y="361"/>
                  </a:cubicBezTo>
                  <a:cubicBezTo>
                    <a:pt x="3534" y="129"/>
                    <a:pt x="3116" y="1"/>
                    <a:pt x="26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55" name="Google Shape;3355;p73"/>
          <p:cNvGrpSpPr/>
          <p:nvPr/>
        </p:nvGrpSpPr>
        <p:grpSpPr>
          <a:xfrm>
            <a:off x="4686981" y="4172010"/>
            <a:ext cx="412509" cy="414381"/>
            <a:chOff x="4686981" y="4172010"/>
            <a:chExt cx="412509" cy="414381"/>
          </a:xfrm>
        </p:grpSpPr>
        <p:sp>
          <p:nvSpPr>
            <p:cNvPr id="3356" name="Google Shape;3356;p73"/>
            <p:cNvSpPr/>
            <p:nvPr/>
          </p:nvSpPr>
          <p:spPr>
            <a:xfrm>
              <a:off x="4686981" y="4172010"/>
              <a:ext cx="412509" cy="414381"/>
            </a:xfrm>
            <a:custGeom>
              <a:avLst/>
              <a:gdLst/>
              <a:ahLst/>
              <a:cxnLst/>
              <a:rect l="l" t="t" r="r" b="b"/>
              <a:pathLst>
                <a:path w="10360" h="10407" extrusionOk="0">
                  <a:moveTo>
                    <a:pt x="5311" y="143"/>
                  </a:moveTo>
                  <a:lnTo>
                    <a:pt x="5311" y="548"/>
                  </a:lnTo>
                  <a:cubicBezTo>
                    <a:pt x="5311" y="572"/>
                    <a:pt x="5358" y="619"/>
                    <a:pt x="5382" y="619"/>
                  </a:cubicBezTo>
                  <a:lnTo>
                    <a:pt x="5811" y="619"/>
                  </a:lnTo>
                  <a:lnTo>
                    <a:pt x="5811" y="834"/>
                  </a:lnTo>
                  <a:lnTo>
                    <a:pt x="5382" y="834"/>
                  </a:lnTo>
                  <a:cubicBezTo>
                    <a:pt x="5358" y="834"/>
                    <a:pt x="5311" y="881"/>
                    <a:pt x="5311" y="905"/>
                  </a:cubicBezTo>
                  <a:lnTo>
                    <a:pt x="5311" y="2072"/>
                  </a:lnTo>
                  <a:lnTo>
                    <a:pt x="5216" y="2072"/>
                  </a:lnTo>
                  <a:cubicBezTo>
                    <a:pt x="5144" y="2072"/>
                    <a:pt x="5096" y="2096"/>
                    <a:pt x="5096" y="2096"/>
                  </a:cubicBezTo>
                  <a:lnTo>
                    <a:pt x="5096" y="905"/>
                  </a:lnTo>
                  <a:cubicBezTo>
                    <a:pt x="5096" y="881"/>
                    <a:pt x="5049" y="834"/>
                    <a:pt x="5025" y="834"/>
                  </a:cubicBezTo>
                  <a:lnTo>
                    <a:pt x="4596" y="834"/>
                  </a:lnTo>
                  <a:lnTo>
                    <a:pt x="4596" y="619"/>
                  </a:lnTo>
                  <a:lnTo>
                    <a:pt x="5025" y="619"/>
                  </a:lnTo>
                  <a:cubicBezTo>
                    <a:pt x="5049" y="619"/>
                    <a:pt x="5096" y="572"/>
                    <a:pt x="5096" y="548"/>
                  </a:cubicBezTo>
                  <a:lnTo>
                    <a:pt x="5096" y="143"/>
                  </a:lnTo>
                  <a:close/>
                  <a:moveTo>
                    <a:pt x="5206" y="2224"/>
                  </a:moveTo>
                  <a:cubicBezTo>
                    <a:pt x="5399" y="2224"/>
                    <a:pt x="5664" y="2398"/>
                    <a:pt x="5787" y="2501"/>
                  </a:cubicBezTo>
                  <a:lnTo>
                    <a:pt x="7716" y="3929"/>
                  </a:lnTo>
                  <a:cubicBezTo>
                    <a:pt x="7883" y="4048"/>
                    <a:pt x="7954" y="4168"/>
                    <a:pt x="7930" y="4263"/>
                  </a:cubicBezTo>
                  <a:cubicBezTo>
                    <a:pt x="7911" y="4342"/>
                    <a:pt x="7826" y="4388"/>
                    <a:pt x="7743" y="4388"/>
                  </a:cubicBezTo>
                  <a:cubicBezTo>
                    <a:pt x="7726" y="4388"/>
                    <a:pt x="7709" y="4386"/>
                    <a:pt x="7692" y="4382"/>
                  </a:cubicBezTo>
                  <a:cubicBezTo>
                    <a:pt x="7573" y="4358"/>
                    <a:pt x="7454" y="4287"/>
                    <a:pt x="7359" y="4215"/>
                  </a:cubicBezTo>
                  <a:lnTo>
                    <a:pt x="5287" y="2620"/>
                  </a:lnTo>
                  <a:cubicBezTo>
                    <a:pt x="5275" y="2608"/>
                    <a:pt x="5257" y="2602"/>
                    <a:pt x="5239" y="2602"/>
                  </a:cubicBezTo>
                  <a:cubicBezTo>
                    <a:pt x="5222" y="2602"/>
                    <a:pt x="5204" y="2608"/>
                    <a:pt x="5192" y="2620"/>
                  </a:cubicBezTo>
                  <a:lnTo>
                    <a:pt x="2906" y="4287"/>
                  </a:lnTo>
                  <a:cubicBezTo>
                    <a:pt x="2774" y="4385"/>
                    <a:pt x="2665" y="4439"/>
                    <a:pt x="2579" y="4439"/>
                  </a:cubicBezTo>
                  <a:cubicBezTo>
                    <a:pt x="2540" y="4439"/>
                    <a:pt x="2506" y="4428"/>
                    <a:pt x="2477" y="4406"/>
                  </a:cubicBezTo>
                  <a:cubicBezTo>
                    <a:pt x="2382" y="4358"/>
                    <a:pt x="2382" y="4215"/>
                    <a:pt x="2429" y="4096"/>
                  </a:cubicBezTo>
                  <a:cubicBezTo>
                    <a:pt x="2477" y="3977"/>
                    <a:pt x="2572" y="3906"/>
                    <a:pt x="2691" y="3810"/>
                  </a:cubicBezTo>
                  <a:cubicBezTo>
                    <a:pt x="2929" y="3644"/>
                    <a:pt x="3168" y="3453"/>
                    <a:pt x="3406" y="3310"/>
                  </a:cubicBezTo>
                  <a:cubicBezTo>
                    <a:pt x="3810" y="3024"/>
                    <a:pt x="4239" y="2739"/>
                    <a:pt x="4668" y="2501"/>
                  </a:cubicBezTo>
                  <a:cubicBezTo>
                    <a:pt x="4715" y="2477"/>
                    <a:pt x="4763" y="2429"/>
                    <a:pt x="4811" y="2405"/>
                  </a:cubicBezTo>
                  <a:cubicBezTo>
                    <a:pt x="4906" y="2334"/>
                    <a:pt x="5025" y="2262"/>
                    <a:pt x="5120" y="2239"/>
                  </a:cubicBezTo>
                  <a:cubicBezTo>
                    <a:pt x="5147" y="2229"/>
                    <a:pt x="5175" y="2224"/>
                    <a:pt x="5206" y="2224"/>
                  </a:cubicBezTo>
                  <a:close/>
                  <a:moveTo>
                    <a:pt x="5239" y="2762"/>
                  </a:moveTo>
                  <a:lnTo>
                    <a:pt x="7264" y="4310"/>
                  </a:lnTo>
                  <a:cubicBezTo>
                    <a:pt x="7335" y="4358"/>
                    <a:pt x="7383" y="4406"/>
                    <a:pt x="7478" y="4453"/>
                  </a:cubicBezTo>
                  <a:cubicBezTo>
                    <a:pt x="7454" y="4549"/>
                    <a:pt x="7359" y="4644"/>
                    <a:pt x="7264" y="4644"/>
                  </a:cubicBezTo>
                  <a:cubicBezTo>
                    <a:pt x="7168" y="4644"/>
                    <a:pt x="7097" y="4596"/>
                    <a:pt x="7002" y="4525"/>
                  </a:cubicBezTo>
                  <a:cubicBezTo>
                    <a:pt x="6382" y="4120"/>
                    <a:pt x="5811" y="3620"/>
                    <a:pt x="5311" y="3072"/>
                  </a:cubicBezTo>
                  <a:cubicBezTo>
                    <a:pt x="5311" y="3048"/>
                    <a:pt x="5287" y="3048"/>
                    <a:pt x="5263" y="3048"/>
                  </a:cubicBezTo>
                  <a:cubicBezTo>
                    <a:pt x="5263" y="3048"/>
                    <a:pt x="5239" y="3048"/>
                    <a:pt x="5216" y="3072"/>
                  </a:cubicBezTo>
                  <a:cubicBezTo>
                    <a:pt x="4644" y="3572"/>
                    <a:pt x="4025" y="4048"/>
                    <a:pt x="3382" y="4453"/>
                  </a:cubicBezTo>
                  <a:cubicBezTo>
                    <a:pt x="3263" y="4525"/>
                    <a:pt x="3168" y="4596"/>
                    <a:pt x="3072" y="4596"/>
                  </a:cubicBezTo>
                  <a:cubicBezTo>
                    <a:pt x="2977" y="4596"/>
                    <a:pt x="2906" y="4549"/>
                    <a:pt x="2858" y="4477"/>
                  </a:cubicBezTo>
                  <a:cubicBezTo>
                    <a:pt x="2929" y="4453"/>
                    <a:pt x="2953" y="4429"/>
                    <a:pt x="2977" y="4406"/>
                  </a:cubicBezTo>
                  <a:lnTo>
                    <a:pt x="5239" y="2762"/>
                  </a:lnTo>
                  <a:close/>
                  <a:moveTo>
                    <a:pt x="3025" y="5406"/>
                  </a:moveTo>
                  <a:lnTo>
                    <a:pt x="3048" y="5739"/>
                  </a:lnTo>
                  <a:cubicBezTo>
                    <a:pt x="2310" y="6049"/>
                    <a:pt x="1548" y="6311"/>
                    <a:pt x="786" y="6573"/>
                  </a:cubicBezTo>
                  <a:cubicBezTo>
                    <a:pt x="691" y="6597"/>
                    <a:pt x="643" y="6597"/>
                    <a:pt x="572" y="6597"/>
                  </a:cubicBezTo>
                  <a:cubicBezTo>
                    <a:pt x="524" y="6597"/>
                    <a:pt x="476" y="6549"/>
                    <a:pt x="476" y="6501"/>
                  </a:cubicBezTo>
                  <a:cubicBezTo>
                    <a:pt x="476" y="6478"/>
                    <a:pt x="548" y="6430"/>
                    <a:pt x="643" y="6382"/>
                  </a:cubicBezTo>
                  <a:lnTo>
                    <a:pt x="3025" y="5406"/>
                  </a:lnTo>
                  <a:close/>
                  <a:moveTo>
                    <a:pt x="7311" y="5406"/>
                  </a:moveTo>
                  <a:lnTo>
                    <a:pt x="9645" y="6454"/>
                  </a:lnTo>
                  <a:cubicBezTo>
                    <a:pt x="9693" y="6478"/>
                    <a:pt x="9740" y="6478"/>
                    <a:pt x="9764" y="6525"/>
                  </a:cubicBezTo>
                  <a:cubicBezTo>
                    <a:pt x="9788" y="6549"/>
                    <a:pt x="9788" y="6573"/>
                    <a:pt x="9788" y="6597"/>
                  </a:cubicBezTo>
                  <a:cubicBezTo>
                    <a:pt x="9788" y="6597"/>
                    <a:pt x="9740" y="6620"/>
                    <a:pt x="9716" y="6620"/>
                  </a:cubicBezTo>
                  <a:cubicBezTo>
                    <a:pt x="9709" y="6628"/>
                    <a:pt x="9698" y="6631"/>
                    <a:pt x="9685" y="6631"/>
                  </a:cubicBezTo>
                  <a:cubicBezTo>
                    <a:pt x="9658" y="6631"/>
                    <a:pt x="9621" y="6620"/>
                    <a:pt x="9574" y="6620"/>
                  </a:cubicBezTo>
                  <a:cubicBezTo>
                    <a:pt x="8835" y="6406"/>
                    <a:pt x="8073" y="6120"/>
                    <a:pt x="7359" y="5787"/>
                  </a:cubicBezTo>
                  <a:cubicBezTo>
                    <a:pt x="7359" y="5763"/>
                    <a:pt x="7335" y="5763"/>
                    <a:pt x="7335" y="5763"/>
                  </a:cubicBezTo>
                  <a:cubicBezTo>
                    <a:pt x="7335" y="5644"/>
                    <a:pt x="7311" y="5525"/>
                    <a:pt x="7311" y="5406"/>
                  </a:cubicBezTo>
                  <a:close/>
                  <a:moveTo>
                    <a:pt x="3048" y="5882"/>
                  </a:moveTo>
                  <a:lnTo>
                    <a:pt x="3048" y="9692"/>
                  </a:lnTo>
                  <a:lnTo>
                    <a:pt x="1000" y="9645"/>
                  </a:lnTo>
                  <a:lnTo>
                    <a:pt x="1000" y="9621"/>
                  </a:lnTo>
                  <a:cubicBezTo>
                    <a:pt x="1024" y="8621"/>
                    <a:pt x="1000" y="7644"/>
                    <a:pt x="977" y="6668"/>
                  </a:cubicBezTo>
                  <a:cubicBezTo>
                    <a:pt x="977" y="6644"/>
                    <a:pt x="977" y="6644"/>
                    <a:pt x="977" y="6644"/>
                  </a:cubicBezTo>
                  <a:cubicBezTo>
                    <a:pt x="1667" y="6430"/>
                    <a:pt x="2358" y="6168"/>
                    <a:pt x="3048" y="5882"/>
                  </a:cubicBezTo>
                  <a:close/>
                  <a:moveTo>
                    <a:pt x="5186" y="7693"/>
                  </a:moveTo>
                  <a:cubicBezTo>
                    <a:pt x="5231" y="7693"/>
                    <a:pt x="5273" y="7701"/>
                    <a:pt x="5311" y="7716"/>
                  </a:cubicBezTo>
                  <a:cubicBezTo>
                    <a:pt x="5430" y="7764"/>
                    <a:pt x="5501" y="7883"/>
                    <a:pt x="5573" y="8097"/>
                  </a:cubicBezTo>
                  <a:cubicBezTo>
                    <a:pt x="5716" y="8621"/>
                    <a:pt x="5692" y="9192"/>
                    <a:pt x="5668" y="9740"/>
                  </a:cubicBezTo>
                  <a:lnTo>
                    <a:pt x="4620" y="9716"/>
                  </a:lnTo>
                  <a:cubicBezTo>
                    <a:pt x="4573" y="9216"/>
                    <a:pt x="4549" y="8716"/>
                    <a:pt x="4692" y="8216"/>
                  </a:cubicBezTo>
                  <a:cubicBezTo>
                    <a:pt x="4739" y="8025"/>
                    <a:pt x="4811" y="7906"/>
                    <a:pt x="4906" y="7811"/>
                  </a:cubicBezTo>
                  <a:cubicBezTo>
                    <a:pt x="4987" y="7730"/>
                    <a:pt x="5091" y="7693"/>
                    <a:pt x="5186" y="7693"/>
                  </a:cubicBezTo>
                  <a:close/>
                  <a:moveTo>
                    <a:pt x="5263" y="3215"/>
                  </a:moveTo>
                  <a:cubicBezTo>
                    <a:pt x="5763" y="3763"/>
                    <a:pt x="6311" y="4239"/>
                    <a:pt x="6930" y="4644"/>
                  </a:cubicBezTo>
                  <a:cubicBezTo>
                    <a:pt x="7002" y="4691"/>
                    <a:pt x="7073" y="4739"/>
                    <a:pt x="7145" y="4763"/>
                  </a:cubicBezTo>
                  <a:cubicBezTo>
                    <a:pt x="7240" y="6406"/>
                    <a:pt x="7264" y="8097"/>
                    <a:pt x="7240" y="9764"/>
                  </a:cubicBezTo>
                  <a:lnTo>
                    <a:pt x="5811" y="9740"/>
                  </a:lnTo>
                  <a:cubicBezTo>
                    <a:pt x="5835" y="9216"/>
                    <a:pt x="5859" y="8597"/>
                    <a:pt x="5692" y="8049"/>
                  </a:cubicBezTo>
                  <a:cubicBezTo>
                    <a:pt x="5620" y="7787"/>
                    <a:pt x="5525" y="7644"/>
                    <a:pt x="5358" y="7573"/>
                  </a:cubicBezTo>
                  <a:cubicBezTo>
                    <a:pt x="5308" y="7552"/>
                    <a:pt x="5254" y="7541"/>
                    <a:pt x="5198" y="7541"/>
                  </a:cubicBezTo>
                  <a:cubicBezTo>
                    <a:pt x="5067" y="7541"/>
                    <a:pt x="4927" y="7599"/>
                    <a:pt x="4811" y="7716"/>
                  </a:cubicBezTo>
                  <a:cubicBezTo>
                    <a:pt x="4692" y="7811"/>
                    <a:pt x="4620" y="7978"/>
                    <a:pt x="4549" y="8192"/>
                  </a:cubicBezTo>
                  <a:cubicBezTo>
                    <a:pt x="4406" y="8692"/>
                    <a:pt x="4453" y="9240"/>
                    <a:pt x="4477" y="9716"/>
                  </a:cubicBezTo>
                  <a:lnTo>
                    <a:pt x="3191" y="9692"/>
                  </a:lnTo>
                  <a:lnTo>
                    <a:pt x="3168" y="4715"/>
                  </a:lnTo>
                  <a:cubicBezTo>
                    <a:pt x="3263" y="4691"/>
                    <a:pt x="3358" y="4644"/>
                    <a:pt x="3453" y="4572"/>
                  </a:cubicBezTo>
                  <a:cubicBezTo>
                    <a:pt x="4096" y="4168"/>
                    <a:pt x="4692" y="3715"/>
                    <a:pt x="5263" y="3215"/>
                  </a:cubicBezTo>
                  <a:close/>
                  <a:moveTo>
                    <a:pt x="7335" y="5930"/>
                  </a:moveTo>
                  <a:lnTo>
                    <a:pt x="7335" y="5930"/>
                  </a:lnTo>
                  <a:cubicBezTo>
                    <a:pt x="7930" y="6216"/>
                    <a:pt x="8550" y="6454"/>
                    <a:pt x="9169" y="6644"/>
                  </a:cubicBezTo>
                  <a:lnTo>
                    <a:pt x="9121" y="9812"/>
                  </a:lnTo>
                  <a:lnTo>
                    <a:pt x="9002" y="9812"/>
                  </a:lnTo>
                  <a:lnTo>
                    <a:pt x="7359" y="9764"/>
                  </a:lnTo>
                  <a:lnTo>
                    <a:pt x="7383" y="9764"/>
                  </a:lnTo>
                  <a:cubicBezTo>
                    <a:pt x="7406" y="8478"/>
                    <a:pt x="7383" y="7192"/>
                    <a:pt x="7335" y="5930"/>
                  </a:cubicBezTo>
                  <a:close/>
                  <a:moveTo>
                    <a:pt x="619" y="9788"/>
                  </a:moveTo>
                  <a:lnTo>
                    <a:pt x="9002" y="9954"/>
                  </a:lnTo>
                  <a:cubicBezTo>
                    <a:pt x="9264" y="9954"/>
                    <a:pt x="9502" y="9954"/>
                    <a:pt x="9764" y="9978"/>
                  </a:cubicBezTo>
                  <a:cubicBezTo>
                    <a:pt x="10074" y="10002"/>
                    <a:pt x="10169" y="10073"/>
                    <a:pt x="10193" y="10097"/>
                  </a:cubicBezTo>
                  <a:cubicBezTo>
                    <a:pt x="10193" y="10121"/>
                    <a:pt x="10193" y="10169"/>
                    <a:pt x="10169" y="10193"/>
                  </a:cubicBezTo>
                  <a:cubicBezTo>
                    <a:pt x="10121" y="10264"/>
                    <a:pt x="10026" y="10264"/>
                    <a:pt x="9931" y="10264"/>
                  </a:cubicBezTo>
                  <a:lnTo>
                    <a:pt x="453" y="10169"/>
                  </a:lnTo>
                  <a:cubicBezTo>
                    <a:pt x="334" y="10169"/>
                    <a:pt x="215" y="10145"/>
                    <a:pt x="167" y="10073"/>
                  </a:cubicBezTo>
                  <a:cubicBezTo>
                    <a:pt x="143" y="10050"/>
                    <a:pt x="167" y="10002"/>
                    <a:pt x="167" y="9978"/>
                  </a:cubicBezTo>
                  <a:cubicBezTo>
                    <a:pt x="167" y="9907"/>
                    <a:pt x="215" y="9859"/>
                    <a:pt x="262" y="9835"/>
                  </a:cubicBezTo>
                  <a:cubicBezTo>
                    <a:pt x="357" y="9788"/>
                    <a:pt x="453" y="9788"/>
                    <a:pt x="548" y="9788"/>
                  </a:cubicBezTo>
                  <a:close/>
                  <a:moveTo>
                    <a:pt x="5025" y="0"/>
                  </a:moveTo>
                  <a:cubicBezTo>
                    <a:pt x="4977" y="0"/>
                    <a:pt x="4954" y="24"/>
                    <a:pt x="4954" y="71"/>
                  </a:cubicBezTo>
                  <a:lnTo>
                    <a:pt x="4954" y="476"/>
                  </a:lnTo>
                  <a:lnTo>
                    <a:pt x="4525" y="476"/>
                  </a:lnTo>
                  <a:cubicBezTo>
                    <a:pt x="4501" y="476"/>
                    <a:pt x="4453" y="500"/>
                    <a:pt x="4453" y="548"/>
                  </a:cubicBezTo>
                  <a:lnTo>
                    <a:pt x="4453" y="905"/>
                  </a:lnTo>
                  <a:cubicBezTo>
                    <a:pt x="4453" y="953"/>
                    <a:pt x="4501" y="976"/>
                    <a:pt x="4525" y="976"/>
                  </a:cubicBezTo>
                  <a:lnTo>
                    <a:pt x="4954" y="976"/>
                  </a:lnTo>
                  <a:lnTo>
                    <a:pt x="4954" y="2143"/>
                  </a:lnTo>
                  <a:cubicBezTo>
                    <a:pt x="4882" y="2191"/>
                    <a:pt x="4787" y="2239"/>
                    <a:pt x="4715" y="2286"/>
                  </a:cubicBezTo>
                  <a:cubicBezTo>
                    <a:pt x="4668" y="2310"/>
                    <a:pt x="4644" y="2358"/>
                    <a:pt x="4596" y="2358"/>
                  </a:cubicBezTo>
                  <a:cubicBezTo>
                    <a:pt x="4168" y="2620"/>
                    <a:pt x="3739" y="2905"/>
                    <a:pt x="3310" y="3191"/>
                  </a:cubicBezTo>
                  <a:cubicBezTo>
                    <a:pt x="3072" y="3358"/>
                    <a:pt x="2834" y="3525"/>
                    <a:pt x="2620" y="3691"/>
                  </a:cubicBezTo>
                  <a:cubicBezTo>
                    <a:pt x="2501" y="3787"/>
                    <a:pt x="2358" y="3882"/>
                    <a:pt x="2286" y="4048"/>
                  </a:cubicBezTo>
                  <a:cubicBezTo>
                    <a:pt x="2215" y="4215"/>
                    <a:pt x="2239" y="4429"/>
                    <a:pt x="2405" y="4525"/>
                  </a:cubicBezTo>
                  <a:cubicBezTo>
                    <a:pt x="2453" y="4572"/>
                    <a:pt x="2525" y="4572"/>
                    <a:pt x="2572" y="4572"/>
                  </a:cubicBezTo>
                  <a:cubicBezTo>
                    <a:pt x="2620" y="4572"/>
                    <a:pt x="2691" y="4572"/>
                    <a:pt x="2739" y="4549"/>
                  </a:cubicBezTo>
                  <a:cubicBezTo>
                    <a:pt x="2786" y="4668"/>
                    <a:pt x="2906" y="4715"/>
                    <a:pt x="3025" y="4739"/>
                  </a:cubicBezTo>
                  <a:lnTo>
                    <a:pt x="3025" y="5239"/>
                  </a:lnTo>
                  <a:lnTo>
                    <a:pt x="596" y="6239"/>
                  </a:lnTo>
                  <a:cubicBezTo>
                    <a:pt x="524" y="6263"/>
                    <a:pt x="334" y="6358"/>
                    <a:pt x="334" y="6501"/>
                  </a:cubicBezTo>
                  <a:cubicBezTo>
                    <a:pt x="334" y="6644"/>
                    <a:pt x="453" y="6716"/>
                    <a:pt x="548" y="6739"/>
                  </a:cubicBezTo>
                  <a:lnTo>
                    <a:pt x="619" y="6739"/>
                  </a:lnTo>
                  <a:cubicBezTo>
                    <a:pt x="691" y="6739"/>
                    <a:pt x="762" y="6716"/>
                    <a:pt x="810" y="6692"/>
                  </a:cubicBezTo>
                  <a:lnTo>
                    <a:pt x="834" y="6692"/>
                  </a:lnTo>
                  <a:cubicBezTo>
                    <a:pt x="858" y="7668"/>
                    <a:pt x="881" y="8668"/>
                    <a:pt x="858" y="9645"/>
                  </a:cubicBezTo>
                  <a:lnTo>
                    <a:pt x="619" y="9645"/>
                  </a:lnTo>
                  <a:cubicBezTo>
                    <a:pt x="580" y="9645"/>
                    <a:pt x="535" y="9642"/>
                    <a:pt x="487" y="9642"/>
                  </a:cubicBezTo>
                  <a:cubicBezTo>
                    <a:pt x="392" y="9642"/>
                    <a:pt x="286" y="9653"/>
                    <a:pt x="191" y="9716"/>
                  </a:cubicBezTo>
                  <a:cubicBezTo>
                    <a:pt x="119" y="9764"/>
                    <a:pt x="48" y="9835"/>
                    <a:pt x="24" y="9931"/>
                  </a:cubicBezTo>
                  <a:cubicBezTo>
                    <a:pt x="0" y="10026"/>
                    <a:pt x="24" y="10097"/>
                    <a:pt x="48" y="10145"/>
                  </a:cubicBezTo>
                  <a:cubicBezTo>
                    <a:pt x="143" y="10288"/>
                    <a:pt x="310" y="10312"/>
                    <a:pt x="453" y="10312"/>
                  </a:cubicBezTo>
                  <a:lnTo>
                    <a:pt x="9931" y="10407"/>
                  </a:lnTo>
                  <a:lnTo>
                    <a:pt x="9955" y="10407"/>
                  </a:lnTo>
                  <a:cubicBezTo>
                    <a:pt x="10074" y="10407"/>
                    <a:pt x="10217" y="10383"/>
                    <a:pt x="10288" y="10264"/>
                  </a:cubicBezTo>
                  <a:cubicBezTo>
                    <a:pt x="10359" y="10169"/>
                    <a:pt x="10336" y="10097"/>
                    <a:pt x="10312" y="10050"/>
                  </a:cubicBezTo>
                  <a:cubicBezTo>
                    <a:pt x="10240" y="9907"/>
                    <a:pt x="10002" y="9859"/>
                    <a:pt x="9788" y="9835"/>
                  </a:cubicBezTo>
                  <a:lnTo>
                    <a:pt x="9764" y="9835"/>
                  </a:lnTo>
                  <a:cubicBezTo>
                    <a:pt x="9597" y="9835"/>
                    <a:pt x="9431" y="9812"/>
                    <a:pt x="9264" y="9812"/>
                  </a:cubicBezTo>
                  <a:lnTo>
                    <a:pt x="9312" y="6692"/>
                  </a:lnTo>
                  <a:cubicBezTo>
                    <a:pt x="9407" y="6716"/>
                    <a:pt x="9478" y="6716"/>
                    <a:pt x="9550" y="6739"/>
                  </a:cubicBezTo>
                  <a:cubicBezTo>
                    <a:pt x="9597" y="6763"/>
                    <a:pt x="9645" y="6763"/>
                    <a:pt x="9693" y="6763"/>
                  </a:cubicBezTo>
                  <a:lnTo>
                    <a:pt x="9740" y="6763"/>
                  </a:lnTo>
                  <a:cubicBezTo>
                    <a:pt x="9836" y="6763"/>
                    <a:pt x="9907" y="6692"/>
                    <a:pt x="9931" y="6620"/>
                  </a:cubicBezTo>
                  <a:cubicBezTo>
                    <a:pt x="9955" y="6549"/>
                    <a:pt x="9931" y="6478"/>
                    <a:pt x="9859" y="6406"/>
                  </a:cubicBezTo>
                  <a:cubicBezTo>
                    <a:pt x="9812" y="6382"/>
                    <a:pt x="9764" y="6335"/>
                    <a:pt x="9716" y="6311"/>
                  </a:cubicBezTo>
                  <a:lnTo>
                    <a:pt x="7311" y="5239"/>
                  </a:lnTo>
                  <a:cubicBezTo>
                    <a:pt x="7311" y="5072"/>
                    <a:pt x="7287" y="4930"/>
                    <a:pt x="7287" y="4787"/>
                  </a:cubicBezTo>
                  <a:cubicBezTo>
                    <a:pt x="7430" y="4763"/>
                    <a:pt x="7573" y="4644"/>
                    <a:pt x="7597" y="4501"/>
                  </a:cubicBezTo>
                  <a:cubicBezTo>
                    <a:pt x="7621" y="4525"/>
                    <a:pt x="7645" y="4525"/>
                    <a:pt x="7668" y="4525"/>
                  </a:cubicBezTo>
                  <a:cubicBezTo>
                    <a:pt x="7689" y="4528"/>
                    <a:pt x="7710" y="4529"/>
                    <a:pt x="7731" y="4529"/>
                  </a:cubicBezTo>
                  <a:cubicBezTo>
                    <a:pt x="7880" y="4529"/>
                    <a:pt x="8032" y="4454"/>
                    <a:pt x="8073" y="4287"/>
                  </a:cubicBezTo>
                  <a:cubicBezTo>
                    <a:pt x="8121" y="4072"/>
                    <a:pt x="7954" y="3929"/>
                    <a:pt x="7811" y="3810"/>
                  </a:cubicBezTo>
                  <a:lnTo>
                    <a:pt x="5882" y="2381"/>
                  </a:lnTo>
                  <a:cubicBezTo>
                    <a:pt x="5763" y="2286"/>
                    <a:pt x="5620" y="2191"/>
                    <a:pt x="5454" y="2120"/>
                  </a:cubicBezTo>
                  <a:lnTo>
                    <a:pt x="5454" y="976"/>
                  </a:lnTo>
                  <a:lnTo>
                    <a:pt x="5882" y="976"/>
                  </a:lnTo>
                  <a:cubicBezTo>
                    <a:pt x="5906" y="976"/>
                    <a:pt x="5954" y="953"/>
                    <a:pt x="5954" y="905"/>
                  </a:cubicBezTo>
                  <a:lnTo>
                    <a:pt x="5954" y="548"/>
                  </a:lnTo>
                  <a:cubicBezTo>
                    <a:pt x="5954" y="500"/>
                    <a:pt x="5906" y="476"/>
                    <a:pt x="5882" y="476"/>
                  </a:cubicBezTo>
                  <a:lnTo>
                    <a:pt x="5454" y="476"/>
                  </a:lnTo>
                  <a:lnTo>
                    <a:pt x="5454" y="71"/>
                  </a:lnTo>
                  <a:cubicBezTo>
                    <a:pt x="5454" y="24"/>
                    <a:pt x="5430" y="0"/>
                    <a:pt x="5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7" name="Google Shape;3357;p73"/>
            <p:cNvSpPr/>
            <p:nvPr/>
          </p:nvSpPr>
          <p:spPr>
            <a:xfrm>
              <a:off x="4867112" y="4338882"/>
              <a:ext cx="51245" cy="103406"/>
            </a:xfrm>
            <a:custGeom>
              <a:avLst/>
              <a:gdLst/>
              <a:ahLst/>
              <a:cxnLst/>
              <a:rect l="l" t="t" r="r" b="b"/>
              <a:pathLst>
                <a:path w="1287" h="2597" extrusionOk="0">
                  <a:moveTo>
                    <a:pt x="739" y="286"/>
                  </a:moveTo>
                  <a:lnTo>
                    <a:pt x="1025" y="596"/>
                  </a:lnTo>
                  <a:cubicBezTo>
                    <a:pt x="1049" y="620"/>
                    <a:pt x="1096" y="667"/>
                    <a:pt x="1096" y="691"/>
                  </a:cubicBezTo>
                  <a:cubicBezTo>
                    <a:pt x="1144" y="762"/>
                    <a:pt x="1144" y="858"/>
                    <a:pt x="1120" y="929"/>
                  </a:cubicBezTo>
                  <a:lnTo>
                    <a:pt x="1120" y="1358"/>
                  </a:lnTo>
                  <a:lnTo>
                    <a:pt x="739" y="1358"/>
                  </a:lnTo>
                  <a:lnTo>
                    <a:pt x="739" y="286"/>
                  </a:lnTo>
                  <a:close/>
                  <a:moveTo>
                    <a:pt x="596" y="262"/>
                  </a:moveTo>
                  <a:lnTo>
                    <a:pt x="596" y="1382"/>
                  </a:lnTo>
                  <a:cubicBezTo>
                    <a:pt x="453" y="1382"/>
                    <a:pt x="311" y="1405"/>
                    <a:pt x="168" y="1429"/>
                  </a:cubicBezTo>
                  <a:lnTo>
                    <a:pt x="144" y="786"/>
                  </a:lnTo>
                  <a:lnTo>
                    <a:pt x="596" y="262"/>
                  </a:lnTo>
                  <a:close/>
                  <a:moveTo>
                    <a:pt x="596" y="1524"/>
                  </a:moveTo>
                  <a:lnTo>
                    <a:pt x="620" y="2453"/>
                  </a:lnTo>
                  <a:cubicBezTo>
                    <a:pt x="430" y="2453"/>
                    <a:pt x="263" y="2453"/>
                    <a:pt x="239" y="2406"/>
                  </a:cubicBezTo>
                  <a:cubicBezTo>
                    <a:pt x="215" y="2382"/>
                    <a:pt x="215" y="2358"/>
                    <a:pt x="215" y="2310"/>
                  </a:cubicBezTo>
                  <a:cubicBezTo>
                    <a:pt x="215" y="2287"/>
                    <a:pt x="215" y="2287"/>
                    <a:pt x="215" y="2263"/>
                  </a:cubicBezTo>
                  <a:lnTo>
                    <a:pt x="191" y="1572"/>
                  </a:lnTo>
                  <a:cubicBezTo>
                    <a:pt x="311" y="1548"/>
                    <a:pt x="453" y="1524"/>
                    <a:pt x="596" y="1524"/>
                  </a:cubicBezTo>
                  <a:close/>
                  <a:moveTo>
                    <a:pt x="1096" y="1501"/>
                  </a:moveTo>
                  <a:lnTo>
                    <a:pt x="1049" y="2429"/>
                  </a:lnTo>
                  <a:cubicBezTo>
                    <a:pt x="1001" y="2429"/>
                    <a:pt x="882" y="2453"/>
                    <a:pt x="763" y="2453"/>
                  </a:cubicBezTo>
                  <a:lnTo>
                    <a:pt x="739" y="1501"/>
                  </a:lnTo>
                  <a:close/>
                  <a:moveTo>
                    <a:pt x="644" y="0"/>
                  </a:moveTo>
                  <a:cubicBezTo>
                    <a:pt x="620" y="0"/>
                    <a:pt x="596" y="24"/>
                    <a:pt x="596" y="24"/>
                  </a:cubicBezTo>
                  <a:lnTo>
                    <a:pt x="25" y="715"/>
                  </a:lnTo>
                  <a:cubicBezTo>
                    <a:pt x="1" y="739"/>
                    <a:pt x="1" y="739"/>
                    <a:pt x="1" y="762"/>
                  </a:cubicBezTo>
                  <a:lnTo>
                    <a:pt x="72" y="2263"/>
                  </a:lnTo>
                  <a:cubicBezTo>
                    <a:pt x="72" y="2287"/>
                    <a:pt x="72" y="2287"/>
                    <a:pt x="72" y="2310"/>
                  </a:cubicBezTo>
                  <a:cubicBezTo>
                    <a:pt x="72" y="2358"/>
                    <a:pt x="72" y="2453"/>
                    <a:pt x="120" y="2501"/>
                  </a:cubicBezTo>
                  <a:cubicBezTo>
                    <a:pt x="144" y="2525"/>
                    <a:pt x="191" y="2596"/>
                    <a:pt x="596" y="2596"/>
                  </a:cubicBezTo>
                  <a:lnTo>
                    <a:pt x="620" y="2596"/>
                  </a:lnTo>
                  <a:cubicBezTo>
                    <a:pt x="834" y="2596"/>
                    <a:pt x="1049" y="2572"/>
                    <a:pt x="1120" y="2548"/>
                  </a:cubicBezTo>
                  <a:cubicBezTo>
                    <a:pt x="1192" y="2548"/>
                    <a:pt x="1192" y="2501"/>
                    <a:pt x="1192" y="2477"/>
                  </a:cubicBezTo>
                  <a:lnTo>
                    <a:pt x="1263" y="953"/>
                  </a:lnTo>
                  <a:cubicBezTo>
                    <a:pt x="1287" y="858"/>
                    <a:pt x="1287" y="739"/>
                    <a:pt x="1239" y="643"/>
                  </a:cubicBezTo>
                  <a:cubicBezTo>
                    <a:pt x="1215" y="572"/>
                    <a:pt x="1168" y="524"/>
                    <a:pt x="1120" y="500"/>
                  </a:cubicBezTo>
                  <a:lnTo>
                    <a:pt x="692" y="24"/>
                  </a:lnTo>
                  <a:cubicBezTo>
                    <a:pt x="692" y="24"/>
                    <a:pt x="668" y="0"/>
                    <a:pt x="6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8" name="Google Shape;3358;p73"/>
            <p:cNvSpPr/>
            <p:nvPr/>
          </p:nvSpPr>
          <p:spPr>
            <a:xfrm>
              <a:off x="4745750" y="4436553"/>
              <a:ext cx="51245" cy="103366"/>
            </a:xfrm>
            <a:custGeom>
              <a:avLst/>
              <a:gdLst/>
              <a:ahLst/>
              <a:cxnLst/>
              <a:rect l="l" t="t" r="r" b="b"/>
              <a:pathLst>
                <a:path w="1287" h="2596" extrusionOk="0">
                  <a:moveTo>
                    <a:pt x="739" y="286"/>
                  </a:moveTo>
                  <a:lnTo>
                    <a:pt x="1025" y="596"/>
                  </a:lnTo>
                  <a:cubicBezTo>
                    <a:pt x="1072" y="619"/>
                    <a:pt x="1096" y="667"/>
                    <a:pt x="1120" y="691"/>
                  </a:cubicBezTo>
                  <a:cubicBezTo>
                    <a:pt x="1144" y="762"/>
                    <a:pt x="1144" y="858"/>
                    <a:pt x="1144" y="929"/>
                  </a:cubicBezTo>
                  <a:lnTo>
                    <a:pt x="1120" y="1358"/>
                  </a:lnTo>
                  <a:lnTo>
                    <a:pt x="763" y="1358"/>
                  </a:lnTo>
                  <a:lnTo>
                    <a:pt x="739" y="286"/>
                  </a:lnTo>
                  <a:close/>
                  <a:moveTo>
                    <a:pt x="596" y="262"/>
                  </a:moveTo>
                  <a:lnTo>
                    <a:pt x="620" y="1381"/>
                  </a:lnTo>
                  <a:cubicBezTo>
                    <a:pt x="477" y="1381"/>
                    <a:pt x="334" y="1405"/>
                    <a:pt x="191" y="1429"/>
                  </a:cubicBezTo>
                  <a:lnTo>
                    <a:pt x="167" y="786"/>
                  </a:lnTo>
                  <a:lnTo>
                    <a:pt x="596" y="262"/>
                  </a:lnTo>
                  <a:close/>
                  <a:moveTo>
                    <a:pt x="620" y="1524"/>
                  </a:moveTo>
                  <a:lnTo>
                    <a:pt x="620" y="2453"/>
                  </a:lnTo>
                  <a:cubicBezTo>
                    <a:pt x="453" y="2453"/>
                    <a:pt x="286" y="2453"/>
                    <a:pt x="239" y="2429"/>
                  </a:cubicBezTo>
                  <a:cubicBezTo>
                    <a:pt x="239" y="2405"/>
                    <a:pt x="239" y="2358"/>
                    <a:pt x="215" y="2310"/>
                  </a:cubicBezTo>
                  <a:cubicBezTo>
                    <a:pt x="215" y="2286"/>
                    <a:pt x="215" y="2286"/>
                    <a:pt x="215" y="2263"/>
                  </a:cubicBezTo>
                  <a:lnTo>
                    <a:pt x="191" y="1572"/>
                  </a:lnTo>
                  <a:cubicBezTo>
                    <a:pt x="334" y="1548"/>
                    <a:pt x="477" y="1524"/>
                    <a:pt x="620" y="1524"/>
                  </a:cubicBezTo>
                  <a:close/>
                  <a:moveTo>
                    <a:pt x="1120" y="1501"/>
                  </a:moveTo>
                  <a:lnTo>
                    <a:pt x="1072" y="2429"/>
                  </a:lnTo>
                  <a:cubicBezTo>
                    <a:pt x="1001" y="2429"/>
                    <a:pt x="906" y="2453"/>
                    <a:pt x="763" y="2453"/>
                  </a:cubicBezTo>
                  <a:lnTo>
                    <a:pt x="763" y="1501"/>
                  </a:lnTo>
                  <a:close/>
                  <a:moveTo>
                    <a:pt x="667" y="0"/>
                  </a:moveTo>
                  <a:cubicBezTo>
                    <a:pt x="644" y="0"/>
                    <a:pt x="620" y="24"/>
                    <a:pt x="596" y="24"/>
                  </a:cubicBezTo>
                  <a:lnTo>
                    <a:pt x="24" y="715"/>
                  </a:lnTo>
                  <a:cubicBezTo>
                    <a:pt x="24" y="738"/>
                    <a:pt x="1" y="738"/>
                    <a:pt x="24" y="762"/>
                  </a:cubicBezTo>
                  <a:lnTo>
                    <a:pt x="72" y="2263"/>
                  </a:lnTo>
                  <a:cubicBezTo>
                    <a:pt x="96" y="2286"/>
                    <a:pt x="96" y="2286"/>
                    <a:pt x="96" y="2310"/>
                  </a:cubicBezTo>
                  <a:cubicBezTo>
                    <a:pt x="96" y="2358"/>
                    <a:pt x="96" y="2453"/>
                    <a:pt x="120" y="2501"/>
                  </a:cubicBezTo>
                  <a:cubicBezTo>
                    <a:pt x="144" y="2525"/>
                    <a:pt x="191" y="2596"/>
                    <a:pt x="620" y="2596"/>
                  </a:cubicBezTo>
                  <a:cubicBezTo>
                    <a:pt x="834" y="2596"/>
                    <a:pt x="1072" y="2572"/>
                    <a:pt x="1144" y="2548"/>
                  </a:cubicBezTo>
                  <a:cubicBezTo>
                    <a:pt x="1191" y="2548"/>
                    <a:pt x="1215" y="2501"/>
                    <a:pt x="1215" y="2477"/>
                  </a:cubicBezTo>
                  <a:lnTo>
                    <a:pt x="1287" y="953"/>
                  </a:lnTo>
                  <a:cubicBezTo>
                    <a:pt x="1287" y="858"/>
                    <a:pt x="1287" y="738"/>
                    <a:pt x="1239" y="643"/>
                  </a:cubicBezTo>
                  <a:cubicBezTo>
                    <a:pt x="1215" y="572"/>
                    <a:pt x="1168" y="524"/>
                    <a:pt x="1144" y="500"/>
                  </a:cubicBezTo>
                  <a:lnTo>
                    <a:pt x="715" y="24"/>
                  </a:lnTo>
                  <a:cubicBezTo>
                    <a:pt x="691" y="24"/>
                    <a:pt x="691" y="0"/>
                    <a:pt x="6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9" name="Google Shape;3359;p73"/>
            <p:cNvSpPr/>
            <p:nvPr/>
          </p:nvSpPr>
          <p:spPr>
            <a:xfrm>
              <a:off x="4988514" y="4436553"/>
              <a:ext cx="50290" cy="103366"/>
            </a:xfrm>
            <a:custGeom>
              <a:avLst/>
              <a:gdLst/>
              <a:ahLst/>
              <a:cxnLst/>
              <a:rect l="l" t="t" r="r" b="b"/>
              <a:pathLst>
                <a:path w="1263" h="2596" extrusionOk="0">
                  <a:moveTo>
                    <a:pt x="548" y="286"/>
                  </a:moveTo>
                  <a:lnTo>
                    <a:pt x="524" y="1358"/>
                  </a:lnTo>
                  <a:lnTo>
                    <a:pt x="167" y="1358"/>
                  </a:lnTo>
                  <a:lnTo>
                    <a:pt x="143" y="929"/>
                  </a:lnTo>
                  <a:cubicBezTo>
                    <a:pt x="143" y="858"/>
                    <a:pt x="143" y="762"/>
                    <a:pt x="167" y="691"/>
                  </a:cubicBezTo>
                  <a:cubicBezTo>
                    <a:pt x="191" y="667"/>
                    <a:pt x="215" y="619"/>
                    <a:pt x="262" y="596"/>
                  </a:cubicBezTo>
                  <a:lnTo>
                    <a:pt x="548" y="286"/>
                  </a:lnTo>
                  <a:close/>
                  <a:moveTo>
                    <a:pt x="691" y="262"/>
                  </a:moveTo>
                  <a:lnTo>
                    <a:pt x="1119" y="786"/>
                  </a:lnTo>
                  <a:lnTo>
                    <a:pt x="1096" y="1429"/>
                  </a:lnTo>
                  <a:cubicBezTo>
                    <a:pt x="953" y="1405"/>
                    <a:pt x="810" y="1381"/>
                    <a:pt x="667" y="1381"/>
                  </a:cubicBezTo>
                  <a:lnTo>
                    <a:pt x="691" y="262"/>
                  </a:lnTo>
                  <a:close/>
                  <a:moveTo>
                    <a:pt x="524" y="1501"/>
                  </a:moveTo>
                  <a:lnTo>
                    <a:pt x="524" y="2453"/>
                  </a:lnTo>
                  <a:cubicBezTo>
                    <a:pt x="381" y="2453"/>
                    <a:pt x="262" y="2429"/>
                    <a:pt x="215" y="2429"/>
                  </a:cubicBezTo>
                  <a:lnTo>
                    <a:pt x="167" y="1501"/>
                  </a:lnTo>
                  <a:close/>
                  <a:moveTo>
                    <a:pt x="667" y="1524"/>
                  </a:moveTo>
                  <a:cubicBezTo>
                    <a:pt x="810" y="1524"/>
                    <a:pt x="953" y="1548"/>
                    <a:pt x="1096" y="1572"/>
                  </a:cubicBezTo>
                  <a:lnTo>
                    <a:pt x="1048" y="2263"/>
                  </a:lnTo>
                  <a:cubicBezTo>
                    <a:pt x="1048" y="2286"/>
                    <a:pt x="1048" y="2286"/>
                    <a:pt x="1048" y="2310"/>
                  </a:cubicBezTo>
                  <a:cubicBezTo>
                    <a:pt x="1048" y="2358"/>
                    <a:pt x="1048" y="2405"/>
                    <a:pt x="1048" y="2429"/>
                  </a:cubicBezTo>
                  <a:cubicBezTo>
                    <a:pt x="1000" y="2453"/>
                    <a:pt x="834" y="2453"/>
                    <a:pt x="667" y="2453"/>
                  </a:cubicBezTo>
                  <a:lnTo>
                    <a:pt x="667" y="1524"/>
                  </a:lnTo>
                  <a:close/>
                  <a:moveTo>
                    <a:pt x="619" y="0"/>
                  </a:moveTo>
                  <a:cubicBezTo>
                    <a:pt x="596" y="0"/>
                    <a:pt x="596" y="24"/>
                    <a:pt x="572" y="24"/>
                  </a:cubicBezTo>
                  <a:lnTo>
                    <a:pt x="143" y="500"/>
                  </a:lnTo>
                  <a:cubicBezTo>
                    <a:pt x="119" y="524"/>
                    <a:pt x="72" y="572"/>
                    <a:pt x="48" y="643"/>
                  </a:cubicBezTo>
                  <a:cubicBezTo>
                    <a:pt x="0" y="738"/>
                    <a:pt x="0" y="858"/>
                    <a:pt x="0" y="953"/>
                  </a:cubicBezTo>
                  <a:lnTo>
                    <a:pt x="72" y="2477"/>
                  </a:lnTo>
                  <a:cubicBezTo>
                    <a:pt x="72" y="2501"/>
                    <a:pt x="95" y="2548"/>
                    <a:pt x="143" y="2548"/>
                  </a:cubicBezTo>
                  <a:cubicBezTo>
                    <a:pt x="215" y="2572"/>
                    <a:pt x="453" y="2596"/>
                    <a:pt x="667" y="2596"/>
                  </a:cubicBezTo>
                  <a:cubicBezTo>
                    <a:pt x="1096" y="2596"/>
                    <a:pt x="1143" y="2525"/>
                    <a:pt x="1167" y="2501"/>
                  </a:cubicBezTo>
                  <a:cubicBezTo>
                    <a:pt x="1191" y="2453"/>
                    <a:pt x="1191" y="2358"/>
                    <a:pt x="1191" y="2310"/>
                  </a:cubicBezTo>
                  <a:cubicBezTo>
                    <a:pt x="1191" y="2286"/>
                    <a:pt x="1191" y="2286"/>
                    <a:pt x="1191" y="2263"/>
                  </a:cubicBezTo>
                  <a:lnTo>
                    <a:pt x="1262" y="762"/>
                  </a:lnTo>
                  <a:cubicBezTo>
                    <a:pt x="1262" y="738"/>
                    <a:pt x="1262" y="738"/>
                    <a:pt x="1262" y="715"/>
                  </a:cubicBezTo>
                  <a:lnTo>
                    <a:pt x="667" y="24"/>
                  </a:lnTo>
                  <a:cubicBezTo>
                    <a:pt x="667" y="24"/>
                    <a:pt x="643" y="0"/>
                    <a:pt x="6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60" name="Google Shape;3360;p73"/>
          <p:cNvGrpSpPr/>
          <p:nvPr/>
        </p:nvGrpSpPr>
        <p:grpSpPr>
          <a:xfrm>
            <a:off x="4045365" y="4183318"/>
            <a:ext cx="414416" cy="391725"/>
            <a:chOff x="4045365" y="4183318"/>
            <a:chExt cx="414416" cy="391725"/>
          </a:xfrm>
        </p:grpSpPr>
        <p:sp>
          <p:nvSpPr>
            <p:cNvPr id="3361" name="Google Shape;3361;p73"/>
            <p:cNvSpPr/>
            <p:nvPr/>
          </p:nvSpPr>
          <p:spPr>
            <a:xfrm>
              <a:off x="4194241" y="4183318"/>
              <a:ext cx="115749" cy="391725"/>
            </a:xfrm>
            <a:custGeom>
              <a:avLst/>
              <a:gdLst/>
              <a:ahLst/>
              <a:cxnLst/>
              <a:rect l="l" t="t" r="r" b="b"/>
              <a:pathLst>
                <a:path w="2907" h="9838" extrusionOk="0">
                  <a:moveTo>
                    <a:pt x="1603" y="143"/>
                  </a:moveTo>
                  <a:cubicBezTo>
                    <a:pt x="1634" y="143"/>
                    <a:pt x="1664" y="150"/>
                    <a:pt x="1692" y="168"/>
                  </a:cubicBezTo>
                  <a:cubicBezTo>
                    <a:pt x="1763" y="192"/>
                    <a:pt x="1787" y="288"/>
                    <a:pt x="1787" y="478"/>
                  </a:cubicBezTo>
                  <a:cubicBezTo>
                    <a:pt x="1787" y="788"/>
                    <a:pt x="1739" y="1073"/>
                    <a:pt x="1668" y="1383"/>
                  </a:cubicBezTo>
                  <a:cubicBezTo>
                    <a:pt x="1668" y="1383"/>
                    <a:pt x="1668" y="1383"/>
                    <a:pt x="1668" y="1407"/>
                  </a:cubicBezTo>
                  <a:cubicBezTo>
                    <a:pt x="1525" y="1764"/>
                    <a:pt x="1477" y="2193"/>
                    <a:pt x="1525" y="2574"/>
                  </a:cubicBezTo>
                  <a:cubicBezTo>
                    <a:pt x="1501" y="2598"/>
                    <a:pt x="1477" y="2598"/>
                    <a:pt x="1477" y="2598"/>
                  </a:cubicBezTo>
                  <a:cubicBezTo>
                    <a:pt x="1406" y="2193"/>
                    <a:pt x="1311" y="1812"/>
                    <a:pt x="1168" y="1431"/>
                  </a:cubicBezTo>
                  <a:cubicBezTo>
                    <a:pt x="1120" y="1121"/>
                    <a:pt x="1168" y="764"/>
                    <a:pt x="1334" y="407"/>
                  </a:cubicBezTo>
                  <a:cubicBezTo>
                    <a:pt x="1358" y="335"/>
                    <a:pt x="1406" y="240"/>
                    <a:pt x="1477" y="192"/>
                  </a:cubicBezTo>
                  <a:cubicBezTo>
                    <a:pt x="1507" y="163"/>
                    <a:pt x="1554" y="143"/>
                    <a:pt x="1603" y="143"/>
                  </a:cubicBezTo>
                  <a:close/>
                  <a:moveTo>
                    <a:pt x="2600" y="465"/>
                  </a:moveTo>
                  <a:cubicBezTo>
                    <a:pt x="2616" y="465"/>
                    <a:pt x="2631" y="469"/>
                    <a:pt x="2644" y="478"/>
                  </a:cubicBezTo>
                  <a:cubicBezTo>
                    <a:pt x="2716" y="502"/>
                    <a:pt x="2739" y="573"/>
                    <a:pt x="2739" y="645"/>
                  </a:cubicBezTo>
                  <a:cubicBezTo>
                    <a:pt x="2739" y="716"/>
                    <a:pt x="2716" y="811"/>
                    <a:pt x="2668" y="883"/>
                  </a:cubicBezTo>
                  <a:cubicBezTo>
                    <a:pt x="2406" y="1550"/>
                    <a:pt x="2120" y="2074"/>
                    <a:pt x="1811" y="2598"/>
                  </a:cubicBezTo>
                  <a:lnTo>
                    <a:pt x="1787" y="2598"/>
                  </a:lnTo>
                  <a:cubicBezTo>
                    <a:pt x="1787" y="2598"/>
                    <a:pt x="1787" y="2598"/>
                    <a:pt x="1787" y="2574"/>
                  </a:cubicBezTo>
                  <a:cubicBezTo>
                    <a:pt x="1858" y="2145"/>
                    <a:pt x="2001" y="1740"/>
                    <a:pt x="2216" y="1359"/>
                  </a:cubicBezTo>
                  <a:cubicBezTo>
                    <a:pt x="2216" y="1312"/>
                    <a:pt x="2216" y="1264"/>
                    <a:pt x="2168" y="1264"/>
                  </a:cubicBezTo>
                  <a:cubicBezTo>
                    <a:pt x="2161" y="1257"/>
                    <a:pt x="2152" y="1254"/>
                    <a:pt x="2142" y="1254"/>
                  </a:cubicBezTo>
                  <a:cubicBezTo>
                    <a:pt x="2118" y="1254"/>
                    <a:pt x="2090" y="1271"/>
                    <a:pt x="2073" y="1288"/>
                  </a:cubicBezTo>
                  <a:cubicBezTo>
                    <a:pt x="1882" y="1669"/>
                    <a:pt x="1739" y="2074"/>
                    <a:pt x="1668" y="2502"/>
                  </a:cubicBezTo>
                  <a:cubicBezTo>
                    <a:pt x="1573" y="1812"/>
                    <a:pt x="1858" y="1073"/>
                    <a:pt x="2382" y="597"/>
                  </a:cubicBezTo>
                  <a:cubicBezTo>
                    <a:pt x="2440" y="539"/>
                    <a:pt x="2530" y="465"/>
                    <a:pt x="2600" y="465"/>
                  </a:cubicBezTo>
                  <a:close/>
                  <a:moveTo>
                    <a:pt x="492" y="615"/>
                  </a:moveTo>
                  <a:cubicBezTo>
                    <a:pt x="550" y="615"/>
                    <a:pt x="605" y="654"/>
                    <a:pt x="644" y="692"/>
                  </a:cubicBezTo>
                  <a:cubicBezTo>
                    <a:pt x="715" y="740"/>
                    <a:pt x="763" y="835"/>
                    <a:pt x="787" y="907"/>
                  </a:cubicBezTo>
                  <a:cubicBezTo>
                    <a:pt x="882" y="1097"/>
                    <a:pt x="953" y="1264"/>
                    <a:pt x="1025" y="1454"/>
                  </a:cubicBezTo>
                  <a:cubicBezTo>
                    <a:pt x="1025" y="1478"/>
                    <a:pt x="1025" y="1478"/>
                    <a:pt x="1049" y="1478"/>
                  </a:cubicBezTo>
                  <a:cubicBezTo>
                    <a:pt x="1168" y="1859"/>
                    <a:pt x="1263" y="2240"/>
                    <a:pt x="1334" y="2621"/>
                  </a:cubicBezTo>
                  <a:lnTo>
                    <a:pt x="763" y="1550"/>
                  </a:lnTo>
                  <a:cubicBezTo>
                    <a:pt x="749" y="1522"/>
                    <a:pt x="727" y="1510"/>
                    <a:pt x="706" y="1510"/>
                  </a:cubicBezTo>
                  <a:cubicBezTo>
                    <a:pt x="691" y="1510"/>
                    <a:pt x="677" y="1516"/>
                    <a:pt x="668" y="1526"/>
                  </a:cubicBezTo>
                  <a:cubicBezTo>
                    <a:pt x="620" y="1526"/>
                    <a:pt x="620" y="1574"/>
                    <a:pt x="620" y="1621"/>
                  </a:cubicBezTo>
                  <a:lnTo>
                    <a:pt x="1168" y="2645"/>
                  </a:lnTo>
                  <a:cubicBezTo>
                    <a:pt x="930" y="2359"/>
                    <a:pt x="715" y="2074"/>
                    <a:pt x="525" y="1764"/>
                  </a:cubicBezTo>
                  <a:cubicBezTo>
                    <a:pt x="453" y="1645"/>
                    <a:pt x="358" y="1478"/>
                    <a:pt x="310" y="1312"/>
                  </a:cubicBezTo>
                  <a:cubicBezTo>
                    <a:pt x="263" y="1145"/>
                    <a:pt x="239" y="978"/>
                    <a:pt x="263" y="835"/>
                  </a:cubicBezTo>
                  <a:cubicBezTo>
                    <a:pt x="287" y="740"/>
                    <a:pt x="358" y="645"/>
                    <a:pt x="453" y="621"/>
                  </a:cubicBezTo>
                  <a:cubicBezTo>
                    <a:pt x="466" y="617"/>
                    <a:pt x="480" y="615"/>
                    <a:pt x="492" y="615"/>
                  </a:cubicBezTo>
                  <a:close/>
                  <a:moveTo>
                    <a:pt x="1593" y="2722"/>
                  </a:moveTo>
                  <a:cubicBezTo>
                    <a:pt x="1684" y="2722"/>
                    <a:pt x="1773" y="2736"/>
                    <a:pt x="1858" y="2764"/>
                  </a:cubicBezTo>
                  <a:cubicBezTo>
                    <a:pt x="2168" y="2836"/>
                    <a:pt x="2430" y="3050"/>
                    <a:pt x="2573" y="3360"/>
                  </a:cubicBezTo>
                  <a:cubicBezTo>
                    <a:pt x="2739" y="3717"/>
                    <a:pt x="2763" y="4122"/>
                    <a:pt x="2763" y="4527"/>
                  </a:cubicBezTo>
                  <a:cubicBezTo>
                    <a:pt x="2763" y="4955"/>
                    <a:pt x="2739" y="5360"/>
                    <a:pt x="2716" y="5789"/>
                  </a:cubicBezTo>
                  <a:cubicBezTo>
                    <a:pt x="2511" y="5687"/>
                    <a:pt x="2294" y="5639"/>
                    <a:pt x="2073" y="5639"/>
                  </a:cubicBezTo>
                  <a:cubicBezTo>
                    <a:pt x="1882" y="5639"/>
                    <a:pt x="1689" y="5675"/>
                    <a:pt x="1501" y="5741"/>
                  </a:cubicBezTo>
                  <a:cubicBezTo>
                    <a:pt x="1453" y="5741"/>
                    <a:pt x="1453" y="5789"/>
                    <a:pt x="1453" y="5836"/>
                  </a:cubicBezTo>
                  <a:cubicBezTo>
                    <a:pt x="1470" y="5853"/>
                    <a:pt x="1499" y="5870"/>
                    <a:pt x="1523" y="5870"/>
                  </a:cubicBezTo>
                  <a:cubicBezTo>
                    <a:pt x="1533" y="5870"/>
                    <a:pt x="1542" y="5867"/>
                    <a:pt x="1549" y="5860"/>
                  </a:cubicBezTo>
                  <a:cubicBezTo>
                    <a:pt x="1708" y="5811"/>
                    <a:pt x="1875" y="5786"/>
                    <a:pt x="2041" y="5786"/>
                  </a:cubicBezTo>
                  <a:cubicBezTo>
                    <a:pt x="2275" y="5786"/>
                    <a:pt x="2507" y="5834"/>
                    <a:pt x="2716" y="5932"/>
                  </a:cubicBezTo>
                  <a:cubicBezTo>
                    <a:pt x="2668" y="6717"/>
                    <a:pt x="2597" y="7480"/>
                    <a:pt x="2454" y="8194"/>
                  </a:cubicBezTo>
                  <a:cubicBezTo>
                    <a:pt x="2285" y="8059"/>
                    <a:pt x="2080" y="7996"/>
                    <a:pt x="1874" y="7996"/>
                  </a:cubicBezTo>
                  <a:cubicBezTo>
                    <a:pt x="1789" y="7996"/>
                    <a:pt x="1703" y="8006"/>
                    <a:pt x="1620" y="8027"/>
                  </a:cubicBezTo>
                  <a:cubicBezTo>
                    <a:pt x="1573" y="8051"/>
                    <a:pt x="1549" y="8075"/>
                    <a:pt x="1573" y="8122"/>
                  </a:cubicBezTo>
                  <a:cubicBezTo>
                    <a:pt x="1573" y="8146"/>
                    <a:pt x="1620" y="8170"/>
                    <a:pt x="1644" y="8170"/>
                  </a:cubicBezTo>
                  <a:cubicBezTo>
                    <a:pt x="1717" y="8152"/>
                    <a:pt x="1790" y="8143"/>
                    <a:pt x="1862" y="8143"/>
                  </a:cubicBezTo>
                  <a:cubicBezTo>
                    <a:pt x="2071" y="8143"/>
                    <a:pt x="2270" y="8219"/>
                    <a:pt x="2430" y="8361"/>
                  </a:cubicBezTo>
                  <a:cubicBezTo>
                    <a:pt x="2430" y="8432"/>
                    <a:pt x="2406" y="8504"/>
                    <a:pt x="2406" y="8575"/>
                  </a:cubicBezTo>
                  <a:cubicBezTo>
                    <a:pt x="2358" y="8837"/>
                    <a:pt x="2287" y="9123"/>
                    <a:pt x="2144" y="9337"/>
                  </a:cubicBezTo>
                  <a:cubicBezTo>
                    <a:pt x="2012" y="9558"/>
                    <a:pt x="1797" y="9697"/>
                    <a:pt x="1577" y="9697"/>
                  </a:cubicBezTo>
                  <a:cubicBezTo>
                    <a:pt x="1559" y="9697"/>
                    <a:pt x="1542" y="9696"/>
                    <a:pt x="1525" y="9694"/>
                  </a:cubicBezTo>
                  <a:cubicBezTo>
                    <a:pt x="1334" y="9694"/>
                    <a:pt x="1144" y="9551"/>
                    <a:pt x="1001" y="9361"/>
                  </a:cubicBezTo>
                  <a:cubicBezTo>
                    <a:pt x="882" y="9170"/>
                    <a:pt x="811" y="8956"/>
                    <a:pt x="739" y="8718"/>
                  </a:cubicBezTo>
                  <a:cubicBezTo>
                    <a:pt x="620" y="8265"/>
                    <a:pt x="525" y="7813"/>
                    <a:pt x="429" y="7408"/>
                  </a:cubicBezTo>
                  <a:cubicBezTo>
                    <a:pt x="660" y="7213"/>
                    <a:pt x="958" y="7110"/>
                    <a:pt x="1262" y="7110"/>
                  </a:cubicBezTo>
                  <a:cubicBezTo>
                    <a:pt x="1365" y="7110"/>
                    <a:pt x="1470" y="7122"/>
                    <a:pt x="1573" y="7146"/>
                  </a:cubicBezTo>
                  <a:cubicBezTo>
                    <a:pt x="1579" y="7152"/>
                    <a:pt x="1587" y="7155"/>
                    <a:pt x="1595" y="7155"/>
                  </a:cubicBezTo>
                  <a:cubicBezTo>
                    <a:pt x="1618" y="7155"/>
                    <a:pt x="1644" y="7133"/>
                    <a:pt x="1644" y="7098"/>
                  </a:cubicBezTo>
                  <a:cubicBezTo>
                    <a:pt x="1668" y="7075"/>
                    <a:pt x="1644" y="7027"/>
                    <a:pt x="1596" y="7027"/>
                  </a:cubicBezTo>
                  <a:cubicBezTo>
                    <a:pt x="1478" y="6992"/>
                    <a:pt x="1356" y="6976"/>
                    <a:pt x="1234" y="6976"/>
                  </a:cubicBezTo>
                  <a:cubicBezTo>
                    <a:pt x="937" y="6976"/>
                    <a:pt x="642" y="7073"/>
                    <a:pt x="406" y="7241"/>
                  </a:cubicBezTo>
                  <a:cubicBezTo>
                    <a:pt x="239" y="6336"/>
                    <a:pt x="191" y="5503"/>
                    <a:pt x="239" y="4741"/>
                  </a:cubicBezTo>
                  <a:cubicBezTo>
                    <a:pt x="475" y="4504"/>
                    <a:pt x="806" y="4383"/>
                    <a:pt x="1140" y="4383"/>
                  </a:cubicBezTo>
                  <a:cubicBezTo>
                    <a:pt x="1311" y="4383"/>
                    <a:pt x="1483" y="4414"/>
                    <a:pt x="1644" y="4479"/>
                  </a:cubicBezTo>
                  <a:cubicBezTo>
                    <a:pt x="1651" y="4486"/>
                    <a:pt x="1660" y="4489"/>
                    <a:pt x="1670" y="4489"/>
                  </a:cubicBezTo>
                  <a:cubicBezTo>
                    <a:pt x="1694" y="4489"/>
                    <a:pt x="1722" y="4472"/>
                    <a:pt x="1739" y="4455"/>
                  </a:cubicBezTo>
                  <a:cubicBezTo>
                    <a:pt x="1739" y="4407"/>
                    <a:pt x="1739" y="4360"/>
                    <a:pt x="1692" y="4360"/>
                  </a:cubicBezTo>
                  <a:cubicBezTo>
                    <a:pt x="1514" y="4280"/>
                    <a:pt x="1326" y="4243"/>
                    <a:pt x="1140" y="4243"/>
                  </a:cubicBezTo>
                  <a:cubicBezTo>
                    <a:pt x="827" y="4243"/>
                    <a:pt x="517" y="4347"/>
                    <a:pt x="263" y="4527"/>
                  </a:cubicBezTo>
                  <a:cubicBezTo>
                    <a:pt x="287" y="4169"/>
                    <a:pt x="382" y="3741"/>
                    <a:pt x="596" y="3383"/>
                  </a:cubicBezTo>
                  <a:cubicBezTo>
                    <a:pt x="691" y="3217"/>
                    <a:pt x="834" y="3050"/>
                    <a:pt x="977" y="2931"/>
                  </a:cubicBezTo>
                  <a:cubicBezTo>
                    <a:pt x="1161" y="2797"/>
                    <a:pt x="1380" y="2722"/>
                    <a:pt x="1593" y="2722"/>
                  </a:cubicBezTo>
                  <a:close/>
                  <a:moveTo>
                    <a:pt x="1623" y="1"/>
                  </a:moveTo>
                  <a:cubicBezTo>
                    <a:pt x="1546" y="1"/>
                    <a:pt x="1459" y="27"/>
                    <a:pt x="1382" y="73"/>
                  </a:cubicBezTo>
                  <a:cubicBezTo>
                    <a:pt x="1311" y="145"/>
                    <a:pt x="1239" y="264"/>
                    <a:pt x="1215" y="359"/>
                  </a:cubicBezTo>
                  <a:cubicBezTo>
                    <a:pt x="1096" y="597"/>
                    <a:pt x="1049" y="835"/>
                    <a:pt x="1025" y="1050"/>
                  </a:cubicBezTo>
                  <a:cubicBezTo>
                    <a:pt x="977" y="978"/>
                    <a:pt x="953" y="907"/>
                    <a:pt x="930" y="859"/>
                  </a:cubicBezTo>
                  <a:cubicBezTo>
                    <a:pt x="882" y="764"/>
                    <a:pt x="834" y="669"/>
                    <a:pt x="763" y="573"/>
                  </a:cubicBezTo>
                  <a:cubicBezTo>
                    <a:pt x="665" y="515"/>
                    <a:pt x="567" y="472"/>
                    <a:pt x="482" y="472"/>
                  </a:cubicBezTo>
                  <a:cubicBezTo>
                    <a:pt x="464" y="472"/>
                    <a:pt x="446" y="474"/>
                    <a:pt x="429" y="478"/>
                  </a:cubicBezTo>
                  <a:cubicBezTo>
                    <a:pt x="287" y="502"/>
                    <a:pt x="168" y="645"/>
                    <a:pt x="144" y="811"/>
                  </a:cubicBezTo>
                  <a:cubicBezTo>
                    <a:pt x="96" y="978"/>
                    <a:pt x="96" y="1169"/>
                    <a:pt x="168" y="1359"/>
                  </a:cubicBezTo>
                  <a:cubicBezTo>
                    <a:pt x="215" y="1550"/>
                    <a:pt x="310" y="1693"/>
                    <a:pt x="406" y="1836"/>
                  </a:cubicBezTo>
                  <a:cubicBezTo>
                    <a:pt x="596" y="2145"/>
                    <a:pt x="811" y="2455"/>
                    <a:pt x="1072" y="2717"/>
                  </a:cubicBezTo>
                  <a:cubicBezTo>
                    <a:pt x="1001" y="2740"/>
                    <a:pt x="953" y="2788"/>
                    <a:pt x="906" y="2812"/>
                  </a:cubicBezTo>
                  <a:cubicBezTo>
                    <a:pt x="739" y="2955"/>
                    <a:pt x="572" y="3121"/>
                    <a:pt x="477" y="3312"/>
                  </a:cubicBezTo>
                  <a:cubicBezTo>
                    <a:pt x="215" y="3741"/>
                    <a:pt x="144" y="4241"/>
                    <a:pt x="96" y="4646"/>
                  </a:cubicBezTo>
                  <a:cubicBezTo>
                    <a:pt x="1" y="5836"/>
                    <a:pt x="168" y="7146"/>
                    <a:pt x="620" y="8765"/>
                  </a:cubicBezTo>
                  <a:cubicBezTo>
                    <a:pt x="668" y="9004"/>
                    <a:pt x="739" y="9242"/>
                    <a:pt x="882" y="9432"/>
                  </a:cubicBezTo>
                  <a:cubicBezTo>
                    <a:pt x="1049" y="9670"/>
                    <a:pt x="1287" y="9813"/>
                    <a:pt x="1525" y="9837"/>
                  </a:cubicBezTo>
                  <a:lnTo>
                    <a:pt x="1573" y="9837"/>
                  </a:lnTo>
                  <a:cubicBezTo>
                    <a:pt x="1882" y="9837"/>
                    <a:pt x="2144" y="9623"/>
                    <a:pt x="2263" y="9408"/>
                  </a:cubicBezTo>
                  <a:cubicBezTo>
                    <a:pt x="2430" y="9170"/>
                    <a:pt x="2478" y="8885"/>
                    <a:pt x="2549" y="8599"/>
                  </a:cubicBezTo>
                  <a:cubicBezTo>
                    <a:pt x="2692" y="7741"/>
                    <a:pt x="2811" y="6860"/>
                    <a:pt x="2859" y="5932"/>
                  </a:cubicBezTo>
                  <a:cubicBezTo>
                    <a:pt x="2882" y="5908"/>
                    <a:pt x="2882" y="5884"/>
                    <a:pt x="2859" y="5860"/>
                  </a:cubicBezTo>
                  <a:cubicBezTo>
                    <a:pt x="2882" y="5431"/>
                    <a:pt x="2906" y="4979"/>
                    <a:pt x="2906" y="4527"/>
                  </a:cubicBezTo>
                  <a:cubicBezTo>
                    <a:pt x="2906" y="4098"/>
                    <a:pt x="2882" y="3669"/>
                    <a:pt x="2716" y="3288"/>
                  </a:cubicBezTo>
                  <a:cubicBezTo>
                    <a:pt x="2549" y="2955"/>
                    <a:pt x="2287" y="2717"/>
                    <a:pt x="1954" y="2621"/>
                  </a:cubicBezTo>
                  <a:cubicBezTo>
                    <a:pt x="2263" y="2121"/>
                    <a:pt x="2525" y="1597"/>
                    <a:pt x="2811" y="954"/>
                  </a:cubicBezTo>
                  <a:cubicBezTo>
                    <a:pt x="2859" y="835"/>
                    <a:pt x="2882" y="740"/>
                    <a:pt x="2882" y="645"/>
                  </a:cubicBezTo>
                  <a:cubicBezTo>
                    <a:pt x="2882" y="526"/>
                    <a:pt x="2835" y="407"/>
                    <a:pt x="2716" y="335"/>
                  </a:cubicBezTo>
                  <a:cubicBezTo>
                    <a:pt x="2690" y="329"/>
                    <a:pt x="2660" y="324"/>
                    <a:pt x="2627" y="324"/>
                  </a:cubicBezTo>
                  <a:cubicBezTo>
                    <a:pt x="2538" y="324"/>
                    <a:pt x="2425" y="357"/>
                    <a:pt x="2287" y="478"/>
                  </a:cubicBezTo>
                  <a:cubicBezTo>
                    <a:pt x="2120" y="621"/>
                    <a:pt x="2001" y="788"/>
                    <a:pt x="1882" y="954"/>
                  </a:cubicBezTo>
                  <a:cubicBezTo>
                    <a:pt x="1906" y="788"/>
                    <a:pt x="1930" y="645"/>
                    <a:pt x="1930" y="478"/>
                  </a:cubicBezTo>
                  <a:cubicBezTo>
                    <a:pt x="1930" y="383"/>
                    <a:pt x="1930" y="121"/>
                    <a:pt x="1739" y="26"/>
                  </a:cubicBezTo>
                  <a:cubicBezTo>
                    <a:pt x="1706" y="9"/>
                    <a:pt x="1666" y="1"/>
                    <a:pt x="16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2" name="Google Shape;3362;p73"/>
            <p:cNvSpPr/>
            <p:nvPr/>
          </p:nvSpPr>
          <p:spPr>
            <a:xfrm>
              <a:off x="4320380" y="4185030"/>
              <a:ext cx="139401" cy="389057"/>
            </a:xfrm>
            <a:custGeom>
              <a:avLst/>
              <a:gdLst/>
              <a:ahLst/>
              <a:cxnLst/>
              <a:rect l="l" t="t" r="r" b="b"/>
              <a:pathLst>
                <a:path w="3501" h="9771" extrusionOk="0">
                  <a:moveTo>
                    <a:pt x="2279" y="146"/>
                  </a:moveTo>
                  <a:cubicBezTo>
                    <a:pt x="2309" y="146"/>
                    <a:pt x="2338" y="153"/>
                    <a:pt x="2358" y="173"/>
                  </a:cubicBezTo>
                  <a:cubicBezTo>
                    <a:pt x="2429" y="221"/>
                    <a:pt x="2453" y="316"/>
                    <a:pt x="2429" y="483"/>
                  </a:cubicBezTo>
                  <a:cubicBezTo>
                    <a:pt x="2382" y="816"/>
                    <a:pt x="2286" y="1078"/>
                    <a:pt x="2191" y="1388"/>
                  </a:cubicBezTo>
                  <a:cubicBezTo>
                    <a:pt x="2191" y="1388"/>
                    <a:pt x="2191" y="1388"/>
                    <a:pt x="2191" y="1411"/>
                  </a:cubicBezTo>
                  <a:cubicBezTo>
                    <a:pt x="2001" y="1769"/>
                    <a:pt x="1905" y="2150"/>
                    <a:pt x="1905" y="2555"/>
                  </a:cubicBezTo>
                  <a:lnTo>
                    <a:pt x="1834" y="2555"/>
                  </a:lnTo>
                  <a:cubicBezTo>
                    <a:pt x="1834" y="2150"/>
                    <a:pt x="1786" y="1769"/>
                    <a:pt x="1691" y="1364"/>
                  </a:cubicBezTo>
                  <a:cubicBezTo>
                    <a:pt x="1691" y="1054"/>
                    <a:pt x="1786" y="721"/>
                    <a:pt x="1977" y="387"/>
                  </a:cubicBezTo>
                  <a:cubicBezTo>
                    <a:pt x="2024" y="316"/>
                    <a:pt x="2072" y="221"/>
                    <a:pt x="2167" y="173"/>
                  </a:cubicBezTo>
                  <a:cubicBezTo>
                    <a:pt x="2195" y="159"/>
                    <a:pt x="2238" y="146"/>
                    <a:pt x="2279" y="146"/>
                  </a:cubicBezTo>
                  <a:close/>
                  <a:moveTo>
                    <a:pt x="1109" y="478"/>
                  </a:moveTo>
                  <a:cubicBezTo>
                    <a:pt x="1186" y="478"/>
                    <a:pt x="1242" y="537"/>
                    <a:pt x="1262" y="578"/>
                  </a:cubicBezTo>
                  <a:cubicBezTo>
                    <a:pt x="1334" y="649"/>
                    <a:pt x="1358" y="721"/>
                    <a:pt x="1381" y="816"/>
                  </a:cubicBezTo>
                  <a:cubicBezTo>
                    <a:pt x="1453" y="1007"/>
                    <a:pt x="1500" y="1197"/>
                    <a:pt x="1548" y="1388"/>
                  </a:cubicBezTo>
                  <a:cubicBezTo>
                    <a:pt x="1548" y="1388"/>
                    <a:pt x="1548" y="1411"/>
                    <a:pt x="1548" y="1411"/>
                  </a:cubicBezTo>
                  <a:cubicBezTo>
                    <a:pt x="1643" y="1793"/>
                    <a:pt x="1691" y="2174"/>
                    <a:pt x="1715" y="2578"/>
                  </a:cubicBezTo>
                  <a:lnTo>
                    <a:pt x="1262" y="1435"/>
                  </a:lnTo>
                  <a:cubicBezTo>
                    <a:pt x="1262" y="1388"/>
                    <a:pt x="1215" y="1388"/>
                    <a:pt x="1167" y="1388"/>
                  </a:cubicBezTo>
                  <a:cubicBezTo>
                    <a:pt x="1143" y="1411"/>
                    <a:pt x="1119" y="1459"/>
                    <a:pt x="1143" y="1483"/>
                  </a:cubicBezTo>
                  <a:lnTo>
                    <a:pt x="1548" y="2578"/>
                  </a:lnTo>
                  <a:cubicBezTo>
                    <a:pt x="1334" y="2269"/>
                    <a:pt x="1167" y="1959"/>
                    <a:pt x="1000" y="1626"/>
                  </a:cubicBezTo>
                  <a:cubicBezTo>
                    <a:pt x="953" y="1483"/>
                    <a:pt x="881" y="1316"/>
                    <a:pt x="857" y="1150"/>
                  </a:cubicBezTo>
                  <a:cubicBezTo>
                    <a:pt x="810" y="983"/>
                    <a:pt x="834" y="816"/>
                    <a:pt x="881" y="673"/>
                  </a:cubicBezTo>
                  <a:cubicBezTo>
                    <a:pt x="905" y="602"/>
                    <a:pt x="977" y="483"/>
                    <a:pt x="1072" y="483"/>
                  </a:cubicBezTo>
                  <a:cubicBezTo>
                    <a:pt x="1085" y="479"/>
                    <a:pt x="1097" y="478"/>
                    <a:pt x="1109" y="478"/>
                  </a:cubicBezTo>
                  <a:close/>
                  <a:moveTo>
                    <a:pt x="3219" y="586"/>
                  </a:moveTo>
                  <a:cubicBezTo>
                    <a:pt x="3242" y="586"/>
                    <a:pt x="3265" y="591"/>
                    <a:pt x="3287" y="602"/>
                  </a:cubicBezTo>
                  <a:cubicBezTo>
                    <a:pt x="3334" y="649"/>
                    <a:pt x="3358" y="721"/>
                    <a:pt x="3358" y="792"/>
                  </a:cubicBezTo>
                  <a:cubicBezTo>
                    <a:pt x="3334" y="864"/>
                    <a:pt x="3310" y="935"/>
                    <a:pt x="3263" y="1030"/>
                  </a:cubicBezTo>
                  <a:cubicBezTo>
                    <a:pt x="2906" y="1650"/>
                    <a:pt x="2572" y="2150"/>
                    <a:pt x="2167" y="2602"/>
                  </a:cubicBezTo>
                  <a:cubicBezTo>
                    <a:pt x="2286" y="2174"/>
                    <a:pt x="2477" y="1793"/>
                    <a:pt x="2739" y="1435"/>
                  </a:cubicBezTo>
                  <a:cubicBezTo>
                    <a:pt x="2763" y="1388"/>
                    <a:pt x="2739" y="1340"/>
                    <a:pt x="2715" y="1316"/>
                  </a:cubicBezTo>
                  <a:cubicBezTo>
                    <a:pt x="2708" y="1309"/>
                    <a:pt x="2699" y="1306"/>
                    <a:pt x="2689" y="1306"/>
                  </a:cubicBezTo>
                  <a:cubicBezTo>
                    <a:pt x="2665" y="1306"/>
                    <a:pt x="2637" y="1323"/>
                    <a:pt x="2620" y="1340"/>
                  </a:cubicBezTo>
                  <a:cubicBezTo>
                    <a:pt x="2358" y="1697"/>
                    <a:pt x="2167" y="2102"/>
                    <a:pt x="2048" y="2507"/>
                  </a:cubicBezTo>
                  <a:cubicBezTo>
                    <a:pt x="2048" y="1793"/>
                    <a:pt x="2405" y="1102"/>
                    <a:pt x="3001" y="697"/>
                  </a:cubicBezTo>
                  <a:cubicBezTo>
                    <a:pt x="3056" y="642"/>
                    <a:pt x="3140" y="586"/>
                    <a:pt x="3219" y="586"/>
                  </a:cubicBezTo>
                  <a:close/>
                  <a:moveTo>
                    <a:pt x="1858" y="2697"/>
                  </a:moveTo>
                  <a:cubicBezTo>
                    <a:pt x="1977" y="2697"/>
                    <a:pt x="2096" y="2721"/>
                    <a:pt x="2215" y="2769"/>
                  </a:cubicBezTo>
                  <a:cubicBezTo>
                    <a:pt x="2524" y="2888"/>
                    <a:pt x="2739" y="3150"/>
                    <a:pt x="2858" y="3460"/>
                  </a:cubicBezTo>
                  <a:cubicBezTo>
                    <a:pt x="2977" y="3841"/>
                    <a:pt x="2929" y="4245"/>
                    <a:pt x="2882" y="4650"/>
                  </a:cubicBezTo>
                  <a:cubicBezTo>
                    <a:pt x="2834" y="5079"/>
                    <a:pt x="2763" y="5484"/>
                    <a:pt x="2691" y="5889"/>
                  </a:cubicBezTo>
                  <a:cubicBezTo>
                    <a:pt x="2438" y="5737"/>
                    <a:pt x="2149" y="5657"/>
                    <a:pt x="1859" y="5657"/>
                  </a:cubicBezTo>
                  <a:cubicBezTo>
                    <a:pt x="1739" y="5657"/>
                    <a:pt x="1619" y="5670"/>
                    <a:pt x="1500" y="5698"/>
                  </a:cubicBezTo>
                  <a:cubicBezTo>
                    <a:pt x="1453" y="5698"/>
                    <a:pt x="1429" y="5746"/>
                    <a:pt x="1429" y="5769"/>
                  </a:cubicBezTo>
                  <a:cubicBezTo>
                    <a:pt x="1446" y="5804"/>
                    <a:pt x="1464" y="5826"/>
                    <a:pt x="1491" y="5826"/>
                  </a:cubicBezTo>
                  <a:cubicBezTo>
                    <a:pt x="1500" y="5826"/>
                    <a:pt x="1512" y="5824"/>
                    <a:pt x="1524" y="5817"/>
                  </a:cubicBezTo>
                  <a:cubicBezTo>
                    <a:pt x="1620" y="5799"/>
                    <a:pt x="1718" y="5790"/>
                    <a:pt x="1817" y="5790"/>
                  </a:cubicBezTo>
                  <a:cubicBezTo>
                    <a:pt x="2114" y="5790"/>
                    <a:pt x="2417" y="5871"/>
                    <a:pt x="2667" y="6031"/>
                  </a:cubicBezTo>
                  <a:cubicBezTo>
                    <a:pt x="2524" y="6794"/>
                    <a:pt x="2358" y="7532"/>
                    <a:pt x="2143" y="8246"/>
                  </a:cubicBezTo>
                  <a:cubicBezTo>
                    <a:pt x="1965" y="8068"/>
                    <a:pt x="1721" y="7972"/>
                    <a:pt x="1466" y="7972"/>
                  </a:cubicBezTo>
                  <a:cubicBezTo>
                    <a:pt x="1415" y="7972"/>
                    <a:pt x="1362" y="7976"/>
                    <a:pt x="1310" y="7984"/>
                  </a:cubicBezTo>
                  <a:cubicBezTo>
                    <a:pt x="1286" y="7984"/>
                    <a:pt x="1262" y="8032"/>
                    <a:pt x="1262" y="8056"/>
                  </a:cubicBezTo>
                  <a:cubicBezTo>
                    <a:pt x="1262" y="8103"/>
                    <a:pt x="1286" y="8127"/>
                    <a:pt x="1334" y="8127"/>
                  </a:cubicBezTo>
                  <a:cubicBezTo>
                    <a:pt x="1381" y="8119"/>
                    <a:pt x="1429" y="8115"/>
                    <a:pt x="1476" y="8115"/>
                  </a:cubicBezTo>
                  <a:cubicBezTo>
                    <a:pt x="1712" y="8115"/>
                    <a:pt x="1937" y="8214"/>
                    <a:pt x="2096" y="8413"/>
                  </a:cubicBezTo>
                  <a:cubicBezTo>
                    <a:pt x="2072" y="8484"/>
                    <a:pt x="2048" y="8556"/>
                    <a:pt x="2024" y="8627"/>
                  </a:cubicBezTo>
                  <a:cubicBezTo>
                    <a:pt x="1953" y="8889"/>
                    <a:pt x="1858" y="9127"/>
                    <a:pt x="1691" y="9342"/>
                  </a:cubicBezTo>
                  <a:cubicBezTo>
                    <a:pt x="1519" y="9535"/>
                    <a:pt x="1290" y="9631"/>
                    <a:pt x="1090" y="9631"/>
                  </a:cubicBezTo>
                  <a:cubicBezTo>
                    <a:pt x="1068" y="9631"/>
                    <a:pt x="1046" y="9630"/>
                    <a:pt x="1024" y="9627"/>
                  </a:cubicBezTo>
                  <a:cubicBezTo>
                    <a:pt x="834" y="9580"/>
                    <a:pt x="667" y="9437"/>
                    <a:pt x="548" y="9223"/>
                  </a:cubicBezTo>
                  <a:cubicBezTo>
                    <a:pt x="453" y="9008"/>
                    <a:pt x="405" y="8794"/>
                    <a:pt x="381" y="8556"/>
                  </a:cubicBezTo>
                  <a:cubicBezTo>
                    <a:pt x="310" y="8079"/>
                    <a:pt x="262" y="7627"/>
                    <a:pt x="214" y="7222"/>
                  </a:cubicBezTo>
                  <a:cubicBezTo>
                    <a:pt x="434" y="7090"/>
                    <a:pt x="681" y="7021"/>
                    <a:pt x="928" y="7021"/>
                  </a:cubicBezTo>
                  <a:cubicBezTo>
                    <a:pt x="1082" y="7021"/>
                    <a:pt x="1235" y="7048"/>
                    <a:pt x="1381" y="7103"/>
                  </a:cubicBezTo>
                  <a:cubicBezTo>
                    <a:pt x="1388" y="7109"/>
                    <a:pt x="1396" y="7112"/>
                    <a:pt x="1404" y="7112"/>
                  </a:cubicBezTo>
                  <a:cubicBezTo>
                    <a:pt x="1427" y="7112"/>
                    <a:pt x="1453" y="7090"/>
                    <a:pt x="1453" y="7055"/>
                  </a:cubicBezTo>
                  <a:cubicBezTo>
                    <a:pt x="1477" y="7032"/>
                    <a:pt x="1453" y="6984"/>
                    <a:pt x="1429" y="6984"/>
                  </a:cubicBezTo>
                  <a:cubicBezTo>
                    <a:pt x="1252" y="6911"/>
                    <a:pt x="1066" y="6875"/>
                    <a:pt x="882" y="6875"/>
                  </a:cubicBezTo>
                  <a:cubicBezTo>
                    <a:pt x="646" y="6875"/>
                    <a:pt x="415" y="6935"/>
                    <a:pt x="214" y="7055"/>
                  </a:cubicBezTo>
                  <a:cubicBezTo>
                    <a:pt x="167" y="6127"/>
                    <a:pt x="214" y="5293"/>
                    <a:pt x="357" y="4555"/>
                  </a:cubicBezTo>
                  <a:cubicBezTo>
                    <a:pt x="585" y="4381"/>
                    <a:pt x="865" y="4290"/>
                    <a:pt x="1147" y="4290"/>
                  </a:cubicBezTo>
                  <a:cubicBezTo>
                    <a:pt x="1367" y="4290"/>
                    <a:pt x="1588" y="4345"/>
                    <a:pt x="1786" y="4460"/>
                  </a:cubicBezTo>
                  <a:cubicBezTo>
                    <a:pt x="1793" y="4467"/>
                    <a:pt x="1802" y="4470"/>
                    <a:pt x="1812" y="4470"/>
                  </a:cubicBezTo>
                  <a:cubicBezTo>
                    <a:pt x="1836" y="4470"/>
                    <a:pt x="1865" y="4453"/>
                    <a:pt x="1881" y="4436"/>
                  </a:cubicBezTo>
                  <a:cubicBezTo>
                    <a:pt x="1905" y="4388"/>
                    <a:pt x="1881" y="4364"/>
                    <a:pt x="1858" y="4341"/>
                  </a:cubicBezTo>
                  <a:cubicBezTo>
                    <a:pt x="1631" y="4210"/>
                    <a:pt x="1375" y="4144"/>
                    <a:pt x="1122" y="4144"/>
                  </a:cubicBezTo>
                  <a:cubicBezTo>
                    <a:pt x="869" y="4144"/>
                    <a:pt x="619" y="4210"/>
                    <a:pt x="405" y="4341"/>
                  </a:cubicBezTo>
                  <a:cubicBezTo>
                    <a:pt x="476" y="3983"/>
                    <a:pt x="619" y="3579"/>
                    <a:pt x="881" y="3245"/>
                  </a:cubicBezTo>
                  <a:cubicBezTo>
                    <a:pt x="1000" y="3078"/>
                    <a:pt x="1167" y="2936"/>
                    <a:pt x="1334" y="2840"/>
                  </a:cubicBezTo>
                  <a:cubicBezTo>
                    <a:pt x="1500" y="2745"/>
                    <a:pt x="1667" y="2697"/>
                    <a:pt x="1858" y="2697"/>
                  </a:cubicBezTo>
                  <a:close/>
                  <a:moveTo>
                    <a:pt x="2260" y="0"/>
                  </a:moveTo>
                  <a:cubicBezTo>
                    <a:pt x="2197" y="0"/>
                    <a:pt x="2132" y="18"/>
                    <a:pt x="2072" y="54"/>
                  </a:cubicBezTo>
                  <a:cubicBezTo>
                    <a:pt x="1977" y="125"/>
                    <a:pt x="1905" y="221"/>
                    <a:pt x="1858" y="316"/>
                  </a:cubicBezTo>
                  <a:cubicBezTo>
                    <a:pt x="1739" y="530"/>
                    <a:pt x="1643" y="768"/>
                    <a:pt x="1596" y="983"/>
                  </a:cubicBezTo>
                  <a:cubicBezTo>
                    <a:pt x="1572" y="911"/>
                    <a:pt x="1548" y="840"/>
                    <a:pt x="1524" y="768"/>
                  </a:cubicBezTo>
                  <a:cubicBezTo>
                    <a:pt x="1500" y="673"/>
                    <a:pt x="1453" y="578"/>
                    <a:pt x="1381" y="483"/>
                  </a:cubicBezTo>
                  <a:cubicBezTo>
                    <a:pt x="1299" y="400"/>
                    <a:pt x="1216" y="335"/>
                    <a:pt x="1118" y="335"/>
                  </a:cubicBezTo>
                  <a:cubicBezTo>
                    <a:pt x="1103" y="335"/>
                    <a:pt x="1087" y="337"/>
                    <a:pt x="1072" y="340"/>
                  </a:cubicBezTo>
                  <a:cubicBezTo>
                    <a:pt x="929" y="340"/>
                    <a:pt x="810" y="459"/>
                    <a:pt x="738" y="626"/>
                  </a:cubicBezTo>
                  <a:cubicBezTo>
                    <a:pt x="691" y="792"/>
                    <a:pt x="667" y="983"/>
                    <a:pt x="715" y="1173"/>
                  </a:cubicBezTo>
                  <a:cubicBezTo>
                    <a:pt x="738" y="1364"/>
                    <a:pt x="810" y="1531"/>
                    <a:pt x="881" y="1673"/>
                  </a:cubicBezTo>
                  <a:cubicBezTo>
                    <a:pt x="1024" y="2007"/>
                    <a:pt x="1215" y="2340"/>
                    <a:pt x="1429" y="2650"/>
                  </a:cubicBezTo>
                  <a:cubicBezTo>
                    <a:pt x="1358" y="2674"/>
                    <a:pt x="1310" y="2697"/>
                    <a:pt x="1262" y="2721"/>
                  </a:cubicBezTo>
                  <a:cubicBezTo>
                    <a:pt x="1072" y="2817"/>
                    <a:pt x="905" y="2983"/>
                    <a:pt x="762" y="3150"/>
                  </a:cubicBezTo>
                  <a:cubicBezTo>
                    <a:pt x="453" y="3555"/>
                    <a:pt x="334" y="4055"/>
                    <a:pt x="238" y="4436"/>
                  </a:cubicBezTo>
                  <a:cubicBezTo>
                    <a:pt x="0" y="5603"/>
                    <a:pt x="0" y="6936"/>
                    <a:pt x="238" y="8580"/>
                  </a:cubicBezTo>
                  <a:cubicBezTo>
                    <a:pt x="262" y="8818"/>
                    <a:pt x="310" y="9056"/>
                    <a:pt x="429" y="9294"/>
                  </a:cubicBezTo>
                  <a:cubicBezTo>
                    <a:pt x="548" y="9532"/>
                    <a:pt x="762" y="9723"/>
                    <a:pt x="1000" y="9770"/>
                  </a:cubicBezTo>
                  <a:lnTo>
                    <a:pt x="1119" y="9770"/>
                  </a:lnTo>
                  <a:cubicBezTo>
                    <a:pt x="1405" y="9770"/>
                    <a:pt x="1643" y="9604"/>
                    <a:pt x="1786" y="9437"/>
                  </a:cubicBezTo>
                  <a:cubicBezTo>
                    <a:pt x="1977" y="9199"/>
                    <a:pt x="2072" y="8937"/>
                    <a:pt x="2167" y="8651"/>
                  </a:cubicBezTo>
                  <a:cubicBezTo>
                    <a:pt x="2429" y="7841"/>
                    <a:pt x="2644" y="6960"/>
                    <a:pt x="2810" y="6055"/>
                  </a:cubicBezTo>
                  <a:cubicBezTo>
                    <a:pt x="2834" y="6031"/>
                    <a:pt x="2834" y="6008"/>
                    <a:pt x="2834" y="5984"/>
                  </a:cubicBezTo>
                  <a:cubicBezTo>
                    <a:pt x="2906" y="5555"/>
                    <a:pt x="2977" y="5127"/>
                    <a:pt x="3025" y="4674"/>
                  </a:cubicBezTo>
                  <a:cubicBezTo>
                    <a:pt x="3072" y="4245"/>
                    <a:pt x="3120" y="3817"/>
                    <a:pt x="2977" y="3412"/>
                  </a:cubicBezTo>
                  <a:cubicBezTo>
                    <a:pt x="2882" y="3078"/>
                    <a:pt x="2644" y="2793"/>
                    <a:pt x="2310" y="2650"/>
                  </a:cubicBezTo>
                  <a:cubicBezTo>
                    <a:pt x="2691" y="2197"/>
                    <a:pt x="3025" y="1721"/>
                    <a:pt x="3382" y="1102"/>
                  </a:cubicBezTo>
                  <a:cubicBezTo>
                    <a:pt x="3429" y="1007"/>
                    <a:pt x="3477" y="911"/>
                    <a:pt x="3501" y="816"/>
                  </a:cubicBezTo>
                  <a:cubicBezTo>
                    <a:pt x="3501" y="697"/>
                    <a:pt x="3477" y="554"/>
                    <a:pt x="3358" y="483"/>
                  </a:cubicBezTo>
                  <a:cubicBezTo>
                    <a:pt x="3329" y="463"/>
                    <a:pt x="3287" y="448"/>
                    <a:pt x="3232" y="448"/>
                  </a:cubicBezTo>
                  <a:cubicBezTo>
                    <a:pt x="3153" y="448"/>
                    <a:pt x="3046" y="480"/>
                    <a:pt x="2906" y="578"/>
                  </a:cubicBezTo>
                  <a:cubicBezTo>
                    <a:pt x="2739" y="697"/>
                    <a:pt x="2596" y="840"/>
                    <a:pt x="2477" y="983"/>
                  </a:cubicBezTo>
                  <a:cubicBezTo>
                    <a:pt x="2501" y="840"/>
                    <a:pt x="2548" y="673"/>
                    <a:pt x="2572" y="507"/>
                  </a:cubicBezTo>
                  <a:cubicBezTo>
                    <a:pt x="2572" y="435"/>
                    <a:pt x="2620" y="173"/>
                    <a:pt x="2429" y="54"/>
                  </a:cubicBezTo>
                  <a:cubicBezTo>
                    <a:pt x="2382" y="18"/>
                    <a:pt x="2322" y="0"/>
                    <a:pt x="22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3" name="Google Shape;3363;p73"/>
            <p:cNvSpPr/>
            <p:nvPr/>
          </p:nvSpPr>
          <p:spPr>
            <a:xfrm>
              <a:off x="4045365" y="4185030"/>
              <a:ext cx="140397" cy="389057"/>
            </a:xfrm>
            <a:custGeom>
              <a:avLst/>
              <a:gdLst/>
              <a:ahLst/>
              <a:cxnLst/>
              <a:rect l="l" t="t" r="r" b="b"/>
              <a:pathLst>
                <a:path w="3526" h="9771" extrusionOk="0">
                  <a:moveTo>
                    <a:pt x="1225" y="146"/>
                  </a:moveTo>
                  <a:cubicBezTo>
                    <a:pt x="1268" y="146"/>
                    <a:pt x="1317" y="159"/>
                    <a:pt x="1358" y="173"/>
                  </a:cubicBezTo>
                  <a:cubicBezTo>
                    <a:pt x="1430" y="221"/>
                    <a:pt x="1477" y="316"/>
                    <a:pt x="1525" y="387"/>
                  </a:cubicBezTo>
                  <a:cubicBezTo>
                    <a:pt x="1716" y="721"/>
                    <a:pt x="1811" y="1054"/>
                    <a:pt x="1811" y="1364"/>
                  </a:cubicBezTo>
                  <a:cubicBezTo>
                    <a:pt x="1716" y="1769"/>
                    <a:pt x="1668" y="2150"/>
                    <a:pt x="1668" y="2555"/>
                  </a:cubicBezTo>
                  <a:lnTo>
                    <a:pt x="1597" y="2555"/>
                  </a:lnTo>
                  <a:cubicBezTo>
                    <a:pt x="1597" y="2150"/>
                    <a:pt x="1501" y="1769"/>
                    <a:pt x="1311" y="1411"/>
                  </a:cubicBezTo>
                  <a:cubicBezTo>
                    <a:pt x="1311" y="1388"/>
                    <a:pt x="1311" y="1388"/>
                    <a:pt x="1311" y="1388"/>
                  </a:cubicBezTo>
                  <a:cubicBezTo>
                    <a:pt x="1215" y="1078"/>
                    <a:pt x="1120" y="816"/>
                    <a:pt x="1073" y="483"/>
                  </a:cubicBezTo>
                  <a:cubicBezTo>
                    <a:pt x="1049" y="316"/>
                    <a:pt x="1073" y="221"/>
                    <a:pt x="1144" y="173"/>
                  </a:cubicBezTo>
                  <a:cubicBezTo>
                    <a:pt x="1164" y="153"/>
                    <a:pt x="1193" y="146"/>
                    <a:pt x="1225" y="146"/>
                  </a:cubicBezTo>
                  <a:close/>
                  <a:moveTo>
                    <a:pt x="2392" y="478"/>
                  </a:moveTo>
                  <a:cubicBezTo>
                    <a:pt x="2404" y="478"/>
                    <a:pt x="2417" y="479"/>
                    <a:pt x="2430" y="483"/>
                  </a:cubicBezTo>
                  <a:cubicBezTo>
                    <a:pt x="2525" y="483"/>
                    <a:pt x="2597" y="602"/>
                    <a:pt x="2621" y="673"/>
                  </a:cubicBezTo>
                  <a:cubicBezTo>
                    <a:pt x="2668" y="816"/>
                    <a:pt x="2692" y="983"/>
                    <a:pt x="2644" y="1150"/>
                  </a:cubicBezTo>
                  <a:cubicBezTo>
                    <a:pt x="2621" y="1316"/>
                    <a:pt x="2549" y="1483"/>
                    <a:pt x="2501" y="1626"/>
                  </a:cubicBezTo>
                  <a:cubicBezTo>
                    <a:pt x="2335" y="1959"/>
                    <a:pt x="2168" y="2269"/>
                    <a:pt x="1954" y="2578"/>
                  </a:cubicBezTo>
                  <a:lnTo>
                    <a:pt x="2359" y="1483"/>
                  </a:lnTo>
                  <a:cubicBezTo>
                    <a:pt x="2382" y="1459"/>
                    <a:pt x="2359" y="1411"/>
                    <a:pt x="2335" y="1388"/>
                  </a:cubicBezTo>
                  <a:cubicBezTo>
                    <a:pt x="2287" y="1388"/>
                    <a:pt x="2239" y="1411"/>
                    <a:pt x="2239" y="1435"/>
                  </a:cubicBezTo>
                  <a:lnTo>
                    <a:pt x="1811" y="2578"/>
                  </a:lnTo>
                  <a:cubicBezTo>
                    <a:pt x="1811" y="2174"/>
                    <a:pt x="1858" y="1793"/>
                    <a:pt x="1954" y="1411"/>
                  </a:cubicBezTo>
                  <a:cubicBezTo>
                    <a:pt x="1954" y="1411"/>
                    <a:pt x="1954" y="1388"/>
                    <a:pt x="1954" y="1388"/>
                  </a:cubicBezTo>
                  <a:cubicBezTo>
                    <a:pt x="2001" y="1197"/>
                    <a:pt x="2049" y="1007"/>
                    <a:pt x="2120" y="816"/>
                  </a:cubicBezTo>
                  <a:cubicBezTo>
                    <a:pt x="2144" y="721"/>
                    <a:pt x="2168" y="649"/>
                    <a:pt x="2239" y="578"/>
                  </a:cubicBezTo>
                  <a:cubicBezTo>
                    <a:pt x="2260" y="537"/>
                    <a:pt x="2316" y="478"/>
                    <a:pt x="2392" y="478"/>
                  </a:cubicBezTo>
                  <a:close/>
                  <a:moveTo>
                    <a:pt x="282" y="586"/>
                  </a:moveTo>
                  <a:cubicBezTo>
                    <a:pt x="362" y="586"/>
                    <a:pt x="446" y="642"/>
                    <a:pt x="501" y="697"/>
                  </a:cubicBezTo>
                  <a:cubicBezTo>
                    <a:pt x="1096" y="1102"/>
                    <a:pt x="1454" y="1793"/>
                    <a:pt x="1454" y="2507"/>
                  </a:cubicBezTo>
                  <a:cubicBezTo>
                    <a:pt x="1335" y="2102"/>
                    <a:pt x="1144" y="1697"/>
                    <a:pt x="882" y="1340"/>
                  </a:cubicBezTo>
                  <a:cubicBezTo>
                    <a:pt x="858" y="1316"/>
                    <a:pt x="811" y="1316"/>
                    <a:pt x="787" y="1316"/>
                  </a:cubicBezTo>
                  <a:cubicBezTo>
                    <a:pt x="763" y="1340"/>
                    <a:pt x="739" y="1388"/>
                    <a:pt x="763" y="1435"/>
                  </a:cubicBezTo>
                  <a:cubicBezTo>
                    <a:pt x="1025" y="1793"/>
                    <a:pt x="1215" y="2174"/>
                    <a:pt x="1335" y="2602"/>
                  </a:cubicBezTo>
                  <a:cubicBezTo>
                    <a:pt x="930" y="2150"/>
                    <a:pt x="596" y="1650"/>
                    <a:pt x="239" y="1030"/>
                  </a:cubicBezTo>
                  <a:cubicBezTo>
                    <a:pt x="191" y="935"/>
                    <a:pt x="168" y="864"/>
                    <a:pt x="144" y="792"/>
                  </a:cubicBezTo>
                  <a:cubicBezTo>
                    <a:pt x="144" y="721"/>
                    <a:pt x="168" y="649"/>
                    <a:pt x="215" y="602"/>
                  </a:cubicBezTo>
                  <a:cubicBezTo>
                    <a:pt x="237" y="591"/>
                    <a:pt x="259" y="586"/>
                    <a:pt x="282" y="586"/>
                  </a:cubicBezTo>
                  <a:close/>
                  <a:moveTo>
                    <a:pt x="1644" y="2697"/>
                  </a:moveTo>
                  <a:cubicBezTo>
                    <a:pt x="1835" y="2697"/>
                    <a:pt x="2001" y="2745"/>
                    <a:pt x="2168" y="2840"/>
                  </a:cubicBezTo>
                  <a:cubicBezTo>
                    <a:pt x="2335" y="2936"/>
                    <a:pt x="2501" y="3078"/>
                    <a:pt x="2621" y="3245"/>
                  </a:cubicBezTo>
                  <a:cubicBezTo>
                    <a:pt x="2882" y="3579"/>
                    <a:pt x="3025" y="3983"/>
                    <a:pt x="3097" y="4341"/>
                  </a:cubicBezTo>
                  <a:cubicBezTo>
                    <a:pt x="2877" y="4219"/>
                    <a:pt x="2621" y="4153"/>
                    <a:pt x="2361" y="4153"/>
                  </a:cubicBezTo>
                  <a:cubicBezTo>
                    <a:pt x="2114" y="4153"/>
                    <a:pt x="1865" y="4213"/>
                    <a:pt x="1644" y="4341"/>
                  </a:cubicBezTo>
                  <a:cubicBezTo>
                    <a:pt x="1620" y="4364"/>
                    <a:pt x="1597" y="4412"/>
                    <a:pt x="1620" y="4436"/>
                  </a:cubicBezTo>
                  <a:cubicBezTo>
                    <a:pt x="1637" y="4453"/>
                    <a:pt x="1666" y="4470"/>
                    <a:pt x="1690" y="4470"/>
                  </a:cubicBezTo>
                  <a:cubicBezTo>
                    <a:pt x="1700" y="4470"/>
                    <a:pt x="1709" y="4467"/>
                    <a:pt x="1716" y="4460"/>
                  </a:cubicBezTo>
                  <a:cubicBezTo>
                    <a:pt x="1914" y="4345"/>
                    <a:pt x="2135" y="4290"/>
                    <a:pt x="2354" y="4290"/>
                  </a:cubicBezTo>
                  <a:cubicBezTo>
                    <a:pt x="2637" y="4290"/>
                    <a:pt x="2917" y="4381"/>
                    <a:pt x="3144" y="4555"/>
                  </a:cubicBezTo>
                  <a:cubicBezTo>
                    <a:pt x="3287" y="5293"/>
                    <a:pt x="3335" y="6127"/>
                    <a:pt x="3287" y="7055"/>
                  </a:cubicBezTo>
                  <a:cubicBezTo>
                    <a:pt x="3086" y="6935"/>
                    <a:pt x="2855" y="6875"/>
                    <a:pt x="2620" y="6875"/>
                  </a:cubicBezTo>
                  <a:cubicBezTo>
                    <a:pt x="2436" y="6875"/>
                    <a:pt x="2250" y="6911"/>
                    <a:pt x="2073" y="6984"/>
                  </a:cubicBezTo>
                  <a:cubicBezTo>
                    <a:pt x="2049" y="6984"/>
                    <a:pt x="2025" y="7032"/>
                    <a:pt x="2025" y="7055"/>
                  </a:cubicBezTo>
                  <a:cubicBezTo>
                    <a:pt x="2043" y="7090"/>
                    <a:pt x="2073" y="7112"/>
                    <a:pt x="2097" y="7112"/>
                  </a:cubicBezTo>
                  <a:cubicBezTo>
                    <a:pt x="2106" y="7112"/>
                    <a:pt x="2114" y="7109"/>
                    <a:pt x="2120" y="7103"/>
                  </a:cubicBezTo>
                  <a:cubicBezTo>
                    <a:pt x="2267" y="7048"/>
                    <a:pt x="2420" y="7021"/>
                    <a:pt x="2574" y="7021"/>
                  </a:cubicBezTo>
                  <a:cubicBezTo>
                    <a:pt x="2820" y="7021"/>
                    <a:pt x="3067" y="7090"/>
                    <a:pt x="3287" y="7222"/>
                  </a:cubicBezTo>
                  <a:cubicBezTo>
                    <a:pt x="3240" y="7627"/>
                    <a:pt x="3192" y="8079"/>
                    <a:pt x="3121" y="8556"/>
                  </a:cubicBezTo>
                  <a:cubicBezTo>
                    <a:pt x="3097" y="8794"/>
                    <a:pt x="3049" y="9032"/>
                    <a:pt x="2954" y="9223"/>
                  </a:cubicBezTo>
                  <a:cubicBezTo>
                    <a:pt x="2835" y="9437"/>
                    <a:pt x="2668" y="9580"/>
                    <a:pt x="2478" y="9627"/>
                  </a:cubicBezTo>
                  <a:cubicBezTo>
                    <a:pt x="2456" y="9630"/>
                    <a:pt x="2434" y="9631"/>
                    <a:pt x="2412" y="9631"/>
                  </a:cubicBezTo>
                  <a:cubicBezTo>
                    <a:pt x="2212" y="9631"/>
                    <a:pt x="1982" y="9535"/>
                    <a:pt x="1811" y="9342"/>
                  </a:cubicBezTo>
                  <a:cubicBezTo>
                    <a:pt x="1644" y="9127"/>
                    <a:pt x="1549" y="8889"/>
                    <a:pt x="1477" y="8627"/>
                  </a:cubicBezTo>
                  <a:cubicBezTo>
                    <a:pt x="1454" y="8556"/>
                    <a:pt x="1430" y="8484"/>
                    <a:pt x="1406" y="8413"/>
                  </a:cubicBezTo>
                  <a:cubicBezTo>
                    <a:pt x="1565" y="8214"/>
                    <a:pt x="1790" y="8115"/>
                    <a:pt x="2026" y="8115"/>
                  </a:cubicBezTo>
                  <a:cubicBezTo>
                    <a:pt x="2073" y="8115"/>
                    <a:pt x="2120" y="8119"/>
                    <a:pt x="2168" y="8127"/>
                  </a:cubicBezTo>
                  <a:cubicBezTo>
                    <a:pt x="2216" y="8127"/>
                    <a:pt x="2239" y="8103"/>
                    <a:pt x="2239" y="8056"/>
                  </a:cubicBezTo>
                  <a:cubicBezTo>
                    <a:pt x="2239" y="8032"/>
                    <a:pt x="2216" y="7984"/>
                    <a:pt x="2192" y="7984"/>
                  </a:cubicBezTo>
                  <a:cubicBezTo>
                    <a:pt x="2140" y="7976"/>
                    <a:pt x="2087" y="7972"/>
                    <a:pt x="2035" y="7972"/>
                  </a:cubicBezTo>
                  <a:cubicBezTo>
                    <a:pt x="1780" y="7972"/>
                    <a:pt x="1536" y="8068"/>
                    <a:pt x="1358" y="8246"/>
                  </a:cubicBezTo>
                  <a:cubicBezTo>
                    <a:pt x="1144" y="7532"/>
                    <a:pt x="977" y="6794"/>
                    <a:pt x="834" y="6031"/>
                  </a:cubicBezTo>
                  <a:cubicBezTo>
                    <a:pt x="1084" y="5871"/>
                    <a:pt x="1388" y="5790"/>
                    <a:pt x="1685" y="5790"/>
                  </a:cubicBezTo>
                  <a:cubicBezTo>
                    <a:pt x="1784" y="5790"/>
                    <a:pt x="1882" y="5799"/>
                    <a:pt x="1978" y="5817"/>
                  </a:cubicBezTo>
                  <a:cubicBezTo>
                    <a:pt x="1990" y="5824"/>
                    <a:pt x="2001" y="5826"/>
                    <a:pt x="2011" y="5826"/>
                  </a:cubicBezTo>
                  <a:cubicBezTo>
                    <a:pt x="2038" y="5826"/>
                    <a:pt x="2055" y="5804"/>
                    <a:pt x="2073" y="5769"/>
                  </a:cubicBezTo>
                  <a:cubicBezTo>
                    <a:pt x="2073" y="5746"/>
                    <a:pt x="2049" y="5698"/>
                    <a:pt x="2001" y="5698"/>
                  </a:cubicBezTo>
                  <a:cubicBezTo>
                    <a:pt x="1883" y="5670"/>
                    <a:pt x="1763" y="5657"/>
                    <a:pt x="1643" y="5657"/>
                  </a:cubicBezTo>
                  <a:cubicBezTo>
                    <a:pt x="1352" y="5657"/>
                    <a:pt x="1064" y="5737"/>
                    <a:pt x="811" y="5889"/>
                  </a:cubicBezTo>
                  <a:cubicBezTo>
                    <a:pt x="739" y="5484"/>
                    <a:pt x="668" y="5079"/>
                    <a:pt x="620" y="4650"/>
                  </a:cubicBezTo>
                  <a:cubicBezTo>
                    <a:pt x="572" y="4245"/>
                    <a:pt x="525" y="3841"/>
                    <a:pt x="644" y="3460"/>
                  </a:cubicBezTo>
                  <a:cubicBezTo>
                    <a:pt x="739" y="3150"/>
                    <a:pt x="977" y="2888"/>
                    <a:pt x="1287" y="2769"/>
                  </a:cubicBezTo>
                  <a:cubicBezTo>
                    <a:pt x="1406" y="2721"/>
                    <a:pt x="1525" y="2697"/>
                    <a:pt x="1644" y="2697"/>
                  </a:cubicBezTo>
                  <a:close/>
                  <a:moveTo>
                    <a:pt x="1242" y="0"/>
                  </a:moveTo>
                  <a:cubicBezTo>
                    <a:pt x="1180" y="0"/>
                    <a:pt x="1120" y="18"/>
                    <a:pt x="1073" y="54"/>
                  </a:cubicBezTo>
                  <a:cubicBezTo>
                    <a:pt x="882" y="173"/>
                    <a:pt x="930" y="435"/>
                    <a:pt x="930" y="507"/>
                  </a:cubicBezTo>
                  <a:cubicBezTo>
                    <a:pt x="954" y="673"/>
                    <a:pt x="1001" y="840"/>
                    <a:pt x="1025" y="983"/>
                  </a:cubicBezTo>
                  <a:cubicBezTo>
                    <a:pt x="906" y="840"/>
                    <a:pt x="763" y="697"/>
                    <a:pt x="596" y="578"/>
                  </a:cubicBezTo>
                  <a:cubicBezTo>
                    <a:pt x="470" y="480"/>
                    <a:pt x="360" y="448"/>
                    <a:pt x="277" y="448"/>
                  </a:cubicBezTo>
                  <a:cubicBezTo>
                    <a:pt x="219" y="448"/>
                    <a:pt x="173" y="463"/>
                    <a:pt x="144" y="483"/>
                  </a:cubicBezTo>
                  <a:cubicBezTo>
                    <a:pt x="25" y="554"/>
                    <a:pt x="1" y="697"/>
                    <a:pt x="1" y="816"/>
                  </a:cubicBezTo>
                  <a:cubicBezTo>
                    <a:pt x="25" y="911"/>
                    <a:pt x="72" y="1007"/>
                    <a:pt x="120" y="1102"/>
                  </a:cubicBezTo>
                  <a:cubicBezTo>
                    <a:pt x="477" y="1721"/>
                    <a:pt x="811" y="2197"/>
                    <a:pt x="1192" y="2674"/>
                  </a:cubicBezTo>
                  <a:cubicBezTo>
                    <a:pt x="858" y="2793"/>
                    <a:pt x="620" y="3078"/>
                    <a:pt x="525" y="3412"/>
                  </a:cubicBezTo>
                  <a:cubicBezTo>
                    <a:pt x="382" y="3817"/>
                    <a:pt x="430" y="4245"/>
                    <a:pt x="477" y="4674"/>
                  </a:cubicBezTo>
                  <a:cubicBezTo>
                    <a:pt x="525" y="5127"/>
                    <a:pt x="596" y="5555"/>
                    <a:pt x="668" y="5984"/>
                  </a:cubicBezTo>
                  <a:cubicBezTo>
                    <a:pt x="668" y="6008"/>
                    <a:pt x="668" y="6031"/>
                    <a:pt x="692" y="6055"/>
                  </a:cubicBezTo>
                  <a:cubicBezTo>
                    <a:pt x="858" y="6960"/>
                    <a:pt x="1073" y="7841"/>
                    <a:pt x="1335" y="8651"/>
                  </a:cubicBezTo>
                  <a:cubicBezTo>
                    <a:pt x="1430" y="8937"/>
                    <a:pt x="1525" y="9199"/>
                    <a:pt x="1716" y="9437"/>
                  </a:cubicBezTo>
                  <a:cubicBezTo>
                    <a:pt x="1858" y="9604"/>
                    <a:pt x="2097" y="9770"/>
                    <a:pt x="2382" y="9770"/>
                  </a:cubicBezTo>
                  <a:lnTo>
                    <a:pt x="2501" y="9770"/>
                  </a:lnTo>
                  <a:cubicBezTo>
                    <a:pt x="2740" y="9723"/>
                    <a:pt x="2954" y="9532"/>
                    <a:pt x="3073" y="9294"/>
                  </a:cubicBezTo>
                  <a:cubicBezTo>
                    <a:pt x="3192" y="9056"/>
                    <a:pt x="3240" y="8818"/>
                    <a:pt x="3264" y="8580"/>
                  </a:cubicBezTo>
                  <a:cubicBezTo>
                    <a:pt x="3525" y="6936"/>
                    <a:pt x="3502" y="5603"/>
                    <a:pt x="3264" y="4436"/>
                  </a:cubicBezTo>
                  <a:cubicBezTo>
                    <a:pt x="3168" y="4055"/>
                    <a:pt x="3049" y="3555"/>
                    <a:pt x="2740" y="3150"/>
                  </a:cubicBezTo>
                  <a:cubicBezTo>
                    <a:pt x="2597" y="2983"/>
                    <a:pt x="2430" y="2840"/>
                    <a:pt x="2239" y="2721"/>
                  </a:cubicBezTo>
                  <a:cubicBezTo>
                    <a:pt x="2192" y="2697"/>
                    <a:pt x="2144" y="2674"/>
                    <a:pt x="2073" y="2650"/>
                  </a:cubicBezTo>
                  <a:cubicBezTo>
                    <a:pt x="2287" y="2340"/>
                    <a:pt x="2478" y="2007"/>
                    <a:pt x="2621" y="1673"/>
                  </a:cubicBezTo>
                  <a:cubicBezTo>
                    <a:pt x="2692" y="1531"/>
                    <a:pt x="2763" y="1364"/>
                    <a:pt x="2787" y="1173"/>
                  </a:cubicBezTo>
                  <a:cubicBezTo>
                    <a:pt x="2835" y="983"/>
                    <a:pt x="2811" y="792"/>
                    <a:pt x="2763" y="626"/>
                  </a:cubicBezTo>
                  <a:cubicBezTo>
                    <a:pt x="2692" y="459"/>
                    <a:pt x="2573" y="340"/>
                    <a:pt x="2430" y="340"/>
                  </a:cubicBezTo>
                  <a:cubicBezTo>
                    <a:pt x="2417" y="337"/>
                    <a:pt x="2405" y="335"/>
                    <a:pt x="2391" y="335"/>
                  </a:cubicBezTo>
                  <a:cubicBezTo>
                    <a:pt x="2304" y="335"/>
                    <a:pt x="2203" y="400"/>
                    <a:pt x="2120" y="483"/>
                  </a:cubicBezTo>
                  <a:cubicBezTo>
                    <a:pt x="2049" y="578"/>
                    <a:pt x="2001" y="673"/>
                    <a:pt x="1978" y="768"/>
                  </a:cubicBezTo>
                  <a:cubicBezTo>
                    <a:pt x="1954" y="840"/>
                    <a:pt x="1930" y="911"/>
                    <a:pt x="1906" y="983"/>
                  </a:cubicBezTo>
                  <a:cubicBezTo>
                    <a:pt x="1858" y="768"/>
                    <a:pt x="1763" y="530"/>
                    <a:pt x="1644" y="316"/>
                  </a:cubicBezTo>
                  <a:cubicBezTo>
                    <a:pt x="1597" y="221"/>
                    <a:pt x="1525" y="125"/>
                    <a:pt x="1430" y="54"/>
                  </a:cubicBezTo>
                  <a:cubicBezTo>
                    <a:pt x="1370" y="18"/>
                    <a:pt x="1305" y="0"/>
                    <a:pt x="12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364" name="Google Shape;3364;p73"/>
          <p:cNvSpPr/>
          <p:nvPr/>
        </p:nvSpPr>
        <p:spPr>
          <a:xfrm>
            <a:off x="3386399" y="4172129"/>
            <a:ext cx="418203" cy="414261"/>
          </a:xfrm>
          <a:custGeom>
            <a:avLst/>
            <a:gdLst/>
            <a:ahLst/>
            <a:cxnLst/>
            <a:rect l="l" t="t" r="r" b="b"/>
            <a:pathLst>
              <a:path w="10503" h="10404" extrusionOk="0">
                <a:moveTo>
                  <a:pt x="6854" y="818"/>
                </a:moveTo>
                <a:cubicBezTo>
                  <a:pt x="6895" y="818"/>
                  <a:pt x="6937" y="822"/>
                  <a:pt x="6978" y="831"/>
                </a:cubicBezTo>
                <a:cubicBezTo>
                  <a:pt x="7216" y="878"/>
                  <a:pt x="7430" y="1069"/>
                  <a:pt x="7502" y="1307"/>
                </a:cubicBezTo>
                <a:lnTo>
                  <a:pt x="7478" y="1307"/>
                </a:lnTo>
                <a:cubicBezTo>
                  <a:pt x="7240" y="1450"/>
                  <a:pt x="7002" y="1640"/>
                  <a:pt x="6740" y="1926"/>
                </a:cubicBezTo>
                <a:cubicBezTo>
                  <a:pt x="6549" y="2117"/>
                  <a:pt x="6406" y="2331"/>
                  <a:pt x="6240" y="2545"/>
                </a:cubicBezTo>
                <a:cubicBezTo>
                  <a:pt x="6311" y="2093"/>
                  <a:pt x="6335" y="1640"/>
                  <a:pt x="6311" y="1188"/>
                </a:cubicBezTo>
                <a:cubicBezTo>
                  <a:pt x="6311" y="1164"/>
                  <a:pt x="6311" y="1116"/>
                  <a:pt x="6311" y="1092"/>
                </a:cubicBezTo>
                <a:cubicBezTo>
                  <a:pt x="6311" y="1069"/>
                  <a:pt x="6311" y="1069"/>
                  <a:pt x="6311" y="1069"/>
                </a:cubicBezTo>
                <a:cubicBezTo>
                  <a:pt x="6449" y="911"/>
                  <a:pt x="6653" y="818"/>
                  <a:pt x="6854" y="818"/>
                </a:cubicBezTo>
                <a:close/>
                <a:moveTo>
                  <a:pt x="3811" y="759"/>
                </a:moveTo>
                <a:cubicBezTo>
                  <a:pt x="3977" y="783"/>
                  <a:pt x="4144" y="854"/>
                  <a:pt x="4263" y="973"/>
                </a:cubicBezTo>
                <a:cubicBezTo>
                  <a:pt x="4192" y="1188"/>
                  <a:pt x="4168" y="1450"/>
                  <a:pt x="4168" y="1759"/>
                </a:cubicBezTo>
                <a:cubicBezTo>
                  <a:pt x="4168" y="2117"/>
                  <a:pt x="4192" y="2474"/>
                  <a:pt x="4263" y="2807"/>
                </a:cubicBezTo>
                <a:cubicBezTo>
                  <a:pt x="4311" y="2998"/>
                  <a:pt x="4358" y="3164"/>
                  <a:pt x="4406" y="3331"/>
                </a:cubicBezTo>
                <a:cubicBezTo>
                  <a:pt x="4049" y="2759"/>
                  <a:pt x="3596" y="2236"/>
                  <a:pt x="3072" y="1807"/>
                </a:cubicBezTo>
                <a:cubicBezTo>
                  <a:pt x="3048" y="1640"/>
                  <a:pt x="3048" y="1474"/>
                  <a:pt x="3096" y="1331"/>
                </a:cubicBezTo>
                <a:cubicBezTo>
                  <a:pt x="3144" y="1164"/>
                  <a:pt x="3215" y="1021"/>
                  <a:pt x="3334" y="926"/>
                </a:cubicBezTo>
                <a:cubicBezTo>
                  <a:pt x="3453" y="831"/>
                  <a:pt x="3644" y="759"/>
                  <a:pt x="3811" y="759"/>
                </a:cubicBezTo>
                <a:close/>
                <a:moveTo>
                  <a:pt x="5382" y="140"/>
                </a:moveTo>
                <a:cubicBezTo>
                  <a:pt x="5549" y="140"/>
                  <a:pt x="5692" y="188"/>
                  <a:pt x="5811" y="283"/>
                </a:cubicBezTo>
                <a:cubicBezTo>
                  <a:pt x="6097" y="497"/>
                  <a:pt x="6144" y="902"/>
                  <a:pt x="6168" y="1212"/>
                </a:cubicBezTo>
                <a:cubicBezTo>
                  <a:pt x="6192" y="1640"/>
                  <a:pt x="6168" y="2069"/>
                  <a:pt x="6121" y="2498"/>
                </a:cubicBezTo>
                <a:cubicBezTo>
                  <a:pt x="6097" y="2593"/>
                  <a:pt x="6073" y="2712"/>
                  <a:pt x="6049" y="2807"/>
                </a:cubicBezTo>
                <a:cubicBezTo>
                  <a:pt x="6025" y="2902"/>
                  <a:pt x="6001" y="2998"/>
                  <a:pt x="5954" y="3093"/>
                </a:cubicBezTo>
                <a:cubicBezTo>
                  <a:pt x="5859" y="3283"/>
                  <a:pt x="5764" y="3472"/>
                  <a:pt x="5693" y="3662"/>
                </a:cubicBezTo>
                <a:lnTo>
                  <a:pt x="5693" y="3662"/>
                </a:lnTo>
                <a:cubicBezTo>
                  <a:pt x="5688" y="3638"/>
                  <a:pt x="5238" y="3593"/>
                  <a:pt x="5192" y="3593"/>
                </a:cubicBezTo>
                <a:cubicBezTo>
                  <a:pt x="5025" y="3617"/>
                  <a:pt x="4858" y="3641"/>
                  <a:pt x="4692" y="3712"/>
                </a:cubicBezTo>
                <a:cubicBezTo>
                  <a:pt x="4692" y="3688"/>
                  <a:pt x="4692" y="3688"/>
                  <a:pt x="4668" y="3664"/>
                </a:cubicBezTo>
                <a:cubicBezTo>
                  <a:pt x="4573" y="3379"/>
                  <a:pt x="4477" y="3093"/>
                  <a:pt x="4406" y="2783"/>
                </a:cubicBezTo>
                <a:cubicBezTo>
                  <a:pt x="4334" y="2450"/>
                  <a:pt x="4311" y="2093"/>
                  <a:pt x="4311" y="1759"/>
                </a:cubicBezTo>
                <a:cubicBezTo>
                  <a:pt x="4311" y="1402"/>
                  <a:pt x="4358" y="1116"/>
                  <a:pt x="4454" y="878"/>
                </a:cubicBezTo>
                <a:cubicBezTo>
                  <a:pt x="4573" y="569"/>
                  <a:pt x="4763" y="354"/>
                  <a:pt x="5001" y="235"/>
                </a:cubicBezTo>
                <a:cubicBezTo>
                  <a:pt x="5120" y="164"/>
                  <a:pt x="5263" y="140"/>
                  <a:pt x="5382" y="140"/>
                </a:cubicBezTo>
                <a:close/>
                <a:moveTo>
                  <a:pt x="1358" y="2926"/>
                </a:moveTo>
                <a:cubicBezTo>
                  <a:pt x="1358" y="2950"/>
                  <a:pt x="1358" y="2950"/>
                  <a:pt x="1358" y="2974"/>
                </a:cubicBezTo>
                <a:cubicBezTo>
                  <a:pt x="1501" y="3212"/>
                  <a:pt x="1691" y="3450"/>
                  <a:pt x="1977" y="3712"/>
                </a:cubicBezTo>
                <a:cubicBezTo>
                  <a:pt x="2167" y="3879"/>
                  <a:pt x="2358" y="4045"/>
                  <a:pt x="2572" y="4188"/>
                </a:cubicBezTo>
                <a:cubicBezTo>
                  <a:pt x="2310" y="4141"/>
                  <a:pt x="2072" y="4117"/>
                  <a:pt x="1810" y="4117"/>
                </a:cubicBezTo>
                <a:cubicBezTo>
                  <a:pt x="1429" y="4117"/>
                  <a:pt x="1119" y="4165"/>
                  <a:pt x="858" y="4260"/>
                </a:cubicBezTo>
                <a:cubicBezTo>
                  <a:pt x="834" y="4284"/>
                  <a:pt x="786" y="4307"/>
                  <a:pt x="762" y="4307"/>
                </a:cubicBezTo>
                <a:cubicBezTo>
                  <a:pt x="596" y="4212"/>
                  <a:pt x="476" y="3998"/>
                  <a:pt x="476" y="3760"/>
                </a:cubicBezTo>
                <a:cubicBezTo>
                  <a:pt x="476" y="3545"/>
                  <a:pt x="596" y="3331"/>
                  <a:pt x="762" y="3164"/>
                </a:cubicBezTo>
                <a:cubicBezTo>
                  <a:pt x="929" y="3045"/>
                  <a:pt x="1119" y="2950"/>
                  <a:pt x="1358" y="2926"/>
                </a:cubicBezTo>
                <a:close/>
                <a:moveTo>
                  <a:pt x="8973" y="2661"/>
                </a:moveTo>
                <a:cubicBezTo>
                  <a:pt x="9169" y="2661"/>
                  <a:pt x="9376" y="2753"/>
                  <a:pt x="9526" y="2902"/>
                </a:cubicBezTo>
                <a:cubicBezTo>
                  <a:pt x="9669" y="3069"/>
                  <a:pt x="9764" y="3331"/>
                  <a:pt x="9717" y="3569"/>
                </a:cubicBezTo>
                <a:cubicBezTo>
                  <a:pt x="9669" y="3807"/>
                  <a:pt x="9526" y="4045"/>
                  <a:pt x="9312" y="4165"/>
                </a:cubicBezTo>
                <a:cubicBezTo>
                  <a:pt x="9312" y="4165"/>
                  <a:pt x="9312" y="4165"/>
                  <a:pt x="9288" y="4188"/>
                </a:cubicBezTo>
                <a:cubicBezTo>
                  <a:pt x="9121" y="4141"/>
                  <a:pt x="8907" y="4117"/>
                  <a:pt x="8692" y="4117"/>
                </a:cubicBezTo>
                <a:cubicBezTo>
                  <a:pt x="8335" y="4117"/>
                  <a:pt x="7978" y="4165"/>
                  <a:pt x="7645" y="4236"/>
                </a:cubicBezTo>
                <a:cubicBezTo>
                  <a:pt x="7454" y="4260"/>
                  <a:pt x="7264" y="4307"/>
                  <a:pt x="7097" y="4379"/>
                </a:cubicBezTo>
                <a:cubicBezTo>
                  <a:pt x="7716" y="3998"/>
                  <a:pt x="8264" y="3498"/>
                  <a:pt x="8716" y="2926"/>
                </a:cubicBezTo>
                <a:cubicBezTo>
                  <a:pt x="8788" y="2831"/>
                  <a:pt x="8835" y="2759"/>
                  <a:pt x="8907" y="2664"/>
                </a:cubicBezTo>
                <a:cubicBezTo>
                  <a:pt x="8929" y="2662"/>
                  <a:pt x="8951" y="2661"/>
                  <a:pt x="8973" y="2661"/>
                </a:cubicBezTo>
                <a:close/>
                <a:moveTo>
                  <a:pt x="8133" y="1298"/>
                </a:moveTo>
                <a:cubicBezTo>
                  <a:pt x="8218" y="1298"/>
                  <a:pt x="8302" y="1309"/>
                  <a:pt x="8383" y="1331"/>
                </a:cubicBezTo>
                <a:cubicBezTo>
                  <a:pt x="8669" y="1402"/>
                  <a:pt x="8907" y="1640"/>
                  <a:pt x="8954" y="1902"/>
                </a:cubicBezTo>
                <a:cubicBezTo>
                  <a:pt x="9002" y="2117"/>
                  <a:pt x="8907" y="2331"/>
                  <a:pt x="8812" y="2521"/>
                </a:cubicBezTo>
                <a:cubicBezTo>
                  <a:pt x="8788" y="2545"/>
                  <a:pt x="8788" y="2569"/>
                  <a:pt x="8788" y="2593"/>
                </a:cubicBezTo>
                <a:cubicBezTo>
                  <a:pt x="8716" y="2688"/>
                  <a:pt x="8669" y="2759"/>
                  <a:pt x="8597" y="2831"/>
                </a:cubicBezTo>
                <a:cubicBezTo>
                  <a:pt x="8121" y="3474"/>
                  <a:pt x="7478" y="3998"/>
                  <a:pt x="6787" y="4379"/>
                </a:cubicBezTo>
                <a:cubicBezTo>
                  <a:pt x="6746" y="4399"/>
                  <a:pt x="6688" y="4455"/>
                  <a:pt x="6642" y="4455"/>
                </a:cubicBezTo>
                <a:cubicBezTo>
                  <a:pt x="6634" y="4455"/>
                  <a:pt x="6627" y="4454"/>
                  <a:pt x="6621" y="4450"/>
                </a:cubicBezTo>
                <a:cubicBezTo>
                  <a:pt x="6597" y="4450"/>
                  <a:pt x="6549" y="4307"/>
                  <a:pt x="6525" y="4284"/>
                </a:cubicBezTo>
                <a:cubicBezTo>
                  <a:pt x="6382" y="4022"/>
                  <a:pt x="6144" y="3831"/>
                  <a:pt x="5859" y="3736"/>
                </a:cubicBezTo>
                <a:cubicBezTo>
                  <a:pt x="5859" y="3736"/>
                  <a:pt x="5835" y="3712"/>
                  <a:pt x="5835" y="3712"/>
                </a:cubicBezTo>
                <a:lnTo>
                  <a:pt x="5859" y="3664"/>
                </a:lnTo>
                <a:cubicBezTo>
                  <a:pt x="5882" y="3593"/>
                  <a:pt x="5906" y="3522"/>
                  <a:pt x="5930" y="3450"/>
                </a:cubicBezTo>
                <a:cubicBezTo>
                  <a:pt x="6001" y="3283"/>
                  <a:pt x="6073" y="3117"/>
                  <a:pt x="6168" y="2974"/>
                </a:cubicBezTo>
                <a:cubicBezTo>
                  <a:pt x="6192" y="2926"/>
                  <a:pt x="6216" y="2879"/>
                  <a:pt x="6240" y="2831"/>
                </a:cubicBezTo>
                <a:cubicBezTo>
                  <a:pt x="6406" y="2545"/>
                  <a:pt x="6621" y="2259"/>
                  <a:pt x="6835" y="2021"/>
                </a:cubicBezTo>
                <a:cubicBezTo>
                  <a:pt x="7097" y="1735"/>
                  <a:pt x="7311" y="1569"/>
                  <a:pt x="7549" y="1450"/>
                </a:cubicBezTo>
                <a:cubicBezTo>
                  <a:pt x="7747" y="1351"/>
                  <a:pt x="7944" y="1298"/>
                  <a:pt x="8133" y="1298"/>
                </a:cubicBezTo>
                <a:close/>
                <a:moveTo>
                  <a:pt x="2086" y="1484"/>
                </a:moveTo>
                <a:cubicBezTo>
                  <a:pt x="2392" y="1484"/>
                  <a:pt x="2673" y="1685"/>
                  <a:pt x="2882" y="1831"/>
                </a:cubicBezTo>
                <a:cubicBezTo>
                  <a:pt x="3525" y="2331"/>
                  <a:pt x="4049" y="2974"/>
                  <a:pt x="4430" y="3664"/>
                </a:cubicBezTo>
                <a:cubicBezTo>
                  <a:pt x="4454" y="3688"/>
                  <a:pt x="4477" y="3760"/>
                  <a:pt x="4501" y="3807"/>
                </a:cubicBezTo>
                <a:cubicBezTo>
                  <a:pt x="4501" y="3807"/>
                  <a:pt x="4501" y="3831"/>
                  <a:pt x="4501" y="3831"/>
                </a:cubicBezTo>
                <a:cubicBezTo>
                  <a:pt x="4239" y="3998"/>
                  <a:pt x="4025" y="4260"/>
                  <a:pt x="3906" y="4545"/>
                </a:cubicBezTo>
                <a:lnTo>
                  <a:pt x="3906" y="4545"/>
                </a:lnTo>
                <a:cubicBezTo>
                  <a:pt x="3888" y="4533"/>
                  <a:pt x="2975" y="4259"/>
                  <a:pt x="2882" y="4212"/>
                </a:cubicBezTo>
                <a:cubicBezTo>
                  <a:pt x="2596" y="4045"/>
                  <a:pt x="2310" y="3831"/>
                  <a:pt x="2072" y="3593"/>
                </a:cubicBezTo>
                <a:cubicBezTo>
                  <a:pt x="1786" y="3355"/>
                  <a:pt x="1620" y="3141"/>
                  <a:pt x="1501" y="2902"/>
                </a:cubicBezTo>
                <a:cubicBezTo>
                  <a:pt x="1358" y="2617"/>
                  <a:pt x="1310" y="2331"/>
                  <a:pt x="1381" y="2069"/>
                </a:cubicBezTo>
                <a:cubicBezTo>
                  <a:pt x="1477" y="1759"/>
                  <a:pt x="1691" y="1545"/>
                  <a:pt x="1953" y="1497"/>
                </a:cubicBezTo>
                <a:cubicBezTo>
                  <a:pt x="1998" y="1488"/>
                  <a:pt x="2042" y="1484"/>
                  <a:pt x="2086" y="1484"/>
                </a:cubicBezTo>
                <a:close/>
                <a:moveTo>
                  <a:pt x="8692" y="4260"/>
                </a:moveTo>
                <a:cubicBezTo>
                  <a:pt x="9050" y="4260"/>
                  <a:pt x="9335" y="4307"/>
                  <a:pt x="9574" y="4403"/>
                </a:cubicBezTo>
                <a:cubicBezTo>
                  <a:pt x="9859" y="4522"/>
                  <a:pt x="10098" y="4712"/>
                  <a:pt x="10217" y="4950"/>
                </a:cubicBezTo>
                <a:cubicBezTo>
                  <a:pt x="10359" y="5236"/>
                  <a:pt x="10336" y="5546"/>
                  <a:pt x="10169" y="5760"/>
                </a:cubicBezTo>
                <a:cubicBezTo>
                  <a:pt x="9955" y="6046"/>
                  <a:pt x="9526" y="6093"/>
                  <a:pt x="9240" y="6117"/>
                </a:cubicBezTo>
                <a:cubicBezTo>
                  <a:pt x="9091" y="6129"/>
                  <a:pt x="8944" y="6135"/>
                  <a:pt x="8797" y="6135"/>
                </a:cubicBezTo>
                <a:cubicBezTo>
                  <a:pt x="8358" y="6135"/>
                  <a:pt x="7924" y="6082"/>
                  <a:pt x="7478" y="5974"/>
                </a:cubicBezTo>
                <a:cubicBezTo>
                  <a:pt x="7192" y="5903"/>
                  <a:pt x="6906" y="5808"/>
                  <a:pt x="6621" y="5689"/>
                </a:cubicBezTo>
                <a:cubicBezTo>
                  <a:pt x="6764" y="5379"/>
                  <a:pt x="6787" y="4998"/>
                  <a:pt x="6692" y="4665"/>
                </a:cubicBezTo>
                <a:cubicBezTo>
                  <a:pt x="7002" y="4546"/>
                  <a:pt x="7335" y="4426"/>
                  <a:pt x="7668" y="4355"/>
                </a:cubicBezTo>
                <a:cubicBezTo>
                  <a:pt x="8002" y="4307"/>
                  <a:pt x="8335" y="4260"/>
                  <a:pt x="8692" y="4260"/>
                </a:cubicBezTo>
                <a:close/>
                <a:moveTo>
                  <a:pt x="1834" y="4260"/>
                </a:moveTo>
                <a:cubicBezTo>
                  <a:pt x="2167" y="4260"/>
                  <a:pt x="2501" y="4307"/>
                  <a:pt x="2834" y="4355"/>
                </a:cubicBezTo>
                <a:cubicBezTo>
                  <a:pt x="2858" y="4379"/>
                  <a:pt x="2906" y="4379"/>
                  <a:pt x="2929" y="4379"/>
                </a:cubicBezTo>
                <a:cubicBezTo>
                  <a:pt x="3239" y="4450"/>
                  <a:pt x="3572" y="4569"/>
                  <a:pt x="3858" y="4688"/>
                </a:cubicBezTo>
                <a:cubicBezTo>
                  <a:pt x="3858" y="4712"/>
                  <a:pt x="3858" y="4712"/>
                  <a:pt x="3858" y="4736"/>
                </a:cubicBezTo>
                <a:cubicBezTo>
                  <a:pt x="3811" y="4950"/>
                  <a:pt x="3811" y="5189"/>
                  <a:pt x="3858" y="5427"/>
                </a:cubicBezTo>
                <a:cubicBezTo>
                  <a:pt x="3882" y="5474"/>
                  <a:pt x="3906" y="5522"/>
                  <a:pt x="3930" y="5593"/>
                </a:cubicBezTo>
                <a:cubicBezTo>
                  <a:pt x="3953" y="5665"/>
                  <a:pt x="3930" y="5665"/>
                  <a:pt x="3858" y="5689"/>
                </a:cubicBezTo>
                <a:cubicBezTo>
                  <a:pt x="3787" y="5736"/>
                  <a:pt x="3691" y="5760"/>
                  <a:pt x="3620" y="5808"/>
                </a:cubicBezTo>
                <a:cubicBezTo>
                  <a:pt x="3004" y="6019"/>
                  <a:pt x="2358" y="6138"/>
                  <a:pt x="1705" y="6138"/>
                </a:cubicBezTo>
                <a:cubicBezTo>
                  <a:pt x="1550" y="6138"/>
                  <a:pt x="1394" y="6131"/>
                  <a:pt x="1239" y="6117"/>
                </a:cubicBezTo>
                <a:cubicBezTo>
                  <a:pt x="953" y="6093"/>
                  <a:pt x="548" y="6046"/>
                  <a:pt x="334" y="5760"/>
                </a:cubicBezTo>
                <a:cubicBezTo>
                  <a:pt x="167" y="5546"/>
                  <a:pt x="143" y="5236"/>
                  <a:pt x="262" y="4950"/>
                </a:cubicBezTo>
                <a:cubicBezTo>
                  <a:pt x="381" y="4712"/>
                  <a:pt x="619" y="4522"/>
                  <a:pt x="929" y="4403"/>
                </a:cubicBezTo>
                <a:cubicBezTo>
                  <a:pt x="1167" y="4307"/>
                  <a:pt x="1453" y="4260"/>
                  <a:pt x="1810" y="4260"/>
                </a:cubicBezTo>
                <a:close/>
                <a:moveTo>
                  <a:pt x="5285" y="3752"/>
                </a:moveTo>
                <a:cubicBezTo>
                  <a:pt x="5726" y="3752"/>
                  <a:pt x="6166" y="3968"/>
                  <a:pt x="6406" y="4355"/>
                </a:cubicBezTo>
                <a:cubicBezTo>
                  <a:pt x="6454" y="4426"/>
                  <a:pt x="6478" y="4498"/>
                  <a:pt x="6525" y="4569"/>
                </a:cubicBezTo>
                <a:cubicBezTo>
                  <a:pt x="6621" y="4879"/>
                  <a:pt x="6644" y="5212"/>
                  <a:pt x="6525" y="5498"/>
                </a:cubicBezTo>
                <a:cubicBezTo>
                  <a:pt x="6406" y="5879"/>
                  <a:pt x="6121" y="6141"/>
                  <a:pt x="5763" y="6284"/>
                </a:cubicBezTo>
                <a:cubicBezTo>
                  <a:pt x="5614" y="6353"/>
                  <a:pt x="5449" y="6388"/>
                  <a:pt x="5280" y="6388"/>
                </a:cubicBezTo>
                <a:cubicBezTo>
                  <a:pt x="5098" y="6388"/>
                  <a:pt x="4912" y="6347"/>
                  <a:pt x="4739" y="6260"/>
                </a:cubicBezTo>
                <a:cubicBezTo>
                  <a:pt x="4239" y="6022"/>
                  <a:pt x="3906" y="5474"/>
                  <a:pt x="3977" y="4903"/>
                </a:cubicBezTo>
                <a:cubicBezTo>
                  <a:pt x="3977" y="4855"/>
                  <a:pt x="3977" y="4808"/>
                  <a:pt x="4001" y="4760"/>
                </a:cubicBezTo>
                <a:cubicBezTo>
                  <a:pt x="4001" y="4736"/>
                  <a:pt x="4001" y="4712"/>
                  <a:pt x="4025" y="4688"/>
                </a:cubicBezTo>
                <a:cubicBezTo>
                  <a:pt x="4144" y="4260"/>
                  <a:pt x="4477" y="3926"/>
                  <a:pt x="4906" y="3807"/>
                </a:cubicBezTo>
                <a:cubicBezTo>
                  <a:pt x="5029" y="3770"/>
                  <a:pt x="5157" y="3752"/>
                  <a:pt x="5285" y="3752"/>
                </a:cubicBezTo>
                <a:close/>
                <a:moveTo>
                  <a:pt x="9764" y="6189"/>
                </a:moveTo>
                <a:cubicBezTo>
                  <a:pt x="9883" y="6403"/>
                  <a:pt x="9883" y="6689"/>
                  <a:pt x="9740" y="6879"/>
                </a:cubicBezTo>
                <a:cubicBezTo>
                  <a:pt x="9610" y="7076"/>
                  <a:pt x="9359" y="7192"/>
                  <a:pt x="9135" y="7192"/>
                </a:cubicBezTo>
                <a:cubicBezTo>
                  <a:pt x="9114" y="7192"/>
                  <a:pt x="9094" y="7191"/>
                  <a:pt x="9074" y="7189"/>
                </a:cubicBezTo>
                <a:cubicBezTo>
                  <a:pt x="9062" y="7177"/>
                  <a:pt x="9056" y="7171"/>
                  <a:pt x="9053" y="7171"/>
                </a:cubicBezTo>
                <a:cubicBezTo>
                  <a:pt x="9050" y="7171"/>
                  <a:pt x="9050" y="7177"/>
                  <a:pt x="9050" y="7189"/>
                </a:cubicBezTo>
                <a:cubicBezTo>
                  <a:pt x="9002" y="7141"/>
                  <a:pt x="8978" y="7118"/>
                  <a:pt x="8954" y="7070"/>
                </a:cubicBezTo>
                <a:cubicBezTo>
                  <a:pt x="8621" y="6736"/>
                  <a:pt x="8264" y="6451"/>
                  <a:pt x="7859" y="6189"/>
                </a:cubicBezTo>
                <a:lnTo>
                  <a:pt x="7859" y="6189"/>
                </a:lnTo>
                <a:cubicBezTo>
                  <a:pt x="8192" y="6260"/>
                  <a:pt x="8526" y="6284"/>
                  <a:pt x="8835" y="6284"/>
                </a:cubicBezTo>
                <a:cubicBezTo>
                  <a:pt x="8978" y="6284"/>
                  <a:pt x="9121" y="6284"/>
                  <a:pt x="9264" y="6260"/>
                </a:cubicBezTo>
                <a:cubicBezTo>
                  <a:pt x="9407" y="6260"/>
                  <a:pt x="9597" y="6236"/>
                  <a:pt x="9764" y="6189"/>
                </a:cubicBezTo>
                <a:close/>
                <a:moveTo>
                  <a:pt x="3382" y="6022"/>
                </a:moveTo>
                <a:cubicBezTo>
                  <a:pt x="3239" y="6117"/>
                  <a:pt x="3072" y="6213"/>
                  <a:pt x="2929" y="6332"/>
                </a:cubicBezTo>
                <a:cubicBezTo>
                  <a:pt x="2644" y="6546"/>
                  <a:pt x="2382" y="6784"/>
                  <a:pt x="2143" y="7046"/>
                </a:cubicBezTo>
                <a:cubicBezTo>
                  <a:pt x="2024" y="7189"/>
                  <a:pt x="1905" y="7332"/>
                  <a:pt x="1810" y="7475"/>
                </a:cubicBezTo>
                <a:cubicBezTo>
                  <a:pt x="1750" y="7490"/>
                  <a:pt x="1687" y="7498"/>
                  <a:pt x="1624" y="7498"/>
                </a:cubicBezTo>
                <a:cubicBezTo>
                  <a:pt x="1489" y="7498"/>
                  <a:pt x="1352" y="7461"/>
                  <a:pt x="1239" y="7379"/>
                </a:cubicBezTo>
                <a:cubicBezTo>
                  <a:pt x="1048" y="7260"/>
                  <a:pt x="929" y="7070"/>
                  <a:pt x="905" y="6856"/>
                </a:cubicBezTo>
                <a:cubicBezTo>
                  <a:pt x="881" y="6641"/>
                  <a:pt x="953" y="6427"/>
                  <a:pt x="1072" y="6260"/>
                </a:cubicBezTo>
                <a:lnTo>
                  <a:pt x="1239" y="6260"/>
                </a:lnTo>
                <a:cubicBezTo>
                  <a:pt x="1381" y="6284"/>
                  <a:pt x="1501" y="6284"/>
                  <a:pt x="1643" y="6284"/>
                </a:cubicBezTo>
                <a:cubicBezTo>
                  <a:pt x="2239" y="6284"/>
                  <a:pt x="2834" y="6189"/>
                  <a:pt x="3382" y="6022"/>
                </a:cubicBezTo>
                <a:close/>
                <a:moveTo>
                  <a:pt x="6549" y="5808"/>
                </a:moveTo>
                <a:cubicBezTo>
                  <a:pt x="6787" y="5927"/>
                  <a:pt x="7025" y="6022"/>
                  <a:pt x="7287" y="6070"/>
                </a:cubicBezTo>
                <a:cubicBezTo>
                  <a:pt x="7573" y="6141"/>
                  <a:pt x="7859" y="6355"/>
                  <a:pt x="8097" y="6522"/>
                </a:cubicBezTo>
                <a:cubicBezTo>
                  <a:pt x="8359" y="6713"/>
                  <a:pt x="8621" y="6927"/>
                  <a:pt x="8835" y="7165"/>
                </a:cubicBezTo>
                <a:cubicBezTo>
                  <a:pt x="9050" y="7379"/>
                  <a:pt x="9312" y="7713"/>
                  <a:pt x="9288" y="8046"/>
                </a:cubicBezTo>
                <a:cubicBezTo>
                  <a:pt x="9264" y="8332"/>
                  <a:pt x="9074" y="8570"/>
                  <a:pt x="8788" y="8689"/>
                </a:cubicBezTo>
                <a:cubicBezTo>
                  <a:pt x="8675" y="8734"/>
                  <a:pt x="8547" y="8758"/>
                  <a:pt x="8410" y="8758"/>
                </a:cubicBezTo>
                <a:cubicBezTo>
                  <a:pt x="8257" y="8758"/>
                  <a:pt x="8094" y="8728"/>
                  <a:pt x="7930" y="8665"/>
                </a:cubicBezTo>
                <a:cubicBezTo>
                  <a:pt x="7692" y="8594"/>
                  <a:pt x="7454" y="8427"/>
                  <a:pt x="7192" y="8189"/>
                </a:cubicBezTo>
                <a:cubicBezTo>
                  <a:pt x="6930" y="7951"/>
                  <a:pt x="6692" y="7713"/>
                  <a:pt x="6502" y="7427"/>
                </a:cubicBezTo>
                <a:cubicBezTo>
                  <a:pt x="6311" y="7189"/>
                  <a:pt x="6144" y="6927"/>
                  <a:pt x="6025" y="6641"/>
                </a:cubicBezTo>
                <a:lnTo>
                  <a:pt x="6001" y="6617"/>
                </a:lnTo>
                <a:cubicBezTo>
                  <a:pt x="5954" y="6546"/>
                  <a:pt x="5930" y="6475"/>
                  <a:pt x="5906" y="6403"/>
                </a:cubicBezTo>
                <a:cubicBezTo>
                  <a:pt x="6168" y="6260"/>
                  <a:pt x="6406" y="6070"/>
                  <a:pt x="6549" y="5808"/>
                </a:cubicBezTo>
                <a:close/>
                <a:moveTo>
                  <a:pt x="4049" y="5832"/>
                </a:moveTo>
                <a:cubicBezTo>
                  <a:pt x="4072" y="5855"/>
                  <a:pt x="4072" y="5879"/>
                  <a:pt x="4072" y="5879"/>
                </a:cubicBezTo>
                <a:cubicBezTo>
                  <a:pt x="4096" y="5903"/>
                  <a:pt x="4096" y="5903"/>
                  <a:pt x="4096" y="5903"/>
                </a:cubicBezTo>
                <a:cubicBezTo>
                  <a:pt x="4239" y="6117"/>
                  <a:pt x="4430" y="6284"/>
                  <a:pt x="4668" y="6403"/>
                </a:cubicBezTo>
                <a:cubicBezTo>
                  <a:pt x="4644" y="6403"/>
                  <a:pt x="4430" y="6998"/>
                  <a:pt x="4430" y="7070"/>
                </a:cubicBezTo>
                <a:cubicBezTo>
                  <a:pt x="4382" y="7189"/>
                  <a:pt x="4358" y="7308"/>
                  <a:pt x="4311" y="7427"/>
                </a:cubicBezTo>
                <a:cubicBezTo>
                  <a:pt x="4263" y="7522"/>
                  <a:pt x="4215" y="7618"/>
                  <a:pt x="4144" y="7713"/>
                </a:cubicBezTo>
                <a:cubicBezTo>
                  <a:pt x="3906" y="8094"/>
                  <a:pt x="3596" y="8475"/>
                  <a:pt x="3263" y="8785"/>
                </a:cubicBezTo>
                <a:cubicBezTo>
                  <a:pt x="3080" y="8990"/>
                  <a:pt x="2767" y="9239"/>
                  <a:pt x="2427" y="9239"/>
                </a:cubicBezTo>
                <a:cubicBezTo>
                  <a:pt x="2412" y="9239"/>
                  <a:pt x="2397" y="9238"/>
                  <a:pt x="2382" y="9237"/>
                </a:cubicBezTo>
                <a:cubicBezTo>
                  <a:pt x="2120" y="9213"/>
                  <a:pt x="1858" y="9023"/>
                  <a:pt x="1762" y="8737"/>
                </a:cubicBezTo>
                <a:cubicBezTo>
                  <a:pt x="1643" y="8499"/>
                  <a:pt x="1667" y="8189"/>
                  <a:pt x="1762" y="7880"/>
                </a:cubicBezTo>
                <a:cubicBezTo>
                  <a:pt x="1858" y="7641"/>
                  <a:pt x="2024" y="7403"/>
                  <a:pt x="2263" y="7141"/>
                </a:cubicBezTo>
                <a:cubicBezTo>
                  <a:pt x="2477" y="6879"/>
                  <a:pt x="2739" y="6641"/>
                  <a:pt x="3025" y="6451"/>
                </a:cubicBezTo>
                <a:cubicBezTo>
                  <a:pt x="3263" y="6260"/>
                  <a:pt x="3525" y="6093"/>
                  <a:pt x="3811" y="5974"/>
                </a:cubicBezTo>
                <a:lnTo>
                  <a:pt x="3834" y="5951"/>
                </a:lnTo>
                <a:cubicBezTo>
                  <a:pt x="3906" y="5903"/>
                  <a:pt x="3977" y="5879"/>
                  <a:pt x="4049" y="5832"/>
                </a:cubicBezTo>
                <a:close/>
                <a:moveTo>
                  <a:pt x="6049" y="7022"/>
                </a:moveTo>
                <a:lnTo>
                  <a:pt x="6049" y="7022"/>
                </a:lnTo>
                <a:cubicBezTo>
                  <a:pt x="6168" y="7189"/>
                  <a:pt x="6263" y="7356"/>
                  <a:pt x="6382" y="7522"/>
                </a:cubicBezTo>
                <a:cubicBezTo>
                  <a:pt x="6597" y="7808"/>
                  <a:pt x="6835" y="8070"/>
                  <a:pt x="7097" y="8284"/>
                </a:cubicBezTo>
                <a:cubicBezTo>
                  <a:pt x="7287" y="8451"/>
                  <a:pt x="7454" y="8594"/>
                  <a:pt x="7621" y="8689"/>
                </a:cubicBezTo>
                <a:cubicBezTo>
                  <a:pt x="7645" y="8904"/>
                  <a:pt x="7597" y="9118"/>
                  <a:pt x="7454" y="9285"/>
                </a:cubicBezTo>
                <a:cubicBezTo>
                  <a:pt x="7311" y="9428"/>
                  <a:pt x="7097" y="9523"/>
                  <a:pt x="6883" y="9523"/>
                </a:cubicBezTo>
                <a:cubicBezTo>
                  <a:pt x="6668" y="9523"/>
                  <a:pt x="6454" y="9428"/>
                  <a:pt x="6335" y="9261"/>
                </a:cubicBezTo>
                <a:cubicBezTo>
                  <a:pt x="6311" y="9237"/>
                  <a:pt x="6311" y="9237"/>
                  <a:pt x="6311" y="9237"/>
                </a:cubicBezTo>
                <a:cubicBezTo>
                  <a:pt x="6311" y="9237"/>
                  <a:pt x="6311" y="9213"/>
                  <a:pt x="6311" y="9213"/>
                </a:cubicBezTo>
                <a:cubicBezTo>
                  <a:pt x="6359" y="8475"/>
                  <a:pt x="6263" y="7737"/>
                  <a:pt x="6049" y="7022"/>
                </a:cubicBezTo>
                <a:close/>
                <a:moveTo>
                  <a:pt x="4215" y="7856"/>
                </a:moveTo>
                <a:lnTo>
                  <a:pt x="4215" y="7856"/>
                </a:lnTo>
                <a:cubicBezTo>
                  <a:pt x="4192" y="8118"/>
                  <a:pt x="4168" y="8380"/>
                  <a:pt x="4168" y="8642"/>
                </a:cubicBezTo>
                <a:cubicBezTo>
                  <a:pt x="4168" y="8999"/>
                  <a:pt x="4215" y="9285"/>
                  <a:pt x="4287" y="9523"/>
                </a:cubicBezTo>
                <a:cubicBezTo>
                  <a:pt x="4192" y="9582"/>
                  <a:pt x="4078" y="9612"/>
                  <a:pt x="3965" y="9612"/>
                </a:cubicBezTo>
                <a:cubicBezTo>
                  <a:pt x="3852" y="9612"/>
                  <a:pt x="3739" y="9582"/>
                  <a:pt x="3644" y="9523"/>
                </a:cubicBezTo>
                <a:cubicBezTo>
                  <a:pt x="3453" y="9404"/>
                  <a:pt x="3334" y="9166"/>
                  <a:pt x="3358" y="8927"/>
                </a:cubicBezTo>
                <a:cubicBezTo>
                  <a:pt x="3358" y="8927"/>
                  <a:pt x="3358" y="8904"/>
                  <a:pt x="3358" y="8904"/>
                </a:cubicBezTo>
                <a:cubicBezTo>
                  <a:pt x="3691" y="8570"/>
                  <a:pt x="3977" y="8237"/>
                  <a:pt x="4215" y="7856"/>
                </a:cubicBezTo>
                <a:close/>
                <a:moveTo>
                  <a:pt x="4811" y="6451"/>
                </a:moveTo>
                <a:cubicBezTo>
                  <a:pt x="4951" y="6502"/>
                  <a:pt x="5105" y="6525"/>
                  <a:pt x="5266" y="6525"/>
                </a:cubicBezTo>
                <a:cubicBezTo>
                  <a:pt x="5404" y="6525"/>
                  <a:pt x="5548" y="6508"/>
                  <a:pt x="5692" y="6475"/>
                </a:cubicBezTo>
                <a:cubicBezTo>
                  <a:pt x="5716" y="6475"/>
                  <a:pt x="5835" y="6784"/>
                  <a:pt x="5835" y="6832"/>
                </a:cubicBezTo>
                <a:cubicBezTo>
                  <a:pt x="6121" y="7594"/>
                  <a:pt x="6216" y="8403"/>
                  <a:pt x="6168" y="9189"/>
                </a:cubicBezTo>
                <a:cubicBezTo>
                  <a:pt x="6144" y="9499"/>
                  <a:pt x="6097" y="9904"/>
                  <a:pt x="5811" y="10118"/>
                </a:cubicBezTo>
                <a:cubicBezTo>
                  <a:pt x="5691" y="10211"/>
                  <a:pt x="5542" y="10260"/>
                  <a:pt x="5384" y="10260"/>
                </a:cubicBezTo>
                <a:cubicBezTo>
                  <a:pt x="5259" y="10260"/>
                  <a:pt x="5128" y="10229"/>
                  <a:pt x="5001" y="10166"/>
                </a:cubicBezTo>
                <a:cubicBezTo>
                  <a:pt x="4763" y="10047"/>
                  <a:pt x="4573" y="9832"/>
                  <a:pt x="4454" y="9523"/>
                </a:cubicBezTo>
                <a:cubicBezTo>
                  <a:pt x="4358" y="9285"/>
                  <a:pt x="4311" y="8999"/>
                  <a:pt x="4311" y="8642"/>
                </a:cubicBezTo>
                <a:cubicBezTo>
                  <a:pt x="4311" y="8308"/>
                  <a:pt x="4334" y="7951"/>
                  <a:pt x="4406" y="7618"/>
                </a:cubicBezTo>
                <a:cubicBezTo>
                  <a:pt x="4430" y="7570"/>
                  <a:pt x="4430" y="7522"/>
                  <a:pt x="4430" y="7475"/>
                </a:cubicBezTo>
                <a:cubicBezTo>
                  <a:pt x="4525" y="7141"/>
                  <a:pt x="4644" y="6784"/>
                  <a:pt x="4811" y="6451"/>
                </a:cubicBezTo>
                <a:close/>
                <a:moveTo>
                  <a:pt x="5376" y="0"/>
                </a:moveTo>
                <a:cubicBezTo>
                  <a:pt x="5232" y="0"/>
                  <a:pt x="5086" y="31"/>
                  <a:pt x="4954" y="92"/>
                </a:cubicBezTo>
                <a:cubicBezTo>
                  <a:pt x="4668" y="235"/>
                  <a:pt x="4454" y="497"/>
                  <a:pt x="4311" y="831"/>
                </a:cubicBezTo>
                <a:cubicBezTo>
                  <a:pt x="4168" y="711"/>
                  <a:pt x="4001" y="640"/>
                  <a:pt x="3811" y="616"/>
                </a:cubicBezTo>
                <a:cubicBezTo>
                  <a:pt x="3596" y="616"/>
                  <a:pt x="3406" y="688"/>
                  <a:pt x="3239" y="831"/>
                </a:cubicBezTo>
                <a:cubicBezTo>
                  <a:pt x="3096" y="950"/>
                  <a:pt x="3001" y="1116"/>
                  <a:pt x="2953" y="1307"/>
                </a:cubicBezTo>
                <a:cubicBezTo>
                  <a:pt x="2929" y="1426"/>
                  <a:pt x="2906" y="1545"/>
                  <a:pt x="2906" y="1688"/>
                </a:cubicBezTo>
                <a:cubicBezTo>
                  <a:pt x="2700" y="1523"/>
                  <a:pt x="2404" y="1340"/>
                  <a:pt x="2082" y="1340"/>
                </a:cubicBezTo>
                <a:cubicBezTo>
                  <a:pt x="2031" y="1340"/>
                  <a:pt x="1981" y="1345"/>
                  <a:pt x="1929" y="1354"/>
                </a:cubicBezTo>
                <a:cubicBezTo>
                  <a:pt x="1620" y="1402"/>
                  <a:pt x="1334" y="1688"/>
                  <a:pt x="1239" y="2021"/>
                </a:cubicBezTo>
                <a:cubicBezTo>
                  <a:pt x="1167" y="2259"/>
                  <a:pt x="1191" y="2545"/>
                  <a:pt x="1286" y="2807"/>
                </a:cubicBezTo>
                <a:cubicBezTo>
                  <a:pt x="1048" y="2831"/>
                  <a:pt x="834" y="2926"/>
                  <a:pt x="667" y="3069"/>
                </a:cubicBezTo>
                <a:cubicBezTo>
                  <a:pt x="476" y="3260"/>
                  <a:pt x="334" y="3498"/>
                  <a:pt x="334" y="3760"/>
                </a:cubicBezTo>
                <a:cubicBezTo>
                  <a:pt x="334" y="3998"/>
                  <a:pt x="453" y="4236"/>
                  <a:pt x="619" y="4403"/>
                </a:cubicBezTo>
                <a:cubicBezTo>
                  <a:pt x="405" y="4522"/>
                  <a:pt x="238" y="4688"/>
                  <a:pt x="143" y="4903"/>
                </a:cubicBezTo>
                <a:cubicBezTo>
                  <a:pt x="0" y="5212"/>
                  <a:pt x="24" y="5593"/>
                  <a:pt x="215" y="5855"/>
                </a:cubicBezTo>
                <a:cubicBezTo>
                  <a:pt x="381" y="6093"/>
                  <a:pt x="667" y="6189"/>
                  <a:pt x="929" y="6236"/>
                </a:cubicBezTo>
                <a:cubicBezTo>
                  <a:pt x="786" y="6403"/>
                  <a:pt x="738" y="6641"/>
                  <a:pt x="762" y="6879"/>
                </a:cubicBezTo>
                <a:cubicBezTo>
                  <a:pt x="786" y="7118"/>
                  <a:pt x="929" y="7356"/>
                  <a:pt x="1143" y="7499"/>
                </a:cubicBezTo>
                <a:cubicBezTo>
                  <a:pt x="1286" y="7594"/>
                  <a:pt x="1477" y="7641"/>
                  <a:pt x="1643" y="7641"/>
                </a:cubicBezTo>
                <a:lnTo>
                  <a:pt x="1739" y="7641"/>
                </a:lnTo>
                <a:cubicBezTo>
                  <a:pt x="1691" y="7713"/>
                  <a:pt x="1667" y="7761"/>
                  <a:pt x="1643" y="7832"/>
                </a:cubicBezTo>
                <a:cubicBezTo>
                  <a:pt x="1524" y="8165"/>
                  <a:pt x="1501" y="8523"/>
                  <a:pt x="1620" y="8808"/>
                </a:cubicBezTo>
                <a:cubicBezTo>
                  <a:pt x="1762" y="9118"/>
                  <a:pt x="2048" y="9356"/>
                  <a:pt x="2382" y="9380"/>
                </a:cubicBezTo>
                <a:lnTo>
                  <a:pt x="2429" y="9380"/>
                </a:lnTo>
                <a:cubicBezTo>
                  <a:pt x="2739" y="9380"/>
                  <a:pt x="3001" y="9213"/>
                  <a:pt x="3215" y="9023"/>
                </a:cubicBezTo>
                <a:cubicBezTo>
                  <a:pt x="3239" y="9285"/>
                  <a:pt x="3358" y="9523"/>
                  <a:pt x="3572" y="9642"/>
                </a:cubicBezTo>
                <a:cubicBezTo>
                  <a:pt x="3691" y="9713"/>
                  <a:pt x="3834" y="9761"/>
                  <a:pt x="3977" y="9761"/>
                </a:cubicBezTo>
                <a:cubicBezTo>
                  <a:pt x="4096" y="9761"/>
                  <a:pt x="4239" y="9713"/>
                  <a:pt x="4358" y="9642"/>
                </a:cubicBezTo>
                <a:cubicBezTo>
                  <a:pt x="4477" y="9951"/>
                  <a:pt x="4692" y="10166"/>
                  <a:pt x="4954" y="10309"/>
                </a:cubicBezTo>
                <a:cubicBezTo>
                  <a:pt x="5073" y="10380"/>
                  <a:pt x="5239" y="10404"/>
                  <a:pt x="5382" y="10404"/>
                </a:cubicBezTo>
                <a:cubicBezTo>
                  <a:pt x="5573" y="10404"/>
                  <a:pt x="5763" y="10332"/>
                  <a:pt x="5906" y="10237"/>
                </a:cubicBezTo>
                <a:cubicBezTo>
                  <a:pt x="6144" y="10023"/>
                  <a:pt x="6240" y="9713"/>
                  <a:pt x="6287" y="9428"/>
                </a:cubicBezTo>
                <a:cubicBezTo>
                  <a:pt x="6454" y="9570"/>
                  <a:pt x="6668" y="9666"/>
                  <a:pt x="6883" y="9666"/>
                </a:cubicBezTo>
                <a:cubicBezTo>
                  <a:pt x="7145" y="9666"/>
                  <a:pt x="7383" y="9547"/>
                  <a:pt x="7549" y="9380"/>
                </a:cubicBezTo>
                <a:cubicBezTo>
                  <a:pt x="7692" y="9213"/>
                  <a:pt x="7788" y="8975"/>
                  <a:pt x="7764" y="8761"/>
                </a:cubicBezTo>
                <a:lnTo>
                  <a:pt x="7764" y="8761"/>
                </a:lnTo>
                <a:cubicBezTo>
                  <a:pt x="7811" y="8785"/>
                  <a:pt x="7859" y="8785"/>
                  <a:pt x="7883" y="8808"/>
                </a:cubicBezTo>
                <a:cubicBezTo>
                  <a:pt x="8073" y="8880"/>
                  <a:pt x="8240" y="8904"/>
                  <a:pt x="8407" y="8904"/>
                </a:cubicBezTo>
                <a:cubicBezTo>
                  <a:pt x="8573" y="8904"/>
                  <a:pt x="8716" y="8880"/>
                  <a:pt x="8859" y="8832"/>
                </a:cubicBezTo>
                <a:cubicBezTo>
                  <a:pt x="9169" y="8689"/>
                  <a:pt x="9407" y="8380"/>
                  <a:pt x="9431" y="8070"/>
                </a:cubicBezTo>
                <a:cubicBezTo>
                  <a:pt x="9455" y="7784"/>
                  <a:pt x="9312" y="7522"/>
                  <a:pt x="9169" y="7332"/>
                </a:cubicBezTo>
                <a:cubicBezTo>
                  <a:pt x="9431" y="7332"/>
                  <a:pt x="9717" y="7189"/>
                  <a:pt x="9859" y="6951"/>
                </a:cubicBezTo>
                <a:cubicBezTo>
                  <a:pt x="10026" y="6713"/>
                  <a:pt x="10026" y="6379"/>
                  <a:pt x="9907" y="6141"/>
                </a:cubicBezTo>
                <a:cubicBezTo>
                  <a:pt x="10050" y="6070"/>
                  <a:pt x="10169" y="5974"/>
                  <a:pt x="10288" y="5855"/>
                </a:cubicBezTo>
                <a:cubicBezTo>
                  <a:pt x="10479" y="5593"/>
                  <a:pt x="10502" y="5212"/>
                  <a:pt x="10336" y="4903"/>
                </a:cubicBezTo>
                <a:cubicBezTo>
                  <a:pt x="10217" y="4617"/>
                  <a:pt x="9955" y="4403"/>
                  <a:pt x="9621" y="4284"/>
                </a:cubicBezTo>
                <a:cubicBezTo>
                  <a:pt x="9574" y="4260"/>
                  <a:pt x="9526" y="4236"/>
                  <a:pt x="9478" y="4212"/>
                </a:cubicBezTo>
                <a:cubicBezTo>
                  <a:pt x="9669" y="4069"/>
                  <a:pt x="9812" y="3831"/>
                  <a:pt x="9859" y="3593"/>
                </a:cubicBezTo>
                <a:cubicBezTo>
                  <a:pt x="9907" y="3307"/>
                  <a:pt x="9812" y="2998"/>
                  <a:pt x="9621" y="2807"/>
                </a:cubicBezTo>
                <a:cubicBezTo>
                  <a:pt x="9455" y="2617"/>
                  <a:pt x="9216" y="2521"/>
                  <a:pt x="8978" y="2521"/>
                </a:cubicBezTo>
                <a:cubicBezTo>
                  <a:pt x="9074" y="2331"/>
                  <a:pt x="9121" y="2093"/>
                  <a:pt x="9097" y="1878"/>
                </a:cubicBezTo>
                <a:cubicBezTo>
                  <a:pt x="9026" y="1569"/>
                  <a:pt x="8764" y="1283"/>
                  <a:pt x="8431" y="1188"/>
                </a:cubicBezTo>
                <a:cubicBezTo>
                  <a:pt x="8337" y="1160"/>
                  <a:pt x="8235" y="1146"/>
                  <a:pt x="8131" y="1146"/>
                </a:cubicBezTo>
                <a:cubicBezTo>
                  <a:pt x="7971" y="1146"/>
                  <a:pt x="7803" y="1178"/>
                  <a:pt x="7645" y="1235"/>
                </a:cubicBezTo>
                <a:cubicBezTo>
                  <a:pt x="7549" y="973"/>
                  <a:pt x="7287" y="759"/>
                  <a:pt x="7002" y="711"/>
                </a:cubicBezTo>
                <a:cubicBezTo>
                  <a:pt x="6947" y="695"/>
                  <a:pt x="6890" y="687"/>
                  <a:pt x="6832" y="687"/>
                </a:cubicBezTo>
                <a:cubicBezTo>
                  <a:pt x="6637" y="687"/>
                  <a:pt x="6434" y="773"/>
                  <a:pt x="6287" y="902"/>
                </a:cubicBezTo>
                <a:cubicBezTo>
                  <a:pt x="6240" y="640"/>
                  <a:pt x="6144" y="354"/>
                  <a:pt x="5906" y="164"/>
                </a:cubicBezTo>
                <a:cubicBezTo>
                  <a:pt x="5756" y="55"/>
                  <a:pt x="5568" y="0"/>
                  <a:pt x="53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365" name="Google Shape;3365;p73"/>
          <p:cNvGrpSpPr/>
          <p:nvPr/>
        </p:nvGrpSpPr>
        <p:grpSpPr>
          <a:xfrm>
            <a:off x="2698964" y="4172010"/>
            <a:ext cx="348961" cy="414381"/>
            <a:chOff x="2698964" y="4172010"/>
            <a:chExt cx="348961" cy="414381"/>
          </a:xfrm>
        </p:grpSpPr>
        <p:sp>
          <p:nvSpPr>
            <p:cNvPr id="3366" name="Google Shape;3366;p73"/>
            <p:cNvSpPr/>
            <p:nvPr/>
          </p:nvSpPr>
          <p:spPr>
            <a:xfrm>
              <a:off x="2698964" y="4172010"/>
              <a:ext cx="348961" cy="414381"/>
            </a:xfrm>
            <a:custGeom>
              <a:avLst/>
              <a:gdLst/>
              <a:ahLst/>
              <a:cxnLst/>
              <a:rect l="l" t="t" r="r" b="b"/>
              <a:pathLst>
                <a:path w="8764" h="10407" extrusionOk="0">
                  <a:moveTo>
                    <a:pt x="6358" y="143"/>
                  </a:moveTo>
                  <a:cubicBezTo>
                    <a:pt x="6692" y="143"/>
                    <a:pt x="6978" y="167"/>
                    <a:pt x="7192" y="357"/>
                  </a:cubicBezTo>
                  <a:cubicBezTo>
                    <a:pt x="7359" y="500"/>
                    <a:pt x="7430" y="691"/>
                    <a:pt x="7478" y="881"/>
                  </a:cubicBezTo>
                  <a:cubicBezTo>
                    <a:pt x="7432" y="927"/>
                    <a:pt x="7366" y="954"/>
                    <a:pt x="7305" y="954"/>
                  </a:cubicBezTo>
                  <a:cubicBezTo>
                    <a:pt x="7272" y="954"/>
                    <a:pt x="7241" y="946"/>
                    <a:pt x="7216" y="929"/>
                  </a:cubicBezTo>
                  <a:cubicBezTo>
                    <a:pt x="7121" y="905"/>
                    <a:pt x="7049" y="834"/>
                    <a:pt x="7025" y="738"/>
                  </a:cubicBezTo>
                  <a:cubicBezTo>
                    <a:pt x="7025" y="714"/>
                    <a:pt x="7025" y="691"/>
                    <a:pt x="7025" y="667"/>
                  </a:cubicBezTo>
                  <a:cubicBezTo>
                    <a:pt x="7025" y="595"/>
                    <a:pt x="7001" y="524"/>
                    <a:pt x="6954" y="452"/>
                  </a:cubicBezTo>
                  <a:cubicBezTo>
                    <a:pt x="6906" y="389"/>
                    <a:pt x="6827" y="368"/>
                    <a:pt x="6751" y="368"/>
                  </a:cubicBezTo>
                  <a:cubicBezTo>
                    <a:pt x="6713" y="368"/>
                    <a:pt x="6676" y="373"/>
                    <a:pt x="6644" y="381"/>
                  </a:cubicBezTo>
                  <a:cubicBezTo>
                    <a:pt x="6620" y="405"/>
                    <a:pt x="6573" y="405"/>
                    <a:pt x="6549" y="429"/>
                  </a:cubicBezTo>
                  <a:cubicBezTo>
                    <a:pt x="6501" y="429"/>
                    <a:pt x="6454" y="452"/>
                    <a:pt x="6406" y="452"/>
                  </a:cubicBezTo>
                  <a:cubicBezTo>
                    <a:pt x="6389" y="457"/>
                    <a:pt x="6371" y="459"/>
                    <a:pt x="6354" y="459"/>
                  </a:cubicBezTo>
                  <a:cubicBezTo>
                    <a:pt x="6277" y="459"/>
                    <a:pt x="6202" y="420"/>
                    <a:pt x="6144" y="381"/>
                  </a:cubicBezTo>
                  <a:cubicBezTo>
                    <a:pt x="6097" y="310"/>
                    <a:pt x="6073" y="238"/>
                    <a:pt x="6073" y="143"/>
                  </a:cubicBezTo>
                  <a:close/>
                  <a:moveTo>
                    <a:pt x="8526" y="5334"/>
                  </a:moveTo>
                  <a:cubicBezTo>
                    <a:pt x="8573" y="5644"/>
                    <a:pt x="8597" y="5954"/>
                    <a:pt x="8573" y="6263"/>
                  </a:cubicBezTo>
                  <a:cubicBezTo>
                    <a:pt x="8549" y="6406"/>
                    <a:pt x="8502" y="6573"/>
                    <a:pt x="8430" y="6692"/>
                  </a:cubicBezTo>
                  <a:cubicBezTo>
                    <a:pt x="7906" y="6787"/>
                    <a:pt x="7359" y="6835"/>
                    <a:pt x="6811" y="6859"/>
                  </a:cubicBezTo>
                  <a:cubicBezTo>
                    <a:pt x="6811" y="6716"/>
                    <a:pt x="6859" y="6620"/>
                    <a:pt x="6954" y="6573"/>
                  </a:cubicBezTo>
                  <a:cubicBezTo>
                    <a:pt x="7020" y="6520"/>
                    <a:pt x="7107" y="6504"/>
                    <a:pt x="7197" y="6504"/>
                  </a:cubicBezTo>
                  <a:cubicBezTo>
                    <a:pt x="7269" y="6504"/>
                    <a:pt x="7342" y="6515"/>
                    <a:pt x="7406" y="6525"/>
                  </a:cubicBezTo>
                  <a:lnTo>
                    <a:pt x="7478" y="6525"/>
                  </a:lnTo>
                  <a:cubicBezTo>
                    <a:pt x="7576" y="6542"/>
                    <a:pt x="7686" y="6569"/>
                    <a:pt x="7800" y="6569"/>
                  </a:cubicBezTo>
                  <a:cubicBezTo>
                    <a:pt x="7851" y="6569"/>
                    <a:pt x="7902" y="6564"/>
                    <a:pt x="7954" y="6549"/>
                  </a:cubicBezTo>
                  <a:cubicBezTo>
                    <a:pt x="8192" y="6478"/>
                    <a:pt x="8359" y="6239"/>
                    <a:pt x="8335" y="6001"/>
                  </a:cubicBezTo>
                  <a:cubicBezTo>
                    <a:pt x="8335" y="5930"/>
                    <a:pt x="8335" y="5858"/>
                    <a:pt x="8311" y="5787"/>
                  </a:cubicBezTo>
                  <a:cubicBezTo>
                    <a:pt x="8287" y="5692"/>
                    <a:pt x="8264" y="5596"/>
                    <a:pt x="8287" y="5525"/>
                  </a:cubicBezTo>
                  <a:cubicBezTo>
                    <a:pt x="8311" y="5406"/>
                    <a:pt x="8430" y="5334"/>
                    <a:pt x="8526" y="5334"/>
                  </a:cubicBezTo>
                  <a:close/>
                  <a:moveTo>
                    <a:pt x="5930" y="143"/>
                  </a:moveTo>
                  <a:cubicBezTo>
                    <a:pt x="5930" y="262"/>
                    <a:pt x="5977" y="381"/>
                    <a:pt x="6049" y="476"/>
                  </a:cubicBezTo>
                  <a:cubicBezTo>
                    <a:pt x="6128" y="555"/>
                    <a:pt x="6239" y="601"/>
                    <a:pt x="6357" y="601"/>
                  </a:cubicBezTo>
                  <a:cubicBezTo>
                    <a:pt x="6381" y="601"/>
                    <a:pt x="6405" y="599"/>
                    <a:pt x="6430" y="595"/>
                  </a:cubicBezTo>
                  <a:cubicBezTo>
                    <a:pt x="6478" y="595"/>
                    <a:pt x="6549" y="572"/>
                    <a:pt x="6597" y="548"/>
                  </a:cubicBezTo>
                  <a:cubicBezTo>
                    <a:pt x="6620" y="548"/>
                    <a:pt x="6644" y="524"/>
                    <a:pt x="6692" y="524"/>
                  </a:cubicBezTo>
                  <a:cubicBezTo>
                    <a:pt x="6712" y="514"/>
                    <a:pt x="6735" y="508"/>
                    <a:pt x="6760" y="508"/>
                  </a:cubicBezTo>
                  <a:cubicBezTo>
                    <a:pt x="6795" y="508"/>
                    <a:pt x="6831" y="520"/>
                    <a:pt x="6859" y="548"/>
                  </a:cubicBezTo>
                  <a:cubicBezTo>
                    <a:pt x="6882" y="572"/>
                    <a:pt x="6882" y="619"/>
                    <a:pt x="6882" y="667"/>
                  </a:cubicBezTo>
                  <a:cubicBezTo>
                    <a:pt x="6882" y="714"/>
                    <a:pt x="6882" y="738"/>
                    <a:pt x="6882" y="762"/>
                  </a:cubicBezTo>
                  <a:cubicBezTo>
                    <a:pt x="6930" y="905"/>
                    <a:pt x="7025" y="1024"/>
                    <a:pt x="7168" y="1072"/>
                  </a:cubicBezTo>
                  <a:cubicBezTo>
                    <a:pt x="7216" y="1095"/>
                    <a:pt x="7240" y="1095"/>
                    <a:pt x="7287" y="1095"/>
                  </a:cubicBezTo>
                  <a:cubicBezTo>
                    <a:pt x="7383" y="1095"/>
                    <a:pt x="7454" y="1072"/>
                    <a:pt x="7525" y="1024"/>
                  </a:cubicBezTo>
                  <a:cubicBezTo>
                    <a:pt x="7549" y="1167"/>
                    <a:pt x="7597" y="1286"/>
                    <a:pt x="7644" y="1405"/>
                  </a:cubicBezTo>
                  <a:cubicBezTo>
                    <a:pt x="7811" y="1738"/>
                    <a:pt x="7883" y="2096"/>
                    <a:pt x="7954" y="2453"/>
                  </a:cubicBezTo>
                  <a:cubicBezTo>
                    <a:pt x="7954" y="2501"/>
                    <a:pt x="7978" y="2524"/>
                    <a:pt x="7978" y="2572"/>
                  </a:cubicBezTo>
                  <a:cubicBezTo>
                    <a:pt x="8049" y="2929"/>
                    <a:pt x="8121" y="3263"/>
                    <a:pt x="8192" y="3620"/>
                  </a:cubicBezTo>
                  <a:lnTo>
                    <a:pt x="8359" y="4477"/>
                  </a:lnTo>
                  <a:cubicBezTo>
                    <a:pt x="8383" y="4549"/>
                    <a:pt x="8407" y="4644"/>
                    <a:pt x="8407" y="4739"/>
                  </a:cubicBezTo>
                  <a:cubicBezTo>
                    <a:pt x="8454" y="4882"/>
                    <a:pt x="8478" y="5049"/>
                    <a:pt x="8502" y="5192"/>
                  </a:cubicBezTo>
                  <a:cubicBezTo>
                    <a:pt x="8335" y="5215"/>
                    <a:pt x="8192" y="5334"/>
                    <a:pt x="8145" y="5477"/>
                  </a:cubicBezTo>
                  <a:cubicBezTo>
                    <a:pt x="8121" y="5596"/>
                    <a:pt x="8145" y="5715"/>
                    <a:pt x="8168" y="5811"/>
                  </a:cubicBezTo>
                  <a:cubicBezTo>
                    <a:pt x="8192" y="5882"/>
                    <a:pt x="8192" y="5954"/>
                    <a:pt x="8192" y="6001"/>
                  </a:cubicBezTo>
                  <a:cubicBezTo>
                    <a:pt x="8216" y="6168"/>
                    <a:pt x="8073" y="6358"/>
                    <a:pt x="7906" y="6406"/>
                  </a:cubicBezTo>
                  <a:cubicBezTo>
                    <a:pt x="7872" y="6413"/>
                    <a:pt x="7835" y="6416"/>
                    <a:pt x="7796" y="6416"/>
                  </a:cubicBezTo>
                  <a:cubicBezTo>
                    <a:pt x="7704" y="6416"/>
                    <a:pt x="7603" y="6399"/>
                    <a:pt x="7502" y="6382"/>
                  </a:cubicBezTo>
                  <a:lnTo>
                    <a:pt x="7430" y="6382"/>
                  </a:lnTo>
                  <a:cubicBezTo>
                    <a:pt x="7366" y="6364"/>
                    <a:pt x="7294" y="6353"/>
                    <a:pt x="7220" y="6353"/>
                  </a:cubicBezTo>
                  <a:cubicBezTo>
                    <a:pt x="7105" y="6353"/>
                    <a:pt x="6985" y="6381"/>
                    <a:pt x="6882" y="6454"/>
                  </a:cubicBezTo>
                  <a:cubicBezTo>
                    <a:pt x="6763" y="6525"/>
                    <a:pt x="6668" y="6668"/>
                    <a:pt x="6668" y="6835"/>
                  </a:cubicBezTo>
                  <a:cubicBezTo>
                    <a:pt x="6668" y="6835"/>
                    <a:pt x="6668" y="6859"/>
                    <a:pt x="6668" y="6859"/>
                  </a:cubicBezTo>
                  <a:cubicBezTo>
                    <a:pt x="6524" y="6863"/>
                    <a:pt x="6380" y="6865"/>
                    <a:pt x="6236" y="6865"/>
                  </a:cubicBezTo>
                  <a:cubicBezTo>
                    <a:pt x="5595" y="6865"/>
                    <a:pt x="4956" y="6826"/>
                    <a:pt x="4334" y="6787"/>
                  </a:cubicBezTo>
                  <a:cubicBezTo>
                    <a:pt x="3763" y="6763"/>
                    <a:pt x="3144" y="6739"/>
                    <a:pt x="2524" y="6716"/>
                  </a:cubicBezTo>
                  <a:cubicBezTo>
                    <a:pt x="2120" y="6716"/>
                    <a:pt x="1619" y="6739"/>
                    <a:pt x="1191" y="6882"/>
                  </a:cubicBezTo>
                  <a:lnTo>
                    <a:pt x="1619" y="310"/>
                  </a:lnTo>
                  <a:cubicBezTo>
                    <a:pt x="1715" y="286"/>
                    <a:pt x="1834" y="262"/>
                    <a:pt x="1929" y="262"/>
                  </a:cubicBezTo>
                  <a:cubicBezTo>
                    <a:pt x="2358" y="214"/>
                    <a:pt x="2810" y="191"/>
                    <a:pt x="3215" y="191"/>
                  </a:cubicBezTo>
                  <a:lnTo>
                    <a:pt x="5930" y="143"/>
                  </a:lnTo>
                  <a:close/>
                  <a:moveTo>
                    <a:pt x="8335" y="6859"/>
                  </a:moveTo>
                  <a:lnTo>
                    <a:pt x="8335" y="6859"/>
                  </a:lnTo>
                  <a:cubicBezTo>
                    <a:pt x="8287" y="6882"/>
                    <a:pt x="8264" y="6930"/>
                    <a:pt x="8216" y="6954"/>
                  </a:cubicBezTo>
                  <a:cubicBezTo>
                    <a:pt x="8002" y="7121"/>
                    <a:pt x="7692" y="7144"/>
                    <a:pt x="7359" y="7168"/>
                  </a:cubicBezTo>
                  <a:lnTo>
                    <a:pt x="6835" y="7168"/>
                  </a:lnTo>
                  <a:cubicBezTo>
                    <a:pt x="6835" y="7121"/>
                    <a:pt x="6811" y="7073"/>
                    <a:pt x="6811" y="7001"/>
                  </a:cubicBezTo>
                  <a:cubicBezTo>
                    <a:pt x="7311" y="6978"/>
                    <a:pt x="7811" y="6930"/>
                    <a:pt x="8335" y="6859"/>
                  </a:cubicBezTo>
                  <a:close/>
                  <a:moveTo>
                    <a:pt x="1477" y="357"/>
                  </a:moveTo>
                  <a:lnTo>
                    <a:pt x="1048" y="6954"/>
                  </a:lnTo>
                  <a:cubicBezTo>
                    <a:pt x="1000" y="6978"/>
                    <a:pt x="953" y="6978"/>
                    <a:pt x="929" y="7001"/>
                  </a:cubicBezTo>
                  <a:cubicBezTo>
                    <a:pt x="595" y="7192"/>
                    <a:pt x="286" y="7478"/>
                    <a:pt x="143" y="7835"/>
                  </a:cubicBezTo>
                  <a:cubicBezTo>
                    <a:pt x="143" y="7668"/>
                    <a:pt x="143" y="7502"/>
                    <a:pt x="143" y="7311"/>
                  </a:cubicBezTo>
                  <a:cubicBezTo>
                    <a:pt x="143" y="7097"/>
                    <a:pt x="143" y="6882"/>
                    <a:pt x="167" y="6668"/>
                  </a:cubicBezTo>
                  <a:cubicBezTo>
                    <a:pt x="167" y="6549"/>
                    <a:pt x="167" y="6430"/>
                    <a:pt x="167" y="6335"/>
                  </a:cubicBezTo>
                  <a:cubicBezTo>
                    <a:pt x="214" y="5334"/>
                    <a:pt x="286" y="4334"/>
                    <a:pt x="429" y="3334"/>
                  </a:cubicBezTo>
                  <a:cubicBezTo>
                    <a:pt x="500" y="2691"/>
                    <a:pt x="619" y="2024"/>
                    <a:pt x="738" y="1381"/>
                  </a:cubicBezTo>
                  <a:cubicBezTo>
                    <a:pt x="786" y="1095"/>
                    <a:pt x="857" y="834"/>
                    <a:pt x="1024" y="643"/>
                  </a:cubicBezTo>
                  <a:cubicBezTo>
                    <a:pt x="1143" y="500"/>
                    <a:pt x="1310" y="405"/>
                    <a:pt x="1477" y="357"/>
                  </a:cubicBezTo>
                  <a:close/>
                  <a:moveTo>
                    <a:pt x="2296" y="7206"/>
                  </a:moveTo>
                  <a:cubicBezTo>
                    <a:pt x="2515" y="7206"/>
                    <a:pt x="2734" y="7223"/>
                    <a:pt x="2953" y="7240"/>
                  </a:cubicBezTo>
                  <a:lnTo>
                    <a:pt x="3024" y="7240"/>
                  </a:lnTo>
                  <a:cubicBezTo>
                    <a:pt x="3977" y="7303"/>
                    <a:pt x="4951" y="7335"/>
                    <a:pt x="5917" y="7335"/>
                  </a:cubicBezTo>
                  <a:cubicBezTo>
                    <a:pt x="6401" y="7335"/>
                    <a:pt x="6882" y="7327"/>
                    <a:pt x="7359" y="7311"/>
                  </a:cubicBezTo>
                  <a:cubicBezTo>
                    <a:pt x="7502" y="7287"/>
                    <a:pt x="7644" y="7287"/>
                    <a:pt x="7764" y="7263"/>
                  </a:cubicBezTo>
                  <a:lnTo>
                    <a:pt x="7764" y="7263"/>
                  </a:lnTo>
                  <a:cubicBezTo>
                    <a:pt x="7621" y="7478"/>
                    <a:pt x="7549" y="7740"/>
                    <a:pt x="7549" y="8002"/>
                  </a:cubicBezTo>
                  <a:cubicBezTo>
                    <a:pt x="7525" y="8287"/>
                    <a:pt x="7621" y="8549"/>
                    <a:pt x="7764" y="8788"/>
                  </a:cubicBezTo>
                  <a:cubicBezTo>
                    <a:pt x="7692" y="8788"/>
                    <a:pt x="7621" y="8811"/>
                    <a:pt x="7525" y="8811"/>
                  </a:cubicBezTo>
                  <a:cubicBezTo>
                    <a:pt x="7406" y="8811"/>
                    <a:pt x="7287" y="8835"/>
                    <a:pt x="7144" y="8859"/>
                  </a:cubicBezTo>
                  <a:cubicBezTo>
                    <a:pt x="7025" y="8883"/>
                    <a:pt x="6882" y="8907"/>
                    <a:pt x="6740" y="8907"/>
                  </a:cubicBezTo>
                  <a:lnTo>
                    <a:pt x="6620" y="8930"/>
                  </a:lnTo>
                  <a:cubicBezTo>
                    <a:pt x="6287" y="8954"/>
                    <a:pt x="5954" y="8978"/>
                    <a:pt x="5596" y="9026"/>
                  </a:cubicBezTo>
                  <a:cubicBezTo>
                    <a:pt x="4834" y="9073"/>
                    <a:pt x="4048" y="9121"/>
                    <a:pt x="3286" y="9121"/>
                  </a:cubicBezTo>
                  <a:lnTo>
                    <a:pt x="3024" y="9121"/>
                  </a:lnTo>
                  <a:lnTo>
                    <a:pt x="3024" y="8002"/>
                  </a:lnTo>
                  <a:cubicBezTo>
                    <a:pt x="3024" y="7978"/>
                    <a:pt x="3024" y="7906"/>
                    <a:pt x="3001" y="7859"/>
                  </a:cubicBezTo>
                  <a:cubicBezTo>
                    <a:pt x="2953" y="7764"/>
                    <a:pt x="2858" y="7764"/>
                    <a:pt x="2762" y="7764"/>
                  </a:cubicBezTo>
                  <a:cubicBezTo>
                    <a:pt x="2707" y="7757"/>
                    <a:pt x="2649" y="7754"/>
                    <a:pt x="2590" y="7754"/>
                  </a:cubicBezTo>
                  <a:cubicBezTo>
                    <a:pt x="2448" y="7754"/>
                    <a:pt x="2302" y="7770"/>
                    <a:pt x="2167" y="7787"/>
                  </a:cubicBezTo>
                  <a:lnTo>
                    <a:pt x="2143" y="7787"/>
                  </a:lnTo>
                  <a:cubicBezTo>
                    <a:pt x="2072" y="7811"/>
                    <a:pt x="1977" y="7811"/>
                    <a:pt x="1929" y="7906"/>
                  </a:cubicBezTo>
                  <a:cubicBezTo>
                    <a:pt x="1905" y="7978"/>
                    <a:pt x="1905" y="8049"/>
                    <a:pt x="1905" y="8145"/>
                  </a:cubicBezTo>
                  <a:cubicBezTo>
                    <a:pt x="1905" y="8168"/>
                    <a:pt x="1905" y="8192"/>
                    <a:pt x="1905" y="8216"/>
                  </a:cubicBezTo>
                  <a:cubicBezTo>
                    <a:pt x="1881" y="8502"/>
                    <a:pt x="1858" y="8811"/>
                    <a:pt x="1858" y="9097"/>
                  </a:cubicBezTo>
                  <a:cubicBezTo>
                    <a:pt x="1786" y="9073"/>
                    <a:pt x="1738" y="9073"/>
                    <a:pt x="1667" y="9073"/>
                  </a:cubicBezTo>
                  <a:cubicBezTo>
                    <a:pt x="1119" y="9002"/>
                    <a:pt x="810" y="8859"/>
                    <a:pt x="667" y="8573"/>
                  </a:cubicBezTo>
                  <a:cubicBezTo>
                    <a:pt x="548" y="8335"/>
                    <a:pt x="595" y="8002"/>
                    <a:pt x="810" y="7764"/>
                  </a:cubicBezTo>
                  <a:cubicBezTo>
                    <a:pt x="976" y="7549"/>
                    <a:pt x="1405" y="7287"/>
                    <a:pt x="2024" y="7216"/>
                  </a:cubicBezTo>
                  <a:cubicBezTo>
                    <a:pt x="2115" y="7209"/>
                    <a:pt x="2206" y="7206"/>
                    <a:pt x="2296" y="7206"/>
                  </a:cubicBezTo>
                  <a:close/>
                  <a:moveTo>
                    <a:pt x="8359" y="8907"/>
                  </a:moveTo>
                  <a:cubicBezTo>
                    <a:pt x="8430" y="8907"/>
                    <a:pt x="8549" y="8930"/>
                    <a:pt x="8573" y="9002"/>
                  </a:cubicBezTo>
                  <a:cubicBezTo>
                    <a:pt x="8597" y="9049"/>
                    <a:pt x="8549" y="9121"/>
                    <a:pt x="8478" y="9169"/>
                  </a:cubicBezTo>
                  <a:cubicBezTo>
                    <a:pt x="8311" y="9288"/>
                    <a:pt x="8073" y="9288"/>
                    <a:pt x="7859" y="9288"/>
                  </a:cubicBezTo>
                  <a:lnTo>
                    <a:pt x="7549" y="9288"/>
                  </a:lnTo>
                  <a:cubicBezTo>
                    <a:pt x="7502" y="9288"/>
                    <a:pt x="7478" y="9216"/>
                    <a:pt x="7454" y="9169"/>
                  </a:cubicBezTo>
                  <a:cubicBezTo>
                    <a:pt x="7454" y="9097"/>
                    <a:pt x="7454" y="9026"/>
                    <a:pt x="7478" y="8954"/>
                  </a:cubicBezTo>
                  <a:lnTo>
                    <a:pt x="7549" y="8954"/>
                  </a:lnTo>
                  <a:cubicBezTo>
                    <a:pt x="7787" y="8930"/>
                    <a:pt x="8073" y="8907"/>
                    <a:pt x="8359" y="8907"/>
                  </a:cubicBezTo>
                  <a:close/>
                  <a:moveTo>
                    <a:pt x="2524" y="6859"/>
                  </a:moveTo>
                  <a:cubicBezTo>
                    <a:pt x="3144" y="6882"/>
                    <a:pt x="3739" y="6906"/>
                    <a:pt x="4334" y="6930"/>
                  </a:cubicBezTo>
                  <a:cubicBezTo>
                    <a:pt x="4956" y="6969"/>
                    <a:pt x="5595" y="7008"/>
                    <a:pt x="6236" y="7008"/>
                  </a:cubicBezTo>
                  <a:cubicBezTo>
                    <a:pt x="6380" y="7008"/>
                    <a:pt x="6524" y="7006"/>
                    <a:pt x="6668" y="7001"/>
                  </a:cubicBezTo>
                  <a:cubicBezTo>
                    <a:pt x="6668" y="7073"/>
                    <a:pt x="6692" y="7121"/>
                    <a:pt x="6692" y="7192"/>
                  </a:cubicBezTo>
                  <a:cubicBezTo>
                    <a:pt x="6405" y="7198"/>
                    <a:pt x="6117" y="7201"/>
                    <a:pt x="5828" y="7201"/>
                  </a:cubicBezTo>
                  <a:cubicBezTo>
                    <a:pt x="4894" y="7201"/>
                    <a:pt x="3952" y="7169"/>
                    <a:pt x="3024" y="7097"/>
                  </a:cubicBezTo>
                  <a:lnTo>
                    <a:pt x="2977" y="7097"/>
                  </a:lnTo>
                  <a:cubicBezTo>
                    <a:pt x="2741" y="7080"/>
                    <a:pt x="2517" y="7063"/>
                    <a:pt x="2288" y="7063"/>
                  </a:cubicBezTo>
                  <a:cubicBezTo>
                    <a:pt x="2194" y="7063"/>
                    <a:pt x="2098" y="7066"/>
                    <a:pt x="2000" y="7073"/>
                  </a:cubicBezTo>
                  <a:cubicBezTo>
                    <a:pt x="1596" y="7121"/>
                    <a:pt x="1024" y="7311"/>
                    <a:pt x="691" y="7668"/>
                  </a:cubicBezTo>
                  <a:cubicBezTo>
                    <a:pt x="452" y="7930"/>
                    <a:pt x="381" y="8335"/>
                    <a:pt x="524" y="8645"/>
                  </a:cubicBezTo>
                  <a:cubicBezTo>
                    <a:pt x="691" y="8954"/>
                    <a:pt x="1072" y="9145"/>
                    <a:pt x="1643" y="9216"/>
                  </a:cubicBezTo>
                  <a:cubicBezTo>
                    <a:pt x="1715" y="9216"/>
                    <a:pt x="1786" y="9216"/>
                    <a:pt x="1834" y="9240"/>
                  </a:cubicBezTo>
                  <a:lnTo>
                    <a:pt x="1834" y="9264"/>
                  </a:lnTo>
                  <a:cubicBezTo>
                    <a:pt x="1834" y="9288"/>
                    <a:pt x="1834" y="9288"/>
                    <a:pt x="1834" y="9311"/>
                  </a:cubicBezTo>
                  <a:cubicBezTo>
                    <a:pt x="1834" y="9335"/>
                    <a:pt x="1834" y="9335"/>
                    <a:pt x="1834" y="9335"/>
                  </a:cubicBezTo>
                  <a:lnTo>
                    <a:pt x="1786" y="9335"/>
                  </a:lnTo>
                  <a:cubicBezTo>
                    <a:pt x="1238" y="9311"/>
                    <a:pt x="714" y="9216"/>
                    <a:pt x="429" y="8835"/>
                  </a:cubicBezTo>
                  <a:cubicBezTo>
                    <a:pt x="333" y="8716"/>
                    <a:pt x="262" y="8573"/>
                    <a:pt x="238" y="8406"/>
                  </a:cubicBezTo>
                  <a:cubicBezTo>
                    <a:pt x="238" y="8406"/>
                    <a:pt x="238" y="8383"/>
                    <a:pt x="238" y="8383"/>
                  </a:cubicBezTo>
                  <a:cubicBezTo>
                    <a:pt x="238" y="8359"/>
                    <a:pt x="238" y="8335"/>
                    <a:pt x="238" y="8311"/>
                  </a:cubicBezTo>
                  <a:cubicBezTo>
                    <a:pt x="214" y="8287"/>
                    <a:pt x="214" y="8264"/>
                    <a:pt x="214" y="8264"/>
                  </a:cubicBezTo>
                  <a:cubicBezTo>
                    <a:pt x="191" y="7811"/>
                    <a:pt x="572" y="7359"/>
                    <a:pt x="1000" y="7144"/>
                  </a:cubicBezTo>
                  <a:cubicBezTo>
                    <a:pt x="1453" y="6882"/>
                    <a:pt x="2024" y="6859"/>
                    <a:pt x="2524" y="6859"/>
                  </a:cubicBezTo>
                  <a:close/>
                  <a:moveTo>
                    <a:pt x="7335" y="8978"/>
                  </a:moveTo>
                  <a:cubicBezTo>
                    <a:pt x="7311" y="9049"/>
                    <a:pt x="7311" y="9121"/>
                    <a:pt x="7311" y="9192"/>
                  </a:cubicBezTo>
                  <a:cubicBezTo>
                    <a:pt x="7335" y="9240"/>
                    <a:pt x="7335" y="9264"/>
                    <a:pt x="7359" y="9288"/>
                  </a:cubicBezTo>
                  <a:cubicBezTo>
                    <a:pt x="7049" y="9311"/>
                    <a:pt x="6740" y="9335"/>
                    <a:pt x="6430" y="9359"/>
                  </a:cubicBezTo>
                  <a:lnTo>
                    <a:pt x="6263" y="9359"/>
                  </a:lnTo>
                  <a:cubicBezTo>
                    <a:pt x="5477" y="9431"/>
                    <a:pt x="4715" y="9431"/>
                    <a:pt x="3977" y="9431"/>
                  </a:cubicBezTo>
                  <a:cubicBezTo>
                    <a:pt x="3667" y="9431"/>
                    <a:pt x="3358" y="9407"/>
                    <a:pt x="3024" y="9407"/>
                  </a:cubicBezTo>
                  <a:lnTo>
                    <a:pt x="3024" y="9264"/>
                  </a:lnTo>
                  <a:lnTo>
                    <a:pt x="3286" y="9264"/>
                  </a:lnTo>
                  <a:cubicBezTo>
                    <a:pt x="4048" y="9264"/>
                    <a:pt x="4834" y="9216"/>
                    <a:pt x="5620" y="9169"/>
                  </a:cubicBezTo>
                  <a:cubicBezTo>
                    <a:pt x="5954" y="9121"/>
                    <a:pt x="6311" y="9097"/>
                    <a:pt x="6644" y="9073"/>
                  </a:cubicBezTo>
                  <a:lnTo>
                    <a:pt x="6763" y="9049"/>
                  </a:lnTo>
                  <a:cubicBezTo>
                    <a:pt x="6906" y="9049"/>
                    <a:pt x="7049" y="9026"/>
                    <a:pt x="7168" y="9002"/>
                  </a:cubicBezTo>
                  <a:cubicBezTo>
                    <a:pt x="7240" y="9002"/>
                    <a:pt x="7287" y="8978"/>
                    <a:pt x="7335" y="8978"/>
                  </a:cubicBezTo>
                  <a:close/>
                  <a:moveTo>
                    <a:pt x="2595" y="7897"/>
                  </a:moveTo>
                  <a:cubicBezTo>
                    <a:pt x="2651" y="7897"/>
                    <a:pt x="2707" y="7899"/>
                    <a:pt x="2762" y="7906"/>
                  </a:cubicBezTo>
                  <a:cubicBezTo>
                    <a:pt x="2810" y="7906"/>
                    <a:pt x="2858" y="7906"/>
                    <a:pt x="2882" y="7930"/>
                  </a:cubicBezTo>
                  <a:cubicBezTo>
                    <a:pt x="2882" y="7954"/>
                    <a:pt x="2882" y="7978"/>
                    <a:pt x="2882" y="8002"/>
                  </a:cubicBezTo>
                  <a:lnTo>
                    <a:pt x="2882" y="9192"/>
                  </a:lnTo>
                  <a:cubicBezTo>
                    <a:pt x="2882" y="9288"/>
                    <a:pt x="2882" y="9383"/>
                    <a:pt x="2882" y="9478"/>
                  </a:cubicBezTo>
                  <a:lnTo>
                    <a:pt x="2882" y="10073"/>
                  </a:lnTo>
                  <a:cubicBezTo>
                    <a:pt x="2882" y="10121"/>
                    <a:pt x="2882" y="10169"/>
                    <a:pt x="2882" y="10216"/>
                  </a:cubicBezTo>
                  <a:cubicBezTo>
                    <a:pt x="2858" y="10240"/>
                    <a:pt x="2834" y="10264"/>
                    <a:pt x="2810" y="10264"/>
                  </a:cubicBezTo>
                  <a:cubicBezTo>
                    <a:pt x="2786" y="10264"/>
                    <a:pt x="2762" y="10240"/>
                    <a:pt x="2715" y="10193"/>
                  </a:cubicBezTo>
                  <a:cubicBezTo>
                    <a:pt x="2620" y="10050"/>
                    <a:pt x="2524" y="9907"/>
                    <a:pt x="2477" y="9740"/>
                  </a:cubicBezTo>
                  <a:cubicBezTo>
                    <a:pt x="2477" y="9716"/>
                    <a:pt x="2453" y="9692"/>
                    <a:pt x="2405" y="9692"/>
                  </a:cubicBezTo>
                  <a:cubicBezTo>
                    <a:pt x="2381" y="9692"/>
                    <a:pt x="2358" y="9692"/>
                    <a:pt x="2358" y="9716"/>
                  </a:cubicBezTo>
                  <a:lnTo>
                    <a:pt x="2096" y="10121"/>
                  </a:lnTo>
                  <a:cubicBezTo>
                    <a:pt x="2072" y="10145"/>
                    <a:pt x="2048" y="10169"/>
                    <a:pt x="2024" y="10193"/>
                  </a:cubicBezTo>
                  <a:lnTo>
                    <a:pt x="2000" y="10193"/>
                  </a:lnTo>
                  <a:cubicBezTo>
                    <a:pt x="1977" y="10193"/>
                    <a:pt x="1977" y="10145"/>
                    <a:pt x="1977" y="10145"/>
                  </a:cubicBezTo>
                  <a:cubicBezTo>
                    <a:pt x="1977" y="9907"/>
                    <a:pt x="1977" y="9669"/>
                    <a:pt x="1977" y="9454"/>
                  </a:cubicBezTo>
                  <a:lnTo>
                    <a:pt x="1977" y="9431"/>
                  </a:lnTo>
                  <a:cubicBezTo>
                    <a:pt x="1977" y="9335"/>
                    <a:pt x="1977" y="9264"/>
                    <a:pt x="1977" y="9169"/>
                  </a:cubicBezTo>
                  <a:cubicBezTo>
                    <a:pt x="2000" y="8859"/>
                    <a:pt x="2024" y="8549"/>
                    <a:pt x="2048" y="8240"/>
                  </a:cubicBezTo>
                  <a:cubicBezTo>
                    <a:pt x="2048" y="8192"/>
                    <a:pt x="2048" y="8168"/>
                    <a:pt x="2048" y="8145"/>
                  </a:cubicBezTo>
                  <a:cubicBezTo>
                    <a:pt x="2048" y="8073"/>
                    <a:pt x="2048" y="8002"/>
                    <a:pt x="2072" y="7954"/>
                  </a:cubicBezTo>
                  <a:cubicBezTo>
                    <a:pt x="2072" y="7954"/>
                    <a:pt x="2143" y="7954"/>
                    <a:pt x="2143" y="7930"/>
                  </a:cubicBezTo>
                  <a:lnTo>
                    <a:pt x="2191" y="7930"/>
                  </a:lnTo>
                  <a:cubicBezTo>
                    <a:pt x="2326" y="7913"/>
                    <a:pt x="2460" y="7897"/>
                    <a:pt x="2595" y="7897"/>
                  </a:cubicBezTo>
                  <a:close/>
                  <a:moveTo>
                    <a:pt x="6239" y="0"/>
                  </a:moveTo>
                  <a:lnTo>
                    <a:pt x="3215" y="48"/>
                  </a:lnTo>
                  <a:cubicBezTo>
                    <a:pt x="2786" y="48"/>
                    <a:pt x="2358" y="71"/>
                    <a:pt x="1929" y="119"/>
                  </a:cubicBezTo>
                  <a:cubicBezTo>
                    <a:pt x="1286" y="191"/>
                    <a:pt x="1048" y="405"/>
                    <a:pt x="905" y="548"/>
                  </a:cubicBezTo>
                  <a:cubicBezTo>
                    <a:pt x="714" y="762"/>
                    <a:pt x="643" y="1048"/>
                    <a:pt x="595" y="1357"/>
                  </a:cubicBezTo>
                  <a:cubicBezTo>
                    <a:pt x="476" y="2000"/>
                    <a:pt x="357" y="2667"/>
                    <a:pt x="286" y="3334"/>
                  </a:cubicBezTo>
                  <a:cubicBezTo>
                    <a:pt x="143" y="4310"/>
                    <a:pt x="71" y="5334"/>
                    <a:pt x="24" y="6335"/>
                  </a:cubicBezTo>
                  <a:cubicBezTo>
                    <a:pt x="24" y="6430"/>
                    <a:pt x="24" y="6549"/>
                    <a:pt x="24" y="6644"/>
                  </a:cubicBezTo>
                  <a:cubicBezTo>
                    <a:pt x="0" y="6859"/>
                    <a:pt x="0" y="7097"/>
                    <a:pt x="0" y="7311"/>
                  </a:cubicBezTo>
                  <a:cubicBezTo>
                    <a:pt x="0" y="7502"/>
                    <a:pt x="0" y="7668"/>
                    <a:pt x="0" y="7835"/>
                  </a:cubicBezTo>
                  <a:cubicBezTo>
                    <a:pt x="24" y="7930"/>
                    <a:pt x="48" y="8025"/>
                    <a:pt x="48" y="8121"/>
                  </a:cubicBezTo>
                  <a:cubicBezTo>
                    <a:pt x="71" y="8168"/>
                    <a:pt x="71" y="8216"/>
                    <a:pt x="71" y="8264"/>
                  </a:cubicBezTo>
                  <a:cubicBezTo>
                    <a:pt x="71" y="8311"/>
                    <a:pt x="95" y="8359"/>
                    <a:pt x="95" y="8406"/>
                  </a:cubicBezTo>
                  <a:cubicBezTo>
                    <a:pt x="119" y="8597"/>
                    <a:pt x="191" y="8788"/>
                    <a:pt x="310" y="8930"/>
                  </a:cubicBezTo>
                  <a:cubicBezTo>
                    <a:pt x="619" y="9335"/>
                    <a:pt x="1191" y="9431"/>
                    <a:pt x="1762" y="9478"/>
                  </a:cubicBezTo>
                  <a:lnTo>
                    <a:pt x="1834" y="9478"/>
                  </a:lnTo>
                  <a:cubicBezTo>
                    <a:pt x="1834" y="9692"/>
                    <a:pt x="1834" y="9931"/>
                    <a:pt x="1834" y="10145"/>
                  </a:cubicBezTo>
                  <a:cubicBezTo>
                    <a:pt x="1834" y="10169"/>
                    <a:pt x="1834" y="10240"/>
                    <a:pt x="1881" y="10288"/>
                  </a:cubicBezTo>
                  <a:cubicBezTo>
                    <a:pt x="1926" y="10317"/>
                    <a:pt x="1970" y="10338"/>
                    <a:pt x="2014" y="10338"/>
                  </a:cubicBezTo>
                  <a:cubicBezTo>
                    <a:pt x="2041" y="10338"/>
                    <a:pt x="2068" y="10330"/>
                    <a:pt x="2096" y="10312"/>
                  </a:cubicBezTo>
                  <a:cubicBezTo>
                    <a:pt x="2143" y="10264"/>
                    <a:pt x="2191" y="10216"/>
                    <a:pt x="2215" y="10193"/>
                  </a:cubicBezTo>
                  <a:lnTo>
                    <a:pt x="2405" y="9907"/>
                  </a:lnTo>
                  <a:cubicBezTo>
                    <a:pt x="2453" y="10026"/>
                    <a:pt x="2524" y="10169"/>
                    <a:pt x="2596" y="10264"/>
                  </a:cubicBezTo>
                  <a:cubicBezTo>
                    <a:pt x="2643" y="10335"/>
                    <a:pt x="2715" y="10407"/>
                    <a:pt x="2810" y="10407"/>
                  </a:cubicBezTo>
                  <a:cubicBezTo>
                    <a:pt x="2905" y="10407"/>
                    <a:pt x="2977" y="10335"/>
                    <a:pt x="3001" y="10264"/>
                  </a:cubicBezTo>
                  <a:cubicBezTo>
                    <a:pt x="3024" y="10193"/>
                    <a:pt x="3024" y="10121"/>
                    <a:pt x="3024" y="10073"/>
                  </a:cubicBezTo>
                  <a:lnTo>
                    <a:pt x="3024" y="9550"/>
                  </a:lnTo>
                  <a:cubicBezTo>
                    <a:pt x="3358" y="9550"/>
                    <a:pt x="3667" y="9573"/>
                    <a:pt x="3977" y="9573"/>
                  </a:cubicBezTo>
                  <a:lnTo>
                    <a:pt x="4453" y="9573"/>
                  </a:lnTo>
                  <a:cubicBezTo>
                    <a:pt x="5049" y="9573"/>
                    <a:pt x="5668" y="9550"/>
                    <a:pt x="6263" y="9502"/>
                  </a:cubicBezTo>
                  <a:lnTo>
                    <a:pt x="6454" y="9502"/>
                  </a:lnTo>
                  <a:cubicBezTo>
                    <a:pt x="6906" y="9454"/>
                    <a:pt x="7359" y="9431"/>
                    <a:pt x="7835" y="9431"/>
                  </a:cubicBezTo>
                  <a:lnTo>
                    <a:pt x="7859" y="9431"/>
                  </a:lnTo>
                  <a:cubicBezTo>
                    <a:pt x="8097" y="9431"/>
                    <a:pt x="8359" y="9431"/>
                    <a:pt x="8549" y="9288"/>
                  </a:cubicBezTo>
                  <a:cubicBezTo>
                    <a:pt x="8668" y="9216"/>
                    <a:pt x="8740" y="9073"/>
                    <a:pt x="8692" y="8954"/>
                  </a:cubicBezTo>
                  <a:cubicBezTo>
                    <a:pt x="8668" y="8835"/>
                    <a:pt x="8549" y="8764"/>
                    <a:pt x="8359" y="8764"/>
                  </a:cubicBezTo>
                  <a:lnTo>
                    <a:pt x="7930" y="8764"/>
                  </a:lnTo>
                  <a:cubicBezTo>
                    <a:pt x="7930" y="8764"/>
                    <a:pt x="7930" y="8764"/>
                    <a:pt x="7930" y="8740"/>
                  </a:cubicBezTo>
                  <a:cubicBezTo>
                    <a:pt x="7764" y="8526"/>
                    <a:pt x="7668" y="8264"/>
                    <a:pt x="7692" y="8002"/>
                  </a:cubicBezTo>
                  <a:cubicBezTo>
                    <a:pt x="7692" y="7740"/>
                    <a:pt x="7787" y="7454"/>
                    <a:pt x="7954" y="7263"/>
                  </a:cubicBezTo>
                  <a:cubicBezTo>
                    <a:pt x="7954" y="7240"/>
                    <a:pt x="7978" y="7240"/>
                    <a:pt x="7978" y="7216"/>
                  </a:cubicBezTo>
                  <a:cubicBezTo>
                    <a:pt x="8097" y="7192"/>
                    <a:pt x="8192" y="7144"/>
                    <a:pt x="8311" y="7049"/>
                  </a:cubicBezTo>
                  <a:cubicBezTo>
                    <a:pt x="8526" y="6882"/>
                    <a:pt x="8668" y="6620"/>
                    <a:pt x="8716" y="6263"/>
                  </a:cubicBezTo>
                  <a:cubicBezTo>
                    <a:pt x="8764" y="5930"/>
                    <a:pt x="8716" y="5596"/>
                    <a:pt x="8668" y="5263"/>
                  </a:cubicBezTo>
                  <a:cubicBezTo>
                    <a:pt x="8668" y="5263"/>
                    <a:pt x="8668" y="5263"/>
                    <a:pt x="8668" y="5239"/>
                  </a:cubicBezTo>
                  <a:cubicBezTo>
                    <a:pt x="8621" y="5072"/>
                    <a:pt x="8597" y="4882"/>
                    <a:pt x="8549" y="4715"/>
                  </a:cubicBezTo>
                  <a:cubicBezTo>
                    <a:pt x="8526" y="4620"/>
                    <a:pt x="8526" y="4525"/>
                    <a:pt x="8502" y="4453"/>
                  </a:cubicBezTo>
                  <a:lnTo>
                    <a:pt x="8335" y="3596"/>
                  </a:lnTo>
                  <a:cubicBezTo>
                    <a:pt x="8264" y="3239"/>
                    <a:pt x="8192" y="2905"/>
                    <a:pt x="8121" y="2548"/>
                  </a:cubicBezTo>
                  <a:cubicBezTo>
                    <a:pt x="8121" y="2501"/>
                    <a:pt x="8097" y="2477"/>
                    <a:pt x="8097" y="2429"/>
                  </a:cubicBezTo>
                  <a:cubicBezTo>
                    <a:pt x="8025" y="2048"/>
                    <a:pt x="7954" y="1715"/>
                    <a:pt x="7764" y="1357"/>
                  </a:cubicBezTo>
                  <a:cubicBezTo>
                    <a:pt x="7716" y="1238"/>
                    <a:pt x="7668" y="1095"/>
                    <a:pt x="7644" y="953"/>
                  </a:cubicBezTo>
                  <a:cubicBezTo>
                    <a:pt x="7573" y="714"/>
                    <a:pt x="7502" y="452"/>
                    <a:pt x="7287" y="262"/>
                  </a:cubicBezTo>
                  <a:cubicBezTo>
                    <a:pt x="7025" y="24"/>
                    <a:pt x="6620" y="0"/>
                    <a:pt x="62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7" name="Google Shape;3367;p73"/>
            <p:cNvSpPr/>
            <p:nvPr/>
          </p:nvSpPr>
          <p:spPr>
            <a:xfrm>
              <a:off x="2823153" y="4219392"/>
              <a:ext cx="123315" cy="149873"/>
            </a:xfrm>
            <a:custGeom>
              <a:avLst/>
              <a:gdLst/>
              <a:ahLst/>
              <a:cxnLst/>
              <a:rect l="l" t="t" r="r" b="b"/>
              <a:pathLst>
                <a:path w="3097" h="3764" extrusionOk="0">
                  <a:moveTo>
                    <a:pt x="1834" y="144"/>
                  </a:moveTo>
                  <a:lnTo>
                    <a:pt x="1882" y="953"/>
                  </a:lnTo>
                  <a:cubicBezTo>
                    <a:pt x="1882" y="977"/>
                    <a:pt x="1906" y="1025"/>
                    <a:pt x="1930" y="1025"/>
                  </a:cubicBezTo>
                  <a:lnTo>
                    <a:pt x="2811" y="1072"/>
                  </a:lnTo>
                  <a:lnTo>
                    <a:pt x="2954" y="1739"/>
                  </a:lnTo>
                  <a:lnTo>
                    <a:pt x="1977" y="1692"/>
                  </a:lnTo>
                  <a:cubicBezTo>
                    <a:pt x="1954" y="1692"/>
                    <a:pt x="1930" y="1715"/>
                    <a:pt x="1906" y="1715"/>
                  </a:cubicBezTo>
                  <a:cubicBezTo>
                    <a:pt x="1906" y="1739"/>
                    <a:pt x="1882" y="1763"/>
                    <a:pt x="1882" y="1787"/>
                  </a:cubicBezTo>
                  <a:lnTo>
                    <a:pt x="2001" y="3621"/>
                  </a:lnTo>
                  <a:lnTo>
                    <a:pt x="1072" y="3621"/>
                  </a:lnTo>
                  <a:lnTo>
                    <a:pt x="1239" y="1739"/>
                  </a:lnTo>
                  <a:cubicBezTo>
                    <a:pt x="1239" y="1715"/>
                    <a:pt x="1239" y="1715"/>
                    <a:pt x="1215" y="1692"/>
                  </a:cubicBezTo>
                  <a:cubicBezTo>
                    <a:pt x="1215" y="1668"/>
                    <a:pt x="1191" y="1668"/>
                    <a:pt x="1168" y="1668"/>
                  </a:cubicBezTo>
                  <a:lnTo>
                    <a:pt x="144" y="1668"/>
                  </a:lnTo>
                  <a:lnTo>
                    <a:pt x="239" y="1072"/>
                  </a:lnTo>
                  <a:lnTo>
                    <a:pt x="1215" y="1049"/>
                  </a:lnTo>
                  <a:cubicBezTo>
                    <a:pt x="1239" y="1049"/>
                    <a:pt x="1287" y="1025"/>
                    <a:pt x="1287" y="977"/>
                  </a:cubicBezTo>
                  <a:lnTo>
                    <a:pt x="1334" y="167"/>
                  </a:lnTo>
                  <a:lnTo>
                    <a:pt x="1834" y="144"/>
                  </a:lnTo>
                  <a:close/>
                  <a:moveTo>
                    <a:pt x="1906" y="1"/>
                  </a:moveTo>
                  <a:lnTo>
                    <a:pt x="1263" y="25"/>
                  </a:lnTo>
                  <a:cubicBezTo>
                    <a:pt x="1215" y="25"/>
                    <a:pt x="1191" y="48"/>
                    <a:pt x="1191" y="72"/>
                  </a:cubicBezTo>
                  <a:lnTo>
                    <a:pt x="1144" y="906"/>
                  </a:lnTo>
                  <a:lnTo>
                    <a:pt x="191" y="930"/>
                  </a:lnTo>
                  <a:cubicBezTo>
                    <a:pt x="144" y="930"/>
                    <a:pt x="120" y="953"/>
                    <a:pt x="120" y="977"/>
                  </a:cubicBezTo>
                  <a:lnTo>
                    <a:pt x="1" y="1739"/>
                  </a:lnTo>
                  <a:cubicBezTo>
                    <a:pt x="1" y="1739"/>
                    <a:pt x="1" y="1763"/>
                    <a:pt x="25" y="1787"/>
                  </a:cubicBezTo>
                  <a:cubicBezTo>
                    <a:pt x="25" y="1811"/>
                    <a:pt x="48" y="1811"/>
                    <a:pt x="72" y="1811"/>
                  </a:cubicBezTo>
                  <a:lnTo>
                    <a:pt x="1096" y="1811"/>
                  </a:lnTo>
                  <a:lnTo>
                    <a:pt x="929" y="3692"/>
                  </a:lnTo>
                  <a:cubicBezTo>
                    <a:pt x="929" y="3716"/>
                    <a:pt x="929" y="3740"/>
                    <a:pt x="953" y="3740"/>
                  </a:cubicBezTo>
                  <a:cubicBezTo>
                    <a:pt x="977" y="3763"/>
                    <a:pt x="977" y="3763"/>
                    <a:pt x="1001" y="3763"/>
                  </a:cubicBezTo>
                  <a:lnTo>
                    <a:pt x="2096" y="3763"/>
                  </a:lnTo>
                  <a:cubicBezTo>
                    <a:pt x="2096" y="3763"/>
                    <a:pt x="2120" y="3763"/>
                    <a:pt x="2144" y="3740"/>
                  </a:cubicBezTo>
                  <a:cubicBezTo>
                    <a:pt x="2144" y="3740"/>
                    <a:pt x="2168" y="3716"/>
                    <a:pt x="2144" y="3692"/>
                  </a:cubicBezTo>
                  <a:lnTo>
                    <a:pt x="2049" y="1834"/>
                  </a:lnTo>
                  <a:lnTo>
                    <a:pt x="3025" y="1882"/>
                  </a:lnTo>
                  <a:cubicBezTo>
                    <a:pt x="3049" y="1882"/>
                    <a:pt x="3073" y="1858"/>
                    <a:pt x="3097" y="1858"/>
                  </a:cubicBezTo>
                  <a:cubicBezTo>
                    <a:pt x="3097" y="1834"/>
                    <a:pt x="3097" y="1811"/>
                    <a:pt x="3097" y="1787"/>
                  </a:cubicBezTo>
                  <a:lnTo>
                    <a:pt x="2954" y="1001"/>
                  </a:lnTo>
                  <a:cubicBezTo>
                    <a:pt x="2954" y="953"/>
                    <a:pt x="2930" y="930"/>
                    <a:pt x="2882" y="930"/>
                  </a:cubicBezTo>
                  <a:lnTo>
                    <a:pt x="2001" y="882"/>
                  </a:lnTo>
                  <a:lnTo>
                    <a:pt x="1977" y="72"/>
                  </a:lnTo>
                  <a:cubicBezTo>
                    <a:pt x="1977" y="25"/>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68" name="Google Shape;3368;p73"/>
          <p:cNvGrpSpPr/>
          <p:nvPr/>
        </p:nvGrpSpPr>
        <p:grpSpPr>
          <a:xfrm>
            <a:off x="1961240" y="4196656"/>
            <a:ext cx="413461" cy="365086"/>
            <a:chOff x="1961240" y="4196656"/>
            <a:chExt cx="413461" cy="365086"/>
          </a:xfrm>
        </p:grpSpPr>
        <p:sp>
          <p:nvSpPr>
            <p:cNvPr id="3369" name="Google Shape;3369;p73"/>
            <p:cNvSpPr/>
            <p:nvPr/>
          </p:nvSpPr>
          <p:spPr>
            <a:xfrm>
              <a:off x="2090207" y="4196656"/>
              <a:ext cx="155567" cy="278802"/>
            </a:xfrm>
            <a:custGeom>
              <a:avLst/>
              <a:gdLst/>
              <a:ahLst/>
              <a:cxnLst/>
              <a:rect l="l" t="t" r="r" b="b"/>
              <a:pathLst>
                <a:path w="3907" h="7002" extrusionOk="0">
                  <a:moveTo>
                    <a:pt x="3260" y="744"/>
                  </a:moveTo>
                  <a:cubicBezTo>
                    <a:pt x="3287" y="744"/>
                    <a:pt x="3311" y="750"/>
                    <a:pt x="3334" y="762"/>
                  </a:cubicBezTo>
                  <a:cubicBezTo>
                    <a:pt x="3382" y="762"/>
                    <a:pt x="3430" y="786"/>
                    <a:pt x="3454" y="834"/>
                  </a:cubicBezTo>
                  <a:cubicBezTo>
                    <a:pt x="3477" y="858"/>
                    <a:pt x="3477" y="905"/>
                    <a:pt x="3454" y="977"/>
                  </a:cubicBezTo>
                  <a:cubicBezTo>
                    <a:pt x="3454" y="1024"/>
                    <a:pt x="3430" y="1072"/>
                    <a:pt x="3358" y="1119"/>
                  </a:cubicBezTo>
                  <a:cubicBezTo>
                    <a:pt x="3215" y="1286"/>
                    <a:pt x="3001" y="1429"/>
                    <a:pt x="2739" y="1501"/>
                  </a:cubicBezTo>
                  <a:cubicBezTo>
                    <a:pt x="2533" y="1569"/>
                    <a:pt x="2326" y="1616"/>
                    <a:pt x="2120" y="1641"/>
                  </a:cubicBezTo>
                  <a:lnTo>
                    <a:pt x="2120" y="1641"/>
                  </a:lnTo>
                  <a:cubicBezTo>
                    <a:pt x="2120" y="1620"/>
                    <a:pt x="2120" y="1620"/>
                    <a:pt x="2120" y="1620"/>
                  </a:cubicBezTo>
                  <a:cubicBezTo>
                    <a:pt x="2191" y="1524"/>
                    <a:pt x="2239" y="1429"/>
                    <a:pt x="2287" y="1358"/>
                  </a:cubicBezTo>
                  <a:cubicBezTo>
                    <a:pt x="2358" y="1262"/>
                    <a:pt x="2430" y="1191"/>
                    <a:pt x="2525" y="1119"/>
                  </a:cubicBezTo>
                  <a:cubicBezTo>
                    <a:pt x="2715" y="929"/>
                    <a:pt x="2930" y="810"/>
                    <a:pt x="3168" y="762"/>
                  </a:cubicBezTo>
                  <a:cubicBezTo>
                    <a:pt x="3203" y="750"/>
                    <a:pt x="3233" y="744"/>
                    <a:pt x="3260" y="744"/>
                  </a:cubicBezTo>
                  <a:close/>
                  <a:moveTo>
                    <a:pt x="1001" y="834"/>
                  </a:moveTo>
                  <a:cubicBezTo>
                    <a:pt x="1191" y="881"/>
                    <a:pt x="1382" y="1000"/>
                    <a:pt x="1548" y="1167"/>
                  </a:cubicBezTo>
                  <a:cubicBezTo>
                    <a:pt x="1620" y="1262"/>
                    <a:pt x="1715" y="1381"/>
                    <a:pt x="1787" y="1501"/>
                  </a:cubicBezTo>
                  <a:cubicBezTo>
                    <a:pt x="1787" y="1524"/>
                    <a:pt x="1787" y="1548"/>
                    <a:pt x="1810" y="1548"/>
                  </a:cubicBezTo>
                  <a:cubicBezTo>
                    <a:pt x="1810" y="1596"/>
                    <a:pt x="1834" y="1620"/>
                    <a:pt x="1834" y="1643"/>
                  </a:cubicBezTo>
                  <a:cubicBezTo>
                    <a:pt x="1787" y="1643"/>
                    <a:pt x="1715" y="1620"/>
                    <a:pt x="1667" y="1620"/>
                  </a:cubicBezTo>
                  <a:cubicBezTo>
                    <a:pt x="1596" y="1596"/>
                    <a:pt x="1525" y="1572"/>
                    <a:pt x="1477" y="1572"/>
                  </a:cubicBezTo>
                  <a:lnTo>
                    <a:pt x="905" y="1453"/>
                  </a:lnTo>
                  <a:cubicBezTo>
                    <a:pt x="739" y="1429"/>
                    <a:pt x="548" y="1381"/>
                    <a:pt x="405" y="1286"/>
                  </a:cubicBezTo>
                  <a:cubicBezTo>
                    <a:pt x="358" y="1262"/>
                    <a:pt x="310" y="1215"/>
                    <a:pt x="286" y="1143"/>
                  </a:cubicBezTo>
                  <a:cubicBezTo>
                    <a:pt x="286" y="1072"/>
                    <a:pt x="358" y="1024"/>
                    <a:pt x="405" y="977"/>
                  </a:cubicBezTo>
                  <a:cubicBezTo>
                    <a:pt x="524" y="881"/>
                    <a:pt x="667" y="834"/>
                    <a:pt x="834" y="834"/>
                  </a:cubicBezTo>
                  <a:close/>
                  <a:moveTo>
                    <a:pt x="1239" y="2191"/>
                  </a:moveTo>
                  <a:cubicBezTo>
                    <a:pt x="1382" y="2310"/>
                    <a:pt x="1477" y="2525"/>
                    <a:pt x="1477" y="2715"/>
                  </a:cubicBezTo>
                  <a:cubicBezTo>
                    <a:pt x="1453" y="2929"/>
                    <a:pt x="1334" y="3144"/>
                    <a:pt x="1144" y="3239"/>
                  </a:cubicBezTo>
                  <a:cubicBezTo>
                    <a:pt x="1043" y="3297"/>
                    <a:pt x="924" y="3328"/>
                    <a:pt x="804" y="3328"/>
                  </a:cubicBezTo>
                  <a:cubicBezTo>
                    <a:pt x="726" y="3328"/>
                    <a:pt x="647" y="3315"/>
                    <a:pt x="572" y="3287"/>
                  </a:cubicBezTo>
                  <a:cubicBezTo>
                    <a:pt x="739" y="2858"/>
                    <a:pt x="977" y="2453"/>
                    <a:pt x="1239" y="2191"/>
                  </a:cubicBezTo>
                  <a:close/>
                  <a:moveTo>
                    <a:pt x="2834" y="2501"/>
                  </a:moveTo>
                  <a:cubicBezTo>
                    <a:pt x="3025" y="2763"/>
                    <a:pt x="3215" y="3120"/>
                    <a:pt x="3382" y="3525"/>
                  </a:cubicBezTo>
                  <a:cubicBezTo>
                    <a:pt x="3430" y="3596"/>
                    <a:pt x="3454" y="3691"/>
                    <a:pt x="3501" y="3787"/>
                  </a:cubicBezTo>
                  <a:cubicBezTo>
                    <a:pt x="3394" y="3829"/>
                    <a:pt x="3282" y="3853"/>
                    <a:pt x="3172" y="3853"/>
                  </a:cubicBezTo>
                  <a:cubicBezTo>
                    <a:pt x="3037" y="3853"/>
                    <a:pt x="2905" y="3818"/>
                    <a:pt x="2787" y="3739"/>
                  </a:cubicBezTo>
                  <a:cubicBezTo>
                    <a:pt x="2572" y="3596"/>
                    <a:pt x="2430" y="3334"/>
                    <a:pt x="2453" y="3072"/>
                  </a:cubicBezTo>
                  <a:cubicBezTo>
                    <a:pt x="2477" y="2834"/>
                    <a:pt x="2620" y="2596"/>
                    <a:pt x="2834" y="2501"/>
                  </a:cubicBezTo>
                  <a:close/>
                  <a:moveTo>
                    <a:pt x="358" y="3906"/>
                  </a:moveTo>
                  <a:cubicBezTo>
                    <a:pt x="429" y="4072"/>
                    <a:pt x="429" y="4287"/>
                    <a:pt x="405" y="4453"/>
                  </a:cubicBezTo>
                  <a:cubicBezTo>
                    <a:pt x="381" y="4644"/>
                    <a:pt x="286" y="4811"/>
                    <a:pt x="167" y="4954"/>
                  </a:cubicBezTo>
                  <a:cubicBezTo>
                    <a:pt x="167" y="4644"/>
                    <a:pt x="239" y="4287"/>
                    <a:pt x="358" y="3906"/>
                  </a:cubicBezTo>
                  <a:close/>
                  <a:moveTo>
                    <a:pt x="3668" y="4334"/>
                  </a:moveTo>
                  <a:cubicBezTo>
                    <a:pt x="3716" y="4596"/>
                    <a:pt x="3763" y="4835"/>
                    <a:pt x="3763" y="5025"/>
                  </a:cubicBezTo>
                  <a:cubicBezTo>
                    <a:pt x="3763" y="5096"/>
                    <a:pt x="3763" y="5192"/>
                    <a:pt x="3739" y="5263"/>
                  </a:cubicBezTo>
                  <a:cubicBezTo>
                    <a:pt x="3549" y="5216"/>
                    <a:pt x="3406" y="5049"/>
                    <a:pt x="3382" y="4858"/>
                  </a:cubicBezTo>
                  <a:cubicBezTo>
                    <a:pt x="3358" y="4644"/>
                    <a:pt x="3477" y="4430"/>
                    <a:pt x="3668" y="4334"/>
                  </a:cubicBezTo>
                  <a:close/>
                  <a:moveTo>
                    <a:pt x="358" y="5906"/>
                  </a:moveTo>
                  <a:lnTo>
                    <a:pt x="358" y="5906"/>
                  </a:lnTo>
                  <a:cubicBezTo>
                    <a:pt x="572" y="5930"/>
                    <a:pt x="834" y="5978"/>
                    <a:pt x="1024" y="6144"/>
                  </a:cubicBezTo>
                  <a:cubicBezTo>
                    <a:pt x="1215" y="6287"/>
                    <a:pt x="1334" y="6525"/>
                    <a:pt x="1286" y="6740"/>
                  </a:cubicBezTo>
                  <a:cubicBezTo>
                    <a:pt x="953" y="6621"/>
                    <a:pt x="667" y="6382"/>
                    <a:pt x="453" y="6049"/>
                  </a:cubicBezTo>
                  <a:cubicBezTo>
                    <a:pt x="429" y="6001"/>
                    <a:pt x="381" y="5954"/>
                    <a:pt x="358" y="5906"/>
                  </a:cubicBezTo>
                  <a:close/>
                  <a:moveTo>
                    <a:pt x="2983" y="5759"/>
                  </a:moveTo>
                  <a:cubicBezTo>
                    <a:pt x="3005" y="5759"/>
                    <a:pt x="3027" y="5760"/>
                    <a:pt x="3049" y="5763"/>
                  </a:cubicBezTo>
                  <a:cubicBezTo>
                    <a:pt x="3215" y="5763"/>
                    <a:pt x="3382" y="5882"/>
                    <a:pt x="3477" y="6025"/>
                  </a:cubicBezTo>
                  <a:cubicBezTo>
                    <a:pt x="3454" y="6073"/>
                    <a:pt x="3430" y="6097"/>
                    <a:pt x="3406" y="6144"/>
                  </a:cubicBezTo>
                  <a:cubicBezTo>
                    <a:pt x="3168" y="6454"/>
                    <a:pt x="2858" y="6668"/>
                    <a:pt x="2477" y="6787"/>
                  </a:cubicBezTo>
                  <a:cubicBezTo>
                    <a:pt x="2453" y="6787"/>
                    <a:pt x="2430" y="6811"/>
                    <a:pt x="2406" y="6811"/>
                  </a:cubicBezTo>
                  <a:cubicBezTo>
                    <a:pt x="2358" y="6644"/>
                    <a:pt x="2358" y="6502"/>
                    <a:pt x="2382" y="6359"/>
                  </a:cubicBezTo>
                  <a:cubicBezTo>
                    <a:pt x="2406" y="6192"/>
                    <a:pt x="2453" y="6049"/>
                    <a:pt x="2572" y="5930"/>
                  </a:cubicBezTo>
                  <a:cubicBezTo>
                    <a:pt x="2676" y="5826"/>
                    <a:pt x="2834" y="5759"/>
                    <a:pt x="2983" y="5759"/>
                  </a:cubicBezTo>
                  <a:close/>
                  <a:moveTo>
                    <a:pt x="1882" y="1834"/>
                  </a:moveTo>
                  <a:cubicBezTo>
                    <a:pt x="2048" y="1834"/>
                    <a:pt x="2215" y="1905"/>
                    <a:pt x="2382" y="2024"/>
                  </a:cubicBezTo>
                  <a:cubicBezTo>
                    <a:pt x="2501" y="2120"/>
                    <a:pt x="2620" y="2239"/>
                    <a:pt x="2739" y="2382"/>
                  </a:cubicBezTo>
                  <a:cubicBezTo>
                    <a:pt x="2501" y="2525"/>
                    <a:pt x="2334" y="2786"/>
                    <a:pt x="2310" y="3072"/>
                  </a:cubicBezTo>
                  <a:cubicBezTo>
                    <a:pt x="2287" y="3382"/>
                    <a:pt x="2453" y="3691"/>
                    <a:pt x="2715" y="3858"/>
                  </a:cubicBezTo>
                  <a:cubicBezTo>
                    <a:pt x="2858" y="3953"/>
                    <a:pt x="3025" y="4001"/>
                    <a:pt x="3192" y="4001"/>
                  </a:cubicBezTo>
                  <a:cubicBezTo>
                    <a:pt x="3311" y="4001"/>
                    <a:pt x="3430" y="3977"/>
                    <a:pt x="3549" y="3930"/>
                  </a:cubicBezTo>
                  <a:cubicBezTo>
                    <a:pt x="3573" y="4025"/>
                    <a:pt x="3596" y="4120"/>
                    <a:pt x="3620" y="4215"/>
                  </a:cubicBezTo>
                  <a:cubicBezTo>
                    <a:pt x="3358" y="4311"/>
                    <a:pt x="3192" y="4596"/>
                    <a:pt x="3239" y="4858"/>
                  </a:cubicBezTo>
                  <a:cubicBezTo>
                    <a:pt x="3263" y="5120"/>
                    <a:pt x="3477" y="5358"/>
                    <a:pt x="3739" y="5406"/>
                  </a:cubicBezTo>
                  <a:cubicBezTo>
                    <a:pt x="3692" y="5573"/>
                    <a:pt x="3644" y="5739"/>
                    <a:pt x="3573" y="5882"/>
                  </a:cubicBezTo>
                  <a:cubicBezTo>
                    <a:pt x="3430" y="5739"/>
                    <a:pt x="3263" y="5644"/>
                    <a:pt x="3049" y="5620"/>
                  </a:cubicBezTo>
                  <a:cubicBezTo>
                    <a:pt x="3022" y="5617"/>
                    <a:pt x="2995" y="5616"/>
                    <a:pt x="2968" y="5616"/>
                  </a:cubicBezTo>
                  <a:cubicBezTo>
                    <a:pt x="2782" y="5616"/>
                    <a:pt x="2599" y="5689"/>
                    <a:pt x="2453" y="5835"/>
                  </a:cubicBezTo>
                  <a:cubicBezTo>
                    <a:pt x="2334" y="5954"/>
                    <a:pt x="2263" y="6144"/>
                    <a:pt x="2239" y="6335"/>
                  </a:cubicBezTo>
                  <a:cubicBezTo>
                    <a:pt x="2215" y="6502"/>
                    <a:pt x="2215" y="6668"/>
                    <a:pt x="2263" y="6835"/>
                  </a:cubicBezTo>
                  <a:cubicBezTo>
                    <a:pt x="2168" y="6859"/>
                    <a:pt x="2096" y="6859"/>
                    <a:pt x="2001" y="6859"/>
                  </a:cubicBezTo>
                  <a:cubicBezTo>
                    <a:pt x="1966" y="6863"/>
                    <a:pt x="1931" y="6865"/>
                    <a:pt x="1896" y="6865"/>
                  </a:cubicBezTo>
                  <a:cubicBezTo>
                    <a:pt x="1740" y="6865"/>
                    <a:pt x="1585" y="6826"/>
                    <a:pt x="1429" y="6787"/>
                  </a:cubicBezTo>
                  <a:cubicBezTo>
                    <a:pt x="1477" y="6573"/>
                    <a:pt x="1405" y="6240"/>
                    <a:pt x="1120" y="6025"/>
                  </a:cubicBezTo>
                  <a:cubicBezTo>
                    <a:pt x="858" y="5835"/>
                    <a:pt x="548" y="5787"/>
                    <a:pt x="310" y="5739"/>
                  </a:cubicBezTo>
                  <a:lnTo>
                    <a:pt x="286" y="5739"/>
                  </a:lnTo>
                  <a:cubicBezTo>
                    <a:pt x="215" y="5549"/>
                    <a:pt x="167" y="5358"/>
                    <a:pt x="167" y="5144"/>
                  </a:cubicBezTo>
                  <a:cubicBezTo>
                    <a:pt x="358" y="4977"/>
                    <a:pt x="501" y="4739"/>
                    <a:pt x="548" y="4477"/>
                  </a:cubicBezTo>
                  <a:cubicBezTo>
                    <a:pt x="596" y="4239"/>
                    <a:pt x="548" y="3977"/>
                    <a:pt x="429" y="3739"/>
                  </a:cubicBezTo>
                  <a:cubicBezTo>
                    <a:pt x="429" y="3739"/>
                    <a:pt x="405" y="3739"/>
                    <a:pt x="405" y="3715"/>
                  </a:cubicBezTo>
                  <a:cubicBezTo>
                    <a:pt x="429" y="3691"/>
                    <a:pt x="429" y="3644"/>
                    <a:pt x="429" y="3620"/>
                  </a:cubicBezTo>
                  <a:cubicBezTo>
                    <a:pt x="453" y="3549"/>
                    <a:pt x="501" y="3477"/>
                    <a:pt x="524" y="3406"/>
                  </a:cubicBezTo>
                  <a:cubicBezTo>
                    <a:pt x="620" y="3453"/>
                    <a:pt x="715" y="3477"/>
                    <a:pt x="810" y="3477"/>
                  </a:cubicBezTo>
                  <a:cubicBezTo>
                    <a:pt x="953" y="3477"/>
                    <a:pt x="1096" y="3429"/>
                    <a:pt x="1215" y="3358"/>
                  </a:cubicBezTo>
                  <a:cubicBezTo>
                    <a:pt x="1453" y="3239"/>
                    <a:pt x="1596" y="2977"/>
                    <a:pt x="1620" y="2715"/>
                  </a:cubicBezTo>
                  <a:cubicBezTo>
                    <a:pt x="1620" y="2477"/>
                    <a:pt x="1501" y="2239"/>
                    <a:pt x="1334" y="2096"/>
                  </a:cubicBezTo>
                  <a:cubicBezTo>
                    <a:pt x="1501" y="1929"/>
                    <a:pt x="1691" y="1858"/>
                    <a:pt x="1882" y="1834"/>
                  </a:cubicBezTo>
                  <a:close/>
                  <a:moveTo>
                    <a:pt x="1834" y="0"/>
                  </a:moveTo>
                  <a:cubicBezTo>
                    <a:pt x="1810" y="24"/>
                    <a:pt x="1787" y="48"/>
                    <a:pt x="1787" y="95"/>
                  </a:cubicBezTo>
                  <a:cubicBezTo>
                    <a:pt x="1906" y="548"/>
                    <a:pt x="1929" y="1000"/>
                    <a:pt x="1906" y="1477"/>
                  </a:cubicBezTo>
                  <a:cubicBezTo>
                    <a:pt x="1906" y="1453"/>
                    <a:pt x="1906" y="1453"/>
                    <a:pt x="1906" y="1429"/>
                  </a:cubicBezTo>
                  <a:cubicBezTo>
                    <a:pt x="1834" y="1286"/>
                    <a:pt x="1739" y="1167"/>
                    <a:pt x="1644" y="1072"/>
                  </a:cubicBezTo>
                  <a:cubicBezTo>
                    <a:pt x="1477" y="881"/>
                    <a:pt x="1239" y="738"/>
                    <a:pt x="1024" y="715"/>
                  </a:cubicBezTo>
                  <a:cubicBezTo>
                    <a:pt x="961" y="703"/>
                    <a:pt x="897" y="697"/>
                    <a:pt x="835" y="697"/>
                  </a:cubicBezTo>
                  <a:cubicBezTo>
                    <a:pt x="640" y="697"/>
                    <a:pt x="454" y="755"/>
                    <a:pt x="310" y="881"/>
                  </a:cubicBezTo>
                  <a:cubicBezTo>
                    <a:pt x="215" y="953"/>
                    <a:pt x="143" y="1048"/>
                    <a:pt x="167" y="1143"/>
                  </a:cubicBezTo>
                  <a:cubicBezTo>
                    <a:pt x="167" y="1239"/>
                    <a:pt x="215" y="1334"/>
                    <a:pt x="334" y="1405"/>
                  </a:cubicBezTo>
                  <a:cubicBezTo>
                    <a:pt x="501" y="1524"/>
                    <a:pt x="691" y="1548"/>
                    <a:pt x="882" y="1596"/>
                  </a:cubicBezTo>
                  <a:lnTo>
                    <a:pt x="1453" y="1715"/>
                  </a:lnTo>
                  <a:cubicBezTo>
                    <a:pt x="1501" y="1715"/>
                    <a:pt x="1548" y="1739"/>
                    <a:pt x="1620" y="1739"/>
                  </a:cubicBezTo>
                  <a:cubicBezTo>
                    <a:pt x="1382" y="1834"/>
                    <a:pt x="1167" y="2024"/>
                    <a:pt x="953" y="2310"/>
                  </a:cubicBezTo>
                  <a:cubicBezTo>
                    <a:pt x="643" y="2715"/>
                    <a:pt x="429" y="3215"/>
                    <a:pt x="310" y="3572"/>
                  </a:cubicBezTo>
                  <a:cubicBezTo>
                    <a:pt x="120" y="4144"/>
                    <a:pt x="0" y="4715"/>
                    <a:pt x="24" y="5120"/>
                  </a:cubicBezTo>
                  <a:cubicBezTo>
                    <a:pt x="24" y="5477"/>
                    <a:pt x="143" y="5835"/>
                    <a:pt x="334" y="6120"/>
                  </a:cubicBezTo>
                  <a:cubicBezTo>
                    <a:pt x="691" y="6692"/>
                    <a:pt x="1310" y="7002"/>
                    <a:pt x="1953" y="7002"/>
                  </a:cubicBezTo>
                  <a:lnTo>
                    <a:pt x="2001" y="7002"/>
                  </a:lnTo>
                  <a:cubicBezTo>
                    <a:pt x="2191" y="7002"/>
                    <a:pt x="2358" y="6978"/>
                    <a:pt x="2525" y="6930"/>
                  </a:cubicBezTo>
                  <a:cubicBezTo>
                    <a:pt x="2930" y="6811"/>
                    <a:pt x="3263" y="6549"/>
                    <a:pt x="3525" y="6240"/>
                  </a:cubicBezTo>
                  <a:cubicBezTo>
                    <a:pt x="3716" y="5978"/>
                    <a:pt x="3835" y="5644"/>
                    <a:pt x="3882" y="5335"/>
                  </a:cubicBezTo>
                  <a:cubicBezTo>
                    <a:pt x="3906" y="5216"/>
                    <a:pt x="3906" y="5120"/>
                    <a:pt x="3906" y="5025"/>
                  </a:cubicBezTo>
                  <a:cubicBezTo>
                    <a:pt x="3906" y="4787"/>
                    <a:pt x="3858" y="4501"/>
                    <a:pt x="3763" y="4192"/>
                  </a:cubicBezTo>
                  <a:cubicBezTo>
                    <a:pt x="3692" y="3930"/>
                    <a:pt x="3620" y="3691"/>
                    <a:pt x="3525" y="3453"/>
                  </a:cubicBezTo>
                  <a:cubicBezTo>
                    <a:pt x="3120" y="2501"/>
                    <a:pt x="2691" y="2072"/>
                    <a:pt x="2477" y="1905"/>
                  </a:cubicBezTo>
                  <a:cubicBezTo>
                    <a:pt x="2382" y="1858"/>
                    <a:pt x="2310" y="1810"/>
                    <a:pt x="2215" y="1762"/>
                  </a:cubicBezTo>
                  <a:cubicBezTo>
                    <a:pt x="2406" y="1739"/>
                    <a:pt x="2596" y="1715"/>
                    <a:pt x="2787" y="1643"/>
                  </a:cubicBezTo>
                  <a:cubicBezTo>
                    <a:pt x="3073" y="1548"/>
                    <a:pt x="3311" y="1405"/>
                    <a:pt x="3477" y="1215"/>
                  </a:cubicBezTo>
                  <a:cubicBezTo>
                    <a:pt x="3525" y="1167"/>
                    <a:pt x="3573" y="1096"/>
                    <a:pt x="3596" y="1000"/>
                  </a:cubicBezTo>
                  <a:cubicBezTo>
                    <a:pt x="3620" y="929"/>
                    <a:pt x="3620" y="834"/>
                    <a:pt x="3573" y="738"/>
                  </a:cubicBezTo>
                  <a:cubicBezTo>
                    <a:pt x="3525" y="691"/>
                    <a:pt x="3454" y="643"/>
                    <a:pt x="3358" y="619"/>
                  </a:cubicBezTo>
                  <a:cubicBezTo>
                    <a:pt x="3334" y="611"/>
                    <a:pt x="3308" y="609"/>
                    <a:pt x="3282" y="609"/>
                  </a:cubicBezTo>
                  <a:cubicBezTo>
                    <a:pt x="3229" y="609"/>
                    <a:pt x="3176" y="619"/>
                    <a:pt x="3144" y="619"/>
                  </a:cubicBezTo>
                  <a:cubicBezTo>
                    <a:pt x="2882" y="667"/>
                    <a:pt x="2644" y="810"/>
                    <a:pt x="2406" y="1024"/>
                  </a:cubicBezTo>
                  <a:cubicBezTo>
                    <a:pt x="2334" y="1096"/>
                    <a:pt x="2263" y="1167"/>
                    <a:pt x="2191" y="1286"/>
                  </a:cubicBezTo>
                  <a:cubicBezTo>
                    <a:pt x="2144" y="1334"/>
                    <a:pt x="2096" y="1381"/>
                    <a:pt x="2048" y="1453"/>
                  </a:cubicBezTo>
                  <a:cubicBezTo>
                    <a:pt x="2072" y="977"/>
                    <a:pt x="2025" y="524"/>
                    <a:pt x="1929" y="72"/>
                  </a:cubicBezTo>
                  <a:cubicBezTo>
                    <a:pt x="1929" y="24"/>
                    <a:pt x="1882" y="0"/>
                    <a:pt x="18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0" name="Google Shape;3370;p73"/>
            <p:cNvSpPr/>
            <p:nvPr/>
          </p:nvSpPr>
          <p:spPr>
            <a:xfrm>
              <a:off x="2234344" y="4236115"/>
              <a:ext cx="140357" cy="325628"/>
            </a:xfrm>
            <a:custGeom>
              <a:avLst/>
              <a:gdLst/>
              <a:ahLst/>
              <a:cxnLst/>
              <a:rect l="l" t="t" r="r" b="b"/>
              <a:pathLst>
                <a:path w="3525" h="8178" extrusionOk="0">
                  <a:moveTo>
                    <a:pt x="2950" y="2492"/>
                  </a:moveTo>
                  <a:cubicBezTo>
                    <a:pt x="2977" y="2492"/>
                    <a:pt x="3001" y="2498"/>
                    <a:pt x="3025" y="2510"/>
                  </a:cubicBezTo>
                  <a:cubicBezTo>
                    <a:pt x="3048" y="2510"/>
                    <a:pt x="3096" y="2534"/>
                    <a:pt x="3120" y="2558"/>
                  </a:cubicBezTo>
                  <a:cubicBezTo>
                    <a:pt x="3144" y="2605"/>
                    <a:pt x="3144" y="2653"/>
                    <a:pt x="3120" y="2677"/>
                  </a:cubicBezTo>
                  <a:cubicBezTo>
                    <a:pt x="3120" y="2724"/>
                    <a:pt x="3072" y="2772"/>
                    <a:pt x="3048" y="2819"/>
                  </a:cubicBezTo>
                  <a:cubicBezTo>
                    <a:pt x="2906" y="2986"/>
                    <a:pt x="2715" y="3105"/>
                    <a:pt x="2477" y="3177"/>
                  </a:cubicBezTo>
                  <a:cubicBezTo>
                    <a:pt x="2289" y="3224"/>
                    <a:pt x="2101" y="3271"/>
                    <a:pt x="1913" y="3295"/>
                  </a:cubicBezTo>
                  <a:lnTo>
                    <a:pt x="1913" y="3295"/>
                  </a:lnTo>
                  <a:cubicBezTo>
                    <a:pt x="1929" y="3290"/>
                    <a:pt x="1929" y="3272"/>
                    <a:pt x="1929" y="3272"/>
                  </a:cubicBezTo>
                  <a:cubicBezTo>
                    <a:pt x="1977" y="3201"/>
                    <a:pt x="2024" y="3129"/>
                    <a:pt x="2072" y="3058"/>
                  </a:cubicBezTo>
                  <a:cubicBezTo>
                    <a:pt x="2144" y="2962"/>
                    <a:pt x="2215" y="2891"/>
                    <a:pt x="2263" y="2843"/>
                  </a:cubicBezTo>
                  <a:cubicBezTo>
                    <a:pt x="2453" y="2653"/>
                    <a:pt x="2667" y="2558"/>
                    <a:pt x="2858" y="2510"/>
                  </a:cubicBezTo>
                  <a:cubicBezTo>
                    <a:pt x="2894" y="2498"/>
                    <a:pt x="2923" y="2492"/>
                    <a:pt x="2950" y="2492"/>
                  </a:cubicBezTo>
                  <a:close/>
                  <a:moveTo>
                    <a:pt x="881" y="2581"/>
                  </a:moveTo>
                  <a:cubicBezTo>
                    <a:pt x="1072" y="2629"/>
                    <a:pt x="1239" y="2724"/>
                    <a:pt x="1381" y="2867"/>
                  </a:cubicBezTo>
                  <a:cubicBezTo>
                    <a:pt x="1453" y="2962"/>
                    <a:pt x="1524" y="3058"/>
                    <a:pt x="1596" y="3177"/>
                  </a:cubicBezTo>
                  <a:cubicBezTo>
                    <a:pt x="1596" y="3201"/>
                    <a:pt x="1620" y="3201"/>
                    <a:pt x="1620" y="3224"/>
                  </a:cubicBezTo>
                  <a:cubicBezTo>
                    <a:pt x="1620" y="3248"/>
                    <a:pt x="1643" y="3272"/>
                    <a:pt x="1643" y="3296"/>
                  </a:cubicBezTo>
                  <a:cubicBezTo>
                    <a:pt x="1596" y="3296"/>
                    <a:pt x="1548" y="3272"/>
                    <a:pt x="1501" y="3272"/>
                  </a:cubicBezTo>
                  <a:cubicBezTo>
                    <a:pt x="1429" y="3248"/>
                    <a:pt x="1381" y="3248"/>
                    <a:pt x="1334" y="3224"/>
                  </a:cubicBezTo>
                  <a:lnTo>
                    <a:pt x="810" y="3129"/>
                  </a:lnTo>
                  <a:cubicBezTo>
                    <a:pt x="667" y="3105"/>
                    <a:pt x="500" y="3058"/>
                    <a:pt x="357" y="2962"/>
                  </a:cubicBezTo>
                  <a:cubicBezTo>
                    <a:pt x="334" y="2962"/>
                    <a:pt x="262" y="2915"/>
                    <a:pt x="262" y="2843"/>
                  </a:cubicBezTo>
                  <a:cubicBezTo>
                    <a:pt x="262" y="2796"/>
                    <a:pt x="310" y="2724"/>
                    <a:pt x="357" y="2700"/>
                  </a:cubicBezTo>
                  <a:cubicBezTo>
                    <a:pt x="453" y="2629"/>
                    <a:pt x="596" y="2581"/>
                    <a:pt x="762" y="2581"/>
                  </a:cubicBezTo>
                  <a:close/>
                  <a:moveTo>
                    <a:pt x="1620" y="3486"/>
                  </a:moveTo>
                  <a:cubicBezTo>
                    <a:pt x="1239" y="3891"/>
                    <a:pt x="1024" y="4463"/>
                    <a:pt x="1072" y="5010"/>
                  </a:cubicBezTo>
                  <a:cubicBezTo>
                    <a:pt x="1096" y="5201"/>
                    <a:pt x="1143" y="5368"/>
                    <a:pt x="1191" y="5558"/>
                  </a:cubicBezTo>
                  <a:cubicBezTo>
                    <a:pt x="1239" y="5772"/>
                    <a:pt x="1310" y="6011"/>
                    <a:pt x="1310" y="6225"/>
                  </a:cubicBezTo>
                  <a:cubicBezTo>
                    <a:pt x="1310" y="6725"/>
                    <a:pt x="977" y="7225"/>
                    <a:pt x="524" y="7416"/>
                  </a:cubicBezTo>
                  <a:cubicBezTo>
                    <a:pt x="524" y="7416"/>
                    <a:pt x="524" y="7439"/>
                    <a:pt x="500" y="7439"/>
                  </a:cubicBezTo>
                  <a:cubicBezTo>
                    <a:pt x="477" y="7392"/>
                    <a:pt x="429" y="7344"/>
                    <a:pt x="405" y="7297"/>
                  </a:cubicBezTo>
                  <a:cubicBezTo>
                    <a:pt x="238" y="7035"/>
                    <a:pt x="143" y="6749"/>
                    <a:pt x="143" y="6439"/>
                  </a:cubicBezTo>
                  <a:cubicBezTo>
                    <a:pt x="143" y="6106"/>
                    <a:pt x="238" y="5582"/>
                    <a:pt x="405" y="5106"/>
                  </a:cubicBezTo>
                  <a:cubicBezTo>
                    <a:pt x="643" y="4367"/>
                    <a:pt x="1096" y="3582"/>
                    <a:pt x="1620" y="3486"/>
                  </a:cubicBezTo>
                  <a:close/>
                  <a:moveTo>
                    <a:pt x="1810" y="3486"/>
                  </a:moveTo>
                  <a:cubicBezTo>
                    <a:pt x="1905" y="3510"/>
                    <a:pt x="2024" y="3558"/>
                    <a:pt x="2120" y="3629"/>
                  </a:cubicBezTo>
                  <a:cubicBezTo>
                    <a:pt x="1929" y="3796"/>
                    <a:pt x="1763" y="4129"/>
                    <a:pt x="1810" y="4582"/>
                  </a:cubicBezTo>
                  <a:cubicBezTo>
                    <a:pt x="1834" y="4891"/>
                    <a:pt x="1953" y="5201"/>
                    <a:pt x="2096" y="5511"/>
                  </a:cubicBezTo>
                  <a:lnTo>
                    <a:pt x="2120" y="5582"/>
                  </a:lnTo>
                  <a:cubicBezTo>
                    <a:pt x="2239" y="5892"/>
                    <a:pt x="2382" y="6225"/>
                    <a:pt x="2358" y="6558"/>
                  </a:cubicBezTo>
                  <a:cubicBezTo>
                    <a:pt x="2358" y="6796"/>
                    <a:pt x="2263" y="7082"/>
                    <a:pt x="2096" y="7344"/>
                  </a:cubicBezTo>
                  <a:cubicBezTo>
                    <a:pt x="1953" y="7582"/>
                    <a:pt x="1739" y="7797"/>
                    <a:pt x="1548" y="8011"/>
                  </a:cubicBezTo>
                  <a:cubicBezTo>
                    <a:pt x="1191" y="7963"/>
                    <a:pt x="858" y="7797"/>
                    <a:pt x="596" y="7535"/>
                  </a:cubicBezTo>
                  <a:cubicBezTo>
                    <a:pt x="1096" y="7297"/>
                    <a:pt x="1429" y="6773"/>
                    <a:pt x="1453" y="6225"/>
                  </a:cubicBezTo>
                  <a:cubicBezTo>
                    <a:pt x="1453" y="5987"/>
                    <a:pt x="1381" y="5749"/>
                    <a:pt x="1334" y="5511"/>
                  </a:cubicBezTo>
                  <a:cubicBezTo>
                    <a:pt x="1286" y="5344"/>
                    <a:pt x="1239" y="5177"/>
                    <a:pt x="1215" y="4987"/>
                  </a:cubicBezTo>
                  <a:cubicBezTo>
                    <a:pt x="1167" y="4439"/>
                    <a:pt x="1405" y="3867"/>
                    <a:pt x="1810" y="3510"/>
                  </a:cubicBezTo>
                  <a:cubicBezTo>
                    <a:pt x="1810" y="3510"/>
                    <a:pt x="1810" y="3510"/>
                    <a:pt x="1810" y="3486"/>
                  </a:cubicBezTo>
                  <a:close/>
                  <a:moveTo>
                    <a:pt x="2239" y="3724"/>
                  </a:moveTo>
                  <a:cubicBezTo>
                    <a:pt x="2525" y="3986"/>
                    <a:pt x="2834" y="4439"/>
                    <a:pt x="3048" y="4987"/>
                  </a:cubicBezTo>
                  <a:cubicBezTo>
                    <a:pt x="3144" y="5201"/>
                    <a:pt x="3215" y="5415"/>
                    <a:pt x="3263" y="5630"/>
                  </a:cubicBezTo>
                  <a:cubicBezTo>
                    <a:pt x="3334" y="5915"/>
                    <a:pt x="3382" y="6154"/>
                    <a:pt x="3382" y="6368"/>
                  </a:cubicBezTo>
                  <a:cubicBezTo>
                    <a:pt x="3382" y="6439"/>
                    <a:pt x="3382" y="6535"/>
                    <a:pt x="3382" y="6630"/>
                  </a:cubicBezTo>
                  <a:cubicBezTo>
                    <a:pt x="3334" y="6892"/>
                    <a:pt x="3239" y="7154"/>
                    <a:pt x="3072" y="7368"/>
                  </a:cubicBezTo>
                  <a:cubicBezTo>
                    <a:pt x="2858" y="7654"/>
                    <a:pt x="2572" y="7868"/>
                    <a:pt x="2239" y="7963"/>
                  </a:cubicBezTo>
                  <a:cubicBezTo>
                    <a:pt x="2096" y="8011"/>
                    <a:pt x="1953" y="8035"/>
                    <a:pt x="1810" y="8035"/>
                  </a:cubicBezTo>
                  <a:lnTo>
                    <a:pt x="1715" y="8035"/>
                  </a:lnTo>
                  <a:cubicBezTo>
                    <a:pt x="1905" y="7844"/>
                    <a:pt x="2072" y="7630"/>
                    <a:pt x="2215" y="7416"/>
                  </a:cubicBezTo>
                  <a:cubicBezTo>
                    <a:pt x="2406" y="7130"/>
                    <a:pt x="2501" y="6844"/>
                    <a:pt x="2501" y="6558"/>
                  </a:cubicBezTo>
                  <a:cubicBezTo>
                    <a:pt x="2525" y="6201"/>
                    <a:pt x="2382" y="5844"/>
                    <a:pt x="2239" y="5534"/>
                  </a:cubicBezTo>
                  <a:lnTo>
                    <a:pt x="2215" y="5439"/>
                  </a:lnTo>
                  <a:cubicBezTo>
                    <a:pt x="2096" y="5153"/>
                    <a:pt x="1977" y="4868"/>
                    <a:pt x="1953" y="4558"/>
                  </a:cubicBezTo>
                  <a:cubicBezTo>
                    <a:pt x="1905" y="4153"/>
                    <a:pt x="2072" y="3867"/>
                    <a:pt x="2239" y="3724"/>
                  </a:cubicBezTo>
                  <a:close/>
                  <a:moveTo>
                    <a:pt x="1629" y="0"/>
                  </a:moveTo>
                  <a:cubicBezTo>
                    <a:pt x="1620" y="0"/>
                    <a:pt x="1609" y="3"/>
                    <a:pt x="1596" y="9"/>
                  </a:cubicBezTo>
                  <a:cubicBezTo>
                    <a:pt x="1548" y="9"/>
                    <a:pt x="1548" y="57"/>
                    <a:pt x="1548" y="105"/>
                  </a:cubicBezTo>
                  <a:cubicBezTo>
                    <a:pt x="1834" y="1105"/>
                    <a:pt x="1905" y="2177"/>
                    <a:pt x="1763" y="3201"/>
                  </a:cubicBezTo>
                  <a:cubicBezTo>
                    <a:pt x="1763" y="3201"/>
                    <a:pt x="1763" y="3177"/>
                    <a:pt x="1739" y="3177"/>
                  </a:cubicBezTo>
                  <a:cubicBezTo>
                    <a:pt x="1739" y="3153"/>
                    <a:pt x="1739" y="3129"/>
                    <a:pt x="1715" y="3105"/>
                  </a:cubicBezTo>
                  <a:cubicBezTo>
                    <a:pt x="1643" y="2986"/>
                    <a:pt x="1572" y="2867"/>
                    <a:pt x="1477" y="2772"/>
                  </a:cubicBezTo>
                  <a:cubicBezTo>
                    <a:pt x="1334" y="2605"/>
                    <a:pt x="1120" y="2486"/>
                    <a:pt x="905" y="2438"/>
                  </a:cubicBezTo>
                  <a:cubicBezTo>
                    <a:pt x="855" y="2429"/>
                    <a:pt x="806" y="2424"/>
                    <a:pt x="757" y="2424"/>
                  </a:cubicBezTo>
                  <a:cubicBezTo>
                    <a:pt x="571" y="2424"/>
                    <a:pt x="394" y="2492"/>
                    <a:pt x="262" y="2605"/>
                  </a:cubicBezTo>
                  <a:cubicBezTo>
                    <a:pt x="167" y="2677"/>
                    <a:pt x="119" y="2772"/>
                    <a:pt x="119" y="2867"/>
                  </a:cubicBezTo>
                  <a:cubicBezTo>
                    <a:pt x="119" y="2939"/>
                    <a:pt x="191" y="3034"/>
                    <a:pt x="286" y="3081"/>
                  </a:cubicBezTo>
                  <a:cubicBezTo>
                    <a:pt x="429" y="3201"/>
                    <a:pt x="619" y="3224"/>
                    <a:pt x="786" y="3272"/>
                  </a:cubicBezTo>
                  <a:lnTo>
                    <a:pt x="1286" y="3367"/>
                  </a:lnTo>
                  <a:cubicBezTo>
                    <a:pt x="1334" y="3367"/>
                    <a:pt x="1381" y="3391"/>
                    <a:pt x="1429" y="3391"/>
                  </a:cubicBezTo>
                  <a:cubicBezTo>
                    <a:pt x="786" y="3653"/>
                    <a:pt x="381" y="4701"/>
                    <a:pt x="262" y="5058"/>
                  </a:cubicBezTo>
                  <a:cubicBezTo>
                    <a:pt x="96" y="5558"/>
                    <a:pt x="0" y="6082"/>
                    <a:pt x="0" y="6439"/>
                  </a:cubicBezTo>
                  <a:cubicBezTo>
                    <a:pt x="0" y="6773"/>
                    <a:pt x="96" y="7106"/>
                    <a:pt x="286" y="7368"/>
                  </a:cubicBezTo>
                  <a:cubicBezTo>
                    <a:pt x="619" y="7868"/>
                    <a:pt x="1167" y="8178"/>
                    <a:pt x="1763" y="8178"/>
                  </a:cubicBezTo>
                  <a:lnTo>
                    <a:pt x="1810" y="8178"/>
                  </a:lnTo>
                  <a:cubicBezTo>
                    <a:pt x="1977" y="8178"/>
                    <a:pt x="2144" y="8130"/>
                    <a:pt x="2286" y="8106"/>
                  </a:cubicBezTo>
                  <a:cubicBezTo>
                    <a:pt x="2644" y="7987"/>
                    <a:pt x="2953" y="7773"/>
                    <a:pt x="3191" y="7463"/>
                  </a:cubicBezTo>
                  <a:cubicBezTo>
                    <a:pt x="3358" y="7225"/>
                    <a:pt x="3477" y="6939"/>
                    <a:pt x="3525" y="6630"/>
                  </a:cubicBezTo>
                  <a:cubicBezTo>
                    <a:pt x="3525" y="6535"/>
                    <a:pt x="3525" y="6463"/>
                    <a:pt x="3525" y="6368"/>
                  </a:cubicBezTo>
                  <a:cubicBezTo>
                    <a:pt x="3525" y="6154"/>
                    <a:pt x="3477" y="5892"/>
                    <a:pt x="3406" y="5606"/>
                  </a:cubicBezTo>
                  <a:cubicBezTo>
                    <a:pt x="3358" y="5391"/>
                    <a:pt x="3287" y="5153"/>
                    <a:pt x="3191" y="4939"/>
                  </a:cubicBezTo>
                  <a:cubicBezTo>
                    <a:pt x="2834" y="4058"/>
                    <a:pt x="2429" y="3677"/>
                    <a:pt x="2239" y="3534"/>
                  </a:cubicBezTo>
                  <a:cubicBezTo>
                    <a:pt x="2167" y="3486"/>
                    <a:pt x="2096" y="3439"/>
                    <a:pt x="2024" y="3415"/>
                  </a:cubicBezTo>
                  <a:cubicBezTo>
                    <a:pt x="2191" y="3391"/>
                    <a:pt x="2358" y="3367"/>
                    <a:pt x="2525" y="3320"/>
                  </a:cubicBezTo>
                  <a:cubicBezTo>
                    <a:pt x="2787" y="3224"/>
                    <a:pt x="3001" y="3081"/>
                    <a:pt x="3144" y="2915"/>
                  </a:cubicBezTo>
                  <a:cubicBezTo>
                    <a:pt x="3191" y="2867"/>
                    <a:pt x="3239" y="2819"/>
                    <a:pt x="3263" y="2724"/>
                  </a:cubicBezTo>
                  <a:cubicBezTo>
                    <a:pt x="3287" y="2653"/>
                    <a:pt x="3287" y="2558"/>
                    <a:pt x="3239" y="2486"/>
                  </a:cubicBezTo>
                  <a:cubicBezTo>
                    <a:pt x="3191" y="2415"/>
                    <a:pt x="3120" y="2391"/>
                    <a:pt x="3048" y="2367"/>
                  </a:cubicBezTo>
                  <a:cubicBezTo>
                    <a:pt x="3017" y="2359"/>
                    <a:pt x="2988" y="2356"/>
                    <a:pt x="2961" y="2356"/>
                  </a:cubicBezTo>
                  <a:cubicBezTo>
                    <a:pt x="2908" y="2356"/>
                    <a:pt x="2866" y="2367"/>
                    <a:pt x="2834" y="2367"/>
                  </a:cubicBezTo>
                  <a:cubicBezTo>
                    <a:pt x="2596" y="2415"/>
                    <a:pt x="2382" y="2534"/>
                    <a:pt x="2167" y="2724"/>
                  </a:cubicBezTo>
                  <a:cubicBezTo>
                    <a:pt x="2096" y="2796"/>
                    <a:pt x="2024" y="2867"/>
                    <a:pt x="1953" y="2962"/>
                  </a:cubicBezTo>
                  <a:cubicBezTo>
                    <a:pt x="1953" y="2986"/>
                    <a:pt x="1929" y="3010"/>
                    <a:pt x="1929" y="3010"/>
                  </a:cubicBezTo>
                  <a:cubicBezTo>
                    <a:pt x="2048" y="2034"/>
                    <a:pt x="1953" y="1010"/>
                    <a:pt x="1691" y="57"/>
                  </a:cubicBezTo>
                  <a:cubicBezTo>
                    <a:pt x="1674" y="22"/>
                    <a:pt x="1656" y="0"/>
                    <a:pt x="16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1" name="Google Shape;3371;p73"/>
            <p:cNvSpPr/>
            <p:nvPr/>
          </p:nvSpPr>
          <p:spPr>
            <a:xfrm>
              <a:off x="1961240" y="4213698"/>
              <a:ext cx="140397" cy="348045"/>
            </a:xfrm>
            <a:custGeom>
              <a:avLst/>
              <a:gdLst/>
              <a:ahLst/>
              <a:cxnLst/>
              <a:rect l="l" t="t" r="r" b="b"/>
              <a:pathLst>
                <a:path w="3526" h="8741" extrusionOk="0">
                  <a:moveTo>
                    <a:pt x="882" y="3144"/>
                  </a:moveTo>
                  <a:cubicBezTo>
                    <a:pt x="1072" y="3192"/>
                    <a:pt x="1239" y="3287"/>
                    <a:pt x="1382" y="3430"/>
                  </a:cubicBezTo>
                  <a:cubicBezTo>
                    <a:pt x="1453" y="3525"/>
                    <a:pt x="1525" y="3621"/>
                    <a:pt x="1596" y="3740"/>
                  </a:cubicBezTo>
                  <a:cubicBezTo>
                    <a:pt x="1596" y="3764"/>
                    <a:pt x="1596" y="3764"/>
                    <a:pt x="1620" y="3787"/>
                  </a:cubicBezTo>
                  <a:cubicBezTo>
                    <a:pt x="1620" y="3811"/>
                    <a:pt x="1644" y="3835"/>
                    <a:pt x="1644" y="3859"/>
                  </a:cubicBezTo>
                  <a:cubicBezTo>
                    <a:pt x="1596" y="3859"/>
                    <a:pt x="1549" y="3835"/>
                    <a:pt x="1501" y="3835"/>
                  </a:cubicBezTo>
                  <a:cubicBezTo>
                    <a:pt x="1430" y="3811"/>
                    <a:pt x="1382" y="3811"/>
                    <a:pt x="1334" y="3787"/>
                  </a:cubicBezTo>
                  <a:lnTo>
                    <a:pt x="810" y="3692"/>
                  </a:lnTo>
                  <a:cubicBezTo>
                    <a:pt x="667" y="3668"/>
                    <a:pt x="501" y="3621"/>
                    <a:pt x="358" y="3525"/>
                  </a:cubicBezTo>
                  <a:cubicBezTo>
                    <a:pt x="334" y="3525"/>
                    <a:pt x="263" y="3478"/>
                    <a:pt x="263" y="3406"/>
                  </a:cubicBezTo>
                  <a:cubicBezTo>
                    <a:pt x="263" y="3359"/>
                    <a:pt x="310" y="3287"/>
                    <a:pt x="358" y="3263"/>
                  </a:cubicBezTo>
                  <a:cubicBezTo>
                    <a:pt x="453" y="3192"/>
                    <a:pt x="596" y="3144"/>
                    <a:pt x="763" y="3144"/>
                  </a:cubicBezTo>
                  <a:close/>
                  <a:moveTo>
                    <a:pt x="2951" y="3055"/>
                  </a:moveTo>
                  <a:cubicBezTo>
                    <a:pt x="2977" y="3055"/>
                    <a:pt x="3001" y="3061"/>
                    <a:pt x="3025" y="3073"/>
                  </a:cubicBezTo>
                  <a:cubicBezTo>
                    <a:pt x="3049" y="3073"/>
                    <a:pt x="3097" y="3097"/>
                    <a:pt x="3120" y="3121"/>
                  </a:cubicBezTo>
                  <a:cubicBezTo>
                    <a:pt x="3144" y="3168"/>
                    <a:pt x="3144" y="3216"/>
                    <a:pt x="3120" y="3240"/>
                  </a:cubicBezTo>
                  <a:cubicBezTo>
                    <a:pt x="3120" y="3287"/>
                    <a:pt x="3073" y="3335"/>
                    <a:pt x="3049" y="3382"/>
                  </a:cubicBezTo>
                  <a:cubicBezTo>
                    <a:pt x="2906" y="3549"/>
                    <a:pt x="2716" y="3668"/>
                    <a:pt x="2477" y="3740"/>
                  </a:cubicBezTo>
                  <a:cubicBezTo>
                    <a:pt x="2287" y="3787"/>
                    <a:pt x="2096" y="3835"/>
                    <a:pt x="1906" y="3859"/>
                  </a:cubicBezTo>
                  <a:cubicBezTo>
                    <a:pt x="1906" y="3859"/>
                    <a:pt x="1930" y="3835"/>
                    <a:pt x="1930" y="3835"/>
                  </a:cubicBezTo>
                  <a:cubicBezTo>
                    <a:pt x="1977" y="3764"/>
                    <a:pt x="2025" y="3692"/>
                    <a:pt x="2073" y="3621"/>
                  </a:cubicBezTo>
                  <a:cubicBezTo>
                    <a:pt x="2144" y="3525"/>
                    <a:pt x="2215" y="3454"/>
                    <a:pt x="2263" y="3406"/>
                  </a:cubicBezTo>
                  <a:cubicBezTo>
                    <a:pt x="2454" y="3216"/>
                    <a:pt x="2668" y="3121"/>
                    <a:pt x="2858" y="3073"/>
                  </a:cubicBezTo>
                  <a:cubicBezTo>
                    <a:pt x="2894" y="3061"/>
                    <a:pt x="2924" y="3055"/>
                    <a:pt x="2951" y="3055"/>
                  </a:cubicBezTo>
                  <a:close/>
                  <a:moveTo>
                    <a:pt x="1715" y="4049"/>
                  </a:moveTo>
                  <a:cubicBezTo>
                    <a:pt x="1858" y="4049"/>
                    <a:pt x="2001" y="4097"/>
                    <a:pt x="2144" y="4216"/>
                  </a:cubicBezTo>
                  <a:cubicBezTo>
                    <a:pt x="2311" y="4335"/>
                    <a:pt x="2454" y="4502"/>
                    <a:pt x="2620" y="4716"/>
                  </a:cubicBezTo>
                  <a:cubicBezTo>
                    <a:pt x="2358" y="4954"/>
                    <a:pt x="2025" y="5097"/>
                    <a:pt x="1668" y="5169"/>
                  </a:cubicBezTo>
                  <a:cubicBezTo>
                    <a:pt x="1567" y="5183"/>
                    <a:pt x="1464" y="5191"/>
                    <a:pt x="1360" y="5191"/>
                  </a:cubicBezTo>
                  <a:cubicBezTo>
                    <a:pt x="1120" y="5191"/>
                    <a:pt x="876" y="5149"/>
                    <a:pt x="644" y="5049"/>
                  </a:cubicBezTo>
                  <a:cubicBezTo>
                    <a:pt x="906" y="4526"/>
                    <a:pt x="1287" y="4073"/>
                    <a:pt x="1692" y="4049"/>
                  </a:cubicBezTo>
                  <a:close/>
                  <a:moveTo>
                    <a:pt x="2692" y="4835"/>
                  </a:moveTo>
                  <a:cubicBezTo>
                    <a:pt x="2811" y="5026"/>
                    <a:pt x="2906" y="5216"/>
                    <a:pt x="3001" y="5454"/>
                  </a:cubicBezTo>
                  <a:cubicBezTo>
                    <a:pt x="2644" y="5788"/>
                    <a:pt x="2192" y="6002"/>
                    <a:pt x="1739" y="6097"/>
                  </a:cubicBezTo>
                  <a:cubicBezTo>
                    <a:pt x="1596" y="6119"/>
                    <a:pt x="1451" y="6129"/>
                    <a:pt x="1306" y="6129"/>
                  </a:cubicBezTo>
                  <a:cubicBezTo>
                    <a:pt x="967" y="6129"/>
                    <a:pt x="627" y="6071"/>
                    <a:pt x="310" y="5954"/>
                  </a:cubicBezTo>
                  <a:cubicBezTo>
                    <a:pt x="334" y="5859"/>
                    <a:pt x="358" y="5764"/>
                    <a:pt x="406" y="5669"/>
                  </a:cubicBezTo>
                  <a:cubicBezTo>
                    <a:pt x="453" y="5502"/>
                    <a:pt x="501" y="5335"/>
                    <a:pt x="572" y="5192"/>
                  </a:cubicBezTo>
                  <a:cubicBezTo>
                    <a:pt x="834" y="5288"/>
                    <a:pt x="1096" y="5335"/>
                    <a:pt x="1358" y="5335"/>
                  </a:cubicBezTo>
                  <a:cubicBezTo>
                    <a:pt x="1477" y="5335"/>
                    <a:pt x="1572" y="5335"/>
                    <a:pt x="1692" y="5311"/>
                  </a:cubicBezTo>
                  <a:cubicBezTo>
                    <a:pt x="2049" y="5240"/>
                    <a:pt x="2406" y="5073"/>
                    <a:pt x="2692" y="4835"/>
                  </a:cubicBezTo>
                  <a:close/>
                  <a:moveTo>
                    <a:pt x="3073" y="5597"/>
                  </a:moveTo>
                  <a:cubicBezTo>
                    <a:pt x="3144" y="5788"/>
                    <a:pt x="3216" y="6002"/>
                    <a:pt x="3263" y="6193"/>
                  </a:cubicBezTo>
                  <a:cubicBezTo>
                    <a:pt x="3287" y="6240"/>
                    <a:pt x="3287" y="6288"/>
                    <a:pt x="3311" y="6335"/>
                  </a:cubicBezTo>
                  <a:cubicBezTo>
                    <a:pt x="2882" y="6740"/>
                    <a:pt x="2382" y="7026"/>
                    <a:pt x="1811" y="7145"/>
                  </a:cubicBezTo>
                  <a:cubicBezTo>
                    <a:pt x="1632" y="7182"/>
                    <a:pt x="1451" y="7201"/>
                    <a:pt x="1271" y="7201"/>
                  </a:cubicBezTo>
                  <a:cubicBezTo>
                    <a:pt x="876" y="7201"/>
                    <a:pt x="487" y="7111"/>
                    <a:pt x="144" y="6931"/>
                  </a:cubicBezTo>
                  <a:cubicBezTo>
                    <a:pt x="144" y="6693"/>
                    <a:pt x="191" y="6407"/>
                    <a:pt x="263" y="6074"/>
                  </a:cubicBezTo>
                  <a:cubicBezTo>
                    <a:pt x="596" y="6216"/>
                    <a:pt x="929" y="6264"/>
                    <a:pt x="1263" y="6264"/>
                  </a:cubicBezTo>
                  <a:cubicBezTo>
                    <a:pt x="1430" y="6264"/>
                    <a:pt x="1596" y="6264"/>
                    <a:pt x="1763" y="6240"/>
                  </a:cubicBezTo>
                  <a:cubicBezTo>
                    <a:pt x="2239" y="6145"/>
                    <a:pt x="2692" y="5907"/>
                    <a:pt x="3073" y="5597"/>
                  </a:cubicBezTo>
                  <a:close/>
                  <a:moveTo>
                    <a:pt x="3335" y="6502"/>
                  </a:moveTo>
                  <a:cubicBezTo>
                    <a:pt x="3359" y="6645"/>
                    <a:pt x="3382" y="6812"/>
                    <a:pt x="3382" y="6931"/>
                  </a:cubicBezTo>
                  <a:cubicBezTo>
                    <a:pt x="3382" y="7002"/>
                    <a:pt x="3382" y="7098"/>
                    <a:pt x="3382" y="7193"/>
                  </a:cubicBezTo>
                  <a:cubicBezTo>
                    <a:pt x="3359" y="7240"/>
                    <a:pt x="3359" y="7288"/>
                    <a:pt x="3359" y="7336"/>
                  </a:cubicBezTo>
                  <a:cubicBezTo>
                    <a:pt x="3001" y="7669"/>
                    <a:pt x="2477" y="7931"/>
                    <a:pt x="2001" y="8050"/>
                  </a:cubicBezTo>
                  <a:cubicBezTo>
                    <a:pt x="1795" y="8102"/>
                    <a:pt x="1585" y="8126"/>
                    <a:pt x="1374" y="8126"/>
                  </a:cubicBezTo>
                  <a:cubicBezTo>
                    <a:pt x="1097" y="8126"/>
                    <a:pt x="819" y="8084"/>
                    <a:pt x="548" y="8002"/>
                  </a:cubicBezTo>
                  <a:lnTo>
                    <a:pt x="525" y="8002"/>
                  </a:lnTo>
                  <a:cubicBezTo>
                    <a:pt x="477" y="7955"/>
                    <a:pt x="429" y="7907"/>
                    <a:pt x="406" y="7860"/>
                  </a:cubicBezTo>
                  <a:cubicBezTo>
                    <a:pt x="263" y="7621"/>
                    <a:pt x="167" y="7359"/>
                    <a:pt x="144" y="7098"/>
                  </a:cubicBezTo>
                  <a:lnTo>
                    <a:pt x="144" y="7098"/>
                  </a:lnTo>
                  <a:cubicBezTo>
                    <a:pt x="501" y="7240"/>
                    <a:pt x="882" y="7336"/>
                    <a:pt x="1263" y="7336"/>
                  </a:cubicBezTo>
                  <a:cubicBezTo>
                    <a:pt x="1453" y="7336"/>
                    <a:pt x="1644" y="7312"/>
                    <a:pt x="1834" y="7264"/>
                  </a:cubicBezTo>
                  <a:cubicBezTo>
                    <a:pt x="2406" y="7169"/>
                    <a:pt x="2906" y="6907"/>
                    <a:pt x="3335" y="6502"/>
                  </a:cubicBezTo>
                  <a:close/>
                  <a:moveTo>
                    <a:pt x="3263" y="7574"/>
                  </a:moveTo>
                  <a:lnTo>
                    <a:pt x="3263" y="7574"/>
                  </a:lnTo>
                  <a:cubicBezTo>
                    <a:pt x="3216" y="7717"/>
                    <a:pt x="3144" y="7836"/>
                    <a:pt x="3073" y="7931"/>
                  </a:cubicBezTo>
                  <a:cubicBezTo>
                    <a:pt x="2858" y="8217"/>
                    <a:pt x="2573" y="8431"/>
                    <a:pt x="2239" y="8526"/>
                  </a:cubicBezTo>
                  <a:cubicBezTo>
                    <a:pt x="2096" y="8574"/>
                    <a:pt x="1953" y="8598"/>
                    <a:pt x="1811" y="8598"/>
                  </a:cubicBezTo>
                  <a:cubicBezTo>
                    <a:pt x="1382" y="8598"/>
                    <a:pt x="1001" y="8455"/>
                    <a:pt x="691" y="8193"/>
                  </a:cubicBezTo>
                  <a:lnTo>
                    <a:pt x="691" y="8193"/>
                  </a:lnTo>
                  <a:cubicBezTo>
                    <a:pt x="906" y="8241"/>
                    <a:pt x="1120" y="8264"/>
                    <a:pt x="1358" y="8264"/>
                  </a:cubicBezTo>
                  <a:cubicBezTo>
                    <a:pt x="1572" y="8264"/>
                    <a:pt x="1811" y="8241"/>
                    <a:pt x="2025" y="8193"/>
                  </a:cubicBezTo>
                  <a:cubicBezTo>
                    <a:pt x="2454" y="8074"/>
                    <a:pt x="2906" y="7860"/>
                    <a:pt x="3263" y="7574"/>
                  </a:cubicBezTo>
                  <a:close/>
                  <a:moveTo>
                    <a:pt x="2025" y="1"/>
                  </a:moveTo>
                  <a:cubicBezTo>
                    <a:pt x="1977" y="1"/>
                    <a:pt x="1953" y="25"/>
                    <a:pt x="1930" y="48"/>
                  </a:cubicBezTo>
                  <a:cubicBezTo>
                    <a:pt x="1644" y="1215"/>
                    <a:pt x="1549" y="2430"/>
                    <a:pt x="1692" y="3621"/>
                  </a:cubicBezTo>
                  <a:cubicBezTo>
                    <a:pt x="1620" y="3502"/>
                    <a:pt x="1549" y="3406"/>
                    <a:pt x="1477" y="3335"/>
                  </a:cubicBezTo>
                  <a:cubicBezTo>
                    <a:pt x="1310" y="3168"/>
                    <a:pt x="1120" y="3049"/>
                    <a:pt x="906" y="3001"/>
                  </a:cubicBezTo>
                  <a:cubicBezTo>
                    <a:pt x="856" y="2992"/>
                    <a:pt x="806" y="2987"/>
                    <a:pt x="757" y="2987"/>
                  </a:cubicBezTo>
                  <a:cubicBezTo>
                    <a:pt x="571" y="2987"/>
                    <a:pt x="395" y="3055"/>
                    <a:pt x="263" y="3168"/>
                  </a:cubicBezTo>
                  <a:cubicBezTo>
                    <a:pt x="167" y="3240"/>
                    <a:pt x="120" y="3335"/>
                    <a:pt x="120" y="3430"/>
                  </a:cubicBezTo>
                  <a:cubicBezTo>
                    <a:pt x="120" y="3502"/>
                    <a:pt x="191" y="3597"/>
                    <a:pt x="286" y="3668"/>
                  </a:cubicBezTo>
                  <a:cubicBezTo>
                    <a:pt x="429" y="3764"/>
                    <a:pt x="620" y="3787"/>
                    <a:pt x="787" y="3835"/>
                  </a:cubicBezTo>
                  <a:lnTo>
                    <a:pt x="1287" y="3930"/>
                  </a:lnTo>
                  <a:cubicBezTo>
                    <a:pt x="1334" y="3930"/>
                    <a:pt x="1382" y="3954"/>
                    <a:pt x="1430" y="3954"/>
                  </a:cubicBezTo>
                  <a:cubicBezTo>
                    <a:pt x="787" y="4216"/>
                    <a:pt x="382" y="5264"/>
                    <a:pt x="263" y="5621"/>
                  </a:cubicBezTo>
                  <a:cubicBezTo>
                    <a:pt x="96" y="6097"/>
                    <a:pt x="1" y="6597"/>
                    <a:pt x="1" y="6955"/>
                  </a:cubicBezTo>
                  <a:cubicBezTo>
                    <a:pt x="1" y="6955"/>
                    <a:pt x="1" y="6978"/>
                    <a:pt x="1" y="7002"/>
                  </a:cubicBezTo>
                  <a:cubicBezTo>
                    <a:pt x="1" y="7336"/>
                    <a:pt x="96" y="7669"/>
                    <a:pt x="286" y="7931"/>
                  </a:cubicBezTo>
                  <a:cubicBezTo>
                    <a:pt x="620" y="8431"/>
                    <a:pt x="1168" y="8741"/>
                    <a:pt x="1763" y="8741"/>
                  </a:cubicBezTo>
                  <a:lnTo>
                    <a:pt x="1811" y="8741"/>
                  </a:lnTo>
                  <a:cubicBezTo>
                    <a:pt x="1977" y="8741"/>
                    <a:pt x="2120" y="8717"/>
                    <a:pt x="2287" y="8669"/>
                  </a:cubicBezTo>
                  <a:cubicBezTo>
                    <a:pt x="2644" y="8550"/>
                    <a:pt x="2954" y="8336"/>
                    <a:pt x="3168" y="8026"/>
                  </a:cubicBezTo>
                  <a:cubicBezTo>
                    <a:pt x="3359" y="7788"/>
                    <a:pt x="3478" y="7502"/>
                    <a:pt x="3525" y="7193"/>
                  </a:cubicBezTo>
                  <a:cubicBezTo>
                    <a:pt x="3525" y="7121"/>
                    <a:pt x="3525" y="7026"/>
                    <a:pt x="3525" y="6931"/>
                  </a:cubicBezTo>
                  <a:cubicBezTo>
                    <a:pt x="3525" y="6717"/>
                    <a:pt x="3478" y="6455"/>
                    <a:pt x="3406" y="6169"/>
                  </a:cubicBezTo>
                  <a:cubicBezTo>
                    <a:pt x="3359" y="5954"/>
                    <a:pt x="3263" y="5716"/>
                    <a:pt x="3192" y="5502"/>
                  </a:cubicBezTo>
                  <a:cubicBezTo>
                    <a:pt x="2835" y="4621"/>
                    <a:pt x="2430" y="4240"/>
                    <a:pt x="2239" y="4097"/>
                  </a:cubicBezTo>
                  <a:cubicBezTo>
                    <a:pt x="2168" y="4049"/>
                    <a:pt x="2096" y="4002"/>
                    <a:pt x="2025" y="3978"/>
                  </a:cubicBezTo>
                  <a:cubicBezTo>
                    <a:pt x="2192" y="3954"/>
                    <a:pt x="2358" y="3930"/>
                    <a:pt x="2501" y="3883"/>
                  </a:cubicBezTo>
                  <a:cubicBezTo>
                    <a:pt x="2787" y="3787"/>
                    <a:pt x="3001" y="3644"/>
                    <a:pt x="3144" y="3478"/>
                  </a:cubicBezTo>
                  <a:cubicBezTo>
                    <a:pt x="3192" y="3430"/>
                    <a:pt x="3239" y="3382"/>
                    <a:pt x="3263" y="3287"/>
                  </a:cubicBezTo>
                  <a:cubicBezTo>
                    <a:pt x="3287" y="3216"/>
                    <a:pt x="3287" y="3121"/>
                    <a:pt x="3239" y="3049"/>
                  </a:cubicBezTo>
                  <a:cubicBezTo>
                    <a:pt x="3192" y="2978"/>
                    <a:pt x="3120" y="2954"/>
                    <a:pt x="3049" y="2930"/>
                  </a:cubicBezTo>
                  <a:cubicBezTo>
                    <a:pt x="3017" y="2922"/>
                    <a:pt x="2988" y="2919"/>
                    <a:pt x="2962" y="2919"/>
                  </a:cubicBezTo>
                  <a:cubicBezTo>
                    <a:pt x="2909" y="2919"/>
                    <a:pt x="2866" y="2930"/>
                    <a:pt x="2835" y="2930"/>
                  </a:cubicBezTo>
                  <a:cubicBezTo>
                    <a:pt x="2596" y="2978"/>
                    <a:pt x="2382" y="3097"/>
                    <a:pt x="2168" y="3287"/>
                  </a:cubicBezTo>
                  <a:cubicBezTo>
                    <a:pt x="2096" y="3359"/>
                    <a:pt x="2025" y="3430"/>
                    <a:pt x="1953" y="3525"/>
                  </a:cubicBezTo>
                  <a:cubicBezTo>
                    <a:pt x="1930" y="3573"/>
                    <a:pt x="1882" y="3644"/>
                    <a:pt x="1834" y="3692"/>
                  </a:cubicBezTo>
                  <a:cubicBezTo>
                    <a:pt x="1692" y="2501"/>
                    <a:pt x="1763" y="1263"/>
                    <a:pt x="2073" y="96"/>
                  </a:cubicBezTo>
                  <a:cubicBezTo>
                    <a:pt x="2073" y="48"/>
                    <a:pt x="2049" y="25"/>
                    <a:pt x="2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2" name="Google Shape;3372;p73"/>
            <p:cNvSpPr/>
            <p:nvPr/>
          </p:nvSpPr>
          <p:spPr>
            <a:xfrm>
              <a:off x="2114854" y="4358990"/>
              <a:ext cx="74937" cy="68128"/>
            </a:xfrm>
            <a:custGeom>
              <a:avLst/>
              <a:gdLst/>
              <a:ahLst/>
              <a:cxnLst/>
              <a:rect l="l" t="t" r="r" b="b"/>
              <a:pathLst>
                <a:path w="1882" h="1711" extrusionOk="0">
                  <a:moveTo>
                    <a:pt x="948" y="153"/>
                  </a:moveTo>
                  <a:cubicBezTo>
                    <a:pt x="1114" y="153"/>
                    <a:pt x="1277" y="195"/>
                    <a:pt x="1406" y="281"/>
                  </a:cubicBezTo>
                  <a:cubicBezTo>
                    <a:pt x="1620" y="448"/>
                    <a:pt x="1739" y="710"/>
                    <a:pt x="1691" y="972"/>
                  </a:cubicBezTo>
                  <a:cubicBezTo>
                    <a:pt x="1668" y="1210"/>
                    <a:pt x="1477" y="1448"/>
                    <a:pt x="1239" y="1543"/>
                  </a:cubicBezTo>
                  <a:cubicBezTo>
                    <a:pt x="1170" y="1568"/>
                    <a:pt x="1095" y="1580"/>
                    <a:pt x="1017" y="1580"/>
                  </a:cubicBezTo>
                  <a:cubicBezTo>
                    <a:pt x="801" y="1580"/>
                    <a:pt x="570" y="1487"/>
                    <a:pt x="429" y="1329"/>
                  </a:cubicBezTo>
                  <a:cubicBezTo>
                    <a:pt x="239" y="1139"/>
                    <a:pt x="167" y="853"/>
                    <a:pt x="215" y="638"/>
                  </a:cubicBezTo>
                  <a:cubicBezTo>
                    <a:pt x="263" y="448"/>
                    <a:pt x="405" y="281"/>
                    <a:pt x="620" y="210"/>
                  </a:cubicBezTo>
                  <a:cubicBezTo>
                    <a:pt x="725" y="172"/>
                    <a:pt x="837" y="153"/>
                    <a:pt x="948" y="153"/>
                  </a:cubicBezTo>
                  <a:close/>
                  <a:moveTo>
                    <a:pt x="934" y="1"/>
                  </a:moveTo>
                  <a:cubicBezTo>
                    <a:pt x="813" y="1"/>
                    <a:pt x="689" y="22"/>
                    <a:pt x="572" y="67"/>
                  </a:cubicBezTo>
                  <a:cubicBezTo>
                    <a:pt x="310" y="162"/>
                    <a:pt x="144" y="353"/>
                    <a:pt x="72" y="615"/>
                  </a:cubicBezTo>
                  <a:cubicBezTo>
                    <a:pt x="1" y="877"/>
                    <a:pt x="96" y="1186"/>
                    <a:pt x="310" y="1424"/>
                  </a:cubicBezTo>
                  <a:cubicBezTo>
                    <a:pt x="501" y="1615"/>
                    <a:pt x="763" y="1710"/>
                    <a:pt x="1001" y="1710"/>
                  </a:cubicBezTo>
                  <a:cubicBezTo>
                    <a:pt x="1096" y="1710"/>
                    <a:pt x="1191" y="1710"/>
                    <a:pt x="1287" y="1662"/>
                  </a:cubicBezTo>
                  <a:cubicBezTo>
                    <a:pt x="1572" y="1567"/>
                    <a:pt x="1787" y="1281"/>
                    <a:pt x="1834" y="972"/>
                  </a:cubicBezTo>
                  <a:cubicBezTo>
                    <a:pt x="1882" y="686"/>
                    <a:pt x="1739" y="353"/>
                    <a:pt x="1477" y="162"/>
                  </a:cubicBezTo>
                  <a:cubicBezTo>
                    <a:pt x="1329" y="58"/>
                    <a:pt x="1134" y="1"/>
                    <a:pt x="9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73" name="Google Shape;3373;p73"/>
          <p:cNvGrpSpPr/>
          <p:nvPr/>
        </p:nvGrpSpPr>
        <p:grpSpPr>
          <a:xfrm>
            <a:off x="1293713" y="4172010"/>
            <a:ext cx="302533" cy="414381"/>
            <a:chOff x="1293713" y="4172010"/>
            <a:chExt cx="302533" cy="414381"/>
          </a:xfrm>
        </p:grpSpPr>
        <p:sp>
          <p:nvSpPr>
            <p:cNvPr id="3374" name="Google Shape;3374;p73"/>
            <p:cNvSpPr/>
            <p:nvPr/>
          </p:nvSpPr>
          <p:spPr>
            <a:xfrm>
              <a:off x="1293713" y="4172010"/>
              <a:ext cx="302533" cy="414381"/>
            </a:xfrm>
            <a:custGeom>
              <a:avLst/>
              <a:gdLst/>
              <a:ahLst/>
              <a:cxnLst/>
              <a:rect l="l" t="t" r="r" b="b"/>
              <a:pathLst>
                <a:path w="7598" h="10407" extrusionOk="0">
                  <a:moveTo>
                    <a:pt x="3692" y="143"/>
                  </a:moveTo>
                  <a:cubicBezTo>
                    <a:pt x="3763" y="143"/>
                    <a:pt x="3835" y="143"/>
                    <a:pt x="3906" y="167"/>
                  </a:cubicBezTo>
                  <a:cubicBezTo>
                    <a:pt x="4049" y="405"/>
                    <a:pt x="4049" y="667"/>
                    <a:pt x="3882" y="905"/>
                  </a:cubicBezTo>
                  <a:cubicBezTo>
                    <a:pt x="3740" y="1129"/>
                    <a:pt x="3492" y="1249"/>
                    <a:pt x="3245" y="1249"/>
                  </a:cubicBezTo>
                  <a:cubicBezTo>
                    <a:pt x="3203" y="1249"/>
                    <a:pt x="3162" y="1245"/>
                    <a:pt x="3120" y="1238"/>
                  </a:cubicBezTo>
                  <a:cubicBezTo>
                    <a:pt x="2954" y="1191"/>
                    <a:pt x="2787" y="1095"/>
                    <a:pt x="2715" y="976"/>
                  </a:cubicBezTo>
                  <a:cubicBezTo>
                    <a:pt x="2620" y="834"/>
                    <a:pt x="2620" y="643"/>
                    <a:pt x="2715" y="524"/>
                  </a:cubicBezTo>
                  <a:cubicBezTo>
                    <a:pt x="2715" y="500"/>
                    <a:pt x="2715" y="500"/>
                    <a:pt x="2715" y="500"/>
                  </a:cubicBezTo>
                  <a:cubicBezTo>
                    <a:pt x="3025" y="262"/>
                    <a:pt x="3335" y="143"/>
                    <a:pt x="3644" y="143"/>
                  </a:cubicBezTo>
                  <a:close/>
                  <a:moveTo>
                    <a:pt x="6073" y="2191"/>
                  </a:moveTo>
                  <a:cubicBezTo>
                    <a:pt x="6216" y="2453"/>
                    <a:pt x="6359" y="2715"/>
                    <a:pt x="6502" y="3001"/>
                  </a:cubicBezTo>
                  <a:cubicBezTo>
                    <a:pt x="6466" y="3009"/>
                    <a:pt x="6429" y="3013"/>
                    <a:pt x="6392" y="3013"/>
                  </a:cubicBezTo>
                  <a:cubicBezTo>
                    <a:pt x="6211" y="3013"/>
                    <a:pt x="6033" y="2917"/>
                    <a:pt x="5954" y="2739"/>
                  </a:cubicBezTo>
                  <a:cubicBezTo>
                    <a:pt x="5859" y="2548"/>
                    <a:pt x="5930" y="2310"/>
                    <a:pt x="6073" y="2191"/>
                  </a:cubicBezTo>
                  <a:close/>
                  <a:moveTo>
                    <a:pt x="834" y="3429"/>
                  </a:moveTo>
                  <a:cubicBezTo>
                    <a:pt x="977" y="3501"/>
                    <a:pt x="1072" y="3620"/>
                    <a:pt x="1096" y="3763"/>
                  </a:cubicBezTo>
                  <a:cubicBezTo>
                    <a:pt x="1144" y="3929"/>
                    <a:pt x="1096" y="4120"/>
                    <a:pt x="977" y="4239"/>
                  </a:cubicBezTo>
                  <a:cubicBezTo>
                    <a:pt x="873" y="4343"/>
                    <a:pt x="733" y="4410"/>
                    <a:pt x="589" y="4410"/>
                  </a:cubicBezTo>
                  <a:cubicBezTo>
                    <a:pt x="568" y="4410"/>
                    <a:pt x="546" y="4409"/>
                    <a:pt x="525" y="4406"/>
                  </a:cubicBezTo>
                  <a:cubicBezTo>
                    <a:pt x="596" y="4168"/>
                    <a:pt x="644" y="3953"/>
                    <a:pt x="739" y="3715"/>
                  </a:cubicBezTo>
                  <a:cubicBezTo>
                    <a:pt x="763" y="3620"/>
                    <a:pt x="810" y="3525"/>
                    <a:pt x="834" y="3429"/>
                  </a:cubicBezTo>
                  <a:close/>
                  <a:moveTo>
                    <a:pt x="4904" y="1416"/>
                  </a:moveTo>
                  <a:cubicBezTo>
                    <a:pt x="4975" y="1416"/>
                    <a:pt x="5041" y="1421"/>
                    <a:pt x="5097" y="1429"/>
                  </a:cubicBezTo>
                  <a:cubicBezTo>
                    <a:pt x="5287" y="1453"/>
                    <a:pt x="5502" y="1524"/>
                    <a:pt x="5716" y="1596"/>
                  </a:cubicBezTo>
                  <a:cubicBezTo>
                    <a:pt x="5811" y="1738"/>
                    <a:pt x="5907" y="1905"/>
                    <a:pt x="6002" y="2072"/>
                  </a:cubicBezTo>
                  <a:cubicBezTo>
                    <a:pt x="5788" y="2239"/>
                    <a:pt x="5716" y="2548"/>
                    <a:pt x="5835" y="2810"/>
                  </a:cubicBezTo>
                  <a:cubicBezTo>
                    <a:pt x="5930" y="3024"/>
                    <a:pt x="6169" y="3167"/>
                    <a:pt x="6407" y="3167"/>
                  </a:cubicBezTo>
                  <a:cubicBezTo>
                    <a:pt x="6454" y="3167"/>
                    <a:pt x="6502" y="3144"/>
                    <a:pt x="6550" y="3144"/>
                  </a:cubicBezTo>
                  <a:cubicBezTo>
                    <a:pt x="6621" y="3263"/>
                    <a:pt x="6669" y="3382"/>
                    <a:pt x="6716" y="3501"/>
                  </a:cubicBezTo>
                  <a:cubicBezTo>
                    <a:pt x="6835" y="3787"/>
                    <a:pt x="6931" y="4096"/>
                    <a:pt x="7026" y="4382"/>
                  </a:cubicBezTo>
                  <a:cubicBezTo>
                    <a:pt x="6931" y="4477"/>
                    <a:pt x="6764" y="4501"/>
                    <a:pt x="6645" y="4501"/>
                  </a:cubicBezTo>
                  <a:cubicBezTo>
                    <a:pt x="6502" y="4477"/>
                    <a:pt x="6359" y="4406"/>
                    <a:pt x="6264" y="4310"/>
                  </a:cubicBezTo>
                  <a:cubicBezTo>
                    <a:pt x="6097" y="4096"/>
                    <a:pt x="6097" y="3787"/>
                    <a:pt x="6097" y="3477"/>
                  </a:cubicBezTo>
                  <a:cubicBezTo>
                    <a:pt x="6097" y="3453"/>
                    <a:pt x="6073" y="3429"/>
                    <a:pt x="6049" y="3405"/>
                  </a:cubicBezTo>
                  <a:cubicBezTo>
                    <a:pt x="6002" y="3405"/>
                    <a:pt x="5978" y="3429"/>
                    <a:pt x="5954" y="3453"/>
                  </a:cubicBezTo>
                  <a:cubicBezTo>
                    <a:pt x="5907" y="3596"/>
                    <a:pt x="5859" y="3739"/>
                    <a:pt x="5788" y="3858"/>
                  </a:cubicBezTo>
                  <a:cubicBezTo>
                    <a:pt x="5692" y="3977"/>
                    <a:pt x="5597" y="4072"/>
                    <a:pt x="5478" y="4096"/>
                  </a:cubicBezTo>
                  <a:cubicBezTo>
                    <a:pt x="5445" y="4109"/>
                    <a:pt x="5410" y="4115"/>
                    <a:pt x="5375" y="4115"/>
                  </a:cubicBezTo>
                  <a:cubicBezTo>
                    <a:pt x="5285" y="4115"/>
                    <a:pt x="5196" y="4076"/>
                    <a:pt x="5145" y="4025"/>
                  </a:cubicBezTo>
                  <a:cubicBezTo>
                    <a:pt x="5025" y="3882"/>
                    <a:pt x="5073" y="3644"/>
                    <a:pt x="5121" y="3525"/>
                  </a:cubicBezTo>
                  <a:cubicBezTo>
                    <a:pt x="5216" y="3215"/>
                    <a:pt x="5406" y="2929"/>
                    <a:pt x="5645" y="2739"/>
                  </a:cubicBezTo>
                  <a:cubicBezTo>
                    <a:pt x="5668" y="2715"/>
                    <a:pt x="5668" y="2667"/>
                    <a:pt x="5668" y="2643"/>
                  </a:cubicBezTo>
                  <a:cubicBezTo>
                    <a:pt x="5645" y="2620"/>
                    <a:pt x="5621" y="2596"/>
                    <a:pt x="5573" y="2596"/>
                  </a:cubicBezTo>
                  <a:cubicBezTo>
                    <a:pt x="5383" y="2643"/>
                    <a:pt x="5168" y="2667"/>
                    <a:pt x="4954" y="2667"/>
                  </a:cubicBezTo>
                  <a:cubicBezTo>
                    <a:pt x="4716" y="2643"/>
                    <a:pt x="4525" y="2596"/>
                    <a:pt x="4382" y="2477"/>
                  </a:cubicBezTo>
                  <a:cubicBezTo>
                    <a:pt x="4216" y="2358"/>
                    <a:pt x="4121" y="2167"/>
                    <a:pt x="4121" y="2000"/>
                  </a:cubicBezTo>
                  <a:cubicBezTo>
                    <a:pt x="4144" y="1810"/>
                    <a:pt x="4263" y="1619"/>
                    <a:pt x="4454" y="1500"/>
                  </a:cubicBezTo>
                  <a:cubicBezTo>
                    <a:pt x="4597" y="1437"/>
                    <a:pt x="4761" y="1416"/>
                    <a:pt x="4904" y="1416"/>
                  </a:cubicBezTo>
                  <a:close/>
                  <a:moveTo>
                    <a:pt x="2267" y="2056"/>
                  </a:moveTo>
                  <a:cubicBezTo>
                    <a:pt x="2353" y="2056"/>
                    <a:pt x="2431" y="2068"/>
                    <a:pt x="2501" y="2096"/>
                  </a:cubicBezTo>
                  <a:cubicBezTo>
                    <a:pt x="2620" y="2167"/>
                    <a:pt x="2715" y="2286"/>
                    <a:pt x="2739" y="2405"/>
                  </a:cubicBezTo>
                  <a:cubicBezTo>
                    <a:pt x="2763" y="2501"/>
                    <a:pt x="2715" y="2620"/>
                    <a:pt x="2620" y="2762"/>
                  </a:cubicBezTo>
                  <a:cubicBezTo>
                    <a:pt x="2406" y="3096"/>
                    <a:pt x="2072" y="3382"/>
                    <a:pt x="1691" y="3525"/>
                  </a:cubicBezTo>
                  <a:cubicBezTo>
                    <a:pt x="1668" y="3525"/>
                    <a:pt x="1644" y="3525"/>
                    <a:pt x="1620" y="3548"/>
                  </a:cubicBezTo>
                  <a:cubicBezTo>
                    <a:pt x="1572" y="3572"/>
                    <a:pt x="1572" y="3596"/>
                    <a:pt x="1572" y="3644"/>
                  </a:cubicBezTo>
                  <a:cubicBezTo>
                    <a:pt x="1596" y="3667"/>
                    <a:pt x="1620" y="3691"/>
                    <a:pt x="1668" y="3691"/>
                  </a:cubicBezTo>
                  <a:cubicBezTo>
                    <a:pt x="1691" y="3667"/>
                    <a:pt x="1715" y="3667"/>
                    <a:pt x="1739" y="3644"/>
                  </a:cubicBezTo>
                  <a:cubicBezTo>
                    <a:pt x="1867" y="3607"/>
                    <a:pt x="2003" y="3588"/>
                    <a:pt x="2140" y="3588"/>
                  </a:cubicBezTo>
                  <a:cubicBezTo>
                    <a:pt x="2359" y="3588"/>
                    <a:pt x="2582" y="3636"/>
                    <a:pt x="2787" y="3739"/>
                  </a:cubicBezTo>
                  <a:cubicBezTo>
                    <a:pt x="2906" y="3787"/>
                    <a:pt x="3049" y="3906"/>
                    <a:pt x="3120" y="4048"/>
                  </a:cubicBezTo>
                  <a:cubicBezTo>
                    <a:pt x="3192" y="4239"/>
                    <a:pt x="3096" y="4501"/>
                    <a:pt x="2906" y="4620"/>
                  </a:cubicBezTo>
                  <a:cubicBezTo>
                    <a:pt x="2802" y="4694"/>
                    <a:pt x="2670" y="4732"/>
                    <a:pt x="2527" y="4732"/>
                  </a:cubicBezTo>
                  <a:cubicBezTo>
                    <a:pt x="2442" y="4732"/>
                    <a:pt x="2352" y="4718"/>
                    <a:pt x="2263" y="4691"/>
                  </a:cubicBezTo>
                  <a:cubicBezTo>
                    <a:pt x="2072" y="4644"/>
                    <a:pt x="1858" y="4501"/>
                    <a:pt x="1668" y="4310"/>
                  </a:cubicBezTo>
                  <a:cubicBezTo>
                    <a:pt x="1656" y="4299"/>
                    <a:pt x="1638" y="4293"/>
                    <a:pt x="1620" y="4293"/>
                  </a:cubicBezTo>
                  <a:cubicBezTo>
                    <a:pt x="1602" y="4293"/>
                    <a:pt x="1584" y="4299"/>
                    <a:pt x="1572" y="4310"/>
                  </a:cubicBezTo>
                  <a:cubicBezTo>
                    <a:pt x="1549" y="4334"/>
                    <a:pt x="1549" y="4382"/>
                    <a:pt x="1549" y="4406"/>
                  </a:cubicBezTo>
                  <a:cubicBezTo>
                    <a:pt x="1739" y="4739"/>
                    <a:pt x="1787" y="5096"/>
                    <a:pt x="1668" y="5358"/>
                  </a:cubicBezTo>
                  <a:cubicBezTo>
                    <a:pt x="1572" y="5596"/>
                    <a:pt x="1310" y="5787"/>
                    <a:pt x="1025" y="5787"/>
                  </a:cubicBezTo>
                  <a:cubicBezTo>
                    <a:pt x="763" y="5787"/>
                    <a:pt x="429" y="5573"/>
                    <a:pt x="310" y="5334"/>
                  </a:cubicBezTo>
                  <a:cubicBezTo>
                    <a:pt x="310" y="5311"/>
                    <a:pt x="310" y="5311"/>
                    <a:pt x="310" y="5311"/>
                  </a:cubicBezTo>
                  <a:cubicBezTo>
                    <a:pt x="358" y="5072"/>
                    <a:pt x="405" y="4811"/>
                    <a:pt x="477" y="4549"/>
                  </a:cubicBezTo>
                  <a:lnTo>
                    <a:pt x="596" y="4549"/>
                  </a:lnTo>
                  <a:cubicBezTo>
                    <a:pt x="786" y="4549"/>
                    <a:pt x="953" y="4477"/>
                    <a:pt x="1072" y="4334"/>
                  </a:cubicBezTo>
                  <a:cubicBezTo>
                    <a:pt x="1239" y="4191"/>
                    <a:pt x="1287" y="3953"/>
                    <a:pt x="1239" y="3739"/>
                  </a:cubicBezTo>
                  <a:cubicBezTo>
                    <a:pt x="1191" y="3548"/>
                    <a:pt x="1072" y="3382"/>
                    <a:pt x="882" y="3310"/>
                  </a:cubicBezTo>
                  <a:cubicBezTo>
                    <a:pt x="977" y="3048"/>
                    <a:pt x="1072" y="2834"/>
                    <a:pt x="1168" y="2643"/>
                  </a:cubicBezTo>
                  <a:cubicBezTo>
                    <a:pt x="1168" y="2643"/>
                    <a:pt x="1168" y="2620"/>
                    <a:pt x="1168" y="2620"/>
                  </a:cubicBezTo>
                  <a:cubicBezTo>
                    <a:pt x="1382" y="2334"/>
                    <a:pt x="1715" y="2120"/>
                    <a:pt x="2072" y="2072"/>
                  </a:cubicBezTo>
                  <a:cubicBezTo>
                    <a:pt x="2142" y="2062"/>
                    <a:pt x="2206" y="2056"/>
                    <a:pt x="2267" y="2056"/>
                  </a:cubicBezTo>
                  <a:close/>
                  <a:moveTo>
                    <a:pt x="841" y="6378"/>
                  </a:moveTo>
                  <a:cubicBezTo>
                    <a:pt x="1007" y="6378"/>
                    <a:pt x="1169" y="6450"/>
                    <a:pt x="1239" y="6573"/>
                  </a:cubicBezTo>
                  <a:cubicBezTo>
                    <a:pt x="1310" y="6716"/>
                    <a:pt x="1310" y="6859"/>
                    <a:pt x="1287" y="6954"/>
                  </a:cubicBezTo>
                  <a:cubicBezTo>
                    <a:pt x="1239" y="7311"/>
                    <a:pt x="1025" y="7597"/>
                    <a:pt x="810" y="7859"/>
                  </a:cubicBezTo>
                  <a:cubicBezTo>
                    <a:pt x="810" y="7883"/>
                    <a:pt x="810" y="7930"/>
                    <a:pt x="810" y="7954"/>
                  </a:cubicBezTo>
                  <a:cubicBezTo>
                    <a:pt x="834" y="7978"/>
                    <a:pt x="882" y="7978"/>
                    <a:pt x="906" y="7978"/>
                  </a:cubicBezTo>
                  <a:cubicBezTo>
                    <a:pt x="1013" y="7933"/>
                    <a:pt x="1131" y="7912"/>
                    <a:pt x="1251" y="7912"/>
                  </a:cubicBezTo>
                  <a:cubicBezTo>
                    <a:pt x="1447" y="7912"/>
                    <a:pt x="1647" y="7969"/>
                    <a:pt x="1811" y="8073"/>
                  </a:cubicBezTo>
                  <a:cubicBezTo>
                    <a:pt x="1906" y="8121"/>
                    <a:pt x="2001" y="8216"/>
                    <a:pt x="2049" y="8335"/>
                  </a:cubicBezTo>
                  <a:cubicBezTo>
                    <a:pt x="2096" y="8502"/>
                    <a:pt x="1977" y="8668"/>
                    <a:pt x="1906" y="8716"/>
                  </a:cubicBezTo>
                  <a:cubicBezTo>
                    <a:pt x="1729" y="8937"/>
                    <a:pt x="1470" y="9076"/>
                    <a:pt x="1187" y="9076"/>
                  </a:cubicBezTo>
                  <a:cubicBezTo>
                    <a:pt x="1165" y="9076"/>
                    <a:pt x="1142" y="9075"/>
                    <a:pt x="1120" y="9073"/>
                  </a:cubicBezTo>
                  <a:cubicBezTo>
                    <a:pt x="1001" y="8930"/>
                    <a:pt x="858" y="8788"/>
                    <a:pt x="763" y="8621"/>
                  </a:cubicBezTo>
                  <a:cubicBezTo>
                    <a:pt x="405" y="8073"/>
                    <a:pt x="215" y="7454"/>
                    <a:pt x="167" y="6811"/>
                  </a:cubicBezTo>
                  <a:cubicBezTo>
                    <a:pt x="263" y="6668"/>
                    <a:pt x="429" y="6478"/>
                    <a:pt x="667" y="6406"/>
                  </a:cubicBezTo>
                  <a:cubicBezTo>
                    <a:pt x="723" y="6387"/>
                    <a:pt x="783" y="6378"/>
                    <a:pt x="841" y="6378"/>
                  </a:cubicBezTo>
                  <a:close/>
                  <a:moveTo>
                    <a:pt x="4073" y="214"/>
                  </a:moveTo>
                  <a:cubicBezTo>
                    <a:pt x="4287" y="262"/>
                    <a:pt x="4502" y="381"/>
                    <a:pt x="4716" y="524"/>
                  </a:cubicBezTo>
                  <a:cubicBezTo>
                    <a:pt x="5002" y="738"/>
                    <a:pt x="5287" y="1024"/>
                    <a:pt x="5549" y="1405"/>
                  </a:cubicBezTo>
                  <a:cubicBezTo>
                    <a:pt x="5406" y="1357"/>
                    <a:pt x="5264" y="1310"/>
                    <a:pt x="5097" y="1286"/>
                  </a:cubicBezTo>
                  <a:cubicBezTo>
                    <a:pt x="5027" y="1273"/>
                    <a:pt x="4958" y="1267"/>
                    <a:pt x="4892" y="1267"/>
                  </a:cubicBezTo>
                  <a:cubicBezTo>
                    <a:pt x="4711" y="1267"/>
                    <a:pt x="4546" y="1312"/>
                    <a:pt x="4406" y="1381"/>
                  </a:cubicBezTo>
                  <a:cubicBezTo>
                    <a:pt x="4168" y="1500"/>
                    <a:pt x="4001" y="1738"/>
                    <a:pt x="3978" y="1977"/>
                  </a:cubicBezTo>
                  <a:cubicBezTo>
                    <a:pt x="3978" y="2215"/>
                    <a:pt x="4097" y="2453"/>
                    <a:pt x="4311" y="2596"/>
                  </a:cubicBezTo>
                  <a:cubicBezTo>
                    <a:pt x="4478" y="2715"/>
                    <a:pt x="4692" y="2786"/>
                    <a:pt x="4954" y="2810"/>
                  </a:cubicBezTo>
                  <a:cubicBezTo>
                    <a:pt x="5097" y="2810"/>
                    <a:pt x="5240" y="2786"/>
                    <a:pt x="5383" y="2786"/>
                  </a:cubicBezTo>
                  <a:cubicBezTo>
                    <a:pt x="5216" y="2977"/>
                    <a:pt x="5073" y="3215"/>
                    <a:pt x="4978" y="3477"/>
                  </a:cubicBezTo>
                  <a:cubicBezTo>
                    <a:pt x="4883" y="3739"/>
                    <a:pt x="4906" y="3953"/>
                    <a:pt x="5025" y="4096"/>
                  </a:cubicBezTo>
                  <a:cubicBezTo>
                    <a:pt x="5115" y="4203"/>
                    <a:pt x="5244" y="4257"/>
                    <a:pt x="5384" y="4257"/>
                  </a:cubicBezTo>
                  <a:cubicBezTo>
                    <a:pt x="5430" y="4257"/>
                    <a:pt x="5478" y="4251"/>
                    <a:pt x="5526" y="4239"/>
                  </a:cubicBezTo>
                  <a:cubicBezTo>
                    <a:pt x="5668" y="4191"/>
                    <a:pt x="5811" y="4072"/>
                    <a:pt x="5907" y="3929"/>
                  </a:cubicBezTo>
                  <a:cubicBezTo>
                    <a:pt x="5930" y="3906"/>
                    <a:pt x="5930" y="3882"/>
                    <a:pt x="5954" y="3834"/>
                  </a:cubicBezTo>
                  <a:cubicBezTo>
                    <a:pt x="5978" y="4048"/>
                    <a:pt x="6026" y="4239"/>
                    <a:pt x="6145" y="4382"/>
                  </a:cubicBezTo>
                  <a:cubicBezTo>
                    <a:pt x="6264" y="4525"/>
                    <a:pt x="6431" y="4620"/>
                    <a:pt x="6621" y="4644"/>
                  </a:cubicBezTo>
                  <a:lnTo>
                    <a:pt x="6692" y="4644"/>
                  </a:lnTo>
                  <a:cubicBezTo>
                    <a:pt x="6835" y="4644"/>
                    <a:pt x="6954" y="4596"/>
                    <a:pt x="7074" y="4525"/>
                  </a:cubicBezTo>
                  <a:cubicBezTo>
                    <a:pt x="7121" y="4644"/>
                    <a:pt x="7145" y="4787"/>
                    <a:pt x="7193" y="4906"/>
                  </a:cubicBezTo>
                  <a:cubicBezTo>
                    <a:pt x="7359" y="5525"/>
                    <a:pt x="7455" y="6073"/>
                    <a:pt x="7455" y="6525"/>
                  </a:cubicBezTo>
                  <a:cubicBezTo>
                    <a:pt x="7455" y="6716"/>
                    <a:pt x="7455" y="6906"/>
                    <a:pt x="7431" y="7097"/>
                  </a:cubicBezTo>
                  <a:cubicBezTo>
                    <a:pt x="7335" y="7716"/>
                    <a:pt x="7097" y="8311"/>
                    <a:pt x="6740" y="8811"/>
                  </a:cubicBezTo>
                  <a:cubicBezTo>
                    <a:pt x="6264" y="9407"/>
                    <a:pt x="5621" y="9883"/>
                    <a:pt x="4883" y="10097"/>
                  </a:cubicBezTo>
                  <a:cubicBezTo>
                    <a:pt x="4573" y="10193"/>
                    <a:pt x="4240" y="10264"/>
                    <a:pt x="3906" y="10264"/>
                  </a:cubicBezTo>
                  <a:cubicBezTo>
                    <a:pt x="3866" y="10266"/>
                    <a:pt x="3825" y="10266"/>
                    <a:pt x="3784" y="10266"/>
                  </a:cubicBezTo>
                  <a:cubicBezTo>
                    <a:pt x="3185" y="10266"/>
                    <a:pt x="2609" y="10103"/>
                    <a:pt x="2096" y="9835"/>
                  </a:cubicBezTo>
                  <a:cubicBezTo>
                    <a:pt x="1787" y="9669"/>
                    <a:pt x="1501" y="9454"/>
                    <a:pt x="1263" y="9216"/>
                  </a:cubicBezTo>
                  <a:cubicBezTo>
                    <a:pt x="1549" y="9192"/>
                    <a:pt x="1834" y="9049"/>
                    <a:pt x="2025" y="8811"/>
                  </a:cubicBezTo>
                  <a:cubicBezTo>
                    <a:pt x="2168" y="8645"/>
                    <a:pt x="2215" y="8454"/>
                    <a:pt x="2192" y="8287"/>
                  </a:cubicBezTo>
                  <a:cubicBezTo>
                    <a:pt x="2144" y="8145"/>
                    <a:pt x="2049" y="8049"/>
                    <a:pt x="1882" y="7954"/>
                  </a:cubicBezTo>
                  <a:cubicBezTo>
                    <a:pt x="1702" y="7828"/>
                    <a:pt x="1480" y="7770"/>
                    <a:pt x="1259" y="7770"/>
                  </a:cubicBezTo>
                  <a:cubicBezTo>
                    <a:pt x="1189" y="7770"/>
                    <a:pt x="1118" y="7776"/>
                    <a:pt x="1048" y="7787"/>
                  </a:cubicBezTo>
                  <a:cubicBezTo>
                    <a:pt x="1215" y="7549"/>
                    <a:pt x="1382" y="7287"/>
                    <a:pt x="1429" y="6978"/>
                  </a:cubicBezTo>
                  <a:cubicBezTo>
                    <a:pt x="1453" y="6811"/>
                    <a:pt x="1429" y="6644"/>
                    <a:pt x="1358" y="6501"/>
                  </a:cubicBezTo>
                  <a:cubicBezTo>
                    <a:pt x="1249" y="6338"/>
                    <a:pt x="1043" y="6230"/>
                    <a:pt x="825" y="6230"/>
                  </a:cubicBezTo>
                  <a:cubicBezTo>
                    <a:pt x="757" y="6230"/>
                    <a:pt x="688" y="6241"/>
                    <a:pt x="620" y="6263"/>
                  </a:cubicBezTo>
                  <a:cubicBezTo>
                    <a:pt x="429" y="6311"/>
                    <a:pt x="286" y="6454"/>
                    <a:pt x="167" y="6573"/>
                  </a:cubicBezTo>
                  <a:cubicBezTo>
                    <a:pt x="167" y="6263"/>
                    <a:pt x="215" y="5906"/>
                    <a:pt x="263" y="5525"/>
                  </a:cubicBezTo>
                  <a:cubicBezTo>
                    <a:pt x="453" y="5763"/>
                    <a:pt x="739" y="5930"/>
                    <a:pt x="1025" y="5930"/>
                  </a:cubicBezTo>
                  <a:cubicBezTo>
                    <a:pt x="1358" y="5930"/>
                    <a:pt x="1668" y="5715"/>
                    <a:pt x="1811" y="5406"/>
                  </a:cubicBezTo>
                  <a:cubicBezTo>
                    <a:pt x="1906" y="5192"/>
                    <a:pt x="1906" y="4906"/>
                    <a:pt x="1811" y="4620"/>
                  </a:cubicBezTo>
                  <a:lnTo>
                    <a:pt x="1811" y="4620"/>
                  </a:lnTo>
                  <a:cubicBezTo>
                    <a:pt x="1953" y="4715"/>
                    <a:pt x="2072" y="4787"/>
                    <a:pt x="2215" y="4834"/>
                  </a:cubicBezTo>
                  <a:cubicBezTo>
                    <a:pt x="2318" y="4860"/>
                    <a:pt x="2420" y="4873"/>
                    <a:pt x="2520" y="4873"/>
                  </a:cubicBezTo>
                  <a:cubicBezTo>
                    <a:pt x="2697" y="4873"/>
                    <a:pt x="2864" y="4831"/>
                    <a:pt x="3001" y="4739"/>
                  </a:cubicBezTo>
                  <a:cubicBezTo>
                    <a:pt x="3239" y="4572"/>
                    <a:pt x="3335" y="4263"/>
                    <a:pt x="3239" y="4001"/>
                  </a:cubicBezTo>
                  <a:cubicBezTo>
                    <a:pt x="3192" y="3858"/>
                    <a:pt x="3049" y="3715"/>
                    <a:pt x="2835" y="3596"/>
                  </a:cubicBezTo>
                  <a:cubicBezTo>
                    <a:pt x="2648" y="3513"/>
                    <a:pt x="2444" y="3448"/>
                    <a:pt x="2238" y="3448"/>
                  </a:cubicBezTo>
                  <a:cubicBezTo>
                    <a:pt x="2207" y="3448"/>
                    <a:pt x="2175" y="3450"/>
                    <a:pt x="2144" y="3453"/>
                  </a:cubicBezTo>
                  <a:cubicBezTo>
                    <a:pt x="2382" y="3286"/>
                    <a:pt x="2573" y="3072"/>
                    <a:pt x="2739" y="2834"/>
                  </a:cubicBezTo>
                  <a:cubicBezTo>
                    <a:pt x="2811" y="2739"/>
                    <a:pt x="2906" y="2572"/>
                    <a:pt x="2882" y="2381"/>
                  </a:cubicBezTo>
                  <a:cubicBezTo>
                    <a:pt x="2858" y="2215"/>
                    <a:pt x="2739" y="2048"/>
                    <a:pt x="2549" y="1977"/>
                  </a:cubicBezTo>
                  <a:cubicBezTo>
                    <a:pt x="2458" y="1931"/>
                    <a:pt x="2358" y="1915"/>
                    <a:pt x="2248" y="1915"/>
                  </a:cubicBezTo>
                  <a:cubicBezTo>
                    <a:pt x="2185" y="1915"/>
                    <a:pt x="2118" y="1920"/>
                    <a:pt x="2049" y="1929"/>
                  </a:cubicBezTo>
                  <a:cubicBezTo>
                    <a:pt x="1811" y="1977"/>
                    <a:pt x="1572" y="2072"/>
                    <a:pt x="1358" y="2239"/>
                  </a:cubicBezTo>
                  <a:cubicBezTo>
                    <a:pt x="1596" y="1810"/>
                    <a:pt x="1787" y="1477"/>
                    <a:pt x="1977" y="1262"/>
                  </a:cubicBezTo>
                  <a:cubicBezTo>
                    <a:pt x="2144" y="1024"/>
                    <a:pt x="2334" y="810"/>
                    <a:pt x="2525" y="643"/>
                  </a:cubicBezTo>
                  <a:lnTo>
                    <a:pt x="2525" y="643"/>
                  </a:lnTo>
                  <a:cubicBezTo>
                    <a:pt x="2501" y="786"/>
                    <a:pt x="2525" y="929"/>
                    <a:pt x="2596" y="1048"/>
                  </a:cubicBezTo>
                  <a:cubicBezTo>
                    <a:pt x="2692" y="1215"/>
                    <a:pt x="2882" y="1334"/>
                    <a:pt x="3073" y="1381"/>
                  </a:cubicBezTo>
                  <a:lnTo>
                    <a:pt x="3263" y="1381"/>
                  </a:lnTo>
                  <a:cubicBezTo>
                    <a:pt x="3549" y="1381"/>
                    <a:pt x="3835" y="1238"/>
                    <a:pt x="4001" y="1000"/>
                  </a:cubicBezTo>
                  <a:cubicBezTo>
                    <a:pt x="4168" y="738"/>
                    <a:pt x="4192" y="452"/>
                    <a:pt x="4073" y="214"/>
                  </a:cubicBezTo>
                  <a:close/>
                  <a:moveTo>
                    <a:pt x="3644" y="0"/>
                  </a:moveTo>
                  <a:cubicBezTo>
                    <a:pt x="3025" y="24"/>
                    <a:pt x="2430" y="405"/>
                    <a:pt x="1858" y="1167"/>
                  </a:cubicBezTo>
                  <a:cubicBezTo>
                    <a:pt x="1239" y="1977"/>
                    <a:pt x="834" y="2977"/>
                    <a:pt x="596" y="3667"/>
                  </a:cubicBezTo>
                  <a:cubicBezTo>
                    <a:pt x="215" y="4787"/>
                    <a:pt x="1" y="5930"/>
                    <a:pt x="24" y="6716"/>
                  </a:cubicBezTo>
                  <a:cubicBezTo>
                    <a:pt x="24" y="6739"/>
                    <a:pt x="24" y="6763"/>
                    <a:pt x="24" y="6787"/>
                  </a:cubicBezTo>
                  <a:cubicBezTo>
                    <a:pt x="24" y="6811"/>
                    <a:pt x="24" y="6811"/>
                    <a:pt x="24" y="6811"/>
                  </a:cubicBezTo>
                  <a:cubicBezTo>
                    <a:pt x="72" y="7478"/>
                    <a:pt x="286" y="8145"/>
                    <a:pt x="644" y="8692"/>
                  </a:cubicBezTo>
                  <a:cubicBezTo>
                    <a:pt x="763" y="8859"/>
                    <a:pt x="882" y="9026"/>
                    <a:pt x="1025" y="9192"/>
                  </a:cubicBezTo>
                  <a:lnTo>
                    <a:pt x="1048" y="9192"/>
                  </a:lnTo>
                  <a:cubicBezTo>
                    <a:pt x="1310" y="9502"/>
                    <a:pt x="1668" y="9764"/>
                    <a:pt x="2025" y="9954"/>
                  </a:cubicBezTo>
                  <a:cubicBezTo>
                    <a:pt x="2573" y="10240"/>
                    <a:pt x="3192" y="10407"/>
                    <a:pt x="3811" y="10407"/>
                  </a:cubicBezTo>
                  <a:lnTo>
                    <a:pt x="3906" y="10407"/>
                  </a:lnTo>
                  <a:cubicBezTo>
                    <a:pt x="4263" y="10383"/>
                    <a:pt x="4597" y="10335"/>
                    <a:pt x="4930" y="10240"/>
                  </a:cubicBezTo>
                  <a:cubicBezTo>
                    <a:pt x="5692" y="10002"/>
                    <a:pt x="6359" y="9526"/>
                    <a:pt x="6835" y="8883"/>
                  </a:cubicBezTo>
                  <a:cubicBezTo>
                    <a:pt x="7240" y="8359"/>
                    <a:pt x="7478" y="7764"/>
                    <a:pt x="7574" y="7121"/>
                  </a:cubicBezTo>
                  <a:cubicBezTo>
                    <a:pt x="7597" y="6930"/>
                    <a:pt x="7597" y="6716"/>
                    <a:pt x="7597" y="6525"/>
                  </a:cubicBezTo>
                  <a:cubicBezTo>
                    <a:pt x="7574" y="6073"/>
                    <a:pt x="7502" y="5501"/>
                    <a:pt x="7335" y="4882"/>
                  </a:cubicBezTo>
                  <a:cubicBezTo>
                    <a:pt x="7193" y="4406"/>
                    <a:pt x="7026" y="3929"/>
                    <a:pt x="6835" y="3453"/>
                  </a:cubicBezTo>
                  <a:cubicBezTo>
                    <a:pt x="6573" y="2810"/>
                    <a:pt x="6264" y="2191"/>
                    <a:pt x="5954" y="1691"/>
                  </a:cubicBezTo>
                  <a:cubicBezTo>
                    <a:pt x="5573" y="1143"/>
                    <a:pt x="5192" y="691"/>
                    <a:pt x="4787" y="405"/>
                  </a:cubicBezTo>
                  <a:cubicBezTo>
                    <a:pt x="4406" y="143"/>
                    <a:pt x="4025" y="0"/>
                    <a:pt x="36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5" name="Google Shape;3375;p73"/>
            <p:cNvSpPr/>
            <p:nvPr/>
          </p:nvSpPr>
          <p:spPr>
            <a:xfrm>
              <a:off x="1393295" y="4359308"/>
              <a:ext cx="176392" cy="187262"/>
            </a:xfrm>
            <a:custGeom>
              <a:avLst/>
              <a:gdLst/>
              <a:ahLst/>
              <a:cxnLst/>
              <a:rect l="l" t="t" r="r" b="b"/>
              <a:pathLst>
                <a:path w="4430" h="4703" extrusionOk="0">
                  <a:moveTo>
                    <a:pt x="2015" y="142"/>
                  </a:moveTo>
                  <a:cubicBezTo>
                    <a:pt x="2197" y="142"/>
                    <a:pt x="2382" y="238"/>
                    <a:pt x="2501" y="416"/>
                  </a:cubicBezTo>
                  <a:cubicBezTo>
                    <a:pt x="2667" y="630"/>
                    <a:pt x="2691" y="892"/>
                    <a:pt x="2667" y="1083"/>
                  </a:cubicBezTo>
                  <a:cubicBezTo>
                    <a:pt x="2667" y="1345"/>
                    <a:pt x="2596" y="1583"/>
                    <a:pt x="2524" y="1821"/>
                  </a:cubicBezTo>
                  <a:cubicBezTo>
                    <a:pt x="2524" y="1869"/>
                    <a:pt x="2548" y="1893"/>
                    <a:pt x="2572" y="1916"/>
                  </a:cubicBezTo>
                  <a:cubicBezTo>
                    <a:pt x="2596" y="1916"/>
                    <a:pt x="2644" y="1916"/>
                    <a:pt x="2667" y="1893"/>
                  </a:cubicBezTo>
                  <a:cubicBezTo>
                    <a:pt x="2858" y="1654"/>
                    <a:pt x="3048" y="1488"/>
                    <a:pt x="3263" y="1392"/>
                  </a:cubicBezTo>
                  <a:cubicBezTo>
                    <a:pt x="3367" y="1354"/>
                    <a:pt x="3476" y="1335"/>
                    <a:pt x="3581" y="1335"/>
                  </a:cubicBezTo>
                  <a:cubicBezTo>
                    <a:pt x="3738" y="1335"/>
                    <a:pt x="3887" y="1378"/>
                    <a:pt x="4001" y="1464"/>
                  </a:cubicBezTo>
                  <a:cubicBezTo>
                    <a:pt x="4191" y="1607"/>
                    <a:pt x="4287" y="1916"/>
                    <a:pt x="4215" y="2178"/>
                  </a:cubicBezTo>
                  <a:cubicBezTo>
                    <a:pt x="4144" y="2417"/>
                    <a:pt x="3953" y="2631"/>
                    <a:pt x="3691" y="2750"/>
                  </a:cubicBezTo>
                  <a:cubicBezTo>
                    <a:pt x="3564" y="2801"/>
                    <a:pt x="3422" y="2825"/>
                    <a:pt x="3275" y="2825"/>
                  </a:cubicBezTo>
                  <a:cubicBezTo>
                    <a:pt x="3147" y="2825"/>
                    <a:pt x="3014" y="2807"/>
                    <a:pt x="2882" y="2774"/>
                  </a:cubicBezTo>
                  <a:cubicBezTo>
                    <a:pt x="2875" y="2767"/>
                    <a:pt x="2867" y="2764"/>
                    <a:pt x="2859" y="2764"/>
                  </a:cubicBezTo>
                  <a:cubicBezTo>
                    <a:pt x="2836" y="2764"/>
                    <a:pt x="2810" y="2786"/>
                    <a:pt x="2810" y="2821"/>
                  </a:cubicBezTo>
                  <a:cubicBezTo>
                    <a:pt x="2786" y="2845"/>
                    <a:pt x="2810" y="2893"/>
                    <a:pt x="2858" y="2893"/>
                  </a:cubicBezTo>
                  <a:cubicBezTo>
                    <a:pt x="3191" y="3012"/>
                    <a:pt x="3453" y="3369"/>
                    <a:pt x="3453" y="3726"/>
                  </a:cubicBezTo>
                  <a:cubicBezTo>
                    <a:pt x="3453" y="4084"/>
                    <a:pt x="3191" y="4417"/>
                    <a:pt x="2858" y="4536"/>
                  </a:cubicBezTo>
                  <a:cubicBezTo>
                    <a:pt x="2785" y="4557"/>
                    <a:pt x="2704" y="4573"/>
                    <a:pt x="2622" y="4573"/>
                  </a:cubicBezTo>
                  <a:cubicBezTo>
                    <a:pt x="2514" y="4573"/>
                    <a:pt x="2404" y="4545"/>
                    <a:pt x="2310" y="4465"/>
                  </a:cubicBezTo>
                  <a:cubicBezTo>
                    <a:pt x="2215" y="4369"/>
                    <a:pt x="2143" y="4226"/>
                    <a:pt x="2143" y="4036"/>
                  </a:cubicBezTo>
                  <a:cubicBezTo>
                    <a:pt x="2143" y="3869"/>
                    <a:pt x="2215" y="3702"/>
                    <a:pt x="2262" y="3536"/>
                  </a:cubicBezTo>
                  <a:cubicBezTo>
                    <a:pt x="2262" y="3488"/>
                    <a:pt x="2239" y="3464"/>
                    <a:pt x="2215" y="3441"/>
                  </a:cubicBezTo>
                  <a:lnTo>
                    <a:pt x="2191" y="3441"/>
                  </a:lnTo>
                  <a:cubicBezTo>
                    <a:pt x="2167" y="3441"/>
                    <a:pt x="2143" y="3441"/>
                    <a:pt x="2120" y="3488"/>
                  </a:cubicBezTo>
                  <a:cubicBezTo>
                    <a:pt x="1929" y="3893"/>
                    <a:pt x="1572" y="4250"/>
                    <a:pt x="1143" y="4417"/>
                  </a:cubicBezTo>
                  <a:cubicBezTo>
                    <a:pt x="999" y="4475"/>
                    <a:pt x="872" y="4506"/>
                    <a:pt x="763" y="4506"/>
                  </a:cubicBezTo>
                  <a:cubicBezTo>
                    <a:pt x="692" y="4506"/>
                    <a:pt x="628" y="4493"/>
                    <a:pt x="572" y="4465"/>
                  </a:cubicBezTo>
                  <a:cubicBezTo>
                    <a:pt x="381" y="4393"/>
                    <a:pt x="262" y="4155"/>
                    <a:pt x="286" y="3893"/>
                  </a:cubicBezTo>
                  <a:cubicBezTo>
                    <a:pt x="334" y="3679"/>
                    <a:pt x="476" y="3488"/>
                    <a:pt x="691" y="3345"/>
                  </a:cubicBezTo>
                  <a:cubicBezTo>
                    <a:pt x="929" y="3202"/>
                    <a:pt x="1215" y="3155"/>
                    <a:pt x="1405" y="3107"/>
                  </a:cubicBezTo>
                  <a:cubicBezTo>
                    <a:pt x="1453" y="3107"/>
                    <a:pt x="1477" y="3083"/>
                    <a:pt x="1477" y="3036"/>
                  </a:cubicBezTo>
                  <a:cubicBezTo>
                    <a:pt x="1477" y="3012"/>
                    <a:pt x="1453" y="2988"/>
                    <a:pt x="1405" y="2988"/>
                  </a:cubicBezTo>
                  <a:cubicBezTo>
                    <a:pt x="1167" y="2940"/>
                    <a:pt x="953" y="2917"/>
                    <a:pt x="738" y="2845"/>
                  </a:cubicBezTo>
                  <a:cubicBezTo>
                    <a:pt x="524" y="2774"/>
                    <a:pt x="357" y="2631"/>
                    <a:pt x="262" y="2464"/>
                  </a:cubicBezTo>
                  <a:cubicBezTo>
                    <a:pt x="143" y="2274"/>
                    <a:pt x="167" y="2035"/>
                    <a:pt x="286" y="1893"/>
                  </a:cubicBezTo>
                  <a:cubicBezTo>
                    <a:pt x="364" y="1783"/>
                    <a:pt x="515" y="1714"/>
                    <a:pt x="690" y="1714"/>
                  </a:cubicBezTo>
                  <a:cubicBezTo>
                    <a:pt x="781" y="1714"/>
                    <a:pt x="879" y="1733"/>
                    <a:pt x="977" y="1774"/>
                  </a:cubicBezTo>
                  <a:cubicBezTo>
                    <a:pt x="1096" y="1821"/>
                    <a:pt x="1191" y="1893"/>
                    <a:pt x="1310" y="1988"/>
                  </a:cubicBezTo>
                  <a:cubicBezTo>
                    <a:pt x="1310" y="2012"/>
                    <a:pt x="1334" y="2035"/>
                    <a:pt x="1358" y="2059"/>
                  </a:cubicBezTo>
                  <a:cubicBezTo>
                    <a:pt x="1498" y="2220"/>
                    <a:pt x="1554" y="2279"/>
                    <a:pt x="1611" y="2279"/>
                  </a:cubicBezTo>
                  <a:cubicBezTo>
                    <a:pt x="1622" y="2279"/>
                    <a:pt x="1632" y="2277"/>
                    <a:pt x="1643" y="2274"/>
                  </a:cubicBezTo>
                  <a:cubicBezTo>
                    <a:pt x="1667" y="2274"/>
                    <a:pt x="1691" y="2250"/>
                    <a:pt x="1715" y="2202"/>
                  </a:cubicBezTo>
                  <a:cubicBezTo>
                    <a:pt x="1739" y="2155"/>
                    <a:pt x="1715" y="2059"/>
                    <a:pt x="1500" y="1726"/>
                  </a:cubicBezTo>
                  <a:lnTo>
                    <a:pt x="1477" y="1702"/>
                  </a:lnTo>
                  <a:cubicBezTo>
                    <a:pt x="1405" y="1583"/>
                    <a:pt x="1334" y="1440"/>
                    <a:pt x="1310" y="1273"/>
                  </a:cubicBezTo>
                  <a:cubicBezTo>
                    <a:pt x="1262" y="988"/>
                    <a:pt x="1310" y="702"/>
                    <a:pt x="1477" y="464"/>
                  </a:cubicBezTo>
                  <a:cubicBezTo>
                    <a:pt x="1524" y="368"/>
                    <a:pt x="1691" y="178"/>
                    <a:pt x="1905" y="154"/>
                  </a:cubicBezTo>
                  <a:cubicBezTo>
                    <a:pt x="1942" y="146"/>
                    <a:pt x="1978" y="142"/>
                    <a:pt x="2015" y="142"/>
                  </a:cubicBezTo>
                  <a:close/>
                  <a:moveTo>
                    <a:pt x="1997" y="1"/>
                  </a:moveTo>
                  <a:cubicBezTo>
                    <a:pt x="1958" y="1"/>
                    <a:pt x="1920" y="4"/>
                    <a:pt x="1881" y="11"/>
                  </a:cubicBezTo>
                  <a:cubicBezTo>
                    <a:pt x="1667" y="35"/>
                    <a:pt x="1477" y="178"/>
                    <a:pt x="1358" y="392"/>
                  </a:cubicBezTo>
                  <a:cubicBezTo>
                    <a:pt x="1167" y="654"/>
                    <a:pt x="1096" y="988"/>
                    <a:pt x="1167" y="1297"/>
                  </a:cubicBezTo>
                  <a:cubicBezTo>
                    <a:pt x="1191" y="1464"/>
                    <a:pt x="1262" y="1631"/>
                    <a:pt x="1358" y="1797"/>
                  </a:cubicBezTo>
                  <a:lnTo>
                    <a:pt x="1381" y="1797"/>
                  </a:lnTo>
                  <a:cubicBezTo>
                    <a:pt x="1420" y="1875"/>
                    <a:pt x="1459" y="1921"/>
                    <a:pt x="1485" y="1974"/>
                  </a:cubicBezTo>
                  <a:lnTo>
                    <a:pt x="1485" y="1974"/>
                  </a:lnTo>
                  <a:cubicBezTo>
                    <a:pt x="1480" y="1968"/>
                    <a:pt x="1477" y="1964"/>
                    <a:pt x="1477" y="1964"/>
                  </a:cubicBezTo>
                  <a:cubicBezTo>
                    <a:pt x="1429" y="1916"/>
                    <a:pt x="1429" y="1893"/>
                    <a:pt x="1405" y="1893"/>
                  </a:cubicBezTo>
                  <a:cubicBezTo>
                    <a:pt x="1286" y="1774"/>
                    <a:pt x="1167" y="1702"/>
                    <a:pt x="1048" y="1654"/>
                  </a:cubicBezTo>
                  <a:cubicBezTo>
                    <a:pt x="933" y="1607"/>
                    <a:pt x="802" y="1578"/>
                    <a:pt x="673" y="1578"/>
                  </a:cubicBezTo>
                  <a:cubicBezTo>
                    <a:pt x="482" y="1578"/>
                    <a:pt x="295" y="1641"/>
                    <a:pt x="167" y="1797"/>
                  </a:cubicBezTo>
                  <a:cubicBezTo>
                    <a:pt x="24" y="1988"/>
                    <a:pt x="0" y="2274"/>
                    <a:pt x="143" y="2512"/>
                  </a:cubicBezTo>
                  <a:cubicBezTo>
                    <a:pt x="238" y="2726"/>
                    <a:pt x="453" y="2893"/>
                    <a:pt x="691" y="2988"/>
                  </a:cubicBezTo>
                  <a:cubicBezTo>
                    <a:pt x="786" y="3012"/>
                    <a:pt x="881" y="3036"/>
                    <a:pt x="1000" y="3060"/>
                  </a:cubicBezTo>
                  <a:cubicBezTo>
                    <a:pt x="857" y="3107"/>
                    <a:pt x="738" y="3155"/>
                    <a:pt x="619" y="3226"/>
                  </a:cubicBezTo>
                  <a:cubicBezTo>
                    <a:pt x="357" y="3369"/>
                    <a:pt x="191" y="3631"/>
                    <a:pt x="143" y="3893"/>
                  </a:cubicBezTo>
                  <a:cubicBezTo>
                    <a:pt x="95" y="4179"/>
                    <a:pt x="262" y="4488"/>
                    <a:pt x="524" y="4607"/>
                  </a:cubicBezTo>
                  <a:cubicBezTo>
                    <a:pt x="599" y="4636"/>
                    <a:pt x="678" y="4649"/>
                    <a:pt x="762" y="4649"/>
                  </a:cubicBezTo>
                  <a:cubicBezTo>
                    <a:pt x="891" y="4649"/>
                    <a:pt x="1032" y="4617"/>
                    <a:pt x="1191" y="4560"/>
                  </a:cubicBezTo>
                  <a:cubicBezTo>
                    <a:pt x="1524" y="4417"/>
                    <a:pt x="1810" y="4203"/>
                    <a:pt x="2024" y="3917"/>
                  </a:cubicBezTo>
                  <a:lnTo>
                    <a:pt x="2024" y="3917"/>
                  </a:lnTo>
                  <a:cubicBezTo>
                    <a:pt x="2024" y="3964"/>
                    <a:pt x="2001" y="3988"/>
                    <a:pt x="2001" y="4036"/>
                  </a:cubicBezTo>
                  <a:cubicBezTo>
                    <a:pt x="2001" y="4250"/>
                    <a:pt x="2096" y="4465"/>
                    <a:pt x="2239" y="4584"/>
                  </a:cubicBezTo>
                  <a:cubicBezTo>
                    <a:pt x="2334" y="4655"/>
                    <a:pt x="2477" y="4703"/>
                    <a:pt x="2644" y="4703"/>
                  </a:cubicBezTo>
                  <a:cubicBezTo>
                    <a:pt x="2715" y="4703"/>
                    <a:pt x="2810" y="4703"/>
                    <a:pt x="2905" y="4679"/>
                  </a:cubicBezTo>
                  <a:cubicBezTo>
                    <a:pt x="3310" y="4536"/>
                    <a:pt x="3596" y="4131"/>
                    <a:pt x="3596" y="3726"/>
                  </a:cubicBezTo>
                  <a:cubicBezTo>
                    <a:pt x="3596" y="3417"/>
                    <a:pt x="3453" y="3155"/>
                    <a:pt x="3239" y="2964"/>
                  </a:cubicBezTo>
                  <a:cubicBezTo>
                    <a:pt x="3406" y="2964"/>
                    <a:pt x="3596" y="2940"/>
                    <a:pt x="3739" y="2869"/>
                  </a:cubicBezTo>
                  <a:cubicBezTo>
                    <a:pt x="4049" y="2750"/>
                    <a:pt x="4287" y="2488"/>
                    <a:pt x="4358" y="2202"/>
                  </a:cubicBezTo>
                  <a:cubicBezTo>
                    <a:pt x="4430" y="1893"/>
                    <a:pt x="4311" y="1535"/>
                    <a:pt x="4072" y="1345"/>
                  </a:cubicBezTo>
                  <a:cubicBezTo>
                    <a:pt x="3947" y="1248"/>
                    <a:pt x="3782" y="1199"/>
                    <a:pt x="3604" y="1199"/>
                  </a:cubicBezTo>
                  <a:cubicBezTo>
                    <a:pt x="3477" y="1199"/>
                    <a:pt x="3344" y="1224"/>
                    <a:pt x="3215" y="1273"/>
                  </a:cubicBezTo>
                  <a:cubicBezTo>
                    <a:pt x="3048" y="1321"/>
                    <a:pt x="2905" y="1440"/>
                    <a:pt x="2739" y="1583"/>
                  </a:cubicBezTo>
                  <a:cubicBezTo>
                    <a:pt x="2786" y="1416"/>
                    <a:pt x="2810" y="1250"/>
                    <a:pt x="2810" y="1107"/>
                  </a:cubicBezTo>
                  <a:cubicBezTo>
                    <a:pt x="2834" y="892"/>
                    <a:pt x="2810" y="583"/>
                    <a:pt x="2620" y="321"/>
                  </a:cubicBezTo>
                  <a:cubicBezTo>
                    <a:pt x="2457" y="117"/>
                    <a:pt x="2225" y="1"/>
                    <a:pt x="19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6" name="Google Shape;3376;p73"/>
            <p:cNvSpPr/>
            <p:nvPr/>
          </p:nvSpPr>
          <p:spPr>
            <a:xfrm>
              <a:off x="1461541" y="4447702"/>
              <a:ext cx="41769" cy="40096"/>
            </a:xfrm>
            <a:custGeom>
              <a:avLst/>
              <a:gdLst/>
              <a:ahLst/>
              <a:cxnLst/>
              <a:rect l="l" t="t" r="r" b="b"/>
              <a:pathLst>
                <a:path w="1049" h="1007" extrusionOk="0">
                  <a:moveTo>
                    <a:pt x="584" y="147"/>
                  </a:moveTo>
                  <a:cubicBezTo>
                    <a:pt x="619" y="147"/>
                    <a:pt x="655" y="155"/>
                    <a:pt x="691" y="173"/>
                  </a:cubicBezTo>
                  <a:cubicBezTo>
                    <a:pt x="810" y="244"/>
                    <a:pt x="882" y="411"/>
                    <a:pt x="858" y="554"/>
                  </a:cubicBezTo>
                  <a:cubicBezTo>
                    <a:pt x="834" y="697"/>
                    <a:pt x="691" y="816"/>
                    <a:pt x="548" y="863"/>
                  </a:cubicBezTo>
                  <a:cubicBezTo>
                    <a:pt x="519" y="869"/>
                    <a:pt x="489" y="872"/>
                    <a:pt x="460" y="872"/>
                  </a:cubicBezTo>
                  <a:cubicBezTo>
                    <a:pt x="374" y="872"/>
                    <a:pt x="298" y="845"/>
                    <a:pt x="263" y="792"/>
                  </a:cubicBezTo>
                  <a:cubicBezTo>
                    <a:pt x="191" y="744"/>
                    <a:pt x="167" y="649"/>
                    <a:pt x="167" y="554"/>
                  </a:cubicBezTo>
                  <a:cubicBezTo>
                    <a:pt x="191" y="411"/>
                    <a:pt x="310" y="244"/>
                    <a:pt x="429" y="197"/>
                  </a:cubicBezTo>
                  <a:cubicBezTo>
                    <a:pt x="474" y="167"/>
                    <a:pt x="527" y="147"/>
                    <a:pt x="584" y="147"/>
                  </a:cubicBezTo>
                  <a:close/>
                  <a:moveTo>
                    <a:pt x="569" y="0"/>
                  </a:moveTo>
                  <a:cubicBezTo>
                    <a:pt x="501" y="0"/>
                    <a:pt x="429" y="18"/>
                    <a:pt x="358" y="54"/>
                  </a:cubicBezTo>
                  <a:cubicBezTo>
                    <a:pt x="191" y="149"/>
                    <a:pt x="48" y="339"/>
                    <a:pt x="25" y="530"/>
                  </a:cubicBezTo>
                  <a:cubicBezTo>
                    <a:pt x="1" y="673"/>
                    <a:pt x="48" y="816"/>
                    <a:pt x="167" y="911"/>
                  </a:cubicBezTo>
                  <a:cubicBezTo>
                    <a:pt x="239" y="982"/>
                    <a:pt x="334" y="1006"/>
                    <a:pt x="453" y="1006"/>
                  </a:cubicBezTo>
                  <a:cubicBezTo>
                    <a:pt x="501" y="1006"/>
                    <a:pt x="548" y="1006"/>
                    <a:pt x="596" y="982"/>
                  </a:cubicBezTo>
                  <a:cubicBezTo>
                    <a:pt x="787" y="935"/>
                    <a:pt x="953" y="768"/>
                    <a:pt x="1001" y="578"/>
                  </a:cubicBezTo>
                  <a:cubicBezTo>
                    <a:pt x="1049" y="387"/>
                    <a:pt x="953" y="149"/>
                    <a:pt x="763" y="54"/>
                  </a:cubicBezTo>
                  <a:cubicBezTo>
                    <a:pt x="703" y="18"/>
                    <a:pt x="638" y="0"/>
                    <a:pt x="5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77" name="Google Shape;3377;p73"/>
          <p:cNvGrpSpPr/>
          <p:nvPr/>
        </p:nvGrpSpPr>
        <p:grpSpPr>
          <a:xfrm>
            <a:off x="7559995" y="3473386"/>
            <a:ext cx="292101" cy="414221"/>
            <a:chOff x="7559995" y="3473386"/>
            <a:chExt cx="292101" cy="414221"/>
          </a:xfrm>
        </p:grpSpPr>
        <p:sp>
          <p:nvSpPr>
            <p:cNvPr id="3378" name="Google Shape;3378;p73"/>
            <p:cNvSpPr/>
            <p:nvPr/>
          </p:nvSpPr>
          <p:spPr>
            <a:xfrm>
              <a:off x="7559995" y="3473386"/>
              <a:ext cx="292101" cy="414221"/>
            </a:xfrm>
            <a:custGeom>
              <a:avLst/>
              <a:gdLst/>
              <a:ahLst/>
              <a:cxnLst/>
              <a:rect l="l" t="t" r="r" b="b"/>
              <a:pathLst>
                <a:path w="7336" h="10403" extrusionOk="0">
                  <a:moveTo>
                    <a:pt x="3472" y="135"/>
                  </a:moveTo>
                  <a:cubicBezTo>
                    <a:pt x="3808" y="135"/>
                    <a:pt x="4155" y="237"/>
                    <a:pt x="4478" y="424"/>
                  </a:cubicBezTo>
                  <a:cubicBezTo>
                    <a:pt x="4859" y="662"/>
                    <a:pt x="5216" y="1019"/>
                    <a:pt x="5526" y="1495"/>
                  </a:cubicBezTo>
                  <a:cubicBezTo>
                    <a:pt x="5764" y="1877"/>
                    <a:pt x="5954" y="2305"/>
                    <a:pt x="6073" y="2710"/>
                  </a:cubicBezTo>
                  <a:cubicBezTo>
                    <a:pt x="6073" y="2734"/>
                    <a:pt x="6050" y="2734"/>
                    <a:pt x="6050" y="2734"/>
                  </a:cubicBezTo>
                  <a:lnTo>
                    <a:pt x="5692" y="3258"/>
                  </a:lnTo>
                  <a:cubicBezTo>
                    <a:pt x="5669" y="3282"/>
                    <a:pt x="5669" y="3305"/>
                    <a:pt x="5645" y="3305"/>
                  </a:cubicBezTo>
                  <a:cubicBezTo>
                    <a:pt x="5641" y="3310"/>
                    <a:pt x="5636" y="3312"/>
                    <a:pt x="5630" y="3312"/>
                  </a:cubicBezTo>
                  <a:cubicBezTo>
                    <a:pt x="5604" y="3312"/>
                    <a:pt x="5565" y="3269"/>
                    <a:pt x="5526" y="3210"/>
                  </a:cubicBezTo>
                  <a:lnTo>
                    <a:pt x="5002" y="2353"/>
                  </a:lnTo>
                  <a:cubicBezTo>
                    <a:pt x="4978" y="2329"/>
                    <a:pt x="4954" y="2305"/>
                    <a:pt x="4930" y="2305"/>
                  </a:cubicBezTo>
                  <a:cubicBezTo>
                    <a:pt x="4907" y="2305"/>
                    <a:pt x="4883" y="2329"/>
                    <a:pt x="4859" y="2353"/>
                  </a:cubicBezTo>
                  <a:lnTo>
                    <a:pt x="4311" y="4377"/>
                  </a:lnTo>
                  <a:cubicBezTo>
                    <a:pt x="3978" y="3758"/>
                    <a:pt x="3692" y="3115"/>
                    <a:pt x="3454" y="2472"/>
                  </a:cubicBezTo>
                  <a:cubicBezTo>
                    <a:pt x="3454" y="2448"/>
                    <a:pt x="3406" y="2424"/>
                    <a:pt x="3382" y="2424"/>
                  </a:cubicBezTo>
                  <a:cubicBezTo>
                    <a:pt x="3359" y="2424"/>
                    <a:pt x="3335" y="2448"/>
                    <a:pt x="3311" y="2472"/>
                  </a:cubicBezTo>
                  <a:lnTo>
                    <a:pt x="2906" y="3424"/>
                  </a:lnTo>
                  <a:cubicBezTo>
                    <a:pt x="2882" y="3496"/>
                    <a:pt x="2859" y="3496"/>
                    <a:pt x="2859" y="3496"/>
                  </a:cubicBezTo>
                  <a:cubicBezTo>
                    <a:pt x="2859" y="3496"/>
                    <a:pt x="2835" y="3496"/>
                    <a:pt x="2811" y="3448"/>
                  </a:cubicBezTo>
                  <a:lnTo>
                    <a:pt x="2168" y="2138"/>
                  </a:lnTo>
                  <a:cubicBezTo>
                    <a:pt x="2144" y="2115"/>
                    <a:pt x="2120" y="2091"/>
                    <a:pt x="2096" y="2091"/>
                  </a:cubicBezTo>
                  <a:cubicBezTo>
                    <a:pt x="2073" y="2091"/>
                    <a:pt x="2049" y="2091"/>
                    <a:pt x="2049" y="2115"/>
                  </a:cubicBezTo>
                  <a:cubicBezTo>
                    <a:pt x="1763" y="2424"/>
                    <a:pt x="1501" y="2758"/>
                    <a:pt x="1287" y="3115"/>
                  </a:cubicBezTo>
                  <a:lnTo>
                    <a:pt x="1001" y="2781"/>
                  </a:lnTo>
                  <a:cubicBezTo>
                    <a:pt x="1215" y="2115"/>
                    <a:pt x="1549" y="1472"/>
                    <a:pt x="2025" y="948"/>
                  </a:cubicBezTo>
                  <a:cubicBezTo>
                    <a:pt x="2358" y="543"/>
                    <a:pt x="2716" y="305"/>
                    <a:pt x="3073" y="186"/>
                  </a:cubicBezTo>
                  <a:cubicBezTo>
                    <a:pt x="3203" y="152"/>
                    <a:pt x="3336" y="135"/>
                    <a:pt x="3472" y="135"/>
                  </a:cubicBezTo>
                  <a:close/>
                  <a:moveTo>
                    <a:pt x="2073" y="2281"/>
                  </a:moveTo>
                  <a:lnTo>
                    <a:pt x="2692" y="3496"/>
                  </a:lnTo>
                  <a:cubicBezTo>
                    <a:pt x="2716" y="3544"/>
                    <a:pt x="2763" y="3639"/>
                    <a:pt x="2859" y="3639"/>
                  </a:cubicBezTo>
                  <a:cubicBezTo>
                    <a:pt x="2930" y="3639"/>
                    <a:pt x="3001" y="3591"/>
                    <a:pt x="3025" y="3496"/>
                  </a:cubicBezTo>
                  <a:lnTo>
                    <a:pt x="3382" y="2686"/>
                  </a:lnTo>
                  <a:cubicBezTo>
                    <a:pt x="3644" y="3329"/>
                    <a:pt x="3930" y="3972"/>
                    <a:pt x="4264" y="4591"/>
                  </a:cubicBezTo>
                  <a:cubicBezTo>
                    <a:pt x="4264" y="4615"/>
                    <a:pt x="4287" y="4639"/>
                    <a:pt x="4311" y="4639"/>
                  </a:cubicBezTo>
                  <a:lnTo>
                    <a:pt x="4335" y="4639"/>
                  </a:lnTo>
                  <a:cubicBezTo>
                    <a:pt x="4359" y="4615"/>
                    <a:pt x="4383" y="4615"/>
                    <a:pt x="4383" y="4568"/>
                  </a:cubicBezTo>
                  <a:lnTo>
                    <a:pt x="4954" y="2567"/>
                  </a:lnTo>
                  <a:lnTo>
                    <a:pt x="5407" y="3282"/>
                  </a:lnTo>
                  <a:cubicBezTo>
                    <a:pt x="5482" y="3395"/>
                    <a:pt x="5572" y="3463"/>
                    <a:pt x="5654" y="3463"/>
                  </a:cubicBezTo>
                  <a:cubicBezTo>
                    <a:pt x="5675" y="3463"/>
                    <a:pt x="5696" y="3458"/>
                    <a:pt x="5716" y="3448"/>
                  </a:cubicBezTo>
                  <a:cubicBezTo>
                    <a:pt x="5764" y="3424"/>
                    <a:pt x="5788" y="3377"/>
                    <a:pt x="5811" y="3353"/>
                  </a:cubicBezTo>
                  <a:lnTo>
                    <a:pt x="6121" y="2877"/>
                  </a:lnTo>
                  <a:lnTo>
                    <a:pt x="6121" y="2877"/>
                  </a:lnTo>
                  <a:cubicBezTo>
                    <a:pt x="6383" y="3805"/>
                    <a:pt x="6383" y="4806"/>
                    <a:pt x="6097" y="5711"/>
                  </a:cubicBezTo>
                  <a:cubicBezTo>
                    <a:pt x="6097" y="5711"/>
                    <a:pt x="6097" y="5734"/>
                    <a:pt x="6097" y="5734"/>
                  </a:cubicBezTo>
                  <a:cubicBezTo>
                    <a:pt x="5097" y="5687"/>
                    <a:pt x="4025" y="5615"/>
                    <a:pt x="2930" y="5615"/>
                  </a:cubicBezTo>
                  <a:cubicBezTo>
                    <a:pt x="2287" y="5615"/>
                    <a:pt x="1692" y="5639"/>
                    <a:pt x="1120" y="5687"/>
                  </a:cubicBezTo>
                  <a:lnTo>
                    <a:pt x="1072" y="5687"/>
                  </a:lnTo>
                  <a:cubicBezTo>
                    <a:pt x="787" y="4901"/>
                    <a:pt x="739" y="4091"/>
                    <a:pt x="906" y="3234"/>
                  </a:cubicBezTo>
                  <a:cubicBezTo>
                    <a:pt x="930" y="3139"/>
                    <a:pt x="930" y="3043"/>
                    <a:pt x="953" y="2948"/>
                  </a:cubicBezTo>
                  <a:lnTo>
                    <a:pt x="1239" y="3282"/>
                  </a:lnTo>
                  <a:cubicBezTo>
                    <a:pt x="1263" y="3282"/>
                    <a:pt x="1287" y="3305"/>
                    <a:pt x="1311" y="3305"/>
                  </a:cubicBezTo>
                  <a:cubicBezTo>
                    <a:pt x="1334" y="3305"/>
                    <a:pt x="1334" y="3282"/>
                    <a:pt x="1358" y="3258"/>
                  </a:cubicBezTo>
                  <a:cubicBezTo>
                    <a:pt x="1573" y="2901"/>
                    <a:pt x="1811" y="2591"/>
                    <a:pt x="2073" y="2281"/>
                  </a:cubicBezTo>
                  <a:close/>
                  <a:moveTo>
                    <a:pt x="2930" y="5758"/>
                  </a:moveTo>
                  <a:cubicBezTo>
                    <a:pt x="4025" y="5758"/>
                    <a:pt x="5121" y="5830"/>
                    <a:pt x="6145" y="5877"/>
                  </a:cubicBezTo>
                  <a:lnTo>
                    <a:pt x="6335" y="5877"/>
                  </a:lnTo>
                  <a:cubicBezTo>
                    <a:pt x="6597" y="5877"/>
                    <a:pt x="6955" y="5877"/>
                    <a:pt x="7074" y="6068"/>
                  </a:cubicBezTo>
                  <a:cubicBezTo>
                    <a:pt x="7169" y="6187"/>
                    <a:pt x="7169" y="6306"/>
                    <a:pt x="7145" y="6449"/>
                  </a:cubicBezTo>
                  <a:cubicBezTo>
                    <a:pt x="7074" y="6616"/>
                    <a:pt x="6931" y="6782"/>
                    <a:pt x="6740" y="6854"/>
                  </a:cubicBezTo>
                  <a:cubicBezTo>
                    <a:pt x="6550" y="6925"/>
                    <a:pt x="6335" y="6925"/>
                    <a:pt x="6169" y="6949"/>
                  </a:cubicBezTo>
                  <a:cubicBezTo>
                    <a:pt x="5248" y="7012"/>
                    <a:pt x="4348" y="7044"/>
                    <a:pt x="3470" y="7044"/>
                  </a:cubicBezTo>
                  <a:cubicBezTo>
                    <a:pt x="3030" y="7044"/>
                    <a:pt x="2597" y="7036"/>
                    <a:pt x="2168" y="7020"/>
                  </a:cubicBezTo>
                  <a:cubicBezTo>
                    <a:pt x="1739" y="7020"/>
                    <a:pt x="1263" y="6997"/>
                    <a:pt x="787" y="6901"/>
                  </a:cubicBezTo>
                  <a:cubicBezTo>
                    <a:pt x="548" y="6830"/>
                    <a:pt x="239" y="6711"/>
                    <a:pt x="191" y="6473"/>
                  </a:cubicBezTo>
                  <a:cubicBezTo>
                    <a:pt x="144" y="6258"/>
                    <a:pt x="287" y="6068"/>
                    <a:pt x="453" y="5973"/>
                  </a:cubicBezTo>
                  <a:cubicBezTo>
                    <a:pt x="644" y="5854"/>
                    <a:pt x="882" y="5830"/>
                    <a:pt x="1120" y="5830"/>
                  </a:cubicBezTo>
                  <a:cubicBezTo>
                    <a:pt x="1692" y="5782"/>
                    <a:pt x="2263" y="5758"/>
                    <a:pt x="2906" y="5758"/>
                  </a:cubicBezTo>
                  <a:close/>
                  <a:moveTo>
                    <a:pt x="596" y="6997"/>
                  </a:moveTo>
                  <a:cubicBezTo>
                    <a:pt x="644" y="6997"/>
                    <a:pt x="715" y="7020"/>
                    <a:pt x="763" y="7020"/>
                  </a:cubicBezTo>
                  <a:cubicBezTo>
                    <a:pt x="1239" y="7139"/>
                    <a:pt x="1715" y="7163"/>
                    <a:pt x="2168" y="7163"/>
                  </a:cubicBezTo>
                  <a:cubicBezTo>
                    <a:pt x="2549" y="7187"/>
                    <a:pt x="2930" y="7187"/>
                    <a:pt x="3311" y="7187"/>
                  </a:cubicBezTo>
                  <a:cubicBezTo>
                    <a:pt x="4240" y="7187"/>
                    <a:pt x="5192" y="7163"/>
                    <a:pt x="6169" y="7092"/>
                  </a:cubicBezTo>
                  <a:cubicBezTo>
                    <a:pt x="6312" y="7068"/>
                    <a:pt x="6454" y="7068"/>
                    <a:pt x="6597" y="7044"/>
                  </a:cubicBezTo>
                  <a:lnTo>
                    <a:pt x="6597" y="7044"/>
                  </a:lnTo>
                  <a:cubicBezTo>
                    <a:pt x="6383" y="7592"/>
                    <a:pt x="5907" y="8092"/>
                    <a:pt x="5264" y="8354"/>
                  </a:cubicBezTo>
                  <a:cubicBezTo>
                    <a:pt x="4853" y="8515"/>
                    <a:pt x="4375" y="8595"/>
                    <a:pt x="3820" y="8595"/>
                  </a:cubicBezTo>
                  <a:cubicBezTo>
                    <a:pt x="3635" y="8595"/>
                    <a:pt x="3442" y="8586"/>
                    <a:pt x="3240" y="8568"/>
                  </a:cubicBezTo>
                  <a:cubicBezTo>
                    <a:pt x="2573" y="8521"/>
                    <a:pt x="2049" y="8354"/>
                    <a:pt x="1620" y="8116"/>
                  </a:cubicBezTo>
                  <a:cubicBezTo>
                    <a:pt x="1120" y="7854"/>
                    <a:pt x="763" y="7449"/>
                    <a:pt x="596" y="6997"/>
                  </a:cubicBezTo>
                  <a:close/>
                  <a:moveTo>
                    <a:pt x="5192" y="8521"/>
                  </a:moveTo>
                  <a:cubicBezTo>
                    <a:pt x="5192" y="8545"/>
                    <a:pt x="5192" y="8545"/>
                    <a:pt x="5192" y="8545"/>
                  </a:cubicBezTo>
                  <a:lnTo>
                    <a:pt x="5597" y="9045"/>
                  </a:lnTo>
                  <a:cubicBezTo>
                    <a:pt x="5519" y="9103"/>
                    <a:pt x="5408" y="9146"/>
                    <a:pt x="5305" y="9146"/>
                  </a:cubicBezTo>
                  <a:cubicBezTo>
                    <a:pt x="5283" y="9146"/>
                    <a:pt x="5261" y="9144"/>
                    <a:pt x="5240" y="9140"/>
                  </a:cubicBezTo>
                  <a:cubicBezTo>
                    <a:pt x="5097" y="9116"/>
                    <a:pt x="4954" y="9045"/>
                    <a:pt x="4859" y="8949"/>
                  </a:cubicBezTo>
                  <a:cubicBezTo>
                    <a:pt x="4859" y="8926"/>
                    <a:pt x="4811" y="8926"/>
                    <a:pt x="4787" y="8926"/>
                  </a:cubicBezTo>
                  <a:cubicBezTo>
                    <a:pt x="4764" y="8926"/>
                    <a:pt x="4740" y="8949"/>
                    <a:pt x="4740" y="8973"/>
                  </a:cubicBezTo>
                  <a:cubicBezTo>
                    <a:pt x="4716" y="9140"/>
                    <a:pt x="4549" y="9283"/>
                    <a:pt x="4383" y="9307"/>
                  </a:cubicBezTo>
                  <a:cubicBezTo>
                    <a:pt x="4366" y="9309"/>
                    <a:pt x="4350" y="9310"/>
                    <a:pt x="4333" y="9310"/>
                  </a:cubicBezTo>
                  <a:cubicBezTo>
                    <a:pt x="4160" y="9310"/>
                    <a:pt x="3995" y="9199"/>
                    <a:pt x="3930" y="9068"/>
                  </a:cubicBezTo>
                  <a:cubicBezTo>
                    <a:pt x="3930" y="9045"/>
                    <a:pt x="3906" y="9021"/>
                    <a:pt x="3883" y="9021"/>
                  </a:cubicBezTo>
                  <a:cubicBezTo>
                    <a:pt x="3835" y="9021"/>
                    <a:pt x="3811" y="9045"/>
                    <a:pt x="3811" y="9068"/>
                  </a:cubicBezTo>
                  <a:cubicBezTo>
                    <a:pt x="3763" y="9235"/>
                    <a:pt x="3597" y="9378"/>
                    <a:pt x="3430" y="9378"/>
                  </a:cubicBezTo>
                  <a:cubicBezTo>
                    <a:pt x="3263" y="9378"/>
                    <a:pt x="3073" y="9259"/>
                    <a:pt x="3025" y="9092"/>
                  </a:cubicBezTo>
                  <a:cubicBezTo>
                    <a:pt x="3001" y="9092"/>
                    <a:pt x="2978" y="9068"/>
                    <a:pt x="2954" y="9068"/>
                  </a:cubicBezTo>
                  <a:cubicBezTo>
                    <a:pt x="2946" y="9061"/>
                    <a:pt x="2938" y="9058"/>
                    <a:pt x="2931" y="9058"/>
                  </a:cubicBezTo>
                  <a:cubicBezTo>
                    <a:pt x="2917" y="9058"/>
                    <a:pt x="2906" y="9068"/>
                    <a:pt x="2906" y="9068"/>
                  </a:cubicBezTo>
                  <a:cubicBezTo>
                    <a:pt x="2806" y="9188"/>
                    <a:pt x="2656" y="9241"/>
                    <a:pt x="2512" y="9241"/>
                  </a:cubicBezTo>
                  <a:cubicBezTo>
                    <a:pt x="2485" y="9241"/>
                    <a:pt x="2457" y="9239"/>
                    <a:pt x="2430" y="9235"/>
                  </a:cubicBezTo>
                  <a:cubicBezTo>
                    <a:pt x="2263" y="9188"/>
                    <a:pt x="2120" y="9068"/>
                    <a:pt x="2049" y="8926"/>
                  </a:cubicBezTo>
                  <a:cubicBezTo>
                    <a:pt x="2192" y="8806"/>
                    <a:pt x="2335" y="8711"/>
                    <a:pt x="2501" y="8616"/>
                  </a:cubicBezTo>
                  <a:cubicBezTo>
                    <a:pt x="2501" y="8616"/>
                    <a:pt x="2501" y="8616"/>
                    <a:pt x="2501" y="8592"/>
                  </a:cubicBezTo>
                  <a:cubicBezTo>
                    <a:pt x="2716" y="8664"/>
                    <a:pt x="2954" y="8687"/>
                    <a:pt x="3216" y="8711"/>
                  </a:cubicBezTo>
                  <a:cubicBezTo>
                    <a:pt x="3430" y="8735"/>
                    <a:pt x="3621" y="8735"/>
                    <a:pt x="3811" y="8735"/>
                  </a:cubicBezTo>
                  <a:cubicBezTo>
                    <a:pt x="4335" y="8735"/>
                    <a:pt x="4787" y="8664"/>
                    <a:pt x="5192" y="8521"/>
                  </a:cubicBezTo>
                  <a:close/>
                  <a:moveTo>
                    <a:pt x="1954" y="9021"/>
                  </a:moveTo>
                  <a:cubicBezTo>
                    <a:pt x="2025" y="9188"/>
                    <a:pt x="2216" y="9330"/>
                    <a:pt x="2406" y="9378"/>
                  </a:cubicBezTo>
                  <a:cubicBezTo>
                    <a:pt x="2434" y="9382"/>
                    <a:pt x="2463" y="9384"/>
                    <a:pt x="2493" y="9384"/>
                  </a:cubicBezTo>
                  <a:cubicBezTo>
                    <a:pt x="2642" y="9384"/>
                    <a:pt x="2811" y="9334"/>
                    <a:pt x="2930" y="9235"/>
                  </a:cubicBezTo>
                  <a:cubicBezTo>
                    <a:pt x="3025" y="9402"/>
                    <a:pt x="3216" y="9521"/>
                    <a:pt x="3406" y="9521"/>
                  </a:cubicBezTo>
                  <a:lnTo>
                    <a:pt x="3430" y="9521"/>
                  </a:lnTo>
                  <a:cubicBezTo>
                    <a:pt x="3621" y="9521"/>
                    <a:pt x="3787" y="9402"/>
                    <a:pt x="3883" y="9235"/>
                  </a:cubicBezTo>
                  <a:cubicBezTo>
                    <a:pt x="3989" y="9363"/>
                    <a:pt x="4154" y="9453"/>
                    <a:pt x="4324" y="9453"/>
                  </a:cubicBezTo>
                  <a:cubicBezTo>
                    <a:pt x="4343" y="9453"/>
                    <a:pt x="4363" y="9452"/>
                    <a:pt x="4383" y="9449"/>
                  </a:cubicBezTo>
                  <a:cubicBezTo>
                    <a:pt x="4573" y="9426"/>
                    <a:pt x="4764" y="9307"/>
                    <a:pt x="4835" y="9116"/>
                  </a:cubicBezTo>
                  <a:cubicBezTo>
                    <a:pt x="4954" y="9211"/>
                    <a:pt x="5073" y="9259"/>
                    <a:pt x="5216" y="9283"/>
                  </a:cubicBezTo>
                  <a:cubicBezTo>
                    <a:pt x="5245" y="9287"/>
                    <a:pt x="5273" y="9289"/>
                    <a:pt x="5302" y="9289"/>
                  </a:cubicBezTo>
                  <a:cubicBezTo>
                    <a:pt x="5439" y="9289"/>
                    <a:pt x="5574" y="9243"/>
                    <a:pt x="5692" y="9164"/>
                  </a:cubicBezTo>
                  <a:lnTo>
                    <a:pt x="5859" y="9354"/>
                  </a:lnTo>
                  <a:cubicBezTo>
                    <a:pt x="5883" y="9378"/>
                    <a:pt x="5907" y="9402"/>
                    <a:pt x="5931" y="9426"/>
                  </a:cubicBezTo>
                  <a:cubicBezTo>
                    <a:pt x="5621" y="9664"/>
                    <a:pt x="5216" y="9735"/>
                    <a:pt x="4883" y="9759"/>
                  </a:cubicBezTo>
                  <a:cubicBezTo>
                    <a:pt x="4565" y="9800"/>
                    <a:pt x="4246" y="9819"/>
                    <a:pt x="3927" y="9819"/>
                  </a:cubicBezTo>
                  <a:cubicBezTo>
                    <a:pt x="3121" y="9819"/>
                    <a:pt x="2316" y="9695"/>
                    <a:pt x="1549" y="9473"/>
                  </a:cubicBezTo>
                  <a:cubicBezTo>
                    <a:pt x="1668" y="9307"/>
                    <a:pt x="1811" y="9164"/>
                    <a:pt x="1954" y="9021"/>
                  </a:cubicBezTo>
                  <a:close/>
                  <a:moveTo>
                    <a:pt x="6002" y="9545"/>
                  </a:moveTo>
                  <a:cubicBezTo>
                    <a:pt x="6050" y="9616"/>
                    <a:pt x="6073" y="9688"/>
                    <a:pt x="6050" y="9759"/>
                  </a:cubicBezTo>
                  <a:cubicBezTo>
                    <a:pt x="6026" y="9854"/>
                    <a:pt x="5978" y="9926"/>
                    <a:pt x="5883" y="9973"/>
                  </a:cubicBezTo>
                  <a:cubicBezTo>
                    <a:pt x="5788" y="10021"/>
                    <a:pt x="5692" y="10045"/>
                    <a:pt x="5573" y="10069"/>
                  </a:cubicBezTo>
                  <a:cubicBezTo>
                    <a:pt x="5010" y="10189"/>
                    <a:pt x="4439" y="10251"/>
                    <a:pt x="3868" y="10251"/>
                  </a:cubicBezTo>
                  <a:cubicBezTo>
                    <a:pt x="3086" y="10251"/>
                    <a:pt x="2306" y="10136"/>
                    <a:pt x="1549" y="9902"/>
                  </a:cubicBezTo>
                  <a:cubicBezTo>
                    <a:pt x="1477" y="9878"/>
                    <a:pt x="1406" y="9854"/>
                    <a:pt x="1382" y="9783"/>
                  </a:cubicBezTo>
                  <a:cubicBezTo>
                    <a:pt x="1382" y="9759"/>
                    <a:pt x="1406" y="9688"/>
                    <a:pt x="1430" y="9640"/>
                  </a:cubicBezTo>
                  <a:cubicBezTo>
                    <a:pt x="1453" y="9640"/>
                    <a:pt x="1453" y="9616"/>
                    <a:pt x="1477" y="9592"/>
                  </a:cubicBezTo>
                  <a:cubicBezTo>
                    <a:pt x="1477" y="9592"/>
                    <a:pt x="1477" y="9592"/>
                    <a:pt x="1477" y="9616"/>
                  </a:cubicBezTo>
                  <a:cubicBezTo>
                    <a:pt x="2263" y="9831"/>
                    <a:pt x="3097" y="9950"/>
                    <a:pt x="3930" y="9950"/>
                  </a:cubicBezTo>
                  <a:cubicBezTo>
                    <a:pt x="4264" y="9950"/>
                    <a:pt x="4573" y="9950"/>
                    <a:pt x="4883" y="9902"/>
                  </a:cubicBezTo>
                  <a:cubicBezTo>
                    <a:pt x="5264" y="9878"/>
                    <a:pt x="5669" y="9783"/>
                    <a:pt x="6002" y="9545"/>
                  </a:cubicBezTo>
                  <a:close/>
                  <a:moveTo>
                    <a:pt x="3501" y="1"/>
                  </a:moveTo>
                  <a:cubicBezTo>
                    <a:pt x="3339" y="1"/>
                    <a:pt x="3180" y="22"/>
                    <a:pt x="3025" y="67"/>
                  </a:cubicBezTo>
                  <a:cubicBezTo>
                    <a:pt x="2644" y="162"/>
                    <a:pt x="2287" y="424"/>
                    <a:pt x="1906" y="852"/>
                  </a:cubicBezTo>
                  <a:cubicBezTo>
                    <a:pt x="1334" y="1519"/>
                    <a:pt x="930" y="2329"/>
                    <a:pt x="763" y="3210"/>
                  </a:cubicBezTo>
                  <a:cubicBezTo>
                    <a:pt x="596" y="4067"/>
                    <a:pt x="644" y="4901"/>
                    <a:pt x="930" y="5687"/>
                  </a:cubicBezTo>
                  <a:cubicBezTo>
                    <a:pt x="739" y="5711"/>
                    <a:pt x="548" y="5758"/>
                    <a:pt x="382" y="5830"/>
                  </a:cubicBezTo>
                  <a:cubicBezTo>
                    <a:pt x="96" y="5996"/>
                    <a:pt x="1" y="6306"/>
                    <a:pt x="48" y="6496"/>
                  </a:cubicBezTo>
                  <a:cubicBezTo>
                    <a:pt x="96" y="6687"/>
                    <a:pt x="215" y="6830"/>
                    <a:pt x="429" y="6925"/>
                  </a:cubicBezTo>
                  <a:cubicBezTo>
                    <a:pt x="572" y="7449"/>
                    <a:pt x="977" y="7949"/>
                    <a:pt x="1549" y="8259"/>
                  </a:cubicBezTo>
                  <a:cubicBezTo>
                    <a:pt x="1763" y="8378"/>
                    <a:pt x="2025" y="8473"/>
                    <a:pt x="2311" y="8545"/>
                  </a:cubicBezTo>
                  <a:cubicBezTo>
                    <a:pt x="1930" y="8806"/>
                    <a:pt x="1620" y="9116"/>
                    <a:pt x="1311" y="9569"/>
                  </a:cubicBezTo>
                  <a:cubicBezTo>
                    <a:pt x="1263" y="9640"/>
                    <a:pt x="1215" y="9735"/>
                    <a:pt x="1239" y="9831"/>
                  </a:cubicBezTo>
                  <a:cubicBezTo>
                    <a:pt x="1287" y="9950"/>
                    <a:pt x="1406" y="10021"/>
                    <a:pt x="1525" y="10045"/>
                  </a:cubicBezTo>
                  <a:cubicBezTo>
                    <a:pt x="2287" y="10283"/>
                    <a:pt x="3097" y="10402"/>
                    <a:pt x="3906" y="10402"/>
                  </a:cubicBezTo>
                  <a:cubicBezTo>
                    <a:pt x="4478" y="10402"/>
                    <a:pt x="5049" y="10331"/>
                    <a:pt x="5621" y="10212"/>
                  </a:cubicBezTo>
                  <a:cubicBezTo>
                    <a:pt x="5740" y="10188"/>
                    <a:pt x="5835" y="10164"/>
                    <a:pt x="5954" y="10092"/>
                  </a:cubicBezTo>
                  <a:cubicBezTo>
                    <a:pt x="6073" y="10021"/>
                    <a:pt x="6169" y="9926"/>
                    <a:pt x="6193" y="9807"/>
                  </a:cubicBezTo>
                  <a:cubicBezTo>
                    <a:pt x="6240" y="9569"/>
                    <a:pt x="6073" y="9378"/>
                    <a:pt x="5978" y="9259"/>
                  </a:cubicBezTo>
                  <a:lnTo>
                    <a:pt x="5311" y="8473"/>
                  </a:lnTo>
                  <a:cubicBezTo>
                    <a:pt x="6026" y="8187"/>
                    <a:pt x="6574" y="7640"/>
                    <a:pt x="6764" y="6997"/>
                  </a:cubicBezTo>
                  <a:cubicBezTo>
                    <a:pt x="6764" y="6997"/>
                    <a:pt x="6764" y="6997"/>
                    <a:pt x="6788" y="6973"/>
                  </a:cubicBezTo>
                  <a:cubicBezTo>
                    <a:pt x="7026" y="6901"/>
                    <a:pt x="7217" y="6711"/>
                    <a:pt x="7264" y="6473"/>
                  </a:cubicBezTo>
                  <a:cubicBezTo>
                    <a:pt x="7336" y="6306"/>
                    <a:pt x="7312" y="6139"/>
                    <a:pt x="7193" y="5996"/>
                  </a:cubicBezTo>
                  <a:cubicBezTo>
                    <a:pt x="7026" y="5734"/>
                    <a:pt x="6621" y="5734"/>
                    <a:pt x="6335" y="5734"/>
                  </a:cubicBezTo>
                  <a:lnTo>
                    <a:pt x="6240" y="5734"/>
                  </a:lnTo>
                  <a:cubicBezTo>
                    <a:pt x="6669" y="4306"/>
                    <a:pt x="6431" y="2686"/>
                    <a:pt x="5645" y="1424"/>
                  </a:cubicBezTo>
                  <a:cubicBezTo>
                    <a:pt x="5335" y="924"/>
                    <a:pt x="4954" y="543"/>
                    <a:pt x="4573" y="305"/>
                  </a:cubicBezTo>
                  <a:cubicBezTo>
                    <a:pt x="4228" y="107"/>
                    <a:pt x="3860" y="1"/>
                    <a:pt x="3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9" name="Google Shape;3379;p73"/>
            <p:cNvSpPr/>
            <p:nvPr/>
          </p:nvSpPr>
          <p:spPr>
            <a:xfrm>
              <a:off x="7587508" y="3711053"/>
              <a:ext cx="42724" cy="34283"/>
            </a:xfrm>
            <a:custGeom>
              <a:avLst/>
              <a:gdLst/>
              <a:ahLst/>
              <a:cxnLst/>
              <a:rect l="l" t="t" r="r" b="b"/>
              <a:pathLst>
                <a:path w="1073" h="861" extrusionOk="0">
                  <a:moveTo>
                    <a:pt x="509" y="143"/>
                  </a:moveTo>
                  <a:cubicBezTo>
                    <a:pt x="628" y="143"/>
                    <a:pt x="792" y="252"/>
                    <a:pt x="858" y="361"/>
                  </a:cubicBezTo>
                  <a:cubicBezTo>
                    <a:pt x="929" y="456"/>
                    <a:pt x="905" y="575"/>
                    <a:pt x="834" y="647"/>
                  </a:cubicBezTo>
                  <a:cubicBezTo>
                    <a:pt x="786" y="694"/>
                    <a:pt x="691" y="718"/>
                    <a:pt x="643" y="718"/>
                  </a:cubicBezTo>
                  <a:cubicBezTo>
                    <a:pt x="605" y="724"/>
                    <a:pt x="569" y="727"/>
                    <a:pt x="534" y="727"/>
                  </a:cubicBezTo>
                  <a:cubicBezTo>
                    <a:pt x="440" y="727"/>
                    <a:pt x="362" y="705"/>
                    <a:pt x="310" y="670"/>
                  </a:cubicBezTo>
                  <a:cubicBezTo>
                    <a:pt x="215" y="623"/>
                    <a:pt x="143" y="527"/>
                    <a:pt x="143" y="432"/>
                  </a:cubicBezTo>
                  <a:cubicBezTo>
                    <a:pt x="143" y="313"/>
                    <a:pt x="286" y="146"/>
                    <a:pt x="477" y="146"/>
                  </a:cubicBezTo>
                  <a:cubicBezTo>
                    <a:pt x="487" y="144"/>
                    <a:pt x="498" y="143"/>
                    <a:pt x="509" y="143"/>
                  </a:cubicBezTo>
                  <a:close/>
                  <a:moveTo>
                    <a:pt x="515" y="1"/>
                  </a:moveTo>
                  <a:cubicBezTo>
                    <a:pt x="502" y="1"/>
                    <a:pt x="489" y="2"/>
                    <a:pt x="477" y="4"/>
                  </a:cubicBezTo>
                  <a:cubicBezTo>
                    <a:pt x="358" y="4"/>
                    <a:pt x="262" y="51"/>
                    <a:pt x="167" y="123"/>
                  </a:cubicBezTo>
                  <a:cubicBezTo>
                    <a:pt x="72" y="218"/>
                    <a:pt x="0" y="313"/>
                    <a:pt x="0" y="432"/>
                  </a:cubicBezTo>
                  <a:cubicBezTo>
                    <a:pt x="0" y="575"/>
                    <a:pt x="96" y="718"/>
                    <a:pt x="239" y="789"/>
                  </a:cubicBezTo>
                  <a:cubicBezTo>
                    <a:pt x="310" y="837"/>
                    <a:pt x="429" y="861"/>
                    <a:pt x="548" y="861"/>
                  </a:cubicBezTo>
                  <a:lnTo>
                    <a:pt x="643" y="861"/>
                  </a:lnTo>
                  <a:cubicBezTo>
                    <a:pt x="739" y="861"/>
                    <a:pt x="858" y="837"/>
                    <a:pt x="929" y="742"/>
                  </a:cubicBezTo>
                  <a:cubicBezTo>
                    <a:pt x="1048" y="647"/>
                    <a:pt x="1072" y="432"/>
                    <a:pt x="977" y="266"/>
                  </a:cubicBezTo>
                  <a:cubicBezTo>
                    <a:pt x="889" y="133"/>
                    <a:pt x="678" y="1"/>
                    <a:pt x="5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0" name="Google Shape;3380;p73"/>
            <p:cNvSpPr/>
            <p:nvPr/>
          </p:nvSpPr>
          <p:spPr>
            <a:xfrm>
              <a:off x="7636801" y="3712008"/>
              <a:ext cx="43680" cy="34283"/>
            </a:xfrm>
            <a:custGeom>
              <a:avLst/>
              <a:gdLst/>
              <a:ahLst/>
              <a:cxnLst/>
              <a:rect l="l" t="t" r="r" b="b"/>
              <a:pathLst>
                <a:path w="1097" h="861" extrusionOk="0">
                  <a:moveTo>
                    <a:pt x="501" y="122"/>
                  </a:moveTo>
                  <a:cubicBezTo>
                    <a:pt x="620" y="122"/>
                    <a:pt x="810" y="242"/>
                    <a:pt x="858" y="337"/>
                  </a:cubicBezTo>
                  <a:cubicBezTo>
                    <a:pt x="930" y="432"/>
                    <a:pt x="930" y="575"/>
                    <a:pt x="858" y="646"/>
                  </a:cubicBezTo>
                  <a:cubicBezTo>
                    <a:pt x="787" y="694"/>
                    <a:pt x="715" y="694"/>
                    <a:pt x="644" y="718"/>
                  </a:cubicBezTo>
                  <a:cubicBezTo>
                    <a:pt x="501" y="718"/>
                    <a:pt x="406" y="718"/>
                    <a:pt x="310" y="670"/>
                  </a:cubicBezTo>
                  <a:cubicBezTo>
                    <a:pt x="239" y="623"/>
                    <a:pt x="144" y="527"/>
                    <a:pt x="144" y="432"/>
                  </a:cubicBezTo>
                  <a:cubicBezTo>
                    <a:pt x="167" y="289"/>
                    <a:pt x="310" y="146"/>
                    <a:pt x="501" y="122"/>
                  </a:cubicBezTo>
                  <a:close/>
                  <a:moveTo>
                    <a:pt x="520" y="1"/>
                  </a:moveTo>
                  <a:cubicBezTo>
                    <a:pt x="506" y="1"/>
                    <a:pt x="491" y="2"/>
                    <a:pt x="477" y="3"/>
                  </a:cubicBezTo>
                  <a:cubicBezTo>
                    <a:pt x="382" y="3"/>
                    <a:pt x="263" y="51"/>
                    <a:pt x="167" y="122"/>
                  </a:cubicBezTo>
                  <a:cubicBezTo>
                    <a:pt x="72" y="194"/>
                    <a:pt x="25" y="313"/>
                    <a:pt x="1" y="432"/>
                  </a:cubicBezTo>
                  <a:cubicBezTo>
                    <a:pt x="1" y="575"/>
                    <a:pt x="96" y="718"/>
                    <a:pt x="239" y="789"/>
                  </a:cubicBezTo>
                  <a:cubicBezTo>
                    <a:pt x="334" y="837"/>
                    <a:pt x="429" y="861"/>
                    <a:pt x="548" y="861"/>
                  </a:cubicBezTo>
                  <a:lnTo>
                    <a:pt x="668" y="861"/>
                  </a:lnTo>
                  <a:cubicBezTo>
                    <a:pt x="739" y="837"/>
                    <a:pt x="858" y="837"/>
                    <a:pt x="953" y="742"/>
                  </a:cubicBezTo>
                  <a:cubicBezTo>
                    <a:pt x="1072" y="623"/>
                    <a:pt x="1096" y="432"/>
                    <a:pt x="977" y="265"/>
                  </a:cubicBezTo>
                  <a:cubicBezTo>
                    <a:pt x="911" y="133"/>
                    <a:pt x="702" y="1"/>
                    <a:pt x="5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1" name="Google Shape;3381;p73"/>
            <p:cNvSpPr/>
            <p:nvPr/>
          </p:nvSpPr>
          <p:spPr>
            <a:xfrm>
              <a:off x="7692744" y="3711172"/>
              <a:ext cx="42724" cy="35119"/>
            </a:xfrm>
            <a:custGeom>
              <a:avLst/>
              <a:gdLst/>
              <a:ahLst/>
              <a:cxnLst/>
              <a:rect l="l" t="t" r="r" b="b"/>
              <a:pathLst>
                <a:path w="1073" h="882" extrusionOk="0">
                  <a:moveTo>
                    <a:pt x="501" y="143"/>
                  </a:moveTo>
                  <a:cubicBezTo>
                    <a:pt x="620" y="143"/>
                    <a:pt x="810" y="263"/>
                    <a:pt x="858" y="358"/>
                  </a:cubicBezTo>
                  <a:cubicBezTo>
                    <a:pt x="930" y="453"/>
                    <a:pt x="906" y="596"/>
                    <a:pt x="834" y="667"/>
                  </a:cubicBezTo>
                  <a:cubicBezTo>
                    <a:pt x="787" y="715"/>
                    <a:pt x="691" y="715"/>
                    <a:pt x="644" y="739"/>
                  </a:cubicBezTo>
                  <a:cubicBezTo>
                    <a:pt x="501" y="739"/>
                    <a:pt x="382" y="715"/>
                    <a:pt x="310" y="691"/>
                  </a:cubicBezTo>
                  <a:cubicBezTo>
                    <a:pt x="215" y="644"/>
                    <a:pt x="144" y="548"/>
                    <a:pt x="144" y="453"/>
                  </a:cubicBezTo>
                  <a:cubicBezTo>
                    <a:pt x="144" y="310"/>
                    <a:pt x="287" y="167"/>
                    <a:pt x="477" y="143"/>
                  </a:cubicBezTo>
                  <a:close/>
                  <a:moveTo>
                    <a:pt x="477" y="1"/>
                  </a:moveTo>
                  <a:cubicBezTo>
                    <a:pt x="382" y="24"/>
                    <a:pt x="263" y="72"/>
                    <a:pt x="167" y="143"/>
                  </a:cubicBezTo>
                  <a:cubicBezTo>
                    <a:pt x="72" y="215"/>
                    <a:pt x="1" y="334"/>
                    <a:pt x="1" y="429"/>
                  </a:cubicBezTo>
                  <a:cubicBezTo>
                    <a:pt x="1" y="572"/>
                    <a:pt x="96" y="739"/>
                    <a:pt x="239" y="810"/>
                  </a:cubicBezTo>
                  <a:cubicBezTo>
                    <a:pt x="334" y="858"/>
                    <a:pt x="429" y="882"/>
                    <a:pt x="549" y="882"/>
                  </a:cubicBezTo>
                  <a:cubicBezTo>
                    <a:pt x="572" y="882"/>
                    <a:pt x="620" y="882"/>
                    <a:pt x="644" y="858"/>
                  </a:cubicBezTo>
                  <a:cubicBezTo>
                    <a:pt x="739" y="858"/>
                    <a:pt x="858" y="834"/>
                    <a:pt x="930" y="763"/>
                  </a:cubicBezTo>
                  <a:cubicBezTo>
                    <a:pt x="1072" y="644"/>
                    <a:pt x="1072" y="429"/>
                    <a:pt x="977" y="286"/>
                  </a:cubicBezTo>
                  <a:cubicBezTo>
                    <a:pt x="882" y="143"/>
                    <a:pt x="644" y="1"/>
                    <a:pt x="4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2" name="Google Shape;3382;p73"/>
            <p:cNvSpPr/>
            <p:nvPr/>
          </p:nvSpPr>
          <p:spPr>
            <a:xfrm>
              <a:off x="7744904" y="3711053"/>
              <a:ext cx="43680" cy="34283"/>
            </a:xfrm>
            <a:custGeom>
              <a:avLst/>
              <a:gdLst/>
              <a:ahLst/>
              <a:cxnLst/>
              <a:rect l="l" t="t" r="r" b="b"/>
              <a:pathLst>
                <a:path w="1097" h="861" extrusionOk="0">
                  <a:moveTo>
                    <a:pt x="525" y="123"/>
                  </a:moveTo>
                  <a:cubicBezTo>
                    <a:pt x="644" y="123"/>
                    <a:pt x="810" y="242"/>
                    <a:pt x="882" y="337"/>
                  </a:cubicBezTo>
                  <a:cubicBezTo>
                    <a:pt x="929" y="432"/>
                    <a:pt x="929" y="575"/>
                    <a:pt x="858" y="647"/>
                  </a:cubicBezTo>
                  <a:cubicBezTo>
                    <a:pt x="810" y="694"/>
                    <a:pt x="715" y="718"/>
                    <a:pt x="644" y="718"/>
                  </a:cubicBezTo>
                  <a:cubicBezTo>
                    <a:pt x="525" y="718"/>
                    <a:pt x="405" y="718"/>
                    <a:pt x="310" y="670"/>
                  </a:cubicBezTo>
                  <a:cubicBezTo>
                    <a:pt x="239" y="623"/>
                    <a:pt x="143" y="527"/>
                    <a:pt x="167" y="432"/>
                  </a:cubicBezTo>
                  <a:cubicBezTo>
                    <a:pt x="167" y="289"/>
                    <a:pt x="310" y="146"/>
                    <a:pt x="501" y="146"/>
                  </a:cubicBezTo>
                  <a:cubicBezTo>
                    <a:pt x="501" y="123"/>
                    <a:pt x="501" y="123"/>
                    <a:pt x="525" y="123"/>
                  </a:cubicBezTo>
                  <a:close/>
                  <a:moveTo>
                    <a:pt x="539" y="1"/>
                  </a:moveTo>
                  <a:cubicBezTo>
                    <a:pt x="526" y="1"/>
                    <a:pt x="513" y="2"/>
                    <a:pt x="501" y="4"/>
                  </a:cubicBezTo>
                  <a:cubicBezTo>
                    <a:pt x="382" y="4"/>
                    <a:pt x="263" y="51"/>
                    <a:pt x="191" y="123"/>
                  </a:cubicBezTo>
                  <a:cubicBezTo>
                    <a:pt x="72" y="194"/>
                    <a:pt x="24" y="313"/>
                    <a:pt x="24" y="432"/>
                  </a:cubicBezTo>
                  <a:cubicBezTo>
                    <a:pt x="1" y="575"/>
                    <a:pt x="96" y="718"/>
                    <a:pt x="263" y="789"/>
                  </a:cubicBezTo>
                  <a:cubicBezTo>
                    <a:pt x="334" y="837"/>
                    <a:pt x="429" y="861"/>
                    <a:pt x="548" y="861"/>
                  </a:cubicBezTo>
                  <a:lnTo>
                    <a:pt x="667" y="861"/>
                  </a:lnTo>
                  <a:cubicBezTo>
                    <a:pt x="739" y="837"/>
                    <a:pt x="858" y="837"/>
                    <a:pt x="953" y="742"/>
                  </a:cubicBezTo>
                  <a:cubicBezTo>
                    <a:pt x="1072" y="647"/>
                    <a:pt x="1096" y="432"/>
                    <a:pt x="1001" y="266"/>
                  </a:cubicBezTo>
                  <a:cubicBezTo>
                    <a:pt x="913" y="133"/>
                    <a:pt x="702" y="1"/>
                    <a:pt x="5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3" name="Google Shape;3383;p73"/>
            <p:cNvSpPr/>
            <p:nvPr/>
          </p:nvSpPr>
          <p:spPr>
            <a:xfrm>
              <a:off x="7795153" y="3712128"/>
              <a:ext cx="40813" cy="32292"/>
            </a:xfrm>
            <a:custGeom>
              <a:avLst/>
              <a:gdLst/>
              <a:ahLst/>
              <a:cxnLst/>
              <a:rect l="l" t="t" r="r" b="b"/>
              <a:pathLst>
                <a:path w="1025" h="811" extrusionOk="0">
                  <a:moveTo>
                    <a:pt x="477" y="143"/>
                  </a:moveTo>
                  <a:cubicBezTo>
                    <a:pt x="596" y="143"/>
                    <a:pt x="763" y="239"/>
                    <a:pt x="810" y="334"/>
                  </a:cubicBezTo>
                  <a:cubicBezTo>
                    <a:pt x="882" y="429"/>
                    <a:pt x="858" y="548"/>
                    <a:pt x="810" y="596"/>
                  </a:cubicBezTo>
                  <a:cubicBezTo>
                    <a:pt x="763" y="643"/>
                    <a:pt x="668" y="667"/>
                    <a:pt x="620" y="667"/>
                  </a:cubicBezTo>
                  <a:cubicBezTo>
                    <a:pt x="477" y="667"/>
                    <a:pt x="382" y="667"/>
                    <a:pt x="310" y="620"/>
                  </a:cubicBezTo>
                  <a:cubicBezTo>
                    <a:pt x="215" y="572"/>
                    <a:pt x="144" y="500"/>
                    <a:pt x="167" y="405"/>
                  </a:cubicBezTo>
                  <a:cubicBezTo>
                    <a:pt x="167" y="286"/>
                    <a:pt x="334" y="167"/>
                    <a:pt x="477" y="143"/>
                  </a:cubicBezTo>
                  <a:close/>
                  <a:moveTo>
                    <a:pt x="453" y="0"/>
                  </a:moveTo>
                  <a:cubicBezTo>
                    <a:pt x="215" y="24"/>
                    <a:pt x="25" y="239"/>
                    <a:pt x="25" y="405"/>
                  </a:cubicBezTo>
                  <a:cubicBezTo>
                    <a:pt x="1" y="548"/>
                    <a:pt x="96" y="667"/>
                    <a:pt x="239" y="739"/>
                  </a:cubicBezTo>
                  <a:cubicBezTo>
                    <a:pt x="310" y="786"/>
                    <a:pt x="406" y="810"/>
                    <a:pt x="525" y="810"/>
                  </a:cubicBezTo>
                  <a:lnTo>
                    <a:pt x="620" y="810"/>
                  </a:lnTo>
                  <a:cubicBezTo>
                    <a:pt x="715" y="786"/>
                    <a:pt x="810" y="786"/>
                    <a:pt x="906" y="715"/>
                  </a:cubicBezTo>
                  <a:cubicBezTo>
                    <a:pt x="1025" y="596"/>
                    <a:pt x="1025" y="405"/>
                    <a:pt x="930" y="262"/>
                  </a:cubicBezTo>
                  <a:cubicBezTo>
                    <a:pt x="858" y="119"/>
                    <a:pt x="620" y="0"/>
                    <a:pt x="4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84" name="Google Shape;3384;p73"/>
          <p:cNvGrpSpPr/>
          <p:nvPr/>
        </p:nvGrpSpPr>
        <p:grpSpPr>
          <a:xfrm>
            <a:off x="6821355" y="3473266"/>
            <a:ext cx="396423" cy="414341"/>
            <a:chOff x="6821355" y="3473266"/>
            <a:chExt cx="396423" cy="414341"/>
          </a:xfrm>
        </p:grpSpPr>
        <p:sp>
          <p:nvSpPr>
            <p:cNvPr id="3385" name="Google Shape;3385;p73"/>
            <p:cNvSpPr/>
            <p:nvPr/>
          </p:nvSpPr>
          <p:spPr>
            <a:xfrm>
              <a:off x="6821355" y="3473266"/>
              <a:ext cx="396423" cy="414341"/>
            </a:xfrm>
            <a:custGeom>
              <a:avLst/>
              <a:gdLst/>
              <a:ahLst/>
              <a:cxnLst/>
              <a:rect l="l" t="t" r="r" b="b"/>
              <a:pathLst>
                <a:path w="9956" h="10406" extrusionOk="0">
                  <a:moveTo>
                    <a:pt x="1644" y="141"/>
                  </a:moveTo>
                  <a:cubicBezTo>
                    <a:pt x="1691" y="141"/>
                    <a:pt x="1739" y="165"/>
                    <a:pt x="1787" y="165"/>
                  </a:cubicBezTo>
                  <a:cubicBezTo>
                    <a:pt x="1906" y="236"/>
                    <a:pt x="2025" y="379"/>
                    <a:pt x="2072" y="522"/>
                  </a:cubicBezTo>
                  <a:cubicBezTo>
                    <a:pt x="2120" y="689"/>
                    <a:pt x="2120" y="855"/>
                    <a:pt x="2120" y="1022"/>
                  </a:cubicBezTo>
                  <a:lnTo>
                    <a:pt x="2120" y="1117"/>
                  </a:lnTo>
                  <a:lnTo>
                    <a:pt x="2120" y="1308"/>
                  </a:lnTo>
                  <a:cubicBezTo>
                    <a:pt x="2120" y="1451"/>
                    <a:pt x="2120" y="1570"/>
                    <a:pt x="2120" y="1689"/>
                  </a:cubicBezTo>
                  <a:cubicBezTo>
                    <a:pt x="2120" y="1713"/>
                    <a:pt x="2120" y="1737"/>
                    <a:pt x="2120" y="1737"/>
                  </a:cubicBezTo>
                  <a:cubicBezTo>
                    <a:pt x="2120" y="1856"/>
                    <a:pt x="2096" y="1975"/>
                    <a:pt x="2025" y="2046"/>
                  </a:cubicBezTo>
                  <a:cubicBezTo>
                    <a:pt x="1972" y="2099"/>
                    <a:pt x="1898" y="2115"/>
                    <a:pt x="1817" y="2115"/>
                  </a:cubicBezTo>
                  <a:cubicBezTo>
                    <a:pt x="1753" y="2115"/>
                    <a:pt x="1684" y="2104"/>
                    <a:pt x="1620" y="2094"/>
                  </a:cubicBezTo>
                  <a:cubicBezTo>
                    <a:pt x="1596" y="2094"/>
                    <a:pt x="1549" y="2070"/>
                    <a:pt x="1525" y="2070"/>
                  </a:cubicBezTo>
                  <a:cubicBezTo>
                    <a:pt x="1453" y="2046"/>
                    <a:pt x="1382" y="2022"/>
                    <a:pt x="1334" y="1975"/>
                  </a:cubicBezTo>
                  <a:cubicBezTo>
                    <a:pt x="1287" y="1927"/>
                    <a:pt x="1287" y="1832"/>
                    <a:pt x="1287" y="1760"/>
                  </a:cubicBezTo>
                  <a:cubicBezTo>
                    <a:pt x="1287" y="1760"/>
                    <a:pt x="1287" y="1737"/>
                    <a:pt x="1287" y="1737"/>
                  </a:cubicBezTo>
                  <a:cubicBezTo>
                    <a:pt x="1287" y="1713"/>
                    <a:pt x="1287" y="1689"/>
                    <a:pt x="1287" y="1665"/>
                  </a:cubicBezTo>
                  <a:lnTo>
                    <a:pt x="1287" y="1332"/>
                  </a:lnTo>
                  <a:lnTo>
                    <a:pt x="1310" y="927"/>
                  </a:lnTo>
                  <a:cubicBezTo>
                    <a:pt x="1310" y="879"/>
                    <a:pt x="1310" y="832"/>
                    <a:pt x="1310" y="784"/>
                  </a:cubicBezTo>
                  <a:cubicBezTo>
                    <a:pt x="1310" y="570"/>
                    <a:pt x="1287" y="284"/>
                    <a:pt x="1477" y="189"/>
                  </a:cubicBezTo>
                  <a:cubicBezTo>
                    <a:pt x="1525" y="165"/>
                    <a:pt x="1596" y="141"/>
                    <a:pt x="1644" y="141"/>
                  </a:cubicBezTo>
                  <a:close/>
                  <a:moveTo>
                    <a:pt x="3763" y="141"/>
                  </a:moveTo>
                  <a:cubicBezTo>
                    <a:pt x="3811" y="141"/>
                    <a:pt x="3859" y="165"/>
                    <a:pt x="3906" y="165"/>
                  </a:cubicBezTo>
                  <a:cubicBezTo>
                    <a:pt x="4025" y="236"/>
                    <a:pt x="4144" y="379"/>
                    <a:pt x="4192" y="522"/>
                  </a:cubicBezTo>
                  <a:cubicBezTo>
                    <a:pt x="4240" y="689"/>
                    <a:pt x="4240" y="855"/>
                    <a:pt x="4240" y="1022"/>
                  </a:cubicBezTo>
                  <a:lnTo>
                    <a:pt x="4240" y="1117"/>
                  </a:lnTo>
                  <a:lnTo>
                    <a:pt x="4240" y="1308"/>
                  </a:lnTo>
                  <a:cubicBezTo>
                    <a:pt x="4240" y="1427"/>
                    <a:pt x="4240" y="1570"/>
                    <a:pt x="4240" y="1689"/>
                  </a:cubicBezTo>
                  <a:cubicBezTo>
                    <a:pt x="4240" y="1713"/>
                    <a:pt x="4240" y="1737"/>
                    <a:pt x="4240" y="1737"/>
                  </a:cubicBezTo>
                  <a:cubicBezTo>
                    <a:pt x="4240" y="1856"/>
                    <a:pt x="4216" y="1975"/>
                    <a:pt x="4144" y="2046"/>
                  </a:cubicBezTo>
                  <a:cubicBezTo>
                    <a:pt x="4092" y="2099"/>
                    <a:pt x="4017" y="2115"/>
                    <a:pt x="3937" y="2115"/>
                  </a:cubicBezTo>
                  <a:cubicBezTo>
                    <a:pt x="3872" y="2115"/>
                    <a:pt x="3803" y="2104"/>
                    <a:pt x="3739" y="2094"/>
                  </a:cubicBezTo>
                  <a:lnTo>
                    <a:pt x="3692" y="2094"/>
                  </a:lnTo>
                  <a:cubicBezTo>
                    <a:pt x="3597" y="2070"/>
                    <a:pt x="3501" y="2022"/>
                    <a:pt x="3454" y="1975"/>
                  </a:cubicBezTo>
                  <a:cubicBezTo>
                    <a:pt x="3430" y="1927"/>
                    <a:pt x="3406" y="1880"/>
                    <a:pt x="3406" y="1832"/>
                  </a:cubicBezTo>
                  <a:cubicBezTo>
                    <a:pt x="3406" y="1784"/>
                    <a:pt x="3406" y="1760"/>
                    <a:pt x="3406" y="1737"/>
                  </a:cubicBezTo>
                  <a:cubicBezTo>
                    <a:pt x="3406" y="1713"/>
                    <a:pt x="3406" y="1689"/>
                    <a:pt x="3406" y="1665"/>
                  </a:cubicBezTo>
                  <a:lnTo>
                    <a:pt x="3406" y="1308"/>
                  </a:lnTo>
                  <a:lnTo>
                    <a:pt x="3430" y="927"/>
                  </a:lnTo>
                  <a:cubicBezTo>
                    <a:pt x="3430" y="879"/>
                    <a:pt x="3430" y="832"/>
                    <a:pt x="3430" y="784"/>
                  </a:cubicBezTo>
                  <a:cubicBezTo>
                    <a:pt x="3430" y="570"/>
                    <a:pt x="3406" y="284"/>
                    <a:pt x="3597" y="189"/>
                  </a:cubicBezTo>
                  <a:cubicBezTo>
                    <a:pt x="3644" y="165"/>
                    <a:pt x="3716" y="141"/>
                    <a:pt x="3763" y="141"/>
                  </a:cubicBezTo>
                  <a:close/>
                  <a:moveTo>
                    <a:pt x="5883" y="141"/>
                  </a:moveTo>
                  <a:cubicBezTo>
                    <a:pt x="5930" y="141"/>
                    <a:pt x="5978" y="165"/>
                    <a:pt x="6026" y="165"/>
                  </a:cubicBezTo>
                  <a:cubicBezTo>
                    <a:pt x="6145" y="236"/>
                    <a:pt x="6264" y="379"/>
                    <a:pt x="6311" y="522"/>
                  </a:cubicBezTo>
                  <a:cubicBezTo>
                    <a:pt x="6359" y="689"/>
                    <a:pt x="6359" y="855"/>
                    <a:pt x="6359" y="1022"/>
                  </a:cubicBezTo>
                  <a:lnTo>
                    <a:pt x="6359" y="1117"/>
                  </a:lnTo>
                  <a:lnTo>
                    <a:pt x="6359" y="1308"/>
                  </a:lnTo>
                  <a:cubicBezTo>
                    <a:pt x="6359" y="1427"/>
                    <a:pt x="6359" y="1570"/>
                    <a:pt x="6359" y="1689"/>
                  </a:cubicBezTo>
                  <a:cubicBezTo>
                    <a:pt x="6359" y="1713"/>
                    <a:pt x="6359" y="1737"/>
                    <a:pt x="6359" y="1737"/>
                  </a:cubicBezTo>
                  <a:cubicBezTo>
                    <a:pt x="6359" y="1856"/>
                    <a:pt x="6359" y="1975"/>
                    <a:pt x="6264" y="2046"/>
                  </a:cubicBezTo>
                  <a:cubicBezTo>
                    <a:pt x="6211" y="2099"/>
                    <a:pt x="6144" y="2115"/>
                    <a:pt x="6066" y="2115"/>
                  </a:cubicBezTo>
                  <a:cubicBezTo>
                    <a:pt x="6003" y="2115"/>
                    <a:pt x="5934" y="2104"/>
                    <a:pt x="5859" y="2094"/>
                  </a:cubicBezTo>
                  <a:cubicBezTo>
                    <a:pt x="5740" y="2070"/>
                    <a:pt x="5645" y="2046"/>
                    <a:pt x="5573" y="1975"/>
                  </a:cubicBezTo>
                  <a:cubicBezTo>
                    <a:pt x="5573" y="1975"/>
                    <a:pt x="5573" y="1951"/>
                    <a:pt x="5573" y="1951"/>
                  </a:cubicBezTo>
                  <a:cubicBezTo>
                    <a:pt x="5526" y="1880"/>
                    <a:pt x="5526" y="1808"/>
                    <a:pt x="5526" y="1737"/>
                  </a:cubicBezTo>
                  <a:cubicBezTo>
                    <a:pt x="5526" y="1713"/>
                    <a:pt x="5526" y="1689"/>
                    <a:pt x="5526" y="1665"/>
                  </a:cubicBezTo>
                  <a:lnTo>
                    <a:pt x="5526" y="1308"/>
                  </a:lnTo>
                  <a:lnTo>
                    <a:pt x="5549" y="927"/>
                  </a:lnTo>
                  <a:cubicBezTo>
                    <a:pt x="5549" y="879"/>
                    <a:pt x="5549" y="832"/>
                    <a:pt x="5549" y="784"/>
                  </a:cubicBezTo>
                  <a:cubicBezTo>
                    <a:pt x="5549" y="570"/>
                    <a:pt x="5549" y="284"/>
                    <a:pt x="5716" y="189"/>
                  </a:cubicBezTo>
                  <a:cubicBezTo>
                    <a:pt x="5788" y="165"/>
                    <a:pt x="5835" y="141"/>
                    <a:pt x="5883" y="141"/>
                  </a:cubicBezTo>
                  <a:close/>
                  <a:moveTo>
                    <a:pt x="8002" y="141"/>
                  </a:moveTo>
                  <a:cubicBezTo>
                    <a:pt x="8050" y="141"/>
                    <a:pt x="8098" y="165"/>
                    <a:pt x="8145" y="165"/>
                  </a:cubicBezTo>
                  <a:cubicBezTo>
                    <a:pt x="8264" y="236"/>
                    <a:pt x="8383" y="379"/>
                    <a:pt x="8431" y="522"/>
                  </a:cubicBezTo>
                  <a:cubicBezTo>
                    <a:pt x="8479" y="689"/>
                    <a:pt x="8479" y="855"/>
                    <a:pt x="8479" y="1022"/>
                  </a:cubicBezTo>
                  <a:lnTo>
                    <a:pt x="8479" y="1094"/>
                  </a:lnTo>
                  <a:lnTo>
                    <a:pt x="8479" y="1284"/>
                  </a:lnTo>
                  <a:cubicBezTo>
                    <a:pt x="8479" y="1427"/>
                    <a:pt x="8479" y="1546"/>
                    <a:pt x="8479" y="1689"/>
                  </a:cubicBezTo>
                  <a:cubicBezTo>
                    <a:pt x="8479" y="1713"/>
                    <a:pt x="8479" y="1737"/>
                    <a:pt x="8479" y="1737"/>
                  </a:cubicBezTo>
                  <a:cubicBezTo>
                    <a:pt x="8479" y="1856"/>
                    <a:pt x="8479" y="1975"/>
                    <a:pt x="8383" y="2046"/>
                  </a:cubicBezTo>
                  <a:cubicBezTo>
                    <a:pt x="8331" y="2099"/>
                    <a:pt x="8263" y="2115"/>
                    <a:pt x="8186" y="2115"/>
                  </a:cubicBezTo>
                  <a:cubicBezTo>
                    <a:pt x="8123" y="2115"/>
                    <a:pt x="8053" y="2104"/>
                    <a:pt x="7978" y="2094"/>
                  </a:cubicBezTo>
                  <a:cubicBezTo>
                    <a:pt x="7859" y="2070"/>
                    <a:pt x="7764" y="2046"/>
                    <a:pt x="7693" y="1975"/>
                  </a:cubicBezTo>
                  <a:cubicBezTo>
                    <a:pt x="7693" y="1975"/>
                    <a:pt x="7693" y="1951"/>
                    <a:pt x="7693" y="1951"/>
                  </a:cubicBezTo>
                  <a:cubicBezTo>
                    <a:pt x="7645" y="1880"/>
                    <a:pt x="7645" y="1808"/>
                    <a:pt x="7645" y="1737"/>
                  </a:cubicBezTo>
                  <a:cubicBezTo>
                    <a:pt x="7645" y="1713"/>
                    <a:pt x="7645" y="1689"/>
                    <a:pt x="7645" y="1665"/>
                  </a:cubicBezTo>
                  <a:lnTo>
                    <a:pt x="7645" y="1284"/>
                  </a:lnTo>
                  <a:lnTo>
                    <a:pt x="7669" y="927"/>
                  </a:lnTo>
                  <a:cubicBezTo>
                    <a:pt x="7669" y="879"/>
                    <a:pt x="7669" y="832"/>
                    <a:pt x="7669" y="784"/>
                  </a:cubicBezTo>
                  <a:cubicBezTo>
                    <a:pt x="7669" y="570"/>
                    <a:pt x="7669" y="284"/>
                    <a:pt x="7836" y="189"/>
                  </a:cubicBezTo>
                  <a:cubicBezTo>
                    <a:pt x="7907" y="165"/>
                    <a:pt x="7955" y="141"/>
                    <a:pt x="8002" y="141"/>
                  </a:cubicBezTo>
                  <a:close/>
                  <a:moveTo>
                    <a:pt x="1144" y="1856"/>
                  </a:moveTo>
                  <a:cubicBezTo>
                    <a:pt x="1144" y="1880"/>
                    <a:pt x="1144" y="1880"/>
                    <a:pt x="1144" y="1880"/>
                  </a:cubicBezTo>
                  <a:cubicBezTo>
                    <a:pt x="1168" y="2022"/>
                    <a:pt x="1239" y="2118"/>
                    <a:pt x="1358" y="2165"/>
                  </a:cubicBezTo>
                  <a:cubicBezTo>
                    <a:pt x="1453" y="2213"/>
                    <a:pt x="1572" y="2237"/>
                    <a:pt x="1668" y="2237"/>
                  </a:cubicBezTo>
                  <a:cubicBezTo>
                    <a:pt x="1727" y="2249"/>
                    <a:pt x="1787" y="2255"/>
                    <a:pt x="1843" y="2255"/>
                  </a:cubicBezTo>
                  <a:cubicBezTo>
                    <a:pt x="1900" y="2255"/>
                    <a:pt x="1953" y="2249"/>
                    <a:pt x="2001" y="2237"/>
                  </a:cubicBezTo>
                  <a:cubicBezTo>
                    <a:pt x="2144" y="2189"/>
                    <a:pt x="2239" y="2046"/>
                    <a:pt x="2239" y="1903"/>
                  </a:cubicBezTo>
                  <a:cubicBezTo>
                    <a:pt x="2239" y="1927"/>
                    <a:pt x="2334" y="2022"/>
                    <a:pt x="2334" y="2070"/>
                  </a:cubicBezTo>
                  <a:cubicBezTo>
                    <a:pt x="2358" y="2118"/>
                    <a:pt x="2382" y="2189"/>
                    <a:pt x="2382" y="2261"/>
                  </a:cubicBezTo>
                  <a:cubicBezTo>
                    <a:pt x="2382" y="2380"/>
                    <a:pt x="2334" y="2522"/>
                    <a:pt x="2263" y="2642"/>
                  </a:cubicBezTo>
                  <a:cubicBezTo>
                    <a:pt x="2141" y="2804"/>
                    <a:pt x="1934" y="2914"/>
                    <a:pt x="1728" y="2914"/>
                  </a:cubicBezTo>
                  <a:cubicBezTo>
                    <a:pt x="1692" y="2914"/>
                    <a:pt x="1656" y="2911"/>
                    <a:pt x="1620" y="2904"/>
                  </a:cubicBezTo>
                  <a:cubicBezTo>
                    <a:pt x="1406" y="2904"/>
                    <a:pt x="1191" y="2784"/>
                    <a:pt x="1096" y="2594"/>
                  </a:cubicBezTo>
                  <a:cubicBezTo>
                    <a:pt x="977" y="2427"/>
                    <a:pt x="953" y="2189"/>
                    <a:pt x="1048" y="1999"/>
                  </a:cubicBezTo>
                  <a:cubicBezTo>
                    <a:pt x="1072" y="1951"/>
                    <a:pt x="1096" y="1903"/>
                    <a:pt x="1144" y="1856"/>
                  </a:cubicBezTo>
                  <a:close/>
                  <a:moveTo>
                    <a:pt x="7502" y="1880"/>
                  </a:moveTo>
                  <a:cubicBezTo>
                    <a:pt x="7478" y="1903"/>
                    <a:pt x="7693" y="2141"/>
                    <a:pt x="7717" y="2165"/>
                  </a:cubicBezTo>
                  <a:cubicBezTo>
                    <a:pt x="7828" y="2229"/>
                    <a:pt x="7981" y="2261"/>
                    <a:pt x="8120" y="2261"/>
                  </a:cubicBezTo>
                  <a:cubicBezTo>
                    <a:pt x="8190" y="2261"/>
                    <a:pt x="8256" y="2253"/>
                    <a:pt x="8312" y="2237"/>
                  </a:cubicBezTo>
                  <a:cubicBezTo>
                    <a:pt x="8383" y="2213"/>
                    <a:pt x="8455" y="2189"/>
                    <a:pt x="8502" y="2141"/>
                  </a:cubicBezTo>
                  <a:cubicBezTo>
                    <a:pt x="8574" y="2070"/>
                    <a:pt x="8598" y="1975"/>
                    <a:pt x="8621" y="1903"/>
                  </a:cubicBezTo>
                  <a:cubicBezTo>
                    <a:pt x="8788" y="2046"/>
                    <a:pt x="8741" y="2403"/>
                    <a:pt x="8645" y="2570"/>
                  </a:cubicBezTo>
                  <a:cubicBezTo>
                    <a:pt x="8645" y="2594"/>
                    <a:pt x="8621" y="2618"/>
                    <a:pt x="8621" y="2642"/>
                  </a:cubicBezTo>
                  <a:cubicBezTo>
                    <a:pt x="8502" y="2808"/>
                    <a:pt x="8288" y="2904"/>
                    <a:pt x="8074" y="2927"/>
                  </a:cubicBezTo>
                  <a:cubicBezTo>
                    <a:pt x="7621" y="2927"/>
                    <a:pt x="7169" y="2475"/>
                    <a:pt x="7407" y="1999"/>
                  </a:cubicBezTo>
                  <a:cubicBezTo>
                    <a:pt x="7431" y="1951"/>
                    <a:pt x="7455" y="1903"/>
                    <a:pt x="7502" y="1880"/>
                  </a:cubicBezTo>
                  <a:close/>
                  <a:moveTo>
                    <a:pt x="3263" y="1880"/>
                  </a:moveTo>
                  <a:cubicBezTo>
                    <a:pt x="3311" y="1975"/>
                    <a:pt x="3311" y="2046"/>
                    <a:pt x="3406" y="2118"/>
                  </a:cubicBezTo>
                  <a:cubicBezTo>
                    <a:pt x="3478" y="2165"/>
                    <a:pt x="3573" y="2189"/>
                    <a:pt x="3644" y="2213"/>
                  </a:cubicBezTo>
                  <a:cubicBezTo>
                    <a:pt x="3733" y="2242"/>
                    <a:pt x="3830" y="2263"/>
                    <a:pt x="3925" y="2263"/>
                  </a:cubicBezTo>
                  <a:cubicBezTo>
                    <a:pt x="3984" y="2263"/>
                    <a:pt x="4042" y="2255"/>
                    <a:pt x="4097" y="2237"/>
                  </a:cubicBezTo>
                  <a:cubicBezTo>
                    <a:pt x="4235" y="2191"/>
                    <a:pt x="4374" y="2055"/>
                    <a:pt x="4360" y="1916"/>
                  </a:cubicBezTo>
                  <a:lnTo>
                    <a:pt x="4360" y="1916"/>
                  </a:lnTo>
                  <a:cubicBezTo>
                    <a:pt x="4371" y="1960"/>
                    <a:pt x="4432" y="2003"/>
                    <a:pt x="4454" y="2046"/>
                  </a:cubicBezTo>
                  <a:cubicBezTo>
                    <a:pt x="4478" y="2118"/>
                    <a:pt x="4502" y="2189"/>
                    <a:pt x="4502" y="2237"/>
                  </a:cubicBezTo>
                  <a:cubicBezTo>
                    <a:pt x="4502" y="2380"/>
                    <a:pt x="4454" y="2522"/>
                    <a:pt x="4382" y="2642"/>
                  </a:cubicBezTo>
                  <a:cubicBezTo>
                    <a:pt x="4252" y="2816"/>
                    <a:pt x="4021" y="2930"/>
                    <a:pt x="3801" y="2930"/>
                  </a:cubicBezTo>
                  <a:cubicBezTo>
                    <a:pt x="3780" y="2930"/>
                    <a:pt x="3760" y="2929"/>
                    <a:pt x="3739" y="2927"/>
                  </a:cubicBezTo>
                  <a:cubicBezTo>
                    <a:pt x="3525" y="2904"/>
                    <a:pt x="3311" y="2784"/>
                    <a:pt x="3216" y="2594"/>
                  </a:cubicBezTo>
                  <a:cubicBezTo>
                    <a:pt x="3096" y="2427"/>
                    <a:pt x="3073" y="2189"/>
                    <a:pt x="3168" y="1999"/>
                  </a:cubicBezTo>
                  <a:cubicBezTo>
                    <a:pt x="3192" y="1951"/>
                    <a:pt x="3216" y="1903"/>
                    <a:pt x="3263" y="1880"/>
                  </a:cubicBezTo>
                  <a:close/>
                  <a:moveTo>
                    <a:pt x="5383" y="1856"/>
                  </a:moveTo>
                  <a:cubicBezTo>
                    <a:pt x="5383" y="1880"/>
                    <a:pt x="5406" y="1975"/>
                    <a:pt x="5430" y="1975"/>
                  </a:cubicBezTo>
                  <a:cubicBezTo>
                    <a:pt x="5454" y="2046"/>
                    <a:pt x="5478" y="2094"/>
                    <a:pt x="5526" y="2118"/>
                  </a:cubicBezTo>
                  <a:cubicBezTo>
                    <a:pt x="5597" y="2165"/>
                    <a:pt x="5692" y="2189"/>
                    <a:pt x="5764" y="2213"/>
                  </a:cubicBezTo>
                  <a:cubicBezTo>
                    <a:pt x="5852" y="2242"/>
                    <a:pt x="5949" y="2263"/>
                    <a:pt x="6045" y="2263"/>
                  </a:cubicBezTo>
                  <a:cubicBezTo>
                    <a:pt x="6104" y="2263"/>
                    <a:pt x="6162" y="2255"/>
                    <a:pt x="6216" y="2237"/>
                  </a:cubicBezTo>
                  <a:cubicBezTo>
                    <a:pt x="6359" y="2189"/>
                    <a:pt x="6502" y="2046"/>
                    <a:pt x="6478" y="1903"/>
                  </a:cubicBezTo>
                  <a:lnTo>
                    <a:pt x="6478" y="1903"/>
                  </a:lnTo>
                  <a:cubicBezTo>
                    <a:pt x="6502" y="1951"/>
                    <a:pt x="6550" y="1999"/>
                    <a:pt x="6573" y="2046"/>
                  </a:cubicBezTo>
                  <a:cubicBezTo>
                    <a:pt x="6597" y="2118"/>
                    <a:pt x="6621" y="2189"/>
                    <a:pt x="6621" y="2237"/>
                  </a:cubicBezTo>
                  <a:cubicBezTo>
                    <a:pt x="6621" y="2380"/>
                    <a:pt x="6573" y="2522"/>
                    <a:pt x="6502" y="2642"/>
                  </a:cubicBezTo>
                  <a:cubicBezTo>
                    <a:pt x="6371" y="2816"/>
                    <a:pt x="6141" y="2930"/>
                    <a:pt x="5920" y="2930"/>
                  </a:cubicBezTo>
                  <a:cubicBezTo>
                    <a:pt x="5900" y="2930"/>
                    <a:pt x="5879" y="2929"/>
                    <a:pt x="5859" y="2927"/>
                  </a:cubicBezTo>
                  <a:cubicBezTo>
                    <a:pt x="5645" y="2904"/>
                    <a:pt x="5430" y="2784"/>
                    <a:pt x="5335" y="2594"/>
                  </a:cubicBezTo>
                  <a:cubicBezTo>
                    <a:pt x="5216" y="2427"/>
                    <a:pt x="5192" y="2189"/>
                    <a:pt x="5287" y="1999"/>
                  </a:cubicBezTo>
                  <a:cubicBezTo>
                    <a:pt x="5311" y="1951"/>
                    <a:pt x="5359" y="1903"/>
                    <a:pt x="5383" y="1856"/>
                  </a:cubicBezTo>
                  <a:close/>
                  <a:moveTo>
                    <a:pt x="8901" y="1343"/>
                  </a:moveTo>
                  <a:cubicBezTo>
                    <a:pt x="9117" y="1343"/>
                    <a:pt x="9338" y="1369"/>
                    <a:pt x="9503" y="1451"/>
                  </a:cubicBezTo>
                  <a:cubicBezTo>
                    <a:pt x="9765" y="1618"/>
                    <a:pt x="9765" y="1951"/>
                    <a:pt x="9765" y="2261"/>
                  </a:cubicBezTo>
                  <a:cubicBezTo>
                    <a:pt x="9765" y="2308"/>
                    <a:pt x="9765" y="2356"/>
                    <a:pt x="9765" y="2380"/>
                  </a:cubicBezTo>
                  <a:cubicBezTo>
                    <a:pt x="9765" y="2642"/>
                    <a:pt x="9765" y="2880"/>
                    <a:pt x="9765" y="3118"/>
                  </a:cubicBezTo>
                  <a:cubicBezTo>
                    <a:pt x="7854" y="3306"/>
                    <a:pt x="5918" y="3397"/>
                    <a:pt x="3987" y="3397"/>
                  </a:cubicBezTo>
                  <a:cubicBezTo>
                    <a:pt x="2740" y="3397"/>
                    <a:pt x="1496" y="3359"/>
                    <a:pt x="263" y="3285"/>
                  </a:cubicBezTo>
                  <a:lnTo>
                    <a:pt x="239" y="3285"/>
                  </a:lnTo>
                  <a:cubicBezTo>
                    <a:pt x="239" y="2856"/>
                    <a:pt x="239" y="2427"/>
                    <a:pt x="239" y="1999"/>
                  </a:cubicBezTo>
                  <a:cubicBezTo>
                    <a:pt x="239" y="1808"/>
                    <a:pt x="263" y="1641"/>
                    <a:pt x="358" y="1522"/>
                  </a:cubicBezTo>
                  <a:cubicBezTo>
                    <a:pt x="477" y="1403"/>
                    <a:pt x="691" y="1403"/>
                    <a:pt x="882" y="1403"/>
                  </a:cubicBezTo>
                  <a:lnTo>
                    <a:pt x="1144" y="1403"/>
                  </a:lnTo>
                  <a:lnTo>
                    <a:pt x="1144" y="1665"/>
                  </a:lnTo>
                  <a:cubicBezTo>
                    <a:pt x="1144" y="1665"/>
                    <a:pt x="1144" y="1689"/>
                    <a:pt x="1144" y="1689"/>
                  </a:cubicBezTo>
                  <a:cubicBezTo>
                    <a:pt x="1048" y="1760"/>
                    <a:pt x="977" y="1856"/>
                    <a:pt x="906" y="1951"/>
                  </a:cubicBezTo>
                  <a:cubicBezTo>
                    <a:pt x="810" y="2165"/>
                    <a:pt x="834" y="2451"/>
                    <a:pt x="953" y="2689"/>
                  </a:cubicBezTo>
                  <a:cubicBezTo>
                    <a:pt x="1096" y="2880"/>
                    <a:pt x="1334" y="3023"/>
                    <a:pt x="1596" y="3046"/>
                  </a:cubicBezTo>
                  <a:cubicBezTo>
                    <a:pt x="1620" y="3070"/>
                    <a:pt x="1644" y="3070"/>
                    <a:pt x="1668" y="3070"/>
                  </a:cubicBezTo>
                  <a:cubicBezTo>
                    <a:pt x="1953" y="3070"/>
                    <a:pt x="2215" y="2927"/>
                    <a:pt x="2382" y="2713"/>
                  </a:cubicBezTo>
                  <a:cubicBezTo>
                    <a:pt x="2549" y="2475"/>
                    <a:pt x="2549" y="2118"/>
                    <a:pt x="2406" y="1880"/>
                  </a:cubicBezTo>
                  <a:cubicBezTo>
                    <a:pt x="2358" y="1808"/>
                    <a:pt x="2311" y="1760"/>
                    <a:pt x="2263" y="1713"/>
                  </a:cubicBezTo>
                  <a:lnTo>
                    <a:pt x="2263" y="1689"/>
                  </a:lnTo>
                  <a:cubicBezTo>
                    <a:pt x="2263" y="1594"/>
                    <a:pt x="2263" y="1498"/>
                    <a:pt x="2263" y="1379"/>
                  </a:cubicBezTo>
                  <a:lnTo>
                    <a:pt x="3263" y="1379"/>
                  </a:lnTo>
                  <a:lnTo>
                    <a:pt x="3263" y="1665"/>
                  </a:lnTo>
                  <a:cubicBezTo>
                    <a:pt x="3263" y="1665"/>
                    <a:pt x="3263" y="1689"/>
                    <a:pt x="3263" y="1689"/>
                  </a:cubicBezTo>
                  <a:cubicBezTo>
                    <a:pt x="3168" y="1760"/>
                    <a:pt x="3096" y="1856"/>
                    <a:pt x="3049" y="1951"/>
                  </a:cubicBezTo>
                  <a:cubicBezTo>
                    <a:pt x="2930" y="2165"/>
                    <a:pt x="2954" y="2451"/>
                    <a:pt x="3096" y="2689"/>
                  </a:cubicBezTo>
                  <a:cubicBezTo>
                    <a:pt x="3216" y="2880"/>
                    <a:pt x="3454" y="3023"/>
                    <a:pt x="3716" y="3046"/>
                  </a:cubicBezTo>
                  <a:cubicBezTo>
                    <a:pt x="3739" y="3070"/>
                    <a:pt x="3763" y="3070"/>
                    <a:pt x="3787" y="3070"/>
                  </a:cubicBezTo>
                  <a:cubicBezTo>
                    <a:pt x="4073" y="3070"/>
                    <a:pt x="4335" y="2927"/>
                    <a:pt x="4502" y="2713"/>
                  </a:cubicBezTo>
                  <a:cubicBezTo>
                    <a:pt x="4668" y="2475"/>
                    <a:pt x="4692" y="2118"/>
                    <a:pt x="4525" y="1880"/>
                  </a:cubicBezTo>
                  <a:cubicBezTo>
                    <a:pt x="4478" y="1808"/>
                    <a:pt x="4430" y="1760"/>
                    <a:pt x="4382" y="1713"/>
                  </a:cubicBezTo>
                  <a:cubicBezTo>
                    <a:pt x="4382" y="1713"/>
                    <a:pt x="4382" y="1689"/>
                    <a:pt x="4382" y="1689"/>
                  </a:cubicBezTo>
                  <a:cubicBezTo>
                    <a:pt x="4382" y="1594"/>
                    <a:pt x="4382" y="1475"/>
                    <a:pt x="4382" y="1379"/>
                  </a:cubicBezTo>
                  <a:lnTo>
                    <a:pt x="5383" y="1379"/>
                  </a:lnTo>
                  <a:lnTo>
                    <a:pt x="5383" y="1665"/>
                  </a:lnTo>
                  <a:cubicBezTo>
                    <a:pt x="5383" y="1665"/>
                    <a:pt x="5383" y="1689"/>
                    <a:pt x="5383" y="1689"/>
                  </a:cubicBezTo>
                  <a:cubicBezTo>
                    <a:pt x="5287" y="1760"/>
                    <a:pt x="5216" y="1856"/>
                    <a:pt x="5168" y="1951"/>
                  </a:cubicBezTo>
                  <a:cubicBezTo>
                    <a:pt x="5049" y="2165"/>
                    <a:pt x="5073" y="2451"/>
                    <a:pt x="5216" y="2689"/>
                  </a:cubicBezTo>
                  <a:cubicBezTo>
                    <a:pt x="5335" y="2880"/>
                    <a:pt x="5573" y="3023"/>
                    <a:pt x="5835" y="3046"/>
                  </a:cubicBezTo>
                  <a:cubicBezTo>
                    <a:pt x="5859" y="3070"/>
                    <a:pt x="5883" y="3070"/>
                    <a:pt x="5930" y="3070"/>
                  </a:cubicBezTo>
                  <a:cubicBezTo>
                    <a:pt x="6192" y="3070"/>
                    <a:pt x="6454" y="2927"/>
                    <a:pt x="6621" y="2713"/>
                  </a:cubicBezTo>
                  <a:cubicBezTo>
                    <a:pt x="6788" y="2475"/>
                    <a:pt x="6812" y="2118"/>
                    <a:pt x="6645" y="1880"/>
                  </a:cubicBezTo>
                  <a:cubicBezTo>
                    <a:pt x="6597" y="1808"/>
                    <a:pt x="6550" y="1760"/>
                    <a:pt x="6502" y="1713"/>
                  </a:cubicBezTo>
                  <a:lnTo>
                    <a:pt x="6502" y="1689"/>
                  </a:lnTo>
                  <a:cubicBezTo>
                    <a:pt x="6502" y="1594"/>
                    <a:pt x="6502" y="1475"/>
                    <a:pt x="6502" y="1379"/>
                  </a:cubicBezTo>
                  <a:cubicBezTo>
                    <a:pt x="6835" y="1379"/>
                    <a:pt x="7169" y="1356"/>
                    <a:pt x="7502" y="1356"/>
                  </a:cubicBezTo>
                  <a:lnTo>
                    <a:pt x="7502" y="1665"/>
                  </a:lnTo>
                  <a:cubicBezTo>
                    <a:pt x="7502" y="1665"/>
                    <a:pt x="7502" y="1689"/>
                    <a:pt x="7502" y="1689"/>
                  </a:cubicBezTo>
                  <a:cubicBezTo>
                    <a:pt x="7407" y="1760"/>
                    <a:pt x="7335" y="1856"/>
                    <a:pt x="7288" y="1951"/>
                  </a:cubicBezTo>
                  <a:cubicBezTo>
                    <a:pt x="7169" y="2165"/>
                    <a:pt x="7193" y="2451"/>
                    <a:pt x="7335" y="2689"/>
                  </a:cubicBezTo>
                  <a:cubicBezTo>
                    <a:pt x="7455" y="2880"/>
                    <a:pt x="7693" y="3023"/>
                    <a:pt x="7955" y="3046"/>
                  </a:cubicBezTo>
                  <a:cubicBezTo>
                    <a:pt x="7978" y="3070"/>
                    <a:pt x="8002" y="3070"/>
                    <a:pt x="8050" y="3070"/>
                  </a:cubicBezTo>
                  <a:cubicBezTo>
                    <a:pt x="8312" y="3070"/>
                    <a:pt x="8574" y="2927"/>
                    <a:pt x="8741" y="2713"/>
                  </a:cubicBezTo>
                  <a:cubicBezTo>
                    <a:pt x="8907" y="2475"/>
                    <a:pt x="8931" y="2118"/>
                    <a:pt x="8764" y="1880"/>
                  </a:cubicBezTo>
                  <a:cubicBezTo>
                    <a:pt x="8717" y="1808"/>
                    <a:pt x="8669" y="1760"/>
                    <a:pt x="8621" y="1713"/>
                  </a:cubicBezTo>
                  <a:cubicBezTo>
                    <a:pt x="8621" y="1713"/>
                    <a:pt x="8621" y="1689"/>
                    <a:pt x="8621" y="1689"/>
                  </a:cubicBezTo>
                  <a:cubicBezTo>
                    <a:pt x="8621" y="1570"/>
                    <a:pt x="8621" y="1451"/>
                    <a:pt x="8621" y="1356"/>
                  </a:cubicBezTo>
                  <a:cubicBezTo>
                    <a:pt x="8710" y="1348"/>
                    <a:pt x="8805" y="1343"/>
                    <a:pt x="8901" y="1343"/>
                  </a:cubicBezTo>
                  <a:close/>
                  <a:moveTo>
                    <a:pt x="9622" y="8714"/>
                  </a:moveTo>
                  <a:lnTo>
                    <a:pt x="8359" y="10095"/>
                  </a:lnTo>
                  <a:cubicBezTo>
                    <a:pt x="8359" y="10119"/>
                    <a:pt x="8336" y="10143"/>
                    <a:pt x="8359" y="10167"/>
                  </a:cubicBezTo>
                  <a:cubicBezTo>
                    <a:pt x="8359" y="10167"/>
                    <a:pt x="8359" y="10167"/>
                    <a:pt x="8336" y="10143"/>
                  </a:cubicBezTo>
                  <a:cubicBezTo>
                    <a:pt x="8169" y="9786"/>
                    <a:pt x="8026" y="9381"/>
                    <a:pt x="7955" y="8976"/>
                  </a:cubicBezTo>
                  <a:cubicBezTo>
                    <a:pt x="7955" y="8929"/>
                    <a:pt x="7955" y="8881"/>
                    <a:pt x="7955" y="8881"/>
                  </a:cubicBezTo>
                  <a:cubicBezTo>
                    <a:pt x="7978" y="8857"/>
                    <a:pt x="8026" y="8833"/>
                    <a:pt x="8074" y="8833"/>
                  </a:cubicBezTo>
                  <a:lnTo>
                    <a:pt x="9622" y="8714"/>
                  </a:lnTo>
                  <a:close/>
                  <a:moveTo>
                    <a:pt x="9693" y="8809"/>
                  </a:moveTo>
                  <a:cubicBezTo>
                    <a:pt x="9693" y="9000"/>
                    <a:pt x="9693" y="9191"/>
                    <a:pt x="9693" y="9381"/>
                  </a:cubicBezTo>
                  <a:cubicBezTo>
                    <a:pt x="9669" y="9619"/>
                    <a:pt x="9645" y="9881"/>
                    <a:pt x="9479" y="10024"/>
                  </a:cubicBezTo>
                  <a:cubicBezTo>
                    <a:pt x="9360" y="10119"/>
                    <a:pt x="9193" y="10119"/>
                    <a:pt x="9002" y="10143"/>
                  </a:cubicBezTo>
                  <a:cubicBezTo>
                    <a:pt x="8836" y="10143"/>
                    <a:pt x="8669" y="10167"/>
                    <a:pt x="8502" y="10167"/>
                  </a:cubicBezTo>
                  <a:lnTo>
                    <a:pt x="9693" y="8809"/>
                  </a:lnTo>
                  <a:close/>
                  <a:moveTo>
                    <a:pt x="9765" y="3261"/>
                  </a:moveTo>
                  <a:lnTo>
                    <a:pt x="9765" y="3261"/>
                  </a:lnTo>
                  <a:cubicBezTo>
                    <a:pt x="9788" y="5023"/>
                    <a:pt x="9765" y="6785"/>
                    <a:pt x="9717" y="8548"/>
                  </a:cubicBezTo>
                  <a:lnTo>
                    <a:pt x="8074" y="8690"/>
                  </a:lnTo>
                  <a:cubicBezTo>
                    <a:pt x="8002" y="8690"/>
                    <a:pt x="7907" y="8714"/>
                    <a:pt x="7859" y="8786"/>
                  </a:cubicBezTo>
                  <a:cubicBezTo>
                    <a:pt x="7788" y="8857"/>
                    <a:pt x="7812" y="8952"/>
                    <a:pt x="7812" y="9000"/>
                  </a:cubicBezTo>
                  <a:cubicBezTo>
                    <a:pt x="7907" y="9405"/>
                    <a:pt x="8026" y="9810"/>
                    <a:pt x="8193" y="10191"/>
                  </a:cubicBezTo>
                  <a:cubicBezTo>
                    <a:pt x="7058" y="10234"/>
                    <a:pt x="5919" y="10257"/>
                    <a:pt x="4779" y="10257"/>
                  </a:cubicBezTo>
                  <a:cubicBezTo>
                    <a:pt x="3383" y="10257"/>
                    <a:pt x="1986" y="10222"/>
                    <a:pt x="596" y="10143"/>
                  </a:cubicBezTo>
                  <a:cubicBezTo>
                    <a:pt x="429" y="10143"/>
                    <a:pt x="263" y="10119"/>
                    <a:pt x="191" y="10000"/>
                  </a:cubicBezTo>
                  <a:cubicBezTo>
                    <a:pt x="143" y="9929"/>
                    <a:pt x="143" y="9857"/>
                    <a:pt x="143" y="9738"/>
                  </a:cubicBezTo>
                  <a:cubicBezTo>
                    <a:pt x="167" y="7643"/>
                    <a:pt x="215" y="5547"/>
                    <a:pt x="239" y="3427"/>
                  </a:cubicBezTo>
                  <a:cubicBezTo>
                    <a:pt x="1453" y="3499"/>
                    <a:pt x="2644" y="3547"/>
                    <a:pt x="3859" y="3547"/>
                  </a:cubicBezTo>
                  <a:cubicBezTo>
                    <a:pt x="5835" y="3547"/>
                    <a:pt x="7812" y="3451"/>
                    <a:pt x="9765" y="3261"/>
                  </a:cubicBezTo>
                  <a:close/>
                  <a:moveTo>
                    <a:pt x="1641" y="1"/>
                  </a:moveTo>
                  <a:cubicBezTo>
                    <a:pt x="1562" y="1"/>
                    <a:pt x="1484" y="20"/>
                    <a:pt x="1406" y="46"/>
                  </a:cubicBezTo>
                  <a:cubicBezTo>
                    <a:pt x="1144" y="189"/>
                    <a:pt x="1168" y="546"/>
                    <a:pt x="1168" y="784"/>
                  </a:cubicBezTo>
                  <a:cubicBezTo>
                    <a:pt x="1168" y="832"/>
                    <a:pt x="1168" y="879"/>
                    <a:pt x="1168" y="903"/>
                  </a:cubicBezTo>
                  <a:lnTo>
                    <a:pt x="1144" y="1260"/>
                  </a:lnTo>
                  <a:lnTo>
                    <a:pt x="882" y="1260"/>
                  </a:lnTo>
                  <a:cubicBezTo>
                    <a:pt x="644" y="1260"/>
                    <a:pt x="405" y="1260"/>
                    <a:pt x="263" y="1427"/>
                  </a:cubicBezTo>
                  <a:cubicBezTo>
                    <a:pt x="120" y="1594"/>
                    <a:pt x="96" y="1832"/>
                    <a:pt x="96" y="1999"/>
                  </a:cubicBezTo>
                  <a:cubicBezTo>
                    <a:pt x="72" y="4594"/>
                    <a:pt x="48" y="7166"/>
                    <a:pt x="1" y="9738"/>
                  </a:cubicBezTo>
                  <a:cubicBezTo>
                    <a:pt x="1" y="9834"/>
                    <a:pt x="1" y="9953"/>
                    <a:pt x="72" y="10072"/>
                  </a:cubicBezTo>
                  <a:cubicBezTo>
                    <a:pt x="167" y="10238"/>
                    <a:pt x="382" y="10262"/>
                    <a:pt x="572" y="10286"/>
                  </a:cubicBezTo>
                  <a:cubicBezTo>
                    <a:pt x="1977" y="10357"/>
                    <a:pt x="3382" y="10405"/>
                    <a:pt x="4764" y="10405"/>
                  </a:cubicBezTo>
                  <a:cubicBezTo>
                    <a:pt x="6192" y="10405"/>
                    <a:pt x="7597" y="10357"/>
                    <a:pt x="9002" y="10286"/>
                  </a:cubicBezTo>
                  <a:cubicBezTo>
                    <a:pt x="9169" y="10262"/>
                    <a:pt x="9407" y="10262"/>
                    <a:pt x="9574" y="10119"/>
                  </a:cubicBezTo>
                  <a:cubicBezTo>
                    <a:pt x="9788" y="9953"/>
                    <a:pt x="9812" y="9667"/>
                    <a:pt x="9812" y="9381"/>
                  </a:cubicBezTo>
                  <a:cubicBezTo>
                    <a:pt x="9907" y="7071"/>
                    <a:pt x="9955" y="4713"/>
                    <a:pt x="9907" y="2380"/>
                  </a:cubicBezTo>
                  <a:cubicBezTo>
                    <a:pt x="9907" y="2356"/>
                    <a:pt x="9907" y="2308"/>
                    <a:pt x="9907" y="2261"/>
                  </a:cubicBezTo>
                  <a:cubicBezTo>
                    <a:pt x="9907" y="1951"/>
                    <a:pt x="9907" y="1546"/>
                    <a:pt x="9574" y="1332"/>
                  </a:cubicBezTo>
                  <a:cubicBezTo>
                    <a:pt x="9388" y="1230"/>
                    <a:pt x="9142" y="1201"/>
                    <a:pt x="8904" y="1201"/>
                  </a:cubicBezTo>
                  <a:cubicBezTo>
                    <a:pt x="8807" y="1201"/>
                    <a:pt x="8711" y="1206"/>
                    <a:pt x="8621" y="1213"/>
                  </a:cubicBezTo>
                  <a:lnTo>
                    <a:pt x="8621" y="1094"/>
                  </a:lnTo>
                  <a:lnTo>
                    <a:pt x="8621" y="1022"/>
                  </a:lnTo>
                  <a:cubicBezTo>
                    <a:pt x="8621" y="855"/>
                    <a:pt x="8621" y="665"/>
                    <a:pt x="8574" y="498"/>
                  </a:cubicBezTo>
                  <a:cubicBezTo>
                    <a:pt x="8526" y="284"/>
                    <a:pt x="8359" y="117"/>
                    <a:pt x="8193" y="46"/>
                  </a:cubicBezTo>
                  <a:cubicBezTo>
                    <a:pt x="8128" y="14"/>
                    <a:pt x="8064" y="1"/>
                    <a:pt x="8001" y="1"/>
                  </a:cubicBezTo>
                  <a:cubicBezTo>
                    <a:pt x="7926" y="1"/>
                    <a:pt x="7853" y="20"/>
                    <a:pt x="7788" y="46"/>
                  </a:cubicBezTo>
                  <a:cubicBezTo>
                    <a:pt x="7526" y="189"/>
                    <a:pt x="7526" y="546"/>
                    <a:pt x="7526" y="784"/>
                  </a:cubicBezTo>
                  <a:cubicBezTo>
                    <a:pt x="7526" y="832"/>
                    <a:pt x="7526" y="879"/>
                    <a:pt x="7526" y="903"/>
                  </a:cubicBezTo>
                  <a:lnTo>
                    <a:pt x="7526" y="1213"/>
                  </a:lnTo>
                  <a:cubicBezTo>
                    <a:pt x="7169" y="1237"/>
                    <a:pt x="6835" y="1237"/>
                    <a:pt x="6502" y="1237"/>
                  </a:cubicBezTo>
                  <a:lnTo>
                    <a:pt x="6502" y="1117"/>
                  </a:lnTo>
                  <a:lnTo>
                    <a:pt x="6502" y="1022"/>
                  </a:lnTo>
                  <a:cubicBezTo>
                    <a:pt x="6502" y="855"/>
                    <a:pt x="6502" y="665"/>
                    <a:pt x="6454" y="498"/>
                  </a:cubicBezTo>
                  <a:cubicBezTo>
                    <a:pt x="6407" y="284"/>
                    <a:pt x="6240" y="117"/>
                    <a:pt x="6073" y="46"/>
                  </a:cubicBezTo>
                  <a:cubicBezTo>
                    <a:pt x="6009" y="14"/>
                    <a:pt x="5944" y="1"/>
                    <a:pt x="5882" y="1"/>
                  </a:cubicBezTo>
                  <a:cubicBezTo>
                    <a:pt x="5806" y="1"/>
                    <a:pt x="5734" y="20"/>
                    <a:pt x="5668" y="46"/>
                  </a:cubicBezTo>
                  <a:cubicBezTo>
                    <a:pt x="5406" y="189"/>
                    <a:pt x="5406" y="546"/>
                    <a:pt x="5406" y="784"/>
                  </a:cubicBezTo>
                  <a:cubicBezTo>
                    <a:pt x="5406" y="832"/>
                    <a:pt x="5406" y="879"/>
                    <a:pt x="5406" y="903"/>
                  </a:cubicBezTo>
                  <a:lnTo>
                    <a:pt x="5383" y="1237"/>
                  </a:lnTo>
                  <a:lnTo>
                    <a:pt x="4382" y="1237"/>
                  </a:lnTo>
                  <a:lnTo>
                    <a:pt x="4382" y="1117"/>
                  </a:lnTo>
                  <a:lnTo>
                    <a:pt x="4382" y="1022"/>
                  </a:lnTo>
                  <a:cubicBezTo>
                    <a:pt x="4382" y="855"/>
                    <a:pt x="4382" y="665"/>
                    <a:pt x="4335" y="498"/>
                  </a:cubicBezTo>
                  <a:cubicBezTo>
                    <a:pt x="4263" y="284"/>
                    <a:pt x="4121" y="117"/>
                    <a:pt x="3954" y="46"/>
                  </a:cubicBezTo>
                  <a:cubicBezTo>
                    <a:pt x="3889" y="14"/>
                    <a:pt x="3825" y="1"/>
                    <a:pt x="3762" y="1"/>
                  </a:cubicBezTo>
                  <a:cubicBezTo>
                    <a:pt x="3687" y="1"/>
                    <a:pt x="3614" y="20"/>
                    <a:pt x="3549" y="46"/>
                  </a:cubicBezTo>
                  <a:cubicBezTo>
                    <a:pt x="3263" y="189"/>
                    <a:pt x="3287" y="546"/>
                    <a:pt x="3287" y="784"/>
                  </a:cubicBezTo>
                  <a:cubicBezTo>
                    <a:pt x="3287" y="832"/>
                    <a:pt x="3287" y="879"/>
                    <a:pt x="3287" y="903"/>
                  </a:cubicBezTo>
                  <a:lnTo>
                    <a:pt x="3263" y="1237"/>
                  </a:lnTo>
                  <a:lnTo>
                    <a:pt x="2263" y="1237"/>
                  </a:lnTo>
                  <a:lnTo>
                    <a:pt x="2263" y="1117"/>
                  </a:lnTo>
                  <a:lnTo>
                    <a:pt x="2263" y="1022"/>
                  </a:lnTo>
                  <a:cubicBezTo>
                    <a:pt x="2263" y="855"/>
                    <a:pt x="2263" y="665"/>
                    <a:pt x="2215" y="498"/>
                  </a:cubicBezTo>
                  <a:cubicBezTo>
                    <a:pt x="2144" y="284"/>
                    <a:pt x="2001" y="117"/>
                    <a:pt x="1834" y="46"/>
                  </a:cubicBezTo>
                  <a:cubicBezTo>
                    <a:pt x="1770" y="14"/>
                    <a:pt x="1705" y="1"/>
                    <a:pt x="16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6" name="Google Shape;3386;p73"/>
            <p:cNvSpPr/>
            <p:nvPr/>
          </p:nvSpPr>
          <p:spPr>
            <a:xfrm>
              <a:off x="6849824" y="3626800"/>
              <a:ext cx="326225" cy="219076"/>
            </a:xfrm>
            <a:custGeom>
              <a:avLst/>
              <a:gdLst/>
              <a:ahLst/>
              <a:cxnLst/>
              <a:rect l="l" t="t" r="r" b="b"/>
              <a:pathLst>
                <a:path w="8193" h="5502" extrusionOk="0">
                  <a:moveTo>
                    <a:pt x="4144" y="143"/>
                  </a:moveTo>
                  <a:cubicBezTo>
                    <a:pt x="4310" y="143"/>
                    <a:pt x="4477" y="214"/>
                    <a:pt x="4668" y="334"/>
                  </a:cubicBezTo>
                  <a:cubicBezTo>
                    <a:pt x="4858" y="476"/>
                    <a:pt x="5049" y="691"/>
                    <a:pt x="5215" y="953"/>
                  </a:cubicBezTo>
                  <a:cubicBezTo>
                    <a:pt x="5215" y="953"/>
                    <a:pt x="5215" y="953"/>
                    <a:pt x="5215" y="976"/>
                  </a:cubicBezTo>
                  <a:cubicBezTo>
                    <a:pt x="4860" y="1129"/>
                    <a:pt x="4471" y="1207"/>
                    <a:pt x="4081" y="1207"/>
                  </a:cubicBezTo>
                  <a:cubicBezTo>
                    <a:pt x="3739" y="1207"/>
                    <a:pt x="3395" y="1147"/>
                    <a:pt x="3072" y="1024"/>
                  </a:cubicBezTo>
                  <a:cubicBezTo>
                    <a:pt x="3358" y="524"/>
                    <a:pt x="3715" y="167"/>
                    <a:pt x="4120" y="143"/>
                  </a:cubicBezTo>
                  <a:close/>
                  <a:moveTo>
                    <a:pt x="5287" y="1072"/>
                  </a:moveTo>
                  <a:cubicBezTo>
                    <a:pt x="5406" y="1262"/>
                    <a:pt x="5525" y="1453"/>
                    <a:pt x="5620" y="1691"/>
                  </a:cubicBezTo>
                  <a:cubicBezTo>
                    <a:pt x="5596" y="1691"/>
                    <a:pt x="5573" y="1691"/>
                    <a:pt x="5549" y="1715"/>
                  </a:cubicBezTo>
                  <a:cubicBezTo>
                    <a:pt x="5466" y="1818"/>
                    <a:pt x="5329" y="1886"/>
                    <a:pt x="5185" y="1886"/>
                  </a:cubicBezTo>
                  <a:cubicBezTo>
                    <a:pt x="5163" y="1886"/>
                    <a:pt x="5142" y="1885"/>
                    <a:pt x="5120" y="1881"/>
                  </a:cubicBezTo>
                  <a:cubicBezTo>
                    <a:pt x="4953" y="1858"/>
                    <a:pt x="4811" y="1715"/>
                    <a:pt x="4763" y="1548"/>
                  </a:cubicBezTo>
                  <a:cubicBezTo>
                    <a:pt x="4763" y="1524"/>
                    <a:pt x="4739" y="1500"/>
                    <a:pt x="4691" y="1500"/>
                  </a:cubicBezTo>
                  <a:cubicBezTo>
                    <a:pt x="4668" y="1500"/>
                    <a:pt x="4644" y="1524"/>
                    <a:pt x="4644" y="1548"/>
                  </a:cubicBezTo>
                  <a:cubicBezTo>
                    <a:pt x="4596" y="1667"/>
                    <a:pt x="4525" y="1810"/>
                    <a:pt x="4453" y="1905"/>
                  </a:cubicBezTo>
                  <a:cubicBezTo>
                    <a:pt x="4398" y="1961"/>
                    <a:pt x="4300" y="2016"/>
                    <a:pt x="4203" y="2016"/>
                  </a:cubicBezTo>
                  <a:cubicBezTo>
                    <a:pt x="4175" y="2016"/>
                    <a:pt x="4147" y="2011"/>
                    <a:pt x="4120" y="2001"/>
                  </a:cubicBezTo>
                  <a:cubicBezTo>
                    <a:pt x="4001" y="1953"/>
                    <a:pt x="3929" y="1810"/>
                    <a:pt x="3882" y="1643"/>
                  </a:cubicBezTo>
                  <a:cubicBezTo>
                    <a:pt x="3858" y="1619"/>
                    <a:pt x="3834" y="1596"/>
                    <a:pt x="3810" y="1596"/>
                  </a:cubicBezTo>
                  <a:cubicBezTo>
                    <a:pt x="3787" y="1596"/>
                    <a:pt x="3739" y="1619"/>
                    <a:pt x="3739" y="1643"/>
                  </a:cubicBezTo>
                  <a:cubicBezTo>
                    <a:pt x="3667" y="1834"/>
                    <a:pt x="3477" y="1977"/>
                    <a:pt x="3263" y="1977"/>
                  </a:cubicBezTo>
                  <a:cubicBezTo>
                    <a:pt x="3048" y="1977"/>
                    <a:pt x="2858" y="1858"/>
                    <a:pt x="2786" y="1667"/>
                  </a:cubicBezTo>
                  <a:cubicBezTo>
                    <a:pt x="2763" y="1667"/>
                    <a:pt x="2763" y="1643"/>
                    <a:pt x="2763" y="1643"/>
                  </a:cubicBezTo>
                  <a:cubicBezTo>
                    <a:pt x="2834" y="1477"/>
                    <a:pt x="2905" y="1310"/>
                    <a:pt x="3001" y="1167"/>
                  </a:cubicBezTo>
                  <a:cubicBezTo>
                    <a:pt x="3334" y="1286"/>
                    <a:pt x="3691" y="1358"/>
                    <a:pt x="4049" y="1358"/>
                  </a:cubicBezTo>
                  <a:cubicBezTo>
                    <a:pt x="4477" y="1358"/>
                    <a:pt x="4882" y="1262"/>
                    <a:pt x="5263" y="1096"/>
                  </a:cubicBezTo>
                  <a:cubicBezTo>
                    <a:pt x="5287" y="1096"/>
                    <a:pt x="5287" y="1072"/>
                    <a:pt x="5287" y="1072"/>
                  </a:cubicBezTo>
                  <a:close/>
                  <a:moveTo>
                    <a:pt x="1762" y="1286"/>
                  </a:moveTo>
                  <a:cubicBezTo>
                    <a:pt x="2024" y="1477"/>
                    <a:pt x="2262" y="1739"/>
                    <a:pt x="2501" y="2001"/>
                  </a:cubicBezTo>
                  <a:cubicBezTo>
                    <a:pt x="2501" y="2001"/>
                    <a:pt x="2429" y="2262"/>
                    <a:pt x="2405" y="2286"/>
                  </a:cubicBezTo>
                  <a:cubicBezTo>
                    <a:pt x="2405" y="2358"/>
                    <a:pt x="2381" y="2429"/>
                    <a:pt x="2358" y="2477"/>
                  </a:cubicBezTo>
                  <a:cubicBezTo>
                    <a:pt x="2334" y="2524"/>
                    <a:pt x="2334" y="2620"/>
                    <a:pt x="2310" y="2667"/>
                  </a:cubicBezTo>
                  <a:cubicBezTo>
                    <a:pt x="2299" y="2678"/>
                    <a:pt x="2283" y="2683"/>
                    <a:pt x="2264" y="2683"/>
                  </a:cubicBezTo>
                  <a:cubicBezTo>
                    <a:pt x="2201" y="2683"/>
                    <a:pt x="2108" y="2632"/>
                    <a:pt x="2072" y="2596"/>
                  </a:cubicBezTo>
                  <a:cubicBezTo>
                    <a:pt x="1905" y="2501"/>
                    <a:pt x="1762" y="2334"/>
                    <a:pt x="1691" y="2143"/>
                  </a:cubicBezTo>
                  <a:cubicBezTo>
                    <a:pt x="1572" y="1881"/>
                    <a:pt x="1619" y="1548"/>
                    <a:pt x="1762" y="1286"/>
                  </a:cubicBezTo>
                  <a:close/>
                  <a:moveTo>
                    <a:pt x="4715" y="1762"/>
                  </a:moveTo>
                  <a:cubicBezTo>
                    <a:pt x="4787" y="1881"/>
                    <a:pt x="4930" y="2001"/>
                    <a:pt x="5096" y="2024"/>
                  </a:cubicBezTo>
                  <a:cubicBezTo>
                    <a:pt x="5134" y="2033"/>
                    <a:pt x="5171" y="2037"/>
                    <a:pt x="5208" y="2037"/>
                  </a:cubicBezTo>
                  <a:cubicBezTo>
                    <a:pt x="5383" y="2037"/>
                    <a:pt x="5550" y="1948"/>
                    <a:pt x="5668" y="1810"/>
                  </a:cubicBezTo>
                  <a:cubicBezTo>
                    <a:pt x="5668" y="1834"/>
                    <a:pt x="5692" y="1858"/>
                    <a:pt x="5692" y="1881"/>
                  </a:cubicBezTo>
                  <a:cubicBezTo>
                    <a:pt x="5787" y="2120"/>
                    <a:pt x="5882" y="2358"/>
                    <a:pt x="5954" y="2620"/>
                  </a:cubicBezTo>
                  <a:cubicBezTo>
                    <a:pt x="5322" y="2821"/>
                    <a:pt x="4644" y="2924"/>
                    <a:pt x="3968" y="2924"/>
                  </a:cubicBezTo>
                  <a:cubicBezTo>
                    <a:pt x="3447" y="2924"/>
                    <a:pt x="2927" y="2863"/>
                    <a:pt x="2429" y="2739"/>
                  </a:cubicBezTo>
                  <a:cubicBezTo>
                    <a:pt x="2477" y="2501"/>
                    <a:pt x="2548" y="2239"/>
                    <a:pt x="2643" y="2001"/>
                  </a:cubicBezTo>
                  <a:cubicBezTo>
                    <a:pt x="2667" y="1929"/>
                    <a:pt x="2667" y="1881"/>
                    <a:pt x="2691" y="1810"/>
                  </a:cubicBezTo>
                  <a:cubicBezTo>
                    <a:pt x="2810" y="2001"/>
                    <a:pt x="3024" y="2120"/>
                    <a:pt x="3263" y="2120"/>
                  </a:cubicBezTo>
                  <a:cubicBezTo>
                    <a:pt x="3477" y="2120"/>
                    <a:pt x="3667" y="2001"/>
                    <a:pt x="3787" y="1834"/>
                  </a:cubicBezTo>
                  <a:cubicBezTo>
                    <a:pt x="3858" y="1953"/>
                    <a:pt x="3929" y="2096"/>
                    <a:pt x="4072" y="2143"/>
                  </a:cubicBezTo>
                  <a:cubicBezTo>
                    <a:pt x="4120" y="2167"/>
                    <a:pt x="4168" y="2167"/>
                    <a:pt x="4191" y="2167"/>
                  </a:cubicBezTo>
                  <a:cubicBezTo>
                    <a:pt x="4334" y="2167"/>
                    <a:pt x="4453" y="2096"/>
                    <a:pt x="4549" y="2001"/>
                  </a:cubicBezTo>
                  <a:cubicBezTo>
                    <a:pt x="4620" y="1929"/>
                    <a:pt x="4668" y="1858"/>
                    <a:pt x="4715" y="1762"/>
                  </a:cubicBezTo>
                  <a:close/>
                  <a:moveTo>
                    <a:pt x="7240" y="953"/>
                  </a:moveTo>
                  <a:cubicBezTo>
                    <a:pt x="7335" y="1358"/>
                    <a:pt x="7287" y="1786"/>
                    <a:pt x="7097" y="2167"/>
                  </a:cubicBezTo>
                  <a:cubicBezTo>
                    <a:pt x="6883" y="2524"/>
                    <a:pt x="6573" y="2810"/>
                    <a:pt x="6169" y="2953"/>
                  </a:cubicBezTo>
                  <a:lnTo>
                    <a:pt x="6169" y="2953"/>
                  </a:lnTo>
                  <a:cubicBezTo>
                    <a:pt x="6187" y="2938"/>
                    <a:pt x="6073" y="2547"/>
                    <a:pt x="6073" y="2501"/>
                  </a:cubicBezTo>
                  <a:cubicBezTo>
                    <a:pt x="6001" y="2310"/>
                    <a:pt x="5858" y="1881"/>
                    <a:pt x="5835" y="1858"/>
                  </a:cubicBezTo>
                  <a:cubicBezTo>
                    <a:pt x="6239" y="1429"/>
                    <a:pt x="6787" y="976"/>
                    <a:pt x="7216" y="953"/>
                  </a:cubicBezTo>
                  <a:close/>
                  <a:moveTo>
                    <a:pt x="381" y="1429"/>
                  </a:moveTo>
                  <a:cubicBezTo>
                    <a:pt x="643" y="1453"/>
                    <a:pt x="881" y="1643"/>
                    <a:pt x="976" y="1905"/>
                  </a:cubicBezTo>
                  <a:cubicBezTo>
                    <a:pt x="1072" y="2143"/>
                    <a:pt x="1048" y="2453"/>
                    <a:pt x="881" y="2691"/>
                  </a:cubicBezTo>
                  <a:cubicBezTo>
                    <a:pt x="738" y="2929"/>
                    <a:pt x="500" y="3072"/>
                    <a:pt x="214" y="3144"/>
                  </a:cubicBezTo>
                  <a:cubicBezTo>
                    <a:pt x="167" y="2572"/>
                    <a:pt x="191" y="1881"/>
                    <a:pt x="381" y="1429"/>
                  </a:cubicBezTo>
                  <a:close/>
                  <a:moveTo>
                    <a:pt x="5977" y="2763"/>
                  </a:moveTo>
                  <a:cubicBezTo>
                    <a:pt x="6049" y="3025"/>
                    <a:pt x="6073" y="3239"/>
                    <a:pt x="6097" y="3453"/>
                  </a:cubicBezTo>
                  <a:cubicBezTo>
                    <a:pt x="6097" y="3477"/>
                    <a:pt x="6097" y="3501"/>
                    <a:pt x="6097" y="3525"/>
                  </a:cubicBezTo>
                  <a:cubicBezTo>
                    <a:pt x="6097" y="3596"/>
                    <a:pt x="6073" y="3668"/>
                    <a:pt x="6073" y="3739"/>
                  </a:cubicBezTo>
                  <a:cubicBezTo>
                    <a:pt x="6073" y="3763"/>
                    <a:pt x="6073" y="3787"/>
                    <a:pt x="6073" y="3787"/>
                  </a:cubicBezTo>
                  <a:cubicBezTo>
                    <a:pt x="6073" y="3810"/>
                    <a:pt x="6073" y="3810"/>
                    <a:pt x="6049" y="3810"/>
                  </a:cubicBezTo>
                  <a:cubicBezTo>
                    <a:pt x="5997" y="3837"/>
                    <a:pt x="5930" y="3855"/>
                    <a:pt x="5861" y="3855"/>
                  </a:cubicBezTo>
                  <a:cubicBezTo>
                    <a:pt x="5804" y="3855"/>
                    <a:pt x="5745" y="3843"/>
                    <a:pt x="5692" y="3810"/>
                  </a:cubicBezTo>
                  <a:cubicBezTo>
                    <a:pt x="5573" y="3763"/>
                    <a:pt x="5477" y="3668"/>
                    <a:pt x="5454" y="3525"/>
                  </a:cubicBezTo>
                  <a:cubicBezTo>
                    <a:pt x="5430" y="3501"/>
                    <a:pt x="5406" y="3477"/>
                    <a:pt x="5382" y="3477"/>
                  </a:cubicBezTo>
                  <a:cubicBezTo>
                    <a:pt x="5334" y="3477"/>
                    <a:pt x="5311" y="3501"/>
                    <a:pt x="5311" y="3525"/>
                  </a:cubicBezTo>
                  <a:cubicBezTo>
                    <a:pt x="5263" y="3691"/>
                    <a:pt x="5192" y="3858"/>
                    <a:pt x="5073" y="3977"/>
                  </a:cubicBezTo>
                  <a:cubicBezTo>
                    <a:pt x="5014" y="4036"/>
                    <a:pt x="4918" y="4077"/>
                    <a:pt x="4826" y="4077"/>
                  </a:cubicBezTo>
                  <a:cubicBezTo>
                    <a:pt x="4769" y="4077"/>
                    <a:pt x="4713" y="4061"/>
                    <a:pt x="4668" y="4025"/>
                  </a:cubicBezTo>
                  <a:cubicBezTo>
                    <a:pt x="4596" y="3953"/>
                    <a:pt x="4572" y="3834"/>
                    <a:pt x="4549" y="3739"/>
                  </a:cubicBezTo>
                  <a:cubicBezTo>
                    <a:pt x="4549" y="3691"/>
                    <a:pt x="4525" y="3668"/>
                    <a:pt x="4477" y="3668"/>
                  </a:cubicBezTo>
                  <a:cubicBezTo>
                    <a:pt x="4453" y="3668"/>
                    <a:pt x="4406" y="3691"/>
                    <a:pt x="4406" y="3739"/>
                  </a:cubicBezTo>
                  <a:cubicBezTo>
                    <a:pt x="4406" y="3882"/>
                    <a:pt x="4334" y="4001"/>
                    <a:pt x="4215" y="4072"/>
                  </a:cubicBezTo>
                  <a:cubicBezTo>
                    <a:pt x="4150" y="4112"/>
                    <a:pt x="4077" y="4129"/>
                    <a:pt x="4005" y="4129"/>
                  </a:cubicBezTo>
                  <a:cubicBezTo>
                    <a:pt x="3946" y="4129"/>
                    <a:pt x="3888" y="4118"/>
                    <a:pt x="3834" y="4096"/>
                  </a:cubicBezTo>
                  <a:cubicBezTo>
                    <a:pt x="3715" y="4025"/>
                    <a:pt x="3596" y="3834"/>
                    <a:pt x="3620" y="3715"/>
                  </a:cubicBezTo>
                  <a:cubicBezTo>
                    <a:pt x="3620" y="3691"/>
                    <a:pt x="3596" y="3644"/>
                    <a:pt x="3572" y="3644"/>
                  </a:cubicBezTo>
                  <a:cubicBezTo>
                    <a:pt x="3565" y="3637"/>
                    <a:pt x="3556" y="3634"/>
                    <a:pt x="3546" y="3634"/>
                  </a:cubicBezTo>
                  <a:cubicBezTo>
                    <a:pt x="3523" y="3634"/>
                    <a:pt x="3494" y="3651"/>
                    <a:pt x="3477" y="3668"/>
                  </a:cubicBezTo>
                  <a:cubicBezTo>
                    <a:pt x="3429" y="3787"/>
                    <a:pt x="3263" y="4072"/>
                    <a:pt x="2977" y="4072"/>
                  </a:cubicBezTo>
                  <a:cubicBezTo>
                    <a:pt x="2763" y="4072"/>
                    <a:pt x="2501" y="3906"/>
                    <a:pt x="2381" y="3715"/>
                  </a:cubicBezTo>
                  <a:cubicBezTo>
                    <a:pt x="2381" y="3715"/>
                    <a:pt x="2358" y="3691"/>
                    <a:pt x="2358" y="3668"/>
                  </a:cubicBezTo>
                  <a:cubicBezTo>
                    <a:pt x="2358" y="3644"/>
                    <a:pt x="2358" y="3596"/>
                    <a:pt x="2358" y="3548"/>
                  </a:cubicBezTo>
                  <a:cubicBezTo>
                    <a:pt x="2334" y="3453"/>
                    <a:pt x="2358" y="3334"/>
                    <a:pt x="2358" y="3215"/>
                  </a:cubicBezTo>
                  <a:cubicBezTo>
                    <a:pt x="2381" y="3096"/>
                    <a:pt x="2381" y="2977"/>
                    <a:pt x="2405" y="2858"/>
                  </a:cubicBezTo>
                  <a:cubicBezTo>
                    <a:pt x="2929" y="3001"/>
                    <a:pt x="3453" y="3072"/>
                    <a:pt x="4001" y="3072"/>
                  </a:cubicBezTo>
                  <a:cubicBezTo>
                    <a:pt x="4668" y="3072"/>
                    <a:pt x="5358" y="2953"/>
                    <a:pt x="5977" y="2763"/>
                  </a:cubicBezTo>
                  <a:close/>
                  <a:moveTo>
                    <a:pt x="8002" y="2001"/>
                  </a:moveTo>
                  <a:cubicBezTo>
                    <a:pt x="8049" y="2429"/>
                    <a:pt x="8049" y="2882"/>
                    <a:pt x="8002" y="3263"/>
                  </a:cubicBezTo>
                  <a:cubicBezTo>
                    <a:pt x="7954" y="3501"/>
                    <a:pt x="7906" y="3715"/>
                    <a:pt x="7835" y="3882"/>
                  </a:cubicBezTo>
                  <a:cubicBezTo>
                    <a:pt x="7811" y="3953"/>
                    <a:pt x="7787" y="4025"/>
                    <a:pt x="7740" y="4096"/>
                  </a:cubicBezTo>
                  <a:cubicBezTo>
                    <a:pt x="7621" y="4287"/>
                    <a:pt x="7454" y="4477"/>
                    <a:pt x="7240" y="4596"/>
                  </a:cubicBezTo>
                  <a:cubicBezTo>
                    <a:pt x="7073" y="4144"/>
                    <a:pt x="7049" y="3620"/>
                    <a:pt x="7168" y="3144"/>
                  </a:cubicBezTo>
                  <a:cubicBezTo>
                    <a:pt x="7311" y="2691"/>
                    <a:pt x="7621" y="2286"/>
                    <a:pt x="8002" y="2001"/>
                  </a:cubicBezTo>
                  <a:close/>
                  <a:moveTo>
                    <a:pt x="976" y="953"/>
                  </a:moveTo>
                  <a:cubicBezTo>
                    <a:pt x="1167" y="953"/>
                    <a:pt x="1405" y="1048"/>
                    <a:pt x="1643" y="1215"/>
                  </a:cubicBezTo>
                  <a:cubicBezTo>
                    <a:pt x="1453" y="1500"/>
                    <a:pt x="1429" y="1881"/>
                    <a:pt x="1548" y="2191"/>
                  </a:cubicBezTo>
                  <a:cubicBezTo>
                    <a:pt x="1691" y="2501"/>
                    <a:pt x="1953" y="2739"/>
                    <a:pt x="2262" y="2834"/>
                  </a:cubicBezTo>
                  <a:cubicBezTo>
                    <a:pt x="2262" y="2834"/>
                    <a:pt x="2215" y="3406"/>
                    <a:pt x="2215" y="3453"/>
                  </a:cubicBezTo>
                  <a:cubicBezTo>
                    <a:pt x="2215" y="3501"/>
                    <a:pt x="2215" y="3548"/>
                    <a:pt x="2215" y="3596"/>
                  </a:cubicBezTo>
                  <a:cubicBezTo>
                    <a:pt x="2191" y="3691"/>
                    <a:pt x="2167" y="3668"/>
                    <a:pt x="2072" y="3691"/>
                  </a:cubicBezTo>
                  <a:cubicBezTo>
                    <a:pt x="1881" y="3715"/>
                    <a:pt x="1691" y="3810"/>
                    <a:pt x="1548" y="3953"/>
                  </a:cubicBezTo>
                  <a:cubicBezTo>
                    <a:pt x="1334" y="4144"/>
                    <a:pt x="1215" y="4430"/>
                    <a:pt x="1215" y="4692"/>
                  </a:cubicBezTo>
                  <a:cubicBezTo>
                    <a:pt x="905" y="4596"/>
                    <a:pt x="643" y="4382"/>
                    <a:pt x="476" y="4096"/>
                  </a:cubicBezTo>
                  <a:cubicBezTo>
                    <a:pt x="453" y="4025"/>
                    <a:pt x="405" y="3953"/>
                    <a:pt x="381" y="3882"/>
                  </a:cubicBezTo>
                  <a:cubicBezTo>
                    <a:pt x="333" y="3739"/>
                    <a:pt x="262" y="3525"/>
                    <a:pt x="238" y="3286"/>
                  </a:cubicBezTo>
                  <a:cubicBezTo>
                    <a:pt x="262" y="3286"/>
                    <a:pt x="262" y="3286"/>
                    <a:pt x="286" y="3263"/>
                  </a:cubicBezTo>
                  <a:cubicBezTo>
                    <a:pt x="595" y="3191"/>
                    <a:pt x="834" y="3025"/>
                    <a:pt x="1000" y="2763"/>
                  </a:cubicBezTo>
                  <a:cubicBezTo>
                    <a:pt x="1191" y="2501"/>
                    <a:pt x="1215" y="2143"/>
                    <a:pt x="1096" y="1834"/>
                  </a:cubicBezTo>
                  <a:cubicBezTo>
                    <a:pt x="1000" y="1548"/>
                    <a:pt x="738" y="1358"/>
                    <a:pt x="429" y="1310"/>
                  </a:cubicBezTo>
                  <a:cubicBezTo>
                    <a:pt x="453" y="1286"/>
                    <a:pt x="453" y="1286"/>
                    <a:pt x="453" y="1286"/>
                  </a:cubicBezTo>
                  <a:cubicBezTo>
                    <a:pt x="548" y="1119"/>
                    <a:pt x="643" y="1024"/>
                    <a:pt x="762" y="976"/>
                  </a:cubicBezTo>
                  <a:cubicBezTo>
                    <a:pt x="834" y="953"/>
                    <a:pt x="905" y="953"/>
                    <a:pt x="976" y="953"/>
                  </a:cubicBezTo>
                  <a:close/>
                  <a:moveTo>
                    <a:pt x="2239" y="3810"/>
                  </a:moveTo>
                  <a:cubicBezTo>
                    <a:pt x="2262" y="4049"/>
                    <a:pt x="2334" y="4263"/>
                    <a:pt x="2453" y="4453"/>
                  </a:cubicBezTo>
                  <a:cubicBezTo>
                    <a:pt x="2453" y="4477"/>
                    <a:pt x="2453" y="4477"/>
                    <a:pt x="2453" y="4477"/>
                  </a:cubicBezTo>
                  <a:cubicBezTo>
                    <a:pt x="2477" y="4501"/>
                    <a:pt x="2477" y="4525"/>
                    <a:pt x="2501" y="4525"/>
                  </a:cubicBezTo>
                  <a:cubicBezTo>
                    <a:pt x="2501" y="4549"/>
                    <a:pt x="2501" y="4549"/>
                    <a:pt x="2501" y="4549"/>
                  </a:cubicBezTo>
                  <a:cubicBezTo>
                    <a:pt x="2405" y="4596"/>
                    <a:pt x="2334" y="4644"/>
                    <a:pt x="2239" y="4692"/>
                  </a:cubicBezTo>
                  <a:cubicBezTo>
                    <a:pt x="2120" y="4739"/>
                    <a:pt x="1977" y="4763"/>
                    <a:pt x="1858" y="4787"/>
                  </a:cubicBezTo>
                  <a:cubicBezTo>
                    <a:pt x="1691" y="4787"/>
                    <a:pt x="1524" y="4787"/>
                    <a:pt x="1357" y="4739"/>
                  </a:cubicBezTo>
                  <a:cubicBezTo>
                    <a:pt x="1357" y="4739"/>
                    <a:pt x="1357" y="4739"/>
                    <a:pt x="1357" y="4715"/>
                  </a:cubicBezTo>
                  <a:cubicBezTo>
                    <a:pt x="1357" y="4477"/>
                    <a:pt x="1453" y="4239"/>
                    <a:pt x="1643" y="4072"/>
                  </a:cubicBezTo>
                  <a:cubicBezTo>
                    <a:pt x="1786" y="3906"/>
                    <a:pt x="2000" y="3810"/>
                    <a:pt x="2239" y="3810"/>
                  </a:cubicBezTo>
                  <a:close/>
                  <a:moveTo>
                    <a:pt x="7383" y="953"/>
                  </a:moveTo>
                  <a:lnTo>
                    <a:pt x="7383" y="953"/>
                  </a:lnTo>
                  <a:cubicBezTo>
                    <a:pt x="7406" y="976"/>
                    <a:pt x="7430" y="976"/>
                    <a:pt x="7454" y="976"/>
                  </a:cubicBezTo>
                  <a:cubicBezTo>
                    <a:pt x="7573" y="1024"/>
                    <a:pt x="7692" y="1119"/>
                    <a:pt x="7764" y="1286"/>
                  </a:cubicBezTo>
                  <a:cubicBezTo>
                    <a:pt x="7859" y="1429"/>
                    <a:pt x="7930" y="1643"/>
                    <a:pt x="7978" y="1858"/>
                  </a:cubicBezTo>
                  <a:cubicBezTo>
                    <a:pt x="7525" y="2143"/>
                    <a:pt x="7192" y="2596"/>
                    <a:pt x="7049" y="3120"/>
                  </a:cubicBezTo>
                  <a:cubicBezTo>
                    <a:pt x="6882" y="3620"/>
                    <a:pt x="6930" y="4168"/>
                    <a:pt x="7121" y="4644"/>
                  </a:cubicBezTo>
                  <a:cubicBezTo>
                    <a:pt x="6930" y="4739"/>
                    <a:pt x="6740" y="4787"/>
                    <a:pt x="6525" y="4787"/>
                  </a:cubicBezTo>
                  <a:lnTo>
                    <a:pt x="6382" y="4787"/>
                  </a:lnTo>
                  <a:cubicBezTo>
                    <a:pt x="6239" y="4763"/>
                    <a:pt x="6120" y="4739"/>
                    <a:pt x="6001" y="4692"/>
                  </a:cubicBezTo>
                  <a:cubicBezTo>
                    <a:pt x="5954" y="4668"/>
                    <a:pt x="5906" y="4644"/>
                    <a:pt x="5882" y="4620"/>
                  </a:cubicBezTo>
                  <a:cubicBezTo>
                    <a:pt x="5882" y="4620"/>
                    <a:pt x="5882" y="4620"/>
                    <a:pt x="5882" y="4596"/>
                  </a:cubicBezTo>
                  <a:lnTo>
                    <a:pt x="5906" y="4596"/>
                  </a:lnTo>
                  <a:cubicBezTo>
                    <a:pt x="5906" y="4572"/>
                    <a:pt x="5930" y="4572"/>
                    <a:pt x="5930" y="4549"/>
                  </a:cubicBezTo>
                  <a:cubicBezTo>
                    <a:pt x="5930" y="4549"/>
                    <a:pt x="5930" y="4549"/>
                    <a:pt x="5930" y="4525"/>
                  </a:cubicBezTo>
                  <a:cubicBezTo>
                    <a:pt x="6144" y="4215"/>
                    <a:pt x="6239" y="3810"/>
                    <a:pt x="6239" y="3429"/>
                  </a:cubicBezTo>
                  <a:cubicBezTo>
                    <a:pt x="6216" y="3334"/>
                    <a:pt x="6216" y="3215"/>
                    <a:pt x="6192" y="3096"/>
                  </a:cubicBezTo>
                  <a:lnTo>
                    <a:pt x="6216" y="3096"/>
                  </a:lnTo>
                  <a:cubicBezTo>
                    <a:pt x="6644" y="2929"/>
                    <a:pt x="7002" y="2620"/>
                    <a:pt x="7216" y="2215"/>
                  </a:cubicBezTo>
                  <a:cubicBezTo>
                    <a:pt x="7406" y="1834"/>
                    <a:pt x="7478" y="1381"/>
                    <a:pt x="7383" y="953"/>
                  </a:cubicBezTo>
                  <a:close/>
                  <a:moveTo>
                    <a:pt x="5382" y="3739"/>
                  </a:moveTo>
                  <a:cubicBezTo>
                    <a:pt x="5454" y="3834"/>
                    <a:pt x="5525" y="3906"/>
                    <a:pt x="5644" y="3953"/>
                  </a:cubicBezTo>
                  <a:cubicBezTo>
                    <a:pt x="5718" y="3983"/>
                    <a:pt x="5800" y="4003"/>
                    <a:pt x="5881" y="4003"/>
                  </a:cubicBezTo>
                  <a:cubicBezTo>
                    <a:pt x="5931" y="4003"/>
                    <a:pt x="5980" y="3995"/>
                    <a:pt x="6025" y="3977"/>
                  </a:cubicBezTo>
                  <a:lnTo>
                    <a:pt x="6025" y="3977"/>
                  </a:lnTo>
                  <a:cubicBezTo>
                    <a:pt x="5977" y="4096"/>
                    <a:pt x="5930" y="4239"/>
                    <a:pt x="5882" y="4358"/>
                  </a:cubicBezTo>
                  <a:cubicBezTo>
                    <a:pt x="5882" y="4358"/>
                    <a:pt x="5858" y="4382"/>
                    <a:pt x="5858" y="4382"/>
                  </a:cubicBezTo>
                  <a:cubicBezTo>
                    <a:pt x="5811" y="4453"/>
                    <a:pt x="5763" y="4549"/>
                    <a:pt x="5716" y="4620"/>
                  </a:cubicBezTo>
                  <a:cubicBezTo>
                    <a:pt x="5477" y="4930"/>
                    <a:pt x="5144" y="5168"/>
                    <a:pt x="4763" y="5287"/>
                  </a:cubicBezTo>
                  <a:cubicBezTo>
                    <a:pt x="4620" y="5335"/>
                    <a:pt x="4430" y="5358"/>
                    <a:pt x="4263" y="5358"/>
                  </a:cubicBezTo>
                  <a:cubicBezTo>
                    <a:pt x="4240" y="5359"/>
                    <a:pt x="4217" y="5360"/>
                    <a:pt x="4194" y="5360"/>
                  </a:cubicBezTo>
                  <a:cubicBezTo>
                    <a:pt x="3577" y="5360"/>
                    <a:pt x="3011" y="5053"/>
                    <a:pt x="2643" y="4525"/>
                  </a:cubicBezTo>
                  <a:cubicBezTo>
                    <a:pt x="2548" y="4358"/>
                    <a:pt x="2453" y="4168"/>
                    <a:pt x="2405" y="3977"/>
                  </a:cubicBezTo>
                  <a:lnTo>
                    <a:pt x="2405" y="3977"/>
                  </a:lnTo>
                  <a:cubicBezTo>
                    <a:pt x="2572" y="4120"/>
                    <a:pt x="2786" y="4215"/>
                    <a:pt x="2977" y="4215"/>
                  </a:cubicBezTo>
                  <a:cubicBezTo>
                    <a:pt x="3191" y="4215"/>
                    <a:pt x="3382" y="4120"/>
                    <a:pt x="3525" y="3906"/>
                  </a:cubicBezTo>
                  <a:cubicBezTo>
                    <a:pt x="3572" y="4049"/>
                    <a:pt x="3667" y="4144"/>
                    <a:pt x="3763" y="4215"/>
                  </a:cubicBezTo>
                  <a:cubicBezTo>
                    <a:pt x="3834" y="4263"/>
                    <a:pt x="3929" y="4287"/>
                    <a:pt x="4025" y="4287"/>
                  </a:cubicBezTo>
                  <a:cubicBezTo>
                    <a:pt x="4120" y="4287"/>
                    <a:pt x="4215" y="4263"/>
                    <a:pt x="4287" y="4191"/>
                  </a:cubicBezTo>
                  <a:cubicBezTo>
                    <a:pt x="4382" y="4144"/>
                    <a:pt x="4430" y="4072"/>
                    <a:pt x="4477" y="4001"/>
                  </a:cubicBezTo>
                  <a:cubicBezTo>
                    <a:pt x="4501" y="4049"/>
                    <a:pt x="4549" y="4096"/>
                    <a:pt x="4596" y="4144"/>
                  </a:cubicBezTo>
                  <a:cubicBezTo>
                    <a:pt x="4649" y="4196"/>
                    <a:pt x="4729" y="4226"/>
                    <a:pt x="4819" y="4226"/>
                  </a:cubicBezTo>
                  <a:cubicBezTo>
                    <a:pt x="4933" y="4226"/>
                    <a:pt x="5061" y="4179"/>
                    <a:pt x="5168" y="4072"/>
                  </a:cubicBezTo>
                  <a:cubicBezTo>
                    <a:pt x="5263" y="3977"/>
                    <a:pt x="5334" y="3858"/>
                    <a:pt x="5382" y="3739"/>
                  </a:cubicBezTo>
                  <a:close/>
                  <a:moveTo>
                    <a:pt x="4120" y="0"/>
                  </a:moveTo>
                  <a:cubicBezTo>
                    <a:pt x="3787" y="24"/>
                    <a:pt x="3453" y="214"/>
                    <a:pt x="3167" y="643"/>
                  </a:cubicBezTo>
                  <a:cubicBezTo>
                    <a:pt x="3072" y="762"/>
                    <a:pt x="2977" y="881"/>
                    <a:pt x="2905" y="1000"/>
                  </a:cubicBezTo>
                  <a:cubicBezTo>
                    <a:pt x="2905" y="1024"/>
                    <a:pt x="2905" y="1024"/>
                    <a:pt x="2905" y="1048"/>
                  </a:cubicBezTo>
                  <a:lnTo>
                    <a:pt x="2882" y="1048"/>
                  </a:lnTo>
                  <a:cubicBezTo>
                    <a:pt x="2739" y="1334"/>
                    <a:pt x="2620" y="1596"/>
                    <a:pt x="2548" y="1834"/>
                  </a:cubicBezTo>
                  <a:cubicBezTo>
                    <a:pt x="2101" y="1305"/>
                    <a:pt x="1480" y="812"/>
                    <a:pt x="967" y="812"/>
                  </a:cubicBezTo>
                  <a:cubicBezTo>
                    <a:pt x="879" y="812"/>
                    <a:pt x="795" y="826"/>
                    <a:pt x="714" y="857"/>
                  </a:cubicBezTo>
                  <a:cubicBezTo>
                    <a:pt x="572" y="905"/>
                    <a:pt x="429" y="1024"/>
                    <a:pt x="333" y="1215"/>
                  </a:cubicBezTo>
                  <a:cubicBezTo>
                    <a:pt x="24" y="1739"/>
                    <a:pt x="0" y="2643"/>
                    <a:pt x="95" y="3286"/>
                  </a:cubicBezTo>
                  <a:cubicBezTo>
                    <a:pt x="119" y="3548"/>
                    <a:pt x="191" y="3763"/>
                    <a:pt x="262" y="3929"/>
                  </a:cubicBezTo>
                  <a:cubicBezTo>
                    <a:pt x="286" y="4025"/>
                    <a:pt x="333" y="4096"/>
                    <a:pt x="357" y="4168"/>
                  </a:cubicBezTo>
                  <a:cubicBezTo>
                    <a:pt x="643" y="4644"/>
                    <a:pt x="1167" y="4930"/>
                    <a:pt x="1715" y="4930"/>
                  </a:cubicBezTo>
                  <a:lnTo>
                    <a:pt x="1881" y="4930"/>
                  </a:lnTo>
                  <a:cubicBezTo>
                    <a:pt x="2000" y="4906"/>
                    <a:pt x="2143" y="4858"/>
                    <a:pt x="2286" y="4811"/>
                  </a:cubicBezTo>
                  <a:cubicBezTo>
                    <a:pt x="2381" y="4787"/>
                    <a:pt x="2477" y="4715"/>
                    <a:pt x="2572" y="4668"/>
                  </a:cubicBezTo>
                  <a:cubicBezTo>
                    <a:pt x="2953" y="5192"/>
                    <a:pt x="3548" y="5501"/>
                    <a:pt x="4215" y="5501"/>
                  </a:cubicBezTo>
                  <a:lnTo>
                    <a:pt x="4263" y="5501"/>
                  </a:lnTo>
                  <a:cubicBezTo>
                    <a:pt x="4453" y="5501"/>
                    <a:pt x="4644" y="5477"/>
                    <a:pt x="4811" y="5406"/>
                  </a:cubicBezTo>
                  <a:cubicBezTo>
                    <a:pt x="5192" y="5311"/>
                    <a:pt x="5549" y="5073"/>
                    <a:pt x="5787" y="4739"/>
                  </a:cubicBezTo>
                  <a:cubicBezTo>
                    <a:pt x="5835" y="4763"/>
                    <a:pt x="5882" y="4787"/>
                    <a:pt x="5954" y="4811"/>
                  </a:cubicBezTo>
                  <a:cubicBezTo>
                    <a:pt x="6073" y="4858"/>
                    <a:pt x="6216" y="4906"/>
                    <a:pt x="6359" y="4930"/>
                  </a:cubicBezTo>
                  <a:lnTo>
                    <a:pt x="6525" y="4930"/>
                  </a:lnTo>
                  <a:cubicBezTo>
                    <a:pt x="7073" y="4930"/>
                    <a:pt x="7573" y="4644"/>
                    <a:pt x="7859" y="4168"/>
                  </a:cubicBezTo>
                  <a:cubicBezTo>
                    <a:pt x="7906" y="4096"/>
                    <a:pt x="7954" y="4025"/>
                    <a:pt x="7978" y="3929"/>
                  </a:cubicBezTo>
                  <a:cubicBezTo>
                    <a:pt x="8049" y="3763"/>
                    <a:pt x="8097" y="3548"/>
                    <a:pt x="8145" y="3286"/>
                  </a:cubicBezTo>
                  <a:cubicBezTo>
                    <a:pt x="8192" y="2929"/>
                    <a:pt x="8192" y="2524"/>
                    <a:pt x="8168" y="2167"/>
                  </a:cubicBezTo>
                  <a:cubicBezTo>
                    <a:pt x="8121" y="1762"/>
                    <a:pt x="8026" y="1429"/>
                    <a:pt x="7906" y="1215"/>
                  </a:cubicBezTo>
                  <a:cubicBezTo>
                    <a:pt x="7787" y="1024"/>
                    <a:pt x="7668" y="905"/>
                    <a:pt x="7525" y="857"/>
                  </a:cubicBezTo>
                  <a:cubicBezTo>
                    <a:pt x="7440" y="827"/>
                    <a:pt x="7350" y="811"/>
                    <a:pt x="7255" y="811"/>
                  </a:cubicBezTo>
                  <a:cubicBezTo>
                    <a:pt x="7057" y="811"/>
                    <a:pt x="6838" y="879"/>
                    <a:pt x="6597" y="1024"/>
                  </a:cubicBezTo>
                  <a:cubicBezTo>
                    <a:pt x="6335" y="1191"/>
                    <a:pt x="6049" y="1429"/>
                    <a:pt x="5787" y="1715"/>
                  </a:cubicBezTo>
                  <a:cubicBezTo>
                    <a:pt x="5382" y="786"/>
                    <a:pt x="4977" y="381"/>
                    <a:pt x="4739" y="214"/>
                  </a:cubicBezTo>
                  <a:cubicBezTo>
                    <a:pt x="4525" y="72"/>
                    <a:pt x="4334" y="0"/>
                    <a:pt x="4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87" name="Google Shape;3387;p73"/>
          <p:cNvGrpSpPr/>
          <p:nvPr/>
        </p:nvGrpSpPr>
        <p:grpSpPr>
          <a:xfrm>
            <a:off x="6099797" y="3501656"/>
            <a:ext cx="419159" cy="357482"/>
            <a:chOff x="6099797" y="3501656"/>
            <a:chExt cx="419159" cy="357482"/>
          </a:xfrm>
        </p:grpSpPr>
        <p:sp>
          <p:nvSpPr>
            <p:cNvPr id="3388" name="Google Shape;3388;p73"/>
            <p:cNvSpPr/>
            <p:nvPr/>
          </p:nvSpPr>
          <p:spPr>
            <a:xfrm>
              <a:off x="6282795" y="3583201"/>
              <a:ext cx="208644" cy="248421"/>
            </a:xfrm>
            <a:custGeom>
              <a:avLst/>
              <a:gdLst/>
              <a:ahLst/>
              <a:cxnLst/>
              <a:rect l="l" t="t" r="r" b="b"/>
              <a:pathLst>
                <a:path w="5240" h="6239" extrusionOk="0">
                  <a:moveTo>
                    <a:pt x="1120" y="143"/>
                  </a:moveTo>
                  <a:cubicBezTo>
                    <a:pt x="1191" y="143"/>
                    <a:pt x="1262" y="166"/>
                    <a:pt x="1334" y="214"/>
                  </a:cubicBezTo>
                  <a:cubicBezTo>
                    <a:pt x="1429" y="285"/>
                    <a:pt x="1501" y="357"/>
                    <a:pt x="1596" y="428"/>
                  </a:cubicBezTo>
                  <a:cubicBezTo>
                    <a:pt x="1810" y="619"/>
                    <a:pt x="2001" y="762"/>
                    <a:pt x="2286" y="809"/>
                  </a:cubicBezTo>
                  <a:cubicBezTo>
                    <a:pt x="2501" y="857"/>
                    <a:pt x="2739" y="881"/>
                    <a:pt x="2953" y="952"/>
                  </a:cubicBezTo>
                  <a:cubicBezTo>
                    <a:pt x="3144" y="1024"/>
                    <a:pt x="3334" y="1119"/>
                    <a:pt x="3549" y="1119"/>
                  </a:cubicBezTo>
                  <a:cubicBezTo>
                    <a:pt x="3587" y="1123"/>
                    <a:pt x="3625" y="1125"/>
                    <a:pt x="3664" y="1125"/>
                  </a:cubicBezTo>
                  <a:cubicBezTo>
                    <a:pt x="3846" y="1125"/>
                    <a:pt x="4035" y="1082"/>
                    <a:pt x="4192" y="1024"/>
                  </a:cubicBezTo>
                  <a:cubicBezTo>
                    <a:pt x="4263" y="1000"/>
                    <a:pt x="4311" y="952"/>
                    <a:pt x="4358" y="928"/>
                  </a:cubicBezTo>
                  <a:cubicBezTo>
                    <a:pt x="4454" y="881"/>
                    <a:pt x="4525" y="833"/>
                    <a:pt x="4620" y="809"/>
                  </a:cubicBezTo>
                  <a:cubicBezTo>
                    <a:pt x="4652" y="801"/>
                    <a:pt x="4692" y="796"/>
                    <a:pt x="4734" y="796"/>
                  </a:cubicBezTo>
                  <a:cubicBezTo>
                    <a:pt x="4819" y="796"/>
                    <a:pt x="4914" y="817"/>
                    <a:pt x="4978" y="881"/>
                  </a:cubicBezTo>
                  <a:cubicBezTo>
                    <a:pt x="5073" y="952"/>
                    <a:pt x="5073" y="1119"/>
                    <a:pt x="5025" y="1262"/>
                  </a:cubicBezTo>
                  <a:cubicBezTo>
                    <a:pt x="5001" y="1357"/>
                    <a:pt x="4930" y="1429"/>
                    <a:pt x="4882" y="1524"/>
                  </a:cubicBezTo>
                  <a:cubicBezTo>
                    <a:pt x="4835" y="1571"/>
                    <a:pt x="4811" y="1619"/>
                    <a:pt x="4787" y="1667"/>
                  </a:cubicBezTo>
                  <a:cubicBezTo>
                    <a:pt x="4549" y="2071"/>
                    <a:pt x="4477" y="2619"/>
                    <a:pt x="4454" y="3119"/>
                  </a:cubicBezTo>
                  <a:cubicBezTo>
                    <a:pt x="4406" y="3715"/>
                    <a:pt x="4358" y="4310"/>
                    <a:pt x="4263" y="4905"/>
                  </a:cubicBezTo>
                  <a:cubicBezTo>
                    <a:pt x="4239" y="5191"/>
                    <a:pt x="4192" y="5477"/>
                    <a:pt x="4025" y="5691"/>
                  </a:cubicBezTo>
                  <a:cubicBezTo>
                    <a:pt x="3834" y="5953"/>
                    <a:pt x="3453" y="6096"/>
                    <a:pt x="2906" y="6096"/>
                  </a:cubicBezTo>
                  <a:cubicBezTo>
                    <a:pt x="2841" y="6099"/>
                    <a:pt x="2776" y="6100"/>
                    <a:pt x="2712" y="6100"/>
                  </a:cubicBezTo>
                  <a:cubicBezTo>
                    <a:pt x="2138" y="6100"/>
                    <a:pt x="1583" y="6005"/>
                    <a:pt x="1048" y="5834"/>
                  </a:cubicBezTo>
                  <a:cubicBezTo>
                    <a:pt x="477" y="5644"/>
                    <a:pt x="310" y="5429"/>
                    <a:pt x="238" y="5286"/>
                  </a:cubicBezTo>
                  <a:cubicBezTo>
                    <a:pt x="191" y="5191"/>
                    <a:pt x="167" y="5072"/>
                    <a:pt x="167" y="4953"/>
                  </a:cubicBezTo>
                  <a:cubicBezTo>
                    <a:pt x="143" y="4739"/>
                    <a:pt x="215" y="4501"/>
                    <a:pt x="262" y="4262"/>
                  </a:cubicBezTo>
                  <a:lnTo>
                    <a:pt x="643" y="2857"/>
                  </a:lnTo>
                  <a:lnTo>
                    <a:pt x="667" y="2738"/>
                  </a:lnTo>
                  <a:cubicBezTo>
                    <a:pt x="691" y="2643"/>
                    <a:pt x="715" y="2548"/>
                    <a:pt x="739" y="2476"/>
                  </a:cubicBezTo>
                  <a:cubicBezTo>
                    <a:pt x="810" y="2238"/>
                    <a:pt x="858" y="2024"/>
                    <a:pt x="953" y="1810"/>
                  </a:cubicBezTo>
                  <a:cubicBezTo>
                    <a:pt x="1024" y="1619"/>
                    <a:pt x="1048" y="1405"/>
                    <a:pt x="1048" y="1190"/>
                  </a:cubicBezTo>
                  <a:cubicBezTo>
                    <a:pt x="1048" y="952"/>
                    <a:pt x="953" y="738"/>
                    <a:pt x="905" y="500"/>
                  </a:cubicBezTo>
                  <a:cubicBezTo>
                    <a:pt x="905" y="452"/>
                    <a:pt x="881" y="381"/>
                    <a:pt x="905" y="309"/>
                  </a:cubicBezTo>
                  <a:cubicBezTo>
                    <a:pt x="929" y="214"/>
                    <a:pt x="1024" y="143"/>
                    <a:pt x="1120" y="143"/>
                  </a:cubicBezTo>
                  <a:close/>
                  <a:moveTo>
                    <a:pt x="1113" y="0"/>
                  </a:moveTo>
                  <a:cubicBezTo>
                    <a:pt x="1038" y="0"/>
                    <a:pt x="965" y="21"/>
                    <a:pt x="905" y="71"/>
                  </a:cubicBezTo>
                  <a:cubicBezTo>
                    <a:pt x="858" y="119"/>
                    <a:pt x="810" y="166"/>
                    <a:pt x="786" y="214"/>
                  </a:cubicBezTo>
                  <a:cubicBezTo>
                    <a:pt x="762" y="285"/>
                    <a:pt x="739" y="381"/>
                    <a:pt x="762" y="476"/>
                  </a:cubicBezTo>
                  <a:cubicBezTo>
                    <a:pt x="762" y="571"/>
                    <a:pt x="786" y="666"/>
                    <a:pt x="810" y="762"/>
                  </a:cubicBezTo>
                  <a:cubicBezTo>
                    <a:pt x="834" y="786"/>
                    <a:pt x="834" y="833"/>
                    <a:pt x="858" y="857"/>
                  </a:cubicBezTo>
                  <a:cubicBezTo>
                    <a:pt x="929" y="1167"/>
                    <a:pt x="929" y="1500"/>
                    <a:pt x="810" y="1762"/>
                  </a:cubicBezTo>
                  <a:cubicBezTo>
                    <a:pt x="715" y="1976"/>
                    <a:pt x="667" y="2214"/>
                    <a:pt x="596" y="2429"/>
                  </a:cubicBezTo>
                  <a:cubicBezTo>
                    <a:pt x="572" y="2524"/>
                    <a:pt x="572" y="2619"/>
                    <a:pt x="548" y="2691"/>
                  </a:cubicBezTo>
                  <a:lnTo>
                    <a:pt x="191" y="4024"/>
                  </a:lnTo>
                  <a:lnTo>
                    <a:pt x="119" y="4239"/>
                  </a:lnTo>
                  <a:cubicBezTo>
                    <a:pt x="72" y="4477"/>
                    <a:pt x="0" y="4715"/>
                    <a:pt x="24" y="4953"/>
                  </a:cubicBezTo>
                  <a:cubicBezTo>
                    <a:pt x="24" y="5096"/>
                    <a:pt x="48" y="5215"/>
                    <a:pt x="96" y="5334"/>
                  </a:cubicBezTo>
                  <a:cubicBezTo>
                    <a:pt x="191" y="5525"/>
                    <a:pt x="381" y="5763"/>
                    <a:pt x="1001" y="5977"/>
                  </a:cubicBezTo>
                  <a:cubicBezTo>
                    <a:pt x="1572" y="6144"/>
                    <a:pt x="2167" y="6239"/>
                    <a:pt x="2787" y="6239"/>
                  </a:cubicBezTo>
                  <a:lnTo>
                    <a:pt x="2906" y="6239"/>
                  </a:lnTo>
                  <a:cubicBezTo>
                    <a:pt x="3501" y="6239"/>
                    <a:pt x="3906" y="6072"/>
                    <a:pt x="4144" y="5763"/>
                  </a:cubicBezTo>
                  <a:cubicBezTo>
                    <a:pt x="4311" y="5525"/>
                    <a:pt x="4382" y="5239"/>
                    <a:pt x="4406" y="4929"/>
                  </a:cubicBezTo>
                  <a:cubicBezTo>
                    <a:pt x="4501" y="4334"/>
                    <a:pt x="4549" y="3738"/>
                    <a:pt x="4597" y="3119"/>
                  </a:cubicBezTo>
                  <a:cubicBezTo>
                    <a:pt x="4620" y="2643"/>
                    <a:pt x="4692" y="2119"/>
                    <a:pt x="4906" y="1738"/>
                  </a:cubicBezTo>
                  <a:cubicBezTo>
                    <a:pt x="4930" y="1690"/>
                    <a:pt x="4954" y="1643"/>
                    <a:pt x="5001" y="1619"/>
                  </a:cubicBezTo>
                  <a:cubicBezTo>
                    <a:pt x="5049" y="1524"/>
                    <a:pt x="5120" y="1405"/>
                    <a:pt x="5168" y="1309"/>
                  </a:cubicBezTo>
                  <a:cubicBezTo>
                    <a:pt x="5216" y="1143"/>
                    <a:pt x="5239" y="905"/>
                    <a:pt x="5073" y="762"/>
                  </a:cubicBezTo>
                  <a:cubicBezTo>
                    <a:pt x="4985" y="689"/>
                    <a:pt x="4871" y="661"/>
                    <a:pt x="4763" y="661"/>
                  </a:cubicBezTo>
                  <a:cubicBezTo>
                    <a:pt x="4694" y="661"/>
                    <a:pt x="4628" y="672"/>
                    <a:pt x="4573" y="690"/>
                  </a:cubicBezTo>
                  <a:cubicBezTo>
                    <a:pt x="4477" y="714"/>
                    <a:pt x="4382" y="762"/>
                    <a:pt x="4287" y="809"/>
                  </a:cubicBezTo>
                  <a:cubicBezTo>
                    <a:pt x="4239" y="833"/>
                    <a:pt x="4192" y="857"/>
                    <a:pt x="4144" y="881"/>
                  </a:cubicBezTo>
                  <a:cubicBezTo>
                    <a:pt x="3995" y="955"/>
                    <a:pt x="3828" y="992"/>
                    <a:pt x="3659" y="992"/>
                  </a:cubicBezTo>
                  <a:cubicBezTo>
                    <a:pt x="3558" y="992"/>
                    <a:pt x="3456" y="979"/>
                    <a:pt x="3358" y="952"/>
                  </a:cubicBezTo>
                  <a:cubicBezTo>
                    <a:pt x="3311" y="952"/>
                    <a:pt x="3239" y="905"/>
                    <a:pt x="3191" y="881"/>
                  </a:cubicBezTo>
                  <a:cubicBezTo>
                    <a:pt x="3144" y="857"/>
                    <a:pt x="3120" y="857"/>
                    <a:pt x="3072" y="833"/>
                  </a:cubicBezTo>
                  <a:cubicBezTo>
                    <a:pt x="2977" y="786"/>
                    <a:pt x="2882" y="786"/>
                    <a:pt x="2763" y="762"/>
                  </a:cubicBezTo>
                  <a:cubicBezTo>
                    <a:pt x="2739" y="762"/>
                    <a:pt x="2691" y="738"/>
                    <a:pt x="2668" y="738"/>
                  </a:cubicBezTo>
                  <a:cubicBezTo>
                    <a:pt x="2596" y="738"/>
                    <a:pt x="2548" y="714"/>
                    <a:pt x="2501" y="714"/>
                  </a:cubicBezTo>
                  <a:cubicBezTo>
                    <a:pt x="2334" y="690"/>
                    <a:pt x="2167" y="666"/>
                    <a:pt x="2025" y="595"/>
                  </a:cubicBezTo>
                  <a:cubicBezTo>
                    <a:pt x="1882" y="524"/>
                    <a:pt x="1786" y="428"/>
                    <a:pt x="1691" y="333"/>
                  </a:cubicBezTo>
                  <a:cubicBezTo>
                    <a:pt x="1596" y="238"/>
                    <a:pt x="1524" y="166"/>
                    <a:pt x="1405" y="95"/>
                  </a:cubicBezTo>
                  <a:cubicBezTo>
                    <a:pt x="1323" y="40"/>
                    <a:pt x="1216" y="0"/>
                    <a:pt x="1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9" name="Google Shape;3389;p73"/>
            <p:cNvSpPr/>
            <p:nvPr/>
          </p:nvSpPr>
          <p:spPr>
            <a:xfrm>
              <a:off x="6099797" y="3501656"/>
              <a:ext cx="419159" cy="357482"/>
            </a:xfrm>
            <a:custGeom>
              <a:avLst/>
              <a:gdLst/>
              <a:ahLst/>
              <a:cxnLst/>
              <a:rect l="l" t="t" r="r" b="b"/>
              <a:pathLst>
                <a:path w="10527" h="8978" extrusionOk="0">
                  <a:moveTo>
                    <a:pt x="4904" y="820"/>
                  </a:moveTo>
                  <a:cubicBezTo>
                    <a:pt x="4955" y="820"/>
                    <a:pt x="5005" y="831"/>
                    <a:pt x="5049" y="857"/>
                  </a:cubicBezTo>
                  <a:cubicBezTo>
                    <a:pt x="5144" y="952"/>
                    <a:pt x="5168" y="1119"/>
                    <a:pt x="5144" y="1238"/>
                  </a:cubicBezTo>
                  <a:cubicBezTo>
                    <a:pt x="5144" y="1262"/>
                    <a:pt x="5144" y="1309"/>
                    <a:pt x="5120" y="1357"/>
                  </a:cubicBezTo>
                  <a:cubicBezTo>
                    <a:pt x="4834" y="1500"/>
                    <a:pt x="4644" y="1905"/>
                    <a:pt x="4644" y="2214"/>
                  </a:cubicBezTo>
                  <a:cubicBezTo>
                    <a:pt x="4620" y="2476"/>
                    <a:pt x="4739" y="2762"/>
                    <a:pt x="4930" y="2953"/>
                  </a:cubicBezTo>
                  <a:cubicBezTo>
                    <a:pt x="4954" y="2976"/>
                    <a:pt x="4977" y="3000"/>
                    <a:pt x="5025" y="3024"/>
                  </a:cubicBezTo>
                  <a:lnTo>
                    <a:pt x="4954" y="3238"/>
                  </a:lnTo>
                  <a:cubicBezTo>
                    <a:pt x="4882" y="3572"/>
                    <a:pt x="4787" y="3881"/>
                    <a:pt x="4692" y="4215"/>
                  </a:cubicBezTo>
                  <a:lnTo>
                    <a:pt x="4120" y="6358"/>
                  </a:lnTo>
                  <a:cubicBezTo>
                    <a:pt x="4072" y="6382"/>
                    <a:pt x="4025" y="6382"/>
                    <a:pt x="3977" y="6406"/>
                  </a:cubicBezTo>
                  <a:cubicBezTo>
                    <a:pt x="3590" y="6480"/>
                    <a:pt x="3203" y="6517"/>
                    <a:pt x="2810" y="6517"/>
                  </a:cubicBezTo>
                  <a:cubicBezTo>
                    <a:pt x="2575" y="6517"/>
                    <a:pt x="2337" y="6504"/>
                    <a:pt x="2096" y="6477"/>
                  </a:cubicBezTo>
                  <a:cubicBezTo>
                    <a:pt x="1500" y="6406"/>
                    <a:pt x="1310" y="6215"/>
                    <a:pt x="1191" y="6096"/>
                  </a:cubicBezTo>
                  <a:cubicBezTo>
                    <a:pt x="1000" y="5834"/>
                    <a:pt x="1024" y="5477"/>
                    <a:pt x="1048" y="5096"/>
                  </a:cubicBezTo>
                  <a:lnTo>
                    <a:pt x="1167" y="3500"/>
                  </a:lnTo>
                  <a:cubicBezTo>
                    <a:pt x="1167" y="3405"/>
                    <a:pt x="1167" y="3334"/>
                    <a:pt x="1167" y="3238"/>
                  </a:cubicBezTo>
                  <a:cubicBezTo>
                    <a:pt x="1191" y="3000"/>
                    <a:pt x="1191" y="2762"/>
                    <a:pt x="1238" y="2548"/>
                  </a:cubicBezTo>
                  <a:cubicBezTo>
                    <a:pt x="1310" y="2238"/>
                    <a:pt x="1262" y="1881"/>
                    <a:pt x="1119" y="1571"/>
                  </a:cubicBezTo>
                  <a:cubicBezTo>
                    <a:pt x="1096" y="1548"/>
                    <a:pt x="1072" y="1500"/>
                    <a:pt x="1048" y="1476"/>
                  </a:cubicBezTo>
                  <a:cubicBezTo>
                    <a:pt x="1024" y="1381"/>
                    <a:pt x="977" y="1309"/>
                    <a:pt x="953" y="1238"/>
                  </a:cubicBezTo>
                  <a:cubicBezTo>
                    <a:pt x="929" y="1143"/>
                    <a:pt x="929" y="1024"/>
                    <a:pt x="1000" y="952"/>
                  </a:cubicBezTo>
                  <a:cubicBezTo>
                    <a:pt x="1042" y="896"/>
                    <a:pt x="1109" y="873"/>
                    <a:pt x="1180" y="873"/>
                  </a:cubicBezTo>
                  <a:cubicBezTo>
                    <a:pt x="1231" y="873"/>
                    <a:pt x="1284" y="885"/>
                    <a:pt x="1334" y="905"/>
                  </a:cubicBezTo>
                  <a:cubicBezTo>
                    <a:pt x="1429" y="952"/>
                    <a:pt x="1524" y="1000"/>
                    <a:pt x="1619" y="1071"/>
                  </a:cubicBezTo>
                  <a:cubicBezTo>
                    <a:pt x="1762" y="1143"/>
                    <a:pt x="1881" y="1238"/>
                    <a:pt x="2048" y="1286"/>
                  </a:cubicBezTo>
                  <a:cubicBezTo>
                    <a:pt x="2171" y="1316"/>
                    <a:pt x="2293" y="1325"/>
                    <a:pt x="2417" y="1325"/>
                  </a:cubicBezTo>
                  <a:cubicBezTo>
                    <a:pt x="2583" y="1325"/>
                    <a:pt x="2752" y="1309"/>
                    <a:pt x="2929" y="1309"/>
                  </a:cubicBezTo>
                  <a:cubicBezTo>
                    <a:pt x="3025" y="1309"/>
                    <a:pt x="3096" y="1309"/>
                    <a:pt x="3191" y="1333"/>
                  </a:cubicBezTo>
                  <a:cubicBezTo>
                    <a:pt x="3312" y="1379"/>
                    <a:pt x="3433" y="1395"/>
                    <a:pt x="3554" y="1395"/>
                  </a:cubicBezTo>
                  <a:cubicBezTo>
                    <a:pt x="3623" y="1395"/>
                    <a:pt x="3693" y="1390"/>
                    <a:pt x="3763" y="1381"/>
                  </a:cubicBezTo>
                  <a:cubicBezTo>
                    <a:pt x="3953" y="1333"/>
                    <a:pt x="4144" y="1262"/>
                    <a:pt x="4287" y="1167"/>
                  </a:cubicBezTo>
                  <a:cubicBezTo>
                    <a:pt x="4334" y="1119"/>
                    <a:pt x="4382" y="1071"/>
                    <a:pt x="4430" y="1047"/>
                  </a:cubicBezTo>
                  <a:cubicBezTo>
                    <a:pt x="4525" y="976"/>
                    <a:pt x="4596" y="928"/>
                    <a:pt x="4668" y="881"/>
                  </a:cubicBezTo>
                  <a:cubicBezTo>
                    <a:pt x="4728" y="851"/>
                    <a:pt x="4817" y="820"/>
                    <a:pt x="4904" y="820"/>
                  </a:cubicBezTo>
                  <a:close/>
                  <a:moveTo>
                    <a:pt x="4773" y="143"/>
                  </a:moveTo>
                  <a:cubicBezTo>
                    <a:pt x="5062" y="143"/>
                    <a:pt x="5405" y="242"/>
                    <a:pt x="5573" y="428"/>
                  </a:cubicBezTo>
                  <a:cubicBezTo>
                    <a:pt x="5787" y="666"/>
                    <a:pt x="5835" y="1024"/>
                    <a:pt x="5716" y="1309"/>
                  </a:cubicBezTo>
                  <a:lnTo>
                    <a:pt x="5692" y="1309"/>
                  </a:lnTo>
                  <a:cubicBezTo>
                    <a:pt x="5608" y="1293"/>
                    <a:pt x="5511" y="1276"/>
                    <a:pt x="5412" y="1276"/>
                  </a:cubicBezTo>
                  <a:cubicBezTo>
                    <a:pt x="5371" y="1276"/>
                    <a:pt x="5329" y="1279"/>
                    <a:pt x="5287" y="1286"/>
                  </a:cubicBezTo>
                  <a:cubicBezTo>
                    <a:pt x="5287" y="1286"/>
                    <a:pt x="5287" y="1262"/>
                    <a:pt x="5287" y="1262"/>
                  </a:cubicBezTo>
                  <a:cubicBezTo>
                    <a:pt x="5311" y="1095"/>
                    <a:pt x="5287" y="857"/>
                    <a:pt x="5120" y="738"/>
                  </a:cubicBezTo>
                  <a:cubicBezTo>
                    <a:pt x="5054" y="700"/>
                    <a:pt x="4979" y="685"/>
                    <a:pt x="4905" y="685"/>
                  </a:cubicBezTo>
                  <a:cubicBezTo>
                    <a:pt x="4793" y="685"/>
                    <a:pt x="4682" y="719"/>
                    <a:pt x="4596" y="762"/>
                  </a:cubicBezTo>
                  <a:cubicBezTo>
                    <a:pt x="4501" y="809"/>
                    <a:pt x="4430" y="881"/>
                    <a:pt x="4358" y="928"/>
                  </a:cubicBezTo>
                  <a:cubicBezTo>
                    <a:pt x="4311" y="976"/>
                    <a:pt x="4263" y="1000"/>
                    <a:pt x="4215" y="1047"/>
                  </a:cubicBezTo>
                  <a:cubicBezTo>
                    <a:pt x="4001" y="1190"/>
                    <a:pt x="3739" y="1262"/>
                    <a:pt x="3477" y="1262"/>
                  </a:cubicBezTo>
                  <a:cubicBezTo>
                    <a:pt x="3406" y="1262"/>
                    <a:pt x="3334" y="1238"/>
                    <a:pt x="3287" y="1214"/>
                  </a:cubicBezTo>
                  <a:cubicBezTo>
                    <a:pt x="3239" y="1214"/>
                    <a:pt x="3215" y="1190"/>
                    <a:pt x="3167" y="1190"/>
                  </a:cubicBezTo>
                  <a:cubicBezTo>
                    <a:pt x="3048" y="1167"/>
                    <a:pt x="2953" y="1167"/>
                    <a:pt x="2834" y="1167"/>
                  </a:cubicBezTo>
                  <a:lnTo>
                    <a:pt x="2572" y="1167"/>
                  </a:lnTo>
                  <a:cubicBezTo>
                    <a:pt x="2503" y="1176"/>
                    <a:pt x="2434" y="1182"/>
                    <a:pt x="2365" y="1182"/>
                  </a:cubicBezTo>
                  <a:cubicBezTo>
                    <a:pt x="2267" y="1182"/>
                    <a:pt x="2170" y="1171"/>
                    <a:pt x="2072" y="1143"/>
                  </a:cubicBezTo>
                  <a:cubicBezTo>
                    <a:pt x="1929" y="1095"/>
                    <a:pt x="1834" y="1024"/>
                    <a:pt x="1691" y="952"/>
                  </a:cubicBezTo>
                  <a:cubicBezTo>
                    <a:pt x="1596" y="881"/>
                    <a:pt x="1500" y="833"/>
                    <a:pt x="1381" y="785"/>
                  </a:cubicBezTo>
                  <a:cubicBezTo>
                    <a:pt x="1322" y="756"/>
                    <a:pt x="1247" y="739"/>
                    <a:pt x="1170" y="739"/>
                  </a:cubicBezTo>
                  <a:cubicBezTo>
                    <a:pt x="1062" y="739"/>
                    <a:pt x="951" y="773"/>
                    <a:pt x="881" y="857"/>
                  </a:cubicBezTo>
                  <a:cubicBezTo>
                    <a:pt x="786" y="952"/>
                    <a:pt x="762" y="1119"/>
                    <a:pt x="810" y="1286"/>
                  </a:cubicBezTo>
                  <a:cubicBezTo>
                    <a:pt x="834" y="1381"/>
                    <a:pt x="881" y="1452"/>
                    <a:pt x="929" y="1548"/>
                  </a:cubicBezTo>
                  <a:cubicBezTo>
                    <a:pt x="953" y="1571"/>
                    <a:pt x="977" y="1595"/>
                    <a:pt x="977" y="1643"/>
                  </a:cubicBezTo>
                  <a:cubicBezTo>
                    <a:pt x="1119" y="1905"/>
                    <a:pt x="1167" y="2238"/>
                    <a:pt x="1119" y="2524"/>
                  </a:cubicBezTo>
                  <a:cubicBezTo>
                    <a:pt x="1072" y="2762"/>
                    <a:pt x="1048" y="3000"/>
                    <a:pt x="1024" y="3238"/>
                  </a:cubicBezTo>
                  <a:cubicBezTo>
                    <a:pt x="1024" y="3310"/>
                    <a:pt x="1024" y="3405"/>
                    <a:pt x="1024" y="3500"/>
                  </a:cubicBezTo>
                  <a:lnTo>
                    <a:pt x="905" y="5072"/>
                  </a:lnTo>
                  <a:cubicBezTo>
                    <a:pt x="881" y="5477"/>
                    <a:pt x="857" y="5882"/>
                    <a:pt x="1096" y="6168"/>
                  </a:cubicBezTo>
                  <a:cubicBezTo>
                    <a:pt x="1191" y="6334"/>
                    <a:pt x="1429" y="6549"/>
                    <a:pt x="2072" y="6620"/>
                  </a:cubicBezTo>
                  <a:cubicBezTo>
                    <a:pt x="2311" y="6646"/>
                    <a:pt x="2548" y="6659"/>
                    <a:pt x="2781" y="6659"/>
                  </a:cubicBezTo>
                  <a:cubicBezTo>
                    <a:pt x="3197" y="6659"/>
                    <a:pt x="3604" y="6616"/>
                    <a:pt x="4001" y="6525"/>
                  </a:cubicBezTo>
                  <a:lnTo>
                    <a:pt x="4072" y="6525"/>
                  </a:lnTo>
                  <a:cubicBezTo>
                    <a:pt x="4049" y="6620"/>
                    <a:pt x="3977" y="6858"/>
                    <a:pt x="3953" y="7096"/>
                  </a:cubicBezTo>
                  <a:cubicBezTo>
                    <a:pt x="3522" y="7171"/>
                    <a:pt x="3071" y="7208"/>
                    <a:pt x="2626" y="7208"/>
                  </a:cubicBezTo>
                  <a:cubicBezTo>
                    <a:pt x="2358" y="7208"/>
                    <a:pt x="2093" y="7195"/>
                    <a:pt x="1834" y="7168"/>
                  </a:cubicBezTo>
                  <a:cubicBezTo>
                    <a:pt x="1453" y="7120"/>
                    <a:pt x="929" y="7025"/>
                    <a:pt x="667" y="6644"/>
                  </a:cubicBezTo>
                  <a:cubicBezTo>
                    <a:pt x="405" y="6334"/>
                    <a:pt x="429" y="5882"/>
                    <a:pt x="453" y="5405"/>
                  </a:cubicBezTo>
                  <a:lnTo>
                    <a:pt x="595" y="3429"/>
                  </a:lnTo>
                  <a:cubicBezTo>
                    <a:pt x="619" y="3072"/>
                    <a:pt x="667" y="2714"/>
                    <a:pt x="691" y="2357"/>
                  </a:cubicBezTo>
                  <a:lnTo>
                    <a:pt x="715" y="1786"/>
                  </a:lnTo>
                  <a:cubicBezTo>
                    <a:pt x="715" y="1762"/>
                    <a:pt x="715" y="1738"/>
                    <a:pt x="691" y="1714"/>
                  </a:cubicBezTo>
                  <a:cubicBezTo>
                    <a:pt x="429" y="1595"/>
                    <a:pt x="238" y="1333"/>
                    <a:pt x="191" y="1071"/>
                  </a:cubicBezTo>
                  <a:cubicBezTo>
                    <a:pt x="119" y="619"/>
                    <a:pt x="405" y="238"/>
                    <a:pt x="619" y="190"/>
                  </a:cubicBezTo>
                  <a:cubicBezTo>
                    <a:pt x="691" y="166"/>
                    <a:pt x="786" y="166"/>
                    <a:pt x="857" y="166"/>
                  </a:cubicBezTo>
                  <a:cubicBezTo>
                    <a:pt x="1143" y="166"/>
                    <a:pt x="1477" y="262"/>
                    <a:pt x="1643" y="452"/>
                  </a:cubicBezTo>
                  <a:cubicBezTo>
                    <a:pt x="1715" y="500"/>
                    <a:pt x="1762" y="571"/>
                    <a:pt x="1786" y="666"/>
                  </a:cubicBezTo>
                  <a:cubicBezTo>
                    <a:pt x="1810" y="690"/>
                    <a:pt x="1834" y="714"/>
                    <a:pt x="1858" y="714"/>
                  </a:cubicBezTo>
                  <a:cubicBezTo>
                    <a:pt x="2120" y="690"/>
                    <a:pt x="2382" y="690"/>
                    <a:pt x="2644" y="690"/>
                  </a:cubicBezTo>
                  <a:cubicBezTo>
                    <a:pt x="3096" y="690"/>
                    <a:pt x="3572" y="714"/>
                    <a:pt x="4049" y="762"/>
                  </a:cubicBezTo>
                  <a:cubicBezTo>
                    <a:pt x="4096" y="762"/>
                    <a:pt x="4120" y="738"/>
                    <a:pt x="4120" y="690"/>
                  </a:cubicBezTo>
                  <a:cubicBezTo>
                    <a:pt x="4191" y="404"/>
                    <a:pt x="4358" y="214"/>
                    <a:pt x="4549" y="166"/>
                  </a:cubicBezTo>
                  <a:cubicBezTo>
                    <a:pt x="4616" y="151"/>
                    <a:pt x="4692" y="143"/>
                    <a:pt x="4773" y="143"/>
                  </a:cubicBezTo>
                  <a:close/>
                  <a:moveTo>
                    <a:pt x="5469" y="1424"/>
                  </a:moveTo>
                  <a:cubicBezTo>
                    <a:pt x="5495" y="1424"/>
                    <a:pt x="5522" y="1425"/>
                    <a:pt x="5549" y="1428"/>
                  </a:cubicBezTo>
                  <a:cubicBezTo>
                    <a:pt x="5835" y="1476"/>
                    <a:pt x="6168" y="1619"/>
                    <a:pt x="6335" y="1881"/>
                  </a:cubicBezTo>
                  <a:cubicBezTo>
                    <a:pt x="6382" y="1952"/>
                    <a:pt x="6406" y="2024"/>
                    <a:pt x="6430" y="2095"/>
                  </a:cubicBezTo>
                  <a:cubicBezTo>
                    <a:pt x="6430" y="2143"/>
                    <a:pt x="6454" y="2167"/>
                    <a:pt x="6478" y="2167"/>
                  </a:cubicBezTo>
                  <a:cubicBezTo>
                    <a:pt x="6740" y="2191"/>
                    <a:pt x="7002" y="2238"/>
                    <a:pt x="7240" y="2286"/>
                  </a:cubicBezTo>
                  <a:cubicBezTo>
                    <a:pt x="7716" y="2381"/>
                    <a:pt x="8168" y="2500"/>
                    <a:pt x="8621" y="2619"/>
                  </a:cubicBezTo>
                  <a:cubicBezTo>
                    <a:pt x="8669" y="2619"/>
                    <a:pt x="8692" y="2619"/>
                    <a:pt x="8716" y="2572"/>
                  </a:cubicBezTo>
                  <a:cubicBezTo>
                    <a:pt x="8835" y="2310"/>
                    <a:pt x="9026" y="2143"/>
                    <a:pt x="9216" y="2143"/>
                  </a:cubicBezTo>
                  <a:cubicBezTo>
                    <a:pt x="9235" y="2142"/>
                    <a:pt x="9254" y="2141"/>
                    <a:pt x="9274" y="2141"/>
                  </a:cubicBezTo>
                  <a:cubicBezTo>
                    <a:pt x="9600" y="2141"/>
                    <a:pt x="10013" y="2326"/>
                    <a:pt x="10193" y="2595"/>
                  </a:cubicBezTo>
                  <a:cubicBezTo>
                    <a:pt x="10359" y="2881"/>
                    <a:pt x="10336" y="3286"/>
                    <a:pt x="10097" y="3548"/>
                  </a:cubicBezTo>
                  <a:cubicBezTo>
                    <a:pt x="10002" y="3643"/>
                    <a:pt x="9859" y="3738"/>
                    <a:pt x="9716" y="3762"/>
                  </a:cubicBezTo>
                  <a:cubicBezTo>
                    <a:pt x="9693" y="3786"/>
                    <a:pt x="9669" y="3810"/>
                    <a:pt x="9669" y="3834"/>
                  </a:cubicBezTo>
                  <a:cubicBezTo>
                    <a:pt x="9645" y="5001"/>
                    <a:pt x="9550" y="6191"/>
                    <a:pt x="9383" y="7334"/>
                  </a:cubicBezTo>
                  <a:cubicBezTo>
                    <a:pt x="9335" y="7715"/>
                    <a:pt x="9288" y="8049"/>
                    <a:pt x="9073" y="8311"/>
                  </a:cubicBezTo>
                  <a:cubicBezTo>
                    <a:pt x="8811" y="8668"/>
                    <a:pt x="8335" y="8835"/>
                    <a:pt x="7621" y="8835"/>
                  </a:cubicBezTo>
                  <a:cubicBezTo>
                    <a:pt x="7553" y="8837"/>
                    <a:pt x="7485" y="8838"/>
                    <a:pt x="7417" y="8838"/>
                  </a:cubicBezTo>
                  <a:cubicBezTo>
                    <a:pt x="6679" y="8838"/>
                    <a:pt x="5959" y="8719"/>
                    <a:pt x="5239" y="8501"/>
                  </a:cubicBezTo>
                  <a:cubicBezTo>
                    <a:pt x="4882" y="8382"/>
                    <a:pt x="4382" y="8192"/>
                    <a:pt x="4191" y="7787"/>
                  </a:cubicBezTo>
                  <a:cubicBezTo>
                    <a:pt x="4096" y="7620"/>
                    <a:pt x="4072" y="7406"/>
                    <a:pt x="4096" y="7168"/>
                  </a:cubicBezTo>
                  <a:cubicBezTo>
                    <a:pt x="4120" y="7001"/>
                    <a:pt x="4144" y="6834"/>
                    <a:pt x="4191" y="6691"/>
                  </a:cubicBezTo>
                  <a:cubicBezTo>
                    <a:pt x="4191" y="6620"/>
                    <a:pt x="4834" y="4239"/>
                    <a:pt x="4834" y="4239"/>
                  </a:cubicBezTo>
                  <a:cubicBezTo>
                    <a:pt x="4930" y="3929"/>
                    <a:pt x="5001" y="3596"/>
                    <a:pt x="5096" y="3286"/>
                  </a:cubicBezTo>
                  <a:lnTo>
                    <a:pt x="5168" y="3024"/>
                  </a:lnTo>
                  <a:cubicBezTo>
                    <a:pt x="5168" y="2976"/>
                    <a:pt x="5168" y="2953"/>
                    <a:pt x="5144" y="2929"/>
                  </a:cubicBezTo>
                  <a:cubicBezTo>
                    <a:pt x="5096" y="2905"/>
                    <a:pt x="5073" y="2881"/>
                    <a:pt x="5025" y="2857"/>
                  </a:cubicBezTo>
                  <a:cubicBezTo>
                    <a:pt x="4858" y="2667"/>
                    <a:pt x="4763" y="2429"/>
                    <a:pt x="4787" y="2214"/>
                  </a:cubicBezTo>
                  <a:cubicBezTo>
                    <a:pt x="4787" y="2000"/>
                    <a:pt x="4858" y="1809"/>
                    <a:pt x="4977" y="1643"/>
                  </a:cubicBezTo>
                  <a:cubicBezTo>
                    <a:pt x="5102" y="1497"/>
                    <a:pt x="5282" y="1424"/>
                    <a:pt x="5469" y="1424"/>
                  </a:cubicBezTo>
                  <a:close/>
                  <a:moveTo>
                    <a:pt x="4760" y="1"/>
                  </a:moveTo>
                  <a:cubicBezTo>
                    <a:pt x="4675" y="1"/>
                    <a:pt x="4595" y="8"/>
                    <a:pt x="4525" y="23"/>
                  </a:cubicBezTo>
                  <a:cubicBezTo>
                    <a:pt x="4287" y="95"/>
                    <a:pt x="4096" y="309"/>
                    <a:pt x="4001" y="595"/>
                  </a:cubicBezTo>
                  <a:cubicBezTo>
                    <a:pt x="3548" y="571"/>
                    <a:pt x="3096" y="547"/>
                    <a:pt x="2644" y="547"/>
                  </a:cubicBezTo>
                  <a:cubicBezTo>
                    <a:pt x="2405" y="547"/>
                    <a:pt x="2143" y="547"/>
                    <a:pt x="1905" y="571"/>
                  </a:cubicBezTo>
                  <a:cubicBezTo>
                    <a:pt x="1858" y="476"/>
                    <a:pt x="1810" y="404"/>
                    <a:pt x="1762" y="357"/>
                  </a:cubicBezTo>
                  <a:cubicBezTo>
                    <a:pt x="1560" y="136"/>
                    <a:pt x="1188" y="15"/>
                    <a:pt x="864" y="15"/>
                  </a:cubicBezTo>
                  <a:cubicBezTo>
                    <a:pt x="768" y="15"/>
                    <a:pt x="677" y="26"/>
                    <a:pt x="595" y="47"/>
                  </a:cubicBezTo>
                  <a:cubicBezTo>
                    <a:pt x="167" y="142"/>
                    <a:pt x="0" y="738"/>
                    <a:pt x="48" y="1095"/>
                  </a:cubicBezTo>
                  <a:cubicBezTo>
                    <a:pt x="95" y="1405"/>
                    <a:pt x="310" y="1667"/>
                    <a:pt x="572" y="1833"/>
                  </a:cubicBezTo>
                  <a:lnTo>
                    <a:pt x="548" y="2357"/>
                  </a:lnTo>
                  <a:cubicBezTo>
                    <a:pt x="524" y="2714"/>
                    <a:pt x="500" y="3072"/>
                    <a:pt x="453" y="3429"/>
                  </a:cubicBezTo>
                  <a:lnTo>
                    <a:pt x="310" y="5405"/>
                  </a:lnTo>
                  <a:cubicBezTo>
                    <a:pt x="286" y="5906"/>
                    <a:pt x="262" y="6382"/>
                    <a:pt x="548" y="6739"/>
                  </a:cubicBezTo>
                  <a:cubicBezTo>
                    <a:pt x="691" y="6930"/>
                    <a:pt x="977" y="7215"/>
                    <a:pt x="1810" y="7287"/>
                  </a:cubicBezTo>
                  <a:cubicBezTo>
                    <a:pt x="2096" y="7334"/>
                    <a:pt x="2405" y="7358"/>
                    <a:pt x="2691" y="7358"/>
                  </a:cubicBezTo>
                  <a:cubicBezTo>
                    <a:pt x="3120" y="7358"/>
                    <a:pt x="3525" y="7311"/>
                    <a:pt x="3953" y="7239"/>
                  </a:cubicBezTo>
                  <a:lnTo>
                    <a:pt x="3953" y="7239"/>
                  </a:lnTo>
                  <a:cubicBezTo>
                    <a:pt x="3929" y="7477"/>
                    <a:pt x="3977" y="7668"/>
                    <a:pt x="4072" y="7835"/>
                  </a:cubicBezTo>
                  <a:cubicBezTo>
                    <a:pt x="4168" y="8073"/>
                    <a:pt x="4406" y="8382"/>
                    <a:pt x="5192" y="8620"/>
                  </a:cubicBezTo>
                  <a:cubicBezTo>
                    <a:pt x="5954" y="8859"/>
                    <a:pt x="6716" y="8978"/>
                    <a:pt x="7502" y="8978"/>
                  </a:cubicBezTo>
                  <a:lnTo>
                    <a:pt x="7621" y="8978"/>
                  </a:lnTo>
                  <a:cubicBezTo>
                    <a:pt x="8383" y="8978"/>
                    <a:pt x="8907" y="8787"/>
                    <a:pt x="9193" y="8406"/>
                  </a:cubicBezTo>
                  <a:cubicBezTo>
                    <a:pt x="9407" y="8120"/>
                    <a:pt x="9478" y="7739"/>
                    <a:pt x="9526" y="7358"/>
                  </a:cubicBezTo>
                  <a:cubicBezTo>
                    <a:pt x="9693" y="6215"/>
                    <a:pt x="9764" y="5048"/>
                    <a:pt x="9812" y="3881"/>
                  </a:cubicBezTo>
                  <a:cubicBezTo>
                    <a:pt x="9955" y="3834"/>
                    <a:pt x="10097" y="3762"/>
                    <a:pt x="10193" y="3643"/>
                  </a:cubicBezTo>
                  <a:cubicBezTo>
                    <a:pt x="10478" y="3334"/>
                    <a:pt x="10526" y="2857"/>
                    <a:pt x="10312" y="2500"/>
                  </a:cubicBezTo>
                  <a:cubicBezTo>
                    <a:pt x="10109" y="2185"/>
                    <a:pt x="9631" y="1998"/>
                    <a:pt x="9278" y="1998"/>
                  </a:cubicBezTo>
                  <a:cubicBezTo>
                    <a:pt x="9257" y="1998"/>
                    <a:pt x="9236" y="1999"/>
                    <a:pt x="9216" y="2000"/>
                  </a:cubicBezTo>
                  <a:cubicBezTo>
                    <a:pt x="8978" y="2000"/>
                    <a:pt x="8764" y="2191"/>
                    <a:pt x="8621" y="2476"/>
                  </a:cubicBezTo>
                  <a:cubicBezTo>
                    <a:pt x="8168" y="2333"/>
                    <a:pt x="7716" y="2238"/>
                    <a:pt x="7264" y="2143"/>
                  </a:cubicBezTo>
                  <a:cubicBezTo>
                    <a:pt x="7049" y="2095"/>
                    <a:pt x="6787" y="2071"/>
                    <a:pt x="6549" y="2024"/>
                  </a:cubicBezTo>
                  <a:cubicBezTo>
                    <a:pt x="6525" y="1952"/>
                    <a:pt x="6501" y="1857"/>
                    <a:pt x="6454" y="1786"/>
                  </a:cubicBezTo>
                  <a:cubicBezTo>
                    <a:pt x="6335" y="1619"/>
                    <a:pt x="6120" y="1452"/>
                    <a:pt x="5835" y="1357"/>
                  </a:cubicBezTo>
                  <a:cubicBezTo>
                    <a:pt x="6001" y="1024"/>
                    <a:pt x="5930" y="595"/>
                    <a:pt x="5692" y="333"/>
                  </a:cubicBezTo>
                  <a:cubicBezTo>
                    <a:pt x="5466" y="108"/>
                    <a:pt x="5078" y="1"/>
                    <a:pt x="47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90" name="Google Shape;3390;p73"/>
          <p:cNvGrpSpPr/>
          <p:nvPr/>
        </p:nvGrpSpPr>
        <p:grpSpPr>
          <a:xfrm>
            <a:off x="5401890" y="3501417"/>
            <a:ext cx="415371" cy="357716"/>
            <a:chOff x="5401890" y="3501417"/>
            <a:chExt cx="415371" cy="357716"/>
          </a:xfrm>
        </p:grpSpPr>
        <p:sp>
          <p:nvSpPr>
            <p:cNvPr id="3391" name="Google Shape;3391;p73"/>
            <p:cNvSpPr/>
            <p:nvPr/>
          </p:nvSpPr>
          <p:spPr>
            <a:xfrm>
              <a:off x="5497689" y="3501417"/>
              <a:ext cx="256982" cy="345417"/>
            </a:xfrm>
            <a:custGeom>
              <a:avLst/>
              <a:gdLst/>
              <a:ahLst/>
              <a:cxnLst/>
              <a:rect l="l" t="t" r="r" b="b"/>
              <a:pathLst>
                <a:path w="6454" h="8675" extrusionOk="0">
                  <a:moveTo>
                    <a:pt x="1632" y="142"/>
                  </a:moveTo>
                  <a:cubicBezTo>
                    <a:pt x="1818" y="142"/>
                    <a:pt x="2008" y="178"/>
                    <a:pt x="2191" y="244"/>
                  </a:cubicBezTo>
                  <a:cubicBezTo>
                    <a:pt x="2453" y="363"/>
                    <a:pt x="2691" y="577"/>
                    <a:pt x="2858" y="815"/>
                  </a:cubicBezTo>
                  <a:cubicBezTo>
                    <a:pt x="2739" y="839"/>
                    <a:pt x="2596" y="887"/>
                    <a:pt x="2477" y="934"/>
                  </a:cubicBezTo>
                  <a:cubicBezTo>
                    <a:pt x="1905" y="1196"/>
                    <a:pt x="1501" y="1792"/>
                    <a:pt x="1453" y="2411"/>
                  </a:cubicBezTo>
                  <a:cubicBezTo>
                    <a:pt x="1381" y="2423"/>
                    <a:pt x="1322" y="2429"/>
                    <a:pt x="1271" y="2429"/>
                  </a:cubicBezTo>
                  <a:cubicBezTo>
                    <a:pt x="1221" y="2429"/>
                    <a:pt x="1179" y="2423"/>
                    <a:pt x="1143" y="2411"/>
                  </a:cubicBezTo>
                  <a:cubicBezTo>
                    <a:pt x="1048" y="2387"/>
                    <a:pt x="977" y="2316"/>
                    <a:pt x="953" y="2244"/>
                  </a:cubicBezTo>
                  <a:cubicBezTo>
                    <a:pt x="905" y="2149"/>
                    <a:pt x="953" y="2030"/>
                    <a:pt x="1024" y="1958"/>
                  </a:cubicBezTo>
                  <a:cubicBezTo>
                    <a:pt x="1096" y="1887"/>
                    <a:pt x="1191" y="1815"/>
                    <a:pt x="1286" y="1744"/>
                  </a:cubicBezTo>
                  <a:cubicBezTo>
                    <a:pt x="1310" y="1744"/>
                    <a:pt x="1334" y="1720"/>
                    <a:pt x="1310" y="1673"/>
                  </a:cubicBezTo>
                  <a:cubicBezTo>
                    <a:pt x="1310" y="1649"/>
                    <a:pt x="1286" y="1625"/>
                    <a:pt x="1262" y="1625"/>
                  </a:cubicBezTo>
                  <a:cubicBezTo>
                    <a:pt x="1096" y="1601"/>
                    <a:pt x="953" y="1577"/>
                    <a:pt x="810" y="1530"/>
                  </a:cubicBezTo>
                  <a:cubicBezTo>
                    <a:pt x="762" y="1506"/>
                    <a:pt x="691" y="1458"/>
                    <a:pt x="667" y="1411"/>
                  </a:cubicBezTo>
                  <a:cubicBezTo>
                    <a:pt x="643" y="1339"/>
                    <a:pt x="715" y="1268"/>
                    <a:pt x="738" y="1244"/>
                  </a:cubicBezTo>
                  <a:cubicBezTo>
                    <a:pt x="888" y="1073"/>
                    <a:pt x="1115" y="978"/>
                    <a:pt x="1333" y="978"/>
                  </a:cubicBezTo>
                  <a:cubicBezTo>
                    <a:pt x="1357" y="978"/>
                    <a:pt x="1381" y="980"/>
                    <a:pt x="1405" y="982"/>
                  </a:cubicBezTo>
                  <a:cubicBezTo>
                    <a:pt x="1453" y="982"/>
                    <a:pt x="1477" y="958"/>
                    <a:pt x="1501" y="934"/>
                  </a:cubicBezTo>
                  <a:cubicBezTo>
                    <a:pt x="1501" y="887"/>
                    <a:pt x="1477" y="863"/>
                    <a:pt x="1429" y="839"/>
                  </a:cubicBezTo>
                  <a:cubicBezTo>
                    <a:pt x="1310" y="815"/>
                    <a:pt x="1167" y="791"/>
                    <a:pt x="1048" y="720"/>
                  </a:cubicBezTo>
                  <a:cubicBezTo>
                    <a:pt x="953" y="649"/>
                    <a:pt x="881" y="530"/>
                    <a:pt x="905" y="434"/>
                  </a:cubicBezTo>
                  <a:cubicBezTo>
                    <a:pt x="953" y="315"/>
                    <a:pt x="1072" y="244"/>
                    <a:pt x="1191" y="220"/>
                  </a:cubicBezTo>
                  <a:cubicBezTo>
                    <a:pt x="1330" y="166"/>
                    <a:pt x="1480" y="142"/>
                    <a:pt x="1632" y="142"/>
                  </a:cubicBezTo>
                  <a:close/>
                  <a:moveTo>
                    <a:pt x="5978" y="1268"/>
                  </a:moveTo>
                  <a:lnTo>
                    <a:pt x="5239" y="1887"/>
                  </a:lnTo>
                  <a:cubicBezTo>
                    <a:pt x="5216" y="1911"/>
                    <a:pt x="5192" y="1935"/>
                    <a:pt x="5216" y="1958"/>
                  </a:cubicBezTo>
                  <a:cubicBezTo>
                    <a:pt x="5216" y="1982"/>
                    <a:pt x="5239" y="2006"/>
                    <a:pt x="5263" y="2006"/>
                  </a:cubicBezTo>
                  <a:lnTo>
                    <a:pt x="6073" y="2220"/>
                  </a:lnTo>
                  <a:lnTo>
                    <a:pt x="5073" y="2554"/>
                  </a:lnTo>
                  <a:cubicBezTo>
                    <a:pt x="5049" y="2482"/>
                    <a:pt x="5049" y="2435"/>
                    <a:pt x="5025" y="2387"/>
                  </a:cubicBezTo>
                  <a:cubicBezTo>
                    <a:pt x="4906" y="2006"/>
                    <a:pt x="4763" y="1720"/>
                    <a:pt x="4573" y="1482"/>
                  </a:cubicBezTo>
                  <a:lnTo>
                    <a:pt x="5978" y="1268"/>
                  </a:lnTo>
                  <a:close/>
                  <a:moveTo>
                    <a:pt x="3179" y="926"/>
                  </a:moveTo>
                  <a:cubicBezTo>
                    <a:pt x="3583" y="926"/>
                    <a:pt x="3991" y="1088"/>
                    <a:pt x="4287" y="1363"/>
                  </a:cubicBezTo>
                  <a:cubicBezTo>
                    <a:pt x="4525" y="1601"/>
                    <a:pt x="4716" y="1935"/>
                    <a:pt x="4882" y="2411"/>
                  </a:cubicBezTo>
                  <a:cubicBezTo>
                    <a:pt x="5120" y="3149"/>
                    <a:pt x="5216" y="3911"/>
                    <a:pt x="5168" y="4673"/>
                  </a:cubicBezTo>
                  <a:cubicBezTo>
                    <a:pt x="5144" y="4673"/>
                    <a:pt x="5168" y="4697"/>
                    <a:pt x="5168" y="4697"/>
                  </a:cubicBezTo>
                  <a:cubicBezTo>
                    <a:pt x="5144" y="4745"/>
                    <a:pt x="5144" y="4768"/>
                    <a:pt x="5120" y="4792"/>
                  </a:cubicBezTo>
                  <a:cubicBezTo>
                    <a:pt x="5120" y="4816"/>
                    <a:pt x="5097" y="4840"/>
                    <a:pt x="5097" y="4864"/>
                  </a:cubicBezTo>
                  <a:cubicBezTo>
                    <a:pt x="5025" y="4983"/>
                    <a:pt x="4977" y="5126"/>
                    <a:pt x="4930" y="5245"/>
                  </a:cubicBezTo>
                  <a:cubicBezTo>
                    <a:pt x="4906" y="5292"/>
                    <a:pt x="4882" y="5340"/>
                    <a:pt x="4882" y="5388"/>
                  </a:cubicBezTo>
                  <a:cubicBezTo>
                    <a:pt x="4858" y="5435"/>
                    <a:pt x="4858" y="5483"/>
                    <a:pt x="4835" y="5507"/>
                  </a:cubicBezTo>
                  <a:cubicBezTo>
                    <a:pt x="4835" y="5531"/>
                    <a:pt x="4835" y="5531"/>
                    <a:pt x="4835" y="5531"/>
                  </a:cubicBezTo>
                  <a:lnTo>
                    <a:pt x="4358" y="4816"/>
                  </a:lnTo>
                  <a:cubicBezTo>
                    <a:pt x="4358" y="4816"/>
                    <a:pt x="4358" y="4792"/>
                    <a:pt x="4358" y="4792"/>
                  </a:cubicBezTo>
                  <a:cubicBezTo>
                    <a:pt x="4334" y="4768"/>
                    <a:pt x="4311" y="4721"/>
                    <a:pt x="4287" y="4697"/>
                  </a:cubicBezTo>
                  <a:cubicBezTo>
                    <a:pt x="4263" y="4673"/>
                    <a:pt x="4239" y="4673"/>
                    <a:pt x="4215" y="4673"/>
                  </a:cubicBezTo>
                  <a:cubicBezTo>
                    <a:pt x="4192" y="4673"/>
                    <a:pt x="4192" y="4697"/>
                    <a:pt x="4168" y="4721"/>
                  </a:cubicBezTo>
                  <a:cubicBezTo>
                    <a:pt x="4096" y="4816"/>
                    <a:pt x="4073" y="4959"/>
                    <a:pt x="4025" y="5102"/>
                  </a:cubicBezTo>
                  <a:cubicBezTo>
                    <a:pt x="4001" y="5150"/>
                    <a:pt x="4001" y="5197"/>
                    <a:pt x="3977" y="5269"/>
                  </a:cubicBezTo>
                  <a:lnTo>
                    <a:pt x="3882" y="5531"/>
                  </a:lnTo>
                  <a:cubicBezTo>
                    <a:pt x="3882" y="5531"/>
                    <a:pt x="3858" y="5554"/>
                    <a:pt x="3858" y="5578"/>
                  </a:cubicBezTo>
                  <a:cubicBezTo>
                    <a:pt x="3834" y="5602"/>
                    <a:pt x="3834" y="5626"/>
                    <a:pt x="3834" y="5650"/>
                  </a:cubicBezTo>
                  <a:lnTo>
                    <a:pt x="2977" y="4125"/>
                  </a:lnTo>
                  <a:cubicBezTo>
                    <a:pt x="2953" y="4078"/>
                    <a:pt x="2906" y="4006"/>
                    <a:pt x="2834" y="4006"/>
                  </a:cubicBezTo>
                  <a:cubicBezTo>
                    <a:pt x="2739" y="4006"/>
                    <a:pt x="2691" y="4078"/>
                    <a:pt x="2667" y="4125"/>
                  </a:cubicBezTo>
                  <a:lnTo>
                    <a:pt x="1977" y="5221"/>
                  </a:lnTo>
                  <a:cubicBezTo>
                    <a:pt x="1977" y="5245"/>
                    <a:pt x="1953" y="5269"/>
                    <a:pt x="1929" y="5316"/>
                  </a:cubicBezTo>
                  <a:cubicBezTo>
                    <a:pt x="1905" y="5388"/>
                    <a:pt x="1882" y="5459"/>
                    <a:pt x="1810" y="5531"/>
                  </a:cubicBezTo>
                  <a:cubicBezTo>
                    <a:pt x="1739" y="5459"/>
                    <a:pt x="1667" y="5269"/>
                    <a:pt x="1620" y="5173"/>
                  </a:cubicBezTo>
                  <a:cubicBezTo>
                    <a:pt x="1572" y="5007"/>
                    <a:pt x="1453" y="4888"/>
                    <a:pt x="1381" y="4721"/>
                  </a:cubicBezTo>
                  <a:cubicBezTo>
                    <a:pt x="1572" y="4602"/>
                    <a:pt x="1715" y="4340"/>
                    <a:pt x="1763" y="4054"/>
                  </a:cubicBezTo>
                  <a:cubicBezTo>
                    <a:pt x="1810" y="3792"/>
                    <a:pt x="1763" y="3530"/>
                    <a:pt x="1715" y="3292"/>
                  </a:cubicBezTo>
                  <a:cubicBezTo>
                    <a:pt x="1691" y="3244"/>
                    <a:pt x="1691" y="3221"/>
                    <a:pt x="1691" y="3173"/>
                  </a:cubicBezTo>
                  <a:cubicBezTo>
                    <a:pt x="1643" y="2982"/>
                    <a:pt x="1596" y="2768"/>
                    <a:pt x="1596" y="2554"/>
                  </a:cubicBezTo>
                  <a:cubicBezTo>
                    <a:pt x="1596" y="1935"/>
                    <a:pt x="1977" y="1315"/>
                    <a:pt x="2548" y="1077"/>
                  </a:cubicBezTo>
                  <a:cubicBezTo>
                    <a:pt x="2667" y="1006"/>
                    <a:pt x="2810" y="982"/>
                    <a:pt x="2953" y="958"/>
                  </a:cubicBezTo>
                  <a:lnTo>
                    <a:pt x="3001" y="958"/>
                  </a:lnTo>
                  <a:cubicBezTo>
                    <a:pt x="3001" y="958"/>
                    <a:pt x="3001" y="958"/>
                    <a:pt x="3025" y="934"/>
                  </a:cubicBezTo>
                  <a:cubicBezTo>
                    <a:pt x="3076" y="929"/>
                    <a:pt x="3127" y="926"/>
                    <a:pt x="3179" y="926"/>
                  </a:cubicBezTo>
                  <a:close/>
                  <a:moveTo>
                    <a:pt x="2810" y="4149"/>
                  </a:moveTo>
                  <a:cubicBezTo>
                    <a:pt x="2834" y="4149"/>
                    <a:pt x="2834" y="4173"/>
                    <a:pt x="2834" y="4197"/>
                  </a:cubicBezTo>
                  <a:lnTo>
                    <a:pt x="3787" y="5864"/>
                  </a:lnTo>
                  <a:cubicBezTo>
                    <a:pt x="3801" y="5893"/>
                    <a:pt x="3818" y="5904"/>
                    <a:pt x="3834" y="5904"/>
                  </a:cubicBezTo>
                  <a:cubicBezTo>
                    <a:pt x="3873" y="5904"/>
                    <a:pt x="3913" y="5842"/>
                    <a:pt x="3930" y="5792"/>
                  </a:cubicBezTo>
                  <a:cubicBezTo>
                    <a:pt x="4025" y="5507"/>
                    <a:pt x="4120" y="5173"/>
                    <a:pt x="4239" y="4888"/>
                  </a:cubicBezTo>
                  <a:lnTo>
                    <a:pt x="4739" y="5673"/>
                  </a:lnTo>
                  <a:cubicBezTo>
                    <a:pt x="4761" y="5707"/>
                    <a:pt x="4789" y="5724"/>
                    <a:pt x="4819" y="5724"/>
                  </a:cubicBezTo>
                  <a:cubicBezTo>
                    <a:pt x="4853" y="5724"/>
                    <a:pt x="4892" y="5701"/>
                    <a:pt x="4930" y="5650"/>
                  </a:cubicBezTo>
                  <a:cubicBezTo>
                    <a:pt x="4954" y="5626"/>
                    <a:pt x="4977" y="5578"/>
                    <a:pt x="4977" y="5531"/>
                  </a:cubicBezTo>
                  <a:cubicBezTo>
                    <a:pt x="5049" y="5292"/>
                    <a:pt x="5144" y="5078"/>
                    <a:pt x="5239" y="4864"/>
                  </a:cubicBezTo>
                  <a:cubicBezTo>
                    <a:pt x="5335" y="4649"/>
                    <a:pt x="5430" y="4435"/>
                    <a:pt x="5597" y="4292"/>
                  </a:cubicBezTo>
                  <a:cubicBezTo>
                    <a:pt x="5620" y="4268"/>
                    <a:pt x="5644" y="4268"/>
                    <a:pt x="5644" y="4245"/>
                  </a:cubicBezTo>
                  <a:cubicBezTo>
                    <a:pt x="5668" y="4245"/>
                    <a:pt x="5692" y="4316"/>
                    <a:pt x="5716" y="4340"/>
                  </a:cubicBezTo>
                  <a:cubicBezTo>
                    <a:pt x="5716" y="4364"/>
                    <a:pt x="5740" y="4364"/>
                    <a:pt x="5740" y="4387"/>
                  </a:cubicBezTo>
                  <a:cubicBezTo>
                    <a:pt x="5859" y="4578"/>
                    <a:pt x="5954" y="4816"/>
                    <a:pt x="6049" y="5030"/>
                  </a:cubicBezTo>
                  <a:cubicBezTo>
                    <a:pt x="6168" y="5364"/>
                    <a:pt x="6240" y="5673"/>
                    <a:pt x="6263" y="5983"/>
                  </a:cubicBezTo>
                  <a:cubicBezTo>
                    <a:pt x="6311" y="6674"/>
                    <a:pt x="6097" y="7340"/>
                    <a:pt x="5668" y="7769"/>
                  </a:cubicBezTo>
                  <a:cubicBezTo>
                    <a:pt x="5382" y="8102"/>
                    <a:pt x="4954" y="8317"/>
                    <a:pt x="4454" y="8436"/>
                  </a:cubicBezTo>
                  <a:cubicBezTo>
                    <a:pt x="4184" y="8499"/>
                    <a:pt x="3893" y="8531"/>
                    <a:pt x="3559" y="8531"/>
                  </a:cubicBezTo>
                  <a:cubicBezTo>
                    <a:pt x="3392" y="8531"/>
                    <a:pt x="3215" y="8523"/>
                    <a:pt x="3025" y="8507"/>
                  </a:cubicBezTo>
                  <a:cubicBezTo>
                    <a:pt x="2382" y="8436"/>
                    <a:pt x="1882" y="8317"/>
                    <a:pt x="1453" y="8102"/>
                  </a:cubicBezTo>
                  <a:cubicBezTo>
                    <a:pt x="929" y="7841"/>
                    <a:pt x="524" y="7436"/>
                    <a:pt x="334" y="6983"/>
                  </a:cubicBezTo>
                  <a:cubicBezTo>
                    <a:pt x="143" y="6555"/>
                    <a:pt x="143" y="6031"/>
                    <a:pt x="286" y="5507"/>
                  </a:cubicBezTo>
                  <a:cubicBezTo>
                    <a:pt x="334" y="5316"/>
                    <a:pt x="405" y="5126"/>
                    <a:pt x="500" y="4959"/>
                  </a:cubicBezTo>
                  <a:cubicBezTo>
                    <a:pt x="596" y="4745"/>
                    <a:pt x="715" y="4530"/>
                    <a:pt x="858" y="4340"/>
                  </a:cubicBezTo>
                  <a:cubicBezTo>
                    <a:pt x="881" y="4340"/>
                    <a:pt x="881" y="4316"/>
                    <a:pt x="881" y="4316"/>
                  </a:cubicBezTo>
                  <a:cubicBezTo>
                    <a:pt x="905" y="4292"/>
                    <a:pt x="929" y="4268"/>
                    <a:pt x="929" y="4268"/>
                  </a:cubicBezTo>
                  <a:lnTo>
                    <a:pt x="953" y="4268"/>
                  </a:lnTo>
                  <a:cubicBezTo>
                    <a:pt x="1000" y="4292"/>
                    <a:pt x="1024" y="4340"/>
                    <a:pt x="1024" y="4387"/>
                  </a:cubicBezTo>
                  <a:cubicBezTo>
                    <a:pt x="1143" y="4626"/>
                    <a:pt x="1286" y="4864"/>
                    <a:pt x="1405" y="5102"/>
                  </a:cubicBezTo>
                  <a:cubicBezTo>
                    <a:pt x="1477" y="5221"/>
                    <a:pt x="1548" y="5340"/>
                    <a:pt x="1620" y="5459"/>
                  </a:cubicBezTo>
                  <a:cubicBezTo>
                    <a:pt x="1643" y="5531"/>
                    <a:pt x="1715" y="5697"/>
                    <a:pt x="1834" y="5697"/>
                  </a:cubicBezTo>
                  <a:cubicBezTo>
                    <a:pt x="1905" y="5673"/>
                    <a:pt x="1977" y="5554"/>
                    <a:pt x="2072" y="5364"/>
                  </a:cubicBezTo>
                  <a:cubicBezTo>
                    <a:pt x="2072" y="5340"/>
                    <a:pt x="2096" y="5316"/>
                    <a:pt x="2096" y="5292"/>
                  </a:cubicBezTo>
                  <a:lnTo>
                    <a:pt x="2787" y="4197"/>
                  </a:lnTo>
                  <a:cubicBezTo>
                    <a:pt x="2810" y="4173"/>
                    <a:pt x="2810" y="4149"/>
                    <a:pt x="2810" y="4149"/>
                  </a:cubicBezTo>
                  <a:close/>
                  <a:moveTo>
                    <a:pt x="1616" y="1"/>
                  </a:moveTo>
                  <a:cubicBezTo>
                    <a:pt x="1457" y="1"/>
                    <a:pt x="1298" y="26"/>
                    <a:pt x="1143" y="77"/>
                  </a:cubicBezTo>
                  <a:cubicBezTo>
                    <a:pt x="953" y="148"/>
                    <a:pt x="810" y="244"/>
                    <a:pt x="786" y="387"/>
                  </a:cubicBezTo>
                  <a:cubicBezTo>
                    <a:pt x="715" y="577"/>
                    <a:pt x="834" y="744"/>
                    <a:pt x="977" y="839"/>
                  </a:cubicBezTo>
                  <a:cubicBezTo>
                    <a:pt x="1000" y="863"/>
                    <a:pt x="1024" y="863"/>
                    <a:pt x="1048" y="887"/>
                  </a:cubicBezTo>
                  <a:cubicBezTo>
                    <a:pt x="905" y="934"/>
                    <a:pt x="762" y="1030"/>
                    <a:pt x="643" y="1125"/>
                  </a:cubicBezTo>
                  <a:cubicBezTo>
                    <a:pt x="548" y="1244"/>
                    <a:pt x="500" y="1363"/>
                    <a:pt x="548" y="1458"/>
                  </a:cubicBezTo>
                  <a:cubicBezTo>
                    <a:pt x="572" y="1577"/>
                    <a:pt x="691" y="1625"/>
                    <a:pt x="762" y="1649"/>
                  </a:cubicBezTo>
                  <a:cubicBezTo>
                    <a:pt x="858" y="1696"/>
                    <a:pt x="953" y="1720"/>
                    <a:pt x="1048" y="1744"/>
                  </a:cubicBezTo>
                  <a:cubicBezTo>
                    <a:pt x="1000" y="1768"/>
                    <a:pt x="953" y="1815"/>
                    <a:pt x="905" y="1887"/>
                  </a:cubicBezTo>
                  <a:cubicBezTo>
                    <a:pt x="810" y="2006"/>
                    <a:pt x="762" y="2149"/>
                    <a:pt x="810" y="2292"/>
                  </a:cubicBezTo>
                  <a:cubicBezTo>
                    <a:pt x="858" y="2411"/>
                    <a:pt x="953" y="2506"/>
                    <a:pt x="1096" y="2554"/>
                  </a:cubicBezTo>
                  <a:cubicBezTo>
                    <a:pt x="1167" y="2578"/>
                    <a:pt x="1239" y="2578"/>
                    <a:pt x="1286" y="2578"/>
                  </a:cubicBezTo>
                  <a:cubicBezTo>
                    <a:pt x="1358" y="2578"/>
                    <a:pt x="1405" y="2578"/>
                    <a:pt x="1453" y="2554"/>
                  </a:cubicBezTo>
                  <a:cubicBezTo>
                    <a:pt x="1453" y="2792"/>
                    <a:pt x="1501" y="3006"/>
                    <a:pt x="1548" y="3221"/>
                  </a:cubicBezTo>
                  <a:cubicBezTo>
                    <a:pt x="1548" y="3244"/>
                    <a:pt x="1572" y="3292"/>
                    <a:pt x="1572" y="3316"/>
                  </a:cubicBezTo>
                  <a:cubicBezTo>
                    <a:pt x="1620" y="3530"/>
                    <a:pt x="1643" y="3792"/>
                    <a:pt x="1620" y="4054"/>
                  </a:cubicBezTo>
                  <a:cubicBezTo>
                    <a:pt x="1596" y="4292"/>
                    <a:pt x="1477" y="4483"/>
                    <a:pt x="1310" y="4602"/>
                  </a:cubicBezTo>
                  <a:cubicBezTo>
                    <a:pt x="1262" y="4530"/>
                    <a:pt x="1239" y="4459"/>
                    <a:pt x="1191" y="4387"/>
                  </a:cubicBezTo>
                  <a:cubicBezTo>
                    <a:pt x="1167" y="4364"/>
                    <a:pt x="1167" y="4340"/>
                    <a:pt x="1167" y="4340"/>
                  </a:cubicBezTo>
                  <a:cubicBezTo>
                    <a:pt x="1143" y="4268"/>
                    <a:pt x="1096" y="4221"/>
                    <a:pt x="1048" y="4173"/>
                  </a:cubicBezTo>
                  <a:cubicBezTo>
                    <a:pt x="1019" y="4144"/>
                    <a:pt x="980" y="4123"/>
                    <a:pt x="938" y="4123"/>
                  </a:cubicBezTo>
                  <a:cubicBezTo>
                    <a:pt x="912" y="4123"/>
                    <a:pt x="885" y="4131"/>
                    <a:pt x="858" y="4149"/>
                  </a:cubicBezTo>
                  <a:cubicBezTo>
                    <a:pt x="810" y="4173"/>
                    <a:pt x="762" y="4221"/>
                    <a:pt x="738" y="4268"/>
                  </a:cubicBezTo>
                  <a:cubicBezTo>
                    <a:pt x="596" y="4483"/>
                    <a:pt x="477" y="4673"/>
                    <a:pt x="357" y="4888"/>
                  </a:cubicBezTo>
                  <a:cubicBezTo>
                    <a:pt x="262" y="5078"/>
                    <a:pt x="191" y="5269"/>
                    <a:pt x="143" y="5459"/>
                  </a:cubicBezTo>
                  <a:cubicBezTo>
                    <a:pt x="0" y="6031"/>
                    <a:pt x="0" y="6578"/>
                    <a:pt x="191" y="7031"/>
                  </a:cubicBezTo>
                  <a:cubicBezTo>
                    <a:pt x="405" y="7531"/>
                    <a:pt x="834" y="7960"/>
                    <a:pt x="1381" y="8222"/>
                  </a:cubicBezTo>
                  <a:cubicBezTo>
                    <a:pt x="1834" y="8436"/>
                    <a:pt x="2358" y="8579"/>
                    <a:pt x="3025" y="8650"/>
                  </a:cubicBezTo>
                  <a:cubicBezTo>
                    <a:pt x="3215" y="8650"/>
                    <a:pt x="3406" y="8674"/>
                    <a:pt x="3572" y="8674"/>
                  </a:cubicBezTo>
                  <a:cubicBezTo>
                    <a:pt x="3906" y="8674"/>
                    <a:pt x="4215" y="8626"/>
                    <a:pt x="4477" y="8579"/>
                  </a:cubicBezTo>
                  <a:cubicBezTo>
                    <a:pt x="5001" y="8460"/>
                    <a:pt x="5454" y="8222"/>
                    <a:pt x="5787" y="7864"/>
                  </a:cubicBezTo>
                  <a:cubicBezTo>
                    <a:pt x="6240" y="7412"/>
                    <a:pt x="6454" y="6721"/>
                    <a:pt x="6406" y="5983"/>
                  </a:cubicBezTo>
                  <a:cubicBezTo>
                    <a:pt x="6383" y="5650"/>
                    <a:pt x="6311" y="5316"/>
                    <a:pt x="6168" y="4983"/>
                  </a:cubicBezTo>
                  <a:cubicBezTo>
                    <a:pt x="6097" y="4745"/>
                    <a:pt x="5978" y="4530"/>
                    <a:pt x="5859" y="4316"/>
                  </a:cubicBezTo>
                  <a:cubicBezTo>
                    <a:pt x="5817" y="4234"/>
                    <a:pt x="5759" y="4116"/>
                    <a:pt x="5667" y="4116"/>
                  </a:cubicBezTo>
                  <a:cubicBezTo>
                    <a:pt x="5652" y="4116"/>
                    <a:pt x="5637" y="4119"/>
                    <a:pt x="5620" y="4125"/>
                  </a:cubicBezTo>
                  <a:cubicBezTo>
                    <a:pt x="5573" y="4125"/>
                    <a:pt x="5525" y="4149"/>
                    <a:pt x="5501" y="4197"/>
                  </a:cubicBezTo>
                  <a:cubicBezTo>
                    <a:pt x="5430" y="4268"/>
                    <a:pt x="5358" y="4340"/>
                    <a:pt x="5311" y="4435"/>
                  </a:cubicBezTo>
                  <a:cubicBezTo>
                    <a:pt x="5335" y="4078"/>
                    <a:pt x="5311" y="3721"/>
                    <a:pt x="5239" y="3363"/>
                  </a:cubicBezTo>
                  <a:cubicBezTo>
                    <a:pt x="5216" y="3197"/>
                    <a:pt x="5192" y="3030"/>
                    <a:pt x="5144" y="2863"/>
                  </a:cubicBezTo>
                  <a:cubicBezTo>
                    <a:pt x="5120" y="2768"/>
                    <a:pt x="5097" y="2720"/>
                    <a:pt x="5192" y="2673"/>
                  </a:cubicBezTo>
                  <a:cubicBezTo>
                    <a:pt x="5287" y="2601"/>
                    <a:pt x="5430" y="2578"/>
                    <a:pt x="5549" y="2554"/>
                  </a:cubicBezTo>
                  <a:cubicBezTo>
                    <a:pt x="5668" y="2506"/>
                    <a:pt x="5787" y="2458"/>
                    <a:pt x="5930" y="2435"/>
                  </a:cubicBezTo>
                  <a:lnTo>
                    <a:pt x="6359" y="2292"/>
                  </a:lnTo>
                  <a:cubicBezTo>
                    <a:pt x="6383" y="2268"/>
                    <a:pt x="6406" y="2244"/>
                    <a:pt x="6406" y="2220"/>
                  </a:cubicBezTo>
                  <a:cubicBezTo>
                    <a:pt x="6406" y="2197"/>
                    <a:pt x="6383" y="2149"/>
                    <a:pt x="6359" y="2149"/>
                  </a:cubicBezTo>
                  <a:lnTo>
                    <a:pt x="5430" y="1911"/>
                  </a:lnTo>
                  <a:lnTo>
                    <a:pt x="6263" y="1220"/>
                  </a:lnTo>
                  <a:cubicBezTo>
                    <a:pt x="6287" y="1196"/>
                    <a:pt x="6287" y="1149"/>
                    <a:pt x="6287" y="1125"/>
                  </a:cubicBezTo>
                  <a:cubicBezTo>
                    <a:pt x="6263" y="1101"/>
                    <a:pt x="6240" y="1077"/>
                    <a:pt x="6216" y="1077"/>
                  </a:cubicBezTo>
                  <a:lnTo>
                    <a:pt x="4501" y="1363"/>
                  </a:lnTo>
                  <a:lnTo>
                    <a:pt x="4477" y="1363"/>
                  </a:lnTo>
                  <a:cubicBezTo>
                    <a:pt x="4454" y="1315"/>
                    <a:pt x="4406" y="1292"/>
                    <a:pt x="4382" y="1244"/>
                  </a:cubicBezTo>
                  <a:cubicBezTo>
                    <a:pt x="4060" y="962"/>
                    <a:pt x="3652" y="799"/>
                    <a:pt x="3231" y="799"/>
                  </a:cubicBezTo>
                  <a:cubicBezTo>
                    <a:pt x="3154" y="799"/>
                    <a:pt x="3078" y="804"/>
                    <a:pt x="3001" y="815"/>
                  </a:cubicBezTo>
                  <a:cubicBezTo>
                    <a:pt x="2834" y="506"/>
                    <a:pt x="2548" y="244"/>
                    <a:pt x="2239" y="125"/>
                  </a:cubicBezTo>
                  <a:cubicBezTo>
                    <a:pt x="2036" y="44"/>
                    <a:pt x="1825" y="1"/>
                    <a:pt x="16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2" name="Google Shape;3392;p73"/>
            <p:cNvSpPr/>
            <p:nvPr/>
          </p:nvSpPr>
          <p:spPr>
            <a:xfrm>
              <a:off x="5401890" y="3798053"/>
              <a:ext cx="106273" cy="61080"/>
            </a:xfrm>
            <a:custGeom>
              <a:avLst/>
              <a:gdLst/>
              <a:ahLst/>
              <a:cxnLst/>
              <a:rect l="l" t="t" r="r" b="b"/>
              <a:pathLst>
                <a:path w="2669" h="1534" extrusionOk="0">
                  <a:moveTo>
                    <a:pt x="2144" y="152"/>
                  </a:moveTo>
                  <a:cubicBezTo>
                    <a:pt x="2144" y="152"/>
                    <a:pt x="2168" y="152"/>
                    <a:pt x="2168" y="200"/>
                  </a:cubicBezTo>
                  <a:cubicBezTo>
                    <a:pt x="2216" y="295"/>
                    <a:pt x="2216" y="367"/>
                    <a:pt x="2240" y="462"/>
                  </a:cubicBezTo>
                  <a:cubicBezTo>
                    <a:pt x="2263" y="486"/>
                    <a:pt x="2263" y="533"/>
                    <a:pt x="2287" y="581"/>
                  </a:cubicBezTo>
                  <a:lnTo>
                    <a:pt x="2501" y="1319"/>
                  </a:lnTo>
                  <a:cubicBezTo>
                    <a:pt x="2501" y="1367"/>
                    <a:pt x="2501" y="1367"/>
                    <a:pt x="2501" y="1391"/>
                  </a:cubicBezTo>
                  <a:lnTo>
                    <a:pt x="2454" y="1391"/>
                  </a:lnTo>
                  <a:cubicBezTo>
                    <a:pt x="2400" y="1392"/>
                    <a:pt x="2346" y="1393"/>
                    <a:pt x="2292" y="1393"/>
                  </a:cubicBezTo>
                  <a:cubicBezTo>
                    <a:pt x="1587" y="1393"/>
                    <a:pt x="906" y="1248"/>
                    <a:pt x="287" y="938"/>
                  </a:cubicBezTo>
                  <a:cubicBezTo>
                    <a:pt x="477" y="891"/>
                    <a:pt x="668" y="843"/>
                    <a:pt x="858" y="772"/>
                  </a:cubicBezTo>
                  <a:cubicBezTo>
                    <a:pt x="1287" y="629"/>
                    <a:pt x="1692" y="414"/>
                    <a:pt x="2097" y="176"/>
                  </a:cubicBezTo>
                  <a:cubicBezTo>
                    <a:pt x="2120" y="152"/>
                    <a:pt x="2144" y="152"/>
                    <a:pt x="2144" y="152"/>
                  </a:cubicBezTo>
                  <a:close/>
                  <a:moveTo>
                    <a:pt x="2149" y="0"/>
                  </a:moveTo>
                  <a:cubicBezTo>
                    <a:pt x="2108" y="0"/>
                    <a:pt x="2060" y="22"/>
                    <a:pt x="2025" y="57"/>
                  </a:cubicBezTo>
                  <a:cubicBezTo>
                    <a:pt x="1644" y="295"/>
                    <a:pt x="1216" y="486"/>
                    <a:pt x="811" y="629"/>
                  </a:cubicBezTo>
                  <a:cubicBezTo>
                    <a:pt x="573" y="724"/>
                    <a:pt x="311" y="795"/>
                    <a:pt x="72" y="843"/>
                  </a:cubicBezTo>
                  <a:cubicBezTo>
                    <a:pt x="49" y="843"/>
                    <a:pt x="25" y="867"/>
                    <a:pt x="25" y="891"/>
                  </a:cubicBezTo>
                  <a:cubicBezTo>
                    <a:pt x="1" y="938"/>
                    <a:pt x="25" y="962"/>
                    <a:pt x="49" y="986"/>
                  </a:cubicBezTo>
                  <a:cubicBezTo>
                    <a:pt x="739" y="1343"/>
                    <a:pt x="1501" y="1534"/>
                    <a:pt x="2263" y="1534"/>
                  </a:cubicBezTo>
                  <a:lnTo>
                    <a:pt x="2454" y="1534"/>
                  </a:lnTo>
                  <a:cubicBezTo>
                    <a:pt x="2478" y="1534"/>
                    <a:pt x="2597" y="1534"/>
                    <a:pt x="2644" y="1438"/>
                  </a:cubicBezTo>
                  <a:cubicBezTo>
                    <a:pt x="2668" y="1391"/>
                    <a:pt x="2644" y="1319"/>
                    <a:pt x="2644" y="1295"/>
                  </a:cubicBezTo>
                  <a:lnTo>
                    <a:pt x="2430" y="533"/>
                  </a:lnTo>
                  <a:cubicBezTo>
                    <a:pt x="2406" y="510"/>
                    <a:pt x="2406" y="462"/>
                    <a:pt x="2382" y="414"/>
                  </a:cubicBezTo>
                  <a:cubicBezTo>
                    <a:pt x="2359" y="319"/>
                    <a:pt x="2335" y="248"/>
                    <a:pt x="2311" y="152"/>
                  </a:cubicBezTo>
                  <a:cubicBezTo>
                    <a:pt x="2287" y="105"/>
                    <a:pt x="2263" y="33"/>
                    <a:pt x="2192" y="10"/>
                  </a:cubicBezTo>
                  <a:cubicBezTo>
                    <a:pt x="2179" y="3"/>
                    <a:pt x="2165" y="0"/>
                    <a:pt x="2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3" name="Google Shape;3393;p73"/>
            <p:cNvSpPr/>
            <p:nvPr/>
          </p:nvSpPr>
          <p:spPr>
            <a:xfrm>
              <a:off x="5711983" y="3787621"/>
              <a:ext cx="105277" cy="64863"/>
            </a:xfrm>
            <a:custGeom>
              <a:avLst/>
              <a:gdLst/>
              <a:ahLst/>
              <a:cxnLst/>
              <a:rect l="l" t="t" r="r" b="b"/>
              <a:pathLst>
                <a:path w="2644" h="1629" extrusionOk="0">
                  <a:moveTo>
                    <a:pt x="2307" y="152"/>
                  </a:moveTo>
                  <a:cubicBezTo>
                    <a:pt x="2356" y="152"/>
                    <a:pt x="2397" y="167"/>
                    <a:pt x="2429" y="200"/>
                  </a:cubicBezTo>
                  <a:cubicBezTo>
                    <a:pt x="2477" y="248"/>
                    <a:pt x="2477" y="319"/>
                    <a:pt x="2477" y="414"/>
                  </a:cubicBezTo>
                  <a:cubicBezTo>
                    <a:pt x="2501" y="700"/>
                    <a:pt x="2501" y="986"/>
                    <a:pt x="2358" y="1176"/>
                  </a:cubicBezTo>
                  <a:cubicBezTo>
                    <a:pt x="2239" y="1319"/>
                    <a:pt x="2072" y="1415"/>
                    <a:pt x="1882" y="1462"/>
                  </a:cubicBezTo>
                  <a:cubicBezTo>
                    <a:pt x="1791" y="1482"/>
                    <a:pt x="1705" y="1490"/>
                    <a:pt x="1621" y="1490"/>
                  </a:cubicBezTo>
                  <a:cubicBezTo>
                    <a:pt x="1506" y="1490"/>
                    <a:pt x="1396" y="1476"/>
                    <a:pt x="1286" y="1462"/>
                  </a:cubicBezTo>
                  <a:cubicBezTo>
                    <a:pt x="953" y="1415"/>
                    <a:pt x="643" y="1343"/>
                    <a:pt x="358" y="1272"/>
                  </a:cubicBezTo>
                  <a:cubicBezTo>
                    <a:pt x="619" y="1200"/>
                    <a:pt x="881" y="1057"/>
                    <a:pt x="1167" y="891"/>
                  </a:cubicBezTo>
                  <a:cubicBezTo>
                    <a:pt x="1405" y="748"/>
                    <a:pt x="1667" y="557"/>
                    <a:pt x="1953" y="319"/>
                  </a:cubicBezTo>
                  <a:cubicBezTo>
                    <a:pt x="2094" y="210"/>
                    <a:pt x="2214" y="152"/>
                    <a:pt x="2307" y="152"/>
                  </a:cubicBezTo>
                  <a:close/>
                  <a:moveTo>
                    <a:pt x="2316" y="1"/>
                  </a:moveTo>
                  <a:cubicBezTo>
                    <a:pt x="2187" y="1"/>
                    <a:pt x="2036" y="75"/>
                    <a:pt x="1858" y="224"/>
                  </a:cubicBezTo>
                  <a:cubicBezTo>
                    <a:pt x="1572" y="438"/>
                    <a:pt x="1334" y="629"/>
                    <a:pt x="1096" y="772"/>
                  </a:cubicBezTo>
                  <a:cubicBezTo>
                    <a:pt x="739" y="986"/>
                    <a:pt x="405" y="1129"/>
                    <a:pt x="48" y="1176"/>
                  </a:cubicBezTo>
                  <a:cubicBezTo>
                    <a:pt x="24" y="1200"/>
                    <a:pt x="0" y="1224"/>
                    <a:pt x="0" y="1248"/>
                  </a:cubicBezTo>
                  <a:cubicBezTo>
                    <a:pt x="0" y="1296"/>
                    <a:pt x="24" y="1319"/>
                    <a:pt x="48" y="1319"/>
                  </a:cubicBezTo>
                  <a:cubicBezTo>
                    <a:pt x="453" y="1462"/>
                    <a:pt x="858" y="1534"/>
                    <a:pt x="1262" y="1605"/>
                  </a:cubicBezTo>
                  <a:cubicBezTo>
                    <a:pt x="1382" y="1605"/>
                    <a:pt x="1501" y="1629"/>
                    <a:pt x="1620" y="1629"/>
                  </a:cubicBezTo>
                  <a:cubicBezTo>
                    <a:pt x="1715" y="1629"/>
                    <a:pt x="1810" y="1629"/>
                    <a:pt x="1905" y="1605"/>
                  </a:cubicBezTo>
                  <a:cubicBezTo>
                    <a:pt x="2144" y="1557"/>
                    <a:pt x="2334" y="1438"/>
                    <a:pt x="2477" y="1272"/>
                  </a:cubicBezTo>
                  <a:cubicBezTo>
                    <a:pt x="2644" y="1034"/>
                    <a:pt x="2644" y="724"/>
                    <a:pt x="2620" y="414"/>
                  </a:cubicBezTo>
                  <a:cubicBezTo>
                    <a:pt x="2620" y="295"/>
                    <a:pt x="2596" y="176"/>
                    <a:pt x="2525" y="81"/>
                  </a:cubicBezTo>
                  <a:cubicBezTo>
                    <a:pt x="2462" y="27"/>
                    <a:pt x="2393" y="1"/>
                    <a:pt x="23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4" name="Google Shape;3394;p73"/>
            <p:cNvSpPr/>
            <p:nvPr/>
          </p:nvSpPr>
          <p:spPr>
            <a:xfrm>
              <a:off x="5622833" y="3572092"/>
              <a:ext cx="22497" cy="17998"/>
            </a:xfrm>
            <a:custGeom>
              <a:avLst/>
              <a:gdLst/>
              <a:ahLst/>
              <a:cxnLst/>
              <a:rect l="l" t="t" r="r" b="b"/>
              <a:pathLst>
                <a:path w="565" h="452" extrusionOk="0">
                  <a:moveTo>
                    <a:pt x="246" y="0"/>
                  </a:moveTo>
                  <a:cubicBezTo>
                    <a:pt x="148" y="0"/>
                    <a:pt x="52" y="54"/>
                    <a:pt x="25" y="183"/>
                  </a:cubicBezTo>
                  <a:cubicBezTo>
                    <a:pt x="1" y="302"/>
                    <a:pt x="72" y="422"/>
                    <a:pt x="191" y="445"/>
                  </a:cubicBezTo>
                  <a:cubicBezTo>
                    <a:pt x="208" y="449"/>
                    <a:pt x="225" y="451"/>
                    <a:pt x="244" y="451"/>
                  </a:cubicBezTo>
                  <a:cubicBezTo>
                    <a:pt x="333" y="451"/>
                    <a:pt x="438" y="405"/>
                    <a:pt x="477" y="326"/>
                  </a:cubicBezTo>
                  <a:cubicBezTo>
                    <a:pt x="565" y="136"/>
                    <a:pt x="402" y="0"/>
                    <a:pt x="2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95" name="Google Shape;3395;p73"/>
          <p:cNvGrpSpPr/>
          <p:nvPr/>
        </p:nvGrpSpPr>
        <p:grpSpPr>
          <a:xfrm>
            <a:off x="4683158" y="3513720"/>
            <a:ext cx="419159" cy="333113"/>
            <a:chOff x="4683158" y="3513720"/>
            <a:chExt cx="419159" cy="333113"/>
          </a:xfrm>
        </p:grpSpPr>
        <p:sp>
          <p:nvSpPr>
            <p:cNvPr id="3396" name="Google Shape;3396;p73"/>
            <p:cNvSpPr/>
            <p:nvPr/>
          </p:nvSpPr>
          <p:spPr>
            <a:xfrm>
              <a:off x="4742923" y="3584117"/>
              <a:ext cx="77803" cy="103406"/>
            </a:xfrm>
            <a:custGeom>
              <a:avLst/>
              <a:gdLst/>
              <a:ahLst/>
              <a:cxnLst/>
              <a:rect l="l" t="t" r="r" b="b"/>
              <a:pathLst>
                <a:path w="1954" h="2597" extrusionOk="0">
                  <a:moveTo>
                    <a:pt x="977" y="143"/>
                  </a:moveTo>
                  <a:cubicBezTo>
                    <a:pt x="1143" y="143"/>
                    <a:pt x="1310" y="143"/>
                    <a:pt x="1453" y="239"/>
                  </a:cubicBezTo>
                  <a:cubicBezTo>
                    <a:pt x="1667" y="358"/>
                    <a:pt x="1786" y="596"/>
                    <a:pt x="1763" y="810"/>
                  </a:cubicBezTo>
                  <a:cubicBezTo>
                    <a:pt x="1739" y="905"/>
                    <a:pt x="1691" y="1001"/>
                    <a:pt x="1620" y="1096"/>
                  </a:cubicBezTo>
                  <a:cubicBezTo>
                    <a:pt x="1596" y="1167"/>
                    <a:pt x="1548" y="1239"/>
                    <a:pt x="1524" y="1310"/>
                  </a:cubicBezTo>
                  <a:cubicBezTo>
                    <a:pt x="1453" y="1525"/>
                    <a:pt x="1453" y="1739"/>
                    <a:pt x="1548" y="1929"/>
                  </a:cubicBezTo>
                  <a:cubicBezTo>
                    <a:pt x="1548" y="1977"/>
                    <a:pt x="1572" y="2001"/>
                    <a:pt x="1572" y="2025"/>
                  </a:cubicBezTo>
                  <a:cubicBezTo>
                    <a:pt x="1643" y="2120"/>
                    <a:pt x="1667" y="2215"/>
                    <a:pt x="1643" y="2287"/>
                  </a:cubicBezTo>
                  <a:cubicBezTo>
                    <a:pt x="1643" y="2358"/>
                    <a:pt x="1596" y="2406"/>
                    <a:pt x="1524" y="2430"/>
                  </a:cubicBezTo>
                  <a:cubicBezTo>
                    <a:pt x="1453" y="2453"/>
                    <a:pt x="1381" y="2453"/>
                    <a:pt x="1286" y="2453"/>
                  </a:cubicBezTo>
                  <a:cubicBezTo>
                    <a:pt x="786" y="2406"/>
                    <a:pt x="310" y="2001"/>
                    <a:pt x="191" y="1525"/>
                  </a:cubicBezTo>
                  <a:cubicBezTo>
                    <a:pt x="143" y="1334"/>
                    <a:pt x="143" y="1144"/>
                    <a:pt x="167" y="929"/>
                  </a:cubicBezTo>
                  <a:cubicBezTo>
                    <a:pt x="262" y="524"/>
                    <a:pt x="477" y="262"/>
                    <a:pt x="643" y="191"/>
                  </a:cubicBezTo>
                  <a:cubicBezTo>
                    <a:pt x="715" y="167"/>
                    <a:pt x="810" y="167"/>
                    <a:pt x="905" y="167"/>
                  </a:cubicBezTo>
                  <a:cubicBezTo>
                    <a:pt x="929" y="167"/>
                    <a:pt x="953" y="167"/>
                    <a:pt x="977" y="143"/>
                  </a:cubicBezTo>
                  <a:close/>
                  <a:moveTo>
                    <a:pt x="953" y="0"/>
                  </a:moveTo>
                  <a:cubicBezTo>
                    <a:pt x="929" y="24"/>
                    <a:pt x="929" y="24"/>
                    <a:pt x="905" y="24"/>
                  </a:cubicBezTo>
                  <a:cubicBezTo>
                    <a:pt x="810" y="24"/>
                    <a:pt x="691" y="24"/>
                    <a:pt x="596" y="72"/>
                  </a:cubicBezTo>
                  <a:cubicBezTo>
                    <a:pt x="405" y="143"/>
                    <a:pt x="143" y="429"/>
                    <a:pt x="48" y="905"/>
                  </a:cubicBezTo>
                  <a:cubicBezTo>
                    <a:pt x="0" y="1120"/>
                    <a:pt x="0" y="1358"/>
                    <a:pt x="48" y="1548"/>
                  </a:cubicBezTo>
                  <a:cubicBezTo>
                    <a:pt x="191" y="2096"/>
                    <a:pt x="715" y="2525"/>
                    <a:pt x="1286" y="2572"/>
                  </a:cubicBezTo>
                  <a:cubicBezTo>
                    <a:pt x="1310" y="2596"/>
                    <a:pt x="1334" y="2596"/>
                    <a:pt x="1358" y="2596"/>
                  </a:cubicBezTo>
                  <a:cubicBezTo>
                    <a:pt x="1429" y="2596"/>
                    <a:pt x="1501" y="2572"/>
                    <a:pt x="1572" y="2549"/>
                  </a:cubicBezTo>
                  <a:cubicBezTo>
                    <a:pt x="1667" y="2525"/>
                    <a:pt x="1763" y="2430"/>
                    <a:pt x="1786" y="2334"/>
                  </a:cubicBezTo>
                  <a:cubicBezTo>
                    <a:pt x="1834" y="2191"/>
                    <a:pt x="1763" y="2072"/>
                    <a:pt x="1715" y="1953"/>
                  </a:cubicBezTo>
                  <a:cubicBezTo>
                    <a:pt x="1691" y="1929"/>
                    <a:pt x="1691" y="1906"/>
                    <a:pt x="1667" y="1882"/>
                  </a:cubicBezTo>
                  <a:cubicBezTo>
                    <a:pt x="1596" y="1715"/>
                    <a:pt x="1596" y="1525"/>
                    <a:pt x="1643" y="1358"/>
                  </a:cubicBezTo>
                  <a:cubicBezTo>
                    <a:pt x="1691" y="1310"/>
                    <a:pt x="1715" y="1239"/>
                    <a:pt x="1763" y="1167"/>
                  </a:cubicBezTo>
                  <a:cubicBezTo>
                    <a:pt x="1810" y="1072"/>
                    <a:pt x="1858" y="977"/>
                    <a:pt x="1882" y="858"/>
                  </a:cubicBezTo>
                  <a:cubicBezTo>
                    <a:pt x="1953" y="572"/>
                    <a:pt x="1810" y="262"/>
                    <a:pt x="1524" y="120"/>
                  </a:cubicBezTo>
                  <a:cubicBezTo>
                    <a:pt x="1334" y="0"/>
                    <a:pt x="1143" y="0"/>
                    <a:pt x="9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7" name="Google Shape;3397;p73"/>
            <p:cNvSpPr/>
            <p:nvPr/>
          </p:nvSpPr>
          <p:spPr>
            <a:xfrm>
              <a:off x="4757138" y="3600800"/>
              <a:ext cx="37030" cy="58253"/>
            </a:xfrm>
            <a:custGeom>
              <a:avLst/>
              <a:gdLst/>
              <a:ahLst/>
              <a:cxnLst/>
              <a:rect l="l" t="t" r="r" b="b"/>
              <a:pathLst>
                <a:path w="930" h="1463" extrusionOk="0">
                  <a:moveTo>
                    <a:pt x="572" y="129"/>
                  </a:moveTo>
                  <a:cubicBezTo>
                    <a:pt x="620" y="129"/>
                    <a:pt x="667" y="129"/>
                    <a:pt x="691" y="177"/>
                  </a:cubicBezTo>
                  <a:cubicBezTo>
                    <a:pt x="715" y="201"/>
                    <a:pt x="739" y="248"/>
                    <a:pt x="715" y="296"/>
                  </a:cubicBezTo>
                  <a:cubicBezTo>
                    <a:pt x="715" y="344"/>
                    <a:pt x="715" y="391"/>
                    <a:pt x="691" y="415"/>
                  </a:cubicBezTo>
                  <a:cubicBezTo>
                    <a:pt x="691" y="439"/>
                    <a:pt x="667" y="486"/>
                    <a:pt x="667" y="510"/>
                  </a:cubicBezTo>
                  <a:cubicBezTo>
                    <a:pt x="643" y="629"/>
                    <a:pt x="643" y="796"/>
                    <a:pt x="691" y="915"/>
                  </a:cubicBezTo>
                  <a:cubicBezTo>
                    <a:pt x="691" y="939"/>
                    <a:pt x="715" y="963"/>
                    <a:pt x="715" y="987"/>
                  </a:cubicBezTo>
                  <a:cubicBezTo>
                    <a:pt x="763" y="1058"/>
                    <a:pt x="786" y="1129"/>
                    <a:pt x="763" y="1201"/>
                  </a:cubicBezTo>
                  <a:cubicBezTo>
                    <a:pt x="743" y="1280"/>
                    <a:pt x="674" y="1326"/>
                    <a:pt x="597" y="1326"/>
                  </a:cubicBezTo>
                  <a:cubicBezTo>
                    <a:pt x="581" y="1326"/>
                    <a:pt x="565" y="1324"/>
                    <a:pt x="548" y="1320"/>
                  </a:cubicBezTo>
                  <a:cubicBezTo>
                    <a:pt x="453" y="1296"/>
                    <a:pt x="358" y="1225"/>
                    <a:pt x="286" y="1106"/>
                  </a:cubicBezTo>
                  <a:cubicBezTo>
                    <a:pt x="167" y="915"/>
                    <a:pt x="167" y="629"/>
                    <a:pt x="262" y="415"/>
                  </a:cubicBezTo>
                  <a:cubicBezTo>
                    <a:pt x="310" y="320"/>
                    <a:pt x="453" y="153"/>
                    <a:pt x="572" y="129"/>
                  </a:cubicBezTo>
                  <a:close/>
                  <a:moveTo>
                    <a:pt x="620" y="1"/>
                  </a:moveTo>
                  <a:cubicBezTo>
                    <a:pt x="598" y="1"/>
                    <a:pt x="574" y="4"/>
                    <a:pt x="548" y="10"/>
                  </a:cubicBezTo>
                  <a:cubicBezTo>
                    <a:pt x="381" y="34"/>
                    <a:pt x="191" y="224"/>
                    <a:pt x="143" y="344"/>
                  </a:cubicBezTo>
                  <a:cubicBezTo>
                    <a:pt x="0" y="605"/>
                    <a:pt x="24" y="939"/>
                    <a:pt x="167" y="1201"/>
                  </a:cubicBezTo>
                  <a:cubicBezTo>
                    <a:pt x="262" y="1344"/>
                    <a:pt x="381" y="1439"/>
                    <a:pt x="524" y="1463"/>
                  </a:cubicBezTo>
                  <a:lnTo>
                    <a:pt x="572" y="1463"/>
                  </a:lnTo>
                  <a:cubicBezTo>
                    <a:pt x="739" y="1463"/>
                    <a:pt x="882" y="1344"/>
                    <a:pt x="905" y="1225"/>
                  </a:cubicBezTo>
                  <a:cubicBezTo>
                    <a:pt x="929" y="1129"/>
                    <a:pt x="882" y="1034"/>
                    <a:pt x="858" y="939"/>
                  </a:cubicBezTo>
                  <a:cubicBezTo>
                    <a:pt x="834" y="915"/>
                    <a:pt x="834" y="891"/>
                    <a:pt x="834" y="867"/>
                  </a:cubicBezTo>
                  <a:cubicBezTo>
                    <a:pt x="786" y="772"/>
                    <a:pt x="786" y="653"/>
                    <a:pt x="810" y="534"/>
                  </a:cubicBezTo>
                  <a:cubicBezTo>
                    <a:pt x="810" y="510"/>
                    <a:pt x="834" y="486"/>
                    <a:pt x="834" y="463"/>
                  </a:cubicBezTo>
                  <a:cubicBezTo>
                    <a:pt x="834" y="415"/>
                    <a:pt x="858" y="367"/>
                    <a:pt x="858" y="320"/>
                  </a:cubicBezTo>
                  <a:cubicBezTo>
                    <a:pt x="882" y="201"/>
                    <a:pt x="858" y="105"/>
                    <a:pt x="786" y="58"/>
                  </a:cubicBezTo>
                  <a:cubicBezTo>
                    <a:pt x="734" y="23"/>
                    <a:pt x="682" y="1"/>
                    <a:pt x="6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8" name="Google Shape;3398;p73"/>
            <p:cNvSpPr/>
            <p:nvPr/>
          </p:nvSpPr>
          <p:spPr>
            <a:xfrm>
              <a:off x="4797911" y="3736655"/>
              <a:ext cx="55028" cy="59886"/>
            </a:xfrm>
            <a:custGeom>
              <a:avLst/>
              <a:gdLst/>
              <a:ahLst/>
              <a:cxnLst/>
              <a:rect l="l" t="t" r="r" b="b"/>
              <a:pathLst>
                <a:path w="1382" h="1504" extrusionOk="0">
                  <a:moveTo>
                    <a:pt x="929" y="146"/>
                  </a:moveTo>
                  <a:cubicBezTo>
                    <a:pt x="1024" y="146"/>
                    <a:pt x="1120" y="218"/>
                    <a:pt x="1167" y="289"/>
                  </a:cubicBezTo>
                  <a:cubicBezTo>
                    <a:pt x="1239" y="432"/>
                    <a:pt x="1191" y="623"/>
                    <a:pt x="1120" y="742"/>
                  </a:cubicBezTo>
                  <a:cubicBezTo>
                    <a:pt x="1024" y="956"/>
                    <a:pt x="834" y="1170"/>
                    <a:pt x="643" y="1290"/>
                  </a:cubicBezTo>
                  <a:cubicBezTo>
                    <a:pt x="548" y="1337"/>
                    <a:pt x="477" y="1361"/>
                    <a:pt x="405" y="1361"/>
                  </a:cubicBezTo>
                  <a:cubicBezTo>
                    <a:pt x="386" y="1367"/>
                    <a:pt x="367" y="1370"/>
                    <a:pt x="348" y="1370"/>
                  </a:cubicBezTo>
                  <a:cubicBezTo>
                    <a:pt x="297" y="1370"/>
                    <a:pt x="250" y="1348"/>
                    <a:pt x="215" y="1313"/>
                  </a:cubicBezTo>
                  <a:cubicBezTo>
                    <a:pt x="143" y="1218"/>
                    <a:pt x="167" y="1075"/>
                    <a:pt x="215" y="956"/>
                  </a:cubicBezTo>
                  <a:cubicBezTo>
                    <a:pt x="334" y="647"/>
                    <a:pt x="572" y="266"/>
                    <a:pt x="858" y="146"/>
                  </a:cubicBezTo>
                  <a:close/>
                  <a:moveTo>
                    <a:pt x="944" y="0"/>
                  </a:moveTo>
                  <a:cubicBezTo>
                    <a:pt x="898" y="0"/>
                    <a:pt x="853" y="9"/>
                    <a:pt x="810" y="27"/>
                  </a:cubicBezTo>
                  <a:cubicBezTo>
                    <a:pt x="477" y="146"/>
                    <a:pt x="215" y="551"/>
                    <a:pt x="72" y="909"/>
                  </a:cubicBezTo>
                  <a:cubicBezTo>
                    <a:pt x="0" y="1123"/>
                    <a:pt x="0" y="1290"/>
                    <a:pt x="96" y="1385"/>
                  </a:cubicBezTo>
                  <a:cubicBezTo>
                    <a:pt x="167" y="1480"/>
                    <a:pt x="262" y="1504"/>
                    <a:pt x="382" y="1504"/>
                  </a:cubicBezTo>
                  <a:lnTo>
                    <a:pt x="405" y="1504"/>
                  </a:lnTo>
                  <a:cubicBezTo>
                    <a:pt x="501" y="1504"/>
                    <a:pt x="596" y="1480"/>
                    <a:pt x="715" y="1409"/>
                  </a:cubicBezTo>
                  <a:cubicBezTo>
                    <a:pt x="929" y="1266"/>
                    <a:pt x="1144" y="1051"/>
                    <a:pt x="1263" y="813"/>
                  </a:cubicBezTo>
                  <a:cubicBezTo>
                    <a:pt x="1358" y="575"/>
                    <a:pt x="1382" y="385"/>
                    <a:pt x="1286" y="218"/>
                  </a:cubicBezTo>
                  <a:cubicBezTo>
                    <a:pt x="1216" y="76"/>
                    <a:pt x="1079" y="0"/>
                    <a:pt x="9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9" name="Google Shape;3399;p73"/>
            <p:cNvSpPr/>
            <p:nvPr/>
          </p:nvSpPr>
          <p:spPr>
            <a:xfrm>
              <a:off x="4820686" y="3630185"/>
              <a:ext cx="47423" cy="62075"/>
            </a:xfrm>
            <a:custGeom>
              <a:avLst/>
              <a:gdLst/>
              <a:ahLst/>
              <a:cxnLst/>
              <a:rect l="l" t="t" r="r" b="b"/>
              <a:pathLst>
                <a:path w="1191" h="1559" extrusionOk="0">
                  <a:moveTo>
                    <a:pt x="552" y="150"/>
                  </a:moveTo>
                  <a:cubicBezTo>
                    <a:pt x="616" y="150"/>
                    <a:pt x="673" y="163"/>
                    <a:pt x="714" y="177"/>
                  </a:cubicBezTo>
                  <a:cubicBezTo>
                    <a:pt x="834" y="225"/>
                    <a:pt x="929" y="320"/>
                    <a:pt x="976" y="463"/>
                  </a:cubicBezTo>
                  <a:cubicBezTo>
                    <a:pt x="1024" y="582"/>
                    <a:pt x="1048" y="749"/>
                    <a:pt x="1024" y="915"/>
                  </a:cubicBezTo>
                  <a:cubicBezTo>
                    <a:pt x="1000" y="1034"/>
                    <a:pt x="929" y="1296"/>
                    <a:pt x="714" y="1392"/>
                  </a:cubicBezTo>
                  <a:cubicBezTo>
                    <a:pt x="685" y="1402"/>
                    <a:pt x="653" y="1406"/>
                    <a:pt x="620" y="1406"/>
                  </a:cubicBezTo>
                  <a:cubicBezTo>
                    <a:pt x="495" y="1406"/>
                    <a:pt x="356" y="1338"/>
                    <a:pt x="262" y="1225"/>
                  </a:cubicBezTo>
                  <a:cubicBezTo>
                    <a:pt x="191" y="1106"/>
                    <a:pt x="143" y="939"/>
                    <a:pt x="167" y="772"/>
                  </a:cubicBezTo>
                  <a:cubicBezTo>
                    <a:pt x="191" y="534"/>
                    <a:pt x="262" y="249"/>
                    <a:pt x="405" y="177"/>
                  </a:cubicBezTo>
                  <a:cubicBezTo>
                    <a:pt x="455" y="157"/>
                    <a:pt x="506" y="150"/>
                    <a:pt x="552" y="150"/>
                  </a:cubicBezTo>
                  <a:close/>
                  <a:moveTo>
                    <a:pt x="572" y="1"/>
                  </a:moveTo>
                  <a:cubicBezTo>
                    <a:pt x="496" y="1"/>
                    <a:pt x="423" y="19"/>
                    <a:pt x="357" y="58"/>
                  </a:cubicBezTo>
                  <a:cubicBezTo>
                    <a:pt x="95" y="177"/>
                    <a:pt x="24" y="630"/>
                    <a:pt x="24" y="749"/>
                  </a:cubicBezTo>
                  <a:cubicBezTo>
                    <a:pt x="0" y="963"/>
                    <a:pt x="48" y="1177"/>
                    <a:pt x="167" y="1320"/>
                  </a:cubicBezTo>
                  <a:cubicBezTo>
                    <a:pt x="262" y="1463"/>
                    <a:pt x="452" y="1558"/>
                    <a:pt x="619" y="1558"/>
                  </a:cubicBezTo>
                  <a:cubicBezTo>
                    <a:pt x="667" y="1558"/>
                    <a:pt x="714" y="1534"/>
                    <a:pt x="762" y="1511"/>
                  </a:cubicBezTo>
                  <a:cubicBezTo>
                    <a:pt x="976" y="1439"/>
                    <a:pt x="1119" y="1225"/>
                    <a:pt x="1167" y="939"/>
                  </a:cubicBezTo>
                  <a:cubicBezTo>
                    <a:pt x="1191" y="725"/>
                    <a:pt x="1167" y="558"/>
                    <a:pt x="1119" y="391"/>
                  </a:cubicBezTo>
                  <a:cubicBezTo>
                    <a:pt x="1048" y="249"/>
                    <a:pt x="905" y="106"/>
                    <a:pt x="762" y="34"/>
                  </a:cubicBezTo>
                  <a:cubicBezTo>
                    <a:pt x="698" y="13"/>
                    <a:pt x="634" y="1"/>
                    <a:pt x="5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0" name="Google Shape;3400;p73"/>
            <p:cNvSpPr/>
            <p:nvPr/>
          </p:nvSpPr>
          <p:spPr>
            <a:xfrm>
              <a:off x="4835856" y="3696719"/>
              <a:ext cx="36990" cy="33447"/>
            </a:xfrm>
            <a:custGeom>
              <a:avLst/>
              <a:gdLst/>
              <a:ahLst/>
              <a:cxnLst/>
              <a:rect l="l" t="t" r="r" b="b"/>
              <a:pathLst>
                <a:path w="929" h="840" extrusionOk="0">
                  <a:moveTo>
                    <a:pt x="423" y="143"/>
                  </a:moveTo>
                  <a:cubicBezTo>
                    <a:pt x="519" y="143"/>
                    <a:pt x="613" y="182"/>
                    <a:pt x="691" y="221"/>
                  </a:cubicBezTo>
                  <a:cubicBezTo>
                    <a:pt x="738" y="292"/>
                    <a:pt x="786" y="387"/>
                    <a:pt x="762" y="459"/>
                  </a:cubicBezTo>
                  <a:cubicBezTo>
                    <a:pt x="738" y="530"/>
                    <a:pt x="691" y="602"/>
                    <a:pt x="619" y="649"/>
                  </a:cubicBezTo>
                  <a:cubicBezTo>
                    <a:pt x="569" y="666"/>
                    <a:pt x="506" y="683"/>
                    <a:pt x="449" y="683"/>
                  </a:cubicBezTo>
                  <a:cubicBezTo>
                    <a:pt x="425" y="683"/>
                    <a:pt x="402" y="680"/>
                    <a:pt x="381" y="673"/>
                  </a:cubicBezTo>
                  <a:cubicBezTo>
                    <a:pt x="286" y="649"/>
                    <a:pt x="214" y="602"/>
                    <a:pt x="191" y="506"/>
                  </a:cubicBezTo>
                  <a:cubicBezTo>
                    <a:pt x="143" y="435"/>
                    <a:pt x="143" y="340"/>
                    <a:pt x="191" y="268"/>
                  </a:cubicBezTo>
                  <a:cubicBezTo>
                    <a:pt x="214" y="197"/>
                    <a:pt x="310" y="173"/>
                    <a:pt x="357" y="149"/>
                  </a:cubicBezTo>
                  <a:cubicBezTo>
                    <a:pt x="379" y="145"/>
                    <a:pt x="401" y="143"/>
                    <a:pt x="423" y="143"/>
                  </a:cubicBezTo>
                  <a:close/>
                  <a:moveTo>
                    <a:pt x="419" y="0"/>
                  </a:moveTo>
                  <a:cubicBezTo>
                    <a:pt x="391" y="0"/>
                    <a:pt x="362" y="2"/>
                    <a:pt x="333" y="6"/>
                  </a:cubicBezTo>
                  <a:cubicBezTo>
                    <a:pt x="214" y="30"/>
                    <a:pt x="119" y="102"/>
                    <a:pt x="48" y="197"/>
                  </a:cubicBezTo>
                  <a:cubicBezTo>
                    <a:pt x="0" y="316"/>
                    <a:pt x="0" y="435"/>
                    <a:pt x="48" y="578"/>
                  </a:cubicBezTo>
                  <a:cubicBezTo>
                    <a:pt x="119" y="697"/>
                    <a:pt x="214" y="792"/>
                    <a:pt x="333" y="816"/>
                  </a:cubicBezTo>
                  <a:cubicBezTo>
                    <a:pt x="381" y="816"/>
                    <a:pt x="405" y="840"/>
                    <a:pt x="453" y="840"/>
                  </a:cubicBezTo>
                  <a:cubicBezTo>
                    <a:pt x="524" y="840"/>
                    <a:pt x="619" y="816"/>
                    <a:pt x="691" y="768"/>
                  </a:cubicBezTo>
                  <a:cubicBezTo>
                    <a:pt x="810" y="697"/>
                    <a:pt x="881" y="602"/>
                    <a:pt x="905" y="506"/>
                  </a:cubicBezTo>
                  <a:cubicBezTo>
                    <a:pt x="929" y="364"/>
                    <a:pt x="881" y="221"/>
                    <a:pt x="786" y="125"/>
                  </a:cubicBezTo>
                  <a:cubicBezTo>
                    <a:pt x="687" y="47"/>
                    <a:pt x="55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1" name="Google Shape;3401;p73"/>
            <p:cNvSpPr/>
            <p:nvPr/>
          </p:nvSpPr>
          <p:spPr>
            <a:xfrm>
              <a:off x="4683158" y="3513720"/>
              <a:ext cx="419159" cy="333113"/>
            </a:xfrm>
            <a:custGeom>
              <a:avLst/>
              <a:gdLst/>
              <a:ahLst/>
              <a:cxnLst/>
              <a:rect l="l" t="t" r="r" b="b"/>
              <a:pathLst>
                <a:path w="10527" h="8366" extrusionOk="0">
                  <a:moveTo>
                    <a:pt x="5321" y="2433"/>
                  </a:moveTo>
                  <a:cubicBezTo>
                    <a:pt x="5358" y="2433"/>
                    <a:pt x="5394" y="2441"/>
                    <a:pt x="5431" y="2459"/>
                  </a:cubicBezTo>
                  <a:cubicBezTo>
                    <a:pt x="5526" y="2483"/>
                    <a:pt x="5574" y="2554"/>
                    <a:pt x="5597" y="2650"/>
                  </a:cubicBezTo>
                  <a:cubicBezTo>
                    <a:pt x="5597" y="2650"/>
                    <a:pt x="5597" y="2673"/>
                    <a:pt x="5597" y="2673"/>
                  </a:cubicBezTo>
                  <a:cubicBezTo>
                    <a:pt x="5574" y="2816"/>
                    <a:pt x="5526" y="2935"/>
                    <a:pt x="5502" y="3078"/>
                  </a:cubicBezTo>
                  <a:cubicBezTo>
                    <a:pt x="5335" y="4102"/>
                    <a:pt x="5335" y="4936"/>
                    <a:pt x="5478" y="5698"/>
                  </a:cubicBezTo>
                  <a:cubicBezTo>
                    <a:pt x="5526" y="5817"/>
                    <a:pt x="5550" y="5936"/>
                    <a:pt x="5574" y="6031"/>
                  </a:cubicBezTo>
                  <a:cubicBezTo>
                    <a:pt x="5574" y="6055"/>
                    <a:pt x="5574" y="6055"/>
                    <a:pt x="5574" y="6055"/>
                  </a:cubicBezTo>
                  <a:cubicBezTo>
                    <a:pt x="5574" y="6150"/>
                    <a:pt x="5574" y="6246"/>
                    <a:pt x="5550" y="6341"/>
                  </a:cubicBezTo>
                  <a:cubicBezTo>
                    <a:pt x="5526" y="6436"/>
                    <a:pt x="5478" y="6508"/>
                    <a:pt x="5407" y="6579"/>
                  </a:cubicBezTo>
                  <a:cubicBezTo>
                    <a:pt x="5359" y="6627"/>
                    <a:pt x="5264" y="6650"/>
                    <a:pt x="5192" y="6650"/>
                  </a:cubicBezTo>
                  <a:cubicBezTo>
                    <a:pt x="5097" y="6627"/>
                    <a:pt x="5050" y="6531"/>
                    <a:pt x="5002" y="6460"/>
                  </a:cubicBezTo>
                  <a:cubicBezTo>
                    <a:pt x="4978" y="6388"/>
                    <a:pt x="4954" y="6269"/>
                    <a:pt x="4954" y="6103"/>
                  </a:cubicBezTo>
                  <a:cubicBezTo>
                    <a:pt x="4954" y="6103"/>
                    <a:pt x="4954" y="6079"/>
                    <a:pt x="4954" y="6079"/>
                  </a:cubicBezTo>
                  <a:cubicBezTo>
                    <a:pt x="4978" y="5960"/>
                    <a:pt x="5026" y="5817"/>
                    <a:pt x="5050" y="5698"/>
                  </a:cubicBezTo>
                  <a:cubicBezTo>
                    <a:pt x="5216" y="4936"/>
                    <a:pt x="5192" y="4102"/>
                    <a:pt x="5026" y="3078"/>
                  </a:cubicBezTo>
                  <a:cubicBezTo>
                    <a:pt x="5002" y="2959"/>
                    <a:pt x="4978" y="2864"/>
                    <a:pt x="4954" y="2745"/>
                  </a:cubicBezTo>
                  <a:cubicBezTo>
                    <a:pt x="4978" y="2745"/>
                    <a:pt x="4978" y="2721"/>
                    <a:pt x="4978" y="2721"/>
                  </a:cubicBezTo>
                  <a:cubicBezTo>
                    <a:pt x="5002" y="2626"/>
                    <a:pt x="5073" y="2531"/>
                    <a:pt x="5145" y="2483"/>
                  </a:cubicBezTo>
                  <a:cubicBezTo>
                    <a:pt x="5204" y="2453"/>
                    <a:pt x="5263" y="2433"/>
                    <a:pt x="5321" y="2433"/>
                  </a:cubicBezTo>
                  <a:close/>
                  <a:moveTo>
                    <a:pt x="2401" y="1402"/>
                  </a:moveTo>
                  <a:cubicBezTo>
                    <a:pt x="2689" y="1402"/>
                    <a:pt x="2996" y="1467"/>
                    <a:pt x="3287" y="1602"/>
                  </a:cubicBezTo>
                  <a:cubicBezTo>
                    <a:pt x="3835" y="1888"/>
                    <a:pt x="4383" y="2459"/>
                    <a:pt x="4811" y="2912"/>
                  </a:cubicBezTo>
                  <a:lnTo>
                    <a:pt x="4835" y="2959"/>
                  </a:lnTo>
                  <a:lnTo>
                    <a:pt x="4859" y="2959"/>
                  </a:lnTo>
                  <a:cubicBezTo>
                    <a:pt x="4883" y="3007"/>
                    <a:pt x="4883" y="3054"/>
                    <a:pt x="4883" y="3102"/>
                  </a:cubicBezTo>
                  <a:cubicBezTo>
                    <a:pt x="5073" y="4102"/>
                    <a:pt x="5073" y="4912"/>
                    <a:pt x="4907" y="5650"/>
                  </a:cubicBezTo>
                  <a:cubicBezTo>
                    <a:pt x="4859" y="5888"/>
                    <a:pt x="4811" y="6103"/>
                    <a:pt x="4716" y="6293"/>
                  </a:cubicBezTo>
                  <a:cubicBezTo>
                    <a:pt x="4430" y="6746"/>
                    <a:pt x="3978" y="7174"/>
                    <a:pt x="3502" y="7460"/>
                  </a:cubicBezTo>
                  <a:cubicBezTo>
                    <a:pt x="3333" y="7561"/>
                    <a:pt x="3129" y="7662"/>
                    <a:pt x="2940" y="7662"/>
                  </a:cubicBezTo>
                  <a:cubicBezTo>
                    <a:pt x="2861" y="7662"/>
                    <a:pt x="2786" y="7645"/>
                    <a:pt x="2716" y="7603"/>
                  </a:cubicBezTo>
                  <a:cubicBezTo>
                    <a:pt x="2597" y="7532"/>
                    <a:pt x="2501" y="7389"/>
                    <a:pt x="2478" y="7246"/>
                  </a:cubicBezTo>
                  <a:cubicBezTo>
                    <a:pt x="2454" y="7103"/>
                    <a:pt x="2478" y="6960"/>
                    <a:pt x="2525" y="6769"/>
                  </a:cubicBezTo>
                  <a:cubicBezTo>
                    <a:pt x="2668" y="6222"/>
                    <a:pt x="3002" y="5745"/>
                    <a:pt x="3454" y="5412"/>
                  </a:cubicBezTo>
                  <a:cubicBezTo>
                    <a:pt x="3454" y="5412"/>
                    <a:pt x="3478" y="5388"/>
                    <a:pt x="3478" y="5341"/>
                  </a:cubicBezTo>
                  <a:cubicBezTo>
                    <a:pt x="3478" y="5317"/>
                    <a:pt x="3454" y="5293"/>
                    <a:pt x="3430" y="5293"/>
                  </a:cubicBezTo>
                  <a:cubicBezTo>
                    <a:pt x="2954" y="5126"/>
                    <a:pt x="2382" y="4888"/>
                    <a:pt x="1906" y="4507"/>
                  </a:cubicBezTo>
                  <a:cubicBezTo>
                    <a:pt x="1430" y="4126"/>
                    <a:pt x="1120" y="3650"/>
                    <a:pt x="1025" y="3126"/>
                  </a:cubicBezTo>
                  <a:cubicBezTo>
                    <a:pt x="906" y="2554"/>
                    <a:pt x="1120" y="1959"/>
                    <a:pt x="1549" y="1649"/>
                  </a:cubicBezTo>
                  <a:cubicBezTo>
                    <a:pt x="1776" y="1485"/>
                    <a:pt x="2077" y="1402"/>
                    <a:pt x="2401" y="1402"/>
                  </a:cubicBezTo>
                  <a:close/>
                  <a:moveTo>
                    <a:pt x="8129" y="1402"/>
                  </a:moveTo>
                  <a:cubicBezTo>
                    <a:pt x="8456" y="1402"/>
                    <a:pt x="8763" y="1485"/>
                    <a:pt x="9003" y="1649"/>
                  </a:cubicBezTo>
                  <a:cubicBezTo>
                    <a:pt x="9408" y="1959"/>
                    <a:pt x="9622" y="2554"/>
                    <a:pt x="9527" y="3126"/>
                  </a:cubicBezTo>
                  <a:cubicBezTo>
                    <a:pt x="9431" y="3650"/>
                    <a:pt x="9098" y="4126"/>
                    <a:pt x="8622" y="4507"/>
                  </a:cubicBezTo>
                  <a:cubicBezTo>
                    <a:pt x="8145" y="4888"/>
                    <a:pt x="7598" y="5126"/>
                    <a:pt x="7121" y="5293"/>
                  </a:cubicBezTo>
                  <a:cubicBezTo>
                    <a:pt x="7098" y="5293"/>
                    <a:pt x="7074" y="5317"/>
                    <a:pt x="7074" y="5341"/>
                  </a:cubicBezTo>
                  <a:cubicBezTo>
                    <a:pt x="7074" y="5388"/>
                    <a:pt x="7074" y="5412"/>
                    <a:pt x="7098" y="5412"/>
                  </a:cubicBezTo>
                  <a:cubicBezTo>
                    <a:pt x="7550" y="5745"/>
                    <a:pt x="7884" y="6222"/>
                    <a:pt x="8026" y="6769"/>
                  </a:cubicBezTo>
                  <a:cubicBezTo>
                    <a:pt x="8074" y="6960"/>
                    <a:pt x="8074" y="7103"/>
                    <a:pt x="8050" y="7246"/>
                  </a:cubicBezTo>
                  <a:cubicBezTo>
                    <a:pt x="8026" y="7389"/>
                    <a:pt x="7955" y="7532"/>
                    <a:pt x="7836" y="7603"/>
                  </a:cubicBezTo>
                  <a:cubicBezTo>
                    <a:pt x="7766" y="7645"/>
                    <a:pt x="7688" y="7662"/>
                    <a:pt x="7608" y="7662"/>
                  </a:cubicBezTo>
                  <a:cubicBezTo>
                    <a:pt x="7413" y="7662"/>
                    <a:pt x="7202" y="7561"/>
                    <a:pt x="7050" y="7460"/>
                  </a:cubicBezTo>
                  <a:cubicBezTo>
                    <a:pt x="6550" y="7174"/>
                    <a:pt x="6121" y="6746"/>
                    <a:pt x="5812" y="6293"/>
                  </a:cubicBezTo>
                  <a:cubicBezTo>
                    <a:pt x="5740" y="6103"/>
                    <a:pt x="5669" y="5888"/>
                    <a:pt x="5621" y="5650"/>
                  </a:cubicBezTo>
                  <a:cubicBezTo>
                    <a:pt x="5478" y="4912"/>
                    <a:pt x="5478" y="4102"/>
                    <a:pt x="5645" y="3102"/>
                  </a:cubicBezTo>
                  <a:cubicBezTo>
                    <a:pt x="5669" y="3054"/>
                    <a:pt x="5669" y="3007"/>
                    <a:pt x="5669" y="2959"/>
                  </a:cubicBezTo>
                  <a:lnTo>
                    <a:pt x="5693" y="2959"/>
                  </a:lnTo>
                  <a:lnTo>
                    <a:pt x="5740" y="2912"/>
                  </a:lnTo>
                  <a:cubicBezTo>
                    <a:pt x="6169" y="2459"/>
                    <a:pt x="6693" y="1888"/>
                    <a:pt x="7241" y="1602"/>
                  </a:cubicBezTo>
                  <a:cubicBezTo>
                    <a:pt x="7532" y="1467"/>
                    <a:pt x="7838" y="1402"/>
                    <a:pt x="8129" y="1402"/>
                  </a:cubicBezTo>
                  <a:close/>
                  <a:moveTo>
                    <a:pt x="1763" y="149"/>
                  </a:moveTo>
                  <a:cubicBezTo>
                    <a:pt x="2097" y="149"/>
                    <a:pt x="2478" y="292"/>
                    <a:pt x="2906" y="578"/>
                  </a:cubicBezTo>
                  <a:cubicBezTo>
                    <a:pt x="3264" y="816"/>
                    <a:pt x="3573" y="1078"/>
                    <a:pt x="3859" y="1364"/>
                  </a:cubicBezTo>
                  <a:cubicBezTo>
                    <a:pt x="4121" y="1649"/>
                    <a:pt x="4359" y="1935"/>
                    <a:pt x="4573" y="2245"/>
                  </a:cubicBezTo>
                  <a:cubicBezTo>
                    <a:pt x="4669" y="2411"/>
                    <a:pt x="4740" y="2554"/>
                    <a:pt x="4788" y="2697"/>
                  </a:cubicBezTo>
                  <a:cubicBezTo>
                    <a:pt x="4383" y="2245"/>
                    <a:pt x="3883" y="1745"/>
                    <a:pt x="3359" y="1483"/>
                  </a:cubicBezTo>
                  <a:cubicBezTo>
                    <a:pt x="3048" y="1327"/>
                    <a:pt x="2721" y="1249"/>
                    <a:pt x="2410" y="1249"/>
                  </a:cubicBezTo>
                  <a:cubicBezTo>
                    <a:pt x="2055" y="1249"/>
                    <a:pt x="1720" y="1351"/>
                    <a:pt x="1454" y="1554"/>
                  </a:cubicBezTo>
                  <a:cubicBezTo>
                    <a:pt x="1001" y="1888"/>
                    <a:pt x="763" y="2531"/>
                    <a:pt x="882" y="3174"/>
                  </a:cubicBezTo>
                  <a:cubicBezTo>
                    <a:pt x="977" y="3697"/>
                    <a:pt x="1311" y="4221"/>
                    <a:pt x="1835" y="4626"/>
                  </a:cubicBezTo>
                  <a:cubicBezTo>
                    <a:pt x="2263" y="4983"/>
                    <a:pt x="2787" y="5198"/>
                    <a:pt x="3264" y="5388"/>
                  </a:cubicBezTo>
                  <a:cubicBezTo>
                    <a:pt x="2835" y="5722"/>
                    <a:pt x="2525" y="6198"/>
                    <a:pt x="2382" y="6722"/>
                  </a:cubicBezTo>
                  <a:cubicBezTo>
                    <a:pt x="2335" y="6936"/>
                    <a:pt x="2311" y="7103"/>
                    <a:pt x="2335" y="7270"/>
                  </a:cubicBezTo>
                  <a:cubicBezTo>
                    <a:pt x="2382" y="7460"/>
                    <a:pt x="2478" y="7627"/>
                    <a:pt x="2644" y="7722"/>
                  </a:cubicBezTo>
                  <a:cubicBezTo>
                    <a:pt x="2740" y="7770"/>
                    <a:pt x="2835" y="7817"/>
                    <a:pt x="2930" y="7817"/>
                  </a:cubicBezTo>
                  <a:cubicBezTo>
                    <a:pt x="3121" y="7817"/>
                    <a:pt x="3335" y="7746"/>
                    <a:pt x="3573" y="7603"/>
                  </a:cubicBezTo>
                  <a:cubicBezTo>
                    <a:pt x="3883" y="7389"/>
                    <a:pt x="4192" y="7151"/>
                    <a:pt x="4454" y="6865"/>
                  </a:cubicBezTo>
                  <a:lnTo>
                    <a:pt x="4454" y="6865"/>
                  </a:lnTo>
                  <a:cubicBezTo>
                    <a:pt x="4145" y="7365"/>
                    <a:pt x="3764" y="7746"/>
                    <a:pt x="3311" y="8008"/>
                  </a:cubicBezTo>
                  <a:cubicBezTo>
                    <a:pt x="3017" y="8169"/>
                    <a:pt x="2778" y="8222"/>
                    <a:pt x="2587" y="8222"/>
                  </a:cubicBezTo>
                  <a:cubicBezTo>
                    <a:pt x="2469" y="8222"/>
                    <a:pt x="2369" y="8202"/>
                    <a:pt x="2287" y="8175"/>
                  </a:cubicBezTo>
                  <a:cubicBezTo>
                    <a:pt x="2001" y="8079"/>
                    <a:pt x="1763" y="7770"/>
                    <a:pt x="1692" y="7436"/>
                  </a:cubicBezTo>
                  <a:cubicBezTo>
                    <a:pt x="1620" y="7031"/>
                    <a:pt x="1739" y="6674"/>
                    <a:pt x="1858" y="6412"/>
                  </a:cubicBezTo>
                  <a:cubicBezTo>
                    <a:pt x="2001" y="6103"/>
                    <a:pt x="2216" y="5817"/>
                    <a:pt x="2430" y="5531"/>
                  </a:cubicBezTo>
                  <a:cubicBezTo>
                    <a:pt x="2454" y="5507"/>
                    <a:pt x="2454" y="5483"/>
                    <a:pt x="2454" y="5460"/>
                  </a:cubicBezTo>
                  <a:cubicBezTo>
                    <a:pt x="2430" y="5436"/>
                    <a:pt x="2430" y="5436"/>
                    <a:pt x="2406" y="5412"/>
                  </a:cubicBezTo>
                  <a:cubicBezTo>
                    <a:pt x="1716" y="5150"/>
                    <a:pt x="1096" y="4674"/>
                    <a:pt x="715" y="4031"/>
                  </a:cubicBezTo>
                  <a:cubicBezTo>
                    <a:pt x="334" y="3388"/>
                    <a:pt x="144" y="2626"/>
                    <a:pt x="239" y="1888"/>
                  </a:cubicBezTo>
                  <a:cubicBezTo>
                    <a:pt x="287" y="1435"/>
                    <a:pt x="406" y="1054"/>
                    <a:pt x="644" y="744"/>
                  </a:cubicBezTo>
                  <a:cubicBezTo>
                    <a:pt x="882" y="411"/>
                    <a:pt x="1263" y="173"/>
                    <a:pt x="1644" y="149"/>
                  </a:cubicBezTo>
                  <a:close/>
                  <a:moveTo>
                    <a:pt x="8908" y="149"/>
                  </a:moveTo>
                  <a:cubicBezTo>
                    <a:pt x="9265" y="173"/>
                    <a:pt x="9646" y="411"/>
                    <a:pt x="9908" y="744"/>
                  </a:cubicBezTo>
                  <a:cubicBezTo>
                    <a:pt x="10122" y="1054"/>
                    <a:pt x="10265" y="1435"/>
                    <a:pt x="10313" y="1888"/>
                  </a:cubicBezTo>
                  <a:cubicBezTo>
                    <a:pt x="10384" y="2626"/>
                    <a:pt x="10217" y="3388"/>
                    <a:pt x="9836" y="4031"/>
                  </a:cubicBezTo>
                  <a:cubicBezTo>
                    <a:pt x="9431" y="4674"/>
                    <a:pt x="8836" y="5150"/>
                    <a:pt x="8145" y="5412"/>
                  </a:cubicBezTo>
                  <a:cubicBezTo>
                    <a:pt x="8122" y="5436"/>
                    <a:pt x="8098" y="5436"/>
                    <a:pt x="8098" y="5460"/>
                  </a:cubicBezTo>
                  <a:cubicBezTo>
                    <a:pt x="8098" y="5483"/>
                    <a:pt x="8098" y="5507"/>
                    <a:pt x="8098" y="5531"/>
                  </a:cubicBezTo>
                  <a:cubicBezTo>
                    <a:pt x="8312" y="5817"/>
                    <a:pt x="8527" y="6103"/>
                    <a:pt x="8693" y="6412"/>
                  </a:cubicBezTo>
                  <a:cubicBezTo>
                    <a:pt x="8788" y="6674"/>
                    <a:pt x="8908" y="7031"/>
                    <a:pt x="8836" y="7436"/>
                  </a:cubicBezTo>
                  <a:cubicBezTo>
                    <a:pt x="8788" y="7770"/>
                    <a:pt x="8550" y="8079"/>
                    <a:pt x="8241" y="8175"/>
                  </a:cubicBezTo>
                  <a:cubicBezTo>
                    <a:pt x="8168" y="8202"/>
                    <a:pt x="8074" y="8222"/>
                    <a:pt x="7959" y="8222"/>
                  </a:cubicBezTo>
                  <a:cubicBezTo>
                    <a:pt x="7774" y="8222"/>
                    <a:pt x="7534" y="8169"/>
                    <a:pt x="7241" y="8008"/>
                  </a:cubicBezTo>
                  <a:cubicBezTo>
                    <a:pt x="6764" y="7746"/>
                    <a:pt x="6383" y="7365"/>
                    <a:pt x="6097" y="6865"/>
                  </a:cubicBezTo>
                  <a:lnTo>
                    <a:pt x="6097" y="6865"/>
                  </a:lnTo>
                  <a:cubicBezTo>
                    <a:pt x="6359" y="7151"/>
                    <a:pt x="6645" y="7389"/>
                    <a:pt x="6979" y="7603"/>
                  </a:cubicBezTo>
                  <a:cubicBezTo>
                    <a:pt x="7193" y="7746"/>
                    <a:pt x="7407" y="7817"/>
                    <a:pt x="7598" y="7817"/>
                  </a:cubicBezTo>
                  <a:cubicBezTo>
                    <a:pt x="7717" y="7817"/>
                    <a:pt x="7812" y="7770"/>
                    <a:pt x="7907" y="7722"/>
                  </a:cubicBezTo>
                  <a:cubicBezTo>
                    <a:pt x="8050" y="7627"/>
                    <a:pt x="8169" y="7460"/>
                    <a:pt x="8193" y="7270"/>
                  </a:cubicBezTo>
                  <a:cubicBezTo>
                    <a:pt x="8217" y="7103"/>
                    <a:pt x="8217" y="6936"/>
                    <a:pt x="8145" y="6722"/>
                  </a:cubicBezTo>
                  <a:cubicBezTo>
                    <a:pt x="8026" y="6198"/>
                    <a:pt x="7717" y="5722"/>
                    <a:pt x="7288" y="5388"/>
                  </a:cubicBezTo>
                  <a:cubicBezTo>
                    <a:pt x="7741" y="5198"/>
                    <a:pt x="8265" y="4983"/>
                    <a:pt x="8717" y="4626"/>
                  </a:cubicBezTo>
                  <a:cubicBezTo>
                    <a:pt x="9217" y="4221"/>
                    <a:pt x="9551" y="3697"/>
                    <a:pt x="9670" y="3174"/>
                  </a:cubicBezTo>
                  <a:cubicBezTo>
                    <a:pt x="9765" y="2531"/>
                    <a:pt x="9551" y="1888"/>
                    <a:pt x="9074" y="1554"/>
                  </a:cubicBezTo>
                  <a:cubicBezTo>
                    <a:pt x="8820" y="1351"/>
                    <a:pt x="8492" y="1249"/>
                    <a:pt x="8139" y="1249"/>
                  </a:cubicBezTo>
                  <a:cubicBezTo>
                    <a:pt x="7831" y="1249"/>
                    <a:pt x="7504" y="1327"/>
                    <a:pt x="7193" y="1483"/>
                  </a:cubicBezTo>
                  <a:cubicBezTo>
                    <a:pt x="6669" y="1745"/>
                    <a:pt x="6169" y="2245"/>
                    <a:pt x="5740" y="2697"/>
                  </a:cubicBezTo>
                  <a:cubicBezTo>
                    <a:pt x="5788" y="2554"/>
                    <a:pt x="5859" y="2411"/>
                    <a:pt x="5978" y="2245"/>
                  </a:cubicBezTo>
                  <a:cubicBezTo>
                    <a:pt x="6193" y="1935"/>
                    <a:pt x="6431" y="1649"/>
                    <a:pt x="6669" y="1364"/>
                  </a:cubicBezTo>
                  <a:cubicBezTo>
                    <a:pt x="6979" y="1078"/>
                    <a:pt x="7288" y="816"/>
                    <a:pt x="7622" y="578"/>
                  </a:cubicBezTo>
                  <a:cubicBezTo>
                    <a:pt x="8074" y="292"/>
                    <a:pt x="8431" y="149"/>
                    <a:pt x="8788" y="149"/>
                  </a:cubicBezTo>
                  <a:close/>
                  <a:moveTo>
                    <a:pt x="1742" y="1"/>
                  </a:moveTo>
                  <a:cubicBezTo>
                    <a:pt x="1702" y="1"/>
                    <a:pt x="1661" y="3"/>
                    <a:pt x="1620" y="6"/>
                  </a:cubicBezTo>
                  <a:cubicBezTo>
                    <a:pt x="1215" y="54"/>
                    <a:pt x="811" y="292"/>
                    <a:pt x="525" y="673"/>
                  </a:cubicBezTo>
                  <a:cubicBezTo>
                    <a:pt x="287" y="983"/>
                    <a:pt x="144" y="1387"/>
                    <a:pt x="96" y="1888"/>
                  </a:cubicBezTo>
                  <a:cubicBezTo>
                    <a:pt x="1" y="2650"/>
                    <a:pt x="191" y="3435"/>
                    <a:pt x="596" y="4102"/>
                  </a:cubicBezTo>
                  <a:cubicBezTo>
                    <a:pt x="977" y="4745"/>
                    <a:pt x="1573" y="5245"/>
                    <a:pt x="2263" y="5507"/>
                  </a:cubicBezTo>
                  <a:cubicBezTo>
                    <a:pt x="2073" y="5793"/>
                    <a:pt x="1858" y="6055"/>
                    <a:pt x="1716" y="6365"/>
                  </a:cubicBezTo>
                  <a:cubicBezTo>
                    <a:pt x="1549" y="6746"/>
                    <a:pt x="1501" y="7127"/>
                    <a:pt x="1549" y="7460"/>
                  </a:cubicBezTo>
                  <a:cubicBezTo>
                    <a:pt x="1620" y="7865"/>
                    <a:pt x="1906" y="8198"/>
                    <a:pt x="2239" y="8317"/>
                  </a:cubicBezTo>
                  <a:cubicBezTo>
                    <a:pt x="2335" y="8341"/>
                    <a:pt x="2454" y="8365"/>
                    <a:pt x="2597" y="8365"/>
                  </a:cubicBezTo>
                  <a:cubicBezTo>
                    <a:pt x="2787" y="8365"/>
                    <a:pt x="3073" y="8317"/>
                    <a:pt x="3383" y="8127"/>
                  </a:cubicBezTo>
                  <a:cubicBezTo>
                    <a:pt x="4026" y="7770"/>
                    <a:pt x="4526" y="7151"/>
                    <a:pt x="4835" y="6388"/>
                  </a:cubicBezTo>
                  <a:cubicBezTo>
                    <a:pt x="4859" y="6436"/>
                    <a:pt x="4859" y="6484"/>
                    <a:pt x="4883" y="6508"/>
                  </a:cubicBezTo>
                  <a:cubicBezTo>
                    <a:pt x="4931" y="6650"/>
                    <a:pt x="5050" y="6746"/>
                    <a:pt x="5169" y="6769"/>
                  </a:cubicBezTo>
                  <a:cubicBezTo>
                    <a:pt x="5192" y="6793"/>
                    <a:pt x="5216" y="6793"/>
                    <a:pt x="5240" y="6793"/>
                  </a:cubicBezTo>
                  <a:cubicBezTo>
                    <a:pt x="5335" y="6793"/>
                    <a:pt x="5431" y="6746"/>
                    <a:pt x="5502" y="6674"/>
                  </a:cubicBezTo>
                  <a:cubicBezTo>
                    <a:pt x="5597" y="6603"/>
                    <a:pt x="5645" y="6508"/>
                    <a:pt x="5669" y="6388"/>
                  </a:cubicBezTo>
                  <a:cubicBezTo>
                    <a:pt x="5693" y="6365"/>
                    <a:pt x="5693" y="6365"/>
                    <a:pt x="5693" y="6341"/>
                  </a:cubicBezTo>
                  <a:cubicBezTo>
                    <a:pt x="5978" y="7127"/>
                    <a:pt x="6502" y="7770"/>
                    <a:pt x="7169" y="8127"/>
                  </a:cubicBezTo>
                  <a:cubicBezTo>
                    <a:pt x="7479" y="8317"/>
                    <a:pt x="7741" y="8365"/>
                    <a:pt x="7955" y="8365"/>
                  </a:cubicBezTo>
                  <a:cubicBezTo>
                    <a:pt x="8098" y="8365"/>
                    <a:pt x="8193" y="8341"/>
                    <a:pt x="8288" y="8317"/>
                  </a:cubicBezTo>
                  <a:cubicBezTo>
                    <a:pt x="8646" y="8198"/>
                    <a:pt x="8908" y="7865"/>
                    <a:pt x="8979" y="7460"/>
                  </a:cubicBezTo>
                  <a:cubicBezTo>
                    <a:pt x="9050" y="7127"/>
                    <a:pt x="8979" y="6746"/>
                    <a:pt x="8812" y="6365"/>
                  </a:cubicBezTo>
                  <a:cubicBezTo>
                    <a:pt x="8669" y="6055"/>
                    <a:pt x="8479" y="5769"/>
                    <a:pt x="8265" y="5507"/>
                  </a:cubicBezTo>
                  <a:cubicBezTo>
                    <a:pt x="8955" y="5245"/>
                    <a:pt x="9551" y="4745"/>
                    <a:pt x="9955" y="4102"/>
                  </a:cubicBezTo>
                  <a:cubicBezTo>
                    <a:pt x="10360" y="3435"/>
                    <a:pt x="10527" y="2650"/>
                    <a:pt x="10455" y="1888"/>
                  </a:cubicBezTo>
                  <a:cubicBezTo>
                    <a:pt x="10408" y="1387"/>
                    <a:pt x="10241" y="983"/>
                    <a:pt x="10027" y="673"/>
                  </a:cubicBezTo>
                  <a:cubicBezTo>
                    <a:pt x="9741" y="292"/>
                    <a:pt x="9336" y="54"/>
                    <a:pt x="8908" y="6"/>
                  </a:cubicBezTo>
                  <a:cubicBezTo>
                    <a:pt x="8867" y="3"/>
                    <a:pt x="8826" y="1"/>
                    <a:pt x="8786" y="1"/>
                  </a:cubicBezTo>
                  <a:cubicBezTo>
                    <a:pt x="8289" y="1"/>
                    <a:pt x="7859" y="260"/>
                    <a:pt x="7550" y="459"/>
                  </a:cubicBezTo>
                  <a:cubicBezTo>
                    <a:pt x="7193" y="697"/>
                    <a:pt x="6883" y="983"/>
                    <a:pt x="6574" y="1268"/>
                  </a:cubicBezTo>
                  <a:cubicBezTo>
                    <a:pt x="6312" y="1554"/>
                    <a:pt x="6074" y="1840"/>
                    <a:pt x="5859" y="2149"/>
                  </a:cubicBezTo>
                  <a:cubicBezTo>
                    <a:pt x="5788" y="2269"/>
                    <a:pt x="5716" y="2364"/>
                    <a:pt x="5669" y="2483"/>
                  </a:cubicBezTo>
                  <a:cubicBezTo>
                    <a:pt x="5645" y="2411"/>
                    <a:pt x="5574" y="2364"/>
                    <a:pt x="5526" y="2340"/>
                  </a:cubicBezTo>
                  <a:cubicBezTo>
                    <a:pt x="5645" y="1673"/>
                    <a:pt x="5978" y="1054"/>
                    <a:pt x="6455" y="578"/>
                  </a:cubicBezTo>
                  <a:cubicBezTo>
                    <a:pt x="6478" y="554"/>
                    <a:pt x="6478" y="506"/>
                    <a:pt x="6455" y="482"/>
                  </a:cubicBezTo>
                  <a:cubicBezTo>
                    <a:pt x="6443" y="471"/>
                    <a:pt x="6425" y="465"/>
                    <a:pt x="6404" y="465"/>
                  </a:cubicBezTo>
                  <a:cubicBezTo>
                    <a:pt x="6383" y="465"/>
                    <a:pt x="6359" y="471"/>
                    <a:pt x="6336" y="482"/>
                  </a:cubicBezTo>
                  <a:cubicBezTo>
                    <a:pt x="5859" y="983"/>
                    <a:pt x="5526" y="1602"/>
                    <a:pt x="5383" y="2292"/>
                  </a:cubicBezTo>
                  <a:cubicBezTo>
                    <a:pt x="5312" y="2292"/>
                    <a:pt x="5240" y="2292"/>
                    <a:pt x="5169" y="2316"/>
                  </a:cubicBezTo>
                  <a:cubicBezTo>
                    <a:pt x="5050" y="1626"/>
                    <a:pt x="4692" y="959"/>
                    <a:pt x="4192" y="482"/>
                  </a:cubicBezTo>
                  <a:cubicBezTo>
                    <a:pt x="4168" y="471"/>
                    <a:pt x="4151" y="465"/>
                    <a:pt x="4133" y="465"/>
                  </a:cubicBezTo>
                  <a:cubicBezTo>
                    <a:pt x="4115" y="465"/>
                    <a:pt x="4097" y="471"/>
                    <a:pt x="4073" y="482"/>
                  </a:cubicBezTo>
                  <a:cubicBezTo>
                    <a:pt x="4049" y="506"/>
                    <a:pt x="4049" y="554"/>
                    <a:pt x="4097" y="578"/>
                  </a:cubicBezTo>
                  <a:cubicBezTo>
                    <a:pt x="4573" y="1054"/>
                    <a:pt x="4907" y="1697"/>
                    <a:pt x="5026" y="2364"/>
                  </a:cubicBezTo>
                  <a:cubicBezTo>
                    <a:pt x="5026" y="2364"/>
                    <a:pt x="5050" y="2364"/>
                    <a:pt x="5050" y="2388"/>
                  </a:cubicBezTo>
                  <a:cubicBezTo>
                    <a:pt x="4978" y="2435"/>
                    <a:pt x="4931" y="2483"/>
                    <a:pt x="4883" y="2554"/>
                  </a:cubicBezTo>
                  <a:cubicBezTo>
                    <a:pt x="4835" y="2435"/>
                    <a:pt x="4788" y="2292"/>
                    <a:pt x="4692" y="2149"/>
                  </a:cubicBezTo>
                  <a:cubicBezTo>
                    <a:pt x="4478" y="1840"/>
                    <a:pt x="4216" y="1554"/>
                    <a:pt x="3954" y="1268"/>
                  </a:cubicBezTo>
                  <a:cubicBezTo>
                    <a:pt x="3668" y="983"/>
                    <a:pt x="3335" y="697"/>
                    <a:pt x="3002" y="459"/>
                  </a:cubicBezTo>
                  <a:cubicBezTo>
                    <a:pt x="2693" y="260"/>
                    <a:pt x="2242" y="1"/>
                    <a:pt x="17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2" name="Google Shape;3402;p73"/>
            <p:cNvSpPr/>
            <p:nvPr/>
          </p:nvSpPr>
          <p:spPr>
            <a:xfrm>
              <a:off x="4965739" y="3584117"/>
              <a:ext cx="77803" cy="103406"/>
            </a:xfrm>
            <a:custGeom>
              <a:avLst/>
              <a:gdLst/>
              <a:ahLst/>
              <a:cxnLst/>
              <a:rect l="l" t="t" r="r" b="b"/>
              <a:pathLst>
                <a:path w="1954" h="2597" extrusionOk="0">
                  <a:moveTo>
                    <a:pt x="977" y="143"/>
                  </a:moveTo>
                  <a:cubicBezTo>
                    <a:pt x="1001" y="143"/>
                    <a:pt x="1025" y="167"/>
                    <a:pt x="1048" y="167"/>
                  </a:cubicBezTo>
                  <a:cubicBezTo>
                    <a:pt x="1144" y="167"/>
                    <a:pt x="1215" y="167"/>
                    <a:pt x="1287" y="191"/>
                  </a:cubicBezTo>
                  <a:cubicBezTo>
                    <a:pt x="1453" y="262"/>
                    <a:pt x="1668" y="524"/>
                    <a:pt x="1763" y="929"/>
                  </a:cubicBezTo>
                  <a:cubicBezTo>
                    <a:pt x="1811" y="1120"/>
                    <a:pt x="1811" y="1334"/>
                    <a:pt x="1763" y="1525"/>
                  </a:cubicBezTo>
                  <a:cubicBezTo>
                    <a:pt x="1620" y="2001"/>
                    <a:pt x="1168" y="2406"/>
                    <a:pt x="644" y="2430"/>
                  </a:cubicBezTo>
                  <a:cubicBezTo>
                    <a:pt x="596" y="2441"/>
                    <a:pt x="554" y="2447"/>
                    <a:pt x="519" y="2447"/>
                  </a:cubicBezTo>
                  <a:cubicBezTo>
                    <a:pt x="483" y="2447"/>
                    <a:pt x="453" y="2441"/>
                    <a:pt x="429" y="2430"/>
                  </a:cubicBezTo>
                  <a:cubicBezTo>
                    <a:pt x="358" y="2406"/>
                    <a:pt x="310" y="2334"/>
                    <a:pt x="286" y="2287"/>
                  </a:cubicBezTo>
                  <a:cubicBezTo>
                    <a:pt x="263" y="2215"/>
                    <a:pt x="310" y="2120"/>
                    <a:pt x="358" y="2025"/>
                  </a:cubicBezTo>
                  <a:cubicBezTo>
                    <a:pt x="382" y="2001"/>
                    <a:pt x="382" y="1953"/>
                    <a:pt x="405" y="1929"/>
                  </a:cubicBezTo>
                  <a:cubicBezTo>
                    <a:pt x="477" y="1739"/>
                    <a:pt x="501" y="1525"/>
                    <a:pt x="429" y="1310"/>
                  </a:cubicBezTo>
                  <a:cubicBezTo>
                    <a:pt x="382" y="1239"/>
                    <a:pt x="358" y="1167"/>
                    <a:pt x="310" y="1096"/>
                  </a:cubicBezTo>
                  <a:cubicBezTo>
                    <a:pt x="263" y="1001"/>
                    <a:pt x="215" y="905"/>
                    <a:pt x="191" y="810"/>
                  </a:cubicBezTo>
                  <a:cubicBezTo>
                    <a:pt x="144" y="596"/>
                    <a:pt x="263" y="358"/>
                    <a:pt x="477" y="239"/>
                  </a:cubicBezTo>
                  <a:cubicBezTo>
                    <a:pt x="596" y="167"/>
                    <a:pt x="739" y="143"/>
                    <a:pt x="858" y="143"/>
                  </a:cubicBezTo>
                  <a:close/>
                  <a:moveTo>
                    <a:pt x="977" y="0"/>
                  </a:moveTo>
                  <a:cubicBezTo>
                    <a:pt x="787" y="0"/>
                    <a:pt x="596" y="0"/>
                    <a:pt x="405" y="120"/>
                  </a:cubicBezTo>
                  <a:cubicBezTo>
                    <a:pt x="144" y="262"/>
                    <a:pt x="1" y="572"/>
                    <a:pt x="48" y="858"/>
                  </a:cubicBezTo>
                  <a:cubicBezTo>
                    <a:pt x="72" y="977"/>
                    <a:pt x="144" y="1072"/>
                    <a:pt x="191" y="1167"/>
                  </a:cubicBezTo>
                  <a:cubicBezTo>
                    <a:pt x="215" y="1239"/>
                    <a:pt x="263" y="1310"/>
                    <a:pt x="286" y="1358"/>
                  </a:cubicBezTo>
                  <a:cubicBezTo>
                    <a:pt x="358" y="1525"/>
                    <a:pt x="334" y="1715"/>
                    <a:pt x="263" y="1882"/>
                  </a:cubicBezTo>
                  <a:cubicBezTo>
                    <a:pt x="263" y="1906"/>
                    <a:pt x="239" y="1929"/>
                    <a:pt x="239" y="1953"/>
                  </a:cubicBezTo>
                  <a:cubicBezTo>
                    <a:pt x="167" y="2072"/>
                    <a:pt x="120" y="2191"/>
                    <a:pt x="144" y="2334"/>
                  </a:cubicBezTo>
                  <a:cubicBezTo>
                    <a:pt x="191" y="2430"/>
                    <a:pt x="263" y="2525"/>
                    <a:pt x="382" y="2549"/>
                  </a:cubicBezTo>
                  <a:cubicBezTo>
                    <a:pt x="429" y="2572"/>
                    <a:pt x="501" y="2596"/>
                    <a:pt x="572" y="2596"/>
                  </a:cubicBezTo>
                  <a:cubicBezTo>
                    <a:pt x="596" y="2596"/>
                    <a:pt x="644" y="2596"/>
                    <a:pt x="667" y="2572"/>
                  </a:cubicBezTo>
                  <a:cubicBezTo>
                    <a:pt x="1215" y="2525"/>
                    <a:pt x="1739" y="2096"/>
                    <a:pt x="1882" y="1548"/>
                  </a:cubicBezTo>
                  <a:cubicBezTo>
                    <a:pt x="1953" y="1358"/>
                    <a:pt x="1953" y="1120"/>
                    <a:pt x="1906" y="905"/>
                  </a:cubicBezTo>
                  <a:cubicBezTo>
                    <a:pt x="1811" y="429"/>
                    <a:pt x="1549" y="143"/>
                    <a:pt x="1358" y="72"/>
                  </a:cubicBezTo>
                  <a:cubicBezTo>
                    <a:pt x="1239" y="24"/>
                    <a:pt x="1144" y="24"/>
                    <a:pt x="1048" y="24"/>
                  </a:cubicBezTo>
                  <a:cubicBezTo>
                    <a:pt x="1025" y="24"/>
                    <a:pt x="1001" y="24"/>
                    <a:pt x="9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3" name="Google Shape;3403;p73"/>
            <p:cNvSpPr/>
            <p:nvPr/>
          </p:nvSpPr>
          <p:spPr>
            <a:xfrm>
              <a:off x="4992297" y="3600800"/>
              <a:ext cx="36075" cy="58253"/>
            </a:xfrm>
            <a:custGeom>
              <a:avLst/>
              <a:gdLst/>
              <a:ahLst/>
              <a:cxnLst/>
              <a:rect l="l" t="t" r="r" b="b"/>
              <a:pathLst>
                <a:path w="906" h="1463" extrusionOk="0">
                  <a:moveTo>
                    <a:pt x="334" y="129"/>
                  </a:moveTo>
                  <a:cubicBezTo>
                    <a:pt x="453" y="153"/>
                    <a:pt x="596" y="320"/>
                    <a:pt x="643" y="415"/>
                  </a:cubicBezTo>
                  <a:cubicBezTo>
                    <a:pt x="763" y="629"/>
                    <a:pt x="763" y="915"/>
                    <a:pt x="620" y="1106"/>
                  </a:cubicBezTo>
                  <a:cubicBezTo>
                    <a:pt x="572" y="1225"/>
                    <a:pt x="477" y="1296"/>
                    <a:pt x="381" y="1320"/>
                  </a:cubicBezTo>
                  <a:cubicBezTo>
                    <a:pt x="365" y="1324"/>
                    <a:pt x="348" y="1326"/>
                    <a:pt x="331" y="1326"/>
                  </a:cubicBezTo>
                  <a:cubicBezTo>
                    <a:pt x="248" y="1326"/>
                    <a:pt x="163" y="1280"/>
                    <a:pt x="143" y="1201"/>
                  </a:cubicBezTo>
                  <a:cubicBezTo>
                    <a:pt x="143" y="1129"/>
                    <a:pt x="167" y="1058"/>
                    <a:pt x="191" y="987"/>
                  </a:cubicBezTo>
                  <a:cubicBezTo>
                    <a:pt x="215" y="963"/>
                    <a:pt x="215" y="939"/>
                    <a:pt x="215" y="915"/>
                  </a:cubicBezTo>
                  <a:cubicBezTo>
                    <a:pt x="262" y="796"/>
                    <a:pt x="286" y="629"/>
                    <a:pt x="239" y="510"/>
                  </a:cubicBezTo>
                  <a:cubicBezTo>
                    <a:pt x="239" y="486"/>
                    <a:pt x="239" y="439"/>
                    <a:pt x="215" y="415"/>
                  </a:cubicBezTo>
                  <a:cubicBezTo>
                    <a:pt x="215" y="391"/>
                    <a:pt x="191" y="344"/>
                    <a:pt x="191" y="296"/>
                  </a:cubicBezTo>
                  <a:cubicBezTo>
                    <a:pt x="191" y="248"/>
                    <a:pt x="191" y="201"/>
                    <a:pt x="239" y="177"/>
                  </a:cubicBezTo>
                  <a:cubicBezTo>
                    <a:pt x="262" y="153"/>
                    <a:pt x="286" y="129"/>
                    <a:pt x="310" y="129"/>
                  </a:cubicBezTo>
                  <a:close/>
                  <a:moveTo>
                    <a:pt x="296" y="1"/>
                  </a:moveTo>
                  <a:cubicBezTo>
                    <a:pt x="239" y="1"/>
                    <a:pt x="178" y="23"/>
                    <a:pt x="143" y="58"/>
                  </a:cubicBezTo>
                  <a:cubicBezTo>
                    <a:pt x="72" y="105"/>
                    <a:pt x="48" y="201"/>
                    <a:pt x="48" y="320"/>
                  </a:cubicBezTo>
                  <a:cubicBezTo>
                    <a:pt x="48" y="367"/>
                    <a:pt x="72" y="415"/>
                    <a:pt x="96" y="463"/>
                  </a:cubicBezTo>
                  <a:cubicBezTo>
                    <a:pt x="96" y="486"/>
                    <a:pt x="96" y="510"/>
                    <a:pt x="120" y="534"/>
                  </a:cubicBezTo>
                  <a:cubicBezTo>
                    <a:pt x="143" y="653"/>
                    <a:pt x="120" y="772"/>
                    <a:pt x="96" y="867"/>
                  </a:cubicBezTo>
                  <a:cubicBezTo>
                    <a:pt x="72" y="891"/>
                    <a:pt x="72" y="915"/>
                    <a:pt x="72" y="939"/>
                  </a:cubicBezTo>
                  <a:cubicBezTo>
                    <a:pt x="24" y="1034"/>
                    <a:pt x="0" y="1129"/>
                    <a:pt x="0" y="1225"/>
                  </a:cubicBezTo>
                  <a:cubicBezTo>
                    <a:pt x="48" y="1344"/>
                    <a:pt x="167" y="1463"/>
                    <a:pt x="334" y="1463"/>
                  </a:cubicBezTo>
                  <a:lnTo>
                    <a:pt x="405" y="1463"/>
                  </a:lnTo>
                  <a:cubicBezTo>
                    <a:pt x="548" y="1439"/>
                    <a:pt x="667" y="1344"/>
                    <a:pt x="763" y="1201"/>
                  </a:cubicBezTo>
                  <a:cubicBezTo>
                    <a:pt x="905" y="939"/>
                    <a:pt x="905" y="605"/>
                    <a:pt x="763" y="344"/>
                  </a:cubicBezTo>
                  <a:cubicBezTo>
                    <a:pt x="715" y="224"/>
                    <a:pt x="548" y="34"/>
                    <a:pt x="358" y="10"/>
                  </a:cubicBezTo>
                  <a:cubicBezTo>
                    <a:pt x="339" y="4"/>
                    <a:pt x="318" y="1"/>
                    <a:pt x="2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4" name="Google Shape;3404;p73"/>
            <p:cNvSpPr/>
            <p:nvPr/>
          </p:nvSpPr>
          <p:spPr>
            <a:xfrm>
              <a:off x="4933487" y="3736655"/>
              <a:ext cx="55068" cy="59886"/>
            </a:xfrm>
            <a:custGeom>
              <a:avLst/>
              <a:gdLst/>
              <a:ahLst/>
              <a:cxnLst/>
              <a:rect l="l" t="t" r="r" b="b"/>
              <a:pathLst>
                <a:path w="1383" h="1504" extrusionOk="0">
                  <a:moveTo>
                    <a:pt x="525" y="146"/>
                  </a:moveTo>
                  <a:cubicBezTo>
                    <a:pt x="787" y="266"/>
                    <a:pt x="1049" y="647"/>
                    <a:pt x="1168" y="956"/>
                  </a:cubicBezTo>
                  <a:cubicBezTo>
                    <a:pt x="1192" y="1075"/>
                    <a:pt x="1239" y="1218"/>
                    <a:pt x="1168" y="1313"/>
                  </a:cubicBezTo>
                  <a:cubicBezTo>
                    <a:pt x="1133" y="1348"/>
                    <a:pt x="1085" y="1370"/>
                    <a:pt x="1034" y="1370"/>
                  </a:cubicBezTo>
                  <a:cubicBezTo>
                    <a:pt x="1016" y="1370"/>
                    <a:pt x="996" y="1367"/>
                    <a:pt x="977" y="1361"/>
                  </a:cubicBezTo>
                  <a:cubicBezTo>
                    <a:pt x="906" y="1361"/>
                    <a:pt x="834" y="1337"/>
                    <a:pt x="739" y="1290"/>
                  </a:cubicBezTo>
                  <a:cubicBezTo>
                    <a:pt x="525" y="1170"/>
                    <a:pt x="358" y="956"/>
                    <a:pt x="239" y="742"/>
                  </a:cubicBezTo>
                  <a:cubicBezTo>
                    <a:pt x="191" y="623"/>
                    <a:pt x="120" y="432"/>
                    <a:pt x="215" y="289"/>
                  </a:cubicBezTo>
                  <a:cubicBezTo>
                    <a:pt x="263" y="218"/>
                    <a:pt x="334" y="146"/>
                    <a:pt x="430" y="146"/>
                  </a:cubicBezTo>
                  <a:close/>
                  <a:moveTo>
                    <a:pt x="428" y="0"/>
                  </a:moveTo>
                  <a:cubicBezTo>
                    <a:pt x="289" y="0"/>
                    <a:pt x="161" y="76"/>
                    <a:pt x="72" y="218"/>
                  </a:cubicBezTo>
                  <a:cubicBezTo>
                    <a:pt x="1" y="385"/>
                    <a:pt x="1" y="575"/>
                    <a:pt x="120" y="813"/>
                  </a:cubicBezTo>
                  <a:cubicBezTo>
                    <a:pt x="239" y="1051"/>
                    <a:pt x="430" y="1266"/>
                    <a:pt x="668" y="1409"/>
                  </a:cubicBezTo>
                  <a:cubicBezTo>
                    <a:pt x="763" y="1480"/>
                    <a:pt x="858" y="1504"/>
                    <a:pt x="954" y="1504"/>
                  </a:cubicBezTo>
                  <a:lnTo>
                    <a:pt x="1001" y="1504"/>
                  </a:lnTo>
                  <a:cubicBezTo>
                    <a:pt x="1096" y="1504"/>
                    <a:pt x="1215" y="1480"/>
                    <a:pt x="1263" y="1385"/>
                  </a:cubicBezTo>
                  <a:cubicBezTo>
                    <a:pt x="1358" y="1290"/>
                    <a:pt x="1382" y="1123"/>
                    <a:pt x="1287" y="909"/>
                  </a:cubicBezTo>
                  <a:cubicBezTo>
                    <a:pt x="1168" y="551"/>
                    <a:pt x="882" y="146"/>
                    <a:pt x="572" y="27"/>
                  </a:cubicBezTo>
                  <a:cubicBezTo>
                    <a:pt x="524" y="9"/>
                    <a:pt x="475" y="0"/>
                    <a:pt x="4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5" name="Google Shape;3405;p73"/>
            <p:cNvSpPr/>
            <p:nvPr/>
          </p:nvSpPr>
          <p:spPr>
            <a:xfrm>
              <a:off x="4918317" y="3630185"/>
              <a:ext cx="47462" cy="62075"/>
            </a:xfrm>
            <a:custGeom>
              <a:avLst/>
              <a:gdLst/>
              <a:ahLst/>
              <a:cxnLst/>
              <a:rect l="l" t="t" r="r" b="b"/>
              <a:pathLst>
                <a:path w="1192" h="1559" extrusionOk="0">
                  <a:moveTo>
                    <a:pt x="620" y="153"/>
                  </a:moveTo>
                  <a:cubicBezTo>
                    <a:pt x="668" y="153"/>
                    <a:pt x="715" y="153"/>
                    <a:pt x="763" y="177"/>
                  </a:cubicBezTo>
                  <a:cubicBezTo>
                    <a:pt x="930" y="249"/>
                    <a:pt x="1001" y="534"/>
                    <a:pt x="1025" y="772"/>
                  </a:cubicBezTo>
                  <a:cubicBezTo>
                    <a:pt x="1049" y="939"/>
                    <a:pt x="1001" y="1106"/>
                    <a:pt x="906" y="1225"/>
                  </a:cubicBezTo>
                  <a:cubicBezTo>
                    <a:pt x="812" y="1338"/>
                    <a:pt x="673" y="1406"/>
                    <a:pt x="548" y="1406"/>
                  </a:cubicBezTo>
                  <a:cubicBezTo>
                    <a:pt x="515" y="1406"/>
                    <a:pt x="483" y="1402"/>
                    <a:pt x="453" y="1392"/>
                  </a:cubicBezTo>
                  <a:cubicBezTo>
                    <a:pt x="239" y="1296"/>
                    <a:pt x="191" y="1034"/>
                    <a:pt x="168" y="915"/>
                  </a:cubicBezTo>
                  <a:cubicBezTo>
                    <a:pt x="144" y="749"/>
                    <a:pt x="144" y="582"/>
                    <a:pt x="191" y="463"/>
                  </a:cubicBezTo>
                  <a:cubicBezTo>
                    <a:pt x="239" y="320"/>
                    <a:pt x="358" y="225"/>
                    <a:pt x="477" y="177"/>
                  </a:cubicBezTo>
                  <a:cubicBezTo>
                    <a:pt x="501" y="153"/>
                    <a:pt x="572" y="153"/>
                    <a:pt x="620" y="153"/>
                  </a:cubicBezTo>
                  <a:close/>
                  <a:moveTo>
                    <a:pt x="602" y="1"/>
                  </a:moveTo>
                  <a:cubicBezTo>
                    <a:pt x="541" y="1"/>
                    <a:pt x="483" y="13"/>
                    <a:pt x="430" y="34"/>
                  </a:cubicBezTo>
                  <a:cubicBezTo>
                    <a:pt x="263" y="106"/>
                    <a:pt x="144" y="249"/>
                    <a:pt x="72" y="391"/>
                  </a:cubicBezTo>
                  <a:cubicBezTo>
                    <a:pt x="1" y="558"/>
                    <a:pt x="1" y="725"/>
                    <a:pt x="25" y="939"/>
                  </a:cubicBezTo>
                  <a:cubicBezTo>
                    <a:pt x="72" y="1225"/>
                    <a:pt x="215" y="1439"/>
                    <a:pt x="406" y="1511"/>
                  </a:cubicBezTo>
                  <a:cubicBezTo>
                    <a:pt x="453" y="1534"/>
                    <a:pt x="525" y="1558"/>
                    <a:pt x="572" y="1558"/>
                  </a:cubicBezTo>
                  <a:cubicBezTo>
                    <a:pt x="739" y="1558"/>
                    <a:pt x="906" y="1463"/>
                    <a:pt x="1025" y="1320"/>
                  </a:cubicBezTo>
                  <a:cubicBezTo>
                    <a:pt x="1120" y="1177"/>
                    <a:pt x="1192" y="963"/>
                    <a:pt x="1168" y="749"/>
                  </a:cubicBezTo>
                  <a:cubicBezTo>
                    <a:pt x="1144" y="630"/>
                    <a:pt x="1096" y="177"/>
                    <a:pt x="834" y="58"/>
                  </a:cubicBezTo>
                  <a:cubicBezTo>
                    <a:pt x="756" y="19"/>
                    <a:pt x="677" y="1"/>
                    <a:pt x="6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6" name="Google Shape;3406;p73"/>
            <p:cNvSpPr/>
            <p:nvPr/>
          </p:nvSpPr>
          <p:spPr>
            <a:xfrm>
              <a:off x="4912663" y="3696719"/>
              <a:ext cx="36990" cy="33447"/>
            </a:xfrm>
            <a:custGeom>
              <a:avLst/>
              <a:gdLst/>
              <a:ahLst/>
              <a:cxnLst/>
              <a:rect l="l" t="t" r="r" b="b"/>
              <a:pathLst>
                <a:path w="929" h="840" extrusionOk="0">
                  <a:moveTo>
                    <a:pt x="572" y="149"/>
                  </a:moveTo>
                  <a:cubicBezTo>
                    <a:pt x="643" y="173"/>
                    <a:pt x="714" y="197"/>
                    <a:pt x="762" y="268"/>
                  </a:cubicBezTo>
                  <a:cubicBezTo>
                    <a:pt x="786" y="340"/>
                    <a:pt x="786" y="435"/>
                    <a:pt x="762" y="506"/>
                  </a:cubicBezTo>
                  <a:cubicBezTo>
                    <a:pt x="714" y="602"/>
                    <a:pt x="643" y="649"/>
                    <a:pt x="572" y="673"/>
                  </a:cubicBezTo>
                  <a:cubicBezTo>
                    <a:pt x="551" y="680"/>
                    <a:pt x="528" y="683"/>
                    <a:pt x="503" y="683"/>
                  </a:cubicBezTo>
                  <a:cubicBezTo>
                    <a:pt x="444" y="683"/>
                    <a:pt x="377" y="666"/>
                    <a:pt x="310" y="649"/>
                  </a:cubicBezTo>
                  <a:cubicBezTo>
                    <a:pt x="238" y="602"/>
                    <a:pt x="191" y="530"/>
                    <a:pt x="191" y="459"/>
                  </a:cubicBezTo>
                  <a:cubicBezTo>
                    <a:pt x="167" y="387"/>
                    <a:pt x="191" y="292"/>
                    <a:pt x="262" y="221"/>
                  </a:cubicBezTo>
                  <a:cubicBezTo>
                    <a:pt x="310" y="173"/>
                    <a:pt x="405" y="149"/>
                    <a:pt x="500" y="149"/>
                  </a:cubicBezTo>
                  <a:close/>
                  <a:moveTo>
                    <a:pt x="518" y="0"/>
                  </a:moveTo>
                  <a:cubicBezTo>
                    <a:pt x="390" y="0"/>
                    <a:pt x="246" y="47"/>
                    <a:pt x="167" y="125"/>
                  </a:cubicBezTo>
                  <a:cubicBezTo>
                    <a:pt x="48" y="221"/>
                    <a:pt x="0" y="364"/>
                    <a:pt x="48" y="506"/>
                  </a:cubicBezTo>
                  <a:cubicBezTo>
                    <a:pt x="71" y="602"/>
                    <a:pt x="143" y="697"/>
                    <a:pt x="238" y="768"/>
                  </a:cubicBezTo>
                  <a:cubicBezTo>
                    <a:pt x="333" y="816"/>
                    <a:pt x="405" y="840"/>
                    <a:pt x="500" y="840"/>
                  </a:cubicBezTo>
                  <a:cubicBezTo>
                    <a:pt x="524" y="840"/>
                    <a:pt x="572" y="816"/>
                    <a:pt x="619" y="816"/>
                  </a:cubicBezTo>
                  <a:cubicBezTo>
                    <a:pt x="714" y="792"/>
                    <a:pt x="834" y="697"/>
                    <a:pt x="881" y="578"/>
                  </a:cubicBezTo>
                  <a:cubicBezTo>
                    <a:pt x="929" y="435"/>
                    <a:pt x="929" y="316"/>
                    <a:pt x="881" y="197"/>
                  </a:cubicBezTo>
                  <a:cubicBezTo>
                    <a:pt x="834" y="102"/>
                    <a:pt x="738" y="30"/>
                    <a:pt x="595" y="6"/>
                  </a:cubicBezTo>
                  <a:cubicBezTo>
                    <a:pt x="571" y="2"/>
                    <a:pt x="545" y="0"/>
                    <a:pt x="5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407" name="Google Shape;3407;p73"/>
          <p:cNvSpPr/>
          <p:nvPr/>
        </p:nvSpPr>
        <p:spPr>
          <a:xfrm>
            <a:off x="4079528" y="3473187"/>
            <a:ext cx="347089" cy="414421"/>
          </a:xfrm>
          <a:custGeom>
            <a:avLst/>
            <a:gdLst/>
            <a:ahLst/>
            <a:cxnLst/>
            <a:rect l="l" t="t" r="r" b="b"/>
            <a:pathLst>
              <a:path w="8717" h="10408" extrusionOk="0">
                <a:moveTo>
                  <a:pt x="4549" y="286"/>
                </a:moveTo>
                <a:cubicBezTo>
                  <a:pt x="4858" y="286"/>
                  <a:pt x="5120" y="643"/>
                  <a:pt x="5097" y="953"/>
                </a:cubicBezTo>
                <a:cubicBezTo>
                  <a:pt x="5073" y="1167"/>
                  <a:pt x="4930" y="1358"/>
                  <a:pt x="4716" y="1405"/>
                </a:cubicBezTo>
                <a:cubicBezTo>
                  <a:pt x="4660" y="1425"/>
                  <a:pt x="4604" y="1434"/>
                  <a:pt x="4548" y="1434"/>
                </a:cubicBezTo>
                <a:cubicBezTo>
                  <a:pt x="4272" y="1434"/>
                  <a:pt x="4021" y="1203"/>
                  <a:pt x="4001" y="905"/>
                </a:cubicBezTo>
                <a:cubicBezTo>
                  <a:pt x="3977" y="619"/>
                  <a:pt x="4192" y="286"/>
                  <a:pt x="4525" y="286"/>
                </a:cubicBezTo>
                <a:close/>
                <a:moveTo>
                  <a:pt x="3144" y="143"/>
                </a:moveTo>
                <a:cubicBezTo>
                  <a:pt x="3191" y="143"/>
                  <a:pt x="3287" y="167"/>
                  <a:pt x="3358" y="215"/>
                </a:cubicBezTo>
                <a:lnTo>
                  <a:pt x="3382" y="215"/>
                </a:lnTo>
                <a:cubicBezTo>
                  <a:pt x="3501" y="262"/>
                  <a:pt x="3620" y="334"/>
                  <a:pt x="3715" y="381"/>
                </a:cubicBezTo>
                <a:cubicBezTo>
                  <a:pt x="3763" y="429"/>
                  <a:pt x="3953" y="500"/>
                  <a:pt x="3930" y="572"/>
                </a:cubicBezTo>
                <a:cubicBezTo>
                  <a:pt x="3811" y="786"/>
                  <a:pt x="3834" y="1048"/>
                  <a:pt x="3977" y="1262"/>
                </a:cubicBezTo>
                <a:cubicBezTo>
                  <a:pt x="3834" y="1381"/>
                  <a:pt x="3692" y="1500"/>
                  <a:pt x="3525" y="1596"/>
                </a:cubicBezTo>
                <a:cubicBezTo>
                  <a:pt x="3430" y="1643"/>
                  <a:pt x="3334" y="1691"/>
                  <a:pt x="3239" y="1691"/>
                </a:cubicBezTo>
                <a:cubicBezTo>
                  <a:pt x="3168" y="1691"/>
                  <a:pt x="3072" y="1620"/>
                  <a:pt x="3001" y="1548"/>
                </a:cubicBezTo>
                <a:cubicBezTo>
                  <a:pt x="2834" y="1334"/>
                  <a:pt x="2787" y="977"/>
                  <a:pt x="2810" y="715"/>
                </a:cubicBezTo>
                <a:cubicBezTo>
                  <a:pt x="2810" y="667"/>
                  <a:pt x="2810" y="619"/>
                  <a:pt x="2810" y="572"/>
                </a:cubicBezTo>
                <a:cubicBezTo>
                  <a:pt x="2834" y="334"/>
                  <a:pt x="2929" y="167"/>
                  <a:pt x="3144" y="143"/>
                </a:cubicBezTo>
                <a:close/>
                <a:moveTo>
                  <a:pt x="5882" y="143"/>
                </a:moveTo>
                <a:cubicBezTo>
                  <a:pt x="6097" y="167"/>
                  <a:pt x="6192" y="334"/>
                  <a:pt x="6216" y="572"/>
                </a:cubicBezTo>
                <a:cubicBezTo>
                  <a:pt x="6240" y="691"/>
                  <a:pt x="6240" y="810"/>
                  <a:pt x="6216" y="929"/>
                </a:cubicBezTo>
                <a:cubicBezTo>
                  <a:pt x="6216" y="1048"/>
                  <a:pt x="6192" y="1167"/>
                  <a:pt x="6144" y="1262"/>
                </a:cubicBezTo>
                <a:cubicBezTo>
                  <a:pt x="6144" y="1334"/>
                  <a:pt x="6121" y="1381"/>
                  <a:pt x="6097" y="1429"/>
                </a:cubicBezTo>
                <a:cubicBezTo>
                  <a:pt x="6073" y="1477"/>
                  <a:pt x="6049" y="1500"/>
                  <a:pt x="6025" y="1548"/>
                </a:cubicBezTo>
                <a:cubicBezTo>
                  <a:pt x="5954" y="1620"/>
                  <a:pt x="5882" y="1691"/>
                  <a:pt x="5787" y="1691"/>
                </a:cubicBezTo>
                <a:cubicBezTo>
                  <a:pt x="5692" y="1691"/>
                  <a:pt x="5597" y="1643"/>
                  <a:pt x="5501" y="1596"/>
                </a:cubicBezTo>
                <a:cubicBezTo>
                  <a:pt x="5359" y="1524"/>
                  <a:pt x="5216" y="1405"/>
                  <a:pt x="5097" y="1310"/>
                </a:cubicBezTo>
                <a:cubicBezTo>
                  <a:pt x="5097" y="1286"/>
                  <a:pt x="5097" y="1286"/>
                  <a:pt x="5120" y="1286"/>
                </a:cubicBezTo>
                <a:cubicBezTo>
                  <a:pt x="5120" y="1286"/>
                  <a:pt x="5120" y="1286"/>
                  <a:pt x="5120" y="1262"/>
                </a:cubicBezTo>
                <a:cubicBezTo>
                  <a:pt x="5263" y="1048"/>
                  <a:pt x="5263" y="786"/>
                  <a:pt x="5144" y="548"/>
                </a:cubicBezTo>
                <a:cubicBezTo>
                  <a:pt x="5144" y="548"/>
                  <a:pt x="5120" y="524"/>
                  <a:pt x="5120" y="524"/>
                </a:cubicBezTo>
                <a:cubicBezTo>
                  <a:pt x="5192" y="476"/>
                  <a:pt x="5239" y="429"/>
                  <a:pt x="5311" y="381"/>
                </a:cubicBezTo>
                <a:cubicBezTo>
                  <a:pt x="5430" y="334"/>
                  <a:pt x="5525" y="262"/>
                  <a:pt x="5644" y="215"/>
                </a:cubicBezTo>
                <a:lnTo>
                  <a:pt x="5668" y="215"/>
                </a:lnTo>
                <a:cubicBezTo>
                  <a:pt x="5740" y="167"/>
                  <a:pt x="5835" y="143"/>
                  <a:pt x="5882" y="143"/>
                </a:cubicBezTo>
                <a:close/>
                <a:moveTo>
                  <a:pt x="4954" y="1453"/>
                </a:moveTo>
                <a:cubicBezTo>
                  <a:pt x="5025" y="1786"/>
                  <a:pt x="5120" y="2120"/>
                  <a:pt x="5287" y="2429"/>
                </a:cubicBezTo>
                <a:cubicBezTo>
                  <a:pt x="5216" y="2382"/>
                  <a:pt x="5168" y="2334"/>
                  <a:pt x="5120" y="2286"/>
                </a:cubicBezTo>
                <a:cubicBezTo>
                  <a:pt x="5097" y="2263"/>
                  <a:pt x="5073" y="2263"/>
                  <a:pt x="5049" y="2263"/>
                </a:cubicBezTo>
                <a:cubicBezTo>
                  <a:pt x="5025" y="2263"/>
                  <a:pt x="5001" y="2286"/>
                  <a:pt x="5001" y="2310"/>
                </a:cubicBezTo>
                <a:lnTo>
                  <a:pt x="4882" y="2620"/>
                </a:lnTo>
                <a:lnTo>
                  <a:pt x="4811" y="2405"/>
                </a:lnTo>
                <a:cubicBezTo>
                  <a:pt x="4787" y="2405"/>
                  <a:pt x="4787" y="2382"/>
                  <a:pt x="4787" y="2382"/>
                </a:cubicBezTo>
                <a:cubicBezTo>
                  <a:pt x="4835" y="2120"/>
                  <a:pt x="4835" y="1834"/>
                  <a:pt x="4835" y="1548"/>
                </a:cubicBezTo>
                <a:cubicBezTo>
                  <a:pt x="4835" y="1548"/>
                  <a:pt x="4835" y="1524"/>
                  <a:pt x="4835" y="1524"/>
                </a:cubicBezTo>
                <a:cubicBezTo>
                  <a:pt x="4882" y="1500"/>
                  <a:pt x="4930" y="1477"/>
                  <a:pt x="4954" y="1453"/>
                </a:cubicBezTo>
                <a:close/>
                <a:moveTo>
                  <a:pt x="4334" y="1548"/>
                </a:moveTo>
                <a:cubicBezTo>
                  <a:pt x="4406" y="1572"/>
                  <a:pt x="4477" y="1572"/>
                  <a:pt x="4573" y="1572"/>
                </a:cubicBezTo>
                <a:lnTo>
                  <a:pt x="4692" y="1572"/>
                </a:lnTo>
                <a:cubicBezTo>
                  <a:pt x="4716" y="1977"/>
                  <a:pt x="4668" y="2382"/>
                  <a:pt x="4549" y="2763"/>
                </a:cubicBezTo>
                <a:lnTo>
                  <a:pt x="4454" y="2263"/>
                </a:lnTo>
                <a:cubicBezTo>
                  <a:pt x="4454" y="2239"/>
                  <a:pt x="4430" y="2215"/>
                  <a:pt x="4406" y="2215"/>
                </a:cubicBezTo>
                <a:cubicBezTo>
                  <a:pt x="4382" y="2215"/>
                  <a:pt x="4358" y="2215"/>
                  <a:pt x="4334" y="2239"/>
                </a:cubicBezTo>
                <a:cubicBezTo>
                  <a:pt x="4215" y="2405"/>
                  <a:pt x="4073" y="2572"/>
                  <a:pt x="3906" y="2715"/>
                </a:cubicBezTo>
                <a:lnTo>
                  <a:pt x="4334" y="1548"/>
                </a:lnTo>
                <a:close/>
                <a:moveTo>
                  <a:pt x="3287" y="3858"/>
                </a:moveTo>
                <a:cubicBezTo>
                  <a:pt x="3263" y="4025"/>
                  <a:pt x="3191" y="4192"/>
                  <a:pt x="3072" y="4334"/>
                </a:cubicBezTo>
                <a:cubicBezTo>
                  <a:pt x="3025" y="4287"/>
                  <a:pt x="2953" y="4239"/>
                  <a:pt x="2906" y="4215"/>
                </a:cubicBezTo>
                <a:cubicBezTo>
                  <a:pt x="2977" y="4049"/>
                  <a:pt x="3120" y="3930"/>
                  <a:pt x="3287" y="3858"/>
                </a:cubicBezTo>
                <a:close/>
                <a:moveTo>
                  <a:pt x="3858" y="3930"/>
                </a:moveTo>
                <a:cubicBezTo>
                  <a:pt x="3953" y="4001"/>
                  <a:pt x="4049" y="4096"/>
                  <a:pt x="4096" y="4215"/>
                </a:cubicBezTo>
                <a:cubicBezTo>
                  <a:pt x="3977" y="4287"/>
                  <a:pt x="3858" y="4358"/>
                  <a:pt x="3739" y="4453"/>
                </a:cubicBezTo>
                <a:cubicBezTo>
                  <a:pt x="3739" y="4406"/>
                  <a:pt x="3739" y="4358"/>
                  <a:pt x="3739" y="4311"/>
                </a:cubicBezTo>
                <a:cubicBezTo>
                  <a:pt x="3739" y="4239"/>
                  <a:pt x="3763" y="4168"/>
                  <a:pt x="3787" y="4096"/>
                </a:cubicBezTo>
                <a:cubicBezTo>
                  <a:pt x="3811" y="4025"/>
                  <a:pt x="3834" y="3977"/>
                  <a:pt x="3858" y="3930"/>
                </a:cubicBezTo>
                <a:close/>
                <a:moveTo>
                  <a:pt x="1703" y="4138"/>
                </a:moveTo>
                <a:cubicBezTo>
                  <a:pt x="1841" y="4138"/>
                  <a:pt x="1973" y="4188"/>
                  <a:pt x="2072" y="4287"/>
                </a:cubicBezTo>
                <a:cubicBezTo>
                  <a:pt x="2024" y="4311"/>
                  <a:pt x="2001" y="4334"/>
                  <a:pt x="1953" y="4358"/>
                </a:cubicBezTo>
                <a:cubicBezTo>
                  <a:pt x="1882" y="4430"/>
                  <a:pt x="1810" y="4525"/>
                  <a:pt x="1763" y="4620"/>
                </a:cubicBezTo>
                <a:cubicBezTo>
                  <a:pt x="1739" y="4596"/>
                  <a:pt x="1739" y="4596"/>
                  <a:pt x="1715" y="4596"/>
                </a:cubicBezTo>
                <a:cubicBezTo>
                  <a:pt x="1572" y="4549"/>
                  <a:pt x="1429" y="4430"/>
                  <a:pt x="1358" y="4263"/>
                </a:cubicBezTo>
                <a:cubicBezTo>
                  <a:pt x="1358" y="4263"/>
                  <a:pt x="1358" y="4263"/>
                  <a:pt x="1358" y="4239"/>
                </a:cubicBezTo>
                <a:cubicBezTo>
                  <a:pt x="1429" y="4192"/>
                  <a:pt x="1524" y="4144"/>
                  <a:pt x="1620" y="4144"/>
                </a:cubicBezTo>
                <a:cubicBezTo>
                  <a:pt x="1647" y="4140"/>
                  <a:pt x="1675" y="4138"/>
                  <a:pt x="1703" y="4138"/>
                </a:cubicBezTo>
                <a:close/>
                <a:moveTo>
                  <a:pt x="3525" y="3810"/>
                </a:moveTo>
                <a:cubicBezTo>
                  <a:pt x="3596" y="3810"/>
                  <a:pt x="3644" y="3834"/>
                  <a:pt x="3715" y="3858"/>
                </a:cubicBezTo>
                <a:cubicBezTo>
                  <a:pt x="3715" y="3906"/>
                  <a:pt x="3692" y="3977"/>
                  <a:pt x="3668" y="4049"/>
                </a:cubicBezTo>
                <a:cubicBezTo>
                  <a:pt x="3644" y="4120"/>
                  <a:pt x="3596" y="4215"/>
                  <a:pt x="3596" y="4287"/>
                </a:cubicBezTo>
                <a:cubicBezTo>
                  <a:pt x="3596" y="4382"/>
                  <a:pt x="3596" y="4477"/>
                  <a:pt x="3644" y="4549"/>
                </a:cubicBezTo>
                <a:cubicBezTo>
                  <a:pt x="3549" y="4620"/>
                  <a:pt x="3477" y="4715"/>
                  <a:pt x="3406" y="4811"/>
                </a:cubicBezTo>
                <a:cubicBezTo>
                  <a:pt x="3358" y="4668"/>
                  <a:pt x="3263" y="4525"/>
                  <a:pt x="3168" y="4430"/>
                </a:cubicBezTo>
                <a:cubicBezTo>
                  <a:pt x="3334" y="4263"/>
                  <a:pt x="3430" y="4049"/>
                  <a:pt x="3430" y="3834"/>
                </a:cubicBezTo>
                <a:cubicBezTo>
                  <a:pt x="3453" y="3810"/>
                  <a:pt x="3501" y="3810"/>
                  <a:pt x="3525" y="3810"/>
                </a:cubicBezTo>
                <a:close/>
                <a:moveTo>
                  <a:pt x="2239" y="4334"/>
                </a:moveTo>
                <a:cubicBezTo>
                  <a:pt x="2310" y="4430"/>
                  <a:pt x="2310" y="4549"/>
                  <a:pt x="2286" y="4668"/>
                </a:cubicBezTo>
                <a:cubicBezTo>
                  <a:pt x="2263" y="4787"/>
                  <a:pt x="2191" y="4906"/>
                  <a:pt x="2072" y="4954"/>
                </a:cubicBezTo>
                <a:cubicBezTo>
                  <a:pt x="2029" y="4975"/>
                  <a:pt x="1977" y="4987"/>
                  <a:pt x="1923" y="4987"/>
                </a:cubicBezTo>
                <a:cubicBezTo>
                  <a:pt x="1858" y="4987"/>
                  <a:pt x="1791" y="4969"/>
                  <a:pt x="1739" y="4930"/>
                </a:cubicBezTo>
                <a:cubicBezTo>
                  <a:pt x="1763" y="4882"/>
                  <a:pt x="1786" y="4858"/>
                  <a:pt x="1810" y="4811"/>
                </a:cubicBezTo>
                <a:cubicBezTo>
                  <a:pt x="1882" y="4668"/>
                  <a:pt x="1953" y="4549"/>
                  <a:pt x="2048" y="4453"/>
                </a:cubicBezTo>
                <a:cubicBezTo>
                  <a:pt x="2120" y="4406"/>
                  <a:pt x="2167" y="4382"/>
                  <a:pt x="2239" y="4334"/>
                </a:cubicBezTo>
                <a:close/>
                <a:moveTo>
                  <a:pt x="4647" y="4207"/>
                </a:moveTo>
                <a:cubicBezTo>
                  <a:pt x="4687" y="4207"/>
                  <a:pt x="4726" y="4210"/>
                  <a:pt x="4763" y="4215"/>
                </a:cubicBezTo>
                <a:cubicBezTo>
                  <a:pt x="4930" y="4239"/>
                  <a:pt x="5073" y="4358"/>
                  <a:pt x="5192" y="4525"/>
                </a:cubicBezTo>
                <a:cubicBezTo>
                  <a:pt x="5287" y="4668"/>
                  <a:pt x="5335" y="4858"/>
                  <a:pt x="5335" y="5049"/>
                </a:cubicBezTo>
                <a:cubicBezTo>
                  <a:pt x="5239" y="5096"/>
                  <a:pt x="5144" y="5096"/>
                  <a:pt x="5049" y="5096"/>
                </a:cubicBezTo>
                <a:cubicBezTo>
                  <a:pt x="4930" y="5096"/>
                  <a:pt x="4835" y="5049"/>
                  <a:pt x="4763" y="5001"/>
                </a:cubicBezTo>
                <a:cubicBezTo>
                  <a:pt x="4692" y="4930"/>
                  <a:pt x="4668" y="4834"/>
                  <a:pt x="4668" y="4739"/>
                </a:cubicBezTo>
                <a:cubicBezTo>
                  <a:pt x="4692" y="4715"/>
                  <a:pt x="4668" y="4668"/>
                  <a:pt x="4644" y="4668"/>
                </a:cubicBezTo>
                <a:cubicBezTo>
                  <a:pt x="4632" y="4656"/>
                  <a:pt x="4614" y="4650"/>
                  <a:pt x="4596" y="4650"/>
                </a:cubicBezTo>
                <a:cubicBezTo>
                  <a:pt x="4579" y="4650"/>
                  <a:pt x="4561" y="4656"/>
                  <a:pt x="4549" y="4668"/>
                </a:cubicBezTo>
                <a:cubicBezTo>
                  <a:pt x="4494" y="4741"/>
                  <a:pt x="4398" y="4772"/>
                  <a:pt x="4292" y="4772"/>
                </a:cubicBezTo>
                <a:cubicBezTo>
                  <a:pt x="4259" y="4772"/>
                  <a:pt x="4225" y="4769"/>
                  <a:pt x="4192" y="4763"/>
                </a:cubicBezTo>
                <a:cubicBezTo>
                  <a:pt x="4073" y="4715"/>
                  <a:pt x="3977" y="4596"/>
                  <a:pt x="3977" y="4477"/>
                </a:cubicBezTo>
                <a:cubicBezTo>
                  <a:pt x="3953" y="4477"/>
                  <a:pt x="3953" y="4453"/>
                  <a:pt x="3953" y="4453"/>
                </a:cubicBezTo>
                <a:cubicBezTo>
                  <a:pt x="4025" y="4406"/>
                  <a:pt x="4096" y="4358"/>
                  <a:pt x="4168" y="4334"/>
                </a:cubicBezTo>
                <a:cubicBezTo>
                  <a:pt x="4352" y="4242"/>
                  <a:pt x="4508" y="4207"/>
                  <a:pt x="4647" y="4207"/>
                </a:cubicBezTo>
                <a:close/>
                <a:moveTo>
                  <a:pt x="4049" y="1358"/>
                </a:moveTo>
                <a:cubicBezTo>
                  <a:pt x="4096" y="1405"/>
                  <a:pt x="4144" y="1453"/>
                  <a:pt x="4192" y="1477"/>
                </a:cubicBezTo>
                <a:lnTo>
                  <a:pt x="3763" y="2715"/>
                </a:lnTo>
                <a:cubicBezTo>
                  <a:pt x="3763" y="2739"/>
                  <a:pt x="3739" y="2786"/>
                  <a:pt x="3787" y="2858"/>
                </a:cubicBezTo>
                <a:cubicBezTo>
                  <a:pt x="3804" y="2875"/>
                  <a:pt x="3844" y="2892"/>
                  <a:pt x="3883" y="2892"/>
                </a:cubicBezTo>
                <a:cubicBezTo>
                  <a:pt x="3900" y="2892"/>
                  <a:pt x="3916" y="2889"/>
                  <a:pt x="3930" y="2882"/>
                </a:cubicBezTo>
                <a:cubicBezTo>
                  <a:pt x="3953" y="2882"/>
                  <a:pt x="3977" y="2834"/>
                  <a:pt x="4001" y="2834"/>
                </a:cubicBezTo>
                <a:cubicBezTo>
                  <a:pt x="4120" y="2715"/>
                  <a:pt x="4239" y="2572"/>
                  <a:pt x="4334" y="2453"/>
                </a:cubicBezTo>
                <a:lnTo>
                  <a:pt x="4430" y="2882"/>
                </a:lnTo>
                <a:cubicBezTo>
                  <a:pt x="4430" y="2977"/>
                  <a:pt x="4501" y="3001"/>
                  <a:pt x="4525" y="3001"/>
                </a:cubicBezTo>
                <a:lnTo>
                  <a:pt x="4549" y="3001"/>
                </a:lnTo>
                <a:cubicBezTo>
                  <a:pt x="4573" y="3001"/>
                  <a:pt x="4644" y="2977"/>
                  <a:pt x="4668" y="2882"/>
                </a:cubicBezTo>
                <a:cubicBezTo>
                  <a:pt x="4692" y="2810"/>
                  <a:pt x="4716" y="2715"/>
                  <a:pt x="4739" y="2620"/>
                </a:cubicBezTo>
                <a:lnTo>
                  <a:pt x="4811" y="2834"/>
                </a:lnTo>
                <a:cubicBezTo>
                  <a:pt x="4835" y="2858"/>
                  <a:pt x="4858" y="2882"/>
                  <a:pt x="4882" y="2882"/>
                </a:cubicBezTo>
                <a:cubicBezTo>
                  <a:pt x="4906" y="2882"/>
                  <a:pt x="4930" y="2858"/>
                  <a:pt x="4954" y="2834"/>
                </a:cubicBezTo>
                <a:lnTo>
                  <a:pt x="5097" y="2453"/>
                </a:lnTo>
                <a:cubicBezTo>
                  <a:pt x="5192" y="2548"/>
                  <a:pt x="5287" y="2620"/>
                  <a:pt x="5430" y="2691"/>
                </a:cubicBezTo>
                <a:cubicBezTo>
                  <a:pt x="5454" y="2691"/>
                  <a:pt x="5478" y="2691"/>
                  <a:pt x="5501" y="2667"/>
                </a:cubicBezTo>
                <a:cubicBezTo>
                  <a:pt x="5525" y="2644"/>
                  <a:pt x="5525" y="2620"/>
                  <a:pt x="5501" y="2596"/>
                </a:cubicBezTo>
                <a:cubicBezTo>
                  <a:pt x="5335" y="2239"/>
                  <a:pt x="5192" y="1882"/>
                  <a:pt x="5120" y="1500"/>
                </a:cubicBezTo>
                <a:lnTo>
                  <a:pt x="5120" y="1500"/>
                </a:lnTo>
                <a:cubicBezTo>
                  <a:pt x="5216" y="1572"/>
                  <a:pt x="5311" y="1667"/>
                  <a:pt x="5430" y="1715"/>
                </a:cubicBezTo>
                <a:cubicBezTo>
                  <a:pt x="5525" y="1762"/>
                  <a:pt x="5644" y="1834"/>
                  <a:pt x="5763" y="1834"/>
                </a:cubicBezTo>
                <a:lnTo>
                  <a:pt x="5811" y="1834"/>
                </a:lnTo>
                <a:cubicBezTo>
                  <a:pt x="5930" y="1810"/>
                  <a:pt x="6049" y="1739"/>
                  <a:pt x="6121" y="1643"/>
                </a:cubicBezTo>
                <a:cubicBezTo>
                  <a:pt x="6144" y="1620"/>
                  <a:pt x="6168" y="1572"/>
                  <a:pt x="6192" y="1548"/>
                </a:cubicBezTo>
                <a:cubicBezTo>
                  <a:pt x="6502" y="1691"/>
                  <a:pt x="6764" y="1858"/>
                  <a:pt x="6978" y="2072"/>
                </a:cubicBezTo>
                <a:cubicBezTo>
                  <a:pt x="7407" y="2477"/>
                  <a:pt x="7716" y="3048"/>
                  <a:pt x="7835" y="3691"/>
                </a:cubicBezTo>
                <a:cubicBezTo>
                  <a:pt x="7930" y="4192"/>
                  <a:pt x="7883" y="4692"/>
                  <a:pt x="7740" y="5144"/>
                </a:cubicBezTo>
                <a:cubicBezTo>
                  <a:pt x="7645" y="4954"/>
                  <a:pt x="7526" y="4739"/>
                  <a:pt x="7383" y="4573"/>
                </a:cubicBezTo>
                <a:cubicBezTo>
                  <a:pt x="7168" y="4334"/>
                  <a:pt x="6883" y="4192"/>
                  <a:pt x="6621" y="4192"/>
                </a:cubicBezTo>
                <a:cubicBezTo>
                  <a:pt x="6597" y="4192"/>
                  <a:pt x="6573" y="4215"/>
                  <a:pt x="6549" y="4215"/>
                </a:cubicBezTo>
                <a:cubicBezTo>
                  <a:pt x="6454" y="3906"/>
                  <a:pt x="6144" y="3668"/>
                  <a:pt x="5787" y="3668"/>
                </a:cubicBezTo>
                <a:cubicBezTo>
                  <a:pt x="5768" y="3666"/>
                  <a:pt x="5750" y="3666"/>
                  <a:pt x="5731" y="3666"/>
                </a:cubicBezTo>
                <a:cubicBezTo>
                  <a:pt x="5417" y="3666"/>
                  <a:pt x="5112" y="3852"/>
                  <a:pt x="4977" y="4144"/>
                </a:cubicBezTo>
                <a:cubicBezTo>
                  <a:pt x="4906" y="4096"/>
                  <a:pt x="4835" y="4096"/>
                  <a:pt x="4787" y="4072"/>
                </a:cubicBezTo>
                <a:cubicBezTo>
                  <a:pt x="4745" y="4066"/>
                  <a:pt x="4702" y="4064"/>
                  <a:pt x="4658" y="4064"/>
                </a:cubicBezTo>
                <a:cubicBezTo>
                  <a:pt x="4525" y="4064"/>
                  <a:pt x="4382" y="4090"/>
                  <a:pt x="4239" y="4144"/>
                </a:cubicBezTo>
                <a:cubicBezTo>
                  <a:pt x="4120" y="3882"/>
                  <a:pt x="3811" y="3691"/>
                  <a:pt x="3525" y="3668"/>
                </a:cubicBezTo>
                <a:cubicBezTo>
                  <a:pt x="3215" y="3668"/>
                  <a:pt x="2882" y="3882"/>
                  <a:pt x="2763" y="4168"/>
                </a:cubicBezTo>
                <a:cubicBezTo>
                  <a:pt x="2693" y="4140"/>
                  <a:pt x="2623" y="4128"/>
                  <a:pt x="2553" y="4128"/>
                </a:cubicBezTo>
                <a:cubicBezTo>
                  <a:pt x="2504" y="4128"/>
                  <a:pt x="2455" y="4134"/>
                  <a:pt x="2406" y="4144"/>
                </a:cubicBezTo>
                <a:cubicBezTo>
                  <a:pt x="2334" y="4144"/>
                  <a:pt x="2263" y="4168"/>
                  <a:pt x="2191" y="4192"/>
                </a:cubicBezTo>
                <a:cubicBezTo>
                  <a:pt x="2074" y="4074"/>
                  <a:pt x="1892" y="3989"/>
                  <a:pt x="1711" y="3989"/>
                </a:cubicBezTo>
                <a:cubicBezTo>
                  <a:pt x="1673" y="3989"/>
                  <a:pt x="1634" y="3993"/>
                  <a:pt x="1596" y="4001"/>
                </a:cubicBezTo>
                <a:cubicBezTo>
                  <a:pt x="1381" y="4025"/>
                  <a:pt x="1167" y="4168"/>
                  <a:pt x="1024" y="4358"/>
                </a:cubicBezTo>
                <a:cubicBezTo>
                  <a:pt x="977" y="4453"/>
                  <a:pt x="905" y="4549"/>
                  <a:pt x="881" y="4668"/>
                </a:cubicBezTo>
                <a:cubicBezTo>
                  <a:pt x="810" y="4263"/>
                  <a:pt x="810" y="3834"/>
                  <a:pt x="905" y="3429"/>
                </a:cubicBezTo>
                <a:cubicBezTo>
                  <a:pt x="1072" y="2644"/>
                  <a:pt x="1643" y="1953"/>
                  <a:pt x="2429" y="1548"/>
                </a:cubicBezTo>
                <a:cubicBezTo>
                  <a:pt x="2525" y="1477"/>
                  <a:pt x="2644" y="1429"/>
                  <a:pt x="2763" y="1381"/>
                </a:cubicBezTo>
                <a:cubicBezTo>
                  <a:pt x="2787" y="1477"/>
                  <a:pt x="2834" y="1548"/>
                  <a:pt x="2906" y="1643"/>
                </a:cubicBezTo>
                <a:cubicBezTo>
                  <a:pt x="2977" y="1739"/>
                  <a:pt x="3096" y="1810"/>
                  <a:pt x="3215" y="1834"/>
                </a:cubicBezTo>
                <a:lnTo>
                  <a:pt x="3263" y="1834"/>
                </a:lnTo>
                <a:cubicBezTo>
                  <a:pt x="3382" y="1834"/>
                  <a:pt x="3501" y="1762"/>
                  <a:pt x="3596" y="1715"/>
                </a:cubicBezTo>
                <a:cubicBezTo>
                  <a:pt x="3763" y="1620"/>
                  <a:pt x="3930" y="1500"/>
                  <a:pt x="4049" y="1358"/>
                </a:cubicBezTo>
                <a:close/>
                <a:moveTo>
                  <a:pt x="1239" y="4334"/>
                </a:moveTo>
                <a:cubicBezTo>
                  <a:pt x="1334" y="4525"/>
                  <a:pt x="1477" y="4668"/>
                  <a:pt x="1691" y="4739"/>
                </a:cubicBezTo>
                <a:lnTo>
                  <a:pt x="1667" y="4739"/>
                </a:lnTo>
                <a:cubicBezTo>
                  <a:pt x="1596" y="4906"/>
                  <a:pt x="1524" y="5073"/>
                  <a:pt x="1477" y="5263"/>
                </a:cubicBezTo>
                <a:cubicBezTo>
                  <a:pt x="1286" y="5263"/>
                  <a:pt x="1072" y="5120"/>
                  <a:pt x="977" y="4930"/>
                </a:cubicBezTo>
                <a:cubicBezTo>
                  <a:pt x="953" y="4906"/>
                  <a:pt x="953" y="4906"/>
                  <a:pt x="953" y="4906"/>
                </a:cubicBezTo>
                <a:cubicBezTo>
                  <a:pt x="1000" y="4715"/>
                  <a:pt x="1072" y="4573"/>
                  <a:pt x="1143" y="4453"/>
                </a:cubicBezTo>
                <a:cubicBezTo>
                  <a:pt x="1167" y="4406"/>
                  <a:pt x="1215" y="4382"/>
                  <a:pt x="1239" y="4334"/>
                </a:cubicBezTo>
                <a:close/>
                <a:moveTo>
                  <a:pt x="3239" y="4811"/>
                </a:moveTo>
                <a:cubicBezTo>
                  <a:pt x="3287" y="4858"/>
                  <a:pt x="3287" y="4930"/>
                  <a:pt x="3310" y="5001"/>
                </a:cubicBezTo>
                <a:cubicBezTo>
                  <a:pt x="3358" y="5192"/>
                  <a:pt x="3358" y="5406"/>
                  <a:pt x="3334" y="5668"/>
                </a:cubicBezTo>
                <a:lnTo>
                  <a:pt x="2787" y="5668"/>
                </a:lnTo>
                <a:cubicBezTo>
                  <a:pt x="2715" y="5573"/>
                  <a:pt x="2667" y="5454"/>
                  <a:pt x="2691" y="5358"/>
                </a:cubicBezTo>
                <a:cubicBezTo>
                  <a:pt x="2691" y="5239"/>
                  <a:pt x="2763" y="5120"/>
                  <a:pt x="2834" y="5025"/>
                </a:cubicBezTo>
                <a:cubicBezTo>
                  <a:pt x="2929" y="4906"/>
                  <a:pt x="3096" y="4834"/>
                  <a:pt x="3239" y="4811"/>
                </a:cubicBezTo>
                <a:close/>
                <a:moveTo>
                  <a:pt x="5733" y="3808"/>
                </a:moveTo>
                <a:cubicBezTo>
                  <a:pt x="5751" y="3808"/>
                  <a:pt x="5769" y="3809"/>
                  <a:pt x="5787" y="3810"/>
                </a:cubicBezTo>
                <a:cubicBezTo>
                  <a:pt x="6073" y="3810"/>
                  <a:pt x="6311" y="4001"/>
                  <a:pt x="6406" y="4239"/>
                </a:cubicBezTo>
                <a:cubicBezTo>
                  <a:pt x="6168" y="4311"/>
                  <a:pt x="5954" y="4501"/>
                  <a:pt x="5835" y="4739"/>
                </a:cubicBezTo>
                <a:cubicBezTo>
                  <a:pt x="5716" y="5001"/>
                  <a:pt x="5668" y="5287"/>
                  <a:pt x="5692" y="5668"/>
                </a:cubicBezTo>
                <a:lnTo>
                  <a:pt x="5406" y="5668"/>
                </a:lnTo>
                <a:cubicBezTo>
                  <a:pt x="5454" y="5430"/>
                  <a:pt x="5478" y="5239"/>
                  <a:pt x="5478" y="5073"/>
                </a:cubicBezTo>
                <a:cubicBezTo>
                  <a:pt x="5478" y="4834"/>
                  <a:pt x="5406" y="4620"/>
                  <a:pt x="5311" y="4453"/>
                </a:cubicBezTo>
                <a:cubicBezTo>
                  <a:pt x="5239" y="4358"/>
                  <a:pt x="5168" y="4287"/>
                  <a:pt x="5097" y="4215"/>
                </a:cubicBezTo>
                <a:cubicBezTo>
                  <a:pt x="5208" y="3970"/>
                  <a:pt x="5466" y="3808"/>
                  <a:pt x="5733" y="3808"/>
                </a:cubicBezTo>
                <a:close/>
                <a:moveTo>
                  <a:pt x="6240" y="4477"/>
                </a:moveTo>
                <a:cubicBezTo>
                  <a:pt x="6335" y="4644"/>
                  <a:pt x="6383" y="4858"/>
                  <a:pt x="6359" y="5049"/>
                </a:cubicBezTo>
                <a:cubicBezTo>
                  <a:pt x="6335" y="5263"/>
                  <a:pt x="6240" y="5477"/>
                  <a:pt x="6097" y="5620"/>
                </a:cubicBezTo>
                <a:cubicBezTo>
                  <a:pt x="6073" y="5644"/>
                  <a:pt x="6073" y="5644"/>
                  <a:pt x="6073" y="5668"/>
                </a:cubicBezTo>
                <a:lnTo>
                  <a:pt x="5835" y="5668"/>
                </a:lnTo>
                <a:cubicBezTo>
                  <a:pt x="5811" y="5311"/>
                  <a:pt x="5835" y="5049"/>
                  <a:pt x="5954" y="4811"/>
                </a:cubicBezTo>
                <a:cubicBezTo>
                  <a:pt x="6025" y="4668"/>
                  <a:pt x="6121" y="4549"/>
                  <a:pt x="6240" y="4477"/>
                </a:cubicBezTo>
                <a:close/>
                <a:moveTo>
                  <a:pt x="6621" y="4334"/>
                </a:moveTo>
                <a:cubicBezTo>
                  <a:pt x="6859" y="4334"/>
                  <a:pt x="7097" y="4453"/>
                  <a:pt x="7287" y="4668"/>
                </a:cubicBezTo>
                <a:cubicBezTo>
                  <a:pt x="6978" y="4906"/>
                  <a:pt x="6787" y="5287"/>
                  <a:pt x="6764" y="5668"/>
                </a:cubicBezTo>
                <a:lnTo>
                  <a:pt x="6240" y="5668"/>
                </a:lnTo>
                <a:cubicBezTo>
                  <a:pt x="6383" y="5501"/>
                  <a:pt x="6478" y="5287"/>
                  <a:pt x="6502" y="5073"/>
                </a:cubicBezTo>
                <a:cubicBezTo>
                  <a:pt x="6525" y="4834"/>
                  <a:pt x="6478" y="4620"/>
                  <a:pt x="6359" y="4406"/>
                </a:cubicBezTo>
                <a:cubicBezTo>
                  <a:pt x="6454" y="4358"/>
                  <a:pt x="6549" y="4334"/>
                  <a:pt x="6621" y="4334"/>
                </a:cubicBezTo>
                <a:close/>
                <a:moveTo>
                  <a:pt x="2551" y="4272"/>
                </a:moveTo>
                <a:cubicBezTo>
                  <a:pt x="2707" y="4272"/>
                  <a:pt x="2869" y="4340"/>
                  <a:pt x="3001" y="4453"/>
                </a:cubicBezTo>
                <a:cubicBezTo>
                  <a:pt x="3072" y="4525"/>
                  <a:pt x="3120" y="4596"/>
                  <a:pt x="3191" y="4668"/>
                </a:cubicBezTo>
                <a:cubicBezTo>
                  <a:pt x="3001" y="4715"/>
                  <a:pt x="2834" y="4811"/>
                  <a:pt x="2739" y="4930"/>
                </a:cubicBezTo>
                <a:cubicBezTo>
                  <a:pt x="2620" y="5049"/>
                  <a:pt x="2572" y="5192"/>
                  <a:pt x="2548" y="5335"/>
                </a:cubicBezTo>
                <a:cubicBezTo>
                  <a:pt x="2525" y="5454"/>
                  <a:pt x="2548" y="5573"/>
                  <a:pt x="2620" y="5668"/>
                </a:cubicBezTo>
                <a:cubicBezTo>
                  <a:pt x="2263" y="5668"/>
                  <a:pt x="1929" y="5692"/>
                  <a:pt x="1572" y="5692"/>
                </a:cubicBezTo>
                <a:cubicBezTo>
                  <a:pt x="1572" y="5477"/>
                  <a:pt x="1620" y="5263"/>
                  <a:pt x="1691" y="5073"/>
                </a:cubicBezTo>
                <a:cubicBezTo>
                  <a:pt x="1763" y="5120"/>
                  <a:pt x="1834" y="5120"/>
                  <a:pt x="1929" y="5120"/>
                </a:cubicBezTo>
                <a:cubicBezTo>
                  <a:pt x="2001" y="5120"/>
                  <a:pt x="2072" y="5120"/>
                  <a:pt x="2144" y="5073"/>
                </a:cubicBezTo>
                <a:cubicBezTo>
                  <a:pt x="2286" y="5001"/>
                  <a:pt x="2406" y="4858"/>
                  <a:pt x="2429" y="4692"/>
                </a:cubicBezTo>
                <a:cubicBezTo>
                  <a:pt x="2453" y="4573"/>
                  <a:pt x="2453" y="4406"/>
                  <a:pt x="2382" y="4287"/>
                </a:cubicBezTo>
                <a:lnTo>
                  <a:pt x="2429" y="4287"/>
                </a:lnTo>
                <a:cubicBezTo>
                  <a:pt x="2469" y="4277"/>
                  <a:pt x="2510" y="4272"/>
                  <a:pt x="2551" y="4272"/>
                </a:cubicBezTo>
                <a:close/>
                <a:moveTo>
                  <a:pt x="3834" y="4549"/>
                </a:moveTo>
                <a:cubicBezTo>
                  <a:pt x="3882" y="4715"/>
                  <a:pt x="4001" y="4834"/>
                  <a:pt x="4168" y="4882"/>
                </a:cubicBezTo>
                <a:cubicBezTo>
                  <a:pt x="4221" y="4904"/>
                  <a:pt x="4280" y="4915"/>
                  <a:pt x="4338" y="4915"/>
                </a:cubicBezTo>
                <a:cubicBezTo>
                  <a:pt x="4411" y="4915"/>
                  <a:pt x="4483" y="4898"/>
                  <a:pt x="4549" y="4858"/>
                </a:cubicBezTo>
                <a:cubicBezTo>
                  <a:pt x="4549" y="4954"/>
                  <a:pt x="4596" y="5025"/>
                  <a:pt x="4668" y="5096"/>
                </a:cubicBezTo>
                <a:cubicBezTo>
                  <a:pt x="4763" y="5192"/>
                  <a:pt x="4906" y="5239"/>
                  <a:pt x="5049" y="5239"/>
                </a:cubicBezTo>
                <a:lnTo>
                  <a:pt x="5073" y="5239"/>
                </a:lnTo>
                <a:cubicBezTo>
                  <a:pt x="5144" y="5239"/>
                  <a:pt x="5239" y="5239"/>
                  <a:pt x="5335" y="5192"/>
                </a:cubicBezTo>
                <a:lnTo>
                  <a:pt x="5335" y="5192"/>
                </a:lnTo>
                <a:cubicBezTo>
                  <a:pt x="5335" y="5335"/>
                  <a:pt x="5311" y="5454"/>
                  <a:pt x="5263" y="5620"/>
                </a:cubicBezTo>
                <a:lnTo>
                  <a:pt x="5263" y="5644"/>
                </a:lnTo>
                <a:cubicBezTo>
                  <a:pt x="5263" y="5668"/>
                  <a:pt x="5263" y="5668"/>
                  <a:pt x="5263" y="5668"/>
                </a:cubicBezTo>
                <a:cubicBezTo>
                  <a:pt x="5168" y="5692"/>
                  <a:pt x="5049" y="5692"/>
                  <a:pt x="4954" y="5692"/>
                </a:cubicBezTo>
                <a:cubicBezTo>
                  <a:pt x="4787" y="5692"/>
                  <a:pt x="4596" y="5692"/>
                  <a:pt x="4406" y="5668"/>
                </a:cubicBezTo>
                <a:lnTo>
                  <a:pt x="3477" y="5668"/>
                </a:lnTo>
                <a:cubicBezTo>
                  <a:pt x="3501" y="5406"/>
                  <a:pt x="3501" y="5192"/>
                  <a:pt x="3453" y="4977"/>
                </a:cubicBezTo>
                <a:cubicBezTo>
                  <a:pt x="3572" y="4811"/>
                  <a:pt x="3692" y="4668"/>
                  <a:pt x="3834" y="4549"/>
                </a:cubicBezTo>
                <a:close/>
                <a:moveTo>
                  <a:pt x="7359" y="4787"/>
                </a:moveTo>
                <a:cubicBezTo>
                  <a:pt x="7478" y="4954"/>
                  <a:pt x="7573" y="5144"/>
                  <a:pt x="7645" y="5335"/>
                </a:cubicBezTo>
                <a:cubicBezTo>
                  <a:pt x="7645" y="5382"/>
                  <a:pt x="7621" y="5430"/>
                  <a:pt x="7597" y="5477"/>
                </a:cubicBezTo>
                <a:cubicBezTo>
                  <a:pt x="7573" y="5501"/>
                  <a:pt x="7573" y="5525"/>
                  <a:pt x="7573" y="5549"/>
                </a:cubicBezTo>
                <a:cubicBezTo>
                  <a:pt x="7549" y="5597"/>
                  <a:pt x="7526" y="5644"/>
                  <a:pt x="7502" y="5692"/>
                </a:cubicBezTo>
                <a:lnTo>
                  <a:pt x="7478" y="5692"/>
                </a:lnTo>
                <a:cubicBezTo>
                  <a:pt x="7287" y="5692"/>
                  <a:pt x="7097" y="5668"/>
                  <a:pt x="6906" y="5668"/>
                </a:cubicBezTo>
                <a:cubicBezTo>
                  <a:pt x="6930" y="5335"/>
                  <a:pt x="7097" y="5001"/>
                  <a:pt x="7359" y="4787"/>
                </a:cubicBezTo>
                <a:close/>
                <a:moveTo>
                  <a:pt x="929" y="5144"/>
                </a:moveTo>
                <a:lnTo>
                  <a:pt x="929" y="5144"/>
                </a:lnTo>
                <a:cubicBezTo>
                  <a:pt x="1072" y="5287"/>
                  <a:pt x="1262" y="5382"/>
                  <a:pt x="1453" y="5406"/>
                </a:cubicBezTo>
                <a:cubicBezTo>
                  <a:pt x="1453" y="5501"/>
                  <a:pt x="1429" y="5597"/>
                  <a:pt x="1429" y="5692"/>
                </a:cubicBezTo>
                <a:cubicBezTo>
                  <a:pt x="1310" y="5716"/>
                  <a:pt x="1191" y="5716"/>
                  <a:pt x="1072" y="5716"/>
                </a:cubicBezTo>
                <a:lnTo>
                  <a:pt x="1048" y="5716"/>
                </a:lnTo>
                <a:cubicBezTo>
                  <a:pt x="1024" y="5668"/>
                  <a:pt x="1024" y="5597"/>
                  <a:pt x="1000" y="5525"/>
                </a:cubicBezTo>
                <a:cubicBezTo>
                  <a:pt x="977" y="5406"/>
                  <a:pt x="953" y="5263"/>
                  <a:pt x="929" y="5144"/>
                </a:cubicBezTo>
                <a:close/>
                <a:moveTo>
                  <a:pt x="6359" y="1048"/>
                </a:moveTo>
                <a:cubicBezTo>
                  <a:pt x="6478" y="1096"/>
                  <a:pt x="6597" y="1143"/>
                  <a:pt x="6716" y="1215"/>
                </a:cubicBezTo>
                <a:cubicBezTo>
                  <a:pt x="7192" y="1453"/>
                  <a:pt x="7859" y="1905"/>
                  <a:pt x="8240" y="2644"/>
                </a:cubicBezTo>
                <a:cubicBezTo>
                  <a:pt x="8478" y="3120"/>
                  <a:pt x="8573" y="3691"/>
                  <a:pt x="8526" y="4287"/>
                </a:cubicBezTo>
                <a:cubicBezTo>
                  <a:pt x="8526" y="4596"/>
                  <a:pt x="8407" y="4930"/>
                  <a:pt x="8312" y="5216"/>
                </a:cubicBezTo>
                <a:cubicBezTo>
                  <a:pt x="8264" y="5382"/>
                  <a:pt x="8216" y="5573"/>
                  <a:pt x="8121" y="5716"/>
                </a:cubicBezTo>
                <a:cubicBezTo>
                  <a:pt x="8099" y="5759"/>
                  <a:pt x="8083" y="5773"/>
                  <a:pt x="8062" y="5773"/>
                </a:cubicBezTo>
                <a:cubicBezTo>
                  <a:pt x="8037" y="5773"/>
                  <a:pt x="8006" y="5752"/>
                  <a:pt x="7954" y="5739"/>
                </a:cubicBezTo>
                <a:cubicBezTo>
                  <a:pt x="7859" y="5716"/>
                  <a:pt x="7740" y="5692"/>
                  <a:pt x="7645" y="5692"/>
                </a:cubicBezTo>
                <a:cubicBezTo>
                  <a:pt x="7669" y="5668"/>
                  <a:pt x="7669" y="5644"/>
                  <a:pt x="7692" y="5597"/>
                </a:cubicBezTo>
                <a:cubicBezTo>
                  <a:pt x="7692" y="5573"/>
                  <a:pt x="7716" y="5573"/>
                  <a:pt x="7716" y="5549"/>
                </a:cubicBezTo>
                <a:cubicBezTo>
                  <a:pt x="8002" y="4977"/>
                  <a:pt x="8097" y="4311"/>
                  <a:pt x="7978" y="3668"/>
                </a:cubicBezTo>
                <a:cubicBezTo>
                  <a:pt x="7859" y="3001"/>
                  <a:pt x="7549" y="2405"/>
                  <a:pt x="7073" y="1977"/>
                </a:cubicBezTo>
                <a:cubicBezTo>
                  <a:pt x="6835" y="1762"/>
                  <a:pt x="6573" y="1572"/>
                  <a:pt x="6263" y="1405"/>
                </a:cubicBezTo>
                <a:cubicBezTo>
                  <a:pt x="6263" y="1381"/>
                  <a:pt x="6263" y="1381"/>
                  <a:pt x="6263" y="1381"/>
                </a:cubicBezTo>
                <a:cubicBezTo>
                  <a:pt x="6287" y="1334"/>
                  <a:pt x="6359" y="1048"/>
                  <a:pt x="6359" y="1048"/>
                </a:cubicBezTo>
                <a:close/>
                <a:moveTo>
                  <a:pt x="2667" y="810"/>
                </a:moveTo>
                <a:cubicBezTo>
                  <a:pt x="2667" y="953"/>
                  <a:pt x="2691" y="1096"/>
                  <a:pt x="2715" y="1239"/>
                </a:cubicBezTo>
                <a:cubicBezTo>
                  <a:pt x="2596" y="1310"/>
                  <a:pt x="2477" y="1358"/>
                  <a:pt x="2358" y="1405"/>
                </a:cubicBezTo>
                <a:cubicBezTo>
                  <a:pt x="1548" y="1834"/>
                  <a:pt x="953" y="2572"/>
                  <a:pt x="762" y="3406"/>
                </a:cubicBezTo>
                <a:cubicBezTo>
                  <a:pt x="596" y="4120"/>
                  <a:pt x="739" y="4858"/>
                  <a:pt x="881" y="5573"/>
                </a:cubicBezTo>
                <a:cubicBezTo>
                  <a:pt x="881" y="5597"/>
                  <a:pt x="905" y="5692"/>
                  <a:pt x="905" y="5716"/>
                </a:cubicBezTo>
                <a:cubicBezTo>
                  <a:pt x="881" y="5739"/>
                  <a:pt x="834" y="5739"/>
                  <a:pt x="786" y="5739"/>
                </a:cubicBezTo>
                <a:cubicBezTo>
                  <a:pt x="667" y="5763"/>
                  <a:pt x="572" y="5787"/>
                  <a:pt x="453" y="5859"/>
                </a:cubicBezTo>
                <a:cubicBezTo>
                  <a:pt x="310" y="5311"/>
                  <a:pt x="167" y="4668"/>
                  <a:pt x="167" y="4001"/>
                </a:cubicBezTo>
                <a:cubicBezTo>
                  <a:pt x="143" y="3310"/>
                  <a:pt x="310" y="2691"/>
                  <a:pt x="596" y="2215"/>
                </a:cubicBezTo>
                <a:cubicBezTo>
                  <a:pt x="977" y="1620"/>
                  <a:pt x="1596" y="1143"/>
                  <a:pt x="2382" y="881"/>
                </a:cubicBezTo>
                <a:cubicBezTo>
                  <a:pt x="2453" y="857"/>
                  <a:pt x="2548" y="834"/>
                  <a:pt x="2667" y="810"/>
                </a:cubicBezTo>
                <a:close/>
                <a:moveTo>
                  <a:pt x="6216" y="5799"/>
                </a:moveTo>
                <a:cubicBezTo>
                  <a:pt x="6639" y="5799"/>
                  <a:pt x="7061" y="5811"/>
                  <a:pt x="7478" y="5835"/>
                </a:cubicBezTo>
                <a:lnTo>
                  <a:pt x="7549" y="5835"/>
                </a:lnTo>
                <a:cubicBezTo>
                  <a:pt x="7669" y="5835"/>
                  <a:pt x="7811" y="5859"/>
                  <a:pt x="7930" y="5882"/>
                </a:cubicBezTo>
                <a:cubicBezTo>
                  <a:pt x="7954" y="5882"/>
                  <a:pt x="7978" y="5882"/>
                  <a:pt x="7978" y="5906"/>
                </a:cubicBezTo>
                <a:cubicBezTo>
                  <a:pt x="8026" y="5906"/>
                  <a:pt x="8050" y="5930"/>
                  <a:pt x="8097" y="5954"/>
                </a:cubicBezTo>
                <a:cubicBezTo>
                  <a:pt x="8264" y="6049"/>
                  <a:pt x="8359" y="6192"/>
                  <a:pt x="8407" y="6406"/>
                </a:cubicBezTo>
                <a:cubicBezTo>
                  <a:pt x="8478" y="6692"/>
                  <a:pt x="8454" y="7002"/>
                  <a:pt x="8312" y="7240"/>
                </a:cubicBezTo>
                <a:cubicBezTo>
                  <a:pt x="8226" y="7432"/>
                  <a:pt x="8046" y="7604"/>
                  <a:pt x="7855" y="7604"/>
                </a:cubicBezTo>
                <a:cubicBezTo>
                  <a:pt x="7833" y="7604"/>
                  <a:pt x="7810" y="7602"/>
                  <a:pt x="7788" y="7597"/>
                </a:cubicBezTo>
                <a:cubicBezTo>
                  <a:pt x="7621" y="7573"/>
                  <a:pt x="7502" y="7430"/>
                  <a:pt x="7454" y="7287"/>
                </a:cubicBezTo>
                <a:cubicBezTo>
                  <a:pt x="7407" y="7121"/>
                  <a:pt x="7383" y="6954"/>
                  <a:pt x="7383" y="6787"/>
                </a:cubicBezTo>
                <a:cubicBezTo>
                  <a:pt x="7383" y="6740"/>
                  <a:pt x="7359" y="6716"/>
                  <a:pt x="7335" y="6716"/>
                </a:cubicBezTo>
                <a:cubicBezTo>
                  <a:pt x="7287" y="6716"/>
                  <a:pt x="7264" y="6740"/>
                  <a:pt x="7240" y="6763"/>
                </a:cubicBezTo>
                <a:cubicBezTo>
                  <a:pt x="7216" y="6954"/>
                  <a:pt x="7168" y="7168"/>
                  <a:pt x="7073" y="7311"/>
                </a:cubicBezTo>
                <a:cubicBezTo>
                  <a:pt x="6986" y="7442"/>
                  <a:pt x="6839" y="7552"/>
                  <a:pt x="6670" y="7552"/>
                </a:cubicBezTo>
                <a:cubicBezTo>
                  <a:pt x="6653" y="7552"/>
                  <a:pt x="6637" y="7551"/>
                  <a:pt x="6621" y="7549"/>
                </a:cubicBezTo>
                <a:cubicBezTo>
                  <a:pt x="6478" y="7526"/>
                  <a:pt x="6383" y="7383"/>
                  <a:pt x="6335" y="7264"/>
                </a:cubicBezTo>
                <a:cubicBezTo>
                  <a:pt x="6263" y="7121"/>
                  <a:pt x="6263" y="6954"/>
                  <a:pt x="6240" y="6787"/>
                </a:cubicBezTo>
                <a:cubicBezTo>
                  <a:pt x="6240" y="6740"/>
                  <a:pt x="6216" y="6716"/>
                  <a:pt x="6168" y="6716"/>
                </a:cubicBezTo>
                <a:cubicBezTo>
                  <a:pt x="6144" y="6716"/>
                  <a:pt x="6121" y="6740"/>
                  <a:pt x="6097" y="6787"/>
                </a:cubicBezTo>
                <a:cubicBezTo>
                  <a:pt x="6073" y="6978"/>
                  <a:pt x="6025" y="7192"/>
                  <a:pt x="5906" y="7359"/>
                </a:cubicBezTo>
                <a:cubicBezTo>
                  <a:pt x="5802" y="7547"/>
                  <a:pt x="5623" y="7625"/>
                  <a:pt x="5501" y="7625"/>
                </a:cubicBezTo>
                <a:cubicBezTo>
                  <a:pt x="5484" y="7625"/>
                  <a:pt x="5468" y="7624"/>
                  <a:pt x="5454" y="7621"/>
                </a:cubicBezTo>
                <a:cubicBezTo>
                  <a:pt x="5311" y="7621"/>
                  <a:pt x="5168" y="7502"/>
                  <a:pt x="5073" y="7335"/>
                </a:cubicBezTo>
                <a:cubicBezTo>
                  <a:pt x="5001" y="7216"/>
                  <a:pt x="4977" y="7073"/>
                  <a:pt x="4954" y="6930"/>
                </a:cubicBezTo>
                <a:cubicBezTo>
                  <a:pt x="4930" y="6906"/>
                  <a:pt x="4906" y="6883"/>
                  <a:pt x="4882" y="6883"/>
                </a:cubicBezTo>
                <a:lnTo>
                  <a:pt x="4858" y="6883"/>
                </a:lnTo>
                <a:cubicBezTo>
                  <a:pt x="4835" y="6883"/>
                  <a:pt x="4811" y="6906"/>
                  <a:pt x="4811" y="6954"/>
                </a:cubicBezTo>
                <a:cubicBezTo>
                  <a:pt x="4835" y="7144"/>
                  <a:pt x="4716" y="7359"/>
                  <a:pt x="4573" y="7454"/>
                </a:cubicBezTo>
                <a:cubicBezTo>
                  <a:pt x="4477" y="7514"/>
                  <a:pt x="4358" y="7543"/>
                  <a:pt x="4239" y="7543"/>
                </a:cubicBezTo>
                <a:cubicBezTo>
                  <a:pt x="4120" y="7543"/>
                  <a:pt x="4001" y="7514"/>
                  <a:pt x="3906" y="7454"/>
                </a:cubicBezTo>
                <a:cubicBezTo>
                  <a:pt x="3787" y="7383"/>
                  <a:pt x="3692" y="7240"/>
                  <a:pt x="3644" y="7097"/>
                </a:cubicBezTo>
                <a:cubicBezTo>
                  <a:pt x="3620" y="7049"/>
                  <a:pt x="3596" y="7049"/>
                  <a:pt x="3572" y="7049"/>
                </a:cubicBezTo>
                <a:cubicBezTo>
                  <a:pt x="3525" y="7049"/>
                  <a:pt x="3501" y="7073"/>
                  <a:pt x="3501" y="7097"/>
                </a:cubicBezTo>
                <a:cubicBezTo>
                  <a:pt x="3501" y="7216"/>
                  <a:pt x="3453" y="7311"/>
                  <a:pt x="3382" y="7383"/>
                </a:cubicBezTo>
                <a:cubicBezTo>
                  <a:pt x="3307" y="7457"/>
                  <a:pt x="3196" y="7494"/>
                  <a:pt x="3082" y="7494"/>
                </a:cubicBezTo>
                <a:cubicBezTo>
                  <a:pt x="3014" y="7494"/>
                  <a:pt x="2944" y="7481"/>
                  <a:pt x="2882" y="7454"/>
                </a:cubicBezTo>
                <a:cubicBezTo>
                  <a:pt x="2739" y="7406"/>
                  <a:pt x="2620" y="7240"/>
                  <a:pt x="2596" y="7049"/>
                </a:cubicBezTo>
                <a:cubicBezTo>
                  <a:pt x="2572" y="7002"/>
                  <a:pt x="2548" y="6978"/>
                  <a:pt x="2525" y="6978"/>
                </a:cubicBezTo>
                <a:cubicBezTo>
                  <a:pt x="2477" y="6978"/>
                  <a:pt x="2453" y="7025"/>
                  <a:pt x="2453" y="7049"/>
                </a:cubicBezTo>
                <a:cubicBezTo>
                  <a:pt x="2429" y="7311"/>
                  <a:pt x="2215" y="7526"/>
                  <a:pt x="1977" y="7549"/>
                </a:cubicBezTo>
                <a:cubicBezTo>
                  <a:pt x="1965" y="7550"/>
                  <a:pt x="1953" y="7551"/>
                  <a:pt x="1940" y="7551"/>
                </a:cubicBezTo>
                <a:cubicBezTo>
                  <a:pt x="1691" y="7551"/>
                  <a:pt x="1452" y="7322"/>
                  <a:pt x="1429" y="7049"/>
                </a:cubicBezTo>
                <a:cubicBezTo>
                  <a:pt x="1405" y="7025"/>
                  <a:pt x="1381" y="7002"/>
                  <a:pt x="1358" y="7002"/>
                </a:cubicBezTo>
                <a:cubicBezTo>
                  <a:pt x="1310" y="7002"/>
                  <a:pt x="1286" y="7025"/>
                  <a:pt x="1286" y="7049"/>
                </a:cubicBezTo>
                <a:cubicBezTo>
                  <a:pt x="1262" y="7216"/>
                  <a:pt x="1120" y="7359"/>
                  <a:pt x="977" y="7406"/>
                </a:cubicBezTo>
                <a:cubicBezTo>
                  <a:pt x="937" y="7416"/>
                  <a:pt x="895" y="7421"/>
                  <a:pt x="852" y="7421"/>
                </a:cubicBezTo>
                <a:cubicBezTo>
                  <a:pt x="691" y="7421"/>
                  <a:pt x="518" y="7353"/>
                  <a:pt x="405" y="7240"/>
                </a:cubicBezTo>
                <a:cubicBezTo>
                  <a:pt x="262" y="7097"/>
                  <a:pt x="191" y="6883"/>
                  <a:pt x="191" y="6644"/>
                </a:cubicBezTo>
                <a:cubicBezTo>
                  <a:pt x="191" y="6382"/>
                  <a:pt x="286" y="6144"/>
                  <a:pt x="453" y="6025"/>
                </a:cubicBezTo>
                <a:cubicBezTo>
                  <a:pt x="477" y="6001"/>
                  <a:pt x="477" y="6001"/>
                  <a:pt x="500" y="6001"/>
                </a:cubicBezTo>
                <a:cubicBezTo>
                  <a:pt x="643" y="5906"/>
                  <a:pt x="834" y="5882"/>
                  <a:pt x="1000" y="5859"/>
                </a:cubicBezTo>
                <a:lnTo>
                  <a:pt x="1096" y="5859"/>
                </a:lnTo>
                <a:cubicBezTo>
                  <a:pt x="1763" y="5835"/>
                  <a:pt x="2406" y="5811"/>
                  <a:pt x="3049" y="5811"/>
                </a:cubicBezTo>
                <a:cubicBezTo>
                  <a:pt x="3160" y="5803"/>
                  <a:pt x="3271" y="5800"/>
                  <a:pt x="3382" y="5800"/>
                </a:cubicBezTo>
                <a:cubicBezTo>
                  <a:pt x="3604" y="5800"/>
                  <a:pt x="3826" y="5811"/>
                  <a:pt x="4049" y="5811"/>
                </a:cubicBezTo>
                <a:lnTo>
                  <a:pt x="4406" y="5811"/>
                </a:lnTo>
                <a:cubicBezTo>
                  <a:pt x="4596" y="5835"/>
                  <a:pt x="4787" y="5835"/>
                  <a:pt x="4954" y="5835"/>
                </a:cubicBezTo>
                <a:cubicBezTo>
                  <a:pt x="5370" y="5811"/>
                  <a:pt x="5793" y="5799"/>
                  <a:pt x="6216" y="5799"/>
                </a:cubicBezTo>
                <a:close/>
                <a:moveTo>
                  <a:pt x="6144" y="7192"/>
                </a:moveTo>
                <a:cubicBezTo>
                  <a:pt x="6168" y="7240"/>
                  <a:pt x="6168" y="7264"/>
                  <a:pt x="6192" y="7311"/>
                </a:cubicBezTo>
                <a:cubicBezTo>
                  <a:pt x="6287" y="7526"/>
                  <a:pt x="6430" y="7645"/>
                  <a:pt x="6597" y="7692"/>
                </a:cubicBezTo>
                <a:cubicBezTo>
                  <a:pt x="6628" y="7698"/>
                  <a:pt x="6658" y="7700"/>
                  <a:pt x="6688" y="7700"/>
                </a:cubicBezTo>
                <a:cubicBezTo>
                  <a:pt x="6908" y="7700"/>
                  <a:pt x="7087" y="7553"/>
                  <a:pt x="7192" y="7406"/>
                </a:cubicBezTo>
                <a:cubicBezTo>
                  <a:pt x="7240" y="7335"/>
                  <a:pt x="7264" y="7264"/>
                  <a:pt x="7287" y="7216"/>
                </a:cubicBezTo>
                <a:cubicBezTo>
                  <a:pt x="7287" y="7264"/>
                  <a:pt x="7311" y="7287"/>
                  <a:pt x="7335" y="7335"/>
                </a:cubicBezTo>
                <a:cubicBezTo>
                  <a:pt x="7407" y="7549"/>
                  <a:pt x="7573" y="7716"/>
                  <a:pt x="7764" y="7740"/>
                </a:cubicBezTo>
                <a:cubicBezTo>
                  <a:pt x="7794" y="7748"/>
                  <a:pt x="7825" y="7752"/>
                  <a:pt x="7856" y="7752"/>
                </a:cubicBezTo>
                <a:cubicBezTo>
                  <a:pt x="7997" y="7752"/>
                  <a:pt x="8142" y="7671"/>
                  <a:pt x="8240" y="7573"/>
                </a:cubicBezTo>
                <a:lnTo>
                  <a:pt x="8240" y="7573"/>
                </a:lnTo>
                <a:cubicBezTo>
                  <a:pt x="8454" y="8097"/>
                  <a:pt x="8264" y="8764"/>
                  <a:pt x="7811" y="9240"/>
                </a:cubicBezTo>
                <a:cubicBezTo>
                  <a:pt x="7430" y="9621"/>
                  <a:pt x="6883" y="9883"/>
                  <a:pt x="6097" y="10050"/>
                </a:cubicBezTo>
                <a:cubicBezTo>
                  <a:pt x="5488" y="10192"/>
                  <a:pt x="4878" y="10257"/>
                  <a:pt x="4269" y="10257"/>
                </a:cubicBezTo>
                <a:cubicBezTo>
                  <a:pt x="3854" y="10257"/>
                  <a:pt x="3440" y="10227"/>
                  <a:pt x="3025" y="10169"/>
                </a:cubicBezTo>
                <a:cubicBezTo>
                  <a:pt x="2263" y="10050"/>
                  <a:pt x="1739" y="9859"/>
                  <a:pt x="1358" y="9526"/>
                </a:cubicBezTo>
                <a:cubicBezTo>
                  <a:pt x="786" y="9050"/>
                  <a:pt x="524" y="8264"/>
                  <a:pt x="691" y="7549"/>
                </a:cubicBezTo>
                <a:lnTo>
                  <a:pt x="691" y="7549"/>
                </a:lnTo>
                <a:cubicBezTo>
                  <a:pt x="739" y="7561"/>
                  <a:pt x="792" y="7567"/>
                  <a:pt x="846" y="7567"/>
                </a:cubicBezTo>
                <a:cubicBezTo>
                  <a:pt x="899" y="7567"/>
                  <a:pt x="953" y="7561"/>
                  <a:pt x="1000" y="7549"/>
                </a:cubicBezTo>
                <a:cubicBezTo>
                  <a:pt x="1143" y="7502"/>
                  <a:pt x="1262" y="7406"/>
                  <a:pt x="1334" y="7287"/>
                </a:cubicBezTo>
                <a:cubicBezTo>
                  <a:pt x="1453" y="7526"/>
                  <a:pt x="1691" y="7692"/>
                  <a:pt x="1929" y="7692"/>
                </a:cubicBezTo>
                <a:lnTo>
                  <a:pt x="1977" y="7692"/>
                </a:lnTo>
                <a:cubicBezTo>
                  <a:pt x="2215" y="7668"/>
                  <a:pt x="2429" y="7502"/>
                  <a:pt x="2525" y="7287"/>
                </a:cubicBezTo>
                <a:cubicBezTo>
                  <a:pt x="2596" y="7430"/>
                  <a:pt x="2715" y="7549"/>
                  <a:pt x="2834" y="7597"/>
                </a:cubicBezTo>
                <a:cubicBezTo>
                  <a:pt x="2908" y="7630"/>
                  <a:pt x="2987" y="7646"/>
                  <a:pt x="3066" y="7646"/>
                </a:cubicBezTo>
                <a:cubicBezTo>
                  <a:pt x="3217" y="7646"/>
                  <a:pt x="3368" y="7587"/>
                  <a:pt x="3477" y="7478"/>
                </a:cubicBezTo>
                <a:cubicBezTo>
                  <a:pt x="3525" y="7430"/>
                  <a:pt x="3572" y="7383"/>
                  <a:pt x="3596" y="7311"/>
                </a:cubicBezTo>
                <a:cubicBezTo>
                  <a:pt x="3644" y="7430"/>
                  <a:pt x="3739" y="7502"/>
                  <a:pt x="3834" y="7573"/>
                </a:cubicBezTo>
                <a:cubicBezTo>
                  <a:pt x="3953" y="7656"/>
                  <a:pt x="4096" y="7698"/>
                  <a:pt x="4239" y="7698"/>
                </a:cubicBezTo>
                <a:cubicBezTo>
                  <a:pt x="4382" y="7698"/>
                  <a:pt x="4525" y="7656"/>
                  <a:pt x="4644" y="7573"/>
                </a:cubicBezTo>
                <a:cubicBezTo>
                  <a:pt x="4739" y="7502"/>
                  <a:pt x="4835" y="7406"/>
                  <a:pt x="4882" y="7287"/>
                </a:cubicBezTo>
                <a:cubicBezTo>
                  <a:pt x="4906" y="7311"/>
                  <a:pt x="4930" y="7359"/>
                  <a:pt x="4954" y="7406"/>
                </a:cubicBezTo>
                <a:cubicBezTo>
                  <a:pt x="5073" y="7621"/>
                  <a:pt x="5239" y="7740"/>
                  <a:pt x="5430" y="7764"/>
                </a:cubicBezTo>
                <a:lnTo>
                  <a:pt x="5478" y="7764"/>
                </a:lnTo>
                <a:cubicBezTo>
                  <a:pt x="5692" y="7764"/>
                  <a:pt x="5906" y="7645"/>
                  <a:pt x="6025" y="7430"/>
                </a:cubicBezTo>
                <a:cubicBezTo>
                  <a:pt x="6073" y="7359"/>
                  <a:pt x="6121" y="7264"/>
                  <a:pt x="6144" y="7192"/>
                </a:cubicBezTo>
                <a:close/>
                <a:moveTo>
                  <a:pt x="3120" y="0"/>
                </a:moveTo>
                <a:cubicBezTo>
                  <a:pt x="2858" y="48"/>
                  <a:pt x="2691" y="238"/>
                  <a:pt x="2667" y="572"/>
                </a:cubicBezTo>
                <a:cubicBezTo>
                  <a:pt x="2667" y="596"/>
                  <a:pt x="2667" y="619"/>
                  <a:pt x="2667" y="643"/>
                </a:cubicBezTo>
                <a:cubicBezTo>
                  <a:pt x="2548" y="691"/>
                  <a:pt x="2429" y="715"/>
                  <a:pt x="2334" y="762"/>
                </a:cubicBezTo>
                <a:cubicBezTo>
                  <a:pt x="1524" y="1024"/>
                  <a:pt x="858" y="1524"/>
                  <a:pt x="477" y="2143"/>
                </a:cubicBezTo>
                <a:cubicBezTo>
                  <a:pt x="167" y="2644"/>
                  <a:pt x="0" y="3287"/>
                  <a:pt x="24" y="4001"/>
                </a:cubicBezTo>
                <a:cubicBezTo>
                  <a:pt x="24" y="4692"/>
                  <a:pt x="191" y="5358"/>
                  <a:pt x="334" y="5906"/>
                </a:cubicBezTo>
                <a:cubicBezTo>
                  <a:pt x="334" y="5930"/>
                  <a:pt x="334" y="5930"/>
                  <a:pt x="334" y="5930"/>
                </a:cubicBezTo>
                <a:cubicBezTo>
                  <a:pt x="143" y="6097"/>
                  <a:pt x="48" y="6359"/>
                  <a:pt x="48" y="6644"/>
                </a:cubicBezTo>
                <a:cubicBezTo>
                  <a:pt x="48" y="6906"/>
                  <a:pt x="143" y="7168"/>
                  <a:pt x="310" y="7335"/>
                </a:cubicBezTo>
                <a:cubicBezTo>
                  <a:pt x="381" y="7406"/>
                  <a:pt x="453" y="7478"/>
                  <a:pt x="548" y="7502"/>
                </a:cubicBezTo>
                <a:cubicBezTo>
                  <a:pt x="381" y="8264"/>
                  <a:pt x="667" y="9121"/>
                  <a:pt x="1262" y="9621"/>
                </a:cubicBezTo>
                <a:cubicBezTo>
                  <a:pt x="1786" y="10097"/>
                  <a:pt x="2501" y="10240"/>
                  <a:pt x="3001" y="10312"/>
                </a:cubicBezTo>
                <a:cubicBezTo>
                  <a:pt x="3430" y="10383"/>
                  <a:pt x="3834" y="10407"/>
                  <a:pt x="4263" y="10407"/>
                </a:cubicBezTo>
                <a:cubicBezTo>
                  <a:pt x="4882" y="10407"/>
                  <a:pt x="5501" y="10336"/>
                  <a:pt x="6121" y="10193"/>
                </a:cubicBezTo>
                <a:cubicBezTo>
                  <a:pt x="6930" y="10002"/>
                  <a:pt x="7502" y="9740"/>
                  <a:pt x="7907" y="9335"/>
                </a:cubicBezTo>
                <a:cubicBezTo>
                  <a:pt x="8431" y="8811"/>
                  <a:pt x="8621" y="8049"/>
                  <a:pt x="8359" y="7478"/>
                </a:cubicBezTo>
                <a:cubicBezTo>
                  <a:pt x="8359" y="7478"/>
                  <a:pt x="8359" y="7454"/>
                  <a:pt x="8359" y="7454"/>
                </a:cubicBezTo>
                <a:cubicBezTo>
                  <a:pt x="8383" y="7406"/>
                  <a:pt x="8431" y="7359"/>
                  <a:pt x="8454" y="7311"/>
                </a:cubicBezTo>
                <a:cubicBezTo>
                  <a:pt x="8597" y="7025"/>
                  <a:pt x="8621" y="6692"/>
                  <a:pt x="8550" y="6382"/>
                </a:cubicBezTo>
                <a:cubicBezTo>
                  <a:pt x="8502" y="6144"/>
                  <a:pt x="8383" y="5978"/>
                  <a:pt x="8216" y="5859"/>
                </a:cubicBezTo>
                <a:cubicBezTo>
                  <a:pt x="8454" y="5311"/>
                  <a:pt x="8621" y="4787"/>
                  <a:pt x="8669" y="4287"/>
                </a:cubicBezTo>
                <a:cubicBezTo>
                  <a:pt x="8716" y="3668"/>
                  <a:pt x="8621" y="3072"/>
                  <a:pt x="8359" y="2572"/>
                </a:cubicBezTo>
                <a:cubicBezTo>
                  <a:pt x="7978" y="1810"/>
                  <a:pt x="7287" y="1334"/>
                  <a:pt x="6764" y="1072"/>
                </a:cubicBezTo>
                <a:cubicBezTo>
                  <a:pt x="6644" y="1024"/>
                  <a:pt x="6502" y="953"/>
                  <a:pt x="6359" y="905"/>
                </a:cubicBezTo>
                <a:cubicBezTo>
                  <a:pt x="6383" y="786"/>
                  <a:pt x="6383" y="667"/>
                  <a:pt x="6359" y="572"/>
                </a:cubicBezTo>
                <a:cubicBezTo>
                  <a:pt x="6335" y="238"/>
                  <a:pt x="6168" y="48"/>
                  <a:pt x="5906" y="0"/>
                </a:cubicBezTo>
                <a:cubicBezTo>
                  <a:pt x="5811" y="0"/>
                  <a:pt x="5716" y="24"/>
                  <a:pt x="5620" y="72"/>
                </a:cubicBezTo>
                <a:cubicBezTo>
                  <a:pt x="5620" y="72"/>
                  <a:pt x="5597" y="72"/>
                  <a:pt x="5597" y="95"/>
                </a:cubicBezTo>
                <a:cubicBezTo>
                  <a:pt x="5478" y="143"/>
                  <a:pt x="5359" y="191"/>
                  <a:pt x="5239" y="262"/>
                </a:cubicBezTo>
                <a:cubicBezTo>
                  <a:pt x="5168" y="310"/>
                  <a:pt x="5097" y="357"/>
                  <a:pt x="5049" y="405"/>
                </a:cubicBezTo>
                <a:cubicBezTo>
                  <a:pt x="4920" y="234"/>
                  <a:pt x="4754" y="139"/>
                  <a:pt x="4583" y="139"/>
                </a:cubicBezTo>
                <a:cubicBezTo>
                  <a:pt x="4564" y="139"/>
                  <a:pt x="4544" y="141"/>
                  <a:pt x="4525" y="143"/>
                </a:cubicBezTo>
                <a:cubicBezTo>
                  <a:pt x="4311" y="143"/>
                  <a:pt x="4120" y="238"/>
                  <a:pt x="4001" y="405"/>
                </a:cubicBezTo>
                <a:cubicBezTo>
                  <a:pt x="3930" y="357"/>
                  <a:pt x="3858" y="310"/>
                  <a:pt x="3787" y="262"/>
                </a:cubicBezTo>
                <a:cubicBezTo>
                  <a:pt x="3668" y="191"/>
                  <a:pt x="3549" y="143"/>
                  <a:pt x="3430" y="95"/>
                </a:cubicBezTo>
                <a:cubicBezTo>
                  <a:pt x="3430" y="72"/>
                  <a:pt x="3430" y="72"/>
                  <a:pt x="3406" y="72"/>
                </a:cubicBezTo>
                <a:cubicBezTo>
                  <a:pt x="3310" y="24"/>
                  <a:pt x="3215" y="0"/>
                  <a:pt x="3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408" name="Google Shape;3408;p73"/>
          <p:cNvGrpSpPr/>
          <p:nvPr/>
        </p:nvGrpSpPr>
        <p:grpSpPr>
          <a:xfrm>
            <a:off x="3390182" y="3473386"/>
            <a:ext cx="410638" cy="414221"/>
            <a:chOff x="3390182" y="3473386"/>
            <a:chExt cx="410638" cy="414221"/>
          </a:xfrm>
        </p:grpSpPr>
        <p:sp>
          <p:nvSpPr>
            <p:cNvPr id="3409" name="Google Shape;3409;p73"/>
            <p:cNvSpPr/>
            <p:nvPr/>
          </p:nvSpPr>
          <p:spPr>
            <a:xfrm>
              <a:off x="3390182" y="3473386"/>
              <a:ext cx="410638" cy="414221"/>
            </a:xfrm>
            <a:custGeom>
              <a:avLst/>
              <a:gdLst/>
              <a:ahLst/>
              <a:cxnLst/>
              <a:rect l="l" t="t" r="r" b="b"/>
              <a:pathLst>
                <a:path w="10313" h="10403" extrusionOk="0">
                  <a:moveTo>
                    <a:pt x="5682" y="149"/>
                  </a:moveTo>
                  <a:cubicBezTo>
                    <a:pt x="5807" y="149"/>
                    <a:pt x="5974" y="175"/>
                    <a:pt x="6073" y="257"/>
                  </a:cubicBezTo>
                  <a:cubicBezTo>
                    <a:pt x="6216" y="376"/>
                    <a:pt x="6287" y="567"/>
                    <a:pt x="6240" y="733"/>
                  </a:cubicBezTo>
                  <a:cubicBezTo>
                    <a:pt x="6216" y="757"/>
                    <a:pt x="6240" y="805"/>
                    <a:pt x="6264" y="805"/>
                  </a:cubicBezTo>
                  <a:cubicBezTo>
                    <a:pt x="6276" y="817"/>
                    <a:pt x="6293" y="823"/>
                    <a:pt x="6311" y="823"/>
                  </a:cubicBezTo>
                  <a:cubicBezTo>
                    <a:pt x="6329" y="823"/>
                    <a:pt x="6347" y="817"/>
                    <a:pt x="6359" y="805"/>
                  </a:cubicBezTo>
                  <a:cubicBezTo>
                    <a:pt x="6491" y="614"/>
                    <a:pt x="6678" y="541"/>
                    <a:pt x="6863" y="541"/>
                  </a:cubicBezTo>
                  <a:cubicBezTo>
                    <a:pt x="6978" y="541"/>
                    <a:pt x="7092" y="569"/>
                    <a:pt x="7192" y="614"/>
                  </a:cubicBezTo>
                  <a:cubicBezTo>
                    <a:pt x="7407" y="733"/>
                    <a:pt x="7597" y="972"/>
                    <a:pt x="7478" y="1329"/>
                  </a:cubicBezTo>
                  <a:cubicBezTo>
                    <a:pt x="7478" y="1353"/>
                    <a:pt x="7478" y="1400"/>
                    <a:pt x="7502" y="1400"/>
                  </a:cubicBezTo>
                  <a:cubicBezTo>
                    <a:pt x="7526" y="1412"/>
                    <a:pt x="7544" y="1418"/>
                    <a:pt x="7559" y="1418"/>
                  </a:cubicBezTo>
                  <a:cubicBezTo>
                    <a:pt x="7573" y="1418"/>
                    <a:pt x="7585" y="1412"/>
                    <a:pt x="7597" y="1400"/>
                  </a:cubicBezTo>
                  <a:cubicBezTo>
                    <a:pt x="7703" y="1307"/>
                    <a:pt x="7847" y="1259"/>
                    <a:pt x="7990" y="1259"/>
                  </a:cubicBezTo>
                  <a:cubicBezTo>
                    <a:pt x="8103" y="1259"/>
                    <a:pt x="8217" y="1289"/>
                    <a:pt x="8312" y="1353"/>
                  </a:cubicBezTo>
                  <a:cubicBezTo>
                    <a:pt x="8526" y="1472"/>
                    <a:pt x="8645" y="1757"/>
                    <a:pt x="8597" y="2019"/>
                  </a:cubicBezTo>
                  <a:cubicBezTo>
                    <a:pt x="8597" y="2043"/>
                    <a:pt x="8597" y="2067"/>
                    <a:pt x="8621" y="2091"/>
                  </a:cubicBezTo>
                  <a:lnTo>
                    <a:pt x="8717" y="2091"/>
                  </a:lnTo>
                  <a:cubicBezTo>
                    <a:pt x="8788" y="2046"/>
                    <a:pt x="8871" y="2025"/>
                    <a:pt x="8953" y="2025"/>
                  </a:cubicBezTo>
                  <a:cubicBezTo>
                    <a:pt x="9088" y="2025"/>
                    <a:pt x="9223" y="2082"/>
                    <a:pt x="9312" y="2186"/>
                  </a:cubicBezTo>
                  <a:cubicBezTo>
                    <a:pt x="9431" y="2377"/>
                    <a:pt x="9407" y="2662"/>
                    <a:pt x="9217" y="2805"/>
                  </a:cubicBezTo>
                  <a:cubicBezTo>
                    <a:pt x="9193" y="2805"/>
                    <a:pt x="9193" y="2853"/>
                    <a:pt x="9193" y="2877"/>
                  </a:cubicBezTo>
                  <a:cubicBezTo>
                    <a:pt x="9217" y="2901"/>
                    <a:pt x="9240" y="2924"/>
                    <a:pt x="9288" y="2924"/>
                  </a:cubicBezTo>
                  <a:cubicBezTo>
                    <a:pt x="9316" y="2918"/>
                    <a:pt x="9345" y="2915"/>
                    <a:pt x="9374" y="2915"/>
                  </a:cubicBezTo>
                  <a:cubicBezTo>
                    <a:pt x="9567" y="2915"/>
                    <a:pt x="9774" y="3048"/>
                    <a:pt x="9836" y="3234"/>
                  </a:cubicBezTo>
                  <a:cubicBezTo>
                    <a:pt x="9931" y="3472"/>
                    <a:pt x="9836" y="3734"/>
                    <a:pt x="9622" y="3853"/>
                  </a:cubicBezTo>
                  <a:cubicBezTo>
                    <a:pt x="9598" y="3877"/>
                    <a:pt x="9598" y="3901"/>
                    <a:pt x="9598" y="3925"/>
                  </a:cubicBezTo>
                  <a:cubicBezTo>
                    <a:pt x="9598" y="3972"/>
                    <a:pt x="9622" y="3972"/>
                    <a:pt x="9669" y="3996"/>
                  </a:cubicBezTo>
                  <a:cubicBezTo>
                    <a:pt x="9907" y="4020"/>
                    <a:pt x="10122" y="4234"/>
                    <a:pt x="10145" y="4472"/>
                  </a:cubicBezTo>
                  <a:cubicBezTo>
                    <a:pt x="10169" y="4710"/>
                    <a:pt x="10003" y="4949"/>
                    <a:pt x="9764" y="5044"/>
                  </a:cubicBezTo>
                  <a:cubicBezTo>
                    <a:pt x="9741" y="5044"/>
                    <a:pt x="9741" y="5068"/>
                    <a:pt x="9717" y="5091"/>
                  </a:cubicBezTo>
                  <a:cubicBezTo>
                    <a:pt x="9717" y="5115"/>
                    <a:pt x="9741" y="5139"/>
                    <a:pt x="9764" y="5163"/>
                  </a:cubicBezTo>
                  <a:cubicBezTo>
                    <a:pt x="9955" y="5306"/>
                    <a:pt x="10050" y="5592"/>
                    <a:pt x="10003" y="5830"/>
                  </a:cubicBezTo>
                  <a:cubicBezTo>
                    <a:pt x="9931" y="6068"/>
                    <a:pt x="9693" y="6258"/>
                    <a:pt x="9455" y="6282"/>
                  </a:cubicBezTo>
                  <a:cubicBezTo>
                    <a:pt x="9431" y="6282"/>
                    <a:pt x="9407" y="6306"/>
                    <a:pt x="9407" y="6330"/>
                  </a:cubicBezTo>
                  <a:cubicBezTo>
                    <a:pt x="9383" y="6354"/>
                    <a:pt x="9383" y="6377"/>
                    <a:pt x="9407" y="6401"/>
                  </a:cubicBezTo>
                  <a:cubicBezTo>
                    <a:pt x="9598" y="6616"/>
                    <a:pt x="9645" y="6925"/>
                    <a:pt x="9550" y="7187"/>
                  </a:cubicBezTo>
                  <a:cubicBezTo>
                    <a:pt x="9455" y="7449"/>
                    <a:pt x="9217" y="7663"/>
                    <a:pt x="8931" y="7711"/>
                  </a:cubicBezTo>
                  <a:cubicBezTo>
                    <a:pt x="8907" y="7711"/>
                    <a:pt x="8883" y="7735"/>
                    <a:pt x="8883" y="7759"/>
                  </a:cubicBezTo>
                  <a:cubicBezTo>
                    <a:pt x="8859" y="7782"/>
                    <a:pt x="8883" y="7806"/>
                    <a:pt x="8883" y="7830"/>
                  </a:cubicBezTo>
                  <a:cubicBezTo>
                    <a:pt x="9074" y="8021"/>
                    <a:pt x="9121" y="8354"/>
                    <a:pt x="8979" y="8592"/>
                  </a:cubicBezTo>
                  <a:cubicBezTo>
                    <a:pt x="8875" y="8779"/>
                    <a:pt x="8627" y="8911"/>
                    <a:pt x="8392" y="8911"/>
                  </a:cubicBezTo>
                  <a:cubicBezTo>
                    <a:pt x="8357" y="8911"/>
                    <a:pt x="8322" y="8908"/>
                    <a:pt x="8288" y="8902"/>
                  </a:cubicBezTo>
                  <a:cubicBezTo>
                    <a:pt x="8264" y="8902"/>
                    <a:pt x="8240" y="8902"/>
                    <a:pt x="8216" y="8926"/>
                  </a:cubicBezTo>
                  <a:cubicBezTo>
                    <a:pt x="8216" y="8926"/>
                    <a:pt x="8193" y="8949"/>
                    <a:pt x="8216" y="8973"/>
                  </a:cubicBezTo>
                  <a:cubicBezTo>
                    <a:pt x="8240" y="9259"/>
                    <a:pt x="8097" y="9545"/>
                    <a:pt x="7859" y="9664"/>
                  </a:cubicBezTo>
                  <a:cubicBezTo>
                    <a:pt x="7763" y="9722"/>
                    <a:pt x="7654" y="9748"/>
                    <a:pt x="7545" y="9748"/>
                  </a:cubicBezTo>
                  <a:cubicBezTo>
                    <a:pt x="7385" y="9748"/>
                    <a:pt x="7225" y="9691"/>
                    <a:pt x="7097" y="9592"/>
                  </a:cubicBezTo>
                  <a:cubicBezTo>
                    <a:pt x="7073" y="9569"/>
                    <a:pt x="7050" y="9569"/>
                    <a:pt x="7026" y="9569"/>
                  </a:cubicBezTo>
                  <a:cubicBezTo>
                    <a:pt x="7002" y="9592"/>
                    <a:pt x="6978" y="9592"/>
                    <a:pt x="6978" y="9616"/>
                  </a:cubicBezTo>
                  <a:cubicBezTo>
                    <a:pt x="6883" y="9926"/>
                    <a:pt x="6597" y="10188"/>
                    <a:pt x="6287" y="10235"/>
                  </a:cubicBezTo>
                  <a:cubicBezTo>
                    <a:pt x="6245" y="10241"/>
                    <a:pt x="6202" y="10244"/>
                    <a:pt x="6160" y="10244"/>
                  </a:cubicBezTo>
                  <a:cubicBezTo>
                    <a:pt x="5871" y="10244"/>
                    <a:pt x="5596" y="10107"/>
                    <a:pt x="5430" y="9878"/>
                  </a:cubicBezTo>
                  <a:cubicBezTo>
                    <a:pt x="5406" y="9854"/>
                    <a:pt x="5383" y="9854"/>
                    <a:pt x="5359" y="9854"/>
                  </a:cubicBezTo>
                  <a:cubicBezTo>
                    <a:pt x="5335" y="9854"/>
                    <a:pt x="5311" y="9878"/>
                    <a:pt x="5311" y="9878"/>
                  </a:cubicBezTo>
                  <a:cubicBezTo>
                    <a:pt x="5200" y="10101"/>
                    <a:pt x="4942" y="10261"/>
                    <a:pt x="4695" y="10261"/>
                  </a:cubicBezTo>
                  <a:cubicBezTo>
                    <a:pt x="4678" y="10261"/>
                    <a:pt x="4661" y="10261"/>
                    <a:pt x="4644" y="10259"/>
                  </a:cubicBezTo>
                  <a:cubicBezTo>
                    <a:pt x="4382" y="10212"/>
                    <a:pt x="4144" y="10021"/>
                    <a:pt x="4097" y="9759"/>
                  </a:cubicBezTo>
                  <a:cubicBezTo>
                    <a:pt x="4073" y="9735"/>
                    <a:pt x="4073" y="9711"/>
                    <a:pt x="4025" y="9711"/>
                  </a:cubicBezTo>
                  <a:cubicBezTo>
                    <a:pt x="4025" y="9688"/>
                    <a:pt x="4025" y="9688"/>
                    <a:pt x="4025" y="9688"/>
                  </a:cubicBezTo>
                  <a:cubicBezTo>
                    <a:pt x="4001" y="9688"/>
                    <a:pt x="3977" y="9711"/>
                    <a:pt x="3977" y="9711"/>
                  </a:cubicBezTo>
                  <a:cubicBezTo>
                    <a:pt x="3857" y="9832"/>
                    <a:pt x="3688" y="9895"/>
                    <a:pt x="3521" y="9895"/>
                  </a:cubicBezTo>
                  <a:cubicBezTo>
                    <a:pt x="3424" y="9895"/>
                    <a:pt x="3327" y="9874"/>
                    <a:pt x="3239" y="9831"/>
                  </a:cubicBezTo>
                  <a:cubicBezTo>
                    <a:pt x="3001" y="9711"/>
                    <a:pt x="2858" y="9449"/>
                    <a:pt x="2858" y="9188"/>
                  </a:cubicBezTo>
                  <a:cubicBezTo>
                    <a:pt x="2858" y="9164"/>
                    <a:pt x="2858" y="9140"/>
                    <a:pt x="2834" y="9116"/>
                  </a:cubicBezTo>
                  <a:lnTo>
                    <a:pt x="2763" y="9116"/>
                  </a:lnTo>
                  <a:cubicBezTo>
                    <a:pt x="2647" y="9179"/>
                    <a:pt x="2517" y="9210"/>
                    <a:pt x="2388" y="9210"/>
                  </a:cubicBezTo>
                  <a:cubicBezTo>
                    <a:pt x="2225" y="9210"/>
                    <a:pt x="2062" y="9161"/>
                    <a:pt x="1929" y="9068"/>
                  </a:cubicBezTo>
                  <a:cubicBezTo>
                    <a:pt x="1691" y="8878"/>
                    <a:pt x="1572" y="8568"/>
                    <a:pt x="1644" y="8283"/>
                  </a:cubicBezTo>
                  <a:cubicBezTo>
                    <a:pt x="1644" y="8259"/>
                    <a:pt x="1644" y="8235"/>
                    <a:pt x="1620" y="8211"/>
                  </a:cubicBezTo>
                  <a:cubicBezTo>
                    <a:pt x="1608" y="8199"/>
                    <a:pt x="1596" y="8193"/>
                    <a:pt x="1584" y="8193"/>
                  </a:cubicBezTo>
                  <a:cubicBezTo>
                    <a:pt x="1572" y="8193"/>
                    <a:pt x="1560" y="8199"/>
                    <a:pt x="1548" y="8211"/>
                  </a:cubicBezTo>
                  <a:cubicBezTo>
                    <a:pt x="1497" y="8225"/>
                    <a:pt x="1443" y="8232"/>
                    <a:pt x="1389" y="8232"/>
                  </a:cubicBezTo>
                  <a:cubicBezTo>
                    <a:pt x="1171" y="8232"/>
                    <a:pt x="949" y="8121"/>
                    <a:pt x="834" y="7949"/>
                  </a:cubicBezTo>
                  <a:cubicBezTo>
                    <a:pt x="691" y="7735"/>
                    <a:pt x="691" y="7425"/>
                    <a:pt x="858" y="7211"/>
                  </a:cubicBezTo>
                  <a:cubicBezTo>
                    <a:pt x="858" y="7187"/>
                    <a:pt x="858" y="7163"/>
                    <a:pt x="858" y="7139"/>
                  </a:cubicBezTo>
                  <a:cubicBezTo>
                    <a:pt x="858" y="7116"/>
                    <a:pt x="834" y="7116"/>
                    <a:pt x="810" y="7092"/>
                  </a:cubicBezTo>
                  <a:cubicBezTo>
                    <a:pt x="620" y="7044"/>
                    <a:pt x="453" y="6854"/>
                    <a:pt x="429" y="6663"/>
                  </a:cubicBezTo>
                  <a:cubicBezTo>
                    <a:pt x="381" y="6449"/>
                    <a:pt x="453" y="6235"/>
                    <a:pt x="620" y="6092"/>
                  </a:cubicBezTo>
                  <a:cubicBezTo>
                    <a:pt x="643" y="6092"/>
                    <a:pt x="643" y="6044"/>
                    <a:pt x="643" y="6020"/>
                  </a:cubicBezTo>
                  <a:cubicBezTo>
                    <a:pt x="643" y="5996"/>
                    <a:pt x="620" y="5973"/>
                    <a:pt x="596" y="5973"/>
                  </a:cubicBezTo>
                  <a:cubicBezTo>
                    <a:pt x="358" y="5925"/>
                    <a:pt x="167" y="5711"/>
                    <a:pt x="167" y="5472"/>
                  </a:cubicBezTo>
                  <a:cubicBezTo>
                    <a:pt x="143" y="5234"/>
                    <a:pt x="310" y="4996"/>
                    <a:pt x="524" y="4925"/>
                  </a:cubicBezTo>
                  <a:cubicBezTo>
                    <a:pt x="548" y="4925"/>
                    <a:pt x="572" y="4901"/>
                    <a:pt x="572" y="4877"/>
                  </a:cubicBezTo>
                  <a:cubicBezTo>
                    <a:pt x="572" y="4853"/>
                    <a:pt x="572" y="4829"/>
                    <a:pt x="548" y="4806"/>
                  </a:cubicBezTo>
                  <a:cubicBezTo>
                    <a:pt x="405" y="4663"/>
                    <a:pt x="334" y="4401"/>
                    <a:pt x="429" y="4210"/>
                  </a:cubicBezTo>
                  <a:cubicBezTo>
                    <a:pt x="501" y="3996"/>
                    <a:pt x="691" y="3853"/>
                    <a:pt x="905" y="3829"/>
                  </a:cubicBezTo>
                  <a:cubicBezTo>
                    <a:pt x="929" y="3829"/>
                    <a:pt x="953" y="3805"/>
                    <a:pt x="953" y="3782"/>
                  </a:cubicBezTo>
                  <a:cubicBezTo>
                    <a:pt x="977" y="3758"/>
                    <a:pt x="953" y="3734"/>
                    <a:pt x="953" y="3710"/>
                  </a:cubicBezTo>
                  <a:cubicBezTo>
                    <a:pt x="786" y="3520"/>
                    <a:pt x="739" y="3234"/>
                    <a:pt x="858" y="3020"/>
                  </a:cubicBezTo>
                  <a:cubicBezTo>
                    <a:pt x="947" y="2819"/>
                    <a:pt x="1161" y="2660"/>
                    <a:pt x="1384" y="2660"/>
                  </a:cubicBezTo>
                  <a:cubicBezTo>
                    <a:pt x="1399" y="2660"/>
                    <a:pt x="1414" y="2661"/>
                    <a:pt x="1429" y="2662"/>
                  </a:cubicBezTo>
                  <a:cubicBezTo>
                    <a:pt x="1453" y="2662"/>
                    <a:pt x="1477" y="2639"/>
                    <a:pt x="1501" y="2615"/>
                  </a:cubicBezTo>
                  <a:cubicBezTo>
                    <a:pt x="1501" y="2615"/>
                    <a:pt x="1501" y="2591"/>
                    <a:pt x="1501" y="2567"/>
                  </a:cubicBezTo>
                  <a:cubicBezTo>
                    <a:pt x="1429" y="2329"/>
                    <a:pt x="1501" y="2067"/>
                    <a:pt x="1667" y="1900"/>
                  </a:cubicBezTo>
                  <a:cubicBezTo>
                    <a:pt x="1801" y="1784"/>
                    <a:pt x="1969" y="1725"/>
                    <a:pt x="2132" y="1725"/>
                  </a:cubicBezTo>
                  <a:cubicBezTo>
                    <a:pt x="2201" y="1725"/>
                    <a:pt x="2270" y="1736"/>
                    <a:pt x="2334" y="1757"/>
                  </a:cubicBezTo>
                  <a:cubicBezTo>
                    <a:pt x="2346" y="1769"/>
                    <a:pt x="2358" y="1775"/>
                    <a:pt x="2370" y="1775"/>
                  </a:cubicBezTo>
                  <a:cubicBezTo>
                    <a:pt x="2382" y="1775"/>
                    <a:pt x="2394" y="1769"/>
                    <a:pt x="2406" y="1757"/>
                  </a:cubicBezTo>
                  <a:cubicBezTo>
                    <a:pt x="2430" y="1734"/>
                    <a:pt x="2430" y="1734"/>
                    <a:pt x="2430" y="1710"/>
                  </a:cubicBezTo>
                  <a:cubicBezTo>
                    <a:pt x="2430" y="1448"/>
                    <a:pt x="2572" y="1186"/>
                    <a:pt x="2787" y="1043"/>
                  </a:cubicBezTo>
                  <a:cubicBezTo>
                    <a:pt x="2915" y="957"/>
                    <a:pt x="3070" y="914"/>
                    <a:pt x="3224" y="914"/>
                  </a:cubicBezTo>
                  <a:cubicBezTo>
                    <a:pt x="3327" y="914"/>
                    <a:pt x="3430" y="933"/>
                    <a:pt x="3525" y="972"/>
                  </a:cubicBezTo>
                  <a:cubicBezTo>
                    <a:pt x="3549" y="972"/>
                    <a:pt x="3573" y="972"/>
                    <a:pt x="3573" y="948"/>
                  </a:cubicBezTo>
                  <a:cubicBezTo>
                    <a:pt x="3596" y="948"/>
                    <a:pt x="3620" y="924"/>
                    <a:pt x="3620" y="924"/>
                  </a:cubicBezTo>
                  <a:cubicBezTo>
                    <a:pt x="3692" y="662"/>
                    <a:pt x="3977" y="400"/>
                    <a:pt x="4239" y="352"/>
                  </a:cubicBezTo>
                  <a:cubicBezTo>
                    <a:pt x="4303" y="333"/>
                    <a:pt x="4367" y="324"/>
                    <a:pt x="4430" y="324"/>
                  </a:cubicBezTo>
                  <a:cubicBezTo>
                    <a:pt x="4602" y="324"/>
                    <a:pt x="4767" y="391"/>
                    <a:pt x="4906" y="495"/>
                  </a:cubicBezTo>
                  <a:cubicBezTo>
                    <a:pt x="4916" y="505"/>
                    <a:pt x="4930" y="511"/>
                    <a:pt x="4945" y="511"/>
                  </a:cubicBezTo>
                  <a:cubicBezTo>
                    <a:pt x="4965" y="511"/>
                    <a:pt x="4988" y="499"/>
                    <a:pt x="5001" y="471"/>
                  </a:cubicBezTo>
                  <a:cubicBezTo>
                    <a:pt x="5025" y="471"/>
                    <a:pt x="5025" y="471"/>
                    <a:pt x="5025" y="448"/>
                  </a:cubicBezTo>
                  <a:cubicBezTo>
                    <a:pt x="5097" y="376"/>
                    <a:pt x="5430" y="186"/>
                    <a:pt x="5549" y="162"/>
                  </a:cubicBezTo>
                  <a:cubicBezTo>
                    <a:pt x="5579" y="155"/>
                    <a:pt x="5626" y="149"/>
                    <a:pt x="5682" y="149"/>
                  </a:cubicBezTo>
                  <a:close/>
                  <a:moveTo>
                    <a:pt x="5669" y="1"/>
                  </a:moveTo>
                  <a:cubicBezTo>
                    <a:pt x="5608" y="1"/>
                    <a:pt x="5551" y="7"/>
                    <a:pt x="5502" y="19"/>
                  </a:cubicBezTo>
                  <a:cubicBezTo>
                    <a:pt x="5406" y="43"/>
                    <a:pt x="5263" y="138"/>
                    <a:pt x="5192" y="186"/>
                  </a:cubicBezTo>
                  <a:cubicBezTo>
                    <a:pt x="5049" y="257"/>
                    <a:pt x="4978" y="305"/>
                    <a:pt x="4930" y="329"/>
                  </a:cubicBezTo>
                  <a:cubicBezTo>
                    <a:pt x="4775" y="242"/>
                    <a:pt x="4594" y="181"/>
                    <a:pt x="4416" y="181"/>
                  </a:cubicBezTo>
                  <a:cubicBezTo>
                    <a:pt x="4349" y="181"/>
                    <a:pt x="4281" y="190"/>
                    <a:pt x="4216" y="210"/>
                  </a:cubicBezTo>
                  <a:lnTo>
                    <a:pt x="4192" y="210"/>
                  </a:lnTo>
                  <a:cubicBezTo>
                    <a:pt x="3906" y="281"/>
                    <a:pt x="3620" y="519"/>
                    <a:pt x="3501" y="805"/>
                  </a:cubicBezTo>
                  <a:cubicBezTo>
                    <a:pt x="3420" y="783"/>
                    <a:pt x="3334" y="772"/>
                    <a:pt x="3248" y="772"/>
                  </a:cubicBezTo>
                  <a:cubicBezTo>
                    <a:pt x="3057" y="772"/>
                    <a:pt x="2863" y="825"/>
                    <a:pt x="2715" y="924"/>
                  </a:cubicBezTo>
                  <a:cubicBezTo>
                    <a:pt x="2477" y="1091"/>
                    <a:pt x="2334" y="1329"/>
                    <a:pt x="2310" y="1615"/>
                  </a:cubicBezTo>
                  <a:cubicBezTo>
                    <a:pt x="2244" y="1596"/>
                    <a:pt x="2175" y="1587"/>
                    <a:pt x="2107" y="1587"/>
                  </a:cubicBezTo>
                  <a:cubicBezTo>
                    <a:pt x="1909" y="1587"/>
                    <a:pt x="1714" y="1663"/>
                    <a:pt x="1572" y="1805"/>
                  </a:cubicBezTo>
                  <a:cubicBezTo>
                    <a:pt x="1382" y="1972"/>
                    <a:pt x="1310" y="2258"/>
                    <a:pt x="1358" y="2519"/>
                  </a:cubicBezTo>
                  <a:cubicBezTo>
                    <a:pt x="1072" y="2543"/>
                    <a:pt x="834" y="2710"/>
                    <a:pt x="715" y="2948"/>
                  </a:cubicBezTo>
                  <a:cubicBezTo>
                    <a:pt x="620" y="3186"/>
                    <a:pt x="643" y="3496"/>
                    <a:pt x="763" y="3710"/>
                  </a:cubicBezTo>
                  <a:cubicBezTo>
                    <a:pt x="548" y="3758"/>
                    <a:pt x="358" y="3948"/>
                    <a:pt x="286" y="4163"/>
                  </a:cubicBezTo>
                  <a:cubicBezTo>
                    <a:pt x="215" y="4377"/>
                    <a:pt x="239" y="4639"/>
                    <a:pt x="381" y="4829"/>
                  </a:cubicBezTo>
                  <a:cubicBezTo>
                    <a:pt x="167" y="4949"/>
                    <a:pt x="0" y="5211"/>
                    <a:pt x="24" y="5472"/>
                  </a:cubicBezTo>
                  <a:cubicBezTo>
                    <a:pt x="24" y="5734"/>
                    <a:pt x="215" y="5973"/>
                    <a:pt x="453" y="6068"/>
                  </a:cubicBezTo>
                  <a:cubicBezTo>
                    <a:pt x="310" y="6235"/>
                    <a:pt x="239" y="6473"/>
                    <a:pt x="286" y="6687"/>
                  </a:cubicBezTo>
                  <a:cubicBezTo>
                    <a:pt x="334" y="6901"/>
                    <a:pt x="477" y="7092"/>
                    <a:pt x="691" y="7187"/>
                  </a:cubicBezTo>
                  <a:cubicBezTo>
                    <a:pt x="548" y="7449"/>
                    <a:pt x="548" y="7806"/>
                    <a:pt x="715" y="8044"/>
                  </a:cubicBezTo>
                  <a:cubicBezTo>
                    <a:pt x="857" y="8248"/>
                    <a:pt x="1104" y="8364"/>
                    <a:pt x="1351" y="8364"/>
                  </a:cubicBezTo>
                  <a:cubicBezTo>
                    <a:pt x="1393" y="8364"/>
                    <a:pt x="1435" y="8361"/>
                    <a:pt x="1477" y="8354"/>
                  </a:cubicBezTo>
                  <a:lnTo>
                    <a:pt x="1477" y="8354"/>
                  </a:lnTo>
                  <a:cubicBezTo>
                    <a:pt x="1453" y="8664"/>
                    <a:pt x="1596" y="8997"/>
                    <a:pt x="1858" y="9164"/>
                  </a:cubicBezTo>
                  <a:cubicBezTo>
                    <a:pt x="2017" y="9291"/>
                    <a:pt x="2218" y="9354"/>
                    <a:pt x="2419" y="9354"/>
                  </a:cubicBezTo>
                  <a:cubicBezTo>
                    <a:pt x="2519" y="9354"/>
                    <a:pt x="2620" y="9338"/>
                    <a:pt x="2715" y="9307"/>
                  </a:cubicBezTo>
                  <a:cubicBezTo>
                    <a:pt x="2739" y="9569"/>
                    <a:pt x="2930" y="9831"/>
                    <a:pt x="3168" y="9950"/>
                  </a:cubicBezTo>
                  <a:cubicBezTo>
                    <a:pt x="3281" y="10001"/>
                    <a:pt x="3403" y="10026"/>
                    <a:pt x="3525" y="10026"/>
                  </a:cubicBezTo>
                  <a:cubicBezTo>
                    <a:pt x="3684" y="10026"/>
                    <a:pt x="3842" y="9983"/>
                    <a:pt x="3977" y="9902"/>
                  </a:cubicBezTo>
                  <a:cubicBezTo>
                    <a:pt x="4097" y="10164"/>
                    <a:pt x="4335" y="10354"/>
                    <a:pt x="4620" y="10402"/>
                  </a:cubicBezTo>
                  <a:lnTo>
                    <a:pt x="4716" y="10402"/>
                  </a:lnTo>
                  <a:cubicBezTo>
                    <a:pt x="4978" y="10402"/>
                    <a:pt x="5240" y="10259"/>
                    <a:pt x="5383" y="10045"/>
                  </a:cubicBezTo>
                  <a:cubicBezTo>
                    <a:pt x="5566" y="10269"/>
                    <a:pt x="5854" y="10389"/>
                    <a:pt x="6157" y="10389"/>
                  </a:cubicBezTo>
                  <a:cubicBezTo>
                    <a:pt x="6208" y="10389"/>
                    <a:pt x="6260" y="10385"/>
                    <a:pt x="6311" y="10378"/>
                  </a:cubicBezTo>
                  <a:cubicBezTo>
                    <a:pt x="6645" y="10331"/>
                    <a:pt x="6954" y="10069"/>
                    <a:pt x="7073" y="9759"/>
                  </a:cubicBezTo>
                  <a:cubicBezTo>
                    <a:pt x="7209" y="9846"/>
                    <a:pt x="7365" y="9887"/>
                    <a:pt x="7519" y="9887"/>
                  </a:cubicBezTo>
                  <a:cubicBezTo>
                    <a:pt x="7662" y="9887"/>
                    <a:pt x="7805" y="9852"/>
                    <a:pt x="7931" y="9783"/>
                  </a:cubicBezTo>
                  <a:cubicBezTo>
                    <a:pt x="8193" y="9640"/>
                    <a:pt x="8359" y="9354"/>
                    <a:pt x="8359" y="9045"/>
                  </a:cubicBezTo>
                  <a:cubicBezTo>
                    <a:pt x="8380" y="9046"/>
                    <a:pt x="8401" y="9047"/>
                    <a:pt x="8422" y="9047"/>
                  </a:cubicBezTo>
                  <a:cubicBezTo>
                    <a:pt x="8689" y="9047"/>
                    <a:pt x="8965" y="8907"/>
                    <a:pt x="9098" y="8664"/>
                  </a:cubicBezTo>
                  <a:cubicBezTo>
                    <a:pt x="9240" y="8402"/>
                    <a:pt x="9240" y="8068"/>
                    <a:pt x="9074" y="7830"/>
                  </a:cubicBezTo>
                  <a:cubicBezTo>
                    <a:pt x="9360" y="7735"/>
                    <a:pt x="9574" y="7521"/>
                    <a:pt x="9693" y="7235"/>
                  </a:cubicBezTo>
                  <a:cubicBezTo>
                    <a:pt x="9788" y="6973"/>
                    <a:pt x="9741" y="6639"/>
                    <a:pt x="9598" y="6401"/>
                  </a:cubicBezTo>
                  <a:cubicBezTo>
                    <a:pt x="9836" y="6330"/>
                    <a:pt x="10050" y="6115"/>
                    <a:pt x="10122" y="5854"/>
                  </a:cubicBezTo>
                  <a:cubicBezTo>
                    <a:pt x="10193" y="5592"/>
                    <a:pt x="10122" y="5306"/>
                    <a:pt x="9931" y="5115"/>
                  </a:cubicBezTo>
                  <a:cubicBezTo>
                    <a:pt x="10145" y="4996"/>
                    <a:pt x="10312" y="4710"/>
                    <a:pt x="10288" y="4448"/>
                  </a:cubicBezTo>
                  <a:cubicBezTo>
                    <a:pt x="10241" y="4187"/>
                    <a:pt x="10050" y="3972"/>
                    <a:pt x="9812" y="3877"/>
                  </a:cubicBezTo>
                  <a:cubicBezTo>
                    <a:pt x="10003" y="3710"/>
                    <a:pt x="10050" y="3424"/>
                    <a:pt x="9979" y="3186"/>
                  </a:cubicBezTo>
                  <a:cubicBezTo>
                    <a:pt x="9883" y="2972"/>
                    <a:pt x="9669" y="2805"/>
                    <a:pt x="9431" y="2781"/>
                  </a:cubicBezTo>
                  <a:cubicBezTo>
                    <a:pt x="9550" y="2591"/>
                    <a:pt x="9550" y="2305"/>
                    <a:pt x="9431" y="2115"/>
                  </a:cubicBezTo>
                  <a:cubicBezTo>
                    <a:pt x="9324" y="1954"/>
                    <a:pt x="9136" y="1874"/>
                    <a:pt x="8949" y="1874"/>
                  </a:cubicBezTo>
                  <a:cubicBezTo>
                    <a:pt x="8886" y="1874"/>
                    <a:pt x="8824" y="1882"/>
                    <a:pt x="8764" y="1900"/>
                  </a:cubicBezTo>
                  <a:cubicBezTo>
                    <a:pt x="8764" y="1638"/>
                    <a:pt x="8621" y="1376"/>
                    <a:pt x="8383" y="1234"/>
                  </a:cubicBezTo>
                  <a:cubicBezTo>
                    <a:pt x="8271" y="1159"/>
                    <a:pt x="8140" y="1123"/>
                    <a:pt x="8005" y="1123"/>
                  </a:cubicBezTo>
                  <a:cubicBezTo>
                    <a:pt x="7883" y="1123"/>
                    <a:pt x="7759" y="1153"/>
                    <a:pt x="7645" y="1210"/>
                  </a:cubicBezTo>
                  <a:cubicBezTo>
                    <a:pt x="7669" y="900"/>
                    <a:pt x="7526" y="638"/>
                    <a:pt x="7240" y="495"/>
                  </a:cubicBezTo>
                  <a:cubicBezTo>
                    <a:pt x="7130" y="440"/>
                    <a:pt x="6999" y="405"/>
                    <a:pt x="6862" y="405"/>
                  </a:cubicBezTo>
                  <a:cubicBezTo>
                    <a:pt x="6703" y="405"/>
                    <a:pt x="6536" y="452"/>
                    <a:pt x="6383" y="567"/>
                  </a:cubicBezTo>
                  <a:cubicBezTo>
                    <a:pt x="6383" y="400"/>
                    <a:pt x="6311" y="233"/>
                    <a:pt x="6168" y="138"/>
                  </a:cubicBezTo>
                  <a:cubicBezTo>
                    <a:pt x="6045" y="50"/>
                    <a:pt x="5843" y="1"/>
                    <a:pt x="56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0" name="Google Shape;3410;p73"/>
            <p:cNvSpPr/>
            <p:nvPr/>
          </p:nvSpPr>
          <p:spPr>
            <a:xfrm>
              <a:off x="3499240" y="3502572"/>
              <a:ext cx="192518" cy="341395"/>
            </a:xfrm>
            <a:custGeom>
              <a:avLst/>
              <a:gdLst/>
              <a:ahLst/>
              <a:cxnLst/>
              <a:rect l="l" t="t" r="r" b="b"/>
              <a:pathLst>
                <a:path w="4835" h="8574" extrusionOk="0">
                  <a:moveTo>
                    <a:pt x="2739" y="143"/>
                  </a:moveTo>
                  <a:lnTo>
                    <a:pt x="2739" y="1072"/>
                  </a:lnTo>
                  <a:cubicBezTo>
                    <a:pt x="2739" y="1120"/>
                    <a:pt x="2763" y="1144"/>
                    <a:pt x="2810" y="1144"/>
                  </a:cubicBezTo>
                  <a:lnTo>
                    <a:pt x="3787" y="1144"/>
                  </a:lnTo>
                  <a:lnTo>
                    <a:pt x="3787" y="1786"/>
                  </a:lnTo>
                  <a:lnTo>
                    <a:pt x="2810" y="1786"/>
                  </a:lnTo>
                  <a:cubicBezTo>
                    <a:pt x="2763" y="1786"/>
                    <a:pt x="2739" y="1834"/>
                    <a:pt x="2739" y="1858"/>
                  </a:cubicBezTo>
                  <a:lnTo>
                    <a:pt x="2739" y="2549"/>
                  </a:lnTo>
                  <a:lnTo>
                    <a:pt x="2739" y="4501"/>
                  </a:lnTo>
                  <a:lnTo>
                    <a:pt x="2096" y="4501"/>
                  </a:lnTo>
                  <a:lnTo>
                    <a:pt x="2096" y="2334"/>
                  </a:lnTo>
                  <a:lnTo>
                    <a:pt x="2096" y="1858"/>
                  </a:lnTo>
                  <a:cubicBezTo>
                    <a:pt x="2096" y="1834"/>
                    <a:pt x="2048" y="1786"/>
                    <a:pt x="2024" y="1786"/>
                  </a:cubicBezTo>
                  <a:lnTo>
                    <a:pt x="1024" y="1786"/>
                  </a:lnTo>
                  <a:lnTo>
                    <a:pt x="1024" y="1144"/>
                  </a:lnTo>
                  <a:lnTo>
                    <a:pt x="2024" y="1144"/>
                  </a:lnTo>
                  <a:cubicBezTo>
                    <a:pt x="2048" y="1144"/>
                    <a:pt x="2096" y="1120"/>
                    <a:pt x="2096" y="1072"/>
                  </a:cubicBezTo>
                  <a:lnTo>
                    <a:pt x="2096" y="143"/>
                  </a:lnTo>
                  <a:close/>
                  <a:moveTo>
                    <a:pt x="1786" y="2334"/>
                  </a:moveTo>
                  <a:cubicBezTo>
                    <a:pt x="1834" y="2358"/>
                    <a:pt x="1881" y="2382"/>
                    <a:pt x="1953" y="2406"/>
                  </a:cubicBezTo>
                  <a:lnTo>
                    <a:pt x="1953" y="4573"/>
                  </a:lnTo>
                  <a:cubicBezTo>
                    <a:pt x="1953" y="4597"/>
                    <a:pt x="1977" y="4644"/>
                    <a:pt x="2024" y="4644"/>
                  </a:cubicBezTo>
                  <a:lnTo>
                    <a:pt x="2810" y="4644"/>
                  </a:lnTo>
                  <a:cubicBezTo>
                    <a:pt x="2858" y="4644"/>
                    <a:pt x="2882" y="4597"/>
                    <a:pt x="2882" y="4573"/>
                  </a:cubicBezTo>
                  <a:lnTo>
                    <a:pt x="2882" y="2620"/>
                  </a:lnTo>
                  <a:cubicBezTo>
                    <a:pt x="3001" y="2596"/>
                    <a:pt x="3096" y="2525"/>
                    <a:pt x="3191" y="2453"/>
                  </a:cubicBezTo>
                  <a:cubicBezTo>
                    <a:pt x="3215" y="2572"/>
                    <a:pt x="3310" y="2691"/>
                    <a:pt x="3406" y="2763"/>
                  </a:cubicBezTo>
                  <a:cubicBezTo>
                    <a:pt x="3492" y="2821"/>
                    <a:pt x="3596" y="2852"/>
                    <a:pt x="3696" y="2852"/>
                  </a:cubicBezTo>
                  <a:cubicBezTo>
                    <a:pt x="3762" y="2852"/>
                    <a:pt x="3826" y="2839"/>
                    <a:pt x="3882" y="2811"/>
                  </a:cubicBezTo>
                  <a:cubicBezTo>
                    <a:pt x="3906" y="3120"/>
                    <a:pt x="4120" y="3382"/>
                    <a:pt x="4382" y="3477"/>
                  </a:cubicBezTo>
                  <a:cubicBezTo>
                    <a:pt x="4311" y="3620"/>
                    <a:pt x="4287" y="3811"/>
                    <a:pt x="4334" y="3954"/>
                  </a:cubicBezTo>
                  <a:cubicBezTo>
                    <a:pt x="4382" y="4120"/>
                    <a:pt x="4501" y="4263"/>
                    <a:pt x="4620" y="4335"/>
                  </a:cubicBezTo>
                  <a:cubicBezTo>
                    <a:pt x="4501" y="4478"/>
                    <a:pt x="4406" y="4644"/>
                    <a:pt x="4406" y="4835"/>
                  </a:cubicBezTo>
                  <a:cubicBezTo>
                    <a:pt x="4382" y="5025"/>
                    <a:pt x="4453" y="5216"/>
                    <a:pt x="4572" y="5359"/>
                  </a:cubicBezTo>
                  <a:cubicBezTo>
                    <a:pt x="4406" y="5406"/>
                    <a:pt x="4263" y="5525"/>
                    <a:pt x="4168" y="5668"/>
                  </a:cubicBezTo>
                  <a:cubicBezTo>
                    <a:pt x="4120" y="5763"/>
                    <a:pt x="4072" y="5883"/>
                    <a:pt x="4049" y="6002"/>
                  </a:cubicBezTo>
                  <a:cubicBezTo>
                    <a:pt x="3977" y="5859"/>
                    <a:pt x="3810" y="5763"/>
                    <a:pt x="3668" y="5763"/>
                  </a:cubicBezTo>
                  <a:cubicBezTo>
                    <a:pt x="3548" y="5787"/>
                    <a:pt x="3453" y="5835"/>
                    <a:pt x="3358" y="5883"/>
                  </a:cubicBezTo>
                  <a:cubicBezTo>
                    <a:pt x="3215" y="5954"/>
                    <a:pt x="3048" y="6025"/>
                    <a:pt x="2905" y="6145"/>
                  </a:cubicBezTo>
                  <a:cubicBezTo>
                    <a:pt x="2810" y="6025"/>
                    <a:pt x="2691" y="5930"/>
                    <a:pt x="2548" y="5906"/>
                  </a:cubicBezTo>
                  <a:cubicBezTo>
                    <a:pt x="2507" y="5898"/>
                    <a:pt x="2467" y="5894"/>
                    <a:pt x="2426" y="5894"/>
                  </a:cubicBezTo>
                  <a:cubicBezTo>
                    <a:pt x="2231" y="5894"/>
                    <a:pt x="2047" y="5987"/>
                    <a:pt x="1929" y="6145"/>
                  </a:cubicBezTo>
                  <a:cubicBezTo>
                    <a:pt x="1715" y="6002"/>
                    <a:pt x="1405" y="5763"/>
                    <a:pt x="1119" y="5763"/>
                  </a:cubicBezTo>
                  <a:cubicBezTo>
                    <a:pt x="1048" y="5763"/>
                    <a:pt x="953" y="5811"/>
                    <a:pt x="881" y="5859"/>
                  </a:cubicBezTo>
                  <a:cubicBezTo>
                    <a:pt x="857" y="5883"/>
                    <a:pt x="834" y="5906"/>
                    <a:pt x="786" y="5930"/>
                  </a:cubicBezTo>
                  <a:cubicBezTo>
                    <a:pt x="763" y="5930"/>
                    <a:pt x="627" y="5930"/>
                    <a:pt x="620" y="5952"/>
                  </a:cubicBezTo>
                  <a:lnTo>
                    <a:pt x="620" y="5952"/>
                  </a:lnTo>
                  <a:cubicBezTo>
                    <a:pt x="643" y="5810"/>
                    <a:pt x="619" y="5692"/>
                    <a:pt x="548" y="5573"/>
                  </a:cubicBezTo>
                  <a:cubicBezTo>
                    <a:pt x="476" y="5478"/>
                    <a:pt x="357" y="5382"/>
                    <a:pt x="238" y="5359"/>
                  </a:cubicBezTo>
                  <a:cubicBezTo>
                    <a:pt x="334" y="5216"/>
                    <a:pt x="405" y="5025"/>
                    <a:pt x="405" y="4859"/>
                  </a:cubicBezTo>
                  <a:cubicBezTo>
                    <a:pt x="405" y="4668"/>
                    <a:pt x="334" y="4478"/>
                    <a:pt x="191" y="4358"/>
                  </a:cubicBezTo>
                  <a:cubicBezTo>
                    <a:pt x="357" y="4287"/>
                    <a:pt x="453" y="4144"/>
                    <a:pt x="500" y="3977"/>
                  </a:cubicBezTo>
                  <a:cubicBezTo>
                    <a:pt x="548" y="3835"/>
                    <a:pt x="524" y="3668"/>
                    <a:pt x="429" y="3525"/>
                  </a:cubicBezTo>
                  <a:cubicBezTo>
                    <a:pt x="619" y="3501"/>
                    <a:pt x="810" y="3382"/>
                    <a:pt x="929" y="3096"/>
                  </a:cubicBezTo>
                  <a:cubicBezTo>
                    <a:pt x="953" y="3001"/>
                    <a:pt x="977" y="2882"/>
                    <a:pt x="977" y="2763"/>
                  </a:cubicBezTo>
                  <a:cubicBezTo>
                    <a:pt x="1000" y="2787"/>
                    <a:pt x="1048" y="2811"/>
                    <a:pt x="1072" y="2834"/>
                  </a:cubicBezTo>
                  <a:cubicBezTo>
                    <a:pt x="1126" y="2853"/>
                    <a:pt x="1184" y="2860"/>
                    <a:pt x="1242" y="2860"/>
                  </a:cubicBezTo>
                  <a:cubicBezTo>
                    <a:pt x="1335" y="2860"/>
                    <a:pt x="1427" y="2840"/>
                    <a:pt x="1500" y="2811"/>
                  </a:cubicBezTo>
                  <a:cubicBezTo>
                    <a:pt x="1620" y="2739"/>
                    <a:pt x="1715" y="2620"/>
                    <a:pt x="1762" y="2477"/>
                  </a:cubicBezTo>
                  <a:cubicBezTo>
                    <a:pt x="1786" y="2429"/>
                    <a:pt x="1786" y="2382"/>
                    <a:pt x="1786" y="2334"/>
                  </a:cubicBezTo>
                  <a:close/>
                  <a:moveTo>
                    <a:pt x="2443" y="6032"/>
                  </a:moveTo>
                  <a:cubicBezTo>
                    <a:pt x="2517" y="6032"/>
                    <a:pt x="2593" y="6052"/>
                    <a:pt x="2667" y="6097"/>
                  </a:cubicBezTo>
                  <a:cubicBezTo>
                    <a:pt x="2739" y="6145"/>
                    <a:pt x="2810" y="6240"/>
                    <a:pt x="2858" y="6311"/>
                  </a:cubicBezTo>
                  <a:cubicBezTo>
                    <a:pt x="2905" y="6406"/>
                    <a:pt x="2953" y="6526"/>
                    <a:pt x="2953" y="6645"/>
                  </a:cubicBezTo>
                  <a:cubicBezTo>
                    <a:pt x="2929" y="6811"/>
                    <a:pt x="2834" y="6978"/>
                    <a:pt x="2667" y="7049"/>
                  </a:cubicBezTo>
                  <a:cubicBezTo>
                    <a:pt x="2605" y="7091"/>
                    <a:pt x="2528" y="7110"/>
                    <a:pt x="2450" y="7110"/>
                  </a:cubicBezTo>
                  <a:cubicBezTo>
                    <a:pt x="2350" y="7110"/>
                    <a:pt x="2247" y="7079"/>
                    <a:pt x="2167" y="7026"/>
                  </a:cubicBezTo>
                  <a:cubicBezTo>
                    <a:pt x="2143" y="7002"/>
                    <a:pt x="2096" y="6978"/>
                    <a:pt x="2072" y="6930"/>
                  </a:cubicBezTo>
                  <a:cubicBezTo>
                    <a:pt x="1977" y="6835"/>
                    <a:pt x="1929" y="6716"/>
                    <a:pt x="1929" y="6597"/>
                  </a:cubicBezTo>
                  <a:cubicBezTo>
                    <a:pt x="1929" y="6315"/>
                    <a:pt x="2167" y="6032"/>
                    <a:pt x="2443" y="6032"/>
                  </a:cubicBezTo>
                  <a:close/>
                  <a:moveTo>
                    <a:pt x="1143" y="5906"/>
                  </a:moveTo>
                  <a:cubicBezTo>
                    <a:pt x="1191" y="5906"/>
                    <a:pt x="1262" y="5930"/>
                    <a:pt x="1310" y="5954"/>
                  </a:cubicBezTo>
                  <a:cubicBezTo>
                    <a:pt x="1334" y="5954"/>
                    <a:pt x="1334" y="5978"/>
                    <a:pt x="1358" y="5978"/>
                  </a:cubicBezTo>
                  <a:cubicBezTo>
                    <a:pt x="1524" y="6049"/>
                    <a:pt x="1691" y="6145"/>
                    <a:pt x="1858" y="6264"/>
                  </a:cubicBezTo>
                  <a:cubicBezTo>
                    <a:pt x="1762" y="6454"/>
                    <a:pt x="1762" y="6692"/>
                    <a:pt x="1858" y="6883"/>
                  </a:cubicBezTo>
                  <a:cubicBezTo>
                    <a:pt x="1858" y="6907"/>
                    <a:pt x="1881" y="6907"/>
                    <a:pt x="1881" y="6954"/>
                  </a:cubicBezTo>
                  <a:cubicBezTo>
                    <a:pt x="1881" y="7002"/>
                    <a:pt x="1762" y="7073"/>
                    <a:pt x="1715" y="7097"/>
                  </a:cubicBezTo>
                  <a:cubicBezTo>
                    <a:pt x="1643" y="7169"/>
                    <a:pt x="1572" y="7216"/>
                    <a:pt x="1477" y="7264"/>
                  </a:cubicBezTo>
                  <a:cubicBezTo>
                    <a:pt x="1418" y="7303"/>
                    <a:pt x="1344" y="7342"/>
                    <a:pt x="1267" y="7342"/>
                  </a:cubicBezTo>
                  <a:cubicBezTo>
                    <a:pt x="1250" y="7342"/>
                    <a:pt x="1232" y="7340"/>
                    <a:pt x="1215" y="7335"/>
                  </a:cubicBezTo>
                  <a:cubicBezTo>
                    <a:pt x="1143" y="7335"/>
                    <a:pt x="1072" y="7288"/>
                    <a:pt x="1000" y="7216"/>
                  </a:cubicBezTo>
                  <a:cubicBezTo>
                    <a:pt x="953" y="7169"/>
                    <a:pt x="905" y="7073"/>
                    <a:pt x="881" y="6954"/>
                  </a:cubicBezTo>
                  <a:cubicBezTo>
                    <a:pt x="834" y="6788"/>
                    <a:pt x="810" y="6621"/>
                    <a:pt x="810" y="6430"/>
                  </a:cubicBezTo>
                  <a:cubicBezTo>
                    <a:pt x="810" y="6383"/>
                    <a:pt x="810" y="6359"/>
                    <a:pt x="810" y="6311"/>
                  </a:cubicBezTo>
                  <a:cubicBezTo>
                    <a:pt x="834" y="6192"/>
                    <a:pt x="857" y="6097"/>
                    <a:pt x="905" y="6025"/>
                  </a:cubicBezTo>
                  <a:cubicBezTo>
                    <a:pt x="953" y="5954"/>
                    <a:pt x="1024" y="5930"/>
                    <a:pt x="1119" y="5906"/>
                  </a:cubicBezTo>
                  <a:close/>
                  <a:moveTo>
                    <a:pt x="3676" y="5903"/>
                  </a:moveTo>
                  <a:cubicBezTo>
                    <a:pt x="3689" y="5903"/>
                    <a:pt x="3702" y="5904"/>
                    <a:pt x="3715" y="5906"/>
                  </a:cubicBezTo>
                  <a:lnTo>
                    <a:pt x="3739" y="5906"/>
                  </a:lnTo>
                  <a:cubicBezTo>
                    <a:pt x="3977" y="5978"/>
                    <a:pt x="4001" y="6240"/>
                    <a:pt x="4025" y="6430"/>
                  </a:cubicBezTo>
                  <a:cubicBezTo>
                    <a:pt x="4025" y="6502"/>
                    <a:pt x="4025" y="6573"/>
                    <a:pt x="4001" y="6645"/>
                  </a:cubicBezTo>
                  <a:cubicBezTo>
                    <a:pt x="4001" y="6764"/>
                    <a:pt x="3977" y="6883"/>
                    <a:pt x="3930" y="6978"/>
                  </a:cubicBezTo>
                  <a:cubicBezTo>
                    <a:pt x="3882" y="7145"/>
                    <a:pt x="3787" y="7335"/>
                    <a:pt x="3596" y="7335"/>
                  </a:cubicBezTo>
                  <a:cubicBezTo>
                    <a:pt x="3583" y="7340"/>
                    <a:pt x="3569" y="7342"/>
                    <a:pt x="3555" y="7342"/>
                  </a:cubicBezTo>
                  <a:cubicBezTo>
                    <a:pt x="3490" y="7342"/>
                    <a:pt x="3412" y="7303"/>
                    <a:pt x="3334" y="7264"/>
                  </a:cubicBezTo>
                  <a:cubicBezTo>
                    <a:pt x="3215" y="7192"/>
                    <a:pt x="3096" y="7097"/>
                    <a:pt x="2977" y="6978"/>
                  </a:cubicBezTo>
                  <a:cubicBezTo>
                    <a:pt x="3120" y="6764"/>
                    <a:pt x="3120" y="6478"/>
                    <a:pt x="2977" y="6264"/>
                  </a:cubicBezTo>
                  <a:cubicBezTo>
                    <a:pt x="3096" y="6168"/>
                    <a:pt x="3215" y="6097"/>
                    <a:pt x="3334" y="6025"/>
                  </a:cubicBezTo>
                  <a:cubicBezTo>
                    <a:pt x="3440" y="5983"/>
                    <a:pt x="3565" y="5903"/>
                    <a:pt x="3676" y="5903"/>
                  </a:cubicBezTo>
                  <a:close/>
                  <a:moveTo>
                    <a:pt x="2834" y="7145"/>
                  </a:moveTo>
                  <a:cubicBezTo>
                    <a:pt x="2882" y="7454"/>
                    <a:pt x="2977" y="7740"/>
                    <a:pt x="3120" y="8026"/>
                  </a:cubicBezTo>
                  <a:cubicBezTo>
                    <a:pt x="3072" y="8002"/>
                    <a:pt x="3025" y="7954"/>
                    <a:pt x="2977" y="7907"/>
                  </a:cubicBezTo>
                  <a:cubicBezTo>
                    <a:pt x="2953" y="7883"/>
                    <a:pt x="2929" y="7883"/>
                    <a:pt x="2905" y="7883"/>
                  </a:cubicBezTo>
                  <a:cubicBezTo>
                    <a:pt x="2882" y="7883"/>
                    <a:pt x="2858" y="7907"/>
                    <a:pt x="2858" y="7931"/>
                  </a:cubicBezTo>
                  <a:lnTo>
                    <a:pt x="2763" y="8193"/>
                  </a:lnTo>
                  <a:lnTo>
                    <a:pt x="2691" y="8026"/>
                  </a:lnTo>
                  <a:cubicBezTo>
                    <a:pt x="2667" y="8026"/>
                    <a:pt x="2667" y="8002"/>
                    <a:pt x="2667" y="8002"/>
                  </a:cubicBezTo>
                  <a:cubicBezTo>
                    <a:pt x="2715" y="7740"/>
                    <a:pt x="2715" y="7478"/>
                    <a:pt x="2715" y="7216"/>
                  </a:cubicBezTo>
                  <a:cubicBezTo>
                    <a:pt x="2715" y="7216"/>
                    <a:pt x="2715" y="7216"/>
                    <a:pt x="2715" y="7192"/>
                  </a:cubicBezTo>
                  <a:cubicBezTo>
                    <a:pt x="2739" y="7192"/>
                    <a:pt x="2786" y="7169"/>
                    <a:pt x="2834" y="7145"/>
                  </a:cubicBezTo>
                  <a:close/>
                  <a:moveTo>
                    <a:pt x="2239" y="7216"/>
                  </a:moveTo>
                  <a:cubicBezTo>
                    <a:pt x="2310" y="7240"/>
                    <a:pt x="2382" y="7264"/>
                    <a:pt x="2453" y="7264"/>
                  </a:cubicBezTo>
                  <a:cubicBezTo>
                    <a:pt x="2501" y="7264"/>
                    <a:pt x="2524" y="7240"/>
                    <a:pt x="2572" y="7240"/>
                  </a:cubicBezTo>
                  <a:cubicBezTo>
                    <a:pt x="2596" y="7621"/>
                    <a:pt x="2548" y="7978"/>
                    <a:pt x="2453" y="8335"/>
                  </a:cubicBezTo>
                  <a:lnTo>
                    <a:pt x="2358" y="7907"/>
                  </a:lnTo>
                  <a:cubicBezTo>
                    <a:pt x="2358" y="7859"/>
                    <a:pt x="2334" y="7859"/>
                    <a:pt x="2310" y="7835"/>
                  </a:cubicBezTo>
                  <a:cubicBezTo>
                    <a:pt x="2286" y="7835"/>
                    <a:pt x="2262" y="7835"/>
                    <a:pt x="2239" y="7859"/>
                  </a:cubicBezTo>
                  <a:cubicBezTo>
                    <a:pt x="2120" y="8002"/>
                    <a:pt x="2001" y="8169"/>
                    <a:pt x="1858" y="8288"/>
                  </a:cubicBezTo>
                  <a:lnTo>
                    <a:pt x="2239" y="7216"/>
                  </a:lnTo>
                  <a:close/>
                  <a:moveTo>
                    <a:pt x="2024" y="0"/>
                  </a:moveTo>
                  <a:cubicBezTo>
                    <a:pt x="1977" y="0"/>
                    <a:pt x="1953" y="24"/>
                    <a:pt x="1953" y="72"/>
                  </a:cubicBezTo>
                  <a:lnTo>
                    <a:pt x="1953" y="1001"/>
                  </a:lnTo>
                  <a:lnTo>
                    <a:pt x="953" y="1001"/>
                  </a:lnTo>
                  <a:cubicBezTo>
                    <a:pt x="929" y="1001"/>
                    <a:pt x="881" y="1024"/>
                    <a:pt x="881" y="1072"/>
                  </a:cubicBezTo>
                  <a:lnTo>
                    <a:pt x="881" y="1858"/>
                  </a:lnTo>
                  <a:cubicBezTo>
                    <a:pt x="881" y="1906"/>
                    <a:pt x="929" y="1929"/>
                    <a:pt x="953" y="1929"/>
                  </a:cubicBezTo>
                  <a:lnTo>
                    <a:pt x="1953" y="1929"/>
                  </a:lnTo>
                  <a:lnTo>
                    <a:pt x="1953" y="2239"/>
                  </a:lnTo>
                  <a:cubicBezTo>
                    <a:pt x="1858" y="2215"/>
                    <a:pt x="1762" y="2144"/>
                    <a:pt x="1739" y="2072"/>
                  </a:cubicBezTo>
                  <a:cubicBezTo>
                    <a:pt x="1725" y="2044"/>
                    <a:pt x="1703" y="2033"/>
                    <a:pt x="1682" y="2033"/>
                  </a:cubicBezTo>
                  <a:cubicBezTo>
                    <a:pt x="1667" y="2033"/>
                    <a:pt x="1653" y="2039"/>
                    <a:pt x="1643" y="2048"/>
                  </a:cubicBezTo>
                  <a:cubicBezTo>
                    <a:pt x="1596" y="2048"/>
                    <a:pt x="1596" y="2096"/>
                    <a:pt x="1596" y="2144"/>
                  </a:cubicBezTo>
                  <a:cubicBezTo>
                    <a:pt x="1643" y="2215"/>
                    <a:pt x="1667" y="2334"/>
                    <a:pt x="1620" y="2429"/>
                  </a:cubicBezTo>
                  <a:cubicBezTo>
                    <a:pt x="1596" y="2549"/>
                    <a:pt x="1524" y="2620"/>
                    <a:pt x="1429" y="2668"/>
                  </a:cubicBezTo>
                  <a:cubicBezTo>
                    <a:pt x="1373" y="2696"/>
                    <a:pt x="1317" y="2707"/>
                    <a:pt x="1257" y="2707"/>
                  </a:cubicBezTo>
                  <a:cubicBezTo>
                    <a:pt x="1214" y="2707"/>
                    <a:pt x="1169" y="2701"/>
                    <a:pt x="1119" y="2691"/>
                  </a:cubicBezTo>
                  <a:cubicBezTo>
                    <a:pt x="1024" y="2644"/>
                    <a:pt x="929" y="2596"/>
                    <a:pt x="881" y="2501"/>
                  </a:cubicBezTo>
                  <a:cubicBezTo>
                    <a:pt x="881" y="2453"/>
                    <a:pt x="834" y="2453"/>
                    <a:pt x="786" y="2453"/>
                  </a:cubicBezTo>
                  <a:cubicBezTo>
                    <a:pt x="762" y="2477"/>
                    <a:pt x="738" y="2525"/>
                    <a:pt x="762" y="2549"/>
                  </a:cubicBezTo>
                  <a:cubicBezTo>
                    <a:pt x="834" y="2715"/>
                    <a:pt x="857" y="2906"/>
                    <a:pt x="786" y="3049"/>
                  </a:cubicBezTo>
                  <a:cubicBezTo>
                    <a:pt x="725" y="3232"/>
                    <a:pt x="577" y="3397"/>
                    <a:pt x="402" y="3397"/>
                  </a:cubicBezTo>
                  <a:cubicBezTo>
                    <a:pt x="372" y="3397"/>
                    <a:pt x="341" y="3392"/>
                    <a:pt x="310" y="3382"/>
                  </a:cubicBezTo>
                  <a:cubicBezTo>
                    <a:pt x="262" y="3382"/>
                    <a:pt x="238" y="3406"/>
                    <a:pt x="214" y="3430"/>
                  </a:cubicBezTo>
                  <a:cubicBezTo>
                    <a:pt x="214" y="3454"/>
                    <a:pt x="214" y="3477"/>
                    <a:pt x="238" y="3501"/>
                  </a:cubicBezTo>
                  <a:cubicBezTo>
                    <a:pt x="357" y="3620"/>
                    <a:pt x="405" y="3787"/>
                    <a:pt x="357" y="3930"/>
                  </a:cubicBezTo>
                  <a:cubicBezTo>
                    <a:pt x="334" y="4096"/>
                    <a:pt x="191" y="4216"/>
                    <a:pt x="48" y="4263"/>
                  </a:cubicBezTo>
                  <a:cubicBezTo>
                    <a:pt x="24" y="4263"/>
                    <a:pt x="0" y="4287"/>
                    <a:pt x="0" y="4311"/>
                  </a:cubicBezTo>
                  <a:cubicBezTo>
                    <a:pt x="0" y="4335"/>
                    <a:pt x="0" y="4358"/>
                    <a:pt x="24" y="4382"/>
                  </a:cubicBezTo>
                  <a:cubicBezTo>
                    <a:pt x="167" y="4501"/>
                    <a:pt x="262" y="4668"/>
                    <a:pt x="262" y="4859"/>
                  </a:cubicBezTo>
                  <a:cubicBezTo>
                    <a:pt x="262" y="5049"/>
                    <a:pt x="167" y="5240"/>
                    <a:pt x="24" y="5335"/>
                  </a:cubicBezTo>
                  <a:cubicBezTo>
                    <a:pt x="0" y="5359"/>
                    <a:pt x="0" y="5382"/>
                    <a:pt x="24" y="5430"/>
                  </a:cubicBezTo>
                  <a:cubicBezTo>
                    <a:pt x="24" y="5454"/>
                    <a:pt x="48" y="5478"/>
                    <a:pt x="72" y="5478"/>
                  </a:cubicBezTo>
                  <a:cubicBezTo>
                    <a:pt x="214" y="5478"/>
                    <a:pt x="357" y="5549"/>
                    <a:pt x="429" y="5644"/>
                  </a:cubicBezTo>
                  <a:cubicBezTo>
                    <a:pt x="500" y="5763"/>
                    <a:pt x="500" y="5930"/>
                    <a:pt x="453" y="6049"/>
                  </a:cubicBezTo>
                  <a:cubicBezTo>
                    <a:pt x="453" y="6073"/>
                    <a:pt x="453" y="6097"/>
                    <a:pt x="476" y="6121"/>
                  </a:cubicBezTo>
                  <a:cubicBezTo>
                    <a:pt x="488" y="6133"/>
                    <a:pt x="500" y="6139"/>
                    <a:pt x="512" y="6139"/>
                  </a:cubicBezTo>
                  <a:cubicBezTo>
                    <a:pt x="524" y="6139"/>
                    <a:pt x="536" y="6133"/>
                    <a:pt x="548" y="6121"/>
                  </a:cubicBezTo>
                  <a:cubicBezTo>
                    <a:pt x="595" y="6097"/>
                    <a:pt x="667" y="6073"/>
                    <a:pt x="715" y="6073"/>
                  </a:cubicBezTo>
                  <a:cubicBezTo>
                    <a:pt x="691" y="6145"/>
                    <a:pt x="667" y="6216"/>
                    <a:pt x="667" y="6311"/>
                  </a:cubicBezTo>
                  <a:cubicBezTo>
                    <a:pt x="667" y="6335"/>
                    <a:pt x="667" y="6383"/>
                    <a:pt x="667" y="6430"/>
                  </a:cubicBezTo>
                  <a:cubicBezTo>
                    <a:pt x="667" y="6621"/>
                    <a:pt x="691" y="6811"/>
                    <a:pt x="738" y="7002"/>
                  </a:cubicBezTo>
                  <a:cubicBezTo>
                    <a:pt x="762" y="7097"/>
                    <a:pt x="810" y="7216"/>
                    <a:pt x="881" y="7311"/>
                  </a:cubicBezTo>
                  <a:cubicBezTo>
                    <a:pt x="977" y="7407"/>
                    <a:pt x="1096" y="7478"/>
                    <a:pt x="1215" y="7478"/>
                  </a:cubicBezTo>
                  <a:cubicBezTo>
                    <a:pt x="1215" y="7478"/>
                    <a:pt x="1215" y="7502"/>
                    <a:pt x="1238" y="7502"/>
                  </a:cubicBezTo>
                  <a:cubicBezTo>
                    <a:pt x="1358" y="7502"/>
                    <a:pt x="1477" y="7431"/>
                    <a:pt x="1548" y="7383"/>
                  </a:cubicBezTo>
                  <a:cubicBezTo>
                    <a:pt x="1715" y="7288"/>
                    <a:pt x="1858" y="7192"/>
                    <a:pt x="1977" y="7049"/>
                  </a:cubicBezTo>
                  <a:cubicBezTo>
                    <a:pt x="2024" y="7097"/>
                    <a:pt x="2072" y="7121"/>
                    <a:pt x="2096" y="7169"/>
                  </a:cubicBezTo>
                  <a:lnTo>
                    <a:pt x="1715" y="8312"/>
                  </a:lnTo>
                  <a:cubicBezTo>
                    <a:pt x="1691" y="8335"/>
                    <a:pt x="1667" y="8383"/>
                    <a:pt x="1715" y="8455"/>
                  </a:cubicBezTo>
                  <a:cubicBezTo>
                    <a:pt x="1732" y="8471"/>
                    <a:pt x="1772" y="8488"/>
                    <a:pt x="1811" y="8488"/>
                  </a:cubicBezTo>
                  <a:cubicBezTo>
                    <a:pt x="1828" y="8488"/>
                    <a:pt x="1844" y="8485"/>
                    <a:pt x="1858" y="8478"/>
                  </a:cubicBezTo>
                  <a:cubicBezTo>
                    <a:pt x="1905" y="8455"/>
                    <a:pt x="1929" y="8431"/>
                    <a:pt x="1929" y="8431"/>
                  </a:cubicBezTo>
                  <a:cubicBezTo>
                    <a:pt x="2048" y="8312"/>
                    <a:pt x="2143" y="8193"/>
                    <a:pt x="2262" y="8073"/>
                  </a:cubicBezTo>
                  <a:lnTo>
                    <a:pt x="2310" y="8478"/>
                  </a:lnTo>
                  <a:cubicBezTo>
                    <a:pt x="2334" y="8550"/>
                    <a:pt x="2382" y="8574"/>
                    <a:pt x="2429" y="8574"/>
                  </a:cubicBezTo>
                  <a:cubicBezTo>
                    <a:pt x="2477" y="8574"/>
                    <a:pt x="2524" y="8550"/>
                    <a:pt x="2548" y="8478"/>
                  </a:cubicBezTo>
                  <a:cubicBezTo>
                    <a:pt x="2572" y="8407"/>
                    <a:pt x="2596" y="8312"/>
                    <a:pt x="2620" y="8240"/>
                  </a:cubicBezTo>
                  <a:lnTo>
                    <a:pt x="2691" y="8431"/>
                  </a:lnTo>
                  <a:cubicBezTo>
                    <a:pt x="2715" y="8455"/>
                    <a:pt x="2739" y="8478"/>
                    <a:pt x="2763" y="8478"/>
                  </a:cubicBezTo>
                  <a:cubicBezTo>
                    <a:pt x="2786" y="8478"/>
                    <a:pt x="2810" y="8455"/>
                    <a:pt x="2834" y="8431"/>
                  </a:cubicBezTo>
                  <a:lnTo>
                    <a:pt x="2953" y="8073"/>
                  </a:lnTo>
                  <a:cubicBezTo>
                    <a:pt x="3048" y="8169"/>
                    <a:pt x="3144" y="8240"/>
                    <a:pt x="3263" y="8288"/>
                  </a:cubicBezTo>
                  <a:cubicBezTo>
                    <a:pt x="3275" y="8300"/>
                    <a:pt x="3287" y="8306"/>
                    <a:pt x="3298" y="8306"/>
                  </a:cubicBezTo>
                  <a:cubicBezTo>
                    <a:pt x="3310" y="8306"/>
                    <a:pt x="3322" y="8300"/>
                    <a:pt x="3334" y="8288"/>
                  </a:cubicBezTo>
                  <a:cubicBezTo>
                    <a:pt x="3358" y="8264"/>
                    <a:pt x="3358" y="8216"/>
                    <a:pt x="3358" y="8193"/>
                  </a:cubicBezTo>
                  <a:cubicBezTo>
                    <a:pt x="3167" y="7883"/>
                    <a:pt x="3048" y="7550"/>
                    <a:pt x="2977" y="7192"/>
                  </a:cubicBezTo>
                  <a:lnTo>
                    <a:pt x="2977" y="7192"/>
                  </a:lnTo>
                  <a:cubicBezTo>
                    <a:pt x="3072" y="7264"/>
                    <a:pt x="3167" y="7335"/>
                    <a:pt x="3263" y="7383"/>
                  </a:cubicBezTo>
                  <a:cubicBezTo>
                    <a:pt x="3358" y="7431"/>
                    <a:pt x="3477" y="7478"/>
                    <a:pt x="3596" y="7478"/>
                  </a:cubicBezTo>
                  <a:lnTo>
                    <a:pt x="3620" y="7478"/>
                  </a:lnTo>
                  <a:cubicBezTo>
                    <a:pt x="3739" y="7478"/>
                    <a:pt x="3858" y="7407"/>
                    <a:pt x="3930" y="7311"/>
                  </a:cubicBezTo>
                  <a:cubicBezTo>
                    <a:pt x="3977" y="7264"/>
                    <a:pt x="4001" y="7216"/>
                    <a:pt x="4025" y="7145"/>
                  </a:cubicBezTo>
                  <a:cubicBezTo>
                    <a:pt x="4049" y="7121"/>
                    <a:pt x="4072" y="7073"/>
                    <a:pt x="4072" y="7002"/>
                  </a:cubicBezTo>
                  <a:cubicBezTo>
                    <a:pt x="4120" y="6883"/>
                    <a:pt x="4144" y="6788"/>
                    <a:pt x="4144" y="6668"/>
                  </a:cubicBezTo>
                  <a:cubicBezTo>
                    <a:pt x="4168" y="6549"/>
                    <a:pt x="4168" y="6430"/>
                    <a:pt x="4144" y="6311"/>
                  </a:cubicBezTo>
                  <a:cubicBezTo>
                    <a:pt x="4168" y="6287"/>
                    <a:pt x="4168" y="6287"/>
                    <a:pt x="4168" y="6264"/>
                  </a:cubicBezTo>
                  <a:cubicBezTo>
                    <a:pt x="4168" y="6240"/>
                    <a:pt x="4168" y="6216"/>
                    <a:pt x="4168" y="6192"/>
                  </a:cubicBezTo>
                  <a:cubicBezTo>
                    <a:pt x="4191" y="6025"/>
                    <a:pt x="4215" y="5883"/>
                    <a:pt x="4287" y="5740"/>
                  </a:cubicBezTo>
                  <a:cubicBezTo>
                    <a:pt x="4382" y="5597"/>
                    <a:pt x="4549" y="5478"/>
                    <a:pt x="4715" y="5454"/>
                  </a:cubicBezTo>
                  <a:cubicBezTo>
                    <a:pt x="4739" y="5454"/>
                    <a:pt x="4763" y="5430"/>
                    <a:pt x="4763" y="5406"/>
                  </a:cubicBezTo>
                  <a:cubicBezTo>
                    <a:pt x="4787" y="5382"/>
                    <a:pt x="4763" y="5359"/>
                    <a:pt x="4763" y="5335"/>
                  </a:cubicBezTo>
                  <a:cubicBezTo>
                    <a:pt x="4620" y="5216"/>
                    <a:pt x="4525" y="5025"/>
                    <a:pt x="4549" y="4835"/>
                  </a:cubicBezTo>
                  <a:cubicBezTo>
                    <a:pt x="4549" y="4668"/>
                    <a:pt x="4644" y="4478"/>
                    <a:pt x="4811" y="4382"/>
                  </a:cubicBezTo>
                  <a:cubicBezTo>
                    <a:pt x="4811" y="4358"/>
                    <a:pt x="4834" y="4335"/>
                    <a:pt x="4834" y="4311"/>
                  </a:cubicBezTo>
                  <a:cubicBezTo>
                    <a:pt x="4834" y="4287"/>
                    <a:pt x="4811" y="4263"/>
                    <a:pt x="4787" y="4263"/>
                  </a:cubicBezTo>
                  <a:cubicBezTo>
                    <a:pt x="4644" y="4192"/>
                    <a:pt x="4525" y="4073"/>
                    <a:pt x="4477" y="3930"/>
                  </a:cubicBezTo>
                  <a:cubicBezTo>
                    <a:pt x="4430" y="3763"/>
                    <a:pt x="4453" y="3596"/>
                    <a:pt x="4549" y="3477"/>
                  </a:cubicBezTo>
                  <a:cubicBezTo>
                    <a:pt x="4572" y="3454"/>
                    <a:pt x="4572" y="3430"/>
                    <a:pt x="4572" y="3406"/>
                  </a:cubicBezTo>
                  <a:cubicBezTo>
                    <a:pt x="4549" y="3382"/>
                    <a:pt x="4525" y="3358"/>
                    <a:pt x="4501" y="3358"/>
                  </a:cubicBezTo>
                  <a:cubicBezTo>
                    <a:pt x="4215" y="3311"/>
                    <a:pt x="4001" y="3001"/>
                    <a:pt x="4049" y="2715"/>
                  </a:cubicBezTo>
                  <a:cubicBezTo>
                    <a:pt x="4049" y="2691"/>
                    <a:pt x="4025" y="2668"/>
                    <a:pt x="4001" y="2644"/>
                  </a:cubicBezTo>
                  <a:cubicBezTo>
                    <a:pt x="3993" y="2636"/>
                    <a:pt x="3985" y="2633"/>
                    <a:pt x="3977" y="2633"/>
                  </a:cubicBezTo>
                  <a:cubicBezTo>
                    <a:pt x="3961" y="2633"/>
                    <a:pt x="3945" y="2644"/>
                    <a:pt x="3930" y="2644"/>
                  </a:cubicBezTo>
                  <a:cubicBezTo>
                    <a:pt x="3870" y="2691"/>
                    <a:pt x="3793" y="2715"/>
                    <a:pt x="3715" y="2715"/>
                  </a:cubicBezTo>
                  <a:cubicBezTo>
                    <a:pt x="3638" y="2715"/>
                    <a:pt x="3560" y="2691"/>
                    <a:pt x="3501" y="2644"/>
                  </a:cubicBezTo>
                  <a:cubicBezTo>
                    <a:pt x="3358" y="2572"/>
                    <a:pt x="3287" y="2406"/>
                    <a:pt x="3310" y="2239"/>
                  </a:cubicBezTo>
                  <a:cubicBezTo>
                    <a:pt x="3310" y="2215"/>
                    <a:pt x="3287" y="2168"/>
                    <a:pt x="3263" y="2168"/>
                  </a:cubicBezTo>
                  <a:cubicBezTo>
                    <a:pt x="3215" y="2168"/>
                    <a:pt x="3191" y="2168"/>
                    <a:pt x="3167" y="2215"/>
                  </a:cubicBezTo>
                  <a:cubicBezTo>
                    <a:pt x="3120" y="2334"/>
                    <a:pt x="3001" y="2429"/>
                    <a:pt x="2882" y="2453"/>
                  </a:cubicBezTo>
                  <a:lnTo>
                    <a:pt x="2882" y="1929"/>
                  </a:lnTo>
                  <a:lnTo>
                    <a:pt x="3858" y="1929"/>
                  </a:lnTo>
                  <a:cubicBezTo>
                    <a:pt x="3906" y="1929"/>
                    <a:pt x="3930" y="1906"/>
                    <a:pt x="3930" y="1858"/>
                  </a:cubicBezTo>
                  <a:lnTo>
                    <a:pt x="3930" y="1072"/>
                  </a:lnTo>
                  <a:cubicBezTo>
                    <a:pt x="3930" y="1024"/>
                    <a:pt x="3906" y="1001"/>
                    <a:pt x="3858" y="1001"/>
                  </a:cubicBezTo>
                  <a:lnTo>
                    <a:pt x="2882" y="1001"/>
                  </a:lnTo>
                  <a:lnTo>
                    <a:pt x="2882" y="72"/>
                  </a:lnTo>
                  <a:cubicBezTo>
                    <a:pt x="2882" y="24"/>
                    <a:pt x="2858" y="0"/>
                    <a:pt x="28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1" name="Google Shape;3411;p73"/>
            <p:cNvSpPr/>
            <p:nvPr/>
          </p:nvSpPr>
          <p:spPr>
            <a:xfrm>
              <a:off x="3423349" y="3617085"/>
              <a:ext cx="65500" cy="85608"/>
            </a:xfrm>
            <a:custGeom>
              <a:avLst/>
              <a:gdLst/>
              <a:ahLst/>
              <a:cxnLst/>
              <a:rect l="l" t="t" r="r" b="b"/>
              <a:pathLst>
                <a:path w="1645" h="2150" extrusionOk="0">
                  <a:moveTo>
                    <a:pt x="1049" y="149"/>
                  </a:moveTo>
                  <a:cubicBezTo>
                    <a:pt x="1096" y="149"/>
                    <a:pt x="1144" y="196"/>
                    <a:pt x="1215" y="244"/>
                  </a:cubicBezTo>
                  <a:cubicBezTo>
                    <a:pt x="1311" y="363"/>
                    <a:pt x="1406" y="601"/>
                    <a:pt x="1454" y="887"/>
                  </a:cubicBezTo>
                  <a:cubicBezTo>
                    <a:pt x="1477" y="982"/>
                    <a:pt x="1477" y="1078"/>
                    <a:pt x="1501" y="1173"/>
                  </a:cubicBezTo>
                  <a:cubicBezTo>
                    <a:pt x="1501" y="1292"/>
                    <a:pt x="1501" y="1387"/>
                    <a:pt x="1477" y="1482"/>
                  </a:cubicBezTo>
                  <a:cubicBezTo>
                    <a:pt x="1477" y="1506"/>
                    <a:pt x="1454" y="1530"/>
                    <a:pt x="1454" y="1578"/>
                  </a:cubicBezTo>
                  <a:cubicBezTo>
                    <a:pt x="1406" y="1673"/>
                    <a:pt x="1358" y="1768"/>
                    <a:pt x="1263" y="1840"/>
                  </a:cubicBezTo>
                  <a:cubicBezTo>
                    <a:pt x="1168" y="1935"/>
                    <a:pt x="1025" y="2006"/>
                    <a:pt x="882" y="2006"/>
                  </a:cubicBezTo>
                  <a:lnTo>
                    <a:pt x="715" y="2006"/>
                  </a:lnTo>
                  <a:cubicBezTo>
                    <a:pt x="477" y="1959"/>
                    <a:pt x="287" y="1816"/>
                    <a:pt x="215" y="1602"/>
                  </a:cubicBezTo>
                  <a:cubicBezTo>
                    <a:pt x="168" y="1482"/>
                    <a:pt x="144" y="1363"/>
                    <a:pt x="168" y="1220"/>
                  </a:cubicBezTo>
                  <a:cubicBezTo>
                    <a:pt x="191" y="1078"/>
                    <a:pt x="287" y="887"/>
                    <a:pt x="406" y="697"/>
                  </a:cubicBezTo>
                  <a:cubicBezTo>
                    <a:pt x="596" y="363"/>
                    <a:pt x="834" y="149"/>
                    <a:pt x="1001" y="149"/>
                  </a:cubicBezTo>
                  <a:close/>
                  <a:moveTo>
                    <a:pt x="1003" y="0"/>
                  </a:moveTo>
                  <a:cubicBezTo>
                    <a:pt x="883" y="0"/>
                    <a:pt x="760" y="53"/>
                    <a:pt x="620" y="173"/>
                  </a:cubicBezTo>
                  <a:cubicBezTo>
                    <a:pt x="477" y="316"/>
                    <a:pt x="358" y="482"/>
                    <a:pt x="263" y="625"/>
                  </a:cubicBezTo>
                  <a:cubicBezTo>
                    <a:pt x="144" y="816"/>
                    <a:pt x="72" y="1054"/>
                    <a:pt x="25" y="1197"/>
                  </a:cubicBezTo>
                  <a:cubicBezTo>
                    <a:pt x="1" y="1363"/>
                    <a:pt x="25" y="1506"/>
                    <a:pt x="72" y="1649"/>
                  </a:cubicBezTo>
                  <a:cubicBezTo>
                    <a:pt x="168" y="1911"/>
                    <a:pt x="406" y="2102"/>
                    <a:pt x="668" y="2149"/>
                  </a:cubicBezTo>
                  <a:lnTo>
                    <a:pt x="906" y="2149"/>
                  </a:lnTo>
                  <a:cubicBezTo>
                    <a:pt x="1073" y="2149"/>
                    <a:pt x="1239" y="2078"/>
                    <a:pt x="1358" y="1959"/>
                  </a:cubicBezTo>
                  <a:cubicBezTo>
                    <a:pt x="1454" y="1863"/>
                    <a:pt x="1549" y="1744"/>
                    <a:pt x="1597" y="1625"/>
                  </a:cubicBezTo>
                  <a:cubicBezTo>
                    <a:pt x="1597" y="1578"/>
                    <a:pt x="1620" y="1530"/>
                    <a:pt x="1620" y="1506"/>
                  </a:cubicBezTo>
                  <a:cubicBezTo>
                    <a:pt x="1644" y="1411"/>
                    <a:pt x="1644" y="1292"/>
                    <a:pt x="1644" y="1149"/>
                  </a:cubicBezTo>
                  <a:cubicBezTo>
                    <a:pt x="1620" y="1054"/>
                    <a:pt x="1620" y="959"/>
                    <a:pt x="1597" y="839"/>
                  </a:cubicBezTo>
                  <a:cubicBezTo>
                    <a:pt x="1573" y="673"/>
                    <a:pt x="1477" y="339"/>
                    <a:pt x="1311" y="149"/>
                  </a:cubicBezTo>
                  <a:cubicBezTo>
                    <a:pt x="1239" y="77"/>
                    <a:pt x="1168" y="30"/>
                    <a:pt x="1073" y="6"/>
                  </a:cubicBezTo>
                  <a:cubicBezTo>
                    <a:pt x="1049" y="2"/>
                    <a:pt x="1026" y="0"/>
                    <a:pt x="10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2" name="Google Shape;3412;p73"/>
            <p:cNvSpPr/>
            <p:nvPr/>
          </p:nvSpPr>
          <p:spPr>
            <a:xfrm>
              <a:off x="3453729" y="3723754"/>
              <a:ext cx="66416" cy="84174"/>
            </a:xfrm>
            <a:custGeom>
              <a:avLst/>
              <a:gdLst/>
              <a:ahLst/>
              <a:cxnLst/>
              <a:rect l="l" t="t" r="r" b="b"/>
              <a:pathLst>
                <a:path w="1668" h="2114" extrusionOk="0">
                  <a:moveTo>
                    <a:pt x="500" y="137"/>
                  </a:moveTo>
                  <a:cubicBezTo>
                    <a:pt x="548" y="137"/>
                    <a:pt x="572" y="137"/>
                    <a:pt x="619" y="161"/>
                  </a:cubicBezTo>
                  <a:cubicBezTo>
                    <a:pt x="786" y="208"/>
                    <a:pt x="976" y="351"/>
                    <a:pt x="1143" y="566"/>
                  </a:cubicBezTo>
                  <a:cubicBezTo>
                    <a:pt x="1215" y="637"/>
                    <a:pt x="1286" y="709"/>
                    <a:pt x="1334" y="804"/>
                  </a:cubicBezTo>
                  <a:cubicBezTo>
                    <a:pt x="1405" y="899"/>
                    <a:pt x="1453" y="994"/>
                    <a:pt x="1477" y="1066"/>
                  </a:cubicBezTo>
                  <a:cubicBezTo>
                    <a:pt x="1477" y="1113"/>
                    <a:pt x="1500" y="1137"/>
                    <a:pt x="1500" y="1161"/>
                  </a:cubicBezTo>
                  <a:cubicBezTo>
                    <a:pt x="1524" y="1280"/>
                    <a:pt x="1524" y="1399"/>
                    <a:pt x="1477" y="1518"/>
                  </a:cubicBezTo>
                  <a:cubicBezTo>
                    <a:pt x="1429" y="1637"/>
                    <a:pt x="1357" y="1756"/>
                    <a:pt x="1238" y="1828"/>
                  </a:cubicBezTo>
                  <a:cubicBezTo>
                    <a:pt x="1191" y="1876"/>
                    <a:pt x="1143" y="1899"/>
                    <a:pt x="1072" y="1923"/>
                  </a:cubicBezTo>
                  <a:cubicBezTo>
                    <a:pt x="995" y="1949"/>
                    <a:pt x="915" y="1962"/>
                    <a:pt x="835" y="1962"/>
                  </a:cubicBezTo>
                  <a:cubicBezTo>
                    <a:pt x="693" y="1962"/>
                    <a:pt x="551" y="1919"/>
                    <a:pt x="429" y="1828"/>
                  </a:cubicBezTo>
                  <a:cubicBezTo>
                    <a:pt x="333" y="1733"/>
                    <a:pt x="262" y="1637"/>
                    <a:pt x="214" y="1518"/>
                  </a:cubicBezTo>
                  <a:cubicBezTo>
                    <a:pt x="167" y="1399"/>
                    <a:pt x="143" y="1161"/>
                    <a:pt x="143" y="947"/>
                  </a:cubicBezTo>
                  <a:cubicBezTo>
                    <a:pt x="143" y="518"/>
                    <a:pt x="262" y="208"/>
                    <a:pt x="429" y="137"/>
                  </a:cubicBezTo>
                  <a:close/>
                  <a:moveTo>
                    <a:pt x="506" y="0"/>
                  </a:moveTo>
                  <a:cubicBezTo>
                    <a:pt x="458" y="0"/>
                    <a:pt x="417" y="6"/>
                    <a:pt x="381" y="18"/>
                  </a:cubicBezTo>
                  <a:cubicBezTo>
                    <a:pt x="238" y="66"/>
                    <a:pt x="143" y="185"/>
                    <a:pt x="95" y="375"/>
                  </a:cubicBezTo>
                  <a:cubicBezTo>
                    <a:pt x="24" y="590"/>
                    <a:pt x="0" y="804"/>
                    <a:pt x="0" y="947"/>
                  </a:cubicBezTo>
                  <a:cubicBezTo>
                    <a:pt x="0" y="1185"/>
                    <a:pt x="24" y="1423"/>
                    <a:pt x="95" y="1566"/>
                  </a:cubicBezTo>
                  <a:cubicBezTo>
                    <a:pt x="143" y="1709"/>
                    <a:pt x="238" y="1828"/>
                    <a:pt x="357" y="1923"/>
                  </a:cubicBezTo>
                  <a:cubicBezTo>
                    <a:pt x="500" y="2042"/>
                    <a:pt x="667" y="2114"/>
                    <a:pt x="857" y="2114"/>
                  </a:cubicBezTo>
                  <a:cubicBezTo>
                    <a:pt x="929" y="2114"/>
                    <a:pt x="1024" y="2090"/>
                    <a:pt x="1119" y="2066"/>
                  </a:cubicBezTo>
                  <a:cubicBezTo>
                    <a:pt x="1191" y="2042"/>
                    <a:pt x="1262" y="1995"/>
                    <a:pt x="1310" y="1947"/>
                  </a:cubicBezTo>
                  <a:cubicBezTo>
                    <a:pt x="1453" y="1852"/>
                    <a:pt x="1572" y="1709"/>
                    <a:pt x="1619" y="1542"/>
                  </a:cubicBezTo>
                  <a:cubicBezTo>
                    <a:pt x="1667" y="1423"/>
                    <a:pt x="1667" y="1280"/>
                    <a:pt x="1643" y="1137"/>
                  </a:cubicBezTo>
                  <a:cubicBezTo>
                    <a:pt x="1643" y="1113"/>
                    <a:pt x="1619" y="1066"/>
                    <a:pt x="1596" y="1018"/>
                  </a:cubicBezTo>
                  <a:cubicBezTo>
                    <a:pt x="1572" y="923"/>
                    <a:pt x="1524" y="828"/>
                    <a:pt x="1453" y="709"/>
                  </a:cubicBezTo>
                  <a:cubicBezTo>
                    <a:pt x="1381" y="637"/>
                    <a:pt x="1334" y="566"/>
                    <a:pt x="1262" y="470"/>
                  </a:cubicBezTo>
                  <a:cubicBezTo>
                    <a:pt x="1143" y="328"/>
                    <a:pt x="905" y="89"/>
                    <a:pt x="667" y="18"/>
                  </a:cubicBezTo>
                  <a:cubicBezTo>
                    <a:pt x="607" y="6"/>
                    <a:pt x="554" y="0"/>
                    <a:pt x="50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3" name="Google Shape;3413;p73"/>
            <p:cNvSpPr/>
            <p:nvPr/>
          </p:nvSpPr>
          <p:spPr>
            <a:xfrm>
              <a:off x="3693626" y="3593832"/>
              <a:ext cx="66416" cy="84214"/>
            </a:xfrm>
            <a:custGeom>
              <a:avLst/>
              <a:gdLst/>
              <a:ahLst/>
              <a:cxnLst/>
              <a:rect l="l" t="t" r="r" b="b"/>
              <a:pathLst>
                <a:path w="1668" h="2115" extrusionOk="0">
                  <a:moveTo>
                    <a:pt x="500" y="137"/>
                  </a:moveTo>
                  <a:cubicBezTo>
                    <a:pt x="524" y="137"/>
                    <a:pt x="572" y="137"/>
                    <a:pt x="619" y="161"/>
                  </a:cubicBezTo>
                  <a:cubicBezTo>
                    <a:pt x="762" y="209"/>
                    <a:pt x="953" y="352"/>
                    <a:pt x="1143" y="566"/>
                  </a:cubicBezTo>
                  <a:cubicBezTo>
                    <a:pt x="1215" y="638"/>
                    <a:pt x="1262" y="733"/>
                    <a:pt x="1310" y="804"/>
                  </a:cubicBezTo>
                  <a:cubicBezTo>
                    <a:pt x="1381" y="900"/>
                    <a:pt x="1429" y="995"/>
                    <a:pt x="1477" y="1066"/>
                  </a:cubicBezTo>
                  <a:cubicBezTo>
                    <a:pt x="1477" y="1114"/>
                    <a:pt x="1477" y="1138"/>
                    <a:pt x="1500" y="1185"/>
                  </a:cubicBezTo>
                  <a:cubicBezTo>
                    <a:pt x="1524" y="1281"/>
                    <a:pt x="1500" y="1400"/>
                    <a:pt x="1477" y="1519"/>
                  </a:cubicBezTo>
                  <a:cubicBezTo>
                    <a:pt x="1429" y="1638"/>
                    <a:pt x="1334" y="1757"/>
                    <a:pt x="1238" y="1852"/>
                  </a:cubicBezTo>
                  <a:cubicBezTo>
                    <a:pt x="1191" y="1876"/>
                    <a:pt x="1119" y="1900"/>
                    <a:pt x="1072" y="1924"/>
                  </a:cubicBezTo>
                  <a:cubicBezTo>
                    <a:pt x="995" y="1949"/>
                    <a:pt x="915" y="1963"/>
                    <a:pt x="835" y="1963"/>
                  </a:cubicBezTo>
                  <a:cubicBezTo>
                    <a:pt x="693" y="1963"/>
                    <a:pt x="551" y="1920"/>
                    <a:pt x="429" y="1828"/>
                  </a:cubicBezTo>
                  <a:cubicBezTo>
                    <a:pt x="333" y="1757"/>
                    <a:pt x="262" y="1638"/>
                    <a:pt x="214" y="1519"/>
                  </a:cubicBezTo>
                  <a:cubicBezTo>
                    <a:pt x="167" y="1400"/>
                    <a:pt x="143" y="1162"/>
                    <a:pt x="143" y="947"/>
                  </a:cubicBezTo>
                  <a:cubicBezTo>
                    <a:pt x="143" y="519"/>
                    <a:pt x="262" y="209"/>
                    <a:pt x="429" y="161"/>
                  </a:cubicBezTo>
                  <a:cubicBezTo>
                    <a:pt x="453" y="137"/>
                    <a:pt x="476" y="137"/>
                    <a:pt x="500" y="137"/>
                  </a:cubicBezTo>
                  <a:close/>
                  <a:moveTo>
                    <a:pt x="503" y="1"/>
                  </a:moveTo>
                  <a:cubicBezTo>
                    <a:pt x="459" y="1"/>
                    <a:pt x="417" y="7"/>
                    <a:pt x="381" y="18"/>
                  </a:cubicBezTo>
                  <a:cubicBezTo>
                    <a:pt x="238" y="66"/>
                    <a:pt x="143" y="185"/>
                    <a:pt x="72" y="376"/>
                  </a:cubicBezTo>
                  <a:cubicBezTo>
                    <a:pt x="0" y="590"/>
                    <a:pt x="0" y="804"/>
                    <a:pt x="0" y="947"/>
                  </a:cubicBezTo>
                  <a:cubicBezTo>
                    <a:pt x="0" y="1185"/>
                    <a:pt x="24" y="1423"/>
                    <a:pt x="95" y="1566"/>
                  </a:cubicBezTo>
                  <a:cubicBezTo>
                    <a:pt x="143" y="1709"/>
                    <a:pt x="214" y="1852"/>
                    <a:pt x="333" y="1947"/>
                  </a:cubicBezTo>
                  <a:cubicBezTo>
                    <a:pt x="476" y="2043"/>
                    <a:pt x="667" y="2114"/>
                    <a:pt x="834" y="2114"/>
                  </a:cubicBezTo>
                  <a:cubicBezTo>
                    <a:pt x="929" y="2114"/>
                    <a:pt x="1024" y="2090"/>
                    <a:pt x="1119" y="2066"/>
                  </a:cubicBezTo>
                  <a:cubicBezTo>
                    <a:pt x="1191" y="2043"/>
                    <a:pt x="1262" y="1995"/>
                    <a:pt x="1310" y="1947"/>
                  </a:cubicBezTo>
                  <a:cubicBezTo>
                    <a:pt x="1453" y="1852"/>
                    <a:pt x="1548" y="1709"/>
                    <a:pt x="1596" y="1566"/>
                  </a:cubicBezTo>
                  <a:cubicBezTo>
                    <a:pt x="1643" y="1423"/>
                    <a:pt x="1667" y="1281"/>
                    <a:pt x="1643" y="1138"/>
                  </a:cubicBezTo>
                  <a:cubicBezTo>
                    <a:pt x="1619" y="1114"/>
                    <a:pt x="1619" y="1066"/>
                    <a:pt x="1596" y="1019"/>
                  </a:cubicBezTo>
                  <a:cubicBezTo>
                    <a:pt x="1572" y="947"/>
                    <a:pt x="1500" y="828"/>
                    <a:pt x="1429" y="733"/>
                  </a:cubicBezTo>
                  <a:cubicBezTo>
                    <a:pt x="1381" y="638"/>
                    <a:pt x="1334" y="566"/>
                    <a:pt x="1262" y="471"/>
                  </a:cubicBezTo>
                  <a:cubicBezTo>
                    <a:pt x="1143" y="352"/>
                    <a:pt x="905" y="90"/>
                    <a:pt x="643" y="18"/>
                  </a:cubicBezTo>
                  <a:cubicBezTo>
                    <a:pt x="595" y="7"/>
                    <a:pt x="548" y="1"/>
                    <a:pt x="5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4" name="Google Shape;3414;p73"/>
            <p:cNvSpPr/>
            <p:nvPr/>
          </p:nvSpPr>
          <p:spPr>
            <a:xfrm>
              <a:off x="3686977" y="3695683"/>
              <a:ext cx="65460" cy="84771"/>
            </a:xfrm>
            <a:custGeom>
              <a:avLst/>
              <a:gdLst/>
              <a:ahLst/>
              <a:cxnLst/>
              <a:rect l="l" t="t" r="r" b="b"/>
              <a:pathLst>
                <a:path w="1644" h="2129" extrusionOk="0">
                  <a:moveTo>
                    <a:pt x="1167" y="151"/>
                  </a:moveTo>
                  <a:cubicBezTo>
                    <a:pt x="1215" y="175"/>
                    <a:pt x="1263" y="199"/>
                    <a:pt x="1310" y="271"/>
                  </a:cubicBezTo>
                  <a:cubicBezTo>
                    <a:pt x="1405" y="413"/>
                    <a:pt x="1477" y="652"/>
                    <a:pt x="1501" y="913"/>
                  </a:cubicBezTo>
                  <a:cubicBezTo>
                    <a:pt x="1501" y="1009"/>
                    <a:pt x="1501" y="1104"/>
                    <a:pt x="1501" y="1199"/>
                  </a:cubicBezTo>
                  <a:cubicBezTo>
                    <a:pt x="1477" y="1318"/>
                    <a:pt x="1477" y="1437"/>
                    <a:pt x="1453" y="1509"/>
                  </a:cubicBezTo>
                  <a:cubicBezTo>
                    <a:pt x="1429" y="1556"/>
                    <a:pt x="1429" y="1580"/>
                    <a:pt x="1405" y="1604"/>
                  </a:cubicBezTo>
                  <a:cubicBezTo>
                    <a:pt x="1358" y="1723"/>
                    <a:pt x="1286" y="1795"/>
                    <a:pt x="1191" y="1866"/>
                  </a:cubicBezTo>
                  <a:cubicBezTo>
                    <a:pt x="1072" y="1938"/>
                    <a:pt x="929" y="1985"/>
                    <a:pt x="810" y="1985"/>
                  </a:cubicBezTo>
                  <a:cubicBezTo>
                    <a:pt x="739" y="1985"/>
                    <a:pt x="667" y="1985"/>
                    <a:pt x="620" y="1961"/>
                  </a:cubicBezTo>
                  <a:cubicBezTo>
                    <a:pt x="405" y="1890"/>
                    <a:pt x="239" y="1723"/>
                    <a:pt x="167" y="1485"/>
                  </a:cubicBezTo>
                  <a:cubicBezTo>
                    <a:pt x="143" y="1366"/>
                    <a:pt x="143" y="1247"/>
                    <a:pt x="167" y="1128"/>
                  </a:cubicBezTo>
                  <a:cubicBezTo>
                    <a:pt x="215" y="985"/>
                    <a:pt x="334" y="794"/>
                    <a:pt x="453" y="628"/>
                  </a:cubicBezTo>
                  <a:cubicBezTo>
                    <a:pt x="691" y="318"/>
                    <a:pt x="929" y="151"/>
                    <a:pt x="1096" y="151"/>
                  </a:cubicBezTo>
                  <a:close/>
                  <a:moveTo>
                    <a:pt x="1118" y="0"/>
                  </a:moveTo>
                  <a:cubicBezTo>
                    <a:pt x="1005" y="0"/>
                    <a:pt x="886" y="35"/>
                    <a:pt x="739" y="128"/>
                  </a:cubicBezTo>
                  <a:cubicBezTo>
                    <a:pt x="572" y="247"/>
                    <a:pt x="429" y="413"/>
                    <a:pt x="334" y="532"/>
                  </a:cubicBezTo>
                  <a:cubicBezTo>
                    <a:pt x="191" y="723"/>
                    <a:pt x="96" y="937"/>
                    <a:pt x="48" y="1080"/>
                  </a:cubicBezTo>
                  <a:cubicBezTo>
                    <a:pt x="0" y="1223"/>
                    <a:pt x="0" y="1390"/>
                    <a:pt x="24" y="1533"/>
                  </a:cubicBezTo>
                  <a:cubicBezTo>
                    <a:pt x="96" y="1795"/>
                    <a:pt x="310" y="2009"/>
                    <a:pt x="572" y="2104"/>
                  </a:cubicBezTo>
                  <a:cubicBezTo>
                    <a:pt x="643" y="2128"/>
                    <a:pt x="715" y="2128"/>
                    <a:pt x="786" y="2128"/>
                  </a:cubicBezTo>
                  <a:lnTo>
                    <a:pt x="810" y="2128"/>
                  </a:lnTo>
                  <a:cubicBezTo>
                    <a:pt x="977" y="2128"/>
                    <a:pt x="1143" y="2080"/>
                    <a:pt x="1263" y="1985"/>
                  </a:cubicBezTo>
                  <a:cubicBezTo>
                    <a:pt x="1382" y="1914"/>
                    <a:pt x="1477" y="1795"/>
                    <a:pt x="1548" y="1676"/>
                  </a:cubicBezTo>
                  <a:cubicBezTo>
                    <a:pt x="1548" y="1628"/>
                    <a:pt x="1572" y="1604"/>
                    <a:pt x="1572" y="1556"/>
                  </a:cubicBezTo>
                  <a:cubicBezTo>
                    <a:pt x="1620" y="1461"/>
                    <a:pt x="1620" y="1342"/>
                    <a:pt x="1644" y="1223"/>
                  </a:cubicBezTo>
                  <a:cubicBezTo>
                    <a:pt x="1644" y="1128"/>
                    <a:pt x="1644" y="1009"/>
                    <a:pt x="1644" y="913"/>
                  </a:cubicBezTo>
                  <a:cubicBezTo>
                    <a:pt x="1620" y="723"/>
                    <a:pt x="1572" y="390"/>
                    <a:pt x="1429" y="175"/>
                  </a:cubicBezTo>
                  <a:cubicBezTo>
                    <a:pt x="1358" y="104"/>
                    <a:pt x="1286" y="32"/>
                    <a:pt x="1215" y="9"/>
                  </a:cubicBezTo>
                  <a:cubicBezTo>
                    <a:pt x="1183" y="3"/>
                    <a:pt x="1151" y="0"/>
                    <a:pt x="1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15" name="Google Shape;3415;p73"/>
          <p:cNvGrpSpPr/>
          <p:nvPr/>
        </p:nvGrpSpPr>
        <p:grpSpPr>
          <a:xfrm>
            <a:off x="2681882" y="3473187"/>
            <a:ext cx="380252" cy="414421"/>
            <a:chOff x="2681882" y="3473187"/>
            <a:chExt cx="380252" cy="414421"/>
          </a:xfrm>
        </p:grpSpPr>
        <p:sp>
          <p:nvSpPr>
            <p:cNvPr id="3416" name="Google Shape;3416;p73"/>
            <p:cNvSpPr/>
            <p:nvPr/>
          </p:nvSpPr>
          <p:spPr>
            <a:xfrm>
              <a:off x="2681882" y="3518220"/>
              <a:ext cx="260805" cy="352305"/>
            </a:xfrm>
            <a:custGeom>
              <a:avLst/>
              <a:gdLst/>
              <a:ahLst/>
              <a:cxnLst/>
              <a:rect l="l" t="t" r="r" b="b"/>
              <a:pathLst>
                <a:path w="6550" h="8848" extrusionOk="0">
                  <a:moveTo>
                    <a:pt x="3834" y="131"/>
                  </a:moveTo>
                  <a:cubicBezTo>
                    <a:pt x="3882" y="131"/>
                    <a:pt x="3930" y="131"/>
                    <a:pt x="4001" y="155"/>
                  </a:cubicBezTo>
                  <a:cubicBezTo>
                    <a:pt x="4287" y="179"/>
                    <a:pt x="4573" y="346"/>
                    <a:pt x="4835" y="608"/>
                  </a:cubicBezTo>
                  <a:cubicBezTo>
                    <a:pt x="5168" y="917"/>
                    <a:pt x="5454" y="1441"/>
                    <a:pt x="5716" y="2060"/>
                  </a:cubicBezTo>
                  <a:cubicBezTo>
                    <a:pt x="5673" y="2047"/>
                    <a:pt x="5629" y="2041"/>
                    <a:pt x="5585" y="2041"/>
                  </a:cubicBezTo>
                  <a:cubicBezTo>
                    <a:pt x="5387" y="2041"/>
                    <a:pt x="5190" y="2162"/>
                    <a:pt x="5073" y="2298"/>
                  </a:cubicBezTo>
                  <a:cubicBezTo>
                    <a:pt x="4930" y="2441"/>
                    <a:pt x="4859" y="2632"/>
                    <a:pt x="4787" y="2799"/>
                  </a:cubicBezTo>
                  <a:cubicBezTo>
                    <a:pt x="4763" y="2846"/>
                    <a:pt x="4739" y="2894"/>
                    <a:pt x="4716" y="2965"/>
                  </a:cubicBezTo>
                  <a:cubicBezTo>
                    <a:pt x="4668" y="3013"/>
                    <a:pt x="4644" y="3108"/>
                    <a:pt x="4573" y="3156"/>
                  </a:cubicBezTo>
                  <a:cubicBezTo>
                    <a:pt x="4539" y="3173"/>
                    <a:pt x="4493" y="3189"/>
                    <a:pt x="4453" y="3189"/>
                  </a:cubicBezTo>
                  <a:cubicBezTo>
                    <a:pt x="4436" y="3189"/>
                    <a:pt x="4420" y="3187"/>
                    <a:pt x="4406" y="3180"/>
                  </a:cubicBezTo>
                  <a:cubicBezTo>
                    <a:pt x="4335" y="3132"/>
                    <a:pt x="4311" y="3037"/>
                    <a:pt x="4335" y="2870"/>
                  </a:cubicBezTo>
                  <a:lnTo>
                    <a:pt x="4382" y="2465"/>
                  </a:lnTo>
                  <a:cubicBezTo>
                    <a:pt x="4382" y="2322"/>
                    <a:pt x="4406" y="2132"/>
                    <a:pt x="4263" y="2060"/>
                  </a:cubicBezTo>
                  <a:cubicBezTo>
                    <a:pt x="4217" y="2034"/>
                    <a:pt x="4170" y="2022"/>
                    <a:pt x="4125" y="2022"/>
                  </a:cubicBezTo>
                  <a:cubicBezTo>
                    <a:pt x="4009" y="2022"/>
                    <a:pt x="3903" y="2100"/>
                    <a:pt x="3834" y="2203"/>
                  </a:cubicBezTo>
                  <a:cubicBezTo>
                    <a:pt x="3739" y="2322"/>
                    <a:pt x="3692" y="2489"/>
                    <a:pt x="3668" y="2632"/>
                  </a:cubicBezTo>
                  <a:lnTo>
                    <a:pt x="3668" y="2656"/>
                  </a:lnTo>
                  <a:cubicBezTo>
                    <a:pt x="3620" y="2799"/>
                    <a:pt x="3573" y="2941"/>
                    <a:pt x="3477" y="3061"/>
                  </a:cubicBezTo>
                  <a:cubicBezTo>
                    <a:pt x="3427" y="3111"/>
                    <a:pt x="3341" y="3162"/>
                    <a:pt x="3252" y="3162"/>
                  </a:cubicBezTo>
                  <a:cubicBezTo>
                    <a:pt x="3216" y="3162"/>
                    <a:pt x="3179" y="3153"/>
                    <a:pt x="3144" y="3132"/>
                  </a:cubicBezTo>
                  <a:cubicBezTo>
                    <a:pt x="3072" y="3084"/>
                    <a:pt x="3025" y="2989"/>
                    <a:pt x="3001" y="2822"/>
                  </a:cubicBezTo>
                  <a:cubicBezTo>
                    <a:pt x="2977" y="2584"/>
                    <a:pt x="3001" y="2322"/>
                    <a:pt x="3096" y="2084"/>
                  </a:cubicBezTo>
                  <a:cubicBezTo>
                    <a:pt x="3096" y="2084"/>
                    <a:pt x="3096" y="2084"/>
                    <a:pt x="3096" y="2060"/>
                  </a:cubicBezTo>
                  <a:cubicBezTo>
                    <a:pt x="3120" y="2013"/>
                    <a:pt x="3144" y="1965"/>
                    <a:pt x="3144" y="1894"/>
                  </a:cubicBezTo>
                  <a:cubicBezTo>
                    <a:pt x="3144" y="1798"/>
                    <a:pt x="3120" y="1703"/>
                    <a:pt x="3049" y="1655"/>
                  </a:cubicBezTo>
                  <a:cubicBezTo>
                    <a:pt x="3015" y="1631"/>
                    <a:pt x="2976" y="1620"/>
                    <a:pt x="2937" y="1620"/>
                  </a:cubicBezTo>
                  <a:cubicBezTo>
                    <a:pt x="2862" y="1620"/>
                    <a:pt x="2786" y="1657"/>
                    <a:pt x="2739" y="1703"/>
                  </a:cubicBezTo>
                  <a:cubicBezTo>
                    <a:pt x="2691" y="1727"/>
                    <a:pt x="2668" y="1775"/>
                    <a:pt x="2644" y="1798"/>
                  </a:cubicBezTo>
                  <a:cubicBezTo>
                    <a:pt x="2620" y="1822"/>
                    <a:pt x="2596" y="1846"/>
                    <a:pt x="2549" y="1870"/>
                  </a:cubicBezTo>
                  <a:cubicBezTo>
                    <a:pt x="2507" y="1912"/>
                    <a:pt x="2447" y="1930"/>
                    <a:pt x="2384" y="1930"/>
                  </a:cubicBezTo>
                  <a:cubicBezTo>
                    <a:pt x="2304" y="1930"/>
                    <a:pt x="2221" y="1899"/>
                    <a:pt x="2167" y="1846"/>
                  </a:cubicBezTo>
                  <a:cubicBezTo>
                    <a:pt x="2025" y="1727"/>
                    <a:pt x="2048" y="1513"/>
                    <a:pt x="2048" y="1298"/>
                  </a:cubicBezTo>
                  <a:cubicBezTo>
                    <a:pt x="2072" y="1298"/>
                    <a:pt x="2048" y="1298"/>
                    <a:pt x="2048" y="1274"/>
                  </a:cubicBezTo>
                  <a:cubicBezTo>
                    <a:pt x="2191" y="1108"/>
                    <a:pt x="2334" y="965"/>
                    <a:pt x="2429" y="870"/>
                  </a:cubicBezTo>
                  <a:cubicBezTo>
                    <a:pt x="2930" y="369"/>
                    <a:pt x="3406" y="131"/>
                    <a:pt x="3834" y="131"/>
                  </a:cubicBezTo>
                  <a:close/>
                  <a:moveTo>
                    <a:pt x="1906" y="1465"/>
                  </a:moveTo>
                  <a:cubicBezTo>
                    <a:pt x="1906" y="1655"/>
                    <a:pt x="1929" y="1822"/>
                    <a:pt x="2072" y="1941"/>
                  </a:cubicBezTo>
                  <a:cubicBezTo>
                    <a:pt x="2152" y="2034"/>
                    <a:pt x="2269" y="2083"/>
                    <a:pt x="2385" y="2083"/>
                  </a:cubicBezTo>
                  <a:cubicBezTo>
                    <a:pt x="2478" y="2083"/>
                    <a:pt x="2570" y="2052"/>
                    <a:pt x="2644" y="1989"/>
                  </a:cubicBezTo>
                  <a:cubicBezTo>
                    <a:pt x="2691" y="1965"/>
                    <a:pt x="2715" y="1917"/>
                    <a:pt x="2739" y="1894"/>
                  </a:cubicBezTo>
                  <a:cubicBezTo>
                    <a:pt x="2763" y="1870"/>
                    <a:pt x="2787" y="1846"/>
                    <a:pt x="2810" y="1822"/>
                  </a:cubicBezTo>
                  <a:cubicBezTo>
                    <a:pt x="2845" y="1787"/>
                    <a:pt x="2893" y="1765"/>
                    <a:pt x="2925" y="1765"/>
                  </a:cubicBezTo>
                  <a:cubicBezTo>
                    <a:pt x="2937" y="1765"/>
                    <a:pt x="2947" y="1768"/>
                    <a:pt x="2953" y="1775"/>
                  </a:cubicBezTo>
                  <a:cubicBezTo>
                    <a:pt x="3001" y="1798"/>
                    <a:pt x="3001" y="1846"/>
                    <a:pt x="3001" y="1870"/>
                  </a:cubicBezTo>
                  <a:cubicBezTo>
                    <a:pt x="3001" y="1917"/>
                    <a:pt x="2977" y="1965"/>
                    <a:pt x="2953" y="2013"/>
                  </a:cubicBezTo>
                  <a:cubicBezTo>
                    <a:pt x="2953" y="2036"/>
                    <a:pt x="2953" y="2036"/>
                    <a:pt x="2953" y="2036"/>
                  </a:cubicBezTo>
                  <a:cubicBezTo>
                    <a:pt x="2858" y="2298"/>
                    <a:pt x="2834" y="2584"/>
                    <a:pt x="2858" y="2846"/>
                  </a:cubicBezTo>
                  <a:cubicBezTo>
                    <a:pt x="2882" y="3061"/>
                    <a:pt x="2953" y="3203"/>
                    <a:pt x="3072" y="3275"/>
                  </a:cubicBezTo>
                  <a:cubicBezTo>
                    <a:pt x="3127" y="3302"/>
                    <a:pt x="3183" y="3314"/>
                    <a:pt x="3239" y="3314"/>
                  </a:cubicBezTo>
                  <a:cubicBezTo>
                    <a:pt x="3378" y="3314"/>
                    <a:pt x="3511" y="3241"/>
                    <a:pt x="3596" y="3156"/>
                  </a:cubicBezTo>
                  <a:cubicBezTo>
                    <a:pt x="3715" y="3013"/>
                    <a:pt x="3763" y="2846"/>
                    <a:pt x="3787" y="2703"/>
                  </a:cubicBezTo>
                  <a:lnTo>
                    <a:pt x="3811" y="2656"/>
                  </a:lnTo>
                  <a:cubicBezTo>
                    <a:pt x="3834" y="2537"/>
                    <a:pt x="3858" y="2394"/>
                    <a:pt x="3954" y="2275"/>
                  </a:cubicBezTo>
                  <a:cubicBezTo>
                    <a:pt x="3990" y="2219"/>
                    <a:pt x="4070" y="2164"/>
                    <a:pt x="4126" y="2164"/>
                  </a:cubicBezTo>
                  <a:cubicBezTo>
                    <a:pt x="4143" y="2164"/>
                    <a:pt x="4157" y="2169"/>
                    <a:pt x="4168" y="2179"/>
                  </a:cubicBezTo>
                  <a:cubicBezTo>
                    <a:pt x="4239" y="2203"/>
                    <a:pt x="4263" y="2298"/>
                    <a:pt x="4239" y="2441"/>
                  </a:cubicBezTo>
                  <a:lnTo>
                    <a:pt x="4192" y="2870"/>
                  </a:lnTo>
                  <a:cubicBezTo>
                    <a:pt x="4168" y="3013"/>
                    <a:pt x="4168" y="3203"/>
                    <a:pt x="4335" y="3299"/>
                  </a:cubicBezTo>
                  <a:cubicBezTo>
                    <a:pt x="4358" y="3322"/>
                    <a:pt x="4406" y="3322"/>
                    <a:pt x="4454" y="3322"/>
                  </a:cubicBezTo>
                  <a:cubicBezTo>
                    <a:pt x="4525" y="3322"/>
                    <a:pt x="4597" y="3299"/>
                    <a:pt x="4668" y="3251"/>
                  </a:cubicBezTo>
                  <a:cubicBezTo>
                    <a:pt x="4739" y="3203"/>
                    <a:pt x="4787" y="3108"/>
                    <a:pt x="4835" y="3013"/>
                  </a:cubicBezTo>
                  <a:cubicBezTo>
                    <a:pt x="4859" y="2965"/>
                    <a:pt x="4882" y="2918"/>
                    <a:pt x="4906" y="2870"/>
                  </a:cubicBezTo>
                  <a:cubicBezTo>
                    <a:pt x="4978" y="2679"/>
                    <a:pt x="5049" y="2537"/>
                    <a:pt x="5168" y="2394"/>
                  </a:cubicBezTo>
                  <a:cubicBezTo>
                    <a:pt x="5307" y="2238"/>
                    <a:pt x="5471" y="2183"/>
                    <a:pt x="5605" y="2183"/>
                  </a:cubicBezTo>
                  <a:cubicBezTo>
                    <a:pt x="5655" y="2183"/>
                    <a:pt x="5701" y="2190"/>
                    <a:pt x="5740" y="2203"/>
                  </a:cubicBezTo>
                  <a:lnTo>
                    <a:pt x="5787" y="2203"/>
                  </a:lnTo>
                  <a:cubicBezTo>
                    <a:pt x="5906" y="2560"/>
                    <a:pt x="6025" y="2965"/>
                    <a:pt x="6121" y="3370"/>
                  </a:cubicBezTo>
                  <a:cubicBezTo>
                    <a:pt x="6144" y="3465"/>
                    <a:pt x="6168" y="3561"/>
                    <a:pt x="6192" y="3656"/>
                  </a:cubicBezTo>
                  <a:cubicBezTo>
                    <a:pt x="5574" y="3921"/>
                    <a:pt x="4877" y="4068"/>
                    <a:pt x="4189" y="4068"/>
                  </a:cubicBezTo>
                  <a:cubicBezTo>
                    <a:pt x="3950" y="4068"/>
                    <a:pt x="3711" y="4050"/>
                    <a:pt x="3477" y="4013"/>
                  </a:cubicBezTo>
                  <a:cubicBezTo>
                    <a:pt x="2572" y="3894"/>
                    <a:pt x="1715" y="3489"/>
                    <a:pt x="1001" y="2918"/>
                  </a:cubicBezTo>
                  <a:cubicBezTo>
                    <a:pt x="1024" y="2870"/>
                    <a:pt x="1048" y="2822"/>
                    <a:pt x="1072" y="2775"/>
                  </a:cubicBezTo>
                  <a:cubicBezTo>
                    <a:pt x="1382" y="2227"/>
                    <a:pt x="1667" y="1798"/>
                    <a:pt x="1906" y="1465"/>
                  </a:cubicBezTo>
                  <a:close/>
                  <a:moveTo>
                    <a:pt x="953" y="3061"/>
                  </a:moveTo>
                  <a:cubicBezTo>
                    <a:pt x="1667" y="3632"/>
                    <a:pt x="2549" y="4037"/>
                    <a:pt x="3453" y="4156"/>
                  </a:cubicBezTo>
                  <a:cubicBezTo>
                    <a:pt x="3692" y="4204"/>
                    <a:pt x="3930" y="4204"/>
                    <a:pt x="4168" y="4204"/>
                  </a:cubicBezTo>
                  <a:cubicBezTo>
                    <a:pt x="4882" y="4204"/>
                    <a:pt x="5573" y="4061"/>
                    <a:pt x="6216" y="3799"/>
                  </a:cubicBezTo>
                  <a:cubicBezTo>
                    <a:pt x="6264" y="4061"/>
                    <a:pt x="6311" y="4346"/>
                    <a:pt x="6335" y="4608"/>
                  </a:cubicBezTo>
                  <a:cubicBezTo>
                    <a:pt x="6359" y="4775"/>
                    <a:pt x="6383" y="4918"/>
                    <a:pt x="6383" y="5061"/>
                  </a:cubicBezTo>
                  <a:cubicBezTo>
                    <a:pt x="6327" y="5077"/>
                    <a:pt x="6269" y="5085"/>
                    <a:pt x="6211" y="5085"/>
                  </a:cubicBezTo>
                  <a:cubicBezTo>
                    <a:pt x="6094" y="5085"/>
                    <a:pt x="5978" y="5053"/>
                    <a:pt x="5883" y="4989"/>
                  </a:cubicBezTo>
                  <a:cubicBezTo>
                    <a:pt x="5740" y="4870"/>
                    <a:pt x="5644" y="4680"/>
                    <a:pt x="5668" y="4513"/>
                  </a:cubicBezTo>
                  <a:cubicBezTo>
                    <a:pt x="5668" y="4466"/>
                    <a:pt x="5644" y="4442"/>
                    <a:pt x="5597" y="4418"/>
                  </a:cubicBezTo>
                  <a:cubicBezTo>
                    <a:pt x="5573" y="4418"/>
                    <a:pt x="5525" y="4442"/>
                    <a:pt x="5525" y="4489"/>
                  </a:cubicBezTo>
                  <a:cubicBezTo>
                    <a:pt x="5454" y="4728"/>
                    <a:pt x="5382" y="5013"/>
                    <a:pt x="5216" y="5204"/>
                  </a:cubicBezTo>
                  <a:cubicBezTo>
                    <a:pt x="5116" y="5337"/>
                    <a:pt x="4947" y="5423"/>
                    <a:pt x="4782" y="5423"/>
                  </a:cubicBezTo>
                  <a:cubicBezTo>
                    <a:pt x="4709" y="5423"/>
                    <a:pt x="4638" y="5407"/>
                    <a:pt x="4573" y="5370"/>
                  </a:cubicBezTo>
                  <a:cubicBezTo>
                    <a:pt x="4358" y="5251"/>
                    <a:pt x="4311" y="4966"/>
                    <a:pt x="4335" y="4751"/>
                  </a:cubicBezTo>
                  <a:cubicBezTo>
                    <a:pt x="4335" y="4704"/>
                    <a:pt x="4311" y="4680"/>
                    <a:pt x="4263" y="4656"/>
                  </a:cubicBezTo>
                  <a:cubicBezTo>
                    <a:pt x="4239" y="4656"/>
                    <a:pt x="4192" y="4680"/>
                    <a:pt x="4192" y="4704"/>
                  </a:cubicBezTo>
                  <a:cubicBezTo>
                    <a:pt x="4120" y="4870"/>
                    <a:pt x="4073" y="5061"/>
                    <a:pt x="3954" y="5180"/>
                  </a:cubicBezTo>
                  <a:cubicBezTo>
                    <a:pt x="3867" y="5289"/>
                    <a:pt x="3720" y="5397"/>
                    <a:pt x="3568" y="5397"/>
                  </a:cubicBezTo>
                  <a:cubicBezTo>
                    <a:pt x="3554" y="5397"/>
                    <a:pt x="3539" y="5396"/>
                    <a:pt x="3525" y="5394"/>
                  </a:cubicBezTo>
                  <a:cubicBezTo>
                    <a:pt x="3382" y="5370"/>
                    <a:pt x="3263" y="5251"/>
                    <a:pt x="3191" y="5109"/>
                  </a:cubicBezTo>
                  <a:cubicBezTo>
                    <a:pt x="3096" y="4966"/>
                    <a:pt x="3072" y="4799"/>
                    <a:pt x="3049" y="4632"/>
                  </a:cubicBezTo>
                  <a:cubicBezTo>
                    <a:pt x="3049" y="4585"/>
                    <a:pt x="3025" y="4561"/>
                    <a:pt x="3001" y="4561"/>
                  </a:cubicBezTo>
                  <a:cubicBezTo>
                    <a:pt x="2953" y="4561"/>
                    <a:pt x="2930" y="4585"/>
                    <a:pt x="2930" y="4608"/>
                  </a:cubicBezTo>
                  <a:cubicBezTo>
                    <a:pt x="2858" y="4728"/>
                    <a:pt x="2787" y="4870"/>
                    <a:pt x="2691" y="4966"/>
                  </a:cubicBezTo>
                  <a:cubicBezTo>
                    <a:pt x="2596" y="5085"/>
                    <a:pt x="2453" y="5132"/>
                    <a:pt x="2334" y="5132"/>
                  </a:cubicBezTo>
                  <a:cubicBezTo>
                    <a:pt x="2191" y="5109"/>
                    <a:pt x="2048" y="4989"/>
                    <a:pt x="1977" y="4823"/>
                  </a:cubicBezTo>
                  <a:cubicBezTo>
                    <a:pt x="1906" y="4656"/>
                    <a:pt x="1906" y="4466"/>
                    <a:pt x="1882" y="4275"/>
                  </a:cubicBezTo>
                  <a:cubicBezTo>
                    <a:pt x="1882" y="4227"/>
                    <a:pt x="1858" y="4204"/>
                    <a:pt x="1834" y="4204"/>
                  </a:cubicBezTo>
                  <a:cubicBezTo>
                    <a:pt x="1810" y="4204"/>
                    <a:pt x="1763" y="4204"/>
                    <a:pt x="1763" y="4251"/>
                  </a:cubicBezTo>
                  <a:cubicBezTo>
                    <a:pt x="1652" y="4472"/>
                    <a:pt x="1398" y="4611"/>
                    <a:pt x="1153" y="4611"/>
                  </a:cubicBezTo>
                  <a:cubicBezTo>
                    <a:pt x="1134" y="4611"/>
                    <a:pt x="1115" y="4610"/>
                    <a:pt x="1096" y="4608"/>
                  </a:cubicBezTo>
                  <a:cubicBezTo>
                    <a:pt x="810" y="4561"/>
                    <a:pt x="572" y="4346"/>
                    <a:pt x="524" y="4108"/>
                  </a:cubicBezTo>
                  <a:cubicBezTo>
                    <a:pt x="500" y="4085"/>
                    <a:pt x="500" y="4085"/>
                    <a:pt x="500" y="4085"/>
                  </a:cubicBezTo>
                  <a:cubicBezTo>
                    <a:pt x="620" y="3751"/>
                    <a:pt x="762" y="3394"/>
                    <a:pt x="953" y="3061"/>
                  </a:cubicBezTo>
                  <a:close/>
                  <a:moveTo>
                    <a:pt x="429" y="4299"/>
                  </a:moveTo>
                  <a:cubicBezTo>
                    <a:pt x="548" y="4537"/>
                    <a:pt x="810" y="4704"/>
                    <a:pt x="1072" y="4751"/>
                  </a:cubicBezTo>
                  <a:cubicBezTo>
                    <a:pt x="1094" y="4753"/>
                    <a:pt x="1117" y="4754"/>
                    <a:pt x="1139" y="4754"/>
                  </a:cubicBezTo>
                  <a:cubicBezTo>
                    <a:pt x="1378" y="4754"/>
                    <a:pt x="1610" y="4642"/>
                    <a:pt x="1763" y="4489"/>
                  </a:cubicBezTo>
                  <a:cubicBezTo>
                    <a:pt x="1763" y="4608"/>
                    <a:pt x="1786" y="4751"/>
                    <a:pt x="1858" y="4870"/>
                  </a:cubicBezTo>
                  <a:cubicBezTo>
                    <a:pt x="1953" y="5085"/>
                    <a:pt x="2120" y="5251"/>
                    <a:pt x="2334" y="5251"/>
                  </a:cubicBezTo>
                  <a:cubicBezTo>
                    <a:pt x="2355" y="5254"/>
                    <a:pt x="2377" y="5256"/>
                    <a:pt x="2398" y="5256"/>
                  </a:cubicBezTo>
                  <a:cubicBezTo>
                    <a:pt x="2542" y="5256"/>
                    <a:pt x="2683" y="5186"/>
                    <a:pt x="2787" y="5061"/>
                  </a:cubicBezTo>
                  <a:cubicBezTo>
                    <a:pt x="2858" y="5013"/>
                    <a:pt x="2906" y="4942"/>
                    <a:pt x="2953" y="4870"/>
                  </a:cubicBezTo>
                  <a:cubicBezTo>
                    <a:pt x="2977" y="4966"/>
                    <a:pt x="3001" y="5085"/>
                    <a:pt x="3049" y="5180"/>
                  </a:cubicBezTo>
                  <a:cubicBezTo>
                    <a:pt x="3144" y="5370"/>
                    <a:pt x="3311" y="5490"/>
                    <a:pt x="3501" y="5537"/>
                  </a:cubicBezTo>
                  <a:cubicBezTo>
                    <a:pt x="3520" y="5540"/>
                    <a:pt x="3540" y="5541"/>
                    <a:pt x="3559" y="5541"/>
                  </a:cubicBezTo>
                  <a:cubicBezTo>
                    <a:pt x="3734" y="5541"/>
                    <a:pt x="3920" y="5447"/>
                    <a:pt x="4049" y="5275"/>
                  </a:cubicBezTo>
                  <a:cubicBezTo>
                    <a:pt x="4120" y="5204"/>
                    <a:pt x="4168" y="5132"/>
                    <a:pt x="4192" y="5061"/>
                  </a:cubicBezTo>
                  <a:cubicBezTo>
                    <a:pt x="4239" y="5251"/>
                    <a:pt x="4335" y="5418"/>
                    <a:pt x="4501" y="5513"/>
                  </a:cubicBezTo>
                  <a:cubicBezTo>
                    <a:pt x="4573" y="5537"/>
                    <a:pt x="4668" y="5561"/>
                    <a:pt x="4763" y="5561"/>
                  </a:cubicBezTo>
                  <a:cubicBezTo>
                    <a:pt x="4811" y="5561"/>
                    <a:pt x="4882" y="5561"/>
                    <a:pt x="4954" y="5537"/>
                  </a:cubicBezTo>
                  <a:cubicBezTo>
                    <a:pt x="5097" y="5513"/>
                    <a:pt x="5216" y="5418"/>
                    <a:pt x="5335" y="5299"/>
                  </a:cubicBezTo>
                  <a:cubicBezTo>
                    <a:pt x="5454" y="5156"/>
                    <a:pt x="5525" y="4989"/>
                    <a:pt x="5573" y="4823"/>
                  </a:cubicBezTo>
                  <a:cubicBezTo>
                    <a:pt x="5621" y="4942"/>
                    <a:pt x="5692" y="5037"/>
                    <a:pt x="5787" y="5109"/>
                  </a:cubicBezTo>
                  <a:cubicBezTo>
                    <a:pt x="5901" y="5189"/>
                    <a:pt x="6047" y="5237"/>
                    <a:pt x="6189" y="5237"/>
                  </a:cubicBezTo>
                  <a:cubicBezTo>
                    <a:pt x="6256" y="5237"/>
                    <a:pt x="6322" y="5227"/>
                    <a:pt x="6383" y="5204"/>
                  </a:cubicBezTo>
                  <a:lnTo>
                    <a:pt x="6383" y="5204"/>
                  </a:lnTo>
                  <a:cubicBezTo>
                    <a:pt x="6406" y="5513"/>
                    <a:pt x="6383" y="5775"/>
                    <a:pt x="6359" y="5990"/>
                  </a:cubicBezTo>
                  <a:cubicBezTo>
                    <a:pt x="6335" y="6109"/>
                    <a:pt x="6335" y="6228"/>
                    <a:pt x="6311" y="6323"/>
                  </a:cubicBezTo>
                  <a:lnTo>
                    <a:pt x="6287" y="6323"/>
                  </a:lnTo>
                  <a:cubicBezTo>
                    <a:pt x="5558" y="6604"/>
                    <a:pt x="4781" y="6741"/>
                    <a:pt x="4004" y="6741"/>
                  </a:cubicBezTo>
                  <a:cubicBezTo>
                    <a:pt x="3132" y="6741"/>
                    <a:pt x="2259" y="6568"/>
                    <a:pt x="1453" y="6228"/>
                  </a:cubicBezTo>
                  <a:cubicBezTo>
                    <a:pt x="858" y="5990"/>
                    <a:pt x="477" y="5704"/>
                    <a:pt x="215" y="5370"/>
                  </a:cubicBezTo>
                  <a:cubicBezTo>
                    <a:pt x="215" y="5323"/>
                    <a:pt x="215" y="5275"/>
                    <a:pt x="215" y="5204"/>
                  </a:cubicBezTo>
                  <a:cubicBezTo>
                    <a:pt x="262" y="4942"/>
                    <a:pt x="334" y="4632"/>
                    <a:pt x="429" y="4299"/>
                  </a:cubicBezTo>
                  <a:close/>
                  <a:moveTo>
                    <a:pt x="191" y="5585"/>
                  </a:moveTo>
                  <a:lnTo>
                    <a:pt x="191" y="5585"/>
                  </a:lnTo>
                  <a:cubicBezTo>
                    <a:pt x="477" y="5894"/>
                    <a:pt x="858" y="6133"/>
                    <a:pt x="1382" y="6371"/>
                  </a:cubicBezTo>
                  <a:cubicBezTo>
                    <a:pt x="2215" y="6704"/>
                    <a:pt x="3096" y="6895"/>
                    <a:pt x="4001" y="6895"/>
                  </a:cubicBezTo>
                  <a:cubicBezTo>
                    <a:pt x="4763" y="6895"/>
                    <a:pt x="5525" y="6752"/>
                    <a:pt x="6264" y="6490"/>
                  </a:cubicBezTo>
                  <a:lnTo>
                    <a:pt x="6264" y="6490"/>
                  </a:lnTo>
                  <a:cubicBezTo>
                    <a:pt x="6097" y="6990"/>
                    <a:pt x="5835" y="7442"/>
                    <a:pt x="5454" y="7823"/>
                  </a:cubicBezTo>
                  <a:cubicBezTo>
                    <a:pt x="5382" y="7895"/>
                    <a:pt x="5311" y="7942"/>
                    <a:pt x="5240" y="8014"/>
                  </a:cubicBezTo>
                  <a:cubicBezTo>
                    <a:pt x="5049" y="7919"/>
                    <a:pt x="4906" y="7680"/>
                    <a:pt x="4930" y="7514"/>
                  </a:cubicBezTo>
                  <a:cubicBezTo>
                    <a:pt x="4930" y="7466"/>
                    <a:pt x="4906" y="7442"/>
                    <a:pt x="4882" y="7419"/>
                  </a:cubicBezTo>
                  <a:cubicBezTo>
                    <a:pt x="4859" y="7419"/>
                    <a:pt x="4811" y="7419"/>
                    <a:pt x="4811" y="7466"/>
                  </a:cubicBezTo>
                  <a:cubicBezTo>
                    <a:pt x="4716" y="7609"/>
                    <a:pt x="4644" y="7752"/>
                    <a:pt x="4501" y="7871"/>
                  </a:cubicBezTo>
                  <a:cubicBezTo>
                    <a:pt x="4424" y="7918"/>
                    <a:pt x="4326" y="7954"/>
                    <a:pt x="4234" y="7954"/>
                  </a:cubicBezTo>
                  <a:cubicBezTo>
                    <a:pt x="4185" y="7954"/>
                    <a:pt x="4138" y="7944"/>
                    <a:pt x="4096" y="7919"/>
                  </a:cubicBezTo>
                  <a:cubicBezTo>
                    <a:pt x="3954" y="7823"/>
                    <a:pt x="3930" y="7633"/>
                    <a:pt x="3906" y="7466"/>
                  </a:cubicBezTo>
                  <a:cubicBezTo>
                    <a:pt x="3906" y="7442"/>
                    <a:pt x="3882" y="7395"/>
                    <a:pt x="3834" y="7395"/>
                  </a:cubicBezTo>
                  <a:cubicBezTo>
                    <a:pt x="3811" y="7395"/>
                    <a:pt x="3787" y="7419"/>
                    <a:pt x="3763" y="7466"/>
                  </a:cubicBezTo>
                  <a:cubicBezTo>
                    <a:pt x="3740" y="7715"/>
                    <a:pt x="3482" y="7920"/>
                    <a:pt x="3232" y="7920"/>
                  </a:cubicBezTo>
                  <a:cubicBezTo>
                    <a:pt x="3218" y="7920"/>
                    <a:pt x="3205" y="7920"/>
                    <a:pt x="3191" y="7919"/>
                  </a:cubicBezTo>
                  <a:cubicBezTo>
                    <a:pt x="2930" y="7895"/>
                    <a:pt x="2691" y="7657"/>
                    <a:pt x="2691" y="7371"/>
                  </a:cubicBezTo>
                  <a:cubicBezTo>
                    <a:pt x="2691" y="7347"/>
                    <a:pt x="2668" y="7323"/>
                    <a:pt x="2644" y="7299"/>
                  </a:cubicBezTo>
                  <a:cubicBezTo>
                    <a:pt x="2620" y="7299"/>
                    <a:pt x="2572" y="7323"/>
                    <a:pt x="2572" y="7347"/>
                  </a:cubicBezTo>
                  <a:cubicBezTo>
                    <a:pt x="2478" y="7554"/>
                    <a:pt x="2251" y="7686"/>
                    <a:pt x="2031" y="7686"/>
                  </a:cubicBezTo>
                  <a:cubicBezTo>
                    <a:pt x="1972" y="7686"/>
                    <a:pt x="1913" y="7677"/>
                    <a:pt x="1858" y="7657"/>
                  </a:cubicBezTo>
                  <a:cubicBezTo>
                    <a:pt x="1572" y="7561"/>
                    <a:pt x="1405" y="7252"/>
                    <a:pt x="1477" y="6990"/>
                  </a:cubicBezTo>
                  <a:cubicBezTo>
                    <a:pt x="1477" y="6942"/>
                    <a:pt x="1453" y="6918"/>
                    <a:pt x="1429" y="6895"/>
                  </a:cubicBezTo>
                  <a:cubicBezTo>
                    <a:pt x="1405" y="6895"/>
                    <a:pt x="1358" y="6895"/>
                    <a:pt x="1334" y="6918"/>
                  </a:cubicBezTo>
                  <a:cubicBezTo>
                    <a:pt x="1191" y="7133"/>
                    <a:pt x="977" y="7299"/>
                    <a:pt x="739" y="7347"/>
                  </a:cubicBezTo>
                  <a:cubicBezTo>
                    <a:pt x="643" y="7204"/>
                    <a:pt x="548" y="7061"/>
                    <a:pt x="477" y="6895"/>
                  </a:cubicBezTo>
                  <a:cubicBezTo>
                    <a:pt x="286" y="6466"/>
                    <a:pt x="191" y="6037"/>
                    <a:pt x="191" y="5585"/>
                  </a:cubicBezTo>
                  <a:close/>
                  <a:moveTo>
                    <a:pt x="1310" y="7180"/>
                  </a:moveTo>
                  <a:cubicBezTo>
                    <a:pt x="1358" y="7442"/>
                    <a:pt x="1548" y="7704"/>
                    <a:pt x="1810" y="7800"/>
                  </a:cubicBezTo>
                  <a:cubicBezTo>
                    <a:pt x="1873" y="7822"/>
                    <a:pt x="1939" y="7833"/>
                    <a:pt x="2007" y="7833"/>
                  </a:cubicBezTo>
                  <a:cubicBezTo>
                    <a:pt x="2223" y="7833"/>
                    <a:pt x="2451" y="7725"/>
                    <a:pt x="2596" y="7561"/>
                  </a:cubicBezTo>
                  <a:cubicBezTo>
                    <a:pt x="2668" y="7823"/>
                    <a:pt x="2906" y="8038"/>
                    <a:pt x="3191" y="8062"/>
                  </a:cubicBezTo>
                  <a:cubicBezTo>
                    <a:pt x="3209" y="8063"/>
                    <a:pt x="3226" y="8064"/>
                    <a:pt x="3244" y="8064"/>
                  </a:cubicBezTo>
                  <a:cubicBezTo>
                    <a:pt x="3467" y="8064"/>
                    <a:pt x="3700" y="7927"/>
                    <a:pt x="3811" y="7728"/>
                  </a:cubicBezTo>
                  <a:cubicBezTo>
                    <a:pt x="3858" y="7847"/>
                    <a:pt x="3906" y="7966"/>
                    <a:pt x="4001" y="8038"/>
                  </a:cubicBezTo>
                  <a:cubicBezTo>
                    <a:pt x="4070" y="8081"/>
                    <a:pt x="4145" y="8099"/>
                    <a:pt x="4221" y="8099"/>
                  </a:cubicBezTo>
                  <a:cubicBezTo>
                    <a:pt x="4355" y="8099"/>
                    <a:pt x="4490" y="8042"/>
                    <a:pt x="4597" y="7966"/>
                  </a:cubicBezTo>
                  <a:cubicBezTo>
                    <a:pt x="4692" y="7895"/>
                    <a:pt x="4763" y="7823"/>
                    <a:pt x="4811" y="7728"/>
                  </a:cubicBezTo>
                  <a:cubicBezTo>
                    <a:pt x="4859" y="7871"/>
                    <a:pt x="4978" y="8014"/>
                    <a:pt x="5120" y="8109"/>
                  </a:cubicBezTo>
                  <a:cubicBezTo>
                    <a:pt x="4716" y="8395"/>
                    <a:pt x="4239" y="8609"/>
                    <a:pt x="3739" y="8681"/>
                  </a:cubicBezTo>
                  <a:cubicBezTo>
                    <a:pt x="3596" y="8693"/>
                    <a:pt x="3453" y="8699"/>
                    <a:pt x="3314" y="8699"/>
                  </a:cubicBezTo>
                  <a:cubicBezTo>
                    <a:pt x="3174" y="8699"/>
                    <a:pt x="3037" y="8693"/>
                    <a:pt x="2906" y="8681"/>
                  </a:cubicBezTo>
                  <a:cubicBezTo>
                    <a:pt x="2048" y="8562"/>
                    <a:pt x="1310" y="8133"/>
                    <a:pt x="810" y="7466"/>
                  </a:cubicBezTo>
                  <a:cubicBezTo>
                    <a:pt x="1001" y="7419"/>
                    <a:pt x="1191" y="7323"/>
                    <a:pt x="1310" y="7180"/>
                  </a:cubicBezTo>
                  <a:close/>
                  <a:moveTo>
                    <a:pt x="3831" y="1"/>
                  </a:moveTo>
                  <a:cubicBezTo>
                    <a:pt x="3358" y="1"/>
                    <a:pt x="2865" y="262"/>
                    <a:pt x="2334" y="751"/>
                  </a:cubicBezTo>
                  <a:cubicBezTo>
                    <a:pt x="1715" y="1370"/>
                    <a:pt x="1239" y="2156"/>
                    <a:pt x="953" y="2703"/>
                  </a:cubicBezTo>
                  <a:cubicBezTo>
                    <a:pt x="500" y="3584"/>
                    <a:pt x="167" y="4513"/>
                    <a:pt x="72" y="5204"/>
                  </a:cubicBezTo>
                  <a:cubicBezTo>
                    <a:pt x="0" y="5799"/>
                    <a:pt x="96" y="6395"/>
                    <a:pt x="334" y="6942"/>
                  </a:cubicBezTo>
                  <a:cubicBezTo>
                    <a:pt x="572" y="7442"/>
                    <a:pt x="905" y="7871"/>
                    <a:pt x="1358" y="8204"/>
                  </a:cubicBezTo>
                  <a:cubicBezTo>
                    <a:pt x="1786" y="8538"/>
                    <a:pt x="2334" y="8752"/>
                    <a:pt x="2882" y="8824"/>
                  </a:cubicBezTo>
                  <a:cubicBezTo>
                    <a:pt x="3025" y="8824"/>
                    <a:pt x="3168" y="8847"/>
                    <a:pt x="3287" y="8847"/>
                  </a:cubicBezTo>
                  <a:cubicBezTo>
                    <a:pt x="3453" y="8847"/>
                    <a:pt x="3596" y="8824"/>
                    <a:pt x="3763" y="8800"/>
                  </a:cubicBezTo>
                  <a:cubicBezTo>
                    <a:pt x="4430" y="8705"/>
                    <a:pt x="5073" y="8395"/>
                    <a:pt x="5549" y="7919"/>
                  </a:cubicBezTo>
                  <a:cubicBezTo>
                    <a:pt x="5954" y="7538"/>
                    <a:pt x="6240" y="7061"/>
                    <a:pt x="6406" y="6514"/>
                  </a:cubicBezTo>
                  <a:cubicBezTo>
                    <a:pt x="6454" y="6347"/>
                    <a:pt x="6478" y="6180"/>
                    <a:pt x="6502" y="6013"/>
                  </a:cubicBezTo>
                  <a:cubicBezTo>
                    <a:pt x="6549" y="5632"/>
                    <a:pt x="6549" y="5132"/>
                    <a:pt x="6478" y="4608"/>
                  </a:cubicBezTo>
                  <a:cubicBezTo>
                    <a:pt x="6430" y="4180"/>
                    <a:pt x="6359" y="3751"/>
                    <a:pt x="6264" y="3322"/>
                  </a:cubicBezTo>
                  <a:cubicBezTo>
                    <a:pt x="5859" y="1632"/>
                    <a:pt x="5263" y="822"/>
                    <a:pt x="4930" y="512"/>
                  </a:cubicBezTo>
                  <a:cubicBezTo>
                    <a:pt x="4644" y="203"/>
                    <a:pt x="4335" y="36"/>
                    <a:pt x="4001" y="12"/>
                  </a:cubicBezTo>
                  <a:cubicBezTo>
                    <a:pt x="3945" y="5"/>
                    <a:pt x="3888" y="1"/>
                    <a:pt x="38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7" name="Google Shape;3417;p73"/>
            <p:cNvSpPr/>
            <p:nvPr/>
          </p:nvSpPr>
          <p:spPr>
            <a:xfrm>
              <a:off x="2976766" y="3473187"/>
              <a:ext cx="85369" cy="414421"/>
            </a:xfrm>
            <a:custGeom>
              <a:avLst/>
              <a:gdLst/>
              <a:ahLst/>
              <a:cxnLst/>
              <a:rect l="l" t="t" r="r" b="b"/>
              <a:pathLst>
                <a:path w="2144" h="10408" extrusionOk="0">
                  <a:moveTo>
                    <a:pt x="644" y="334"/>
                  </a:moveTo>
                  <a:cubicBezTo>
                    <a:pt x="739" y="524"/>
                    <a:pt x="858" y="691"/>
                    <a:pt x="953" y="834"/>
                  </a:cubicBezTo>
                  <a:cubicBezTo>
                    <a:pt x="1072" y="1024"/>
                    <a:pt x="1191" y="1191"/>
                    <a:pt x="1287" y="1381"/>
                  </a:cubicBezTo>
                  <a:cubicBezTo>
                    <a:pt x="1382" y="1620"/>
                    <a:pt x="1453" y="1858"/>
                    <a:pt x="1453" y="2120"/>
                  </a:cubicBezTo>
                  <a:cubicBezTo>
                    <a:pt x="1453" y="2120"/>
                    <a:pt x="1453" y="2143"/>
                    <a:pt x="1453" y="2143"/>
                  </a:cubicBezTo>
                  <a:cubicBezTo>
                    <a:pt x="1430" y="2263"/>
                    <a:pt x="1334" y="2405"/>
                    <a:pt x="1191" y="2548"/>
                  </a:cubicBezTo>
                  <a:cubicBezTo>
                    <a:pt x="1170" y="2570"/>
                    <a:pt x="1092" y="2647"/>
                    <a:pt x="1025" y="2647"/>
                  </a:cubicBezTo>
                  <a:cubicBezTo>
                    <a:pt x="1017" y="2647"/>
                    <a:pt x="1009" y="2646"/>
                    <a:pt x="1001" y="2644"/>
                  </a:cubicBezTo>
                  <a:cubicBezTo>
                    <a:pt x="953" y="2620"/>
                    <a:pt x="906" y="2572"/>
                    <a:pt x="906" y="2501"/>
                  </a:cubicBezTo>
                  <a:cubicBezTo>
                    <a:pt x="882" y="2453"/>
                    <a:pt x="882" y="2382"/>
                    <a:pt x="906" y="2310"/>
                  </a:cubicBezTo>
                  <a:lnTo>
                    <a:pt x="977" y="1810"/>
                  </a:lnTo>
                  <a:cubicBezTo>
                    <a:pt x="977" y="1696"/>
                    <a:pt x="932" y="1568"/>
                    <a:pt x="841" y="1568"/>
                  </a:cubicBezTo>
                  <a:cubicBezTo>
                    <a:pt x="818" y="1568"/>
                    <a:pt x="792" y="1576"/>
                    <a:pt x="763" y="1596"/>
                  </a:cubicBezTo>
                  <a:cubicBezTo>
                    <a:pt x="691" y="1620"/>
                    <a:pt x="644" y="1715"/>
                    <a:pt x="620" y="1786"/>
                  </a:cubicBezTo>
                  <a:cubicBezTo>
                    <a:pt x="589" y="1863"/>
                    <a:pt x="529" y="1929"/>
                    <a:pt x="459" y="1929"/>
                  </a:cubicBezTo>
                  <a:cubicBezTo>
                    <a:pt x="419" y="1929"/>
                    <a:pt x="377" y="1909"/>
                    <a:pt x="334" y="1858"/>
                  </a:cubicBezTo>
                  <a:cubicBezTo>
                    <a:pt x="310" y="1810"/>
                    <a:pt x="263" y="1715"/>
                    <a:pt x="239" y="1643"/>
                  </a:cubicBezTo>
                  <a:cubicBezTo>
                    <a:pt x="286" y="1477"/>
                    <a:pt x="358" y="1286"/>
                    <a:pt x="429" y="1119"/>
                  </a:cubicBezTo>
                  <a:cubicBezTo>
                    <a:pt x="429" y="1072"/>
                    <a:pt x="453" y="1024"/>
                    <a:pt x="477" y="977"/>
                  </a:cubicBezTo>
                  <a:cubicBezTo>
                    <a:pt x="525" y="786"/>
                    <a:pt x="596" y="572"/>
                    <a:pt x="644" y="334"/>
                  </a:cubicBezTo>
                  <a:close/>
                  <a:moveTo>
                    <a:pt x="834" y="1715"/>
                  </a:moveTo>
                  <a:cubicBezTo>
                    <a:pt x="810" y="1882"/>
                    <a:pt x="810" y="2024"/>
                    <a:pt x="763" y="2191"/>
                  </a:cubicBezTo>
                  <a:cubicBezTo>
                    <a:pt x="763" y="2310"/>
                    <a:pt x="739" y="2453"/>
                    <a:pt x="763" y="2548"/>
                  </a:cubicBezTo>
                  <a:cubicBezTo>
                    <a:pt x="801" y="2703"/>
                    <a:pt x="902" y="2767"/>
                    <a:pt x="1014" y="2767"/>
                  </a:cubicBezTo>
                  <a:cubicBezTo>
                    <a:pt x="1108" y="2767"/>
                    <a:pt x="1210" y="2720"/>
                    <a:pt x="1287" y="2644"/>
                  </a:cubicBezTo>
                  <a:cubicBezTo>
                    <a:pt x="1334" y="2596"/>
                    <a:pt x="1382" y="2548"/>
                    <a:pt x="1430" y="2501"/>
                  </a:cubicBezTo>
                  <a:lnTo>
                    <a:pt x="1430" y="2501"/>
                  </a:lnTo>
                  <a:cubicBezTo>
                    <a:pt x="1382" y="2786"/>
                    <a:pt x="1263" y="3072"/>
                    <a:pt x="1096" y="3310"/>
                  </a:cubicBezTo>
                  <a:cubicBezTo>
                    <a:pt x="1072" y="3287"/>
                    <a:pt x="1072" y="3287"/>
                    <a:pt x="1048" y="3287"/>
                  </a:cubicBezTo>
                  <a:cubicBezTo>
                    <a:pt x="1007" y="3259"/>
                    <a:pt x="965" y="3247"/>
                    <a:pt x="918" y="3247"/>
                  </a:cubicBezTo>
                  <a:cubicBezTo>
                    <a:pt x="885" y="3247"/>
                    <a:pt x="850" y="3253"/>
                    <a:pt x="810" y="3263"/>
                  </a:cubicBezTo>
                  <a:cubicBezTo>
                    <a:pt x="787" y="3287"/>
                    <a:pt x="763" y="3287"/>
                    <a:pt x="739" y="3310"/>
                  </a:cubicBezTo>
                  <a:cubicBezTo>
                    <a:pt x="501" y="3215"/>
                    <a:pt x="310" y="2977"/>
                    <a:pt x="215" y="2691"/>
                  </a:cubicBezTo>
                  <a:cubicBezTo>
                    <a:pt x="144" y="2453"/>
                    <a:pt x="144" y="2191"/>
                    <a:pt x="191" y="1882"/>
                  </a:cubicBezTo>
                  <a:lnTo>
                    <a:pt x="191" y="1882"/>
                  </a:lnTo>
                  <a:cubicBezTo>
                    <a:pt x="191" y="1905"/>
                    <a:pt x="215" y="1929"/>
                    <a:pt x="215" y="1953"/>
                  </a:cubicBezTo>
                  <a:cubicBezTo>
                    <a:pt x="277" y="2015"/>
                    <a:pt x="357" y="2077"/>
                    <a:pt x="439" y="2077"/>
                  </a:cubicBezTo>
                  <a:cubicBezTo>
                    <a:pt x="451" y="2077"/>
                    <a:pt x="464" y="2075"/>
                    <a:pt x="477" y="2072"/>
                  </a:cubicBezTo>
                  <a:cubicBezTo>
                    <a:pt x="548" y="2072"/>
                    <a:pt x="620" y="2048"/>
                    <a:pt x="691" y="1977"/>
                  </a:cubicBezTo>
                  <a:cubicBezTo>
                    <a:pt x="739" y="1882"/>
                    <a:pt x="763" y="1786"/>
                    <a:pt x="834" y="1715"/>
                  </a:cubicBezTo>
                  <a:close/>
                  <a:moveTo>
                    <a:pt x="926" y="3388"/>
                  </a:moveTo>
                  <a:cubicBezTo>
                    <a:pt x="947" y="3388"/>
                    <a:pt x="965" y="3394"/>
                    <a:pt x="977" y="3406"/>
                  </a:cubicBezTo>
                  <a:cubicBezTo>
                    <a:pt x="1072" y="3453"/>
                    <a:pt x="1144" y="3596"/>
                    <a:pt x="1191" y="3810"/>
                  </a:cubicBezTo>
                  <a:cubicBezTo>
                    <a:pt x="1263" y="4192"/>
                    <a:pt x="1334" y="4573"/>
                    <a:pt x="1406" y="4954"/>
                  </a:cubicBezTo>
                  <a:cubicBezTo>
                    <a:pt x="1299" y="4921"/>
                    <a:pt x="1190" y="4905"/>
                    <a:pt x="1082" y="4905"/>
                  </a:cubicBezTo>
                  <a:cubicBezTo>
                    <a:pt x="876" y="4905"/>
                    <a:pt x="673" y="4963"/>
                    <a:pt x="501" y="5073"/>
                  </a:cubicBezTo>
                  <a:cubicBezTo>
                    <a:pt x="525" y="4739"/>
                    <a:pt x="572" y="4406"/>
                    <a:pt x="620" y="4072"/>
                  </a:cubicBezTo>
                  <a:cubicBezTo>
                    <a:pt x="620" y="4025"/>
                    <a:pt x="644" y="4001"/>
                    <a:pt x="644" y="3953"/>
                  </a:cubicBezTo>
                  <a:cubicBezTo>
                    <a:pt x="667" y="3739"/>
                    <a:pt x="691" y="3477"/>
                    <a:pt x="858" y="3406"/>
                  </a:cubicBezTo>
                  <a:cubicBezTo>
                    <a:pt x="882" y="3394"/>
                    <a:pt x="906" y="3388"/>
                    <a:pt x="926" y="3388"/>
                  </a:cubicBezTo>
                  <a:close/>
                  <a:moveTo>
                    <a:pt x="1077" y="5055"/>
                  </a:moveTo>
                  <a:cubicBezTo>
                    <a:pt x="1196" y="5055"/>
                    <a:pt x="1316" y="5077"/>
                    <a:pt x="1430" y="5120"/>
                  </a:cubicBezTo>
                  <a:cubicBezTo>
                    <a:pt x="1715" y="6763"/>
                    <a:pt x="1906" y="8454"/>
                    <a:pt x="1977" y="10121"/>
                  </a:cubicBezTo>
                  <a:cubicBezTo>
                    <a:pt x="1977" y="10169"/>
                    <a:pt x="1977" y="10240"/>
                    <a:pt x="1953" y="10264"/>
                  </a:cubicBezTo>
                  <a:cubicBezTo>
                    <a:pt x="1949" y="10269"/>
                    <a:pt x="1943" y="10270"/>
                    <a:pt x="1936" y="10270"/>
                  </a:cubicBezTo>
                  <a:cubicBezTo>
                    <a:pt x="1904" y="10270"/>
                    <a:pt x="1849" y="10232"/>
                    <a:pt x="1811" y="10193"/>
                  </a:cubicBezTo>
                  <a:cubicBezTo>
                    <a:pt x="1406" y="9836"/>
                    <a:pt x="1072" y="9359"/>
                    <a:pt x="858" y="8764"/>
                  </a:cubicBezTo>
                  <a:cubicBezTo>
                    <a:pt x="691" y="8288"/>
                    <a:pt x="572" y="7764"/>
                    <a:pt x="525" y="7073"/>
                  </a:cubicBezTo>
                  <a:cubicBezTo>
                    <a:pt x="477" y="6716"/>
                    <a:pt x="477" y="6359"/>
                    <a:pt x="477" y="6001"/>
                  </a:cubicBezTo>
                  <a:cubicBezTo>
                    <a:pt x="477" y="5739"/>
                    <a:pt x="477" y="5501"/>
                    <a:pt x="501" y="5263"/>
                  </a:cubicBezTo>
                  <a:cubicBezTo>
                    <a:pt x="501" y="5239"/>
                    <a:pt x="501" y="5239"/>
                    <a:pt x="501" y="5239"/>
                  </a:cubicBezTo>
                  <a:cubicBezTo>
                    <a:pt x="667" y="5119"/>
                    <a:pt x="871" y="5055"/>
                    <a:pt x="1077" y="5055"/>
                  </a:cubicBezTo>
                  <a:close/>
                  <a:moveTo>
                    <a:pt x="620" y="0"/>
                  </a:moveTo>
                  <a:cubicBezTo>
                    <a:pt x="572" y="0"/>
                    <a:pt x="548" y="24"/>
                    <a:pt x="548" y="72"/>
                  </a:cubicBezTo>
                  <a:cubicBezTo>
                    <a:pt x="525" y="381"/>
                    <a:pt x="429" y="667"/>
                    <a:pt x="334" y="929"/>
                  </a:cubicBezTo>
                  <a:cubicBezTo>
                    <a:pt x="310" y="977"/>
                    <a:pt x="310" y="1024"/>
                    <a:pt x="286" y="1072"/>
                  </a:cubicBezTo>
                  <a:cubicBezTo>
                    <a:pt x="191" y="1310"/>
                    <a:pt x="120" y="1548"/>
                    <a:pt x="72" y="1810"/>
                  </a:cubicBezTo>
                  <a:cubicBezTo>
                    <a:pt x="1" y="2143"/>
                    <a:pt x="1" y="2477"/>
                    <a:pt x="72" y="2739"/>
                  </a:cubicBezTo>
                  <a:cubicBezTo>
                    <a:pt x="167" y="3048"/>
                    <a:pt x="382" y="3287"/>
                    <a:pt x="644" y="3429"/>
                  </a:cubicBezTo>
                  <a:cubicBezTo>
                    <a:pt x="548" y="3572"/>
                    <a:pt x="525" y="3763"/>
                    <a:pt x="501" y="3930"/>
                  </a:cubicBezTo>
                  <a:cubicBezTo>
                    <a:pt x="501" y="3977"/>
                    <a:pt x="477" y="4001"/>
                    <a:pt x="477" y="4049"/>
                  </a:cubicBezTo>
                  <a:cubicBezTo>
                    <a:pt x="382" y="4692"/>
                    <a:pt x="334" y="5335"/>
                    <a:pt x="334" y="6001"/>
                  </a:cubicBezTo>
                  <a:cubicBezTo>
                    <a:pt x="334" y="6359"/>
                    <a:pt x="334" y="6716"/>
                    <a:pt x="382" y="7097"/>
                  </a:cubicBezTo>
                  <a:cubicBezTo>
                    <a:pt x="429" y="7787"/>
                    <a:pt x="548" y="8335"/>
                    <a:pt x="739" y="8811"/>
                  </a:cubicBezTo>
                  <a:cubicBezTo>
                    <a:pt x="953" y="9431"/>
                    <a:pt x="1287" y="9931"/>
                    <a:pt x="1715" y="10312"/>
                  </a:cubicBezTo>
                  <a:cubicBezTo>
                    <a:pt x="1787" y="10359"/>
                    <a:pt x="1858" y="10407"/>
                    <a:pt x="1930" y="10407"/>
                  </a:cubicBezTo>
                  <a:cubicBezTo>
                    <a:pt x="1977" y="10407"/>
                    <a:pt x="2001" y="10383"/>
                    <a:pt x="2049" y="10359"/>
                  </a:cubicBezTo>
                  <a:cubicBezTo>
                    <a:pt x="2144" y="10312"/>
                    <a:pt x="2120" y="10169"/>
                    <a:pt x="2120" y="10121"/>
                  </a:cubicBezTo>
                  <a:cubicBezTo>
                    <a:pt x="2025" y="8002"/>
                    <a:pt x="1739" y="5882"/>
                    <a:pt x="1334" y="3787"/>
                  </a:cubicBezTo>
                  <a:cubicBezTo>
                    <a:pt x="1310" y="3668"/>
                    <a:pt x="1263" y="3525"/>
                    <a:pt x="1191" y="3406"/>
                  </a:cubicBezTo>
                  <a:cubicBezTo>
                    <a:pt x="1620" y="2834"/>
                    <a:pt x="1715" y="1977"/>
                    <a:pt x="1406" y="1310"/>
                  </a:cubicBezTo>
                  <a:cubicBezTo>
                    <a:pt x="1310" y="1119"/>
                    <a:pt x="1191" y="929"/>
                    <a:pt x="1072" y="762"/>
                  </a:cubicBezTo>
                  <a:cubicBezTo>
                    <a:pt x="929" y="524"/>
                    <a:pt x="763" y="310"/>
                    <a:pt x="691" y="48"/>
                  </a:cubicBezTo>
                  <a:cubicBezTo>
                    <a:pt x="667" y="24"/>
                    <a:pt x="644" y="0"/>
                    <a:pt x="6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18" name="Google Shape;3418;p73"/>
          <p:cNvGrpSpPr/>
          <p:nvPr/>
        </p:nvGrpSpPr>
        <p:grpSpPr>
          <a:xfrm>
            <a:off x="1972628" y="3473306"/>
            <a:ext cx="390729" cy="414301"/>
            <a:chOff x="1972628" y="3473306"/>
            <a:chExt cx="390729" cy="414301"/>
          </a:xfrm>
        </p:grpSpPr>
        <p:sp>
          <p:nvSpPr>
            <p:cNvPr id="3419" name="Google Shape;3419;p73"/>
            <p:cNvSpPr/>
            <p:nvPr/>
          </p:nvSpPr>
          <p:spPr>
            <a:xfrm>
              <a:off x="2119592" y="3628672"/>
              <a:ext cx="160305" cy="219076"/>
            </a:xfrm>
            <a:custGeom>
              <a:avLst/>
              <a:gdLst/>
              <a:ahLst/>
              <a:cxnLst/>
              <a:rect l="l" t="t" r="r" b="b"/>
              <a:pathLst>
                <a:path w="4026" h="5502" extrusionOk="0">
                  <a:moveTo>
                    <a:pt x="1953" y="144"/>
                  </a:moveTo>
                  <a:cubicBezTo>
                    <a:pt x="2120" y="144"/>
                    <a:pt x="2287" y="215"/>
                    <a:pt x="2477" y="334"/>
                  </a:cubicBezTo>
                  <a:cubicBezTo>
                    <a:pt x="2573" y="406"/>
                    <a:pt x="2644" y="477"/>
                    <a:pt x="2739" y="596"/>
                  </a:cubicBezTo>
                  <a:cubicBezTo>
                    <a:pt x="2480" y="683"/>
                    <a:pt x="2201" y="724"/>
                    <a:pt x="1919" y="724"/>
                  </a:cubicBezTo>
                  <a:cubicBezTo>
                    <a:pt x="1659" y="724"/>
                    <a:pt x="1396" y="689"/>
                    <a:pt x="1144" y="620"/>
                  </a:cubicBezTo>
                  <a:cubicBezTo>
                    <a:pt x="1382" y="334"/>
                    <a:pt x="1644" y="144"/>
                    <a:pt x="1930" y="144"/>
                  </a:cubicBezTo>
                  <a:close/>
                  <a:moveTo>
                    <a:pt x="2835" y="715"/>
                  </a:moveTo>
                  <a:cubicBezTo>
                    <a:pt x="3001" y="906"/>
                    <a:pt x="3168" y="1168"/>
                    <a:pt x="3311" y="1453"/>
                  </a:cubicBezTo>
                  <a:cubicBezTo>
                    <a:pt x="3224" y="1523"/>
                    <a:pt x="3111" y="1567"/>
                    <a:pt x="2992" y="1567"/>
                  </a:cubicBezTo>
                  <a:cubicBezTo>
                    <a:pt x="2948" y="1567"/>
                    <a:pt x="2903" y="1561"/>
                    <a:pt x="2858" y="1549"/>
                  </a:cubicBezTo>
                  <a:cubicBezTo>
                    <a:pt x="2716" y="1501"/>
                    <a:pt x="2573" y="1382"/>
                    <a:pt x="2525" y="1215"/>
                  </a:cubicBezTo>
                  <a:cubicBezTo>
                    <a:pt x="2525" y="1191"/>
                    <a:pt x="2501" y="1168"/>
                    <a:pt x="2454" y="1168"/>
                  </a:cubicBezTo>
                  <a:cubicBezTo>
                    <a:pt x="2430" y="1168"/>
                    <a:pt x="2406" y="1191"/>
                    <a:pt x="2406" y="1215"/>
                  </a:cubicBezTo>
                  <a:cubicBezTo>
                    <a:pt x="2358" y="1334"/>
                    <a:pt x="2311" y="1453"/>
                    <a:pt x="2215" y="1549"/>
                  </a:cubicBezTo>
                  <a:cubicBezTo>
                    <a:pt x="2160" y="1604"/>
                    <a:pt x="2076" y="1659"/>
                    <a:pt x="1997" y="1659"/>
                  </a:cubicBezTo>
                  <a:cubicBezTo>
                    <a:pt x="1974" y="1659"/>
                    <a:pt x="1951" y="1655"/>
                    <a:pt x="1930" y="1644"/>
                  </a:cubicBezTo>
                  <a:cubicBezTo>
                    <a:pt x="1834" y="1620"/>
                    <a:pt x="1787" y="1549"/>
                    <a:pt x="1763" y="1501"/>
                  </a:cubicBezTo>
                  <a:cubicBezTo>
                    <a:pt x="1739" y="1430"/>
                    <a:pt x="1715" y="1334"/>
                    <a:pt x="1692" y="1263"/>
                  </a:cubicBezTo>
                  <a:cubicBezTo>
                    <a:pt x="1692" y="1239"/>
                    <a:pt x="1668" y="1215"/>
                    <a:pt x="1644" y="1191"/>
                  </a:cubicBezTo>
                  <a:cubicBezTo>
                    <a:pt x="1620" y="1191"/>
                    <a:pt x="1596" y="1215"/>
                    <a:pt x="1572" y="1215"/>
                  </a:cubicBezTo>
                  <a:cubicBezTo>
                    <a:pt x="1477" y="1334"/>
                    <a:pt x="1382" y="1430"/>
                    <a:pt x="1287" y="1501"/>
                  </a:cubicBezTo>
                  <a:cubicBezTo>
                    <a:pt x="1215" y="1572"/>
                    <a:pt x="1072" y="1620"/>
                    <a:pt x="929" y="1620"/>
                  </a:cubicBezTo>
                  <a:cubicBezTo>
                    <a:pt x="810" y="1620"/>
                    <a:pt x="715" y="1549"/>
                    <a:pt x="667" y="1453"/>
                  </a:cubicBezTo>
                  <a:lnTo>
                    <a:pt x="644" y="1453"/>
                  </a:lnTo>
                  <a:cubicBezTo>
                    <a:pt x="763" y="1191"/>
                    <a:pt x="906" y="953"/>
                    <a:pt x="1072" y="739"/>
                  </a:cubicBezTo>
                  <a:cubicBezTo>
                    <a:pt x="1334" y="834"/>
                    <a:pt x="1620" y="882"/>
                    <a:pt x="1906" y="882"/>
                  </a:cubicBezTo>
                  <a:cubicBezTo>
                    <a:pt x="2239" y="882"/>
                    <a:pt x="2549" y="810"/>
                    <a:pt x="2835" y="715"/>
                  </a:cubicBezTo>
                  <a:close/>
                  <a:moveTo>
                    <a:pt x="2477" y="1406"/>
                  </a:moveTo>
                  <a:cubicBezTo>
                    <a:pt x="2549" y="1549"/>
                    <a:pt x="2692" y="1644"/>
                    <a:pt x="2835" y="1692"/>
                  </a:cubicBezTo>
                  <a:cubicBezTo>
                    <a:pt x="2884" y="1704"/>
                    <a:pt x="2933" y="1710"/>
                    <a:pt x="2982" y="1710"/>
                  </a:cubicBezTo>
                  <a:cubicBezTo>
                    <a:pt x="3122" y="1710"/>
                    <a:pt x="3259" y="1661"/>
                    <a:pt x="3382" y="1572"/>
                  </a:cubicBezTo>
                  <a:cubicBezTo>
                    <a:pt x="3430" y="1668"/>
                    <a:pt x="3454" y="1763"/>
                    <a:pt x="3501" y="1882"/>
                  </a:cubicBezTo>
                  <a:cubicBezTo>
                    <a:pt x="3525" y="1930"/>
                    <a:pt x="3549" y="1977"/>
                    <a:pt x="3549" y="2025"/>
                  </a:cubicBezTo>
                  <a:cubicBezTo>
                    <a:pt x="3097" y="2311"/>
                    <a:pt x="2525" y="2477"/>
                    <a:pt x="1977" y="2477"/>
                  </a:cubicBezTo>
                  <a:cubicBezTo>
                    <a:pt x="1430" y="2477"/>
                    <a:pt x="882" y="2335"/>
                    <a:pt x="406" y="2049"/>
                  </a:cubicBezTo>
                  <a:cubicBezTo>
                    <a:pt x="429" y="2025"/>
                    <a:pt x="429" y="2001"/>
                    <a:pt x="429" y="1977"/>
                  </a:cubicBezTo>
                  <a:cubicBezTo>
                    <a:pt x="477" y="1858"/>
                    <a:pt x="525" y="1739"/>
                    <a:pt x="596" y="1596"/>
                  </a:cubicBezTo>
                  <a:cubicBezTo>
                    <a:pt x="667" y="1692"/>
                    <a:pt x="787" y="1763"/>
                    <a:pt x="929" y="1763"/>
                  </a:cubicBezTo>
                  <a:cubicBezTo>
                    <a:pt x="1120" y="1763"/>
                    <a:pt x="1263" y="1692"/>
                    <a:pt x="1358" y="1620"/>
                  </a:cubicBezTo>
                  <a:cubicBezTo>
                    <a:pt x="1453" y="1572"/>
                    <a:pt x="1525" y="1501"/>
                    <a:pt x="1596" y="1430"/>
                  </a:cubicBezTo>
                  <a:cubicBezTo>
                    <a:pt x="1596" y="1477"/>
                    <a:pt x="1620" y="1525"/>
                    <a:pt x="1644" y="1572"/>
                  </a:cubicBezTo>
                  <a:cubicBezTo>
                    <a:pt x="1692" y="1668"/>
                    <a:pt x="1787" y="1763"/>
                    <a:pt x="1882" y="1787"/>
                  </a:cubicBezTo>
                  <a:cubicBezTo>
                    <a:pt x="1906" y="1811"/>
                    <a:pt x="1953" y="1811"/>
                    <a:pt x="1977" y="1811"/>
                  </a:cubicBezTo>
                  <a:cubicBezTo>
                    <a:pt x="2120" y="1811"/>
                    <a:pt x="2239" y="1739"/>
                    <a:pt x="2311" y="1644"/>
                  </a:cubicBezTo>
                  <a:cubicBezTo>
                    <a:pt x="2382" y="1572"/>
                    <a:pt x="2430" y="1501"/>
                    <a:pt x="2477" y="1406"/>
                  </a:cubicBezTo>
                  <a:close/>
                  <a:moveTo>
                    <a:pt x="3597" y="2144"/>
                  </a:moveTo>
                  <a:cubicBezTo>
                    <a:pt x="3668" y="2311"/>
                    <a:pt x="3716" y="2454"/>
                    <a:pt x="3740" y="2596"/>
                  </a:cubicBezTo>
                  <a:cubicBezTo>
                    <a:pt x="3763" y="2692"/>
                    <a:pt x="3787" y="2763"/>
                    <a:pt x="3811" y="2858"/>
                  </a:cubicBezTo>
                  <a:cubicBezTo>
                    <a:pt x="3772" y="2868"/>
                    <a:pt x="3732" y="2874"/>
                    <a:pt x="3694" y="2874"/>
                  </a:cubicBezTo>
                  <a:cubicBezTo>
                    <a:pt x="3641" y="2874"/>
                    <a:pt x="3591" y="2863"/>
                    <a:pt x="3549" y="2835"/>
                  </a:cubicBezTo>
                  <a:cubicBezTo>
                    <a:pt x="3454" y="2787"/>
                    <a:pt x="3382" y="2692"/>
                    <a:pt x="3382" y="2596"/>
                  </a:cubicBezTo>
                  <a:cubicBezTo>
                    <a:pt x="3382" y="2549"/>
                    <a:pt x="3335" y="2525"/>
                    <a:pt x="3311" y="2525"/>
                  </a:cubicBezTo>
                  <a:cubicBezTo>
                    <a:pt x="3263" y="2525"/>
                    <a:pt x="3239" y="2549"/>
                    <a:pt x="3239" y="2596"/>
                  </a:cubicBezTo>
                  <a:cubicBezTo>
                    <a:pt x="3216" y="2739"/>
                    <a:pt x="3216" y="2906"/>
                    <a:pt x="3120" y="3049"/>
                  </a:cubicBezTo>
                  <a:cubicBezTo>
                    <a:pt x="3066" y="3140"/>
                    <a:pt x="2970" y="3216"/>
                    <a:pt x="2875" y="3216"/>
                  </a:cubicBezTo>
                  <a:cubicBezTo>
                    <a:pt x="2845" y="3216"/>
                    <a:pt x="2815" y="3209"/>
                    <a:pt x="2787" y="3192"/>
                  </a:cubicBezTo>
                  <a:cubicBezTo>
                    <a:pt x="2644" y="3144"/>
                    <a:pt x="2596" y="3001"/>
                    <a:pt x="2596" y="2858"/>
                  </a:cubicBezTo>
                  <a:cubicBezTo>
                    <a:pt x="2596" y="2835"/>
                    <a:pt x="2573" y="2811"/>
                    <a:pt x="2525" y="2787"/>
                  </a:cubicBezTo>
                  <a:cubicBezTo>
                    <a:pt x="2501" y="2787"/>
                    <a:pt x="2454" y="2811"/>
                    <a:pt x="2454" y="2858"/>
                  </a:cubicBezTo>
                  <a:cubicBezTo>
                    <a:pt x="2430" y="2954"/>
                    <a:pt x="2406" y="3073"/>
                    <a:pt x="2358" y="3168"/>
                  </a:cubicBezTo>
                  <a:cubicBezTo>
                    <a:pt x="2311" y="3216"/>
                    <a:pt x="2239" y="3311"/>
                    <a:pt x="2144" y="3311"/>
                  </a:cubicBezTo>
                  <a:cubicBezTo>
                    <a:pt x="2049" y="3311"/>
                    <a:pt x="1977" y="3239"/>
                    <a:pt x="1930" y="3168"/>
                  </a:cubicBezTo>
                  <a:cubicBezTo>
                    <a:pt x="1882" y="3097"/>
                    <a:pt x="1834" y="3001"/>
                    <a:pt x="1811" y="2906"/>
                  </a:cubicBezTo>
                  <a:cubicBezTo>
                    <a:pt x="1811" y="2882"/>
                    <a:pt x="1763" y="2858"/>
                    <a:pt x="1739" y="2858"/>
                  </a:cubicBezTo>
                  <a:cubicBezTo>
                    <a:pt x="1715" y="2858"/>
                    <a:pt x="1692" y="2882"/>
                    <a:pt x="1668" y="2906"/>
                  </a:cubicBezTo>
                  <a:cubicBezTo>
                    <a:pt x="1644" y="2978"/>
                    <a:pt x="1620" y="3073"/>
                    <a:pt x="1572" y="3144"/>
                  </a:cubicBezTo>
                  <a:cubicBezTo>
                    <a:pt x="1525" y="3216"/>
                    <a:pt x="1453" y="3239"/>
                    <a:pt x="1406" y="3263"/>
                  </a:cubicBezTo>
                  <a:cubicBezTo>
                    <a:pt x="1310" y="3263"/>
                    <a:pt x="1215" y="3192"/>
                    <a:pt x="1168" y="3120"/>
                  </a:cubicBezTo>
                  <a:cubicBezTo>
                    <a:pt x="1120" y="3025"/>
                    <a:pt x="1096" y="2906"/>
                    <a:pt x="1072" y="2811"/>
                  </a:cubicBezTo>
                  <a:cubicBezTo>
                    <a:pt x="1072" y="2763"/>
                    <a:pt x="1049" y="2739"/>
                    <a:pt x="1001" y="2739"/>
                  </a:cubicBezTo>
                  <a:cubicBezTo>
                    <a:pt x="977" y="2739"/>
                    <a:pt x="953" y="2763"/>
                    <a:pt x="929" y="2787"/>
                  </a:cubicBezTo>
                  <a:cubicBezTo>
                    <a:pt x="882" y="2930"/>
                    <a:pt x="739" y="3049"/>
                    <a:pt x="596" y="3049"/>
                  </a:cubicBezTo>
                  <a:cubicBezTo>
                    <a:pt x="429" y="3049"/>
                    <a:pt x="286" y="2954"/>
                    <a:pt x="215" y="2811"/>
                  </a:cubicBezTo>
                  <a:cubicBezTo>
                    <a:pt x="263" y="2620"/>
                    <a:pt x="310" y="2406"/>
                    <a:pt x="382" y="2192"/>
                  </a:cubicBezTo>
                  <a:cubicBezTo>
                    <a:pt x="858" y="2477"/>
                    <a:pt x="1406" y="2620"/>
                    <a:pt x="1953" y="2620"/>
                  </a:cubicBezTo>
                  <a:lnTo>
                    <a:pt x="1977" y="2620"/>
                  </a:lnTo>
                  <a:cubicBezTo>
                    <a:pt x="2549" y="2620"/>
                    <a:pt x="3120" y="2454"/>
                    <a:pt x="3597" y="2144"/>
                  </a:cubicBezTo>
                  <a:close/>
                  <a:moveTo>
                    <a:pt x="3335" y="2858"/>
                  </a:moveTo>
                  <a:cubicBezTo>
                    <a:pt x="3382" y="2906"/>
                    <a:pt x="3430" y="2954"/>
                    <a:pt x="3478" y="2978"/>
                  </a:cubicBezTo>
                  <a:cubicBezTo>
                    <a:pt x="3533" y="3005"/>
                    <a:pt x="3606" y="3017"/>
                    <a:pt x="3680" y="3017"/>
                  </a:cubicBezTo>
                  <a:cubicBezTo>
                    <a:pt x="3732" y="3017"/>
                    <a:pt x="3786" y="3011"/>
                    <a:pt x="3835" y="3001"/>
                  </a:cubicBezTo>
                  <a:cubicBezTo>
                    <a:pt x="3859" y="3168"/>
                    <a:pt x="3882" y="3311"/>
                    <a:pt x="3882" y="3430"/>
                  </a:cubicBezTo>
                  <a:cubicBezTo>
                    <a:pt x="3882" y="3501"/>
                    <a:pt x="3882" y="3573"/>
                    <a:pt x="3882" y="3621"/>
                  </a:cubicBezTo>
                  <a:cubicBezTo>
                    <a:pt x="3292" y="3956"/>
                    <a:pt x="2616" y="4130"/>
                    <a:pt x="1941" y="4130"/>
                  </a:cubicBezTo>
                  <a:cubicBezTo>
                    <a:pt x="1608" y="4130"/>
                    <a:pt x="1275" y="4088"/>
                    <a:pt x="953" y="4002"/>
                  </a:cubicBezTo>
                  <a:cubicBezTo>
                    <a:pt x="596" y="3930"/>
                    <a:pt x="334" y="3787"/>
                    <a:pt x="144" y="3621"/>
                  </a:cubicBezTo>
                  <a:cubicBezTo>
                    <a:pt x="144" y="3597"/>
                    <a:pt x="144" y="3549"/>
                    <a:pt x="144" y="3525"/>
                  </a:cubicBezTo>
                  <a:cubicBezTo>
                    <a:pt x="144" y="3382"/>
                    <a:pt x="167" y="3216"/>
                    <a:pt x="191" y="3025"/>
                  </a:cubicBezTo>
                  <a:cubicBezTo>
                    <a:pt x="286" y="3144"/>
                    <a:pt x="429" y="3192"/>
                    <a:pt x="596" y="3192"/>
                  </a:cubicBezTo>
                  <a:cubicBezTo>
                    <a:pt x="739" y="3192"/>
                    <a:pt x="882" y="3120"/>
                    <a:pt x="977" y="3001"/>
                  </a:cubicBezTo>
                  <a:cubicBezTo>
                    <a:pt x="1001" y="3073"/>
                    <a:pt x="1025" y="3120"/>
                    <a:pt x="1049" y="3192"/>
                  </a:cubicBezTo>
                  <a:cubicBezTo>
                    <a:pt x="1120" y="3287"/>
                    <a:pt x="1239" y="3406"/>
                    <a:pt x="1406" y="3406"/>
                  </a:cubicBezTo>
                  <a:cubicBezTo>
                    <a:pt x="1501" y="3382"/>
                    <a:pt x="1620" y="3335"/>
                    <a:pt x="1692" y="3216"/>
                  </a:cubicBezTo>
                  <a:cubicBezTo>
                    <a:pt x="1715" y="3192"/>
                    <a:pt x="1715" y="3168"/>
                    <a:pt x="1739" y="3144"/>
                  </a:cubicBezTo>
                  <a:cubicBezTo>
                    <a:pt x="1763" y="3168"/>
                    <a:pt x="1787" y="3216"/>
                    <a:pt x="1811" y="3263"/>
                  </a:cubicBezTo>
                  <a:cubicBezTo>
                    <a:pt x="1906" y="3382"/>
                    <a:pt x="2025" y="3454"/>
                    <a:pt x="2144" y="3454"/>
                  </a:cubicBezTo>
                  <a:cubicBezTo>
                    <a:pt x="2263" y="3454"/>
                    <a:pt x="2406" y="3359"/>
                    <a:pt x="2477" y="3239"/>
                  </a:cubicBezTo>
                  <a:cubicBezTo>
                    <a:pt x="2501" y="3192"/>
                    <a:pt x="2501" y="3168"/>
                    <a:pt x="2525" y="3144"/>
                  </a:cubicBezTo>
                  <a:cubicBezTo>
                    <a:pt x="2573" y="3239"/>
                    <a:pt x="2644" y="3311"/>
                    <a:pt x="2716" y="3335"/>
                  </a:cubicBezTo>
                  <a:cubicBezTo>
                    <a:pt x="2759" y="3349"/>
                    <a:pt x="2803" y="3356"/>
                    <a:pt x="2845" y="3356"/>
                  </a:cubicBezTo>
                  <a:cubicBezTo>
                    <a:pt x="3012" y="3356"/>
                    <a:pt x="3164" y="3253"/>
                    <a:pt x="3239" y="3120"/>
                  </a:cubicBezTo>
                  <a:cubicBezTo>
                    <a:pt x="3287" y="3049"/>
                    <a:pt x="3335" y="2954"/>
                    <a:pt x="3335" y="2858"/>
                  </a:cubicBezTo>
                  <a:close/>
                  <a:moveTo>
                    <a:pt x="3859" y="3787"/>
                  </a:moveTo>
                  <a:cubicBezTo>
                    <a:pt x="3811" y="4097"/>
                    <a:pt x="3692" y="4359"/>
                    <a:pt x="3525" y="4597"/>
                  </a:cubicBezTo>
                  <a:cubicBezTo>
                    <a:pt x="3478" y="4645"/>
                    <a:pt x="3454" y="4692"/>
                    <a:pt x="3406" y="4740"/>
                  </a:cubicBezTo>
                  <a:cubicBezTo>
                    <a:pt x="3311" y="4692"/>
                    <a:pt x="3216" y="4573"/>
                    <a:pt x="3216" y="4478"/>
                  </a:cubicBezTo>
                  <a:cubicBezTo>
                    <a:pt x="3216" y="4454"/>
                    <a:pt x="3192" y="4406"/>
                    <a:pt x="3144" y="4406"/>
                  </a:cubicBezTo>
                  <a:cubicBezTo>
                    <a:pt x="3120" y="4406"/>
                    <a:pt x="3097" y="4430"/>
                    <a:pt x="3073" y="4454"/>
                  </a:cubicBezTo>
                  <a:cubicBezTo>
                    <a:pt x="3049" y="4549"/>
                    <a:pt x="3001" y="4645"/>
                    <a:pt x="2930" y="4716"/>
                  </a:cubicBezTo>
                  <a:cubicBezTo>
                    <a:pt x="2894" y="4770"/>
                    <a:pt x="2832" y="4796"/>
                    <a:pt x="2772" y="4796"/>
                  </a:cubicBezTo>
                  <a:cubicBezTo>
                    <a:pt x="2753" y="4796"/>
                    <a:pt x="2733" y="4793"/>
                    <a:pt x="2716" y="4787"/>
                  </a:cubicBezTo>
                  <a:cubicBezTo>
                    <a:pt x="2644" y="4740"/>
                    <a:pt x="2620" y="4645"/>
                    <a:pt x="2596" y="4549"/>
                  </a:cubicBezTo>
                  <a:cubicBezTo>
                    <a:pt x="2596" y="4502"/>
                    <a:pt x="2549" y="4502"/>
                    <a:pt x="2525" y="4502"/>
                  </a:cubicBezTo>
                  <a:cubicBezTo>
                    <a:pt x="2477" y="4502"/>
                    <a:pt x="2454" y="4525"/>
                    <a:pt x="2454" y="4573"/>
                  </a:cubicBezTo>
                  <a:cubicBezTo>
                    <a:pt x="2454" y="4716"/>
                    <a:pt x="2335" y="4859"/>
                    <a:pt x="2168" y="4859"/>
                  </a:cubicBezTo>
                  <a:cubicBezTo>
                    <a:pt x="2155" y="4861"/>
                    <a:pt x="2143" y="4862"/>
                    <a:pt x="2131" y="4862"/>
                  </a:cubicBezTo>
                  <a:cubicBezTo>
                    <a:pt x="2001" y="4862"/>
                    <a:pt x="1880" y="4751"/>
                    <a:pt x="1858" y="4621"/>
                  </a:cubicBezTo>
                  <a:cubicBezTo>
                    <a:pt x="1834" y="4573"/>
                    <a:pt x="1811" y="4549"/>
                    <a:pt x="1787" y="4549"/>
                  </a:cubicBezTo>
                  <a:cubicBezTo>
                    <a:pt x="1739" y="4549"/>
                    <a:pt x="1715" y="4573"/>
                    <a:pt x="1715" y="4597"/>
                  </a:cubicBezTo>
                  <a:cubicBezTo>
                    <a:pt x="1673" y="4747"/>
                    <a:pt x="1534" y="4839"/>
                    <a:pt x="1385" y="4839"/>
                  </a:cubicBezTo>
                  <a:cubicBezTo>
                    <a:pt x="1368" y="4839"/>
                    <a:pt x="1351" y="4837"/>
                    <a:pt x="1334" y="4835"/>
                  </a:cubicBezTo>
                  <a:cubicBezTo>
                    <a:pt x="1191" y="4811"/>
                    <a:pt x="1049" y="4645"/>
                    <a:pt x="1072" y="4478"/>
                  </a:cubicBezTo>
                  <a:cubicBezTo>
                    <a:pt x="1072" y="4454"/>
                    <a:pt x="1049" y="4430"/>
                    <a:pt x="1025" y="4406"/>
                  </a:cubicBezTo>
                  <a:cubicBezTo>
                    <a:pt x="977" y="4406"/>
                    <a:pt x="953" y="4430"/>
                    <a:pt x="929" y="4454"/>
                  </a:cubicBezTo>
                  <a:cubicBezTo>
                    <a:pt x="882" y="4573"/>
                    <a:pt x="763" y="4692"/>
                    <a:pt x="644" y="4740"/>
                  </a:cubicBezTo>
                  <a:cubicBezTo>
                    <a:pt x="572" y="4668"/>
                    <a:pt x="501" y="4597"/>
                    <a:pt x="453" y="4502"/>
                  </a:cubicBezTo>
                  <a:cubicBezTo>
                    <a:pt x="310" y="4311"/>
                    <a:pt x="215" y="4073"/>
                    <a:pt x="167" y="3811"/>
                  </a:cubicBezTo>
                  <a:lnTo>
                    <a:pt x="167" y="3811"/>
                  </a:lnTo>
                  <a:cubicBezTo>
                    <a:pt x="358" y="3954"/>
                    <a:pt x="620" y="4073"/>
                    <a:pt x="929" y="4144"/>
                  </a:cubicBezTo>
                  <a:cubicBezTo>
                    <a:pt x="1263" y="4240"/>
                    <a:pt x="1596" y="4264"/>
                    <a:pt x="1930" y="4264"/>
                  </a:cubicBezTo>
                  <a:cubicBezTo>
                    <a:pt x="2596" y="4264"/>
                    <a:pt x="3263" y="4121"/>
                    <a:pt x="3859" y="3787"/>
                  </a:cubicBezTo>
                  <a:close/>
                  <a:moveTo>
                    <a:pt x="953" y="4668"/>
                  </a:moveTo>
                  <a:cubicBezTo>
                    <a:pt x="1025" y="4835"/>
                    <a:pt x="1144" y="4954"/>
                    <a:pt x="1310" y="4978"/>
                  </a:cubicBezTo>
                  <a:cubicBezTo>
                    <a:pt x="1332" y="4981"/>
                    <a:pt x="1353" y="4982"/>
                    <a:pt x="1375" y="4982"/>
                  </a:cubicBezTo>
                  <a:cubicBezTo>
                    <a:pt x="1524" y="4982"/>
                    <a:pt x="1680" y="4912"/>
                    <a:pt x="1763" y="4787"/>
                  </a:cubicBezTo>
                  <a:cubicBezTo>
                    <a:pt x="1858" y="4930"/>
                    <a:pt x="2001" y="5002"/>
                    <a:pt x="2144" y="5002"/>
                  </a:cubicBezTo>
                  <a:lnTo>
                    <a:pt x="2192" y="5002"/>
                  </a:lnTo>
                  <a:cubicBezTo>
                    <a:pt x="2335" y="5002"/>
                    <a:pt x="2454" y="4906"/>
                    <a:pt x="2525" y="4787"/>
                  </a:cubicBezTo>
                  <a:cubicBezTo>
                    <a:pt x="2573" y="4835"/>
                    <a:pt x="2596" y="4883"/>
                    <a:pt x="2668" y="4906"/>
                  </a:cubicBezTo>
                  <a:cubicBezTo>
                    <a:pt x="2708" y="4927"/>
                    <a:pt x="2749" y="4936"/>
                    <a:pt x="2788" y="4936"/>
                  </a:cubicBezTo>
                  <a:cubicBezTo>
                    <a:pt x="2888" y="4936"/>
                    <a:pt x="2981" y="4879"/>
                    <a:pt x="3049" y="4811"/>
                  </a:cubicBezTo>
                  <a:cubicBezTo>
                    <a:pt x="3073" y="4787"/>
                    <a:pt x="3120" y="4740"/>
                    <a:pt x="3144" y="4692"/>
                  </a:cubicBezTo>
                  <a:cubicBezTo>
                    <a:pt x="3192" y="4740"/>
                    <a:pt x="3239" y="4811"/>
                    <a:pt x="3311" y="4835"/>
                  </a:cubicBezTo>
                  <a:cubicBezTo>
                    <a:pt x="3097" y="5026"/>
                    <a:pt x="2835" y="5192"/>
                    <a:pt x="2573" y="5264"/>
                  </a:cubicBezTo>
                  <a:cubicBezTo>
                    <a:pt x="2406" y="5335"/>
                    <a:pt x="2239" y="5359"/>
                    <a:pt x="2073" y="5359"/>
                  </a:cubicBezTo>
                  <a:cubicBezTo>
                    <a:pt x="1572" y="5359"/>
                    <a:pt x="1096" y="5192"/>
                    <a:pt x="739" y="4859"/>
                  </a:cubicBezTo>
                  <a:cubicBezTo>
                    <a:pt x="834" y="4811"/>
                    <a:pt x="906" y="4740"/>
                    <a:pt x="953" y="4668"/>
                  </a:cubicBezTo>
                  <a:close/>
                  <a:moveTo>
                    <a:pt x="1930" y="1"/>
                  </a:moveTo>
                  <a:cubicBezTo>
                    <a:pt x="1596" y="1"/>
                    <a:pt x="1263" y="215"/>
                    <a:pt x="977" y="620"/>
                  </a:cubicBezTo>
                  <a:cubicBezTo>
                    <a:pt x="644" y="1049"/>
                    <a:pt x="429" y="1572"/>
                    <a:pt x="310" y="1930"/>
                  </a:cubicBezTo>
                  <a:cubicBezTo>
                    <a:pt x="96" y="2525"/>
                    <a:pt x="1" y="3120"/>
                    <a:pt x="1" y="3549"/>
                  </a:cubicBezTo>
                  <a:cubicBezTo>
                    <a:pt x="25" y="3906"/>
                    <a:pt x="120" y="4287"/>
                    <a:pt x="334" y="4597"/>
                  </a:cubicBezTo>
                  <a:cubicBezTo>
                    <a:pt x="715" y="5168"/>
                    <a:pt x="1334" y="5502"/>
                    <a:pt x="2025" y="5502"/>
                  </a:cubicBezTo>
                  <a:lnTo>
                    <a:pt x="2073" y="5502"/>
                  </a:lnTo>
                  <a:cubicBezTo>
                    <a:pt x="2263" y="5502"/>
                    <a:pt x="2430" y="5454"/>
                    <a:pt x="2620" y="5407"/>
                  </a:cubicBezTo>
                  <a:cubicBezTo>
                    <a:pt x="3001" y="5288"/>
                    <a:pt x="3382" y="5026"/>
                    <a:pt x="3620" y="4692"/>
                  </a:cubicBezTo>
                  <a:cubicBezTo>
                    <a:pt x="3835" y="4406"/>
                    <a:pt x="3978" y="4097"/>
                    <a:pt x="4002" y="3763"/>
                  </a:cubicBezTo>
                  <a:cubicBezTo>
                    <a:pt x="4025" y="3644"/>
                    <a:pt x="4025" y="3549"/>
                    <a:pt x="4025" y="3430"/>
                  </a:cubicBezTo>
                  <a:cubicBezTo>
                    <a:pt x="4025" y="3192"/>
                    <a:pt x="3978" y="2906"/>
                    <a:pt x="3882" y="2573"/>
                  </a:cubicBezTo>
                  <a:cubicBezTo>
                    <a:pt x="3811" y="2311"/>
                    <a:pt x="3740" y="2073"/>
                    <a:pt x="3644" y="1811"/>
                  </a:cubicBezTo>
                  <a:cubicBezTo>
                    <a:pt x="3216" y="810"/>
                    <a:pt x="2787" y="382"/>
                    <a:pt x="2549" y="215"/>
                  </a:cubicBezTo>
                  <a:cubicBezTo>
                    <a:pt x="2335" y="72"/>
                    <a:pt x="2144" y="1"/>
                    <a:pt x="19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0" name="Google Shape;3420;p73"/>
            <p:cNvSpPr/>
            <p:nvPr/>
          </p:nvSpPr>
          <p:spPr>
            <a:xfrm>
              <a:off x="1972628" y="3473306"/>
              <a:ext cx="390729" cy="414301"/>
            </a:xfrm>
            <a:custGeom>
              <a:avLst/>
              <a:gdLst/>
              <a:ahLst/>
              <a:cxnLst/>
              <a:rect l="l" t="t" r="r" b="b"/>
              <a:pathLst>
                <a:path w="9813" h="10405" extrusionOk="0">
                  <a:moveTo>
                    <a:pt x="5890" y="556"/>
                  </a:moveTo>
                  <a:cubicBezTo>
                    <a:pt x="6060" y="556"/>
                    <a:pt x="6225" y="598"/>
                    <a:pt x="6359" y="688"/>
                  </a:cubicBezTo>
                  <a:cubicBezTo>
                    <a:pt x="6597" y="831"/>
                    <a:pt x="6764" y="1093"/>
                    <a:pt x="6859" y="1450"/>
                  </a:cubicBezTo>
                  <a:cubicBezTo>
                    <a:pt x="7002" y="1974"/>
                    <a:pt x="7002" y="2545"/>
                    <a:pt x="6835" y="3069"/>
                  </a:cubicBezTo>
                  <a:lnTo>
                    <a:pt x="4763" y="3069"/>
                  </a:lnTo>
                  <a:cubicBezTo>
                    <a:pt x="4763" y="2974"/>
                    <a:pt x="4740" y="2855"/>
                    <a:pt x="4716" y="2760"/>
                  </a:cubicBezTo>
                  <a:lnTo>
                    <a:pt x="4716" y="2736"/>
                  </a:lnTo>
                  <a:cubicBezTo>
                    <a:pt x="4620" y="2307"/>
                    <a:pt x="4620" y="1926"/>
                    <a:pt x="4716" y="1593"/>
                  </a:cubicBezTo>
                  <a:cubicBezTo>
                    <a:pt x="4811" y="1212"/>
                    <a:pt x="5025" y="878"/>
                    <a:pt x="5335" y="712"/>
                  </a:cubicBezTo>
                  <a:cubicBezTo>
                    <a:pt x="5499" y="610"/>
                    <a:pt x="5697" y="556"/>
                    <a:pt x="5890" y="556"/>
                  </a:cubicBezTo>
                  <a:close/>
                  <a:moveTo>
                    <a:pt x="5842" y="143"/>
                  </a:moveTo>
                  <a:cubicBezTo>
                    <a:pt x="6155" y="143"/>
                    <a:pt x="6471" y="262"/>
                    <a:pt x="6740" y="473"/>
                  </a:cubicBezTo>
                  <a:cubicBezTo>
                    <a:pt x="7050" y="712"/>
                    <a:pt x="7264" y="1093"/>
                    <a:pt x="7383" y="1521"/>
                  </a:cubicBezTo>
                  <a:cubicBezTo>
                    <a:pt x="7478" y="1879"/>
                    <a:pt x="7478" y="2307"/>
                    <a:pt x="7407" y="2760"/>
                  </a:cubicBezTo>
                  <a:cubicBezTo>
                    <a:pt x="7383" y="2879"/>
                    <a:pt x="7359" y="2974"/>
                    <a:pt x="7335" y="3069"/>
                  </a:cubicBezTo>
                  <a:lnTo>
                    <a:pt x="7002" y="3069"/>
                  </a:lnTo>
                  <a:cubicBezTo>
                    <a:pt x="7145" y="2545"/>
                    <a:pt x="7145" y="1950"/>
                    <a:pt x="7002" y="1426"/>
                  </a:cubicBezTo>
                  <a:cubicBezTo>
                    <a:pt x="6883" y="1021"/>
                    <a:pt x="6692" y="735"/>
                    <a:pt x="6430" y="569"/>
                  </a:cubicBezTo>
                  <a:cubicBezTo>
                    <a:pt x="6268" y="464"/>
                    <a:pt x="6072" y="411"/>
                    <a:pt x="5872" y="411"/>
                  </a:cubicBezTo>
                  <a:cubicBezTo>
                    <a:pt x="5661" y="411"/>
                    <a:pt x="5447" y="470"/>
                    <a:pt x="5263" y="593"/>
                  </a:cubicBezTo>
                  <a:cubicBezTo>
                    <a:pt x="4930" y="783"/>
                    <a:pt x="4692" y="1140"/>
                    <a:pt x="4573" y="1569"/>
                  </a:cubicBezTo>
                  <a:cubicBezTo>
                    <a:pt x="4478" y="1902"/>
                    <a:pt x="4478" y="2307"/>
                    <a:pt x="4573" y="2760"/>
                  </a:cubicBezTo>
                  <a:cubicBezTo>
                    <a:pt x="4573" y="2760"/>
                    <a:pt x="4573" y="2783"/>
                    <a:pt x="4573" y="2807"/>
                  </a:cubicBezTo>
                  <a:cubicBezTo>
                    <a:pt x="4597" y="2879"/>
                    <a:pt x="4620" y="2974"/>
                    <a:pt x="4620" y="3069"/>
                  </a:cubicBezTo>
                  <a:lnTo>
                    <a:pt x="4287" y="3069"/>
                  </a:lnTo>
                  <a:cubicBezTo>
                    <a:pt x="4263" y="2807"/>
                    <a:pt x="4263" y="2521"/>
                    <a:pt x="4263" y="2260"/>
                  </a:cubicBezTo>
                  <a:cubicBezTo>
                    <a:pt x="4287" y="1736"/>
                    <a:pt x="4406" y="1307"/>
                    <a:pt x="4597" y="950"/>
                  </a:cubicBezTo>
                  <a:cubicBezTo>
                    <a:pt x="4835" y="545"/>
                    <a:pt x="5216" y="235"/>
                    <a:pt x="5621" y="164"/>
                  </a:cubicBezTo>
                  <a:cubicBezTo>
                    <a:pt x="5694" y="150"/>
                    <a:pt x="5768" y="143"/>
                    <a:pt x="5842" y="143"/>
                  </a:cubicBezTo>
                  <a:close/>
                  <a:moveTo>
                    <a:pt x="1453" y="2879"/>
                  </a:moveTo>
                  <a:cubicBezTo>
                    <a:pt x="1548" y="2903"/>
                    <a:pt x="1620" y="2903"/>
                    <a:pt x="1715" y="2903"/>
                  </a:cubicBezTo>
                  <a:lnTo>
                    <a:pt x="1739" y="2903"/>
                  </a:lnTo>
                  <a:cubicBezTo>
                    <a:pt x="1810" y="2926"/>
                    <a:pt x="1810" y="2926"/>
                    <a:pt x="1834" y="2950"/>
                  </a:cubicBezTo>
                  <a:cubicBezTo>
                    <a:pt x="1834" y="2998"/>
                    <a:pt x="1858" y="3093"/>
                    <a:pt x="1858" y="3164"/>
                  </a:cubicBezTo>
                  <a:cubicBezTo>
                    <a:pt x="1858" y="3212"/>
                    <a:pt x="1858" y="3236"/>
                    <a:pt x="1858" y="3284"/>
                  </a:cubicBezTo>
                  <a:lnTo>
                    <a:pt x="1906" y="3641"/>
                  </a:lnTo>
                  <a:lnTo>
                    <a:pt x="810" y="4689"/>
                  </a:lnTo>
                  <a:cubicBezTo>
                    <a:pt x="786" y="4712"/>
                    <a:pt x="786" y="4712"/>
                    <a:pt x="786" y="4712"/>
                  </a:cubicBezTo>
                  <a:cubicBezTo>
                    <a:pt x="763" y="4712"/>
                    <a:pt x="763" y="4712"/>
                    <a:pt x="763" y="4689"/>
                  </a:cubicBezTo>
                  <a:lnTo>
                    <a:pt x="191" y="4189"/>
                  </a:lnTo>
                  <a:cubicBezTo>
                    <a:pt x="167" y="4165"/>
                    <a:pt x="167" y="4141"/>
                    <a:pt x="167" y="4141"/>
                  </a:cubicBezTo>
                  <a:cubicBezTo>
                    <a:pt x="167" y="4141"/>
                    <a:pt x="167" y="4117"/>
                    <a:pt x="191" y="4117"/>
                  </a:cubicBezTo>
                  <a:lnTo>
                    <a:pt x="1358" y="2879"/>
                  </a:lnTo>
                  <a:close/>
                  <a:moveTo>
                    <a:pt x="8101" y="3184"/>
                  </a:moveTo>
                  <a:cubicBezTo>
                    <a:pt x="8256" y="3184"/>
                    <a:pt x="8407" y="3193"/>
                    <a:pt x="8550" y="3236"/>
                  </a:cubicBezTo>
                  <a:cubicBezTo>
                    <a:pt x="8931" y="3331"/>
                    <a:pt x="8979" y="3927"/>
                    <a:pt x="9002" y="4355"/>
                  </a:cubicBezTo>
                  <a:cubicBezTo>
                    <a:pt x="9002" y="4450"/>
                    <a:pt x="9002" y="4546"/>
                    <a:pt x="9026" y="4641"/>
                  </a:cubicBezTo>
                  <a:lnTo>
                    <a:pt x="9645" y="9523"/>
                  </a:lnTo>
                  <a:cubicBezTo>
                    <a:pt x="9669" y="9713"/>
                    <a:pt x="9669" y="9904"/>
                    <a:pt x="9550" y="9999"/>
                  </a:cubicBezTo>
                  <a:cubicBezTo>
                    <a:pt x="9479" y="10071"/>
                    <a:pt x="9360" y="10094"/>
                    <a:pt x="9217" y="10094"/>
                  </a:cubicBezTo>
                  <a:cubicBezTo>
                    <a:pt x="7579" y="10213"/>
                    <a:pt x="5929" y="10259"/>
                    <a:pt x="4284" y="10259"/>
                  </a:cubicBezTo>
                  <a:cubicBezTo>
                    <a:pt x="3609" y="10259"/>
                    <a:pt x="2935" y="10251"/>
                    <a:pt x="2263" y="10237"/>
                  </a:cubicBezTo>
                  <a:cubicBezTo>
                    <a:pt x="2096" y="10214"/>
                    <a:pt x="1953" y="10214"/>
                    <a:pt x="1882" y="10094"/>
                  </a:cubicBezTo>
                  <a:cubicBezTo>
                    <a:pt x="1858" y="10047"/>
                    <a:pt x="1858" y="9952"/>
                    <a:pt x="1882" y="9856"/>
                  </a:cubicBezTo>
                  <a:lnTo>
                    <a:pt x="2572" y="4117"/>
                  </a:lnTo>
                  <a:cubicBezTo>
                    <a:pt x="2596" y="3807"/>
                    <a:pt x="2668" y="3474"/>
                    <a:pt x="2906" y="3307"/>
                  </a:cubicBezTo>
                  <a:cubicBezTo>
                    <a:pt x="3073" y="3212"/>
                    <a:pt x="3311" y="3212"/>
                    <a:pt x="3477" y="3212"/>
                  </a:cubicBezTo>
                  <a:lnTo>
                    <a:pt x="7478" y="3212"/>
                  </a:lnTo>
                  <a:cubicBezTo>
                    <a:pt x="7573" y="3212"/>
                    <a:pt x="7693" y="3212"/>
                    <a:pt x="7788" y="3188"/>
                  </a:cubicBezTo>
                  <a:cubicBezTo>
                    <a:pt x="7893" y="3188"/>
                    <a:pt x="7997" y="3184"/>
                    <a:pt x="8101" y="3184"/>
                  </a:cubicBezTo>
                  <a:close/>
                  <a:moveTo>
                    <a:pt x="5818" y="1"/>
                  </a:moveTo>
                  <a:cubicBezTo>
                    <a:pt x="5735" y="1"/>
                    <a:pt x="5653" y="8"/>
                    <a:pt x="5573" y="21"/>
                  </a:cubicBezTo>
                  <a:cubicBezTo>
                    <a:pt x="5144" y="116"/>
                    <a:pt x="4716" y="426"/>
                    <a:pt x="4478" y="878"/>
                  </a:cubicBezTo>
                  <a:cubicBezTo>
                    <a:pt x="4263" y="1259"/>
                    <a:pt x="4144" y="1688"/>
                    <a:pt x="4120" y="2260"/>
                  </a:cubicBezTo>
                  <a:cubicBezTo>
                    <a:pt x="4120" y="2498"/>
                    <a:pt x="4120" y="2783"/>
                    <a:pt x="4144" y="3069"/>
                  </a:cubicBezTo>
                  <a:lnTo>
                    <a:pt x="3454" y="3069"/>
                  </a:lnTo>
                  <a:cubicBezTo>
                    <a:pt x="3311" y="2783"/>
                    <a:pt x="3049" y="2569"/>
                    <a:pt x="2739" y="2498"/>
                  </a:cubicBezTo>
                  <a:cubicBezTo>
                    <a:pt x="2673" y="2484"/>
                    <a:pt x="2608" y="2477"/>
                    <a:pt x="2543" y="2477"/>
                  </a:cubicBezTo>
                  <a:cubicBezTo>
                    <a:pt x="2278" y="2477"/>
                    <a:pt x="2025" y="2588"/>
                    <a:pt x="1834" y="2760"/>
                  </a:cubicBezTo>
                  <a:cubicBezTo>
                    <a:pt x="1810" y="2760"/>
                    <a:pt x="1810" y="2783"/>
                    <a:pt x="1810" y="2783"/>
                  </a:cubicBezTo>
                  <a:cubicBezTo>
                    <a:pt x="1787" y="2783"/>
                    <a:pt x="1763" y="2760"/>
                    <a:pt x="1739" y="2760"/>
                  </a:cubicBezTo>
                  <a:lnTo>
                    <a:pt x="1715" y="2760"/>
                  </a:lnTo>
                  <a:cubicBezTo>
                    <a:pt x="1644" y="2760"/>
                    <a:pt x="1548" y="2760"/>
                    <a:pt x="1477" y="2736"/>
                  </a:cubicBezTo>
                  <a:lnTo>
                    <a:pt x="1334" y="2736"/>
                  </a:lnTo>
                  <a:cubicBezTo>
                    <a:pt x="1310" y="2736"/>
                    <a:pt x="1286" y="2736"/>
                    <a:pt x="1286" y="2760"/>
                  </a:cubicBezTo>
                  <a:lnTo>
                    <a:pt x="72" y="4022"/>
                  </a:lnTo>
                  <a:cubicBezTo>
                    <a:pt x="48" y="4046"/>
                    <a:pt x="24" y="4069"/>
                    <a:pt x="24" y="4117"/>
                  </a:cubicBezTo>
                  <a:cubicBezTo>
                    <a:pt x="0" y="4212"/>
                    <a:pt x="72" y="4260"/>
                    <a:pt x="96" y="4284"/>
                  </a:cubicBezTo>
                  <a:lnTo>
                    <a:pt x="667" y="4808"/>
                  </a:lnTo>
                  <a:cubicBezTo>
                    <a:pt x="667" y="4831"/>
                    <a:pt x="715" y="4855"/>
                    <a:pt x="763" y="4855"/>
                  </a:cubicBezTo>
                  <a:lnTo>
                    <a:pt x="786" y="4855"/>
                  </a:lnTo>
                  <a:cubicBezTo>
                    <a:pt x="858" y="4855"/>
                    <a:pt x="905" y="4808"/>
                    <a:pt x="929" y="4784"/>
                  </a:cubicBezTo>
                  <a:lnTo>
                    <a:pt x="2025" y="3712"/>
                  </a:lnTo>
                  <a:cubicBezTo>
                    <a:pt x="2025" y="3688"/>
                    <a:pt x="2048" y="3665"/>
                    <a:pt x="2048" y="3665"/>
                  </a:cubicBezTo>
                  <a:lnTo>
                    <a:pt x="2001" y="3260"/>
                  </a:lnTo>
                  <a:cubicBezTo>
                    <a:pt x="2001" y="3236"/>
                    <a:pt x="2001" y="3212"/>
                    <a:pt x="2001" y="3164"/>
                  </a:cubicBezTo>
                  <a:cubicBezTo>
                    <a:pt x="2001" y="3069"/>
                    <a:pt x="1977" y="2974"/>
                    <a:pt x="1953" y="2903"/>
                  </a:cubicBezTo>
                  <a:cubicBezTo>
                    <a:pt x="1953" y="2879"/>
                    <a:pt x="1953" y="2879"/>
                    <a:pt x="1929" y="2855"/>
                  </a:cubicBezTo>
                  <a:cubicBezTo>
                    <a:pt x="2101" y="2702"/>
                    <a:pt x="2318" y="2626"/>
                    <a:pt x="2544" y="2626"/>
                  </a:cubicBezTo>
                  <a:cubicBezTo>
                    <a:pt x="2601" y="2626"/>
                    <a:pt x="2658" y="2631"/>
                    <a:pt x="2715" y="2641"/>
                  </a:cubicBezTo>
                  <a:cubicBezTo>
                    <a:pt x="2953" y="2688"/>
                    <a:pt x="3168" y="2855"/>
                    <a:pt x="3287" y="3069"/>
                  </a:cubicBezTo>
                  <a:cubicBezTo>
                    <a:pt x="3144" y="3069"/>
                    <a:pt x="2977" y="3117"/>
                    <a:pt x="2834" y="3188"/>
                  </a:cubicBezTo>
                  <a:cubicBezTo>
                    <a:pt x="2549" y="3379"/>
                    <a:pt x="2477" y="3760"/>
                    <a:pt x="2430" y="4117"/>
                  </a:cubicBezTo>
                  <a:lnTo>
                    <a:pt x="1739" y="9856"/>
                  </a:lnTo>
                  <a:cubicBezTo>
                    <a:pt x="1715" y="9928"/>
                    <a:pt x="1715" y="10071"/>
                    <a:pt x="1763" y="10166"/>
                  </a:cubicBezTo>
                  <a:cubicBezTo>
                    <a:pt x="1858" y="10333"/>
                    <a:pt x="2072" y="10356"/>
                    <a:pt x="2263" y="10380"/>
                  </a:cubicBezTo>
                  <a:cubicBezTo>
                    <a:pt x="2953" y="10380"/>
                    <a:pt x="3644" y="10404"/>
                    <a:pt x="4335" y="10404"/>
                  </a:cubicBezTo>
                  <a:cubicBezTo>
                    <a:pt x="5978" y="10404"/>
                    <a:pt x="7621" y="10356"/>
                    <a:pt x="9240" y="10237"/>
                  </a:cubicBezTo>
                  <a:cubicBezTo>
                    <a:pt x="9383" y="10237"/>
                    <a:pt x="9550" y="10214"/>
                    <a:pt x="9669" y="10094"/>
                  </a:cubicBezTo>
                  <a:cubicBezTo>
                    <a:pt x="9812" y="9952"/>
                    <a:pt x="9812" y="9737"/>
                    <a:pt x="9788" y="9499"/>
                  </a:cubicBezTo>
                  <a:lnTo>
                    <a:pt x="9169" y="4617"/>
                  </a:lnTo>
                  <a:cubicBezTo>
                    <a:pt x="9145" y="4546"/>
                    <a:pt x="9145" y="4450"/>
                    <a:pt x="9145" y="4355"/>
                  </a:cubicBezTo>
                  <a:cubicBezTo>
                    <a:pt x="9098" y="3879"/>
                    <a:pt x="9074" y="3212"/>
                    <a:pt x="8574" y="3093"/>
                  </a:cubicBezTo>
                  <a:cubicBezTo>
                    <a:pt x="8431" y="3050"/>
                    <a:pt x="8271" y="3042"/>
                    <a:pt x="8109" y="3042"/>
                  </a:cubicBezTo>
                  <a:cubicBezTo>
                    <a:pt x="8001" y="3042"/>
                    <a:pt x="7893" y="3045"/>
                    <a:pt x="7788" y="3045"/>
                  </a:cubicBezTo>
                  <a:cubicBezTo>
                    <a:pt x="7669" y="3069"/>
                    <a:pt x="7573" y="3069"/>
                    <a:pt x="7478" y="3069"/>
                  </a:cubicBezTo>
                  <a:cubicBezTo>
                    <a:pt x="7502" y="2974"/>
                    <a:pt x="7526" y="2879"/>
                    <a:pt x="7550" y="2783"/>
                  </a:cubicBezTo>
                  <a:cubicBezTo>
                    <a:pt x="7621" y="2307"/>
                    <a:pt x="7621" y="1855"/>
                    <a:pt x="7502" y="1474"/>
                  </a:cubicBezTo>
                  <a:cubicBezTo>
                    <a:pt x="7407" y="1021"/>
                    <a:pt x="7169" y="640"/>
                    <a:pt x="6835" y="378"/>
                  </a:cubicBezTo>
                  <a:cubicBezTo>
                    <a:pt x="6545" y="127"/>
                    <a:pt x="6176" y="1"/>
                    <a:pt x="58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1" name="Google Shape;3421;p73"/>
            <p:cNvSpPr/>
            <p:nvPr/>
          </p:nvSpPr>
          <p:spPr>
            <a:xfrm>
              <a:off x="1998230" y="3605299"/>
              <a:ext cx="34163" cy="32889"/>
            </a:xfrm>
            <a:custGeom>
              <a:avLst/>
              <a:gdLst/>
              <a:ahLst/>
              <a:cxnLst/>
              <a:rect l="l" t="t" r="r" b="b"/>
              <a:pathLst>
                <a:path w="858" h="826" extrusionOk="0">
                  <a:moveTo>
                    <a:pt x="787" y="1"/>
                  </a:moveTo>
                  <a:cubicBezTo>
                    <a:pt x="774" y="1"/>
                    <a:pt x="758" y="6"/>
                    <a:pt x="739" y="16"/>
                  </a:cubicBezTo>
                  <a:cubicBezTo>
                    <a:pt x="477" y="207"/>
                    <a:pt x="239" y="445"/>
                    <a:pt x="24" y="707"/>
                  </a:cubicBezTo>
                  <a:cubicBezTo>
                    <a:pt x="0" y="731"/>
                    <a:pt x="0" y="778"/>
                    <a:pt x="24" y="802"/>
                  </a:cubicBezTo>
                  <a:cubicBezTo>
                    <a:pt x="48" y="802"/>
                    <a:pt x="48" y="826"/>
                    <a:pt x="72" y="826"/>
                  </a:cubicBezTo>
                  <a:cubicBezTo>
                    <a:pt x="96" y="826"/>
                    <a:pt x="120" y="802"/>
                    <a:pt x="120" y="778"/>
                  </a:cubicBezTo>
                  <a:cubicBezTo>
                    <a:pt x="334" y="540"/>
                    <a:pt x="572" y="326"/>
                    <a:pt x="834" y="135"/>
                  </a:cubicBezTo>
                  <a:cubicBezTo>
                    <a:pt x="858" y="111"/>
                    <a:pt x="858" y="64"/>
                    <a:pt x="834" y="40"/>
                  </a:cubicBezTo>
                  <a:cubicBezTo>
                    <a:pt x="820" y="12"/>
                    <a:pt x="806" y="1"/>
                    <a:pt x="7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2" name="Google Shape;3422;p73"/>
            <p:cNvSpPr/>
            <p:nvPr/>
          </p:nvSpPr>
          <p:spPr>
            <a:xfrm>
              <a:off x="2007706" y="3615652"/>
              <a:ext cx="26598" cy="25404"/>
            </a:xfrm>
            <a:custGeom>
              <a:avLst/>
              <a:gdLst/>
              <a:ahLst/>
              <a:cxnLst/>
              <a:rect l="l" t="t" r="r" b="b"/>
              <a:pathLst>
                <a:path w="668" h="638" extrusionOk="0">
                  <a:moveTo>
                    <a:pt x="596" y="0"/>
                  </a:moveTo>
                  <a:cubicBezTo>
                    <a:pt x="578" y="0"/>
                    <a:pt x="560" y="6"/>
                    <a:pt x="548" y="18"/>
                  </a:cubicBezTo>
                  <a:lnTo>
                    <a:pt x="48" y="518"/>
                  </a:lnTo>
                  <a:cubicBezTo>
                    <a:pt x="1" y="542"/>
                    <a:pt x="1" y="590"/>
                    <a:pt x="24" y="614"/>
                  </a:cubicBezTo>
                  <a:cubicBezTo>
                    <a:pt x="48" y="614"/>
                    <a:pt x="72" y="637"/>
                    <a:pt x="96" y="637"/>
                  </a:cubicBezTo>
                  <a:cubicBezTo>
                    <a:pt x="96" y="637"/>
                    <a:pt x="120" y="637"/>
                    <a:pt x="143" y="614"/>
                  </a:cubicBezTo>
                  <a:lnTo>
                    <a:pt x="644" y="137"/>
                  </a:lnTo>
                  <a:cubicBezTo>
                    <a:pt x="667" y="113"/>
                    <a:pt x="667" y="66"/>
                    <a:pt x="644" y="18"/>
                  </a:cubicBezTo>
                  <a:cubicBezTo>
                    <a:pt x="632" y="6"/>
                    <a:pt x="614" y="0"/>
                    <a:pt x="5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423" name="Google Shape;3423;p73"/>
          <p:cNvSpPr/>
          <p:nvPr/>
        </p:nvSpPr>
        <p:spPr>
          <a:xfrm>
            <a:off x="1293713" y="3473187"/>
            <a:ext cx="302533" cy="414421"/>
          </a:xfrm>
          <a:custGeom>
            <a:avLst/>
            <a:gdLst/>
            <a:ahLst/>
            <a:cxnLst/>
            <a:rect l="l" t="t" r="r" b="b"/>
            <a:pathLst>
              <a:path w="7598" h="10408" extrusionOk="0">
                <a:moveTo>
                  <a:pt x="3692" y="143"/>
                </a:moveTo>
                <a:cubicBezTo>
                  <a:pt x="4025" y="143"/>
                  <a:pt x="4359" y="286"/>
                  <a:pt x="4716" y="524"/>
                </a:cubicBezTo>
                <a:cubicBezTo>
                  <a:pt x="5073" y="786"/>
                  <a:pt x="5430" y="1191"/>
                  <a:pt x="5764" y="1691"/>
                </a:cubicBezTo>
                <a:lnTo>
                  <a:pt x="5240" y="2834"/>
                </a:lnTo>
                <a:lnTo>
                  <a:pt x="4525" y="1405"/>
                </a:lnTo>
                <a:cubicBezTo>
                  <a:pt x="4525" y="1381"/>
                  <a:pt x="4478" y="1381"/>
                  <a:pt x="4454" y="1381"/>
                </a:cubicBezTo>
                <a:cubicBezTo>
                  <a:pt x="4430" y="1381"/>
                  <a:pt x="4406" y="1405"/>
                  <a:pt x="4406" y="1429"/>
                </a:cubicBezTo>
                <a:cubicBezTo>
                  <a:pt x="4287" y="1929"/>
                  <a:pt x="4121" y="2382"/>
                  <a:pt x="3859" y="2834"/>
                </a:cubicBezTo>
                <a:lnTo>
                  <a:pt x="3239" y="1477"/>
                </a:lnTo>
                <a:cubicBezTo>
                  <a:pt x="3216" y="1453"/>
                  <a:pt x="3192" y="1453"/>
                  <a:pt x="3168" y="1453"/>
                </a:cubicBezTo>
                <a:cubicBezTo>
                  <a:pt x="3144" y="1453"/>
                  <a:pt x="3120" y="1453"/>
                  <a:pt x="3096" y="1477"/>
                </a:cubicBezTo>
                <a:lnTo>
                  <a:pt x="2453" y="2786"/>
                </a:lnTo>
                <a:lnTo>
                  <a:pt x="1739" y="1572"/>
                </a:lnTo>
                <a:cubicBezTo>
                  <a:pt x="1834" y="1453"/>
                  <a:pt x="1906" y="1358"/>
                  <a:pt x="1977" y="1262"/>
                </a:cubicBezTo>
                <a:cubicBezTo>
                  <a:pt x="2501" y="524"/>
                  <a:pt x="3073" y="167"/>
                  <a:pt x="3644" y="143"/>
                </a:cubicBezTo>
                <a:close/>
                <a:moveTo>
                  <a:pt x="4502" y="1667"/>
                </a:moveTo>
                <a:lnTo>
                  <a:pt x="5168" y="3025"/>
                </a:lnTo>
                <a:cubicBezTo>
                  <a:pt x="5192" y="3048"/>
                  <a:pt x="5216" y="3072"/>
                  <a:pt x="5240" y="3072"/>
                </a:cubicBezTo>
                <a:cubicBezTo>
                  <a:pt x="5264" y="3048"/>
                  <a:pt x="5287" y="3048"/>
                  <a:pt x="5311" y="3025"/>
                </a:cubicBezTo>
                <a:lnTo>
                  <a:pt x="5859" y="1834"/>
                </a:lnTo>
                <a:cubicBezTo>
                  <a:pt x="6145" y="2263"/>
                  <a:pt x="6407" y="2763"/>
                  <a:pt x="6621" y="3310"/>
                </a:cubicBezTo>
                <a:cubicBezTo>
                  <a:pt x="6478" y="3501"/>
                  <a:pt x="6240" y="3596"/>
                  <a:pt x="6002" y="3620"/>
                </a:cubicBezTo>
                <a:cubicBezTo>
                  <a:pt x="5764" y="3620"/>
                  <a:pt x="5526" y="3501"/>
                  <a:pt x="5359" y="3334"/>
                </a:cubicBezTo>
                <a:cubicBezTo>
                  <a:pt x="5342" y="3317"/>
                  <a:pt x="5325" y="3301"/>
                  <a:pt x="5308" y="3301"/>
                </a:cubicBezTo>
                <a:cubicBezTo>
                  <a:pt x="5301" y="3301"/>
                  <a:pt x="5294" y="3303"/>
                  <a:pt x="5287" y="3310"/>
                </a:cubicBezTo>
                <a:cubicBezTo>
                  <a:pt x="5264" y="3310"/>
                  <a:pt x="5240" y="3334"/>
                  <a:pt x="5240" y="3358"/>
                </a:cubicBezTo>
                <a:cubicBezTo>
                  <a:pt x="5192" y="3620"/>
                  <a:pt x="4978" y="3834"/>
                  <a:pt x="4716" y="3858"/>
                </a:cubicBezTo>
                <a:cubicBezTo>
                  <a:pt x="4701" y="3859"/>
                  <a:pt x="4686" y="3860"/>
                  <a:pt x="4671" y="3860"/>
                </a:cubicBezTo>
                <a:cubicBezTo>
                  <a:pt x="4425" y="3860"/>
                  <a:pt x="4188" y="3678"/>
                  <a:pt x="4121" y="3453"/>
                </a:cubicBezTo>
                <a:cubicBezTo>
                  <a:pt x="4097" y="3429"/>
                  <a:pt x="4073" y="3406"/>
                  <a:pt x="4049" y="3406"/>
                </a:cubicBezTo>
                <a:cubicBezTo>
                  <a:pt x="4025" y="3406"/>
                  <a:pt x="4001" y="3406"/>
                  <a:pt x="3978" y="3429"/>
                </a:cubicBezTo>
                <a:cubicBezTo>
                  <a:pt x="3859" y="3715"/>
                  <a:pt x="3573" y="3906"/>
                  <a:pt x="3263" y="3906"/>
                </a:cubicBezTo>
                <a:cubicBezTo>
                  <a:pt x="2954" y="3906"/>
                  <a:pt x="2668" y="3715"/>
                  <a:pt x="2525" y="3453"/>
                </a:cubicBezTo>
                <a:cubicBezTo>
                  <a:pt x="2525" y="3429"/>
                  <a:pt x="2501" y="3429"/>
                  <a:pt x="2477" y="3429"/>
                </a:cubicBezTo>
                <a:cubicBezTo>
                  <a:pt x="2469" y="3422"/>
                  <a:pt x="2461" y="3419"/>
                  <a:pt x="2454" y="3419"/>
                </a:cubicBezTo>
                <a:cubicBezTo>
                  <a:pt x="2440" y="3419"/>
                  <a:pt x="2430" y="3429"/>
                  <a:pt x="2430" y="3429"/>
                </a:cubicBezTo>
                <a:cubicBezTo>
                  <a:pt x="2263" y="3596"/>
                  <a:pt x="2038" y="3691"/>
                  <a:pt x="1812" y="3691"/>
                </a:cubicBezTo>
                <a:cubicBezTo>
                  <a:pt x="1748" y="3691"/>
                  <a:pt x="1683" y="3683"/>
                  <a:pt x="1620" y="3668"/>
                </a:cubicBezTo>
                <a:cubicBezTo>
                  <a:pt x="1334" y="3596"/>
                  <a:pt x="1096" y="3358"/>
                  <a:pt x="1025" y="3072"/>
                </a:cubicBezTo>
                <a:cubicBezTo>
                  <a:pt x="1025" y="3048"/>
                  <a:pt x="1001" y="3048"/>
                  <a:pt x="1001" y="3025"/>
                </a:cubicBezTo>
                <a:cubicBezTo>
                  <a:pt x="1215" y="2477"/>
                  <a:pt x="1453" y="2048"/>
                  <a:pt x="1668" y="1715"/>
                </a:cubicBezTo>
                <a:lnTo>
                  <a:pt x="2382" y="2977"/>
                </a:lnTo>
                <a:cubicBezTo>
                  <a:pt x="2406" y="3001"/>
                  <a:pt x="2430" y="3025"/>
                  <a:pt x="2453" y="3025"/>
                </a:cubicBezTo>
                <a:cubicBezTo>
                  <a:pt x="2477" y="3025"/>
                  <a:pt x="2501" y="3001"/>
                  <a:pt x="2525" y="2977"/>
                </a:cubicBezTo>
                <a:lnTo>
                  <a:pt x="3168" y="1691"/>
                </a:lnTo>
                <a:lnTo>
                  <a:pt x="3787" y="3001"/>
                </a:lnTo>
                <a:cubicBezTo>
                  <a:pt x="3787" y="3025"/>
                  <a:pt x="3811" y="3048"/>
                  <a:pt x="3835" y="3048"/>
                </a:cubicBezTo>
                <a:cubicBezTo>
                  <a:pt x="3882" y="3048"/>
                  <a:pt x="3906" y="3025"/>
                  <a:pt x="3906" y="3025"/>
                </a:cubicBezTo>
                <a:cubicBezTo>
                  <a:pt x="4168" y="2596"/>
                  <a:pt x="4359" y="2143"/>
                  <a:pt x="4502" y="1667"/>
                </a:cubicBezTo>
                <a:close/>
                <a:moveTo>
                  <a:pt x="906" y="3215"/>
                </a:moveTo>
                <a:cubicBezTo>
                  <a:pt x="1025" y="3501"/>
                  <a:pt x="1287" y="3739"/>
                  <a:pt x="1572" y="3810"/>
                </a:cubicBezTo>
                <a:cubicBezTo>
                  <a:pt x="1650" y="3828"/>
                  <a:pt x="1729" y="3837"/>
                  <a:pt x="1807" y="3837"/>
                </a:cubicBezTo>
                <a:cubicBezTo>
                  <a:pt x="2043" y="3837"/>
                  <a:pt x="2275" y="3757"/>
                  <a:pt x="2453" y="3596"/>
                </a:cubicBezTo>
                <a:cubicBezTo>
                  <a:pt x="2620" y="3882"/>
                  <a:pt x="2930" y="4049"/>
                  <a:pt x="3263" y="4049"/>
                </a:cubicBezTo>
                <a:cubicBezTo>
                  <a:pt x="3573" y="4049"/>
                  <a:pt x="3859" y="3882"/>
                  <a:pt x="4025" y="3620"/>
                </a:cubicBezTo>
                <a:cubicBezTo>
                  <a:pt x="4159" y="3843"/>
                  <a:pt x="4418" y="4003"/>
                  <a:pt x="4666" y="4003"/>
                </a:cubicBezTo>
                <a:cubicBezTo>
                  <a:pt x="4682" y="4003"/>
                  <a:pt x="4699" y="4003"/>
                  <a:pt x="4716" y="4001"/>
                </a:cubicBezTo>
                <a:cubicBezTo>
                  <a:pt x="5002" y="3977"/>
                  <a:pt x="5240" y="3787"/>
                  <a:pt x="5335" y="3501"/>
                </a:cubicBezTo>
                <a:cubicBezTo>
                  <a:pt x="5526" y="3668"/>
                  <a:pt x="5764" y="3763"/>
                  <a:pt x="5978" y="3763"/>
                </a:cubicBezTo>
                <a:lnTo>
                  <a:pt x="6002" y="3763"/>
                </a:lnTo>
                <a:cubicBezTo>
                  <a:pt x="6264" y="3739"/>
                  <a:pt x="6502" y="3644"/>
                  <a:pt x="6692" y="3453"/>
                </a:cubicBezTo>
                <a:cubicBezTo>
                  <a:pt x="6692" y="3477"/>
                  <a:pt x="6716" y="3501"/>
                  <a:pt x="6716" y="3501"/>
                </a:cubicBezTo>
                <a:cubicBezTo>
                  <a:pt x="6835" y="3787"/>
                  <a:pt x="6931" y="4072"/>
                  <a:pt x="7026" y="4358"/>
                </a:cubicBezTo>
                <a:cubicBezTo>
                  <a:pt x="6716" y="4549"/>
                  <a:pt x="6383" y="4668"/>
                  <a:pt x="6026" y="4692"/>
                </a:cubicBezTo>
                <a:cubicBezTo>
                  <a:pt x="5978" y="4358"/>
                  <a:pt x="5811" y="4144"/>
                  <a:pt x="5502" y="4120"/>
                </a:cubicBezTo>
                <a:cubicBezTo>
                  <a:pt x="5480" y="4116"/>
                  <a:pt x="5458" y="4114"/>
                  <a:pt x="5436" y="4114"/>
                </a:cubicBezTo>
                <a:cubicBezTo>
                  <a:pt x="5340" y="4114"/>
                  <a:pt x="5246" y="4153"/>
                  <a:pt x="5168" y="4192"/>
                </a:cubicBezTo>
                <a:cubicBezTo>
                  <a:pt x="5145" y="4192"/>
                  <a:pt x="5145" y="4192"/>
                  <a:pt x="5121" y="4215"/>
                </a:cubicBezTo>
                <a:cubicBezTo>
                  <a:pt x="4978" y="4263"/>
                  <a:pt x="4835" y="4334"/>
                  <a:pt x="4692" y="4430"/>
                </a:cubicBezTo>
                <a:cubicBezTo>
                  <a:pt x="4621" y="4477"/>
                  <a:pt x="4525" y="4525"/>
                  <a:pt x="4454" y="4596"/>
                </a:cubicBezTo>
                <a:cubicBezTo>
                  <a:pt x="4287" y="4382"/>
                  <a:pt x="4073" y="4263"/>
                  <a:pt x="3811" y="4263"/>
                </a:cubicBezTo>
                <a:cubicBezTo>
                  <a:pt x="3573" y="4287"/>
                  <a:pt x="3358" y="4406"/>
                  <a:pt x="3192" y="4596"/>
                </a:cubicBezTo>
                <a:cubicBezTo>
                  <a:pt x="3120" y="4549"/>
                  <a:pt x="3025" y="4477"/>
                  <a:pt x="2930" y="4430"/>
                </a:cubicBezTo>
                <a:cubicBezTo>
                  <a:pt x="2787" y="4334"/>
                  <a:pt x="2644" y="4263"/>
                  <a:pt x="2501" y="4215"/>
                </a:cubicBezTo>
                <a:cubicBezTo>
                  <a:pt x="2501" y="4192"/>
                  <a:pt x="2477" y="4192"/>
                  <a:pt x="2477" y="4192"/>
                </a:cubicBezTo>
                <a:cubicBezTo>
                  <a:pt x="2380" y="4153"/>
                  <a:pt x="2283" y="4114"/>
                  <a:pt x="2186" y="4114"/>
                </a:cubicBezTo>
                <a:cubicBezTo>
                  <a:pt x="2164" y="4114"/>
                  <a:pt x="2142" y="4116"/>
                  <a:pt x="2120" y="4120"/>
                </a:cubicBezTo>
                <a:cubicBezTo>
                  <a:pt x="1953" y="4144"/>
                  <a:pt x="1834" y="4215"/>
                  <a:pt x="1739" y="4334"/>
                </a:cubicBezTo>
                <a:cubicBezTo>
                  <a:pt x="1644" y="4430"/>
                  <a:pt x="1596" y="4596"/>
                  <a:pt x="1596" y="4763"/>
                </a:cubicBezTo>
                <a:cubicBezTo>
                  <a:pt x="1572" y="4811"/>
                  <a:pt x="1572" y="4858"/>
                  <a:pt x="1572" y="4906"/>
                </a:cubicBezTo>
                <a:cubicBezTo>
                  <a:pt x="1191" y="4882"/>
                  <a:pt x="810" y="4739"/>
                  <a:pt x="501" y="4477"/>
                </a:cubicBezTo>
                <a:cubicBezTo>
                  <a:pt x="572" y="4239"/>
                  <a:pt x="644" y="3977"/>
                  <a:pt x="739" y="3715"/>
                </a:cubicBezTo>
                <a:cubicBezTo>
                  <a:pt x="786" y="3549"/>
                  <a:pt x="858" y="3382"/>
                  <a:pt x="906" y="3215"/>
                </a:cubicBezTo>
                <a:close/>
                <a:moveTo>
                  <a:pt x="7074" y="4501"/>
                </a:moveTo>
                <a:cubicBezTo>
                  <a:pt x="7121" y="4644"/>
                  <a:pt x="7145" y="4787"/>
                  <a:pt x="7193" y="4906"/>
                </a:cubicBezTo>
                <a:cubicBezTo>
                  <a:pt x="7216" y="5001"/>
                  <a:pt x="7240" y="5096"/>
                  <a:pt x="7240" y="5168"/>
                </a:cubicBezTo>
                <a:cubicBezTo>
                  <a:pt x="6859" y="5335"/>
                  <a:pt x="6431" y="5430"/>
                  <a:pt x="6002" y="5454"/>
                </a:cubicBezTo>
                <a:cubicBezTo>
                  <a:pt x="6026" y="5382"/>
                  <a:pt x="6026" y="5311"/>
                  <a:pt x="6026" y="5239"/>
                </a:cubicBezTo>
                <a:cubicBezTo>
                  <a:pt x="6049" y="5096"/>
                  <a:pt x="6049" y="4977"/>
                  <a:pt x="6049" y="4834"/>
                </a:cubicBezTo>
                <a:cubicBezTo>
                  <a:pt x="6407" y="4811"/>
                  <a:pt x="6764" y="4692"/>
                  <a:pt x="7074" y="4501"/>
                </a:cubicBezTo>
                <a:close/>
                <a:moveTo>
                  <a:pt x="453" y="4620"/>
                </a:moveTo>
                <a:cubicBezTo>
                  <a:pt x="786" y="4882"/>
                  <a:pt x="1168" y="5025"/>
                  <a:pt x="1572" y="5049"/>
                </a:cubicBezTo>
                <a:cubicBezTo>
                  <a:pt x="1572" y="5216"/>
                  <a:pt x="1620" y="5406"/>
                  <a:pt x="1644" y="5597"/>
                </a:cubicBezTo>
                <a:cubicBezTo>
                  <a:pt x="1619" y="5598"/>
                  <a:pt x="1595" y="5598"/>
                  <a:pt x="1571" y="5598"/>
                </a:cubicBezTo>
                <a:cubicBezTo>
                  <a:pt x="1076" y="5598"/>
                  <a:pt x="629" y="5371"/>
                  <a:pt x="334" y="5144"/>
                </a:cubicBezTo>
                <a:cubicBezTo>
                  <a:pt x="382" y="4977"/>
                  <a:pt x="405" y="4811"/>
                  <a:pt x="453" y="4620"/>
                </a:cubicBezTo>
                <a:close/>
                <a:moveTo>
                  <a:pt x="3835" y="4406"/>
                </a:moveTo>
                <a:cubicBezTo>
                  <a:pt x="4049" y="4406"/>
                  <a:pt x="4216" y="4501"/>
                  <a:pt x="4335" y="4668"/>
                </a:cubicBezTo>
                <a:cubicBezTo>
                  <a:pt x="4359" y="4692"/>
                  <a:pt x="4359" y="4715"/>
                  <a:pt x="4382" y="4715"/>
                </a:cubicBezTo>
                <a:cubicBezTo>
                  <a:pt x="4478" y="4882"/>
                  <a:pt x="4549" y="5096"/>
                  <a:pt x="4525" y="5287"/>
                </a:cubicBezTo>
                <a:cubicBezTo>
                  <a:pt x="4453" y="5633"/>
                  <a:pt x="4154" y="5822"/>
                  <a:pt x="3850" y="5822"/>
                </a:cubicBezTo>
                <a:cubicBezTo>
                  <a:pt x="3652" y="5822"/>
                  <a:pt x="3452" y="5742"/>
                  <a:pt x="3311" y="5573"/>
                </a:cubicBezTo>
                <a:cubicBezTo>
                  <a:pt x="3287" y="5549"/>
                  <a:pt x="3263" y="5501"/>
                  <a:pt x="3263" y="5477"/>
                </a:cubicBezTo>
                <a:cubicBezTo>
                  <a:pt x="3025" y="5049"/>
                  <a:pt x="3311" y="4430"/>
                  <a:pt x="3811" y="4406"/>
                </a:cubicBezTo>
                <a:close/>
                <a:moveTo>
                  <a:pt x="2144" y="4239"/>
                </a:moveTo>
                <a:cubicBezTo>
                  <a:pt x="2215" y="4239"/>
                  <a:pt x="2311" y="4287"/>
                  <a:pt x="2406" y="4311"/>
                </a:cubicBezTo>
                <a:cubicBezTo>
                  <a:pt x="2430" y="4334"/>
                  <a:pt x="2430" y="4334"/>
                  <a:pt x="2453" y="4334"/>
                </a:cubicBezTo>
                <a:cubicBezTo>
                  <a:pt x="2596" y="4406"/>
                  <a:pt x="2715" y="4477"/>
                  <a:pt x="2858" y="4549"/>
                </a:cubicBezTo>
                <a:cubicBezTo>
                  <a:pt x="2954" y="4596"/>
                  <a:pt x="3049" y="4668"/>
                  <a:pt x="3120" y="4739"/>
                </a:cubicBezTo>
                <a:cubicBezTo>
                  <a:pt x="2977" y="5001"/>
                  <a:pt x="3001" y="5335"/>
                  <a:pt x="3144" y="5597"/>
                </a:cubicBezTo>
                <a:lnTo>
                  <a:pt x="3168" y="5597"/>
                </a:lnTo>
                <a:cubicBezTo>
                  <a:pt x="3168" y="5620"/>
                  <a:pt x="3168" y="5620"/>
                  <a:pt x="3168" y="5620"/>
                </a:cubicBezTo>
                <a:lnTo>
                  <a:pt x="3144" y="5620"/>
                </a:lnTo>
                <a:cubicBezTo>
                  <a:pt x="2977" y="5787"/>
                  <a:pt x="2811" y="5930"/>
                  <a:pt x="2620" y="6025"/>
                </a:cubicBezTo>
                <a:cubicBezTo>
                  <a:pt x="2538" y="6087"/>
                  <a:pt x="2419" y="6149"/>
                  <a:pt x="2312" y="6149"/>
                </a:cubicBezTo>
                <a:cubicBezTo>
                  <a:pt x="2295" y="6149"/>
                  <a:pt x="2279" y="6147"/>
                  <a:pt x="2263" y="6144"/>
                </a:cubicBezTo>
                <a:cubicBezTo>
                  <a:pt x="2168" y="6144"/>
                  <a:pt x="2049" y="6073"/>
                  <a:pt x="1977" y="5978"/>
                </a:cubicBezTo>
                <a:cubicBezTo>
                  <a:pt x="1906" y="5882"/>
                  <a:pt x="1858" y="5787"/>
                  <a:pt x="1811" y="5644"/>
                </a:cubicBezTo>
                <a:cubicBezTo>
                  <a:pt x="1811" y="5644"/>
                  <a:pt x="1811" y="5620"/>
                  <a:pt x="1811" y="5620"/>
                </a:cubicBezTo>
                <a:cubicBezTo>
                  <a:pt x="1739" y="5406"/>
                  <a:pt x="1715" y="5168"/>
                  <a:pt x="1715" y="4954"/>
                </a:cubicBezTo>
                <a:cubicBezTo>
                  <a:pt x="1715" y="4882"/>
                  <a:pt x="1715" y="4834"/>
                  <a:pt x="1715" y="4787"/>
                </a:cubicBezTo>
                <a:cubicBezTo>
                  <a:pt x="1739" y="4620"/>
                  <a:pt x="1787" y="4501"/>
                  <a:pt x="1858" y="4406"/>
                </a:cubicBezTo>
                <a:cubicBezTo>
                  <a:pt x="1930" y="4334"/>
                  <a:pt x="2025" y="4263"/>
                  <a:pt x="2144" y="4239"/>
                </a:cubicBezTo>
                <a:close/>
                <a:moveTo>
                  <a:pt x="5478" y="4239"/>
                </a:moveTo>
                <a:cubicBezTo>
                  <a:pt x="5716" y="4287"/>
                  <a:pt x="5859" y="4453"/>
                  <a:pt x="5883" y="4739"/>
                </a:cubicBezTo>
                <a:cubicBezTo>
                  <a:pt x="5907" y="4739"/>
                  <a:pt x="5907" y="4763"/>
                  <a:pt x="5907" y="4787"/>
                </a:cubicBezTo>
                <a:cubicBezTo>
                  <a:pt x="5907" y="4930"/>
                  <a:pt x="5907" y="5073"/>
                  <a:pt x="5883" y="5216"/>
                </a:cubicBezTo>
                <a:cubicBezTo>
                  <a:pt x="5883" y="5358"/>
                  <a:pt x="5859" y="5501"/>
                  <a:pt x="5811" y="5644"/>
                </a:cubicBezTo>
                <a:cubicBezTo>
                  <a:pt x="5788" y="5692"/>
                  <a:pt x="5764" y="5763"/>
                  <a:pt x="5740" y="5811"/>
                </a:cubicBezTo>
                <a:cubicBezTo>
                  <a:pt x="5716" y="5882"/>
                  <a:pt x="5692" y="5930"/>
                  <a:pt x="5645" y="5978"/>
                </a:cubicBezTo>
                <a:cubicBezTo>
                  <a:pt x="5573" y="6073"/>
                  <a:pt x="5454" y="6144"/>
                  <a:pt x="5359" y="6144"/>
                </a:cubicBezTo>
                <a:cubicBezTo>
                  <a:pt x="5343" y="6147"/>
                  <a:pt x="5327" y="6149"/>
                  <a:pt x="5311" y="6149"/>
                </a:cubicBezTo>
                <a:cubicBezTo>
                  <a:pt x="5208" y="6149"/>
                  <a:pt x="5105" y="6087"/>
                  <a:pt x="5002" y="6025"/>
                </a:cubicBezTo>
                <a:cubicBezTo>
                  <a:pt x="4811" y="5930"/>
                  <a:pt x="4668" y="5811"/>
                  <a:pt x="4502" y="5668"/>
                </a:cubicBezTo>
                <a:lnTo>
                  <a:pt x="4502" y="5668"/>
                </a:lnTo>
                <a:cubicBezTo>
                  <a:pt x="4503" y="5669"/>
                  <a:pt x="4504" y="5669"/>
                  <a:pt x="4505" y="5669"/>
                </a:cubicBezTo>
                <a:cubicBezTo>
                  <a:pt x="4555" y="5669"/>
                  <a:pt x="4668" y="5215"/>
                  <a:pt x="4668" y="5192"/>
                </a:cubicBezTo>
                <a:cubicBezTo>
                  <a:pt x="4668" y="5001"/>
                  <a:pt x="4621" y="4858"/>
                  <a:pt x="4525" y="4715"/>
                </a:cubicBezTo>
                <a:cubicBezTo>
                  <a:pt x="4621" y="4644"/>
                  <a:pt x="4692" y="4596"/>
                  <a:pt x="4763" y="4549"/>
                </a:cubicBezTo>
                <a:cubicBezTo>
                  <a:pt x="4906" y="4477"/>
                  <a:pt x="5049" y="4406"/>
                  <a:pt x="5168" y="4334"/>
                </a:cubicBezTo>
                <a:cubicBezTo>
                  <a:pt x="5192" y="4334"/>
                  <a:pt x="5192" y="4334"/>
                  <a:pt x="5216" y="4311"/>
                </a:cubicBezTo>
                <a:cubicBezTo>
                  <a:pt x="5311" y="4287"/>
                  <a:pt x="5406" y="4239"/>
                  <a:pt x="5478" y="4239"/>
                </a:cubicBezTo>
                <a:close/>
                <a:moveTo>
                  <a:pt x="4359" y="5811"/>
                </a:moveTo>
                <a:cubicBezTo>
                  <a:pt x="4430" y="6263"/>
                  <a:pt x="4573" y="6692"/>
                  <a:pt x="4763" y="7073"/>
                </a:cubicBezTo>
                <a:cubicBezTo>
                  <a:pt x="4692" y="7025"/>
                  <a:pt x="4597" y="6954"/>
                  <a:pt x="4525" y="6859"/>
                </a:cubicBezTo>
                <a:cubicBezTo>
                  <a:pt x="4502" y="6835"/>
                  <a:pt x="4478" y="6835"/>
                  <a:pt x="4454" y="6835"/>
                </a:cubicBezTo>
                <a:cubicBezTo>
                  <a:pt x="4430" y="6835"/>
                  <a:pt x="4406" y="6859"/>
                  <a:pt x="4406" y="6883"/>
                </a:cubicBezTo>
                <a:lnTo>
                  <a:pt x="4263" y="7287"/>
                </a:lnTo>
                <a:lnTo>
                  <a:pt x="4144" y="7002"/>
                </a:lnTo>
                <a:cubicBezTo>
                  <a:pt x="4144" y="7002"/>
                  <a:pt x="4121" y="6978"/>
                  <a:pt x="4121" y="6978"/>
                </a:cubicBezTo>
                <a:cubicBezTo>
                  <a:pt x="4168" y="6644"/>
                  <a:pt x="4192" y="6311"/>
                  <a:pt x="4192" y="5978"/>
                </a:cubicBezTo>
                <a:cubicBezTo>
                  <a:pt x="4192" y="5954"/>
                  <a:pt x="4168" y="5930"/>
                  <a:pt x="4168" y="5930"/>
                </a:cubicBezTo>
                <a:cubicBezTo>
                  <a:pt x="4240" y="5906"/>
                  <a:pt x="4311" y="5859"/>
                  <a:pt x="4359" y="5811"/>
                </a:cubicBezTo>
                <a:close/>
                <a:moveTo>
                  <a:pt x="3573" y="5930"/>
                </a:moveTo>
                <a:cubicBezTo>
                  <a:pt x="3668" y="5978"/>
                  <a:pt x="3763" y="5978"/>
                  <a:pt x="3859" y="5978"/>
                </a:cubicBezTo>
                <a:lnTo>
                  <a:pt x="4049" y="5978"/>
                </a:lnTo>
                <a:cubicBezTo>
                  <a:pt x="4073" y="6501"/>
                  <a:pt x="4001" y="7002"/>
                  <a:pt x="3859" y="7502"/>
                </a:cubicBezTo>
                <a:lnTo>
                  <a:pt x="3739" y="6835"/>
                </a:lnTo>
                <a:cubicBezTo>
                  <a:pt x="3716" y="6811"/>
                  <a:pt x="3716" y="6787"/>
                  <a:pt x="3668" y="6787"/>
                </a:cubicBezTo>
                <a:cubicBezTo>
                  <a:pt x="3661" y="6780"/>
                  <a:pt x="3654" y="6777"/>
                  <a:pt x="3647" y="6777"/>
                </a:cubicBezTo>
                <a:cubicBezTo>
                  <a:pt x="3630" y="6777"/>
                  <a:pt x="3613" y="6794"/>
                  <a:pt x="3597" y="6811"/>
                </a:cubicBezTo>
                <a:cubicBezTo>
                  <a:pt x="3454" y="7002"/>
                  <a:pt x="3263" y="7216"/>
                  <a:pt x="3073" y="7406"/>
                </a:cubicBezTo>
                <a:cubicBezTo>
                  <a:pt x="3073" y="7406"/>
                  <a:pt x="3073" y="7430"/>
                  <a:pt x="3049" y="7430"/>
                </a:cubicBezTo>
                <a:cubicBezTo>
                  <a:pt x="3049" y="7430"/>
                  <a:pt x="3049" y="7430"/>
                  <a:pt x="3049" y="7406"/>
                </a:cubicBezTo>
                <a:lnTo>
                  <a:pt x="3573" y="5930"/>
                </a:lnTo>
                <a:close/>
                <a:moveTo>
                  <a:pt x="7288" y="5311"/>
                </a:moveTo>
                <a:cubicBezTo>
                  <a:pt x="7383" y="5763"/>
                  <a:pt x="7455" y="6168"/>
                  <a:pt x="7455" y="6525"/>
                </a:cubicBezTo>
                <a:cubicBezTo>
                  <a:pt x="7455" y="6716"/>
                  <a:pt x="7455" y="6906"/>
                  <a:pt x="7431" y="7097"/>
                </a:cubicBezTo>
                <a:cubicBezTo>
                  <a:pt x="7383" y="7454"/>
                  <a:pt x="7264" y="7811"/>
                  <a:pt x="7121" y="8145"/>
                </a:cubicBezTo>
                <a:lnTo>
                  <a:pt x="6454" y="6859"/>
                </a:lnTo>
                <a:cubicBezTo>
                  <a:pt x="6431" y="6835"/>
                  <a:pt x="6407" y="6811"/>
                  <a:pt x="6383" y="6811"/>
                </a:cubicBezTo>
                <a:cubicBezTo>
                  <a:pt x="6359" y="6811"/>
                  <a:pt x="6335" y="6835"/>
                  <a:pt x="6311" y="6859"/>
                </a:cubicBezTo>
                <a:lnTo>
                  <a:pt x="5740" y="8407"/>
                </a:lnTo>
                <a:cubicBezTo>
                  <a:pt x="5668" y="8073"/>
                  <a:pt x="5502" y="7764"/>
                  <a:pt x="5311" y="7478"/>
                </a:cubicBezTo>
                <a:cubicBezTo>
                  <a:pt x="5287" y="7454"/>
                  <a:pt x="5264" y="7454"/>
                  <a:pt x="5240" y="7454"/>
                </a:cubicBezTo>
                <a:cubicBezTo>
                  <a:pt x="5216" y="7454"/>
                  <a:pt x="5192" y="7478"/>
                  <a:pt x="5192" y="7502"/>
                </a:cubicBezTo>
                <a:lnTo>
                  <a:pt x="4644" y="8669"/>
                </a:lnTo>
                <a:lnTo>
                  <a:pt x="4097" y="7787"/>
                </a:lnTo>
                <a:cubicBezTo>
                  <a:pt x="4097" y="7764"/>
                  <a:pt x="4073" y="7764"/>
                  <a:pt x="4049" y="7764"/>
                </a:cubicBezTo>
                <a:cubicBezTo>
                  <a:pt x="4025" y="7764"/>
                  <a:pt x="4001" y="7764"/>
                  <a:pt x="3978" y="7787"/>
                </a:cubicBezTo>
                <a:lnTo>
                  <a:pt x="3454" y="8788"/>
                </a:lnTo>
                <a:lnTo>
                  <a:pt x="2715" y="7383"/>
                </a:lnTo>
                <a:cubicBezTo>
                  <a:pt x="2715" y="7359"/>
                  <a:pt x="2692" y="7359"/>
                  <a:pt x="2644" y="7359"/>
                </a:cubicBezTo>
                <a:cubicBezTo>
                  <a:pt x="2620" y="7359"/>
                  <a:pt x="2596" y="7383"/>
                  <a:pt x="2596" y="7406"/>
                </a:cubicBezTo>
                <a:lnTo>
                  <a:pt x="2168" y="8669"/>
                </a:lnTo>
                <a:lnTo>
                  <a:pt x="1525" y="7144"/>
                </a:lnTo>
                <a:cubicBezTo>
                  <a:pt x="1525" y="7121"/>
                  <a:pt x="1501" y="7097"/>
                  <a:pt x="1477" y="7097"/>
                </a:cubicBezTo>
                <a:cubicBezTo>
                  <a:pt x="1429" y="7097"/>
                  <a:pt x="1406" y="7121"/>
                  <a:pt x="1406" y="7144"/>
                </a:cubicBezTo>
                <a:lnTo>
                  <a:pt x="644" y="8407"/>
                </a:lnTo>
                <a:cubicBezTo>
                  <a:pt x="358" y="7907"/>
                  <a:pt x="191" y="7311"/>
                  <a:pt x="167" y="6716"/>
                </a:cubicBezTo>
                <a:cubicBezTo>
                  <a:pt x="167" y="6311"/>
                  <a:pt x="215" y="5835"/>
                  <a:pt x="310" y="5311"/>
                </a:cubicBezTo>
                <a:cubicBezTo>
                  <a:pt x="715" y="5597"/>
                  <a:pt x="1144" y="5739"/>
                  <a:pt x="1549" y="5739"/>
                </a:cubicBezTo>
                <a:lnTo>
                  <a:pt x="1691" y="5739"/>
                </a:lnTo>
                <a:cubicBezTo>
                  <a:pt x="1739" y="5835"/>
                  <a:pt x="1787" y="5954"/>
                  <a:pt x="1858" y="6049"/>
                </a:cubicBezTo>
                <a:cubicBezTo>
                  <a:pt x="1977" y="6192"/>
                  <a:pt x="2120" y="6263"/>
                  <a:pt x="2263" y="6287"/>
                </a:cubicBezTo>
                <a:lnTo>
                  <a:pt x="2287" y="6287"/>
                </a:lnTo>
                <a:cubicBezTo>
                  <a:pt x="2453" y="6287"/>
                  <a:pt x="2596" y="6216"/>
                  <a:pt x="2692" y="6168"/>
                </a:cubicBezTo>
                <a:cubicBezTo>
                  <a:pt x="2906" y="6049"/>
                  <a:pt x="3096" y="5882"/>
                  <a:pt x="3263" y="5716"/>
                </a:cubicBezTo>
                <a:cubicBezTo>
                  <a:pt x="3311" y="5787"/>
                  <a:pt x="3382" y="5835"/>
                  <a:pt x="3454" y="5859"/>
                </a:cubicBezTo>
                <a:cubicBezTo>
                  <a:pt x="3454" y="5882"/>
                  <a:pt x="3454" y="5882"/>
                  <a:pt x="3430" y="5882"/>
                </a:cubicBezTo>
                <a:lnTo>
                  <a:pt x="2930" y="7359"/>
                </a:lnTo>
                <a:cubicBezTo>
                  <a:pt x="2906" y="7406"/>
                  <a:pt x="2882" y="7478"/>
                  <a:pt x="2930" y="7526"/>
                </a:cubicBezTo>
                <a:cubicBezTo>
                  <a:pt x="2965" y="7560"/>
                  <a:pt x="3000" y="7582"/>
                  <a:pt x="3044" y="7582"/>
                </a:cubicBezTo>
                <a:cubicBezTo>
                  <a:pt x="3060" y="7582"/>
                  <a:pt x="3077" y="7580"/>
                  <a:pt x="3096" y="7573"/>
                </a:cubicBezTo>
                <a:cubicBezTo>
                  <a:pt x="3144" y="7549"/>
                  <a:pt x="3168" y="7526"/>
                  <a:pt x="3192" y="7502"/>
                </a:cubicBezTo>
                <a:cubicBezTo>
                  <a:pt x="3335" y="7335"/>
                  <a:pt x="3478" y="7192"/>
                  <a:pt x="3620" y="7025"/>
                </a:cubicBezTo>
                <a:lnTo>
                  <a:pt x="3716" y="7573"/>
                </a:lnTo>
                <a:cubicBezTo>
                  <a:pt x="3739" y="7668"/>
                  <a:pt x="3787" y="7692"/>
                  <a:pt x="3835" y="7692"/>
                </a:cubicBezTo>
                <a:cubicBezTo>
                  <a:pt x="3906" y="7692"/>
                  <a:pt x="3954" y="7668"/>
                  <a:pt x="3978" y="7573"/>
                </a:cubicBezTo>
                <a:cubicBezTo>
                  <a:pt x="4025" y="7454"/>
                  <a:pt x="4049" y="7335"/>
                  <a:pt x="4073" y="7216"/>
                </a:cubicBezTo>
                <a:lnTo>
                  <a:pt x="4192" y="7526"/>
                </a:lnTo>
                <a:cubicBezTo>
                  <a:pt x="4216" y="7549"/>
                  <a:pt x="4240" y="7549"/>
                  <a:pt x="4263" y="7549"/>
                </a:cubicBezTo>
                <a:cubicBezTo>
                  <a:pt x="4287" y="7549"/>
                  <a:pt x="4311" y="7549"/>
                  <a:pt x="4335" y="7502"/>
                </a:cubicBezTo>
                <a:lnTo>
                  <a:pt x="4502" y="7025"/>
                </a:lnTo>
                <a:cubicBezTo>
                  <a:pt x="4621" y="7168"/>
                  <a:pt x="4763" y="7264"/>
                  <a:pt x="4906" y="7335"/>
                </a:cubicBezTo>
                <a:cubicBezTo>
                  <a:pt x="4954" y="7335"/>
                  <a:pt x="4978" y="7335"/>
                  <a:pt x="5002" y="7311"/>
                </a:cubicBezTo>
                <a:cubicBezTo>
                  <a:pt x="5025" y="7287"/>
                  <a:pt x="5025" y="7264"/>
                  <a:pt x="5002" y="7240"/>
                </a:cubicBezTo>
                <a:cubicBezTo>
                  <a:pt x="4763" y="6811"/>
                  <a:pt x="4597" y="6335"/>
                  <a:pt x="4525" y="5859"/>
                </a:cubicBezTo>
                <a:lnTo>
                  <a:pt x="4525" y="5859"/>
                </a:lnTo>
                <a:cubicBezTo>
                  <a:pt x="4644" y="5978"/>
                  <a:pt x="4787" y="6073"/>
                  <a:pt x="4930" y="6168"/>
                </a:cubicBezTo>
                <a:cubicBezTo>
                  <a:pt x="5049" y="6216"/>
                  <a:pt x="5168" y="6287"/>
                  <a:pt x="5335" y="6287"/>
                </a:cubicBezTo>
                <a:lnTo>
                  <a:pt x="5359" y="6287"/>
                </a:lnTo>
                <a:cubicBezTo>
                  <a:pt x="5502" y="6263"/>
                  <a:pt x="5645" y="6192"/>
                  <a:pt x="5764" y="6049"/>
                </a:cubicBezTo>
                <a:cubicBezTo>
                  <a:pt x="5811" y="6001"/>
                  <a:pt x="5835" y="5930"/>
                  <a:pt x="5883" y="5859"/>
                </a:cubicBezTo>
                <a:cubicBezTo>
                  <a:pt x="5907" y="5811"/>
                  <a:pt x="5930" y="5739"/>
                  <a:pt x="5954" y="5668"/>
                </a:cubicBezTo>
                <a:cubicBezTo>
                  <a:pt x="5954" y="5644"/>
                  <a:pt x="5954" y="5620"/>
                  <a:pt x="5954" y="5597"/>
                </a:cubicBezTo>
                <a:cubicBezTo>
                  <a:pt x="6407" y="5573"/>
                  <a:pt x="6859" y="5477"/>
                  <a:pt x="7288" y="5311"/>
                </a:cubicBezTo>
                <a:close/>
                <a:moveTo>
                  <a:pt x="6383" y="7073"/>
                </a:moveTo>
                <a:lnTo>
                  <a:pt x="7050" y="8311"/>
                </a:lnTo>
                <a:cubicBezTo>
                  <a:pt x="6954" y="8478"/>
                  <a:pt x="6835" y="8645"/>
                  <a:pt x="6740" y="8811"/>
                </a:cubicBezTo>
                <a:cubicBezTo>
                  <a:pt x="6478" y="9145"/>
                  <a:pt x="6145" y="9454"/>
                  <a:pt x="5788" y="9669"/>
                </a:cubicBezTo>
                <a:cubicBezTo>
                  <a:pt x="5502" y="9526"/>
                  <a:pt x="5168" y="9478"/>
                  <a:pt x="4883" y="9454"/>
                </a:cubicBezTo>
                <a:cubicBezTo>
                  <a:pt x="4633" y="9431"/>
                  <a:pt x="4382" y="9419"/>
                  <a:pt x="4133" y="9419"/>
                </a:cubicBezTo>
                <a:cubicBezTo>
                  <a:pt x="3385" y="9419"/>
                  <a:pt x="2644" y="9526"/>
                  <a:pt x="1930" y="9740"/>
                </a:cubicBezTo>
                <a:cubicBezTo>
                  <a:pt x="1477" y="9454"/>
                  <a:pt x="1072" y="9073"/>
                  <a:pt x="763" y="8621"/>
                </a:cubicBezTo>
                <a:cubicBezTo>
                  <a:pt x="739" y="8597"/>
                  <a:pt x="739" y="8573"/>
                  <a:pt x="715" y="8550"/>
                </a:cubicBezTo>
                <a:lnTo>
                  <a:pt x="1453" y="7335"/>
                </a:lnTo>
                <a:lnTo>
                  <a:pt x="2120" y="8883"/>
                </a:lnTo>
                <a:cubicBezTo>
                  <a:pt x="2120" y="8931"/>
                  <a:pt x="2144" y="8931"/>
                  <a:pt x="2168" y="8931"/>
                </a:cubicBezTo>
                <a:cubicBezTo>
                  <a:pt x="2215" y="8931"/>
                  <a:pt x="2239" y="8907"/>
                  <a:pt x="2239" y="8883"/>
                </a:cubicBezTo>
                <a:lnTo>
                  <a:pt x="2668" y="7597"/>
                </a:lnTo>
                <a:lnTo>
                  <a:pt x="3382" y="8978"/>
                </a:lnTo>
                <a:cubicBezTo>
                  <a:pt x="3406" y="9002"/>
                  <a:pt x="3430" y="9026"/>
                  <a:pt x="3454" y="9026"/>
                </a:cubicBezTo>
                <a:cubicBezTo>
                  <a:pt x="3478" y="9026"/>
                  <a:pt x="3501" y="9002"/>
                  <a:pt x="3525" y="8978"/>
                </a:cubicBezTo>
                <a:lnTo>
                  <a:pt x="4049" y="7978"/>
                </a:lnTo>
                <a:lnTo>
                  <a:pt x="4597" y="8859"/>
                </a:lnTo>
                <a:cubicBezTo>
                  <a:pt x="4621" y="8883"/>
                  <a:pt x="4644" y="8883"/>
                  <a:pt x="4668" y="8883"/>
                </a:cubicBezTo>
                <a:cubicBezTo>
                  <a:pt x="4692" y="8883"/>
                  <a:pt x="4716" y="8859"/>
                  <a:pt x="4716" y="8835"/>
                </a:cubicBezTo>
                <a:lnTo>
                  <a:pt x="5264" y="7668"/>
                </a:lnTo>
                <a:cubicBezTo>
                  <a:pt x="5454" y="7978"/>
                  <a:pt x="5597" y="8311"/>
                  <a:pt x="5668" y="8669"/>
                </a:cubicBezTo>
                <a:cubicBezTo>
                  <a:pt x="5668" y="8692"/>
                  <a:pt x="5692" y="8716"/>
                  <a:pt x="5740" y="8716"/>
                </a:cubicBezTo>
                <a:cubicBezTo>
                  <a:pt x="5764" y="8716"/>
                  <a:pt x="5788" y="8692"/>
                  <a:pt x="5811" y="8669"/>
                </a:cubicBezTo>
                <a:lnTo>
                  <a:pt x="6383" y="7073"/>
                </a:lnTo>
                <a:close/>
                <a:moveTo>
                  <a:pt x="4079" y="9557"/>
                </a:moveTo>
                <a:cubicBezTo>
                  <a:pt x="4338" y="9557"/>
                  <a:pt x="4599" y="9571"/>
                  <a:pt x="4859" y="9597"/>
                </a:cubicBezTo>
                <a:cubicBezTo>
                  <a:pt x="5097" y="9621"/>
                  <a:pt x="5383" y="9645"/>
                  <a:pt x="5645" y="9764"/>
                </a:cubicBezTo>
                <a:cubicBezTo>
                  <a:pt x="5406" y="9907"/>
                  <a:pt x="5145" y="10026"/>
                  <a:pt x="4883" y="10097"/>
                </a:cubicBezTo>
                <a:cubicBezTo>
                  <a:pt x="4573" y="10193"/>
                  <a:pt x="4240" y="10264"/>
                  <a:pt x="3906" y="10264"/>
                </a:cubicBezTo>
                <a:cubicBezTo>
                  <a:pt x="3867" y="10266"/>
                  <a:pt x="3828" y="10266"/>
                  <a:pt x="3789" y="10266"/>
                </a:cubicBezTo>
                <a:cubicBezTo>
                  <a:pt x="3209" y="10266"/>
                  <a:pt x="2632" y="10103"/>
                  <a:pt x="2096" y="9836"/>
                </a:cubicBezTo>
                <a:cubicBezTo>
                  <a:pt x="2748" y="9647"/>
                  <a:pt x="3412" y="9557"/>
                  <a:pt x="4079" y="9557"/>
                </a:cubicBezTo>
                <a:close/>
                <a:moveTo>
                  <a:pt x="3644" y="0"/>
                </a:moveTo>
                <a:cubicBezTo>
                  <a:pt x="3025" y="24"/>
                  <a:pt x="2430" y="405"/>
                  <a:pt x="1858" y="1167"/>
                </a:cubicBezTo>
                <a:cubicBezTo>
                  <a:pt x="1239" y="1977"/>
                  <a:pt x="834" y="2977"/>
                  <a:pt x="596" y="3668"/>
                </a:cubicBezTo>
                <a:cubicBezTo>
                  <a:pt x="215" y="4787"/>
                  <a:pt x="1" y="5930"/>
                  <a:pt x="24" y="6716"/>
                </a:cubicBezTo>
                <a:cubicBezTo>
                  <a:pt x="48" y="7430"/>
                  <a:pt x="263" y="8097"/>
                  <a:pt x="644" y="8692"/>
                </a:cubicBezTo>
                <a:cubicBezTo>
                  <a:pt x="1001" y="9216"/>
                  <a:pt x="1477" y="9669"/>
                  <a:pt x="2025" y="9955"/>
                </a:cubicBezTo>
                <a:cubicBezTo>
                  <a:pt x="2573" y="10240"/>
                  <a:pt x="3192" y="10407"/>
                  <a:pt x="3811" y="10407"/>
                </a:cubicBezTo>
                <a:lnTo>
                  <a:pt x="3906" y="10407"/>
                </a:lnTo>
                <a:cubicBezTo>
                  <a:pt x="4263" y="10383"/>
                  <a:pt x="4597" y="10336"/>
                  <a:pt x="4930" y="10240"/>
                </a:cubicBezTo>
                <a:cubicBezTo>
                  <a:pt x="5692" y="10002"/>
                  <a:pt x="6359" y="9526"/>
                  <a:pt x="6835" y="8883"/>
                </a:cubicBezTo>
                <a:cubicBezTo>
                  <a:pt x="7240" y="8359"/>
                  <a:pt x="7478" y="7764"/>
                  <a:pt x="7574" y="7121"/>
                </a:cubicBezTo>
                <a:cubicBezTo>
                  <a:pt x="7597" y="6930"/>
                  <a:pt x="7597" y="6716"/>
                  <a:pt x="7597" y="6525"/>
                </a:cubicBezTo>
                <a:cubicBezTo>
                  <a:pt x="7574" y="6073"/>
                  <a:pt x="7502" y="5501"/>
                  <a:pt x="7335" y="4882"/>
                </a:cubicBezTo>
                <a:cubicBezTo>
                  <a:pt x="7193" y="4406"/>
                  <a:pt x="7026" y="3930"/>
                  <a:pt x="6835" y="3453"/>
                </a:cubicBezTo>
                <a:cubicBezTo>
                  <a:pt x="6573" y="2810"/>
                  <a:pt x="6264" y="2191"/>
                  <a:pt x="5954" y="1691"/>
                </a:cubicBezTo>
                <a:cubicBezTo>
                  <a:pt x="5573" y="1143"/>
                  <a:pt x="5192" y="691"/>
                  <a:pt x="4787" y="405"/>
                </a:cubicBezTo>
                <a:cubicBezTo>
                  <a:pt x="4406" y="143"/>
                  <a:pt x="4025" y="0"/>
                  <a:pt x="36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424" name="Google Shape;3424;p73"/>
          <p:cNvGrpSpPr/>
          <p:nvPr/>
        </p:nvGrpSpPr>
        <p:grpSpPr>
          <a:xfrm>
            <a:off x="7498358" y="2827440"/>
            <a:ext cx="415376" cy="379341"/>
            <a:chOff x="7498358" y="2827440"/>
            <a:chExt cx="415376" cy="379341"/>
          </a:xfrm>
        </p:grpSpPr>
        <p:sp>
          <p:nvSpPr>
            <p:cNvPr id="3425" name="Google Shape;3425;p73"/>
            <p:cNvSpPr/>
            <p:nvPr/>
          </p:nvSpPr>
          <p:spPr>
            <a:xfrm>
              <a:off x="7498358" y="2878326"/>
              <a:ext cx="415376" cy="328455"/>
            </a:xfrm>
            <a:custGeom>
              <a:avLst/>
              <a:gdLst/>
              <a:ahLst/>
              <a:cxnLst/>
              <a:rect l="l" t="t" r="r" b="b"/>
              <a:pathLst>
                <a:path w="10432" h="8249" extrusionOk="0">
                  <a:moveTo>
                    <a:pt x="5311" y="914"/>
                  </a:moveTo>
                  <a:cubicBezTo>
                    <a:pt x="5335" y="1033"/>
                    <a:pt x="5383" y="1128"/>
                    <a:pt x="5431" y="1223"/>
                  </a:cubicBezTo>
                  <a:cubicBezTo>
                    <a:pt x="5669" y="1676"/>
                    <a:pt x="5931" y="1914"/>
                    <a:pt x="6193" y="1985"/>
                  </a:cubicBezTo>
                  <a:cubicBezTo>
                    <a:pt x="6240" y="2247"/>
                    <a:pt x="6193" y="2533"/>
                    <a:pt x="6026" y="2748"/>
                  </a:cubicBezTo>
                  <a:cubicBezTo>
                    <a:pt x="5849" y="2946"/>
                    <a:pt x="5570" y="3084"/>
                    <a:pt x="5303" y="3084"/>
                  </a:cubicBezTo>
                  <a:cubicBezTo>
                    <a:pt x="5282" y="3084"/>
                    <a:pt x="5261" y="3083"/>
                    <a:pt x="5240" y="3081"/>
                  </a:cubicBezTo>
                  <a:cubicBezTo>
                    <a:pt x="5049" y="3057"/>
                    <a:pt x="4859" y="2962"/>
                    <a:pt x="4740" y="2843"/>
                  </a:cubicBezTo>
                  <a:cubicBezTo>
                    <a:pt x="4597" y="2700"/>
                    <a:pt x="4526" y="2509"/>
                    <a:pt x="4502" y="2319"/>
                  </a:cubicBezTo>
                  <a:cubicBezTo>
                    <a:pt x="4502" y="2247"/>
                    <a:pt x="4526" y="2152"/>
                    <a:pt x="4573" y="2057"/>
                  </a:cubicBezTo>
                  <a:cubicBezTo>
                    <a:pt x="4621" y="1985"/>
                    <a:pt x="4668" y="1938"/>
                    <a:pt x="4740" y="1890"/>
                  </a:cubicBezTo>
                  <a:cubicBezTo>
                    <a:pt x="4764" y="1866"/>
                    <a:pt x="4764" y="1866"/>
                    <a:pt x="4788" y="1843"/>
                  </a:cubicBezTo>
                  <a:cubicBezTo>
                    <a:pt x="4978" y="1676"/>
                    <a:pt x="5121" y="1462"/>
                    <a:pt x="5216" y="1200"/>
                  </a:cubicBezTo>
                  <a:cubicBezTo>
                    <a:pt x="5264" y="1104"/>
                    <a:pt x="5288" y="1009"/>
                    <a:pt x="5311" y="914"/>
                  </a:cubicBezTo>
                  <a:close/>
                  <a:moveTo>
                    <a:pt x="1120" y="2581"/>
                  </a:moveTo>
                  <a:cubicBezTo>
                    <a:pt x="1247" y="2581"/>
                    <a:pt x="1374" y="2589"/>
                    <a:pt x="1501" y="2605"/>
                  </a:cubicBezTo>
                  <a:cubicBezTo>
                    <a:pt x="1501" y="2605"/>
                    <a:pt x="1501" y="2628"/>
                    <a:pt x="1501" y="2628"/>
                  </a:cubicBezTo>
                  <a:cubicBezTo>
                    <a:pt x="1477" y="2724"/>
                    <a:pt x="1477" y="2819"/>
                    <a:pt x="1573" y="2914"/>
                  </a:cubicBezTo>
                  <a:cubicBezTo>
                    <a:pt x="1620" y="2962"/>
                    <a:pt x="1668" y="2986"/>
                    <a:pt x="1715" y="3033"/>
                  </a:cubicBezTo>
                  <a:cubicBezTo>
                    <a:pt x="1644" y="3033"/>
                    <a:pt x="1573" y="3033"/>
                    <a:pt x="1477" y="3057"/>
                  </a:cubicBezTo>
                  <a:cubicBezTo>
                    <a:pt x="1430" y="3081"/>
                    <a:pt x="1382" y="3105"/>
                    <a:pt x="1334" y="3129"/>
                  </a:cubicBezTo>
                  <a:lnTo>
                    <a:pt x="1311" y="3129"/>
                  </a:lnTo>
                  <a:lnTo>
                    <a:pt x="358" y="2962"/>
                  </a:lnTo>
                  <a:cubicBezTo>
                    <a:pt x="287" y="2938"/>
                    <a:pt x="168" y="2914"/>
                    <a:pt x="168" y="2843"/>
                  </a:cubicBezTo>
                  <a:cubicBezTo>
                    <a:pt x="144" y="2771"/>
                    <a:pt x="287" y="2700"/>
                    <a:pt x="358" y="2676"/>
                  </a:cubicBezTo>
                  <a:cubicBezTo>
                    <a:pt x="612" y="2613"/>
                    <a:pt x="866" y="2581"/>
                    <a:pt x="1120" y="2581"/>
                  </a:cubicBezTo>
                  <a:close/>
                  <a:moveTo>
                    <a:pt x="9312" y="2581"/>
                  </a:moveTo>
                  <a:cubicBezTo>
                    <a:pt x="9566" y="2581"/>
                    <a:pt x="9820" y="2613"/>
                    <a:pt x="10074" y="2676"/>
                  </a:cubicBezTo>
                  <a:cubicBezTo>
                    <a:pt x="10146" y="2700"/>
                    <a:pt x="10289" y="2771"/>
                    <a:pt x="10265" y="2843"/>
                  </a:cubicBezTo>
                  <a:cubicBezTo>
                    <a:pt x="10265" y="2914"/>
                    <a:pt x="10146" y="2938"/>
                    <a:pt x="10074" y="2962"/>
                  </a:cubicBezTo>
                  <a:lnTo>
                    <a:pt x="9122" y="3129"/>
                  </a:lnTo>
                  <a:lnTo>
                    <a:pt x="9098" y="3129"/>
                  </a:lnTo>
                  <a:cubicBezTo>
                    <a:pt x="9050" y="3105"/>
                    <a:pt x="9003" y="3081"/>
                    <a:pt x="8955" y="3057"/>
                  </a:cubicBezTo>
                  <a:cubicBezTo>
                    <a:pt x="8860" y="3033"/>
                    <a:pt x="8788" y="3033"/>
                    <a:pt x="8717" y="3033"/>
                  </a:cubicBezTo>
                  <a:cubicBezTo>
                    <a:pt x="8765" y="2986"/>
                    <a:pt x="8812" y="2962"/>
                    <a:pt x="8860" y="2914"/>
                  </a:cubicBezTo>
                  <a:cubicBezTo>
                    <a:pt x="8955" y="2819"/>
                    <a:pt x="8955" y="2724"/>
                    <a:pt x="8931" y="2628"/>
                  </a:cubicBezTo>
                  <a:cubicBezTo>
                    <a:pt x="8931" y="2628"/>
                    <a:pt x="8931" y="2605"/>
                    <a:pt x="8931" y="2605"/>
                  </a:cubicBezTo>
                  <a:cubicBezTo>
                    <a:pt x="9058" y="2589"/>
                    <a:pt x="9185" y="2581"/>
                    <a:pt x="9312" y="2581"/>
                  </a:cubicBezTo>
                  <a:close/>
                  <a:moveTo>
                    <a:pt x="5073" y="3176"/>
                  </a:moveTo>
                  <a:cubicBezTo>
                    <a:pt x="5121" y="3200"/>
                    <a:pt x="5192" y="3200"/>
                    <a:pt x="5240" y="3224"/>
                  </a:cubicBezTo>
                  <a:lnTo>
                    <a:pt x="5335" y="3224"/>
                  </a:lnTo>
                  <a:cubicBezTo>
                    <a:pt x="5383" y="3224"/>
                    <a:pt x="5431" y="3200"/>
                    <a:pt x="5478" y="3200"/>
                  </a:cubicBezTo>
                  <a:cubicBezTo>
                    <a:pt x="5478" y="3271"/>
                    <a:pt x="5478" y="3367"/>
                    <a:pt x="5454" y="3438"/>
                  </a:cubicBezTo>
                  <a:cubicBezTo>
                    <a:pt x="5431" y="3510"/>
                    <a:pt x="5383" y="3581"/>
                    <a:pt x="5288" y="3581"/>
                  </a:cubicBezTo>
                  <a:cubicBezTo>
                    <a:pt x="5216" y="3581"/>
                    <a:pt x="5145" y="3510"/>
                    <a:pt x="5097" y="3438"/>
                  </a:cubicBezTo>
                  <a:cubicBezTo>
                    <a:pt x="5073" y="3367"/>
                    <a:pt x="5073" y="3271"/>
                    <a:pt x="5073" y="3176"/>
                  </a:cubicBezTo>
                  <a:close/>
                  <a:moveTo>
                    <a:pt x="5295" y="143"/>
                  </a:moveTo>
                  <a:cubicBezTo>
                    <a:pt x="5421" y="143"/>
                    <a:pt x="5547" y="161"/>
                    <a:pt x="5669" y="199"/>
                  </a:cubicBezTo>
                  <a:cubicBezTo>
                    <a:pt x="6097" y="318"/>
                    <a:pt x="6455" y="676"/>
                    <a:pt x="6645" y="1128"/>
                  </a:cubicBezTo>
                  <a:cubicBezTo>
                    <a:pt x="6788" y="1533"/>
                    <a:pt x="6788" y="2009"/>
                    <a:pt x="6645" y="2486"/>
                  </a:cubicBezTo>
                  <a:lnTo>
                    <a:pt x="6621" y="2557"/>
                  </a:lnTo>
                  <a:cubicBezTo>
                    <a:pt x="6597" y="2676"/>
                    <a:pt x="6550" y="2795"/>
                    <a:pt x="6574" y="2914"/>
                  </a:cubicBezTo>
                  <a:cubicBezTo>
                    <a:pt x="6574" y="3033"/>
                    <a:pt x="6621" y="3129"/>
                    <a:pt x="6645" y="3224"/>
                  </a:cubicBezTo>
                  <a:cubicBezTo>
                    <a:pt x="6693" y="3295"/>
                    <a:pt x="6717" y="3343"/>
                    <a:pt x="6717" y="3414"/>
                  </a:cubicBezTo>
                  <a:cubicBezTo>
                    <a:pt x="6764" y="3581"/>
                    <a:pt x="6717" y="3748"/>
                    <a:pt x="6621" y="3891"/>
                  </a:cubicBezTo>
                  <a:cubicBezTo>
                    <a:pt x="6526" y="4034"/>
                    <a:pt x="6359" y="4105"/>
                    <a:pt x="6193" y="4105"/>
                  </a:cubicBezTo>
                  <a:cubicBezTo>
                    <a:pt x="6074" y="3843"/>
                    <a:pt x="5907" y="3605"/>
                    <a:pt x="5692" y="3414"/>
                  </a:cubicBezTo>
                  <a:cubicBezTo>
                    <a:pt x="5669" y="3391"/>
                    <a:pt x="5645" y="3391"/>
                    <a:pt x="5621" y="3391"/>
                  </a:cubicBezTo>
                  <a:cubicBezTo>
                    <a:pt x="5621" y="3319"/>
                    <a:pt x="5621" y="3248"/>
                    <a:pt x="5621" y="3176"/>
                  </a:cubicBezTo>
                  <a:cubicBezTo>
                    <a:pt x="5812" y="3105"/>
                    <a:pt x="6002" y="2986"/>
                    <a:pt x="6121" y="2843"/>
                  </a:cubicBezTo>
                  <a:cubicBezTo>
                    <a:pt x="6312" y="2605"/>
                    <a:pt x="6407" y="2271"/>
                    <a:pt x="6335" y="1938"/>
                  </a:cubicBezTo>
                  <a:cubicBezTo>
                    <a:pt x="6335" y="1938"/>
                    <a:pt x="6312" y="1890"/>
                    <a:pt x="6288" y="1866"/>
                  </a:cubicBezTo>
                  <a:cubicBezTo>
                    <a:pt x="6264" y="1843"/>
                    <a:pt x="6240" y="1843"/>
                    <a:pt x="6216" y="1843"/>
                  </a:cubicBezTo>
                  <a:cubicBezTo>
                    <a:pt x="6002" y="1795"/>
                    <a:pt x="5788" y="1581"/>
                    <a:pt x="5550" y="1176"/>
                  </a:cubicBezTo>
                  <a:cubicBezTo>
                    <a:pt x="5478" y="1033"/>
                    <a:pt x="5454" y="890"/>
                    <a:pt x="5407" y="747"/>
                  </a:cubicBezTo>
                  <a:cubicBezTo>
                    <a:pt x="5383" y="676"/>
                    <a:pt x="5359" y="604"/>
                    <a:pt x="5335" y="533"/>
                  </a:cubicBezTo>
                  <a:cubicBezTo>
                    <a:pt x="5335" y="509"/>
                    <a:pt x="5288" y="485"/>
                    <a:pt x="5264" y="485"/>
                  </a:cubicBezTo>
                  <a:cubicBezTo>
                    <a:pt x="5240" y="485"/>
                    <a:pt x="5192" y="509"/>
                    <a:pt x="5192" y="557"/>
                  </a:cubicBezTo>
                  <a:cubicBezTo>
                    <a:pt x="5192" y="604"/>
                    <a:pt x="5192" y="652"/>
                    <a:pt x="5192" y="700"/>
                  </a:cubicBezTo>
                  <a:cubicBezTo>
                    <a:pt x="5192" y="747"/>
                    <a:pt x="5192" y="771"/>
                    <a:pt x="5169" y="819"/>
                  </a:cubicBezTo>
                  <a:cubicBezTo>
                    <a:pt x="5169" y="938"/>
                    <a:pt x="5121" y="1033"/>
                    <a:pt x="5097" y="1152"/>
                  </a:cubicBezTo>
                  <a:cubicBezTo>
                    <a:pt x="5002" y="1366"/>
                    <a:pt x="4859" y="1581"/>
                    <a:pt x="4692" y="1747"/>
                  </a:cubicBezTo>
                  <a:cubicBezTo>
                    <a:pt x="4668" y="1747"/>
                    <a:pt x="4668" y="1771"/>
                    <a:pt x="4645" y="1771"/>
                  </a:cubicBezTo>
                  <a:cubicBezTo>
                    <a:pt x="4573" y="1843"/>
                    <a:pt x="4502" y="1890"/>
                    <a:pt x="4454" y="1962"/>
                  </a:cubicBezTo>
                  <a:cubicBezTo>
                    <a:pt x="4407" y="2057"/>
                    <a:pt x="4359" y="2200"/>
                    <a:pt x="4359" y="2319"/>
                  </a:cubicBezTo>
                  <a:cubicBezTo>
                    <a:pt x="4383" y="2557"/>
                    <a:pt x="4478" y="2771"/>
                    <a:pt x="4645" y="2938"/>
                  </a:cubicBezTo>
                  <a:cubicBezTo>
                    <a:pt x="4716" y="3010"/>
                    <a:pt x="4811" y="3081"/>
                    <a:pt x="4930" y="3129"/>
                  </a:cubicBezTo>
                  <a:cubicBezTo>
                    <a:pt x="4930" y="3224"/>
                    <a:pt x="4930" y="3295"/>
                    <a:pt x="4930" y="3367"/>
                  </a:cubicBezTo>
                  <a:cubicBezTo>
                    <a:pt x="4740" y="3510"/>
                    <a:pt x="4549" y="3724"/>
                    <a:pt x="4407" y="3986"/>
                  </a:cubicBezTo>
                  <a:cubicBezTo>
                    <a:pt x="4049" y="3819"/>
                    <a:pt x="3811" y="3391"/>
                    <a:pt x="3859" y="3010"/>
                  </a:cubicBezTo>
                  <a:cubicBezTo>
                    <a:pt x="3859" y="2867"/>
                    <a:pt x="3906" y="2748"/>
                    <a:pt x="3954" y="2605"/>
                  </a:cubicBezTo>
                  <a:cubicBezTo>
                    <a:pt x="3978" y="2486"/>
                    <a:pt x="4025" y="2367"/>
                    <a:pt x="4049" y="2224"/>
                  </a:cubicBezTo>
                  <a:cubicBezTo>
                    <a:pt x="4049" y="2057"/>
                    <a:pt x="4049" y="1890"/>
                    <a:pt x="4025" y="1747"/>
                  </a:cubicBezTo>
                  <a:cubicBezTo>
                    <a:pt x="4025" y="1628"/>
                    <a:pt x="4002" y="1485"/>
                    <a:pt x="4025" y="1366"/>
                  </a:cubicBezTo>
                  <a:cubicBezTo>
                    <a:pt x="4025" y="985"/>
                    <a:pt x="4240" y="604"/>
                    <a:pt x="4549" y="390"/>
                  </a:cubicBezTo>
                  <a:cubicBezTo>
                    <a:pt x="4760" y="228"/>
                    <a:pt x="5026" y="143"/>
                    <a:pt x="5295" y="143"/>
                  </a:cubicBezTo>
                  <a:close/>
                  <a:moveTo>
                    <a:pt x="9908" y="1414"/>
                  </a:moveTo>
                  <a:cubicBezTo>
                    <a:pt x="9955" y="1414"/>
                    <a:pt x="10027" y="1438"/>
                    <a:pt x="10074" y="1485"/>
                  </a:cubicBezTo>
                  <a:cubicBezTo>
                    <a:pt x="10098" y="1533"/>
                    <a:pt x="10074" y="1604"/>
                    <a:pt x="10051" y="1652"/>
                  </a:cubicBezTo>
                  <a:cubicBezTo>
                    <a:pt x="10003" y="1724"/>
                    <a:pt x="9931" y="1771"/>
                    <a:pt x="9860" y="1819"/>
                  </a:cubicBezTo>
                  <a:lnTo>
                    <a:pt x="8836" y="2486"/>
                  </a:lnTo>
                  <a:cubicBezTo>
                    <a:pt x="8812" y="2486"/>
                    <a:pt x="8812" y="2486"/>
                    <a:pt x="8812" y="2509"/>
                  </a:cubicBezTo>
                  <a:cubicBezTo>
                    <a:pt x="8788" y="2486"/>
                    <a:pt x="8741" y="2486"/>
                    <a:pt x="8717" y="2486"/>
                  </a:cubicBezTo>
                  <a:cubicBezTo>
                    <a:pt x="8693" y="2478"/>
                    <a:pt x="8669" y="2475"/>
                    <a:pt x="8645" y="2475"/>
                  </a:cubicBezTo>
                  <a:cubicBezTo>
                    <a:pt x="8598" y="2475"/>
                    <a:pt x="8550" y="2486"/>
                    <a:pt x="8503" y="2486"/>
                  </a:cubicBezTo>
                  <a:cubicBezTo>
                    <a:pt x="7979" y="2605"/>
                    <a:pt x="7479" y="2867"/>
                    <a:pt x="7050" y="3224"/>
                  </a:cubicBezTo>
                  <a:cubicBezTo>
                    <a:pt x="7026" y="3248"/>
                    <a:pt x="7026" y="3271"/>
                    <a:pt x="7050" y="3319"/>
                  </a:cubicBezTo>
                  <a:cubicBezTo>
                    <a:pt x="7062" y="3331"/>
                    <a:pt x="7080" y="3337"/>
                    <a:pt x="7098" y="3337"/>
                  </a:cubicBezTo>
                  <a:cubicBezTo>
                    <a:pt x="7115" y="3337"/>
                    <a:pt x="7133" y="3331"/>
                    <a:pt x="7145" y="3319"/>
                  </a:cubicBezTo>
                  <a:cubicBezTo>
                    <a:pt x="7550" y="2986"/>
                    <a:pt x="8026" y="2748"/>
                    <a:pt x="8526" y="2628"/>
                  </a:cubicBezTo>
                  <a:cubicBezTo>
                    <a:pt x="8574" y="2628"/>
                    <a:pt x="8611" y="2618"/>
                    <a:pt x="8645" y="2618"/>
                  </a:cubicBezTo>
                  <a:cubicBezTo>
                    <a:pt x="8661" y="2618"/>
                    <a:pt x="8677" y="2621"/>
                    <a:pt x="8693" y="2628"/>
                  </a:cubicBezTo>
                  <a:cubicBezTo>
                    <a:pt x="8741" y="2628"/>
                    <a:pt x="8788" y="2652"/>
                    <a:pt x="8788" y="2676"/>
                  </a:cubicBezTo>
                  <a:cubicBezTo>
                    <a:pt x="8812" y="2724"/>
                    <a:pt x="8788" y="2771"/>
                    <a:pt x="8765" y="2819"/>
                  </a:cubicBezTo>
                  <a:cubicBezTo>
                    <a:pt x="8717" y="2867"/>
                    <a:pt x="8669" y="2890"/>
                    <a:pt x="8598" y="2914"/>
                  </a:cubicBezTo>
                  <a:lnTo>
                    <a:pt x="7812" y="3319"/>
                  </a:lnTo>
                  <a:cubicBezTo>
                    <a:pt x="7764" y="3319"/>
                    <a:pt x="7764" y="3367"/>
                    <a:pt x="7788" y="3414"/>
                  </a:cubicBezTo>
                  <a:cubicBezTo>
                    <a:pt x="7788" y="3438"/>
                    <a:pt x="7812" y="3438"/>
                    <a:pt x="7836" y="3438"/>
                  </a:cubicBezTo>
                  <a:lnTo>
                    <a:pt x="7883" y="3438"/>
                  </a:lnTo>
                  <a:lnTo>
                    <a:pt x="8360" y="3200"/>
                  </a:lnTo>
                  <a:lnTo>
                    <a:pt x="8407" y="3200"/>
                  </a:lnTo>
                  <a:cubicBezTo>
                    <a:pt x="8479" y="3176"/>
                    <a:pt x="8562" y="3164"/>
                    <a:pt x="8648" y="3164"/>
                  </a:cubicBezTo>
                  <a:cubicBezTo>
                    <a:pt x="8735" y="3164"/>
                    <a:pt x="8824" y="3176"/>
                    <a:pt x="8907" y="3200"/>
                  </a:cubicBezTo>
                  <a:cubicBezTo>
                    <a:pt x="8955" y="3224"/>
                    <a:pt x="9027" y="3248"/>
                    <a:pt x="9027" y="3271"/>
                  </a:cubicBezTo>
                  <a:cubicBezTo>
                    <a:pt x="9027" y="3295"/>
                    <a:pt x="9027" y="3343"/>
                    <a:pt x="9003" y="3367"/>
                  </a:cubicBezTo>
                  <a:cubicBezTo>
                    <a:pt x="8979" y="3391"/>
                    <a:pt x="8931" y="3414"/>
                    <a:pt x="8884" y="3438"/>
                  </a:cubicBezTo>
                  <a:cubicBezTo>
                    <a:pt x="8503" y="3676"/>
                    <a:pt x="8074" y="3843"/>
                    <a:pt x="7621" y="3938"/>
                  </a:cubicBezTo>
                  <a:cubicBezTo>
                    <a:pt x="7598" y="3938"/>
                    <a:pt x="7574" y="3986"/>
                    <a:pt x="7574" y="4010"/>
                  </a:cubicBezTo>
                  <a:cubicBezTo>
                    <a:pt x="7574" y="4057"/>
                    <a:pt x="7621" y="4081"/>
                    <a:pt x="7645" y="4081"/>
                  </a:cubicBezTo>
                  <a:lnTo>
                    <a:pt x="7693" y="4081"/>
                  </a:lnTo>
                  <a:cubicBezTo>
                    <a:pt x="7761" y="4066"/>
                    <a:pt x="7831" y="4058"/>
                    <a:pt x="7903" y="4058"/>
                  </a:cubicBezTo>
                  <a:cubicBezTo>
                    <a:pt x="8058" y="4058"/>
                    <a:pt x="8221" y="4095"/>
                    <a:pt x="8384" y="4176"/>
                  </a:cubicBezTo>
                  <a:cubicBezTo>
                    <a:pt x="8455" y="4200"/>
                    <a:pt x="8479" y="4248"/>
                    <a:pt x="8503" y="4272"/>
                  </a:cubicBezTo>
                  <a:cubicBezTo>
                    <a:pt x="8550" y="4319"/>
                    <a:pt x="8550" y="4343"/>
                    <a:pt x="8550" y="4391"/>
                  </a:cubicBezTo>
                  <a:cubicBezTo>
                    <a:pt x="8550" y="4462"/>
                    <a:pt x="8455" y="4510"/>
                    <a:pt x="8384" y="4557"/>
                  </a:cubicBezTo>
                  <a:cubicBezTo>
                    <a:pt x="8228" y="4612"/>
                    <a:pt x="8065" y="4639"/>
                    <a:pt x="7904" y="4639"/>
                  </a:cubicBezTo>
                  <a:cubicBezTo>
                    <a:pt x="7645" y="4639"/>
                    <a:pt x="7389" y="4570"/>
                    <a:pt x="7169" y="4438"/>
                  </a:cubicBezTo>
                  <a:cubicBezTo>
                    <a:pt x="7159" y="4429"/>
                    <a:pt x="7145" y="4423"/>
                    <a:pt x="7131" y="4423"/>
                  </a:cubicBezTo>
                  <a:cubicBezTo>
                    <a:pt x="7110" y="4423"/>
                    <a:pt x="7088" y="4434"/>
                    <a:pt x="7074" y="4462"/>
                  </a:cubicBezTo>
                  <a:cubicBezTo>
                    <a:pt x="7050" y="4486"/>
                    <a:pt x="7074" y="4534"/>
                    <a:pt x="7098" y="4557"/>
                  </a:cubicBezTo>
                  <a:cubicBezTo>
                    <a:pt x="7240" y="4629"/>
                    <a:pt x="7383" y="4700"/>
                    <a:pt x="7526" y="4748"/>
                  </a:cubicBezTo>
                  <a:cubicBezTo>
                    <a:pt x="7479" y="4891"/>
                    <a:pt x="7359" y="5010"/>
                    <a:pt x="7217" y="5034"/>
                  </a:cubicBezTo>
                  <a:cubicBezTo>
                    <a:pt x="7187" y="5044"/>
                    <a:pt x="7155" y="5048"/>
                    <a:pt x="7122" y="5048"/>
                  </a:cubicBezTo>
                  <a:cubicBezTo>
                    <a:pt x="6998" y="5048"/>
                    <a:pt x="6863" y="4980"/>
                    <a:pt x="6788" y="4867"/>
                  </a:cubicBezTo>
                  <a:cubicBezTo>
                    <a:pt x="6776" y="4855"/>
                    <a:pt x="6758" y="4849"/>
                    <a:pt x="6740" y="4849"/>
                  </a:cubicBezTo>
                  <a:cubicBezTo>
                    <a:pt x="6722" y="4849"/>
                    <a:pt x="6705" y="4855"/>
                    <a:pt x="6693" y="4867"/>
                  </a:cubicBezTo>
                  <a:cubicBezTo>
                    <a:pt x="6645" y="4891"/>
                    <a:pt x="6645" y="4915"/>
                    <a:pt x="6669" y="4962"/>
                  </a:cubicBezTo>
                  <a:cubicBezTo>
                    <a:pt x="6788" y="5105"/>
                    <a:pt x="6955" y="5177"/>
                    <a:pt x="7121" y="5177"/>
                  </a:cubicBezTo>
                  <a:lnTo>
                    <a:pt x="7264" y="5177"/>
                  </a:lnTo>
                  <a:cubicBezTo>
                    <a:pt x="7455" y="5129"/>
                    <a:pt x="7621" y="4962"/>
                    <a:pt x="7669" y="4772"/>
                  </a:cubicBezTo>
                  <a:lnTo>
                    <a:pt x="7883" y="4772"/>
                  </a:lnTo>
                  <a:cubicBezTo>
                    <a:pt x="8074" y="4772"/>
                    <a:pt x="8264" y="4748"/>
                    <a:pt x="8431" y="4677"/>
                  </a:cubicBezTo>
                  <a:cubicBezTo>
                    <a:pt x="8622" y="4605"/>
                    <a:pt x="8693" y="4486"/>
                    <a:pt x="8693" y="4415"/>
                  </a:cubicBezTo>
                  <a:cubicBezTo>
                    <a:pt x="8717" y="4319"/>
                    <a:pt x="8669" y="4248"/>
                    <a:pt x="8622" y="4176"/>
                  </a:cubicBezTo>
                  <a:cubicBezTo>
                    <a:pt x="8574" y="4105"/>
                    <a:pt x="8503" y="4081"/>
                    <a:pt x="8455" y="4057"/>
                  </a:cubicBezTo>
                  <a:cubicBezTo>
                    <a:pt x="8336" y="4010"/>
                    <a:pt x="8241" y="3962"/>
                    <a:pt x="8122" y="3938"/>
                  </a:cubicBezTo>
                  <a:cubicBezTo>
                    <a:pt x="8431" y="3843"/>
                    <a:pt x="8693" y="3724"/>
                    <a:pt x="8955" y="3557"/>
                  </a:cubicBezTo>
                  <a:cubicBezTo>
                    <a:pt x="9027" y="3533"/>
                    <a:pt x="9074" y="3510"/>
                    <a:pt x="9122" y="3462"/>
                  </a:cubicBezTo>
                  <a:cubicBezTo>
                    <a:pt x="9169" y="3391"/>
                    <a:pt x="9169" y="3319"/>
                    <a:pt x="9169" y="3271"/>
                  </a:cubicBezTo>
                  <a:cubicBezTo>
                    <a:pt x="9455" y="3271"/>
                    <a:pt x="9741" y="3271"/>
                    <a:pt x="9931" y="3438"/>
                  </a:cubicBezTo>
                  <a:cubicBezTo>
                    <a:pt x="9979" y="3486"/>
                    <a:pt x="10027" y="3557"/>
                    <a:pt x="10027" y="3629"/>
                  </a:cubicBezTo>
                  <a:cubicBezTo>
                    <a:pt x="10051" y="3700"/>
                    <a:pt x="10027" y="3772"/>
                    <a:pt x="9979" y="3819"/>
                  </a:cubicBezTo>
                  <a:cubicBezTo>
                    <a:pt x="9931" y="3891"/>
                    <a:pt x="9836" y="3962"/>
                    <a:pt x="9717" y="3986"/>
                  </a:cubicBezTo>
                  <a:cubicBezTo>
                    <a:pt x="9692" y="3989"/>
                    <a:pt x="9667" y="3991"/>
                    <a:pt x="9641" y="3991"/>
                  </a:cubicBezTo>
                  <a:cubicBezTo>
                    <a:pt x="9471" y="3991"/>
                    <a:pt x="9290" y="3926"/>
                    <a:pt x="9146" y="3843"/>
                  </a:cubicBezTo>
                  <a:cubicBezTo>
                    <a:pt x="9098" y="3843"/>
                    <a:pt x="9074" y="3843"/>
                    <a:pt x="9050" y="3891"/>
                  </a:cubicBezTo>
                  <a:cubicBezTo>
                    <a:pt x="9027" y="3914"/>
                    <a:pt x="9027" y="3962"/>
                    <a:pt x="9074" y="3986"/>
                  </a:cubicBezTo>
                  <a:cubicBezTo>
                    <a:pt x="9193" y="4081"/>
                    <a:pt x="9360" y="4200"/>
                    <a:pt x="9431" y="4343"/>
                  </a:cubicBezTo>
                  <a:cubicBezTo>
                    <a:pt x="9503" y="4486"/>
                    <a:pt x="9503" y="4677"/>
                    <a:pt x="9384" y="4772"/>
                  </a:cubicBezTo>
                  <a:cubicBezTo>
                    <a:pt x="9323" y="4817"/>
                    <a:pt x="9244" y="4834"/>
                    <a:pt x="9175" y="4834"/>
                  </a:cubicBezTo>
                  <a:cubicBezTo>
                    <a:pt x="9136" y="4834"/>
                    <a:pt x="9100" y="4828"/>
                    <a:pt x="9074" y="4819"/>
                  </a:cubicBezTo>
                  <a:cubicBezTo>
                    <a:pt x="8955" y="4772"/>
                    <a:pt x="8836" y="4700"/>
                    <a:pt x="8741" y="4629"/>
                  </a:cubicBezTo>
                  <a:cubicBezTo>
                    <a:pt x="8729" y="4617"/>
                    <a:pt x="8711" y="4611"/>
                    <a:pt x="8693" y="4611"/>
                  </a:cubicBezTo>
                  <a:cubicBezTo>
                    <a:pt x="8675" y="4611"/>
                    <a:pt x="8657" y="4617"/>
                    <a:pt x="8645" y="4629"/>
                  </a:cubicBezTo>
                  <a:cubicBezTo>
                    <a:pt x="8622" y="4653"/>
                    <a:pt x="8622" y="4700"/>
                    <a:pt x="8645" y="4724"/>
                  </a:cubicBezTo>
                  <a:cubicBezTo>
                    <a:pt x="8717" y="4819"/>
                    <a:pt x="8765" y="4891"/>
                    <a:pt x="8812" y="4986"/>
                  </a:cubicBezTo>
                  <a:cubicBezTo>
                    <a:pt x="8860" y="5081"/>
                    <a:pt x="8860" y="5177"/>
                    <a:pt x="8812" y="5248"/>
                  </a:cubicBezTo>
                  <a:cubicBezTo>
                    <a:pt x="8775" y="5340"/>
                    <a:pt x="8652" y="5375"/>
                    <a:pt x="8533" y="5375"/>
                  </a:cubicBezTo>
                  <a:cubicBezTo>
                    <a:pt x="8498" y="5375"/>
                    <a:pt x="8463" y="5372"/>
                    <a:pt x="8431" y="5367"/>
                  </a:cubicBezTo>
                  <a:cubicBezTo>
                    <a:pt x="8288" y="5320"/>
                    <a:pt x="8145" y="5177"/>
                    <a:pt x="8026" y="5081"/>
                  </a:cubicBezTo>
                  <a:cubicBezTo>
                    <a:pt x="8014" y="5069"/>
                    <a:pt x="7997" y="5064"/>
                    <a:pt x="7979" y="5064"/>
                  </a:cubicBezTo>
                  <a:cubicBezTo>
                    <a:pt x="7961" y="5064"/>
                    <a:pt x="7943" y="5069"/>
                    <a:pt x="7931" y="5081"/>
                  </a:cubicBezTo>
                  <a:cubicBezTo>
                    <a:pt x="7907" y="5105"/>
                    <a:pt x="7907" y="5153"/>
                    <a:pt x="7931" y="5177"/>
                  </a:cubicBezTo>
                  <a:cubicBezTo>
                    <a:pt x="7979" y="5248"/>
                    <a:pt x="8002" y="5343"/>
                    <a:pt x="7979" y="5439"/>
                  </a:cubicBezTo>
                  <a:cubicBezTo>
                    <a:pt x="7955" y="5534"/>
                    <a:pt x="7883" y="5605"/>
                    <a:pt x="7788" y="5629"/>
                  </a:cubicBezTo>
                  <a:cubicBezTo>
                    <a:pt x="7746" y="5643"/>
                    <a:pt x="7707" y="5649"/>
                    <a:pt x="7670" y="5649"/>
                  </a:cubicBezTo>
                  <a:cubicBezTo>
                    <a:pt x="7582" y="5649"/>
                    <a:pt x="7512" y="5615"/>
                    <a:pt x="7479" y="5581"/>
                  </a:cubicBezTo>
                  <a:cubicBezTo>
                    <a:pt x="7359" y="5534"/>
                    <a:pt x="7264" y="5439"/>
                    <a:pt x="7193" y="5367"/>
                  </a:cubicBezTo>
                  <a:cubicBezTo>
                    <a:pt x="7169" y="5343"/>
                    <a:pt x="7121" y="5343"/>
                    <a:pt x="7098" y="5343"/>
                  </a:cubicBezTo>
                  <a:cubicBezTo>
                    <a:pt x="7074" y="5367"/>
                    <a:pt x="7050" y="5391"/>
                    <a:pt x="7074" y="5439"/>
                  </a:cubicBezTo>
                  <a:cubicBezTo>
                    <a:pt x="7098" y="5558"/>
                    <a:pt x="7074" y="5677"/>
                    <a:pt x="7002" y="5772"/>
                  </a:cubicBezTo>
                  <a:cubicBezTo>
                    <a:pt x="6931" y="5843"/>
                    <a:pt x="6836" y="5891"/>
                    <a:pt x="6717" y="5915"/>
                  </a:cubicBezTo>
                  <a:lnTo>
                    <a:pt x="6621" y="5462"/>
                  </a:lnTo>
                  <a:cubicBezTo>
                    <a:pt x="6526" y="5081"/>
                    <a:pt x="6431" y="4653"/>
                    <a:pt x="6264" y="4248"/>
                  </a:cubicBezTo>
                  <a:cubicBezTo>
                    <a:pt x="6431" y="4224"/>
                    <a:pt x="6621" y="4129"/>
                    <a:pt x="6740" y="3986"/>
                  </a:cubicBezTo>
                  <a:cubicBezTo>
                    <a:pt x="6859" y="3819"/>
                    <a:pt x="6907" y="3581"/>
                    <a:pt x="6859" y="3391"/>
                  </a:cubicBezTo>
                  <a:cubicBezTo>
                    <a:pt x="6836" y="3319"/>
                    <a:pt x="6812" y="3248"/>
                    <a:pt x="6788" y="3176"/>
                  </a:cubicBezTo>
                  <a:cubicBezTo>
                    <a:pt x="6764" y="3152"/>
                    <a:pt x="6764" y="3129"/>
                    <a:pt x="6764" y="3105"/>
                  </a:cubicBezTo>
                  <a:cubicBezTo>
                    <a:pt x="7693" y="2486"/>
                    <a:pt x="8669" y="1938"/>
                    <a:pt x="9693" y="1485"/>
                  </a:cubicBezTo>
                  <a:cubicBezTo>
                    <a:pt x="9765" y="1462"/>
                    <a:pt x="9836" y="1414"/>
                    <a:pt x="9908" y="1414"/>
                  </a:cubicBezTo>
                  <a:close/>
                  <a:moveTo>
                    <a:pt x="525" y="1414"/>
                  </a:moveTo>
                  <a:cubicBezTo>
                    <a:pt x="596" y="1414"/>
                    <a:pt x="668" y="1462"/>
                    <a:pt x="739" y="1485"/>
                  </a:cubicBezTo>
                  <a:cubicBezTo>
                    <a:pt x="1763" y="1938"/>
                    <a:pt x="2763" y="2486"/>
                    <a:pt x="3716" y="3105"/>
                  </a:cubicBezTo>
                  <a:cubicBezTo>
                    <a:pt x="3716" y="3533"/>
                    <a:pt x="3954" y="3914"/>
                    <a:pt x="4335" y="4105"/>
                  </a:cubicBezTo>
                  <a:cubicBezTo>
                    <a:pt x="4216" y="4367"/>
                    <a:pt x="4145" y="4653"/>
                    <a:pt x="4073" y="4962"/>
                  </a:cubicBezTo>
                  <a:cubicBezTo>
                    <a:pt x="4002" y="5272"/>
                    <a:pt x="3930" y="5605"/>
                    <a:pt x="3859" y="5915"/>
                  </a:cubicBezTo>
                  <a:cubicBezTo>
                    <a:pt x="3837" y="5918"/>
                    <a:pt x="3815" y="5919"/>
                    <a:pt x="3793" y="5919"/>
                  </a:cubicBezTo>
                  <a:cubicBezTo>
                    <a:pt x="3649" y="5919"/>
                    <a:pt x="3513" y="5855"/>
                    <a:pt x="3430" y="5772"/>
                  </a:cubicBezTo>
                  <a:cubicBezTo>
                    <a:pt x="3359" y="5677"/>
                    <a:pt x="3335" y="5558"/>
                    <a:pt x="3359" y="5439"/>
                  </a:cubicBezTo>
                  <a:cubicBezTo>
                    <a:pt x="3382" y="5391"/>
                    <a:pt x="3359" y="5367"/>
                    <a:pt x="3335" y="5343"/>
                  </a:cubicBezTo>
                  <a:cubicBezTo>
                    <a:pt x="3311" y="5343"/>
                    <a:pt x="3263" y="5343"/>
                    <a:pt x="3240" y="5367"/>
                  </a:cubicBezTo>
                  <a:cubicBezTo>
                    <a:pt x="3168" y="5439"/>
                    <a:pt x="3073" y="5534"/>
                    <a:pt x="2954" y="5581"/>
                  </a:cubicBezTo>
                  <a:cubicBezTo>
                    <a:pt x="2920" y="5615"/>
                    <a:pt x="2851" y="5649"/>
                    <a:pt x="2762" y="5649"/>
                  </a:cubicBezTo>
                  <a:cubicBezTo>
                    <a:pt x="2726" y="5649"/>
                    <a:pt x="2686" y="5643"/>
                    <a:pt x="2644" y="5629"/>
                  </a:cubicBezTo>
                  <a:cubicBezTo>
                    <a:pt x="2573" y="5605"/>
                    <a:pt x="2478" y="5534"/>
                    <a:pt x="2454" y="5439"/>
                  </a:cubicBezTo>
                  <a:cubicBezTo>
                    <a:pt x="2430" y="5343"/>
                    <a:pt x="2454" y="5248"/>
                    <a:pt x="2501" y="5177"/>
                  </a:cubicBezTo>
                  <a:cubicBezTo>
                    <a:pt x="2525" y="5153"/>
                    <a:pt x="2525" y="5105"/>
                    <a:pt x="2501" y="5081"/>
                  </a:cubicBezTo>
                  <a:cubicBezTo>
                    <a:pt x="2489" y="5069"/>
                    <a:pt x="2472" y="5064"/>
                    <a:pt x="2454" y="5064"/>
                  </a:cubicBezTo>
                  <a:cubicBezTo>
                    <a:pt x="2436" y="5064"/>
                    <a:pt x="2418" y="5069"/>
                    <a:pt x="2406" y="5081"/>
                  </a:cubicBezTo>
                  <a:cubicBezTo>
                    <a:pt x="2287" y="5177"/>
                    <a:pt x="2144" y="5320"/>
                    <a:pt x="2001" y="5367"/>
                  </a:cubicBezTo>
                  <a:cubicBezTo>
                    <a:pt x="1969" y="5372"/>
                    <a:pt x="1935" y="5375"/>
                    <a:pt x="1900" y="5375"/>
                  </a:cubicBezTo>
                  <a:cubicBezTo>
                    <a:pt x="1780" y="5375"/>
                    <a:pt x="1657" y="5340"/>
                    <a:pt x="1620" y="5248"/>
                  </a:cubicBezTo>
                  <a:cubicBezTo>
                    <a:pt x="1573" y="5177"/>
                    <a:pt x="1573" y="5081"/>
                    <a:pt x="1620" y="4986"/>
                  </a:cubicBezTo>
                  <a:cubicBezTo>
                    <a:pt x="1668" y="4891"/>
                    <a:pt x="1715" y="4819"/>
                    <a:pt x="1787" y="4724"/>
                  </a:cubicBezTo>
                  <a:cubicBezTo>
                    <a:pt x="1811" y="4700"/>
                    <a:pt x="1811" y="4653"/>
                    <a:pt x="1787" y="4629"/>
                  </a:cubicBezTo>
                  <a:cubicBezTo>
                    <a:pt x="1775" y="4617"/>
                    <a:pt x="1757" y="4611"/>
                    <a:pt x="1739" y="4611"/>
                  </a:cubicBezTo>
                  <a:cubicBezTo>
                    <a:pt x="1721" y="4611"/>
                    <a:pt x="1704" y="4617"/>
                    <a:pt x="1692" y="4629"/>
                  </a:cubicBezTo>
                  <a:cubicBezTo>
                    <a:pt x="1596" y="4700"/>
                    <a:pt x="1477" y="4772"/>
                    <a:pt x="1358" y="4819"/>
                  </a:cubicBezTo>
                  <a:cubicBezTo>
                    <a:pt x="1332" y="4828"/>
                    <a:pt x="1296" y="4834"/>
                    <a:pt x="1257" y="4834"/>
                  </a:cubicBezTo>
                  <a:cubicBezTo>
                    <a:pt x="1189" y="4834"/>
                    <a:pt x="1109" y="4817"/>
                    <a:pt x="1049" y="4772"/>
                  </a:cubicBezTo>
                  <a:cubicBezTo>
                    <a:pt x="930" y="4677"/>
                    <a:pt x="930" y="4486"/>
                    <a:pt x="1001" y="4343"/>
                  </a:cubicBezTo>
                  <a:cubicBezTo>
                    <a:pt x="1072" y="4200"/>
                    <a:pt x="1239" y="4081"/>
                    <a:pt x="1358" y="3986"/>
                  </a:cubicBezTo>
                  <a:cubicBezTo>
                    <a:pt x="1406" y="3962"/>
                    <a:pt x="1406" y="3914"/>
                    <a:pt x="1382" y="3891"/>
                  </a:cubicBezTo>
                  <a:cubicBezTo>
                    <a:pt x="1358" y="3843"/>
                    <a:pt x="1334" y="3843"/>
                    <a:pt x="1287" y="3843"/>
                  </a:cubicBezTo>
                  <a:cubicBezTo>
                    <a:pt x="1142" y="3926"/>
                    <a:pt x="961" y="3991"/>
                    <a:pt x="791" y="3991"/>
                  </a:cubicBezTo>
                  <a:cubicBezTo>
                    <a:pt x="766" y="3991"/>
                    <a:pt x="740" y="3989"/>
                    <a:pt x="715" y="3986"/>
                  </a:cubicBezTo>
                  <a:cubicBezTo>
                    <a:pt x="596" y="3962"/>
                    <a:pt x="501" y="3891"/>
                    <a:pt x="453" y="3819"/>
                  </a:cubicBezTo>
                  <a:cubicBezTo>
                    <a:pt x="406" y="3772"/>
                    <a:pt x="382" y="3700"/>
                    <a:pt x="406" y="3629"/>
                  </a:cubicBezTo>
                  <a:cubicBezTo>
                    <a:pt x="406" y="3557"/>
                    <a:pt x="453" y="3486"/>
                    <a:pt x="501" y="3438"/>
                  </a:cubicBezTo>
                  <a:cubicBezTo>
                    <a:pt x="691" y="3271"/>
                    <a:pt x="977" y="3271"/>
                    <a:pt x="1263" y="3271"/>
                  </a:cubicBezTo>
                  <a:cubicBezTo>
                    <a:pt x="1263" y="3319"/>
                    <a:pt x="1287" y="3391"/>
                    <a:pt x="1311" y="3462"/>
                  </a:cubicBezTo>
                  <a:cubicBezTo>
                    <a:pt x="1358" y="3510"/>
                    <a:pt x="1430" y="3533"/>
                    <a:pt x="1477" y="3557"/>
                  </a:cubicBezTo>
                  <a:cubicBezTo>
                    <a:pt x="1739" y="3724"/>
                    <a:pt x="2025" y="3843"/>
                    <a:pt x="2311" y="3938"/>
                  </a:cubicBezTo>
                  <a:cubicBezTo>
                    <a:pt x="2192" y="3962"/>
                    <a:pt x="2096" y="4010"/>
                    <a:pt x="1977" y="4057"/>
                  </a:cubicBezTo>
                  <a:cubicBezTo>
                    <a:pt x="1930" y="4081"/>
                    <a:pt x="1858" y="4105"/>
                    <a:pt x="1811" y="4176"/>
                  </a:cubicBezTo>
                  <a:cubicBezTo>
                    <a:pt x="1763" y="4248"/>
                    <a:pt x="1715" y="4319"/>
                    <a:pt x="1739" y="4415"/>
                  </a:cubicBezTo>
                  <a:cubicBezTo>
                    <a:pt x="1739" y="4486"/>
                    <a:pt x="1811" y="4605"/>
                    <a:pt x="2001" y="4677"/>
                  </a:cubicBezTo>
                  <a:cubicBezTo>
                    <a:pt x="2168" y="4748"/>
                    <a:pt x="2358" y="4772"/>
                    <a:pt x="2549" y="4772"/>
                  </a:cubicBezTo>
                  <a:cubicBezTo>
                    <a:pt x="2811" y="4772"/>
                    <a:pt x="3097" y="4700"/>
                    <a:pt x="3335" y="4557"/>
                  </a:cubicBezTo>
                  <a:cubicBezTo>
                    <a:pt x="3359" y="4534"/>
                    <a:pt x="3382" y="4486"/>
                    <a:pt x="3359" y="4462"/>
                  </a:cubicBezTo>
                  <a:cubicBezTo>
                    <a:pt x="3345" y="4434"/>
                    <a:pt x="3323" y="4423"/>
                    <a:pt x="3302" y="4423"/>
                  </a:cubicBezTo>
                  <a:cubicBezTo>
                    <a:pt x="3287" y="4423"/>
                    <a:pt x="3273" y="4429"/>
                    <a:pt x="3263" y="4438"/>
                  </a:cubicBezTo>
                  <a:cubicBezTo>
                    <a:pt x="3043" y="4570"/>
                    <a:pt x="2787" y="4639"/>
                    <a:pt x="2534" y="4639"/>
                  </a:cubicBezTo>
                  <a:cubicBezTo>
                    <a:pt x="2376" y="4639"/>
                    <a:pt x="2219" y="4612"/>
                    <a:pt x="2073" y="4557"/>
                  </a:cubicBezTo>
                  <a:cubicBezTo>
                    <a:pt x="1977" y="4510"/>
                    <a:pt x="1882" y="4462"/>
                    <a:pt x="1882" y="4391"/>
                  </a:cubicBezTo>
                  <a:cubicBezTo>
                    <a:pt x="1882" y="4343"/>
                    <a:pt x="1882" y="4295"/>
                    <a:pt x="1930" y="4272"/>
                  </a:cubicBezTo>
                  <a:cubicBezTo>
                    <a:pt x="1954" y="4248"/>
                    <a:pt x="2001" y="4200"/>
                    <a:pt x="2049" y="4176"/>
                  </a:cubicBezTo>
                  <a:cubicBezTo>
                    <a:pt x="2195" y="4095"/>
                    <a:pt x="2364" y="4058"/>
                    <a:pt x="2525" y="4058"/>
                  </a:cubicBezTo>
                  <a:cubicBezTo>
                    <a:pt x="2599" y="4058"/>
                    <a:pt x="2672" y="4066"/>
                    <a:pt x="2739" y="4081"/>
                  </a:cubicBezTo>
                  <a:lnTo>
                    <a:pt x="2811" y="4081"/>
                  </a:lnTo>
                  <a:cubicBezTo>
                    <a:pt x="2835" y="4057"/>
                    <a:pt x="2859" y="4057"/>
                    <a:pt x="2859" y="4010"/>
                  </a:cubicBezTo>
                  <a:cubicBezTo>
                    <a:pt x="2859" y="3986"/>
                    <a:pt x="2835" y="3938"/>
                    <a:pt x="2811" y="3938"/>
                  </a:cubicBezTo>
                  <a:cubicBezTo>
                    <a:pt x="2358" y="3843"/>
                    <a:pt x="1930" y="3676"/>
                    <a:pt x="1549" y="3438"/>
                  </a:cubicBezTo>
                  <a:cubicBezTo>
                    <a:pt x="1501" y="3414"/>
                    <a:pt x="1454" y="3391"/>
                    <a:pt x="1430" y="3367"/>
                  </a:cubicBezTo>
                  <a:cubicBezTo>
                    <a:pt x="1406" y="3343"/>
                    <a:pt x="1406" y="3295"/>
                    <a:pt x="1406" y="3271"/>
                  </a:cubicBezTo>
                  <a:cubicBezTo>
                    <a:pt x="1430" y="3248"/>
                    <a:pt x="1477" y="3224"/>
                    <a:pt x="1525" y="3200"/>
                  </a:cubicBezTo>
                  <a:cubicBezTo>
                    <a:pt x="1608" y="3176"/>
                    <a:pt x="1704" y="3164"/>
                    <a:pt x="1796" y="3164"/>
                  </a:cubicBezTo>
                  <a:cubicBezTo>
                    <a:pt x="1888" y="3164"/>
                    <a:pt x="1977" y="3176"/>
                    <a:pt x="2049" y="3200"/>
                  </a:cubicBezTo>
                  <a:lnTo>
                    <a:pt x="2073" y="3200"/>
                  </a:lnTo>
                  <a:lnTo>
                    <a:pt x="2549" y="3438"/>
                  </a:lnTo>
                  <a:lnTo>
                    <a:pt x="2597" y="3438"/>
                  </a:lnTo>
                  <a:cubicBezTo>
                    <a:pt x="2620" y="3438"/>
                    <a:pt x="2644" y="3438"/>
                    <a:pt x="2668" y="3414"/>
                  </a:cubicBezTo>
                  <a:cubicBezTo>
                    <a:pt x="2668" y="3367"/>
                    <a:pt x="2668" y="3319"/>
                    <a:pt x="2620" y="3319"/>
                  </a:cubicBezTo>
                  <a:lnTo>
                    <a:pt x="1835" y="2914"/>
                  </a:lnTo>
                  <a:cubicBezTo>
                    <a:pt x="1763" y="2890"/>
                    <a:pt x="1715" y="2867"/>
                    <a:pt x="1668" y="2819"/>
                  </a:cubicBezTo>
                  <a:cubicBezTo>
                    <a:pt x="1644" y="2771"/>
                    <a:pt x="1620" y="2724"/>
                    <a:pt x="1644" y="2676"/>
                  </a:cubicBezTo>
                  <a:cubicBezTo>
                    <a:pt x="1644" y="2652"/>
                    <a:pt x="1692" y="2628"/>
                    <a:pt x="1739" y="2628"/>
                  </a:cubicBezTo>
                  <a:cubicBezTo>
                    <a:pt x="1755" y="2621"/>
                    <a:pt x="1771" y="2618"/>
                    <a:pt x="1788" y="2618"/>
                  </a:cubicBezTo>
                  <a:cubicBezTo>
                    <a:pt x="1821" y="2618"/>
                    <a:pt x="1858" y="2628"/>
                    <a:pt x="1906" y="2628"/>
                  </a:cubicBezTo>
                  <a:cubicBezTo>
                    <a:pt x="2406" y="2748"/>
                    <a:pt x="2882" y="2986"/>
                    <a:pt x="3287" y="3319"/>
                  </a:cubicBezTo>
                  <a:cubicBezTo>
                    <a:pt x="3299" y="3331"/>
                    <a:pt x="3317" y="3337"/>
                    <a:pt x="3335" y="3337"/>
                  </a:cubicBezTo>
                  <a:cubicBezTo>
                    <a:pt x="3353" y="3337"/>
                    <a:pt x="3371" y="3331"/>
                    <a:pt x="3382" y="3319"/>
                  </a:cubicBezTo>
                  <a:cubicBezTo>
                    <a:pt x="3406" y="3271"/>
                    <a:pt x="3406" y="3248"/>
                    <a:pt x="3382" y="3224"/>
                  </a:cubicBezTo>
                  <a:cubicBezTo>
                    <a:pt x="2954" y="2867"/>
                    <a:pt x="2454" y="2605"/>
                    <a:pt x="1930" y="2486"/>
                  </a:cubicBezTo>
                  <a:cubicBezTo>
                    <a:pt x="1882" y="2486"/>
                    <a:pt x="1835" y="2475"/>
                    <a:pt x="1787" y="2475"/>
                  </a:cubicBezTo>
                  <a:cubicBezTo>
                    <a:pt x="1763" y="2475"/>
                    <a:pt x="1739" y="2478"/>
                    <a:pt x="1715" y="2486"/>
                  </a:cubicBezTo>
                  <a:cubicBezTo>
                    <a:pt x="1692" y="2486"/>
                    <a:pt x="1644" y="2486"/>
                    <a:pt x="1620" y="2509"/>
                  </a:cubicBezTo>
                  <a:cubicBezTo>
                    <a:pt x="1620" y="2486"/>
                    <a:pt x="1620" y="2486"/>
                    <a:pt x="1620" y="2486"/>
                  </a:cubicBezTo>
                  <a:lnTo>
                    <a:pt x="572" y="1819"/>
                  </a:lnTo>
                  <a:cubicBezTo>
                    <a:pt x="501" y="1771"/>
                    <a:pt x="429" y="1724"/>
                    <a:pt x="382" y="1652"/>
                  </a:cubicBezTo>
                  <a:cubicBezTo>
                    <a:pt x="358" y="1604"/>
                    <a:pt x="334" y="1533"/>
                    <a:pt x="358" y="1485"/>
                  </a:cubicBezTo>
                  <a:cubicBezTo>
                    <a:pt x="406" y="1438"/>
                    <a:pt x="477" y="1414"/>
                    <a:pt x="525" y="1414"/>
                  </a:cubicBezTo>
                  <a:close/>
                  <a:moveTo>
                    <a:pt x="5597" y="3510"/>
                  </a:moveTo>
                  <a:cubicBezTo>
                    <a:pt x="6145" y="4034"/>
                    <a:pt x="6335" y="4843"/>
                    <a:pt x="6478" y="5486"/>
                  </a:cubicBezTo>
                  <a:lnTo>
                    <a:pt x="6597" y="5986"/>
                  </a:lnTo>
                  <a:cubicBezTo>
                    <a:pt x="6597" y="5986"/>
                    <a:pt x="6597" y="6010"/>
                    <a:pt x="6597" y="6010"/>
                  </a:cubicBezTo>
                  <a:lnTo>
                    <a:pt x="6883" y="7177"/>
                  </a:lnTo>
                  <a:cubicBezTo>
                    <a:pt x="6931" y="7391"/>
                    <a:pt x="6978" y="7630"/>
                    <a:pt x="6859" y="7796"/>
                  </a:cubicBezTo>
                  <a:cubicBezTo>
                    <a:pt x="6740" y="7939"/>
                    <a:pt x="6550" y="7987"/>
                    <a:pt x="6359" y="8011"/>
                  </a:cubicBezTo>
                  <a:cubicBezTo>
                    <a:pt x="5941" y="8068"/>
                    <a:pt x="5523" y="8100"/>
                    <a:pt x="5110" y="8100"/>
                  </a:cubicBezTo>
                  <a:cubicBezTo>
                    <a:pt x="4841" y="8100"/>
                    <a:pt x="4574" y="8086"/>
                    <a:pt x="4311" y="8058"/>
                  </a:cubicBezTo>
                  <a:cubicBezTo>
                    <a:pt x="4097" y="8034"/>
                    <a:pt x="3835" y="7987"/>
                    <a:pt x="3740" y="7796"/>
                  </a:cubicBezTo>
                  <a:cubicBezTo>
                    <a:pt x="3644" y="7653"/>
                    <a:pt x="3668" y="7463"/>
                    <a:pt x="3716" y="7272"/>
                  </a:cubicBezTo>
                  <a:cubicBezTo>
                    <a:pt x="3859" y="6510"/>
                    <a:pt x="4025" y="5748"/>
                    <a:pt x="4216" y="5010"/>
                  </a:cubicBezTo>
                  <a:cubicBezTo>
                    <a:pt x="4287" y="4700"/>
                    <a:pt x="4359" y="4415"/>
                    <a:pt x="4478" y="4153"/>
                  </a:cubicBezTo>
                  <a:cubicBezTo>
                    <a:pt x="4597" y="3867"/>
                    <a:pt x="4788" y="3653"/>
                    <a:pt x="4978" y="3510"/>
                  </a:cubicBezTo>
                  <a:cubicBezTo>
                    <a:pt x="5049" y="3629"/>
                    <a:pt x="5145" y="3724"/>
                    <a:pt x="5288" y="3724"/>
                  </a:cubicBezTo>
                  <a:lnTo>
                    <a:pt x="5311" y="3724"/>
                  </a:lnTo>
                  <a:cubicBezTo>
                    <a:pt x="5431" y="3724"/>
                    <a:pt x="5550" y="3605"/>
                    <a:pt x="5597" y="3510"/>
                  </a:cubicBezTo>
                  <a:close/>
                  <a:moveTo>
                    <a:pt x="5311" y="1"/>
                  </a:moveTo>
                  <a:cubicBezTo>
                    <a:pt x="5014" y="1"/>
                    <a:pt x="4724" y="91"/>
                    <a:pt x="4478" y="271"/>
                  </a:cubicBezTo>
                  <a:cubicBezTo>
                    <a:pt x="4121" y="533"/>
                    <a:pt x="3906" y="938"/>
                    <a:pt x="3883" y="1366"/>
                  </a:cubicBezTo>
                  <a:cubicBezTo>
                    <a:pt x="3859" y="1509"/>
                    <a:pt x="3883" y="1628"/>
                    <a:pt x="3883" y="1747"/>
                  </a:cubicBezTo>
                  <a:cubicBezTo>
                    <a:pt x="3906" y="1914"/>
                    <a:pt x="3906" y="2057"/>
                    <a:pt x="3906" y="2200"/>
                  </a:cubicBezTo>
                  <a:cubicBezTo>
                    <a:pt x="3883" y="2319"/>
                    <a:pt x="3859" y="2438"/>
                    <a:pt x="3811" y="2581"/>
                  </a:cubicBezTo>
                  <a:cubicBezTo>
                    <a:pt x="3764" y="2700"/>
                    <a:pt x="3740" y="2819"/>
                    <a:pt x="3716" y="2938"/>
                  </a:cubicBezTo>
                  <a:cubicBezTo>
                    <a:pt x="2787" y="2343"/>
                    <a:pt x="1811" y="1819"/>
                    <a:pt x="811" y="1343"/>
                  </a:cubicBezTo>
                  <a:cubicBezTo>
                    <a:pt x="715" y="1319"/>
                    <a:pt x="620" y="1271"/>
                    <a:pt x="525" y="1271"/>
                  </a:cubicBezTo>
                  <a:cubicBezTo>
                    <a:pt x="406" y="1271"/>
                    <a:pt x="287" y="1319"/>
                    <a:pt x="239" y="1414"/>
                  </a:cubicBezTo>
                  <a:cubicBezTo>
                    <a:pt x="191" y="1509"/>
                    <a:pt x="191" y="1628"/>
                    <a:pt x="263" y="1747"/>
                  </a:cubicBezTo>
                  <a:cubicBezTo>
                    <a:pt x="334" y="1819"/>
                    <a:pt x="429" y="1866"/>
                    <a:pt x="501" y="1914"/>
                  </a:cubicBezTo>
                  <a:lnTo>
                    <a:pt x="1287" y="2438"/>
                  </a:lnTo>
                  <a:cubicBezTo>
                    <a:pt x="1228" y="2434"/>
                    <a:pt x="1169" y="2432"/>
                    <a:pt x="1110" y="2432"/>
                  </a:cubicBezTo>
                  <a:cubicBezTo>
                    <a:pt x="836" y="2432"/>
                    <a:pt x="565" y="2474"/>
                    <a:pt x="310" y="2533"/>
                  </a:cubicBezTo>
                  <a:cubicBezTo>
                    <a:pt x="168" y="2581"/>
                    <a:pt x="1" y="2700"/>
                    <a:pt x="25" y="2867"/>
                  </a:cubicBezTo>
                  <a:cubicBezTo>
                    <a:pt x="25" y="2986"/>
                    <a:pt x="144" y="3057"/>
                    <a:pt x="334" y="3105"/>
                  </a:cubicBezTo>
                  <a:lnTo>
                    <a:pt x="739" y="3176"/>
                  </a:lnTo>
                  <a:cubicBezTo>
                    <a:pt x="620" y="3200"/>
                    <a:pt x="501" y="3248"/>
                    <a:pt x="406" y="3343"/>
                  </a:cubicBezTo>
                  <a:cubicBezTo>
                    <a:pt x="358" y="3391"/>
                    <a:pt x="287" y="3486"/>
                    <a:pt x="263" y="3605"/>
                  </a:cubicBezTo>
                  <a:cubicBezTo>
                    <a:pt x="239" y="3700"/>
                    <a:pt x="263" y="3795"/>
                    <a:pt x="334" y="3891"/>
                  </a:cubicBezTo>
                  <a:cubicBezTo>
                    <a:pt x="406" y="4010"/>
                    <a:pt x="549" y="4105"/>
                    <a:pt x="691" y="4129"/>
                  </a:cubicBezTo>
                  <a:cubicBezTo>
                    <a:pt x="787" y="4129"/>
                    <a:pt x="906" y="4129"/>
                    <a:pt x="1001" y="4105"/>
                  </a:cubicBezTo>
                  <a:lnTo>
                    <a:pt x="1001" y="4105"/>
                  </a:lnTo>
                  <a:cubicBezTo>
                    <a:pt x="953" y="4153"/>
                    <a:pt x="906" y="4224"/>
                    <a:pt x="882" y="4295"/>
                  </a:cubicBezTo>
                  <a:cubicBezTo>
                    <a:pt x="787" y="4486"/>
                    <a:pt x="787" y="4748"/>
                    <a:pt x="977" y="4891"/>
                  </a:cubicBezTo>
                  <a:cubicBezTo>
                    <a:pt x="1041" y="4954"/>
                    <a:pt x="1136" y="4986"/>
                    <a:pt x="1242" y="4986"/>
                  </a:cubicBezTo>
                  <a:cubicBezTo>
                    <a:pt x="1295" y="4986"/>
                    <a:pt x="1350" y="4978"/>
                    <a:pt x="1406" y="4962"/>
                  </a:cubicBezTo>
                  <a:cubicBezTo>
                    <a:pt x="1430" y="4938"/>
                    <a:pt x="1454" y="4938"/>
                    <a:pt x="1501" y="4915"/>
                  </a:cubicBezTo>
                  <a:lnTo>
                    <a:pt x="1501" y="4915"/>
                  </a:lnTo>
                  <a:cubicBezTo>
                    <a:pt x="1430" y="5058"/>
                    <a:pt x="1430" y="5200"/>
                    <a:pt x="1477" y="5296"/>
                  </a:cubicBezTo>
                  <a:cubicBezTo>
                    <a:pt x="1548" y="5438"/>
                    <a:pt x="1712" y="5513"/>
                    <a:pt x="1869" y="5513"/>
                  </a:cubicBezTo>
                  <a:cubicBezTo>
                    <a:pt x="1923" y="5513"/>
                    <a:pt x="1976" y="5504"/>
                    <a:pt x="2025" y="5486"/>
                  </a:cubicBezTo>
                  <a:cubicBezTo>
                    <a:pt x="2144" y="5462"/>
                    <a:pt x="2216" y="5415"/>
                    <a:pt x="2311" y="5343"/>
                  </a:cubicBezTo>
                  <a:cubicBezTo>
                    <a:pt x="2311" y="5391"/>
                    <a:pt x="2311" y="5439"/>
                    <a:pt x="2311" y="5486"/>
                  </a:cubicBezTo>
                  <a:cubicBezTo>
                    <a:pt x="2358" y="5629"/>
                    <a:pt x="2478" y="5724"/>
                    <a:pt x="2620" y="5772"/>
                  </a:cubicBezTo>
                  <a:cubicBezTo>
                    <a:pt x="2660" y="5780"/>
                    <a:pt x="2702" y="5785"/>
                    <a:pt x="2747" y="5785"/>
                  </a:cubicBezTo>
                  <a:cubicBezTo>
                    <a:pt x="2835" y="5785"/>
                    <a:pt x="2930" y="5764"/>
                    <a:pt x="3025" y="5701"/>
                  </a:cubicBezTo>
                  <a:cubicBezTo>
                    <a:pt x="3097" y="5677"/>
                    <a:pt x="3168" y="5629"/>
                    <a:pt x="3216" y="5581"/>
                  </a:cubicBezTo>
                  <a:cubicBezTo>
                    <a:pt x="3216" y="5677"/>
                    <a:pt x="3263" y="5772"/>
                    <a:pt x="3335" y="5867"/>
                  </a:cubicBezTo>
                  <a:cubicBezTo>
                    <a:pt x="3430" y="5986"/>
                    <a:pt x="3621" y="6058"/>
                    <a:pt x="3787" y="6058"/>
                  </a:cubicBezTo>
                  <a:lnTo>
                    <a:pt x="3811" y="6058"/>
                  </a:lnTo>
                  <a:cubicBezTo>
                    <a:pt x="3740" y="6463"/>
                    <a:pt x="3644" y="6844"/>
                    <a:pt x="3573" y="7248"/>
                  </a:cubicBezTo>
                  <a:cubicBezTo>
                    <a:pt x="3525" y="7463"/>
                    <a:pt x="3502" y="7677"/>
                    <a:pt x="3597" y="7868"/>
                  </a:cubicBezTo>
                  <a:cubicBezTo>
                    <a:pt x="3740" y="8106"/>
                    <a:pt x="4049" y="8177"/>
                    <a:pt x="4287" y="8201"/>
                  </a:cubicBezTo>
                  <a:cubicBezTo>
                    <a:pt x="4573" y="8225"/>
                    <a:pt x="4859" y="8249"/>
                    <a:pt x="5145" y="8249"/>
                  </a:cubicBezTo>
                  <a:cubicBezTo>
                    <a:pt x="5550" y="8249"/>
                    <a:pt x="5954" y="8201"/>
                    <a:pt x="6359" y="8153"/>
                  </a:cubicBezTo>
                  <a:cubicBezTo>
                    <a:pt x="6597" y="8106"/>
                    <a:pt x="6836" y="8058"/>
                    <a:pt x="6978" y="7868"/>
                  </a:cubicBezTo>
                  <a:cubicBezTo>
                    <a:pt x="7121" y="7653"/>
                    <a:pt x="7074" y="7391"/>
                    <a:pt x="7002" y="7129"/>
                  </a:cubicBezTo>
                  <a:lnTo>
                    <a:pt x="6764" y="6034"/>
                  </a:lnTo>
                  <a:cubicBezTo>
                    <a:pt x="6883" y="6034"/>
                    <a:pt x="7026" y="5962"/>
                    <a:pt x="7098" y="5867"/>
                  </a:cubicBezTo>
                  <a:cubicBezTo>
                    <a:pt x="7169" y="5772"/>
                    <a:pt x="7217" y="5677"/>
                    <a:pt x="7217" y="5581"/>
                  </a:cubicBezTo>
                  <a:cubicBezTo>
                    <a:pt x="7264" y="5629"/>
                    <a:pt x="7336" y="5677"/>
                    <a:pt x="7407" y="5701"/>
                  </a:cubicBezTo>
                  <a:cubicBezTo>
                    <a:pt x="7502" y="5764"/>
                    <a:pt x="7598" y="5785"/>
                    <a:pt x="7686" y="5785"/>
                  </a:cubicBezTo>
                  <a:cubicBezTo>
                    <a:pt x="7730" y="5785"/>
                    <a:pt x="7772" y="5780"/>
                    <a:pt x="7812" y="5772"/>
                  </a:cubicBezTo>
                  <a:cubicBezTo>
                    <a:pt x="7955" y="5724"/>
                    <a:pt x="8074" y="5629"/>
                    <a:pt x="8122" y="5486"/>
                  </a:cubicBezTo>
                  <a:cubicBezTo>
                    <a:pt x="8122" y="5439"/>
                    <a:pt x="8122" y="5391"/>
                    <a:pt x="8122" y="5343"/>
                  </a:cubicBezTo>
                  <a:cubicBezTo>
                    <a:pt x="8217" y="5415"/>
                    <a:pt x="8288" y="5462"/>
                    <a:pt x="8407" y="5486"/>
                  </a:cubicBezTo>
                  <a:cubicBezTo>
                    <a:pt x="8456" y="5504"/>
                    <a:pt x="8509" y="5513"/>
                    <a:pt x="8563" y="5513"/>
                  </a:cubicBezTo>
                  <a:cubicBezTo>
                    <a:pt x="8721" y="5513"/>
                    <a:pt x="8884" y="5438"/>
                    <a:pt x="8955" y="5296"/>
                  </a:cubicBezTo>
                  <a:cubicBezTo>
                    <a:pt x="9003" y="5200"/>
                    <a:pt x="9003" y="5058"/>
                    <a:pt x="8931" y="4915"/>
                  </a:cubicBezTo>
                  <a:lnTo>
                    <a:pt x="8931" y="4915"/>
                  </a:lnTo>
                  <a:cubicBezTo>
                    <a:pt x="8955" y="4938"/>
                    <a:pt x="9003" y="4938"/>
                    <a:pt x="9027" y="4962"/>
                  </a:cubicBezTo>
                  <a:cubicBezTo>
                    <a:pt x="9082" y="4978"/>
                    <a:pt x="9138" y="4986"/>
                    <a:pt x="9191" y="4986"/>
                  </a:cubicBezTo>
                  <a:cubicBezTo>
                    <a:pt x="9296" y="4986"/>
                    <a:pt x="9392" y="4954"/>
                    <a:pt x="9455" y="4891"/>
                  </a:cubicBezTo>
                  <a:cubicBezTo>
                    <a:pt x="9646" y="4748"/>
                    <a:pt x="9646" y="4486"/>
                    <a:pt x="9550" y="4295"/>
                  </a:cubicBezTo>
                  <a:cubicBezTo>
                    <a:pt x="9527" y="4224"/>
                    <a:pt x="9479" y="4153"/>
                    <a:pt x="9431" y="4105"/>
                  </a:cubicBezTo>
                  <a:lnTo>
                    <a:pt x="9431" y="4105"/>
                  </a:lnTo>
                  <a:cubicBezTo>
                    <a:pt x="9527" y="4129"/>
                    <a:pt x="9646" y="4129"/>
                    <a:pt x="9741" y="4129"/>
                  </a:cubicBezTo>
                  <a:cubicBezTo>
                    <a:pt x="9884" y="4105"/>
                    <a:pt x="10027" y="4010"/>
                    <a:pt x="10098" y="3891"/>
                  </a:cubicBezTo>
                  <a:cubicBezTo>
                    <a:pt x="10170" y="3795"/>
                    <a:pt x="10193" y="3700"/>
                    <a:pt x="10170" y="3605"/>
                  </a:cubicBezTo>
                  <a:cubicBezTo>
                    <a:pt x="10146" y="3486"/>
                    <a:pt x="10074" y="3391"/>
                    <a:pt x="10027" y="3343"/>
                  </a:cubicBezTo>
                  <a:cubicBezTo>
                    <a:pt x="9931" y="3248"/>
                    <a:pt x="9812" y="3200"/>
                    <a:pt x="9693" y="3176"/>
                  </a:cubicBezTo>
                  <a:lnTo>
                    <a:pt x="10098" y="3105"/>
                  </a:lnTo>
                  <a:cubicBezTo>
                    <a:pt x="10289" y="3057"/>
                    <a:pt x="10384" y="2986"/>
                    <a:pt x="10408" y="2867"/>
                  </a:cubicBezTo>
                  <a:cubicBezTo>
                    <a:pt x="10432" y="2700"/>
                    <a:pt x="10265" y="2581"/>
                    <a:pt x="10122" y="2533"/>
                  </a:cubicBezTo>
                  <a:cubicBezTo>
                    <a:pt x="9867" y="2474"/>
                    <a:pt x="9596" y="2432"/>
                    <a:pt x="9323" y="2432"/>
                  </a:cubicBezTo>
                  <a:cubicBezTo>
                    <a:pt x="9264" y="2432"/>
                    <a:pt x="9205" y="2434"/>
                    <a:pt x="9146" y="2438"/>
                  </a:cubicBezTo>
                  <a:lnTo>
                    <a:pt x="9931" y="1938"/>
                  </a:lnTo>
                  <a:cubicBezTo>
                    <a:pt x="10003" y="1866"/>
                    <a:pt x="10098" y="1819"/>
                    <a:pt x="10170" y="1747"/>
                  </a:cubicBezTo>
                  <a:cubicBezTo>
                    <a:pt x="10241" y="1628"/>
                    <a:pt x="10241" y="1509"/>
                    <a:pt x="10193" y="1414"/>
                  </a:cubicBezTo>
                  <a:cubicBezTo>
                    <a:pt x="10146" y="1319"/>
                    <a:pt x="10027" y="1271"/>
                    <a:pt x="9908" y="1271"/>
                  </a:cubicBezTo>
                  <a:cubicBezTo>
                    <a:pt x="9812" y="1271"/>
                    <a:pt x="9717" y="1319"/>
                    <a:pt x="9622" y="1343"/>
                  </a:cubicBezTo>
                  <a:cubicBezTo>
                    <a:pt x="8622" y="1819"/>
                    <a:pt x="7645" y="2343"/>
                    <a:pt x="6717" y="2962"/>
                  </a:cubicBezTo>
                  <a:cubicBezTo>
                    <a:pt x="6717" y="2938"/>
                    <a:pt x="6717" y="2938"/>
                    <a:pt x="6693" y="2914"/>
                  </a:cubicBezTo>
                  <a:cubicBezTo>
                    <a:pt x="6693" y="2819"/>
                    <a:pt x="6740" y="2700"/>
                    <a:pt x="6764" y="2605"/>
                  </a:cubicBezTo>
                  <a:cubicBezTo>
                    <a:pt x="6764" y="2581"/>
                    <a:pt x="6788" y="2557"/>
                    <a:pt x="6788" y="2533"/>
                  </a:cubicBezTo>
                  <a:cubicBezTo>
                    <a:pt x="6931" y="2033"/>
                    <a:pt x="6931" y="1509"/>
                    <a:pt x="6764" y="1057"/>
                  </a:cubicBezTo>
                  <a:cubicBezTo>
                    <a:pt x="6574" y="580"/>
                    <a:pt x="6169" y="176"/>
                    <a:pt x="5716" y="57"/>
                  </a:cubicBezTo>
                  <a:cubicBezTo>
                    <a:pt x="5582" y="19"/>
                    <a:pt x="5446" y="1"/>
                    <a:pt x="53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6" name="Google Shape;3426;p73"/>
            <p:cNvSpPr/>
            <p:nvPr/>
          </p:nvSpPr>
          <p:spPr>
            <a:xfrm>
              <a:off x="7627325" y="2827440"/>
              <a:ext cx="177347" cy="43680"/>
            </a:xfrm>
            <a:custGeom>
              <a:avLst/>
              <a:gdLst/>
              <a:ahLst/>
              <a:cxnLst/>
              <a:rect l="l" t="t" r="r" b="b"/>
              <a:pathLst>
                <a:path w="4454" h="1097" extrusionOk="0">
                  <a:moveTo>
                    <a:pt x="2239" y="144"/>
                  </a:moveTo>
                  <a:cubicBezTo>
                    <a:pt x="2811" y="144"/>
                    <a:pt x="3335" y="191"/>
                    <a:pt x="3739" y="287"/>
                  </a:cubicBezTo>
                  <a:cubicBezTo>
                    <a:pt x="4311" y="406"/>
                    <a:pt x="4311" y="549"/>
                    <a:pt x="4311" y="549"/>
                  </a:cubicBezTo>
                  <a:cubicBezTo>
                    <a:pt x="4311" y="572"/>
                    <a:pt x="4311" y="692"/>
                    <a:pt x="3739" y="834"/>
                  </a:cubicBezTo>
                  <a:cubicBezTo>
                    <a:pt x="3335" y="906"/>
                    <a:pt x="2811" y="954"/>
                    <a:pt x="2239" y="954"/>
                  </a:cubicBezTo>
                  <a:cubicBezTo>
                    <a:pt x="1668" y="954"/>
                    <a:pt x="1120" y="906"/>
                    <a:pt x="715" y="834"/>
                  </a:cubicBezTo>
                  <a:cubicBezTo>
                    <a:pt x="167" y="692"/>
                    <a:pt x="143" y="572"/>
                    <a:pt x="143" y="549"/>
                  </a:cubicBezTo>
                  <a:cubicBezTo>
                    <a:pt x="143" y="549"/>
                    <a:pt x="167" y="406"/>
                    <a:pt x="715" y="287"/>
                  </a:cubicBezTo>
                  <a:cubicBezTo>
                    <a:pt x="1120" y="191"/>
                    <a:pt x="1668" y="144"/>
                    <a:pt x="2239" y="144"/>
                  </a:cubicBezTo>
                  <a:close/>
                  <a:moveTo>
                    <a:pt x="2239" y="1"/>
                  </a:moveTo>
                  <a:cubicBezTo>
                    <a:pt x="1334" y="1"/>
                    <a:pt x="1" y="168"/>
                    <a:pt x="1" y="549"/>
                  </a:cubicBezTo>
                  <a:cubicBezTo>
                    <a:pt x="1" y="954"/>
                    <a:pt x="1334" y="1096"/>
                    <a:pt x="2239" y="1096"/>
                  </a:cubicBezTo>
                  <a:cubicBezTo>
                    <a:pt x="3120" y="1096"/>
                    <a:pt x="4454" y="954"/>
                    <a:pt x="4454" y="549"/>
                  </a:cubicBezTo>
                  <a:cubicBezTo>
                    <a:pt x="4454" y="168"/>
                    <a:pt x="3120" y="1"/>
                    <a:pt x="2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7" name="Google Shape;3427;p73"/>
            <p:cNvSpPr/>
            <p:nvPr/>
          </p:nvSpPr>
          <p:spPr>
            <a:xfrm>
              <a:off x="7652927" y="2838828"/>
              <a:ext cx="127097" cy="21860"/>
            </a:xfrm>
            <a:custGeom>
              <a:avLst/>
              <a:gdLst/>
              <a:ahLst/>
              <a:cxnLst/>
              <a:rect l="l" t="t" r="r" b="b"/>
              <a:pathLst>
                <a:path w="3192" h="549" extrusionOk="0">
                  <a:moveTo>
                    <a:pt x="1596" y="144"/>
                  </a:moveTo>
                  <a:cubicBezTo>
                    <a:pt x="2334" y="144"/>
                    <a:pt x="2835" y="215"/>
                    <a:pt x="3001" y="263"/>
                  </a:cubicBezTo>
                  <a:cubicBezTo>
                    <a:pt x="2835" y="334"/>
                    <a:pt x="2334" y="406"/>
                    <a:pt x="1596" y="406"/>
                  </a:cubicBezTo>
                  <a:cubicBezTo>
                    <a:pt x="858" y="406"/>
                    <a:pt x="334" y="334"/>
                    <a:pt x="167" y="263"/>
                  </a:cubicBezTo>
                  <a:cubicBezTo>
                    <a:pt x="334" y="215"/>
                    <a:pt x="858" y="144"/>
                    <a:pt x="1596" y="144"/>
                  </a:cubicBezTo>
                  <a:close/>
                  <a:moveTo>
                    <a:pt x="1596" y="1"/>
                  </a:moveTo>
                  <a:cubicBezTo>
                    <a:pt x="1191" y="1"/>
                    <a:pt x="786" y="25"/>
                    <a:pt x="501" y="72"/>
                  </a:cubicBezTo>
                  <a:cubicBezTo>
                    <a:pt x="72" y="120"/>
                    <a:pt x="1" y="191"/>
                    <a:pt x="1" y="263"/>
                  </a:cubicBezTo>
                  <a:cubicBezTo>
                    <a:pt x="1" y="358"/>
                    <a:pt x="72" y="429"/>
                    <a:pt x="501" y="477"/>
                  </a:cubicBezTo>
                  <a:cubicBezTo>
                    <a:pt x="786" y="525"/>
                    <a:pt x="1191" y="548"/>
                    <a:pt x="1596" y="548"/>
                  </a:cubicBezTo>
                  <a:cubicBezTo>
                    <a:pt x="2001" y="548"/>
                    <a:pt x="2382" y="525"/>
                    <a:pt x="2692" y="477"/>
                  </a:cubicBezTo>
                  <a:cubicBezTo>
                    <a:pt x="3096" y="429"/>
                    <a:pt x="3192" y="358"/>
                    <a:pt x="3192" y="263"/>
                  </a:cubicBezTo>
                  <a:cubicBezTo>
                    <a:pt x="3192" y="191"/>
                    <a:pt x="3096" y="120"/>
                    <a:pt x="2692" y="72"/>
                  </a:cubicBezTo>
                  <a:cubicBezTo>
                    <a:pt x="2382" y="25"/>
                    <a:pt x="2001" y="1"/>
                    <a:pt x="15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28" name="Google Shape;3428;p73"/>
          <p:cNvGrpSpPr/>
          <p:nvPr/>
        </p:nvGrpSpPr>
        <p:grpSpPr>
          <a:xfrm>
            <a:off x="6855478" y="2809921"/>
            <a:ext cx="327180" cy="413943"/>
            <a:chOff x="6855478" y="2809921"/>
            <a:chExt cx="327180" cy="413943"/>
          </a:xfrm>
        </p:grpSpPr>
        <p:sp>
          <p:nvSpPr>
            <p:cNvPr id="3429" name="Google Shape;3429;p73"/>
            <p:cNvSpPr/>
            <p:nvPr/>
          </p:nvSpPr>
          <p:spPr>
            <a:xfrm>
              <a:off x="6866866" y="2977470"/>
              <a:ext cx="32292" cy="24488"/>
            </a:xfrm>
            <a:custGeom>
              <a:avLst/>
              <a:gdLst/>
              <a:ahLst/>
              <a:cxnLst/>
              <a:rect l="l" t="t" r="r" b="b"/>
              <a:pathLst>
                <a:path w="811" h="615" extrusionOk="0">
                  <a:moveTo>
                    <a:pt x="477" y="138"/>
                  </a:moveTo>
                  <a:cubicBezTo>
                    <a:pt x="501" y="138"/>
                    <a:pt x="548" y="138"/>
                    <a:pt x="572" y="162"/>
                  </a:cubicBezTo>
                  <a:cubicBezTo>
                    <a:pt x="620" y="186"/>
                    <a:pt x="644" y="210"/>
                    <a:pt x="668" y="258"/>
                  </a:cubicBezTo>
                  <a:cubicBezTo>
                    <a:pt x="668" y="329"/>
                    <a:pt x="620" y="400"/>
                    <a:pt x="572" y="448"/>
                  </a:cubicBezTo>
                  <a:cubicBezTo>
                    <a:pt x="522" y="465"/>
                    <a:pt x="471" y="482"/>
                    <a:pt x="412" y="482"/>
                  </a:cubicBezTo>
                  <a:cubicBezTo>
                    <a:pt x="388" y="482"/>
                    <a:pt x="362" y="479"/>
                    <a:pt x="334" y="472"/>
                  </a:cubicBezTo>
                  <a:cubicBezTo>
                    <a:pt x="286" y="472"/>
                    <a:pt x="215" y="448"/>
                    <a:pt x="191" y="400"/>
                  </a:cubicBezTo>
                  <a:cubicBezTo>
                    <a:pt x="144" y="353"/>
                    <a:pt x="191" y="258"/>
                    <a:pt x="239" y="210"/>
                  </a:cubicBezTo>
                  <a:cubicBezTo>
                    <a:pt x="286" y="162"/>
                    <a:pt x="382" y="138"/>
                    <a:pt x="477" y="138"/>
                  </a:cubicBezTo>
                  <a:close/>
                  <a:moveTo>
                    <a:pt x="483" y="0"/>
                  </a:moveTo>
                  <a:cubicBezTo>
                    <a:pt x="355" y="0"/>
                    <a:pt x="212" y="39"/>
                    <a:pt x="144" y="91"/>
                  </a:cubicBezTo>
                  <a:cubicBezTo>
                    <a:pt x="1" y="210"/>
                    <a:pt x="1" y="400"/>
                    <a:pt x="72" y="496"/>
                  </a:cubicBezTo>
                  <a:cubicBezTo>
                    <a:pt x="120" y="567"/>
                    <a:pt x="215" y="615"/>
                    <a:pt x="310" y="615"/>
                  </a:cubicBezTo>
                  <a:lnTo>
                    <a:pt x="382" y="615"/>
                  </a:lnTo>
                  <a:cubicBezTo>
                    <a:pt x="477" y="615"/>
                    <a:pt x="572" y="591"/>
                    <a:pt x="644" y="567"/>
                  </a:cubicBezTo>
                  <a:cubicBezTo>
                    <a:pt x="739" y="496"/>
                    <a:pt x="810" y="353"/>
                    <a:pt x="787" y="234"/>
                  </a:cubicBezTo>
                  <a:cubicBezTo>
                    <a:pt x="787" y="138"/>
                    <a:pt x="715" y="67"/>
                    <a:pt x="620" y="19"/>
                  </a:cubicBezTo>
                  <a:cubicBezTo>
                    <a:pt x="580" y="6"/>
                    <a:pt x="533" y="0"/>
                    <a:pt x="4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0" name="Google Shape;3430;p73"/>
            <p:cNvSpPr/>
            <p:nvPr/>
          </p:nvSpPr>
          <p:spPr>
            <a:xfrm>
              <a:off x="6903855" y="2975360"/>
              <a:ext cx="29425" cy="27554"/>
            </a:xfrm>
            <a:custGeom>
              <a:avLst/>
              <a:gdLst/>
              <a:ahLst/>
              <a:cxnLst/>
              <a:rect l="l" t="t" r="r" b="b"/>
              <a:pathLst>
                <a:path w="739" h="692" extrusionOk="0">
                  <a:moveTo>
                    <a:pt x="334" y="144"/>
                  </a:moveTo>
                  <a:cubicBezTo>
                    <a:pt x="429" y="144"/>
                    <a:pt x="501" y="168"/>
                    <a:pt x="548" y="239"/>
                  </a:cubicBezTo>
                  <a:cubicBezTo>
                    <a:pt x="572" y="287"/>
                    <a:pt x="596" y="358"/>
                    <a:pt x="572" y="430"/>
                  </a:cubicBezTo>
                  <a:cubicBezTo>
                    <a:pt x="551" y="492"/>
                    <a:pt x="477" y="553"/>
                    <a:pt x="396" y="553"/>
                  </a:cubicBezTo>
                  <a:cubicBezTo>
                    <a:pt x="383" y="553"/>
                    <a:pt x="370" y="552"/>
                    <a:pt x="358" y="549"/>
                  </a:cubicBezTo>
                  <a:cubicBezTo>
                    <a:pt x="286" y="549"/>
                    <a:pt x="215" y="501"/>
                    <a:pt x="191" y="406"/>
                  </a:cubicBezTo>
                  <a:cubicBezTo>
                    <a:pt x="167" y="358"/>
                    <a:pt x="167" y="263"/>
                    <a:pt x="215" y="215"/>
                  </a:cubicBezTo>
                  <a:cubicBezTo>
                    <a:pt x="239" y="191"/>
                    <a:pt x="286" y="144"/>
                    <a:pt x="334" y="144"/>
                  </a:cubicBezTo>
                  <a:close/>
                  <a:moveTo>
                    <a:pt x="334" y="1"/>
                  </a:moveTo>
                  <a:cubicBezTo>
                    <a:pt x="239" y="1"/>
                    <a:pt x="167" y="49"/>
                    <a:pt x="96" y="120"/>
                  </a:cubicBezTo>
                  <a:cubicBezTo>
                    <a:pt x="24" y="215"/>
                    <a:pt x="0" y="358"/>
                    <a:pt x="48" y="453"/>
                  </a:cubicBezTo>
                  <a:cubicBezTo>
                    <a:pt x="96" y="596"/>
                    <a:pt x="215" y="692"/>
                    <a:pt x="334" y="692"/>
                  </a:cubicBezTo>
                  <a:lnTo>
                    <a:pt x="381" y="692"/>
                  </a:lnTo>
                  <a:cubicBezTo>
                    <a:pt x="524" y="692"/>
                    <a:pt x="643" y="596"/>
                    <a:pt x="691" y="477"/>
                  </a:cubicBezTo>
                  <a:cubicBezTo>
                    <a:pt x="739" y="358"/>
                    <a:pt x="715" y="239"/>
                    <a:pt x="667" y="144"/>
                  </a:cubicBezTo>
                  <a:cubicBezTo>
                    <a:pt x="572" y="49"/>
                    <a:pt x="453" y="1"/>
                    <a:pt x="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1" name="Google Shape;3431;p73"/>
            <p:cNvSpPr/>
            <p:nvPr/>
          </p:nvSpPr>
          <p:spPr>
            <a:xfrm>
              <a:off x="6893423" y="2948443"/>
              <a:ext cx="25642" cy="26041"/>
            </a:xfrm>
            <a:custGeom>
              <a:avLst/>
              <a:gdLst/>
              <a:ahLst/>
              <a:cxnLst/>
              <a:rect l="l" t="t" r="r" b="b"/>
              <a:pathLst>
                <a:path w="644" h="654" extrusionOk="0">
                  <a:moveTo>
                    <a:pt x="286" y="153"/>
                  </a:moveTo>
                  <a:cubicBezTo>
                    <a:pt x="334" y="153"/>
                    <a:pt x="358" y="153"/>
                    <a:pt x="382" y="177"/>
                  </a:cubicBezTo>
                  <a:cubicBezTo>
                    <a:pt x="453" y="224"/>
                    <a:pt x="501" y="320"/>
                    <a:pt x="477" y="391"/>
                  </a:cubicBezTo>
                  <a:cubicBezTo>
                    <a:pt x="477" y="439"/>
                    <a:pt x="453" y="486"/>
                    <a:pt x="429" y="510"/>
                  </a:cubicBezTo>
                  <a:lnTo>
                    <a:pt x="310" y="510"/>
                  </a:lnTo>
                  <a:cubicBezTo>
                    <a:pt x="239" y="486"/>
                    <a:pt x="167" y="391"/>
                    <a:pt x="167" y="296"/>
                  </a:cubicBezTo>
                  <a:cubicBezTo>
                    <a:pt x="143" y="224"/>
                    <a:pt x="167" y="201"/>
                    <a:pt x="215" y="153"/>
                  </a:cubicBezTo>
                  <a:close/>
                  <a:moveTo>
                    <a:pt x="292" y="1"/>
                  </a:moveTo>
                  <a:cubicBezTo>
                    <a:pt x="246" y="1"/>
                    <a:pt x="197" y="13"/>
                    <a:pt x="143" y="34"/>
                  </a:cubicBezTo>
                  <a:cubicBezTo>
                    <a:pt x="48" y="105"/>
                    <a:pt x="1" y="201"/>
                    <a:pt x="24" y="320"/>
                  </a:cubicBezTo>
                  <a:cubicBezTo>
                    <a:pt x="24" y="463"/>
                    <a:pt x="143" y="606"/>
                    <a:pt x="262" y="653"/>
                  </a:cubicBezTo>
                  <a:lnTo>
                    <a:pt x="358" y="653"/>
                  </a:lnTo>
                  <a:cubicBezTo>
                    <a:pt x="405" y="653"/>
                    <a:pt x="453" y="653"/>
                    <a:pt x="501" y="629"/>
                  </a:cubicBezTo>
                  <a:cubicBezTo>
                    <a:pt x="548" y="582"/>
                    <a:pt x="596" y="510"/>
                    <a:pt x="620" y="415"/>
                  </a:cubicBezTo>
                  <a:cubicBezTo>
                    <a:pt x="643" y="296"/>
                    <a:pt x="572" y="153"/>
                    <a:pt x="453" y="58"/>
                  </a:cubicBezTo>
                  <a:cubicBezTo>
                    <a:pt x="401" y="18"/>
                    <a:pt x="348" y="1"/>
                    <a:pt x="29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2" name="Google Shape;3432;p73"/>
            <p:cNvSpPr/>
            <p:nvPr/>
          </p:nvSpPr>
          <p:spPr>
            <a:xfrm>
              <a:off x="6899117" y="3007133"/>
              <a:ext cx="24687" cy="22338"/>
            </a:xfrm>
            <a:custGeom>
              <a:avLst/>
              <a:gdLst/>
              <a:ahLst/>
              <a:cxnLst/>
              <a:rect l="l" t="t" r="r" b="b"/>
              <a:pathLst>
                <a:path w="620" h="561" extrusionOk="0">
                  <a:moveTo>
                    <a:pt x="310" y="132"/>
                  </a:moveTo>
                  <a:cubicBezTo>
                    <a:pt x="334" y="132"/>
                    <a:pt x="358" y="156"/>
                    <a:pt x="381" y="156"/>
                  </a:cubicBezTo>
                  <a:cubicBezTo>
                    <a:pt x="453" y="203"/>
                    <a:pt x="453" y="275"/>
                    <a:pt x="429" y="322"/>
                  </a:cubicBezTo>
                  <a:cubicBezTo>
                    <a:pt x="429" y="346"/>
                    <a:pt x="405" y="418"/>
                    <a:pt x="310" y="418"/>
                  </a:cubicBezTo>
                  <a:cubicBezTo>
                    <a:pt x="239" y="418"/>
                    <a:pt x="167" y="370"/>
                    <a:pt x="167" y="298"/>
                  </a:cubicBezTo>
                  <a:cubicBezTo>
                    <a:pt x="167" y="251"/>
                    <a:pt x="167" y="203"/>
                    <a:pt x="215" y="156"/>
                  </a:cubicBezTo>
                  <a:cubicBezTo>
                    <a:pt x="239" y="156"/>
                    <a:pt x="262" y="132"/>
                    <a:pt x="310" y="132"/>
                  </a:cubicBezTo>
                  <a:close/>
                  <a:moveTo>
                    <a:pt x="298" y="1"/>
                  </a:moveTo>
                  <a:cubicBezTo>
                    <a:pt x="244" y="1"/>
                    <a:pt x="191" y="13"/>
                    <a:pt x="143" y="36"/>
                  </a:cubicBezTo>
                  <a:cubicBezTo>
                    <a:pt x="48" y="108"/>
                    <a:pt x="0" y="203"/>
                    <a:pt x="24" y="322"/>
                  </a:cubicBezTo>
                  <a:cubicBezTo>
                    <a:pt x="48" y="465"/>
                    <a:pt x="167" y="560"/>
                    <a:pt x="310" y="560"/>
                  </a:cubicBezTo>
                  <a:cubicBezTo>
                    <a:pt x="429" y="560"/>
                    <a:pt x="548" y="489"/>
                    <a:pt x="572" y="370"/>
                  </a:cubicBezTo>
                  <a:cubicBezTo>
                    <a:pt x="620" y="251"/>
                    <a:pt x="572" y="108"/>
                    <a:pt x="453" y="36"/>
                  </a:cubicBezTo>
                  <a:cubicBezTo>
                    <a:pt x="405" y="13"/>
                    <a:pt x="352" y="1"/>
                    <a:pt x="2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3" name="Google Shape;3433;p73"/>
            <p:cNvSpPr/>
            <p:nvPr/>
          </p:nvSpPr>
          <p:spPr>
            <a:xfrm>
              <a:off x="7139014" y="2977470"/>
              <a:ext cx="32292" cy="24488"/>
            </a:xfrm>
            <a:custGeom>
              <a:avLst/>
              <a:gdLst/>
              <a:ahLst/>
              <a:cxnLst/>
              <a:rect l="l" t="t" r="r" b="b"/>
              <a:pathLst>
                <a:path w="811" h="615" extrusionOk="0">
                  <a:moveTo>
                    <a:pt x="334" y="138"/>
                  </a:moveTo>
                  <a:cubicBezTo>
                    <a:pt x="429" y="138"/>
                    <a:pt x="524" y="162"/>
                    <a:pt x="572" y="210"/>
                  </a:cubicBezTo>
                  <a:cubicBezTo>
                    <a:pt x="620" y="258"/>
                    <a:pt x="667" y="353"/>
                    <a:pt x="620" y="400"/>
                  </a:cubicBezTo>
                  <a:cubicBezTo>
                    <a:pt x="596" y="448"/>
                    <a:pt x="524" y="472"/>
                    <a:pt x="477" y="472"/>
                  </a:cubicBezTo>
                  <a:cubicBezTo>
                    <a:pt x="449" y="479"/>
                    <a:pt x="423" y="482"/>
                    <a:pt x="399" y="482"/>
                  </a:cubicBezTo>
                  <a:cubicBezTo>
                    <a:pt x="340" y="482"/>
                    <a:pt x="289" y="465"/>
                    <a:pt x="239" y="448"/>
                  </a:cubicBezTo>
                  <a:cubicBezTo>
                    <a:pt x="191" y="400"/>
                    <a:pt x="143" y="329"/>
                    <a:pt x="143" y="258"/>
                  </a:cubicBezTo>
                  <a:cubicBezTo>
                    <a:pt x="167" y="210"/>
                    <a:pt x="191" y="186"/>
                    <a:pt x="239" y="162"/>
                  </a:cubicBezTo>
                  <a:cubicBezTo>
                    <a:pt x="262" y="138"/>
                    <a:pt x="310" y="138"/>
                    <a:pt x="334" y="138"/>
                  </a:cubicBezTo>
                  <a:close/>
                  <a:moveTo>
                    <a:pt x="328" y="0"/>
                  </a:moveTo>
                  <a:cubicBezTo>
                    <a:pt x="278" y="0"/>
                    <a:pt x="231" y="6"/>
                    <a:pt x="191" y="19"/>
                  </a:cubicBezTo>
                  <a:cubicBezTo>
                    <a:pt x="96" y="67"/>
                    <a:pt x="24" y="138"/>
                    <a:pt x="24" y="234"/>
                  </a:cubicBezTo>
                  <a:cubicBezTo>
                    <a:pt x="0" y="353"/>
                    <a:pt x="72" y="496"/>
                    <a:pt x="167" y="567"/>
                  </a:cubicBezTo>
                  <a:cubicBezTo>
                    <a:pt x="239" y="591"/>
                    <a:pt x="334" y="615"/>
                    <a:pt x="429" y="615"/>
                  </a:cubicBezTo>
                  <a:lnTo>
                    <a:pt x="501" y="615"/>
                  </a:lnTo>
                  <a:cubicBezTo>
                    <a:pt x="596" y="615"/>
                    <a:pt x="691" y="567"/>
                    <a:pt x="739" y="496"/>
                  </a:cubicBezTo>
                  <a:cubicBezTo>
                    <a:pt x="810" y="400"/>
                    <a:pt x="810" y="210"/>
                    <a:pt x="667" y="91"/>
                  </a:cubicBezTo>
                  <a:cubicBezTo>
                    <a:pt x="599" y="39"/>
                    <a:pt x="456" y="0"/>
                    <a:pt x="3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4" name="Google Shape;3434;p73"/>
            <p:cNvSpPr/>
            <p:nvPr/>
          </p:nvSpPr>
          <p:spPr>
            <a:xfrm>
              <a:off x="7104891" y="2975360"/>
              <a:ext cx="29425" cy="27554"/>
            </a:xfrm>
            <a:custGeom>
              <a:avLst/>
              <a:gdLst/>
              <a:ahLst/>
              <a:cxnLst/>
              <a:rect l="l" t="t" r="r" b="b"/>
              <a:pathLst>
                <a:path w="739" h="692" extrusionOk="0">
                  <a:moveTo>
                    <a:pt x="405" y="144"/>
                  </a:moveTo>
                  <a:cubicBezTo>
                    <a:pt x="453" y="144"/>
                    <a:pt x="500" y="191"/>
                    <a:pt x="524" y="215"/>
                  </a:cubicBezTo>
                  <a:cubicBezTo>
                    <a:pt x="572" y="263"/>
                    <a:pt x="572" y="358"/>
                    <a:pt x="548" y="406"/>
                  </a:cubicBezTo>
                  <a:cubicBezTo>
                    <a:pt x="524" y="501"/>
                    <a:pt x="453" y="549"/>
                    <a:pt x="381" y="549"/>
                  </a:cubicBezTo>
                  <a:cubicBezTo>
                    <a:pt x="368" y="552"/>
                    <a:pt x="356" y="553"/>
                    <a:pt x="343" y="553"/>
                  </a:cubicBezTo>
                  <a:cubicBezTo>
                    <a:pt x="262" y="553"/>
                    <a:pt x="187" y="492"/>
                    <a:pt x="167" y="430"/>
                  </a:cubicBezTo>
                  <a:cubicBezTo>
                    <a:pt x="143" y="358"/>
                    <a:pt x="167" y="287"/>
                    <a:pt x="191" y="239"/>
                  </a:cubicBezTo>
                  <a:cubicBezTo>
                    <a:pt x="238" y="168"/>
                    <a:pt x="310" y="144"/>
                    <a:pt x="405" y="144"/>
                  </a:cubicBezTo>
                  <a:close/>
                  <a:moveTo>
                    <a:pt x="405" y="1"/>
                  </a:moveTo>
                  <a:cubicBezTo>
                    <a:pt x="286" y="1"/>
                    <a:pt x="167" y="49"/>
                    <a:pt x="95" y="144"/>
                  </a:cubicBezTo>
                  <a:cubicBezTo>
                    <a:pt x="24" y="239"/>
                    <a:pt x="0" y="358"/>
                    <a:pt x="48" y="477"/>
                  </a:cubicBezTo>
                  <a:cubicBezTo>
                    <a:pt x="95" y="596"/>
                    <a:pt x="214" y="692"/>
                    <a:pt x="357" y="692"/>
                  </a:cubicBezTo>
                  <a:lnTo>
                    <a:pt x="405" y="692"/>
                  </a:lnTo>
                  <a:cubicBezTo>
                    <a:pt x="524" y="692"/>
                    <a:pt x="643" y="596"/>
                    <a:pt x="691" y="453"/>
                  </a:cubicBezTo>
                  <a:cubicBezTo>
                    <a:pt x="738" y="358"/>
                    <a:pt x="715" y="215"/>
                    <a:pt x="643" y="120"/>
                  </a:cubicBezTo>
                  <a:cubicBezTo>
                    <a:pt x="572" y="49"/>
                    <a:pt x="500" y="1"/>
                    <a:pt x="4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5" name="Google Shape;3435;p73"/>
            <p:cNvSpPr/>
            <p:nvPr/>
          </p:nvSpPr>
          <p:spPr>
            <a:xfrm>
              <a:off x="7119105" y="2948443"/>
              <a:ext cx="25642" cy="26041"/>
            </a:xfrm>
            <a:custGeom>
              <a:avLst/>
              <a:gdLst/>
              <a:ahLst/>
              <a:cxnLst/>
              <a:rect l="l" t="t" r="r" b="b"/>
              <a:pathLst>
                <a:path w="644" h="654" extrusionOk="0">
                  <a:moveTo>
                    <a:pt x="429" y="153"/>
                  </a:moveTo>
                  <a:cubicBezTo>
                    <a:pt x="477" y="201"/>
                    <a:pt x="500" y="224"/>
                    <a:pt x="477" y="296"/>
                  </a:cubicBezTo>
                  <a:cubicBezTo>
                    <a:pt x="477" y="391"/>
                    <a:pt x="405" y="486"/>
                    <a:pt x="334" y="510"/>
                  </a:cubicBezTo>
                  <a:lnTo>
                    <a:pt x="215" y="510"/>
                  </a:lnTo>
                  <a:cubicBezTo>
                    <a:pt x="191" y="486"/>
                    <a:pt x="167" y="439"/>
                    <a:pt x="167" y="391"/>
                  </a:cubicBezTo>
                  <a:cubicBezTo>
                    <a:pt x="143" y="320"/>
                    <a:pt x="191" y="224"/>
                    <a:pt x="262" y="177"/>
                  </a:cubicBezTo>
                  <a:cubicBezTo>
                    <a:pt x="286" y="153"/>
                    <a:pt x="310" y="153"/>
                    <a:pt x="358" y="153"/>
                  </a:cubicBezTo>
                  <a:close/>
                  <a:moveTo>
                    <a:pt x="352" y="1"/>
                  </a:moveTo>
                  <a:cubicBezTo>
                    <a:pt x="296" y="1"/>
                    <a:pt x="243" y="18"/>
                    <a:pt x="191" y="58"/>
                  </a:cubicBezTo>
                  <a:cubicBezTo>
                    <a:pt x="72" y="153"/>
                    <a:pt x="0" y="296"/>
                    <a:pt x="24" y="415"/>
                  </a:cubicBezTo>
                  <a:cubicBezTo>
                    <a:pt x="48" y="510"/>
                    <a:pt x="96" y="582"/>
                    <a:pt x="143" y="629"/>
                  </a:cubicBezTo>
                  <a:cubicBezTo>
                    <a:pt x="191" y="653"/>
                    <a:pt x="239" y="653"/>
                    <a:pt x="286" y="653"/>
                  </a:cubicBezTo>
                  <a:cubicBezTo>
                    <a:pt x="310" y="653"/>
                    <a:pt x="334" y="653"/>
                    <a:pt x="381" y="629"/>
                  </a:cubicBezTo>
                  <a:cubicBezTo>
                    <a:pt x="500" y="606"/>
                    <a:pt x="620" y="463"/>
                    <a:pt x="620" y="320"/>
                  </a:cubicBezTo>
                  <a:cubicBezTo>
                    <a:pt x="643" y="201"/>
                    <a:pt x="596" y="105"/>
                    <a:pt x="500" y="34"/>
                  </a:cubicBezTo>
                  <a:cubicBezTo>
                    <a:pt x="447" y="13"/>
                    <a:pt x="398"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6" name="Google Shape;3436;p73"/>
            <p:cNvSpPr/>
            <p:nvPr/>
          </p:nvSpPr>
          <p:spPr>
            <a:xfrm>
              <a:off x="7114367" y="3007253"/>
              <a:ext cx="24687" cy="22218"/>
            </a:xfrm>
            <a:custGeom>
              <a:avLst/>
              <a:gdLst/>
              <a:ahLst/>
              <a:cxnLst/>
              <a:rect l="l" t="t" r="r" b="b"/>
              <a:pathLst>
                <a:path w="620" h="558" extrusionOk="0">
                  <a:moveTo>
                    <a:pt x="322" y="135"/>
                  </a:moveTo>
                  <a:cubicBezTo>
                    <a:pt x="352" y="135"/>
                    <a:pt x="381" y="141"/>
                    <a:pt x="405" y="153"/>
                  </a:cubicBezTo>
                  <a:cubicBezTo>
                    <a:pt x="453" y="200"/>
                    <a:pt x="477" y="248"/>
                    <a:pt x="453" y="295"/>
                  </a:cubicBezTo>
                  <a:cubicBezTo>
                    <a:pt x="453" y="357"/>
                    <a:pt x="399" y="419"/>
                    <a:pt x="338" y="419"/>
                  </a:cubicBezTo>
                  <a:cubicBezTo>
                    <a:pt x="329" y="419"/>
                    <a:pt x="319" y="418"/>
                    <a:pt x="310" y="415"/>
                  </a:cubicBezTo>
                  <a:cubicBezTo>
                    <a:pt x="215" y="415"/>
                    <a:pt x="191" y="343"/>
                    <a:pt x="191" y="319"/>
                  </a:cubicBezTo>
                  <a:cubicBezTo>
                    <a:pt x="167" y="272"/>
                    <a:pt x="167" y="200"/>
                    <a:pt x="238" y="153"/>
                  </a:cubicBezTo>
                  <a:cubicBezTo>
                    <a:pt x="262" y="141"/>
                    <a:pt x="292" y="135"/>
                    <a:pt x="322" y="135"/>
                  </a:cubicBezTo>
                  <a:close/>
                  <a:moveTo>
                    <a:pt x="338" y="0"/>
                  </a:moveTo>
                  <a:cubicBezTo>
                    <a:pt x="279" y="0"/>
                    <a:pt x="219" y="18"/>
                    <a:pt x="167" y="57"/>
                  </a:cubicBezTo>
                  <a:cubicBezTo>
                    <a:pt x="48" y="105"/>
                    <a:pt x="0" y="248"/>
                    <a:pt x="48" y="367"/>
                  </a:cubicBezTo>
                  <a:cubicBezTo>
                    <a:pt x="72" y="486"/>
                    <a:pt x="191" y="557"/>
                    <a:pt x="310" y="557"/>
                  </a:cubicBezTo>
                  <a:cubicBezTo>
                    <a:pt x="453" y="557"/>
                    <a:pt x="572" y="462"/>
                    <a:pt x="596" y="319"/>
                  </a:cubicBezTo>
                  <a:cubicBezTo>
                    <a:pt x="619" y="200"/>
                    <a:pt x="572" y="105"/>
                    <a:pt x="477" y="33"/>
                  </a:cubicBezTo>
                  <a:cubicBezTo>
                    <a:pt x="434" y="12"/>
                    <a:pt x="386" y="0"/>
                    <a:pt x="3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7" name="Google Shape;3437;p73"/>
            <p:cNvSpPr/>
            <p:nvPr/>
          </p:nvSpPr>
          <p:spPr>
            <a:xfrm>
              <a:off x="7004353" y="2820830"/>
              <a:ext cx="26598" cy="30381"/>
            </a:xfrm>
            <a:custGeom>
              <a:avLst/>
              <a:gdLst/>
              <a:ahLst/>
              <a:cxnLst/>
              <a:rect l="l" t="t" r="r" b="b"/>
              <a:pathLst>
                <a:path w="668" h="763" extrusionOk="0">
                  <a:moveTo>
                    <a:pt x="382" y="143"/>
                  </a:moveTo>
                  <a:cubicBezTo>
                    <a:pt x="406" y="143"/>
                    <a:pt x="429" y="143"/>
                    <a:pt x="429" y="167"/>
                  </a:cubicBezTo>
                  <a:cubicBezTo>
                    <a:pt x="477" y="191"/>
                    <a:pt x="501" y="238"/>
                    <a:pt x="501" y="286"/>
                  </a:cubicBezTo>
                  <a:cubicBezTo>
                    <a:pt x="525" y="381"/>
                    <a:pt x="525" y="477"/>
                    <a:pt x="477" y="524"/>
                  </a:cubicBezTo>
                  <a:cubicBezTo>
                    <a:pt x="438" y="583"/>
                    <a:pt x="383" y="626"/>
                    <a:pt x="338" y="626"/>
                  </a:cubicBezTo>
                  <a:cubicBezTo>
                    <a:pt x="328" y="626"/>
                    <a:pt x="319" y="624"/>
                    <a:pt x="310" y="619"/>
                  </a:cubicBezTo>
                  <a:cubicBezTo>
                    <a:pt x="263" y="619"/>
                    <a:pt x="215" y="596"/>
                    <a:pt x="191" y="548"/>
                  </a:cubicBezTo>
                  <a:cubicBezTo>
                    <a:pt x="144" y="453"/>
                    <a:pt x="191" y="286"/>
                    <a:pt x="239" y="215"/>
                  </a:cubicBezTo>
                  <a:cubicBezTo>
                    <a:pt x="263" y="167"/>
                    <a:pt x="334" y="143"/>
                    <a:pt x="382" y="143"/>
                  </a:cubicBezTo>
                  <a:close/>
                  <a:moveTo>
                    <a:pt x="359" y="1"/>
                  </a:moveTo>
                  <a:cubicBezTo>
                    <a:pt x="276" y="1"/>
                    <a:pt x="190" y="36"/>
                    <a:pt x="120" y="119"/>
                  </a:cubicBezTo>
                  <a:cubicBezTo>
                    <a:pt x="48" y="238"/>
                    <a:pt x="1" y="453"/>
                    <a:pt x="72" y="619"/>
                  </a:cubicBezTo>
                  <a:cubicBezTo>
                    <a:pt x="120" y="715"/>
                    <a:pt x="191" y="762"/>
                    <a:pt x="287" y="762"/>
                  </a:cubicBezTo>
                  <a:lnTo>
                    <a:pt x="310" y="762"/>
                  </a:lnTo>
                  <a:cubicBezTo>
                    <a:pt x="429" y="762"/>
                    <a:pt x="549" y="715"/>
                    <a:pt x="596" y="596"/>
                  </a:cubicBezTo>
                  <a:cubicBezTo>
                    <a:pt x="668" y="500"/>
                    <a:pt x="668" y="381"/>
                    <a:pt x="644" y="262"/>
                  </a:cubicBezTo>
                  <a:cubicBezTo>
                    <a:pt x="620" y="167"/>
                    <a:pt x="572" y="95"/>
                    <a:pt x="525" y="48"/>
                  </a:cubicBezTo>
                  <a:cubicBezTo>
                    <a:pt x="475" y="18"/>
                    <a:pt x="418" y="1"/>
                    <a:pt x="3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8" name="Google Shape;3438;p73"/>
            <p:cNvSpPr/>
            <p:nvPr/>
          </p:nvSpPr>
          <p:spPr>
            <a:xfrm>
              <a:off x="7005309" y="2857780"/>
              <a:ext cx="28509" cy="27554"/>
            </a:xfrm>
            <a:custGeom>
              <a:avLst/>
              <a:gdLst/>
              <a:ahLst/>
              <a:cxnLst/>
              <a:rect l="l" t="t" r="r" b="b"/>
              <a:pathLst>
                <a:path w="716" h="692" extrusionOk="0">
                  <a:moveTo>
                    <a:pt x="405" y="144"/>
                  </a:moveTo>
                  <a:cubicBezTo>
                    <a:pt x="477" y="168"/>
                    <a:pt x="548" y="239"/>
                    <a:pt x="548" y="311"/>
                  </a:cubicBezTo>
                  <a:cubicBezTo>
                    <a:pt x="572" y="406"/>
                    <a:pt x="501" y="501"/>
                    <a:pt x="429" y="549"/>
                  </a:cubicBezTo>
                  <a:cubicBezTo>
                    <a:pt x="408" y="556"/>
                    <a:pt x="387" y="559"/>
                    <a:pt x="367" y="559"/>
                  </a:cubicBezTo>
                  <a:cubicBezTo>
                    <a:pt x="318" y="559"/>
                    <a:pt x="272" y="542"/>
                    <a:pt x="239" y="525"/>
                  </a:cubicBezTo>
                  <a:cubicBezTo>
                    <a:pt x="167" y="477"/>
                    <a:pt x="144" y="406"/>
                    <a:pt x="144" y="311"/>
                  </a:cubicBezTo>
                  <a:cubicBezTo>
                    <a:pt x="144" y="263"/>
                    <a:pt x="167" y="215"/>
                    <a:pt x="191" y="192"/>
                  </a:cubicBezTo>
                  <a:cubicBezTo>
                    <a:pt x="239" y="168"/>
                    <a:pt x="310" y="144"/>
                    <a:pt x="358" y="144"/>
                  </a:cubicBezTo>
                  <a:close/>
                  <a:moveTo>
                    <a:pt x="328" y="0"/>
                  </a:moveTo>
                  <a:cubicBezTo>
                    <a:pt x="253" y="0"/>
                    <a:pt x="181" y="26"/>
                    <a:pt x="120" y="72"/>
                  </a:cubicBezTo>
                  <a:cubicBezTo>
                    <a:pt x="24" y="144"/>
                    <a:pt x="1" y="215"/>
                    <a:pt x="1" y="311"/>
                  </a:cubicBezTo>
                  <a:cubicBezTo>
                    <a:pt x="1" y="453"/>
                    <a:pt x="48" y="573"/>
                    <a:pt x="167" y="644"/>
                  </a:cubicBezTo>
                  <a:cubicBezTo>
                    <a:pt x="215" y="668"/>
                    <a:pt x="286" y="692"/>
                    <a:pt x="358" y="692"/>
                  </a:cubicBezTo>
                  <a:cubicBezTo>
                    <a:pt x="382" y="692"/>
                    <a:pt x="429" y="692"/>
                    <a:pt x="477" y="668"/>
                  </a:cubicBezTo>
                  <a:cubicBezTo>
                    <a:pt x="620" y="620"/>
                    <a:pt x="715" y="453"/>
                    <a:pt x="691" y="311"/>
                  </a:cubicBezTo>
                  <a:cubicBezTo>
                    <a:pt x="667" y="168"/>
                    <a:pt x="572" y="49"/>
                    <a:pt x="453" y="25"/>
                  </a:cubicBezTo>
                  <a:cubicBezTo>
                    <a:pt x="411" y="8"/>
                    <a:pt x="369" y="0"/>
                    <a:pt x="3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9" name="Google Shape;3439;p73"/>
            <p:cNvSpPr/>
            <p:nvPr/>
          </p:nvSpPr>
          <p:spPr>
            <a:xfrm>
              <a:off x="6976880" y="2848145"/>
              <a:ext cx="27514" cy="23930"/>
            </a:xfrm>
            <a:custGeom>
              <a:avLst/>
              <a:gdLst/>
              <a:ahLst/>
              <a:cxnLst/>
              <a:rect l="l" t="t" r="r" b="b"/>
              <a:pathLst>
                <a:path w="691" h="601" extrusionOk="0">
                  <a:moveTo>
                    <a:pt x="310" y="148"/>
                  </a:moveTo>
                  <a:cubicBezTo>
                    <a:pt x="405" y="148"/>
                    <a:pt x="500" y="219"/>
                    <a:pt x="524" y="291"/>
                  </a:cubicBezTo>
                  <a:cubicBezTo>
                    <a:pt x="548" y="338"/>
                    <a:pt x="548" y="362"/>
                    <a:pt x="524" y="386"/>
                  </a:cubicBezTo>
                  <a:cubicBezTo>
                    <a:pt x="500" y="434"/>
                    <a:pt x="476" y="434"/>
                    <a:pt x="429" y="457"/>
                  </a:cubicBezTo>
                  <a:cubicBezTo>
                    <a:pt x="416" y="462"/>
                    <a:pt x="403" y="464"/>
                    <a:pt x="389" y="464"/>
                  </a:cubicBezTo>
                  <a:cubicBezTo>
                    <a:pt x="324" y="464"/>
                    <a:pt x="249" y="421"/>
                    <a:pt x="191" y="362"/>
                  </a:cubicBezTo>
                  <a:cubicBezTo>
                    <a:pt x="167" y="338"/>
                    <a:pt x="143" y="267"/>
                    <a:pt x="191" y="219"/>
                  </a:cubicBezTo>
                  <a:cubicBezTo>
                    <a:pt x="215" y="172"/>
                    <a:pt x="238" y="148"/>
                    <a:pt x="286" y="148"/>
                  </a:cubicBezTo>
                  <a:close/>
                  <a:moveTo>
                    <a:pt x="264" y="0"/>
                  </a:moveTo>
                  <a:cubicBezTo>
                    <a:pt x="166" y="0"/>
                    <a:pt x="89" y="65"/>
                    <a:pt x="48" y="148"/>
                  </a:cubicBezTo>
                  <a:cubicBezTo>
                    <a:pt x="0" y="243"/>
                    <a:pt x="24" y="362"/>
                    <a:pt x="95" y="457"/>
                  </a:cubicBezTo>
                  <a:cubicBezTo>
                    <a:pt x="167" y="553"/>
                    <a:pt x="286" y="600"/>
                    <a:pt x="381" y="600"/>
                  </a:cubicBezTo>
                  <a:lnTo>
                    <a:pt x="453" y="600"/>
                  </a:lnTo>
                  <a:cubicBezTo>
                    <a:pt x="548" y="576"/>
                    <a:pt x="619" y="529"/>
                    <a:pt x="643" y="457"/>
                  </a:cubicBezTo>
                  <a:cubicBezTo>
                    <a:pt x="691" y="386"/>
                    <a:pt x="691" y="314"/>
                    <a:pt x="667" y="243"/>
                  </a:cubicBezTo>
                  <a:cubicBezTo>
                    <a:pt x="619" y="124"/>
                    <a:pt x="476" y="5"/>
                    <a:pt x="310" y="5"/>
                  </a:cubicBezTo>
                  <a:cubicBezTo>
                    <a:pt x="294" y="2"/>
                    <a:pt x="279" y="0"/>
                    <a:pt x="2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0" name="Google Shape;3440;p73"/>
            <p:cNvSpPr/>
            <p:nvPr/>
          </p:nvSpPr>
          <p:spPr>
            <a:xfrm>
              <a:off x="7035649" y="2851888"/>
              <a:ext cx="23771" cy="22059"/>
            </a:xfrm>
            <a:custGeom>
              <a:avLst/>
              <a:gdLst/>
              <a:ahLst/>
              <a:cxnLst/>
              <a:rect l="l" t="t" r="r" b="b"/>
              <a:pathLst>
                <a:path w="597" h="554" extrusionOk="0">
                  <a:moveTo>
                    <a:pt x="334" y="125"/>
                  </a:moveTo>
                  <a:cubicBezTo>
                    <a:pt x="382" y="149"/>
                    <a:pt x="453" y="220"/>
                    <a:pt x="453" y="268"/>
                  </a:cubicBezTo>
                  <a:cubicBezTo>
                    <a:pt x="453" y="363"/>
                    <a:pt x="382" y="411"/>
                    <a:pt x="358" y="411"/>
                  </a:cubicBezTo>
                  <a:cubicBezTo>
                    <a:pt x="345" y="417"/>
                    <a:pt x="331" y="420"/>
                    <a:pt x="315" y="420"/>
                  </a:cubicBezTo>
                  <a:cubicBezTo>
                    <a:pt x="274" y="420"/>
                    <a:pt x="226" y="398"/>
                    <a:pt x="191" y="363"/>
                  </a:cubicBezTo>
                  <a:cubicBezTo>
                    <a:pt x="144" y="292"/>
                    <a:pt x="167" y="244"/>
                    <a:pt x="191" y="197"/>
                  </a:cubicBezTo>
                  <a:cubicBezTo>
                    <a:pt x="215" y="149"/>
                    <a:pt x="263" y="125"/>
                    <a:pt x="310" y="125"/>
                  </a:cubicBezTo>
                  <a:close/>
                  <a:moveTo>
                    <a:pt x="275" y="0"/>
                  </a:moveTo>
                  <a:cubicBezTo>
                    <a:pt x="183" y="0"/>
                    <a:pt x="107" y="46"/>
                    <a:pt x="48" y="125"/>
                  </a:cubicBezTo>
                  <a:cubicBezTo>
                    <a:pt x="1" y="220"/>
                    <a:pt x="1" y="340"/>
                    <a:pt x="72" y="435"/>
                  </a:cubicBezTo>
                  <a:cubicBezTo>
                    <a:pt x="144" y="530"/>
                    <a:pt x="215" y="554"/>
                    <a:pt x="310" y="554"/>
                  </a:cubicBezTo>
                  <a:lnTo>
                    <a:pt x="406" y="554"/>
                  </a:lnTo>
                  <a:cubicBezTo>
                    <a:pt x="525" y="506"/>
                    <a:pt x="596" y="387"/>
                    <a:pt x="596" y="268"/>
                  </a:cubicBezTo>
                  <a:cubicBezTo>
                    <a:pt x="596" y="125"/>
                    <a:pt x="477" y="6"/>
                    <a:pt x="334" y="6"/>
                  </a:cubicBezTo>
                  <a:cubicBezTo>
                    <a:pt x="314" y="2"/>
                    <a:pt x="294" y="0"/>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1" name="Google Shape;3441;p73"/>
            <p:cNvSpPr/>
            <p:nvPr/>
          </p:nvSpPr>
          <p:spPr>
            <a:xfrm>
              <a:off x="6855478" y="2809921"/>
              <a:ext cx="327180" cy="413943"/>
            </a:xfrm>
            <a:custGeom>
              <a:avLst/>
              <a:gdLst/>
              <a:ahLst/>
              <a:cxnLst/>
              <a:rect l="l" t="t" r="r" b="b"/>
              <a:pathLst>
                <a:path w="8217" h="10396" extrusionOk="0">
                  <a:moveTo>
                    <a:pt x="4080" y="143"/>
                  </a:moveTo>
                  <a:cubicBezTo>
                    <a:pt x="4109" y="143"/>
                    <a:pt x="4139" y="147"/>
                    <a:pt x="4168" y="155"/>
                  </a:cubicBezTo>
                  <a:cubicBezTo>
                    <a:pt x="4311" y="203"/>
                    <a:pt x="4430" y="322"/>
                    <a:pt x="4478" y="489"/>
                  </a:cubicBezTo>
                  <a:cubicBezTo>
                    <a:pt x="4526" y="655"/>
                    <a:pt x="4478" y="846"/>
                    <a:pt x="4407" y="965"/>
                  </a:cubicBezTo>
                  <a:cubicBezTo>
                    <a:pt x="4407" y="989"/>
                    <a:pt x="4407" y="1036"/>
                    <a:pt x="4454" y="1060"/>
                  </a:cubicBezTo>
                  <a:cubicBezTo>
                    <a:pt x="4478" y="1060"/>
                    <a:pt x="4526" y="1060"/>
                    <a:pt x="4549" y="1036"/>
                  </a:cubicBezTo>
                  <a:cubicBezTo>
                    <a:pt x="4597" y="965"/>
                    <a:pt x="4669" y="917"/>
                    <a:pt x="4764" y="917"/>
                  </a:cubicBezTo>
                  <a:cubicBezTo>
                    <a:pt x="4781" y="913"/>
                    <a:pt x="4799" y="911"/>
                    <a:pt x="4816" y="911"/>
                  </a:cubicBezTo>
                  <a:cubicBezTo>
                    <a:pt x="4893" y="911"/>
                    <a:pt x="4967" y="950"/>
                    <a:pt x="5026" y="989"/>
                  </a:cubicBezTo>
                  <a:cubicBezTo>
                    <a:pt x="5169" y="1108"/>
                    <a:pt x="5216" y="1346"/>
                    <a:pt x="5145" y="1513"/>
                  </a:cubicBezTo>
                  <a:cubicBezTo>
                    <a:pt x="5050" y="1679"/>
                    <a:pt x="4859" y="1775"/>
                    <a:pt x="4645" y="1775"/>
                  </a:cubicBezTo>
                  <a:cubicBezTo>
                    <a:pt x="4621" y="1775"/>
                    <a:pt x="4573" y="1798"/>
                    <a:pt x="4573" y="1846"/>
                  </a:cubicBezTo>
                  <a:cubicBezTo>
                    <a:pt x="4573" y="1846"/>
                    <a:pt x="4573" y="1846"/>
                    <a:pt x="4573" y="1870"/>
                  </a:cubicBezTo>
                  <a:cubicBezTo>
                    <a:pt x="4597" y="1941"/>
                    <a:pt x="4597" y="2418"/>
                    <a:pt x="4597" y="2632"/>
                  </a:cubicBezTo>
                  <a:cubicBezTo>
                    <a:pt x="4597" y="2727"/>
                    <a:pt x="4597" y="2799"/>
                    <a:pt x="4597" y="2822"/>
                  </a:cubicBezTo>
                  <a:cubicBezTo>
                    <a:pt x="4597" y="3180"/>
                    <a:pt x="4621" y="3489"/>
                    <a:pt x="4645" y="3775"/>
                  </a:cubicBezTo>
                  <a:cubicBezTo>
                    <a:pt x="4645" y="3894"/>
                    <a:pt x="4740" y="3894"/>
                    <a:pt x="4788" y="3894"/>
                  </a:cubicBezTo>
                  <a:cubicBezTo>
                    <a:pt x="4954" y="3894"/>
                    <a:pt x="5097" y="3918"/>
                    <a:pt x="5264" y="3918"/>
                  </a:cubicBezTo>
                  <a:lnTo>
                    <a:pt x="5621" y="3918"/>
                  </a:lnTo>
                  <a:cubicBezTo>
                    <a:pt x="5859" y="3918"/>
                    <a:pt x="6383" y="3942"/>
                    <a:pt x="6431" y="3942"/>
                  </a:cubicBezTo>
                  <a:lnTo>
                    <a:pt x="6455" y="3942"/>
                  </a:lnTo>
                  <a:cubicBezTo>
                    <a:pt x="6478" y="3942"/>
                    <a:pt x="6526" y="3918"/>
                    <a:pt x="6526" y="3870"/>
                  </a:cubicBezTo>
                  <a:cubicBezTo>
                    <a:pt x="6526" y="3703"/>
                    <a:pt x="6598" y="3537"/>
                    <a:pt x="6717" y="3442"/>
                  </a:cubicBezTo>
                  <a:cubicBezTo>
                    <a:pt x="6826" y="3369"/>
                    <a:pt x="6949" y="3338"/>
                    <a:pt x="7075" y="3338"/>
                  </a:cubicBezTo>
                  <a:cubicBezTo>
                    <a:pt x="7114" y="3338"/>
                    <a:pt x="7154" y="3341"/>
                    <a:pt x="7193" y="3346"/>
                  </a:cubicBezTo>
                  <a:cubicBezTo>
                    <a:pt x="7288" y="3370"/>
                    <a:pt x="7407" y="3442"/>
                    <a:pt x="7431" y="3537"/>
                  </a:cubicBezTo>
                  <a:cubicBezTo>
                    <a:pt x="7479" y="3656"/>
                    <a:pt x="7431" y="3751"/>
                    <a:pt x="7407" y="3799"/>
                  </a:cubicBezTo>
                  <a:cubicBezTo>
                    <a:pt x="7383" y="3894"/>
                    <a:pt x="7312" y="3965"/>
                    <a:pt x="7241" y="4037"/>
                  </a:cubicBezTo>
                  <a:cubicBezTo>
                    <a:pt x="7217" y="4061"/>
                    <a:pt x="7217" y="4108"/>
                    <a:pt x="7241" y="4132"/>
                  </a:cubicBezTo>
                  <a:cubicBezTo>
                    <a:pt x="7264" y="4156"/>
                    <a:pt x="7312" y="4156"/>
                    <a:pt x="7336" y="4156"/>
                  </a:cubicBezTo>
                  <a:cubicBezTo>
                    <a:pt x="7413" y="4123"/>
                    <a:pt x="7496" y="4105"/>
                    <a:pt x="7576" y="4105"/>
                  </a:cubicBezTo>
                  <a:cubicBezTo>
                    <a:pt x="7669" y="4105"/>
                    <a:pt x="7759" y="4129"/>
                    <a:pt x="7836" y="4180"/>
                  </a:cubicBezTo>
                  <a:cubicBezTo>
                    <a:pt x="7979" y="4275"/>
                    <a:pt x="8074" y="4466"/>
                    <a:pt x="8026" y="4632"/>
                  </a:cubicBezTo>
                  <a:cubicBezTo>
                    <a:pt x="7979" y="4775"/>
                    <a:pt x="7836" y="4870"/>
                    <a:pt x="7693" y="4918"/>
                  </a:cubicBezTo>
                  <a:cubicBezTo>
                    <a:pt x="7658" y="4922"/>
                    <a:pt x="7623" y="4924"/>
                    <a:pt x="7589" y="4924"/>
                  </a:cubicBezTo>
                  <a:cubicBezTo>
                    <a:pt x="7435" y="4924"/>
                    <a:pt x="7290" y="4885"/>
                    <a:pt x="7193" y="4847"/>
                  </a:cubicBezTo>
                  <a:cubicBezTo>
                    <a:pt x="7186" y="4840"/>
                    <a:pt x="7177" y="4837"/>
                    <a:pt x="7168" y="4837"/>
                  </a:cubicBezTo>
                  <a:cubicBezTo>
                    <a:pt x="7145" y="4837"/>
                    <a:pt x="7121" y="4854"/>
                    <a:pt x="7121" y="4870"/>
                  </a:cubicBezTo>
                  <a:cubicBezTo>
                    <a:pt x="7098" y="4894"/>
                    <a:pt x="7098" y="4942"/>
                    <a:pt x="7121" y="4966"/>
                  </a:cubicBezTo>
                  <a:cubicBezTo>
                    <a:pt x="7193" y="5013"/>
                    <a:pt x="7217" y="5085"/>
                    <a:pt x="7241" y="5180"/>
                  </a:cubicBezTo>
                  <a:cubicBezTo>
                    <a:pt x="7241" y="5299"/>
                    <a:pt x="7217" y="5394"/>
                    <a:pt x="7145" y="5466"/>
                  </a:cubicBezTo>
                  <a:cubicBezTo>
                    <a:pt x="7070" y="5541"/>
                    <a:pt x="6947" y="5588"/>
                    <a:pt x="6824" y="5588"/>
                  </a:cubicBezTo>
                  <a:cubicBezTo>
                    <a:pt x="6753" y="5588"/>
                    <a:pt x="6683" y="5572"/>
                    <a:pt x="6621" y="5537"/>
                  </a:cubicBezTo>
                  <a:cubicBezTo>
                    <a:pt x="6455" y="5442"/>
                    <a:pt x="6359" y="5228"/>
                    <a:pt x="6383" y="5037"/>
                  </a:cubicBezTo>
                  <a:cubicBezTo>
                    <a:pt x="6383" y="5013"/>
                    <a:pt x="6383" y="4989"/>
                    <a:pt x="6359" y="4989"/>
                  </a:cubicBezTo>
                  <a:cubicBezTo>
                    <a:pt x="6359" y="4966"/>
                    <a:pt x="6336" y="4966"/>
                    <a:pt x="6312" y="4966"/>
                  </a:cubicBezTo>
                  <a:lnTo>
                    <a:pt x="4645" y="4942"/>
                  </a:lnTo>
                  <a:cubicBezTo>
                    <a:pt x="4621" y="4942"/>
                    <a:pt x="4573" y="4966"/>
                    <a:pt x="4573" y="5013"/>
                  </a:cubicBezTo>
                  <a:cubicBezTo>
                    <a:pt x="4573" y="5037"/>
                    <a:pt x="4597" y="5061"/>
                    <a:pt x="4621" y="5061"/>
                  </a:cubicBezTo>
                  <a:cubicBezTo>
                    <a:pt x="4621" y="5085"/>
                    <a:pt x="4645" y="5156"/>
                    <a:pt x="4669" y="5371"/>
                  </a:cubicBezTo>
                  <a:cubicBezTo>
                    <a:pt x="4669" y="5609"/>
                    <a:pt x="4669" y="5918"/>
                    <a:pt x="4669" y="6061"/>
                  </a:cubicBezTo>
                  <a:cubicBezTo>
                    <a:pt x="4669" y="6085"/>
                    <a:pt x="4645" y="6109"/>
                    <a:pt x="4645" y="6109"/>
                  </a:cubicBezTo>
                  <a:cubicBezTo>
                    <a:pt x="4645" y="6418"/>
                    <a:pt x="4645" y="6704"/>
                    <a:pt x="4645" y="7014"/>
                  </a:cubicBezTo>
                  <a:cubicBezTo>
                    <a:pt x="4621" y="7323"/>
                    <a:pt x="4621" y="7657"/>
                    <a:pt x="4621" y="7990"/>
                  </a:cubicBezTo>
                  <a:cubicBezTo>
                    <a:pt x="4621" y="7990"/>
                    <a:pt x="4597" y="8133"/>
                    <a:pt x="4597" y="8133"/>
                  </a:cubicBezTo>
                  <a:cubicBezTo>
                    <a:pt x="4597" y="8323"/>
                    <a:pt x="4597" y="8490"/>
                    <a:pt x="4597" y="8681"/>
                  </a:cubicBezTo>
                  <a:cubicBezTo>
                    <a:pt x="4597" y="8705"/>
                    <a:pt x="4597" y="8728"/>
                    <a:pt x="4621" y="8728"/>
                  </a:cubicBezTo>
                  <a:cubicBezTo>
                    <a:pt x="4621" y="8752"/>
                    <a:pt x="4645" y="8752"/>
                    <a:pt x="4669" y="8752"/>
                  </a:cubicBezTo>
                  <a:cubicBezTo>
                    <a:pt x="4835" y="8752"/>
                    <a:pt x="4978" y="8847"/>
                    <a:pt x="5097" y="8966"/>
                  </a:cubicBezTo>
                  <a:cubicBezTo>
                    <a:pt x="5192" y="9086"/>
                    <a:pt x="5216" y="9276"/>
                    <a:pt x="5192" y="9419"/>
                  </a:cubicBezTo>
                  <a:cubicBezTo>
                    <a:pt x="5169" y="9514"/>
                    <a:pt x="5097" y="9633"/>
                    <a:pt x="4978" y="9681"/>
                  </a:cubicBezTo>
                  <a:cubicBezTo>
                    <a:pt x="4950" y="9688"/>
                    <a:pt x="4922" y="9691"/>
                    <a:pt x="4896" y="9691"/>
                  </a:cubicBezTo>
                  <a:cubicBezTo>
                    <a:pt x="4831" y="9691"/>
                    <a:pt x="4774" y="9674"/>
                    <a:pt x="4740" y="9657"/>
                  </a:cubicBezTo>
                  <a:cubicBezTo>
                    <a:pt x="4645" y="9609"/>
                    <a:pt x="4573" y="9538"/>
                    <a:pt x="4502" y="9490"/>
                  </a:cubicBezTo>
                  <a:cubicBezTo>
                    <a:pt x="4478" y="9478"/>
                    <a:pt x="4460" y="9473"/>
                    <a:pt x="4445" y="9473"/>
                  </a:cubicBezTo>
                  <a:cubicBezTo>
                    <a:pt x="4430" y="9473"/>
                    <a:pt x="4419" y="9478"/>
                    <a:pt x="4407" y="9490"/>
                  </a:cubicBezTo>
                  <a:cubicBezTo>
                    <a:pt x="4383" y="9490"/>
                    <a:pt x="4359" y="9538"/>
                    <a:pt x="4383" y="9562"/>
                  </a:cubicBezTo>
                  <a:cubicBezTo>
                    <a:pt x="4454" y="9729"/>
                    <a:pt x="4430" y="9943"/>
                    <a:pt x="4359" y="10086"/>
                  </a:cubicBezTo>
                  <a:cubicBezTo>
                    <a:pt x="4265" y="10199"/>
                    <a:pt x="4126" y="10267"/>
                    <a:pt x="4001" y="10267"/>
                  </a:cubicBezTo>
                  <a:cubicBezTo>
                    <a:pt x="3968" y="10267"/>
                    <a:pt x="3936" y="10262"/>
                    <a:pt x="3907" y="10252"/>
                  </a:cubicBezTo>
                  <a:cubicBezTo>
                    <a:pt x="3764" y="10205"/>
                    <a:pt x="3645" y="10062"/>
                    <a:pt x="3621" y="9919"/>
                  </a:cubicBezTo>
                  <a:cubicBezTo>
                    <a:pt x="3573" y="9729"/>
                    <a:pt x="3645" y="9538"/>
                    <a:pt x="3692" y="9443"/>
                  </a:cubicBezTo>
                  <a:cubicBezTo>
                    <a:pt x="3716" y="9395"/>
                    <a:pt x="3692" y="9371"/>
                    <a:pt x="3668" y="9348"/>
                  </a:cubicBezTo>
                  <a:cubicBezTo>
                    <a:pt x="3645" y="9324"/>
                    <a:pt x="3645" y="9324"/>
                    <a:pt x="3621" y="9324"/>
                  </a:cubicBezTo>
                  <a:cubicBezTo>
                    <a:pt x="3597" y="9324"/>
                    <a:pt x="3597" y="9348"/>
                    <a:pt x="3573" y="9348"/>
                  </a:cubicBezTo>
                  <a:cubicBezTo>
                    <a:pt x="3525" y="9419"/>
                    <a:pt x="3430" y="9467"/>
                    <a:pt x="3335" y="9467"/>
                  </a:cubicBezTo>
                  <a:cubicBezTo>
                    <a:pt x="3240" y="9467"/>
                    <a:pt x="3144" y="9443"/>
                    <a:pt x="3073" y="9371"/>
                  </a:cubicBezTo>
                  <a:cubicBezTo>
                    <a:pt x="2930" y="9252"/>
                    <a:pt x="2906" y="9014"/>
                    <a:pt x="3002" y="8847"/>
                  </a:cubicBezTo>
                  <a:cubicBezTo>
                    <a:pt x="3087" y="8698"/>
                    <a:pt x="3249" y="8606"/>
                    <a:pt x="3437" y="8606"/>
                  </a:cubicBezTo>
                  <a:cubicBezTo>
                    <a:pt x="3458" y="8606"/>
                    <a:pt x="3480" y="8607"/>
                    <a:pt x="3502" y="8609"/>
                  </a:cubicBezTo>
                  <a:cubicBezTo>
                    <a:pt x="3525" y="8609"/>
                    <a:pt x="3525" y="8609"/>
                    <a:pt x="3549" y="8585"/>
                  </a:cubicBezTo>
                  <a:cubicBezTo>
                    <a:pt x="3573" y="8585"/>
                    <a:pt x="3573" y="8562"/>
                    <a:pt x="3573" y="8538"/>
                  </a:cubicBezTo>
                  <a:cubicBezTo>
                    <a:pt x="3597" y="8062"/>
                    <a:pt x="3597" y="7585"/>
                    <a:pt x="3597" y="7109"/>
                  </a:cubicBezTo>
                  <a:cubicBezTo>
                    <a:pt x="3597" y="6680"/>
                    <a:pt x="3597" y="6204"/>
                    <a:pt x="3597" y="5752"/>
                  </a:cubicBezTo>
                  <a:cubicBezTo>
                    <a:pt x="3621" y="5513"/>
                    <a:pt x="3621" y="5251"/>
                    <a:pt x="3645" y="5013"/>
                  </a:cubicBezTo>
                  <a:cubicBezTo>
                    <a:pt x="3645" y="4989"/>
                    <a:pt x="3621" y="4966"/>
                    <a:pt x="3621" y="4966"/>
                  </a:cubicBezTo>
                  <a:cubicBezTo>
                    <a:pt x="3597" y="4942"/>
                    <a:pt x="3573" y="4942"/>
                    <a:pt x="3573" y="4942"/>
                  </a:cubicBezTo>
                  <a:lnTo>
                    <a:pt x="1906" y="4966"/>
                  </a:lnTo>
                  <a:cubicBezTo>
                    <a:pt x="1882" y="4966"/>
                    <a:pt x="1858" y="4966"/>
                    <a:pt x="1858" y="4989"/>
                  </a:cubicBezTo>
                  <a:cubicBezTo>
                    <a:pt x="1835" y="4989"/>
                    <a:pt x="1835" y="5013"/>
                    <a:pt x="1835" y="5037"/>
                  </a:cubicBezTo>
                  <a:cubicBezTo>
                    <a:pt x="1858" y="5228"/>
                    <a:pt x="1739" y="5442"/>
                    <a:pt x="1596" y="5537"/>
                  </a:cubicBezTo>
                  <a:cubicBezTo>
                    <a:pt x="1535" y="5572"/>
                    <a:pt x="1465" y="5588"/>
                    <a:pt x="1394" y="5588"/>
                  </a:cubicBezTo>
                  <a:cubicBezTo>
                    <a:pt x="1271" y="5588"/>
                    <a:pt x="1148" y="5541"/>
                    <a:pt x="1073" y="5466"/>
                  </a:cubicBezTo>
                  <a:cubicBezTo>
                    <a:pt x="1001" y="5394"/>
                    <a:pt x="977" y="5299"/>
                    <a:pt x="977" y="5180"/>
                  </a:cubicBezTo>
                  <a:cubicBezTo>
                    <a:pt x="1001" y="5085"/>
                    <a:pt x="1025" y="5013"/>
                    <a:pt x="1096" y="4966"/>
                  </a:cubicBezTo>
                  <a:cubicBezTo>
                    <a:pt x="1120" y="4942"/>
                    <a:pt x="1120" y="4894"/>
                    <a:pt x="1096" y="4870"/>
                  </a:cubicBezTo>
                  <a:cubicBezTo>
                    <a:pt x="1096" y="4854"/>
                    <a:pt x="1073" y="4837"/>
                    <a:pt x="1050" y="4837"/>
                  </a:cubicBezTo>
                  <a:cubicBezTo>
                    <a:pt x="1041" y="4837"/>
                    <a:pt x="1032" y="4840"/>
                    <a:pt x="1025" y="4847"/>
                  </a:cubicBezTo>
                  <a:cubicBezTo>
                    <a:pt x="928" y="4885"/>
                    <a:pt x="783" y="4924"/>
                    <a:pt x="629" y="4924"/>
                  </a:cubicBezTo>
                  <a:cubicBezTo>
                    <a:pt x="595" y="4924"/>
                    <a:pt x="560" y="4922"/>
                    <a:pt x="525" y="4918"/>
                  </a:cubicBezTo>
                  <a:cubicBezTo>
                    <a:pt x="382" y="4870"/>
                    <a:pt x="239" y="4775"/>
                    <a:pt x="191" y="4632"/>
                  </a:cubicBezTo>
                  <a:cubicBezTo>
                    <a:pt x="144" y="4466"/>
                    <a:pt x="239" y="4275"/>
                    <a:pt x="382" y="4180"/>
                  </a:cubicBezTo>
                  <a:cubicBezTo>
                    <a:pt x="459" y="4129"/>
                    <a:pt x="549" y="4105"/>
                    <a:pt x="642" y="4105"/>
                  </a:cubicBezTo>
                  <a:cubicBezTo>
                    <a:pt x="722" y="4105"/>
                    <a:pt x="805" y="4123"/>
                    <a:pt x="882" y="4156"/>
                  </a:cubicBezTo>
                  <a:cubicBezTo>
                    <a:pt x="906" y="4156"/>
                    <a:pt x="954" y="4156"/>
                    <a:pt x="977" y="4132"/>
                  </a:cubicBezTo>
                  <a:cubicBezTo>
                    <a:pt x="1001" y="4108"/>
                    <a:pt x="1001" y="4061"/>
                    <a:pt x="977" y="4037"/>
                  </a:cubicBezTo>
                  <a:cubicBezTo>
                    <a:pt x="906" y="3965"/>
                    <a:pt x="834" y="3894"/>
                    <a:pt x="811" y="3799"/>
                  </a:cubicBezTo>
                  <a:cubicBezTo>
                    <a:pt x="787" y="3751"/>
                    <a:pt x="739" y="3632"/>
                    <a:pt x="787" y="3537"/>
                  </a:cubicBezTo>
                  <a:cubicBezTo>
                    <a:pt x="811" y="3442"/>
                    <a:pt x="930" y="3370"/>
                    <a:pt x="1025" y="3346"/>
                  </a:cubicBezTo>
                  <a:cubicBezTo>
                    <a:pt x="1064" y="3341"/>
                    <a:pt x="1104" y="3338"/>
                    <a:pt x="1142" y="3338"/>
                  </a:cubicBezTo>
                  <a:cubicBezTo>
                    <a:pt x="1268" y="3338"/>
                    <a:pt x="1386" y="3369"/>
                    <a:pt x="1477" y="3442"/>
                  </a:cubicBezTo>
                  <a:cubicBezTo>
                    <a:pt x="1620" y="3537"/>
                    <a:pt x="1692" y="3703"/>
                    <a:pt x="1692" y="3870"/>
                  </a:cubicBezTo>
                  <a:cubicBezTo>
                    <a:pt x="1692" y="3894"/>
                    <a:pt x="1716" y="3918"/>
                    <a:pt x="1716" y="3918"/>
                  </a:cubicBezTo>
                  <a:cubicBezTo>
                    <a:pt x="1739" y="3942"/>
                    <a:pt x="1763" y="3942"/>
                    <a:pt x="1763" y="3942"/>
                  </a:cubicBezTo>
                  <a:lnTo>
                    <a:pt x="3097" y="3918"/>
                  </a:lnTo>
                  <a:cubicBezTo>
                    <a:pt x="3121" y="3894"/>
                    <a:pt x="3168" y="3894"/>
                    <a:pt x="3192" y="3894"/>
                  </a:cubicBezTo>
                  <a:lnTo>
                    <a:pt x="3430" y="3894"/>
                  </a:lnTo>
                  <a:cubicBezTo>
                    <a:pt x="3525" y="3894"/>
                    <a:pt x="3549" y="3870"/>
                    <a:pt x="3573" y="3775"/>
                  </a:cubicBezTo>
                  <a:cubicBezTo>
                    <a:pt x="3573" y="3727"/>
                    <a:pt x="3573" y="3680"/>
                    <a:pt x="3573" y="3656"/>
                  </a:cubicBezTo>
                  <a:cubicBezTo>
                    <a:pt x="3573" y="3632"/>
                    <a:pt x="3573" y="3608"/>
                    <a:pt x="3573" y="3608"/>
                  </a:cubicBezTo>
                  <a:cubicBezTo>
                    <a:pt x="3573" y="3513"/>
                    <a:pt x="3573" y="2989"/>
                    <a:pt x="3549" y="2513"/>
                  </a:cubicBezTo>
                  <a:cubicBezTo>
                    <a:pt x="3549" y="2156"/>
                    <a:pt x="3549" y="1798"/>
                    <a:pt x="3549" y="1751"/>
                  </a:cubicBezTo>
                  <a:cubicBezTo>
                    <a:pt x="3549" y="1703"/>
                    <a:pt x="3525" y="1679"/>
                    <a:pt x="3478" y="1679"/>
                  </a:cubicBezTo>
                  <a:cubicBezTo>
                    <a:pt x="3311" y="1679"/>
                    <a:pt x="3144" y="1608"/>
                    <a:pt x="3049" y="1489"/>
                  </a:cubicBezTo>
                  <a:cubicBezTo>
                    <a:pt x="2954" y="1370"/>
                    <a:pt x="2906" y="1203"/>
                    <a:pt x="2930" y="1036"/>
                  </a:cubicBezTo>
                  <a:cubicBezTo>
                    <a:pt x="2954" y="941"/>
                    <a:pt x="3002" y="822"/>
                    <a:pt x="3121" y="774"/>
                  </a:cubicBezTo>
                  <a:cubicBezTo>
                    <a:pt x="3149" y="767"/>
                    <a:pt x="3176" y="764"/>
                    <a:pt x="3203" y="764"/>
                  </a:cubicBezTo>
                  <a:cubicBezTo>
                    <a:pt x="3268" y="764"/>
                    <a:pt x="3325" y="781"/>
                    <a:pt x="3359" y="798"/>
                  </a:cubicBezTo>
                  <a:cubicBezTo>
                    <a:pt x="3454" y="822"/>
                    <a:pt x="3549" y="893"/>
                    <a:pt x="3621" y="941"/>
                  </a:cubicBezTo>
                  <a:cubicBezTo>
                    <a:pt x="3633" y="953"/>
                    <a:pt x="3650" y="959"/>
                    <a:pt x="3668" y="959"/>
                  </a:cubicBezTo>
                  <a:cubicBezTo>
                    <a:pt x="3686" y="959"/>
                    <a:pt x="3704" y="953"/>
                    <a:pt x="3716" y="941"/>
                  </a:cubicBezTo>
                  <a:cubicBezTo>
                    <a:pt x="3740" y="917"/>
                    <a:pt x="3740" y="893"/>
                    <a:pt x="3716" y="870"/>
                  </a:cubicBezTo>
                  <a:cubicBezTo>
                    <a:pt x="3645" y="703"/>
                    <a:pt x="3645" y="489"/>
                    <a:pt x="3740" y="346"/>
                  </a:cubicBezTo>
                  <a:cubicBezTo>
                    <a:pt x="3818" y="228"/>
                    <a:pt x="3945" y="143"/>
                    <a:pt x="4080" y="143"/>
                  </a:cubicBezTo>
                  <a:close/>
                  <a:moveTo>
                    <a:pt x="4096" y="0"/>
                  </a:moveTo>
                  <a:cubicBezTo>
                    <a:pt x="3901" y="0"/>
                    <a:pt x="3720" y="96"/>
                    <a:pt x="3621" y="274"/>
                  </a:cubicBezTo>
                  <a:cubicBezTo>
                    <a:pt x="3525" y="393"/>
                    <a:pt x="3502" y="560"/>
                    <a:pt x="3525" y="727"/>
                  </a:cubicBezTo>
                  <a:cubicBezTo>
                    <a:pt x="3502" y="703"/>
                    <a:pt x="3454" y="679"/>
                    <a:pt x="3430" y="655"/>
                  </a:cubicBezTo>
                  <a:cubicBezTo>
                    <a:pt x="3359" y="631"/>
                    <a:pt x="3293" y="620"/>
                    <a:pt x="3234" y="620"/>
                  </a:cubicBezTo>
                  <a:cubicBezTo>
                    <a:pt x="3174" y="620"/>
                    <a:pt x="3121" y="631"/>
                    <a:pt x="3073" y="655"/>
                  </a:cubicBezTo>
                  <a:cubicBezTo>
                    <a:pt x="2930" y="703"/>
                    <a:pt x="2835" y="846"/>
                    <a:pt x="2787" y="1012"/>
                  </a:cubicBezTo>
                  <a:cubicBezTo>
                    <a:pt x="2740" y="1203"/>
                    <a:pt x="2811" y="1417"/>
                    <a:pt x="2930" y="1584"/>
                  </a:cubicBezTo>
                  <a:cubicBezTo>
                    <a:pt x="3049" y="1727"/>
                    <a:pt x="3240" y="1822"/>
                    <a:pt x="3406" y="1822"/>
                  </a:cubicBezTo>
                  <a:cubicBezTo>
                    <a:pt x="3406" y="1870"/>
                    <a:pt x="3406" y="1917"/>
                    <a:pt x="3406" y="1989"/>
                  </a:cubicBezTo>
                  <a:cubicBezTo>
                    <a:pt x="3406" y="2132"/>
                    <a:pt x="3406" y="2322"/>
                    <a:pt x="3406" y="2513"/>
                  </a:cubicBezTo>
                  <a:cubicBezTo>
                    <a:pt x="3430" y="2989"/>
                    <a:pt x="3430" y="3513"/>
                    <a:pt x="3430" y="3584"/>
                  </a:cubicBezTo>
                  <a:cubicBezTo>
                    <a:pt x="3430" y="3608"/>
                    <a:pt x="3430" y="3632"/>
                    <a:pt x="3430" y="3656"/>
                  </a:cubicBezTo>
                  <a:cubicBezTo>
                    <a:pt x="3430" y="3680"/>
                    <a:pt x="3430" y="3727"/>
                    <a:pt x="3430" y="3751"/>
                  </a:cubicBezTo>
                  <a:lnTo>
                    <a:pt x="3192" y="3751"/>
                  </a:lnTo>
                  <a:cubicBezTo>
                    <a:pt x="3144" y="3751"/>
                    <a:pt x="3121" y="3751"/>
                    <a:pt x="3073" y="3775"/>
                  </a:cubicBezTo>
                  <a:lnTo>
                    <a:pt x="1835" y="3799"/>
                  </a:lnTo>
                  <a:cubicBezTo>
                    <a:pt x="1811" y="3608"/>
                    <a:pt x="1716" y="3442"/>
                    <a:pt x="1573" y="3322"/>
                  </a:cubicBezTo>
                  <a:cubicBezTo>
                    <a:pt x="1449" y="3234"/>
                    <a:pt x="1299" y="3185"/>
                    <a:pt x="1152" y="3185"/>
                  </a:cubicBezTo>
                  <a:cubicBezTo>
                    <a:pt x="1101" y="3185"/>
                    <a:pt x="1050" y="3191"/>
                    <a:pt x="1001" y="3203"/>
                  </a:cubicBezTo>
                  <a:cubicBezTo>
                    <a:pt x="834" y="3251"/>
                    <a:pt x="692" y="3370"/>
                    <a:pt x="644" y="3489"/>
                  </a:cubicBezTo>
                  <a:cubicBezTo>
                    <a:pt x="596" y="3608"/>
                    <a:pt x="620" y="3727"/>
                    <a:pt x="668" y="3846"/>
                  </a:cubicBezTo>
                  <a:cubicBezTo>
                    <a:pt x="692" y="3894"/>
                    <a:pt x="715" y="3918"/>
                    <a:pt x="739" y="3965"/>
                  </a:cubicBezTo>
                  <a:cubicBezTo>
                    <a:pt x="710" y="3961"/>
                    <a:pt x="681" y="3959"/>
                    <a:pt x="653" y="3959"/>
                  </a:cubicBezTo>
                  <a:cubicBezTo>
                    <a:pt x="522" y="3959"/>
                    <a:pt x="404" y="4002"/>
                    <a:pt x="287" y="4061"/>
                  </a:cubicBezTo>
                  <a:cubicBezTo>
                    <a:pt x="96" y="4204"/>
                    <a:pt x="1" y="4442"/>
                    <a:pt x="72" y="4656"/>
                  </a:cubicBezTo>
                  <a:cubicBezTo>
                    <a:pt x="120" y="4847"/>
                    <a:pt x="287" y="5013"/>
                    <a:pt x="501" y="5061"/>
                  </a:cubicBezTo>
                  <a:cubicBezTo>
                    <a:pt x="543" y="5068"/>
                    <a:pt x="583" y="5071"/>
                    <a:pt x="620" y="5071"/>
                  </a:cubicBezTo>
                  <a:cubicBezTo>
                    <a:pt x="712" y="5071"/>
                    <a:pt x="791" y="5054"/>
                    <a:pt x="858" y="5037"/>
                  </a:cubicBezTo>
                  <a:lnTo>
                    <a:pt x="858" y="5037"/>
                  </a:lnTo>
                  <a:cubicBezTo>
                    <a:pt x="858" y="5085"/>
                    <a:pt x="834" y="5132"/>
                    <a:pt x="834" y="5180"/>
                  </a:cubicBezTo>
                  <a:cubicBezTo>
                    <a:pt x="834" y="5323"/>
                    <a:pt x="882" y="5442"/>
                    <a:pt x="954" y="5561"/>
                  </a:cubicBezTo>
                  <a:cubicBezTo>
                    <a:pt x="1054" y="5676"/>
                    <a:pt x="1208" y="5739"/>
                    <a:pt x="1366" y="5739"/>
                  </a:cubicBezTo>
                  <a:cubicBezTo>
                    <a:pt x="1469" y="5739"/>
                    <a:pt x="1574" y="5713"/>
                    <a:pt x="1668" y="5656"/>
                  </a:cubicBezTo>
                  <a:cubicBezTo>
                    <a:pt x="1858" y="5561"/>
                    <a:pt x="1978" y="5323"/>
                    <a:pt x="1978" y="5109"/>
                  </a:cubicBezTo>
                  <a:lnTo>
                    <a:pt x="3478" y="5085"/>
                  </a:lnTo>
                  <a:lnTo>
                    <a:pt x="3478" y="5085"/>
                  </a:lnTo>
                  <a:cubicBezTo>
                    <a:pt x="3478" y="5299"/>
                    <a:pt x="3478" y="5513"/>
                    <a:pt x="3454" y="5752"/>
                  </a:cubicBezTo>
                  <a:cubicBezTo>
                    <a:pt x="3454" y="6204"/>
                    <a:pt x="3454" y="6656"/>
                    <a:pt x="3454" y="7109"/>
                  </a:cubicBezTo>
                  <a:cubicBezTo>
                    <a:pt x="3454" y="7561"/>
                    <a:pt x="3454" y="8014"/>
                    <a:pt x="3430" y="8466"/>
                  </a:cubicBezTo>
                  <a:cubicBezTo>
                    <a:pt x="3216" y="8466"/>
                    <a:pt x="2978" y="8585"/>
                    <a:pt x="2882" y="8776"/>
                  </a:cubicBezTo>
                  <a:cubicBezTo>
                    <a:pt x="2740" y="9014"/>
                    <a:pt x="2787" y="9324"/>
                    <a:pt x="2978" y="9490"/>
                  </a:cubicBezTo>
                  <a:cubicBezTo>
                    <a:pt x="3073" y="9562"/>
                    <a:pt x="3216" y="9609"/>
                    <a:pt x="3359" y="9609"/>
                  </a:cubicBezTo>
                  <a:cubicBezTo>
                    <a:pt x="3406" y="9609"/>
                    <a:pt x="3454" y="9586"/>
                    <a:pt x="3478" y="9586"/>
                  </a:cubicBezTo>
                  <a:cubicBezTo>
                    <a:pt x="3454" y="9681"/>
                    <a:pt x="3454" y="9800"/>
                    <a:pt x="3478" y="9943"/>
                  </a:cubicBezTo>
                  <a:cubicBezTo>
                    <a:pt x="3525" y="10157"/>
                    <a:pt x="3668" y="10324"/>
                    <a:pt x="3859" y="10395"/>
                  </a:cubicBezTo>
                  <a:lnTo>
                    <a:pt x="4002" y="10395"/>
                  </a:lnTo>
                  <a:cubicBezTo>
                    <a:pt x="4168" y="10395"/>
                    <a:pt x="4359" y="10300"/>
                    <a:pt x="4454" y="10157"/>
                  </a:cubicBezTo>
                  <a:cubicBezTo>
                    <a:pt x="4549" y="10038"/>
                    <a:pt x="4573" y="9871"/>
                    <a:pt x="4573" y="9729"/>
                  </a:cubicBezTo>
                  <a:cubicBezTo>
                    <a:pt x="4597" y="9752"/>
                    <a:pt x="4645" y="9752"/>
                    <a:pt x="4669" y="9776"/>
                  </a:cubicBezTo>
                  <a:cubicBezTo>
                    <a:pt x="4734" y="9815"/>
                    <a:pt x="4807" y="9833"/>
                    <a:pt x="4875" y="9833"/>
                  </a:cubicBezTo>
                  <a:cubicBezTo>
                    <a:pt x="4931" y="9833"/>
                    <a:pt x="4983" y="9821"/>
                    <a:pt x="5026" y="9800"/>
                  </a:cubicBezTo>
                  <a:cubicBezTo>
                    <a:pt x="5169" y="9752"/>
                    <a:pt x="5288" y="9633"/>
                    <a:pt x="5312" y="9467"/>
                  </a:cubicBezTo>
                  <a:cubicBezTo>
                    <a:pt x="5359" y="9252"/>
                    <a:pt x="5335" y="9038"/>
                    <a:pt x="5192" y="8871"/>
                  </a:cubicBezTo>
                  <a:cubicBezTo>
                    <a:pt x="5097" y="8728"/>
                    <a:pt x="4931" y="8633"/>
                    <a:pt x="4740" y="8609"/>
                  </a:cubicBezTo>
                  <a:cubicBezTo>
                    <a:pt x="4740" y="8466"/>
                    <a:pt x="4740" y="8300"/>
                    <a:pt x="4740" y="8133"/>
                  </a:cubicBezTo>
                  <a:cubicBezTo>
                    <a:pt x="4740" y="8133"/>
                    <a:pt x="4740" y="7990"/>
                    <a:pt x="4740" y="7990"/>
                  </a:cubicBezTo>
                  <a:cubicBezTo>
                    <a:pt x="4764" y="7657"/>
                    <a:pt x="4764" y="7323"/>
                    <a:pt x="4764" y="7014"/>
                  </a:cubicBezTo>
                  <a:cubicBezTo>
                    <a:pt x="4788" y="6704"/>
                    <a:pt x="4788" y="6418"/>
                    <a:pt x="4788" y="6109"/>
                  </a:cubicBezTo>
                  <a:cubicBezTo>
                    <a:pt x="4788" y="6109"/>
                    <a:pt x="4788" y="6085"/>
                    <a:pt x="4788" y="6061"/>
                  </a:cubicBezTo>
                  <a:cubicBezTo>
                    <a:pt x="4811" y="5918"/>
                    <a:pt x="4811" y="5609"/>
                    <a:pt x="4788" y="5347"/>
                  </a:cubicBezTo>
                  <a:cubicBezTo>
                    <a:pt x="4788" y="5228"/>
                    <a:pt x="4788" y="5132"/>
                    <a:pt x="4764" y="5085"/>
                  </a:cubicBezTo>
                  <a:lnTo>
                    <a:pt x="4764" y="5085"/>
                  </a:lnTo>
                  <a:lnTo>
                    <a:pt x="6240" y="5109"/>
                  </a:lnTo>
                  <a:cubicBezTo>
                    <a:pt x="6240" y="5323"/>
                    <a:pt x="6359" y="5561"/>
                    <a:pt x="6550" y="5656"/>
                  </a:cubicBezTo>
                  <a:cubicBezTo>
                    <a:pt x="6644" y="5713"/>
                    <a:pt x="6749" y="5739"/>
                    <a:pt x="6852" y="5739"/>
                  </a:cubicBezTo>
                  <a:cubicBezTo>
                    <a:pt x="7010" y="5739"/>
                    <a:pt x="7163" y="5676"/>
                    <a:pt x="7264" y="5561"/>
                  </a:cubicBezTo>
                  <a:cubicBezTo>
                    <a:pt x="7336" y="5442"/>
                    <a:pt x="7383" y="5323"/>
                    <a:pt x="7383" y="5180"/>
                  </a:cubicBezTo>
                  <a:cubicBezTo>
                    <a:pt x="7383" y="5132"/>
                    <a:pt x="7360" y="5085"/>
                    <a:pt x="7336" y="5037"/>
                  </a:cubicBezTo>
                  <a:lnTo>
                    <a:pt x="7336" y="5037"/>
                  </a:lnTo>
                  <a:cubicBezTo>
                    <a:pt x="7420" y="5054"/>
                    <a:pt x="7504" y="5071"/>
                    <a:pt x="7597" y="5071"/>
                  </a:cubicBezTo>
                  <a:cubicBezTo>
                    <a:pt x="7635" y="5071"/>
                    <a:pt x="7675" y="5068"/>
                    <a:pt x="7717" y="5061"/>
                  </a:cubicBezTo>
                  <a:cubicBezTo>
                    <a:pt x="7931" y="5013"/>
                    <a:pt x="8098" y="4847"/>
                    <a:pt x="8145" y="4656"/>
                  </a:cubicBezTo>
                  <a:cubicBezTo>
                    <a:pt x="8217" y="4442"/>
                    <a:pt x="8122" y="4204"/>
                    <a:pt x="7931" y="4061"/>
                  </a:cubicBezTo>
                  <a:cubicBezTo>
                    <a:pt x="7814" y="4002"/>
                    <a:pt x="7696" y="3959"/>
                    <a:pt x="7565" y="3959"/>
                  </a:cubicBezTo>
                  <a:cubicBezTo>
                    <a:pt x="7537" y="3959"/>
                    <a:pt x="7508" y="3961"/>
                    <a:pt x="7479" y="3965"/>
                  </a:cubicBezTo>
                  <a:cubicBezTo>
                    <a:pt x="7502" y="3942"/>
                    <a:pt x="7526" y="3894"/>
                    <a:pt x="7550" y="3846"/>
                  </a:cubicBezTo>
                  <a:cubicBezTo>
                    <a:pt x="7598" y="3727"/>
                    <a:pt x="7622" y="3608"/>
                    <a:pt x="7574" y="3489"/>
                  </a:cubicBezTo>
                  <a:cubicBezTo>
                    <a:pt x="7526" y="3370"/>
                    <a:pt x="7383" y="3251"/>
                    <a:pt x="7217" y="3203"/>
                  </a:cubicBezTo>
                  <a:cubicBezTo>
                    <a:pt x="7167" y="3191"/>
                    <a:pt x="7117" y="3185"/>
                    <a:pt x="7066" y="3185"/>
                  </a:cubicBezTo>
                  <a:cubicBezTo>
                    <a:pt x="6919" y="3185"/>
                    <a:pt x="6769" y="3234"/>
                    <a:pt x="6645" y="3322"/>
                  </a:cubicBezTo>
                  <a:cubicBezTo>
                    <a:pt x="6502" y="3442"/>
                    <a:pt x="6407" y="3608"/>
                    <a:pt x="6383" y="3799"/>
                  </a:cubicBezTo>
                  <a:lnTo>
                    <a:pt x="6145" y="3799"/>
                  </a:lnTo>
                  <a:cubicBezTo>
                    <a:pt x="5978" y="3775"/>
                    <a:pt x="5764" y="3775"/>
                    <a:pt x="5645" y="3775"/>
                  </a:cubicBezTo>
                  <a:lnTo>
                    <a:pt x="5264" y="3775"/>
                  </a:lnTo>
                  <a:cubicBezTo>
                    <a:pt x="5121" y="3775"/>
                    <a:pt x="4954" y="3751"/>
                    <a:pt x="4788" y="3751"/>
                  </a:cubicBezTo>
                  <a:cubicBezTo>
                    <a:pt x="4764" y="3465"/>
                    <a:pt x="4740" y="3180"/>
                    <a:pt x="4740" y="2822"/>
                  </a:cubicBezTo>
                  <a:cubicBezTo>
                    <a:pt x="4740" y="2799"/>
                    <a:pt x="4740" y="2727"/>
                    <a:pt x="4740" y="2632"/>
                  </a:cubicBezTo>
                  <a:cubicBezTo>
                    <a:pt x="4740" y="2489"/>
                    <a:pt x="4740" y="2298"/>
                    <a:pt x="4740" y="2132"/>
                  </a:cubicBezTo>
                  <a:cubicBezTo>
                    <a:pt x="4716" y="2036"/>
                    <a:pt x="4716" y="1965"/>
                    <a:pt x="4716" y="1917"/>
                  </a:cubicBezTo>
                  <a:cubicBezTo>
                    <a:pt x="4954" y="1894"/>
                    <a:pt x="5169" y="1775"/>
                    <a:pt x="5264" y="1560"/>
                  </a:cubicBezTo>
                  <a:cubicBezTo>
                    <a:pt x="5383" y="1346"/>
                    <a:pt x="5312" y="1036"/>
                    <a:pt x="5121" y="870"/>
                  </a:cubicBezTo>
                  <a:cubicBezTo>
                    <a:pt x="5043" y="811"/>
                    <a:pt x="4932" y="768"/>
                    <a:pt x="4816" y="768"/>
                  </a:cubicBezTo>
                  <a:cubicBezTo>
                    <a:pt x="4791" y="768"/>
                    <a:pt x="4765" y="770"/>
                    <a:pt x="4740" y="774"/>
                  </a:cubicBezTo>
                  <a:cubicBezTo>
                    <a:pt x="4692" y="774"/>
                    <a:pt x="4669" y="798"/>
                    <a:pt x="4621" y="798"/>
                  </a:cubicBezTo>
                  <a:cubicBezTo>
                    <a:pt x="4645" y="703"/>
                    <a:pt x="4645" y="584"/>
                    <a:pt x="4597" y="441"/>
                  </a:cubicBezTo>
                  <a:cubicBezTo>
                    <a:pt x="4549" y="227"/>
                    <a:pt x="4407" y="60"/>
                    <a:pt x="4216" y="12"/>
                  </a:cubicBezTo>
                  <a:cubicBezTo>
                    <a:pt x="4176" y="4"/>
                    <a:pt x="4136" y="0"/>
                    <a:pt x="40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2" name="Google Shape;3442;p73"/>
            <p:cNvSpPr/>
            <p:nvPr/>
          </p:nvSpPr>
          <p:spPr>
            <a:xfrm>
              <a:off x="7002482" y="3182845"/>
              <a:ext cx="26558" cy="30580"/>
            </a:xfrm>
            <a:custGeom>
              <a:avLst/>
              <a:gdLst/>
              <a:ahLst/>
              <a:cxnLst/>
              <a:rect l="l" t="t" r="r" b="b"/>
              <a:pathLst>
                <a:path w="667" h="768" extrusionOk="0">
                  <a:moveTo>
                    <a:pt x="381" y="148"/>
                  </a:moveTo>
                  <a:cubicBezTo>
                    <a:pt x="429" y="148"/>
                    <a:pt x="453" y="172"/>
                    <a:pt x="476" y="220"/>
                  </a:cubicBezTo>
                  <a:cubicBezTo>
                    <a:pt x="524" y="315"/>
                    <a:pt x="476" y="482"/>
                    <a:pt x="429" y="553"/>
                  </a:cubicBezTo>
                  <a:cubicBezTo>
                    <a:pt x="398" y="599"/>
                    <a:pt x="347" y="625"/>
                    <a:pt x="296" y="625"/>
                  </a:cubicBezTo>
                  <a:cubicBezTo>
                    <a:pt x="268" y="625"/>
                    <a:pt x="240" y="618"/>
                    <a:pt x="215" y="601"/>
                  </a:cubicBezTo>
                  <a:cubicBezTo>
                    <a:pt x="167" y="577"/>
                    <a:pt x="167" y="505"/>
                    <a:pt x="143" y="458"/>
                  </a:cubicBezTo>
                  <a:cubicBezTo>
                    <a:pt x="143" y="386"/>
                    <a:pt x="143" y="291"/>
                    <a:pt x="191" y="243"/>
                  </a:cubicBezTo>
                  <a:cubicBezTo>
                    <a:pt x="238" y="172"/>
                    <a:pt x="286" y="148"/>
                    <a:pt x="357" y="148"/>
                  </a:cubicBezTo>
                  <a:close/>
                  <a:moveTo>
                    <a:pt x="341" y="1"/>
                  </a:moveTo>
                  <a:cubicBezTo>
                    <a:pt x="250" y="1"/>
                    <a:pt x="134" y="65"/>
                    <a:pt x="72" y="148"/>
                  </a:cubicBezTo>
                  <a:cubicBezTo>
                    <a:pt x="24" y="243"/>
                    <a:pt x="0" y="363"/>
                    <a:pt x="0" y="482"/>
                  </a:cubicBezTo>
                  <a:cubicBezTo>
                    <a:pt x="24" y="601"/>
                    <a:pt x="72" y="672"/>
                    <a:pt x="143" y="720"/>
                  </a:cubicBezTo>
                  <a:cubicBezTo>
                    <a:pt x="167" y="744"/>
                    <a:pt x="238" y="767"/>
                    <a:pt x="286" y="767"/>
                  </a:cubicBezTo>
                  <a:cubicBezTo>
                    <a:pt x="381" y="767"/>
                    <a:pt x="453" y="744"/>
                    <a:pt x="524" y="648"/>
                  </a:cubicBezTo>
                  <a:cubicBezTo>
                    <a:pt x="619" y="553"/>
                    <a:pt x="667" y="339"/>
                    <a:pt x="619" y="172"/>
                  </a:cubicBezTo>
                  <a:cubicBezTo>
                    <a:pt x="572" y="77"/>
                    <a:pt x="500" y="5"/>
                    <a:pt x="381" y="5"/>
                  </a:cubicBezTo>
                  <a:cubicBezTo>
                    <a:pt x="369" y="2"/>
                    <a:pt x="355" y="1"/>
                    <a:pt x="3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3" name="Google Shape;3443;p73"/>
            <p:cNvSpPr/>
            <p:nvPr/>
          </p:nvSpPr>
          <p:spPr>
            <a:xfrm>
              <a:off x="7001526" y="3148882"/>
              <a:ext cx="28470" cy="27554"/>
            </a:xfrm>
            <a:custGeom>
              <a:avLst/>
              <a:gdLst/>
              <a:ahLst/>
              <a:cxnLst/>
              <a:rect l="l" t="t" r="r" b="b"/>
              <a:pathLst>
                <a:path w="715" h="692" extrusionOk="0">
                  <a:moveTo>
                    <a:pt x="343" y="135"/>
                  </a:moveTo>
                  <a:cubicBezTo>
                    <a:pt x="394" y="135"/>
                    <a:pt x="442" y="157"/>
                    <a:pt x="477" y="192"/>
                  </a:cubicBezTo>
                  <a:cubicBezTo>
                    <a:pt x="548" y="239"/>
                    <a:pt x="572" y="311"/>
                    <a:pt x="572" y="382"/>
                  </a:cubicBezTo>
                  <a:cubicBezTo>
                    <a:pt x="572" y="453"/>
                    <a:pt x="524" y="477"/>
                    <a:pt x="500" y="501"/>
                  </a:cubicBezTo>
                  <a:cubicBezTo>
                    <a:pt x="453" y="549"/>
                    <a:pt x="358" y="549"/>
                    <a:pt x="286" y="549"/>
                  </a:cubicBezTo>
                  <a:cubicBezTo>
                    <a:pt x="215" y="525"/>
                    <a:pt x="167" y="430"/>
                    <a:pt x="143" y="358"/>
                  </a:cubicBezTo>
                  <a:cubicBezTo>
                    <a:pt x="143" y="263"/>
                    <a:pt x="215" y="192"/>
                    <a:pt x="286" y="144"/>
                  </a:cubicBezTo>
                  <a:cubicBezTo>
                    <a:pt x="305" y="138"/>
                    <a:pt x="324" y="135"/>
                    <a:pt x="343" y="135"/>
                  </a:cubicBezTo>
                  <a:close/>
                  <a:moveTo>
                    <a:pt x="363" y="0"/>
                  </a:moveTo>
                  <a:cubicBezTo>
                    <a:pt x="323" y="0"/>
                    <a:pt x="281" y="8"/>
                    <a:pt x="239" y="25"/>
                  </a:cubicBezTo>
                  <a:cubicBezTo>
                    <a:pt x="96" y="72"/>
                    <a:pt x="0" y="215"/>
                    <a:pt x="24" y="382"/>
                  </a:cubicBezTo>
                  <a:cubicBezTo>
                    <a:pt x="24" y="501"/>
                    <a:pt x="119" y="620"/>
                    <a:pt x="262" y="668"/>
                  </a:cubicBezTo>
                  <a:cubicBezTo>
                    <a:pt x="286" y="692"/>
                    <a:pt x="310" y="692"/>
                    <a:pt x="358" y="692"/>
                  </a:cubicBezTo>
                  <a:cubicBezTo>
                    <a:pt x="429" y="692"/>
                    <a:pt x="524" y="668"/>
                    <a:pt x="572" y="620"/>
                  </a:cubicBezTo>
                  <a:cubicBezTo>
                    <a:pt x="667" y="573"/>
                    <a:pt x="715" y="477"/>
                    <a:pt x="715" y="382"/>
                  </a:cubicBezTo>
                  <a:cubicBezTo>
                    <a:pt x="715" y="263"/>
                    <a:pt x="667" y="144"/>
                    <a:pt x="548" y="72"/>
                  </a:cubicBezTo>
                  <a:cubicBezTo>
                    <a:pt x="502" y="26"/>
                    <a:pt x="436" y="0"/>
                    <a:pt x="3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4" name="Google Shape;3444;p73"/>
            <p:cNvSpPr/>
            <p:nvPr/>
          </p:nvSpPr>
          <p:spPr>
            <a:xfrm>
              <a:off x="7029955" y="3162937"/>
              <a:ext cx="27554" cy="24886"/>
            </a:xfrm>
            <a:custGeom>
              <a:avLst/>
              <a:gdLst/>
              <a:ahLst/>
              <a:cxnLst/>
              <a:rect l="l" t="t" r="r" b="b"/>
              <a:pathLst>
                <a:path w="692" h="625" extrusionOk="0">
                  <a:moveTo>
                    <a:pt x="310" y="148"/>
                  </a:moveTo>
                  <a:cubicBezTo>
                    <a:pt x="382" y="148"/>
                    <a:pt x="453" y="196"/>
                    <a:pt x="501" y="243"/>
                  </a:cubicBezTo>
                  <a:cubicBezTo>
                    <a:pt x="525" y="291"/>
                    <a:pt x="549" y="339"/>
                    <a:pt x="501" y="410"/>
                  </a:cubicBezTo>
                  <a:cubicBezTo>
                    <a:pt x="477" y="458"/>
                    <a:pt x="429" y="482"/>
                    <a:pt x="382" y="482"/>
                  </a:cubicBezTo>
                  <a:cubicBezTo>
                    <a:pt x="287" y="458"/>
                    <a:pt x="191" y="386"/>
                    <a:pt x="167" y="315"/>
                  </a:cubicBezTo>
                  <a:cubicBezTo>
                    <a:pt x="167" y="291"/>
                    <a:pt x="167" y="243"/>
                    <a:pt x="167" y="220"/>
                  </a:cubicBezTo>
                  <a:cubicBezTo>
                    <a:pt x="191" y="196"/>
                    <a:pt x="239" y="172"/>
                    <a:pt x="287" y="148"/>
                  </a:cubicBezTo>
                  <a:close/>
                  <a:moveTo>
                    <a:pt x="294" y="1"/>
                  </a:moveTo>
                  <a:cubicBezTo>
                    <a:pt x="276" y="1"/>
                    <a:pt x="257" y="2"/>
                    <a:pt x="239" y="5"/>
                  </a:cubicBezTo>
                  <a:cubicBezTo>
                    <a:pt x="167" y="29"/>
                    <a:pt x="96" y="77"/>
                    <a:pt x="48" y="148"/>
                  </a:cubicBezTo>
                  <a:cubicBezTo>
                    <a:pt x="25" y="196"/>
                    <a:pt x="1" y="291"/>
                    <a:pt x="25" y="362"/>
                  </a:cubicBezTo>
                  <a:cubicBezTo>
                    <a:pt x="72" y="482"/>
                    <a:pt x="215" y="601"/>
                    <a:pt x="358" y="624"/>
                  </a:cubicBezTo>
                  <a:lnTo>
                    <a:pt x="406" y="624"/>
                  </a:lnTo>
                  <a:cubicBezTo>
                    <a:pt x="501" y="624"/>
                    <a:pt x="572" y="577"/>
                    <a:pt x="644" y="482"/>
                  </a:cubicBezTo>
                  <a:cubicBezTo>
                    <a:pt x="691" y="386"/>
                    <a:pt x="691" y="267"/>
                    <a:pt x="620" y="172"/>
                  </a:cubicBezTo>
                  <a:cubicBezTo>
                    <a:pt x="537" y="68"/>
                    <a:pt x="418" y="1"/>
                    <a:pt x="2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5" name="Google Shape;3445;p73"/>
            <p:cNvSpPr/>
            <p:nvPr/>
          </p:nvSpPr>
          <p:spPr>
            <a:xfrm>
              <a:off x="6974968" y="3158597"/>
              <a:ext cx="23731" cy="22577"/>
            </a:xfrm>
            <a:custGeom>
              <a:avLst/>
              <a:gdLst/>
              <a:ahLst/>
              <a:cxnLst/>
              <a:rect l="l" t="t" r="r" b="b"/>
              <a:pathLst>
                <a:path w="596" h="567" extrusionOk="0">
                  <a:moveTo>
                    <a:pt x="286" y="138"/>
                  </a:moveTo>
                  <a:cubicBezTo>
                    <a:pt x="334" y="138"/>
                    <a:pt x="382" y="162"/>
                    <a:pt x="405" y="209"/>
                  </a:cubicBezTo>
                  <a:cubicBezTo>
                    <a:pt x="453" y="257"/>
                    <a:pt x="453" y="329"/>
                    <a:pt x="429" y="376"/>
                  </a:cubicBezTo>
                  <a:cubicBezTo>
                    <a:pt x="394" y="411"/>
                    <a:pt x="359" y="433"/>
                    <a:pt x="315" y="433"/>
                  </a:cubicBezTo>
                  <a:cubicBezTo>
                    <a:pt x="299" y="433"/>
                    <a:pt x="282" y="430"/>
                    <a:pt x="263" y="424"/>
                  </a:cubicBezTo>
                  <a:cubicBezTo>
                    <a:pt x="215" y="424"/>
                    <a:pt x="143" y="352"/>
                    <a:pt x="143" y="281"/>
                  </a:cubicBezTo>
                  <a:cubicBezTo>
                    <a:pt x="143" y="186"/>
                    <a:pt x="239" y="162"/>
                    <a:pt x="239" y="162"/>
                  </a:cubicBezTo>
                  <a:cubicBezTo>
                    <a:pt x="263" y="138"/>
                    <a:pt x="286" y="138"/>
                    <a:pt x="286" y="138"/>
                  </a:cubicBezTo>
                  <a:close/>
                  <a:moveTo>
                    <a:pt x="306" y="1"/>
                  </a:moveTo>
                  <a:cubicBezTo>
                    <a:pt x="276" y="1"/>
                    <a:pt x="246" y="7"/>
                    <a:pt x="215" y="19"/>
                  </a:cubicBezTo>
                  <a:cubicBezTo>
                    <a:pt x="96" y="43"/>
                    <a:pt x="24" y="162"/>
                    <a:pt x="1" y="281"/>
                  </a:cubicBezTo>
                  <a:cubicBezTo>
                    <a:pt x="1" y="400"/>
                    <a:pt x="120" y="543"/>
                    <a:pt x="239" y="567"/>
                  </a:cubicBezTo>
                  <a:lnTo>
                    <a:pt x="310" y="567"/>
                  </a:lnTo>
                  <a:cubicBezTo>
                    <a:pt x="405" y="567"/>
                    <a:pt x="477" y="519"/>
                    <a:pt x="548" y="448"/>
                  </a:cubicBezTo>
                  <a:cubicBezTo>
                    <a:pt x="596" y="352"/>
                    <a:pt x="596" y="233"/>
                    <a:pt x="524" y="138"/>
                  </a:cubicBezTo>
                  <a:cubicBezTo>
                    <a:pt x="471" y="50"/>
                    <a:pt x="392" y="1"/>
                    <a:pt x="3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6" name="Google Shape;3446;p73"/>
            <p:cNvSpPr/>
            <p:nvPr/>
          </p:nvSpPr>
          <p:spPr>
            <a:xfrm>
              <a:off x="6995832" y="2965167"/>
              <a:ext cx="42724" cy="42485"/>
            </a:xfrm>
            <a:custGeom>
              <a:avLst/>
              <a:gdLst/>
              <a:ahLst/>
              <a:cxnLst/>
              <a:rect l="l" t="t" r="r" b="b"/>
              <a:pathLst>
                <a:path w="1073" h="1067" extrusionOk="0">
                  <a:moveTo>
                    <a:pt x="596" y="138"/>
                  </a:moveTo>
                  <a:cubicBezTo>
                    <a:pt x="643" y="138"/>
                    <a:pt x="715" y="162"/>
                    <a:pt x="786" y="233"/>
                  </a:cubicBezTo>
                  <a:cubicBezTo>
                    <a:pt x="882" y="328"/>
                    <a:pt x="905" y="471"/>
                    <a:pt x="858" y="638"/>
                  </a:cubicBezTo>
                  <a:cubicBezTo>
                    <a:pt x="834" y="733"/>
                    <a:pt x="763" y="829"/>
                    <a:pt x="691" y="876"/>
                  </a:cubicBezTo>
                  <a:cubicBezTo>
                    <a:pt x="641" y="906"/>
                    <a:pt x="587" y="919"/>
                    <a:pt x="532" y="919"/>
                  </a:cubicBezTo>
                  <a:cubicBezTo>
                    <a:pt x="456" y="919"/>
                    <a:pt x="379" y="894"/>
                    <a:pt x="310" y="852"/>
                  </a:cubicBezTo>
                  <a:cubicBezTo>
                    <a:pt x="215" y="757"/>
                    <a:pt x="167" y="614"/>
                    <a:pt x="191" y="495"/>
                  </a:cubicBezTo>
                  <a:cubicBezTo>
                    <a:pt x="215" y="352"/>
                    <a:pt x="334" y="209"/>
                    <a:pt x="477" y="162"/>
                  </a:cubicBezTo>
                  <a:cubicBezTo>
                    <a:pt x="501" y="162"/>
                    <a:pt x="548" y="138"/>
                    <a:pt x="596" y="138"/>
                  </a:cubicBezTo>
                  <a:close/>
                  <a:moveTo>
                    <a:pt x="558" y="1"/>
                  </a:moveTo>
                  <a:cubicBezTo>
                    <a:pt x="515" y="1"/>
                    <a:pt x="472" y="7"/>
                    <a:pt x="429" y="19"/>
                  </a:cubicBezTo>
                  <a:cubicBezTo>
                    <a:pt x="239" y="90"/>
                    <a:pt x="72" y="257"/>
                    <a:pt x="48" y="471"/>
                  </a:cubicBezTo>
                  <a:cubicBezTo>
                    <a:pt x="0" y="638"/>
                    <a:pt x="96" y="852"/>
                    <a:pt x="239" y="971"/>
                  </a:cubicBezTo>
                  <a:cubicBezTo>
                    <a:pt x="310" y="1019"/>
                    <a:pt x="429" y="1067"/>
                    <a:pt x="524" y="1067"/>
                  </a:cubicBezTo>
                  <a:cubicBezTo>
                    <a:pt x="620" y="1067"/>
                    <a:pt x="691" y="1043"/>
                    <a:pt x="763" y="995"/>
                  </a:cubicBezTo>
                  <a:cubicBezTo>
                    <a:pt x="882" y="924"/>
                    <a:pt x="953" y="805"/>
                    <a:pt x="1001" y="662"/>
                  </a:cubicBezTo>
                  <a:cubicBezTo>
                    <a:pt x="1072" y="471"/>
                    <a:pt x="1024" y="257"/>
                    <a:pt x="882" y="138"/>
                  </a:cubicBezTo>
                  <a:cubicBezTo>
                    <a:pt x="793" y="50"/>
                    <a:pt x="679" y="1"/>
                    <a:pt x="5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7" name="Google Shape;3447;p73"/>
            <p:cNvSpPr/>
            <p:nvPr/>
          </p:nvSpPr>
          <p:spPr>
            <a:xfrm>
              <a:off x="7040388" y="2973409"/>
              <a:ext cx="57895" cy="25722"/>
            </a:xfrm>
            <a:custGeom>
              <a:avLst/>
              <a:gdLst/>
              <a:ahLst/>
              <a:cxnLst/>
              <a:rect l="l" t="t" r="r" b="b"/>
              <a:pathLst>
                <a:path w="1454" h="646" extrusionOk="0">
                  <a:moveTo>
                    <a:pt x="933" y="0"/>
                  </a:moveTo>
                  <a:cubicBezTo>
                    <a:pt x="596" y="0"/>
                    <a:pt x="248" y="163"/>
                    <a:pt x="25" y="431"/>
                  </a:cubicBezTo>
                  <a:cubicBezTo>
                    <a:pt x="1" y="479"/>
                    <a:pt x="1" y="526"/>
                    <a:pt x="48" y="550"/>
                  </a:cubicBezTo>
                  <a:cubicBezTo>
                    <a:pt x="55" y="557"/>
                    <a:pt x="64" y="560"/>
                    <a:pt x="74" y="560"/>
                  </a:cubicBezTo>
                  <a:cubicBezTo>
                    <a:pt x="98" y="560"/>
                    <a:pt x="127" y="543"/>
                    <a:pt x="144" y="526"/>
                  </a:cubicBezTo>
                  <a:cubicBezTo>
                    <a:pt x="334" y="288"/>
                    <a:pt x="668" y="145"/>
                    <a:pt x="1001" y="145"/>
                  </a:cubicBezTo>
                  <a:cubicBezTo>
                    <a:pt x="1096" y="145"/>
                    <a:pt x="1215" y="169"/>
                    <a:pt x="1263" y="264"/>
                  </a:cubicBezTo>
                  <a:cubicBezTo>
                    <a:pt x="1311" y="312"/>
                    <a:pt x="1287" y="383"/>
                    <a:pt x="1263" y="455"/>
                  </a:cubicBezTo>
                  <a:cubicBezTo>
                    <a:pt x="1228" y="490"/>
                    <a:pt x="1180" y="512"/>
                    <a:pt x="1129" y="512"/>
                  </a:cubicBezTo>
                  <a:cubicBezTo>
                    <a:pt x="1111" y="512"/>
                    <a:pt x="1092" y="509"/>
                    <a:pt x="1072" y="502"/>
                  </a:cubicBezTo>
                  <a:cubicBezTo>
                    <a:pt x="1025" y="479"/>
                    <a:pt x="1001" y="455"/>
                    <a:pt x="1001" y="407"/>
                  </a:cubicBezTo>
                  <a:cubicBezTo>
                    <a:pt x="1001" y="407"/>
                    <a:pt x="1001" y="383"/>
                    <a:pt x="1025" y="383"/>
                  </a:cubicBezTo>
                  <a:cubicBezTo>
                    <a:pt x="1025" y="360"/>
                    <a:pt x="1025" y="360"/>
                    <a:pt x="1049" y="360"/>
                  </a:cubicBezTo>
                  <a:cubicBezTo>
                    <a:pt x="1072" y="360"/>
                    <a:pt x="1096" y="312"/>
                    <a:pt x="1096" y="288"/>
                  </a:cubicBezTo>
                  <a:cubicBezTo>
                    <a:pt x="1096" y="240"/>
                    <a:pt x="1072" y="217"/>
                    <a:pt x="1025" y="217"/>
                  </a:cubicBezTo>
                  <a:cubicBezTo>
                    <a:pt x="977" y="217"/>
                    <a:pt x="930" y="240"/>
                    <a:pt x="906" y="288"/>
                  </a:cubicBezTo>
                  <a:cubicBezTo>
                    <a:pt x="858" y="312"/>
                    <a:pt x="858" y="383"/>
                    <a:pt x="858" y="431"/>
                  </a:cubicBezTo>
                  <a:cubicBezTo>
                    <a:pt x="858" y="526"/>
                    <a:pt x="930" y="598"/>
                    <a:pt x="1025" y="622"/>
                  </a:cubicBezTo>
                  <a:cubicBezTo>
                    <a:pt x="1049" y="645"/>
                    <a:pt x="1096" y="645"/>
                    <a:pt x="1120" y="645"/>
                  </a:cubicBezTo>
                  <a:cubicBezTo>
                    <a:pt x="1215" y="645"/>
                    <a:pt x="1311" y="598"/>
                    <a:pt x="1358" y="526"/>
                  </a:cubicBezTo>
                  <a:cubicBezTo>
                    <a:pt x="1453" y="431"/>
                    <a:pt x="1453" y="288"/>
                    <a:pt x="1382" y="169"/>
                  </a:cubicBezTo>
                  <a:cubicBezTo>
                    <a:pt x="1311" y="74"/>
                    <a:pt x="1191" y="2"/>
                    <a:pt x="1001" y="2"/>
                  </a:cubicBezTo>
                  <a:cubicBezTo>
                    <a:pt x="978" y="1"/>
                    <a:pt x="956" y="0"/>
                    <a:pt x="9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8" name="Google Shape;3448;p73"/>
            <p:cNvSpPr/>
            <p:nvPr/>
          </p:nvSpPr>
          <p:spPr>
            <a:xfrm>
              <a:off x="6938934" y="2973409"/>
              <a:ext cx="55028" cy="27594"/>
            </a:xfrm>
            <a:custGeom>
              <a:avLst/>
              <a:gdLst/>
              <a:ahLst/>
              <a:cxnLst/>
              <a:rect l="l" t="t" r="r" b="b"/>
              <a:pathLst>
                <a:path w="1382" h="693" extrusionOk="0">
                  <a:moveTo>
                    <a:pt x="517" y="0"/>
                  </a:moveTo>
                  <a:cubicBezTo>
                    <a:pt x="496" y="0"/>
                    <a:pt x="475" y="1"/>
                    <a:pt x="453" y="2"/>
                  </a:cubicBezTo>
                  <a:cubicBezTo>
                    <a:pt x="334" y="2"/>
                    <a:pt x="239" y="50"/>
                    <a:pt x="167" y="98"/>
                  </a:cubicBezTo>
                  <a:cubicBezTo>
                    <a:pt x="72" y="169"/>
                    <a:pt x="1" y="288"/>
                    <a:pt x="1" y="383"/>
                  </a:cubicBezTo>
                  <a:cubicBezTo>
                    <a:pt x="1" y="455"/>
                    <a:pt x="48" y="550"/>
                    <a:pt x="96" y="598"/>
                  </a:cubicBezTo>
                  <a:cubicBezTo>
                    <a:pt x="167" y="669"/>
                    <a:pt x="239" y="693"/>
                    <a:pt x="310" y="693"/>
                  </a:cubicBezTo>
                  <a:cubicBezTo>
                    <a:pt x="382" y="693"/>
                    <a:pt x="477" y="645"/>
                    <a:pt x="525" y="598"/>
                  </a:cubicBezTo>
                  <a:cubicBezTo>
                    <a:pt x="596" y="526"/>
                    <a:pt x="620" y="455"/>
                    <a:pt x="620" y="383"/>
                  </a:cubicBezTo>
                  <a:cubicBezTo>
                    <a:pt x="620" y="336"/>
                    <a:pt x="572" y="312"/>
                    <a:pt x="548" y="312"/>
                  </a:cubicBezTo>
                  <a:cubicBezTo>
                    <a:pt x="501" y="312"/>
                    <a:pt x="477" y="336"/>
                    <a:pt x="477" y="383"/>
                  </a:cubicBezTo>
                  <a:cubicBezTo>
                    <a:pt x="477" y="431"/>
                    <a:pt x="453" y="455"/>
                    <a:pt x="429" y="502"/>
                  </a:cubicBezTo>
                  <a:cubicBezTo>
                    <a:pt x="405" y="526"/>
                    <a:pt x="358" y="550"/>
                    <a:pt x="310" y="550"/>
                  </a:cubicBezTo>
                  <a:cubicBezTo>
                    <a:pt x="263" y="550"/>
                    <a:pt x="239" y="526"/>
                    <a:pt x="191" y="502"/>
                  </a:cubicBezTo>
                  <a:cubicBezTo>
                    <a:pt x="167" y="479"/>
                    <a:pt x="143" y="431"/>
                    <a:pt x="143" y="383"/>
                  </a:cubicBezTo>
                  <a:cubicBezTo>
                    <a:pt x="143" y="336"/>
                    <a:pt x="191" y="264"/>
                    <a:pt x="239" y="217"/>
                  </a:cubicBezTo>
                  <a:cubicBezTo>
                    <a:pt x="310" y="169"/>
                    <a:pt x="382" y="145"/>
                    <a:pt x="477" y="145"/>
                  </a:cubicBezTo>
                  <a:cubicBezTo>
                    <a:pt x="497" y="144"/>
                    <a:pt x="516" y="143"/>
                    <a:pt x="536" y="143"/>
                  </a:cubicBezTo>
                  <a:cubicBezTo>
                    <a:pt x="825" y="143"/>
                    <a:pt x="1105" y="305"/>
                    <a:pt x="1239" y="550"/>
                  </a:cubicBezTo>
                  <a:cubicBezTo>
                    <a:pt x="1256" y="567"/>
                    <a:pt x="1285" y="584"/>
                    <a:pt x="1308" y="584"/>
                  </a:cubicBezTo>
                  <a:cubicBezTo>
                    <a:pt x="1318" y="584"/>
                    <a:pt x="1327" y="581"/>
                    <a:pt x="1334" y="574"/>
                  </a:cubicBezTo>
                  <a:cubicBezTo>
                    <a:pt x="1382" y="550"/>
                    <a:pt x="1382" y="526"/>
                    <a:pt x="1358" y="479"/>
                  </a:cubicBezTo>
                  <a:cubicBezTo>
                    <a:pt x="1201" y="186"/>
                    <a:pt x="874" y="0"/>
                    <a:pt x="5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449" name="Google Shape;3449;p73"/>
          <p:cNvSpPr/>
          <p:nvPr/>
        </p:nvSpPr>
        <p:spPr>
          <a:xfrm>
            <a:off x="6100712" y="2824852"/>
            <a:ext cx="416332" cy="383841"/>
          </a:xfrm>
          <a:custGeom>
            <a:avLst/>
            <a:gdLst/>
            <a:ahLst/>
            <a:cxnLst/>
            <a:rect l="l" t="t" r="r" b="b"/>
            <a:pathLst>
              <a:path w="10456" h="9640" extrusionOk="0">
                <a:moveTo>
                  <a:pt x="3073" y="447"/>
                </a:moveTo>
                <a:cubicBezTo>
                  <a:pt x="3168" y="447"/>
                  <a:pt x="3287" y="518"/>
                  <a:pt x="3406" y="661"/>
                </a:cubicBezTo>
                <a:cubicBezTo>
                  <a:pt x="3430" y="733"/>
                  <a:pt x="3478" y="780"/>
                  <a:pt x="3525" y="852"/>
                </a:cubicBezTo>
                <a:cubicBezTo>
                  <a:pt x="3288" y="1030"/>
                  <a:pt x="3001" y="1126"/>
                  <a:pt x="2706" y="1126"/>
                </a:cubicBezTo>
                <a:cubicBezTo>
                  <a:pt x="2646" y="1126"/>
                  <a:pt x="2586" y="1122"/>
                  <a:pt x="2525" y="1114"/>
                </a:cubicBezTo>
                <a:cubicBezTo>
                  <a:pt x="2573" y="947"/>
                  <a:pt x="2668" y="780"/>
                  <a:pt x="2763" y="637"/>
                </a:cubicBezTo>
                <a:cubicBezTo>
                  <a:pt x="2882" y="518"/>
                  <a:pt x="2978" y="447"/>
                  <a:pt x="3073" y="447"/>
                </a:cubicBezTo>
                <a:close/>
                <a:moveTo>
                  <a:pt x="5224" y="152"/>
                </a:moveTo>
                <a:cubicBezTo>
                  <a:pt x="5290" y="152"/>
                  <a:pt x="5353" y="164"/>
                  <a:pt x="5407" y="185"/>
                </a:cubicBezTo>
                <a:cubicBezTo>
                  <a:pt x="5526" y="233"/>
                  <a:pt x="5645" y="352"/>
                  <a:pt x="5740" y="542"/>
                </a:cubicBezTo>
                <a:cubicBezTo>
                  <a:pt x="5859" y="804"/>
                  <a:pt x="5907" y="1090"/>
                  <a:pt x="5907" y="1376"/>
                </a:cubicBezTo>
                <a:cubicBezTo>
                  <a:pt x="5830" y="1422"/>
                  <a:pt x="5743" y="1448"/>
                  <a:pt x="5653" y="1448"/>
                </a:cubicBezTo>
                <a:cubicBezTo>
                  <a:pt x="5603" y="1448"/>
                  <a:pt x="5553" y="1440"/>
                  <a:pt x="5502" y="1423"/>
                </a:cubicBezTo>
                <a:cubicBezTo>
                  <a:pt x="5383" y="1400"/>
                  <a:pt x="5264" y="1304"/>
                  <a:pt x="5216" y="1185"/>
                </a:cubicBezTo>
                <a:cubicBezTo>
                  <a:pt x="5192" y="1161"/>
                  <a:pt x="5169" y="1138"/>
                  <a:pt x="5145" y="1138"/>
                </a:cubicBezTo>
                <a:cubicBezTo>
                  <a:pt x="5121" y="1138"/>
                  <a:pt x="5097" y="1138"/>
                  <a:pt x="5097" y="1161"/>
                </a:cubicBezTo>
                <a:cubicBezTo>
                  <a:pt x="5050" y="1233"/>
                  <a:pt x="5002" y="1304"/>
                  <a:pt x="4931" y="1352"/>
                </a:cubicBezTo>
                <a:cubicBezTo>
                  <a:pt x="4878" y="1387"/>
                  <a:pt x="4826" y="1409"/>
                  <a:pt x="4783" y="1409"/>
                </a:cubicBezTo>
                <a:cubicBezTo>
                  <a:pt x="4767" y="1409"/>
                  <a:pt x="4753" y="1406"/>
                  <a:pt x="4740" y="1400"/>
                </a:cubicBezTo>
                <a:cubicBezTo>
                  <a:pt x="4669" y="1400"/>
                  <a:pt x="4597" y="1352"/>
                  <a:pt x="4549" y="1328"/>
                </a:cubicBezTo>
                <a:cubicBezTo>
                  <a:pt x="4502" y="1280"/>
                  <a:pt x="4454" y="1209"/>
                  <a:pt x="4407" y="1161"/>
                </a:cubicBezTo>
                <a:cubicBezTo>
                  <a:pt x="4407" y="1138"/>
                  <a:pt x="4407" y="1138"/>
                  <a:pt x="4407" y="1138"/>
                </a:cubicBezTo>
                <a:cubicBezTo>
                  <a:pt x="4430" y="923"/>
                  <a:pt x="4526" y="709"/>
                  <a:pt x="4645" y="542"/>
                </a:cubicBezTo>
                <a:cubicBezTo>
                  <a:pt x="4740" y="399"/>
                  <a:pt x="4859" y="280"/>
                  <a:pt x="4978" y="209"/>
                </a:cubicBezTo>
                <a:cubicBezTo>
                  <a:pt x="5057" y="169"/>
                  <a:pt x="5143" y="152"/>
                  <a:pt x="5224" y="152"/>
                </a:cubicBezTo>
                <a:close/>
                <a:moveTo>
                  <a:pt x="7002" y="614"/>
                </a:moveTo>
                <a:cubicBezTo>
                  <a:pt x="7121" y="733"/>
                  <a:pt x="7193" y="923"/>
                  <a:pt x="7169" y="1066"/>
                </a:cubicBezTo>
                <a:cubicBezTo>
                  <a:pt x="7169" y="1233"/>
                  <a:pt x="7050" y="1400"/>
                  <a:pt x="6907" y="1447"/>
                </a:cubicBezTo>
                <a:cubicBezTo>
                  <a:pt x="6861" y="1470"/>
                  <a:pt x="6811" y="1481"/>
                  <a:pt x="6760" y="1481"/>
                </a:cubicBezTo>
                <a:cubicBezTo>
                  <a:pt x="6652" y="1481"/>
                  <a:pt x="6543" y="1433"/>
                  <a:pt x="6478" y="1352"/>
                </a:cubicBezTo>
                <a:cubicBezTo>
                  <a:pt x="6526" y="1209"/>
                  <a:pt x="6598" y="1090"/>
                  <a:pt x="6669" y="971"/>
                </a:cubicBezTo>
                <a:cubicBezTo>
                  <a:pt x="6764" y="804"/>
                  <a:pt x="6883" y="685"/>
                  <a:pt x="7002" y="614"/>
                </a:cubicBezTo>
                <a:close/>
                <a:moveTo>
                  <a:pt x="3597" y="971"/>
                </a:moveTo>
                <a:cubicBezTo>
                  <a:pt x="3692" y="1161"/>
                  <a:pt x="3740" y="1376"/>
                  <a:pt x="3764" y="1566"/>
                </a:cubicBezTo>
                <a:cubicBezTo>
                  <a:pt x="3518" y="1746"/>
                  <a:pt x="3216" y="1836"/>
                  <a:pt x="2920" y="1836"/>
                </a:cubicBezTo>
                <a:cubicBezTo>
                  <a:pt x="2785" y="1836"/>
                  <a:pt x="2652" y="1818"/>
                  <a:pt x="2525" y="1781"/>
                </a:cubicBezTo>
                <a:cubicBezTo>
                  <a:pt x="2501" y="1685"/>
                  <a:pt x="2478" y="1566"/>
                  <a:pt x="2478" y="1447"/>
                </a:cubicBezTo>
                <a:cubicBezTo>
                  <a:pt x="2478" y="1376"/>
                  <a:pt x="2478" y="1328"/>
                  <a:pt x="2501" y="1257"/>
                </a:cubicBezTo>
                <a:cubicBezTo>
                  <a:pt x="2573" y="1257"/>
                  <a:pt x="2644" y="1280"/>
                  <a:pt x="2716" y="1280"/>
                </a:cubicBezTo>
                <a:cubicBezTo>
                  <a:pt x="3025" y="1280"/>
                  <a:pt x="3335" y="1161"/>
                  <a:pt x="3597" y="971"/>
                </a:cubicBezTo>
                <a:close/>
                <a:moveTo>
                  <a:pt x="5145" y="1328"/>
                </a:moveTo>
                <a:cubicBezTo>
                  <a:pt x="5216" y="1447"/>
                  <a:pt x="5335" y="1519"/>
                  <a:pt x="5478" y="1566"/>
                </a:cubicBezTo>
                <a:cubicBezTo>
                  <a:pt x="5526" y="1590"/>
                  <a:pt x="5574" y="1590"/>
                  <a:pt x="5645" y="1590"/>
                </a:cubicBezTo>
                <a:cubicBezTo>
                  <a:pt x="5740" y="1590"/>
                  <a:pt x="5812" y="1566"/>
                  <a:pt x="5907" y="1542"/>
                </a:cubicBezTo>
                <a:lnTo>
                  <a:pt x="5907" y="1542"/>
                </a:lnTo>
                <a:cubicBezTo>
                  <a:pt x="5883" y="1757"/>
                  <a:pt x="5812" y="1995"/>
                  <a:pt x="5693" y="2209"/>
                </a:cubicBezTo>
                <a:cubicBezTo>
                  <a:pt x="5693" y="2209"/>
                  <a:pt x="5693" y="2233"/>
                  <a:pt x="5693" y="2233"/>
                </a:cubicBezTo>
                <a:lnTo>
                  <a:pt x="4573" y="2233"/>
                </a:lnTo>
                <a:cubicBezTo>
                  <a:pt x="4430" y="1995"/>
                  <a:pt x="4359" y="1685"/>
                  <a:pt x="4359" y="1400"/>
                </a:cubicBezTo>
                <a:cubicBezTo>
                  <a:pt x="4359" y="1376"/>
                  <a:pt x="4359" y="1352"/>
                  <a:pt x="4383" y="1328"/>
                </a:cubicBezTo>
                <a:cubicBezTo>
                  <a:pt x="4407" y="1376"/>
                  <a:pt x="4430" y="1400"/>
                  <a:pt x="4478" y="1423"/>
                </a:cubicBezTo>
                <a:cubicBezTo>
                  <a:pt x="4549" y="1495"/>
                  <a:pt x="4645" y="1542"/>
                  <a:pt x="4716" y="1542"/>
                </a:cubicBezTo>
                <a:cubicBezTo>
                  <a:pt x="4733" y="1547"/>
                  <a:pt x="4751" y="1549"/>
                  <a:pt x="4769" y="1549"/>
                </a:cubicBezTo>
                <a:cubicBezTo>
                  <a:pt x="4852" y="1549"/>
                  <a:pt x="4943" y="1506"/>
                  <a:pt x="5002" y="1447"/>
                </a:cubicBezTo>
                <a:cubicBezTo>
                  <a:pt x="5050" y="1423"/>
                  <a:pt x="5097" y="1376"/>
                  <a:pt x="5145" y="1328"/>
                </a:cubicBezTo>
                <a:close/>
                <a:moveTo>
                  <a:pt x="7336" y="533"/>
                </a:moveTo>
                <a:cubicBezTo>
                  <a:pt x="7412" y="533"/>
                  <a:pt x="7485" y="551"/>
                  <a:pt x="7550" y="590"/>
                </a:cubicBezTo>
                <a:cubicBezTo>
                  <a:pt x="7622" y="637"/>
                  <a:pt x="7717" y="709"/>
                  <a:pt x="7764" y="828"/>
                </a:cubicBezTo>
                <a:cubicBezTo>
                  <a:pt x="7812" y="899"/>
                  <a:pt x="7836" y="1019"/>
                  <a:pt x="7860" y="1138"/>
                </a:cubicBezTo>
                <a:cubicBezTo>
                  <a:pt x="7860" y="1185"/>
                  <a:pt x="7860" y="1233"/>
                  <a:pt x="7860" y="1280"/>
                </a:cubicBezTo>
                <a:cubicBezTo>
                  <a:pt x="7788" y="1280"/>
                  <a:pt x="7717" y="1280"/>
                  <a:pt x="7645" y="1304"/>
                </a:cubicBezTo>
                <a:cubicBezTo>
                  <a:pt x="7431" y="1400"/>
                  <a:pt x="7241" y="1542"/>
                  <a:pt x="7169" y="1709"/>
                </a:cubicBezTo>
                <a:cubicBezTo>
                  <a:pt x="7074" y="1876"/>
                  <a:pt x="7074" y="2066"/>
                  <a:pt x="7145" y="2233"/>
                </a:cubicBezTo>
                <a:lnTo>
                  <a:pt x="6407" y="2233"/>
                </a:lnTo>
                <a:cubicBezTo>
                  <a:pt x="6359" y="1995"/>
                  <a:pt x="6359" y="1733"/>
                  <a:pt x="6431" y="1495"/>
                </a:cubicBezTo>
                <a:cubicBezTo>
                  <a:pt x="6526" y="1566"/>
                  <a:pt x="6645" y="1614"/>
                  <a:pt x="6764" y="1614"/>
                </a:cubicBezTo>
                <a:cubicBezTo>
                  <a:pt x="6836" y="1614"/>
                  <a:pt x="6883" y="1614"/>
                  <a:pt x="6955" y="1590"/>
                </a:cubicBezTo>
                <a:cubicBezTo>
                  <a:pt x="7145" y="1495"/>
                  <a:pt x="7288" y="1304"/>
                  <a:pt x="7312" y="1090"/>
                </a:cubicBezTo>
                <a:cubicBezTo>
                  <a:pt x="7336" y="899"/>
                  <a:pt x="7264" y="709"/>
                  <a:pt x="7145" y="566"/>
                </a:cubicBezTo>
                <a:cubicBezTo>
                  <a:pt x="7209" y="545"/>
                  <a:pt x="7274" y="533"/>
                  <a:pt x="7336" y="533"/>
                </a:cubicBezTo>
                <a:close/>
                <a:moveTo>
                  <a:pt x="7860" y="1423"/>
                </a:moveTo>
                <a:cubicBezTo>
                  <a:pt x="7836" y="1709"/>
                  <a:pt x="7717" y="1995"/>
                  <a:pt x="7550" y="2233"/>
                </a:cubicBezTo>
                <a:lnTo>
                  <a:pt x="7312" y="2233"/>
                </a:lnTo>
                <a:cubicBezTo>
                  <a:pt x="7217" y="2114"/>
                  <a:pt x="7217" y="1923"/>
                  <a:pt x="7288" y="1781"/>
                </a:cubicBezTo>
                <a:cubicBezTo>
                  <a:pt x="7360" y="1638"/>
                  <a:pt x="7502" y="1519"/>
                  <a:pt x="7693" y="1447"/>
                </a:cubicBezTo>
                <a:cubicBezTo>
                  <a:pt x="7764" y="1423"/>
                  <a:pt x="7812" y="1423"/>
                  <a:pt x="7860" y="1423"/>
                </a:cubicBezTo>
                <a:close/>
                <a:moveTo>
                  <a:pt x="3787" y="1733"/>
                </a:moveTo>
                <a:cubicBezTo>
                  <a:pt x="3787" y="1900"/>
                  <a:pt x="3787" y="2066"/>
                  <a:pt x="3740" y="2233"/>
                </a:cubicBezTo>
                <a:cubicBezTo>
                  <a:pt x="3740" y="2233"/>
                  <a:pt x="3740" y="2233"/>
                  <a:pt x="3740" y="2257"/>
                </a:cubicBezTo>
                <a:lnTo>
                  <a:pt x="2740" y="2257"/>
                </a:lnTo>
                <a:cubicBezTo>
                  <a:pt x="2668" y="2162"/>
                  <a:pt x="2621" y="2066"/>
                  <a:pt x="2573" y="1947"/>
                </a:cubicBezTo>
                <a:lnTo>
                  <a:pt x="2573" y="1947"/>
                </a:lnTo>
                <a:cubicBezTo>
                  <a:pt x="2692" y="1971"/>
                  <a:pt x="2811" y="1971"/>
                  <a:pt x="2906" y="1971"/>
                </a:cubicBezTo>
                <a:cubicBezTo>
                  <a:pt x="3216" y="1971"/>
                  <a:pt x="3525" y="1900"/>
                  <a:pt x="3787" y="1733"/>
                </a:cubicBezTo>
                <a:close/>
                <a:moveTo>
                  <a:pt x="7360" y="2376"/>
                </a:moveTo>
                <a:cubicBezTo>
                  <a:pt x="7502" y="2376"/>
                  <a:pt x="7598" y="2376"/>
                  <a:pt x="7717" y="2424"/>
                </a:cubicBezTo>
                <a:lnTo>
                  <a:pt x="7741" y="2424"/>
                </a:lnTo>
                <a:cubicBezTo>
                  <a:pt x="7860" y="2471"/>
                  <a:pt x="7979" y="2543"/>
                  <a:pt x="8026" y="2662"/>
                </a:cubicBezTo>
                <a:cubicBezTo>
                  <a:pt x="8074" y="2733"/>
                  <a:pt x="8074" y="2876"/>
                  <a:pt x="7979" y="2947"/>
                </a:cubicBezTo>
                <a:cubicBezTo>
                  <a:pt x="7931" y="2983"/>
                  <a:pt x="7872" y="2995"/>
                  <a:pt x="7815" y="2995"/>
                </a:cubicBezTo>
                <a:cubicBezTo>
                  <a:pt x="7758" y="2995"/>
                  <a:pt x="7705" y="2983"/>
                  <a:pt x="7669" y="2971"/>
                </a:cubicBezTo>
                <a:cubicBezTo>
                  <a:pt x="7622" y="2971"/>
                  <a:pt x="7598" y="2971"/>
                  <a:pt x="7550" y="2947"/>
                </a:cubicBezTo>
                <a:cubicBezTo>
                  <a:pt x="7455" y="2924"/>
                  <a:pt x="7383" y="2900"/>
                  <a:pt x="7264" y="2900"/>
                </a:cubicBezTo>
                <a:cubicBezTo>
                  <a:pt x="7098" y="2900"/>
                  <a:pt x="6955" y="2947"/>
                  <a:pt x="6788" y="3019"/>
                </a:cubicBezTo>
                <a:cubicBezTo>
                  <a:pt x="6645" y="3090"/>
                  <a:pt x="6502" y="3138"/>
                  <a:pt x="6359" y="3138"/>
                </a:cubicBezTo>
                <a:cubicBezTo>
                  <a:pt x="6264" y="3114"/>
                  <a:pt x="6169" y="3090"/>
                  <a:pt x="6074" y="3043"/>
                </a:cubicBezTo>
                <a:cubicBezTo>
                  <a:pt x="5978" y="2995"/>
                  <a:pt x="5883" y="2971"/>
                  <a:pt x="5788" y="2947"/>
                </a:cubicBezTo>
                <a:cubicBezTo>
                  <a:pt x="5736" y="2937"/>
                  <a:pt x="5685" y="2932"/>
                  <a:pt x="5634" y="2932"/>
                </a:cubicBezTo>
                <a:cubicBezTo>
                  <a:pt x="5455" y="2932"/>
                  <a:pt x="5283" y="2992"/>
                  <a:pt x="5097" y="3067"/>
                </a:cubicBezTo>
                <a:cubicBezTo>
                  <a:pt x="4931" y="3122"/>
                  <a:pt x="4779" y="3177"/>
                  <a:pt x="4620" y="3177"/>
                </a:cubicBezTo>
                <a:cubicBezTo>
                  <a:pt x="4573" y="3177"/>
                  <a:pt x="4526" y="3173"/>
                  <a:pt x="4478" y="3162"/>
                </a:cubicBezTo>
                <a:cubicBezTo>
                  <a:pt x="4383" y="3138"/>
                  <a:pt x="4288" y="3090"/>
                  <a:pt x="4192" y="3043"/>
                </a:cubicBezTo>
                <a:cubicBezTo>
                  <a:pt x="4073" y="2995"/>
                  <a:pt x="3978" y="2947"/>
                  <a:pt x="3859" y="2924"/>
                </a:cubicBezTo>
                <a:cubicBezTo>
                  <a:pt x="3811" y="2900"/>
                  <a:pt x="3740" y="2900"/>
                  <a:pt x="3692" y="2900"/>
                </a:cubicBezTo>
                <a:cubicBezTo>
                  <a:pt x="3502" y="2900"/>
                  <a:pt x="3335" y="2947"/>
                  <a:pt x="3168" y="2995"/>
                </a:cubicBezTo>
                <a:cubicBezTo>
                  <a:pt x="2997" y="3047"/>
                  <a:pt x="2850" y="3086"/>
                  <a:pt x="2710" y="3086"/>
                </a:cubicBezTo>
                <a:cubicBezTo>
                  <a:pt x="2655" y="3086"/>
                  <a:pt x="2602" y="3080"/>
                  <a:pt x="2549" y="3067"/>
                </a:cubicBezTo>
                <a:cubicBezTo>
                  <a:pt x="2430" y="3043"/>
                  <a:pt x="2335" y="2971"/>
                  <a:pt x="2263" y="2876"/>
                </a:cubicBezTo>
                <a:cubicBezTo>
                  <a:pt x="2239" y="2828"/>
                  <a:pt x="2216" y="2733"/>
                  <a:pt x="2239" y="2662"/>
                </a:cubicBezTo>
                <a:cubicBezTo>
                  <a:pt x="2263" y="2543"/>
                  <a:pt x="2382" y="2471"/>
                  <a:pt x="2478" y="2447"/>
                </a:cubicBezTo>
                <a:cubicBezTo>
                  <a:pt x="2597" y="2400"/>
                  <a:pt x="2740" y="2400"/>
                  <a:pt x="2859" y="2400"/>
                </a:cubicBezTo>
                <a:lnTo>
                  <a:pt x="6955" y="2376"/>
                </a:lnTo>
                <a:close/>
                <a:moveTo>
                  <a:pt x="3690" y="3027"/>
                </a:moveTo>
                <a:cubicBezTo>
                  <a:pt x="3738" y="3027"/>
                  <a:pt x="3787" y="3032"/>
                  <a:pt x="3835" y="3043"/>
                </a:cubicBezTo>
                <a:cubicBezTo>
                  <a:pt x="3930" y="3067"/>
                  <a:pt x="4026" y="3114"/>
                  <a:pt x="4121" y="3162"/>
                </a:cubicBezTo>
                <a:cubicBezTo>
                  <a:pt x="4216" y="3233"/>
                  <a:pt x="4335" y="3281"/>
                  <a:pt x="4454" y="3305"/>
                </a:cubicBezTo>
                <a:cubicBezTo>
                  <a:pt x="4502" y="3305"/>
                  <a:pt x="4549" y="3328"/>
                  <a:pt x="4597" y="3328"/>
                </a:cubicBezTo>
                <a:cubicBezTo>
                  <a:pt x="4788" y="3328"/>
                  <a:pt x="4978" y="3257"/>
                  <a:pt x="5145" y="3186"/>
                </a:cubicBezTo>
                <a:cubicBezTo>
                  <a:pt x="5311" y="3130"/>
                  <a:pt x="5477" y="3075"/>
                  <a:pt x="5632" y="3075"/>
                </a:cubicBezTo>
                <a:cubicBezTo>
                  <a:pt x="5677" y="3075"/>
                  <a:pt x="5721" y="3080"/>
                  <a:pt x="5764" y="3090"/>
                </a:cubicBezTo>
                <a:cubicBezTo>
                  <a:pt x="5859" y="3090"/>
                  <a:pt x="5931" y="3138"/>
                  <a:pt x="6002" y="3162"/>
                </a:cubicBezTo>
                <a:cubicBezTo>
                  <a:pt x="6121" y="3209"/>
                  <a:pt x="6217" y="3257"/>
                  <a:pt x="6359" y="3257"/>
                </a:cubicBezTo>
                <a:cubicBezTo>
                  <a:pt x="6382" y="3260"/>
                  <a:pt x="6404" y="3262"/>
                  <a:pt x="6426" y="3262"/>
                </a:cubicBezTo>
                <a:cubicBezTo>
                  <a:pt x="6571" y="3262"/>
                  <a:pt x="6715" y="3200"/>
                  <a:pt x="6859" y="3138"/>
                </a:cubicBezTo>
                <a:cubicBezTo>
                  <a:pt x="6983" y="3097"/>
                  <a:pt x="7088" y="3038"/>
                  <a:pt x="7207" y="3038"/>
                </a:cubicBezTo>
                <a:cubicBezTo>
                  <a:pt x="7226" y="3038"/>
                  <a:pt x="7245" y="3039"/>
                  <a:pt x="7264" y="3043"/>
                </a:cubicBezTo>
                <a:cubicBezTo>
                  <a:pt x="7360" y="3043"/>
                  <a:pt x="7431" y="3067"/>
                  <a:pt x="7502" y="3090"/>
                </a:cubicBezTo>
                <a:cubicBezTo>
                  <a:pt x="7550" y="3090"/>
                  <a:pt x="7598" y="3114"/>
                  <a:pt x="7645" y="3114"/>
                </a:cubicBezTo>
                <a:cubicBezTo>
                  <a:pt x="7693" y="3138"/>
                  <a:pt x="7788" y="3138"/>
                  <a:pt x="7860" y="3138"/>
                </a:cubicBezTo>
                <a:cubicBezTo>
                  <a:pt x="7836" y="3305"/>
                  <a:pt x="7812" y="3448"/>
                  <a:pt x="7788" y="3614"/>
                </a:cubicBezTo>
                <a:cubicBezTo>
                  <a:pt x="7578" y="3559"/>
                  <a:pt x="7362" y="3540"/>
                  <a:pt x="7151" y="3540"/>
                </a:cubicBezTo>
                <a:cubicBezTo>
                  <a:pt x="6908" y="3540"/>
                  <a:pt x="6671" y="3565"/>
                  <a:pt x="6455" y="3590"/>
                </a:cubicBezTo>
                <a:cubicBezTo>
                  <a:pt x="6359" y="3614"/>
                  <a:pt x="6240" y="3614"/>
                  <a:pt x="6145" y="3638"/>
                </a:cubicBezTo>
                <a:cubicBezTo>
                  <a:pt x="5812" y="3686"/>
                  <a:pt x="5454" y="3757"/>
                  <a:pt x="5121" y="3757"/>
                </a:cubicBezTo>
                <a:cubicBezTo>
                  <a:pt x="4835" y="3733"/>
                  <a:pt x="4549" y="3710"/>
                  <a:pt x="4264" y="3662"/>
                </a:cubicBezTo>
                <a:cubicBezTo>
                  <a:pt x="4121" y="3638"/>
                  <a:pt x="3954" y="3614"/>
                  <a:pt x="3787" y="3590"/>
                </a:cubicBezTo>
                <a:cubicBezTo>
                  <a:pt x="3636" y="3576"/>
                  <a:pt x="3493" y="3568"/>
                  <a:pt x="3359" y="3568"/>
                </a:cubicBezTo>
                <a:cubicBezTo>
                  <a:pt x="3049" y="3568"/>
                  <a:pt x="2782" y="3610"/>
                  <a:pt x="2549" y="3710"/>
                </a:cubicBezTo>
                <a:lnTo>
                  <a:pt x="2525" y="3209"/>
                </a:lnTo>
                <a:lnTo>
                  <a:pt x="2525" y="3209"/>
                </a:lnTo>
                <a:cubicBezTo>
                  <a:pt x="2585" y="3223"/>
                  <a:pt x="2647" y="3229"/>
                  <a:pt x="2710" y="3229"/>
                </a:cubicBezTo>
                <a:cubicBezTo>
                  <a:pt x="2873" y="3229"/>
                  <a:pt x="3044" y="3189"/>
                  <a:pt x="3216" y="3138"/>
                </a:cubicBezTo>
                <a:cubicBezTo>
                  <a:pt x="3363" y="3083"/>
                  <a:pt x="3525" y="3027"/>
                  <a:pt x="3690" y="3027"/>
                </a:cubicBezTo>
                <a:close/>
                <a:moveTo>
                  <a:pt x="7116" y="3674"/>
                </a:moveTo>
                <a:cubicBezTo>
                  <a:pt x="7336" y="3674"/>
                  <a:pt x="7562" y="3698"/>
                  <a:pt x="7788" y="3757"/>
                </a:cubicBezTo>
                <a:cubicBezTo>
                  <a:pt x="7764" y="3900"/>
                  <a:pt x="7764" y="4043"/>
                  <a:pt x="7741" y="4186"/>
                </a:cubicBezTo>
                <a:cubicBezTo>
                  <a:pt x="7593" y="4140"/>
                  <a:pt x="7442" y="4122"/>
                  <a:pt x="7292" y="4122"/>
                </a:cubicBezTo>
                <a:cubicBezTo>
                  <a:pt x="7056" y="4122"/>
                  <a:pt x="6826" y="4166"/>
                  <a:pt x="6621" y="4210"/>
                </a:cubicBezTo>
                <a:cubicBezTo>
                  <a:pt x="6526" y="4210"/>
                  <a:pt x="6407" y="4233"/>
                  <a:pt x="6312" y="4257"/>
                </a:cubicBezTo>
                <a:cubicBezTo>
                  <a:pt x="6050" y="4329"/>
                  <a:pt x="5764" y="4400"/>
                  <a:pt x="5502" y="4400"/>
                </a:cubicBezTo>
                <a:cubicBezTo>
                  <a:pt x="5450" y="4403"/>
                  <a:pt x="5398" y="4405"/>
                  <a:pt x="5346" y="4405"/>
                </a:cubicBezTo>
                <a:cubicBezTo>
                  <a:pt x="5017" y="4405"/>
                  <a:pt x="4688" y="4346"/>
                  <a:pt x="4359" y="4305"/>
                </a:cubicBezTo>
                <a:cubicBezTo>
                  <a:pt x="4240" y="4281"/>
                  <a:pt x="4121" y="4257"/>
                  <a:pt x="3978" y="4233"/>
                </a:cubicBezTo>
                <a:cubicBezTo>
                  <a:pt x="3782" y="4201"/>
                  <a:pt x="3566" y="4173"/>
                  <a:pt x="3345" y="4173"/>
                </a:cubicBezTo>
                <a:cubicBezTo>
                  <a:pt x="3081" y="4173"/>
                  <a:pt x="2808" y="4212"/>
                  <a:pt x="2549" y="4329"/>
                </a:cubicBezTo>
                <a:lnTo>
                  <a:pt x="2549" y="3876"/>
                </a:lnTo>
                <a:cubicBezTo>
                  <a:pt x="2766" y="3760"/>
                  <a:pt x="3029" y="3701"/>
                  <a:pt x="3347" y="3701"/>
                </a:cubicBezTo>
                <a:cubicBezTo>
                  <a:pt x="3484" y="3701"/>
                  <a:pt x="3630" y="3712"/>
                  <a:pt x="3787" y="3733"/>
                </a:cubicBezTo>
                <a:cubicBezTo>
                  <a:pt x="3930" y="3757"/>
                  <a:pt x="4097" y="3781"/>
                  <a:pt x="4240" y="3805"/>
                </a:cubicBezTo>
                <a:cubicBezTo>
                  <a:pt x="4526" y="3852"/>
                  <a:pt x="4811" y="3876"/>
                  <a:pt x="5121" y="3900"/>
                </a:cubicBezTo>
                <a:lnTo>
                  <a:pt x="5145" y="3900"/>
                </a:lnTo>
                <a:cubicBezTo>
                  <a:pt x="5502" y="3900"/>
                  <a:pt x="5835" y="3829"/>
                  <a:pt x="6169" y="3781"/>
                </a:cubicBezTo>
                <a:cubicBezTo>
                  <a:pt x="6264" y="3757"/>
                  <a:pt x="6383" y="3757"/>
                  <a:pt x="6478" y="3733"/>
                </a:cubicBezTo>
                <a:cubicBezTo>
                  <a:pt x="6681" y="3698"/>
                  <a:pt x="6895" y="3674"/>
                  <a:pt x="7116" y="3674"/>
                </a:cubicBezTo>
                <a:close/>
                <a:moveTo>
                  <a:pt x="7281" y="4264"/>
                </a:moveTo>
                <a:cubicBezTo>
                  <a:pt x="7432" y="4264"/>
                  <a:pt x="7586" y="4281"/>
                  <a:pt x="7741" y="4329"/>
                </a:cubicBezTo>
                <a:cubicBezTo>
                  <a:pt x="7741" y="4543"/>
                  <a:pt x="7741" y="4734"/>
                  <a:pt x="7741" y="4948"/>
                </a:cubicBezTo>
                <a:lnTo>
                  <a:pt x="2549" y="4996"/>
                </a:lnTo>
                <a:lnTo>
                  <a:pt x="2549" y="4495"/>
                </a:lnTo>
                <a:cubicBezTo>
                  <a:pt x="2728" y="4398"/>
                  <a:pt x="2963" y="4322"/>
                  <a:pt x="3336" y="4322"/>
                </a:cubicBezTo>
                <a:cubicBezTo>
                  <a:pt x="3510" y="4322"/>
                  <a:pt x="3713" y="4339"/>
                  <a:pt x="3954" y="4376"/>
                </a:cubicBezTo>
                <a:cubicBezTo>
                  <a:pt x="4097" y="4400"/>
                  <a:pt x="4216" y="4400"/>
                  <a:pt x="4335" y="4424"/>
                </a:cubicBezTo>
                <a:cubicBezTo>
                  <a:pt x="4669" y="4495"/>
                  <a:pt x="5002" y="4543"/>
                  <a:pt x="5359" y="4543"/>
                </a:cubicBezTo>
                <a:lnTo>
                  <a:pt x="5502" y="4543"/>
                </a:lnTo>
                <a:cubicBezTo>
                  <a:pt x="5788" y="4519"/>
                  <a:pt x="6074" y="4472"/>
                  <a:pt x="6336" y="4400"/>
                </a:cubicBezTo>
                <a:cubicBezTo>
                  <a:pt x="6455" y="4376"/>
                  <a:pt x="6550" y="4353"/>
                  <a:pt x="6645" y="4329"/>
                </a:cubicBezTo>
                <a:cubicBezTo>
                  <a:pt x="6844" y="4300"/>
                  <a:pt x="7059" y="4264"/>
                  <a:pt x="7281" y="4264"/>
                </a:cubicBezTo>
                <a:close/>
                <a:moveTo>
                  <a:pt x="8185" y="5090"/>
                </a:moveTo>
                <a:cubicBezTo>
                  <a:pt x="8457" y="5090"/>
                  <a:pt x="8737" y="5108"/>
                  <a:pt x="8860" y="5353"/>
                </a:cubicBezTo>
                <a:cubicBezTo>
                  <a:pt x="8955" y="5519"/>
                  <a:pt x="8955" y="5734"/>
                  <a:pt x="8884" y="5924"/>
                </a:cubicBezTo>
                <a:cubicBezTo>
                  <a:pt x="8812" y="6091"/>
                  <a:pt x="8693" y="6210"/>
                  <a:pt x="8527" y="6258"/>
                </a:cubicBezTo>
                <a:cubicBezTo>
                  <a:pt x="8454" y="6282"/>
                  <a:pt x="8378" y="6292"/>
                  <a:pt x="8301" y="6292"/>
                </a:cubicBezTo>
                <a:cubicBezTo>
                  <a:pt x="8074" y="6292"/>
                  <a:pt x="7835" y="6204"/>
                  <a:pt x="7622" y="6115"/>
                </a:cubicBezTo>
                <a:cubicBezTo>
                  <a:pt x="7404" y="6031"/>
                  <a:pt x="7164" y="5936"/>
                  <a:pt x="6932" y="5936"/>
                </a:cubicBezTo>
                <a:cubicBezTo>
                  <a:pt x="6834" y="5936"/>
                  <a:pt x="6737" y="5953"/>
                  <a:pt x="6645" y="5996"/>
                </a:cubicBezTo>
                <a:cubicBezTo>
                  <a:pt x="6550" y="6043"/>
                  <a:pt x="6455" y="6115"/>
                  <a:pt x="6383" y="6162"/>
                </a:cubicBezTo>
                <a:cubicBezTo>
                  <a:pt x="6264" y="6234"/>
                  <a:pt x="6169" y="6329"/>
                  <a:pt x="6026" y="6329"/>
                </a:cubicBezTo>
                <a:cubicBezTo>
                  <a:pt x="6009" y="6332"/>
                  <a:pt x="5991" y="6333"/>
                  <a:pt x="5975" y="6333"/>
                </a:cubicBezTo>
                <a:cubicBezTo>
                  <a:pt x="5829" y="6333"/>
                  <a:pt x="5699" y="6245"/>
                  <a:pt x="5550" y="6139"/>
                </a:cubicBezTo>
                <a:cubicBezTo>
                  <a:pt x="5407" y="6043"/>
                  <a:pt x="5264" y="5948"/>
                  <a:pt x="5097" y="5924"/>
                </a:cubicBezTo>
                <a:lnTo>
                  <a:pt x="5002" y="5924"/>
                </a:lnTo>
                <a:cubicBezTo>
                  <a:pt x="4811" y="5924"/>
                  <a:pt x="4621" y="6020"/>
                  <a:pt x="4430" y="6115"/>
                </a:cubicBezTo>
                <a:cubicBezTo>
                  <a:pt x="4255" y="6212"/>
                  <a:pt x="4095" y="6294"/>
                  <a:pt x="3938" y="6294"/>
                </a:cubicBezTo>
                <a:cubicBezTo>
                  <a:pt x="3904" y="6294"/>
                  <a:pt x="3869" y="6290"/>
                  <a:pt x="3835" y="6281"/>
                </a:cubicBezTo>
                <a:cubicBezTo>
                  <a:pt x="3716" y="6258"/>
                  <a:pt x="3621" y="6186"/>
                  <a:pt x="3502" y="6115"/>
                </a:cubicBezTo>
                <a:cubicBezTo>
                  <a:pt x="3406" y="6043"/>
                  <a:pt x="3311" y="5972"/>
                  <a:pt x="3192" y="5948"/>
                </a:cubicBezTo>
                <a:cubicBezTo>
                  <a:pt x="3109" y="5917"/>
                  <a:pt x="3017" y="5899"/>
                  <a:pt x="2915" y="5899"/>
                </a:cubicBezTo>
                <a:cubicBezTo>
                  <a:pt x="2785" y="5899"/>
                  <a:pt x="2639" y="5929"/>
                  <a:pt x="2478" y="5996"/>
                </a:cubicBezTo>
                <a:cubicBezTo>
                  <a:pt x="2406" y="6020"/>
                  <a:pt x="2359" y="6043"/>
                  <a:pt x="2287" y="6067"/>
                </a:cubicBezTo>
                <a:cubicBezTo>
                  <a:pt x="2144" y="6115"/>
                  <a:pt x="1978" y="6186"/>
                  <a:pt x="1835" y="6210"/>
                </a:cubicBezTo>
                <a:cubicBezTo>
                  <a:pt x="1797" y="6215"/>
                  <a:pt x="1757" y="6218"/>
                  <a:pt x="1716" y="6218"/>
                </a:cubicBezTo>
                <a:cubicBezTo>
                  <a:pt x="1553" y="6218"/>
                  <a:pt x="1377" y="6172"/>
                  <a:pt x="1263" y="6020"/>
                </a:cubicBezTo>
                <a:cubicBezTo>
                  <a:pt x="1192" y="5900"/>
                  <a:pt x="1215" y="5781"/>
                  <a:pt x="1215" y="5710"/>
                </a:cubicBezTo>
                <a:cubicBezTo>
                  <a:pt x="1263" y="5543"/>
                  <a:pt x="1358" y="5400"/>
                  <a:pt x="1501" y="5305"/>
                </a:cubicBezTo>
                <a:cubicBezTo>
                  <a:pt x="1763" y="5138"/>
                  <a:pt x="2097" y="5138"/>
                  <a:pt x="2406" y="5138"/>
                </a:cubicBezTo>
                <a:lnTo>
                  <a:pt x="8003" y="5091"/>
                </a:lnTo>
                <a:lnTo>
                  <a:pt x="8050" y="5091"/>
                </a:lnTo>
                <a:cubicBezTo>
                  <a:pt x="8094" y="5091"/>
                  <a:pt x="8140" y="5090"/>
                  <a:pt x="8185" y="5090"/>
                </a:cubicBezTo>
                <a:close/>
                <a:moveTo>
                  <a:pt x="2922" y="6036"/>
                </a:moveTo>
                <a:cubicBezTo>
                  <a:pt x="3002" y="6036"/>
                  <a:pt x="3075" y="6047"/>
                  <a:pt x="3144" y="6067"/>
                </a:cubicBezTo>
                <a:cubicBezTo>
                  <a:pt x="3240" y="6115"/>
                  <a:pt x="3335" y="6162"/>
                  <a:pt x="3430" y="6234"/>
                </a:cubicBezTo>
                <a:cubicBezTo>
                  <a:pt x="3525" y="6305"/>
                  <a:pt x="3645" y="6401"/>
                  <a:pt x="3811" y="6424"/>
                </a:cubicBezTo>
                <a:cubicBezTo>
                  <a:pt x="3849" y="6432"/>
                  <a:pt x="3886" y="6435"/>
                  <a:pt x="3923" y="6435"/>
                </a:cubicBezTo>
                <a:cubicBezTo>
                  <a:pt x="4124" y="6435"/>
                  <a:pt x="4321" y="6338"/>
                  <a:pt x="4502" y="6258"/>
                </a:cubicBezTo>
                <a:cubicBezTo>
                  <a:pt x="4672" y="6151"/>
                  <a:pt x="4843" y="6063"/>
                  <a:pt x="5014" y="6063"/>
                </a:cubicBezTo>
                <a:cubicBezTo>
                  <a:pt x="5034" y="6063"/>
                  <a:pt x="5054" y="6065"/>
                  <a:pt x="5073" y="6067"/>
                </a:cubicBezTo>
                <a:cubicBezTo>
                  <a:pt x="5216" y="6091"/>
                  <a:pt x="5335" y="6186"/>
                  <a:pt x="5478" y="6258"/>
                </a:cubicBezTo>
                <a:cubicBezTo>
                  <a:pt x="5645" y="6377"/>
                  <a:pt x="5812" y="6472"/>
                  <a:pt x="6002" y="6472"/>
                </a:cubicBezTo>
                <a:lnTo>
                  <a:pt x="6050" y="6472"/>
                </a:lnTo>
                <a:cubicBezTo>
                  <a:pt x="6217" y="6448"/>
                  <a:pt x="6336" y="6353"/>
                  <a:pt x="6455" y="6281"/>
                </a:cubicBezTo>
                <a:cubicBezTo>
                  <a:pt x="6550" y="6210"/>
                  <a:pt x="6621" y="6162"/>
                  <a:pt x="6693" y="6139"/>
                </a:cubicBezTo>
                <a:cubicBezTo>
                  <a:pt x="6771" y="6103"/>
                  <a:pt x="6856" y="6089"/>
                  <a:pt x="6944" y="6089"/>
                </a:cubicBezTo>
                <a:cubicBezTo>
                  <a:pt x="7150" y="6089"/>
                  <a:pt x="7374" y="6167"/>
                  <a:pt x="7574" y="6234"/>
                </a:cubicBezTo>
                <a:cubicBezTo>
                  <a:pt x="7790" y="6324"/>
                  <a:pt x="8048" y="6442"/>
                  <a:pt x="8315" y="6442"/>
                </a:cubicBezTo>
                <a:cubicBezTo>
                  <a:pt x="8401" y="6442"/>
                  <a:pt x="8487" y="6429"/>
                  <a:pt x="8574" y="6401"/>
                </a:cubicBezTo>
                <a:cubicBezTo>
                  <a:pt x="8622" y="6377"/>
                  <a:pt x="8646" y="6353"/>
                  <a:pt x="8693" y="6329"/>
                </a:cubicBezTo>
                <a:lnTo>
                  <a:pt x="8717" y="6710"/>
                </a:lnTo>
                <a:cubicBezTo>
                  <a:pt x="7185" y="6911"/>
                  <a:pt x="5652" y="7012"/>
                  <a:pt x="4120" y="7012"/>
                </a:cubicBezTo>
                <a:cubicBezTo>
                  <a:pt x="3294" y="7012"/>
                  <a:pt x="2469" y="6983"/>
                  <a:pt x="1644" y="6924"/>
                </a:cubicBezTo>
                <a:lnTo>
                  <a:pt x="1596" y="6353"/>
                </a:lnTo>
                <a:lnTo>
                  <a:pt x="1835" y="6353"/>
                </a:lnTo>
                <a:cubicBezTo>
                  <a:pt x="2025" y="6329"/>
                  <a:pt x="2192" y="6258"/>
                  <a:pt x="2335" y="6186"/>
                </a:cubicBezTo>
                <a:cubicBezTo>
                  <a:pt x="2406" y="6162"/>
                  <a:pt x="2454" y="6139"/>
                  <a:pt x="2525" y="6115"/>
                </a:cubicBezTo>
                <a:cubicBezTo>
                  <a:pt x="2679" y="6059"/>
                  <a:pt x="2808" y="6036"/>
                  <a:pt x="2922" y="6036"/>
                </a:cubicBezTo>
                <a:close/>
                <a:moveTo>
                  <a:pt x="8717" y="6853"/>
                </a:moveTo>
                <a:lnTo>
                  <a:pt x="8741" y="7472"/>
                </a:lnTo>
                <a:cubicBezTo>
                  <a:pt x="6796" y="7571"/>
                  <a:pt x="4818" y="7621"/>
                  <a:pt x="2862" y="7621"/>
                </a:cubicBezTo>
                <a:cubicBezTo>
                  <a:pt x="2471" y="7621"/>
                  <a:pt x="2081" y="7619"/>
                  <a:pt x="1692" y="7615"/>
                </a:cubicBezTo>
                <a:lnTo>
                  <a:pt x="1644" y="7067"/>
                </a:lnTo>
                <a:lnTo>
                  <a:pt x="1644" y="7067"/>
                </a:lnTo>
                <a:cubicBezTo>
                  <a:pt x="2478" y="7139"/>
                  <a:pt x="3287" y="7163"/>
                  <a:pt x="4097" y="7163"/>
                </a:cubicBezTo>
                <a:cubicBezTo>
                  <a:pt x="5645" y="7163"/>
                  <a:pt x="7193" y="7067"/>
                  <a:pt x="8717" y="6853"/>
                </a:cubicBezTo>
                <a:close/>
                <a:moveTo>
                  <a:pt x="8741" y="7615"/>
                </a:moveTo>
                <a:lnTo>
                  <a:pt x="8765" y="8091"/>
                </a:lnTo>
                <a:cubicBezTo>
                  <a:pt x="8336" y="8068"/>
                  <a:pt x="7931" y="8068"/>
                  <a:pt x="7502" y="8068"/>
                </a:cubicBezTo>
                <a:cubicBezTo>
                  <a:pt x="6121" y="8068"/>
                  <a:pt x="4740" y="8091"/>
                  <a:pt x="3359" y="8139"/>
                </a:cubicBezTo>
                <a:cubicBezTo>
                  <a:pt x="2811" y="8163"/>
                  <a:pt x="2263" y="8210"/>
                  <a:pt x="1716" y="8234"/>
                </a:cubicBezTo>
                <a:lnTo>
                  <a:pt x="1692" y="7758"/>
                </a:lnTo>
                <a:lnTo>
                  <a:pt x="3097" y="7758"/>
                </a:lnTo>
                <a:cubicBezTo>
                  <a:pt x="4978" y="7758"/>
                  <a:pt x="6883" y="7710"/>
                  <a:pt x="8741" y="7615"/>
                </a:cubicBezTo>
                <a:close/>
                <a:moveTo>
                  <a:pt x="7502" y="8210"/>
                </a:moveTo>
                <a:cubicBezTo>
                  <a:pt x="8288" y="8210"/>
                  <a:pt x="9074" y="8234"/>
                  <a:pt x="9860" y="8258"/>
                </a:cubicBezTo>
                <a:cubicBezTo>
                  <a:pt x="9979" y="8258"/>
                  <a:pt x="10098" y="8282"/>
                  <a:pt x="10170" y="8330"/>
                </a:cubicBezTo>
                <a:cubicBezTo>
                  <a:pt x="10241" y="8377"/>
                  <a:pt x="10289" y="8472"/>
                  <a:pt x="10265" y="8544"/>
                </a:cubicBezTo>
                <a:cubicBezTo>
                  <a:pt x="10217" y="8615"/>
                  <a:pt x="10098" y="8639"/>
                  <a:pt x="9979" y="8639"/>
                </a:cubicBezTo>
                <a:cubicBezTo>
                  <a:pt x="6907" y="8782"/>
                  <a:pt x="3787" y="8877"/>
                  <a:pt x="692" y="8949"/>
                </a:cubicBezTo>
                <a:cubicBezTo>
                  <a:pt x="501" y="8949"/>
                  <a:pt x="334" y="8949"/>
                  <a:pt x="215" y="8853"/>
                </a:cubicBezTo>
                <a:cubicBezTo>
                  <a:pt x="168" y="8806"/>
                  <a:pt x="144" y="8711"/>
                  <a:pt x="168" y="8639"/>
                </a:cubicBezTo>
                <a:cubicBezTo>
                  <a:pt x="191" y="8568"/>
                  <a:pt x="239" y="8520"/>
                  <a:pt x="311" y="8496"/>
                </a:cubicBezTo>
                <a:cubicBezTo>
                  <a:pt x="501" y="8449"/>
                  <a:pt x="739" y="8425"/>
                  <a:pt x="977" y="8425"/>
                </a:cubicBezTo>
                <a:lnTo>
                  <a:pt x="1287" y="8425"/>
                </a:lnTo>
                <a:cubicBezTo>
                  <a:pt x="1978" y="8353"/>
                  <a:pt x="2668" y="8330"/>
                  <a:pt x="3359" y="8282"/>
                </a:cubicBezTo>
                <a:cubicBezTo>
                  <a:pt x="4549" y="8234"/>
                  <a:pt x="5764" y="8210"/>
                  <a:pt x="6955" y="8210"/>
                </a:cubicBezTo>
                <a:close/>
                <a:moveTo>
                  <a:pt x="9289" y="8806"/>
                </a:moveTo>
                <a:cubicBezTo>
                  <a:pt x="9289" y="8973"/>
                  <a:pt x="9146" y="9139"/>
                  <a:pt x="9027" y="9211"/>
                </a:cubicBezTo>
                <a:cubicBezTo>
                  <a:pt x="8860" y="9306"/>
                  <a:pt x="8693" y="9306"/>
                  <a:pt x="8455" y="9330"/>
                </a:cubicBezTo>
                <a:cubicBezTo>
                  <a:pt x="7200" y="9445"/>
                  <a:pt x="5937" y="9508"/>
                  <a:pt x="4670" y="9508"/>
                </a:cubicBezTo>
                <a:cubicBezTo>
                  <a:pt x="3845" y="9508"/>
                  <a:pt x="3018" y="9481"/>
                  <a:pt x="2192" y="9425"/>
                </a:cubicBezTo>
                <a:cubicBezTo>
                  <a:pt x="2049" y="9425"/>
                  <a:pt x="1858" y="9401"/>
                  <a:pt x="1692" y="9354"/>
                </a:cubicBezTo>
                <a:cubicBezTo>
                  <a:pt x="1549" y="9282"/>
                  <a:pt x="1454" y="9187"/>
                  <a:pt x="1406" y="9068"/>
                </a:cubicBezTo>
                <a:cubicBezTo>
                  <a:pt x="4026" y="8996"/>
                  <a:pt x="6669" y="8925"/>
                  <a:pt x="9289" y="8806"/>
                </a:cubicBezTo>
                <a:close/>
                <a:moveTo>
                  <a:pt x="5248" y="1"/>
                </a:moveTo>
                <a:cubicBezTo>
                  <a:pt x="5137" y="1"/>
                  <a:pt x="5022" y="32"/>
                  <a:pt x="4907" y="90"/>
                </a:cubicBezTo>
                <a:cubicBezTo>
                  <a:pt x="4764" y="161"/>
                  <a:pt x="4645" y="280"/>
                  <a:pt x="4526" y="447"/>
                </a:cubicBezTo>
                <a:cubicBezTo>
                  <a:pt x="4335" y="733"/>
                  <a:pt x="4240" y="1066"/>
                  <a:pt x="4216" y="1400"/>
                </a:cubicBezTo>
                <a:cubicBezTo>
                  <a:pt x="4216" y="1685"/>
                  <a:pt x="4288" y="1971"/>
                  <a:pt x="4430" y="2233"/>
                </a:cubicBezTo>
                <a:lnTo>
                  <a:pt x="3883" y="2257"/>
                </a:lnTo>
                <a:cubicBezTo>
                  <a:pt x="4002" y="1661"/>
                  <a:pt x="3883" y="1042"/>
                  <a:pt x="3502" y="590"/>
                </a:cubicBezTo>
                <a:cubicBezTo>
                  <a:pt x="3359" y="399"/>
                  <a:pt x="3216" y="304"/>
                  <a:pt x="3049" y="304"/>
                </a:cubicBezTo>
                <a:cubicBezTo>
                  <a:pt x="2930" y="328"/>
                  <a:pt x="2787" y="399"/>
                  <a:pt x="2668" y="542"/>
                </a:cubicBezTo>
                <a:cubicBezTo>
                  <a:pt x="2525" y="733"/>
                  <a:pt x="2430" y="923"/>
                  <a:pt x="2382" y="1138"/>
                </a:cubicBezTo>
                <a:cubicBezTo>
                  <a:pt x="2382" y="1138"/>
                  <a:pt x="2359" y="1161"/>
                  <a:pt x="2359" y="1161"/>
                </a:cubicBezTo>
                <a:cubicBezTo>
                  <a:pt x="2359" y="1161"/>
                  <a:pt x="2359" y="1185"/>
                  <a:pt x="2359" y="1185"/>
                </a:cubicBezTo>
                <a:cubicBezTo>
                  <a:pt x="2359" y="1280"/>
                  <a:pt x="2335" y="1352"/>
                  <a:pt x="2335" y="1447"/>
                </a:cubicBezTo>
                <a:cubicBezTo>
                  <a:pt x="2335" y="1733"/>
                  <a:pt x="2430" y="2019"/>
                  <a:pt x="2573" y="2281"/>
                </a:cubicBezTo>
                <a:cubicBezTo>
                  <a:pt x="2525" y="2281"/>
                  <a:pt x="2478" y="2281"/>
                  <a:pt x="2430" y="2304"/>
                </a:cubicBezTo>
                <a:cubicBezTo>
                  <a:pt x="2263" y="2352"/>
                  <a:pt x="2144" y="2471"/>
                  <a:pt x="2097" y="2614"/>
                </a:cubicBezTo>
                <a:cubicBezTo>
                  <a:pt x="2073" y="2733"/>
                  <a:pt x="2097" y="2828"/>
                  <a:pt x="2144" y="2947"/>
                </a:cubicBezTo>
                <a:cubicBezTo>
                  <a:pt x="2192" y="3043"/>
                  <a:pt x="2287" y="3114"/>
                  <a:pt x="2382" y="3162"/>
                </a:cubicBezTo>
                <a:cubicBezTo>
                  <a:pt x="2382" y="3162"/>
                  <a:pt x="2382" y="3162"/>
                  <a:pt x="2382" y="3186"/>
                </a:cubicBezTo>
                <a:lnTo>
                  <a:pt x="2406" y="4996"/>
                </a:lnTo>
                <a:lnTo>
                  <a:pt x="2382" y="4996"/>
                </a:lnTo>
                <a:cubicBezTo>
                  <a:pt x="2097" y="4996"/>
                  <a:pt x="1739" y="5019"/>
                  <a:pt x="1430" y="5186"/>
                </a:cubicBezTo>
                <a:cubicBezTo>
                  <a:pt x="1263" y="5305"/>
                  <a:pt x="1120" y="5472"/>
                  <a:pt x="1073" y="5686"/>
                </a:cubicBezTo>
                <a:cubicBezTo>
                  <a:pt x="1049" y="5829"/>
                  <a:pt x="1073" y="5972"/>
                  <a:pt x="1144" y="6091"/>
                </a:cubicBezTo>
                <a:cubicBezTo>
                  <a:pt x="1239" y="6210"/>
                  <a:pt x="1335" y="6281"/>
                  <a:pt x="1454" y="6329"/>
                </a:cubicBezTo>
                <a:lnTo>
                  <a:pt x="1596" y="8258"/>
                </a:lnTo>
                <a:cubicBezTo>
                  <a:pt x="1477" y="8258"/>
                  <a:pt x="1382" y="8258"/>
                  <a:pt x="1263" y="8282"/>
                </a:cubicBezTo>
                <a:lnTo>
                  <a:pt x="977" y="8282"/>
                </a:lnTo>
                <a:cubicBezTo>
                  <a:pt x="739" y="8282"/>
                  <a:pt x="477" y="8306"/>
                  <a:pt x="263" y="8353"/>
                </a:cubicBezTo>
                <a:cubicBezTo>
                  <a:pt x="144" y="8377"/>
                  <a:pt x="49" y="8496"/>
                  <a:pt x="25" y="8615"/>
                </a:cubicBezTo>
                <a:cubicBezTo>
                  <a:pt x="1" y="8734"/>
                  <a:pt x="25" y="8853"/>
                  <a:pt x="120" y="8949"/>
                </a:cubicBezTo>
                <a:cubicBezTo>
                  <a:pt x="263" y="9068"/>
                  <a:pt x="430" y="9092"/>
                  <a:pt x="620" y="9092"/>
                </a:cubicBezTo>
                <a:lnTo>
                  <a:pt x="692" y="9092"/>
                </a:lnTo>
                <a:cubicBezTo>
                  <a:pt x="882" y="9092"/>
                  <a:pt x="1073" y="9068"/>
                  <a:pt x="1263" y="9068"/>
                </a:cubicBezTo>
                <a:cubicBezTo>
                  <a:pt x="1311" y="9234"/>
                  <a:pt x="1454" y="9401"/>
                  <a:pt x="1644" y="9473"/>
                </a:cubicBezTo>
                <a:cubicBezTo>
                  <a:pt x="1835" y="9544"/>
                  <a:pt x="2025" y="9568"/>
                  <a:pt x="2192" y="9568"/>
                </a:cubicBezTo>
                <a:cubicBezTo>
                  <a:pt x="3025" y="9615"/>
                  <a:pt x="3883" y="9639"/>
                  <a:pt x="4716" y="9639"/>
                </a:cubicBezTo>
                <a:cubicBezTo>
                  <a:pt x="5978" y="9639"/>
                  <a:pt x="7241" y="9592"/>
                  <a:pt x="8479" y="9473"/>
                </a:cubicBezTo>
                <a:cubicBezTo>
                  <a:pt x="8669" y="9473"/>
                  <a:pt x="8884" y="9449"/>
                  <a:pt x="9098" y="9330"/>
                </a:cubicBezTo>
                <a:cubicBezTo>
                  <a:pt x="9265" y="9234"/>
                  <a:pt x="9431" y="9044"/>
                  <a:pt x="9431" y="8806"/>
                </a:cubicBezTo>
                <a:cubicBezTo>
                  <a:pt x="9622" y="8806"/>
                  <a:pt x="9812" y="8782"/>
                  <a:pt x="10003" y="8782"/>
                </a:cubicBezTo>
                <a:cubicBezTo>
                  <a:pt x="10146" y="8782"/>
                  <a:pt x="10313" y="8758"/>
                  <a:pt x="10384" y="8615"/>
                </a:cubicBezTo>
                <a:cubicBezTo>
                  <a:pt x="10455" y="8472"/>
                  <a:pt x="10384" y="8282"/>
                  <a:pt x="10241" y="8210"/>
                </a:cubicBezTo>
                <a:cubicBezTo>
                  <a:pt x="10122" y="8139"/>
                  <a:pt x="9979" y="8115"/>
                  <a:pt x="9860" y="8115"/>
                </a:cubicBezTo>
                <a:cubicBezTo>
                  <a:pt x="9527" y="8115"/>
                  <a:pt x="9217" y="8091"/>
                  <a:pt x="8908" y="8091"/>
                </a:cubicBezTo>
                <a:lnTo>
                  <a:pt x="8836" y="6258"/>
                </a:lnTo>
                <a:cubicBezTo>
                  <a:pt x="8836" y="6258"/>
                  <a:pt x="8836" y="6258"/>
                  <a:pt x="8836" y="6234"/>
                </a:cubicBezTo>
                <a:cubicBezTo>
                  <a:pt x="8908" y="6162"/>
                  <a:pt x="8979" y="6067"/>
                  <a:pt x="9003" y="5972"/>
                </a:cubicBezTo>
                <a:cubicBezTo>
                  <a:pt x="9098" y="5758"/>
                  <a:pt x="9098" y="5496"/>
                  <a:pt x="9003" y="5281"/>
                </a:cubicBezTo>
                <a:cubicBezTo>
                  <a:pt x="8835" y="4966"/>
                  <a:pt x="8481" y="4948"/>
                  <a:pt x="8171" y="4948"/>
                </a:cubicBezTo>
                <a:cubicBezTo>
                  <a:pt x="8130" y="4948"/>
                  <a:pt x="8089" y="4948"/>
                  <a:pt x="8050" y="4948"/>
                </a:cubicBezTo>
                <a:lnTo>
                  <a:pt x="7884" y="4948"/>
                </a:lnTo>
                <a:cubicBezTo>
                  <a:pt x="7860" y="4329"/>
                  <a:pt x="7907" y="3710"/>
                  <a:pt x="8003" y="3090"/>
                </a:cubicBezTo>
                <a:cubicBezTo>
                  <a:pt x="8026" y="3090"/>
                  <a:pt x="8050" y="3067"/>
                  <a:pt x="8074" y="3043"/>
                </a:cubicBezTo>
                <a:cubicBezTo>
                  <a:pt x="8217" y="2947"/>
                  <a:pt x="8217" y="2733"/>
                  <a:pt x="8169" y="2614"/>
                </a:cubicBezTo>
                <a:cubicBezTo>
                  <a:pt x="8098" y="2424"/>
                  <a:pt x="7931" y="2352"/>
                  <a:pt x="7788" y="2304"/>
                </a:cubicBezTo>
                <a:lnTo>
                  <a:pt x="7764" y="2281"/>
                </a:lnTo>
                <a:cubicBezTo>
                  <a:pt x="7741" y="2281"/>
                  <a:pt x="7741" y="2281"/>
                  <a:pt x="7717" y="2257"/>
                </a:cubicBezTo>
                <a:cubicBezTo>
                  <a:pt x="7931" y="1923"/>
                  <a:pt x="8026" y="1519"/>
                  <a:pt x="8003" y="1138"/>
                </a:cubicBezTo>
                <a:cubicBezTo>
                  <a:pt x="7979" y="971"/>
                  <a:pt x="7931" y="852"/>
                  <a:pt x="7884" y="757"/>
                </a:cubicBezTo>
                <a:cubicBezTo>
                  <a:pt x="7812" y="614"/>
                  <a:pt x="7717" y="518"/>
                  <a:pt x="7622" y="447"/>
                </a:cubicBezTo>
                <a:cubicBezTo>
                  <a:pt x="7538" y="405"/>
                  <a:pt x="7445" y="386"/>
                  <a:pt x="7350" y="386"/>
                </a:cubicBezTo>
                <a:cubicBezTo>
                  <a:pt x="7227" y="386"/>
                  <a:pt x="7099" y="417"/>
                  <a:pt x="6979" y="471"/>
                </a:cubicBezTo>
                <a:cubicBezTo>
                  <a:pt x="6812" y="542"/>
                  <a:pt x="6669" y="685"/>
                  <a:pt x="6550" y="899"/>
                </a:cubicBezTo>
                <a:cubicBezTo>
                  <a:pt x="6288" y="1280"/>
                  <a:pt x="6193" y="1781"/>
                  <a:pt x="6264" y="2233"/>
                </a:cubicBezTo>
                <a:lnTo>
                  <a:pt x="5835" y="2233"/>
                </a:lnTo>
                <a:cubicBezTo>
                  <a:pt x="6121" y="1685"/>
                  <a:pt x="6121" y="1019"/>
                  <a:pt x="5859" y="471"/>
                </a:cubicBezTo>
                <a:cubicBezTo>
                  <a:pt x="5764" y="256"/>
                  <a:pt x="5621" y="114"/>
                  <a:pt x="5454" y="42"/>
                </a:cubicBezTo>
                <a:cubicBezTo>
                  <a:pt x="5389" y="14"/>
                  <a:pt x="5319" y="1"/>
                  <a:pt x="52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450" name="Google Shape;3450;p73"/>
          <p:cNvGrpSpPr/>
          <p:nvPr/>
        </p:nvGrpSpPr>
        <p:grpSpPr>
          <a:xfrm>
            <a:off x="5442662" y="2810398"/>
            <a:ext cx="333830" cy="413465"/>
            <a:chOff x="5442662" y="2810398"/>
            <a:chExt cx="333830" cy="413465"/>
          </a:xfrm>
        </p:grpSpPr>
        <p:sp>
          <p:nvSpPr>
            <p:cNvPr id="3451" name="Google Shape;3451;p73"/>
            <p:cNvSpPr/>
            <p:nvPr/>
          </p:nvSpPr>
          <p:spPr>
            <a:xfrm>
              <a:off x="5442662" y="2810398"/>
              <a:ext cx="333830" cy="413465"/>
            </a:xfrm>
            <a:custGeom>
              <a:avLst/>
              <a:gdLst/>
              <a:ahLst/>
              <a:cxnLst/>
              <a:rect l="l" t="t" r="r" b="b"/>
              <a:pathLst>
                <a:path w="8384" h="10384" extrusionOk="0">
                  <a:moveTo>
                    <a:pt x="4121" y="143"/>
                  </a:moveTo>
                  <a:cubicBezTo>
                    <a:pt x="4288" y="143"/>
                    <a:pt x="4430" y="262"/>
                    <a:pt x="4430" y="429"/>
                  </a:cubicBezTo>
                  <a:cubicBezTo>
                    <a:pt x="4430" y="429"/>
                    <a:pt x="4430" y="453"/>
                    <a:pt x="4407" y="477"/>
                  </a:cubicBezTo>
                  <a:cubicBezTo>
                    <a:pt x="4383" y="619"/>
                    <a:pt x="4264" y="715"/>
                    <a:pt x="4121" y="715"/>
                  </a:cubicBezTo>
                  <a:cubicBezTo>
                    <a:pt x="4002" y="715"/>
                    <a:pt x="3883" y="619"/>
                    <a:pt x="3835" y="477"/>
                  </a:cubicBezTo>
                  <a:cubicBezTo>
                    <a:pt x="3835" y="477"/>
                    <a:pt x="3835" y="453"/>
                    <a:pt x="3835" y="429"/>
                  </a:cubicBezTo>
                  <a:cubicBezTo>
                    <a:pt x="3835" y="262"/>
                    <a:pt x="3978" y="143"/>
                    <a:pt x="4121" y="143"/>
                  </a:cubicBezTo>
                  <a:close/>
                  <a:moveTo>
                    <a:pt x="4526" y="596"/>
                  </a:moveTo>
                  <a:cubicBezTo>
                    <a:pt x="4597" y="619"/>
                    <a:pt x="4645" y="643"/>
                    <a:pt x="4692" y="691"/>
                  </a:cubicBezTo>
                  <a:lnTo>
                    <a:pt x="7050" y="2120"/>
                  </a:lnTo>
                  <a:cubicBezTo>
                    <a:pt x="6611" y="2114"/>
                    <a:pt x="6172" y="2111"/>
                    <a:pt x="5733" y="2111"/>
                  </a:cubicBezTo>
                  <a:cubicBezTo>
                    <a:pt x="4220" y="2111"/>
                    <a:pt x="2706" y="2147"/>
                    <a:pt x="1192" y="2239"/>
                  </a:cubicBezTo>
                  <a:lnTo>
                    <a:pt x="3621" y="691"/>
                  </a:lnTo>
                  <a:cubicBezTo>
                    <a:pt x="3668" y="667"/>
                    <a:pt x="3692" y="619"/>
                    <a:pt x="3740" y="596"/>
                  </a:cubicBezTo>
                  <a:cubicBezTo>
                    <a:pt x="3811" y="762"/>
                    <a:pt x="3954" y="858"/>
                    <a:pt x="4121" y="858"/>
                  </a:cubicBezTo>
                  <a:cubicBezTo>
                    <a:pt x="4311" y="858"/>
                    <a:pt x="4478" y="739"/>
                    <a:pt x="4526" y="596"/>
                  </a:cubicBezTo>
                  <a:close/>
                  <a:moveTo>
                    <a:pt x="5693" y="2244"/>
                  </a:moveTo>
                  <a:cubicBezTo>
                    <a:pt x="6227" y="2244"/>
                    <a:pt x="6759" y="2250"/>
                    <a:pt x="7288" y="2263"/>
                  </a:cubicBezTo>
                  <a:cubicBezTo>
                    <a:pt x="7312" y="2263"/>
                    <a:pt x="7312" y="2286"/>
                    <a:pt x="7312" y="2286"/>
                  </a:cubicBezTo>
                  <a:cubicBezTo>
                    <a:pt x="7288" y="2358"/>
                    <a:pt x="7264" y="2453"/>
                    <a:pt x="7264" y="2525"/>
                  </a:cubicBezTo>
                  <a:cubicBezTo>
                    <a:pt x="6024" y="2582"/>
                    <a:pt x="4784" y="2614"/>
                    <a:pt x="3544" y="2614"/>
                  </a:cubicBezTo>
                  <a:cubicBezTo>
                    <a:pt x="2736" y="2614"/>
                    <a:pt x="1928" y="2600"/>
                    <a:pt x="1120" y="2572"/>
                  </a:cubicBezTo>
                  <a:cubicBezTo>
                    <a:pt x="1120" y="2525"/>
                    <a:pt x="1120" y="2453"/>
                    <a:pt x="1096" y="2382"/>
                  </a:cubicBezTo>
                  <a:cubicBezTo>
                    <a:pt x="2615" y="2293"/>
                    <a:pt x="4161" y="2244"/>
                    <a:pt x="5693" y="2244"/>
                  </a:cubicBezTo>
                  <a:close/>
                  <a:moveTo>
                    <a:pt x="593" y="2005"/>
                  </a:moveTo>
                  <a:cubicBezTo>
                    <a:pt x="624" y="2005"/>
                    <a:pt x="657" y="2011"/>
                    <a:pt x="692" y="2024"/>
                  </a:cubicBezTo>
                  <a:cubicBezTo>
                    <a:pt x="835" y="2072"/>
                    <a:pt x="906" y="2215"/>
                    <a:pt x="930" y="2310"/>
                  </a:cubicBezTo>
                  <a:cubicBezTo>
                    <a:pt x="977" y="2429"/>
                    <a:pt x="1001" y="2572"/>
                    <a:pt x="954" y="2691"/>
                  </a:cubicBezTo>
                  <a:cubicBezTo>
                    <a:pt x="888" y="2822"/>
                    <a:pt x="724" y="2932"/>
                    <a:pt x="569" y="2932"/>
                  </a:cubicBezTo>
                  <a:cubicBezTo>
                    <a:pt x="554" y="2932"/>
                    <a:pt x="539" y="2931"/>
                    <a:pt x="525" y="2929"/>
                  </a:cubicBezTo>
                  <a:cubicBezTo>
                    <a:pt x="334" y="2882"/>
                    <a:pt x="192" y="2739"/>
                    <a:pt x="168" y="2548"/>
                  </a:cubicBezTo>
                  <a:cubicBezTo>
                    <a:pt x="168" y="2406"/>
                    <a:pt x="263" y="2167"/>
                    <a:pt x="406" y="2072"/>
                  </a:cubicBezTo>
                  <a:cubicBezTo>
                    <a:pt x="456" y="2038"/>
                    <a:pt x="519" y="2005"/>
                    <a:pt x="593" y="2005"/>
                  </a:cubicBezTo>
                  <a:close/>
                  <a:moveTo>
                    <a:pt x="7836" y="2001"/>
                  </a:moveTo>
                  <a:cubicBezTo>
                    <a:pt x="7860" y="2001"/>
                    <a:pt x="7907" y="2001"/>
                    <a:pt x="7931" y="2024"/>
                  </a:cubicBezTo>
                  <a:cubicBezTo>
                    <a:pt x="8074" y="2072"/>
                    <a:pt x="8146" y="2215"/>
                    <a:pt x="8169" y="2310"/>
                  </a:cubicBezTo>
                  <a:cubicBezTo>
                    <a:pt x="8217" y="2429"/>
                    <a:pt x="8217" y="2572"/>
                    <a:pt x="8193" y="2691"/>
                  </a:cubicBezTo>
                  <a:cubicBezTo>
                    <a:pt x="8128" y="2822"/>
                    <a:pt x="7963" y="2932"/>
                    <a:pt x="7790" y="2932"/>
                  </a:cubicBezTo>
                  <a:cubicBezTo>
                    <a:pt x="7774" y="2932"/>
                    <a:pt x="7757" y="2931"/>
                    <a:pt x="7741" y="2929"/>
                  </a:cubicBezTo>
                  <a:cubicBezTo>
                    <a:pt x="7574" y="2882"/>
                    <a:pt x="7431" y="2739"/>
                    <a:pt x="7407" y="2548"/>
                  </a:cubicBezTo>
                  <a:cubicBezTo>
                    <a:pt x="7383" y="2406"/>
                    <a:pt x="7503" y="2167"/>
                    <a:pt x="7645" y="2072"/>
                  </a:cubicBezTo>
                  <a:cubicBezTo>
                    <a:pt x="7693" y="2024"/>
                    <a:pt x="7765" y="2001"/>
                    <a:pt x="7836" y="2001"/>
                  </a:cubicBezTo>
                  <a:close/>
                  <a:moveTo>
                    <a:pt x="6955" y="2691"/>
                  </a:moveTo>
                  <a:lnTo>
                    <a:pt x="7050" y="7954"/>
                  </a:lnTo>
                  <a:cubicBezTo>
                    <a:pt x="6407" y="8597"/>
                    <a:pt x="4740" y="10217"/>
                    <a:pt x="4311" y="10240"/>
                  </a:cubicBezTo>
                  <a:lnTo>
                    <a:pt x="4288" y="10240"/>
                  </a:lnTo>
                  <a:cubicBezTo>
                    <a:pt x="3835" y="10240"/>
                    <a:pt x="2144" y="9002"/>
                    <a:pt x="1477" y="8478"/>
                  </a:cubicBezTo>
                  <a:lnTo>
                    <a:pt x="1573" y="2739"/>
                  </a:lnTo>
                  <a:cubicBezTo>
                    <a:pt x="2216" y="2739"/>
                    <a:pt x="2859" y="2763"/>
                    <a:pt x="3502" y="2763"/>
                  </a:cubicBezTo>
                  <a:cubicBezTo>
                    <a:pt x="4669" y="2763"/>
                    <a:pt x="5812" y="2739"/>
                    <a:pt x="6955" y="2691"/>
                  </a:cubicBezTo>
                  <a:close/>
                  <a:moveTo>
                    <a:pt x="4121" y="0"/>
                  </a:moveTo>
                  <a:cubicBezTo>
                    <a:pt x="3883" y="0"/>
                    <a:pt x="3692" y="191"/>
                    <a:pt x="3692" y="429"/>
                  </a:cubicBezTo>
                  <a:cubicBezTo>
                    <a:pt x="3692" y="429"/>
                    <a:pt x="3692" y="453"/>
                    <a:pt x="3692" y="477"/>
                  </a:cubicBezTo>
                  <a:cubicBezTo>
                    <a:pt x="3645" y="500"/>
                    <a:pt x="3597" y="524"/>
                    <a:pt x="3549" y="572"/>
                  </a:cubicBezTo>
                  <a:lnTo>
                    <a:pt x="1025" y="2167"/>
                  </a:lnTo>
                  <a:cubicBezTo>
                    <a:pt x="977" y="2048"/>
                    <a:pt x="858" y="1929"/>
                    <a:pt x="763" y="1882"/>
                  </a:cubicBezTo>
                  <a:cubicBezTo>
                    <a:pt x="715" y="1866"/>
                    <a:pt x="665" y="1858"/>
                    <a:pt x="615" y="1858"/>
                  </a:cubicBezTo>
                  <a:cubicBezTo>
                    <a:pt x="514" y="1858"/>
                    <a:pt x="414" y="1890"/>
                    <a:pt x="334" y="1953"/>
                  </a:cubicBezTo>
                  <a:cubicBezTo>
                    <a:pt x="144" y="2096"/>
                    <a:pt x="1" y="2358"/>
                    <a:pt x="25" y="2572"/>
                  </a:cubicBezTo>
                  <a:cubicBezTo>
                    <a:pt x="49" y="2810"/>
                    <a:pt x="263" y="3025"/>
                    <a:pt x="501" y="3072"/>
                  </a:cubicBezTo>
                  <a:lnTo>
                    <a:pt x="573" y="3072"/>
                  </a:lnTo>
                  <a:cubicBezTo>
                    <a:pt x="787" y="3072"/>
                    <a:pt x="1001" y="2929"/>
                    <a:pt x="1073" y="2739"/>
                  </a:cubicBezTo>
                  <a:cubicBezTo>
                    <a:pt x="1073" y="2739"/>
                    <a:pt x="1096" y="2715"/>
                    <a:pt x="1096" y="2715"/>
                  </a:cubicBezTo>
                  <a:cubicBezTo>
                    <a:pt x="1192" y="2715"/>
                    <a:pt x="1311" y="2715"/>
                    <a:pt x="1430" y="2739"/>
                  </a:cubicBezTo>
                  <a:lnTo>
                    <a:pt x="1358" y="8502"/>
                  </a:lnTo>
                  <a:cubicBezTo>
                    <a:pt x="1335" y="8526"/>
                    <a:pt x="1358" y="8550"/>
                    <a:pt x="1382" y="8573"/>
                  </a:cubicBezTo>
                  <a:cubicBezTo>
                    <a:pt x="1620" y="8764"/>
                    <a:pt x="3692" y="10383"/>
                    <a:pt x="4288" y="10383"/>
                  </a:cubicBezTo>
                  <a:lnTo>
                    <a:pt x="4311" y="10383"/>
                  </a:lnTo>
                  <a:cubicBezTo>
                    <a:pt x="4883" y="10360"/>
                    <a:pt x="6931" y="8264"/>
                    <a:pt x="7169" y="8026"/>
                  </a:cubicBezTo>
                  <a:cubicBezTo>
                    <a:pt x="7193" y="8026"/>
                    <a:pt x="7193" y="8002"/>
                    <a:pt x="7193" y="7978"/>
                  </a:cubicBezTo>
                  <a:lnTo>
                    <a:pt x="7098" y="2667"/>
                  </a:lnTo>
                  <a:lnTo>
                    <a:pt x="7288" y="2667"/>
                  </a:lnTo>
                  <a:cubicBezTo>
                    <a:pt x="7336" y="2858"/>
                    <a:pt x="7526" y="3025"/>
                    <a:pt x="7717" y="3072"/>
                  </a:cubicBezTo>
                  <a:lnTo>
                    <a:pt x="7812" y="3072"/>
                  </a:lnTo>
                  <a:cubicBezTo>
                    <a:pt x="8026" y="3072"/>
                    <a:pt x="8241" y="2929"/>
                    <a:pt x="8312" y="2739"/>
                  </a:cubicBezTo>
                  <a:cubicBezTo>
                    <a:pt x="8384" y="2596"/>
                    <a:pt x="8360" y="2429"/>
                    <a:pt x="8312" y="2239"/>
                  </a:cubicBezTo>
                  <a:cubicBezTo>
                    <a:pt x="8241" y="2072"/>
                    <a:pt x="8122" y="1953"/>
                    <a:pt x="7979" y="1882"/>
                  </a:cubicBezTo>
                  <a:cubicBezTo>
                    <a:pt x="7939" y="1866"/>
                    <a:pt x="7894" y="1858"/>
                    <a:pt x="7847" y="1858"/>
                  </a:cubicBezTo>
                  <a:cubicBezTo>
                    <a:pt x="7754" y="1858"/>
                    <a:pt x="7653" y="1890"/>
                    <a:pt x="7574" y="1953"/>
                  </a:cubicBezTo>
                  <a:cubicBezTo>
                    <a:pt x="7503" y="2001"/>
                    <a:pt x="7455" y="2048"/>
                    <a:pt x="7407" y="2120"/>
                  </a:cubicBezTo>
                  <a:lnTo>
                    <a:pt x="7312" y="2120"/>
                  </a:lnTo>
                  <a:lnTo>
                    <a:pt x="4764" y="572"/>
                  </a:lnTo>
                  <a:cubicBezTo>
                    <a:pt x="4716" y="524"/>
                    <a:pt x="4645" y="477"/>
                    <a:pt x="4573" y="453"/>
                  </a:cubicBezTo>
                  <a:cubicBezTo>
                    <a:pt x="4573" y="429"/>
                    <a:pt x="4573" y="429"/>
                    <a:pt x="4573" y="429"/>
                  </a:cubicBezTo>
                  <a:cubicBezTo>
                    <a:pt x="4573" y="191"/>
                    <a:pt x="4359" y="0"/>
                    <a:pt x="4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2" name="Google Shape;3452;p73"/>
            <p:cNvSpPr/>
            <p:nvPr/>
          </p:nvSpPr>
          <p:spPr>
            <a:xfrm>
              <a:off x="5531812" y="2952744"/>
              <a:ext cx="163132" cy="180095"/>
            </a:xfrm>
            <a:custGeom>
              <a:avLst/>
              <a:gdLst/>
              <a:ahLst/>
              <a:cxnLst/>
              <a:rect l="l" t="t" r="r" b="b"/>
              <a:pathLst>
                <a:path w="4097" h="4523" extrusionOk="0">
                  <a:moveTo>
                    <a:pt x="453" y="164"/>
                  </a:moveTo>
                  <a:cubicBezTo>
                    <a:pt x="548" y="164"/>
                    <a:pt x="620" y="236"/>
                    <a:pt x="667" y="283"/>
                  </a:cubicBezTo>
                  <a:cubicBezTo>
                    <a:pt x="786" y="426"/>
                    <a:pt x="858" y="617"/>
                    <a:pt x="929" y="783"/>
                  </a:cubicBezTo>
                  <a:cubicBezTo>
                    <a:pt x="1120" y="1283"/>
                    <a:pt x="1287" y="1760"/>
                    <a:pt x="1429" y="2260"/>
                  </a:cubicBezTo>
                  <a:cubicBezTo>
                    <a:pt x="1287" y="2307"/>
                    <a:pt x="1167" y="2379"/>
                    <a:pt x="1072" y="2450"/>
                  </a:cubicBezTo>
                  <a:cubicBezTo>
                    <a:pt x="644" y="2069"/>
                    <a:pt x="334" y="1545"/>
                    <a:pt x="215" y="974"/>
                  </a:cubicBezTo>
                  <a:cubicBezTo>
                    <a:pt x="167" y="688"/>
                    <a:pt x="167" y="474"/>
                    <a:pt x="263" y="307"/>
                  </a:cubicBezTo>
                  <a:cubicBezTo>
                    <a:pt x="334" y="236"/>
                    <a:pt x="405" y="164"/>
                    <a:pt x="453" y="164"/>
                  </a:cubicBezTo>
                  <a:close/>
                  <a:moveTo>
                    <a:pt x="3588" y="143"/>
                  </a:moveTo>
                  <a:cubicBezTo>
                    <a:pt x="3682" y="143"/>
                    <a:pt x="3772" y="173"/>
                    <a:pt x="3835" y="236"/>
                  </a:cubicBezTo>
                  <a:cubicBezTo>
                    <a:pt x="3906" y="307"/>
                    <a:pt x="3930" y="378"/>
                    <a:pt x="3954" y="474"/>
                  </a:cubicBezTo>
                  <a:cubicBezTo>
                    <a:pt x="3954" y="569"/>
                    <a:pt x="3954" y="664"/>
                    <a:pt x="3930" y="783"/>
                  </a:cubicBezTo>
                  <a:cubicBezTo>
                    <a:pt x="3859" y="1093"/>
                    <a:pt x="3716" y="1402"/>
                    <a:pt x="3501" y="1712"/>
                  </a:cubicBezTo>
                  <a:cubicBezTo>
                    <a:pt x="3311" y="1974"/>
                    <a:pt x="3073" y="2212"/>
                    <a:pt x="2858" y="2450"/>
                  </a:cubicBezTo>
                  <a:cubicBezTo>
                    <a:pt x="2763" y="2403"/>
                    <a:pt x="2668" y="2331"/>
                    <a:pt x="2549" y="2284"/>
                  </a:cubicBezTo>
                  <a:cubicBezTo>
                    <a:pt x="2525" y="1712"/>
                    <a:pt x="2668" y="1141"/>
                    <a:pt x="2954" y="640"/>
                  </a:cubicBezTo>
                  <a:cubicBezTo>
                    <a:pt x="3049" y="498"/>
                    <a:pt x="3168" y="307"/>
                    <a:pt x="3335" y="212"/>
                  </a:cubicBezTo>
                  <a:cubicBezTo>
                    <a:pt x="3413" y="167"/>
                    <a:pt x="3503" y="143"/>
                    <a:pt x="3588" y="143"/>
                  </a:cubicBezTo>
                  <a:close/>
                  <a:moveTo>
                    <a:pt x="1953" y="2331"/>
                  </a:moveTo>
                  <a:cubicBezTo>
                    <a:pt x="2644" y="2331"/>
                    <a:pt x="3216" y="2784"/>
                    <a:pt x="3216" y="3355"/>
                  </a:cubicBezTo>
                  <a:cubicBezTo>
                    <a:pt x="3216" y="3927"/>
                    <a:pt x="2644" y="4379"/>
                    <a:pt x="1953" y="4379"/>
                  </a:cubicBezTo>
                  <a:cubicBezTo>
                    <a:pt x="1263" y="4379"/>
                    <a:pt x="691" y="3927"/>
                    <a:pt x="691" y="3355"/>
                  </a:cubicBezTo>
                  <a:cubicBezTo>
                    <a:pt x="691" y="3046"/>
                    <a:pt x="858" y="2784"/>
                    <a:pt x="1096" y="2593"/>
                  </a:cubicBezTo>
                  <a:lnTo>
                    <a:pt x="1120" y="2593"/>
                  </a:lnTo>
                  <a:cubicBezTo>
                    <a:pt x="1334" y="2426"/>
                    <a:pt x="1620" y="2331"/>
                    <a:pt x="1953" y="2331"/>
                  </a:cubicBezTo>
                  <a:close/>
                  <a:moveTo>
                    <a:pt x="3601" y="0"/>
                  </a:moveTo>
                  <a:cubicBezTo>
                    <a:pt x="3486" y="0"/>
                    <a:pt x="3366" y="35"/>
                    <a:pt x="3263" y="93"/>
                  </a:cubicBezTo>
                  <a:cubicBezTo>
                    <a:pt x="3073" y="212"/>
                    <a:pt x="2930" y="402"/>
                    <a:pt x="2834" y="569"/>
                  </a:cubicBezTo>
                  <a:cubicBezTo>
                    <a:pt x="2549" y="1093"/>
                    <a:pt x="2406" y="1664"/>
                    <a:pt x="2406" y="2236"/>
                  </a:cubicBezTo>
                  <a:cubicBezTo>
                    <a:pt x="2263" y="2212"/>
                    <a:pt x="2120" y="2188"/>
                    <a:pt x="1953" y="2188"/>
                  </a:cubicBezTo>
                  <a:cubicBezTo>
                    <a:pt x="1810" y="2188"/>
                    <a:pt x="1691" y="2188"/>
                    <a:pt x="1572" y="2236"/>
                  </a:cubicBezTo>
                  <a:cubicBezTo>
                    <a:pt x="1429" y="1712"/>
                    <a:pt x="1263" y="1212"/>
                    <a:pt x="1072" y="736"/>
                  </a:cubicBezTo>
                  <a:cubicBezTo>
                    <a:pt x="1001" y="545"/>
                    <a:pt x="906" y="355"/>
                    <a:pt x="763" y="212"/>
                  </a:cubicBezTo>
                  <a:cubicBezTo>
                    <a:pt x="667" y="93"/>
                    <a:pt x="572" y="21"/>
                    <a:pt x="453" y="21"/>
                  </a:cubicBezTo>
                  <a:cubicBezTo>
                    <a:pt x="334" y="21"/>
                    <a:pt x="239" y="116"/>
                    <a:pt x="143" y="236"/>
                  </a:cubicBezTo>
                  <a:cubicBezTo>
                    <a:pt x="24" y="426"/>
                    <a:pt x="1" y="688"/>
                    <a:pt x="72" y="998"/>
                  </a:cubicBezTo>
                  <a:cubicBezTo>
                    <a:pt x="191" y="1593"/>
                    <a:pt x="501" y="2141"/>
                    <a:pt x="953" y="2546"/>
                  </a:cubicBezTo>
                  <a:cubicBezTo>
                    <a:pt x="715" y="2760"/>
                    <a:pt x="548" y="3046"/>
                    <a:pt x="548" y="3355"/>
                  </a:cubicBezTo>
                  <a:cubicBezTo>
                    <a:pt x="548" y="3998"/>
                    <a:pt x="1191" y="4522"/>
                    <a:pt x="1953" y="4522"/>
                  </a:cubicBezTo>
                  <a:cubicBezTo>
                    <a:pt x="2715" y="4522"/>
                    <a:pt x="3358" y="3998"/>
                    <a:pt x="3358" y="3355"/>
                  </a:cubicBezTo>
                  <a:cubicBezTo>
                    <a:pt x="3358" y="3046"/>
                    <a:pt x="3192" y="2760"/>
                    <a:pt x="2954" y="2546"/>
                  </a:cubicBezTo>
                  <a:cubicBezTo>
                    <a:pt x="3192" y="2307"/>
                    <a:pt x="3406" y="2069"/>
                    <a:pt x="3620" y="1784"/>
                  </a:cubicBezTo>
                  <a:cubicBezTo>
                    <a:pt x="3859" y="1450"/>
                    <a:pt x="4001" y="1141"/>
                    <a:pt x="4073" y="807"/>
                  </a:cubicBezTo>
                  <a:cubicBezTo>
                    <a:pt x="4097" y="664"/>
                    <a:pt x="4097" y="569"/>
                    <a:pt x="4097" y="474"/>
                  </a:cubicBezTo>
                  <a:cubicBezTo>
                    <a:pt x="4073" y="331"/>
                    <a:pt x="4025" y="212"/>
                    <a:pt x="3930" y="140"/>
                  </a:cubicBezTo>
                  <a:cubicBezTo>
                    <a:pt x="3843" y="41"/>
                    <a:pt x="3725" y="0"/>
                    <a:pt x="3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3" name="Google Shape;3453;p73"/>
            <p:cNvSpPr/>
            <p:nvPr/>
          </p:nvSpPr>
          <p:spPr>
            <a:xfrm>
              <a:off x="5585844" y="3073030"/>
              <a:ext cx="11428" cy="11428"/>
            </a:xfrm>
            <a:custGeom>
              <a:avLst/>
              <a:gdLst/>
              <a:ahLst/>
              <a:cxnLst/>
              <a:rect l="l" t="t" r="r" b="b"/>
              <a:pathLst>
                <a:path w="287" h="287" extrusionOk="0">
                  <a:moveTo>
                    <a:pt x="144" y="1"/>
                  </a:moveTo>
                  <a:cubicBezTo>
                    <a:pt x="72" y="1"/>
                    <a:pt x="1" y="48"/>
                    <a:pt x="1" y="144"/>
                  </a:cubicBezTo>
                  <a:cubicBezTo>
                    <a:pt x="1" y="215"/>
                    <a:pt x="72" y="287"/>
                    <a:pt x="144" y="287"/>
                  </a:cubicBezTo>
                  <a:cubicBezTo>
                    <a:pt x="215" y="287"/>
                    <a:pt x="287" y="215"/>
                    <a:pt x="287" y="144"/>
                  </a:cubicBezTo>
                  <a:cubicBezTo>
                    <a:pt x="287" y="48"/>
                    <a:pt x="215"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4" name="Google Shape;3454;p73"/>
            <p:cNvSpPr/>
            <p:nvPr/>
          </p:nvSpPr>
          <p:spPr>
            <a:xfrm>
              <a:off x="5622833" y="3073030"/>
              <a:ext cx="11428" cy="11428"/>
            </a:xfrm>
            <a:custGeom>
              <a:avLst/>
              <a:gdLst/>
              <a:ahLst/>
              <a:cxnLst/>
              <a:rect l="l" t="t" r="r" b="b"/>
              <a:pathLst>
                <a:path w="287" h="287" extrusionOk="0">
                  <a:moveTo>
                    <a:pt x="144" y="1"/>
                  </a:moveTo>
                  <a:cubicBezTo>
                    <a:pt x="72" y="1"/>
                    <a:pt x="1" y="48"/>
                    <a:pt x="1" y="144"/>
                  </a:cubicBezTo>
                  <a:cubicBezTo>
                    <a:pt x="1" y="215"/>
                    <a:pt x="72" y="287"/>
                    <a:pt x="144" y="287"/>
                  </a:cubicBezTo>
                  <a:cubicBezTo>
                    <a:pt x="239" y="287"/>
                    <a:pt x="287" y="215"/>
                    <a:pt x="287" y="144"/>
                  </a:cubicBezTo>
                  <a:cubicBezTo>
                    <a:pt x="287" y="48"/>
                    <a:pt x="239"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5" name="Google Shape;3455;p73"/>
            <p:cNvSpPr/>
            <p:nvPr/>
          </p:nvSpPr>
          <p:spPr>
            <a:xfrm>
              <a:off x="5594404" y="3093894"/>
              <a:ext cx="31336" cy="21860"/>
            </a:xfrm>
            <a:custGeom>
              <a:avLst/>
              <a:gdLst/>
              <a:ahLst/>
              <a:cxnLst/>
              <a:rect l="l" t="t" r="r" b="b"/>
              <a:pathLst>
                <a:path w="787" h="549" extrusionOk="0">
                  <a:moveTo>
                    <a:pt x="286" y="1"/>
                  </a:moveTo>
                  <a:cubicBezTo>
                    <a:pt x="286" y="1"/>
                    <a:pt x="262" y="1"/>
                    <a:pt x="238" y="25"/>
                  </a:cubicBezTo>
                  <a:cubicBezTo>
                    <a:pt x="215" y="72"/>
                    <a:pt x="286" y="120"/>
                    <a:pt x="334" y="144"/>
                  </a:cubicBezTo>
                  <a:lnTo>
                    <a:pt x="358" y="406"/>
                  </a:lnTo>
                  <a:cubicBezTo>
                    <a:pt x="262" y="382"/>
                    <a:pt x="191" y="358"/>
                    <a:pt x="119" y="310"/>
                  </a:cubicBezTo>
                  <a:cubicBezTo>
                    <a:pt x="107" y="298"/>
                    <a:pt x="90" y="292"/>
                    <a:pt x="72" y="292"/>
                  </a:cubicBezTo>
                  <a:cubicBezTo>
                    <a:pt x="54" y="292"/>
                    <a:pt x="36" y="298"/>
                    <a:pt x="24" y="310"/>
                  </a:cubicBezTo>
                  <a:cubicBezTo>
                    <a:pt x="0" y="334"/>
                    <a:pt x="0" y="382"/>
                    <a:pt x="24" y="406"/>
                  </a:cubicBezTo>
                  <a:cubicBezTo>
                    <a:pt x="119" y="501"/>
                    <a:pt x="262" y="548"/>
                    <a:pt x="381" y="548"/>
                  </a:cubicBezTo>
                  <a:lnTo>
                    <a:pt x="405" y="548"/>
                  </a:lnTo>
                  <a:cubicBezTo>
                    <a:pt x="548" y="548"/>
                    <a:pt x="667" y="477"/>
                    <a:pt x="762" y="382"/>
                  </a:cubicBezTo>
                  <a:cubicBezTo>
                    <a:pt x="786" y="358"/>
                    <a:pt x="786" y="310"/>
                    <a:pt x="762" y="287"/>
                  </a:cubicBezTo>
                  <a:cubicBezTo>
                    <a:pt x="750" y="275"/>
                    <a:pt x="733" y="269"/>
                    <a:pt x="715" y="269"/>
                  </a:cubicBezTo>
                  <a:cubicBezTo>
                    <a:pt x="697" y="269"/>
                    <a:pt x="679" y="275"/>
                    <a:pt x="667" y="287"/>
                  </a:cubicBezTo>
                  <a:cubicBezTo>
                    <a:pt x="619" y="334"/>
                    <a:pt x="548" y="358"/>
                    <a:pt x="500" y="382"/>
                  </a:cubicBezTo>
                  <a:lnTo>
                    <a:pt x="477" y="167"/>
                  </a:lnTo>
                  <a:cubicBezTo>
                    <a:pt x="524" y="144"/>
                    <a:pt x="548" y="120"/>
                    <a:pt x="572" y="96"/>
                  </a:cubicBezTo>
                  <a:cubicBezTo>
                    <a:pt x="596" y="72"/>
                    <a:pt x="596" y="48"/>
                    <a:pt x="572" y="25"/>
                  </a:cubicBezTo>
                  <a:cubicBezTo>
                    <a:pt x="572" y="1"/>
                    <a:pt x="548" y="1"/>
                    <a:pt x="5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6" name="Google Shape;3456;p73"/>
            <p:cNvSpPr/>
            <p:nvPr/>
          </p:nvSpPr>
          <p:spPr>
            <a:xfrm>
              <a:off x="5640870" y="2970263"/>
              <a:ext cx="40813" cy="63947"/>
            </a:xfrm>
            <a:custGeom>
              <a:avLst/>
              <a:gdLst/>
              <a:ahLst/>
              <a:cxnLst/>
              <a:rect l="l" t="t" r="r" b="b"/>
              <a:pathLst>
                <a:path w="1025" h="1606" extrusionOk="0">
                  <a:moveTo>
                    <a:pt x="803" y="142"/>
                  </a:moveTo>
                  <a:cubicBezTo>
                    <a:pt x="815" y="142"/>
                    <a:pt x="826" y="145"/>
                    <a:pt x="834" y="153"/>
                  </a:cubicBezTo>
                  <a:cubicBezTo>
                    <a:pt x="858" y="177"/>
                    <a:pt x="881" y="224"/>
                    <a:pt x="881" y="248"/>
                  </a:cubicBezTo>
                  <a:cubicBezTo>
                    <a:pt x="881" y="296"/>
                    <a:pt x="881" y="343"/>
                    <a:pt x="858" y="391"/>
                  </a:cubicBezTo>
                  <a:cubicBezTo>
                    <a:pt x="786" y="653"/>
                    <a:pt x="667" y="915"/>
                    <a:pt x="500" y="1153"/>
                  </a:cubicBezTo>
                  <a:cubicBezTo>
                    <a:pt x="453" y="1224"/>
                    <a:pt x="381" y="1320"/>
                    <a:pt x="310" y="1367"/>
                  </a:cubicBezTo>
                  <a:cubicBezTo>
                    <a:pt x="215" y="1439"/>
                    <a:pt x="167" y="1463"/>
                    <a:pt x="143" y="1463"/>
                  </a:cubicBezTo>
                  <a:cubicBezTo>
                    <a:pt x="143" y="1415"/>
                    <a:pt x="167" y="1320"/>
                    <a:pt x="167" y="1272"/>
                  </a:cubicBezTo>
                  <a:cubicBezTo>
                    <a:pt x="191" y="1248"/>
                    <a:pt x="191" y="1224"/>
                    <a:pt x="191" y="1224"/>
                  </a:cubicBezTo>
                  <a:cubicBezTo>
                    <a:pt x="215" y="1010"/>
                    <a:pt x="286" y="796"/>
                    <a:pt x="381" y="605"/>
                  </a:cubicBezTo>
                  <a:cubicBezTo>
                    <a:pt x="453" y="486"/>
                    <a:pt x="500" y="391"/>
                    <a:pt x="596" y="296"/>
                  </a:cubicBezTo>
                  <a:cubicBezTo>
                    <a:pt x="619" y="224"/>
                    <a:pt x="667" y="200"/>
                    <a:pt x="715" y="153"/>
                  </a:cubicBezTo>
                  <a:cubicBezTo>
                    <a:pt x="746" y="153"/>
                    <a:pt x="778" y="142"/>
                    <a:pt x="803" y="142"/>
                  </a:cubicBezTo>
                  <a:close/>
                  <a:moveTo>
                    <a:pt x="780" y="1"/>
                  </a:moveTo>
                  <a:cubicBezTo>
                    <a:pt x="734" y="1"/>
                    <a:pt x="686" y="12"/>
                    <a:pt x="643" y="34"/>
                  </a:cubicBezTo>
                  <a:cubicBezTo>
                    <a:pt x="572" y="81"/>
                    <a:pt x="524" y="153"/>
                    <a:pt x="477" y="200"/>
                  </a:cubicBezTo>
                  <a:cubicBezTo>
                    <a:pt x="381" y="296"/>
                    <a:pt x="334" y="415"/>
                    <a:pt x="262" y="534"/>
                  </a:cubicBezTo>
                  <a:cubicBezTo>
                    <a:pt x="167" y="748"/>
                    <a:pt x="95" y="962"/>
                    <a:pt x="48" y="1201"/>
                  </a:cubicBezTo>
                  <a:cubicBezTo>
                    <a:pt x="48" y="1201"/>
                    <a:pt x="48" y="1224"/>
                    <a:pt x="24" y="1248"/>
                  </a:cubicBezTo>
                  <a:cubicBezTo>
                    <a:pt x="0" y="1367"/>
                    <a:pt x="0" y="1486"/>
                    <a:pt x="48" y="1558"/>
                  </a:cubicBezTo>
                  <a:cubicBezTo>
                    <a:pt x="48" y="1582"/>
                    <a:pt x="95" y="1605"/>
                    <a:pt x="119" y="1605"/>
                  </a:cubicBezTo>
                  <a:lnTo>
                    <a:pt x="143" y="1605"/>
                  </a:lnTo>
                  <a:cubicBezTo>
                    <a:pt x="191" y="1605"/>
                    <a:pt x="262" y="1582"/>
                    <a:pt x="405" y="1486"/>
                  </a:cubicBezTo>
                  <a:cubicBezTo>
                    <a:pt x="500" y="1415"/>
                    <a:pt x="572" y="1296"/>
                    <a:pt x="619" y="1224"/>
                  </a:cubicBezTo>
                  <a:cubicBezTo>
                    <a:pt x="786" y="986"/>
                    <a:pt x="905" y="724"/>
                    <a:pt x="1000" y="439"/>
                  </a:cubicBezTo>
                  <a:cubicBezTo>
                    <a:pt x="1000" y="391"/>
                    <a:pt x="1024" y="319"/>
                    <a:pt x="1024" y="248"/>
                  </a:cubicBezTo>
                  <a:cubicBezTo>
                    <a:pt x="1024" y="153"/>
                    <a:pt x="977" y="81"/>
                    <a:pt x="929" y="58"/>
                  </a:cubicBezTo>
                  <a:cubicBezTo>
                    <a:pt x="890" y="18"/>
                    <a:pt x="836" y="1"/>
                    <a:pt x="7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7" name="Google Shape;3457;p73"/>
            <p:cNvSpPr/>
            <p:nvPr/>
          </p:nvSpPr>
          <p:spPr>
            <a:xfrm>
              <a:off x="5545071" y="2972533"/>
              <a:ext cx="30421" cy="60722"/>
            </a:xfrm>
            <a:custGeom>
              <a:avLst/>
              <a:gdLst/>
              <a:ahLst/>
              <a:cxnLst/>
              <a:rect l="l" t="t" r="r" b="b"/>
              <a:pathLst>
                <a:path w="764" h="1525" extrusionOk="0">
                  <a:moveTo>
                    <a:pt x="239" y="143"/>
                  </a:moveTo>
                  <a:cubicBezTo>
                    <a:pt x="263" y="143"/>
                    <a:pt x="287" y="167"/>
                    <a:pt x="311" y="191"/>
                  </a:cubicBezTo>
                  <a:cubicBezTo>
                    <a:pt x="358" y="215"/>
                    <a:pt x="358" y="262"/>
                    <a:pt x="382" y="310"/>
                  </a:cubicBezTo>
                  <a:cubicBezTo>
                    <a:pt x="501" y="548"/>
                    <a:pt x="620" y="929"/>
                    <a:pt x="620" y="1287"/>
                  </a:cubicBezTo>
                  <a:cubicBezTo>
                    <a:pt x="620" y="1334"/>
                    <a:pt x="596" y="1382"/>
                    <a:pt x="596" y="1382"/>
                  </a:cubicBezTo>
                  <a:cubicBezTo>
                    <a:pt x="573" y="1382"/>
                    <a:pt x="549" y="1334"/>
                    <a:pt x="549" y="1310"/>
                  </a:cubicBezTo>
                  <a:cubicBezTo>
                    <a:pt x="525" y="1310"/>
                    <a:pt x="525" y="1287"/>
                    <a:pt x="525" y="1287"/>
                  </a:cubicBezTo>
                  <a:cubicBezTo>
                    <a:pt x="430" y="1167"/>
                    <a:pt x="358" y="1025"/>
                    <a:pt x="287" y="882"/>
                  </a:cubicBezTo>
                  <a:cubicBezTo>
                    <a:pt x="215" y="739"/>
                    <a:pt x="168" y="572"/>
                    <a:pt x="144" y="405"/>
                  </a:cubicBezTo>
                  <a:cubicBezTo>
                    <a:pt x="144" y="334"/>
                    <a:pt x="144" y="286"/>
                    <a:pt x="144" y="239"/>
                  </a:cubicBezTo>
                  <a:cubicBezTo>
                    <a:pt x="168" y="191"/>
                    <a:pt x="191" y="143"/>
                    <a:pt x="239" y="143"/>
                  </a:cubicBezTo>
                  <a:close/>
                  <a:moveTo>
                    <a:pt x="215" y="1"/>
                  </a:moveTo>
                  <a:cubicBezTo>
                    <a:pt x="120" y="24"/>
                    <a:pt x="49" y="96"/>
                    <a:pt x="25" y="191"/>
                  </a:cubicBezTo>
                  <a:cubicBezTo>
                    <a:pt x="1" y="262"/>
                    <a:pt x="1" y="334"/>
                    <a:pt x="1" y="405"/>
                  </a:cubicBezTo>
                  <a:cubicBezTo>
                    <a:pt x="25" y="596"/>
                    <a:pt x="72" y="786"/>
                    <a:pt x="168" y="953"/>
                  </a:cubicBezTo>
                  <a:cubicBezTo>
                    <a:pt x="215" y="1096"/>
                    <a:pt x="311" y="1239"/>
                    <a:pt x="406" y="1382"/>
                  </a:cubicBezTo>
                  <a:lnTo>
                    <a:pt x="430" y="1382"/>
                  </a:lnTo>
                  <a:cubicBezTo>
                    <a:pt x="453" y="1429"/>
                    <a:pt x="501" y="1525"/>
                    <a:pt x="596" y="1525"/>
                  </a:cubicBezTo>
                  <a:lnTo>
                    <a:pt x="620" y="1525"/>
                  </a:lnTo>
                  <a:cubicBezTo>
                    <a:pt x="715" y="1501"/>
                    <a:pt x="763" y="1406"/>
                    <a:pt x="763" y="1287"/>
                  </a:cubicBezTo>
                  <a:cubicBezTo>
                    <a:pt x="763" y="905"/>
                    <a:pt x="620" y="524"/>
                    <a:pt x="525" y="262"/>
                  </a:cubicBezTo>
                  <a:cubicBezTo>
                    <a:pt x="501" y="191"/>
                    <a:pt x="477" y="143"/>
                    <a:pt x="430" y="96"/>
                  </a:cubicBezTo>
                  <a:cubicBezTo>
                    <a:pt x="358" y="24"/>
                    <a:pt x="287" y="1"/>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8" name="Google Shape;3458;p73"/>
            <p:cNvSpPr/>
            <p:nvPr/>
          </p:nvSpPr>
          <p:spPr>
            <a:xfrm>
              <a:off x="5584928" y="2937454"/>
              <a:ext cx="48378" cy="63549"/>
            </a:xfrm>
            <a:custGeom>
              <a:avLst/>
              <a:gdLst/>
              <a:ahLst/>
              <a:cxnLst/>
              <a:rect l="l" t="t" r="r" b="b"/>
              <a:pathLst>
                <a:path w="1215" h="1596" extrusionOk="0">
                  <a:moveTo>
                    <a:pt x="572" y="143"/>
                  </a:moveTo>
                  <a:cubicBezTo>
                    <a:pt x="619" y="143"/>
                    <a:pt x="643" y="167"/>
                    <a:pt x="691" y="191"/>
                  </a:cubicBezTo>
                  <a:cubicBezTo>
                    <a:pt x="834" y="286"/>
                    <a:pt x="953" y="548"/>
                    <a:pt x="1024" y="762"/>
                  </a:cubicBezTo>
                  <a:cubicBezTo>
                    <a:pt x="1048" y="858"/>
                    <a:pt x="1072" y="929"/>
                    <a:pt x="1072" y="977"/>
                  </a:cubicBezTo>
                  <a:cubicBezTo>
                    <a:pt x="1072" y="1001"/>
                    <a:pt x="1072" y="1024"/>
                    <a:pt x="1072" y="1048"/>
                  </a:cubicBezTo>
                  <a:cubicBezTo>
                    <a:pt x="1048" y="1239"/>
                    <a:pt x="929" y="1382"/>
                    <a:pt x="762" y="1429"/>
                  </a:cubicBezTo>
                  <a:cubicBezTo>
                    <a:pt x="715" y="1453"/>
                    <a:pt x="691" y="1453"/>
                    <a:pt x="643" y="1453"/>
                  </a:cubicBezTo>
                  <a:cubicBezTo>
                    <a:pt x="524" y="1453"/>
                    <a:pt x="405" y="1429"/>
                    <a:pt x="310" y="1334"/>
                  </a:cubicBezTo>
                  <a:cubicBezTo>
                    <a:pt x="215" y="1263"/>
                    <a:pt x="167" y="1143"/>
                    <a:pt x="167" y="1024"/>
                  </a:cubicBezTo>
                  <a:cubicBezTo>
                    <a:pt x="143" y="762"/>
                    <a:pt x="334" y="167"/>
                    <a:pt x="572" y="143"/>
                  </a:cubicBezTo>
                  <a:close/>
                  <a:moveTo>
                    <a:pt x="572" y="0"/>
                  </a:moveTo>
                  <a:cubicBezTo>
                    <a:pt x="215" y="24"/>
                    <a:pt x="0" y="739"/>
                    <a:pt x="24" y="1024"/>
                  </a:cubicBezTo>
                  <a:cubicBezTo>
                    <a:pt x="24" y="1191"/>
                    <a:pt x="95" y="1334"/>
                    <a:pt x="215" y="1453"/>
                  </a:cubicBezTo>
                  <a:cubicBezTo>
                    <a:pt x="334" y="1548"/>
                    <a:pt x="476" y="1596"/>
                    <a:pt x="619" y="1596"/>
                  </a:cubicBezTo>
                  <a:lnTo>
                    <a:pt x="643" y="1596"/>
                  </a:lnTo>
                  <a:cubicBezTo>
                    <a:pt x="691" y="1596"/>
                    <a:pt x="762" y="1596"/>
                    <a:pt x="810" y="1572"/>
                  </a:cubicBezTo>
                  <a:cubicBezTo>
                    <a:pt x="1024" y="1501"/>
                    <a:pt x="1191" y="1310"/>
                    <a:pt x="1215" y="1072"/>
                  </a:cubicBezTo>
                  <a:cubicBezTo>
                    <a:pt x="1215" y="1048"/>
                    <a:pt x="1215" y="1001"/>
                    <a:pt x="1215" y="977"/>
                  </a:cubicBezTo>
                  <a:cubicBezTo>
                    <a:pt x="1215" y="905"/>
                    <a:pt x="1191" y="810"/>
                    <a:pt x="1167" y="739"/>
                  </a:cubicBezTo>
                  <a:cubicBezTo>
                    <a:pt x="1096" y="500"/>
                    <a:pt x="953" y="191"/>
                    <a:pt x="762" y="72"/>
                  </a:cubicBezTo>
                  <a:cubicBezTo>
                    <a:pt x="691" y="24"/>
                    <a:pt x="619" y="0"/>
                    <a:pt x="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9" name="Google Shape;3459;p73"/>
            <p:cNvSpPr/>
            <p:nvPr/>
          </p:nvSpPr>
          <p:spPr>
            <a:xfrm>
              <a:off x="5508121" y="3087842"/>
              <a:ext cx="48378" cy="62991"/>
            </a:xfrm>
            <a:custGeom>
              <a:avLst/>
              <a:gdLst/>
              <a:ahLst/>
              <a:cxnLst/>
              <a:rect l="l" t="t" r="r" b="b"/>
              <a:pathLst>
                <a:path w="1215" h="1582" extrusionOk="0">
                  <a:moveTo>
                    <a:pt x="476" y="129"/>
                  </a:moveTo>
                  <a:cubicBezTo>
                    <a:pt x="500" y="129"/>
                    <a:pt x="548" y="153"/>
                    <a:pt x="572" y="177"/>
                  </a:cubicBezTo>
                  <a:cubicBezTo>
                    <a:pt x="738" y="248"/>
                    <a:pt x="905" y="486"/>
                    <a:pt x="1000" y="700"/>
                  </a:cubicBezTo>
                  <a:cubicBezTo>
                    <a:pt x="1024" y="772"/>
                    <a:pt x="1048" y="843"/>
                    <a:pt x="1072" y="891"/>
                  </a:cubicBezTo>
                  <a:cubicBezTo>
                    <a:pt x="1072" y="915"/>
                    <a:pt x="1072" y="939"/>
                    <a:pt x="1072" y="962"/>
                  </a:cubicBezTo>
                  <a:cubicBezTo>
                    <a:pt x="1072" y="1153"/>
                    <a:pt x="977" y="1320"/>
                    <a:pt x="810" y="1391"/>
                  </a:cubicBezTo>
                  <a:cubicBezTo>
                    <a:pt x="786" y="1415"/>
                    <a:pt x="738" y="1415"/>
                    <a:pt x="691" y="1439"/>
                  </a:cubicBezTo>
                  <a:cubicBezTo>
                    <a:pt x="661" y="1445"/>
                    <a:pt x="631" y="1448"/>
                    <a:pt x="602" y="1448"/>
                  </a:cubicBezTo>
                  <a:cubicBezTo>
                    <a:pt x="514" y="1448"/>
                    <a:pt x="429" y="1421"/>
                    <a:pt x="357" y="1367"/>
                  </a:cubicBezTo>
                  <a:cubicBezTo>
                    <a:pt x="262" y="1296"/>
                    <a:pt x="191" y="1177"/>
                    <a:pt x="167" y="1058"/>
                  </a:cubicBezTo>
                  <a:cubicBezTo>
                    <a:pt x="143" y="939"/>
                    <a:pt x="167" y="700"/>
                    <a:pt x="215" y="510"/>
                  </a:cubicBezTo>
                  <a:cubicBezTo>
                    <a:pt x="262" y="296"/>
                    <a:pt x="357" y="153"/>
                    <a:pt x="453" y="153"/>
                  </a:cubicBezTo>
                  <a:cubicBezTo>
                    <a:pt x="453" y="153"/>
                    <a:pt x="476" y="129"/>
                    <a:pt x="476" y="129"/>
                  </a:cubicBezTo>
                  <a:close/>
                  <a:moveTo>
                    <a:pt x="492" y="0"/>
                  </a:moveTo>
                  <a:cubicBezTo>
                    <a:pt x="471" y="0"/>
                    <a:pt x="450" y="3"/>
                    <a:pt x="429" y="10"/>
                  </a:cubicBezTo>
                  <a:cubicBezTo>
                    <a:pt x="262" y="34"/>
                    <a:pt x="143" y="200"/>
                    <a:pt x="72" y="462"/>
                  </a:cubicBezTo>
                  <a:cubicBezTo>
                    <a:pt x="24" y="677"/>
                    <a:pt x="0" y="939"/>
                    <a:pt x="24" y="1105"/>
                  </a:cubicBezTo>
                  <a:cubicBezTo>
                    <a:pt x="48" y="1248"/>
                    <a:pt x="143" y="1391"/>
                    <a:pt x="286" y="1486"/>
                  </a:cubicBezTo>
                  <a:cubicBezTo>
                    <a:pt x="381" y="1534"/>
                    <a:pt x="500" y="1582"/>
                    <a:pt x="619" y="1582"/>
                  </a:cubicBezTo>
                  <a:lnTo>
                    <a:pt x="738" y="1582"/>
                  </a:lnTo>
                  <a:cubicBezTo>
                    <a:pt x="786" y="1558"/>
                    <a:pt x="834" y="1534"/>
                    <a:pt x="881" y="1510"/>
                  </a:cubicBezTo>
                  <a:cubicBezTo>
                    <a:pt x="1096" y="1415"/>
                    <a:pt x="1215" y="1201"/>
                    <a:pt x="1215" y="962"/>
                  </a:cubicBezTo>
                  <a:cubicBezTo>
                    <a:pt x="1215" y="939"/>
                    <a:pt x="1215" y="891"/>
                    <a:pt x="1191" y="867"/>
                  </a:cubicBezTo>
                  <a:cubicBezTo>
                    <a:pt x="1191" y="796"/>
                    <a:pt x="1167" y="724"/>
                    <a:pt x="1119" y="629"/>
                  </a:cubicBezTo>
                  <a:cubicBezTo>
                    <a:pt x="1024" y="415"/>
                    <a:pt x="834" y="153"/>
                    <a:pt x="643" y="34"/>
                  </a:cubicBezTo>
                  <a:cubicBezTo>
                    <a:pt x="593" y="17"/>
                    <a:pt x="542" y="0"/>
                    <a:pt x="4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0" name="Google Shape;3460;p73"/>
            <p:cNvSpPr/>
            <p:nvPr/>
          </p:nvSpPr>
          <p:spPr>
            <a:xfrm>
              <a:off x="5659823" y="3087842"/>
              <a:ext cx="49334" cy="62991"/>
            </a:xfrm>
            <a:custGeom>
              <a:avLst/>
              <a:gdLst/>
              <a:ahLst/>
              <a:cxnLst/>
              <a:rect l="l" t="t" r="r" b="b"/>
              <a:pathLst>
                <a:path w="1239" h="1582" extrusionOk="0">
                  <a:moveTo>
                    <a:pt x="739" y="129"/>
                  </a:moveTo>
                  <a:cubicBezTo>
                    <a:pt x="739" y="129"/>
                    <a:pt x="739" y="153"/>
                    <a:pt x="763" y="153"/>
                  </a:cubicBezTo>
                  <a:cubicBezTo>
                    <a:pt x="977" y="177"/>
                    <a:pt x="1096" y="796"/>
                    <a:pt x="1048" y="1058"/>
                  </a:cubicBezTo>
                  <a:cubicBezTo>
                    <a:pt x="1006" y="1290"/>
                    <a:pt x="815" y="1447"/>
                    <a:pt x="590" y="1447"/>
                  </a:cubicBezTo>
                  <a:cubicBezTo>
                    <a:pt x="560" y="1447"/>
                    <a:pt x="531" y="1444"/>
                    <a:pt x="501" y="1439"/>
                  </a:cubicBezTo>
                  <a:cubicBezTo>
                    <a:pt x="477" y="1415"/>
                    <a:pt x="429" y="1415"/>
                    <a:pt x="382" y="1391"/>
                  </a:cubicBezTo>
                  <a:cubicBezTo>
                    <a:pt x="239" y="1320"/>
                    <a:pt x="143" y="1153"/>
                    <a:pt x="143" y="962"/>
                  </a:cubicBezTo>
                  <a:cubicBezTo>
                    <a:pt x="143" y="939"/>
                    <a:pt x="143" y="915"/>
                    <a:pt x="143" y="891"/>
                  </a:cubicBezTo>
                  <a:cubicBezTo>
                    <a:pt x="167" y="843"/>
                    <a:pt x="191" y="772"/>
                    <a:pt x="215" y="700"/>
                  </a:cubicBezTo>
                  <a:cubicBezTo>
                    <a:pt x="310" y="486"/>
                    <a:pt x="477" y="248"/>
                    <a:pt x="644" y="177"/>
                  </a:cubicBezTo>
                  <a:cubicBezTo>
                    <a:pt x="667" y="153"/>
                    <a:pt x="715" y="129"/>
                    <a:pt x="739" y="129"/>
                  </a:cubicBezTo>
                  <a:close/>
                  <a:moveTo>
                    <a:pt x="724" y="0"/>
                  </a:moveTo>
                  <a:cubicBezTo>
                    <a:pt x="673" y="0"/>
                    <a:pt x="623" y="17"/>
                    <a:pt x="572" y="34"/>
                  </a:cubicBezTo>
                  <a:cubicBezTo>
                    <a:pt x="358" y="153"/>
                    <a:pt x="191" y="415"/>
                    <a:pt x="96" y="629"/>
                  </a:cubicBezTo>
                  <a:cubicBezTo>
                    <a:pt x="48" y="724"/>
                    <a:pt x="24" y="796"/>
                    <a:pt x="1" y="867"/>
                  </a:cubicBezTo>
                  <a:cubicBezTo>
                    <a:pt x="1" y="891"/>
                    <a:pt x="1" y="939"/>
                    <a:pt x="1" y="962"/>
                  </a:cubicBezTo>
                  <a:cubicBezTo>
                    <a:pt x="1" y="1201"/>
                    <a:pt x="120" y="1415"/>
                    <a:pt x="334" y="1510"/>
                  </a:cubicBezTo>
                  <a:cubicBezTo>
                    <a:pt x="382" y="1534"/>
                    <a:pt x="429" y="1558"/>
                    <a:pt x="477" y="1558"/>
                  </a:cubicBezTo>
                  <a:cubicBezTo>
                    <a:pt x="524" y="1582"/>
                    <a:pt x="548" y="1582"/>
                    <a:pt x="596" y="1582"/>
                  </a:cubicBezTo>
                  <a:cubicBezTo>
                    <a:pt x="882" y="1582"/>
                    <a:pt x="1120" y="1391"/>
                    <a:pt x="1191" y="1105"/>
                  </a:cubicBezTo>
                  <a:cubicBezTo>
                    <a:pt x="1239" y="820"/>
                    <a:pt x="1144" y="81"/>
                    <a:pt x="786" y="10"/>
                  </a:cubicBezTo>
                  <a:cubicBezTo>
                    <a:pt x="765" y="3"/>
                    <a:pt x="745" y="0"/>
                    <a:pt x="7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1" name="Google Shape;3461;p73"/>
            <p:cNvSpPr/>
            <p:nvPr/>
          </p:nvSpPr>
          <p:spPr>
            <a:xfrm>
              <a:off x="5589666" y="3136538"/>
              <a:ext cx="48378" cy="63589"/>
            </a:xfrm>
            <a:custGeom>
              <a:avLst/>
              <a:gdLst/>
              <a:ahLst/>
              <a:cxnLst/>
              <a:rect l="l" t="t" r="r" b="b"/>
              <a:pathLst>
                <a:path w="1215" h="1597" extrusionOk="0">
                  <a:moveTo>
                    <a:pt x="548" y="144"/>
                  </a:moveTo>
                  <a:cubicBezTo>
                    <a:pt x="762" y="144"/>
                    <a:pt x="1024" y="692"/>
                    <a:pt x="1048" y="978"/>
                  </a:cubicBezTo>
                  <a:cubicBezTo>
                    <a:pt x="1072" y="1216"/>
                    <a:pt x="881" y="1430"/>
                    <a:pt x="643" y="1454"/>
                  </a:cubicBezTo>
                  <a:lnTo>
                    <a:pt x="500" y="1454"/>
                  </a:lnTo>
                  <a:cubicBezTo>
                    <a:pt x="334" y="1406"/>
                    <a:pt x="191" y="1287"/>
                    <a:pt x="167" y="1097"/>
                  </a:cubicBezTo>
                  <a:cubicBezTo>
                    <a:pt x="143" y="1073"/>
                    <a:pt x="143" y="1049"/>
                    <a:pt x="143" y="1025"/>
                  </a:cubicBezTo>
                  <a:cubicBezTo>
                    <a:pt x="143" y="978"/>
                    <a:pt x="143" y="906"/>
                    <a:pt x="167" y="811"/>
                  </a:cubicBezTo>
                  <a:cubicBezTo>
                    <a:pt x="191" y="597"/>
                    <a:pt x="286" y="311"/>
                    <a:pt x="429" y="192"/>
                  </a:cubicBezTo>
                  <a:cubicBezTo>
                    <a:pt x="477" y="168"/>
                    <a:pt x="500" y="144"/>
                    <a:pt x="548" y="144"/>
                  </a:cubicBezTo>
                  <a:close/>
                  <a:moveTo>
                    <a:pt x="542" y="1"/>
                  </a:moveTo>
                  <a:cubicBezTo>
                    <a:pt x="536" y="1"/>
                    <a:pt x="530" y="1"/>
                    <a:pt x="524" y="1"/>
                  </a:cubicBezTo>
                  <a:cubicBezTo>
                    <a:pt x="453" y="1"/>
                    <a:pt x="405" y="49"/>
                    <a:pt x="334" y="97"/>
                  </a:cubicBezTo>
                  <a:cubicBezTo>
                    <a:pt x="167" y="240"/>
                    <a:pt x="48" y="573"/>
                    <a:pt x="24" y="787"/>
                  </a:cubicBezTo>
                  <a:cubicBezTo>
                    <a:pt x="0" y="883"/>
                    <a:pt x="0" y="978"/>
                    <a:pt x="0" y="1049"/>
                  </a:cubicBezTo>
                  <a:cubicBezTo>
                    <a:pt x="0" y="1073"/>
                    <a:pt x="0" y="1097"/>
                    <a:pt x="24" y="1145"/>
                  </a:cubicBezTo>
                  <a:cubicBezTo>
                    <a:pt x="72" y="1359"/>
                    <a:pt x="262" y="1549"/>
                    <a:pt x="477" y="1597"/>
                  </a:cubicBezTo>
                  <a:lnTo>
                    <a:pt x="643" y="1597"/>
                  </a:lnTo>
                  <a:cubicBezTo>
                    <a:pt x="977" y="1573"/>
                    <a:pt x="1215" y="1287"/>
                    <a:pt x="1191" y="954"/>
                  </a:cubicBezTo>
                  <a:cubicBezTo>
                    <a:pt x="1168" y="673"/>
                    <a:pt x="891" y="1"/>
                    <a:pt x="5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2" name="Google Shape;3462;p73"/>
            <p:cNvSpPr/>
            <p:nvPr/>
          </p:nvSpPr>
          <p:spPr>
            <a:xfrm>
              <a:off x="5636132" y="3147209"/>
              <a:ext cx="34163" cy="38703"/>
            </a:xfrm>
            <a:custGeom>
              <a:avLst/>
              <a:gdLst/>
              <a:ahLst/>
              <a:cxnLst/>
              <a:rect l="l" t="t" r="r" b="b"/>
              <a:pathLst>
                <a:path w="858" h="972" extrusionOk="0">
                  <a:moveTo>
                    <a:pt x="571" y="1"/>
                  </a:moveTo>
                  <a:cubicBezTo>
                    <a:pt x="484" y="1"/>
                    <a:pt x="397" y="45"/>
                    <a:pt x="310" y="114"/>
                  </a:cubicBezTo>
                  <a:cubicBezTo>
                    <a:pt x="95" y="305"/>
                    <a:pt x="0" y="638"/>
                    <a:pt x="119" y="924"/>
                  </a:cubicBezTo>
                  <a:cubicBezTo>
                    <a:pt x="143" y="948"/>
                    <a:pt x="167" y="972"/>
                    <a:pt x="191" y="972"/>
                  </a:cubicBezTo>
                  <a:cubicBezTo>
                    <a:pt x="191" y="972"/>
                    <a:pt x="214" y="972"/>
                    <a:pt x="214" y="948"/>
                  </a:cubicBezTo>
                  <a:cubicBezTo>
                    <a:pt x="262" y="948"/>
                    <a:pt x="262" y="900"/>
                    <a:pt x="262" y="853"/>
                  </a:cubicBezTo>
                  <a:cubicBezTo>
                    <a:pt x="167" y="638"/>
                    <a:pt x="238" y="376"/>
                    <a:pt x="405" y="210"/>
                  </a:cubicBezTo>
                  <a:cubicBezTo>
                    <a:pt x="476" y="162"/>
                    <a:pt x="572" y="138"/>
                    <a:pt x="619" y="138"/>
                  </a:cubicBezTo>
                  <a:cubicBezTo>
                    <a:pt x="643" y="162"/>
                    <a:pt x="691" y="186"/>
                    <a:pt x="691" y="210"/>
                  </a:cubicBezTo>
                  <a:cubicBezTo>
                    <a:pt x="715" y="257"/>
                    <a:pt x="715" y="281"/>
                    <a:pt x="715" y="329"/>
                  </a:cubicBezTo>
                  <a:cubicBezTo>
                    <a:pt x="691" y="353"/>
                    <a:pt x="667" y="376"/>
                    <a:pt x="619" y="400"/>
                  </a:cubicBezTo>
                  <a:cubicBezTo>
                    <a:pt x="596" y="400"/>
                    <a:pt x="548" y="400"/>
                    <a:pt x="524" y="376"/>
                  </a:cubicBezTo>
                  <a:cubicBezTo>
                    <a:pt x="476" y="376"/>
                    <a:pt x="453" y="376"/>
                    <a:pt x="429" y="424"/>
                  </a:cubicBezTo>
                  <a:cubicBezTo>
                    <a:pt x="405" y="448"/>
                    <a:pt x="405" y="495"/>
                    <a:pt x="453" y="519"/>
                  </a:cubicBezTo>
                  <a:cubicBezTo>
                    <a:pt x="488" y="531"/>
                    <a:pt x="524" y="537"/>
                    <a:pt x="560" y="537"/>
                  </a:cubicBezTo>
                  <a:cubicBezTo>
                    <a:pt x="596" y="537"/>
                    <a:pt x="631" y="531"/>
                    <a:pt x="667" y="519"/>
                  </a:cubicBezTo>
                  <a:cubicBezTo>
                    <a:pt x="738" y="495"/>
                    <a:pt x="810" y="448"/>
                    <a:pt x="834" y="376"/>
                  </a:cubicBezTo>
                  <a:cubicBezTo>
                    <a:pt x="857" y="305"/>
                    <a:pt x="857" y="234"/>
                    <a:pt x="834" y="162"/>
                  </a:cubicBezTo>
                  <a:cubicBezTo>
                    <a:pt x="786" y="91"/>
                    <a:pt x="738" y="43"/>
                    <a:pt x="667" y="19"/>
                  </a:cubicBezTo>
                  <a:cubicBezTo>
                    <a:pt x="635" y="6"/>
                    <a:pt x="603" y="1"/>
                    <a:pt x="5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3" name="Google Shape;3463;p73"/>
            <p:cNvSpPr/>
            <p:nvPr/>
          </p:nvSpPr>
          <p:spPr>
            <a:xfrm>
              <a:off x="5547938" y="3147289"/>
              <a:ext cx="37030" cy="38623"/>
            </a:xfrm>
            <a:custGeom>
              <a:avLst/>
              <a:gdLst/>
              <a:ahLst/>
              <a:cxnLst/>
              <a:rect l="l" t="t" r="r" b="b"/>
              <a:pathLst>
                <a:path w="930" h="970" extrusionOk="0">
                  <a:moveTo>
                    <a:pt x="391" y="1"/>
                  </a:moveTo>
                  <a:cubicBezTo>
                    <a:pt x="329" y="1"/>
                    <a:pt x="268" y="14"/>
                    <a:pt x="215" y="41"/>
                  </a:cubicBezTo>
                  <a:cubicBezTo>
                    <a:pt x="72" y="136"/>
                    <a:pt x="0" y="327"/>
                    <a:pt x="72" y="493"/>
                  </a:cubicBezTo>
                  <a:cubicBezTo>
                    <a:pt x="96" y="589"/>
                    <a:pt x="191" y="636"/>
                    <a:pt x="286" y="636"/>
                  </a:cubicBezTo>
                  <a:cubicBezTo>
                    <a:pt x="358" y="636"/>
                    <a:pt x="405" y="613"/>
                    <a:pt x="453" y="565"/>
                  </a:cubicBezTo>
                  <a:cubicBezTo>
                    <a:pt x="477" y="517"/>
                    <a:pt x="501" y="470"/>
                    <a:pt x="477" y="422"/>
                  </a:cubicBezTo>
                  <a:cubicBezTo>
                    <a:pt x="477" y="374"/>
                    <a:pt x="429" y="351"/>
                    <a:pt x="405" y="351"/>
                  </a:cubicBezTo>
                  <a:cubicBezTo>
                    <a:pt x="358" y="374"/>
                    <a:pt x="334" y="398"/>
                    <a:pt x="358" y="446"/>
                  </a:cubicBezTo>
                  <a:cubicBezTo>
                    <a:pt x="358" y="470"/>
                    <a:pt x="334" y="470"/>
                    <a:pt x="334" y="470"/>
                  </a:cubicBezTo>
                  <a:cubicBezTo>
                    <a:pt x="334" y="493"/>
                    <a:pt x="310" y="493"/>
                    <a:pt x="286" y="493"/>
                  </a:cubicBezTo>
                  <a:cubicBezTo>
                    <a:pt x="262" y="493"/>
                    <a:pt x="215" y="470"/>
                    <a:pt x="191" y="422"/>
                  </a:cubicBezTo>
                  <a:cubicBezTo>
                    <a:pt x="143" y="351"/>
                    <a:pt x="191" y="232"/>
                    <a:pt x="286" y="184"/>
                  </a:cubicBezTo>
                  <a:cubicBezTo>
                    <a:pt x="329" y="162"/>
                    <a:pt x="377" y="151"/>
                    <a:pt x="425" y="151"/>
                  </a:cubicBezTo>
                  <a:cubicBezTo>
                    <a:pt x="484" y="151"/>
                    <a:pt x="543" y="168"/>
                    <a:pt x="596" y="208"/>
                  </a:cubicBezTo>
                  <a:cubicBezTo>
                    <a:pt x="667" y="279"/>
                    <a:pt x="739" y="398"/>
                    <a:pt x="762" y="517"/>
                  </a:cubicBezTo>
                  <a:cubicBezTo>
                    <a:pt x="786" y="613"/>
                    <a:pt x="762" y="732"/>
                    <a:pt x="739" y="898"/>
                  </a:cubicBezTo>
                  <a:cubicBezTo>
                    <a:pt x="739" y="922"/>
                    <a:pt x="762" y="970"/>
                    <a:pt x="786" y="970"/>
                  </a:cubicBezTo>
                  <a:lnTo>
                    <a:pt x="810" y="970"/>
                  </a:lnTo>
                  <a:cubicBezTo>
                    <a:pt x="834" y="970"/>
                    <a:pt x="858" y="946"/>
                    <a:pt x="882" y="922"/>
                  </a:cubicBezTo>
                  <a:cubicBezTo>
                    <a:pt x="905" y="755"/>
                    <a:pt x="929" y="613"/>
                    <a:pt x="905" y="493"/>
                  </a:cubicBezTo>
                  <a:cubicBezTo>
                    <a:pt x="882" y="327"/>
                    <a:pt x="786" y="184"/>
                    <a:pt x="691" y="112"/>
                  </a:cubicBezTo>
                  <a:cubicBezTo>
                    <a:pt x="602" y="38"/>
                    <a:pt x="494" y="1"/>
                    <a:pt x="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4" name="Google Shape;3464;p73"/>
            <p:cNvSpPr/>
            <p:nvPr/>
          </p:nvSpPr>
          <p:spPr>
            <a:xfrm>
              <a:off x="5667428" y="3023817"/>
              <a:ext cx="44596" cy="59686"/>
            </a:xfrm>
            <a:custGeom>
              <a:avLst/>
              <a:gdLst/>
              <a:ahLst/>
              <a:cxnLst/>
              <a:rect l="l" t="t" r="r" b="b"/>
              <a:pathLst>
                <a:path w="1120" h="1499" extrusionOk="0">
                  <a:moveTo>
                    <a:pt x="678" y="1"/>
                  </a:moveTo>
                  <a:cubicBezTo>
                    <a:pt x="511" y="1"/>
                    <a:pt x="357" y="99"/>
                    <a:pt x="262" y="213"/>
                  </a:cubicBezTo>
                  <a:cubicBezTo>
                    <a:pt x="95" y="403"/>
                    <a:pt x="24" y="618"/>
                    <a:pt x="0" y="832"/>
                  </a:cubicBezTo>
                  <a:cubicBezTo>
                    <a:pt x="0" y="1070"/>
                    <a:pt x="71" y="1284"/>
                    <a:pt x="191" y="1475"/>
                  </a:cubicBezTo>
                  <a:cubicBezTo>
                    <a:pt x="214" y="1499"/>
                    <a:pt x="238" y="1499"/>
                    <a:pt x="262" y="1499"/>
                  </a:cubicBezTo>
                  <a:lnTo>
                    <a:pt x="286" y="1499"/>
                  </a:lnTo>
                  <a:cubicBezTo>
                    <a:pt x="333" y="1475"/>
                    <a:pt x="333" y="1427"/>
                    <a:pt x="310" y="1404"/>
                  </a:cubicBezTo>
                  <a:cubicBezTo>
                    <a:pt x="191" y="1237"/>
                    <a:pt x="143" y="1046"/>
                    <a:pt x="143" y="856"/>
                  </a:cubicBezTo>
                  <a:cubicBezTo>
                    <a:pt x="143" y="665"/>
                    <a:pt x="238" y="451"/>
                    <a:pt x="357" y="308"/>
                  </a:cubicBezTo>
                  <a:cubicBezTo>
                    <a:pt x="442" y="223"/>
                    <a:pt x="585" y="138"/>
                    <a:pt x="716" y="138"/>
                  </a:cubicBezTo>
                  <a:cubicBezTo>
                    <a:pt x="732" y="138"/>
                    <a:pt x="747" y="139"/>
                    <a:pt x="762" y="141"/>
                  </a:cubicBezTo>
                  <a:cubicBezTo>
                    <a:pt x="857" y="189"/>
                    <a:pt x="929" y="260"/>
                    <a:pt x="953" y="332"/>
                  </a:cubicBezTo>
                  <a:cubicBezTo>
                    <a:pt x="976" y="427"/>
                    <a:pt x="929" y="522"/>
                    <a:pt x="881" y="594"/>
                  </a:cubicBezTo>
                  <a:cubicBezTo>
                    <a:pt x="834" y="618"/>
                    <a:pt x="786" y="641"/>
                    <a:pt x="738" y="641"/>
                  </a:cubicBezTo>
                  <a:cubicBezTo>
                    <a:pt x="714" y="618"/>
                    <a:pt x="691" y="594"/>
                    <a:pt x="691" y="570"/>
                  </a:cubicBezTo>
                  <a:cubicBezTo>
                    <a:pt x="691" y="522"/>
                    <a:pt x="667" y="499"/>
                    <a:pt x="643" y="475"/>
                  </a:cubicBezTo>
                  <a:cubicBezTo>
                    <a:pt x="595" y="475"/>
                    <a:pt x="548" y="499"/>
                    <a:pt x="548" y="546"/>
                  </a:cubicBezTo>
                  <a:cubicBezTo>
                    <a:pt x="524" y="641"/>
                    <a:pt x="595" y="761"/>
                    <a:pt x="714" y="784"/>
                  </a:cubicBezTo>
                  <a:cubicBezTo>
                    <a:pt x="786" y="784"/>
                    <a:pt x="881" y="761"/>
                    <a:pt x="976" y="689"/>
                  </a:cubicBezTo>
                  <a:cubicBezTo>
                    <a:pt x="1072" y="594"/>
                    <a:pt x="1119" y="451"/>
                    <a:pt x="1095" y="308"/>
                  </a:cubicBezTo>
                  <a:cubicBezTo>
                    <a:pt x="1048" y="165"/>
                    <a:pt x="953" y="46"/>
                    <a:pt x="810" y="22"/>
                  </a:cubicBezTo>
                  <a:cubicBezTo>
                    <a:pt x="766" y="8"/>
                    <a:pt x="721" y="1"/>
                    <a:pt x="6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5" name="Google Shape;3465;p73"/>
            <p:cNvSpPr/>
            <p:nvPr/>
          </p:nvSpPr>
          <p:spPr>
            <a:xfrm>
              <a:off x="5514731" y="3027480"/>
              <a:ext cx="37030" cy="58890"/>
            </a:xfrm>
            <a:custGeom>
              <a:avLst/>
              <a:gdLst/>
              <a:ahLst/>
              <a:cxnLst/>
              <a:rect l="l" t="t" r="r" b="b"/>
              <a:pathLst>
                <a:path w="930" h="1479" extrusionOk="0">
                  <a:moveTo>
                    <a:pt x="460" y="1"/>
                  </a:moveTo>
                  <a:cubicBezTo>
                    <a:pt x="392" y="1"/>
                    <a:pt x="325" y="18"/>
                    <a:pt x="263" y="49"/>
                  </a:cubicBezTo>
                  <a:cubicBezTo>
                    <a:pt x="96" y="121"/>
                    <a:pt x="1" y="288"/>
                    <a:pt x="25" y="430"/>
                  </a:cubicBezTo>
                  <a:cubicBezTo>
                    <a:pt x="25" y="526"/>
                    <a:pt x="49" y="597"/>
                    <a:pt x="96" y="645"/>
                  </a:cubicBezTo>
                  <a:cubicBezTo>
                    <a:pt x="150" y="698"/>
                    <a:pt x="217" y="725"/>
                    <a:pt x="277" y="725"/>
                  </a:cubicBezTo>
                  <a:cubicBezTo>
                    <a:pt x="297" y="725"/>
                    <a:pt x="316" y="722"/>
                    <a:pt x="334" y="716"/>
                  </a:cubicBezTo>
                  <a:cubicBezTo>
                    <a:pt x="382" y="692"/>
                    <a:pt x="430" y="645"/>
                    <a:pt x="453" y="597"/>
                  </a:cubicBezTo>
                  <a:cubicBezTo>
                    <a:pt x="453" y="549"/>
                    <a:pt x="453" y="502"/>
                    <a:pt x="430" y="454"/>
                  </a:cubicBezTo>
                  <a:cubicBezTo>
                    <a:pt x="430" y="437"/>
                    <a:pt x="406" y="421"/>
                    <a:pt x="375" y="421"/>
                  </a:cubicBezTo>
                  <a:cubicBezTo>
                    <a:pt x="362" y="421"/>
                    <a:pt x="348" y="423"/>
                    <a:pt x="334" y="430"/>
                  </a:cubicBezTo>
                  <a:cubicBezTo>
                    <a:pt x="310" y="454"/>
                    <a:pt x="287" y="502"/>
                    <a:pt x="310" y="526"/>
                  </a:cubicBezTo>
                  <a:cubicBezTo>
                    <a:pt x="310" y="549"/>
                    <a:pt x="310" y="549"/>
                    <a:pt x="310" y="549"/>
                  </a:cubicBezTo>
                  <a:cubicBezTo>
                    <a:pt x="310" y="573"/>
                    <a:pt x="310" y="573"/>
                    <a:pt x="287" y="573"/>
                  </a:cubicBezTo>
                  <a:cubicBezTo>
                    <a:pt x="280" y="580"/>
                    <a:pt x="271" y="583"/>
                    <a:pt x="261" y="583"/>
                  </a:cubicBezTo>
                  <a:cubicBezTo>
                    <a:pt x="237" y="583"/>
                    <a:pt x="208" y="566"/>
                    <a:pt x="191" y="549"/>
                  </a:cubicBezTo>
                  <a:cubicBezTo>
                    <a:pt x="168" y="526"/>
                    <a:pt x="168" y="478"/>
                    <a:pt x="168" y="430"/>
                  </a:cubicBezTo>
                  <a:cubicBezTo>
                    <a:pt x="144" y="335"/>
                    <a:pt x="215" y="216"/>
                    <a:pt x="310" y="168"/>
                  </a:cubicBezTo>
                  <a:cubicBezTo>
                    <a:pt x="347" y="150"/>
                    <a:pt x="390" y="142"/>
                    <a:pt x="434" y="142"/>
                  </a:cubicBezTo>
                  <a:cubicBezTo>
                    <a:pt x="504" y="142"/>
                    <a:pt x="576" y="163"/>
                    <a:pt x="620" y="192"/>
                  </a:cubicBezTo>
                  <a:cubicBezTo>
                    <a:pt x="739" y="288"/>
                    <a:pt x="763" y="454"/>
                    <a:pt x="787" y="573"/>
                  </a:cubicBezTo>
                  <a:cubicBezTo>
                    <a:pt x="787" y="835"/>
                    <a:pt x="715" y="1121"/>
                    <a:pt x="572" y="1359"/>
                  </a:cubicBezTo>
                  <a:cubicBezTo>
                    <a:pt x="549" y="1383"/>
                    <a:pt x="549" y="1431"/>
                    <a:pt x="572" y="1454"/>
                  </a:cubicBezTo>
                  <a:cubicBezTo>
                    <a:pt x="596" y="1454"/>
                    <a:pt x="620" y="1478"/>
                    <a:pt x="620" y="1478"/>
                  </a:cubicBezTo>
                  <a:cubicBezTo>
                    <a:pt x="644" y="1478"/>
                    <a:pt x="668" y="1454"/>
                    <a:pt x="692" y="1431"/>
                  </a:cubicBezTo>
                  <a:cubicBezTo>
                    <a:pt x="858" y="1169"/>
                    <a:pt x="930" y="859"/>
                    <a:pt x="930" y="549"/>
                  </a:cubicBezTo>
                  <a:cubicBezTo>
                    <a:pt x="906" y="335"/>
                    <a:pt x="834" y="192"/>
                    <a:pt x="715" y="97"/>
                  </a:cubicBezTo>
                  <a:cubicBezTo>
                    <a:pt x="635" y="30"/>
                    <a:pt x="547" y="1"/>
                    <a:pt x="4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6" name="Google Shape;3466;p73"/>
            <p:cNvSpPr/>
            <p:nvPr/>
          </p:nvSpPr>
          <p:spPr>
            <a:xfrm>
              <a:off x="5510948" y="2925111"/>
              <a:ext cx="67371" cy="34203"/>
            </a:xfrm>
            <a:custGeom>
              <a:avLst/>
              <a:gdLst/>
              <a:ahLst/>
              <a:cxnLst/>
              <a:rect l="l" t="t" r="r" b="b"/>
              <a:pathLst>
                <a:path w="1692" h="859" extrusionOk="0">
                  <a:moveTo>
                    <a:pt x="501" y="1"/>
                  </a:moveTo>
                  <a:cubicBezTo>
                    <a:pt x="286" y="25"/>
                    <a:pt x="96" y="168"/>
                    <a:pt x="24" y="334"/>
                  </a:cubicBezTo>
                  <a:cubicBezTo>
                    <a:pt x="1" y="453"/>
                    <a:pt x="1" y="549"/>
                    <a:pt x="72" y="644"/>
                  </a:cubicBezTo>
                  <a:cubicBezTo>
                    <a:pt x="124" y="714"/>
                    <a:pt x="215" y="758"/>
                    <a:pt x="297" y="758"/>
                  </a:cubicBezTo>
                  <a:cubicBezTo>
                    <a:pt x="327" y="758"/>
                    <a:pt x="356" y="752"/>
                    <a:pt x="382" y="739"/>
                  </a:cubicBezTo>
                  <a:cubicBezTo>
                    <a:pt x="429" y="691"/>
                    <a:pt x="477" y="644"/>
                    <a:pt x="477" y="572"/>
                  </a:cubicBezTo>
                  <a:cubicBezTo>
                    <a:pt x="501" y="501"/>
                    <a:pt x="477" y="429"/>
                    <a:pt x="429" y="406"/>
                  </a:cubicBezTo>
                  <a:cubicBezTo>
                    <a:pt x="405" y="394"/>
                    <a:pt x="382" y="388"/>
                    <a:pt x="361" y="388"/>
                  </a:cubicBezTo>
                  <a:cubicBezTo>
                    <a:pt x="340" y="388"/>
                    <a:pt x="322" y="394"/>
                    <a:pt x="310" y="406"/>
                  </a:cubicBezTo>
                  <a:cubicBezTo>
                    <a:pt x="286" y="429"/>
                    <a:pt x="310" y="477"/>
                    <a:pt x="334" y="501"/>
                  </a:cubicBezTo>
                  <a:cubicBezTo>
                    <a:pt x="334" y="525"/>
                    <a:pt x="334" y="549"/>
                    <a:pt x="334" y="549"/>
                  </a:cubicBezTo>
                  <a:cubicBezTo>
                    <a:pt x="334" y="572"/>
                    <a:pt x="334" y="596"/>
                    <a:pt x="310" y="596"/>
                  </a:cubicBezTo>
                  <a:cubicBezTo>
                    <a:pt x="296" y="603"/>
                    <a:pt x="282" y="606"/>
                    <a:pt x="268" y="606"/>
                  </a:cubicBezTo>
                  <a:cubicBezTo>
                    <a:pt x="235" y="606"/>
                    <a:pt x="201" y="589"/>
                    <a:pt x="167" y="572"/>
                  </a:cubicBezTo>
                  <a:cubicBezTo>
                    <a:pt x="144" y="525"/>
                    <a:pt x="144" y="453"/>
                    <a:pt x="167" y="382"/>
                  </a:cubicBezTo>
                  <a:cubicBezTo>
                    <a:pt x="215" y="263"/>
                    <a:pt x="334" y="168"/>
                    <a:pt x="501" y="144"/>
                  </a:cubicBezTo>
                  <a:cubicBezTo>
                    <a:pt x="644" y="144"/>
                    <a:pt x="787" y="168"/>
                    <a:pt x="953" y="263"/>
                  </a:cubicBezTo>
                  <a:cubicBezTo>
                    <a:pt x="1191" y="406"/>
                    <a:pt x="1406" y="596"/>
                    <a:pt x="1549" y="834"/>
                  </a:cubicBezTo>
                  <a:cubicBezTo>
                    <a:pt x="1572" y="834"/>
                    <a:pt x="1596" y="858"/>
                    <a:pt x="1620" y="858"/>
                  </a:cubicBezTo>
                  <a:lnTo>
                    <a:pt x="1644" y="858"/>
                  </a:lnTo>
                  <a:cubicBezTo>
                    <a:pt x="1691" y="834"/>
                    <a:pt x="1691" y="787"/>
                    <a:pt x="1668" y="739"/>
                  </a:cubicBezTo>
                  <a:cubicBezTo>
                    <a:pt x="1501" y="501"/>
                    <a:pt x="1287" y="287"/>
                    <a:pt x="1025" y="144"/>
                  </a:cubicBezTo>
                  <a:cubicBezTo>
                    <a:pt x="834" y="48"/>
                    <a:pt x="644" y="1"/>
                    <a:pt x="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7" name="Google Shape;3467;p73"/>
            <p:cNvSpPr/>
            <p:nvPr/>
          </p:nvSpPr>
          <p:spPr>
            <a:xfrm>
              <a:off x="5638959" y="2921886"/>
              <a:ext cx="72109" cy="44038"/>
            </a:xfrm>
            <a:custGeom>
              <a:avLst/>
              <a:gdLst/>
              <a:ahLst/>
              <a:cxnLst/>
              <a:rect l="l" t="t" r="r" b="b"/>
              <a:pathLst>
                <a:path w="1811" h="1106" extrusionOk="0">
                  <a:moveTo>
                    <a:pt x="1326" y="1"/>
                  </a:moveTo>
                  <a:cubicBezTo>
                    <a:pt x="1258" y="1"/>
                    <a:pt x="1182" y="13"/>
                    <a:pt x="1096" y="34"/>
                  </a:cubicBezTo>
                  <a:cubicBezTo>
                    <a:pt x="596" y="129"/>
                    <a:pt x="167" y="534"/>
                    <a:pt x="1" y="1011"/>
                  </a:cubicBezTo>
                  <a:cubicBezTo>
                    <a:pt x="1" y="1034"/>
                    <a:pt x="1" y="1082"/>
                    <a:pt x="48" y="1106"/>
                  </a:cubicBezTo>
                  <a:lnTo>
                    <a:pt x="72" y="1106"/>
                  </a:lnTo>
                  <a:cubicBezTo>
                    <a:pt x="96" y="1106"/>
                    <a:pt x="120" y="1082"/>
                    <a:pt x="143" y="1058"/>
                  </a:cubicBezTo>
                  <a:cubicBezTo>
                    <a:pt x="286" y="606"/>
                    <a:pt x="691" y="272"/>
                    <a:pt x="1144" y="177"/>
                  </a:cubicBezTo>
                  <a:cubicBezTo>
                    <a:pt x="1215" y="153"/>
                    <a:pt x="1281" y="141"/>
                    <a:pt x="1337" y="141"/>
                  </a:cubicBezTo>
                  <a:cubicBezTo>
                    <a:pt x="1394" y="141"/>
                    <a:pt x="1441" y="153"/>
                    <a:pt x="1477" y="177"/>
                  </a:cubicBezTo>
                  <a:cubicBezTo>
                    <a:pt x="1572" y="225"/>
                    <a:pt x="1644" y="344"/>
                    <a:pt x="1596" y="415"/>
                  </a:cubicBezTo>
                  <a:cubicBezTo>
                    <a:pt x="1572" y="487"/>
                    <a:pt x="1525" y="510"/>
                    <a:pt x="1453" y="510"/>
                  </a:cubicBezTo>
                  <a:cubicBezTo>
                    <a:pt x="1406" y="510"/>
                    <a:pt x="1358" y="463"/>
                    <a:pt x="1334" y="415"/>
                  </a:cubicBezTo>
                  <a:cubicBezTo>
                    <a:pt x="1334" y="368"/>
                    <a:pt x="1287" y="344"/>
                    <a:pt x="1239" y="344"/>
                  </a:cubicBezTo>
                  <a:cubicBezTo>
                    <a:pt x="1215" y="368"/>
                    <a:pt x="1191" y="391"/>
                    <a:pt x="1191" y="439"/>
                  </a:cubicBezTo>
                  <a:cubicBezTo>
                    <a:pt x="1239" y="558"/>
                    <a:pt x="1334" y="630"/>
                    <a:pt x="1453" y="653"/>
                  </a:cubicBezTo>
                  <a:cubicBezTo>
                    <a:pt x="1572" y="653"/>
                    <a:pt x="1691" y="582"/>
                    <a:pt x="1739" y="487"/>
                  </a:cubicBezTo>
                  <a:cubicBezTo>
                    <a:pt x="1810" y="320"/>
                    <a:pt x="1691" y="129"/>
                    <a:pt x="1549" y="58"/>
                  </a:cubicBezTo>
                  <a:cubicBezTo>
                    <a:pt x="1483" y="19"/>
                    <a:pt x="1410" y="1"/>
                    <a:pt x="13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68" name="Google Shape;3468;p73"/>
          <p:cNvGrpSpPr/>
          <p:nvPr/>
        </p:nvGrpSpPr>
        <p:grpSpPr>
          <a:xfrm>
            <a:off x="4686025" y="2855551"/>
            <a:ext cx="414421" cy="322800"/>
            <a:chOff x="4686025" y="2855551"/>
            <a:chExt cx="414421" cy="322800"/>
          </a:xfrm>
        </p:grpSpPr>
        <p:sp>
          <p:nvSpPr>
            <p:cNvPr id="3469" name="Google Shape;3469;p73"/>
            <p:cNvSpPr/>
            <p:nvPr/>
          </p:nvSpPr>
          <p:spPr>
            <a:xfrm>
              <a:off x="4794128" y="2879520"/>
              <a:ext cx="188735" cy="106313"/>
            </a:xfrm>
            <a:custGeom>
              <a:avLst/>
              <a:gdLst/>
              <a:ahLst/>
              <a:cxnLst/>
              <a:rect l="l" t="t" r="r" b="b"/>
              <a:pathLst>
                <a:path w="4740" h="2670" extrusionOk="0">
                  <a:moveTo>
                    <a:pt x="572" y="479"/>
                  </a:moveTo>
                  <a:cubicBezTo>
                    <a:pt x="715" y="503"/>
                    <a:pt x="881" y="574"/>
                    <a:pt x="1048" y="693"/>
                  </a:cubicBezTo>
                  <a:cubicBezTo>
                    <a:pt x="861" y="922"/>
                    <a:pt x="566" y="1060"/>
                    <a:pt x="272" y="1060"/>
                  </a:cubicBezTo>
                  <a:cubicBezTo>
                    <a:pt x="229" y="1060"/>
                    <a:pt x="186" y="1057"/>
                    <a:pt x="143" y="1051"/>
                  </a:cubicBezTo>
                  <a:cubicBezTo>
                    <a:pt x="143" y="789"/>
                    <a:pt x="215" y="574"/>
                    <a:pt x="357" y="503"/>
                  </a:cubicBezTo>
                  <a:cubicBezTo>
                    <a:pt x="405" y="479"/>
                    <a:pt x="453" y="479"/>
                    <a:pt x="500" y="479"/>
                  </a:cubicBezTo>
                  <a:close/>
                  <a:moveTo>
                    <a:pt x="2429" y="360"/>
                  </a:moveTo>
                  <a:cubicBezTo>
                    <a:pt x="2596" y="455"/>
                    <a:pt x="2810" y="670"/>
                    <a:pt x="2977" y="979"/>
                  </a:cubicBezTo>
                  <a:cubicBezTo>
                    <a:pt x="2882" y="1051"/>
                    <a:pt x="2787" y="1098"/>
                    <a:pt x="2691" y="1098"/>
                  </a:cubicBezTo>
                  <a:cubicBezTo>
                    <a:pt x="2661" y="1104"/>
                    <a:pt x="2632" y="1107"/>
                    <a:pt x="2603" y="1107"/>
                  </a:cubicBezTo>
                  <a:cubicBezTo>
                    <a:pt x="2517" y="1107"/>
                    <a:pt x="2441" y="1080"/>
                    <a:pt x="2405" y="1027"/>
                  </a:cubicBezTo>
                  <a:cubicBezTo>
                    <a:pt x="2334" y="955"/>
                    <a:pt x="2286" y="836"/>
                    <a:pt x="2310" y="717"/>
                  </a:cubicBezTo>
                  <a:cubicBezTo>
                    <a:pt x="2310" y="598"/>
                    <a:pt x="2358" y="479"/>
                    <a:pt x="2405" y="360"/>
                  </a:cubicBezTo>
                  <a:close/>
                  <a:moveTo>
                    <a:pt x="3930" y="169"/>
                  </a:moveTo>
                  <a:lnTo>
                    <a:pt x="3930" y="169"/>
                  </a:lnTo>
                  <a:cubicBezTo>
                    <a:pt x="3882" y="288"/>
                    <a:pt x="3858" y="408"/>
                    <a:pt x="3858" y="527"/>
                  </a:cubicBezTo>
                  <a:cubicBezTo>
                    <a:pt x="3834" y="670"/>
                    <a:pt x="3811" y="812"/>
                    <a:pt x="3739" y="931"/>
                  </a:cubicBezTo>
                  <a:cubicBezTo>
                    <a:pt x="3644" y="1098"/>
                    <a:pt x="3477" y="1217"/>
                    <a:pt x="3287" y="1265"/>
                  </a:cubicBezTo>
                  <a:cubicBezTo>
                    <a:pt x="3263" y="1217"/>
                    <a:pt x="3263" y="1193"/>
                    <a:pt x="3239" y="1170"/>
                  </a:cubicBezTo>
                  <a:cubicBezTo>
                    <a:pt x="3239" y="1146"/>
                    <a:pt x="3215" y="1122"/>
                    <a:pt x="3215" y="1098"/>
                  </a:cubicBezTo>
                  <a:cubicBezTo>
                    <a:pt x="3215" y="1098"/>
                    <a:pt x="3215" y="1074"/>
                    <a:pt x="3215" y="1074"/>
                  </a:cubicBezTo>
                  <a:cubicBezTo>
                    <a:pt x="3191" y="1051"/>
                    <a:pt x="3191" y="1027"/>
                    <a:pt x="3168" y="1003"/>
                  </a:cubicBezTo>
                  <a:cubicBezTo>
                    <a:pt x="3168" y="1003"/>
                    <a:pt x="3168" y="1003"/>
                    <a:pt x="3168" y="979"/>
                  </a:cubicBezTo>
                  <a:cubicBezTo>
                    <a:pt x="3358" y="670"/>
                    <a:pt x="3644" y="288"/>
                    <a:pt x="3930" y="169"/>
                  </a:cubicBezTo>
                  <a:close/>
                  <a:moveTo>
                    <a:pt x="1143" y="765"/>
                  </a:moveTo>
                  <a:cubicBezTo>
                    <a:pt x="1286" y="860"/>
                    <a:pt x="1405" y="979"/>
                    <a:pt x="1501" y="1098"/>
                  </a:cubicBezTo>
                  <a:cubicBezTo>
                    <a:pt x="1524" y="1122"/>
                    <a:pt x="1572" y="1146"/>
                    <a:pt x="1572" y="1193"/>
                  </a:cubicBezTo>
                  <a:cubicBezTo>
                    <a:pt x="1596" y="1217"/>
                    <a:pt x="1572" y="1289"/>
                    <a:pt x="1572" y="1336"/>
                  </a:cubicBezTo>
                  <a:cubicBezTo>
                    <a:pt x="1548" y="1432"/>
                    <a:pt x="1548" y="1527"/>
                    <a:pt x="1548" y="1622"/>
                  </a:cubicBezTo>
                  <a:cubicBezTo>
                    <a:pt x="1548" y="1646"/>
                    <a:pt x="1548" y="1646"/>
                    <a:pt x="1548" y="1670"/>
                  </a:cubicBezTo>
                  <a:cubicBezTo>
                    <a:pt x="1524" y="1694"/>
                    <a:pt x="1477" y="1717"/>
                    <a:pt x="1453" y="1741"/>
                  </a:cubicBezTo>
                  <a:cubicBezTo>
                    <a:pt x="1405" y="1765"/>
                    <a:pt x="1381" y="1789"/>
                    <a:pt x="1334" y="1813"/>
                  </a:cubicBezTo>
                  <a:cubicBezTo>
                    <a:pt x="1239" y="1860"/>
                    <a:pt x="1167" y="1884"/>
                    <a:pt x="1072" y="1908"/>
                  </a:cubicBezTo>
                  <a:cubicBezTo>
                    <a:pt x="932" y="1943"/>
                    <a:pt x="793" y="1965"/>
                    <a:pt x="653" y="1965"/>
                  </a:cubicBezTo>
                  <a:cubicBezTo>
                    <a:pt x="602" y="1965"/>
                    <a:pt x="551" y="1962"/>
                    <a:pt x="500" y="1955"/>
                  </a:cubicBezTo>
                  <a:cubicBezTo>
                    <a:pt x="429" y="1955"/>
                    <a:pt x="357" y="1932"/>
                    <a:pt x="286" y="1908"/>
                  </a:cubicBezTo>
                  <a:cubicBezTo>
                    <a:pt x="215" y="1717"/>
                    <a:pt x="167" y="1455"/>
                    <a:pt x="143" y="1241"/>
                  </a:cubicBezTo>
                  <a:cubicBezTo>
                    <a:pt x="143" y="1217"/>
                    <a:pt x="143" y="1217"/>
                    <a:pt x="143" y="1193"/>
                  </a:cubicBezTo>
                  <a:cubicBezTo>
                    <a:pt x="167" y="1193"/>
                    <a:pt x="215" y="1217"/>
                    <a:pt x="238" y="1217"/>
                  </a:cubicBezTo>
                  <a:cubicBezTo>
                    <a:pt x="596" y="1217"/>
                    <a:pt x="929" y="1051"/>
                    <a:pt x="1143" y="765"/>
                  </a:cubicBezTo>
                  <a:close/>
                  <a:moveTo>
                    <a:pt x="4525" y="836"/>
                  </a:moveTo>
                  <a:cubicBezTo>
                    <a:pt x="4596" y="1146"/>
                    <a:pt x="4596" y="1503"/>
                    <a:pt x="4525" y="1717"/>
                  </a:cubicBezTo>
                  <a:cubicBezTo>
                    <a:pt x="4477" y="1932"/>
                    <a:pt x="4334" y="2098"/>
                    <a:pt x="4144" y="2194"/>
                  </a:cubicBezTo>
                  <a:cubicBezTo>
                    <a:pt x="4096" y="2122"/>
                    <a:pt x="4096" y="2051"/>
                    <a:pt x="4096" y="1979"/>
                  </a:cubicBezTo>
                  <a:cubicBezTo>
                    <a:pt x="4096" y="1884"/>
                    <a:pt x="4096" y="1789"/>
                    <a:pt x="4120" y="1694"/>
                  </a:cubicBezTo>
                  <a:cubicBezTo>
                    <a:pt x="4215" y="1384"/>
                    <a:pt x="4358" y="1098"/>
                    <a:pt x="4525" y="836"/>
                  </a:cubicBezTo>
                  <a:close/>
                  <a:moveTo>
                    <a:pt x="1739" y="1122"/>
                  </a:moveTo>
                  <a:cubicBezTo>
                    <a:pt x="1905" y="1193"/>
                    <a:pt x="2048" y="1313"/>
                    <a:pt x="2144" y="1479"/>
                  </a:cubicBezTo>
                  <a:cubicBezTo>
                    <a:pt x="2215" y="1670"/>
                    <a:pt x="2215" y="1884"/>
                    <a:pt x="2144" y="2051"/>
                  </a:cubicBezTo>
                  <a:cubicBezTo>
                    <a:pt x="2096" y="2146"/>
                    <a:pt x="1977" y="2241"/>
                    <a:pt x="1905" y="2241"/>
                  </a:cubicBezTo>
                  <a:cubicBezTo>
                    <a:pt x="1882" y="2217"/>
                    <a:pt x="1858" y="2170"/>
                    <a:pt x="1834" y="2146"/>
                  </a:cubicBezTo>
                  <a:cubicBezTo>
                    <a:pt x="1762" y="2051"/>
                    <a:pt x="1739" y="1955"/>
                    <a:pt x="1715" y="1860"/>
                  </a:cubicBezTo>
                  <a:cubicBezTo>
                    <a:pt x="1715" y="1813"/>
                    <a:pt x="1691" y="1789"/>
                    <a:pt x="1691" y="1741"/>
                  </a:cubicBezTo>
                  <a:cubicBezTo>
                    <a:pt x="1691" y="1598"/>
                    <a:pt x="1691" y="1384"/>
                    <a:pt x="1739" y="1170"/>
                  </a:cubicBezTo>
                  <a:cubicBezTo>
                    <a:pt x="1739" y="1146"/>
                    <a:pt x="1739" y="1146"/>
                    <a:pt x="1739" y="1122"/>
                  </a:cubicBezTo>
                  <a:close/>
                  <a:moveTo>
                    <a:pt x="4144" y="146"/>
                  </a:moveTo>
                  <a:cubicBezTo>
                    <a:pt x="4287" y="193"/>
                    <a:pt x="4406" y="384"/>
                    <a:pt x="4501" y="646"/>
                  </a:cubicBezTo>
                  <a:cubicBezTo>
                    <a:pt x="4477" y="646"/>
                    <a:pt x="4477" y="670"/>
                    <a:pt x="4477" y="670"/>
                  </a:cubicBezTo>
                  <a:cubicBezTo>
                    <a:pt x="4239" y="979"/>
                    <a:pt x="4072" y="1313"/>
                    <a:pt x="4001" y="1670"/>
                  </a:cubicBezTo>
                  <a:cubicBezTo>
                    <a:pt x="3977" y="1765"/>
                    <a:pt x="3953" y="1860"/>
                    <a:pt x="3953" y="1979"/>
                  </a:cubicBezTo>
                  <a:cubicBezTo>
                    <a:pt x="3953" y="2075"/>
                    <a:pt x="3977" y="2170"/>
                    <a:pt x="4001" y="2265"/>
                  </a:cubicBezTo>
                  <a:cubicBezTo>
                    <a:pt x="3942" y="2289"/>
                    <a:pt x="3870" y="2301"/>
                    <a:pt x="3796" y="2301"/>
                  </a:cubicBezTo>
                  <a:cubicBezTo>
                    <a:pt x="3721" y="2301"/>
                    <a:pt x="3644" y="2289"/>
                    <a:pt x="3572" y="2265"/>
                  </a:cubicBezTo>
                  <a:cubicBezTo>
                    <a:pt x="3501" y="2241"/>
                    <a:pt x="3430" y="2217"/>
                    <a:pt x="3382" y="2194"/>
                  </a:cubicBezTo>
                  <a:cubicBezTo>
                    <a:pt x="3358" y="2170"/>
                    <a:pt x="3287" y="2146"/>
                    <a:pt x="3310" y="2098"/>
                  </a:cubicBezTo>
                  <a:cubicBezTo>
                    <a:pt x="3310" y="2098"/>
                    <a:pt x="3310" y="2075"/>
                    <a:pt x="3310" y="2051"/>
                  </a:cubicBezTo>
                  <a:cubicBezTo>
                    <a:pt x="3406" y="1836"/>
                    <a:pt x="3406" y="1622"/>
                    <a:pt x="3334" y="1384"/>
                  </a:cubicBezTo>
                  <a:cubicBezTo>
                    <a:pt x="3549" y="1360"/>
                    <a:pt x="3763" y="1193"/>
                    <a:pt x="3858" y="1003"/>
                  </a:cubicBezTo>
                  <a:cubicBezTo>
                    <a:pt x="3930" y="860"/>
                    <a:pt x="3953" y="693"/>
                    <a:pt x="3977" y="550"/>
                  </a:cubicBezTo>
                  <a:cubicBezTo>
                    <a:pt x="4001" y="408"/>
                    <a:pt x="4025" y="288"/>
                    <a:pt x="4096" y="169"/>
                  </a:cubicBezTo>
                  <a:cubicBezTo>
                    <a:pt x="4096" y="169"/>
                    <a:pt x="4096" y="146"/>
                    <a:pt x="4096" y="146"/>
                  </a:cubicBezTo>
                  <a:close/>
                  <a:moveTo>
                    <a:pt x="3125" y="1584"/>
                  </a:moveTo>
                  <a:cubicBezTo>
                    <a:pt x="3163" y="1584"/>
                    <a:pt x="3201" y="1589"/>
                    <a:pt x="3239" y="1598"/>
                  </a:cubicBezTo>
                  <a:cubicBezTo>
                    <a:pt x="3239" y="1622"/>
                    <a:pt x="3239" y="1670"/>
                    <a:pt x="3239" y="1694"/>
                  </a:cubicBezTo>
                  <a:cubicBezTo>
                    <a:pt x="3239" y="1717"/>
                    <a:pt x="3239" y="1765"/>
                    <a:pt x="3239" y="1789"/>
                  </a:cubicBezTo>
                  <a:cubicBezTo>
                    <a:pt x="3239" y="1908"/>
                    <a:pt x="3191" y="2003"/>
                    <a:pt x="3144" y="2098"/>
                  </a:cubicBezTo>
                  <a:cubicBezTo>
                    <a:pt x="3072" y="2217"/>
                    <a:pt x="2953" y="2337"/>
                    <a:pt x="2834" y="2408"/>
                  </a:cubicBezTo>
                  <a:cubicBezTo>
                    <a:pt x="2834" y="2408"/>
                    <a:pt x="2834" y="2384"/>
                    <a:pt x="2834" y="2384"/>
                  </a:cubicBezTo>
                  <a:cubicBezTo>
                    <a:pt x="2667" y="2241"/>
                    <a:pt x="2644" y="1979"/>
                    <a:pt x="2763" y="1813"/>
                  </a:cubicBezTo>
                  <a:cubicBezTo>
                    <a:pt x="2839" y="1660"/>
                    <a:pt x="2976" y="1584"/>
                    <a:pt x="3125" y="1584"/>
                  </a:cubicBezTo>
                  <a:close/>
                  <a:moveTo>
                    <a:pt x="2263" y="312"/>
                  </a:moveTo>
                  <a:cubicBezTo>
                    <a:pt x="2215" y="455"/>
                    <a:pt x="2167" y="574"/>
                    <a:pt x="2167" y="693"/>
                  </a:cubicBezTo>
                  <a:cubicBezTo>
                    <a:pt x="2144" y="860"/>
                    <a:pt x="2191" y="1027"/>
                    <a:pt x="2286" y="1122"/>
                  </a:cubicBezTo>
                  <a:cubicBezTo>
                    <a:pt x="2382" y="1193"/>
                    <a:pt x="2501" y="1241"/>
                    <a:pt x="2620" y="1241"/>
                  </a:cubicBezTo>
                  <a:lnTo>
                    <a:pt x="2715" y="1241"/>
                  </a:lnTo>
                  <a:cubicBezTo>
                    <a:pt x="2810" y="1217"/>
                    <a:pt x="2929" y="1170"/>
                    <a:pt x="3048" y="1098"/>
                  </a:cubicBezTo>
                  <a:cubicBezTo>
                    <a:pt x="3072" y="1146"/>
                    <a:pt x="3096" y="1193"/>
                    <a:pt x="3120" y="1217"/>
                  </a:cubicBezTo>
                  <a:cubicBezTo>
                    <a:pt x="3144" y="1313"/>
                    <a:pt x="3168" y="1384"/>
                    <a:pt x="3191" y="1455"/>
                  </a:cubicBezTo>
                  <a:cubicBezTo>
                    <a:pt x="3160" y="1448"/>
                    <a:pt x="3128" y="1445"/>
                    <a:pt x="3097" y="1445"/>
                  </a:cubicBezTo>
                  <a:cubicBezTo>
                    <a:pt x="2916" y="1445"/>
                    <a:pt x="2745" y="1558"/>
                    <a:pt x="2644" y="1741"/>
                  </a:cubicBezTo>
                  <a:cubicBezTo>
                    <a:pt x="2501" y="1955"/>
                    <a:pt x="2525" y="2265"/>
                    <a:pt x="2691" y="2456"/>
                  </a:cubicBezTo>
                  <a:cubicBezTo>
                    <a:pt x="2667" y="2456"/>
                    <a:pt x="2644" y="2456"/>
                    <a:pt x="2620" y="2479"/>
                  </a:cubicBezTo>
                  <a:cubicBezTo>
                    <a:pt x="2583" y="2483"/>
                    <a:pt x="2546" y="2485"/>
                    <a:pt x="2510" y="2485"/>
                  </a:cubicBezTo>
                  <a:cubicBezTo>
                    <a:pt x="2334" y="2485"/>
                    <a:pt x="2167" y="2439"/>
                    <a:pt x="2048" y="2360"/>
                  </a:cubicBezTo>
                  <a:cubicBezTo>
                    <a:pt x="2144" y="2289"/>
                    <a:pt x="2239" y="2217"/>
                    <a:pt x="2263" y="2122"/>
                  </a:cubicBezTo>
                  <a:cubicBezTo>
                    <a:pt x="2358" y="1908"/>
                    <a:pt x="2358" y="1646"/>
                    <a:pt x="2263" y="1432"/>
                  </a:cubicBezTo>
                  <a:cubicBezTo>
                    <a:pt x="2167" y="1217"/>
                    <a:pt x="1977" y="1051"/>
                    <a:pt x="1762" y="1003"/>
                  </a:cubicBezTo>
                  <a:cubicBezTo>
                    <a:pt x="1882" y="527"/>
                    <a:pt x="2048" y="336"/>
                    <a:pt x="2215" y="312"/>
                  </a:cubicBezTo>
                  <a:close/>
                  <a:moveTo>
                    <a:pt x="1572" y="1836"/>
                  </a:moveTo>
                  <a:cubicBezTo>
                    <a:pt x="1572" y="1860"/>
                    <a:pt x="1572" y="1860"/>
                    <a:pt x="1572" y="1884"/>
                  </a:cubicBezTo>
                  <a:cubicBezTo>
                    <a:pt x="1596" y="1955"/>
                    <a:pt x="1620" y="2027"/>
                    <a:pt x="1643" y="2098"/>
                  </a:cubicBezTo>
                  <a:cubicBezTo>
                    <a:pt x="1643" y="2122"/>
                    <a:pt x="1667" y="2146"/>
                    <a:pt x="1667" y="2170"/>
                  </a:cubicBezTo>
                  <a:cubicBezTo>
                    <a:pt x="1679" y="2182"/>
                    <a:pt x="1685" y="2182"/>
                    <a:pt x="1685" y="2182"/>
                  </a:cubicBezTo>
                  <a:cubicBezTo>
                    <a:pt x="1685" y="2182"/>
                    <a:pt x="1679" y="2182"/>
                    <a:pt x="1667" y="2194"/>
                  </a:cubicBezTo>
                  <a:cubicBezTo>
                    <a:pt x="1643" y="2241"/>
                    <a:pt x="1620" y="2265"/>
                    <a:pt x="1596" y="2289"/>
                  </a:cubicBezTo>
                  <a:cubicBezTo>
                    <a:pt x="1548" y="2360"/>
                    <a:pt x="1477" y="2384"/>
                    <a:pt x="1429" y="2432"/>
                  </a:cubicBezTo>
                  <a:cubicBezTo>
                    <a:pt x="1309" y="2492"/>
                    <a:pt x="1179" y="2521"/>
                    <a:pt x="1051" y="2521"/>
                  </a:cubicBezTo>
                  <a:cubicBezTo>
                    <a:pt x="774" y="2521"/>
                    <a:pt x="504" y="2383"/>
                    <a:pt x="357" y="2122"/>
                  </a:cubicBezTo>
                  <a:cubicBezTo>
                    <a:pt x="357" y="2122"/>
                    <a:pt x="357" y="2098"/>
                    <a:pt x="334" y="2075"/>
                  </a:cubicBezTo>
                  <a:lnTo>
                    <a:pt x="334" y="2075"/>
                  </a:lnTo>
                  <a:cubicBezTo>
                    <a:pt x="453" y="2098"/>
                    <a:pt x="572" y="2098"/>
                    <a:pt x="667" y="2098"/>
                  </a:cubicBezTo>
                  <a:cubicBezTo>
                    <a:pt x="977" y="2098"/>
                    <a:pt x="1310" y="2027"/>
                    <a:pt x="1572" y="1836"/>
                  </a:cubicBezTo>
                  <a:close/>
                  <a:moveTo>
                    <a:pt x="4075" y="1"/>
                  </a:moveTo>
                  <a:cubicBezTo>
                    <a:pt x="4009" y="1"/>
                    <a:pt x="3941" y="21"/>
                    <a:pt x="3882" y="50"/>
                  </a:cubicBezTo>
                  <a:cubicBezTo>
                    <a:pt x="3572" y="169"/>
                    <a:pt x="3263" y="550"/>
                    <a:pt x="3072" y="860"/>
                  </a:cubicBezTo>
                  <a:cubicBezTo>
                    <a:pt x="2953" y="670"/>
                    <a:pt x="2739" y="360"/>
                    <a:pt x="2501" y="241"/>
                  </a:cubicBezTo>
                  <a:cubicBezTo>
                    <a:pt x="2382" y="169"/>
                    <a:pt x="2286" y="169"/>
                    <a:pt x="2191" y="169"/>
                  </a:cubicBezTo>
                  <a:cubicBezTo>
                    <a:pt x="2024" y="217"/>
                    <a:pt x="1905" y="312"/>
                    <a:pt x="1786" y="527"/>
                  </a:cubicBezTo>
                  <a:cubicBezTo>
                    <a:pt x="1715" y="670"/>
                    <a:pt x="1643" y="860"/>
                    <a:pt x="1620" y="1003"/>
                  </a:cubicBezTo>
                  <a:cubicBezTo>
                    <a:pt x="1358" y="717"/>
                    <a:pt x="953" y="384"/>
                    <a:pt x="596" y="336"/>
                  </a:cubicBezTo>
                  <a:cubicBezTo>
                    <a:pt x="564" y="330"/>
                    <a:pt x="533" y="327"/>
                    <a:pt x="505" y="327"/>
                  </a:cubicBezTo>
                  <a:cubicBezTo>
                    <a:pt x="425" y="327"/>
                    <a:pt x="356" y="349"/>
                    <a:pt x="286" y="384"/>
                  </a:cubicBezTo>
                  <a:cubicBezTo>
                    <a:pt x="0" y="550"/>
                    <a:pt x="0" y="979"/>
                    <a:pt x="0" y="1241"/>
                  </a:cubicBezTo>
                  <a:cubicBezTo>
                    <a:pt x="24" y="1598"/>
                    <a:pt x="119" y="1979"/>
                    <a:pt x="238" y="2194"/>
                  </a:cubicBezTo>
                  <a:cubicBezTo>
                    <a:pt x="405" y="2503"/>
                    <a:pt x="715" y="2670"/>
                    <a:pt x="1048" y="2670"/>
                  </a:cubicBezTo>
                  <a:cubicBezTo>
                    <a:pt x="1191" y="2670"/>
                    <a:pt x="1358" y="2622"/>
                    <a:pt x="1501" y="2551"/>
                  </a:cubicBezTo>
                  <a:cubicBezTo>
                    <a:pt x="1572" y="2503"/>
                    <a:pt x="1620" y="2456"/>
                    <a:pt x="1691" y="2408"/>
                  </a:cubicBezTo>
                  <a:cubicBezTo>
                    <a:pt x="1715" y="2360"/>
                    <a:pt x="1739" y="2337"/>
                    <a:pt x="1762" y="2313"/>
                  </a:cubicBezTo>
                  <a:cubicBezTo>
                    <a:pt x="1953" y="2503"/>
                    <a:pt x="2191" y="2622"/>
                    <a:pt x="2477" y="2622"/>
                  </a:cubicBezTo>
                  <a:cubicBezTo>
                    <a:pt x="2525" y="2622"/>
                    <a:pt x="2572" y="2622"/>
                    <a:pt x="2644" y="2598"/>
                  </a:cubicBezTo>
                  <a:cubicBezTo>
                    <a:pt x="2715" y="2598"/>
                    <a:pt x="2810" y="2575"/>
                    <a:pt x="2882" y="2527"/>
                  </a:cubicBezTo>
                  <a:cubicBezTo>
                    <a:pt x="3001" y="2456"/>
                    <a:pt x="3120" y="2360"/>
                    <a:pt x="3215" y="2241"/>
                  </a:cubicBezTo>
                  <a:cubicBezTo>
                    <a:pt x="3239" y="2265"/>
                    <a:pt x="3287" y="2289"/>
                    <a:pt x="3310" y="2313"/>
                  </a:cubicBezTo>
                  <a:cubicBezTo>
                    <a:pt x="3382" y="2360"/>
                    <a:pt x="3453" y="2384"/>
                    <a:pt x="3549" y="2408"/>
                  </a:cubicBezTo>
                  <a:cubicBezTo>
                    <a:pt x="3620" y="2432"/>
                    <a:pt x="3691" y="2432"/>
                    <a:pt x="3787" y="2432"/>
                  </a:cubicBezTo>
                  <a:cubicBezTo>
                    <a:pt x="4192" y="2432"/>
                    <a:pt x="4549" y="2170"/>
                    <a:pt x="4668" y="1765"/>
                  </a:cubicBezTo>
                  <a:cubicBezTo>
                    <a:pt x="4739" y="1527"/>
                    <a:pt x="4739" y="1122"/>
                    <a:pt x="4668" y="789"/>
                  </a:cubicBezTo>
                  <a:cubicBezTo>
                    <a:pt x="4620" y="527"/>
                    <a:pt x="4501" y="98"/>
                    <a:pt x="4192" y="27"/>
                  </a:cubicBezTo>
                  <a:cubicBezTo>
                    <a:pt x="4155" y="8"/>
                    <a:pt x="4115" y="1"/>
                    <a:pt x="40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0" name="Google Shape;3470;p73"/>
            <p:cNvSpPr/>
            <p:nvPr/>
          </p:nvSpPr>
          <p:spPr>
            <a:xfrm>
              <a:off x="4686025" y="2855551"/>
              <a:ext cx="414421" cy="322800"/>
            </a:xfrm>
            <a:custGeom>
              <a:avLst/>
              <a:gdLst/>
              <a:ahLst/>
              <a:cxnLst/>
              <a:rect l="l" t="t" r="r" b="b"/>
              <a:pathLst>
                <a:path w="10408" h="8107" extrusionOk="0">
                  <a:moveTo>
                    <a:pt x="6859" y="152"/>
                  </a:moveTo>
                  <a:cubicBezTo>
                    <a:pt x="6978" y="152"/>
                    <a:pt x="7121" y="152"/>
                    <a:pt x="7264" y="200"/>
                  </a:cubicBezTo>
                  <a:cubicBezTo>
                    <a:pt x="7526" y="271"/>
                    <a:pt x="7764" y="462"/>
                    <a:pt x="8002" y="629"/>
                  </a:cubicBezTo>
                  <a:lnTo>
                    <a:pt x="9145" y="1486"/>
                  </a:lnTo>
                  <a:cubicBezTo>
                    <a:pt x="9264" y="1557"/>
                    <a:pt x="9359" y="1653"/>
                    <a:pt x="9359" y="1748"/>
                  </a:cubicBezTo>
                  <a:cubicBezTo>
                    <a:pt x="9359" y="1819"/>
                    <a:pt x="9312" y="1891"/>
                    <a:pt x="9240" y="1986"/>
                  </a:cubicBezTo>
                  <a:lnTo>
                    <a:pt x="8597" y="2796"/>
                  </a:lnTo>
                  <a:cubicBezTo>
                    <a:pt x="8455" y="3010"/>
                    <a:pt x="8264" y="3224"/>
                    <a:pt x="8026" y="3343"/>
                  </a:cubicBezTo>
                  <a:cubicBezTo>
                    <a:pt x="7788" y="3486"/>
                    <a:pt x="7502" y="3510"/>
                    <a:pt x="7216" y="3510"/>
                  </a:cubicBezTo>
                  <a:lnTo>
                    <a:pt x="2858" y="3772"/>
                  </a:lnTo>
                  <a:cubicBezTo>
                    <a:pt x="2780" y="3781"/>
                    <a:pt x="2701" y="3786"/>
                    <a:pt x="2625" y="3786"/>
                  </a:cubicBezTo>
                  <a:cubicBezTo>
                    <a:pt x="2493" y="3786"/>
                    <a:pt x="2368" y="3770"/>
                    <a:pt x="2263" y="3724"/>
                  </a:cubicBezTo>
                  <a:cubicBezTo>
                    <a:pt x="2167" y="3677"/>
                    <a:pt x="2144" y="3605"/>
                    <a:pt x="2144" y="3462"/>
                  </a:cubicBezTo>
                  <a:cubicBezTo>
                    <a:pt x="2144" y="3439"/>
                    <a:pt x="2120" y="3415"/>
                    <a:pt x="2120" y="3367"/>
                  </a:cubicBezTo>
                  <a:lnTo>
                    <a:pt x="1858" y="962"/>
                  </a:lnTo>
                  <a:cubicBezTo>
                    <a:pt x="1834" y="867"/>
                    <a:pt x="1834" y="748"/>
                    <a:pt x="1882" y="676"/>
                  </a:cubicBezTo>
                  <a:cubicBezTo>
                    <a:pt x="1953" y="605"/>
                    <a:pt x="2048" y="605"/>
                    <a:pt x="2167" y="581"/>
                  </a:cubicBezTo>
                  <a:lnTo>
                    <a:pt x="6406" y="176"/>
                  </a:lnTo>
                  <a:cubicBezTo>
                    <a:pt x="6549" y="152"/>
                    <a:pt x="6692" y="152"/>
                    <a:pt x="6859" y="152"/>
                  </a:cubicBezTo>
                  <a:close/>
                  <a:moveTo>
                    <a:pt x="5525" y="3748"/>
                  </a:moveTo>
                  <a:cubicBezTo>
                    <a:pt x="5525" y="3772"/>
                    <a:pt x="5525" y="3772"/>
                    <a:pt x="5525" y="3772"/>
                  </a:cubicBezTo>
                  <a:lnTo>
                    <a:pt x="5692" y="6249"/>
                  </a:lnTo>
                  <a:cubicBezTo>
                    <a:pt x="5573" y="5939"/>
                    <a:pt x="5382" y="5630"/>
                    <a:pt x="5120" y="5415"/>
                  </a:cubicBezTo>
                  <a:cubicBezTo>
                    <a:pt x="5105" y="5415"/>
                    <a:pt x="5089" y="5405"/>
                    <a:pt x="5073" y="5405"/>
                  </a:cubicBezTo>
                  <a:cubicBezTo>
                    <a:pt x="5065" y="5405"/>
                    <a:pt x="5057" y="5407"/>
                    <a:pt x="5049" y="5415"/>
                  </a:cubicBezTo>
                  <a:cubicBezTo>
                    <a:pt x="5025" y="5415"/>
                    <a:pt x="5001" y="5439"/>
                    <a:pt x="5001" y="5463"/>
                  </a:cubicBezTo>
                  <a:cubicBezTo>
                    <a:pt x="4978" y="5630"/>
                    <a:pt x="4978" y="5796"/>
                    <a:pt x="5001" y="5963"/>
                  </a:cubicBezTo>
                  <a:cubicBezTo>
                    <a:pt x="5001" y="6034"/>
                    <a:pt x="5001" y="6130"/>
                    <a:pt x="5001" y="6201"/>
                  </a:cubicBezTo>
                  <a:lnTo>
                    <a:pt x="5001" y="6296"/>
                  </a:lnTo>
                  <a:cubicBezTo>
                    <a:pt x="5001" y="6368"/>
                    <a:pt x="5001" y="6415"/>
                    <a:pt x="5001" y="6487"/>
                  </a:cubicBezTo>
                  <a:cubicBezTo>
                    <a:pt x="4954" y="6392"/>
                    <a:pt x="4882" y="6296"/>
                    <a:pt x="4811" y="6201"/>
                  </a:cubicBezTo>
                  <a:cubicBezTo>
                    <a:pt x="4835" y="6177"/>
                    <a:pt x="4835" y="6177"/>
                    <a:pt x="4835" y="6153"/>
                  </a:cubicBezTo>
                  <a:lnTo>
                    <a:pt x="4716" y="3796"/>
                  </a:lnTo>
                  <a:lnTo>
                    <a:pt x="5525" y="3748"/>
                  </a:lnTo>
                  <a:close/>
                  <a:moveTo>
                    <a:pt x="5120" y="5630"/>
                  </a:moveTo>
                  <a:cubicBezTo>
                    <a:pt x="5454" y="5915"/>
                    <a:pt x="5621" y="6415"/>
                    <a:pt x="5668" y="6820"/>
                  </a:cubicBezTo>
                  <a:cubicBezTo>
                    <a:pt x="5668" y="6844"/>
                    <a:pt x="5716" y="6868"/>
                    <a:pt x="5740" y="6868"/>
                  </a:cubicBezTo>
                  <a:cubicBezTo>
                    <a:pt x="5787" y="6868"/>
                    <a:pt x="5811" y="6844"/>
                    <a:pt x="5811" y="6796"/>
                  </a:cubicBezTo>
                  <a:cubicBezTo>
                    <a:pt x="5787" y="6582"/>
                    <a:pt x="5930" y="6368"/>
                    <a:pt x="6049" y="6225"/>
                  </a:cubicBezTo>
                  <a:cubicBezTo>
                    <a:pt x="6121" y="6130"/>
                    <a:pt x="6216" y="6058"/>
                    <a:pt x="6287" y="5987"/>
                  </a:cubicBezTo>
                  <a:cubicBezTo>
                    <a:pt x="6311" y="5987"/>
                    <a:pt x="6311" y="5963"/>
                    <a:pt x="6335" y="5963"/>
                  </a:cubicBezTo>
                  <a:cubicBezTo>
                    <a:pt x="6359" y="5939"/>
                    <a:pt x="6430" y="5868"/>
                    <a:pt x="6478" y="5844"/>
                  </a:cubicBezTo>
                  <a:lnTo>
                    <a:pt x="6478" y="5844"/>
                  </a:lnTo>
                  <a:cubicBezTo>
                    <a:pt x="6478" y="6011"/>
                    <a:pt x="6478" y="6153"/>
                    <a:pt x="6454" y="6296"/>
                  </a:cubicBezTo>
                  <a:cubicBezTo>
                    <a:pt x="6454" y="6439"/>
                    <a:pt x="6430" y="6582"/>
                    <a:pt x="6430" y="6725"/>
                  </a:cubicBezTo>
                  <a:cubicBezTo>
                    <a:pt x="6430" y="6749"/>
                    <a:pt x="6454" y="6796"/>
                    <a:pt x="6502" y="6796"/>
                  </a:cubicBezTo>
                  <a:cubicBezTo>
                    <a:pt x="6526" y="6796"/>
                    <a:pt x="6573" y="6773"/>
                    <a:pt x="6573" y="6749"/>
                  </a:cubicBezTo>
                  <a:cubicBezTo>
                    <a:pt x="6573" y="6677"/>
                    <a:pt x="6621" y="6630"/>
                    <a:pt x="6668" y="6558"/>
                  </a:cubicBezTo>
                  <a:cubicBezTo>
                    <a:pt x="6668" y="6534"/>
                    <a:pt x="6692" y="6511"/>
                    <a:pt x="6716" y="6487"/>
                  </a:cubicBezTo>
                  <a:cubicBezTo>
                    <a:pt x="6764" y="6392"/>
                    <a:pt x="6835" y="6296"/>
                    <a:pt x="6907" y="6201"/>
                  </a:cubicBezTo>
                  <a:lnTo>
                    <a:pt x="6930" y="6177"/>
                  </a:lnTo>
                  <a:cubicBezTo>
                    <a:pt x="7026" y="6034"/>
                    <a:pt x="7145" y="5892"/>
                    <a:pt x="7288" y="5772"/>
                  </a:cubicBezTo>
                  <a:cubicBezTo>
                    <a:pt x="7288" y="5844"/>
                    <a:pt x="7288" y="5892"/>
                    <a:pt x="7311" y="5963"/>
                  </a:cubicBezTo>
                  <a:cubicBezTo>
                    <a:pt x="7383" y="6320"/>
                    <a:pt x="7311" y="6725"/>
                    <a:pt x="7121" y="7035"/>
                  </a:cubicBezTo>
                  <a:cubicBezTo>
                    <a:pt x="7097" y="7058"/>
                    <a:pt x="7097" y="7106"/>
                    <a:pt x="7145" y="7130"/>
                  </a:cubicBezTo>
                  <a:cubicBezTo>
                    <a:pt x="7152" y="7137"/>
                    <a:pt x="7161" y="7140"/>
                    <a:pt x="7171" y="7140"/>
                  </a:cubicBezTo>
                  <a:cubicBezTo>
                    <a:pt x="7194" y="7140"/>
                    <a:pt x="7223" y="7123"/>
                    <a:pt x="7240" y="7106"/>
                  </a:cubicBezTo>
                  <a:cubicBezTo>
                    <a:pt x="7430" y="6820"/>
                    <a:pt x="7669" y="6606"/>
                    <a:pt x="7931" y="6368"/>
                  </a:cubicBezTo>
                  <a:cubicBezTo>
                    <a:pt x="8121" y="6177"/>
                    <a:pt x="8359" y="6011"/>
                    <a:pt x="8574" y="5868"/>
                  </a:cubicBezTo>
                  <a:lnTo>
                    <a:pt x="8574" y="5868"/>
                  </a:lnTo>
                  <a:lnTo>
                    <a:pt x="8193" y="6820"/>
                  </a:lnTo>
                  <a:cubicBezTo>
                    <a:pt x="8193" y="6868"/>
                    <a:pt x="8193" y="6916"/>
                    <a:pt x="8240" y="6916"/>
                  </a:cubicBezTo>
                  <a:cubicBezTo>
                    <a:pt x="8247" y="6923"/>
                    <a:pt x="8256" y="6925"/>
                    <a:pt x="8266" y="6925"/>
                  </a:cubicBezTo>
                  <a:cubicBezTo>
                    <a:pt x="8290" y="6925"/>
                    <a:pt x="8319" y="6909"/>
                    <a:pt x="8335" y="6892"/>
                  </a:cubicBezTo>
                  <a:cubicBezTo>
                    <a:pt x="8335" y="6868"/>
                    <a:pt x="8407" y="6820"/>
                    <a:pt x="8431" y="6796"/>
                  </a:cubicBezTo>
                  <a:cubicBezTo>
                    <a:pt x="8455" y="6796"/>
                    <a:pt x="8478" y="6773"/>
                    <a:pt x="8478" y="6773"/>
                  </a:cubicBezTo>
                  <a:cubicBezTo>
                    <a:pt x="8550" y="6725"/>
                    <a:pt x="8621" y="6677"/>
                    <a:pt x="8693" y="6654"/>
                  </a:cubicBezTo>
                  <a:cubicBezTo>
                    <a:pt x="8812" y="6582"/>
                    <a:pt x="8978" y="6511"/>
                    <a:pt x="9121" y="6487"/>
                  </a:cubicBezTo>
                  <a:cubicBezTo>
                    <a:pt x="9288" y="6439"/>
                    <a:pt x="9455" y="6415"/>
                    <a:pt x="9598" y="6415"/>
                  </a:cubicBezTo>
                  <a:lnTo>
                    <a:pt x="9621" y="6415"/>
                  </a:lnTo>
                  <a:cubicBezTo>
                    <a:pt x="9693" y="6415"/>
                    <a:pt x="9812" y="6415"/>
                    <a:pt x="9931" y="6439"/>
                  </a:cubicBezTo>
                  <a:cubicBezTo>
                    <a:pt x="9836" y="6463"/>
                    <a:pt x="9764" y="6511"/>
                    <a:pt x="9693" y="6558"/>
                  </a:cubicBezTo>
                  <a:cubicBezTo>
                    <a:pt x="9598" y="6606"/>
                    <a:pt x="9479" y="6654"/>
                    <a:pt x="9383" y="6701"/>
                  </a:cubicBezTo>
                  <a:cubicBezTo>
                    <a:pt x="9240" y="6773"/>
                    <a:pt x="9121" y="6868"/>
                    <a:pt x="8978" y="6939"/>
                  </a:cubicBezTo>
                  <a:cubicBezTo>
                    <a:pt x="8931" y="6987"/>
                    <a:pt x="8859" y="7035"/>
                    <a:pt x="8788" y="7082"/>
                  </a:cubicBezTo>
                  <a:cubicBezTo>
                    <a:pt x="8788" y="7082"/>
                    <a:pt x="8764" y="7106"/>
                    <a:pt x="8740" y="7130"/>
                  </a:cubicBezTo>
                  <a:cubicBezTo>
                    <a:pt x="8716" y="7154"/>
                    <a:pt x="8693" y="7177"/>
                    <a:pt x="8693" y="7201"/>
                  </a:cubicBezTo>
                  <a:cubicBezTo>
                    <a:pt x="8645" y="7201"/>
                    <a:pt x="8645" y="7225"/>
                    <a:pt x="8645" y="7273"/>
                  </a:cubicBezTo>
                  <a:cubicBezTo>
                    <a:pt x="8645" y="7292"/>
                    <a:pt x="8676" y="7327"/>
                    <a:pt x="8701" y="7327"/>
                  </a:cubicBezTo>
                  <a:cubicBezTo>
                    <a:pt x="8707" y="7327"/>
                    <a:pt x="8712" y="7325"/>
                    <a:pt x="8716" y="7320"/>
                  </a:cubicBezTo>
                  <a:cubicBezTo>
                    <a:pt x="8764" y="7320"/>
                    <a:pt x="8836" y="7320"/>
                    <a:pt x="8883" y="7344"/>
                  </a:cubicBezTo>
                  <a:cubicBezTo>
                    <a:pt x="8931" y="7344"/>
                    <a:pt x="8978" y="7368"/>
                    <a:pt x="9026" y="7368"/>
                  </a:cubicBezTo>
                  <a:cubicBezTo>
                    <a:pt x="9217" y="7368"/>
                    <a:pt x="9407" y="7439"/>
                    <a:pt x="9598" y="7487"/>
                  </a:cubicBezTo>
                  <a:cubicBezTo>
                    <a:pt x="9717" y="7535"/>
                    <a:pt x="9836" y="7559"/>
                    <a:pt x="9955" y="7606"/>
                  </a:cubicBezTo>
                  <a:lnTo>
                    <a:pt x="10002" y="7606"/>
                  </a:lnTo>
                  <a:cubicBezTo>
                    <a:pt x="10074" y="7630"/>
                    <a:pt x="10122" y="7630"/>
                    <a:pt x="10169" y="7654"/>
                  </a:cubicBezTo>
                  <a:cubicBezTo>
                    <a:pt x="10241" y="7701"/>
                    <a:pt x="10264" y="7725"/>
                    <a:pt x="10264" y="7797"/>
                  </a:cubicBezTo>
                  <a:cubicBezTo>
                    <a:pt x="10264" y="7844"/>
                    <a:pt x="10217" y="7892"/>
                    <a:pt x="10169" y="7916"/>
                  </a:cubicBezTo>
                  <a:cubicBezTo>
                    <a:pt x="10098" y="7963"/>
                    <a:pt x="9979" y="7963"/>
                    <a:pt x="9907" y="7963"/>
                  </a:cubicBezTo>
                  <a:lnTo>
                    <a:pt x="6359" y="7963"/>
                  </a:lnTo>
                  <a:cubicBezTo>
                    <a:pt x="5906" y="7963"/>
                    <a:pt x="5478" y="7940"/>
                    <a:pt x="5025" y="7940"/>
                  </a:cubicBezTo>
                  <a:cubicBezTo>
                    <a:pt x="4001" y="7940"/>
                    <a:pt x="2953" y="7940"/>
                    <a:pt x="1929" y="7963"/>
                  </a:cubicBezTo>
                  <a:lnTo>
                    <a:pt x="1858" y="7963"/>
                  </a:lnTo>
                  <a:cubicBezTo>
                    <a:pt x="1652" y="7963"/>
                    <a:pt x="1445" y="7974"/>
                    <a:pt x="1239" y="7974"/>
                  </a:cubicBezTo>
                  <a:cubicBezTo>
                    <a:pt x="1136" y="7974"/>
                    <a:pt x="1032" y="7971"/>
                    <a:pt x="929" y="7963"/>
                  </a:cubicBezTo>
                  <a:cubicBezTo>
                    <a:pt x="762" y="7940"/>
                    <a:pt x="620" y="7916"/>
                    <a:pt x="477" y="7892"/>
                  </a:cubicBezTo>
                  <a:lnTo>
                    <a:pt x="429" y="7892"/>
                  </a:lnTo>
                  <a:cubicBezTo>
                    <a:pt x="262" y="7868"/>
                    <a:pt x="191" y="7844"/>
                    <a:pt x="167" y="7844"/>
                  </a:cubicBezTo>
                  <a:cubicBezTo>
                    <a:pt x="334" y="7749"/>
                    <a:pt x="524" y="7678"/>
                    <a:pt x="739" y="7654"/>
                  </a:cubicBezTo>
                  <a:cubicBezTo>
                    <a:pt x="810" y="7630"/>
                    <a:pt x="882" y="7630"/>
                    <a:pt x="953" y="7630"/>
                  </a:cubicBezTo>
                  <a:cubicBezTo>
                    <a:pt x="1048" y="7630"/>
                    <a:pt x="1167" y="7630"/>
                    <a:pt x="1263" y="7606"/>
                  </a:cubicBezTo>
                  <a:cubicBezTo>
                    <a:pt x="1286" y="7606"/>
                    <a:pt x="1310" y="7582"/>
                    <a:pt x="1310" y="7559"/>
                  </a:cubicBezTo>
                  <a:cubicBezTo>
                    <a:pt x="1310" y="7511"/>
                    <a:pt x="1286" y="7487"/>
                    <a:pt x="1263" y="7487"/>
                  </a:cubicBezTo>
                  <a:cubicBezTo>
                    <a:pt x="1072" y="7392"/>
                    <a:pt x="858" y="7320"/>
                    <a:pt x="643" y="7273"/>
                  </a:cubicBezTo>
                  <a:cubicBezTo>
                    <a:pt x="596" y="7249"/>
                    <a:pt x="572" y="7249"/>
                    <a:pt x="524" y="7225"/>
                  </a:cubicBezTo>
                  <a:cubicBezTo>
                    <a:pt x="738" y="7135"/>
                    <a:pt x="973" y="7088"/>
                    <a:pt x="1209" y="7088"/>
                  </a:cubicBezTo>
                  <a:cubicBezTo>
                    <a:pt x="1473" y="7088"/>
                    <a:pt x="1738" y="7147"/>
                    <a:pt x="1977" y="7273"/>
                  </a:cubicBezTo>
                  <a:cubicBezTo>
                    <a:pt x="2001" y="7273"/>
                    <a:pt x="2048" y="7273"/>
                    <a:pt x="2072" y="7225"/>
                  </a:cubicBezTo>
                  <a:cubicBezTo>
                    <a:pt x="2072" y="7201"/>
                    <a:pt x="2072" y="7154"/>
                    <a:pt x="2048" y="7130"/>
                  </a:cubicBezTo>
                  <a:lnTo>
                    <a:pt x="1763" y="6987"/>
                  </a:lnTo>
                  <a:cubicBezTo>
                    <a:pt x="1596" y="6892"/>
                    <a:pt x="1453" y="6820"/>
                    <a:pt x="1310" y="6725"/>
                  </a:cubicBezTo>
                  <a:cubicBezTo>
                    <a:pt x="1478" y="6655"/>
                    <a:pt x="1658" y="6620"/>
                    <a:pt x="1838" y="6620"/>
                  </a:cubicBezTo>
                  <a:cubicBezTo>
                    <a:pt x="2145" y="6620"/>
                    <a:pt x="2451" y="6720"/>
                    <a:pt x="2691" y="6916"/>
                  </a:cubicBezTo>
                  <a:cubicBezTo>
                    <a:pt x="2703" y="6927"/>
                    <a:pt x="2721" y="6933"/>
                    <a:pt x="2739" y="6933"/>
                  </a:cubicBezTo>
                  <a:cubicBezTo>
                    <a:pt x="2757" y="6933"/>
                    <a:pt x="2775" y="6927"/>
                    <a:pt x="2787" y="6916"/>
                  </a:cubicBezTo>
                  <a:cubicBezTo>
                    <a:pt x="2810" y="6892"/>
                    <a:pt x="2810" y="6868"/>
                    <a:pt x="2787" y="6820"/>
                  </a:cubicBezTo>
                  <a:cubicBezTo>
                    <a:pt x="2668" y="6630"/>
                    <a:pt x="2525" y="6415"/>
                    <a:pt x="2382" y="6201"/>
                  </a:cubicBezTo>
                  <a:lnTo>
                    <a:pt x="2310" y="6082"/>
                  </a:lnTo>
                  <a:lnTo>
                    <a:pt x="2310" y="6082"/>
                  </a:lnTo>
                  <a:cubicBezTo>
                    <a:pt x="2739" y="6177"/>
                    <a:pt x="3168" y="6392"/>
                    <a:pt x="3477" y="6725"/>
                  </a:cubicBezTo>
                  <a:cubicBezTo>
                    <a:pt x="3494" y="6742"/>
                    <a:pt x="3511" y="6759"/>
                    <a:pt x="3536" y="6759"/>
                  </a:cubicBezTo>
                  <a:cubicBezTo>
                    <a:pt x="3547" y="6759"/>
                    <a:pt x="3559" y="6756"/>
                    <a:pt x="3573" y="6749"/>
                  </a:cubicBezTo>
                  <a:cubicBezTo>
                    <a:pt x="3596" y="6725"/>
                    <a:pt x="3596" y="6677"/>
                    <a:pt x="3596" y="6654"/>
                  </a:cubicBezTo>
                  <a:lnTo>
                    <a:pt x="3215" y="5939"/>
                  </a:lnTo>
                  <a:lnTo>
                    <a:pt x="3215" y="5939"/>
                  </a:lnTo>
                  <a:cubicBezTo>
                    <a:pt x="3644" y="6034"/>
                    <a:pt x="4025" y="6344"/>
                    <a:pt x="4192" y="6773"/>
                  </a:cubicBezTo>
                  <a:cubicBezTo>
                    <a:pt x="4216" y="6796"/>
                    <a:pt x="4239" y="6820"/>
                    <a:pt x="4287" y="6820"/>
                  </a:cubicBezTo>
                  <a:cubicBezTo>
                    <a:pt x="4311" y="6796"/>
                    <a:pt x="4335" y="6773"/>
                    <a:pt x="4335" y="6725"/>
                  </a:cubicBezTo>
                  <a:lnTo>
                    <a:pt x="4192" y="5844"/>
                  </a:lnTo>
                  <a:lnTo>
                    <a:pt x="4192" y="5844"/>
                  </a:lnTo>
                  <a:cubicBezTo>
                    <a:pt x="4597" y="6058"/>
                    <a:pt x="4906" y="6487"/>
                    <a:pt x="5001" y="6939"/>
                  </a:cubicBezTo>
                  <a:cubicBezTo>
                    <a:pt x="5001" y="6974"/>
                    <a:pt x="5027" y="6996"/>
                    <a:pt x="5050" y="6996"/>
                  </a:cubicBezTo>
                  <a:cubicBezTo>
                    <a:pt x="5058" y="6996"/>
                    <a:pt x="5066" y="6993"/>
                    <a:pt x="5073" y="6987"/>
                  </a:cubicBezTo>
                  <a:cubicBezTo>
                    <a:pt x="5120" y="6987"/>
                    <a:pt x="5144" y="6939"/>
                    <a:pt x="5144" y="6916"/>
                  </a:cubicBezTo>
                  <a:cubicBezTo>
                    <a:pt x="5120" y="6844"/>
                    <a:pt x="5120" y="6773"/>
                    <a:pt x="5144" y="6677"/>
                  </a:cubicBezTo>
                  <a:cubicBezTo>
                    <a:pt x="5144" y="6654"/>
                    <a:pt x="5144" y="6606"/>
                    <a:pt x="5144" y="6582"/>
                  </a:cubicBezTo>
                  <a:cubicBezTo>
                    <a:pt x="5144" y="6487"/>
                    <a:pt x="5144" y="6392"/>
                    <a:pt x="5144" y="6296"/>
                  </a:cubicBezTo>
                  <a:lnTo>
                    <a:pt x="5144" y="6201"/>
                  </a:lnTo>
                  <a:cubicBezTo>
                    <a:pt x="5144" y="6130"/>
                    <a:pt x="5144" y="6034"/>
                    <a:pt x="5144" y="5963"/>
                  </a:cubicBezTo>
                  <a:cubicBezTo>
                    <a:pt x="5120" y="5844"/>
                    <a:pt x="5120" y="5725"/>
                    <a:pt x="5120" y="5630"/>
                  </a:cubicBezTo>
                  <a:close/>
                  <a:moveTo>
                    <a:pt x="6883" y="0"/>
                  </a:moveTo>
                  <a:cubicBezTo>
                    <a:pt x="6709" y="0"/>
                    <a:pt x="6539" y="20"/>
                    <a:pt x="6383" y="33"/>
                  </a:cubicBezTo>
                  <a:lnTo>
                    <a:pt x="2144" y="438"/>
                  </a:lnTo>
                  <a:cubicBezTo>
                    <a:pt x="2048" y="462"/>
                    <a:pt x="1882" y="462"/>
                    <a:pt x="1763" y="605"/>
                  </a:cubicBezTo>
                  <a:cubicBezTo>
                    <a:pt x="1667" y="724"/>
                    <a:pt x="1691" y="890"/>
                    <a:pt x="1715" y="986"/>
                  </a:cubicBezTo>
                  <a:lnTo>
                    <a:pt x="1977" y="3391"/>
                  </a:lnTo>
                  <a:cubicBezTo>
                    <a:pt x="2001" y="3415"/>
                    <a:pt x="2001" y="3439"/>
                    <a:pt x="2001" y="3462"/>
                  </a:cubicBezTo>
                  <a:cubicBezTo>
                    <a:pt x="2001" y="3605"/>
                    <a:pt x="2025" y="3772"/>
                    <a:pt x="2191" y="3843"/>
                  </a:cubicBezTo>
                  <a:cubicBezTo>
                    <a:pt x="2334" y="3915"/>
                    <a:pt x="2477" y="3915"/>
                    <a:pt x="2620" y="3915"/>
                  </a:cubicBezTo>
                  <a:lnTo>
                    <a:pt x="2858" y="3915"/>
                  </a:lnTo>
                  <a:lnTo>
                    <a:pt x="4573" y="3820"/>
                  </a:lnTo>
                  <a:lnTo>
                    <a:pt x="4668" y="6034"/>
                  </a:lnTo>
                  <a:cubicBezTo>
                    <a:pt x="4525" y="5868"/>
                    <a:pt x="4335" y="5725"/>
                    <a:pt x="4144" y="5630"/>
                  </a:cubicBezTo>
                  <a:cubicBezTo>
                    <a:pt x="4120" y="5630"/>
                    <a:pt x="4096" y="5630"/>
                    <a:pt x="4073" y="5653"/>
                  </a:cubicBezTo>
                  <a:cubicBezTo>
                    <a:pt x="4049" y="5653"/>
                    <a:pt x="4025" y="5701"/>
                    <a:pt x="4025" y="5725"/>
                  </a:cubicBezTo>
                  <a:lnTo>
                    <a:pt x="4144" y="6368"/>
                  </a:lnTo>
                  <a:cubicBezTo>
                    <a:pt x="3882" y="6034"/>
                    <a:pt x="3501" y="5820"/>
                    <a:pt x="3096" y="5772"/>
                  </a:cubicBezTo>
                  <a:cubicBezTo>
                    <a:pt x="3072" y="5772"/>
                    <a:pt x="3025" y="5796"/>
                    <a:pt x="3025" y="5796"/>
                  </a:cubicBezTo>
                  <a:cubicBezTo>
                    <a:pt x="3001" y="5820"/>
                    <a:pt x="3001" y="5868"/>
                    <a:pt x="3025" y="5892"/>
                  </a:cubicBezTo>
                  <a:lnTo>
                    <a:pt x="3287" y="6368"/>
                  </a:lnTo>
                  <a:cubicBezTo>
                    <a:pt x="2953" y="6130"/>
                    <a:pt x="2572" y="5963"/>
                    <a:pt x="2167" y="5915"/>
                  </a:cubicBezTo>
                  <a:cubicBezTo>
                    <a:pt x="2144" y="5915"/>
                    <a:pt x="2120" y="5915"/>
                    <a:pt x="2096" y="5939"/>
                  </a:cubicBezTo>
                  <a:cubicBezTo>
                    <a:pt x="2096" y="5963"/>
                    <a:pt x="2096" y="6011"/>
                    <a:pt x="2096" y="6034"/>
                  </a:cubicBezTo>
                  <a:lnTo>
                    <a:pt x="2263" y="6273"/>
                  </a:lnTo>
                  <a:lnTo>
                    <a:pt x="2501" y="6630"/>
                  </a:lnTo>
                  <a:cubicBezTo>
                    <a:pt x="2298" y="6529"/>
                    <a:pt x="2069" y="6480"/>
                    <a:pt x="1841" y="6480"/>
                  </a:cubicBezTo>
                  <a:cubicBezTo>
                    <a:pt x="1587" y="6480"/>
                    <a:pt x="1333" y="6540"/>
                    <a:pt x="1120" y="6654"/>
                  </a:cubicBezTo>
                  <a:cubicBezTo>
                    <a:pt x="1096" y="6677"/>
                    <a:pt x="1072" y="6701"/>
                    <a:pt x="1072" y="6725"/>
                  </a:cubicBezTo>
                  <a:cubicBezTo>
                    <a:pt x="1072" y="6749"/>
                    <a:pt x="1096" y="6773"/>
                    <a:pt x="1120" y="6796"/>
                  </a:cubicBezTo>
                  <a:cubicBezTo>
                    <a:pt x="1215" y="6844"/>
                    <a:pt x="1334" y="6892"/>
                    <a:pt x="1429" y="6963"/>
                  </a:cubicBezTo>
                  <a:cubicBezTo>
                    <a:pt x="1353" y="6954"/>
                    <a:pt x="1276" y="6949"/>
                    <a:pt x="1198" y="6949"/>
                  </a:cubicBezTo>
                  <a:cubicBezTo>
                    <a:pt x="888" y="6949"/>
                    <a:pt x="572" y="7025"/>
                    <a:pt x="286" y="7177"/>
                  </a:cubicBezTo>
                  <a:cubicBezTo>
                    <a:pt x="262" y="7201"/>
                    <a:pt x="262" y="7225"/>
                    <a:pt x="262" y="7249"/>
                  </a:cubicBezTo>
                  <a:cubicBezTo>
                    <a:pt x="262" y="7273"/>
                    <a:pt x="286" y="7297"/>
                    <a:pt x="310" y="7297"/>
                  </a:cubicBezTo>
                  <a:cubicBezTo>
                    <a:pt x="405" y="7344"/>
                    <a:pt x="500" y="7368"/>
                    <a:pt x="596" y="7392"/>
                  </a:cubicBezTo>
                  <a:cubicBezTo>
                    <a:pt x="691" y="7439"/>
                    <a:pt x="786" y="7463"/>
                    <a:pt x="882" y="7487"/>
                  </a:cubicBezTo>
                  <a:cubicBezTo>
                    <a:pt x="810" y="7487"/>
                    <a:pt x="762" y="7487"/>
                    <a:pt x="715" y="7511"/>
                  </a:cubicBezTo>
                  <a:cubicBezTo>
                    <a:pt x="500" y="7535"/>
                    <a:pt x="286" y="7606"/>
                    <a:pt x="96" y="7701"/>
                  </a:cubicBezTo>
                  <a:cubicBezTo>
                    <a:pt x="0" y="7749"/>
                    <a:pt x="0" y="7820"/>
                    <a:pt x="0" y="7844"/>
                  </a:cubicBezTo>
                  <a:cubicBezTo>
                    <a:pt x="24" y="7963"/>
                    <a:pt x="191" y="8011"/>
                    <a:pt x="405" y="8035"/>
                  </a:cubicBezTo>
                  <a:lnTo>
                    <a:pt x="429" y="8035"/>
                  </a:lnTo>
                  <a:cubicBezTo>
                    <a:pt x="596" y="8059"/>
                    <a:pt x="739" y="8082"/>
                    <a:pt x="929" y="8106"/>
                  </a:cubicBezTo>
                  <a:lnTo>
                    <a:pt x="1929" y="8106"/>
                  </a:lnTo>
                  <a:cubicBezTo>
                    <a:pt x="2953" y="8082"/>
                    <a:pt x="4001" y="8082"/>
                    <a:pt x="5025" y="8082"/>
                  </a:cubicBezTo>
                  <a:cubicBezTo>
                    <a:pt x="5478" y="8082"/>
                    <a:pt x="5906" y="8106"/>
                    <a:pt x="6359" y="8106"/>
                  </a:cubicBezTo>
                  <a:cubicBezTo>
                    <a:pt x="7216" y="8082"/>
                    <a:pt x="8050" y="8082"/>
                    <a:pt x="8907" y="8082"/>
                  </a:cubicBezTo>
                  <a:lnTo>
                    <a:pt x="9907" y="8082"/>
                  </a:lnTo>
                  <a:cubicBezTo>
                    <a:pt x="10002" y="8082"/>
                    <a:pt x="10122" y="8082"/>
                    <a:pt x="10217" y="8035"/>
                  </a:cubicBezTo>
                  <a:cubicBezTo>
                    <a:pt x="10336" y="7987"/>
                    <a:pt x="10383" y="7892"/>
                    <a:pt x="10407" y="7797"/>
                  </a:cubicBezTo>
                  <a:cubicBezTo>
                    <a:pt x="10407" y="7678"/>
                    <a:pt x="10336" y="7582"/>
                    <a:pt x="10264" y="7535"/>
                  </a:cubicBezTo>
                  <a:cubicBezTo>
                    <a:pt x="10193" y="7487"/>
                    <a:pt x="10098" y="7487"/>
                    <a:pt x="10026" y="7463"/>
                  </a:cubicBezTo>
                  <a:lnTo>
                    <a:pt x="10002" y="7463"/>
                  </a:lnTo>
                  <a:cubicBezTo>
                    <a:pt x="9883" y="7439"/>
                    <a:pt x="9764" y="7392"/>
                    <a:pt x="9645" y="7368"/>
                  </a:cubicBezTo>
                  <a:cubicBezTo>
                    <a:pt x="9455" y="7297"/>
                    <a:pt x="9240" y="7225"/>
                    <a:pt x="9026" y="7225"/>
                  </a:cubicBezTo>
                  <a:cubicBezTo>
                    <a:pt x="9002" y="7225"/>
                    <a:pt x="8955" y="7201"/>
                    <a:pt x="8907" y="7201"/>
                  </a:cubicBezTo>
                  <a:lnTo>
                    <a:pt x="8883" y="7201"/>
                  </a:lnTo>
                  <a:cubicBezTo>
                    <a:pt x="8931" y="7154"/>
                    <a:pt x="9002" y="7106"/>
                    <a:pt x="9074" y="7058"/>
                  </a:cubicBezTo>
                  <a:cubicBezTo>
                    <a:pt x="9193" y="6987"/>
                    <a:pt x="9336" y="6892"/>
                    <a:pt x="9455" y="6820"/>
                  </a:cubicBezTo>
                  <a:cubicBezTo>
                    <a:pt x="9550" y="6773"/>
                    <a:pt x="9645" y="6725"/>
                    <a:pt x="9740" y="6677"/>
                  </a:cubicBezTo>
                  <a:cubicBezTo>
                    <a:pt x="9883" y="6630"/>
                    <a:pt x="10002" y="6558"/>
                    <a:pt x="10122" y="6487"/>
                  </a:cubicBezTo>
                  <a:cubicBezTo>
                    <a:pt x="10122" y="6487"/>
                    <a:pt x="10145" y="6463"/>
                    <a:pt x="10145" y="6439"/>
                  </a:cubicBezTo>
                  <a:cubicBezTo>
                    <a:pt x="10145" y="6415"/>
                    <a:pt x="10145" y="6392"/>
                    <a:pt x="10122" y="6368"/>
                  </a:cubicBezTo>
                  <a:cubicBezTo>
                    <a:pt x="10026" y="6273"/>
                    <a:pt x="9812" y="6273"/>
                    <a:pt x="9621" y="6273"/>
                  </a:cubicBezTo>
                  <a:lnTo>
                    <a:pt x="9598" y="6273"/>
                  </a:lnTo>
                  <a:cubicBezTo>
                    <a:pt x="9431" y="6273"/>
                    <a:pt x="9264" y="6296"/>
                    <a:pt x="9097" y="6344"/>
                  </a:cubicBezTo>
                  <a:cubicBezTo>
                    <a:pt x="8931" y="6368"/>
                    <a:pt x="8764" y="6439"/>
                    <a:pt x="8621" y="6511"/>
                  </a:cubicBezTo>
                  <a:cubicBezTo>
                    <a:pt x="8550" y="6558"/>
                    <a:pt x="8478" y="6582"/>
                    <a:pt x="8431" y="6630"/>
                  </a:cubicBezTo>
                  <a:lnTo>
                    <a:pt x="8788" y="5701"/>
                  </a:lnTo>
                  <a:cubicBezTo>
                    <a:pt x="8812" y="5677"/>
                    <a:pt x="8788" y="5653"/>
                    <a:pt x="8764" y="5630"/>
                  </a:cubicBezTo>
                  <a:cubicBezTo>
                    <a:pt x="8752" y="5618"/>
                    <a:pt x="8740" y="5612"/>
                    <a:pt x="8728" y="5612"/>
                  </a:cubicBezTo>
                  <a:cubicBezTo>
                    <a:pt x="8716" y="5612"/>
                    <a:pt x="8705" y="5618"/>
                    <a:pt x="8693" y="5630"/>
                  </a:cubicBezTo>
                  <a:cubicBezTo>
                    <a:pt x="8383" y="5796"/>
                    <a:pt x="8097" y="6034"/>
                    <a:pt x="7835" y="6273"/>
                  </a:cubicBezTo>
                  <a:cubicBezTo>
                    <a:pt x="7692" y="6392"/>
                    <a:pt x="7573" y="6511"/>
                    <a:pt x="7454" y="6630"/>
                  </a:cubicBezTo>
                  <a:cubicBezTo>
                    <a:pt x="7502" y="6415"/>
                    <a:pt x="7502" y="6177"/>
                    <a:pt x="7454" y="5939"/>
                  </a:cubicBezTo>
                  <a:cubicBezTo>
                    <a:pt x="7430" y="5820"/>
                    <a:pt x="7407" y="5725"/>
                    <a:pt x="7407" y="5653"/>
                  </a:cubicBezTo>
                  <a:cubicBezTo>
                    <a:pt x="7407" y="5630"/>
                    <a:pt x="7383" y="5606"/>
                    <a:pt x="7359" y="5582"/>
                  </a:cubicBezTo>
                  <a:lnTo>
                    <a:pt x="7288" y="5582"/>
                  </a:lnTo>
                  <a:cubicBezTo>
                    <a:pt x="7097" y="5701"/>
                    <a:pt x="6954" y="5915"/>
                    <a:pt x="6811" y="6082"/>
                  </a:cubicBezTo>
                  <a:lnTo>
                    <a:pt x="6787" y="6106"/>
                  </a:lnTo>
                  <a:cubicBezTo>
                    <a:pt x="6716" y="6201"/>
                    <a:pt x="6645" y="6320"/>
                    <a:pt x="6597" y="6415"/>
                  </a:cubicBezTo>
                  <a:cubicBezTo>
                    <a:pt x="6597" y="6392"/>
                    <a:pt x="6597" y="6344"/>
                    <a:pt x="6597" y="6320"/>
                  </a:cubicBezTo>
                  <a:cubicBezTo>
                    <a:pt x="6621" y="6130"/>
                    <a:pt x="6621" y="5939"/>
                    <a:pt x="6621" y="5749"/>
                  </a:cubicBezTo>
                  <a:cubicBezTo>
                    <a:pt x="6621" y="5701"/>
                    <a:pt x="6573" y="5677"/>
                    <a:pt x="6549" y="5677"/>
                  </a:cubicBezTo>
                  <a:cubicBezTo>
                    <a:pt x="6430" y="5677"/>
                    <a:pt x="6311" y="5772"/>
                    <a:pt x="6240" y="5844"/>
                  </a:cubicBezTo>
                  <a:cubicBezTo>
                    <a:pt x="6216" y="5868"/>
                    <a:pt x="6216" y="5868"/>
                    <a:pt x="6216" y="5868"/>
                  </a:cubicBezTo>
                  <a:cubicBezTo>
                    <a:pt x="6121" y="5963"/>
                    <a:pt x="6025" y="6034"/>
                    <a:pt x="5954" y="6130"/>
                  </a:cubicBezTo>
                  <a:cubicBezTo>
                    <a:pt x="5906" y="6177"/>
                    <a:pt x="5859" y="6225"/>
                    <a:pt x="5835" y="6296"/>
                  </a:cubicBezTo>
                  <a:lnTo>
                    <a:pt x="5668" y="3772"/>
                  </a:lnTo>
                  <a:cubicBezTo>
                    <a:pt x="5668" y="3772"/>
                    <a:pt x="5668" y="3748"/>
                    <a:pt x="5668" y="3748"/>
                  </a:cubicBezTo>
                  <a:lnTo>
                    <a:pt x="7240" y="3653"/>
                  </a:lnTo>
                  <a:cubicBezTo>
                    <a:pt x="7526" y="3629"/>
                    <a:pt x="7835" y="3629"/>
                    <a:pt x="8097" y="3486"/>
                  </a:cubicBezTo>
                  <a:cubicBezTo>
                    <a:pt x="8359" y="3343"/>
                    <a:pt x="8550" y="3105"/>
                    <a:pt x="8716" y="2891"/>
                  </a:cubicBezTo>
                  <a:lnTo>
                    <a:pt x="9359" y="2057"/>
                  </a:lnTo>
                  <a:cubicBezTo>
                    <a:pt x="9407" y="1986"/>
                    <a:pt x="9502" y="1891"/>
                    <a:pt x="9502" y="1748"/>
                  </a:cubicBezTo>
                  <a:cubicBezTo>
                    <a:pt x="9502" y="1557"/>
                    <a:pt x="9336" y="1438"/>
                    <a:pt x="9240" y="1367"/>
                  </a:cubicBezTo>
                  <a:lnTo>
                    <a:pt x="8097" y="509"/>
                  </a:lnTo>
                  <a:cubicBezTo>
                    <a:pt x="7859" y="343"/>
                    <a:pt x="7597" y="152"/>
                    <a:pt x="7311" y="57"/>
                  </a:cubicBezTo>
                  <a:cubicBezTo>
                    <a:pt x="7171" y="14"/>
                    <a:pt x="7026" y="0"/>
                    <a:pt x="68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71" name="Google Shape;3471;p73"/>
          <p:cNvGrpSpPr/>
          <p:nvPr/>
        </p:nvGrpSpPr>
        <p:grpSpPr>
          <a:xfrm>
            <a:off x="4049188" y="2810080"/>
            <a:ext cx="407771" cy="413783"/>
            <a:chOff x="4049188" y="2810080"/>
            <a:chExt cx="407771" cy="413783"/>
          </a:xfrm>
        </p:grpSpPr>
        <p:sp>
          <p:nvSpPr>
            <p:cNvPr id="3472" name="Google Shape;3472;p73"/>
            <p:cNvSpPr/>
            <p:nvPr/>
          </p:nvSpPr>
          <p:spPr>
            <a:xfrm>
              <a:off x="4049188" y="2810080"/>
              <a:ext cx="407771" cy="413783"/>
            </a:xfrm>
            <a:custGeom>
              <a:avLst/>
              <a:gdLst/>
              <a:ahLst/>
              <a:cxnLst/>
              <a:rect l="l" t="t" r="r" b="b"/>
              <a:pathLst>
                <a:path w="10241" h="10392" extrusionOk="0">
                  <a:moveTo>
                    <a:pt x="3691" y="866"/>
                  </a:moveTo>
                  <a:cubicBezTo>
                    <a:pt x="3858" y="1175"/>
                    <a:pt x="3906" y="1556"/>
                    <a:pt x="3882" y="1890"/>
                  </a:cubicBezTo>
                  <a:cubicBezTo>
                    <a:pt x="3834" y="2271"/>
                    <a:pt x="3691" y="2628"/>
                    <a:pt x="3453" y="2890"/>
                  </a:cubicBezTo>
                  <a:cubicBezTo>
                    <a:pt x="3406" y="2961"/>
                    <a:pt x="3334" y="3033"/>
                    <a:pt x="3287" y="3104"/>
                  </a:cubicBezTo>
                  <a:cubicBezTo>
                    <a:pt x="3215" y="3176"/>
                    <a:pt x="3120" y="3247"/>
                    <a:pt x="3048" y="3342"/>
                  </a:cubicBezTo>
                  <a:cubicBezTo>
                    <a:pt x="2953" y="3485"/>
                    <a:pt x="2882" y="3628"/>
                    <a:pt x="2858" y="3771"/>
                  </a:cubicBezTo>
                  <a:cubicBezTo>
                    <a:pt x="2739" y="3580"/>
                    <a:pt x="2691" y="3366"/>
                    <a:pt x="2691" y="3152"/>
                  </a:cubicBezTo>
                  <a:cubicBezTo>
                    <a:pt x="2691" y="2509"/>
                    <a:pt x="3120" y="1223"/>
                    <a:pt x="3691" y="866"/>
                  </a:cubicBezTo>
                  <a:close/>
                  <a:moveTo>
                    <a:pt x="4811" y="1485"/>
                  </a:moveTo>
                  <a:lnTo>
                    <a:pt x="4811" y="1485"/>
                  </a:lnTo>
                  <a:cubicBezTo>
                    <a:pt x="4835" y="1532"/>
                    <a:pt x="4858" y="1604"/>
                    <a:pt x="4906" y="1651"/>
                  </a:cubicBezTo>
                  <a:cubicBezTo>
                    <a:pt x="5144" y="2128"/>
                    <a:pt x="5311" y="2747"/>
                    <a:pt x="5311" y="3128"/>
                  </a:cubicBezTo>
                  <a:cubicBezTo>
                    <a:pt x="5311" y="3390"/>
                    <a:pt x="5239" y="3676"/>
                    <a:pt x="5073" y="3890"/>
                  </a:cubicBezTo>
                  <a:lnTo>
                    <a:pt x="5025" y="3890"/>
                  </a:lnTo>
                  <a:cubicBezTo>
                    <a:pt x="4692" y="3961"/>
                    <a:pt x="4334" y="4033"/>
                    <a:pt x="4025" y="4176"/>
                  </a:cubicBezTo>
                  <a:lnTo>
                    <a:pt x="4001" y="4176"/>
                  </a:lnTo>
                  <a:cubicBezTo>
                    <a:pt x="3930" y="4033"/>
                    <a:pt x="3882" y="3795"/>
                    <a:pt x="4001" y="3461"/>
                  </a:cubicBezTo>
                  <a:cubicBezTo>
                    <a:pt x="4096" y="3223"/>
                    <a:pt x="4239" y="3009"/>
                    <a:pt x="4382" y="2795"/>
                  </a:cubicBezTo>
                  <a:cubicBezTo>
                    <a:pt x="4382" y="2771"/>
                    <a:pt x="4406" y="2747"/>
                    <a:pt x="4430" y="2723"/>
                  </a:cubicBezTo>
                  <a:cubicBezTo>
                    <a:pt x="4573" y="2485"/>
                    <a:pt x="4739" y="2223"/>
                    <a:pt x="4811" y="1913"/>
                  </a:cubicBezTo>
                  <a:cubicBezTo>
                    <a:pt x="4835" y="1771"/>
                    <a:pt x="4835" y="1628"/>
                    <a:pt x="4811" y="1485"/>
                  </a:cubicBezTo>
                  <a:close/>
                  <a:moveTo>
                    <a:pt x="3977" y="770"/>
                  </a:moveTo>
                  <a:cubicBezTo>
                    <a:pt x="4168" y="770"/>
                    <a:pt x="4358" y="889"/>
                    <a:pt x="4549" y="1128"/>
                  </a:cubicBezTo>
                  <a:cubicBezTo>
                    <a:pt x="4549" y="1128"/>
                    <a:pt x="4549" y="1151"/>
                    <a:pt x="4573" y="1151"/>
                  </a:cubicBezTo>
                  <a:cubicBezTo>
                    <a:pt x="4692" y="1461"/>
                    <a:pt x="4715" y="1675"/>
                    <a:pt x="4668" y="1890"/>
                  </a:cubicBezTo>
                  <a:cubicBezTo>
                    <a:pt x="4596" y="2152"/>
                    <a:pt x="4454" y="2414"/>
                    <a:pt x="4311" y="2628"/>
                  </a:cubicBezTo>
                  <a:cubicBezTo>
                    <a:pt x="4287" y="2652"/>
                    <a:pt x="4263" y="2699"/>
                    <a:pt x="4263" y="2723"/>
                  </a:cubicBezTo>
                  <a:cubicBezTo>
                    <a:pt x="4120" y="2937"/>
                    <a:pt x="3977" y="3152"/>
                    <a:pt x="3882" y="3414"/>
                  </a:cubicBezTo>
                  <a:cubicBezTo>
                    <a:pt x="3763" y="3699"/>
                    <a:pt x="3763" y="3985"/>
                    <a:pt x="3858" y="4247"/>
                  </a:cubicBezTo>
                  <a:lnTo>
                    <a:pt x="3834" y="4247"/>
                  </a:lnTo>
                  <a:cubicBezTo>
                    <a:pt x="3834" y="4247"/>
                    <a:pt x="3811" y="4247"/>
                    <a:pt x="3811" y="4271"/>
                  </a:cubicBezTo>
                  <a:cubicBezTo>
                    <a:pt x="3715" y="4295"/>
                    <a:pt x="3644" y="4342"/>
                    <a:pt x="3572" y="4366"/>
                  </a:cubicBezTo>
                  <a:cubicBezTo>
                    <a:pt x="3334" y="4295"/>
                    <a:pt x="3120" y="4152"/>
                    <a:pt x="2977" y="3961"/>
                  </a:cubicBezTo>
                  <a:cubicBezTo>
                    <a:pt x="2977" y="3938"/>
                    <a:pt x="2977" y="3938"/>
                    <a:pt x="2977" y="3938"/>
                  </a:cubicBezTo>
                  <a:cubicBezTo>
                    <a:pt x="2977" y="3771"/>
                    <a:pt x="3025" y="3604"/>
                    <a:pt x="3168" y="3438"/>
                  </a:cubicBezTo>
                  <a:cubicBezTo>
                    <a:pt x="3239" y="3342"/>
                    <a:pt x="3310" y="3271"/>
                    <a:pt x="3382" y="3199"/>
                  </a:cubicBezTo>
                  <a:cubicBezTo>
                    <a:pt x="3453" y="3128"/>
                    <a:pt x="3501" y="3057"/>
                    <a:pt x="3572" y="2985"/>
                  </a:cubicBezTo>
                  <a:cubicBezTo>
                    <a:pt x="3811" y="2699"/>
                    <a:pt x="3977" y="2294"/>
                    <a:pt x="4025" y="1913"/>
                  </a:cubicBezTo>
                  <a:cubicBezTo>
                    <a:pt x="4049" y="1532"/>
                    <a:pt x="3977" y="1151"/>
                    <a:pt x="3811" y="794"/>
                  </a:cubicBezTo>
                  <a:cubicBezTo>
                    <a:pt x="3858" y="794"/>
                    <a:pt x="3930" y="770"/>
                    <a:pt x="3977" y="770"/>
                  </a:cubicBezTo>
                  <a:close/>
                  <a:moveTo>
                    <a:pt x="3834" y="151"/>
                  </a:moveTo>
                  <a:cubicBezTo>
                    <a:pt x="4144" y="151"/>
                    <a:pt x="4454" y="151"/>
                    <a:pt x="4811" y="199"/>
                  </a:cubicBezTo>
                  <a:cubicBezTo>
                    <a:pt x="5311" y="246"/>
                    <a:pt x="5882" y="342"/>
                    <a:pt x="6382" y="604"/>
                  </a:cubicBezTo>
                  <a:cubicBezTo>
                    <a:pt x="6906" y="842"/>
                    <a:pt x="7240" y="1270"/>
                    <a:pt x="7406" y="1818"/>
                  </a:cubicBezTo>
                  <a:cubicBezTo>
                    <a:pt x="7502" y="2175"/>
                    <a:pt x="7526" y="2533"/>
                    <a:pt x="7454" y="2890"/>
                  </a:cubicBezTo>
                  <a:cubicBezTo>
                    <a:pt x="7430" y="3080"/>
                    <a:pt x="7383" y="3271"/>
                    <a:pt x="7311" y="3438"/>
                  </a:cubicBezTo>
                  <a:cubicBezTo>
                    <a:pt x="7264" y="3533"/>
                    <a:pt x="7240" y="3628"/>
                    <a:pt x="7192" y="3699"/>
                  </a:cubicBezTo>
                  <a:cubicBezTo>
                    <a:pt x="7156" y="3772"/>
                    <a:pt x="7133" y="3803"/>
                    <a:pt x="7072" y="3803"/>
                  </a:cubicBezTo>
                  <a:cubicBezTo>
                    <a:pt x="7053" y="3803"/>
                    <a:pt x="7030" y="3800"/>
                    <a:pt x="7002" y="3795"/>
                  </a:cubicBezTo>
                  <a:cubicBezTo>
                    <a:pt x="6859" y="3783"/>
                    <a:pt x="6710" y="3777"/>
                    <a:pt x="6558" y="3777"/>
                  </a:cubicBezTo>
                  <a:cubicBezTo>
                    <a:pt x="6406" y="3777"/>
                    <a:pt x="6251" y="3783"/>
                    <a:pt x="6097" y="3795"/>
                  </a:cubicBezTo>
                  <a:cubicBezTo>
                    <a:pt x="5954" y="3795"/>
                    <a:pt x="5668" y="3819"/>
                    <a:pt x="5668" y="3819"/>
                  </a:cubicBezTo>
                  <a:cubicBezTo>
                    <a:pt x="5668" y="3819"/>
                    <a:pt x="5382" y="3842"/>
                    <a:pt x="5263" y="3866"/>
                  </a:cubicBezTo>
                  <a:cubicBezTo>
                    <a:pt x="5382" y="3652"/>
                    <a:pt x="5454" y="3390"/>
                    <a:pt x="5454" y="3128"/>
                  </a:cubicBezTo>
                  <a:cubicBezTo>
                    <a:pt x="5454" y="2366"/>
                    <a:pt x="4811" y="627"/>
                    <a:pt x="3977" y="627"/>
                  </a:cubicBezTo>
                  <a:cubicBezTo>
                    <a:pt x="3144" y="627"/>
                    <a:pt x="2548" y="2414"/>
                    <a:pt x="2548" y="3152"/>
                  </a:cubicBezTo>
                  <a:cubicBezTo>
                    <a:pt x="2548" y="3438"/>
                    <a:pt x="2644" y="3699"/>
                    <a:pt x="2786" y="3938"/>
                  </a:cubicBezTo>
                  <a:cubicBezTo>
                    <a:pt x="2953" y="4200"/>
                    <a:pt x="3168" y="4319"/>
                    <a:pt x="3429" y="4462"/>
                  </a:cubicBezTo>
                  <a:cubicBezTo>
                    <a:pt x="3144" y="4700"/>
                    <a:pt x="2882" y="4938"/>
                    <a:pt x="2715" y="5271"/>
                  </a:cubicBezTo>
                  <a:cubicBezTo>
                    <a:pt x="2704" y="5314"/>
                    <a:pt x="2679" y="5328"/>
                    <a:pt x="2648" y="5328"/>
                  </a:cubicBezTo>
                  <a:cubicBezTo>
                    <a:pt x="2610" y="5328"/>
                    <a:pt x="2564" y="5308"/>
                    <a:pt x="2525" y="5295"/>
                  </a:cubicBezTo>
                  <a:cubicBezTo>
                    <a:pt x="2514" y="5290"/>
                    <a:pt x="2506" y="5287"/>
                    <a:pt x="2498" y="5287"/>
                  </a:cubicBezTo>
                  <a:cubicBezTo>
                    <a:pt x="2471" y="5287"/>
                    <a:pt x="2450" y="5322"/>
                    <a:pt x="2358" y="5414"/>
                  </a:cubicBezTo>
                  <a:cubicBezTo>
                    <a:pt x="2310" y="5486"/>
                    <a:pt x="2239" y="5581"/>
                    <a:pt x="2167" y="5652"/>
                  </a:cubicBezTo>
                  <a:cubicBezTo>
                    <a:pt x="2048" y="5795"/>
                    <a:pt x="1905" y="5962"/>
                    <a:pt x="1882" y="6009"/>
                  </a:cubicBezTo>
                  <a:cubicBezTo>
                    <a:pt x="1667" y="6200"/>
                    <a:pt x="1477" y="6367"/>
                    <a:pt x="1310" y="6462"/>
                  </a:cubicBezTo>
                  <a:cubicBezTo>
                    <a:pt x="1310" y="6462"/>
                    <a:pt x="1310" y="6438"/>
                    <a:pt x="1310" y="6414"/>
                  </a:cubicBezTo>
                  <a:cubicBezTo>
                    <a:pt x="1358" y="6271"/>
                    <a:pt x="1405" y="6105"/>
                    <a:pt x="1429" y="5938"/>
                  </a:cubicBezTo>
                  <a:cubicBezTo>
                    <a:pt x="1501" y="5628"/>
                    <a:pt x="1572" y="5343"/>
                    <a:pt x="1643" y="5033"/>
                  </a:cubicBezTo>
                  <a:cubicBezTo>
                    <a:pt x="1643" y="5009"/>
                    <a:pt x="1643" y="4962"/>
                    <a:pt x="1596" y="4962"/>
                  </a:cubicBezTo>
                  <a:cubicBezTo>
                    <a:pt x="1167" y="4747"/>
                    <a:pt x="834" y="4462"/>
                    <a:pt x="619" y="4152"/>
                  </a:cubicBezTo>
                  <a:cubicBezTo>
                    <a:pt x="143" y="3461"/>
                    <a:pt x="143" y="2533"/>
                    <a:pt x="643" y="1723"/>
                  </a:cubicBezTo>
                  <a:cubicBezTo>
                    <a:pt x="1072" y="1008"/>
                    <a:pt x="1739" y="508"/>
                    <a:pt x="2596" y="294"/>
                  </a:cubicBezTo>
                  <a:cubicBezTo>
                    <a:pt x="2977" y="199"/>
                    <a:pt x="3382" y="151"/>
                    <a:pt x="3834" y="151"/>
                  </a:cubicBezTo>
                  <a:close/>
                  <a:moveTo>
                    <a:pt x="6419" y="3921"/>
                  </a:moveTo>
                  <a:cubicBezTo>
                    <a:pt x="6668" y="3921"/>
                    <a:pt x="6918" y="3935"/>
                    <a:pt x="7168" y="3961"/>
                  </a:cubicBezTo>
                  <a:cubicBezTo>
                    <a:pt x="7383" y="3985"/>
                    <a:pt x="7597" y="4033"/>
                    <a:pt x="7788" y="4081"/>
                  </a:cubicBezTo>
                  <a:lnTo>
                    <a:pt x="7811" y="4081"/>
                  </a:lnTo>
                  <a:cubicBezTo>
                    <a:pt x="8692" y="4366"/>
                    <a:pt x="9478" y="5105"/>
                    <a:pt x="9812" y="5962"/>
                  </a:cubicBezTo>
                  <a:cubicBezTo>
                    <a:pt x="9978" y="6414"/>
                    <a:pt x="10074" y="7129"/>
                    <a:pt x="9621" y="7843"/>
                  </a:cubicBezTo>
                  <a:cubicBezTo>
                    <a:pt x="9407" y="8177"/>
                    <a:pt x="9074" y="8462"/>
                    <a:pt x="8645" y="8677"/>
                  </a:cubicBezTo>
                  <a:cubicBezTo>
                    <a:pt x="8621" y="8701"/>
                    <a:pt x="8597" y="8724"/>
                    <a:pt x="8597" y="8772"/>
                  </a:cubicBezTo>
                  <a:cubicBezTo>
                    <a:pt x="8692" y="9058"/>
                    <a:pt x="8764" y="9367"/>
                    <a:pt x="8835" y="9653"/>
                  </a:cubicBezTo>
                  <a:cubicBezTo>
                    <a:pt x="8883" y="9820"/>
                    <a:pt x="8931" y="9986"/>
                    <a:pt x="8978" y="10153"/>
                  </a:cubicBezTo>
                  <a:cubicBezTo>
                    <a:pt x="8978" y="10153"/>
                    <a:pt x="8978" y="10177"/>
                    <a:pt x="8978" y="10201"/>
                  </a:cubicBezTo>
                  <a:cubicBezTo>
                    <a:pt x="8812" y="10082"/>
                    <a:pt x="8621" y="9939"/>
                    <a:pt x="8383" y="9725"/>
                  </a:cubicBezTo>
                  <a:cubicBezTo>
                    <a:pt x="8359" y="9701"/>
                    <a:pt x="8216" y="9534"/>
                    <a:pt x="8097" y="9391"/>
                  </a:cubicBezTo>
                  <a:cubicBezTo>
                    <a:pt x="8026" y="9320"/>
                    <a:pt x="7954" y="9224"/>
                    <a:pt x="7907" y="9177"/>
                  </a:cubicBezTo>
                  <a:cubicBezTo>
                    <a:pt x="7811" y="9058"/>
                    <a:pt x="7788" y="9034"/>
                    <a:pt x="7764" y="9034"/>
                  </a:cubicBezTo>
                  <a:lnTo>
                    <a:pt x="7740" y="9034"/>
                  </a:lnTo>
                  <a:cubicBezTo>
                    <a:pt x="7211" y="9189"/>
                    <a:pt x="6692" y="9274"/>
                    <a:pt x="6197" y="9274"/>
                  </a:cubicBezTo>
                  <a:cubicBezTo>
                    <a:pt x="5934" y="9274"/>
                    <a:pt x="5678" y="9250"/>
                    <a:pt x="5430" y="9201"/>
                  </a:cubicBezTo>
                  <a:cubicBezTo>
                    <a:pt x="4525" y="9034"/>
                    <a:pt x="3739" y="8581"/>
                    <a:pt x="3239" y="7915"/>
                  </a:cubicBezTo>
                  <a:cubicBezTo>
                    <a:pt x="2691" y="7224"/>
                    <a:pt x="2525" y="6271"/>
                    <a:pt x="2786" y="5486"/>
                  </a:cubicBezTo>
                  <a:cubicBezTo>
                    <a:pt x="2786" y="5486"/>
                    <a:pt x="2810" y="5462"/>
                    <a:pt x="2810" y="5438"/>
                  </a:cubicBezTo>
                  <a:cubicBezTo>
                    <a:pt x="2953" y="5057"/>
                    <a:pt x="3215" y="4747"/>
                    <a:pt x="3620" y="4509"/>
                  </a:cubicBezTo>
                  <a:cubicBezTo>
                    <a:pt x="3644" y="4509"/>
                    <a:pt x="3668" y="4485"/>
                    <a:pt x="3691" y="4485"/>
                  </a:cubicBezTo>
                  <a:cubicBezTo>
                    <a:pt x="4144" y="4223"/>
                    <a:pt x="4668" y="4104"/>
                    <a:pt x="5192" y="4033"/>
                  </a:cubicBezTo>
                  <a:cubicBezTo>
                    <a:pt x="5594" y="3958"/>
                    <a:pt x="6005" y="3921"/>
                    <a:pt x="6419" y="3921"/>
                  </a:cubicBezTo>
                  <a:close/>
                  <a:moveTo>
                    <a:pt x="3856" y="0"/>
                  </a:moveTo>
                  <a:cubicBezTo>
                    <a:pt x="3381" y="0"/>
                    <a:pt x="2967" y="49"/>
                    <a:pt x="2572" y="151"/>
                  </a:cubicBezTo>
                  <a:cubicBezTo>
                    <a:pt x="1667" y="365"/>
                    <a:pt x="953" y="889"/>
                    <a:pt x="500" y="1651"/>
                  </a:cubicBezTo>
                  <a:cubicBezTo>
                    <a:pt x="0" y="2509"/>
                    <a:pt x="0" y="3485"/>
                    <a:pt x="500" y="4223"/>
                  </a:cubicBezTo>
                  <a:cubicBezTo>
                    <a:pt x="715" y="4557"/>
                    <a:pt x="1048" y="4843"/>
                    <a:pt x="1501" y="5057"/>
                  </a:cubicBezTo>
                  <a:cubicBezTo>
                    <a:pt x="1429" y="5343"/>
                    <a:pt x="1358" y="5628"/>
                    <a:pt x="1286" y="5890"/>
                  </a:cubicBezTo>
                  <a:cubicBezTo>
                    <a:pt x="1262" y="6057"/>
                    <a:pt x="1215" y="6224"/>
                    <a:pt x="1167" y="6391"/>
                  </a:cubicBezTo>
                  <a:cubicBezTo>
                    <a:pt x="1167" y="6414"/>
                    <a:pt x="1167" y="6414"/>
                    <a:pt x="1167" y="6438"/>
                  </a:cubicBezTo>
                  <a:cubicBezTo>
                    <a:pt x="1143" y="6510"/>
                    <a:pt x="1143" y="6557"/>
                    <a:pt x="1143" y="6605"/>
                  </a:cubicBezTo>
                  <a:cubicBezTo>
                    <a:pt x="1143" y="6629"/>
                    <a:pt x="1143" y="6652"/>
                    <a:pt x="1167" y="6676"/>
                  </a:cubicBezTo>
                  <a:lnTo>
                    <a:pt x="1239" y="6676"/>
                  </a:lnTo>
                  <a:cubicBezTo>
                    <a:pt x="1477" y="6557"/>
                    <a:pt x="1715" y="6367"/>
                    <a:pt x="1977" y="6105"/>
                  </a:cubicBezTo>
                  <a:cubicBezTo>
                    <a:pt x="2024" y="6081"/>
                    <a:pt x="2120" y="5938"/>
                    <a:pt x="2286" y="5748"/>
                  </a:cubicBezTo>
                  <a:cubicBezTo>
                    <a:pt x="2382" y="5628"/>
                    <a:pt x="2477" y="5486"/>
                    <a:pt x="2525" y="5438"/>
                  </a:cubicBezTo>
                  <a:cubicBezTo>
                    <a:pt x="2572" y="5462"/>
                    <a:pt x="2620" y="5462"/>
                    <a:pt x="2644" y="5462"/>
                  </a:cubicBezTo>
                  <a:cubicBezTo>
                    <a:pt x="2382" y="6295"/>
                    <a:pt x="2572" y="7272"/>
                    <a:pt x="3120" y="8010"/>
                  </a:cubicBezTo>
                  <a:cubicBezTo>
                    <a:pt x="3644" y="8701"/>
                    <a:pt x="4477" y="9177"/>
                    <a:pt x="5406" y="9344"/>
                  </a:cubicBezTo>
                  <a:cubicBezTo>
                    <a:pt x="5659" y="9394"/>
                    <a:pt x="5921" y="9418"/>
                    <a:pt x="6191" y="9418"/>
                  </a:cubicBezTo>
                  <a:cubicBezTo>
                    <a:pt x="6683" y="9418"/>
                    <a:pt x="7202" y="9339"/>
                    <a:pt x="7740" y="9201"/>
                  </a:cubicBezTo>
                  <a:cubicBezTo>
                    <a:pt x="7788" y="9248"/>
                    <a:pt x="7883" y="9367"/>
                    <a:pt x="7978" y="9486"/>
                  </a:cubicBezTo>
                  <a:cubicBezTo>
                    <a:pt x="8169" y="9677"/>
                    <a:pt x="8264" y="9820"/>
                    <a:pt x="8288" y="9844"/>
                  </a:cubicBezTo>
                  <a:cubicBezTo>
                    <a:pt x="8573" y="10106"/>
                    <a:pt x="8812" y="10272"/>
                    <a:pt x="9050" y="10391"/>
                  </a:cubicBezTo>
                  <a:lnTo>
                    <a:pt x="9121" y="10391"/>
                  </a:lnTo>
                  <a:cubicBezTo>
                    <a:pt x="9145" y="10368"/>
                    <a:pt x="9169" y="10344"/>
                    <a:pt x="9169" y="10320"/>
                  </a:cubicBezTo>
                  <a:cubicBezTo>
                    <a:pt x="9169" y="10272"/>
                    <a:pt x="9145" y="10225"/>
                    <a:pt x="9121" y="10153"/>
                  </a:cubicBezTo>
                  <a:cubicBezTo>
                    <a:pt x="9121" y="10129"/>
                    <a:pt x="9121" y="10129"/>
                    <a:pt x="9097" y="10106"/>
                  </a:cubicBezTo>
                  <a:cubicBezTo>
                    <a:pt x="9074" y="9939"/>
                    <a:pt x="9026" y="9772"/>
                    <a:pt x="8978" y="9629"/>
                  </a:cubicBezTo>
                  <a:cubicBezTo>
                    <a:pt x="8907" y="9344"/>
                    <a:pt x="8835" y="9058"/>
                    <a:pt x="8764" y="8772"/>
                  </a:cubicBezTo>
                  <a:cubicBezTo>
                    <a:pt x="9193" y="8558"/>
                    <a:pt x="9526" y="8248"/>
                    <a:pt x="9740" y="7915"/>
                  </a:cubicBezTo>
                  <a:cubicBezTo>
                    <a:pt x="10240" y="7153"/>
                    <a:pt x="10121" y="6414"/>
                    <a:pt x="9931" y="5914"/>
                  </a:cubicBezTo>
                  <a:cubicBezTo>
                    <a:pt x="9764" y="5462"/>
                    <a:pt x="9478" y="5057"/>
                    <a:pt x="9121" y="4700"/>
                  </a:cubicBezTo>
                  <a:cubicBezTo>
                    <a:pt x="8740" y="4342"/>
                    <a:pt x="8311" y="4081"/>
                    <a:pt x="7859" y="3961"/>
                  </a:cubicBezTo>
                  <a:lnTo>
                    <a:pt x="7835" y="3938"/>
                  </a:lnTo>
                  <a:cubicBezTo>
                    <a:pt x="7668" y="3890"/>
                    <a:pt x="7478" y="3866"/>
                    <a:pt x="7287" y="3819"/>
                  </a:cubicBezTo>
                  <a:cubicBezTo>
                    <a:pt x="7645" y="3176"/>
                    <a:pt x="7740" y="2437"/>
                    <a:pt x="7549" y="1771"/>
                  </a:cubicBezTo>
                  <a:cubicBezTo>
                    <a:pt x="7383" y="1199"/>
                    <a:pt x="7002" y="747"/>
                    <a:pt x="6454" y="461"/>
                  </a:cubicBezTo>
                  <a:cubicBezTo>
                    <a:pt x="5930" y="199"/>
                    <a:pt x="5335" y="104"/>
                    <a:pt x="4835" y="56"/>
                  </a:cubicBezTo>
                  <a:cubicBezTo>
                    <a:pt x="4477" y="19"/>
                    <a:pt x="4154" y="0"/>
                    <a:pt x="3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3" name="Google Shape;3473;p73"/>
            <p:cNvSpPr/>
            <p:nvPr/>
          </p:nvSpPr>
          <p:spPr>
            <a:xfrm>
              <a:off x="4237880" y="2985792"/>
              <a:ext cx="115710" cy="157478"/>
            </a:xfrm>
            <a:custGeom>
              <a:avLst/>
              <a:gdLst/>
              <a:ahLst/>
              <a:cxnLst/>
              <a:rect l="l" t="t" r="r" b="b"/>
              <a:pathLst>
                <a:path w="2906" h="3955" extrusionOk="0">
                  <a:moveTo>
                    <a:pt x="1215" y="191"/>
                  </a:moveTo>
                  <a:cubicBezTo>
                    <a:pt x="1334" y="311"/>
                    <a:pt x="1382" y="525"/>
                    <a:pt x="1358" y="692"/>
                  </a:cubicBezTo>
                  <a:cubicBezTo>
                    <a:pt x="1310" y="858"/>
                    <a:pt x="1167" y="1001"/>
                    <a:pt x="1000" y="1073"/>
                  </a:cubicBezTo>
                  <a:cubicBezTo>
                    <a:pt x="941" y="1092"/>
                    <a:pt x="874" y="1104"/>
                    <a:pt x="805" y="1104"/>
                  </a:cubicBezTo>
                  <a:cubicBezTo>
                    <a:pt x="708" y="1104"/>
                    <a:pt x="608" y="1081"/>
                    <a:pt x="524" y="1025"/>
                  </a:cubicBezTo>
                  <a:cubicBezTo>
                    <a:pt x="548" y="1025"/>
                    <a:pt x="548" y="1001"/>
                    <a:pt x="548" y="977"/>
                  </a:cubicBezTo>
                  <a:cubicBezTo>
                    <a:pt x="691" y="715"/>
                    <a:pt x="905" y="334"/>
                    <a:pt x="1215" y="191"/>
                  </a:cubicBezTo>
                  <a:close/>
                  <a:moveTo>
                    <a:pt x="2235" y="923"/>
                  </a:moveTo>
                  <a:cubicBezTo>
                    <a:pt x="2260" y="923"/>
                    <a:pt x="2285" y="925"/>
                    <a:pt x="2310" y="930"/>
                  </a:cubicBezTo>
                  <a:cubicBezTo>
                    <a:pt x="2358" y="1025"/>
                    <a:pt x="2429" y="1168"/>
                    <a:pt x="2477" y="1287"/>
                  </a:cubicBezTo>
                  <a:cubicBezTo>
                    <a:pt x="2501" y="1335"/>
                    <a:pt x="2501" y="1358"/>
                    <a:pt x="2501" y="1382"/>
                  </a:cubicBezTo>
                  <a:cubicBezTo>
                    <a:pt x="2572" y="1525"/>
                    <a:pt x="2620" y="1692"/>
                    <a:pt x="2667" y="1858"/>
                  </a:cubicBezTo>
                  <a:cubicBezTo>
                    <a:pt x="2563" y="1885"/>
                    <a:pt x="2458" y="1904"/>
                    <a:pt x="2358" y="1904"/>
                  </a:cubicBezTo>
                  <a:cubicBezTo>
                    <a:pt x="2275" y="1904"/>
                    <a:pt x="2195" y="1891"/>
                    <a:pt x="2120" y="1858"/>
                  </a:cubicBezTo>
                  <a:cubicBezTo>
                    <a:pt x="1929" y="1787"/>
                    <a:pt x="1786" y="1596"/>
                    <a:pt x="1786" y="1430"/>
                  </a:cubicBezTo>
                  <a:cubicBezTo>
                    <a:pt x="1763" y="1287"/>
                    <a:pt x="1810" y="1120"/>
                    <a:pt x="1929" y="1025"/>
                  </a:cubicBezTo>
                  <a:cubicBezTo>
                    <a:pt x="2008" y="966"/>
                    <a:pt x="2118" y="923"/>
                    <a:pt x="2235" y="923"/>
                  </a:cubicBezTo>
                  <a:close/>
                  <a:moveTo>
                    <a:pt x="291" y="1879"/>
                  </a:moveTo>
                  <a:cubicBezTo>
                    <a:pt x="448" y="1879"/>
                    <a:pt x="629" y="1971"/>
                    <a:pt x="715" y="2120"/>
                  </a:cubicBezTo>
                  <a:cubicBezTo>
                    <a:pt x="810" y="2263"/>
                    <a:pt x="834" y="2501"/>
                    <a:pt x="762" y="2692"/>
                  </a:cubicBezTo>
                  <a:cubicBezTo>
                    <a:pt x="691" y="2906"/>
                    <a:pt x="524" y="3073"/>
                    <a:pt x="334" y="3144"/>
                  </a:cubicBezTo>
                  <a:cubicBezTo>
                    <a:pt x="334" y="3168"/>
                    <a:pt x="334" y="3168"/>
                    <a:pt x="334" y="3168"/>
                  </a:cubicBezTo>
                  <a:cubicBezTo>
                    <a:pt x="215" y="2978"/>
                    <a:pt x="143" y="2763"/>
                    <a:pt x="143" y="2525"/>
                  </a:cubicBezTo>
                  <a:cubicBezTo>
                    <a:pt x="143" y="2359"/>
                    <a:pt x="167" y="2120"/>
                    <a:pt x="238" y="1882"/>
                  </a:cubicBezTo>
                  <a:cubicBezTo>
                    <a:pt x="255" y="1880"/>
                    <a:pt x="273" y="1879"/>
                    <a:pt x="291" y="1879"/>
                  </a:cubicBezTo>
                  <a:close/>
                  <a:moveTo>
                    <a:pt x="1429" y="144"/>
                  </a:moveTo>
                  <a:cubicBezTo>
                    <a:pt x="1548" y="144"/>
                    <a:pt x="1667" y="191"/>
                    <a:pt x="1786" y="263"/>
                  </a:cubicBezTo>
                  <a:cubicBezTo>
                    <a:pt x="1929" y="382"/>
                    <a:pt x="2072" y="549"/>
                    <a:pt x="2215" y="787"/>
                  </a:cubicBezTo>
                  <a:cubicBezTo>
                    <a:pt x="2072" y="787"/>
                    <a:pt x="1929" y="834"/>
                    <a:pt x="1834" y="930"/>
                  </a:cubicBezTo>
                  <a:cubicBezTo>
                    <a:pt x="1691" y="1049"/>
                    <a:pt x="1620" y="1239"/>
                    <a:pt x="1643" y="1430"/>
                  </a:cubicBezTo>
                  <a:cubicBezTo>
                    <a:pt x="1667" y="1668"/>
                    <a:pt x="1834" y="1882"/>
                    <a:pt x="2072" y="1978"/>
                  </a:cubicBezTo>
                  <a:cubicBezTo>
                    <a:pt x="2167" y="2025"/>
                    <a:pt x="2263" y="2049"/>
                    <a:pt x="2382" y="2049"/>
                  </a:cubicBezTo>
                  <a:cubicBezTo>
                    <a:pt x="2477" y="2049"/>
                    <a:pt x="2596" y="2025"/>
                    <a:pt x="2691" y="1978"/>
                  </a:cubicBezTo>
                  <a:cubicBezTo>
                    <a:pt x="2739" y="2168"/>
                    <a:pt x="2763" y="2335"/>
                    <a:pt x="2763" y="2478"/>
                  </a:cubicBezTo>
                  <a:cubicBezTo>
                    <a:pt x="2763" y="2597"/>
                    <a:pt x="2763" y="2716"/>
                    <a:pt x="2739" y="2835"/>
                  </a:cubicBezTo>
                  <a:cubicBezTo>
                    <a:pt x="2644" y="2740"/>
                    <a:pt x="2548" y="2644"/>
                    <a:pt x="2453" y="2573"/>
                  </a:cubicBezTo>
                  <a:cubicBezTo>
                    <a:pt x="2310" y="2454"/>
                    <a:pt x="2167" y="2406"/>
                    <a:pt x="2001" y="2382"/>
                  </a:cubicBezTo>
                  <a:cubicBezTo>
                    <a:pt x="1786" y="2382"/>
                    <a:pt x="1548" y="2478"/>
                    <a:pt x="1358" y="2668"/>
                  </a:cubicBezTo>
                  <a:cubicBezTo>
                    <a:pt x="1215" y="2835"/>
                    <a:pt x="1120" y="3025"/>
                    <a:pt x="1096" y="3240"/>
                  </a:cubicBezTo>
                  <a:cubicBezTo>
                    <a:pt x="1072" y="3430"/>
                    <a:pt x="1120" y="3621"/>
                    <a:pt x="1191" y="3787"/>
                  </a:cubicBezTo>
                  <a:cubicBezTo>
                    <a:pt x="953" y="3740"/>
                    <a:pt x="739" y="3621"/>
                    <a:pt x="548" y="3454"/>
                  </a:cubicBezTo>
                  <a:cubicBezTo>
                    <a:pt x="500" y="3406"/>
                    <a:pt x="453" y="3335"/>
                    <a:pt x="405" y="3287"/>
                  </a:cubicBezTo>
                  <a:cubicBezTo>
                    <a:pt x="619" y="3168"/>
                    <a:pt x="810" y="2978"/>
                    <a:pt x="881" y="2740"/>
                  </a:cubicBezTo>
                  <a:cubicBezTo>
                    <a:pt x="977" y="2501"/>
                    <a:pt x="953" y="2239"/>
                    <a:pt x="834" y="2025"/>
                  </a:cubicBezTo>
                  <a:cubicBezTo>
                    <a:pt x="725" y="1851"/>
                    <a:pt x="516" y="1736"/>
                    <a:pt x="317" y="1736"/>
                  </a:cubicBezTo>
                  <a:cubicBezTo>
                    <a:pt x="299" y="1736"/>
                    <a:pt x="280" y="1737"/>
                    <a:pt x="262" y="1739"/>
                  </a:cubicBezTo>
                  <a:cubicBezTo>
                    <a:pt x="334" y="1549"/>
                    <a:pt x="381" y="1358"/>
                    <a:pt x="477" y="1168"/>
                  </a:cubicBezTo>
                  <a:cubicBezTo>
                    <a:pt x="572" y="1215"/>
                    <a:pt x="691" y="1239"/>
                    <a:pt x="810" y="1239"/>
                  </a:cubicBezTo>
                  <a:cubicBezTo>
                    <a:pt x="905" y="1239"/>
                    <a:pt x="977" y="1239"/>
                    <a:pt x="1048" y="1215"/>
                  </a:cubicBezTo>
                  <a:cubicBezTo>
                    <a:pt x="1262" y="1120"/>
                    <a:pt x="1429" y="930"/>
                    <a:pt x="1477" y="715"/>
                  </a:cubicBezTo>
                  <a:cubicBezTo>
                    <a:pt x="1524" y="525"/>
                    <a:pt x="1477" y="311"/>
                    <a:pt x="1358" y="144"/>
                  </a:cubicBezTo>
                  <a:close/>
                  <a:moveTo>
                    <a:pt x="2001" y="2525"/>
                  </a:moveTo>
                  <a:cubicBezTo>
                    <a:pt x="2120" y="2549"/>
                    <a:pt x="2239" y="2597"/>
                    <a:pt x="2358" y="2668"/>
                  </a:cubicBezTo>
                  <a:cubicBezTo>
                    <a:pt x="2477" y="2763"/>
                    <a:pt x="2572" y="2859"/>
                    <a:pt x="2667" y="2954"/>
                  </a:cubicBezTo>
                  <a:cubicBezTo>
                    <a:pt x="2667" y="2978"/>
                    <a:pt x="2691" y="2978"/>
                    <a:pt x="2691" y="2978"/>
                  </a:cubicBezTo>
                  <a:cubicBezTo>
                    <a:pt x="2620" y="3144"/>
                    <a:pt x="2525" y="3287"/>
                    <a:pt x="2406" y="3430"/>
                  </a:cubicBezTo>
                  <a:cubicBezTo>
                    <a:pt x="2167" y="3668"/>
                    <a:pt x="1834" y="3811"/>
                    <a:pt x="1477" y="3811"/>
                  </a:cubicBezTo>
                  <a:lnTo>
                    <a:pt x="1358" y="3811"/>
                  </a:lnTo>
                  <a:cubicBezTo>
                    <a:pt x="1262" y="3645"/>
                    <a:pt x="1215" y="3454"/>
                    <a:pt x="1239" y="3263"/>
                  </a:cubicBezTo>
                  <a:cubicBezTo>
                    <a:pt x="1262" y="3073"/>
                    <a:pt x="1334" y="2906"/>
                    <a:pt x="1477" y="2763"/>
                  </a:cubicBezTo>
                  <a:cubicBezTo>
                    <a:pt x="1620" y="2597"/>
                    <a:pt x="1810" y="2525"/>
                    <a:pt x="2001" y="2525"/>
                  </a:cubicBezTo>
                  <a:close/>
                  <a:moveTo>
                    <a:pt x="1429" y="1"/>
                  </a:moveTo>
                  <a:cubicBezTo>
                    <a:pt x="953" y="1"/>
                    <a:pt x="596" y="572"/>
                    <a:pt x="429" y="930"/>
                  </a:cubicBezTo>
                  <a:cubicBezTo>
                    <a:pt x="167" y="1430"/>
                    <a:pt x="0" y="2097"/>
                    <a:pt x="0" y="2525"/>
                  </a:cubicBezTo>
                  <a:cubicBezTo>
                    <a:pt x="0" y="2930"/>
                    <a:pt x="167" y="3287"/>
                    <a:pt x="453" y="3549"/>
                  </a:cubicBezTo>
                  <a:cubicBezTo>
                    <a:pt x="715" y="3811"/>
                    <a:pt x="1072" y="3954"/>
                    <a:pt x="1453" y="3954"/>
                  </a:cubicBezTo>
                  <a:lnTo>
                    <a:pt x="1643" y="3954"/>
                  </a:lnTo>
                  <a:cubicBezTo>
                    <a:pt x="1977" y="3906"/>
                    <a:pt x="2263" y="3764"/>
                    <a:pt x="2501" y="3525"/>
                  </a:cubicBezTo>
                  <a:cubicBezTo>
                    <a:pt x="2739" y="3287"/>
                    <a:pt x="2882" y="2978"/>
                    <a:pt x="2906" y="2644"/>
                  </a:cubicBezTo>
                  <a:cubicBezTo>
                    <a:pt x="2906" y="2644"/>
                    <a:pt x="2906" y="2621"/>
                    <a:pt x="2906" y="2621"/>
                  </a:cubicBezTo>
                  <a:cubicBezTo>
                    <a:pt x="2906" y="2621"/>
                    <a:pt x="2906" y="2597"/>
                    <a:pt x="2906" y="2573"/>
                  </a:cubicBezTo>
                  <a:cubicBezTo>
                    <a:pt x="2906" y="2573"/>
                    <a:pt x="2906" y="2549"/>
                    <a:pt x="2906" y="2549"/>
                  </a:cubicBezTo>
                  <a:cubicBezTo>
                    <a:pt x="2906" y="2525"/>
                    <a:pt x="2906" y="2501"/>
                    <a:pt x="2906" y="2478"/>
                  </a:cubicBezTo>
                  <a:cubicBezTo>
                    <a:pt x="2906" y="1835"/>
                    <a:pt x="2453" y="596"/>
                    <a:pt x="1858" y="144"/>
                  </a:cubicBezTo>
                  <a:cubicBezTo>
                    <a:pt x="1715" y="49"/>
                    <a:pt x="1572" y="1"/>
                    <a:pt x="14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74" name="Google Shape;3474;p73"/>
          <p:cNvGrpSpPr/>
          <p:nvPr/>
        </p:nvGrpSpPr>
        <p:grpSpPr>
          <a:xfrm>
            <a:off x="3393009" y="2810040"/>
            <a:ext cx="404944" cy="413823"/>
            <a:chOff x="3393009" y="2810040"/>
            <a:chExt cx="404944" cy="413823"/>
          </a:xfrm>
        </p:grpSpPr>
        <p:sp>
          <p:nvSpPr>
            <p:cNvPr id="3475" name="Google Shape;3475;p73"/>
            <p:cNvSpPr/>
            <p:nvPr/>
          </p:nvSpPr>
          <p:spPr>
            <a:xfrm>
              <a:off x="3393009" y="2810040"/>
              <a:ext cx="404944" cy="413823"/>
            </a:xfrm>
            <a:custGeom>
              <a:avLst/>
              <a:gdLst/>
              <a:ahLst/>
              <a:cxnLst/>
              <a:rect l="l" t="t" r="r" b="b"/>
              <a:pathLst>
                <a:path w="10170" h="10393" extrusionOk="0">
                  <a:moveTo>
                    <a:pt x="3304" y="195"/>
                  </a:moveTo>
                  <a:cubicBezTo>
                    <a:pt x="3350" y="195"/>
                    <a:pt x="3400" y="203"/>
                    <a:pt x="3454" y="224"/>
                  </a:cubicBezTo>
                  <a:cubicBezTo>
                    <a:pt x="3621" y="295"/>
                    <a:pt x="3740" y="438"/>
                    <a:pt x="3835" y="557"/>
                  </a:cubicBezTo>
                  <a:cubicBezTo>
                    <a:pt x="4121" y="890"/>
                    <a:pt x="4359" y="1271"/>
                    <a:pt x="4573" y="1652"/>
                  </a:cubicBezTo>
                  <a:cubicBezTo>
                    <a:pt x="4549" y="1676"/>
                    <a:pt x="4526" y="1676"/>
                    <a:pt x="4502" y="1700"/>
                  </a:cubicBezTo>
                  <a:cubicBezTo>
                    <a:pt x="4478" y="1700"/>
                    <a:pt x="4478" y="1724"/>
                    <a:pt x="4478" y="1724"/>
                  </a:cubicBezTo>
                  <a:cubicBezTo>
                    <a:pt x="4097" y="1176"/>
                    <a:pt x="3597" y="700"/>
                    <a:pt x="3049" y="343"/>
                  </a:cubicBezTo>
                  <a:cubicBezTo>
                    <a:pt x="3049" y="343"/>
                    <a:pt x="3049" y="343"/>
                    <a:pt x="3025" y="319"/>
                  </a:cubicBezTo>
                  <a:lnTo>
                    <a:pt x="3049" y="319"/>
                  </a:lnTo>
                  <a:cubicBezTo>
                    <a:pt x="3100" y="251"/>
                    <a:pt x="3188" y="195"/>
                    <a:pt x="3304" y="195"/>
                  </a:cubicBezTo>
                  <a:close/>
                  <a:moveTo>
                    <a:pt x="6683" y="144"/>
                  </a:moveTo>
                  <a:cubicBezTo>
                    <a:pt x="6719" y="144"/>
                    <a:pt x="6754" y="147"/>
                    <a:pt x="6788" y="152"/>
                  </a:cubicBezTo>
                  <a:cubicBezTo>
                    <a:pt x="6931" y="200"/>
                    <a:pt x="7050" y="319"/>
                    <a:pt x="7050" y="438"/>
                  </a:cubicBezTo>
                  <a:cubicBezTo>
                    <a:pt x="7050" y="462"/>
                    <a:pt x="7050" y="462"/>
                    <a:pt x="7050" y="462"/>
                  </a:cubicBezTo>
                  <a:cubicBezTo>
                    <a:pt x="6812" y="557"/>
                    <a:pt x="6574" y="724"/>
                    <a:pt x="6312" y="914"/>
                  </a:cubicBezTo>
                  <a:cubicBezTo>
                    <a:pt x="6002" y="1152"/>
                    <a:pt x="5716" y="1438"/>
                    <a:pt x="5454" y="1700"/>
                  </a:cubicBezTo>
                  <a:cubicBezTo>
                    <a:pt x="5454" y="1700"/>
                    <a:pt x="5454" y="1724"/>
                    <a:pt x="5431" y="1724"/>
                  </a:cubicBezTo>
                  <a:cubicBezTo>
                    <a:pt x="5431" y="1724"/>
                    <a:pt x="5407" y="1700"/>
                    <a:pt x="5383" y="1700"/>
                  </a:cubicBezTo>
                  <a:cubicBezTo>
                    <a:pt x="5359" y="1676"/>
                    <a:pt x="5335" y="1652"/>
                    <a:pt x="5312" y="1652"/>
                  </a:cubicBezTo>
                  <a:cubicBezTo>
                    <a:pt x="5478" y="1271"/>
                    <a:pt x="5716" y="914"/>
                    <a:pt x="5978" y="581"/>
                  </a:cubicBezTo>
                  <a:cubicBezTo>
                    <a:pt x="6074" y="462"/>
                    <a:pt x="6193" y="343"/>
                    <a:pt x="6336" y="247"/>
                  </a:cubicBezTo>
                  <a:cubicBezTo>
                    <a:pt x="6445" y="175"/>
                    <a:pt x="6568" y="144"/>
                    <a:pt x="6683" y="144"/>
                  </a:cubicBezTo>
                  <a:close/>
                  <a:moveTo>
                    <a:pt x="7693" y="438"/>
                  </a:moveTo>
                  <a:cubicBezTo>
                    <a:pt x="7812" y="438"/>
                    <a:pt x="7883" y="486"/>
                    <a:pt x="7955" y="557"/>
                  </a:cubicBezTo>
                  <a:cubicBezTo>
                    <a:pt x="8050" y="652"/>
                    <a:pt x="8050" y="795"/>
                    <a:pt x="8050" y="938"/>
                  </a:cubicBezTo>
                  <a:cubicBezTo>
                    <a:pt x="8050" y="1486"/>
                    <a:pt x="7907" y="2010"/>
                    <a:pt x="7645" y="2462"/>
                  </a:cubicBezTo>
                  <a:lnTo>
                    <a:pt x="5788" y="2486"/>
                  </a:lnTo>
                  <a:cubicBezTo>
                    <a:pt x="5788" y="2438"/>
                    <a:pt x="5788" y="2391"/>
                    <a:pt x="5788" y="2319"/>
                  </a:cubicBezTo>
                  <a:lnTo>
                    <a:pt x="6955" y="2272"/>
                  </a:lnTo>
                  <a:cubicBezTo>
                    <a:pt x="6979" y="2272"/>
                    <a:pt x="7026" y="2248"/>
                    <a:pt x="7026" y="2200"/>
                  </a:cubicBezTo>
                  <a:cubicBezTo>
                    <a:pt x="7002" y="2153"/>
                    <a:pt x="6979" y="2129"/>
                    <a:pt x="6931" y="2129"/>
                  </a:cubicBezTo>
                  <a:lnTo>
                    <a:pt x="5764" y="2176"/>
                  </a:lnTo>
                  <a:cubicBezTo>
                    <a:pt x="5740" y="2153"/>
                    <a:pt x="5740" y="2129"/>
                    <a:pt x="5740" y="2129"/>
                  </a:cubicBezTo>
                  <a:cubicBezTo>
                    <a:pt x="6145" y="1843"/>
                    <a:pt x="6621" y="1652"/>
                    <a:pt x="7098" y="1581"/>
                  </a:cubicBezTo>
                  <a:cubicBezTo>
                    <a:pt x="7145" y="1557"/>
                    <a:pt x="7169" y="1533"/>
                    <a:pt x="7169" y="1486"/>
                  </a:cubicBezTo>
                  <a:cubicBezTo>
                    <a:pt x="7169" y="1462"/>
                    <a:pt x="7121" y="1438"/>
                    <a:pt x="7098" y="1438"/>
                  </a:cubicBezTo>
                  <a:cubicBezTo>
                    <a:pt x="6574" y="1510"/>
                    <a:pt x="6097" y="1700"/>
                    <a:pt x="5669" y="1986"/>
                  </a:cubicBezTo>
                  <a:cubicBezTo>
                    <a:pt x="5645" y="1914"/>
                    <a:pt x="5597" y="1867"/>
                    <a:pt x="5550" y="1819"/>
                  </a:cubicBezTo>
                  <a:cubicBezTo>
                    <a:pt x="5550" y="1819"/>
                    <a:pt x="5550" y="1819"/>
                    <a:pt x="5550" y="1795"/>
                  </a:cubicBezTo>
                  <a:cubicBezTo>
                    <a:pt x="5812" y="1533"/>
                    <a:pt x="6097" y="1271"/>
                    <a:pt x="6407" y="1033"/>
                  </a:cubicBezTo>
                  <a:cubicBezTo>
                    <a:pt x="6740" y="771"/>
                    <a:pt x="7050" y="581"/>
                    <a:pt x="7383" y="486"/>
                  </a:cubicBezTo>
                  <a:cubicBezTo>
                    <a:pt x="7479" y="462"/>
                    <a:pt x="7574" y="438"/>
                    <a:pt x="7693" y="438"/>
                  </a:cubicBezTo>
                  <a:close/>
                  <a:moveTo>
                    <a:pt x="2491" y="269"/>
                  </a:moveTo>
                  <a:cubicBezTo>
                    <a:pt x="2539" y="269"/>
                    <a:pt x="2590" y="277"/>
                    <a:pt x="2644" y="295"/>
                  </a:cubicBezTo>
                  <a:cubicBezTo>
                    <a:pt x="2740" y="319"/>
                    <a:pt x="2859" y="390"/>
                    <a:pt x="2978" y="462"/>
                  </a:cubicBezTo>
                  <a:cubicBezTo>
                    <a:pt x="3502" y="819"/>
                    <a:pt x="4002" y="1295"/>
                    <a:pt x="4359" y="1819"/>
                  </a:cubicBezTo>
                  <a:cubicBezTo>
                    <a:pt x="4311" y="1867"/>
                    <a:pt x="4264" y="1914"/>
                    <a:pt x="4240" y="1986"/>
                  </a:cubicBezTo>
                  <a:cubicBezTo>
                    <a:pt x="3930" y="1700"/>
                    <a:pt x="3549" y="1486"/>
                    <a:pt x="3168" y="1367"/>
                  </a:cubicBezTo>
                  <a:cubicBezTo>
                    <a:pt x="3154" y="1360"/>
                    <a:pt x="3140" y="1357"/>
                    <a:pt x="3128" y="1357"/>
                  </a:cubicBezTo>
                  <a:cubicBezTo>
                    <a:pt x="3097" y="1357"/>
                    <a:pt x="3073" y="1374"/>
                    <a:pt x="3073" y="1391"/>
                  </a:cubicBezTo>
                  <a:cubicBezTo>
                    <a:pt x="3049" y="1438"/>
                    <a:pt x="3073" y="1486"/>
                    <a:pt x="3121" y="1486"/>
                  </a:cubicBezTo>
                  <a:cubicBezTo>
                    <a:pt x="3502" y="1629"/>
                    <a:pt x="3859" y="1843"/>
                    <a:pt x="4168" y="2129"/>
                  </a:cubicBezTo>
                  <a:cubicBezTo>
                    <a:pt x="3917" y="2101"/>
                    <a:pt x="3674" y="2089"/>
                    <a:pt x="3430" y="2089"/>
                  </a:cubicBezTo>
                  <a:cubicBezTo>
                    <a:pt x="3257" y="2089"/>
                    <a:pt x="3084" y="2095"/>
                    <a:pt x="2906" y="2105"/>
                  </a:cubicBezTo>
                  <a:cubicBezTo>
                    <a:pt x="2882" y="2105"/>
                    <a:pt x="2835" y="2129"/>
                    <a:pt x="2835" y="2176"/>
                  </a:cubicBezTo>
                  <a:cubicBezTo>
                    <a:pt x="2835" y="2200"/>
                    <a:pt x="2882" y="2248"/>
                    <a:pt x="2930" y="2248"/>
                  </a:cubicBezTo>
                  <a:cubicBezTo>
                    <a:pt x="3088" y="2238"/>
                    <a:pt x="3254" y="2232"/>
                    <a:pt x="3421" y="2232"/>
                  </a:cubicBezTo>
                  <a:cubicBezTo>
                    <a:pt x="3658" y="2232"/>
                    <a:pt x="3898" y="2244"/>
                    <a:pt x="4121" y="2272"/>
                  </a:cubicBezTo>
                  <a:cubicBezTo>
                    <a:pt x="4121" y="2343"/>
                    <a:pt x="4121" y="2415"/>
                    <a:pt x="4121" y="2510"/>
                  </a:cubicBezTo>
                  <a:lnTo>
                    <a:pt x="2144" y="2510"/>
                  </a:lnTo>
                  <a:cubicBezTo>
                    <a:pt x="2001" y="1986"/>
                    <a:pt x="1977" y="1438"/>
                    <a:pt x="2025" y="867"/>
                  </a:cubicBezTo>
                  <a:cubicBezTo>
                    <a:pt x="2049" y="748"/>
                    <a:pt x="2073" y="652"/>
                    <a:pt x="2097" y="557"/>
                  </a:cubicBezTo>
                  <a:cubicBezTo>
                    <a:pt x="2144" y="438"/>
                    <a:pt x="2216" y="366"/>
                    <a:pt x="2287" y="319"/>
                  </a:cubicBezTo>
                  <a:cubicBezTo>
                    <a:pt x="2346" y="289"/>
                    <a:pt x="2414" y="269"/>
                    <a:pt x="2491" y="269"/>
                  </a:cubicBezTo>
                  <a:close/>
                  <a:moveTo>
                    <a:pt x="4942" y="1712"/>
                  </a:moveTo>
                  <a:cubicBezTo>
                    <a:pt x="5073" y="1712"/>
                    <a:pt x="5204" y="1748"/>
                    <a:pt x="5312" y="1819"/>
                  </a:cubicBezTo>
                  <a:cubicBezTo>
                    <a:pt x="5526" y="1938"/>
                    <a:pt x="5669" y="2224"/>
                    <a:pt x="5645" y="2486"/>
                  </a:cubicBezTo>
                  <a:lnTo>
                    <a:pt x="4264" y="2510"/>
                  </a:lnTo>
                  <a:cubicBezTo>
                    <a:pt x="4264" y="2510"/>
                    <a:pt x="4264" y="2486"/>
                    <a:pt x="4264" y="2486"/>
                  </a:cubicBezTo>
                  <a:cubicBezTo>
                    <a:pt x="4240" y="2248"/>
                    <a:pt x="4359" y="1962"/>
                    <a:pt x="4573" y="1819"/>
                  </a:cubicBezTo>
                  <a:cubicBezTo>
                    <a:pt x="4680" y="1748"/>
                    <a:pt x="4811" y="1712"/>
                    <a:pt x="4942" y="1712"/>
                  </a:cubicBezTo>
                  <a:close/>
                  <a:moveTo>
                    <a:pt x="9027" y="2581"/>
                  </a:moveTo>
                  <a:cubicBezTo>
                    <a:pt x="9312" y="2581"/>
                    <a:pt x="9670" y="2629"/>
                    <a:pt x="9884" y="2843"/>
                  </a:cubicBezTo>
                  <a:cubicBezTo>
                    <a:pt x="9979" y="2986"/>
                    <a:pt x="10027" y="3129"/>
                    <a:pt x="9979" y="3272"/>
                  </a:cubicBezTo>
                  <a:cubicBezTo>
                    <a:pt x="9932" y="3510"/>
                    <a:pt x="9693" y="3748"/>
                    <a:pt x="9455" y="3843"/>
                  </a:cubicBezTo>
                  <a:cubicBezTo>
                    <a:pt x="9217" y="3915"/>
                    <a:pt x="8955" y="3939"/>
                    <a:pt x="8717" y="3939"/>
                  </a:cubicBezTo>
                  <a:lnTo>
                    <a:pt x="1358" y="4082"/>
                  </a:lnTo>
                  <a:cubicBezTo>
                    <a:pt x="953" y="4082"/>
                    <a:pt x="525" y="4082"/>
                    <a:pt x="287" y="3796"/>
                  </a:cubicBezTo>
                  <a:cubicBezTo>
                    <a:pt x="168" y="3653"/>
                    <a:pt x="144" y="3486"/>
                    <a:pt x="168" y="3296"/>
                  </a:cubicBezTo>
                  <a:cubicBezTo>
                    <a:pt x="191" y="3105"/>
                    <a:pt x="310" y="2938"/>
                    <a:pt x="453" y="2819"/>
                  </a:cubicBezTo>
                  <a:cubicBezTo>
                    <a:pt x="692" y="2676"/>
                    <a:pt x="1025" y="2676"/>
                    <a:pt x="1287" y="2676"/>
                  </a:cubicBezTo>
                  <a:cubicBezTo>
                    <a:pt x="1716" y="2676"/>
                    <a:pt x="2168" y="2653"/>
                    <a:pt x="2597" y="2653"/>
                  </a:cubicBezTo>
                  <a:cubicBezTo>
                    <a:pt x="3525" y="2653"/>
                    <a:pt x="4454" y="2653"/>
                    <a:pt x="5383" y="2629"/>
                  </a:cubicBezTo>
                  <a:cubicBezTo>
                    <a:pt x="6193" y="2629"/>
                    <a:pt x="7026" y="2605"/>
                    <a:pt x="7836" y="2605"/>
                  </a:cubicBezTo>
                  <a:cubicBezTo>
                    <a:pt x="8241" y="2605"/>
                    <a:pt x="8622" y="2605"/>
                    <a:pt x="9027" y="2581"/>
                  </a:cubicBezTo>
                  <a:close/>
                  <a:moveTo>
                    <a:pt x="9265" y="4034"/>
                  </a:moveTo>
                  <a:cubicBezTo>
                    <a:pt x="9265" y="4034"/>
                    <a:pt x="9265" y="4058"/>
                    <a:pt x="9265" y="4058"/>
                  </a:cubicBezTo>
                  <a:lnTo>
                    <a:pt x="9217" y="5058"/>
                  </a:lnTo>
                  <a:cubicBezTo>
                    <a:pt x="9183" y="5064"/>
                    <a:pt x="9150" y="5067"/>
                    <a:pt x="9116" y="5067"/>
                  </a:cubicBezTo>
                  <a:cubicBezTo>
                    <a:pt x="9008" y="5067"/>
                    <a:pt x="8903" y="5035"/>
                    <a:pt x="8812" y="4963"/>
                  </a:cubicBezTo>
                  <a:cubicBezTo>
                    <a:pt x="8693" y="4891"/>
                    <a:pt x="8622" y="4772"/>
                    <a:pt x="8598" y="4629"/>
                  </a:cubicBezTo>
                  <a:cubicBezTo>
                    <a:pt x="8598" y="4605"/>
                    <a:pt x="8550" y="4582"/>
                    <a:pt x="8526" y="4582"/>
                  </a:cubicBezTo>
                  <a:cubicBezTo>
                    <a:pt x="8479" y="4582"/>
                    <a:pt x="8455" y="4605"/>
                    <a:pt x="8455" y="4629"/>
                  </a:cubicBezTo>
                  <a:cubicBezTo>
                    <a:pt x="8407" y="4915"/>
                    <a:pt x="8145" y="5129"/>
                    <a:pt x="7883" y="5129"/>
                  </a:cubicBezTo>
                  <a:cubicBezTo>
                    <a:pt x="7598" y="5129"/>
                    <a:pt x="7336" y="4915"/>
                    <a:pt x="7288" y="4653"/>
                  </a:cubicBezTo>
                  <a:cubicBezTo>
                    <a:pt x="7288" y="4629"/>
                    <a:pt x="7240" y="4605"/>
                    <a:pt x="7217" y="4605"/>
                  </a:cubicBezTo>
                  <a:cubicBezTo>
                    <a:pt x="7169" y="4605"/>
                    <a:pt x="7145" y="4629"/>
                    <a:pt x="7145" y="4653"/>
                  </a:cubicBezTo>
                  <a:cubicBezTo>
                    <a:pt x="7121" y="4939"/>
                    <a:pt x="6883" y="5201"/>
                    <a:pt x="6598" y="5225"/>
                  </a:cubicBezTo>
                  <a:cubicBezTo>
                    <a:pt x="6573" y="5229"/>
                    <a:pt x="6548" y="5231"/>
                    <a:pt x="6522" y="5231"/>
                  </a:cubicBezTo>
                  <a:cubicBezTo>
                    <a:pt x="6279" y="5231"/>
                    <a:pt x="6019" y="5033"/>
                    <a:pt x="5955" y="4796"/>
                  </a:cubicBezTo>
                  <a:cubicBezTo>
                    <a:pt x="5955" y="4761"/>
                    <a:pt x="5929" y="4739"/>
                    <a:pt x="5906" y="4739"/>
                  </a:cubicBezTo>
                  <a:cubicBezTo>
                    <a:pt x="5898" y="4739"/>
                    <a:pt x="5889" y="4742"/>
                    <a:pt x="5883" y="4748"/>
                  </a:cubicBezTo>
                  <a:cubicBezTo>
                    <a:pt x="5859" y="4748"/>
                    <a:pt x="5812" y="4772"/>
                    <a:pt x="5812" y="4796"/>
                  </a:cubicBezTo>
                  <a:cubicBezTo>
                    <a:pt x="5788" y="5058"/>
                    <a:pt x="5550" y="5248"/>
                    <a:pt x="5288" y="5272"/>
                  </a:cubicBezTo>
                  <a:cubicBezTo>
                    <a:pt x="5050" y="5272"/>
                    <a:pt x="4788" y="5082"/>
                    <a:pt x="4740" y="4844"/>
                  </a:cubicBezTo>
                  <a:cubicBezTo>
                    <a:pt x="4740" y="4796"/>
                    <a:pt x="4716" y="4772"/>
                    <a:pt x="4669" y="4772"/>
                  </a:cubicBezTo>
                  <a:cubicBezTo>
                    <a:pt x="4645" y="4772"/>
                    <a:pt x="4621" y="4796"/>
                    <a:pt x="4597" y="4820"/>
                  </a:cubicBezTo>
                  <a:cubicBezTo>
                    <a:pt x="4526" y="5082"/>
                    <a:pt x="4264" y="5272"/>
                    <a:pt x="4002" y="5272"/>
                  </a:cubicBezTo>
                  <a:cubicBezTo>
                    <a:pt x="3716" y="5272"/>
                    <a:pt x="3454" y="5082"/>
                    <a:pt x="3383" y="4820"/>
                  </a:cubicBezTo>
                  <a:cubicBezTo>
                    <a:pt x="3383" y="4796"/>
                    <a:pt x="3335" y="4772"/>
                    <a:pt x="3311" y="4772"/>
                  </a:cubicBezTo>
                  <a:cubicBezTo>
                    <a:pt x="3287" y="4772"/>
                    <a:pt x="3263" y="4796"/>
                    <a:pt x="3240" y="4820"/>
                  </a:cubicBezTo>
                  <a:cubicBezTo>
                    <a:pt x="3168" y="5082"/>
                    <a:pt x="2930" y="5272"/>
                    <a:pt x="2668" y="5296"/>
                  </a:cubicBezTo>
                  <a:cubicBezTo>
                    <a:pt x="2406" y="5296"/>
                    <a:pt x="2120" y="5129"/>
                    <a:pt x="2025" y="4891"/>
                  </a:cubicBezTo>
                  <a:cubicBezTo>
                    <a:pt x="2025" y="4867"/>
                    <a:pt x="2001" y="4844"/>
                    <a:pt x="1954" y="4844"/>
                  </a:cubicBezTo>
                  <a:cubicBezTo>
                    <a:pt x="1930" y="4844"/>
                    <a:pt x="1906" y="4867"/>
                    <a:pt x="1906" y="4891"/>
                  </a:cubicBezTo>
                  <a:cubicBezTo>
                    <a:pt x="1787" y="5082"/>
                    <a:pt x="1549" y="5225"/>
                    <a:pt x="1335" y="5225"/>
                  </a:cubicBezTo>
                  <a:cubicBezTo>
                    <a:pt x="1314" y="5227"/>
                    <a:pt x="1294" y="5228"/>
                    <a:pt x="1274" y="5228"/>
                  </a:cubicBezTo>
                  <a:cubicBezTo>
                    <a:pt x="1057" y="5228"/>
                    <a:pt x="848" y="5113"/>
                    <a:pt x="739" y="4939"/>
                  </a:cubicBezTo>
                  <a:lnTo>
                    <a:pt x="692" y="4177"/>
                  </a:lnTo>
                  <a:lnTo>
                    <a:pt x="692" y="4177"/>
                  </a:lnTo>
                  <a:cubicBezTo>
                    <a:pt x="858" y="4224"/>
                    <a:pt x="1049" y="4224"/>
                    <a:pt x="1239" y="4224"/>
                  </a:cubicBezTo>
                  <a:lnTo>
                    <a:pt x="1358" y="4224"/>
                  </a:lnTo>
                  <a:lnTo>
                    <a:pt x="8717" y="4082"/>
                  </a:lnTo>
                  <a:cubicBezTo>
                    <a:pt x="8908" y="4082"/>
                    <a:pt x="9074" y="4058"/>
                    <a:pt x="9265" y="4034"/>
                  </a:cubicBezTo>
                  <a:close/>
                  <a:moveTo>
                    <a:pt x="8526" y="4867"/>
                  </a:moveTo>
                  <a:cubicBezTo>
                    <a:pt x="8574" y="4939"/>
                    <a:pt x="8646" y="5034"/>
                    <a:pt x="8741" y="5082"/>
                  </a:cubicBezTo>
                  <a:cubicBezTo>
                    <a:pt x="8859" y="5161"/>
                    <a:pt x="8994" y="5207"/>
                    <a:pt x="9131" y="5207"/>
                  </a:cubicBezTo>
                  <a:cubicBezTo>
                    <a:pt x="9160" y="5207"/>
                    <a:pt x="9188" y="5205"/>
                    <a:pt x="9217" y="5201"/>
                  </a:cubicBezTo>
                  <a:lnTo>
                    <a:pt x="9217" y="5201"/>
                  </a:lnTo>
                  <a:lnTo>
                    <a:pt x="9169" y="5963"/>
                  </a:lnTo>
                  <a:cubicBezTo>
                    <a:pt x="9086" y="5999"/>
                    <a:pt x="8997" y="6016"/>
                    <a:pt x="8905" y="6016"/>
                  </a:cubicBezTo>
                  <a:cubicBezTo>
                    <a:pt x="8812" y="6016"/>
                    <a:pt x="8717" y="5999"/>
                    <a:pt x="8622" y="5963"/>
                  </a:cubicBezTo>
                  <a:cubicBezTo>
                    <a:pt x="8431" y="5891"/>
                    <a:pt x="8265" y="5725"/>
                    <a:pt x="8169" y="5534"/>
                  </a:cubicBezTo>
                  <a:cubicBezTo>
                    <a:pt x="8169" y="5510"/>
                    <a:pt x="8122" y="5487"/>
                    <a:pt x="8098" y="5487"/>
                  </a:cubicBezTo>
                  <a:cubicBezTo>
                    <a:pt x="8050" y="5510"/>
                    <a:pt x="8026" y="5534"/>
                    <a:pt x="8026" y="5558"/>
                  </a:cubicBezTo>
                  <a:cubicBezTo>
                    <a:pt x="8026" y="5820"/>
                    <a:pt x="7812" y="6058"/>
                    <a:pt x="7574" y="6082"/>
                  </a:cubicBezTo>
                  <a:cubicBezTo>
                    <a:pt x="7547" y="6087"/>
                    <a:pt x="7520" y="6089"/>
                    <a:pt x="7493" y="6089"/>
                  </a:cubicBezTo>
                  <a:cubicBezTo>
                    <a:pt x="7260" y="6089"/>
                    <a:pt x="7043" y="5912"/>
                    <a:pt x="6979" y="5677"/>
                  </a:cubicBezTo>
                  <a:cubicBezTo>
                    <a:pt x="6979" y="5653"/>
                    <a:pt x="6955" y="5629"/>
                    <a:pt x="6931" y="5629"/>
                  </a:cubicBezTo>
                  <a:cubicBezTo>
                    <a:pt x="6883" y="5629"/>
                    <a:pt x="6859" y="5653"/>
                    <a:pt x="6859" y="5677"/>
                  </a:cubicBezTo>
                  <a:cubicBezTo>
                    <a:pt x="6788" y="5939"/>
                    <a:pt x="6526" y="6153"/>
                    <a:pt x="6264" y="6153"/>
                  </a:cubicBezTo>
                  <a:cubicBezTo>
                    <a:pt x="6251" y="6155"/>
                    <a:pt x="6237" y="6155"/>
                    <a:pt x="6224" y="6155"/>
                  </a:cubicBezTo>
                  <a:cubicBezTo>
                    <a:pt x="5976" y="6155"/>
                    <a:pt x="5737" y="5951"/>
                    <a:pt x="5669" y="5725"/>
                  </a:cubicBezTo>
                  <a:cubicBezTo>
                    <a:pt x="5645" y="5677"/>
                    <a:pt x="5621" y="5653"/>
                    <a:pt x="5597" y="5653"/>
                  </a:cubicBezTo>
                  <a:cubicBezTo>
                    <a:pt x="5550" y="5653"/>
                    <a:pt x="5526" y="5677"/>
                    <a:pt x="5526" y="5725"/>
                  </a:cubicBezTo>
                  <a:cubicBezTo>
                    <a:pt x="5454" y="5963"/>
                    <a:pt x="5216" y="6153"/>
                    <a:pt x="4978" y="6153"/>
                  </a:cubicBezTo>
                  <a:cubicBezTo>
                    <a:pt x="4716" y="6153"/>
                    <a:pt x="4478" y="5963"/>
                    <a:pt x="4407" y="5701"/>
                  </a:cubicBezTo>
                  <a:cubicBezTo>
                    <a:pt x="4407" y="5677"/>
                    <a:pt x="4383" y="5653"/>
                    <a:pt x="4335" y="5653"/>
                  </a:cubicBezTo>
                  <a:cubicBezTo>
                    <a:pt x="4311" y="5653"/>
                    <a:pt x="4288" y="5677"/>
                    <a:pt x="4264" y="5725"/>
                  </a:cubicBezTo>
                  <a:cubicBezTo>
                    <a:pt x="4240" y="5939"/>
                    <a:pt x="4026" y="6130"/>
                    <a:pt x="3787" y="6153"/>
                  </a:cubicBezTo>
                  <a:cubicBezTo>
                    <a:pt x="3573" y="6153"/>
                    <a:pt x="3335" y="5987"/>
                    <a:pt x="3287" y="5749"/>
                  </a:cubicBezTo>
                  <a:cubicBezTo>
                    <a:pt x="3287" y="5725"/>
                    <a:pt x="3240" y="5701"/>
                    <a:pt x="3216" y="5701"/>
                  </a:cubicBezTo>
                  <a:cubicBezTo>
                    <a:pt x="3192" y="5701"/>
                    <a:pt x="3168" y="5725"/>
                    <a:pt x="3144" y="5749"/>
                  </a:cubicBezTo>
                  <a:cubicBezTo>
                    <a:pt x="3078" y="5925"/>
                    <a:pt x="2889" y="6061"/>
                    <a:pt x="2691" y="6061"/>
                  </a:cubicBezTo>
                  <a:cubicBezTo>
                    <a:pt x="2676" y="6061"/>
                    <a:pt x="2660" y="6060"/>
                    <a:pt x="2644" y="6058"/>
                  </a:cubicBezTo>
                  <a:cubicBezTo>
                    <a:pt x="2430" y="6058"/>
                    <a:pt x="2239" y="5891"/>
                    <a:pt x="2192" y="5677"/>
                  </a:cubicBezTo>
                  <a:cubicBezTo>
                    <a:pt x="2192" y="5653"/>
                    <a:pt x="2168" y="5629"/>
                    <a:pt x="2144" y="5629"/>
                  </a:cubicBezTo>
                  <a:cubicBezTo>
                    <a:pt x="2097" y="5629"/>
                    <a:pt x="2073" y="5653"/>
                    <a:pt x="2073" y="5677"/>
                  </a:cubicBezTo>
                  <a:cubicBezTo>
                    <a:pt x="1954" y="5891"/>
                    <a:pt x="1716" y="6058"/>
                    <a:pt x="1477" y="6106"/>
                  </a:cubicBezTo>
                  <a:cubicBezTo>
                    <a:pt x="1455" y="6108"/>
                    <a:pt x="1433" y="6109"/>
                    <a:pt x="1411" y="6109"/>
                  </a:cubicBezTo>
                  <a:cubicBezTo>
                    <a:pt x="1172" y="6109"/>
                    <a:pt x="939" y="5994"/>
                    <a:pt x="787" y="5820"/>
                  </a:cubicBezTo>
                  <a:cubicBezTo>
                    <a:pt x="787" y="5820"/>
                    <a:pt x="787" y="5796"/>
                    <a:pt x="763" y="5796"/>
                  </a:cubicBezTo>
                  <a:lnTo>
                    <a:pt x="739" y="5153"/>
                  </a:lnTo>
                  <a:lnTo>
                    <a:pt x="739" y="5153"/>
                  </a:lnTo>
                  <a:cubicBezTo>
                    <a:pt x="889" y="5281"/>
                    <a:pt x="1076" y="5371"/>
                    <a:pt x="1268" y="5371"/>
                  </a:cubicBezTo>
                  <a:cubicBezTo>
                    <a:pt x="1290" y="5371"/>
                    <a:pt x="1312" y="5370"/>
                    <a:pt x="1335" y="5368"/>
                  </a:cubicBezTo>
                  <a:cubicBezTo>
                    <a:pt x="1573" y="5368"/>
                    <a:pt x="1811" y="5248"/>
                    <a:pt x="1954" y="5058"/>
                  </a:cubicBezTo>
                  <a:cubicBezTo>
                    <a:pt x="2097" y="5272"/>
                    <a:pt x="2359" y="5439"/>
                    <a:pt x="2620" y="5439"/>
                  </a:cubicBezTo>
                  <a:lnTo>
                    <a:pt x="2668" y="5439"/>
                  </a:lnTo>
                  <a:cubicBezTo>
                    <a:pt x="2930" y="5415"/>
                    <a:pt x="3192" y="5248"/>
                    <a:pt x="3311" y="5034"/>
                  </a:cubicBezTo>
                  <a:cubicBezTo>
                    <a:pt x="3454" y="5248"/>
                    <a:pt x="3716" y="5415"/>
                    <a:pt x="4002" y="5415"/>
                  </a:cubicBezTo>
                  <a:cubicBezTo>
                    <a:pt x="4264" y="5415"/>
                    <a:pt x="4526" y="5272"/>
                    <a:pt x="4669" y="5034"/>
                  </a:cubicBezTo>
                  <a:cubicBezTo>
                    <a:pt x="4788" y="5272"/>
                    <a:pt x="5026" y="5415"/>
                    <a:pt x="5288" y="5415"/>
                  </a:cubicBezTo>
                  <a:cubicBezTo>
                    <a:pt x="5550" y="5391"/>
                    <a:pt x="5788" y="5225"/>
                    <a:pt x="5907" y="5010"/>
                  </a:cubicBezTo>
                  <a:cubicBezTo>
                    <a:pt x="6039" y="5231"/>
                    <a:pt x="6295" y="5370"/>
                    <a:pt x="6559" y="5370"/>
                  </a:cubicBezTo>
                  <a:cubicBezTo>
                    <a:pt x="6580" y="5370"/>
                    <a:pt x="6601" y="5369"/>
                    <a:pt x="6621" y="5368"/>
                  </a:cubicBezTo>
                  <a:cubicBezTo>
                    <a:pt x="6883" y="5344"/>
                    <a:pt x="7121" y="5153"/>
                    <a:pt x="7240" y="4915"/>
                  </a:cubicBezTo>
                  <a:cubicBezTo>
                    <a:pt x="7360" y="5129"/>
                    <a:pt x="7622" y="5272"/>
                    <a:pt x="7883" y="5272"/>
                  </a:cubicBezTo>
                  <a:cubicBezTo>
                    <a:pt x="8145" y="5272"/>
                    <a:pt x="8407" y="5106"/>
                    <a:pt x="8526" y="4867"/>
                  </a:cubicBezTo>
                  <a:close/>
                  <a:moveTo>
                    <a:pt x="9098" y="7654"/>
                  </a:moveTo>
                  <a:lnTo>
                    <a:pt x="9050" y="8606"/>
                  </a:lnTo>
                  <a:cubicBezTo>
                    <a:pt x="8979" y="8559"/>
                    <a:pt x="8908" y="8463"/>
                    <a:pt x="8884" y="8344"/>
                  </a:cubicBezTo>
                  <a:cubicBezTo>
                    <a:pt x="8836" y="8178"/>
                    <a:pt x="8884" y="8011"/>
                    <a:pt x="8931" y="7916"/>
                  </a:cubicBezTo>
                  <a:cubicBezTo>
                    <a:pt x="8979" y="7820"/>
                    <a:pt x="9050" y="7725"/>
                    <a:pt x="9098" y="7654"/>
                  </a:cubicBezTo>
                  <a:close/>
                  <a:moveTo>
                    <a:pt x="858" y="7606"/>
                  </a:moveTo>
                  <a:cubicBezTo>
                    <a:pt x="1001" y="7749"/>
                    <a:pt x="1096" y="7963"/>
                    <a:pt x="1096" y="8154"/>
                  </a:cubicBezTo>
                  <a:cubicBezTo>
                    <a:pt x="1096" y="8368"/>
                    <a:pt x="1025" y="8559"/>
                    <a:pt x="906" y="8725"/>
                  </a:cubicBezTo>
                  <a:lnTo>
                    <a:pt x="858" y="7606"/>
                  </a:lnTo>
                  <a:close/>
                  <a:moveTo>
                    <a:pt x="8145" y="5772"/>
                  </a:moveTo>
                  <a:cubicBezTo>
                    <a:pt x="8241" y="5915"/>
                    <a:pt x="8407" y="6034"/>
                    <a:pt x="8574" y="6106"/>
                  </a:cubicBezTo>
                  <a:cubicBezTo>
                    <a:pt x="8679" y="6145"/>
                    <a:pt x="8791" y="6163"/>
                    <a:pt x="8902" y="6163"/>
                  </a:cubicBezTo>
                  <a:cubicBezTo>
                    <a:pt x="8993" y="6163"/>
                    <a:pt x="9084" y="6151"/>
                    <a:pt x="9169" y="6130"/>
                  </a:cubicBezTo>
                  <a:lnTo>
                    <a:pt x="9169" y="6130"/>
                  </a:lnTo>
                  <a:lnTo>
                    <a:pt x="9122" y="7416"/>
                  </a:lnTo>
                  <a:cubicBezTo>
                    <a:pt x="9098" y="7439"/>
                    <a:pt x="9098" y="7439"/>
                    <a:pt x="9074" y="7439"/>
                  </a:cubicBezTo>
                  <a:cubicBezTo>
                    <a:pt x="8979" y="7558"/>
                    <a:pt x="8884" y="7701"/>
                    <a:pt x="8812" y="7868"/>
                  </a:cubicBezTo>
                  <a:cubicBezTo>
                    <a:pt x="8741" y="7987"/>
                    <a:pt x="8693" y="8178"/>
                    <a:pt x="8741" y="8368"/>
                  </a:cubicBezTo>
                  <a:cubicBezTo>
                    <a:pt x="8788" y="8559"/>
                    <a:pt x="8908" y="8702"/>
                    <a:pt x="9050" y="8749"/>
                  </a:cubicBezTo>
                  <a:lnTo>
                    <a:pt x="9050" y="9154"/>
                  </a:lnTo>
                  <a:lnTo>
                    <a:pt x="9003" y="9154"/>
                  </a:lnTo>
                  <a:cubicBezTo>
                    <a:pt x="8812" y="9154"/>
                    <a:pt x="8622" y="9249"/>
                    <a:pt x="8526" y="9416"/>
                  </a:cubicBezTo>
                  <a:cubicBezTo>
                    <a:pt x="8423" y="9291"/>
                    <a:pt x="8264" y="9221"/>
                    <a:pt x="8115" y="9221"/>
                  </a:cubicBezTo>
                  <a:cubicBezTo>
                    <a:pt x="8093" y="9221"/>
                    <a:pt x="8071" y="9222"/>
                    <a:pt x="8050" y="9225"/>
                  </a:cubicBezTo>
                  <a:cubicBezTo>
                    <a:pt x="7860" y="9249"/>
                    <a:pt x="7717" y="9368"/>
                    <a:pt x="7645" y="9511"/>
                  </a:cubicBezTo>
                  <a:cubicBezTo>
                    <a:pt x="7496" y="9362"/>
                    <a:pt x="7288" y="9269"/>
                    <a:pt x="7075" y="9269"/>
                  </a:cubicBezTo>
                  <a:cubicBezTo>
                    <a:pt x="7051" y="9269"/>
                    <a:pt x="7027" y="9271"/>
                    <a:pt x="7002" y="9273"/>
                  </a:cubicBezTo>
                  <a:cubicBezTo>
                    <a:pt x="6764" y="9297"/>
                    <a:pt x="6550" y="9440"/>
                    <a:pt x="6431" y="9654"/>
                  </a:cubicBezTo>
                  <a:cubicBezTo>
                    <a:pt x="6288" y="9464"/>
                    <a:pt x="6050" y="9345"/>
                    <a:pt x="5812" y="9345"/>
                  </a:cubicBezTo>
                  <a:cubicBezTo>
                    <a:pt x="5573" y="9345"/>
                    <a:pt x="5359" y="9440"/>
                    <a:pt x="5192" y="9630"/>
                  </a:cubicBezTo>
                  <a:cubicBezTo>
                    <a:pt x="5145" y="9511"/>
                    <a:pt x="5050" y="9416"/>
                    <a:pt x="4907" y="9368"/>
                  </a:cubicBezTo>
                  <a:cubicBezTo>
                    <a:pt x="4849" y="9349"/>
                    <a:pt x="4792" y="9340"/>
                    <a:pt x="4735" y="9340"/>
                  </a:cubicBezTo>
                  <a:cubicBezTo>
                    <a:pt x="4581" y="9340"/>
                    <a:pt x="4433" y="9407"/>
                    <a:pt x="4311" y="9511"/>
                  </a:cubicBezTo>
                  <a:cubicBezTo>
                    <a:pt x="4264" y="9583"/>
                    <a:pt x="4192" y="9654"/>
                    <a:pt x="4097" y="9654"/>
                  </a:cubicBezTo>
                  <a:cubicBezTo>
                    <a:pt x="4088" y="9658"/>
                    <a:pt x="4079" y="9660"/>
                    <a:pt x="4069" y="9660"/>
                  </a:cubicBezTo>
                  <a:cubicBezTo>
                    <a:pt x="4023" y="9660"/>
                    <a:pt x="3965" y="9622"/>
                    <a:pt x="3906" y="9583"/>
                  </a:cubicBezTo>
                  <a:cubicBezTo>
                    <a:pt x="3775" y="9468"/>
                    <a:pt x="3643" y="9387"/>
                    <a:pt x="3488" y="9387"/>
                  </a:cubicBezTo>
                  <a:cubicBezTo>
                    <a:pt x="3419" y="9387"/>
                    <a:pt x="3345" y="9403"/>
                    <a:pt x="3263" y="9440"/>
                  </a:cubicBezTo>
                  <a:cubicBezTo>
                    <a:pt x="3168" y="9487"/>
                    <a:pt x="3097" y="9559"/>
                    <a:pt x="3025" y="9654"/>
                  </a:cubicBezTo>
                  <a:cubicBezTo>
                    <a:pt x="2906" y="9464"/>
                    <a:pt x="2716" y="9368"/>
                    <a:pt x="2501" y="9345"/>
                  </a:cubicBezTo>
                  <a:cubicBezTo>
                    <a:pt x="2287" y="9345"/>
                    <a:pt x="2097" y="9440"/>
                    <a:pt x="1954" y="9606"/>
                  </a:cubicBezTo>
                  <a:cubicBezTo>
                    <a:pt x="1858" y="9440"/>
                    <a:pt x="1692" y="9297"/>
                    <a:pt x="1501" y="9249"/>
                  </a:cubicBezTo>
                  <a:cubicBezTo>
                    <a:pt x="1441" y="9234"/>
                    <a:pt x="1378" y="9226"/>
                    <a:pt x="1315" y="9226"/>
                  </a:cubicBezTo>
                  <a:cubicBezTo>
                    <a:pt x="1180" y="9226"/>
                    <a:pt x="1044" y="9263"/>
                    <a:pt x="930" y="9345"/>
                  </a:cubicBezTo>
                  <a:cubicBezTo>
                    <a:pt x="930" y="9273"/>
                    <a:pt x="930" y="9202"/>
                    <a:pt x="930" y="9154"/>
                  </a:cubicBezTo>
                  <a:lnTo>
                    <a:pt x="906" y="8916"/>
                  </a:lnTo>
                  <a:cubicBezTo>
                    <a:pt x="1120" y="8725"/>
                    <a:pt x="1239" y="8440"/>
                    <a:pt x="1239" y="8154"/>
                  </a:cubicBezTo>
                  <a:cubicBezTo>
                    <a:pt x="1239" y="7868"/>
                    <a:pt x="1096" y="7606"/>
                    <a:pt x="858" y="7416"/>
                  </a:cubicBezTo>
                  <a:lnTo>
                    <a:pt x="787" y="6010"/>
                  </a:lnTo>
                  <a:lnTo>
                    <a:pt x="787" y="6010"/>
                  </a:lnTo>
                  <a:cubicBezTo>
                    <a:pt x="958" y="6160"/>
                    <a:pt x="1187" y="6252"/>
                    <a:pt x="1404" y="6252"/>
                  </a:cubicBezTo>
                  <a:cubicBezTo>
                    <a:pt x="1429" y="6252"/>
                    <a:pt x="1453" y="6251"/>
                    <a:pt x="1477" y="6249"/>
                  </a:cubicBezTo>
                  <a:cubicBezTo>
                    <a:pt x="1739" y="6201"/>
                    <a:pt x="1977" y="6058"/>
                    <a:pt x="2120" y="5868"/>
                  </a:cubicBezTo>
                  <a:cubicBezTo>
                    <a:pt x="2216" y="6058"/>
                    <a:pt x="2406" y="6201"/>
                    <a:pt x="2644" y="6201"/>
                  </a:cubicBezTo>
                  <a:cubicBezTo>
                    <a:pt x="2666" y="6203"/>
                    <a:pt x="2688" y="6205"/>
                    <a:pt x="2709" y="6205"/>
                  </a:cubicBezTo>
                  <a:cubicBezTo>
                    <a:pt x="2901" y="6205"/>
                    <a:pt x="3085" y="6110"/>
                    <a:pt x="3192" y="5939"/>
                  </a:cubicBezTo>
                  <a:cubicBezTo>
                    <a:pt x="3311" y="6153"/>
                    <a:pt x="3549" y="6296"/>
                    <a:pt x="3811" y="6296"/>
                  </a:cubicBezTo>
                  <a:cubicBezTo>
                    <a:pt x="4026" y="6272"/>
                    <a:pt x="4240" y="6130"/>
                    <a:pt x="4359" y="5939"/>
                  </a:cubicBezTo>
                  <a:cubicBezTo>
                    <a:pt x="4478" y="6153"/>
                    <a:pt x="4716" y="6296"/>
                    <a:pt x="4954" y="6296"/>
                  </a:cubicBezTo>
                  <a:cubicBezTo>
                    <a:pt x="5216" y="6296"/>
                    <a:pt x="5478" y="6130"/>
                    <a:pt x="5597" y="5915"/>
                  </a:cubicBezTo>
                  <a:cubicBezTo>
                    <a:pt x="5740" y="6153"/>
                    <a:pt x="5978" y="6296"/>
                    <a:pt x="6264" y="6296"/>
                  </a:cubicBezTo>
                  <a:cubicBezTo>
                    <a:pt x="6550" y="6296"/>
                    <a:pt x="6788" y="6130"/>
                    <a:pt x="6931" y="5891"/>
                  </a:cubicBezTo>
                  <a:cubicBezTo>
                    <a:pt x="7041" y="6090"/>
                    <a:pt x="7274" y="6227"/>
                    <a:pt x="7517" y="6227"/>
                  </a:cubicBezTo>
                  <a:cubicBezTo>
                    <a:pt x="7536" y="6227"/>
                    <a:pt x="7555" y="6227"/>
                    <a:pt x="7574" y="6225"/>
                  </a:cubicBezTo>
                  <a:cubicBezTo>
                    <a:pt x="7836" y="6201"/>
                    <a:pt x="8050" y="6010"/>
                    <a:pt x="8145" y="5772"/>
                  </a:cubicBezTo>
                  <a:close/>
                  <a:moveTo>
                    <a:pt x="9027" y="9297"/>
                  </a:moveTo>
                  <a:lnTo>
                    <a:pt x="9027" y="9392"/>
                  </a:lnTo>
                  <a:cubicBezTo>
                    <a:pt x="9027" y="9583"/>
                    <a:pt x="9003" y="9773"/>
                    <a:pt x="8908" y="9892"/>
                  </a:cubicBezTo>
                  <a:cubicBezTo>
                    <a:pt x="8765" y="10059"/>
                    <a:pt x="8526" y="10083"/>
                    <a:pt x="8312" y="10107"/>
                  </a:cubicBezTo>
                  <a:cubicBezTo>
                    <a:pt x="6794" y="10214"/>
                    <a:pt x="5262" y="10267"/>
                    <a:pt x="3738" y="10267"/>
                  </a:cubicBezTo>
                  <a:cubicBezTo>
                    <a:pt x="3229" y="10267"/>
                    <a:pt x="2722" y="10261"/>
                    <a:pt x="2216" y="10249"/>
                  </a:cubicBezTo>
                  <a:cubicBezTo>
                    <a:pt x="1763" y="10226"/>
                    <a:pt x="1311" y="10178"/>
                    <a:pt x="1096" y="9845"/>
                  </a:cubicBezTo>
                  <a:cubicBezTo>
                    <a:pt x="1025" y="9749"/>
                    <a:pt x="977" y="9630"/>
                    <a:pt x="953" y="9511"/>
                  </a:cubicBezTo>
                  <a:cubicBezTo>
                    <a:pt x="1073" y="9412"/>
                    <a:pt x="1225" y="9362"/>
                    <a:pt x="1382" y="9362"/>
                  </a:cubicBezTo>
                  <a:cubicBezTo>
                    <a:pt x="1414" y="9362"/>
                    <a:pt x="1446" y="9364"/>
                    <a:pt x="1477" y="9368"/>
                  </a:cubicBezTo>
                  <a:cubicBezTo>
                    <a:pt x="1668" y="9440"/>
                    <a:pt x="1811" y="9583"/>
                    <a:pt x="1858" y="9773"/>
                  </a:cubicBezTo>
                  <a:cubicBezTo>
                    <a:pt x="1882" y="9821"/>
                    <a:pt x="1906" y="9821"/>
                    <a:pt x="1930" y="9845"/>
                  </a:cubicBezTo>
                  <a:cubicBezTo>
                    <a:pt x="1954" y="9845"/>
                    <a:pt x="1977" y="9821"/>
                    <a:pt x="2001" y="9797"/>
                  </a:cubicBezTo>
                  <a:cubicBezTo>
                    <a:pt x="2097" y="9606"/>
                    <a:pt x="2287" y="9487"/>
                    <a:pt x="2501" y="9487"/>
                  </a:cubicBezTo>
                  <a:cubicBezTo>
                    <a:pt x="2716" y="9511"/>
                    <a:pt x="2906" y="9654"/>
                    <a:pt x="2978" y="9845"/>
                  </a:cubicBezTo>
                  <a:cubicBezTo>
                    <a:pt x="2978" y="9868"/>
                    <a:pt x="3025" y="9892"/>
                    <a:pt x="3049" y="9892"/>
                  </a:cubicBezTo>
                  <a:cubicBezTo>
                    <a:pt x="3073" y="9892"/>
                    <a:pt x="3097" y="9868"/>
                    <a:pt x="3121" y="9821"/>
                  </a:cubicBezTo>
                  <a:cubicBezTo>
                    <a:pt x="3144" y="9726"/>
                    <a:pt x="3216" y="9630"/>
                    <a:pt x="3335" y="9583"/>
                  </a:cubicBezTo>
                  <a:cubicBezTo>
                    <a:pt x="3389" y="9557"/>
                    <a:pt x="3440" y="9547"/>
                    <a:pt x="3487" y="9547"/>
                  </a:cubicBezTo>
                  <a:cubicBezTo>
                    <a:pt x="3715" y="9547"/>
                    <a:pt x="3880" y="9788"/>
                    <a:pt x="4101" y="9788"/>
                  </a:cubicBezTo>
                  <a:cubicBezTo>
                    <a:pt x="4178" y="9788"/>
                    <a:pt x="4263" y="9758"/>
                    <a:pt x="4359" y="9678"/>
                  </a:cubicBezTo>
                  <a:cubicBezTo>
                    <a:pt x="4466" y="9571"/>
                    <a:pt x="4587" y="9477"/>
                    <a:pt x="4721" y="9477"/>
                  </a:cubicBezTo>
                  <a:cubicBezTo>
                    <a:pt x="4765" y="9477"/>
                    <a:pt x="4811" y="9487"/>
                    <a:pt x="4859" y="9511"/>
                  </a:cubicBezTo>
                  <a:cubicBezTo>
                    <a:pt x="4978" y="9559"/>
                    <a:pt x="5073" y="9654"/>
                    <a:pt x="5121" y="9797"/>
                  </a:cubicBezTo>
                  <a:cubicBezTo>
                    <a:pt x="5121" y="9821"/>
                    <a:pt x="5145" y="9845"/>
                    <a:pt x="5169" y="9845"/>
                  </a:cubicBezTo>
                  <a:cubicBezTo>
                    <a:pt x="5192" y="9845"/>
                    <a:pt x="5240" y="9845"/>
                    <a:pt x="5240" y="9797"/>
                  </a:cubicBezTo>
                  <a:cubicBezTo>
                    <a:pt x="5359" y="9606"/>
                    <a:pt x="5573" y="9487"/>
                    <a:pt x="5812" y="9487"/>
                  </a:cubicBezTo>
                  <a:cubicBezTo>
                    <a:pt x="6050" y="9487"/>
                    <a:pt x="6264" y="9630"/>
                    <a:pt x="6359" y="9845"/>
                  </a:cubicBezTo>
                  <a:cubicBezTo>
                    <a:pt x="6383" y="9868"/>
                    <a:pt x="6407" y="9868"/>
                    <a:pt x="6431" y="9868"/>
                  </a:cubicBezTo>
                  <a:cubicBezTo>
                    <a:pt x="6455" y="9868"/>
                    <a:pt x="6478" y="9845"/>
                    <a:pt x="6502" y="9821"/>
                  </a:cubicBezTo>
                  <a:cubicBezTo>
                    <a:pt x="6574" y="9606"/>
                    <a:pt x="6788" y="9440"/>
                    <a:pt x="7002" y="9416"/>
                  </a:cubicBezTo>
                  <a:cubicBezTo>
                    <a:pt x="7023" y="9414"/>
                    <a:pt x="7043" y="9413"/>
                    <a:pt x="7063" y="9413"/>
                  </a:cubicBezTo>
                  <a:cubicBezTo>
                    <a:pt x="7280" y="9413"/>
                    <a:pt x="7489" y="9527"/>
                    <a:pt x="7598" y="9702"/>
                  </a:cubicBezTo>
                  <a:cubicBezTo>
                    <a:pt x="7622" y="9726"/>
                    <a:pt x="7645" y="9749"/>
                    <a:pt x="7669" y="9749"/>
                  </a:cubicBezTo>
                  <a:cubicBezTo>
                    <a:pt x="7693" y="9726"/>
                    <a:pt x="7717" y="9702"/>
                    <a:pt x="7717" y="9678"/>
                  </a:cubicBezTo>
                  <a:cubicBezTo>
                    <a:pt x="7764" y="9511"/>
                    <a:pt x="7907" y="9368"/>
                    <a:pt x="8074" y="9368"/>
                  </a:cubicBezTo>
                  <a:cubicBezTo>
                    <a:pt x="8089" y="9366"/>
                    <a:pt x="8104" y="9365"/>
                    <a:pt x="8120" y="9365"/>
                  </a:cubicBezTo>
                  <a:cubicBezTo>
                    <a:pt x="8255" y="9365"/>
                    <a:pt x="8412" y="9455"/>
                    <a:pt x="8455" y="9583"/>
                  </a:cubicBezTo>
                  <a:cubicBezTo>
                    <a:pt x="8479" y="9630"/>
                    <a:pt x="8503" y="9630"/>
                    <a:pt x="8526" y="9630"/>
                  </a:cubicBezTo>
                  <a:cubicBezTo>
                    <a:pt x="8550" y="9630"/>
                    <a:pt x="8598" y="9606"/>
                    <a:pt x="8598" y="9583"/>
                  </a:cubicBezTo>
                  <a:cubicBezTo>
                    <a:pt x="8646" y="9416"/>
                    <a:pt x="8812" y="9297"/>
                    <a:pt x="9003" y="9297"/>
                  </a:cubicBezTo>
                  <a:close/>
                  <a:moveTo>
                    <a:pt x="6693" y="1"/>
                  </a:moveTo>
                  <a:cubicBezTo>
                    <a:pt x="6551" y="1"/>
                    <a:pt x="6393" y="36"/>
                    <a:pt x="6264" y="128"/>
                  </a:cubicBezTo>
                  <a:cubicBezTo>
                    <a:pt x="6097" y="224"/>
                    <a:pt x="5978" y="366"/>
                    <a:pt x="5859" y="486"/>
                  </a:cubicBezTo>
                  <a:cubicBezTo>
                    <a:pt x="5597" y="843"/>
                    <a:pt x="5359" y="1200"/>
                    <a:pt x="5169" y="1605"/>
                  </a:cubicBezTo>
                  <a:cubicBezTo>
                    <a:pt x="5085" y="1581"/>
                    <a:pt x="5008" y="1569"/>
                    <a:pt x="4930" y="1569"/>
                  </a:cubicBezTo>
                  <a:cubicBezTo>
                    <a:pt x="4853" y="1569"/>
                    <a:pt x="4776" y="1581"/>
                    <a:pt x="4692" y="1605"/>
                  </a:cubicBezTo>
                  <a:cubicBezTo>
                    <a:pt x="4502" y="1200"/>
                    <a:pt x="4240" y="819"/>
                    <a:pt x="3954" y="462"/>
                  </a:cubicBezTo>
                  <a:cubicBezTo>
                    <a:pt x="3835" y="319"/>
                    <a:pt x="3692" y="176"/>
                    <a:pt x="3502" y="105"/>
                  </a:cubicBezTo>
                  <a:cubicBezTo>
                    <a:pt x="3438" y="81"/>
                    <a:pt x="3367" y="67"/>
                    <a:pt x="3295" y="67"/>
                  </a:cubicBezTo>
                  <a:cubicBezTo>
                    <a:pt x="3152" y="67"/>
                    <a:pt x="3009" y="120"/>
                    <a:pt x="2930" y="247"/>
                  </a:cubicBezTo>
                  <a:lnTo>
                    <a:pt x="2906" y="247"/>
                  </a:lnTo>
                  <a:cubicBezTo>
                    <a:pt x="2835" y="224"/>
                    <a:pt x="2763" y="176"/>
                    <a:pt x="2668" y="152"/>
                  </a:cubicBezTo>
                  <a:cubicBezTo>
                    <a:pt x="2609" y="135"/>
                    <a:pt x="2553" y="127"/>
                    <a:pt x="2500" y="127"/>
                  </a:cubicBezTo>
                  <a:cubicBezTo>
                    <a:pt x="2403" y="127"/>
                    <a:pt x="2316" y="154"/>
                    <a:pt x="2239" y="200"/>
                  </a:cubicBezTo>
                  <a:cubicBezTo>
                    <a:pt x="2120" y="247"/>
                    <a:pt x="2025" y="366"/>
                    <a:pt x="1977" y="486"/>
                  </a:cubicBezTo>
                  <a:cubicBezTo>
                    <a:pt x="1930" y="605"/>
                    <a:pt x="1906" y="748"/>
                    <a:pt x="1906" y="867"/>
                  </a:cubicBezTo>
                  <a:cubicBezTo>
                    <a:pt x="1835" y="1414"/>
                    <a:pt x="1858" y="1986"/>
                    <a:pt x="2001" y="2534"/>
                  </a:cubicBezTo>
                  <a:lnTo>
                    <a:pt x="1287" y="2534"/>
                  </a:lnTo>
                  <a:cubicBezTo>
                    <a:pt x="1001" y="2534"/>
                    <a:pt x="668" y="2534"/>
                    <a:pt x="382" y="2724"/>
                  </a:cubicBezTo>
                  <a:cubicBezTo>
                    <a:pt x="191" y="2843"/>
                    <a:pt x="72" y="3034"/>
                    <a:pt x="25" y="3272"/>
                  </a:cubicBezTo>
                  <a:cubicBezTo>
                    <a:pt x="1" y="3510"/>
                    <a:pt x="49" y="3724"/>
                    <a:pt x="168" y="3867"/>
                  </a:cubicBezTo>
                  <a:cubicBezTo>
                    <a:pt x="263" y="4010"/>
                    <a:pt x="406" y="4082"/>
                    <a:pt x="549" y="4129"/>
                  </a:cubicBezTo>
                  <a:lnTo>
                    <a:pt x="787" y="9154"/>
                  </a:lnTo>
                  <a:cubicBezTo>
                    <a:pt x="787" y="9249"/>
                    <a:pt x="787" y="9368"/>
                    <a:pt x="811" y="9464"/>
                  </a:cubicBezTo>
                  <a:cubicBezTo>
                    <a:pt x="811" y="9487"/>
                    <a:pt x="811" y="9511"/>
                    <a:pt x="811" y="9535"/>
                  </a:cubicBezTo>
                  <a:cubicBezTo>
                    <a:pt x="834" y="9678"/>
                    <a:pt x="882" y="9821"/>
                    <a:pt x="977" y="9940"/>
                  </a:cubicBezTo>
                  <a:cubicBezTo>
                    <a:pt x="1239" y="10297"/>
                    <a:pt x="1716" y="10369"/>
                    <a:pt x="2216" y="10392"/>
                  </a:cubicBezTo>
                  <a:lnTo>
                    <a:pt x="3764" y="10392"/>
                  </a:lnTo>
                  <a:cubicBezTo>
                    <a:pt x="5288" y="10392"/>
                    <a:pt x="6812" y="10345"/>
                    <a:pt x="8312" y="10249"/>
                  </a:cubicBezTo>
                  <a:cubicBezTo>
                    <a:pt x="8574" y="10226"/>
                    <a:pt x="8860" y="10178"/>
                    <a:pt x="9027" y="9987"/>
                  </a:cubicBezTo>
                  <a:cubicBezTo>
                    <a:pt x="9146" y="9797"/>
                    <a:pt x="9169" y="9583"/>
                    <a:pt x="9169" y="9416"/>
                  </a:cubicBezTo>
                  <a:lnTo>
                    <a:pt x="9408" y="4082"/>
                  </a:lnTo>
                  <a:cubicBezTo>
                    <a:pt x="9408" y="4058"/>
                    <a:pt x="9384" y="4034"/>
                    <a:pt x="9360" y="4010"/>
                  </a:cubicBezTo>
                  <a:cubicBezTo>
                    <a:pt x="9408" y="4010"/>
                    <a:pt x="9455" y="3986"/>
                    <a:pt x="9503" y="3986"/>
                  </a:cubicBezTo>
                  <a:cubicBezTo>
                    <a:pt x="9789" y="3867"/>
                    <a:pt x="10051" y="3605"/>
                    <a:pt x="10122" y="3319"/>
                  </a:cubicBezTo>
                  <a:cubicBezTo>
                    <a:pt x="10170" y="3105"/>
                    <a:pt x="10122" y="2915"/>
                    <a:pt x="9979" y="2748"/>
                  </a:cubicBezTo>
                  <a:cubicBezTo>
                    <a:pt x="9750" y="2501"/>
                    <a:pt x="9376" y="2450"/>
                    <a:pt x="9013" y="2450"/>
                  </a:cubicBezTo>
                  <a:cubicBezTo>
                    <a:pt x="8887" y="2450"/>
                    <a:pt x="8762" y="2456"/>
                    <a:pt x="8646" y="2462"/>
                  </a:cubicBezTo>
                  <a:lnTo>
                    <a:pt x="7812" y="2462"/>
                  </a:lnTo>
                  <a:cubicBezTo>
                    <a:pt x="8050" y="2010"/>
                    <a:pt x="8193" y="1486"/>
                    <a:pt x="8193" y="938"/>
                  </a:cubicBezTo>
                  <a:cubicBezTo>
                    <a:pt x="8193" y="795"/>
                    <a:pt x="8193" y="581"/>
                    <a:pt x="8050" y="462"/>
                  </a:cubicBezTo>
                  <a:cubicBezTo>
                    <a:pt x="7979" y="366"/>
                    <a:pt x="7836" y="295"/>
                    <a:pt x="7693" y="295"/>
                  </a:cubicBezTo>
                  <a:cubicBezTo>
                    <a:pt x="7574" y="295"/>
                    <a:pt x="7431" y="319"/>
                    <a:pt x="7336" y="343"/>
                  </a:cubicBezTo>
                  <a:cubicBezTo>
                    <a:pt x="7288" y="366"/>
                    <a:pt x="7240" y="390"/>
                    <a:pt x="7193" y="414"/>
                  </a:cubicBezTo>
                  <a:cubicBezTo>
                    <a:pt x="7169" y="224"/>
                    <a:pt x="7002" y="57"/>
                    <a:pt x="6812" y="9"/>
                  </a:cubicBezTo>
                  <a:cubicBezTo>
                    <a:pt x="6774" y="4"/>
                    <a:pt x="6735" y="1"/>
                    <a:pt x="66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6" name="Google Shape;3476;p73"/>
            <p:cNvSpPr/>
            <p:nvPr/>
          </p:nvSpPr>
          <p:spPr>
            <a:xfrm>
              <a:off x="3443297" y="3063594"/>
              <a:ext cx="95801" cy="103366"/>
            </a:xfrm>
            <a:custGeom>
              <a:avLst/>
              <a:gdLst/>
              <a:ahLst/>
              <a:cxnLst/>
              <a:rect l="l" t="t" r="r" b="b"/>
              <a:pathLst>
                <a:path w="2406" h="2596" extrusionOk="0">
                  <a:moveTo>
                    <a:pt x="568" y="142"/>
                  </a:moveTo>
                  <a:cubicBezTo>
                    <a:pt x="746" y="142"/>
                    <a:pt x="968" y="237"/>
                    <a:pt x="1191" y="357"/>
                  </a:cubicBezTo>
                  <a:cubicBezTo>
                    <a:pt x="1191" y="381"/>
                    <a:pt x="1191" y="381"/>
                    <a:pt x="1191" y="381"/>
                  </a:cubicBezTo>
                  <a:cubicBezTo>
                    <a:pt x="976" y="738"/>
                    <a:pt x="595" y="976"/>
                    <a:pt x="167" y="1000"/>
                  </a:cubicBezTo>
                  <a:cubicBezTo>
                    <a:pt x="143" y="643"/>
                    <a:pt x="191" y="309"/>
                    <a:pt x="381" y="190"/>
                  </a:cubicBezTo>
                  <a:cubicBezTo>
                    <a:pt x="435" y="157"/>
                    <a:pt x="498" y="142"/>
                    <a:pt x="568" y="142"/>
                  </a:cubicBezTo>
                  <a:close/>
                  <a:moveTo>
                    <a:pt x="1310" y="452"/>
                  </a:moveTo>
                  <a:cubicBezTo>
                    <a:pt x="1500" y="571"/>
                    <a:pt x="1667" y="714"/>
                    <a:pt x="1810" y="857"/>
                  </a:cubicBezTo>
                  <a:cubicBezTo>
                    <a:pt x="1786" y="881"/>
                    <a:pt x="1786" y="881"/>
                    <a:pt x="1786" y="881"/>
                  </a:cubicBezTo>
                  <a:cubicBezTo>
                    <a:pt x="1715" y="1167"/>
                    <a:pt x="1524" y="1452"/>
                    <a:pt x="1262" y="1619"/>
                  </a:cubicBezTo>
                  <a:cubicBezTo>
                    <a:pt x="1033" y="1765"/>
                    <a:pt x="767" y="1838"/>
                    <a:pt x="497" y="1838"/>
                  </a:cubicBezTo>
                  <a:cubicBezTo>
                    <a:pt x="458" y="1838"/>
                    <a:pt x="420" y="1836"/>
                    <a:pt x="381" y="1833"/>
                  </a:cubicBezTo>
                  <a:cubicBezTo>
                    <a:pt x="286" y="1619"/>
                    <a:pt x="238" y="1381"/>
                    <a:pt x="191" y="1143"/>
                  </a:cubicBezTo>
                  <a:cubicBezTo>
                    <a:pt x="643" y="1095"/>
                    <a:pt x="1072" y="833"/>
                    <a:pt x="1310" y="452"/>
                  </a:cubicBezTo>
                  <a:close/>
                  <a:moveTo>
                    <a:pt x="1905" y="1000"/>
                  </a:moveTo>
                  <a:cubicBezTo>
                    <a:pt x="1929" y="1024"/>
                    <a:pt x="1953" y="1071"/>
                    <a:pt x="1977" y="1095"/>
                  </a:cubicBezTo>
                  <a:cubicBezTo>
                    <a:pt x="2239" y="1524"/>
                    <a:pt x="2120" y="2072"/>
                    <a:pt x="1691" y="2334"/>
                  </a:cubicBezTo>
                  <a:cubicBezTo>
                    <a:pt x="1553" y="2415"/>
                    <a:pt x="1398" y="2454"/>
                    <a:pt x="1244" y="2454"/>
                  </a:cubicBezTo>
                  <a:cubicBezTo>
                    <a:pt x="946" y="2454"/>
                    <a:pt x="649" y="2306"/>
                    <a:pt x="476" y="2024"/>
                  </a:cubicBezTo>
                  <a:cubicBezTo>
                    <a:pt x="476" y="2024"/>
                    <a:pt x="453" y="2000"/>
                    <a:pt x="453" y="1976"/>
                  </a:cubicBezTo>
                  <a:lnTo>
                    <a:pt x="524" y="1976"/>
                  </a:lnTo>
                  <a:cubicBezTo>
                    <a:pt x="810" y="1976"/>
                    <a:pt x="1096" y="1881"/>
                    <a:pt x="1334" y="1738"/>
                  </a:cubicBezTo>
                  <a:cubicBezTo>
                    <a:pt x="1596" y="1548"/>
                    <a:pt x="1810" y="1286"/>
                    <a:pt x="1905" y="1000"/>
                  </a:cubicBezTo>
                  <a:close/>
                  <a:moveTo>
                    <a:pt x="576" y="0"/>
                  </a:moveTo>
                  <a:cubicBezTo>
                    <a:pt x="482" y="0"/>
                    <a:pt x="392" y="21"/>
                    <a:pt x="310" y="71"/>
                  </a:cubicBezTo>
                  <a:cubicBezTo>
                    <a:pt x="0" y="262"/>
                    <a:pt x="0" y="762"/>
                    <a:pt x="48" y="1048"/>
                  </a:cubicBezTo>
                  <a:cubicBezTo>
                    <a:pt x="72" y="1429"/>
                    <a:pt x="214" y="1857"/>
                    <a:pt x="357" y="2119"/>
                  </a:cubicBezTo>
                  <a:cubicBezTo>
                    <a:pt x="548" y="2429"/>
                    <a:pt x="881" y="2595"/>
                    <a:pt x="1238" y="2595"/>
                  </a:cubicBezTo>
                  <a:cubicBezTo>
                    <a:pt x="1429" y="2595"/>
                    <a:pt x="1596" y="2548"/>
                    <a:pt x="1762" y="2453"/>
                  </a:cubicBezTo>
                  <a:cubicBezTo>
                    <a:pt x="2262" y="2143"/>
                    <a:pt x="2405" y="1524"/>
                    <a:pt x="2096" y="1024"/>
                  </a:cubicBezTo>
                  <a:cubicBezTo>
                    <a:pt x="1953" y="786"/>
                    <a:pt x="1619" y="476"/>
                    <a:pt x="1310" y="262"/>
                  </a:cubicBezTo>
                  <a:cubicBezTo>
                    <a:pt x="1117" y="157"/>
                    <a:pt x="835" y="0"/>
                    <a:pt x="5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7" name="Google Shape;3477;p73"/>
            <p:cNvSpPr/>
            <p:nvPr/>
          </p:nvSpPr>
          <p:spPr>
            <a:xfrm>
              <a:off x="3647160" y="3063594"/>
              <a:ext cx="95801" cy="103366"/>
            </a:xfrm>
            <a:custGeom>
              <a:avLst/>
              <a:gdLst/>
              <a:ahLst/>
              <a:cxnLst/>
              <a:rect l="l" t="t" r="r" b="b"/>
              <a:pathLst>
                <a:path w="2406" h="2596" extrusionOk="0">
                  <a:moveTo>
                    <a:pt x="568" y="142"/>
                  </a:moveTo>
                  <a:cubicBezTo>
                    <a:pt x="746" y="142"/>
                    <a:pt x="969" y="237"/>
                    <a:pt x="1191" y="357"/>
                  </a:cubicBezTo>
                  <a:cubicBezTo>
                    <a:pt x="1191" y="381"/>
                    <a:pt x="1191" y="381"/>
                    <a:pt x="1191" y="381"/>
                  </a:cubicBezTo>
                  <a:cubicBezTo>
                    <a:pt x="977" y="738"/>
                    <a:pt x="572" y="976"/>
                    <a:pt x="167" y="1000"/>
                  </a:cubicBezTo>
                  <a:cubicBezTo>
                    <a:pt x="143" y="595"/>
                    <a:pt x="215" y="309"/>
                    <a:pt x="381" y="190"/>
                  </a:cubicBezTo>
                  <a:cubicBezTo>
                    <a:pt x="435" y="157"/>
                    <a:pt x="498" y="142"/>
                    <a:pt x="568" y="142"/>
                  </a:cubicBezTo>
                  <a:close/>
                  <a:moveTo>
                    <a:pt x="1310" y="452"/>
                  </a:moveTo>
                  <a:cubicBezTo>
                    <a:pt x="1477" y="571"/>
                    <a:pt x="1667" y="714"/>
                    <a:pt x="1786" y="857"/>
                  </a:cubicBezTo>
                  <a:cubicBezTo>
                    <a:pt x="1786" y="881"/>
                    <a:pt x="1786" y="881"/>
                    <a:pt x="1786" y="881"/>
                  </a:cubicBezTo>
                  <a:cubicBezTo>
                    <a:pt x="1715" y="1167"/>
                    <a:pt x="1500" y="1452"/>
                    <a:pt x="1262" y="1619"/>
                  </a:cubicBezTo>
                  <a:cubicBezTo>
                    <a:pt x="1033" y="1765"/>
                    <a:pt x="749" y="1838"/>
                    <a:pt x="490" y="1838"/>
                  </a:cubicBezTo>
                  <a:cubicBezTo>
                    <a:pt x="453" y="1838"/>
                    <a:pt x="417" y="1836"/>
                    <a:pt x="381" y="1833"/>
                  </a:cubicBezTo>
                  <a:lnTo>
                    <a:pt x="357" y="1833"/>
                  </a:lnTo>
                  <a:cubicBezTo>
                    <a:pt x="286" y="1619"/>
                    <a:pt x="215" y="1381"/>
                    <a:pt x="191" y="1143"/>
                  </a:cubicBezTo>
                  <a:cubicBezTo>
                    <a:pt x="643" y="1095"/>
                    <a:pt x="1072" y="833"/>
                    <a:pt x="1310" y="452"/>
                  </a:cubicBezTo>
                  <a:close/>
                  <a:moveTo>
                    <a:pt x="1905" y="1000"/>
                  </a:moveTo>
                  <a:cubicBezTo>
                    <a:pt x="1929" y="1024"/>
                    <a:pt x="1953" y="1071"/>
                    <a:pt x="1977" y="1095"/>
                  </a:cubicBezTo>
                  <a:cubicBezTo>
                    <a:pt x="2239" y="1524"/>
                    <a:pt x="2096" y="2072"/>
                    <a:pt x="1691" y="2334"/>
                  </a:cubicBezTo>
                  <a:cubicBezTo>
                    <a:pt x="1553" y="2415"/>
                    <a:pt x="1398" y="2454"/>
                    <a:pt x="1244" y="2454"/>
                  </a:cubicBezTo>
                  <a:cubicBezTo>
                    <a:pt x="946" y="2454"/>
                    <a:pt x="649" y="2306"/>
                    <a:pt x="476" y="2024"/>
                  </a:cubicBezTo>
                  <a:cubicBezTo>
                    <a:pt x="453" y="2024"/>
                    <a:pt x="453" y="2000"/>
                    <a:pt x="429" y="1976"/>
                  </a:cubicBezTo>
                  <a:lnTo>
                    <a:pt x="524" y="1976"/>
                  </a:lnTo>
                  <a:cubicBezTo>
                    <a:pt x="810" y="1976"/>
                    <a:pt x="1096" y="1881"/>
                    <a:pt x="1334" y="1738"/>
                  </a:cubicBezTo>
                  <a:cubicBezTo>
                    <a:pt x="1596" y="1548"/>
                    <a:pt x="1786" y="1286"/>
                    <a:pt x="1905" y="1000"/>
                  </a:cubicBezTo>
                  <a:close/>
                  <a:moveTo>
                    <a:pt x="565" y="0"/>
                  </a:moveTo>
                  <a:cubicBezTo>
                    <a:pt x="473" y="0"/>
                    <a:pt x="386" y="21"/>
                    <a:pt x="310" y="71"/>
                  </a:cubicBezTo>
                  <a:cubicBezTo>
                    <a:pt x="0" y="262"/>
                    <a:pt x="0" y="762"/>
                    <a:pt x="24" y="1048"/>
                  </a:cubicBezTo>
                  <a:cubicBezTo>
                    <a:pt x="72" y="1429"/>
                    <a:pt x="191" y="1857"/>
                    <a:pt x="357" y="2119"/>
                  </a:cubicBezTo>
                  <a:cubicBezTo>
                    <a:pt x="548" y="2429"/>
                    <a:pt x="881" y="2595"/>
                    <a:pt x="1239" y="2595"/>
                  </a:cubicBezTo>
                  <a:cubicBezTo>
                    <a:pt x="1405" y="2595"/>
                    <a:pt x="1596" y="2548"/>
                    <a:pt x="1762" y="2453"/>
                  </a:cubicBezTo>
                  <a:cubicBezTo>
                    <a:pt x="2239" y="2143"/>
                    <a:pt x="2405" y="1524"/>
                    <a:pt x="2096" y="1024"/>
                  </a:cubicBezTo>
                  <a:cubicBezTo>
                    <a:pt x="1953" y="786"/>
                    <a:pt x="1620" y="476"/>
                    <a:pt x="1286" y="262"/>
                  </a:cubicBezTo>
                  <a:cubicBezTo>
                    <a:pt x="1111" y="157"/>
                    <a:pt x="820" y="0"/>
                    <a:pt x="5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8" name="Google Shape;3478;p73"/>
            <p:cNvSpPr/>
            <p:nvPr/>
          </p:nvSpPr>
          <p:spPr>
            <a:xfrm>
              <a:off x="3536190" y="3063594"/>
              <a:ext cx="95841" cy="103366"/>
            </a:xfrm>
            <a:custGeom>
              <a:avLst/>
              <a:gdLst/>
              <a:ahLst/>
              <a:cxnLst/>
              <a:rect l="l" t="t" r="r" b="b"/>
              <a:pathLst>
                <a:path w="2407" h="2596" extrusionOk="0">
                  <a:moveTo>
                    <a:pt x="1835" y="143"/>
                  </a:moveTo>
                  <a:cubicBezTo>
                    <a:pt x="1906" y="143"/>
                    <a:pt x="1977" y="166"/>
                    <a:pt x="2025" y="190"/>
                  </a:cubicBezTo>
                  <a:cubicBezTo>
                    <a:pt x="2192" y="309"/>
                    <a:pt x="2263" y="595"/>
                    <a:pt x="2239" y="1000"/>
                  </a:cubicBezTo>
                  <a:cubicBezTo>
                    <a:pt x="1835" y="976"/>
                    <a:pt x="1430" y="738"/>
                    <a:pt x="1215" y="381"/>
                  </a:cubicBezTo>
                  <a:cubicBezTo>
                    <a:pt x="1215" y="381"/>
                    <a:pt x="1215" y="357"/>
                    <a:pt x="1215" y="357"/>
                  </a:cubicBezTo>
                  <a:cubicBezTo>
                    <a:pt x="1430" y="238"/>
                    <a:pt x="1668" y="143"/>
                    <a:pt x="1835" y="143"/>
                  </a:cubicBezTo>
                  <a:close/>
                  <a:moveTo>
                    <a:pt x="1096" y="452"/>
                  </a:moveTo>
                  <a:cubicBezTo>
                    <a:pt x="1334" y="833"/>
                    <a:pt x="1763" y="1095"/>
                    <a:pt x="2216" y="1143"/>
                  </a:cubicBezTo>
                  <a:cubicBezTo>
                    <a:pt x="2192" y="1381"/>
                    <a:pt x="2120" y="1619"/>
                    <a:pt x="2049" y="1833"/>
                  </a:cubicBezTo>
                  <a:lnTo>
                    <a:pt x="2025" y="1833"/>
                  </a:lnTo>
                  <a:cubicBezTo>
                    <a:pt x="1989" y="1836"/>
                    <a:pt x="1953" y="1838"/>
                    <a:pt x="1916" y="1838"/>
                  </a:cubicBezTo>
                  <a:cubicBezTo>
                    <a:pt x="1657" y="1838"/>
                    <a:pt x="1373" y="1765"/>
                    <a:pt x="1144" y="1619"/>
                  </a:cubicBezTo>
                  <a:cubicBezTo>
                    <a:pt x="906" y="1452"/>
                    <a:pt x="692" y="1167"/>
                    <a:pt x="620" y="881"/>
                  </a:cubicBezTo>
                  <a:cubicBezTo>
                    <a:pt x="620" y="881"/>
                    <a:pt x="620" y="881"/>
                    <a:pt x="620" y="857"/>
                  </a:cubicBezTo>
                  <a:cubicBezTo>
                    <a:pt x="739" y="714"/>
                    <a:pt x="930" y="571"/>
                    <a:pt x="1096" y="452"/>
                  </a:cubicBezTo>
                  <a:close/>
                  <a:moveTo>
                    <a:pt x="501" y="1000"/>
                  </a:moveTo>
                  <a:cubicBezTo>
                    <a:pt x="620" y="1286"/>
                    <a:pt x="811" y="1548"/>
                    <a:pt x="1073" y="1738"/>
                  </a:cubicBezTo>
                  <a:cubicBezTo>
                    <a:pt x="1311" y="1881"/>
                    <a:pt x="1596" y="1976"/>
                    <a:pt x="1882" y="1976"/>
                  </a:cubicBezTo>
                  <a:lnTo>
                    <a:pt x="1977" y="1976"/>
                  </a:lnTo>
                  <a:cubicBezTo>
                    <a:pt x="1954" y="2000"/>
                    <a:pt x="1954" y="2024"/>
                    <a:pt x="1930" y="2024"/>
                  </a:cubicBezTo>
                  <a:cubicBezTo>
                    <a:pt x="1757" y="2306"/>
                    <a:pt x="1461" y="2454"/>
                    <a:pt x="1162" y="2454"/>
                  </a:cubicBezTo>
                  <a:cubicBezTo>
                    <a:pt x="1008" y="2454"/>
                    <a:pt x="853" y="2415"/>
                    <a:pt x="715" y="2334"/>
                  </a:cubicBezTo>
                  <a:cubicBezTo>
                    <a:pt x="310" y="2072"/>
                    <a:pt x="168" y="1524"/>
                    <a:pt x="430" y="1095"/>
                  </a:cubicBezTo>
                  <a:cubicBezTo>
                    <a:pt x="453" y="1071"/>
                    <a:pt x="477" y="1024"/>
                    <a:pt x="501" y="1000"/>
                  </a:cubicBezTo>
                  <a:close/>
                  <a:moveTo>
                    <a:pt x="1841" y="0"/>
                  </a:moveTo>
                  <a:cubicBezTo>
                    <a:pt x="1586" y="0"/>
                    <a:pt x="1295" y="157"/>
                    <a:pt x="1120" y="262"/>
                  </a:cubicBezTo>
                  <a:cubicBezTo>
                    <a:pt x="787" y="476"/>
                    <a:pt x="453" y="786"/>
                    <a:pt x="310" y="1024"/>
                  </a:cubicBezTo>
                  <a:cubicBezTo>
                    <a:pt x="1" y="1524"/>
                    <a:pt x="168" y="2143"/>
                    <a:pt x="644" y="2453"/>
                  </a:cubicBezTo>
                  <a:cubicBezTo>
                    <a:pt x="811" y="2548"/>
                    <a:pt x="1001" y="2595"/>
                    <a:pt x="1168" y="2595"/>
                  </a:cubicBezTo>
                  <a:cubicBezTo>
                    <a:pt x="1525" y="2595"/>
                    <a:pt x="1858" y="2429"/>
                    <a:pt x="2049" y="2119"/>
                  </a:cubicBezTo>
                  <a:cubicBezTo>
                    <a:pt x="2216" y="1857"/>
                    <a:pt x="2335" y="1429"/>
                    <a:pt x="2382" y="1048"/>
                  </a:cubicBezTo>
                  <a:cubicBezTo>
                    <a:pt x="2406" y="762"/>
                    <a:pt x="2406" y="262"/>
                    <a:pt x="2097" y="71"/>
                  </a:cubicBezTo>
                  <a:cubicBezTo>
                    <a:pt x="2021" y="21"/>
                    <a:pt x="1933" y="0"/>
                    <a:pt x="18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79" name="Google Shape;3479;p73"/>
          <p:cNvGrpSpPr/>
          <p:nvPr/>
        </p:nvGrpSpPr>
        <p:grpSpPr>
          <a:xfrm>
            <a:off x="2664801" y="2812748"/>
            <a:ext cx="416328" cy="408246"/>
            <a:chOff x="2664801" y="2812748"/>
            <a:chExt cx="416328" cy="408246"/>
          </a:xfrm>
        </p:grpSpPr>
        <p:sp>
          <p:nvSpPr>
            <p:cNvPr id="3480" name="Google Shape;3480;p73"/>
            <p:cNvSpPr/>
            <p:nvPr/>
          </p:nvSpPr>
          <p:spPr>
            <a:xfrm>
              <a:off x="2899959" y="3182089"/>
              <a:ext cx="26598" cy="24687"/>
            </a:xfrm>
            <a:custGeom>
              <a:avLst/>
              <a:gdLst/>
              <a:ahLst/>
              <a:cxnLst/>
              <a:rect l="l" t="t" r="r" b="b"/>
              <a:pathLst>
                <a:path w="668" h="620" extrusionOk="0">
                  <a:moveTo>
                    <a:pt x="314" y="134"/>
                  </a:moveTo>
                  <a:cubicBezTo>
                    <a:pt x="382" y="134"/>
                    <a:pt x="442" y="156"/>
                    <a:pt x="477" y="191"/>
                  </a:cubicBezTo>
                  <a:cubicBezTo>
                    <a:pt x="501" y="239"/>
                    <a:pt x="525" y="286"/>
                    <a:pt x="477" y="382"/>
                  </a:cubicBezTo>
                  <a:cubicBezTo>
                    <a:pt x="460" y="433"/>
                    <a:pt x="406" y="472"/>
                    <a:pt x="341" y="472"/>
                  </a:cubicBezTo>
                  <a:cubicBezTo>
                    <a:pt x="316" y="472"/>
                    <a:pt x="289" y="466"/>
                    <a:pt x="263" y="453"/>
                  </a:cubicBezTo>
                  <a:cubicBezTo>
                    <a:pt x="191" y="429"/>
                    <a:pt x="144" y="358"/>
                    <a:pt x="144" y="310"/>
                  </a:cubicBezTo>
                  <a:cubicBezTo>
                    <a:pt x="144" y="262"/>
                    <a:pt x="167" y="191"/>
                    <a:pt x="239" y="143"/>
                  </a:cubicBezTo>
                  <a:cubicBezTo>
                    <a:pt x="264" y="137"/>
                    <a:pt x="290" y="134"/>
                    <a:pt x="314" y="134"/>
                  </a:cubicBezTo>
                  <a:close/>
                  <a:moveTo>
                    <a:pt x="332" y="1"/>
                  </a:moveTo>
                  <a:cubicBezTo>
                    <a:pt x="286" y="1"/>
                    <a:pt x="239" y="8"/>
                    <a:pt x="191" y="24"/>
                  </a:cubicBezTo>
                  <a:cubicBezTo>
                    <a:pt x="72" y="72"/>
                    <a:pt x="1" y="167"/>
                    <a:pt x="1" y="310"/>
                  </a:cubicBezTo>
                  <a:cubicBezTo>
                    <a:pt x="25" y="453"/>
                    <a:pt x="96" y="548"/>
                    <a:pt x="215" y="596"/>
                  </a:cubicBezTo>
                  <a:cubicBezTo>
                    <a:pt x="263" y="620"/>
                    <a:pt x="286" y="620"/>
                    <a:pt x="310" y="620"/>
                  </a:cubicBezTo>
                  <a:cubicBezTo>
                    <a:pt x="429" y="620"/>
                    <a:pt x="548" y="548"/>
                    <a:pt x="620" y="453"/>
                  </a:cubicBezTo>
                  <a:cubicBezTo>
                    <a:pt x="667" y="334"/>
                    <a:pt x="667" y="215"/>
                    <a:pt x="572" y="96"/>
                  </a:cubicBezTo>
                  <a:cubicBezTo>
                    <a:pt x="509" y="32"/>
                    <a:pt x="424" y="1"/>
                    <a:pt x="3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1" name="Google Shape;3481;p73"/>
            <p:cNvSpPr/>
            <p:nvPr/>
          </p:nvSpPr>
          <p:spPr>
            <a:xfrm>
              <a:off x="2877224" y="2979063"/>
              <a:ext cx="203905" cy="241931"/>
            </a:xfrm>
            <a:custGeom>
              <a:avLst/>
              <a:gdLst/>
              <a:ahLst/>
              <a:cxnLst/>
              <a:rect l="l" t="t" r="r" b="b"/>
              <a:pathLst>
                <a:path w="5121" h="6076" extrusionOk="0">
                  <a:moveTo>
                    <a:pt x="4787" y="218"/>
                  </a:moveTo>
                  <a:cubicBezTo>
                    <a:pt x="4858" y="289"/>
                    <a:pt x="4882" y="408"/>
                    <a:pt x="4906" y="480"/>
                  </a:cubicBezTo>
                  <a:cubicBezTo>
                    <a:pt x="4930" y="575"/>
                    <a:pt x="4930" y="646"/>
                    <a:pt x="4930" y="741"/>
                  </a:cubicBezTo>
                  <a:cubicBezTo>
                    <a:pt x="4906" y="765"/>
                    <a:pt x="4858" y="765"/>
                    <a:pt x="4834" y="765"/>
                  </a:cubicBezTo>
                  <a:cubicBezTo>
                    <a:pt x="4811" y="765"/>
                    <a:pt x="4787" y="765"/>
                    <a:pt x="4763" y="741"/>
                  </a:cubicBezTo>
                  <a:cubicBezTo>
                    <a:pt x="4739" y="694"/>
                    <a:pt x="4739" y="646"/>
                    <a:pt x="4739" y="575"/>
                  </a:cubicBezTo>
                  <a:cubicBezTo>
                    <a:pt x="4739" y="456"/>
                    <a:pt x="4763" y="337"/>
                    <a:pt x="4787" y="218"/>
                  </a:cubicBezTo>
                  <a:close/>
                  <a:moveTo>
                    <a:pt x="4155" y="342"/>
                  </a:moveTo>
                  <a:cubicBezTo>
                    <a:pt x="4185" y="342"/>
                    <a:pt x="4214" y="348"/>
                    <a:pt x="4239" y="360"/>
                  </a:cubicBezTo>
                  <a:cubicBezTo>
                    <a:pt x="4191" y="456"/>
                    <a:pt x="4191" y="575"/>
                    <a:pt x="4191" y="670"/>
                  </a:cubicBezTo>
                  <a:cubicBezTo>
                    <a:pt x="4191" y="694"/>
                    <a:pt x="4191" y="718"/>
                    <a:pt x="4191" y="741"/>
                  </a:cubicBezTo>
                  <a:cubicBezTo>
                    <a:pt x="4168" y="1027"/>
                    <a:pt x="4096" y="1313"/>
                    <a:pt x="3977" y="1599"/>
                  </a:cubicBezTo>
                  <a:cubicBezTo>
                    <a:pt x="3977" y="1456"/>
                    <a:pt x="3977" y="1337"/>
                    <a:pt x="3953" y="1218"/>
                  </a:cubicBezTo>
                  <a:cubicBezTo>
                    <a:pt x="3953" y="1146"/>
                    <a:pt x="3930" y="1099"/>
                    <a:pt x="3930" y="1027"/>
                  </a:cubicBezTo>
                  <a:cubicBezTo>
                    <a:pt x="3906" y="956"/>
                    <a:pt x="3882" y="884"/>
                    <a:pt x="3882" y="813"/>
                  </a:cubicBezTo>
                  <a:cubicBezTo>
                    <a:pt x="3858" y="694"/>
                    <a:pt x="3858" y="551"/>
                    <a:pt x="3953" y="456"/>
                  </a:cubicBezTo>
                  <a:cubicBezTo>
                    <a:pt x="3988" y="386"/>
                    <a:pt x="4074" y="342"/>
                    <a:pt x="4155" y="342"/>
                  </a:cubicBezTo>
                  <a:close/>
                  <a:moveTo>
                    <a:pt x="3263" y="1075"/>
                  </a:moveTo>
                  <a:cubicBezTo>
                    <a:pt x="3358" y="1075"/>
                    <a:pt x="3429" y="1099"/>
                    <a:pt x="3501" y="1146"/>
                  </a:cubicBezTo>
                  <a:cubicBezTo>
                    <a:pt x="3477" y="1289"/>
                    <a:pt x="3429" y="1432"/>
                    <a:pt x="3358" y="1551"/>
                  </a:cubicBezTo>
                  <a:cubicBezTo>
                    <a:pt x="3310" y="1623"/>
                    <a:pt x="3263" y="1670"/>
                    <a:pt x="3215" y="1694"/>
                  </a:cubicBezTo>
                  <a:cubicBezTo>
                    <a:pt x="3201" y="1701"/>
                    <a:pt x="3185" y="1704"/>
                    <a:pt x="3169" y="1704"/>
                  </a:cubicBezTo>
                  <a:cubicBezTo>
                    <a:pt x="3130" y="1704"/>
                    <a:pt x="3089" y="1687"/>
                    <a:pt x="3072" y="1670"/>
                  </a:cubicBezTo>
                  <a:cubicBezTo>
                    <a:pt x="3072" y="1623"/>
                    <a:pt x="3072" y="1575"/>
                    <a:pt x="3096" y="1527"/>
                  </a:cubicBezTo>
                  <a:cubicBezTo>
                    <a:pt x="3120" y="1384"/>
                    <a:pt x="3167" y="1242"/>
                    <a:pt x="3263" y="1099"/>
                  </a:cubicBezTo>
                  <a:cubicBezTo>
                    <a:pt x="3263" y="1099"/>
                    <a:pt x="3263" y="1099"/>
                    <a:pt x="3263" y="1075"/>
                  </a:cubicBezTo>
                  <a:close/>
                  <a:moveTo>
                    <a:pt x="4644" y="146"/>
                  </a:moveTo>
                  <a:cubicBezTo>
                    <a:pt x="4620" y="289"/>
                    <a:pt x="4596" y="432"/>
                    <a:pt x="4596" y="575"/>
                  </a:cubicBezTo>
                  <a:cubicBezTo>
                    <a:pt x="4596" y="670"/>
                    <a:pt x="4596" y="765"/>
                    <a:pt x="4668" y="837"/>
                  </a:cubicBezTo>
                  <a:cubicBezTo>
                    <a:pt x="4692" y="884"/>
                    <a:pt x="4763" y="908"/>
                    <a:pt x="4834" y="908"/>
                  </a:cubicBezTo>
                  <a:lnTo>
                    <a:pt x="4858" y="908"/>
                  </a:lnTo>
                  <a:cubicBezTo>
                    <a:pt x="4882" y="908"/>
                    <a:pt x="4906" y="908"/>
                    <a:pt x="4954" y="884"/>
                  </a:cubicBezTo>
                  <a:lnTo>
                    <a:pt x="4954" y="884"/>
                  </a:lnTo>
                  <a:cubicBezTo>
                    <a:pt x="4954" y="1075"/>
                    <a:pt x="4930" y="1265"/>
                    <a:pt x="4882" y="1456"/>
                  </a:cubicBezTo>
                  <a:cubicBezTo>
                    <a:pt x="4858" y="1456"/>
                    <a:pt x="4858" y="1456"/>
                    <a:pt x="4858" y="1480"/>
                  </a:cubicBezTo>
                  <a:cubicBezTo>
                    <a:pt x="4834" y="1551"/>
                    <a:pt x="4811" y="1623"/>
                    <a:pt x="4787" y="1718"/>
                  </a:cubicBezTo>
                  <a:cubicBezTo>
                    <a:pt x="4763" y="1694"/>
                    <a:pt x="4715" y="1670"/>
                    <a:pt x="4668" y="1646"/>
                  </a:cubicBezTo>
                  <a:cubicBezTo>
                    <a:pt x="4620" y="1646"/>
                    <a:pt x="4596" y="1670"/>
                    <a:pt x="4573" y="1694"/>
                  </a:cubicBezTo>
                  <a:cubicBezTo>
                    <a:pt x="4573" y="1742"/>
                    <a:pt x="4573" y="1765"/>
                    <a:pt x="4620" y="1789"/>
                  </a:cubicBezTo>
                  <a:cubicBezTo>
                    <a:pt x="4668" y="1813"/>
                    <a:pt x="4692" y="1837"/>
                    <a:pt x="4739" y="1861"/>
                  </a:cubicBezTo>
                  <a:cubicBezTo>
                    <a:pt x="4739" y="1861"/>
                    <a:pt x="4715" y="1885"/>
                    <a:pt x="4715" y="1908"/>
                  </a:cubicBezTo>
                  <a:lnTo>
                    <a:pt x="4549" y="1813"/>
                  </a:lnTo>
                  <a:cubicBezTo>
                    <a:pt x="4501" y="1813"/>
                    <a:pt x="4453" y="1813"/>
                    <a:pt x="4453" y="1861"/>
                  </a:cubicBezTo>
                  <a:cubicBezTo>
                    <a:pt x="4430" y="1885"/>
                    <a:pt x="4430" y="1932"/>
                    <a:pt x="4477" y="1956"/>
                  </a:cubicBezTo>
                  <a:lnTo>
                    <a:pt x="4644" y="2051"/>
                  </a:lnTo>
                  <a:cubicBezTo>
                    <a:pt x="4644" y="2051"/>
                    <a:pt x="4620" y="2075"/>
                    <a:pt x="4620" y="2099"/>
                  </a:cubicBezTo>
                  <a:cubicBezTo>
                    <a:pt x="4358" y="2599"/>
                    <a:pt x="3977" y="3051"/>
                    <a:pt x="3596" y="3456"/>
                  </a:cubicBezTo>
                  <a:cubicBezTo>
                    <a:pt x="3572" y="3504"/>
                    <a:pt x="3572" y="3528"/>
                    <a:pt x="3596" y="3575"/>
                  </a:cubicBezTo>
                  <a:lnTo>
                    <a:pt x="3644" y="3575"/>
                  </a:lnTo>
                  <a:cubicBezTo>
                    <a:pt x="3668" y="3575"/>
                    <a:pt x="3691" y="3575"/>
                    <a:pt x="3691" y="3552"/>
                  </a:cubicBezTo>
                  <a:cubicBezTo>
                    <a:pt x="4072" y="3123"/>
                    <a:pt x="4477" y="2694"/>
                    <a:pt x="4739" y="2170"/>
                  </a:cubicBezTo>
                  <a:cubicBezTo>
                    <a:pt x="4787" y="2075"/>
                    <a:pt x="4834" y="2004"/>
                    <a:pt x="4858" y="1908"/>
                  </a:cubicBezTo>
                  <a:lnTo>
                    <a:pt x="4882" y="1908"/>
                  </a:lnTo>
                  <a:cubicBezTo>
                    <a:pt x="4858" y="2337"/>
                    <a:pt x="4763" y="2742"/>
                    <a:pt x="4573" y="3123"/>
                  </a:cubicBezTo>
                  <a:cubicBezTo>
                    <a:pt x="4311" y="3647"/>
                    <a:pt x="3930" y="4075"/>
                    <a:pt x="3477" y="4385"/>
                  </a:cubicBezTo>
                  <a:lnTo>
                    <a:pt x="3453" y="4385"/>
                  </a:lnTo>
                  <a:cubicBezTo>
                    <a:pt x="3287" y="4504"/>
                    <a:pt x="3096" y="4623"/>
                    <a:pt x="3048" y="4838"/>
                  </a:cubicBezTo>
                  <a:cubicBezTo>
                    <a:pt x="2858" y="4814"/>
                    <a:pt x="2667" y="4814"/>
                    <a:pt x="2501" y="4814"/>
                  </a:cubicBezTo>
                  <a:lnTo>
                    <a:pt x="2239" y="4814"/>
                  </a:lnTo>
                  <a:lnTo>
                    <a:pt x="1358" y="4766"/>
                  </a:lnTo>
                  <a:cubicBezTo>
                    <a:pt x="1279" y="4756"/>
                    <a:pt x="1196" y="4750"/>
                    <a:pt x="1110" y="4750"/>
                  </a:cubicBezTo>
                  <a:cubicBezTo>
                    <a:pt x="989" y="4750"/>
                    <a:pt x="864" y="4762"/>
                    <a:pt x="738" y="4790"/>
                  </a:cubicBezTo>
                  <a:cubicBezTo>
                    <a:pt x="619" y="4361"/>
                    <a:pt x="715" y="3909"/>
                    <a:pt x="977" y="3575"/>
                  </a:cubicBezTo>
                  <a:cubicBezTo>
                    <a:pt x="1143" y="3385"/>
                    <a:pt x="1334" y="3218"/>
                    <a:pt x="1548" y="3075"/>
                  </a:cubicBezTo>
                  <a:cubicBezTo>
                    <a:pt x="1643" y="3004"/>
                    <a:pt x="1739" y="2932"/>
                    <a:pt x="1810" y="2861"/>
                  </a:cubicBezTo>
                  <a:cubicBezTo>
                    <a:pt x="2167" y="2551"/>
                    <a:pt x="2453" y="2194"/>
                    <a:pt x="2667" y="1765"/>
                  </a:cubicBezTo>
                  <a:cubicBezTo>
                    <a:pt x="2691" y="1742"/>
                    <a:pt x="2691" y="1694"/>
                    <a:pt x="2715" y="1670"/>
                  </a:cubicBezTo>
                  <a:cubicBezTo>
                    <a:pt x="2763" y="1551"/>
                    <a:pt x="2810" y="1456"/>
                    <a:pt x="2882" y="1361"/>
                  </a:cubicBezTo>
                  <a:cubicBezTo>
                    <a:pt x="2929" y="1289"/>
                    <a:pt x="2977" y="1218"/>
                    <a:pt x="3072" y="1146"/>
                  </a:cubicBezTo>
                  <a:lnTo>
                    <a:pt x="3072" y="1146"/>
                  </a:lnTo>
                  <a:cubicBezTo>
                    <a:pt x="3025" y="1265"/>
                    <a:pt x="2977" y="1384"/>
                    <a:pt x="2953" y="1504"/>
                  </a:cubicBezTo>
                  <a:cubicBezTo>
                    <a:pt x="2929" y="1575"/>
                    <a:pt x="2906" y="1646"/>
                    <a:pt x="2953" y="1718"/>
                  </a:cubicBezTo>
                  <a:cubicBezTo>
                    <a:pt x="3001" y="1813"/>
                    <a:pt x="3096" y="1837"/>
                    <a:pt x="3167" y="1837"/>
                  </a:cubicBezTo>
                  <a:cubicBezTo>
                    <a:pt x="3191" y="1837"/>
                    <a:pt x="3239" y="1837"/>
                    <a:pt x="3263" y="1813"/>
                  </a:cubicBezTo>
                  <a:cubicBezTo>
                    <a:pt x="3382" y="1765"/>
                    <a:pt x="3453" y="1670"/>
                    <a:pt x="3477" y="1623"/>
                  </a:cubicBezTo>
                  <a:cubicBezTo>
                    <a:pt x="3525" y="1551"/>
                    <a:pt x="3548" y="1480"/>
                    <a:pt x="3572" y="1408"/>
                  </a:cubicBezTo>
                  <a:lnTo>
                    <a:pt x="3572" y="1408"/>
                  </a:lnTo>
                  <a:cubicBezTo>
                    <a:pt x="3572" y="1504"/>
                    <a:pt x="3525" y="1599"/>
                    <a:pt x="3501" y="1694"/>
                  </a:cubicBezTo>
                  <a:cubicBezTo>
                    <a:pt x="3263" y="2242"/>
                    <a:pt x="2929" y="2766"/>
                    <a:pt x="2524" y="3218"/>
                  </a:cubicBezTo>
                  <a:cubicBezTo>
                    <a:pt x="2501" y="3242"/>
                    <a:pt x="2501" y="3290"/>
                    <a:pt x="2524" y="3313"/>
                  </a:cubicBezTo>
                  <a:cubicBezTo>
                    <a:pt x="2536" y="3325"/>
                    <a:pt x="2554" y="3331"/>
                    <a:pt x="2572" y="3331"/>
                  </a:cubicBezTo>
                  <a:cubicBezTo>
                    <a:pt x="2590" y="3331"/>
                    <a:pt x="2608" y="3325"/>
                    <a:pt x="2620" y="3313"/>
                  </a:cubicBezTo>
                  <a:cubicBezTo>
                    <a:pt x="2715" y="3218"/>
                    <a:pt x="2786" y="3123"/>
                    <a:pt x="2858" y="3051"/>
                  </a:cubicBezTo>
                  <a:cubicBezTo>
                    <a:pt x="2858" y="3051"/>
                    <a:pt x="2882" y="3051"/>
                    <a:pt x="2882" y="3028"/>
                  </a:cubicBezTo>
                  <a:cubicBezTo>
                    <a:pt x="3287" y="2813"/>
                    <a:pt x="3644" y="2480"/>
                    <a:pt x="3882" y="2075"/>
                  </a:cubicBezTo>
                  <a:cubicBezTo>
                    <a:pt x="4144" y="1670"/>
                    <a:pt x="4287" y="1218"/>
                    <a:pt x="4334" y="765"/>
                  </a:cubicBezTo>
                  <a:cubicBezTo>
                    <a:pt x="4334" y="741"/>
                    <a:pt x="4334" y="718"/>
                    <a:pt x="4334" y="694"/>
                  </a:cubicBezTo>
                  <a:cubicBezTo>
                    <a:pt x="4334" y="551"/>
                    <a:pt x="4334" y="456"/>
                    <a:pt x="4382" y="337"/>
                  </a:cubicBezTo>
                  <a:cubicBezTo>
                    <a:pt x="4430" y="241"/>
                    <a:pt x="4549" y="146"/>
                    <a:pt x="4644" y="146"/>
                  </a:cubicBezTo>
                  <a:close/>
                  <a:moveTo>
                    <a:pt x="1072" y="4885"/>
                  </a:moveTo>
                  <a:cubicBezTo>
                    <a:pt x="1167" y="4885"/>
                    <a:pt x="1262" y="4885"/>
                    <a:pt x="1358" y="4909"/>
                  </a:cubicBezTo>
                  <a:lnTo>
                    <a:pt x="2239" y="4957"/>
                  </a:lnTo>
                  <a:lnTo>
                    <a:pt x="2501" y="4957"/>
                  </a:lnTo>
                  <a:cubicBezTo>
                    <a:pt x="2786" y="4957"/>
                    <a:pt x="3120" y="4957"/>
                    <a:pt x="3334" y="5076"/>
                  </a:cubicBezTo>
                  <a:cubicBezTo>
                    <a:pt x="3406" y="5147"/>
                    <a:pt x="3453" y="5219"/>
                    <a:pt x="3453" y="5338"/>
                  </a:cubicBezTo>
                  <a:cubicBezTo>
                    <a:pt x="3453" y="5528"/>
                    <a:pt x="3358" y="5719"/>
                    <a:pt x="3215" y="5814"/>
                  </a:cubicBezTo>
                  <a:cubicBezTo>
                    <a:pt x="3025" y="5933"/>
                    <a:pt x="2763" y="5933"/>
                    <a:pt x="2572" y="5933"/>
                  </a:cubicBezTo>
                  <a:lnTo>
                    <a:pt x="1119" y="5933"/>
                  </a:lnTo>
                  <a:cubicBezTo>
                    <a:pt x="953" y="5933"/>
                    <a:pt x="762" y="5933"/>
                    <a:pt x="572" y="5885"/>
                  </a:cubicBezTo>
                  <a:cubicBezTo>
                    <a:pt x="429" y="5838"/>
                    <a:pt x="262" y="5719"/>
                    <a:pt x="214" y="5552"/>
                  </a:cubicBezTo>
                  <a:cubicBezTo>
                    <a:pt x="167" y="5361"/>
                    <a:pt x="286" y="5100"/>
                    <a:pt x="572" y="4980"/>
                  </a:cubicBezTo>
                  <a:cubicBezTo>
                    <a:pt x="715" y="4909"/>
                    <a:pt x="905" y="4885"/>
                    <a:pt x="1072" y="4885"/>
                  </a:cubicBezTo>
                  <a:close/>
                  <a:moveTo>
                    <a:pt x="4648" y="0"/>
                  </a:moveTo>
                  <a:cubicBezTo>
                    <a:pt x="4497" y="0"/>
                    <a:pt x="4352" y="111"/>
                    <a:pt x="4287" y="241"/>
                  </a:cubicBezTo>
                  <a:cubicBezTo>
                    <a:pt x="4239" y="214"/>
                    <a:pt x="4190" y="202"/>
                    <a:pt x="4141" y="202"/>
                  </a:cubicBezTo>
                  <a:cubicBezTo>
                    <a:pt x="4019" y="202"/>
                    <a:pt x="3902" y="275"/>
                    <a:pt x="3834" y="360"/>
                  </a:cubicBezTo>
                  <a:cubicBezTo>
                    <a:pt x="3739" y="480"/>
                    <a:pt x="3715" y="646"/>
                    <a:pt x="3739" y="813"/>
                  </a:cubicBezTo>
                  <a:cubicBezTo>
                    <a:pt x="3739" y="908"/>
                    <a:pt x="3763" y="980"/>
                    <a:pt x="3787" y="1051"/>
                  </a:cubicBezTo>
                  <a:cubicBezTo>
                    <a:pt x="3787" y="1123"/>
                    <a:pt x="3810" y="1194"/>
                    <a:pt x="3810" y="1242"/>
                  </a:cubicBezTo>
                  <a:cubicBezTo>
                    <a:pt x="3858" y="1480"/>
                    <a:pt x="3858" y="1789"/>
                    <a:pt x="3739" y="2027"/>
                  </a:cubicBezTo>
                  <a:cubicBezTo>
                    <a:pt x="3572" y="2313"/>
                    <a:pt x="3334" y="2551"/>
                    <a:pt x="3072" y="2742"/>
                  </a:cubicBezTo>
                  <a:cubicBezTo>
                    <a:pt x="3287" y="2432"/>
                    <a:pt x="3477" y="2099"/>
                    <a:pt x="3620" y="1742"/>
                  </a:cubicBezTo>
                  <a:cubicBezTo>
                    <a:pt x="3715" y="1575"/>
                    <a:pt x="3787" y="1313"/>
                    <a:pt x="3668" y="1123"/>
                  </a:cubicBezTo>
                  <a:cubicBezTo>
                    <a:pt x="3644" y="1123"/>
                    <a:pt x="3644" y="1099"/>
                    <a:pt x="3644" y="1099"/>
                  </a:cubicBezTo>
                  <a:cubicBezTo>
                    <a:pt x="3644" y="1075"/>
                    <a:pt x="3620" y="1051"/>
                    <a:pt x="3596" y="1051"/>
                  </a:cubicBezTo>
                  <a:cubicBezTo>
                    <a:pt x="3509" y="981"/>
                    <a:pt x="3396" y="937"/>
                    <a:pt x="3286" y="937"/>
                  </a:cubicBezTo>
                  <a:cubicBezTo>
                    <a:pt x="3246" y="937"/>
                    <a:pt x="3206" y="943"/>
                    <a:pt x="3167" y="956"/>
                  </a:cubicBezTo>
                  <a:cubicBezTo>
                    <a:pt x="2977" y="1003"/>
                    <a:pt x="2834" y="1170"/>
                    <a:pt x="2763" y="1289"/>
                  </a:cubicBezTo>
                  <a:cubicBezTo>
                    <a:pt x="2691" y="1384"/>
                    <a:pt x="2644" y="1504"/>
                    <a:pt x="2596" y="1599"/>
                  </a:cubicBezTo>
                  <a:cubicBezTo>
                    <a:pt x="2572" y="1646"/>
                    <a:pt x="2548" y="1670"/>
                    <a:pt x="2548" y="1718"/>
                  </a:cubicBezTo>
                  <a:cubicBezTo>
                    <a:pt x="2334" y="2099"/>
                    <a:pt x="2072" y="2456"/>
                    <a:pt x="1739" y="2742"/>
                  </a:cubicBezTo>
                  <a:cubicBezTo>
                    <a:pt x="1643" y="2813"/>
                    <a:pt x="1548" y="2885"/>
                    <a:pt x="1453" y="2956"/>
                  </a:cubicBezTo>
                  <a:cubicBezTo>
                    <a:pt x="1238" y="3123"/>
                    <a:pt x="1024" y="3266"/>
                    <a:pt x="881" y="3480"/>
                  </a:cubicBezTo>
                  <a:cubicBezTo>
                    <a:pt x="572" y="3861"/>
                    <a:pt x="476" y="4361"/>
                    <a:pt x="596" y="4814"/>
                  </a:cubicBezTo>
                  <a:cubicBezTo>
                    <a:pt x="572" y="4814"/>
                    <a:pt x="548" y="4838"/>
                    <a:pt x="524" y="4838"/>
                  </a:cubicBezTo>
                  <a:cubicBezTo>
                    <a:pt x="238" y="4957"/>
                    <a:pt x="0" y="5266"/>
                    <a:pt x="95" y="5576"/>
                  </a:cubicBezTo>
                  <a:cubicBezTo>
                    <a:pt x="143" y="5766"/>
                    <a:pt x="310" y="5933"/>
                    <a:pt x="524" y="6028"/>
                  </a:cubicBezTo>
                  <a:cubicBezTo>
                    <a:pt x="738" y="6076"/>
                    <a:pt x="929" y="6076"/>
                    <a:pt x="1119" y="6076"/>
                  </a:cubicBezTo>
                  <a:lnTo>
                    <a:pt x="2572" y="6076"/>
                  </a:lnTo>
                  <a:cubicBezTo>
                    <a:pt x="2786" y="6076"/>
                    <a:pt x="3072" y="6076"/>
                    <a:pt x="3287" y="5933"/>
                  </a:cubicBezTo>
                  <a:cubicBezTo>
                    <a:pt x="3477" y="5814"/>
                    <a:pt x="3596" y="5576"/>
                    <a:pt x="3596" y="5338"/>
                  </a:cubicBezTo>
                  <a:cubicBezTo>
                    <a:pt x="3596" y="5171"/>
                    <a:pt x="3525" y="5052"/>
                    <a:pt x="3406" y="4957"/>
                  </a:cubicBezTo>
                  <a:cubicBezTo>
                    <a:pt x="3334" y="4933"/>
                    <a:pt x="3263" y="4885"/>
                    <a:pt x="3191" y="4861"/>
                  </a:cubicBezTo>
                  <a:cubicBezTo>
                    <a:pt x="3215" y="4718"/>
                    <a:pt x="3382" y="4623"/>
                    <a:pt x="3525" y="4504"/>
                  </a:cubicBezTo>
                  <a:lnTo>
                    <a:pt x="3548" y="4504"/>
                  </a:lnTo>
                  <a:cubicBezTo>
                    <a:pt x="4049" y="4171"/>
                    <a:pt x="4430" y="3718"/>
                    <a:pt x="4692" y="3194"/>
                  </a:cubicBezTo>
                  <a:cubicBezTo>
                    <a:pt x="4954" y="2670"/>
                    <a:pt x="5073" y="2075"/>
                    <a:pt x="5001" y="1480"/>
                  </a:cubicBezTo>
                  <a:cubicBezTo>
                    <a:pt x="5096" y="1123"/>
                    <a:pt x="5120" y="765"/>
                    <a:pt x="5049" y="456"/>
                  </a:cubicBezTo>
                  <a:cubicBezTo>
                    <a:pt x="4977" y="194"/>
                    <a:pt x="4858" y="27"/>
                    <a:pt x="4692" y="3"/>
                  </a:cubicBezTo>
                  <a:cubicBezTo>
                    <a:pt x="4677" y="1"/>
                    <a:pt x="4663" y="0"/>
                    <a:pt x="46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2" name="Google Shape;3482;p73"/>
            <p:cNvSpPr/>
            <p:nvPr/>
          </p:nvSpPr>
          <p:spPr>
            <a:xfrm>
              <a:off x="2973939" y="3073588"/>
              <a:ext cx="18037" cy="10870"/>
            </a:xfrm>
            <a:custGeom>
              <a:avLst/>
              <a:gdLst/>
              <a:ahLst/>
              <a:cxnLst/>
              <a:rect l="l" t="t" r="r" b="b"/>
              <a:pathLst>
                <a:path w="453" h="273" extrusionOk="0">
                  <a:moveTo>
                    <a:pt x="83" y="1"/>
                  </a:moveTo>
                  <a:cubicBezTo>
                    <a:pt x="58" y="1"/>
                    <a:pt x="41" y="18"/>
                    <a:pt x="24" y="34"/>
                  </a:cubicBezTo>
                  <a:cubicBezTo>
                    <a:pt x="0" y="58"/>
                    <a:pt x="24" y="106"/>
                    <a:pt x="48" y="130"/>
                  </a:cubicBezTo>
                  <a:lnTo>
                    <a:pt x="334" y="273"/>
                  </a:lnTo>
                  <a:lnTo>
                    <a:pt x="357" y="273"/>
                  </a:lnTo>
                  <a:cubicBezTo>
                    <a:pt x="381" y="273"/>
                    <a:pt x="405" y="273"/>
                    <a:pt x="429" y="249"/>
                  </a:cubicBezTo>
                  <a:cubicBezTo>
                    <a:pt x="453" y="201"/>
                    <a:pt x="429" y="154"/>
                    <a:pt x="405" y="154"/>
                  </a:cubicBezTo>
                  <a:lnTo>
                    <a:pt x="119" y="11"/>
                  </a:lnTo>
                  <a:cubicBezTo>
                    <a:pt x="105" y="4"/>
                    <a:pt x="93" y="1"/>
                    <a:pt x="8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3" name="Google Shape;3483;p73"/>
            <p:cNvSpPr/>
            <p:nvPr/>
          </p:nvSpPr>
          <p:spPr>
            <a:xfrm>
              <a:off x="2979633" y="3066978"/>
              <a:ext cx="16126" cy="11786"/>
            </a:xfrm>
            <a:custGeom>
              <a:avLst/>
              <a:gdLst/>
              <a:ahLst/>
              <a:cxnLst/>
              <a:rect l="l" t="t" r="r" b="b"/>
              <a:pathLst>
                <a:path w="405" h="296" extrusionOk="0">
                  <a:moveTo>
                    <a:pt x="93" y="0"/>
                  </a:moveTo>
                  <a:cubicBezTo>
                    <a:pt x="70" y="0"/>
                    <a:pt x="41" y="17"/>
                    <a:pt x="24" y="34"/>
                  </a:cubicBezTo>
                  <a:cubicBezTo>
                    <a:pt x="0" y="81"/>
                    <a:pt x="24" y="105"/>
                    <a:pt x="48" y="129"/>
                  </a:cubicBezTo>
                  <a:lnTo>
                    <a:pt x="286" y="296"/>
                  </a:lnTo>
                  <a:lnTo>
                    <a:pt x="310" y="296"/>
                  </a:lnTo>
                  <a:cubicBezTo>
                    <a:pt x="334" y="296"/>
                    <a:pt x="357" y="296"/>
                    <a:pt x="381" y="272"/>
                  </a:cubicBezTo>
                  <a:cubicBezTo>
                    <a:pt x="405" y="224"/>
                    <a:pt x="381" y="200"/>
                    <a:pt x="357" y="177"/>
                  </a:cubicBezTo>
                  <a:lnTo>
                    <a:pt x="119" y="10"/>
                  </a:lnTo>
                  <a:cubicBezTo>
                    <a:pt x="112" y="3"/>
                    <a:pt x="103" y="0"/>
                    <a:pt x="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4" name="Google Shape;3484;p73"/>
            <p:cNvSpPr/>
            <p:nvPr/>
          </p:nvSpPr>
          <p:spPr>
            <a:xfrm>
              <a:off x="2664801" y="2979063"/>
              <a:ext cx="202950" cy="241931"/>
            </a:xfrm>
            <a:custGeom>
              <a:avLst/>
              <a:gdLst/>
              <a:ahLst/>
              <a:cxnLst/>
              <a:rect l="l" t="t" r="r" b="b"/>
              <a:pathLst>
                <a:path w="5097" h="6076" extrusionOk="0">
                  <a:moveTo>
                    <a:pt x="334" y="218"/>
                  </a:moveTo>
                  <a:cubicBezTo>
                    <a:pt x="358" y="337"/>
                    <a:pt x="382" y="456"/>
                    <a:pt x="382" y="575"/>
                  </a:cubicBezTo>
                  <a:cubicBezTo>
                    <a:pt x="382" y="646"/>
                    <a:pt x="382" y="694"/>
                    <a:pt x="358" y="741"/>
                  </a:cubicBezTo>
                  <a:cubicBezTo>
                    <a:pt x="334" y="765"/>
                    <a:pt x="310" y="765"/>
                    <a:pt x="263" y="765"/>
                  </a:cubicBezTo>
                  <a:cubicBezTo>
                    <a:pt x="239" y="765"/>
                    <a:pt x="215" y="765"/>
                    <a:pt x="167" y="741"/>
                  </a:cubicBezTo>
                  <a:cubicBezTo>
                    <a:pt x="167" y="646"/>
                    <a:pt x="191" y="575"/>
                    <a:pt x="215" y="480"/>
                  </a:cubicBezTo>
                  <a:cubicBezTo>
                    <a:pt x="215" y="408"/>
                    <a:pt x="263" y="289"/>
                    <a:pt x="334" y="218"/>
                  </a:cubicBezTo>
                  <a:close/>
                  <a:moveTo>
                    <a:pt x="962" y="342"/>
                  </a:moveTo>
                  <a:cubicBezTo>
                    <a:pt x="1037" y="342"/>
                    <a:pt x="1115" y="386"/>
                    <a:pt x="1168" y="456"/>
                  </a:cubicBezTo>
                  <a:cubicBezTo>
                    <a:pt x="1239" y="551"/>
                    <a:pt x="1239" y="694"/>
                    <a:pt x="1239" y="813"/>
                  </a:cubicBezTo>
                  <a:cubicBezTo>
                    <a:pt x="1215" y="884"/>
                    <a:pt x="1215" y="956"/>
                    <a:pt x="1191" y="1027"/>
                  </a:cubicBezTo>
                  <a:cubicBezTo>
                    <a:pt x="1168" y="1099"/>
                    <a:pt x="1168" y="1146"/>
                    <a:pt x="1144" y="1218"/>
                  </a:cubicBezTo>
                  <a:cubicBezTo>
                    <a:pt x="1144" y="1337"/>
                    <a:pt x="1120" y="1456"/>
                    <a:pt x="1120" y="1599"/>
                  </a:cubicBezTo>
                  <a:cubicBezTo>
                    <a:pt x="1025" y="1313"/>
                    <a:pt x="953" y="1027"/>
                    <a:pt x="929" y="741"/>
                  </a:cubicBezTo>
                  <a:cubicBezTo>
                    <a:pt x="929" y="718"/>
                    <a:pt x="929" y="694"/>
                    <a:pt x="929" y="670"/>
                  </a:cubicBezTo>
                  <a:cubicBezTo>
                    <a:pt x="906" y="575"/>
                    <a:pt x="906" y="456"/>
                    <a:pt x="882" y="360"/>
                  </a:cubicBezTo>
                  <a:cubicBezTo>
                    <a:pt x="907" y="348"/>
                    <a:pt x="935" y="342"/>
                    <a:pt x="962" y="342"/>
                  </a:cubicBezTo>
                  <a:close/>
                  <a:moveTo>
                    <a:pt x="1834" y="1075"/>
                  </a:moveTo>
                  <a:cubicBezTo>
                    <a:pt x="1834" y="1099"/>
                    <a:pt x="1858" y="1099"/>
                    <a:pt x="1858" y="1099"/>
                  </a:cubicBezTo>
                  <a:cubicBezTo>
                    <a:pt x="1930" y="1242"/>
                    <a:pt x="2001" y="1384"/>
                    <a:pt x="2025" y="1527"/>
                  </a:cubicBezTo>
                  <a:cubicBezTo>
                    <a:pt x="2025" y="1575"/>
                    <a:pt x="2049" y="1623"/>
                    <a:pt x="2025" y="1670"/>
                  </a:cubicBezTo>
                  <a:cubicBezTo>
                    <a:pt x="2008" y="1687"/>
                    <a:pt x="1967" y="1704"/>
                    <a:pt x="1928" y="1704"/>
                  </a:cubicBezTo>
                  <a:cubicBezTo>
                    <a:pt x="1912" y="1704"/>
                    <a:pt x="1896" y="1701"/>
                    <a:pt x="1882" y="1694"/>
                  </a:cubicBezTo>
                  <a:cubicBezTo>
                    <a:pt x="1834" y="1670"/>
                    <a:pt x="1787" y="1623"/>
                    <a:pt x="1739" y="1551"/>
                  </a:cubicBezTo>
                  <a:cubicBezTo>
                    <a:pt x="1668" y="1432"/>
                    <a:pt x="1620" y="1289"/>
                    <a:pt x="1620" y="1146"/>
                  </a:cubicBezTo>
                  <a:cubicBezTo>
                    <a:pt x="1668" y="1099"/>
                    <a:pt x="1763" y="1075"/>
                    <a:pt x="1834" y="1075"/>
                  </a:cubicBezTo>
                  <a:close/>
                  <a:moveTo>
                    <a:pt x="453" y="146"/>
                  </a:moveTo>
                  <a:cubicBezTo>
                    <a:pt x="572" y="146"/>
                    <a:pt x="668" y="241"/>
                    <a:pt x="715" y="337"/>
                  </a:cubicBezTo>
                  <a:cubicBezTo>
                    <a:pt x="763" y="456"/>
                    <a:pt x="763" y="551"/>
                    <a:pt x="787" y="694"/>
                  </a:cubicBezTo>
                  <a:cubicBezTo>
                    <a:pt x="787" y="718"/>
                    <a:pt x="787" y="741"/>
                    <a:pt x="787" y="765"/>
                  </a:cubicBezTo>
                  <a:cubicBezTo>
                    <a:pt x="810" y="1218"/>
                    <a:pt x="977" y="1670"/>
                    <a:pt x="1215" y="2075"/>
                  </a:cubicBezTo>
                  <a:cubicBezTo>
                    <a:pt x="1477" y="2480"/>
                    <a:pt x="1811" y="2813"/>
                    <a:pt x="2215" y="3028"/>
                  </a:cubicBezTo>
                  <a:cubicBezTo>
                    <a:pt x="2239" y="3051"/>
                    <a:pt x="2239" y="3051"/>
                    <a:pt x="2263" y="3051"/>
                  </a:cubicBezTo>
                  <a:cubicBezTo>
                    <a:pt x="2335" y="3147"/>
                    <a:pt x="2406" y="3218"/>
                    <a:pt x="2477" y="3313"/>
                  </a:cubicBezTo>
                  <a:cubicBezTo>
                    <a:pt x="2489" y="3325"/>
                    <a:pt x="2507" y="3331"/>
                    <a:pt x="2525" y="3331"/>
                  </a:cubicBezTo>
                  <a:cubicBezTo>
                    <a:pt x="2543" y="3331"/>
                    <a:pt x="2561" y="3325"/>
                    <a:pt x="2573" y="3313"/>
                  </a:cubicBezTo>
                  <a:cubicBezTo>
                    <a:pt x="2620" y="3290"/>
                    <a:pt x="2620" y="3242"/>
                    <a:pt x="2596" y="3218"/>
                  </a:cubicBezTo>
                  <a:cubicBezTo>
                    <a:pt x="2192" y="2766"/>
                    <a:pt x="1858" y="2242"/>
                    <a:pt x="1620" y="1694"/>
                  </a:cubicBezTo>
                  <a:cubicBezTo>
                    <a:pt x="1572" y="1599"/>
                    <a:pt x="1525" y="1504"/>
                    <a:pt x="1525" y="1408"/>
                  </a:cubicBezTo>
                  <a:lnTo>
                    <a:pt x="1525" y="1408"/>
                  </a:lnTo>
                  <a:cubicBezTo>
                    <a:pt x="1549" y="1480"/>
                    <a:pt x="1596" y="1551"/>
                    <a:pt x="1620" y="1623"/>
                  </a:cubicBezTo>
                  <a:cubicBezTo>
                    <a:pt x="1668" y="1694"/>
                    <a:pt x="1739" y="1765"/>
                    <a:pt x="1834" y="1813"/>
                  </a:cubicBezTo>
                  <a:cubicBezTo>
                    <a:pt x="1882" y="1837"/>
                    <a:pt x="1906" y="1837"/>
                    <a:pt x="1953" y="1837"/>
                  </a:cubicBezTo>
                  <a:cubicBezTo>
                    <a:pt x="2025" y="1837"/>
                    <a:pt x="2096" y="1813"/>
                    <a:pt x="2144" y="1742"/>
                  </a:cubicBezTo>
                  <a:cubicBezTo>
                    <a:pt x="2192" y="1646"/>
                    <a:pt x="2192" y="1575"/>
                    <a:pt x="2168" y="1504"/>
                  </a:cubicBezTo>
                  <a:cubicBezTo>
                    <a:pt x="2144" y="1384"/>
                    <a:pt x="2096" y="1265"/>
                    <a:pt x="2049" y="1170"/>
                  </a:cubicBezTo>
                  <a:lnTo>
                    <a:pt x="2049" y="1170"/>
                  </a:lnTo>
                  <a:cubicBezTo>
                    <a:pt x="2120" y="1218"/>
                    <a:pt x="2192" y="1289"/>
                    <a:pt x="2239" y="1361"/>
                  </a:cubicBezTo>
                  <a:cubicBezTo>
                    <a:pt x="2287" y="1456"/>
                    <a:pt x="2335" y="1551"/>
                    <a:pt x="2382" y="1670"/>
                  </a:cubicBezTo>
                  <a:cubicBezTo>
                    <a:pt x="2406" y="1694"/>
                    <a:pt x="2430" y="1742"/>
                    <a:pt x="2454" y="1765"/>
                  </a:cubicBezTo>
                  <a:cubicBezTo>
                    <a:pt x="2644" y="2194"/>
                    <a:pt x="2930" y="2551"/>
                    <a:pt x="3287" y="2861"/>
                  </a:cubicBezTo>
                  <a:cubicBezTo>
                    <a:pt x="3382" y="2932"/>
                    <a:pt x="3478" y="3004"/>
                    <a:pt x="3573" y="3075"/>
                  </a:cubicBezTo>
                  <a:cubicBezTo>
                    <a:pt x="3787" y="3218"/>
                    <a:pt x="3978" y="3385"/>
                    <a:pt x="4121" y="3575"/>
                  </a:cubicBezTo>
                  <a:cubicBezTo>
                    <a:pt x="4383" y="3909"/>
                    <a:pt x="4478" y="4361"/>
                    <a:pt x="4383" y="4790"/>
                  </a:cubicBezTo>
                  <a:cubicBezTo>
                    <a:pt x="4257" y="4762"/>
                    <a:pt x="4131" y="4750"/>
                    <a:pt x="4011" y="4750"/>
                  </a:cubicBezTo>
                  <a:cubicBezTo>
                    <a:pt x="3925" y="4750"/>
                    <a:pt x="3842" y="4756"/>
                    <a:pt x="3763" y="4766"/>
                  </a:cubicBezTo>
                  <a:lnTo>
                    <a:pt x="2882" y="4814"/>
                  </a:lnTo>
                  <a:lnTo>
                    <a:pt x="2620" y="4814"/>
                  </a:lnTo>
                  <a:cubicBezTo>
                    <a:pt x="2430" y="4814"/>
                    <a:pt x="2239" y="4814"/>
                    <a:pt x="2073" y="4838"/>
                  </a:cubicBezTo>
                  <a:cubicBezTo>
                    <a:pt x="2025" y="4623"/>
                    <a:pt x="1834" y="4504"/>
                    <a:pt x="1668" y="4385"/>
                  </a:cubicBezTo>
                  <a:lnTo>
                    <a:pt x="1644" y="4385"/>
                  </a:lnTo>
                  <a:cubicBezTo>
                    <a:pt x="1168" y="4075"/>
                    <a:pt x="787" y="3647"/>
                    <a:pt x="548" y="3123"/>
                  </a:cubicBezTo>
                  <a:cubicBezTo>
                    <a:pt x="358" y="2742"/>
                    <a:pt x="263" y="2337"/>
                    <a:pt x="239" y="1908"/>
                  </a:cubicBezTo>
                  <a:lnTo>
                    <a:pt x="239" y="1908"/>
                  </a:lnTo>
                  <a:cubicBezTo>
                    <a:pt x="286" y="2004"/>
                    <a:pt x="310" y="2075"/>
                    <a:pt x="358" y="2170"/>
                  </a:cubicBezTo>
                  <a:cubicBezTo>
                    <a:pt x="644" y="2694"/>
                    <a:pt x="1025" y="3123"/>
                    <a:pt x="1406" y="3552"/>
                  </a:cubicBezTo>
                  <a:cubicBezTo>
                    <a:pt x="1430" y="3575"/>
                    <a:pt x="1430" y="3575"/>
                    <a:pt x="1453" y="3575"/>
                  </a:cubicBezTo>
                  <a:lnTo>
                    <a:pt x="1501" y="3575"/>
                  </a:lnTo>
                  <a:cubicBezTo>
                    <a:pt x="1549" y="3528"/>
                    <a:pt x="1549" y="3504"/>
                    <a:pt x="1525" y="3456"/>
                  </a:cubicBezTo>
                  <a:cubicBezTo>
                    <a:pt x="1144" y="3051"/>
                    <a:pt x="763" y="2599"/>
                    <a:pt x="477" y="2099"/>
                  </a:cubicBezTo>
                  <a:cubicBezTo>
                    <a:pt x="477" y="2075"/>
                    <a:pt x="477" y="2051"/>
                    <a:pt x="453" y="2051"/>
                  </a:cubicBezTo>
                  <a:lnTo>
                    <a:pt x="644" y="1956"/>
                  </a:lnTo>
                  <a:cubicBezTo>
                    <a:pt x="668" y="1932"/>
                    <a:pt x="691" y="1885"/>
                    <a:pt x="668" y="1861"/>
                  </a:cubicBezTo>
                  <a:cubicBezTo>
                    <a:pt x="644" y="1813"/>
                    <a:pt x="596" y="1813"/>
                    <a:pt x="572" y="1813"/>
                  </a:cubicBezTo>
                  <a:lnTo>
                    <a:pt x="406" y="1908"/>
                  </a:lnTo>
                  <a:cubicBezTo>
                    <a:pt x="382" y="1885"/>
                    <a:pt x="382" y="1861"/>
                    <a:pt x="382" y="1861"/>
                  </a:cubicBezTo>
                  <a:cubicBezTo>
                    <a:pt x="406" y="1837"/>
                    <a:pt x="453" y="1813"/>
                    <a:pt x="501" y="1789"/>
                  </a:cubicBezTo>
                  <a:cubicBezTo>
                    <a:pt x="525" y="1765"/>
                    <a:pt x="548" y="1742"/>
                    <a:pt x="525" y="1694"/>
                  </a:cubicBezTo>
                  <a:cubicBezTo>
                    <a:pt x="525" y="1670"/>
                    <a:pt x="477" y="1646"/>
                    <a:pt x="453" y="1646"/>
                  </a:cubicBezTo>
                  <a:cubicBezTo>
                    <a:pt x="406" y="1670"/>
                    <a:pt x="358" y="1694"/>
                    <a:pt x="310" y="1718"/>
                  </a:cubicBezTo>
                  <a:cubicBezTo>
                    <a:pt x="286" y="1646"/>
                    <a:pt x="263" y="1551"/>
                    <a:pt x="239" y="1480"/>
                  </a:cubicBezTo>
                  <a:cubicBezTo>
                    <a:pt x="239" y="1456"/>
                    <a:pt x="239" y="1456"/>
                    <a:pt x="239" y="1456"/>
                  </a:cubicBezTo>
                  <a:cubicBezTo>
                    <a:pt x="191" y="1265"/>
                    <a:pt x="167" y="1075"/>
                    <a:pt x="167" y="908"/>
                  </a:cubicBezTo>
                  <a:lnTo>
                    <a:pt x="286" y="908"/>
                  </a:lnTo>
                  <a:cubicBezTo>
                    <a:pt x="358" y="908"/>
                    <a:pt x="406" y="884"/>
                    <a:pt x="453" y="837"/>
                  </a:cubicBezTo>
                  <a:cubicBezTo>
                    <a:pt x="525" y="765"/>
                    <a:pt x="525" y="670"/>
                    <a:pt x="525" y="575"/>
                  </a:cubicBezTo>
                  <a:cubicBezTo>
                    <a:pt x="525" y="432"/>
                    <a:pt x="501" y="289"/>
                    <a:pt x="453" y="146"/>
                  </a:cubicBezTo>
                  <a:close/>
                  <a:moveTo>
                    <a:pt x="4074" y="4890"/>
                  </a:moveTo>
                  <a:cubicBezTo>
                    <a:pt x="4231" y="4890"/>
                    <a:pt x="4394" y="4910"/>
                    <a:pt x="4549" y="4980"/>
                  </a:cubicBezTo>
                  <a:cubicBezTo>
                    <a:pt x="4811" y="5100"/>
                    <a:pt x="4930" y="5361"/>
                    <a:pt x="4883" y="5552"/>
                  </a:cubicBezTo>
                  <a:cubicBezTo>
                    <a:pt x="4835" y="5719"/>
                    <a:pt x="4668" y="5838"/>
                    <a:pt x="4525" y="5885"/>
                  </a:cubicBezTo>
                  <a:cubicBezTo>
                    <a:pt x="4359" y="5933"/>
                    <a:pt x="4168" y="5933"/>
                    <a:pt x="3978" y="5933"/>
                  </a:cubicBezTo>
                  <a:lnTo>
                    <a:pt x="2549" y="5933"/>
                  </a:lnTo>
                  <a:cubicBezTo>
                    <a:pt x="2335" y="5933"/>
                    <a:pt x="2096" y="5933"/>
                    <a:pt x="1906" y="5814"/>
                  </a:cubicBezTo>
                  <a:cubicBezTo>
                    <a:pt x="1763" y="5719"/>
                    <a:pt x="1644" y="5528"/>
                    <a:pt x="1644" y="5338"/>
                  </a:cubicBezTo>
                  <a:cubicBezTo>
                    <a:pt x="1644" y="5219"/>
                    <a:pt x="1692" y="5147"/>
                    <a:pt x="1787" y="5076"/>
                  </a:cubicBezTo>
                  <a:cubicBezTo>
                    <a:pt x="1977" y="4957"/>
                    <a:pt x="2287" y="4957"/>
                    <a:pt x="2549" y="4957"/>
                  </a:cubicBezTo>
                  <a:lnTo>
                    <a:pt x="2882" y="4957"/>
                  </a:lnTo>
                  <a:lnTo>
                    <a:pt x="3763" y="4909"/>
                  </a:lnTo>
                  <a:cubicBezTo>
                    <a:pt x="3861" y="4899"/>
                    <a:pt x="3966" y="4890"/>
                    <a:pt x="4074" y="4890"/>
                  </a:cubicBezTo>
                  <a:close/>
                  <a:moveTo>
                    <a:pt x="472" y="0"/>
                  </a:moveTo>
                  <a:cubicBezTo>
                    <a:pt x="458" y="0"/>
                    <a:pt x="444" y="1"/>
                    <a:pt x="429" y="3"/>
                  </a:cubicBezTo>
                  <a:cubicBezTo>
                    <a:pt x="263" y="27"/>
                    <a:pt x="120" y="194"/>
                    <a:pt x="72" y="456"/>
                  </a:cubicBezTo>
                  <a:cubicBezTo>
                    <a:pt x="1" y="765"/>
                    <a:pt x="1" y="1123"/>
                    <a:pt x="96" y="1480"/>
                  </a:cubicBezTo>
                  <a:cubicBezTo>
                    <a:pt x="48" y="2075"/>
                    <a:pt x="167" y="2670"/>
                    <a:pt x="406" y="3194"/>
                  </a:cubicBezTo>
                  <a:cubicBezTo>
                    <a:pt x="668" y="3718"/>
                    <a:pt x="1072" y="4171"/>
                    <a:pt x="1572" y="4504"/>
                  </a:cubicBezTo>
                  <a:lnTo>
                    <a:pt x="1596" y="4504"/>
                  </a:lnTo>
                  <a:cubicBezTo>
                    <a:pt x="1739" y="4623"/>
                    <a:pt x="1906" y="4718"/>
                    <a:pt x="1930" y="4861"/>
                  </a:cubicBezTo>
                  <a:cubicBezTo>
                    <a:pt x="1858" y="4885"/>
                    <a:pt x="1787" y="4933"/>
                    <a:pt x="1715" y="4957"/>
                  </a:cubicBezTo>
                  <a:cubicBezTo>
                    <a:pt x="1572" y="5052"/>
                    <a:pt x="1501" y="5171"/>
                    <a:pt x="1501" y="5338"/>
                  </a:cubicBezTo>
                  <a:cubicBezTo>
                    <a:pt x="1501" y="5576"/>
                    <a:pt x="1644" y="5814"/>
                    <a:pt x="1811" y="5933"/>
                  </a:cubicBezTo>
                  <a:cubicBezTo>
                    <a:pt x="2049" y="6076"/>
                    <a:pt x="2335" y="6076"/>
                    <a:pt x="2549" y="6076"/>
                  </a:cubicBezTo>
                  <a:lnTo>
                    <a:pt x="3978" y="6076"/>
                  </a:lnTo>
                  <a:cubicBezTo>
                    <a:pt x="4168" y="6076"/>
                    <a:pt x="4383" y="6076"/>
                    <a:pt x="4573" y="6028"/>
                  </a:cubicBezTo>
                  <a:cubicBezTo>
                    <a:pt x="4811" y="5933"/>
                    <a:pt x="4978" y="5766"/>
                    <a:pt x="5026" y="5576"/>
                  </a:cubicBezTo>
                  <a:cubicBezTo>
                    <a:pt x="5097" y="5266"/>
                    <a:pt x="4859" y="4957"/>
                    <a:pt x="4597" y="4838"/>
                  </a:cubicBezTo>
                  <a:cubicBezTo>
                    <a:pt x="4573" y="4838"/>
                    <a:pt x="4549" y="4814"/>
                    <a:pt x="4525" y="4814"/>
                  </a:cubicBezTo>
                  <a:cubicBezTo>
                    <a:pt x="4645" y="4361"/>
                    <a:pt x="4525" y="3861"/>
                    <a:pt x="4240" y="3480"/>
                  </a:cubicBezTo>
                  <a:cubicBezTo>
                    <a:pt x="4073" y="3266"/>
                    <a:pt x="3859" y="3123"/>
                    <a:pt x="3644" y="2956"/>
                  </a:cubicBezTo>
                  <a:cubicBezTo>
                    <a:pt x="3573" y="2885"/>
                    <a:pt x="3478" y="2813"/>
                    <a:pt x="3382" y="2742"/>
                  </a:cubicBezTo>
                  <a:cubicBezTo>
                    <a:pt x="3049" y="2456"/>
                    <a:pt x="2763" y="2099"/>
                    <a:pt x="2573" y="1718"/>
                  </a:cubicBezTo>
                  <a:cubicBezTo>
                    <a:pt x="2549" y="1670"/>
                    <a:pt x="2549" y="1646"/>
                    <a:pt x="2525" y="1599"/>
                  </a:cubicBezTo>
                  <a:cubicBezTo>
                    <a:pt x="2477" y="1504"/>
                    <a:pt x="2430" y="1384"/>
                    <a:pt x="2358" y="1289"/>
                  </a:cubicBezTo>
                  <a:cubicBezTo>
                    <a:pt x="2287" y="1170"/>
                    <a:pt x="2144" y="1003"/>
                    <a:pt x="1953" y="956"/>
                  </a:cubicBezTo>
                  <a:cubicBezTo>
                    <a:pt x="1909" y="943"/>
                    <a:pt x="1864" y="937"/>
                    <a:pt x="1821" y="937"/>
                  </a:cubicBezTo>
                  <a:cubicBezTo>
                    <a:pt x="1703" y="937"/>
                    <a:pt x="1595" y="981"/>
                    <a:pt x="1525" y="1051"/>
                  </a:cubicBezTo>
                  <a:cubicBezTo>
                    <a:pt x="1501" y="1051"/>
                    <a:pt x="1477" y="1075"/>
                    <a:pt x="1477" y="1099"/>
                  </a:cubicBezTo>
                  <a:cubicBezTo>
                    <a:pt x="1453" y="1099"/>
                    <a:pt x="1453" y="1123"/>
                    <a:pt x="1453" y="1123"/>
                  </a:cubicBezTo>
                  <a:cubicBezTo>
                    <a:pt x="1310" y="1313"/>
                    <a:pt x="1406" y="1575"/>
                    <a:pt x="1477" y="1742"/>
                  </a:cubicBezTo>
                  <a:cubicBezTo>
                    <a:pt x="1644" y="2099"/>
                    <a:pt x="1811" y="2432"/>
                    <a:pt x="2049" y="2742"/>
                  </a:cubicBezTo>
                  <a:cubicBezTo>
                    <a:pt x="1787" y="2551"/>
                    <a:pt x="1549" y="2313"/>
                    <a:pt x="1358" y="2027"/>
                  </a:cubicBezTo>
                  <a:cubicBezTo>
                    <a:pt x="1263" y="1789"/>
                    <a:pt x="1263" y="1480"/>
                    <a:pt x="1287" y="1242"/>
                  </a:cubicBezTo>
                  <a:cubicBezTo>
                    <a:pt x="1310" y="1170"/>
                    <a:pt x="1310" y="1123"/>
                    <a:pt x="1334" y="1051"/>
                  </a:cubicBezTo>
                  <a:cubicBezTo>
                    <a:pt x="1334" y="980"/>
                    <a:pt x="1358" y="908"/>
                    <a:pt x="1382" y="813"/>
                  </a:cubicBezTo>
                  <a:cubicBezTo>
                    <a:pt x="1406" y="622"/>
                    <a:pt x="1358" y="480"/>
                    <a:pt x="1287" y="360"/>
                  </a:cubicBezTo>
                  <a:cubicBezTo>
                    <a:pt x="1219" y="275"/>
                    <a:pt x="1090" y="202"/>
                    <a:pt x="970" y="202"/>
                  </a:cubicBezTo>
                  <a:cubicBezTo>
                    <a:pt x="922" y="202"/>
                    <a:pt x="875" y="214"/>
                    <a:pt x="834" y="241"/>
                  </a:cubicBezTo>
                  <a:cubicBezTo>
                    <a:pt x="747" y="111"/>
                    <a:pt x="620" y="0"/>
                    <a:pt x="4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5" name="Google Shape;3485;p73"/>
            <p:cNvSpPr/>
            <p:nvPr/>
          </p:nvSpPr>
          <p:spPr>
            <a:xfrm>
              <a:off x="2818415" y="3182089"/>
              <a:ext cx="26598" cy="24687"/>
            </a:xfrm>
            <a:custGeom>
              <a:avLst/>
              <a:gdLst/>
              <a:ahLst/>
              <a:cxnLst/>
              <a:rect l="l" t="t" r="r" b="b"/>
              <a:pathLst>
                <a:path w="668" h="620" extrusionOk="0">
                  <a:moveTo>
                    <a:pt x="429" y="143"/>
                  </a:moveTo>
                  <a:cubicBezTo>
                    <a:pt x="525" y="191"/>
                    <a:pt x="525" y="262"/>
                    <a:pt x="525" y="310"/>
                  </a:cubicBezTo>
                  <a:cubicBezTo>
                    <a:pt x="525" y="358"/>
                    <a:pt x="501" y="429"/>
                    <a:pt x="405" y="453"/>
                  </a:cubicBezTo>
                  <a:cubicBezTo>
                    <a:pt x="386" y="466"/>
                    <a:pt x="364" y="472"/>
                    <a:pt x="342" y="472"/>
                  </a:cubicBezTo>
                  <a:cubicBezTo>
                    <a:pt x="285" y="472"/>
                    <a:pt x="225" y="433"/>
                    <a:pt x="191" y="382"/>
                  </a:cubicBezTo>
                  <a:cubicBezTo>
                    <a:pt x="144" y="286"/>
                    <a:pt x="191" y="239"/>
                    <a:pt x="215" y="191"/>
                  </a:cubicBezTo>
                  <a:cubicBezTo>
                    <a:pt x="239" y="167"/>
                    <a:pt x="310" y="143"/>
                    <a:pt x="358" y="143"/>
                  </a:cubicBezTo>
                  <a:close/>
                  <a:moveTo>
                    <a:pt x="346" y="1"/>
                  </a:moveTo>
                  <a:cubicBezTo>
                    <a:pt x="255" y="1"/>
                    <a:pt x="159" y="32"/>
                    <a:pt x="96" y="96"/>
                  </a:cubicBezTo>
                  <a:cubicBezTo>
                    <a:pt x="24" y="215"/>
                    <a:pt x="1" y="334"/>
                    <a:pt x="72" y="453"/>
                  </a:cubicBezTo>
                  <a:cubicBezTo>
                    <a:pt x="120" y="548"/>
                    <a:pt x="239" y="620"/>
                    <a:pt x="358" y="620"/>
                  </a:cubicBezTo>
                  <a:cubicBezTo>
                    <a:pt x="382" y="620"/>
                    <a:pt x="429" y="620"/>
                    <a:pt x="453" y="596"/>
                  </a:cubicBezTo>
                  <a:cubicBezTo>
                    <a:pt x="572" y="548"/>
                    <a:pt x="667" y="453"/>
                    <a:pt x="667" y="310"/>
                  </a:cubicBezTo>
                  <a:cubicBezTo>
                    <a:pt x="667" y="167"/>
                    <a:pt x="596" y="72"/>
                    <a:pt x="477" y="24"/>
                  </a:cubicBezTo>
                  <a:cubicBezTo>
                    <a:pt x="437" y="8"/>
                    <a:pt x="392" y="1"/>
                    <a:pt x="3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6" name="Google Shape;3486;p73"/>
            <p:cNvSpPr/>
            <p:nvPr/>
          </p:nvSpPr>
          <p:spPr>
            <a:xfrm>
              <a:off x="2753951" y="3073588"/>
              <a:ext cx="17082" cy="10870"/>
            </a:xfrm>
            <a:custGeom>
              <a:avLst/>
              <a:gdLst/>
              <a:ahLst/>
              <a:cxnLst/>
              <a:rect l="l" t="t" r="r" b="b"/>
              <a:pathLst>
                <a:path w="429" h="273" extrusionOk="0">
                  <a:moveTo>
                    <a:pt x="360" y="1"/>
                  </a:moveTo>
                  <a:cubicBezTo>
                    <a:pt x="350" y="1"/>
                    <a:pt x="341" y="4"/>
                    <a:pt x="334" y="11"/>
                  </a:cubicBezTo>
                  <a:lnTo>
                    <a:pt x="48" y="154"/>
                  </a:lnTo>
                  <a:cubicBezTo>
                    <a:pt x="0" y="154"/>
                    <a:pt x="0" y="201"/>
                    <a:pt x="24" y="249"/>
                  </a:cubicBezTo>
                  <a:cubicBezTo>
                    <a:pt x="24" y="273"/>
                    <a:pt x="48" y="273"/>
                    <a:pt x="72" y="273"/>
                  </a:cubicBezTo>
                  <a:lnTo>
                    <a:pt x="119" y="273"/>
                  </a:lnTo>
                  <a:lnTo>
                    <a:pt x="381" y="130"/>
                  </a:lnTo>
                  <a:cubicBezTo>
                    <a:pt x="429" y="106"/>
                    <a:pt x="429" y="58"/>
                    <a:pt x="429" y="34"/>
                  </a:cubicBezTo>
                  <a:cubicBezTo>
                    <a:pt x="412" y="18"/>
                    <a:pt x="383" y="1"/>
                    <a:pt x="3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7" name="Google Shape;3487;p73"/>
            <p:cNvSpPr/>
            <p:nvPr/>
          </p:nvSpPr>
          <p:spPr>
            <a:xfrm>
              <a:off x="2750168" y="3066978"/>
              <a:ext cx="15210" cy="11786"/>
            </a:xfrm>
            <a:custGeom>
              <a:avLst/>
              <a:gdLst/>
              <a:ahLst/>
              <a:cxnLst/>
              <a:rect l="l" t="t" r="r" b="b"/>
              <a:pathLst>
                <a:path w="382" h="296" extrusionOk="0">
                  <a:moveTo>
                    <a:pt x="298" y="0"/>
                  </a:moveTo>
                  <a:cubicBezTo>
                    <a:pt x="288" y="0"/>
                    <a:pt x="276" y="3"/>
                    <a:pt x="262" y="10"/>
                  </a:cubicBezTo>
                  <a:lnTo>
                    <a:pt x="24" y="177"/>
                  </a:lnTo>
                  <a:cubicBezTo>
                    <a:pt x="0" y="200"/>
                    <a:pt x="0" y="224"/>
                    <a:pt x="24" y="272"/>
                  </a:cubicBezTo>
                  <a:cubicBezTo>
                    <a:pt x="24" y="296"/>
                    <a:pt x="48" y="296"/>
                    <a:pt x="71" y="296"/>
                  </a:cubicBezTo>
                  <a:lnTo>
                    <a:pt x="119" y="296"/>
                  </a:lnTo>
                  <a:lnTo>
                    <a:pt x="333" y="129"/>
                  </a:lnTo>
                  <a:cubicBezTo>
                    <a:pt x="381" y="105"/>
                    <a:pt x="381" y="81"/>
                    <a:pt x="357" y="34"/>
                  </a:cubicBezTo>
                  <a:cubicBezTo>
                    <a:pt x="340" y="17"/>
                    <a:pt x="324" y="0"/>
                    <a:pt x="2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8" name="Google Shape;3488;p73"/>
            <p:cNvSpPr/>
            <p:nvPr/>
          </p:nvSpPr>
          <p:spPr>
            <a:xfrm>
              <a:off x="2730220" y="2812748"/>
              <a:ext cx="283580" cy="303011"/>
            </a:xfrm>
            <a:custGeom>
              <a:avLst/>
              <a:gdLst/>
              <a:ahLst/>
              <a:cxnLst/>
              <a:rect l="l" t="t" r="r" b="b"/>
              <a:pathLst>
                <a:path w="7122" h="7610" extrusionOk="0">
                  <a:moveTo>
                    <a:pt x="5496" y="141"/>
                  </a:moveTo>
                  <a:cubicBezTo>
                    <a:pt x="5791" y="141"/>
                    <a:pt x="6076" y="227"/>
                    <a:pt x="6312" y="394"/>
                  </a:cubicBezTo>
                  <a:cubicBezTo>
                    <a:pt x="6740" y="703"/>
                    <a:pt x="6979" y="1275"/>
                    <a:pt x="6931" y="1918"/>
                  </a:cubicBezTo>
                  <a:cubicBezTo>
                    <a:pt x="6907" y="2513"/>
                    <a:pt x="6645" y="3061"/>
                    <a:pt x="6383" y="3585"/>
                  </a:cubicBezTo>
                  <a:cubicBezTo>
                    <a:pt x="5859" y="4585"/>
                    <a:pt x="5240" y="5538"/>
                    <a:pt x="4526" y="6419"/>
                  </a:cubicBezTo>
                  <a:cubicBezTo>
                    <a:pt x="4335" y="6633"/>
                    <a:pt x="4145" y="6871"/>
                    <a:pt x="3954" y="7062"/>
                  </a:cubicBezTo>
                  <a:cubicBezTo>
                    <a:pt x="3930" y="7086"/>
                    <a:pt x="3906" y="7133"/>
                    <a:pt x="3859" y="7181"/>
                  </a:cubicBezTo>
                  <a:cubicBezTo>
                    <a:pt x="3764" y="7300"/>
                    <a:pt x="3645" y="7467"/>
                    <a:pt x="3525" y="7467"/>
                  </a:cubicBezTo>
                  <a:cubicBezTo>
                    <a:pt x="3525" y="7467"/>
                    <a:pt x="3478" y="7467"/>
                    <a:pt x="3454" y="7443"/>
                  </a:cubicBezTo>
                  <a:cubicBezTo>
                    <a:pt x="3073" y="7109"/>
                    <a:pt x="2763" y="6705"/>
                    <a:pt x="2454" y="6324"/>
                  </a:cubicBezTo>
                  <a:cubicBezTo>
                    <a:pt x="2382" y="6252"/>
                    <a:pt x="2335" y="6181"/>
                    <a:pt x="2287" y="6109"/>
                  </a:cubicBezTo>
                  <a:cubicBezTo>
                    <a:pt x="1858" y="5609"/>
                    <a:pt x="1477" y="5061"/>
                    <a:pt x="1096" y="4490"/>
                  </a:cubicBezTo>
                  <a:cubicBezTo>
                    <a:pt x="787" y="4014"/>
                    <a:pt x="477" y="3466"/>
                    <a:pt x="310" y="2894"/>
                  </a:cubicBezTo>
                  <a:cubicBezTo>
                    <a:pt x="144" y="2251"/>
                    <a:pt x="191" y="1656"/>
                    <a:pt x="453" y="1180"/>
                  </a:cubicBezTo>
                  <a:cubicBezTo>
                    <a:pt x="754" y="602"/>
                    <a:pt x="1391" y="226"/>
                    <a:pt x="2037" y="226"/>
                  </a:cubicBezTo>
                  <a:cubicBezTo>
                    <a:pt x="2057" y="226"/>
                    <a:pt x="2077" y="226"/>
                    <a:pt x="2097" y="227"/>
                  </a:cubicBezTo>
                  <a:cubicBezTo>
                    <a:pt x="2763" y="275"/>
                    <a:pt x="3383" y="703"/>
                    <a:pt x="3645" y="1299"/>
                  </a:cubicBezTo>
                  <a:cubicBezTo>
                    <a:pt x="3668" y="1323"/>
                    <a:pt x="3692" y="1346"/>
                    <a:pt x="3716" y="1346"/>
                  </a:cubicBezTo>
                  <a:cubicBezTo>
                    <a:pt x="3740" y="1346"/>
                    <a:pt x="3764" y="1346"/>
                    <a:pt x="3787" y="1299"/>
                  </a:cubicBezTo>
                  <a:cubicBezTo>
                    <a:pt x="4026" y="822"/>
                    <a:pt x="4430" y="441"/>
                    <a:pt x="4859" y="275"/>
                  </a:cubicBezTo>
                  <a:cubicBezTo>
                    <a:pt x="5068" y="185"/>
                    <a:pt x="5284" y="141"/>
                    <a:pt x="5496" y="141"/>
                  </a:cubicBezTo>
                  <a:close/>
                  <a:moveTo>
                    <a:pt x="5483" y="0"/>
                  </a:moveTo>
                  <a:cubicBezTo>
                    <a:pt x="5256" y="0"/>
                    <a:pt x="5026" y="44"/>
                    <a:pt x="4811" y="132"/>
                  </a:cubicBezTo>
                  <a:cubicBezTo>
                    <a:pt x="4383" y="322"/>
                    <a:pt x="4002" y="656"/>
                    <a:pt x="3716" y="1132"/>
                  </a:cubicBezTo>
                  <a:cubicBezTo>
                    <a:pt x="3406" y="537"/>
                    <a:pt x="2763" y="132"/>
                    <a:pt x="2097" y="84"/>
                  </a:cubicBezTo>
                  <a:cubicBezTo>
                    <a:pt x="2077" y="83"/>
                    <a:pt x="2057" y="83"/>
                    <a:pt x="2037" y="83"/>
                  </a:cubicBezTo>
                  <a:cubicBezTo>
                    <a:pt x="1342" y="83"/>
                    <a:pt x="658" y="483"/>
                    <a:pt x="334" y="1108"/>
                  </a:cubicBezTo>
                  <a:cubicBezTo>
                    <a:pt x="49" y="1608"/>
                    <a:pt x="1" y="2251"/>
                    <a:pt x="191" y="2918"/>
                  </a:cubicBezTo>
                  <a:cubicBezTo>
                    <a:pt x="334" y="3537"/>
                    <a:pt x="668" y="4061"/>
                    <a:pt x="977" y="4561"/>
                  </a:cubicBezTo>
                  <a:cubicBezTo>
                    <a:pt x="1358" y="5133"/>
                    <a:pt x="1763" y="5681"/>
                    <a:pt x="2168" y="6204"/>
                  </a:cubicBezTo>
                  <a:cubicBezTo>
                    <a:pt x="2239" y="6276"/>
                    <a:pt x="2287" y="6347"/>
                    <a:pt x="2335" y="6395"/>
                  </a:cubicBezTo>
                  <a:cubicBezTo>
                    <a:pt x="2644" y="6800"/>
                    <a:pt x="2978" y="7205"/>
                    <a:pt x="3359" y="7538"/>
                  </a:cubicBezTo>
                  <a:cubicBezTo>
                    <a:pt x="3406" y="7586"/>
                    <a:pt x="3454" y="7609"/>
                    <a:pt x="3525" y="7609"/>
                  </a:cubicBezTo>
                  <a:lnTo>
                    <a:pt x="3549" y="7609"/>
                  </a:lnTo>
                  <a:cubicBezTo>
                    <a:pt x="3716" y="7586"/>
                    <a:pt x="3859" y="7419"/>
                    <a:pt x="3978" y="7252"/>
                  </a:cubicBezTo>
                  <a:cubicBezTo>
                    <a:pt x="4002" y="7228"/>
                    <a:pt x="4049" y="7181"/>
                    <a:pt x="4073" y="7157"/>
                  </a:cubicBezTo>
                  <a:cubicBezTo>
                    <a:pt x="4264" y="6943"/>
                    <a:pt x="4454" y="6728"/>
                    <a:pt x="4621" y="6514"/>
                  </a:cubicBezTo>
                  <a:cubicBezTo>
                    <a:pt x="5359" y="5633"/>
                    <a:pt x="6002" y="4657"/>
                    <a:pt x="6526" y="3632"/>
                  </a:cubicBezTo>
                  <a:cubicBezTo>
                    <a:pt x="6788" y="3109"/>
                    <a:pt x="7050" y="2537"/>
                    <a:pt x="7074" y="1918"/>
                  </a:cubicBezTo>
                  <a:cubicBezTo>
                    <a:pt x="7121" y="1251"/>
                    <a:pt x="6859" y="608"/>
                    <a:pt x="6383" y="275"/>
                  </a:cubicBezTo>
                  <a:cubicBezTo>
                    <a:pt x="6130" y="92"/>
                    <a:pt x="5810" y="0"/>
                    <a:pt x="54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9" name="Google Shape;3489;p73"/>
            <p:cNvSpPr/>
            <p:nvPr/>
          </p:nvSpPr>
          <p:spPr>
            <a:xfrm>
              <a:off x="2807027" y="2874862"/>
              <a:ext cx="130920" cy="200123"/>
            </a:xfrm>
            <a:custGeom>
              <a:avLst/>
              <a:gdLst/>
              <a:ahLst/>
              <a:cxnLst/>
              <a:rect l="l" t="t" r="r" b="b"/>
              <a:pathLst>
                <a:path w="3288" h="5026" extrusionOk="0">
                  <a:moveTo>
                    <a:pt x="2001" y="144"/>
                  </a:moveTo>
                  <a:lnTo>
                    <a:pt x="2001" y="1168"/>
                  </a:lnTo>
                  <a:cubicBezTo>
                    <a:pt x="2001" y="1215"/>
                    <a:pt x="2049" y="1239"/>
                    <a:pt x="2073" y="1239"/>
                  </a:cubicBezTo>
                  <a:lnTo>
                    <a:pt x="3144" y="1239"/>
                  </a:lnTo>
                  <a:lnTo>
                    <a:pt x="3144" y="1953"/>
                  </a:lnTo>
                  <a:lnTo>
                    <a:pt x="2073" y="1953"/>
                  </a:lnTo>
                  <a:cubicBezTo>
                    <a:pt x="2049" y="1953"/>
                    <a:pt x="2001" y="1977"/>
                    <a:pt x="2001" y="2025"/>
                  </a:cubicBezTo>
                  <a:lnTo>
                    <a:pt x="2001" y="4883"/>
                  </a:lnTo>
                  <a:lnTo>
                    <a:pt x="1287" y="4883"/>
                  </a:lnTo>
                  <a:lnTo>
                    <a:pt x="1287" y="2025"/>
                  </a:lnTo>
                  <a:cubicBezTo>
                    <a:pt x="1287" y="1977"/>
                    <a:pt x="1263" y="1953"/>
                    <a:pt x="1215" y="1953"/>
                  </a:cubicBezTo>
                  <a:lnTo>
                    <a:pt x="144" y="1953"/>
                  </a:lnTo>
                  <a:lnTo>
                    <a:pt x="144" y="1239"/>
                  </a:lnTo>
                  <a:lnTo>
                    <a:pt x="1215" y="1239"/>
                  </a:lnTo>
                  <a:cubicBezTo>
                    <a:pt x="1263" y="1239"/>
                    <a:pt x="1287" y="1215"/>
                    <a:pt x="1287" y="1168"/>
                  </a:cubicBezTo>
                  <a:lnTo>
                    <a:pt x="1287" y="144"/>
                  </a:lnTo>
                  <a:close/>
                  <a:moveTo>
                    <a:pt x="1215" y="1"/>
                  </a:moveTo>
                  <a:cubicBezTo>
                    <a:pt x="1192" y="1"/>
                    <a:pt x="1144" y="24"/>
                    <a:pt x="1144" y="72"/>
                  </a:cubicBezTo>
                  <a:lnTo>
                    <a:pt x="1144" y="1096"/>
                  </a:lnTo>
                  <a:lnTo>
                    <a:pt x="72" y="1096"/>
                  </a:lnTo>
                  <a:cubicBezTo>
                    <a:pt x="25" y="1096"/>
                    <a:pt x="1" y="1120"/>
                    <a:pt x="1" y="1168"/>
                  </a:cubicBezTo>
                  <a:lnTo>
                    <a:pt x="1" y="2025"/>
                  </a:lnTo>
                  <a:cubicBezTo>
                    <a:pt x="1" y="2072"/>
                    <a:pt x="25" y="2096"/>
                    <a:pt x="72" y="2096"/>
                  </a:cubicBezTo>
                  <a:lnTo>
                    <a:pt x="1144" y="2096"/>
                  </a:lnTo>
                  <a:lnTo>
                    <a:pt x="1144" y="4954"/>
                  </a:lnTo>
                  <a:cubicBezTo>
                    <a:pt x="1144" y="5002"/>
                    <a:pt x="1192" y="5025"/>
                    <a:pt x="1215" y="5025"/>
                  </a:cubicBezTo>
                  <a:lnTo>
                    <a:pt x="2073" y="5025"/>
                  </a:lnTo>
                  <a:cubicBezTo>
                    <a:pt x="2120" y="5025"/>
                    <a:pt x="2144" y="5002"/>
                    <a:pt x="2144" y="4954"/>
                  </a:cubicBezTo>
                  <a:lnTo>
                    <a:pt x="2144" y="2096"/>
                  </a:lnTo>
                  <a:lnTo>
                    <a:pt x="3216" y="2096"/>
                  </a:lnTo>
                  <a:cubicBezTo>
                    <a:pt x="3263" y="2096"/>
                    <a:pt x="3287" y="2072"/>
                    <a:pt x="3287" y="2025"/>
                  </a:cubicBezTo>
                  <a:lnTo>
                    <a:pt x="3287" y="1168"/>
                  </a:lnTo>
                  <a:cubicBezTo>
                    <a:pt x="3287" y="1120"/>
                    <a:pt x="3263" y="1096"/>
                    <a:pt x="3216" y="1096"/>
                  </a:cubicBezTo>
                  <a:lnTo>
                    <a:pt x="2144" y="1096"/>
                  </a:lnTo>
                  <a:lnTo>
                    <a:pt x="2144" y="72"/>
                  </a:lnTo>
                  <a:cubicBezTo>
                    <a:pt x="2144" y="24"/>
                    <a:pt x="2120" y="1"/>
                    <a:pt x="20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90" name="Google Shape;3490;p73"/>
          <p:cNvGrpSpPr/>
          <p:nvPr/>
        </p:nvGrpSpPr>
        <p:grpSpPr>
          <a:xfrm>
            <a:off x="1959369" y="2830864"/>
            <a:ext cx="417243" cy="372134"/>
            <a:chOff x="1959369" y="2830864"/>
            <a:chExt cx="417243" cy="372134"/>
          </a:xfrm>
        </p:grpSpPr>
        <p:sp>
          <p:nvSpPr>
            <p:cNvPr id="3491" name="Google Shape;3491;p73"/>
            <p:cNvSpPr/>
            <p:nvPr/>
          </p:nvSpPr>
          <p:spPr>
            <a:xfrm>
              <a:off x="2250470" y="2869168"/>
              <a:ext cx="19949" cy="19949"/>
            </a:xfrm>
            <a:custGeom>
              <a:avLst/>
              <a:gdLst/>
              <a:ahLst/>
              <a:cxnLst/>
              <a:rect l="l" t="t" r="r" b="b"/>
              <a:pathLst>
                <a:path w="501" h="501" extrusionOk="0">
                  <a:moveTo>
                    <a:pt x="262" y="1"/>
                  </a:moveTo>
                  <a:cubicBezTo>
                    <a:pt x="119" y="1"/>
                    <a:pt x="0" y="120"/>
                    <a:pt x="0" y="239"/>
                  </a:cubicBezTo>
                  <a:cubicBezTo>
                    <a:pt x="0" y="382"/>
                    <a:pt x="119" y="501"/>
                    <a:pt x="262" y="501"/>
                  </a:cubicBezTo>
                  <a:cubicBezTo>
                    <a:pt x="381" y="501"/>
                    <a:pt x="500" y="382"/>
                    <a:pt x="500" y="239"/>
                  </a:cubicBezTo>
                  <a:cubicBezTo>
                    <a:pt x="500" y="120"/>
                    <a:pt x="381" y="1"/>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2" name="Google Shape;3492;p73"/>
            <p:cNvSpPr/>
            <p:nvPr/>
          </p:nvSpPr>
          <p:spPr>
            <a:xfrm>
              <a:off x="1959369" y="2830864"/>
              <a:ext cx="407771" cy="372134"/>
            </a:xfrm>
            <a:custGeom>
              <a:avLst/>
              <a:gdLst/>
              <a:ahLst/>
              <a:cxnLst/>
              <a:rect l="l" t="t" r="r" b="b"/>
              <a:pathLst>
                <a:path w="10241" h="9346" extrusionOk="0">
                  <a:moveTo>
                    <a:pt x="8811" y="891"/>
                  </a:moveTo>
                  <a:lnTo>
                    <a:pt x="9907" y="987"/>
                  </a:lnTo>
                  <a:lnTo>
                    <a:pt x="9145" y="1391"/>
                  </a:lnTo>
                  <a:cubicBezTo>
                    <a:pt x="9121" y="1391"/>
                    <a:pt x="9097" y="1439"/>
                    <a:pt x="9121" y="1463"/>
                  </a:cubicBezTo>
                  <a:cubicBezTo>
                    <a:pt x="9121" y="1487"/>
                    <a:pt x="9121" y="1510"/>
                    <a:pt x="9145" y="1510"/>
                  </a:cubicBezTo>
                  <a:cubicBezTo>
                    <a:pt x="9407" y="1606"/>
                    <a:pt x="9645" y="1749"/>
                    <a:pt x="9859" y="1892"/>
                  </a:cubicBezTo>
                  <a:lnTo>
                    <a:pt x="9050" y="1892"/>
                  </a:lnTo>
                  <a:cubicBezTo>
                    <a:pt x="9050" y="1534"/>
                    <a:pt x="8978" y="1201"/>
                    <a:pt x="8811" y="891"/>
                  </a:cubicBezTo>
                  <a:close/>
                  <a:moveTo>
                    <a:pt x="7292" y="134"/>
                  </a:moveTo>
                  <a:cubicBezTo>
                    <a:pt x="7661" y="134"/>
                    <a:pt x="8036" y="267"/>
                    <a:pt x="8311" y="510"/>
                  </a:cubicBezTo>
                  <a:cubicBezTo>
                    <a:pt x="8716" y="868"/>
                    <a:pt x="8954" y="1439"/>
                    <a:pt x="8907" y="1987"/>
                  </a:cubicBezTo>
                  <a:cubicBezTo>
                    <a:pt x="8859" y="2487"/>
                    <a:pt x="8621" y="2963"/>
                    <a:pt x="8240" y="3344"/>
                  </a:cubicBezTo>
                  <a:cubicBezTo>
                    <a:pt x="8168" y="3392"/>
                    <a:pt x="8121" y="3487"/>
                    <a:pt x="8097" y="3559"/>
                  </a:cubicBezTo>
                  <a:cubicBezTo>
                    <a:pt x="8073" y="3630"/>
                    <a:pt x="8073" y="3701"/>
                    <a:pt x="8073" y="3797"/>
                  </a:cubicBezTo>
                  <a:cubicBezTo>
                    <a:pt x="8097" y="3963"/>
                    <a:pt x="8097" y="4130"/>
                    <a:pt x="8097" y="4297"/>
                  </a:cubicBezTo>
                  <a:lnTo>
                    <a:pt x="8073" y="4297"/>
                  </a:lnTo>
                  <a:cubicBezTo>
                    <a:pt x="8057" y="4300"/>
                    <a:pt x="8041" y="4301"/>
                    <a:pt x="8025" y="4301"/>
                  </a:cubicBezTo>
                  <a:cubicBezTo>
                    <a:pt x="7918" y="4301"/>
                    <a:pt x="7802" y="4237"/>
                    <a:pt x="7740" y="4154"/>
                  </a:cubicBezTo>
                  <a:cubicBezTo>
                    <a:pt x="7668" y="4059"/>
                    <a:pt x="7644" y="3916"/>
                    <a:pt x="7692" y="3797"/>
                  </a:cubicBezTo>
                  <a:cubicBezTo>
                    <a:pt x="7716" y="3749"/>
                    <a:pt x="7716" y="3725"/>
                    <a:pt x="7668" y="3701"/>
                  </a:cubicBezTo>
                  <a:cubicBezTo>
                    <a:pt x="7658" y="3692"/>
                    <a:pt x="7644" y="3686"/>
                    <a:pt x="7630" y="3686"/>
                  </a:cubicBezTo>
                  <a:cubicBezTo>
                    <a:pt x="7609" y="3686"/>
                    <a:pt x="7587" y="3697"/>
                    <a:pt x="7573" y="3725"/>
                  </a:cubicBezTo>
                  <a:cubicBezTo>
                    <a:pt x="7525" y="3797"/>
                    <a:pt x="7478" y="3868"/>
                    <a:pt x="7406" y="3916"/>
                  </a:cubicBezTo>
                  <a:cubicBezTo>
                    <a:pt x="7359" y="3963"/>
                    <a:pt x="7287" y="3987"/>
                    <a:pt x="7216" y="3987"/>
                  </a:cubicBezTo>
                  <a:cubicBezTo>
                    <a:pt x="7121" y="3963"/>
                    <a:pt x="7049" y="3844"/>
                    <a:pt x="7049" y="3725"/>
                  </a:cubicBezTo>
                  <a:cubicBezTo>
                    <a:pt x="7049" y="3606"/>
                    <a:pt x="7097" y="3487"/>
                    <a:pt x="7144" y="3368"/>
                  </a:cubicBezTo>
                  <a:cubicBezTo>
                    <a:pt x="7144" y="3344"/>
                    <a:pt x="7144" y="3297"/>
                    <a:pt x="7121" y="3273"/>
                  </a:cubicBezTo>
                  <a:cubicBezTo>
                    <a:pt x="7113" y="3265"/>
                    <a:pt x="7102" y="3262"/>
                    <a:pt x="7091" y="3262"/>
                  </a:cubicBezTo>
                  <a:cubicBezTo>
                    <a:pt x="7068" y="3262"/>
                    <a:pt x="7041" y="3273"/>
                    <a:pt x="7025" y="3273"/>
                  </a:cubicBezTo>
                  <a:cubicBezTo>
                    <a:pt x="6954" y="3344"/>
                    <a:pt x="6906" y="3392"/>
                    <a:pt x="6859" y="3463"/>
                  </a:cubicBezTo>
                  <a:cubicBezTo>
                    <a:pt x="6835" y="3511"/>
                    <a:pt x="6787" y="3559"/>
                    <a:pt x="6763" y="3582"/>
                  </a:cubicBezTo>
                  <a:cubicBezTo>
                    <a:pt x="6704" y="3661"/>
                    <a:pt x="6612" y="3707"/>
                    <a:pt x="6515" y="3707"/>
                  </a:cubicBezTo>
                  <a:cubicBezTo>
                    <a:pt x="6495" y="3707"/>
                    <a:pt x="6474" y="3705"/>
                    <a:pt x="6454" y="3701"/>
                  </a:cubicBezTo>
                  <a:cubicBezTo>
                    <a:pt x="6359" y="3654"/>
                    <a:pt x="6311" y="3535"/>
                    <a:pt x="6335" y="3439"/>
                  </a:cubicBezTo>
                  <a:cubicBezTo>
                    <a:pt x="6335" y="3320"/>
                    <a:pt x="6382" y="3201"/>
                    <a:pt x="6454" y="3106"/>
                  </a:cubicBezTo>
                  <a:cubicBezTo>
                    <a:pt x="6454" y="3058"/>
                    <a:pt x="6454" y="3035"/>
                    <a:pt x="6430" y="3011"/>
                  </a:cubicBezTo>
                  <a:cubicBezTo>
                    <a:pt x="6418" y="2999"/>
                    <a:pt x="6400" y="2993"/>
                    <a:pt x="6382" y="2993"/>
                  </a:cubicBezTo>
                  <a:cubicBezTo>
                    <a:pt x="6364" y="2993"/>
                    <a:pt x="6347" y="2999"/>
                    <a:pt x="6335" y="3011"/>
                  </a:cubicBezTo>
                  <a:cubicBezTo>
                    <a:pt x="6239" y="3106"/>
                    <a:pt x="6144" y="3201"/>
                    <a:pt x="6025" y="3249"/>
                  </a:cubicBezTo>
                  <a:cubicBezTo>
                    <a:pt x="5982" y="3270"/>
                    <a:pt x="5930" y="3282"/>
                    <a:pt x="5879" y="3282"/>
                  </a:cubicBezTo>
                  <a:cubicBezTo>
                    <a:pt x="5816" y="3282"/>
                    <a:pt x="5755" y="3264"/>
                    <a:pt x="5716" y="3225"/>
                  </a:cubicBezTo>
                  <a:cubicBezTo>
                    <a:pt x="5644" y="3154"/>
                    <a:pt x="5644" y="3058"/>
                    <a:pt x="5668" y="2963"/>
                  </a:cubicBezTo>
                  <a:cubicBezTo>
                    <a:pt x="5692" y="2844"/>
                    <a:pt x="5763" y="2749"/>
                    <a:pt x="5835" y="2654"/>
                  </a:cubicBezTo>
                  <a:cubicBezTo>
                    <a:pt x="5835" y="2630"/>
                    <a:pt x="5835" y="2606"/>
                    <a:pt x="5835" y="2582"/>
                  </a:cubicBezTo>
                  <a:cubicBezTo>
                    <a:pt x="5818" y="2565"/>
                    <a:pt x="5801" y="2548"/>
                    <a:pt x="5776" y="2548"/>
                  </a:cubicBezTo>
                  <a:cubicBezTo>
                    <a:pt x="5765" y="2548"/>
                    <a:pt x="5753" y="2551"/>
                    <a:pt x="5739" y="2558"/>
                  </a:cubicBezTo>
                  <a:cubicBezTo>
                    <a:pt x="5644" y="2582"/>
                    <a:pt x="5525" y="2654"/>
                    <a:pt x="5430" y="2701"/>
                  </a:cubicBezTo>
                  <a:lnTo>
                    <a:pt x="5430" y="2725"/>
                  </a:lnTo>
                  <a:cubicBezTo>
                    <a:pt x="5334" y="2773"/>
                    <a:pt x="5239" y="2820"/>
                    <a:pt x="5120" y="2844"/>
                  </a:cubicBezTo>
                  <a:cubicBezTo>
                    <a:pt x="5085" y="2853"/>
                    <a:pt x="5050" y="2858"/>
                    <a:pt x="5017" y="2858"/>
                  </a:cubicBezTo>
                  <a:cubicBezTo>
                    <a:pt x="4958" y="2858"/>
                    <a:pt x="4903" y="2842"/>
                    <a:pt x="4858" y="2796"/>
                  </a:cubicBezTo>
                  <a:cubicBezTo>
                    <a:pt x="4811" y="2749"/>
                    <a:pt x="4787" y="2677"/>
                    <a:pt x="4834" y="2606"/>
                  </a:cubicBezTo>
                  <a:cubicBezTo>
                    <a:pt x="4858" y="2606"/>
                    <a:pt x="4858" y="2606"/>
                    <a:pt x="4858" y="2582"/>
                  </a:cubicBezTo>
                  <a:cubicBezTo>
                    <a:pt x="5096" y="2320"/>
                    <a:pt x="5311" y="1963"/>
                    <a:pt x="5501" y="1653"/>
                  </a:cubicBezTo>
                  <a:cubicBezTo>
                    <a:pt x="5525" y="1582"/>
                    <a:pt x="5573" y="1510"/>
                    <a:pt x="5596" y="1439"/>
                  </a:cubicBezTo>
                  <a:cubicBezTo>
                    <a:pt x="5882" y="963"/>
                    <a:pt x="6263" y="439"/>
                    <a:pt x="6787" y="225"/>
                  </a:cubicBezTo>
                  <a:cubicBezTo>
                    <a:pt x="6947" y="164"/>
                    <a:pt x="7119" y="134"/>
                    <a:pt x="7292" y="134"/>
                  </a:cubicBezTo>
                  <a:close/>
                  <a:moveTo>
                    <a:pt x="4382" y="5487"/>
                  </a:moveTo>
                  <a:cubicBezTo>
                    <a:pt x="4430" y="5559"/>
                    <a:pt x="4477" y="5607"/>
                    <a:pt x="4549" y="5630"/>
                  </a:cubicBezTo>
                  <a:cubicBezTo>
                    <a:pt x="4549" y="5630"/>
                    <a:pt x="4525" y="5654"/>
                    <a:pt x="4525" y="5678"/>
                  </a:cubicBezTo>
                  <a:cubicBezTo>
                    <a:pt x="4525" y="5678"/>
                    <a:pt x="4501" y="5702"/>
                    <a:pt x="4501" y="5702"/>
                  </a:cubicBezTo>
                  <a:cubicBezTo>
                    <a:pt x="4453" y="5869"/>
                    <a:pt x="4406" y="6059"/>
                    <a:pt x="4287" y="6202"/>
                  </a:cubicBezTo>
                  <a:cubicBezTo>
                    <a:pt x="4216" y="6273"/>
                    <a:pt x="4111" y="6319"/>
                    <a:pt x="4012" y="6319"/>
                  </a:cubicBezTo>
                  <a:cubicBezTo>
                    <a:pt x="3946" y="6319"/>
                    <a:pt x="3882" y="6298"/>
                    <a:pt x="3834" y="6250"/>
                  </a:cubicBezTo>
                  <a:cubicBezTo>
                    <a:pt x="3739" y="6178"/>
                    <a:pt x="3715" y="6035"/>
                    <a:pt x="3763" y="5916"/>
                  </a:cubicBezTo>
                  <a:cubicBezTo>
                    <a:pt x="3763" y="5892"/>
                    <a:pt x="3787" y="5869"/>
                    <a:pt x="3787" y="5869"/>
                  </a:cubicBezTo>
                  <a:cubicBezTo>
                    <a:pt x="3787" y="5845"/>
                    <a:pt x="3787" y="5821"/>
                    <a:pt x="3787" y="5797"/>
                  </a:cubicBezTo>
                  <a:cubicBezTo>
                    <a:pt x="3810" y="5821"/>
                    <a:pt x="3834" y="5821"/>
                    <a:pt x="3858" y="5821"/>
                  </a:cubicBezTo>
                  <a:cubicBezTo>
                    <a:pt x="4001" y="5821"/>
                    <a:pt x="4144" y="5749"/>
                    <a:pt x="4263" y="5630"/>
                  </a:cubicBezTo>
                  <a:cubicBezTo>
                    <a:pt x="4310" y="5583"/>
                    <a:pt x="4358" y="5535"/>
                    <a:pt x="4382" y="5487"/>
                  </a:cubicBezTo>
                  <a:close/>
                  <a:moveTo>
                    <a:pt x="3525" y="5630"/>
                  </a:moveTo>
                  <a:cubicBezTo>
                    <a:pt x="3548" y="5702"/>
                    <a:pt x="3620" y="5749"/>
                    <a:pt x="3691" y="5773"/>
                  </a:cubicBezTo>
                  <a:cubicBezTo>
                    <a:pt x="3667" y="5773"/>
                    <a:pt x="3667" y="5797"/>
                    <a:pt x="3667" y="5797"/>
                  </a:cubicBezTo>
                  <a:cubicBezTo>
                    <a:pt x="3644" y="5821"/>
                    <a:pt x="3644" y="5845"/>
                    <a:pt x="3620" y="5869"/>
                  </a:cubicBezTo>
                  <a:cubicBezTo>
                    <a:pt x="3572" y="6035"/>
                    <a:pt x="3477" y="6202"/>
                    <a:pt x="3334" y="6321"/>
                  </a:cubicBezTo>
                  <a:cubicBezTo>
                    <a:pt x="3265" y="6376"/>
                    <a:pt x="3156" y="6415"/>
                    <a:pt x="3053" y="6415"/>
                  </a:cubicBezTo>
                  <a:cubicBezTo>
                    <a:pt x="2979" y="6415"/>
                    <a:pt x="2908" y="6395"/>
                    <a:pt x="2858" y="6345"/>
                  </a:cubicBezTo>
                  <a:cubicBezTo>
                    <a:pt x="2786" y="6297"/>
                    <a:pt x="2763" y="6202"/>
                    <a:pt x="2786" y="6107"/>
                  </a:cubicBezTo>
                  <a:cubicBezTo>
                    <a:pt x="2786" y="6011"/>
                    <a:pt x="2858" y="5916"/>
                    <a:pt x="2929" y="5892"/>
                  </a:cubicBezTo>
                  <a:cubicBezTo>
                    <a:pt x="2953" y="5869"/>
                    <a:pt x="2977" y="5845"/>
                    <a:pt x="2953" y="5797"/>
                  </a:cubicBezTo>
                  <a:lnTo>
                    <a:pt x="2953" y="5797"/>
                  </a:lnTo>
                  <a:cubicBezTo>
                    <a:pt x="3001" y="5821"/>
                    <a:pt x="3048" y="5821"/>
                    <a:pt x="3096" y="5821"/>
                  </a:cubicBezTo>
                  <a:cubicBezTo>
                    <a:pt x="3167" y="5821"/>
                    <a:pt x="3263" y="5797"/>
                    <a:pt x="3334" y="5749"/>
                  </a:cubicBezTo>
                  <a:cubicBezTo>
                    <a:pt x="3406" y="5726"/>
                    <a:pt x="3453" y="5678"/>
                    <a:pt x="3525" y="5630"/>
                  </a:cubicBezTo>
                  <a:close/>
                  <a:moveTo>
                    <a:pt x="2691" y="5487"/>
                  </a:moveTo>
                  <a:cubicBezTo>
                    <a:pt x="2691" y="5607"/>
                    <a:pt x="2763" y="5702"/>
                    <a:pt x="2858" y="5749"/>
                  </a:cubicBezTo>
                  <a:cubicBezTo>
                    <a:pt x="2691" y="5821"/>
                    <a:pt x="2548" y="5964"/>
                    <a:pt x="2429" y="6083"/>
                  </a:cubicBezTo>
                  <a:cubicBezTo>
                    <a:pt x="2358" y="6154"/>
                    <a:pt x="2310" y="6226"/>
                    <a:pt x="2239" y="6273"/>
                  </a:cubicBezTo>
                  <a:cubicBezTo>
                    <a:pt x="2115" y="6356"/>
                    <a:pt x="1972" y="6421"/>
                    <a:pt x="1844" y="6421"/>
                  </a:cubicBezTo>
                  <a:cubicBezTo>
                    <a:pt x="1824" y="6421"/>
                    <a:pt x="1805" y="6419"/>
                    <a:pt x="1786" y="6416"/>
                  </a:cubicBezTo>
                  <a:cubicBezTo>
                    <a:pt x="1715" y="6416"/>
                    <a:pt x="1643" y="6369"/>
                    <a:pt x="1619" y="6297"/>
                  </a:cubicBezTo>
                  <a:cubicBezTo>
                    <a:pt x="1572" y="6226"/>
                    <a:pt x="1548" y="6154"/>
                    <a:pt x="1572" y="6059"/>
                  </a:cubicBezTo>
                  <a:cubicBezTo>
                    <a:pt x="1619" y="5869"/>
                    <a:pt x="1786" y="5749"/>
                    <a:pt x="1929" y="5630"/>
                  </a:cubicBezTo>
                  <a:cubicBezTo>
                    <a:pt x="1953" y="5630"/>
                    <a:pt x="1953" y="5654"/>
                    <a:pt x="1977" y="5654"/>
                  </a:cubicBezTo>
                  <a:cubicBezTo>
                    <a:pt x="2024" y="5678"/>
                    <a:pt x="2096" y="5678"/>
                    <a:pt x="2143" y="5678"/>
                  </a:cubicBezTo>
                  <a:cubicBezTo>
                    <a:pt x="2191" y="5678"/>
                    <a:pt x="2262" y="5678"/>
                    <a:pt x="2310" y="5654"/>
                  </a:cubicBezTo>
                  <a:cubicBezTo>
                    <a:pt x="2453" y="5630"/>
                    <a:pt x="2572" y="5559"/>
                    <a:pt x="2691" y="5487"/>
                  </a:cubicBezTo>
                  <a:close/>
                  <a:moveTo>
                    <a:pt x="4668" y="2773"/>
                  </a:moveTo>
                  <a:cubicBezTo>
                    <a:pt x="4691" y="2820"/>
                    <a:pt x="4715" y="2868"/>
                    <a:pt x="4763" y="2916"/>
                  </a:cubicBezTo>
                  <a:cubicBezTo>
                    <a:pt x="4832" y="2967"/>
                    <a:pt x="4937" y="3006"/>
                    <a:pt x="5045" y="3006"/>
                  </a:cubicBezTo>
                  <a:cubicBezTo>
                    <a:pt x="5086" y="3006"/>
                    <a:pt x="5128" y="3000"/>
                    <a:pt x="5168" y="2987"/>
                  </a:cubicBezTo>
                  <a:cubicBezTo>
                    <a:pt x="5287" y="2963"/>
                    <a:pt x="5382" y="2892"/>
                    <a:pt x="5501" y="2844"/>
                  </a:cubicBezTo>
                  <a:lnTo>
                    <a:pt x="5501" y="2820"/>
                  </a:lnTo>
                  <a:cubicBezTo>
                    <a:pt x="5525" y="2820"/>
                    <a:pt x="5549" y="2796"/>
                    <a:pt x="5573" y="2796"/>
                  </a:cubicBezTo>
                  <a:cubicBezTo>
                    <a:pt x="5549" y="2820"/>
                    <a:pt x="5549" y="2868"/>
                    <a:pt x="5525" y="2916"/>
                  </a:cubicBezTo>
                  <a:cubicBezTo>
                    <a:pt x="5477" y="3058"/>
                    <a:pt x="5525" y="3225"/>
                    <a:pt x="5596" y="3320"/>
                  </a:cubicBezTo>
                  <a:cubicBezTo>
                    <a:pt x="5680" y="3404"/>
                    <a:pt x="5780" y="3439"/>
                    <a:pt x="5877" y="3439"/>
                  </a:cubicBezTo>
                  <a:cubicBezTo>
                    <a:pt x="5946" y="3439"/>
                    <a:pt x="6014" y="3421"/>
                    <a:pt x="6073" y="3392"/>
                  </a:cubicBezTo>
                  <a:cubicBezTo>
                    <a:pt x="6120" y="3368"/>
                    <a:pt x="6168" y="3344"/>
                    <a:pt x="6192" y="3320"/>
                  </a:cubicBezTo>
                  <a:cubicBezTo>
                    <a:pt x="6192" y="3368"/>
                    <a:pt x="6192" y="3392"/>
                    <a:pt x="6192" y="3439"/>
                  </a:cubicBezTo>
                  <a:cubicBezTo>
                    <a:pt x="6168" y="3582"/>
                    <a:pt x="6239" y="3773"/>
                    <a:pt x="6406" y="3820"/>
                  </a:cubicBezTo>
                  <a:cubicBezTo>
                    <a:pt x="6447" y="3838"/>
                    <a:pt x="6488" y="3845"/>
                    <a:pt x="6528" y="3845"/>
                  </a:cubicBezTo>
                  <a:cubicBezTo>
                    <a:pt x="6651" y="3845"/>
                    <a:pt x="6769" y="3773"/>
                    <a:pt x="6859" y="3701"/>
                  </a:cubicBezTo>
                  <a:cubicBezTo>
                    <a:pt x="6882" y="3678"/>
                    <a:pt x="6882" y="3654"/>
                    <a:pt x="6906" y="3630"/>
                  </a:cubicBezTo>
                  <a:cubicBezTo>
                    <a:pt x="6906" y="3678"/>
                    <a:pt x="6906" y="3701"/>
                    <a:pt x="6906" y="3749"/>
                  </a:cubicBezTo>
                  <a:cubicBezTo>
                    <a:pt x="6906" y="3892"/>
                    <a:pt x="7025" y="4082"/>
                    <a:pt x="7192" y="4106"/>
                  </a:cubicBezTo>
                  <a:cubicBezTo>
                    <a:pt x="7216" y="4112"/>
                    <a:pt x="7241" y="4115"/>
                    <a:pt x="7267" y="4115"/>
                  </a:cubicBezTo>
                  <a:cubicBezTo>
                    <a:pt x="7345" y="4115"/>
                    <a:pt x="7430" y="4088"/>
                    <a:pt x="7502" y="4035"/>
                  </a:cubicBezTo>
                  <a:cubicBezTo>
                    <a:pt x="7502" y="4011"/>
                    <a:pt x="7525" y="4011"/>
                    <a:pt x="7525" y="4011"/>
                  </a:cubicBezTo>
                  <a:cubicBezTo>
                    <a:pt x="7525" y="4082"/>
                    <a:pt x="7573" y="4178"/>
                    <a:pt x="7621" y="4249"/>
                  </a:cubicBezTo>
                  <a:cubicBezTo>
                    <a:pt x="7716" y="4368"/>
                    <a:pt x="7859" y="4440"/>
                    <a:pt x="8026" y="4440"/>
                  </a:cubicBezTo>
                  <a:lnTo>
                    <a:pt x="8097" y="4440"/>
                  </a:lnTo>
                  <a:cubicBezTo>
                    <a:pt x="8073" y="4845"/>
                    <a:pt x="7954" y="5273"/>
                    <a:pt x="7787" y="5678"/>
                  </a:cubicBezTo>
                  <a:cubicBezTo>
                    <a:pt x="7549" y="6297"/>
                    <a:pt x="7168" y="6821"/>
                    <a:pt x="6668" y="7226"/>
                  </a:cubicBezTo>
                  <a:cubicBezTo>
                    <a:pt x="5971" y="7793"/>
                    <a:pt x="5064" y="8096"/>
                    <a:pt x="4165" y="8096"/>
                  </a:cubicBezTo>
                  <a:cubicBezTo>
                    <a:pt x="3744" y="8096"/>
                    <a:pt x="3324" y="8030"/>
                    <a:pt x="2929" y="7893"/>
                  </a:cubicBezTo>
                  <a:cubicBezTo>
                    <a:pt x="2596" y="7774"/>
                    <a:pt x="2334" y="7631"/>
                    <a:pt x="2143" y="7464"/>
                  </a:cubicBezTo>
                  <a:cubicBezTo>
                    <a:pt x="1905" y="7250"/>
                    <a:pt x="1739" y="6988"/>
                    <a:pt x="1691" y="6726"/>
                  </a:cubicBezTo>
                  <a:cubicBezTo>
                    <a:pt x="1691" y="6707"/>
                    <a:pt x="1660" y="6672"/>
                    <a:pt x="1623" y="6672"/>
                  </a:cubicBezTo>
                  <a:cubicBezTo>
                    <a:pt x="1614" y="6672"/>
                    <a:pt x="1605" y="6674"/>
                    <a:pt x="1596" y="6678"/>
                  </a:cubicBezTo>
                  <a:cubicBezTo>
                    <a:pt x="1596" y="6678"/>
                    <a:pt x="1572" y="6678"/>
                    <a:pt x="1572" y="6702"/>
                  </a:cubicBezTo>
                  <a:cubicBezTo>
                    <a:pt x="1548" y="6702"/>
                    <a:pt x="1524" y="6702"/>
                    <a:pt x="1500" y="6726"/>
                  </a:cubicBezTo>
                  <a:cubicBezTo>
                    <a:pt x="1334" y="6940"/>
                    <a:pt x="1072" y="7107"/>
                    <a:pt x="786" y="7154"/>
                  </a:cubicBezTo>
                  <a:cubicBezTo>
                    <a:pt x="667" y="7154"/>
                    <a:pt x="500" y="7154"/>
                    <a:pt x="405" y="7083"/>
                  </a:cubicBezTo>
                  <a:cubicBezTo>
                    <a:pt x="333" y="7012"/>
                    <a:pt x="286" y="6893"/>
                    <a:pt x="310" y="6773"/>
                  </a:cubicBezTo>
                  <a:cubicBezTo>
                    <a:pt x="333" y="6631"/>
                    <a:pt x="429" y="6535"/>
                    <a:pt x="476" y="6464"/>
                  </a:cubicBezTo>
                  <a:cubicBezTo>
                    <a:pt x="572" y="6369"/>
                    <a:pt x="691" y="6297"/>
                    <a:pt x="810" y="6226"/>
                  </a:cubicBezTo>
                  <a:cubicBezTo>
                    <a:pt x="810" y="6202"/>
                    <a:pt x="834" y="6202"/>
                    <a:pt x="834" y="6178"/>
                  </a:cubicBezTo>
                  <a:cubicBezTo>
                    <a:pt x="1048" y="6107"/>
                    <a:pt x="1286" y="5988"/>
                    <a:pt x="1500" y="5869"/>
                  </a:cubicBezTo>
                  <a:lnTo>
                    <a:pt x="1500" y="5869"/>
                  </a:lnTo>
                  <a:cubicBezTo>
                    <a:pt x="1477" y="5916"/>
                    <a:pt x="1453" y="5964"/>
                    <a:pt x="1453" y="6011"/>
                  </a:cubicBezTo>
                  <a:cubicBezTo>
                    <a:pt x="1405" y="6154"/>
                    <a:pt x="1429" y="6273"/>
                    <a:pt x="1477" y="6369"/>
                  </a:cubicBezTo>
                  <a:cubicBezTo>
                    <a:pt x="1548" y="6488"/>
                    <a:pt x="1643" y="6535"/>
                    <a:pt x="1762" y="6559"/>
                  </a:cubicBezTo>
                  <a:cubicBezTo>
                    <a:pt x="1787" y="6562"/>
                    <a:pt x="1811" y="6564"/>
                    <a:pt x="1836" y="6564"/>
                  </a:cubicBezTo>
                  <a:cubicBezTo>
                    <a:pt x="2007" y="6564"/>
                    <a:pt x="2188" y="6493"/>
                    <a:pt x="2334" y="6369"/>
                  </a:cubicBezTo>
                  <a:cubicBezTo>
                    <a:pt x="2405" y="6321"/>
                    <a:pt x="2453" y="6250"/>
                    <a:pt x="2524" y="6202"/>
                  </a:cubicBezTo>
                  <a:cubicBezTo>
                    <a:pt x="2572" y="6154"/>
                    <a:pt x="2596" y="6107"/>
                    <a:pt x="2643" y="6083"/>
                  </a:cubicBezTo>
                  <a:cubicBezTo>
                    <a:pt x="2643" y="6083"/>
                    <a:pt x="2643" y="6083"/>
                    <a:pt x="2643" y="6107"/>
                  </a:cubicBezTo>
                  <a:cubicBezTo>
                    <a:pt x="2620" y="6226"/>
                    <a:pt x="2667" y="6369"/>
                    <a:pt x="2763" y="6440"/>
                  </a:cubicBezTo>
                  <a:cubicBezTo>
                    <a:pt x="2848" y="6526"/>
                    <a:pt x="2954" y="6563"/>
                    <a:pt x="3061" y="6563"/>
                  </a:cubicBezTo>
                  <a:cubicBezTo>
                    <a:pt x="3191" y="6563"/>
                    <a:pt x="3325" y="6508"/>
                    <a:pt x="3429" y="6416"/>
                  </a:cubicBezTo>
                  <a:cubicBezTo>
                    <a:pt x="3501" y="6369"/>
                    <a:pt x="3572" y="6273"/>
                    <a:pt x="3620" y="6202"/>
                  </a:cubicBezTo>
                  <a:cubicBezTo>
                    <a:pt x="3644" y="6273"/>
                    <a:pt x="3691" y="6321"/>
                    <a:pt x="3739" y="6369"/>
                  </a:cubicBezTo>
                  <a:cubicBezTo>
                    <a:pt x="3810" y="6440"/>
                    <a:pt x="3953" y="6464"/>
                    <a:pt x="4072" y="6464"/>
                  </a:cubicBezTo>
                  <a:cubicBezTo>
                    <a:pt x="4191" y="6440"/>
                    <a:pt x="4310" y="6369"/>
                    <a:pt x="4382" y="6297"/>
                  </a:cubicBezTo>
                  <a:cubicBezTo>
                    <a:pt x="4453" y="6226"/>
                    <a:pt x="4501" y="6130"/>
                    <a:pt x="4549" y="6035"/>
                  </a:cubicBezTo>
                  <a:cubicBezTo>
                    <a:pt x="4572" y="6059"/>
                    <a:pt x="4572" y="6083"/>
                    <a:pt x="4596" y="6107"/>
                  </a:cubicBezTo>
                  <a:cubicBezTo>
                    <a:pt x="4691" y="6226"/>
                    <a:pt x="4834" y="6321"/>
                    <a:pt x="4977" y="6321"/>
                  </a:cubicBezTo>
                  <a:cubicBezTo>
                    <a:pt x="5144" y="6321"/>
                    <a:pt x="5358" y="6250"/>
                    <a:pt x="5525" y="5988"/>
                  </a:cubicBezTo>
                  <a:cubicBezTo>
                    <a:pt x="5644" y="5797"/>
                    <a:pt x="5692" y="5583"/>
                    <a:pt x="5716" y="5368"/>
                  </a:cubicBezTo>
                  <a:cubicBezTo>
                    <a:pt x="5716" y="5345"/>
                    <a:pt x="5692" y="5297"/>
                    <a:pt x="5668" y="5297"/>
                  </a:cubicBezTo>
                  <a:cubicBezTo>
                    <a:pt x="5620" y="5297"/>
                    <a:pt x="5596" y="5321"/>
                    <a:pt x="5573" y="5345"/>
                  </a:cubicBezTo>
                  <a:cubicBezTo>
                    <a:pt x="5549" y="5535"/>
                    <a:pt x="5501" y="5749"/>
                    <a:pt x="5406" y="5916"/>
                  </a:cubicBezTo>
                  <a:cubicBezTo>
                    <a:pt x="5311" y="6083"/>
                    <a:pt x="5144" y="6178"/>
                    <a:pt x="4977" y="6178"/>
                  </a:cubicBezTo>
                  <a:cubicBezTo>
                    <a:pt x="4882" y="6178"/>
                    <a:pt x="4787" y="6107"/>
                    <a:pt x="4715" y="6011"/>
                  </a:cubicBezTo>
                  <a:cubicBezTo>
                    <a:pt x="4644" y="5940"/>
                    <a:pt x="4620" y="5821"/>
                    <a:pt x="4644" y="5749"/>
                  </a:cubicBezTo>
                  <a:cubicBezTo>
                    <a:pt x="4644" y="5726"/>
                    <a:pt x="4644" y="5726"/>
                    <a:pt x="4644" y="5702"/>
                  </a:cubicBezTo>
                  <a:cubicBezTo>
                    <a:pt x="4668" y="5702"/>
                    <a:pt x="4668" y="5678"/>
                    <a:pt x="4644" y="5654"/>
                  </a:cubicBezTo>
                  <a:lnTo>
                    <a:pt x="4739" y="5654"/>
                  </a:lnTo>
                  <a:cubicBezTo>
                    <a:pt x="4930" y="5654"/>
                    <a:pt x="5073" y="5511"/>
                    <a:pt x="5168" y="5416"/>
                  </a:cubicBezTo>
                  <a:cubicBezTo>
                    <a:pt x="5215" y="5345"/>
                    <a:pt x="5263" y="5273"/>
                    <a:pt x="5311" y="5202"/>
                  </a:cubicBezTo>
                  <a:cubicBezTo>
                    <a:pt x="5358" y="5154"/>
                    <a:pt x="5382" y="5083"/>
                    <a:pt x="5430" y="5035"/>
                  </a:cubicBezTo>
                  <a:cubicBezTo>
                    <a:pt x="5454" y="5011"/>
                    <a:pt x="5454" y="4964"/>
                    <a:pt x="5406" y="4940"/>
                  </a:cubicBezTo>
                  <a:cubicBezTo>
                    <a:pt x="5396" y="4930"/>
                    <a:pt x="5382" y="4924"/>
                    <a:pt x="5367" y="4924"/>
                  </a:cubicBezTo>
                  <a:cubicBezTo>
                    <a:pt x="5347" y="4924"/>
                    <a:pt x="5325" y="4936"/>
                    <a:pt x="5311" y="4964"/>
                  </a:cubicBezTo>
                  <a:cubicBezTo>
                    <a:pt x="5263" y="5011"/>
                    <a:pt x="5239" y="5059"/>
                    <a:pt x="5192" y="5130"/>
                  </a:cubicBezTo>
                  <a:cubicBezTo>
                    <a:pt x="5144" y="5202"/>
                    <a:pt x="5120" y="5249"/>
                    <a:pt x="5073" y="5321"/>
                  </a:cubicBezTo>
                  <a:cubicBezTo>
                    <a:pt x="5001" y="5416"/>
                    <a:pt x="4882" y="5511"/>
                    <a:pt x="4739" y="5511"/>
                  </a:cubicBezTo>
                  <a:cubicBezTo>
                    <a:pt x="4724" y="5514"/>
                    <a:pt x="4708" y="5516"/>
                    <a:pt x="4693" y="5516"/>
                  </a:cubicBezTo>
                  <a:cubicBezTo>
                    <a:pt x="4591" y="5516"/>
                    <a:pt x="4498" y="5448"/>
                    <a:pt x="4477" y="5345"/>
                  </a:cubicBezTo>
                  <a:cubicBezTo>
                    <a:pt x="4501" y="5345"/>
                    <a:pt x="4501" y="5321"/>
                    <a:pt x="4525" y="5297"/>
                  </a:cubicBezTo>
                  <a:cubicBezTo>
                    <a:pt x="4596" y="5178"/>
                    <a:pt x="4668" y="5083"/>
                    <a:pt x="4763" y="4987"/>
                  </a:cubicBezTo>
                  <a:cubicBezTo>
                    <a:pt x="4787" y="4964"/>
                    <a:pt x="4787" y="4916"/>
                    <a:pt x="4763" y="4892"/>
                  </a:cubicBezTo>
                  <a:cubicBezTo>
                    <a:pt x="4751" y="4880"/>
                    <a:pt x="4733" y="4874"/>
                    <a:pt x="4715" y="4874"/>
                  </a:cubicBezTo>
                  <a:cubicBezTo>
                    <a:pt x="4697" y="4874"/>
                    <a:pt x="4680" y="4880"/>
                    <a:pt x="4668" y="4892"/>
                  </a:cubicBezTo>
                  <a:cubicBezTo>
                    <a:pt x="4549" y="4987"/>
                    <a:pt x="4477" y="5106"/>
                    <a:pt x="4406" y="5226"/>
                  </a:cubicBezTo>
                  <a:cubicBezTo>
                    <a:pt x="4334" y="5321"/>
                    <a:pt x="4263" y="5440"/>
                    <a:pt x="4168" y="5535"/>
                  </a:cubicBezTo>
                  <a:cubicBezTo>
                    <a:pt x="4120" y="5583"/>
                    <a:pt x="4001" y="5678"/>
                    <a:pt x="3858" y="5678"/>
                  </a:cubicBezTo>
                  <a:cubicBezTo>
                    <a:pt x="3763" y="5678"/>
                    <a:pt x="3667" y="5607"/>
                    <a:pt x="3620" y="5535"/>
                  </a:cubicBezTo>
                  <a:cubicBezTo>
                    <a:pt x="3644" y="5511"/>
                    <a:pt x="3667" y="5487"/>
                    <a:pt x="3667" y="5464"/>
                  </a:cubicBezTo>
                  <a:cubicBezTo>
                    <a:pt x="3691" y="5440"/>
                    <a:pt x="3715" y="5416"/>
                    <a:pt x="3739" y="5392"/>
                  </a:cubicBezTo>
                  <a:cubicBezTo>
                    <a:pt x="3810" y="5297"/>
                    <a:pt x="3858" y="5226"/>
                    <a:pt x="3953" y="5154"/>
                  </a:cubicBezTo>
                  <a:cubicBezTo>
                    <a:pt x="3953" y="5130"/>
                    <a:pt x="3977" y="5130"/>
                    <a:pt x="3977" y="5106"/>
                  </a:cubicBezTo>
                  <a:lnTo>
                    <a:pt x="4001" y="5106"/>
                  </a:lnTo>
                  <a:cubicBezTo>
                    <a:pt x="4096" y="5106"/>
                    <a:pt x="4215" y="5083"/>
                    <a:pt x="4287" y="5011"/>
                  </a:cubicBezTo>
                  <a:cubicBezTo>
                    <a:pt x="4406" y="4940"/>
                    <a:pt x="4477" y="4821"/>
                    <a:pt x="4525" y="4678"/>
                  </a:cubicBezTo>
                  <a:cubicBezTo>
                    <a:pt x="4525" y="4654"/>
                    <a:pt x="4501" y="4606"/>
                    <a:pt x="4477" y="4606"/>
                  </a:cubicBezTo>
                  <a:cubicBezTo>
                    <a:pt x="4464" y="4600"/>
                    <a:pt x="4452" y="4597"/>
                    <a:pt x="4440" y="4597"/>
                  </a:cubicBezTo>
                  <a:cubicBezTo>
                    <a:pt x="4407" y="4597"/>
                    <a:pt x="4382" y="4619"/>
                    <a:pt x="4382" y="4654"/>
                  </a:cubicBezTo>
                  <a:cubicBezTo>
                    <a:pt x="4358" y="4749"/>
                    <a:pt x="4287" y="4845"/>
                    <a:pt x="4215" y="4892"/>
                  </a:cubicBezTo>
                  <a:cubicBezTo>
                    <a:pt x="4144" y="4946"/>
                    <a:pt x="4072" y="4973"/>
                    <a:pt x="4001" y="4973"/>
                  </a:cubicBezTo>
                  <a:cubicBezTo>
                    <a:pt x="3977" y="4973"/>
                    <a:pt x="3953" y="4970"/>
                    <a:pt x="3929" y="4964"/>
                  </a:cubicBezTo>
                  <a:cubicBezTo>
                    <a:pt x="3858" y="4940"/>
                    <a:pt x="3787" y="4892"/>
                    <a:pt x="3763" y="4845"/>
                  </a:cubicBezTo>
                  <a:cubicBezTo>
                    <a:pt x="3810" y="4821"/>
                    <a:pt x="3858" y="4797"/>
                    <a:pt x="3906" y="4773"/>
                  </a:cubicBezTo>
                  <a:cubicBezTo>
                    <a:pt x="4049" y="4702"/>
                    <a:pt x="4144" y="4583"/>
                    <a:pt x="4215" y="4487"/>
                  </a:cubicBezTo>
                  <a:cubicBezTo>
                    <a:pt x="4239" y="4463"/>
                    <a:pt x="4239" y="4463"/>
                    <a:pt x="4239" y="4463"/>
                  </a:cubicBezTo>
                  <a:lnTo>
                    <a:pt x="4334" y="4463"/>
                  </a:lnTo>
                  <a:cubicBezTo>
                    <a:pt x="4382" y="4463"/>
                    <a:pt x="4453" y="4463"/>
                    <a:pt x="4501" y="4440"/>
                  </a:cubicBezTo>
                  <a:cubicBezTo>
                    <a:pt x="4620" y="4392"/>
                    <a:pt x="4715" y="4297"/>
                    <a:pt x="4787" y="4225"/>
                  </a:cubicBezTo>
                  <a:cubicBezTo>
                    <a:pt x="4811" y="4202"/>
                    <a:pt x="4834" y="4154"/>
                    <a:pt x="4787" y="4130"/>
                  </a:cubicBezTo>
                  <a:cubicBezTo>
                    <a:pt x="4775" y="4118"/>
                    <a:pt x="4757" y="4112"/>
                    <a:pt x="4739" y="4112"/>
                  </a:cubicBezTo>
                  <a:cubicBezTo>
                    <a:pt x="4721" y="4112"/>
                    <a:pt x="4703" y="4118"/>
                    <a:pt x="4691" y="4130"/>
                  </a:cubicBezTo>
                  <a:cubicBezTo>
                    <a:pt x="4620" y="4202"/>
                    <a:pt x="4549" y="4273"/>
                    <a:pt x="4453" y="4297"/>
                  </a:cubicBezTo>
                  <a:cubicBezTo>
                    <a:pt x="4406" y="4321"/>
                    <a:pt x="4364" y="4332"/>
                    <a:pt x="4325" y="4332"/>
                  </a:cubicBezTo>
                  <a:cubicBezTo>
                    <a:pt x="4287" y="4332"/>
                    <a:pt x="4251" y="4321"/>
                    <a:pt x="4215" y="4297"/>
                  </a:cubicBezTo>
                  <a:cubicBezTo>
                    <a:pt x="4144" y="4273"/>
                    <a:pt x="4120" y="4178"/>
                    <a:pt x="4144" y="4106"/>
                  </a:cubicBezTo>
                  <a:cubicBezTo>
                    <a:pt x="4168" y="4082"/>
                    <a:pt x="4144" y="4035"/>
                    <a:pt x="4120" y="4011"/>
                  </a:cubicBezTo>
                  <a:cubicBezTo>
                    <a:pt x="4072" y="4011"/>
                    <a:pt x="4025" y="4011"/>
                    <a:pt x="4025" y="4059"/>
                  </a:cubicBezTo>
                  <a:cubicBezTo>
                    <a:pt x="3953" y="4154"/>
                    <a:pt x="4001" y="4321"/>
                    <a:pt x="4096" y="4392"/>
                  </a:cubicBezTo>
                  <a:cubicBezTo>
                    <a:pt x="4025" y="4487"/>
                    <a:pt x="3953" y="4583"/>
                    <a:pt x="3834" y="4654"/>
                  </a:cubicBezTo>
                  <a:cubicBezTo>
                    <a:pt x="3774" y="4699"/>
                    <a:pt x="3704" y="4716"/>
                    <a:pt x="3636" y="4716"/>
                  </a:cubicBezTo>
                  <a:cubicBezTo>
                    <a:pt x="3598" y="4716"/>
                    <a:pt x="3559" y="4710"/>
                    <a:pt x="3525" y="4702"/>
                  </a:cubicBezTo>
                  <a:cubicBezTo>
                    <a:pt x="3406" y="4654"/>
                    <a:pt x="3334" y="4511"/>
                    <a:pt x="3358" y="4392"/>
                  </a:cubicBezTo>
                  <a:cubicBezTo>
                    <a:pt x="3501" y="4344"/>
                    <a:pt x="3644" y="4249"/>
                    <a:pt x="3763" y="4130"/>
                  </a:cubicBezTo>
                  <a:cubicBezTo>
                    <a:pt x="3787" y="4106"/>
                    <a:pt x="3810" y="4082"/>
                    <a:pt x="3763" y="4035"/>
                  </a:cubicBezTo>
                  <a:cubicBezTo>
                    <a:pt x="3751" y="4023"/>
                    <a:pt x="3739" y="4017"/>
                    <a:pt x="3724" y="4017"/>
                  </a:cubicBezTo>
                  <a:cubicBezTo>
                    <a:pt x="3709" y="4017"/>
                    <a:pt x="3691" y="4023"/>
                    <a:pt x="3667" y="4035"/>
                  </a:cubicBezTo>
                  <a:cubicBezTo>
                    <a:pt x="3572" y="4130"/>
                    <a:pt x="3429" y="4225"/>
                    <a:pt x="3286" y="4273"/>
                  </a:cubicBezTo>
                  <a:cubicBezTo>
                    <a:pt x="3270" y="4290"/>
                    <a:pt x="3229" y="4307"/>
                    <a:pt x="3198" y="4307"/>
                  </a:cubicBezTo>
                  <a:cubicBezTo>
                    <a:pt x="3185" y="4307"/>
                    <a:pt x="3174" y="4304"/>
                    <a:pt x="3167" y="4297"/>
                  </a:cubicBezTo>
                  <a:cubicBezTo>
                    <a:pt x="3144" y="4297"/>
                    <a:pt x="3120" y="4273"/>
                    <a:pt x="3096" y="4225"/>
                  </a:cubicBezTo>
                  <a:cubicBezTo>
                    <a:pt x="3096" y="4202"/>
                    <a:pt x="3072" y="4154"/>
                    <a:pt x="3072" y="4106"/>
                  </a:cubicBezTo>
                  <a:cubicBezTo>
                    <a:pt x="3072" y="4059"/>
                    <a:pt x="3024" y="4035"/>
                    <a:pt x="3001" y="4035"/>
                  </a:cubicBezTo>
                  <a:cubicBezTo>
                    <a:pt x="2953" y="4035"/>
                    <a:pt x="2929" y="4082"/>
                    <a:pt x="2929" y="4106"/>
                  </a:cubicBezTo>
                  <a:cubicBezTo>
                    <a:pt x="2929" y="4154"/>
                    <a:pt x="2953" y="4225"/>
                    <a:pt x="2977" y="4273"/>
                  </a:cubicBezTo>
                  <a:cubicBezTo>
                    <a:pt x="3001" y="4344"/>
                    <a:pt x="3048" y="4416"/>
                    <a:pt x="3096" y="4440"/>
                  </a:cubicBezTo>
                  <a:lnTo>
                    <a:pt x="3215" y="4440"/>
                  </a:lnTo>
                  <a:cubicBezTo>
                    <a:pt x="3215" y="4606"/>
                    <a:pt x="3310" y="4773"/>
                    <a:pt x="3477" y="4821"/>
                  </a:cubicBezTo>
                  <a:cubicBezTo>
                    <a:pt x="3501" y="4845"/>
                    <a:pt x="3548" y="4845"/>
                    <a:pt x="3596" y="4868"/>
                  </a:cubicBezTo>
                  <a:cubicBezTo>
                    <a:pt x="3644" y="4964"/>
                    <a:pt x="3739" y="5035"/>
                    <a:pt x="3834" y="5083"/>
                  </a:cubicBezTo>
                  <a:cubicBezTo>
                    <a:pt x="3739" y="5154"/>
                    <a:pt x="3691" y="5226"/>
                    <a:pt x="3620" y="5297"/>
                  </a:cubicBezTo>
                  <a:cubicBezTo>
                    <a:pt x="3596" y="5321"/>
                    <a:pt x="3596" y="5345"/>
                    <a:pt x="3572" y="5368"/>
                  </a:cubicBezTo>
                  <a:cubicBezTo>
                    <a:pt x="3477" y="5464"/>
                    <a:pt x="3382" y="5583"/>
                    <a:pt x="3263" y="5630"/>
                  </a:cubicBezTo>
                  <a:cubicBezTo>
                    <a:pt x="3223" y="5657"/>
                    <a:pt x="3163" y="5675"/>
                    <a:pt x="3096" y="5675"/>
                  </a:cubicBezTo>
                  <a:cubicBezTo>
                    <a:pt x="3042" y="5675"/>
                    <a:pt x="2983" y="5663"/>
                    <a:pt x="2929" y="5630"/>
                  </a:cubicBezTo>
                  <a:cubicBezTo>
                    <a:pt x="2858" y="5607"/>
                    <a:pt x="2810" y="5511"/>
                    <a:pt x="2810" y="5440"/>
                  </a:cubicBezTo>
                  <a:cubicBezTo>
                    <a:pt x="2810" y="5416"/>
                    <a:pt x="2810" y="5416"/>
                    <a:pt x="2810" y="5416"/>
                  </a:cubicBezTo>
                  <a:cubicBezTo>
                    <a:pt x="2882" y="5345"/>
                    <a:pt x="2977" y="5297"/>
                    <a:pt x="3048" y="5226"/>
                  </a:cubicBezTo>
                  <a:cubicBezTo>
                    <a:pt x="3072" y="5202"/>
                    <a:pt x="3072" y="5154"/>
                    <a:pt x="3048" y="5130"/>
                  </a:cubicBezTo>
                  <a:cubicBezTo>
                    <a:pt x="3031" y="5113"/>
                    <a:pt x="3003" y="5097"/>
                    <a:pt x="2979" y="5097"/>
                  </a:cubicBezTo>
                  <a:cubicBezTo>
                    <a:pt x="2969" y="5097"/>
                    <a:pt x="2960" y="5099"/>
                    <a:pt x="2953" y="5106"/>
                  </a:cubicBezTo>
                  <a:cubicBezTo>
                    <a:pt x="2763" y="5273"/>
                    <a:pt x="2524" y="5464"/>
                    <a:pt x="2286" y="5535"/>
                  </a:cubicBezTo>
                  <a:cubicBezTo>
                    <a:pt x="2227" y="5547"/>
                    <a:pt x="2179" y="5553"/>
                    <a:pt x="2137" y="5553"/>
                  </a:cubicBezTo>
                  <a:cubicBezTo>
                    <a:pt x="2096" y="5553"/>
                    <a:pt x="2060" y="5547"/>
                    <a:pt x="2024" y="5535"/>
                  </a:cubicBezTo>
                  <a:cubicBezTo>
                    <a:pt x="1929" y="5487"/>
                    <a:pt x="1881" y="5368"/>
                    <a:pt x="1858" y="5273"/>
                  </a:cubicBezTo>
                  <a:cubicBezTo>
                    <a:pt x="1834" y="5154"/>
                    <a:pt x="1858" y="5035"/>
                    <a:pt x="1881" y="4892"/>
                  </a:cubicBezTo>
                  <a:cubicBezTo>
                    <a:pt x="1881" y="4868"/>
                    <a:pt x="1858" y="4821"/>
                    <a:pt x="1810" y="4821"/>
                  </a:cubicBezTo>
                  <a:cubicBezTo>
                    <a:pt x="1786" y="4821"/>
                    <a:pt x="1739" y="4845"/>
                    <a:pt x="1739" y="4868"/>
                  </a:cubicBezTo>
                  <a:cubicBezTo>
                    <a:pt x="1715" y="5011"/>
                    <a:pt x="1691" y="5154"/>
                    <a:pt x="1715" y="5297"/>
                  </a:cubicBezTo>
                  <a:cubicBezTo>
                    <a:pt x="1739" y="5392"/>
                    <a:pt x="1762" y="5464"/>
                    <a:pt x="1810" y="5511"/>
                  </a:cubicBezTo>
                  <a:cubicBezTo>
                    <a:pt x="1405" y="5797"/>
                    <a:pt x="953" y="6011"/>
                    <a:pt x="476" y="6154"/>
                  </a:cubicBezTo>
                  <a:cubicBezTo>
                    <a:pt x="455" y="6161"/>
                    <a:pt x="434" y="6164"/>
                    <a:pt x="414" y="6164"/>
                  </a:cubicBezTo>
                  <a:cubicBezTo>
                    <a:pt x="363" y="6164"/>
                    <a:pt x="313" y="6147"/>
                    <a:pt x="262" y="6130"/>
                  </a:cubicBezTo>
                  <a:cubicBezTo>
                    <a:pt x="214" y="6083"/>
                    <a:pt x="191" y="6059"/>
                    <a:pt x="191" y="6011"/>
                  </a:cubicBezTo>
                  <a:cubicBezTo>
                    <a:pt x="167" y="5892"/>
                    <a:pt x="238" y="5726"/>
                    <a:pt x="333" y="5607"/>
                  </a:cubicBezTo>
                  <a:cubicBezTo>
                    <a:pt x="1000" y="4702"/>
                    <a:pt x="1953" y="3963"/>
                    <a:pt x="3001" y="3559"/>
                  </a:cubicBezTo>
                  <a:cubicBezTo>
                    <a:pt x="3120" y="3511"/>
                    <a:pt x="3263" y="3463"/>
                    <a:pt x="3382" y="3439"/>
                  </a:cubicBezTo>
                  <a:cubicBezTo>
                    <a:pt x="3787" y="3297"/>
                    <a:pt x="4191" y="3154"/>
                    <a:pt x="4549" y="2892"/>
                  </a:cubicBezTo>
                  <a:cubicBezTo>
                    <a:pt x="4596" y="2844"/>
                    <a:pt x="4644" y="2820"/>
                    <a:pt x="4668" y="2773"/>
                  </a:cubicBezTo>
                  <a:close/>
                  <a:moveTo>
                    <a:pt x="6120" y="8298"/>
                  </a:moveTo>
                  <a:lnTo>
                    <a:pt x="6859" y="8321"/>
                  </a:lnTo>
                  <a:lnTo>
                    <a:pt x="6811" y="8417"/>
                  </a:lnTo>
                  <a:lnTo>
                    <a:pt x="6359" y="8369"/>
                  </a:lnTo>
                  <a:cubicBezTo>
                    <a:pt x="6287" y="8369"/>
                    <a:pt x="6192" y="8369"/>
                    <a:pt x="6120" y="8321"/>
                  </a:cubicBezTo>
                  <a:cubicBezTo>
                    <a:pt x="6120" y="8321"/>
                    <a:pt x="6120" y="8298"/>
                    <a:pt x="6120" y="8298"/>
                  </a:cubicBezTo>
                  <a:close/>
                  <a:moveTo>
                    <a:pt x="7002" y="8321"/>
                  </a:moveTo>
                  <a:lnTo>
                    <a:pt x="7073" y="8345"/>
                  </a:lnTo>
                  <a:cubicBezTo>
                    <a:pt x="7144" y="8345"/>
                    <a:pt x="7192" y="8345"/>
                    <a:pt x="7240" y="8369"/>
                  </a:cubicBezTo>
                  <a:cubicBezTo>
                    <a:pt x="7263" y="8369"/>
                    <a:pt x="7263" y="8393"/>
                    <a:pt x="7263" y="8417"/>
                  </a:cubicBezTo>
                  <a:cubicBezTo>
                    <a:pt x="7263" y="8440"/>
                    <a:pt x="7263" y="8440"/>
                    <a:pt x="7263" y="8440"/>
                  </a:cubicBezTo>
                  <a:lnTo>
                    <a:pt x="7240" y="8440"/>
                  </a:lnTo>
                  <a:lnTo>
                    <a:pt x="6978" y="8417"/>
                  </a:lnTo>
                  <a:lnTo>
                    <a:pt x="7002" y="8321"/>
                  </a:lnTo>
                  <a:close/>
                  <a:moveTo>
                    <a:pt x="5477" y="8036"/>
                  </a:moveTo>
                  <a:lnTo>
                    <a:pt x="5430" y="8536"/>
                  </a:lnTo>
                  <a:lnTo>
                    <a:pt x="5311" y="8536"/>
                  </a:lnTo>
                  <a:cubicBezTo>
                    <a:pt x="5144" y="8512"/>
                    <a:pt x="4977" y="8488"/>
                    <a:pt x="4811" y="8488"/>
                  </a:cubicBezTo>
                  <a:cubicBezTo>
                    <a:pt x="4763" y="8488"/>
                    <a:pt x="4691" y="8488"/>
                    <a:pt x="4668" y="8464"/>
                  </a:cubicBezTo>
                  <a:cubicBezTo>
                    <a:pt x="4644" y="8440"/>
                    <a:pt x="4644" y="8393"/>
                    <a:pt x="4668" y="8369"/>
                  </a:cubicBezTo>
                  <a:cubicBezTo>
                    <a:pt x="4668" y="8321"/>
                    <a:pt x="4691" y="8298"/>
                    <a:pt x="4715" y="8250"/>
                  </a:cubicBezTo>
                  <a:cubicBezTo>
                    <a:pt x="4715" y="8250"/>
                    <a:pt x="4739" y="8226"/>
                    <a:pt x="4715" y="8202"/>
                  </a:cubicBezTo>
                  <a:cubicBezTo>
                    <a:pt x="4977" y="8179"/>
                    <a:pt x="5239" y="8107"/>
                    <a:pt x="5477" y="8036"/>
                  </a:cubicBezTo>
                  <a:close/>
                  <a:moveTo>
                    <a:pt x="5906" y="7869"/>
                  </a:moveTo>
                  <a:cubicBezTo>
                    <a:pt x="5882" y="7964"/>
                    <a:pt x="5882" y="8036"/>
                    <a:pt x="5882" y="8131"/>
                  </a:cubicBezTo>
                  <a:cubicBezTo>
                    <a:pt x="5906" y="8250"/>
                    <a:pt x="5954" y="8369"/>
                    <a:pt x="6049" y="8440"/>
                  </a:cubicBezTo>
                  <a:cubicBezTo>
                    <a:pt x="6097" y="8464"/>
                    <a:pt x="6144" y="8488"/>
                    <a:pt x="6216" y="8488"/>
                  </a:cubicBezTo>
                  <a:cubicBezTo>
                    <a:pt x="6168" y="8536"/>
                    <a:pt x="6120" y="8583"/>
                    <a:pt x="6097" y="8631"/>
                  </a:cubicBezTo>
                  <a:lnTo>
                    <a:pt x="6001" y="8631"/>
                  </a:lnTo>
                  <a:cubicBezTo>
                    <a:pt x="5858" y="8583"/>
                    <a:pt x="5716" y="8583"/>
                    <a:pt x="5573" y="8560"/>
                  </a:cubicBezTo>
                  <a:lnTo>
                    <a:pt x="5644" y="7988"/>
                  </a:lnTo>
                  <a:cubicBezTo>
                    <a:pt x="5716" y="7940"/>
                    <a:pt x="5811" y="7917"/>
                    <a:pt x="5906" y="7869"/>
                  </a:cubicBezTo>
                  <a:close/>
                  <a:moveTo>
                    <a:pt x="6454" y="8512"/>
                  </a:moveTo>
                  <a:lnTo>
                    <a:pt x="6644" y="8536"/>
                  </a:lnTo>
                  <a:cubicBezTo>
                    <a:pt x="6549" y="8607"/>
                    <a:pt x="6478" y="8702"/>
                    <a:pt x="6454" y="8822"/>
                  </a:cubicBezTo>
                  <a:cubicBezTo>
                    <a:pt x="6406" y="8822"/>
                    <a:pt x="6359" y="8822"/>
                    <a:pt x="6311" y="8798"/>
                  </a:cubicBezTo>
                  <a:cubicBezTo>
                    <a:pt x="6287" y="8774"/>
                    <a:pt x="6263" y="8726"/>
                    <a:pt x="6216" y="8702"/>
                  </a:cubicBezTo>
                  <a:cubicBezTo>
                    <a:pt x="6263" y="8631"/>
                    <a:pt x="6335" y="8560"/>
                    <a:pt x="6406" y="8536"/>
                  </a:cubicBezTo>
                  <a:cubicBezTo>
                    <a:pt x="6430" y="8536"/>
                    <a:pt x="6430" y="8536"/>
                    <a:pt x="6454" y="8512"/>
                  </a:cubicBezTo>
                  <a:close/>
                  <a:moveTo>
                    <a:pt x="7025" y="8560"/>
                  </a:moveTo>
                  <a:cubicBezTo>
                    <a:pt x="6954" y="8631"/>
                    <a:pt x="6882" y="8750"/>
                    <a:pt x="6859" y="8845"/>
                  </a:cubicBezTo>
                  <a:lnTo>
                    <a:pt x="6597" y="8845"/>
                  </a:lnTo>
                  <a:cubicBezTo>
                    <a:pt x="6620" y="8726"/>
                    <a:pt x="6740" y="8607"/>
                    <a:pt x="6859" y="8583"/>
                  </a:cubicBezTo>
                  <a:cubicBezTo>
                    <a:pt x="6859" y="8560"/>
                    <a:pt x="6882" y="8560"/>
                    <a:pt x="6882" y="8560"/>
                  </a:cubicBezTo>
                  <a:close/>
                  <a:moveTo>
                    <a:pt x="7240" y="8583"/>
                  </a:moveTo>
                  <a:cubicBezTo>
                    <a:pt x="7287" y="8583"/>
                    <a:pt x="7359" y="8583"/>
                    <a:pt x="7383" y="8607"/>
                  </a:cubicBezTo>
                  <a:cubicBezTo>
                    <a:pt x="7430" y="8631"/>
                    <a:pt x="7454" y="8679"/>
                    <a:pt x="7454" y="8702"/>
                  </a:cubicBezTo>
                  <a:cubicBezTo>
                    <a:pt x="7430" y="8750"/>
                    <a:pt x="7359" y="8774"/>
                    <a:pt x="7287" y="8798"/>
                  </a:cubicBezTo>
                  <a:cubicBezTo>
                    <a:pt x="7216" y="8822"/>
                    <a:pt x="7097" y="8822"/>
                    <a:pt x="7002" y="8845"/>
                  </a:cubicBezTo>
                  <a:cubicBezTo>
                    <a:pt x="7049" y="8750"/>
                    <a:pt x="7121" y="8655"/>
                    <a:pt x="7192" y="8631"/>
                  </a:cubicBezTo>
                  <a:cubicBezTo>
                    <a:pt x="7216" y="8607"/>
                    <a:pt x="7216" y="8607"/>
                    <a:pt x="7240" y="8583"/>
                  </a:cubicBezTo>
                  <a:close/>
                  <a:moveTo>
                    <a:pt x="5334" y="8679"/>
                  </a:moveTo>
                  <a:cubicBezTo>
                    <a:pt x="5406" y="8679"/>
                    <a:pt x="5477" y="8679"/>
                    <a:pt x="5573" y="8702"/>
                  </a:cubicBezTo>
                  <a:cubicBezTo>
                    <a:pt x="5501" y="8750"/>
                    <a:pt x="5477" y="8822"/>
                    <a:pt x="5454" y="8893"/>
                  </a:cubicBezTo>
                  <a:cubicBezTo>
                    <a:pt x="5358" y="8869"/>
                    <a:pt x="5263" y="8845"/>
                    <a:pt x="5168" y="8845"/>
                  </a:cubicBezTo>
                  <a:cubicBezTo>
                    <a:pt x="5192" y="8774"/>
                    <a:pt x="5263" y="8702"/>
                    <a:pt x="5334" y="8679"/>
                  </a:cubicBezTo>
                  <a:close/>
                  <a:moveTo>
                    <a:pt x="5763" y="8726"/>
                  </a:moveTo>
                  <a:cubicBezTo>
                    <a:pt x="5811" y="8726"/>
                    <a:pt x="5835" y="8726"/>
                    <a:pt x="5882" y="8750"/>
                  </a:cubicBezTo>
                  <a:cubicBezTo>
                    <a:pt x="5835" y="8798"/>
                    <a:pt x="5787" y="8869"/>
                    <a:pt x="5739" y="8941"/>
                  </a:cubicBezTo>
                  <a:cubicBezTo>
                    <a:pt x="5692" y="8941"/>
                    <a:pt x="5644" y="8917"/>
                    <a:pt x="5596" y="8917"/>
                  </a:cubicBezTo>
                  <a:cubicBezTo>
                    <a:pt x="5620" y="8845"/>
                    <a:pt x="5668" y="8774"/>
                    <a:pt x="5763" y="8726"/>
                  </a:cubicBezTo>
                  <a:close/>
                  <a:moveTo>
                    <a:pt x="6073" y="8774"/>
                  </a:moveTo>
                  <a:cubicBezTo>
                    <a:pt x="6097" y="8798"/>
                    <a:pt x="6120" y="8798"/>
                    <a:pt x="6120" y="8798"/>
                  </a:cubicBezTo>
                  <a:cubicBezTo>
                    <a:pt x="6168" y="8822"/>
                    <a:pt x="6192" y="8869"/>
                    <a:pt x="6192" y="8893"/>
                  </a:cubicBezTo>
                  <a:cubicBezTo>
                    <a:pt x="6192" y="8917"/>
                    <a:pt x="6168" y="8941"/>
                    <a:pt x="6144" y="8964"/>
                  </a:cubicBezTo>
                  <a:cubicBezTo>
                    <a:pt x="6120" y="8988"/>
                    <a:pt x="6073" y="9012"/>
                    <a:pt x="6049" y="9012"/>
                  </a:cubicBezTo>
                  <a:lnTo>
                    <a:pt x="6025" y="9012"/>
                  </a:lnTo>
                  <a:cubicBezTo>
                    <a:pt x="5977" y="8988"/>
                    <a:pt x="5930" y="8988"/>
                    <a:pt x="5882" y="8988"/>
                  </a:cubicBezTo>
                  <a:cubicBezTo>
                    <a:pt x="5930" y="8893"/>
                    <a:pt x="6001" y="8822"/>
                    <a:pt x="6073" y="8774"/>
                  </a:cubicBezTo>
                  <a:close/>
                  <a:moveTo>
                    <a:pt x="4572" y="8226"/>
                  </a:moveTo>
                  <a:cubicBezTo>
                    <a:pt x="4549" y="8250"/>
                    <a:pt x="4525" y="8298"/>
                    <a:pt x="4525" y="8345"/>
                  </a:cubicBezTo>
                  <a:cubicBezTo>
                    <a:pt x="4501" y="8417"/>
                    <a:pt x="4525" y="8488"/>
                    <a:pt x="4549" y="8536"/>
                  </a:cubicBezTo>
                  <a:cubicBezTo>
                    <a:pt x="4620" y="8631"/>
                    <a:pt x="4739" y="8631"/>
                    <a:pt x="4811" y="8631"/>
                  </a:cubicBezTo>
                  <a:cubicBezTo>
                    <a:pt x="4906" y="8631"/>
                    <a:pt x="5025" y="8655"/>
                    <a:pt x="5120" y="8655"/>
                  </a:cubicBezTo>
                  <a:cubicBezTo>
                    <a:pt x="5073" y="8702"/>
                    <a:pt x="5049" y="8750"/>
                    <a:pt x="5025" y="8822"/>
                  </a:cubicBezTo>
                  <a:cubicBezTo>
                    <a:pt x="4882" y="8798"/>
                    <a:pt x="4715" y="8774"/>
                    <a:pt x="4572" y="8750"/>
                  </a:cubicBezTo>
                  <a:cubicBezTo>
                    <a:pt x="4549" y="8750"/>
                    <a:pt x="4501" y="8774"/>
                    <a:pt x="4501" y="8822"/>
                  </a:cubicBezTo>
                  <a:cubicBezTo>
                    <a:pt x="4501" y="8869"/>
                    <a:pt x="4525" y="8893"/>
                    <a:pt x="4572" y="8893"/>
                  </a:cubicBezTo>
                  <a:cubicBezTo>
                    <a:pt x="4668" y="8917"/>
                    <a:pt x="4787" y="8917"/>
                    <a:pt x="4906" y="8941"/>
                  </a:cubicBezTo>
                  <a:cubicBezTo>
                    <a:pt x="4858" y="8988"/>
                    <a:pt x="4811" y="9060"/>
                    <a:pt x="4787" y="9131"/>
                  </a:cubicBezTo>
                  <a:cubicBezTo>
                    <a:pt x="4620" y="9107"/>
                    <a:pt x="4453" y="9060"/>
                    <a:pt x="4287" y="9012"/>
                  </a:cubicBezTo>
                  <a:cubicBezTo>
                    <a:pt x="4239" y="8988"/>
                    <a:pt x="4215" y="8988"/>
                    <a:pt x="4191" y="8964"/>
                  </a:cubicBezTo>
                  <a:cubicBezTo>
                    <a:pt x="4191" y="8941"/>
                    <a:pt x="4191" y="8893"/>
                    <a:pt x="4191" y="8869"/>
                  </a:cubicBezTo>
                  <a:lnTo>
                    <a:pt x="4310" y="8226"/>
                  </a:lnTo>
                  <a:close/>
                  <a:moveTo>
                    <a:pt x="5120" y="8964"/>
                  </a:moveTo>
                  <a:cubicBezTo>
                    <a:pt x="5192" y="8988"/>
                    <a:pt x="5239" y="8988"/>
                    <a:pt x="5311" y="9012"/>
                  </a:cubicBezTo>
                  <a:cubicBezTo>
                    <a:pt x="5263" y="9060"/>
                    <a:pt x="5215" y="9107"/>
                    <a:pt x="5192" y="9179"/>
                  </a:cubicBezTo>
                  <a:cubicBezTo>
                    <a:pt x="5120" y="9179"/>
                    <a:pt x="5025" y="9179"/>
                    <a:pt x="4930" y="9155"/>
                  </a:cubicBezTo>
                  <a:cubicBezTo>
                    <a:pt x="4953" y="9060"/>
                    <a:pt x="5025" y="9012"/>
                    <a:pt x="5120" y="8964"/>
                  </a:cubicBezTo>
                  <a:close/>
                  <a:moveTo>
                    <a:pt x="5477" y="9036"/>
                  </a:moveTo>
                  <a:cubicBezTo>
                    <a:pt x="5525" y="9060"/>
                    <a:pt x="5573" y="9060"/>
                    <a:pt x="5620" y="9060"/>
                  </a:cubicBezTo>
                  <a:cubicBezTo>
                    <a:pt x="5596" y="9107"/>
                    <a:pt x="5549" y="9155"/>
                    <a:pt x="5525" y="9203"/>
                  </a:cubicBezTo>
                  <a:lnTo>
                    <a:pt x="5334" y="9203"/>
                  </a:lnTo>
                  <a:cubicBezTo>
                    <a:pt x="5358" y="9155"/>
                    <a:pt x="5406" y="9107"/>
                    <a:pt x="5454" y="9083"/>
                  </a:cubicBezTo>
                  <a:cubicBezTo>
                    <a:pt x="5477" y="9060"/>
                    <a:pt x="5477" y="9060"/>
                    <a:pt x="5477" y="9036"/>
                  </a:cubicBezTo>
                  <a:close/>
                  <a:moveTo>
                    <a:pt x="5811" y="9107"/>
                  </a:moveTo>
                  <a:cubicBezTo>
                    <a:pt x="5858" y="9131"/>
                    <a:pt x="5930" y="9131"/>
                    <a:pt x="5977" y="9155"/>
                  </a:cubicBezTo>
                  <a:cubicBezTo>
                    <a:pt x="6001" y="9155"/>
                    <a:pt x="6025" y="9155"/>
                    <a:pt x="6049" y="9179"/>
                  </a:cubicBezTo>
                  <a:cubicBezTo>
                    <a:pt x="6049" y="9179"/>
                    <a:pt x="6025" y="9203"/>
                    <a:pt x="5977" y="9203"/>
                  </a:cubicBezTo>
                  <a:lnTo>
                    <a:pt x="5692" y="9203"/>
                  </a:lnTo>
                  <a:cubicBezTo>
                    <a:pt x="5716" y="9179"/>
                    <a:pt x="5739" y="9155"/>
                    <a:pt x="5787" y="9131"/>
                  </a:cubicBezTo>
                  <a:cubicBezTo>
                    <a:pt x="5787" y="9131"/>
                    <a:pt x="5811" y="9107"/>
                    <a:pt x="5811" y="9107"/>
                  </a:cubicBezTo>
                  <a:close/>
                  <a:moveTo>
                    <a:pt x="7307" y="0"/>
                  </a:moveTo>
                  <a:cubicBezTo>
                    <a:pt x="7113" y="0"/>
                    <a:pt x="6920" y="35"/>
                    <a:pt x="6740" y="105"/>
                  </a:cubicBezTo>
                  <a:cubicBezTo>
                    <a:pt x="6168" y="320"/>
                    <a:pt x="5787" y="868"/>
                    <a:pt x="5477" y="1368"/>
                  </a:cubicBezTo>
                  <a:cubicBezTo>
                    <a:pt x="5454" y="1439"/>
                    <a:pt x="5406" y="1510"/>
                    <a:pt x="5358" y="1582"/>
                  </a:cubicBezTo>
                  <a:cubicBezTo>
                    <a:pt x="5120" y="2011"/>
                    <a:pt x="4858" y="2463"/>
                    <a:pt x="4453" y="2773"/>
                  </a:cubicBezTo>
                  <a:cubicBezTo>
                    <a:pt x="4144" y="3011"/>
                    <a:pt x="3739" y="3154"/>
                    <a:pt x="3334" y="3297"/>
                  </a:cubicBezTo>
                  <a:cubicBezTo>
                    <a:pt x="3215" y="3344"/>
                    <a:pt x="3072" y="3392"/>
                    <a:pt x="2953" y="3439"/>
                  </a:cubicBezTo>
                  <a:cubicBezTo>
                    <a:pt x="1881" y="3844"/>
                    <a:pt x="905" y="4583"/>
                    <a:pt x="214" y="5511"/>
                  </a:cubicBezTo>
                  <a:cubicBezTo>
                    <a:pt x="167" y="5583"/>
                    <a:pt x="0" y="5821"/>
                    <a:pt x="48" y="6035"/>
                  </a:cubicBezTo>
                  <a:cubicBezTo>
                    <a:pt x="71" y="6130"/>
                    <a:pt x="119" y="6202"/>
                    <a:pt x="191" y="6250"/>
                  </a:cubicBezTo>
                  <a:cubicBezTo>
                    <a:pt x="262" y="6297"/>
                    <a:pt x="357" y="6297"/>
                    <a:pt x="453" y="6297"/>
                  </a:cubicBezTo>
                  <a:cubicBezTo>
                    <a:pt x="429" y="6321"/>
                    <a:pt x="405" y="6345"/>
                    <a:pt x="381" y="6369"/>
                  </a:cubicBezTo>
                  <a:cubicBezTo>
                    <a:pt x="262" y="6488"/>
                    <a:pt x="191" y="6607"/>
                    <a:pt x="167" y="6750"/>
                  </a:cubicBezTo>
                  <a:cubicBezTo>
                    <a:pt x="143" y="6916"/>
                    <a:pt x="191" y="7083"/>
                    <a:pt x="310" y="7178"/>
                  </a:cubicBezTo>
                  <a:cubicBezTo>
                    <a:pt x="405" y="7250"/>
                    <a:pt x="524" y="7297"/>
                    <a:pt x="667" y="7297"/>
                  </a:cubicBezTo>
                  <a:cubicBezTo>
                    <a:pt x="714" y="7297"/>
                    <a:pt x="762" y="7297"/>
                    <a:pt x="810" y="7274"/>
                  </a:cubicBezTo>
                  <a:cubicBezTo>
                    <a:pt x="1096" y="7250"/>
                    <a:pt x="1381" y="7083"/>
                    <a:pt x="1572" y="6869"/>
                  </a:cubicBezTo>
                  <a:cubicBezTo>
                    <a:pt x="1643" y="7131"/>
                    <a:pt x="1810" y="7369"/>
                    <a:pt x="2048" y="7559"/>
                  </a:cubicBezTo>
                  <a:cubicBezTo>
                    <a:pt x="2262" y="7750"/>
                    <a:pt x="2524" y="7893"/>
                    <a:pt x="2882" y="8012"/>
                  </a:cubicBezTo>
                  <a:cubicBezTo>
                    <a:pt x="3286" y="8155"/>
                    <a:pt x="3715" y="8226"/>
                    <a:pt x="4168" y="8250"/>
                  </a:cubicBezTo>
                  <a:lnTo>
                    <a:pt x="4049" y="8845"/>
                  </a:lnTo>
                  <a:cubicBezTo>
                    <a:pt x="4049" y="8893"/>
                    <a:pt x="4025" y="8964"/>
                    <a:pt x="4072" y="9036"/>
                  </a:cubicBezTo>
                  <a:cubicBezTo>
                    <a:pt x="4120" y="9107"/>
                    <a:pt x="4191" y="9131"/>
                    <a:pt x="4239" y="9131"/>
                  </a:cubicBezTo>
                  <a:cubicBezTo>
                    <a:pt x="4715" y="9274"/>
                    <a:pt x="5192" y="9345"/>
                    <a:pt x="5668" y="9345"/>
                  </a:cubicBezTo>
                  <a:lnTo>
                    <a:pt x="6001" y="9345"/>
                  </a:lnTo>
                  <a:cubicBezTo>
                    <a:pt x="6144" y="9345"/>
                    <a:pt x="6192" y="9250"/>
                    <a:pt x="6192" y="9226"/>
                  </a:cubicBezTo>
                  <a:cubicBezTo>
                    <a:pt x="6216" y="9179"/>
                    <a:pt x="6192" y="9131"/>
                    <a:pt x="6168" y="9107"/>
                  </a:cubicBezTo>
                  <a:cubicBezTo>
                    <a:pt x="6192" y="9107"/>
                    <a:pt x="6216" y="9083"/>
                    <a:pt x="6239" y="9083"/>
                  </a:cubicBezTo>
                  <a:cubicBezTo>
                    <a:pt x="6263" y="9036"/>
                    <a:pt x="6311" y="8988"/>
                    <a:pt x="6311" y="8941"/>
                  </a:cubicBezTo>
                  <a:cubicBezTo>
                    <a:pt x="6478" y="8988"/>
                    <a:pt x="6620" y="8988"/>
                    <a:pt x="6787" y="8988"/>
                  </a:cubicBezTo>
                  <a:cubicBezTo>
                    <a:pt x="6954" y="8988"/>
                    <a:pt x="7144" y="8964"/>
                    <a:pt x="7335" y="8941"/>
                  </a:cubicBezTo>
                  <a:cubicBezTo>
                    <a:pt x="7525" y="8893"/>
                    <a:pt x="7573" y="8798"/>
                    <a:pt x="7597" y="8726"/>
                  </a:cubicBezTo>
                  <a:cubicBezTo>
                    <a:pt x="7597" y="8631"/>
                    <a:pt x="7549" y="8536"/>
                    <a:pt x="7454" y="8488"/>
                  </a:cubicBezTo>
                  <a:cubicBezTo>
                    <a:pt x="7454" y="8488"/>
                    <a:pt x="7430" y="8488"/>
                    <a:pt x="7406" y="8464"/>
                  </a:cubicBezTo>
                  <a:cubicBezTo>
                    <a:pt x="7406" y="8440"/>
                    <a:pt x="7406" y="8440"/>
                    <a:pt x="7406" y="8417"/>
                  </a:cubicBezTo>
                  <a:cubicBezTo>
                    <a:pt x="7406" y="8345"/>
                    <a:pt x="7383" y="8298"/>
                    <a:pt x="7335" y="8250"/>
                  </a:cubicBezTo>
                  <a:cubicBezTo>
                    <a:pt x="7240" y="8202"/>
                    <a:pt x="7144" y="8202"/>
                    <a:pt x="7073" y="8202"/>
                  </a:cubicBezTo>
                  <a:lnTo>
                    <a:pt x="6049" y="8155"/>
                  </a:lnTo>
                  <a:lnTo>
                    <a:pt x="6025" y="8155"/>
                  </a:lnTo>
                  <a:cubicBezTo>
                    <a:pt x="6025" y="8131"/>
                    <a:pt x="6025" y="8131"/>
                    <a:pt x="6025" y="8107"/>
                  </a:cubicBezTo>
                  <a:cubicBezTo>
                    <a:pt x="6025" y="8012"/>
                    <a:pt x="6025" y="7917"/>
                    <a:pt x="6049" y="7821"/>
                  </a:cubicBezTo>
                  <a:cubicBezTo>
                    <a:pt x="6049" y="7821"/>
                    <a:pt x="6049" y="7821"/>
                    <a:pt x="6049" y="7797"/>
                  </a:cubicBezTo>
                  <a:cubicBezTo>
                    <a:pt x="6287" y="7678"/>
                    <a:pt x="6549" y="7512"/>
                    <a:pt x="6763" y="7345"/>
                  </a:cubicBezTo>
                  <a:cubicBezTo>
                    <a:pt x="7263" y="6916"/>
                    <a:pt x="7668" y="6369"/>
                    <a:pt x="7930" y="5749"/>
                  </a:cubicBezTo>
                  <a:cubicBezTo>
                    <a:pt x="8192" y="5106"/>
                    <a:pt x="8287" y="4416"/>
                    <a:pt x="8216" y="3773"/>
                  </a:cubicBezTo>
                  <a:cubicBezTo>
                    <a:pt x="8216" y="3725"/>
                    <a:pt x="8216" y="3654"/>
                    <a:pt x="8240" y="3606"/>
                  </a:cubicBezTo>
                  <a:cubicBezTo>
                    <a:pt x="8264" y="3535"/>
                    <a:pt x="8287" y="3487"/>
                    <a:pt x="8335" y="3439"/>
                  </a:cubicBezTo>
                  <a:cubicBezTo>
                    <a:pt x="8740" y="3058"/>
                    <a:pt x="9002" y="2535"/>
                    <a:pt x="9050" y="2011"/>
                  </a:cubicBezTo>
                  <a:cubicBezTo>
                    <a:pt x="9050" y="2034"/>
                    <a:pt x="9050" y="2034"/>
                    <a:pt x="9050" y="2034"/>
                  </a:cubicBezTo>
                  <a:lnTo>
                    <a:pt x="10074" y="2034"/>
                  </a:lnTo>
                  <a:cubicBezTo>
                    <a:pt x="10097" y="2034"/>
                    <a:pt x="10121" y="2034"/>
                    <a:pt x="10145" y="1987"/>
                  </a:cubicBezTo>
                  <a:cubicBezTo>
                    <a:pt x="10145" y="1963"/>
                    <a:pt x="10145" y="1939"/>
                    <a:pt x="10121" y="1915"/>
                  </a:cubicBezTo>
                  <a:cubicBezTo>
                    <a:pt x="9883" y="1725"/>
                    <a:pt x="9621" y="1558"/>
                    <a:pt x="9359" y="1439"/>
                  </a:cubicBezTo>
                  <a:lnTo>
                    <a:pt x="10193" y="1010"/>
                  </a:lnTo>
                  <a:cubicBezTo>
                    <a:pt x="10216" y="987"/>
                    <a:pt x="10240" y="963"/>
                    <a:pt x="10240" y="915"/>
                  </a:cubicBezTo>
                  <a:cubicBezTo>
                    <a:pt x="10216" y="891"/>
                    <a:pt x="10193" y="868"/>
                    <a:pt x="10169" y="868"/>
                  </a:cubicBezTo>
                  <a:lnTo>
                    <a:pt x="8716" y="748"/>
                  </a:lnTo>
                  <a:cubicBezTo>
                    <a:pt x="8621" y="629"/>
                    <a:pt x="8526" y="510"/>
                    <a:pt x="8407" y="415"/>
                  </a:cubicBezTo>
                  <a:cubicBezTo>
                    <a:pt x="8103" y="143"/>
                    <a:pt x="7703" y="0"/>
                    <a:pt x="73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3" name="Google Shape;3493;p73"/>
            <p:cNvSpPr/>
            <p:nvPr/>
          </p:nvSpPr>
          <p:spPr>
            <a:xfrm>
              <a:off x="2257079" y="3012907"/>
              <a:ext cx="119532" cy="158792"/>
            </a:xfrm>
            <a:custGeom>
              <a:avLst/>
              <a:gdLst/>
              <a:ahLst/>
              <a:cxnLst/>
              <a:rect l="l" t="t" r="r" b="b"/>
              <a:pathLst>
                <a:path w="3002" h="3988" extrusionOk="0">
                  <a:moveTo>
                    <a:pt x="1735" y="144"/>
                  </a:moveTo>
                  <a:cubicBezTo>
                    <a:pt x="1895" y="144"/>
                    <a:pt x="2103" y="285"/>
                    <a:pt x="2311" y="534"/>
                  </a:cubicBezTo>
                  <a:cubicBezTo>
                    <a:pt x="2107" y="721"/>
                    <a:pt x="1843" y="823"/>
                    <a:pt x="1570" y="823"/>
                  </a:cubicBezTo>
                  <a:cubicBezTo>
                    <a:pt x="1460" y="823"/>
                    <a:pt x="1348" y="807"/>
                    <a:pt x="1239" y="773"/>
                  </a:cubicBezTo>
                  <a:cubicBezTo>
                    <a:pt x="1334" y="463"/>
                    <a:pt x="1477" y="201"/>
                    <a:pt x="1668" y="153"/>
                  </a:cubicBezTo>
                  <a:cubicBezTo>
                    <a:pt x="1689" y="147"/>
                    <a:pt x="1711" y="144"/>
                    <a:pt x="1735" y="144"/>
                  </a:cubicBezTo>
                  <a:close/>
                  <a:moveTo>
                    <a:pt x="2406" y="654"/>
                  </a:moveTo>
                  <a:cubicBezTo>
                    <a:pt x="2525" y="820"/>
                    <a:pt x="2620" y="987"/>
                    <a:pt x="2716" y="1154"/>
                  </a:cubicBezTo>
                  <a:cubicBezTo>
                    <a:pt x="2692" y="1154"/>
                    <a:pt x="2692" y="1154"/>
                    <a:pt x="2692" y="1177"/>
                  </a:cubicBezTo>
                  <a:cubicBezTo>
                    <a:pt x="2549" y="1392"/>
                    <a:pt x="2287" y="1582"/>
                    <a:pt x="2025" y="1654"/>
                  </a:cubicBezTo>
                  <a:cubicBezTo>
                    <a:pt x="1954" y="1678"/>
                    <a:pt x="1906" y="1678"/>
                    <a:pt x="1858" y="1678"/>
                  </a:cubicBezTo>
                  <a:cubicBezTo>
                    <a:pt x="1787" y="1582"/>
                    <a:pt x="1668" y="1487"/>
                    <a:pt x="1525" y="1463"/>
                  </a:cubicBezTo>
                  <a:cubicBezTo>
                    <a:pt x="1406" y="1463"/>
                    <a:pt x="1287" y="1487"/>
                    <a:pt x="1168" y="1558"/>
                  </a:cubicBezTo>
                  <a:cubicBezTo>
                    <a:pt x="1168" y="1344"/>
                    <a:pt x="1168" y="1130"/>
                    <a:pt x="1215" y="915"/>
                  </a:cubicBezTo>
                  <a:cubicBezTo>
                    <a:pt x="1334" y="939"/>
                    <a:pt x="1430" y="963"/>
                    <a:pt x="1549" y="963"/>
                  </a:cubicBezTo>
                  <a:cubicBezTo>
                    <a:pt x="1858" y="963"/>
                    <a:pt x="2168" y="844"/>
                    <a:pt x="2406" y="654"/>
                  </a:cubicBezTo>
                  <a:close/>
                  <a:moveTo>
                    <a:pt x="1459" y="1615"/>
                  </a:moveTo>
                  <a:cubicBezTo>
                    <a:pt x="1582" y="1615"/>
                    <a:pt x="1688" y="1684"/>
                    <a:pt x="1763" y="1797"/>
                  </a:cubicBezTo>
                  <a:cubicBezTo>
                    <a:pt x="1763" y="1797"/>
                    <a:pt x="1763" y="1820"/>
                    <a:pt x="1787" y="1820"/>
                  </a:cubicBezTo>
                  <a:cubicBezTo>
                    <a:pt x="1835" y="1940"/>
                    <a:pt x="1882" y="2106"/>
                    <a:pt x="1906" y="2297"/>
                  </a:cubicBezTo>
                  <a:cubicBezTo>
                    <a:pt x="1845" y="2309"/>
                    <a:pt x="1782" y="2315"/>
                    <a:pt x="1719" y="2315"/>
                  </a:cubicBezTo>
                  <a:cubicBezTo>
                    <a:pt x="1414" y="2315"/>
                    <a:pt x="1099" y="2176"/>
                    <a:pt x="882" y="1940"/>
                  </a:cubicBezTo>
                  <a:cubicBezTo>
                    <a:pt x="953" y="1868"/>
                    <a:pt x="1049" y="1797"/>
                    <a:pt x="1144" y="1725"/>
                  </a:cubicBezTo>
                  <a:cubicBezTo>
                    <a:pt x="1215" y="1678"/>
                    <a:pt x="1287" y="1654"/>
                    <a:pt x="1358" y="1630"/>
                  </a:cubicBezTo>
                  <a:cubicBezTo>
                    <a:pt x="1393" y="1620"/>
                    <a:pt x="1427" y="1615"/>
                    <a:pt x="1459" y="1615"/>
                  </a:cubicBezTo>
                  <a:close/>
                  <a:moveTo>
                    <a:pt x="2763" y="1320"/>
                  </a:moveTo>
                  <a:cubicBezTo>
                    <a:pt x="2787" y="1344"/>
                    <a:pt x="2787" y="1392"/>
                    <a:pt x="2811" y="1416"/>
                  </a:cubicBezTo>
                  <a:cubicBezTo>
                    <a:pt x="2859" y="1630"/>
                    <a:pt x="2811" y="1868"/>
                    <a:pt x="2692" y="2035"/>
                  </a:cubicBezTo>
                  <a:cubicBezTo>
                    <a:pt x="2573" y="2225"/>
                    <a:pt x="2406" y="2368"/>
                    <a:pt x="2192" y="2416"/>
                  </a:cubicBezTo>
                  <a:cubicBezTo>
                    <a:pt x="2176" y="2416"/>
                    <a:pt x="2149" y="2426"/>
                    <a:pt x="2126" y="2426"/>
                  </a:cubicBezTo>
                  <a:cubicBezTo>
                    <a:pt x="2115" y="2426"/>
                    <a:pt x="2104" y="2424"/>
                    <a:pt x="2096" y="2416"/>
                  </a:cubicBezTo>
                  <a:cubicBezTo>
                    <a:pt x="2049" y="2416"/>
                    <a:pt x="2073" y="2416"/>
                    <a:pt x="2073" y="2368"/>
                  </a:cubicBezTo>
                  <a:cubicBezTo>
                    <a:pt x="2049" y="2321"/>
                    <a:pt x="2049" y="2249"/>
                    <a:pt x="2049" y="2178"/>
                  </a:cubicBezTo>
                  <a:cubicBezTo>
                    <a:pt x="2025" y="2059"/>
                    <a:pt x="1977" y="1940"/>
                    <a:pt x="1930" y="1820"/>
                  </a:cubicBezTo>
                  <a:cubicBezTo>
                    <a:pt x="1977" y="1797"/>
                    <a:pt x="2001" y="1797"/>
                    <a:pt x="2049" y="1797"/>
                  </a:cubicBezTo>
                  <a:cubicBezTo>
                    <a:pt x="2335" y="1725"/>
                    <a:pt x="2597" y="1535"/>
                    <a:pt x="2763" y="1320"/>
                  </a:cubicBezTo>
                  <a:close/>
                  <a:moveTo>
                    <a:pt x="787" y="2035"/>
                  </a:moveTo>
                  <a:cubicBezTo>
                    <a:pt x="1025" y="2297"/>
                    <a:pt x="1382" y="2463"/>
                    <a:pt x="1739" y="2463"/>
                  </a:cubicBezTo>
                  <a:cubicBezTo>
                    <a:pt x="1811" y="2463"/>
                    <a:pt x="1858" y="2463"/>
                    <a:pt x="1930" y="2440"/>
                  </a:cubicBezTo>
                  <a:cubicBezTo>
                    <a:pt x="1930" y="2463"/>
                    <a:pt x="1930" y="2487"/>
                    <a:pt x="1930" y="2511"/>
                  </a:cubicBezTo>
                  <a:cubicBezTo>
                    <a:pt x="1930" y="2678"/>
                    <a:pt x="1930" y="2868"/>
                    <a:pt x="1906" y="3035"/>
                  </a:cubicBezTo>
                  <a:cubicBezTo>
                    <a:pt x="1758" y="3102"/>
                    <a:pt x="1596" y="3131"/>
                    <a:pt x="1431" y="3131"/>
                  </a:cubicBezTo>
                  <a:cubicBezTo>
                    <a:pt x="1303" y="3131"/>
                    <a:pt x="1173" y="3114"/>
                    <a:pt x="1049" y="3083"/>
                  </a:cubicBezTo>
                  <a:cubicBezTo>
                    <a:pt x="787" y="2987"/>
                    <a:pt x="549" y="2797"/>
                    <a:pt x="406" y="2559"/>
                  </a:cubicBezTo>
                  <a:cubicBezTo>
                    <a:pt x="477" y="2392"/>
                    <a:pt x="620" y="2201"/>
                    <a:pt x="787" y="2035"/>
                  </a:cubicBezTo>
                  <a:close/>
                  <a:moveTo>
                    <a:pt x="334" y="2702"/>
                  </a:moveTo>
                  <a:cubicBezTo>
                    <a:pt x="501" y="2940"/>
                    <a:pt x="739" y="3130"/>
                    <a:pt x="1025" y="3225"/>
                  </a:cubicBezTo>
                  <a:cubicBezTo>
                    <a:pt x="1144" y="3249"/>
                    <a:pt x="1287" y="3273"/>
                    <a:pt x="1430" y="3273"/>
                  </a:cubicBezTo>
                  <a:cubicBezTo>
                    <a:pt x="1573" y="3273"/>
                    <a:pt x="1739" y="3249"/>
                    <a:pt x="1882" y="3202"/>
                  </a:cubicBezTo>
                  <a:lnTo>
                    <a:pt x="1882" y="3202"/>
                  </a:lnTo>
                  <a:cubicBezTo>
                    <a:pt x="1858" y="3249"/>
                    <a:pt x="1858" y="3273"/>
                    <a:pt x="1835" y="3321"/>
                  </a:cubicBezTo>
                  <a:cubicBezTo>
                    <a:pt x="1763" y="3511"/>
                    <a:pt x="1620" y="3678"/>
                    <a:pt x="1430" y="3773"/>
                  </a:cubicBezTo>
                  <a:cubicBezTo>
                    <a:pt x="1309" y="3827"/>
                    <a:pt x="1189" y="3858"/>
                    <a:pt x="1069" y="3858"/>
                  </a:cubicBezTo>
                  <a:cubicBezTo>
                    <a:pt x="975" y="3858"/>
                    <a:pt x="881" y="3839"/>
                    <a:pt x="787" y="3797"/>
                  </a:cubicBezTo>
                  <a:cubicBezTo>
                    <a:pt x="382" y="3654"/>
                    <a:pt x="144" y="3178"/>
                    <a:pt x="310" y="2773"/>
                  </a:cubicBezTo>
                  <a:cubicBezTo>
                    <a:pt x="310" y="2749"/>
                    <a:pt x="310" y="2725"/>
                    <a:pt x="334" y="2702"/>
                  </a:cubicBezTo>
                  <a:close/>
                  <a:moveTo>
                    <a:pt x="1714" y="1"/>
                  </a:moveTo>
                  <a:cubicBezTo>
                    <a:pt x="1683" y="1"/>
                    <a:pt x="1652" y="4"/>
                    <a:pt x="1620" y="11"/>
                  </a:cubicBezTo>
                  <a:cubicBezTo>
                    <a:pt x="1358" y="82"/>
                    <a:pt x="1192" y="415"/>
                    <a:pt x="1120" y="701"/>
                  </a:cubicBezTo>
                  <a:cubicBezTo>
                    <a:pt x="1049" y="987"/>
                    <a:pt x="1001" y="1344"/>
                    <a:pt x="1025" y="1630"/>
                  </a:cubicBezTo>
                  <a:cubicBezTo>
                    <a:pt x="644" y="1892"/>
                    <a:pt x="287" y="2392"/>
                    <a:pt x="167" y="2725"/>
                  </a:cubicBezTo>
                  <a:cubicBezTo>
                    <a:pt x="1" y="3225"/>
                    <a:pt x="263" y="3773"/>
                    <a:pt x="739" y="3940"/>
                  </a:cubicBezTo>
                  <a:cubicBezTo>
                    <a:pt x="858" y="3988"/>
                    <a:pt x="953" y="3988"/>
                    <a:pt x="1072" y="3988"/>
                  </a:cubicBezTo>
                  <a:cubicBezTo>
                    <a:pt x="1215" y="3988"/>
                    <a:pt x="1358" y="3964"/>
                    <a:pt x="1477" y="3916"/>
                  </a:cubicBezTo>
                  <a:cubicBezTo>
                    <a:pt x="1715" y="3797"/>
                    <a:pt x="1882" y="3607"/>
                    <a:pt x="1977" y="3368"/>
                  </a:cubicBezTo>
                  <a:cubicBezTo>
                    <a:pt x="2049" y="3154"/>
                    <a:pt x="2073" y="2868"/>
                    <a:pt x="2073" y="2559"/>
                  </a:cubicBezTo>
                  <a:lnTo>
                    <a:pt x="2216" y="2559"/>
                  </a:lnTo>
                  <a:cubicBezTo>
                    <a:pt x="2477" y="2487"/>
                    <a:pt x="2692" y="2344"/>
                    <a:pt x="2811" y="2130"/>
                  </a:cubicBezTo>
                  <a:cubicBezTo>
                    <a:pt x="2954" y="1892"/>
                    <a:pt x="3001" y="1654"/>
                    <a:pt x="2930" y="1392"/>
                  </a:cubicBezTo>
                  <a:cubicBezTo>
                    <a:pt x="2882" y="1130"/>
                    <a:pt x="2692" y="773"/>
                    <a:pt x="2454" y="487"/>
                  </a:cubicBezTo>
                  <a:cubicBezTo>
                    <a:pt x="2303" y="293"/>
                    <a:pt x="2015" y="1"/>
                    <a:pt x="17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94" name="Google Shape;3494;p73"/>
          <p:cNvGrpSpPr/>
          <p:nvPr/>
        </p:nvGrpSpPr>
        <p:grpSpPr>
          <a:xfrm>
            <a:off x="1263373" y="2810040"/>
            <a:ext cx="363215" cy="413823"/>
            <a:chOff x="1263373" y="2810040"/>
            <a:chExt cx="363215" cy="413823"/>
          </a:xfrm>
        </p:grpSpPr>
        <p:sp>
          <p:nvSpPr>
            <p:cNvPr id="3495" name="Google Shape;3495;p73"/>
            <p:cNvSpPr/>
            <p:nvPr/>
          </p:nvSpPr>
          <p:spPr>
            <a:xfrm>
              <a:off x="1263373" y="2810040"/>
              <a:ext cx="363215" cy="413823"/>
            </a:xfrm>
            <a:custGeom>
              <a:avLst/>
              <a:gdLst/>
              <a:ahLst/>
              <a:cxnLst/>
              <a:rect l="l" t="t" r="r" b="b"/>
              <a:pathLst>
                <a:path w="9122" h="10393" extrusionOk="0">
                  <a:moveTo>
                    <a:pt x="1382" y="3296"/>
                  </a:moveTo>
                  <a:lnTo>
                    <a:pt x="1382" y="3700"/>
                  </a:lnTo>
                  <a:cubicBezTo>
                    <a:pt x="1358" y="3700"/>
                    <a:pt x="1358" y="3700"/>
                    <a:pt x="1358" y="3724"/>
                  </a:cubicBezTo>
                  <a:lnTo>
                    <a:pt x="453" y="4558"/>
                  </a:lnTo>
                  <a:cubicBezTo>
                    <a:pt x="405" y="4534"/>
                    <a:pt x="382" y="4534"/>
                    <a:pt x="334" y="4510"/>
                  </a:cubicBezTo>
                  <a:cubicBezTo>
                    <a:pt x="310" y="4486"/>
                    <a:pt x="262" y="4486"/>
                    <a:pt x="239" y="4486"/>
                  </a:cubicBezTo>
                  <a:cubicBezTo>
                    <a:pt x="429" y="4272"/>
                    <a:pt x="620" y="4058"/>
                    <a:pt x="810" y="3867"/>
                  </a:cubicBezTo>
                  <a:cubicBezTo>
                    <a:pt x="1001" y="3677"/>
                    <a:pt x="1191" y="3486"/>
                    <a:pt x="1382" y="3296"/>
                  </a:cubicBezTo>
                  <a:close/>
                  <a:moveTo>
                    <a:pt x="7931" y="3724"/>
                  </a:moveTo>
                  <a:cubicBezTo>
                    <a:pt x="8121" y="3867"/>
                    <a:pt x="8288" y="3986"/>
                    <a:pt x="8431" y="4129"/>
                  </a:cubicBezTo>
                  <a:cubicBezTo>
                    <a:pt x="8598" y="4248"/>
                    <a:pt x="8740" y="4367"/>
                    <a:pt x="8931" y="4510"/>
                  </a:cubicBezTo>
                  <a:lnTo>
                    <a:pt x="8717" y="4629"/>
                  </a:lnTo>
                  <a:cubicBezTo>
                    <a:pt x="8574" y="4510"/>
                    <a:pt x="8455" y="4415"/>
                    <a:pt x="8336" y="4320"/>
                  </a:cubicBezTo>
                  <a:cubicBezTo>
                    <a:pt x="8193" y="4224"/>
                    <a:pt x="8074" y="4129"/>
                    <a:pt x="7931" y="4010"/>
                  </a:cubicBezTo>
                  <a:lnTo>
                    <a:pt x="7931" y="3724"/>
                  </a:lnTo>
                  <a:close/>
                  <a:moveTo>
                    <a:pt x="1382" y="3867"/>
                  </a:moveTo>
                  <a:lnTo>
                    <a:pt x="1406" y="5010"/>
                  </a:lnTo>
                  <a:cubicBezTo>
                    <a:pt x="1144" y="4867"/>
                    <a:pt x="858" y="4748"/>
                    <a:pt x="596" y="4629"/>
                  </a:cubicBezTo>
                  <a:lnTo>
                    <a:pt x="1382" y="3867"/>
                  </a:lnTo>
                  <a:close/>
                  <a:moveTo>
                    <a:pt x="7931" y="4201"/>
                  </a:moveTo>
                  <a:cubicBezTo>
                    <a:pt x="8050" y="4272"/>
                    <a:pt x="8145" y="4343"/>
                    <a:pt x="8240" y="4439"/>
                  </a:cubicBezTo>
                  <a:cubicBezTo>
                    <a:pt x="8359" y="4510"/>
                    <a:pt x="8455" y="4605"/>
                    <a:pt x="8574" y="4701"/>
                  </a:cubicBezTo>
                  <a:lnTo>
                    <a:pt x="7907" y="5034"/>
                  </a:lnTo>
                  <a:lnTo>
                    <a:pt x="7931" y="4201"/>
                  </a:lnTo>
                  <a:close/>
                  <a:moveTo>
                    <a:pt x="167" y="4605"/>
                  </a:moveTo>
                  <a:cubicBezTo>
                    <a:pt x="167" y="4605"/>
                    <a:pt x="215" y="4605"/>
                    <a:pt x="286" y="4653"/>
                  </a:cubicBezTo>
                  <a:cubicBezTo>
                    <a:pt x="429" y="4701"/>
                    <a:pt x="572" y="4772"/>
                    <a:pt x="715" y="4820"/>
                  </a:cubicBezTo>
                  <a:cubicBezTo>
                    <a:pt x="715" y="4939"/>
                    <a:pt x="739" y="5058"/>
                    <a:pt x="739" y="5177"/>
                  </a:cubicBezTo>
                  <a:cubicBezTo>
                    <a:pt x="572" y="5248"/>
                    <a:pt x="382" y="5344"/>
                    <a:pt x="239" y="5439"/>
                  </a:cubicBezTo>
                  <a:cubicBezTo>
                    <a:pt x="215" y="5225"/>
                    <a:pt x="215" y="4986"/>
                    <a:pt x="167" y="4772"/>
                  </a:cubicBezTo>
                  <a:cubicBezTo>
                    <a:pt x="143" y="4653"/>
                    <a:pt x="167" y="4629"/>
                    <a:pt x="167" y="4605"/>
                  </a:cubicBezTo>
                  <a:close/>
                  <a:moveTo>
                    <a:pt x="8979" y="4653"/>
                  </a:moveTo>
                  <a:lnTo>
                    <a:pt x="8931" y="5749"/>
                  </a:lnTo>
                  <a:lnTo>
                    <a:pt x="8240" y="6034"/>
                  </a:lnTo>
                  <a:lnTo>
                    <a:pt x="8312" y="4986"/>
                  </a:lnTo>
                  <a:lnTo>
                    <a:pt x="8979" y="4653"/>
                  </a:lnTo>
                  <a:close/>
                  <a:moveTo>
                    <a:pt x="763" y="5320"/>
                  </a:moveTo>
                  <a:cubicBezTo>
                    <a:pt x="763" y="5534"/>
                    <a:pt x="786" y="5725"/>
                    <a:pt x="810" y="5939"/>
                  </a:cubicBezTo>
                  <a:lnTo>
                    <a:pt x="262" y="6272"/>
                  </a:lnTo>
                  <a:lnTo>
                    <a:pt x="239" y="5606"/>
                  </a:lnTo>
                  <a:cubicBezTo>
                    <a:pt x="405" y="5510"/>
                    <a:pt x="572" y="5415"/>
                    <a:pt x="763" y="5320"/>
                  </a:cubicBezTo>
                  <a:close/>
                  <a:moveTo>
                    <a:pt x="4780" y="143"/>
                  </a:moveTo>
                  <a:cubicBezTo>
                    <a:pt x="5810" y="143"/>
                    <a:pt x="6840" y="179"/>
                    <a:pt x="7859" y="247"/>
                  </a:cubicBezTo>
                  <a:lnTo>
                    <a:pt x="7764" y="5082"/>
                  </a:lnTo>
                  <a:cubicBezTo>
                    <a:pt x="7764" y="5082"/>
                    <a:pt x="7764" y="5106"/>
                    <a:pt x="7764" y="5106"/>
                  </a:cubicBezTo>
                  <a:lnTo>
                    <a:pt x="5002" y="6511"/>
                  </a:lnTo>
                  <a:cubicBezTo>
                    <a:pt x="4811" y="6606"/>
                    <a:pt x="4573" y="6725"/>
                    <a:pt x="4335" y="6725"/>
                  </a:cubicBezTo>
                  <a:cubicBezTo>
                    <a:pt x="4001" y="6725"/>
                    <a:pt x="3692" y="6511"/>
                    <a:pt x="3406" y="6272"/>
                  </a:cubicBezTo>
                  <a:lnTo>
                    <a:pt x="3382" y="6272"/>
                  </a:lnTo>
                  <a:cubicBezTo>
                    <a:pt x="2811" y="5820"/>
                    <a:pt x="2191" y="5439"/>
                    <a:pt x="1548" y="5082"/>
                  </a:cubicBezTo>
                  <a:lnTo>
                    <a:pt x="1453" y="271"/>
                  </a:lnTo>
                  <a:cubicBezTo>
                    <a:pt x="2554" y="185"/>
                    <a:pt x="3667" y="143"/>
                    <a:pt x="4780" y="143"/>
                  </a:cubicBezTo>
                  <a:close/>
                  <a:moveTo>
                    <a:pt x="8931" y="5915"/>
                  </a:moveTo>
                  <a:lnTo>
                    <a:pt x="8883" y="6534"/>
                  </a:lnTo>
                  <a:lnTo>
                    <a:pt x="8860" y="6534"/>
                  </a:lnTo>
                  <a:lnTo>
                    <a:pt x="8193" y="6773"/>
                  </a:lnTo>
                  <a:lnTo>
                    <a:pt x="8217" y="6177"/>
                  </a:lnTo>
                  <a:lnTo>
                    <a:pt x="8931" y="5915"/>
                  </a:lnTo>
                  <a:close/>
                  <a:moveTo>
                    <a:pt x="810" y="6106"/>
                  </a:moveTo>
                  <a:cubicBezTo>
                    <a:pt x="834" y="6320"/>
                    <a:pt x="834" y="6558"/>
                    <a:pt x="834" y="6796"/>
                  </a:cubicBezTo>
                  <a:lnTo>
                    <a:pt x="286" y="7154"/>
                  </a:lnTo>
                  <a:lnTo>
                    <a:pt x="262" y="6439"/>
                  </a:lnTo>
                  <a:lnTo>
                    <a:pt x="810" y="6106"/>
                  </a:lnTo>
                  <a:close/>
                  <a:moveTo>
                    <a:pt x="8883" y="6701"/>
                  </a:moveTo>
                  <a:lnTo>
                    <a:pt x="8860" y="7296"/>
                  </a:lnTo>
                  <a:lnTo>
                    <a:pt x="8145" y="7558"/>
                  </a:lnTo>
                  <a:lnTo>
                    <a:pt x="8169" y="6939"/>
                  </a:lnTo>
                  <a:lnTo>
                    <a:pt x="8883" y="6701"/>
                  </a:lnTo>
                  <a:close/>
                  <a:moveTo>
                    <a:pt x="858" y="6939"/>
                  </a:moveTo>
                  <a:cubicBezTo>
                    <a:pt x="858" y="7225"/>
                    <a:pt x="858" y="7487"/>
                    <a:pt x="858" y="7749"/>
                  </a:cubicBezTo>
                  <a:cubicBezTo>
                    <a:pt x="858" y="7749"/>
                    <a:pt x="858" y="7773"/>
                    <a:pt x="858" y="7773"/>
                  </a:cubicBezTo>
                  <a:lnTo>
                    <a:pt x="334" y="8130"/>
                  </a:lnTo>
                  <a:lnTo>
                    <a:pt x="310" y="7606"/>
                  </a:lnTo>
                  <a:lnTo>
                    <a:pt x="286" y="7320"/>
                  </a:lnTo>
                  <a:lnTo>
                    <a:pt x="858" y="6939"/>
                  </a:lnTo>
                  <a:close/>
                  <a:moveTo>
                    <a:pt x="8860" y="7439"/>
                  </a:moveTo>
                  <a:lnTo>
                    <a:pt x="8812" y="8178"/>
                  </a:lnTo>
                  <a:lnTo>
                    <a:pt x="8097" y="8392"/>
                  </a:lnTo>
                  <a:lnTo>
                    <a:pt x="8121" y="7701"/>
                  </a:lnTo>
                  <a:lnTo>
                    <a:pt x="8860" y="7439"/>
                  </a:lnTo>
                  <a:close/>
                  <a:moveTo>
                    <a:pt x="858" y="7939"/>
                  </a:moveTo>
                  <a:cubicBezTo>
                    <a:pt x="882" y="8154"/>
                    <a:pt x="882" y="8392"/>
                    <a:pt x="858" y="8606"/>
                  </a:cubicBezTo>
                  <a:lnTo>
                    <a:pt x="358" y="8987"/>
                  </a:lnTo>
                  <a:lnTo>
                    <a:pt x="334" y="8297"/>
                  </a:lnTo>
                  <a:lnTo>
                    <a:pt x="858" y="7939"/>
                  </a:lnTo>
                  <a:close/>
                  <a:moveTo>
                    <a:pt x="8145" y="5058"/>
                  </a:moveTo>
                  <a:lnTo>
                    <a:pt x="7907" y="8987"/>
                  </a:lnTo>
                  <a:cubicBezTo>
                    <a:pt x="7478" y="8630"/>
                    <a:pt x="7026" y="8320"/>
                    <a:pt x="6597" y="8011"/>
                  </a:cubicBezTo>
                  <a:lnTo>
                    <a:pt x="4811" y="6749"/>
                  </a:lnTo>
                  <a:cubicBezTo>
                    <a:pt x="4906" y="6725"/>
                    <a:pt x="5002" y="6677"/>
                    <a:pt x="5073" y="6630"/>
                  </a:cubicBezTo>
                  <a:lnTo>
                    <a:pt x="8145" y="5058"/>
                  </a:lnTo>
                  <a:close/>
                  <a:moveTo>
                    <a:pt x="858" y="4891"/>
                  </a:moveTo>
                  <a:lnTo>
                    <a:pt x="858" y="4891"/>
                  </a:lnTo>
                  <a:cubicBezTo>
                    <a:pt x="1715" y="5296"/>
                    <a:pt x="2549" y="5796"/>
                    <a:pt x="3311" y="6392"/>
                  </a:cubicBezTo>
                  <a:cubicBezTo>
                    <a:pt x="3525" y="6534"/>
                    <a:pt x="3739" y="6701"/>
                    <a:pt x="3978" y="6796"/>
                  </a:cubicBezTo>
                  <a:cubicBezTo>
                    <a:pt x="2954" y="7558"/>
                    <a:pt x="1953" y="8368"/>
                    <a:pt x="1001" y="9225"/>
                  </a:cubicBezTo>
                  <a:cubicBezTo>
                    <a:pt x="1048" y="7797"/>
                    <a:pt x="1001" y="6344"/>
                    <a:pt x="858" y="4891"/>
                  </a:cubicBezTo>
                  <a:close/>
                  <a:moveTo>
                    <a:pt x="8812" y="8320"/>
                  </a:moveTo>
                  <a:lnTo>
                    <a:pt x="8764" y="9154"/>
                  </a:lnTo>
                  <a:lnTo>
                    <a:pt x="8288" y="9249"/>
                  </a:lnTo>
                  <a:lnTo>
                    <a:pt x="8264" y="9249"/>
                  </a:lnTo>
                  <a:cubicBezTo>
                    <a:pt x="8193" y="9202"/>
                    <a:pt x="8097" y="9130"/>
                    <a:pt x="8026" y="9059"/>
                  </a:cubicBezTo>
                  <a:cubicBezTo>
                    <a:pt x="8050" y="9059"/>
                    <a:pt x="8050" y="9035"/>
                    <a:pt x="8050" y="9035"/>
                  </a:cubicBezTo>
                  <a:lnTo>
                    <a:pt x="8074" y="8535"/>
                  </a:lnTo>
                  <a:lnTo>
                    <a:pt x="8812" y="8320"/>
                  </a:lnTo>
                  <a:close/>
                  <a:moveTo>
                    <a:pt x="4668" y="6820"/>
                  </a:moveTo>
                  <a:cubicBezTo>
                    <a:pt x="4668" y="6820"/>
                    <a:pt x="4668" y="6820"/>
                    <a:pt x="4692" y="6844"/>
                  </a:cubicBezTo>
                  <a:lnTo>
                    <a:pt x="6526" y="8130"/>
                  </a:lnTo>
                  <a:cubicBezTo>
                    <a:pt x="6931" y="8440"/>
                    <a:pt x="7359" y="8725"/>
                    <a:pt x="7788" y="9059"/>
                  </a:cubicBezTo>
                  <a:lnTo>
                    <a:pt x="1167" y="9273"/>
                  </a:lnTo>
                  <a:cubicBezTo>
                    <a:pt x="2120" y="8416"/>
                    <a:pt x="3096" y="7606"/>
                    <a:pt x="4120" y="6868"/>
                  </a:cubicBezTo>
                  <a:cubicBezTo>
                    <a:pt x="4120" y="6868"/>
                    <a:pt x="4120" y="6844"/>
                    <a:pt x="4120" y="6844"/>
                  </a:cubicBezTo>
                  <a:cubicBezTo>
                    <a:pt x="4192" y="6868"/>
                    <a:pt x="4263" y="6868"/>
                    <a:pt x="4335" y="6868"/>
                  </a:cubicBezTo>
                  <a:cubicBezTo>
                    <a:pt x="4454" y="6868"/>
                    <a:pt x="4549" y="6844"/>
                    <a:pt x="4668" y="6820"/>
                  </a:cubicBezTo>
                  <a:close/>
                  <a:moveTo>
                    <a:pt x="8764" y="9297"/>
                  </a:moveTo>
                  <a:lnTo>
                    <a:pt x="8764" y="9392"/>
                  </a:lnTo>
                  <a:cubicBezTo>
                    <a:pt x="8764" y="9487"/>
                    <a:pt x="8740" y="9583"/>
                    <a:pt x="8717" y="9654"/>
                  </a:cubicBezTo>
                  <a:cubicBezTo>
                    <a:pt x="8621" y="9559"/>
                    <a:pt x="8502" y="9464"/>
                    <a:pt x="8407" y="9368"/>
                  </a:cubicBezTo>
                  <a:lnTo>
                    <a:pt x="8764" y="9297"/>
                  </a:lnTo>
                  <a:close/>
                  <a:moveTo>
                    <a:pt x="858" y="8797"/>
                  </a:moveTo>
                  <a:cubicBezTo>
                    <a:pt x="858" y="8963"/>
                    <a:pt x="858" y="9106"/>
                    <a:pt x="858" y="9273"/>
                  </a:cubicBezTo>
                  <a:cubicBezTo>
                    <a:pt x="858" y="9297"/>
                    <a:pt x="858" y="9321"/>
                    <a:pt x="882" y="9321"/>
                  </a:cubicBezTo>
                  <a:cubicBezTo>
                    <a:pt x="715" y="9487"/>
                    <a:pt x="548" y="9630"/>
                    <a:pt x="382" y="9797"/>
                  </a:cubicBezTo>
                  <a:cubicBezTo>
                    <a:pt x="382" y="9773"/>
                    <a:pt x="382" y="9749"/>
                    <a:pt x="382" y="9726"/>
                  </a:cubicBezTo>
                  <a:lnTo>
                    <a:pt x="358" y="9154"/>
                  </a:lnTo>
                  <a:lnTo>
                    <a:pt x="382" y="9154"/>
                  </a:lnTo>
                  <a:lnTo>
                    <a:pt x="858" y="8797"/>
                  </a:lnTo>
                  <a:close/>
                  <a:moveTo>
                    <a:pt x="7955" y="9202"/>
                  </a:moveTo>
                  <a:cubicBezTo>
                    <a:pt x="8193" y="9392"/>
                    <a:pt x="8431" y="9583"/>
                    <a:pt x="8645" y="9797"/>
                  </a:cubicBezTo>
                  <a:cubicBezTo>
                    <a:pt x="8526" y="9964"/>
                    <a:pt x="8288" y="9987"/>
                    <a:pt x="8074" y="9987"/>
                  </a:cubicBezTo>
                  <a:lnTo>
                    <a:pt x="7335" y="10011"/>
                  </a:lnTo>
                  <a:lnTo>
                    <a:pt x="7764" y="9202"/>
                  </a:lnTo>
                  <a:close/>
                  <a:moveTo>
                    <a:pt x="7597" y="9202"/>
                  </a:moveTo>
                  <a:lnTo>
                    <a:pt x="7169" y="10035"/>
                  </a:lnTo>
                  <a:lnTo>
                    <a:pt x="6264" y="10059"/>
                  </a:lnTo>
                  <a:lnTo>
                    <a:pt x="6264" y="10059"/>
                  </a:lnTo>
                  <a:lnTo>
                    <a:pt x="6811" y="9225"/>
                  </a:lnTo>
                  <a:lnTo>
                    <a:pt x="7597" y="9202"/>
                  </a:lnTo>
                  <a:close/>
                  <a:moveTo>
                    <a:pt x="6645" y="9249"/>
                  </a:moveTo>
                  <a:lnTo>
                    <a:pt x="6097" y="10059"/>
                  </a:lnTo>
                  <a:lnTo>
                    <a:pt x="5264" y="10107"/>
                  </a:lnTo>
                  <a:lnTo>
                    <a:pt x="5740" y="9273"/>
                  </a:lnTo>
                  <a:lnTo>
                    <a:pt x="6645" y="9249"/>
                  </a:lnTo>
                  <a:close/>
                  <a:moveTo>
                    <a:pt x="5573" y="9273"/>
                  </a:moveTo>
                  <a:lnTo>
                    <a:pt x="5097" y="10107"/>
                  </a:lnTo>
                  <a:lnTo>
                    <a:pt x="4382" y="10130"/>
                  </a:lnTo>
                  <a:lnTo>
                    <a:pt x="4382" y="10130"/>
                  </a:lnTo>
                  <a:lnTo>
                    <a:pt x="4906" y="9297"/>
                  </a:lnTo>
                  <a:lnTo>
                    <a:pt x="5573" y="9273"/>
                  </a:lnTo>
                  <a:close/>
                  <a:moveTo>
                    <a:pt x="4740" y="9297"/>
                  </a:moveTo>
                  <a:lnTo>
                    <a:pt x="4216" y="10130"/>
                  </a:lnTo>
                  <a:lnTo>
                    <a:pt x="3239" y="10178"/>
                  </a:lnTo>
                  <a:lnTo>
                    <a:pt x="3835" y="9345"/>
                  </a:lnTo>
                  <a:cubicBezTo>
                    <a:pt x="3835" y="9345"/>
                    <a:pt x="3835" y="9321"/>
                    <a:pt x="3835" y="9321"/>
                  </a:cubicBezTo>
                  <a:lnTo>
                    <a:pt x="4740" y="9297"/>
                  </a:lnTo>
                  <a:close/>
                  <a:moveTo>
                    <a:pt x="1358" y="9392"/>
                  </a:moveTo>
                  <a:lnTo>
                    <a:pt x="667" y="10178"/>
                  </a:lnTo>
                  <a:cubicBezTo>
                    <a:pt x="644" y="10202"/>
                    <a:pt x="644" y="10202"/>
                    <a:pt x="644" y="10226"/>
                  </a:cubicBezTo>
                  <a:cubicBezTo>
                    <a:pt x="572" y="10202"/>
                    <a:pt x="501" y="10154"/>
                    <a:pt x="477" y="10083"/>
                  </a:cubicBezTo>
                  <a:cubicBezTo>
                    <a:pt x="429" y="10059"/>
                    <a:pt x="429" y="10011"/>
                    <a:pt x="405" y="9964"/>
                  </a:cubicBezTo>
                  <a:cubicBezTo>
                    <a:pt x="620" y="9773"/>
                    <a:pt x="810" y="9583"/>
                    <a:pt x="1001" y="9416"/>
                  </a:cubicBezTo>
                  <a:lnTo>
                    <a:pt x="1358" y="9392"/>
                  </a:lnTo>
                  <a:close/>
                  <a:moveTo>
                    <a:pt x="3668" y="9321"/>
                  </a:moveTo>
                  <a:lnTo>
                    <a:pt x="3049" y="10178"/>
                  </a:lnTo>
                  <a:lnTo>
                    <a:pt x="1906" y="10226"/>
                  </a:lnTo>
                  <a:lnTo>
                    <a:pt x="2763" y="9345"/>
                  </a:lnTo>
                  <a:lnTo>
                    <a:pt x="3668" y="9321"/>
                  </a:lnTo>
                  <a:close/>
                  <a:moveTo>
                    <a:pt x="2549" y="9368"/>
                  </a:moveTo>
                  <a:lnTo>
                    <a:pt x="1739" y="10178"/>
                  </a:lnTo>
                  <a:cubicBezTo>
                    <a:pt x="1739" y="10202"/>
                    <a:pt x="1715" y="10202"/>
                    <a:pt x="1715" y="10226"/>
                  </a:cubicBezTo>
                  <a:lnTo>
                    <a:pt x="1072" y="10249"/>
                  </a:lnTo>
                  <a:lnTo>
                    <a:pt x="786" y="10249"/>
                  </a:lnTo>
                  <a:lnTo>
                    <a:pt x="1548" y="9392"/>
                  </a:lnTo>
                  <a:lnTo>
                    <a:pt x="2549" y="9368"/>
                  </a:lnTo>
                  <a:close/>
                  <a:moveTo>
                    <a:pt x="4784" y="0"/>
                  </a:moveTo>
                  <a:cubicBezTo>
                    <a:pt x="3640" y="0"/>
                    <a:pt x="2496" y="42"/>
                    <a:pt x="1358" y="128"/>
                  </a:cubicBezTo>
                  <a:cubicBezTo>
                    <a:pt x="1334" y="128"/>
                    <a:pt x="1310" y="176"/>
                    <a:pt x="1310" y="200"/>
                  </a:cubicBezTo>
                  <a:lnTo>
                    <a:pt x="1358" y="3081"/>
                  </a:lnTo>
                  <a:cubicBezTo>
                    <a:pt x="1144" y="3319"/>
                    <a:pt x="929" y="3558"/>
                    <a:pt x="715" y="3772"/>
                  </a:cubicBezTo>
                  <a:cubicBezTo>
                    <a:pt x="501" y="3986"/>
                    <a:pt x="262" y="4224"/>
                    <a:pt x="48" y="4463"/>
                  </a:cubicBezTo>
                  <a:cubicBezTo>
                    <a:pt x="24" y="4486"/>
                    <a:pt x="24" y="4534"/>
                    <a:pt x="24" y="4558"/>
                  </a:cubicBezTo>
                  <a:cubicBezTo>
                    <a:pt x="1" y="4605"/>
                    <a:pt x="24" y="4701"/>
                    <a:pt x="24" y="4796"/>
                  </a:cubicBezTo>
                  <a:cubicBezTo>
                    <a:pt x="72" y="5034"/>
                    <a:pt x="72" y="5272"/>
                    <a:pt x="96" y="5510"/>
                  </a:cubicBezTo>
                  <a:lnTo>
                    <a:pt x="143" y="7273"/>
                  </a:lnTo>
                  <a:cubicBezTo>
                    <a:pt x="143" y="7296"/>
                    <a:pt x="143" y="7296"/>
                    <a:pt x="143" y="7320"/>
                  </a:cubicBezTo>
                  <a:lnTo>
                    <a:pt x="239" y="9726"/>
                  </a:lnTo>
                  <a:cubicBezTo>
                    <a:pt x="239" y="9845"/>
                    <a:pt x="262" y="10035"/>
                    <a:pt x="358" y="10178"/>
                  </a:cubicBezTo>
                  <a:cubicBezTo>
                    <a:pt x="429" y="10297"/>
                    <a:pt x="572" y="10392"/>
                    <a:pt x="977" y="10392"/>
                  </a:cubicBezTo>
                  <a:lnTo>
                    <a:pt x="1072" y="10392"/>
                  </a:lnTo>
                  <a:cubicBezTo>
                    <a:pt x="2334" y="10345"/>
                    <a:pt x="3620" y="10297"/>
                    <a:pt x="4883" y="10249"/>
                  </a:cubicBezTo>
                  <a:cubicBezTo>
                    <a:pt x="5287" y="10249"/>
                    <a:pt x="5692" y="10226"/>
                    <a:pt x="6073" y="10202"/>
                  </a:cubicBezTo>
                  <a:lnTo>
                    <a:pt x="6097" y="10202"/>
                  </a:lnTo>
                  <a:cubicBezTo>
                    <a:pt x="6097" y="10226"/>
                    <a:pt x="6121" y="10226"/>
                    <a:pt x="6121" y="10226"/>
                  </a:cubicBezTo>
                  <a:cubicBezTo>
                    <a:pt x="6145" y="10226"/>
                    <a:pt x="6168" y="10226"/>
                    <a:pt x="6168" y="10202"/>
                  </a:cubicBezTo>
                  <a:lnTo>
                    <a:pt x="8074" y="10130"/>
                  </a:lnTo>
                  <a:cubicBezTo>
                    <a:pt x="8359" y="10130"/>
                    <a:pt x="8621" y="10083"/>
                    <a:pt x="8788" y="9868"/>
                  </a:cubicBezTo>
                  <a:cubicBezTo>
                    <a:pt x="8883" y="9726"/>
                    <a:pt x="8883" y="9535"/>
                    <a:pt x="8907" y="9392"/>
                  </a:cubicBezTo>
                  <a:lnTo>
                    <a:pt x="9121" y="4534"/>
                  </a:lnTo>
                  <a:cubicBezTo>
                    <a:pt x="9121" y="4534"/>
                    <a:pt x="9121" y="4534"/>
                    <a:pt x="9121" y="4510"/>
                  </a:cubicBezTo>
                  <a:cubicBezTo>
                    <a:pt x="9121" y="4510"/>
                    <a:pt x="9121" y="4486"/>
                    <a:pt x="9121" y="4486"/>
                  </a:cubicBezTo>
                  <a:cubicBezTo>
                    <a:pt x="9098" y="4486"/>
                    <a:pt x="9098" y="4486"/>
                    <a:pt x="9098" y="4463"/>
                  </a:cubicBezTo>
                  <a:cubicBezTo>
                    <a:pt x="8883" y="4320"/>
                    <a:pt x="8717" y="4153"/>
                    <a:pt x="8526" y="4010"/>
                  </a:cubicBezTo>
                  <a:cubicBezTo>
                    <a:pt x="8336" y="3867"/>
                    <a:pt x="8145" y="3724"/>
                    <a:pt x="7955" y="3558"/>
                  </a:cubicBezTo>
                  <a:lnTo>
                    <a:pt x="8002" y="176"/>
                  </a:lnTo>
                  <a:cubicBezTo>
                    <a:pt x="8002" y="128"/>
                    <a:pt x="7978" y="105"/>
                    <a:pt x="7955" y="105"/>
                  </a:cubicBezTo>
                  <a:cubicBezTo>
                    <a:pt x="6901" y="36"/>
                    <a:pt x="5843" y="0"/>
                    <a:pt x="47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6" name="Google Shape;3496;p73"/>
            <p:cNvSpPr/>
            <p:nvPr/>
          </p:nvSpPr>
          <p:spPr>
            <a:xfrm>
              <a:off x="1407510" y="2943148"/>
              <a:ext cx="76848" cy="103406"/>
            </a:xfrm>
            <a:custGeom>
              <a:avLst/>
              <a:gdLst/>
              <a:ahLst/>
              <a:cxnLst/>
              <a:rect l="l" t="t" r="r" b="b"/>
              <a:pathLst>
                <a:path w="1930" h="2597" extrusionOk="0">
                  <a:moveTo>
                    <a:pt x="977" y="143"/>
                  </a:moveTo>
                  <a:cubicBezTo>
                    <a:pt x="1167" y="143"/>
                    <a:pt x="1358" y="334"/>
                    <a:pt x="1524" y="667"/>
                  </a:cubicBezTo>
                  <a:cubicBezTo>
                    <a:pt x="1352" y="748"/>
                    <a:pt x="1168" y="789"/>
                    <a:pt x="987" y="789"/>
                  </a:cubicBezTo>
                  <a:cubicBezTo>
                    <a:pt x="793" y="789"/>
                    <a:pt x="601" y="742"/>
                    <a:pt x="429" y="643"/>
                  </a:cubicBezTo>
                  <a:cubicBezTo>
                    <a:pt x="596" y="310"/>
                    <a:pt x="810" y="143"/>
                    <a:pt x="977" y="143"/>
                  </a:cubicBezTo>
                  <a:close/>
                  <a:moveTo>
                    <a:pt x="358" y="762"/>
                  </a:moveTo>
                  <a:cubicBezTo>
                    <a:pt x="548" y="881"/>
                    <a:pt x="762" y="929"/>
                    <a:pt x="1001" y="929"/>
                  </a:cubicBezTo>
                  <a:cubicBezTo>
                    <a:pt x="1191" y="929"/>
                    <a:pt x="1405" y="881"/>
                    <a:pt x="1572" y="786"/>
                  </a:cubicBezTo>
                  <a:cubicBezTo>
                    <a:pt x="1644" y="977"/>
                    <a:pt x="1715" y="1191"/>
                    <a:pt x="1739" y="1358"/>
                  </a:cubicBezTo>
                  <a:cubicBezTo>
                    <a:pt x="1524" y="1548"/>
                    <a:pt x="1239" y="1667"/>
                    <a:pt x="953" y="1667"/>
                  </a:cubicBezTo>
                  <a:cubicBezTo>
                    <a:pt x="667" y="1667"/>
                    <a:pt x="381" y="1572"/>
                    <a:pt x="167" y="1405"/>
                  </a:cubicBezTo>
                  <a:cubicBezTo>
                    <a:pt x="191" y="1191"/>
                    <a:pt x="262" y="977"/>
                    <a:pt x="358" y="762"/>
                  </a:cubicBezTo>
                  <a:close/>
                  <a:moveTo>
                    <a:pt x="1763" y="1524"/>
                  </a:moveTo>
                  <a:cubicBezTo>
                    <a:pt x="1763" y="1572"/>
                    <a:pt x="1763" y="1596"/>
                    <a:pt x="1763" y="1643"/>
                  </a:cubicBezTo>
                  <a:cubicBezTo>
                    <a:pt x="1763" y="1858"/>
                    <a:pt x="1667" y="2072"/>
                    <a:pt x="1524" y="2215"/>
                  </a:cubicBezTo>
                  <a:cubicBezTo>
                    <a:pt x="1358" y="2358"/>
                    <a:pt x="1167" y="2453"/>
                    <a:pt x="929" y="2453"/>
                  </a:cubicBezTo>
                  <a:cubicBezTo>
                    <a:pt x="715" y="2453"/>
                    <a:pt x="524" y="2358"/>
                    <a:pt x="358" y="2191"/>
                  </a:cubicBezTo>
                  <a:cubicBezTo>
                    <a:pt x="215" y="2048"/>
                    <a:pt x="143" y="1834"/>
                    <a:pt x="143" y="1620"/>
                  </a:cubicBezTo>
                  <a:cubicBezTo>
                    <a:pt x="143" y="1596"/>
                    <a:pt x="143" y="1572"/>
                    <a:pt x="143" y="1548"/>
                  </a:cubicBezTo>
                  <a:cubicBezTo>
                    <a:pt x="358" y="1715"/>
                    <a:pt x="643" y="1810"/>
                    <a:pt x="929" y="1810"/>
                  </a:cubicBezTo>
                  <a:lnTo>
                    <a:pt x="953" y="1810"/>
                  </a:lnTo>
                  <a:cubicBezTo>
                    <a:pt x="1239" y="1810"/>
                    <a:pt x="1548" y="1691"/>
                    <a:pt x="1763" y="1524"/>
                  </a:cubicBezTo>
                  <a:close/>
                  <a:moveTo>
                    <a:pt x="977" y="0"/>
                  </a:moveTo>
                  <a:cubicBezTo>
                    <a:pt x="643" y="0"/>
                    <a:pt x="405" y="381"/>
                    <a:pt x="286" y="619"/>
                  </a:cubicBezTo>
                  <a:cubicBezTo>
                    <a:pt x="119" y="953"/>
                    <a:pt x="0" y="1334"/>
                    <a:pt x="0" y="1620"/>
                  </a:cubicBezTo>
                  <a:cubicBezTo>
                    <a:pt x="0" y="1858"/>
                    <a:pt x="96" y="2120"/>
                    <a:pt x="262" y="2286"/>
                  </a:cubicBezTo>
                  <a:cubicBezTo>
                    <a:pt x="453" y="2477"/>
                    <a:pt x="691" y="2596"/>
                    <a:pt x="929" y="2596"/>
                  </a:cubicBezTo>
                  <a:lnTo>
                    <a:pt x="953" y="2596"/>
                  </a:lnTo>
                  <a:cubicBezTo>
                    <a:pt x="1215" y="2596"/>
                    <a:pt x="1429" y="2501"/>
                    <a:pt x="1620" y="2310"/>
                  </a:cubicBezTo>
                  <a:cubicBezTo>
                    <a:pt x="1810" y="2144"/>
                    <a:pt x="1905" y="1905"/>
                    <a:pt x="1905" y="1643"/>
                  </a:cubicBezTo>
                  <a:cubicBezTo>
                    <a:pt x="1929" y="1382"/>
                    <a:pt x="1810" y="977"/>
                    <a:pt x="1667" y="643"/>
                  </a:cubicBezTo>
                  <a:cubicBezTo>
                    <a:pt x="1548" y="405"/>
                    <a:pt x="1310" y="0"/>
                    <a:pt x="9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7" name="Google Shape;3497;p73"/>
            <p:cNvSpPr/>
            <p:nvPr/>
          </p:nvSpPr>
          <p:spPr>
            <a:xfrm>
              <a:off x="1345873" y="2833134"/>
              <a:ext cx="32292" cy="51245"/>
            </a:xfrm>
            <a:custGeom>
              <a:avLst/>
              <a:gdLst/>
              <a:ahLst/>
              <a:cxnLst/>
              <a:rect l="l" t="t" r="r" b="b"/>
              <a:pathLst>
                <a:path w="811" h="1287" extrusionOk="0">
                  <a:moveTo>
                    <a:pt x="739" y="1"/>
                  </a:moveTo>
                  <a:cubicBezTo>
                    <a:pt x="524" y="1"/>
                    <a:pt x="334" y="25"/>
                    <a:pt x="143" y="72"/>
                  </a:cubicBezTo>
                  <a:cubicBezTo>
                    <a:pt x="119" y="72"/>
                    <a:pt x="96" y="96"/>
                    <a:pt x="96" y="120"/>
                  </a:cubicBezTo>
                  <a:cubicBezTo>
                    <a:pt x="96" y="120"/>
                    <a:pt x="72" y="120"/>
                    <a:pt x="72" y="144"/>
                  </a:cubicBezTo>
                  <a:cubicBezTo>
                    <a:pt x="24" y="358"/>
                    <a:pt x="0" y="596"/>
                    <a:pt x="0" y="811"/>
                  </a:cubicBezTo>
                  <a:cubicBezTo>
                    <a:pt x="0" y="930"/>
                    <a:pt x="0" y="1072"/>
                    <a:pt x="96" y="1168"/>
                  </a:cubicBezTo>
                  <a:cubicBezTo>
                    <a:pt x="167" y="1239"/>
                    <a:pt x="262" y="1287"/>
                    <a:pt x="358" y="1287"/>
                  </a:cubicBezTo>
                  <a:lnTo>
                    <a:pt x="429" y="1287"/>
                  </a:lnTo>
                  <a:cubicBezTo>
                    <a:pt x="548" y="1263"/>
                    <a:pt x="643" y="1215"/>
                    <a:pt x="739" y="1168"/>
                  </a:cubicBezTo>
                  <a:cubicBezTo>
                    <a:pt x="762" y="1144"/>
                    <a:pt x="786" y="1096"/>
                    <a:pt x="762" y="1072"/>
                  </a:cubicBezTo>
                  <a:cubicBezTo>
                    <a:pt x="762" y="1045"/>
                    <a:pt x="746" y="1033"/>
                    <a:pt x="723" y="1033"/>
                  </a:cubicBezTo>
                  <a:cubicBezTo>
                    <a:pt x="707" y="1033"/>
                    <a:pt x="687" y="1039"/>
                    <a:pt x="667" y="1049"/>
                  </a:cubicBezTo>
                  <a:cubicBezTo>
                    <a:pt x="596" y="1072"/>
                    <a:pt x="501" y="1120"/>
                    <a:pt x="405" y="1144"/>
                  </a:cubicBezTo>
                  <a:cubicBezTo>
                    <a:pt x="358" y="1144"/>
                    <a:pt x="262" y="1144"/>
                    <a:pt x="191" y="1072"/>
                  </a:cubicBezTo>
                  <a:cubicBezTo>
                    <a:pt x="143" y="1025"/>
                    <a:pt x="143" y="906"/>
                    <a:pt x="143" y="811"/>
                  </a:cubicBezTo>
                  <a:cubicBezTo>
                    <a:pt x="143" y="787"/>
                    <a:pt x="143" y="787"/>
                    <a:pt x="143" y="763"/>
                  </a:cubicBezTo>
                  <a:cubicBezTo>
                    <a:pt x="334" y="763"/>
                    <a:pt x="524" y="715"/>
                    <a:pt x="691" y="620"/>
                  </a:cubicBezTo>
                  <a:cubicBezTo>
                    <a:pt x="715" y="596"/>
                    <a:pt x="739" y="549"/>
                    <a:pt x="715" y="525"/>
                  </a:cubicBezTo>
                  <a:cubicBezTo>
                    <a:pt x="701" y="497"/>
                    <a:pt x="679" y="485"/>
                    <a:pt x="658" y="485"/>
                  </a:cubicBezTo>
                  <a:cubicBezTo>
                    <a:pt x="643" y="485"/>
                    <a:pt x="629" y="491"/>
                    <a:pt x="620" y="501"/>
                  </a:cubicBezTo>
                  <a:cubicBezTo>
                    <a:pt x="477" y="572"/>
                    <a:pt x="310" y="620"/>
                    <a:pt x="143" y="620"/>
                  </a:cubicBezTo>
                  <a:cubicBezTo>
                    <a:pt x="143" y="477"/>
                    <a:pt x="167" y="334"/>
                    <a:pt x="215" y="191"/>
                  </a:cubicBezTo>
                  <a:cubicBezTo>
                    <a:pt x="381" y="168"/>
                    <a:pt x="548" y="144"/>
                    <a:pt x="715" y="144"/>
                  </a:cubicBezTo>
                  <a:cubicBezTo>
                    <a:pt x="724" y="148"/>
                    <a:pt x="732" y="150"/>
                    <a:pt x="740" y="150"/>
                  </a:cubicBezTo>
                  <a:cubicBezTo>
                    <a:pt x="771" y="150"/>
                    <a:pt x="786" y="115"/>
                    <a:pt x="786" y="96"/>
                  </a:cubicBezTo>
                  <a:cubicBezTo>
                    <a:pt x="810" y="48"/>
                    <a:pt x="762" y="25"/>
                    <a:pt x="7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8" name="Google Shape;3498;p73"/>
            <p:cNvSpPr/>
            <p:nvPr/>
          </p:nvSpPr>
          <p:spPr>
            <a:xfrm>
              <a:off x="1380952" y="2834687"/>
              <a:ext cx="34163" cy="43998"/>
            </a:xfrm>
            <a:custGeom>
              <a:avLst/>
              <a:gdLst/>
              <a:ahLst/>
              <a:cxnLst/>
              <a:rect l="l" t="t" r="r" b="b"/>
              <a:pathLst>
                <a:path w="858" h="1105" extrusionOk="0">
                  <a:moveTo>
                    <a:pt x="543" y="137"/>
                  </a:moveTo>
                  <a:cubicBezTo>
                    <a:pt x="575" y="137"/>
                    <a:pt x="606" y="148"/>
                    <a:pt x="620" y="176"/>
                  </a:cubicBezTo>
                  <a:cubicBezTo>
                    <a:pt x="667" y="200"/>
                    <a:pt x="667" y="271"/>
                    <a:pt x="691" y="319"/>
                  </a:cubicBezTo>
                  <a:cubicBezTo>
                    <a:pt x="691" y="390"/>
                    <a:pt x="691" y="462"/>
                    <a:pt x="715" y="510"/>
                  </a:cubicBezTo>
                  <a:lnTo>
                    <a:pt x="215" y="557"/>
                  </a:lnTo>
                  <a:cubicBezTo>
                    <a:pt x="239" y="462"/>
                    <a:pt x="286" y="390"/>
                    <a:pt x="334" y="295"/>
                  </a:cubicBezTo>
                  <a:cubicBezTo>
                    <a:pt x="382" y="224"/>
                    <a:pt x="429" y="176"/>
                    <a:pt x="477" y="152"/>
                  </a:cubicBezTo>
                  <a:cubicBezTo>
                    <a:pt x="497" y="142"/>
                    <a:pt x="520" y="137"/>
                    <a:pt x="543" y="137"/>
                  </a:cubicBezTo>
                  <a:close/>
                  <a:moveTo>
                    <a:pt x="562" y="0"/>
                  </a:moveTo>
                  <a:cubicBezTo>
                    <a:pt x="512" y="0"/>
                    <a:pt x="459" y="12"/>
                    <a:pt x="405" y="33"/>
                  </a:cubicBezTo>
                  <a:cubicBezTo>
                    <a:pt x="334" y="57"/>
                    <a:pt x="262" y="129"/>
                    <a:pt x="215" y="224"/>
                  </a:cubicBezTo>
                  <a:cubicBezTo>
                    <a:pt x="48" y="462"/>
                    <a:pt x="1" y="772"/>
                    <a:pt x="96" y="1057"/>
                  </a:cubicBezTo>
                  <a:cubicBezTo>
                    <a:pt x="96" y="1081"/>
                    <a:pt x="143" y="1105"/>
                    <a:pt x="167" y="1105"/>
                  </a:cubicBezTo>
                  <a:lnTo>
                    <a:pt x="191" y="1105"/>
                  </a:lnTo>
                  <a:cubicBezTo>
                    <a:pt x="215" y="1105"/>
                    <a:pt x="239" y="1057"/>
                    <a:pt x="239" y="1010"/>
                  </a:cubicBezTo>
                  <a:cubicBezTo>
                    <a:pt x="191" y="914"/>
                    <a:pt x="191" y="819"/>
                    <a:pt x="191" y="700"/>
                  </a:cubicBezTo>
                  <a:lnTo>
                    <a:pt x="715" y="652"/>
                  </a:lnTo>
                  <a:lnTo>
                    <a:pt x="715" y="652"/>
                  </a:lnTo>
                  <a:cubicBezTo>
                    <a:pt x="715" y="748"/>
                    <a:pt x="715" y="843"/>
                    <a:pt x="691" y="914"/>
                  </a:cubicBezTo>
                  <a:cubicBezTo>
                    <a:pt x="691" y="962"/>
                    <a:pt x="715" y="986"/>
                    <a:pt x="763" y="986"/>
                  </a:cubicBezTo>
                  <a:cubicBezTo>
                    <a:pt x="810" y="986"/>
                    <a:pt x="834" y="962"/>
                    <a:pt x="834" y="938"/>
                  </a:cubicBezTo>
                  <a:cubicBezTo>
                    <a:pt x="858" y="724"/>
                    <a:pt x="858" y="510"/>
                    <a:pt x="834" y="319"/>
                  </a:cubicBezTo>
                  <a:cubicBezTo>
                    <a:pt x="810" y="224"/>
                    <a:pt x="786" y="129"/>
                    <a:pt x="715" y="57"/>
                  </a:cubicBezTo>
                  <a:cubicBezTo>
                    <a:pt x="676" y="18"/>
                    <a:pt x="622" y="0"/>
                    <a:pt x="5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9" name="Google Shape;3499;p73"/>
            <p:cNvSpPr/>
            <p:nvPr/>
          </p:nvSpPr>
          <p:spPr>
            <a:xfrm>
              <a:off x="1418420" y="2833731"/>
              <a:ext cx="34562" cy="44038"/>
            </a:xfrm>
            <a:custGeom>
              <a:avLst/>
              <a:gdLst/>
              <a:ahLst/>
              <a:cxnLst/>
              <a:rect l="l" t="t" r="r" b="b"/>
              <a:pathLst>
                <a:path w="868" h="1106" extrusionOk="0">
                  <a:moveTo>
                    <a:pt x="602" y="0"/>
                  </a:moveTo>
                  <a:cubicBezTo>
                    <a:pt x="578" y="0"/>
                    <a:pt x="555" y="3"/>
                    <a:pt x="536" y="10"/>
                  </a:cubicBezTo>
                  <a:cubicBezTo>
                    <a:pt x="441" y="10"/>
                    <a:pt x="369" y="57"/>
                    <a:pt x="322" y="105"/>
                  </a:cubicBezTo>
                  <a:cubicBezTo>
                    <a:pt x="250" y="153"/>
                    <a:pt x="179" y="200"/>
                    <a:pt x="131" y="272"/>
                  </a:cubicBezTo>
                  <a:cubicBezTo>
                    <a:pt x="107" y="343"/>
                    <a:pt x="84" y="414"/>
                    <a:pt x="107" y="510"/>
                  </a:cubicBezTo>
                  <a:cubicBezTo>
                    <a:pt x="131" y="581"/>
                    <a:pt x="203" y="653"/>
                    <a:pt x="274" y="676"/>
                  </a:cubicBezTo>
                  <a:cubicBezTo>
                    <a:pt x="369" y="724"/>
                    <a:pt x="655" y="724"/>
                    <a:pt x="655" y="843"/>
                  </a:cubicBezTo>
                  <a:cubicBezTo>
                    <a:pt x="655" y="891"/>
                    <a:pt x="607" y="915"/>
                    <a:pt x="584" y="938"/>
                  </a:cubicBezTo>
                  <a:cubicBezTo>
                    <a:pt x="560" y="938"/>
                    <a:pt x="536" y="962"/>
                    <a:pt x="512" y="962"/>
                  </a:cubicBezTo>
                  <a:cubicBezTo>
                    <a:pt x="465" y="962"/>
                    <a:pt x="417" y="986"/>
                    <a:pt x="393" y="986"/>
                  </a:cubicBezTo>
                  <a:cubicBezTo>
                    <a:pt x="322" y="986"/>
                    <a:pt x="250" y="986"/>
                    <a:pt x="226" y="915"/>
                  </a:cubicBezTo>
                  <a:cubicBezTo>
                    <a:pt x="226" y="891"/>
                    <a:pt x="226" y="867"/>
                    <a:pt x="203" y="843"/>
                  </a:cubicBezTo>
                  <a:cubicBezTo>
                    <a:pt x="193" y="833"/>
                    <a:pt x="175" y="827"/>
                    <a:pt x="155" y="827"/>
                  </a:cubicBezTo>
                  <a:cubicBezTo>
                    <a:pt x="128" y="827"/>
                    <a:pt x="98" y="839"/>
                    <a:pt x="84" y="867"/>
                  </a:cubicBezTo>
                  <a:cubicBezTo>
                    <a:pt x="0" y="1051"/>
                    <a:pt x="233" y="1105"/>
                    <a:pt x="420" y="1105"/>
                  </a:cubicBezTo>
                  <a:cubicBezTo>
                    <a:pt x="500" y="1105"/>
                    <a:pt x="572" y="1096"/>
                    <a:pt x="607" y="1081"/>
                  </a:cubicBezTo>
                  <a:cubicBezTo>
                    <a:pt x="679" y="1057"/>
                    <a:pt x="750" y="986"/>
                    <a:pt x="774" y="915"/>
                  </a:cubicBezTo>
                  <a:cubicBezTo>
                    <a:pt x="846" y="748"/>
                    <a:pt x="655" y="629"/>
                    <a:pt x="512" y="605"/>
                  </a:cubicBezTo>
                  <a:cubicBezTo>
                    <a:pt x="441" y="581"/>
                    <a:pt x="369" y="581"/>
                    <a:pt x="298" y="557"/>
                  </a:cubicBezTo>
                  <a:cubicBezTo>
                    <a:pt x="84" y="414"/>
                    <a:pt x="393" y="200"/>
                    <a:pt x="512" y="153"/>
                  </a:cubicBezTo>
                  <a:cubicBezTo>
                    <a:pt x="536" y="141"/>
                    <a:pt x="566" y="135"/>
                    <a:pt x="596" y="135"/>
                  </a:cubicBezTo>
                  <a:cubicBezTo>
                    <a:pt x="625" y="135"/>
                    <a:pt x="655" y="141"/>
                    <a:pt x="679" y="153"/>
                  </a:cubicBezTo>
                  <a:cubicBezTo>
                    <a:pt x="703" y="176"/>
                    <a:pt x="727" y="224"/>
                    <a:pt x="750" y="224"/>
                  </a:cubicBezTo>
                  <a:cubicBezTo>
                    <a:pt x="772" y="241"/>
                    <a:pt x="789" y="248"/>
                    <a:pt x="803" y="248"/>
                  </a:cubicBezTo>
                  <a:cubicBezTo>
                    <a:pt x="867" y="248"/>
                    <a:pt x="857" y="96"/>
                    <a:pt x="798" y="57"/>
                  </a:cubicBezTo>
                  <a:cubicBezTo>
                    <a:pt x="746" y="22"/>
                    <a:pt x="668" y="0"/>
                    <a:pt x="6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0" name="Google Shape;3500;p73"/>
            <p:cNvSpPr/>
            <p:nvPr/>
          </p:nvSpPr>
          <p:spPr>
            <a:xfrm>
              <a:off x="1456803" y="2840739"/>
              <a:ext cx="31336" cy="39857"/>
            </a:xfrm>
            <a:custGeom>
              <a:avLst/>
              <a:gdLst/>
              <a:ahLst/>
              <a:cxnLst/>
              <a:rect l="l" t="t" r="r" b="b"/>
              <a:pathLst>
                <a:path w="787" h="1001" extrusionOk="0">
                  <a:moveTo>
                    <a:pt x="72" y="0"/>
                  </a:moveTo>
                  <a:cubicBezTo>
                    <a:pt x="25" y="0"/>
                    <a:pt x="1" y="48"/>
                    <a:pt x="1" y="72"/>
                  </a:cubicBezTo>
                  <a:cubicBezTo>
                    <a:pt x="1" y="119"/>
                    <a:pt x="25" y="143"/>
                    <a:pt x="72" y="143"/>
                  </a:cubicBezTo>
                  <a:lnTo>
                    <a:pt x="358" y="143"/>
                  </a:lnTo>
                  <a:lnTo>
                    <a:pt x="382" y="929"/>
                  </a:lnTo>
                  <a:cubicBezTo>
                    <a:pt x="382" y="977"/>
                    <a:pt x="406" y="1001"/>
                    <a:pt x="453" y="1001"/>
                  </a:cubicBezTo>
                  <a:cubicBezTo>
                    <a:pt x="477" y="1001"/>
                    <a:pt x="525" y="977"/>
                    <a:pt x="525" y="929"/>
                  </a:cubicBezTo>
                  <a:lnTo>
                    <a:pt x="501" y="143"/>
                  </a:lnTo>
                  <a:lnTo>
                    <a:pt x="715" y="143"/>
                  </a:lnTo>
                  <a:cubicBezTo>
                    <a:pt x="739" y="143"/>
                    <a:pt x="787" y="119"/>
                    <a:pt x="787" y="72"/>
                  </a:cubicBezTo>
                  <a:cubicBezTo>
                    <a:pt x="787" y="24"/>
                    <a:pt x="739" y="0"/>
                    <a:pt x="7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1" name="Google Shape;3501;p73"/>
            <p:cNvSpPr/>
            <p:nvPr/>
          </p:nvSpPr>
          <p:spPr>
            <a:xfrm>
              <a:off x="1489055" y="2842610"/>
              <a:ext cx="36712" cy="38942"/>
            </a:xfrm>
            <a:custGeom>
              <a:avLst/>
              <a:gdLst/>
              <a:ahLst/>
              <a:cxnLst/>
              <a:rect l="l" t="t" r="r" b="b"/>
              <a:pathLst>
                <a:path w="922" h="978" extrusionOk="0">
                  <a:moveTo>
                    <a:pt x="715" y="1"/>
                  </a:moveTo>
                  <a:lnTo>
                    <a:pt x="167" y="49"/>
                  </a:lnTo>
                  <a:cubicBezTo>
                    <a:pt x="119" y="49"/>
                    <a:pt x="96" y="96"/>
                    <a:pt x="96" y="120"/>
                  </a:cubicBezTo>
                  <a:cubicBezTo>
                    <a:pt x="96" y="144"/>
                    <a:pt x="96" y="144"/>
                    <a:pt x="96" y="144"/>
                  </a:cubicBezTo>
                  <a:cubicBezTo>
                    <a:pt x="96" y="168"/>
                    <a:pt x="96" y="168"/>
                    <a:pt x="96" y="191"/>
                  </a:cubicBezTo>
                  <a:cubicBezTo>
                    <a:pt x="96" y="263"/>
                    <a:pt x="72" y="334"/>
                    <a:pt x="48" y="430"/>
                  </a:cubicBezTo>
                  <a:cubicBezTo>
                    <a:pt x="48" y="453"/>
                    <a:pt x="48" y="477"/>
                    <a:pt x="24" y="477"/>
                  </a:cubicBezTo>
                  <a:cubicBezTo>
                    <a:pt x="0" y="644"/>
                    <a:pt x="0" y="787"/>
                    <a:pt x="72" y="858"/>
                  </a:cubicBezTo>
                  <a:cubicBezTo>
                    <a:pt x="167" y="954"/>
                    <a:pt x="239" y="977"/>
                    <a:pt x="334" y="977"/>
                  </a:cubicBezTo>
                  <a:cubicBezTo>
                    <a:pt x="477" y="954"/>
                    <a:pt x="643" y="882"/>
                    <a:pt x="786" y="858"/>
                  </a:cubicBezTo>
                  <a:cubicBezTo>
                    <a:pt x="810" y="858"/>
                    <a:pt x="834" y="858"/>
                    <a:pt x="858" y="834"/>
                  </a:cubicBezTo>
                  <a:cubicBezTo>
                    <a:pt x="921" y="792"/>
                    <a:pt x="871" y="712"/>
                    <a:pt x="809" y="712"/>
                  </a:cubicBezTo>
                  <a:cubicBezTo>
                    <a:pt x="802" y="712"/>
                    <a:pt x="794" y="713"/>
                    <a:pt x="786" y="715"/>
                  </a:cubicBezTo>
                  <a:cubicBezTo>
                    <a:pt x="661" y="715"/>
                    <a:pt x="469" y="836"/>
                    <a:pt x="321" y="836"/>
                  </a:cubicBezTo>
                  <a:cubicBezTo>
                    <a:pt x="271" y="836"/>
                    <a:pt x="227" y="823"/>
                    <a:pt x="191" y="787"/>
                  </a:cubicBezTo>
                  <a:cubicBezTo>
                    <a:pt x="143" y="715"/>
                    <a:pt x="143" y="620"/>
                    <a:pt x="167" y="549"/>
                  </a:cubicBezTo>
                  <a:lnTo>
                    <a:pt x="643" y="477"/>
                  </a:lnTo>
                  <a:cubicBezTo>
                    <a:pt x="667" y="453"/>
                    <a:pt x="691" y="430"/>
                    <a:pt x="691" y="382"/>
                  </a:cubicBezTo>
                  <a:cubicBezTo>
                    <a:pt x="691" y="358"/>
                    <a:pt x="643" y="334"/>
                    <a:pt x="620" y="334"/>
                  </a:cubicBezTo>
                  <a:lnTo>
                    <a:pt x="215" y="406"/>
                  </a:lnTo>
                  <a:cubicBezTo>
                    <a:pt x="215" y="334"/>
                    <a:pt x="239" y="263"/>
                    <a:pt x="239" y="191"/>
                  </a:cubicBezTo>
                  <a:lnTo>
                    <a:pt x="715" y="144"/>
                  </a:lnTo>
                  <a:cubicBezTo>
                    <a:pt x="762" y="144"/>
                    <a:pt x="786" y="96"/>
                    <a:pt x="786" y="72"/>
                  </a:cubicBezTo>
                  <a:cubicBezTo>
                    <a:pt x="786" y="25"/>
                    <a:pt x="762" y="1"/>
                    <a:pt x="7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2" name="Google Shape;3502;p73"/>
            <p:cNvSpPr/>
            <p:nvPr/>
          </p:nvSpPr>
          <p:spPr>
            <a:xfrm>
              <a:off x="1524133" y="2833134"/>
              <a:ext cx="34163" cy="45551"/>
            </a:xfrm>
            <a:custGeom>
              <a:avLst/>
              <a:gdLst/>
              <a:ahLst/>
              <a:cxnLst/>
              <a:rect l="l" t="t" r="r" b="b"/>
              <a:pathLst>
                <a:path w="858" h="1144" extrusionOk="0">
                  <a:moveTo>
                    <a:pt x="262" y="144"/>
                  </a:moveTo>
                  <a:cubicBezTo>
                    <a:pt x="286" y="144"/>
                    <a:pt x="334" y="144"/>
                    <a:pt x="382" y="168"/>
                  </a:cubicBezTo>
                  <a:cubicBezTo>
                    <a:pt x="477" y="191"/>
                    <a:pt x="548" y="215"/>
                    <a:pt x="596" y="287"/>
                  </a:cubicBezTo>
                  <a:cubicBezTo>
                    <a:pt x="620" y="334"/>
                    <a:pt x="620" y="406"/>
                    <a:pt x="572" y="453"/>
                  </a:cubicBezTo>
                  <a:cubicBezTo>
                    <a:pt x="524" y="501"/>
                    <a:pt x="453" y="549"/>
                    <a:pt x="382" y="572"/>
                  </a:cubicBezTo>
                  <a:lnTo>
                    <a:pt x="191" y="572"/>
                  </a:lnTo>
                  <a:cubicBezTo>
                    <a:pt x="167" y="477"/>
                    <a:pt x="167" y="382"/>
                    <a:pt x="143" y="287"/>
                  </a:cubicBezTo>
                  <a:cubicBezTo>
                    <a:pt x="143" y="239"/>
                    <a:pt x="143" y="191"/>
                    <a:pt x="167" y="168"/>
                  </a:cubicBezTo>
                  <a:cubicBezTo>
                    <a:pt x="191" y="144"/>
                    <a:pt x="215" y="144"/>
                    <a:pt x="262" y="144"/>
                  </a:cubicBezTo>
                  <a:close/>
                  <a:moveTo>
                    <a:pt x="262" y="1"/>
                  </a:moveTo>
                  <a:cubicBezTo>
                    <a:pt x="167" y="1"/>
                    <a:pt x="96" y="25"/>
                    <a:pt x="72" y="72"/>
                  </a:cubicBezTo>
                  <a:cubicBezTo>
                    <a:pt x="1" y="144"/>
                    <a:pt x="1" y="215"/>
                    <a:pt x="1" y="310"/>
                  </a:cubicBezTo>
                  <a:cubicBezTo>
                    <a:pt x="24" y="572"/>
                    <a:pt x="72" y="834"/>
                    <a:pt x="167" y="1096"/>
                  </a:cubicBezTo>
                  <a:cubicBezTo>
                    <a:pt x="167" y="1120"/>
                    <a:pt x="191" y="1144"/>
                    <a:pt x="215" y="1144"/>
                  </a:cubicBezTo>
                  <a:cubicBezTo>
                    <a:pt x="239" y="1144"/>
                    <a:pt x="239" y="1144"/>
                    <a:pt x="239" y="1120"/>
                  </a:cubicBezTo>
                  <a:cubicBezTo>
                    <a:pt x="286" y="1120"/>
                    <a:pt x="310" y="1072"/>
                    <a:pt x="286" y="1049"/>
                  </a:cubicBezTo>
                  <a:cubicBezTo>
                    <a:pt x="262" y="930"/>
                    <a:pt x="239" y="834"/>
                    <a:pt x="215" y="715"/>
                  </a:cubicBezTo>
                  <a:cubicBezTo>
                    <a:pt x="286" y="715"/>
                    <a:pt x="358" y="715"/>
                    <a:pt x="405" y="691"/>
                  </a:cubicBezTo>
                  <a:lnTo>
                    <a:pt x="453" y="691"/>
                  </a:lnTo>
                  <a:cubicBezTo>
                    <a:pt x="548" y="787"/>
                    <a:pt x="644" y="906"/>
                    <a:pt x="715" y="1025"/>
                  </a:cubicBezTo>
                  <a:cubicBezTo>
                    <a:pt x="739" y="1049"/>
                    <a:pt x="763" y="1049"/>
                    <a:pt x="786" y="1049"/>
                  </a:cubicBezTo>
                  <a:lnTo>
                    <a:pt x="810" y="1049"/>
                  </a:lnTo>
                  <a:cubicBezTo>
                    <a:pt x="858" y="1025"/>
                    <a:pt x="858" y="977"/>
                    <a:pt x="834" y="930"/>
                  </a:cubicBezTo>
                  <a:cubicBezTo>
                    <a:pt x="763" y="834"/>
                    <a:pt x="691" y="715"/>
                    <a:pt x="596" y="620"/>
                  </a:cubicBezTo>
                  <a:cubicBezTo>
                    <a:pt x="620" y="596"/>
                    <a:pt x="644" y="572"/>
                    <a:pt x="691" y="549"/>
                  </a:cubicBezTo>
                  <a:cubicBezTo>
                    <a:pt x="763" y="453"/>
                    <a:pt x="763" y="310"/>
                    <a:pt x="715" y="215"/>
                  </a:cubicBezTo>
                  <a:cubicBezTo>
                    <a:pt x="667" y="96"/>
                    <a:pt x="524" y="48"/>
                    <a:pt x="429" y="25"/>
                  </a:cubicBezTo>
                  <a:cubicBezTo>
                    <a:pt x="382" y="1"/>
                    <a:pt x="310" y="1"/>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3" name="Google Shape;3503;p73"/>
            <p:cNvSpPr/>
            <p:nvPr/>
          </p:nvSpPr>
          <p:spPr>
            <a:xfrm>
              <a:off x="1384735" y="2891147"/>
              <a:ext cx="37030" cy="41609"/>
            </a:xfrm>
            <a:custGeom>
              <a:avLst/>
              <a:gdLst/>
              <a:ahLst/>
              <a:cxnLst/>
              <a:rect l="l" t="t" r="r" b="b"/>
              <a:pathLst>
                <a:path w="930" h="1045" extrusionOk="0">
                  <a:moveTo>
                    <a:pt x="376" y="151"/>
                  </a:moveTo>
                  <a:cubicBezTo>
                    <a:pt x="441" y="151"/>
                    <a:pt x="501" y="163"/>
                    <a:pt x="549" y="187"/>
                  </a:cubicBezTo>
                  <a:cubicBezTo>
                    <a:pt x="691" y="235"/>
                    <a:pt x="787" y="354"/>
                    <a:pt x="787" y="497"/>
                  </a:cubicBezTo>
                  <a:cubicBezTo>
                    <a:pt x="787" y="592"/>
                    <a:pt x="715" y="711"/>
                    <a:pt x="620" y="782"/>
                  </a:cubicBezTo>
                  <a:cubicBezTo>
                    <a:pt x="517" y="844"/>
                    <a:pt x="396" y="906"/>
                    <a:pt x="319" y="906"/>
                  </a:cubicBezTo>
                  <a:cubicBezTo>
                    <a:pt x="307" y="906"/>
                    <a:pt x="296" y="905"/>
                    <a:pt x="287" y="901"/>
                  </a:cubicBezTo>
                  <a:cubicBezTo>
                    <a:pt x="287" y="901"/>
                    <a:pt x="263" y="901"/>
                    <a:pt x="263" y="878"/>
                  </a:cubicBezTo>
                  <a:cubicBezTo>
                    <a:pt x="239" y="806"/>
                    <a:pt x="215" y="711"/>
                    <a:pt x="215" y="639"/>
                  </a:cubicBezTo>
                  <a:cubicBezTo>
                    <a:pt x="215" y="592"/>
                    <a:pt x="215" y="544"/>
                    <a:pt x="215" y="497"/>
                  </a:cubicBezTo>
                  <a:lnTo>
                    <a:pt x="167" y="187"/>
                  </a:lnTo>
                  <a:cubicBezTo>
                    <a:pt x="239" y="163"/>
                    <a:pt x="310" y="151"/>
                    <a:pt x="376" y="151"/>
                  </a:cubicBezTo>
                  <a:close/>
                  <a:moveTo>
                    <a:pt x="393" y="1"/>
                  </a:moveTo>
                  <a:cubicBezTo>
                    <a:pt x="289" y="1"/>
                    <a:pt x="173" y="26"/>
                    <a:pt x="48" y="68"/>
                  </a:cubicBezTo>
                  <a:cubicBezTo>
                    <a:pt x="25" y="68"/>
                    <a:pt x="1" y="116"/>
                    <a:pt x="1" y="139"/>
                  </a:cubicBezTo>
                  <a:lnTo>
                    <a:pt x="72" y="520"/>
                  </a:lnTo>
                  <a:cubicBezTo>
                    <a:pt x="72" y="568"/>
                    <a:pt x="72" y="592"/>
                    <a:pt x="72" y="639"/>
                  </a:cubicBezTo>
                  <a:cubicBezTo>
                    <a:pt x="96" y="735"/>
                    <a:pt x="96" y="830"/>
                    <a:pt x="120" y="925"/>
                  </a:cubicBezTo>
                  <a:cubicBezTo>
                    <a:pt x="144" y="973"/>
                    <a:pt x="191" y="1021"/>
                    <a:pt x="239" y="1044"/>
                  </a:cubicBezTo>
                  <a:lnTo>
                    <a:pt x="310" y="1044"/>
                  </a:lnTo>
                  <a:cubicBezTo>
                    <a:pt x="477" y="1044"/>
                    <a:pt x="644" y="925"/>
                    <a:pt x="691" y="901"/>
                  </a:cubicBezTo>
                  <a:cubicBezTo>
                    <a:pt x="834" y="806"/>
                    <a:pt x="930" y="639"/>
                    <a:pt x="930" y="497"/>
                  </a:cubicBezTo>
                  <a:cubicBezTo>
                    <a:pt x="930" y="306"/>
                    <a:pt x="810" y="116"/>
                    <a:pt x="596" y="44"/>
                  </a:cubicBezTo>
                  <a:cubicBezTo>
                    <a:pt x="536" y="14"/>
                    <a:pt x="468" y="1"/>
                    <a:pt x="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4" name="Google Shape;3504;p73"/>
            <p:cNvSpPr/>
            <p:nvPr/>
          </p:nvSpPr>
          <p:spPr>
            <a:xfrm>
              <a:off x="1425507" y="2886249"/>
              <a:ext cx="37986" cy="45551"/>
            </a:xfrm>
            <a:custGeom>
              <a:avLst/>
              <a:gdLst/>
              <a:ahLst/>
              <a:cxnLst/>
              <a:rect l="l" t="t" r="r" b="b"/>
              <a:pathLst>
                <a:path w="954" h="1144" extrusionOk="0">
                  <a:moveTo>
                    <a:pt x="501" y="143"/>
                  </a:moveTo>
                  <a:cubicBezTo>
                    <a:pt x="596" y="167"/>
                    <a:pt x="644" y="239"/>
                    <a:pt x="668" y="286"/>
                  </a:cubicBezTo>
                  <a:cubicBezTo>
                    <a:pt x="715" y="358"/>
                    <a:pt x="739" y="453"/>
                    <a:pt x="763" y="548"/>
                  </a:cubicBezTo>
                  <a:lnTo>
                    <a:pt x="191" y="572"/>
                  </a:lnTo>
                  <a:cubicBezTo>
                    <a:pt x="191" y="501"/>
                    <a:pt x="215" y="453"/>
                    <a:pt x="239" y="405"/>
                  </a:cubicBezTo>
                  <a:cubicBezTo>
                    <a:pt x="263" y="310"/>
                    <a:pt x="310" y="262"/>
                    <a:pt x="334" y="215"/>
                  </a:cubicBezTo>
                  <a:cubicBezTo>
                    <a:pt x="382" y="167"/>
                    <a:pt x="453" y="143"/>
                    <a:pt x="501" y="143"/>
                  </a:cubicBezTo>
                  <a:close/>
                  <a:moveTo>
                    <a:pt x="525" y="0"/>
                  </a:moveTo>
                  <a:cubicBezTo>
                    <a:pt x="429" y="0"/>
                    <a:pt x="310" y="48"/>
                    <a:pt x="239" y="119"/>
                  </a:cubicBezTo>
                  <a:cubicBezTo>
                    <a:pt x="168" y="191"/>
                    <a:pt x="120" y="286"/>
                    <a:pt x="96" y="358"/>
                  </a:cubicBezTo>
                  <a:cubicBezTo>
                    <a:pt x="25" y="596"/>
                    <a:pt x="1" y="834"/>
                    <a:pt x="25" y="1072"/>
                  </a:cubicBezTo>
                  <a:cubicBezTo>
                    <a:pt x="25" y="1096"/>
                    <a:pt x="72" y="1144"/>
                    <a:pt x="96" y="1144"/>
                  </a:cubicBezTo>
                  <a:cubicBezTo>
                    <a:pt x="96" y="1144"/>
                    <a:pt x="96" y="1120"/>
                    <a:pt x="96" y="1120"/>
                  </a:cubicBezTo>
                  <a:cubicBezTo>
                    <a:pt x="144" y="1120"/>
                    <a:pt x="168" y="1096"/>
                    <a:pt x="168" y="1048"/>
                  </a:cubicBezTo>
                  <a:cubicBezTo>
                    <a:pt x="144" y="929"/>
                    <a:pt x="144" y="834"/>
                    <a:pt x="168" y="715"/>
                  </a:cubicBezTo>
                  <a:lnTo>
                    <a:pt x="763" y="691"/>
                  </a:lnTo>
                  <a:cubicBezTo>
                    <a:pt x="763" y="786"/>
                    <a:pt x="763" y="905"/>
                    <a:pt x="763" y="1001"/>
                  </a:cubicBezTo>
                  <a:cubicBezTo>
                    <a:pt x="763" y="1048"/>
                    <a:pt x="787" y="1072"/>
                    <a:pt x="834" y="1072"/>
                  </a:cubicBezTo>
                  <a:cubicBezTo>
                    <a:pt x="839" y="1077"/>
                    <a:pt x="844" y="1079"/>
                    <a:pt x="850" y="1079"/>
                  </a:cubicBezTo>
                  <a:cubicBezTo>
                    <a:pt x="875" y="1079"/>
                    <a:pt x="906" y="1044"/>
                    <a:pt x="906" y="1024"/>
                  </a:cubicBezTo>
                  <a:cubicBezTo>
                    <a:pt x="930" y="786"/>
                    <a:pt x="953" y="453"/>
                    <a:pt x="787" y="215"/>
                  </a:cubicBezTo>
                  <a:cubicBezTo>
                    <a:pt x="715" y="96"/>
                    <a:pt x="620" y="24"/>
                    <a:pt x="5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5" name="Google Shape;3505;p73"/>
            <p:cNvSpPr/>
            <p:nvPr/>
          </p:nvSpPr>
          <p:spPr>
            <a:xfrm>
              <a:off x="1468191" y="2888161"/>
              <a:ext cx="32292" cy="43640"/>
            </a:xfrm>
            <a:custGeom>
              <a:avLst/>
              <a:gdLst/>
              <a:ahLst/>
              <a:cxnLst/>
              <a:rect l="l" t="t" r="r" b="b"/>
              <a:pathLst>
                <a:path w="811" h="1096" extrusionOk="0">
                  <a:moveTo>
                    <a:pt x="739" y="0"/>
                  </a:moveTo>
                  <a:cubicBezTo>
                    <a:pt x="691" y="0"/>
                    <a:pt x="667" y="24"/>
                    <a:pt x="667" y="71"/>
                  </a:cubicBezTo>
                  <a:cubicBezTo>
                    <a:pt x="643" y="167"/>
                    <a:pt x="620" y="286"/>
                    <a:pt x="572" y="381"/>
                  </a:cubicBezTo>
                  <a:cubicBezTo>
                    <a:pt x="548" y="453"/>
                    <a:pt x="453" y="500"/>
                    <a:pt x="381" y="500"/>
                  </a:cubicBezTo>
                  <a:cubicBezTo>
                    <a:pt x="310" y="500"/>
                    <a:pt x="239" y="453"/>
                    <a:pt x="191" y="357"/>
                  </a:cubicBezTo>
                  <a:cubicBezTo>
                    <a:pt x="167" y="286"/>
                    <a:pt x="143" y="167"/>
                    <a:pt x="143" y="71"/>
                  </a:cubicBezTo>
                  <a:cubicBezTo>
                    <a:pt x="143" y="52"/>
                    <a:pt x="112" y="17"/>
                    <a:pt x="75" y="17"/>
                  </a:cubicBezTo>
                  <a:cubicBezTo>
                    <a:pt x="66" y="17"/>
                    <a:pt x="57" y="19"/>
                    <a:pt x="48" y="24"/>
                  </a:cubicBezTo>
                  <a:cubicBezTo>
                    <a:pt x="24" y="24"/>
                    <a:pt x="0" y="48"/>
                    <a:pt x="0" y="95"/>
                  </a:cubicBezTo>
                  <a:cubicBezTo>
                    <a:pt x="0" y="191"/>
                    <a:pt x="24" y="310"/>
                    <a:pt x="72" y="429"/>
                  </a:cubicBezTo>
                  <a:cubicBezTo>
                    <a:pt x="120" y="548"/>
                    <a:pt x="215" y="619"/>
                    <a:pt x="310" y="643"/>
                  </a:cubicBezTo>
                  <a:lnTo>
                    <a:pt x="286" y="1024"/>
                  </a:lnTo>
                  <a:cubicBezTo>
                    <a:pt x="286" y="1072"/>
                    <a:pt x="310" y="1096"/>
                    <a:pt x="334" y="1096"/>
                  </a:cubicBezTo>
                  <a:lnTo>
                    <a:pt x="358" y="1096"/>
                  </a:lnTo>
                  <a:cubicBezTo>
                    <a:pt x="381" y="1096"/>
                    <a:pt x="429" y="1072"/>
                    <a:pt x="429" y="1048"/>
                  </a:cubicBezTo>
                  <a:lnTo>
                    <a:pt x="453" y="643"/>
                  </a:lnTo>
                  <a:cubicBezTo>
                    <a:pt x="548" y="619"/>
                    <a:pt x="643" y="548"/>
                    <a:pt x="715" y="429"/>
                  </a:cubicBezTo>
                  <a:cubicBezTo>
                    <a:pt x="763" y="333"/>
                    <a:pt x="786" y="191"/>
                    <a:pt x="786" y="95"/>
                  </a:cubicBezTo>
                  <a:cubicBezTo>
                    <a:pt x="810" y="48"/>
                    <a:pt x="763" y="24"/>
                    <a:pt x="7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06" name="Google Shape;3506;p73"/>
          <p:cNvGrpSpPr/>
          <p:nvPr/>
        </p:nvGrpSpPr>
        <p:grpSpPr>
          <a:xfrm>
            <a:off x="7505963" y="2158838"/>
            <a:ext cx="397335" cy="413624"/>
            <a:chOff x="7505963" y="2158838"/>
            <a:chExt cx="397335" cy="413624"/>
          </a:xfrm>
        </p:grpSpPr>
        <p:sp>
          <p:nvSpPr>
            <p:cNvPr id="3507" name="Google Shape;3507;p73"/>
            <p:cNvSpPr/>
            <p:nvPr/>
          </p:nvSpPr>
          <p:spPr>
            <a:xfrm>
              <a:off x="7768595" y="2227960"/>
              <a:ext cx="134703" cy="290429"/>
            </a:xfrm>
            <a:custGeom>
              <a:avLst/>
              <a:gdLst/>
              <a:ahLst/>
              <a:cxnLst/>
              <a:rect l="l" t="t" r="r" b="b"/>
              <a:pathLst>
                <a:path w="3383" h="7294" extrusionOk="0">
                  <a:moveTo>
                    <a:pt x="2478" y="269"/>
                  </a:moveTo>
                  <a:cubicBezTo>
                    <a:pt x="2502" y="292"/>
                    <a:pt x="2549" y="316"/>
                    <a:pt x="2573" y="364"/>
                  </a:cubicBezTo>
                  <a:cubicBezTo>
                    <a:pt x="2859" y="650"/>
                    <a:pt x="3049" y="1197"/>
                    <a:pt x="3168" y="1721"/>
                  </a:cubicBezTo>
                  <a:cubicBezTo>
                    <a:pt x="2990" y="1775"/>
                    <a:pt x="2824" y="1802"/>
                    <a:pt x="2683" y="1802"/>
                  </a:cubicBezTo>
                  <a:cubicBezTo>
                    <a:pt x="2635" y="1802"/>
                    <a:pt x="2591" y="1799"/>
                    <a:pt x="2549" y="1793"/>
                  </a:cubicBezTo>
                  <a:cubicBezTo>
                    <a:pt x="2335" y="1745"/>
                    <a:pt x="2168" y="1626"/>
                    <a:pt x="2073" y="1459"/>
                  </a:cubicBezTo>
                  <a:cubicBezTo>
                    <a:pt x="2001" y="1293"/>
                    <a:pt x="2001" y="1078"/>
                    <a:pt x="2097" y="864"/>
                  </a:cubicBezTo>
                  <a:cubicBezTo>
                    <a:pt x="2168" y="673"/>
                    <a:pt x="2311" y="531"/>
                    <a:pt x="2478" y="340"/>
                  </a:cubicBezTo>
                  <a:cubicBezTo>
                    <a:pt x="2478" y="316"/>
                    <a:pt x="2501" y="292"/>
                    <a:pt x="2478" y="269"/>
                  </a:cubicBezTo>
                  <a:close/>
                  <a:moveTo>
                    <a:pt x="930" y="1293"/>
                  </a:moveTo>
                  <a:cubicBezTo>
                    <a:pt x="1192" y="1388"/>
                    <a:pt x="1406" y="1650"/>
                    <a:pt x="1525" y="1936"/>
                  </a:cubicBezTo>
                  <a:cubicBezTo>
                    <a:pt x="1597" y="2174"/>
                    <a:pt x="1620" y="2436"/>
                    <a:pt x="1573" y="2674"/>
                  </a:cubicBezTo>
                  <a:cubicBezTo>
                    <a:pt x="1525" y="2888"/>
                    <a:pt x="1430" y="3079"/>
                    <a:pt x="1287" y="3269"/>
                  </a:cubicBezTo>
                  <a:cubicBezTo>
                    <a:pt x="1279" y="3277"/>
                    <a:pt x="1274" y="3280"/>
                    <a:pt x="1270" y="3280"/>
                  </a:cubicBezTo>
                  <a:cubicBezTo>
                    <a:pt x="1263" y="3280"/>
                    <a:pt x="1263" y="3269"/>
                    <a:pt x="1263" y="3269"/>
                  </a:cubicBezTo>
                  <a:cubicBezTo>
                    <a:pt x="1204" y="3252"/>
                    <a:pt x="1142" y="3244"/>
                    <a:pt x="1079" y="3244"/>
                  </a:cubicBezTo>
                  <a:cubicBezTo>
                    <a:pt x="964" y="3244"/>
                    <a:pt x="847" y="3271"/>
                    <a:pt x="739" y="3317"/>
                  </a:cubicBezTo>
                  <a:cubicBezTo>
                    <a:pt x="715" y="3317"/>
                    <a:pt x="715" y="3341"/>
                    <a:pt x="715" y="3341"/>
                  </a:cubicBezTo>
                  <a:cubicBezTo>
                    <a:pt x="525" y="3055"/>
                    <a:pt x="453" y="2745"/>
                    <a:pt x="501" y="2412"/>
                  </a:cubicBezTo>
                  <a:cubicBezTo>
                    <a:pt x="549" y="2102"/>
                    <a:pt x="715" y="1674"/>
                    <a:pt x="930" y="1293"/>
                  </a:cubicBezTo>
                  <a:close/>
                  <a:moveTo>
                    <a:pt x="2143" y="144"/>
                  </a:moveTo>
                  <a:cubicBezTo>
                    <a:pt x="2167" y="144"/>
                    <a:pt x="2192" y="146"/>
                    <a:pt x="2216" y="149"/>
                  </a:cubicBezTo>
                  <a:cubicBezTo>
                    <a:pt x="2263" y="149"/>
                    <a:pt x="2335" y="173"/>
                    <a:pt x="2406" y="221"/>
                  </a:cubicBezTo>
                  <a:cubicBezTo>
                    <a:pt x="2382" y="221"/>
                    <a:pt x="2382" y="245"/>
                    <a:pt x="2359" y="245"/>
                  </a:cubicBezTo>
                  <a:cubicBezTo>
                    <a:pt x="2192" y="435"/>
                    <a:pt x="2049" y="602"/>
                    <a:pt x="1954" y="816"/>
                  </a:cubicBezTo>
                  <a:cubicBezTo>
                    <a:pt x="1858" y="1078"/>
                    <a:pt x="1835" y="1316"/>
                    <a:pt x="1954" y="1531"/>
                  </a:cubicBezTo>
                  <a:cubicBezTo>
                    <a:pt x="2049" y="1721"/>
                    <a:pt x="2263" y="1888"/>
                    <a:pt x="2525" y="1936"/>
                  </a:cubicBezTo>
                  <a:lnTo>
                    <a:pt x="2716" y="1936"/>
                  </a:lnTo>
                  <a:cubicBezTo>
                    <a:pt x="2859" y="1936"/>
                    <a:pt x="3025" y="1912"/>
                    <a:pt x="3192" y="1864"/>
                  </a:cubicBezTo>
                  <a:cubicBezTo>
                    <a:pt x="3192" y="1959"/>
                    <a:pt x="3216" y="2078"/>
                    <a:pt x="3216" y="2174"/>
                  </a:cubicBezTo>
                  <a:cubicBezTo>
                    <a:pt x="3240" y="2293"/>
                    <a:pt x="3240" y="2412"/>
                    <a:pt x="3240" y="2507"/>
                  </a:cubicBezTo>
                  <a:cubicBezTo>
                    <a:pt x="3138" y="2456"/>
                    <a:pt x="3022" y="2432"/>
                    <a:pt x="2900" y="2432"/>
                  </a:cubicBezTo>
                  <a:cubicBezTo>
                    <a:pt x="2794" y="2432"/>
                    <a:pt x="2683" y="2450"/>
                    <a:pt x="2573" y="2483"/>
                  </a:cubicBezTo>
                  <a:cubicBezTo>
                    <a:pt x="2359" y="2555"/>
                    <a:pt x="2168" y="2698"/>
                    <a:pt x="2001" y="2888"/>
                  </a:cubicBezTo>
                  <a:cubicBezTo>
                    <a:pt x="1858" y="3055"/>
                    <a:pt x="1739" y="3245"/>
                    <a:pt x="1644" y="3460"/>
                  </a:cubicBezTo>
                  <a:cubicBezTo>
                    <a:pt x="1573" y="3412"/>
                    <a:pt x="1501" y="3364"/>
                    <a:pt x="1430" y="3341"/>
                  </a:cubicBezTo>
                  <a:cubicBezTo>
                    <a:pt x="1573" y="3150"/>
                    <a:pt x="1668" y="2936"/>
                    <a:pt x="1716" y="2698"/>
                  </a:cubicBezTo>
                  <a:cubicBezTo>
                    <a:pt x="1763" y="2436"/>
                    <a:pt x="1739" y="2150"/>
                    <a:pt x="1644" y="1888"/>
                  </a:cubicBezTo>
                  <a:cubicBezTo>
                    <a:pt x="1525" y="1555"/>
                    <a:pt x="1287" y="1293"/>
                    <a:pt x="1001" y="1150"/>
                  </a:cubicBezTo>
                  <a:cubicBezTo>
                    <a:pt x="1049" y="1078"/>
                    <a:pt x="1073" y="1007"/>
                    <a:pt x="1120" y="935"/>
                  </a:cubicBezTo>
                  <a:cubicBezTo>
                    <a:pt x="1474" y="427"/>
                    <a:pt x="1827" y="144"/>
                    <a:pt x="2143" y="144"/>
                  </a:cubicBezTo>
                  <a:close/>
                  <a:moveTo>
                    <a:pt x="1091" y="3379"/>
                  </a:moveTo>
                  <a:cubicBezTo>
                    <a:pt x="1187" y="3379"/>
                    <a:pt x="1276" y="3402"/>
                    <a:pt x="1335" y="3460"/>
                  </a:cubicBezTo>
                  <a:cubicBezTo>
                    <a:pt x="1263" y="3555"/>
                    <a:pt x="1096" y="3626"/>
                    <a:pt x="977" y="3674"/>
                  </a:cubicBezTo>
                  <a:cubicBezTo>
                    <a:pt x="906" y="3674"/>
                    <a:pt x="834" y="3698"/>
                    <a:pt x="763" y="3698"/>
                  </a:cubicBezTo>
                  <a:cubicBezTo>
                    <a:pt x="739" y="3698"/>
                    <a:pt x="549" y="3674"/>
                    <a:pt x="549" y="3674"/>
                  </a:cubicBezTo>
                  <a:cubicBezTo>
                    <a:pt x="620" y="3603"/>
                    <a:pt x="668" y="3531"/>
                    <a:pt x="715" y="3483"/>
                  </a:cubicBezTo>
                  <a:cubicBezTo>
                    <a:pt x="800" y="3427"/>
                    <a:pt x="952" y="3379"/>
                    <a:pt x="1091" y="3379"/>
                  </a:cubicBezTo>
                  <a:close/>
                  <a:moveTo>
                    <a:pt x="2896" y="2575"/>
                  </a:moveTo>
                  <a:cubicBezTo>
                    <a:pt x="3005" y="2575"/>
                    <a:pt x="3114" y="2599"/>
                    <a:pt x="3216" y="2650"/>
                  </a:cubicBezTo>
                  <a:lnTo>
                    <a:pt x="3240" y="2650"/>
                  </a:lnTo>
                  <a:cubicBezTo>
                    <a:pt x="3240" y="2698"/>
                    <a:pt x="3240" y="2745"/>
                    <a:pt x="3216" y="2793"/>
                  </a:cubicBezTo>
                  <a:cubicBezTo>
                    <a:pt x="3216" y="2864"/>
                    <a:pt x="3192" y="2936"/>
                    <a:pt x="3168" y="3007"/>
                  </a:cubicBezTo>
                  <a:cubicBezTo>
                    <a:pt x="3121" y="3245"/>
                    <a:pt x="2978" y="3460"/>
                    <a:pt x="2787" y="3626"/>
                  </a:cubicBezTo>
                  <a:cubicBezTo>
                    <a:pt x="2716" y="3698"/>
                    <a:pt x="2597" y="3769"/>
                    <a:pt x="2501" y="3817"/>
                  </a:cubicBezTo>
                  <a:cubicBezTo>
                    <a:pt x="2446" y="3854"/>
                    <a:pt x="2303" y="3934"/>
                    <a:pt x="2221" y="3934"/>
                  </a:cubicBezTo>
                  <a:cubicBezTo>
                    <a:pt x="2197" y="3934"/>
                    <a:pt x="2179" y="3928"/>
                    <a:pt x="2168" y="3912"/>
                  </a:cubicBezTo>
                  <a:cubicBezTo>
                    <a:pt x="2025" y="3793"/>
                    <a:pt x="1906" y="3674"/>
                    <a:pt x="1763" y="3555"/>
                  </a:cubicBezTo>
                  <a:cubicBezTo>
                    <a:pt x="1835" y="3341"/>
                    <a:pt x="1954" y="3150"/>
                    <a:pt x="2120" y="2983"/>
                  </a:cubicBezTo>
                  <a:cubicBezTo>
                    <a:pt x="2263" y="2817"/>
                    <a:pt x="2430" y="2674"/>
                    <a:pt x="2621" y="2626"/>
                  </a:cubicBezTo>
                  <a:cubicBezTo>
                    <a:pt x="2709" y="2593"/>
                    <a:pt x="2803" y="2575"/>
                    <a:pt x="2896" y="2575"/>
                  </a:cubicBezTo>
                  <a:close/>
                  <a:moveTo>
                    <a:pt x="1477" y="3531"/>
                  </a:moveTo>
                  <a:cubicBezTo>
                    <a:pt x="1597" y="3603"/>
                    <a:pt x="1716" y="3674"/>
                    <a:pt x="1835" y="3793"/>
                  </a:cubicBezTo>
                  <a:cubicBezTo>
                    <a:pt x="1858" y="3817"/>
                    <a:pt x="1882" y="3841"/>
                    <a:pt x="1906" y="3865"/>
                  </a:cubicBezTo>
                  <a:cubicBezTo>
                    <a:pt x="1692" y="4079"/>
                    <a:pt x="1430" y="4222"/>
                    <a:pt x="1144" y="4317"/>
                  </a:cubicBezTo>
                  <a:cubicBezTo>
                    <a:pt x="969" y="4380"/>
                    <a:pt x="774" y="4412"/>
                    <a:pt x="571" y="4412"/>
                  </a:cubicBezTo>
                  <a:cubicBezTo>
                    <a:pt x="469" y="4412"/>
                    <a:pt x="366" y="4404"/>
                    <a:pt x="263" y="4388"/>
                  </a:cubicBezTo>
                  <a:cubicBezTo>
                    <a:pt x="334" y="4150"/>
                    <a:pt x="382" y="3960"/>
                    <a:pt x="477" y="3793"/>
                  </a:cubicBezTo>
                  <a:cubicBezTo>
                    <a:pt x="572" y="3817"/>
                    <a:pt x="644" y="3841"/>
                    <a:pt x="739" y="3841"/>
                  </a:cubicBezTo>
                  <a:cubicBezTo>
                    <a:pt x="1025" y="3841"/>
                    <a:pt x="1287" y="3722"/>
                    <a:pt x="1477" y="3531"/>
                  </a:cubicBezTo>
                  <a:close/>
                  <a:moveTo>
                    <a:pt x="2001" y="3960"/>
                  </a:moveTo>
                  <a:cubicBezTo>
                    <a:pt x="2049" y="4007"/>
                    <a:pt x="2073" y="4031"/>
                    <a:pt x="2097" y="4055"/>
                  </a:cubicBezTo>
                  <a:cubicBezTo>
                    <a:pt x="2144" y="4103"/>
                    <a:pt x="2168" y="4150"/>
                    <a:pt x="2216" y="4198"/>
                  </a:cubicBezTo>
                  <a:lnTo>
                    <a:pt x="2192" y="4198"/>
                  </a:lnTo>
                  <a:cubicBezTo>
                    <a:pt x="1978" y="4508"/>
                    <a:pt x="1644" y="4746"/>
                    <a:pt x="1287" y="4889"/>
                  </a:cubicBezTo>
                  <a:cubicBezTo>
                    <a:pt x="1064" y="4963"/>
                    <a:pt x="831" y="5000"/>
                    <a:pt x="601" y="5000"/>
                  </a:cubicBezTo>
                  <a:cubicBezTo>
                    <a:pt x="463" y="5000"/>
                    <a:pt x="325" y="4987"/>
                    <a:pt x="191" y="4960"/>
                  </a:cubicBezTo>
                  <a:cubicBezTo>
                    <a:pt x="191" y="4889"/>
                    <a:pt x="191" y="4793"/>
                    <a:pt x="215" y="4722"/>
                  </a:cubicBezTo>
                  <a:cubicBezTo>
                    <a:pt x="215" y="4650"/>
                    <a:pt x="239" y="4603"/>
                    <a:pt x="239" y="4531"/>
                  </a:cubicBezTo>
                  <a:cubicBezTo>
                    <a:pt x="358" y="4555"/>
                    <a:pt x="453" y="4555"/>
                    <a:pt x="572" y="4555"/>
                  </a:cubicBezTo>
                  <a:cubicBezTo>
                    <a:pt x="787" y="4555"/>
                    <a:pt x="1001" y="4531"/>
                    <a:pt x="1192" y="4460"/>
                  </a:cubicBezTo>
                  <a:cubicBezTo>
                    <a:pt x="1501" y="4365"/>
                    <a:pt x="1787" y="4198"/>
                    <a:pt x="2001" y="3960"/>
                  </a:cubicBezTo>
                  <a:close/>
                  <a:moveTo>
                    <a:pt x="2287" y="4293"/>
                  </a:moveTo>
                  <a:cubicBezTo>
                    <a:pt x="2430" y="4460"/>
                    <a:pt x="2549" y="4650"/>
                    <a:pt x="2644" y="4841"/>
                  </a:cubicBezTo>
                  <a:cubicBezTo>
                    <a:pt x="2668" y="4865"/>
                    <a:pt x="2692" y="4889"/>
                    <a:pt x="2692" y="4912"/>
                  </a:cubicBezTo>
                  <a:cubicBezTo>
                    <a:pt x="2692" y="4912"/>
                    <a:pt x="2692" y="4912"/>
                    <a:pt x="2692" y="4936"/>
                  </a:cubicBezTo>
                  <a:cubicBezTo>
                    <a:pt x="2406" y="5293"/>
                    <a:pt x="2001" y="5555"/>
                    <a:pt x="1573" y="5698"/>
                  </a:cubicBezTo>
                  <a:cubicBezTo>
                    <a:pt x="1316" y="5779"/>
                    <a:pt x="1051" y="5822"/>
                    <a:pt x="788" y="5822"/>
                  </a:cubicBezTo>
                  <a:cubicBezTo>
                    <a:pt x="587" y="5822"/>
                    <a:pt x="387" y="5797"/>
                    <a:pt x="191" y="5746"/>
                  </a:cubicBezTo>
                  <a:cubicBezTo>
                    <a:pt x="168" y="5555"/>
                    <a:pt x="168" y="5317"/>
                    <a:pt x="168" y="5103"/>
                  </a:cubicBezTo>
                  <a:lnTo>
                    <a:pt x="168" y="5103"/>
                  </a:lnTo>
                  <a:cubicBezTo>
                    <a:pt x="311" y="5127"/>
                    <a:pt x="453" y="5150"/>
                    <a:pt x="596" y="5150"/>
                  </a:cubicBezTo>
                  <a:cubicBezTo>
                    <a:pt x="858" y="5150"/>
                    <a:pt x="1096" y="5103"/>
                    <a:pt x="1335" y="5008"/>
                  </a:cubicBezTo>
                  <a:cubicBezTo>
                    <a:pt x="1716" y="4865"/>
                    <a:pt x="2049" y="4627"/>
                    <a:pt x="2287" y="4293"/>
                  </a:cubicBezTo>
                  <a:close/>
                  <a:moveTo>
                    <a:pt x="2763" y="5055"/>
                  </a:moveTo>
                  <a:cubicBezTo>
                    <a:pt x="2835" y="5174"/>
                    <a:pt x="2883" y="5293"/>
                    <a:pt x="2906" y="5389"/>
                  </a:cubicBezTo>
                  <a:cubicBezTo>
                    <a:pt x="2906" y="5412"/>
                    <a:pt x="2906" y="5412"/>
                    <a:pt x="2906" y="5412"/>
                  </a:cubicBezTo>
                  <a:cubicBezTo>
                    <a:pt x="2906" y="5412"/>
                    <a:pt x="2906" y="5412"/>
                    <a:pt x="2883" y="5436"/>
                  </a:cubicBezTo>
                  <a:cubicBezTo>
                    <a:pt x="2597" y="5793"/>
                    <a:pt x="2168" y="6103"/>
                    <a:pt x="1716" y="6246"/>
                  </a:cubicBezTo>
                  <a:cubicBezTo>
                    <a:pt x="1459" y="6327"/>
                    <a:pt x="1186" y="6370"/>
                    <a:pt x="916" y="6370"/>
                  </a:cubicBezTo>
                  <a:cubicBezTo>
                    <a:pt x="711" y="6370"/>
                    <a:pt x="506" y="6345"/>
                    <a:pt x="311" y="6294"/>
                  </a:cubicBezTo>
                  <a:cubicBezTo>
                    <a:pt x="287" y="6246"/>
                    <a:pt x="287" y="6198"/>
                    <a:pt x="263" y="6175"/>
                  </a:cubicBezTo>
                  <a:cubicBezTo>
                    <a:pt x="239" y="6079"/>
                    <a:pt x="215" y="6008"/>
                    <a:pt x="215" y="5889"/>
                  </a:cubicBezTo>
                  <a:lnTo>
                    <a:pt x="215" y="5889"/>
                  </a:lnTo>
                  <a:cubicBezTo>
                    <a:pt x="406" y="5936"/>
                    <a:pt x="596" y="5960"/>
                    <a:pt x="811" y="5960"/>
                  </a:cubicBezTo>
                  <a:cubicBezTo>
                    <a:pt x="1073" y="5960"/>
                    <a:pt x="1358" y="5936"/>
                    <a:pt x="1620" y="5841"/>
                  </a:cubicBezTo>
                  <a:cubicBezTo>
                    <a:pt x="2049" y="5698"/>
                    <a:pt x="2478" y="5412"/>
                    <a:pt x="2763" y="5055"/>
                  </a:cubicBezTo>
                  <a:close/>
                  <a:moveTo>
                    <a:pt x="2954" y="5579"/>
                  </a:moveTo>
                  <a:cubicBezTo>
                    <a:pt x="2954" y="5603"/>
                    <a:pt x="2954" y="5603"/>
                    <a:pt x="2954" y="5603"/>
                  </a:cubicBezTo>
                  <a:cubicBezTo>
                    <a:pt x="3025" y="6151"/>
                    <a:pt x="2763" y="6675"/>
                    <a:pt x="2311" y="6960"/>
                  </a:cubicBezTo>
                  <a:cubicBezTo>
                    <a:pt x="2216" y="7008"/>
                    <a:pt x="2097" y="7079"/>
                    <a:pt x="1978" y="7103"/>
                  </a:cubicBezTo>
                  <a:cubicBezTo>
                    <a:pt x="1845" y="7139"/>
                    <a:pt x="1708" y="7158"/>
                    <a:pt x="1574" y="7158"/>
                  </a:cubicBezTo>
                  <a:cubicBezTo>
                    <a:pt x="1347" y="7158"/>
                    <a:pt x="1124" y="7104"/>
                    <a:pt x="930" y="6984"/>
                  </a:cubicBezTo>
                  <a:cubicBezTo>
                    <a:pt x="692" y="6865"/>
                    <a:pt x="501" y="6675"/>
                    <a:pt x="382" y="6460"/>
                  </a:cubicBezTo>
                  <a:lnTo>
                    <a:pt x="382" y="6460"/>
                  </a:lnTo>
                  <a:cubicBezTo>
                    <a:pt x="572" y="6484"/>
                    <a:pt x="739" y="6508"/>
                    <a:pt x="930" y="6508"/>
                  </a:cubicBezTo>
                  <a:cubicBezTo>
                    <a:pt x="1215" y="6508"/>
                    <a:pt x="1501" y="6460"/>
                    <a:pt x="1763" y="6389"/>
                  </a:cubicBezTo>
                  <a:cubicBezTo>
                    <a:pt x="2216" y="6222"/>
                    <a:pt x="2644" y="5960"/>
                    <a:pt x="2954" y="5579"/>
                  </a:cubicBezTo>
                  <a:close/>
                  <a:moveTo>
                    <a:pt x="2131" y="1"/>
                  </a:moveTo>
                  <a:cubicBezTo>
                    <a:pt x="1301" y="1"/>
                    <a:pt x="473" y="1651"/>
                    <a:pt x="358" y="2388"/>
                  </a:cubicBezTo>
                  <a:cubicBezTo>
                    <a:pt x="311" y="2745"/>
                    <a:pt x="382" y="3126"/>
                    <a:pt x="596" y="3412"/>
                  </a:cubicBezTo>
                  <a:cubicBezTo>
                    <a:pt x="239" y="3722"/>
                    <a:pt x="120" y="4365"/>
                    <a:pt x="72" y="4722"/>
                  </a:cubicBezTo>
                  <a:cubicBezTo>
                    <a:pt x="1" y="5246"/>
                    <a:pt x="25" y="5841"/>
                    <a:pt x="120" y="6198"/>
                  </a:cubicBezTo>
                  <a:cubicBezTo>
                    <a:pt x="239" y="6603"/>
                    <a:pt x="501" y="6913"/>
                    <a:pt x="858" y="7103"/>
                  </a:cubicBezTo>
                  <a:cubicBezTo>
                    <a:pt x="1073" y="7246"/>
                    <a:pt x="1335" y="7294"/>
                    <a:pt x="1573" y="7294"/>
                  </a:cubicBezTo>
                  <a:cubicBezTo>
                    <a:pt x="1716" y="7294"/>
                    <a:pt x="1858" y="7294"/>
                    <a:pt x="2001" y="7246"/>
                  </a:cubicBezTo>
                  <a:cubicBezTo>
                    <a:pt x="2144" y="7199"/>
                    <a:pt x="2263" y="7151"/>
                    <a:pt x="2382" y="7079"/>
                  </a:cubicBezTo>
                  <a:cubicBezTo>
                    <a:pt x="2883" y="6770"/>
                    <a:pt x="3168" y="6175"/>
                    <a:pt x="3097" y="5603"/>
                  </a:cubicBezTo>
                  <a:cubicBezTo>
                    <a:pt x="3073" y="5508"/>
                    <a:pt x="3073" y="5436"/>
                    <a:pt x="3049" y="5365"/>
                  </a:cubicBezTo>
                  <a:cubicBezTo>
                    <a:pt x="3002" y="5198"/>
                    <a:pt x="2906" y="4984"/>
                    <a:pt x="2763" y="4769"/>
                  </a:cubicBezTo>
                  <a:cubicBezTo>
                    <a:pt x="2644" y="4508"/>
                    <a:pt x="2454" y="4269"/>
                    <a:pt x="2287" y="4055"/>
                  </a:cubicBezTo>
                  <a:cubicBezTo>
                    <a:pt x="2787" y="3912"/>
                    <a:pt x="3168" y="3531"/>
                    <a:pt x="3311" y="3055"/>
                  </a:cubicBezTo>
                  <a:cubicBezTo>
                    <a:pt x="3335" y="2960"/>
                    <a:pt x="3359" y="2888"/>
                    <a:pt x="3359" y="2817"/>
                  </a:cubicBezTo>
                  <a:cubicBezTo>
                    <a:pt x="3383" y="2626"/>
                    <a:pt x="3383" y="2412"/>
                    <a:pt x="3359" y="2150"/>
                  </a:cubicBezTo>
                  <a:cubicBezTo>
                    <a:pt x="3335" y="1793"/>
                    <a:pt x="3264" y="1435"/>
                    <a:pt x="3144" y="1102"/>
                  </a:cubicBezTo>
                  <a:cubicBezTo>
                    <a:pt x="3025" y="745"/>
                    <a:pt x="2859" y="435"/>
                    <a:pt x="2668" y="245"/>
                  </a:cubicBezTo>
                  <a:cubicBezTo>
                    <a:pt x="2525" y="102"/>
                    <a:pt x="2382" y="30"/>
                    <a:pt x="2216" y="7"/>
                  </a:cubicBezTo>
                  <a:cubicBezTo>
                    <a:pt x="2188" y="3"/>
                    <a:pt x="2159" y="1"/>
                    <a:pt x="21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8" name="Google Shape;3508;p73"/>
            <p:cNvSpPr/>
            <p:nvPr/>
          </p:nvSpPr>
          <p:spPr>
            <a:xfrm>
              <a:off x="7505963" y="2158838"/>
              <a:ext cx="287363" cy="413624"/>
            </a:xfrm>
            <a:custGeom>
              <a:avLst/>
              <a:gdLst/>
              <a:ahLst/>
              <a:cxnLst/>
              <a:rect l="l" t="t" r="r" b="b"/>
              <a:pathLst>
                <a:path w="7217" h="10388" extrusionOk="0">
                  <a:moveTo>
                    <a:pt x="3858" y="147"/>
                  </a:moveTo>
                  <a:cubicBezTo>
                    <a:pt x="4239" y="147"/>
                    <a:pt x="4644" y="218"/>
                    <a:pt x="5025" y="385"/>
                  </a:cubicBezTo>
                  <a:cubicBezTo>
                    <a:pt x="6526" y="1028"/>
                    <a:pt x="7216" y="2790"/>
                    <a:pt x="6549" y="4267"/>
                  </a:cubicBezTo>
                  <a:cubicBezTo>
                    <a:pt x="6240" y="5005"/>
                    <a:pt x="5668" y="5553"/>
                    <a:pt x="4930" y="5839"/>
                  </a:cubicBezTo>
                  <a:cubicBezTo>
                    <a:pt x="4568" y="5979"/>
                    <a:pt x="4189" y="6050"/>
                    <a:pt x="3813" y="6050"/>
                  </a:cubicBezTo>
                  <a:cubicBezTo>
                    <a:pt x="3421" y="6050"/>
                    <a:pt x="3032" y="5973"/>
                    <a:pt x="2668" y="5815"/>
                  </a:cubicBezTo>
                  <a:cubicBezTo>
                    <a:pt x="1167" y="5148"/>
                    <a:pt x="477" y="3410"/>
                    <a:pt x="1143" y="1909"/>
                  </a:cubicBezTo>
                  <a:cubicBezTo>
                    <a:pt x="1620" y="814"/>
                    <a:pt x="2715" y="147"/>
                    <a:pt x="3858" y="147"/>
                  </a:cubicBezTo>
                  <a:close/>
                  <a:moveTo>
                    <a:pt x="2525" y="5910"/>
                  </a:moveTo>
                  <a:cubicBezTo>
                    <a:pt x="2548" y="5910"/>
                    <a:pt x="2596" y="5934"/>
                    <a:pt x="2620" y="5934"/>
                  </a:cubicBezTo>
                  <a:cubicBezTo>
                    <a:pt x="2715" y="5982"/>
                    <a:pt x="2810" y="6029"/>
                    <a:pt x="2930" y="6053"/>
                  </a:cubicBezTo>
                  <a:lnTo>
                    <a:pt x="2739" y="6434"/>
                  </a:lnTo>
                  <a:cubicBezTo>
                    <a:pt x="2644" y="6363"/>
                    <a:pt x="2525" y="6291"/>
                    <a:pt x="2382" y="6267"/>
                  </a:cubicBezTo>
                  <a:lnTo>
                    <a:pt x="2525" y="5910"/>
                  </a:lnTo>
                  <a:close/>
                  <a:moveTo>
                    <a:pt x="2215" y="6386"/>
                  </a:moveTo>
                  <a:cubicBezTo>
                    <a:pt x="2406" y="6386"/>
                    <a:pt x="2620" y="6482"/>
                    <a:pt x="2739" y="6625"/>
                  </a:cubicBezTo>
                  <a:cubicBezTo>
                    <a:pt x="2858" y="6744"/>
                    <a:pt x="2953" y="6934"/>
                    <a:pt x="2787" y="7458"/>
                  </a:cubicBezTo>
                  <a:cubicBezTo>
                    <a:pt x="2501" y="8220"/>
                    <a:pt x="2191" y="8958"/>
                    <a:pt x="1882" y="9697"/>
                  </a:cubicBezTo>
                  <a:cubicBezTo>
                    <a:pt x="1786" y="9911"/>
                    <a:pt x="1667" y="10125"/>
                    <a:pt x="1477" y="10197"/>
                  </a:cubicBezTo>
                  <a:cubicBezTo>
                    <a:pt x="1412" y="10240"/>
                    <a:pt x="1338" y="10254"/>
                    <a:pt x="1256" y="10254"/>
                  </a:cubicBezTo>
                  <a:cubicBezTo>
                    <a:pt x="1156" y="10254"/>
                    <a:pt x="1046" y="10234"/>
                    <a:pt x="929" y="10221"/>
                  </a:cubicBezTo>
                  <a:cubicBezTo>
                    <a:pt x="786" y="10197"/>
                    <a:pt x="643" y="10173"/>
                    <a:pt x="524" y="10101"/>
                  </a:cubicBezTo>
                  <a:cubicBezTo>
                    <a:pt x="381" y="10030"/>
                    <a:pt x="286" y="9935"/>
                    <a:pt x="238" y="9839"/>
                  </a:cubicBezTo>
                  <a:cubicBezTo>
                    <a:pt x="167" y="9625"/>
                    <a:pt x="262" y="9411"/>
                    <a:pt x="358" y="9196"/>
                  </a:cubicBezTo>
                  <a:cubicBezTo>
                    <a:pt x="572" y="8768"/>
                    <a:pt x="810" y="8339"/>
                    <a:pt x="1024" y="7911"/>
                  </a:cubicBezTo>
                  <a:cubicBezTo>
                    <a:pt x="1048" y="7863"/>
                    <a:pt x="1096" y="7791"/>
                    <a:pt x="1120" y="7744"/>
                  </a:cubicBezTo>
                  <a:cubicBezTo>
                    <a:pt x="1286" y="7434"/>
                    <a:pt x="1453" y="7125"/>
                    <a:pt x="1644" y="6839"/>
                  </a:cubicBezTo>
                  <a:cubicBezTo>
                    <a:pt x="1739" y="6672"/>
                    <a:pt x="1905" y="6434"/>
                    <a:pt x="2120" y="6386"/>
                  </a:cubicBezTo>
                  <a:close/>
                  <a:moveTo>
                    <a:pt x="3836" y="0"/>
                  </a:moveTo>
                  <a:cubicBezTo>
                    <a:pt x="3456" y="0"/>
                    <a:pt x="3075" y="72"/>
                    <a:pt x="2715" y="218"/>
                  </a:cubicBezTo>
                  <a:cubicBezTo>
                    <a:pt x="1929" y="528"/>
                    <a:pt x="1334" y="1100"/>
                    <a:pt x="1001" y="1862"/>
                  </a:cubicBezTo>
                  <a:cubicBezTo>
                    <a:pt x="667" y="2624"/>
                    <a:pt x="667" y="3457"/>
                    <a:pt x="953" y="4243"/>
                  </a:cubicBezTo>
                  <a:cubicBezTo>
                    <a:pt x="1239" y="4934"/>
                    <a:pt x="1739" y="5505"/>
                    <a:pt x="2406" y="5839"/>
                  </a:cubicBezTo>
                  <a:lnTo>
                    <a:pt x="2239" y="6244"/>
                  </a:lnTo>
                  <a:lnTo>
                    <a:pt x="2096" y="6244"/>
                  </a:lnTo>
                  <a:cubicBezTo>
                    <a:pt x="1810" y="6315"/>
                    <a:pt x="1620" y="6577"/>
                    <a:pt x="1524" y="6744"/>
                  </a:cubicBezTo>
                  <a:cubicBezTo>
                    <a:pt x="1334" y="7053"/>
                    <a:pt x="1167" y="7363"/>
                    <a:pt x="1001" y="7672"/>
                  </a:cubicBezTo>
                  <a:cubicBezTo>
                    <a:pt x="953" y="7744"/>
                    <a:pt x="929" y="7791"/>
                    <a:pt x="905" y="7839"/>
                  </a:cubicBezTo>
                  <a:cubicBezTo>
                    <a:pt x="667" y="8268"/>
                    <a:pt x="453" y="8696"/>
                    <a:pt x="238" y="9125"/>
                  </a:cubicBezTo>
                  <a:cubicBezTo>
                    <a:pt x="119" y="9363"/>
                    <a:pt x="0" y="9625"/>
                    <a:pt x="96" y="9887"/>
                  </a:cubicBezTo>
                  <a:cubicBezTo>
                    <a:pt x="167" y="10030"/>
                    <a:pt x="286" y="10149"/>
                    <a:pt x="453" y="10244"/>
                  </a:cubicBezTo>
                  <a:cubicBezTo>
                    <a:pt x="596" y="10292"/>
                    <a:pt x="762" y="10340"/>
                    <a:pt x="905" y="10363"/>
                  </a:cubicBezTo>
                  <a:cubicBezTo>
                    <a:pt x="1001" y="10363"/>
                    <a:pt x="1120" y="10387"/>
                    <a:pt x="1239" y="10387"/>
                  </a:cubicBezTo>
                  <a:cubicBezTo>
                    <a:pt x="1358" y="10387"/>
                    <a:pt x="1453" y="10387"/>
                    <a:pt x="1548" y="10340"/>
                  </a:cubicBezTo>
                  <a:cubicBezTo>
                    <a:pt x="1786" y="10221"/>
                    <a:pt x="1905" y="9982"/>
                    <a:pt x="2001" y="9768"/>
                  </a:cubicBezTo>
                  <a:cubicBezTo>
                    <a:pt x="2334" y="9030"/>
                    <a:pt x="2644" y="8268"/>
                    <a:pt x="2906" y="7506"/>
                  </a:cubicBezTo>
                  <a:cubicBezTo>
                    <a:pt x="3001" y="7291"/>
                    <a:pt x="3144" y="6839"/>
                    <a:pt x="2858" y="6529"/>
                  </a:cubicBezTo>
                  <a:cubicBezTo>
                    <a:pt x="2858" y="6529"/>
                    <a:pt x="2858" y="6529"/>
                    <a:pt x="2858" y="6505"/>
                  </a:cubicBezTo>
                  <a:lnTo>
                    <a:pt x="3049" y="6101"/>
                  </a:lnTo>
                  <a:cubicBezTo>
                    <a:pt x="3311" y="6172"/>
                    <a:pt x="3573" y="6196"/>
                    <a:pt x="3834" y="6196"/>
                  </a:cubicBezTo>
                  <a:cubicBezTo>
                    <a:pt x="4239" y="6196"/>
                    <a:pt x="4620" y="6124"/>
                    <a:pt x="4978" y="5982"/>
                  </a:cubicBezTo>
                  <a:cubicBezTo>
                    <a:pt x="5763" y="5672"/>
                    <a:pt x="6359" y="5100"/>
                    <a:pt x="6692" y="4338"/>
                  </a:cubicBezTo>
                  <a:cubicBezTo>
                    <a:pt x="7026" y="3576"/>
                    <a:pt x="7026" y="2719"/>
                    <a:pt x="6740" y="1957"/>
                  </a:cubicBezTo>
                  <a:cubicBezTo>
                    <a:pt x="6430" y="1195"/>
                    <a:pt x="5835" y="576"/>
                    <a:pt x="5073" y="266"/>
                  </a:cubicBezTo>
                  <a:cubicBezTo>
                    <a:pt x="4683" y="90"/>
                    <a:pt x="4260" y="0"/>
                    <a:pt x="38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9" name="Google Shape;3509;p73"/>
            <p:cNvSpPr/>
            <p:nvPr/>
          </p:nvSpPr>
          <p:spPr>
            <a:xfrm>
              <a:off x="7546736" y="2182967"/>
              <a:ext cx="214338" cy="197933"/>
            </a:xfrm>
            <a:custGeom>
              <a:avLst/>
              <a:gdLst/>
              <a:ahLst/>
              <a:cxnLst/>
              <a:rect l="l" t="t" r="r" b="b"/>
              <a:pathLst>
                <a:path w="5383" h="4971" extrusionOk="0">
                  <a:moveTo>
                    <a:pt x="2834" y="136"/>
                  </a:moveTo>
                  <a:cubicBezTo>
                    <a:pt x="3144" y="136"/>
                    <a:pt x="3453" y="208"/>
                    <a:pt x="3763" y="327"/>
                  </a:cubicBezTo>
                  <a:cubicBezTo>
                    <a:pt x="4335" y="589"/>
                    <a:pt x="4787" y="1041"/>
                    <a:pt x="5001" y="1637"/>
                  </a:cubicBezTo>
                  <a:cubicBezTo>
                    <a:pt x="5240" y="2208"/>
                    <a:pt x="5240" y="2851"/>
                    <a:pt x="4978" y="3423"/>
                  </a:cubicBezTo>
                  <a:cubicBezTo>
                    <a:pt x="4597" y="4304"/>
                    <a:pt x="3715" y="4852"/>
                    <a:pt x="2810" y="4852"/>
                  </a:cubicBezTo>
                  <a:cubicBezTo>
                    <a:pt x="2501" y="4852"/>
                    <a:pt x="2191" y="4780"/>
                    <a:pt x="1882" y="4637"/>
                  </a:cubicBezTo>
                  <a:cubicBezTo>
                    <a:pt x="1310" y="4399"/>
                    <a:pt x="858" y="3947"/>
                    <a:pt x="643" y="3351"/>
                  </a:cubicBezTo>
                  <a:cubicBezTo>
                    <a:pt x="405" y="2756"/>
                    <a:pt x="405" y="2137"/>
                    <a:pt x="667" y="1541"/>
                  </a:cubicBezTo>
                  <a:cubicBezTo>
                    <a:pt x="1048" y="660"/>
                    <a:pt x="1929" y="136"/>
                    <a:pt x="2834" y="136"/>
                  </a:cubicBezTo>
                  <a:close/>
                  <a:moveTo>
                    <a:pt x="2817" y="0"/>
                  </a:moveTo>
                  <a:cubicBezTo>
                    <a:pt x="1861" y="0"/>
                    <a:pt x="955" y="556"/>
                    <a:pt x="548" y="1494"/>
                  </a:cubicBezTo>
                  <a:cubicBezTo>
                    <a:pt x="0" y="2756"/>
                    <a:pt x="572" y="4232"/>
                    <a:pt x="1834" y="4780"/>
                  </a:cubicBezTo>
                  <a:cubicBezTo>
                    <a:pt x="2144" y="4923"/>
                    <a:pt x="2477" y="4971"/>
                    <a:pt x="2810" y="4971"/>
                  </a:cubicBezTo>
                  <a:cubicBezTo>
                    <a:pt x="3787" y="4971"/>
                    <a:pt x="4692" y="4423"/>
                    <a:pt x="5120" y="3494"/>
                  </a:cubicBezTo>
                  <a:cubicBezTo>
                    <a:pt x="5382" y="2875"/>
                    <a:pt x="5382" y="2184"/>
                    <a:pt x="5144" y="1565"/>
                  </a:cubicBezTo>
                  <a:cubicBezTo>
                    <a:pt x="4906" y="946"/>
                    <a:pt x="4430" y="470"/>
                    <a:pt x="3811" y="208"/>
                  </a:cubicBezTo>
                  <a:cubicBezTo>
                    <a:pt x="3486" y="67"/>
                    <a:pt x="3148" y="0"/>
                    <a:pt x="28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0" name="Google Shape;3510;p73"/>
            <p:cNvSpPr/>
            <p:nvPr/>
          </p:nvSpPr>
          <p:spPr>
            <a:xfrm>
              <a:off x="7559995" y="2195032"/>
              <a:ext cx="198212" cy="174480"/>
            </a:xfrm>
            <a:custGeom>
              <a:avLst/>
              <a:gdLst/>
              <a:ahLst/>
              <a:cxnLst/>
              <a:rect l="l" t="t" r="r" b="b"/>
              <a:pathLst>
                <a:path w="4978" h="4382" extrusionOk="0">
                  <a:moveTo>
                    <a:pt x="2501" y="143"/>
                  </a:moveTo>
                  <a:cubicBezTo>
                    <a:pt x="2763" y="143"/>
                    <a:pt x="3049" y="191"/>
                    <a:pt x="3311" y="310"/>
                  </a:cubicBezTo>
                  <a:cubicBezTo>
                    <a:pt x="4335" y="762"/>
                    <a:pt x="4811" y="1977"/>
                    <a:pt x="4359" y="3001"/>
                  </a:cubicBezTo>
                  <a:cubicBezTo>
                    <a:pt x="4021" y="3783"/>
                    <a:pt x="3272" y="4233"/>
                    <a:pt x="2478" y="4233"/>
                  </a:cubicBezTo>
                  <a:cubicBezTo>
                    <a:pt x="2209" y="4233"/>
                    <a:pt x="1934" y="4181"/>
                    <a:pt x="1668" y="4072"/>
                  </a:cubicBezTo>
                  <a:cubicBezTo>
                    <a:pt x="644" y="3620"/>
                    <a:pt x="167" y="2405"/>
                    <a:pt x="620" y="1381"/>
                  </a:cubicBezTo>
                  <a:cubicBezTo>
                    <a:pt x="953" y="595"/>
                    <a:pt x="1692" y="143"/>
                    <a:pt x="2501" y="143"/>
                  </a:cubicBezTo>
                  <a:close/>
                  <a:moveTo>
                    <a:pt x="2482" y="0"/>
                  </a:moveTo>
                  <a:cubicBezTo>
                    <a:pt x="1641" y="0"/>
                    <a:pt x="830" y="498"/>
                    <a:pt x="477" y="1310"/>
                  </a:cubicBezTo>
                  <a:cubicBezTo>
                    <a:pt x="1" y="2429"/>
                    <a:pt x="501" y="3715"/>
                    <a:pt x="1620" y="4191"/>
                  </a:cubicBezTo>
                  <a:cubicBezTo>
                    <a:pt x="1906" y="4310"/>
                    <a:pt x="2192" y="4382"/>
                    <a:pt x="2477" y="4382"/>
                  </a:cubicBezTo>
                  <a:cubicBezTo>
                    <a:pt x="3335" y="4382"/>
                    <a:pt x="4144" y="3882"/>
                    <a:pt x="4502" y="3048"/>
                  </a:cubicBezTo>
                  <a:cubicBezTo>
                    <a:pt x="4978" y="1953"/>
                    <a:pt x="4478" y="667"/>
                    <a:pt x="3359" y="191"/>
                  </a:cubicBezTo>
                  <a:cubicBezTo>
                    <a:pt x="3075" y="61"/>
                    <a:pt x="2777" y="0"/>
                    <a:pt x="24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11" name="Google Shape;3511;p73"/>
          <p:cNvGrpSpPr/>
          <p:nvPr/>
        </p:nvGrpSpPr>
        <p:grpSpPr>
          <a:xfrm>
            <a:off x="6839392" y="2158520"/>
            <a:ext cx="359393" cy="413943"/>
            <a:chOff x="6839392" y="2158520"/>
            <a:chExt cx="359393" cy="413943"/>
          </a:xfrm>
        </p:grpSpPr>
        <p:sp>
          <p:nvSpPr>
            <p:cNvPr id="3512" name="Google Shape;3512;p73"/>
            <p:cNvSpPr/>
            <p:nvPr/>
          </p:nvSpPr>
          <p:spPr>
            <a:xfrm>
              <a:off x="6839392" y="2158520"/>
              <a:ext cx="359393" cy="413943"/>
            </a:xfrm>
            <a:custGeom>
              <a:avLst/>
              <a:gdLst/>
              <a:ahLst/>
              <a:cxnLst/>
              <a:rect l="l" t="t" r="r" b="b"/>
              <a:pathLst>
                <a:path w="9026" h="10396" extrusionOk="0">
                  <a:moveTo>
                    <a:pt x="4482" y="146"/>
                  </a:moveTo>
                  <a:cubicBezTo>
                    <a:pt x="4811" y="146"/>
                    <a:pt x="5161" y="263"/>
                    <a:pt x="5454" y="465"/>
                  </a:cubicBezTo>
                  <a:cubicBezTo>
                    <a:pt x="5168" y="403"/>
                    <a:pt x="4882" y="373"/>
                    <a:pt x="4598" y="373"/>
                  </a:cubicBezTo>
                  <a:cubicBezTo>
                    <a:pt x="4220" y="373"/>
                    <a:pt x="3844" y="427"/>
                    <a:pt x="3477" y="536"/>
                  </a:cubicBezTo>
                  <a:cubicBezTo>
                    <a:pt x="3668" y="369"/>
                    <a:pt x="3906" y="226"/>
                    <a:pt x="4191" y="179"/>
                  </a:cubicBezTo>
                  <a:cubicBezTo>
                    <a:pt x="4285" y="157"/>
                    <a:pt x="4382" y="146"/>
                    <a:pt x="4482" y="146"/>
                  </a:cubicBezTo>
                  <a:close/>
                  <a:moveTo>
                    <a:pt x="4572" y="513"/>
                  </a:moveTo>
                  <a:cubicBezTo>
                    <a:pt x="4924" y="513"/>
                    <a:pt x="5274" y="561"/>
                    <a:pt x="5620" y="655"/>
                  </a:cubicBezTo>
                  <a:cubicBezTo>
                    <a:pt x="5628" y="663"/>
                    <a:pt x="5636" y="666"/>
                    <a:pt x="5643" y="666"/>
                  </a:cubicBezTo>
                  <a:cubicBezTo>
                    <a:pt x="5657" y="666"/>
                    <a:pt x="5668" y="655"/>
                    <a:pt x="5668" y="655"/>
                  </a:cubicBezTo>
                  <a:cubicBezTo>
                    <a:pt x="5787" y="750"/>
                    <a:pt x="5882" y="869"/>
                    <a:pt x="5978" y="989"/>
                  </a:cubicBezTo>
                  <a:cubicBezTo>
                    <a:pt x="5835" y="941"/>
                    <a:pt x="5668" y="893"/>
                    <a:pt x="5525" y="893"/>
                  </a:cubicBezTo>
                  <a:cubicBezTo>
                    <a:pt x="5287" y="893"/>
                    <a:pt x="5049" y="989"/>
                    <a:pt x="4882" y="1131"/>
                  </a:cubicBezTo>
                  <a:cubicBezTo>
                    <a:pt x="4754" y="1003"/>
                    <a:pt x="4587" y="913"/>
                    <a:pt x="4417" y="913"/>
                  </a:cubicBezTo>
                  <a:cubicBezTo>
                    <a:pt x="4397" y="913"/>
                    <a:pt x="4378" y="915"/>
                    <a:pt x="4358" y="917"/>
                  </a:cubicBezTo>
                  <a:cubicBezTo>
                    <a:pt x="4168" y="917"/>
                    <a:pt x="3977" y="1036"/>
                    <a:pt x="3858" y="1203"/>
                  </a:cubicBezTo>
                  <a:cubicBezTo>
                    <a:pt x="3733" y="1078"/>
                    <a:pt x="3554" y="1008"/>
                    <a:pt x="3368" y="1008"/>
                  </a:cubicBezTo>
                  <a:cubicBezTo>
                    <a:pt x="3341" y="1008"/>
                    <a:pt x="3314" y="1009"/>
                    <a:pt x="3286" y="1012"/>
                  </a:cubicBezTo>
                  <a:cubicBezTo>
                    <a:pt x="3167" y="1012"/>
                    <a:pt x="3048" y="1036"/>
                    <a:pt x="2953" y="1084"/>
                  </a:cubicBezTo>
                  <a:cubicBezTo>
                    <a:pt x="3001" y="1012"/>
                    <a:pt x="3048" y="941"/>
                    <a:pt x="3120" y="869"/>
                  </a:cubicBezTo>
                  <a:cubicBezTo>
                    <a:pt x="3144" y="846"/>
                    <a:pt x="3191" y="798"/>
                    <a:pt x="3215" y="750"/>
                  </a:cubicBezTo>
                  <a:lnTo>
                    <a:pt x="3239" y="750"/>
                  </a:lnTo>
                  <a:cubicBezTo>
                    <a:pt x="3679" y="590"/>
                    <a:pt x="4126" y="513"/>
                    <a:pt x="4572" y="513"/>
                  </a:cubicBezTo>
                  <a:close/>
                  <a:moveTo>
                    <a:pt x="5525" y="1036"/>
                  </a:moveTo>
                  <a:cubicBezTo>
                    <a:pt x="5739" y="1036"/>
                    <a:pt x="5978" y="1131"/>
                    <a:pt x="6120" y="1274"/>
                  </a:cubicBezTo>
                  <a:cubicBezTo>
                    <a:pt x="6144" y="1274"/>
                    <a:pt x="6144" y="1298"/>
                    <a:pt x="6144" y="1298"/>
                  </a:cubicBezTo>
                  <a:cubicBezTo>
                    <a:pt x="6216" y="1465"/>
                    <a:pt x="6311" y="1632"/>
                    <a:pt x="6359" y="1822"/>
                  </a:cubicBezTo>
                  <a:cubicBezTo>
                    <a:pt x="5815" y="1658"/>
                    <a:pt x="5253" y="1578"/>
                    <a:pt x="4691" y="1578"/>
                  </a:cubicBezTo>
                  <a:cubicBezTo>
                    <a:pt x="3949" y="1578"/>
                    <a:pt x="3205" y="1718"/>
                    <a:pt x="2501" y="1989"/>
                  </a:cubicBezTo>
                  <a:cubicBezTo>
                    <a:pt x="2572" y="1798"/>
                    <a:pt x="2643" y="1608"/>
                    <a:pt x="2739" y="1417"/>
                  </a:cubicBezTo>
                  <a:lnTo>
                    <a:pt x="2763" y="1417"/>
                  </a:lnTo>
                  <a:cubicBezTo>
                    <a:pt x="2858" y="1274"/>
                    <a:pt x="3072" y="1155"/>
                    <a:pt x="3286" y="1155"/>
                  </a:cubicBezTo>
                  <a:cubicBezTo>
                    <a:pt x="3314" y="1152"/>
                    <a:pt x="3341" y="1151"/>
                    <a:pt x="3367" y="1151"/>
                  </a:cubicBezTo>
                  <a:cubicBezTo>
                    <a:pt x="3548" y="1151"/>
                    <a:pt x="3709" y="1221"/>
                    <a:pt x="3834" y="1346"/>
                  </a:cubicBezTo>
                  <a:cubicBezTo>
                    <a:pt x="3851" y="1363"/>
                    <a:pt x="3868" y="1379"/>
                    <a:pt x="3885" y="1379"/>
                  </a:cubicBezTo>
                  <a:cubicBezTo>
                    <a:pt x="3892" y="1379"/>
                    <a:pt x="3899" y="1377"/>
                    <a:pt x="3906" y="1370"/>
                  </a:cubicBezTo>
                  <a:cubicBezTo>
                    <a:pt x="3929" y="1370"/>
                    <a:pt x="3953" y="1370"/>
                    <a:pt x="3953" y="1346"/>
                  </a:cubicBezTo>
                  <a:cubicBezTo>
                    <a:pt x="4025" y="1179"/>
                    <a:pt x="4191" y="1060"/>
                    <a:pt x="4358" y="1060"/>
                  </a:cubicBezTo>
                  <a:cubicBezTo>
                    <a:pt x="4375" y="1058"/>
                    <a:pt x="4393" y="1056"/>
                    <a:pt x="4410" y="1056"/>
                  </a:cubicBezTo>
                  <a:cubicBezTo>
                    <a:pt x="4563" y="1056"/>
                    <a:pt x="4725" y="1146"/>
                    <a:pt x="4811" y="1274"/>
                  </a:cubicBezTo>
                  <a:cubicBezTo>
                    <a:pt x="4811" y="1298"/>
                    <a:pt x="4834" y="1298"/>
                    <a:pt x="4858" y="1298"/>
                  </a:cubicBezTo>
                  <a:cubicBezTo>
                    <a:pt x="4866" y="1306"/>
                    <a:pt x="4874" y="1309"/>
                    <a:pt x="4881" y="1309"/>
                  </a:cubicBezTo>
                  <a:cubicBezTo>
                    <a:pt x="4895" y="1309"/>
                    <a:pt x="4906" y="1298"/>
                    <a:pt x="4906" y="1298"/>
                  </a:cubicBezTo>
                  <a:cubicBezTo>
                    <a:pt x="5073" y="1131"/>
                    <a:pt x="5287" y="1036"/>
                    <a:pt x="5525" y="1036"/>
                  </a:cubicBezTo>
                  <a:close/>
                  <a:moveTo>
                    <a:pt x="4701" y="1724"/>
                  </a:moveTo>
                  <a:cubicBezTo>
                    <a:pt x="5259" y="1724"/>
                    <a:pt x="5817" y="1804"/>
                    <a:pt x="6359" y="1965"/>
                  </a:cubicBezTo>
                  <a:lnTo>
                    <a:pt x="6406" y="1965"/>
                  </a:lnTo>
                  <a:cubicBezTo>
                    <a:pt x="6406" y="1989"/>
                    <a:pt x="6406" y="1989"/>
                    <a:pt x="6406" y="2013"/>
                  </a:cubicBezTo>
                  <a:cubicBezTo>
                    <a:pt x="6454" y="2203"/>
                    <a:pt x="6501" y="2417"/>
                    <a:pt x="6525" y="2608"/>
                  </a:cubicBezTo>
                  <a:cubicBezTo>
                    <a:pt x="5944" y="2447"/>
                    <a:pt x="5349" y="2367"/>
                    <a:pt x="4757" y="2367"/>
                  </a:cubicBezTo>
                  <a:cubicBezTo>
                    <a:pt x="3942" y="2367"/>
                    <a:pt x="3130" y="2519"/>
                    <a:pt x="2358" y="2822"/>
                  </a:cubicBezTo>
                  <a:cubicBezTo>
                    <a:pt x="2382" y="2608"/>
                    <a:pt x="2405" y="2394"/>
                    <a:pt x="2453" y="2179"/>
                  </a:cubicBezTo>
                  <a:cubicBezTo>
                    <a:pt x="3170" y="1876"/>
                    <a:pt x="3935" y="1724"/>
                    <a:pt x="4701" y="1724"/>
                  </a:cubicBezTo>
                  <a:close/>
                  <a:moveTo>
                    <a:pt x="4757" y="2510"/>
                  </a:moveTo>
                  <a:cubicBezTo>
                    <a:pt x="5349" y="2510"/>
                    <a:pt x="5944" y="2590"/>
                    <a:pt x="6525" y="2751"/>
                  </a:cubicBezTo>
                  <a:cubicBezTo>
                    <a:pt x="6549" y="2846"/>
                    <a:pt x="6549" y="2941"/>
                    <a:pt x="6549" y="3037"/>
                  </a:cubicBezTo>
                  <a:cubicBezTo>
                    <a:pt x="6504" y="3027"/>
                    <a:pt x="6459" y="3022"/>
                    <a:pt x="6413" y="3022"/>
                  </a:cubicBezTo>
                  <a:cubicBezTo>
                    <a:pt x="6238" y="3022"/>
                    <a:pt x="6062" y="3090"/>
                    <a:pt x="5930" y="3203"/>
                  </a:cubicBezTo>
                  <a:cubicBezTo>
                    <a:pt x="5811" y="3037"/>
                    <a:pt x="5596" y="2941"/>
                    <a:pt x="5406" y="2941"/>
                  </a:cubicBezTo>
                  <a:cubicBezTo>
                    <a:pt x="5215" y="2941"/>
                    <a:pt x="5001" y="3013"/>
                    <a:pt x="4882" y="3179"/>
                  </a:cubicBezTo>
                  <a:cubicBezTo>
                    <a:pt x="4754" y="3051"/>
                    <a:pt x="4568" y="2961"/>
                    <a:pt x="4377" y="2961"/>
                  </a:cubicBezTo>
                  <a:cubicBezTo>
                    <a:pt x="4355" y="2961"/>
                    <a:pt x="4333" y="2963"/>
                    <a:pt x="4311" y="2965"/>
                  </a:cubicBezTo>
                  <a:cubicBezTo>
                    <a:pt x="4096" y="2965"/>
                    <a:pt x="3882" y="3084"/>
                    <a:pt x="3763" y="3251"/>
                  </a:cubicBezTo>
                  <a:cubicBezTo>
                    <a:pt x="3576" y="3126"/>
                    <a:pt x="3370" y="3056"/>
                    <a:pt x="3163" y="3056"/>
                  </a:cubicBezTo>
                  <a:cubicBezTo>
                    <a:pt x="3133" y="3056"/>
                    <a:pt x="3102" y="3057"/>
                    <a:pt x="3072" y="3060"/>
                  </a:cubicBezTo>
                  <a:cubicBezTo>
                    <a:pt x="2810" y="3060"/>
                    <a:pt x="2572" y="3179"/>
                    <a:pt x="2382" y="3322"/>
                  </a:cubicBezTo>
                  <a:cubicBezTo>
                    <a:pt x="2382" y="3203"/>
                    <a:pt x="2358" y="3084"/>
                    <a:pt x="2358" y="2965"/>
                  </a:cubicBezTo>
                  <a:cubicBezTo>
                    <a:pt x="3130" y="2662"/>
                    <a:pt x="3942" y="2510"/>
                    <a:pt x="4757" y="2510"/>
                  </a:cubicBezTo>
                  <a:close/>
                  <a:moveTo>
                    <a:pt x="5406" y="3084"/>
                  </a:moveTo>
                  <a:cubicBezTo>
                    <a:pt x="5573" y="3084"/>
                    <a:pt x="5763" y="3179"/>
                    <a:pt x="5858" y="3346"/>
                  </a:cubicBezTo>
                  <a:cubicBezTo>
                    <a:pt x="5858" y="3370"/>
                    <a:pt x="5882" y="3394"/>
                    <a:pt x="5906" y="3394"/>
                  </a:cubicBezTo>
                  <a:cubicBezTo>
                    <a:pt x="5930" y="3394"/>
                    <a:pt x="5954" y="3370"/>
                    <a:pt x="5954" y="3370"/>
                  </a:cubicBezTo>
                  <a:cubicBezTo>
                    <a:pt x="6086" y="3237"/>
                    <a:pt x="6264" y="3165"/>
                    <a:pt x="6427" y="3165"/>
                  </a:cubicBezTo>
                  <a:cubicBezTo>
                    <a:pt x="6469" y="3165"/>
                    <a:pt x="6510" y="3170"/>
                    <a:pt x="6549" y="3179"/>
                  </a:cubicBezTo>
                  <a:cubicBezTo>
                    <a:pt x="6573" y="3322"/>
                    <a:pt x="6573" y="3465"/>
                    <a:pt x="6573" y="3608"/>
                  </a:cubicBezTo>
                  <a:lnTo>
                    <a:pt x="5811" y="3608"/>
                  </a:lnTo>
                  <a:cubicBezTo>
                    <a:pt x="5430" y="3596"/>
                    <a:pt x="5043" y="3590"/>
                    <a:pt x="4656" y="3590"/>
                  </a:cubicBezTo>
                  <a:cubicBezTo>
                    <a:pt x="4269" y="3590"/>
                    <a:pt x="3882" y="3596"/>
                    <a:pt x="3501" y="3608"/>
                  </a:cubicBezTo>
                  <a:cubicBezTo>
                    <a:pt x="3144" y="3608"/>
                    <a:pt x="2786" y="3632"/>
                    <a:pt x="2429" y="3632"/>
                  </a:cubicBezTo>
                  <a:cubicBezTo>
                    <a:pt x="2429" y="3584"/>
                    <a:pt x="2429" y="3537"/>
                    <a:pt x="2405" y="3489"/>
                  </a:cubicBezTo>
                  <a:cubicBezTo>
                    <a:pt x="2429" y="3489"/>
                    <a:pt x="2429" y="3489"/>
                    <a:pt x="2429" y="3465"/>
                  </a:cubicBezTo>
                  <a:cubicBezTo>
                    <a:pt x="2620" y="3299"/>
                    <a:pt x="2834" y="3203"/>
                    <a:pt x="3072" y="3203"/>
                  </a:cubicBezTo>
                  <a:cubicBezTo>
                    <a:pt x="3102" y="3200"/>
                    <a:pt x="3133" y="3199"/>
                    <a:pt x="3163" y="3199"/>
                  </a:cubicBezTo>
                  <a:cubicBezTo>
                    <a:pt x="3370" y="3199"/>
                    <a:pt x="3573" y="3269"/>
                    <a:pt x="3739" y="3394"/>
                  </a:cubicBezTo>
                  <a:cubicBezTo>
                    <a:pt x="3739" y="3418"/>
                    <a:pt x="3763" y="3418"/>
                    <a:pt x="3787" y="3418"/>
                  </a:cubicBezTo>
                  <a:cubicBezTo>
                    <a:pt x="3810" y="3394"/>
                    <a:pt x="3834" y="3394"/>
                    <a:pt x="3834" y="3370"/>
                  </a:cubicBezTo>
                  <a:cubicBezTo>
                    <a:pt x="3929" y="3203"/>
                    <a:pt x="4120" y="3108"/>
                    <a:pt x="4311" y="3108"/>
                  </a:cubicBezTo>
                  <a:cubicBezTo>
                    <a:pt x="4330" y="3106"/>
                    <a:pt x="4350" y="3104"/>
                    <a:pt x="4370" y="3104"/>
                  </a:cubicBezTo>
                  <a:cubicBezTo>
                    <a:pt x="4544" y="3104"/>
                    <a:pt x="4728" y="3194"/>
                    <a:pt x="4834" y="3322"/>
                  </a:cubicBezTo>
                  <a:cubicBezTo>
                    <a:pt x="4834" y="3346"/>
                    <a:pt x="4858" y="3370"/>
                    <a:pt x="4882" y="3370"/>
                  </a:cubicBezTo>
                  <a:cubicBezTo>
                    <a:pt x="4906" y="3346"/>
                    <a:pt x="4930" y="3346"/>
                    <a:pt x="4953" y="3322"/>
                  </a:cubicBezTo>
                  <a:cubicBezTo>
                    <a:pt x="5049" y="3179"/>
                    <a:pt x="5215" y="3084"/>
                    <a:pt x="5406" y="3084"/>
                  </a:cubicBezTo>
                  <a:close/>
                  <a:moveTo>
                    <a:pt x="4656" y="3733"/>
                  </a:moveTo>
                  <a:cubicBezTo>
                    <a:pt x="5043" y="3733"/>
                    <a:pt x="5430" y="3739"/>
                    <a:pt x="5811" y="3751"/>
                  </a:cubicBezTo>
                  <a:lnTo>
                    <a:pt x="6144" y="3751"/>
                  </a:lnTo>
                  <a:cubicBezTo>
                    <a:pt x="6406" y="3751"/>
                    <a:pt x="6692" y="3751"/>
                    <a:pt x="6930" y="3799"/>
                  </a:cubicBezTo>
                  <a:cubicBezTo>
                    <a:pt x="7025" y="3822"/>
                    <a:pt x="7121" y="3870"/>
                    <a:pt x="7121" y="3942"/>
                  </a:cubicBezTo>
                  <a:cubicBezTo>
                    <a:pt x="7121" y="4013"/>
                    <a:pt x="6930" y="4013"/>
                    <a:pt x="6859" y="4013"/>
                  </a:cubicBezTo>
                  <a:lnTo>
                    <a:pt x="2191" y="4037"/>
                  </a:lnTo>
                  <a:cubicBezTo>
                    <a:pt x="2120" y="4037"/>
                    <a:pt x="2072" y="4037"/>
                    <a:pt x="2024" y="4013"/>
                  </a:cubicBezTo>
                  <a:cubicBezTo>
                    <a:pt x="1977" y="3989"/>
                    <a:pt x="1953" y="3965"/>
                    <a:pt x="1953" y="3942"/>
                  </a:cubicBezTo>
                  <a:cubicBezTo>
                    <a:pt x="1929" y="3894"/>
                    <a:pt x="1977" y="3846"/>
                    <a:pt x="2024" y="3822"/>
                  </a:cubicBezTo>
                  <a:cubicBezTo>
                    <a:pt x="2072" y="3799"/>
                    <a:pt x="2143" y="3799"/>
                    <a:pt x="2215" y="3799"/>
                  </a:cubicBezTo>
                  <a:cubicBezTo>
                    <a:pt x="2643" y="3775"/>
                    <a:pt x="3072" y="3751"/>
                    <a:pt x="3501" y="3751"/>
                  </a:cubicBezTo>
                  <a:cubicBezTo>
                    <a:pt x="3882" y="3739"/>
                    <a:pt x="4269" y="3733"/>
                    <a:pt x="4656" y="3733"/>
                  </a:cubicBezTo>
                  <a:close/>
                  <a:moveTo>
                    <a:pt x="6882" y="4156"/>
                  </a:moveTo>
                  <a:cubicBezTo>
                    <a:pt x="6906" y="4156"/>
                    <a:pt x="6930" y="4561"/>
                    <a:pt x="6930" y="4608"/>
                  </a:cubicBezTo>
                  <a:cubicBezTo>
                    <a:pt x="6930" y="4632"/>
                    <a:pt x="6930" y="4656"/>
                    <a:pt x="6930" y="4680"/>
                  </a:cubicBezTo>
                  <a:cubicBezTo>
                    <a:pt x="6930" y="4846"/>
                    <a:pt x="6906" y="4989"/>
                    <a:pt x="6882" y="5156"/>
                  </a:cubicBezTo>
                  <a:cubicBezTo>
                    <a:pt x="6859" y="5251"/>
                    <a:pt x="6835" y="5347"/>
                    <a:pt x="6811" y="5418"/>
                  </a:cubicBezTo>
                  <a:cubicBezTo>
                    <a:pt x="6811" y="5466"/>
                    <a:pt x="6763" y="5656"/>
                    <a:pt x="6716" y="5680"/>
                  </a:cubicBezTo>
                  <a:cubicBezTo>
                    <a:pt x="6168" y="5894"/>
                    <a:pt x="5549" y="5942"/>
                    <a:pt x="5025" y="5942"/>
                  </a:cubicBezTo>
                  <a:cubicBezTo>
                    <a:pt x="4144" y="5942"/>
                    <a:pt x="3263" y="5870"/>
                    <a:pt x="2382" y="5728"/>
                  </a:cubicBezTo>
                  <a:cubicBezTo>
                    <a:pt x="2382" y="5704"/>
                    <a:pt x="2358" y="5680"/>
                    <a:pt x="2358" y="5656"/>
                  </a:cubicBezTo>
                  <a:cubicBezTo>
                    <a:pt x="2167" y="5180"/>
                    <a:pt x="2120" y="4656"/>
                    <a:pt x="2239" y="4180"/>
                  </a:cubicBezTo>
                  <a:lnTo>
                    <a:pt x="6859" y="4156"/>
                  </a:lnTo>
                  <a:close/>
                  <a:moveTo>
                    <a:pt x="7689" y="4817"/>
                  </a:moveTo>
                  <a:cubicBezTo>
                    <a:pt x="7852" y="4817"/>
                    <a:pt x="8013" y="4873"/>
                    <a:pt x="8073" y="5013"/>
                  </a:cubicBezTo>
                  <a:cubicBezTo>
                    <a:pt x="8168" y="5204"/>
                    <a:pt x="8049" y="5442"/>
                    <a:pt x="8002" y="5537"/>
                  </a:cubicBezTo>
                  <a:cubicBezTo>
                    <a:pt x="7859" y="5751"/>
                    <a:pt x="7645" y="5942"/>
                    <a:pt x="7406" y="6061"/>
                  </a:cubicBezTo>
                  <a:cubicBezTo>
                    <a:pt x="7248" y="6124"/>
                    <a:pt x="7078" y="6156"/>
                    <a:pt x="6905" y="6156"/>
                  </a:cubicBezTo>
                  <a:cubicBezTo>
                    <a:pt x="6819" y="6156"/>
                    <a:pt x="6732" y="6148"/>
                    <a:pt x="6644" y="6132"/>
                  </a:cubicBezTo>
                  <a:cubicBezTo>
                    <a:pt x="6716" y="6037"/>
                    <a:pt x="6763" y="5942"/>
                    <a:pt x="6811" y="5847"/>
                  </a:cubicBezTo>
                  <a:cubicBezTo>
                    <a:pt x="6906" y="5609"/>
                    <a:pt x="7002" y="5347"/>
                    <a:pt x="7049" y="5085"/>
                  </a:cubicBezTo>
                  <a:lnTo>
                    <a:pt x="7073" y="5085"/>
                  </a:lnTo>
                  <a:cubicBezTo>
                    <a:pt x="7240" y="4966"/>
                    <a:pt x="7406" y="4846"/>
                    <a:pt x="7597" y="4823"/>
                  </a:cubicBezTo>
                  <a:cubicBezTo>
                    <a:pt x="7627" y="4819"/>
                    <a:pt x="7658" y="4817"/>
                    <a:pt x="7689" y="4817"/>
                  </a:cubicBezTo>
                  <a:close/>
                  <a:moveTo>
                    <a:pt x="1396" y="5056"/>
                  </a:moveTo>
                  <a:cubicBezTo>
                    <a:pt x="1423" y="5056"/>
                    <a:pt x="1449" y="5058"/>
                    <a:pt x="1477" y="5061"/>
                  </a:cubicBezTo>
                  <a:cubicBezTo>
                    <a:pt x="1691" y="5061"/>
                    <a:pt x="1881" y="5156"/>
                    <a:pt x="2048" y="5251"/>
                  </a:cubicBezTo>
                  <a:lnTo>
                    <a:pt x="2072" y="5251"/>
                  </a:lnTo>
                  <a:cubicBezTo>
                    <a:pt x="2120" y="5394"/>
                    <a:pt x="2167" y="5561"/>
                    <a:pt x="2215" y="5704"/>
                  </a:cubicBezTo>
                  <a:cubicBezTo>
                    <a:pt x="2286" y="5870"/>
                    <a:pt x="2358" y="6013"/>
                    <a:pt x="2453" y="6156"/>
                  </a:cubicBezTo>
                  <a:cubicBezTo>
                    <a:pt x="2309" y="6204"/>
                    <a:pt x="2153" y="6229"/>
                    <a:pt x="1997" y="6229"/>
                  </a:cubicBezTo>
                  <a:cubicBezTo>
                    <a:pt x="1766" y="6229"/>
                    <a:pt x="1533" y="6175"/>
                    <a:pt x="1334" y="6061"/>
                  </a:cubicBezTo>
                  <a:cubicBezTo>
                    <a:pt x="1167" y="5966"/>
                    <a:pt x="1048" y="5847"/>
                    <a:pt x="976" y="5704"/>
                  </a:cubicBezTo>
                  <a:cubicBezTo>
                    <a:pt x="905" y="5561"/>
                    <a:pt x="905" y="5370"/>
                    <a:pt x="976" y="5251"/>
                  </a:cubicBezTo>
                  <a:cubicBezTo>
                    <a:pt x="1060" y="5127"/>
                    <a:pt x="1215" y="5056"/>
                    <a:pt x="1396" y="5056"/>
                  </a:cubicBezTo>
                  <a:close/>
                  <a:moveTo>
                    <a:pt x="6644" y="5870"/>
                  </a:moveTo>
                  <a:lnTo>
                    <a:pt x="6644" y="5870"/>
                  </a:lnTo>
                  <a:cubicBezTo>
                    <a:pt x="6549" y="6037"/>
                    <a:pt x="6430" y="6204"/>
                    <a:pt x="6311" y="6371"/>
                  </a:cubicBezTo>
                  <a:lnTo>
                    <a:pt x="6263" y="6371"/>
                  </a:lnTo>
                  <a:cubicBezTo>
                    <a:pt x="6216" y="6394"/>
                    <a:pt x="6168" y="6406"/>
                    <a:pt x="6120" y="6406"/>
                  </a:cubicBezTo>
                  <a:cubicBezTo>
                    <a:pt x="6073" y="6406"/>
                    <a:pt x="6025" y="6394"/>
                    <a:pt x="5978" y="6371"/>
                  </a:cubicBezTo>
                  <a:cubicBezTo>
                    <a:pt x="5906" y="6323"/>
                    <a:pt x="5835" y="6252"/>
                    <a:pt x="5811" y="6156"/>
                  </a:cubicBezTo>
                  <a:cubicBezTo>
                    <a:pt x="5787" y="6132"/>
                    <a:pt x="5763" y="6109"/>
                    <a:pt x="5739" y="6109"/>
                  </a:cubicBezTo>
                  <a:cubicBezTo>
                    <a:pt x="5692" y="6109"/>
                    <a:pt x="5668" y="6132"/>
                    <a:pt x="5668" y="6156"/>
                  </a:cubicBezTo>
                  <a:cubicBezTo>
                    <a:pt x="5644" y="6299"/>
                    <a:pt x="5525" y="6418"/>
                    <a:pt x="5382" y="6442"/>
                  </a:cubicBezTo>
                  <a:cubicBezTo>
                    <a:pt x="5367" y="6445"/>
                    <a:pt x="5352" y="6446"/>
                    <a:pt x="5337" y="6446"/>
                  </a:cubicBezTo>
                  <a:cubicBezTo>
                    <a:pt x="5206" y="6446"/>
                    <a:pt x="5068" y="6358"/>
                    <a:pt x="5025" y="6252"/>
                  </a:cubicBezTo>
                  <a:cubicBezTo>
                    <a:pt x="5001" y="6228"/>
                    <a:pt x="4977" y="6204"/>
                    <a:pt x="4953" y="6204"/>
                  </a:cubicBezTo>
                  <a:cubicBezTo>
                    <a:pt x="4930" y="6204"/>
                    <a:pt x="4906" y="6228"/>
                    <a:pt x="4882" y="6252"/>
                  </a:cubicBezTo>
                  <a:cubicBezTo>
                    <a:pt x="4839" y="6358"/>
                    <a:pt x="4720" y="6446"/>
                    <a:pt x="4593" y="6446"/>
                  </a:cubicBezTo>
                  <a:cubicBezTo>
                    <a:pt x="4578" y="6446"/>
                    <a:pt x="4564" y="6445"/>
                    <a:pt x="4549" y="6442"/>
                  </a:cubicBezTo>
                  <a:cubicBezTo>
                    <a:pt x="4430" y="6442"/>
                    <a:pt x="4287" y="6347"/>
                    <a:pt x="4239" y="6204"/>
                  </a:cubicBezTo>
                  <a:cubicBezTo>
                    <a:pt x="4239" y="6180"/>
                    <a:pt x="4215" y="6180"/>
                    <a:pt x="4191" y="6156"/>
                  </a:cubicBezTo>
                  <a:cubicBezTo>
                    <a:pt x="4144" y="6156"/>
                    <a:pt x="4120" y="6180"/>
                    <a:pt x="4120" y="6204"/>
                  </a:cubicBezTo>
                  <a:cubicBezTo>
                    <a:pt x="4049" y="6323"/>
                    <a:pt x="3929" y="6394"/>
                    <a:pt x="3810" y="6394"/>
                  </a:cubicBezTo>
                  <a:cubicBezTo>
                    <a:pt x="3668" y="6371"/>
                    <a:pt x="3548" y="6275"/>
                    <a:pt x="3525" y="6156"/>
                  </a:cubicBezTo>
                  <a:cubicBezTo>
                    <a:pt x="3501" y="6132"/>
                    <a:pt x="3477" y="6109"/>
                    <a:pt x="3453" y="6109"/>
                  </a:cubicBezTo>
                  <a:cubicBezTo>
                    <a:pt x="3429" y="6109"/>
                    <a:pt x="3406" y="6109"/>
                    <a:pt x="3382" y="6132"/>
                  </a:cubicBezTo>
                  <a:cubicBezTo>
                    <a:pt x="3310" y="6252"/>
                    <a:pt x="3191" y="6323"/>
                    <a:pt x="3072" y="6323"/>
                  </a:cubicBezTo>
                  <a:cubicBezTo>
                    <a:pt x="3048" y="6327"/>
                    <a:pt x="3025" y="6329"/>
                    <a:pt x="3001" y="6329"/>
                  </a:cubicBezTo>
                  <a:cubicBezTo>
                    <a:pt x="2884" y="6329"/>
                    <a:pt x="2774" y="6279"/>
                    <a:pt x="2715" y="6180"/>
                  </a:cubicBezTo>
                  <a:cubicBezTo>
                    <a:pt x="2699" y="6180"/>
                    <a:pt x="2683" y="6169"/>
                    <a:pt x="2667" y="6169"/>
                  </a:cubicBezTo>
                  <a:cubicBezTo>
                    <a:pt x="2659" y="6169"/>
                    <a:pt x="2651" y="6172"/>
                    <a:pt x="2643" y="6180"/>
                  </a:cubicBezTo>
                  <a:cubicBezTo>
                    <a:pt x="2572" y="6085"/>
                    <a:pt x="2524" y="5990"/>
                    <a:pt x="2453" y="5894"/>
                  </a:cubicBezTo>
                  <a:lnTo>
                    <a:pt x="2453" y="5894"/>
                  </a:lnTo>
                  <a:cubicBezTo>
                    <a:pt x="3263" y="6013"/>
                    <a:pt x="4072" y="6085"/>
                    <a:pt x="4882" y="6085"/>
                  </a:cubicBezTo>
                  <a:lnTo>
                    <a:pt x="5025" y="6085"/>
                  </a:lnTo>
                  <a:cubicBezTo>
                    <a:pt x="5525" y="6085"/>
                    <a:pt x="6097" y="6037"/>
                    <a:pt x="6644" y="5870"/>
                  </a:cubicBezTo>
                  <a:close/>
                  <a:moveTo>
                    <a:pt x="3429" y="6323"/>
                  </a:moveTo>
                  <a:cubicBezTo>
                    <a:pt x="3501" y="6442"/>
                    <a:pt x="3644" y="6513"/>
                    <a:pt x="3787" y="6537"/>
                  </a:cubicBezTo>
                  <a:cubicBezTo>
                    <a:pt x="3929" y="6537"/>
                    <a:pt x="4072" y="6490"/>
                    <a:pt x="4168" y="6371"/>
                  </a:cubicBezTo>
                  <a:cubicBezTo>
                    <a:pt x="4263" y="6513"/>
                    <a:pt x="4406" y="6585"/>
                    <a:pt x="4549" y="6585"/>
                  </a:cubicBezTo>
                  <a:lnTo>
                    <a:pt x="4572" y="6585"/>
                  </a:lnTo>
                  <a:cubicBezTo>
                    <a:pt x="4715" y="6585"/>
                    <a:pt x="4858" y="6513"/>
                    <a:pt x="4953" y="6418"/>
                  </a:cubicBezTo>
                  <a:cubicBezTo>
                    <a:pt x="5036" y="6522"/>
                    <a:pt x="5174" y="6589"/>
                    <a:pt x="5318" y="6589"/>
                  </a:cubicBezTo>
                  <a:cubicBezTo>
                    <a:pt x="5339" y="6589"/>
                    <a:pt x="5361" y="6588"/>
                    <a:pt x="5382" y="6585"/>
                  </a:cubicBezTo>
                  <a:cubicBezTo>
                    <a:pt x="5549" y="6561"/>
                    <a:pt x="5668" y="6466"/>
                    <a:pt x="5739" y="6347"/>
                  </a:cubicBezTo>
                  <a:cubicBezTo>
                    <a:pt x="5787" y="6418"/>
                    <a:pt x="5858" y="6466"/>
                    <a:pt x="5930" y="6490"/>
                  </a:cubicBezTo>
                  <a:cubicBezTo>
                    <a:pt x="6001" y="6537"/>
                    <a:pt x="6073" y="6537"/>
                    <a:pt x="6144" y="6537"/>
                  </a:cubicBezTo>
                  <a:cubicBezTo>
                    <a:pt x="6097" y="6585"/>
                    <a:pt x="6025" y="6656"/>
                    <a:pt x="5954" y="6704"/>
                  </a:cubicBezTo>
                  <a:cubicBezTo>
                    <a:pt x="5548" y="6803"/>
                    <a:pt x="5127" y="6851"/>
                    <a:pt x="4702" y="6851"/>
                  </a:cubicBezTo>
                  <a:cubicBezTo>
                    <a:pt x="4205" y="6851"/>
                    <a:pt x="3703" y="6785"/>
                    <a:pt x="3215" y="6656"/>
                  </a:cubicBezTo>
                  <a:cubicBezTo>
                    <a:pt x="3191" y="6656"/>
                    <a:pt x="3167" y="6656"/>
                    <a:pt x="3144" y="6680"/>
                  </a:cubicBezTo>
                  <a:cubicBezTo>
                    <a:pt x="3072" y="6609"/>
                    <a:pt x="2977" y="6537"/>
                    <a:pt x="2905" y="6466"/>
                  </a:cubicBezTo>
                  <a:cubicBezTo>
                    <a:pt x="2937" y="6466"/>
                    <a:pt x="2969" y="6476"/>
                    <a:pt x="3008" y="6476"/>
                  </a:cubicBezTo>
                  <a:cubicBezTo>
                    <a:pt x="3027" y="6476"/>
                    <a:pt x="3048" y="6474"/>
                    <a:pt x="3072" y="6466"/>
                  </a:cubicBezTo>
                  <a:cubicBezTo>
                    <a:pt x="3215" y="6466"/>
                    <a:pt x="3334" y="6418"/>
                    <a:pt x="3429" y="6323"/>
                  </a:cubicBezTo>
                  <a:close/>
                  <a:moveTo>
                    <a:pt x="7952" y="4267"/>
                  </a:moveTo>
                  <a:cubicBezTo>
                    <a:pt x="7993" y="4267"/>
                    <a:pt x="8033" y="4270"/>
                    <a:pt x="8073" y="4275"/>
                  </a:cubicBezTo>
                  <a:cubicBezTo>
                    <a:pt x="8288" y="4299"/>
                    <a:pt x="8478" y="4418"/>
                    <a:pt x="8597" y="4561"/>
                  </a:cubicBezTo>
                  <a:cubicBezTo>
                    <a:pt x="8835" y="4823"/>
                    <a:pt x="8883" y="5251"/>
                    <a:pt x="8740" y="5585"/>
                  </a:cubicBezTo>
                  <a:cubicBezTo>
                    <a:pt x="8597" y="5918"/>
                    <a:pt x="8311" y="6204"/>
                    <a:pt x="7954" y="6347"/>
                  </a:cubicBezTo>
                  <a:cubicBezTo>
                    <a:pt x="7645" y="6490"/>
                    <a:pt x="7287" y="6561"/>
                    <a:pt x="6835" y="6561"/>
                  </a:cubicBezTo>
                  <a:cubicBezTo>
                    <a:pt x="6811" y="6561"/>
                    <a:pt x="6787" y="6585"/>
                    <a:pt x="6763" y="6609"/>
                  </a:cubicBezTo>
                  <a:cubicBezTo>
                    <a:pt x="6763" y="6656"/>
                    <a:pt x="6787" y="6680"/>
                    <a:pt x="6811" y="6704"/>
                  </a:cubicBezTo>
                  <a:cubicBezTo>
                    <a:pt x="6859" y="6704"/>
                    <a:pt x="6882" y="6752"/>
                    <a:pt x="6906" y="6775"/>
                  </a:cubicBezTo>
                  <a:cubicBezTo>
                    <a:pt x="6930" y="6823"/>
                    <a:pt x="6930" y="6894"/>
                    <a:pt x="6882" y="6942"/>
                  </a:cubicBezTo>
                  <a:cubicBezTo>
                    <a:pt x="6835" y="7061"/>
                    <a:pt x="6692" y="7085"/>
                    <a:pt x="6573" y="7085"/>
                  </a:cubicBezTo>
                  <a:cubicBezTo>
                    <a:pt x="6382" y="7085"/>
                    <a:pt x="6168" y="6966"/>
                    <a:pt x="6073" y="6799"/>
                  </a:cubicBezTo>
                  <a:cubicBezTo>
                    <a:pt x="6120" y="6752"/>
                    <a:pt x="6192" y="6704"/>
                    <a:pt x="6239" y="6656"/>
                  </a:cubicBezTo>
                  <a:cubicBezTo>
                    <a:pt x="6287" y="6633"/>
                    <a:pt x="6335" y="6609"/>
                    <a:pt x="6359" y="6609"/>
                  </a:cubicBezTo>
                  <a:cubicBezTo>
                    <a:pt x="6406" y="6609"/>
                    <a:pt x="6430" y="6633"/>
                    <a:pt x="6454" y="6656"/>
                  </a:cubicBezTo>
                  <a:cubicBezTo>
                    <a:pt x="6478" y="6656"/>
                    <a:pt x="6501" y="6704"/>
                    <a:pt x="6501" y="6728"/>
                  </a:cubicBezTo>
                  <a:cubicBezTo>
                    <a:pt x="6501" y="6728"/>
                    <a:pt x="6478" y="6752"/>
                    <a:pt x="6454" y="6752"/>
                  </a:cubicBezTo>
                  <a:cubicBezTo>
                    <a:pt x="6406" y="6752"/>
                    <a:pt x="6382" y="6799"/>
                    <a:pt x="6382" y="6823"/>
                  </a:cubicBezTo>
                  <a:cubicBezTo>
                    <a:pt x="6382" y="6871"/>
                    <a:pt x="6430" y="6894"/>
                    <a:pt x="6454" y="6894"/>
                  </a:cubicBezTo>
                  <a:cubicBezTo>
                    <a:pt x="6549" y="6894"/>
                    <a:pt x="6621" y="6823"/>
                    <a:pt x="6644" y="6752"/>
                  </a:cubicBezTo>
                  <a:cubicBezTo>
                    <a:pt x="6644" y="6656"/>
                    <a:pt x="6621" y="6585"/>
                    <a:pt x="6549" y="6537"/>
                  </a:cubicBezTo>
                  <a:cubicBezTo>
                    <a:pt x="6501" y="6490"/>
                    <a:pt x="6454" y="6490"/>
                    <a:pt x="6406" y="6466"/>
                  </a:cubicBezTo>
                  <a:cubicBezTo>
                    <a:pt x="6454" y="6394"/>
                    <a:pt x="6501" y="6323"/>
                    <a:pt x="6573" y="6252"/>
                  </a:cubicBezTo>
                  <a:cubicBezTo>
                    <a:pt x="6668" y="6275"/>
                    <a:pt x="6787" y="6299"/>
                    <a:pt x="6906" y="6299"/>
                  </a:cubicBezTo>
                  <a:cubicBezTo>
                    <a:pt x="7097" y="6299"/>
                    <a:pt x="7287" y="6252"/>
                    <a:pt x="7454" y="6180"/>
                  </a:cubicBezTo>
                  <a:cubicBezTo>
                    <a:pt x="7740" y="6061"/>
                    <a:pt x="7978" y="5870"/>
                    <a:pt x="8121" y="5609"/>
                  </a:cubicBezTo>
                  <a:cubicBezTo>
                    <a:pt x="8264" y="5370"/>
                    <a:pt x="8288" y="5132"/>
                    <a:pt x="8216" y="4942"/>
                  </a:cubicBezTo>
                  <a:cubicBezTo>
                    <a:pt x="8091" y="4753"/>
                    <a:pt x="7855" y="4675"/>
                    <a:pt x="7654" y="4675"/>
                  </a:cubicBezTo>
                  <a:cubicBezTo>
                    <a:pt x="7626" y="4675"/>
                    <a:pt x="7599" y="4677"/>
                    <a:pt x="7573" y="4680"/>
                  </a:cubicBezTo>
                  <a:cubicBezTo>
                    <a:pt x="7383" y="4704"/>
                    <a:pt x="7240" y="4799"/>
                    <a:pt x="7073" y="4918"/>
                  </a:cubicBezTo>
                  <a:cubicBezTo>
                    <a:pt x="7073" y="4846"/>
                    <a:pt x="7073" y="4775"/>
                    <a:pt x="7073" y="4727"/>
                  </a:cubicBezTo>
                  <a:cubicBezTo>
                    <a:pt x="7305" y="4431"/>
                    <a:pt x="7632" y="4267"/>
                    <a:pt x="7952" y="4267"/>
                  </a:cubicBezTo>
                  <a:close/>
                  <a:moveTo>
                    <a:pt x="1065" y="4355"/>
                  </a:moveTo>
                  <a:cubicBezTo>
                    <a:pt x="1163" y="4355"/>
                    <a:pt x="1263" y="4368"/>
                    <a:pt x="1358" y="4394"/>
                  </a:cubicBezTo>
                  <a:cubicBezTo>
                    <a:pt x="1596" y="4465"/>
                    <a:pt x="1810" y="4632"/>
                    <a:pt x="2024" y="4846"/>
                  </a:cubicBezTo>
                  <a:cubicBezTo>
                    <a:pt x="2048" y="4918"/>
                    <a:pt x="2048" y="5013"/>
                    <a:pt x="2048" y="5085"/>
                  </a:cubicBezTo>
                  <a:cubicBezTo>
                    <a:pt x="1881" y="5013"/>
                    <a:pt x="1691" y="4918"/>
                    <a:pt x="1500" y="4918"/>
                  </a:cubicBezTo>
                  <a:cubicBezTo>
                    <a:pt x="1474" y="4915"/>
                    <a:pt x="1447" y="4914"/>
                    <a:pt x="1421" y="4914"/>
                  </a:cubicBezTo>
                  <a:cubicBezTo>
                    <a:pt x="1187" y="4914"/>
                    <a:pt x="964" y="5009"/>
                    <a:pt x="857" y="5180"/>
                  </a:cubicBezTo>
                  <a:cubicBezTo>
                    <a:pt x="762" y="5347"/>
                    <a:pt x="762" y="5585"/>
                    <a:pt x="857" y="5775"/>
                  </a:cubicBezTo>
                  <a:cubicBezTo>
                    <a:pt x="929" y="5942"/>
                    <a:pt x="1072" y="6085"/>
                    <a:pt x="1262" y="6180"/>
                  </a:cubicBezTo>
                  <a:cubicBezTo>
                    <a:pt x="1477" y="6299"/>
                    <a:pt x="1739" y="6371"/>
                    <a:pt x="1977" y="6371"/>
                  </a:cubicBezTo>
                  <a:cubicBezTo>
                    <a:pt x="2167" y="6371"/>
                    <a:pt x="2358" y="6347"/>
                    <a:pt x="2548" y="6275"/>
                  </a:cubicBezTo>
                  <a:cubicBezTo>
                    <a:pt x="2572" y="6323"/>
                    <a:pt x="2620" y="6371"/>
                    <a:pt x="2643" y="6394"/>
                  </a:cubicBezTo>
                  <a:cubicBezTo>
                    <a:pt x="2620" y="6418"/>
                    <a:pt x="2572" y="6418"/>
                    <a:pt x="2548" y="6442"/>
                  </a:cubicBezTo>
                  <a:cubicBezTo>
                    <a:pt x="2453" y="6466"/>
                    <a:pt x="2382" y="6537"/>
                    <a:pt x="2358" y="6609"/>
                  </a:cubicBezTo>
                  <a:cubicBezTo>
                    <a:pt x="2334" y="6704"/>
                    <a:pt x="2358" y="6799"/>
                    <a:pt x="2429" y="6871"/>
                  </a:cubicBezTo>
                  <a:cubicBezTo>
                    <a:pt x="2453" y="6894"/>
                    <a:pt x="2501" y="6918"/>
                    <a:pt x="2548" y="6918"/>
                  </a:cubicBezTo>
                  <a:lnTo>
                    <a:pt x="2572" y="6918"/>
                  </a:lnTo>
                  <a:cubicBezTo>
                    <a:pt x="2620" y="6894"/>
                    <a:pt x="2667" y="6894"/>
                    <a:pt x="2691" y="6847"/>
                  </a:cubicBezTo>
                  <a:cubicBezTo>
                    <a:pt x="2715" y="6823"/>
                    <a:pt x="2715" y="6775"/>
                    <a:pt x="2691" y="6752"/>
                  </a:cubicBezTo>
                  <a:cubicBezTo>
                    <a:pt x="2679" y="6740"/>
                    <a:pt x="2661" y="6734"/>
                    <a:pt x="2643" y="6734"/>
                  </a:cubicBezTo>
                  <a:cubicBezTo>
                    <a:pt x="2626" y="6734"/>
                    <a:pt x="2608" y="6740"/>
                    <a:pt x="2596" y="6752"/>
                  </a:cubicBezTo>
                  <a:cubicBezTo>
                    <a:pt x="2572" y="6752"/>
                    <a:pt x="2572" y="6775"/>
                    <a:pt x="2548" y="6775"/>
                  </a:cubicBezTo>
                  <a:cubicBezTo>
                    <a:pt x="2548" y="6775"/>
                    <a:pt x="2524" y="6752"/>
                    <a:pt x="2524" y="6752"/>
                  </a:cubicBezTo>
                  <a:cubicBezTo>
                    <a:pt x="2501" y="6728"/>
                    <a:pt x="2477" y="6680"/>
                    <a:pt x="2501" y="6656"/>
                  </a:cubicBezTo>
                  <a:cubicBezTo>
                    <a:pt x="2501" y="6609"/>
                    <a:pt x="2548" y="6585"/>
                    <a:pt x="2596" y="6561"/>
                  </a:cubicBezTo>
                  <a:cubicBezTo>
                    <a:pt x="2625" y="6551"/>
                    <a:pt x="2655" y="6545"/>
                    <a:pt x="2683" y="6545"/>
                  </a:cubicBezTo>
                  <a:cubicBezTo>
                    <a:pt x="2722" y="6545"/>
                    <a:pt x="2758" y="6557"/>
                    <a:pt x="2786" y="6585"/>
                  </a:cubicBezTo>
                  <a:cubicBezTo>
                    <a:pt x="2810" y="6585"/>
                    <a:pt x="2810" y="6609"/>
                    <a:pt x="2834" y="6609"/>
                  </a:cubicBezTo>
                  <a:cubicBezTo>
                    <a:pt x="2858" y="6609"/>
                    <a:pt x="2882" y="6633"/>
                    <a:pt x="2905" y="6656"/>
                  </a:cubicBezTo>
                  <a:cubicBezTo>
                    <a:pt x="2905" y="6656"/>
                    <a:pt x="2905" y="6680"/>
                    <a:pt x="2905" y="6680"/>
                  </a:cubicBezTo>
                  <a:cubicBezTo>
                    <a:pt x="2905" y="6775"/>
                    <a:pt x="2882" y="6871"/>
                    <a:pt x="2810" y="6966"/>
                  </a:cubicBezTo>
                  <a:cubicBezTo>
                    <a:pt x="2739" y="7037"/>
                    <a:pt x="2643" y="7085"/>
                    <a:pt x="2548" y="7085"/>
                  </a:cubicBezTo>
                  <a:cubicBezTo>
                    <a:pt x="2531" y="7089"/>
                    <a:pt x="2514" y="7091"/>
                    <a:pt x="2498" y="7091"/>
                  </a:cubicBezTo>
                  <a:cubicBezTo>
                    <a:pt x="2420" y="7091"/>
                    <a:pt x="2345" y="7049"/>
                    <a:pt x="2286" y="6990"/>
                  </a:cubicBezTo>
                  <a:cubicBezTo>
                    <a:pt x="2191" y="6918"/>
                    <a:pt x="2143" y="6823"/>
                    <a:pt x="2143" y="6728"/>
                  </a:cubicBezTo>
                  <a:cubicBezTo>
                    <a:pt x="2143" y="6704"/>
                    <a:pt x="2120" y="6656"/>
                    <a:pt x="2072" y="6656"/>
                  </a:cubicBezTo>
                  <a:cubicBezTo>
                    <a:pt x="2036" y="6658"/>
                    <a:pt x="2000" y="6659"/>
                    <a:pt x="1965" y="6659"/>
                  </a:cubicBezTo>
                  <a:cubicBezTo>
                    <a:pt x="1576" y="6659"/>
                    <a:pt x="1208" y="6541"/>
                    <a:pt x="881" y="6323"/>
                  </a:cubicBezTo>
                  <a:cubicBezTo>
                    <a:pt x="548" y="6085"/>
                    <a:pt x="310" y="5775"/>
                    <a:pt x="238" y="5442"/>
                  </a:cubicBezTo>
                  <a:cubicBezTo>
                    <a:pt x="143" y="5061"/>
                    <a:pt x="310" y="4680"/>
                    <a:pt x="595" y="4489"/>
                  </a:cubicBezTo>
                  <a:cubicBezTo>
                    <a:pt x="718" y="4398"/>
                    <a:pt x="889" y="4355"/>
                    <a:pt x="1065" y="4355"/>
                  </a:cubicBezTo>
                  <a:close/>
                  <a:moveTo>
                    <a:pt x="3468" y="6873"/>
                  </a:moveTo>
                  <a:lnTo>
                    <a:pt x="3468" y="6873"/>
                  </a:lnTo>
                  <a:cubicBezTo>
                    <a:pt x="3868" y="6943"/>
                    <a:pt x="4268" y="6990"/>
                    <a:pt x="4668" y="6990"/>
                  </a:cubicBezTo>
                  <a:cubicBezTo>
                    <a:pt x="5025" y="6990"/>
                    <a:pt x="5358" y="6966"/>
                    <a:pt x="5692" y="6894"/>
                  </a:cubicBezTo>
                  <a:lnTo>
                    <a:pt x="5692" y="6894"/>
                  </a:lnTo>
                  <a:cubicBezTo>
                    <a:pt x="5644" y="6942"/>
                    <a:pt x="5573" y="6966"/>
                    <a:pt x="5525" y="7014"/>
                  </a:cubicBezTo>
                  <a:cubicBezTo>
                    <a:pt x="5477" y="7037"/>
                    <a:pt x="5430" y="7061"/>
                    <a:pt x="5382" y="7085"/>
                  </a:cubicBezTo>
                  <a:cubicBezTo>
                    <a:pt x="5239" y="7156"/>
                    <a:pt x="5120" y="7204"/>
                    <a:pt x="5001" y="7299"/>
                  </a:cubicBezTo>
                  <a:cubicBezTo>
                    <a:pt x="4882" y="7395"/>
                    <a:pt x="4692" y="7561"/>
                    <a:pt x="4668" y="7823"/>
                  </a:cubicBezTo>
                  <a:cubicBezTo>
                    <a:pt x="4668" y="8014"/>
                    <a:pt x="4739" y="8180"/>
                    <a:pt x="4811" y="8347"/>
                  </a:cubicBezTo>
                  <a:cubicBezTo>
                    <a:pt x="4834" y="8395"/>
                    <a:pt x="4834" y="8419"/>
                    <a:pt x="4858" y="8442"/>
                  </a:cubicBezTo>
                  <a:cubicBezTo>
                    <a:pt x="4953" y="8657"/>
                    <a:pt x="4953" y="8847"/>
                    <a:pt x="4882" y="8966"/>
                  </a:cubicBezTo>
                  <a:cubicBezTo>
                    <a:pt x="4763" y="9133"/>
                    <a:pt x="4477" y="9133"/>
                    <a:pt x="4263" y="9133"/>
                  </a:cubicBezTo>
                  <a:cubicBezTo>
                    <a:pt x="4072" y="9109"/>
                    <a:pt x="3977" y="9062"/>
                    <a:pt x="3906" y="9014"/>
                  </a:cubicBezTo>
                  <a:cubicBezTo>
                    <a:pt x="3906" y="8990"/>
                    <a:pt x="3906" y="8990"/>
                    <a:pt x="3906" y="8990"/>
                  </a:cubicBezTo>
                  <a:cubicBezTo>
                    <a:pt x="3906" y="8990"/>
                    <a:pt x="3906" y="8966"/>
                    <a:pt x="3882" y="8966"/>
                  </a:cubicBezTo>
                  <a:cubicBezTo>
                    <a:pt x="3882" y="8966"/>
                    <a:pt x="3882" y="8943"/>
                    <a:pt x="3882" y="8943"/>
                  </a:cubicBezTo>
                  <a:cubicBezTo>
                    <a:pt x="3834" y="8823"/>
                    <a:pt x="3929" y="8728"/>
                    <a:pt x="4025" y="8609"/>
                  </a:cubicBezTo>
                  <a:cubicBezTo>
                    <a:pt x="4049" y="8585"/>
                    <a:pt x="4072" y="8561"/>
                    <a:pt x="4096" y="8538"/>
                  </a:cubicBezTo>
                  <a:cubicBezTo>
                    <a:pt x="4382" y="8157"/>
                    <a:pt x="4358" y="7585"/>
                    <a:pt x="4025" y="7252"/>
                  </a:cubicBezTo>
                  <a:cubicBezTo>
                    <a:pt x="3882" y="7085"/>
                    <a:pt x="3715" y="6990"/>
                    <a:pt x="3525" y="6894"/>
                  </a:cubicBezTo>
                  <a:cubicBezTo>
                    <a:pt x="3506" y="6894"/>
                    <a:pt x="3487" y="6879"/>
                    <a:pt x="3468" y="6873"/>
                  </a:cubicBezTo>
                  <a:close/>
                  <a:moveTo>
                    <a:pt x="3596" y="9395"/>
                  </a:moveTo>
                  <a:cubicBezTo>
                    <a:pt x="3620" y="9419"/>
                    <a:pt x="3644" y="9443"/>
                    <a:pt x="3668" y="9490"/>
                  </a:cubicBezTo>
                  <a:cubicBezTo>
                    <a:pt x="3668" y="9514"/>
                    <a:pt x="3668" y="9562"/>
                    <a:pt x="3691" y="9609"/>
                  </a:cubicBezTo>
                  <a:cubicBezTo>
                    <a:pt x="3596" y="9609"/>
                    <a:pt x="3525" y="9609"/>
                    <a:pt x="3453" y="9586"/>
                  </a:cubicBezTo>
                  <a:cubicBezTo>
                    <a:pt x="3453" y="9538"/>
                    <a:pt x="3453" y="9490"/>
                    <a:pt x="3477" y="9466"/>
                  </a:cubicBezTo>
                  <a:cubicBezTo>
                    <a:pt x="3501" y="9419"/>
                    <a:pt x="3548" y="9395"/>
                    <a:pt x="3596" y="9395"/>
                  </a:cubicBezTo>
                  <a:close/>
                  <a:moveTo>
                    <a:pt x="4239" y="9466"/>
                  </a:moveTo>
                  <a:cubicBezTo>
                    <a:pt x="4287" y="9466"/>
                    <a:pt x="4311" y="9466"/>
                    <a:pt x="4334" y="9490"/>
                  </a:cubicBezTo>
                  <a:cubicBezTo>
                    <a:pt x="4358" y="9514"/>
                    <a:pt x="4358" y="9538"/>
                    <a:pt x="4382" y="9562"/>
                  </a:cubicBezTo>
                  <a:lnTo>
                    <a:pt x="4382" y="9609"/>
                  </a:lnTo>
                  <a:lnTo>
                    <a:pt x="4120" y="9609"/>
                  </a:lnTo>
                  <a:cubicBezTo>
                    <a:pt x="4120" y="9609"/>
                    <a:pt x="4096" y="9586"/>
                    <a:pt x="4096" y="9586"/>
                  </a:cubicBezTo>
                  <a:cubicBezTo>
                    <a:pt x="4096" y="9562"/>
                    <a:pt x="4096" y="9514"/>
                    <a:pt x="4120" y="9514"/>
                  </a:cubicBezTo>
                  <a:cubicBezTo>
                    <a:pt x="4144" y="9466"/>
                    <a:pt x="4191" y="9466"/>
                    <a:pt x="4239" y="9466"/>
                  </a:cubicBezTo>
                  <a:close/>
                  <a:moveTo>
                    <a:pt x="4930" y="9109"/>
                  </a:moveTo>
                  <a:cubicBezTo>
                    <a:pt x="4953" y="9133"/>
                    <a:pt x="4953" y="9133"/>
                    <a:pt x="4977" y="9133"/>
                  </a:cubicBezTo>
                  <a:cubicBezTo>
                    <a:pt x="5034" y="9133"/>
                    <a:pt x="5095" y="9129"/>
                    <a:pt x="5156" y="9129"/>
                  </a:cubicBezTo>
                  <a:cubicBezTo>
                    <a:pt x="5246" y="9129"/>
                    <a:pt x="5335" y="9138"/>
                    <a:pt x="5406" y="9181"/>
                  </a:cubicBezTo>
                  <a:cubicBezTo>
                    <a:pt x="5454" y="9228"/>
                    <a:pt x="5501" y="9276"/>
                    <a:pt x="5525" y="9347"/>
                  </a:cubicBezTo>
                  <a:cubicBezTo>
                    <a:pt x="5549" y="9371"/>
                    <a:pt x="5549" y="9419"/>
                    <a:pt x="5525" y="9466"/>
                  </a:cubicBezTo>
                  <a:cubicBezTo>
                    <a:pt x="5477" y="9538"/>
                    <a:pt x="5358" y="9562"/>
                    <a:pt x="5263" y="9586"/>
                  </a:cubicBezTo>
                  <a:lnTo>
                    <a:pt x="5263" y="9514"/>
                  </a:lnTo>
                  <a:cubicBezTo>
                    <a:pt x="5263" y="9466"/>
                    <a:pt x="5239" y="9419"/>
                    <a:pt x="5215" y="9371"/>
                  </a:cubicBezTo>
                  <a:cubicBezTo>
                    <a:pt x="5192" y="9300"/>
                    <a:pt x="5120" y="9252"/>
                    <a:pt x="5025" y="9252"/>
                  </a:cubicBezTo>
                  <a:cubicBezTo>
                    <a:pt x="4953" y="9252"/>
                    <a:pt x="4858" y="9276"/>
                    <a:pt x="4787" y="9347"/>
                  </a:cubicBezTo>
                  <a:cubicBezTo>
                    <a:pt x="4739" y="9419"/>
                    <a:pt x="4715" y="9514"/>
                    <a:pt x="4739" y="9586"/>
                  </a:cubicBezTo>
                  <a:cubicBezTo>
                    <a:pt x="4739" y="9609"/>
                    <a:pt x="4739" y="9609"/>
                    <a:pt x="4739" y="9609"/>
                  </a:cubicBezTo>
                  <a:lnTo>
                    <a:pt x="4525" y="9609"/>
                  </a:lnTo>
                  <a:lnTo>
                    <a:pt x="4501" y="9538"/>
                  </a:lnTo>
                  <a:cubicBezTo>
                    <a:pt x="4501" y="9490"/>
                    <a:pt x="4477" y="9443"/>
                    <a:pt x="4453" y="9395"/>
                  </a:cubicBezTo>
                  <a:cubicBezTo>
                    <a:pt x="4406" y="9347"/>
                    <a:pt x="4334" y="9324"/>
                    <a:pt x="4239" y="9324"/>
                  </a:cubicBezTo>
                  <a:cubicBezTo>
                    <a:pt x="4144" y="9324"/>
                    <a:pt x="4072" y="9347"/>
                    <a:pt x="4025" y="9395"/>
                  </a:cubicBezTo>
                  <a:cubicBezTo>
                    <a:pt x="3953" y="9443"/>
                    <a:pt x="3929" y="9538"/>
                    <a:pt x="3953" y="9609"/>
                  </a:cubicBezTo>
                  <a:lnTo>
                    <a:pt x="3834" y="9609"/>
                  </a:lnTo>
                  <a:cubicBezTo>
                    <a:pt x="3810" y="9562"/>
                    <a:pt x="3810" y="9490"/>
                    <a:pt x="3787" y="9419"/>
                  </a:cubicBezTo>
                  <a:cubicBezTo>
                    <a:pt x="3763" y="9347"/>
                    <a:pt x="3691" y="9276"/>
                    <a:pt x="3620" y="9276"/>
                  </a:cubicBezTo>
                  <a:cubicBezTo>
                    <a:pt x="3604" y="9272"/>
                    <a:pt x="3586" y="9270"/>
                    <a:pt x="3569" y="9270"/>
                  </a:cubicBezTo>
                  <a:cubicBezTo>
                    <a:pt x="3486" y="9270"/>
                    <a:pt x="3397" y="9316"/>
                    <a:pt x="3358" y="9395"/>
                  </a:cubicBezTo>
                  <a:cubicBezTo>
                    <a:pt x="3334" y="9443"/>
                    <a:pt x="3310" y="9514"/>
                    <a:pt x="3310" y="9586"/>
                  </a:cubicBezTo>
                  <a:cubicBezTo>
                    <a:pt x="3191" y="9562"/>
                    <a:pt x="3120" y="9538"/>
                    <a:pt x="3096" y="9466"/>
                  </a:cubicBezTo>
                  <a:cubicBezTo>
                    <a:pt x="3048" y="9395"/>
                    <a:pt x="3120" y="9300"/>
                    <a:pt x="3191" y="9252"/>
                  </a:cubicBezTo>
                  <a:cubicBezTo>
                    <a:pt x="3263" y="9181"/>
                    <a:pt x="3382" y="9181"/>
                    <a:pt x="3501" y="9157"/>
                  </a:cubicBezTo>
                  <a:lnTo>
                    <a:pt x="3525" y="9157"/>
                  </a:lnTo>
                  <a:cubicBezTo>
                    <a:pt x="3620" y="9157"/>
                    <a:pt x="3715" y="9157"/>
                    <a:pt x="3810" y="9109"/>
                  </a:cubicBezTo>
                  <a:cubicBezTo>
                    <a:pt x="3929" y="9228"/>
                    <a:pt x="4168" y="9252"/>
                    <a:pt x="4239" y="9252"/>
                  </a:cubicBezTo>
                  <a:cubicBezTo>
                    <a:pt x="4311" y="9276"/>
                    <a:pt x="4358" y="9276"/>
                    <a:pt x="4430" y="9276"/>
                  </a:cubicBezTo>
                  <a:cubicBezTo>
                    <a:pt x="4620" y="9276"/>
                    <a:pt x="4811" y="9252"/>
                    <a:pt x="4930" y="9109"/>
                  </a:cubicBezTo>
                  <a:close/>
                  <a:moveTo>
                    <a:pt x="5025" y="9395"/>
                  </a:moveTo>
                  <a:cubicBezTo>
                    <a:pt x="5049" y="9395"/>
                    <a:pt x="5073" y="9419"/>
                    <a:pt x="5096" y="9443"/>
                  </a:cubicBezTo>
                  <a:cubicBezTo>
                    <a:pt x="5120" y="9466"/>
                    <a:pt x="5120" y="9490"/>
                    <a:pt x="5120" y="9514"/>
                  </a:cubicBezTo>
                  <a:lnTo>
                    <a:pt x="5120" y="9586"/>
                  </a:lnTo>
                  <a:cubicBezTo>
                    <a:pt x="5025" y="9586"/>
                    <a:pt x="4953" y="9609"/>
                    <a:pt x="4882" y="9609"/>
                  </a:cubicBezTo>
                  <a:cubicBezTo>
                    <a:pt x="4882" y="9586"/>
                    <a:pt x="4882" y="9586"/>
                    <a:pt x="4882" y="9562"/>
                  </a:cubicBezTo>
                  <a:cubicBezTo>
                    <a:pt x="4858" y="9514"/>
                    <a:pt x="4882" y="9466"/>
                    <a:pt x="4906" y="9443"/>
                  </a:cubicBezTo>
                  <a:cubicBezTo>
                    <a:pt x="4930" y="9419"/>
                    <a:pt x="4977" y="9395"/>
                    <a:pt x="5025" y="9395"/>
                  </a:cubicBezTo>
                  <a:close/>
                  <a:moveTo>
                    <a:pt x="5763" y="9657"/>
                  </a:moveTo>
                  <a:cubicBezTo>
                    <a:pt x="5906" y="9657"/>
                    <a:pt x="6049" y="9689"/>
                    <a:pt x="6192" y="9752"/>
                  </a:cubicBezTo>
                  <a:cubicBezTo>
                    <a:pt x="6263" y="9776"/>
                    <a:pt x="6359" y="9847"/>
                    <a:pt x="6406" y="9919"/>
                  </a:cubicBezTo>
                  <a:cubicBezTo>
                    <a:pt x="6430" y="9967"/>
                    <a:pt x="6430" y="10014"/>
                    <a:pt x="6406" y="10038"/>
                  </a:cubicBezTo>
                  <a:cubicBezTo>
                    <a:pt x="6382" y="10109"/>
                    <a:pt x="6335" y="10157"/>
                    <a:pt x="6239" y="10181"/>
                  </a:cubicBezTo>
                  <a:cubicBezTo>
                    <a:pt x="6168" y="10205"/>
                    <a:pt x="6073" y="10205"/>
                    <a:pt x="5978" y="10205"/>
                  </a:cubicBezTo>
                  <a:lnTo>
                    <a:pt x="2691" y="10252"/>
                  </a:lnTo>
                  <a:cubicBezTo>
                    <a:pt x="2643" y="10252"/>
                    <a:pt x="2590" y="10258"/>
                    <a:pt x="2536" y="10258"/>
                  </a:cubicBezTo>
                  <a:cubicBezTo>
                    <a:pt x="2483" y="10258"/>
                    <a:pt x="2429" y="10252"/>
                    <a:pt x="2382" y="10229"/>
                  </a:cubicBezTo>
                  <a:cubicBezTo>
                    <a:pt x="2310" y="10205"/>
                    <a:pt x="2239" y="10133"/>
                    <a:pt x="2239" y="10062"/>
                  </a:cubicBezTo>
                  <a:cubicBezTo>
                    <a:pt x="2262" y="9990"/>
                    <a:pt x="2358" y="9919"/>
                    <a:pt x="2429" y="9871"/>
                  </a:cubicBezTo>
                  <a:cubicBezTo>
                    <a:pt x="2643" y="9752"/>
                    <a:pt x="2834" y="9705"/>
                    <a:pt x="3072" y="9681"/>
                  </a:cubicBezTo>
                  <a:lnTo>
                    <a:pt x="3096" y="9681"/>
                  </a:lnTo>
                  <a:cubicBezTo>
                    <a:pt x="3215" y="9728"/>
                    <a:pt x="3310" y="9728"/>
                    <a:pt x="3382" y="9728"/>
                  </a:cubicBezTo>
                  <a:cubicBezTo>
                    <a:pt x="3668" y="9752"/>
                    <a:pt x="3953" y="9752"/>
                    <a:pt x="4215" y="9752"/>
                  </a:cubicBezTo>
                  <a:cubicBezTo>
                    <a:pt x="4572" y="9752"/>
                    <a:pt x="4906" y="9752"/>
                    <a:pt x="5239" y="9728"/>
                  </a:cubicBezTo>
                  <a:cubicBezTo>
                    <a:pt x="5335" y="9705"/>
                    <a:pt x="5406" y="9705"/>
                    <a:pt x="5501" y="9657"/>
                  </a:cubicBezTo>
                  <a:cubicBezTo>
                    <a:pt x="5501" y="9681"/>
                    <a:pt x="5525" y="9681"/>
                    <a:pt x="5549" y="9681"/>
                  </a:cubicBezTo>
                  <a:cubicBezTo>
                    <a:pt x="5620" y="9665"/>
                    <a:pt x="5692" y="9657"/>
                    <a:pt x="5763" y="9657"/>
                  </a:cubicBezTo>
                  <a:close/>
                  <a:moveTo>
                    <a:pt x="4486" y="1"/>
                  </a:moveTo>
                  <a:cubicBezTo>
                    <a:pt x="4378" y="1"/>
                    <a:pt x="4272" y="12"/>
                    <a:pt x="4168" y="36"/>
                  </a:cubicBezTo>
                  <a:cubicBezTo>
                    <a:pt x="3644" y="131"/>
                    <a:pt x="3239" y="488"/>
                    <a:pt x="3001" y="774"/>
                  </a:cubicBezTo>
                  <a:cubicBezTo>
                    <a:pt x="2358" y="1560"/>
                    <a:pt x="2072" y="2656"/>
                    <a:pt x="2286" y="3656"/>
                  </a:cubicBezTo>
                  <a:lnTo>
                    <a:pt x="2191" y="3656"/>
                  </a:lnTo>
                  <a:cubicBezTo>
                    <a:pt x="2120" y="3656"/>
                    <a:pt x="2024" y="3656"/>
                    <a:pt x="1953" y="3703"/>
                  </a:cubicBezTo>
                  <a:cubicBezTo>
                    <a:pt x="1858" y="3751"/>
                    <a:pt x="1786" y="3846"/>
                    <a:pt x="1810" y="3965"/>
                  </a:cubicBezTo>
                  <a:cubicBezTo>
                    <a:pt x="1810" y="4037"/>
                    <a:pt x="1881" y="4108"/>
                    <a:pt x="1977" y="4156"/>
                  </a:cubicBezTo>
                  <a:cubicBezTo>
                    <a:pt x="2024" y="4156"/>
                    <a:pt x="2048" y="4156"/>
                    <a:pt x="2096" y="4180"/>
                  </a:cubicBezTo>
                  <a:cubicBezTo>
                    <a:pt x="2072" y="4323"/>
                    <a:pt x="2048" y="4489"/>
                    <a:pt x="2024" y="4656"/>
                  </a:cubicBezTo>
                  <a:cubicBezTo>
                    <a:pt x="1834" y="4465"/>
                    <a:pt x="1619" y="4346"/>
                    <a:pt x="1405" y="4275"/>
                  </a:cubicBezTo>
                  <a:cubicBezTo>
                    <a:pt x="1286" y="4238"/>
                    <a:pt x="1163" y="4219"/>
                    <a:pt x="1042" y="4219"/>
                  </a:cubicBezTo>
                  <a:cubicBezTo>
                    <a:pt x="849" y="4219"/>
                    <a:pt x="661" y="4268"/>
                    <a:pt x="500" y="4370"/>
                  </a:cubicBezTo>
                  <a:cubicBezTo>
                    <a:pt x="167" y="4584"/>
                    <a:pt x="0" y="5037"/>
                    <a:pt x="95" y="5466"/>
                  </a:cubicBezTo>
                  <a:cubicBezTo>
                    <a:pt x="167" y="5847"/>
                    <a:pt x="429" y="6180"/>
                    <a:pt x="810" y="6442"/>
                  </a:cubicBezTo>
                  <a:cubicBezTo>
                    <a:pt x="1167" y="6680"/>
                    <a:pt x="1596" y="6799"/>
                    <a:pt x="2000" y="6799"/>
                  </a:cubicBezTo>
                  <a:cubicBezTo>
                    <a:pt x="2024" y="6918"/>
                    <a:pt x="2096" y="7014"/>
                    <a:pt x="2167" y="7109"/>
                  </a:cubicBezTo>
                  <a:cubicBezTo>
                    <a:pt x="2286" y="7180"/>
                    <a:pt x="2405" y="7252"/>
                    <a:pt x="2524" y="7252"/>
                  </a:cubicBezTo>
                  <a:cubicBezTo>
                    <a:pt x="2548" y="7252"/>
                    <a:pt x="2548" y="7252"/>
                    <a:pt x="2548" y="7228"/>
                  </a:cubicBezTo>
                  <a:cubicBezTo>
                    <a:pt x="2691" y="7228"/>
                    <a:pt x="2810" y="7156"/>
                    <a:pt x="2905" y="7061"/>
                  </a:cubicBezTo>
                  <a:cubicBezTo>
                    <a:pt x="2977" y="6966"/>
                    <a:pt x="3025" y="6871"/>
                    <a:pt x="3048" y="6775"/>
                  </a:cubicBezTo>
                  <a:cubicBezTo>
                    <a:pt x="3120" y="6823"/>
                    <a:pt x="3191" y="6871"/>
                    <a:pt x="3263" y="6918"/>
                  </a:cubicBezTo>
                  <a:cubicBezTo>
                    <a:pt x="3334" y="6966"/>
                    <a:pt x="3406" y="6990"/>
                    <a:pt x="3453" y="7037"/>
                  </a:cubicBezTo>
                  <a:cubicBezTo>
                    <a:pt x="3644" y="7133"/>
                    <a:pt x="3787" y="7204"/>
                    <a:pt x="3929" y="7347"/>
                  </a:cubicBezTo>
                  <a:cubicBezTo>
                    <a:pt x="4215" y="7633"/>
                    <a:pt x="4239" y="8133"/>
                    <a:pt x="3977" y="8442"/>
                  </a:cubicBezTo>
                  <a:cubicBezTo>
                    <a:pt x="3953" y="8466"/>
                    <a:pt x="3953" y="8490"/>
                    <a:pt x="3929" y="8514"/>
                  </a:cubicBezTo>
                  <a:cubicBezTo>
                    <a:pt x="3810" y="8657"/>
                    <a:pt x="3691" y="8800"/>
                    <a:pt x="3739" y="8990"/>
                  </a:cubicBezTo>
                  <a:cubicBezTo>
                    <a:pt x="3668" y="9014"/>
                    <a:pt x="3596" y="9014"/>
                    <a:pt x="3501" y="9014"/>
                  </a:cubicBezTo>
                  <a:lnTo>
                    <a:pt x="3477" y="9038"/>
                  </a:lnTo>
                  <a:cubicBezTo>
                    <a:pt x="3358" y="9038"/>
                    <a:pt x="3215" y="9062"/>
                    <a:pt x="3096" y="9133"/>
                  </a:cubicBezTo>
                  <a:cubicBezTo>
                    <a:pt x="2977" y="9204"/>
                    <a:pt x="2905" y="9395"/>
                    <a:pt x="2953" y="9538"/>
                  </a:cubicBezTo>
                  <a:lnTo>
                    <a:pt x="2977" y="9538"/>
                  </a:lnTo>
                  <a:cubicBezTo>
                    <a:pt x="2739" y="9562"/>
                    <a:pt x="2572" y="9633"/>
                    <a:pt x="2358" y="9752"/>
                  </a:cubicBezTo>
                  <a:cubicBezTo>
                    <a:pt x="2191" y="9847"/>
                    <a:pt x="2120" y="9943"/>
                    <a:pt x="2096" y="10062"/>
                  </a:cubicBezTo>
                  <a:cubicBezTo>
                    <a:pt x="2096" y="10205"/>
                    <a:pt x="2215" y="10324"/>
                    <a:pt x="2334" y="10371"/>
                  </a:cubicBezTo>
                  <a:cubicBezTo>
                    <a:pt x="2429" y="10395"/>
                    <a:pt x="2524" y="10395"/>
                    <a:pt x="2620" y="10395"/>
                  </a:cubicBezTo>
                  <a:lnTo>
                    <a:pt x="2691" y="10395"/>
                  </a:lnTo>
                  <a:lnTo>
                    <a:pt x="5978" y="10348"/>
                  </a:lnTo>
                  <a:cubicBezTo>
                    <a:pt x="6073" y="10348"/>
                    <a:pt x="6192" y="10348"/>
                    <a:pt x="6287" y="10300"/>
                  </a:cubicBezTo>
                  <a:cubicBezTo>
                    <a:pt x="6406" y="10276"/>
                    <a:pt x="6501" y="10205"/>
                    <a:pt x="6549" y="10086"/>
                  </a:cubicBezTo>
                  <a:cubicBezTo>
                    <a:pt x="6573" y="10014"/>
                    <a:pt x="6573" y="9943"/>
                    <a:pt x="6525" y="9871"/>
                  </a:cubicBezTo>
                  <a:cubicBezTo>
                    <a:pt x="6478" y="9728"/>
                    <a:pt x="6335" y="9657"/>
                    <a:pt x="6239" y="9609"/>
                  </a:cubicBezTo>
                  <a:cubicBezTo>
                    <a:pt x="6049" y="9538"/>
                    <a:pt x="5858" y="9514"/>
                    <a:pt x="5644" y="9514"/>
                  </a:cubicBezTo>
                  <a:cubicBezTo>
                    <a:pt x="5668" y="9466"/>
                    <a:pt x="5692" y="9395"/>
                    <a:pt x="5668" y="9324"/>
                  </a:cubicBezTo>
                  <a:cubicBezTo>
                    <a:pt x="5644" y="9204"/>
                    <a:pt x="5573" y="9109"/>
                    <a:pt x="5477" y="9062"/>
                  </a:cubicBezTo>
                  <a:cubicBezTo>
                    <a:pt x="5335" y="8990"/>
                    <a:pt x="5168" y="8990"/>
                    <a:pt x="5025" y="8990"/>
                  </a:cubicBezTo>
                  <a:cubicBezTo>
                    <a:pt x="5096" y="8847"/>
                    <a:pt x="5096" y="8633"/>
                    <a:pt x="4977" y="8395"/>
                  </a:cubicBezTo>
                  <a:cubicBezTo>
                    <a:pt x="4977" y="8347"/>
                    <a:pt x="4953" y="8323"/>
                    <a:pt x="4953" y="8300"/>
                  </a:cubicBezTo>
                  <a:cubicBezTo>
                    <a:pt x="4882" y="8133"/>
                    <a:pt x="4811" y="7990"/>
                    <a:pt x="4811" y="7847"/>
                  </a:cubicBezTo>
                  <a:cubicBezTo>
                    <a:pt x="4834" y="7633"/>
                    <a:pt x="5001" y="7490"/>
                    <a:pt x="5096" y="7418"/>
                  </a:cubicBezTo>
                  <a:cubicBezTo>
                    <a:pt x="5192" y="7323"/>
                    <a:pt x="5311" y="7276"/>
                    <a:pt x="5430" y="7204"/>
                  </a:cubicBezTo>
                  <a:cubicBezTo>
                    <a:pt x="5477" y="7180"/>
                    <a:pt x="5549" y="7156"/>
                    <a:pt x="5596" y="7133"/>
                  </a:cubicBezTo>
                  <a:cubicBezTo>
                    <a:pt x="5716" y="7061"/>
                    <a:pt x="5835" y="6990"/>
                    <a:pt x="5954" y="6894"/>
                  </a:cubicBezTo>
                  <a:cubicBezTo>
                    <a:pt x="6097" y="7085"/>
                    <a:pt x="6335" y="7228"/>
                    <a:pt x="6573" y="7228"/>
                  </a:cubicBezTo>
                  <a:lnTo>
                    <a:pt x="6597" y="7228"/>
                  </a:lnTo>
                  <a:cubicBezTo>
                    <a:pt x="6740" y="7228"/>
                    <a:pt x="6930" y="7180"/>
                    <a:pt x="7025" y="7014"/>
                  </a:cubicBezTo>
                  <a:cubicBezTo>
                    <a:pt x="7073" y="6942"/>
                    <a:pt x="7073" y="6823"/>
                    <a:pt x="7025" y="6728"/>
                  </a:cubicBezTo>
                  <a:cubicBezTo>
                    <a:pt x="7025" y="6704"/>
                    <a:pt x="7025" y="6704"/>
                    <a:pt x="7025" y="6704"/>
                  </a:cubicBezTo>
                  <a:cubicBezTo>
                    <a:pt x="7406" y="6680"/>
                    <a:pt x="7740" y="6609"/>
                    <a:pt x="8002" y="6490"/>
                  </a:cubicBezTo>
                  <a:cubicBezTo>
                    <a:pt x="8407" y="6299"/>
                    <a:pt x="8716" y="6013"/>
                    <a:pt x="8859" y="5656"/>
                  </a:cubicBezTo>
                  <a:cubicBezTo>
                    <a:pt x="9026" y="5251"/>
                    <a:pt x="8954" y="4775"/>
                    <a:pt x="8716" y="4465"/>
                  </a:cubicBezTo>
                  <a:cubicBezTo>
                    <a:pt x="8549" y="4299"/>
                    <a:pt x="8335" y="4156"/>
                    <a:pt x="8097" y="4132"/>
                  </a:cubicBezTo>
                  <a:cubicBezTo>
                    <a:pt x="8052" y="4126"/>
                    <a:pt x="8006" y="4123"/>
                    <a:pt x="7960" y="4123"/>
                  </a:cubicBezTo>
                  <a:cubicBezTo>
                    <a:pt x="7645" y="4123"/>
                    <a:pt x="7322" y="4264"/>
                    <a:pt x="7073" y="4513"/>
                  </a:cubicBezTo>
                  <a:cubicBezTo>
                    <a:pt x="7073" y="4394"/>
                    <a:pt x="7049" y="4251"/>
                    <a:pt x="7025" y="4132"/>
                  </a:cubicBezTo>
                  <a:cubicBezTo>
                    <a:pt x="7144" y="4108"/>
                    <a:pt x="7240" y="4061"/>
                    <a:pt x="7264" y="3942"/>
                  </a:cubicBezTo>
                  <a:cubicBezTo>
                    <a:pt x="7264" y="3846"/>
                    <a:pt x="7192" y="3703"/>
                    <a:pt x="6954" y="3656"/>
                  </a:cubicBezTo>
                  <a:cubicBezTo>
                    <a:pt x="6882" y="3632"/>
                    <a:pt x="6787" y="3632"/>
                    <a:pt x="6716" y="3632"/>
                  </a:cubicBezTo>
                  <a:cubicBezTo>
                    <a:pt x="6716" y="3084"/>
                    <a:pt x="6692" y="2536"/>
                    <a:pt x="6549" y="1989"/>
                  </a:cubicBezTo>
                  <a:cubicBezTo>
                    <a:pt x="6406" y="1370"/>
                    <a:pt x="6120" y="869"/>
                    <a:pt x="5739" y="512"/>
                  </a:cubicBezTo>
                  <a:cubicBezTo>
                    <a:pt x="5377" y="188"/>
                    <a:pt x="4922" y="1"/>
                    <a:pt x="44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3" name="Google Shape;3513;p73"/>
            <p:cNvSpPr/>
            <p:nvPr/>
          </p:nvSpPr>
          <p:spPr>
            <a:xfrm>
              <a:off x="6944628" y="2339487"/>
              <a:ext cx="45551" cy="41410"/>
            </a:xfrm>
            <a:custGeom>
              <a:avLst/>
              <a:gdLst/>
              <a:ahLst/>
              <a:cxnLst/>
              <a:rect l="l" t="t" r="r" b="b"/>
              <a:pathLst>
                <a:path w="1144" h="1040" extrusionOk="0">
                  <a:moveTo>
                    <a:pt x="667" y="135"/>
                  </a:moveTo>
                  <a:cubicBezTo>
                    <a:pt x="810" y="159"/>
                    <a:pt x="929" y="301"/>
                    <a:pt x="977" y="444"/>
                  </a:cubicBezTo>
                  <a:cubicBezTo>
                    <a:pt x="1001" y="563"/>
                    <a:pt x="953" y="706"/>
                    <a:pt x="858" y="802"/>
                  </a:cubicBezTo>
                  <a:cubicBezTo>
                    <a:pt x="779" y="860"/>
                    <a:pt x="653" y="903"/>
                    <a:pt x="544" y="903"/>
                  </a:cubicBezTo>
                  <a:cubicBezTo>
                    <a:pt x="520" y="903"/>
                    <a:pt x="498" y="901"/>
                    <a:pt x="477" y="897"/>
                  </a:cubicBezTo>
                  <a:cubicBezTo>
                    <a:pt x="358" y="849"/>
                    <a:pt x="239" y="754"/>
                    <a:pt x="191" y="635"/>
                  </a:cubicBezTo>
                  <a:cubicBezTo>
                    <a:pt x="143" y="516"/>
                    <a:pt x="167" y="373"/>
                    <a:pt x="239" y="278"/>
                  </a:cubicBezTo>
                  <a:cubicBezTo>
                    <a:pt x="310" y="206"/>
                    <a:pt x="382" y="182"/>
                    <a:pt x="453" y="159"/>
                  </a:cubicBezTo>
                  <a:lnTo>
                    <a:pt x="501" y="159"/>
                  </a:lnTo>
                  <a:cubicBezTo>
                    <a:pt x="548" y="135"/>
                    <a:pt x="620" y="135"/>
                    <a:pt x="667" y="135"/>
                  </a:cubicBezTo>
                  <a:close/>
                  <a:moveTo>
                    <a:pt x="546" y="1"/>
                  </a:moveTo>
                  <a:cubicBezTo>
                    <a:pt x="391" y="1"/>
                    <a:pt x="238" y="69"/>
                    <a:pt x="143" y="182"/>
                  </a:cubicBezTo>
                  <a:cubicBezTo>
                    <a:pt x="24" y="325"/>
                    <a:pt x="0" y="516"/>
                    <a:pt x="48" y="706"/>
                  </a:cubicBezTo>
                  <a:cubicBezTo>
                    <a:pt x="120" y="849"/>
                    <a:pt x="262" y="992"/>
                    <a:pt x="453" y="1016"/>
                  </a:cubicBezTo>
                  <a:cubicBezTo>
                    <a:pt x="477" y="1040"/>
                    <a:pt x="524" y="1040"/>
                    <a:pt x="572" y="1040"/>
                  </a:cubicBezTo>
                  <a:cubicBezTo>
                    <a:pt x="715" y="1040"/>
                    <a:pt x="858" y="992"/>
                    <a:pt x="953" y="897"/>
                  </a:cubicBezTo>
                  <a:cubicBezTo>
                    <a:pt x="1096" y="778"/>
                    <a:pt x="1144" y="587"/>
                    <a:pt x="1120" y="397"/>
                  </a:cubicBezTo>
                  <a:cubicBezTo>
                    <a:pt x="1072" y="182"/>
                    <a:pt x="882" y="39"/>
                    <a:pt x="667" y="16"/>
                  </a:cubicBezTo>
                  <a:cubicBezTo>
                    <a:pt x="628" y="6"/>
                    <a:pt x="587" y="1"/>
                    <a:pt x="5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4" name="Google Shape;3514;p73"/>
            <p:cNvSpPr/>
            <p:nvPr/>
          </p:nvSpPr>
          <p:spPr>
            <a:xfrm>
              <a:off x="6956971" y="2350517"/>
              <a:ext cx="20864" cy="19949"/>
            </a:xfrm>
            <a:custGeom>
              <a:avLst/>
              <a:gdLst/>
              <a:ahLst/>
              <a:cxnLst/>
              <a:rect l="l" t="t" r="r" b="b"/>
              <a:pathLst>
                <a:path w="524" h="501" extrusionOk="0">
                  <a:moveTo>
                    <a:pt x="310" y="144"/>
                  </a:moveTo>
                  <a:cubicBezTo>
                    <a:pt x="357" y="144"/>
                    <a:pt x="357" y="167"/>
                    <a:pt x="357" y="167"/>
                  </a:cubicBezTo>
                  <a:cubicBezTo>
                    <a:pt x="381" y="215"/>
                    <a:pt x="357" y="310"/>
                    <a:pt x="310" y="334"/>
                  </a:cubicBezTo>
                  <a:cubicBezTo>
                    <a:pt x="286" y="346"/>
                    <a:pt x="262" y="352"/>
                    <a:pt x="241" y="352"/>
                  </a:cubicBezTo>
                  <a:cubicBezTo>
                    <a:pt x="220" y="352"/>
                    <a:pt x="203" y="346"/>
                    <a:pt x="191" y="334"/>
                  </a:cubicBezTo>
                  <a:cubicBezTo>
                    <a:pt x="143" y="310"/>
                    <a:pt x="143" y="310"/>
                    <a:pt x="143" y="286"/>
                  </a:cubicBezTo>
                  <a:cubicBezTo>
                    <a:pt x="167" y="215"/>
                    <a:pt x="238" y="144"/>
                    <a:pt x="310" y="144"/>
                  </a:cubicBezTo>
                  <a:close/>
                  <a:moveTo>
                    <a:pt x="286" y="1"/>
                  </a:moveTo>
                  <a:cubicBezTo>
                    <a:pt x="167" y="24"/>
                    <a:pt x="24" y="144"/>
                    <a:pt x="0" y="263"/>
                  </a:cubicBezTo>
                  <a:cubicBezTo>
                    <a:pt x="0" y="358"/>
                    <a:pt x="48" y="429"/>
                    <a:pt x="119" y="477"/>
                  </a:cubicBezTo>
                  <a:cubicBezTo>
                    <a:pt x="167" y="477"/>
                    <a:pt x="191" y="501"/>
                    <a:pt x="238" y="501"/>
                  </a:cubicBezTo>
                  <a:cubicBezTo>
                    <a:pt x="286" y="501"/>
                    <a:pt x="333" y="477"/>
                    <a:pt x="381" y="453"/>
                  </a:cubicBezTo>
                  <a:cubicBezTo>
                    <a:pt x="476" y="382"/>
                    <a:pt x="524" y="239"/>
                    <a:pt x="500" y="120"/>
                  </a:cubicBezTo>
                  <a:cubicBezTo>
                    <a:pt x="453" y="24"/>
                    <a:pt x="381" y="1"/>
                    <a:pt x="2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5" name="Google Shape;3515;p73"/>
            <p:cNvSpPr/>
            <p:nvPr/>
          </p:nvSpPr>
          <p:spPr>
            <a:xfrm>
              <a:off x="6994877" y="2339487"/>
              <a:ext cx="45551" cy="41410"/>
            </a:xfrm>
            <a:custGeom>
              <a:avLst/>
              <a:gdLst/>
              <a:ahLst/>
              <a:cxnLst/>
              <a:rect l="l" t="t" r="r" b="b"/>
              <a:pathLst>
                <a:path w="1144" h="1040" extrusionOk="0">
                  <a:moveTo>
                    <a:pt x="667" y="135"/>
                  </a:moveTo>
                  <a:cubicBezTo>
                    <a:pt x="810" y="159"/>
                    <a:pt x="953" y="301"/>
                    <a:pt x="977" y="444"/>
                  </a:cubicBezTo>
                  <a:cubicBezTo>
                    <a:pt x="1001" y="563"/>
                    <a:pt x="953" y="706"/>
                    <a:pt x="858" y="802"/>
                  </a:cubicBezTo>
                  <a:cubicBezTo>
                    <a:pt x="780" y="860"/>
                    <a:pt x="669" y="903"/>
                    <a:pt x="553" y="903"/>
                  </a:cubicBezTo>
                  <a:cubicBezTo>
                    <a:pt x="528" y="903"/>
                    <a:pt x="502" y="901"/>
                    <a:pt x="477" y="897"/>
                  </a:cubicBezTo>
                  <a:cubicBezTo>
                    <a:pt x="358" y="849"/>
                    <a:pt x="239" y="754"/>
                    <a:pt x="191" y="635"/>
                  </a:cubicBezTo>
                  <a:cubicBezTo>
                    <a:pt x="144" y="516"/>
                    <a:pt x="167" y="373"/>
                    <a:pt x="239" y="278"/>
                  </a:cubicBezTo>
                  <a:cubicBezTo>
                    <a:pt x="310" y="206"/>
                    <a:pt x="406" y="182"/>
                    <a:pt x="453" y="159"/>
                  </a:cubicBezTo>
                  <a:lnTo>
                    <a:pt x="501" y="159"/>
                  </a:lnTo>
                  <a:cubicBezTo>
                    <a:pt x="572" y="135"/>
                    <a:pt x="620" y="135"/>
                    <a:pt x="667" y="135"/>
                  </a:cubicBezTo>
                  <a:close/>
                  <a:moveTo>
                    <a:pt x="546" y="1"/>
                  </a:moveTo>
                  <a:cubicBezTo>
                    <a:pt x="392" y="1"/>
                    <a:pt x="238" y="69"/>
                    <a:pt x="144" y="182"/>
                  </a:cubicBezTo>
                  <a:cubicBezTo>
                    <a:pt x="24" y="325"/>
                    <a:pt x="1" y="516"/>
                    <a:pt x="72" y="706"/>
                  </a:cubicBezTo>
                  <a:cubicBezTo>
                    <a:pt x="120" y="849"/>
                    <a:pt x="263" y="992"/>
                    <a:pt x="453" y="1016"/>
                  </a:cubicBezTo>
                  <a:cubicBezTo>
                    <a:pt x="501" y="1040"/>
                    <a:pt x="525" y="1040"/>
                    <a:pt x="572" y="1040"/>
                  </a:cubicBezTo>
                  <a:cubicBezTo>
                    <a:pt x="715" y="1040"/>
                    <a:pt x="858" y="992"/>
                    <a:pt x="953" y="897"/>
                  </a:cubicBezTo>
                  <a:cubicBezTo>
                    <a:pt x="1096" y="778"/>
                    <a:pt x="1144" y="587"/>
                    <a:pt x="1120" y="397"/>
                  </a:cubicBezTo>
                  <a:cubicBezTo>
                    <a:pt x="1072" y="182"/>
                    <a:pt x="882" y="39"/>
                    <a:pt x="667" y="16"/>
                  </a:cubicBezTo>
                  <a:cubicBezTo>
                    <a:pt x="628" y="6"/>
                    <a:pt x="587" y="1"/>
                    <a:pt x="5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6" name="Google Shape;3516;p73"/>
            <p:cNvSpPr/>
            <p:nvPr/>
          </p:nvSpPr>
          <p:spPr>
            <a:xfrm>
              <a:off x="7007220" y="2350517"/>
              <a:ext cx="21820" cy="19949"/>
            </a:xfrm>
            <a:custGeom>
              <a:avLst/>
              <a:gdLst/>
              <a:ahLst/>
              <a:cxnLst/>
              <a:rect l="l" t="t" r="r" b="b"/>
              <a:pathLst>
                <a:path w="548" h="501" extrusionOk="0">
                  <a:moveTo>
                    <a:pt x="334" y="144"/>
                  </a:moveTo>
                  <a:cubicBezTo>
                    <a:pt x="357" y="144"/>
                    <a:pt x="357" y="167"/>
                    <a:pt x="357" y="167"/>
                  </a:cubicBezTo>
                  <a:cubicBezTo>
                    <a:pt x="381" y="215"/>
                    <a:pt x="357" y="310"/>
                    <a:pt x="310" y="334"/>
                  </a:cubicBezTo>
                  <a:cubicBezTo>
                    <a:pt x="298" y="346"/>
                    <a:pt x="280" y="352"/>
                    <a:pt x="259" y="352"/>
                  </a:cubicBezTo>
                  <a:cubicBezTo>
                    <a:pt x="238" y="352"/>
                    <a:pt x="215" y="346"/>
                    <a:pt x="191" y="334"/>
                  </a:cubicBezTo>
                  <a:cubicBezTo>
                    <a:pt x="143" y="310"/>
                    <a:pt x="143" y="310"/>
                    <a:pt x="167" y="286"/>
                  </a:cubicBezTo>
                  <a:cubicBezTo>
                    <a:pt x="167" y="215"/>
                    <a:pt x="238" y="144"/>
                    <a:pt x="310" y="144"/>
                  </a:cubicBezTo>
                  <a:close/>
                  <a:moveTo>
                    <a:pt x="286" y="1"/>
                  </a:moveTo>
                  <a:cubicBezTo>
                    <a:pt x="167" y="24"/>
                    <a:pt x="48" y="144"/>
                    <a:pt x="24" y="263"/>
                  </a:cubicBezTo>
                  <a:cubicBezTo>
                    <a:pt x="0" y="358"/>
                    <a:pt x="48" y="429"/>
                    <a:pt x="119" y="477"/>
                  </a:cubicBezTo>
                  <a:cubicBezTo>
                    <a:pt x="167" y="477"/>
                    <a:pt x="215" y="501"/>
                    <a:pt x="238" y="501"/>
                  </a:cubicBezTo>
                  <a:cubicBezTo>
                    <a:pt x="286" y="501"/>
                    <a:pt x="357" y="477"/>
                    <a:pt x="381" y="453"/>
                  </a:cubicBezTo>
                  <a:cubicBezTo>
                    <a:pt x="500" y="382"/>
                    <a:pt x="548" y="239"/>
                    <a:pt x="500" y="120"/>
                  </a:cubicBezTo>
                  <a:cubicBezTo>
                    <a:pt x="453" y="24"/>
                    <a:pt x="381" y="1"/>
                    <a:pt x="2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7" name="Google Shape;3517;p73"/>
            <p:cNvSpPr/>
            <p:nvPr/>
          </p:nvSpPr>
          <p:spPr>
            <a:xfrm>
              <a:off x="7047037" y="2339129"/>
              <a:ext cx="46507" cy="41769"/>
            </a:xfrm>
            <a:custGeom>
              <a:avLst/>
              <a:gdLst/>
              <a:ahLst/>
              <a:cxnLst/>
              <a:rect l="l" t="t" r="r" b="b"/>
              <a:pathLst>
                <a:path w="1168" h="1049" extrusionOk="0">
                  <a:moveTo>
                    <a:pt x="667" y="144"/>
                  </a:moveTo>
                  <a:cubicBezTo>
                    <a:pt x="810" y="168"/>
                    <a:pt x="953" y="287"/>
                    <a:pt x="977" y="453"/>
                  </a:cubicBezTo>
                  <a:cubicBezTo>
                    <a:pt x="1001" y="572"/>
                    <a:pt x="953" y="715"/>
                    <a:pt x="858" y="811"/>
                  </a:cubicBezTo>
                  <a:cubicBezTo>
                    <a:pt x="779" y="869"/>
                    <a:pt x="669" y="912"/>
                    <a:pt x="552" y="912"/>
                  </a:cubicBezTo>
                  <a:cubicBezTo>
                    <a:pt x="527" y="912"/>
                    <a:pt x="502" y="910"/>
                    <a:pt x="477" y="906"/>
                  </a:cubicBezTo>
                  <a:cubicBezTo>
                    <a:pt x="358" y="858"/>
                    <a:pt x="239" y="763"/>
                    <a:pt x="191" y="644"/>
                  </a:cubicBezTo>
                  <a:cubicBezTo>
                    <a:pt x="143" y="525"/>
                    <a:pt x="167" y="382"/>
                    <a:pt x="262" y="287"/>
                  </a:cubicBezTo>
                  <a:cubicBezTo>
                    <a:pt x="310" y="215"/>
                    <a:pt x="405" y="191"/>
                    <a:pt x="453" y="168"/>
                  </a:cubicBezTo>
                  <a:lnTo>
                    <a:pt x="524" y="168"/>
                  </a:lnTo>
                  <a:cubicBezTo>
                    <a:pt x="548" y="144"/>
                    <a:pt x="596" y="144"/>
                    <a:pt x="643" y="144"/>
                  </a:cubicBezTo>
                  <a:close/>
                  <a:moveTo>
                    <a:pt x="691" y="1"/>
                  </a:moveTo>
                  <a:cubicBezTo>
                    <a:pt x="620" y="1"/>
                    <a:pt x="548" y="1"/>
                    <a:pt x="477" y="25"/>
                  </a:cubicBezTo>
                  <a:lnTo>
                    <a:pt x="429" y="25"/>
                  </a:lnTo>
                  <a:cubicBezTo>
                    <a:pt x="310" y="48"/>
                    <a:pt x="215" y="120"/>
                    <a:pt x="143" y="191"/>
                  </a:cubicBezTo>
                  <a:cubicBezTo>
                    <a:pt x="24" y="334"/>
                    <a:pt x="0" y="525"/>
                    <a:pt x="72" y="715"/>
                  </a:cubicBezTo>
                  <a:cubicBezTo>
                    <a:pt x="120" y="858"/>
                    <a:pt x="286" y="1001"/>
                    <a:pt x="453" y="1025"/>
                  </a:cubicBezTo>
                  <a:cubicBezTo>
                    <a:pt x="501" y="1049"/>
                    <a:pt x="548" y="1049"/>
                    <a:pt x="572" y="1049"/>
                  </a:cubicBezTo>
                  <a:cubicBezTo>
                    <a:pt x="715" y="1049"/>
                    <a:pt x="858" y="1001"/>
                    <a:pt x="953" y="906"/>
                  </a:cubicBezTo>
                  <a:cubicBezTo>
                    <a:pt x="1096" y="787"/>
                    <a:pt x="1167" y="596"/>
                    <a:pt x="1120" y="406"/>
                  </a:cubicBezTo>
                  <a:cubicBezTo>
                    <a:pt x="1072" y="215"/>
                    <a:pt x="882" y="25"/>
                    <a:pt x="6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8" name="Google Shape;3518;p73"/>
            <p:cNvSpPr/>
            <p:nvPr/>
          </p:nvSpPr>
          <p:spPr>
            <a:xfrm>
              <a:off x="7059380" y="2350517"/>
              <a:ext cx="21820" cy="19949"/>
            </a:xfrm>
            <a:custGeom>
              <a:avLst/>
              <a:gdLst/>
              <a:ahLst/>
              <a:cxnLst/>
              <a:rect l="l" t="t" r="r" b="b"/>
              <a:pathLst>
                <a:path w="548" h="501" extrusionOk="0">
                  <a:moveTo>
                    <a:pt x="310" y="144"/>
                  </a:moveTo>
                  <a:cubicBezTo>
                    <a:pt x="357" y="144"/>
                    <a:pt x="357" y="144"/>
                    <a:pt x="357" y="167"/>
                  </a:cubicBezTo>
                  <a:cubicBezTo>
                    <a:pt x="381" y="215"/>
                    <a:pt x="357" y="310"/>
                    <a:pt x="310" y="334"/>
                  </a:cubicBezTo>
                  <a:cubicBezTo>
                    <a:pt x="298" y="346"/>
                    <a:pt x="280" y="352"/>
                    <a:pt x="259" y="352"/>
                  </a:cubicBezTo>
                  <a:cubicBezTo>
                    <a:pt x="238" y="352"/>
                    <a:pt x="214" y="346"/>
                    <a:pt x="191" y="334"/>
                  </a:cubicBezTo>
                  <a:cubicBezTo>
                    <a:pt x="167" y="310"/>
                    <a:pt x="167" y="310"/>
                    <a:pt x="167" y="286"/>
                  </a:cubicBezTo>
                  <a:cubicBezTo>
                    <a:pt x="167" y="215"/>
                    <a:pt x="262" y="144"/>
                    <a:pt x="310" y="144"/>
                  </a:cubicBezTo>
                  <a:close/>
                  <a:moveTo>
                    <a:pt x="286" y="1"/>
                  </a:moveTo>
                  <a:cubicBezTo>
                    <a:pt x="167" y="24"/>
                    <a:pt x="48" y="144"/>
                    <a:pt x="24" y="263"/>
                  </a:cubicBezTo>
                  <a:cubicBezTo>
                    <a:pt x="0" y="358"/>
                    <a:pt x="48" y="429"/>
                    <a:pt x="143" y="477"/>
                  </a:cubicBezTo>
                  <a:cubicBezTo>
                    <a:pt x="167" y="477"/>
                    <a:pt x="214" y="501"/>
                    <a:pt x="238" y="501"/>
                  </a:cubicBezTo>
                  <a:cubicBezTo>
                    <a:pt x="310" y="501"/>
                    <a:pt x="357" y="477"/>
                    <a:pt x="405" y="453"/>
                  </a:cubicBezTo>
                  <a:cubicBezTo>
                    <a:pt x="500" y="382"/>
                    <a:pt x="548" y="239"/>
                    <a:pt x="500" y="120"/>
                  </a:cubicBezTo>
                  <a:cubicBezTo>
                    <a:pt x="476" y="24"/>
                    <a:pt x="381" y="1"/>
                    <a:pt x="2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19" name="Google Shape;3519;p73"/>
          <p:cNvGrpSpPr/>
          <p:nvPr/>
        </p:nvGrpSpPr>
        <p:grpSpPr>
          <a:xfrm>
            <a:off x="6100712" y="2183644"/>
            <a:ext cx="415376" cy="364167"/>
            <a:chOff x="6100712" y="2183644"/>
            <a:chExt cx="415376" cy="364167"/>
          </a:xfrm>
        </p:grpSpPr>
        <p:sp>
          <p:nvSpPr>
            <p:cNvPr id="3520" name="Google Shape;3520;p73"/>
            <p:cNvSpPr/>
            <p:nvPr/>
          </p:nvSpPr>
          <p:spPr>
            <a:xfrm>
              <a:off x="6220203" y="2183644"/>
              <a:ext cx="175476" cy="262676"/>
            </a:xfrm>
            <a:custGeom>
              <a:avLst/>
              <a:gdLst/>
              <a:ahLst/>
              <a:cxnLst/>
              <a:rect l="l" t="t" r="r" b="b"/>
              <a:pathLst>
                <a:path w="4407" h="6597" extrusionOk="0">
                  <a:moveTo>
                    <a:pt x="2215" y="143"/>
                  </a:moveTo>
                  <a:cubicBezTo>
                    <a:pt x="3358" y="143"/>
                    <a:pt x="4263" y="1239"/>
                    <a:pt x="4263" y="2596"/>
                  </a:cubicBezTo>
                  <a:cubicBezTo>
                    <a:pt x="4263" y="3811"/>
                    <a:pt x="2549" y="6002"/>
                    <a:pt x="2215" y="6406"/>
                  </a:cubicBezTo>
                  <a:cubicBezTo>
                    <a:pt x="1882" y="6002"/>
                    <a:pt x="143" y="3811"/>
                    <a:pt x="143" y="2596"/>
                  </a:cubicBezTo>
                  <a:cubicBezTo>
                    <a:pt x="143" y="1239"/>
                    <a:pt x="1072" y="143"/>
                    <a:pt x="2215" y="143"/>
                  </a:cubicBezTo>
                  <a:close/>
                  <a:moveTo>
                    <a:pt x="2215" y="0"/>
                  </a:moveTo>
                  <a:cubicBezTo>
                    <a:pt x="1001" y="0"/>
                    <a:pt x="1" y="1167"/>
                    <a:pt x="1" y="2596"/>
                  </a:cubicBezTo>
                  <a:cubicBezTo>
                    <a:pt x="1" y="4001"/>
                    <a:pt x="2072" y="6478"/>
                    <a:pt x="2168" y="6573"/>
                  </a:cubicBezTo>
                  <a:cubicBezTo>
                    <a:pt x="2168" y="6597"/>
                    <a:pt x="2191" y="6597"/>
                    <a:pt x="2215" y="6597"/>
                  </a:cubicBezTo>
                  <a:cubicBezTo>
                    <a:pt x="2239" y="6597"/>
                    <a:pt x="2263" y="6597"/>
                    <a:pt x="2263" y="6573"/>
                  </a:cubicBezTo>
                  <a:cubicBezTo>
                    <a:pt x="2263" y="6573"/>
                    <a:pt x="2811" y="5930"/>
                    <a:pt x="3335" y="5120"/>
                  </a:cubicBezTo>
                  <a:cubicBezTo>
                    <a:pt x="4049" y="4025"/>
                    <a:pt x="4406" y="3191"/>
                    <a:pt x="4406" y="2596"/>
                  </a:cubicBezTo>
                  <a:cubicBezTo>
                    <a:pt x="4406" y="1167"/>
                    <a:pt x="3430" y="0"/>
                    <a:pt x="22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1" name="Google Shape;3521;p73"/>
            <p:cNvSpPr/>
            <p:nvPr/>
          </p:nvSpPr>
          <p:spPr>
            <a:xfrm>
              <a:off x="6235373" y="2206380"/>
              <a:ext cx="146051" cy="217204"/>
            </a:xfrm>
            <a:custGeom>
              <a:avLst/>
              <a:gdLst/>
              <a:ahLst/>
              <a:cxnLst/>
              <a:rect l="l" t="t" r="r" b="b"/>
              <a:pathLst>
                <a:path w="3668" h="5455" extrusionOk="0">
                  <a:moveTo>
                    <a:pt x="1834" y="144"/>
                  </a:moveTo>
                  <a:cubicBezTo>
                    <a:pt x="2763" y="144"/>
                    <a:pt x="3525" y="1025"/>
                    <a:pt x="3525" y="2144"/>
                  </a:cubicBezTo>
                  <a:cubicBezTo>
                    <a:pt x="3525" y="3144"/>
                    <a:pt x="2120" y="4907"/>
                    <a:pt x="1834" y="5264"/>
                  </a:cubicBezTo>
                  <a:cubicBezTo>
                    <a:pt x="1525" y="4907"/>
                    <a:pt x="143" y="3144"/>
                    <a:pt x="143" y="2144"/>
                  </a:cubicBezTo>
                  <a:cubicBezTo>
                    <a:pt x="143" y="1025"/>
                    <a:pt x="906" y="144"/>
                    <a:pt x="1834" y="144"/>
                  </a:cubicBezTo>
                  <a:close/>
                  <a:moveTo>
                    <a:pt x="1834" y="1"/>
                  </a:moveTo>
                  <a:cubicBezTo>
                    <a:pt x="810" y="1"/>
                    <a:pt x="1" y="953"/>
                    <a:pt x="1" y="2144"/>
                  </a:cubicBezTo>
                  <a:cubicBezTo>
                    <a:pt x="1" y="2644"/>
                    <a:pt x="310" y="3335"/>
                    <a:pt x="882" y="4240"/>
                  </a:cubicBezTo>
                  <a:cubicBezTo>
                    <a:pt x="1334" y="4907"/>
                    <a:pt x="1763" y="5431"/>
                    <a:pt x="1787" y="5431"/>
                  </a:cubicBezTo>
                  <a:cubicBezTo>
                    <a:pt x="1787" y="5454"/>
                    <a:pt x="1810" y="5454"/>
                    <a:pt x="1834" y="5454"/>
                  </a:cubicBezTo>
                  <a:cubicBezTo>
                    <a:pt x="1858" y="5454"/>
                    <a:pt x="1882" y="5454"/>
                    <a:pt x="1882" y="5431"/>
                  </a:cubicBezTo>
                  <a:cubicBezTo>
                    <a:pt x="1882" y="5431"/>
                    <a:pt x="2334" y="4907"/>
                    <a:pt x="2763" y="4240"/>
                  </a:cubicBezTo>
                  <a:cubicBezTo>
                    <a:pt x="3358" y="3335"/>
                    <a:pt x="3668" y="2644"/>
                    <a:pt x="3668" y="2144"/>
                  </a:cubicBezTo>
                  <a:cubicBezTo>
                    <a:pt x="3668" y="953"/>
                    <a:pt x="2835" y="1"/>
                    <a:pt x="1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2" name="Google Shape;3522;p73"/>
            <p:cNvSpPr/>
            <p:nvPr/>
          </p:nvSpPr>
          <p:spPr>
            <a:xfrm>
              <a:off x="6259064" y="2228199"/>
              <a:ext cx="97712" cy="129964"/>
            </a:xfrm>
            <a:custGeom>
              <a:avLst/>
              <a:gdLst/>
              <a:ahLst/>
              <a:cxnLst/>
              <a:rect l="l" t="t" r="r" b="b"/>
              <a:pathLst>
                <a:path w="2454" h="3264" extrusionOk="0">
                  <a:moveTo>
                    <a:pt x="1549" y="239"/>
                  </a:moveTo>
                  <a:cubicBezTo>
                    <a:pt x="1549" y="239"/>
                    <a:pt x="1573" y="263"/>
                    <a:pt x="1597" y="263"/>
                  </a:cubicBezTo>
                  <a:cubicBezTo>
                    <a:pt x="1835" y="453"/>
                    <a:pt x="2025" y="858"/>
                    <a:pt x="2144" y="1263"/>
                  </a:cubicBezTo>
                  <a:cubicBezTo>
                    <a:pt x="1978" y="1334"/>
                    <a:pt x="1835" y="1358"/>
                    <a:pt x="1692" y="1358"/>
                  </a:cubicBezTo>
                  <a:cubicBezTo>
                    <a:pt x="1525" y="1334"/>
                    <a:pt x="1382" y="1263"/>
                    <a:pt x="1311" y="1144"/>
                  </a:cubicBezTo>
                  <a:cubicBezTo>
                    <a:pt x="1239" y="1048"/>
                    <a:pt x="1215" y="858"/>
                    <a:pt x="1287" y="691"/>
                  </a:cubicBezTo>
                  <a:cubicBezTo>
                    <a:pt x="1335" y="548"/>
                    <a:pt x="1430" y="405"/>
                    <a:pt x="1525" y="263"/>
                  </a:cubicBezTo>
                  <a:cubicBezTo>
                    <a:pt x="1549" y="239"/>
                    <a:pt x="1549" y="239"/>
                    <a:pt x="1549" y="239"/>
                  </a:cubicBezTo>
                  <a:close/>
                  <a:moveTo>
                    <a:pt x="430" y="1048"/>
                  </a:moveTo>
                  <a:cubicBezTo>
                    <a:pt x="644" y="1191"/>
                    <a:pt x="811" y="1429"/>
                    <a:pt x="882" y="1668"/>
                  </a:cubicBezTo>
                  <a:cubicBezTo>
                    <a:pt x="930" y="1930"/>
                    <a:pt x="882" y="2239"/>
                    <a:pt x="715" y="2453"/>
                  </a:cubicBezTo>
                  <a:cubicBezTo>
                    <a:pt x="644" y="2549"/>
                    <a:pt x="453" y="2644"/>
                    <a:pt x="334" y="2644"/>
                  </a:cubicBezTo>
                  <a:cubicBezTo>
                    <a:pt x="215" y="2453"/>
                    <a:pt x="168" y="2263"/>
                    <a:pt x="168" y="2025"/>
                  </a:cubicBezTo>
                  <a:cubicBezTo>
                    <a:pt x="168" y="1787"/>
                    <a:pt x="287" y="1406"/>
                    <a:pt x="430" y="1048"/>
                  </a:cubicBezTo>
                  <a:close/>
                  <a:moveTo>
                    <a:pt x="2000" y="2062"/>
                  </a:moveTo>
                  <a:cubicBezTo>
                    <a:pt x="2097" y="2062"/>
                    <a:pt x="2196" y="2089"/>
                    <a:pt x="2287" y="2144"/>
                  </a:cubicBezTo>
                  <a:cubicBezTo>
                    <a:pt x="2287" y="2168"/>
                    <a:pt x="2287" y="2215"/>
                    <a:pt x="2287" y="2263"/>
                  </a:cubicBezTo>
                  <a:cubicBezTo>
                    <a:pt x="2192" y="2668"/>
                    <a:pt x="1882" y="3001"/>
                    <a:pt x="1501" y="3096"/>
                  </a:cubicBezTo>
                  <a:lnTo>
                    <a:pt x="1477" y="3096"/>
                  </a:lnTo>
                  <a:cubicBezTo>
                    <a:pt x="1477" y="3096"/>
                    <a:pt x="1477" y="3096"/>
                    <a:pt x="1477" y="3073"/>
                  </a:cubicBezTo>
                  <a:cubicBezTo>
                    <a:pt x="1311" y="2834"/>
                    <a:pt x="1358" y="2477"/>
                    <a:pt x="1573" y="2263"/>
                  </a:cubicBezTo>
                  <a:cubicBezTo>
                    <a:pt x="1690" y="2131"/>
                    <a:pt x="1843" y="2062"/>
                    <a:pt x="2000" y="2062"/>
                  </a:cubicBezTo>
                  <a:close/>
                  <a:moveTo>
                    <a:pt x="1287" y="143"/>
                  </a:moveTo>
                  <a:cubicBezTo>
                    <a:pt x="1335" y="143"/>
                    <a:pt x="1382" y="143"/>
                    <a:pt x="1430" y="167"/>
                  </a:cubicBezTo>
                  <a:lnTo>
                    <a:pt x="1406" y="167"/>
                  </a:lnTo>
                  <a:cubicBezTo>
                    <a:pt x="1311" y="334"/>
                    <a:pt x="1192" y="477"/>
                    <a:pt x="1144" y="667"/>
                  </a:cubicBezTo>
                  <a:cubicBezTo>
                    <a:pt x="1073" y="858"/>
                    <a:pt x="1096" y="1072"/>
                    <a:pt x="1192" y="1239"/>
                  </a:cubicBezTo>
                  <a:cubicBezTo>
                    <a:pt x="1287" y="1382"/>
                    <a:pt x="1477" y="1477"/>
                    <a:pt x="1692" y="1501"/>
                  </a:cubicBezTo>
                  <a:lnTo>
                    <a:pt x="1739" y="1501"/>
                  </a:lnTo>
                  <a:cubicBezTo>
                    <a:pt x="1882" y="1501"/>
                    <a:pt x="2025" y="1477"/>
                    <a:pt x="2192" y="1406"/>
                  </a:cubicBezTo>
                  <a:cubicBezTo>
                    <a:pt x="2216" y="1477"/>
                    <a:pt x="2240" y="1549"/>
                    <a:pt x="2240" y="1620"/>
                  </a:cubicBezTo>
                  <a:cubicBezTo>
                    <a:pt x="2263" y="1739"/>
                    <a:pt x="2287" y="1858"/>
                    <a:pt x="2287" y="1977"/>
                  </a:cubicBezTo>
                  <a:cubicBezTo>
                    <a:pt x="2204" y="1939"/>
                    <a:pt x="2113" y="1921"/>
                    <a:pt x="2020" y="1921"/>
                  </a:cubicBezTo>
                  <a:cubicBezTo>
                    <a:pt x="1822" y="1921"/>
                    <a:pt x="1616" y="2005"/>
                    <a:pt x="1454" y="2168"/>
                  </a:cubicBezTo>
                  <a:cubicBezTo>
                    <a:pt x="1215" y="2406"/>
                    <a:pt x="1168" y="2834"/>
                    <a:pt x="1335" y="3120"/>
                  </a:cubicBezTo>
                  <a:cubicBezTo>
                    <a:pt x="1287" y="3144"/>
                    <a:pt x="1239" y="3144"/>
                    <a:pt x="1192" y="3144"/>
                  </a:cubicBezTo>
                  <a:cubicBezTo>
                    <a:pt x="882" y="3120"/>
                    <a:pt x="620" y="2977"/>
                    <a:pt x="430" y="2763"/>
                  </a:cubicBezTo>
                  <a:cubicBezTo>
                    <a:pt x="572" y="2739"/>
                    <a:pt x="739" y="2668"/>
                    <a:pt x="834" y="2525"/>
                  </a:cubicBezTo>
                  <a:cubicBezTo>
                    <a:pt x="1025" y="2287"/>
                    <a:pt x="1096" y="1953"/>
                    <a:pt x="1025" y="1644"/>
                  </a:cubicBezTo>
                  <a:cubicBezTo>
                    <a:pt x="954" y="1358"/>
                    <a:pt x="763" y="1072"/>
                    <a:pt x="477" y="929"/>
                  </a:cubicBezTo>
                  <a:cubicBezTo>
                    <a:pt x="692" y="501"/>
                    <a:pt x="977" y="143"/>
                    <a:pt x="1287" y="143"/>
                  </a:cubicBezTo>
                  <a:close/>
                  <a:moveTo>
                    <a:pt x="1293" y="0"/>
                  </a:moveTo>
                  <a:cubicBezTo>
                    <a:pt x="587" y="0"/>
                    <a:pt x="48" y="1411"/>
                    <a:pt x="25" y="2025"/>
                  </a:cubicBezTo>
                  <a:cubicBezTo>
                    <a:pt x="1" y="2692"/>
                    <a:pt x="525" y="3263"/>
                    <a:pt x="1192" y="3263"/>
                  </a:cubicBezTo>
                  <a:lnTo>
                    <a:pt x="1239" y="3263"/>
                  </a:lnTo>
                  <a:cubicBezTo>
                    <a:pt x="1335" y="3263"/>
                    <a:pt x="1430" y="3263"/>
                    <a:pt x="1525" y="3239"/>
                  </a:cubicBezTo>
                  <a:cubicBezTo>
                    <a:pt x="1978" y="3120"/>
                    <a:pt x="2335" y="2763"/>
                    <a:pt x="2430" y="2287"/>
                  </a:cubicBezTo>
                  <a:cubicBezTo>
                    <a:pt x="2430" y="2239"/>
                    <a:pt x="2430" y="2168"/>
                    <a:pt x="2430" y="2096"/>
                  </a:cubicBezTo>
                  <a:cubicBezTo>
                    <a:pt x="2454" y="1953"/>
                    <a:pt x="2430" y="1787"/>
                    <a:pt x="2382" y="1596"/>
                  </a:cubicBezTo>
                  <a:cubicBezTo>
                    <a:pt x="2287" y="1120"/>
                    <a:pt x="2049" y="453"/>
                    <a:pt x="1668" y="143"/>
                  </a:cubicBezTo>
                  <a:cubicBezTo>
                    <a:pt x="1549" y="48"/>
                    <a:pt x="1430" y="1"/>
                    <a:pt x="1311" y="1"/>
                  </a:cubicBezTo>
                  <a:cubicBezTo>
                    <a:pt x="1305" y="0"/>
                    <a:pt x="1299" y="0"/>
                    <a:pt x="12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3" name="Google Shape;3523;p73"/>
            <p:cNvSpPr/>
            <p:nvPr/>
          </p:nvSpPr>
          <p:spPr>
            <a:xfrm>
              <a:off x="6100712" y="2453881"/>
              <a:ext cx="415376" cy="93929"/>
            </a:xfrm>
            <a:custGeom>
              <a:avLst/>
              <a:gdLst/>
              <a:ahLst/>
              <a:cxnLst/>
              <a:rect l="l" t="t" r="r" b="b"/>
              <a:pathLst>
                <a:path w="10432" h="2359" extrusionOk="0">
                  <a:moveTo>
                    <a:pt x="2787" y="143"/>
                  </a:moveTo>
                  <a:cubicBezTo>
                    <a:pt x="2882" y="143"/>
                    <a:pt x="3002" y="167"/>
                    <a:pt x="3097" y="167"/>
                  </a:cubicBezTo>
                  <a:cubicBezTo>
                    <a:pt x="3049" y="334"/>
                    <a:pt x="2906" y="477"/>
                    <a:pt x="2740" y="548"/>
                  </a:cubicBezTo>
                  <a:cubicBezTo>
                    <a:pt x="2664" y="580"/>
                    <a:pt x="2589" y="593"/>
                    <a:pt x="2514" y="593"/>
                  </a:cubicBezTo>
                  <a:cubicBezTo>
                    <a:pt x="2422" y="593"/>
                    <a:pt x="2331" y="574"/>
                    <a:pt x="2239" y="548"/>
                  </a:cubicBezTo>
                  <a:lnTo>
                    <a:pt x="2787" y="143"/>
                  </a:lnTo>
                  <a:close/>
                  <a:moveTo>
                    <a:pt x="7836" y="143"/>
                  </a:moveTo>
                  <a:lnTo>
                    <a:pt x="8574" y="715"/>
                  </a:lnTo>
                  <a:cubicBezTo>
                    <a:pt x="8455" y="834"/>
                    <a:pt x="8336" y="953"/>
                    <a:pt x="8217" y="1048"/>
                  </a:cubicBezTo>
                  <a:cubicBezTo>
                    <a:pt x="8079" y="1127"/>
                    <a:pt x="7941" y="1173"/>
                    <a:pt x="7816" y="1173"/>
                  </a:cubicBezTo>
                  <a:cubicBezTo>
                    <a:pt x="7790" y="1173"/>
                    <a:pt x="7765" y="1171"/>
                    <a:pt x="7741" y="1167"/>
                  </a:cubicBezTo>
                  <a:cubicBezTo>
                    <a:pt x="7598" y="1143"/>
                    <a:pt x="7455" y="1048"/>
                    <a:pt x="7431" y="905"/>
                  </a:cubicBezTo>
                  <a:cubicBezTo>
                    <a:pt x="7407" y="882"/>
                    <a:pt x="7407" y="834"/>
                    <a:pt x="7407" y="786"/>
                  </a:cubicBezTo>
                  <a:cubicBezTo>
                    <a:pt x="7383" y="691"/>
                    <a:pt x="7383" y="596"/>
                    <a:pt x="7288" y="501"/>
                  </a:cubicBezTo>
                  <a:cubicBezTo>
                    <a:pt x="7247" y="459"/>
                    <a:pt x="7181" y="434"/>
                    <a:pt x="7101" y="434"/>
                  </a:cubicBezTo>
                  <a:cubicBezTo>
                    <a:pt x="7043" y="434"/>
                    <a:pt x="6977" y="447"/>
                    <a:pt x="6907" y="477"/>
                  </a:cubicBezTo>
                  <a:cubicBezTo>
                    <a:pt x="6883" y="477"/>
                    <a:pt x="6859" y="501"/>
                    <a:pt x="6836" y="501"/>
                  </a:cubicBezTo>
                  <a:cubicBezTo>
                    <a:pt x="6759" y="520"/>
                    <a:pt x="6697" y="555"/>
                    <a:pt x="6639" y="555"/>
                  </a:cubicBezTo>
                  <a:cubicBezTo>
                    <a:pt x="6625" y="555"/>
                    <a:pt x="6611" y="553"/>
                    <a:pt x="6598" y="548"/>
                  </a:cubicBezTo>
                  <a:cubicBezTo>
                    <a:pt x="6526" y="548"/>
                    <a:pt x="6455" y="501"/>
                    <a:pt x="6431" y="429"/>
                  </a:cubicBezTo>
                  <a:cubicBezTo>
                    <a:pt x="6407" y="358"/>
                    <a:pt x="6407" y="286"/>
                    <a:pt x="6455" y="215"/>
                  </a:cubicBezTo>
                  <a:cubicBezTo>
                    <a:pt x="6455" y="215"/>
                    <a:pt x="6478" y="215"/>
                    <a:pt x="6478" y="191"/>
                  </a:cubicBezTo>
                  <a:cubicBezTo>
                    <a:pt x="7193" y="167"/>
                    <a:pt x="7717" y="143"/>
                    <a:pt x="7836" y="143"/>
                  </a:cubicBezTo>
                  <a:close/>
                  <a:moveTo>
                    <a:pt x="3240" y="167"/>
                  </a:moveTo>
                  <a:cubicBezTo>
                    <a:pt x="3692" y="191"/>
                    <a:pt x="4168" y="215"/>
                    <a:pt x="4621" y="215"/>
                  </a:cubicBezTo>
                  <a:cubicBezTo>
                    <a:pt x="4549" y="429"/>
                    <a:pt x="4383" y="643"/>
                    <a:pt x="4192" y="762"/>
                  </a:cubicBezTo>
                  <a:cubicBezTo>
                    <a:pt x="4005" y="887"/>
                    <a:pt x="3782" y="957"/>
                    <a:pt x="3554" y="957"/>
                  </a:cubicBezTo>
                  <a:cubicBezTo>
                    <a:pt x="3521" y="957"/>
                    <a:pt x="3487" y="956"/>
                    <a:pt x="3454" y="953"/>
                  </a:cubicBezTo>
                  <a:cubicBezTo>
                    <a:pt x="3383" y="929"/>
                    <a:pt x="3311" y="929"/>
                    <a:pt x="3240" y="905"/>
                  </a:cubicBezTo>
                  <a:cubicBezTo>
                    <a:pt x="3168" y="905"/>
                    <a:pt x="3097" y="882"/>
                    <a:pt x="3025" y="882"/>
                  </a:cubicBezTo>
                  <a:cubicBezTo>
                    <a:pt x="2978" y="876"/>
                    <a:pt x="2932" y="873"/>
                    <a:pt x="2887" y="873"/>
                  </a:cubicBezTo>
                  <a:cubicBezTo>
                    <a:pt x="2754" y="873"/>
                    <a:pt x="2638" y="899"/>
                    <a:pt x="2549" y="953"/>
                  </a:cubicBezTo>
                  <a:cubicBezTo>
                    <a:pt x="2478" y="1024"/>
                    <a:pt x="2406" y="1096"/>
                    <a:pt x="2359" y="1167"/>
                  </a:cubicBezTo>
                  <a:cubicBezTo>
                    <a:pt x="2311" y="1215"/>
                    <a:pt x="2263" y="1263"/>
                    <a:pt x="2216" y="1310"/>
                  </a:cubicBezTo>
                  <a:cubicBezTo>
                    <a:pt x="2117" y="1389"/>
                    <a:pt x="2002" y="1435"/>
                    <a:pt x="1884" y="1435"/>
                  </a:cubicBezTo>
                  <a:cubicBezTo>
                    <a:pt x="1860" y="1435"/>
                    <a:pt x="1835" y="1433"/>
                    <a:pt x="1811" y="1429"/>
                  </a:cubicBezTo>
                  <a:cubicBezTo>
                    <a:pt x="1668" y="1382"/>
                    <a:pt x="1525" y="1286"/>
                    <a:pt x="1477" y="1143"/>
                  </a:cubicBezTo>
                  <a:cubicBezTo>
                    <a:pt x="1454" y="1143"/>
                    <a:pt x="1454" y="1120"/>
                    <a:pt x="1430" y="1120"/>
                  </a:cubicBezTo>
                  <a:lnTo>
                    <a:pt x="2120" y="620"/>
                  </a:lnTo>
                  <a:cubicBezTo>
                    <a:pt x="2120" y="643"/>
                    <a:pt x="2120" y="643"/>
                    <a:pt x="2120" y="643"/>
                  </a:cubicBezTo>
                  <a:cubicBezTo>
                    <a:pt x="2239" y="691"/>
                    <a:pt x="2382" y="739"/>
                    <a:pt x="2501" y="739"/>
                  </a:cubicBezTo>
                  <a:cubicBezTo>
                    <a:pt x="2597" y="739"/>
                    <a:pt x="2692" y="715"/>
                    <a:pt x="2787" y="691"/>
                  </a:cubicBezTo>
                  <a:cubicBezTo>
                    <a:pt x="3002" y="596"/>
                    <a:pt x="3192" y="405"/>
                    <a:pt x="3240" y="191"/>
                  </a:cubicBezTo>
                  <a:cubicBezTo>
                    <a:pt x="3240" y="191"/>
                    <a:pt x="3240" y="167"/>
                    <a:pt x="3240" y="167"/>
                  </a:cubicBezTo>
                  <a:close/>
                  <a:moveTo>
                    <a:pt x="6312" y="191"/>
                  </a:moveTo>
                  <a:cubicBezTo>
                    <a:pt x="6264" y="286"/>
                    <a:pt x="6264" y="405"/>
                    <a:pt x="6288" y="501"/>
                  </a:cubicBezTo>
                  <a:cubicBezTo>
                    <a:pt x="6336" y="596"/>
                    <a:pt x="6455" y="691"/>
                    <a:pt x="6574" y="691"/>
                  </a:cubicBezTo>
                  <a:cubicBezTo>
                    <a:pt x="6596" y="696"/>
                    <a:pt x="6618" y="698"/>
                    <a:pt x="6640" y="698"/>
                  </a:cubicBezTo>
                  <a:cubicBezTo>
                    <a:pt x="6729" y="698"/>
                    <a:pt x="6806" y="663"/>
                    <a:pt x="6883" y="643"/>
                  </a:cubicBezTo>
                  <a:cubicBezTo>
                    <a:pt x="6907" y="620"/>
                    <a:pt x="6931" y="620"/>
                    <a:pt x="6955" y="596"/>
                  </a:cubicBezTo>
                  <a:cubicBezTo>
                    <a:pt x="6982" y="596"/>
                    <a:pt x="7033" y="580"/>
                    <a:pt x="7084" y="580"/>
                  </a:cubicBezTo>
                  <a:cubicBezTo>
                    <a:pt x="7123" y="580"/>
                    <a:pt x="7162" y="589"/>
                    <a:pt x="7193" y="620"/>
                  </a:cubicBezTo>
                  <a:cubicBezTo>
                    <a:pt x="7241" y="643"/>
                    <a:pt x="7241" y="715"/>
                    <a:pt x="7264" y="810"/>
                  </a:cubicBezTo>
                  <a:cubicBezTo>
                    <a:pt x="7264" y="858"/>
                    <a:pt x="7264" y="905"/>
                    <a:pt x="7288" y="953"/>
                  </a:cubicBezTo>
                  <a:cubicBezTo>
                    <a:pt x="7336" y="1143"/>
                    <a:pt x="7526" y="1286"/>
                    <a:pt x="7741" y="1310"/>
                  </a:cubicBezTo>
                  <a:lnTo>
                    <a:pt x="7812" y="1310"/>
                  </a:lnTo>
                  <a:cubicBezTo>
                    <a:pt x="7979" y="1310"/>
                    <a:pt x="8122" y="1263"/>
                    <a:pt x="8288" y="1167"/>
                  </a:cubicBezTo>
                  <a:cubicBezTo>
                    <a:pt x="8431" y="1072"/>
                    <a:pt x="8574" y="929"/>
                    <a:pt x="8693" y="810"/>
                  </a:cubicBezTo>
                  <a:lnTo>
                    <a:pt x="8955" y="1001"/>
                  </a:lnTo>
                  <a:cubicBezTo>
                    <a:pt x="8646" y="1358"/>
                    <a:pt x="8217" y="1596"/>
                    <a:pt x="7764" y="1667"/>
                  </a:cubicBezTo>
                  <a:cubicBezTo>
                    <a:pt x="7669" y="1691"/>
                    <a:pt x="7586" y="1703"/>
                    <a:pt x="7508" y="1703"/>
                  </a:cubicBezTo>
                  <a:cubicBezTo>
                    <a:pt x="7431" y="1703"/>
                    <a:pt x="7360" y="1691"/>
                    <a:pt x="7288" y="1667"/>
                  </a:cubicBezTo>
                  <a:cubicBezTo>
                    <a:pt x="7121" y="1620"/>
                    <a:pt x="7002" y="1525"/>
                    <a:pt x="6931" y="1405"/>
                  </a:cubicBezTo>
                  <a:cubicBezTo>
                    <a:pt x="6907" y="1358"/>
                    <a:pt x="6883" y="1310"/>
                    <a:pt x="6883" y="1263"/>
                  </a:cubicBezTo>
                  <a:cubicBezTo>
                    <a:pt x="6836" y="1167"/>
                    <a:pt x="6788" y="1072"/>
                    <a:pt x="6693" y="1001"/>
                  </a:cubicBezTo>
                  <a:cubicBezTo>
                    <a:pt x="6608" y="916"/>
                    <a:pt x="6486" y="903"/>
                    <a:pt x="6363" y="903"/>
                  </a:cubicBezTo>
                  <a:cubicBezTo>
                    <a:pt x="6314" y="903"/>
                    <a:pt x="6264" y="905"/>
                    <a:pt x="6217" y="905"/>
                  </a:cubicBezTo>
                  <a:cubicBezTo>
                    <a:pt x="6157" y="917"/>
                    <a:pt x="6091" y="929"/>
                    <a:pt x="6029" y="929"/>
                  </a:cubicBezTo>
                  <a:cubicBezTo>
                    <a:pt x="5966" y="929"/>
                    <a:pt x="5907" y="917"/>
                    <a:pt x="5859" y="882"/>
                  </a:cubicBezTo>
                  <a:cubicBezTo>
                    <a:pt x="5764" y="810"/>
                    <a:pt x="5764" y="667"/>
                    <a:pt x="5788" y="572"/>
                  </a:cubicBezTo>
                  <a:cubicBezTo>
                    <a:pt x="5812" y="453"/>
                    <a:pt x="5883" y="334"/>
                    <a:pt x="5955" y="239"/>
                  </a:cubicBezTo>
                  <a:cubicBezTo>
                    <a:pt x="5955" y="239"/>
                    <a:pt x="5955" y="215"/>
                    <a:pt x="5955" y="215"/>
                  </a:cubicBezTo>
                  <a:cubicBezTo>
                    <a:pt x="6074" y="215"/>
                    <a:pt x="6193" y="191"/>
                    <a:pt x="6312" y="191"/>
                  </a:cubicBezTo>
                  <a:close/>
                  <a:moveTo>
                    <a:pt x="5359" y="215"/>
                  </a:moveTo>
                  <a:cubicBezTo>
                    <a:pt x="5407" y="381"/>
                    <a:pt x="5359" y="572"/>
                    <a:pt x="5264" y="715"/>
                  </a:cubicBezTo>
                  <a:cubicBezTo>
                    <a:pt x="5169" y="858"/>
                    <a:pt x="5026" y="953"/>
                    <a:pt x="4835" y="1001"/>
                  </a:cubicBezTo>
                  <a:cubicBezTo>
                    <a:pt x="4764" y="1001"/>
                    <a:pt x="4692" y="1001"/>
                    <a:pt x="4621" y="1024"/>
                  </a:cubicBezTo>
                  <a:cubicBezTo>
                    <a:pt x="4454" y="1024"/>
                    <a:pt x="4311" y="1024"/>
                    <a:pt x="4168" y="1096"/>
                  </a:cubicBezTo>
                  <a:cubicBezTo>
                    <a:pt x="4073" y="1167"/>
                    <a:pt x="4002" y="1239"/>
                    <a:pt x="3930" y="1334"/>
                  </a:cubicBezTo>
                  <a:cubicBezTo>
                    <a:pt x="3859" y="1429"/>
                    <a:pt x="3811" y="1501"/>
                    <a:pt x="3716" y="1548"/>
                  </a:cubicBezTo>
                  <a:cubicBezTo>
                    <a:pt x="3679" y="1563"/>
                    <a:pt x="3638" y="1569"/>
                    <a:pt x="3594" y="1569"/>
                  </a:cubicBezTo>
                  <a:cubicBezTo>
                    <a:pt x="3498" y="1569"/>
                    <a:pt x="3393" y="1541"/>
                    <a:pt x="3311" y="1525"/>
                  </a:cubicBezTo>
                  <a:lnTo>
                    <a:pt x="3287" y="1501"/>
                  </a:lnTo>
                  <a:cubicBezTo>
                    <a:pt x="3179" y="1483"/>
                    <a:pt x="3057" y="1437"/>
                    <a:pt x="2931" y="1437"/>
                  </a:cubicBezTo>
                  <a:cubicBezTo>
                    <a:pt x="2891" y="1437"/>
                    <a:pt x="2851" y="1442"/>
                    <a:pt x="2811" y="1453"/>
                  </a:cubicBezTo>
                  <a:cubicBezTo>
                    <a:pt x="2668" y="1501"/>
                    <a:pt x="2549" y="1620"/>
                    <a:pt x="2478" y="1763"/>
                  </a:cubicBezTo>
                  <a:cubicBezTo>
                    <a:pt x="2430" y="1858"/>
                    <a:pt x="2406" y="1977"/>
                    <a:pt x="2406" y="2120"/>
                  </a:cubicBezTo>
                  <a:cubicBezTo>
                    <a:pt x="1382" y="2048"/>
                    <a:pt x="620" y="1977"/>
                    <a:pt x="287" y="1953"/>
                  </a:cubicBezTo>
                  <a:lnTo>
                    <a:pt x="1335" y="1191"/>
                  </a:lnTo>
                  <a:cubicBezTo>
                    <a:pt x="1335" y="1191"/>
                    <a:pt x="1335" y="1215"/>
                    <a:pt x="1335" y="1215"/>
                  </a:cubicBezTo>
                  <a:cubicBezTo>
                    <a:pt x="1406" y="1382"/>
                    <a:pt x="1573" y="1525"/>
                    <a:pt x="1763" y="1572"/>
                  </a:cubicBezTo>
                  <a:lnTo>
                    <a:pt x="1906" y="1572"/>
                  </a:lnTo>
                  <a:cubicBezTo>
                    <a:pt x="2049" y="1572"/>
                    <a:pt x="2192" y="1525"/>
                    <a:pt x="2311" y="1429"/>
                  </a:cubicBezTo>
                  <a:cubicBezTo>
                    <a:pt x="2359" y="1382"/>
                    <a:pt x="2406" y="1310"/>
                    <a:pt x="2454" y="1263"/>
                  </a:cubicBezTo>
                  <a:cubicBezTo>
                    <a:pt x="2501" y="1191"/>
                    <a:pt x="2573" y="1120"/>
                    <a:pt x="2621" y="1072"/>
                  </a:cubicBezTo>
                  <a:cubicBezTo>
                    <a:pt x="2690" y="1037"/>
                    <a:pt x="2786" y="1015"/>
                    <a:pt x="2888" y="1015"/>
                  </a:cubicBezTo>
                  <a:cubicBezTo>
                    <a:pt x="2925" y="1015"/>
                    <a:pt x="2963" y="1018"/>
                    <a:pt x="3002" y="1024"/>
                  </a:cubicBezTo>
                  <a:cubicBezTo>
                    <a:pt x="3073" y="1024"/>
                    <a:pt x="3144" y="1024"/>
                    <a:pt x="3216" y="1048"/>
                  </a:cubicBezTo>
                  <a:cubicBezTo>
                    <a:pt x="3287" y="1072"/>
                    <a:pt x="3359" y="1072"/>
                    <a:pt x="3454" y="1096"/>
                  </a:cubicBezTo>
                  <a:cubicBezTo>
                    <a:pt x="3490" y="1099"/>
                    <a:pt x="3525" y="1100"/>
                    <a:pt x="3561" y="1100"/>
                  </a:cubicBezTo>
                  <a:cubicBezTo>
                    <a:pt x="3810" y="1100"/>
                    <a:pt x="4055" y="1027"/>
                    <a:pt x="4264" y="882"/>
                  </a:cubicBezTo>
                  <a:cubicBezTo>
                    <a:pt x="4502" y="715"/>
                    <a:pt x="4692" y="477"/>
                    <a:pt x="4764" y="215"/>
                  </a:cubicBezTo>
                  <a:close/>
                  <a:moveTo>
                    <a:pt x="9551" y="1477"/>
                  </a:moveTo>
                  <a:lnTo>
                    <a:pt x="10170" y="1953"/>
                  </a:lnTo>
                  <a:cubicBezTo>
                    <a:pt x="9717" y="2025"/>
                    <a:pt x="9241" y="2072"/>
                    <a:pt x="8765" y="2120"/>
                  </a:cubicBezTo>
                  <a:cubicBezTo>
                    <a:pt x="8884" y="1786"/>
                    <a:pt x="9170" y="1525"/>
                    <a:pt x="9503" y="1477"/>
                  </a:cubicBezTo>
                  <a:close/>
                  <a:moveTo>
                    <a:pt x="5788" y="215"/>
                  </a:moveTo>
                  <a:cubicBezTo>
                    <a:pt x="5740" y="310"/>
                    <a:pt x="5669" y="429"/>
                    <a:pt x="5645" y="548"/>
                  </a:cubicBezTo>
                  <a:cubicBezTo>
                    <a:pt x="5597" y="715"/>
                    <a:pt x="5645" y="882"/>
                    <a:pt x="5764" y="977"/>
                  </a:cubicBezTo>
                  <a:cubicBezTo>
                    <a:pt x="5849" y="1047"/>
                    <a:pt x="5941" y="1068"/>
                    <a:pt x="6038" y="1068"/>
                  </a:cubicBezTo>
                  <a:cubicBezTo>
                    <a:pt x="6104" y="1068"/>
                    <a:pt x="6172" y="1058"/>
                    <a:pt x="6240" y="1048"/>
                  </a:cubicBezTo>
                  <a:cubicBezTo>
                    <a:pt x="6297" y="1048"/>
                    <a:pt x="6355" y="1044"/>
                    <a:pt x="6409" y="1044"/>
                  </a:cubicBezTo>
                  <a:cubicBezTo>
                    <a:pt x="6490" y="1044"/>
                    <a:pt x="6564" y="1053"/>
                    <a:pt x="6621" y="1096"/>
                  </a:cubicBezTo>
                  <a:cubicBezTo>
                    <a:pt x="6669" y="1143"/>
                    <a:pt x="6717" y="1239"/>
                    <a:pt x="6740" y="1310"/>
                  </a:cubicBezTo>
                  <a:cubicBezTo>
                    <a:pt x="6764" y="1382"/>
                    <a:pt x="6788" y="1429"/>
                    <a:pt x="6812" y="1477"/>
                  </a:cubicBezTo>
                  <a:cubicBezTo>
                    <a:pt x="6883" y="1644"/>
                    <a:pt x="7050" y="1763"/>
                    <a:pt x="7264" y="1810"/>
                  </a:cubicBezTo>
                  <a:cubicBezTo>
                    <a:pt x="7336" y="1834"/>
                    <a:pt x="7431" y="1834"/>
                    <a:pt x="7526" y="1834"/>
                  </a:cubicBezTo>
                  <a:cubicBezTo>
                    <a:pt x="7598" y="1834"/>
                    <a:pt x="7693" y="1834"/>
                    <a:pt x="7788" y="1810"/>
                  </a:cubicBezTo>
                  <a:cubicBezTo>
                    <a:pt x="8288" y="1739"/>
                    <a:pt x="8741" y="1477"/>
                    <a:pt x="9074" y="1096"/>
                  </a:cubicBezTo>
                  <a:lnTo>
                    <a:pt x="9408" y="1358"/>
                  </a:lnTo>
                  <a:cubicBezTo>
                    <a:pt x="9027" y="1453"/>
                    <a:pt x="8717" y="1763"/>
                    <a:pt x="8622" y="2120"/>
                  </a:cubicBezTo>
                  <a:cubicBezTo>
                    <a:pt x="7955" y="2168"/>
                    <a:pt x="7288" y="2191"/>
                    <a:pt x="6621" y="2215"/>
                  </a:cubicBezTo>
                  <a:cubicBezTo>
                    <a:pt x="6598" y="2072"/>
                    <a:pt x="6550" y="1929"/>
                    <a:pt x="6478" y="1810"/>
                  </a:cubicBezTo>
                  <a:cubicBezTo>
                    <a:pt x="6407" y="1644"/>
                    <a:pt x="6288" y="1525"/>
                    <a:pt x="6145" y="1477"/>
                  </a:cubicBezTo>
                  <a:cubicBezTo>
                    <a:pt x="6074" y="1453"/>
                    <a:pt x="5996" y="1447"/>
                    <a:pt x="5922" y="1447"/>
                  </a:cubicBezTo>
                  <a:cubicBezTo>
                    <a:pt x="5847" y="1447"/>
                    <a:pt x="5776" y="1453"/>
                    <a:pt x="5716" y="1453"/>
                  </a:cubicBezTo>
                  <a:cubicBezTo>
                    <a:pt x="5693" y="1477"/>
                    <a:pt x="5645" y="1477"/>
                    <a:pt x="5597" y="1477"/>
                  </a:cubicBezTo>
                  <a:cubicBezTo>
                    <a:pt x="5526" y="1501"/>
                    <a:pt x="5431" y="1525"/>
                    <a:pt x="5335" y="1525"/>
                  </a:cubicBezTo>
                  <a:cubicBezTo>
                    <a:pt x="5264" y="1525"/>
                    <a:pt x="5192" y="1525"/>
                    <a:pt x="5097" y="1501"/>
                  </a:cubicBezTo>
                  <a:cubicBezTo>
                    <a:pt x="5018" y="1501"/>
                    <a:pt x="4938" y="1490"/>
                    <a:pt x="4852" y="1490"/>
                  </a:cubicBezTo>
                  <a:cubicBezTo>
                    <a:pt x="4809" y="1490"/>
                    <a:pt x="4764" y="1493"/>
                    <a:pt x="4716" y="1501"/>
                  </a:cubicBezTo>
                  <a:cubicBezTo>
                    <a:pt x="4549" y="1525"/>
                    <a:pt x="4383" y="1620"/>
                    <a:pt x="4264" y="1786"/>
                  </a:cubicBezTo>
                  <a:cubicBezTo>
                    <a:pt x="4145" y="1906"/>
                    <a:pt x="4073" y="2048"/>
                    <a:pt x="4002" y="2191"/>
                  </a:cubicBezTo>
                  <a:cubicBezTo>
                    <a:pt x="3478" y="2168"/>
                    <a:pt x="2978" y="2144"/>
                    <a:pt x="2549" y="2120"/>
                  </a:cubicBezTo>
                  <a:cubicBezTo>
                    <a:pt x="2549" y="2001"/>
                    <a:pt x="2549" y="1906"/>
                    <a:pt x="2597" y="1810"/>
                  </a:cubicBezTo>
                  <a:cubicBezTo>
                    <a:pt x="2644" y="1715"/>
                    <a:pt x="2740" y="1620"/>
                    <a:pt x="2859" y="1596"/>
                  </a:cubicBezTo>
                  <a:cubicBezTo>
                    <a:pt x="2891" y="1590"/>
                    <a:pt x="2924" y="1587"/>
                    <a:pt x="2959" y="1587"/>
                  </a:cubicBezTo>
                  <a:cubicBezTo>
                    <a:pt x="3054" y="1587"/>
                    <a:pt x="3159" y="1609"/>
                    <a:pt x="3264" y="1644"/>
                  </a:cubicBezTo>
                  <a:cubicBezTo>
                    <a:pt x="3369" y="1674"/>
                    <a:pt x="3474" y="1704"/>
                    <a:pt x="3580" y="1704"/>
                  </a:cubicBezTo>
                  <a:cubicBezTo>
                    <a:pt x="3641" y="1704"/>
                    <a:pt x="3702" y="1694"/>
                    <a:pt x="3764" y="1667"/>
                  </a:cubicBezTo>
                  <a:cubicBezTo>
                    <a:pt x="3883" y="1620"/>
                    <a:pt x="3978" y="1525"/>
                    <a:pt x="4049" y="1429"/>
                  </a:cubicBezTo>
                  <a:cubicBezTo>
                    <a:pt x="4121" y="1334"/>
                    <a:pt x="4168" y="1263"/>
                    <a:pt x="4240" y="1239"/>
                  </a:cubicBezTo>
                  <a:cubicBezTo>
                    <a:pt x="4359" y="1167"/>
                    <a:pt x="4478" y="1167"/>
                    <a:pt x="4621" y="1143"/>
                  </a:cubicBezTo>
                  <a:lnTo>
                    <a:pt x="4883" y="1143"/>
                  </a:lnTo>
                  <a:cubicBezTo>
                    <a:pt x="5073" y="1096"/>
                    <a:pt x="5264" y="977"/>
                    <a:pt x="5383" y="786"/>
                  </a:cubicBezTo>
                  <a:cubicBezTo>
                    <a:pt x="5502" y="620"/>
                    <a:pt x="5550" y="405"/>
                    <a:pt x="5502" y="215"/>
                  </a:cubicBezTo>
                  <a:close/>
                  <a:moveTo>
                    <a:pt x="5916" y="1580"/>
                  </a:moveTo>
                  <a:cubicBezTo>
                    <a:pt x="5986" y="1580"/>
                    <a:pt x="6042" y="1592"/>
                    <a:pt x="6097" y="1620"/>
                  </a:cubicBezTo>
                  <a:cubicBezTo>
                    <a:pt x="6193" y="1667"/>
                    <a:pt x="6288" y="1739"/>
                    <a:pt x="6359" y="1882"/>
                  </a:cubicBezTo>
                  <a:cubicBezTo>
                    <a:pt x="6407" y="1977"/>
                    <a:pt x="6455" y="2096"/>
                    <a:pt x="6478" y="2215"/>
                  </a:cubicBezTo>
                  <a:cubicBezTo>
                    <a:pt x="6241" y="2222"/>
                    <a:pt x="6006" y="2225"/>
                    <a:pt x="5774" y="2225"/>
                  </a:cubicBezTo>
                  <a:cubicBezTo>
                    <a:pt x="5215" y="2225"/>
                    <a:pt x="4674" y="2208"/>
                    <a:pt x="4168" y="2191"/>
                  </a:cubicBezTo>
                  <a:cubicBezTo>
                    <a:pt x="4216" y="2096"/>
                    <a:pt x="4288" y="1977"/>
                    <a:pt x="4359" y="1882"/>
                  </a:cubicBezTo>
                  <a:cubicBezTo>
                    <a:pt x="4478" y="1739"/>
                    <a:pt x="4621" y="1667"/>
                    <a:pt x="4740" y="1644"/>
                  </a:cubicBezTo>
                  <a:cubicBezTo>
                    <a:pt x="4780" y="1636"/>
                    <a:pt x="4817" y="1633"/>
                    <a:pt x="4853" y="1633"/>
                  </a:cubicBezTo>
                  <a:cubicBezTo>
                    <a:pt x="4925" y="1633"/>
                    <a:pt x="4994" y="1644"/>
                    <a:pt x="5073" y="1644"/>
                  </a:cubicBezTo>
                  <a:cubicBezTo>
                    <a:pt x="5169" y="1667"/>
                    <a:pt x="5264" y="1667"/>
                    <a:pt x="5359" y="1667"/>
                  </a:cubicBezTo>
                  <a:cubicBezTo>
                    <a:pt x="5454" y="1667"/>
                    <a:pt x="5550" y="1644"/>
                    <a:pt x="5645" y="1620"/>
                  </a:cubicBezTo>
                  <a:cubicBezTo>
                    <a:pt x="5669" y="1620"/>
                    <a:pt x="5716" y="1620"/>
                    <a:pt x="5740" y="1596"/>
                  </a:cubicBezTo>
                  <a:cubicBezTo>
                    <a:pt x="5809" y="1586"/>
                    <a:pt x="5866" y="1580"/>
                    <a:pt x="5916" y="1580"/>
                  </a:cubicBezTo>
                  <a:close/>
                  <a:moveTo>
                    <a:pt x="2716" y="0"/>
                  </a:moveTo>
                  <a:lnTo>
                    <a:pt x="49" y="1953"/>
                  </a:lnTo>
                  <a:cubicBezTo>
                    <a:pt x="25" y="1953"/>
                    <a:pt x="1" y="2001"/>
                    <a:pt x="25" y="2025"/>
                  </a:cubicBezTo>
                  <a:cubicBezTo>
                    <a:pt x="25" y="2048"/>
                    <a:pt x="49" y="2072"/>
                    <a:pt x="72" y="2072"/>
                  </a:cubicBezTo>
                  <a:cubicBezTo>
                    <a:pt x="96" y="2072"/>
                    <a:pt x="1549" y="2239"/>
                    <a:pt x="3549" y="2310"/>
                  </a:cubicBezTo>
                  <a:cubicBezTo>
                    <a:pt x="4311" y="2358"/>
                    <a:pt x="5026" y="2358"/>
                    <a:pt x="5693" y="2358"/>
                  </a:cubicBezTo>
                  <a:cubicBezTo>
                    <a:pt x="7860" y="2358"/>
                    <a:pt x="9384" y="2215"/>
                    <a:pt x="10360" y="2072"/>
                  </a:cubicBezTo>
                  <a:cubicBezTo>
                    <a:pt x="10384" y="2072"/>
                    <a:pt x="10408" y="2048"/>
                    <a:pt x="10408" y="2025"/>
                  </a:cubicBezTo>
                  <a:cubicBezTo>
                    <a:pt x="10432" y="2001"/>
                    <a:pt x="10408" y="1977"/>
                    <a:pt x="10384" y="1953"/>
                  </a:cubicBezTo>
                  <a:lnTo>
                    <a:pt x="7907" y="24"/>
                  </a:lnTo>
                  <a:cubicBezTo>
                    <a:pt x="7907" y="0"/>
                    <a:pt x="7884" y="0"/>
                    <a:pt x="7860" y="0"/>
                  </a:cubicBezTo>
                  <a:cubicBezTo>
                    <a:pt x="7844" y="0"/>
                    <a:pt x="6463" y="74"/>
                    <a:pt x="4958" y="74"/>
                  </a:cubicBezTo>
                  <a:cubicBezTo>
                    <a:pt x="4206" y="74"/>
                    <a:pt x="3422" y="56"/>
                    <a:pt x="27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4" name="Google Shape;3524;p73"/>
            <p:cNvSpPr/>
            <p:nvPr/>
          </p:nvSpPr>
          <p:spPr>
            <a:xfrm>
              <a:off x="6306486" y="2493220"/>
              <a:ext cx="21860" cy="19471"/>
            </a:xfrm>
            <a:custGeom>
              <a:avLst/>
              <a:gdLst/>
              <a:ahLst/>
              <a:cxnLst/>
              <a:rect l="l" t="t" r="r" b="b"/>
              <a:pathLst>
                <a:path w="549" h="489" extrusionOk="0">
                  <a:moveTo>
                    <a:pt x="406" y="1"/>
                  </a:moveTo>
                  <a:cubicBezTo>
                    <a:pt x="388" y="1"/>
                    <a:pt x="370" y="13"/>
                    <a:pt x="358" y="36"/>
                  </a:cubicBezTo>
                  <a:lnTo>
                    <a:pt x="263" y="108"/>
                  </a:lnTo>
                  <a:lnTo>
                    <a:pt x="167" y="60"/>
                  </a:lnTo>
                  <a:cubicBezTo>
                    <a:pt x="160" y="53"/>
                    <a:pt x="151" y="50"/>
                    <a:pt x="142" y="50"/>
                  </a:cubicBezTo>
                  <a:cubicBezTo>
                    <a:pt x="118" y="50"/>
                    <a:pt x="89" y="67"/>
                    <a:pt x="72" y="84"/>
                  </a:cubicBezTo>
                  <a:cubicBezTo>
                    <a:pt x="72" y="108"/>
                    <a:pt x="72" y="155"/>
                    <a:pt x="96" y="179"/>
                  </a:cubicBezTo>
                  <a:lnTo>
                    <a:pt x="167" y="227"/>
                  </a:lnTo>
                  <a:lnTo>
                    <a:pt x="24" y="346"/>
                  </a:lnTo>
                  <a:cubicBezTo>
                    <a:pt x="1" y="394"/>
                    <a:pt x="1" y="441"/>
                    <a:pt x="24" y="465"/>
                  </a:cubicBezTo>
                  <a:cubicBezTo>
                    <a:pt x="48" y="465"/>
                    <a:pt x="72" y="489"/>
                    <a:pt x="72" y="489"/>
                  </a:cubicBezTo>
                  <a:cubicBezTo>
                    <a:pt x="96" y="489"/>
                    <a:pt x="120" y="465"/>
                    <a:pt x="144" y="465"/>
                  </a:cubicBezTo>
                  <a:lnTo>
                    <a:pt x="286" y="298"/>
                  </a:lnTo>
                  <a:lnTo>
                    <a:pt x="429" y="370"/>
                  </a:lnTo>
                  <a:lnTo>
                    <a:pt x="477" y="370"/>
                  </a:lnTo>
                  <a:cubicBezTo>
                    <a:pt x="501" y="370"/>
                    <a:pt x="525" y="370"/>
                    <a:pt x="525" y="346"/>
                  </a:cubicBezTo>
                  <a:cubicBezTo>
                    <a:pt x="548" y="298"/>
                    <a:pt x="548" y="275"/>
                    <a:pt x="501" y="251"/>
                  </a:cubicBezTo>
                  <a:lnTo>
                    <a:pt x="406" y="179"/>
                  </a:lnTo>
                  <a:lnTo>
                    <a:pt x="453" y="132"/>
                  </a:lnTo>
                  <a:cubicBezTo>
                    <a:pt x="477" y="108"/>
                    <a:pt x="477" y="60"/>
                    <a:pt x="453" y="36"/>
                  </a:cubicBezTo>
                  <a:cubicBezTo>
                    <a:pt x="441" y="13"/>
                    <a:pt x="423" y="1"/>
                    <a:pt x="4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25" name="Google Shape;3525;p73"/>
          <p:cNvGrpSpPr/>
          <p:nvPr/>
        </p:nvGrpSpPr>
        <p:grpSpPr>
          <a:xfrm>
            <a:off x="5409495" y="2158997"/>
            <a:ext cx="401161" cy="413545"/>
            <a:chOff x="5409495" y="2158997"/>
            <a:chExt cx="401161" cy="413545"/>
          </a:xfrm>
        </p:grpSpPr>
        <p:sp>
          <p:nvSpPr>
            <p:cNvPr id="3526" name="Google Shape;3526;p73"/>
            <p:cNvSpPr/>
            <p:nvPr/>
          </p:nvSpPr>
          <p:spPr>
            <a:xfrm>
              <a:off x="5597231" y="2170106"/>
              <a:ext cx="28509" cy="25881"/>
            </a:xfrm>
            <a:custGeom>
              <a:avLst/>
              <a:gdLst/>
              <a:ahLst/>
              <a:cxnLst/>
              <a:rect l="l" t="t" r="r" b="b"/>
              <a:pathLst>
                <a:path w="716" h="650" extrusionOk="0">
                  <a:moveTo>
                    <a:pt x="406" y="150"/>
                  </a:moveTo>
                  <a:cubicBezTo>
                    <a:pt x="429" y="150"/>
                    <a:pt x="477" y="150"/>
                    <a:pt x="501" y="197"/>
                  </a:cubicBezTo>
                  <a:cubicBezTo>
                    <a:pt x="548" y="245"/>
                    <a:pt x="548" y="317"/>
                    <a:pt x="525" y="388"/>
                  </a:cubicBezTo>
                  <a:cubicBezTo>
                    <a:pt x="501" y="436"/>
                    <a:pt x="429" y="483"/>
                    <a:pt x="358" y="507"/>
                  </a:cubicBezTo>
                  <a:cubicBezTo>
                    <a:pt x="310" y="507"/>
                    <a:pt x="263" y="483"/>
                    <a:pt x="239" y="459"/>
                  </a:cubicBezTo>
                  <a:cubicBezTo>
                    <a:pt x="191" y="436"/>
                    <a:pt x="167" y="364"/>
                    <a:pt x="191" y="293"/>
                  </a:cubicBezTo>
                  <a:cubicBezTo>
                    <a:pt x="215" y="221"/>
                    <a:pt x="287" y="174"/>
                    <a:pt x="358" y="150"/>
                  </a:cubicBezTo>
                  <a:close/>
                  <a:moveTo>
                    <a:pt x="387" y="1"/>
                  </a:moveTo>
                  <a:cubicBezTo>
                    <a:pt x="369" y="1"/>
                    <a:pt x="351" y="3"/>
                    <a:pt x="334" y="7"/>
                  </a:cubicBezTo>
                  <a:cubicBezTo>
                    <a:pt x="191" y="31"/>
                    <a:pt x="96" y="150"/>
                    <a:pt x="48" y="269"/>
                  </a:cubicBezTo>
                  <a:cubicBezTo>
                    <a:pt x="1" y="388"/>
                    <a:pt x="48" y="507"/>
                    <a:pt x="144" y="578"/>
                  </a:cubicBezTo>
                  <a:cubicBezTo>
                    <a:pt x="191" y="626"/>
                    <a:pt x="263" y="650"/>
                    <a:pt x="334" y="650"/>
                  </a:cubicBezTo>
                  <a:cubicBezTo>
                    <a:pt x="334" y="650"/>
                    <a:pt x="358" y="650"/>
                    <a:pt x="382" y="626"/>
                  </a:cubicBezTo>
                  <a:cubicBezTo>
                    <a:pt x="501" y="626"/>
                    <a:pt x="596" y="531"/>
                    <a:pt x="644" y="436"/>
                  </a:cubicBezTo>
                  <a:cubicBezTo>
                    <a:pt x="715" y="340"/>
                    <a:pt x="691" y="197"/>
                    <a:pt x="620" y="102"/>
                  </a:cubicBezTo>
                  <a:cubicBezTo>
                    <a:pt x="561" y="43"/>
                    <a:pt x="470" y="1"/>
                    <a:pt x="3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7" name="Google Shape;3527;p73"/>
            <p:cNvSpPr/>
            <p:nvPr/>
          </p:nvSpPr>
          <p:spPr>
            <a:xfrm>
              <a:off x="5587755" y="2230110"/>
              <a:ext cx="48418" cy="80630"/>
            </a:xfrm>
            <a:custGeom>
              <a:avLst/>
              <a:gdLst/>
              <a:ahLst/>
              <a:cxnLst/>
              <a:rect l="l" t="t" r="r" b="b"/>
              <a:pathLst>
                <a:path w="1216" h="2025" extrusionOk="0">
                  <a:moveTo>
                    <a:pt x="691" y="143"/>
                  </a:moveTo>
                  <a:lnTo>
                    <a:pt x="691" y="548"/>
                  </a:lnTo>
                  <a:cubicBezTo>
                    <a:pt x="691" y="572"/>
                    <a:pt x="739" y="619"/>
                    <a:pt x="763" y="619"/>
                  </a:cubicBezTo>
                  <a:lnTo>
                    <a:pt x="1072" y="619"/>
                  </a:lnTo>
                  <a:lnTo>
                    <a:pt x="1072" y="810"/>
                  </a:lnTo>
                  <a:lnTo>
                    <a:pt x="763" y="810"/>
                  </a:lnTo>
                  <a:cubicBezTo>
                    <a:pt x="739" y="810"/>
                    <a:pt x="691" y="834"/>
                    <a:pt x="691" y="881"/>
                  </a:cubicBezTo>
                  <a:lnTo>
                    <a:pt x="691" y="1882"/>
                  </a:lnTo>
                  <a:lnTo>
                    <a:pt x="501" y="1882"/>
                  </a:lnTo>
                  <a:lnTo>
                    <a:pt x="501" y="881"/>
                  </a:lnTo>
                  <a:cubicBezTo>
                    <a:pt x="501" y="834"/>
                    <a:pt x="477" y="810"/>
                    <a:pt x="429" y="810"/>
                  </a:cubicBezTo>
                  <a:lnTo>
                    <a:pt x="144" y="810"/>
                  </a:lnTo>
                  <a:lnTo>
                    <a:pt x="144" y="619"/>
                  </a:lnTo>
                  <a:lnTo>
                    <a:pt x="429" y="619"/>
                  </a:lnTo>
                  <a:cubicBezTo>
                    <a:pt x="477" y="619"/>
                    <a:pt x="501" y="572"/>
                    <a:pt x="501" y="548"/>
                  </a:cubicBezTo>
                  <a:lnTo>
                    <a:pt x="501" y="143"/>
                  </a:lnTo>
                  <a:close/>
                  <a:moveTo>
                    <a:pt x="429" y="0"/>
                  </a:moveTo>
                  <a:cubicBezTo>
                    <a:pt x="382" y="0"/>
                    <a:pt x="358" y="48"/>
                    <a:pt x="358" y="72"/>
                  </a:cubicBezTo>
                  <a:lnTo>
                    <a:pt x="358" y="477"/>
                  </a:lnTo>
                  <a:lnTo>
                    <a:pt x="72" y="477"/>
                  </a:lnTo>
                  <a:cubicBezTo>
                    <a:pt x="24" y="477"/>
                    <a:pt x="1" y="500"/>
                    <a:pt x="1" y="548"/>
                  </a:cubicBezTo>
                  <a:lnTo>
                    <a:pt x="1" y="881"/>
                  </a:lnTo>
                  <a:cubicBezTo>
                    <a:pt x="1" y="929"/>
                    <a:pt x="24" y="953"/>
                    <a:pt x="72" y="953"/>
                  </a:cubicBezTo>
                  <a:lnTo>
                    <a:pt x="358" y="953"/>
                  </a:lnTo>
                  <a:lnTo>
                    <a:pt x="358" y="1953"/>
                  </a:lnTo>
                  <a:cubicBezTo>
                    <a:pt x="358" y="2001"/>
                    <a:pt x="382" y="2024"/>
                    <a:pt x="429" y="2024"/>
                  </a:cubicBezTo>
                  <a:lnTo>
                    <a:pt x="763" y="2024"/>
                  </a:lnTo>
                  <a:cubicBezTo>
                    <a:pt x="810" y="2024"/>
                    <a:pt x="834" y="2001"/>
                    <a:pt x="834" y="1953"/>
                  </a:cubicBezTo>
                  <a:lnTo>
                    <a:pt x="834" y="953"/>
                  </a:lnTo>
                  <a:lnTo>
                    <a:pt x="1144" y="953"/>
                  </a:lnTo>
                  <a:cubicBezTo>
                    <a:pt x="1168" y="953"/>
                    <a:pt x="1215" y="929"/>
                    <a:pt x="1215" y="881"/>
                  </a:cubicBezTo>
                  <a:lnTo>
                    <a:pt x="1215" y="548"/>
                  </a:lnTo>
                  <a:cubicBezTo>
                    <a:pt x="1215" y="500"/>
                    <a:pt x="1168" y="477"/>
                    <a:pt x="1144" y="477"/>
                  </a:cubicBezTo>
                  <a:lnTo>
                    <a:pt x="834" y="477"/>
                  </a:lnTo>
                  <a:lnTo>
                    <a:pt x="834" y="72"/>
                  </a:lnTo>
                  <a:cubicBezTo>
                    <a:pt x="834" y="48"/>
                    <a:pt x="810" y="0"/>
                    <a:pt x="7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8" name="Google Shape;3528;p73"/>
            <p:cNvSpPr/>
            <p:nvPr/>
          </p:nvSpPr>
          <p:spPr>
            <a:xfrm>
              <a:off x="5409495" y="2158997"/>
              <a:ext cx="401161" cy="413545"/>
            </a:xfrm>
            <a:custGeom>
              <a:avLst/>
              <a:gdLst/>
              <a:ahLst/>
              <a:cxnLst/>
              <a:rect l="l" t="t" r="r" b="b"/>
              <a:pathLst>
                <a:path w="10075" h="10386" extrusionOk="0">
                  <a:moveTo>
                    <a:pt x="6407" y="1810"/>
                  </a:moveTo>
                  <a:cubicBezTo>
                    <a:pt x="6645" y="1977"/>
                    <a:pt x="6859" y="2167"/>
                    <a:pt x="7026" y="2382"/>
                  </a:cubicBezTo>
                  <a:cubicBezTo>
                    <a:pt x="6978" y="2477"/>
                    <a:pt x="6978" y="2596"/>
                    <a:pt x="6978" y="2691"/>
                  </a:cubicBezTo>
                  <a:cubicBezTo>
                    <a:pt x="6954" y="3072"/>
                    <a:pt x="6931" y="3477"/>
                    <a:pt x="6931" y="3858"/>
                  </a:cubicBezTo>
                  <a:lnTo>
                    <a:pt x="6931" y="3930"/>
                  </a:lnTo>
                  <a:cubicBezTo>
                    <a:pt x="6740" y="3930"/>
                    <a:pt x="6549" y="3930"/>
                    <a:pt x="6383" y="3906"/>
                  </a:cubicBezTo>
                  <a:cubicBezTo>
                    <a:pt x="6383" y="3882"/>
                    <a:pt x="6383" y="3834"/>
                    <a:pt x="6383" y="3787"/>
                  </a:cubicBezTo>
                  <a:cubicBezTo>
                    <a:pt x="6383" y="3739"/>
                    <a:pt x="6383" y="3668"/>
                    <a:pt x="6383" y="3596"/>
                  </a:cubicBezTo>
                  <a:cubicBezTo>
                    <a:pt x="6383" y="3144"/>
                    <a:pt x="6383" y="2667"/>
                    <a:pt x="6407" y="2215"/>
                  </a:cubicBezTo>
                  <a:cubicBezTo>
                    <a:pt x="6407" y="2143"/>
                    <a:pt x="6407" y="2096"/>
                    <a:pt x="6407" y="2024"/>
                  </a:cubicBezTo>
                  <a:cubicBezTo>
                    <a:pt x="6407" y="1953"/>
                    <a:pt x="6407" y="1881"/>
                    <a:pt x="6407" y="1810"/>
                  </a:cubicBezTo>
                  <a:close/>
                  <a:moveTo>
                    <a:pt x="5263" y="1381"/>
                  </a:moveTo>
                  <a:cubicBezTo>
                    <a:pt x="5454" y="1405"/>
                    <a:pt x="5645" y="1453"/>
                    <a:pt x="5835" y="1524"/>
                  </a:cubicBezTo>
                  <a:cubicBezTo>
                    <a:pt x="5811" y="1620"/>
                    <a:pt x="5787" y="1715"/>
                    <a:pt x="5787" y="1786"/>
                  </a:cubicBezTo>
                  <a:cubicBezTo>
                    <a:pt x="5740" y="2453"/>
                    <a:pt x="5716" y="3144"/>
                    <a:pt x="5716" y="3906"/>
                  </a:cubicBezTo>
                  <a:lnTo>
                    <a:pt x="5645" y="3906"/>
                  </a:lnTo>
                  <a:cubicBezTo>
                    <a:pt x="5240" y="3930"/>
                    <a:pt x="4835" y="3930"/>
                    <a:pt x="4430" y="3953"/>
                  </a:cubicBezTo>
                  <a:cubicBezTo>
                    <a:pt x="4430" y="3167"/>
                    <a:pt x="4406" y="2477"/>
                    <a:pt x="4359" y="1786"/>
                  </a:cubicBezTo>
                  <a:cubicBezTo>
                    <a:pt x="4359" y="1715"/>
                    <a:pt x="4359" y="1620"/>
                    <a:pt x="4311" y="1524"/>
                  </a:cubicBezTo>
                  <a:cubicBezTo>
                    <a:pt x="4501" y="1453"/>
                    <a:pt x="4692" y="1405"/>
                    <a:pt x="4882" y="1381"/>
                  </a:cubicBezTo>
                  <a:close/>
                  <a:moveTo>
                    <a:pt x="7573" y="3287"/>
                  </a:moveTo>
                  <a:cubicBezTo>
                    <a:pt x="7693" y="3453"/>
                    <a:pt x="7812" y="3644"/>
                    <a:pt x="8026" y="3787"/>
                  </a:cubicBezTo>
                  <a:cubicBezTo>
                    <a:pt x="8121" y="3882"/>
                    <a:pt x="8240" y="3930"/>
                    <a:pt x="8359" y="3977"/>
                  </a:cubicBezTo>
                  <a:cubicBezTo>
                    <a:pt x="8359" y="4001"/>
                    <a:pt x="8359" y="4001"/>
                    <a:pt x="8359" y="4025"/>
                  </a:cubicBezTo>
                  <a:cubicBezTo>
                    <a:pt x="8336" y="4001"/>
                    <a:pt x="8288" y="4001"/>
                    <a:pt x="8264" y="4001"/>
                  </a:cubicBezTo>
                  <a:cubicBezTo>
                    <a:pt x="8169" y="4001"/>
                    <a:pt x="8074" y="4001"/>
                    <a:pt x="7978" y="3977"/>
                  </a:cubicBezTo>
                  <a:cubicBezTo>
                    <a:pt x="7835" y="3977"/>
                    <a:pt x="7693" y="3977"/>
                    <a:pt x="7550" y="3953"/>
                  </a:cubicBezTo>
                  <a:cubicBezTo>
                    <a:pt x="7573" y="3739"/>
                    <a:pt x="7573" y="3501"/>
                    <a:pt x="7573" y="3287"/>
                  </a:cubicBezTo>
                  <a:close/>
                  <a:moveTo>
                    <a:pt x="3763" y="1810"/>
                  </a:moveTo>
                  <a:cubicBezTo>
                    <a:pt x="3763" y="1881"/>
                    <a:pt x="3763" y="1953"/>
                    <a:pt x="3763" y="2024"/>
                  </a:cubicBezTo>
                  <a:cubicBezTo>
                    <a:pt x="3763" y="2096"/>
                    <a:pt x="3763" y="2143"/>
                    <a:pt x="3763" y="2215"/>
                  </a:cubicBezTo>
                  <a:lnTo>
                    <a:pt x="3763" y="3739"/>
                  </a:lnTo>
                  <a:cubicBezTo>
                    <a:pt x="3763" y="3834"/>
                    <a:pt x="3763" y="3906"/>
                    <a:pt x="3763" y="4001"/>
                  </a:cubicBezTo>
                  <a:cubicBezTo>
                    <a:pt x="3620" y="4001"/>
                    <a:pt x="3454" y="4025"/>
                    <a:pt x="3311" y="4025"/>
                  </a:cubicBezTo>
                  <a:cubicBezTo>
                    <a:pt x="3287" y="4049"/>
                    <a:pt x="3263" y="4049"/>
                    <a:pt x="3239" y="4049"/>
                  </a:cubicBezTo>
                  <a:cubicBezTo>
                    <a:pt x="3215" y="3596"/>
                    <a:pt x="3192" y="3167"/>
                    <a:pt x="3192" y="2739"/>
                  </a:cubicBezTo>
                  <a:lnTo>
                    <a:pt x="3192" y="2691"/>
                  </a:lnTo>
                  <a:cubicBezTo>
                    <a:pt x="3168" y="2596"/>
                    <a:pt x="3168" y="2477"/>
                    <a:pt x="3120" y="2382"/>
                  </a:cubicBezTo>
                  <a:cubicBezTo>
                    <a:pt x="3311" y="2167"/>
                    <a:pt x="3525" y="1977"/>
                    <a:pt x="3763" y="1810"/>
                  </a:cubicBezTo>
                  <a:close/>
                  <a:moveTo>
                    <a:pt x="2572" y="3287"/>
                  </a:moveTo>
                  <a:lnTo>
                    <a:pt x="2596" y="4120"/>
                  </a:lnTo>
                  <a:cubicBezTo>
                    <a:pt x="2453" y="4120"/>
                    <a:pt x="2310" y="4144"/>
                    <a:pt x="2168" y="4168"/>
                  </a:cubicBezTo>
                  <a:lnTo>
                    <a:pt x="2144" y="4168"/>
                  </a:lnTo>
                  <a:cubicBezTo>
                    <a:pt x="2072" y="4168"/>
                    <a:pt x="1953" y="4191"/>
                    <a:pt x="1810" y="4215"/>
                  </a:cubicBezTo>
                  <a:lnTo>
                    <a:pt x="1787" y="4025"/>
                  </a:lnTo>
                  <a:cubicBezTo>
                    <a:pt x="1787" y="4025"/>
                    <a:pt x="1787" y="4001"/>
                    <a:pt x="1787" y="3977"/>
                  </a:cubicBezTo>
                  <a:cubicBezTo>
                    <a:pt x="1906" y="3930"/>
                    <a:pt x="2025" y="3882"/>
                    <a:pt x="2144" y="3787"/>
                  </a:cubicBezTo>
                  <a:cubicBezTo>
                    <a:pt x="2334" y="3644"/>
                    <a:pt x="2477" y="3453"/>
                    <a:pt x="2572" y="3287"/>
                  </a:cubicBezTo>
                  <a:close/>
                  <a:moveTo>
                    <a:pt x="7550" y="4096"/>
                  </a:moveTo>
                  <a:cubicBezTo>
                    <a:pt x="7693" y="4096"/>
                    <a:pt x="7835" y="4120"/>
                    <a:pt x="7978" y="4120"/>
                  </a:cubicBezTo>
                  <a:cubicBezTo>
                    <a:pt x="8074" y="4144"/>
                    <a:pt x="8169" y="4144"/>
                    <a:pt x="8264" y="4144"/>
                  </a:cubicBezTo>
                  <a:cubicBezTo>
                    <a:pt x="8288" y="4144"/>
                    <a:pt x="8312" y="4144"/>
                    <a:pt x="8336" y="4168"/>
                  </a:cubicBezTo>
                  <a:lnTo>
                    <a:pt x="8312" y="4334"/>
                  </a:lnTo>
                  <a:lnTo>
                    <a:pt x="8288" y="4334"/>
                  </a:lnTo>
                  <a:cubicBezTo>
                    <a:pt x="8050" y="4334"/>
                    <a:pt x="7788" y="4358"/>
                    <a:pt x="7550" y="4358"/>
                  </a:cubicBezTo>
                  <a:cubicBezTo>
                    <a:pt x="7550" y="4311"/>
                    <a:pt x="7550" y="4263"/>
                    <a:pt x="7550" y="4215"/>
                  </a:cubicBezTo>
                  <a:cubicBezTo>
                    <a:pt x="7550" y="4168"/>
                    <a:pt x="7550" y="4144"/>
                    <a:pt x="7550" y="4096"/>
                  </a:cubicBezTo>
                  <a:close/>
                  <a:moveTo>
                    <a:pt x="6383" y="4049"/>
                  </a:moveTo>
                  <a:cubicBezTo>
                    <a:pt x="6549" y="4072"/>
                    <a:pt x="6740" y="4072"/>
                    <a:pt x="6907" y="4072"/>
                  </a:cubicBezTo>
                  <a:cubicBezTo>
                    <a:pt x="6907" y="4168"/>
                    <a:pt x="6907" y="4263"/>
                    <a:pt x="6907" y="4358"/>
                  </a:cubicBezTo>
                  <a:lnTo>
                    <a:pt x="6597" y="4358"/>
                  </a:lnTo>
                  <a:cubicBezTo>
                    <a:pt x="6549" y="4358"/>
                    <a:pt x="6478" y="4382"/>
                    <a:pt x="6430" y="4382"/>
                  </a:cubicBezTo>
                  <a:cubicBezTo>
                    <a:pt x="6383" y="4358"/>
                    <a:pt x="6383" y="4382"/>
                    <a:pt x="6383" y="4334"/>
                  </a:cubicBezTo>
                  <a:cubicBezTo>
                    <a:pt x="6383" y="4311"/>
                    <a:pt x="6383" y="4215"/>
                    <a:pt x="6383" y="4144"/>
                  </a:cubicBezTo>
                  <a:cubicBezTo>
                    <a:pt x="6383" y="4096"/>
                    <a:pt x="6383" y="4049"/>
                    <a:pt x="6383" y="4049"/>
                  </a:cubicBezTo>
                  <a:close/>
                  <a:moveTo>
                    <a:pt x="5716" y="4049"/>
                  </a:moveTo>
                  <a:cubicBezTo>
                    <a:pt x="5716" y="4120"/>
                    <a:pt x="5716" y="4168"/>
                    <a:pt x="5716" y="4239"/>
                  </a:cubicBezTo>
                  <a:cubicBezTo>
                    <a:pt x="5716" y="4287"/>
                    <a:pt x="5716" y="4334"/>
                    <a:pt x="5716" y="4382"/>
                  </a:cubicBezTo>
                  <a:cubicBezTo>
                    <a:pt x="5502" y="4382"/>
                    <a:pt x="5311" y="4382"/>
                    <a:pt x="5121" y="4406"/>
                  </a:cubicBezTo>
                  <a:lnTo>
                    <a:pt x="4525" y="4406"/>
                  </a:lnTo>
                  <a:cubicBezTo>
                    <a:pt x="4506" y="4406"/>
                    <a:pt x="4491" y="4410"/>
                    <a:pt x="4480" y="4410"/>
                  </a:cubicBezTo>
                  <a:cubicBezTo>
                    <a:pt x="4462" y="4410"/>
                    <a:pt x="4454" y="4401"/>
                    <a:pt x="4454" y="4358"/>
                  </a:cubicBezTo>
                  <a:cubicBezTo>
                    <a:pt x="4430" y="4334"/>
                    <a:pt x="4454" y="4096"/>
                    <a:pt x="4454" y="4096"/>
                  </a:cubicBezTo>
                  <a:cubicBezTo>
                    <a:pt x="4835" y="4072"/>
                    <a:pt x="5240" y="4072"/>
                    <a:pt x="5645" y="4049"/>
                  </a:cubicBezTo>
                  <a:close/>
                  <a:moveTo>
                    <a:pt x="3787" y="4144"/>
                  </a:moveTo>
                  <a:lnTo>
                    <a:pt x="3787" y="4263"/>
                  </a:lnTo>
                  <a:lnTo>
                    <a:pt x="3787" y="4430"/>
                  </a:lnTo>
                  <a:lnTo>
                    <a:pt x="3263" y="4430"/>
                  </a:lnTo>
                  <a:lnTo>
                    <a:pt x="3239" y="4191"/>
                  </a:lnTo>
                  <a:cubicBezTo>
                    <a:pt x="3263" y="4191"/>
                    <a:pt x="3287" y="4191"/>
                    <a:pt x="3311" y="4168"/>
                  </a:cubicBezTo>
                  <a:lnTo>
                    <a:pt x="3335" y="4168"/>
                  </a:lnTo>
                  <a:cubicBezTo>
                    <a:pt x="3477" y="4168"/>
                    <a:pt x="3620" y="4144"/>
                    <a:pt x="3787" y="4144"/>
                  </a:cubicBezTo>
                  <a:close/>
                  <a:moveTo>
                    <a:pt x="2596" y="4263"/>
                  </a:moveTo>
                  <a:lnTo>
                    <a:pt x="2596" y="4430"/>
                  </a:lnTo>
                  <a:lnTo>
                    <a:pt x="2025" y="4453"/>
                  </a:lnTo>
                  <a:lnTo>
                    <a:pt x="1858" y="4453"/>
                  </a:lnTo>
                  <a:lnTo>
                    <a:pt x="1834" y="4358"/>
                  </a:lnTo>
                  <a:cubicBezTo>
                    <a:pt x="1953" y="4334"/>
                    <a:pt x="2096" y="4311"/>
                    <a:pt x="2144" y="4311"/>
                  </a:cubicBezTo>
                  <a:lnTo>
                    <a:pt x="2168" y="4311"/>
                  </a:lnTo>
                  <a:cubicBezTo>
                    <a:pt x="2310" y="4287"/>
                    <a:pt x="2453" y="4263"/>
                    <a:pt x="2596" y="4263"/>
                  </a:cubicBezTo>
                  <a:close/>
                  <a:moveTo>
                    <a:pt x="6907" y="4501"/>
                  </a:moveTo>
                  <a:cubicBezTo>
                    <a:pt x="6883" y="4811"/>
                    <a:pt x="6883" y="5120"/>
                    <a:pt x="6859" y="5430"/>
                  </a:cubicBezTo>
                  <a:lnTo>
                    <a:pt x="6359" y="5430"/>
                  </a:lnTo>
                  <a:lnTo>
                    <a:pt x="6359" y="5168"/>
                  </a:lnTo>
                  <a:cubicBezTo>
                    <a:pt x="6359" y="4954"/>
                    <a:pt x="6359" y="4739"/>
                    <a:pt x="6383" y="4525"/>
                  </a:cubicBezTo>
                  <a:lnTo>
                    <a:pt x="6907" y="4501"/>
                  </a:lnTo>
                  <a:close/>
                  <a:moveTo>
                    <a:pt x="5716" y="4525"/>
                  </a:moveTo>
                  <a:cubicBezTo>
                    <a:pt x="5716" y="4811"/>
                    <a:pt x="5716" y="5120"/>
                    <a:pt x="5716" y="5430"/>
                  </a:cubicBezTo>
                  <a:cubicBezTo>
                    <a:pt x="5478" y="5454"/>
                    <a:pt x="5240" y="5454"/>
                    <a:pt x="5002" y="5454"/>
                  </a:cubicBezTo>
                  <a:cubicBezTo>
                    <a:pt x="4835" y="5454"/>
                    <a:pt x="4621" y="5477"/>
                    <a:pt x="4430" y="5477"/>
                  </a:cubicBezTo>
                  <a:cubicBezTo>
                    <a:pt x="4454" y="5168"/>
                    <a:pt x="4454" y="4858"/>
                    <a:pt x="4454" y="4549"/>
                  </a:cubicBezTo>
                  <a:lnTo>
                    <a:pt x="5716" y="4525"/>
                  </a:lnTo>
                  <a:close/>
                  <a:moveTo>
                    <a:pt x="8288" y="4477"/>
                  </a:moveTo>
                  <a:cubicBezTo>
                    <a:pt x="8288" y="4596"/>
                    <a:pt x="8264" y="4715"/>
                    <a:pt x="8240" y="4834"/>
                  </a:cubicBezTo>
                  <a:lnTo>
                    <a:pt x="8169" y="5525"/>
                  </a:lnTo>
                  <a:cubicBezTo>
                    <a:pt x="7955" y="5501"/>
                    <a:pt x="7740" y="5477"/>
                    <a:pt x="7526" y="5477"/>
                  </a:cubicBezTo>
                  <a:cubicBezTo>
                    <a:pt x="7526" y="5144"/>
                    <a:pt x="7550" y="4811"/>
                    <a:pt x="7550" y="4501"/>
                  </a:cubicBezTo>
                  <a:cubicBezTo>
                    <a:pt x="7788" y="4501"/>
                    <a:pt x="8050" y="4477"/>
                    <a:pt x="8288" y="4477"/>
                  </a:cubicBezTo>
                  <a:close/>
                  <a:moveTo>
                    <a:pt x="3787" y="4549"/>
                  </a:moveTo>
                  <a:cubicBezTo>
                    <a:pt x="3787" y="4787"/>
                    <a:pt x="3787" y="5025"/>
                    <a:pt x="3787" y="5239"/>
                  </a:cubicBezTo>
                  <a:lnTo>
                    <a:pt x="3787" y="5525"/>
                  </a:lnTo>
                  <a:lnTo>
                    <a:pt x="3477" y="5525"/>
                  </a:lnTo>
                  <a:lnTo>
                    <a:pt x="3287" y="5549"/>
                  </a:lnTo>
                  <a:lnTo>
                    <a:pt x="3263" y="4572"/>
                  </a:lnTo>
                  <a:lnTo>
                    <a:pt x="3787" y="4549"/>
                  </a:lnTo>
                  <a:close/>
                  <a:moveTo>
                    <a:pt x="2596" y="4572"/>
                  </a:moveTo>
                  <a:cubicBezTo>
                    <a:pt x="2620" y="4906"/>
                    <a:pt x="2620" y="5239"/>
                    <a:pt x="2620" y="5573"/>
                  </a:cubicBezTo>
                  <a:lnTo>
                    <a:pt x="2620" y="5597"/>
                  </a:lnTo>
                  <a:cubicBezTo>
                    <a:pt x="2453" y="5597"/>
                    <a:pt x="2263" y="5620"/>
                    <a:pt x="2072" y="5620"/>
                  </a:cubicBezTo>
                  <a:lnTo>
                    <a:pt x="2001" y="5620"/>
                  </a:lnTo>
                  <a:cubicBezTo>
                    <a:pt x="1977" y="5358"/>
                    <a:pt x="1929" y="5096"/>
                    <a:pt x="1906" y="4834"/>
                  </a:cubicBezTo>
                  <a:lnTo>
                    <a:pt x="1882" y="4596"/>
                  </a:lnTo>
                  <a:lnTo>
                    <a:pt x="2025" y="4596"/>
                  </a:lnTo>
                  <a:lnTo>
                    <a:pt x="2596" y="4572"/>
                  </a:lnTo>
                  <a:close/>
                  <a:moveTo>
                    <a:pt x="7526" y="5620"/>
                  </a:moveTo>
                  <a:cubicBezTo>
                    <a:pt x="7740" y="5620"/>
                    <a:pt x="7931" y="5644"/>
                    <a:pt x="8145" y="5668"/>
                  </a:cubicBezTo>
                  <a:cubicBezTo>
                    <a:pt x="8145" y="5692"/>
                    <a:pt x="8145" y="5739"/>
                    <a:pt x="8145" y="5763"/>
                  </a:cubicBezTo>
                  <a:lnTo>
                    <a:pt x="8121" y="5882"/>
                  </a:lnTo>
                  <a:lnTo>
                    <a:pt x="7526" y="5882"/>
                  </a:lnTo>
                  <a:cubicBezTo>
                    <a:pt x="7526" y="5835"/>
                    <a:pt x="7526" y="5763"/>
                    <a:pt x="7526" y="5692"/>
                  </a:cubicBezTo>
                  <a:lnTo>
                    <a:pt x="7526" y="5620"/>
                  </a:lnTo>
                  <a:close/>
                  <a:moveTo>
                    <a:pt x="6859" y="5573"/>
                  </a:moveTo>
                  <a:lnTo>
                    <a:pt x="6835" y="5906"/>
                  </a:lnTo>
                  <a:lnTo>
                    <a:pt x="6359" y="5906"/>
                  </a:lnTo>
                  <a:cubicBezTo>
                    <a:pt x="6359" y="5787"/>
                    <a:pt x="6359" y="5692"/>
                    <a:pt x="6359" y="5573"/>
                  </a:cubicBezTo>
                  <a:close/>
                  <a:moveTo>
                    <a:pt x="5716" y="5573"/>
                  </a:moveTo>
                  <a:cubicBezTo>
                    <a:pt x="5716" y="5597"/>
                    <a:pt x="5716" y="5644"/>
                    <a:pt x="5716" y="5668"/>
                  </a:cubicBezTo>
                  <a:cubicBezTo>
                    <a:pt x="5716" y="5739"/>
                    <a:pt x="5716" y="5811"/>
                    <a:pt x="5716" y="5882"/>
                  </a:cubicBezTo>
                  <a:cubicBezTo>
                    <a:pt x="5716" y="5906"/>
                    <a:pt x="5716" y="5906"/>
                    <a:pt x="5716" y="5906"/>
                  </a:cubicBezTo>
                  <a:cubicBezTo>
                    <a:pt x="5287" y="5930"/>
                    <a:pt x="4859" y="5930"/>
                    <a:pt x="4430" y="5930"/>
                  </a:cubicBezTo>
                  <a:cubicBezTo>
                    <a:pt x="4430" y="5835"/>
                    <a:pt x="4430" y="5716"/>
                    <a:pt x="4430" y="5620"/>
                  </a:cubicBezTo>
                  <a:cubicBezTo>
                    <a:pt x="4621" y="5597"/>
                    <a:pt x="4835" y="5597"/>
                    <a:pt x="5025" y="5597"/>
                  </a:cubicBezTo>
                  <a:cubicBezTo>
                    <a:pt x="5240" y="5597"/>
                    <a:pt x="5478" y="5597"/>
                    <a:pt x="5716" y="5573"/>
                  </a:cubicBezTo>
                  <a:close/>
                  <a:moveTo>
                    <a:pt x="3787" y="5668"/>
                  </a:moveTo>
                  <a:lnTo>
                    <a:pt x="3787" y="5763"/>
                  </a:lnTo>
                  <a:lnTo>
                    <a:pt x="3787" y="5954"/>
                  </a:lnTo>
                  <a:lnTo>
                    <a:pt x="3311" y="5954"/>
                  </a:lnTo>
                  <a:lnTo>
                    <a:pt x="3311" y="5692"/>
                  </a:lnTo>
                  <a:lnTo>
                    <a:pt x="3477" y="5668"/>
                  </a:lnTo>
                  <a:close/>
                  <a:moveTo>
                    <a:pt x="2620" y="5739"/>
                  </a:moveTo>
                  <a:cubicBezTo>
                    <a:pt x="2644" y="5811"/>
                    <a:pt x="2644" y="5882"/>
                    <a:pt x="2644" y="5954"/>
                  </a:cubicBezTo>
                  <a:cubicBezTo>
                    <a:pt x="2430" y="5978"/>
                    <a:pt x="2239" y="5978"/>
                    <a:pt x="2049" y="5978"/>
                  </a:cubicBezTo>
                  <a:lnTo>
                    <a:pt x="2025" y="5763"/>
                  </a:lnTo>
                  <a:lnTo>
                    <a:pt x="2096" y="5763"/>
                  </a:lnTo>
                  <a:cubicBezTo>
                    <a:pt x="2263" y="5763"/>
                    <a:pt x="2453" y="5739"/>
                    <a:pt x="2620" y="5739"/>
                  </a:cubicBezTo>
                  <a:close/>
                  <a:moveTo>
                    <a:pt x="6835" y="6049"/>
                  </a:moveTo>
                  <a:cubicBezTo>
                    <a:pt x="6835" y="6382"/>
                    <a:pt x="6811" y="6692"/>
                    <a:pt x="6788" y="7025"/>
                  </a:cubicBezTo>
                  <a:lnTo>
                    <a:pt x="6788" y="7406"/>
                  </a:lnTo>
                  <a:cubicBezTo>
                    <a:pt x="6645" y="7287"/>
                    <a:pt x="6502" y="7216"/>
                    <a:pt x="6335" y="7192"/>
                  </a:cubicBezTo>
                  <a:lnTo>
                    <a:pt x="6359" y="6382"/>
                  </a:lnTo>
                  <a:cubicBezTo>
                    <a:pt x="6359" y="6263"/>
                    <a:pt x="6359" y="6168"/>
                    <a:pt x="6359" y="6049"/>
                  </a:cubicBezTo>
                  <a:close/>
                  <a:moveTo>
                    <a:pt x="5716" y="6049"/>
                  </a:moveTo>
                  <a:cubicBezTo>
                    <a:pt x="5740" y="6501"/>
                    <a:pt x="5740" y="6906"/>
                    <a:pt x="5764" y="7287"/>
                  </a:cubicBezTo>
                  <a:cubicBezTo>
                    <a:pt x="5740" y="7287"/>
                    <a:pt x="5716" y="7287"/>
                    <a:pt x="5716" y="7311"/>
                  </a:cubicBezTo>
                  <a:cubicBezTo>
                    <a:pt x="5572" y="7352"/>
                    <a:pt x="5446" y="7411"/>
                    <a:pt x="5307" y="7411"/>
                  </a:cubicBezTo>
                  <a:cubicBezTo>
                    <a:pt x="5285" y="7411"/>
                    <a:pt x="5262" y="7410"/>
                    <a:pt x="5240" y="7406"/>
                  </a:cubicBezTo>
                  <a:cubicBezTo>
                    <a:pt x="5144" y="7383"/>
                    <a:pt x="5049" y="7335"/>
                    <a:pt x="4930" y="7287"/>
                  </a:cubicBezTo>
                  <a:cubicBezTo>
                    <a:pt x="4859" y="7240"/>
                    <a:pt x="4787" y="7216"/>
                    <a:pt x="4716" y="7168"/>
                  </a:cubicBezTo>
                  <a:cubicBezTo>
                    <a:pt x="4621" y="7144"/>
                    <a:pt x="4525" y="7121"/>
                    <a:pt x="4406" y="7121"/>
                  </a:cubicBezTo>
                  <a:cubicBezTo>
                    <a:pt x="4406" y="6716"/>
                    <a:pt x="4430" y="6382"/>
                    <a:pt x="4430" y="6073"/>
                  </a:cubicBezTo>
                  <a:cubicBezTo>
                    <a:pt x="4859" y="6073"/>
                    <a:pt x="5287" y="6073"/>
                    <a:pt x="5716" y="6049"/>
                  </a:cubicBezTo>
                  <a:close/>
                  <a:moveTo>
                    <a:pt x="8097" y="6025"/>
                  </a:moveTo>
                  <a:cubicBezTo>
                    <a:pt x="8074" y="6168"/>
                    <a:pt x="8074" y="6287"/>
                    <a:pt x="8050" y="6430"/>
                  </a:cubicBezTo>
                  <a:lnTo>
                    <a:pt x="8050" y="6478"/>
                  </a:lnTo>
                  <a:cubicBezTo>
                    <a:pt x="8002" y="6787"/>
                    <a:pt x="7955" y="7121"/>
                    <a:pt x="7931" y="7454"/>
                  </a:cubicBezTo>
                  <a:lnTo>
                    <a:pt x="7812" y="7454"/>
                  </a:lnTo>
                  <a:cubicBezTo>
                    <a:pt x="7693" y="7478"/>
                    <a:pt x="7550" y="7502"/>
                    <a:pt x="7431" y="7549"/>
                  </a:cubicBezTo>
                  <a:cubicBezTo>
                    <a:pt x="7478" y="7144"/>
                    <a:pt x="7502" y="6740"/>
                    <a:pt x="7502" y="6359"/>
                  </a:cubicBezTo>
                  <a:lnTo>
                    <a:pt x="7502" y="6216"/>
                  </a:lnTo>
                  <a:cubicBezTo>
                    <a:pt x="7502" y="6144"/>
                    <a:pt x="7502" y="6097"/>
                    <a:pt x="7526" y="6025"/>
                  </a:cubicBezTo>
                  <a:close/>
                  <a:moveTo>
                    <a:pt x="3811" y="6097"/>
                  </a:moveTo>
                  <a:cubicBezTo>
                    <a:pt x="3811" y="6120"/>
                    <a:pt x="3811" y="6168"/>
                    <a:pt x="3811" y="6192"/>
                  </a:cubicBezTo>
                  <a:cubicBezTo>
                    <a:pt x="3811" y="6263"/>
                    <a:pt x="3811" y="6311"/>
                    <a:pt x="3811" y="6382"/>
                  </a:cubicBezTo>
                  <a:lnTo>
                    <a:pt x="3811" y="7335"/>
                  </a:lnTo>
                  <a:cubicBezTo>
                    <a:pt x="3716" y="7406"/>
                    <a:pt x="3620" y="7502"/>
                    <a:pt x="3573" y="7621"/>
                  </a:cubicBezTo>
                  <a:cubicBezTo>
                    <a:pt x="3501" y="7573"/>
                    <a:pt x="3454" y="7549"/>
                    <a:pt x="3382" y="7525"/>
                  </a:cubicBezTo>
                  <a:lnTo>
                    <a:pt x="3311" y="6097"/>
                  </a:lnTo>
                  <a:close/>
                  <a:moveTo>
                    <a:pt x="2644" y="6097"/>
                  </a:moveTo>
                  <a:cubicBezTo>
                    <a:pt x="2644" y="6192"/>
                    <a:pt x="2644" y="6263"/>
                    <a:pt x="2644" y="6359"/>
                  </a:cubicBezTo>
                  <a:cubicBezTo>
                    <a:pt x="2644" y="6716"/>
                    <a:pt x="2668" y="7097"/>
                    <a:pt x="2715" y="7454"/>
                  </a:cubicBezTo>
                  <a:cubicBezTo>
                    <a:pt x="2668" y="7478"/>
                    <a:pt x="2644" y="7478"/>
                    <a:pt x="2596" y="7478"/>
                  </a:cubicBezTo>
                  <a:cubicBezTo>
                    <a:pt x="2477" y="7525"/>
                    <a:pt x="2358" y="7597"/>
                    <a:pt x="2239" y="7668"/>
                  </a:cubicBezTo>
                  <a:cubicBezTo>
                    <a:pt x="2215" y="7264"/>
                    <a:pt x="2144" y="6859"/>
                    <a:pt x="2096" y="6478"/>
                  </a:cubicBezTo>
                  <a:lnTo>
                    <a:pt x="2072" y="6120"/>
                  </a:lnTo>
                  <a:cubicBezTo>
                    <a:pt x="2263" y="6120"/>
                    <a:pt x="2453" y="6097"/>
                    <a:pt x="2644" y="6097"/>
                  </a:cubicBezTo>
                  <a:close/>
                  <a:moveTo>
                    <a:pt x="5073" y="143"/>
                  </a:moveTo>
                  <a:cubicBezTo>
                    <a:pt x="5335" y="143"/>
                    <a:pt x="5573" y="357"/>
                    <a:pt x="5573" y="619"/>
                  </a:cubicBezTo>
                  <a:cubicBezTo>
                    <a:pt x="5573" y="738"/>
                    <a:pt x="5525" y="834"/>
                    <a:pt x="5454" y="929"/>
                  </a:cubicBezTo>
                  <a:cubicBezTo>
                    <a:pt x="5454" y="929"/>
                    <a:pt x="5454" y="977"/>
                    <a:pt x="5454" y="977"/>
                  </a:cubicBezTo>
                  <a:cubicBezTo>
                    <a:pt x="5454" y="1000"/>
                    <a:pt x="5478" y="1024"/>
                    <a:pt x="5502" y="1024"/>
                  </a:cubicBezTo>
                  <a:cubicBezTo>
                    <a:pt x="5525" y="1048"/>
                    <a:pt x="5549" y="1048"/>
                    <a:pt x="5573" y="1048"/>
                  </a:cubicBezTo>
                  <a:cubicBezTo>
                    <a:pt x="5597" y="1048"/>
                    <a:pt x="5645" y="1072"/>
                    <a:pt x="5692" y="1072"/>
                  </a:cubicBezTo>
                  <a:cubicBezTo>
                    <a:pt x="5859" y="1096"/>
                    <a:pt x="6026" y="1143"/>
                    <a:pt x="6192" y="1215"/>
                  </a:cubicBezTo>
                  <a:cubicBezTo>
                    <a:pt x="6502" y="1310"/>
                    <a:pt x="6811" y="1477"/>
                    <a:pt x="7073" y="1667"/>
                  </a:cubicBezTo>
                  <a:cubicBezTo>
                    <a:pt x="7597" y="2048"/>
                    <a:pt x="8002" y="2620"/>
                    <a:pt x="8240" y="3215"/>
                  </a:cubicBezTo>
                  <a:cubicBezTo>
                    <a:pt x="8240" y="3239"/>
                    <a:pt x="8264" y="3263"/>
                    <a:pt x="8288" y="3263"/>
                  </a:cubicBezTo>
                  <a:cubicBezTo>
                    <a:pt x="8336" y="3263"/>
                    <a:pt x="8359" y="3239"/>
                    <a:pt x="8359" y="3215"/>
                  </a:cubicBezTo>
                  <a:cubicBezTo>
                    <a:pt x="8420" y="3053"/>
                    <a:pt x="8602" y="2943"/>
                    <a:pt x="8772" y="2943"/>
                  </a:cubicBezTo>
                  <a:cubicBezTo>
                    <a:pt x="8802" y="2943"/>
                    <a:pt x="8831" y="2946"/>
                    <a:pt x="8859" y="2953"/>
                  </a:cubicBezTo>
                  <a:cubicBezTo>
                    <a:pt x="9074" y="3001"/>
                    <a:pt x="9217" y="3215"/>
                    <a:pt x="9193" y="3429"/>
                  </a:cubicBezTo>
                  <a:cubicBezTo>
                    <a:pt x="9193" y="3525"/>
                    <a:pt x="9145" y="3596"/>
                    <a:pt x="9074" y="3668"/>
                  </a:cubicBezTo>
                  <a:lnTo>
                    <a:pt x="9050" y="3668"/>
                  </a:lnTo>
                  <a:cubicBezTo>
                    <a:pt x="9012" y="3674"/>
                    <a:pt x="8975" y="3677"/>
                    <a:pt x="8940" y="3677"/>
                  </a:cubicBezTo>
                  <a:cubicBezTo>
                    <a:pt x="8845" y="3677"/>
                    <a:pt x="8763" y="3655"/>
                    <a:pt x="8693" y="3620"/>
                  </a:cubicBezTo>
                  <a:cubicBezTo>
                    <a:pt x="8645" y="3596"/>
                    <a:pt x="8550" y="3525"/>
                    <a:pt x="8526" y="3453"/>
                  </a:cubicBezTo>
                  <a:cubicBezTo>
                    <a:pt x="8502" y="3358"/>
                    <a:pt x="8550" y="3287"/>
                    <a:pt x="8621" y="3239"/>
                  </a:cubicBezTo>
                  <a:cubicBezTo>
                    <a:pt x="8649" y="3221"/>
                    <a:pt x="8679" y="3213"/>
                    <a:pt x="8711" y="3213"/>
                  </a:cubicBezTo>
                  <a:cubicBezTo>
                    <a:pt x="8762" y="3213"/>
                    <a:pt x="8815" y="3233"/>
                    <a:pt x="8859" y="3263"/>
                  </a:cubicBezTo>
                  <a:cubicBezTo>
                    <a:pt x="8883" y="3287"/>
                    <a:pt x="8907" y="3310"/>
                    <a:pt x="8907" y="3334"/>
                  </a:cubicBezTo>
                  <a:cubicBezTo>
                    <a:pt x="8931" y="3358"/>
                    <a:pt x="8907" y="3382"/>
                    <a:pt x="8907" y="3382"/>
                  </a:cubicBezTo>
                  <a:lnTo>
                    <a:pt x="8883" y="3382"/>
                  </a:lnTo>
                  <a:cubicBezTo>
                    <a:pt x="8864" y="3363"/>
                    <a:pt x="8845" y="3328"/>
                    <a:pt x="8813" y="3328"/>
                  </a:cubicBezTo>
                  <a:cubicBezTo>
                    <a:pt x="8805" y="3328"/>
                    <a:pt x="8797" y="3330"/>
                    <a:pt x="8788" y="3334"/>
                  </a:cubicBezTo>
                  <a:cubicBezTo>
                    <a:pt x="8764" y="3334"/>
                    <a:pt x="8740" y="3382"/>
                    <a:pt x="8740" y="3406"/>
                  </a:cubicBezTo>
                  <a:cubicBezTo>
                    <a:pt x="8740" y="3453"/>
                    <a:pt x="8764" y="3501"/>
                    <a:pt x="8812" y="3525"/>
                  </a:cubicBezTo>
                  <a:cubicBezTo>
                    <a:pt x="8844" y="3525"/>
                    <a:pt x="8875" y="3535"/>
                    <a:pt x="8907" y="3535"/>
                  </a:cubicBezTo>
                  <a:cubicBezTo>
                    <a:pt x="8923" y="3535"/>
                    <a:pt x="8939" y="3533"/>
                    <a:pt x="8955" y="3525"/>
                  </a:cubicBezTo>
                  <a:cubicBezTo>
                    <a:pt x="9026" y="3477"/>
                    <a:pt x="9074" y="3382"/>
                    <a:pt x="9050" y="3310"/>
                  </a:cubicBezTo>
                  <a:cubicBezTo>
                    <a:pt x="9050" y="3239"/>
                    <a:pt x="9002" y="3191"/>
                    <a:pt x="8931" y="3144"/>
                  </a:cubicBezTo>
                  <a:cubicBezTo>
                    <a:pt x="8880" y="3093"/>
                    <a:pt x="8808" y="3069"/>
                    <a:pt x="8735" y="3069"/>
                  </a:cubicBezTo>
                  <a:cubicBezTo>
                    <a:pt x="8671" y="3069"/>
                    <a:pt x="8605" y="3087"/>
                    <a:pt x="8550" y="3120"/>
                  </a:cubicBezTo>
                  <a:cubicBezTo>
                    <a:pt x="8431" y="3191"/>
                    <a:pt x="8359" y="3334"/>
                    <a:pt x="8383" y="3477"/>
                  </a:cubicBezTo>
                  <a:cubicBezTo>
                    <a:pt x="8407" y="3572"/>
                    <a:pt x="8502" y="3668"/>
                    <a:pt x="8621" y="3739"/>
                  </a:cubicBezTo>
                  <a:cubicBezTo>
                    <a:pt x="8693" y="3787"/>
                    <a:pt x="8788" y="3810"/>
                    <a:pt x="8883" y="3810"/>
                  </a:cubicBezTo>
                  <a:cubicBezTo>
                    <a:pt x="8859" y="3834"/>
                    <a:pt x="8812" y="3858"/>
                    <a:pt x="8764" y="3858"/>
                  </a:cubicBezTo>
                  <a:cubicBezTo>
                    <a:pt x="8717" y="3882"/>
                    <a:pt x="8693" y="3882"/>
                    <a:pt x="8669" y="3882"/>
                  </a:cubicBezTo>
                  <a:cubicBezTo>
                    <a:pt x="8645" y="3882"/>
                    <a:pt x="8621" y="3882"/>
                    <a:pt x="8621" y="3906"/>
                  </a:cubicBezTo>
                  <a:cubicBezTo>
                    <a:pt x="8598" y="3906"/>
                    <a:pt x="8598" y="3930"/>
                    <a:pt x="8598" y="3953"/>
                  </a:cubicBezTo>
                  <a:cubicBezTo>
                    <a:pt x="8598" y="3977"/>
                    <a:pt x="8598" y="4001"/>
                    <a:pt x="8598" y="4025"/>
                  </a:cubicBezTo>
                  <a:cubicBezTo>
                    <a:pt x="8621" y="4191"/>
                    <a:pt x="8598" y="4358"/>
                    <a:pt x="8598" y="4525"/>
                  </a:cubicBezTo>
                  <a:cubicBezTo>
                    <a:pt x="8574" y="4620"/>
                    <a:pt x="8574" y="4692"/>
                    <a:pt x="8574" y="4763"/>
                  </a:cubicBezTo>
                  <a:cubicBezTo>
                    <a:pt x="8526" y="5335"/>
                    <a:pt x="8502" y="5882"/>
                    <a:pt x="8455" y="6382"/>
                  </a:cubicBezTo>
                  <a:cubicBezTo>
                    <a:pt x="8431" y="6692"/>
                    <a:pt x="8407" y="7002"/>
                    <a:pt x="8383" y="7287"/>
                  </a:cubicBezTo>
                  <a:cubicBezTo>
                    <a:pt x="8383" y="7359"/>
                    <a:pt x="8383" y="7430"/>
                    <a:pt x="8359" y="7502"/>
                  </a:cubicBezTo>
                  <a:cubicBezTo>
                    <a:pt x="8359" y="7478"/>
                    <a:pt x="8097" y="7454"/>
                    <a:pt x="8074" y="7454"/>
                  </a:cubicBezTo>
                  <a:cubicBezTo>
                    <a:pt x="8050" y="7430"/>
                    <a:pt x="8074" y="7335"/>
                    <a:pt x="8097" y="7311"/>
                  </a:cubicBezTo>
                  <a:lnTo>
                    <a:pt x="8097" y="7144"/>
                  </a:lnTo>
                  <a:cubicBezTo>
                    <a:pt x="8121" y="6930"/>
                    <a:pt x="8169" y="6716"/>
                    <a:pt x="8193" y="6478"/>
                  </a:cubicBezTo>
                  <a:lnTo>
                    <a:pt x="8193" y="6430"/>
                  </a:lnTo>
                  <a:cubicBezTo>
                    <a:pt x="8216" y="6287"/>
                    <a:pt x="8240" y="6120"/>
                    <a:pt x="8264" y="5954"/>
                  </a:cubicBezTo>
                  <a:lnTo>
                    <a:pt x="8264" y="5858"/>
                  </a:lnTo>
                  <a:cubicBezTo>
                    <a:pt x="8288" y="5787"/>
                    <a:pt x="8288" y="5692"/>
                    <a:pt x="8288" y="5620"/>
                  </a:cubicBezTo>
                  <a:lnTo>
                    <a:pt x="8383" y="4858"/>
                  </a:lnTo>
                  <a:cubicBezTo>
                    <a:pt x="8407" y="4715"/>
                    <a:pt x="8431" y="4572"/>
                    <a:pt x="8455" y="4406"/>
                  </a:cubicBezTo>
                  <a:lnTo>
                    <a:pt x="8455" y="4358"/>
                  </a:lnTo>
                  <a:cubicBezTo>
                    <a:pt x="8478" y="4263"/>
                    <a:pt x="8478" y="4191"/>
                    <a:pt x="8478" y="4120"/>
                  </a:cubicBezTo>
                  <a:lnTo>
                    <a:pt x="8502" y="4049"/>
                  </a:lnTo>
                  <a:cubicBezTo>
                    <a:pt x="8502" y="4025"/>
                    <a:pt x="8502" y="4001"/>
                    <a:pt x="8502" y="3953"/>
                  </a:cubicBezTo>
                  <a:lnTo>
                    <a:pt x="8502" y="3930"/>
                  </a:lnTo>
                  <a:cubicBezTo>
                    <a:pt x="8502" y="3882"/>
                    <a:pt x="8478" y="3858"/>
                    <a:pt x="8455" y="3858"/>
                  </a:cubicBezTo>
                  <a:cubicBezTo>
                    <a:pt x="8336" y="3834"/>
                    <a:pt x="8216" y="3763"/>
                    <a:pt x="8097" y="3691"/>
                  </a:cubicBezTo>
                  <a:cubicBezTo>
                    <a:pt x="7883" y="3525"/>
                    <a:pt x="7740" y="3310"/>
                    <a:pt x="7645" y="3120"/>
                  </a:cubicBezTo>
                  <a:cubicBezTo>
                    <a:pt x="7621" y="3096"/>
                    <a:pt x="7597" y="3048"/>
                    <a:pt x="7573" y="3001"/>
                  </a:cubicBezTo>
                  <a:cubicBezTo>
                    <a:pt x="7557" y="2984"/>
                    <a:pt x="7540" y="2967"/>
                    <a:pt x="7523" y="2967"/>
                  </a:cubicBezTo>
                  <a:cubicBezTo>
                    <a:pt x="7516" y="2967"/>
                    <a:pt x="7509" y="2970"/>
                    <a:pt x="7502" y="2977"/>
                  </a:cubicBezTo>
                  <a:cubicBezTo>
                    <a:pt x="7454" y="2977"/>
                    <a:pt x="7431" y="3001"/>
                    <a:pt x="7431" y="3025"/>
                  </a:cubicBezTo>
                  <a:cubicBezTo>
                    <a:pt x="7431" y="3358"/>
                    <a:pt x="7431" y="3691"/>
                    <a:pt x="7407" y="4025"/>
                  </a:cubicBezTo>
                  <a:cubicBezTo>
                    <a:pt x="7407" y="4168"/>
                    <a:pt x="7407" y="4287"/>
                    <a:pt x="7407" y="4430"/>
                  </a:cubicBezTo>
                  <a:cubicBezTo>
                    <a:pt x="7407" y="4787"/>
                    <a:pt x="7383" y="5168"/>
                    <a:pt x="7383" y="5525"/>
                  </a:cubicBezTo>
                  <a:lnTo>
                    <a:pt x="7383" y="5668"/>
                  </a:lnTo>
                  <a:cubicBezTo>
                    <a:pt x="7383" y="5716"/>
                    <a:pt x="7383" y="5739"/>
                    <a:pt x="7383" y="5787"/>
                  </a:cubicBezTo>
                  <a:cubicBezTo>
                    <a:pt x="7383" y="5835"/>
                    <a:pt x="7383" y="5906"/>
                    <a:pt x="7383" y="5954"/>
                  </a:cubicBezTo>
                  <a:cubicBezTo>
                    <a:pt x="7383" y="6049"/>
                    <a:pt x="7359" y="6120"/>
                    <a:pt x="7359" y="6216"/>
                  </a:cubicBezTo>
                  <a:lnTo>
                    <a:pt x="7359" y="6359"/>
                  </a:lnTo>
                  <a:cubicBezTo>
                    <a:pt x="7359" y="6597"/>
                    <a:pt x="7359" y="6859"/>
                    <a:pt x="7335" y="7097"/>
                  </a:cubicBezTo>
                  <a:cubicBezTo>
                    <a:pt x="7335" y="7240"/>
                    <a:pt x="7312" y="7359"/>
                    <a:pt x="7288" y="7478"/>
                  </a:cubicBezTo>
                  <a:cubicBezTo>
                    <a:pt x="7288" y="7549"/>
                    <a:pt x="7288" y="7597"/>
                    <a:pt x="7240" y="7645"/>
                  </a:cubicBezTo>
                  <a:cubicBezTo>
                    <a:pt x="7219" y="7666"/>
                    <a:pt x="7122" y="7744"/>
                    <a:pt x="7084" y="7744"/>
                  </a:cubicBezTo>
                  <a:cubicBezTo>
                    <a:pt x="7080" y="7744"/>
                    <a:pt x="7076" y="7742"/>
                    <a:pt x="7073" y="7740"/>
                  </a:cubicBezTo>
                  <a:cubicBezTo>
                    <a:pt x="7026" y="7740"/>
                    <a:pt x="6954" y="7597"/>
                    <a:pt x="6931" y="7573"/>
                  </a:cubicBezTo>
                  <a:cubicBezTo>
                    <a:pt x="6931" y="7573"/>
                    <a:pt x="6931" y="7549"/>
                    <a:pt x="6931" y="7549"/>
                  </a:cubicBezTo>
                  <a:lnTo>
                    <a:pt x="6931" y="7049"/>
                  </a:lnTo>
                  <a:cubicBezTo>
                    <a:pt x="6954" y="6692"/>
                    <a:pt x="6978" y="6335"/>
                    <a:pt x="6978" y="5978"/>
                  </a:cubicBezTo>
                  <a:lnTo>
                    <a:pt x="7002" y="5477"/>
                  </a:lnTo>
                  <a:cubicBezTo>
                    <a:pt x="7026" y="5120"/>
                    <a:pt x="7026" y="4787"/>
                    <a:pt x="7050" y="4430"/>
                  </a:cubicBezTo>
                  <a:cubicBezTo>
                    <a:pt x="7050" y="4287"/>
                    <a:pt x="7050" y="4144"/>
                    <a:pt x="7050" y="4001"/>
                  </a:cubicBezTo>
                  <a:lnTo>
                    <a:pt x="7073" y="3858"/>
                  </a:lnTo>
                  <a:cubicBezTo>
                    <a:pt x="7073" y="3477"/>
                    <a:pt x="7097" y="3072"/>
                    <a:pt x="7121" y="2691"/>
                  </a:cubicBezTo>
                  <a:cubicBezTo>
                    <a:pt x="7121" y="2572"/>
                    <a:pt x="7121" y="2477"/>
                    <a:pt x="7169" y="2405"/>
                  </a:cubicBezTo>
                  <a:cubicBezTo>
                    <a:pt x="7192" y="2382"/>
                    <a:pt x="7192" y="2358"/>
                    <a:pt x="7169" y="2334"/>
                  </a:cubicBezTo>
                  <a:cubicBezTo>
                    <a:pt x="6954" y="2048"/>
                    <a:pt x="6692" y="1810"/>
                    <a:pt x="6359" y="1620"/>
                  </a:cubicBezTo>
                  <a:lnTo>
                    <a:pt x="6311" y="1620"/>
                  </a:lnTo>
                  <a:cubicBezTo>
                    <a:pt x="6288" y="1620"/>
                    <a:pt x="6264" y="1643"/>
                    <a:pt x="6264" y="1667"/>
                  </a:cubicBezTo>
                  <a:cubicBezTo>
                    <a:pt x="6264" y="1786"/>
                    <a:pt x="6264" y="1905"/>
                    <a:pt x="6264" y="2024"/>
                  </a:cubicBezTo>
                  <a:cubicBezTo>
                    <a:pt x="6264" y="2096"/>
                    <a:pt x="6264" y="2143"/>
                    <a:pt x="6264" y="2215"/>
                  </a:cubicBezTo>
                  <a:cubicBezTo>
                    <a:pt x="6240" y="2667"/>
                    <a:pt x="6240" y="3144"/>
                    <a:pt x="6240" y="3596"/>
                  </a:cubicBezTo>
                  <a:cubicBezTo>
                    <a:pt x="6240" y="3668"/>
                    <a:pt x="6240" y="3715"/>
                    <a:pt x="6240" y="3787"/>
                  </a:cubicBezTo>
                  <a:cubicBezTo>
                    <a:pt x="6240" y="3858"/>
                    <a:pt x="6240" y="3930"/>
                    <a:pt x="6240" y="3977"/>
                  </a:cubicBezTo>
                  <a:lnTo>
                    <a:pt x="6240" y="4120"/>
                  </a:lnTo>
                  <a:lnTo>
                    <a:pt x="6240" y="4168"/>
                  </a:lnTo>
                  <a:cubicBezTo>
                    <a:pt x="6240" y="4263"/>
                    <a:pt x="6240" y="4358"/>
                    <a:pt x="6240" y="4453"/>
                  </a:cubicBezTo>
                  <a:cubicBezTo>
                    <a:pt x="6216" y="4692"/>
                    <a:pt x="6216" y="4906"/>
                    <a:pt x="6216" y="5144"/>
                  </a:cubicBezTo>
                  <a:lnTo>
                    <a:pt x="6216" y="5501"/>
                  </a:lnTo>
                  <a:cubicBezTo>
                    <a:pt x="6216" y="5644"/>
                    <a:pt x="6216" y="5811"/>
                    <a:pt x="6216" y="5978"/>
                  </a:cubicBezTo>
                  <a:cubicBezTo>
                    <a:pt x="6216" y="6120"/>
                    <a:pt x="6216" y="6240"/>
                    <a:pt x="6216" y="6359"/>
                  </a:cubicBezTo>
                  <a:cubicBezTo>
                    <a:pt x="6216" y="6501"/>
                    <a:pt x="6192" y="6621"/>
                    <a:pt x="6192" y="6763"/>
                  </a:cubicBezTo>
                  <a:cubicBezTo>
                    <a:pt x="6192" y="6859"/>
                    <a:pt x="6192" y="6930"/>
                    <a:pt x="6192" y="7025"/>
                  </a:cubicBezTo>
                  <a:cubicBezTo>
                    <a:pt x="6192" y="7073"/>
                    <a:pt x="6192" y="7097"/>
                    <a:pt x="6192" y="7121"/>
                  </a:cubicBezTo>
                  <a:cubicBezTo>
                    <a:pt x="6192" y="7168"/>
                    <a:pt x="6192" y="7168"/>
                    <a:pt x="6145" y="7192"/>
                  </a:cubicBezTo>
                  <a:cubicBezTo>
                    <a:pt x="6073" y="7192"/>
                    <a:pt x="6002" y="7192"/>
                    <a:pt x="5930" y="7216"/>
                  </a:cubicBezTo>
                  <a:cubicBezTo>
                    <a:pt x="5906" y="7216"/>
                    <a:pt x="5906" y="7216"/>
                    <a:pt x="5906" y="7240"/>
                  </a:cubicBezTo>
                  <a:lnTo>
                    <a:pt x="5883" y="7240"/>
                  </a:lnTo>
                  <a:cubicBezTo>
                    <a:pt x="5883" y="6859"/>
                    <a:pt x="5883" y="6430"/>
                    <a:pt x="5859" y="5978"/>
                  </a:cubicBezTo>
                  <a:cubicBezTo>
                    <a:pt x="5859" y="5835"/>
                    <a:pt x="5859" y="5668"/>
                    <a:pt x="5859" y="5501"/>
                  </a:cubicBezTo>
                  <a:cubicBezTo>
                    <a:pt x="5859" y="5144"/>
                    <a:pt x="5859" y="4787"/>
                    <a:pt x="5859" y="4453"/>
                  </a:cubicBezTo>
                  <a:cubicBezTo>
                    <a:pt x="5859" y="4382"/>
                    <a:pt x="5859" y="4334"/>
                    <a:pt x="5859" y="4263"/>
                  </a:cubicBezTo>
                  <a:cubicBezTo>
                    <a:pt x="5859" y="4168"/>
                    <a:pt x="5859" y="4072"/>
                    <a:pt x="5859" y="3977"/>
                  </a:cubicBezTo>
                  <a:cubicBezTo>
                    <a:pt x="5859" y="3191"/>
                    <a:pt x="5883" y="2477"/>
                    <a:pt x="5930" y="1810"/>
                  </a:cubicBezTo>
                  <a:cubicBezTo>
                    <a:pt x="5930" y="1715"/>
                    <a:pt x="5954" y="1620"/>
                    <a:pt x="5978" y="1524"/>
                  </a:cubicBezTo>
                  <a:lnTo>
                    <a:pt x="6002" y="1524"/>
                  </a:lnTo>
                  <a:cubicBezTo>
                    <a:pt x="6002" y="1500"/>
                    <a:pt x="6002" y="1477"/>
                    <a:pt x="6002" y="1453"/>
                  </a:cubicBezTo>
                  <a:cubicBezTo>
                    <a:pt x="5978" y="1429"/>
                    <a:pt x="5978" y="1429"/>
                    <a:pt x="5954" y="1405"/>
                  </a:cubicBezTo>
                  <a:cubicBezTo>
                    <a:pt x="5740" y="1334"/>
                    <a:pt x="5502" y="1262"/>
                    <a:pt x="5263" y="1238"/>
                  </a:cubicBezTo>
                  <a:lnTo>
                    <a:pt x="4882" y="1238"/>
                  </a:lnTo>
                  <a:cubicBezTo>
                    <a:pt x="4644" y="1262"/>
                    <a:pt x="4406" y="1334"/>
                    <a:pt x="4192" y="1405"/>
                  </a:cubicBezTo>
                  <a:cubicBezTo>
                    <a:pt x="4168" y="1429"/>
                    <a:pt x="4168" y="1429"/>
                    <a:pt x="4168" y="1453"/>
                  </a:cubicBezTo>
                  <a:cubicBezTo>
                    <a:pt x="4144" y="1477"/>
                    <a:pt x="4144" y="1500"/>
                    <a:pt x="4168" y="1524"/>
                  </a:cubicBezTo>
                  <a:cubicBezTo>
                    <a:pt x="4216" y="1620"/>
                    <a:pt x="4216" y="1715"/>
                    <a:pt x="4216" y="1810"/>
                  </a:cubicBezTo>
                  <a:cubicBezTo>
                    <a:pt x="4263" y="2501"/>
                    <a:pt x="4287" y="3215"/>
                    <a:pt x="4311" y="4025"/>
                  </a:cubicBezTo>
                  <a:cubicBezTo>
                    <a:pt x="4311" y="4049"/>
                    <a:pt x="4311" y="4049"/>
                    <a:pt x="4311" y="4072"/>
                  </a:cubicBezTo>
                  <a:cubicBezTo>
                    <a:pt x="4311" y="4120"/>
                    <a:pt x="4311" y="4191"/>
                    <a:pt x="4311" y="4239"/>
                  </a:cubicBezTo>
                  <a:lnTo>
                    <a:pt x="4311" y="4263"/>
                  </a:lnTo>
                  <a:cubicBezTo>
                    <a:pt x="4311" y="4334"/>
                    <a:pt x="4311" y="4406"/>
                    <a:pt x="4311" y="4477"/>
                  </a:cubicBezTo>
                  <a:cubicBezTo>
                    <a:pt x="4311" y="4811"/>
                    <a:pt x="4311" y="5192"/>
                    <a:pt x="4287" y="5549"/>
                  </a:cubicBezTo>
                  <a:cubicBezTo>
                    <a:pt x="4287" y="5597"/>
                    <a:pt x="4287" y="5668"/>
                    <a:pt x="4287" y="5716"/>
                  </a:cubicBezTo>
                  <a:cubicBezTo>
                    <a:pt x="4287" y="5811"/>
                    <a:pt x="4287" y="5906"/>
                    <a:pt x="4287" y="6001"/>
                  </a:cubicBezTo>
                  <a:cubicBezTo>
                    <a:pt x="4287" y="6240"/>
                    <a:pt x="4287" y="6454"/>
                    <a:pt x="4263" y="6668"/>
                  </a:cubicBezTo>
                  <a:cubicBezTo>
                    <a:pt x="4263" y="6811"/>
                    <a:pt x="4263" y="6930"/>
                    <a:pt x="4263" y="7073"/>
                  </a:cubicBezTo>
                  <a:cubicBezTo>
                    <a:pt x="4263" y="7097"/>
                    <a:pt x="4263" y="7121"/>
                    <a:pt x="4239" y="7144"/>
                  </a:cubicBezTo>
                  <a:cubicBezTo>
                    <a:pt x="4239" y="7144"/>
                    <a:pt x="4168" y="7144"/>
                    <a:pt x="4144" y="7168"/>
                  </a:cubicBezTo>
                  <a:cubicBezTo>
                    <a:pt x="4097" y="7168"/>
                    <a:pt x="4025" y="7216"/>
                    <a:pt x="3954" y="7240"/>
                  </a:cubicBezTo>
                  <a:cubicBezTo>
                    <a:pt x="3954" y="6978"/>
                    <a:pt x="3954" y="6692"/>
                    <a:pt x="3954" y="6430"/>
                  </a:cubicBezTo>
                  <a:cubicBezTo>
                    <a:pt x="3954" y="6406"/>
                    <a:pt x="3954" y="6382"/>
                    <a:pt x="3954" y="6359"/>
                  </a:cubicBezTo>
                  <a:cubicBezTo>
                    <a:pt x="3954" y="6311"/>
                    <a:pt x="3954" y="6240"/>
                    <a:pt x="3954" y="6192"/>
                  </a:cubicBezTo>
                  <a:cubicBezTo>
                    <a:pt x="3954" y="6120"/>
                    <a:pt x="3954" y="6073"/>
                    <a:pt x="3930" y="6025"/>
                  </a:cubicBezTo>
                  <a:lnTo>
                    <a:pt x="3930" y="5573"/>
                  </a:lnTo>
                  <a:lnTo>
                    <a:pt x="3930" y="5239"/>
                  </a:lnTo>
                  <a:cubicBezTo>
                    <a:pt x="3930" y="4977"/>
                    <a:pt x="3930" y="4739"/>
                    <a:pt x="3930" y="4477"/>
                  </a:cubicBezTo>
                  <a:lnTo>
                    <a:pt x="3930" y="4096"/>
                  </a:lnTo>
                  <a:lnTo>
                    <a:pt x="3930" y="4049"/>
                  </a:lnTo>
                  <a:cubicBezTo>
                    <a:pt x="3906" y="3953"/>
                    <a:pt x="3906" y="3858"/>
                    <a:pt x="3906" y="3739"/>
                  </a:cubicBezTo>
                  <a:lnTo>
                    <a:pt x="3906" y="2215"/>
                  </a:lnTo>
                  <a:cubicBezTo>
                    <a:pt x="3906" y="2143"/>
                    <a:pt x="3906" y="2096"/>
                    <a:pt x="3906" y="2024"/>
                  </a:cubicBezTo>
                  <a:cubicBezTo>
                    <a:pt x="3906" y="1905"/>
                    <a:pt x="3906" y="1786"/>
                    <a:pt x="3882" y="1667"/>
                  </a:cubicBezTo>
                  <a:cubicBezTo>
                    <a:pt x="3882" y="1643"/>
                    <a:pt x="3882" y="1620"/>
                    <a:pt x="3858" y="1620"/>
                  </a:cubicBezTo>
                  <a:cubicBezTo>
                    <a:pt x="3850" y="1612"/>
                    <a:pt x="3843" y="1609"/>
                    <a:pt x="3835" y="1609"/>
                  </a:cubicBezTo>
                  <a:cubicBezTo>
                    <a:pt x="3819" y="1609"/>
                    <a:pt x="3803" y="1620"/>
                    <a:pt x="3787" y="1620"/>
                  </a:cubicBezTo>
                  <a:cubicBezTo>
                    <a:pt x="3477" y="1810"/>
                    <a:pt x="3192" y="2048"/>
                    <a:pt x="2977" y="2334"/>
                  </a:cubicBezTo>
                  <a:cubicBezTo>
                    <a:pt x="2977" y="2358"/>
                    <a:pt x="2977" y="2382"/>
                    <a:pt x="2977" y="2405"/>
                  </a:cubicBezTo>
                  <a:cubicBezTo>
                    <a:pt x="3025" y="2501"/>
                    <a:pt x="3049" y="2596"/>
                    <a:pt x="3049" y="2691"/>
                  </a:cubicBezTo>
                  <a:lnTo>
                    <a:pt x="3049" y="2739"/>
                  </a:lnTo>
                  <a:cubicBezTo>
                    <a:pt x="3073" y="3191"/>
                    <a:pt x="3073" y="3668"/>
                    <a:pt x="3096" y="4120"/>
                  </a:cubicBezTo>
                  <a:cubicBezTo>
                    <a:pt x="3096" y="4263"/>
                    <a:pt x="3120" y="4406"/>
                    <a:pt x="3120" y="4549"/>
                  </a:cubicBezTo>
                  <a:lnTo>
                    <a:pt x="3144" y="5573"/>
                  </a:lnTo>
                  <a:cubicBezTo>
                    <a:pt x="3168" y="5930"/>
                    <a:pt x="3192" y="6287"/>
                    <a:pt x="3192" y="6668"/>
                  </a:cubicBezTo>
                  <a:lnTo>
                    <a:pt x="3215" y="7383"/>
                  </a:lnTo>
                  <a:cubicBezTo>
                    <a:pt x="3215" y="7406"/>
                    <a:pt x="3239" y="7454"/>
                    <a:pt x="3215" y="7478"/>
                  </a:cubicBezTo>
                  <a:cubicBezTo>
                    <a:pt x="3215" y="7478"/>
                    <a:pt x="2882" y="7430"/>
                    <a:pt x="2858" y="7430"/>
                  </a:cubicBezTo>
                  <a:cubicBezTo>
                    <a:pt x="2787" y="7073"/>
                    <a:pt x="2787" y="6716"/>
                    <a:pt x="2787" y="6359"/>
                  </a:cubicBezTo>
                  <a:cubicBezTo>
                    <a:pt x="2787" y="6240"/>
                    <a:pt x="2787" y="6144"/>
                    <a:pt x="2787" y="6025"/>
                  </a:cubicBezTo>
                  <a:cubicBezTo>
                    <a:pt x="2787" y="5954"/>
                    <a:pt x="2787" y="5858"/>
                    <a:pt x="2787" y="5763"/>
                  </a:cubicBezTo>
                  <a:cubicBezTo>
                    <a:pt x="2763" y="5739"/>
                    <a:pt x="2763" y="5692"/>
                    <a:pt x="2763" y="5644"/>
                  </a:cubicBezTo>
                  <a:lnTo>
                    <a:pt x="2763" y="5573"/>
                  </a:lnTo>
                  <a:cubicBezTo>
                    <a:pt x="2763" y="5215"/>
                    <a:pt x="2763" y="4858"/>
                    <a:pt x="2739" y="4501"/>
                  </a:cubicBezTo>
                  <a:lnTo>
                    <a:pt x="2739" y="4406"/>
                  </a:lnTo>
                  <a:cubicBezTo>
                    <a:pt x="2739" y="4311"/>
                    <a:pt x="2739" y="4239"/>
                    <a:pt x="2739" y="4168"/>
                  </a:cubicBezTo>
                  <a:lnTo>
                    <a:pt x="2715" y="3025"/>
                  </a:lnTo>
                  <a:cubicBezTo>
                    <a:pt x="2715" y="3001"/>
                    <a:pt x="2692" y="2977"/>
                    <a:pt x="2668" y="2977"/>
                  </a:cubicBezTo>
                  <a:cubicBezTo>
                    <a:pt x="2654" y="2970"/>
                    <a:pt x="2642" y="2967"/>
                    <a:pt x="2631" y="2967"/>
                  </a:cubicBezTo>
                  <a:cubicBezTo>
                    <a:pt x="2606" y="2967"/>
                    <a:pt x="2589" y="2984"/>
                    <a:pt x="2572" y="3001"/>
                  </a:cubicBezTo>
                  <a:cubicBezTo>
                    <a:pt x="2549" y="3048"/>
                    <a:pt x="2525" y="3096"/>
                    <a:pt x="2501" y="3120"/>
                  </a:cubicBezTo>
                  <a:cubicBezTo>
                    <a:pt x="2358" y="3382"/>
                    <a:pt x="2215" y="3548"/>
                    <a:pt x="2049" y="3691"/>
                  </a:cubicBezTo>
                  <a:cubicBezTo>
                    <a:pt x="1953" y="3763"/>
                    <a:pt x="1834" y="3810"/>
                    <a:pt x="1715" y="3858"/>
                  </a:cubicBezTo>
                  <a:cubicBezTo>
                    <a:pt x="1668" y="3858"/>
                    <a:pt x="1644" y="3882"/>
                    <a:pt x="1644" y="3930"/>
                  </a:cubicBezTo>
                  <a:lnTo>
                    <a:pt x="1644" y="3953"/>
                  </a:lnTo>
                  <a:cubicBezTo>
                    <a:pt x="1644" y="4001"/>
                    <a:pt x="1644" y="4025"/>
                    <a:pt x="1668" y="4049"/>
                  </a:cubicBezTo>
                  <a:cubicBezTo>
                    <a:pt x="1668" y="4049"/>
                    <a:pt x="1691" y="4311"/>
                    <a:pt x="1691" y="4311"/>
                  </a:cubicBezTo>
                  <a:lnTo>
                    <a:pt x="1715" y="4549"/>
                  </a:lnTo>
                  <a:lnTo>
                    <a:pt x="1763" y="4858"/>
                  </a:lnTo>
                  <a:cubicBezTo>
                    <a:pt x="1787" y="5144"/>
                    <a:pt x="1834" y="5430"/>
                    <a:pt x="1858" y="5716"/>
                  </a:cubicBezTo>
                  <a:lnTo>
                    <a:pt x="1882" y="5787"/>
                  </a:lnTo>
                  <a:lnTo>
                    <a:pt x="1906" y="6049"/>
                  </a:lnTo>
                  <a:cubicBezTo>
                    <a:pt x="1929" y="6192"/>
                    <a:pt x="1953" y="6335"/>
                    <a:pt x="1977" y="6478"/>
                  </a:cubicBezTo>
                  <a:cubicBezTo>
                    <a:pt x="2001" y="6716"/>
                    <a:pt x="2025" y="6930"/>
                    <a:pt x="2049" y="7168"/>
                  </a:cubicBezTo>
                  <a:cubicBezTo>
                    <a:pt x="2072" y="7264"/>
                    <a:pt x="2072" y="7383"/>
                    <a:pt x="2096" y="7502"/>
                  </a:cubicBezTo>
                  <a:cubicBezTo>
                    <a:pt x="2096" y="7573"/>
                    <a:pt x="2144" y="7764"/>
                    <a:pt x="2096" y="7811"/>
                  </a:cubicBezTo>
                  <a:cubicBezTo>
                    <a:pt x="2001" y="7907"/>
                    <a:pt x="1929" y="8002"/>
                    <a:pt x="1882" y="8121"/>
                  </a:cubicBezTo>
                  <a:cubicBezTo>
                    <a:pt x="1882" y="8121"/>
                    <a:pt x="1858" y="8121"/>
                    <a:pt x="1858" y="8097"/>
                  </a:cubicBezTo>
                  <a:cubicBezTo>
                    <a:pt x="1834" y="7930"/>
                    <a:pt x="1810" y="7764"/>
                    <a:pt x="1810" y="7621"/>
                  </a:cubicBezTo>
                  <a:cubicBezTo>
                    <a:pt x="1787" y="7502"/>
                    <a:pt x="1787" y="7406"/>
                    <a:pt x="1763" y="7287"/>
                  </a:cubicBezTo>
                  <a:cubicBezTo>
                    <a:pt x="1739" y="7002"/>
                    <a:pt x="1715" y="6716"/>
                    <a:pt x="1691" y="6382"/>
                  </a:cubicBezTo>
                  <a:cubicBezTo>
                    <a:pt x="1644" y="5858"/>
                    <a:pt x="1620" y="5311"/>
                    <a:pt x="1596" y="4763"/>
                  </a:cubicBezTo>
                  <a:cubicBezTo>
                    <a:pt x="1572" y="4692"/>
                    <a:pt x="1572" y="4620"/>
                    <a:pt x="1572" y="4525"/>
                  </a:cubicBezTo>
                  <a:cubicBezTo>
                    <a:pt x="1548" y="4358"/>
                    <a:pt x="1525" y="4191"/>
                    <a:pt x="1548" y="4025"/>
                  </a:cubicBezTo>
                  <a:cubicBezTo>
                    <a:pt x="1548" y="4001"/>
                    <a:pt x="1548" y="3977"/>
                    <a:pt x="1548" y="3953"/>
                  </a:cubicBezTo>
                  <a:cubicBezTo>
                    <a:pt x="1548" y="3930"/>
                    <a:pt x="1548" y="3906"/>
                    <a:pt x="1525" y="3906"/>
                  </a:cubicBezTo>
                  <a:cubicBezTo>
                    <a:pt x="1525" y="3882"/>
                    <a:pt x="1501" y="3882"/>
                    <a:pt x="1477" y="3882"/>
                  </a:cubicBezTo>
                  <a:cubicBezTo>
                    <a:pt x="1453" y="3882"/>
                    <a:pt x="1429" y="3882"/>
                    <a:pt x="1406" y="3858"/>
                  </a:cubicBezTo>
                  <a:cubicBezTo>
                    <a:pt x="1358" y="3858"/>
                    <a:pt x="1310" y="3834"/>
                    <a:pt x="1263" y="3810"/>
                  </a:cubicBezTo>
                  <a:cubicBezTo>
                    <a:pt x="1358" y="3810"/>
                    <a:pt x="1453" y="3787"/>
                    <a:pt x="1525" y="3739"/>
                  </a:cubicBezTo>
                  <a:cubicBezTo>
                    <a:pt x="1668" y="3668"/>
                    <a:pt x="1739" y="3572"/>
                    <a:pt x="1763" y="3477"/>
                  </a:cubicBezTo>
                  <a:cubicBezTo>
                    <a:pt x="1810" y="3334"/>
                    <a:pt x="1739" y="3191"/>
                    <a:pt x="1596" y="3120"/>
                  </a:cubicBezTo>
                  <a:cubicBezTo>
                    <a:pt x="1541" y="3087"/>
                    <a:pt x="1480" y="3069"/>
                    <a:pt x="1420" y="3069"/>
                  </a:cubicBezTo>
                  <a:cubicBezTo>
                    <a:pt x="1349" y="3069"/>
                    <a:pt x="1279" y="3093"/>
                    <a:pt x="1215" y="3144"/>
                  </a:cubicBezTo>
                  <a:cubicBezTo>
                    <a:pt x="1144" y="3191"/>
                    <a:pt x="1120" y="3239"/>
                    <a:pt x="1096" y="3310"/>
                  </a:cubicBezTo>
                  <a:cubicBezTo>
                    <a:pt x="1072" y="3382"/>
                    <a:pt x="1120" y="3477"/>
                    <a:pt x="1191" y="3525"/>
                  </a:cubicBezTo>
                  <a:cubicBezTo>
                    <a:pt x="1207" y="3533"/>
                    <a:pt x="1223" y="3535"/>
                    <a:pt x="1239" y="3535"/>
                  </a:cubicBezTo>
                  <a:cubicBezTo>
                    <a:pt x="1271" y="3535"/>
                    <a:pt x="1302" y="3525"/>
                    <a:pt x="1334" y="3525"/>
                  </a:cubicBezTo>
                  <a:cubicBezTo>
                    <a:pt x="1382" y="3501"/>
                    <a:pt x="1406" y="3453"/>
                    <a:pt x="1429" y="3406"/>
                  </a:cubicBezTo>
                  <a:cubicBezTo>
                    <a:pt x="1429" y="3382"/>
                    <a:pt x="1406" y="3334"/>
                    <a:pt x="1358" y="3334"/>
                  </a:cubicBezTo>
                  <a:cubicBezTo>
                    <a:pt x="1352" y="3328"/>
                    <a:pt x="1343" y="3325"/>
                    <a:pt x="1335" y="3325"/>
                  </a:cubicBezTo>
                  <a:cubicBezTo>
                    <a:pt x="1312" y="3325"/>
                    <a:pt x="1286" y="3347"/>
                    <a:pt x="1286" y="3382"/>
                  </a:cubicBezTo>
                  <a:lnTo>
                    <a:pt x="1263" y="3382"/>
                  </a:lnTo>
                  <a:cubicBezTo>
                    <a:pt x="1239" y="3382"/>
                    <a:pt x="1239" y="3358"/>
                    <a:pt x="1239" y="3334"/>
                  </a:cubicBezTo>
                  <a:cubicBezTo>
                    <a:pt x="1239" y="3310"/>
                    <a:pt x="1263" y="3287"/>
                    <a:pt x="1286" y="3263"/>
                  </a:cubicBezTo>
                  <a:cubicBezTo>
                    <a:pt x="1331" y="3233"/>
                    <a:pt x="1384" y="3213"/>
                    <a:pt x="1435" y="3213"/>
                  </a:cubicBezTo>
                  <a:cubicBezTo>
                    <a:pt x="1467" y="3213"/>
                    <a:pt x="1497" y="3221"/>
                    <a:pt x="1525" y="3239"/>
                  </a:cubicBezTo>
                  <a:cubicBezTo>
                    <a:pt x="1596" y="3287"/>
                    <a:pt x="1644" y="3358"/>
                    <a:pt x="1620" y="3453"/>
                  </a:cubicBezTo>
                  <a:cubicBezTo>
                    <a:pt x="1596" y="3525"/>
                    <a:pt x="1525" y="3596"/>
                    <a:pt x="1477" y="3620"/>
                  </a:cubicBezTo>
                  <a:cubicBezTo>
                    <a:pt x="1390" y="3655"/>
                    <a:pt x="1303" y="3677"/>
                    <a:pt x="1215" y="3677"/>
                  </a:cubicBezTo>
                  <a:cubicBezTo>
                    <a:pt x="1184" y="3677"/>
                    <a:pt x="1152" y="3674"/>
                    <a:pt x="1120" y="3668"/>
                  </a:cubicBezTo>
                  <a:lnTo>
                    <a:pt x="1072" y="3668"/>
                  </a:lnTo>
                  <a:cubicBezTo>
                    <a:pt x="1001" y="3596"/>
                    <a:pt x="977" y="3525"/>
                    <a:pt x="953" y="3429"/>
                  </a:cubicBezTo>
                  <a:cubicBezTo>
                    <a:pt x="929" y="3215"/>
                    <a:pt x="1072" y="3001"/>
                    <a:pt x="1286" y="2953"/>
                  </a:cubicBezTo>
                  <a:cubicBezTo>
                    <a:pt x="1315" y="2946"/>
                    <a:pt x="1344" y="2943"/>
                    <a:pt x="1374" y="2943"/>
                  </a:cubicBezTo>
                  <a:cubicBezTo>
                    <a:pt x="1544" y="2943"/>
                    <a:pt x="1726" y="3053"/>
                    <a:pt x="1787" y="3215"/>
                  </a:cubicBezTo>
                  <a:cubicBezTo>
                    <a:pt x="1810" y="3239"/>
                    <a:pt x="1834" y="3263"/>
                    <a:pt x="1858" y="3263"/>
                  </a:cubicBezTo>
                  <a:cubicBezTo>
                    <a:pt x="1882" y="3263"/>
                    <a:pt x="1906" y="3239"/>
                    <a:pt x="1929" y="3215"/>
                  </a:cubicBezTo>
                  <a:cubicBezTo>
                    <a:pt x="2144" y="2620"/>
                    <a:pt x="2549" y="2048"/>
                    <a:pt x="3073" y="1667"/>
                  </a:cubicBezTo>
                  <a:cubicBezTo>
                    <a:pt x="3358" y="1477"/>
                    <a:pt x="3644" y="1310"/>
                    <a:pt x="3978" y="1215"/>
                  </a:cubicBezTo>
                  <a:cubicBezTo>
                    <a:pt x="4120" y="1143"/>
                    <a:pt x="4311" y="1096"/>
                    <a:pt x="4478" y="1072"/>
                  </a:cubicBezTo>
                  <a:cubicBezTo>
                    <a:pt x="4501" y="1072"/>
                    <a:pt x="4549" y="1048"/>
                    <a:pt x="4597" y="1048"/>
                  </a:cubicBezTo>
                  <a:cubicBezTo>
                    <a:pt x="4621" y="1048"/>
                    <a:pt x="4621" y="1048"/>
                    <a:pt x="4644" y="1024"/>
                  </a:cubicBezTo>
                  <a:cubicBezTo>
                    <a:pt x="4668" y="1024"/>
                    <a:pt x="4692" y="1000"/>
                    <a:pt x="4692" y="977"/>
                  </a:cubicBezTo>
                  <a:cubicBezTo>
                    <a:pt x="4716" y="953"/>
                    <a:pt x="4716" y="929"/>
                    <a:pt x="4692" y="929"/>
                  </a:cubicBezTo>
                  <a:cubicBezTo>
                    <a:pt x="4621" y="834"/>
                    <a:pt x="4597" y="738"/>
                    <a:pt x="4597" y="619"/>
                  </a:cubicBezTo>
                  <a:cubicBezTo>
                    <a:pt x="4597" y="357"/>
                    <a:pt x="4811" y="143"/>
                    <a:pt x="5073" y="143"/>
                  </a:cubicBezTo>
                  <a:close/>
                  <a:moveTo>
                    <a:pt x="4335" y="7264"/>
                  </a:moveTo>
                  <a:cubicBezTo>
                    <a:pt x="4454" y="7264"/>
                    <a:pt x="4573" y="7264"/>
                    <a:pt x="4668" y="7311"/>
                  </a:cubicBezTo>
                  <a:cubicBezTo>
                    <a:pt x="4740" y="7335"/>
                    <a:pt x="4811" y="7359"/>
                    <a:pt x="4859" y="7406"/>
                  </a:cubicBezTo>
                  <a:cubicBezTo>
                    <a:pt x="4978" y="7454"/>
                    <a:pt x="5097" y="7525"/>
                    <a:pt x="5216" y="7549"/>
                  </a:cubicBezTo>
                  <a:cubicBezTo>
                    <a:pt x="5241" y="7552"/>
                    <a:pt x="5267" y="7554"/>
                    <a:pt x="5292" y="7554"/>
                  </a:cubicBezTo>
                  <a:cubicBezTo>
                    <a:pt x="5457" y="7554"/>
                    <a:pt x="5619" y="7492"/>
                    <a:pt x="5764" y="7430"/>
                  </a:cubicBezTo>
                  <a:cubicBezTo>
                    <a:pt x="5787" y="7430"/>
                    <a:pt x="5811" y="7406"/>
                    <a:pt x="5859" y="7406"/>
                  </a:cubicBezTo>
                  <a:cubicBezTo>
                    <a:pt x="5930" y="7359"/>
                    <a:pt x="6002" y="7359"/>
                    <a:pt x="6049" y="7335"/>
                  </a:cubicBezTo>
                  <a:cubicBezTo>
                    <a:pt x="6097" y="7335"/>
                    <a:pt x="6145" y="7324"/>
                    <a:pt x="6185" y="7324"/>
                  </a:cubicBezTo>
                  <a:cubicBezTo>
                    <a:pt x="6205" y="7324"/>
                    <a:pt x="6224" y="7327"/>
                    <a:pt x="6240" y="7335"/>
                  </a:cubicBezTo>
                  <a:lnTo>
                    <a:pt x="6264" y="7335"/>
                  </a:lnTo>
                  <a:cubicBezTo>
                    <a:pt x="6502" y="7359"/>
                    <a:pt x="6692" y="7502"/>
                    <a:pt x="6788" y="7621"/>
                  </a:cubicBezTo>
                  <a:cubicBezTo>
                    <a:pt x="6859" y="7692"/>
                    <a:pt x="6907" y="7787"/>
                    <a:pt x="6954" y="7883"/>
                  </a:cubicBezTo>
                  <a:cubicBezTo>
                    <a:pt x="6978" y="7930"/>
                    <a:pt x="7026" y="7930"/>
                    <a:pt x="7050" y="7930"/>
                  </a:cubicBezTo>
                  <a:cubicBezTo>
                    <a:pt x="7121" y="7883"/>
                    <a:pt x="7169" y="7859"/>
                    <a:pt x="7216" y="7811"/>
                  </a:cubicBezTo>
                  <a:cubicBezTo>
                    <a:pt x="7216" y="7811"/>
                    <a:pt x="7240" y="7811"/>
                    <a:pt x="7240" y="7787"/>
                  </a:cubicBezTo>
                  <a:lnTo>
                    <a:pt x="7264" y="7787"/>
                  </a:lnTo>
                  <a:cubicBezTo>
                    <a:pt x="7264" y="7787"/>
                    <a:pt x="7288" y="7787"/>
                    <a:pt x="7288" y="7764"/>
                  </a:cubicBezTo>
                  <a:lnTo>
                    <a:pt x="7312" y="7764"/>
                  </a:lnTo>
                  <a:cubicBezTo>
                    <a:pt x="7312" y="7764"/>
                    <a:pt x="7312" y="7764"/>
                    <a:pt x="7312" y="7740"/>
                  </a:cubicBezTo>
                  <a:lnTo>
                    <a:pt x="7359" y="7740"/>
                  </a:lnTo>
                  <a:cubicBezTo>
                    <a:pt x="7526" y="7668"/>
                    <a:pt x="7669" y="7621"/>
                    <a:pt x="7835" y="7597"/>
                  </a:cubicBezTo>
                  <a:cubicBezTo>
                    <a:pt x="7883" y="7597"/>
                    <a:pt x="7931" y="7597"/>
                    <a:pt x="8002" y="7573"/>
                  </a:cubicBezTo>
                  <a:cubicBezTo>
                    <a:pt x="8145" y="7573"/>
                    <a:pt x="8288" y="7621"/>
                    <a:pt x="8383" y="7668"/>
                  </a:cubicBezTo>
                  <a:cubicBezTo>
                    <a:pt x="8407" y="7668"/>
                    <a:pt x="8407" y="7692"/>
                    <a:pt x="8431" y="7692"/>
                  </a:cubicBezTo>
                  <a:cubicBezTo>
                    <a:pt x="8598" y="7787"/>
                    <a:pt x="8717" y="8002"/>
                    <a:pt x="8693" y="8168"/>
                  </a:cubicBezTo>
                  <a:cubicBezTo>
                    <a:pt x="8693" y="8192"/>
                    <a:pt x="8693" y="8240"/>
                    <a:pt x="8717" y="8240"/>
                  </a:cubicBezTo>
                  <a:cubicBezTo>
                    <a:pt x="8728" y="8252"/>
                    <a:pt x="8740" y="8258"/>
                    <a:pt x="8752" y="8258"/>
                  </a:cubicBezTo>
                  <a:cubicBezTo>
                    <a:pt x="8764" y="8258"/>
                    <a:pt x="8776" y="8252"/>
                    <a:pt x="8788" y="8240"/>
                  </a:cubicBezTo>
                  <a:cubicBezTo>
                    <a:pt x="8975" y="8136"/>
                    <a:pt x="9143" y="8069"/>
                    <a:pt x="9278" y="8069"/>
                  </a:cubicBezTo>
                  <a:cubicBezTo>
                    <a:pt x="9298" y="8069"/>
                    <a:pt x="9317" y="8070"/>
                    <a:pt x="9336" y="8073"/>
                  </a:cubicBezTo>
                  <a:cubicBezTo>
                    <a:pt x="9455" y="8097"/>
                    <a:pt x="9550" y="8168"/>
                    <a:pt x="9598" y="8240"/>
                  </a:cubicBezTo>
                  <a:cubicBezTo>
                    <a:pt x="9622" y="8288"/>
                    <a:pt x="9669" y="8359"/>
                    <a:pt x="9645" y="8454"/>
                  </a:cubicBezTo>
                  <a:cubicBezTo>
                    <a:pt x="9622" y="8573"/>
                    <a:pt x="9502" y="8669"/>
                    <a:pt x="9383" y="8764"/>
                  </a:cubicBezTo>
                  <a:cubicBezTo>
                    <a:pt x="9360" y="8764"/>
                    <a:pt x="9360" y="8788"/>
                    <a:pt x="9360" y="8835"/>
                  </a:cubicBezTo>
                  <a:cubicBezTo>
                    <a:pt x="9360" y="8859"/>
                    <a:pt x="9383" y="8883"/>
                    <a:pt x="9431" y="8883"/>
                  </a:cubicBezTo>
                  <a:cubicBezTo>
                    <a:pt x="9574" y="8907"/>
                    <a:pt x="9717" y="9026"/>
                    <a:pt x="9812" y="9145"/>
                  </a:cubicBezTo>
                  <a:cubicBezTo>
                    <a:pt x="9907" y="9335"/>
                    <a:pt x="9907" y="9550"/>
                    <a:pt x="9812" y="9740"/>
                  </a:cubicBezTo>
                  <a:cubicBezTo>
                    <a:pt x="9669" y="9978"/>
                    <a:pt x="9455" y="10002"/>
                    <a:pt x="9193" y="10026"/>
                  </a:cubicBezTo>
                  <a:lnTo>
                    <a:pt x="9145" y="10026"/>
                  </a:lnTo>
                  <a:cubicBezTo>
                    <a:pt x="9114" y="10028"/>
                    <a:pt x="9084" y="10030"/>
                    <a:pt x="9053" y="10030"/>
                  </a:cubicBezTo>
                  <a:cubicBezTo>
                    <a:pt x="8779" y="10030"/>
                    <a:pt x="8521" y="9933"/>
                    <a:pt x="8264" y="9740"/>
                  </a:cubicBezTo>
                  <a:lnTo>
                    <a:pt x="8216" y="9740"/>
                  </a:lnTo>
                  <a:cubicBezTo>
                    <a:pt x="8193" y="9740"/>
                    <a:pt x="8169" y="9740"/>
                    <a:pt x="8169" y="9764"/>
                  </a:cubicBezTo>
                  <a:cubicBezTo>
                    <a:pt x="8002" y="10050"/>
                    <a:pt x="7693" y="10240"/>
                    <a:pt x="7383" y="10240"/>
                  </a:cubicBezTo>
                  <a:cubicBezTo>
                    <a:pt x="7362" y="10242"/>
                    <a:pt x="7341" y="10243"/>
                    <a:pt x="7320" y="10243"/>
                  </a:cubicBezTo>
                  <a:cubicBezTo>
                    <a:pt x="7011" y="10243"/>
                    <a:pt x="6728" y="10081"/>
                    <a:pt x="6549" y="9835"/>
                  </a:cubicBezTo>
                  <a:cubicBezTo>
                    <a:pt x="6526" y="9835"/>
                    <a:pt x="6526" y="9812"/>
                    <a:pt x="6502" y="9812"/>
                  </a:cubicBezTo>
                  <a:cubicBezTo>
                    <a:pt x="6478" y="9812"/>
                    <a:pt x="6454" y="9835"/>
                    <a:pt x="6430" y="9835"/>
                  </a:cubicBezTo>
                  <a:cubicBezTo>
                    <a:pt x="6231" y="10101"/>
                    <a:pt x="5909" y="10243"/>
                    <a:pt x="5598" y="10243"/>
                  </a:cubicBezTo>
                  <a:cubicBezTo>
                    <a:pt x="5573" y="10243"/>
                    <a:pt x="5549" y="10242"/>
                    <a:pt x="5525" y="10240"/>
                  </a:cubicBezTo>
                  <a:cubicBezTo>
                    <a:pt x="5192" y="10217"/>
                    <a:pt x="4859" y="10026"/>
                    <a:pt x="4692" y="9716"/>
                  </a:cubicBezTo>
                  <a:cubicBezTo>
                    <a:pt x="4668" y="9693"/>
                    <a:pt x="4668" y="9693"/>
                    <a:pt x="4644" y="9693"/>
                  </a:cubicBezTo>
                  <a:lnTo>
                    <a:pt x="4621" y="9693"/>
                  </a:lnTo>
                  <a:cubicBezTo>
                    <a:pt x="4597" y="9693"/>
                    <a:pt x="4597" y="9693"/>
                    <a:pt x="4573" y="9716"/>
                  </a:cubicBezTo>
                  <a:cubicBezTo>
                    <a:pt x="4406" y="9907"/>
                    <a:pt x="4168" y="10050"/>
                    <a:pt x="3906" y="10121"/>
                  </a:cubicBezTo>
                  <a:cubicBezTo>
                    <a:pt x="3838" y="10134"/>
                    <a:pt x="3769" y="10139"/>
                    <a:pt x="3700" y="10139"/>
                  </a:cubicBezTo>
                  <a:cubicBezTo>
                    <a:pt x="3501" y="10139"/>
                    <a:pt x="3303" y="10090"/>
                    <a:pt x="3144" y="10002"/>
                  </a:cubicBezTo>
                  <a:cubicBezTo>
                    <a:pt x="3096" y="9978"/>
                    <a:pt x="3049" y="9955"/>
                    <a:pt x="2977" y="9931"/>
                  </a:cubicBezTo>
                  <a:cubicBezTo>
                    <a:pt x="2882" y="9859"/>
                    <a:pt x="2763" y="9788"/>
                    <a:pt x="2644" y="9764"/>
                  </a:cubicBezTo>
                  <a:cubicBezTo>
                    <a:pt x="2574" y="9743"/>
                    <a:pt x="2504" y="9734"/>
                    <a:pt x="2435" y="9734"/>
                  </a:cubicBezTo>
                  <a:cubicBezTo>
                    <a:pt x="2266" y="9734"/>
                    <a:pt x="2098" y="9785"/>
                    <a:pt x="1929" y="9835"/>
                  </a:cubicBezTo>
                  <a:lnTo>
                    <a:pt x="1882" y="9859"/>
                  </a:lnTo>
                  <a:cubicBezTo>
                    <a:pt x="1477" y="9978"/>
                    <a:pt x="1167" y="10026"/>
                    <a:pt x="882" y="10026"/>
                  </a:cubicBezTo>
                  <a:cubicBezTo>
                    <a:pt x="667" y="10002"/>
                    <a:pt x="501" y="9955"/>
                    <a:pt x="358" y="9883"/>
                  </a:cubicBezTo>
                  <a:cubicBezTo>
                    <a:pt x="191" y="9740"/>
                    <a:pt x="143" y="9574"/>
                    <a:pt x="167" y="9431"/>
                  </a:cubicBezTo>
                  <a:cubicBezTo>
                    <a:pt x="191" y="9359"/>
                    <a:pt x="239" y="9288"/>
                    <a:pt x="310" y="9240"/>
                  </a:cubicBezTo>
                  <a:cubicBezTo>
                    <a:pt x="361" y="9223"/>
                    <a:pt x="411" y="9206"/>
                    <a:pt x="453" y="9206"/>
                  </a:cubicBezTo>
                  <a:cubicBezTo>
                    <a:pt x="471" y="9206"/>
                    <a:pt x="487" y="9209"/>
                    <a:pt x="501" y="9216"/>
                  </a:cubicBezTo>
                  <a:cubicBezTo>
                    <a:pt x="509" y="9224"/>
                    <a:pt x="519" y="9227"/>
                    <a:pt x="530" y="9227"/>
                  </a:cubicBezTo>
                  <a:cubicBezTo>
                    <a:pt x="551" y="9227"/>
                    <a:pt x="572" y="9216"/>
                    <a:pt x="572" y="9216"/>
                  </a:cubicBezTo>
                  <a:cubicBezTo>
                    <a:pt x="596" y="9192"/>
                    <a:pt x="620" y="9169"/>
                    <a:pt x="596" y="9145"/>
                  </a:cubicBezTo>
                  <a:cubicBezTo>
                    <a:pt x="501" y="8811"/>
                    <a:pt x="643" y="8430"/>
                    <a:pt x="929" y="8264"/>
                  </a:cubicBezTo>
                  <a:cubicBezTo>
                    <a:pt x="1062" y="8171"/>
                    <a:pt x="1224" y="8122"/>
                    <a:pt x="1383" y="8122"/>
                  </a:cubicBezTo>
                  <a:cubicBezTo>
                    <a:pt x="1510" y="8122"/>
                    <a:pt x="1634" y="8153"/>
                    <a:pt x="1739" y="8216"/>
                  </a:cubicBezTo>
                  <a:cubicBezTo>
                    <a:pt x="1787" y="8240"/>
                    <a:pt x="1834" y="8264"/>
                    <a:pt x="1882" y="8288"/>
                  </a:cubicBezTo>
                  <a:cubicBezTo>
                    <a:pt x="1882" y="8288"/>
                    <a:pt x="1882" y="8311"/>
                    <a:pt x="1882" y="8311"/>
                  </a:cubicBezTo>
                  <a:lnTo>
                    <a:pt x="1929" y="8311"/>
                  </a:lnTo>
                  <a:cubicBezTo>
                    <a:pt x="1953" y="8311"/>
                    <a:pt x="1977" y="8288"/>
                    <a:pt x="1977" y="8264"/>
                  </a:cubicBezTo>
                  <a:cubicBezTo>
                    <a:pt x="2001" y="8240"/>
                    <a:pt x="2001" y="8216"/>
                    <a:pt x="2001" y="8216"/>
                  </a:cubicBezTo>
                  <a:cubicBezTo>
                    <a:pt x="2049" y="8073"/>
                    <a:pt x="2144" y="7954"/>
                    <a:pt x="2239" y="7859"/>
                  </a:cubicBezTo>
                  <a:cubicBezTo>
                    <a:pt x="2358" y="7764"/>
                    <a:pt x="2501" y="7668"/>
                    <a:pt x="2644" y="7621"/>
                  </a:cubicBezTo>
                  <a:cubicBezTo>
                    <a:pt x="2692" y="7597"/>
                    <a:pt x="2739" y="7597"/>
                    <a:pt x="2811" y="7597"/>
                  </a:cubicBezTo>
                  <a:cubicBezTo>
                    <a:pt x="2834" y="7597"/>
                    <a:pt x="2834" y="7573"/>
                    <a:pt x="2858" y="7573"/>
                  </a:cubicBezTo>
                  <a:lnTo>
                    <a:pt x="2930" y="7573"/>
                  </a:lnTo>
                  <a:cubicBezTo>
                    <a:pt x="3049" y="7573"/>
                    <a:pt x="3168" y="7597"/>
                    <a:pt x="3287" y="7645"/>
                  </a:cubicBezTo>
                  <a:cubicBezTo>
                    <a:pt x="3382" y="7668"/>
                    <a:pt x="3477" y="7716"/>
                    <a:pt x="3549" y="7787"/>
                  </a:cubicBezTo>
                  <a:cubicBezTo>
                    <a:pt x="3565" y="7787"/>
                    <a:pt x="3581" y="7798"/>
                    <a:pt x="3596" y="7798"/>
                  </a:cubicBezTo>
                  <a:cubicBezTo>
                    <a:pt x="3604" y="7798"/>
                    <a:pt x="3612" y="7795"/>
                    <a:pt x="3620" y="7787"/>
                  </a:cubicBezTo>
                  <a:cubicBezTo>
                    <a:pt x="3644" y="7787"/>
                    <a:pt x="3644" y="7764"/>
                    <a:pt x="3668" y="7764"/>
                  </a:cubicBezTo>
                  <a:cubicBezTo>
                    <a:pt x="3716" y="7621"/>
                    <a:pt x="3811" y="7502"/>
                    <a:pt x="3930" y="7430"/>
                  </a:cubicBezTo>
                  <a:cubicBezTo>
                    <a:pt x="3954" y="7406"/>
                    <a:pt x="3954" y="7406"/>
                    <a:pt x="3978" y="7383"/>
                  </a:cubicBezTo>
                  <a:cubicBezTo>
                    <a:pt x="4073" y="7335"/>
                    <a:pt x="4168" y="7287"/>
                    <a:pt x="4287" y="7264"/>
                  </a:cubicBezTo>
                  <a:close/>
                  <a:moveTo>
                    <a:pt x="5073" y="0"/>
                  </a:moveTo>
                  <a:cubicBezTo>
                    <a:pt x="4740" y="0"/>
                    <a:pt x="4454" y="286"/>
                    <a:pt x="4454" y="619"/>
                  </a:cubicBezTo>
                  <a:cubicBezTo>
                    <a:pt x="4454" y="738"/>
                    <a:pt x="4478" y="834"/>
                    <a:pt x="4525" y="929"/>
                  </a:cubicBezTo>
                  <a:lnTo>
                    <a:pt x="4454" y="929"/>
                  </a:lnTo>
                  <a:cubicBezTo>
                    <a:pt x="4263" y="977"/>
                    <a:pt x="4097" y="1024"/>
                    <a:pt x="3930" y="1072"/>
                  </a:cubicBezTo>
                  <a:cubicBezTo>
                    <a:pt x="3596" y="1191"/>
                    <a:pt x="3287" y="1358"/>
                    <a:pt x="3001" y="1548"/>
                  </a:cubicBezTo>
                  <a:cubicBezTo>
                    <a:pt x="2501" y="1929"/>
                    <a:pt x="2096" y="2453"/>
                    <a:pt x="1834" y="3025"/>
                  </a:cubicBezTo>
                  <a:cubicBezTo>
                    <a:pt x="1736" y="2887"/>
                    <a:pt x="1556" y="2798"/>
                    <a:pt x="1363" y="2798"/>
                  </a:cubicBezTo>
                  <a:cubicBezTo>
                    <a:pt x="1322" y="2798"/>
                    <a:pt x="1280" y="2802"/>
                    <a:pt x="1239" y="2810"/>
                  </a:cubicBezTo>
                  <a:cubicBezTo>
                    <a:pt x="977" y="2882"/>
                    <a:pt x="786" y="3167"/>
                    <a:pt x="810" y="3453"/>
                  </a:cubicBezTo>
                  <a:cubicBezTo>
                    <a:pt x="858" y="3715"/>
                    <a:pt x="1072" y="3953"/>
                    <a:pt x="1382" y="4001"/>
                  </a:cubicBezTo>
                  <a:lnTo>
                    <a:pt x="1406" y="4001"/>
                  </a:lnTo>
                  <a:cubicBezTo>
                    <a:pt x="1382" y="4191"/>
                    <a:pt x="1406" y="4382"/>
                    <a:pt x="1429" y="4549"/>
                  </a:cubicBezTo>
                  <a:cubicBezTo>
                    <a:pt x="1429" y="4620"/>
                    <a:pt x="1429" y="4692"/>
                    <a:pt x="1453" y="4787"/>
                  </a:cubicBezTo>
                  <a:cubicBezTo>
                    <a:pt x="1477" y="5311"/>
                    <a:pt x="1501" y="5858"/>
                    <a:pt x="1548" y="6406"/>
                  </a:cubicBezTo>
                  <a:cubicBezTo>
                    <a:pt x="1572" y="6740"/>
                    <a:pt x="1596" y="7025"/>
                    <a:pt x="1620" y="7311"/>
                  </a:cubicBezTo>
                  <a:cubicBezTo>
                    <a:pt x="1644" y="7406"/>
                    <a:pt x="1644" y="7525"/>
                    <a:pt x="1668" y="7621"/>
                  </a:cubicBezTo>
                  <a:cubicBezTo>
                    <a:pt x="1668" y="7764"/>
                    <a:pt x="1691" y="7907"/>
                    <a:pt x="1691" y="8049"/>
                  </a:cubicBezTo>
                  <a:cubicBezTo>
                    <a:pt x="1592" y="8004"/>
                    <a:pt x="1483" y="7983"/>
                    <a:pt x="1373" y="7983"/>
                  </a:cubicBezTo>
                  <a:cubicBezTo>
                    <a:pt x="1191" y="7983"/>
                    <a:pt x="1006" y="8041"/>
                    <a:pt x="858" y="8145"/>
                  </a:cubicBezTo>
                  <a:cubicBezTo>
                    <a:pt x="548" y="8335"/>
                    <a:pt x="382" y="8716"/>
                    <a:pt x="453" y="9073"/>
                  </a:cubicBezTo>
                  <a:cubicBezTo>
                    <a:pt x="382" y="9073"/>
                    <a:pt x="310" y="9097"/>
                    <a:pt x="262" y="9121"/>
                  </a:cubicBezTo>
                  <a:cubicBezTo>
                    <a:pt x="143" y="9192"/>
                    <a:pt x="48" y="9288"/>
                    <a:pt x="24" y="9407"/>
                  </a:cubicBezTo>
                  <a:cubicBezTo>
                    <a:pt x="0" y="9621"/>
                    <a:pt x="96" y="9859"/>
                    <a:pt x="286" y="9978"/>
                  </a:cubicBezTo>
                  <a:cubicBezTo>
                    <a:pt x="429" y="10097"/>
                    <a:pt x="620" y="10145"/>
                    <a:pt x="858" y="10169"/>
                  </a:cubicBezTo>
                  <a:cubicBezTo>
                    <a:pt x="1167" y="10169"/>
                    <a:pt x="1501" y="10121"/>
                    <a:pt x="1906" y="10002"/>
                  </a:cubicBezTo>
                  <a:lnTo>
                    <a:pt x="1977" y="9978"/>
                  </a:lnTo>
                  <a:cubicBezTo>
                    <a:pt x="2129" y="9928"/>
                    <a:pt x="2280" y="9877"/>
                    <a:pt x="2423" y="9877"/>
                  </a:cubicBezTo>
                  <a:cubicBezTo>
                    <a:pt x="2483" y="9877"/>
                    <a:pt x="2540" y="9886"/>
                    <a:pt x="2596" y="9907"/>
                  </a:cubicBezTo>
                  <a:cubicBezTo>
                    <a:pt x="2715" y="9931"/>
                    <a:pt x="2811" y="9978"/>
                    <a:pt x="2906" y="10050"/>
                  </a:cubicBezTo>
                  <a:cubicBezTo>
                    <a:pt x="2953" y="10074"/>
                    <a:pt x="3025" y="10121"/>
                    <a:pt x="3073" y="10145"/>
                  </a:cubicBezTo>
                  <a:cubicBezTo>
                    <a:pt x="3253" y="10239"/>
                    <a:pt x="3454" y="10284"/>
                    <a:pt x="3656" y="10284"/>
                  </a:cubicBezTo>
                  <a:cubicBezTo>
                    <a:pt x="4016" y="10284"/>
                    <a:pt x="4377" y="10142"/>
                    <a:pt x="4621" y="9883"/>
                  </a:cubicBezTo>
                  <a:cubicBezTo>
                    <a:pt x="4835" y="10169"/>
                    <a:pt x="5168" y="10359"/>
                    <a:pt x="5525" y="10383"/>
                  </a:cubicBezTo>
                  <a:lnTo>
                    <a:pt x="5597" y="10383"/>
                  </a:lnTo>
                  <a:cubicBezTo>
                    <a:pt x="5930" y="10383"/>
                    <a:pt x="6264" y="10240"/>
                    <a:pt x="6478" y="10002"/>
                  </a:cubicBezTo>
                  <a:cubicBezTo>
                    <a:pt x="6699" y="10245"/>
                    <a:pt x="7002" y="10386"/>
                    <a:pt x="7311" y="10386"/>
                  </a:cubicBezTo>
                  <a:cubicBezTo>
                    <a:pt x="7335" y="10386"/>
                    <a:pt x="7359" y="10385"/>
                    <a:pt x="7383" y="10383"/>
                  </a:cubicBezTo>
                  <a:cubicBezTo>
                    <a:pt x="7716" y="10383"/>
                    <a:pt x="8050" y="10193"/>
                    <a:pt x="8240" y="9907"/>
                  </a:cubicBezTo>
                  <a:cubicBezTo>
                    <a:pt x="8497" y="10078"/>
                    <a:pt x="8773" y="10172"/>
                    <a:pt x="9069" y="10172"/>
                  </a:cubicBezTo>
                  <a:cubicBezTo>
                    <a:pt x="9102" y="10172"/>
                    <a:pt x="9135" y="10171"/>
                    <a:pt x="9169" y="10169"/>
                  </a:cubicBezTo>
                  <a:lnTo>
                    <a:pt x="9193" y="10169"/>
                  </a:lnTo>
                  <a:cubicBezTo>
                    <a:pt x="9479" y="10145"/>
                    <a:pt x="9764" y="10121"/>
                    <a:pt x="9931" y="9812"/>
                  </a:cubicBezTo>
                  <a:cubicBezTo>
                    <a:pt x="10074" y="9574"/>
                    <a:pt x="10050" y="9312"/>
                    <a:pt x="9931" y="9073"/>
                  </a:cubicBezTo>
                  <a:cubicBezTo>
                    <a:pt x="9860" y="8954"/>
                    <a:pt x="9717" y="8835"/>
                    <a:pt x="9574" y="8788"/>
                  </a:cubicBezTo>
                  <a:cubicBezTo>
                    <a:pt x="9693" y="8692"/>
                    <a:pt x="9764" y="8597"/>
                    <a:pt x="9788" y="8478"/>
                  </a:cubicBezTo>
                  <a:cubicBezTo>
                    <a:pt x="9812" y="8359"/>
                    <a:pt x="9788" y="8264"/>
                    <a:pt x="9717" y="8168"/>
                  </a:cubicBezTo>
                  <a:cubicBezTo>
                    <a:pt x="9645" y="8049"/>
                    <a:pt x="9502" y="7978"/>
                    <a:pt x="9360" y="7954"/>
                  </a:cubicBezTo>
                  <a:cubicBezTo>
                    <a:pt x="9321" y="7941"/>
                    <a:pt x="9280" y="7935"/>
                    <a:pt x="9235" y="7935"/>
                  </a:cubicBezTo>
                  <a:cubicBezTo>
                    <a:pt x="9115" y="7935"/>
                    <a:pt x="8975" y="7980"/>
                    <a:pt x="8836" y="8049"/>
                  </a:cubicBezTo>
                  <a:cubicBezTo>
                    <a:pt x="8812" y="7859"/>
                    <a:pt x="8693" y="7668"/>
                    <a:pt x="8502" y="7573"/>
                  </a:cubicBezTo>
                  <a:cubicBezTo>
                    <a:pt x="8502" y="7478"/>
                    <a:pt x="8526" y="7383"/>
                    <a:pt x="8526" y="7311"/>
                  </a:cubicBezTo>
                  <a:cubicBezTo>
                    <a:pt x="8550" y="7002"/>
                    <a:pt x="8574" y="6692"/>
                    <a:pt x="8598" y="6406"/>
                  </a:cubicBezTo>
                  <a:cubicBezTo>
                    <a:pt x="8645" y="5882"/>
                    <a:pt x="8669" y="5335"/>
                    <a:pt x="8717" y="4787"/>
                  </a:cubicBezTo>
                  <a:cubicBezTo>
                    <a:pt x="8717" y="4692"/>
                    <a:pt x="8717" y="4620"/>
                    <a:pt x="8717" y="4549"/>
                  </a:cubicBezTo>
                  <a:cubicBezTo>
                    <a:pt x="8740" y="4382"/>
                    <a:pt x="8764" y="4191"/>
                    <a:pt x="8740" y="4001"/>
                  </a:cubicBezTo>
                  <a:lnTo>
                    <a:pt x="8788" y="4001"/>
                  </a:lnTo>
                  <a:cubicBezTo>
                    <a:pt x="9074" y="3953"/>
                    <a:pt x="9312" y="3715"/>
                    <a:pt x="9336" y="3453"/>
                  </a:cubicBezTo>
                  <a:cubicBezTo>
                    <a:pt x="9360" y="3167"/>
                    <a:pt x="9169" y="2882"/>
                    <a:pt x="8907" y="2810"/>
                  </a:cubicBezTo>
                  <a:cubicBezTo>
                    <a:pt x="8870" y="2802"/>
                    <a:pt x="8832" y="2798"/>
                    <a:pt x="8794" y="2798"/>
                  </a:cubicBezTo>
                  <a:cubicBezTo>
                    <a:pt x="8613" y="2798"/>
                    <a:pt x="8430" y="2887"/>
                    <a:pt x="8312" y="3025"/>
                  </a:cubicBezTo>
                  <a:cubicBezTo>
                    <a:pt x="8074" y="2453"/>
                    <a:pt x="7669" y="1929"/>
                    <a:pt x="7145" y="1548"/>
                  </a:cubicBezTo>
                  <a:cubicBezTo>
                    <a:pt x="6883" y="1358"/>
                    <a:pt x="6573" y="1191"/>
                    <a:pt x="6240" y="1072"/>
                  </a:cubicBezTo>
                  <a:cubicBezTo>
                    <a:pt x="6073" y="1024"/>
                    <a:pt x="5883" y="977"/>
                    <a:pt x="5716" y="929"/>
                  </a:cubicBezTo>
                  <a:lnTo>
                    <a:pt x="5621" y="929"/>
                  </a:lnTo>
                  <a:cubicBezTo>
                    <a:pt x="5692" y="834"/>
                    <a:pt x="5716" y="738"/>
                    <a:pt x="5716" y="619"/>
                  </a:cubicBezTo>
                  <a:cubicBezTo>
                    <a:pt x="5716" y="286"/>
                    <a:pt x="5430" y="0"/>
                    <a:pt x="50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9" name="Google Shape;3529;p73"/>
            <p:cNvSpPr/>
            <p:nvPr/>
          </p:nvSpPr>
          <p:spPr>
            <a:xfrm>
              <a:off x="5452178" y="2483545"/>
              <a:ext cx="113798" cy="57616"/>
            </a:xfrm>
            <a:custGeom>
              <a:avLst/>
              <a:gdLst/>
              <a:ahLst/>
              <a:cxnLst/>
              <a:rect l="l" t="t" r="r" b="b"/>
              <a:pathLst>
                <a:path w="2858" h="1447" extrusionOk="0">
                  <a:moveTo>
                    <a:pt x="1802" y="1"/>
                  </a:moveTo>
                  <a:cubicBezTo>
                    <a:pt x="1697" y="1"/>
                    <a:pt x="1592" y="45"/>
                    <a:pt x="1524" y="113"/>
                  </a:cubicBezTo>
                  <a:cubicBezTo>
                    <a:pt x="1429" y="184"/>
                    <a:pt x="1381" y="279"/>
                    <a:pt x="1358" y="375"/>
                  </a:cubicBezTo>
                  <a:cubicBezTo>
                    <a:pt x="1286" y="303"/>
                    <a:pt x="1215" y="256"/>
                    <a:pt x="1119" y="232"/>
                  </a:cubicBezTo>
                  <a:cubicBezTo>
                    <a:pt x="1102" y="229"/>
                    <a:pt x="1085" y="228"/>
                    <a:pt x="1068" y="228"/>
                  </a:cubicBezTo>
                  <a:cubicBezTo>
                    <a:pt x="919" y="228"/>
                    <a:pt x="776" y="318"/>
                    <a:pt x="691" y="446"/>
                  </a:cubicBezTo>
                  <a:cubicBezTo>
                    <a:pt x="667" y="518"/>
                    <a:pt x="643" y="613"/>
                    <a:pt x="667" y="708"/>
                  </a:cubicBezTo>
                  <a:cubicBezTo>
                    <a:pt x="596" y="684"/>
                    <a:pt x="500" y="684"/>
                    <a:pt x="429" y="684"/>
                  </a:cubicBezTo>
                  <a:cubicBezTo>
                    <a:pt x="262" y="732"/>
                    <a:pt x="143" y="827"/>
                    <a:pt x="72" y="970"/>
                  </a:cubicBezTo>
                  <a:cubicBezTo>
                    <a:pt x="48" y="1018"/>
                    <a:pt x="0" y="1113"/>
                    <a:pt x="24" y="1208"/>
                  </a:cubicBezTo>
                  <a:cubicBezTo>
                    <a:pt x="48" y="1303"/>
                    <a:pt x="95" y="1399"/>
                    <a:pt x="191" y="1423"/>
                  </a:cubicBezTo>
                  <a:cubicBezTo>
                    <a:pt x="191" y="1423"/>
                    <a:pt x="214" y="1446"/>
                    <a:pt x="214" y="1446"/>
                  </a:cubicBezTo>
                  <a:cubicBezTo>
                    <a:pt x="238" y="1446"/>
                    <a:pt x="262" y="1423"/>
                    <a:pt x="286" y="1399"/>
                  </a:cubicBezTo>
                  <a:cubicBezTo>
                    <a:pt x="310" y="1351"/>
                    <a:pt x="286" y="1303"/>
                    <a:pt x="238" y="1303"/>
                  </a:cubicBezTo>
                  <a:cubicBezTo>
                    <a:pt x="214" y="1280"/>
                    <a:pt x="167" y="1232"/>
                    <a:pt x="167" y="1184"/>
                  </a:cubicBezTo>
                  <a:cubicBezTo>
                    <a:pt x="167" y="1137"/>
                    <a:pt x="167" y="1089"/>
                    <a:pt x="191" y="1041"/>
                  </a:cubicBezTo>
                  <a:cubicBezTo>
                    <a:pt x="238" y="922"/>
                    <a:pt x="334" y="851"/>
                    <a:pt x="453" y="827"/>
                  </a:cubicBezTo>
                  <a:cubicBezTo>
                    <a:pt x="474" y="823"/>
                    <a:pt x="495" y="821"/>
                    <a:pt x="516" y="821"/>
                  </a:cubicBezTo>
                  <a:cubicBezTo>
                    <a:pt x="612" y="821"/>
                    <a:pt x="703" y="864"/>
                    <a:pt x="762" y="922"/>
                  </a:cubicBezTo>
                  <a:cubicBezTo>
                    <a:pt x="772" y="932"/>
                    <a:pt x="786" y="938"/>
                    <a:pt x="801" y="938"/>
                  </a:cubicBezTo>
                  <a:cubicBezTo>
                    <a:pt x="821" y="938"/>
                    <a:pt x="844" y="926"/>
                    <a:pt x="857" y="899"/>
                  </a:cubicBezTo>
                  <a:cubicBezTo>
                    <a:pt x="881" y="875"/>
                    <a:pt x="881" y="827"/>
                    <a:pt x="857" y="803"/>
                  </a:cubicBezTo>
                  <a:cubicBezTo>
                    <a:pt x="786" y="732"/>
                    <a:pt x="786" y="613"/>
                    <a:pt x="834" y="518"/>
                  </a:cubicBezTo>
                  <a:cubicBezTo>
                    <a:pt x="881" y="422"/>
                    <a:pt x="1000" y="375"/>
                    <a:pt x="1096" y="375"/>
                  </a:cubicBezTo>
                  <a:cubicBezTo>
                    <a:pt x="1191" y="398"/>
                    <a:pt x="1286" y="494"/>
                    <a:pt x="1310" y="589"/>
                  </a:cubicBezTo>
                  <a:cubicBezTo>
                    <a:pt x="1310" y="613"/>
                    <a:pt x="1334" y="637"/>
                    <a:pt x="1381" y="637"/>
                  </a:cubicBezTo>
                  <a:cubicBezTo>
                    <a:pt x="1405" y="637"/>
                    <a:pt x="1429" y="613"/>
                    <a:pt x="1453" y="589"/>
                  </a:cubicBezTo>
                  <a:cubicBezTo>
                    <a:pt x="1477" y="470"/>
                    <a:pt x="1500" y="303"/>
                    <a:pt x="1620" y="208"/>
                  </a:cubicBezTo>
                  <a:cubicBezTo>
                    <a:pt x="1661" y="166"/>
                    <a:pt x="1735" y="141"/>
                    <a:pt x="1803" y="141"/>
                  </a:cubicBezTo>
                  <a:cubicBezTo>
                    <a:pt x="1853" y="141"/>
                    <a:pt x="1899" y="154"/>
                    <a:pt x="1929" y="184"/>
                  </a:cubicBezTo>
                  <a:cubicBezTo>
                    <a:pt x="2001" y="256"/>
                    <a:pt x="2001" y="398"/>
                    <a:pt x="1953" y="494"/>
                  </a:cubicBezTo>
                  <a:cubicBezTo>
                    <a:pt x="1929" y="541"/>
                    <a:pt x="1953" y="565"/>
                    <a:pt x="1977" y="589"/>
                  </a:cubicBezTo>
                  <a:cubicBezTo>
                    <a:pt x="1991" y="596"/>
                    <a:pt x="2003" y="599"/>
                    <a:pt x="2013" y="599"/>
                  </a:cubicBezTo>
                  <a:cubicBezTo>
                    <a:pt x="2038" y="599"/>
                    <a:pt x="2055" y="582"/>
                    <a:pt x="2072" y="565"/>
                  </a:cubicBezTo>
                  <a:cubicBezTo>
                    <a:pt x="2167" y="422"/>
                    <a:pt x="2310" y="303"/>
                    <a:pt x="2477" y="256"/>
                  </a:cubicBezTo>
                  <a:cubicBezTo>
                    <a:pt x="2497" y="246"/>
                    <a:pt x="2524" y="240"/>
                    <a:pt x="2554" y="240"/>
                  </a:cubicBezTo>
                  <a:cubicBezTo>
                    <a:pt x="2595" y="240"/>
                    <a:pt x="2639" y="252"/>
                    <a:pt x="2667" y="279"/>
                  </a:cubicBezTo>
                  <a:cubicBezTo>
                    <a:pt x="2691" y="279"/>
                    <a:pt x="2715" y="327"/>
                    <a:pt x="2715" y="375"/>
                  </a:cubicBezTo>
                  <a:cubicBezTo>
                    <a:pt x="2715" y="422"/>
                    <a:pt x="2691" y="470"/>
                    <a:pt x="2691" y="518"/>
                  </a:cubicBezTo>
                  <a:cubicBezTo>
                    <a:pt x="2667" y="565"/>
                    <a:pt x="2691" y="613"/>
                    <a:pt x="2739" y="613"/>
                  </a:cubicBezTo>
                  <a:cubicBezTo>
                    <a:pt x="2763" y="613"/>
                    <a:pt x="2810" y="613"/>
                    <a:pt x="2810" y="565"/>
                  </a:cubicBezTo>
                  <a:cubicBezTo>
                    <a:pt x="2834" y="494"/>
                    <a:pt x="2858" y="446"/>
                    <a:pt x="2858" y="375"/>
                  </a:cubicBezTo>
                  <a:cubicBezTo>
                    <a:pt x="2834" y="279"/>
                    <a:pt x="2810" y="208"/>
                    <a:pt x="2763" y="160"/>
                  </a:cubicBezTo>
                  <a:cubicBezTo>
                    <a:pt x="2717" y="115"/>
                    <a:pt x="2653" y="98"/>
                    <a:pt x="2581" y="98"/>
                  </a:cubicBezTo>
                  <a:cubicBezTo>
                    <a:pt x="2540" y="98"/>
                    <a:pt x="2497" y="104"/>
                    <a:pt x="2453" y="113"/>
                  </a:cubicBezTo>
                  <a:cubicBezTo>
                    <a:pt x="2334" y="137"/>
                    <a:pt x="2215" y="208"/>
                    <a:pt x="2120" y="279"/>
                  </a:cubicBezTo>
                  <a:cubicBezTo>
                    <a:pt x="2120" y="208"/>
                    <a:pt x="2096" y="137"/>
                    <a:pt x="2024" y="89"/>
                  </a:cubicBezTo>
                  <a:cubicBezTo>
                    <a:pt x="1962" y="27"/>
                    <a:pt x="1882" y="1"/>
                    <a:pt x="18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0" name="Google Shape;3530;p73"/>
            <p:cNvSpPr/>
            <p:nvPr/>
          </p:nvSpPr>
          <p:spPr>
            <a:xfrm>
              <a:off x="5605792" y="2471042"/>
              <a:ext cx="164048" cy="66336"/>
            </a:xfrm>
            <a:custGeom>
              <a:avLst/>
              <a:gdLst/>
              <a:ahLst/>
              <a:cxnLst/>
              <a:rect l="l" t="t" r="r" b="b"/>
              <a:pathLst>
                <a:path w="4120" h="1666" extrusionOk="0">
                  <a:moveTo>
                    <a:pt x="1031" y="1"/>
                  </a:moveTo>
                  <a:cubicBezTo>
                    <a:pt x="955" y="1"/>
                    <a:pt x="877" y="25"/>
                    <a:pt x="810" y="70"/>
                  </a:cubicBezTo>
                  <a:cubicBezTo>
                    <a:pt x="738" y="117"/>
                    <a:pt x="691" y="189"/>
                    <a:pt x="667" y="284"/>
                  </a:cubicBezTo>
                  <a:cubicBezTo>
                    <a:pt x="643" y="260"/>
                    <a:pt x="643" y="236"/>
                    <a:pt x="619" y="212"/>
                  </a:cubicBezTo>
                  <a:cubicBezTo>
                    <a:pt x="572" y="165"/>
                    <a:pt x="476" y="117"/>
                    <a:pt x="357" y="93"/>
                  </a:cubicBezTo>
                  <a:cubicBezTo>
                    <a:pt x="238" y="93"/>
                    <a:pt x="119" y="141"/>
                    <a:pt x="72" y="236"/>
                  </a:cubicBezTo>
                  <a:cubicBezTo>
                    <a:pt x="0" y="355"/>
                    <a:pt x="24" y="498"/>
                    <a:pt x="119" y="593"/>
                  </a:cubicBezTo>
                  <a:cubicBezTo>
                    <a:pt x="191" y="689"/>
                    <a:pt x="310" y="736"/>
                    <a:pt x="405" y="784"/>
                  </a:cubicBezTo>
                  <a:cubicBezTo>
                    <a:pt x="412" y="791"/>
                    <a:pt x="421" y="794"/>
                    <a:pt x="431" y="794"/>
                  </a:cubicBezTo>
                  <a:cubicBezTo>
                    <a:pt x="455" y="794"/>
                    <a:pt x="483" y="777"/>
                    <a:pt x="500" y="760"/>
                  </a:cubicBezTo>
                  <a:cubicBezTo>
                    <a:pt x="500" y="712"/>
                    <a:pt x="500" y="689"/>
                    <a:pt x="453" y="665"/>
                  </a:cubicBezTo>
                  <a:cubicBezTo>
                    <a:pt x="381" y="617"/>
                    <a:pt x="286" y="570"/>
                    <a:pt x="238" y="522"/>
                  </a:cubicBezTo>
                  <a:cubicBezTo>
                    <a:pt x="191" y="451"/>
                    <a:pt x="143" y="379"/>
                    <a:pt x="191" y="308"/>
                  </a:cubicBezTo>
                  <a:cubicBezTo>
                    <a:pt x="214" y="260"/>
                    <a:pt x="286" y="236"/>
                    <a:pt x="333" y="236"/>
                  </a:cubicBezTo>
                  <a:cubicBezTo>
                    <a:pt x="405" y="236"/>
                    <a:pt x="453" y="284"/>
                    <a:pt x="524" y="331"/>
                  </a:cubicBezTo>
                  <a:cubicBezTo>
                    <a:pt x="572" y="379"/>
                    <a:pt x="619" y="451"/>
                    <a:pt x="667" y="522"/>
                  </a:cubicBezTo>
                  <a:cubicBezTo>
                    <a:pt x="691" y="546"/>
                    <a:pt x="715" y="546"/>
                    <a:pt x="762" y="546"/>
                  </a:cubicBezTo>
                  <a:cubicBezTo>
                    <a:pt x="786" y="522"/>
                    <a:pt x="810" y="498"/>
                    <a:pt x="786" y="474"/>
                  </a:cubicBezTo>
                  <a:cubicBezTo>
                    <a:pt x="786" y="355"/>
                    <a:pt x="834" y="236"/>
                    <a:pt x="905" y="189"/>
                  </a:cubicBezTo>
                  <a:cubicBezTo>
                    <a:pt x="941" y="153"/>
                    <a:pt x="994" y="135"/>
                    <a:pt x="1045" y="135"/>
                  </a:cubicBezTo>
                  <a:cubicBezTo>
                    <a:pt x="1096" y="135"/>
                    <a:pt x="1143" y="153"/>
                    <a:pt x="1167" y="189"/>
                  </a:cubicBezTo>
                  <a:cubicBezTo>
                    <a:pt x="1215" y="236"/>
                    <a:pt x="1262" y="308"/>
                    <a:pt x="1262" y="403"/>
                  </a:cubicBezTo>
                  <a:cubicBezTo>
                    <a:pt x="1262" y="474"/>
                    <a:pt x="1238" y="570"/>
                    <a:pt x="1215" y="641"/>
                  </a:cubicBezTo>
                  <a:cubicBezTo>
                    <a:pt x="1215" y="689"/>
                    <a:pt x="1238" y="712"/>
                    <a:pt x="1262" y="736"/>
                  </a:cubicBezTo>
                  <a:cubicBezTo>
                    <a:pt x="1310" y="736"/>
                    <a:pt x="1334" y="712"/>
                    <a:pt x="1358" y="689"/>
                  </a:cubicBezTo>
                  <a:cubicBezTo>
                    <a:pt x="1405" y="546"/>
                    <a:pt x="1500" y="427"/>
                    <a:pt x="1619" y="379"/>
                  </a:cubicBezTo>
                  <a:cubicBezTo>
                    <a:pt x="1643" y="355"/>
                    <a:pt x="1715" y="331"/>
                    <a:pt x="1762" y="331"/>
                  </a:cubicBezTo>
                  <a:cubicBezTo>
                    <a:pt x="1834" y="355"/>
                    <a:pt x="1858" y="451"/>
                    <a:pt x="1834" y="522"/>
                  </a:cubicBezTo>
                  <a:cubicBezTo>
                    <a:pt x="1834" y="593"/>
                    <a:pt x="1786" y="689"/>
                    <a:pt x="1739" y="760"/>
                  </a:cubicBezTo>
                  <a:cubicBezTo>
                    <a:pt x="1715" y="784"/>
                    <a:pt x="1715" y="832"/>
                    <a:pt x="1739" y="855"/>
                  </a:cubicBezTo>
                  <a:cubicBezTo>
                    <a:pt x="1750" y="867"/>
                    <a:pt x="1768" y="873"/>
                    <a:pt x="1786" y="873"/>
                  </a:cubicBezTo>
                  <a:cubicBezTo>
                    <a:pt x="1804" y="873"/>
                    <a:pt x="1822" y="867"/>
                    <a:pt x="1834" y="855"/>
                  </a:cubicBezTo>
                  <a:cubicBezTo>
                    <a:pt x="1929" y="784"/>
                    <a:pt x="2048" y="689"/>
                    <a:pt x="2167" y="665"/>
                  </a:cubicBezTo>
                  <a:cubicBezTo>
                    <a:pt x="2190" y="659"/>
                    <a:pt x="2215" y="656"/>
                    <a:pt x="2241" y="656"/>
                  </a:cubicBezTo>
                  <a:cubicBezTo>
                    <a:pt x="2325" y="656"/>
                    <a:pt x="2417" y="687"/>
                    <a:pt x="2453" y="760"/>
                  </a:cubicBezTo>
                  <a:cubicBezTo>
                    <a:pt x="2453" y="784"/>
                    <a:pt x="2453" y="808"/>
                    <a:pt x="2453" y="832"/>
                  </a:cubicBezTo>
                  <a:cubicBezTo>
                    <a:pt x="2453" y="879"/>
                    <a:pt x="2453" y="927"/>
                    <a:pt x="2429" y="951"/>
                  </a:cubicBezTo>
                  <a:cubicBezTo>
                    <a:pt x="2382" y="1022"/>
                    <a:pt x="2310" y="1094"/>
                    <a:pt x="2262" y="1141"/>
                  </a:cubicBezTo>
                  <a:cubicBezTo>
                    <a:pt x="2262" y="1165"/>
                    <a:pt x="2239" y="1165"/>
                    <a:pt x="2239" y="1165"/>
                  </a:cubicBezTo>
                  <a:cubicBezTo>
                    <a:pt x="2048" y="1213"/>
                    <a:pt x="1881" y="1379"/>
                    <a:pt x="1834" y="1570"/>
                  </a:cubicBezTo>
                  <a:cubicBezTo>
                    <a:pt x="1834" y="1617"/>
                    <a:pt x="1858" y="1641"/>
                    <a:pt x="1881" y="1641"/>
                  </a:cubicBezTo>
                  <a:cubicBezTo>
                    <a:pt x="1881" y="1665"/>
                    <a:pt x="1905" y="1665"/>
                    <a:pt x="1905" y="1665"/>
                  </a:cubicBezTo>
                  <a:cubicBezTo>
                    <a:pt x="1929" y="1665"/>
                    <a:pt x="1953" y="1641"/>
                    <a:pt x="1977" y="1594"/>
                  </a:cubicBezTo>
                  <a:cubicBezTo>
                    <a:pt x="2001" y="1451"/>
                    <a:pt x="2167" y="1308"/>
                    <a:pt x="2310" y="1308"/>
                  </a:cubicBezTo>
                  <a:cubicBezTo>
                    <a:pt x="2477" y="1308"/>
                    <a:pt x="2643" y="1403"/>
                    <a:pt x="2691" y="1570"/>
                  </a:cubicBezTo>
                  <a:cubicBezTo>
                    <a:pt x="2691" y="1605"/>
                    <a:pt x="2717" y="1627"/>
                    <a:pt x="2749" y="1627"/>
                  </a:cubicBezTo>
                  <a:cubicBezTo>
                    <a:pt x="2761" y="1627"/>
                    <a:pt x="2774" y="1624"/>
                    <a:pt x="2786" y="1617"/>
                  </a:cubicBezTo>
                  <a:cubicBezTo>
                    <a:pt x="2810" y="1617"/>
                    <a:pt x="2834" y="1570"/>
                    <a:pt x="2834" y="1546"/>
                  </a:cubicBezTo>
                  <a:cubicBezTo>
                    <a:pt x="2810" y="1522"/>
                    <a:pt x="2810" y="1522"/>
                    <a:pt x="2810" y="1522"/>
                  </a:cubicBezTo>
                  <a:cubicBezTo>
                    <a:pt x="2810" y="1475"/>
                    <a:pt x="2834" y="1427"/>
                    <a:pt x="2882" y="1403"/>
                  </a:cubicBezTo>
                  <a:cubicBezTo>
                    <a:pt x="2901" y="1393"/>
                    <a:pt x="2925" y="1387"/>
                    <a:pt x="2950" y="1387"/>
                  </a:cubicBezTo>
                  <a:cubicBezTo>
                    <a:pt x="2984" y="1387"/>
                    <a:pt x="3020" y="1399"/>
                    <a:pt x="3048" y="1427"/>
                  </a:cubicBezTo>
                  <a:cubicBezTo>
                    <a:pt x="3096" y="1451"/>
                    <a:pt x="3144" y="1522"/>
                    <a:pt x="3167" y="1594"/>
                  </a:cubicBezTo>
                  <a:cubicBezTo>
                    <a:pt x="3167" y="1617"/>
                    <a:pt x="3215" y="1641"/>
                    <a:pt x="3239" y="1641"/>
                  </a:cubicBezTo>
                  <a:cubicBezTo>
                    <a:pt x="3286" y="1641"/>
                    <a:pt x="3310" y="1594"/>
                    <a:pt x="3310" y="1570"/>
                  </a:cubicBezTo>
                  <a:cubicBezTo>
                    <a:pt x="3286" y="1451"/>
                    <a:pt x="3334" y="1355"/>
                    <a:pt x="3406" y="1260"/>
                  </a:cubicBezTo>
                  <a:cubicBezTo>
                    <a:pt x="3477" y="1189"/>
                    <a:pt x="3572" y="1117"/>
                    <a:pt x="3691" y="1117"/>
                  </a:cubicBezTo>
                  <a:cubicBezTo>
                    <a:pt x="3710" y="1111"/>
                    <a:pt x="3730" y="1108"/>
                    <a:pt x="3748" y="1108"/>
                  </a:cubicBezTo>
                  <a:cubicBezTo>
                    <a:pt x="3799" y="1108"/>
                    <a:pt x="3847" y="1130"/>
                    <a:pt x="3882" y="1165"/>
                  </a:cubicBezTo>
                  <a:cubicBezTo>
                    <a:pt x="3929" y="1189"/>
                    <a:pt x="3977" y="1260"/>
                    <a:pt x="3953" y="1332"/>
                  </a:cubicBezTo>
                  <a:cubicBezTo>
                    <a:pt x="3953" y="1355"/>
                    <a:pt x="3977" y="1403"/>
                    <a:pt x="4001" y="1403"/>
                  </a:cubicBezTo>
                  <a:cubicBezTo>
                    <a:pt x="4049" y="1403"/>
                    <a:pt x="4072" y="1379"/>
                    <a:pt x="4096" y="1355"/>
                  </a:cubicBezTo>
                  <a:cubicBezTo>
                    <a:pt x="4120" y="1236"/>
                    <a:pt x="4072" y="1117"/>
                    <a:pt x="3977" y="1046"/>
                  </a:cubicBezTo>
                  <a:cubicBezTo>
                    <a:pt x="3906" y="992"/>
                    <a:pt x="3834" y="966"/>
                    <a:pt x="3753" y="966"/>
                  </a:cubicBezTo>
                  <a:cubicBezTo>
                    <a:pt x="3726" y="966"/>
                    <a:pt x="3697" y="969"/>
                    <a:pt x="3668" y="974"/>
                  </a:cubicBezTo>
                  <a:cubicBezTo>
                    <a:pt x="3525" y="998"/>
                    <a:pt x="3382" y="1070"/>
                    <a:pt x="3286" y="1165"/>
                  </a:cubicBezTo>
                  <a:cubicBezTo>
                    <a:pt x="3239" y="1213"/>
                    <a:pt x="3215" y="1284"/>
                    <a:pt x="3191" y="1355"/>
                  </a:cubicBezTo>
                  <a:cubicBezTo>
                    <a:pt x="3167" y="1332"/>
                    <a:pt x="3144" y="1308"/>
                    <a:pt x="3120" y="1308"/>
                  </a:cubicBezTo>
                  <a:cubicBezTo>
                    <a:pt x="3067" y="1269"/>
                    <a:pt x="3008" y="1251"/>
                    <a:pt x="2949" y="1251"/>
                  </a:cubicBezTo>
                  <a:cubicBezTo>
                    <a:pt x="2901" y="1251"/>
                    <a:pt x="2853" y="1263"/>
                    <a:pt x="2810" y="1284"/>
                  </a:cubicBezTo>
                  <a:cubicBezTo>
                    <a:pt x="2786" y="1284"/>
                    <a:pt x="2739" y="1332"/>
                    <a:pt x="2715" y="1355"/>
                  </a:cubicBezTo>
                  <a:cubicBezTo>
                    <a:pt x="2643" y="1260"/>
                    <a:pt x="2548" y="1213"/>
                    <a:pt x="2429" y="1189"/>
                  </a:cubicBezTo>
                  <a:cubicBezTo>
                    <a:pt x="2477" y="1141"/>
                    <a:pt x="2524" y="1094"/>
                    <a:pt x="2548" y="1022"/>
                  </a:cubicBezTo>
                  <a:cubicBezTo>
                    <a:pt x="2572" y="974"/>
                    <a:pt x="2596" y="903"/>
                    <a:pt x="2596" y="832"/>
                  </a:cubicBezTo>
                  <a:cubicBezTo>
                    <a:pt x="2667" y="736"/>
                    <a:pt x="2763" y="641"/>
                    <a:pt x="2882" y="617"/>
                  </a:cubicBezTo>
                  <a:cubicBezTo>
                    <a:pt x="2917" y="605"/>
                    <a:pt x="2953" y="599"/>
                    <a:pt x="2986" y="599"/>
                  </a:cubicBezTo>
                  <a:cubicBezTo>
                    <a:pt x="3019" y="599"/>
                    <a:pt x="3048" y="605"/>
                    <a:pt x="3072" y="617"/>
                  </a:cubicBezTo>
                  <a:cubicBezTo>
                    <a:pt x="3144" y="665"/>
                    <a:pt x="3167" y="712"/>
                    <a:pt x="3167" y="760"/>
                  </a:cubicBezTo>
                  <a:cubicBezTo>
                    <a:pt x="3144" y="784"/>
                    <a:pt x="3167" y="832"/>
                    <a:pt x="3215" y="832"/>
                  </a:cubicBezTo>
                  <a:cubicBezTo>
                    <a:pt x="3228" y="838"/>
                    <a:pt x="3239" y="841"/>
                    <a:pt x="3249" y="841"/>
                  </a:cubicBezTo>
                  <a:cubicBezTo>
                    <a:pt x="3275" y="841"/>
                    <a:pt x="3293" y="819"/>
                    <a:pt x="3310" y="784"/>
                  </a:cubicBezTo>
                  <a:cubicBezTo>
                    <a:pt x="3310" y="736"/>
                    <a:pt x="3334" y="665"/>
                    <a:pt x="3406" y="617"/>
                  </a:cubicBezTo>
                  <a:cubicBezTo>
                    <a:pt x="3453" y="570"/>
                    <a:pt x="3525" y="570"/>
                    <a:pt x="3572" y="570"/>
                  </a:cubicBezTo>
                  <a:cubicBezTo>
                    <a:pt x="3620" y="593"/>
                    <a:pt x="3668" y="617"/>
                    <a:pt x="3691" y="665"/>
                  </a:cubicBezTo>
                  <a:cubicBezTo>
                    <a:pt x="3691" y="712"/>
                    <a:pt x="3739" y="736"/>
                    <a:pt x="3763" y="736"/>
                  </a:cubicBezTo>
                  <a:cubicBezTo>
                    <a:pt x="3810" y="712"/>
                    <a:pt x="3834" y="689"/>
                    <a:pt x="3834" y="641"/>
                  </a:cubicBezTo>
                  <a:cubicBezTo>
                    <a:pt x="3810" y="546"/>
                    <a:pt x="3715" y="451"/>
                    <a:pt x="3596" y="427"/>
                  </a:cubicBezTo>
                  <a:cubicBezTo>
                    <a:pt x="3579" y="423"/>
                    <a:pt x="3562" y="421"/>
                    <a:pt x="3545" y="421"/>
                  </a:cubicBezTo>
                  <a:cubicBezTo>
                    <a:pt x="3467" y="421"/>
                    <a:pt x="3389" y="463"/>
                    <a:pt x="3310" y="522"/>
                  </a:cubicBezTo>
                  <a:cubicBezTo>
                    <a:pt x="3286" y="522"/>
                    <a:pt x="3263" y="546"/>
                    <a:pt x="3239" y="593"/>
                  </a:cubicBezTo>
                  <a:cubicBezTo>
                    <a:pt x="3215" y="546"/>
                    <a:pt x="3191" y="522"/>
                    <a:pt x="3144" y="498"/>
                  </a:cubicBezTo>
                  <a:cubicBezTo>
                    <a:pt x="3102" y="470"/>
                    <a:pt x="3044" y="459"/>
                    <a:pt x="2983" y="459"/>
                  </a:cubicBezTo>
                  <a:cubicBezTo>
                    <a:pt x="2941" y="459"/>
                    <a:pt x="2897" y="464"/>
                    <a:pt x="2858" y="474"/>
                  </a:cubicBezTo>
                  <a:cubicBezTo>
                    <a:pt x="2739" y="522"/>
                    <a:pt x="2643" y="570"/>
                    <a:pt x="2548" y="665"/>
                  </a:cubicBezTo>
                  <a:cubicBezTo>
                    <a:pt x="2492" y="571"/>
                    <a:pt x="2392" y="507"/>
                    <a:pt x="2259" y="507"/>
                  </a:cubicBezTo>
                  <a:cubicBezTo>
                    <a:pt x="2223" y="507"/>
                    <a:pt x="2184" y="512"/>
                    <a:pt x="2143" y="522"/>
                  </a:cubicBezTo>
                  <a:cubicBezTo>
                    <a:pt x="2072" y="522"/>
                    <a:pt x="2024" y="546"/>
                    <a:pt x="1977" y="570"/>
                  </a:cubicBezTo>
                  <a:cubicBezTo>
                    <a:pt x="1977" y="570"/>
                    <a:pt x="1977" y="546"/>
                    <a:pt x="1977" y="522"/>
                  </a:cubicBezTo>
                  <a:cubicBezTo>
                    <a:pt x="2001" y="403"/>
                    <a:pt x="1953" y="260"/>
                    <a:pt x="1810" y="212"/>
                  </a:cubicBezTo>
                  <a:cubicBezTo>
                    <a:pt x="1780" y="203"/>
                    <a:pt x="1747" y="197"/>
                    <a:pt x="1711" y="197"/>
                  </a:cubicBezTo>
                  <a:cubicBezTo>
                    <a:pt x="1660" y="197"/>
                    <a:pt x="1604" y="208"/>
                    <a:pt x="1548" y="236"/>
                  </a:cubicBezTo>
                  <a:cubicBezTo>
                    <a:pt x="1500" y="284"/>
                    <a:pt x="1453" y="308"/>
                    <a:pt x="1405" y="355"/>
                  </a:cubicBezTo>
                  <a:cubicBezTo>
                    <a:pt x="1381" y="236"/>
                    <a:pt x="1334" y="141"/>
                    <a:pt x="1262" y="93"/>
                  </a:cubicBezTo>
                  <a:cubicBezTo>
                    <a:pt x="1199" y="30"/>
                    <a:pt x="1117" y="1"/>
                    <a:pt x="10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1" name="Google Shape;3531;p73"/>
            <p:cNvSpPr/>
            <p:nvPr/>
          </p:nvSpPr>
          <p:spPr>
            <a:xfrm>
              <a:off x="5542244" y="2506519"/>
              <a:ext cx="92018" cy="40335"/>
            </a:xfrm>
            <a:custGeom>
              <a:avLst/>
              <a:gdLst/>
              <a:ahLst/>
              <a:cxnLst/>
              <a:rect l="l" t="t" r="r" b="b"/>
              <a:pathLst>
                <a:path w="2311" h="1013" extrusionOk="0">
                  <a:moveTo>
                    <a:pt x="1617" y="0"/>
                  </a:moveTo>
                  <a:cubicBezTo>
                    <a:pt x="1572" y="0"/>
                    <a:pt x="1525" y="12"/>
                    <a:pt x="1477" y="36"/>
                  </a:cubicBezTo>
                  <a:cubicBezTo>
                    <a:pt x="1358" y="83"/>
                    <a:pt x="1287" y="155"/>
                    <a:pt x="1215" y="274"/>
                  </a:cubicBezTo>
                  <a:cubicBezTo>
                    <a:pt x="1167" y="179"/>
                    <a:pt x="1120" y="107"/>
                    <a:pt x="1048" y="83"/>
                  </a:cubicBezTo>
                  <a:cubicBezTo>
                    <a:pt x="1014" y="70"/>
                    <a:pt x="973" y="62"/>
                    <a:pt x="930" y="62"/>
                  </a:cubicBezTo>
                  <a:cubicBezTo>
                    <a:pt x="826" y="62"/>
                    <a:pt x="711" y="108"/>
                    <a:pt x="644" y="226"/>
                  </a:cubicBezTo>
                  <a:cubicBezTo>
                    <a:pt x="620" y="298"/>
                    <a:pt x="596" y="345"/>
                    <a:pt x="572" y="441"/>
                  </a:cubicBezTo>
                  <a:cubicBezTo>
                    <a:pt x="524" y="393"/>
                    <a:pt x="429" y="369"/>
                    <a:pt x="358" y="369"/>
                  </a:cubicBezTo>
                  <a:cubicBezTo>
                    <a:pt x="191" y="369"/>
                    <a:pt x="48" y="488"/>
                    <a:pt x="24" y="655"/>
                  </a:cubicBezTo>
                  <a:cubicBezTo>
                    <a:pt x="1" y="822"/>
                    <a:pt x="120" y="988"/>
                    <a:pt x="262" y="1012"/>
                  </a:cubicBezTo>
                  <a:lnTo>
                    <a:pt x="286" y="1012"/>
                  </a:lnTo>
                  <a:cubicBezTo>
                    <a:pt x="310" y="1012"/>
                    <a:pt x="334" y="988"/>
                    <a:pt x="358" y="965"/>
                  </a:cubicBezTo>
                  <a:cubicBezTo>
                    <a:pt x="358" y="917"/>
                    <a:pt x="334" y="893"/>
                    <a:pt x="310" y="869"/>
                  </a:cubicBezTo>
                  <a:cubicBezTo>
                    <a:pt x="215" y="869"/>
                    <a:pt x="167" y="774"/>
                    <a:pt x="167" y="679"/>
                  </a:cubicBezTo>
                  <a:cubicBezTo>
                    <a:pt x="191" y="584"/>
                    <a:pt x="286" y="512"/>
                    <a:pt x="358" y="512"/>
                  </a:cubicBezTo>
                  <a:cubicBezTo>
                    <a:pt x="453" y="512"/>
                    <a:pt x="548" y="560"/>
                    <a:pt x="596" y="655"/>
                  </a:cubicBezTo>
                  <a:cubicBezTo>
                    <a:pt x="620" y="679"/>
                    <a:pt x="644" y="703"/>
                    <a:pt x="667" y="703"/>
                  </a:cubicBezTo>
                  <a:cubicBezTo>
                    <a:pt x="715" y="679"/>
                    <a:pt x="739" y="655"/>
                    <a:pt x="739" y="607"/>
                  </a:cubicBezTo>
                  <a:cubicBezTo>
                    <a:pt x="715" y="488"/>
                    <a:pt x="715" y="369"/>
                    <a:pt x="763" y="298"/>
                  </a:cubicBezTo>
                  <a:cubicBezTo>
                    <a:pt x="802" y="239"/>
                    <a:pt x="873" y="196"/>
                    <a:pt x="937" y="196"/>
                  </a:cubicBezTo>
                  <a:cubicBezTo>
                    <a:pt x="951" y="196"/>
                    <a:pt x="964" y="198"/>
                    <a:pt x="977" y="203"/>
                  </a:cubicBezTo>
                  <a:cubicBezTo>
                    <a:pt x="1025" y="226"/>
                    <a:pt x="1072" y="274"/>
                    <a:pt x="1096" y="345"/>
                  </a:cubicBezTo>
                  <a:cubicBezTo>
                    <a:pt x="1120" y="393"/>
                    <a:pt x="1120" y="464"/>
                    <a:pt x="1120" y="536"/>
                  </a:cubicBezTo>
                  <a:cubicBezTo>
                    <a:pt x="1120" y="560"/>
                    <a:pt x="1144" y="607"/>
                    <a:pt x="1191" y="607"/>
                  </a:cubicBezTo>
                  <a:cubicBezTo>
                    <a:pt x="1215" y="607"/>
                    <a:pt x="1263" y="584"/>
                    <a:pt x="1263" y="536"/>
                  </a:cubicBezTo>
                  <a:cubicBezTo>
                    <a:pt x="1287" y="369"/>
                    <a:pt x="1382" y="226"/>
                    <a:pt x="1525" y="155"/>
                  </a:cubicBezTo>
                  <a:cubicBezTo>
                    <a:pt x="1556" y="155"/>
                    <a:pt x="1588" y="144"/>
                    <a:pt x="1613" y="144"/>
                  </a:cubicBezTo>
                  <a:cubicBezTo>
                    <a:pt x="1625" y="144"/>
                    <a:pt x="1636" y="147"/>
                    <a:pt x="1644" y="155"/>
                  </a:cubicBezTo>
                  <a:cubicBezTo>
                    <a:pt x="1668" y="179"/>
                    <a:pt x="1668" y="203"/>
                    <a:pt x="1668" y="274"/>
                  </a:cubicBezTo>
                  <a:cubicBezTo>
                    <a:pt x="1644" y="369"/>
                    <a:pt x="1620" y="464"/>
                    <a:pt x="1548" y="560"/>
                  </a:cubicBezTo>
                  <a:cubicBezTo>
                    <a:pt x="1525" y="584"/>
                    <a:pt x="1548" y="631"/>
                    <a:pt x="1572" y="655"/>
                  </a:cubicBezTo>
                  <a:cubicBezTo>
                    <a:pt x="1584" y="667"/>
                    <a:pt x="1602" y="673"/>
                    <a:pt x="1620" y="673"/>
                  </a:cubicBezTo>
                  <a:cubicBezTo>
                    <a:pt x="1638" y="673"/>
                    <a:pt x="1656" y="667"/>
                    <a:pt x="1668" y="655"/>
                  </a:cubicBezTo>
                  <a:cubicBezTo>
                    <a:pt x="1715" y="607"/>
                    <a:pt x="1763" y="536"/>
                    <a:pt x="1834" y="512"/>
                  </a:cubicBezTo>
                  <a:cubicBezTo>
                    <a:pt x="1882" y="464"/>
                    <a:pt x="1953" y="441"/>
                    <a:pt x="2001" y="441"/>
                  </a:cubicBezTo>
                  <a:cubicBezTo>
                    <a:pt x="2072" y="464"/>
                    <a:pt x="2120" y="488"/>
                    <a:pt x="2120" y="536"/>
                  </a:cubicBezTo>
                  <a:cubicBezTo>
                    <a:pt x="2168" y="607"/>
                    <a:pt x="2096" y="703"/>
                    <a:pt x="2049" y="774"/>
                  </a:cubicBezTo>
                  <a:cubicBezTo>
                    <a:pt x="2025" y="822"/>
                    <a:pt x="2049" y="869"/>
                    <a:pt x="2072" y="893"/>
                  </a:cubicBezTo>
                  <a:cubicBezTo>
                    <a:pt x="2096" y="893"/>
                    <a:pt x="2144" y="893"/>
                    <a:pt x="2168" y="869"/>
                  </a:cubicBezTo>
                  <a:cubicBezTo>
                    <a:pt x="2215" y="774"/>
                    <a:pt x="2311" y="631"/>
                    <a:pt x="2263" y="488"/>
                  </a:cubicBezTo>
                  <a:cubicBezTo>
                    <a:pt x="2239" y="393"/>
                    <a:pt x="2144" y="322"/>
                    <a:pt x="2025" y="298"/>
                  </a:cubicBezTo>
                  <a:cubicBezTo>
                    <a:pt x="1953" y="298"/>
                    <a:pt x="1882" y="322"/>
                    <a:pt x="1810" y="345"/>
                  </a:cubicBezTo>
                  <a:cubicBezTo>
                    <a:pt x="1810" y="322"/>
                    <a:pt x="1810" y="298"/>
                    <a:pt x="1810" y="298"/>
                  </a:cubicBezTo>
                  <a:cubicBezTo>
                    <a:pt x="1834" y="155"/>
                    <a:pt x="1787" y="83"/>
                    <a:pt x="1739" y="36"/>
                  </a:cubicBezTo>
                  <a:cubicBezTo>
                    <a:pt x="1703" y="12"/>
                    <a:pt x="1662" y="0"/>
                    <a:pt x="16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32" name="Google Shape;3532;p73"/>
          <p:cNvGrpSpPr/>
          <p:nvPr/>
        </p:nvGrpSpPr>
        <p:grpSpPr>
          <a:xfrm>
            <a:off x="4700240" y="2158520"/>
            <a:ext cx="385035" cy="414381"/>
            <a:chOff x="4700240" y="2158520"/>
            <a:chExt cx="385035" cy="414381"/>
          </a:xfrm>
        </p:grpSpPr>
        <p:sp>
          <p:nvSpPr>
            <p:cNvPr id="3533" name="Google Shape;3533;p73"/>
            <p:cNvSpPr/>
            <p:nvPr/>
          </p:nvSpPr>
          <p:spPr>
            <a:xfrm>
              <a:off x="4869023" y="2402677"/>
              <a:ext cx="49334" cy="31336"/>
            </a:xfrm>
            <a:custGeom>
              <a:avLst/>
              <a:gdLst/>
              <a:ahLst/>
              <a:cxnLst/>
              <a:rect l="l" t="t" r="r" b="b"/>
              <a:pathLst>
                <a:path w="1239" h="787" extrusionOk="0">
                  <a:moveTo>
                    <a:pt x="596" y="167"/>
                  </a:moveTo>
                  <a:cubicBezTo>
                    <a:pt x="596" y="191"/>
                    <a:pt x="596" y="191"/>
                    <a:pt x="620" y="215"/>
                  </a:cubicBezTo>
                  <a:cubicBezTo>
                    <a:pt x="667" y="262"/>
                    <a:pt x="739" y="310"/>
                    <a:pt x="810" y="334"/>
                  </a:cubicBezTo>
                  <a:cubicBezTo>
                    <a:pt x="906" y="358"/>
                    <a:pt x="977" y="358"/>
                    <a:pt x="1072" y="358"/>
                  </a:cubicBezTo>
                  <a:cubicBezTo>
                    <a:pt x="1048" y="429"/>
                    <a:pt x="977" y="501"/>
                    <a:pt x="929" y="548"/>
                  </a:cubicBezTo>
                  <a:cubicBezTo>
                    <a:pt x="840" y="602"/>
                    <a:pt x="724" y="629"/>
                    <a:pt x="611" y="629"/>
                  </a:cubicBezTo>
                  <a:cubicBezTo>
                    <a:pt x="574" y="629"/>
                    <a:pt x="536" y="626"/>
                    <a:pt x="501" y="620"/>
                  </a:cubicBezTo>
                  <a:cubicBezTo>
                    <a:pt x="358" y="596"/>
                    <a:pt x="239" y="524"/>
                    <a:pt x="143" y="405"/>
                  </a:cubicBezTo>
                  <a:cubicBezTo>
                    <a:pt x="143" y="405"/>
                    <a:pt x="143" y="381"/>
                    <a:pt x="143" y="381"/>
                  </a:cubicBezTo>
                  <a:lnTo>
                    <a:pt x="191" y="381"/>
                  </a:lnTo>
                  <a:cubicBezTo>
                    <a:pt x="334" y="358"/>
                    <a:pt x="453" y="286"/>
                    <a:pt x="572" y="167"/>
                  </a:cubicBezTo>
                  <a:close/>
                  <a:moveTo>
                    <a:pt x="596" y="0"/>
                  </a:moveTo>
                  <a:cubicBezTo>
                    <a:pt x="548" y="0"/>
                    <a:pt x="524" y="24"/>
                    <a:pt x="477" y="48"/>
                  </a:cubicBezTo>
                  <a:cubicBezTo>
                    <a:pt x="382" y="167"/>
                    <a:pt x="263" y="215"/>
                    <a:pt x="167" y="239"/>
                  </a:cubicBezTo>
                  <a:lnTo>
                    <a:pt x="143" y="239"/>
                  </a:lnTo>
                  <a:cubicBezTo>
                    <a:pt x="120" y="239"/>
                    <a:pt x="96" y="262"/>
                    <a:pt x="72" y="262"/>
                  </a:cubicBezTo>
                  <a:cubicBezTo>
                    <a:pt x="24" y="286"/>
                    <a:pt x="1" y="334"/>
                    <a:pt x="1" y="381"/>
                  </a:cubicBezTo>
                  <a:cubicBezTo>
                    <a:pt x="1" y="429"/>
                    <a:pt x="24" y="453"/>
                    <a:pt x="24" y="477"/>
                  </a:cubicBezTo>
                  <a:cubicBezTo>
                    <a:pt x="143" y="620"/>
                    <a:pt x="310" y="739"/>
                    <a:pt x="477" y="762"/>
                  </a:cubicBezTo>
                  <a:cubicBezTo>
                    <a:pt x="524" y="786"/>
                    <a:pt x="572" y="786"/>
                    <a:pt x="596" y="786"/>
                  </a:cubicBezTo>
                  <a:cubicBezTo>
                    <a:pt x="739" y="786"/>
                    <a:pt x="882" y="739"/>
                    <a:pt x="1001" y="667"/>
                  </a:cubicBezTo>
                  <a:cubicBezTo>
                    <a:pt x="1120" y="572"/>
                    <a:pt x="1239" y="429"/>
                    <a:pt x="1215" y="239"/>
                  </a:cubicBezTo>
                  <a:cubicBezTo>
                    <a:pt x="1215" y="215"/>
                    <a:pt x="1215" y="191"/>
                    <a:pt x="1191" y="191"/>
                  </a:cubicBezTo>
                  <a:cubicBezTo>
                    <a:pt x="1179" y="179"/>
                    <a:pt x="1167" y="173"/>
                    <a:pt x="1156" y="173"/>
                  </a:cubicBezTo>
                  <a:cubicBezTo>
                    <a:pt x="1144" y="173"/>
                    <a:pt x="1132" y="179"/>
                    <a:pt x="1120" y="191"/>
                  </a:cubicBezTo>
                  <a:cubicBezTo>
                    <a:pt x="1079" y="205"/>
                    <a:pt x="1029" y="218"/>
                    <a:pt x="977" y="218"/>
                  </a:cubicBezTo>
                  <a:cubicBezTo>
                    <a:pt x="938" y="218"/>
                    <a:pt x="898" y="211"/>
                    <a:pt x="858" y="191"/>
                  </a:cubicBezTo>
                  <a:cubicBezTo>
                    <a:pt x="810" y="191"/>
                    <a:pt x="763" y="143"/>
                    <a:pt x="715" y="120"/>
                  </a:cubicBezTo>
                  <a:cubicBezTo>
                    <a:pt x="715" y="96"/>
                    <a:pt x="715" y="96"/>
                    <a:pt x="691" y="72"/>
                  </a:cubicBezTo>
                  <a:cubicBezTo>
                    <a:pt x="667" y="48"/>
                    <a:pt x="644" y="0"/>
                    <a:pt x="5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4" name="Google Shape;3534;p73"/>
            <p:cNvSpPr/>
            <p:nvPr/>
          </p:nvSpPr>
          <p:spPr>
            <a:xfrm>
              <a:off x="4809298" y="2238631"/>
              <a:ext cx="166915" cy="41769"/>
            </a:xfrm>
            <a:custGeom>
              <a:avLst/>
              <a:gdLst/>
              <a:ahLst/>
              <a:cxnLst/>
              <a:rect l="l" t="t" r="r" b="b"/>
              <a:pathLst>
                <a:path w="4192" h="1049" extrusionOk="0">
                  <a:moveTo>
                    <a:pt x="2096" y="143"/>
                  </a:moveTo>
                  <a:cubicBezTo>
                    <a:pt x="3382" y="143"/>
                    <a:pt x="4049" y="405"/>
                    <a:pt x="4049" y="524"/>
                  </a:cubicBezTo>
                  <a:cubicBezTo>
                    <a:pt x="4049" y="667"/>
                    <a:pt x="3382" y="905"/>
                    <a:pt x="2096" y="905"/>
                  </a:cubicBezTo>
                  <a:cubicBezTo>
                    <a:pt x="810" y="905"/>
                    <a:pt x="143" y="667"/>
                    <a:pt x="143" y="524"/>
                  </a:cubicBezTo>
                  <a:cubicBezTo>
                    <a:pt x="143" y="405"/>
                    <a:pt x="810" y="143"/>
                    <a:pt x="2096" y="143"/>
                  </a:cubicBezTo>
                  <a:close/>
                  <a:moveTo>
                    <a:pt x="2096" y="1"/>
                  </a:moveTo>
                  <a:cubicBezTo>
                    <a:pt x="1239" y="1"/>
                    <a:pt x="0" y="143"/>
                    <a:pt x="0" y="524"/>
                  </a:cubicBezTo>
                  <a:cubicBezTo>
                    <a:pt x="0" y="905"/>
                    <a:pt x="1239" y="1048"/>
                    <a:pt x="2096" y="1048"/>
                  </a:cubicBezTo>
                  <a:cubicBezTo>
                    <a:pt x="2929" y="1048"/>
                    <a:pt x="4192" y="905"/>
                    <a:pt x="4192" y="524"/>
                  </a:cubicBezTo>
                  <a:cubicBezTo>
                    <a:pt x="4192" y="143"/>
                    <a:pt x="2929" y="1"/>
                    <a:pt x="2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5" name="Google Shape;3535;p73"/>
            <p:cNvSpPr/>
            <p:nvPr/>
          </p:nvSpPr>
          <p:spPr>
            <a:xfrm>
              <a:off x="4832989" y="2249063"/>
              <a:ext cx="119532" cy="20904"/>
            </a:xfrm>
            <a:custGeom>
              <a:avLst/>
              <a:gdLst/>
              <a:ahLst/>
              <a:cxnLst/>
              <a:rect l="l" t="t" r="r" b="b"/>
              <a:pathLst>
                <a:path w="3002" h="525" extrusionOk="0">
                  <a:moveTo>
                    <a:pt x="1501" y="143"/>
                  </a:moveTo>
                  <a:cubicBezTo>
                    <a:pt x="2192" y="143"/>
                    <a:pt x="2644" y="215"/>
                    <a:pt x="2811" y="262"/>
                  </a:cubicBezTo>
                  <a:cubicBezTo>
                    <a:pt x="2644" y="310"/>
                    <a:pt x="2192" y="382"/>
                    <a:pt x="1501" y="382"/>
                  </a:cubicBezTo>
                  <a:cubicBezTo>
                    <a:pt x="810" y="382"/>
                    <a:pt x="334" y="310"/>
                    <a:pt x="191" y="262"/>
                  </a:cubicBezTo>
                  <a:cubicBezTo>
                    <a:pt x="334" y="215"/>
                    <a:pt x="810" y="143"/>
                    <a:pt x="1501" y="143"/>
                  </a:cubicBezTo>
                  <a:close/>
                  <a:moveTo>
                    <a:pt x="1501" y="1"/>
                  </a:moveTo>
                  <a:cubicBezTo>
                    <a:pt x="1120" y="1"/>
                    <a:pt x="739" y="24"/>
                    <a:pt x="477" y="72"/>
                  </a:cubicBezTo>
                  <a:cubicBezTo>
                    <a:pt x="167" y="96"/>
                    <a:pt x="1" y="143"/>
                    <a:pt x="1" y="262"/>
                  </a:cubicBezTo>
                  <a:cubicBezTo>
                    <a:pt x="1" y="382"/>
                    <a:pt x="167" y="429"/>
                    <a:pt x="477" y="477"/>
                  </a:cubicBezTo>
                  <a:cubicBezTo>
                    <a:pt x="739" y="501"/>
                    <a:pt x="1120" y="524"/>
                    <a:pt x="1501" y="524"/>
                  </a:cubicBezTo>
                  <a:cubicBezTo>
                    <a:pt x="1882" y="524"/>
                    <a:pt x="2239" y="501"/>
                    <a:pt x="2525" y="477"/>
                  </a:cubicBezTo>
                  <a:cubicBezTo>
                    <a:pt x="2835" y="429"/>
                    <a:pt x="3001" y="382"/>
                    <a:pt x="3001" y="262"/>
                  </a:cubicBezTo>
                  <a:cubicBezTo>
                    <a:pt x="3001" y="143"/>
                    <a:pt x="2835" y="96"/>
                    <a:pt x="2525" y="72"/>
                  </a:cubicBezTo>
                  <a:cubicBezTo>
                    <a:pt x="2239" y="24"/>
                    <a:pt x="1882"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6" name="Google Shape;3536;p73"/>
            <p:cNvSpPr/>
            <p:nvPr/>
          </p:nvSpPr>
          <p:spPr>
            <a:xfrm>
              <a:off x="4757138" y="2226527"/>
              <a:ext cx="272192" cy="279559"/>
            </a:xfrm>
            <a:custGeom>
              <a:avLst/>
              <a:gdLst/>
              <a:ahLst/>
              <a:cxnLst/>
              <a:rect l="l" t="t" r="r" b="b"/>
              <a:pathLst>
                <a:path w="6836" h="7021" extrusionOk="0">
                  <a:moveTo>
                    <a:pt x="3406" y="2400"/>
                  </a:moveTo>
                  <a:cubicBezTo>
                    <a:pt x="3430" y="2448"/>
                    <a:pt x="3454" y="2472"/>
                    <a:pt x="3454" y="2495"/>
                  </a:cubicBezTo>
                  <a:cubicBezTo>
                    <a:pt x="3573" y="2686"/>
                    <a:pt x="3739" y="2805"/>
                    <a:pt x="3906" y="2900"/>
                  </a:cubicBezTo>
                  <a:cubicBezTo>
                    <a:pt x="3930" y="2900"/>
                    <a:pt x="3977" y="2924"/>
                    <a:pt x="4001" y="2948"/>
                  </a:cubicBezTo>
                  <a:cubicBezTo>
                    <a:pt x="4144" y="3019"/>
                    <a:pt x="4263" y="3091"/>
                    <a:pt x="4359" y="3186"/>
                  </a:cubicBezTo>
                  <a:cubicBezTo>
                    <a:pt x="4478" y="3305"/>
                    <a:pt x="4573" y="3448"/>
                    <a:pt x="4573" y="3567"/>
                  </a:cubicBezTo>
                  <a:cubicBezTo>
                    <a:pt x="4549" y="3591"/>
                    <a:pt x="4525" y="3615"/>
                    <a:pt x="4501" y="3639"/>
                  </a:cubicBezTo>
                  <a:cubicBezTo>
                    <a:pt x="4382" y="3877"/>
                    <a:pt x="4287" y="4139"/>
                    <a:pt x="4239" y="4401"/>
                  </a:cubicBezTo>
                  <a:cubicBezTo>
                    <a:pt x="4120" y="4282"/>
                    <a:pt x="3954" y="4186"/>
                    <a:pt x="3787" y="4139"/>
                  </a:cubicBezTo>
                  <a:cubicBezTo>
                    <a:pt x="3858" y="4067"/>
                    <a:pt x="3882" y="3972"/>
                    <a:pt x="3882" y="3877"/>
                  </a:cubicBezTo>
                  <a:cubicBezTo>
                    <a:pt x="3882" y="3829"/>
                    <a:pt x="3835" y="3805"/>
                    <a:pt x="3811" y="3805"/>
                  </a:cubicBezTo>
                  <a:cubicBezTo>
                    <a:pt x="3763" y="3805"/>
                    <a:pt x="3739" y="3829"/>
                    <a:pt x="3739" y="3877"/>
                  </a:cubicBezTo>
                  <a:cubicBezTo>
                    <a:pt x="3739" y="3996"/>
                    <a:pt x="3692" y="4091"/>
                    <a:pt x="3596" y="4162"/>
                  </a:cubicBezTo>
                  <a:cubicBezTo>
                    <a:pt x="3538" y="4192"/>
                    <a:pt x="3470" y="4212"/>
                    <a:pt x="3404" y="4212"/>
                  </a:cubicBezTo>
                  <a:cubicBezTo>
                    <a:pt x="3363" y="4212"/>
                    <a:pt x="3323" y="4204"/>
                    <a:pt x="3287" y="4186"/>
                  </a:cubicBezTo>
                  <a:cubicBezTo>
                    <a:pt x="3168" y="4139"/>
                    <a:pt x="3096" y="4043"/>
                    <a:pt x="3096" y="3948"/>
                  </a:cubicBezTo>
                  <a:cubicBezTo>
                    <a:pt x="3073" y="3901"/>
                    <a:pt x="3049" y="3877"/>
                    <a:pt x="3001" y="3877"/>
                  </a:cubicBezTo>
                  <a:cubicBezTo>
                    <a:pt x="2977" y="3877"/>
                    <a:pt x="2930" y="3924"/>
                    <a:pt x="2953" y="3972"/>
                  </a:cubicBezTo>
                  <a:cubicBezTo>
                    <a:pt x="2953" y="4020"/>
                    <a:pt x="2977" y="4091"/>
                    <a:pt x="3025" y="4139"/>
                  </a:cubicBezTo>
                  <a:cubicBezTo>
                    <a:pt x="2858" y="4186"/>
                    <a:pt x="2691" y="4282"/>
                    <a:pt x="2572" y="4401"/>
                  </a:cubicBezTo>
                  <a:cubicBezTo>
                    <a:pt x="2525" y="4139"/>
                    <a:pt x="2430" y="3877"/>
                    <a:pt x="2287" y="3639"/>
                  </a:cubicBezTo>
                  <a:cubicBezTo>
                    <a:pt x="2287" y="3615"/>
                    <a:pt x="2263" y="3591"/>
                    <a:pt x="2239" y="3591"/>
                  </a:cubicBezTo>
                  <a:cubicBezTo>
                    <a:pt x="2263" y="3448"/>
                    <a:pt x="2334" y="3305"/>
                    <a:pt x="2477" y="3186"/>
                  </a:cubicBezTo>
                  <a:cubicBezTo>
                    <a:pt x="2572" y="3091"/>
                    <a:pt x="2691" y="3019"/>
                    <a:pt x="2811" y="2948"/>
                  </a:cubicBezTo>
                  <a:cubicBezTo>
                    <a:pt x="2858" y="2924"/>
                    <a:pt x="2882" y="2900"/>
                    <a:pt x="2930" y="2900"/>
                  </a:cubicBezTo>
                  <a:cubicBezTo>
                    <a:pt x="3073" y="2805"/>
                    <a:pt x="3239" y="2686"/>
                    <a:pt x="3358" y="2495"/>
                  </a:cubicBezTo>
                  <a:cubicBezTo>
                    <a:pt x="3382" y="2472"/>
                    <a:pt x="3406" y="2448"/>
                    <a:pt x="3406" y="2400"/>
                  </a:cubicBezTo>
                  <a:close/>
                  <a:moveTo>
                    <a:pt x="3120" y="138"/>
                  </a:moveTo>
                  <a:cubicBezTo>
                    <a:pt x="3977" y="138"/>
                    <a:pt x="4835" y="162"/>
                    <a:pt x="5692" y="185"/>
                  </a:cubicBezTo>
                  <a:cubicBezTo>
                    <a:pt x="5724" y="185"/>
                    <a:pt x="5824" y="183"/>
                    <a:pt x="5944" y="183"/>
                  </a:cubicBezTo>
                  <a:cubicBezTo>
                    <a:pt x="6184" y="183"/>
                    <a:pt x="6502" y="193"/>
                    <a:pt x="6502" y="257"/>
                  </a:cubicBezTo>
                  <a:cubicBezTo>
                    <a:pt x="6526" y="281"/>
                    <a:pt x="6526" y="281"/>
                    <a:pt x="6526" y="328"/>
                  </a:cubicBezTo>
                  <a:cubicBezTo>
                    <a:pt x="6526" y="352"/>
                    <a:pt x="6502" y="352"/>
                    <a:pt x="6502" y="376"/>
                  </a:cubicBezTo>
                  <a:cubicBezTo>
                    <a:pt x="6502" y="447"/>
                    <a:pt x="6502" y="519"/>
                    <a:pt x="6526" y="590"/>
                  </a:cubicBezTo>
                  <a:cubicBezTo>
                    <a:pt x="6526" y="971"/>
                    <a:pt x="6526" y="1352"/>
                    <a:pt x="6549" y="1733"/>
                  </a:cubicBezTo>
                  <a:lnTo>
                    <a:pt x="6573" y="3091"/>
                  </a:lnTo>
                  <a:cubicBezTo>
                    <a:pt x="6359" y="3234"/>
                    <a:pt x="6216" y="3519"/>
                    <a:pt x="6240" y="3805"/>
                  </a:cubicBezTo>
                  <a:cubicBezTo>
                    <a:pt x="6192" y="3781"/>
                    <a:pt x="6121" y="3781"/>
                    <a:pt x="6049" y="3781"/>
                  </a:cubicBezTo>
                  <a:cubicBezTo>
                    <a:pt x="6026" y="3805"/>
                    <a:pt x="6002" y="3805"/>
                    <a:pt x="5954" y="3829"/>
                  </a:cubicBezTo>
                  <a:cubicBezTo>
                    <a:pt x="5954" y="3710"/>
                    <a:pt x="5906" y="3567"/>
                    <a:pt x="5811" y="3496"/>
                  </a:cubicBezTo>
                  <a:cubicBezTo>
                    <a:pt x="5705" y="3407"/>
                    <a:pt x="5573" y="3358"/>
                    <a:pt x="5434" y="3358"/>
                  </a:cubicBezTo>
                  <a:cubicBezTo>
                    <a:pt x="5386" y="3358"/>
                    <a:pt x="5336" y="3364"/>
                    <a:pt x="5287" y="3377"/>
                  </a:cubicBezTo>
                  <a:cubicBezTo>
                    <a:pt x="5287" y="3377"/>
                    <a:pt x="5287" y="3353"/>
                    <a:pt x="5287" y="3329"/>
                  </a:cubicBezTo>
                  <a:cubicBezTo>
                    <a:pt x="5216" y="2972"/>
                    <a:pt x="5097" y="2543"/>
                    <a:pt x="4859" y="2186"/>
                  </a:cubicBezTo>
                  <a:cubicBezTo>
                    <a:pt x="4597" y="1805"/>
                    <a:pt x="4216" y="1543"/>
                    <a:pt x="3835" y="1519"/>
                  </a:cubicBezTo>
                  <a:cubicBezTo>
                    <a:pt x="3790" y="1513"/>
                    <a:pt x="3747" y="1510"/>
                    <a:pt x="3708" y="1510"/>
                  </a:cubicBezTo>
                  <a:cubicBezTo>
                    <a:pt x="3579" y="1510"/>
                    <a:pt x="3479" y="1542"/>
                    <a:pt x="3406" y="1614"/>
                  </a:cubicBezTo>
                  <a:cubicBezTo>
                    <a:pt x="3333" y="1542"/>
                    <a:pt x="3233" y="1510"/>
                    <a:pt x="3115" y="1510"/>
                  </a:cubicBezTo>
                  <a:cubicBezTo>
                    <a:pt x="3078" y="1510"/>
                    <a:pt x="3040" y="1513"/>
                    <a:pt x="3001" y="1519"/>
                  </a:cubicBezTo>
                  <a:cubicBezTo>
                    <a:pt x="2620" y="1543"/>
                    <a:pt x="2215" y="1805"/>
                    <a:pt x="1977" y="2186"/>
                  </a:cubicBezTo>
                  <a:cubicBezTo>
                    <a:pt x="1739" y="2543"/>
                    <a:pt x="1620" y="2972"/>
                    <a:pt x="1525" y="3329"/>
                  </a:cubicBezTo>
                  <a:cubicBezTo>
                    <a:pt x="1501" y="3496"/>
                    <a:pt x="1477" y="3686"/>
                    <a:pt x="1429" y="3853"/>
                  </a:cubicBezTo>
                  <a:cubicBezTo>
                    <a:pt x="1215" y="3948"/>
                    <a:pt x="1072" y="4186"/>
                    <a:pt x="1072" y="4424"/>
                  </a:cubicBezTo>
                  <a:cubicBezTo>
                    <a:pt x="1001" y="4401"/>
                    <a:pt x="929" y="4377"/>
                    <a:pt x="834" y="4377"/>
                  </a:cubicBezTo>
                  <a:cubicBezTo>
                    <a:pt x="786" y="4377"/>
                    <a:pt x="739" y="4401"/>
                    <a:pt x="691" y="4401"/>
                  </a:cubicBezTo>
                  <a:cubicBezTo>
                    <a:pt x="739" y="4305"/>
                    <a:pt x="763" y="4210"/>
                    <a:pt x="786" y="4091"/>
                  </a:cubicBezTo>
                  <a:cubicBezTo>
                    <a:pt x="834" y="3877"/>
                    <a:pt x="786" y="3662"/>
                    <a:pt x="691" y="3496"/>
                  </a:cubicBezTo>
                  <a:cubicBezTo>
                    <a:pt x="584" y="3368"/>
                    <a:pt x="439" y="3278"/>
                    <a:pt x="290" y="3278"/>
                  </a:cubicBezTo>
                  <a:cubicBezTo>
                    <a:pt x="273" y="3278"/>
                    <a:pt x="256" y="3279"/>
                    <a:pt x="239" y="3281"/>
                  </a:cubicBezTo>
                  <a:lnTo>
                    <a:pt x="262" y="2138"/>
                  </a:lnTo>
                  <a:cubicBezTo>
                    <a:pt x="286" y="1614"/>
                    <a:pt x="286" y="1114"/>
                    <a:pt x="310" y="590"/>
                  </a:cubicBezTo>
                  <a:cubicBezTo>
                    <a:pt x="310" y="567"/>
                    <a:pt x="310" y="519"/>
                    <a:pt x="310" y="471"/>
                  </a:cubicBezTo>
                  <a:cubicBezTo>
                    <a:pt x="286" y="400"/>
                    <a:pt x="286" y="305"/>
                    <a:pt x="310" y="257"/>
                  </a:cubicBezTo>
                  <a:cubicBezTo>
                    <a:pt x="358" y="209"/>
                    <a:pt x="429" y="209"/>
                    <a:pt x="548" y="209"/>
                  </a:cubicBezTo>
                  <a:lnTo>
                    <a:pt x="620" y="209"/>
                  </a:lnTo>
                  <a:cubicBezTo>
                    <a:pt x="1024" y="209"/>
                    <a:pt x="1429" y="162"/>
                    <a:pt x="1834" y="162"/>
                  </a:cubicBezTo>
                  <a:cubicBezTo>
                    <a:pt x="2263" y="138"/>
                    <a:pt x="2691" y="138"/>
                    <a:pt x="3120" y="138"/>
                  </a:cubicBezTo>
                  <a:close/>
                  <a:moveTo>
                    <a:pt x="6597" y="3258"/>
                  </a:moveTo>
                  <a:lnTo>
                    <a:pt x="6645" y="5091"/>
                  </a:lnTo>
                  <a:cubicBezTo>
                    <a:pt x="6526" y="5115"/>
                    <a:pt x="6430" y="5186"/>
                    <a:pt x="6383" y="5306"/>
                  </a:cubicBezTo>
                  <a:cubicBezTo>
                    <a:pt x="6311" y="5258"/>
                    <a:pt x="6216" y="5234"/>
                    <a:pt x="6145" y="5210"/>
                  </a:cubicBezTo>
                  <a:cubicBezTo>
                    <a:pt x="6073" y="5210"/>
                    <a:pt x="6026" y="5210"/>
                    <a:pt x="5954" y="5234"/>
                  </a:cubicBezTo>
                  <a:cubicBezTo>
                    <a:pt x="5978" y="5163"/>
                    <a:pt x="6002" y="5115"/>
                    <a:pt x="5978" y="5044"/>
                  </a:cubicBezTo>
                  <a:cubicBezTo>
                    <a:pt x="5978" y="4901"/>
                    <a:pt x="5906" y="4758"/>
                    <a:pt x="5787" y="4710"/>
                  </a:cubicBezTo>
                  <a:cubicBezTo>
                    <a:pt x="5740" y="4686"/>
                    <a:pt x="5686" y="4674"/>
                    <a:pt x="5633" y="4674"/>
                  </a:cubicBezTo>
                  <a:cubicBezTo>
                    <a:pt x="5579" y="4674"/>
                    <a:pt x="5525" y="4686"/>
                    <a:pt x="5478" y="4710"/>
                  </a:cubicBezTo>
                  <a:cubicBezTo>
                    <a:pt x="5454" y="4329"/>
                    <a:pt x="5406" y="3924"/>
                    <a:pt x="5335" y="3519"/>
                  </a:cubicBezTo>
                  <a:cubicBezTo>
                    <a:pt x="5375" y="3504"/>
                    <a:pt x="5420" y="3496"/>
                    <a:pt x="5465" y="3496"/>
                  </a:cubicBezTo>
                  <a:cubicBezTo>
                    <a:pt x="5557" y="3496"/>
                    <a:pt x="5652" y="3527"/>
                    <a:pt x="5716" y="3591"/>
                  </a:cubicBezTo>
                  <a:cubicBezTo>
                    <a:pt x="5811" y="3686"/>
                    <a:pt x="5859" y="3877"/>
                    <a:pt x="5787" y="3996"/>
                  </a:cubicBezTo>
                  <a:cubicBezTo>
                    <a:pt x="5764" y="4043"/>
                    <a:pt x="5787" y="4067"/>
                    <a:pt x="5835" y="4091"/>
                  </a:cubicBezTo>
                  <a:lnTo>
                    <a:pt x="5859" y="4091"/>
                  </a:lnTo>
                  <a:cubicBezTo>
                    <a:pt x="5883" y="4091"/>
                    <a:pt x="5906" y="4091"/>
                    <a:pt x="5906" y="4067"/>
                  </a:cubicBezTo>
                  <a:cubicBezTo>
                    <a:pt x="5954" y="3996"/>
                    <a:pt x="6026" y="3948"/>
                    <a:pt x="6097" y="3924"/>
                  </a:cubicBezTo>
                  <a:cubicBezTo>
                    <a:pt x="6116" y="3918"/>
                    <a:pt x="6135" y="3915"/>
                    <a:pt x="6154" y="3915"/>
                  </a:cubicBezTo>
                  <a:cubicBezTo>
                    <a:pt x="6207" y="3915"/>
                    <a:pt x="6259" y="3937"/>
                    <a:pt x="6311" y="3972"/>
                  </a:cubicBezTo>
                  <a:cubicBezTo>
                    <a:pt x="6335" y="3996"/>
                    <a:pt x="6359" y="3996"/>
                    <a:pt x="6383" y="3996"/>
                  </a:cubicBezTo>
                  <a:cubicBezTo>
                    <a:pt x="6407" y="3972"/>
                    <a:pt x="6430" y="3948"/>
                    <a:pt x="6407" y="3901"/>
                  </a:cubicBezTo>
                  <a:cubicBezTo>
                    <a:pt x="6335" y="3662"/>
                    <a:pt x="6407" y="3400"/>
                    <a:pt x="6597" y="3258"/>
                  </a:cubicBezTo>
                  <a:close/>
                  <a:moveTo>
                    <a:pt x="286" y="3420"/>
                  </a:moveTo>
                  <a:cubicBezTo>
                    <a:pt x="393" y="3420"/>
                    <a:pt x="510" y="3487"/>
                    <a:pt x="572" y="3591"/>
                  </a:cubicBezTo>
                  <a:cubicBezTo>
                    <a:pt x="691" y="3758"/>
                    <a:pt x="667" y="3972"/>
                    <a:pt x="643" y="4067"/>
                  </a:cubicBezTo>
                  <a:cubicBezTo>
                    <a:pt x="620" y="4258"/>
                    <a:pt x="524" y="4424"/>
                    <a:pt x="453" y="4567"/>
                  </a:cubicBezTo>
                  <a:cubicBezTo>
                    <a:pt x="429" y="4615"/>
                    <a:pt x="453" y="4639"/>
                    <a:pt x="477" y="4663"/>
                  </a:cubicBezTo>
                  <a:cubicBezTo>
                    <a:pt x="501" y="4663"/>
                    <a:pt x="501" y="4686"/>
                    <a:pt x="524" y="4686"/>
                  </a:cubicBezTo>
                  <a:cubicBezTo>
                    <a:pt x="548" y="4686"/>
                    <a:pt x="548" y="4663"/>
                    <a:pt x="572" y="4663"/>
                  </a:cubicBezTo>
                  <a:cubicBezTo>
                    <a:pt x="643" y="4567"/>
                    <a:pt x="739" y="4544"/>
                    <a:pt x="834" y="4520"/>
                  </a:cubicBezTo>
                  <a:cubicBezTo>
                    <a:pt x="953" y="4520"/>
                    <a:pt x="1048" y="4544"/>
                    <a:pt x="1120" y="4615"/>
                  </a:cubicBezTo>
                  <a:cubicBezTo>
                    <a:pt x="1132" y="4627"/>
                    <a:pt x="1149" y="4633"/>
                    <a:pt x="1167" y="4633"/>
                  </a:cubicBezTo>
                  <a:cubicBezTo>
                    <a:pt x="1185" y="4633"/>
                    <a:pt x="1203" y="4627"/>
                    <a:pt x="1215" y="4615"/>
                  </a:cubicBezTo>
                  <a:cubicBezTo>
                    <a:pt x="1239" y="4615"/>
                    <a:pt x="1239" y="4567"/>
                    <a:pt x="1239" y="4544"/>
                  </a:cubicBezTo>
                  <a:cubicBezTo>
                    <a:pt x="1167" y="4353"/>
                    <a:pt x="1263" y="4139"/>
                    <a:pt x="1406" y="4043"/>
                  </a:cubicBezTo>
                  <a:lnTo>
                    <a:pt x="1406" y="4043"/>
                  </a:lnTo>
                  <a:cubicBezTo>
                    <a:pt x="1358" y="4424"/>
                    <a:pt x="1334" y="4829"/>
                    <a:pt x="1310" y="5210"/>
                  </a:cubicBezTo>
                  <a:cubicBezTo>
                    <a:pt x="1191" y="5234"/>
                    <a:pt x="1096" y="5282"/>
                    <a:pt x="1048" y="5401"/>
                  </a:cubicBezTo>
                  <a:cubicBezTo>
                    <a:pt x="1001" y="5448"/>
                    <a:pt x="1001" y="5520"/>
                    <a:pt x="1001" y="5591"/>
                  </a:cubicBezTo>
                  <a:cubicBezTo>
                    <a:pt x="929" y="5591"/>
                    <a:pt x="858" y="5615"/>
                    <a:pt x="810" y="5639"/>
                  </a:cubicBezTo>
                  <a:cubicBezTo>
                    <a:pt x="763" y="5663"/>
                    <a:pt x="739" y="5663"/>
                    <a:pt x="715" y="5687"/>
                  </a:cubicBezTo>
                  <a:cubicBezTo>
                    <a:pt x="715" y="5663"/>
                    <a:pt x="691" y="5615"/>
                    <a:pt x="691" y="5568"/>
                  </a:cubicBezTo>
                  <a:cubicBezTo>
                    <a:pt x="643" y="5448"/>
                    <a:pt x="548" y="5329"/>
                    <a:pt x="453" y="5282"/>
                  </a:cubicBezTo>
                  <a:cubicBezTo>
                    <a:pt x="405" y="5258"/>
                    <a:pt x="358" y="5246"/>
                    <a:pt x="310" y="5246"/>
                  </a:cubicBezTo>
                  <a:cubicBezTo>
                    <a:pt x="262" y="5246"/>
                    <a:pt x="215" y="5258"/>
                    <a:pt x="167" y="5282"/>
                  </a:cubicBezTo>
                  <a:lnTo>
                    <a:pt x="239" y="3424"/>
                  </a:lnTo>
                  <a:cubicBezTo>
                    <a:pt x="254" y="3421"/>
                    <a:pt x="270" y="3420"/>
                    <a:pt x="286" y="3420"/>
                  </a:cubicBezTo>
                  <a:close/>
                  <a:moveTo>
                    <a:pt x="4644" y="3710"/>
                  </a:moveTo>
                  <a:cubicBezTo>
                    <a:pt x="4763" y="4115"/>
                    <a:pt x="4787" y="4448"/>
                    <a:pt x="4763" y="4758"/>
                  </a:cubicBezTo>
                  <a:cubicBezTo>
                    <a:pt x="4716" y="5115"/>
                    <a:pt x="4573" y="5448"/>
                    <a:pt x="4359" y="5687"/>
                  </a:cubicBezTo>
                  <a:cubicBezTo>
                    <a:pt x="4154" y="5873"/>
                    <a:pt x="3890" y="5972"/>
                    <a:pt x="3637" y="5972"/>
                  </a:cubicBezTo>
                  <a:cubicBezTo>
                    <a:pt x="3567" y="5972"/>
                    <a:pt x="3497" y="5964"/>
                    <a:pt x="3430" y="5949"/>
                  </a:cubicBezTo>
                  <a:lnTo>
                    <a:pt x="3382" y="5949"/>
                  </a:lnTo>
                  <a:cubicBezTo>
                    <a:pt x="3315" y="5964"/>
                    <a:pt x="3245" y="5972"/>
                    <a:pt x="3175" y="5972"/>
                  </a:cubicBezTo>
                  <a:cubicBezTo>
                    <a:pt x="2922" y="5972"/>
                    <a:pt x="2658" y="5873"/>
                    <a:pt x="2453" y="5687"/>
                  </a:cubicBezTo>
                  <a:cubicBezTo>
                    <a:pt x="2215" y="5448"/>
                    <a:pt x="2072" y="5115"/>
                    <a:pt x="2048" y="4758"/>
                  </a:cubicBezTo>
                  <a:cubicBezTo>
                    <a:pt x="2025" y="4448"/>
                    <a:pt x="2048" y="4115"/>
                    <a:pt x="2168" y="3710"/>
                  </a:cubicBezTo>
                  <a:cubicBezTo>
                    <a:pt x="2310" y="3972"/>
                    <a:pt x="2406" y="4282"/>
                    <a:pt x="2453" y="4567"/>
                  </a:cubicBezTo>
                  <a:cubicBezTo>
                    <a:pt x="2453" y="4591"/>
                    <a:pt x="2477" y="4615"/>
                    <a:pt x="2501" y="4639"/>
                  </a:cubicBezTo>
                  <a:cubicBezTo>
                    <a:pt x="2525" y="4639"/>
                    <a:pt x="2549" y="4615"/>
                    <a:pt x="2572" y="4615"/>
                  </a:cubicBezTo>
                  <a:cubicBezTo>
                    <a:pt x="2715" y="4424"/>
                    <a:pt x="2906" y="4305"/>
                    <a:pt x="3120" y="4258"/>
                  </a:cubicBezTo>
                  <a:cubicBezTo>
                    <a:pt x="3144" y="4282"/>
                    <a:pt x="3192" y="4305"/>
                    <a:pt x="3215" y="4329"/>
                  </a:cubicBezTo>
                  <a:cubicBezTo>
                    <a:pt x="3287" y="4353"/>
                    <a:pt x="3334" y="4353"/>
                    <a:pt x="3406" y="4353"/>
                  </a:cubicBezTo>
                  <a:cubicBezTo>
                    <a:pt x="3501" y="4353"/>
                    <a:pt x="3596" y="4329"/>
                    <a:pt x="3668" y="4282"/>
                  </a:cubicBezTo>
                  <a:cubicBezTo>
                    <a:pt x="3668" y="4282"/>
                    <a:pt x="3692" y="4258"/>
                    <a:pt x="3692" y="4258"/>
                  </a:cubicBezTo>
                  <a:cubicBezTo>
                    <a:pt x="3906" y="4305"/>
                    <a:pt x="4097" y="4424"/>
                    <a:pt x="4239" y="4615"/>
                  </a:cubicBezTo>
                  <a:cubicBezTo>
                    <a:pt x="4239" y="4615"/>
                    <a:pt x="4287" y="4639"/>
                    <a:pt x="4311" y="4639"/>
                  </a:cubicBezTo>
                  <a:cubicBezTo>
                    <a:pt x="4335" y="4615"/>
                    <a:pt x="4359" y="4591"/>
                    <a:pt x="4359" y="4567"/>
                  </a:cubicBezTo>
                  <a:cubicBezTo>
                    <a:pt x="4382" y="4282"/>
                    <a:pt x="4478" y="3972"/>
                    <a:pt x="4644" y="3710"/>
                  </a:cubicBezTo>
                  <a:close/>
                  <a:moveTo>
                    <a:pt x="3811" y="1638"/>
                  </a:moveTo>
                  <a:cubicBezTo>
                    <a:pt x="4168" y="1686"/>
                    <a:pt x="4501" y="1900"/>
                    <a:pt x="4740" y="2257"/>
                  </a:cubicBezTo>
                  <a:cubicBezTo>
                    <a:pt x="4954" y="2591"/>
                    <a:pt x="5073" y="2996"/>
                    <a:pt x="5144" y="3353"/>
                  </a:cubicBezTo>
                  <a:cubicBezTo>
                    <a:pt x="5335" y="4162"/>
                    <a:pt x="5359" y="4996"/>
                    <a:pt x="5406" y="5710"/>
                  </a:cubicBezTo>
                  <a:cubicBezTo>
                    <a:pt x="5406" y="5734"/>
                    <a:pt x="5406" y="5758"/>
                    <a:pt x="5406" y="5782"/>
                  </a:cubicBezTo>
                  <a:cubicBezTo>
                    <a:pt x="5406" y="5925"/>
                    <a:pt x="5406" y="6044"/>
                    <a:pt x="5335" y="6139"/>
                  </a:cubicBezTo>
                  <a:cubicBezTo>
                    <a:pt x="5263" y="6234"/>
                    <a:pt x="5121" y="6258"/>
                    <a:pt x="5001" y="6258"/>
                  </a:cubicBezTo>
                  <a:cubicBezTo>
                    <a:pt x="4971" y="6263"/>
                    <a:pt x="4941" y="6264"/>
                    <a:pt x="4912" y="6264"/>
                  </a:cubicBezTo>
                  <a:cubicBezTo>
                    <a:pt x="4784" y="6264"/>
                    <a:pt x="4674" y="6226"/>
                    <a:pt x="4597" y="6187"/>
                  </a:cubicBezTo>
                  <a:cubicBezTo>
                    <a:pt x="4478" y="6115"/>
                    <a:pt x="4382" y="5996"/>
                    <a:pt x="4382" y="5877"/>
                  </a:cubicBezTo>
                  <a:cubicBezTo>
                    <a:pt x="4382" y="5877"/>
                    <a:pt x="4382" y="5853"/>
                    <a:pt x="4359" y="5853"/>
                  </a:cubicBezTo>
                  <a:cubicBezTo>
                    <a:pt x="4382" y="5829"/>
                    <a:pt x="4430" y="5806"/>
                    <a:pt x="4454" y="5782"/>
                  </a:cubicBezTo>
                  <a:cubicBezTo>
                    <a:pt x="4692" y="5520"/>
                    <a:pt x="4859" y="5163"/>
                    <a:pt x="4906" y="4758"/>
                  </a:cubicBezTo>
                  <a:cubicBezTo>
                    <a:pt x="4930" y="4448"/>
                    <a:pt x="4882" y="4091"/>
                    <a:pt x="4787" y="3662"/>
                  </a:cubicBezTo>
                  <a:cubicBezTo>
                    <a:pt x="4763" y="3639"/>
                    <a:pt x="4763" y="3591"/>
                    <a:pt x="4716" y="3567"/>
                  </a:cubicBezTo>
                  <a:cubicBezTo>
                    <a:pt x="4716" y="3329"/>
                    <a:pt x="4549" y="3162"/>
                    <a:pt x="4454" y="3091"/>
                  </a:cubicBezTo>
                  <a:cubicBezTo>
                    <a:pt x="4335" y="2972"/>
                    <a:pt x="4216" y="2900"/>
                    <a:pt x="4073" y="2829"/>
                  </a:cubicBezTo>
                  <a:cubicBezTo>
                    <a:pt x="4049" y="2805"/>
                    <a:pt x="4001" y="2781"/>
                    <a:pt x="3977" y="2757"/>
                  </a:cubicBezTo>
                  <a:cubicBezTo>
                    <a:pt x="3835" y="2686"/>
                    <a:pt x="3668" y="2567"/>
                    <a:pt x="3573" y="2424"/>
                  </a:cubicBezTo>
                  <a:cubicBezTo>
                    <a:pt x="3549" y="2376"/>
                    <a:pt x="3525" y="2305"/>
                    <a:pt x="3501" y="2257"/>
                  </a:cubicBezTo>
                  <a:cubicBezTo>
                    <a:pt x="3501" y="2210"/>
                    <a:pt x="3477" y="2114"/>
                    <a:pt x="3406" y="2114"/>
                  </a:cubicBezTo>
                  <a:cubicBezTo>
                    <a:pt x="3334" y="2114"/>
                    <a:pt x="3334" y="2186"/>
                    <a:pt x="3311" y="2234"/>
                  </a:cubicBezTo>
                  <a:cubicBezTo>
                    <a:pt x="3311" y="2305"/>
                    <a:pt x="3287" y="2376"/>
                    <a:pt x="3239" y="2424"/>
                  </a:cubicBezTo>
                  <a:cubicBezTo>
                    <a:pt x="3144" y="2567"/>
                    <a:pt x="2977" y="2686"/>
                    <a:pt x="2858" y="2757"/>
                  </a:cubicBezTo>
                  <a:cubicBezTo>
                    <a:pt x="2811" y="2781"/>
                    <a:pt x="2787" y="2805"/>
                    <a:pt x="2739" y="2829"/>
                  </a:cubicBezTo>
                  <a:cubicBezTo>
                    <a:pt x="2620" y="2900"/>
                    <a:pt x="2477" y="2972"/>
                    <a:pt x="2382" y="3091"/>
                  </a:cubicBezTo>
                  <a:cubicBezTo>
                    <a:pt x="2287" y="3162"/>
                    <a:pt x="2120" y="3329"/>
                    <a:pt x="2096" y="3567"/>
                  </a:cubicBezTo>
                  <a:cubicBezTo>
                    <a:pt x="2048" y="3591"/>
                    <a:pt x="2025" y="3639"/>
                    <a:pt x="2025" y="3662"/>
                  </a:cubicBezTo>
                  <a:cubicBezTo>
                    <a:pt x="1906" y="4091"/>
                    <a:pt x="1882" y="4448"/>
                    <a:pt x="1906" y="4758"/>
                  </a:cubicBezTo>
                  <a:cubicBezTo>
                    <a:pt x="1929" y="5163"/>
                    <a:pt x="2096" y="5520"/>
                    <a:pt x="2358" y="5782"/>
                  </a:cubicBezTo>
                  <a:cubicBezTo>
                    <a:pt x="2382" y="5806"/>
                    <a:pt x="2430" y="5829"/>
                    <a:pt x="2453" y="5853"/>
                  </a:cubicBezTo>
                  <a:cubicBezTo>
                    <a:pt x="2453" y="5877"/>
                    <a:pt x="2453" y="5877"/>
                    <a:pt x="2453" y="5877"/>
                  </a:cubicBezTo>
                  <a:cubicBezTo>
                    <a:pt x="2430" y="5996"/>
                    <a:pt x="2358" y="6115"/>
                    <a:pt x="2239" y="6187"/>
                  </a:cubicBezTo>
                  <a:cubicBezTo>
                    <a:pt x="2142" y="6226"/>
                    <a:pt x="2029" y="6264"/>
                    <a:pt x="1913" y="6264"/>
                  </a:cubicBezTo>
                  <a:cubicBezTo>
                    <a:pt x="1887" y="6264"/>
                    <a:pt x="1860" y="6263"/>
                    <a:pt x="1834" y="6258"/>
                  </a:cubicBezTo>
                  <a:cubicBezTo>
                    <a:pt x="1715" y="6258"/>
                    <a:pt x="1572" y="6234"/>
                    <a:pt x="1477" y="6139"/>
                  </a:cubicBezTo>
                  <a:cubicBezTo>
                    <a:pt x="1429" y="6044"/>
                    <a:pt x="1429" y="5925"/>
                    <a:pt x="1429" y="5782"/>
                  </a:cubicBezTo>
                  <a:lnTo>
                    <a:pt x="1429" y="5710"/>
                  </a:lnTo>
                  <a:cubicBezTo>
                    <a:pt x="1453" y="4996"/>
                    <a:pt x="1501" y="4162"/>
                    <a:pt x="1667" y="3353"/>
                  </a:cubicBezTo>
                  <a:cubicBezTo>
                    <a:pt x="1763" y="2996"/>
                    <a:pt x="1858" y="2591"/>
                    <a:pt x="2096" y="2257"/>
                  </a:cubicBezTo>
                  <a:cubicBezTo>
                    <a:pt x="2310" y="1900"/>
                    <a:pt x="2668" y="1686"/>
                    <a:pt x="3025" y="1638"/>
                  </a:cubicBezTo>
                  <a:cubicBezTo>
                    <a:pt x="3073" y="1638"/>
                    <a:pt x="3144" y="1638"/>
                    <a:pt x="3192" y="1662"/>
                  </a:cubicBezTo>
                  <a:cubicBezTo>
                    <a:pt x="3239" y="1662"/>
                    <a:pt x="3263" y="1686"/>
                    <a:pt x="3311" y="1710"/>
                  </a:cubicBezTo>
                  <a:cubicBezTo>
                    <a:pt x="3334" y="1733"/>
                    <a:pt x="3358" y="1781"/>
                    <a:pt x="3406" y="1805"/>
                  </a:cubicBezTo>
                  <a:cubicBezTo>
                    <a:pt x="3406" y="1805"/>
                    <a:pt x="3430" y="1805"/>
                    <a:pt x="3454" y="1781"/>
                  </a:cubicBezTo>
                  <a:cubicBezTo>
                    <a:pt x="3477" y="1781"/>
                    <a:pt x="3477" y="1757"/>
                    <a:pt x="3477" y="1733"/>
                  </a:cubicBezTo>
                  <a:cubicBezTo>
                    <a:pt x="3549" y="1638"/>
                    <a:pt x="3692" y="1638"/>
                    <a:pt x="3811" y="1638"/>
                  </a:cubicBezTo>
                  <a:close/>
                  <a:moveTo>
                    <a:pt x="5634" y="4804"/>
                  </a:moveTo>
                  <a:cubicBezTo>
                    <a:pt x="5662" y="4804"/>
                    <a:pt x="5691" y="4812"/>
                    <a:pt x="5716" y="4829"/>
                  </a:cubicBezTo>
                  <a:cubicBezTo>
                    <a:pt x="5787" y="4877"/>
                    <a:pt x="5835" y="4948"/>
                    <a:pt x="5835" y="5067"/>
                  </a:cubicBezTo>
                  <a:cubicBezTo>
                    <a:pt x="5859" y="5139"/>
                    <a:pt x="5835" y="5234"/>
                    <a:pt x="5764" y="5353"/>
                  </a:cubicBezTo>
                  <a:cubicBezTo>
                    <a:pt x="5740" y="5401"/>
                    <a:pt x="5764" y="5425"/>
                    <a:pt x="5787" y="5448"/>
                  </a:cubicBezTo>
                  <a:cubicBezTo>
                    <a:pt x="5799" y="5460"/>
                    <a:pt x="5817" y="5466"/>
                    <a:pt x="5835" y="5466"/>
                  </a:cubicBezTo>
                  <a:cubicBezTo>
                    <a:pt x="5853" y="5466"/>
                    <a:pt x="5871" y="5460"/>
                    <a:pt x="5883" y="5448"/>
                  </a:cubicBezTo>
                  <a:cubicBezTo>
                    <a:pt x="5954" y="5377"/>
                    <a:pt x="6049" y="5353"/>
                    <a:pt x="6121" y="5353"/>
                  </a:cubicBezTo>
                  <a:cubicBezTo>
                    <a:pt x="6216" y="5377"/>
                    <a:pt x="6311" y="5425"/>
                    <a:pt x="6359" y="5496"/>
                  </a:cubicBezTo>
                  <a:cubicBezTo>
                    <a:pt x="6383" y="5520"/>
                    <a:pt x="6407" y="5520"/>
                    <a:pt x="6430" y="5520"/>
                  </a:cubicBezTo>
                  <a:lnTo>
                    <a:pt x="6454" y="5520"/>
                  </a:lnTo>
                  <a:cubicBezTo>
                    <a:pt x="6478" y="5496"/>
                    <a:pt x="6502" y="5472"/>
                    <a:pt x="6502" y="5448"/>
                  </a:cubicBezTo>
                  <a:cubicBezTo>
                    <a:pt x="6478" y="5353"/>
                    <a:pt x="6549" y="5258"/>
                    <a:pt x="6645" y="5234"/>
                  </a:cubicBezTo>
                  <a:lnTo>
                    <a:pt x="6692" y="6472"/>
                  </a:lnTo>
                  <a:cubicBezTo>
                    <a:pt x="6692" y="6520"/>
                    <a:pt x="6692" y="6568"/>
                    <a:pt x="6692" y="6615"/>
                  </a:cubicBezTo>
                  <a:cubicBezTo>
                    <a:pt x="6692" y="6663"/>
                    <a:pt x="6692" y="6687"/>
                    <a:pt x="6692" y="6734"/>
                  </a:cubicBezTo>
                  <a:cubicBezTo>
                    <a:pt x="6692" y="6758"/>
                    <a:pt x="6645" y="6758"/>
                    <a:pt x="6621" y="6758"/>
                  </a:cubicBezTo>
                  <a:cubicBezTo>
                    <a:pt x="6478" y="6782"/>
                    <a:pt x="6359" y="6782"/>
                    <a:pt x="6216" y="6782"/>
                  </a:cubicBezTo>
                  <a:lnTo>
                    <a:pt x="5787" y="6782"/>
                  </a:lnTo>
                  <a:cubicBezTo>
                    <a:pt x="5787" y="6782"/>
                    <a:pt x="5787" y="6782"/>
                    <a:pt x="5787" y="6758"/>
                  </a:cubicBezTo>
                  <a:cubicBezTo>
                    <a:pt x="5692" y="6568"/>
                    <a:pt x="5573" y="6401"/>
                    <a:pt x="5430" y="6258"/>
                  </a:cubicBezTo>
                  <a:cubicBezTo>
                    <a:pt x="5430" y="6234"/>
                    <a:pt x="5454" y="6234"/>
                    <a:pt x="5454" y="6211"/>
                  </a:cubicBezTo>
                  <a:cubicBezTo>
                    <a:pt x="5549" y="6091"/>
                    <a:pt x="5549" y="5949"/>
                    <a:pt x="5549" y="5782"/>
                  </a:cubicBezTo>
                  <a:cubicBezTo>
                    <a:pt x="5549" y="5758"/>
                    <a:pt x="5549" y="5734"/>
                    <a:pt x="5525" y="5710"/>
                  </a:cubicBezTo>
                  <a:cubicBezTo>
                    <a:pt x="5525" y="5448"/>
                    <a:pt x="5502" y="5186"/>
                    <a:pt x="5502" y="4901"/>
                  </a:cubicBezTo>
                  <a:cubicBezTo>
                    <a:pt x="5502" y="4901"/>
                    <a:pt x="5502" y="4877"/>
                    <a:pt x="5502" y="4877"/>
                  </a:cubicBezTo>
                  <a:cubicBezTo>
                    <a:pt x="5532" y="4831"/>
                    <a:pt x="5583" y="4804"/>
                    <a:pt x="5634" y="4804"/>
                  </a:cubicBezTo>
                  <a:close/>
                  <a:moveTo>
                    <a:pt x="1310" y="5353"/>
                  </a:moveTo>
                  <a:lnTo>
                    <a:pt x="1310" y="5353"/>
                  </a:lnTo>
                  <a:cubicBezTo>
                    <a:pt x="1286" y="5472"/>
                    <a:pt x="1286" y="5591"/>
                    <a:pt x="1286" y="5710"/>
                  </a:cubicBezTo>
                  <a:lnTo>
                    <a:pt x="1286" y="5782"/>
                  </a:lnTo>
                  <a:cubicBezTo>
                    <a:pt x="1286" y="5949"/>
                    <a:pt x="1286" y="6091"/>
                    <a:pt x="1382" y="6211"/>
                  </a:cubicBezTo>
                  <a:cubicBezTo>
                    <a:pt x="1382" y="6234"/>
                    <a:pt x="1382" y="6234"/>
                    <a:pt x="1406" y="6258"/>
                  </a:cubicBezTo>
                  <a:cubicBezTo>
                    <a:pt x="1239" y="6401"/>
                    <a:pt x="1096" y="6592"/>
                    <a:pt x="1001" y="6806"/>
                  </a:cubicBezTo>
                  <a:cubicBezTo>
                    <a:pt x="1001" y="6806"/>
                    <a:pt x="1001" y="6806"/>
                    <a:pt x="1001" y="6830"/>
                  </a:cubicBezTo>
                  <a:cubicBezTo>
                    <a:pt x="763" y="6806"/>
                    <a:pt x="524" y="6806"/>
                    <a:pt x="286" y="6806"/>
                  </a:cubicBezTo>
                  <a:lnTo>
                    <a:pt x="191" y="6806"/>
                  </a:lnTo>
                  <a:cubicBezTo>
                    <a:pt x="167" y="6806"/>
                    <a:pt x="143" y="6782"/>
                    <a:pt x="143" y="6639"/>
                  </a:cubicBezTo>
                  <a:lnTo>
                    <a:pt x="167" y="5448"/>
                  </a:lnTo>
                  <a:lnTo>
                    <a:pt x="191" y="5448"/>
                  </a:lnTo>
                  <a:cubicBezTo>
                    <a:pt x="220" y="5419"/>
                    <a:pt x="268" y="5399"/>
                    <a:pt x="311" y="5399"/>
                  </a:cubicBezTo>
                  <a:cubicBezTo>
                    <a:pt x="338" y="5399"/>
                    <a:pt x="363" y="5406"/>
                    <a:pt x="381" y="5425"/>
                  </a:cubicBezTo>
                  <a:cubicBezTo>
                    <a:pt x="453" y="5448"/>
                    <a:pt x="524" y="5520"/>
                    <a:pt x="548" y="5615"/>
                  </a:cubicBezTo>
                  <a:cubicBezTo>
                    <a:pt x="572" y="5710"/>
                    <a:pt x="572" y="5806"/>
                    <a:pt x="596" y="5901"/>
                  </a:cubicBezTo>
                  <a:cubicBezTo>
                    <a:pt x="596" y="5925"/>
                    <a:pt x="620" y="5972"/>
                    <a:pt x="643" y="5972"/>
                  </a:cubicBezTo>
                  <a:lnTo>
                    <a:pt x="667" y="5972"/>
                  </a:lnTo>
                  <a:cubicBezTo>
                    <a:pt x="691" y="5972"/>
                    <a:pt x="715" y="5949"/>
                    <a:pt x="715" y="5925"/>
                  </a:cubicBezTo>
                  <a:cubicBezTo>
                    <a:pt x="739" y="5853"/>
                    <a:pt x="786" y="5806"/>
                    <a:pt x="858" y="5758"/>
                  </a:cubicBezTo>
                  <a:cubicBezTo>
                    <a:pt x="893" y="5746"/>
                    <a:pt x="929" y="5740"/>
                    <a:pt x="965" y="5740"/>
                  </a:cubicBezTo>
                  <a:cubicBezTo>
                    <a:pt x="1001" y="5740"/>
                    <a:pt x="1036" y="5746"/>
                    <a:pt x="1072" y="5758"/>
                  </a:cubicBezTo>
                  <a:cubicBezTo>
                    <a:pt x="1079" y="5765"/>
                    <a:pt x="1086" y="5768"/>
                    <a:pt x="1093" y="5768"/>
                  </a:cubicBezTo>
                  <a:cubicBezTo>
                    <a:pt x="1110" y="5768"/>
                    <a:pt x="1127" y="5751"/>
                    <a:pt x="1144" y="5734"/>
                  </a:cubicBezTo>
                  <a:cubicBezTo>
                    <a:pt x="1167" y="5734"/>
                    <a:pt x="1167" y="5687"/>
                    <a:pt x="1167" y="5663"/>
                  </a:cubicBezTo>
                  <a:cubicBezTo>
                    <a:pt x="1144" y="5591"/>
                    <a:pt x="1144" y="5520"/>
                    <a:pt x="1167" y="5448"/>
                  </a:cubicBezTo>
                  <a:cubicBezTo>
                    <a:pt x="1191" y="5401"/>
                    <a:pt x="1239" y="5377"/>
                    <a:pt x="1310" y="5353"/>
                  </a:cubicBezTo>
                  <a:close/>
                  <a:moveTo>
                    <a:pt x="4239" y="5949"/>
                  </a:moveTo>
                  <a:cubicBezTo>
                    <a:pt x="4263" y="6091"/>
                    <a:pt x="4382" y="6234"/>
                    <a:pt x="4525" y="6306"/>
                  </a:cubicBezTo>
                  <a:cubicBezTo>
                    <a:pt x="4644" y="6377"/>
                    <a:pt x="4787" y="6401"/>
                    <a:pt x="4954" y="6401"/>
                  </a:cubicBezTo>
                  <a:lnTo>
                    <a:pt x="5001" y="6401"/>
                  </a:lnTo>
                  <a:cubicBezTo>
                    <a:pt x="5121" y="6401"/>
                    <a:pt x="5216" y="6377"/>
                    <a:pt x="5311" y="6330"/>
                  </a:cubicBezTo>
                  <a:cubicBezTo>
                    <a:pt x="5454" y="6472"/>
                    <a:pt x="5549" y="6639"/>
                    <a:pt x="5644" y="6806"/>
                  </a:cubicBezTo>
                  <a:lnTo>
                    <a:pt x="5335" y="6806"/>
                  </a:lnTo>
                  <a:cubicBezTo>
                    <a:pt x="5168" y="6830"/>
                    <a:pt x="4954" y="6830"/>
                    <a:pt x="4763" y="6853"/>
                  </a:cubicBezTo>
                  <a:cubicBezTo>
                    <a:pt x="4763" y="6830"/>
                    <a:pt x="4763" y="6830"/>
                    <a:pt x="4740" y="6806"/>
                  </a:cubicBezTo>
                  <a:lnTo>
                    <a:pt x="3763" y="6115"/>
                  </a:lnTo>
                  <a:cubicBezTo>
                    <a:pt x="3930" y="6091"/>
                    <a:pt x="4097" y="6020"/>
                    <a:pt x="4239" y="5949"/>
                  </a:cubicBezTo>
                  <a:close/>
                  <a:moveTo>
                    <a:pt x="1525" y="6330"/>
                  </a:moveTo>
                  <a:cubicBezTo>
                    <a:pt x="1596" y="6377"/>
                    <a:pt x="1715" y="6401"/>
                    <a:pt x="1834" y="6401"/>
                  </a:cubicBezTo>
                  <a:lnTo>
                    <a:pt x="1858" y="6401"/>
                  </a:lnTo>
                  <a:cubicBezTo>
                    <a:pt x="1953" y="6401"/>
                    <a:pt x="2048" y="6401"/>
                    <a:pt x="2144" y="6377"/>
                  </a:cubicBezTo>
                  <a:cubicBezTo>
                    <a:pt x="2239" y="6568"/>
                    <a:pt x="2358" y="6734"/>
                    <a:pt x="2525" y="6877"/>
                  </a:cubicBezTo>
                  <a:lnTo>
                    <a:pt x="2358" y="6877"/>
                  </a:lnTo>
                  <a:cubicBezTo>
                    <a:pt x="2120" y="6877"/>
                    <a:pt x="1882" y="6877"/>
                    <a:pt x="1644" y="6853"/>
                  </a:cubicBezTo>
                  <a:cubicBezTo>
                    <a:pt x="1525" y="6853"/>
                    <a:pt x="1406" y="6830"/>
                    <a:pt x="1263" y="6830"/>
                  </a:cubicBezTo>
                  <a:lnTo>
                    <a:pt x="1167" y="6830"/>
                  </a:lnTo>
                  <a:cubicBezTo>
                    <a:pt x="1239" y="6639"/>
                    <a:pt x="1382" y="6472"/>
                    <a:pt x="1525" y="6330"/>
                  </a:cubicBezTo>
                  <a:close/>
                  <a:moveTo>
                    <a:pt x="2477" y="6163"/>
                  </a:moveTo>
                  <a:cubicBezTo>
                    <a:pt x="2834" y="6425"/>
                    <a:pt x="3192" y="6687"/>
                    <a:pt x="3596" y="6877"/>
                  </a:cubicBezTo>
                  <a:lnTo>
                    <a:pt x="2715" y="6877"/>
                  </a:lnTo>
                  <a:cubicBezTo>
                    <a:pt x="2715" y="6877"/>
                    <a:pt x="2691" y="6853"/>
                    <a:pt x="2691" y="6853"/>
                  </a:cubicBezTo>
                  <a:cubicBezTo>
                    <a:pt x="2525" y="6711"/>
                    <a:pt x="2382" y="6520"/>
                    <a:pt x="2263" y="6330"/>
                  </a:cubicBezTo>
                  <a:cubicBezTo>
                    <a:pt x="2287" y="6306"/>
                    <a:pt x="2287" y="6306"/>
                    <a:pt x="2310" y="6306"/>
                  </a:cubicBezTo>
                  <a:cubicBezTo>
                    <a:pt x="2382" y="6258"/>
                    <a:pt x="2430" y="6211"/>
                    <a:pt x="2477" y="6163"/>
                  </a:cubicBezTo>
                  <a:close/>
                  <a:moveTo>
                    <a:pt x="2572" y="5949"/>
                  </a:moveTo>
                  <a:cubicBezTo>
                    <a:pt x="2764" y="6053"/>
                    <a:pt x="2981" y="6119"/>
                    <a:pt x="3187" y="6119"/>
                  </a:cubicBezTo>
                  <a:cubicBezTo>
                    <a:pt x="3262" y="6119"/>
                    <a:pt x="3336" y="6111"/>
                    <a:pt x="3406" y="6091"/>
                  </a:cubicBezTo>
                  <a:cubicBezTo>
                    <a:pt x="3454" y="6091"/>
                    <a:pt x="3501" y="6115"/>
                    <a:pt x="3549" y="6115"/>
                  </a:cubicBezTo>
                  <a:cubicBezTo>
                    <a:pt x="3549" y="6115"/>
                    <a:pt x="3549" y="6115"/>
                    <a:pt x="3573" y="6139"/>
                  </a:cubicBezTo>
                  <a:lnTo>
                    <a:pt x="4549" y="6853"/>
                  </a:lnTo>
                  <a:cubicBezTo>
                    <a:pt x="4335" y="6853"/>
                    <a:pt x="4120" y="6877"/>
                    <a:pt x="3882" y="6877"/>
                  </a:cubicBezTo>
                  <a:cubicBezTo>
                    <a:pt x="3882" y="6853"/>
                    <a:pt x="3882" y="6853"/>
                    <a:pt x="3858" y="6853"/>
                  </a:cubicBezTo>
                  <a:cubicBezTo>
                    <a:pt x="3382" y="6639"/>
                    <a:pt x="2953" y="6353"/>
                    <a:pt x="2549" y="6020"/>
                  </a:cubicBezTo>
                  <a:cubicBezTo>
                    <a:pt x="2572" y="5996"/>
                    <a:pt x="2572" y="5972"/>
                    <a:pt x="2572" y="5949"/>
                  </a:cubicBezTo>
                  <a:close/>
                  <a:moveTo>
                    <a:pt x="2974" y="1"/>
                  </a:moveTo>
                  <a:cubicBezTo>
                    <a:pt x="2561" y="1"/>
                    <a:pt x="2156" y="7"/>
                    <a:pt x="1763" y="19"/>
                  </a:cubicBezTo>
                  <a:lnTo>
                    <a:pt x="1429" y="19"/>
                  </a:lnTo>
                  <a:cubicBezTo>
                    <a:pt x="1167" y="43"/>
                    <a:pt x="882" y="66"/>
                    <a:pt x="620" y="66"/>
                  </a:cubicBezTo>
                  <a:lnTo>
                    <a:pt x="548" y="66"/>
                  </a:lnTo>
                  <a:cubicBezTo>
                    <a:pt x="429" y="66"/>
                    <a:pt x="286" y="66"/>
                    <a:pt x="215" y="185"/>
                  </a:cubicBezTo>
                  <a:cubicBezTo>
                    <a:pt x="143" y="281"/>
                    <a:pt x="143" y="400"/>
                    <a:pt x="167" y="495"/>
                  </a:cubicBezTo>
                  <a:cubicBezTo>
                    <a:pt x="167" y="543"/>
                    <a:pt x="167" y="567"/>
                    <a:pt x="167" y="590"/>
                  </a:cubicBezTo>
                  <a:cubicBezTo>
                    <a:pt x="143" y="1114"/>
                    <a:pt x="143" y="1614"/>
                    <a:pt x="120" y="2138"/>
                  </a:cubicBezTo>
                  <a:lnTo>
                    <a:pt x="0" y="6639"/>
                  </a:lnTo>
                  <a:cubicBezTo>
                    <a:pt x="0" y="6711"/>
                    <a:pt x="0" y="6901"/>
                    <a:pt x="143" y="6949"/>
                  </a:cubicBezTo>
                  <a:lnTo>
                    <a:pt x="286" y="6949"/>
                  </a:lnTo>
                  <a:cubicBezTo>
                    <a:pt x="363" y="6942"/>
                    <a:pt x="440" y="6939"/>
                    <a:pt x="516" y="6939"/>
                  </a:cubicBezTo>
                  <a:cubicBezTo>
                    <a:pt x="702" y="6939"/>
                    <a:pt x="887" y="6956"/>
                    <a:pt x="1072" y="6973"/>
                  </a:cubicBezTo>
                  <a:lnTo>
                    <a:pt x="1263" y="6973"/>
                  </a:lnTo>
                  <a:cubicBezTo>
                    <a:pt x="1382" y="6973"/>
                    <a:pt x="1525" y="6996"/>
                    <a:pt x="1644" y="6996"/>
                  </a:cubicBezTo>
                  <a:cubicBezTo>
                    <a:pt x="1882" y="7020"/>
                    <a:pt x="2120" y="7020"/>
                    <a:pt x="2358" y="7020"/>
                  </a:cubicBezTo>
                  <a:lnTo>
                    <a:pt x="3787" y="7020"/>
                  </a:lnTo>
                  <a:cubicBezTo>
                    <a:pt x="4097" y="7020"/>
                    <a:pt x="4430" y="6996"/>
                    <a:pt x="4740" y="6996"/>
                  </a:cubicBezTo>
                  <a:cubicBezTo>
                    <a:pt x="4954" y="6996"/>
                    <a:pt x="5144" y="6973"/>
                    <a:pt x="5359" y="6949"/>
                  </a:cubicBezTo>
                  <a:cubicBezTo>
                    <a:pt x="5573" y="6949"/>
                    <a:pt x="5787" y="6925"/>
                    <a:pt x="6026" y="6925"/>
                  </a:cubicBezTo>
                  <a:lnTo>
                    <a:pt x="6216" y="6925"/>
                  </a:lnTo>
                  <a:cubicBezTo>
                    <a:pt x="6359" y="6925"/>
                    <a:pt x="6502" y="6925"/>
                    <a:pt x="6645" y="6901"/>
                  </a:cubicBezTo>
                  <a:cubicBezTo>
                    <a:pt x="6811" y="6877"/>
                    <a:pt x="6835" y="6782"/>
                    <a:pt x="6835" y="6734"/>
                  </a:cubicBezTo>
                  <a:cubicBezTo>
                    <a:pt x="6835" y="6687"/>
                    <a:pt x="6835" y="6639"/>
                    <a:pt x="6835" y="6615"/>
                  </a:cubicBezTo>
                  <a:cubicBezTo>
                    <a:pt x="6835" y="6568"/>
                    <a:pt x="6835" y="6520"/>
                    <a:pt x="6811" y="6472"/>
                  </a:cubicBezTo>
                  <a:lnTo>
                    <a:pt x="6692" y="1733"/>
                  </a:lnTo>
                  <a:cubicBezTo>
                    <a:pt x="6669" y="1352"/>
                    <a:pt x="6669" y="971"/>
                    <a:pt x="6669" y="590"/>
                  </a:cubicBezTo>
                  <a:cubicBezTo>
                    <a:pt x="6645" y="519"/>
                    <a:pt x="6645" y="447"/>
                    <a:pt x="6645" y="376"/>
                  </a:cubicBezTo>
                  <a:cubicBezTo>
                    <a:pt x="6645" y="376"/>
                    <a:pt x="6669" y="352"/>
                    <a:pt x="6669" y="352"/>
                  </a:cubicBezTo>
                  <a:cubicBezTo>
                    <a:pt x="6669" y="305"/>
                    <a:pt x="6669" y="233"/>
                    <a:pt x="6621" y="162"/>
                  </a:cubicBezTo>
                  <a:cubicBezTo>
                    <a:pt x="6549" y="66"/>
                    <a:pt x="6430" y="66"/>
                    <a:pt x="6335" y="66"/>
                  </a:cubicBezTo>
                  <a:lnTo>
                    <a:pt x="6311" y="66"/>
                  </a:lnTo>
                  <a:cubicBezTo>
                    <a:pt x="6240" y="43"/>
                    <a:pt x="6168" y="43"/>
                    <a:pt x="6121" y="43"/>
                  </a:cubicBezTo>
                  <a:lnTo>
                    <a:pt x="5406" y="43"/>
                  </a:lnTo>
                  <a:cubicBezTo>
                    <a:pt x="5073" y="19"/>
                    <a:pt x="4692" y="19"/>
                    <a:pt x="4239" y="19"/>
                  </a:cubicBezTo>
                  <a:cubicBezTo>
                    <a:pt x="3811" y="7"/>
                    <a:pt x="3388" y="1"/>
                    <a:pt x="29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7" name="Google Shape;3537;p73"/>
            <p:cNvSpPr/>
            <p:nvPr/>
          </p:nvSpPr>
          <p:spPr>
            <a:xfrm>
              <a:off x="4700240" y="2158520"/>
              <a:ext cx="385035" cy="414381"/>
            </a:xfrm>
            <a:custGeom>
              <a:avLst/>
              <a:gdLst/>
              <a:ahLst/>
              <a:cxnLst/>
              <a:rect l="l" t="t" r="r" b="b"/>
              <a:pathLst>
                <a:path w="9670" h="10407" extrusionOk="0">
                  <a:moveTo>
                    <a:pt x="8809" y="152"/>
                  </a:moveTo>
                  <a:cubicBezTo>
                    <a:pt x="8934" y="152"/>
                    <a:pt x="9060" y="177"/>
                    <a:pt x="9169" y="226"/>
                  </a:cubicBezTo>
                  <a:cubicBezTo>
                    <a:pt x="9336" y="298"/>
                    <a:pt x="9503" y="441"/>
                    <a:pt x="9526" y="727"/>
                  </a:cubicBezTo>
                  <a:cubicBezTo>
                    <a:pt x="9526" y="941"/>
                    <a:pt x="9407" y="1155"/>
                    <a:pt x="9241" y="1298"/>
                  </a:cubicBezTo>
                  <a:lnTo>
                    <a:pt x="9193" y="1298"/>
                  </a:lnTo>
                  <a:cubicBezTo>
                    <a:pt x="9165" y="1302"/>
                    <a:pt x="9137" y="1304"/>
                    <a:pt x="9108" y="1304"/>
                  </a:cubicBezTo>
                  <a:cubicBezTo>
                    <a:pt x="8965" y="1304"/>
                    <a:pt x="8816" y="1254"/>
                    <a:pt x="8717" y="1155"/>
                  </a:cubicBezTo>
                  <a:cubicBezTo>
                    <a:pt x="8598" y="1036"/>
                    <a:pt x="8550" y="869"/>
                    <a:pt x="8598" y="703"/>
                  </a:cubicBezTo>
                  <a:cubicBezTo>
                    <a:pt x="8598" y="608"/>
                    <a:pt x="8669" y="512"/>
                    <a:pt x="8740" y="488"/>
                  </a:cubicBezTo>
                  <a:cubicBezTo>
                    <a:pt x="8758" y="482"/>
                    <a:pt x="8778" y="479"/>
                    <a:pt x="8798" y="479"/>
                  </a:cubicBezTo>
                  <a:cubicBezTo>
                    <a:pt x="8858" y="479"/>
                    <a:pt x="8925" y="506"/>
                    <a:pt x="8979" y="560"/>
                  </a:cubicBezTo>
                  <a:cubicBezTo>
                    <a:pt x="9026" y="608"/>
                    <a:pt x="9050" y="655"/>
                    <a:pt x="9050" y="727"/>
                  </a:cubicBezTo>
                  <a:cubicBezTo>
                    <a:pt x="9050" y="774"/>
                    <a:pt x="9026" y="822"/>
                    <a:pt x="8979" y="846"/>
                  </a:cubicBezTo>
                  <a:cubicBezTo>
                    <a:pt x="8967" y="858"/>
                    <a:pt x="8943" y="864"/>
                    <a:pt x="8919" y="864"/>
                  </a:cubicBezTo>
                  <a:cubicBezTo>
                    <a:pt x="8895" y="864"/>
                    <a:pt x="8871" y="858"/>
                    <a:pt x="8860" y="846"/>
                  </a:cubicBezTo>
                  <a:cubicBezTo>
                    <a:pt x="8848" y="834"/>
                    <a:pt x="8830" y="828"/>
                    <a:pt x="8812" y="828"/>
                  </a:cubicBezTo>
                  <a:cubicBezTo>
                    <a:pt x="8794" y="828"/>
                    <a:pt x="8776" y="834"/>
                    <a:pt x="8764" y="846"/>
                  </a:cubicBezTo>
                  <a:cubicBezTo>
                    <a:pt x="8740" y="869"/>
                    <a:pt x="8740" y="917"/>
                    <a:pt x="8764" y="941"/>
                  </a:cubicBezTo>
                  <a:cubicBezTo>
                    <a:pt x="8806" y="982"/>
                    <a:pt x="8871" y="1008"/>
                    <a:pt x="8933" y="1008"/>
                  </a:cubicBezTo>
                  <a:cubicBezTo>
                    <a:pt x="8978" y="1008"/>
                    <a:pt x="9020" y="995"/>
                    <a:pt x="9050" y="965"/>
                  </a:cubicBezTo>
                  <a:cubicBezTo>
                    <a:pt x="9145" y="917"/>
                    <a:pt x="9193" y="822"/>
                    <a:pt x="9193" y="703"/>
                  </a:cubicBezTo>
                  <a:cubicBezTo>
                    <a:pt x="9193" y="631"/>
                    <a:pt x="9145" y="536"/>
                    <a:pt x="9074" y="465"/>
                  </a:cubicBezTo>
                  <a:cubicBezTo>
                    <a:pt x="8995" y="386"/>
                    <a:pt x="8883" y="339"/>
                    <a:pt x="8780" y="339"/>
                  </a:cubicBezTo>
                  <a:cubicBezTo>
                    <a:pt x="8758" y="339"/>
                    <a:pt x="8737" y="341"/>
                    <a:pt x="8717" y="346"/>
                  </a:cubicBezTo>
                  <a:cubicBezTo>
                    <a:pt x="8550" y="393"/>
                    <a:pt x="8479" y="536"/>
                    <a:pt x="8455" y="679"/>
                  </a:cubicBezTo>
                  <a:cubicBezTo>
                    <a:pt x="8407" y="869"/>
                    <a:pt x="8479" y="1108"/>
                    <a:pt x="8621" y="1274"/>
                  </a:cubicBezTo>
                  <a:cubicBezTo>
                    <a:pt x="8740" y="1370"/>
                    <a:pt x="8883" y="1441"/>
                    <a:pt x="9026" y="1441"/>
                  </a:cubicBezTo>
                  <a:cubicBezTo>
                    <a:pt x="9002" y="1536"/>
                    <a:pt x="8931" y="1608"/>
                    <a:pt x="8836" y="1655"/>
                  </a:cubicBezTo>
                  <a:cubicBezTo>
                    <a:pt x="8788" y="1655"/>
                    <a:pt x="8788" y="1679"/>
                    <a:pt x="8788" y="1727"/>
                  </a:cubicBezTo>
                  <a:cubicBezTo>
                    <a:pt x="8788" y="1774"/>
                    <a:pt x="8788" y="1822"/>
                    <a:pt x="8788" y="1893"/>
                  </a:cubicBezTo>
                  <a:cubicBezTo>
                    <a:pt x="8788" y="1917"/>
                    <a:pt x="8788" y="1965"/>
                    <a:pt x="8788" y="1989"/>
                  </a:cubicBezTo>
                  <a:cubicBezTo>
                    <a:pt x="8836" y="2489"/>
                    <a:pt x="8860" y="3013"/>
                    <a:pt x="8883" y="3513"/>
                  </a:cubicBezTo>
                  <a:cubicBezTo>
                    <a:pt x="8931" y="4561"/>
                    <a:pt x="8955" y="5585"/>
                    <a:pt x="8931" y="6609"/>
                  </a:cubicBezTo>
                  <a:cubicBezTo>
                    <a:pt x="8931" y="7180"/>
                    <a:pt x="8931" y="7776"/>
                    <a:pt x="8907" y="8347"/>
                  </a:cubicBezTo>
                  <a:cubicBezTo>
                    <a:pt x="8907" y="8466"/>
                    <a:pt x="8907" y="8609"/>
                    <a:pt x="8860" y="8728"/>
                  </a:cubicBezTo>
                  <a:cubicBezTo>
                    <a:pt x="8860" y="8752"/>
                    <a:pt x="8860" y="8776"/>
                    <a:pt x="8883" y="8800"/>
                  </a:cubicBezTo>
                  <a:cubicBezTo>
                    <a:pt x="8955" y="8847"/>
                    <a:pt x="9002" y="8895"/>
                    <a:pt x="9026" y="8966"/>
                  </a:cubicBezTo>
                  <a:cubicBezTo>
                    <a:pt x="8883" y="8966"/>
                    <a:pt x="8740" y="9038"/>
                    <a:pt x="8621" y="9157"/>
                  </a:cubicBezTo>
                  <a:cubicBezTo>
                    <a:pt x="8479" y="9300"/>
                    <a:pt x="8407" y="9538"/>
                    <a:pt x="8455" y="9728"/>
                  </a:cubicBezTo>
                  <a:cubicBezTo>
                    <a:pt x="8479" y="9871"/>
                    <a:pt x="8550" y="10014"/>
                    <a:pt x="8717" y="10062"/>
                  </a:cubicBezTo>
                  <a:lnTo>
                    <a:pt x="8788" y="10062"/>
                  </a:lnTo>
                  <a:cubicBezTo>
                    <a:pt x="8883" y="10062"/>
                    <a:pt x="9002" y="10038"/>
                    <a:pt x="9074" y="9943"/>
                  </a:cubicBezTo>
                  <a:cubicBezTo>
                    <a:pt x="9145" y="9871"/>
                    <a:pt x="9193" y="9776"/>
                    <a:pt x="9193" y="9705"/>
                  </a:cubicBezTo>
                  <a:cubicBezTo>
                    <a:pt x="9193" y="9586"/>
                    <a:pt x="9145" y="9490"/>
                    <a:pt x="9050" y="9443"/>
                  </a:cubicBezTo>
                  <a:cubicBezTo>
                    <a:pt x="9010" y="9413"/>
                    <a:pt x="8966" y="9399"/>
                    <a:pt x="8923" y="9399"/>
                  </a:cubicBezTo>
                  <a:cubicBezTo>
                    <a:pt x="8863" y="9399"/>
                    <a:pt x="8806" y="9425"/>
                    <a:pt x="8764" y="9466"/>
                  </a:cubicBezTo>
                  <a:cubicBezTo>
                    <a:pt x="8740" y="9490"/>
                    <a:pt x="8740" y="9538"/>
                    <a:pt x="8764" y="9562"/>
                  </a:cubicBezTo>
                  <a:cubicBezTo>
                    <a:pt x="8776" y="9574"/>
                    <a:pt x="8794" y="9580"/>
                    <a:pt x="8812" y="9580"/>
                  </a:cubicBezTo>
                  <a:cubicBezTo>
                    <a:pt x="8830" y="9580"/>
                    <a:pt x="8848" y="9574"/>
                    <a:pt x="8860" y="9562"/>
                  </a:cubicBezTo>
                  <a:cubicBezTo>
                    <a:pt x="8871" y="9550"/>
                    <a:pt x="8895" y="9544"/>
                    <a:pt x="8919" y="9544"/>
                  </a:cubicBezTo>
                  <a:cubicBezTo>
                    <a:pt x="8943" y="9544"/>
                    <a:pt x="8967" y="9550"/>
                    <a:pt x="8979" y="9562"/>
                  </a:cubicBezTo>
                  <a:cubicBezTo>
                    <a:pt x="9026" y="9586"/>
                    <a:pt x="9050" y="9633"/>
                    <a:pt x="9050" y="9681"/>
                  </a:cubicBezTo>
                  <a:cubicBezTo>
                    <a:pt x="9050" y="9752"/>
                    <a:pt x="9026" y="9800"/>
                    <a:pt x="8979" y="9847"/>
                  </a:cubicBezTo>
                  <a:cubicBezTo>
                    <a:pt x="8925" y="9901"/>
                    <a:pt x="8858" y="9928"/>
                    <a:pt x="8798" y="9928"/>
                  </a:cubicBezTo>
                  <a:cubicBezTo>
                    <a:pt x="8778" y="9928"/>
                    <a:pt x="8758" y="9925"/>
                    <a:pt x="8740" y="9919"/>
                  </a:cubicBezTo>
                  <a:cubicBezTo>
                    <a:pt x="8669" y="9895"/>
                    <a:pt x="8598" y="9800"/>
                    <a:pt x="8598" y="9705"/>
                  </a:cubicBezTo>
                  <a:cubicBezTo>
                    <a:pt x="8550" y="9538"/>
                    <a:pt x="8598" y="9371"/>
                    <a:pt x="8717" y="9252"/>
                  </a:cubicBezTo>
                  <a:cubicBezTo>
                    <a:pt x="8816" y="9153"/>
                    <a:pt x="8965" y="9103"/>
                    <a:pt x="9108" y="9103"/>
                  </a:cubicBezTo>
                  <a:cubicBezTo>
                    <a:pt x="9137" y="9103"/>
                    <a:pt x="9165" y="9105"/>
                    <a:pt x="9193" y="9109"/>
                  </a:cubicBezTo>
                  <a:lnTo>
                    <a:pt x="9241" y="9109"/>
                  </a:lnTo>
                  <a:cubicBezTo>
                    <a:pt x="9407" y="9252"/>
                    <a:pt x="9526" y="9466"/>
                    <a:pt x="9526" y="9681"/>
                  </a:cubicBezTo>
                  <a:cubicBezTo>
                    <a:pt x="9503" y="9967"/>
                    <a:pt x="9336" y="10133"/>
                    <a:pt x="9169" y="10181"/>
                  </a:cubicBezTo>
                  <a:cubicBezTo>
                    <a:pt x="9063" y="10239"/>
                    <a:pt x="8941" y="10265"/>
                    <a:pt x="8819" y="10265"/>
                  </a:cubicBezTo>
                  <a:cubicBezTo>
                    <a:pt x="8641" y="10265"/>
                    <a:pt x="8463" y="10208"/>
                    <a:pt x="8336" y="10109"/>
                  </a:cubicBezTo>
                  <a:cubicBezTo>
                    <a:pt x="8217" y="10014"/>
                    <a:pt x="8074" y="9847"/>
                    <a:pt x="8121" y="9562"/>
                  </a:cubicBezTo>
                  <a:cubicBezTo>
                    <a:pt x="8121" y="9562"/>
                    <a:pt x="8121" y="9538"/>
                    <a:pt x="8121" y="9538"/>
                  </a:cubicBezTo>
                  <a:lnTo>
                    <a:pt x="8145" y="9538"/>
                  </a:lnTo>
                  <a:cubicBezTo>
                    <a:pt x="8145" y="9514"/>
                    <a:pt x="8145" y="9490"/>
                    <a:pt x="8121" y="9466"/>
                  </a:cubicBezTo>
                  <a:cubicBezTo>
                    <a:pt x="8098" y="9466"/>
                    <a:pt x="8098" y="9443"/>
                    <a:pt x="8074" y="9443"/>
                  </a:cubicBezTo>
                  <a:cubicBezTo>
                    <a:pt x="6121" y="9466"/>
                    <a:pt x="4502" y="9466"/>
                    <a:pt x="2858" y="9466"/>
                  </a:cubicBezTo>
                  <a:lnTo>
                    <a:pt x="1620" y="9443"/>
                  </a:lnTo>
                  <a:cubicBezTo>
                    <a:pt x="1596" y="9443"/>
                    <a:pt x="1572" y="9466"/>
                    <a:pt x="1572" y="9466"/>
                  </a:cubicBezTo>
                  <a:cubicBezTo>
                    <a:pt x="1549" y="9490"/>
                    <a:pt x="1549" y="9514"/>
                    <a:pt x="1549" y="9538"/>
                  </a:cubicBezTo>
                  <a:cubicBezTo>
                    <a:pt x="1549" y="9538"/>
                    <a:pt x="1549" y="9562"/>
                    <a:pt x="1549" y="9562"/>
                  </a:cubicBezTo>
                  <a:cubicBezTo>
                    <a:pt x="1596" y="9847"/>
                    <a:pt x="1477" y="10014"/>
                    <a:pt x="1358" y="10109"/>
                  </a:cubicBezTo>
                  <a:cubicBezTo>
                    <a:pt x="1217" y="10208"/>
                    <a:pt x="1033" y="10265"/>
                    <a:pt x="852" y="10265"/>
                  </a:cubicBezTo>
                  <a:cubicBezTo>
                    <a:pt x="729" y="10265"/>
                    <a:pt x="607" y="10239"/>
                    <a:pt x="501" y="10181"/>
                  </a:cubicBezTo>
                  <a:cubicBezTo>
                    <a:pt x="358" y="10133"/>
                    <a:pt x="191" y="9967"/>
                    <a:pt x="167" y="9681"/>
                  </a:cubicBezTo>
                  <a:cubicBezTo>
                    <a:pt x="167" y="9466"/>
                    <a:pt x="263" y="9252"/>
                    <a:pt x="453" y="9109"/>
                  </a:cubicBezTo>
                  <a:lnTo>
                    <a:pt x="501" y="9109"/>
                  </a:lnTo>
                  <a:cubicBezTo>
                    <a:pt x="528" y="9105"/>
                    <a:pt x="556" y="9103"/>
                    <a:pt x="584" y="9103"/>
                  </a:cubicBezTo>
                  <a:cubicBezTo>
                    <a:pt x="722" y="9103"/>
                    <a:pt x="854" y="9153"/>
                    <a:pt x="953" y="9252"/>
                  </a:cubicBezTo>
                  <a:cubicBezTo>
                    <a:pt x="1072" y="9371"/>
                    <a:pt x="1120" y="9538"/>
                    <a:pt x="1096" y="9705"/>
                  </a:cubicBezTo>
                  <a:cubicBezTo>
                    <a:pt x="1072" y="9800"/>
                    <a:pt x="1025" y="9895"/>
                    <a:pt x="929" y="9919"/>
                  </a:cubicBezTo>
                  <a:cubicBezTo>
                    <a:pt x="911" y="9925"/>
                    <a:pt x="892" y="9928"/>
                    <a:pt x="872" y="9928"/>
                  </a:cubicBezTo>
                  <a:cubicBezTo>
                    <a:pt x="813" y="9928"/>
                    <a:pt x="751" y="9901"/>
                    <a:pt x="715" y="9847"/>
                  </a:cubicBezTo>
                  <a:cubicBezTo>
                    <a:pt x="667" y="9800"/>
                    <a:pt x="644" y="9752"/>
                    <a:pt x="644" y="9681"/>
                  </a:cubicBezTo>
                  <a:cubicBezTo>
                    <a:pt x="644" y="9633"/>
                    <a:pt x="667" y="9586"/>
                    <a:pt x="691" y="9562"/>
                  </a:cubicBezTo>
                  <a:cubicBezTo>
                    <a:pt x="715" y="9550"/>
                    <a:pt x="739" y="9544"/>
                    <a:pt x="760" y="9544"/>
                  </a:cubicBezTo>
                  <a:cubicBezTo>
                    <a:pt x="781" y="9544"/>
                    <a:pt x="798" y="9550"/>
                    <a:pt x="810" y="9562"/>
                  </a:cubicBezTo>
                  <a:cubicBezTo>
                    <a:pt x="834" y="9574"/>
                    <a:pt x="858" y="9580"/>
                    <a:pt x="879" y="9580"/>
                  </a:cubicBezTo>
                  <a:cubicBezTo>
                    <a:pt x="900" y="9580"/>
                    <a:pt x="917" y="9574"/>
                    <a:pt x="929" y="9562"/>
                  </a:cubicBezTo>
                  <a:cubicBezTo>
                    <a:pt x="953" y="9538"/>
                    <a:pt x="953" y="9490"/>
                    <a:pt x="929" y="9466"/>
                  </a:cubicBezTo>
                  <a:cubicBezTo>
                    <a:pt x="874" y="9425"/>
                    <a:pt x="811" y="9399"/>
                    <a:pt x="748" y="9399"/>
                  </a:cubicBezTo>
                  <a:cubicBezTo>
                    <a:pt x="704" y="9399"/>
                    <a:pt x="660" y="9413"/>
                    <a:pt x="620" y="9443"/>
                  </a:cubicBezTo>
                  <a:cubicBezTo>
                    <a:pt x="548" y="9490"/>
                    <a:pt x="501" y="9586"/>
                    <a:pt x="501" y="9705"/>
                  </a:cubicBezTo>
                  <a:cubicBezTo>
                    <a:pt x="501" y="9776"/>
                    <a:pt x="548" y="9871"/>
                    <a:pt x="620" y="9943"/>
                  </a:cubicBezTo>
                  <a:cubicBezTo>
                    <a:pt x="691" y="10014"/>
                    <a:pt x="786" y="10062"/>
                    <a:pt x="882" y="10062"/>
                  </a:cubicBezTo>
                  <a:lnTo>
                    <a:pt x="977" y="10062"/>
                  </a:lnTo>
                  <a:cubicBezTo>
                    <a:pt x="1120" y="10014"/>
                    <a:pt x="1215" y="9871"/>
                    <a:pt x="1239" y="9728"/>
                  </a:cubicBezTo>
                  <a:cubicBezTo>
                    <a:pt x="1287" y="9538"/>
                    <a:pt x="1215" y="9300"/>
                    <a:pt x="1048" y="9157"/>
                  </a:cubicBezTo>
                  <a:cubicBezTo>
                    <a:pt x="953" y="9038"/>
                    <a:pt x="810" y="8966"/>
                    <a:pt x="644" y="8966"/>
                  </a:cubicBezTo>
                  <a:cubicBezTo>
                    <a:pt x="667" y="8895"/>
                    <a:pt x="715" y="8847"/>
                    <a:pt x="786" y="8800"/>
                  </a:cubicBezTo>
                  <a:cubicBezTo>
                    <a:pt x="810" y="8776"/>
                    <a:pt x="834" y="8752"/>
                    <a:pt x="810" y="8728"/>
                  </a:cubicBezTo>
                  <a:cubicBezTo>
                    <a:pt x="786" y="8585"/>
                    <a:pt x="763" y="8466"/>
                    <a:pt x="763" y="8347"/>
                  </a:cubicBezTo>
                  <a:cubicBezTo>
                    <a:pt x="763" y="7776"/>
                    <a:pt x="739" y="7180"/>
                    <a:pt x="739" y="6609"/>
                  </a:cubicBezTo>
                  <a:cubicBezTo>
                    <a:pt x="739" y="5585"/>
                    <a:pt x="763" y="4561"/>
                    <a:pt x="810" y="3513"/>
                  </a:cubicBezTo>
                  <a:cubicBezTo>
                    <a:pt x="834" y="3013"/>
                    <a:pt x="858" y="2489"/>
                    <a:pt x="882" y="1989"/>
                  </a:cubicBezTo>
                  <a:cubicBezTo>
                    <a:pt x="882" y="1965"/>
                    <a:pt x="882" y="1917"/>
                    <a:pt x="882" y="1893"/>
                  </a:cubicBezTo>
                  <a:cubicBezTo>
                    <a:pt x="882" y="1822"/>
                    <a:pt x="882" y="1774"/>
                    <a:pt x="906" y="1727"/>
                  </a:cubicBezTo>
                  <a:cubicBezTo>
                    <a:pt x="906" y="1679"/>
                    <a:pt x="882" y="1655"/>
                    <a:pt x="858" y="1655"/>
                  </a:cubicBezTo>
                  <a:cubicBezTo>
                    <a:pt x="763" y="1608"/>
                    <a:pt x="691" y="1536"/>
                    <a:pt x="644" y="1441"/>
                  </a:cubicBezTo>
                  <a:cubicBezTo>
                    <a:pt x="810" y="1441"/>
                    <a:pt x="953" y="1370"/>
                    <a:pt x="1048" y="1274"/>
                  </a:cubicBezTo>
                  <a:cubicBezTo>
                    <a:pt x="1215" y="1108"/>
                    <a:pt x="1287" y="869"/>
                    <a:pt x="1239" y="679"/>
                  </a:cubicBezTo>
                  <a:cubicBezTo>
                    <a:pt x="1215" y="536"/>
                    <a:pt x="1120" y="393"/>
                    <a:pt x="977" y="346"/>
                  </a:cubicBezTo>
                  <a:cubicBezTo>
                    <a:pt x="957" y="341"/>
                    <a:pt x="935" y="339"/>
                    <a:pt x="914" y="339"/>
                  </a:cubicBezTo>
                  <a:cubicBezTo>
                    <a:pt x="810" y="339"/>
                    <a:pt x="699" y="386"/>
                    <a:pt x="620" y="465"/>
                  </a:cubicBezTo>
                  <a:cubicBezTo>
                    <a:pt x="548" y="536"/>
                    <a:pt x="501" y="631"/>
                    <a:pt x="501" y="703"/>
                  </a:cubicBezTo>
                  <a:cubicBezTo>
                    <a:pt x="501" y="822"/>
                    <a:pt x="548" y="917"/>
                    <a:pt x="620" y="965"/>
                  </a:cubicBezTo>
                  <a:cubicBezTo>
                    <a:pt x="660" y="995"/>
                    <a:pt x="704" y="1008"/>
                    <a:pt x="748" y="1008"/>
                  </a:cubicBezTo>
                  <a:cubicBezTo>
                    <a:pt x="811" y="1008"/>
                    <a:pt x="874" y="982"/>
                    <a:pt x="929" y="941"/>
                  </a:cubicBezTo>
                  <a:cubicBezTo>
                    <a:pt x="953" y="917"/>
                    <a:pt x="953" y="869"/>
                    <a:pt x="929" y="846"/>
                  </a:cubicBezTo>
                  <a:cubicBezTo>
                    <a:pt x="917" y="834"/>
                    <a:pt x="900" y="828"/>
                    <a:pt x="879" y="828"/>
                  </a:cubicBezTo>
                  <a:cubicBezTo>
                    <a:pt x="858" y="828"/>
                    <a:pt x="834" y="834"/>
                    <a:pt x="810" y="846"/>
                  </a:cubicBezTo>
                  <a:cubicBezTo>
                    <a:pt x="798" y="858"/>
                    <a:pt x="781" y="864"/>
                    <a:pt x="760" y="864"/>
                  </a:cubicBezTo>
                  <a:cubicBezTo>
                    <a:pt x="739" y="864"/>
                    <a:pt x="715" y="858"/>
                    <a:pt x="691" y="846"/>
                  </a:cubicBezTo>
                  <a:cubicBezTo>
                    <a:pt x="667" y="822"/>
                    <a:pt x="644" y="774"/>
                    <a:pt x="644" y="727"/>
                  </a:cubicBezTo>
                  <a:cubicBezTo>
                    <a:pt x="644" y="655"/>
                    <a:pt x="667" y="608"/>
                    <a:pt x="715" y="560"/>
                  </a:cubicBezTo>
                  <a:cubicBezTo>
                    <a:pt x="751" y="506"/>
                    <a:pt x="813" y="479"/>
                    <a:pt x="872" y="479"/>
                  </a:cubicBezTo>
                  <a:cubicBezTo>
                    <a:pt x="892" y="479"/>
                    <a:pt x="911" y="482"/>
                    <a:pt x="929" y="488"/>
                  </a:cubicBezTo>
                  <a:cubicBezTo>
                    <a:pt x="1025" y="512"/>
                    <a:pt x="1072" y="608"/>
                    <a:pt x="1096" y="703"/>
                  </a:cubicBezTo>
                  <a:cubicBezTo>
                    <a:pt x="1120" y="869"/>
                    <a:pt x="1072" y="1036"/>
                    <a:pt x="953" y="1155"/>
                  </a:cubicBezTo>
                  <a:cubicBezTo>
                    <a:pt x="854" y="1254"/>
                    <a:pt x="722" y="1304"/>
                    <a:pt x="584" y="1304"/>
                  </a:cubicBezTo>
                  <a:cubicBezTo>
                    <a:pt x="556" y="1304"/>
                    <a:pt x="528" y="1302"/>
                    <a:pt x="501" y="1298"/>
                  </a:cubicBezTo>
                  <a:lnTo>
                    <a:pt x="453" y="1298"/>
                  </a:lnTo>
                  <a:cubicBezTo>
                    <a:pt x="263" y="1155"/>
                    <a:pt x="143" y="941"/>
                    <a:pt x="167" y="727"/>
                  </a:cubicBezTo>
                  <a:cubicBezTo>
                    <a:pt x="191" y="441"/>
                    <a:pt x="358" y="298"/>
                    <a:pt x="501" y="226"/>
                  </a:cubicBezTo>
                  <a:cubicBezTo>
                    <a:pt x="610" y="177"/>
                    <a:pt x="736" y="152"/>
                    <a:pt x="862" y="152"/>
                  </a:cubicBezTo>
                  <a:cubicBezTo>
                    <a:pt x="1040" y="152"/>
                    <a:pt x="1219" y="201"/>
                    <a:pt x="1358" y="298"/>
                  </a:cubicBezTo>
                  <a:cubicBezTo>
                    <a:pt x="1477" y="393"/>
                    <a:pt x="1596" y="560"/>
                    <a:pt x="1549" y="846"/>
                  </a:cubicBezTo>
                  <a:cubicBezTo>
                    <a:pt x="1549" y="846"/>
                    <a:pt x="1549" y="869"/>
                    <a:pt x="1549" y="869"/>
                  </a:cubicBezTo>
                  <a:cubicBezTo>
                    <a:pt x="1549" y="893"/>
                    <a:pt x="1549" y="917"/>
                    <a:pt x="1572" y="941"/>
                  </a:cubicBezTo>
                  <a:cubicBezTo>
                    <a:pt x="1572" y="941"/>
                    <a:pt x="1596" y="965"/>
                    <a:pt x="1620" y="965"/>
                  </a:cubicBezTo>
                  <a:lnTo>
                    <a:pt x="3287" y="941"/>
                  </a:lnTo>
                  <a:cubicBezTo>
                    <a:pt x="4144" y="941"/>
                    <a:pt x="5025" y="917"/>
                    <a:pt x="5907" y="917"/>
                  </a:cubicBezTo>
                  <a:lnTo>
                    <a:pt x="7312" y="917"/>
                  </a:lnTo>
                  <a:cubicBezTo>
                    <a:pt x="7812" y="917"/>
                    <a:pt x="7955" y="917"/>
                    <a:pt x="8002" y="941"/>
                  </a:cubicBezTo>
                  <a:cubicBezTo>
                    <a:pt x="8026" y="965"/>
                    <a:pt x="8050" y="965"/>
                    <a:pt x="8074" y="965"/>
                  </a:cubicBezTo>
                  <a:cubicBezTo>
                    <a:pt x="8121" y="941"/>
                    <a:pt x="8145" y="917"/>
                    <a:pt x="8145" y="869"/>
                  </a:cubicBezTo>
                  <a:cubicBezTo>
                    <a:pt x="8121" y="869"/>
                    <a:pt x="8121" y="846"/>
                    <a:pt x="8121" y="846"/>
                  </a:cubicBezTo>
                  <a:cubicBezTo>
                    <a:pt x="8074" y="560"/>
                    <a:pt x="8217" y="393"/>
                    <a:pt x="8336" y="298"/>
                  </a:cubicBezTo>
                  <a:cubicBezTo>
                    <a:pt x="8461" y="201"/>
                    <a:pt x="8634" y="152"/>
                    <a:pt x="8809" y="152"/>
                  </a:cubicBezTo>
                  <a:close/>
                  <a:moveTo>
                    <a:pt x="849" y="1"/>
                  </a:moveTo>
                  <a:cubicBezTo>
                    <a:pt x="712" y="1"/>
                    <a:pt x="575" y="27"/>
                    <a:pt x="453" y="84"/>
                  </a:cubicBezTo>
                  <a:cubicBezTo>
                    <a:pt x="191" y="203"/>
                    <a:pt x="48" y="441"/>
                    <a:pt x="24" y="727"/>
                  </a:cubicBezTo>
                  <a:cubicBezTo>
                    <a:pt x="1" y="989"/>
                    <a:pt x="143" y="1274"/>
                    <a:pt x="382" y="1417"/>
                  </a:cubicBezTo>
                  <a:cubicBezTo>
                    <a:pt x="429" y="1441"/>
                    <a:pt x="477" y="1465"/>
                    <a:pt x="525" y="1489"/>
                  </a:cubicBezTo>
                  <a:cubicBezTo>
                    <a:pt x="548" y="1608"/>
                    <a:pt x="644" y="1679"/>
                    <a:pt x="739" y="1751"/>
                  </a:cubicBezTo>
                  <a:cubicBezTo>
                    <a:pt x="739" y="1798"/>
                    <a:pt x="739" y="1846"/>
                    <a:pt x="739" y="1893"/>
                  </a:cubicBezTo>
                  <a:cubicBezTo>
                    <a:pt x="739" y="1917"/>
                    <a:pt x="739" y="1965"/>
                    <a:pt x="739" y="1989"/>
                  </a:cubicBezTo>
                  <a:cubicBezTo>
                    <a:pt x="715" y="2489"/>
                    <a:pt x="691" y="3013"/>
                    <a:pt x="667" y="3513"/>
                  </a:cubicBezTo>
                  <a:cubicBezTo>
                    <a:pt x="620" y="4537"/>
                    <a:pt x="596" y="5585"/>
                    <a:pt x="596" y="6609"/>
                  </a:cubicBezTo>
                  <a:cubicBezTo>
                    <a:pt x="596" y="7180"/>
                    <a:pt x="620" y="7776"/>
                    <a:pt x="620" y="8347"/>
                  </a:cubicBezTo>
                  <a:cubicBezTo>
                    <a:pt x="620" y="8442"/>
                    <a:pt x="644" y="8585"/>
                    <a:pt x="667" y="8704"/>
                  </a:cubicBezTo>
                  <a:cubicBezTo>
                    <a:pt x="596" y="8776"/>
                    <a:pt x="548" y="8847"/>
                    <a:pt x="525" y="8919"/>
                  </a:cubicBezTo>
                  <a:cubicBezTo>
                    <a:pt x="477" y="8943"/>
                    <a:pt x="429" y="8966"/>
                    <a:pt x="382" y="8990"/>
                  </a:cubicBezTo>
                  <a:cubicBezTo>
                    <a:pt x="143" y="9133"/>
                    <a:pt x="1" y="9419"/>
                    <a:pt x="24" y="9681"/>
                  </a:cubicBezTo>
                  <a:cubicBezTo>
                    <a:pt x="48" y="9967"/>
                    <a:pt x="191" y="10205"/>
                    <a:pt x="453" y="10324"/>
                  </a:cubicBezTo>
                  <a:cubicBezTo>
                    <a:pt x="575" y="10380"/>
                    <a:pt x="712" y="10407"/>
                    <a:pt x="849" y="10407"/>
                  </a:cubicBezTo>
                  <a:cubicBezTo>
                    <a:pt x="1060" y="10407"/>
                    <a:pt x="1271" y="10344"/>
                    <a:pt x="1429" y="10229"/>
                  </a:cubicBezTo>
                  <a:cubicBezTo>
                    <a:pt x="1644" y="10062"/>
                    <a:pt x="1739" y="9847"/>
                    <a:pt x="1691" y="9586"/>
                  </a:cubicBezTo>
                  <a:lnTo>
                    <a:pt x="1691" y="9586"/>
                  </a:lnTo>
                  <a:lnTo>
                    <a:pt x="2858" y="9609"/>
                  </a:lnTo>
                  <a:cubicBezTo>
                    <a:pt x="4478" y="9609"/>
                    <a:pt x="6073" y="9609"/>
                    <a:pt x="7978" y="9586"/>
                  </a:cubicBezTo>
                  <a:lnTo>
                    <a:pt x="7978" y="9586"/>
                  </a:lnTo>
                  <a:cubicBezTo>
                    <a:pt x="7955" y="9847"/>
                    <a:pt x="8050" y="10062"/>
                    <a:pt x="8240" y="10229"/>
                  </a:cubicBezTo>
                  <a:cubicBezTo>
                    <a:pt x="8407" y="10348"/>
                    <a:pt x="8621" y="10395"/>
                    <a:pt x="8836" y="10395"/>
                  </a:cubicBezTo>
                  <a:cubicBezTo>
                    <a:pt x="8979" y="10395"/>
                    <a:pt x="9122" y="10371"/>
                    <a:pt x="9241" y="10324"/>
                  </a:cubicBezTo>
                  <a:cubicBezTo>
                    <a:pt x="9503" y="10205"/>
                    <a:pt x="9645" y="9967"/>
                    <a:pt x="9645" y="9681"/>
                  </a:cubicBezTo>
                  <a:cubicBezTo>
                    <a:pt x="9669" y="9419"/>
                    <a:pt x="9526" y="9133"/>
                    <a:pt x="9288" y="8990"/>
                  </a:cubicBezTo>
                  <a:cubicBezTo>
                    <a:pt x="9264" y="8966"/>
                    <a:pt x="9217" y="8943"/>
                    <a:pt x="9169" y="8919"/>
                  </a:cubicBezTo>
                  <a:cubicBezTo>
                    <a:pt x="9145" y="8847"/>
                    <a:pt x="9074" y="8776"/>
                    <a:pt x="9002" y="8704"/>
                  </a:cubicBezTo>
                  <a:cubicBezTo>
                    <a:pt x="9050" y="8585"/>
                    <a:pt x="9050" y="8442"/>
                    <a:pt x="9050" y="8347"/>
                  </a:cubicBezTo>
                  <a:cubicBezTo>
                    <a:pt x="9074" y="7776"/>
                    <a:pt x="9074" y="7180"/>
                    <a:pt x="9074" y="6609"/>
                  </a:cubicBezTo>
                  <a:cubicBezTo>
                    <a:pt x="9098" y="5585"/>
                    <a:pt x="9074" y="4537"/>
                    <a:pt x="9026" y="3513"/>
                  </a:cubicBezTo>
                  <a:cubicBezTo>
                    <a:pt x="9002" y="3013"/>
                    <a:pt x="8979" y="2489"/>
                    <a:pt x="8931" y="1989"/>
                  </a:cubicBezTo>
                  <a:cubicBezTo>
                    <a:pt x="8931" y="1965"/>
                    <a:pt x="8931" y="1917"/>
                    <a:pt x="8931" y="1893"/>
                  </a:cubicBezTo>
                  <a:cubicBezTo>
                    <a:pt x="8931" y="1846"/>
                    <a:pt x="8931" y="1798"/>
                    <a:pt x="8931" y="1751"/>
                  </a:cubicBezTo>
                  <a:cubicBezTo>
                    <a:pt x="9050" y="1679"/>
                    <a:pt x="9122" y="1608"/>
                    <a:pt x="9169" y="1489"/>
                  </a:cubicBezTo>
                  <a:cubicBezTo>
                    <a:pt x="9217" y="1465"/>
                    <a:pt x="9264" y="1441"/>
                    <a:pt x="9288" y="1417"/>
                  </a:cubicBezTo>
                  <a:cubicBezTo>
                    <a:pt x="9526" y="1274"/>
                    <a:pt x="9669" y="989"/>
                    <a:pt x="9669" y="727"/>
                  </a:cubicBezTo>
                  <a:cubicBezTo>
                    <a:pt x="9645" y="441"/>
                    <a:pt x="9503" y="203"/>
                    <a:pt x="9241" y="84"/>
                  </a:cubicBezTo>
                  <a:cubicBezTo>
                    <a:pt x="9118" y="27"/>
                    <a:pt x="8978" y="1"/>
                    <a:pt x="8836" y="1"/>
                  </a:cubicBezTo>
                  <a:cubicBezTo>
                    <a:pt x="8619" y="1"/>
                    <a:pt x="8399" y="63"/>
                    <a:pt x="8240" y="179"/>
                  </a:cubicBezTo>
                  <a:cubicBezTo>
                    <a:pt x="8050" y="322"/>
                    <a:pt x="7955" y="536"/>
                    <a:pt x="7978" y="774"/>
                  </a:cubicBezTo>
                  <a:lnTo>
                    <a:pt x="5907" y="774"/>
                  </a:lnTo>
                  <a:cubicBezTo>
                    <a:pt x="5025" y="774"/>
                    <a:pt x="4144" y="798"/>
                    <a:pt x="3287" y="798"/>
                  </a:cubicBezTo>
                  <a:lnTo>
                    <a:pt x="1691" y="822"/>
                  </a:lnTo>
                  <a:cubicBezTo>
                    <a:pt x="1739" y="560"/>
                    <a:pt x="1644" y="346"/>
                    <a:pt x="1429" y="179"/>
                  </a:cubicBezTo>
                  <a:cubicBezTo>
                    <a:pt x="1271" y="63"/>
                    <a:pt x="1060"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8" name="Google Shape;3538;p73"/>
            <p:cNvSpPr/>
            <p:nvPr/>
          </p:nvSpPr>
          <p:spPr>
            <a:xfrm>
              <a:off x="4741968" y="2210202"/>
              <a:ext cx="302533" cy="312926"/>
            </a:xfrm>
            <a:custGeom>
              <a:avLst/>
              <a:gdLst/>
              <a:ahLst/>
              <a:cxnLst/>
              <a:rect l="l" t="t" r="r" b="b"/>
              <a:pathLst>
                <a:path w="7598" h="7859" extrusionOk="0">
                  <a:moveTo>
                    <a:pt x="6692" y="143"/>
                  </a:moveTo>
                  <a:cubicBezTo>
                    <a:pt x="6907" y="143"/>
                    <a:pt x="7097" y="167"/>
                    <a:pt x="7192" y="286"/>
                  </a:cubicBezTo>
                  <a:cubicBezTo>
                    <a:pt x="7240" y="357"/>
                    <a:pt x="7240" y="476"/>
                    <a:pt x="7240" y="595"/>
                  </a:cubicBezTo>
                  <a:lnTo>
                    <a:pt x="7431" y="6835"/>
                  </a:lnTo>
                  <a:cubicBezTo>
                    <a:pt x="7431" y="7002"/>
                    <a:pt x="7454" y="7192"/>
                    <a:pt x="7359" y="7359"/>
                  </a:cubicBezTo>
                  <a:cubicBezTo>
                    <a:pt x="7216" y="7597"/>
                    <a:pt x="6859" y="7645"/>
                    <a:pt x="6549" y="7668"/>
                  </a:cubicBezTo>
                  <a:cubicBezTo>
                    <a:pt x="6073" y="7668"/>
                    <a:pt x="5597" y="7692"/>
                    <a:pt x="5121" y="7692"/>
                  </a:cubicBezTo>
                  <a:cubicBezTo>
                    <a:pt x="4869" y="7699"/>
                    <a:pt x="4618" y="7702"/>
                    <a:pt x="4367" y="7702"/>
                  </a:cubicBezTo>
                  <a:cubicBezTo>
                    <a:pt x="3761" y="7702"/>
                    <a:pt x="3155" y="7685"/>
                    <a:pt x="2549" y="7668"/>
                  </a:cubicBezTo>
                  <a:cubicBezTo>
                    <a:pt x="2144" y="7645"/>
                    <a:pt x="1715" y="7645"/>
                    <a:pt x="1215" y="7645"/>
                  </a:cubicBezTo>
                  <a:lnTo>
                    <a:pt x="524" y="7645"/>
                  </a:lnTo>
                  <a:cubicBezTo>
                    <a:pt x="405" y="7645"/>
                    <a:pt x="286" y="7645"/>
                    <a:pt x="215" y="7573"/>
                  </a:cubicBezTo>
                  <a:cubicBezTo>
                    <a:pt x="143" y="7502"/>
                    <a:pt x="143" y="7383"/>
                    <a:pt x="143" y="7263"/>
                  </a:cubicBezTo>
                  <a:lnTo>
                    <a:pt x="167" y="6525"/>
                  </a:lnTo>
                  <a:lnTo>
                    <a:pt x="167" y="6049"/>
                  </a:lnTo>
                  <a:cubicBezTo>
                    <a:pt x="215" y="4430"/>
                    <a:pt x="262" y="2763"/>
                    <a:pt x="381" y="1143"/>
                  </a:cubicBezTo>
                  <a:cubicBezTo>
                    <a:pt x="381" y="1072"/>
                    <a:pt x="381" y="1000"/>
                    <a:pt x="381" y="929"/>
                  </a:cubicBezTo>
                  <a:cubicBezTo>
                    <a:pt x="405" y="786"/>
                    <a:pt x="405" y="643"/>
                    <a:pt x="429" y="500"/>
                  </a:cubicBezTo>
                  <a:cubicBezTo>
                    <a:pt x="429" y="500"/>
                    <a:pt x="429" y="476"/>
                    <a:pt x="429" y="476"/>
                  </a:cubicBezTo>
                  <a:cubicBezTo>
                    <a:pt x="429" y="381"/>
                    <a:pt x="429" y="286"/>
                    <a:pt x="501" y="238"/>
                  </a:cubicBezTo>
                  <a:cubicBezTo>
                    <a:pt x="572" y="191"/>
                    <a:pt x="715" y="191"/>
                    <a:pt x="810" y="191"/>
                  </a:cubicBezTo>
                  <a:cubicBezTo>
                    <a:pt x="858" y="191"/>
                    <a:pt x="905" y="214"/>
                    <a:pt x="929" y="214"/>
                  </a:cubicBezTo>
                  <a:lnTo>
                    <a:pt x="6692" y="143"/>
                  </a:lnTo>
                  <a:close/>
                  <a:moveTo>
                    <a:pt x="6692" y="0"/>
                  </a:moveTo>
                  <a:lnTo>
                    <a:pt x="929" y="72"/>
                  </a:lnTo>
                  <a:cubicBezTo>
                    <a:pt x="905" y="72"/>
                    <a:pt x="858" y="48"/>
                    <a:pt x="834" y="48"/>
                  </a:cubicBezTo>
                  <a:cubicBezTo>
                    <a:pt x="691" y="48"/>
                    <a:pt x="524" y="48"/>
                    <a:pt x="405" y="119"/>
                  </a:cubicBezTo>
                  <a:cubicBezTo>
                    <a:pt x="286" y="214"/>
                    <a:pt x="286" y="357"/>
                    <a:pt x="286" y="453"/>
                  </a:cubicBezTo>
                  <a:cubicBezTo>
                    <a:pt x="286" y="476"/>
                    <a:pt x="286" y="476"/>
                    <a:pt x="286" y="500"/>
                  </a:cubicBezTo>
                  <a:cubicBezTo>
                    <a:pt x="262" y="643"/>
                    <a:pt x="262" y="786"/>
                    <a:pt x="239" y="905"/>
                  </a:cubicBezTo>
                  <a:cubicBezTo>
                    <a:pt x="239" y="977"/>
                    <a:pt x="239" y="1048"/>
                    <a:pt x="239" y="1119"/>
                  </a:cubicBezTo>
                  <a:cubicBezTo>
                    <a:pt x="119" y="2763"/>
                    <a:pt x="72" y="4430"/>
                    <a:pt x="48" y="6025"/>
                  </a:cubicBezTo>
                  <a:lnTo>
                    <a:pt x="0" y="7240"/>
                  </a:lnTo>
                  <a:cubicBezTo>
                    <a:pt x="0" y="7406"/>
                    <a:pt x="0" y="7573"/>
                    <a:pt x="119" y="7668"/>
                  </a:cubicBezTo>
                  <a:cubicBezTo>
                    <a:pt x="239" y="7787"/>
                    <a:pt x="381" y="7787"/>
                    <a:pt x="524" y="7787"/>
                  </a:cubicBezTo>
                  <a:cubicBezTo>
                    <a:pt x="1310" y="7787"/>
                    <a:pt x="1953" y="7787"/>
                    <a:pt x="2549" y="7811"/>
                  </a:cubicBezTo>
                  <a:cubicBezTo>
                    <a:pt x="3168" y="7835"/>
                    <a:pt x="3811" y="7859"/>
                    <a:pt x="4454" y="7859"/>
                  </a:cubicBezTo>
                  <a:cubicBezTo>
                    <a:pt x="4668" y="7859"/>
                    <a:pt x="4906" y="7835"/>
                    <a:pt x="5121" y="7835"/>
                  </a:cubicBezTo>
                  <a:cubicBezTo>
                    <a:pt x="5597" y="7835"/>
                    <a:pt x="6073" y="7811"/>
                    <a:pt x="6549" y="7787"/>
                  </a:cubicBezTo>
                  <a:cubicBezTo>
                    <a:pt x="6907" y="7787"/>
                    <a:pt x="7288" y="7716"/>
                    <a:pt x="7478" y="7430"/>
                  </a:cubicBezTo>
                  <a:cubicBezTo>
                    <a:pt x="7597" y="7240"/>
                    <a:pt x="7573" y="7002"/>
                    <a:pt x="7573" y="6835"/>
                  </a:cubicBezTo>
                  <a:lnTo>
                    <a:pt x="7383" y="572"/>
                  </a:lnTo>
                  <a:cubicBezTo>
                    <a:pt x="7383" y="476"/>
                    <a:pt x="7383" y="334"/>
                    <a:pt x="7311" y="214"/>
                  </a:cubicBezTo>
                  <a:cubicBezTo>
                    <a:pt x="7169" y="24"/>
                    <a:pt x="6930" y="0"/>
                    <a:pt x="66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39" name="Google Shape;3539;p73"/>
          <p:cNvGrpSpPr/>
          <p:nvPr/>
        </p:nvGrpSpPr>
        <p:grpSpPr>
          <a:xfrm>
            <a:off x="4045365" y="2173730"/>
            <a:ext cx="414421" cy="383562"/>
            <a:chOff x="4045365" y="2173730"/>
            <a:chExt cx="414421" cy="383562"/>
          </a:xfrm>
        </p:grpSpPr>
        <p:sp>
          <p:nvSpPr>
            <p:cNvPr id="3540" name="Google Shape;3540;p73"/>
            <p:cNvSpPr/>
            <p:nvPr/>
          </p:nvSpPr>
          <p:spPr>
            <a:xfrm>
              <a:off x="4045365" y="2173730"/>
              <a:ext cx="414421" cy="383562"/>
            </a:xfrm>
            <a:custGeom>
              <a:avLst/>
              <a:gdLst/>
              <a:ahLst/>
              <a:cxnLst/>
              <a:rect l="l" t="t" r="r" b="b"/>
              <a:pathLst>
                <a:path w="10408" h="9633" extrusionOk="0">
                  <a:moveTo>
                    <a:pt x="2644" y="226"/>
                  </a:moveTo>
                  <a:cubicBezTo>
                    <a:pt x="2644" y="297"/>
                    <a:pt x="2644" y="368"/>
                    <a:pt x="2668" y="440"/>
                  </a:cubicBezTo>
                  <a:cubicBezTo>
                    <a:pt x="2668" y="464"/>
                    <a:pt x="2668" y="487"/>
                    <a:pt x="2668" y="511"/>
                  </a:cubicBezTo>
                  <a:cubicBezTo>
                    <a:pt x="2692" y="607"/>
                    <a:pt x="2692" y="678"/>
                    <a:pt x="2692" y="773"/>
                  </a:cubicBezTo>
                  <a:cubicBezTo>
                    <a:pt x="2692" y="988"/>
                    <a:pt x="2501" y="1178"/>
                    <a:pt x="2382" y="1297"/>
                  </a:cubicBezTo>
                  <a:cubicBezTo>
                    <a:pt x="2311" y="1369"/>
                    <a:pt x="2239" y="1416"/>
                    <a:pt x="2168" y="1464"/>
                  </a:cubicBezTo>
                  <a:cubicBezTo>
                    <a:pt x="2144" y="1464"/>
                    <a:pt x="2120" y="1488"/>
                    <a:pt x="2097" y="1511"/>
                  </a:cubicBezTo>
                  <a:cubicBezTo>
                    <a:pt x="2097" y="1511"/>
                    <a:pt x="2097" y="1535"/>
                    <a:pt x="2073" y="1535"/>
                  </a:cubicBezTo>
                  <a:cubicBezTo>
                    <a:pt x="2073" y="1535"/>
                    <a:pt x="2073" y="1535"/>
                    <a:pt x="2049" y="1511"/>
                  </a:cubicBezTo>
                  <a:cubicBezTo>
                    <a:pt x="2073" y="1464"/>
                    <a:pt x="2073" y="1416"/>
                    <a:pt x="2073" y="1345"/>
                  </a:cubicBezTo>
                  <a:cubicBezTo>
                    <a:pt x="2049" y="1321"/>
                    <a:pt x="2049" y="1273"/>
                    <a:pt x="2049" y="1226"/>
                  </a:cubicBezTo>
                  <a:cubicBezTo>
                    <a:pt x="2049" y="1130"/>
                    <a:pt x="2025" y="1035"/>
                    <a:pt x="2049" y="964"/>
                  </a:cubicBezTo>
                  <a:cubicBezTo>
                    <a:pt x="2049" y="797"/>
                    <a:pt x="2144" y="630"/>
                    <a:pt x="2311" y="487"/>
                  </a:cubicBezTo>
                  <a:cubicBezTo>
                    <a:pt x="2406" y="368"/>
                    <a:pt x="2525" y="297"/>
                    <a:pt x="2644" y="226"/>
                  </a:cubicBezTo>
                  <a:close/>
                  <a:moveTo>
                    <a:pt x="3097" y="1535"/>
                  </a:moveTo>
                  <a:lnTo>
                    <a:pt x="3097" y="1535"/>
                  </a:lnTo>
                  <a:cubicBezTo>
                    <a:pt x="2859" y="1750"/>
                    <a:pt x="2621" y="1964"/>
                    <a:pt x="2335" y="2107"/>
                  </a:cubicBezTo>
                  <a:cubicBezTo>
                    <a:pt x="2263" y="2131"/>
                    <a:pt x="2192" y="2178"/>
                    <a:pt x="2120" y="2202"/>
                  </a:cubicBezTo>
                  <a:cubicBezTo>
                    <a:pt x="2025" y="2250"/>
                    <a:pt x="1906" y="2297"/>
                    <a:pt x="1811" y="2345"/>
                  </a:cubicBezTo>
                  <a:cubicBezTo>
                    <a:pt x="1835" y="2297"/>
                    <a:pt x="1858" y="2226"/>
                    <a:pt x="1882" y="2178"/>
                  </a:cubicBezTo>
                  <a:cubicBezTo>
                    <a:pt x="1954" y="2059"/>
                    <a:pt x="2049" y="1940"/>
                    <a:pt x="2192" y="1845"/>
                  </a:cubicBezTo>
                  <a:cubicBezTo>
                    <a:pt x="2382" y="1726"/>
                    <a:pt x="2597" y="1654"/>
                    <a:pt x="2835" y="1607"/>
                  </a:cubicBezTo>
                  <a:lnTo>
                    <a:pt x="3097" y="1535"/>
                  </a:lnTo>
                  <a:close/>
                  <a:moveTo>
                    <a:pt x="1144" y="988"/>
                  </a:moveTo>
                  <a:cubicBezTo>
                    <a:pt x="1192" y="1059"/>
                    <a:pt x="1239" y="1130"/>
                    <a:pt x="1263" y="1202"/>
                  </a:cubicBezTo>
                  <a:cubicBezTo>
                    <a:pt x="1311" y="1226"/>
                    <a:pt x="1335" y="1273"/>
                    <a:pt x="1358" y="1321"/>
                  </a:cubicBezTo>
                  <a:cubicBezTo>
                    <a:pt x="1430" y="1416"/>
                    <a:pt x="1477" y="1488"/>
                    <a:pt x="1525" y="1583"/>
                  </a:cubicBezTo>
                  <a:cubicBezTo>
                    <a:pt x="1620" y="1773"/>
                    <a:pt x="1668" y="1988"/>
                    <a:pt x="1668" y="2178"/>
                  </a:cubicBezTo>
                  <a:cubicBezTo>
                    <a:pt x="1644" y="2250"/>
                    <a:pt x="1620" y="2321"/>
                    <a:pt x="1597" y="2369"/>
                  </a:cubicBezTo>
                  <a:cubicBezTo>
                    <a:pt x="1573" y="2321"/>
                    <a:pt x="1549" y="2274"/>
                    <a:pt x="1501" y="2250"/>
                  </a:cubicBezTo>
                  <a:cubicBezTo>
                    <a:pt x="1454" y="2202"/>
                    <a:pt x="1430" y="2178"/>
                    <a:pt x="1406" y="2131"/>
                  </a:cubicBezTo>
                  <a:cubicBezTo>
                    <a:pt x="1358" y="2083"/>
                    <a:pt x="1311" y="2035"/>
                    <a:pt x="1263" y="1988"/>
                  </a:cubicBezTo>
                  <a:cubicBezTo>
                    <a:pt x="1120" y="1797"/>
                    <a:pt x="1096" y="1559"/>
                    <a:pt x="1096" y="1392"/>
                  </a:cubicBezTo>
                  <a:cubicBezTo>
                    <a:pt x="1096" y="1250"/>
                    <a:pt x="1120" y="1130"/>
                    <a:pt x="1144" y="988"/>
                  </a:cubicBezTo>
                  <a:close/>
                  <a:moveTo>
                    <a:pt x="2381" y="2658"/>
                  </a:moveTo>
                  <a:lnTo>
                    <a:pt x="2381" y="2658"/>
                  </a:lnTo>
                  <a:cubicBezTo>
                    <a:pt x="2334" y="2752"/>
                    <a:pt x="2287" y="2870"/>
                    <a:pt x="2263" y="2988"/>
                  </a:cubicBezTo>
                  <a:cubicBezTo>
                    <a:pt x="2239" y="3107"/>
                    <a:pt x="2263" y="3226"/>
                    <a:pt x="2263" y="3345"/>
                  </a:cubicBezTo>
                  <a:cubicBezTo>
                    <a:pt x="2192" y="3345"/>
                    <a:pt x="2097" y="3298"/>
                    <a:pt x="2025" y="3274"/>
                  </a:cubicBezTo>
                  <a:cubicBezTo>
                    <a:pt x="1930" y="3226"/>
                    <a:pt x="1835" y="3202"/>
                    <a:pt x="1763" y="3155"/>
                  </a:cubicBezTo>
                  <a:cubicBezTo>
                    <a:pt x="1882" y="3131"/>
                    <a:pt x="2025" y="3059"/>
                    <a:pt x="2097" y="2964"/>
                  </a:cubicBezTo>
                  <a:cubicBezTo>
                    <a:pt x="2144" y="2940"/>
                    <a:pt x="2144" y="2893"/>
                    <a:pt x="2097" y="2869"/>
                  </a:cubicBezTo>
                  <a:cubicBezTo>
                    <a:pt x="2085" y="2857"/>
                    <a:pt x="2067" y="2851"/>
                    <a:pt x="2049" y="2851"/>
                  </a:cubicBezTo>
                  <a:cubicBezTo>
                    <a:pt x="2031" y="2851"/>
                    <a:pt x="2013" y="2857"/>
                    <a:pt x="2001" y="2869"/>
                  </a:cubicBezTo>
                  <a:cubicBezTo>
                    <a:pt x="1912" y="2976"/>
                    <a:pt x="1769" y="3030"/>
                    <a:pt x="1623" y="3030"/>
                  </a:cubicBezTo>
                  <a:cubicBezTo>
                    <a:pt x="1574" y="3030"/>
                    <a:pt x="1525" y="3024"/>
                    <a:pt x="1477" y="3012"/>
                  </a:cubicBezTo>
                  <a:lnTo>
                    <a:pt x="1454" y="3012"/>
                  </a:lnTo>
                  <a:cubicBezTo>
                    <a:pt x="1358" y="2988"/>
                    <a:pt x="1287" y="2940"/>
                    <a:pt x="1192" y="2893"/>
                  </a:cubicBezTo>
                  <a:cubicBezTo>
                    <a:pt x="1382" y="2845"/>
                    <a:pt x="1597" y="2797"/>
                    <a:pt x="1811" y="2750"/>
                  </a:cubicBezTo>
                  <a:lnTo>
                    <a:pt x="1835" y="2750"/>
                  </a:lnTo>
                  <a:cubicBezTo>
                    <a:pt x="2017" y="2704"/>
                    <a:pt x="2199" y="2681"/>
                    <a:pt x="2381" y="2658"/>
                  </a:cubicBezTo>
                  <a:close/>
                  <a:moveTo>
                    <a:pt x="358" y="2988"/>
                  </a:moveTo>
                  <a:lnTo>
                    <a:pt x="358" y="2988"/>
                  </a:lnTo>
                  <a:cubicBezTo>
                    <a:pt x="406" y="3059"/>
                    <a:pt x="477" y="3131"/>
                    <a:pt x="549" y="3202"/>
                  </a:cubicBezTo>
                  <a:cubicBezTo>
                    <a:pt x="596" y="3250"/>
                    <a:pt x="668" y="3298"/>
                    <a:pt x="715" y="3345"/>
                  </a:cubicBezTo>
                  <a:cubicBezTo>
                    <a:pt x="811" y="3417"/>
                    <a:pt x="882" y="3464"/>
                    <a:pt x="954" y="3560"/>
                  </a:cubicBezTo>
                  <a:cubicBezTo>
                    <a:pt x="1049" y="3655"/>
                    <a:pt x="1096" y="3798"/>
                    <a:pt x="1144" y="3988"/>
                  </a:cubicBezTo>
                  <a:cubicBezTo>
                    <a:pt x="1144" y="4060"/>
                    <a:pt x="1168" y="4131"/>
                    <a:pt x="1168" y="4202"/>
                  </a:cubicBezTo>
                  <a:cubicBezTo>
                    <a:pt x="1096" y="4155"/>
                    <a:pt x="1001" y="4107"/>
                    <a:pt x="930" y="4060"/>
                  </a:cubicBezTo>
                  <a:cubicBezTo>
                    <a:pt x="882" y="4036"/>
                    <a:pt x="834" y="4012"/>
                    <a:pt x="811" y="3988"/>
                  </a:cubicBezTo>
                  <a:cubicBezTo>
                    <a:pt x="620" y="3869"/>
                    <a:pt x="453" y="3655"/>
                    <a:pt x="382" y="3417"/>
                  </a:cubicBezTo>
                  <a:cubicBezTo>
                    <a:pt x="358" y="3274"/>
                    <a:pt x="334" y="3131"/>
                    <a:pt x="358" y="2988"/>
                  </a:cubicBezTo>
                  <a:close/>
                  <a:moveTo>
                    <a:pt x="9409" y="3259"/>
                  </a:moveTo>
                  <a:cubicBezTo>
                    <a:pt x="9477" y="3259"/>
                    <a:pt x="9538" y="3281"/>
                    <a:pt x="9551" y="3345"/>
                  </a:cubicBezTo>
                  <a:cubicBezTo>
                    <a:pt x="9598" y="3417"/>
                    <a:pt x="9479" y="3536"/>
                    <a:pt x="9384" y="3583"/>
                  </a:cubicBezTo>
                  <a:cubicBezTo>
                    <a:pt x="8884" y="3941"/>
                    <a:pt x="8360" y="4298"/>
                    <a:pt x="7812" y="4607"/>
                  </a:cubicBezTo>
                  <a:lnTo>
                    <a:pt x="7788" y="4607"/>
                  </a:lnTo>
                  <a:cubicBezTo>
                    <a:pt x="7741" y="4560"/>
                    <a:pt x="7669" y="4512"/>
                    <a:pt x="7574" y="4512"/>
                  </a:cubicBezTo>
                  <a:lnTo>
                    <a:pt x="7550" y="4512"/>
                  </a:lnTo>
                  <a:cubicBezTo>
                    <a:pt x="7574" y="4464"/>
                    <a:pt x="7622" y="4417"/>
                    <a:pt x="7645" y="4345"/>
                  </a:cubicBezTo>
                  <a:cubicBezTo>
                    <a:pt x="7669" y="4250"/>
                    <a:pt x="7645" y="4179"/>
                    <a:pt x="7598" y="4107"/>
                  </a:cubicBezTo>
                  <a:cubicBezTo>
                    <a:pt x="8098" y="3750"/>
                    <a:pt x="8646" y="3464"/>
                    <a:pt x="9241" y="3298"/>
                  </a:cubicBezTo>
                  <a:cubicBezTo>
                    <a:pt x="9285" y="3275"/>
                    <a:pt x="9350" y="3259"/>
                    <a:pt x="9409" y="3259"/>
                  </a:cubicBezTo>
                  <a:close/>
                  <a:moveTo>
                    <a:pt x="9042" y="4420"/>
                  </a:moveTo>
                  <a:cubicBezTo>
                    <a:pt x="9141" y="4420"/>
                    <a:pt x="9239" y="4427"/>
                    <a:pt x="9336" y="4441"/>
                  </a:cubicBezTo>
                  <a:cubicBezTo>
                    <a:pt x="9455" y="4464"/>
                    <a:pt x="9622" y="4512"/>
                    <a:pt x="9622" y="4631"/>
                  </a:cubicBezTo>
                  <a:cubicBezTo>
                    <a:pt x="9646" y="4750"/>
                    <a:pt x="9455" y="4822"/>
                    <a:pt x="9336" y="4845"/>
                  </a:cubicBezTo>
                  <a:lnTo>
                    <a:pt x="9027" y="4941"/>
                  </a:lnTo>
                  <a:lnTo>
                    <a:pt x="8050" y="5227"/>
                  </a:lnTo>
                  <a:cubicBezTo>
                    <a:pt x="8026" y="5179"/>
                    <a:pt x="8003" y="5131"/>
                    <a:pt x="7955" y="5107"/>
                  </a:cubicBezTo>
                  <a:cubicBezTo>
                    <a:pt x="7907" y="5084"/>
                    <a:pt x="7836" y="5060"/>
                    <a:pt x="7764" y="5060"/>
                  </a:cubicBezTo>
                  <a:cubicBezTo>
                    <a:pt x="7812" y="5012"/>
                    <a:pt x="7836" y="4941"/>
                    <a:pt x="7860" y="4893"/>
                  </a:cubicBezTo>
                  <a:cubicBezTo>
                    <a:pt x="7884" y="4822"/>
                    <a:pt x="7884" y="4774"/>
                    <a:pt x="7860" y="4726"/>
                  </a:cubicBezTo>
                  <a:lnTo>
                    <a:pt x="7884" y="4726"/>
                  </a:lnTo>
                  <a:cubicBezTo>
                    <a:pt x="8229" y="4535"/>
                    <a:pt x="8636" y="4420"/>
                    <a:pt x="9042" y="4420"/>
                  </a:cubicBezTo>
                  <a:close/>
                  <a:moveTo>
                    <a:pt x="2382" y="4322"/>
                  </a:moveTo>
                  <a:lnTo>
                    <a:pt x="2144" y="4893"/>
                  </a:lnTo>
                  <a:cubicBezTo>
                    <a:pt x="2097" y="5036"/>
                    <a:pt x="2025" y="5179"/>
                    <a:pt x="1906" y="5274"/>
                  </a:cubicBezTo>
                  <a:cubicBezTo>
                    <a:pt x="1882" y="5298"/>
                    <a:pt x="1835" y="5322"/>
                    <a:pt x="1811" y="5346"/>
                  </a:cubicBezTo>
                  <a:cubicBezTo>
                    <a:pt x="1763" y="5369"/>
                    <a:pt x="1739" y="5369"/>
                    <a:pt x="1692" y="5417"/>
                  </a:cubicBezTo>
                  <a:cubicBezTo>
                    <a:pt x="1692" y="5369"/>
                    <a:pt x="1692" y="5322"/>
                    <a:pt x="1692" y="5274"/>
                  </a:cubicBezTo>
                  <a:cubicBezTo>
                    <a:pt x="1692" y="5227"/>
                    <a:pt x="1668" y="5203"/>
                    <a:pt x="1668" y="5155"/>
                  </a:cubicBezTo>
                  <a:cubicBezTo>
                    <a:pt x="1668" y="4988"/>
                    <a:pt x="1739" y="4798"/>
                    <a:pt x="1835" y="4655"/>
                  </a:cubicBezTo>
                  <a:cubicBezTo>
                    <a:pt x="1954" y="4464"/>
                    <a:pt x="2168" y="4345"/>
                    <a:pt x="2382" y="4322"/>
                  </a:cubicBezTo>
                  <a:close/>
                  <a:moveTo>
                    <a:pt x="556" y="4606"/>
                  </a:moveTo>
                  <a:cubicBezTo>
                    <a:pt x="611" y="4606"/>
                    <a:pt x="665" y="4614"/>
                    <a:pt x="715" y="4631"/>
                  </a:cubicBezTo>
                  <a:cubicBezTo>
                    <a:pt x="858" y="4679"/>
                    <a:pt x="977" y="4798"/>
                    <a:pt x="1049" y="4941"/>
                  </a:cubicBezTo>
                  <a:cubicBezTo>
                    <a:pt x="1168" y="5131"/>
                    <a:pt x="1215" y="5322"/>
                    <a:pt x="1263" y="5536"/>
                  </a:cubicBezTo>
                  <a:cubicBezTo>
                    <a:pt x="1215" y="5536"/>
                    <a:pt x="1192" y="5512"/>
                    <a:pt x="1144" y="5512"/>
                  </a:cubicBezTo>
                  <a:lnTo>
                    <a:pt x="906" y="5512"/>
                  </a:lnTo>
                  <a:cubicBezTo>
                    <a:pt x="763" y="5488"/>
                    <a:pt x="668" y="5346"/>
                    <a:pt x="620" y="5274"/>
                  </a:cubicBezTo>
                  <a:cubicBezTo>
                    <a:pt x="572" y="5227"/>
                    <a:pt x="549" y="5155"/>
                    <a:pt x="501" y="5084"/>
                  </a:cubicBezTo>
                  <a:cubicBezTo>
                    <a:pt x="477" y="5012"/>
                    <a:pt x="453" y="4965"/>
                    <a:pt x="430" y="4917"/>
                  </a:cubicBezTo>
                  <a:cubicBezTo>
                    <a:pt x="382" y="4822"/>
                    <a:pt x="311" y="4726"/>
                    <a:pt x="239" y="4679"/>
                  </a:cubicBezTo>
                  <a:cubicBezTo>
                    <a:pt x="347" y="4633"/>
                    <a:pt x="454" y="4606"/>
                    <a:pt x="556" y="4606"/>
                  </a:cubicBezTo>
                  <a:close/>
                  <a:moveTo>
                    <a:pt x="8327" y="5352"/>
                  </a:moveTo>
                  <a:cubicBezTo>
                    <a:pt x="8583" y="5352"/>
                    <a:pt x="8842" y="5405"/>
                    <a:pt x="9074" y="5512"/>
                  </a:cubicBezTo>
                  <a:cubicBezTo>
                    <a:pt x="9146" y="5536"/>
                    <a:pt x="9217" y="5608"/>
                    <a:pt x="9217" y="5655"/>
                  </a:cubicBezTo>
                  <a:cubicBezTo>
                    <a:pt x="9193" y="5750"/>
                    <a:pt x="9050" y="5750"/>
                    <a:pt x="9003" y="5750"/>
                  </a:cubicBezTo>
                  <a:cubicBezTo>
                    <a:pt x="8622" y="5774"/>
                    <a:pt x="8265" y="5774"/>
                    <a:pt x="7884" y="5798"/>
                  </a:cubicBezTo>
                  <a:cubicBezTo>
                    <a:pt x="7884" y="5750"/>
                    <a:pt x="7860" y="5727"/>
                    <a:pt x="7836" y="5703"/>
                  </a:cubicBezTo>
                  <a:cubicBezTo>
                    <a:pt x="7860" y="5703"/>
                    <a:pt x="7860" y="5679"/>
                    <a:pt x="7884" y="5679"/>
                  </a:cubicBezTo>
                  <a:cubicBezTo>
                    <a:pt x="7979" y="5608"/>
                    <a:pt x="8074" y="5512"/>
                    <a:pt x="8074" y="5369"/>
                  </a:cubicBezTo>
                  <a:cubicBezTo>
                    <a:pt x="8157" y="5357"/>
                    <a:pt x="8242" y="5352"/>
                    <a:pt x="8327" y="5352"/>
                  </a:cubicBezTo>
                  <a:close/>
                  <a:moveTo>
                    <a:pt x="7517" y="4646"/>
                  </a:moveTo>
                  <a:cubicBezTo>
                    <a:pt x="7536" y="4646"/>
                    <a:pt x="7555" y="4649"/>
                    <a:pt x="7574" y="4655"/>
                  </a:cubicBezTo>
                  <a:cubicBezTo>
                    <a:pt x="7622" y="4655"/>
                    <a:pt x="7693" y="4679"/>
                    <a:pt x="7717" y="4726"/>
                  </a:cubicBezTo>
                  <a:cubicBezTo>
                    <a:pt x="7741" y="4774"/>
                    <a:pt x="7741" y="4798"/>
                    <a:pt x="7717" y="4845"/>
                  </a:cubicBezTo>
                  <a:cubicBezTo>
                    <a:pt x="7717" y="4893"/>
                    <a:pt x="7693" y="4941"/>
                    <a:pt x="7669" y="4965"/>
                  </a:cubicBezTo>
                  <a:cubicBezTo>
                    <a:pt x="7479" y="5227"/>
                    <a:pt x="7264" y="5441"/>
                    <a:pt x="7002" y="5584"/>
                  </a:cubicBezTo>
                  <a:cubicBezTo>
                    <a:pt x="6979" y="5608"/>
                    <a:pt x="6955" y="5655"/>
                    <a:pt x="6979" y="5679"/>
                  </a:cubicBezTo>
                  <a:cubicBezTo>
                    <a:pt x="7002" y="5703"/>
                    <a:pt x="7026" y="5727"/>
                    <a:pt x="7050" y="5727"/>
                  </a:cubicBezTo>
                  <a:cubicBezTo>
                    <a:pt x="7050" y="5727"/>
                    <a:pt x="7074" y="5727"/>
                    <a:pt x="7074" y="5703"/>
                  </a:cubicBezTo>
                  <a:cubicBezTo>
                    <a:pt x="7288" y="5584"/>
                    <a:pt x="7502" y="5417"/>
                    <a:pt x="7645" y="5227"/>
                  </a:cubicBezTo>
                  <a:cubicBezTo>
                    <a:pt x="7669" y="5227"/>
                    <a:pt x="7669" y="5227"/>
                    <a:pt x="7669" y="5203"/>
                  </a:cubicBezTo>
                  <a:cubicBezTo>
                    <a:pt x="7717" y="5203"/>
                    <a:pt x="7836" y="5203"/>
                    <a:pt x="7884" y="5227"/>
                  </a:cubicBezTo>
                  <a:cubicBezTo>
                    <a:pt x="7907" y="5250"/>
                    <a:pt x="7931" y="5322"/>
                    <a:pt x="7931" y="5369"/>
                  </a:cubicBezTo>
                  <a:cubicBezTo>
                    <a:pt x="7931" y="5441"/>
                    <a:pt x="7860" y="5512"/>
                    <a:pt x="7788" y="5560"/>
                  </a:cubicBezTo>
                  <a:cubicBezTo>
                    <a:pt x="7598" y="5727"/>
                    <a:pt x="7360" y="5870"/>
                    <a:pt x="7121" y="5965"/>
                  </a:cubicBezTo>
                  <a:cubicBezTo>
                    <a:pt x="7121" y="5965"/>
                    <a:pt x="7098" y="5989"/>
                    <a:pt x="7098" y="5989"/>
                  </a:cubicBezTo>
                  <a:cubicBezTo>
                    <a:pt x="7026" y="5917"/>
                    <a:pt x="6907" y="5846"/>
                    <a:pt x="6812" y="5822"/>
                  </a:cubicBezTo>
                  <a:cubicBezTo>
                    <a:pt x="6812" y="5774"/>
                    <a:pt x="6812" y="5750"/>
                    <a:pt x="6812" y="5703"/>
                  </a:cubicBezTo>
                  <a:cubicBezTo>
                    <a:pt x="6788" y="5584"/>
                    <a:pt x="6717" y="5488"/>
                    <a:pt x="6621" y="5441"/>
                  </a:cubicBezTo>
                  <a:cubicBezTo>
                    <a:pt x="6645" y="5393"/>
                    <a:pt x="6645" y="5346"/>
                    <a:pt x="6645" y="5298"/>
                  </a:cubicBezTo>
                  <a:cubicBezTo>
                    <a:pt x="6907" y="5131"/>
                    <a:pt x="7145" y="4941"/>
                    <a:pt x="7360" y="4703"/>
                  </a:cubicBezTo>
                  <a:lnTo>
                    <a:pt x="7383" y="4703"/>
                  </a:lnTo>
                  <a:cubicBezTo>
                    <a:pt x="7418" y="4668"/>
                    <a:pt x="7466" y="4646"/>
                    <a:pt x="7517" y="4646"/>
                  </a:cubicBezTo>
                  <a:close/>
                  <a:moveTo>
                    <a:pt x="6550" y="5560"/>
                  </a:moveTo>
                  <a:cubicBezTo>
                    <a:pt x="6621" y="5584"/>
                    <a:pt x="6645" y="5655"/>
                    <a:pt x="6669" y="5727"/>
                  </a:cubicBezTo>
                  <a:cubicBezTo>
                    <a:pt x="6693" y="5798"/>
                    <a:pt x="6669" y="5893"/>
                    <a:pt x="6621" y="5965"/>
                  </a:cubicBezTo>
                  <a:cubicBezTo>
                    <a:pt x="6574" y="6060"/>
                    <a:pt x="6526" y="6108"/>
                    <a:pt x="6478" y="6179"/>
                  </a:cubicBezTo>
                  <a:cubicBezTo>
                    <a:pt x="6431" y="6155"/>
                    <a:pt x="6383" y="6131"/>
                    <a:pt x="6359" y="6131"/>
                  </a:cubicBezTo>
                  <a:cubicBezTo>
                    <a:pt x="6407" y="6012"/>
                    <a:pt x="6431" y="5870"/>
                    <a:pt x="6383" y="5750"/>
                  </a:cubicBezTo>
                  <a:cubicBezTo>
                    <a:pt x="6455" y="5703"/>
                    <a:pt x="6502" y="5631"/>
                    <a:pt x="6550" y="5560"/>
                  </a:cubicBezTo>
                  <a:close/>
                  <a:moveTo>
                    <a:pt x="1525" y="3202"/>
                  </a:moveTo>
                  <a:lnTo>
                    <a:pt x="1525" y="3202"/>
                  </a:lnTo>
                  <a:cubicBezTo>
                    <a:pt x="1358" y="4274"/>
                    <a:pt x="1430" y="5369"/>
                    <a:pt x="1716" y="6393"/>
                  </a:cubicBezTo>
                  <a:lnTo>
                    <a:pt x="1644" y="6393"/>
                  </a:lnTo>
                  <a:cubicBezTo>
                    <a:pt x="1620" y="6370"/>
                    <a:pt x="1597" y="6298"/>
                    <a:pt x="1573" y="6227"/>
                  </a:cubicBezTo>
                  <a:cubicBezTo>
                    <a:pt x="1263" y="5274"/>
                    <a:pt x="1239" y="4179"/>
                    <a:pt x="1525" y="3202"/>
                  </a:cubicBezTo>
                  <a:close/>
                  <a:moveTo>
                    <a:pt x="6788" y="5965"/>
                  </a:moveTo>
                  <a:cubicBezTo>
                    <a:pt x="6860" y="5965"/>
                    <a:pt x="6979" y="6060"/>
                    <a:pt x="6979" y="6108"/>
                  </a:cubicBezTo>
                  <a:cubicBezTo>
                    <a:pt x="7002" y="6179"/>
                    <a:pt x="6979" y="6251"/>
                    <a:pt x="6907" y="6322"/>
                  </a:cubicBezTo>
                  <a:cubicBezTo>
                    <a:pt x="6860" y="6393"/>
                    <a:pt x="6764" y="6465"/>
                    <a:pt x="6693" y="6512"/>
                  </a:cubicBezTo>
                  <a:cubicBezTo>
                    <a:pt x="6693" y="6417"/>
                    <a:pt x="6645" y="6322"/>
                    <a:pt x="6574" y="6274"/>
                  </a:cubicBezTo>
                  <a:cubicBezTo>
                    <a:pt x="6645" y="6203"/>
                    <a:pt x="6693" y="6131"/>
                    <a:pt x="6740" y="6036"/>
                  </a:cubicBezTo>
                  <a:cubicBezTo>
                    <a:pt x="6764" y="6012"/>
                    <a:pt x="6764" y="5989"/>
                    <a:pt x="6788" y="5965"/>
                  </a:cubicBezTo>
                  <a:close/>
                  <a:moveTo>
                    <a:pt x="9098" y="8251"/>
                  </a:moveTo>
                  <a:cubicBezTo>
                    <a:pt x="9336" y="8346"/>
                    <a:pt x="9527" y="8465"/>
                    <a:pt x="9693" y="8632"/>
                  </a:cubicBezTo>
                  <a:cubicBezTo>
                    <a:pt x="9741" y="8680"/>
                    <a:pt x="9813" y="8751"/>
                    <a:pt x="9789" y="8822"/>
                  </a:cubicBezTo>
                  <a:cubicBezTo>
                    <a:pt x="9765" y="8870"/>
                    <a:pt x="9717" y="8894"/>
                    <a:pt x="9670" y="8894"/>
                  </a:cubicBezTo>
                  <a:cubicBezTo>
                    <a:pt x="9598" y="8894"/>
                    <a:pt x="9527" y="8870"/>
                    <a:pt x="9455" y="8822"/>
                  </a:cubicBezTo>
                  <a:cubicBezTo>
                    <a:pt x="9289" y="8751"/>
                    <a:pt x="9098" y="8656"/>
                    <a:pt x="8931" y="8561"/>
                  </a:cubicBezTo>
                  <a:cubicBezTo>
                    <a:pt x="8955" y="8537"/>
                    <a:pt x="8979" y="8513"/>
                    <a:pt x="9003" y="8489"/>
                  </a:cubicBezTo>
                  <a:cubicBezTo>
                    <a:pt x="9050" y="8418"/>
                    <a:pt x="9074" y="8322"/>
                    <a:pt x="9074" y="8251"/>
                  </a:cubicBezTo>
                  <a:close/>
                  <a:moveTo>
                    <a:pt x="8812" y="8632"/>
                  </a:moveTo>
                  <a:cubicBezTo>
                    <a:pt x="8908" y="8775"/>
                    <a:pt x="9003" y="8918"/>
                    <a:pt x="9074" y="9061"/>
                  </a:cubicBezTo>
                  <a:cubicBezTo>
                    <a:pt x="9146" y="9132"/>
                    <a:pt x="9146" y="9180"/>
                    <a:pt x="9122" y="9204"/>
                  </a:cubicBezTo>
                  <a:cubicBezTo>
                    <a:pt x="9122" y="9204"/>
                    <a:pt x="9101" y="9214"/>
                    <a:pt x="9080" y="9214"/>
                  </a:cubicBezTo>
                  <a:cubicBezTo>
                    <a:pt x="9069" y="9214"/>
                    <a:pt x="9058" y="9211"/>
                    <a:pt x="9050" y="9204"/>
                  </a:cubicBezTo>
                  <a:cubicBezTo>
                    <a:pt x="9003" y="9204"/>
                    <a:pt x="8979" y="9180"/>
                    <a:pt x="8931" y="9156"/>
                  </a:cubicBezTo>
                  <a:lnTo>
                    <a:pt x="8384" y="8799"/>
                  </a:lnTo>
                  <a:cubicBezTo>
                    <a:pt x="8407" y="8751"/>
                    <a:pt x="8407" y="8727"/>
                    <a:pt x="8431" y="8680"/>
                  </a:cubicBezTo>
                  <a:cubicBezTo>
                    <a:pt x="8431" y="8680"/>
                    <a:pt x="8431" y="8680"/>
                    <a:pt x="8431" y="8656"/>
                  </a:cubicBezTo>
                  <a:cubicBezTo>
                    <a:pt x="8479" y="8680"/>
                    <a:pt x="8527" y="8680"/>
                    <a:pt x="8574" y="8680"/>
                  </a:cubicBezTo>
                  <a:cubicBezTo>
                    <a:pt x="8669" y="8680"/>
                    <a:pt x="8741" y="8680"/>
                    <a:pt x="8812" y="8632"/>
                  </a:cubicBezTo>
                  <a:close/>
                  <a:moveTo>
                    <a:pt x="9265" y="1678"/>
                  </a:moveTo>
                  <a:lnTo>
                    <a:pt x="9265" y="1678"/>
                  </a:lnTo>
                  <a:cubicBezTo>
                    <a:pt x="9289" y="1797"/>
                    <a:pt x="9265" y="1916"/>
                    <a:pt x="9241" y="2035"/>
                  </a:cubicBezTo>
                  <a:cubicBezTo>
                    <a:pt x="9170" y="2178"/>
                    <a:pt x="9098" y="2297"/>
                    <a:pt x="9003" y="2416"/>
                  </a:cubicBezTo>
                  <a:cubicBezTo>
                    <a:pt x="8550" y="3012"/>
                    <a:pt x="8026" y="3560"/>
                    <a:pt x="7479" y="4036"/>
                  </a:cubicBezTo>
                  <a:cubicBezTo>
                    <a:pt x="7458" y="4029"/>
                    <a:pt x="7437" y="4026"/>
                    <a:pt x="7416" y="4026"/>
                  </a:cubicBezTo>
                  <a:cubicBezTo>
                    <a:pt x="7365" y="4026"/>
                    <a:pt x="7315" y="4043"/>
                    <a:pt x="7264" y="4060"/>
                  </a:cubicBezTo>
                  <a:cubicBezTo>
                    <a:pt x="6955" y="4131"/>
                    <a:pt x="6693" y="4322"/>
                    <a:pt x="6502" y="4560"/>
                  </a:cubicBezTo>
                  <a:cubicBezTo>
                    <a:pt x="6478" y="4607"/>
                    <a:pt x="6478" y="4655"/>
                    <a:pt x="6526" y="4679"/>
                  </a:cubicBezTo>
                  <a:cubicBezTo>
                    <a:pt x="6533" y="4686"/>
                    <a:pt x="6542" y="4689"/>
                    <a:pt x="6552" y="4689"/>
                  </a:cubicBezTo>
                  <a:cubicBezTo>
                    <a:pt x="6576" y="4689"/>
                    <a:pt x="6605" y="4672"/>
                    <a:pt x="6621" y="4655"/>
                  </a:cubicBezTo>
                  <a:cubicBezTo>
                    <a:pt x="6788" y="4441"/>
                    <a:pt x="7026" y="4274"/>
                    <a:pt x="7288" y="4179"/>
                  </a:cubicBezTo>
                  <a:cubicBezTo>
                    <a:pt x="7312" y="4179"/>
                    <a:pt x="7354" y="4173"/>
                    <a:pt x="7395" y="4173"/>
                  </a:cubicBezTo>
                  <a:cubicBezTo>
                    <a:pt x="7437" y="4173"/>
                    <a:pt x="7479" y="4179"/>
                    <a:pt x="7502" y="4202"/>
                  </a:cubicBezTo>
                  <a:cubicBezTo>
                    <a:pt x="7502" y="4226"/>
                    <a:pt x="7502" y="4250"/>
                    <a:pt x="7502" y="4298"/>
                  </a:cubicBezTo>
                  <a:cubicBezTo>
                    <a:pt x="7479" y="4345"/>
                    <a:pt x="7455" y="4393"/>
                    <a:pt x="7431" y="4417"/>
                  </a:cubicBezTo>
                  <a:cubicBezTo>
                    <a:pt x="7193" y="4703"/>
                    <a:pt x="6907" y="4965"/>
                    <a:pt x="6621" y="5155"/>
                  </a:cubicBezTo>
                  <a:cubicBezTo>
                    <a:pt x="6574" y="5060"/>
                    <a:pt x="6478" y="5012"/>
                    <a:pt x="6383" y="4988"/>
                  </a:cubicBezTo>
                  <a:cubicBezTo>
                    <a:pt x="6359" y="4988"/>
                    <a:pt x="6312" y="5036"/>
                    <a:pt x="6312" y="5060"/>
                  </a:cubicBezTo>
                  <a:cubicBezTo>
                    <a:pt x="6312" y="5107"/>
                    <a:pt x="6336" y="5131"/>
                    <a:pt x="6383" y="5131"/>
                  </a:cubicBezTo>
                  <a:cubicBezTo>
                    <a:pt x="6431" y="5155"/>
                    <a:pt x="6478" y="5203"/>
                    <a:pt x="6502" y="5250"/>
                  </a:cubicBezTo>
                  <a:cubicBezTo>
                    <a:pt x="6502" y="5322"/>
                    <a:pt x="6502" y="5393"/>
                    <a:pt x="6455" y="5465"/>
                  </a:cubicBezTo>
                  <a:cubicBezTo>
                    <a:pt x="6431" y="5512"/>
                    <a:pt x="6359" y="5560"/>
                    <a:pt x="6312" y="5608"/>
                  </a:cubicBezTo>
                  <a:cubicBezTo>
                    <a:pt x="6264" y="5536"/>
                    <a:pt x="6169" y="5465"/>
                    <a:pt x="6074" y="5441"/>
                  </a:cubicBezTo>
                  <a:cubicBezTo>
                    <a:pt x="6026" y="5441"/>
                    <a:pt x="6002" y="5465"/>
                    <a:pt x="5978" y="5488"/>
                  </a:cubicBezTo>
                  <a:cubicBezTo>
                    <a:pt x="5978" y="5536"/>
                    <a:pt x="6002" y="5560"/>
                    <a:pt x="6026" y="5584"/>
                  </a:cubicBezTo>
                  <a:cubicBezTo>
                    <a:pt x="6145" y="5608"/>
                    <a:pt x="6217" y="5703"/>
                    <a:pt x="6264" y="5798"/>
                  </a:cubicBezTo>
                  <a:cubicBezTo>
                    <a:pt x="6288" y="5893"/>
                    <a:pt x="6264" y="6012"/>
                    <a:pt x="6193" y="6084"/>
                  </a:cubicBezTo>
                  <a:cubicBezTo>
                    <a:pt x="6193" y="6108"/>
                    <a:pt x="6193" y="6108"/>
                    <a:pt x="6193" y="6108"/>
                  </a:cubicBezTo>
                  <a:lnTo>
                    <a:pt x="6145" y="6108"/>
                  </a:lnTo>
                  <a:cubicBezTo>
                    <a:pt x="6097" y="6131"/>
                    <a:pt x="6074" y="6155"/>
                    <a:pt x="6074" y="6203"/>
                  </a:cubicBezTo>
                  <a:cubicBezTo>
                    <a:pt x="6074" y="6227"/>
                    <a:pt x="6121" y="6251"/>
                    <a:pt x="6145" y="6251"/>
                  </a:cubicBezTo>
                  <a:cubicBezTo>
                    <a:pt x="6264" y="6251"/>
                    <a:pt x="6359" y="6274"/>
                    <a:pt x="6431" y="6322"/>
                  </a:cubicBezTo>
                  <a:cubicBezTo>
                    <a:pt x="6526" y="6393"/>
                    <a:pt x="6574" y="6489"/>
                    <a:pt x="6550" y="6584"/>
                  </a:cubicBezTo>
                  <a:cubicBezTo>
                    <a:pt x="6550" y="6655"/>
                    <a:pt x="6478" y="6751"/>
                    <a:pt x="6383" y="6751"/>
                  </a:cubicBezTo>
                  <a:cubicBezTo>
                    <a:pt x="6359" y="6774"/>
                    <a:pt x="6336" y="6798"/>
                    <a:pt x="6336" y="6846"/>
                  </a:cubicBezTo>
                  <a:cubicBezTo>
                    <a:pt x="6336" y="6870"/>
                    <a:pt x="6359" y="6894"/>
                    <a:pt x="6407" y="6894"/>
                  </a:cubicBezTo>
                  <a:cubicBezTo>
                    <a:pt x="6550" y="6870"/>
                    <a:pt x="6669" y="6751"/>
                    <a:pt x="6693" y="6632"/>
                  </a:cubicBezTo>
                  <a:lnTo>
                    <a:pt x="6764" y="6632"/>
                  </a:lnTo>
                  <a:cubicBezTo>
                    <a:pt x="6860" y="6560"/>
                    <a:pt x="6955" y="6512"/>
                    <a:pt x="7026" y="6417"/>
                  </a:cubicBezTo>
                  <a:cubicBezTo>
                    <a:pt x="7098" y="6322"/>
                    <a:pt x="7145" y="6203"/>
                    <a:pt x="7121" y="6108"/>
                  </a:cubicBezTo>
                  <a:lnTo>
                    <a:pt x="7145" y="6108"/>
                  </a:lnTo>
                  <a:cubicBezTo>
                    <a:pt x="7169" y="6108"/>
                    <a:pt x="7169" y="6108"/>
                    <a:pt x="7193" y="6084"/>
                  </a:cubicBezTo>
                  <a:cubicBezTo>
                    <a:pt x="7383" y="6012"/>
                    <a:pt x="7550" y="5917"/>
                    <a:pt x="7717" y="5798"/>
                  </a:cubicBezTo>
                  <a:cubicBezTo>
                    <a:pt x="7741" y="5822"/>
                    <a:pt x="7764" y="5846"/>
                    <a:pt x="7764" y="5893"/>
                  </a:cubicBezTo>
                  <a:cubicBezTo>
                    <a:pt x="7764" y="5965"/>
                    <a:pt x="7741" y="6012"/>
                    <a:pt x="7717" y="6060"/>
                  </a:cubicBezTo>
                  <a:cubicBezTo>
                    <a:pt x="7598" y="6251"/>
                    <a:pt x="7455" y="6417"/>
                    <a:pt x="7288" y="6536"/>
                  </a:cubicBezTo>
                  <a:cubicBezTo>
                    <a:pt x="7264" y="6560"/>
                    <a:pt x="7264" y="6584"/>
                    <a:pt x="7288" y="6632"/>
                  </a:cubicBezTo>
                  <a:cubicBezTo>
                    <a:pt x="7288" y="6655"/>
                    <a:pt x="7312" y="6655"/>
                    <a:pt x="7336" y="6655"/>
                  </a:cubicBezTo>
                  <a:lnTo>
                    <a:pt x="7383" y="6655"/>
                  </a:lnTo>
                  <a:cubicBezTo>
                    <a:pt x="7574" y="6512"/>
                    <a:pt x="7717" y="6346"/>
                    <a:pt x="7836" y="6131"/>
                  </a:cubicBezTo>
                  <a:cubicBezTo>
                    <a:pt x="7860" y="6084"/>
                    <a:pt x="7907" y="6012"/>
                    <a:pt x="7907" y="5941"/>
                  </a:cubicBezTo>
                  <a:cubicBezTo>
                    <a:pt x="8074" y="5989"/>
                    <a:pt x="8217" y="6036"/>
                    <a:pt x="8336" y="6131"/>
                  </a:cubicBezTo>
                  <a:cubicBezTo>
                    <a:pt x="8455" y="6227"/>
                    <a:pt x="8574" y="6370"/>
                    <a:pt x="8527" y="6536"/>
                  </a:cubicBezTo>
                  <a:cubicBezTo>
                    <a:pt x="8503" y="6679"/>
                    <a:pt x="8360" y="6798"/>
                    <a:pt x="8098" y="6894"/>
                  </a:cubicBezTo>
                  <a:cubicBezTo>
                    <a:pt x="7955" y="6965"/>
                    <a:pt x="7764" y="7013"/>
                    <a:pt x="7598" y="7060"/>
                  </a:cubicBezTo>
                  <a:cubicBezTo>
                    <a:pt x="7574" y="7036"/>
                    <a:pt x="7574" y="7036"/>
                    <a:pt x="7550" y="7036"/>
                  </a:cubicBezTo>
                  <a:cubicBezTo>
                    <a:pt x="7362" y="7071"/>
                    <a:pt x="7173" y="7088"/>
                    <a:pt x="6983" y="7088"/>
                  </a:cubicBezTo>
                  <a:cubicBezTo>
                    <a:pt x="6522" y="7088"/>
                    <a:pt x="6060" y="6991"/>
                    <a:pt x="5621" y="6822"/>
                  </a:cubicBezTo>
                  <a:cubicBezTo>
                    <a:pt x="5574" y="6822"/>
                    <a:pt x="5526" y="6822"/>
                    <a:pt x="5526" y="6870"/>
                  </a:cubicBezTo>
                  <a:cubicBezTo>
                    <a:pt x="5502" y="6894"/>
                    <a:pt x="5526" y="6941"/>
                    <a:pt x="5574" y="6965"/>
                  </a:cubicBezTo>
                  <a:cubicBezTo>
                    <a:pt x="6026" y="7132"/>
                    <a:pt x="6502" y="7227"/>
                    <a:pt x="6979" y="7227"/>
                  </a:cubicBezTo>
                  <a:cubicBezTo>
                    <a:pt x="7145" y="7227"/>
                    <a:pt x="7288" y="7227"/>
                    <a:pt x="7455" y="7203"/>
                  </a:cubicBezTo>
                  <a:cubicBezTo>
                    <a:pt x="7479" y="7227"/>
                    <a:pt x="7479" y="7227"/>
                    <a:pt x="7502" y="7227"/>
                  </a:cubicBezTo>
                  <a:cubicBezTo>
                    <a:pt x="7550" y="7251"/>
                    <a:pt x="7598" y="7275"/>
                    <a:pt x="7645" y="7298"/>
                  </a:cubicBezTo>
                  <a:cubicBezTo>
                    <a:pt x="7741" y="7346"/>
                    <a:pt x="7812" y="7394"/>
                    <a:pt x="7907" y="7441"/>
                  </a:cubicBezTo>
                  <a:cubicBezTo>
                    <a:pt x="7907" y="7465"/>
                    <a:pt x="7931" y="7465"/>
                    <a:pt x="7955" y="7465"/>
                  </a:cubicBezTo>
                  <a:cubicBezTo>
                    <a:pt x="8360" y="7441"/>
                    <a:pt x="8788" y="7370"/>
                    <a:pt x="9217" y="7298"/>
                  </a:cubicBezTo>
                  <a:cubicBezTo>
                    <a:pt x="9503" y="7251"/>
                    <a:pt x="9789" y="7203"/>
                    <a:pt x="10051" y="7132"/>
                  </a:cubicBezTo>
                  <a:cubicBezTo>
                    <a:pt x="10082" y="7132"/>
                    <a:pt x="10114" y="7121"/>
                    <a:pt x="10146" y="7121"/>
                  </a:cubicBezTo>
                  <a:cubicBezTo>
                    <a:pt x="10162" y="7121"/>
                    <a:pt x="10178" y="7124"/>
                    <a:pt x="10194" y="7132"/>
                  </a:cubicBezTo>
                  <a:cubicBezTo>
                    <a:pt x="10241" y="7132"/>
                    <a:pt x="10265" y="7155"/>
                    <a:pt x="10265" y="7179"/>
                  </a:cubicBezTo>
                  <a:cubicBezTo>
                    <a:pt x="10265" y="7227"/>
                    <a:pt x="10194" y="7251"/>
                    <a:pt x="10122" y="7275"/>
                  </a:cubicBezTo>
                  <a:lnTo>
                    <a:pt x="9908" y="7322"/>
                  </a:lnTo>
                  <a:cubicBezTo>
                    <a:pt x="9622" y="7417"/>
                    <a:pt x="9336" y="7513"/>
                    <a:pt x="9027" y="7584"/>
                  </a:cubicBezTo>
                  <a:cubicBezTo>
                    <a:pt x="9003" y="7608"/>
                    <a:pt x="8979" y="7632"/>
                    <a:pt x="8979" y="7679"/>
                  </a:cubicBezTo>
                  <a:cubicBezTo>
                    <a:pt x="9003" y="7703"/>
                    <a:pt x="9027" y="7727"/>
                    <a:pt x="9050" y="7727"/>
                  </a:cubicBezTo>
                  <a:cubicBezTo>
                    <a:pt x="9097" y="7724"/>
                    <a:pt x="9144" y="7723"/>
                    <a:pt x="9190" y="7723"/>
                  </a:cubicBezTo>
                  <a:cubicBezTo>
                    <a:pt x="9519" y="7723"/>
                    <a:pt x="9830" y="7798"/>
                    <a:pt x="10122" y="7965"/>
                  </a:cubicBezTo>
                  <a:cubicBezTo>
                    <a:pt x="10194" y="8013"/>
                    <a:pt x="10194" y="8037"/>
                    <a:pt x="10194" y="8060"/>
                  </a:cubicBezTo>
                  <a:cubicBezTo>
                    <a:pt x="10194" y="8084"/>
                    <a:pt x="10170" y="8108"/>
                    <a:pt x="10146" y="8108"/>
                  </a:cubicBezTo>
                  <a:cubicBezTo>
                    <a:pt x="10122" y="8132"/>
                    <a:pt x="10074" y="8132"/>
                    <a:pt x="10027" y="8132"/>
                  </a:cubicBezTo>
                  <a:lnTo>
                    <a:pt x="9074" y="8132"/>
                  </a:lnTo>
                  <a:cubicBezTo>
                    <a:pt x="9074" y="8037"/>
                    <a:pt x="9027" y="7918"/>
                    <a:pt x="8955" y="7846"/>
                  </a:cubicBezTo>
                  <a:cubicBezTo>
                    <a:pt x="8931" y="7834"/>
                    <a:pt x="8914" y="7828"/>
                    <a:pt x="8896" y="7828"/>
                  </a:cubicBezTo>
                  <a:cubicBezTo>
                    <a:pt x="8878" y="7828"/>
                    <a:pt x="8860" y="7834"/>
                    <a:pt x="8836" y="7846"/>
                  </a:cubicBezTo>
                  <a:cubicBezTo>
                    <a:pt x="8812" y="7870"/>
                    <a:pt x="8812" y="7918"/>
                    <a:pt x="8836" y="7941"/>
                  </a:cubicBezTo>
                  <a:cubicBezTo>
                    <a:pt x="8955" y="8060"/>
                    <a:pt x="8979" y="8275"/>
                    <a:pt x="8884" y="8418"/>
                  </a:cubicBezTo>
                  <a:cubicBezTo>
                    <a:pt x="8819" y="8499"/>
                    <a:pt x="8699" y="8546"/>
                    <a:pt x="8584" y="8546"/>
                  </a:cubicBezTo>
                  <a:cubicBezTo>
                    <a:pt x="8530" y="8546"/>
                    <a:pt x="8477" y="8536"/>
                    <a:pt x="8431" y="8513"/>
                  </a:cubicBezTo>
                  <a:cubicBezTo>
                    <a:pt x="8431" y="8441"/>
                    <a:pt x="8407" y="8370"/>
                    <a:pt x="8384" y="8299"/>
                  </a:cubicBezTo>
                  <a:cubicBezTo>
                    <a:pt x="8384" y="8299"/>
                    <a:pt x="8384" y="8275"/>
                    <a:pt x="8360" y="8275"/>
                  </a:cubicBezTo>
                  <a:cubicBezTo>
                    <a:pt x="8431" y="8203"/>
                    <a:pt x="8455" y="8132"/>
                    <a:pt x="8455" y="8060"/>
                  </a:cubicBezTo>
                  <a:cubicBezTo>
                    <a:pt x="8479" y="7965"/>
                    <a:pt x="8431" y="7870"/>
                    <a:pt x="8336" y="7822"/>
                  </a:cubicBezTo>
                  <a:cubicBezTo>
                    <a:pt x="8322" y="7815"/>
                    <a:pt x="8310" y="7812"/>
                    <a:pt x="8300" y="7812"/>
                  </a:cubicBezTo>
                  <a:cubicBezTo>
                    <a:pt x="8274" y="7812"/>
                    <a:pt x="8258" y="7829"/>
                    <a:pt x="8241" y="7846"/>
                  </a:cubicBezTo>
                  <a:cubicBezTo>
                    <a:pt x="8217" y="7894"/>
                    <a:pt x="8241" y="7941"/>
                    <a:pt x="8265" y="7941"/>
                  </a:cubicBezTo>
                  <a:cubicBezTo>
                    <a:pt x="8312" y="7965"/>
                    <a:pt x="8336" y="8013"/>
                    <a:pt x="8336" y="8060"/>
                  </a:cubicBezTo>
                  <a:cubicBezTo>
                    <a:pt x="8312" y="8108"/>
                    <a:pt x="8288" y="8156"/>
                    <a:pt x="8241" y="8203"/>
                  </a:cubicBezTo>
                  <a:cubicBezTo>
                    <a:pt x="8217" y="8227"/>
                    <a:pt x="8169" y="8251"/>
                    <a:pt x="8122" y="8275"/>
                  </a:cubicBezTo>
                  <a:cubicBezTo>
                    <a:pt x="8074" y="8275"/>
                    <a:pt x="8026" y="8275"/>
                    <a:pt x="8003" y="8251"/>
                  </a:cubicBezTo>
                  <a:lnTo>
                    <a:pt x="7979" y="8251"/>
                  </a:lnTo>
                  <a:cubicBezTo>
                    <a:pt x="8003" y="8108"/>
                    <a:pt x="7979" y="7941"/>
                    <a:pt x="7884" y="7822"/>
                  </a:cubicBezTo>
                  <a:cubicBezTo>
                    <a:pt x="7870" y="7794"/>
                    <a:pt x="7847" y="7783"/>
                    <a:pt x="7827" y="7783"/>
                  </a:cubicBezTo>
                  <a:cubicBezTo>
                    <a:pt x="7812" y="7783"/>
                    <a:pt x="7798" y="7789"/>
                    <a:pt x="7788" y="7798"/>
                  </a:cubicBezTo>
                  <a:cubicBezTo>
                    <a:pt x="7741" y="7822"/>
                    <a:pt x="7741" y="7870"/>
                    <a:pt x="7764" y="7894"/>
                  </a:cubicBezTo>
                  <a:cubicBezTo>
                    <a:pt x="7836" y="7989"/>
                    <a:pt x="7860" y="8108"/>
                    <a:pt x="7836" y="8227"/>
                  </a:cubicBezTo>
                  <a:cubicBezTo>
                    <a:pt x="7812" y="8346"/>
                    <a:pt x="7741" y="8465"/>
                    <a:pt x="7622" y="8513"/>
                  </a:cubicBezTo>
                  <a:cubicBezTo>
                    <a:pt x="7598" y="8537"/>
                    <a:pt x="7574" y="8561"/>
                    <a:pt x="7598" y="8608"/>
                  </a:cubicBezTo>
                  <a:cubicBezTo>
                    <a:pt x="7622" y="8632"/>
                    <a:pt x="7645" y="8656"/>
                    <a:pt x="7669" y="8656"/>
                  </a:cubicBezTo>
                  <a:cubicBezTo>
                    <a:pt x="7669" y="8656"/>
                    <a:pt x="7693" y="8632"/>
                    <a:pt x="7693" y="8632"/>
                  </a:cubicBezTo>
                  <a:cubicBezTo>
                    <a:pt x="7812" y="8584"/>
                    <a:pt x="7884" y="8489"/>
                    <a:pt x="7931" y="8394"/>
                  </a:cubicBezTo>
                  <a:cubicBezTo>
                    <a:pt x="7979" y="8418"/>
                    <a:pt x="8026" y="8418"/>
                    <a:pt x="8074" y="8418"/>
                  </a:cubicBezTo>
                  <a:lnTo>
                    <a:pt x="8145" y="8418"/>
                  </a:lnTo>
                  <a:cubicBezTo>
                    <a:pt x="8193" y="8394"/>
                    <a:pt x="8217" y="8394"/>
                    <a:pt x="8265" y="8370"/>
                  </a:cubicBezTo>
                  <a:cubicBezTo>
                    <a:pt x="8288" y="8465"/>
                    <a:pt x="8312" y="8561"/>
                    <a:pt x="8288" y="8656"/>
                  </a:cubicBezTo>
                  <a:cubicBezTo>
                    <a:pt x="8265" y="8751"/>
                    <a:pt x="8193" y="8822"/>
                    <a:pt x="8122" y="8870"/>
                  </a:cubicBezTo>
                  <a:cubicBezTo>
                    <a:pt x="8082" y="8880"/>
                    <a:pt x="8043" y="8886"/>
                    <a:pt x="8005" y="8886"/>
                  </a:cubicBezTo>
                  <a:cubicBezTo>
                    <a:pt x="7952" y="8886"/>
                    <a:pt x="7902" y="8874"/>
                    <a:pt x="7860" y="8846"/>
                  </a:cubicBezTo>
                  <a:cubicBezTo>
                    <a:pt x="7848" y="8834"/>
                    <a:pt x="7830" y="8828"/>
                    <a:pt x="7812" y="8828"/>
                  </a:cubicBezTo>
                  <a:cubicBezTo>
                    <a:pt x="7794" y="8828"/>
                    <a:pt x="7776" y="8834"/>
                    <a:pt x="7764" y="8846"/>
                  </a:cubicBezTo>
                  <a:cubicBezTo>
                    <a:pt x="7741" y="8894"/>
                    <a:pt x="7741" y="8942"/>
                    <a:pt x="7764" y="8965"/>
                  </a:cubicBezTo>
                  <a:cubicBezTo>
                    <a:pt x="7836" y="9013"/>
                    <a:pt x="7907" y="9037"/>
                    <a:pt x="8003" y="9037"/>
                  </a:cubicBezTo>
                  <a:cubicBezTo>
                    <a:pt x="8050" y="9037"/>
                    <a:pt x="8122" y="9013"/>
                    <a:pt x="8169" y="8989"/>
                  </a:cubicBezTo>
                  <a:cubicBezTo>
                    <a:pt x="8217" y="8965"/>
                    <a:pt x="8265" y="8942"/>
                    <a:pt x="8288" y="8894"/>
                  </a:cubicBezTo>
                  <a:cubicBezTo>
                    <a:pt x="8288" y="8918"/>
                    <a:pt x="8312" y="8918"/>
                    <a:pt x="8312" y="8918"/>
                  </a:cubicBezTo>
                  <a:cubicBezTo>
                    <a:pt x="8384" y="8989"/>
                    <a:pt x="8431" y="9084"/>
                    <a:pt x="8431" y="9204"/>
                  </a:cubicBezTo>
                  <a:cubicBezTo>
                    <a:pt x="8407" y="9323"/>
                    <a:pt x="8336" y="9418"/>
                    <a:pt x="8241" y="9465"/>
                  </a:cubicBezTo>
                  <a:cubicBezTo>
                    <a:pt x="8190" y="9486"/>
                    <a:pt x="8132" y="9493"/>
                    <a:pt x="8071" y="9493"/>
                  </a:cubicBezTo>
                  <a:cubicBezTo>
                    <a:pt x="7989" y="9493"/>
                    <a:pt x="7905" y="9479"/>
                    <a:pt x="7836" y="9465"/>
                  </a:cubicBezTo>
                  <a:cubicBezTo>
                    <a:pt x="7550" y="9394"/>
                    <a:pt x="7264" y="9275"/>
                    <a:pt x="7002" y="9108"/>
                  </a:cubicBezTo>
                  <a:cubicBezTo>
                    <a:pt x="6907" y="9061"/>
                    <a:pt x="6812" y="8989"/>
                    <a:pt x="6740" y="8918"/>
                  </a:cubicBezTo>
                  <a:cubicBezTo>
                    <a:pt x="6931" y="8846"/>
                    <a:pt x="7121" y="8775"/>
                    <a:pt x="7288" y="8656"/>
                  </a:cubicBezTo>
                  <a:cubicBezTo>
                    <a:pt x="7312" y="8632"/>
                    <a:pt x="7336" y="8608"/>
                    <a:pt x="7312" y="8561"/>
                  </a:cubicBezTo>
                  <a:cubicBezTo>
                    <a:pt x="7295" y="8544"/>
                    <a:pt x="7266" y="8527"/>
                    <a:pt x="7243" y="8527"/>
                  </a:cubicBezTo>
                  <a:cubicBezTo>
                    <a:pt x="7233" y="8527"/>
                    <a:pt x="7224" y="8530"/>
                    <a:pt x="7217" y="8537"/>
                  </a:cubicBezTo>
                  <a:cubicBezTo>
                    <a:pt x="7002" y="8680"/>
                    <a:pt x="6740" y="8775"/>
                    <a:pt x="6502" y="8846"/>
                  </a:cubicBezTo>
                  <a:lnTo>
                    <a:pt x="6478" y="8846"/>
                  </a:lnTo>
                  <a:cubicBezTo>
                    <a:pt x="6304" y="8865"/>
                    <a:pt x="6135" y="8874"/>
                    <a:pt x="5971" y="8874"/>
                  </a:cubicBezTo>
                  <a:cubicBezTo>
                    <a:pt x="5507" y="8874"/>
                    <a:pt x="5086" y="8803"/>
                    <a:pt x="4716" y="8680"/>
                  </a:cubicBezTo>
                  <a:cubicBezTo>
                    <a:pt x="3811" y="8370"/>
                    <a:pt x="3144" y="7632"/>
                    <a:pt x="3002" y="6846"/>
                  </a:cubicBezTo>
                  <a:cubicBezTo>
                    <a:pt x="2954" y="6465"/>
                    <a:pt x="2978" y="6108"/>
                    <a:pt x="3025" y="5727"/>
                  </a:cubicBezTo>
                  <a:cubicBezTo>
                    <a:pt x="3025" y="5631"/>
                    <a:pt x="3049" y="5536"/>
                    <a:pt x="3049" y="5465"/>
                  </a:cubicBezTo>
                  <a:cubicBezTo>
                    <a:pt x="3097" y="5036"/>
                    <a:pt x="3097" y="4488"/>
                    <a:pt x="2859" y="4036"/>
                  </a:cubicBezTo>
                  <a:cubicBezTo>
                    <a:pt x="2787" y="3941"/>
                    <a:pt x="2740" y="3869"/>
                    <a:pt x="2668" y="3774"/>
                  </a:cubicBezTo>
                  <a:cubicBezTo>
                    <a:pt x="2597" y="3655"/>
                    <a:pt x="2501" y="3560"/>
                    <a:pt x="2454" y="3440"/>
                  </a:cubicBezTo>
                  <a:cubicBezTo>
                    <a:pt x="2454" y="3417"/>
                    <a:pt x="2454" y="3417"/>
                    <a:pt x="2430" y="3393"/>
                  </a:cubicBezTo>
                  <a:cubicBezTo>
                    <a:pt x="2430" y="3369"/>
                    <a:pt x="2430" y="3345"/>
                    <a:pt x="2406" y="3321"/>
                  </a:cubicBezTo>
                  <a:cubicBezTo>
                    <a:pt x="2406" y="3298"/>
                    <a:pt x="2406" y="3298"/>
                    <a:pt x="2406" y="3274"/>
                  </a:cubicBezTo>
                  <a:cubicBezTo>
                    <a:pt x="2359" y="3059"/>
                    <a:pt x="2430" y="2797"/>
                    <a:pt x="2621" y="2583"/>
                  </a:cubicBezTo>
                  <a:cubicBezTo>
                    <a:pt x="2621" y="2583"/>
                    <a:pt x="2621" y="2583"/>
                    <a:pt x="2644" y="2559"/>
                  </a:cubicBezTo>
                  <a:cubicBezTo>
                    <a:pt x="2740" y="2440"/>
                    <a:pt x="2859" y="2369"/>
                    <a:pt x="3002" y="2321"/>
                  </a:cubicBezTo>
                  <a:cubicBezTo>
                    <a:pt x="3131" y="2273"/>
                    <a:pt x="3269" y="2249"/>
                    <a:pt x="3411" y="2249"/>
                  </a:cubicBezTo>
                  <a:cubicBezTo>
                    <a:pt x="3687" y="2249"/>
                    <a:pt x="3981" y="2339"/>
                    <a:pt x="4264" y="2512"/>
                  </a:cubicBezTo>
                  <a:cubicBezTo>
                    <a:pt x="4383" y="2583"/>
                    <a:pt x="4478" y="2678"/>
                    <a:pt x="4597" y="2774"/>
                  </a:cubicBezTo>
                  <a:cubicBezTo>
                    <a:pt x="4645" y="2821"/>
                    <a:pt x="4716" y="2869"/>
                    <a:pt x="4764" y="2917"/>
                  </a:cubicBezTo>
                  <a:cubicBezTo>
                    <a:pt x="4954" y="3059"/>
                    <a:pt x="5145" y="3226"/>
                    <a:pt x="5288" y="3393"/>
                  </a:cubicBezTo>
                  <a:cubicBezTo>
                    <a:pt x="5526" y="3655"/>
                    <a:pt x="5669" y="3941"/>
                    <a:pt x="5693" y="4202"/>
                  </a:cubicBezTo>
                  <a:lnTo>
                    <a:pt x="5716" y="4250"/>
                  </a:lnTo>
                  <a:cubicBezTo>
                    <a:pt x="5716" y="4345"/>
                    <a:pt x="5740" y="4417"/>
                    <a:pt x="5740" y="4488"/>
                  </a:cubicBezTo>
                  <a:lnTo>
                    <a:pt x="4835" y="4965"/>
                  </a:lnTo>
                  <a:cubicBezTo>
                    <a:pt x="4788" y="4988"/>
                    <a:pt x="4788" y="5036"/>
                    <a:pt x="4811" y="5060"/>
                  </a:cubicBezTo>
                  <a:cubicBezTo>
                    <a:pt x="4811" y="5084"/>
                    <a:pt x="4835" y="5107"/>
                    <a:pt x="4859" y="5107"/>
                  </a:cubicBezTo>
                  <a:cubicBezTo>
                    <a:pt x="4883" y="5107"/>
                    <a:pt x="4883" y="5107"/>
                    <a:pt x="4907" y="5084"/>
                  </a:cubicBezTo>
                  <a:lnTo>
                    <a:pt x="6026" y="4512"/>
                  </a:lnTo>
                  <a:cubicBezTo>
                    <a:pt x="6026" y="4512"/>
                    <a:pt x="6026" y="4488"/>
                    <a:pt x="6026" y="4488"/>
                  </a:cubicBezTo>
                  <a:cubicBezTo>
                    <a:pt x="6074" y="4464"/>
                    <a:pt x="6097" y="4464"/>
                    <a:pt x="6121" y="4441"/>
                  </a:cubicBezTo>
                  <a:cubicBezTo>
                    <a:pt x="6455" y="4250"/>
                    <a:pt x="6764" y="4012"/>
                    <a:pt x="7050" y="3750"/>
                  </a:cubicBezTo>
                  <a:cubicBezTo>
                    <a:pt x="7312" y="3512"/>
                    <a:pt x="7550" y="3250"/>
                    <a:pt x="7788" y="2988"/>
                  </a:cubicBezTo>
                  <a:cubicBezTo>
                    <a:pt x="8217" y="2488"/>
                    <a:pt x="8669" y="1988"/>
                    <a:pt x="9265" y="1678"/>
                  </a:cubicBezTo>
                  <a:close/>
                  <a:moveTo>
                    <a:pt x="2746" y="1"/>
                  </a:moveTo>
                  <a:cubicBezTo>
                    <a:pt x="2734" y="1"/>
                    <a:pt x="2724" y="3"/>
                    <a:pt x="2716" y="11"/>
                  </a:cubicBezTo>
                  <a:cubicBezTo>
                    <a:pt x="2549" y="130"/>
                    <a:pt x="2359" y="226"/>
                    <a:pt x="2216" y="368"/>
                  </a:cubicBezTo>
                  <a:cubicBezTo>
                    <a:pt x="2073" y="487"/>
                    <a:pt x="1930" y="702"/>
                    <a:pt x="1906" y="940"/>
                  </a:cubicBezTo>
                  <a:cubicBezTo>
                    <a:pt x="1882" y="1035"/>
                    <a:pt x="1906" y="1154"/>
                    <a:pt x="1906" y="1250"/>
                  </a:cubicBezTo>
                  <a:cubicBezTo>
                    <a:pt x="1906" y="1273"/>
                    <a:pt x="1930" y="1321"/>
                    <a:pt x="1930" y="1369"/>
                  </a:cubicBezTo>
                  <a:cubicBezTo>
                    <a:pt x="1930" y="1440"/>
                    <a:pt x="1906" y="1488"/>
                    <a:pt x="1906" y="1559"/>
                  </a:cubicBezTo>
                  <a:lnTo>
                    <a:pt x="1906" y="1583"/>
                  </a:lnTo>
                  <a:cubicBezTo>
                    <a:pt x="1906" y="1607"/>
                    <a:pt x="1906" y="1631"/>
                    <a:pt x="1906" y="1654"/>
                  </a:cubicBezTo>
                  <a:cubicBezTo>
                    <a:pt x="1858" y="1726"/>
                    <a:pt x="1811" y="1797"/>
                    <a:pt x="1787" y="1869"/>
                  </a:cubicBezTo>
                  <a:cubicBezTo>
                    <a:pt x="1763" y="1750"/>
                    <a:pt x="1716" y="1631"/>
                    <a:pt x="1668" y="1511"/>
                  </a:cubicBezTo>
                  <a:cubicBezTo>
                    <a:pt x="1597" y="1416"/>
                    <a:pt x="1549" y="1321"/>
                    <a:pt x="1477" y="1226"/>
                  </a:cubicBezTo>
                  <a:cubicBezTo>
                    <a:pt x="1454" y="1202"/>
                    <a:pt x="1430" y="1154"/>
                    <a:pt x="1382" y="1107"/>
                  </a:cubicBezTo>
                  <a:cubicBezTo>
                    <a:pt x="1311" y="1011"/>
                    <a:pt x="1239" y="868"/>
                    <a:pt x="1215" y="702"/>
                  </a:cubicBezTo>
                  <a:cubicBezTo>
                    <a:pt x="1215" y="678"/>
                    <a:pt x="1192" y="654"/>
                    <a:pt x="1144" y="654"/>
                  </a:cubicBezTo>
                  <a:cubicBezTo>
                    <a:pt x="1138" y="648"/>
                    <a:pt x="1131" y="645"/>
                    <a:pt x="1125" y="645"/>
                  </a:cubicBezTo>
                  <a:cubicBezTo>
                    <a:pt x="1107" y="645"/>
                    <a:pt x="1090" y="667"/>
                    <a:pt x="1073" y="702"/>
                  </a:cubicBezTo>
                  <a:cubicBezTo>
                    <a:pt x="1025" y="916"/>
                    <a:pt x="954" y="1154"/>
                    <a:pt x="954" y="1392"/>
                  </a:cubicBezTo>
                  <a:cubicBezTo>
                    <a:pt x="954" y="1583"/>
                    <a:pt x="977" y="1869"/>
                    <a:pt x="1168" y="2083"/>
                  </a:cubicBezTo>
                  <a:cubicBezTo>
                    <a:pt x="1192" y="2131"/>
                    <a:pt x="1263" y="2202"/>
                    <a:pt x="1311" y="2250"/>
                  </a:cubicBezTo>
                  <a:cubicBezTo>
                    <a:pt x="1335" y="2274"/>
                    <a:pt x="1358" y="2297"/>
                    <a:pt x="1382" y="2345"/>
                  </a:cubicBezTo>
                  <a:cubicBezTo>
                    <a:pt x="1477" y="2416"/>
                    <a:pt x="1501" y="2512"/>
                    <a:pt x="1525" y="2583"/>
                  </a:cubicBezTo>
                  <a:cubicBezTo>
                    <a:pt x="1525" y="2607"/>
                    <a:pt x="1525" y="2607"/>
                    <a:pt x="1525" y="2631"/>
                  </a:cubicBezTo>
                  <a:cubicBezTo>
                    <a:pt x="1525" y="2655"/>
                    <a:pt x="1525" y="2655"/>
                    <a:pt x="1525" y="2678"/>
                  </a:cubicBezTo>
                  <a:cubicBezTo>
                    <a:pt x="1335" y="2702"/>
                    <a:pt x="1168" y="2750"/>
                    <a:pt x="977" y="2797"/>
                  </a:cubicBezTo>
                  <a:cubicBezTo>
                    <a:pt x="954" y="2797"/>
                    <a:pt x="930" y="2821"/>
                    <a:pt x="930" y="2845"/>
                  </a:cubicBezTo>
                  <a:cubicBezTo>
                    <a:pt x="906" y="2869"/>
                    <a:pt x="930" y="2917"/>
                    <a:pt x="954" y="2917"/>
                  </a:cubicBezTo>
                  <a:cubicBezTo>
                    <a:pt x="1096" y="3012"/>
                    <a:pt x="1239" y="3083"/>
                    <a:pt x="1382" y="3155"/>
                  </a:cubicBezTo>
                  <a:cubicBezTo>
                    <a:pt x="1335" y="3369"/>
                    <a:pt x="1287" y="3583"/>
                    <a:pt x="1239" y="3821"/>
                  </a:cubicBezTo>
                  <a:cubicBezTo>
                    <a:pt x="1215" y="3679"/>
                    <a:pt x="1144" y="3560"/>
                    <a:pt x="1073" y="3464"/>
                  </a:cubicBezTo>
                  <a:cubicBezTo>
                    <a:pt x="977" y="3369"/>
                    <a:pt x="882" y="3298"/>
                    <a:pt x="811" y="3226"/>
                  </a:cubicBezTo>
                  <a:cubicBezTo>
                    <a:pt x="739" y="3178"/>
                    <a:pt x="692" y="3155"/>
                    <a:pt x="644" y="3107"/>
                  </a:cubicBezTo>
                  <a:cubicBezTo>
                    <a:pt x="501" y="2964"/>
                    <a:pt x="430" y="2821"/>
                    <a:pt x="453" y="2702"/>
                  </a:cubicBezTo>
                  <a:cubicBezTo>
                    <a:pt x="453" y="2655"/>
                    <a:pt x="430" y="2631"/>
                    <a:pt x="406" y="2607"/>
                  </a:cubicBezTo>
                  <a:cubicBezTo>
                    <a:pt x="358" y="2607"/>
                    <a:pt x="334" y="2607"/>
                    <a:pt x="311" y="2655"/>
                  </a:cubicBezTo>
                  <a:cubicBezTo>
                    <a:pt x="215" y="2893"/>
                    <a:pt x="191" y="3202"/>
                    <a:pt x="263" y="3464"/>
                  </a:cubicBezTo>
                  <a:cubicBezTo>
                    <a:pt x="334" y="3726"/>
                    <a:pt x="501" y="3964"/>
                    <a:pt x="739" y="4107"/>
                  </a:cubicBezTo>
                  <a:cubicBezTo>
                    <a:pt x="763" y="4131"/>
                    <a:pt x="811" y="4155"/>
                    <a:pt x="858" y="4179"/>
                  </a:cubicBezTo>
                  <a:cubicBezTo>
                    <a:pt x="1001" y="4250"/>
                    <a:pt x="1168" y="4345"/>
                    <a:pt x="1168" y="4441"/>
                  </a:cubicBezTo>
                  <a:cubicBezTo>
                    <a:pt x="1168" y="4441"/>
                    <a:pt x="1168" y="4464"/>
                    <a:pt x="1168" y="4464"/>
                  </a:cubicBezTo>
                  <a:cubicBezTo>
                    <a:pt x="1168" y="4488"/>
                    <a:pt x="1192" y="4488"/>
                    <a:pt x="1192" y="4512"/>
                  </a:cubicBezTo>
                  <a:cubicBezTo>
                    <a:pt x="1192" y="4624"/>
                    <a:pt x="1192" y="4737"/>
                    <a:pt x="1192" y="4869"/>
                  </a:cubicBezTo>
                  <a:cubicBezTo>
                    <a:pt x="1073" y="4679"/>
                    <a:pt x="930" y="4560"/>
                    <a:pt x="763" y="4512"/>
                  </a:cubicBezTo>
                  <a:cubicBezTo>
                    <a:pt x="691" y="4483"/>
                    <a:pt x="615" y="4472"/>
                    <a:pt x="539" y="4472"/>
                  </a:cubicBezTo>
                  <a:cubicBezTo>
                    <a:pt x="361" y="4472"/>
                    <a:pt x="182" y="4534"/>
                    <a:pt x="49" y="4584"/>
                  </a:cubicBezTo>
                  <a:cubicBezTo>
                    <a:pt x="25" y="4584"/>
                    <a:pt x="1" y="4631"/>
                    <a:pt x="1" y="4655"/>
                  </a:cubicBezTo>
                  <a:cubicBezTo>
                    <a:pt x="1" y="4679"/>
                    <a:pt x="25" y="4703"/>
                    <a:pt x="49" y="4726"/>
                  </a:cubicBezTo>
                  <a:cubicBezTo>
                    <a:pt x="144" y="4750"/>
                    <a:pt x="239" y="4845"/>
                    <a:pt x="311" y="4988"/>
                  </a:cubicBezTo>
                  <a:cubicBezTo>
                    <a:pt x="334" y="5036"/>
                    <a:pt x="358" y="5084"/>
                    <a:pt x="382" y="5131"/>
                  </a:cubicBezTo>
                  <a:cubicBezTo>
                    <a:pt x="406" y="5203"/>
                    <a:pt x="453" y="5298"/>
                    <a:pt x="501" y="5369"/>
                  </a:cubicBezTo>
                  <a:cubicBezTo>
                    <a:pt x="572" y="5465"/>
                    <a:pt x="692" y="5608"/>
                    <a:pt x="858" y="5655"/>
                  </a:cubicBezTo>
                  <a:lnTo>
                    <a:pt x="1144" y="5655"/>
                  </a:lnTo>
                  <a:cubicBezTo>
                    <a:pt x="1168" y="5655"/>
                    <a:pt x="1263" y="5679"/>
                    <a:pt x="1287" y="5750"/>
                  </a:cubicBezTo>
                  <a:lnTo>
                    <a:pt x="1311" y="5750"/>
                  </a:lnTo>
                  <a:cubicBezTo>
                    <a:pt x="1335" y="5941"/>
                    <a:pt x="1382" y="6108"/>
                    <a:pt x="1430" y="6274"/>
                  </a:cubicBezTo>
                  <a:cubicBezTo>
                    <a:pt x="1454" y="6370"/>
                    <a:pt x="1501" y="6441"/>
                    <a:pt x="1573" y="6512"/>
                  </a:cubicBezTo>
                  <a:cubicBezTo>
                    <a:pt x="1620" y="6536"/>
                    <a:pt x="1644" y="6536"/>
                    <a:pt x="1692" y="6536"/>
                  </a:cubicBezTo>
                  <a:lnTo>
                    <a:pt x="1763" y="6536"/>
                  </a:lnTo>
                  <a:cubicBezTo>
                    <a:pt x="1811" y="6512"/>
                    <a:pt x="1858" y="6489"/>
                    <a:pt x="1882" y="6441"/>
                  </a:cubicBezTo>
                  <a:cubicBezTo>
                    <a:pt x="1882" y="6417"/>
                    <a:pt x="1882" y="6393"/>
                    <a:pt x="1882" y="6393"/>
                  </a:cubicBezTo>
                  <a:cubicBezTo>
                    <a:pt x="1811" y="6155"/>
                    <a:pt x="1739" y="5941"/>
                    <a:pt x="1692" y="5703"/>
                  </a:cubicBezTo>
                  <a:cubicBezTo>
                    <a:pt x="1716" y="5679"/>
                    <a:pt x="1716" y="5679"/>
                    <a:pt x="1692" y="5655"/>
                  </a:cubicBezTo>
                  <a:cubicBezTo>
                    <a:pt x="1692" y="5608"/>
                    <a:pt x="1739" y="5560"/>
                    <a:pt x="1787" y="5512"/>
                  </a:cubicBezTo>
                  <a:cubicBezTo>
                    <a:pt x="1811" y="5512"/>
                    <a:pt x="1835" y="5488"/>
                    <a:pt x="1882" y="5465"/>
                  </a:cubicBezTo>
                  <a:cubicBezTo>
                    <a:pt x="1906" y="5441"/>
                    <a:pt x="1954" y="5417"/>
                    <a:pt x="1978" y="5393"/>
                  </a:cubicBezTo>
                  <a:cubicBezTo>
                    <a:pt x="2144" y="5274"/>
                    <a:pt x="2216" y="5084"/>
                    <a:pt x="2287" y="4941"/>
                  </a:cubicBezTo>
                  <a:lnTo>
                    <a:pt x="2573" y="4250"/>
                  </a:lnTo>
                  <a:cubicBezTo>
                    <a:pt x="2573" y="4250"/>
                    <a:pt x="2573" y="4202"/>
                    <a:pt x="2549" y="4202"/>
                  </a:cubicBezTo>
                  <a:cubicBezTo>
                    <a:pt x="2549" y="4179"/>
                    <a:pt x="2525" y="4155"/>
                    <a:pt x="2501" y="4155"/>
                  </a:cubicBezTo>
                  <a:cubicBezTo>
                    <a:pt x="2192" y="4179"/>
                    <a:pt x="1906" y="4322"/>
                    <a:pt x="1716" y="4584"/>
                  </a:cubicBezTo>
                  <a:cubicBezTo>
                    <a:pt x="1668" y="4655"/>
                    <a:pt x="1620" y="4750"/>
                    <a:pt x="1597" y="4822"/>
                  </a:cubicBezTo>
                  <a:cubicBezTo>
                    <a:pt x="1549" y="4322"/>
                    <a:pt x="1573" y="3774"/>
                    <a:pt x="1644" y="3274"/>
                  </a:cubicBezTo>
                  <a:cubicBezTo>
                    <a:pt x="1882" y="3369"/>
                    <a:pt x="2120" y="3464"/>
                    <a:pt x="2359" y="3536"/>
                  </a:cubicBezTo>
                  <a:cubicBezTo>
                    <a:pt x="2406" y="3655"/>
                    <a:pt x="2478" y="3750"/>
                    <a:pt x="2549" y="3869"/>
                  </a:cubicBezTo>
                  <a:cubicBezTo>
                    <a:pt x="2621" y="3941"/>
                    <a:pt x="2668" y="4036"/>
                    <a:pt x="2716" y="4107"/>
                  </a:cubicBezTo>
                  <a:cubicBezTo>
                    <a:pt x="2954" y="4512"/>
                    <a:pt x="2954" y="5036"/>
                    <a:pt x="2906" y="5441"/>
                  </a:cubicBezTo>
                  <a:cubicBezTo>
                    <a:pt x="2906" y="5536"/>
                    <a:pt x="2882" y="5631"/>
                    <a:pt x="2882" y="5727"/>
                  </a:cubicBezTo>
                  <a:cubicBezTo>
                    <a:pt x="2835" y="6084"/>
                    <a:pt x="2811" y="6489"/>
                    <a:pt x="2859" y="6870"/>
                  </a:cubicBezTo>
                  <a:cubicBezTo>
                    <a:pt x="3002" y="7727"/>
                    <a:pt x="3716" y="8489"/>
                    <a:pt x="4669" y="8822"/>
                  </a:cubicBezTo>
                  <a:cubicBezTo>
                    <a:pt x="5074" y="8957"/>
                    <a:pt x="5514" y="9021"/>
                    <a:pt x="5999" y="9021"/>
                  </a:cubicBezTo>
                  <a:cubicBezTo>
                    <a:pt x="6199" y="9021"/>
                    <a:pt x="6406" y="9010"/>
                    <a:pt x="6621" y="8989"/>
                  </a:cubicBezTo>
                  <a:cubicBezTo>
                    <a:pt x="6693" y="9061"/>
                    <a:pt x="6788" y="9156"/>
                    <a:pt x="6931" y="9227"/>
                  </a:cubicBezTo>
                  <a:cubicBezTo>
                    <a:pt x="7193" y="9418"/>
                    <a:pt x="7502" y="9537"/>
                    <a:pt x="7812" y="9608"/>
                  </a:cubicBezTo>
                  <a:cubicBezTo>
                    <a:pt x="7884" y="9632"/>
                    <a:pt x="7979" y="9632"/>
                    <a:pt x="8074" y="9632"/>
                  </a:cubicBezTo>
                  <a:cubicBezTo>
                    <a:pt x="8145" y="9632"/>
                    <a:pt x="8241" y="9632"/>
                    <a:pt x="8312" y="9585"/>
                  </a:cubicBezTo>
                  <a:cubicBezTo>
                    <a:pt x="8455" y="9513"/>
                    <a:pt x="8550" y="9370"/>
                    <a:pt x="8574" y="9227"/>
                  </a:cubicBezTo>
                  <a:cubicBezTo>
                    <a:pt x="8574" y="9180"/>
                    <a:pt x="8574" y="9132"/>
                    <a:pt x="8574" y="9084"/>
                  </a:cubicBezTo>
                  <a:lnTo>
                    <a:pt x="8860" y="9275"/>
                  </a:lnTo>
                  <a:cubicBezTo>
                    <a:pt x="8908" y="9299"/>
                    <a:pt x="8955" y="9346"/>
                    <a:pt x="9027" y="9346"/>
                  </a:cubicBezTo>
                  <a:cubicBezTo>
                    <a:pt x="9050" y="9352"/>
                    <a:pt x="9073" y="9355"/>
                    <a:pt x="9094" y="9355"/>
                  </a:cubicBezTo>
                  <a:cubicBezTo>
                    <a:pt x="9156" y="9355"/>
                    <a:pt x="9205" y="9329"/>
                    <a:pt x="9241" y="9275"/>
                  </a:cubicBezTo>
                  <a:cubicBezTo>
                    <a:pt x="9312" y="9156"/>
                    <a:pt x="9241" y="9013"/>
                    <a:pt x="9193" y="8989"/>
                  </a:cubicBezTo>
                  <a:cubicBezTo>
                    <a:pt x="9170" y="8918"/>
                    <a:pt x="9122" y="8870"/>
                    <a:pt x="9098" y="8799"/>
                  </a:cubicBezTo>
                  <a:lnTo>
                    <a:pt x="9098" y="8799"/>
                  </a:lnTo>
                  <a:cubicBezTo>
                    <a:pt x="9193" y="8846"/>
                    <a:pt x="9289" y="8918"/>
                    <a:pt x="9408" y="8965"/>
                  </a:cubicBezTo>
                  <a:cubicBezTo>
                    <a:pt x="9479" y="8989"/>
                    <a:pt x="9574" y="9037"/>
                    <a:pt x="9670" y="9037"/>
                  </a:cubicBezTo>
                  <a:cubicBezTo>
                    <a:pt x="9789" y="9037"/>
                    <a:pt x="9884" y="8965"/>
                    <a:pt x="9932" y="8870"/>
                  </a:cubicBezTo>
                  <a:cubicBezTo>
                    <a:pt x="9955" y="8751"/>
                    <a:pt x="9908" y="8656"/>
                    <a:pt x="9813" y="8537"/>
                  </a:cubicBezTo>
                  <a:cubicBezTo>
                    <a:pt x="9693" y="8441"/>
                    <a:pt x="9574" y="8346"/>
                    <a:pt x="9455" y="8275"/>
                  </a:cubicBezTo>
                  <a:lnTo>
                    <a:pt x="10027" y="8275"/>
                  </a:lnTo>
                  <a:cubicBezTo>
                    <a:pt x="10074" y="8275"/>
                    <a:pt x="10146" y="8275"/>
                    <a:pt x="10194" y="8251"/>
                  </a:cubicBezTo>
                  <a:cubicBezTo>
                    <a:pt x="10289" y="8203"/>
                    <a:pt x="10336" y="8132"/>
                    <a:pt x="10336" y="8060"/>
                  </a:cubicBezTo>
                  <a:cubicBezTo>
                    <a:pt x="10336" y="7941"/>
                    <a:pt x="10217" y="7870"/>
                    <a:pt x="10194" y="7846"/>
                  </a:cubicBezTo>
                  <a:cubicBezTo>
                    <a:pt x="9979" y="7727"/>
                    <a:pt x="9741" y="7632"/>
                    <a:pt x="9503" y="7608"/>
                  </a:cubicBezTo>
                  <a:cubicBezTo>
                    <a:pt x="9670" y="7560"/>
                    <a:pt x="9813" y="7513"/>
                    <a:pt x="9955" y="7465"/>
                  </a:cubicBezTo>
                  <a:lnTo>
                    <a:pt x="10170" y="7417"/>
                  </a:lnTo>
                  <a:cubicBezTo>
                    <a:pt x="10360" y="7346"/>
                    <a:pt x="10408" y="7251"/>
                    <a:pt x="10408" y="7179"/>
                  </a:cubicBezTo>
                  <a:cubicBezTo>
                    <a:pt x="10408" y="7060"/>
                    <a:pt x="10313" y="6989"/>
                    <a:pt x="10217" y="6989"/>
                  </a:cubicBezTo>
                  <a:cubicBezTo>
                    <a:pt x="10194" y="6981"/>
                    <a:pt x="10170" y="6978"/>
                    <a:pt x="10147" y="6978"/>
                  </a:cubicBezTo>
                  <a:cubicBezTo>
                    <a:pt x="10101" y="6978"/>
                    <a:pt x="10059" y="6989"/>
                    <a:pt x="10027" y="6989"/>
                  </a:cubicBezTo>
                  <a:cubicBezTo>
                    <a:pt x="9741" y="7060"/>
                    <a:pt x="9479" y="7132"/>
                    <a:pt x="9193" y="7179"/>
                  </a:cubicBezTo>
                  <a:cubicBezTo>
                    <a:pt x="8788" y="7227"/>
                    <a:pt x="8360" y="7298"/>
                    <a:pt x="7955" y="7322"/>
                  </a:cubicBezTo>
                  <a:cubicBezTo>
                    <a:pt x="7884" y="7275"/>
                    <a:pt x="7788" y="7227"/>
                    <a:pt x="7717" y="7179"/>
                  </a:cubicBezTo>
                  <a:lnTo>
                    <a:pt x="7693" y="7179"/>
                  </a:lnTo>
                  <a:cubicBezTo>
                    <a:pt x="7860" y="7132"/>
                    <a:pt x="8003" y="7084"/>
                    <a:pt x="8169" y="7036"/>
                  </a:cubicBezTo>
                  <a:cubicBezTo>
                    <a:pt x="8455" y="6917"/>
                    <a:pt x="8622" y="6751"/>
                    <a:pt x="8669" y="6560"/>
                  </a:cubicBezTo>
                  <a:cubicBezTo>
                    <a:pt x="8717" y="6346"/>
                    <a:pt x="8598" y="6131"/>
                    <a:pt x="8431" y="6012"/>
                  </a:cubicBezTo>
                  <a:cubicBezTo>
                    <a:pt x="8384" y="5989"/>
                    <a:pt x="8336" y="5941"/>
                    <a:pt x="8265" y="5917"/>
                  </a:cubicBezTo>
                  <a:cubicBezTo>
                    <a:pt x="8527" y="5917"/>
                    <a:pt x="8765" y="5917"/>
                    <a:pt x="9003" y="5893"/>
                  </a:cubicBezTo>
                  <a:cubicBezTo>
                    <a:pt x="9217" y="5893"/>
                    <a:pt x="9336" y="5822"/>
                    <a:pt x="9360" y="5679"/>
                  </a:cubicBezTo>
                  <a:cubicBezTo>
                    <a:pt x="9384" y="5560"/>
                    <a:pt x="9289" y="5465"/>
                    <a:pt x="9122" y="5393"/>
                  </a:cubicBezTo>
                  <a:cubicBezTo>
                    <a:pt x="8955" y="5298"/>
                    <a:pt x="8765" y="5250"/>
                    <a:pt x="8574" y="5227"/>
                  </a:cubicBezTo>
                  <a:cubicBezTo>
                    <a:pt x="8741" y="5179"/>
                    <a:pt x="8908" y="5131"/>
                    <a:pt x="9050" y="5084"/>
                  </a:cubicBezTo>
                  <a:lnTo>
                    <a:pt x="9384" y="4988"/>
                  </a:lnTo>
                  <a:cubicBezTo>
                    <a:pt x="9717" y="4893"/>
                    <a:pt x="9765" y="4726"/>
                    <a:pt x="9765" y="4607"/>
                  </a:cubicBezTo>
                  <a:cubicBezTo>
                    <a:pt x="9765" y="4417"/>
                    <a:pt x="9551" y="4322"/>
                    <a:pt x="9336" y="4298"/>
                  </a:cubicBezTo>
                  <a:cubicBezTo>
                    <a:pt x="9228" y="4288"/>
                    <a:pt x="9119" y="4282"/>
                    <a:pt x="9009" y="4282"/>
                  </a:cubicBezTo>
                  <a:cubicBezTo>
                    <a:pt x="8853" y="4282"/>
                    <a:pt x="8694" y="4294"/>
                    <a:pt x="8527" y="4322"/>
                  </a:cubicBezTo>
                  <a:cubicBezTo>
                    <a:pt x="8860" y="4131"/>
                    <a:pt x="9170" y="3917"/>
                    <a:pt x="9479" y="3702"/>
                  </a:cubicBezTo>
                  <a:cubicBezTo>
                    <a:pt x="9717" y="3536"/>
                    <a:pt x="9717" y="3369"/>
                    <a:pt x="9693" y="3298"/>
                  </a:cubicBezTo>
                  <a:cubicBezTo>
                    <a:pt x="9646" y="3171"/>
                    <a:pt x="9524" y="3128"/>
                    <a:pt x="9392" y="3128"/>
                  </a:cubicBezTo>
                  <a:cubicBezTo>
                    <a:pt x="9326" y="3128"/>
                    <a:pt x="9257" y="3139"/>
                    <a:pt x="9193" y="3155"/>
                  </a:cubicBezTo>
                  <a:cubicBezTo>
                    <a:pt x="8836" y="3250"/>
                    <a:pt x="8503" y="3393"/>
                    <a:pt x="8169" y="3583"/>
                  </a:cubicBezTo>
                  <a:cubicBezTo>
                    <a:pt x="8503" y="3250"/>
                    <a:pt x="8812" y="2869"/>
                    <a:pt x="9098" y="2512"/>
                  </a:cubicBezTo>
                  <a:cubicBezTo>
                    <a:pt x="9217" y="2369"/>
                    <a:pt x="9312" y="2226"/>
                    <a:pt x="9360" y="2083"/>
                  </a:cubicBezTo>
                  <a:cubicBezTo>
                    <a:pt x="9431" y="1893"/>
                    <a:pt x="9431" y="1702"/>
                    <a:pt x="9360" y="1559"/>
                  </a:cubicBezTo>
                  <a:cubicBezTo>
                    <a:pt x="9360" y="1535"/>
                    <a:pt x="9336" y="1535"/>
                    <a:pt x="9312" y="1535"/>
                  </a:cubicBezTo>
                  <a:cubicBezTo>
                    <a:pt x="9312" y="1523"/>
                    <a:pt x="9306" y="1517"/>
                    <a:pt x="9298" y="1517"/>
                  </a:cubicBezTo>
                  <a:cubicBezTo>
                    <a:pt x="9289" y="1517"/>
                    <a:pt x="9277" y="1523"/>
                    <a:pt x="9265" y="1535"/>
                  </a:cubicBezTo>
                  <a:cubicBezTo>
                    <a:pt x="8622" y="1821"/>
                    <a:pt x="8145" y="2369"/>
                    <a:pt x="7669" y="2893"/>
                  </a:cubicBezTo>
                  <a:cubicBezTo>
                    <a:pt x="7455" y="3155"/>
                    <a:pt x="7217" y="3417"/>
                    <a:pt x="6955" y="3631"/>
                  </a:cubicBezTo>
                  <a:cubicBezTo>
                    <a:pt x="6693" y="3893"/>
                    <a:pt x="6383" y="4131"/>
                    <a:pt x="6050" y="4322"/>
                  </a:cubicBezTo>
                  <a:cubicBezTo>
                    <a:pt x="6002" y="4345"/>
                    <a:pt x="5931" y="4393"/>
                    <a:pt x="5883" y="4417"/>
                  </a:cubicBezTo>
                  <a:cubicBezTo>
                    <a:pt x="5859" y="4369"/>
                    <a:pt x="5859" y="4298"/>
                    <a:pt x="5859" y="4250"/>
                  </a:cubicBezTo>
                  <a:lnTo>
                    <a:pt x="5835" y="4179"/>
                  </a:lnTo>
                  <a:cubicBezTo>
                    <a:pt x="5788" y="3893"/>
                    <a:pt x="5645" y="3583"/>
                    <a:pt x="5407" y="3298"/>
                  </a:cubicBezTo>
                  <a:cubicBezTo>
                    <a:pt x="5240" y="3107"/>
                    <a:pt x="5026" y="2940"/>
                    <a:pt x="4859" y="2821"/>
                  </a:cubicBezTo>
                  <a:cubicBezTo>
                    <a:pt x="4811" y="2774"/>
                    <a:pt x="4740" y="2702"/>
                    <a:pt x="4692" y="2655"/>
                  </a:cubicBezTo>
                  <a:cubicBezTo>
                    <a:pt x="4573" y="2559"/>
                    <a:pt x="4478" y="2464"/>
                    <a:pt x="4335" y="2393"/>
                  </a:cubicBezTo>
                  <a:cubicBezTo>
                    <a:pt x="4034" y="2202"/>
                    <a:pt x="3711" y="2107"/>
                    <a:pt x="3402" y="2107"/>
                  </a:cubicBezTo>
                  <a:cubicBezTo>
                    <a:pt x="3248" y="2107"/>
                    <a:pt x="3097" y="2131"/>
                    <a:pt x="2954" y="2178"/>
                  </a:cubicBezTo>
                  <a:cubicBezTo>
                    <a:pt x="2787" y="2250"/>
                    <a:pt x="2644" y="2345"/>
                    <a:pt x="2525" y="2464"/>
                  </a:cubicBezTo>
                  <a:cubicBezTo>
                    <a:pt x="2525" y="2464"/>
                    <a:pt x="2525" y="2464"/>
                    <a:pt x="2525" y="2488"/>
                  </a:cubicBezTo>
                  <a:cubicBezTo>
                    <a:pt x="2287" y="2512"/>
                    <a:pt x="2049" y="2559"/>
                    <a:pt x="1811" y="2607"/>
                  </a:cubicBezTo>
                  <a:lnTo>
                    <a:pt x="1787" y="2607"/>
                  </a:lnTo>
                  <a:lnTo>
                    <a:pt x="1692" y="2631"/>
                  </a:lnTo>
                  <a:cubicBezTo>
                    <a:pt x="1692" y="2631"/>
                    <a:pt x="1692" y="2607"/>
                    <a:pt x="1692" y="2607"/>
                  </a:cubicBezTo>
                  <a:cubicBezTo>
                    <a:pt x="1835" y="2488"/>
                    <a:pt x="2001" y="2416"/>
                    <a:pt x="2192" y="2321"/>
                  </a:cubicBezTo>
                  <a:cubicBezTo>
                    <a:pt x="2263" y="2297"/>
                    <a:pt x="2335" y="2274"/>
                    <a:pt x="2406" y="2226"/>
                  </a:cubicBezTo>
                  <a:cubicBezTo>
                    <a:pt x="2787" y="2035"/>
                    <a:pt x="3097" y="1750"/>
                    <a:pt x="3383" y="1440"/>
                  </a:cubicBezTo>
                  <a:cubicBezTo>
                    <a:pt x="3406" y="1440"/>
                    <a:pt x="3406" y="1392"/>
                    <a:pt x="3406" y="1369"/>
                  </a:cubicBezTo>
                  <a:cubicBezTo>
                    <a:pt x="3383" y="1345"/>
                    <a:pt x="3359" y="1321"/>
                    <a:pt x="3311" y="1321"/>
                  </a:cubicBezTo>
                  <a:lnTo>
                    <a:pt x="2787" y="1464"/>
                  </a:lnTo>
                  <a:cubicBezTo>
                    <a:pt x="2573" y="1535"/>
                    <a:pt x="2311" y="1583"/>
                    <a:pt x="2097" y="1726"/>
                  </a:cubicBezTo>
                  <a:cubicBezTo>
                    <a:pt x="2049" y="1773"/>
                    <a:pt x="2001" y="1821"/>
                    <a:pt x="1954" y="1869"/>
                  </a:cubicBezTo>
                  <a:cubicBezTo>
                    <a:pt x="1954" y="1821"/>
                    <a:pt x="1978" y="1773"/>
                    <a:pt x="2001" y="1750"/>
                  </a:cubicBezTo>
                  <a:cubicBezTo>
                    <a:pt x="2025" y="1750"/>
                    <a:pt x="2025" y="1726"/>
                    <a:pt x="2049" y="1726"/>
                  </a:cubicBezTo>
                  <a:cubicBezTo>
                    <a:pt x="2097" y="1702"/>
                    <a:pt x="2144" y="1654"/>
                    <a:pt x="2192" y="1631"/>
                  </a:cubicBezTo>
                  <a:cubicBezTo>
                    <a:pt x="2216" y="1607"/>
                    <a:pt x="2239" y="1583"/>
                    <a:pt x="2263" y="1583"/>
                  </a:cubicBezTo>
                  <a:cubicBezTo>
                    <a:pt x="2335" y="1511"/>
                    <a:pt x="2406" y="1464"/>
                    <a:pt x="2478" y="1416"/>
                  </a:cubicBezTo>
                  <a:cubicBezTo>
                    <a:pt x="2692" y="1226"/>
                    <a:pt x="2835" y="988"/>
                    <a:pt x="2835" y="773"/>
                  </a:cubicBezTo>
                  <a:cubicBezTo>
                    <a:pt x="2835" y="678"/>
                    <a:pt x="2835" y="583"/>
                    <a:pt x="2811" y="487"/>
                  </a:cubicBezTo>
                  <a:cubicBezTo>
                    <a:pt x="2811" y="464"/>
                    <a:pt x="2811" y="440"/>
                    <a:pt x="2811" y="416"/>
                  </a:cubicBezTo>
                  <a:cubicBezTo>
                    <a:pt x="2787" y="321"/>
                    <a:pt x="2763" y="202"/>
                    <a:pt x="2811" y="106"/>
                  </a:cubicBezTo>
                  <a:cubicBezTo>
                    <a:pt x="2835" y="83"/>
                    <a:pt x="2835" y="35"/>
                    <a:pt x="2811" y="11"/>
                  </a:cubicBezTo>
                  <a:cubicBezTo>
                    <a:pt x="2795" y="11"/>
                    <a:pt x="2769" y="1"/>
                    <a:pt x="2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1" name="Google Shape;3541;p73"/>
            <p:cNvSpPr/>
            <p:nvPr/>
          </p:nvSpPr>
          <p:spPr>
            <a:xfrm>
              <a:off x="4169594" y="2282271"/>
              <a:ext cx="9516" cy="9516"/>
            </a:xfrm>
            <a:custGeom>
              <a:avLst/>
              <a:gdLst/>
              <a:ahLst/>
              <a:cxnLst/>
              <a:rect l="l" t="t" r="r" b="b"/>
              <a:pathLst>
                <a:path w="239" h="239" extrusionOk="0">
                  <a:moveTo>
                    <a:pt x="120" y="0"/>
                  </a:moveTo>
                  <a:cubicBezTo>
                    <a:pt x="48" y="0"/>
                    <a:pt x="1" y="48"/>
                    <a:pt x="1" y="119"/>
                  </a:cubicBezTo>
                  <a:cubicBezTo>
                    <a:pt x="1" y="167"/>
                    <a:pt x="48" y="238"/>
                    <a:pt x="120" y="238"/>
                  </a:cubicBezTo>
                  <a:cubicBezTo>
                    <a:pt x="191" y="238"/>
                    <a:pt x="239" y="167"/>
                    <a:pt x="239" y="119"/>
                  </a:cubicBezTo>
                  <a:cubicBezTo>
                    <a:pt x="239" y="48"/>
                    <a:pt x="191"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542" name="Google Shape;3542;p73"/>
          <p:cNvSpPr/>
          <p:nvPr/>
        </p:nvSpPr>
        <p:spPr>
          <a:xfrm>
            <a:off x="3464122" y="2158759"/>
            <a:ext cx="262716" cy="413704"/>
          </a:xfrm>
          <a:custGeom>
            <a:avLst/>
            <a:gdLst/>
            <a:ahLst/>
            <a:cxnLst/>
            <a:rect l="l" t="t" r="r" b="b"/>
            <a:pathLst>
              <a:path w="6598" h="10390" extrusionOk="0">
                <a:moveTo>
                  <a:pt x="3454" y="149"/>
                </a:moveTo>
                <a:cubicBezTo>
                  <a:pt x="3597" y="149"/>
                  <a:pt x="3740" y="173"/>
                  <a:pt x="3883" y="220"/>
                </a:cubicBezTo>
                <a:cubicBezTo>
                  <a:pt x="4311" y="316"/>
                  <a:pt x="4669" y="578"/>
                  <a:pt x="4931" y="935"/>
                </a:cubicBezTo>
                <a:cubicBezTo>
                  <a:pt x="5193" y="1292"/>
                  <a:pt x="5335" y="1721"/>
                  <a:pt x="5312" y="2173"/>
                </a:cubicBezTo>
                <a:cubicBezTo>
                  <a:pt x="5288" y="2340"/>
                  <a:pt x="5240" y="2554"/>
                  <a:pt x="5097" y="2650"/>
                </a:cubicBezTo>
                <a:cubicBezTo>
                  <a:pt x="5073" y="2673"/>
                  <a:pt x="5050" y="2673"/>
                  <a:pt x="5026" y="2697"/>
                </a:cubicBezTo>
                <a:cubicBezTo>
                  <a:pt x="5002" y="2703"/>
                  <a:pt x="4977" y="2706"/>
                  <a:pt x="4951" y="2706"/>
                </a:cubicBezTo>
                <a:cubicBezTo>
                  <a:pt x="4873" y="2706"/>
                  <a:pt x="4788" y="2679"/>
                  <a:pt x="4716" y="2626"/>
                </a:cubicBezTo>
                <a:cubicBezTo>
                  <a:pt x="4597" y="2554"/>
                  <a:pt x="4526" y="2435"/>
                  <a:pt x="4478" y="2340"/>
                </a:cubicBezTo>
                <a:cubicBezTo>
                  <a:pt x="4478" y="2316"/>
                  <a:pt x="4454" y="2292"/>
                  <a:pt x="4454" y="2269"/>
                </a:cubicBezTo>
                <a:cubicBezTo>
                  <a:pt x="4407" y="2102"/>
                  <a:pt x="4383" y="1935"/>
                  <a:pt x="4359" y="1768"/>
                </a:cubicBezTo>
                <a:cubicBezTo>
                  <a:pt x="4359" y="1745"/>
                  <a:pt x="4335" y="1721"/>
                  <a:pt x="4288" y="1697"/>
                </a:cubicBezTo>
                <a:cubicBezTo>
                  <a:pt x="4264" y="1697"/>
                  <a:pt x="4240" y="1721"/>
                  <a:pt x="4216" y="1768"/>
                </a:cubicBezTo>
                <a:cubicBezTo>
                  <a:pt x="4216" y="1864"/>
                  <a:pt x="4192" y="1935"/>
                  <a:pt x="4145" y="2007"/>
                </a:cubicBezTo>
                <a:cubicBezTo>
                  <a:pt x="4121" y="2078"/>
                  <a:pt x="4049" y="2126"/>
                  <a:pt x="4002" y="2126"/>
                </a:cubicBezTo>
                <a:cubicBezTo>
                  <a:pt x="3993" y="2128"/>
                  <a:pt x="3985" y="2129"/>
                  <a:pt x="3977" y="2129"/>
                </a:cubicBezTo>
                <a:cubicBezTo>
                  <a:pt x="3890" y="2129"/>
                  <a:pt x="3807" y="2022"/>
                  <a:pt x="3764" y="1935"/>
                </a:cubicBezTo>
                <a:cubicBezTo>
                  <a:pt x="3645" y="1697"/>
                  <a:pt x="3573" y="1435"/>
                  <a:pt x="3573" y="1149"/>
                </a:cubicBezTo>
                <a:cubicBezTo>
                  <a:pt x="3573" y="1125"/>
                  <a:pt x="3549" y="1078"/>
                  <a:pt x="3502" y="1078"/>
                </a:cubicBezTo>
                <a:lnTo>
                  <a:pt x="3478" y="1078"/>
                </a:lnTo>
                <a:cubicBezTo>
                  <a:pt x="3454" y="1102"/>
                  <a:pt x="3430" y="1125"/>
                  <a:pt x="3430" y="1149"/>
                </a:cubicBezTo>
                <a:cubicBezTo>
                  <a:pt x="3383" y="1411"/>
                  <a:pt x="3287" y="1673"/>
                  <a:pt x="3121" y="1887"/>
                </a:cubicBezTo>
                <a:cubicBezTo>
                  <a:pt x="3097" y="1911"/>
                  <a:pt x="3097" y="1935"/>
                  <a:pt x="3073" y="1935"/>
                </a:cubicBezTo>
                <a:cubicBezTo>
                  <a:pt x="3034" y="1994"/>
                  <a:pt x="2979" y="2037"/>
                  <a:pt x="2947" y="2037"/>
                </a:cubicBezTo>
                <a:cubicBezTo>
                  <a:pt x="2940" y="2037"/>
                  <a:pt x="2934" y="2035"/>
                  <a:pt x="2930" y="2030"/>
                </a:cubicBezTo>
                <a:cubicBezTo>
                  <a:pt x="2883" y="2030"/>
                  <a:pt x="2883" y="1959"/>
                  <a:pt x="2883" y="1887"/>
                </a:cubicBezTo>
                <a:cubicBezTo>
                  <a:pt x="2883" y="1649"/>
                  <a:pt x="2930" y="1411"/>
                  <a:pt x="3025" y="1197"/>
                </a:cubicBezTo>
                <a:cubicBezTo>
                  <a:pt x="3049" y="1173"/>
                  <a:pt x="3025" y="1125"/>
                  <a:pt x="3002" y="1102"/>
                </a:cubicBezTo>
                <a:cubicBezTo>
                  <a:pt x="2954" y="1102"/>
                  <a:pt x="2930" y="1102"/>
                  <a:pt x="2906" y="1125"/>
                </a:cubicBezTo>
                <a:cubicBezTo>
                  <a:pt x="2644" y="1554"/>
                  <a:pt x="2359" y="1935"/>
                  <a:pt x="2049" y="2292"/>
                </a:cubicBezTo>
                <a:cubicBezTo>
                  <a:pt x="1954" y="2435"/>
                  <a:pt x="1835" y="2554"/>
                  <a:pt x="1739" y="2673"/>
                </a:cubicBezTo>
                <a:lnTo>
                  <a:pt x="1716" y="2673"/>
                </a:lnTo>
                <a:cubicBezTo>
                  <a:pt x="1644" y="2745"/>
                  <a:pt x="1549" y="2840"/>
                  <a:pt x="1454" y="2864"/>
                </a:cubicBezTo>
                <a:cubicBezTo>
                  <a:pt x="1430" y="2876"/>
                  <a:pt x="1412" y="2882"/>
                  <a:pt x="1397" y="2882"/>
                </a:cubicBezTo>
                <a:cubicBezTo>
                  <a:pt x="1382" y="2882"/>
                  <a:pt x="1370" y="2876"/>
                  <a:pt x="1358" y="2864"/>
                </a:cubicBezTo>
                <a:cubicBezTo>
                  <a:pt x="1263" y="2864"/>
                  <a:pt x="1192" y="2769"/>
                  <a:pt x="1168" y="2673"/>
                </a:cubicBezTo>
                <a:cubicBezTo>
                  <a:pt x="1144" y="2578"/>
                  <a:pt x="1144" y="2459"/>
                  <a:pt x="1144" y="2340"/>
                </a:cubicBezTo>
                <a:cubicBezTo>
                  <a:pt x="1216" y="1768"/>
                  <a:pt x="1454" y="1244"/>
                  <a:pt x="1835" y="816"/>
                </a:cubicBezTo>
                <a:cubicBezTo>
                  <a:pt x="2263" y="387"/>
                  <a:pt x="2811" y="149"/>
                  <a:pt x="3359" y="149"/>
                </a:cubicBezTo>
                <a:close/>
                <a:moveTo>
                  <a:pt x="3478" y="1554"/>
                </a:moveTo>
                <a:cubicBezTo>
                  <a:pt x="3502" y="1721"/>
                  <a:pt x="3573" y="1864"/>
                  <a:pt x="3645" y="2007"/>
                </a:cubicBezTo>
                <a:cubicBezTo>
                  <a:pt x="3730" y="2178"/>
                  <a:pt x="3854" y="2272"/>
                  <a:pt x="3965" y="2272"/>
                </a:cubicBezTo>
                <a:cubicBezTo>
                  <a:pt x="3978" y="2272"/>
                  <a:pt x="3990" y="2271"/>
                  <a:pt x="4002" y="2269"/>
                </a:cubicBezTo>
                <a:cubicBezTo>
                  <a:pt x="4097" y="2269"/>
                  <a:pt x="4192" y="2197"/>
                  <a:pt x="4264" y="2102"/>
                </a:cubicBezTo>
                <a:cubicBezTo>
                  <a:pt x="4288" y="2173"/>
                  <a:pt x="4288" y="2245"/>
                  <a:pt x="4311" y="2316"/>
                </a:cubicBezTo>
                <a:cubicBezTo>
                  <a:pt x="4359" y="2459"/>
                  <a:pt x="4454" y="2626"/>
                  <a:pt x="4597" y="2721"/>
                </a:cubicBezTo>
                <a:cubicBezTo>
                  <a:pt x="4669" y="2769"/>
                  <a:pt x="4740" y="2816"/>
                  <a:pt x="4812" y="2816"/>
                </a:cubicBezTo>
                <a:cubicBezTo>
                  <a:pt x="4835" y="2828"/>
                  <a:pt x="4865" y="2828"/>
                  <a:pt x="4892" y="2828"/>
                </a:cubicBezTo>
                <a:cubicBezTo>
                  <a:pt x="4919" y="2828"/>
                  <a:pt x="4942" y="2828"/>
                  <a:pt x="4954" y="2840"/>
                </a:cubicBezTo>
                <a:cubicBezTo>
                  <a:pt x="4978" y="2864"/>
                  <a:pt x="4954" y="2935"/>
                  <a:pt x="4954" y="2983"/>
                </a:cubicBezTo>
                <a:cubicBezTo>
                  <a:pt x="4954" y="3007"/>
                  <a:pt x="4954" y="3031"/>
                  <a:pt x="4978" y="3031"/>
                </a:cubicBezTo>
                <a:cubicBezTo>
                  <a:pt x="4978" y="3054"/>
                  <a:pt x="5002" y="3054"/>
                  <a:pt x="5026" y="3054"/>
                </a:cubicBezTo>
                <a:cubicBezTo>
                  <a:pt x="5145" y="3078"/>
                  <a:pt x="5312" y="3150"/>
                  <a:pt x="5359" y="3316"/>
                </a:cubicBezTo>
                <a:cubicBezTo>
                  <a:pt x="5407" y="3459"/>
                  <a:pt x="5335" y="3650"/>
                  <a:pt x="5216" y="3721"/>
                </a:cubicBezTo>
                <a:cubicBezTo>
                  <a:pt x="5147" y="3763"/>
                  <a:pt x="5062" y="3788"/>
                  <a:pt x="4979" y="3788"/>
                </a:cubicBezTo>
                <a:cubicBezTo>
                  <a:pt x="4920" y="3788"/>
                  <a:pt x="4861" y="3775"/>
                  <a:pt x="4812" y="3745"/>
                </a:cubicBezTo>
                <a:cubicBezTo>
                  <a:pt x="4764" y="3745"/>
                  <a:pt x="4740" y="3745"/>
                  <a:pt x="4716" y="3793"/>
                </a:cubicBezTo>
                <a:cubicBezTo>
                  <a:pt x="4407" y="4436"/>
                  <a:pt x="3859" y="4793"/>
                  <a:pt x="3264" y="4793"/>
                </a:cubicBezTo>
                <a:cubicBezTo>
                  <a:pt x="3246" y="4794"/>
                  <a:pt x="3228" y="4794"/>
                  <a:pt x="3211" y="4794"/>
                </a:cubicBezTo>
                <a:cubicBezTo>
                  <a:pt x="2636" y="4794"/>
                  <a:pt x="2111" y="4417"/>
                  <a:pt x="1787" y="3793"/>
                </a:cubicBezTo>
                <a:cubicBezTo>
                  <a:pt x="1787" y="3769"/>
                  <a:pt x="1763" y="3769"/>
                  <a:pt x="1739" y="3769"/>
                </a:cubicBezTo>
                <a:lnTo>
                  <a:pt x="1716" y="3769"/>
                </a:lnTo>
                <a:cubicBezTo>
                  <a:pt x="1665" y="3786"/>
                  <a:pt x="1617" y="3794"/>
                  <a:pt x="1572" y="3794"/>
                </a:cubicBezTo>
                <a:cubicBezTo>
                  <a:pt x="1488" y="3794"/>
                  <a:pt x="1411" y="3767"/>
                  <a:pt x="1335" y="3721"/>
                </a:cubicBezTo>
                <a:cubicBezTo>
                  <a:pt x="1192" y="3650"/>
                  <a:pt x="1120" y="3459"/>
                  <a:pt x="1168" y="3316"/>
                </a:cubicBezTo>
                <a:cubicBezTo>
                  <a:pt x="1216" y="3197"/>
                  <a:pt x="1335" y="3102"/>
                  <a:pt x="1501" y="3078"/>
                </a:cubicBezTo>
                <a:cubicBezTo>
                  <a:pt x="1549" y="3054"/>
                  <a:pt x="1525" y="3031"/>
                  <a:pt x="1549" y="2983"/>
                </a:cubicBezTo>
                <a:lnTo>
                  <a:pt x="1573" y="2983"/>
                </a:lnTo>
                <a:cubicBezTo>
                  <a:pt x="1835" y="2840"/>
                  <a:pt x="2025" y="2554"/>
                  <a:pt x="2192" y="2340"/>
                </a:cubicBezTo>
                <a:cubicBezTo>
                  <a:pt x="2406" y="2102"/>
                  <a:pt x="2573" y="1864"/>
                  <a:pt x="2763" y="1602"/>
                </a:cubicBezTo>
                <a:lnTo>
                  <a:pt x="2763" y="1602"/>
                </a:lnTo>
                <a:cubicBezTo>
                  <a:pt x="2740" y="1697"/>
                  <a:pt x="2740" y="1792"/>
                  <a:pt x="2740" y="1887"/>
                </a:cubicBezTo>
                <a:cubicBezTo>
                  <a:pt x="2740" y="1935"/>
                  <a:pt x="2740" y="2102"/>
                  <a:pt x="2859" y="2149"/>
                </a:cubicBezTo>
                <a:cubicBezTo>
                  <a:pt x="2888" y="2172"/>
                  <a:pt x="2922" y="2182"/>
                  <a:pt x="2958" y="2182"/>
                </a:cubicBezTo>
                <a:cubicBezTo>
                  <a:pt x="3038" y="2182"/>
                  <a:pt x="3126" y="2129"/>
                  <a:pt x="3192" y="2030"/>
                </a:cubicBezTo>
                <a:cubicBezTo>
                  <a:pt x="3311" y="1887"/>
                  <a:pt x="3406" y="1721"/>
                  <a:pt x="3478" y="1554"/>
                </a:cubicBezTo>
                <a:close/>
                <a:moveTo>
                  <a:pt x="3954" y="4769"/>
                </a:moveTo>
                <a:cubicBezTo>
                  <a:pt x="3954" y="4817"/>
                  <a:pt x="3954" y="4840"/>
                  <a:pt x="3978" y="4888"/>
                </a:cubicBezTo>
                <a:lnTo>
                  <a:pt x="3930" y="4888"/>
                </a:lnTo>
                <a:cubicBezTo>
                  <a:pt x="3721" y="4987"/>
                  <a:pt x="3487" y="5034"/>
                  <a:pt x="3250" y="5034"/>
                </a:cubicBezTo>
                <a:cubicBezTo>
                  <a:pt x="3028" y="5034"/>
                  <a:pt x="2804" y="4992"/>
                  <a:pt x="2597" y="4912"/>
                </a:cubicBezTo>
                <a:cubicBezTo>
                  <a:pt x="2597" y="4888"/>
                  <a:pt x="2597" y="4840"/>
                  <a:pt x="2597" y="4793"/>
                </a:cubicBezTo>
                <a:cubicBezTo>
                  <a:pt x="2787" y="4888"/>
                  <a:pt x="3025" y="4936"/>
                  <a:pt x="3240" y="4936"/>
                </a:cubicBezTo>
                <a:cubicBezTo>
                  <a:pt x="3502" y="4936"/>
                  <a:pt x="3740" y="4888"/>
                  <a:pt x="3954" y="4769"/>
                </a:cubicBezTo>
                <a:close/>
                <a:moveTo>
                  <a:pt x="4002" y="5031"/>
                </a:moveTo>
                <a:cubicBezTo>
                  <a:pt x="4002" y="5055"/>
                  <a:pt x="4002" y="5079"/>
                  <a:pt x="4026" y="5102"/>
                </a:cubicBezTo>
                <a:cubicBezTo>
                  <a:pt x="3811" y="5245"/>
                  <a:pt x="3549" y="5341"/>
                  <a:pt x="3287" y="5341"/>
                </a:cubicBezTo>
                <a:cubicBezTo>
                  <a:pt x="3242" y="5345"/>
                  <a:pt x="3197" y="5347"/>
                  <a:pt x="3153" y="5347"/>
                </a:cubicBezTo>
                <a:cubicBezTo>
                  <a:pt x="2936" y="5347"/>
                  <a:pt x="2723" y="5300"/>
                  <a:pt x="2525" y="5221"/>
                </a:cubicBezTo>
                <a:cubicBezTo>
                  <a:pt x="2549" y="5174"/>
                  <a:pt x="2549" y="5126"/>
                  <a:pt x="2573" y="5079"/>
                </a:cubicBezTo>
                <a:cubicBezTo>
                  <a:pt x="2787" y="5150"/>
                  <a:pt x="3002" y="5174"/>
                  <a:pt x="3240" y="5174"/>
                </a:cubicBezTo>
                <a:cubicBezTo>
                  <a:pt x="3502" y="5174"/>
                  <a:pt x="3764" y="5126"/>
                  <a:pt x="4002" y="5031"/>
                </a:cubicBezTo>
                <a:close/>
                <a:moveTo>
                  <a:pt x="4073" y="5221"/>
                </a:moveTo>
                <a:cubicBezTo>
                  <a:pt x="4097" y="5269"/>
                  <a:pt x="4121" y="5293"/>
                  <a:pt x="4145" y="5317"/>
                </a:cubicBezTo>
                <a:lnTo>
                  <a:pt x="4121" y="5317"/>
                </a:lnTo>
                <a:cubicBezTo>
                  <a:pt x="3883" y="5555"/>
                  <a:pt x="3573" y="5698"/>
                  <a:pt x="3240" y="5698"/>
                </a:cubicBezTo>
                <a:cubicBezTo>
                  <a:pt x="2930" y="5698"/>
                  <a:pt x="2644" y="5603"/>
                  <a:pt x="2406" y="5412"/>
                </a:cubicBezTo>
                <a:cubicBezTo>
                  <a:pt x="2430" y="5388"/>
                  <a:pt x="2430" y="5364"/>
                  <a:pt x="2454" y="5341"/>
                </a:cubicBezTo>
                <a:cubicBezTo>
                  <a:pt x="2668" y="5436"/>
                  <a:pt x="2930" y="5483"/>
                  <a:pt x="3168" y="5483"/>
                </a:cubicBezTo>
                <a:lnTo>
                  <a:pt x="3287" y="5483"/>
                </a:lnTo>
                <a:cubicBezTo>
                  <a:pt x="3573" y="5460"/>
                  <a:pt x="3835" y="5388"/>
                  <a:pt x="4073" y="5221"/>
                </a:cubicBezTo>
                <a:close/>
                <a:moveTo>
                  <a:pt x="3335" y="5841"/>
                </a:moveTo>
                <a:lnTo>
                  <a:pt x="3335" y="6126"/>
                </a:lnTo>
                <a:lnTo>
                  <a:pt x="3264" y="6126"/>
                </a:lnTo>
                <a:lnTo>
                  <a:pt x="3287" y="5841"/>
                </a:lnTo>
                <a:close/>
                <a:moveTo>
                  <a:pt x="3454" y="6269"/>
                </a:moveTo>
                <a:lnTo>
                  <a:pt x="3454" y="6698"/>
                </a:lnTo>
                <a:cubicBezTo>
                  <a:pt x="3454" y="6722"/>
                  <a:pt x="3502" y="6769"/>
                  <a:pt x="3526" y="6769"/>
                </a:cubicBezTo>
                <a:lnTo>
                  <a:pt x="3978" y="6769"/>
                </a:lnTo>
                <a:lnTo>
                  <a:pt x="3978" y="7127"/>
                </a:lnTo>
                <a:lnTo>
                  <a:pt x="3526" y="7127"/>
                </a:lnTo>
                <a:cubicBezTo>
                  <a:pt x="3502" y="7127"/>
                  <a:pt x="3454" y="7150"/>
                  <a:pt x="3454" y="7198"/>
                </a:cubicBezTo>
                <a:lnTo>
                  <a:pt x="3454" y="8579"/>
                </a:lnTo>
                <a:lnTo>
                  <a:pt x="3097" y="8579"/>
                </a:lnTo>
                <a:lnTo>
                  <a:pt x="3097" y="7198"/>
                </a:lnTo>
                <a:cubicBezTo>
                  <a:pt x="3097" y="7150"/>
                  <a:pt x="3073" y="7127"/>
                  <a:pt x="3025" y="7127"/>
                </a:cubicBezTo>
                <a:lnTo>
                  <a:pt x="2573" y="7127"/>
                </a:lnTo>
                <a:lnTo>
                  <a:pt x="2573" y="6769"/>
                </a:lnTo>
                <a:lnTo>
                  <a:pt x="3025" y="6769"/>
                </a:lnTo>
                <a:cubicBezTo>
                  <a:pt x="3073" y="6769"/>
                  <a:pt x="3097" y="6722"/>
                  <a:pt x="3097" y="6698"/>
                </a:cubicBezTo>
                <a:lnTo>
                  <a:pt x="3097" y="6269"/>
                </a:lnTo>
                <a:close/>
                <a:moveTo>
                  <a:pt x="4216" y="5436"/>
                </a:moveTo>
                <a:cubicBezTo>
                  <a:pt x="4288" y="5483"/>
                  <a:pt x="4359" y="5555"/>
                  <a:pt x="4430" y="5603"/>
                </a:cubicBezTo>
                <a:cubicBezTo>
                  <a:pt x="4645" y="5769"/>
                  <a:pt x="4907" y="5864"/>
                  <a:pt x="5169" y="5960"/>
                </a:cubicBezTo>
                <a:cubicBezTo>
                  <a:pt x="5240" y="5984"/>
                  <a:pt x="5288" y="6007"/>
                  <a:pt x="5335" y="6031"/>
                </a:cubicBezTo>
                <a:cubicBezTo>
                  <a:pt x="5621" y="6126"/>
                  <a:pt x="5931" y="6269"/>
                  <a:pt x="6121" y="6531"/>
                </a:cubicBezTo>
                <a:cubicBezTo>
                  <a:pt x="6336" y="6817"/>
                  <a:pt x="6383" y="7198"/>
                  <a:pt x="6407" y="7531"/>
                </a:cubicBezTo>
                <a:cubicBezTo>
                  <a:pt x="6455" y="8198"/>
                  <a:pt x="6455" y="8865"/>
                  <a:pt x="6407" y="9508"/>
                </a:cubicBezTo>
                <a:cubicBezTo>
                  <a:pt x="6383" y="9722"/>
                  <a:pt x="6359" y="9937"/>
                  <a:pt x="6217" y="10056"/>
                </a:cubicBezTo>
                <a:cubicBezTo>
                  <a:pt x="6083" y="10208"/>
                  <a:pt x="5889" y="10254"/>
                  <a:pt x="5670" y="10254"/>
                </a:cubicBezTo>
                <a:cubicBezTo>
                  <a:pt x="5615" y="10254"/>
                  <a:pt x="5559" y="10251"/>
                  <a:pt x="5502" y="10246"/>
                </a:cubicBezTo>
                <a:lnTo>
                  <a:pt x="5216" y="10246"/>
                </a:lnTo>
                <a:cubicBezTo>
                  <a:pt x="5026" y="9294"/>
                  <a:pt x="4978" y="8341"/>
                  <a:pt x="5026" y="7389"/>
                </a:cubicBezTo>
                <a:cubicBezTo>
                  <a:pt x="5026" y="7341"/>
                  <a:pt x="5002" y="7293"/>
                  <a:pt x="4954" y="7293"/>
                </a:cubicBezTo>
                <a:cubicBezTo>
                  <a:pt x="4931" y="7293"/>
                  <a:pt x="4883" y="7317"/>
                  <a:pt x="4883" y="7365"/>
                </a:cubicBezTo>
                <a:cubicBezTo>
                  <a:pt x="4835" y="8341"/>
                  <a:pt x="4883" y="9294"/>
                  <a:pt x="5073" y="10246"/>
                </a:cubicBezTo>
                <a:lnTo>
                  <a:pt x="1382" y="10199"/>
                </a:lnTo>
                <a:cubicBezTo>
                  <a:pt x="1549" y="9222"/>
                  <a:pt x="1620" y="8222"/>
                  <a:pt x="1597" y="7222"/>
                </a:cubicBezTo>
                <a:cubicBezTo>
                  <a:pt x="1597" y="7198"/>
                  <a:pt x="1573" y="7150"/>
                  <a:pt x="1525" y="7150"/>
                </a:cubicBezTo>
                <a:cubicBezTo>
                  <a:pt x="1501" y="7150"/>
                  <a:pt x="1454" y="7198"/>
                  <a:pt x="1454" y="7222"/>
                </a:cubicBezTo>
                <a:cubicBezTo>
                  <a:pt x="1477" y="8222"/>
                  <a:pt x="1406" y="9222"/>
                  <a:pt x="1239" y="10199"/>
                </a:cubicBezTo>
                <a:lnTo>
                  <a:pt x="787" y="10199"/>
                </a:lnTo>
                <a:cubicBezTo>
                  <a:pt x="596" y="10199"/>
                  <a:pt x="382" y="10199"/>
                  <a:pt x="263" y="10056"/>
                </a:cubicBezTo>
                <a:cubicBezTo>
                  <a:pt x="144" y="9937"/>
                  <a:pt x="144" y="9746"/>
                  <a:pt x="144" y="9556"/>
                </a:cubicBezTo>
                <a:cubicBezTo>
                  <a:pt x="168" y="8865"/>
                  <a:pt x="239" y="8174"/>
                  <a:pt x="382" y="7484"/>
                </a:cubicBezTo>
                <a:cubicBezTo>
                  <a:pt x="477" y="7031"/>
                  <a:pt x="596" y="6555"/>
                  <a:pt x="954" y="6269"/>
                </a:cubicBezTo>
                <a:cubicBezTo>
                  <a:pt x="1120" y="6103"/>
                  <a:pt x="1358" y="6007"/>
                  <a:pt x="1597" y="5912"/>
                </a:cubicBezTo>
                <a:lnTo>
                  <a:pt x="1620" y="5888"/>
                </a:lnTo>
                <a:cubicBezTo>
                  <a:pt x="1882" y="5793"/>
                  <a:pt x="2120" y="5698"/>
                  <a:pt x="2311" y="5507"/>
                </a:cubicBezTo>
                <a:cubicBezTo>
                  <a:pt x="2525" y="5698"/>
                  <a:pt x="2835" y="5817"/>
                  <a:pt x="3144" y="5841"/>
                </a:cubicBezTo>
                <a:lnTo>
                  <a:pt x="3121" y="6126"/>
                </a:lnTo>
                <a:lnTo>
                  <a:pt x="3025" y="6126"/>
                </a:lnTo>
                <a:cubicBezTo>
                  <a:pt x="3002" y="6126"/>
                  <a:pt x="2954" y="6150"/>
                  <a:pt x="2954" y="6198"/>
                </a:cubicBezTo>
                <a:lnTo>
                  <a:pt x="2954" y="6627"/>
                </a:lnTo>
                <a:lnTo>
                  <a:pt x="2502" y="6627"/>
                </a:lnTo>
                <a:cubicBezTo>
                  <a:pt x="2454" y="6627"/>
                  <a:pt x="2430" y="6650"/>
                  <a:pt x="2430" y="6698"/>
                </a:cubicBezTo>
                <a:lnTo>
                  <a:pt x="2430" y="7198"/>
                </a:lnTo>
                <a:cubicBezTo>
                  <a:pt x="2430" y="7222"/>
                  <a:pt x="2454" y="7270"/>
                  <a:pt x="2502" y="7270"/>
                </a:cubicBezTo>
                <a:lnTo>
                  <a:pt x="2954" y="7270"/>
                </a:lnTo>
                <a:lnTo>
                  <a:pt x="2954" y="8651"/>
                </a:lnTo>
                <a:cubicBezTo>
                  <a:pt x="2954" y="8698"/>
                  <a:pt x="3002" y="8722"/>
                  <a:pt x="3025" y="8722"/>
                </a:cubicBezTo>
                <a:lnTo>
                  <a:pt x="3526" y="8722"/>
                </a:lnTo>
                <a:cubicBezTo>
                  <a:pt x="3573" y="8722"/>
                  <a:pt x="3597" y="8698"/>
                  <a:pt x="3597" y="8651"/>
                </a:cubicBezTo>
                <a:lnTo>
                  <a:pt x="3597" y="7270"/>
                </a:lnTo>
                <a:lnTo>
                  <a:pt x="4049" y="7270"/>
                </a:lnTo>
                <a:cubicBezTo>
                  <a:pt x="4097" y="7270"/>
                  <a:pt x="4121" y="7222"/>
                  <a:pt x="4121" y="7198"/>
                </a:cubicBezTo>
                <a:lnTo>
                  <a:pt x="4121" y="6698"/>
                </a:lnTo>
                <a:cubicBezTo>
                  <a:pt x="4121" y="6650"/>
                  <a:pt x="4097" y="6627"/>
                  <a:pt x="4049" y="6627"/>
                </a:cubicBezTo>
                <a:lnTo>
                  <a:pt x="3597" y="6627"/>
                </a:lnTo>
                <a:lnTo>
                  <a:pt x="3597" y="6198"/>
                </a:lnTo>
                <a:cubicBezTo>
                  <a:pt x="3597" y="6150"/>
                  <a:pt x="3573" y="6126"/>
                  <a:pt x="3526" y="6126"/>
                </a:cubicBezTo>
                <a:lnTo>
                  <a:pt x="3478" y="6126"/>
                </a:lnTo>
                <a:lnTo>
                  <a:pt x="3478" y="5841"/>
                </a:lnTo>
                <a:cubicBezTo>
                  <a:pt x="3478" y="5817"/>
                  <a:pt x="3478" y="5817"/>
                  <a:pt x="3478" y="5817"/>
                </a:cubicBezTo>
                <a:cubicBezTo>
                  <a:pt x="3764" y="5769"/>
                  <a:pt x="4026" y="5626"/>
                  <a:pt x="4216" y="5436"/>
                </a:cubicBezTo>
                <a:close/>
                <a:moveTo>
                  <a:pt x="3310" y="1"/>
                </a:moveTo>
                <a:cubicBezTo>
                  <a:pt x="2740" y="1"/>
                  <a:pt x="2179" y="259"/>
                  <a:pt x="1739" y="721"/>
                </a:cubicBezTo>
                <a:cubicBezTo>
                  <a:pt x="1335" y="1149"/>
                  <a:pt x="1073" y="1721"/>
                  <a:pt x="1001" y="2340"/>
                </a:cubicBezTo>
                <a:cubicBezTo>
                  <a:pt x="1001" y="2459"/>
                  <a:pt x="1001" y="2578"/>
                  <a:pt x="1025" y="2721"/>
                </a:cubicBezTo>
                <a:cubicBezTo>
                  <a:pt x="1073" y="2840"/>
                  <a:pt x="1168" y="2959"/>
                  <a:pt x="1263" y="3007"/>
                </a:cubicBezTo>
                <a:cubicBezTo>
                  <a:pt x="1168" y="3054"/>
                  <a:pt x="1073" y="3150"/>
                  <a:pt x="1049" y="3269"/>
                </a:cubicBezTo>
                <a:cubicBezTo>
                  <a:pt x="977" y="3459"/>
                  <a:pt x="1073" y="3721"/>
                  <a:pt x="1263" y="3840"/>
                </a:cubicBezTo>
                <a:cubicBezTo>
                  <a:pt x="1343" y="3904"/>
                  <a:pt x="1443" y="3936"/>
                  <a:pt x="1544" y="3936"/>
                </a:cubicBezTo>
                <a:cubicBezTo>
                  <a:pt x="1594" y="3936"/>
                  <a:pt x="1644" y="3928"/>
                  <a:pt x="1692" y="3912"/>
                </a:cubicBezTo>
                <a:cubicBezTo>
                  <a:pt x="1882" y="4269"/>
                  <a:pt x="2120" y="4531"/>
                  <a:pt x="2430" y="4721"/>
                </a:cubicBezTo>
                <a:cubicBezTo>
                  <a:pt x="2502" y="4936"/>
                  <a:pt x="2406" y="5198"/>
                  <a:pt x="2263" y="5364"/>
                </a:cubicBezTo>
                <a:lnTo>
                  <a:pt x="2240" y="5364"/>
                </a:lnTo>
                <a:cubicBezTo>
                  <a:pt x="2240" y="5364"/>
                  <a:pt x="2240" y="5388"/>
                  <a:pt x="2240" y="5388"/>
                </a:cubicBezTo>
                <a:cubicBezTo>
                  <a:pt x="2049" y="5555"/>
                  <a:pt x="1835" y="5674"/>
                  <a:pt x="1573" y="5769"/>
                </a:cubicBezTo>
                <a:lnTo>
                  <a:pt x="1549" y="5793"/>
                </a:lnTo>
                <a:cubicBezTo>
                  <a:pt x="1311" y="5888"/>
                  <a:pt x="1049" y="5984"/>
                  <a:pt x="858" y="6150"/>
                </a:cubicBezTo>
                <a:cubicBezTo>
                  <a:pt x="477" y="6484"/>
                  <a:pt x="334" y="6984"/>
                  <a:pt x="239" y="7460"/>
                </a:cubicBezTo>
                <a:cubicBezTo>
                  <a:pt x="96" y="8151"/>
                  <a:pt x="25" y="8865"/>
                  <a:pt x="1" y="9556"/>
                </a:cubicBezTo>
                <a:cubicBezTo>
                  <a:pt x="1" y="9794"/>
                  <a:pt x="25" y="10008"/>
                  <a:pt x="168" y="10175"/>
                </a:cubicBezTo>
                <a:cubicBezTo>
                  <a:pt x="311" y="10318"/>
                  <a:pt x="549" y="10342"/>
                  <a:pt x="787" y="10342"/>
                </a:cubicBezTo>
                <a:lnTo>
                  <a:pt x="5502" y="10389"/>
                </a:lnTo>
                <a:lnTo>
                  <a:pt x="5550" y="10389"/>
                </a:lnTo>
                <a:cubicBezTo>
                  <a:pt x="5836" y="10389"/>
                  <a:pt x="6145" y="10365"/>
                  <a:pt x="6336" y="10151"/>
                </a:cubicBezTo>
                <a:cubicBezTo>
                  <a:pt x="6479" y="9984"/>
                  <a:pt x="6526" y="9746"/>
                  <a:pt x="6550" y="9532"/>
                </a:cubicBezTo>
                <a:cubicBezTo>
                  <a:pt x="6598" y="8865"/>
                  <a:pt x="6598" y="8174"/>
                  <a:pt x="6550" y="7531"/>
                </a:cubicBezTo>
                <a:cubicBezTo>
                  <a:pt x="6526" y="7174"/>
                  <a:pt x="6479" y="6769"/>
                  <a:pt x="6240" y="6436"/>
                </a:cubicBezTo>
                <a:cubicBezTo>
                  <a:pt x="6026" y="6150"/>
                  <a:pt x="5693" y="6007"/>
                  <a:pt x="5383" y="5888"/>
                </a:cubicBezTo>
                <a:cubicBezTo>
                  <a:pt x="5335" y="5864"/>
                  <a:pt x="5288" y="5841"/>
                  <a:pt x="5216" y="5841"/>
                </a:cubicBezTo>
                <a:cubicBezTo>
                  <a:pt x="4978" y="5745"/>
                  <a:pt x="4716" y="5650"/>
                  <a:pt x="4502" y="5483"/>
                </a:cubicBezTo>
                <a:cubicBezTo>
                  <a:pt x="4169" y="5245"/>
                  <a:pt x="4073" y="4912"/>
                  <a:pt x="4121" y="4721"/>
                </a:cubicBezTo>
                <a:cubicBezTo>
                  <a:pt x="4121" y="4721"/>
                  <a:pt x="4121" y="4698"/>
                  <a:pt x="4121" y="4698"/>
                </a:cubicBezTo>
                <a:cubicBezTo>
                  <a:pt x="4383" y="4507"/>
                  <a:pt x="4645" y="4245"/>
                  <a:pt x="4812" y="3912"/>
                </a:cubicBezTo>
                <a:cubicBezTo>
                  <a:pt x="4867" y="3928"/>
                  <a:pt x="4923" y="3936"/>
                  <a:pt x="4977" y="3936"/>
                </a:cubicBezTo>
                <a:cubicBezTo>
                  <a:pt x="5087" y="3936"/>
                  <a:pt x="5193" y="3904"/>
                  <a:pt x="5288" y="3840"/>
                </a:cubicBezTo>
                <a:cubicBezTo>
                  <a:pt x="5478" y="3721"/>
                  <a:pt x="5574" y="3483"/>
                  <a:pt x="5502" y="3269"/>
                </a:cubicBezTo>
                <a:cubicBezTo>
                  <a:pt x="5454" y="3102"/>
                  <a:pt x="5288" y="2983"/>
                  <a:pt x="5097" y="2935"/>
                </a:cubicBezTo>
                <a:cubicBezTo>
                  <a:pt x="5097" y="2888"/>
                  <a:pt x="5097" y="2840"/>
                  <a:pt x="5121" y="2792"/>
                </a:cubicBezTo>
                <a:cubicBezTo>
                  <a:pt x="5121" y="2792"/>
                  <a:pt x="5145" y="2792"/>
                  <a:pt x="5169" y="2769"/>
                </a:cubicBezTo>
                <a:cubicBezTo>
                  <a:pt x="5335" y="2673"/>
                  <a:pt x="5431" y="2459"/>
                  <a:pt x="5454" y="2173"/>
                </a:cubicBezTo>
                <a:cubicBezTo>
                  <a:pt x="5478" y="1697"/>
                  <a:pt x="5335" y="1221"/>
                  <a:pt x="5050" y="840"/>
                </a:cubicBezTo>
                <a:cubicBezTo>
                  <a:pt x="4764" y="459"/>
                  <a:pt x="4383" y="197"/>
                  <a:pt x="3930" y="78"/>
                </a:cubicBezTo>
                <a:cubicBezTo>
                  <a:pt x="3764" y="30"/>
                  <a:pt x="3621" y="6"/>
                  <a:pt x="3454" y="6"/>
                </a:cubicBezTo>
                <a:cubicBezTo>
                  <a:pt x="3406" y="2"/>
                  <a:pt x="3358" y="1"/>
                  <a:pt x="33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543" name="Google Shape;3543;p73"/>
          <p:cNvGrpSpPr/>
          <p:nvPr/>
        </p:nvGrpSpPr>
        <p:grpSpPr>
          <a:xfrm>
            <a:off x="2698008" y="2158719"/>
            <a:ext cx="348961" cy="413744"/>
            <a:chOff x="2698008" y="2158719"/>
            <a:chExt cx="348961" cy="413744"/>
          </a:xfrm>
        </p:grpSpPr>
        <p:sp>
          <p:nvSpPr>
            <p:cNvPr id="3544" name="Google Shape;3544;p73"/>
            <p:cNvSpPr/>
            <p:nvPr/>
          </p:nvSpPr>
          <p:spPr>
            <a:xfrm>
              <a:off x="2698008" y="2158719"/>
              <a:ext cx="348961" cy="413744"/>
            </a:xfrm>
            <a:custGeom>
              <a:avLst/>
              <a:gdLst/>
              <a:ahLst/>
              <a:cxnLst/>
              <a:rect l="l" t="t" r="r" b="b"/>
              <a:pathLst>
                <a:path w="8764" h="10391" extrusionOk="0">
                  <a:moveTo>
                    <a:pt x="7359" y="341"/>
                  </a:moveTo>
                  <a:cubicBezTo>
                    <a:pt x="7454" y="364"/>
                    <a:pt x="7526" y="460"/>
                    <a:pt x="7573" y="579"/>
                  </a:cubicBezTo>
                  <a:cubicBezTo>
                    <a:pt x="7549" y="579"/>
                    <a:pt x="7549" y="579"/>
                    <a:pt x="7549" y="603"/>
                  </a:cubicBezTo>
                  <a:cubicBezTo>
                    <a:pt x="7478" y="745"/>
                    <a:pt x="7383" y="864"/>
                    <a:pt x="7287" y="984"/>
                  </a:cubicBezTo>
                  <a:cubicBezTo>
                    <a:pt x="7249" y="1022"/>
                    <a:pt x="7194" y="1061"/>
                    <a:pt x="7136" y="1061"/>
                  </a:cubicBezTo>
                  <a:cubicBezTo>
                    <a:pt x="7123" y="1061"/>
                    <a:pt x="7110" y="1059"/>
                    <a:pt x="7097" y="1055"/>
                  </a:cubicBezTo>
                  <a:cubicBezTo>
                    <a:pt x="7073" y="1055"/>
                    <a:pt x="7049" y="1031"/>
                    <a:pt x="7049" y="984"/>
                  </a:cubicBezTo>
                  <a:cubicBezTo>
                    <a:pt x="7025" y="936"/>
                    <a:pt x="7025" y="888"/>
                    <a:pt x="7049" y="841"/>
                  </a:cubicBezTo>
                  <a:cubicBezTo>
                    <a:pt x="7097" y="650"/>
                    <a:pt x="7192" y="483"/>
                    <a:pt x="7311" y="364"/>
                  </a:cubicBezTo>
                  <a:cubicBezTo>
                    <a:pt x="7335" y="364"/>
                    <a:pt x="7335" y="341"/>
                    <a:pt x="7335" y="341"/>
                  </a:cubicBezTo>
                  <a:close/>
                  <a:moveTo>
                    <a:pt x="8195" y="641"/>
                  </a:moveTo>
                  <a:cubicBezTo>
                    <a:pt x="8271" y="641"/>
                    <a:pt x="8347" y="668"/>
                    <a:pt x="8383" y="722"/>
                  </a:cubicBezTo>
                  <a:cubicBezTo>
                    <a:pt x="8454" y="769"/>
                    <a:pt x="8478" y="864"/>
                    <a:pt x="8478" y="960"/>
                  </a:cubicBezTo>
                  <a:cubicBezTo>
                    <a:pt x="8454" y="960"/>
                    <a:pt x="8454" y="984"/>
                    <a:pt x="8431" y="1007"/>
                  </a:cubicBezTo>
                  <a:cubicBezTo>
                    <a:pt x="8407" y="1103"/>
                    <a:pt x="8359" y="1198"/>
                    <a:pt x="8311" y="1293"/>
                  </a:cubicBezTo>
                  <a:cubicBezTo>
                    <a:pt x="8240" y="1365"/>
                    <a:pt x="8169" y="1436"/>
                    <a:pt x="8097" y="1460"/>
                  </a:cubicBezTo>
                  <a:cubicBezTo>
                    <a:pt x="8002" y="1460"/>
                    <a:pt x="7907" y="1412"/>
                    <a:pt x="7883" y="1365"/>
                  </a:cubicBezTo>
                  <a:cubicBezTo>
                    <a:pt x="7859" y="1317"/>
                    <a:pt x="7859" y="1269"/>
                    <a:pt x="7883" y="1198"/>
                  </a:cubicBezTo>
                  <a:cubicBezTo>
                    <a:pt x="7907" y="1007"/>
                    <a:pt x="7978" y="817"/>
                    <a:pt x="8121" y="674"/>
                  </a:cubicBezTo>
                  <a:cubicBezTo>
                    <a:pt x="8121" y="674"/>
                    <a:pt x="8121" y="650"/>
                    <a:pt x="8121" y="650"/>
                  </a:cubicBezTo>
                  <a:cubicBezTo>
                    <a:pt x="8145" y="644"/>
                    <a:pt x="8170" y="641"/>
                    <a:pt x="8195" y="641"/>
                  </a:cubicBezTo>
                  <a:close/>
                  <a:moveTo>
                    <a:pt x="8407" y="1674"/>
                  </a:moveTo>
                  <a:cubicBezTo>
                    <a:pt x="8502" y="1841"/>
                    <a:pt x="8550" y="2055"/>
                    <a:pt x="8550" y="2293"/>
                  </a:cubicBezTo>
                  <a:lnTo>
                    <a:pt x="8454" y="2436"/>
                  </a:lnTo>
                  <a:cubicBezTo>
                    <a:pt x="8407" y="2460"/>
                    <a:pt x="8383" y="2508"/>
                    <a:pt x="8335" y="2508"/>
                  </a:cubicBezTo>
                  <a:cubicBezTo>
                    <a:pt x="8329" y="2514"/>
                    <a:pt x="8321" y="2517"/>
                    <a:pt x="8312" y="2517"/>
                  </a:cubicBezTo>
                  <a:cubicBezTo>
                    <a:pt x="8288" y="2517"/>
                    <a:pt x="8257" y="2495"/>
                    <a:pt x="8240" y="2460"/>
                  </a:cubicBezTo>
                  <a:cubicBezTo>
                    <a:pt x="8216" y="2436"/>
                    <a:pt x="8192" y="2365"/>
                    <a:pt x="8192" y="2293"/>
                  </a:cubicBezTo>
                  <a:cubicBezTo>
                    <a:pt x="8192" y="2270"/>
                    <a:pt x="8169" y="2270"/>
                    <a:pt x="8169" y="2246"/>
                  </a:cubicBezTo>
                  <a:cubicBezTo>
                    <a:pt x="8264" y="2055"/>
                    <a:pt x="8335" y="1865"/>
                    <a:pt x="8407" y="1674"/>
                  </a:cubicBezTo>
                  <a:close/>
                  <a:moveTo>
                    <a:pt x="6614" y="142"/>
                  </a:moveTo>
                  <a:cubicBezTo>
                    <a:pt x="6761" y="142"/>
                    <a:pt x="6904" y="200"/>
                    <a:pt x="6954" y="317"/>
                  </a:cubicBezTo>
                  <a:cubicBezTo>
                    <a:pt x="6883" y="388"/>
                    <a:pt x="6811" y="483"/>
                    <a:pt x="6740" y="555"/>
                  </a:cubicBezTo>
                  <a:cubicBezTo>
                    <a:pt x="6525" y="864"/>
                    <a:pt x="6311" y="1150"/>
                    <a:pt x="6097" y="1436"/>
                  </a:cubicBezTo>
                  <a:lnTo>
                    <a:pt x="6097" y="1460"/>
                  </a:lnTo>
                  <a:cubicBezTo>
                    <a:pt x="5763" y="1888"/>
                    <a:pt x="5430" y="2341"/>
                    <a:pt x="5097" y="2770"/>
                  </a:cubicBezTo>
                  <a:lnTo>
                    <a:pt x="5001" y="2889"/>
                  </a:lnTo>
                  <a:cubicBezTo>
                    <a:pt x="4977" y="2889"/>
                    <a:pt x="4954" y="2865"/>
                    <a:pt x="4906" y="2865"/>
                  </a:cubicBezTo>
                  <a:cubicBezTo>
                    <a:pt x="4858" y="2865"/>
                    <a:pt x="4811" y="2889"/>
                    <a:pt x="4763" y="2912"/>
                  </a:cubicBezTo>
                  <a:cubicBezTo>
                    <a:pt x="4763" y="2770"/>
                    <a:pt x="4692" y="2627"/>
                    <a:pt x="4549" y="2555"/>
                  </a:cubicBezTo>
                  <a:cubicBezTo>
                    <a:pt x="4477" y="2531"/>
                    <a:pt x="4430" y="2531"/>
                    <a:pt x="4358" y="2531"/>
                  </a:cubicBezTo>
                  <a:cubicBezTo>
                    <a:pt x="4406" y="2460"/>
                    <a:pt x="4454" y="2365"/>
                    <a:pt x="4501" y="2293"/>
                  </a:cubicBezTo>
                  <a:cubicBezTo>
                    <a:pt x="4501" y="2270"/>
                    <a:pt x="4525" y="2270"/>
                    <a:pt x="4525" y="2270"/>
                  </a:cubicBezTo>
                  <a:cubicBezTo>
                    <a:pt x="4835" y="1817"/>
                    <a:pt x="5168" y="1460"/>
                    <a:pt x="5525" y="1055"/>
                  </a:cubicBezTo>
                  <a:cubicBezTo>
                    <a:pt x="5668" y="888"/>
                    <a:pt x="5787" y="745"/>
                    <a:pt x="5930" y="603"/>
                  </a:cubicBezTo>
                  <a:cubicBezTo>
                    <a:pt x="6073" y="412"/>
                    <a:pt x="6240" y="245"/>
                    <a:pt x="6430" y="174"/>
                  </a:cubicBezTo>
                  <a:cubicBezTo>
                    <a:pt x="6487" y="152"/>
                    <a:pt x="6551" y="142"/>
                    <a:pt x="6614" y="142"/>
                  </a:cubicBezTo>
                  <a:close/>
                  <a:moveTo>
                    <a:pt x="4408" y="2682"/>
                  </a:moveTo>
                  <a:cubicBezTo>
                    <a:pt x="4432" y="2682"/>
                    <a:pt x="4455" y="2687"/>
                    <a:pt x="4477" y="2698"/>
                  </a:cubicBezTo>
                  <a:cubicBezTo>
                    <a:pt x="4549" y="2722"/>
                    <a:pt x="4573" y="2770"/>
                    <a:pt x="4596" y="2817"/>
                  </a:cubicBezTo>
                  <a:cubicBezTo>
                    <a:pt x="4596" y="2841"/>
                    <a:pt x="4573" y="2841"/>
                    <a:pt x="4573" y="2841"/>
                  </a:cubicBezTo>
                  <a:cubicBezTo>
                    <a:pt x="4501" y="2936"/>
                    <a:pt x="4406" y="3032"/>
                    <a:pt x="4334" y="3079"/>
                  </a:cubicBezTo>
                  <a:cubicBezTo>
                    <a:pt x="4239" y="3151"/>
                    <a:pt x="4120" y="3174"/>
                    <a:pt x="4049" y="3174"/>
                  </a:cubicBezTo>
                  <a:cubicBezTo>
                    <a:pt x="3953" y="3151"/>
                    <a:pt x="3858" y="3079"/>
                    <a:pt x="3858" y="3008"/>
                  </a:cubicBezTo>
                  <a:cubicBezTo>
                    <a:pt x="3858" y="3008"/>
                    <a:pt x="3858" y="3008"/>
                    <a:pt x="3858" y="2984"/>
                  </a:cubicBezTo>
                  <a:cubicBezTo>
                    <a:pt x="3953" y="2912"/>
                    <a:pt x="4072" y="2841"/>
                    <a:pt x="4192" y="2770"/>
                  </a:cubicBezTo>
                  <a:cubicBezTo>
                    <a:pt x="4246" y="2733"/>
                    <a:pt x="4329" y="2682"/>
                    <a:pt x="4408" y="2682"/>
                  </a:cubicBezTo>
                  <a:close/>
                  <a:moveTo>
                    <a:pt x="4906" y="3008"/>
                  </a:moveTo>
                  <a:cubicBezTo>
                    <a:pt x="4954" y="3008"/>
                    <a:pt x="4977" y="3032"/>
                    <a:pt x="5001" y="3032"/>
                  </a:cubicBezTo>
                  <a:cubicBezTo>
                    <a:pt x="5073" y="3079"/>
                    <a:pt x="5120" y="3151"/>
                    <a:pt x="5120" y="3222"/>
                  </a:cubicBezTo>
                  <a:cubicBezTo>
                    <a:pt x="5120" y="3341"/>
                    <a:pt x="5025" y="3436"/>
                    <a:pt x="4930" y="3436"/>
                  </a:cubicBezTo>
                  <a:lnTo>
                    <a:pt x="4906" y="3436"/>
                  </a:lnTo>
                  <a:cubicBezTo>
                    <a:pt x="4858" y="3436"/>
                    <a:pt x="4787" y="3413"/>
                    <a:pt x="4763" y="3365"/>
                  </a:cubicBezTo>
                  <a:cubicBezTo>
                    <a:pt x="4715" y="3317"/>
                    <a:pt x="4715" y="3270"/>
                    <a:pt x="4715" y="3222"/>
                  </a:cubicBezTo>
                  <a:cubicBezTo>
                    <a:pt x="4715" y="3103"/>
                    <a:pt x="4811" y="3008"/>
                    <a:pt x="4906" y="3008"/>
                  </a:cubicBezTo>
                  <a:close/>
                  <a:moveTo>
                    <a:pt x="8526" y="3008"/>
                  </a:moveTo>
                  <a:cubicBezTo>
                    <a:pt x="8597" y="3127"/>
                    <a:pt x="8621" y="3317"/>
                    <a:pt x="8597" y="3484"/>
                  </a:cubicBezTo>
                  <a:cubicBezTo>
                    <a:pt x="8597" y="3508"/>
                    <a:pt x="8573" y="3555"/>
                    <a:pt x="8573" y="3579"/>
                  </a:cubicBezTo>
                  <a:cubicBezTo>
                    <a:pt x="8550" y="3591"/>
                    <a:pt x="8520" y="3597"/>
                    <a:pt x="8490" y="3597"/>
                  </a:cubicBezTo>
                  <a:cubicBezTo>
                    <a:pt x="8460" y="3597"/>
                    <a:pt x="8431" y="3591"/>
                    <a:pt x="8407" y="3579"/>
                  </a:cubicBezTo>
                  <a:cubicBezTo>
                    <a:pt x="8359" y="3532"/>
                    <a:pt x="8335" y="3436"/>
                    <a:pt x="8359" y="3413"/>
                  </a:cubicBezTo>
                  <a:cubicBezTo>
                    <a:pt x="8359" y="3389"/>
                    <a:pt x="8359" y="3389"/>
                    <a:pt x="8359" y="3389"/>
                  </a:cubicBezTo>
                  <a:cubicBezTo>
                    <a:pt x="8359" y="3365"/>
                    <a:pt x="8359" y="3341"/>
                    <a:pt x="8383" y="3341"/>
                  </a:cubicBezTo>
                  <a:cubicBezTo>
                    <a:pt x="8431" y="3222"/>
                    <a:pt x="8478" y="3127"/>
                    <a:pt x="8526" y="3008"/>
                  </a:cubicBezTo>
                  <a:close/>
                  <a:moveTo>
                    <a:pt x="4930" y="3579"/>
                  </a:moveTo>
                  <a:cubicBezTo>
                    <a:pt x="5025" y="3579"/>
                    <a:pt x="5120" y="3675"/>
                    <a:pt x="5120" y="3770"/>
                  </a:cubicBezTo>
                  <a:cubicBezTo>
                    <a:pt x="5120" y="3889"/>
                    <a:pt x="5025" y="3984"/>
                    <a:pt x="4906" y="3984"/>
                  </a:cubicBezTo>
                  <a:cubicBezTo>
                    <a:pt x="4811" y="3984"/>
                    <a:pt x="4715" y="3889"/>
                    <a:pt x="4715" y="3770"/>
                  </a:cubicBezTo>
                  <a:cubicBezTo>
                    <a:pt x="4715" y="3675"/>
                    <a:pt x="4787" y="3579"/>
                    <a:pt x="4906" y="3579"/>
                  </a:cubicBezTo>
                  <a:close/>
                  <a:moveTo>
                    <a:pt x="4906" y="4127"/>
                  </a:moveTo>
                  <a:cubicBezTo>
                    <a:pt x="5025" y="4127"/>
                    <a:pt x="5120" y="4222"/>
                    <a:pt x="5120" y="4341"/>
                  </a:cubicBezTo>
                  <a:cubicBezTo>
                    <a:pt x="5120" y="4460"/>
                    <a:pt x="5025" y="4532"/>
                    <a:pt x="4930" y="4556"/>
                  </a:cubicBezTo>
                  <a:lnTo>
                    <a:pt x="4906" y="4556"/>
                  </a:lnTo>
                  <a:cubicBezTo>
                    <a:pt x="4787" y="4532"/>
                    <a:pt x="4715" y="4460"/>
                    <a:pt x="4715" y="4341"/>
                  </a:cubicBezTo>
                  <a:cubicBezTo>
                    <a:pt x="4715" y="4222"/>
                    <a:pt x="4811" y="4127"/>
                    <a:pt x="4906" y="4127"/>
                  </a:cubicBezTo>
                  <a:close/>
                  <a:moveTo>
                    <a:pt x="4930" y="4699"/>
                  </a:moveTo>
                  <a:cubicBezTo>
                    <a:pt x="5025" y="4699"/>
                    <a:pt x="5120" y="4794"/>
                    <a:pt x="5120" y="4889"/>
                  </a:cubicBezTo>
                  <a:cubicBezTo>
                    <a:pt x="5120" y="5008"/>
                    <a:pt x="5025" y="5103"/>
                    <a:pt x="4906" y="5103"/>
                  </a:cubicBezTo>
                  <a:cubicBezTo>
                    <a:pt x="4811" y="5103"/>
                    <a:pt x="4715" y="5008"/>
                    <a:pt x="4715" y="4889"/>
                  </a:cubicBezTo>
                  <a:cubicBezTo>
                    <a:pt x="4715" y="4794"/>
                    <a:pt x="4787" y="4699"/>
                    <a:pt x="4906" y="4699"/>
                  </a:cubicBezTo>
                  <a:close/>
                  <a:moveTo>
                    <a:pt x="4383" y="1093"/>
                  </a:moveTo>
                  <a:cubicBezTo>
                    <a:pt x="4401" y="1093"/>
                    <a:pt x="4417" y="1096"/>
                    <a:pt x="4430" y="1103"/>
                  </a:cubicBezTo>
                  <a:cubicBezTo>
                    <a:pt x="4501" y="1126"/>
                    <a:pt x="4549" y="1198"/>
                    <a:pt x="4573" y="1269"/>
                  </a:cubicBezTo>
                  <a:cubicBezTo>
                    <a:pt x="4596" y="1365"/>
                    <a:pt x="4596" y="1460"/>
                    <a:pt x="4573" y="1555"/>
                  </a:cubicBezTo>
                  <a:cubicBezTo>
                    <a:pt x="4501" y="1912"/>
                    <a:pt x="4382" y="2270"/>
                    <a:pt x="4168" y="2579"/>
                  </a:cubicBezTo>
                  <a:cubicBezTo>
                    <a:pt x="4168" y="2579"/>
                    <a:pt x="4168" y="2603"/>
                    <a:pt x="4168" y="2627"/>
                  </a:cubicBezTo>
                  <a:cubicBezTo>
                    <a:pt x="4144" y="2627"/>
                    <a:pt x="4120" y="2627"/>
                    <a:pt x="4096" y="2651"/>
                  </a:cubicBezTo>
                  <a:cubicBezTo>
                    <a:pt x="3525" y="3008"/>
                    <a:pt x="3025" y="3532"/>
                    <a:pt x="2715" y="4127"/>
                  </a:cubicBezTo>
                  <a:cubicBezTo>
                    <a:pt x="2620" y="4341"/>
                    <a:pt x="2525" y="4579"/>
                    <a:pt x="2453" y="4794"/>
                  </a:cubicBezTo>
                  <a:cubicBezTo>
                    <a:pt x="2382" y="4937"/>
                    <a:pt x="2334" y="5103"/>
                    <a:pt x="2263" y="5246"/>
                  </a:cubicBezTo>
                  <a:cubicBezTo>
                    <a:pt x="2191" y="5389"/>
                    <a:pt x="2144" y="5508"/>
                    <a:pt x="2072" y="5627"/>
                  </a:cubicBezTo>
                  <a:cubicBezTo>
                    <a:pt x="1953" y="5461"/>
                    <a:pt x="1834" y="5294"/>
                    <a:pt x="1667" y="5222"/>
                  </a:cubicBezTo>
                  <a:cubicBezTo>
                    <a:pt x="1810" y="4984"/>
                    <a:pt x="1882" y="4722"/>
                    <a:pt x="1977" y="4460"/>
                  </a:cubicBezTo>
                  <a:cubicBezTo>
                    <a:pt x="2048" y="4270"/>
                    <a:pt x="2120" y="4056"/>
                    <a:pt x="2191" y="3865"/>
                  </a:cubicBezTo>
                  <a:cubicBezTo>
                    <a:pt x="2405" y="3413"/>
                    <a:pt x="2715" y="3032"/>
                    <a:pt x="3025" y="2651"/>
                  </a:cubicBezTo>
                  <a:lnTo>
                    <a:pt x="4025" y="1341"/>
                  </a:lnTo>
                  <a:cubicBezTo>
                    <a:pt x="4072" y="1269"/>
                    <a:pt x="4144" y="1198"/>
                    <a:pt x="4215" y="1150"/>
                  </a:cubicBezTo>
                  <a:cubicBezTo>
                    <a:pt x="4268" y="1115"/>
                    <a:pt x="4333" y="1093"/>
                    <a:pt x="4383" y="1093"/>
                  </a:cubicBezTo>
                  <a:close/>
                  <a:moveTo>
                    <a:pt x="4906" y="5246"/>
                  </a:moveTo>
                  <a:cubicBezTo>
                    <a:pt x="5025" y="5246"/>
                    <a:pt x="5120" y="5342"/>
                    <a:pt x="5120" y="5461"/>
                  </a:cubicBezTo>
                  <a:cubicBezTo>
                    <a:pt x="5120" y="5580"/>
                    <a:pt x="5025" y="5651"/>
                    <a:pt x="4930" y="5675"/>
                  </a:cubicBezTo>
                  <a:lnTo>
                    <a:pt x="4906" y="5675"/>
                  </a:lnTo>
                  <a:cubicBezTo>
                    <a:pt x="4787" y="5651"/>
                    <a:pt x="4715" y="5580"/>
                    <a:pt x="4715" y="5461"/>
                  </a:cubicBezTo>
                  <a:cubicBezTo>
                    <a:pt x="4715" y="5342"/>
                    <a:pt x="4811" y="5246"/>
                    <a:pt x="4906" y="5246"/>
                  </a:cubicBezTo>
                  <a:close/>
                  <a:moveTo>
                    <a:pt x="4930" y="5818"/>
                  </a:moveTo>
                  <a:cubicBezTo>
                    <a:pt x="5025" y="5818"/>
                    <a:pt x="5120" y="5889"/>
                    <a:pt x="5120" y="6008"/>
                  </a:cubicBezTo>
                  <a:cubicBezTo>
                    <a:pt x="5120" y="6127"/>
                    <a:pt x="5025" y="6223"/>
                    <a:pt x="4906" y="6223"/>
                  </a:cubicBezTo>
                  <a:cubicBezTo>
                    <a:pt x="4811" y="6223"/>
                    <a:pt x="4715" y="6127"/>
                    <a:pt x="4715" y="6008"/>
                  </a:cubicBezTo>
                  <a:cubicBezTo>
                    <a:pt x="4715" y="5889"/>
                    <a:pt x="4787" y="5818"/>
                    <a:pt x="4906" y="5818"/>
                  </a:cubicBezTo>
                  <a:close/>
                  <a:moveTo>
                    <a:pt x="4906" y="6366"/>
                  </a:moveTo>
                  <a:cubicBezTo>
                    <a:pt x="5025" y="6366"/>
                    <a:pt x="5120" y="6461"/>
                    <a:pt x="5120" y="6580"/>
                  </a:cubicBezTo>
                  <a:cubicBezTo>
                    <a:pt x="5120" y="6699"/>
                    <a:pt x="5025" y="6770"/>
                    <a:pt x="4930" y="6770"/>
                  </a:cubicBezTo>
                  <a:cubicBezTo>
                    <a:pt x="4930" y="6770"/>
                    <a:pt x="4906" y="6770"/>
                    <a:pt x="4906" y="6794"/>
                  </a:cubicBezTo>
                  <a:cubicBezTo>
                    <a:pt x="4906" y="6770"/>
                    <a:pt x="4906" y="6770"/>
                    <a:pt x="4906" y="6770"/>
                  </a:cubicBezTo>
                  <a:cubicBezTo>
                    <a:pt x="4787" y="6770"/>
                    <a:pt x="4715" y="6699"/>
                    <a:pt x="4715" y="6580"/>
                  </a:cubicBezTo>
                  <a:cubicBezTo>
                    <a:pt x="4715" y="6461"/>
                    <a:pt x="4811" y="6366"/>
                    <a:pt x="4906" y="6366"/>
                  </a:cubicBezTo>
                  <a:close/>
                  <a:moveTo>
                    <a:pt x="1453" y="5294"/>
                  </a:moveTo>
                  <a:cubicBezTo>
                    <a:pt x="1667" y="5318"/>
                    <a:pt x="1834" y="5532"/>
                    <a:pt x="1977" y="5746"/>
                  </a:cubicBezTo>
                  <a:cubicBezTo>
                    <a:pt x="1977" y="5770"/>
                    <a:pt x="1977" y="5770"/>
                    <a:pt x="1977" y="5770"/>
                  </a:cubicBezTo>
                  <a:cubicBezTo>
                    <a:pt x="1858" y="5937"/>
                    <a:pt x="1739" y="6056"/>
                    <a:pt x="1620" y="6175"/>
                  </a:cubicBezTo>
                  <a:cubicBezTo>
                    <a:pt x="1596" y="6175"/>
                    <a:pt x="1572" y="6199"/>
                    <a:pt x="1572" y="6247"/>
                  </a:cubicBezTo>
                  <a:cubicBezTo>
                    <a:pt x="1524" y="6199"/>
                    <a:pt x="1477" y="6175"/>
                    <a:pt x="1381" y="6175"/>
                  </a:cubicBezTo>
                  <a:cubicBezTo>
                    <a:pt x="1262" y="6199"/>
                    <a:pt x="1167" y="6270"/>
                    <a:pt x="1072" y="6342"/>
                  </a:cubicBezTo>
                  <a:cubicBezTo>
                    <a:pt x="1048" y="6342"/>
                    <a:pt x="1024" y="6366"/>
                    <a:pt x="1024" y="6366"/>
                  </a:cubicBezTo>
                  <a:cubicBezTo>
                    <a:pt x="786" y="6508"/>
                    <a:pt x="572" y="6699"/>
                    <a:pt x="405" y="6889"/>
                  </a:cubicBezTo>
                  <a:cubicBezTo>
                    <a:pt x="381" y="6913"/>
                    <a:pt x="381" y="6913"/>
                    <a:pt x="357" y="6937"/>
                  </a:cubicBezTo>
                  <a:cubicBezTo>
                    <a:pt x="215" y="6818"/>
                    <a:pt x="143" y="6628"/>
                    <a:pt x="191" y="6413"/>
                  </a:cubicBezTo>
                  <a:cubicBezTo>
                    <a:pt x="215" y="6175"/>
                    <a:pt x="357" y="5985"/>
                    <a:pt x="476" y="5865"/>
                  </a:cubicBezTo>
                  <a:cubicBezTo>
                    <a:pt x="619" y="5723"/>
                    <a:pt x="810" y="5604"/>
                    <a:pt x="1000" y="5484"/>
                  </a:cubicBezTo>
                  <a:cubicBezTo>
                    <a:pt x="1167" y="5365"/>
                    <a:pt x="1310" y="5294"/>
                    <a:pt x="1453" y="5294"/>
                  </a:cubicBezTo>
                  <a:close/>
                  <a:moveTo>
                    <a:pt x="4930" y="6913"/>
                  </a:moveTo>
                  <a:cubicBezTo>
                    <a:pt x="5025" y="6937"/>
                    <a:pt x="5120" y="7009"/>
                    <a:pt x="5120" y="7128"/>
                  </a:cubicBezTo>
                  <a:cubicBezTo>
                    <a:pt x="5120" y="7247"/>
                    <a:pt x="5025" y="7342"/>
                    <a:pt x="4906" y="7342"/>
                  </a:cubicBezTo>
                  <a:cubicBezTo>
                    <a:pt x="4811" y="7342"/>
                    <a:pt x="4715" y="7247"/>
                    <a:pt x="4715" y="7128"/>
                  </a:cubicBezTo>
                  <a:cubicBezTo>
                    <a:pt x="4715" y="7009"/>
                    <a:pt x="4787" y="6937"/>
                    <a:pt x="4906" y="6913"/>
                  </a:cubicBezTo>
                  <a:close/>
                  <a:moveTo>
                    <a:pt x="7097" y="412"/>
                  </a:moveTo>
                  <a:cubicBezTo>
                    <a:pt x="7025" y="531"/>
                    <a:pt x="6954" y="650"/>
                    <a:pt x="6906" y="793"/>
                  </a:cubicBezTo>
                  <a:cubicBezTo>
                    <a:pt x="6906" y="864"/>
                    <a:pt x="6883" y="936"/>
                    <a:pt x="6906" y="1007"/>
                  </a:cubicBezTo>
                  <a:cubicBezTo>
                    <a:pt x="6930" y="1103"/>
                    <a:pt x="6978" y="1174"/>
                    <a:pt x="7073" y="1198"/>
                  </a:cubicBezTo>
                  <a:cubicBezTo>
                    <a:pt x="7097" y="1198"/>
                    <a:pt x="7097" y="1222"/>
                    <a:pt x="7121" y="1222"/>
                  </a:cubicBezTo>
                  <a:cubicBezTo>
                    <a:pt x="7216" y="1222"/>
                    <a:pt x="7287" y="1174"/>
                    <a:pt x="7383" y="1079"/>
                  </a:cubicBezTo>
                  <a:cubicBezTo>
                    <a:pt x="7454" y="1007"/>
                    <a:pt x="7526" y="936"/>
                    <a:pt x="7573" y="841"/>
                  </a:cubicBezTo>
                  <a:lnTo>
                    <a:pt x="7573" y="841"/>
                  </a:lnTo>
                  <a:cubicBezTo>
                    <a:pt x="7549" y="960"/>
                    <a:pt x="7478" y="1079"/>
                    <a:pt x="7430" y="1198"/>
                  </a:cubicBezTo>
                  <a:cubicBezTo>
                    <a:pt x="6954" y="2103"/>
                    <a:pt x="6335" y="2960"/>
                    <a:pt x="5739" y="3770"/>
                  </a:cubicBezTo>
                  <a:cubicBezTo>
                    <a:pt x="5716" y="3794"/>
                    <a:pt x="5739" y="3841"/>
                    <a:pt x="5763" y="3865"/>
                  </a:cubicBezTo>
                  <a:cubicBezTo>
                    <a:pt x="5763" y="3889"/>
                    <a:pt x="5787" y="3889"/>
                    <a:pt x="5811" y="3889"/>
                  </a:cubicBezTo>
                  <a:cubicBezTo>
                    <a:pt x="5835" y="3889"/>
                    <a:pt x="5835" y="3865"/>
                    <a:pt x="5859" y="3865"/>
                  </a:cubicBezTo>
                  <a:cubicBezTo>
                    <a:pt x="6454" y="3032"/>
                    <a:pt x="7073" y="2174"/>
                    <a:pt x="7549" y="1245"/>
                  </a:cubicBezTo>
                  <a:cubicBezTo>
                    <a:pt x="7573" y="1198"/>
                    <a:pt x="7597" y="1150"/>
                    <a:pt x="7621" y="1103"/>
                  </a:cubicBezTo>
                  <a:cubicBezTo>
                    <a:pt x="7645" y="1103"/>
                    <a:pt x="7645" y="1103"/>
                    <a:pt x="7645" y="1079"/>
                  </a:cubicBezTo>
                  <a:cubicBezTo>
                    <a:pt x="7716" y="1007"/>
                    <a:pt x="7764" y="888"/>
                    <a:pt x="7859" y="817"/>
                  </a:cubicBezTo>
                  <a:lnTo>
                    <a:pt x="7859" y="817"/>
                  </a:lnTo>
                  <a:cubicBezTo>
                    <a:pt x="7788" y="936"/>
                    <a:pt x="7740" y="1055"/>
                    <a:pt x="7740" y="1174"/>
                  </a:cubicBezTo>
                  <a:cubicBezTo>
                    <a:pt x="7716" y="1245"/>
                    <a:pt x="7716" y="1341"/>
                    <a:pt x="7740" y="1412"/>
                  </a:cubicBezTo>
                  <a:cubicBezTo>
                    <a:pt x="7811" y="1531"/>
                    <a:pt x="7930" y="1603"/>
                    <a:pt x="8049" y="1603"/>
                  </a:cubicBezTo>
                  <a:cubicBezTo>
                    <a:pt x="8073" y="1603"/>
                    <a:pt x="8097" y="1603"/>
                    <a:pt x="8121" y="1579"/>
                  </a:cubicBezTo>
                  <a:cubicBezTo>
                    <a:pt x="8192" y="1579"/>
                    <a:pt x="8264" y="1531"/>
                    <a:pt x="8335" y="1484"/>
                  </a:cubicBezTo>
                  <a:lnTo>
                    <a:pt x="8335" y="1484"/>
                  </a:lnTo>
                  <a:cubicBezTo>
                    <a:pt x="7954" y="2555"/>
                    <a:pt x="7335" y="3579"/>
                    <a:pt x="6549" y="4413"/>
                  </a:cubicBezTo>
                  <a:cubicBezTo>
                    <a:pt x="6525" y="4437"/>
                    <a:pt x="6525" y="4484"/>
                    <a:pt x="6549" y="4508"/>
                  </a:cubicBezTo>
                  <a:cubicBezTo>
                    <a:pt x="6573" y="4532"/>
                    <a:pt x="6573" y="4532"/>
                    <a:pt x="6597" y="4532"/>
                  </a:cubicBezTo>
                  <a:cubicBezTo>
                    <a:pt x="6621" y="4532"/>
                    <a:pt x="6644" y="4532"/>
                    <a:pt x="6644" y="4508"/>
                  </a:cubicBezTo>
                  <a:cubicBezTo>
                    <a:pt x="7216" y="3889"/>
                    <a:pt x="7692" y="3198"/>
                    <a:pt x="8073" y="2460"/>
                  </a:cubicBezTo>
                  <a:cubicBezTo>
                    <a:pt x="8073" y="2484"/>
                    <a:pt x="8097" y="2508"/>
                    <a:pt x="8121" y="2555"/>
                  </a:cubicBezTo>
                  <a:cubicBezTo>
                    <a:pt x="8169" y="2627"/>
                    <a:pt x="8240" y="2674"/>
                    <a:pt x="8335" y="2674"/>
                  </a:cubicBezTo>
                  <a:cubicBezTo>
                    <a:pt x="8335" y="2674"/>
                    <a:pt x="8359" y="2651"/>
                    <a:pt x="8383" y="2651"/>
                  </a:cubicBezTo>
                  <a:cubicBezTo>
                    <a:pt x="8431" y="2651"/>
                    <a:pt x="8478" y="2603"/>
                    <a:pt x="8526" y="2555"/>
                  </a:cubicBezTo>
                  <a:lnTo>
                    <a:pt x="8526" y="2555"/>
                  </a:lnTo>
                  <a:cubicBezTo>
                    <a:pt x="8454" y="2841"/>
                    <a:pt x="8335" y="3079"/>
                    <a:pt x="8240" y="3270"/>
                  </a:cubicBezTo>
                  <a:cubicBezTo>
                    <a:pt x="7930" y="3913"/>
                    <a:pt x="7526" y="4484"/>
                    <a:pt x="7025" y="4984"/>
                  </a:cubicBezTo>
                  <a:cubicBezTo>
                    <a:pt x="6978" y="5008"/>
                    <a:pt x="6978" y="5056"/>
                    <a:pt x="7025" y="5080"/>
                  </a:cubicBezTo>
                  <a:cubicBezTo>
                    <a:pt x="7025" y="5080"/>
                    <a:pt x="7049" y="5103"/>
                    <a:pt x="7073" y="5103"/>
                  </a:cubicBezTo>
                  <a:cubicBezTo>
                    <a:pt x="7073" y="5103"/>
                    <a:pt x="7097" y="5080"/>
                    <a:pt x="7121" y="5080"/>
                  </a:cubicBezTo>
                  <a:cubicBezTo>
                    <a:pt x="7549" y="4627"/>
                    <a:pt x="7930" y="4127"/>
                    <a:pt x="8240" y="3579"/>
                  </a:cubicBezTo>
                  <a:cubicBezTo>
                    <a:pt x="8264" y="3627"/>
                    <a:pt x="8288" y="3651"/>
                    <a:pt x="8311" y="3675"/>
                  </a:cubicBezTo>
                  <a:cubicBezTo>
                    <a:pt x="8359" y="3722"/>
                    <a:pt x="8431" y="3746"/>
                    <a:pt x="8502" y="3746"/>
                  </a:cubicBezTo>
                  <a:lnTo>
                    <a:pt x="8526" y="3746"/>
                  </a:lnTo>
                  <a:cubicBezTo>
                    <a:pt x="8478" y="3865"/>
                    <a:pt x="8431" y="3960"/>
                    <a:pt x="8359" y="4103"/>
                  </a:cubicBezTo>
                  <a:cubicBezTo>
                    <a:pt x="7668" y="5461"/>
                    <a:pt x="6573" y="6651"/>
                    <a:pt x="5263" y="7437"/>
                  </a:cubicBezTo>
                  <a:cubicBezTo>
                    <a:pt x="5263" y="7413"/>
                    <a:pt x="5239" y="7390"/>
                    <a:pt x="5192" y="7390"/>
                  </a:cubicBezTo>
                  <a:lnTo>
                    <a:pt x="5144" y="7390"/>
                  </a:lnTo>
                  <a:cubicBezTo>
                    <a:pt x="5216" y="7318"/>
                    <a:pt x="5263" y="7223"/>
                    <a:pt x="5263" y="7128"/>
                  </a:cubicBezTo>
                  <a:cubicBezTo>
                    <a:pt x="5263" y="7009"/>
                    <a:pt x="5216" y="6913"/>
                    <a:pt x="5120" y="6842"/>
                  </a:cubicBezTo>
                  <a:cubicBezTo>
                    <a:pt x="5216" y="6794"/>
                    <a:pt x="5263" y="6699"/>
                    <a:pt x="5263" y="6580"/>
                  </a:cubicBezTo>
                  <a:cubicBezTo>
                    <a:pt x="5263" y="6461"/>
                    <a:pt x="5216" y="6366"/>
                    <a:pt x="5120" y="6294"/>
                  </a:cubicBezTo>
                  <a:cubicBezTo>
                    <a:pt x="5216" y="6223"/>
                    <a:pt x="5263" y="6127"/>
                    <a:pt x="5263" y="6008"/>
                  </a:cubicBezTo>
                  <a:cubicBezTo>
                    <a:pt x="5263" y="5889"/>
                    <a:pt x="5216" y="5794"/>
                    <a:pt x="5120" y="5746"/>
                  </a:cubicBezTo>
                  <a:cubicBezTo>
                    <a:pt x="5216" y="5675"/>
                    <a:pt x="5263" y="5580"/>
                    <a:pt x="5263" y="5461"/>
                  </a:cubicBezTo>
                  <a:cubicBezTo>
                    <a:pt x="5263" y="5342"/>
                    <a:pt x="5216" y="5246"/>
                    <a:pt x="5120" y="5175"/>
                  </a:cubicBezTo>
                  <a:cubicBezTo>
                    <a:pt x="5216" y="5103"/>
                    <a:pt x="5263" y="5008"/>
                    <a:pt x="5263" y="4889"/>
                  </a:cubicBezTo>
                  <a:cubicBezTo>
                    <a:pt x="5263" y="4794"/>
                    <a:pt x="5216" y="4675"/>
                    <a:pt x="5120" y="4627"/>
                  </a:cubicBezTo>
                  <a:cubicBezTo>
                    <a:pt x="5216" y="4556"/>
                    <a:pt x="5263" y="4460"/>
                    <a:pt x="5263" y="4341"/>
                  </a:cubicBezTo>
                  <a:cubicBezTo>
                    <a:pt x="5263" y="4222"/>
                    <a:pt x="5216" y="4127"/>
                    <a:pt x="5120" y="4056"/>
                  </a:cubicBezTo>
                  <a:cubicBezTo>
                    <a:pt x="5216" y="4008"/>
                    <a:pt x="5263" y="3889"/>
                    <a:pt x="5263" y="3770"/>
                  </a:cubicBezTo>
                  <a:cubicBezTo>
                    <a:pt x="5263" y="3675"/>
                    <a:pt x="5216" y="3555"/>
                    <a:pt x="5120" y="3508"/>
                  </a:cubicBezTo>
                  <a:cubicBezTo>
                    <a:pt x="5216" y="3436"/>
                    <a:pt x="5263" y="3341"/>
                    <a:pt x="5263" y="3222"/>
                  </a:cubicBezTo>
                  <a:cubicBezTo>
                    <a:pt x="5263" y="3127"/>
                    <a:pt x="5216" y="3008"/>
                    <a:pt x="5120" y="2960"/>
                  </a:cubicBezTo>
                  <a:lnTo>
                    <a:pt x="5216" y="2865"/>
                  </a:lnTo>
                  <a:cubicBezTo>
                    <a:pt x="5525" y="2436"/>
                    <a:pt x="5882" y="1984"/>
                    <a:pt x="6216" y="1531"/>
                  </a:cubicBezTo>
                  <a:cubicBezTo>
                    <a:pt x="6430" y="1245"/>
                    <a:pt x="6644" y="936"/>
                    <a:pt x="6859" y="650"/>
                  </a:cubicBezTo>
                  <a:cubicBezTo>
                    <a:pt x="6930" y="555"/>
                    <a:pt x="7002" y="483"/>
                    <a:pt x="7073" y="412"/>
                  </a:cubicBezTo>
                  <a:close/>
                  <a:moveTo>
                    <a:pt x="4596" y="3032"/>
                  </a:moveTo>
                  <a:cubicBezTo>
                    <a:pt x="4596" y="3103"/>
                    <a:pt x="4549" y="3151"/>
                    <a:pt x="4525" y="3246"/>
                  </a:cubicBezTo>
                  <a:cubicBezTo>
                    <a:pt x="4239" y="3841"/>
                    <a:pt x="3882" y="4437"/>
                    <a:pt x="3453" y="4961"/>
                  </a:cubicBezTo>
                  <a:cubicBezTo>
                    <a:pt x="3429" y="4984"/>
                    <a:pt x="3429" y="5032"/>
                    <a:pt x="3453" y="5056"/>
                  </a:cubicBezTo>
                  <a:cubicBezTo>
                    <a:pt x="3477" y="5068"/>
                    <a:pt x="3501" y="5074"/>
                    <a:pt x="3522" y="5074"/>
                  </a:cubicBezTo>
                  <a:cubicBezTo>
                    <a:pt x="3543" y="5074"/>
                    <a:pt x="3560" y="5068"/>
                    <a:pt x="3572" y="5056"/>
                  </a:cubicBezTo>
                  <a:cubicBezTo>
                    <a:pt x="3763" y="4794"/>
                    <a:pt x="3953" y="4532"/>
                    <a:pt x="4144" y="4270"/>
                  </a:cubicBezTo>
                  <a:cubicBezTo>
                    <a:pt x="4144" y="4246"/>
                    <a:pt x="4168" y="4222"/>
                    <a:pt x="4168" y="4222"/>
                  </a:cubicBezTo>
                  <a:cubicBezTo>
                    <a:pt x="4311" y="4032"/>
                    <a:pt x="4454" y="3841"/>
                    <a:pt x="4573" y="3675"/>
                  </a:cubicBezTo>
                  <a:cubicBezTo>
                    <a:pt x="4573" y="3698"/>
                    <a:pt x="4573" y="3746"/>
                    <a:pt x="4573" y="3770"/>
                  </a:cubicBezTo>
                  <a:cubicBezTo>
                    <a:pt x="4573" y="3889"/>
                    <a:pt x="4620" y="4008"/>
                    <a:pt x="4715" y="4056"/>
                  </a:cubicBezTo>
                  <a:cubicBezTo>
                    <a:pt x="4620" y="4127"/>
                    <a:pt x="4573" y="4222"/>
                    <a:pt x="4573" y="4341"/>
                  </a:cubicBezTo>
                  <a:cubicBezTo>
                    <a:pt x="4573" y="4460"/>
                    <a:pt x="4620" y="4556"/>
                    <a:pt x="4715" y="4627"/>
                  </a:cubicBezTo>
                  <a:cubicBezTo>
                    <a:pt x="4620" y="4675"/>
                    <a:pt x="4573" y="4770"/>
                    <a:pt x="4573" y="4889"/>
                  </a:cubicBezTo>
                  <a:cubicBezTo>
                    <a:pt x="4573" y="5008"/>
                    <a:pt x="4620" y="5103"/>
                    <a:pt x="4715" y="5175"/>
                  </a:cubicBezTo>
                  <a:cubicBezTo>
                    <a:pt x="4620" y="5246"/>
                    <a:pt x="4573" y="5342"/>
                    <a:pt x="4573" y="5461"/>
                  </a:cubicBezTo>
                  <a:cubicBezTo>
                    <a:pt x="4573" y="5580"/>
                    <a:pt x="4620" y="5675"/>
                    <a:pt x="4715" y="5746"/>
                  </a:cubicBezTo>
                  <a:cubicBezTo>
                    <a:pt x="4620" y="5794"/>
                    <a:pt x="4573" y="5889"/>
                    <a:pt x="4573" y="6008"/>
                  </a:cubicBezTo>
                  <a:cubicBezTo>
                    <a:pt x="4573" y="6127"/>
                    <a:pt x="4620" y="6223"/>
                    <a:pt x="4715" y="6294"/>
                  </a:cubicBezTo>
                  <a:cubicBezTo>
                    <a:pt x="4620" y="6366"/>
                    <a:pt x="4573" y="6461"/>
                    <a:pt x="4573" y="6580"/>
                  </a:cubicBezTo>
                  <a:cubicBezTo>
                    <a:pt x="4573" y="6699"/>
                    <a:pt x="4620" y="6794"/>
                    <a:pt x="4715" y="6842"/>
                  </a:cubicBezTo>
                  <a:cubicBezTo>
                    <a:pt x="4620" y="6913"/>
                    <a:pt x="4573" y="7009"/>
                    <a:pt x="4573" y="7128"/>
                  </a:cubicBezTo>
                  <a:cubicBezTo>
                    <a:pt x="4573" y="7223"/>
                    <a:pt x="4620" y="7318"/>
                    <a:pt x="4692" y="7390"/>
                  </a:cubicBezTo>
                  <a:lnTo>
                    <a:pt x="4668" y="7390"/>
                  </a:lnTo>
                  <a:cubicBezTo>
                    <a:pt x="4620" y="7390"/>
                    <a:pt x="4596" y="7413"/>
                    <a:pt x="4596" y="7461"/>
                  </a:cubicBezTo>
                  <a:lnTo>
                    <a:pt x="4596" y="7818"/>
                  </a:lnTo>
                  <a:cubicBezTo>
                    <a:pt x="4477" y="7866"/>
                    <a:pt x="4358" y="7937"/>
                    <a:pt x="4263" y="7985"/>
                  </a:cubicBezTo>
                  <a:lnTo>
                    <a:pt x="4049" y="7985"/>
                  </a:lnTo>
                  <a:cubicBezTo>
                    <a:pt x="4001" y="7985"/>
                    <a:pt x="3977" y="8009"/>
                    <a:pt x="3977" y="8056"/>
                  </a:cubicBezTo>
                  <a:lnTo>
                    <a:pt x="3977" y="8152"/>
                  </a:lnTo>
                  <a:cubicBezTo>
                    <a:pt x="3787" y="8295"/>
                    <a:pt x="3620" y="8437"/>
                    <a:pt x="3501" y="8604"/>
                  </a:cubicBezTo>
                  <a:cubicBezTo>
                    <a:pt x="3501" y="8604"/>
                    <a:pt x="3501" y="8580"/>
                    <a:pt x="3477" y="8580"/>
                  </a:cubicBezTo>
                  <a:lnTo>
                    <a:pt x="2834" y="7771"/>
                  </a:lnTo>
                  <a:cubicBezTo>
                    <a:pt x="2715" y="7604"/>
                    <a:pt x="2572" y="7437"/>
                    <a:pt x="2453" y="7294"/>
                  </a:cubicBezTo>
                  <a:cubicBezTo>
                    <a:pt x="2191" y="6961"/>
                    <a:pt x="1953" y="6651"/>
                    <a:pt x="1667" y="6318"/>
                  </a:cubicBezTo>
                  <a:cubicBezTo>
                    <a:pt x="1667" y="6318"/>
                    <a:pt x="1667" y="6318"/>
                    <a:pt x="1643" y="6294"/>
                  </a:cubicBezTo>
                  <a:cubicBezTo>
                    <a:pt x="1667" y="6294"/>
                    <a:pt x="1691" y="6294"/>
                    <a:pt x="1691" y="6270"/>
                  </a:cubicBezTo>
                  <a:cubicBezTo>
                    <a:pt x="1977" y="6056"/>
                    <a:pt x="2191" y="5746"/>
                    <a:pt x="2405" y="5294"/>
                  </a:cubicBezTo>
                  <a:cubicBezTo>
                    <a:pt x="2453" y="5151"/>
                    <a:pt x="2525" y="4984"/>
                    <a:pt x="2572" y="4841"/>
                  </a:cubicBezTo>
                  <a:cubicBezTo>
                    <a:pt x="2667" y="4627"/>
                    <a:pt x="2739" y="4413"/>
                    <a:pt x="2858" y="4198"/>
                  </a:cubicBezTo>
                  <a:cubicBezTo>
                    <a:pt x="2882" y="4127"/>
                    <a:pt x="2929" y="4056"/>
                    <a:pt x="2977" y="3984"/>
                  </a:cubicBezTo>
                  <a:cubicBezTo>
                    <a:pt x="3048" y="4032"/>
                    <a:pt x="3144" y="4079"/>
                    <a:pt x="3191" y="4151"/>
                  </a:cubicBezTo>
                  <a:cubicBezTo>
                    <a:pt x="3215" y="4175"/>
                    <a:pt x="3215" y="4198"/>
                    <a:pt x="3239" y="4198"/>
                  </a:cubicBezTo>
                  <a:cubicBezTo>
                    <a:pt x="3263" y="4198"/>
                    <a:pt x="3287" y="4175"/>
                    <a:pt x="3287" y="4175"/>
                  </a:cubicBezTo>
                  <a:cubicBezTo>
                    <a:pt x="3310" y="4151"/>
                    <a:pt x="3334" y="4103"/>
                    <a:pt x="3310" y="4079"/>
                  </a:cubicBezTo>
                  <a:cubicBezTo>
                    <a:pt x="3239" y="3984"/>
                    <a:pt x="3144" y="3913"/>
                    <a:pt x="3048" y="3865"/>
                  </a:cubicBezTo>
                  <a:cubicBezTo>
                    <a:pt x="3072" y="3841"/>
                    <a:pt x="3096" y="3794"/>
                    <a:pt x="3120" y="3746"/>
                  </a:cubicBezTo>
                  <a:cubicBezTo>
                    <a:pt x="3144" y="3770"/>
                    <a:pt x="3168" y="3794"/>
                    <a:pt x="3168" y="3817"/>
                  </a:cubicBezTo>
                  <a:cubicBezTo>
                    <a:pt x="3215" y="3841"/>
                    <a:pt x="3263" y="3865"/>
                    <a:pt x="3287" y="3913"/>
                  </a:cubicBezTo>
                  <a:cubicBezTo>
                    <a:pt x="3310" y="3937"/>
                    <a:pt x="3334" y="3937"/>
                    <a:pt x="3334" y="3937"/>
                  </a:cubicBezTo>
                  <a:cubicBezTo>
                    <a:pt x="3358" y="3937"/>
                    <a:pt x="3382" y="3913"/>
                    <a:pt x="3406" y="3913"/>
                  </a:cubicBezTo>
                  <a:cubicBezTo>
                    <a:pt x="3429" y="3889"/>
                    <a:pt x="3429" y="3841"/>
                    <a:pt x="3382" y="3817"/>
                  </a:cubicBezTo>
                  <a:cubicBezTo>
                    <a:pt x="3358" y="3770"/>
                    <a:pt x="3310" y="3746"/>
                    <a:pt x="3263" y="3698"/>
                  </a:cubicBezTo>
                  <a:cubicBezTo>
                    <a:pt x="3263" y="3675"/>
                    <a:pt x="3239" y="3651"/>
                    <a:pt x="3215" y="3651"/>
                  </a:cubicBezTo>
                  <a:cubicBezTo>
                    <a:pt x="3358" y="3436"/>
                    <a:pt x="3549" y="3246"/>
                    <a:pt x="3739" y="3079"/>
                  </a:cubicBezTo>
                  <a:cubicBezTo>
                    <a:pt x="3787" y="3198"/>
                    <a:pt x="3882" y="3294"/>
                    <a:pt x="4025" y="3317"/>
                  </a:cubicBezTo>
                  <a:lnTo>
                    <a:pt x="4072" y="3317"/>
                  </a:lnTo>
                  <a:cubicBezTo>
                    <a:pt x="4192" y="3317"/>
                    <a:pt x="4311" y="3270"/>
                    <a:pt x="4406" y="3198"/>
                  </a:cubicBezTo>
                  <a:cubicBezTo>
                    <a:pt x="4477" y="3151"/>
                    <a:pt x="4549" y="3079"/>
                    <a:pt x="4596" y="3032"/>
                  </a:cubicBezTo>
                  <a:close/>
                  <a:moveTo>
                    <a:pt x="1429" y="6318"/>
                  </a:moveTo>
                  <a:cubicBezTo>
                    <a:pt x="1477" y="6318"/>
                    <a:pt x="1501" y="6342"/>
                    <a:pt x="1572" y="6413"/>
                  </a:cubicBezTo>
                  <a:cubicBezTo>
                    <a:pt x="1834" y="6723"/>
                    <a:pt x="2096" y="7056"/>
                    <a:pt x="2334" y="7366"/>
                  </a:cubicBezTo>
                  <a:cubicBezTo>
                    <a:pt x="2453" y="7532"/>
                    <a:pt x="2596" y="7699"/>
                    <a:pt x="2715" y="7866"/>
                  </a:cubicBezTo>
                  <a:lnTo>
                    <a:pt x="3382" y="8676"/>
                  </a:lnTo>
                  <a:cubicBezTo>
                    <a:pt x="3429" y="8747"/>
                    <a:pt x="3501" y="8818"/>
                    <a:pt x="3501" y="8890"/>
                  </a:cubicBezTo>
                  <a:cubicBezTo>
                    <a:pt x="3477" y="8985"/>
                    <a:pt x="3406" y="9080"/>
                    <a:pt x="3310" y="9152"/>
                  </a:cubicBezTo>
                  <a:lnTo>
                    <a:pt x="2739" y="9604"/>
                  </a:lnTo>
                  <a:cubicBezTo>
                    <a:pt x="2620" y="9700"/>
                    <a:pt x="2501" y="9795"/>
                    <a:pt x="2358" y="9795"/>
                  </a:cubicBezTo>
                  <a:cubicBezTo>
                    <a:pt x="2263" y="9795"/>
                    <a:pt x="2144" y="9723"/>
                    <a:pt x="2072" y="9652"/>
                  </a:cubicBezTo>
                  <a:cubicBezTo>
                    <a:pt x="1358" y="9152"/>
                    <a:pt x="786" y="8485"/>
                    <a:pt x="405" y="7723"/>
                  </a:cubicBezTo>
                  <a:cubicBezTo>
                    <a:pt x="357" y="7604"/>
                    <a:pt x="310" y="7461"/>
                    <a:pt x="310" y="7342"/>
                  </a:cubicBezTo>
                  <a:cubicBezTo>
                    <a:pt x="334" y="7199"/>
                    <a:pt x="429" y="7080"/>
                    <a:pt x="500" y="6985"/>
                  </a:cubicBezTo>
                  <a:cubicBezTo>
                    <a:pt x="667" y="6794"/>
                    <a:pt x="881" y="6628"/>
                    <a:pt x="1096" y="6485"/>
                  </a:cubicBezTo>
                  <a:cubicBezTo>
                    <a:pt x="1096" y="6485"/>
                    <a:pt x="1119" y="6461"/>
                    <a:pt x="1143" y="6461"/>
                  </a:cubicBezTo>
                  <a:cubicBezTo>
                    <a:pt x="1215" y="6413"/>
                    <a:pt x="1334" y="6342"/>
                    <a:pt x="1405" y="6318"/>
                  </a:cubicBezTo>
                  <a:close/>
                  <a:moveTo>
                    <a:pt x="5120" y="7532"/>
                  </a:moveTo>
                  <a:lnTo>
                    <a:pt x="5120" y="8056"/>
                  </a:lnTo>
                  <a:cubicBezTo>
                    <a:pt x="5120" y="8104"/>
                    <a:pt x="5168" y="8128"/>
                    <a:pt x="5192" y="8128"/>
                  </a:cubicBezTo>
                  <a:lnTo>
                    <a:pt x="5739" y="8128"/>
                  </a:lnTo>
                  <a:lnTo>
                    <a:pt x="5739" y="8533"/>
                  </a:lnTo>
                  <a:lnTo>
                    <a:pt x="5192" y="8533"/>
                  </a:lnTo>
                  <a:cubicBezTo>
                    <a:pt x="5168" y="8533"/>
                    <a:pt x="5120" y="8556"/>
                    <a:pt x="5120" y="8604"/>
                  </a:cubicBezTo>
                  <a:lnTo>
                    <a:pt x="5120" y="10247"/>
                  </a:lnTo>
                  <a:lnTo>
                    <a:pt x="4715" y="10247"/>
                  </a:lnTo>
                  <a:lnTo>
                    <a:pt x="4715" y="8604"/>
                  </a:lnTo>
                  <a:cubicBezTo>
                    <a:pt x="4715" y="8556"/>
                    <a:pt x="4692" y="8533"/>
                    <a:pt x="4668" y="8533"/>
                  </a:cubicBezTo>
                  <a:lnTo>
                    <a:pt x="4120" y="8533"/>
                  </a:lnTo>
                  <a:lnTo>
                    <a:pt x="4120" y="8199"/>
                  </a:lnTo>
                  <a:lnTo>
                    <a:pt x="4120" y="8128"/>
                  </a:lnTo>
                  <a:lnTo>
                    <a:pt x="4668" y="8128"/>
                  </a:lnTo>
                  <a:cubicBezTo>
                    <a:pt x="4692" y="8128"/>
                    <a:pt x="4739" y="8104"/>
                    <a:pt x="4739" y="8056"/>
                  </a:cubicBezTo>
                  <a:lnTo>
                    <a:pt x="4739" y="7532"/>
                  </a:lnTo>
                  <a:close/>
                  <a:moveTo>
                    <a:pt x="6596" y="1"/>
                  </a:moveTo>
                  <a:cubicBezTo>
                    <a:pt x="6522" y="1"/>
                    <a:pt x="6448" y="11"/>
                    <a:pt x="6382" y="31"/>
                  </a:cubicBezTo>
                  <a:cubicBezTo>
                    <a:pt x="6168" y="126"/>
                    <a:pt x="5978" y="293"/>
                    <a:pt x="5811" y="507"/>
                  </a:cubicBezTo>
                  <a:cubicBezTo>
                    <a:pt x="5692" y="650"/>
                    <a:pt x="5549" y="817"/>
                    <a:pt x="5430" y="960"/>
                  </a:cubicBezTo>
                  <a:cubicBezTo>
                    <a:pt x="5168" y="1245"/>
                    <a:pt x="4906" y="1531"/>
                    <a:pt x="4644" y="1865"/>
                  </a:cubicBezTo>
                  <a:cubicBezTo>
                    <a:pt x="4668" y="1769"/>
                    <a:pt x="4692" y="1674"/>
                    <a:pt x="4715" y="1579"/>
                  </a:cubicBezTo>
                  <a:cubicBezTo>
                    <a:pt x="4739" y="1460"/>
                    <a:pt x="4739" y="1365"/>
                    <a:pt x="4715" y="1245"/>
                  </a:cubicBezTo>
                  <a:cubicBezTo>
                    <a:pt x="4692" y="1103"/>
                    <a:pt x="4596" y="1007"/>
                    <a:pt x="4477" y="960"/>
                  </a:cubicBezTo>
                  <a:cubicBezTo>
                    <a:pt x="4454" y="954"/>
                    <a:pt x="4427" y="951"/>
                    <a:pt x="4398" y="951"/>
                  </a:cubicBezTo>
                  <a:cubicBezTo>
                    <a:pt x="4314" y="951"/>
                    <a:pt x="4215" y="978"/>
                    <a:pt x="4144" y="1031"/>
                  </a:cubicBezTo>
                  <a:cubicBezTo>
                    <a:pt x="4049" y="1079"/>
                    <a:pt x="3977" y="1174"/>
                    <a:pt x="3906" y="1269"/>
                  </a:cubicBezTo>
                  <a:lnTo>
                    <a:pt x="2906" y="2555"/>
                  </a:lnTo>
                  <a:cubicBezTo>
                    <a:pt x="2596" y="2936"/>
                    <a:pt x="2286" y="3341"/>
                    <a:pt x="2072" y="3817"/>
                  </a:cubicBezTo>
                  <a:cubicBezTo>
                    <a:pt x="1977" y="4008"/>
                    <a:pt x="1905" y="4222"/>
                    <a:pt x="1834" y="4413"/>
                  </a:cubicBezTo>
                  <a:cubicBezTo>
                    <a:pt x="1762" y="4675"/>
                    <a:pt x="1667" y="4937"/>
                    <a:pt x="1548" y="5175"/>
                  </a:cubicBezTo>
                  <a:cubicBezTo>
                    <a:pt x="1524" y="5151"/>
                    <a:pt x="1501" y="5151"/>
                    <a:pt x="1477" y="5151"/>
                  </a:cubicBezTo>
                  <a:cubicBezTo>
                    <a:pt x="1461" y="5149"/>
                    <a:pt x="1445" y="5148"/>
                    <a:pt x="1429" y="5148"/>
                  </a:cubicBezTo>
                  <a:cubicBezTo>
                    <a:pt x="1234" y="5148"/>
                    <a:pt x="1061" y="5277"/>
                    <a:pt x="929" y="5365"/>
                  </a:cubicBezTo>
                  <a:cubicBezTo>
                    <a:pt x="738" y="5484"/>
                    <a:pt x="548" y="5604"/>
                    <a:pt x="381" y="5770"/>
                  </a:cubicBezTo>
                  <a:cubicBezTo>
                    <a:pt x="238" y="5913"/>
                    <a:pt x="72" y="6127"/>
                    <a:pt x="48" y="6389"/>
                  </a:cubicBezTo>
                  <a:cubicBezTo>
                    <a:pt x="0" y="6651"/>
                    <a:pt x="95" y="6913"/>
                    <a:pt x="286" y="7056"/>
                  </a:cubicBezTo>
                  <a:cubicBezTo>
                    <a:pt x="215" y="7128"/>
                    <a:pt x="191" y="7223"/>
                    <a:pt x="167" y="7318"/>
                  </a:cubicBezTo>
                  <a:cubicBezTo>
                    <a:pt x="143" y="7485"/>
                    <a:pt x="215" y="7652"/>
                    <a:pt x="286" y="7771"/>
                  </a:cubicBezTo>
                  <a:cubicBezTo>
                    <a:pt x="667" y="8580"/>
                    <a:pt x="1262" y="9271"/>
                    <a:pt x="1977" y="9771"/>
                  </a:cubicBezTo>
                  <a:cubicBezTo>
                    <a:pt x="2096" y="9842"/>
                    <a:pt x="2215" y="9938"/>
                    <a:pt x="2358" y="9938"/>
                  </a:cubicBezTo>
                  <a:lnTo>
                    <a:pt x="2382" y="9938"/>
                  </a:lnTo>
                  <a:cubicBezTo>
                    <a:pt x="2548" y="9938"/>
                    <a:pt x="2691" y="9842"/>
                    <a:pt x="2810" y="9723"/>
                  </a:cubicBezTo>
                  <a:lnTo>
                    <a:pt x="3382" y="9271"/>
                  </a:lnTo>
                  <a:cubicBezTo>
                    <a:pt x="3501" y="9176"/>
                    <a:pt x="3620" y="9057"/>
                    <a:pt x="3620" y="8890"/>
                  </a:cubicBezTo>
                  <a:cubicBezTo>
                    <a:pt x="3644" y="8842"/>
                    <a:pt x="3620" y="8771"/>
                    <a:pt x="3596" y="8723"/>
                  </a:cubicBezTo>
                  <a:cubicBezTo>
                    <a:pt x="3691" y="8580"/>
                    <a:pt x="3811" y="8461"/>
                    <a:pt x="3977" y="8342"/>
                  </a:cubicBezTo>
                  <a:lnTo>
                    <a:pt x="3977" y="8604"/>
                  </a:lnTo>
                  <a:cubicBezTo>
                    <a:pt x="3977" y="8628"/>
                    <a:pt x="4001" y="8676"/>
                    <a:pt x="4049" y="8676"/>
                  </a:cubicBezTo>
                  <a:lnTo>
                    <a:pt x="4573" y="8676"/>
                  </a:lnTo>
                  <a:lnTo>
                    <a:pt x="4573" y="10319"/>
                  </a:lnTo>
                  <a:cubicBezTo>
                    <a:pt x="4573" y="10366"/>
                    <a:pt x="4620" y="10390"/>
                    <a:pt x="4644" y="10390"/>
                  </a:cubicBezTo>
                  <a:lnTo>
                    <a:pt x="5192" y="10390"/>
                  </a:lnTo>
                  <a:cubicBezTo>
                    <a:pt x="5239" y="10390"/>
                    <a:pt x="5263" y="10366"/>
                    <a:pt x="5263" y="10319"/>
                  </a:cubicBezTo>
                  <a:lnTo>
                    <a:pt x="5263" y="8676"/>
                  </a:lnTo>
                  <a:lnTo>
                    <a:pt x="5811" y="8676"/>
                  </a:lnTo>
                  <a:cubicBezTo>
                    <a:pt x="5835" y="8676"/>
                    <a:pt x="5882" y="8628"/>
                    <a:pt x="5882" y="8604"/>
                  </a:cubicBezTo>
                  <a:lnTo>
                    <a:pt x="5882" y="8056"/>
                  </a:lnTo>
                  <a:cubicBezTo>
                    <a:pt x="5882" y="8009"/>
                    <a:pt x="5835" y="7985"/>
                    <a:pt x="5811" y="7985"/>
                  </a:cubicBezTo>
                  <a:lnTo>
                    <a:pt x="5263" y="7985"/>
                  </a:lnTo>
                  <a:lnTo>
                    <a:pt x="5263" y="7604"/>
                  </a:lnTo>
                  <a:cubicBezTo>
                    <a:pt x="6644" y="6794"/>
                    <a:pt x="7788" y="5580"/>
                    <a:pt x="8502" y="4151"/>
                  </a:cubicBezTo>
                  <a:cubicBezTo>
                    <a:pt x="8597" y="3960"/>
                    <a:pt x="8692" y="3746"/>
                    <a:pt x="8740" y="3508"/>
                  </a:cubicBezTo>
                  <a:cubicBezTo>
                    <a:pt x="8764" y="3246"/>
                    <a:pt x="8716" y="3008"/>
                    <a:pt x="8597" y="2817"/>
                  </a:cubicBezTo>
                  <a:cubicBezTo>
                    <a:pt x="8621" y="2698"/>
                    <a:pt x="8669" y="2579"/>
                    <a:pt x="8669" y="2436"/>
                  </a:cubicBezTo>
                  <a:cubicBezTo>
                    <a:pt x="8716" y="2079"/>
                    <a:pt x="8645" y="1746"/>
                    <a:pt x="8478" y="1507"/>
                  </a:cubicBezTo>
                  <a:cubicBezTo>
                    <a:pt x="8502" y="1436"/>
                    <a:pt x="8526" y="1365"/>
                    <a:pt x="8550" y="1293"/>
                  </a:cubicBezTo>
                  <a:cubicBezTo>
                    <a:pt x="8573" y="1174"/>
                    <a:pt x="8692" y="817"/>
                    <a:pt x="8502" y="626"/>
                  </a:cubicBezTo>
                  <a:cubicBezTo>
                    <a:pt x="8430" y="554"/>
                    <a:pt x="8305" y="499"/>
                    <a:pt x="8170" y="499"/>
                  </a:cubicBezTo>
                  <a:cubicBezTo>
                    <a:pt x="8083" y="499"/>
                    <a:pt x="7991" y="522"/>
                    <a:pt x="7907" y="579"/>
                  </a:cubicBezTo>
                  <a:cubicBezTo>
                    <a:pt x="7835" y="626"/>
                    <a:pt x="7788" y="674"/>
                    <a:pt x="7740" y="722"/>
                  </a:cubicBezTo>
                  <a:cubicBezTo>
                    <a:pt x="7740" y="722"/>
                    <a:pt x="7740" y="722"/>
                    <a:pt x="7740" y="698"/>
                  </a:cubicBezTo>
                  <a:cubicBezTo>
                    <a:pt x="7740" y="507"/>
                    <a:pt x="7621" y="269"/>
                    <a:pt x="7383" y="198"/>
                  </a:cubicBezTo>
                  <a:cubicBezTo>
                    <a:pt x="7357" y="191"/>
                    <a:pt x="7332" y="188"/>
                    <a:pt x="7306" y="188"/>
                  </a:cubicBezTo>
                  <a:cubicBezTo>
                    <a:pt x="7235" y="188"/>
                    <a:pt x="7160" y="210"/>
                    <a:pt x="7073" y="245"/>
                  </a:cubicBezTo>
                  <a:cubicBezTo>
                    <a:pt x="6987" y="73"/>
                    <a:pt x="6789" y="1"/>
                    <a:pt x="65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5" name="Google Shape;3545;p73"/>
            <p:cNvSpPr/>
            <p:nvPr/>
          </p:nvSpPr>
          <p:spPr>
            <a:xfrm>
              <a:off x="2781425" y="2505046"/>
              <a:ext cx="33248" cy="30421"/>
            </a:xfrm>
            <a:custGeom>
              <a:avLst/>
              <a:gdLst/>
              <a:ahLst/>
              <a:cxnLst/>
              <a:rect l="l" t="t" r="r" b="b"/>
              <a:pathLst>
                <a:path w="835" h="764" extrusionOk="0">
                  <a:moveTo>
                    <a:pt x="422" y="149"/>
                  </a:moveTo>
                  <a:cubicBezTo>
                    <a:pt x="465" y="149"/>
                    <a:pt x="509" y="162"/>
                    <a:pt x="549" y="192"/>
                  </a:cubicBezTo>
                  <a:cubicBezTo>
                    <a:pt x="644" y="240"/>
                    <a:pt x="691" y="335"/>
                    <a:pt x="668" y="454"/>
                  </a:cubicBezTo>
                  <a:cubicBezTo>
                    <a:pt x="644" y="549"/>
                    <a:pt x="549" y="621"/>
                    <a:pt x="453" y="621"/>
                  </a:cubicBezTo>
                  <a:cubicBezTo>
                    <a:pt x="438" y="624"/>
                    <a:pt x="422" y="625"/>
                    <a:pt x="408" y="625"/>
                  </a:cubicBezTo>
                  <a:cubicBezTo>
                    <a:pt x="310" y="625"/>
                    <a:pt x="233" y="560"/>
                    <a:pt x="191" y="478"/>
                  </a:cubicBezTo>
                  <a:cubicBezTo>
                    <a:pt x="144" y="359"/>
                    <a:pt x="215" y="263"/>
                    <a:pt x="263" y="216"/>
                  </a:cubicBezTo>
                  <a:cubicBezTo>
                    <a:pt x="304" y="174"/>
                    <a:pt x="362" y="149"/>
                    <a:pt x="422" y="149"/>
                  </a:cubicBezTo>
                  <a:close/>
                  <a:moveTo>
                    <a:pt x="423" y="0"/>
                  </a:moveTo>
                  <a:cubicBezTo>
                    <a:pt x="336" y="0"/>
                    <a:pt x="248" y="30"/>
                    <a:pt x="168" y="97"/>
                  </a:cubicBezTo>
                  <a:cubicBezTo>
                    <a:pt x="49" y="216"/>
                    <a:pt x="1" y="382"/>
                    <a:pt x="72" y="525"/>
                  </a:cubicBezTo>
                  <a:cubicBezTo>
                    <a:pt x="120" y="668"/>
                    <a:pt x="263" y="763"/>
                    <a:pt x="430" y="763"/>
                  </a:cubicBezTo>
                  <a:lnTo>
                    <a:pt x="453" y="763"/>
                  </a:lnTo>
                  <a:cubicBezTo>
                    <a:pt x="620" y="763"/>
                    <a:pt x="763" y="644"/>
                    <a:pt x="811" y="478"/>
                  </a:cubicBezTo>
                  <a:cubicBezTo>
                    <a:pt x="834" y="311"/>
                    <a:pt x="763" y="144"/>
                    <a:pt x="620" y="49"/>
                  </a:cubicBezTo>
                  <a:cubicBezTo>
                    <a:pt x="558" y="18"/>
                    <a:pt x="491" y="0"/>
                    <a:pt x="4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6" name="Google Shape;3546;p73"/>
            <p:cNvSpPr/>
            <p:nvPr/>
          </p:nvSpPr>
          <p:spPr>
            <a:xfrm>
              <a:off x="2976766" y="2259097"/>
              <a:ext cx="15210" cy="16564"/>
            </a:xfrm>
            <a:custGeom>
              <a:avLst/>
              <a:gdLst/>
              <a:ahLst/>
              <a:cxnLst/>
              <a:rect l="l" t="t" r="r" b="b"/>
              <a:pathLst>
                <a:path w="382" h="416" extrusionOk="0">
                  <a:moveTo>
                    <a:pt x="61" y="1"/>
                  </a:moveTo>
                  <a:cubicBezTo>
                    <a:pt x="50" y="1"/>
                    <a:pt x="38" y="3"/>
                    <a:pt x="24" y="10"/>
                  </a:cubicBezTo>
                  <a:cubicBezTo>
                    <a:pt x="1" y="58"/>
                    <a:pt x="1" y="82"/>
                    <a:pt x="24" y="130"/>
                  </a:cubicBezTo>
                  <a:lnTo>
                    <a:pt x="263" y="391"/>
                  </a:lnTo>
                  <a:cubicBezTo>
                    <a:pt x="263" y="415"/>
                    <a:pt x="286" y="415"/>
                    <a:pt x="310" y="415"/>
                  </a:cubicBezTo>
                  <a:cubicBezTo>
                    <a:pt x="334" y="415"/>
                    <a:pt x="358" y="415"/>
                    <a:pt x="358" y="391"/>
                  </a:cubicBezTo>
                  <a:cubicBezTo>
                    <a:pt x="382" y="368"/>
                    <a:pt x="382" y="320"/>
                    <a:pt x="358" y="296"/>
                  </a:cubicBezTo>
                  <a:lnTo>
                    <a:pt x="120" y="34"/>
                  </a:lnTo>
                  <a:cubicBezTo>
                    <a:pt x="103" y="17"/>
                    <a:pt x="86" y="1"/>
                    <a:pt x="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7" name="Google Shape;3547;p73"/>
            <p:cNvSpPr/>
            <p:nvPr/>
          </p:nvSpPr>
          <p:spPr>
            <a:xfrm>
              <a:off x="2983416" y="2254279"/>
              <a:ext cx="18037" cy="18515"/>
            </a:xfrm>
            <a:custGeom>
              <a:avLst/>
              <a:gdLst/>
              <a:ahLst/>
              <a:cxnLst/>
              <a:rect l="l" t="t" r="r" b="b"/>
              <a:pathLst>
                <a:path w="453" h="465" extrusionOk="0">
                  <a:moveTo>
                    <a:pt x="84" y="0"/>
                  </a:moveTo>
                  <a:cubicBezTo>
                    <a:pt x="66" y="0"/>
                    <a:pt x="48" y="12"/>
                    <a:pt x="24" y="36"/>
                  </a:cubicBezTo>
                  <a:cubicBezTo>
                    <a:pt x="0" y="60"/>
                    <a:pt x="0" y="108"/>
                    <a:pt x="24" y="131"/>
                  </a:cubicBezTo>
                  <a:lnTo>
                    <a:pt x="334" y="441"/>
                  </a:lnTo>
                  <a:cubicBezTo>
                    <a:pt x="334" y="441"/>
                    <a:pt x="358" y="465"/>
                    <a:pt x="381" y="465"/>
                  </a:cubicBezTo>
                  <a:cubicBezTo>
                    <a:pt x="381" y="465"/>
                    <a:pt x="405" y="441"/>
                    <a:pt x="429" y="441"/>
                  </a:cubicBezTo>
                  <a:cubicBezTo>
                    <a:pt x="453" y="417"/>
                    <a:pt x="453" y="370"/>
                    <a:pt x="429" y="346"/>
                  </a:cubicBezTo>
                  <a:lnTo>
                    <a:pt x="143" y="36"/>
                  </a:lnTo>
                  <a:cubicBezTo>
                    <a:pt x="119" y="12"/>
                    <a:pt x="102" y="0"/>
                    <a:pt x="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8" name="Google Shape;3548;p73"/>
            <p:cNvSpPr/>
            <p:nvPr/>
          </p:nvSpPr>
          <p:spPr>
            <a:xfrm>
              <a:off x="2938861" y="2235406"/>
              <a:ext cx="18993" cy="15608"/>
            </a:xfrm>
            <a:custGeom>
              <a:avLst/>
              <a:gdLst/>
              <a:ahLst/>
              <a:cxnLst/>
              <a:rect l="l" t="t" r="r" b="b"/>
              <a:pathLst>
                <a:path w="477" h="392" extrusionOk="0">
                  <a:moveTo>
                    <a:pt x="93" y="0"/>
                  </a:moveTo>
                  <a:cubicBezTo>
                    <a:pt x="69" y="0"/>
                    <a:pt x="41" y="17"/>
                    <a:pt x="24" y="34"/>
                  </a:cubicBezTo>
                  <a:cubicBezTo>
                    <a:pt x="0" y="82"/>
                    <a:pt x="24" y="105"/>
                    <a:pt x="48" y="129"/>
                  </a:cubicBezTo>
                  <a:cubicBezTo>
                    <a:pt x="167" y="201"/>
                    <a:pt x="262" y="272"/>
                    <a:pt x="333" y="367"/>
                  </a:cubicBezTo>
                  <a:cubicBezTo>
                    <a:pt x="357" y="367"/>
                    <a:pt x="381" y="391"/>
                    <a:pt x="405" y="391"/>
                  </a:cubicBezTo>
                  <a:cubicBezTo>
                    <a:pt x="405" y="391"/>
                    <a:pt x="429" y="367"/>
                    <a:pt x="453" y="367"/>
                  </a:cubicBezTo>
                  <a:cubicBezTo>
                    <a:pt x="476" y="344"/>
                    <a:pt x="476" y="296"/>
                    <a:pt x="453" y="248"/>
                  </a:cubicBezTo>
                  <a:cubicBezTo>
                    <a:pt x="357" y="153"/>
                    <a:pt x="238" y="82"/>
                    <a:pt x="119" y="10"/>
                  </a:cubicBezTo>
                  <a:cubicBezTo>
                    <a:pt x="112" y="3"/>
                    <a:pt x="103" y="0"/>
                    <a:pt x="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9" name="Google Shape;3549;p73"/>
            <p:cNvSpPr/>
            <p:nvPr/>
          </p:nvSpPr>
          <p:spPr>
            <a:xfrm>
              <a:off x="2949293" y="2229394"/>
              <a:ext cx="16126" cy="14971"/>
            </a:xfrm>
            <a:custGeom>
              <a:avLst/>
              <a:gdLst/>
              <a:ahLst/>
              <a:cxnLst/>
              <a:rect l="l" t="t" r="r" b="b"/>
              <a:pathLst>
                <a:path w="405" h="376" extrusionOk="0">
                  <a:moveTo>
                    <a:pt x="71" y="0"/>
                  </a:moveTo>
                  <a:cubicBezTo>
                    <a:pt x="54" y="0"/>
                    <a:pt x="36" y="6"/>
                    <a:pt x="24" y="18"/>
                  </a:cubicBezTo>
                  <a:cubicBezTo>
                    <a:pt x="0" y="42"/>
                    <a:pt x="0" y="90"/>
                    <a:pt x="24" y="113"/>
                  </a:cubicBezTo>
                  <a:lnTo>
                    <a:pt x="262" y="352"/>
                  </a:lnTo>
                  <a:cubicBezTo>
                    <a:pt x="286" y="352"/>
                    <a:pt x="310" y="375"/>
                    <a:pt x="310" y="375"/>
                  </a:cubicBezTo>
                  <a:cubicBezTo>
                    <a:pt x="333" y="375"/>
                    <a:pt x="357" y="352"/>
                    <a:pt x="357" y="352"/>
                  </a:cubicBezTo>
                  <a:cubicBezTo>
                    <a:pt x="405" y="304"/>
                    <a:pt x="381" y="280"/>
                    <a:pt x="357" y="233"/>
                  </a:cubicBezTo>
                  <a:lnTo>
                    <a:pt x="119" y="18"/>
                  </a:lnTo>
                  <a:cubicBezTo>
                    <a:pt x="107" y="6"/>
                    <a:pt x="89" y="0"/>
                    <a:pt x="7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0" name="Google Shape;3550;p73"/>
            <p:cNvSpPr/>
            <p:nvPr/>
          </p:nvSpPr>
          <p:spPr>
            <a:xfrm>
              <a:off x="3002368" y="2291269"/>
              <a:ext cx="13339" cy="13777"/>
            </a:xfrm>
            <a:custGeom>
              <a:avLst/>
              <a:gdLst/>
              <a:ahLst/>
              <a:cxnLst/>
              <a:rect l="l" t="t" r="r" b="b"/>
              <a:pathLst>
                <a:path w="335" h="346" extrusionOk="0">
                  <a:moveTo>
                    <a:pt x="72" y="0"/>
                  </a:moveTo>
                  <a:cubicBezTo>
                    <a:pt x="54" y="0"/>
                    <a:pt x="36" y="12"/>
                    <a:pt x="24" y="36"/>
                  </a:cubicBezTo>
                  <a:cubicBezTo>
                    <a:pt x="1" y="60"/>
                    <a:pt x="1" y="107"/>
                    <a:pt x="24" y="131"/>
                  </a:cubicBezTo>
                  <a:lnTo>
                    <a:pt x="191" y="322"/>
                  </a:lnTo>
                  <a:cubicBezTo>
                    <a:pt x="215" y="322"/>
                    <a:pt x="239" y="346"/>
                    <a:pt x="239" y="346"/>
                  </a:cubicBezTo>
                  <a:cubicBezTo>
                    <a:pt x="263" y="346"/>
                    <a:pt x="286" y="346"/>
                    <a:pt x="310" y="322"/>
                  </a:cubicBezTo>
                  <a:cubicBezTo>
                    <a:pt x="334" y="298"/>
                    <a:pt x="334" y="250"/>
                    <a:pt x="310" y="226"/>
                  </a:cubicBezTo>
                  <a:lnTo>
                    <a:pt x="120" y="36"/>
                  </a:lnTo>
                  <a:cubicBezTo>
                    <a:pt x="108" y="12"/>
                    <a:pt x="9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1" name="Google Shape;3551;p73"/>
            <p:cNvSpPr/>
            <p:nvPr/>
          </p:nvSpPr>
          <p:spPr>
            <a:xfrm>
              <a:off x="3008062" y="2286292"/>
              <a:ext cx="12383" cy="12105"/>
            </a:xfrm>
            <a:custGeom>
              <a:avLst/>
              <a:gdLst/>
              <a:ahLst/>
              <a:cxnLst/>
              <a:rect l="l" t="t" r="r" b="b"/>
              <a:pathLst>
                <a:path w="311" h="304" extrusionOk="0">
                  <a:moveTo>
                    <a:pt x="84" y="0"/>
                  </a:moveTo>
                  <a:cubicBezTo>
                    <a:pt x="66" y="0"/>
                    <a:pt x="48" y="6"/>
                    <a:pt x="24" y="18"/>
                  </a:cubicBezTo>
                  <a:cubicBezTo>
                    <a:pt x="1" y="42"/>
                    <a:pt x="1" y="90"/>
                    <a:pt x="24" y="137"/>
                  </a:cubicBezTo>
                  <a:lnTo>
                    <a:pt x="167" y="280"/>
                  </a:lnTo>
                  <a:cubicBezTo>
                    <a:pt x="191" y="304"/>
                    <a:pt x="215" y="304"/>
                    <a:pt x="239" y="304"/>
                  </a:cubicBezTo>
                  <a:cubicBezTo>
                    <a:pt x="239" y="304"/>
                    <a:pt x="262" y="304"/>
                    <a:pt x="286" y="280"/>
                  </a:cubicBezTo>
                  <a:cubicBezTo>
                    <a:pt x="310" y="256"/>
                    <a:pt x="310" y="209"/>
                    <a:pt x="286" y="185"/>
                  </a:cubicBezTo>
                  <a:lnTo>
                    <a:pt x="143" y="18"/>
                  </a:lnTo>
                  <a:cubicBezTo>
                    <a:pt x="120" y="6"/>
                    <a:pt x="102" y="0"/>
                    <a:pt x="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2" name="Google Shape;3552;p73"/>
            <p:cNvSpPr/>
            <p:nvPr/>
          </p:nvSpPr>
          <p:spPr>
            <a:xfrm>
              <a:off x="3010889" y="2324914"/>
              <a:ext cx="14294" cy="9516"/>
            </a:xfrm>
            <a:custGeom>
              <a:avLst/>
              <a:gdLst/>
              <a:ahLst/>
              <a:cxnLst/>
              <a:rect l="l" t="t" r="r" b="b"/>
              <a:pathLst>
                <a:path w="359" h="239" extrusionOk="0">
                  <a:moveTo>
                    <a:pt x="120" y="1"/>
                  </a:moveTo>
                  <a:cubicBezTo>
                    <a:pt x="96" y="1"/>
                    <a:pt x="49" y="1"/>
                    <a:pt x="25" y="24"/>
                  </a:cubicBezTo>
                  <a:cubicBezTo>
                    <a:pt x="1" y="72"/>
                    <a:pt x="25" y="120"/>
                    <a:pt x="49" y="144"/>
                  </a:cubicBezTo>
                  <a:lnTo>
                    <a:pt x="239" y="239"/>
                  </a:lnTo>
                  <a:lnTo>
                    <a:pt x="263" y="239"/>
                  </a:lnTo>
                  <a:cubicBezTo>
                    <a:pt x="287" y="239"/>
                    <a:pt x="311" y="239"/>
                    <a:pt x="334" y="215"/>
                  </a:cubicBezTo>
                  <a:cubicBezTo>
                    <a:pt x="358" y="167"/>
                    <a:pt x="334" y="120"/>
                    <a:pt x="311" y="120"/>
                  </a:cubicBezTo>
                  <a:lnTo>
                    <a:pt x="12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3" name="Google Shape;3553;p73"/>
            <p:cNvSpPr/>
            <p:nvPr/>
          </p:nvSpPr>
          <p:spPr>
            <a:xfrm>
              <a:off x="3018494" y="2319459"/>
              <a:ext cx="10472" cy="10233"/>
            </a:xfrm>
            <a:custGeom>
              <a:avLst/>
              <a:gdLst/>
              <a:ahLst/>
              <a:cxnLst/>
              <a:rect l="l" t="t" r="r" b="b"/>
              <a:pathLst>
                <a:path w="263" h="257" extrusionOk="0">
                  <a:moveTo>
                    <a:pt x="93" y="1"/>
                  </a:moveTo>
                  <a:cubicBezTo>
                    <a:pt x="72" y="1"/>
                    <a:pt x="48" y="7"/>
                    <a:pt x="24" y="19"/>
                  </a:cubicBezTo>
                  <a:cubicBezTo>
                    <a:pt x="0" y="42"/>
                    <a:pt x="0" y="66"/>
                    <a:pt x="24" y="114"/>
                  </a:cubicBezTo>
                  <a:lnTo>
                    <a:pt x="120" y="233"/>
                  </a:lnTo>
                  <a:cubicBezTo>
                    <a:pt x="120" y="233"/>
                    <a:pt x="143" y="257"/>
                    <a:pt x="167" y="257"/>
                  </a:cubicBezTo>
                  <a:cubicBezTo>
                    <a:pt x="191" y="257"/>
                    <a:pt x="215" y="233"/>
                    <a:pt x="215" y="233"/>
                  </a:cubicBezTo>
                  <a:cubicBezTo>
                    <a:pt x="239" y="209"/>
                    <a:pt x="262" y="161"/>
                    <a:pt x="239" y="138"/>
                  </a:cubicBezTo>
                  <a:lnTo>
                    <a:pt x="143" y="19"/>
                  </a:lnTo>
                  <a:cubicBezTo>
                    <a:pt x="131" y="7"/>
                    <a:pt x="114"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54" name="Google Shape;3554;p73"/>
          <p:cNvGrpSpPr/>
          <p:nvPr/>
        </p:nvGrpSpPr>
        <p:grpSpPr>
          <a:xfrm>
            <a:off x="2038047" y="2158599"/>
            <a:ext cx="260805" cy="413863"/>
            <a:chOff x="2038047" y="2158599"/>
            <a:chExt cx="260805" cy="413863"/>
          </a:xfrm>
        </p:grpSpPr>
        <p:sp>
          <p:nvSpPr>
            <p:cNvPr id="3555" name="Google Shape;3555;p73"/>
            <p:cNvSpPr/>
            <p:nvPr/>
          </p:nvSpPr>
          <p:spPr>
            <a:xfrm>
              <a:off x="2038047" y="2158599"/>
              <a:ext cx="260805" cy="413863"/>
            </a:xfrm>
            <a:custGeom>
              <a:avLst/>
              <a:gdLst/>
              <a:ahLst/>
              <a:cxnLst/>
              <a:rect l="l" t="t" r="r" b="b"/>
              <a:pathLst>
                <a:path w="6550" h="10394" extrusionOk="0">
                  <a:moveTo>
                    <a:pt x="3086" y="143"/>
                  </a:moveTo>
                  <a:cubicBezTo>
                    <a:pt x="4110" y="143"/>
                    <a:pt x="5134" y="203"/>
                    <a:pt x="6145" y="320"/>
                  </a:cubicBezTo>
                  <a:cubicBezTo>
                    <a:pt x="6288" y="344"/>
                    <a:pt x="6359" y="367"/>
                    <a:pt x="6383" y="415"/>
                  </a:cubicBezTo>
                  <a:cubicBezTo>
                    <a:pt x="6383" y="463"/>
                    <a:pt x="6359" y="534"/>
                    <a:pt x="6311" y="558"/>
                  </a:cubicBezTo>
                  <a:cubicBezTo>
                    <a:pt x="6264" y="606"/>
                    <a:pt x="6192" y="629"/>
                    <a:pt x="6121" y="653"/>
                  </a:cubicBezTo>
                  <a:lnTo>
                    <a:pt x="6097" y="653"/>
                  </a:lnTo>
                  <a:cubicBezTo>
                    <a:pt x="6050" y="629"/>
                    <a:pt x="6026" y="629"/>
                    <a:pt x="6002" y="606"/>
                  </a:cubicBezTo>
                  <a:cubicBezTo>
                    <a:pt x="5930" y="558"/>
                    <a:pt x="5859" y="534"/>
                    <a:pt x="5811" y="534"/>
                  </a:cubicBezTo>
                  <a:cubicBezTo>
                    <a:pt x="5478" y="439"/>
                    <a:pt x="5121" y="415"/>
                    <a:pt x="4835" y="415"/>
                  </a:cubicBezTo>
                  <a:cubicBezTo>
                    <a:pt x="4626" y="408"/>
                    <a:pt x="4419" y="405"/>
                    <a:pt x="4214" y="405"/>
                  </a:cubicBezTo>
                  <a:cubicBezTo>
                    <a:pt x="3720" y="405"/>
                    <a:pt x="3242" y="422"/>
                    <a:pt x="2787" y="439"/>
                  </a:cubicBezTo>
                  <a:cubicBezTo>
                    <a:pt x="2668" y="439"/>
                    <a:pt x="2525" y="463"/>
                    <a:pt x="2406" y="463"/>
                  </a:cubicBezTo>
                  <a:cubicBezTo>
                    <a:pt x="1882" y="463"/>
                    <a:pt x="1358" y="486"/>
                    <a:pt x="858" y="629"/>
                  </a:cubicBezTo>
                  <a:cubicBezTo>
                    <a:pt x="763" y="653"/>
                    <a:pt x="667" y="701"/>
                    <a:pt x="596" y="748"/>
                  </a:cubicBezTo>
                  <a:cubicBezTo>
                    <a:pt x="501" y="748"/>
                    <a:pt x="358" y="701"/>
                    <a:pt x="263" y="653"/>
                  </a:cubicBezTo>
                  <a:cubicBezTo>
                    <a:pt x="215" y="606"/>
                    <a:pt x="144" y="534"/>
                    <a:pt x="144" y="463"/>
                  </a:cubicBezTo>
                  <a:cubicBezTo>
                    <a:pt x="167" y="391"/>
                    <a:pt x="215" y="344"/>
                    <a:pt x="286" y="320"/>
                  </a:cubicBezTo>
                  <a:cubicBezTo>
                    <a:pt x="358" y="272"/>
                    <a:pt x="429" y="272"/>
                    <a:pt x="525" y="272"/>
                  </a:cubicBezTo>
                  <a:cubicBezTo>
                    <a:pt x="1372" y="185"/>
                    <a:pt x="2229" y="143"/>
                    <a:pt x="3086" y="143"/>
                  </a:cubicBezTo>
                  <a:close/>
                  <a:moveTo>
                    <a:pt x="4835" y="558"/>
                  </a:moveTo>
                  <a:cubicBezTo>
                    <a:pt x="5121" y="558"/>
                    <a:pt x="5454" y="582"/>
                    <a:pt x="5764" y="653"/>
                  </a:cubicBezTo>
                  <a:cubicBezTo>
                    <a:pt x="5811" y="677"/>
                    <a:pt x="5883" y="701"/>
                    <a:pt x="5930" y="725"/>
                  </a:cubicBezTo>
                  <a:cubicBezTo>
                    <a:pt x="6050" y="796"/>
                    <a:pt x="6121" y="891"/>
                    <a:pt x="6121" y="939"/>
                  </a:cubicBezTo>
                  <a:cubicBezTo>
                    <a:pt x="6121" y="987"/>
                    <a:pt x="6097" y="1034"/>
                    <a:pt x="6026" y="1082"/>
                  </a:cubicBezTo>
                  <a:cubicBezTo>
                    <a:pt x="5954" y="1106"/>
                    <a:pt x="5859" y="1129"/>
                    <a:pt x="5764" y="1129"/>
                  </a:cubicBezTo>
                  <a:cubicBezTo>
                    <a:pt x="4930" y="1225"/>
                    <a:pt x="4097" y="1272"/>
                    <a:pt x="3287" y="1296"/>
                  </a:cubicBezTo>
                  <a:cubicBezTo>
                    <a:pt x="2765" y="1313"/>
                    <a:pt x="2243" y="1330"/>
                    <a:pt x="1721" y="1330"/>
                  </a:cubicBezTo>
                  <a:cubicBezTo>
                    <a:pt x="1505" y="1330"/>
                    <a:pt x="1289" y="1327"/>
                    <a:pt x="1072" y="1320"/>
                  </a:cubicBezTo>
                  <a:cubicBezTo>
                    <a:pt x="929" y="1296"/>
                    <a:pt x="834" y="1296"/>
                    <a:pt x="739" y="1248"/>
                  </a:cubicBezTo>
                  <a:cubicBezTo>
                    <a:pt x="667" y="1201"/>
                    <a:pt x="572" y="1129"/>
                    <a:pt x="596" y="1034"/>
                  </a:cubicBezTo>
                  <a:cubicBezTo>
                    <a:pt x="596" y="867"/>
                    <a:pt x="787" y="796"/>
                    <a:pt x="906" y="772"/>
                  </a:cubicBezTo>
                  <a:cubicBezTo>
                    <a:pt x="1382" y="629"/>
                    <a:pt x="1906" y="606"/>
                    <a:pt x="2406" y="606"/>
                  </a:cubicBezTo>
                  <a:cubicBezTo>
                    <a:pt x="2525" y="606"/>
                    <a:pt x="2668" y="582"/>
                    <a:pt x="2787" y="582"/>
                  </a:cubicBezTo>
                  <a:cubicBezTo>
                    <a:pt x="3263" y="558"/>
                    <a:pt x="3763" y="558"/>
                    <a:pt x="4263" y="558"/>
                  </a:cubicBezTo>
                  <a:close/>
                  <a:moveTo>
                    <a:pt x="5597" y="1296"/>
                  </a:moveTo>
                  <a:cubicBezTo>
                    <a:pt x="5621" y="1606"/>
                    <a:pt x="5716" y="1891"/>
                    <a:pt x="5811" y="2153"/>
                  </a:cubicBezTo>
                  <a:cubicBezTo>
                    <a:pt x="4873" y="2307"/>
                    <a:pt x="3911" y="2375"/>
                    <a:pt x="2950" y="2375"/>
                  </a:cubicBezTo>
                  <a:cubicBezTo>
                    <a:pt x="2570" y="2375"/>
                    <a:pt x="2189" y="2364"/>
                    <a:pt x="1811" y="2344"/>
                  </a:cubicBezTo>
                  <a:cubicBezTo>
                    <a:pt x="1525" y="2344"/>
                    <a:pt x="1239" y="2320"/>
                    <a:pt x="977" y="2225"/>
                  </a:cubicBezTo>
                  <a:cubicBezTo>
                    <a:pt x="1025" y="1963"/>
                    <a:pt x="1096" y="1701"/>
                    <a:pt x="1168" y="1463"/>
                  </a:cubicBezTo>
                  <a:lnTo>
                    <a:pt x="1858" y="1463"/>
                  </a:lnTo>
                  <a:cubicBezTo>
                    <a:pt x="2334" y="1463"/>
                    <a:pt x="2811" y="1463"/>
                    <a:pt x="3287" y="1439"/>
                  </a:cubicBezTo>
                  <a:cubicBezTo>
                    <a:pt x="4049" y="1415"/>
                    <a:pt x="4811" y="1368"/>
                    <a:pt x="5597" y="1296"/>
                  </a:cubicBezTo>
                  <a:close/>
                  <a:moveTo>
                    <a:pt x="5859" y="2296"/>
                  </a:moveTo>
                  <a:cubicBezTo>
                    <a:pt x="6026" y="2725"/>
                    <a:pt x="6145" y="3106"/>
                    <a:pt x="6145" y="3535"/>
                  </a:cubicBezTo>
                  <a:cubicBezTo>
                    <a:pt x="6145" y="3535"/>
                    <a:pt x="6145" y="3558"/>
                    <a:pt x="6145" y="3558"/>
                  </a:cubicBezTo>
                  <a:cubicBezTo>
                    <a:pt x="5276" y="3844"/>
                    <a:pt x="4365" y="3987"/>
                    <a:pt x="3454" y="3987"/>
                  </a:cubicBezTo>
                  <a:cubicBezTo>
                    <a:pt x="2543" y="3987"/>
                    <a:pt x="1632" y="3844"/>
                    <a:pt x="763" y="3558"/>
                  </a:cubicBezTo>
                  <a:cubicBezTo>
                    <a:pt x="763" y="3344"/>
                    <a:pt x="810" y="3130"/>
                    <a:pt x="834" y="2915"/>
                  </a:cubicBezTo>
                  <a:cubicBezTo>
                    <a:pt x="882" y="2725"/>
                    <a:pt x="906" y="2558"/>
                    <a:pt x="953" y="2368"/>
                  </a:cubicBezTo>
                  <a:cubicBezTo>
                    <a:pt x="1215" y="2463"/>
                    <a:pt x="1525" y="2487"/>
                    <a:pt x="1811" y="2487"/>
                  </a:cubicBezTo>
                  <a:cubicBezTo>
                    <a:pt x="2168" y="2511"/>
                    <a:pt x="2501" y="2511"/>
                    <a:pt x="2858" y="2511"/>
                  </a:cubicBezTo>
                  <a:cubicBezTo>
                    <a:pt x="3859" y="2511"/>
                    <a:pt x="4883" y="2439"/>
                    <a:pt x="5859" y="2296"/>
                  </a:cubicBezTo>
                  <a:close/>
                  <a:moveTo>
                    <a:pt x="763" y="3701"/>
                  </a:moveTo>
                  <a:cubicBezTo>
                    <a:pt x="1644" y="3987"/>
                    <a:pt x="2549" y="4130"/>
                    <a:pt x="3454" y="4130"/>
                  </a:cubicBezTo>
                  <a:cubicBezTo>
                    <a:pt x="4359" y="4130"/>
                    <a:pt x="5264" y="3987"/>
                    <a:pt x="6121" y="3725"/>
                  </a:cubicBezTo>
                  <a:lnTo>
                    <a:pt x="6121" y="3725"/>
                  </a:lnTo>
                  <a:cubicBezTo>
                    <a:pt x="6073" y="3987"/>
                    <a:pt x="5978" y="4249"/>
                    <a:pt x="5811" y="4487"/>
                  </a:cubicBezTo>
                  <a:cubicBezTo>
                    <a:pt x="5788" y="4487"/>
                    <a:pt x="5764" y="4487"/>
                    <a:pt x="5764" y="4511"/>
                  </a:cubicBezTo>
                  <a:cubicBezTo>
                    <a:pt x="5430" y="4678"/>
                    <a:pt x="5097" y="4773"/>
                    <a:pt x="4740" y="4821"/>
                  </a:cubicBezTo>
                  <a:cubicBezTo>
                    <a:pt x="4692" y="4833"/>
                    <a:pt x="4644" y="4839"/>
                    <a:pt x="4597" y="4839"/>
                  </a:cubicBezTo>
                  <a:cubicBezTo>
                    <a:pt x="4549" y="4839"/>
                    <a:pt x="4502" y="4833"/>
                    <a:pt x="4454" y="4821"/>
                  </a:cubicBezTo>
                  <a:cubicBezTo>
                    <a:pt x="4359" y="4821"/>
                    <a:pt x="4287" y="4773"/>
                    <a:pt x="4263" y="4702"/>
                  </a:cubicBezTo>
                  <a:cubicBezTo>
                    <a:pt x="4216" y="4630"/>
                    <a:pt x="4216" y="4535"/>
                    <a:pt x="4263" y="4463"/>
                  </a:cubicBezTo>
                  <a:cubicBezTo>
                    <a:pt x="4287" y="4392"/>
                    <a:pt x="4359" y="4321"/>
                    <a:pt x="4454" y="4297"/>
                  </a:cubicBezTo>
                  <a:cubicBezTo>
                    <a:pt x="4510" y="4269"/>
                    <a:pt x="4557" y="4257"/>
                    <a:pt x="4602" y="4257"/>
                  </a:cubicBezTo>
                  <a:cubicBezTo>
                    <a:pt x="4633" y="4257"/>
                    <a:pt x="4663" y="4263"/>
                    <a:pt x="4692" y="4273"/>
                  </a:cubicBezTo>
                  <a:cubicBezTo>
                    <a:pt x="4764" y="4321"/>
                    <a:pt x="4811" y="4392"/>
                    <a:pt x="4811" y="4440"/>
                  </a:cubicBezTo>
                  <a:cubicBezTo>
                    <a:pt x="4811" y="4487"/>
                    <a:pt x="4787" y="4511"/>
                    <a:pt x="4764" y="4535"/>
                  </a:cubicBezTo>
                  <a:cubicBezTo>
                    <a:pt x="4740" y="4535"/>
                    <a:pt x="4716" y="4559"/>
                    <a:pt x="4692" y="4559"/>
                  </a:cubicBezTo>
                  <a:cubicBezTo>
                    <a:pt x="4679" y="4552"/>
                    <a:pt x="4668" y="4549"/>
                    <a:pt x="4658" y="4549"/>
                  </a:cubicBezTo>
                  <a:cubicBezTo>
                    <a:pt x="4632" y="4549"/>
                    <a:pt x="4614" y="4571"/>
                    <a:pt x="4597" y="4606"/>
                  </a:cubicBezTo>
                  <a:cubicBezTo>
                    <a:pt x="4597" y="4630"/>
                    <a:pt x="4621" y="4678"/>
                    <a:pt x="4644" y="4678"/>
                  </a:cubicBezTo>
                  <a:cubicBezTo>
                    <a:pt x="4665" y="4685"/>
                    <a:pt x="4686" y="4688"/>
                    <a:pt x="4707" y="4688"/>
                  </a:cubicBezTo>
                  <a:cubicBezTo>
                    <a:pt x="4756" y="4688"/>
                    <a:pt x="4801" y="4671"/>
                    <a:pt x="4835" y="4654"/>
                  </a:cubicBezTo>
                  <a:cubicBezTo>
                    <a:pt x="4906" y="4606"/>
                    <a:pt x="4954" y="4535"/>
                    <a:pt x="4954" y="4463"/>
                  </a:cubicBezTo>
                  <a:cubicBezTo>
                    <a:pt x="4954" y="4344"/>
                    <a:pt x="4883" y="4201"/>
                    <a:pt x="4764" y="4154"/>
                  </a:cubicBezTo>
                  <a:cubicBezTo>
                    <a:pt x="4704" y="4130"/>
                    <a:pt x="4644" y="4118"/>
                    <a:pt x="4585" y="4118"/>
                  </a:cubicBezTo>
                  <a:cubicBezTo>
                    <a:pt x="4525" y="4118"/>
                    <a:pt x="4466" y="4130"/>
                    <a:pt x="4406" y="4154"/>
                  </a:cubicBezTo>
                  <a:cubicBezTo>
                    <a:pt x="4287" y="4201"/>
                    <a:pt x="4192" y="4297"/>
                    <a:pt x="4121" y="4392"/>
                  </a:cubicBezTo>
                  <a:cubicBezTo>
                    <a:pt x="4073" y="4511"/>
                    <a:pt x="4073" y="4654"/>
                    <a:pt x="4121" y="4773"/>
                  </a:cubicBezTo>
                  <a:cubicBezTo>
                    <a:pt x="4168" y="4821"/>
                    <a:pt x="4216" y="4868"/>
                    <a:pt x="4287" y="4916"/>
                  </a:cubicBezTo>
                  <a:cubicBezTo>
                    <a:pt x="4194" y="5010"/>
                    <a:pt x="4056" y="5074"/>
                    <a:pt x="3920" y="5074"/>
                  </a:cubicBezTo>
                  <a:cubicBezTo>
                    <a:pt x="3883" y="5074"/>
                    <a:pt x="3847" y="5069"/>
                    <a:pt x="3811" y="5059"/>
                  </a:cubicBezTo>
                  <a:cubicBezTo>
                    <a:pt x="3740" y="5035"/>
                    <a:pt x="3716" y="5011"/>
                    <a:pt x="3692" y="4987"/>
                  </a:cubicBezTo>
                  <a:cubicBezTo>
                    <a:pt x="3644" y="4964"/>
                    <a:pt x="3644" y="4940"/>
                    <a:pt x="3644" y="4892"/>
                  </a:cubicBezTo>
                  <a:cubicBezTo>
                    <a:pt x="3644" y="4868"/>
                    <a:pt x="3668" y="4844"/>
                    <a:pt x="3692" y="4821"/>
                  </a:cubicBezTo>
                  <a:cubicBezTo>
                    <a:pt x="3692" y="4821"/>
                    <a:pt x="3740" y="4844"/>
                    <a:pt x="3740" y="4844"/>
                  </a:cubicBezTo>
                  <a:cubicBezTo>
                    <a:pt x="3740" y="4892"/>
                    <a:pt x="3787" y="4892"/>
                    <a:pt x="3835" y="4892"/>
                  </a:cubicBezTo>
                  <a:cubicBezTo>
                    <a:pt x="3859" y="4868"/>
                    <a:pt x="3882" y="4844"/>
                    <a:pt x="3859" y="4797"/>
                  </a:cubicBezTo>
                  <a:cubicBezTo>
                    <a:pt x="3841" y="4727"/>
                    <a:pt x="3785" y="4683"/>
                    <a:pt x="3719" y="4683"/>
                  </a:cubicBezTo>
                  <a:cubicBezTo>
                    <a:pt x="3695" y="4683"/>
                    <a:pt x="3670" y="4689"/>
                    <a:pt x="3644" y="4702"/>
                  </a:cubicBezTo>
                  <a:cubicBezTo>
                    <a:pt x="3549" y="4725"/>
                    <a:pt x="3501" y="4797"/>
                    <a:pt x="3501" y="4892"/>
                  </a:cubicBezTo>
                  <a:cubicBezTo>
                    <a:pt x="3501" y="4964"/>
                    <a:pt x="3525" y="5035"/>
                    <a:pt x="3573" y="5083"/>
                  </a:cubicBezTo>
                  <a:cubicBezTo>
                    <a:pt x="3620" y="5130"/>
                    <a:pt x="3692" y="5178"/>
                    <a:pt x="3763" y="5202"/>
                  </a:cubicBezTo>
                  <a:cubicBezTo>
                    <a:pt x="3811" y="5202"/>
                    <a:pt x="3859" y="5225"/>
                    <a:pt x="3930" y="5225"/>
                  </a:cubicBezTo>
                  <a:cubicBezTo>
                    <a:pt x="4121" y="5225"/>
                    <a:pt x="4311" y="5130"/>
                    <a:pt x="4430" y="4964"/>
                  </a:cubicBezTo>
                  <a:cubicBezTo>
                    <a:pt x="4478" y="4987"/>
                    <a:pt x="4525" y="4987"/>
                    <a:pt x="4573" y="4987"/>
                  </a:cubicBezTo>
                  <a:cubicBezTo>
                    <a:pt x="4644" y="4987"/>
                    <a:pt x="4692" y="4987"/>
                    <a:pt x="4764" y="4964"/>
                  </a:cubicBezTo>
                  <a:cubicBezTo>
                    <a:pt x="5049" y="4940"/>
                    <a:pt x="5359" y="4844"/>
                    <a:pt x="5621" y="4725"/>
                  </a:cubicBezTo>
                  <a:lnTo>
                    <a:pt x="5621" y="4725"/>
                  </a:lnTo>
                  <a:cubicBezTo>
                    <a:pt x="5573" y="4797"/>
                    <a:pt x="5478" y="4868"/>
                    <a:pt x="5407" y="4940"/>
                  </a:cubicBezTo>
                  <a:cubicBezTo>
                    <a:pt x="5026" y="5273"/>
                    <a:pt x="4478" y="5464"/>
                    <a:pt x="3906" y="5511"/>
                  </a:cubicBezTo>
                  <a:cubicBezTo>
                    <a:pt x="3806" y="5521"/>
                    <a:pt x="3704" y="5526"/>
                    <a:pt x="3600" y="5526"/>
                  </a:cubicBezTo>
                  <a:cubicBezTo>
                    <a:pt x="3185" y="5526"/>
                    <a:pt x="2739" y="5449"/>
                    <a:pt x="2263" y="5297"/>
                  </a:cubicBezTo>
                  <a:cubicBezTo>
                    <a:pt x="1763" y="5130"/>
                    <a:pt x="1358" y="4916"/>
                    <a:pt x="1120" y="4630"/>
                  </a:cubicBezTo>
                  <a:lnTo>
                    <a:pt x="1120" y="4630"/>
                  </a:lnTo>
                  <a:cubicBezTo>
                    <a:pt x="1382" y="4821"/>
                    <a:pt x="1715" y="4916"/>
                    <a:pt x="2025" y="4916"/>
                  </a:cubicBezTo>
                  <a:lnTo>
                    <a:pt x="2168" y="4916"/>
                  </a:lnTo>
                  <a:cubicBezTo>
                    <a:pt x="2239" y="5035"/>
                    <a:pt x="2334" y="5130"/>
                    <a:pt x="2454" y="5178"/>
                  </a:cubicBezTo>
                  <a:cubicBezTo>
                    <a:pt x="2525" y="5202"/>
                    <a:pt x="2620" y="5225"/>
                    <a:pt x="2692" y="5225"/>
                  </a:cubicBezTo>
                  <a:cubicBezTo>
                    <a:pt x="2763" y="5225"/>
                    <a:pt x="2835" y="5202"/>
                    <a:pt x="2882" y="5202"/>
                  </a:cubicBezTo>
                  <a:cubicBezTo>
                    <a:pt x="3001" y="5154"/>
                    <a:pt x="3073" y="5083"/>
                    <a:pt x="3120" y="5011"/>
                  </a:cubicBezTo>
                  <a:cubicBezTo>
                    <a:pt x="3192" y="4892"/>
                    <a:pt x="3168" y="4773"/>
                    <a:pt x="3073" y="4702"/>
                  </a:cubicBezTo>
                  <a:cubicBezTo>
                    <a:pt x="3033" y="4662"/>
                    <a:pt x="2987" y="4645"/>
                    <a:pt x="2945" y="4645"/>
                  </a:cubicBezTo>
                  <a:cubicBezTo>
                    <a:pt x="2911" y="4645"/>
                    <a:pt x="2880" y="4656"/>
                    <a:pt x="2858" y="4678"/>
                  </a:cubicBezTo>
                  <a:cubicBezTo>
                    <a:pt x="2811" y="4702"/>
                    <a:pt x="2787" y="4773"/>
                    <a:pt x="2787" y="4821"/>
                  </a:cubicBezTo>
                  <a:cubicBezTo>
                    <a:pt x="2787" y="4868"/>
                    <a:pt x="2811" y="4916"/>
                    <a:pt x="2858" y="4916"/>
                  </a:cubicBezTo>
                  <a:cubicBezTo>
                    <a:pt x="2878" y="4926"/>
                    <a:pt x="2894" y="4932"/>
                    <a:pt x="2907" y="4932"/>
                  </a:cubicBezTo>
                  <a:cubicBezTo>
                    <a:pt x="2926" y="4932"/>
                    <a:pt x="2940" y="4920"/>
                    <a:pt x="2954" y="4892"/>
                  </a:cubicBezTo>
                  <a:cubicBezTo>
                    <a:pt x="2977" y="4868"/>
                    <a:pt x="2954" y="4821"/>
                    <a:pt x="2930" y="4797"/>
                  </a:cubicBezTo>
                  <a:lnTo>
                    <a:pt x="2977" y="4797"/>
                  </a:lnTo>
                  <a:cubicBezTo>
                    <a:pt x="3025" y="4821"/>
                    <a:pt x="3025" y="4892"/>
                    <a:pt x="3001" y="4940"/>
                  </a:cubicBezTo>
                  <a:cubicBezTo>
                    <a:pt x="2954" y="5011"/>
                    <a:pt x="2882" y="5035"/>
                    <a:pt x="2858" y="5059"/>
                  </a:cubicBezTo>
                  <a:cubicBezTo>
                    <a:pt x="2809" y="5069"/>
                    <a:pt x="2760" y="5074"/>
                    <a:pt x="2710" y="5074"/>
                  </a:cubicBezTo>
                  <a:cubicBezTo>
                    <a:pt x="2641" y="5074"/>
                    <a:pt x="2571" y="5063"/>
                    <a:pt x="2501" y="5035"/>
                  </a:cubicBezTo>
                  <a:cubicBezTo>
                    <a:pt x="2430" y="5011"/>
                    <a:pt x="2358" y="4964"/>
                    <a:pt x="2311" y="4892"/>
                  </a:cubicBezTo>
                  <a:cubicBezTo>
                    <a:pt x="2430" y="4844"/>
                    <a:pt x="2501" y="4797"/>
                    <a:pt x="2573" y="4725"/>
                  </a:cubicBezTo>
                  <a:cubicBezTo>
                    <a:pt x="2644" y="4606"/>
                    <a:pt x="2668" y="4463"/>
                    <a:pt x="2620" y="4344"/>
                  </a:cubicBezTo>
                  <a:cubicBezTo>
                    <a:pt x="2596" y="4225"/>
                    <a:pt x="2477" y="4130"/>
                    <a:pt x="2358" y="4082"/>
                  </a:cubicBezTo>
                  <a:cubicBezTo>
                    <a:pt x="2326" y="4077"/>
                    <a:pt x="2294" y="4074"/>
                    <a:pt x="2262" y="4074"/>
                  </a:cubicBezTo>
                  <a:cubicBezTo>
                    <a:pt x="2154" y="4074"/>
                    <a:pt x="2051" y="4109"/>
                    <a:pt x="1977" y="4201"/>
                  </a:cubicBezTo>
                  <a:cubicBezTo>
                    <a:pt x="1882" y="4297"/>
                    <a:pt x="1858" y="4463"/>
                    <a:pt x="1953" y="4582"/>
                  </a:cubicBezTo>
                  <a:cubicBezTo>
                    <a:pt x="1999" y="4674"/>
                    <a:pt x="2094" y="4717"/>
                    <a:pt x="2187" y="4717"/>
                  </a:cubicBezTo>
                  <a:cubicBezTo>
                    <a:pt x="2240" y="4717"/>
                    <a:pt x="2292" y="4703"/>
                    <a:pt x="2334" y="4678"/>
                  </a:cubicBezTo>
                  <a:cubicBezTo>
                    <a:pt x="2382" y="4654"/>
                    <a:pt x="2382" y="4606"/>
                    <a:pt x="2358" y="4582"/>
                  </a:cubicBezTo>
                  <a:cubicBezTo>
                    <a:pt x="2344" y="4555"/>
                    <a:pt x="2322" y="4543"/>
                    <a:pt x="2301" y="4543"/>
                  </a:cubicBezTo>
                  <a:cubicBezTo>
                    <a:pt x="2287" y="4543"/>
                    <a:pt x="2273" y="4549"/>
                    <a:pt x="2263" y="4559"/>
                  </a:cubicBezTo>
                  <a:cubicBezTo>
                    <a:pt x="2250" y="4565"/>
                    <a:pt x="2232" y="4568"/>
                    <a:pt x="2213" y="4568"/>
                  </a:cubicBezTo>
                  <a:cubicBezTo>
                    <a:pt x="2158" y="4568"/>
                    <a:pt x="2090" y="4546"/>
                    <a:pt x="2073" y="4511"/>
                  </a:cubicBezTo>
                  <a:cubicBezTo>
                    <a:pt x="2025" y="4440"/>
                    <a:pt x="2025" y="4344"/>
                    <a:pt x="2073" y="4297"/>
                  </a:cubicBezTo>
                  <a:cubicBezTo>
                    <a:pt x="2126" y="4243"/>
                    <a:pt x="2193" y="4216"/>
                    <a:pt x="2253" y="4216"/>
                  </a:cubicBezTo>
                  <a:cubicBezTo>
                    <a:pt x="2273" y="4216"/>
                    <a:pt x="2293" y="4219"/>
                    <a:pt x="2311" y="4225"/>
                  </a:cubicBezTo>
                  <a:cubicBezTo>
                    <a:pt x="2406" y="4249"/>
                    <a:pt x="2477" y="4321"/>
                    <a:pt x="2501" y="4392"/>
                  </a:cubicBezTo>
                  <a:cubicBezTo>
                    <a:pt x="2525" y="4463"/>
                    <a:pt x="2501" y="4559"/>
                    <a:pt x="2454" y="4630"/>
                  </a:cubicBezTo>
                  <a:cubicBezTo>
                    <a:pt x="2382" y="4749"/>
                    <a:pt x="2192" y="4773"/>
                    <a:pt x="2073" y="4773"/>
                  </a:cubicBezTo>
                  <a:cubicBezTo>
                    <a:pt x="2050" y="4774"/>
                    <a:pt x="2027" y="4775"/>
                    <a:pt x="2004" y="4775"/>
                  </a:cubicBezTo>
                  <a:cubicBezTo>
                    <a:pt x="1573" y="4775"/>
                    <a:pt x="1129" y="4563"/>
                    <a:pt x="858" y="4201"/>
                  </a:cubicBezTo>
                  <a:cubicBezTo>
                    <a:pt x="810" y="4035"/>
                    <a:pt x="763" y="3868"/>
                    <a:pt x="763" y="3701"/>
                  </a:cubicBezTo>
                  <a:close/>
                  <a:moveTo>
                    <a:pt x="2525" y="5535"/>
                  </a:moveTo>
                  <a:cubicBezTo>
                    <a:pt x="2596" y="5559"/>
                    <a:pt x="2692" y="5559"/>
                    <a:pt x="2787" y="5583"/>
                  </a:cubicBezTo>
                  <a:cubicBezTo>
                    <a:pt x="2787" y="5630"/>
                    <a:pt x="2763" y="5678"/>
                    <a:pt x="2763" y="5726"/>
                  </a:cubicBezTo>
                  <a:cubicBezTo>
                    <a:pt x="2763" y="5749"/>
                    <a:pt x="2763" y="5797"/>
                    <a:pt x="2739" y="5821"/>
                  </a:cubicBezTo>
                  <a:cubicBezTo>
                    <a:pt x="2739" y="5868"/>
                    <a:pt x="2739" y="5916"/>
                    <a:pt x="2763" y="5940"/>
                  </a:cubicBezTo>
                  <a:cubicBezTo>
                    <a:pt x="2692" y="5916"/>
                    <a:pt x="2596" y="5892"/>
                    <a:pt x="2549" y="5821"/>
                  </a:cubicBezTo>
                  <a:cubicBezTo>
                    <a:pt x="2501" y="5749"/>
                    <a:pt x="2454" y="5630"/>
                    <a:pt x="2501" y="5535"/>
                  </a:cubicBezTo>
                  <a:close/>
                  <a:moveTo>
                    <a:pt x="4430" y="5583"/>
                  </a:moveTo>
                  <a:cubicBezTo>
                    <a:pt x="4454" y="5678"/>
                    <a:pt x="4406" y="5797"/>
                    <a:pt x="4311" y="5868"/>
                  </a:cubicBezTo>
                  <a:cubicBezTo>
                    <a:pt x="4263" y="5916"/>
                    <a:pt x="4216" y="5940"/>
                    <a:pt x="4168" y="5964"/>
                  </a:cubicBezTo>
                  <a:cubicBezTo>
                    <a:pt x="4192" y="5845"/>
                    <a:pt x="4192" y="5749"/>
                    <a:pt x="4192" y="5630"/>
                  </a:cubicBezTo>
                  <a:cubicBezTo>
                    <a:pt x="4263" y="5607"/>
                    <a:pt x="4359" y="5607"/>
                    <a:pt x="4430" y="5583"/>
                  </a:cubicBezTo>
                  <a:close/>
                  <a:moveTo>
                    <a:pt x="2930" y="5607"/>
                  </a:moveTo>
                  <a:cubicBezTo>
                    <a:pt x="3025" y="5630"/>
                    <a:pt x="3120" y="5630"/>
                    <a:pt x="3216" y="5654"/>
                  </a:cubicBezTo>
                  <a:lnTo>
                    <a:pt x="3216" y="5988"/>
                  </a:lnTo>
                  <a:cubicBezTo>
                    <a:pt x="3216" y="5988"/>
                    <a:pt x="3192" y="6011"/>
                    <a:pt x="3192" y="6011"/>
                  </a:cubicBezTo>
                  <a:cubicBezTo>
                    <a:pt x="3192" y="6035"/>
                    <a:pt x="3192" y="6035"/>
                    <a:pt x="3192" y="6059"/>
                  </a:cubicBezTo>
                  <a:cubicBezTo>
                    <a:pt x="3120" y="6059"/>
                    <a:pt x="3025" y="6035"/>
                    <a:pt x="2954" y="6011"/>
                  </a:cubicBezTo>
                  <a:cubicBezTo>
                    <a:pt x="2906" y="5964"/>
                    <a:pt x="2882" y="5916"/>
                    <a:pt x="2882" y="5845"/>
                  </a:cubicBezTo>
                  <a:cubicBezTo>
                    <a:pt x="2882" y="5797"/>
                    <a:pt x="2906" y="5773"/>
                    <a:pt x="2906" y="5749"/>
                  </a:cubicBezTo>
                  <a:cubicBezTo>
                    <a:pt x="2906" y="5702"/>
                    <a:pt x="2930" y="5654"/>
                    <a:pt x="2930" y="5607"/>
                  </a:cubicBezTo>
                  <a:close/>
                  <a:moveTo>
                    <a:pt x="4049" y="5654"/>
                  </a:moveTo>
                  <a:cubicBezTo>
                    <a:pt x="4049" y="5773"/>
                    <a:pt x="4049" y="5892"/>
                    <a:pt x="4001" y="6011"/>
                  </a:cubicBezTo>
                  <a:cubicBezTo>
                    <a:pt x="3978" y="6011"/>
                    <a:pt x="3954" y="6035"/>
                    <a:pt x="3930" y="6035"/>
                  </a:cubicBezTo>
                  <a:cubicBezTo>
                    <a:pt x="3882" y="6035"/>
                    <a:pt x="3811" y="6059"/>
                    <a:pt x="3763" y="6059"/>
                  </a:cubicBezTo>
                  <a:cubicBezTo>
                    <a:pt x="3763" y="5988"/>
                    <a:pt x="3763" y="5940"/>
                    <a:pt x="3763" y="5892"/>
                  </a:cubicBezTo>
                  <a:cubicBezTo>
                    <a:pt x="3763" y="5821"/>
                    <a:pt x="3763" y="5749"/>
                    <a:pt x="3763" y="5678"/>
                  </a:cubicBezTo>
                  <a:cubicBezTo>
                    <a:pt x="3811" y="5678"/>
                    <a:pt x="3859" y="5678"/>
                    <a:pt x="3906" y="5654"/>
                  </a:cubicBezTo>
                  <a:close/>
                  <a:moveTo>
                    <a:pt x="3358" y="5654"/>
                  </a:moveTo>
                  <a:cubicBezTo>
                    <a:pt x="3430" y="5678"/>
                    <a:pt x="3525" y="5678"/>
                    <a:pt x="3620" y="5678"/>
                  </a:cubicBezTo>
                  <a:cubicBezTo>
                    <a:pt x="3620" y="5749"/>
                    <a:pt x="3620" y="5821"/>
                    <a:pt x="3620" y="5892"/>
                  </a:cubicBezTo>
                  <a:cubicBezTo>
                    <a:pt x="3620" y="5940"/>
                    <a:pt x="3620" y="6011"/>
                    <a:pt x="3620" y="6083"/>
                  </a:cubicBezTo>
                  <a:lnTo>
                    <a:pt x="3358" y="6083"/>
                  </a:lnTo>
                  <a:cubicBezTo>
                    <a:pt x="3358" y="6083"/>
                    <a:pt x="3335" y="6059"/>
                    <a:pt x="3335" y="6059"/>
                  </a:cubicBezTo>
                  <a:cubicBezTo>
                    <a:pt x="3335" y="6059"/>
                    <a:pt x="3335" y="6035"/>
                    <a:pt x="3335" y="6035"/>
                  </a:cubicBezTo>
                  <a:cubicBezTo>
                    <a:pt x="3335" y="6011"/>
                    <a:pt x="3358" y="5988"/>
                    <a:pt x="3358" y="5988"/>
                  </a:cubicBezTo>
                  <a:lnTo>
                    <a:pt x="3358" y="5654"/>
                  </a:lnTo>
                  <a:close/>
                  <a:moveTo>
                    <a:pt x="3001" y="6178"/>
                  </a:moveTo>
                  <a:cubicBezTo>
                    <a:pt x="3168" y="6202"/>
                    <a:pt x="3311" y="6226"/>
                    <a:pt x="3478" y="6226"/>
                  </a:cubicBezTo>
                  <a:cubicBezTo>
                    <a:pt x="3597" y="6226"/>
                    <a:pt x="3716" y="6202"/>
                    <a:pt x="3835" y="6202"/>
                  </a:cubicBezTo>
                  <a:cubicBezTo>
                    <a:pt x="3763" y="6821"/>
                    <a:pt x="3787" y="7464"/>
                    <a:pt x="3906" y="8083"/>
                  </a:cubicBezTo>
                  <a:cubicBezTo>
                    <a:pt x="3954" y="8274"/>
                    <a:pt x="4001" y="8464"/>
                    <a:pt x="3906" y="8583"/>
                  </a:cubicBezTo>
                  <a:cubicBezTo>
                    <a:pt x="3906" y="8607"/>
                    <a:pt x="3906" y="8607"/>
                    <a:pt x="3906" y="8607"/>
                  </a:cubicBezTo>
                  <a:cubicBezTo>
                    <a:pt x="3692" y="8583"/>
                    <a:pt x="3501" y="8559"/>
                    <a:pt x="3287" y="8559"/>
                  </a:cubicBezTo>
                  <a:cubicBezTo>
                    <a:pt x="3168" y="8583"/>
                    <a:pt x="3073" y="8583"/>
                    <a:pt x="3001" y="8583"/>
                  </a:cubicBezTo>
                  <a:lnTo>
                    <a:pt x="2977" y="8583"/>
                  </a:lnTo>
                  <a:cubicBezTo>
                    <a:pt x="2906" y="8536"/>
                    <a:pt x="2858" y="8417"/>
                    <a:pt x="2858" y="8298"/>
                  </a:cubicBezTo>
                  <a:cubicBezTo>
                    <a:pt x="2835" y="8202"/>
                    <a:pt x="2858" y="8107"/>
                    <a:pt x="2882" y="7988"/>
                  </a:cubicBezTo>
                  <a:lnTo>
                    <a:pt x="2882" y="7964"/>
                  </a:lnTo>
                  <a:cubicBezTo>
                    <a:pt x="2977" y="7369"/>
                    <a:pt x="3025" y="6773"/>
                    <a:pt x="3001" y="6178"/>
                  </a:cubicBezTo>
                  <a:close/>
                  <a:moveTo>
                    <a:pt x="3503" y="9050"/>
                  </a:moveTo>
                  <a:cubicBezTo>
                    <a:pt x="3527" y="9050"/>
                    <a:pt x="3556" y="9067"/>
                    <a:pt x="3573" y="9083"/>
                  </a:cubicBezTo>
                  <a:cubicBezTo>
                    <a:pt x="3597" y="9107"/>
                    <a:pt x="3573" y="9155"/>
                    <a:pt x="3573" y="9202"/>
                  </a:cubicBezTo>
                  <a:cubicBezTo>
                    <a:pt x="3573" y="9250"/>
                    <a:pt x="3549" y="9298"/>
                    <a:pt x="3573" y="9345"/>
                  </a:cubicBezTo>
                  <a:cubicBezTo>
                    <a:pt x="3478" y="9345"/>
                    <a:pt x="3406" y="9345"/>
                    <a:pt x="3335" y="9369"/>
                  </a:cubicBezTo>
                  <a:cubicBezTo>
                    <a:pt x="3335" y="9345"/>
                    <a:pt x="3335" y="9345"/>
                    <a:pt x="3335" y="9345"/>
                  </a:cubicBezTo>
                  <a:cubicBezTo>
                    <a:pt x="3335" y="9274"/>
                    <a:pt x="3358" y="9226"/>
                    <a:pt x="3382" y="9155"/>
                  </a:cubicBezTo>
                  <a:cubicBezTo>
                    <a:pt x="3406" y="9107"/>
                    <a:pt x="3430" y="9083"/>
                    <a:pt x="3478" y="9060"/>
                  </a:cubicBezTo>
                  <a:cubicBezTo>
                    <a:pt x="3485" y="9053"/>
                    <a:pt x="3494" y="9050"/>
                    <a:pt x="3503" y="9050"/>
                  </a:cubicBezTo>
                  <a:close/>
                  <a:moveTo>
                    <a:pt x="4121" y="9155"/>
                  </a:moveTo>
                  <a:cubicBezTo>
                    <a:pt x="4144" y="9250"/>
                    <a:pt x="4144" y="9322"/>
                    <a:pt x="4144" y="9393"/>
                  </a:cubicBezTo>
                  <a:lnTo>
                    <a:pt x="4025" y="9393"/>
                  </a:lnTo>
                  <a:cubicBezTo>
                    <a:pt x="4025" y="9369"/>
                    <a:pt x="4025" y="9369"/>
                    <a:pt x="4025" y="9369"/>
                  </a:cubicBezTo>
                  <a:cubicBezTo>
                    <a:pt x="4001" y="9322"/>
                    <a:pt x="4025" y="9250"/>
                    <a:pt x="4049" y="9226"/>
                  </a:cubicBezTo>
                  <a:cubicBezTo>
                    <a:pt x="4073" y="9202"/>
                    <a:pt x="4097" y="9179"/>
                    <a:pt x="4121" y="9155"/>
                  </a:cubicBezTo>
                  <a:close/>
                  <a:moveTo>
                    <a:pt x="2930" y="9060"/>
                  </a:moveTo>
                  <a:cubicBezTo>
                    <a:pt x="2930" y="9060"/>
                    <a:pt x="2930" y="9060"/>
                    <a:pt x="2930" y="9107"/>
                  </a:cubicBezTo>
                  <a:lnTo>
                    <a:pt x="2930" y="9369"/>
                  </a:lnTo>
                  <a:cubicBezTo>
                    <a:pt x="2930" y="9369"/>
                    <a:pt x="2930" y="9369"/>
                    <a:pt x="2930" y="9393"/>
                  </a:cubicBezTo>
                  <a:cubicBezTo>
                    <a:pt x="2858" y="9393"/>
                    <a:pt x="2763" y="9393"/>
                    <a:pt x="2668" y="9417"/>
                  </a:cubicBezTo>
                  <a:cubicBezTo>
                    <a:pt x="2668" y="9274"/>
                    <a:pt x="2739" y="9131"/>
                    <a:pt x="2858" y="9060"/>
                  </a:cubicBezTo>
                  <a:close/>
                  <a:moveTo>
                    <a:pt x="3287" y="8702"/>
                  </a:moveTo>
                  <a:cubicBezTo>
                    <a:pt x="3549" y="8702"/>
                    <a:pt x="3787" y="8726"/>
                    <a:pt x="4049" y="8798"/>
                  </a:cubicBezTo>
                  <a:cubicBezTo>
                    <a:pt x="4168" y="8821"/>
                    <a:pt x="4287" y="8845"/>
                    <a:pt x="4359" y="8917"/>
                  </a:cubicBezTo>
                  <a:cubicBezTo>
                    <a:pt x="4430" y="8988"/>
                    <a:pt x="4454" y="9083"/>
                    <a:pt x="4478" y="9179"/>
                  </a:cubicBezTo>
                  <a:cubicBezTo>
                    <a:pt x="4478" y="9274"/>
                    <a:pt x="4478" y="9369"/>
                    <a:pt x="4454" y="9464"/>
                  </a:cubicBezTo>
                  <a:cubicBezTo>
                    <a:pt x="4406" y="9441"/>
                    <a:pt x="4359" y="9441"/>
                    <a:pt x="4287" y="9417"/>
                  </a:cubicBezTo>
                  <a:cubicBezTo>
                    <a:pt x="4287" y="9298"/>
                    <a:pt x="4287" y="9179"/>
                    <a:pt x="4240" y="9060"/>
                  </a:cubicBezTo>
                  <a:cubicBezTo>
                    <a:pt x="4240" y="9012"/>
                    <a:pt x="4192" y="9012"/>
                    <a:pt x="4168" y="9012"/>
                  </a:cubicBezTo>
                  <a:cubicBezTo>
                    <a:pt x="4073" y="9012"/>
                    <a:pt x="4001" y="9060"/>
                    <a:pt x="3930" y="9131"/>
                  </a:cubicBezTo>
                  <a:cubicBezTo>
                    <a:pt x="3882" y="9202"/>
                    <a:pt x="3859" y="9274"/>
                    <a:pt x="3882" y="9369"/>
                  </a:cubicBezTo>
                  <a:lnTo>
                    <a:pt x="3716" y="9369"/>
                  </a:lnTo>
                  <a:cubicBezTo>
                    <a:pt x="3716" y="9369"/>
                    <a:pt x="3716" y="9345"/>
                    <a:pt x="3716" y="9345"/>
                  </a:cubicBezTo>
                  <a:cubicBezTo>
                    <a:pt x="3692" y="9322"/>
                    <a:pt x="3692" y="9274"/>
                    <a:pt x="3716" y="9226"/>
                  </a:cubicBezTo>
                  <a:cubicBezTo>
                    <a:pt x="3716" y="9179"/>
                    <a:pt x="3740" y="9083"/>
                    <a:pt x="3692" y="9012"/>
                  </a:cubicBezTo>
                  <a:cubicBezTo>
                    <a:pt x="3656" y="8939"/>
                    <a:pt x="3577" y="8908"/>
                    <a:pt x="3500" y="8908"/>
                  </a:cubicBezTo>
                  <a:cubicBezTo>
                    <a:pt x="3476" y="8908"/>
                    <a:pt x="3452" y="8911"/>
                    <a:pt x="3430" y="8917"/>
                  </a:cubicBezTo>
                  <a:cubicBezTo>
                    <a:pt x="3358" y="8941"/>
                    <a:pt x="3287" y="9012"/>
                    <a:pt x="3239" y="9107"/>
                  </a:cubicBezTo>
                  <a:cubicBezTo>
                    <a:pt x="3216" y="9179"/>
                    <a:pt x="3192" y="9250"/>
                    <a:pt x="3192" y="9322"/>
                  </a:cubicBezTo>
                  <a:cubicBezTo>
                    <a:pt x="3192" y="9345"/>
                    <a:pt x="3192" y="9345"/>
                    <a:pt x="3192" y="9369"/>
                  </a:cubicBezTo>
                  <a:lnTo>
                    <a:pt x="3073" y="9369"/>
                  </a:lnTo>
                  <a:lnTo>
                    <a:pt x="3073" y="9107"/>
                  </a:lnTo>
                  <a:cubicBezTo>
                    <a:pt x="3073" y="9060"/>
                    <a:pt x="3073" y="8988"/>
                    <a:pt x="3001" y="8941"/>
                  </a:cubicBezTo>
                  <a:cubicBezTo>
                    <a:pt x="2977" y="8917"/>
                    <a:pt x="2942" y="8905"/>
                    <a:pt x="2903" y="8905"/>
                  </a:cubicBezTo>
                  <a:cubicBezTo>
                    <a:pt x="2864" y="8905"/>
                    <a:pt x="2823" y="8917"/>
                    <a:pt x="2787" y="8941"/>
                  </a:cubicBezTo>
                  <a:cubicBezTo>
                    <a:pt x="2620" y="9036"/>
                    <a:pt x="2525" y="9226"/>
                    <a:pt x="2525" y="9417"/>
                  </a:cubicBezTo>
                  <a:lnTo>
                    <a:pt x="2549" y="9417"/>
                  </a:lnTo>
                  <a:cubicBezTo>
                    <a:pt x="2501" y="9417"/>
                    <a:pt x="2477" y="9441"/>
                    <a:pt x="2430" y="9441"/>
                  </a:cubicBezTo>
                  <a:lnTo>
                    <a:pt x="2406" y="9441"/>
                  </a:lnTo>
                  <a:cubicBezTo>
                    <a:pt x="2334" y="9322"/>
                    <a:pt x="2358" y="9155"/>
                    <a:pt x="2454" y="9036"/>
                  </a:cubicBezTo>
                  <a:cubicBezTo>
                    <a:pt x="2525" y="8917"/>
                    <a:pt x="2668" y="8821"/>
                    <a:pt x="2811" y="8774"/>
                  </a:cubicBezTo>
                  <a:cubicBezTo>
                    <a:pt x="2954" y="8726"/>
                    <a:pt x="3097" y="8726"/>
                    <a:pt x="3287" y="8702"/>
                  </a:cubicBezTo>
                  <a:close/>
                  <a:moveTo>
                    <a:pt x="3597" y="9488"/>
                  </a:moveTo>
                  <a:cubicBezTo>
                    <a:pt x="4025" y="9512"/>
                    <a:pt x="4383" y="9560"/>
                    <a:pt x="4716" y="9703"/>
                  </a:cubicBezTo>
                  <a:cubicBezTo>
                    <a:pt x="4811" y="9726"/>
                    <a:pt x="4930" y="9774"/>
                    <a:pt x="5002" y="9869"/>
                  </a:cubicBezTo>
                  <a:cubicBezTo>
                    <a:pt x="5049" y="9917"/>
                    <a:pt x="5097" y="10036"/>
                    <a:pt x="5049" y="10107"/>
                  </a:cubicBezTo>
                  <a:cubicBezTo>
                    <a:pt x="5026" y="10179"/>
                    <a:pt x="4954" y="10203"/>
                    <a:pt x="4883" y="10227"/>
                  </a:cubicBezTo>
                  <a:cubicBezTo>
                    <a:pt x="4811" y="10250"/>
                    <a:pt x="4716" y="10250"/>
                    <a:pt x="4644" y="10250"/>
                  </a:cubicBezTo>
                  <a:lnTo>
                    <a:pt x="2882" y="10250"/>
                  </a:lnTo>
                  <a:cubicBezTo>
                    <a:pt x="2596" y="10227"/>
                    <a:pt x="2334" y="10227"/>
                    <a:pt x="2073" y="10203"/>
                  </a:cubicBezTo>
                  <a:cubicBezTo>
                    <a:pt x="1763" y="10179"/>
                    <a:pt x="1739" y="10036"/>
                    <a:pt x="1739" y="9988"/>
                  </a:cubicBezTo>
                  <a:cubicBezTo>
                    <a:pt x="1739" y="9917"/>
                    <a:pt x="1763" y="9845"/>
                    <a:pt x="1811" y="9798"/>
                  </a:cubicBezTo>
                  <a:cubicBezTo>
                    <a:pt x="1977" y="9631"/>
                    <a:pt x="2215" y="9607"/>
                    <a:pt x="2454" y="9584"/>
                  </a:cubicBezTo>
                  <a:cubicBezTo>
                    <a:pt x="2811" y="9536"/>
                    <a:pt x="3192" y="9488"/>
                    <a:pt x="3597" y="9488"/>
                  </a:cubicBezTo>
                  <a:close/>
                  <a:moveTo>
                    <a:pt x="3085" y="0"/>
                  </a:moveTo>
                  <a:cubicBezTo>
                    <a:pt x="2221" y="0"/>
                    <a:pt x="1359" y="42"/>
                    <a:pt x="501" y="129"/>
                  </a:cubicBezTo>
                  <a:cubicBezTo>
                    <a:pt x="429" y="129"/>
                    <a:pt x="310" y="153"/>
                    <a:pt x="215" y="177"/>
                  </a:cubicBezTo>
                  <a:cubicBezTo>
                    <a:pt x="96" y="248"/>
                    <a:pt x="24" y="344"/>
                    <a:pt x="1" y="439"/>
                  </a:cubicBezTo>
                  <a:cubicBezTo>
                    <a:pt x="1" y="582"/>
                    <a:pt x="96" y="725"/>
                    <a:pt x="191" y="772"/>
                  </a:cubicBezTo>
                  <a:cubicBezTo>
                    <a:pt x="263" y="820"/>
                    <a:pt x="382" y="844"/>
                    <a:pt x="501" y="867"/>
                  </a:cubicBezTo>
                  <a:cubicBezTo>
                    <a:pt x="453" y="915"/>
                    <a:pt x="453" y="963"/>
                    <a:pt x="453" y="1010"/>
                  </a:cubicBezTo>
                  <a:cubicBezTo>
                    <a:pt x="429" y="1177"/>
                    <a:pt x="548" y="1320"/>
                    <a:pt x="667" y="1368"/>
                  </a:cubicBezTo>
                  <a:cubicBezTo>
                    <a:pt x="787" y="1415"/>
                    <a:pt x="906" y="1439"/>
                    <a:pt x="1025" y="1439"/>
                  </a:cubicBezTo>
                  <a:cubicBezTo>
                    <a:pt x="882" y="1915"/>
                    <a:pt x="787" y="2415"/>
                    <a:pt x="691" y="2892"/>
                  </a:cubicBezTo>
                  <a:cubicBezTo>
                    <a:pt x="620" y="3368"/>
                    <a:pt x="548" y="3892"/>
                    <a:pt x="763" y="4368"/>
                  </a:cubicBezTo>
                  <a:cubicBezTo>
                    <a:pt x="977" y="4844"/>
                    <a:pt x="1477" y="5202"/>
                    <a:pt x="2239" y="5440"/>
                  </a:cubicBezTo>
                  <a:cubicBezTo>
                    <a:pt x="2287" y="5464"/>
                    <a:pt x="2334" y="5464"/>
                    <a:pt x="2382" y="5487"/>
                  </a:cubicBezTo>
                  <a:cubicBezTo>
                    <a:pt x="2311" y="5630"/>
                    <a:pt x="2358" y="5821"/>
                    <a:pt x="2454" y="5916"/>
                  </a:cubicBezTo>
                  <a:cubicBezTo>
                    <a:pt x="2549" y="6035"/>
                    <a:pt x="2715" y="6083"/>
                    <a:pt x="2811" y="6130"/>
                  </a:cubicBezTo>
                  <a:lnTo>
                    <a:pt x="2858" y="6130"/>
                  </a:lnTo>
                  <a:cubicBezTo>
                    <a:pt x="2882" y="6750"/>
                    <a:pt x="2835" y="7345"/>
                    <a:pt x="2739" y="7940"/>
                  </a:cubicBezTo>
                  <a:lnTo>
                    <a:pt x="2739" y="7964"/>
                  </a:lnTo>
                  <a:cubicBezTo>
                    <a:pt x="2715" y="8083"/>
                    <a:pt x="2692" y="8202"/>
                    <a:pt x="2715" y="8321"/>
                  </a:cubicBezTo>
                  <a:cubicBezTo>
                    <a:pt x="2715" y="8393"/>
                    <a:pt x="2739" y="8536"/>
                    <a:pt x="2835" y="8631"/>
                  </a:cubicBezTo>
                  <a:lnTo>
                    <a:pt x="2763" y="8631"/>
                  </a:lnTo>
                  <a:cubicBezTo>
                    <a:pt x="2644" y="8679"/>
                    <a:pt x="2454" y="8774"/>
                    <a:pt x="2334" y="8964"/>
                  </a:cubicBezTo>
                  <a:cubicBezTo>
                    <a:pt x="2239" y="9107"/>
                    <a:pt x="2192" y="9298"/>
                    <a:pt x="2263" y="9464"/>
                  </a:cubicBezTo>
                  <a:cubicBezTo>
                    <a:pt x="2073" y="9488"/>
                    <a:pt x="1858" y="9536"/>
                    <a:pt x="1715" y="9679"/>
                  </a:cubicBezTo>
                  <a:cubicBezTo>
                    <a:pt x="1620" y="9774"/>
                    <a:pt x="1572" y="9893"/>
                    <a:pt x="1596" y="10012"/>
                  </a:cubicBezTo>
                  <a:cubicBezTo>
                    <a:pt x="1644" y="10250"/>
                    <a:pt x="1882" y="10322"/>
                    <a:pt x="2073" y="10346"/>
                  </a:cubicBezTo>
                  <a:cubicBezTo>
                    <a:pt x="2334" y="10369"/>
                    <a:pt x="2596" y="10369"/>
                    <a:pt x="2882" y="10393"/>
                  </a:cubicBezTo>
                  <a:lnTo>
                    <a:pt x="4644" y="10393"/>
                  </a:lnTo>
                  <a:cubicBezTo>
                    <a:pt x="4740" y="10393"/>
                    <a:pt x="4835" y="10393"/>
                    <a:pt x="4930" y="10369"/>
                  </a:cubicBezTo>
                  <a:cubicBezTo>
                    <a:pt x="5049" y="10346"/>
                    <a:pt x="5121" y="10274"/>
                    <a:pt x="5168" y="10179"/>
                  </a:cubicBezTo>
                  <a:cubicBezTo>
                    <a:pt x="5240" y="10036"/>
                    <a:pt x="5192" y="9869"/>
                    <a:pt x="5097" y="9774"/>
                  </a:cubicBezTo>
                  <a:cubicBezTo>
                    <a:pt x="5002" y="9655"/>
                    <a:pt x="4883" y="9607"/>
                    <a:pt x="4764" y="9560"/>
                  </a:cubicBezTo>
                  <a:cubicBezTo>
                    <a:pt x="4716" y="9536"/>
                    <a:pt x="4644" y="9512"/>
                    <a:pt x="4597" y="9512"/>
                  </a:cubicBezTo>
                  <a:cubicBezTo>
                    <a:pt x="4621" y="9393"/>
                    <a:pt x="4621" y="9298"/>
                    <a:pt x="4621" y="9179"/>
                  </a:cubicBezTo>
                  <a:cubicBezTo>
                    <a:pt x="4597" y="9036"/>
                    <a:pt x="4549" y="8917"/>
                    <a:pt x="4454" y="8821"/>
                  </a:cubicBezTo>
                  <a:cubicBezTo>
                    <a:pt x="4359" y="8726"/>
                    <a:pt x="4216" y="8679"/>
                    <a:pt x="4073" y="8655"/>
                  </a:cubicBezTo>
                  <a:cubicBezTo>
                    <a:pt x="4073" y="8655"/>
                    <a:pt x="4049" y="8655"/>
                    <a:pt x="4049" y="8631"/>
                  </a:cubicBezTo>
                  <a:cubicBezTo>
                    <a:pt x="4144" y="8464"/>
                    <a:pt x="4097" y="8250"/>
                    <a:pt x="4049" y="8059"/>
                  </a:cubicBezTo>
                  <a:cubicBezTo>
                    <a:pt x="3930" y="7464"/>
                    <a:pt x="3906" y="6821"/>
                    <a:pt x="3978" y="6202"/>
                  </a:cubicBezTo>
                  <a:cubicBezTo>
                    <a:pt x="3978" y="6202"/>
                    <a:pt x="3954" y="6178"/>
                    <a:pt x="3954" y="6178"/>
                  </a:cubicBezTo>
                  <a:lnTo>
                    <a:pt x="3978" y="6178"/>
                  </a:lnTo>
                  <a:cubicBezTo>
                    <a:pt x="4097" y="6154"/>
                    <a:pt x="4263" y="6107"/>
                    <a:pt x="4406" y="5988"/>
                  </a:cubicBezTo>
                  <a:cubicBezTo>
                    <a:pt x="4525" y="5868"/>
                    <a:pt x="4597" y="5702"/>
                    <a:pt x="4573" y="5535"/>
                  </a:cubicBezTo>
                  <a:cubicBezTo>
                    <a:pt x="4930" y="5440"/>
                    <a:pt x="5240" y="5273"/>
                    <a:pt x="5502" y="5059"/>
                  </a:cubicBezTo>
                  <a:cubicBezTo>
                    <a:pt x="5954" y="4654"/>
                    <a:pt x="6264" y="4106"/>
                    <a:pt x="6288" y="3535"/>
                  </a:cubicBezTo>
                  <a:cubicBezTo>
                    <a:pt x="6288" y="3082"/>
                    <a:pt x="6145" y="2654"/>
                    <a:pt x="6002" y="2225"/>
                  </a:cubicBezTo>
                  <a:cubicBezTo>
                    <a:pt x="5883" y="1915"/>
                    <a:pt x="5788" y="1606"/>
                    <a:pt x="5740" y="1296"/>
                  </a:cubicBezTo>
                  <a:cubicBezTo>
                    <a:pt x="5740" y="1272"/>
                    <a:pt x="5764" y="1272"/>
                    <a:pt x="5764" y="1272"/>
                  </a:cubicBezTo>
                  <a:cubicBezTo>
                    <a:pt x="5883" y="1272"/>
                    <a:pt x="6002" y="1248"/>
                    <a:pt x="6097" y="1201"/>
                  </a:cubicBezTo>
                  <a:cubicBezTo>
                    <a:pt x="6240" y="1106"/>
                    <a:pt x="6264" y="1010"/>
                    <a:pt x="6264" y="939"/>
                  </a:cubicBezTo>
                  <a:cubicBezTo>
                    <a:pt x="6264" y="867"/>
                    <a:pt x="6240" y="820"/>
                    <a:pt x="6192" y="772"/>
                  </a:cubicBezTo>
                  <a:cubicBezTo>
                    <a:pt x="6264" y="748"/>
                    <a:pt x="6335" y="725"/>
                    <a:pt x="6407" y="677"/>
                  </a:cubicBezTo>
                  <a:cubicBezTo>
                    <a:pt x="6478" y="606"/>
                    <a:pt x="6550" y="486"/>
                    <a:pt x="6502" y="367"/>
                  </a:cubicBezTo>
                  <a:cubicBezTo>
                    <a:pt x="6454" y="201"/>
                    <a:pt x="6240" y="177"/>
                    <a:pt x="6169" y="177"/>
                  </a:cubicBezTo>
                  <a:cubicBezTo>
                    <a:pt x="5145" y="60"/>
                    <a:pt x="4115" y="0"/>
                    <a:pt x="30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6" name="Google Shape;3556;p73"/>
            <p:cNvSpPr/>
            <p:nvPr/>
          </p:nvSpPr>
          <p:spPr>
            <a:xfrm>
              <a:off x="2083557" y="2262203"/>
              <a:ext cx="48418" cy="42844"/>
            </a:xfrm>
            <a:custGeom>
              <a:avLst/>
              <a:gdLst/>
              <a:ahLst/>
              <a:cxnLst/>
              <a:rect l="l" t="t" r="r" b="b"/>
              <a:pathLst>
                <a:path w="1216" h="1076" extrusionOk="0">
                  <a:moveTo>
                    <a:pt x="572" y="147"/>
                  </a:moveTo>
                  <a:lnTo>
                    <a:pt x="548" y="290"/>
                  </a:lnTo>
                  <a:cubicBezTo>
                    <a:pt x="548" y="290"/>
                    <a:pt x="548" y="313"/>
                    <a:pt x="548" y="313"/>
                  </a:cubicBezTo>
                  <a:cubicBezTo>
                    <a:pt x="501" y="313"/>
                    <a:pt x="429" y="361"/>
                    <a:pt x="382" y="433"/>
                  </a:cubicBezTo>
                  <a:lnTo>
                    <a:pt x="191" y="433"/>
                  </a:lnTo>
                  <a:cubicBezTo>
                    <a:pt x="215" y="409"/>
                    <a:pt x="215" y="409"/>
                    <a:pt x="239" y="385"/>
                  </a:cubicBezTo>
                  <a:cubicBezTo>
                    <a:pt x="310" y="266"/>
                    <a:pt x="429" y="171"/>
                    <a:pt x="572" y="147"/>
                  </a:cubicBezTo>
                  <a:close/>
                  <a:moveTo>
                    <a:pt x="715" y="147"/>
                  </a:moveTo>
                  <a:cubicBezTo>
                    <a:pt x="834" y="171"/>
                    <a:pt x="930" y="218"/>
                    <a:pt x="977" y="313"/>
                  </a:cubicBezTo>
                  <a:cubicBezTo>
                    <a:pt x="1025" y="361"/>
                    <a:pt x="1049" y="409"/>
                    <a:pt x="1049" y="480"/>
                  </a:cubicBezTo>
                  <a:lnTo>
                    <a:pt x="882" y="456"/>
                  </a:lnTo>
                  <a:cubicBezTo>
                    <a:pt x="858" y="433"/>
                    <a:pt x="858" y="409"/>
                    <a:pt x="834" y="385"/>
                  </a:cubicBezTo>
                  <a:cubicBezTo>
                    <a:pt x="810" y="337"/>
                    <a:pt x="763" y="313"/>
                    <a:pt x="691" y="313"/>
                  </a:cubicBezTo>
                  <a:lnTo>
                    <a:pt x="715" y="147"/>
                  </a:lnTo>
                  <a:close/>
                  <a:moveTo>
                    <a:pt x="644" y="433"/>
                  </a:moveTo>
                  <a:cubicBezTo>
                    <a:pt x="668" y="433"/>
                    <a:pt x="691" y="456"/>
                    <a:pt x="715" y="480"/>
                  </a:cubicBezTo>
                  <a:cubicBezTo>
                    <a:pt x="739" y="504"/>
                    <a:pt x="739" y="528"/>
                    <a:pt x="739" y="552"/>
                  </a:cubicBezTo>
                  <a:cubicBezTo>
                    <a:pt x="739" y="599"/>
                    <a:pt x="715" y="623"/>
                    <a:pt x="668" y="647"/>
                  </a:cubicBezTo>
                  <a:cubicBezTo>
                    <a:pt x="644" y="647"/>
                    <a:pt x="620" y="647"/>
                    <a:pt x="572" y="623"/>
                  </a:cubicBezTo>
                  <a:cubicBezTo>
                    <a:pt x="548" y="623"/>
                    <a:pt x="501" y="599"/>
                    <a:pt x="501" y="575"/>
                  </a:cubicBezTo>
                  <a:cubicBezTo>
                    <a:pt x="477" y="552"/>
                    <a:pt x="501" y="528"/>
                    <a:pt x="501" y="504"/>
                  </a:cubicBezTo>
                  <a:cubicBezTo>
                    <a:pt x="525" y="456"/>
                    <a:pt x="596" y="433"/>
                    <a:pt x="644" y="433"/>
                  </a:cubicBezTo>
                  <a:close/>
                  <a:moveTo>
                    <a:pt x="358" y="575"/>
                  </a:moveTo>
                  <a:cubicBezTo>
                    <a:pt x="358" y="599"/>
                    <a:pt x="358" y="623"/>
                    <a:pt x="382" y="647"/>
                  </a:cubicBezTo>
                  <a:cubicBezTo>
                    <a:pt x="406" y="695"/>
                    <a:pt x="453" y="742"/>
                    <a:pt x="525" y="766"/>
                  </a:cubicBezTo>
                  <a:lnTo>
                    <a:pt x="525" y="909"/>
                  </a:lnTo>
                  <a:cubicBezTo>
                    <a:pt x="501" y="909"/>
                    <a:pt x="477" y="909"/>
                    <a:pt x="453" y="885"/>
                  </a:cubicBezTo>
                  <a:cubicBezTo>
                    <a:pt x="358" y="861"/>
                    <a:pt x="263" y="814"/>
                    <a:pt x="191" y="718"/>
                  </a:cubicBezTo>
                  <a:cubicBezTo>
                    <a:pt x="167" y="671"/>
                    <a:pt x="167" y="623"/>
                    <a:pt x="167" y="575"/>
                  </a:cubicBezTo>
                  <a:close/>
                  <a:moveTo>
                    <a:pt x="1049" y="599"/>
                  </a:moveTo>
                  <a:cubicBezTo>
                    <a:pt x="1025" y="742"/>
                    <a:pt x="930" y="861"/>
                    <a:pt x="810" y="909"/>
                  </a:cubicBezTo>
                  <a:cubicBezTo>
                    <a:pt x="763" y="933"/>
                    <a:pt x="715" y="933"/>
                    <a:pt x="668" y="933"/>
                  </a:cubicBezTo>
                  <a:lnTo>
                    <a:pt x="668" y="790"/>
                  </a:lnTo>
                  <a:cubicBezTo>
                    <a:pt x="691" y="790"/>
                    <a:pt x="715" y="766"/>
                    <a:pt x="739" y="766"/>
                  </a:cubicBezTo>
                  <a:cubicBezTo>
                    <a:pt x="810" y="742"/>
                    <a:pt x="858" y="671"/>
                    <a:pt x="882" y="599"/>
                  </a:cubicBezTo>
                  <a:close/>
                  <a:moveTo>
                    <a:pt x="655" y="1"/>
                  </a:moveTo>
                  <a:cubicBezTo>
                    <a:pt x="438" y="1"/>
                    <a:pt x="229" y="117"/>
                    <a:pt x="120" y="313"/>
                  </a:cubicBezTo>
                  <a:cubicBezTo>
                    <a:pt x="25" y="456"/>
                    <a:pt x="1" y="623"/>
                    <a:pt x="72" y="766"/>
                  </a:cubicBezTo>
                  <a:cubicBezTo>
                    <a:pt x="144" y="909"/>
                    <a:pt x="287" y="1004"/>
                    <a:pt x="406" y="1028"/>
                  </a:cubicBezTo>
                  <a:cubicBezTo>
                    <a:pt x="477" y="1052"/>
                    <a:pt x="572" y="1076"/>
                    <a:pt x="644" y="1076"/>
                  </a:cubicBezTo>
                  <a:cubicBezTo>
                    <a:pt x="739" y="1076"/>
                    <a:pt x="810" y="1052"/>
                    <a:pt x="858" y="1028"/>
                  </a:cubicBezTo>
                  <a:cubicBezTo>
                    <a:pt x="1049" y="956"/>
                    <a:pt x="1168" y="790"/>
                    <a:pt x="1215" y="599"/>
                  </a:cubicBezTo>
                  <a:cubicBezTo>
                    <a:pt x="1215" y="456"/>
                    <a:pt x="1191" y="337"/>
                    <a:pt x="1096" y="218"/>
                  </a:cubicBezTo>
                  <a:cubicBezTo>
                    <a:pt x="1001" y="99"/>
                    <a:pt x="858" y="28"/>
                    <a:pt x="715" y="4"/>
                  </a:cubicBezTo>
                  <a:cubicBezTo>
                    <a:pt x="695" y="2"/>
                    <a:pt x="675" y="1"/>
                    <a:pt x="6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7" name="Google Shape;3557;p73"/>
            <p:cNvSpPr/>
            <p:nvPr/>
          </p:nvSpPr>
          <p:spPr>
            <a:xfrm>
              <a:off x="2148061" y="2266941"/>
              <a:ext cx="48378" cy="41888"/>
            </a:xfrm>
            <a:custGeom>
              <a:avLst/>
              <a:gdLst/>
              <a:ahLst/>
              <a:cxnLst/>
              <a:rect l="l" t="t" r="r" b="b"/>
              <a:pathLst>
                <a:path w="1215" h="1052" extrusionOk="0">
                  <a:moveTo>
                    <a:pt x="572" y="147"/>
                  </a:moveTo>
                  <a:lnTo>
                    <a:pt x="548" y="290"/>
                  </a:lnTo>
                  <a:cubicBezTo>
                    <a:pt x="500" y="314"/>
                    <a:pt x="429" y="361"/>
                    <a:pt x="381" y="409"/>
                  </a:cubicBezTo>
                  <a:cubicBezTo>
                    <a:pt x="381" y="409"/>
                    <a:pt x="381" y="433"/>
                    <a:pt x="381" y="433"/>
                  </a:cubicBezTo>
                  <a:lnTo>
                    <a:pt x="191" y="433"/>
                  </a:lnTo>
                  <a:cubicBezTo>
                    <a:pt x="214" y="409"/>
                    <a:pt x="214" y="385"/>
                    <a:pt x="238" y="361"/>
                  </a:cubicBezTo>
                  <a:cubicBezTo>
                    <a:pt x="310" y="242"/>
                    <a:pt x="429" y="171"/>
                    <a:pt x="572" y="147"/>
                  </a:cubicBezTo>
                  <a:close/>
                  <a:moveTo>
                    <a:pt x="715" y="147"/>
                  </a:moveTo>
                  <a:cubicBezTo>
                    <a:pt x="834" y="147"/>
                    <a:pt x="929" y="218"/>
                    <a:pt x="977" y="290"/>
                  </a:cubicBezTo>
                  <a:cubicBezTo>
                    <a:pt x="1024" y="337"/>
                    <a:pt x="1048" y="409"/>
                    <a:pt x="1048" y="456"/>
                  </a:cubicBezTo>
                  <a:lnTo>
                    <a:pt x="881" y="456"/>
                  </a:lnTo>
                  <a:cubicBezTo>
                    <a:pt x="857" y="433"/>
                    <a:pt x="857" y="409"/>
                    <a:pt x="834" y="385"/>
                  </a:cubicBezTo>
                  <a:cubicBezTo>
                    <a:pt x="810" y="337"/>
                    <a:pt x="762" y="314"/>
                    <a:pt x="691" y="290"/>
                  </a:cubicBezTo>
                  <a:lnTo>
                    <a:pt x="715" y="147"/>
                  </a:lnTo>
                  <a:close/>
                  <a:moveTo>
                    <a:pt x="615" y="426"/>
                  </a:moveTo>
                  <a:cubicBezTo>
                    <a:pt x="625" y="426"/>
                    <a:pt x="634" y="428"/>
                    <a:pt x="643" y="433"/>
                  </a:cubicBezTo>
                  <a:cubicBezTo>
                    <a:pt x="667" y="433"/>
                    <a:pt x="691" y="433"/>
                    <a:pt x="715" y="456"/>
                  </a:cubicBezTo>
                  <a:cubicBezTo>
                    <a:pt x="738" y="480"/>
                    <a:pt x="738" y="504"/>
                    <a:pt x="738" y="552"/>
                  </a:cubicBezTo>
                  <a:cubicBezTo>
                    <a:pt x="738" y="576"/>
                    <a:pt x="715" y="623"/>
                    <a:pt x="667" y="623"/>
                  </a:cubicBezTo>
                  <a:cubicBezTo>
                    <a:pt x="655" y="635"/>
                    <a:pt x="643" y="641"/>
                    <a:pt x="628" y="641"/>
                  </a:cubicBezTo>
                  <a:cubicBezTo>
                    <a:pt x="613" y="641"/>
                    <a:pt x="595" y="635"/>
                    <a:pt x="572" y="623"/>
                  </a:cubicBezTo>
                  <a:cubicBezTo>
                    <a:pt x="548" y="623"/>
                    <a:pt x="500" y="599"/>
                    <a:pt x="500" y="576"/>
                  </a:cubicBezTo>
                  <a:cubicBezTo>
                    <a:pt x="476" y="552"/>
                    <a:pt x="500" y="528"/>
                    <a:pt x="500" y="504"/>
                  </a:cubicBezTo>
                  <a:cubicBezTo>
                    <a:pt x="520" y="465"/>
                    <a:pt x="571" y="426"/>
                    <a:pt x="615" y="426"/>
                  </a:cubicBezTo>
                  <a:close/>
                  <a:moveTo>
                    <a:pt x="357" y="576"/>
                  </a:moveTo>
                  <a:cubicBezTo>
                    <a:pt x="357" y="599"/>
                    <a:pt x="357" y="623"/>
                    <a:pt x="381" y="647"/>
                  </a:cubicBezTo>
                  <a:cubicBezTo>
                    <a:pt x="405" y="695"/>
                    <a:pt x="453" y="742"/>
                    <a:pt x="524" y="766"/>
                  </a:cubicBezTo>
                  <a:lnTo>
                    <a:pt x="524" y="909"/>
                  </a:lnTo>
                  <a:cubicBezTo>
                    <a:pt x="500" y="909"/>
                    <a:pt x="476" y="885"/>
                    <a:pt x="453" y="885"/>
                  </a:cubicBezTo>
                  <a:cubicBezTo>
                    <a:pt x="357" y="861"/>
                    <a:pt x="262" y="790"/>
                    <a:pt x="191" y="695"/>
                  </a:cubicBezTo>
                  <a:cubicBezTo>
                    <a:pt x="167" y="647"/>
                    <a:pt x="167" y="623"/>
                    <a:pt x="167" y="576"/>
                  </a:cubicBezTo>
                  <a:close/>
                  <a:moveTo>
                    <a:pt x="1048" y="599"/>
                  </a:moveTo>
                  <a:cubicBezTo>
                    <a:pt x="1024" y="718"/>
                    <a:pt x="929" y="837"/>
                    <a:pt x="810" y="885"/>
                  </a:cubicBezTo>
                  <a:cubicBezTo>
                    <a:pt x="762" y="909"/>
                    <a:pt x="715" y="909"/>
                    <a:pt x="667" y="909"/>
                  </a:cubicBezTo>
                  <a:lnTo>
                    <a:pt x="667" y="766"/>
                  </a:lnTo>
                  <a:lnTo>
                    <a:pt x="738" y="766"/>
                  </a:lnTo>
                  <a:cubicBezTo>
                    <a:pt x="810" y="718"/>
                    <a:pt x="857" y="671"/>
                    <a:pt x="881" y="599"/>
                  </a:cubicBezTo>
                  <a:close/>
                  <a:moveTo>
                    <a:pt x="659" y="1"/>
                  </a:moveTo>
                  <a:cubicBezTo>
                    <a:pt x="457" y="1"/>
                    <a:pt x="228" y="115"/>
                    <a:pt x="119" y="290"/>
                  </a:cubicBezTo>
                  <a:cubicBezTo>
                    <a:pt x="24" y="433"/>
                    <a:pt x="0" y="623"/>
                    <a:pt x="72" y="766"/>
                  </a:cubicBezTo>
                  <a:cubicBezTo>
                    <a:pt x="143" y="909"/>
                    <a:pt x="286" y="980"/>
                    <a:pt x="405" y="1028"/>
                  </a:cubicBezTo>
                  <a:cubicBezTo>
                    <a:pt x="476" y="1052"/>
                    <a:pt x="572" y="1052"/>
                    <a:pt x="643" y="1052"/>
                  </a:cubicBezTo>
                  <a:cubicBezTo>
                    <a:pt x="738" y="1052"/>
                    <a:pt x="810" y="1052"/>
                    <a:pt x="857" y="1028"/>
                  </a:cubicBezTo>
                  <a:cubicBezTo>
                    <a:pt x="1048" y="957"/>
                    <a:pt x="1191" y="790"/>
                    <a:pt x="1215" y="599"/>
                  </a:cubicBezTo>
                  <a:cubicBezTo>
                    <a:pt x="1215" y="456"/>
                    <a:pt x="1191" y="314"/>
                    <a:pt x="1096" y="194"/>
                  </a:cubicBezTo>
                  <a:cubicBezTo>
                    <a:pt x="1000" y="99"/>
                    <a:pt x="857" y="4"/>
                    <a:pt x="715" y="4"/>
                  </a:cubicBezTo>
                  <a:cubicBezTo>
                    <a:pt x="696" y="2"/>
                    <a:pt x="678" y="1"/>
                    <a:pt x="6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8" name="Google Shape;3558;p73"/>
            <p:cNvSpPr/>
            <p:nvPr/>
          </p:nvSpPr>
          <p:spPr>
            <a:xfrm>
              <a:off x="2210613" y="2260331"/>
              <a:ext cx="48418" cy="42804"/>
            </a:xfrm>
            <a:custGeom>
              <a:avLst/>
              <a:gdLst/>
              <a:ahLst/>
              <a:cxnLst/>
              <a:rect l="l" t="t" r="r" b="b"/>
              <a:pathLst>
                <a:path w="1216" h="1075" extrusionOk="0">
                  <a:moveTo>
                    <a:pt x="572" y="170"/>
                  </a:moveTo>
                  <a:lnTo>
                    <a:pt x="549" y="313"/>
                  </a:lnTo>
                  <a:cubicBezTo>
                    <a:pt x="477" y="337"/>
                    <a:pt x="430" y="384"/>
                    <a:pt x="382" y="432"/>
                  </a:cubicBezTo>
                  <a:lnTo>
                    <a:pt x="191" y="432"/>
                  </a:lnTo>
                  <a:cubicBezTo>
                    <a:pt x="191" y="432"/>
                    <a:pt x="215" y="408"/>
                    <a:pt x="215" y="384"/>
                  </a:cubicBezTo>
                  <a:cubicBezTo>
                    <a:pt x="310" y="265"/>
                    <a:pt x="430" y="194"/>
                    <a:pt x="572" y="170"/>
                  </a:cubicBezTo>
                  <a:close/>
                  <a:moveTo>
                    <a:pt x="715" y="170"/>
                  </a:moveTo>
                  <a:cubicBezTo>
                    <a:pt x="811" y="170"/>
                    <a:pt x="906" y="241"/>
                    <a:pt x="977" y="313"/>
                  </a:cubicBezTo>
                  <a:cubicBezTo>
                    <a:pt x="1025" y="360"/>
                    <a:pt x="1049" y="408"/>
                    <a:pt x="1049" y="480"/>
                  </a:cubicBezTo>
                  <a:lnTo>
                    <a:pt x="858" y="480"/>
                  </a:lnTo>
                  <a:cubicBezTo>
                    <a:pt x="858" y="456"/>
                    <a:pt x="834" y="408"/>
                    <a:pt x="834" y="408"/>
                  </a:cubicBezTo>
                  <a:cubicBezTo>
                    <a:pt x="787" y="360"/>
                    <a:pt x="739" y="313"/>
                    <a:pt x="692" y="313"/>
                  </a:cubicBezTo>
                  <a:lnTo>
                    <a:pt x="715" y="170"/>
                  </a:lnTo>
                  <a:close/>
                  <a:moveTo>
                    <a:pt x="644" y="432"/>
                  </a:moveTo>
                  <a:cubicBezTo>
                    <a:pt x="668" y="456"/>
                    <a:pt x="692" y="456"/>
                    <a:pt x="715" y="480"/>
                  </a:cubicBezTo>
                  <a:cubicBezTo>
                    <a:pt x="715" y="503"/>
                    <a:pt x="739" y="527"/>
                    <a:pt x="739" y="551"/>
                  </a:cubicBezTo>
                  <a:cubicBezTo>
                    <a:pt x="739" y="599"/>
                    <a:pt x="715" y="622"/>
                    <a:pt x="668" y="646"/>
                  </a:cubicBezTo>
                  <a:lnTo>
                    <a:pt x="572" y="646"/>
                  </a:lnTo>
                  <a:cubicBezTo>
                    <a:pt x="549" y="622"/>
                    <a:pt x="501" y="622"/>
                    <a:pt x="501" y="599"/>
                  </a:cubicBezTo>
                  <a:cubicBezTo>
                    <a:pt x="477" y="575"/>
                    <a:pt x="477" y="527"/>
                    <a:pt x="501" y="503"/>
                  </a:cubicBezTo>
                  <a:cubicBezTo>
                    <a:pt x="525" y="480"/>
                    <a:pt x="572" y="432"/>
                    <a:pt x="620" y="432"/>
                  </a:cubicBezTo>
                  <a:close/>
                  <a:moveTo>
                    <a:pt x="334" y="575"/>
                  </a:moveTo>
                  <a:cubicBezTo>
                    <a:pt x="358" y="599"/>
                    <a:pt x="358" y="622"/>
                    <a:pt x="358" y="646"/>
                  </a:cubicBezTo>
                  <a:cubicBezTo>
                    <a:pt x="382" y="718"/>
                    <a:pt x="453" y="742"/>
                    <a:pt x="525" y="765"/>
                  </a:cubicBezTo>
                  <a:lnTo>
                    <a:pt x="525" y="932"/>
                  </a:lnTo>
                  <a:cubicBezTo>
                    <a:pt x="501" y="908"/>
                    <a:pt x="477" y="908"/>
                    <a:pt x="453" y="908"/>
                  </a:cubicBezTo>
                  <a:cubicBezTo>
                    <a:pt x="358" y="884"/>
                    <a:pt x="239" y="813"/>
                    <a:pt x="191" y="718"/>
                  </a:cubicBezTo>
                  <a:cubicBezTo>
                    <a:pt x="168" y="670"/>
                    <a:pt x="168" y="622"/>
                    <a:pt x="168" y="575"/>
                  </a:cubicBezTo>
                  <a:close/>
                  <a:moveTo>
                    <a:pt x="1049" y="622"/>
                  </a:moveTo>
                  <a:cubicBezTo>
                    <a:pt x="1025" y="742"/>
                    <a:pt x="930" y="861"/>
                    <a:pt x="811" y="908"/>
                  </a:cubicBezTo>
                  <a:cubicBezTo>
                    <a:pt x="763" y="932"/>
                    <a:pt x="715" y="932"/>
                    <a:pt x="668" y="932"/>
                  </a:cubicBezTo>
                  <a:lnTo>
                    <a:pt x="668" y="789"/>
                  </a:lnTo>
                  <a:cubicBezTo>
                    <a:pt x="692" y="789"/>
                    <a:pt x="715" y="789"/>
                    <a:pt x="715" y="765"/>
                  </a:cubicBezTo>
                  <a:cubicBezTo>
                    <a:pt x="787" y="742"/>
                    <a:pt x="858" y="694"/>
                    <a:pt x="858" y="622"/>
                  </a:cubicBezTo>
                  <a:close/>
                  <a:moveTo>
                    <a:pt x="663" y="1"/>
                  </a:moveTo>
                  <a:cubicBezTo>
                    <a:pt x="443" y="1"/>
                    <a:pt x="229" y="136"/>
                    <a:pt x="96" y="313"/>
                  </a:cubicBezTo>
                  <a:cubicBezTo>
                    <a:pt x="1" y="456"/>
                    <a:pt x="1" y="646"/>
                    <a:pt x="72" y="789"/>
                  </a:cubicBezTo>
                  <a:cubicBezTo>
                    <a:pt x="144" y="932"/>
                    <a:pt x="287" y="1003"/>
                    <a:pt x="406" y="1027"/>
                  </a:cubicBezTo>
                  <a:cubicBezTo>
                    <a:pt x="477" y="1075"/>
                    <a:pt x="572" y="1075"/>
                    <a:pt x="644" y="1075"/>
                  </a:cubicBezTo>
                  <a:cubicBezTo>
                    <a:pt x="715" y="1075"/>
                    <a:pt x="787" y="1075"/>
                    <a:pt x="858" y="1051"/>
                  </a:cubicBezTo>
                  <a:cubicBezTo>
                    <a:pt x="1049" y="980"/>
                    <a:pt x="1168" y="813"/>
                    <a:pt x="1192" y="622"/>
                  </a:cubicBezTo>
                  <a:cubicBezTo>
                    <a:pt x="1215" y="480"/>
                    <a:pt x="1168" y="337"/>
                    <a:pt x="1096" y="218"/>
                  </a:cubicBezTo>
                  <a:cubicBezTo>
                    <a:pt x="1001" y="99"/>
                    <a:pt x="858" y="27"/>
                    <a:pt x="715" y="3"/>
                  </a:cubicBezTo>
                  <a:cubicBezTo>
                    <a:pt x="698" y="2"/>
                    <a:pt x="680" y="1"/>
                    <a:pt x="6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9" name="Google Shape;3559;p73"/>
            <p:cNvSpPr/>
            <p:nvPr/>
          </p:nvSpPr>
          <p:spPr>
            <a:xfrm>
              <a:off x="2161320" y="2416493"/>
              <a:ext cx="22815" cy="75335"/>
            </a:xfrm>
            <a:custGeom>
              <a:avLst/>
              <a:gdLst/>
              <a:ahLst/>
              <a:cxnLst/>
              <a:rect l="l" t="t" r="r" b="b"/>
              <a:pathLst>
                <a:path w="573" h="1892" extrusionOk="0">
                  <a:moveTo>
                    <a:pt x="334" y="154"/>
                  </a:moveTo>
                  <a:cubicBezTo>
                    <a:pt x="382" y="177"/>
                    <a:pt x="405" y="249"/>
                    <a:pt x="405" y="320"/>
                  </a:cubicBezTo>
                  <a:cubicBezTo>
                    <a:pt x="429" y="701"/>
                    <a:pt x="429" y="1082"/>
                    <a:pt x="429" y="1440"/>
                  </a:cubicBezTo>
                  <a:cubicBezTo>
                    <a:pt x="429" y="1535"/>
                    <a:pt x="429" y="1606"/>
                    <a:pt x="405" y="1654"/>
                  </a:cubicBezTo>
                  <a:cubicBezTo>
                    <a:pt x="382" y="1701"/>
                    <a:pt x="334" y="1749"/>
                    <a:pt x="286" y="1749"/>
                  </a:cubicBezTo>
                  <a:cubicBezTo>
                    <a:pt x="215" y="1749"/>
                    <a:pt x="191" y="1701"/>
                    <a:pt x="167" y="1654"/>
                  </a:cubicBezTo>
                  <a:cubicBezTo>
                    <a:pt x="143" y="1606"/>
                    <a:pt x="143" y="1535"/>
                    <a:pt x="143" y="1440"/>
                  </a:cubicBezTo>
                  <a:cubicBezTo>
                    <a:pt x="167" y="1106"/>
                    <a:pt x="191" y="749"/>
                    <a:pt x="239" y="415"/>
                  </a:cubicBezTo>
                  <a:cubicBezTo>
                    <a:pt x="239" y="392"/>
                    <a:pt x="239" y="368"/>
                    <a:pt x="239" y="344"/>
                  </a:cubicBezTo>
                  <a:cubicBezTo>
                    <a:pt x="239" y="296"/>
                    <a:pt x="239" y="177"/>
                    <a:pt x="286" y="154"/>
                  </a:cubicBezTo>
                  <a:close/>
                  <a:moveTo>
                    <a:pt x="311" y="1"/>
                  </a:moveTo>
                  <a:cubicBezTo>
                    <a:pt x="290" y="1"/>
                    <a:pt x="267" y="4"/>
                    <a:pt x="239" y="11"/>
                  </a:cubicBezTo>
                  <a:cubicBezTo>
                    <a:pt x="120" y="58"/>
                    <a:pt x="96" y="225"/>
                    <a:pt x="96" y="344"/>
                  </a:cubicBezTo>
                  <a:cubicBezTo>
                    <a:pt x="96" y="368"/>
                    <a:pt x="96" y="392"/>
                    <a:pt x="96" y="392"/>
                  </a:cubicBezTo>
                  <a:cubicBezTo>
                    <a:pt x="48" y="749"/>
                    <a:pt x="24" y="1106"/>
                    <a:pt x="1" y="1440"/>
                  </a:cubicBezTo>
                  <a:cubicBezTo>
                    <a:pt x="1" y="1535"/>
                    <a:pt x="1" y="1630"/>
                    <a:pt x="24" y="1701"/>
                  </a:cubicBezTo>
                  <a:cubicBezTo>
                    <a:pt x="72" y="1821"/>
                    <a:pt x="167" y="1892"/>
                    <a:pt x="262" y="1892"/>
                  </a:cubicBezTo>
                  <a:lnTo>
                    <a:pt x="286" y="1892"/>
                  </a:lnTo>
                  <a:cubicBezTo>
                    <a:pt x="405" y="1892"/>
                    <a:pt x="477" y="1821"/>
                    <a:pt x="524" y="1725"/>
                  </a:cubicBezTo>
                  <a:cubicBezTo>
                    <a:pt x="572" y="1630"/>
                    <a:pt x="572" y="1535"/>
                    <a:pt x="572" y="1440"/>
                  </a:cubicBezTo>
                  <a:cubicBezTo>
                    <a:pt x="572" y="1082"/>
                    <a:pt x="572" y="701"/>
                    <a:pt x="548" y="320"/>
                  </a:cubicBezTo>
                  <a:cubicBezTo>
                    <a:pt x="548" y="249"/>
                    <a:pt x="524" y="106"/>
                    <a:pt x="429" y="34"/>
                  </a:cubicBezTo>
                  <a:cubicBezTo>
                    <a:pt x="396" y="18"/>
                    <a:pt x="362" y="1"/>
                    <a:pt x="3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60" name="Google Shape;3560;p73"/>
          <p:cNvGrpSpPr/>
          <p:nvPr/>
        </p:nvGrpSpPr>
        <p:grpSpPr>
          <a:xfrm>
            <a:off x="1237771" y="2164492"/>
            <a:ext cx="415376" cy="402276"/>
            <a:chOff x="1237771" y="2164492"/>
            <a:chExt cx="415376" cy="402276"/>
          </a:xfrm>
        </p:grpSpPr>
        <p:sp>
          <p:nvSpPr>
            <p:cNvPr id="3561" name="Google Shape;3561;p73"/>
            <p:cNvSpPr/>
            <p:nvPr/>
          </p:nvSpPr>
          <p:spPr>
            <a:xfrm>
              <a:off x="1310795" y="2337297"/>
              <a:ext cx="70198" cy="74897"/>
            </a:xfrm>
            <a:custGeom>
              <a:avLst/>
              <a:gdLst/>
              <a:ahLst/>
              <a:cxnLst/>
              <a:rect l="l" t="t" r="r" b="b"/>
              <a:pathLst>
                <a:path w="1763" h="1881" extrusionOk="0">
                  <a:moveTo>
                    <a:pt x="1024" y="142"/>
                  </a:moveTo>
                  <a:cubicBezTo>
                    <a:pt x="1096" y="142"/>
                    <a:pt x="1167" y="142"/>
                    <a:pt x="1239" y="166"/>
                  </a:cubicBezTo>
                  <a:cubicBezTo>
                    <a:pt x="1358" y="237"/>
                    <a:pt x="1453" y="333"/>
                    <a:pt x="1501" y="476"/>
                  </a:cubicBezTo>
                  <a:cubicBezTo>
                    <a:pt x="1620" y="737"/>
                    <a:pt x="1572" y="1095"/>
                    <a:pt x="1477" y="1309"/>
                  </a:cubicBezTo>
                  <a:cubicBezTo>
                    <a:pt x="1405" y="1500"/>
                    <a:pt x="1239" y="1666"/>
                    <a:pt x="1024" y="1714"/>
                  </a:cubicBezTo>
                  <a:cubicBezTo>
                    <a:pt x="969" y="1734"/>
                    <a:pt x="912" y="1743"/>
                    <a:pt x="854" y="1743"/>
                  </a:cubicBezTo>
                  <a:cubicBezTo>
                    <a:pt x="638" y="1743"/>
                    <a:pt x="418" y="1611"/>
                    <a:pt x="286" y="1404"/>
                  </a:cubicBezTo>
                  <a:cubicBezTo>
                    <a:pt x="143" y="1190"/>
                    <a:pt x="143" y="904"/>
                    <a:pt x="262" y="642"/>
                  </a:cubicBezTo>
                  <a:cubicBezTo>
                    <a:pt x="405" y="380"/>
                    <a:pt x="739" y="142"/>
                    <a:pt x="1024" y="142"/>
                  </a:cubicBezTo>
                  <a:close/>
                  <a:moveTo>
                    <a:pt x="1035" y="1"/>
                  </a:moveTo>
                  <a:cubicBezTo>
                    <a:pt x="671" y="1"/>
                    <a:pt x="298" y="266"/>
                    <a:pt x="143" y="595"/>
                  </a:cubicBezTo>
                  <a:cubicBezTo>
                    <a:pt x="0" y="880"/>
                    <a:pt x="0" y="1238"/>
                    <a:pt x="167" y="1500"/>
                  </a:cubicBezTo>
                  <a:cubicBezTo>
                    <a:pt x="310" y="1738"/>
                    <a:pt x="596" y="1881"/>
                    <a:pt x="881" y="1881"/>
                  </a:cubicBezTo>
                  <a:cubicBezTo>
                    <a:pt x="953" y="1881"/>
                    <a:pt x="1000" y="1881"/>
                    <a:pt x="1072" y="1857"/>
                  </a:cubicBezTo>
                  <a:cubicBezTo>
                    <a:pt x="1310" y="1785"/>
                    <a:pt x="1501" y="1595"/>
                    <a:pt x="1620" y="1357"/>
                  </a:cubicBezTo>
                  <a:cubicBezTo>
                    <a:pt x="1715" y="1119"/>
                    <a:pt x="1763" y="737"/>
                    <a:pt x="1643" y="428"/>
                  </a:cubicBezTo>
                  <a:cubicBezTo>
                    <a:pt x="1572" y="237"/>
                    <a:pt x="1453" y="118"/>
                    <a:pt x="1286" y="47"/>
                  </a:cubicBezTo>
                  <a:cubicBezTo>
                    <a:pt x="1205" y="15"/>
                    <a:pt x="1121" y="1"/>
                    <a:pt x="10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2" name="Google Shape;3562;p73"/>
            <p:cNvSpPr/>
            <p:nvPr/>
          </p:nvSpPr>
          <p:spPr>
            <a:xfrm>
              <a:off x="1323098" y="2435804"/>
              <a:ext cx="69282" cy="74061"/>
            </a:xfrm>
            <a:custGeom>
              <a:avLst/>
              <a:gdLst/>
              <a:ahLst/>
              <a:cxnLst/>
              <a:rect l="l" t="t" r="r" b="b"/>
              <a:pathLst>
                <a:path w="1740" h="1860" extrusionOk="0">
                  <a:moveTo>
                    <a:pt x="930" y="145"/>
                  </a:moveTo>
                  <a:cubicBezTo>
                    <a:pt x="1073" y="145"/>
                    <a:pt x="1215" y="192"/>
                    <a:pt x="1311" y="264"/>
                  </a:cubicBezTo>
                  <a:cubicBezTo>
                    <a:pt x="1501" y="383"/>
                    <a:pt x="1596" y="573"/>
                    <a:pt x="1596" y="788"/>
                  </a:cubicBezTo>
                  <a:cubicBezTo>
                    <a:pt x="1596" y="1002"/>
                    <a:pt x="1501" y="1216"/>
                    <a:pt x="1358" y="1407"/>
                  </a:cubicBezTo>
                  <a:cubicBezTo>
                    <a:pt x="1192" y="1597"/>
                    <a:pt x="1001" y="1693"/>
                    <a:pt x="811" y="1717"/>
                  </a:cubicBezTo>
                  <a:cubicBezTo>
                    <a:pt x="572" y="1717"/>
                    <a:pt x="358" y="1574"/>
                    <a:pt x="239" y="1359"/>
                  </a:cubicBezTo>
                  <a:cubicBezTo>
                    <a:pt x="144" y="1169"/>
                    <a:pt x="144" y="907"/>
                    <a:pt x="239" y="645"/>
                  </a:cubicBezTo>
                  <a:cubicBezTo>
                    <a:pt x="334" y="431"/>
                    <a:pt x="501" y="240"/>
                    <a:pt x="691" y="169"/>
                  </a:cubicBezTo>
                  <a:cubicBezTo>
                    <a:pt x="763" y="145"/>
                    <a:pt x="834" y="145"/>
                    <a:pt x="930" y="145"/>
                  </a:cubicBezTo>
                  <a:close/>
                  <a:moveTo>
                    <a:pt x="927" y="0"/>
                  </a:moveTo>
                  <a:cubicBezTo>
                    <a:pt x="832" y="0"/>
                    <a:pt x="737" y="16"/>
                    <a:pt x="644" y="50"/>
                  </a:cubicBezTo>
                  <a:cubicBezTo>
                    <a:pt x="406" y="121"/>
                    <a:pt x="215" y="335"/>
                    <a:pt x="96" y="597"/>
                  </a:cubicBezTo>
                  <a:cubicBezTo>
                    <a:pt x="1" y="883"/>
                    <a:pt x="1" y="1193"/>
                    <a:pt x="120" y="1431"/>
                  </a:cubicBezTo>
                  <a:cubicBezTo>
                    <a:pt x="239" y="1693"/>
                    <a:pt x="501" y="1859"/>
                    <a:pt x="787" y="1859"/>
                  </a:cubicBezTo>
                  <a:lnTo>
                    <a:pt x="811" y="1859"/>
                  </a:lnTo>
                  <a:cubicBezTo>
                    <a:pt x="1120" y="1836"/>
                    <a:pt x="1358" y="1621"/>
                    <a:pt x="1454" y="1502"/>
                  </a:cubicBezTo>
                  <a:cubicBezTo>
                    <a:pt x="1644" y="1288"/>
                    <a:pt x="1739" y="1026"/>
                    <a:pt x="1739" y="788"/>
                  </a:cubicBezTo>
                  <a:cubicBezTo>
                    <a:pt x="1739" y="526"/>
                    <a:pt x="1620" y="312"/>
                    <a:pt x="1406" y="145"/>
                  </a:cubicBezTo>
                  <a:cubicBezTo>
                    <a:pt x="1268" y="53"/>
                    <a:pt x="1099" y="0"/>
                    <a:pt x="9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3" name="Google Shape;3563;p73"/>
            <p:cNvSpPr/>
            <p:nvPr/>
          </p:nvSpPr>
          <p:spPr>
            <a:xfrm>
              <a:off x="1510874" y="2337297"/>
              <a:ext cx="69243" cy="74897"/>
            </a:xfrm>
            <a:custGeom>
              <a:avLst/>
              <a:gdLst/>
              <a:ahLst/>
              <a:cxnLst/>
              <a:rect l="l" t="t" r="r" b="b"/>
              <a:pathLst>
                <a:path w="1739" h="1881" extrusionOk="0">
                  <a:moveTo>
                    <a:pt x="715" y="142"/>
                  </a:moveTo>
                  <a:cubicBezTo>
                    <a:pt x="1000" y="142"/>
                    <a:pt x="1334" y="380"/>
                    <a:pt x="1477" y="642"/>
                  </a:cubicBezTo>
                  <a:cubicBezTo>
                    <a:pt x="1596" y="904"/>
                    <a:pt x="1596" y="1190"/>
                    <a:pt x="1453" y="1404"/>
                  </a:cubicBezTo>
                  <a:cubicBezTo>
                    <a:pt x="1340" y="1611"/>
                    <a:pt x="1109" y="1743"/>
                    <a:pt x="888" y="1743"/>
                  </a:cubicBezTo>
                  <a:cubicBezTo>
                    <a:pt x="828" y="1743"/>
                    <a:pt x="770" y="1734"/>
                    <a:pt x="715" y="1714"/>
                  </a:cubicBezTo>
                  <a:cubicBezTo>
                    <a:pt x="500" y="1666"/>
                    <a:pt x="334" y="1500"/>
                    <a:pt x="262" y="1309"/>
                  </a:cubicBezTo>
                  <a:cubicBezTo>
                    <a:pt x="214" y="1214"/>
                    <a:pt x="191" y="1095"/>
                    <a:pt x="167" y="976"/>
                  </a:cubicBezTo>
                  <a:cubicBezTo>
                    <a:pt x="143" y="809"/>
                    <a:pt x="167" y="618"/>
                    <a:pt x="238" y="476"/>
                  </a:cubicBezTo>
                  <a:cubicBezTo>
                    <a:pt x="286" y="356"/>
                    <a:pt x="334" y="285"/>
                    <a:pt x="429" y="214"/>
                  </a:cubicBezTo>
                  <a:cubicBezTo>
                    <a:pt x="453" y="214"/>
                    <a:pt x="476" y="190"/>
                    <a:pt x="500" y="166"/>
                  </a:cubicBezTo>
                  <a:cubicBezTo>
                    <a:pt x="572" y="142"/>
                    <a:pt x="643" y="142"/>
                    <a:pt x="715" y="142"/>
                  </a:cubicBezTo>
                  <a:close/>
                  <a:moveTo>
                    <a:pt x="705" y="1"/>
                  </a:moveTo>
                  <a:cubicBezTo>
                    <a:pt x="619" y="1"/>
                    <a:pt x="534" y="15"/>
                    <a:pt x="453" y="47"/>
                  </a:cubicBezTo>
                  <a:cubicBezTo>
                    <a:pt x="286" y="118"/>
                    <a:pt x="167" y="237"/>
                    <a:pt x="95" y="428"/>
                  </a:cubicBezTo>
                  <a:cubicBezTo>
                    <a:pt x="95" y="428"/>
                    <a:pt x="72" y="452"/>
                    <a:pt x="72" y="476"/>
                  </a:cubicBezTo>
                  <a:cubicBezTo>
                    <a:pt x="72" y="523"/>
                    <a:pt x="48" y="571"/>
                    <a:pt x="48" y="595"/>
                  </a:cubicBezTo>
                  <a:cubicBezTo>
                    <a:pt x="48" y="618"/>
                    <a:pt x="48" y="642"/>
                    <a:pt x="24" y="666"/>
                  </a:cubicBezTo>
                  <a:cubicBezTo>
                    <a:pt x="0" y="928"/>
                    <a:pt x="48" y="1190"/>
                    <a:pt x="119" y="1357"/>
                  </a:cubicBezTo>
                  <a:cubicBezTo>
                    <a:pt x="191" y="1523"/>
                    <a:pt x="310" y="1666"/>
                    <a:pt x="453" y="1762"/>
                  </a:cubicBezTo>
                  <a:cubicBezTo>
                    <a:pt x="524" y="1809"/>
                    <a:pt x="595" y="1833"/>
                    <a:pt x="667" y="1857"/>
                  </a:cubicBezTo>
                  <a:cubicBezTo>
                    <a:pt x="738" y="1881"/>
                    <a:pt x="786" y="1881"/>
                    <a:pt x="857" y="1881"/>
                  </a:cubicBezTo>
                  <a:cubicBezTo>
                    <a:pt x="1143" y="1881"/>
                    <a:pt x="1429" y="1738"/>
                    <a:pt x="1572" y="1500"/>
                  </a:cubicBezTo>
                  <a:cubicBezTo>
                    <a:pt x="1739" y="1238"/>
                    <a:pt x="1739" y="880"/>
                    <a:pt x="1596" y="571"/>
                  </a:cubicBezTo>
                  <a:cubicBezTo>
                    <a:pt x="1441" y="262"/>
                    <a:pt x="1069" y="1"/>
                    <a:pt x="7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4" name="Google Shape;3564;p73"/>
            <p:cNvSpPr/>
            <p:nvPr/>
          </p:nvSpPr>
          <p:spPr>
            <a:xfrm>
              <a:off x="1498531" y="2435804"/>
              <a:ext cx="69243" cy="74061"/>
            </a:xfrm>
            <a:custGeom>
              <a:avLst/>
              <a:gdLst/>
              <a:ahLst/>
              <a:cxnLst/>
              <a:rect l="l" t="t" r="r" b="b"/>
              <a:pathLst>
                <a:path w="1739" h="1860" extrusionOk="0">
                  <a:moveTo>
                    <a:pt x="810" y="145"/>
                  </a:moveTo>
                  <a:cubicBezTo>
                    <a:pt x="905" y="145"/>
                    <a:pt x="977" y="145"/>
                    <a:pt x="1048" y="169"/>
                  </a:cubicBezTo>
                  <a:cubicBezTo>
                    <a:pt x="1239" y="240"/>
                    <a:pt x="1406" y="431"/>
                    <a:pt x="1501" y="645"/>
                  </a:cubicBezTo>
                  <a:cubicBezTo>
                    <a:pt x="1596" y="907"/>
                    <a:pt x="1596" y="1169"/>
                    <a:pt x="1501" y="1359"/>
                  </a:cubicBezTo>
                  <a:cubicBezTo>
                    <a:pt x="1382" y="1574"/>
                    <a:pt x="1167" y="1717"/>
                    <a:pt x="929" y="1717"/>
                  </a:cubicBezTo>
                  <a:cubicBezTo>
                    <a:pt x="739" y="1717"/>
                    <a:pt x="548" y="1597"/>
                    <a:pt x="382" y="1407"/>
                  </a:cubicBezTo>
                  <a:cubicBezTo>
                    <a:pt x="239" y="1216"/>
                    <a:pt x="143" y="1002"/>
                    <a:pt x="143" y="788"/>
                  </a:cubicBezTo>
                  <a:cubicBezTo>
                    <a:pt x="143" y="573"/>
                    <a:pt x="239" y="383"/>
                    <a:pt x="429" y="264"/>
                  </a:cubicBezTo>
                  <a:cubicBezTo>
                    <a:pt x="524" y="192"/>
                    <a:pt x="667" y="145"/>
                    <a:pt x="810" y="145"/>
                  </a:cubicBezTo>
                  <a:close/>
                  <a:moveTo>
                    <a:pt x="813" y="0"/>
                  </a:moveTo>
                  <a:cubicBezTo>
                    <a:pt x="641" y="0"/>
                    <a:pt x="472" y="53"/>
                    <a:pt x="334" y="145"/>
                  </a:cubicBezTo>
                  <a:cubicBezTo>
                    <a:pt x="120" y="312"/>
                    <a:pt x="1" y="526"/>
                    <a:pt x="1" y="788"/>
                  </a:cubicBezTo>
                  <a:cubicBezTo>
                    <a:pt x="1" y="1026"/>
                    <a:pt x="96" y="1288"/>
                    <a:pt x="286" y="1502"/>
                  </a:cubicBezTo>
                  <a:cubicBezTo>
                    <a:pt x="382" y="1621"/>
                    <a:pt x="620" y="1836"/>
                    <a:pt x="929" y="1859"/>
                  </a:cubicBezTo>
                  <a:lnTo>
                    <a:pt x="953" y="1859"/>
                  </a:lnTo>
                  <a:cubicBezTo>
                    <a:pt x="1239" y="1859"/>
                    <a:pt x="1501" y="1693"/>
                    <a:pt x="1620" y="1431"/>
                  </a:cubicBezTo>
                  <a:cubicBezTo>
                    <a:pt x="1739" y="1193"/>
                    <a:pt x="1739" y="883"/>
                    <a:pt x="1644" y="597"/>
                  </a:cubicBezTo>
                  <a:cubicBezTo>
                    <a:pt x="1525" y="335"/>
                    <a:pt x="1334" y="121"/>
                    <a:pt x="1096" y="50"/>
                  </a:cubicBezTo>
                  <a:cubicBezTo>
                    <a:pt x="1003" y="16"/>
                    <a:pt x="907" y="0"/>
                    <a:pt x="8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5" name="Google Shape;3565;p73"/>
            <p:cNvSpPr/>
            <p:nvPr/>
          </p:nvSpPr>
          <p:spPr>
            <a:xfrm>
              <a:off x="1237771" y="2164492"/>
              <a:ext cx="415376" cy="402276"/>
            </a:xfrm>
            <a:custGeom>
              <a:avLst/>
              <a:gdLst/>
              <a:ahLst/>
              <a:cxnLst/>
              <a:rect l="l" t="t" r="r" b="b"/>
              <a:pathLst>
                <a:path w="10432" h="10103" extrusionOk="0">
                  <a:moveTo>
                    <a:pt x="4527" y="139"/>
                  </a:moveTo>
                  <a:cubicBezTo>
                    <a:pt x="4550" y="139"/>
                    <a:pt x="4574" y="142"/>
                    <a:pt x="4597" y="148"/>
                  </a:cubicBezTo>
                  <a:cubicBezTo>
                    <a:pt x="4692" y="196"/>
                    <a:pt x="4740" y="291"/>
                    <a:pt x="4740" y="386"/>
                  </a:cubicBezTo>
                  <a:cubicBezTo>
                    <a:pt x="4668" y="410"/>
                    <a:pt x="4597" y="410"/>
                    <a:pt x="4525" y="434"/>
                  </a:cubicBezTo>
                  <a:cubicBezTo>
                    <a:pt x="4454" y="458"/>
                    <a:pt x="4382" y="481"/>
                    <a:pt x="4311" y="505"/>
                  </a:cubicBezTo>
                  <a:cubicBezTo>
                    <a:pt x="4287" y="434"/>
                    <a:pt x="4287" y="315"/>
                    <a:pt x="4335" y="243"/>
                  </a:cubicBezTo>
                  <a:cubicBezTo>
                    <a:pt x="4371" y="170"/>
                    <a:pt x="4449" y="139"/>
                    <a:pt x="4527" y="139"/>
                  </a:cubicBezTo>
                  <a:close/>
                  <a:moveTo>
                    <a:pt x="5975" y="153"/>
                  </a:moveTo>
                  <a:cubicBezTo>
                    <a:pt x="6039" y="153"/>
                    <a:pt x="6110" y="192"/>
                    <a:pt x="6145" y="243"/>
                  </a:cubicBezTo>
                  <a:cubicBezTo>
                    <a:pt x="6168" y="291"/>
                    <a:pt x="6192" y="338"/>
                    <a:pt x="6168" y="410"/>
                  </a:cubicBezTo>
                  <a:cubicBezTo>
                    <a:pt x="6145" y="458"/>
                    <a:pt x="6121" y="529"/>
                    <a:pt x="6097" y="577"/>
                  </a:cubicBezTo>
                  <a:cubicBezTo>
                    <a:pt x="5978" y="529"/>
                    <a:pt x="5859" y="481"/>
                    <a:pt x="5740" y="458"/>
                  </a:cubicBezTo>
                  <a:cubicBezTo>
                    <a:pt x="5740" y="434"/>
                    <a:pt x="5740" y="434"/>
                    <a:pt x="5740" y="434"/>
                  </a:cubicBezTo>
                  <a:cubicBezTo>
                    <a:pt x="5764" y="315"/>
                    <a:pt x="5811" y="219"/>
                    <a:pt x="5907" y="172"/>
                  </a:cubicBezTo>
                  <a:cubicBezTo>
                    <a:pt x="5926" y="158"/>
                    <a:pt x="5950" y="153"/>
                    <a:pt x="5975" y="153"/>
                  </a:cubicBezTo>
                  <a:close/>
                  <a:moveTo>
                    <a:pt x="5383" y="529"/>
                  </a:moveTo>
                  <a:cubicBezTo>
                    <a:pt x="5478" y="529"/>
                    <a:pt x="5549" y="553"/>
                    <a:pt x="5645" y="577"/>
                  </a:cubicBezTo>
                  <a:cubicBezTo>
                    <a:pt x="6049" y="672"/>
                    <a:pt x="6383" y="886"/>
                    <a:pt x="6573" y="1148"/>
                  </a:cubicBezTo>
                  <a:cubicBezTo>
                    <a:pt x="6811" y="1482"/>
                    <a:pt x="6835" y="1886"/>
                    <a:pt x="6669" y="2172"/>
                  </a:cubicBezTo>
                  <a:cubicBezTo>
                    <a:pt x="6407" y="2077"/>
                    <a:pt x="6121" y="2005"/>
                    <a:pt x="5859" y="2005"/>
                  </a:cubicBezTo>
                  <a:cubicBezTo>
                    <a:pt x="5811" y="2029"/>
                    <a:pt x="5764" y="2029"/>
                    <a:pt x="5716" y="2053"/>
                  </a:cubicBezTo>
                  <a:cubicBezTo>
                    <a:pt x="5692" y="2029"/>
                    <a:pt x="5692" y="2029"/>
                    <a:pt x="5668" y="2029"/>
                  </a:cubicBezTo>
                  <a:cubicBezTo>
                    <a:pt x="5573" y="2005"/>
                    <a:pt x="5478" y="1910"/>
                    <a:pt x="5430" y="1815"/>
                  </a:cubicBezTo>
                  <a:cubicBezTo>
                    <a:pt x="5406" y="1696"/>
                    <a:pt x="5406" y="1553"/>
                    <a:pt x="5383" y="1434"/>
                  </a:cubicBezTo>
                  <a:lnTo>
                    <a:pt x="5383" y="529"/>
                  </a:lnTo>
                  <a:close/>
                  <a:moveTo>
                    <a:pt x="4954" y="505"/>
                  </a:moveTo>
                  <a:cubicBezTo>
                    <a:pt x="4954" y="624"/>
                    <a:pt x="4954" y="743"/>
                    <a:pt x="4954" y="862"/>
                  </a:cubicBezTo>
                  <a:cubicBezTo>
                    <a:pt x="4978" y="910"/>
                    <a:pt x="4978" y="958"/>
                    <a:pt x="4978" y="1029"/>
                  </a:cubicBezTo>
                  <a:cubicBezTo>
                    <a:pt x="4978" y="1196"/>
                    <a:pt x="4978" y="1386"/>
                    <a:pt x="4930" y="1553"/>
                  </a:cubicBezTo>
                  <a:cubicBezTo>
                    <a:pt x="4859" y="1743"/>
                    <a:pt x="4763" y="1886"/>
                    <a:pt x="4621" y="1982"/>
                  </a:cubicBezTo>
                  <a:cubicBezTo>
                    <a:pt x="4621" y="1982"/>
                    <a:pt x="4597" y="2005"/>
                    <a:pt x="4597" y="2029"/>
                  </a:cubicBezTo>
                  <a:cubicBezTo>
                    <a:pt x="4597" y="2029"/>
                    <a:pt x="4573" y="2005"/>
                    <a:pt x="4573" y="2005"/>
                  </a:cubicBezTo>
                  <a:cubicBezTo>
                    <a:pt x="4287" y="2005"/>
                    <a:pt x="3978" y="2077"/>
                    <a:pt x="3668" y="2220"/>
                  </a:cubicBezTo>
                  <a:cubicBezTo>
                    <a:pt x="3525" y="1910"/>
                    <a:pt x="3573" y="1529"/>
                    <a:pt x="3739" y="1196"/>
                  </a:cubicBezTo>
                  <a:cubicBezTo>
                    <a:pt x="3906" y="910"/>
                    <a:pt x="4216" y="672"/>
                    <a:pt x="4573" y="577"/>
                  </a:cubicBezTo>
                  <a:cubicBezTo>
                    <a:pt x="4692" y="529"/>
                    <a:pt x="4811" y="505"/>
                    <a:pt x="4954" y="505"/>
                  </a:cubicBezTo>
                  <a:close/>
                  <a:moveTo>
                    <a:pt x="5264" y="505"/>
                  </a:moveTo>
                  <a:cubicBezTo>
                    <a:pt x="5240" y="505"/>
                    <a:pt x="5240" y="529"/>
                    <a:pt x="5240" y="529"/>
                  </a:cubicBezTo>
                  <a:lnTo>
                    <a:pt x="5264" y="1434"/>
                  </a:lnTo>
                  <a:cubicBezTo>
                    <a:pt x="5264" y="1577"/>
                    <a:pt x="5264" y="1720"/>
                    <a:pt x="5311" y="1863"/>
                  </a:cubicBezTo>
                  <a:cubicBezTo>
                    <a:pt x="5335" y="1958"/>
                    <a:pt x="5430" y="2077"/>
                    <a:pt x="5549" y="2125"/>
                  </a:cubicBezTo>
                  <a:cubicBezTo>
                    <a:pt x="5454" y="2220"/>
                    <a:pt x="5335" y="2339"/>
                    <a:pt x="5216" y="2553"/>
                  </a:cubicBezTo>
                  <a:cubicBezTo>
                    <a:pt x="5049" y="2267"/>
                    <a:pt x="4883" y="2125"/>
                    <a:pt x="4763" y="2053"/>
                  </a:cubicBezTo>
                  <a:cubicBezTo>
                    <a:pt x="4883" y="1958"/>
                    <a:pt x="5002" y="1791"/>
                    <a:pt x="5049" y="1601"/>
                  </a:cubicBezTo>
                  <a:cubicBezTo>
                    <a:pt x="5121" y="1410"/>
                    <a:pt x="5121" y="1196"/>
                    <a:pt x="5121" y="1029"/>
                  </a:cubicBezTo>
                  <a:cubicBezTo>
                    <a:pt x="5121" y="958"/>
                    <a:pt x="5097" y="910"/>
                    <a:pt x="5097" y="839"/>
                  </a:cubicBezTo>
                  <a:cubicBezTo>
                    <a:pt x="5097" y="743"/>
                    <a:pt x="5097" y="624"/>
                    <a:pt x="5097" y="505"/>
                  </a:cubicBezTo>
                  <a:close/>
                  <a:moveTo>
                    <a:pt x="1460" y="2678"/>
                  </a:moveTo>
                  <a:cubicBezTo>
                    <a:pt x="1521" y="2678"/>
                    <a:pt x="1582" y="2684"/>
                    <a:pt x="1644" y="2696"/>
                  </a:cubicBezTo>
                  <a:cubicBezTo>
                    <a:pt x="1572" y="2815"/>
                    <a:pt x="1548" y="2982"/>
                    <a:pt x="1548" y="3125"/>
                  </a:cubicBezTo>
                  <a:lnTo>
                    <a:pt x="1358" y="3125"/>
                  </a:lnTo>
                  <a:cubicBezTo>
                    <a:pt x="1309" y="3135"/>
                    <a:pt x="1255" y="3140"/>
                    <a:pt x="1201" y="3140"/>
                  </a:cubicBezTo>
                  <a:cubicBezTo>
                    <a:pt x="1125" y="3140"/>
                    <a:pt x="1047" y="3129"/>
                    <a:pt x="977" y="3101"/>
                  </a:cubicBezTo>
                  <a:cubicBezTo>
                    <a:pt x="929" y="3101"/>
                    <a:pt x="858" y="3077"/>
                    <a:pt x="858" y="3029"/>
                  </a:cubicBezTo>
                  <a:cubicBezTo>
                    <a:pt x="834" y="2982"/>
                    <a:pt x="834" y="2958"/>
                    <a:pt x="858" y="2910"/>
                  </a:cubicBezTo>
                  <a:cubicBezTo>
                    <a:pt x="882" y="2887"/>
                    <a:pt x="929" y="2863"/>
                    <a:pt x="977" y="2815"/>
                  </a:cubicBezTo>
                  <a:cubicBezTo>
                    <a:pt x="1118" y="2727"/>
                    <a:pt x="1286" y="2678"/>
                    <a:pt x="1460" y="2678"/>
                  </a:cubicBezTo>
                  <a:close/>
                  <a:moveTo>
                    <a:pt x="8972" y="2678"/>
                  </a:moveTo>
                  <a:cubicBezTo>
                    <a:pt x="9146" y="2678"/>
                    <a:pt x="9314" y="2727"/>
                    <a:pt x="9455" y="2815"/>
                  </a:cubicBezTo>
                  <a:cubicBezTo>
                    <a:pt x="9503" y="2863"/>
                    <a:pt x="9550" y="2887"/>
                    <a:pt x="9574" y="2910"/>
                  </a:cubicBezTo>
                  <a:cubicBezTo>
                    <a:pt x="9598" y="2958"/>
                    <a:pt x="9598" y="2982"/>
                    <a:pt x="9574" y="3029"/>
                  </a:cubicBezTo>
                  <a:cubicBezTo>
                    <a:pt x="9574" y="3077"/>
                    <a:pt x="9503" y="3101"/>
                    <a:pt x="9455" y="3101"/>
                  </a:cubicBezTo>
                  <a:cubicBezTo>
                    <a:pt x="9385" y="3129"/>
                    <a:pt x="9307" y="3140"/>
                    <a:pt x="9231" y="3140"/>
                  </a:cubicBezTo>
                  <a:cubicBezTo>
                    <a:pt x="9177" y="3140"/>
                    <a:pt x="9123" y="3135"/>
                    <a:pt x="9074" y="3125"/>
                  </a:cubicBezTo>
                  <a:lnTo>
                    <a:pt x="8883" y="3125"/>
                  </a:lnTo>
                  <a:cubicBezTo>
                    <a:pt x="8883" y="2982"/>
                    <a:pt x="8860" y="2815"/>
                    <a:pt x="8788" y="2696"/>
                  </a:cubicBezTo>
                  <a:cubicBezTo>
                    <a:pt x="8850" y="2684"/>
                    <a:pt x="8911" y="2678"/>
                    <a:pt x="8972" y="2678"/>
                  </a:cubicBezTo>
                  <a:close/>
                  <a:moveTo>
                    <a:pt x="1787" y="2744"/>
                  </a:moveTo>
                  <a:cubicBezTo>
                    <a:pt x="2001" y="2815"/>
                    <a:pt x="2191" y="2982"/>
                    <a:pt x="2287" y="3172"/>
                  </a:cubicBezTo>
                  <a:cubicBezTo>
                    <a:pt x="2287" y="3196"/>
                    <a:pt x="2287" y="3196"/>
                    <a:pt x="2263" y="3220"/>
                  </a:cubicBezTo>
                  <a:cubicBezTo>
                    <a:pt x="2215" y="3244"/>
                    <a:pt x="2191" y="3291"/>
                    <a:pt x="2144" y="3339"/>
                  </a:cubicBezTo>
                  <a:cubicBezTo>
                    <a:pt x="2072" y="3244"/>
                    <a:pt x="1953" y="3172"/>
                    <a:pt x="1810" y="3125"/>
                  </a:cubicBezTo>
                  <a:lnTo>
                    <a:pt x="1691" y="3125"/>
                  </a:lnTo>
                  <a:cubicBezTo>
                    <a:pt x="1691" y="2982"/>
                    <a:pt x="1715" y="2839"/>
                    <a:pt x="1787" y="2744"/>
                  </a:cubicBezTo>
                  <a:close/>
                  <a:moveTo>
                    <a:pt x="8645" y="2744"/>
                  </a:moveTo>
                  <a:cubicBezTo>
                    <a:pt x="8717" y="2839"/>
                    <a:pt x="8740" y="2982"/>
                    <a:pt x="8740" y="3125"/>
                  </a:cubicBezTo>
                  <a:lnTo>
                    <a:pt x="8621" y="3125"/>
                  </a:lnTo>
                  <a:cubicBezTo>
                    <a:pt x="8479" y="3172"/>
                    <a:pt x="8359" y="3244"/>
                    <a:pt x="8288" y="3339"/>
                  </a:cubicBezTo>
                  <a:cubicBezTo>
                    <a:pt x="8240" y="3291"/>
                    <a:pt x="8217" y="3244"/>
                    <a:pt x="8169" y="3220"/>
                  </a:cubicBezTo>
                  <a:cubicBezTo>
                    <a:pt x="8145" y="3196"/>
                    <a:pt x="8145" y="3196"/>
                    <a:pt x="8145" y="3172"/>
                  </a:cubicBezTo>
                  <a:cubicBezTo>
                    <a:pt x="8240" y="2982"/>
                    <a:pt x="8431" y="2815"/>
                    <a:pt x="8645" y="2744"/>
                  </a:cubicBezTo>
                  <a:close/>
                  <a:moveTo>
                    <a:pt x="1048" y="4244"/>
                  </a:moveTo>
                  <a:cubicBezTo>
                    <a:pt x="1215" y="4244"/>
                    <a:pt x="1382" y="4292"/>
                    <a:pt x="1525" y="4363"/>
                  </a:cubicBezTo>
                  <a:cubicBezTo>
                    <a:pt x="1477" y="4482"/>
                    <a:pt x="1429" y="4577"/>
                    <a:pt x="1382" y="4696"/>
                  </a:cubicBezTo>
                  <a:cubicBezTo>
                    <a:pt x="1334" y="4673"/>
                    <a:pt x="1275" y="4661"/>
                    <a:pt x="1209" y="4661"/>
                  </a:cubicBezTo>
                  <a:cubicBezTo>
                    <a:pt x="1144" y="4661"/>
                    <a:pt x="1072" y="4673"/>
                    <a:pt x="1001" y="4696"/>
                  </a:cubicBezTo>
                  <a:cubicBezTo>
                    <a:pt x="953" y="4577"/>
                    <a:pt x="977" y="4434"/>
                    <a:pt x="1048" y="4268"/>
                  </a:cubicBezTo>
                  <a:cubicBezTo>
                    <a:pt x="1048" y="4268"/>
                    <a:pt x="1048" y="4268"/>
                    <a:pt x="1048" y="4244"/>
                  </a:cubicBezTo>
                  <a:close/>
                  <a:moveTo>
                    <a:pt x="9295" y="4262"/>
                  </a:moveTo>
                  <a:cubicBezTo>
                    <a:pt x="9324" y="4262"/>
                    <a:pt x="9354" y="4264"/>
                    <a:pt x="9383" y="4268"/>
                  </a:cubicBezTo>
                  <a:cubicBezTo>
                    <a:pt x="9455" y="4434"/>
                    <a:pt x="9455" y="4554"/>
                    <a:pt x="9407" y="4696"/>
                  </a:cubicBezTo>
                  <a:cubicBezTo>
                    <a:pt x="9336" y="4673"/>
                    <a:pt x="9270" y="4661"/>
                    <a:pt x="9211" y="4661"/>
                  </a:cubicBezTo>
                  <a:cubicBezTo>
                    <a:pt x="9151" y="4661"/>
                    <a:pt x="9098" y="4673"/>
                    <a:pt x="9050" y="4696"/>
                  </a:cubicBezTo>
                  <a:cubicBezTo>
                    <a:pt x="9002" y="4577"/>
                    <a:pt x="8955" y="4482"/>
                    <a:pt x="8907" y="4363"/>
                  </a:cubicBezTo>
                  <a:cubicBezTo>
                    <a:pt x="9025" y="4304"/>
                    <a:pt x="9158" y="4262"/>
                    <a:pt x="9295" y="4262"/>
                  </a:cubicBezTo>
                  <a:close/>
                  <a:moveTo>
                    <a:pt x="5383" y="3077"/>
                  </a:moveTo>
                  <a:cubicBezTo>
                    <a:pt x="5526" y="3077"/>
                    <a:pt x="5716" y="3125"/>
                    <a:pt x="5883" y="3268"/>
                  </a:cubicBezTo>
                  <a:cubicBezTo>
                    <a:pt x="6073" y="3434"/>
                    <a:pt x="6168" y="3672"/>
                    <a:pt x="6168" y="3911"/>
                  </a:cubicBezTo>
                  <a:cubicBezTo>
                    <a:pt x="6145" y="4149"/>
                    <a:pt x="6049" y="4387"/>
                    <a:pt x="5883" y="4577"/>
                  </a:cubicBezTo>
                  <a:cubicBezTo>
                    <a:pt x="5740" y="4744"/>
                    <a:pt x="5526" y="4863"/>
                    <a:pt x="5311" y="4911"/>
                  </a:cubicBezTo>
                  <a:lnTo>
                    <a:pt x="5311" y="3077"/>
                  </a:lnTo>
                  <a:close/>
                  <a:moveTo>
                    <a:pt x="5168" y="3101"/>
                  </a:moveTo>
                  <a:lnTo>
                    <a:pt x="5168" y="4935"/>
                  </a:lnTo>
                  <a:cubicBezTo>
                    <a:pt x="4978" y="4935"/>
                    <a:pt x="4787" y="4887"/>
                    <a:pt x="4644" y="4792"/>
                  </a:cubicBezTo>
                  <a:cubicBezTo>
                    <a:pt x="4454" y="4649"/>
                    <a:pt x="4335" y="4458"/>
                    <a:pt x="4311" y="4244"/>
                  </a:cubicBezTo>
                  <a:cubicBezTo>
                    <a:pt x="4287" y="4125"/>
                    <a:pt x="4287" y="4030"/>
                    <a:pt x="4335" y="3911"/>
                  </a:cubicBezTo>
                  <a:cubicBezTo>
                    <a:pt x="4359" y="3792"/>
                    <a:pt x="4430" y="3649"/>
                    <a:pt x="4501" y="3530"/>
                  </a:cubicBezTo>
                  <a:cubicBezTo>
                    <a:pt x="4668" y="3315"/>
                    <a:pt x="4906" y="3172"/>
                    <a:pt x="5168" y="3101"/>
                  </a:cubicBezTo>
                  <a:close/>
                  <a:moveTo>
                    <a:pt x="882" y="4268"/>
                  </a:moveTo>
                  <a:cubicBezTo>
                    <a:pt x="834" y="4458"/>
                    <a:pt x="834" y="4625"/>
                    <a:pt x="882" y="4768"/>
                  </a:cubicBezTo>
                  <a:cubicBezTo>
                    <a:pt x="834" y="4792"/>
                    <a:pt x="810" y="4816"/>
                    <a:pt x="763" y="4839"/>
                  </a:cubicBezTo>
                  <a:cubicBezTo>
                    <a:pt x="715" y="4863"/>
                    <a:pt x="667" y="4911"/>
                    <a:pt x="620" y="4935"/>
                  </a:cubicBezTo>
                  <a:cubicBezTo>
                    <a:pt x="550" y="4969"/>
                    <a:pt x="480" y="4992"/>
                    <a:pt x="420" y="4992"/>
                  </a:cubicBezTo>
                  <a:cubicBezTo>
                    <a:pt x="398" y="4992"/>
                    <a:pt x="377" y="4989"/>
                    <a:pt x="358" y="4982"/>
                  </a:cubicBezTo>
                  <a:cubicBezTo>
                    <a:pt x="286" y="4958"/>
                    <a:pt x="215" y="4911"/>
                    <a:pt x="215" y="4839"/>
                  </a:cubicBezTo>
                  <a:cubicBezTo>
                    <a:pt x="215" y="4792"/>
                    <a:pt x="239" y="4744"/>
                    <a:pt x="263" y="4696"/>
                  </a:cubicBezTo>
                  <a:cubicBezTo>
                    <a:pt x="405" y="4482"/>
                    <a:pt x="620" y="4339"/>
                    <a:pt x="858" y="4268"/>
                  </a:cubicBezTo>
                  <a:close/>
                  <a:moveTo>
                    <a:pt x="9574" y="4268"/>
                  </a:moveTo>
                  <a:cubicBezTo>
                    <a:pt x="9812" y="4339"/>
                    <a:pt x="10026" y="4482"/>
                    <a:pt x="10169" y="4696"/>
                  </a:cubicBezTo>
                  <a:cubicBezTo>
                    <a:pt x="10193" y="4744"/>
                    <a:pt x="10217" y="4792"/>
                    <a:pt x="10217" y="4839"/>
                  </a:cubicBezTo>
                  <a:cubicBezTo>
                    <a:pt x="10217" y="4911"/>
                    <a:pt x="10146" y="4958"/>
                    <a:pt x="10074" y="4982"/>
                  </a:cubicBezTo>
                  <a:cubicBezTo>
                    <a:pt x="10055" y="4989"/>
                    <a:pt x="10034" y="4992"/>
                    <a:pt x="10012" y="4992"/>
                  </a:cubicBezTo>
                  <a:cubicBezTo>
                    <a:pt x="9952" y="4992"/>
                    <a:pt x="9882" y="4969"/>
                    <a:pt x="9812" y="4935"/>
                  </a:cubicBezTo>
                  <a:cubicBezTo>
                    <a:pt x="9764" y="4911"/>
                    <a:pt x="9717" y="4863"/>
                    <a:pt x="9669" y="4839"/>
                  </a:cubicBezTo>
                  <a:cubicBezTo>
                    <a:pt x="9622" y="4816"/>
                    <a:pt x="9574" y="4792"/>
                    <a:pt x="9550" y="4768"/>
                  </a:cubicBezTo>
                  <a:cubicBezTo>
                    <a:pt x="9526" y="4768"/>
                    <a:pt x="9526" y="4768"/>
                    <a:pt x="9526" y="4744"/>
                  </a:cubicBezTo>
                  <a:cubicBezTo>
                    <a:pt x="9598" y="4601"/>
                    <a:pt x="9598" y="4434"/>
                    <a:pt x="9550" y="4268"/>
                  </a:cubicBezTo>
                  <a:close/>
                  <a:moveTo>
                    <a:pt x="986" y="6753"/>
                  </a:moveTo>
                  <a:cubicBezTo>
                    <a:pt x="1053" y="6753"/>
                    <a:pt x="1122" y="6758"/>
                    <a:pt x="1191" y="6768"/>
                  </a:cubicBezTo>
                  <a:cubicBezTo>
                    <a:pt x="1191" y="6864"/>
                    <a:pt x="1215" y="6983"/>
                    <a:pt x="1239" y="7078"/>
                  </a:cubicBezTo>
                  <a:cubicBezTo>
                    <a:pt x="1120" y="7126"/>
                    <a:pt x="1001" y="7197"/>
                    <a:pt x="905" y="7268"/>
                  </a:cubicBezTo>
                  <a:cubicBezTo>
                    <a:pt x="882" y="7245"/>
                    <a:pt x="858" y="7197"/>
                    <a:pt x="834" y="7173"/>
                  </a:cubicBezTo>
                  <a:cubicBezTo>
                    <a:pt x="834" y="7149"/>
                    <a:pt x="810" y="7126"/>
                    <a:pt x="810" y="7102"/>
                  </a:cubicBezTo>
                  <a:cubicBezTo>
                    <a:pt x="739" y="7006"/>
                    <a:pt x="715" y="6887"/>
                    <a:pt x="715" y="6792"/>
                  </a:cubicBezTo>
                  <a:cubicBezTo>
                    <a:pt x="799" y="6764"/>
                    <a:pt x="891" y="6753"/>
                    <a:pt x="986" y="6753"/>
                  </a:cubicBezTo>
                  <a:close/>
                  <a:moveTo>
                    <a:pt x="9446" y="6753"/>
                  </a:moveTo>
                  <a:cubicBezTo>
                    <a:pt x="9541" y="6753"/>
                    <a:pt x="9633" y="6764"/>
                    <a:pt x="9717" y="6792"/>
                  </a:cubicBezTo>
                  <a:cubicBezTo>
                    <a:pt x="9717" y="6887"/>
                    <a:pt x="9693" y="7006"/>
                    <a:pt x="9622" y="7102"/>
                  </a:cubicBezTo>
                  <a:cubicBezTo>
                    <a:pt x="9622" y="7126"/>
                    <a:pt x="9622" y="7149"/>
                    <a:pt x="9598" y="7149"/>
                  </a:cubicBezTo>
                  <a:cubicBezTo>
                    <a:pt x="9574" y="7197"/>
                    <a:pt x="9550" y="7221"/>
                    <a:pt x="9550" y="7268"/>
                  </a:cubicBezTo>
                  <a:cubicBezTo>
                    <a:pt x="9431" y="7197"/>
                    <a:pt x="9312" y="7126"/>
                    <a:pt x="9193" y="7078"/>
                  </a:cubicBezTo>
                  <a:cubicBezTo>
                    <a:pt x="9217" y="6983"/>
                    <a:pt x="9241" y="6864"/>
                    <a:pt x="9241" y="6768"/>
                  </a:cubicBezTo>
                  <a:cubicBezTo>
                    <a:pt x="9310" y="6758"/>
                    <a:pt x="9379" y="6753"/>
                    <a:pt x="9446" y="6753"/>
                  </a:cubicBezTo>
                  <a:close/>
                  <a:moveTo>
                    <a:pt x="572" y="6864"/>
                  </a:moveTo>
                  <a:cubicBezTo>
                    <a:pt x="596" y="7006"/>
                    <a:pt x="667" y="7149"/>
                    <a:pt x="667" y="7173"/>
                  </a:cubicBezTo>
                  <a:cubicBezTo>
                    <a:pt x="691" y="7197"/>
                    <a:pt x="715" y="7221"/>
                    <a:pt x="715" y="7245"/>
                  </a:cubicBezTo>
                  <a:cubicBezTo>
                    <a:pt x="739" y="7292"/>
                    <a:pt x="763" y="7316"/>
                    <a:pt x="763" y="7387"/>
                  </a:cubicBezTo>
                  <a:cubicBezTo>
                    <a:pt x="715" y="7435"/>
                    <a:pt x="667" y="7459"/>
                    <a:pt x="644" y="7507"/>
                  </a:cubicBezTo>
                  <a:cubicBezTo>
                    <a:pt x="548" y="7554"/>
                    <a:pt x="453" y="7602"/>
                    <a:pt x="382" y="7602"/>
                  </a:cubicBezTo>
                  <a:cubicBezTo>
                    <a:pt x="286" y="7602"/>
                    <a:pt x="215" y="7578"/>
                    <a:pt x="167" y="7507"/>
                  </a:cubicBezTo>
                  <a:cubicBezTo>
                    <a:pt x="120" y="7411"/>
                    <a:pt x="191" y="7292"/>
                    <a:pt x="215" y="7221"/>
                  </a:cubicBezTo>
                  <a:cubicBezTo>
                    <a:pt x="310" y="7078"/>
                    <a:pt x="429" y="6959"/>
                    <a:pt x="572" y="6864"/>
                  </a:cubicBezTo>
                  <a:close/>
                  <a:moveTo>
                    <a:pt x="9860" y="6864"/>
                  </a:moveTo>
                  <a:cubicBezTo>
                    <a:pt x="10003" y="6959"/>
                    <a:pt x="10122" y="7078"/>
                    <a:pt x="10217" y="7221"/>
                  </a:cubicBezTo>
                  <a:cubicBezTo>
                    <a:pt x="10241" y="7292"/>
                    <a:pt x="10312" y="7411"/>
                    <a:pt x="10265" y="7507"/>
                  </a:cubicBezTo>
                  <a:cubicBezTo>
                    <a:pt x="10217" y="7578"/>
                    <a:pt x="10146" y="7602"/>
                    <a:pt x="10050" y="7602"/>
                  </a:cubicBezTo>
                  <a:cubicBezTo>
                    <a:pt x="9979" y="7602"/>
                    <a:pt x="9884" y="7554"/>
                    <a:pt x="9812" y="7507"/>
                  </a:cubicBezTo>
                  <a:cubicBezTo>
                    <a:pt x="9764" y="7459"/>
                    <a:pt x="9717" y="7435"/>
                    <a:pt x="9669" y="7387"/>
                  </a:cubicBezTo>
                  <a:cubicBezTo>
                    <a:pt x="9669" y="7316"/>
                    <a:pt x="9693" y="7292"/>
                    <a:pt x="9717" y="7221"/>
                  </a:cubicBezTo>
                  <a:cubicBezTo>
                    <a:pt x="9741" y="7197"/>
                    <a:pt x="9741" y="7197"/>
                    <a:pt x="9764" y="7173"/>
                  </a:cubicBezTo>
                  <a:cubicBezTo>
                    <a:pt x="9764" y="7149"/>
                    <a:pt x="9836" y="7006"/>
                    <a:pt x="9860" y="6864"/>
                  </a:cubicBezTo>
                  <a:close/>
                  <a:moveTo>
                    <a:pt x="4522" y="2147"/>
                  </a:moveTo>
                  <a:cubicBezTo>
                    <a:pt x="4539" y="2147"/>
                    <a:pt x="4556" y="2148"/>
                    <a:pt x="4573" y="2148"/>
                  </a:cubicBezTo>
                  <a:cubicBezTo>
                    <a:pt x="4859" y="2172"/>
                    <a:pt x="5049" y="2529"/>
                    <a:pt x="5144" y="2744"/>
                  </a:cubicBezTo>
                  <a:cubicBezTo>
                    <a:pt x="5144" y="2767"/>
                    <a:pt x="5168" y="2767"/>
                    <a:pt x="5168" y="2767"/>
                  </a:cubicBezTo>
                  <a:lnTo>
                    <a:pt x="5168" y="2958"/>
                  </a:lnTo>
                  <a:cubicBezTo>
                    <a:pt x="4859" y="3029"/>
                    <a:pt x="4573" y="3196"/>
                    <a:pt x="4406" y="3434"/>
                  </a:cubicBezTo>
                  <a:cubicBezTo>
                    <a:pt x="4287" y="3577"/>
                    <a:pt x="4216" y="3720"/>
                    <a:pt x="4192" y="3887"/>
                  </a:cubicBezTo>
                  <a:cubicBezTo>
                    <a:pt x="4144" y="4006"/>
                    <a:pt x="4144" y="4149"/>
                    <a:pt x="4168" y="4244"/>
                  </a:cubicBezTo>
                  <a:cubicBezTo>
                    <a:pt x="4192" y="4506"/>
                    <a:pt x="4335" y="4768"/>
                    <a:pt x="4573" y="4911"/>
                  </a:cubicBezTo>
                  <a:cubicBezTo>
                    <a:pt x="4740" y="5006"/>
                    <a:pt x="4930" y="5077"/>
                    <a:pt x="5121" y="5077"/>
                  </a:cubicBezTo>
                  <a:lnTo>
                    <a:pt x="5168" y="5077"/>
                  </a:lnTo>
                  <a:lnTo>
                    <a:pt x="5168" y="5244"/>
                  </a:lnTo>
                  <a:cubicBezTo>
                    <a:pt x="5144" y="5244"/>
                    <a:pt x="5144" y="5268"/>
                    <a:pt x="5144" y="5268"/>
                  </a:cubicBezTo>
                  <a:cubicBezTo>
                    <a:pt x="4906" y="6435"/>
                    <a:pt x="4501" y="7530"/>
                    <a:pt x="3930" y="8578"/>
                  </a:cubicBezTo>
                  <a:cubicBezTo>
                    <a:pt x="3763" y="8912"/>
                    <a:pt x="3454" y="9364"/>
                    <a:pt x="3025" y="9412"/>
                  </a:cubicBezTo>
                  <a:cubicBezTo>
                    <a:pt x="3003" y="9414"/>
                    <a:pt x="2981" y="9415"/>
                    <a:pt x="2959" y="9415"/>
                  </a:cubicBezTo>
                  <a:cubicBezTo>
                    <a:pt x="2762" y="9415"/>
                    <a:pt x="2551" y="9323"/>
                    <a:pt x="2358" y="9174"/>
                  </a:cubicBezTo>
                  <a:cubicBezTo>
                    <a:pt x="2168" y="9007"/>
                    <a:pt x="2025" y="8769"/>
                    <a:pt x="1930" y="8578"/>
                  </a:cubicBezTo>
                  <a:cubicBezTo>
                    <a:pt x="1453" y="7721"/>
                    <a:pt x="1239" y="6768"/>
                    <a:pt x="1287" y="5863"/>
                  </a:cubicBezTo>
                  <a:cubicBezTo>
                    <a:pt x="1334" y="5339"/>
                    <a:pt x="1453" y="4839"/>
                    <a:pt x="1668" y="4387"/>
                  </a:cubicBezTo>
                  <a:cubicBezTo>
                    <a:pt x="1668" y="4363"/>
                    <a:pt x="1668" y="4363"/>
                    <a:pt x="1691" y="4339"/>
                  </a:cubicBezTo>
                  <a:cubicBezTo>
                    <a:pt x="1858" y="3958"/>
                    <a:pt x="2096" y="3601"/>
                    <a:pt x="2382" y="3315"/>
                  </a:cubicBezTo>
                  <a:cubicBezTo>
                    <a:pt x="2573" y="3077"/>
                    <a:pt x="2811" y="2887"/>
                    <a:pt x="3073" y="2696"/>
                  </a:cubicBezTo>
                  <a:cubicBezTo>
                    <a:pt x="3395" y="2489"/>
                    <a:pt x="4008" y="2147"/>
                    <a:pt x="4522" y="2147"/>
                  </a:cubicBezTo>
                  <a:close/>
                  <a:moveTo>
                    <a:pt x="5909" y="2147"/>
                  </a:moveTo>
                  <a:cubicBezTo>
                    <a:pt x="6424" y="2147"/>
                    <a:pt x="7036" y="2489"/>
                    <a:pt x="7359" y="2696"/>
                  </a:cubicBezTo>
                  <a:cubicBezTo>
                    <a:pt x="7621" y="2887"/>
                    <a:pt x="7859" y="3077"/>
                    <a:pt x="8050" y="3315"/>
                  </a:cubicBezTo>
                  <a:cubicBezTo>
                    <a:pt x="8336" y="3601"/>
                    <a:pt x="8574" y="3958"/>
                    <a:pt x="8740" y="4339"/>
                  </a:cubicBezTo>
                  <a:cubicBezTo>
                    <a:pt x="8764" y="4363"/>
                    <a:pt x="8764" y="4363"/>
                    <a:pt x="8764" y="4387"/>
                  </a:cubicBezTo>
                  <a:cubicBezTo>
                    <a:pt x="8979" y="4839"/>
                    <a:pt x="9098" y="5339"/>
                    <a:pt x="9145" y="5863"/>
                  </a:cubicBezTo>
                  <a:cubicBezTo>
                    <a:pt x="9193" y="6768"/>
                    <a:pt x="8979" y="7721"/>
                    <a:pt x="8502" y="8578"/>
                  </a:cubicBezTo>
                  <a:cubicBezTo>
                    <a:pt x="8407" y="8769"/>
                    <a:pt x="8264" y="9007"/>
                    <a:pt x="8074" y="9174"/>
                  </a:cubicBezTo>
                  <a:cubicBezTo>
                    <a:pt x="7881" y="9323"/>
                    <a:pt x="7670" y="9415"/>
                    <a:pt x="7473" y="9415"/>
                  </a:cubicBezTo>
                  <a:cubicBezTo>
                    <a:pt x="7451" y="9415"/>
                    <a:pt x="7429" y="9414"/>
                    <a:pt x="7407" y="9412"/>
                  </a:cubicBezTo>
                  <a:cubicBezTo>
                    <a:pt x="7193" y="9388"/>
                    <a:pt x="6883" y="9269"/>
                    <a:pt x="6502" y="8578"/>
                  </a:cubicBezTo>
                  <a:cubicBezTo>
                    <a:pt x="5930" y="7554"/>
                    <a:pt x="5526" y="6435"/>
                    <a:pt x="5287" y="5292"/>
                  </a:cubicBezTo>
                  <a:cubicBezTo>
                    <a:pt x="5287" y="5292"/>
                    <a:pt x="5311" y="5268"/>
                    <a:pt x="5311" y="5268"/>
                  </a:cubicBezTo>
                  <a:lnTo>
                    <a:pt x="5311" y="5054"/>
                  </a:lnTo>
                  <a:lnTo>
                    <a:pt x="5335" y="5054"/>
                  </a:lnTo>
                  <a:cubicBezTo>
                    <a:pt x="5573" y="5006"/>
                    <a:pt x="5811" y="4863"/>
                    <a:pt x="6002" y="4673"/>
                  </a:cubicBezTo>
                  <a:cubicBezTo>
                    <a:pt x="6192" y="4458"/>
                    <a:pt x="6288" y="4173"/>
                    <a:pt x="6311" y="3911"/>
                  </a:cubicBezTo>
                  <a:cubicBezTo>
                    <a:pt x="6311" y="3625"/>
                    <a:pt x="6192" y="3339"/>
                    <a:pt x="5978" y="3172"/>
                  </a:cubicBezTo>
                  <a:cubicBezTo>
                    <a:pt x="5828" y="3023"/>
                    <a:pt x="5621" y="2931"/>
                    <a:pt x="5391" y="2931"/>
                  </a:cubicBezTo>
                  <a:cubicBezTo>
                    <a:pt x="5364" y="2931"/>
                    <a:pt x="5338" y="2932"/>
                    <a:pt x="5311" y="2934"/>
                  </a:cubicBezTo>
                  <a:lnTo>
                    <a:pt x="5311" y="2767"/>
                  </a:lnTo>
                  <a:cubicBezTo>
                    <a:pt x="5311" y="2744"/>
                    <a:pt x="5311" y="2744"/>
                    <a:pt x="5287" y="2720"/>
                  </a:cubicBezTo>
                  <a:cubicBezTo>
                    <a:pt x="5406" y="2506"/>
                    <a:pt x="5597" y="2172"/>
                    <a:pt x="5859" y="2148"/>
                  </a:cubicBezTo>
                  <a:cubicBezTo>
                    <a:pt x="5876" y="2148"/>
                    <a:pt x="5893" y="2147"/>
                    <a:pt x="5909" y="2147"/>
                  </a:cubicBezTo>
                  <a:close/>
                  <a:moveTo>
                    <a:pt x="5216" y="5625"/>
                  </a:moveTo>
                  <a:cubicBezTo>
                    <a:pt x="5454" y="6673"/>
                    <a:pt x="5859" y="7697"/>
                    <a:pt x="6359" y="8650"/>
                  </a:cubicBezTo>
                  <a:cubicBezTo>
                    <a:pt x="6550" y="8959"/>
                    <a:pt x="6788" y="9340"/>
                    <a:pt x="7169" y="9483"/>
                  </a:cubicBezTo>
                  <a:cubicBezTo>
                    <a:pt x="6573" y="9793"/>
                    <a:pt x="5883" y="9959"/>
                    <a:pt x="5192" y="9959"/>
                  </a:cubicBezTo>
                  <a:lnTo>
                    <a:pt x="5168" y="9959"/>
                  </a:lnTo>
                  <a:cubicBezTo>
                    <a:pt x="4501" y="9959"/>
                    <a:pt x="3835" y="9793"/>
                    <a:pt x="3239" y="9507"/>
                  </a:cubicBezTo>
                  <a:cubicBezTo>
                    <a:pt x="3454" y="9436"/>
                    <a:pt x="3739" y="9221"/>
                    <a:pt x="4073" y="8650"/>
                  </a:cubicBezTo>
                  <a:cubicBezTo>
                    <a:pt x="4573" y="7697"/>
                    <a:pt x="4978" y="6673"/>
                    <a:pt x="5216" y="5625"/>
                  </a:cubicBezTo>
                  <a:close/>
                  <a:moveTo>
                    <a:pt x="4522" y="1"/>
                  </a:moveTo>
                  <a:cubicBezTo>
                    <a:pt x="4406" y="1"/>
                    <a:pt x="4285" y="67"/>
                    <a:pt x="4216" y="172"/>
                  </a:cubicBezTo>
                  <a:cubicBezTo>
                    <a:pt x="4144" y="291"/>
                    <a:pt x="4120" y="458"/>
                    <a:pt x="4192" y="577"/>
                  </a:cubicBezTo>
                  <a:cubicBezTo>
                    <a:pt x="3954" y="719"/>
                    <a:pt x="3763" y="910"/>
                    <a:pt x="3620" y="1124"/>
                  </a:cubicBezTo>
                  <a:cubicBezTo>
                    <a:pt x="3406" y="1482"/>
                    <a:pt x="3382" y="1934"/>
                    <a:pt x="3549" y="2267"/>
                  </a:cubicBezTo>
                  <a:cubicBezTo>
                    <a:pt x="3358" y="2363"/>
                    <a:pt x="3168" y="2482"/>
                    <a:pt x="3001" y="2577"/>
                  </a:cubicBezTo>
                  <a:cubicBezTo>
                    <a:pt x="2787" y="2720"/>
                    <a:pt x="2573" y="2887"/>
                    <a:pt x="2406" y="3077"/>
                  </a:cubicBezTo>
                  <a:cubicBezTo>
                    <a:pt x="2263" y="2839"/>
                    <a:pt x="2025" y="2672"/>
                    <a:pt x="1763" y="2577"/>
                  </a:cubicBezTo>
                  <a:cubicBezTo>
                    <a:pt x="1674" y="2555"/>
                    <a:pt x="1584" y="2544"/>
                    <a:pt x="1493" y="2544"/>
                  </a:cubicBezTo>
                  <a:cubicBezTo>
                    <a:pt x="1290" y="2544"/>
                    <a:pt x="1086" y="2597"/>
                    <a:pt x="905" y="2696"/>
                  </a:cubicBezTo>
                  <a:cubicBezTo>
                    <a:pt x="858" y="2720"/>
                    <a:pt x="786" y="2767"/>
                    <a:pt x="763" y="2839"/>
                  </a:cubicBezTo>
                  <a:cubicBezTo>
                    <a:pt x="691" y="2910"/>
                    <a:pt x="691" y="3006"/>
                    <a:pt x="715" y="3077"/>
                  </a:cubicBezTo>
                  <a:cubicBezTo>
                    <a:pt x="739" y="3149"/>
                    <a:pt x="810" y="3220"/>
                    <a:pt x="929" y="3244"/>
                  </a:cubicBezTo>
                  <a:cubicBezTo>
                    <a:pt x="1013" y="3272"/>
                    <a:pt x="1097" y="3283"/>
                    <a:pt x="1185" y="3283"/>
                  </a:cubicBezTo>
                  <a:cubicBezTo>
                    <a:pt x="1248" y="3283"/>
                    <a:pt x="1313" y="3277"/>
                    <a:pt x="1382" y="3268"/>
                  </a:cubicBezTo>
                  <a:lnTo>
                    <a:pt x="1406" y="3268"/>
                  </a:lnTo>
                  <a:cubicBezTo>
                    <a:pt x="1485" y="3268"/>
                    <a:pt x="1564" y="3257"/>
                    <a:pt x="1644" y="3257"/>
                  </a:cubicBezTo>
                  <a:cubicBezTo>
                    <a:pt x="1683" y="3257"/>
                    <a:pt x="1723" y="3260"/>
                    <a:pt x="1763" y="3268"/>
                  </a:cubicBezTo>
                  <a:cubicBezTo>
                    <a:pt x="1906" y="3291"/>
                    <a:pt x="2001" y="3363"/>
                    <a:pt x="2049" y="3458"/>
                  </a:cubicBezTo>
                  <a:cubicBezTo>
                    <a:pt x="1858" y="3696"/>
                    <a:pt x="1715" y="3958"/>
                    <a:pt x="1572" y="4244"/>
                  </a:cubicBezTo>
                  <a:cubicBezTo>
                    <a:pt x="1410" y="4163"/>
                    <a:pt x="1238" y="4115"/>
                    <a:pt x="1069" y="4115"/>
                  </a:cubicBezTo>
                  <a:cubicBezTo>
                    <a:pt x="989" y="4115"/>
                    <a:pt x="910" y="4126"/>
                    <a:pt x="834" y="4149"/>
                  </a:cubicBezTo>
                  <a:cubicBezTo>
                    <a:pt x="548" y="4196"/>
                    <a:pt x="310" y="4363"/>
                    <a:pt x="143" y="4625"/>
                  </a:cubicBezTo>
                  <a:cubicBezTo>
                    <a:pt x="120" y="4673"/>
                    <a:pt x="72" y="4744"/>
                    <a:pt x="72" y="4839"/>
                  </a:cubicBezTo>
                  <a:cubicBezTo>
                    <a:pt x="72" y="4982"/>
                    <a:pt x="191" y="5101"/>
                    <a:pt x="334" y="5125"/>
                  </a:cubicBezTo>
                  <a:lnTo>
                    <a:pt x="405" y="5125"/>
                  </a:lnTo>
                  <a:cubicBezTo>
                    <a:pt x="501" y="5125"/>
                    <a:pt x="596" y="5101"/>
                    <a:pt x="691" y="5054"/>
                  </a:cubicBezTo>
                  <a:cubicBezTo>
                    <a:pt x="739" y="5030"/>
                    <a:pt x="786" y="4982"/>
                    <a:pt x="858" y="4958"/>
                  </a:cubicBezTo>
                  <a:cubicBezTo>
                    <a:pt x="882" y="4935"/>
                    <a:pt x="929" y="4911"/>
                    <a:pt x="953" y="4887"/>
                  </a:cubicBezTo>
                  <a:cubicBezTo>
                    <a:pt x="1008" y="4850"/>
                    <a:pt x="1119" y="4800"/>
                    <a:pt x="1243" y="4800"/>
                  </a:cubicBezTo>
                  <a:cubicBezTo>
                    <a:pt x="1280" y="4800"/>
                    <a:pt x="1319" y="4804"/>
                    <a:pt x="1358" y="4816"/>
                  </a:cubicBezTo>
                  <a:cubicBezTo>
                    <a:pt x="1239" y="5149"/>
                    <a:pt x="1191" y="5506"/>
                    <a:pt x="1144" y="5840"/>
                  </a:cubicBezTo>
                  <a:cubicBezTo>
                    <a:pt x="1144" y="6102"/>
                    <a:pt x="1144" y="6363"/>
                    <a:pt x="1167" y="6625"/>
                  </a:cubicBezTo>
                  <a:cubicBezTo>
                    <a:pt x="1120" y="6619"/>
                    <a:pt x="1071" y="6616"/>
                    <a:pt x="1021" y="6616"/>
                  </a:cubicBezTo>
                  <a:cubicBezTo>
                    <a:pt x="873" y="6616"/>
                    <a:pt x="721" y="6643"/>
                    <a:pt x="596" y="6697"/>
                  </a:cubicBezTo>
                  <a:cubicBezTo>
                    <a:pt x="382" y="6792"/>
                    <a:pt x="215" y="6959"/>
                    <a:pt x="96" y="7149"/>
                  </a:cubicBezTo>
                  <a:cubicBezTo>
                    <a:pt x="1" y="7316"/>
                    <a:pt x="1" y="7459"/>
                    <a:pt x="48" y="7578"/>
                  </a:cubicBezTo>
                  <a:cubicBezTo>
                    <a:pt x="120" y="7673"/>
                    <a:pt x="239" y="7745"/>
                    <a:pt x="358" y="7745"/>
                  </a:cubicBezTo>
                  <a:lnTo>
                    <a:pt x="382" y="7745"/>
                  </a:lnTo>
                  <a:cubicBezTo>
                    <a:pt x="501" y="7745"/>
                    <a:pt x="596" y="7697"/>
                    <a:pt x="715" y="7602"/>
                  </a:cubicBezTo>
                  <a:cubicBezTo>
                    <a:pt x="763" y="7578"/>
                    <a:pt x="810" y="7530"/>
                    <a:pt x="858" y="7483"/>
                  </a:cubicBezTo>
                  <a:cubicBezTo>
                    <a:pt x="905" y="7459"/>
                    <a:pt x="929" y="7435"/>
                    <a:pt x="953" y="7411"/>
                  </a:cubicBezTo>
                  <a:cubicBezTo>
                    <a:pt x="1048" y="7340"/>
                    <a:pt x="1144" y="7268"/>
                    <a:pt x="1263" y="7221"/>
                  </a:cubicBezTo>
                  <a:cubicBezTo>
                    <a:pt x="1358" y="7721"/>
                    <a:pt x="1548" y="8197"/>
                    <a:pt x="1787" y="8650"/>
                  </a:cubicBezTo>
                  <a:cubicBezTo>
                    <a:pt x="1906" y="8840"/>
                    <a:pt x="2049" y="9102"/>
                    <a:pt x="2287" y="9269"/>
                  </a:cubicBezTo>
                  <a:cubicBezTo>
                    <a:pt x="2501" y="9459"/>
                    <a:pt x="2763" y="9555"/>
                    <a:pt x="3025" y="9555"/>
                  </a:cubicBezTo>
                  <a:cubicBezTo>
                    <a:pt x="3668" y="9912"/>
                    <a:pt x="4430" y="10102"/>
                    <a:pt x="5168" y="10102"/>
                  </a:cubicBezTo>
                  <a:lnTo>
                    <a:pt x="5192" y="10102"/>
                  </a:lnTo>
                  <a:cubicBezTo>
                    <a:pt x="5954" y="10102"/>
                    <a:pt x="6692" y="9936"/>
                    <a:pt x="7335" y="9578"/>
                  </a:cubicBezTo>
                  <a:cubicBezTo>
                    <a:pt x="7359" y="9555"/>
                    <a:pt x="7359" y="9555"/>
                    <a:pt x="7359" y="9531"/>
                  </a:cubicBezTo>
                  <a:cubicBezTo>
                    <a:pt x="7383" y="9555"/>
                    <a:pt x="7383" y="9555"/>
                    <a:pt x="7383" y="9555"/>
                  </a:cubicBezTo>
                  <a:lnTo>
                    <a:pt x="7478" y="9555"/>
                  </a:lnTo>
                  <a:cubicBezTo>
                    <a:pt x="7716" y="9555"/>
                    <a:pt x="7955" y="9459"/>
                    <a:pt x="8145" y="9269"/>
                  </a:cubicBezTo>
                  <a:cubicBezTo>
                    <a:pt x="8383" y="9102"/>
                    <a:pt x="8526" y="8840"/>
                    <a:pt x="8645" y="8650"/>
                  </a:cubicBezTo>
                  <a:cubicBezTo>
                    <a:pt x="8883" y="8197"/>
                    <a:pt x="9074" y="7721"/>
                    <a:pt x="9169" y="7221"/>
                  </a:cubicBezTo>
                  <a:cubicBezTo>
                    <a:pt x="9288" y="7268"/>
                    <a:pt x="9383" y="7340"/>
                    <a:pt x="9479" y="7411"/>
                  </a:cubicBezTo>
                  <a:cubicBezTo>
                    <a:pt x="9503" y="7435"/>
                    <a:pt x="9526" y="7459"/>
                    <a:pt x="9574" y="7483"/>
                  </a:cubicBezTo>
                  <a:cubicBezTo>
                    <a:pt x="9622" y="7530"/>
                    <a:pt x="9669" y="7578"/>
                    <a:pt x="9717" y="7602"/>
                  </a:cubicBezTo>
                  <a:cubicBezTo>
                    <a:pt x="9836" y="7697"/>
                    <a:pt x="9931" y="7745"/>
                    <a:pt x="10050" y="7745"/>
                  </a:cubicBezTo>
                  <a:lnTo>
                    <a:pt x="10074" y="7745"/>
                  </a:lnTo>
                  <a:cubicBezTo>
                    <a:pt x="10193" y="7745"/>
                    <a:pt x="10312" y="7673"/>
                    <a:pt x="10384" y="7578"/>
                  </a:cubicBezTo>
                  <a:cubicBezTo>
                    <a:pt x="10431" y="7459"/>
                    <a:pt x="10431" y="7316"/>
                    <a:pt x="10336" y="7149"/>
                  </a:cubicBezTo>
                  <a:cubicBezTo>
                    <a:pt x="10217" y="6959"/>
                    <a:pt x="10050" y="6792"/>
                    <a:pt x="9836" y="6697"/>
                  </a:cubicBezTo>
                  <a:cubicBezTo>
                    <a:pt x="9711" y="6643"/>
                    <a:pt x="9559" y="6616"/>
                    <a:pt x="9411" y="6616"/>
                  </a:cubicBezTo>
                  <a:cubicBezTo>
                    <a:pt x="9361" y="6616"/>
                    <a:pt x="9312" y="6619"/>
                    <a:pt x="9264" y="6625"/>
                  </a:cubicBezTo>
                  <a:cubicBezTo>
                    <a:pt x="9288" y="6363"/>
                    <a:pt x="9288" y="6102"/>
                    <a:pt x="9288" y="5840"/>
                  </a:cubicBezTo>
                  <a:cubicBezTo>
                    <a:pt x="9264" y="5506"/>
                    <a:pt x="9193" y="5149"/>
                    <a:pt x="9074" y="4816"/>
                  </a:cubicBezTo>
                  <a:cubicBezTo>
                    <a:pt x="9113" y="4804"/>
                    <a:pt x="9151" y="4800"/>
                    <a:pt x="9189" y="4800"/>
                  </a:cubicBezTo>
                  <a:cubicBezTo>
                    <a:pt x="9313" y="4800"/>
                    <a:pt x="9424" y="4850"/>
                    <a:pt x="9479" y="4887"/>
                  </a:cubicBezTo>
                  <a:cubicBezTo>
                    <a:pt x="9503" y="4911"/>
                    <a:pt x="9550" y="4935"/>
                    <a:pt x="9574" y="4958"/>
                  </a:cubicBezTo>
                  <a:cubicBezTo>
                    <a:pt x="9645" y="4982"/>
                    <a:pt x="9693" y="5030"/>
                    <a:pt x="9741" y="5054"/>
                  </a:cubicBezTo>
                  <a:cubicBezTo>
                    <a:pt x="9836" y="5101"/>
                    <a:pt x="9931" y="5125"/>
                    <a:pt x="10026" y="5125"/>
                  </a:cubicBezTo>
                  <a:lnTo>
                    <a:pt x="10098" y="5125"/>
                  </a:lnTo>
                  <a:cubicBezTo>
                    <a:pt x="10241" y="5101"/>
                    <a:pt x="10360" y="4982"/>
                    <a:pt x="10360" y="4839"/>
                  </a:cubicBezTo>
                  <a:cubicBezTo>
                    <a:pt x="10360" y="4744"/>
                    <a:pt x="10312" y="4673"/>
                    <a:pt x="10288" y="4625"/>
                  </a:cubicBezTo>
                  <a:cubicBezTo>
                    <a:pt x="10122" y="4363"/>
                    <a:pt x="9884" y="4196"/>
                    <a:pt x="9598" y="4149"/>
                  </a:cubicBezTo>
                  <a:cubicBezTo>
                    <a:pt x="9521" y="4126"/>
                    <a:pt x="9443" y="4115"/>
                    <a:pt x="9363" y="4115"/>
                  </a:cubicBezTo>
                  <a:cubicBezTo>
                    <a:pt x="9194" y="4115"/>
                    <a:pt x="9021" y="4163"/>
                    <a:pt x="8860" y="4244"/>
                  </a:cubicBezTo>
                  <a:cubicBezTo>
                    <a:pt x="8717" y="3958"/>
                    <a:pt x="8574" y="3696"/>
                    <a:pt x="8383" y="3458"/>
                  </a:cubicBezTo>
                  <a:cubicBezTo>
                    <a:pt x="8431" y="3363"/>
                    <a:pt x="8526" y="3291"/>
                    <a:pt x="8669" y="3268"/>
                  </a:cubicBezTo>
                  <a:cubicBezTo>
                    <a:pt x="8709" y="3260"/>
                    <a:pt x="8748" y="3257"/>
                    <a:pt x="8788" y="3257"/>
                  </a:cubicBezTo>
                  <a:cubicBezTo>
                    <a:pt x="8867" y="3257"/>
                    <a:pt x="8947" y="3268"/>
                    <a:pt x="9026" y="3268"/>
                  </a:cubicBezTo>
                  <a:lnTo>
                    <a:pt x="9050" y="3268"/>
                  </a:lnTo>
                  <a:cubicBezTo>
                    <a:pt x="9119" y="3277"/>
                    <a:pt x="9184" y="3283"/>
                    <a:pt x="9247" y="3283"/>
                  </a:cubicBezTo>
                  <a:cubicBezTo>
                    <a:pt x="9335" y="3283"/>
                    <a:pt x="9419" y="3272"/>
                    <a:pt x="9503" y="3244"/>
                  </a:cubicBezTo>
                  <a:cubicBezTo>
                    <a:pt x="9622" y="3220"/>
                    <a:pt x="9693" y="3149"/>
                    <a:pt x="9717" y="3077"/>
                  </a:cubicBezTo>
                  <a:cubicBezTo>
                    <a:pt x="9741" y="3006"/>
                    <a:pt x="9741" y="2910"/>
                    <a:pt x="9669" y="2839"/>
                  </a:cubicBezTo>
                  <a:cubicBezTo>
                    <a:pt x="9645" y="2767"/>
                    <a:pt x="9574" y="2720"/>
                    <a:pt x="9526" y="2696"/>
                  </a:cubicBezTo>
                  <a:cubicBezTo>
                    <a:pt x="9345" y="2597"/>
                    <a:pt x="9142" y="2544"/>
                    <a:pt x="8939" y="2544"/>
                  </a:cubicBezTo>
                  <a:cubicBezTo>
                    <a:pt x="8848" y="2544"/>
                    <a:pt x="8757" y="2555"/>
                    <a:pt x="8669" y="2577"/>
                  </a:cubicBezTo>
                  <a:cubicBezTo>
                    <a:pt x="8407" y="2672"/>
                    <a:pt x="8169" y="2839"/>
                    <a:pt x="8026" y="3077"/>
                  </a:cubicBezTo>
                  <a:cubicBezTo>
                    <a:pt x="7859" y="2887"/>
                    <a:pt x="7645" y="2720"/>
                    <a:pt x="7431" y="2601"/>
                  </a:cubicBezTo>
                  <a:cubicBezTo>
                    <a:pt x="7240" y="2482"/>
                    <a:pt x="7026" y="2339"/>
                    <a:pt x="6811" y="2244"/>
                  </a:cubicBezTo>
                  <a:cubicBezTo>
                    <a:pt x="7002" y="1886"/>
                    <a:pt x="6954" y="1434"/>
                    <a:pt x="6692" y="1077"/>
                  </a:cubicBezTo>
                  <a:cubicBezTo>
                    <a:pt x="6573" y="910"/>
                    <a:pt x="6407" y="767"/>
                    <a:pt x="6216" y="648"/>
                  </a:cubicBezTo>
                  <a:cubicBezTo>
                    <a:pt x="6240" y="600"/>
                    <a:pt x="6288" y="529"/>
                    <a:pt x="6311" y="434"/>
                  </a:cubicBezTo>
                  <a:cubicBezTo>
                    <a:pt x="6335" y="338"/>
                    <a:pt x="6311" y="243"/>
                    <a:pt x="6264" y="172"/>
                  </a:cubicBezTo>
                  <a:cubicBezTo>
                    <a:pt x="6214" y="73"/>
                    <a:pt x="6108" y="20"/>
                    <a:pt x="5993" y="20"/>
                  </a:cubicBezTo>
                  <a:cubicBezTo>
                    <a:pt x="5941" y="20"/>
                    <a:pt x="5887" y="31"/>
                    <a:pt x="5835" y="53"/>
                  </a:cubicBezTo>
                  <a:cubicBezTo>
                    <a:pt x="5716" y="124"/>
                    <a:pt x="5621" y="243"/>
                    <a:pt x="5597" y="410"/>
                  </a:cubicBezTo>
                  <a:cubicBezTo>
                    <a:pt x="5423" y="375"/>
                    <a:pt x="5236" y="353"/>
                    <a:pt x="5064" y="353"/>
                  </a:cubicBezTo>
                  <a:cubicBezTo>
                    <a:pt x="5001" y="353"/>
                    <a:pt x="4940" y="356"/>
                    <a:pt x="4883" y="362"/>
                  </a:cubicBezTo>
                  <a:cubicBezTo>
                    <a:pt x="4883" y="219"/>
                    <a:pt x="4787" y="76"/>
                    <a:pt x="4644" y="29"/>
                  </a:cubicBezTo>
                  <a:cubicBezTo>
                    <a:pt x="4606" y="10"/>
                    <a:pt x="4564" y="1"/>
                    <a:pt x="45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66" name="Google Shape;3566;p73"/>
          <p:cNvGrpSpPr/>
          <p:nvPr/>
        </p:nvGrpSpPr>
        <p:grpSpPr>
          <a:xfrm>
            <a:off x="7497442" y="1530850"/>
            <a:ext cx="416292" cy="413903"/>
            <a:chOff x="7497442" y="1530850"/>
            <a:chExt cx="416292" cy="413903"/>
          </a:xfrm>
        </p:grpSpPr>
        <p:sp>
          <p:nvSpPr>
            <p:cNvPr id="3567" name="Google Shape;3567;p73"/>
            <p:cNvSpPr/>
            <p:nvPr/>
          </p:nvSpPr>
          <p:spPr>
            <a:xfrm>
              <a:off x="7602678" y="1630830"/>
              <a:ext cx="10472" cy="9556"/>
            </a:xfrm>
            <a:custGeom>
              <a:avLst/>
              <a:gdLst/>
              <a:ahLst/>
              <a:cxnLst/>
              <a:rect l="l" t="t" r="r" b="b"/>
              <a:pathLst>
                <a:path w="263" h="240" extrusionOk="0">
                  <a:moveTo>
                    <a:pt x="143" y="1"/>
                  </a:moveTo>
                  <a:cubicBezTo>
                    <a:pt x="72" y="1"/>
                    <a:pt x="0" y="49"/>
                    <a:pt x="0" y="120"/>
                  </a:cubicBezTo>
                  <a:cubicBezTo>
                    <a:pt x="0" y="191"/>
                    <a:pt x="72" y="239"/>
                    <a:pt x="143" y="239"/>
                  </a:cubicBezTo>
                  <a:cubicBezTo>
                    <a:pt x="215" y="239"/>
                    <a:pt x="262" y="191"/>
                    <a:pt x="262" y="120"/>
                  </a:cubicBezTo>
                  <a:cubicBezTo>
                    <a:pt x="262" y="49"/>
                    <a:pt x="215" y="1"/>
                    <a:pt x="1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 name="Google Shape;3568;p73"/>
            <p:cNvSpPr/>
            <p:nvPr/>
          </p:nvSpPr>
          <p:spPr>
            <a:xfrm>
              <a:off x="7497442" y="1530850"/>
              <a:ext cx="416292" cy="413903"/>
            </a:xfrm>
            <a:custGeom>
              <a:avLst/>
              <a:gdLst/>
              <a:ahLst/>
              <a:cxnLst/>
              <a:rect l="l" t="t" r="r" b="b"/>
              <a:pathLst>
                <a:path w="10455" h="10395" extrusionOk="0">
                  <a:moveTo>
                    <a:pt x="3114" y="150"/>
                  </a:moveTo>
                  <a:cubicBezTo>
                    <a:pt x="3124" y="150"/>
                    <a:pt x="3134" y="151"/>
                    <a:pt x="3144" y="154"/>
                  </a:cubicBezTo>
                  <a:cubicBezTo>
                    <a:pt x="3215" y="178"/>
                    <a:pt x="3263" y="250"/>
                    <a:pt x="3263" y="321"/>
                  </a:cubicBezTo>
                  <a:cubicBezTo>
                    <a:pt x="3263" y="392"/>
                    <a:pt x="3239" y="464"/>
                    <a:pt x="3215" y="535"/>
                  </a:cubicBezTo>
                  <a:cubicBezTo>
                    <a:pt x="3215" y="559"/>
                    <a:pt x="3215" y="583"/>
                    <a:pt x="3215" y="607"/>
                  </a:cubicBezTo>
                  <a:cubicBezTo>
                    <a:pt x="3167" y="797"/>
                    <a:pt x="3191" y="940"/>
                    <a:pt x="3310" y="1012"/>
                  </a:cubicBezTo>
                  <a:cubicBezTo>
                    <a:pt x="3344" y="1032"/>
                    <a:pt x="3382" y="1041"/>
                    <a:pt x="3420" y="1041"/>
                  </a:cubicBezTo>
                  <a:cubicBezTo>
                    <a:pt x="3518" y="1041"/>
                    <a:pt x="3623" y="985"/>
                    <a:pt x="3691" y="916"/>
                  </a:cubicBezTo>
                  <a:cubicBezTo>
                    <a:pt x="3715" y="893"/>
                    <a:pt x="3739" y="845"/>
                    <a:pt x="3763" y="821"/>
                  </a:cubicBezTo>
                  <a:cubicBezTo>
                    <a:pt x="3810" y="773"/>
                    <a:pt x="3834" y="726"/>
                    <a:pt x="3882" y="702"/>
                  </a:cubicBezTo>
                  <a:cubicBezTo>
                    <a:pt x="3926" y="673"/>
                    <a:pt x="3970" y="652"/>
                    <a:pt x="4009" y="652"/>
                  </a:cubicBezTo>
                  <a:cubicBezTo>
                    <a:pt x="4032" y="652"/>
                    <a:pt x="4054" y="660"/>
                    <a:pt x="4072" y="678"/>
                  </a:cubicBezTo>
                  <a:cubicBezTo>
                    <a:pt x="4096" y="726"/>
                    <a:pt x="4096" y="797"/>
                    <a:pt x="4072" y="845"/>
                  </a:cubicBezTo>
                  <a:cubicBezTo>
                    <a:pt x="4048" y="869"/>
                    <a:pt x="4025" y="893"/>
                    <a:pt x="4001" y="916"/>
                  </a:cubicBezTo>
                  <a:cubicBezTo>
                    <a:pt x="3977" y="964"/>
                    <a:pt x="3953" y="1012"/>
                    <a:pt x="3953" y="1035"/>
                  </a:cubicBezTo>
                  <a:cubicBezTo>
                    <a:pt x="3906" y="1131"/>
                    <a:pt x="3882" y="1274"/>
                    <a:pt x="3977" y="1345"/>
                  </a:cubicBezTo>
                  <a:cubicBezTo>
                    <a:pt x="4025" y="1408"/>
                    <a:pt x="4093" y="1419"/>
                    <a:pt x="4169" y="1419"/>
                  </a:cubicBezTo>
                  <a:cubicBezTo>
                    <a:pt x="4207" y="1419"/>
                    <a:pt x="4247" y="1416"/>
                    <a:pt x="4287" y="1416"/>
                  </a:cubicBezTo>
                  <a:cubicBezTo>
                    <a:pt x="4316" y="1407"/>
                    <a:pt x="4346" y="1401"/>
                    <a:pt x="4372" y="1401"/>
                  </a:cubicBezTo>
                  <a:cubicBezTo>
                    <a:pt x="4409" y="1401"/>
                    <a:pt x="4439" y="1412"/>
                    <a:pt x="4453" y="1440"/>
                  </a:cubicBezTo>
                  <a:cubicBezTo>
                    <a:pt x="4477" y="1464"/>
                    <a:pt x="4477" y="1512"/>
                    <a:pt x="4453" y="1535"/>
                  </a:cubicBezTo>
                  <a:cubicBezTo>
                    <a:pt x="4430" y="1583"/>
                    <a:pt x="4382" y="1631"/>
                    <a:pt x="4334" y="1678"/>
                  </a:cubicBezTo>
                  <a:lnTo>
                    <a:pt x="3977" y="1964"/>
                  </a:lnTo>
                  <a:cubicBezTo>
                    <a:pt x="3763" y="1797"/>
                    <a:pt x="3501" y="1678"/>
                    <a:pt x="3263" y="1631"/>
                  </a:cubicBezTo>
                  <a:cubicBezTo>
                    <a:pt x="3190" y="1621"/>
                    <a:pt x="3117" y="1616"/>
                    <a:pt x="3044" y="1616"/>
                  </a:cubicBezTo>
                  <a:cubicBezTo>
                    <a:pt x="2762" y="1616"/>
                    <a:pt x="2490" y="1689"/>
                    <a:pt x="2262" y="1821"/>
                  </a:cubicBezTo>
                  <a:cubicBezTo>
                    <a:pt x="1929" y="1655"/>
                    <a:pt x="1667" y="1297"/>
                    <a:pt x="1667" y="916"/>
                  </a:cubicBezTo>
                  <a:cubicBezTo>
                    <a:pt x="1643" y="797"/>
                    <a:pt x="1691" y="654"/>
                    <a:pt x="1786" y="631"/>
                  </a:cubicBezTo>
                  <a:cubicBezTo>
                    <a:pt x="1796" y="628"/>
                    <a:pt x="1807" y="627"/>
                    <a:pt x="1817" y="627"/>
                  </a:cubicBezTo>
                  <a:cubicBezTo>
                    <a:pt x="1902" y="627"/>
                    <a:pt x="1984" y="707"/>
                    <a:pt x="2048" y="750"/>
                  </a:cubicBezTo>
                  <a:lnTo>
                    <a:pt x="2048" y="773"/>
                  </a:lnTo>
                  <a:cubicBezTo>
                    <a:pt x="2143" y="869"/>
                    <a:pt x="2239" y="988"/>
                    <a:pt x="2405" y="1012"/>
                  </a:cubicBezTo>
                  <a:cubicBezTo>
                    <a:pt x="2596" y="1012"/>
                    <a:pt x="2739" y="869"/>
                    <a:pt x="2786" y="702"/>
                  </a:cubicBezTo>
                  <a:cubicBezTo>
                    <a:pt x="2810" y="631"/>
                    <a:pt x="2834" y="583"/>
                    <a:pt x="2858" y="511"/>
                  </a:cubicBezTo>
                  <a:cubicBezTo>
                    <a:pt x="2882" y="440"/>
                    <a:pt x="2905" y="345"/>
                    <a:pt x="2929" y="273"/>
                  </a:cubicBezTo>
                  <a:cubicBezTo>
                    <a:pt x="2970" y="211"/>
                    <a:pt x="3047" y="150"/>
                    <a:pt x="3114" y="150"/>
                  </a:cubicBezTo>
                  <a:close/>
                  <a:moveTo>
                    <a:pt x="1834" y="2250"/>
                  </a:moveTo>
                  <a:cubicBezTo>
                    <a:pt x="1738" y="2464"/>
                    <a:pt x="1667" y="2702"/>
                    <a:pt x="1643" y="3012"/>
                  </a:cubicBezTo>
                  <a:lnTo>
                    <a:pt x="857" y="2512"/>
                  </a:lnTo>
                  <a:lnTo>
                    <a:pt x="857" y="2512"/>
                  </a:lnTo>
                  <a:cubicBezTo>
                    <a:pt x="1000" y="2560"/>
                    <a:pt x="1167" y="2583"/>
                    <a:pt x="1334" y="2583"/>
                  </a:cubicBezTo>
                  <a:cubicBezTo>
                    <a:pt x="1381" y="2583"/>
                    <a:pt x="1453" y="2583"/>
                    <a:pt x="1524" y="2560"/>
                  </a:cubicBezTo>
                  <a:cubicBezTo>
                    <a:pt x="1572" y="2560"/>
                    <a:pt x="1596" y="2536"/>
                    <a:pt x="1572" y="2488"/>
                  </a:cubicBezTo>
                  <a:cubicBezTo>
                    <a:pt x="1572" y="2453"/>
                    <a:pt x="1559" y="2431"/>
                    <a:pt x="1533" y="2431"/>
                  </a:cubicBezTo>
                  <a:cubicBezTo>
                    <a:pt x="1524" y="2431"/>
                    <a:pt x="1513" y="2434"/>
                    <a:pt x="1500" y="2440"/>
                  </a:cubicBezTo>
                  <a:cubicBezTo>
                    <a:pt x="1461" y="2443"/>
                    <a:pt x="1421" y="2445"/>
                    <a:pt x="1381" y="2445"/>
                  </a:cubicBezTo>
                  <a:cubicBezTo>
                    <a:pt x="1107" y="2445"/>
                    <a:pt x="821" y="2375"/>
                    <a:pt x="572" y="2250"/>
                  </a:cubicBezTo>
                  <a:close/>
                  <a:moveTo>
                    <a:pt x="3010" y="1751"/>
                  </a:moveTo>
                  <a:cubicBezTo>
                    <a:pt x="3086" y="1751"/>
                    <a:pt x="3163" y="1758"/>
                    <a:pt x="3239" y="1774"/>
                  </a:cubicBezTo>
                  <a:cubicBezTo>
                    <a:pt x="3667" y="1845"/>
                    <a:pt x="4072" y="2155"/>
                    <a:pt x="4310" y="2583"/>
                  </a:cubicBezTo>
                  <a:cubicBezTo>
                    <a:pt x="4477" y="2893"/>
                    <a:pt x="4549" y="3250"/>
                    <a:pt x="4549" y="3631"/>
                  </a:cubicBezTo>
                  <a:cubicBezTo>
                    <a:pt x="4549" y="3679"/>
                    <a:pt x="4549" y="3726"/>
                    <a:pt x="4549" y="3750"/>
                  </a:cubicBezTo>
                  <a:cubicBezTo>
                    <a:pt x="4525" y="3869"/>
                    <a:pt x="4525" y="3965"/>
                    <a:pt x="4549" y="4084"/>
                  </a:cubicBezTo>
                  <a:cubicBezTo>
                    <a:pt x="4572" y="4203"/>
                    <a:pt x="4644" y="4322"/>
                    <a:pt x="4715" y="4441"/>
                  </a:cubicBezTo>
                  <a:cubicBezTo>
                    <a:pt x="4739" y="4488"/>
                    <a:pt x="4763" y="4512"/>
                    <a:pt x="4787" y="4560"/>
                  </a:cubicBezTo>
                  <a:cubicBezTo>
                    <a:pt x="4834" y="4655"/>
                    <a:pt x="4930" y="4870"/>
                    <a:pt x="4811" y="5012"/>
                  </a:cubicBezTo>
                  <a:cubicBezTo>
                    <a:pt x="4787" y="5060"/>
                    <a:pt x="4715" y="5108"/>
                    <a:pt x="4644" y="5108"/>
                  </a:cubicBezTo>
                  <a:cubicBezTo>
                    <a:pt x="4626" y="5112"/>
                    <a:pt x="4608" y="5114"/>
                    <a:pt x="4589" y="5114"/>
                  </a:cubicBezTo>
                  <a:cubicBezTo>
                    <a:pt x="4506" y="5114"/>
                    <a:pt x="4412" y="5075"/>
                    <a:pt x="4334" y="5036"/>
                  </a:cubicBezTo>
                  <a:cubicBezTo>
                    <a:pt x="4168" y="4917"/>
                    <a:pt x="4096" y="4703"/>
                    <a:pt x="4001" y="4536"/>
                  </a:cubicBezTo>
                  <a:cubicBezTo>
                    <a:pt x="4001" y="4501"/>
                    <a:pt x="3975" y="4479"/>
                    <a:pt x="3952" y="4479"/>
                  </a:cubicBezTo>
                  <a:cubicBezTo>
                    <a:pt x="3944" y="4479"/>
                    <a:pt x="3936" y="4482"/>
                    <a:pt x="3929" y="4488"/>
                  </a:cubicBezTo>
                  <a:cubicBezTo>
                    <a:pt x="3882" y="4512"/>
                    <a:pt x="3858" y="4536"/>
                    <a:pt x="3882" y="4584"/>
                  </a:cubicBezTo>
                  <a:cubicBezTo>
                    <a:pt x="3929" y="4750"/>
                    <a:pt x="3953" y="4941"/>
                    <a:pt x="3906" y="5131"/>
                  </a:cubicBezTo>
                  <a:cubicBezTo>
                    <a:pt x="3882" y="5203"/>
                    <a:pt x="3858" y="5251"/>
                    <a:pt x="3810" y="5298"/>
                  </a:cubicBezTo>
                  <a:cubicBezTo>
                    <a:pt x="3789" y="5319"/>
                    <a:pt x="3762" y="5328"/>
                    <a:pt x="3733" y="5328"/>
                  </a:cubicBezTo>
                  <a:cubicBezTo>
                    <a:pt x="3661" y="5328"/>
                    <a:pt x="3575" y="5277"/>
                    <a:pt x="3525" y="5227"/>
                  </a:cubicBezTo>
                  <a:cubicBezTo>
                    <a:pt x="3429" y="5108"/>
                    <a:pt x="3405" y="4965"/>
                    <a:pt x="3382" y="4822"/>
                  </a:cubicBezTo>
                  <a:cubicBezTo>
                    <a:pt x="3382" y="4798"/>
                    <a:pt x="3334" y="4774"/>
                    <a:pt x="3310" y="4774"/>
                  </a:cubicBezTo>
                  <a:cubicBezTo>
                    <a:pt x="3263" y="4774"/>
                    <a:pt x="3239" y="4822"/>
                    <a:pt x="3239" y="4846"/>
                  </a:cubicBezTo>
                  <a:cubicBezTo>
                    <a:pt x="3263" y="4989"/>
                    <a:pt x="3263" y="5108"/>
                    <a:pt x="3239" y="5227"/>
                  </a:cubicBezTo>
                  <a:cubicBezTo>
                    <a:pt x="3215" y="5322"/>
                    <a:pt x="3144" y="5441"/>
                    <a:pt x="3024" y="5441"/>
                  </a:cubicBezTo>
                  <a:cubicBezTo>
                    <a:pt x="3014" y="5444"/>
                    <a:pt x="3004" y="5445"/>
                    <a:pt x="2994" y="5445"/>
                  </a:cubicBezTo>
                  <a:cubicBezTo>
                    <a:pt x="2905" y="5445"/>
                    <a:pt x="2805" y="5360"/>
                    <a:pt x="2762" y="5274"/>
                  </a:cubicBezTo>
                  <a:cubicBezTo>
                    <a:pt x="2715" y="5155"/>
                    <a:pt x="2715" y="5012"/>
                    <a:pt x="2691" y="4870"/>
                  </a:cubicBezTo>
                  <a:cubicBezTo>
                    <a:pt x="2691" y="4846"/>
                    <a:pt x="2667" y="4798"/>
                    <a:pt x="2643" y="4798"/>
                  </a:cubicBezTo>
                  <a:cubicBezTo>
                    <a:pt x="2596" y="4798"/>
                    <a:pt x="2572" y="4822"/>
                    <a:pt x="2572" y="4870"/>
                  </a:cubicBezTo>
                  <a:cubicBezTo>
                    <a:pt x="2524" y="5036"/>
                    <a:pt x="2477" y="5251"/>
                    <a:pt x="2358" y="5393"/>
                  </a:cubicBezTo>
                  <a:cubicBezTo>
                    <a:pt x="2334" y="5465"/>
                    <a:pt x="2286" y="5489"/>
                    <a:pt x="2239" y="5489"/>
                  </a:cubicBezTo>
                  <a:cubicBezTo>
                    <a:pt x="2231" y="5491"/>
                    <a:pt x="2223" y="5492"/>
                    <a:pt x="2216" y="5492"/>
                  </a:cubicBezTo>
                  <a:cubicBezTo>
                    <a:pt x="2152" y="5492"/>
                    <a:pt x="2093" y="5410"/>
                    <a:pt x="2072" y="5346"/>
                  </a:cubicBezTo>
                  <a:cubicBezTo>
                    <a:pt x="2048" y="5274"/>
                    <a:pt x="2048" y="5179"/>
                    <a:pt x="2072" y="5108"/>
                  </a:cubicBezTo>
                  <a:cubicBezTo>
                    <a:pt x="2072" y="5084"/>
                    <a:pt x="2096" y="5060"/>
                    <a:pt x="2096" y="5036"/>
                  </a:cubicBezTo>
                  <a:cubicBezTo>
                    <a:pt x="2096" y="4989"/>
                    <a:pt x="2072" y="4965"/>
                    <a:pt x="2048" y="4941"/>
                  </a:cubicBezTo>
                  <a:cubicBezTo>
                    <a:pt x="2000" y="4941"/>
                    <a:pt x="1953" y="4965"/>
                    <a:pt x="1953" y="4989"/>
                  </a:cubicBezTo>
                  <a:cubicBezTo>
                    <a:pt x="1953" y="5012"/>
                    <a:pt x="1953" y="5036"/>
                    <a:pt x="1929" y="5060"/>
                  </a:cubicBezTo>
                  <a:cubicBezTo>
                    <a:pt x="1905" y="5179"/>
                    <a:pt x="1858" y="5322"/>
                    <a:pt x="1786" y="5393"/>
                  </a:cubicBezTo>
                  <a:cubicBezTo>
                    <a:pt x="1738" y="5441"/>
                    <a:pt x="1643" y="5465"/>
                    <a:pt x="1572" y="5465"/>
                  </a:cubicBezTo>
                  <a:cubicBezTo>
                    <a:pt x="1548" y="5465"/>
                    <a:pt x="1500" y="5441"/>
                    <a:pt x="1453" y="5393"/>
                  </a:cubicBezTo>
                  <a:cubicBezTo>
                    <a:pt x="1405" y="5322"/>
                    <a:pt x="1453" y="5203"/>
                    <a:pt x="1500" y="5084"/>
                  </a:cubicBezTo>
                  <a:cubicBezTo>
                    <a:pt x="1643" y="4679"/>
                    <a:pt x="1738" y="4274"/>
                    <a:pt x="1762" y="3869"/>
                  </a:cubicBezTo>
                  <a:cubicBezTo>
                    <a:pt x="1762" y="3750"/>
                    <a:pt x="1762" y="3607"/>
                    <a:pt x="1762" y="3488"/>
                  </a:cubicBezTo>
                  <a:cubicBezTo>
                    <a:pt x="1762" y="3345"/>
                    <a:pt x="1762" y="3179"/>
                    <a:pt x="1786" y="3036"/>
                  </a:cubicBezTo>
                  <a:cubicBezTo>
                    <a:pt x="1810" y="2702"/>
                    <a:pt x="1881" y="2464"/>
                    <a:pt x="2000" y="2274"/>
                  </a:cubicBezTo>
                  <a:cubicBezTo>
                    <a:pt x="2221" y="1954"/>
                    <a:pt x="2609" y="1751"/>
                    <a:pt x="3010" y="1751"/>
                  </a:cubicBezTo>
                  <a:close/>
                  <a:moveTo>
                    <a:pt x="7240" y="6441"/>
                  </a:moveTo>
                  <a:cubicBezTo>
                    <a:pt x="7454" y="6441"/>
                    <a:pt x="7692" y="6513"/>
                    <a:pt x="7906" y="6632"/>
                  </a:cubicBezTo>
                  <a:cubicBezTo>
                    <a:pt x="7954" y="6656"/>
                    <a:pt x="8049" y="6727"/>
                    <a:pt x="8049" y="6798"/>
                  </a:cubicBezTo>
                  <a:cubicBezTo>
                    <a:pt x="8049" y="6870"/>
                    <a:pt x="8002" y="6918"/>
                    <a:pt x="7930" y="6941"/>
                  </a:cubicBezTo>
                  <a:cubicBezTo>
                    <a:pt x="7859" y="6965"/>
                    <a:pt x="7787" y="6965"/>
                    <a:pt x="7692" y="6965"/>
                  </a:cubicBezTo>
                  <a:lnTo>
                    <a:pt x="6716" y="6941"/>
                  </a:lnTo>
                  <a:cubicBezTo>
                    <a:pt x="6692" y="6918"/>
                    <a:pt x="6692" y="6918"/>
                    <a:pt x="6668" y="6918"/>
                  </a:cubicBezTo>
                  <a:cubicBezTo>
                    <a:pt x="6716" y="6846"/>
                    <a:pt x="6740" y="6751"/>
                    <a:pt x="6740" y="6632"/>
                  </a:cubicBezTo>
                  <a:cubicBezTo>
                    <a:pt x="6740" y="6632"/>
                    <a:pt x="6740" y="6608"/>
                    <a:pt x="6740" y="6584"/>
                  </a:cubicBezTo>
                  <a:cubicBezTo>
                    <a:pt x="6763" y="6608"/>
                    <a:pt x="6811" y="6608"/>
                    <a:pt x="6835" y="6608"/>
                  </a:cubicBezTo>
                  <a:cubicBezTo>
                    <a:pt x="6978" y="6608"/>
                    <a:pt x="7097" y="6537"/>
                    <a:pt x="7168" y="6441"/>
                  </a:cubicBezTo>
                  <a:close/>
                  <a:moveTo>
                    <a:pt x="6573" y="7060"/>
                  </a:moveTo>
                  <a:lnTo>
                    <a:pt x="6692" y="7084"/>
                  </a:lnTo>
                  <a:lnTo>
                    <a:pt x="6716" y="7084"/>
                  </a:lnTo>
                  <a:cubicBezTo>
                    <a:pt x="6787" y="7132"/>
                    <a:pt x="6811" y="7179"/>
                    <a:pt x="6811" y="7227"/>
                  </a:cubicBezTo>
                  <a:cubicBezTo>
                    <a:pt x="6835" y="7346"/>
                    <a:pt x="6763" y="7465"/>
                    <a:pt x="6644" y="7513"/>
                  </a:cubicBezTo>
                  <a:cubicBezTo>
                    <a:pt x="6573" y="7566"/>
                    <a:pt x="6488" y="7593"/>
                    <a:pt x="6380" y="7593"/>
                  </a:cubicBezTo>
                  <a:cubicBezTo>
                    <a:pt x="6344" y="7593"/>
                    <a:pt x="6305" y="7590"/>
                    <a:pt x="6263" y="7584"/>
                  </a:cubicBezTo>
                  <a:cubicBezTo>
                    <a:pt x="5977" y="7561"/>
                    <a:pt x="5715" y="7441"/>
                    <a:pt x="5501" y="7251"/>
                  </a:cubicBezTo>
                  <a:cubicBezTo>
                    <a:pt x="5573" y="7203"/>
                    <a:pt x="5644" y="7132"/>
                    <a:pt x="5692" y="7060"/>
                  </a:cubicBezTo>
                  <a:cubicBezTo>
                    <a:pt x="5811" y="7108"/>
                    <a:pt x="5954" y="7179"/>
                    <a:pt x="6097" y="7179"/>
                  </a:cubicBezTo>
                  <a:cubicBezTo>
                    <a:pt x="6120" y="7203"/>
                    <a:pt x="6144" y="7203"/>
                    <a:pt x="6168" y="7203"/>
                  </a:cubicBezTo>
                  <a:cubicBezTo>
                    <a:pt x="6335" y="7203"/>
                    <a:pt x="6454" y="7156"/>
                    <a:pt x="6549" y="7060"/>
                  </a:cubicBezTo>
                  <a:close/>
                  <a:moveTo>
                    <a:pt x="8740" y="4727"/>
                  </a:moveTo>
                  <a:cubicBezTo>
                    <a:pt x="8811" y="4727"/>
                    <a:pt x="8930" y="4750"/>
                    <a:pt x="8954" y="4822"/>
                  </a:cubicBezTo>
                  <a:cubicBezTo>
                    <a:pt x="8954" y="4846"/>
                    <a:pt x="8930" y="4893"/>
                    <a:pt x="8907" y="4917"/>
                  </a:cubicBezTo>
                  <a:cubicBezTo>
                    <a:pt x="8859" y="4965"/>
                    <a:pt x="8811" y="4989"/>
                    <a:pt x="8740" y="5012"/>
                  </a:cubicBezTo>
                  <a:lnTo>
                    <a:pt x="7287" y="5584"/>
                  </a:lnTo>
                  <a:cubicBezTo>
                    <a:pt x="7263" y="5608"/>
                    <a:pt x="7240" y="5632"/>
                    <a:pt x="7240" y="5679"/>
                  </a:cubicBezTo>
                  <a:cubicBezTo>
                    <a:pt x="7263" y="5703"/>
                    <a:pt x="7287" y="5727"/>
                    <a:pt x="7335" y="5727"/>
                  </a:cubicBezTo>
                  <a:cubicBezTo>
                    <a:pt x="7454" y="5711"/>
                    <a:pt x="7578" y="5703"/>
                    <a:pt x="7704" y="5703"/>
                  </a:cubicBezTo>
                  <a:cubicBezTo>
                    <a:pt x="7957" y="5703"/>
                    <a:pt x="8216" y="5735"/>
                    <a:pt x="8454" y="5798"/>
                  </a:cubicBezTo>
                  <a:cubicBezTo>
                    <a:pt x="8549" y="5822"/>
                    <a:pt x="8645" y="5870"/>
                    <a:pt x="8668" y="5941"/>
                  </a:cubicBezTo>
                  <a:cubicBezTo>
                    <a:pt x="8668" y="6013"/>
                    <a:pt x="8621" y="6060"/>
                    <a:pt x="8573" y="6108"/>
                  </a:cubicBezTo>
                  <a:cubicBezTo>
                    <a:pt x="8502" y="6132"/>
                    <a:pt x="8430" y="6155"/>
                    <a:pt x="8359" y="6155"/>
                  </a:cubicBezTo>
                  <a:lnTo>
                    <a:pt x="7240" y="6298"/>
                  </a:lnTo>
                  <a:cubicBezTo>
                    <a:pt x="7263" y="6203"/>
                    <a:pt x="7263" y="6084"/>
                    <a:pt x="7240" y="5965"/>
                  </a:cubicBezTo>
                  <a:cubicBezTo>
                    <a:pt x="7192" y="5822"/>
                    <a:pt x="7121" y="5703"/>
                    <a:pt x="7049" y="5608"/>
                  </a:cubicBezTo>
                  <a:cubicBezTo>
                    <a:pt x="7073" y="5584"/>
                    <a:pt x="7121" y="5536"/>
                    <a:pt x="7144" y="5489"/>
                  </a:cubicBezTo>
                  <a:cubicBezTo>
                    <a:pt x="7192" y="5393"/>
                    <a:pt x="7216" y="5274"/>
                    <a:pt x="7168" y="5179"/>
                  </a:cubicBezTo>
                  <a:cubicBezTo>
                    <a:pt x="7168" y="5144"/>
                    <a:pt x="7143" y="5122"/>
                    <a:pt x="7120" y="5122"/>
                  </a:cubicBezTo>
                  <a:cubicBezTo>
                    <a:pt x="7111" y="5122"/>
                    <a:pt x="7103" y="5125"/>
                    <a:pt x="7097" y="5131"/>
                  </a:cubicBezTo>
                  <a:cubicBezTo>
                    <a:pt x="7049" y="5131"/>
                    <a:pt x="7025" y="5179"/>
                    <a:pt x="7049" y="5203"/>
                  </a:cubicBezTo>
                  <a:cubicBezTo>
                    <a:pt x="7049" y="5274"/>
                    <a:pt x="7049" y="5370"/>
                    <a:pt x="7001" y="5417"/>
                  </a:cubicBezTo>
                  <a:cubicBezTo>
                    <a:pt x="6978" y="5489"/>
                    <a:pt x="6906" y="5536"/>
                    <a:pt x="6835" y="5560"/>
                  </a:cubicBezTo>
                  <a:cubicBezTo>
                    <a:pt x="6811" y="5560"/>
                    <a:pt x="6763" y="5560"/>
                    <a:pt x="6763" y="5536"/>
                  </a:cubicBezTo>
                  <a:cubicBezTo>
                    <a:pt x="6746" y="5519"/>
                    <a:pt x="6718" y="5503"/>
                    <a:pt x="6694" y="5503"/>
                  </a:cubicBezTo>
                  <a:cubicBezTo>
                    <a:pt x="6684" y="5503"/>
                    <a:pt x="6675" y="5506"/>
                    <a:pt x="6668" y="5512"/>
                  </a:cubicBezTo>
                  <a:cubicBezTo>
                    <a:pt x="6644" y="5536"/>
                    <a:pt x="6620" y="5584"/>
                    <a:pt x="6644" y="5608"/>
                  </a:cubicBezTo>
                  <a:cubicBezTo>
                    <a:pt x="6668" y="5655"/>
                    <a:pt x="6740" y="5703"/>
                    <a:pt x="6811" y="5703"/>
                  </a:cubicBezTo>
                  <a:cubicBezTo>
                    <a:pt x="6835" y="5703"/>
                    <a:pt x="6859" y="5703"/>
                    <a:pt x="6882" y="5679"/>
                  </a:cubicBezTo>
                  <a:lnTo>
                    <a:pt x="6906" y="5679"/>
                  </a:lnTo>
                  <a:cubicBezTo>
                    <a:pt x="7001" y="5774"/>
                    <a:pt x="7073" y="5894"/>
                    <a:pt x="7097" y="6013"/>
                  </a:cubicBezTo>
                  <a:cubicBezTo>
                    <a:pt x="7144" y="6132"/>
                    <a:pt x="7121" y="6275"/>
                    <a:pt x="7073" y="6346"/>
                  </a:cubicBezTo>
                  <a:cubicBezTo>
                    <a:pt x="7008" y="6427"/>
                    <a:pt x="6920" y="6464"/>
                    <a:pt x="6834" y="6464"/>
                  </a:cubicBezTo>
                  <a:cubicBezTo>
                    <a:pt x="6793" y="6464"/>
                    <a:pt x="6753" y="6456"/>
                    <a:pt x="6716" y="6441"/>
                  </a:cubicBezTo>
                  <a:cubicBezTo>
                    <a:pt x="6716" y="6370"/>
                    <a:pt x="6692" y="6298"/>
                    <a:pt x="6668" y="6251"/>
                  </a:cubicBezTo>
                  <a:cubicBezTo>
                    <a:pt x="6668" y="6227"/>
                    <a:pt x="6668" y="6227"/>
                    <a:pt x="6668" y="6227"/>
                  </a:cubicBezTo>
                  <a:cubicBezTo>
                    <a:pt x="6668" y="6227"/>
                    <a:pt x="6692" y="6227"/>
                    <a:pt x="6692" y="6203"/>
                  </a:cubicBezTo>
                  <a:cubicBezTo>
                    <a:pt x="6811" y="6108"/>
                    <a:pt x="6835" y="5917"/>
                    <a:pt x="6740" y="5774"/>
                  </a:cubicBezTo>
                  <a:cubicBezTo>
                    <a:pt x="6723" y="5758"/>
                    <a:pt x="6706" y="5741"/>
                    <a:pt x="6681" y="5741"/>
                  </a:cubicBezTo>
                  <a:cubicBezTo>
                    <a:pt x="6670" y="5741"/>
                    <a:pt x="6658" y="5744"/>
                    <a:pt x="6644" y="5751"/>
                  </a:cubicBezTo>
                  <a:cubicBezTo>
                    <a:pt x="6620" y="5774"/>
                    <a:pt x="6597" y="5822"/>
                    <a:pt x="6620" y="5846"/>
                  </a:cubicBezTo>
                  <a:cubicBezTo>
                    <a:pt x="6668" y="5917"/>
                    <a:pt x="6668" y="6036"/>
                    <a:pt x="6597" y="6108"/>
                  </a:cubicBezTo>
                  <a:cubicBezTo>
                    <a:pt x="6561" y="6144"/>
                    <a:pt x="6513" y="6161"/>
                    <a:pt x="6466" y="6161"/>
                  </a:cubicBezTo>
                  <a:cubicBezTo>
                    <a:pt x="6418" y="6161"/>
                    <a:pt x="6370" y="6144"/>
                    <a:pt x="6335" y="6108"/>
                  </a:cubicBezTo>
                  <a:cubicBezTo>
                    <a:pt x="6328" y="6101"/>
                    <a:pt x="6319" y="6098"/>
                    <a:pt x="6309" y="6098"/>
                  </a:cubicBezTo>
                  <a:cubicBezTo>
                    <a:pt x="6285" y="6098"/>
                    <a:pt x="6256" y="6115"/>
                    <a:pt x="6239" y="6132"/>
                  </a:cubicBezTo>
                  <a:cubicBezTo>
                    <a:pt x="6216" y="6155"/>
                    <a:pt x="6216" y="6203"/>
                    <a:pt x="6239" y="6227"/>
                  </a:cubicBezTo>
                  <a:cubicBezTo>
                    <a:pt x="6311" y="6275"/>
                    <a:pt x="6382" y="6298"/>
                    <a:pt x="6454" y="6298"/>
                  </a:cubicBezTo>
                  <a:lnTo>
                    <a:pt x="6549" y="6298"/>
                  </a:lnTo>
                  <a:cubicBezTo>
                    <a:pt x="6573" y="6394"/>
                    <a:pt x="6597" y="6513"/>
                    <a:pt x="6597" y="6632"/>
                  </a:cubicBezTo>
                  <a:cubicBezTo>
                    <a:pt x="6597" y="6775"/>
                    <a:pt x="6549" y="6870"/>
                    <a:pt x="6478" y="6941"/>
                  </a:cubicBezTo>
                  <a:cubicBezTo>
                    <a:pt x="6406" y="7037"/>
                    <a:pt x="6263" y="7060"/>
                    <a:pt x="6097" y="7060"/>
                  </a:cubicBezTo>
                  <a:cubicBezTo>
                    <a:pt x="5977" y="7037"/>
                    <a:pt x="5858" y="6989"/>
                    <a:pt x="5763" y="6941"/>
                  </a:cubicBezTo>
                  <a:cubicBezTo>
                    <a:pt x="5811" y="6798"/>
                    <a:pt x="5835" y="6656"/>
                    <a:pt x="5835" y="6513"/>
                  </a:cubicBezTo>
                  <a:cubicBezTo>
                    <a:pt x="5835" y="6513"/>
                    <a:pt x="5835" y="6489"/>
                    <a:pt x="5835" y="6489"/>
                  </a:cubicBezTo>
                  <a:cubicBezTo>
                    <a:pt x="5858" y="6489"/>
                    <a:pt x="5858" y="6465"/>
                    <a:pt x="5882" y="6465"/>
                  </a:cubicBezTo>
                  <a:cubicBezTo>
                    <a:pt x="6001" y="6346"/>
                    <a:pt x="6049" y="6155"/>
                    <a:pt x="5977" y="5989"/>
                  </a:cubicBezTo>
                  <a:cubicBezTo>
                    <a:pt x="6025" y="5965"/>
                    <a:pt x="6073" y="5894"/>
                    <a:pt x="6097" y="5846"/>
                  </a:cubicBezTo>
                  <a:cubicBezTo>
                    <a:pt x="6120" y="5727"/>
                    <a:pt x="6097" y="5632"/>
                    <a:pt x="6025" y="5536"/>
                  </a:cubicBezTo>
                  <a:cubicBezTo>
                    <a:pt x="6008" y="5519"/>
                    <a:pt x="5991" y="5503"/>
                    <a:pt x="5966" y="5503"/>
                  </a:cubicBezTo>
                  <a:cubicBezTo>
                    <a:pt x="5956" y="5503"/>
                    <a:pt x="5944" y="5506"/>
                    <a:pt x="5930" y="5512"/>
                  </a:cubicBezTo>
                  <a:cubicBezTo>
                    <a:pt x="5906" y="5536"/>
                    <a:pt x="5906" y="5584"/>
                    <a:pt x="5930" y="5632"/>
                  </a:cubicBezTo>
                  <a:cubicBezTo>
                    <a:pt x="5954" y="5679"/>
                    <a:pt x="5977" y="5727"/>
                    <a:pt x="5954" y="5798"/>
                  </a:cubicBezTo>
                  <a:cubicBezTo>
                    <a:pt x="5930" y="5846"/>
                    <a:pt x="5882" y="5894"/>
                    <a:pt x="5835" y="5917"/>
                  </a:cubicBezTo>
                  <a:cubicBezTo>
                    <a:pt x="5815" y="5924"/>
                    <a:pt x="5798" y="5927"/>
                    <a:pt x="5782" y="5927"/>
                  </a:cubicBezTo>
                  <a:cubicBezTo>
                    <a:pt x="5738" y="5927"/>
                    <a:pt x="5703" y="5905"/>
                    <a:pt x="5668" y="5870"/>
                  </a:cubicBezTo>
                  <a:cubicBezTo>
                    <a:pt x="5644" y="5858"/>
                    <a:pt x="5626" y="5852"/>
                    <a:pt x="5608" y="5852"/>
                  </a:cubicBezTo>
                  <a:cubicBezTo>
                    <a:pt x="5590" y="5852"/>
                    <a:pt x="5573" y="5858"/>
                    <a:pt x="5549" y="5870"/>
                  </a:cubicBezTo>
                  <a:cubicBezTo>
                    <a:pt x="5525" y="5917"/>
                    <a:pt x="5525" y="5965"/>
                    <a:pt x="5573" y="5989"/>
                  </a:cubicBezTo>
                  <a:cubicBezTo>
                    <a:pt x="5620" y="6036"/>
                    <a:pt x="5692" y="6060"/>
                    <a:pt x="5787" y="6060"/>
                  </a:cubicBezTo>
                  <a:lnTo>
                    <a:pt x="5858" y="6060"/>
                  </a:lnTo>
                  <a:cubicBezTo>
                    <a:pt x="5882" y="6155"/>
                    <a:pt x="5858" y="6275"/>
                    <a:pt x="5787" y="6346"/>
                  </a:cubicBezTo>
                  <a:cubicBezTo>
                    <a:pt x="5739" y="6394"/>
                    <a:pt x="5674" y="6417"/>
                    <a:pt x="5608" y="6417"/>
                  </a:cubicBezTo>
                  <a:cubicBezTo>
                    <a:pt x="5543" y="6417"/>
                    <a:pt x="5477" y="6394"/>
                    <a:pt x="5430" y="6346"/>
                  </a:cubicBezTo>
                  <a:cubicBezTo>
                    <a:pt x="5423" y="6339"/>
                    <a:pt x="5414" y="6336"/>
                    <a:pt x="5404" y="6336"/>
                  </a:cubicBezTo>
                  <a:cubicBezTo>
                    <a:pt x="5380" y="6336"/>
                    <a:pt x="5351" y="6353"/>
                    <a:pt x="5334" y="6370"/>
                  </a:cubicBezTo>
                  <a:cubicBezTo>
                    <a:pt x="5311" y="6394"/>
                    <a:pt x="5311" y="6441"/>
                    <a:pt x="5358" y="6465"/>
                  </a:cubicBezTo>
                  <a:cubicBezTo>
                    <a:pt x="5430" y="6537"/>
                    <a:pt x="5525" y="6560"/>
                    <a:pt x="5620" y="6560"/>
                  </a:cubicBezTo>
                  <a:lnTo>
                    <a:pt x="5692" y="6560"/>
                  </a:lnTo>
                  <a:cubicBezTo>
                    <a:pt x="5692" y="6679"/>
                    <a:pt x="5668" y="6798"/>
                    <a:pt x="5620" y="6918"/>
                  </a:cubicBezTo>
                  <a:cubicBezTo>
                    <a:pt x="5596" y="6918"/>
                    <a:pt x="5596" y="6941"/>
                    <a:pt x="5596" y="6941"/>
                  </a:cubicBezTo>
                  <a:cubicBezTo>
                    <a:pt x="5596" y="6941"/>
                    <a:pt x="5596" y="6965"/>
                    <a:pt x="5573" y="6965"/>
                  </a:cubicBezTo>
                  <a:cubicBezTo>
                    <a:pt x="5525" y="7060"/>
                    <a:pt x="5454" y="7132"/>
                    <a:pt x="5334" y="7156"/>
                  </a:cubicBezTo>
                  <a:cubicBezTo>
                    <a:pt x="5215" y="7156"/>
                    <a:pt x="5120" y="7108"/>
                    <a:pt x="5025" y="7084"/>
                  </a:cubicBezTo>
                  <a:cubicBezTo>
                    <a:pt x="4882" y="6989"/>
                    <a:pt x="4715" y="6894"/>
                    <a:pt x="4596" y="6775"/>
                  </a:cubicBezTo>
                  <a:cubicBezTo>
                    <a:pt x="4620" y="6751"/>
                    <a:pt x="4644" y="6727"/>
                    <a:pt x="4668" y="6703"/>
                  </a:cubicBezTo>
                  <a:cubicBezTo>
                    <a:pt x="4739" y="6632"/>
                    <a:pt x="4787" y="6537"/>
                    <a:pt x="4811" y="6417"/>
                  </a:cubicBezTo>
                  <a:cubicBezTo>
                    <a:pt x="4858" y="6394"/>
                    <a:pt x="4906" y="6370"/>
                    <a:pt x="4930" y="6346"/>
                  </a:cubicBezTo>
                  <a:cubicBezTo>
                    <a:pt x="5001" y="6275"/>
                    <a:pt x="5025" y="6203"/>
                    <a:pt x="5025" y="6084"/>
                  </a:cubicBezTo>
                  <a:cubicBezTo>
                    <a:pt x="5049" y="6013"/>
                    <a:pt x="5025" y="5941"/>
                    <a:pt x="5001" y="5846"/>
                  </a:cubicBezTo>
                  <a:cubicBezTo>
                    <a:pt x="4977" y="5798"/>
                    <a:pt x="4930" y="5798"/>
                    <a:pt x="4906" y="5798"/>
                  </a:cubicBezTo>
                  <a:cubicBezTo>
                    <a:pt x="4858" y="5822"/>
                    <a:pt x="4834" y="5846"/>
                    <a:pt x="4858" y="5894"/>
                  </a:cubicBezTo>
                  <a:cubicBezTo>
                    <a:pt x="4882" y="5965"/>
                    <a:pt x="4906" y="6036"/>
                    <a:pt x="4882" y="6084"/>
                  </a:cubicBezTo>
                  <a:cubicBezTo>
                    <a:pt x="4882" y="6155"/>
                    <a:pt x="4858" y="6203"/>
                    <a:pt x="4834" y="6251"/>
                  </a:cubicBezTo>
                  <a:cubicBezTo>
                    <a:pt x="4787" y="6298"/>
                    <a:pt x="4739" y="6298"/>
                    <a:pt x="4691" y="6298"/>
                  </a:cubicBezTo>
                  <a:cubicBezTo>
                    <a:pt x="4644" y="6298"/>
                    <a:pt x="4596" y="6251"/>
                    <a:pt x="4596" y="6203"/>
                  </a:cubicBezTo>
                  <a:cubicBezTo>
                    <a:pt x="4596" y="6184"/>
                    <a:pt x="4565" y="6149"/>
                    <a:pt x="4541" y="6149"/>
                  </a:cubicBezTo>
                  <a:cubicBezTo>
                    <a:pt x="4535" y="6149"/>
                    <a:pt x="4529" y="6151"/>
                    <a:pt x="4525" y="6155"/>
                  </a:cubicBezTo>
                  <a:cubicBezTo>
                    <a:pt x="4477" y="6155"/>
                    <a:pt x="4453" y="6179"/>
                    <a:pt x="4453" y="6227"/>
                  </a:cubicBezTo>
                  <a:cubicBezTo>
                    <a:pt x="4453" y="6322"/>
                    <a:pt x="4549" y="6417"/>
                    <a:pt x="4668" y="6441"/>
                  </a:cubicBezTo>
                  <a:cubicBezTo>
                    <a:pt x="4644" y="6513"/>
                    <a:pt x="4620" y="6560"/>
                    <a:pt x="4572" y="6608"/>
                  </a:cubicBezTo>
                  <a:cubicBezTo>
                    <a:pt x="4525" y="6679"/>
                    <a:pt x="4453" y="6703"/>
                    <a:pt x="4382" y="6703"/>
                  </a:cubicBezTo>
                  <a:cubicBezTo>
                    <a:pt x="4287" y="6703"/>
                    <a:pt x="4191" y="6656"/>
                    <a:pt x="4168" y="6584"/>
                  </a:cubicBezTo>
                  <a:cubicBezTo>
                    <a:pt x="4144" y="6537"/>
                    <a:pt x="4096" y="6537"/>
                    <a:pt x="4072" y="6537"/>
                  </a:cubicBezTo>
                  <a:cubicBezTo>
                    <a:pt x="4025" y="6560"/>
                    <a:pt x="4025" y="6608"/>
                    <a:pt x="4025" y="6632"/>
                  </a:cubicBezTo>
                  <a:cubicBezTo>
                    <a:pt x="4096" y="6775"/>
                    <a:pt x="4239" y="6846"/>
                    <a:pt x="4358" y="6846"/>
                  </a:cubicBezTo>
                  <a:lnTo>
                    <a:pt x="4453" y="6846"/>
                  </a:lnTo>
                  <a:cubicBezTo>
                    <a:pt x="4596" y="6989"/>
                    <a:pt x="4787" y="7108"/>
                    <a:pt x="4953" y="7203"/>
                  </a:cubicBezTo>
                  <a:cubicBezTo>
                    <a:pt x="5049" y="7251"/>
                    <a:pt x="5168" y="7299"/>
                    <a:pt x="5287" y="7299"/>
                  </a:cubicBezTo>
                  <a:lnTo>
                    <a:pt x="5358" y="7299"/>
                  </a:lnTo>
                  <a:cubicBezTo>
                    <a:pt x="5358" y="7299"/>
                    <a:pt x="5358" y="7322"/>
                    <a:pt x="5382" y="7322"/>
                  </a:cubicBezTo>
                  <a:cubicBezTo>
                    <a:pt x="5430" y="7394"/>
                    <a:pt x="5430" y="7441"/>
                    <a:pt x="5406" y="7489"/>
                  </a:cubicBezTo>
                  <a:cubicBezTo>
                    <a:pt x="5406" y="7584"/>
                    <a:pt x="5334" y="7656"/>
                    <a:pt x="5263" y="7703"/>
                  </a:cubicBezTo>
                  <a:cubicBezTo>
                    <a:pt x="5203" y="7739"/>
                    <a:pt x="5132" y="7757"/>
                    <a:pt x="5049" y="7757"/>
                  </a:cubicBezTo>
                  <a:cubicBezTo>
                    <a:pt x="4965" y="7757"/>
                    <a:pt x="4870" y="7739"/>
                    <a:pt x="4763" y="7703"/>
                  </a:cubicBezTo>
                  <a:cubicBezTo>
                    <a:pt x="4239" y="7537"/>
                    <a:pt x="3787" y="7132"/>
                    <a:pt x="3572" y="6608"/>
                  </a:cubicBezTo>
                  <a:cubicBezTo>
                    <a:pt x="3572" y="6591"/>
                    <a:pt x="3548" y="6574"/>
                    <a:pt x="3526" y="6574"/>
                  </a:cubicBezTo>
                  <a:cubicBezTo>
                    <a:pt x="3517" y="6574"/>
                    <a:pt x="3508" y="6577"/>
                    <a:pt x="3501" y="6584"/>
                  </a:cubicBezTo>
                  <a:cubicBezTo>
                    <a:pt x="3453" y="6584"/>
                    <a:pt x="3429" y="6632"/>
                    <a:pt x="3453" y="6679"/>
                  </a:cubicBezTo>
                  <a:cubicBezTo>
                    <a:pt x="3667" y="7227"/>
                    <a:pt x="4168" y="7656"/>
                    <a:pt x="4739" y="7846"/>
                  </a:cubicBezTo>
                  <a:cubicBezTo>
                    <a:pt x="4834" y="7870"/>
                    <a:pt x="4953" y="7894"/>
                    <a:pt x="5049" y="7894"/>
                  </a:cubicBezTo>
                  <a:cubicBezTo>
                    <a:pt x="5168" y="7894"/>
                    <a:pt x="5263" y="7870"/>
                    <a:pt x="5334" y="7822"/>
                  </a:cubicBezTo>
                  <a:cubicBezTo>
                    <a:pt x="5454" y="7751"/>
                    <a:pt x="5525" y="7632"/>
                    <a:pt x="5549" y="7513"/>
                  </a:cubicBezTo>
                  <a:cubicBezTo>
                    <a:pt x="5549" y="7513"/>
                    <a:pt x="5549" y="7489"/>
                    <a:pt x="5573" y="7489"/>
                  </a:cubicBezTo>
                  <a:cubicBezTo>
                    <a:pt x="5763" y="7632"/>
                    <a:pt x="6001" y="7703"/>
                    <a:pt x="6263" y="7727"/>
                  </a:cubicBezTo>
                  <a:cubicBezTo>
                    <a:pt x="6311" y="7733"/>
                    <a:pt x="6355" y="7736"/>
                    <a:pt x="6398" y="7736"/>
                  </a:cubicBezTo>
                  <a:cubicBezTo>
                    <a:pt x="6524" y="7736"/>
                    <a:pt x="6626" y="7709"/>
                    <a:pt x="6716" y="7656"/>
                  </a:cubicBezTo>
                  <a:cubicBezTo>
                    <a:pt x="6882" y="7561"/>
                    <a:pt x="6978" y="7394"/>
                    <a:pt x="6954" y="7227"/>
                  </a:cubicBezTo>
                  <a:cubicBezTo>
                    <a:pt x="6954" y="7179"/>
                    <a:pt x="6930" y="7132"/>
                    <a:pt x="6906" y="7084"/>
                  </a:cubicBezTo>
                  <a:lnTo>
                    <a:pt x="6906" y="7084"/>
                  </a:lnTo>
                  <a:lnTo>
                    <a:pt x="7692" y="7108"/>
                  </a:lnTo>
                  <a:cubicBezTo>
                    <a:pt x="7787" y="7108"/>
                    <a:pt x="7883" y="7108"/>
                    <a:pt x="7978" y="7084"/>
                  </a:cubicBezTo>
                  <a:cubicBezTo>
                    <a:pt x="8097" y="7037"/>
                    <a:pt x="8192" y="6941"/>
                    <a:pt x="8192" y="6798"/>
                  </a:cubicBezTo>
                  <a:cubicBezTo>
                    <a:pt x="8192" y="6727"/>
                    <a:pt x="8145" y="6608"/>
                    <a:pt x="7954" y="6489"/>
                  </a:cubicBezTo>
                  <a:cubicBezTo>
                    <a:pt x="7883" y="6465"/>
                    <a:pt x="7811" y="6417"/>
                    <a:pt x="7716" y="6394"/>
                  </a:cubicBezTo>
                  <a:lnTo>
                    <a:pt x="8359" y="6298"/>
                  </a:lnTo>
                  <a:cubicBezTo>
                    <a:pt x="8454" y="6298"/>
                    <a:pt x="8549" y="6275"/>
                    <a:pt x="8645" y="6227"/>
                  </a:cubicBezTo>
                  <a:cubicBezTo>
                    <a:pt x="8740" y="6179"/>
                    <a:pt x="8835" y="6060"/>
                    <a:pt x="8811" y="5917"/>
                  </a:cubicBezTo>
                  <a:cubicBezTo>
                    <a:pt x="8788" y="5798"/>
                    <a:pt x="8692" y="5703"/>
                    <a:pt x="8502" y="5655"/>
                  </a:cubicBezTo>
                  <a:cubicBezTo>
                    <a:pt x="8264" y="5584"/>
                    <a:pt x="8002" y="5560"/>
                    <a:pt x="7764" y="5560"/>
                  </a:cubicBezTo>
                  <a:lnTo>
                    <a:pt x="8811" y="5131"/>
                  </a:lnTo>
                  <a:cubicBezTo>
                    <a:pt x="8859" y="5108"/>
                    <a:pt x="8954" y="5084"/>
                    <a:pt x="9002" y="5036"/>
                  </a:cubicBezTo>
                  <a:cubicBezTo>
                    <a:pt x="9026" y="5036"/>
                    <a:pt x="9026" y="5036"/>
                    <a:pt x="9050" y="5012"/>
                  </a:cubicBezTo>
                  <a:cubicBezTo>
                    <a:pt x="9359" y="4846"/>
                    <a:pt x="9788" y="4822"/>
                    <a:pt x="10097" y="4822"/>
                  </a:cubicBezTo>
                  <a:cubicBezTo>
                    <a:pt x="10145" y="4822"/>
                    <a:pt x="10193" y="4822"/>
                    <a:pt x="10216" y="4846"/>
                  </a:cubicBezTo>
                  <a:cubicBezTo>
                    <a:pt x="10264" y="4870"/>
                    <a:pt x="10288" y="4917"/>
                    <a:pt x="10288" y="4941"/>
                  </a:cubicBezTo>
                  <a:cubicBezTo>
                    <a:pt x="10288" y="5084"/>
                    <a:pt x="10050" y="5179"/>
                    <a:pt x="9931" y="5227"/>
                  </a:cubicBezTo>
                  <a:cubicBezTo>
                    <a:pt x="9907" y="5227"/>
                    <a:pt x="9883" y="5251"/>
                    <a:pt x="9859" y="5251"/>
                  </a:cubicBezTo>
                  <a:cubicBezTo>
                    <a:pt x="9669" y="5322"/>
                    <a:pt x="9478" y="5370"/>
                    <a:pt x="9335" y="5417"/>
                  </a:cubicBezTo>
                  <a:cubicBezTo>
                    <a:pt x="9264" y="5417"/>
                    <a:pt x="9216" y="5417"/>
                    <a:pt x="9169" y="5441"/>
                  </a:cubicBezTo>
                  <a:cubicBezTo>
                    <a:pt x="9121" y="5441"/>
                    <a:pt x="9097" y="5489"/>
                    <a:pt x="9097" y="5512"/>
                  </a:cubicBezTo>
                  <a:cubicBezTo>
                    <a:pt x="9121" y="5560"/>
                    <a:pt x="9145" y="5584"/>
                    <a:pt x="9192" y="5584"/>
                  </a:cubicBezTo>
                  <a:cubicBezTo>
                    <a:pt x="9240" y="5584"/>
                    <a:pt x="9288" y="5560"/>
                    <a:pt x="9335" y="5560"/>
                  </a:cubicBezTo>
                  <a:cubicBezTo>
                    <a:pt x="9380" y="5554"/>
                    <a:pt x="9425" y="5552"/>
                    <a:pt x="9470" y="5552"/>
                  </a:cubicBezTo>
                  <a:cubicBezTo>
                    <a:pt x="9614" y="5552"/>
                    <a:pt x="9756" y="5583"/>
                    <a:pt x="9883" y="5655"/>
                  </a:cubicBezTo>
                  <a:cubicBezTo>
                    <a:pt x="9931" y="5679"/>
                    <a:pt x="10002" y="5727"/>
                    <a:pt x="9978" y="5774"/>
                  </a:cubicBezTo>
                  <a:cubicBezTo>
                    <a:pt x="9978" y="5822"/>
                    <a:pt x="9907" y="5846"/>
                    <a:pt x="9859" y="5870"/>
                  </a:cubicBezTo>
                  <a:cubicBezTo>
                    <a:pt x="9645" y="5941"/>
                    <a:pt x="9431" y="5965"/>
                    <a:pt x="9216" y="5965"/>
                  </a:cubicBezTo>
                  <a:cubicBezTo>
                    <a:pt x="9169" y="5965"/>
                    <a:pt x="9145" y="5989"/>
                    <a:pt x="9145" y="6013"/>
                  </a:cubicBezTo>
                  <a:cubicBezTo>
                    <a:pt x="9121" y="6060"/>
                    <a:pt x="9145" y="6084"/>
                    <a:pt x="9192" y="6108"/>
                  </a:cubicBezTo>
                  <a:cubicBezTo>
                    <a:pt x="9311" y="6132"/>
                    <a:pt x="9407" y="6179"/>
                    <a:pt x="9502" y="6275"/>
                  </a:cubicBezTo>
                  <a:cubicBezTo>
                    <a:pt x="9550" y="6322"/>
                    <a:pt x="9597" y="6441"/>
                    <a:pt x="9550" y="6537"/>
                  </a:cubicBezTo>
                  <a:cubicBezTo>
                    <a:pt x="9526" y="6584"/>
                    <a:pt x="9454" y="6632"/>
                    <a:pt x="9359" y="6632"/>
                  </a:cubicBezTo>
                  <a:cubicBezTo>
                    <a:pt x="9288" y="6632"/>
                    <a:pt x="9216" y="6608"/>
                    <a:pt x="9121" y="6560"/>
                  </a:cubicBezTo>
                  <a:cubicBezTo>
                    <a:pt x="9107" y="6553"/>
                    <a:pt x="9095" y="6550"/>
                    <a:pt x="9085" y="6550"/>
                  </a:cubicBezTo>
                  <a:cubicBezTo>
                    <a:pt x="9059" y="6550"/>
                    <a:pt x="9043" y="6567"/>
                    <a:pt x="9026" y="6584"/>
                  </a:cubicBezTo>
                  <a:cubicBezTo>
                    <a:pt x="9002" y="6608"/>
                    <a:pt x="9002" y="6632"/>
                    <a:pt x="9026" y="6656"/>
                  </a:cubicBezTo>
                  <a:cubicBezTo>
                    <a:pt x="9121" y="6798"/>
                    <a:pt x="9121" y="7013"/>
                    <a:pt x="9002" y="7132"/>
                  </a:cubicBezTo>
                  <a:cubicBezTo>
                    <a:pt x="8930" y="7179"/>
                    <a:pt x="8859" y="7203"/>
                    <a:pt x="8788" y="7251"/>
                  </a:cubicBezTo>
                  <a:cubicBezTo>
                    <a:pt x="8716" y="7275"/>
                    <a:pt x="8645" y="7299"/>
                    <a:pt x="8597" y="7346"/>
                  </a:cubicBezTo>
                  <a:cubicBezTo>
                    <a:pt x="8502" y="7418"/>
                    <a:pt x="8430" y="7489"/>
                    <a:pt x="8359" y="7561"/>
                  </a:cubicBezTo>
                  <a:cubicBezTo>
                    <a:pt x="8359" y="7584"/>
                    <a:pt x="8335" y="7584"/>
                    <a:pt x="8335" y="7608"/>
                  </a:cubicBezTo>
                  <a:cubicBezTo>
                    <a:pt x="8145" y="7799"/>
                    <a:pt x="7954" y="7989"/>
                    <a:pt x="7716" y="8132"/>
                  </a:cubicBezTo>
                  <a:cubicBezTo>
                    <a:pt x="7811" y="8061"/>
                    <a:pt x="7811" y="7894"/>
                    <a:pt x="7716" y="7799"/>
                  </a:cubicBezTo>
                  <a:cubicBezTo>
                    <a:pt x="7644" y="7751"/>
                    <a:pt x="7549" y="7751"/>
                    <a:pt x="7478" y="7727"/>
                  </a:cubicBezTo>
                  <a:cubicBezTo>
                    <a:pt x="7452" y="7726"/>
                    <a:pt x="7426" y="7726"/>
                    <a:pt x="7399" y="7726"/>
                  </a:cubicBezTo>
                  <a:cubicBezTo>
                    <a:pt x="6762" y="7726"/>
                    <a:pt x="6169" y="8000"/>
                    <a:pt x="5620" y="8275"/>
                  </a:cubicBezTo>
                  <a:cubicBezTo>
                    <a:pt x="5549" y="8323"/>
                    <a:pt x="5477" y="8346"/>
                    <a:pt x="5406" y="8370"/>
                  </a:cubicBezTo>
                  <a:cubicBezTo>
                    <a:pt x="5340" y="8410"/>
                    <a:pt x="5304" y="8427"/>
                    <a:pt x="5276" y="8427"/>
                  </a:cubicBezTo>
                  <a:cubicBezTo>
                    <a:pt x="5253" y="8427"/>
                    <a:pt x="5237" y="8415"/>
                    <a:pt x="5215" y="8394"/>
                  </a:cubicBezTo>
                  <a:cubicBezTo>
                    <a:pt x="5132" y="8289"/>
                    <a:pt x="5066" y="8148"/>
                    <a:pt x="4922" y="8148"/>
                  </a:cubicBezTo>
                  <a:cubicBezTo>
                    <a:pt x="4902" y="8148"/>
                    <a:pt x="4881" y="8150"/>
                    <a:pt x="4858" y="8156"/>
                  </a:cubicBezTo>
                  <a:cubicBezTo>
                    <a:pt x="4739" y="8156"/>
                    <a:pt x="4644" y="8275"/>
                    <a:pt x="4644" y="8394"/>
                  </a:cubicBezTo>
                  <a:cubicBezTo>
                    <a:pt x="4644" y="8370"/>
                    <a:pt x="4334" y="8251"/>
                    <a:pt x="4287" y="8251"/>
                  </a:cubicBezTo>
                  <a:cubicBezTo>
                    <a:pt x="4191" y="8204"/>
                    <a:pt x="4072" y="8156"/>
                    <a:pt x="3977" y="8108"/>
                  </a:cubicBezTo>
                  <a:cubicBezTo>
                    <a:pt x="3739" y="8013"/>
                    <a:pt x="3501" y="7918"/>
                    <a:pt x="3239" y="7918"/>
                  </a:cubicBezTo>
                  <a:cubicBezTo>
                    <a:pt x="3191" y="7918"/>
                    <a:pt x="3144" y="7918"/>
                    <a:pt x="3096" y="7942"/>
                  </a:cubicBezTo>
                  <a:cubicBezTo>
                    <a:pt x="3001" y="8013"/>
                    <a:pt x="3167" y="8180"/>
                    <a:pt x="3215" y="8227"/>
                  </a:cubicBezTo>
                  <a:cubicBezTo>
                    <a:pt x="3215" y="8251"/>
                    <a:pt x="3239" y="8275"/>
                    <a:pt x="3263" y="8299"/>
                  </a:cubicBezTo>
                  <a:cubicBezTo>
                    <a:pt x="3048" y="8204"/>
                    <a:pt x="2834" y="8132"/>
                    <a:pt x="2620" y="8108"/>
                  </a:cubicBezTo>
                  <a:cubicBezTo>
                    <a:pt x="2620" y="8108"/>
                    <a:pt x="2596" y="8084"/>
                    <a:pt x="2596" y="8084"/>
                  </a:cubicBezTo>
                  <a:cubicBezTo>
                    <a:pt x="2167" y="7822"/>
                    <a:pt x="1810" y="7418"/>
                    <a:pt x="1619" y="6965"/>
                  </a:cubicBezTo>
                  <a:cubicBezTo>
                    <a:pt x="1429" y="6537"/>
                    <a:pt x="1381" y="6036"/>
                    <a:pt x="1453" y="5584"/>
                  </a:cubicBezTo>
                  <a:cubicBezTo>
                    <a:pt x="1477" y="5584"/>
                    <a:pt x="1524" y="5608"/>
                    <a:pt x="1548" y="5608"/>
                  </a:cubicBezTo>
                  <a:cubicBezTo>
                    <a:pt x="1569" y="5612"/>
                    <a:pt x="1590" y="5614"/>
                    <a:pt x="1611" y="5614"/>
                  </a:cubicBezTo>
                  <a:cubicBezTo>
                    <a:pt x="1708" y="5614"/>
                    <a:pt x="1803" y="5571"/>
                    <a:pt x="1881" y="5512"/>
                  </a:cubicBezTo>
                  <a:cubicBezTo>
                    <a:pt x="1905" y="5489"/>
                    <a:pt x="1929" y="5465"/>
                    <a:pt x="1953" y="5417"/>
                  </a:cubicBezTo>
                  <a:cubicBezTo>
                    <a:pt x="2000" y="5536"/>
                    <a:pt x="2096" y="5632"/>
                    <a:pt x="2215" y="5632"/>
                  </a:cubicBezTo>
                  <a:lnTo>
                    <a:pt x="2262" y="5632"/>
                  </a:lnTo>
                  <a:cubicBezTo>
                    <a:pt x="2334" y="5608"/>
                    <a:pt x="2405" y="5560"/>
                    <a:pt x="2477" y="5489"/>
                  </a:cubicBezTo>
                  <a:cubicBezTo>
                    <a:pt x="2524" y="5417"/>
                    <a:pt x="2572" y="5346"/>
                    <a:pt x="2596" y="5251"/>
                  </a:cubicBezTo>
                  <a:cubicBezTo>
                    <a:pt x="2620" y="5274"/>
                    <a:pt x="2620" y="5298"/>
                    <a:pt x="2643" y="5322"/>
                  </a:cubicBezTo>
                  <a:cubicBezTo>
                    <a:pt x="2688" y="5454"/>
                    <a:pt x="2834" y="5587"/>
                    <a:pt x="3006" y="5587"/>
                  </a:cubicBezTo>
                  <a:cubicBezTo>
                    <a:pt x="3020" y="5587"/>
                    <a:pt x="3034" y="5586"/>
                    <a:pt x="3048" y="5584"/>
                  </a:cubicBezTo>
                  <a:cubicBezTo>
                    <a:pt x="3215" y="5560"/>
                    <a:pt x="3334" y="5417"/>
                    <a:pt x="3382" y="5274"/>
                  </a:cubicBezTo>
                  <a:cubicBezTo>
                    <a:pt x="3382" y="5298"/>
                    <a:pt x="3382" y="5298"/>
                    <a:pt x="3405" y="5322"/>
                  </a:cubicBezTo>
                  <a:cubicBezTo>
                    <a:pt x="3482" y="5398"/>
                    <a:pt x="3596" y="5455"/>
                    <a:pt x="3713" y="5455"/>
                  </a:cubicBezTo>
                  <a:cubicBezTo>
                    <a:pt x="3779" y="5455"/>
                    <a:pt x="3845" y="5436"/>
                    <a:pt x="3906" y="5393"/>
                  </a:cubicBezTo>
                  <a:cubicBezTo>
                    <a:pt x="3977" y="5346"/>
                    <a:pt x="4025" y="5227"/>
                    <a:pt x="4048" y="5155"/>
                  </a:cubicBezTo>
                  <a:cubicBezTo>
                    <a:pt x="4048" y="5084"/>
                    <a:pt x="4072" y="5012"/>
                    <a:pt x="4072" y="4941"/>
                  </a:cubicBezTo>
                  <a:cubicBezTo>
                    <a:pt x="4120" y="5036"/>
                    <a:pt x="4191" y="5084"/>
                    <a:pt x="4263" y="5155"/>
                  </a:cubicBezTo>
                  <a:cubicBezTo>
                    <a:pt x="4361" y="5214"/>
                    <a:pt x="4475" y="5257"/>
                    <a:pt x="4592" y="5257"/>
                  </a:cubicBezTo>
                  <a:cubicBezTo>
                    <a:pt x="4617" y="5257"/>
                    <a:pt x="4642" y="5255"/>
                    <a:pt x="4668" y="5251"/>
                  </a:cubicBezTo>
                  <a:cubicBezTo>
                    <a:pt x="4787" y="5227"/>
                    <a:pt x="4882" y="5179"/>
                    <a:pt x="4930" y="5084"/>
                  </a:cubicBezTo>
                  <a:cubicBezTo>
                    <a:pt x="4977" y="5036"/>
                    <a:pt x="5001" y="4989"/>
                    <a:pt x="5001" y="4917"/>
                  </a:cubicBezTo>
                  <a:cubicBezTo>
                    <a:pt x="5300" y="5044"/>
                    <a:pt x="5622" y="5087"/>
                    <a:pt x="5934" y="5087"/>
                  </a:cubicBezTo>
                  <a:cubicBezTo>
                    <a:pt x="6267" y="5087"/>
                    <a:pt x="6588" y="5038"/>
                    <a:pt x="6859" y="4989"/>
                  </a:cubicBezTo>
                  <a:cubicBezTo>
                    <a:pt x="7025" y="4965"/>
                    <a:pt x="7168" y="4941"/>
                    <a:pt x="7335" y="4917"/>
                  </a:cubicBezTo>
                  <a:cubicBezTo>
                    <a:pt x="7787" y="4822"/>
                    <a:pt x="8264" y="4727"/>
                    <a:pt x="8740" y="4727"/>
                  </a:cubicBezTo>
                  <a:close/>
                  <a:moveTo>
                    <a:pt x="7454" y="7870"/>
                  </a:moveTo>
                  <a:cubicBezTo>
                    <a:pt x="7502" y="7870"/>
                    <a:pt x="7549" y="7894"/>
                    <a:pt x="7597" y="7894"/>
                  </a:cubicBezTo>
                  <a:cubicBezTo>
                    <a:pt x="7621" y="7918"/>
                    <a:pt x="7644" y="7942"/>
                    <a:pt x="7644" y="7965"/>
                  </a:cubicBezTo>
                  <a:cubicBezTo>
                    <a:pt x="7644" y="8013"/>
                    <a:pt x="7597" y="8061"/>
                    <a:pt x="7573" y="8108"/>
                  </a:cubicBezTo>
                  <a:cubicBezTo>
                    <a:pt x="7454" y="8227"/>
                    <a:pt x="7335" y="8346"/>
                    <a:pt x="7216" y="8442"/>
                  </a:cubicBezTo>
                  <a:cubicBezTo>
                    <a:pt x="7192" y="8465"/>
                    <a:pt x="7168" y="8513"/>
                    <a:pt x="7192" y="8537"/>
                  </a:cubicBezTo>
                  <a:cubicBezTo>
                    <a:pt x="7209" y="8554"/>
                    <a:pt x="7238" y="8571"/>
                    <a:pt x="7261" y="8571"/>
                  </a:cubicBezTo>
                  <a:cubicBezTo>
                    <a:pt x="7271" y="8571"/>
                    <a:pt x="7280" y="8568"/>
                    <a:pt x="7287" y="8561"/>
                  </a:cubicBezTo>
                  <a:cubicBezTo>
                    <a:pt x="7597" y="8394"/>
                    <a:pt x="7930" y="8251"/>
                    <a:pt x="8264" y="8180"/>
                  </a:cubicBezTo>
                  <a:cubicBezTo>
                    <a:pt x="8454" y="8132"/>
                    <a:pt x="8621" y="8108"/>
                    <a:pt x="8788" y="8108"/>
                  </a:cubicBezTo>
                  <a:cubicBezTo>
                    <a:pt x="8811" y="8108"/>
                    <a:pt x="8811" y="8108"/>
                    <a:pt x="8835" y="8084"/>
                  </a:cubicBezTo>
                  <a:cubicBezTo>
                    <a:pt x="9002" y="8084"/>
                    <a:pt x="9097" y="8084"/>
                    <a:pt x="9121" y="8156"/>
                  </a:cubicBezTo>
                  <a:cubicBezTo>
                    <a:pt x="9121" y="8227"/>
                    <a:pt x="9050" y="8275"/>
                    <a:pt x="9002" y="8323"/>
                  </a:cubicBezTo>
                  <a:cubicBezTo>
                    <a:pt x="8811" y="8418"/>
                    <a:pt x="8645" y="8513"/>
                    <a:pt x="8478" y="8632"/>
                  </a:cubicBezTo>
                  <a:lnTo>
                    <a:pt x="8454" y="8632"/>
                  </a:lnTo>
                  <a:cubicBezTo>
                    <a:pt x="8430" y="8656"/>
                    <a:pt x="8407" y="8680"/>
                    <a:pt x="8430" y="8727"/>
                  </a:cubicBezTo>
                  <a:cubicBezTo>
                    <a:pt x="8447" y="8744"/>
                    <a:pt x="8476" y="8761"/>
                    <a:pt x="8500" y="8761"/>
                  </a:cubicBezTo>
                  <a:cubicBezTo>
                    <a:pt x="8510" y="8761"/>
                    <a:pt x="8519" y="8758"/>
                    <a:pt x="8526" y="8751"/>
                  </a:cubicBezTo>
                  <a:cubicBezTo>
                    <a:pt x="8621" y="8680"/>
                    <a:pt x="8835" y="8680"/>
                    <a:pt x="8954" y="8680"/>
                  </a:cubicBezTo>
                  <a:lnTo>
                    <a:pt x="8978" y="8680"/>
                  </a:lnTo>
                  <a:cubicBezTo>
                    <a:pt x="9145" y="8680"/>
                    <a:pt x="9311" y="8704"/>
                    <a:pt x="9454" y="8727"/>
                  </a:cubicBezTo>
                  <a:lnTo>
                    <a:pt x="9502" y="8751"/>
                  </a:lnTo>
                  <a:cubicBezTo>
                    <a:pt x="9645" y="8775"/>
                    <a:pt x="9693" y="8799"/>
                    <a:pt x="9716" y="8918"/>
                  </a:cubicBezTo>
                  <a:cubicBezTo>
                    <a:pt x="9716" y="9013"/>
                    <a:pt x="9669" y="9132"/>
                    <a:pt x="9597" y="9180"/>
                  </a:cubicBezTo>
                  <a:cubicBezTo>
                    <a:pt x="9478" y="9299"/>
                    <a:pt x="9311" y="9323"/>
                    <a:pt x="9169" y="9347"/>
                  </a:cubicBezTo>
                  <a:cubicBezTo>
                    <a:pt x="9121" y="9347"/>
                    <a:pt x="9097" y="9394"/>
                    <a:pt x="9097" y="9418"/>
                  </a:cubicBezTo>
                  <a:cubicBezTo>
                    <a:pt x="9097" y="9466"/>
                    <a:pt x="9145" y="9489"/>
                    <a:pt x="9192" y="9489"/>
                  </a:cubicBezTo>
                  <a:cubicBezTo>
                    <a:pt x="9242" y="9480"/>
                    <a:pt x="9295" y="9474"/>
                    <a:pt x="9351" y="9474"/>
                  </a:cubicBezTo>
                  <a:cubicBezTo>
                    <a:pt x="9430" y="9474"/>
                    <a:pt x="9514" y="9485"/>
                    <a:pt x="9597" y="9513"/>
                  </a:cubicBezTo>
                  <a:cubicBezTo>
                    <a:pt x="9740" y="9537"/>
                    <a:pt x="9883" y="9680"/>
                    <a:pt x="9883" y="9823"/>
                  </a:cubicBezTo>
                  <a:cubicBezTo>
                    <a:pt x="9883" y="9966"/>
                    <a:pt x="9764" y="10085"/>
                    <a:pt x="9645" y="10132"/>
                  </a:cubicBezTo>
                  <a:cubicBezTo>
                    <a:pt x="9526" y="10204"/>
                    <a:pt x="9359" y="10228"/>
                    <a:pt x="9192" y="10228"/>
                  </a:cubicBezTo>
                  <a:cubicBezTo>
                    <a:pt x="8549" y="10252"/>
                    <a:pt x="7859" y="10252"/>
                    <a:pt x="7216" y="10252"/>
                  </a:cubicBezTo>
                  <a:cubicBezTo>
                    <a:pt x="5025" y="10252"/>
                    <a:pt x="2786" y="10252"/>
                    <a:pt x="572" y="10061"/>
                  </a:cubicBezTo>
                  <a:cubicBezTo>
                    <a:pt x="429" y="10037"/>
                    <a:pt x="262" y="10013"/>
                    <a:pt x="191" y="9894"/>
                  </a:cubicBezTo>
                  <a:cubicBezTo>
                    <a:pt x="167" y="9799"/>
                    <a:pt x="214" y="9680"/>
                    <a:pt x="286" y="9609"/>
                  </a:cubicBezTo>
                  <a:cubicBezTo>
                    <a:pt x="357" y="9537"/>
                    <a:pt x="452" y="9513"/>
                    <a:pt x="524" y="9489"/>
                  </a:cubicBezTo>
                  <a:cubicBezTo>
                    <a:pt x="572" y="9466"/>
                    <a:pt x="572" y="9442"/>
                    <a:pt x="572" y="9394"/>
                  </a:cubicBezTo>
                  <a:cubicBezTo>
                    <a:pt x="572" y="9370"/>
                    <a:pt x="548" y="9347"/>
                    <a:pt x="524" y="9347"/>
                  </a:cubicBezTo>
                  <a:cubicBezTo>
                    <a:pt x="476" y="9347"/>
                    <a:pt x="429" y="9299"/>
                    <a:pt x="405" y="9251"/>
                  </a:cubicBezTo>
                  <a:cubicBezTo>
                    <a:pt x="405" y="9156"/>
                    <a:pt x="500" y="9085"/>
                    <a:pt x="595" y="9037"/>
                  </a:cubicBezTo>
                  <a:cubicBezTo>
                    <a:pt x="667" y="9013"/>
                    <a:pt x="738" y="9013"/>
                    <a:pt x="834" y="9013"/>
                  </a:cubicBezTo>
                  <a:cubicBezTo>
                    <a:pt x="857" y="9013"/>
                    <a:pt x="905" y="9013"/>
                    <a:pt x="953" y="8989"/>
                  </a:cubicBezTo>
                  <a:cubicBezTo>
                    <a:pt x="1119" y="8966"/>
                    <a:pt x="1262" y="8918"/>
                    <a:pt x="1310" y="8799"/>
                  </a:cubicBezTo>
                  <a:cubicBezTo>
                    <a:pt x="1334" y="8775"/>
                    <a:pt x="1334" y="8727"/>
                    <a:pt x="1310" y="8704"/>
                  </a:cubicBezTo>
                  <a:cubicBezTo>
                    <a:pt x="1286" y="8704"/>
                    <a:pt x="1286" y="8680"/>
                    <a:pt x="1262" y="8680"/>
                  </a:cubicBezTo>
                  <a:cubicBezTo>
                    <a:pt x="1238" y="8680"/>
                    <a:pt x="1238" y="8704"/>
                    <a:pt x="1215" y="8704"/>
                  </a:cubicBezTo>
                  <a:cubicBezTo>
                    <a:pt x="1203" y="8716"/>
                    <a:pt x="1191" y="8721"/>
                    <a:pt x="1182" y="8721"/>
                  </a:cubicBezTo>
                  <a:cubicBezTo>
                    <a:pt x="1173" y="8721"/>
                    <a:pt x="1167" y="8716"/>
                    <a:pt x="1167" y="8704"/>
                  </a:cubicBezTo>
                  <a:cubicBezTo>
                    <a:pt x="1119" y="8704"/>
                    <a:pt x="1095" y="8680"/>
                    <a:pt x="1095" y="8656"/>
                  </a:cubicBezTo>
                  <a:cubicBezTo>
                    <a:pt x="1072" y="8585"/>
                    <a:pt x="1119" y="8513"/>
                    <a:pt x="1167" y="8489"/>
                  </a:cubicBezTo>
                  <a:cubicBezTo>
                    <a:pt x="1238" y="8442"/>
                    <a:pt x="1310" y="8418"/>
                    <a:pt x="1429" y="8418"/>
                  </a:cubicBezTo>
                  <a:cubicBezTo>
                    <a:pt x="1738" y="8418"/>
                    <a:pt x="2048" y="8513"/>
                    <a:pt x="2334" y="8632"/>
                  </a:cubicBezTo>
                  <a:cubicBezTo>
                    <a:pt x="2358" y="8632"/>
                    <a:pt x="2405" y="8632"/>
                    <a:pt x="2405" y="8585"/>
                  </a:cubicBezTo>
                  <a:cubicBezTo>
                    <a:pt x="2429" y="8561"/>
                    <a:pt x="2429" y="8537"/>
                    <a:pt x="2405" y="8513"/>
                  </a:cubicBezTo>
                  <a:cubicBezTo>
                    <a:pt x="2334" y="8418"/>
                    <a:pt x="2262" y="8346"/>
                    <a:pt x="2191" y="8251"/>
                  </a:cubicBezTo>
                  <a:cubicBezTo>
                    <a:pt x="2253" y="8244"/>
                    <a:pt x="2317" y="8241"/>
                    <a:pt x="2380" y="8241"/>
                  </a:cubicBezTo>
                  <a:cubicBezTo>
                    <a:pt x="2750" y="8241"/>
                    <a:pt x="3124" y="8357"/>
                    <a:pt x="3429" y="8561"/>
                  </a:cubicBezTo>
                  <a:cubicBezTo>
                    <a:pt x="3463" y="8578"/>
                    <a:pt x="3497" y="8594"/>
                    <a:pt x="3522" y="8594"/>
                  </a:cubicBezTo>
                  <a:cubicBezTo>
                    <a:pt x="3532" y="8594"/>
                    <a:pt x="3541" y="8592"/>
                    <a:pt x="3548" y="8585"/>
                  </a:cubicBezTo>
                  <a:cubicBezTo>
                    <a:pt x="3596" y="8537"/>
                    <a:pt x="3572" y="8465"/>
                    <a:pt x="3525" y="8442"/>
                  </a:cubicBezTo>
                  <a:cubicBezTo>
                    <a:pt x="3429" y="8299"/>
                    <a:pt x="3334" y="8180"/>
                    <a:pt x="3263" y="8061"/>
                  </a:cubicBezTo>
                  <a:lnTo>
                    <a:pt x="3263" y="8061"/>
                  </a:lnTo>
                  <a:cubicBezTo>
                    <a:pt x="3763" y="8108"/>
                    <a:pt x="4287" y="8370"/>
                    <a:pt x="4715" y="8608"/>
                  </a:cubicBezTo>
                  <a:cubicBezTo>
                    <a:pt x="4739" y="8632"/>
                    <a:pt x="4763" y="8632"/>
                    <a:pt x="4787" y="8632"/>
                  </a:cubicBezTo>
                  <a:cubicBezTo>
                    <a:pt x="4882" y="8632"/>
                    <a:pt x="4811" y="8537"/>
                    <a:pt x="4787" y="8489"/>
                  </a:cubicBezTo>
                  <a:cubicBezTo>
                    <a:pt x="4763" y="8418"/>
                    <a:pt x="4787" y="8346"/>
                    <a:pt x="4858" y="8299"/>
                  </a:cubicBezTo>
                  <a:cubicBezTo>
                    <a:pt x="4870" y="8287"/>
                    <a:pt x="4888" y="8281"/>
                    <a:pt x="4909" y="8281"/>
                  </a:cubicBezTo>
                  <a:cubicBezTo>
                    <a:pt x="4930" y="8281"/>
                    <a:pt x="4953" y="8287"/>
                    <a:pt x="4977" y="8299"/>
                  </a:cubicBezTo>
                  <a:cubicBezTo>
                    <a:pt x="5049" y="8346"/>
                    <a:pt x="5049" y="8442"/>
                    <a:pt x="5120" y="8489"/>
                  </a:cubicBezTo>
                  <a:cubicBezTo>
                    <a:pt x="5164" y="8545"/>
                    <a:pt x="5219" y="8564"/>
                    <a:pt x="5277" y="8564"/>
                  </a:cubicBezTo>
                  <a:cubicBezTo>
                    <a:pt x="5343" y="8564"/>
                    <a:pt x="5414" y="8539"/>
                    <a:pt x="5477" y="8513"/>
                  </a:cubicBezTo>
                  <a:cubicBezTo>
                    <a:pt x="5549" y="8465"/>
                    <a:pt x="5596" y="8442"/>
                    <a:pt x="5668" y="8418"/>
                  </a:cubicBezTo>
                  <a:cubicBezTo>
                    <a:pt x="5930" y="8299"/>
                    <a:pt x="6168" y="8156"/>
                    <a:pt x="6430" y="8061"/>
                  </a:cubicBezTo>
                  <a:cubicBezTo>
                    <a:pt x="6716" y="7965"/>
                    <a:pt x="6978" y="7894"/>
                    <a:pt x="7216" y="7870"/>
                  </a:cubicBezTo>
                  <a:close/>
                  <a:moveTo>
                    <a:pt x="3116" y="1"/>
                  </a:moveTo>
                  <a:cubicBezTo>
                    <a:pt x="2982" y="1"/>
                    <a:pt x="2870" y="101"/>
                    <a:pt x="2810" y="202"/>
                  </a:cubicBezTo>
                  <a:cubicBezTo>
                    <a:pt x="2762" y="297"/>
                    <a:pt x="2739" y="392"/>
                    <a:pt x="2715" y="488"/>
                  </a:cubicBezTo>
                  <a:cubicBezTo>
                    <a:pt x="2691" y="535"/>
                    <a:pt x="2691" y="583"/>
                    <a:pt x="2667" y="654"/>
                  </a:cubicBezTo>
                  <a:cubicBezTo>
                    <a:pt x="2620" y="750"/>
                    <a:pt x="2524" y="869"/>
                    <a:pt x="2405" y="869"/>
                  </a:cubicBezTo>
                  <a:cubicBezTo>
                    <a:pt x="2310" y="845"/>
                    <a:pt x="2239" y="773"/>
                    <a:pt x="2167" y="678"/>
                  </a:cubicBezTo>
                  <a:lnTo>
                    <a:pt x="2143" y="654"/>
                  </a:lnTo>
                  <a:cubicBezTo>
                    <a:pt x="2030" y="541"/>
                    <a:pt x="1932" y="473"/>
                    <a:pt x="1825" y="473"/>
                  </a:cubicBezTo>
                  <a:cubicBezTo>
                    <a:pt x="1797" y="473"/>
                    <a:pt x="1768" y="478"/>
                    <a:pt x="1738" y="488"/>
                  </a:cubicBezTo>
                  <a:cubicBezTo>
                    <a:pt x="1572" y="535"/>
                    <a:pt x="1500" y="750"/>
                    <a:pt x="1524" y="916"/>
                  </a:cubicBezTo>
                  <a:cubicBezTo>
                    <a:pt x="1548" y="1321"/>
                    <a:pt x="1786" y="1726"/>
                    <a:pt x="2143" y="1917"/>
                  </a:cubicBezTo>
                  <a:cubicBezTo>
                    <a:pt x="2072" y="1988"/>
                    <a:pt x="2000" y="2036"/>
                    <a:pt x="1929" y="2131"/>
                  </a:cubicBezTo>
                  <a:lnTo>
                    <a:pt x="1905" y="2131"/>
                  </a:lnTo>
                  <a:cubicBezTo>
                    <a:pt x="1631" y="2119"/>
                    <a:pt x="1351" y="2113"/>
                    <a:pt x="1069" y="2113"/>
                  </a:cubicBezTo>
                  <a:cubicBezTo>
                    <a:pt x="786" y="2113"/>
                    <a:pt x="500" y="2119"/>
                    <a:pt x="214" y="2131"/>
                  </a:cubicBezTo>
                  <a:cubicBezTo>
                    <a:pt x="191" y="2131"/>
                    <a:pt x="143" y="2155"/>
                    <a:pt x="143" y="2178"/>
                  </a:cubicBezTo>
                  <a:cubicBezTo>
                    <a:pt x="143" y="2202"/>
                    <a:pt x="143" y="2226"/>
                    <a:pt x="167" y="2250"/>
                  </a:cubicBezTo>
                  <a:lnTo>
                    <a:pt x="1619" y="3179"/>
                  </a:lnTo>
                  <a:lnTo>
                    <a:pt x="1643" y="3179"/>
                  </a:lnTo>
                  <a:cubicBezTo>
                    <a:pt x="1619" y="3274"/>
                    <a:pt x="1619" y="3393"/>
                    <a:pt x="1619" y="3488"/>
                  </a:cubicBezTo>
                  <a:cubicBezTo>
                    <a:pt x="1619" y="3607"/>
                    <a:pt x="1619" y="3726"/>
                    <a:pt x="1619" y="3845"/>
                  </a:cubicBezTo>
                  <a:cubicBezTo>
                    <a:pt x="1596" y="4250"/>
                    <a:pt x="1500" y="4655"/>
                    <a:pt x="1357" y="5036"/>
                  </a:cubicBezTo>
                  <a:cubicBezTo>
                    <a:pt x="1334" y="5155"/>
                    <a:pt x="1262" y="5322"/>
                    <a:pt x="1334" y="5465"/>
                  </a:cubicBezTo>
                  <a:cubicBezTo>
                    <a:pt x="1238" y="5989"/>
                    <a:pt x="1286" y="6537"/>
                    <a:pt x="1500" y="7013"/>
                  </a:cubicBezTo>
                  <a:cubicBezTo>
                    <a:pt x="1667" y="7441"/>
                    <a:pt x="1977" y="7822"/>
                    <a:pt x="2358" y="8108"/>
                  </a:cubicBezTo>
                  <a:cubicBezTo>
                    <a:pt x="2262" y="8108"/>
                    <a:pt x="2143" y="8108"/>
                    <a:pt x="2048" y="8132"/>
                  </a:cubicBezTo>
                  <a:cubicBezTo>
                    <a:pt x="2024" y="8132"/>
                    <a:pt x="2000" y="8132"/>
                    <a:pt x="2000" y="8156"/>
                  </a:cubicBezTo>
                  <a:cubicBezTo>
                    <a:pt x="1977" y="8180"/>
                    <a:pt x="2000" y="8227"/>
                    <a:pt x="2000" y="8227"/>
                  </a:cubicBezTo>
                  <a:cubicBezTo>
                    <a:pt x="2048" y="8299"/>
                    <a:pt x="2096" y="8346"/>
                    <a:pt x="2143" y="8418"/>
                  </a:cubicBezTo>
                  <a:cubicBezTo>
                    <a:pt x="1929" y="8346"/>
                    <a:pt x="1667" y="8275"/>
                    <a:pt x="1429" y="8275"/>
                  </a:cubicBezTo>
                  <a:cubicBezTo>
                    <a:pt x="1334" y="8275"/>
                    <a:pt x="1215" y="8299"/>
                    <a:pt x="1095" y="8370"/>
                  </a:cubicBezTo>
                  <a:cubicBezTo>
                    <a:pt x="976" y="8442"/>
                    <a:pt x="929" y="8585"/>
                    <a:pt x="953" y="8704"/>
                  </a:cubicBezTo>
                  <a:cubicBezTo>
                    <a:pt x="976" y="8751"/>
                    <a:pt x="1024" y="8799"/>
                    <a:pt x="1072" y="8823"/>
                  </a:cubicBezTo>
                  <a:cubicBezTo>
                    <a:pt x="1024" y="8847"/>
                    <a:pt x="976" y="8847"/>
                    <a:pt x="929" y="8870"/>
                  </a:cubicBezTo>
                  <a:lnTo>
                    <a:pt x="810" y="8870"/>
                  </a:lnTo>
                  <a:cubicBezTo>
                    <a:pt x="738" y="8870"/>
                    <a:pt x="643" y="8894"/>
                    <a:pt x="548" y="8918"/>
                  </a:cubicBezTo>
                  <a:cubicBezTo>
                    <a:pt x="405" y="8966"/>
                    <a:pt x="286" y="9085"/>
                    <a:pt x="286" y="9251"/>
                  </a:cubicBezTo>
                  <a:cubicBezTo>
                    <a:pt x="286" y="9299"/>
                    <a:pt x="310" y="9370"/>
                    <a:pt x="333" y="9394"/>
                  </a:cubicBezTo>
                  <a:cubicBezTo>
                    <a:pt x="286" y="9418"/>
                    <a:pt x="238" y="9466"/>
                    <a:pt x="191" y="9513"/>
                  </a:cubicBezTo>
                  <a:cubicBezTo>
                    <a:pt x="71" y="9609"/>
                    <a:pt x="0" y="9775"/>
                    <a:pt x="71" y="9942"/>
                  </a:cubicBezTo>
                  <a:cubicBezTo>
                    <a:pt x="167" y="10132"/>
                    <a:pt x="381" y="10180"/>
                    <a:pt x="572" y="10204"/>
                  </a:cubicBezTo>
                  <a:cubicBezTo>
                    <a:pt x="2762" y="10394"/>
                    <a:pt x="5025" y="10394"/>
                    <a:pt x="7216" y="10394"/>
                  </a:cubicBezTo>
                  <a:lnTo>
                    <a:pt x="7573" y="10394"/>
                  </a:lnTo>
                  <a:cubicBezTo>
                    <a:pt x="8121" y="10394"/>
                    <a:pt x="8668" y="10394"/>
                    <a:pt x="9216" y="10371"/>
                  </a:cubicBezTo>
                  <a:cubicBezTo>
                    <a:pt x="9383" y="10347"/>
                    <a:pt x="9550" y="10347"/>
                    <a:pt x="9716" y="10275"/>
                  </a:cubicBezTo>
                  <a:cubicBezTo>
                    <a:pt x="9907" y="10180"/>
                    <a:pt x="10026" y="10013"/>
                    <a:pt x="10026" y="9823"/>
                  </a:cubicBezTo>
                  <a:cubicBezTo>
                    <a:pt x="10026" y="9656"/>
                    <a:pt x="9907" y="9442"/>
                    <a:pt x="9621" y="9370"/>
                  </a:cubicBezTo>
                  <a:lnTo>
                    <a:pt x="9597" y="9370"/>
                  </a:lnTo>
                  <a:cubicBezTo>
                    <a:pt x="9621" y="9347"/>
                    <a:pt x="9669" y="9323"/>
                    <a:pt x="9693" y="9299"/>
                  </a:cubicBezTo>
                  <a:cubicBezTo>
                    <a:pt x="9812" y="9204"/>
                    <a:pt x="9859" y="9037"/>
                    <a:pt x="9859" y="8894"/>
                  </a:cubicBezTo>
                  <a:cubicBezTo>
                    <a:pt x="9835" y="8799"/>
                    <a:pt x="9812" y="8727"/>
                    <a:pt x="9740" y="8680"/>
                  </a:cubicBezTo>
                  <a:cubicBezTo>
                    <a:pt x="9669" y="8632"/>
                    <a:pt x="9597" y="8632"/>
                    <a:pt x="9526" y="8608"/>
                  </a:cubicBezTo>
                  <a:lnTo>
                    <a:pt x="9502" y="8608"/>
                  </a:lnTo>
                  <a:cubicBezTo>
                    <a:pt x="9335" y="8561"/>
                    <a:pt x="9145" y="8537"/>
                    <a:pt x="8978" y="8537"/>
                  </a:cubicBezTo>
                  <a:lnTo>
                    <a:pt x="8883" y="8537"/>
                  </a:lnTo>
                  <a:cubicBezTo>
                    <a:pt x="8930" y="8513"/>
                    <a:pt x="9002" y="8465"/>
                    <a:pt x="9073" y="8442"/>
                  </a:cubicBezTo>
                  <a:cubicBezTo>
                    <a:pt x="9121" y="8394"/>
                    <a:pt x="9288" y="8299"/>
                    <a:pt x="9264" y="8132"/>
                  </a:cubicBezTo>
                  <a:cubicBezTo>
                    <a:pt x="9231" y="7986"/>
                    <a:pt x="9099" y="7950"/>
                    <a:pt x="8972" y="7950"/>
                  </a:cubicBezTo>
                  <a:cubicBezTo>
                    <a:pt x="8914" y="7950"/>
                    <a:pt x="8857" y="7958"/>
                    <a:pt x="8811" y="7965"/>
                  </a:cubicBezTo>
                  <a:lnTo>
                    <a:pt x="8788" y="7965"/>
                  </a:lnTo>
                  <a:cubicBezTo>
                    <a:pt x="8597" y="7965"/>
                    <a:pt x="8407" y="7989"/>
                    <a:pt x="8240" y="8037"/>
                  </a:cubicBezTo>
                  <a:cubicBezTo>
                    <a:pt x="8168" y="8061"/>
                    <a:pt x="8097" y="8084"/>
                    <a:pt x="8025" y="8084"/>
                  </a:cubicBezTo>
                  <a:cubicBezTo>
                    <a:pt x="8168" y="7965"/>
                    <a:pt x="8311" y="7846"/>
                    <a:pt x="8430" y="7703"/>
                  </a:cubicBezTo>
                  <a:cubicBezTo>
                    <a:pt x="8454" y="7680"/>
                    <a:pt x="8454" y="7680"/>
                    <a:pt x="8478" y="7656"/>
                  </a:cubicBezTo>
                  <a:cubicBezTo>
                    <a:pt x="8526" y="7584"/>
                    <a:pt x="8597" y="7513"/>
                    <a:pt x="8668" y="7465"/>
                  </a:cubicBezTo>
                  <a:cubicBezTo>
                    <a:pt x="8716" y="7441"/>
                    <a:pt x="8764" y="7394"/>
                    <a:pt x="8835" y="7370"/>
                  </a:cubicBezTo>
                  <a:cubicBezTo>
                    <a:pt x="8930" y="7346"/>
                    <a:pt x="9026" y="7299"/>
                    <a:pt x="9097" y="7227"/>
                  </a:cubicBezTo>
                  <a:cubicBezTo>
                    <a:pt x="9216" y="7108"/>
                    <a:pt x="9264" y="6918"/>
                    <a:pt x="9216" y="6751"/>
                  </a:cubicBezTo>
                  <a:lnTo>
                    <a:pt x="9216" y="6751"/>
                  </a:lnTo>
                  <a:cubicBezTo>
                    <a:pt x="9264" y="6775"/>
                    <a:pt x="9311" y="6775"/>
                    <a:pt x="9359" y="6775"/>
                  </a:cubicBezTo>
                  <a:cubicBezTo>
                    <a:pt x="9502" y="6775"/>
                    <a:pt x="9621" y="6703"/>
                    <a:pt x="9669" y="6608"/>
                  </a:cubicBezTo>
                  <a:cubicBezTo>
                    <a:pt x="9740" y="6489"/>
                    <a:pt x="9740" y="6298"/>
                    <a:pt x="9597" y="6155"/>
                  </a:cubicBezTo>
                  <a:cubicBezTo>
                    <a:pt x="9573" y="6132"/>
                    <a:pt x="9526" y="6108"/>
                    <a:pt x="9502" y="6084"/>
                  </a:cubicBezTo>
                  <a:cubicBezTo>
                    <a:pt x="9645" y="6084"/>
                    <a:pt x="9788" y="6036"/>
                    <a:pt x="9907" y="5989"/>
                  </a:cubicBezTo>
                  <a:cubicBezTo>
                    <a:pt x="10050" y="5941"/>
                    <a:pt x="10121" y="5870"/>
                    <a:pt x="10121" y="5774"/>
                  </a:cubicBezTo>
                  <a:cubicBezTo>
                    <a:pt x="10145" y="5679"/>
                    <a:pt x="10074" y="5584"/>
                    <a:pt x="9931" y="5512"/>
                  </a:cubicBezTo>
                  <a:cubicBezTo>
                    <a:pt x="9859" y="5489"/>
                    <a:pt x="9788" y="5465"/>
                    <a:pt x="9740" y="5441"/>
                  </a:cubicBezTo>
                  <a:cubicBezTo>
                    <a:pt x="9788" y="5417"/>
                    <a:pt x="9859" y="5393"/>
                    <a:pt x="9907" y="5370"/>
                  </a:cubicBezTo>
                  <a:cubicBezTo>
                    <a:pt x="9931" y="5370"/>
                    <a:pt x="9954" y="5370"/>
                    <a:pt x="9978" y="5346"/>
                  </a:cubicBezTo>
                  <a:cubicBezTo>
                    <a:pt x="10145" y="5298"/>
                    <a:pt x="10455" y="5179"/>
                    <a:pt x="10431" y="4941"/>
                  </a:cubicBezTo>
                  <a:cubicBezTo>
                    <a:pt x="10431" y="4846"/>
                    <a:pt x="10383" y="4750"/>
                    <a:pt x="10288" y="4727"/>
                  </a:cubicBezTo>
                  <a:cubicBezTo>
                    <a:pt x="10216" y="4679"/>
                    <a:pt x="10169" y="4679"/>
                    <a:pt x="10097" y="4679"/>
                  </a:cubicBezTo>
                  <a:cubicBezTo>
                    <a:pt x="9812" y="4679"/>
                    <a:pt x="9431" y="4703"/>
                    <a:pt x="9097" y="4846"/>
                  </a:cubicBezTo>
                  <a:cubicBezTo>
                    <a:pt x="9097" y="4822"/>
                    <a:pt x="9097" y="4798"/>
                    <a:pt x="9073" y="4774"/>
                  </a:cubicBezTo>
                  <a:cubicBezTo>
                    <a:pt x="9050" y="4679"/>
                    <a:pt x="8978" y="4608"/>
                    <a:pt x="8764" y="4584"/>
                  </a:cubicBezTo>
                  <a:cubicBezTo>
                    <a:pt x="8264" y="4584"/>
                    <a:pt x="7764" y="4679"/>
                    <a:pt x="7287" y="4774"/>
                  </a:cubicBezTo>
                  <a:cubicBezTo>
                    <a:pt x="7144" y="4798"/>
                    <a:pt x="7001" y="4822"/>
                    <a:pt x="6835" y="4870"/>
                  </a:cubicBezTo>
                  <a:cubicBezTo>
                    <a:pt x="6573" y="4905"/>
                    <a:pt x="6263" y="4947"/>
                    <a:pt x="5945" y="4947"/>
                  </a:cubicBezTo>
                  <a:cubicBezTo>
                    <a:pt x="5626" y="4947"/>
                    <a:pt x="5299" y="4905"/>
                    <a:pt x="5001" y="4774"/>
                  </a:cubicBezTo>
                  <a:cubicBezTo>
                    <a:pt x="4977" y="4655"/>
                    <a:pt x="4953" y="4560"/>
                    <a:pt x="4906" y="4488"/>
                  </a:cubicBezTo>
                  <a:cubicBezTo>
                    <a:pt x="4882" y="4441"/>
                    <a:pt x="4858" y="4417"/>
                    <a:pt x="4834" y="4369"/>
                  </a:cubicBezTo>
                  <a:cubicBezTo>
                    <a:pt x="4787" y="4250"/>
                    <a:pt x="4715" y="4155"/>
                    <a:pt x="4691" y="4036"/>
                  </a:cubicBezTo>
                  <a:cubicBezTo>
                    <a:pt x="4668" y="3965"/>
                    <a:pt x="4668" y="3869"/>
                    <a:pt x="4691" y="3774"/>
                  </a:cubicBezTo>
                  <a:cubicBezTo>
                    <a:pt x="4691" y="3726"/>
                    <a:pt x="4691" y="3679"/>
                    <a:pt x="4691" y="3631"/>
                  </a:cubicBezTo>
                  <a:cubicBezTo>
                    <a:pt x="4691" y="3226"/>
                    <a:pt x="4620" y="2845"/>
                    <a:pt x="4430" y="2536"/>
                  </a:cubicBezTo>
                  <a:cubicBezTo>
                    <a:pt x="4334" y="2345"/>
                    <a:pt x="4215" y="2202"/>
                    <a:pt x="4072" y="2059"/>
                  </a:cubicBezTo>
                  <a:lnTo>
                    <a:pt x="4430" y="1774"/>
                  </a:lnTo>
                  <a:cubicBezTo>
                    <a:pt x="4477" y="1726"/>
                    <a:pt x="4549" y="1678"/>
                    <a:pt x="4572" y="1607"/>
                  </a:cubicBezTo>
                  <a:cubicBezTo>
                    <a:pt x="4620" y="1512"/>
                    <a:pt x="4620" y="1416"/>
                    <a:pt x="4572" y="1345"/>
                  </a:cubicBezTo>
                  <a:cubicBezTo>
                    <a:pt x="4509" y="1281"/>
                    <a:pt x="4435" y="1260"/>
                    <a:pt x="4364" y="1260"/>
                  </a:cubicBezTo>
                  <a:cubicBezTo>
                    <a:pt x="4329" y="1260"/>
                    <a:pt x="4295" y="1266"/>
                    <a:pt x="4263" y="1274"/>
                  </a:cubicBezTo>
                  <a:cubicBezTo>
                    <a:pt x="4227" y="1274"/>
                    <a:pt x="4191" y="1279"/>
                    <a:pt x="4159" y="1279"/>
                  </a:cubicBezTo>
                  <a:cubicBezTo>
                    <a:pt x="4126" y="1279"/>
                    <a:pt x="4096" y="1274"/>
                    <a:pt x="4072" y="1250"/>
                  </a:cubicBezTo>
                  <a:cubicBezTo>
                    <a:pt x="4048" y="1226"/>
                    <a:pt x="4048" y="1154"/>
                    <a:pt x="4072" y="1107"/>
                  </a:cubicBezTo>
                  <a:cubicBezTo>
                    <a:pt x="4096" y="1059"/>
                    <a:pt x="4120" y="1035"/>
                    <a:pt x="4120" y="1012"/>
                  </a:cubicBezTo>
                  <a:cubicBezTo>
                    <a:pt x="4144" y="964"/>
                    <a:pt x="4168" y="940"/>
                    <a:pt x="4191" y="893"/>
                  </a:cubicBezTo>
                  <a:cubicBezTo>
                    <a:pt x="4239" y="821"/>
                    <a:pt x="4263" y="678"/>
                    <a:pt x="4191" y="583"/>
                  </a:cubicBezTo>
                  <a:cubicBezTo>
                    <a:pt x="4147" y="539"/>
                    <a:pt x="4082" y="520"/>
                    <a:pt x="4016" y="520"/>
                  </a:cubicBezTo>
                  <a:cubicBezTo>
                    <a:pt x="3940" y="520"/>
                    <a:pt x="3861" y="545"/>
                    <a:pt x="3810" y="583"/>
                  </a:cubicBezTo>
                  <a:cubicBezTo>
                    <a:pt x="3739" y="631"/>
                    <a:pt x="3715" y="678"/>
                    <a:pt x="3667" y="726"/>
                  </a:cubicBezTo>
                  <a:cubicBezTo>
                    <a:pt x="3644" y="773"/>
                    <a:pt x="3620" y="797"/>
                    <a:pt x="3572" y="821"/>
                  </a:cubicBezTo>
                  <a:cubicBezTo>
                    <a:pt x="3533" y="860"/>
                    <a:pt x="3463" y="899"/>
                    <a:pt x="3412" y="899"/>
                  </a:cubicBezTo>
                  <a:cubicBezTo>
                    <a:pt x="3401" y="899"/>
                    <a:pt x="3390" y="897"/>
                    <a:pt x="3382" y="893"/>
                  </a:cubicBezTo>
                  <a:cubicBezTo>
                    <a:pt x="3310" y="845"/>
                    <a:pt x="3334" y="678"/>
                    <a:pt x="3358" y="631"/>
                  </a:cubicBezTo>
                  <a:cubicBezTo>
                    <a:pt x="3358" y="631"/>
                    <a:pt x="3358" y="607"/>
                    <a:pt x="3358" y="583"/>
                  </a:cubicBezTo>
                  <a:cubicBezTo>
                    <a:pt x="3382" y="488"/>
                    <a:pt x="3405" y="416"/>
                    <a:pt x="3405" y="321"/>
                  </a:cubicBezTo>
                  <a:cubicBezTo>
                    <a:pt x="3382" y="202"/>
                    <a:pt x="3334" y="59"/>
                    <a:pt x="3191" y="11"/>
                  </a:cubicBezTo>
                  <a:cubicBezTo>
                    <a:pt x="3165" y="4"/>
                    <a:pt x="3140" y="1"/>
                    <a:pt x="31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 name="Google Shape;3569;p73"/>
            <p:cNvSpPr/>
            <p:nvPr/>
          </p:nvSpPr>
          <p:spPr>
            <a:xfrm>
              <a:off x="7562861" y="1877376"/>
              <a:ext cx="118577" cy="52201"/>
            </a:xfrm>
            <a:custGeom>
              <a:avLst/>
              <a:gdLst/>
              <a:ahLst/>
              <a:cxnLst/>
              <a:rect l="l" t="t" r="r" b="b"/>
              <a:pathLst>
                <a:path w="2978" h="1311" extrusionOk="0">
                  <a:moveTo>
                    <a:pt x="2096" y="1"/>
                  </a:moveTo>
                  <a:cubicBezTo>
                    <a:pt x="1977" y="1"/>
                    <a:pt x="1882" y="48"/>
                    <a:pt x="1810" y="167"/>
                  </a:cubicBezTo>
                  <a:cubicBezTo>
                    <a:pt x="1739" y="286"/>
                    <a:pt x="1667" y="429"/>
                    <a:pt x="1667" y="596"/>
                  </a:cubicBezTo>
                  <a:cubicBezTo>
                    <a:pt x="1596" y="477"/>
                    <a:pt x="1501" y="405"/>
                    <a:pt x="1405" y="334"/>
                  </a:cubicBezTo>
                  <a:cubicBezTo>
                    <a:pt x="1314" y="261"/>
                    <a:pt x="1223" y="230"/>
                    <a:pt x="1143" y="230"/>
                  </a:cubicBezTo>
                  <a:cubicBezTo>
                    <a:pt x="1118" y="230"/>
                    <a:pt x="1094" y="233"/>
                    <a:pt x="1072" y="239"/>
                  </a:cubicBezTo>
                  <a:cubicBezTo>
                    <a:pt x="953" y="263"/>
                    <a:pt x="881" y="382"/>
                    <a:pt x="858" y="525"/>
                  </a:cubicBezTo>
                  <a:cubicBezTo>
                    <a:pt x="858" y="596"/>
                    <a:pt x="881" y="667"/>
                    <a:pt x="929" y="739"/>
                  </a:cubicBezTo>
                  <a:cubicBezTo>
                    <a:pt x="858" y="715"/>
                    <a:pt x="762" y="691"/>
                    <a:pt x="691" y="691"/>
                  </a:cubicBezTo>
                  <a:cubicBezTo>
                    <a:pt x="611" y="675"/>
                    <a:pt x="532" y="667"/>
                    <a:pt x="455" y="667"/>
                  </a:cubicBezTo>
                  <a:cubicBezTo>
                    <a:pt x="302" y="667"/>
                    <a:pt x="159" y="699"/>
                    <a:pt x="48" y="763"/>
                  </a:cubicBezTo>
                  <a:cubicBezTo>
                    <a:pt x="24" y="786"/>
                    <a:pt x="24" y="810"/>
                    <a:pt x="0" y="810"/>
                  </a:cubicBezTo>
                  <a:cubicBezTo>
                    <a:pt x="0" y="834"/>
                    <a:pt x="0" y="858"/>
                    <a:pt x="24" y="882"/>
                  </a:cubicBezTo>
                  <a:cubicBezTo>
                    <a:pt x="262" y="1144"/>
                    <a:pt x="619" y="1310"/>
                    <a:pt x="977" y="1310"/>
                  </a:cubicBezTo>
                  <a:cubicBezTo>
                    <a:pt x="1048" y="1310"/>
                    <a:pt x="1119" y="1287"/>
                    <a:pt x="1191" y="1287"/>
                  </a:cubicBezTo>
                  <a:cubicBezTo>
                    <a:pt x="1215" y="1287"/>
                    <a:pt x="1239" y="1239"/>
                    <a:pt x="1239" y="1191"/>
                  </a:cubicBezTo>
                  <a:cubicBezTo>
                    <a:pt x="1239" y="1168"/>
                    <a:pt x="1191" y="1144"/>
                    <a:pt x="1167" y="1144"/>
                  </a:cubicBezTo>
                  <a:cubicBezTo>
                    <a:pt x="1108" y="1152"/>
                    <a:pt x="1048" y="1156"/>
                    <a:pt x="989" y="1156"/>
                  </a:cubicBezTo>
                  <a:cubicBezTo>
                    <a:pt x="693" y="1156"/>
                    <a:pt x="409" y="1056"/>
                    <a:pt x="191" y="858"/>
                  </a:cubicBezTo>
                  <a:cubicBezTo>
                    <a:pt x="279" y="828"/>
                    <a:pt x="376" y="808"/>
                    <a:pt x="477" y="808"/>
                  </a:cubicBezTo>
                  <a:cubicBezTo>
                    <a:pt x="540" y="808"/>
                    <a:pt x="603" y="816"/>
                    <a:pt x="667" y="834"/>
                  </a:cubicBezTo>
                  <a:cubicBezTo>
                    <a:pt x="858" y="858"/>
                    <a:pt x="1048" y="953"/>
                    <a:pt x="1239" y="1025"/>
                  </a:cubicBezTo>
                  <a:cubicBezTo>
                    <a:pt x="1246" y="1032"/>
                    <a:pt x="1255" y="1034"/>
                    <a:pt x="1264" y="1034"/>
                  </a:cubicBezTo>
                  <a:cubicBezTo>
                    <a:pt x="1288" y="1034"/>
                    <a:pt x="1317" y="1018"/>
                    <a:pt x="1334" y="1001"/>
                  </a:cubicBezTo>
                  <a:cubicBezTo>
                    <a:pt x="1334" y="953"/>
                    <a:pt x="1334" y="929"/>
                    <a:pt x="1310" y="906"/>
                  </a:cubicBezTo>
                  <a:cubicBezTo>
                    <a:pt x="1215" y="858"/>
                    <a:pt x="1143" y="810"/>
                    <a:pt x="1096" y="739"/>
                  </a:cubicBezTo>
                  <a:cubicBezTo>
                    <a:pt x="1048" y="691"/>
                    <a:pt x="1000" y="620"/>
                    <a:pt x="1000" y="525"/>
                  </a:cubicBezTo>
                  <a:cubicBezTo>
                    <a:pt x="1000" y="453"/>
                    <a:pt x="1048" y="382"/>
                    <a:pt x="1119" y="382"/>
                  </a:cubicBezTo>
                  <a:cubicBezTo>
                    <a:pt x="1131" y="376"/>
                    <a:pt x="1145" y="373"/>
                    <a:pt x="1159" y="373"/>
                  </a:cubicBezTo>
                  <a:cubicBezTo>
                    <a:pt x="1203" y="373"/>
                    <a:pt x="1256" y="400"/>
                    <a:pt x="1310" y="453"/>
                  </a:cubicBezTo>
                  <a:cubicBezTo>
                    <a:pt x="1477" y="572"/>
                    <a:pt x="1620" y="739"/>
                    <a:pt x="1691" y="929"/>
                  </a:cubicBezTo>
                  <a:cubicBezTo>
                    <a:pt x="1715" y="977"/>
                    <a:pt x="1739" y="977"/>
                    <a:pt x="1786" y="977"/>
                  </a:cubicBezTo>
                  <a:cubicBezTo>
                    <a:pt x="1810" y="953"/>
                    <a:pt x="1834" y="929"/>
                    <a:pt x="1834" y="882"/>
                  </a:cubicBezTo>
                  <a:cubicBezTo>
                    <a:pt x="1762" y="667"/>
                    <a:pt x="1810" y="429"/>
                    <a:pt x="1929" y="239"/>
                  </a:cubicBezTo>
                  <a:cubicBezTo>
                    <a:pt x="1953" y="215"/>
                    <a:pt x="2001" y="144"/>
                    <a:pt x="2072" y="144"/>
                  </a:cubicBezTo>
                  <a:cubicBezTo>
                    <a:pt x="2120" y="167"/>
                    <a:pt x="2144" y="239"/>
                    <a:pt x="2167" y="310"/>
                  </a:cubicBezTo>
                  <a:cubicBezTo>
                    <a:pt x="2191" y="525"/>
                    <a:pt x="2167" y="715"/>
                    <a:pt x="2120" y="906"/>
                  </a:cubicBezTo>
                  <a:cubicBezTo>
                    <a:pt x="2120" y="953"/>
                    <a:pt x="2144" y="977"/>
                    <a:pt x="2167" y="1001"/>
                  </a:cubicBezTo>
                  <a:cubicBezTo>
                    <a:pt x="2215" y="1001"/>
                    <a:pt x="2239" y="1001"/>
                    <a:pt x="2263" y="953"/>
                  </a:cubicBezTo>
                  <a:cubicBezTo>
                    <a:pt x="2334" y="786"/>
                    <a:pt x="2382" y="620"/>
                    <a:pt x="2501" y="477"/>
                  </a:cubicBezTo>
                  <a:cubicBezTo>
                    <a:pt x="2596" y="358"/>
                    <a:pt x="2715" y="286"/>
                    <a:pt x="2834" y="239"/>
                  </a:cubicBezTo>
                  <a:lnTo>
                    <a:pt x="2834" y="239"/>
                  </a:lnTo>
                  <a:cubicBezTo>
                    <a:pt x="2787" y="501"/>
                    <a:pt x="2691" y="763"/>
                    <a:pt x="2525" y="977"/>
                  </a:cubicBezTo>
                  <a:cubicBezTo>
                    <a:pt x="2501" y="1025"/>
                    <a:pt x="2525" y="1072"/>
                    <a:pt x="2548" y="1072"/>
                  </a:cubicBezTo>
                  <a:cubicBezTo>
                    <a:pt x="2560" y="1084"/>
                    <a:pt x="2578" y="1090"/>
                    <a:pt x="2596" y="1090"/>
                  </a:cubicBezTo>
                  <a:cubicBezTo>
                    <a:pt x="2614" y="1090"/>
                    <a:pt x="2632" y="1084"/>
                    <a:pt x="2644" y="1072"/>
                  </a:cubicBezTo>
                  <a:cubicBezTo>
                    <a:pt x="2834" y="810"/>
                    <a:pt x="2953" y="501"/>
                    <a:pt x="2977" y="167"/>
                  </a:cubicBezTo>
                  <a:cubicBezTo>
                    <a:pt x="2977" y="144"/>
                    <a:pt x="2977" y="120"/>
                    <a:pt x="2953" y="120"/>
                  </a:cubicBezTo>
                  <a:cubicBezTo>
                    <a:pt x="2953" y="96"/>
                    <a:pt x="2929" y="96"/>
                    <a:pt x="2906" y="96"/>
                  </a:cubicBezTo>
                  <a:cubicBezTo>
                    <a:pt x="2715" y="96"/>
                    <a:pt x="2525" y="215"/>
                    <a:pt x="2382" y="382"/>
                  </a:cubicBezTo>
                  <a:cubicBezTo>
                    <a:pt x="2358" y="429"/>
                    <a:pt x="2334" y="453"/>
                    <a:pt x="2310" y="501"/>
                  </a:cubicBezTo>
                  <a:cubicBezTo>
                    <a:pt x="2310" y="429"/>
                    <a:pt x="2310" y="358"/>
                    <a:pt x="2286" y="286"/>
                  </a:cubicBezTo>
                  <a:cubicBezTo>
                    <a:pt x="2263" y="120"/>
                    <a:pt x="2191" y="24"/>
                    <a:pt x="2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 name="Google Shape;3570;p73"/>
            <p:cNvSpPr/>
            <p:nvPr/>
          </p:nvSpPr>
          <p:spPr>
            <a:xfrm>
              <a:off x="7718346" y="1869174"/>
              <a:ext cx="125226" cy="57536"/>
            </a:xfrm>
            <a:custGeom>
              <a:avLst/>
              <a:gdLst/>
              <a:ahLst/>
              <a:cxnLst/>
              <a:rect l="l" t="t" r="r" b="b"/>
              <a:pathLst>
                <a:path w="3145" h="1445" extrusionOk="0">
                  <a:moveTo>
                    <a:pt x="964" y="1"/>
                  </a:moveTo>
                  <a:cubicBezTo>
                    <a:pt x="897" y="1"/>
                    <a:pt x="827" y="25"/>
                    <a:pt x="763" y="64"/>
                  </a:cubicBezTo>
                  <a:cubicBezTo>
                    <a:pt x="358" y="326"/>
                    <a:pt x="72" y="731"/>
                    <a:pt x="1" y="1207"/>
                  </a:cubicBezTo>
                  <a:cubicBezTo>
                    <a:pt x="1" y="1231"/>
                    <a:pt x="25" y="1278"/>
                    <a:pt x="72" y="1278"/>
                  </a:cubicBezTo>
                  <a:cubicBezTo>
                    <a:pt x="96" y="1278"/>
                    <a:pt x="144" y="1254"/>
                    <a:pt x="144" y="1231"/>
                  </a:cubicBezTo>
                  <a:cubicBezTo>
                    <a:pt x="215" y="802"/>
                    <a:pt x="453" y="421"/>
                    <a:pt x="834" y="183"/>
                  </a:cubicBezTo>
                  <a:cubicBezTo>
                    <a:pt x="885" y="166"/>
                    <a:pt x="935" y="149"/>
                    <a:pt x="977" y="149"/>
                  </a:cubicBezTo>
                  <a:cubicBezTo>
                    <a:pt x="995" y="149"/>
                    <a:pt x="1011" y="152"/>
                    <a:pt x="1025" y="159"/>
                  </a:cubicBezTo>
                  <a:cubicBezTo>
                    <a:pt x="1049" y="207"/>
                    <a:pt x="1025" y="302"/>
                    <a:pt x="1001" y="350"/>
                  </a:cubicBezTo>
                  <a:cubicBezTo>
                    <a:pt x="953" y="445"/>
                    <a:pt x="882" y="564"/>
                    <a:pt x="810" y="659"/>
                  </a:cubicBezTo>
                  <a:cubicBezTo>
                    <a:pt x="715" y="754"/>
                    <a:pt x="644" y="850"/>
                    <a:pt x="572" y="945"/>
                  </a:cubicBezTo>
                  <a:cubicBezTo>
                    <a:pt x="549" y="969"/>
                    <a:pt x="549" y="1016"/>
                    <a:pt x="596" y="1040"/>
                  </a:cubicBezTo>
                  <a:cubicBezTo>
                    <a:pt x="608" y="1052"/>
                    <a:pt x="620" y="1058"/>
                    <a:pt x="635" y="1058"/>
                  </a:cubicBezTo>
                  <a:cubicBezTo>
                    <a:pt x="650" y="1058"/>
                    <a:pt x="668" y="1052"/>
                    <a:pt x="691" y="1040"/>
                  </a:cubicBezTo>
                  <a:cubicBezTo>
                    <a:pt x="763" y="945"/>
                    <a:pt x="858" y="850"/>
                    <a:pt x="930" y="754"/>
                  </a:cubicBezTo>
                  <a:cubicBezTo>
                    <a:pt x="1120" y="564"/>
                    <a:pt x="1334" y="421"/>
                    <a:pt x="1596" y="326"/>
                  </a:cubicBezTo>
                  <a:cubicBezTo>
                    <a:pt x="1630" y="309"/>
                    <a:pt x="1699" y="292"/>
                    <a:pt x="1762" y="292"/>
                  </a:cubicBezTo>
                  <a:cubicBezTo>
                    <a:pt x="1789" y="292"/>
                    <a:pt x="1814" y="295"/>
                    <a:pt x="1834" y="302"/>
                  </a:cubicBezTo>
                  <a:cubicBezTo>
                    <a:pt x="1620" y="540"/>
                    <a:pt x="1382" y="754"/>
                    <a:pt x="1072" y="921"/>
                  </a:cubicBezTo>
                  <a:cubicBezTo>
                    <a:pt x="1049" y="945"/>
                    <a:pt x="1025" y="969"/>
                    <a:pt x="1049" y="1016"/>
                  </a:cubicBezTo>
                  <a:cubicBezTo>
                    <a:pt x="1065" y="1033"/>
                    <a:pt x="1094" y="1050"/>
                    <a:pt x="1118" y="1050"/>
                  </a:cubicBezTo>
                  <a:cubicBezTo>
                    <a:pt x="1128" y="1050"/>
                    <a:pt x="1137" y="1047"/>
                    <a:pt x="1144" y="1040"/>
                  </a:cubicBezTo>
                  <a:cubicBezTo>
                    <a:pt x="1477" y="873"/>
                    <a:pt x="1882" y="659"/>
                    <a:pt x="2311" y="659"/>
                  </a:cubicBezTo>
                  <a:cubicBezTo>
                    <a:pt x="2192" y="754"/>
                    <a:pt x="2073" y="826"/>
                    <a:pt x="1930" y="897"/>
                  </a:cubicBezTo>
                  <a:cubicBezTo>
                    <a:pt x="1858" y="897"/>
                    <a:pt x="1811" y="921"/>
                    <a:pt x="1739" y="945"/>
                  </a:cubicBezTo>
                  <a:cubicBezTo>
                    <a:pt x="1715" y="969"/>
                    <a:pt x="1692" y="1016"/>
                    <a:pt x="1715" y="1040"/>
                  </a:cubicBezTo>
                  <a:cubicBezTo>
                    <a:pt x="1715" y="1088"/>
                    <a:pt x="1763" y="1088"/>
                    <a:pt x="1787" y="1088"/>
                  </a:cubicBezTo>
                  <a:cubicBezTo>
                    <a:pt x="1858" y="1064"/>
                    <a:pt x="1906" y="1040"/>
                    <a:pt x="1977" y="1016"/>
                  </a:cubicBezTo>
                  <a:cubicBezTo>
                    <a:pt x="2113" y="985"/>
                    <a:pt x="2257" y="968"/>
                    <a:pt x="2402" y="968"/>
                  </a:cubicBezTo>
                  <a:cubicBezTo>
                    <a:pt x="2590" y="968"/>
                    <a:pt x="2779" y="997"/>
                    <a:pt x="2954" y="1064"/>
                  </a:cubicBezTo>
                  <a:cubicBezTo>
                    <a:pt x="2763" y="1231"/>
                    <a:pt x="2549" y="1302"/>
                    <a:pt x="2311" y="1326"/>
                  </a:cubicBezTo>
                  <a:cubicBezTo>
                    <a:pt x="2287" y="1326"/>
                    <a:pt x="2239" y="1350"/>
                    <a:pt x="2239" y="1397"/>
                  </a:cubicBezTo>
                  <a:cubicBezTo>
                    <a:pt x="2239" y="1421"/>
                    <a:pt x="2287" y="1445"/>
                    <a:pt x="2311" y="1445"/>
                  </a:cubicBezTo>
                  <a:cubicBezTo>
                    <a:pt x="2620" y="1445"/>
                    <a:pt x="2906" y="1326"/>
                    <a:pt x="3120" y="1112"/>
                  </a:cubicBezTo>
                  <a:cubicBezTo>
                    <a:pt x="3144" y="1088"/>
                    <a:pt x="3144" y="1064"/>
                    <a:pt x="3144" y="1040"/>
                  </a:cubicBezTo>
                  <a:cubicBezTo>
                    <a:pt x="3144" y="1016"/>
                    <a:pt x="3120" y="992"/>
                    <a:pt x="3097" y="992"/>
                  </a:cubicBezTo>
                  <a:cubicBezTo>
                    <a:pt x="2859" y="873"/>
                    <a:pt x="2597" y="826"/>
                    <a:pt x="2335" y="826"/>
                  </a:cubicBezTo>
                  <a:cubicBezTo>
                    <a:pt x="2406" y="778"/>
                    <a:pt x="2477" y="707"/>
                    <a:pt x="2525" y="659"/>
                  </a:cubicBezTo>
                  <a:cubicBezTo>
                    <a:pt x="2549" y="635"/>
                    <a:pt x="2549" y="611"/>
                    <a:pt x="2549" y="588"/>
                  </a:cubicBezTo>
                  <a:cubicBezTo>
                    <a:pt x="2549" y="564"/>
                    <a:pt x="2525" y="540"/>
                    <a:pt x="2501" y="540"/>
                  </a:cubicBezTo>
                  <a:cubicBezTo>
                    <a:pt x="2425" y="527"/>
                    <a:pt x="2350" y="521"/>
                    <a:pt x="2277" y="521"/>
                  </a:cubicBezTo>
                  <a:cubicBezTo>
                    <a:pt x="2077" y="521"/>
                    <a:pt x="1890" y="566"/>
                    <a:pt x="1715" y="635"/>
                  </a:cubicBezTo>
                  <a:cubicBezTo>
                    <a:pt x="1811" y="540"/>
                    <a:pt x="1906" y="421"/>
                    <a:pt x="2001" y="326"/>
                  </a:cubicBezTo>
                  <a:cubicBezTo>
                    <a:pt x="2001" y="302"/>
                    <a:pt x="2001" y="254"/>
                    <a:pt x="1977" y="230"/>
                  </a:cubicBezTo>
                  <a:cubicBezTo>
                    <a:pt x="1934" y="173"/>
                    <a:pt x="1856" y="141"/>
                    <a:pt x="1759" y="141"/>
                  </a:cubicBezTo>
                  <a:cubicBezTo>
                    <a:pt x="1695" y="141"/>
                    <a:pt x="1624" y="155"/>
                    <a:pt x="1549" y="183"/>
                  </a:cubicBezTo>
                  <a:cubicBezTo>
                    <a:pt x="1406" y="254"/>
                    <a:pt x="1263" y="326"/>
                    <a:pt x="1120" y="397"/>
                  </a:cubicBezTo>
                  <a:cubicBezTo>
                    <a:pt x="1215" y="230"/>
                    <a:pt x="1168" y="135"/>
                    <a:pt x="1120" y="64"/>
                  </a:cubicBezTo>
                  <a:cubicBezTo>
                    <a:pt x="1076" y="19"/>
                    <a:pt x="1021" y="1"/>
                    <a:pt x="9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71" name="Google Shape;3571;p73"/>
          <p:cNvGrpSpPr/>
          <p:nvPr/>
        </p:nvGrpSpPr>
        <p:grpSpPr>
          <a:xfrm>
            <a:off x="6809967" y="1535906"/>
            <a:ext cx="416332" cy="404108"/>
            <a:chOff x="6809967" y="1535906"/>
            <a:chExt cx="416332" cy="404108"/>
          </a:xfrm>
        </p:grpSpPr>
        <p:sp>
          <p:nvSpPr>
            <p:cNvPr id="3572" name="Google Shape;3572;p73"/>
            <p:cNvSpPr/>
            <p:nvPr/>
          </p:nvSpPr>
          <p:spPr>
            <a:xfrm>
              <a:off x="6809967" y="1535906"/>
              <a:ext cx="416332" cy="404108"/>
            </a:xfrm>
            <a:custGeom>
              <a:avLst/>
              <a:gdLst/>
              <a:ahLst/>
              <a:cxnLst/>
              <a:rect l="l" t="t" r="r" b="b"/>
              <a:pathLst>
                <a:path w="10456" h="10149" extrusionOk="0">
                  <a:moveTo>
                    <a:pt x="7773" y="533"/>
                  </a:moveTo>
                  <a:cubicBezTo>
                    <a:pt x="7806" y="533"/>
                    <a:pt x="7836" y="539"/>
                    <a:pt x="7860" y="551"/>
                  </a:cubicBezTo>
                  <a:cubicBezTo>
                    <a:pt x="7907" y="599"/>
                    <a:pt x="7907" y="670"/>
                    <a:pt x="7883" y="718"/>
                  </a:cubicBezTo>
                  <a:cubicBezTo>
                    <a:pt x="7836" y="1004"/>
                    <a:pt x="7621" y="1242"/>
                    <a:pt x="7407" y="1480"/>
                  </a:cubicBezTo>
                  <a:cubicBezTo>
                    <a:pt x="7002" y="1861"/>
                    <a:pt x="6574" y="2218"/>
                    <a:pt x="6097" y="2528"/>
                  </a:cubicBezTo>
                  <a:cubicBezTo>
                    <a:pt x="6074" y="2504"/>
                    <a:pt x="6050" y="2480"/>
                    <a:pt x="6026" y="2456"/>
                  </a:cubicBezTo>
                  <a:cubicBezTo>
                    <a:pt x="6193" y="2099"/>
                    <a:pt x="6407" y="1694"/>
                    <a:pt x="6669" y="1361"/>
                  </a:cubicBezTo>
                  <a:cubicBezTo>
                    <a:pt x="6955" y="956"/>
                    <a:pt x="7312" y="694"/>
                    <a:pt x="7669" y="551"/>
                  </a:cubicBezTo>
                  <a:cubicBezTo>
                    <a:pt x="7705" y="539"/>
                    <a:pt x="7741" y="533"/>
                    <a:pt x="7773" y="533"/>
                  </a:cubicBezTo>
                  <a:close/>
                  <a:moveTo>
                    <a:pt x="2326" y="349"/>
                  </a:moveTo>
                  <a:cubicBezTo>
                    <a:pt x="2436" y="349"/>
                    <a:pt x="2537" y="373"/>
                    <a:pt x="2597" y="384"/>
                  </a:cubicBezTo>
                  <a:cubicBezTo>
                    <a:pt x="3073" y="551"/>
                    <a:pt x="3454" y="908"/>
                    <a:pt x="3668" y="1194"/>
                  </a:cubicBezTo>
                  <a:cubicBezTo>
                    <a:pt x="3930" y="1528"/>
                    <a:pt x="4121" y="1909"/>
                    <a:pt x="4335" y="2337"/>
                  </a:cubicBezTo>
                  <a:cubicBezTo>
                    <a:pt x="4311" y="2337"/>
                    <a:pt x="4287" y="2361"/>
                    <a:pt x="4264" y="2361"/>
                  </a:cubicBezTo>
                  <a:cubicBezTo>
                    <a:pt x="4002" y="1766"/>
                    <a:pt x="3549" y="1242"/>
                    <a:pt x="3001" y="908"/>
                  </a:cubicBezTo>
                  <a:cubicBezTo>
                    <a:pt x="2906" y="861"/>
                    <a:pt x="2835" y="813"/>
                    <a:pt x="2716" y="789"/>
                  </a:cubicBezTo>
                  <a:cubicBezTo>
                    <a:pt x="2688" y="784"/>
                    <a:pt x="2659" y="781"/>
                    <a:pt x="2632" y="781"/>
                  </a:cubicBezTo>
                  <a:cubicBezTo>
                    <a:pt x="2543" y="781"/>
                    <a:pt x="2461" y="812"/>
                    <a:pt x="2406" y="885"/>
                  </a:cubicBezTo>
                  <a:cubicBezTo>
                    <a:pt x="2335" y="956"/>
                    <a:pt x="2311" y="1075"/>
                    <a:pt x="2335" y="1194"/>
                  </a:cubicBezTo>
                  <a:cubicBezTo>
                    <a:pt x="2382" y="1408"/>
                    <a:pt x="2549" y="1599"/>
                    <a:pt x="2692" y="1742"/>
                  </a:cubicBezTo>
                  <a:cubicBezTo>
                    <a:pt x="2930" y="1980"/>
                    <a:pt x="3168" y="2194"/>
                    <a:pt x="3430" y="2409"/>
                  </a:cubicBezTo>
                  <a:cubicBezTo>
                    <a:pt x="3525" y="2456"/>
                    <a:pt x="3597" y="2528"/>
                    <a:pt x="3692" y="2575"/>
                  </a:cubicBezTo>
                  <a:cubicBezTo>
                    <a:pt x="3049" y="2337"/>
                    <a:pt x="2501" y="1885"/>
                    <a:pt x="2097" y="1337"/>
                  </a:cubicBezTo>
                  <a:cubicBezTo>
                    <a:pt x="2025" y="1194"/>
                    <a:pt x="1930" y="1051"/>
                    <a:pt x="1882" y="885"/>
                  </a:cubicBezTo>
                  <a:cubicBezTo>
                    <a:pt x="1858" y="718"/>
                    <a:pt x="1906" y="551"/>
                    <a:pt x="2001" y="456"/>
                  </a:cubicBezTo>
                  <a:cubicBezTo>
                    <a:pt x="2097" y="373"/>
                    <a:pt x="2216" y="349"/>
                    <a:pt x="2326" y="349"/>
                  </a:cubicBezTo>
                  <a:close/>
                  <a:moveTo>
                    <a:pt x="2649" y="923"/>
                  </a:moveTo>
                  <a:cubicBezTo>
                    <a:pt x="2665" y="923"/>
                    <a:pt x="2679" y="926"/>
                    <a:pt x="2692" y="932"/>
                  </a:cubicBezTo>
                  <a:cubicBezTo>
                    <a:pt x="2787" y="932"/>
                    <a:pt x="2859" y="980"/>
                    <a:pt x="2906" y="1027"/>
                  </a:cubicBezTo>
                  <a:cubicBezTo>
                    <a:pt x="3454" y="1361"/>
                    <a:pt x="3906" y="1861"/>
                    <a:pt x="4145" y="2456"/>
                  </a:cubicBezTo>
                  <a:cubicBezTo>
                    <a:pt x="4097" y="2480"/>
                    <a:pt x="4049" y="2528"/>
                    <a:pt x="4002" y="2575"/>
                  </a:cubicBezTo>
                  <a:cubicBezTo>
                    <a:pt x="3811" y="2528"/>
                    <a:pt x="3668" y="2409"/>
                    <a:pt x="3525" y="2290"/>
                  </a:cubicBezTo>
                  <a:cubicBezTo>
                    <a:pt x="3263" y="2099"/>
                    <a:pt x="3025" y="1861"/>
                    <a:pt x="2787" y="1623"/>
                  </a:cubicBezTo>
                  <a:cubicBezTo>
                    <a:pt x="2644" y="1504"/>
                    <a:pt x="2525" y="1361"/>
                    <a:pt x="2478" y="1170"/>
                  </a:cubicBezTo>
                  <a:cubicBezTo>
                    <a:pt x="2454" y="1099"/>
                    <a:pt x="2478" y="1004"/>
                    <a:pt x="2525" y="980"/>
                  </a:cubicBezTo>
                  <a:cubicBezTo>
                    <a:pt x="2560" y="945"/>
                    <a:pt x="2608" y="923"/>
                    <a:pt x="2649" y="923"/>
                  </a:cubicBezTo>
                  <a:close/>
                  <a:moveTo>
                    <a:pt x="7800" y="139"/>
                  </a:moveTo>
                  <a:cubicBezTo>
                    <a:pt x="7880" y="139"/>
                    <a:pt x="7957" y="150"/>
                    <a:pt x="8026" y="170"/>
                  </a:cubicBezTo>
                  <a:cubicBezTo>
                    <a:pt x="8217" y="242"/>
                    <a:pt x="8360" y="408"/>
                    <a:pt x="8407" y="575"/>
                  </a:cubicBezTo>
                  <a:cubicBezTo>
                    <a:pt x="8431" y="718"/>
                    <a:pt x="8384" y="885"/>
                    <a:pt x="8264" y="1075"/>
                  </a:cubicBezTo>
                  <a:cubicBezTo>
                    <a:pt x="8074" y="1432"/>
                    <a:pt x="7812" y="1742"/>
                    <a:pt x="7431" y="2051"/>
                  </a:cubicBezTo>
                  <a:cubicBezTo>
                    <a:pt x="7145" y="2290"/>
                    <a:pt x="6812" y="2480"/>
                    <a:pt x="6335" y="2742"/>
                  </a:cubicBezTo>
                  <a:lnTo>
                    <a:pt x="6312" y="2742"/>
                  </a:lnTo>
                  <a:cubicBezTo>
                    <a:pt x="6264" y="2718"/>
                    <a:pt x="6240" y="2671"/>
                    <a:pt x="6216" y="2647"/>
                  </a:cubicBezTo>
                  <a:cubicBezTo>
                    <a:pt x="6669" y="2313"/>
                    <a:pt x="7098" y="1956"/>
                    <a:pt x="7502" y="1575"/>
                  </a:cubicBezTo>
                  <a:cubicBezTo>
                    <a:pt x="7741" y="1337"/>
                    <a:pt x="7955" y="1075"/>
                    <a:pt x="8026" y="742"/>
                  </a:cubicBezTo>
                  <a:cubicBezTo>
                    <a:pt x="8050" y="623"/>
                    <a:pt x="8026" y="504"/>
                    <a:pt x="7955" y="456"/>
                  </a:cubicBezTo>
                  <a:cubicBezTo>
                    <a:pt x="7913" y="414"/>
                    <a:pt x="7856" y="389"/>
                    <a:pt x="7787" y="389"/>
                  </a:cubicBezTo>
                  <a:cubicBezTo>
                    <a:pt x="7737" y="389"/>
                    <a:pt x="7681" y="402"/>
                    <a:pt x="7621" y="432"/>
                  </a:cubicBezTo>
                  <a:cubicBezTo>
                    <a:pt x="7217" y="575"/>
                    <a:pt x="6859" y="861"/>
                    <a:pt x="6550" y="1266"/>
                  </a:cubicBezTo>
                  <a:cubicBezTo>
                    <a:pt x="6288" y="1623"/>
                    <a:pt x="6074" y="2028"/>
                    <a:pt x="5907" y="2385"/>
                  </a:cubicBezTo>
                  <a:cubicBezTo>
                    <a:pt x="5883" y="2361"/>
                    <a:pt x="5859" y="2361"/>
                    <a:pt x="5835" y="2337"/>
                  </a:cubicBezTo>
                  <a:cubicBezTo>
                    <a:pt x="6026" y="1670"/>
                    <a:pt x="6407" y="1027"/>
                    <a:pt x="6931" y="575"/>
                  </a:cubicBezTo>
                  <a:cubicBezTo>
                    <a:pt x="7121" y="384"/>
                    <a:pt x="7288" y="289"/>
                    <a:pt x="7455" y="218"/>
                  </a:cubicBezTo>
                  <a:cubicBezTo>
                    <a:pt x="7566" y="162"/>
                    <a:pt x="7686" y="139"/>
                    <a:pt x="7800" y="139"/>
                  </a:cubicBezTo>
                  <a:close/>
                  <a:moveTo>
                    <a:pt x="5097" y="2290"/>
                  </a:moveTo>
                  <a:cubicBezTo>
                    <a:pt x="5264" y="2290"/>
                    <a:pt x="5431" y="2313"/>
                    <a:pt x="5573" y="2385"/>
                  </a:cubicBezTo>
                  <a:cubicBezTo>
                    <a:pt x="6002" y="2552"/>
                    <a:pt x="6335" y="2933"/>
                    <a:pt x="6455" y="3361"/>
                  </a:cubicBezTo>
                  <a:cubicBezTo>
                    <a:pt x="6574" y="3933"/>
                    <a:pt x="6312" y="4600"/>
                    <a:pt x="5788" y="4909"/>
                  </a:cubicBezTo>
                  <a:cubicBezTo>
                    <a:pt x="5582" y="5027"/>
                    <a:pt x="5340" y="5084"/>
                    <a:pt x="5095" y="5084"/>
                  </a:cubicBezTo>
                  <a:cubicBezTo>
                    <a:pt x="4744" y="5084"/>
                    <a:pt x="4387" y="4967"/>
                    <a:pt x="4121" y="4743"/>
                  </a:cubicBezTo>
                  <a:cubicBezTo>
                    <a:pt x="3692" y="4338"/>
                    <a:pt x="3549" y="3647"/>
                    <a:pt x="3787" y="3099"/>
                  </a:cubicBezTo>
                  <a:cubicBezTo>
                    <a:pt x="3883" y="2861"/>
                    <a:pt x="4073" y="2671"/>
                    <a:pt x="4287" y="2528"/>
                  </a:cubicBezTo>
                  <a:cubicBezTo>
                    <a:pt x="4549" y="2361"/>
                    <a:pt x="4811" y="2290"/>
                    <a:pt x="5097" y="2290"/>
                  </a:cubicBezTo>
                  <a:close/>
                  <a:moveTo>
                    <a:pt x="4692" y="5838"/>
                  </a:moveTo>
                  <a:cubicBezTo>
                    <a:pt x="4811" y="5957"/>
                    <a:pt x="4859" y="6100"/>
                    <a:pt x="4811" y="6243"/>
                  </a:cubicBezTo>
                  <a:cubicBezTo>
                    <a:pt x="4788" y="6386"/>
                    <a:pt x="4668" y="6529"/>
                    <a:pt x="4526" y="6576"/>
                  </a:cubicBezTo>
                  <a:cubicBezTo>
                    <a:pt x="4486" y="6592"/>
                    <a:pt x="4441" y="6600"/>
                    <a:pt x="4394" y="6600"/>
                  </a:cubicBezTo>
                  <a:cubicBezTo>
                    <a:pt x="4301" y="6600"/>
                    <a:pt x="4200" y="6568"/>
                    <a:pt x="4121" y="6505"/>
                  </a:cubicBezTo>
                  <a:cubicBezTo>
                    <a:pt x="4145" y="6457"/>
                    <a:pt x="4168" y="6410"/>
                    <a:pt x="4192" y="6362"/>
                  </a:cubicBezTo>
                  <a:cubicBezTo>
                    <a:pt x="4311" y="6124"/>
                    <a:pt x="4502" y="5933"/>
                    <a:pt x="4692" y="5838"/>
                  </a:cubicBezTo>
                  <a:close/>
                  <a:moveTo>
                    <a:pt x="5621" y="5933"/>
                  </a:moveTo>
                  <a:cubicBezTo>
                    <a:pt x="5692" y="5981"/>
                    <a:pt x="5740" y="6028"/>
                    <a:pt x="5812" y="6076"/>
                  </a:cubicBezTo>
                  <a:cubicBezTo>
                    <a:pt x="5954" y="6219"/>
                    <a:pt x="6074" y="6386"/>
                    <a:pt x="6145" y="6552"/>
                  </a:cubicBezTo>
                  <a:cubicBezTo>
                    <a:pt x="6050" y="6624"/>
                    <a:pt x="5931" y="6671"/>
                    <a:pt x="5812" y="6671"/>
                  </a:cubicBezTo>
                  <a:cubicBezTo>
                    <a:pt x="5669" y="6648"/>
                    <a:pt x="5550" y="6576"/>
                    <a:pt x="5502" y="6481"/>
                  </a:cubicBezTo>
                  <a:cubicBezTo>
                    <a:pt x="5454" y="6386"/>
                    <a:pt x="5454" y="6290"/>
                    <a:pt x="5478" y="6195"/>
                  </a:cubicBezTo>
                  <a:cubicBezTo>
                    <a:pt x="5502" y="6124"/>
                    <a:pt x="5550" y="6028"/>
                    <a:pt x="5621" y="5933"/>
                  </a:cubicBezTo>
                  <a:close/>
                  <a:moveTo>
                    <a:pt x="7016" y="5883"/>
                  </a:moveTo>
                  <a:cubicBezTo>
                    <a:pt x="7036" y="5883"/>
                    <a:pt x="7055" y="5884"/>
                    <a:pt x="7074" y="5886"/>
                  </a:cubicBezTo>
                  <a:cubicBezTo>
                    <a:pt x="7288" y="5909"/>
                    <a:pt x="7502" y="6076"/>
                    <a:pt x="7598" y="6290"/>
                  </a:cubicBezTo>
                  <a:cubicBezTo>
                    <a:pt x="7526" y="6314"/>
                    <a:pt x="7479" y="6314"/>
                    <a:pt x="7431" y="6338"/>
                  </a:cubicBezTo>
                  <a:cubicBezTo>
                    <a:pt x="7169" y="6410"/>
                    <a:pt x="6907" y="6552"/>
                    <a:pt x="6693" y="6719"/>
                  </a:cubicBezTo>
                  <a:lnTo>
                    <a:pt x="6431" y="6219"/>
                  </a:lnTo>
                  <a:cubicBezTo>
                    <a:pt x="6541" y="6020"/>
                    <a:pt x="6774" y="5883"/>
                    <a:pt x="7016" y="5883"/>
                  </a:cubicBezTo>
                  <a:close/>
                  <a:moveTo>
                    <a:pt x="3376" y="5875"/>
                  </a:moveTo>
                  <a:cubicBezTo>
                    <a:pt x="3547" y="5875"/>
                    <a:pt x="3734" y="5982"/>
                    <a:pt x="3835" y="6124"/>
                  </a:cubicBezTo>
                  <a:lnTo>
                    <a:pt x="3597" y="6767"/>
                  </a:lnTo>
                  <a:cubicBezTo>
                    <a:pt x="3549" y="6719"/>
                    <a:pt x="3478" y="6648"/>
                    <a:pt x="3430" y="6600"/>
                  </a:cubicBezTo>
                  <a:cubicBezTo>
                    <a:pt x="3263" y="6457"/>
                    <a:pt x="3049" y="6362"/>
                    <a:pt x="2859" y="6314"/>
                  </a:cubicBezTo>
                  <a:cubicBezTo>
                    <a:pt x="2906" y="6100"/>
                    <a:pt x="3073" y="5933"/>
                    <a:pt x="3287" y="5886"/>
                  </a:cubicBezTo>
                  <a:cubicBezTo>
                    <a:pt x="3316" y="5878"/>
                    <a:pt x="3346" y="5875"/>
                    <a:pt x="3376" y="5875"/>
                  </a:cubicBezTo>
                  <a:close/>
                  <a:moveTo>
                    <a:pt x="7520" y="3881"/>
                  </a:moveTo>
                  <a:cubicBezTo>
                    <a:pt x="7530" y="3881"/>
                    <a:pt x="7540" y="3882"/>
                    <a:pt x="7550" y="3885"/>
                  </a:cubicBezTo>
                  <a:cubicBezTo>
                    <a:pt x="7598" y="3909"/>
                    <a:pt x="7645" y="3980"/>
                    <a:pt x="7645" y="4028"/>
                  </a:cubicBezTo>
                  <a:cubicBezTo>
                    <a:pt x="7764" y="4290"/>
                    <a:pt x="7645" y="4576"/>
                    <a:pt x="7550" y="4719"/>
                  </a:cubicBezTo>
                  <a:cubicBezTo>
                    <a:pt x="7383" y="5028"/>
                    <a:pt x="7098" y="5290"/>
                    <a:pt x="6764" y="5433"/>
                  </a:cubicBezTo>
                  <a:cubicBezTo>
                    <a:pt x="6550" y="5525"/>
                    <a:pt x="6327" y="5567"/>
                    <a:pt x="6100" y="5567"/>
                  </a:cubicBezTo>
                  <a:cubicBezTo>
                    <a:pt x="5973" y="5567"/>
                    <a:pt x="5845" y="5554"/>
                    <a:pt x="5716" y="5528"/>
                  </a:cubicBezTo>
                  <a:cubicBezTo>
                    <a:pt x="5669" y="5528"/>
                    <a:pt x="5645" y="5552"/>
                    <a:pt x="5621" y="5576"/>
                  </a:cubicBezTo>
                  <a:cubicBezTo>
                    <a:pt x="5621" y="5624"/>
                    <a:pt x="5645" y="5647"/>
                    <a:pt x="5669" y="5671"/>
                  </a:cubicBezTo>
                  <a:cubicBezTo>
                    <a:pt x="5788" y="5695"/>
                    <a:pt x="5907" y="5719"/>
                    <a:pt x="6026" y="5719"/>
                  </a:cubicBezTo>
                  <a:lnTo>
                    <a:pt x="6574" y="6814"/>
                  </a:lnTo>
                  <a:cubicBezTo>
                    <a:pt x="6550" y="6838"/>
                    <a:pt x="6502" y="6886"/>
                    <a:pt x="6478" y="6910"/>
                  </a:cubicBezTo>
                  <a:cubicBezTo>
                    <a:pt x="6359" y="6648"/>
                    <a:pt x="6193" y="6267"/>
                    <a:pt x="5907" y="5981"/>
                  </a:cubicBezTo>
                  <a:cubicBezTo>
                    <a:pt x="5662" y="5755"/>
                    <a:pt x="5342" y="5618"/>
                    <a:pt x="5043" y="5618"/>
                  </a:cubicBezTo>
                  <a:cubicBezTo>
                    <a:pt x="4964" y="5618"/>
                    <a:pt x="4886" y="5628"/>
                    <a:pt x="4811" y="5647"/>
                  </a:cubicBezTo>
                  <a:cubicBezTo>
                    <a:pt x="4526" y="5719"/>
                    <a:pt x="4240" y="5957"/>
                    <a:pt x="4073" y="6290"/>
                  </a:cubicBezTo>
                  <a:cubicBezTo>
                    <a:pt x="3930" y="6552"/>
                    <a:pt x="3859" y="6814"/>
                    <a:pt x="3811" y="7052"/>
                  </a:cubicBezTo>
                  <a:cubicBezTo>
                    <a:pt x="3764" y="7005"/>
                    <a:pt x="3740" y="6957"/>
                    <a:pt x="3692" y="6910"/>
                  </a:cubicBezTo>
                  <a:cubicBezTo>
                    <a:pt x="3692" y="6910"/>
                    <a:pt x="3692" y="6910"/>
                    <a:pt x="3692" y="6886"/>
                  </a:cubicBezTo>
                  <a:lnTo>
                    <a:pt x="4145" y="5719"/>
                  </a:lnTo>
                  <a:cubicBezTo>
                    <a:pt x="4264" y="5719"/>
                    <a:pt x="4383" y="5695"/>
                    <a:pt x="4502" y="5671"/>
                  </a:cubicBezTo>
                  <a:cubicBezTo>
                    <a:pt x="4549" y="5647"/>
                    <a:pt x="4573" y="5624"/>
                    <a:pt x="4549" y="5576"/>
                  </a:cubicBezTo>
                  <a:cubicBezTo>
                    <a:pt x="4549" y="5552"/>
                    <a:pt x="4502" y="5528"/>
                    <a:pt x="4478" y="5528"/>
                  </a:cubicBezTo>
                  <a:cubicBezTo>
                    <a:pt x="4350" y="5554"/>
                    <a:pt x="4218" y="5567"/>
                    <a:pt x="4087" y="5567"/>
                  </a:cubicBezTo>
                  <a:cubicBezTo>
                    <a:pt x="3853" y="5567"/>
                    <a:pt x="3620" y="5525"/>
                    <a:pt x="3406" y="5433"/>
                  </a:cubicBezTo>
                  <a:cubicBezTo>
                    <a:pt x="3073" y="5290"/>
                    <a:pt x="2811" y="5028"/>
                    <a:pt x="2620" y="4719"/>
                  </a:cubicBezTo>
                  <a:cubicBezTo>
                    <a:pt x="2549" y="4576"/>
                    <a:pt x="2430" y="4290"/>
                    <a:pt x="2525" y="4028"/>
                  </a:cubicBezTo>
                  <a:cubicBezTo>
                    <a:pt x="2549" y="3980"/>
                    <a:pt x="2573" y="3909"/>
                    <a:pt x="2644" y="3885"/>
                  </a:cubicBezTo>
                  <a:cubicBezTo>
                    <a:pt x="2654" y="3882"/>
                    <a:pt x="2663" y="3881"/>
                    <a:pt x="2673" y="3881"/>
                  </a:cubicBezTo>
                  <a:cubicBezTo>
                    <a:pt x="2734" y="3881"/>
                    <a:pt x="2794" y="3942"/>
                    <a:pt x="2835" y="4004"/>
                  </a:cubicBezTo>
                  <a:cubicBezTo>
                    <a:pt x="2930" y="4100"/>
                    <a:pt x="2978" y="4219"/>
                    <a:pt x="3025" y="4338"/>
                  </a:cubicBezTo>
                  <a:cubicBezTo>
                    <a:pt x="3097" y="4481"/>
                    <a:pt x="3144" y="4600"/>
                    <a:pt x="3240" y="4719"/>
                  </a:cubicBezTo>
                  <a:cubicBezTo>
                    <a:pt x="3417" y="4949"/>
                    <a:pt x="3699" y="5074"/>
                    <a:pt x="3979" y="5074"/>
                  </a:cubicBezTo>
                  <a:cubicBezTo>
                    <a:pt x="4076" y="5074"/>
                    <a:pt x="4172" y="5059"/>
                    <a:pt x="4264" y="5028"/>
                  </a:cubicBezTo>
                  <a:cubicBezTo>
                    <a:pt x="4526" y="5171"/>
                    <a:pt x="4788" y="5243"/>
                    <a:pt x="5073" y="5243"/>
                  </a:cubicBezTo>
                  <a:cubicBezTo>
                    <a:pt x="5359" y="5243"/>
                    <a:pt x="5621" y="5171"/>
                    <a:pt x="5859" y="5028"/>
                  </a:cubicBezTo>
                  <a:cubicBezTo>
                    <a:pt x="5883" y="5028"/>
                    <a:pt x="5883" y="5004"/>
                    <a:pt x="5883" y="5004"/>
                  </a:cubicBezTo>
                  <a:cubicBezTo>
                    <a:pt x="5907" y="5004"/>
                    <a:pt x="5907" y="5028"/>
                    <a:pt x="5907" y="5028"/>
                  </a:cubicBezTo>
                  <a:cubicBezTo>
                    <a:pt x="6005" y="5059"/>
                    <a:pt x="6105" y="5074"/>
                    <a:pt x="6206" y="5074"/>
                  </a:cubicBezTo>
                  <a:cubicBezTo>
                    <a:pt x="6495" y="5074"/>
                    <a:pt x="6778" y="4949"/>
                    <a:pt x="6955" y="4719"/>
                  </a:cubicBezTo>
                  <a:cubicBezTo>
                    <a:pt x="7050" y="4600"/>
                    <a:pt x="7098" y="4481"/>
                    <a:pt x="7145" y="4338"/>
                  </a:cubicBezTo>
                  <a:cubicBezTo>
                    <a:pt x="7217" y="4219"/>
                    <a:pt x="7264" y="4100"/>
                    <a:pt x="7336" y="4004"/>
                  </a:cubicBezTo>
                  <a:cubicBezTo>
                    <a:pt x="7377" y="3942"/>
                    <a:pt x="7454" y="3881"/>
                    <a:pt x="7520" y="3881"/>
                  </a:cubicBezTo>
                  <a:close/>
                  <a:moveTo>
                    <a:pt x="7818" y="6421"/>
                  </a:moveTo>
                  <a:cubicBezTo>
                    <a:pt x="7943" y="6421"/>
                    <a:pt x="8074" y="6445"/>
                    <a:pt x="8193" y="6505"/>
                  </a:cubicBezTo>
                  <a:cubicBezTo>
                    <a:pt x="8384" y="6624"/>
                    <a:pt x="8526" y="6838"/>
                    <a:pt x="8574" y="7076"/>
                  </a:cubicBezTo>
                  <a:cubicBezTo>
                    <a:pt x="8384" y="6886"/>
                    <a:pt x="8169" y="6767"/>
                    <a:pt x="7955" y="6671"/>
                  </a:cubicBezTo>
                  <a:cubicBezTo>
                    <a:pt x="7741" y="6600"/>
                    <a:pt x="7502" y="6552"/>
                    <a:pt x="7264" y="6552"/>
                  </a:cubicBezTo>
                  <a:cubicBezTo>
                    <a:pt x="7336" y="6505"/>
                    <a:pt x="7407" y="6481"/>
                    <a:pt x="7479" y="6481"/>
                  </a:cubicBezTo>
                  <a:cubicBezTo>
                    <a:pt x="7574" y="6445"/>
                    <a:pt x="7693" y="6421"/>
                    <a:pt x="7818" y="6421"/>
                  </a:cubicBezTo>
                  <a:close/>
                  <a:moveTo>
                    <a:pt x="2585" y="6413"/>
                  </a:moveTo>
                  <a:cubicBezTo>
                    <a:pt x="2863" y="6413"/>
                    <a:pt x="3147" y="6542"/>
                    <a:pt x="3335" y="6695"/>
                  </a:cubicBezTo>
                  <a:cubicBezTo>
                    <a:pt x="3359" y="6743"/>
                    <a:pt x="3382" y="6767"/>
                    <a:pt x="3406" y="6791"/>
                  </a:cubicBezTo>
                  <a:cubicBezTo>
                    <a:pt x="3359" y="6862"/>
                    <a:pt x="3263" y="6910"/>
                    <a:pt x="3168" y="6910"/>
                  </a:cubicBezTo>
                  <a:cubicBezTo>
                    <a:pt x="3049" y="6910"/>
                    <a:pt x="2954" y="6862"/>
                    <a:pt x="2906" y="6767"/>
                  </a:cubicBezTo>
                  <a:cubicBezTo>
                    <a:pt x="2889" y="6750"/>
                    <a:pt x="2861" y="6733"/>
                    <a:pt x="2837" y="6733"/>
                  </a:cubicBezTo>
                  <a:cubicBezTo>
                    <a:pt x="2827" y="6733"/>
                    <a:pt x="2818" y="6736"/>
                    <a:pt x="2811" y="6743"/>
                  </a:cubicBezTo>
                  <a:cubicBezTo>
                    <a:pt x="2787" y="6743"/>
                    <a:pt x="2763" y="6791"/>
                    <a:pt x="2763" y="6814"/>
                  </a:cubicBezTo>
                  <a:cubicBezTo>
                    <a:pt x="2787" y="6933"/>
                    <a:pt x="2787" y="7029"/>
                    <a:pt x="2739" y="7100"/>
                  </a:cubicBezTo>
                  <a:cubicBezTo>
                    <a:pt x="2722" y="7154"/>
                    <a:pt x="2664" y="7180"/>
                    <a:pt x="2606" y="7180"/>
                  </a:cubicBezTo>
                  <a:cubicBezTo>
                    <a:pt x="2586" y="7180"/>
                    <a:pt x="2567" y="7178"/>
                    <a:pt x="2549" y="7172"/>
                  </a:cubicBezTo>
                  <a:cubicBezTo>
                    <a:pt x="2478" y="7172"/>
                    <a:pt x="2430" y="7100"/>
                    <a:pt x="2430" y="7029"/>
                  </a:cubicBezTo>
                  <a:cubicBezTo>
                    <a:pt x="2430" y="7029"/>
                    <a:pt x="2430" y="7005"/>
                    <a:pt x="2406" y="7005"/>
                  </a:cubicBezTo>
                  <a:cubicBezTo>
                    <a:pt x="2406" y="6957"/>
                    <a:pt x="2382" y="6933"/>
                    <a:pt x="2335" y="6933"/>
                  </a:cubicBezTo>
                  <a:cubicBezTo>
                    <a:pt x="2311" y="6933"/>
                    <a:pt x="2263" y="6981"/>
                    <a:pt x="2287" y="7005"/>
                  </a:cubicBezTo>
                  <a:cubicBezTo>
                    <a:pt x="2287" y="7029"/>
                    <a:pt x="2287" y="7029"/>
                    <a:pt x="2287" y="7052"/>
                  </a:cubicBezTo>
                  <a:cubicBezTo>
                    <a:pt x="2287" y="7172"/>
                    <a:pt x="2192" y="7314"/>
                    <a:pt x="2073" y="7338"/>
                  </a:cubicBezTo>
                  <a:cubicBezTo>
                    <a:pt x="2037" y="7350"/>
                    <a:pt x="2000" y="7356"/>
                    <a:pt x="1963" y="7356"/>
                  </a:cubicBezTo>
                  <a:cubicBezTo>
                    <a:pt x="1854" y="7356"/>
                    <a:pt x="1751" y="7303"/>
                    <a:pt x="1715" y="7195"/>
                  </a:cubicBezTo>
                  <a:lnTo>
                    <a:pt x="1692" y="7195"/>
                  </a:lnTo>
                  <a:cubicBezTo>
                    <a:pt x="1787" y="6862"/>
                    <a:pt x="2001" y="6600"/>
                    <a:pt x="2263" y="6481"/>
                  </a:cubicBezTo>
                  <a:cubicBezTo>
                    <a:pt x="2365" y="6433"/>
                    <a:pt x="2474" y="6413"/>
                    <a:pt x="2585" y="6413"/>
                  </a:cubicBezTo>
                  <a:close/>
                  <a:moveTo>
                    <a:pt x="9021" y="6949"/>
                  </a:moveTo>
                  <a:cubicBezTo>
                    <a:pt x="9054" y="6949"/>
                    <a:pt x="9088" y="6952"/>
                    <a:pt x="9122" y="6957"/>
                  </a:cubicBezTo>
                  <a:cubicBezTo>
                    <a:pt x="9265" y="6981"/>
                    <a:pt x="9408" y="7052"/>
                    <a:pt x="9503" y="7172"/>
                  </a:cubicBezTo>
                  <a:cubicBezTo>
                    <a:pt x="9384" y="7362"/>
                    <a:pt x="9193" y="7481"/>
                    <a:pt x="8955" y="7529"/>
                  </a:cubicBezTo>
                  <a:cubicBezTo>
                    <a:pt x="8907" y="7529"/>
                    <a:pt x="8788" y="7529"/>
                    <a:pt x="8717" y="7457"/>
                  </a:cubicBezTo>
                  <a:cubicBezTo>
                    <a:pt x="8741" y="7338"/>
                    <a:pt x="8741" y="7219"/>
                    <a:pt x="8717" y="7100"/>
                  </a:cubicBezTo>
                  <a:cubicBezTo>
                    <a:pt x="8717" y="7076"/>
                    <a:pt x="8693" y="7076"/>
                    <a:pt x="8693" y="7052"/>
                  </a:cubicBezTo>
                  <a:cubicBezTo>
                    <a:pt x="8802" y="6980"/>
                    <a:pt x="8911" y="6949"/>
                    <a:pt x="9021" y="6949"/>
                  </a:cubicBezTo>
                  <a:close/>
                  <a:moveTo>
                    <a:pt x="1363" y="7172"/>
                  </a:moveTo>
                  <a:cubicBezTo>
                    <a:pt x="1426" y="7172"/>
                    <a:pt x="1488" y="7180"/>
                    <a:pt x="1549" y="7195"/>
                  </a:cubicBezTo>
                  <a:cubicBezTo>
                    <a:pt x="1549" y="7219"/>
                    <a:pt x="1549" y="7219"/>
                    <a:pt x="1525" y="7243"/>
                  </a:cubicBezTo>
                  <a:cubicBezTo>
                    <a:pt x="1501" y="7386"/>
                    <a:pt x="1501" y="7529"/>
                    <a:pt x="1477" y="7672"/>
                  </a:cubicBezTo>
                  <a:cubicBezTo>
                    <a:pt x="1430" y="7576"/>
                    <a:pt x="1358" y="7481"/>
                    <a:pt x="1263" y="7410"/>
                  </a:cubicBezTo>
                  <a:cubicBezTo>
                    <a:pt x="1168" y="7338"/>
                    <a:pt x="1072" y="7291"/>
                    <a:pt x="977" y="7291"/>
                  </a:cubicBezTo>
                  <a:cubicBezTo>
                    <a:pt x="1091" y="7209"/>
                    <a:pt x="1227" y="7172"/>
                    <a:pt x="1363" y="7172"/>
                  </a:cubicBezTo>
                  <a:close/>
                  <a:moveTo>
                    <a:pt x="7198" y="6677"/>
                  </a:moveTo>
                  <a:cubicBezTo>
                    <a:pt x="7420" y="6677"/>
                    <a:pt x="7671" y="6726"/>
                    <a:pt x="7883" y="6814"/>
                  </a:cubicBezTo>
                  <a:cubicBezTo>
                    <a:pt x="8145" y="6910"/>
                    <a:pt x="8360" y="7076"/>
                    <a:pt x="8574" y="7314"/>
                  </a:cubicBezTo>
                  <a:cubicBezTo>
                    <a:pt x="8574" y="7434"/>
                    <a:pt x="8574" y="7553"/>
                    <a:pt x="8550" y="7672"/>
                  </a:cubicBezTo>
                  <a:cubicBezTo>
                    <a:pt x="8503" y="7576"/>
                    <a:pt x="8431" y="7505"/>
                    <a:pt x="8360" y="7457"/>
                  </a:cubicBezTo>
                  <a:cubicBezTo>
                    <a:pt x="8122" y="7219"/>
                    <a:pt x="7812" y="7076"/>
                    <a:pt x="7502" y="6981"/>
                  </a:cubicBezTo>
                  <a:cubicBezTo>
                    <a:pt x="7318" y="6935"/>
                    <a:pt x="7133" y="6909"/>
                    <a:pt x="6955" y="6909"/>
                  </a:cubicBezTo>
                  <a:cubicBezTo>
                    <a:pt x="6857" y="6909"/>
                    <a:pt x="6762" y="6917"/>
                    <a:pt x="6669" y="6933"/>
                  </a:cubicBezTo>
                  <a:cubicBezTo>
                    <a:pt x="6764" y="6838"/>
                    <a:pt x="6859" y="6767"/>
                    <a:pt x="6955" y="6695"/>
                  </a:cubicBezTo>
                  <a:lnTo>
                    <a:pt x="6978" y="6695"/>
                  </a:lnTo>
                  <a:cubicBezTo>
                    <a:pt x="7046" y="6683"/>
                    <a:pt x="7120" y="6677"/>
                    <a:pt x="7198" y="6677"/>
                  </a:cubicBezTo>
                  <a:close/>
                  <a:moveTo>
                    <a:pt x="4055" y="7098"/>
                  </a:moveTo>
                  <a:cubicBezTo>
                    <a:pt x="4128" y="7098"/>
                    <a:pt x="4205" y="7118"/>
                    <a:pt x="4264" y="7148"/>
                  </a:cubicBezTo>
                  <a:cubicBezTo>
                    <a:pt x="4359" y="7195"/>
                    <a:pt x="4407" y="7314"/>
                    <a:pt x="4430" y="7434"/>
                  </a:cubicBezTo>
                  <a:cubicBezTo>
                    <a:pt x="4430" y="7529"/>
                    <a:pt x="4383" y="7624"/>
                    <a:pt x="4335" y="7719"/>
                  </a:cubicBezTo>
                  <a:cubicBezTo>
                    <a:pt x="4240" y="7695"/>
                    <a:pt x="4168" y="7672"/>
                    <a:pt x="4073" y="7648"/>
                  </a:cubicBezTo>
                  <a:cubicBezTo>
                    <a:pt x="4025" y="7529"/>
                    <a:pt x="3978" y="7386"/>
                    <a:pt x="3906" y="7243"/>
                  </a:cubicBezTo>
                  <a:cubicBezTo>
                    <a:pt x="3906" y="7219"/>
                    <a:pt x="3930" y="7172"/>
                    <a:pt x="3930" y="7124"/>
                  </a:cubicBezTo>
                  <a:cubicBezTo>
                    <a:pt x="3967" y="7106"/>
                    <a:pt x="4010" y="7098"/>
                    <a:pt x="4055" y="7098"/>
                  </a:cubicBezTo>
                  <a:close/>
                  <a:moveTo>
                    <a:pt x="5459" y="6986"/>
                  </a:moveTo>
                  <a:cubicBezTo>
                    <a:pt x="5497" y="6986"/>
                    <a:pt x="5535" y="6992"/>
                    <a:pt x="5573" y="7005"/>
                  </a:cubicBezTo>
                  <a:cubicBezTo>
                    <a:pt x="5692" y="7029"/>
                    <a:pt x="5788" y="7124"/>
                    <a:pt x="5859" y="7243"/>
                  </a:cubicBezTo>
                  <a:cubicBezTo>
                    <a:pt x="5907" y="7386"/>
                    <a:pt x="5883" y="7576"/>
                    <a:pt x="5812" y="7695"/>
                  </a:cubicBezTo>
                  <a:cubicBezTo>
                    <a:pt x="5788" y="7719"/>
                    <a:pt x="5764" y="7743"/>
                    <a:pt x="5740" y="7767"/>
                  </a:cubicBezTo>
                  <a:cubicBezTo>
                    <a:pt x="5692" y="7672"/>
                    <a:pt x="5621" y="7576"/>
                    <a:pt x="5526" y="7529"/>
                  </a:cubicBezTo>
                  <a:cubicBezTo>
                    <a:pt x="5427" y="7450"/>
                    <a:pt x="5312" y="7404"/>
                    <a:pt x="5194" y="7404"/>
                  </a:cubicBezTo>
                  <a:cubicBezTo>
                    <a:pt x="5170" y="7404"/>
                    <a:pt x="5145" y="7406"/>
                    <a:pt x="5121" y="7410"/>
                  </a:cubicBezTo>
                  <a:cubicBezTo>
                    <a:pt x="5097" y="7291"/>
                    <a:pt x="5121" y="7172"/>
                    <a:pt x="5192" y="7100"/>
                  </a:cubicBezTo>
                  <a:cubicBezTo>
                    <a:pt x="5262" y="7030"/>
                    <a:pt x="5357" y="6986"/>
                    <a:pt x="5459" y="6986"/>
                  </a:cubicBezTo>
                  <a:close/>
                  <a:moveTo>
                    <a:pt x="5062" y="5767"/>
                  </a:moveTo>
                  <a:cubicBezTo>
                    <a:pt x="5203" y="5767"/>
                    <a:pt x="5351" y="5798"/>
                    <a:pt x="5478" y="5862"/>
                  </a:cubicBezTo>
                  <a:cubicBezTo>
                    <a:pt x="5431" y="5933"/>
                    <a:pt x="5383" y="6052"/>
                    <a:pt x="5335" y="6171"/>
                  </a:cubicBezTo>
                  <a:cubicBezTo>
                    <a:pt x="5311" y="6290"/>
                    <a:pt x="5311" y="6433"/>
                    <a:pt x="5359" y="6529"/>
                  </a:cubicBezTo>
                  <a:cubicBezTo>
                    <a:pt x="5454" y="6695"/>
                    <a:pt x="5621" y="6791"/>
                    <a:pt x="5788" y="6814"/>
                  </a:cubicBezTo>
                  <a:lnTo>
                    <a:pt x="5835" y="6814"/>
                  </a:lnTo>
                  <a:cubicBezTo>
                    <a:pt x="5954" y="6814"/>
                    <a:pt x="6097" y="6767"/>
                    <a:pt x="6216" y="6671"/>
                  </a:cubicBezTo>
                  <a:cubicBezTo>
                    <a:pt x="6288" y="6791"/>
                    <a:pt x="6312" y="6910"/>
                    <a:pt x="6359" y="7029"/>
                  </a:cubicBezTo>
                  <a:cubicBezTo>
                    <a:pt x="6216" y="7219"/>
                    <a:pt x="6097" y="7410"/>
                    <a:pt x="6026" y="7624"/>
                  </a:cubicBezTo>
                  <a:lnTo>
                    <a:pt x="6002" y="7624"/>
                  </a:lnTo>
                  <a:cubicBezTo>
                    <a:pt x="6026" y="7481"/>
                    <a:pt x="6026" y="7338"/>
                    <a:pt x="5978" y="7195"/>
                  </a:cubicBezTo>
                  <a:cubicBezTo>
                    <a:pt x="5907" y="7029"/>
                    <a:pt x="5764" y="6910"/>
                    <a:pt x="5597" y="6862"/>
                  </a:cubicBezTo>
                  <a:cubicBezTo>
                    <a:pt x="5550" y="6850"/>
                    <a:pt x="5502" y="6844"/>
                    <a:pt x="5455" y="6844"/>
                  </a:cubicBezTo>
                  <a:cubicBezTo>
                    <a:pt x="5316" y="6844"/>
                    <a:pt x="5186" y="6898"/>
                    <a:pt x="5097" y="7005"/>
                  </a:cubicBezTo>
                  <a:cubicBezTo>
                    <a:pt x="4978" y="7124"/>
                    <a:pt x="4930" y="7291"/>
                    <a:pt x="4978" y="7457"/>
                  </a:cubicBezTo>
                  <a:cubicBezTo>
                    <a:pt x="4883" y="7505"/>
                    <a:pt x="4788" y="7576"/>
                    <a:pt x="4716" y="7672"/>
                  </a:cubicBezTo>
                  <a:cubicBezTo>
                    <a:pt x="4668" y="7743"/>
                    <a:pt x="4645" y="7838"/>
                    <a:pt x="4645" y="7934"/>
                  </a:cubicBezTo>
                  <a:cubicBezTo>
                    <a:pt x="4573" y="7862"/>
                    <a:pt x="4526" y="7838"/>
                    <a:pt x="4454" y="7791"/>
                  </a:cubicBezTo>
                  <a:cubicBezTo>
                    <a:pt x="4502" y="7695"/>
                    <a:pt x="4573" y="7576"/>
                    <a:pt x="4549" y="7434"/>
                  </a:cubicBezTo>
                  <a:cubicBezTo>
                    <a:pt x="4549" y="7267"/>
                    <a:pt x="4478" y="7100"/>
                    <a:pt x="4335" y="7029"/>
                  </a:cubicBezTo>
                  <a:cubicBezTo>
                    <a:pt x="4258" y="6983"/>
                    <a:pt x="4181" y="6956"/>
                    <a:pt x="4104" y="6956"/>
                  </a:cubicBezTo>
                  <a:cubicBezTo>
                    <a:pt x="4062" y="6956"/>
                    <a:pt x="4020" y="6964"/>
                    <a:pt x="3978" y="6981"/>
                  </a:cubicBezTo>
                  <a:cubicBezTo>
                    <a:pt x="4002" y="6862"/>
                    <a:pt x="4025" y="6743"/>
                    <a:pt x="4073" y="6648"/>
                  </a:cubicBezTo>
                  <a:cubicBezTo>
                    <a:pt x="4168" y="6695"/>
                    <a:pt x="4287" y="6743"/>
                    <a:pt x="4407" y="6743"/>
                  </a:cubicBezTo>
                  <a:cubicBezTo>
                    <a:pt x="4454" y="6743"/>
                    <a:pt x="4526" y="6719"/>
                    <a:pt x="4573" y="6695"/>
                  </a:cubicBezTo>
                  <a:cubicBezTo>
                    <a:pt x="4764" y="6648"/>
                    <a:pt x="4930" y="6481"/>
                    <a:pt x="4954" y="6267"/>
                  </a:cubicBezTo>
                  <a:cubicBezTo>
                    <a:pt x="5002" y="6100"/>
                    <a:pt x="4954" y="5933"/>
                    <a:pt x="4835" y="5790"/>
                  </a:cubicBezTo>
                  <a:lnTo>
                    <a:pt x="4859" y="5790"/>
                  </a:lnTo>
                  <a:cubicBezTo>
                    <a:pt x="4922" y="5774"/>
                    <a:pt x="4991" y="5767"/>
                    <a:pt x="5062" y="5767"/>
                  </a:cubicBezTo>
                  <a:close/>
                  <a:moveTo>
                    <a:pt x="3502" y="6886"/>
                  </a:moveTo>
                  <a:cubicBezTo>
                    <a:pt x="3597" y="7005"/>
                    <a:pt x="3668" y="7100"/>
                    <a:pt x="3716" y="7195"/>
                  </a:cubicBezTo>
                  <a:cubicBezTo>
                    <a:pt x="3692" y="7219"/>
                    <a:pt x="3692" y="7219"/>
                    <a:pt x="3668" y="7243"/>
                  </a:cubicBezTo>
                  <a:cubicBezTo>
                    <a:pt x="3621" y="7338"/>
                    <a:pt x="3502" y="7410"/>
                    <a:pt x="3382" y="7434"/>
                  </a:cubicBezTo>
                  <a:cubicBezTo>
                    <a:pt x="3287" y="7434"/>
                    <a:pt x="3168" y="7410"/>
                    <a:pt x="3073" y="7338"/>
                  </a:cubicBezTo>
                  <a:cubicBezTo>
                    <a:pt x="3049" y="7314"/>
                    <a:pt x="3025" y="7314"/>
                    <a:pt x="2978" y="7314"/>
                  </a:cubicBezTo>
                  <a:cubicBezTo>
                    <a:pt x="2954" y="7338"/>
                    <a:pt x="2954" y="7362"/>
                    <a:pt x="2954" y="7386"/>
                  </a:cubicBezTo>
                  <a:cubicBezTo>
                    <a:pt x="2978" y="7481"/>
                    <a:pt x="2954" y="7576"/>
                    <a:pt x="2906" y="7648"/>
                  </a:cubicBezTo>
                  <a:cubicBezTo>
                    <a:pt x="2847" y="7707"/>
                    <a:pt x="2772" y="7749"/>
                    <a:pt x="2708" y="7749"/>
                  </a:cubicBezTo>
                  <a:cubicBezTo>
                    <a:pt x="2694" y="7749"/>
                    <a:pt x="2681" y="7747"/>
                    <a:pt x="2668" y="7743"/>
                  </a:cubicBezTo>
                  <a:cubicBezTo>
                    <a:pt x="2573" y="7719"/>
                    <a:pt x="2501" y="7672"/>
                    <a:pt x="2478" y="7576"/>
                  </a:cubicBezTo>
                  <a:cubicBezTo>
                    <a:pt x="2478" y="7553"/>
                    <a:pt x="2454" y="7529"/>
                    <a:pt x="2406" y="7529"/>
                  </a:cubicBezTo>
                  <a:cubicBezTo>
                    <a:pt x="2382" y="7529"/>
                    <a:pt x="2358" y="7553"/>
                    <a:pt x="2335" y="7600"/>
                  </a:cubicBezTo>
                  <a:cubicBezTo>
                    <a:pt x="2335" y="7743"/>
                    <a:pt x="2216" y="7886"/>
                    <a:pt x="2049" y="7957"/>
                  </a:cubicBezTo>
                  <a:cubicBezTo>
                    <a:pt x="2011" y="7970"/>
                    <a:pt x="1971" y="7976"/>
                    <a:pt x="1931" y="7976"/>
                  </a:cubicBezTo>
                  <a:cubicBezTo>
                    <a:pt x="1822" y="7976"/>
                    <a:pt x="1714" y="7932"/>
                    <a:pt x="1644" y="7862"/>
                  </a:cubicBezTo>
                  <a:cubicBezTo>
                    <a:pt x="1620" y="7695"/>
                    <a:pt x="1620" y="7529"/>
                    <a:pt x="1668" y="7362"/>
                  </a:cubicBezTo>
                  <a:cubicBezTo>
                    <a:pt x="1739" y="7457"/>
                    <a:pt x="1858" y="7505"/>
                    <a:pt x="1977" y="7505"/>
                  </a:cubicBezTo>
                  <a:cubicBezTo>
                    <a:pt x="2025" y="7505"/>
                    <a:pt x="2073" y="7505"/>
                    <a:pt x="2120" y="7481"/>
                  </a:cubicBezTo>
                  <a:cubicBezTo>
                    <a:pt x="2239" y="7457"/>
                    <a:pt x="2335" y="7362"/>
                    <a:pt x="2382" y="7243"/>
                  </a:cubicBezTo>
                  <a:cubicBezTo>
                    <a:pt x="2406" y="7267"/>
                    <a:pt x="2454" y="7314"/>
                    <a:pt x="2525" y="7314"/>
                  </a:cubicBezTo>
                  <a:cubicBezTo>
                    <a:pt x="2551" y="7325"/>
                    <a:pt x="2578" y="7329"/>
                    <a:pt x="2607" y="7329"/>
                  </a:cubicBezTo>
                  <a:cubicBezTo>
                    <a:pt x="2711" y="7329"/>
                    <a:pt x="2826" y="7265"/>
                    <a:pt x="2882" y="7172"/>
                  </a:cubicBezTo>
                  <a:cubicBezTo>
                    <a:pt x="2906" y="7100"/>
                    <a:pt x="2930" y="7052"/>
                    <a:pt x="2930" y="6981"/>
                  </a:cubicBezTo>
                  <a:cubicBezTo>
                    <a:pt x="3001" y="7029"/>
                    <a:pt x="3073" y="7052"/>
                    <a:pt x="3168" y="7052"/>
                  </a:cubicBezTo>
                  <a:cubicBezTo>
                    <a:pt x="3287" y="7052"/>
                    <a:pt x="3430" y="6981"/>
                    <a:pt x="3502" y="6886"/>
                  </a:cubicBezTo>
                  <a:close/>
                  <a:moveTo>
                    <a:pt x="9574" y="7314"/>
                  </a:moveTo>
                  <a:cubicBezTo>
                    <a:pt x="9622" y="7410"/>
                    <a:pt x="9670" y="7529"/>
                    <a:pt x="9670" y="7672"/>
                  </a:cubicBezTo>
                  <a:lnTo>
                    <a:pt x="9646" y="7672"/>
                  </a:lnTo>
                  <a:cubicBezTo>
                    <a:pt x="9496" y="7877"/>
                    <a:pt x="9273" y="7980"/>
                    <a:pt x="9034" y="7980"/>
                  </a:cubicBezTo>
                  <a:cubicBezTo>
                    <a:pt x="8969" y="7980"/>
                    <a:pt x="8902" y="7973"/>
                    <a:pt x="8836" y="7957"/>
                  </a:cubicBezTo>
                  <a:lnTo>
                    <a:pt x="8812" y="7957"/>
                  </a:lnTo>
                  <a:cubicBezTo>
                    <a:pt x="8765" y="7910"/>
                    <a:pt x="8717" y="7910"/>
                    <a:pt x="8645" y="7886"/>
                  </a:cubicBezTo>
                  <a:cubicBezTo>
                    <a:pt x="8669" y="7815"/>
                    <a:pt x="8693" y="7719"/>
                    <a:pt x="8693" y="7624"/>
                  </a:cubicBezTo>
                  <a:cubicBezTo>
                    <a:pt x="8765" y="7648"/>
                    <a:pt x="8836" y="7672"/>
                    <a:pt x="8907" y="7672"/>
                  </a:cubicBezTo>
                  <a:cubicBezTo>
                    <a:pt x="8931" y="7672"/>
                    <a:pt x="8955" y="7672"/>
                    <a:pt x="8979" y="7648"/>
                  </a:cubicBezTo>
                  <a:cubicBezTo>
                    <a:pt x="9217" y="7624"/>
                    <a:pt x="9431" y="7505"/>
                    <a:pt x="9574" y="7314"/>
                  </a:cubicBezTo>
                  <a:close/>
                  <a:moveTo>
                    <a:pt x="6890" y="7057"/>
                  </a:moveTo>
                  <a:cubicBezTo>
                    <a:pt x="7079" y="7057"/>
                    <a:pt x="7275" y="7082"/>
                    <a:pt x="7455" y="7124"/>
                  </a:cubicBezTo>
                  <a:cubicBezTo>
                    <a:pt x="7764" y="7195"/>
                    <a:pt x="8050" y="7338"/>
                    <a:pt x="8264" y="7553"/>
                  </a:cubicBezTo>
                  <a:cubicBezTo>
                    <a:pt x="8407" y="7672"/>
                    <a:pt x="8455" y="7767"/>
                    <a:pt x="8479" y="7862"/>
                  </a:cubicBezTo>
                  <a:cubicBezTo>
                    <a:pt x="8479" y="7886"/>
                    <a:pt x="8479" y="7886"/>
                    <a:pt x="8479" y="7886"/>
                  </a:cubicBezTo>
                  <a:cubicBezTo>
                    <a:pt x="8407" y="7910"/>
                    <a:pt x="8336" y="7910"/>
                    <a:pt x="8241" y="7957"/>
                  </a:cubicBezTo>
                  <a:cubicBezTo>
                    <a:pt x="8145" y="7981"/>
                    <a:pt x="8050" y="8029"/>
                    <a:pt x="7955" y="8053"/>
                  </a:cubicBezTo>
                  <a:cubicBezTo>
                    <a:pt x="7955" y="8053"/>
                    <a:pt x="7955" y="8053"/>
                    <a:pt x="7955" y="8029"/>
                  </a:cubicBezTo>
                  <a:cubicBezTo>
                    <a:pt x="7502" y="7648"/>
                    <a:pt x="6931" y="7386"/>
                    <a:pt x="6312" y="7362"/>
                  </a:cubicBezTo>
                  <a:cubicBezTo>
                    <a:pt x="6383" y="7267"/>
                    <a:pt x="6431" y="7172"/>
                    <a:pt x="6502" y="7100"/>
                  </a:cubicBezTo>
                  <a:cubicBezTo>
                    <a:pt x="6622" y="7070"/>
                    <a:pt x="6754" y="7057"/>
                    <a:pt x="6890" y="7057"/>
                  </a:cubicBezTo>
                  <a:close/>
                  <a:moveTo>
                    <a:pt x="6240" y="7481"/>
                  </a:moveTo>
                  <a:cubicBezTo>
                    <a:pt x="6597" y="7505"/>
                    <a:pt x="6931" y="7600"/>
                    <a:pt x="7240" y="7743"/>
                  </a:cubicBezTo>
                  <a:cubicBezTo>
                    <a:pt x="7169" y="7743"/>
                    <a:pt x="7074" y="7767"/>
                    <a:pt x="7002" y="7815"/>
                  </a:cubicBezTo>
                  <a:cubicBezTo>
                    <a:pt x="6836" y="7886"/>
                    <a:pt x="6669" y="7981"/>
                    <a:pt x="6526" y="8077"/>
                  </a:cubicBezTo>
                  <a:cubicBezTo>
                    <a:pt x="6550" y="7981"/>
                    <a:pt x="6526" y="7886"/>
                    <a:pt x="6478" y="7815"/>
                  </a:cubicBezTo>
                  <a:cubicBezTo>
                    <a:pt x="6407" y="7719"/>
                    <a:pt x="6312" y="7672"/>
                    <a:pt x="6169" y="7648"/>
                  </a:cubicBezTo>
                  <a:cubicBezTo>
                    <a:pt x="6193" y="7576"/>
                    <a:pt x="6216" y="7529"/>
                    <a:pt x="6240" y="7481"/>
                  </a:cubicBezTo>
                  <a:close/>
                  <a:moveTo>
                    <a:pt x="7645" y="7981"/>
                  </a:moveTo>
                  <a:lnTo>
                    <a:pt x="7645" y="7981"/>
                  </a:lnTo>
                  <a:cubicBezTo>
                    <a:pt x="7717" y="8029"/>
                    <a:pt x="7764" y="8077"/>
                    <a:pt x="7836" y="8124"/>
                  </a:cubicBezTo>
                  <a:cubicBezTo>
                    <a:pt x="7764" y="8148"/>
                    <a:pt x="7693" y="8196"/>
                    <a:pt x="7645" y="8219"/>
                  </a:cubicBezTo>
                  <a:cubicBezTo>
                    <a:pt x="7669" y="8148"/>
                    <a:pt x="7669" y="8053"/>
                    <a:pt x="7645" y="7981"/>
                  </a:cubicBezTo>
                  <a:close/>
                  <a:moveTo>
                    <a:pt x="928" y="7434"/>
                  </a:moveTo>
                  <a:cubicBezTo>
                    <a:pt x="1020" y="7434"/>
                    <a:pt x="1104" y="7465"/>
                    <a:pt x="1168" y="7529"/>
                  </a:cubicBezTo>
                  <a:cubicBezTo>
                    <a:pt x="1287" y="7624"/>
                    <a:pt x="1358" y="7743"/>
                    <a:pt x="1454" y="7862"/>
                  </a:cubicBezTo>
                  <a:cubicBezTo>
                    <a:pt x="1454" y="7886"/>
                    <a:pt x="1477" y="7910"/>
                    <a:pt x="1501" y="7910"/>
                  </a:cubicBezTo>
                  <a:cubicBezTo>
                    <a:pt x="1501" y="7910"/>
                    <a:pt x="1501" y="7910"/>
                    <a:pt x="1501" y="7934"/>
                  </a:cubicBezTo>
                  <a:cubicBezTo>
                    <a:pt x="1501" y="8077"/>
                    <a:pt x="1525" y="8219"/>
                    <a:pt x="1525" y="8362"/>
                  </a:cubicBezTo>
                  <a:cubicBezTo>
                    <a:pt x="1525" y="8362"/>
                    <a:pt x="1549" y="8362"/>
                    <a:pt x="1549" y="8386"/>
                  </a:cubicBezTo>
                  <a:cubicBezTo>
                    <a:pt x="1454" y="8362"/>
                    <a:pt x="1406" y="8291"/>
                    <a:pt x="1382" y="8243"/>
                  </a:cubicBezTo>
                  <a:cubicBezTo>
                    <a:pt x="1358" y="8219"/>
                    <a:pt x="1358" y="8172"/>
                    <a:pt x="1334" y="8124"/>
                  </a:cubicBezTo>
                  <a:cubicBezTo>
                    <a:pt x="1311" y="8077"/>
                    <a:pt x="1287" y="8029"/>
                    <a:pt x="1263" y="7981"/>
                  </a:cubicBezTo>
                  <a:cubicBezTo>
                    <a:pt x="1154" y="7785"/>
                    <a:pt x="925" y="7669"/>
                    <a:pt x="705" y="7669"/>
                  </a:cubicBezTo>
                  <a:cubicBezTo>
                    <a:pt x="684" y="7669"/>
                    <a:pt x="664" y="7670"/>
                    <a:pt x="644" y="7672"/>
                  </a:cubicBezTo>
                  <a:cubicBezTo>
                    <a:pt x="691" y="7576"/>
                    <a:pt x="739" y="7505"/>
                    <a:pt x="787" y="7457"/>
                  </a:cubicBezTo>
                  <a:cubicBezTo>
                    <a:pt x="834" y="7441"/>
                    <a:pt x="882" y="7434"/>
                    <a:pt x="928" y="7434"/>
                  </a:cubicBezTo>
                  <a:close/>
                  <a:moveTo>
                    <a:pt x="3787" y="7314"/>
                  </a:moveTo>
                  <a:cubicBezTo>
                    <a:pt x="3835" y="7434"/>
                    <a:pt x="3883" y="7529"/>
                    <a:pt x="3906" y="7624"/>
                  </a:cubicBezTo>
                  <a:lnTo>
                    <a:pt x="3716" y="7624"/>
                  </a:lnTo>
                  <a:cubicBezTo>
                    <a:pt x="3573" y="7648"/>
                    <a:pt x="3478" y="7672"/>
                    <a:pt x="3406" y="7743"/>
                  </a:cubicBezTo>
                  <a:cubicBezTo>
                    <a:pt x="3311" y="7815"/>
                    <a:pt x="3240" y="7981"/>
                    <a:pt x="3240" y="8124"/>
                  </a:cubicBezTo>
                  <a:cubicBezTo>
                    <a:pt x="3168" y="8100"/>
                    <a:pt x="3121" y="8077"/>
                    <a:pt x="3049" y="8053"/>
                  </a:cubicBezTo>
                  <a:cubicBezTo>
                    <a:pt x="2986" y="8029"/>
                    <a:pt x="2911" y="8016"/>
                    <a:pt x="2836" y="8016"/>
                  </a:cubicBezTo>
                  <a:cubicBezTo>
                    <a:pt x="2684" y="8016"/>
                    <a:pt x="2525" y="8069"/>
                    <a:pt x="2430" y="8196"/>
                  </a:cubicBezTo>
                  <a:cubicBezTo>
                    <a:pt x="2382" y="8243"/>
                    <a:pt x="2358" y="8315"/>
                    <a:pt x="2358" y="8386"/>
                  </a:cubicBezTo>
                  <a:cubicBezTo>
                    <a:pt x="2287" y="8362"/>
                    <a:pt x="2239" y="8338"/>
                    <a:pt x="2168" y="8315"/>
                  </a:cubicBezTo>
                  <a:cubicBezTo>
                    <a:pt x="2093" y="8293"/>
                    <a:pt x="2013" y="8281"/>
                    <a:pt x="1935" y="8281"/>
                  </a:cubicBezTo>
                  <a:cubicBezTo>
                    <a:pt x="1840" y="8281"/>
                    <a:pt x="1747" y="8299"/>
                    <a:pt x="1668" y="8338"/>
                  </a:cubicBezTo>
                  <a:cubicBezTo>
                    <a:pt x="1668" y="8243"/>
                    <a:pt x="1644" y="8148"/>
                    <a:pt x="1644" y="8053"/>
                  </a:cubicBezTo>
                  <a:lnTo>
                    <a:pt x="1644" y="8053"/>
                  </a:lnTo>
                  <a:cubicBezTo>
                    <a:pt x="1739" y="8100"/>
                    <a:pt x="1835" y="8124"/>
                    <a:pt x="1930" y="8124"/>
                  </a:cubicBezTo>
                  <a:cubicBezTo>
                    <a:pt x="1977" y="8124"/>
                    <a:pt x="2049" y="8100"/>
                    <a:pt x="2097" y="8077"/>
                  </a:cubicBezTo>
                  <a:cubicBezTo>
                    <a:pt x="2263" y="8029"/>
                    <a:pt x="2382" y="7910"/>
                    <a:pt x="2430" y="7791"/>
                  </a:cubicBezTo>
                  <a:cubicBezTo>
                    <a:pt x="2501" y="7838"/>
                    <a:pt x="2573" y="7862"/>
                    <a:pt x="2644" y="7886"/>
                  </a:cubicBezTo>
                  <a:cubicBezTo>
                    <a:pt x="2660" y="7889"/>
                    <a:pt x="2676" y="7891"/>
                    <a:pt x="2692" y="7891"/>
                  </a:cubicBezTo>
                  <a:cubicBezTo>
                    <a:pt x="2800" y="7891"/>
                    <a:pt x="2919" y="7826"/>
                    <a:pt x="3001" y="7743"/>
                  </a:cubicBezTo>
                  <a:cubicBezTo>
                    <a:pt x="3049" y="7672"/>
                    <a:pt x="3097" y="7600"/>
                    <a:pt x="3097" y="7505"/>
                  </a:cubicBezTo>
                  <a:cubicBezTo>
                    <a:pt x="3166" y="7540"/>
                    <a:pt x="3249" y="7562"/>
                    <a:pt x="3326" y="7562"/>
                  </a:cubicBezTo>
                  <a:cubicBezTo>
                    <a:pt x="3354" y="7562"/>
                    <a:pt x="3381" y="7559"/>
                    <a:pt x="3406" y="7553"/>
                  </a:cubicBezTo>
                  <a:cubicBezTo>
                    <a:pt x="3573" y="7529"/>
                    <a:pt x="3692" y="7457"/>
                    <a:pt x="3787" y="7314"/>
                  </a:cubicBezTo>
                  <a:close/>
                  <a:moveTo>
                    <a:pt x="9646" y="7886"/>
                  </a:moveTo>
                  <a:lnTo>
                    <a:pt x="9646" y="7886"/>
                  </a:lnTo>
                  <a:cubicBezTo>
                    <a:pt x="9622" y="8029"/>
                    <a:pt x="9598" y="8196"/>
                    <a:pt x="9550" y="8338"/>
                  </a:cubicBezTo>
                  <a:cubicBezTo>
                    <a:pt x="9528" y="8335"/>
                    <a:pt x="9506" y="8334"/>
                    <a:pt x="9484" y="8334"/>
                  </a:cubicBezTo>
                  <a:cubicBezTo>
                    <a:pt x="9340" y="8334"/>
                    <a:pt x="9201" y="8396"/>
                    <a:pt x="9098" y="8458"/>
                  </a:cubicBezTo>
                  <a:cubicBezTo>
                    <a:pt x="9027" y="8481"/>
                    <a:pt x="8979" y="8529"/>
                    <a:pt x="8907" y="8553"/>
                  </a:cubicBezTo>
                  <a:cubicBezTo>
                    <a:pt x="8979" y="8410"/>
                    <a:pt x="9003" y="8267"/>
                    <a:pt x="8955" y="8124"/>
                  </a:cubicBezTo>
                  <a:lnTo>
                    <a:pt x="9050" y="8124"/>
                  </a:lnTo>
                  <a:cubicBezTo>
                    <a:pt x="9265" y="8124"/>
                    <a:pt x="9479" y="8053"/>
                    <a:pt x="9646" y="7886"/>
                  </a:cubicBezTo>
                  <a:close/>
                  <a:moveTo>
                    <a:pt x="8907" y="8553"/>
                  </a:moveTo>
                  <a:cubicBezTo>
                    <a:pt x="8907" y="8577"/>
                    <a:pt x="8884" y="8577"/>
                    <a:pt x="8884" y="8577"/>
                  </a:cubicBezTo>
                  <a:cubicBezTo>
                    <a:pt x="8884" y="8577"/>
                    <a:pt x="8907" y="8553"/>
                    <a:pt x="8907" y="8553"/>
                  </a:cubicBezTo>
                  <a:close/>
                  <a:moveTo>
                    <a:pt x="549" y="8338"/>
                  </a:moveTo>
                  <a:lnTo>
                    <a:pt x="549" y="8338"/>
                  </a:lnTo>
                  <a:cubicBezTo>
                    <a:pt x="644" y="8362"/>
                    <a:pt x="739" y="8410"/>
                    <a:pt x="811" y="8481"/>
                  </a:cubicBezTo>
                  <a:cubicBezTo>
                    <a:pt x="906" y="8553"/>
                    <a:pt x="953" y="8672"/>
                    <a:pt x="977" y="8791"/>
                  </a:cubicBezTo>
                  <a:cubicBezTo>
                    <a:pt x="858" y="8791"/>
                    <a:pt x="739" y="8815"/>
                    <a:pt x="668" y="8862"/>
                  </a:cubicBezTo>
                  <a:cubicBezTo>
                    <a:pt x="596" y="8672"/>
                    <a:pt x="549" y="8505"/>
                    <a:pt x="549" y="8338"/>
                  </a:cubicBezTo>
                  <a:close/>
                  <a:moveTo>
                    <a:pt x="693" y="7804"/>
                  </a:moveTo>
                  <a:cubicBezTo>
                    <a:pt x="873" y="7804"/>
                    <a:pt x="1043" y="7911"/>
                    <a:pt x="1144" y="8053"/>
                  </a:cubicBezTo>
                  <a:cubicBezTo>
                    <a:pt x="1168" y="8100"/>
                    <a:pt x="1168" y="8148"/>
                    <a:pt x="1192" y="8172"/>
                  </a:cubicBezTo>
                  <a:cubicBezTo>
                    <a:pt x="1215" y="8219"/>
                    <a:pt x="1239" y="8267"/>
                    <a:pt x="1263" y="8315"/>
                  </a:cubicBezTo>
                  <a:cubicBezTo>
                    <a:pt x="1311" y="8410"/>
                    <a:pt x="1382" y="8458"/>
                    <a:pt x="1454" y="8505"/>
                  </a:cubicBezTo>
                  <a:cubicBezTo>
                    <a:pt x="1406" y="8577"/>
                    <a:pt x="1382" y="8648"/>
                    <a:pt x="1358" y="8743"/>
                  </a:cubicBezTo>
                  <a:cubicBezTo>
                    <a:pt x="1358" y="8791"/>
                    <a:pt x="1358" y="8815"/>
                    <a:pt x="1382" y="8862"/>
                  </a:cubicBezTo>
                  <a:cubicBezTo>
                    <a:pt x="1287" y="8839"/>
                    <a:pt x="1215" y="8815"/>
                    <a:pt x="1120" y="8791"/>
                  </a:cubicBezTo>
                  <a:cubicBezTo>
                    <a:pt x="1120" y="8791"/>
                    <a:pt x="1120" y="8791"/>
                    <a:pt x="1120" y="8767"/>
                  </a:cubicBezTo>
                  <a:cubicBezTo>
                    <a:pt x="1096" y="8624"/>
                    <a:pt x="1025" y="8481"/>
                    <a:pt x="906" y="8362"/>
                  </a:cubicBezTo>
                  <a:cubicBezTo>
                    <a:pt x="811" y="8267"/>
                    <a:pt x="668" y="8219"/>
                    <a:pt x="525" y="8196"/>
                  </a:cubicBezTo>
                  <a:cubicBezTo>
                    <a:pt x="525" y="8172"/>
                    <a:pt x="525" y="8124"/>
                    <a:pt x="549" y="8077"/>
                  </a:cubicBezTo>
                  <a:cubicBezTo>
                    <a:pt x="549" y="7981"/>
                    <a:pt x="572" y="7910"/>
                    <a:pt x="596" y="7815"/>
                  </a:cubicBezTo>
                  <a:cubicBezTo>
                    <a:pt x="629" y="7807"/>
                    <a:pt x="661" y="7804"/>
                    <a:pt x="693" y="7804"/>
                  </a:cubicBezTo>
                  <a:close/>
                  <a:moveTo>
                    <a:pt x="5210" y="7544"/>
                  </a:moveTo>
                  <a:cubicBezTo>
                    <a:pt x="5298" y="7544"/>
                    <a:pt x="5383" y="7570"/>
                    <a:pt x="5454" y="7624"/>
                  </a:cubicBezTo>
                  <a:cubicBezTo>
                    <a:pt x="5550" y="7695"/>
                    <a:pt x="5621" y="7815"/>
                    <a:pt x="5645" y="7910"/>
                  </a:cubicBezTo>
                  <a:cubicBezTo>
                    <a:pt x="5645" y="7957"/>
                    <a:pt x="5669" y="7981"/>
                    <a:pt x="5692" y="7981"/>
                  </a:cubicBezTo>
                  <a:cubicBezTo>
                    <a:pt x="5716" y="7981"/>
                    <a:pt x="5764" y="7981"/>
                    <a:pt x="5764" y="7934"/>
                  </a:cubicBezTo>
                  <a:cubicBezTo>
                    <a:pt x="5812" y="7862"/>
                    <a:pt x="5907" y="7791"/>
                    <a:pt x="6002" y="7767"/>
                  </a:cubicBezTo>
                  <a:cubicBezTo>
                    <a:pt x="6021" y="7764"/>
                    <a:pt x="6040" y="7762"/>
                    <a:pt x="6059" y="7762"/>
                  </a:cubicBezTo>
                  <a:cubicBezTo>
                    <a:pt x="6182" y="7762"/>
                    <a:pt x="6297" y="7824"/>
                    <a:pt x="6359" y="7886"/>
                  </a:cubicBezTo>
                  <a:cubicBezTo>
                    <a:pt x="6407" y="7957"/>
                    <a:pt x="6407" y="8053"/>
                    <a:pt x="6359" y="8124"/>
                  </a:cubicBezTo>
                  <a:cubicBezTo>
                    <a:pt x="6335" y="8172"/>
                    <a:pt x="6288" y="8219"/>
                    <a:pt x="6240" y="8267"/>
                  </a:cubicBezTo>
                  <a:cubicBezTo>
                    <a:pt x="6216" y="8291"/>
                    <a:pt x="6216" y="8338"/>
                    <a:pt x="6240" y="8362"/>
                  </a:cubicBezTo>
                  <a:cubicBezTo>
                    <a:pt x="6257" y="8379"/>
                    <a:pt x="6286" y="8396"/>
                    <a:pt x="6310" y="8396"/>
                  </a:cubicBezTo>
                  <a:cubicBezTo>
                    <a:pt x="6319" y="8396"/>
                    <a:pt x="6329" y="8393"/>
                    <a:pt x="6335" y="8386"/>
                  </a:cubicBezTo>
                  <a:cubicBezTo>
                    <a:pt x="6550" y="8219"/>
                    <a:pt x="6812" y="8053"/>
                    <a:pt x="7050" y="7934"/>
                  </a:cubicBezTo>
                  <a:cubicBezTo>
                    <a:pt x="7161" y="7892"/>
                    <a:pt x="7255" y="7867"/>
                    <a:pt x="7329" y="7867"/>
                  </a:cubicBezTo>
                  <a:cubicBezTo>
                    <a:pt x="7382" y="7867"/>
                    <a:pt x="7425" y="7880"/>
                    <a:pt x="7455" y="7910"/>
                  </a:cubicBezTo>
                  <a:cubicBezTo>
                    <a:pt x="7550" y="7981"/>
                    <a:pt x="7526" y="8124"/>
                    <a:pt x="7479" y="8219"/>
                  </a:cubicBezTo>
                  <a:cubicBezTo>
                    <a:pt x="7431" y="8338"/>
                    <a:pt x="7312" y="8410"/>
                    <a:pt x="7193" y="8481"/>
                  </a:cubicBezTo>
                  <a:cubicBezTo>
                    <a:pt x="7169" y="8505"/>
                    <a:pt x="7169" y="8553"/>
                    <a:pt x="7169" y="8577"/>
                  </a:cubicBezTo>
                  <a:cubicBezTo>
                    <a:pt x="7183" y="8605"/>
                    <a:pt x="7205" y="8616"/>
                    <a:pt x="7231" y="8616"/>
                  </a:cubicBezTo>
                  <a:cubicBezTo>
                    <a:pt x="7249" y="8616"/>
                    <a:pt x="7268" y="8610"/>
                    <a:pt x="7288" y="8600"/>
                  </a:cubicBezTo>
                  <a:cubicBezTo>
                    <a:pt x="7598" y="8386"/>
                    <a:pt x="7931" y="8219"/>
                    <a:pt x="8288" y="8077"/>
                  </a:cubicBezTo>
                  <a:cubicBezTo>
                    <a:pt x="8399" y="8043"/>
                    <a:pt x="8489" y="8026"/>
                    <a:pt x="8563" y="8026"/>
                  </a:cubicBezTo>
                  <a:cubicBezTo>
                    <a:pt x="8649" y="8026"/>
                    <a:pt x="8714" y="8049"/>
                    <a:pt x="8765" y="8100"/>
                  </a:cubicBezTo>
                  <a:cubicBezTo>
                    <a:pt x="8860" y="8196"/>
                    <a:pt x="8860" y="8362"/>
                    <a:pt x="8788" y="8458"/>
                  </a:cubicBezTo>
                  <a:cubicBezTo>
                    <a:pt x="8717" y="8600"/>
                    <a:pt x="8574" y="8696"/>
                    <a:pt x="8455" y="8791"/>
                  </a:cubicBezTo>
                  <a:cubicBezTo>
                    <a:pt x="8431" y="8791"/>
                    <a:pt x="8407" y="8839"/>
                    <a:pt x="8431" y="8862"/>
                  </a:cubicBezTo>
                  <a:cubicBezTo>
                    <a:pt x="8431" y="8886"/>
                    <a:pt x="8479" y="8910"/>
                    <a:pt x="8503" y="8910"/>
                  </a:cubicBezTo>
                  <a:cubicBezTo>
                    <a:pt x="8693" y="8886"/>
                    <a:pt x="8836" y="8767"/>
                    <a:pt x="8979" y="8672"/>
                  </a:cubicBezTo>
                  <a:cubicBezTo>
                    <a:pt x="9050" y="8648"/>
                    <a:pt x="9098" y="8600"/>
                    <a:pt x="9169" y="8577"/>
                  </a:cubicBezTo>
                  <a:cubicBezTo>
                    <a:pt x="9277" y="8509"/>
                    <a:pt x="9408" y="8465"/>
                    <a:pt x="9527" y="8465"/>
                  </a:cubicBezTo>
                  <a:cubicBezTo>
                    <a:pt x="9618" y="8465"/>
                    <a:pt x="9703" y="8491"/>
                    <a:pt x="9765" y="8553"/>
                  </a:cubicBezTo>
                  <a:cubicBezTo>
                    <a:pt x="9884" y="8696"/>
                    <a:pt x="9860" y="8910"/>
                    <a:pt x="9765" y="9053"/>
                  </a:cubicBezTo>
                  <a:cubicBezTo>
                    <a:pt x="9646" y="9220"/>
                    <a:pt x="9479" y="9339"/>
                    <a:pt x="9312" y="9434"/>
                  </a:cubicBezTo>
                  <a:cubicBezTo>
                    <a:pt x="9265" y="9458"/>
                    <a:pt x="9265" y="9505"/>
                    <a:pt x="9288" y="9529"/>
                  </a:cubicBezTo>
                  <a:cubicBezTo>
                    <a:pt x="9288" y="9546"/>
                    <a:pt x="9312" y="9563"/>
                    <a:pt x="9343" y="9563"/>
                  </a:cubicBezTo>
                  <a:cubicBezTo>
                    <a:pt x="9356" y="9563"/>
                    <a:pt x="9370" y="9560"/>
                    <a:pt x="9384" y="9553"/>
                  </a:cubicBezTo>
                  <a:cubicBezTo>
                    <a:pt x="9536" y="9466"/>
                    <a:pt x="9727" y="9359"/>
                    <a:pt x="9905" y="9359"/>
                  </a:cubicBezTo>
                  <a:cubicBezTo>
                    <a:pt x="9922" y="9359"/>
                    <a:pt x="9939" y="9360"/>
                    <a:pt x="9955" y="9362"/>
                  </a:cubicBezTo>
                  <a:cubicBezTo>
                    <a:pt x="10074" y="9362"/>
                    <a:pt x="10193" y="9434"/>
                    <a:pt x="10265" y="9505"/>
                  </a:cubicBezTo>
                  <a:cubicBezTo>
                    <a:pt x="10289" y="9553"/>
                    <a:pt x="10313" y="9624"/>
                    <a:pt x="10313" y="9720"/>
                  </a:cubicBezTo>
                  <a:cubicBezTo>
                    <a:pt x="10289" y="9815"/>
                    <a:pt x="10170" y="9910"/>
                    <a:pt x="10074" y="9934"/>
                  </a:cubicBezTo>
                  <a:cubicBezTo>
                    <a:pt x="9979" y="9982"/>
                    <a:pt x="9836" y="9982"/>
                    <a:pt x="9717" y="9982"/>
                  </a:cubicBezTo>
                  <a:cubicBezTo>
                    <a:pt x="8744" y="9997"/>
                    <a:pt x="7767" y="10005"/>
                    <a:pt x="6789" y="10005"/>
                  </a:cubicBezTo>
                  <a:cubicBezTo>
                    <a:pt x="4677" y="10005"/>
                    <a:pt x="2560" y="9968"/>
                    <a:pt x="477" y="9886"/>
                  </a:cubicBezTo>
                  <a:cubicBezTo>
                    <a:pt x="310" y="9886"/>
                    <a:pt x="215" y="9839"/>
                    <a:pt x="191" y="9791"/>
                  </a:cubicBezTo>
                  <a:cubicBezTo>
                    <a:pt x="168" y="9720"/>
                    <a:pt x="239" y="9624"/>
                    <a:pt x="310" y="9601"/>
                  </a:cubicBezTo>
                  <a:cubicBezTo>
                    <a:pt x="358" y="9577"/>
                    <a:pt x="406" y="9577"/>
                    <a:pt x="453" y="9577"/>
                  </a:cubicBezTo>
                  <a:cubicBezTo>
                    <a:pt x="501" y="9577"/>
                    <a:pt x="572" y="9577"/>
                    <a:pt x="620" y="9601"/>
                  </a:cubicBezTo>
                  <a:cubicBezTo>
                    <a:pt x="644" y="9601"/>
                    <a:pt x="691" y="9577"/>
                    <a:pt x="691" y="9553"/>
                  </a:cubicBezTo>
                  <a:cubicBezTo>
                    <a:pt x="691" y="9505"/>
                    <a:pt x="691" y="9482"/>
                    <a:pt x="668" y="9458"/>
                  </a:cubicBezTo>
                  <a:cubicBezTo>
                    <a:pt x="620" y="9434"/>
                    <a:pt x="572" y="9386"/>
                    <a:pt x="572" y="9315"/>
                  </a:cubicBezTo>
                  <a:cubicBezTo>
                    <a:pt x="549" y="9243"/>
                    <a:pt x="549" y="9148"/>
                    <a:pt x="596" y="9101"/>
                  </a:cubicBezTo>
                  <a:cubicBezTo>
                    <a:pt x="676" y="8981"/>
                    <a:pt x="823" y="8928"/>
                    <a:pt x="938" y="8928"/>
                  </a:cubicBezTo>
                  <a:cubicBezTo>
                    <a:pt x="961" y="8928"/>
                    <a:pt x="982" y="8930"/>
                    <a:pt x="1001" y="8934"/>
                  </a:cubicBezTo>
                  <a:cubicBezTo>
                    <a:pt x="1168" y="8934"/>
                    <a:pt x="1334" y="9005"/>
                    <a:pt x="1501" y="9053"/>
                  </a:cubicBezTo>
                  <a:cubicBezTo>
                    <a:pt x="1508" y="9060"/>
                    <a:pt x="1515" y="9063"/>
                    <a:pt x="1522" y="9063"/>
                  </a:cubicBezTo>
                  <a:cubicBezTo>
                    <a:pt x="1539" y="9063"/>
                    <a:pt x="1556" y="9046"/>
                    <a:pt x="1573" y="9029"/>
                  </a:cubicBezTo>
                  <a:cubicBezTo>
                    <a:pt x="1596" y="9005"/>
                    <a:pt x="1596" y="8958"/>
                    <a:pt x="1573" y="8934"/>
                  </a:cubicBezTo>
                  <a:cubicBezTo>
                    <a:pt x="1525" y="8886"/>
                    <a:pt x="1501" y="8839"/>
                    <a:pt x="1501" y="8743"/>
                  </a:cubicBezTo>
                  <a:cubicBezTo>
                    <a:pt x="1525" y="8672"/>
                    <a:pt x="1573" y="8577"/>
                    <a:pt x="1620" y="8529"/>
                  </a:cubicBezTo>
                  <a:cubicBezTo>
                    <a:pt x="1708" y="8456"/>
                    <a:pt x="1822" y="8428"/>
                    <a:pt x="1930" y="8428"/>
                  </a:cubicBezTo>
                  <a:cubicBezTo>
                    <a:pt x="1999" y="8428"/>
                    <a:pt x="2065" y="8439"/>
                    <a:pt x="2120" y="8458"/>
                  </a:cubicBezTo>
                  <a:cubicBezTo>
                    <a:pt x="2216" y="8481"/>
                    <a:pt x="2311" y="8529"/>
                    <a:pt x="2430" y="8600"/>
                  </a:cubicBezTo>
                  <a:cubicBezTo>
                    <a:pt x="2438" y="8608"/>
                    <a:pt x="2446" y="8611"/>
                    <a:pt x="2454" y="8611"/>
                  </a:cubicBezTo>
                  <a:cubicBezTo>
                    <a:pt x="2470" y="8611"/>
                    <a:pt x="2485" y="8600"/>
                    <a:pt x="2501" y="8600"/>
                  </a:cubicBezTo>
                  <a:cubicBezTo>
                    <a:pt x="2525" y="8577"/>
                    <a:pt x="2549" y="8529"/>
                    <a:pt x="2525" y="8505"/>
                  </a:cubicBezTo>
                  <a:cubicBezTo>
                    <a:pt x="2501" y="8434"/>
                    <a:pt x="2501" y="8338"/>
                    <a:pt x="2549" y="8267"/>
                  </a:cubicBezTo>
                  <a:cubicBezTo>
                    <a:pt x="2600" y="8199"/>
                    <a:pt x="2700" y="8143"/>
                    <a:pt x="2841" y="8143"/>
                  </a:cubicBezTo>
                  <a:cubicBezTo>
                    <a:pt x="2896" y="8143"/>
                    <a:pt x="2958" y="8152"/>
                    <a:pt x="3025" y="8172"/>
                  </a:cubicBezTo>
                  <a:cubicBezTo>
                    <a:pt x="3121" y="8219"/>
                    <a:pt x="3216" y="8267"/>
                    <a:pt x="3335" y="8338"/>
                  </a:cubicBezTo>
                  <a:cubicBezTo>
                    <a:pt x="3349" y="8345"/>
                    <a:pt x="3361" y="8348"/>
                    <a:pt x="3371" y="8348"/>
                  </a:cubicBezTo>
                  <a:cubicBezTo>
                    <a:pt x="3396" y="8348"/>
                    <a:pt x="3413" y="8331"/>
                    <a:pt x="3430" y="8315"/>
                  </a:cubicBezTo>
                  <a:cubicBezTo>
                    <a:pt x="3454" y="8291"/>
                    <a:pt x="3454" y="8243"/>
                    <a:pt x="3406" y="8219"/>
                  </a:cubicBezTo>
                  <a:cubicBezTo>
                    <a:pt x="3406" y="8219"/>
                    <a:pt x="3382" y="8196"/>
                    <a:pt x="3382" y="8148"/>
                  </a:cubicBezTo>
                  <a:cubicBezTo>
                    <a:pt x="3359" y="8029"/>
                    <a:pt x="3430" y="7886"/>
                    <a:pt x="3478" y="7862"/>
                  </a:cubicBezTo>
                  <a:cubicBezTo>
                    <a:pt x="3549" y="7815"/>
                    <a:pt x="3621" y="7791"/>
                    <a:pt x="3716" y="7767"/>
                  </a:cubicBezTo>
                  <a:cubicBezTo>
                    <a:pt x="3742" y="7765"/>
                    <a:pt x="3767" y="7764"/>
                    <a:pt x="3793" y="7764"/>
                  </a:cubicBezTo>
                  <a:cubicBezTo>
                    <a:pt x="4124" y="7764"/>
                    <a:pt x="4448" y="7905"/>
                    <a:pt x="4668" y="8148"/>
                  </a:cubicBezTo>
                  <a:cubicBezTo>
                    <a:pt x="4692" y="8172"/>
                    <a:pt x="4716" y="8172"/>
                    <a:pt x="4740" y="8172"/>
                  </a:cubicBezTo>
                  <a:cubicBezTo>
                    <a:pt x="4788" y="8148"/>
                    <a:pt x="4788" y="8124"/>
                    <a:pt x="4788" y="8077"/>
                  </a:cubicBezTo>
                  <a:cubicBezTo>
                    <a:pt x="4764" y="7981"/>
                    <a:pt x="4788" y="7862"/>
                    <a:pt x="4835" y="7743"/>
                  </a:cubicBezTo>
                  <a:cubicBezTo>
                    <a:pt x="4907" y="7648"/>
                    <a:pt x="5002" y="7576"/>
                    <a:pt x="5121" y="7553"/>
                  </a:cubicBezTo>
                  <a:cubicBezTo>
                    <a:pt x="5151" y="7547"/>
                    <a:pt x="5180" y="7544"/>
                    <a:pt x="5210" y="7544"/>
                  </a:cubicBezTo>
                  <a:close/>
                  <a:moveTo>
                    <a:pt x="7763" y="0"/>
                  </a:moveTo>
                  <a:cubicBezTo>
                    <a:pt x="7639" y="0"/>
                    <a:pt x="7511" y="24"/>
                    <a:pt x="7383" y="75"/>
                  </a:cubicBezTo>
                  <a:cubicBezTo>
                    <a:pt x="7169" y="194"/>
                    <a:pt x="6955" y="337"/>
                    <a:pt x="6836" y="456"/>
                  </a:cubicBezTo>
                  <a:cubicBezTo>
                    <a:pt x="6312" y="932"/>
                    <a:pt x="5907" y="1575"/>
                    <a:pt x="5692" y="2266"/>
                  </a:cubicBezTo>
                  <a:cubicBezTo>
                    <a:pt x="5669" y="2266"/>
                    <a:pt x="5645" y="2242"/>
                    <a:pt x="5621" y="2242"/>
                  </a:cubicBezTo>
                  <a:cubicBezTo>
                    <a:pt x="5449" y="2173"/>
                    <a:pt x="5261" y="2138"/>
                    <a:pt x="5070" y="2138"/>
                  </a:cubicBezTo>
                  <a:cubicBezTo>
                    <a:pt x="4863" y="2138"/>
                    <a:pt x="4652" y="2179"/>
                    <a:pt x="4454" y="2266"/>
                  </a:cubicBezTo>
                  <a:cubicBezTo>
                    <a:pt x="4240" y="1837"/>
                    <a:pt x="4049" y="1456"/>
                    <a:pt x="3764" y="1099"/>
                  </a:cubicBezTo>
                  <a:cubicBezTo>
                    <a:pt x="3430" y="670"/>
                    <a:pt x="3049" y="384"/>
                    <a:pt x="2620" y="265"/>
                  </a:cubicBezTo>
                  <a:cubicBezTo>
                    <a:pt x="2541" y="231"/>
                    <a:pt x="2429" y="203"/>
                    <a:pt x="2308" y="203"/>
                  </a:cubicBezTo>
                  <a:cubicBezTo>
                    <a:pt x="2175" y="203"/>
                    <a:pt x="2031" y="237"/>
                    <a:pt x="1906" y="337"/>
                  </a:cubicBezTo>
                  <a:cubicBezTo>
                    <a:pt x="1787" y="480"/>
                    <a:pt x="1715" y="670"/>
                    <a:pt x="1739" y="908"/>
                  </a:cubicBezTo>
                  <a:cubicBezTo>
                    <a:pt x="1787" y="1099"/>
                    <a:pt x="1882" y="1266"/>
                    <a:pt x="1977" y="1408"/>
                  </a:cubicBezTo>
                  <a:cubicBezTo>
                    <a:pt x="2430" y="2051"/>
                    <a:pt x="3073" y="2528"/>
                    <a:pt x="3811" y="2790"/>
                  </a:cubicBezTo>
                  <a:cubicBezTo>
                    <a:pt x="3764" y="2861"/>
                    <a:pt x="3692" y="2956"/>
                    <a:pt x="3668" y="3052"/>
                  </a:cubicBezTo>
                  <a:cubicBezTo>
                    <a:pt x="3382" y="3647"/>
                    <a:pt x="3549" y="4409"/>
                    <a:pt x="4025" y="4838"/>
                  </a:cubicBezTo>
                  <a:cubicBezTo>
                    <a:pt x="4073" y="4862"/>
                    <a:pt x="4097" y="4885"/>
                    <a:pt x="4121" y="4909"/>
                  </a:cubicBezTo>
                  <a:cubicBezTo>
                    <a:pt x="4064" y="4923"/>
                    <a:pt x="4007" y="4930"/>
                    <a:pt x="3950" y="4930"/>
                  </a:cubicBezTo>
                  <a:cubicBezTo>
                    <a:pt x="3717" y="4930"/>
                    <a:pt x="3488" y="4819"/>
                    <a:pt x="3335" y="4647"/>
                  </a:cubicBezTo>
                  <a:cubicBezTo>
                    <a:pt x="3263" y="4528"/>
                    <a:pt x="3216" y="4409"/>
                    <a:pt x="3168" y="4290"/>
                  </a:cubicBezTo>
                  <a:cubicBezTo>
                    <a:pt x="3097" y="4171"/>
                    <a:pt x="3049" y="4028"/>
                    <a:pt x="2954" y="3909"/>
                  </a:cubicBezTo>
                  <a:cubicBezTo>
                    <a:pt x="2871" y="3805"/>
                    <a:pt x="2752" y="3738"/>
                    <a:pt x="2644" y="3738"/>
                  </a:cubicBezTo>
                  <a:cubicBezTo>
                    <a:pt x="2628" y="3738"/>
                    <a:pt x="2612" y="3739"/>
                    <a:pt x="2597" y="3742"/>
                  </a:cubicBezTo>
                  <a:cubicBezTo>
                    <a:pt x="2525" y="3766"/>
                    <a:pt x="2430" y="3838"/>
                    <a:pt x="2406" y="3957"/>
                  </a:cubicBezTo>
                  <a:cubicBezTo>
                    <a:pt x="2263" y="4290"/>
                    <a:pt x="2406" y="4623"/>
                    <a:pt x="2501" y="4790"/>
                  </a:cubicBezTo>
                  <a:cubicBezTo>
                    <a:pt x="2692" y="5124"/>
                    <a:pt x="3001" y="5409"/>
                    <a:pt x="3359" y="5552"/>
                  </a:cubicBezTo>
                  <a:cubicBezTo>
                    <a:pt x="3549" y="5647"/>
                    <a:pt x="3787" y="5695"/>
                    <a:pt x="4002" y="5719"/>
                  </a:cubicBezTo>
                  <a:lnTo>
                    <a:pt x="3906" y="5981"/>
                  </a:lnTo>
                  <a:cubicBezTo>
                    <a:pt x="3768" y="5823"/>
                    <a:pt x="3565" y="5731"/>
                    <a:pt x="3364" y="5731"/>
                  </a:cubicBezTo>
                  <a:cubicBezTo>
                    <a:pt x="3322" y="5731"/>
                    <a:pt x="3280" y="5735"/>
                    <a:pt x="3240" y="5743"/>
                  </a:cubicBezTo>
                  <a:cubicBezTo>
                    <a:pt x="3001" y="5814"/>
                    <a:pt x="2787" y="6028"/>
                    <a:pt x="2716" y="6290"/>
                  </a:cubicBezTo>
                  <a:cubicBezTo>
                    <a:pt x="2655" y="6282"/>
                    <a:pt x="2590" y="6276"/>
                    <a:pt x="2525" y="6276"/>
                  </a:cubicBezTo>
                  <a:cubicBezTo>
                    <a:pt x="2413" y="6276"/>
                    <a:pt x="2297" y="6293"/>
                    <a:pt x="2192" y="6338"/>
                  </a:cubicBezTo>
                  <a:cubicBezTo>
                    <a:pt x="1930" y="6457"/>
                    <a:pt x="1715" y="6719"/>
                    <a:pt x="1596" y="7052"/>
                  </a:cubicBezTo>
                  <a:cubicBezTo>
                    <a:pt x="1525" y="7035"/>
                    <a:pt x="1452" y="7026"/>
                    <a:pt x="1379" y="7026"/>
                  </a:cubicBezTo>
                  <a:cubicBezTo>
                    <a:pt x="1160" y="7026"/>
                    <a:pt x="942" y="7106"/>
                    <a:pt x="763" y="7267"/>
                  </a:cubicBezTo>
                  <a:cubicBezTo>
                    <a:pt x="549" y="7457"/>
                    <a:pt x="429" y="7743"/>
                    <a:pt x="406" y="8077"/>
                  </a:cubicBezTo>
                  <a:cubicBezTo>
                    <a:pt x="382" y="8338"/>
                    <a:pt x="429" y="8624"/>
                    <a:pt x="525" y="8934"/>
                  </a:cubicBezTo>
                  <a:cubicBezTo>
                    <a:pt x="525" y="8934"/>
                    <a:pt x="525" y="8958"/>
                    <a:pt x="549" y="8958"/>
                  </a:cubicBezTo>
                  <a:cubicBezTo>
                    <a:pt x="525" y="8981"/>
                    <a:pt x="501" y="9005"/>
                    <a:pt x="477" y="9029"/>
                  </a:cubicBezTo>
                  <a:cubicBezTo>
                    <a:pt x="429" y="9124"/>
                    <a:pt x="406" y="9243"/>
                    <a:pt x="429" y="9362"/>
                  </a:cubicBezTo>
                  <a:cubicBezTo>
                    <a:pt x="429" y="9386"/>
                    <a:pt x="429" y="9410"/>
                    <a:pt x="453" y="9434"/>
                  </a:cubicBezTo>
                  <a:cubicBezTo>
                    <a:pt x="382" y="9434"/>
                    <a:pt x="310" y="9434"/>
                    <a:pt x="263" y="9458"/>
                  </a:cubicBezTo>
                  <a:cubicBezTo>
                    <a:pt x="120" y="9529"/>
                    <a:pt x="1" y="9672"/>
                    <a:pt x="72" y="9839"/>
                  </a:cubicBezTo>
                  <a:cubicBezTo>
                    <a:pt x="144" y="10005"/>
                    <a:pt x="334" y="10029"/>
                    <a:pt x="453" y="10029"/>
                  </a:cubicBezTo>
                  <a:cubicBezTo>
                    <a:pt x="2549" y="10101"/>
                    <a:pt x="4645" y="10148"/>
                    <a:pt x="6764" y="10148"/>
                  </a:cubicBezTo>
                  <a:cubicBezTo>
                    <a:pt x="7741" y="10148"/>
                    <a:pt x="8741" y="10148"/>
                    <a:pt x="9717" y="10125"/>
                  </a:cubicBezTo>
                  <a:cubicBezTo>
                    <a:pt x="9860" y="10125"/>
                    <a:pt x="10003" y="10125"/>
                    <a:pt x="10146" y="10077"/>
                  </a:cubicBezTo>
                  <a:cubicBezTo>
                    <a:pt x="10289" y="10005"/>
                    <a:pt x="10408" y="9886"/>
                    <a:pt x="10455" y="9744"/>
                  </a:cubicBezTo>
                  <a:cubicBezTo>
                    <a:pt x="10455" y="9624"/>
                    <a:pt x="10432" y="9529"/>
                    <a:pt x="10360" y="9434"/>
                  </a:cubicBezTo>
                  <a:cubicBezTo>
                    <a:pt x="10265" y="9315"/>
                    <a:pt x="10122" y="9220"/>
                    <a:pt x="9979" y="9220"/>
                  </a:cubicBezTo>
                  <a:lnTo>
                    <a:pt x="9812" y="9220"/>
                  </a:lnTo>
                  <a:cubicBezTo>
                    <a:pt x="9836" y="9196"/>
                    <a:pt x="9860" y="9172"/>
                    <a:pt x="9884" y="9124"/>
                  </a:cubicBezTo>
                  <a:cubicBezTo>
                    <a:pt x="10003" y="8934"/>
                    <a:pt x="10051" y="8648"/>
                    <a:pt x="9860" y="8458"/>
                  </a:cubicBezTo>
                  <a:cubicBezTo>
                    <a:pt x="9812" y="8410"/>
                    <a:pt x="9741" y="8386"/>
                    <a:pt x="9693" y="8362"/>
                  </a:cubicBezTo>
                  <a:cubicBezTo>
                    <a:pt x="9741" y="8148"/>
                    <a:pt x="9789" y="7957"/>
                    <a:pt x="9812" y="7743"/>
                  </a:cubicBezTo>
                  <a:cubicBezTo>
                    <a:pt x="9812" y="7481"/>
                    <a:pt x="9741" y="7243"/>
                    <a:pt x="9622" y="7076"/>
                  </a:cubicBezTo>
                  <a:cubicBezTo>
                    <a:pt x="9503" y="6933"/>
                    <a:pt x="9336" y="6838"/>
                    <a:pt x="9146" y="6814"/>
                  </a:cubicBezTo>
                  <a:cubicBezTo>
                    <a:pt x="9106" y="6809"/>
                    <a:pt x="9067" y="6806"/>
                    <a:pt x="9028" y="6806"/>
                  </a:cubicBezTo>
                  <a:cubicBezTo>
                    <a:pt x="8902" y="6806"/>
                    <a:pt x="8778" y="6837"/>
                    <a:pt x="8669" y="6910"/>
                  </a:cubicBezTo>
                  <a:cubicBezTo>
                    <a:pt x="8598" y="6671"/>
                    <a:pt x="8455" y="6505"/>
                    <a:pt x="8264" y="6386"/>
                  </a:cubicBezTo>
                  <a:cubicBezTo>
                    <a:pt x="8137" y="6313"/>
                    <a:pt x="7996" y="6282"/>
                    <a:pt x="7862" y="6282"/>
                  </a:cubicBezTo>
                  <a:cubicBezTo>
                    <a:pt x="7821" y="6282"/>
                    <a:pt x="7780" y="6285"/>
                    <a:pt x="7741" y="6290"/>
                  </a:cubicBezTo>
                  <a:cubicBezTo>
                    <a:pt x="7645" y="6005"/>
                    <a:pt x="7383" y="5790"/>
                    <a:pt x="7074" y="5743"/>
                  </a:cubicBezTo>
                  <a:cubicBezTo>
                    <a:pt x="7052" y="5741"/>
                    <a:pt x="7030" y="5740"/>
                    <a:pt x="7007" y="5740"/>
                  </a:cubicBezTo>
                  <a:cubicBezTo>
                    <a:pt x="6765" y="5740"/>
                    <a:pt x="6512" y="5858"/>
                    <a:pt x="6359" y="6076"/>
                  </a:cubicBezTo>
                  <a:lnTo>
                    <a:pt x="6193" y="5719"/>
                  </a:lnTo>
                  <a:cubicBezTo>
                    <a:pt x="6407" y="5695"/>
                    <a:pt x="6621" y="5647"/>
                    <a:pt x="6836" y="5552"/>
                  </a:cubicBezTo>
                  <a:cubicBezTo>
                    <a:pt x="7193" y="5409"/>
                    <a:pt x="7479" y="5124"/>
                    <a:pt x="7693" y="4790"/>
                  </a:cubicBezTo>
                  <a:cubicBezTo>
                    <a:pt x="7788" y="4623"/>
                    <a:pt x="7907" y="4290"/>
                    <a:pt x="7788" y="3957"/>
                  </a:cubicBezTo>
                  <a:cubicBezTo>
                    <a:pt x="7741" y="3838"/>
                    <a:pt x="7669" y="3766"/>
                    <a:pt x="7574" y="3742"/>
                  </a:cubicBezTo>
                  <a:cubicBezTo>
                    <a:pt x="7558" y="3739"/>
                    <a:pt x="7543" y="3738"/>
                    <a:pt x="7528" y="3738"/>
                  </a:cubicBezTo>
                  <a:cubicBezTo>
                    <a:pt x="7424" y="3738"/>
                    <a:pt x="7320" y="3805"/>
                    <a:pt x="7217" y="3909"/>
                  </a:cubicBezTo>
                  <a:cubicBezTo>
                    <a:pt x="7145" y="4028"/>
                    <a:pt x="7074" y="4171"/>
                    <a:pt x="7026" y="4290"/>
                  </a:cubicBezTo>
                  <a:cubicBezTo>
                    <a:pt x="6978" y="4409"/>
                    <a:pt x="6907" y="4528"/>
                    <a:pt x="6836" y="4647"/>
                  </a:cubicBezTo>
                  <a:cubicBezTo>
                    <a:pt x="6705" y="4834"/>
                    <a:pt x="6458" y="4932"/>
                    <a:pt x="6220" y="4932"/>
                  </a:cubicBezTo>
                  <a:cubicBezTo>
                    <a:pt x="6154" y="4932"/>
                    <a:pt x="6088" y="4925"/>
                    <a:pt x="6026" y="4909"/>
                  </a:cubicBezTo>
                  <a:cubicBezTo>
                    <a:pt x="6502" y="4552"/>
                    <a:pt x="6717" y="3909"/>
                    <a:pt x="6597" y="3337"/>
                  </a:cubicBezTo>
                  <a:cubicBezTo>
                    <a:pt x="6550" y="3171"/>
                    <a:pt x="6478" y="3004"/>
                    <a:pt x="6383" y="2861"/>
                  </a:cubicBezTo>
                  <a:lnTo>
                    <a:pt x="6407" y="2861"/>
                  </a:lnTo>
                  <a:cubicBezTo>
                    <a:pt x="6883" y="2623"/>
                    <a:pt x="7217" y="2385"/>
                    <a:pt x="7526" y="2147"/>
                  </a:cubicBezTo>
                  <a:cubicBezTo>
                    <a:pt x="7907" y="1861"/>
                    <a:pt x="8193" y="1504"/>
                    <a:pt x="8407" y="1147"/>
                  </a:cubicBezTo>
                  <a:cubicBezTo>
                    <a:pt x="8479" y="1004"/>
                    <a:pt x="8574" y="789"/>
                    <a:pt x="8550" y="551"/>
                  </a:cubicBezTo>
                  <a:cubicBezTo>
                    <a:pt x="8503" y="313"/>
                    <a:pt x="8312" y="123"/>
                    <a:pt x="8074" y="51"/>
                  </a:cubicBezTo>
                  <a:cubicBezTo>
                    <a:pt x="7974" y="18"/>
                    <a:pt x="7870" y="0"/>
                    <a:pt x="77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 name="Google Shape;3573;p73"/>
            <p:cNvSpPr/>
            <p:nvPr/>
          </p:nvSpPr>
          <p:spPr>
            <a:xfrm>
              <a:off x="6874471" y="1868855"/>
              <a:ext cx="124231" cy="55983"/>
            </a:xfrm>
            <a:custGeom>
              <a:avLst/>
              <a:gdLst/>
              <a:ahLst/>
              <a:cxnLst/>
              <a:rect l="l" t="t" r="r" b="b"/>
              <a:pathLst>
                <a:path w="3120" h="1406" extrusionOk="0">
                  <a:moveTo>
                    <a:pt x="2286" y="0"/>
                  </a:moveTo>
                  <a:cubicBezTo>
                    <a:pt x="2215" y="0"/>
                    <a:pt x="2144" y="24"/>
                    <a:pt x="2072" y="96"/>
                  </a:cubicBezTo>
                  <a:cubicBezTo>
                    <a:pt x="2001" y="143"/>
                    <a:pt x="1953" y="215"/>
                    <a:pt x="1905" y="310"/>
                  </a:cubicBezTo>
                  <a:cubicBezTo>
                    <a:pt x="1882" y="238"/>
                    <a:pt x="1834" y="191"/>
                    <a:pt x="1762" y="143"/>
                  </a:cubicBezTo>
                  <a:cubicBezTo>
                    <a:pt x="1724" y="129"/>
                    <a:pt x="1684" y="122"/>
                    <a:pt x="1645" y="122"/>
                  </a:cubicBezTo>
                  <a:cubicBezTo>
                    <a:pt x="1491" y="122"/>
                    <a:pt x="1343" y="225"/>
                    <a:pt x="1286" y="358"/>
                  </a:cubicBezTo>
                  <a:cubicBezTo>
                    <a:pt x="1239" y="453"/>
                    <a:pt x="1239" y="548"/>
                    <a:pt x="1239" y="643"/>
                  </a:cubicBezTo>
                  <a:cubicBezTo>
                    <a:pt x="1143" y="572"/>
                    <a:pt x="1072" y="500"/>
                    <a:pt x="977" y="453"/>
                  </a:cubicBezTo>
                  <a:cubicBezTo>
                    <a:pt x="919" y="433"/>
                    <a:pt x="861" y="399"/>
                    <a:pt x="803" y="399"/>
                  </a:cubicBezTo>
                  <a:cubicBezTo>
                    <a:pt x="790" y="399"/>
                    <a:pt x="776" y="401"/>
                    <a:pt x="762" y="405"/>
                  </a:cubicBezTo>
                  <a:cubicBezTo>
                    <a:pt x="691" y="429"/>
                    <a:pt x="643" y="453"/>
                    <a:pt x="619" y="524"/>
                  </a:cubicBezTo>
                  <a:cubicBezTo>
                    <a:pt x="572" y="596"/>
                    <a:pt x="572" y="667"/>
                    <a:pt x="596" y="762"/>
                  </a:cubicBezTo>
                  <a:cubicBezTo>
                    <a:pt x="596" y="786"/>
                    <a:pt x="619" y="810"/>
                    <a:pt x="643" y="834"/>
                  </a:cubicBezTo>
                  <a:cubicBezTo>
                    <a:pt x="572" y="822"/>
                    <a:pt x="506" y="816"/>
                    <a:pt x="444" y="816"/>
                  </a:cubicBezTo>
                  <a:cubicBezTo>
                    <a:pt x="381" y="816"/>
                    <a:pt x="322" y="822"/>
                    <a:pt x="262" y="834"/>
                  </a:cubicBezTo>
                  <a:cubicBezTo>
                    <a:pt x="119" y="858"/>
                    <a:pt x="24" y="929"/>
                    <a:pt x="24" y="1000"/>
                  </a:cubicBezTo>
                  <a:cubicBezTo>
                    <a:pt x="0" y="1096"/>
                    <a:pt x="48" y="1215"/>
                    <a:pt x="167" y="1262"/>
                  </a:cubicBezTo>
                  <a:cubicBezTo>
                    <a:pt x="310" y="1358"/>
                    <a:pt x="477" y="1405"/>
                    <a:pt x="619" y="1405"/>
                  </a:cubicBezTo>
                  <a:cubicBezTo>
                    <a:pt x="715" y="1405"/>
                    <a:pt x="786" y="1382"/>
                    <a:pt x="858" y="1358"/>
                  </a:cubicBezTo>
                  <a:cubicBezTo>
                    <a:pt x="905" y="1358"/>
                    <a:pt x="929" y="1310"/>
                    <a:pt x="905" y="1286"/>
                  </a:cubicBezTo>
                  <a:cubicBezTo>
                    <a:pt x="905" y="1251"/>
                    <a:pt x="880" y="1229"/>
                    <a:pt x="847" y="1229"/>
                  </a:cubicBezTo>
                  <a:cubicBezTo>
                    <a:pt x="835" y="1229"/>
                    <a:pt x="823" y="1232"/>
                    <a:pt x="810" y="1239"/>
                  </a:cubicBezTo>
                  <a:cubicBezTo>
                    <a:pt x="759" y="1251"/>
                    <a:pt x="706" y="1257"/>
                    <a:pt x="653" y="1257"/>
                  </a:cubicBezTo>
                  <a:cubicBezTo>
                    <a:pt x="508" y="1257"/>
                    <a:pt x="360" y="1213"/>
                    <a:pt x="238" y="1143"/>
                  </a:cubicBezTo>
                  <a:cubicBezTo>
                    <a:pt x="191" y="1120"/>
                    <a:pt x="143" y="1072"/>
                    <a:pt x="143" y="1048"/>
                  </a:cubicBezTo>
                  <a:cubicBezTo>
                    <a:pt x="167" y="1000"/>
                    <a:pt x="215" y="977"/>
                    <a:pt x="286" y="977"/>
                  </a:cubicBezTo>
                  <a:cubicBezTo>
                    <a:pt x="356" y="968"/>
                    <a:pt x="425" y="962"/>
                    <a:pt x="495" y="962"/>
                  </a:cubicBezTo>
                  <a:cubicBezTo>
                    <a:pt x="616" y="962"/>
                    <a:pt x="737" y="979"/>
                    <a:pt x="858" y="1024"/>
                  </a:cubicBezTo>
                  <a:cubicBezTo>
                    <a:pt x="881" y="1024"/>
                    <a:pt x="929" y="1024"/>
                    <a:pt x="929" y="977"/>
                  </a:cubicBezTo>
                  <a:cubicBezTo>
                    <a:pt x="953" y="953"/>
                    <a:pt x="953" y="929"/>
                    <a:pt x="905" y="905"/>
                  </a:cubicBezTo>
                  <a:cubicBezTo>
                    <a:pt x="834" y="834"/>
                    <a:pt x="762" y="786"/>
                    <a:pt x="738" y="715"/>
                  </a:cubicBezTo>
                  <a:cubicBezTo>
                    <a:pt x="715" y="667"/>
                    <a:pt x="715" y="619"/>
                    <a:pt x="738" y="596"/>
                  </a:cubicBezTo>
                  <a:cubicBezTo>
                    <a:pt x="738" y="572"/>
                    <a:pt x="762" y="548"/>
                    <a:pt x="786" y="548"/>
                  </a:cubicBezTo>
                  <a:cubicBezTo>
                    <a:pt x="810" y="548"/>
                    <a:pt x="858" y="548"/>
                    <a:pt x="905" y="572"/>
                  </a:cubicBezTo>
                  <a:cubicBezTo>
                    <a:pt x="1048" y="643"/>
                    <a:pt x="1167" y="762"/>
                    <a:pt x="1239" y="905"/>
                  </a:cubicBezTo>
                  <a:cubicBezTo>
                    <a:pt x="1262" y="929"/>
                    <a:pt x="1310" y="929"/>
                    <a:pt x="1334" y="929"/>
                  </a:cubicBezTo>
                  <a:cubicBezTo>
                    <a:pt x="1358" y="905"/>
                    <a:pt x="1381" y="881"/>
                    <a:pt x="1381" y="858"/>
                  </a:cubicBezTo>
                  <a:cubicBezTo>
                    <a:pt x="1358" y="715"/>
                    <a:pt x="1358" y="548"/>
                    <a:pt x="1405" y="429"/>
                  </a:cubicBezTo>
                  <a:cubicBezTo>
                    <a:pt x="1464" y="351"/>
                    <a:pt x="1554" y="273"/>
                    <a:pt x="1637" y="273"/>
                  </a:cubicBezTo>
                  <a:cubicBezTo>
                    <a:pt x="1655" y="273"/>
                    <a:pt x="1674" y="277"/>
                    <a:pt x="1691" y="286"/>
                  </a:cubicBezTo>
                  <a:cubicBezTo>
                    <a:pt x="1762" y="310"/>
                    <a:pt x="1786" y="358"/>
                    <a:pt x="1810" y="429"/>
                  </a:cubicBezTo>
                  <a:cubicBezTo>
                    <a:pt x="1834" y="500"/>
                    <a:pt x="1834" y="596"/>
                    <a:pt x="1810" y="667"/>
                  </a:cubicBezTo>
                  <a:cubicBezTo>
                    <a:pt x="1810" y="691"/>
                    <a:pt x="1834" y="739"/>
                    <a:pt x="1882" y="739"/>
                  </a:cubicBezTo>
                  <a:cubicBezTo>
                    <a:pt x="1929" y="739"/>
                    <a:pt x="1953" y="715"/>
                    <a:pt x="1953" y="667"/>
                  </a:cubicBezTo>
                  <a:cubicBezTo>
                    <a:pt x="2001" y="477"/>
                    <a:pt x="2024" y="310"/>
                    <a:pt x="2167" y="191"/>
                  </a:cubicBezTo>
                  <a:cubicBezTo>
                    <a:pt x="2191" y="167"/>
                    <a:pt x="2239" y="143"/>
                    <a:pt x="2263" y="143"/>
                  </a:cubicBezTo>
                  <a:cubicBezTo>
                    <a:pt x="2334" y="167"/>
                    <a:pt x="2382" y="238"/>
                    <a:pt x="2382" y="310"/>
                  </a:cubicBezTo>
                  <a:cubicBezTo>
                    <a:pt x="2358" y="358"/>
                    <a:pt x="2358" y="381"/>
                    <a:pt x="2334" y="429"/>
                  </a:cubicBezTo>
                  <a:cubicBezTo>
                    <a:pt x="2310" y="477"/>
                    <a:pt x="2286" y="524"/>
                    <a:pt x="2263" y="572"/>
                  </a:cubicBezTo>
                  <a:cubicBezTo>
                    <a:pt x="2239" y="596"/>
                    <a:pt x="2239" y="643"/>
                    <a:pt x="2286" y="667"/>
                  </a:cubicBezTo>
                  <a:cubicBezTo>
                    <a:pt x="2310" y="667"/>
                    <a:pt x="2358" y="667"/>
                    <a:pt x="2382" y="643"/>
                  </a:cubicBezTo>
                  <a:cubicBezTo>
                    <a:pt x="2405" y="596"/>
                    <a:pt x="2429" y="548"/>
                    <a:pt x="2453" y="500"/>
                  </a:cubicBezTo>
                  <a:cubicBezTo>
                    <a:pt x="2525" y="405"/>
                    <a:pt x="2620" y="334"/>
                    <a:pt x="2739" y="286"/>
                  </a:cubicBezTo>
                  <a:cubicBezTo>
                    <a:pt x="2755" y="270"/>
                    <a:pt x="2817" y="242"/>
                    <a:pt x="2869" y="242"/>
                  </a:cubicBezTo>
                  <a:cubicBezTo>
                    <a:pt x="2893" y="242"/>
                    <a:pt x="2915" y="247"/>
                    <a:pt x="2929" y="262"/>
                  </a:cubicBezTo>
                  <a:cubicBezTo>
                    <a:pt x="2977" y="310"/>
                    <a:pt x="2977" y="358"/>
                    <a:pt x="2953" y="405"/>
                  </a:cubicBezTo>
                  <a:cubicBezTo>
                    <a:pt x="2906" y="477"/>
                    <a:pt x="2858" y="524"/>
                    <a:pt x="2810" y="572"/>
                  </a:cubicBezTo>
                  <a:cubicBezTo>
                    <a:pt x="2763" y="619"/>
                    <a:pt x="2763" y="643"/>
                    <a:pt x="2787" y="691"/>
                  </a:cubicBezTo>
                  <a:cubicBezTo>
                    <a:pt x="2810" y="703"/>
                    <a:pt x="2828" y="709"/>
                    <a:pt x="2846" y="709"/>
                  </a:cubicBezTo>
                  <a:cubicBezTo>
                    <a:pt x="2864" y="709"/>
                    <a:pt x="2882" y="703"/>
                    <a:pt x="2906" y="691"/>
                  </a:cubicBezTo>
                  <a:cubicBezTo>
                    <a:pt x="2953" y="619"/>
                    <a:pt x="3025" y="572"/>
                    <a:pt x="3072" y="477"/>
                  </a:cubicBezTo>
                  <a:cubicBezTo>
                    <a:pt x="3120" y="381"/>
                    <a:pt x="3120" y="238"/>
                    <a:pt x="3025" y="167"/>
                  </a:cubicBezTo>
                  <a:cubicBezTo>
                    <a:pt x="2972" y="128"/>
                    <a:pt x="2913" y="110"/>
                    <a:pt x="2850" y="110"/>
                  </a:cubicBezTo>
                  <a:cubicBezTo>
                    <a:pt x="2798" y="110"/>
                    <a:pt x="2745" y="122"/>
                    <a:pt x="2691" y="143"/>
                  </a:cubicBezTo>
                  <a:cubicBezTo>
                    <a:pt x="2620" y="167"/>
                    <a:pt x="2572" y="215"/>
                    <a:pt x="2501" y="238"/>
                  </a:cubicBezTo>
                  <a:cubicBezTo>
                    <a:pt x="2501" y="143"/>
                    <a:pt x="2405" y="24"/>
                    <a:pt x="2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 name="Google Shape;3574;p73"/>
            <p:cNvSpPr/>
            <p:nvPr/>
          </p:nvSpPr>
          <p:spPr>
            <a:xfrm>
              <a:off x="7018608" y="1878212"/>
              <a:ext cx="138445" cy="39977"/>
            </a:xfrm>
            <a:custGeom>
              <a:avLst/>
              <a:gdLst/>
              <a:ahLst/>
              <a:cxnLst/>
              <a:rect l="l" t="t" r="r" b="b"/>
              <a:pathLst>
                <a:path w="3477" h="1004" extrusionOk="0">
                  <a:moveTo>
                    <a:pt x="895" y="0"/>
                  </a:moveTo>
                  <a:cubicBezTo>
                    <a:pt x="882" y="0"/>
                    <a:pt x="870" y="1"/>
                    <a:pt x="857" y="3"/>
                  </a:cubicBezTo>
                  <a:cubicBezTo>
                    <a:pt x="691" y="3"/>
                    <a:pt x="595" y="146"/>
                    <a:pt x="572" y="265"/>
                  </a:cubicBezTo>
                  <a:cubicBezTo>
                    <a:pt x="572" y="313"/>
                    <a:pt x="548" y="337"/>
                    <a:pt x="548" y="384"/>
                  </a:cubicBezTo>
                  <a:cubicBezTo>
                    <a:pt x="524" y="361"/>
                    <a:pt x="500" y="337"/>
                    <a:pt x="452" y="313"/>
                  </a:cubicBezTo>
                  <a:cubicBezTo>
                    <a:pt x="405" y="289"/>
                    <a:pt x="345" y="271"/>
                    <a:pt x="283" y="271"/>
                  </a:cubicBezTo>
                  <a:cubicBezTo>
                    <a:pt x="220" y="271"/>
                    <a:pt x="155" y="289"/>
                    <a:pt x="95" y="337"/>
                  </a:cubicBezTo>
                  <a:cubicBezTo>
                    <a:pt x="48" y="384"/>
                    <a:pt x="0" y="456"/>
                    <a:pt x="0" y="551"/>
                  </a:cubicBezTo>
                  <a:cubicBezTo>
                    <a:pt x="0" y="646"/>
                    <a:pt x="48" y="742"/>
                    <a:pt x="119" y="813"/>
                  </a:cubicBezTo>
                  <a:cubicBezTo>
                    <a:pt x="238" y="932"/>
                    <a:pt x="405" y="956"/>
                    <a:pt x="548" y="980"/>
                  </a:cubicBezTo>
                  <a:cubicBezTo>
                    <a:pt x="554" y="986"/>
                    <a:pt x="562" y="989"/>
                    <a:pt x="571" y="989"/>
                  </a:cubicBezTo>
                  <a:cubicBezTo>
                    <a:pt x="594" y="989"/>
                    <a:pt x="619" y="967"/>
                    <a:pt x="619" y="932"/>
                  </a:cubicBezTo>
                  <a:cubicBezTo>
                    <a:pt x="619" y="885"/>
                    <a:pt x="595" y="861"/>
                    <a:pt x="572" y="837"/>
                  </a:cubicBezTo>
                  <a:cubicBezTo>
                    <a:pt x="429" y="813"/>
                    <a:pt x="310" y="789"/>
                    <a:pt x="214" y="718"/>
                  </a:cubicBezTo>
                  <a:cubicBezTo>
                    <a:pt x="167" y="670"/>
                    <a:pt x="143" y="599"/>
                    <a:pt x="143" y="551"/>
                  </a:cubicBezTo>
                  <a:cubicBezTo>
                    <a:pt x="143" y="504"/>
                    <a:pt x="167" y="480"/>
                    <a:pt x="191" y="456"/>
                  </a:cubicBezTo>
                  <a:cubicBezTo>
                    <a:pt x="214" y="432"/>
                    <a:pt x="250" y="420"/>
                    <a:pt x="286" y="420"/>
                  </a:cubicBezTo>
                  <a:cubicBezTo>
                    <a:pt x="322" y="420"/>
                    <a:pt x="357" y="432"/>
                    <a:pt x="381" y="456"/>
                  </a:cubicBezTo>
                  <a:cubicBezTo>
                    <a:pt x="476" y="480"/>
                    <a:pt x="524" y="575"/>
                    <a:pt x="595" y="646"/>
                  </a:cubicBezTo>
                  <a:cubicBezTo>
                    <a:pt x="595" y="670"/>
                    <a:pt x="643" y="670"/>
                    <a:pt x="667" y="670"/>
                  </a:cubicBezTo>
                  <a:cubicBezTo>
                    <a:pt x="691" y="646"/>
                    <a:pt x="714" y="623"/>
                    <a:pt x="714" y="575"/>
                  </a:cubicBezTo>
                  <a:cubicBezTo>
                    <a:pt x="691" y="480"/>
                    <a:pt x="691" y="384"/>
                    <a:pt x="714" y="289"/>
                  </a:cubicBezTo>
                  <a:cubicBezTo>
                    <a:pt x="738" y="218"/>
                    <a:pt x="786" y="146"/>
                    <a:pt x="857" y="123"/>
                  </a:cubicBezTo>
                  <a:cubicBezTo>
                    <a:pt x="953" y="123"/>
                    <a:pt x="1024" y="194"/>
                    <a:pt x="1048" y="289"/>
                  </a:cubicBezTo>
                  <a:cubicBezTo>
                    <a:pt x="1095" y="384"/>
                    <a:pt x="1095" y="504"/>
                    <a:pt x="1072" y="599"/>
                  </a:cubicBezTo>
                  <a:cubicBezTo>
                    <a:pt x="1072" y="646"/>
                    <a:pt x="1095" y="670"/>
                    <a:pt x="1143" y="670"/>
                  </a:cubicBezTo>
                  <a:cubicBezTo>
                    <a:pt x="1149" y="677"/>
                    <a:pt x="1158" y="680"/>
                    <a:pt x="1166" y="680"/>
                  </a:cubicBezTo>
                  <a:cubicBezTo>
                    <a:pt x="1189" y="680"/>
                    <a:pt x="1215" y="657"/>
                    <a:pt x="1215" y="623"/>
                  </a:cubicBezTo>
                  <a:cubicBezTo>
                    <a:pt x="1262" y="504"/>
                    <a:pt x="1286" y="384"/>
                    <a:pt x="1381" y="313"/>
                  </a:cubicBezTo>
                  <a:cubicBezTo>
                    <a:pt x="1412" y="267"/>
                    <a:pt x="1473" y="241"/>
                    <a:pt x="1531" y="241"/>
                  </a:cubicBezTo>
                  <a:cubicBezTo>
                    <a:pt x="1563" y="241"/>
                    <a:pt x="1594" y="249"/>
                    <a:pt x="1619" y="265"/>
                  </a:cubicBezTo>
                  <a:cubicBezTo>
                    <a:pt x="1667" y="313"/>
                    <a:pt x="1691" y="408"/>
                    <a:pt x="1667" y="456"/>
                  </a:cubicBezTo>
                  <a:cubicBezTo>
                    <a:pt x="1643" y="527"/>
                    <a:pt x="1619" y="575"/>
                    <a:pt x="1572" y="623"/>
                  </a:cubicBezTo>
                  <a:cubicBezTo>
                    <a:pt x="1572" y="646"/>
                    <a:pt x="1548" y="670"/>
                    <a:pt x="1548" y="670"/>
                  </a:cubicBezTo>
                  <a:cubicBezTo>
                    <a:pt x="1524" y="718"/>
                    <a:pt x="1524" y="765"/>
                    <a:pt x="1548" y="789"/>
                  </a:cubicBezTo>
                  <a:cubicBezTo>
                    <a:pt x="1562" y="796"/>
                    <a:pt x="1574" y="799"/>
                    <a:pt x="1584" y="799"/>
                  </a:cubicBezTo>
                  <a:cubicBezTo>
                    <a:pt x="1610" y="799"/>
                    <a:pt x="1626" y="782"/>
                    <a:pt x="1643" y="765"/>
                  </a:cubicBezTo>
                  <a:cubicBezTo>
                    <a:pt x="1667" y="742"/>
                    <a:pt x="1691" y="718"/>
                    <a:pt x="1691" y="718"/>
                  </a:cubicBezTo>
                  <a:cubicBezTo>
                    <a:pt x="1691" y="694"/>
                    <a:pt x="1691" y="694"/>
                    <a:pt x="1715" y="694"/>
                  </a:cubicBezTo>
                  <a:cubicBezTo>
                    <a:pt x="1762" y="599"/>
                    <a:pt x="1810" y="527"/>
                    <a:pt x="1881" y="456"/>
                  </a:cubicBezTo>
                  <a:cubicBezTo>
                    <a:pt x="1977" y="384"/>
                    <a:pt x="2120" y="337"/>
                    <a:pt x="2215" y="313"/>
                  </a:cubicBezTo>
                  <a:cubicBezTo>
                    <a:pt x="2286" y="313"/>
                    <a:pt x="2310" y="313"/>
                    <a:pt x="2310" y="337"/>
                  </a:cubicBezTo>
                  <a:cubicBezTo>
                    <a:pt x="2334" y="361"/>
                    <a:pt x="2310" y="408"/>
                    <a:pt x="2286" y="432"/>
                  </a:cubicBezTo>
                  <a:cubicBezTo>
                    <a:pt x="2286" y="456"/>
                    <a:pt x="2262" y="480"/>
                    <a:pt x="2239" y="504"/>
                  </a:cubicBezTo>
                  <a:cubicBezTo>
                    <a:pt x="2215" y="527"/>
                    <a:pt x="2167" y="575"/>
                    <a:pt x="2143" y="623"/>
                  </a:cubicBezTo>
                  <a:cubicBezTo>
                    <a:pt x="2120" y="670"/>
                    <a:pt x="2143" y="694"/>
                    <a:pt x="2167" y="718"/>
                  </a:cubicBezTo>
                  <a:cubicBezTo>
                    <a:pt x="2179" y="730"/>
                    <a:pt x="2191" y="736"/>
                    <a:pt x="2203" y="736"/>
                  </a:cubicBezTo>
                  <a:cubicBezTo>
                    <a:pt x="2215" y="736"/>
                    <a:pt x="2227" y="730"/>
                    <a:pt x="2239" y="718"/>
                  </a:cubicBezTo>
                  <a:cubicBezTo>
                    <a:pt x="2405" y="599"/>
                    <a:pt x="2572" y="551"/>
                    <a:pt x="2763" y="527"/>
                  </a:cubicBezTo>
                  <a:cubicBezTo>
                    <a:pt x="2782" y="517"/>
                    <a:pt x="2806" y="512"/>
                    <a:pt x="2829" y="512"/>
                  </a:cubicBezTo>
                  <a:cubicBezTo>
                    <a:pt x="2861" y="512"/>
                    <a:pt x="2891" y="523"/>
                    <a:pt x="2905" y="551"/>
                  </a:cubicBezTo>
                  <a:cubicBezTo>
                    <a:pt x="2929" y="575"/>
                    <a:pt x="2905" y="623"/>
                    <a:pt x="2882" y="670"/>
                  </a:cubicBezTo>
                  <a:cubicBezTo>
                    <a:pt x="2858" y="718"/>
                    <a:pt x="2786" y="742"/>
                    <a:pt x="2739" y="765"/>
                  </a:cubicBezTo>
                  <a:cubicBezTo>
                    <a:pt x="2715" y="789"/>
                    <a:pt x="2691" y="837"/>
                    <a:pt x="2715" y="861"/>
                  </a:cubicBezTo>
                  <a:cubicBezTo>
                    <a:pt x="2729" y="889"/>
                    <a:pt x="2751" y="900"/>
                    <a:pt x="2772" y="900"/>
                  </a:cubicBezTo>
                  <a:cubicBezTo>
                    <a:pt x="2786" y="900"/>
                    <a:pt x="2800" y="894"/>
                    <a:pt x="2810" y="885"/>
                  </a:cubicBezTo>
                  <a:cubicBezTo>
                    <a:pt x="2870" y="859"/>
                    <a:pt x="2939" y="846"/>
                    <a:pt x="3010" y="846"/>
                  </a:cubicBezTo>
                  <a:cubicBezTo>
                    <a:pt x="3136" y="846"/>
                    <a:pt x="3266" y="888"/>
                    <a:pt x="3358" y="980"/>
                  </a:cubicBezTo>
                  <a:cubicBezTo>
                    <a:pt x="3358" y="980"/>
                    <a:pt x="3382" y="1004"/>
                    <a:pt x="3405" y="1004"/>
                  </a:cubicBezTo>
                  <a:cubicBezTo>
                    <a:pt x="3429" y="1004"/>
                    <a:pt x="3429" y="980"/>
                    <a:pt x="3453" y="980"/>
                  </a:cubicBezTo>
                  <a:cubicBezTo>
                    <a:pt x="3477" y="956"/>
                    <a:pt x="3477" y="908"/>
                    <a:pt x="3453" y="861"/>
                  </a:cubicBezTo>
                  <a:cubicBezTo>
                    <a:pt x="3334" y="765"/>
                    <a:pt x="3191" y="694"/>
                    <a:pt x="3024" y="694"/>
                  </a:cubicBezTo>
                  <a:cubicBezTo>
                    <a:pt x="3072" y="623"/>
                    <a:pt x="3072" y="527"/>
                    <a:pt x="3001" y="456"/>
                  </a:cubicBezTo>
                  <a:cubicBezTo>
                    <a:pt x="2965" y="402"/>
                    <a:pt x="2902" y="376"/>
                    <a:pt x="2823" y="376"/>
                  </a:cubicBezTo>
                  <a:cubicBezTo>
                    <a:pt x="2797" y="376"/>
                    <a:pt x="2768" y="379"/>
                    <a:pt x="2739" y="384"/>
                  </a:cubicBezTo>
                  <a:cubicBezTo>
                    <a:pt x="2643" y="384"/>
                    <a:pt x="2548" y="408"/>
                    <a:pt x="2453" y="456"/>
                  </a:cubicBezTo>
                  <a:cubicBezTo>
                    <a:pt x="2477" y="384"/>
                    <a:pt x="2477" y="289"/>
                    <a:pt x="2405" y="218"/>
                  </a:cubicBezTo>
                  <a:cubicBezTo>
                    <a:pt x="2358" y="170"/>
                    <a:pt x="2286" y="170"/>
                    <a:pt x="2215" y="170"/>
                  </a:cubicBezTo>
                  <a:cubicBezTo>
                    <a:pt x="2143" y="170"/>
                    <a:pt x="1953" y="218"/>
                    <a:pt x="1810" y="337"/>
                  </a:cubicBezTo>
                  <a:cubicBezTo>
                    <a:pt x="1810" y="265"/>
                    <a:pt x="1762" y="218"/>
                    <a:pt x="1715" y="170"/>
                  </a:cubicBezTo>
                  <a:cubicBezTo>
                    <a:pt x="1667" y="122"/>
                    <a:pt x="1603" y="101"/>
                    <a:pt x="1536" y="101"/>
                  </a:cubicBezTo>
                  <a:cubicBezTo>
                    <a:pt x="1438" y="101"/>
                    <a:pt x="1333" y="147"/>
                    <a:pt x="1262" y="218"/>
                  </a:cubicBezTo>
                  <a:cubicBezTo>
                    <a:pt x="1238" y="242"/>
                    <a:pt x="1238" y="265"/>
                    <a:pt x="1215" y="289"/>
                  </a:cubicBezTo>
                  <a:cubicBezTo>
                    <a:pt x="1215" y="265"/>
                    <a:pt x="1191" y="242"/>
                    <a:pt x="1191" y="218"/>
                  </a:cubicBezTo>
                  <a:cubicBezTo>
                    <a:pt x="1147" y="109"/>
                    <a:pt x="1024" y="0"/>
                    <a:pt x="8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 name="Google Shape;3575;p73"/>
            <p:cNvSpPr/>
            <p:nvPr/>
          </p:nvSpPr>
          <p:spPr>
            <a:xfrm>
              <a:off x="6973057" y="1662683"/>
              <a:ext cx="12383" cy="11826"/>
            </a:xfrm>
            <a:custGeom>
              <a:avLst/>
              <a:gdLst/>
              <a:ahLst/>
              <a:cxnLst/>
              <a:rect l="l" t="t" r="r" b="b"/>
              <a:pathLst>
                <a:path w="311" h="297" extrusionOk="0">
                  <a:moveTo>
                    <a:pt x="162" y="1"/>
                  </a:moveTo>
                  <a:cubicBezTo>
                    <a:pt x="148" y="1"/>
                    <a:pt x="134" y="4"/>
                    <a:pt x="120" y="11"/>
                  </a:cubicBezTo>
                  <a:cubicBezTo>
                    <a:pt x="72" y="34"/>
                    <a:pt x="25" y="82"/>
                    <a:pt x="25" y="106"/>
                  </a:cubicBezTo>
                  <a:cubicBezTo>
                    <a:pt x="1" y="177"/>
                    <a:pt x="25" y="225"/>
                    <a:pt x="72" y="273"/>
                  </a:cubicBezTo>
                  <a:cubicBezTo>
                    <a:pt x="96" y="296"/>
                    <a:pt x="120" y="296"/>
                    <a:pt x="168" y="296"/>
                  </a:cubicBezTo>
                  <a:cubicBezTo>
                    <a:pt x="191" y="296"/>
                    <a:pt x="215" y="296"/>
                    <a:pt x="215" y="273"/>
                  </a:cubicBezTo>
                  <a:cubicBezTo>
                    <a:pt x="263" y="273"/>
                    <a:pt x="311" y="225"/>
                    <a:pt x="311" y="153"/>
                  </a:cubicBezTo>
                  <a:cubicBezTo>
                    <a:pt x="311" y="106"/>
                    <a:pt x="311" y="58"/>
                    <a:pt x="263" y="34"/>
                  </a:cubicBezTo>
                  <a:cubicBezTo>
                    <a:pt x="229" y="18"/>
                    <a:pt x="196" y="1"/>
                    <a:pt x="1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 name="Google Shape;3576;p73"/>
            <p:cNvSpPr/>
            <p:nvPr/>
          </p:nvSpPr>
          <p:spPr>
            <a:xfrm>
              <a:off x="7039432" y="1662683"/>
              <a:ext cx="12383" cy="11826"/>
            </a:xfrm>
            <a:custGeom>
              <a:avLst/>
              <a:gdLst/>
              <a:ahLst/>
              <a:cxnLst/>
              <a:rect l="l" t="t" r="r" b="b"/>
              <a:pathLst>
                <a:path w="311" h="297" extrusionOk="0">
                  <a:moveTo>
                    <a:pt x="150" y="1"/>
                  </a:moveTo>
                  <a:cubicBezTo>
                    <a:pt x="116" y="1"/>
                    <a:pt x="82" y="18"/>
                    <a:pt x="49" y="34"/>
                  </a:cubicBezTo>
                  <a:cubicBezTo>
                    <a:pt x="1" y="58"/>
                    <a:pt x="1" y="106"/>
                    <a:pt x="1" y="153"/>
                  </a:cubicBezTo>
                  <a:cubicBezTo>
                    <a:pt x="1" y="225"/>
                    <a:pt x="49" y="273"/>
                    <a:pt x="96" y="273"/>
                  </a:cubicBezTo>
                  <a:cubicBezTo>
                    <a:pt x="96" y="296"/>
                    <a:pt x="120" y="296"/>
                    <a:pt x="144" y="296"/>
                  </a:cubicBezTo>
                  <a:cubicBezTo>
                    <a:pt x="168" y="296"/>
                    <a:pt x="215" y="296"/>
                    <a:pt x="239" y="273"/>
                  </a:cubicBezTo>
                  <a:cubicBezTo>
                    <a:pt x="287" y="225"/>
                    <a:pt x="311" y="177"/>
                    <a:pt x="287" y="106"/>
                  </a:cubicBezTo>
                  <a:cubicBezTo>
                    <a:pt x="263" y="82"/>
                    <a:pt x="239" y="34"/>
                    <a:pt x="191" y="11"/>
                  </a:cubicBezTo>
                  <a:cubicBezTo>
                    <a:pt x="178" y="4"/>
                    <a:pt x="164" y="1"/>
                    <a:pt x="1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 name="Google Shape;3577;p73"/>
            <p:cNvSpPr/>
            <p:nvPr/>
          </p:nvSpPr>
          <p:spPr>
            <a:xfrm>
              <a:off x="6992050" y="1683946"/>
              <a:ext cx="38902" cy="45551"/>
            </a:xfrm>
            <a:custGeom>
              <a:avLst/>
              <a:gdLst/>
              <a:ahLst/>
              <a:cxnLst/>
              <a:rect l="l" t="t" r="r" b="b"/>
              <a:pathLst>
                <a:path w="977" h="1144" extrusionOk="0">
                  <a:moveTo>
                    <a:pt x="762" y="143"/>
                  </a:moveTo>
                  <a:cubicBezTo>
                    <a:pt x="738" y="167"/>
                    <a:pt x="738" y="167"/>
                    <a:pt x="691" y="191"/>
                  </a:cubicBezTo>
                  <a:cubicBezTo>
                    <a:pt x="643" y="239"/>
                    <a:pt x="572" y="262"/>
                    <a:pt x="524" y="262"/>
                  </a:cubicBezTo>
                  <a:cubicBezTo>
                    <a:pt x="405" y="262"/>
                    <a:pt x="310" y="239"/>
                    <a:pt x="262" y="167"/>
                  </a:cubicBezTo>
                  <a:cubicBezTo>
                    <a:pt x="310" y="143"/>
                    <a:pt x="334" y="143"/>
                    <a:pt x="357" y="143"/>
                  </a:cubicBezTo>
                  <a:close/>
                  <a:moveTo>
                    <a:pt x="619" y="739"/>
                  </a:moveTo>
                  <a:lnTo>
                    <a:pt x="596" y="1001"/>
                  </a:lnTo>
                  <a:lnTo>
                    <a:pt x="405" y="1001"/>
                  </a:lnTo>
                  <a:lnTo>
                    <a:pt x="334" y="739"/>
                  </a:lnTo>
                  <a:cubicBezTo>
                    <a:pt x="381" y="739"/>
                    <a:pt x="429" y="763"/>
                    <a:pt x="453" y="763"/>
                  </a:cubicBezTo>
                  <a:lnTo>
                    <a:pt x="500" y="763"/>
                  </a:lnTo>
                  <a:cubicBezTo>
                    <a:pt x="548" y="763"/>
                    <a:pt x="572" y="739"/>
                    <a:pt x="619" y="739"/>
                  </a:cubicBezTo>
                  <a:close/>
                  <a:moveTo>
                    <a:pt x="334" y="0"/>
                  </a:moveTo>
                  <a:cubicBezTo>
                    <a:pt x="262" y="24"/>
                    <a:pt x="143" y="0"/>
                    <a:pt x="119" y="96"/>
                  </a:cubicBezTo>
                  <a:cubicBezTo>
                    <a:pt x="95" y="120"/>
                    <a:pt x="95" y="191"/>
                    <a:pt x="143" y="262"/>
                  </a:cubicBezTo>
                  <a:cubicBezTo>
                    <a:pt x="215" y="334"/>
                    <a:pt x="310" y="382"/>
                    <a:pt x="405" y="405"/>
                  </a:cubicBezTo>
                  <a:lnTo>
                    <a:pt x="429" y="620"/>
                  </a:lnTo>
                  <a:cubicBezTo>
                    <a:pt x="310" y="596"/>
                    <a:pt x="191" y="548"/>
                    <a:pt x="119" y="477"/>
                  </a:cubicBezTo>
                  <a:cubicBezTo>
                    <a:pt x="105" y="449"/>
                    <a:pt x="83" y="437"/>
                    <a:pt x="62" y="437"/>
                  </a:cubicBezTo>
                  <a:cubicBezTo>
                    <a:pt x="48" y="437"/>
                    <a:pt x="34" y="443"/>
                    <a:pt x="24" y="453"/>
                  </a:cubicBezTo>
                  <a:cubicBezTo>
                    <a:pt x="0" y="477"/>
                    <a:pt x="0" y="524"/>
                    <a:pt x="24" y="572"/>
                  </a:cubicBezTo>
                  <a:cubicBezTo>
                    <a:pt x="72" y="620"/>
                    <a:pt x="119" y="643"/>
                    <a:pt x="191" y="691"/>
                  </a:cubicBezTo>
                  <a:lnTo>
                    <a:pt x="286" y="1096"/>
                  </a:lnTo>
                  <a:cubicBezTo>
                    <a:pt x="286" y="1120"/>
                    <a:pt x="310" y="1144"/>
                    <a:pt x="357" y="1144"/>
                  </a:cubicBezTo>
                  <a:lnTo>
                    <a:pt x="667" y="1144"/>
                  </a:lnTo>
                  <a:cubicBezTo>
                    <a:pt x="691" y="1144"/>
                    <a:pt x="715" y="1096"/>
                    <a:pt x="715" y="1072"/>
                  </a:cubicBezTo>
                  <a:lnTo>
                    <a:pt x="786" y="667"/>
                  </a:lnTo>
                  <a:cubicBezTo>
                    <a:pt x="834" y="620"/>
                    <a:pt x="905" y="572"/>
                    <a:pt x="953" y="501"/>
                  </a:cubicBezTo>
                  <a:cubicBezTo>
                    <a:pt x="977" y="477"/>
                    <a:pt x="953" y="429"/>
                    <a:pt x="929" y="405"/>
                  </a:cubicBezTo>
                  <a:cubicBezTo>
                    <a:pt x="922" y="398"/>
                    <a:pt x="913" y="395"/>
                    <a:pt x="903" y="395"/>
                  </a:cubicBezTo>
                  <a:cubicBezTo>
                    <a:pt x="879" y="395"/>
                    <a:pt x="851" y="412"/>
                    <a:pt x="834" y="429"/>
                  </a:cubicBezTo>
                  <a:cubicBezTo>
                    <a:pt x="762" y="524"/>
                    <a:pt x="667" y="572"/>
                    <a:pt x="572" y="596"/>
                  </a:cubicBezTo>
                  <a:lnTo>
                    <a:pt x="548" y="405"/>
                  </a:lnTo>
                  <a:cubicBezTo>
                    <a:pt x="619" y="382"/>
                    <a:pt x="715" y="358"/>
                    <a:pt x="786" y="310"/>
                  </a:cubicBezTo>
                  <a:cubicBezTo>
                    <a:pt x="834" y="286"/>
                    <a:pt x="929" y="215"/>
                    <a:pt x="905" y="120"/>
                  </a:cubicBezTo>
                  <a:cubicBezTo>
                    <a:pt x="881" y="24"/>
                    <a:pt x="762" y="0"/>
                    <a:pt x="6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78" name="Google Shape;3578;p73"/>
          <p:cNvGrpSpPr/>
          <p:nvPr/>
        </p:nvGrpSpPr>
        <p:grpSpPr>
          <a:xfrm>
            <a:off x="6157611" y="1531049"/>
            <a:ext cx="302533" cy="413704"/>
            <a:chOff x="6157611" y="1531049"/>
            <a:chExt cx="302533" cy="413704"/>
          </a:xfrm>
        </p:grpSpPr>
        <p:sp>
          <p:nvSpPr>
            <p:cNvPr id="3579" name="Google Shape;3579;p73"/>
            <p:cNvSpPr/>
            <p:nvPr/>
          </p:nvSpPr>
          <p:spPr>
            <a:xfrm>
              <a:off x="6263842" y="1646956"/>
              <a:ext cx="12343" cy="11428"/>
            </a:xfrm>
            <a:custGeom>
              <a:avLst/>
              <a:gdLst/>
              <a:ahLst/>
              <a:cxnLst/>
              <a:rect l="l" t="t" r="r" b="b"/>
              <a:pathLst>
                <a:path w="310" h="287" extrusionOk="0">
                  <a:moveTo>
                    <a:pt x="119" y="1"/>
                  </a:moveTo>
                  <a:cubicBezTo>
                    <a:pt x="71" y="25"/>
                    <a:pt x="24" y="72"/>
                    <a:pt x="24" y="120"/>
                  </a:cubicBezTo>
                  <a:cubicBezTo>
                    <a:pt x="0" y="167"/>
                    <a:pt x="24" y="215"/>
                    <a:pt x="71" y="263"/>
                  </a:cubicBezTo>
                  <a:cubicBezTo>
                    <a:pt x="95" y="286"/>
                    <a:pt x="119" y="286"/>
                    <a:pt x="143" y="286"/>
                  </a:cubicBezTo>
                  <a:lnTo>
                    <a:pt x="214" y="286"/>
                  </a:lnTo>
                  <a:cubicBezTo>
                    <a:pt x="262" y="263"/>
                    <a:pt x="286" y="215"/>
                    <a:pt x="310" y="167"/>
                  </a:cubicBezTo>
                  <a:cubicBezTo>
                    <a:pt x="310" y="96"/>
                    <a:pt x="286" y="48"/>
                    <a:pt x="238" y="25"/>
                  </a:cubicBezTo>
                  <a:cubicBezTo>
                    <a:pt x="214" y="1"/>
                    <a:pt x="167"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 name="Google Shape;3580;p73"/>
            <p:cNvSpPr/>
            <p:nvPr/>
          </p:nvSpPr>
          <p:spPr>
            <a:xfrm>
              <a:off x="6329261" y="1646956"/>
              <a:ext cx="12343" cy="11428"/>
            </a:xfrm>
            <a:custGeom>
              <a:avLst/>
              <a:gdLst/>
              <a:ahLst/>
              <a:cxnLst/>
              <a:rect l="l" t="t" r="r" b="b"/>
              <a:pathLst>
                <a:path w="310" h="287" extrusionOk="0">
                  <a:moveTo>
                    <a:pt x="191" y="1"/>
                  </a:moveTo>
                  <a:cubicBezTo>
                    <a:pt x="143" y="1"/>
                    <a:pt x="95" y="1"/>
                    <a:pt x="72" y="25"/>
                  </a:cubicBezTo>
                  <a:cubicBezTo>
                    <a:pt x="24" y="48"/>
                    <a:pt x="0" y="96"/>
                    <a:pt x="0" y="167"/>
                  </a:cubicBezTo>
                  <a:cubicBezTo>
                    <a:pt x="24" y="215"/>
                    <a:pt x="48" y="263"/>
                    <a:pt x="95" y="286"/>
                  </a:cubicBezTo>
                  <a:lnTo>
                    <a:pt x="167" y="286"/>
                  </a:lnTo>
                  <a:cubicBezTo>
                    <a:pt x="191" y="286"/>
                    <a:pt x="215" y="286"/>
                    <a:pt x="238" y="263"/>
                  </a:cubicBezTo>
                  <a:cubicBezTo>
                    <a:pt x="286" y="215"/>
                    <a:pt x="310" y="167"/>
                    <a:pt x="310" y="120"/>
                  </a:cubicBezTo>
                  <a:cubicBezTo>
                    <a:pt x="286" y="72"/>
                    <a:pt x="238" y="25"/>
                    <a:pt x="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 name="Google Shape;3581;p73"/>
            <p:cNvSpPr/>
            <p:nvPr/>
          </p:nvSpPr>
          <p:spPr>
            <a:xfrm>
              <a:off x="6275190" y="1687449"/>
              <a:ext cx="56939" cy="49652"/>
            </a:xfrm>
            <a:custGeom>
              <a:avLst/>
              <a:gdLst/>
              <a:ahLst/>
              <a:cxnLst/>
              <a:rect l="l" t="t" r="r" b="b"/>
              <a:pathLst>
                <a:path w="1430" h="1247" extrusionOk="0">
                  <a:moveTo>
                    <a:pt x="850" y="141"/>
                  </a:moveTo>
                  <a:cubicBezTo>
                    <a:pt x="909" y="141"/>
                    <a:pt x="963" y="144"/>
                    <a:pt x="1001" y="151"/>
                  </a:cubicBezTo>
                  <a:lnTo>
                    <a:pt x="1025" y="151"/>
                  </a:lnTo>
                  <a:cubicBezTo>
                    <a:pt x="1025" y="151"/>
                    <a:pt x="1025" y="174"/>
                    <a:pt x="1001" y="174"/>
                  </a:cubicBezTo>
                  <a:cubicBezTo>
                    <a:pt x="977" y="246"/>
                    <a:pt x="930" y="294"/>
                    <a:pt x="882" y="341"/>
                  </a:cubicBezTo>
                  <a:cubicBezTo>
                    <a:pt x="810" y="389"/>
                    <a:pt x="763" y="413"/>
                    <a:pt x="715" y="413"/>
                  </a:cubicBezTo>
                  <a:cubicBezTo>
                    <a:pt x="644" y="413"/>
                    <a:pt x="572" y="365"/>
                    <a:pt x="525" y="317"/>
                  </a:cubicBezTo>
                  <a:cubicBezTo>
                    <a:pt x="525" y="317"/>
                    <a:pt x="525" y="294"/>
                    <a:pt x="501" y="294"/>
                  </a:cubicBezTo>
                  <a:cubicBezTo>
                    <a:pt x="477" y="270"/>
                    <a:pt x="429" y="222"/>
                    <a:pt x="429" y="198"/>
                  </a:cubicBezTo>
                  <a:cubicBezTo>
                    <a:pt x="482" y="163"/>
                    <a:pt x="687" y="141"/>
                    <a:pt x="850" y="141"/>
                  </a:cubicBezTo>
                  <a:close/>
                  <a:moveTo>
                    <a:pt x="814" y="0"/>
                  </a:moveTo>
                  <a:cubicBezTo>
                    <a:pt x="636" y="0"/>
                    <a:pt x="396" y="17"/>
                    <a:pt x="310" y="103"/>
                  </a:cubicBezTo>
                  <a:cubicBezTo>
                    <a:pt x="287" y="127"/>
                    <a:pt x="287" y="174"/>
                    <a:pt x="287" y="222"/>
                  </a:cubicBezTo>
                  <a:cubicBezTo>
                    <a:pt x="310" y="294"/>
                    <a:pt x="358" y="341"/>
                    <a:pt x="406" y="389"/>
                  </a:cubicBezTo>
                  <a:cubicBezTo>
                    <a:pt x="406" y="413"/>
                    <a:pt x="429" y="413"/>
                    <a:pt x="429" y="413"/>
                  </a:cubicBezTo>
                  <a:cubicBezTo>
                    <a:pt x="501" y="484"/>
                    <a:pt x="572" y="532"/>
                    <a:pt x="668" y="555"/>
                  </a:cubicBezTo>
                  <a:lnTo>
                    <a:pt x="668" y="1103"/>
                  </a:lnTo>
                  <a:cubicBezTo>
                    <a:pt x="453" y="1103"/>
                    <a:pt x="263" y="1032"/>
                    <a:pt x="120" y="913"/>
                  </a:cubicBezTo>
                  <a:cubicBezTo>
                    <a:pt x="110" y="893"/>
                    <a:pt x="95" y="885"/>
                    <a:pt x="81" y="885"/>
                  </a:cubicBezTo>
                  <a:cubicBezTo>
                    <a:pt x="60" y="885"/>
                    <a:pt x="38" y="899"/>
                    <a:pt x="25" y="913"/>
                  </a:cubicBezTo>
                  <a:cubicBezTo>
                    <a:pt x="1" y="937"/>
                    <a:pt x="1" y="984"/>
                    <a:pt x="25" y="1008"/>
                  </a:cubicBezTo>
                  <a:cubicBezTo>
                    <a:pt x="215" y="1175"/>
                    <a:pt x="453" y="1246"/>
                    <a:pt x="668" y="1246"/>
                  </a:cubicBezTo>
                  <a:lnTo>
                    <a:pt x="739" y="1246"/>
                  </a:lnTo>
                  <a:cubicBezTo>
                    <a:pt x="1001" y="1246"/>
                    <a:pt x="1239" y="1103"/>
                    <a:pt x="1406" y="913"/>
                  </a:cubicBezTo>
                  <a:cubicBezTo>
                    <a:pt x="1430" y="889"/>
                    <a:pt x="1430" y="841"/>
                    <a:pt x="1406" y="817"/>
                  </a:cubicBezTo>
                  <a:cubicBezTo>
                    <a:pt x="1394" y="806"/>
                    <a:pt x="1376" y="800"/>
                    <a:pt x="1358" y="800"/>
                  </a:cubicBezTo>
                  <a:cubicBezTo>
                    <a:pt x="1340" y="800"/>
                    <a:pt x="1322" y="806"/>
                    <a:pt x="1311" y="817"/>
                  </a:cubicBezTo>
                  <a:cubicBezTo>
                    <a:pt x="1168" y="984"/>
                    <a:pt x="1001" y="1079"/>
                    <a:pt x="810" y="1103"/>
                  </a:cubicBezTo>
                  <a:lnTo>
                    <a:pt x="810" y="555"/>
                  </a:lnTo>
                  <a:cubicBezTo>
                    <a:pt x="858" y="532"/>
                    <a:pt x="906" y="508"/>
                    <a:pt x="977" y="460"/>
                  </a:cubicBezTo>
                  <a:cubicBezTo>
                    <a:pt x="1025" y="389"/>
                    <a:pt x="1096" y="317"/>
                    <a:pt x="1120" y="246"/>
                  </a:cubicBezTo>
                  <a:cubicBezTo>
                    <a:pt x="1144" y="222"/>
                    <a:pt x="1192" y="151"/>
                    <a:pt x="1144" y="79"/>
                  </a:cubicBezTo>
                  <a:cubicBezTo>
                    <a:pt x="1120" y="32"/>
                    <a:pt x="1049" y="8"/>
                    <a:pt x="1025" y="8"/>
                  </a:cubicBezTo>
                  <a:cubicBezTo>
                    <a:pt x="1025" y="8"/>
                    <a:pt x="933" y="0"/>
                    <a:pt x="8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 name="Google Shape;3582;p73"/>
            <p:cNvSpPr/>
            <p:nvPr/>
          </p:nvSpPr>
          <p:spPr>
            <a:xfrm>
              <a:off x="6157611" y="1531049"/>
              <a:ext cx="302533" cy="413704"/>
            </a:xfrm>
            <a:custGeom>
              <a:avLst/>
              <a:gdLst/>
              <a:ahLst/>
              <a:cxnLst/>
              <a:rect l="l" t="t" r="r" b="b"/>
              <a:pathLst>
                <a:path w="7598" h="10390" extrusionOk="0">
                  <a:moveTo>
                    <a:pt x="4079" y="143"/>
                  </a:moveTo>
                  <a:cubicBezTo>
                    <a:pt x="4094" y="143"/>
                    <a:pt x="4108" y="145"/>
                    <a:pt x="4121" y="149"/>
                  </a:cubicBezTo>
                  <a:cubicBezTo>
                    <a:pt x="4192" y="149"/>
                    <a:pt x="4311" y="197"/>
                    <a:pt x="4311" y="268"/>
                  </a:cubicBezTo>
                  <a:cubicBezTo>
                    <a:pt x="4311" y="340"/>
                    <a:pt x="4264" y="387"/>
                    <a:pt x="4192" y="459"/>
                  </a:cubicBezTo>
                  <a:cubicBezTo>
                    <a:pt x="4168" y="483"/>
                    <a:pt x="4168" y="530"/>
                    <a:pt x="4192" y="578"/>
                  </a:cubicBezTo>
                  <a:cubicBezTo>
                    <a:pt x="4204" y="590"/>
                    <a:pt x="4222" y="596"/>
                    <a:pt x="4240" y="596"/>
                  </a:cubicBezTo>
                  <a:cubicBezTo>
                    <a:pt x="4258" y="596"/>
                    <a:pt x="4275" y="590"/>
                    <a:pt x="4287" y="578"/>
                  </a:cubicBezTo>
                  <a:cubicBezTo>
                    <a:pt x="4454" y="411"/>
                    <a:pt x="4668" y="316"/>
                    <a:pt x="4907" y="316"/>
                  </a:cubicBezTo>
                  <a:cubicBezTo>
                    <a:pt x="4954" y="316"/>
                    <a:pt x="5026" y="316"/>
                    <a:pt x="5073" y="340"/>
                  </a:cubicBezTo>
                  <a:cubicBezTo>
                    <a:pt x="5121" y="364"/>
                    <a:pt x="5121" y="411"/>
                    <a:pt x="5121" y="435"/>
                  </a:cubicBezTo>
                  <a:cubicBezTo>
                    <a:pt x="5145" y="506"/>
                    <a:pt x="5121" y="602"/>
                    <a:pt x="5073" y="649"/>
                  </a:cubicBezTo>
                  <a:cubicBezTo>
                    <a:pt x="5002" y="745"/>
                    <a:pt x="4883" y="816"/>
                    <a:pt x="4716" y="864"/>
                  </a:cubicBezTo>
                  <a:cubicBezTo>
                    <a:pt x="4692" y="864"/>
                    <a:pt x="4668" y="911"/>
                    <a:pt x="4668" y="935"/>
                  </a:cubicBezTo>
                  <a:cubicBezTo>
                    <a:pt x="4692" y="983"/>
                    <a:pt x="4716" y="1007"/>
                    <a:pt x="4740" y="1007"/>
                  </a:cubicBezTo>
                  <a:cubicBezTo>
                    <a:pt x="4836" y="996"/>
                    <a:pt x="4932" y="985"/>
                    <a:pt x="5025" y="985"/>
                  </a:cubicBezTo>
                  <a:cubicBezTo>
                    <a:pt x="5141" y="985"/>
                    <a:pt x="5254" y="1002"/>
                    <a:pt x="5359" y="1054"/>
                  </a:cubicBezTo>
                  <a:cubicBezTo>
                    <a:pt x="5502" y="1149"/>
                    <a:pt x="5597" y="1364"/>
                    <a:pt x="5573" y="1554"/>
                  </a:cubicBezTo>
                  <a:cubicBezTo>
                    <a:pt x="5526" y="1721"/>
                    <a:pt x="5359" y="1888"/>
                    <a:pt x="5192" y="1912"/>
                  </a:cubicBezTo>
                  <a:cubicBezTo>
                    <a:pt x="5168" y="1916"/>
                    <a:pt x="5143" y="1918"/>
                    <a:pt x="5119" y="1918"/>
                  </a:cubicBezTo>
                  <a:cubicBezTo>
                    <a:pt x="5002" y="1918"/>
                    <a:pt x="4890" y="1871"/>
                    <a:pt x="4811" y="1792"/>
                  </a:cubicBezTo>
                  <a:cubicBezTo>
                    <a:pt x="4799" y="1781"/>
                    <a:pt x="4782" y="1775"/>
                    <a:pt x="4764" y="1775"/>
                  </a:cubicBezTo>
                  <a:cubicBezTo>
                    <a:pt x="4746" y="1775"/>
                    <a:pt x="4728" y="1781"/>
                    <a:pt x="4716" y="1792"/>
                  </a:cubicBezTo>
                  <a:cubicBezTo>
                    <a:pt x="4692" y="1816"/>
                    <a:pt x="4668" y="1840"/>
                    <a:pt x="4692" y="1864"/>
                  </a:cubicBezTo>
                  <a:cubicBezTo>
                    <a:pt x="4716" y="1935"/>
                    <a:pt x="4716" y="2007"/>
                    <a:pt x="4692" y="2078"/>
                  </a:cubicBezTo>
                  <a:cubicBezTo>
                    <a:pt x="4621" y="2173"/>
                    <a:pt x="4502" y="2245"/>
                    <a:pt x="4383" y="2245"/>
                  </a:cubicBezTo>
                  <a:cubicBezTo>
                    <a:pt x="4264" y="2221"/>
                    <a:pt x="4145" y="2150"/>
                    <a:pt x="4049" y="2054"/>
                  </a:cubicBezTo>
                  <a:cubicBezTo>
                    <a:pt x="3978" y="1959"/>
                    <a:pt x="3930" y="1840"/>
                    <a:pt x="3906" y="1673"/>
                  </a:cubicBezTo>
                  <a:cubicBezTo>
                    <a:pt x="3906" y="1650"/>
                    <a:pt x="3883" y="1626"/>
                    <a:pt x="3859" y="1626"/>
                  </a:cubicBezTo>
                  <a:cubicBezTo>
                    <a:pt x="3845" y="1619"/>
                    <a:pt x="3833" y="1616"/>
                    <a:pt x="3822" y="1616"/>
                  </a:cubicBezTo>
                  <a:cubicBezTo>
                    <a:pt x="3797" y="1616"/>
                    <a:pt x="3780" y="1633"/>
                    <a:pt x="3763" y="1650"/>
                  </a:cubicBezTo>
                  <a:cubicBezTo>
                    <a:pt x="3740" y="1721"/>
                    <a:pt x="3692" y="1816"/>
                    <a:pt x="3668" y="1888"/>
                  </a:cubicBezTo>
                  <a:cubicBezTo>
                    <a:pt x="3644" y="1959"/>
                    <a:pt x="3621" y="2031"/>
                    <a:pt x="3597" y="2102"/>
                  </a:cubicBezTo>
                  <a:cubicBezTo>
                    <a:pt x="3537" y="2182"/>
                    <a:pt x="3426" y="2280"/>
                    <a:pt x="3335" y="2280"/>
                  </a:cubicBezTo>
                  <a:cubicBezTo>
                    <a:pt x="3318" y="2280"/>
                    <a:pt x="3302" y="2276"/>
                    <a:pt x="3287" y="2269"/>
                  </a:cubicBezTo>
                  <a:cubicBezTo>
                    <a:pt x="3192" y="2245"/>
                    <a:pt x="3144" y="2150"/>
                    <a:pt x="3120" y="2054"/>
                  </a:cubicBezTo>
                  <a:cubicBezTo>
                    <a:pt x="3120" y="1935"/>
                    <a:pt x="3168" y="1816"/>
                    <a:pt x="3192" y="1721"/>
                  </a:cubicBezTo>
                  <a:cubicBezTo>
                    <a:pt x="3216" y="1697"/>
                    <a:pt x="3192" y="1650"/>
                    <a:pt x="3168" y="1626"/>
                  </a:cubicBezTo>
                  <a:lnTo>
                    <a:pt x="3120" y="1626"/>
                  </a:lnTo>
                  <a:cubicBezTo>
                    <a:pt x="3120" y="1626"/>
                    <a:pt x="3097" y="1626"/>
                    <a:pt x="3073" y="1650"/>
                  </a:cubicBezTo>
                  <a:cubicBezTo>
                    <a:pt x="2978" y="1745"/>
                    <a:pt x="2835" y="1864"/>
                    <a:pt x="2716" y="1935"/>
                  </a:cubicBezTo>
                  <a:cubicBezTo>
                    <a:pt x="2668" y="1959"/>
                    <a:pt x="2644" y="1983"/>
                    <a:pt x="2597" y="2031"/>
                  </a:cubicBezTo>
                  <a:cubicBezTo>
                    <a:pt x="2501" y="2102"/>
                    <a:pt x="2406" y="2173"/>
                    <a:pt x="2287" y="2173"/>
                  </a:cubicBezTo>
                  <a:cubicBezTo>
                    <a:pt x="2263" y="2173"/>
                    <a:pt x="2216" y="2173"/>
                    <a:pt x="2168" y="2150"/>
                  </a:cubicBezTo>
                  <a:cubicBezTo>
                    <a:pt x="2144" y="2126"/>
                    <a:pt x="2120" y="2126"/>
                    <a:pt x="2096" y="2126"/>
                  </a:cubicBezTo>
                  <a:cubicBezTo>
                    <a:pt x="2073" y="2126"/>
                    <a:pt x="2073" y="2102"/>
                    <a:pt x="2049" y="2102"/>
                  </a:cubicBezTo>
                  <a:cubicBezTo>
                    <a:pt x="1977" y="2054"/>
                    <a:pt x="1930" y="2007"/>
                    <a:pt x="1906" y="1935"/>
                  </a:cubicBezTo>
                  <a:cubicBezTo>
                    <a:pt x="1882" y="1840"/>
                    <a:pt x="1906" y="1721"/>
                    <a:pt x="2001" y="1650"/>
                  </a:cubicBezTo>
                  <a:lnTo>
                    <a:pt x="2001" y="1626"/>
                  </a:lnTo>
                  <a:cubicBezTo>
                    <a:pt x="2025" y="1602"/>
                    <a:pt x="2073" y="1554"/>
                    <a:pt x="2073" y="1507"/>
                  </a:cubicBezTo>
                  <a:cubicBezTo>
                    <a:pt x="2073" y="1435"/>
                    <a:pt x="2025" y="1388"/>
                    <a:pt x="1977" y="1364"/>
                  </a:cubicBezTo>
                  <a:cubicBezTo>
                    <a:pt x="1977" y="1364"/>
                    <a:pt x="1977" y="1364"/>
                    <a:pt x="1977" y="1340"/>
                  </a:cubicBezTo>
                  <a:cubicBezTo>
                    <a:pt x="1906" y="1292"/>
                    <a:pt x="1882" y="1197"/>
                    <a:pt x="1930" y="1126"/>
                  </a:cubicBezTo>
                  <a:cubicBezTo>
                    <a:pt x="1977" y="1030"/>
                    <a:pt x="2073" y="959"/>
                    <a:pt x="2144" y="911"/>
                  </a:cubicBezTo>
                  <a:cubicBezTo>
                    <a:pt x="2216" y="888"/>
                    <a:pt x="2287" y="864"/>
                    <a:pt x="2382" y="840"/>
                  </a:cubicBezTo>
                  <a:lnTo>
                    <a:pt x="2525" y="840"/>
                  </a:lnTo>
                  <a:cubicBezTo>
                    <a:pt x="2549" y="840"/>
                    <a:pt x="2573" y="864"/>
                    <a:pt x="2597" y="864"/>
                  </a:cubicBezTo>
                  <a:cubicBezTo>
                    <a:pt x="2620" y="864"/>
                    <a:pt x="2644" y="840"/>
                    <a:pt x="2644" y="816"/>
                  </a:cubicBezTo>
                  <a:cubicBezTo>
                    <a:pt x="2668" y="816"/>
                    <a:pt x="2668" y="792"/>
                    <a:pt x="2644" y="768"/>
                  </a:cubicBezTo>
                  <a:cubicBezTo>
                    <a:pt x="2644" y="721"/>
                    <a:pt x="2620" y="697"/>
                    <a:pt x="2620" y="673"/>
                  </a:cubicBezTo>
                  <a:cubicBezTo>
                    <a:pt x="2597" y="626"/>
                    <a:pt x="2573" y="578"/>
                    <a:pt x="2573" y="530"/>
                  </a:cubicBezTo>
                  <a:cubicBezTo>
                    <a:pt x="2549" y="459"/>
                    <a:pt x="2549" y="387"/>
                    <a:pt x="2573" y="340"/>
                  </a:cubicBezTo>
                  <a:cubicBezTo>
                    <a:pt x="2620" y="245"/>
                    <a:pt x="2739" y="197"/>
                    <a:pt x="2930" y="197"/>
                  </a:cubicBezTo>
                  <a:lnTo>
                    <a:pt x="2954" y="197"/>
                  </a:lnTo>
                  <a:cubicBezTo>
                    <a:pt x="3073" y="197"/>
                    <a:pt x="3192" y="197"/>
                    <a:pt x="3287" y="221"/>
                  </a:cubicBezTo>
                  <a:cubicBezTo>
                    <a:pt x="3382" y="268"/>
                    <a:pt x="3478" y="340"/>
                    <a:pt x="3502" y="411"/>
                  </a:cubicBezTo>
                  <a:cubicBezTo>
                    <a:pt x="3502" y="435"/>
                    <a:pt x="3525" y="459"/>
                    <a:pt x="3549" y="459"/>
                  </a:cubicBezTo>
                  <a:cubicBezTo>
                    <a:pt x="3556" y="466"/>
                    <a:pt x="3563" y="469"/>
                    <a:pt x="3570" y="469"/>
                  </a:cubicBezTo>
                  <a:cubicBezTo>
                    <a:pt x="3587" y="469"/>
                    <a:pt x="3604" y="452"/>
                    <a:pt x="3621" y="435"/>
                  </a:cubicBezTo>
                  <a:cubicBezTo>
                    <a:pt x="3692" y="364"/>
                    <a:pt x="3763" y="292"/>
                    <a:pt x="3859" y="221"/>
                  </a:cubicBezTo>
                  <a:cubicBezTo>
                    <a:pt x="3937" y="182"/>
                    <a:pt x="4014" y="143"/>
                    <a:pt x="4079" y="143"/>
                  </a:cubicBezTo>
                  <a:close/>
                  <a:moveTo>
                    <a:pt x="1954" y="2864"/>
                  </a:moveTo>
                  <a:cubicBezTo>
                    <a:pt x="1906" y="3031"/>
                    <a:pt x="1882" y="3197"/>
                    <a:pt x="1858" y="3364"/>
                  </a:cubicBezTo>
                  <a:cubicBezTo>
                    <a:pt x="1858" y="3364"/>
                    <a:pt x="1858" y="3364"/>
                    <a:pt x="1835" y="3388"/>
                  </a:cubicBezTo>
                  <a:cubicBezTo>
                    <a:pt x="1739" y="3626"/>
                    <a:pt x="1620" y="3888"/>
                    <a:pt x="1453" y="4126"/>
                  </a:cubicBezTo>
                  <a:cubicBezTo>
                    <a:pt x="1430" y="4174"/>
                    <a:pt x="1406" y="4198"/>
                    <a:pt x="1382" y="4222"/>
                  </a:cubicBezTo>
                  <a:cubicBezTo>
                    <a:pt x="1348" y="4238"/>
                    <a:pt x="1327" y="4255"/>
                    <a:pt x="1308" y="4255"/>
                  </a:cubicBezTo>
                  <a:cubicBezTo>
                    <a:pt x="1301" y="4255"/>
                    <a:pt x="1294" y="4252"/>
                    <a:pt x="1287" y="4245"/>
                  </a:cubicBezTo>
                  <a:cubicBezTo>
                    <a:pt x="1263" y="4245"/>
                    <a:pt x="1263" y="4222"/>
                    <a:pt x="1239" y="4174"/>
                  </a:cubicBezTo>
                  <a:cubicBezTo>
                    <a:pt x="1239" y="4150"/>
                    <a:pt x="1263" y="4102"/>
                    <a:pt x="1263" y="4055"/>
                  </a:cubicBezTo>
                  <a:cubicBezTo>
                    <a:pt x="1358" y="3602"/>
                    <a:pt x="1596" y="3197"/>
                    <a:pt x="1954" y="2864"/>
                  </a:cubicBezTo>
                  <a:close/>
                  <a:moveTo>
                    <a:pt x="5407" y="2816"/>
                  </a:moveTo>
                  <a:lnTo>
                    <a:pt x="5407" y="2816"/>
                  </a:lnTo>
                  <a:cubicBezTo>
                    <a:pt x="5716" y="3126"/>
                    <a:pt x="5954" y="3507"/>
                    <a:pt x="6121" y="3888"/>
                  </a:cubicBezTo>
                  <a:cubicBezTo>
                    <a:pt x="6169" y="4007"/>
                    <a:pt x="6193" y="4102"/>
                    <a:pt x="6169" y="4198"/>
                  </a:cubicBezTo>
                  <a:cubicBezTo>
                    <a:pt x="6169" y="4262"/>
                    <a:pt x="6112" y="4344"/>
                    <a:pt x="6049" y="4344"/>
                  </a:cubicBezTo>
                  <a:cubicBezTo>
                    <a:pt x="6041" y="4344"/>
                    <a:pt x="6033" y="4343"/>
                    <a:pt x="6026" y="4341"/>
                  </a:cubicBezTo>
                  <a:cubicBezTo>
                    <a:pt x="5954" y="4341"/>
                    <a:pt x="5907" y="4293"/>
                    <a:pt x="5859" y="4245"/>
                  </a:cubicBezTo>
                  <a:cubicBezTo>
                    <a:pt x="5716" y="4079"/>
                    <a:pt x="5597" y="3888"/>
                    <a:pt x="5502" y="3674"/>
                  </a:cubicBezTo>
                  <a:cubicBezTo>
                    <a:pt x="5502" y="3674"/>
                    <a:pt x="5502" y="3650"/>
                    <a:pt x="5502" y="3626"/>
                  </a:cubicBezTo>
                  <a:cubicBezTo>
                    <a:pt x="5502" y="3364"/>
                    <a:pt x="5478" y="3102"/>
                    <a:pt x="5407" y="2816"/>
                  </a:cubicBezTo>
                  <a:close/>
                  <a:moveTo>
                    <a:pt x="2096" y="2412"/>
                  </a:moveTo>
                  <a:cubicBezTo>
                    <a:pt x="2073" y="2483"/>
                    <a:pt x="2025" y="2578"/>
                    <a:pt x="2001" y="2650"/>
                  </a:cubicBezTo>
                  <a:cubicBezTo>
                    <a:pt x="2001" y="2650"/>
                    <a:pt x="1977" y="2650"/>
                    <a:pt x="1954" y="2674"/>
                  </a:cubicBezTo>
                  <a:cubicBezTo>
                    <a:pt x="1525" y="3007"/>
                    <a:pt x="1239" y="3507"/>
                    <a:pt x="1120" y="4031"/>
                  </a:cubicBezTo>
                  <a:cubicBezTo>
                    <a:pt x="1120" y="4079"/>
                    <a:pt x="1096" y="4150"/>
                    <a:pt x="1120" y="4198"/>
                  </a:cubicBezTo>
                  <a:cubicBezTo>
                    <a:pt x="1120" y="4269"/>
                    <a:pt x="1168" y="4341"/>
                    <a:pt x="1215" y="4364"/>
                  </a:cubicBezTo>
                  <a:cubicBezTo>
                    <a:pt x="1239" y="4388"/>
                    <a:pt x="1287" y="4388"/>
                    <a:pt x="1311" y="4388"/>
                  </a:cubicBezTo>
                  <a:cubicBezTo>
                    <a:pt x="1358" y="4388"/>
                    <a:pt x="1406" y="4388"/>
                    <a:pt x="1453" y="4341"/>
                  </a:cubicBezTo>
                  <a:cubicBezTo>
                    <a:pt x="1525" y="4317"/>
                    <a:pt x="1549" y="4245"/>
                    <a:pt x="1596" y="4198"/>
                  </a:cubicBezTo>
                  <a:cubicBezTo>
                    <a:pt x="1692" y="4055"/>
                    <a:pt x="1763" y="3888"/>
                    <a:pt x="1835" y="3721"/>
                  </a:cubicBezTo>
                  <a:cubicBezTo>
                    <a:pt x="1835" y="3745"/>
                    <a:pt x="1858" y="3769"/>
                    <a:pt x="1858" y="3793"/>
                  </a:cubicBezTo>
                  <a:cubicBezTo>
                    <a:pt x="1763" y="4031"/>
                    <a:pt x="1596" y="4317"/>
                    <a:pt x="1430" y="4579"/>
                  </a:cubicBezTo>
                  <a:cubicBezTo>
                    <a:pt x="1406" y="4626"/>
                    <a:pt x="1358" y="4674"/>
                    <a:pt x="1311" y="4722"/>
                  </a:cubicBezTo>
                  <a:cubicBezTo>
                    <a:pt x="1287" y="4745"/>
                    <a:pt x="1239" y="4769"/>
                    <a:pt x="1192" y="4769"/>
                  </a:cubicBezTo>
                  <a:cubicBezTo>
                    <a:pt x="1144" y="4745"/>
                    <a:pt x="1096" y="4698"/>
                    <a:pt x="1049" y="4650"/>
                  </a:cubicBezTo>
                  <a:cubicBezTo>
                    <a:pt x="1025" y="4579"/>
                    <a:pt x="1025" y="4483"/>
                    <a:pt x="1025" y="4412"/>
                  </a:cubicBezTo>
                  <a:cubicBezTo>
                    <a:pt x="1025" y="4007"/>
                    <a:pt x="1144" y="3602"/>
                    <a:pt x="1358" y="3221"/>
                  </a:cubicBezTo>
                  <a:cubicBezTo>
                    <a:pt x="1549" y="2936"/>
                    <a:pt x="1787" y="2650"/>
                    <a:pt x="2096" y="2412"/>
                  </a:cubicBezTo>
                  <a:close/>
                  <a:moveTo>
                    <a:pt x="5264" y="2293"/>
                  </a:moveTo>
                  <a:cubicBezTo>
                    <a:pt x="5407" y="2459"/>
                    <a:pt x="5550" y="2602"/>
                    <a:pt x="5716" y="2793"/>
                  </a:cubicBezTo>
                  <a:cubicBezTo>
                    <a:pt x="5954" y="3102"/>
                    <a:pt x="6145" y="3364"/>
                    <a:pt x="6288" y="3674"/>
                  </a:cubicBezTo>
                  <a:cubicBezTo>
                    <a:pt x="6455" y="4007"/>
                    <a:pt x="6502" y="4341"/>
                    <a:pt x="6478" y="4650"/>
                  </a:cubicBezTo>
                  <a:cubicBezTo>
                    <a:pt x="6455" y="4745"/>
                    <a:pt x="6407" y="4888"/>
                    <a:pt x="6312" y="4960"/>
                  </a:cubicBezTo>
                  <a:cubicBezTo>
                    <a:pt x="6291" y="4967"/>
                    <a:pt x="6270" y="4970"/>
                    <a:pt x="6249" y="4970"/>
                  </a:cubicBezTo>
                  <a:cubicBezTo>
                    <a:pt x="6200" y="4970"/>
                    <a:pt x="6155" y="4953"/>
                    <a:pt x="6121" y="4936"/>
                  </a:cubicBezTo>
                  <a:cubicBezTo>
                    <a:pt x="6050" y="4912"/>
                    <a:pt x="6002" y="4888"/>
                    <a:pt x="5931" y="4817"/>
                  </a:cubicBezTo>
                  <a:cubicBezTo>
                    <a:pt x="5669" y="4555"/>
                    <a:pt x="5502" y="4245"/>
                    <a:pt x="5454" y="3960"/>
                  </a:cubicBezTo>
                  <a:cubicBezTo>
                    <a:pt x="5454" y="3960"/>
                    <a:pt x="5454" y="3936"/>
                    <a:pt x="5478" y="3936"/>
                  </a:cubicBezTo>
                  <a:cubicBezTo>
                    <a:pt x="5550" y="4079"/>
                    <a:pt x="5645" y="4222"/>
                    <a:pt x="5764" y="4341"/>
                  </a:cubicBezTo>
                  <a:cubicBezTo>
                    <a:pt x="5812" y="4412"/>
                    <a:pt x="5907" y="4483"/>
                    <a:pt x="6002" y="4483"/>
                  </a:cubicBezTo>
                  <a:lnTo>
                    <a:pt x="6026" y="4483"/>
                  </a:lnTo>
                  <a:cubicBezTo>
                    <a:pt x="6169" y="4483"/>
                    <a:pt x="6288" y="4364"/>
                    <a:pt x="6312" y="4222"/>
                  </a:cubicBezTo>
                  <a:cubicBezTo>
                    <a:pt x="6335" y="4102"/>
                    <a:pt x="6312" y="3960"/>
                    <a:pt x="6240" y="3840"/>
                  </a:cubicBezTo>
                  <a:cubicBezTo>
                    <a:pt x="6050" y="3388"/>
                    <a:pt x="5764" y="2959"/>
                    <a:pt x="5407" y="2602"/>
                  </a:cubicBezTo>
                  <a:lnTo>
                    <a:pt x="5359" y="2602"/>
                  </a:lnTo>
                  <a:cubicBezTo>
                    <a:pt x="5335" y="2507"/>
                    <a:pt x="5288" y="2388"/>
                    <a:pt x="5264" y="2293"/>
                  </a:cubicBezTo>
                  <a:close/>
                  <a:moveTo>
                    <a:pt x="3811" y="1912"/>
                  </a:moveTo>
                  <a:cubicBezTo>
                    <a:pt x="3859" y="2007"/>
                    <a:pt x="3883" y="2078"/>
                    <a:pt x="3954" y="2150"/>
                  </a:cubicBezTo>
                  <a:cubicBezTo>
                    <a:pt x="4049" y="2269"/>
                    <a:pt x="4216" y="2364"/>
                    <a:pt x="4383" y="2364"/>
                  </a:cubicBezTo>
                  <a:cubicBezTo>
                    <a:pt x="4400" y="2366"/>
                    <a:pt x="4417" y="2368"/>
                    <a:pt x="4434" y="2368"/>
                  </a:cubicBezTo>
                  <a:cubicBezTo>
                    <a:pt x="4587" y="2368"/>
                    <a:pt x="4747" y="2276"/>
                    <a:pt x="4811" y="2126"/>
                  </a:cubicBezTo>
                  <a:cubicBezTo>
                    <a:pt x="4835" y="2078"/>
                    <a:pt x="4835" y="2031"/>
                    <a:pt x="4859" y="1983"/>
                  </a:cubicBezTo>
                  <a:cubicBezTo>
                    <a:pt x="4907" y="2031"/>
                    <a:pt x="4978" y="2031"/>
                    <a:pt x="5026" y="2054"/>
                  </a:cubicBezTo>
                  <a:cubicBezTo>
                    <a:pt x="5026" y="2054"/>
                    <a:pt x="5026" y="2078"/>
                    <a:pt x="5026" y="2102"/>
                  </a:cubicBezTo>
                  <a:cubicBezTo>
                    <a:pt x="5264" y="2626"/>
                    <a:pt x="5359" y="3150"/>
                    <a:pt x="5359" y="3626"/>
                  </a:cubicBezTo>
                  <a:cubicBezTo>
                    <a:pt x="5335" y="4174"/>
                    <a:pt x="5145" y="4698"/>
                    <a:pt x="4835" y="5055"/>
                  </a:cubicBezTo>
                  <a:cubicBezTo>
                    <a:pt x="4524" y="5408"/>
                    <a:pt x="4085" y="5616"/>
                    <a:pt x="3646" y="5616"/>
                  </a:cubicBezTo>
                  <a:cubicBezTo>
                    <a:pt x="3582" y="5616"/>
                    <a:pt x="3518" y="5612"/>
                    <a:pt x="3454" y="5603"/>
                  </a:cubicBezTo>
                  <a:cubicBezTo>
                    <a:pt x="3025" y="5555"/>
                    <a:pt x="2620" y="5293"/>
                    <a:pt x="2358" y="4912"/>
                  </a:cubicBezTo>
                  <a:cubicBezTo>
                    <a:pt x="2144" y="4603"/>
                    <a:pt x="2025" y="4222"/>
                    <a:pt x="2001" y="3793"/>
                  </a:cubicBezTo>
                  <a:cubicBezTo>
                    <a:pt x="1977" y="3721"/>
                    <a:pt x="1977" y="3674"/>
                    <a:pt x="1977" y="3602"/>
                  </a:cubicBezTo>
                  <a:cubicBezTo>
                    <a:pt x="2001" y="3126"/>
                    <a:pt x="2120" y="2697"/>
                    <a:pt x="2287" y="2316"/>
                  </a:cubicBezTo>
                  <a:cubicBezTo>
                    <a:pt x="2454" y="2316"/>
                    <a:pt x="2573" y="2221"/>
                    <a:pt x="2692" y="2126"/>
                  </a:cubicBezTo>
                  <a:cubicBezTo>
                    <a:pt x="2716" y="2102"/>
                    <a:pt x="2763" y="2078"/>
                    <a:pt x="2787" y="2054"/>
                  </a:cubicBezTo>
                  <a:cubicBezTo>
                    <a:pt x="2859" y="2007"/>
                    <a:pt x="2930" y="1959"/>
                    <a:pt x="3001" y="1912"/>
                  </a:cubicBezTo>
                  <a:lnTo>
                    <a:pt x="3001" y="1912"/>
                  </a:lnTo>
                  <a:cubicBezTo>
                    <a:pt x="3001" y="1959"/>
                    <a:pt x="2978" y="2007"/>
                    <a:pt x="3001" y="2054"/>
                  </a:cubicBezTo>
                  <a:cubicBezTo>
                    <a:pt x="3001" y="2197"/>
                    <a:pt x="3073" y="2364"/>
                    <a:pt x="3240" y="2412"/>
                  </a:cubicBezTo>
                  <a:cubicBezTo>
                    <a:pt x="3263" y="2412"/>
                    <a:pt x="3287" y="2435"/>
                    <a:pt x="3335" y="2435"/>
                  </a:cubicBezTo>
                  <a:cubicBezTo>
                    <a:pt x="3478" y="2435"/>
                    <a:pt x="3621" y="2293"/>
                    <a:pt x="3716" y="2173"/>
                  </a:cubicBezTo>
                  <a:cubicBezTo>
                    <a:pt x="3740" y="2102"/>
                    <a:pt x="3787" y="2007"/>
                    <a:pt x="3811" y="1935"/>
                  </a:cubicBezTo>
                  <a:cubicBezTo>
                    <a:pt x="3811" y="1935"/>
                    <a:pt x="3811" y="1912"/>
                    <a:pt x="3811" y="1912"/>
                  </a:cubicBezTo>
                  <a:close/>
                  <a:moveTo>
                    <a:pt x="4025" y="5722"/>
                  </a:moveTo>
                  <a:cubicBezTo>
                    <a:pt x="4145" y="5841"/>
                    <a:pt x="4240" y="5984"/>
                    <a:pt x="4311" y="6150"/>
                  </a:cubicBezTo>
                  <a:cubicBezTo>
                    <a:pt x="4161" y="6122"/>
                    <a:pt x="4003" y="6109"/>
                    <a:pt x="3844" y="6109"/>
                  </a:cubicBezTo>
                  <a:cubicBezTo>
                    <a:pt x="3599" y="6109"/>
                    <a:pt x="3351" y="6140"/>
                    <a:pt x="3120" y="6198"/>
                  </a:cubicBezTo>
                  <a:cubicBezTo>
                    <a:pt x="3192" y="6031"/>
                    <a:pt x="3263" y="5889"/>
                    <a:pt x="3359" y="5746"/>
                  </a:cubicBezTo>
                  <a:lnTo>
                    <a:pt x="3454" y="5746"/>
                  </a:lnTo>
                  <a:cubicBezTo>
                    <a:pt x="3502" y="5769"/>
                    <a:pt x="3549" y="5769"/>
                    <a:pt x="3621" y="5769"/>
                  </a:cubicBezTo>
                  <a:cubicBezTo>
                    <a:pt x="3763" y="5769"/>
                    <a:pt x="3883" y="5746"/>
                    <a:pt x="4025" y="5722"/>
                  </a:cubicBezTo>
                  <a:close/>
                  <a:moveTo>
                    <a:pt x="3867" y="6252"/>
                  </a:moveTo>
                  <a:cubicBezTo>
                    <a:pt x="4041" y="6252"/>
                    <a:pt x="4214" y="6265"/>
                    <a:pt x="4383" y="6293"/>
                  </a:cubicBezTo>
                  <a:cubicBezTo>
                    <a:pt x="4406" y="6341"/>
                    <a:pt x="4430" y="6389"/>
                    <a:pt x="4430" y="6436"/>
                  </a:cubicBezTo>
                  <a:cubicBezTo>
                    <a:pt x="4222" y="6405"/>
                    <a:pt x="4019" y="6387"/>
                    <a:pt x="3816" y="6387"/>
                  </a:cubicBezTo>
                  <a:cubicBezTo>
                    <a:pt x="3554" y="6387"/>
                    <a:pt x="3294" y="6417"/>
                    <a:pt x="3025" y="6484"/>
                  </a:cubicBezTo>
                  <a:cubicBezTo>
                    <a:pt x="3049" y="6436"/>
                    <a:pt x="3049" y="6389"/>
                    <a:pt x="3073" y="6341"/>
                  </a:cubicBezTo>
                  <a:cubicBezTo>
                    <a:pt x="3332" y="6283"/>
                    <a:pt x="3601" y="6252"/>
                    <a:pt x="3867" y="6252"/>
                  </a:cubicBezTo>
                  <a:close/>
                  <a:moveTo>
                    <a:pt x="3886" y="6522"/>
                  </a:moveTo>
                  <a:cubicBezTo>
                    <a:pt x="4082" y="6522"/>
                    <a:pt x="4278" y="6541"/>
                    <a:pt x="4478" y="6579"/>
                  </a:cubicBezTo>
                  <a:cubicBezTo>
                    <a:pt x="4478" y="6627"/>
                    <a:pt x="4502" y="6698"/>
                    <a:pt x="4478" y="6746"/>
                  </a:cubicBezTo>
                  <a:cubicBezTo>
                    <a:pt x="4430" y="6793"/>
                    <a:pt x="4359" y="6793"/>
                    <a:pt x="4287" y="6817"/>
                  </a:cubicBezTo>
                  <a:cubicBezTo>
                    <a:pt x="3991" y="6852"/>
                    <a:pt x="3695" y="6874"/>
                    <a:pt x="3398" y="6874"/>
                  </a:cubicBezTo>
                  <a:cubicBezTo>
                    <a:pt x="3290" y="6874"/>
                    <a:pt x="3181" y="6871"/>
                    <a:pt x="3073" y="6865"/>
                  </a:cubicBezTo>
                  <a:cubicBezTo>
                    <a:pt x="3049" y="6841"/>
                    <a:pt x="3025" y="6841"/>
                    <a:pt x="3001" y="6841"/>
                  </a:cubicBezTo>
                  <a:cubicBezTo>
                    <a:pt x="3001" y="6817"/>
                    <a:pt x="3001" y="6793"/>
                    <a:pt x="3001" y="6770"/>
                  </a:cubicBezTo>
                  <a:cubicBezTo>
                    <a:pt x="3001" y="6722"/>
                    <a:pt x="3001" y="6674"/>
                    <a:pt x="3001" y="6651"/>
                  </a:cubicBezTo>
                  <a:cubicBezTo>
                    <a:pt x="3301" y="6565"/>
                    <a:pt x="3593" y="6522"/>
                    <a:pt x="3886" y="6522"/>
                  </a:cubicBezTo>
                  <a:close/>
                  <a:moveTo>
                    <a:pt x="4025" y="6984"/>
                  </a:moveTo>
                  <a:lnTo>
                    <a:pt x="4025" y="6984"/>
                  </a:lnTo>
                  <a:cubicBezTo>
                    <a:pt x="4049" y="7103"/>
                    <a:pt x="4002" y="7222"/>
                    <a:pt x="3906" y="7294"/>
                  </a:cubicBezTo>
                  <a:cubicBezTo>
                    <a:pt x="3855" y="7345"/>
                    <a:pt x="3791" y="7368"/>
                    <a:pt x="3723" y="7368"/>
                  </a:cubicBezTo>
                  <a:cubicBezTo>
                    <a:pt x="3665" y="7368"/>
                    <a:pt x="3604" y="7351"/>
                    <a:pt x="3549" y="7317"/>
                  </a:cubicBezTo>
                  <a:cubicBezTo>
                    <a:pt x="3454" y="7246"/>
                    <a:pt x="3406" y="7127"/>
                    <a:pt x="3430" y="7008"/>
                  </a:cubicBezTo>
                  <a:lnTo>
                    <a:pt x="3502" y="7008"/>
                  </a:lnTo>
                  <a:cubicBezTo>
                    <a:pt x="3692" y="7008"/>
                    <a:pt x="3859" y="7008"/>
                    <a:pt x="4025" y="6984"/>
                  </a:cubicBezTo>
                  <a:close/>
                  <a:moveTo>
                    <a:pt x="5430" y="1959"/>
                  </a:moveTo>
                  <a:cubicBezTo>
                    <a:pt x="5430" y="1983"/>
                    <a:pt x="5454" y="1983"/>
                    <a:pt x="5454" y="1983"/>
                  </a:cubicBezTo>
                  <a:cubicBezTo>
                    <a:pt x="5645" y="2054"/>
                    <a:pt x="5788" y="2245"/>
                    <a:pt x="5812" y="2435"/>
                  </a:cubicBezTo>
                  <a:cubicBezTo>
                    <a:pt x="5812" y="2459"/>
                    <a:pt x="5812" y="2483"/>
                    <a:pt x="5835" y="2483"/>
                  </a:cubicBezTo>
                  <a:cubicBezTo>
                    <a:pt x="5847" y="2495"/>
                    <a:pt x="5859" y="2501"/>
                    <a:pt x="5871" y="2501"/>
                  </a:cubicBezTo>
                  <a:cubicBezTo>
                    <a:pt x="5883" y="2501"/>
                    <a:pt x="5895" y="2495"/>
                    <a:pt x="5907" y="2483"/>
                  </a:cubicBezTo>
                  <a:cubicBezTo>
                    <a:pt x="5960" y="2460"/>
                    <a:pt x="6019" y="2449"/>
                    <a:pt x="6078" y="2449"/>
                  </a:cubicBezTo>
                  <a:cubicBezTo>
                    <a:pt x="6204" y="2449"/>
                    <a:pt x="6334" y="2497"/>
                    <a:pt x="6431" y="2578"/>
                  </a:cubicBezTo>
                  <a:cubicBezTo>
                    <a:pt x="6574" y="2745"/>
                    <a:pt x="6550" y="2959"/>
                    <a:pt x="6502" y="3102"/>
                  </a:cubicBezTo>
                  <a:cubicBezTo>
                    <a:pt x="6502" y="3126"/>
                    <a:pt x="6502" y="3150"/>
                    <a:pt x="6502" y="3150"/>
                  </a:cubicBezTo>
                  <a:cubicBezTo>
                    <a:pt x="6526" y="3174"/>
                    <a:pt x="6526" y="3197"/>
                    <a:pt x="6550" y="3197"/>
                  </a:cubicBezTo>
                  <a:cubicBezTo>
                    <a:pt x="6740" y="3245"/>
                    <a:pt x="6978" y="3483"/>
                    <a:pt x="7050" y="3745"/>
                  </a:cubicBezTo>
                  <a:cubicBezTo>
                    <a:pt x="7121" y="3936"/>
                    <a:pt x="7098" y="4174"/>
                    <a:pt x="6978" y="4364"/>
                  </a:cubicBezTo>
                  <a:cubicBezTo>
                    <a:pt x="6978" y="4388"/>
                    <a:pt x="6978" y="4412"/>
                    <a:pt x="6978" y="4436"/>
                  </a:cubicBezTo>
                  <a:cubicBezTo>
                    <a:pt x="7002" y="4460"/>
                    <a:pt x="7026" y="4460"/>
                    <a:pt x="7050" y="4460"/>
                  </a:cubicBezTo>
                  <a:cubicBezTo>
                    <a:pt x="7062" y="4458"/>
                    <a:pt x="7075" y="4457"/>
                    <a:pt x="7087" y="4457"/>
                  </a:cubicBezTo>
                  <a:cubicBezTo>
                    <a:pt x="7217" y="4457"/>
                    <a:pt x="7340" y="4565"/>
                    <a:pt x="7383" y="4674"/>
                  </a:cubicBezTo>
                  <a:cubicBezTo>
                    <a:pt x="7431" y="4817"/>
                    <a:pt x="7431" y="4984"/>
                    <a:pt x="7359" y="5126"/>
                  </a:cubicBezTo>
                  <a:cubicBezTo>
                    <a:pt x="7264" y="5293"/>
                    <a:pt x="7145" y="5412"/>
                    <a:pt x="7050" y="5531"/>
                  </a:cubicBezTo>
                  <a:cubicBezTo>
                    <a:pt x="7026" y="5555"/>
                    <a:pt x="7026" y="5579"/>
                    <a:pt x="7026" y="5603"/>
                  </a:cubicBezTo>
                  <a:cubicBezTo>
                    <a:pt x="7026" y="5627"/>
                    <a:pt x="7050" y="5650"/>
                    <a:pt x="7074" y="5650"/>
                  </a:cubicBezTo>
                  <a:cubicBezTo>
                    <a:pt x="7193" y="5674"/>
                    <a:pt x="7288" y="5793"/>
                    <a:pt x="7312" y="5936"/>
                  </a:cubicBezTo>
                  <a:cubicBezTo>
                    <a:pt x="7336" y="6103"/>
                    <a:pt x="7240" y="6246"/>
                    <a:pt x="7169" y="6317"/>
                  </a:cubicBezTo>
                  <a:cubicBezTo>
                    <a:pt x="7098" y="6389"/>
                    <a:pt x="7002" y="6460"/>
                    <a:pt x="6931" y="6532"/>
                  </a:cubicBezTo>
                  <a:cubicBezTo>
                    <a:pt x="6883" y="6555"/>
                    <a:pt x="6859" y="6579"/>
                    <a:pt x="6812" y="6603"/>
                  </a:cubicBezTo>
                  <a:cubicBezTo>
                    <a:pt x="6788" y="6627"/>
                    <a:pt x="6740" y="6674"/>
                    <a:pt x="6716" y="6698"/>
                  </a:cubicBezTo>
                  <a:cubicBezTo>
                    <a:pt x="6621" y="6770"/>
                    <a:pt x="6550" y="6817"/>
                    <a:pt x="6455" y="6865"/>
                  </a:cubicBezTo>
                  <a:cubicBezTo>
                    <a:pt x="6431" y="6889"/>
                    <a:pt x="6407" y="6913"/>
                    <a:pt x="6407" y="6936"/>
                  </a:cubicBezTo>
                  <a:cubicBezTo>
                    <a:pt x="6431" y="7174"/>
                    <a:pt x="6335" y="7389"/>
                    <a:pt x="6145" y="7579"/>
                  </a:cubicBezTo>
                  <a:cubicBezTo>
                    <a:pt x="5995" y="7729"/>
                    <a:pt x="5788" y="7821"/>
                    <a:pt x="5592" y="7821"/>
                  </a:cubicBezTo>
                  <a:cubicBezTo>
                    <a:pt x="5570" y="7821"/>
                    <a:pt x="5548" y="7820"/>
                    <a:pt x="5526" y="7817"/>
                  </a:cubicBezTo>
                  <a:cubicBezTo>
                    <a:pt x="5478" y="7817"/>
                    <a:pt x="5454" y="7841"/>
                    <a:pt x="5454" y="7865"/>
                  </a:cubicBezTo>
                  <a:cubicBezTo>
                    <a:pt x="5383" y="8103"/>
                    <a:pt x="5216" y="8294"/>
                    <a:pt x="4978" y="8389"/>
                  </a:cubicBezTo>
                  <a:cubicBezTo>
                    <a:pt x="4844" y="8443"/>
                    <a:pt x="4703" y="8473"/>
                    <a:pt x="4567" y="8473"/>
                  </a:cubicBezTo>
                  <a:cubicBezTo>
                    <a:pt x="4461" y="8473"/>
                    <a:pt x="4358" y="8455"/>
                    <a:pt x="4264" y="8413"/>
                  </a:cubicBezTo>
                  <a:cubicBezTo>
                    <a:pt x="4252" y="8401"/>
                    <a:pt x="4240" y="8395"/>
                    <a:pt x="4228" y="8395"/>
                  </a:cubicBezTo>
                  <a:cubicBezTo>
                    <a:pt x="4216" y="8395"/>
                    <a:pt x="4204" y="8401"/>
                    <a:pt x="4192" y="8413"/>
                  </a:cubicBezTo>
                  <a:cubicBezTo>
                    <a:pt x="4047" y="8547"/>
                    <a:pt x="3843" y="8613"/>
                    <a:pt x="3636" y="8613"/>
                  </a:cubicBezTo>
                  <a:cubicBezTo>
                    <a:pt x="3403" y="8613"/>
                    <a:pt x="3165" y="8529"/>
                    <a:pt x="3001" y="8365"/>
                  </a:cubicBezTo>
                  <a:cubicBezTo>
                    <a:pt x="2990" y="8353"/>
                    <a:pt x="2972" y="8347"/>
                    <a:pt x="2954" y="8347"/>
                  </a:cubicBezTo>
                  <a:cubicBezTo>
                    <a:pt x="2936" y="8347"/>
                    <a:pt x="2918" y="8353"/>
                    <a:pt x="2906" y="8365"/>
                  </a:cubicBezTo>
                  <a:cubicBezTo>
                    <a:pt x="2822" y="8436"/>
                    <a:pt x="2720" y="8456"/>
                    <a:pt x="2607" y="8456"/>
                  </a:cubicBezTo>
                  <a:cubicBezTo>
                    <a:pt x="2529" y="8456"/>
                    <a:pt x="2446" y="8446"/>
                    <a:pt x="2358" y="8437"/>
                  </a:cubicBezTo>
                  <a:cubicBezTo>
                    <a:pt x="2263" y="8413"/>
                    <a:pt x="2168" y="8389"/>
                    <a:pt x="2073" y="8318"/>
                  </a:cubicBezTo>
                  <a:cubicBezTo>
                    <a:pt x="2049" y="8294"/>
                    <a:pt x="1930" y="8175"/>
                    <a:pt x="1906" y="8127"/>
                  </a:cubicBezTo>
                  <a:cubicBezTo>
                    <a:pt x="1889" y="8092"/>
                    <a:pt x="1871" y="8070"/>
                    <a:pt x="1844" y="8070"/>
                  </a:cubicBezTo>
                  <a:cubicBezTo>
                    <a:pt x="1835" y="8070"/>
                    <a:pt x="1823" y="8073"/>
                    <a:pt x="1811" y="8079"/>
                  </a:cubicBezTo>
                  <a:cubicBezTo>
                    <a:pt x="1755" y="8095"/>
                    <a:pt x="1697" y="8103"/>
                    <a:pt x="1638" y="8103"/>
                  </a:cubicBezTo>
                  <a:cubicBezTo>
                    <a:pt x="1520" y="8103"/>
                    <a:pt x="1398" y="8072"/>
                    <a:pt x="1287" y="8008"/>
                  </a:cubicBezTo>
                  <a:cubicBezTo>
                    <a:pt x="1144" y="7913"/>
                    <a:pt x="1049" y="7722"/>
                    <a:pt x="1049" y="7556"/>
                  </a:cubicBezTo>
                  <a:cubicBezTo>
                    <a:pt x="1049" y="7532"/>
                    <a:pt x="1049" y="7532"/>
                    <a:pt x="1049" y="7508"/>
                  </a:cubicBezTo>
                  <a:cubicBezTo>
                    <a:pt x="1025" y="7460"/>
                    <a:pt x="1025" y="7389"/>
                    <a:pt x="1001" y="7341"/>
                  </a:cubicBezTo>
                  <a:cubicBezTo>
                    <a:pt x="953" y="7246"/>
                    <a:pt x="834" y="7198"/>
                    <a:pt x="763" y="7174"/>
                  </a:cubicBezTo>
                  <a:cubicBezTo>
                    <a:pt x="739" y="7174"/>
                    <a:pt x="715" y="7174"/>
                    <a:pt x="691" y="7151"/>
                  </a:cubicBezTo>
                  <a:cubicBezTo>
                    <a:pt x="453" y="7079"/>
                    <a:pt x="310" y="6770"/>
                    <a:pt x="406" y="6532"/>
                  </a:cubicBezTo>
                  <a:cubicBezTo>
                    <a:pt x="406" y="6508"/>
                    <a:pt x="406" y="6484"/>
                    <a:pt x="429" y="6460"/>
                  </a:cubicBezTo>
                  <a:cubicBezTo>
                    <a:pt x="477" y="6365"/>
                    <a:pt x="525" y="6246"/>
                    <a:pt x="477" y="6127"/>
                  </a:cubicBezTo>
                  <a:cubicBezTo>
                    <a:pt x="453" y="6055"/>
                    <a:pt x="406" y="6008"/>
                    <a:pt x="358" y="5960"/>
                  </a:cubicBezTo>
                  <a:cubicBezTo>
                    <a:pt x="358" y="5936"/>
                    <a:pt x="358" y="5936"/>
                    <a:pt x="334" y="5936"/>
                  </a:cubicBezTo>
                  <a:cubicBezTo>
                    <a:pt x="215" y="5793"/>
                    <a:pt x="144" y="5579"/>
                    <a:pt x="167" y="5388"/>
                  </a:cubicBezTo>
                  <a:cubicBezTo>
                    <a:pt x="167" y="5269"/>
                    <a:pt x="215" y="5150"/>
                    <a:pt x="287" y="5031"/>
                  </a:cubicBezTo>
                  <a:cubicBezTo>
                    <a:pt x="287" y="5007"/>
                    <a:pt x="310" y="5007"/>
                    <a:pt x="334" y="4984"/>
                  </a:cubicBezTo>
                  <a:cubicBezTo>
                    <a:pt x="406" y="4888"/>
                    <a:pt x="477" y="4793"/>
                    <a:pt x="477" y="4722"/>
                  </a:cubicBezTo>
                  <a:cubicBezTo>
                    <a:pt x="477" y="4674"/>
                    <a:pt x="429" y="4603"/>
                    <a:pt x="406" y="4555"/>
                  </a:cubicBezTo>
                  <a:cubicBezTo>
                    <a:pt x="382" y="4531"/>
                    <a:pt x="382" y="4507"/>
                    <a:pt x="382" y="4507"/>
                  </a:cubicBezTo>
                  <a:cubicBezTo>
                    <a:pt x="358" y="4436"/>
                    <a:pt x="334" y="4388"/>
                    <a:pt x="310" y="4317"/>
                  </a:cubicBezTo>
                  <a:cubicBezTo>
                    <a:pt x="287" y="4198"/>
                    <a:pt x="287" y="4079"/>
                    <a:pt x="310" y="3960"/>
                  </a:cubicBezTo>
                  <a:cubicBezTo>
                    <a:pt x="358" y="3650"/>
                    <a:pt x="549" y="3483"/>
                    <a:pt x="763" y="3269"/>
                  </a:cubicBezTo>
                  <a:lnTo>
                    <a:pt x="787" y="3221"/>
                  </a:lnTo>
                  <a:cubicBezTo>
                    <a:pt x="834" y="3197"/>
                    <a:pt x="810" y="3150"/>
                    <a:pt x="810" y="3102"/>
                  </a:cubicBezTo>
                  <a:cubicBezTo>
                    <a:pt x="834" y="2888"/>
                    <a:pt x="906" y="2697"/>
                    <a:pt x="1049" y="2555"/>
                  </a:cubicBezTo>
                  <a:cubicBezTo>
                    <a:pt x="1168" y="2459"/>
                    <a:pt x="1334" y="2364"/>
                    <a:pt x="1453" y="2316"/>
                  </a:cubicBezTo>
                  <a:cubicBezTo>
                    <a:pt x="1620" y="2245"/>
                    <a:pt x="1787" y="2221"/>
                    <a:pt x="1930" y="2197"/>
                  </a:cubicBezTo>
                  <a:cubicBezTo>
                    <a:pt x="1954" y="2197"/>
                    <a:pt x="1954" y="2221"/>
                    <a:pt x="1977" y="2221"/>
                  </a:cubicBezTo>
                  <a:cubicBezTo>
                    <a:pt x="2001" y="2245"/>
                    <a:pt x="2025" y="2245"/>
                    <a:pt x="2049" y="2245"/>
                  </a:cubicBezTo>
                  <a:cubicBezTo>
                    <a:pt x="1715" y="2531"/>
                    <a:pt x="1430" y="2816"/>
                    <a:pt x="1239" y="3150"/>
                  </a:cubicBezTo>
                  <a:cubicBezTo>
                    <a:pt x="1001" y="3555"/>
                    <a:pt x="882" y="3983"/>
                    <a:pt x="882" y="4412"/>
                  </a:cubicBezTo>
                  <a:cubicBezTo>
                    <a:pt x="882" y="4507"/>
                    <a:pt x="882" y="4603"/>
                    <a:pt x="930" y="4698"/>
                  </a:cubicBezTo>
                  <a:cubicBezTo>
                    <a:pt x="977" y="4817"/>
                    <a:pt x="1072" y="4888"/>
                    <a:pt x="1192" y="4888"/>
                  </a:cubicBezTo>
                  <a:cubicBezTo>
                    <a:pt x="1263" y="4888"/>
                    <a:pt x="1358" y="4865"/>
                    <a:pt x="1406" y="4817"/>
                  </a:cubicBezTo>
                  <a:cubicBezTo>
                    <a:pt x="1477" y="4769"/>
                    <a:pt x="1501" y="4722"/>
                    <a:pt x="1549" y="4650"/>
                  </a:cubicBezTo>
                  <a:cubicBezTo>
                    <a:pt x="1668" y="4483"/>
                    <a:pt x="1787" y="4269"/>
                    <a:pt x="1882" y="4079"/>
                  </a:cubicBezTo>
                  <a:cubicBezTo>
                    <a:pt x="1930" y="4412"/>
                    <a:pt x="2049" y="4722"/>
                    <a:pt x="2239" y="4984"/>
                  </a:cubicBezTo>
                  <a:cubicBezTo>
                    <a:pt x="2477" y="5341"/>
                    <a:pt x="2835" y="5603"/>
                    <a:pt x="3216" y="5722"/>
                  </a:cubicBezTo>
                  <a:cubicBezTo>
                    <a:pt x="3001" y="6008"/>
                    <a:pt x="2882" y="6389"/>
                    <a:pt x="2859" y="6770"/>
                  </a:cubicBezTo>
                  <a:cubicBezTo>
                    <a:pt x="2859" y="6793"/>
                    <a:pt x="2859" y="6889"/>
                    <a:pt x="2906" y="6936"/>
                  </a:cubicBezTo>
                  <a:cubicBezTo>
                    <a:pt x="2954" y="6984"/>
                    <a:pt x="3025" y="6984"/>
                    <a:pt x="3073" y="6984"/>
                  </a:cubicBezTo>
                  <a:cubicBezTo>
                    <a:pt x="3144" y="7008"/>
                    <a:pt x="3216" y="7008"/>
                    <a:pt x="3287" y="7008"/>
                  </a:cubicBezTo>
                  <a:cubicBezTo>
                    <a:pt x="3263" y="7174"/>
                    <a:pt x="3335" y="7341"/>
                    <a:pt x="3478" y="7436"/>
                  </a:cubicBezTo>
                  <a:cubicBezTo>
                    <a:pt x="3549" y="7484"/>
                    <a:pt x="3644" y="7508"/>
                    <a:pt x="3740" y="7508"/>
                  </a:cubicBezTo>
                  <a:cubicBezTo>
                    <a:pt x="3835" y="7508"/>
                    <a:pt x="3930" y="7484"/>
                    <a:pt x="4002" y="7413"/>
                  </a:cubicBezTo>
                  <a:cubicBezTo>
                    <a:pt x="4145" y="7317"/>
                    <a:pt x="4192" y="7127"/>
                    <a:pt x="4168" y="6960"/>
                  </a:cubicBezTo>
                  <a:lnTo>
                    <a:pt x="4311" y="6960"/>
                  </a:lnTo>
                  <a:cubicBezTo>
                    <a:pt x="4406" y="6936"/>
                    <a:pt x="4526" y="6913"/>
                    <a:pt x="4597" y="6817"/>
                  </a:cubicBezTo>
                  <a:cubicBezTo>
                    <a:pt x="4645" y="6722"/>
                    <a:pt x="4621" y="6603"/>
                    <a:pt x="4621" y="6532"/>
                  </a:cubicBezTo>
                  <a:cubicBezTo>
                    <a:pt x="4526" y="6198"/>
                    <a:pt x="4383" y="5912"/>
                    <a:pt x="4168" y="5674"/>
                  </a:cubicBezTo>
                  <a:cubicBezTo>
                    <a:pt x="4454" y="5555"/>
                    <a:pt x="4716" y="5388"/>
                    <a:pt x="4930" y="5150"/>
                  </a:cubicBezTo>
                  <a:cubicBezTo>
                    <a:pt x="5145" y="4912"/>
                    <a:pt x="5311" y="4603"/>
                    <a:pt x="5407" y="4269"/>
                  </a:cubicBezTo>
                  <a:cubicBezTo>
                    <a:pt x="5478" y="4483"/>
                    <a:pt x="5621" y="4722"/>
                    <a:pt x="5835" y="4912"/>
                  </a:cubicBezTo>
                  <a:cubicBezTo>
                    <a:pt x="5883" y="4960"/>
                    <a:pt x="5954" y="5031"/>
                    <a:pt x="6050" y="5079"/>
                  </a:cubicBezTo>
                  <a:cubicBezTo>
                    <a:pt x="6121" y="5103"/>
                    <a:pt x="6169" y="5103"/>
                    <a:pt x="6216" y="5103"/>
                  </a:cubicBezTo>
                  <a:cubicBezTo>
                    <a:pt x="6264" y="5103"/>
                    <a:pt x="6312" y="5103"/>
                    <a:pt x="6359" y="5079"/>
                  </a:cubicBezTo>
                  <a:cubicBezTo>
                    <a:pt x="6502" y="5031"/>
                    <a:pt x="6574" y="4888"/>
                    <a:pt x="6597" y="4674"/>
                  </a:cubicBezTo>
                  <a:cubicBezTo>
                    <a:pt x="6645" y="4341"/>
                    <a:pt x="6597" y="3960"/>
                    <a:pt x="6407" y="3602"/>
                  </a:cubicBezTo>
                  <a:cubicBezTo>
                    <a:pt x="6264" y="3293"/>
                    <a:pt x="6073" y="3031"/>
                    <a:pt x="5812" y="2697"/>
                  </a:cubicBezTo>
                  <a:cubicBezTo>
                    <a:pt x="5669" y="2507"/>
                    <a:pt x="5502" y="2340"/>
                    <a:pt x="5359" y="2173"/>
                  </a:cubicBezTo>
                  <a:cubicBezTo>
                    <a:pt x="5311" y="2150"/>
                    <a:pt x="5264" y="2102"/>
                    <a:pt x="5216" y="2054"/>
                  </a:cubicBezTo>
                  <a:cubicBezTo>
                    <a:pt x="5288" y="2031"/>
                    <a:pt x="5359" y="2007"/>
                    <a:pt x="5430" y="1959"/>
                  </a:cubicBezTo>
                  <a:close/>
                  <a:moveTo>
                    <a:pt x="2144" y="8508"/>
                  </a:moveTo>
                  <a:cubicBezTo>
                    <a:pt x="2192" y="8532"/>
                    <a:pt x="2263" y="8556"/>
                    <a:pt x="2335" y="8580"/>
                  </a:cubicBezTo>
                  <a:lnTo>
                    <a:pt x="2263" y="8913"/>
                  </a:lnTo>
                  <a:cubicBezTo>
                    <a:pt x="2192" y="8889"/>
                    <a:pt x="2096" y="8889"/>
                    <a:pt x="2001" y="8889"/>
                  </a:cubicBezTo>
                  <a:cubicBezTo>
                    <a:pt x="2049" y="8770"/>
                    <a:pt x="2096" y="8651"/>
                    <a:pt x="2144" y="8508"/>
                  </a:cubicBezTo>
                  <a:close/>
                  <a:moveTo>
                    <a:pt x="5311" y="8341"/>
                  </a:moveTo>
                  <a:lnTo>
                    <a:pt x="5526" y="8865"/>
                  </a:lnTo>
                  <a:cubicBezTo>
                    <a:pt x="5430" y="8865"/>
                    <a:pt x="5311" y="8889"/>
                    <a:pt x="5216" y="8937"/>
                  </a:cubicBezTo>
                  <a:cubicBezTo>
                    <a:pt x="5192" y="8770"/>
                    <a:pt x="5145" y="8627"/>
                    <a:pt x="5097" y="8484"/>
                  </a:cubicBezTo>
                  <a:cubicBezTo>
                    <a:pt x="5192" y="8437"/>
                    <a:pt x="5264" y="8389"/>
                    <a:pt x="5311" y="8341"/>
                  </a:cubicBezTo>
                  <a:close/>
                  <a:moveTo>
                    <a:pt x="4978" y="8532"/>
                  </a:moveTo>
                  <a:cubicBezTo>
                    <a:pt x="5049" y="8842"/>
                    <a:pt x="5121" y="9127"/>
                    <a:pt x="5145" y="9437"/>
                  </a:cubicBezTo>
                  <a:cubicBezTo>
                    <a:pt x="5016" y="9415"/>
                    <a:pt x="4888" y="9404"/>
                    <a:pt x="4759" y="9404"/>
                  </a:cubicBezTo>
                  <a:cubicBezTo>
                    <a:pt x="4602" y="9404"/>
                    <a:pt x="4445" y="9421"/>
                    <a:pt x="4287" y="9461"/>
                  </a:cubicBezTo>
                  <a:cubicBezTo>
                    <a:pt x="4287" y="9175"/>
                    <a:pt x="4311" y="8865"/>
                    <a:pt x="4335" y="8580"/>
                  </a:cubicBezTo>
                  <a:cubicBezTo>
                    <a:pt x="4424" y="8599"/>
                    <a:pt x="4513" y="8611"/>
                    <a:pt x="4601" y="8611"/>
                  </a:cubicBezTo>
                  <a:cubicBezTo>
                    <a:pt x="4727" y="8611"/>
                    <a:pt x="4852" y="8588"/>
                    <a:pt x="4978" y="8532"/>
                  </a:cubicBezTo>
                  <a:close/>
                  <a:moveTo>
                    <a:pt x="2954" y="8508"/>
                  </a:moveTo>
                  <a:cubicBezTo>
                    <a:pt x="3025" y="8580"/>
                    <a:pt x="3097" y="8627"/>
                    <a:pt x="3168" y="8651"/>
                  </a:cubicBezTo>
                  <a:cubicBezTo>
                    <a:pt x="3168" y="8651"/>
                    <a:pt x="3168" y="8675"/>
                    <a:pt x="3168" y="8675"/>
                  </a:cubicBezTo>
                  <a:cubicBezTo>
                    <a:pt x="3192" y="8937"/>
                    <a:pt x="3192" y="9223"/>
                    <a:pt x="3168" y="9508"/>
                  </a:cubicBezTo>
                  <a:cubicBezTo>
                    <a:pt x="3024" y="9469"/>
                    <a:pt x="2872" y="9451"/>
                    <a:pt x="2718" y="9451"/>
                  </a:cubicBezTo>
                  <a:cubicBezTo>
                    <a:pt x="2592" y="9451"/>
                    <a:pt x="2463" y="9463"/>
                    <a:pt x="2335" y="9484"/>
                  </a:cubicBezTo>
                  <a:lnTo>
                    <a:pt x="2454" y="8603"/>
                  </a:lnTo>
                  <a:cubicBezTo>
                    <a:pt x="2620" y="8603"/>
                    <a:pt x="2811" y="8603"/>
                    <a:pt x="2954" y="8508"/>
                  </a:cubicBezTo>
                  <a:close/>
                  <a:moveTo>
                    <a:pt x="2135" y="9038"/>
                  </a:moveTo>
                  <a:cubicBezTo>
                    <a:pt x="2174" y="9038"/>
                    <a:pt x="2216" y="9044"/>
                    <a:pt x="2263" y="9056"/>
                  </a:cubicBezTo>
                  <a:lnTo>
                    <a:pt x="2144" y="9723"/>
                  </a:lnTo>
                  <a:lnTo>
                    <a:pt x="2096" y="9723"/>
                  </a:lnTo>
                  <a:cubicBezTo>
                    <a:pt x="2096" y="9580"/>
                    <a:pt x="2120" y="9461"/>
                    <a:pt x="2168" y="9318"/>
                  </a:cubicBezTo>
                  <a:cubicBezTo>
                    <a:pt x="2168" y="9270"/>
                    <a:pt x="2144" y="9246"/>
                    <a:pt x="2120" y="9223"/>
                  </a:cubicBezTo>
                  <a:cubicBezTo>
                    <a:pt x="2073" y="9223"/>
                    <a:pt x="2025" y="9246"/>
                    <a:pt x="2025" y="9270"/>
                  </a:cubicBezTo>
                  <a:cubicBezTo>
                    <a:pt x="2001" y="9413"/>
                    <a:pt x="1977" y="9532"/>
                    <a:pt x="1954" y="9651"/>
                  </a:cubicBezTo>
                  <a:cubicBezTo>
                    <a:pt x="1954" y="9651"/>
                    <a:pt x="1954" y="9627"/>
                    <a:pt x="1930" y="9627"/>
                  </a:cubicBezTo>
                  <a:cubicBezTo>
                    <a:pt x="1906" y="9556"/>
                    <a:pt x="1906" y="9461"/>
                    <a:pt x="1930" y="9342"/>
                  </a:cubicBezTo>
                  <a:cubicBezTo>
                    <a:pt x="1930" y="9246"/>
                    <a:pt x="1954" y="9151"/>
                    <a:pt x="1977" y="9056"/>
                  </a:cubicBezTo>
                  <a:lnTo>
                    <a:pt x="2025" y="9056"/>
                  </a:lnTo>
                  <a:cubicBezTo>
                    <a:pt x="2061" y="9044"/>
                    <a:pt x="2096" y="9038"/>
                    <a:pt x="2135" y="9038"/>
                  </a:cubicBezTo>
                  <a:close/>
                  <a:moveTo>
                    <a:pt x="5573" y="8984"/>
                  </a:moveTo>
                  <a:cubicBezTo>
                    <a:pt x="5621" y="9080"/>
                    <a:pt x="5645" y="9175"/>
                    <a:pt x="5645" y="9270"/>
                  </a:cubicBezTo>
                  <a:cubicBezTo>
                    <a:pt x="5669" y="9342"/>
                    <a:pt x="5669" y="9508"/>
                    <a:pt x="5573" y="9627"/>
                  </a:cubicBezTo>
                  <a:cubicBezTo>
                    <a:pt x="5573" y="9627"/>
                    <a:pt x="5573" y="9627"/>
                    <a:pt x="5550" y="9651"/>
                  </a:cubicBezTo>
                  <a:cubicBezTo>
                    <a:pt x="5573" y="9508"/>
                    <a:pt x="5550" y="9389"/>
                    <a:pt x="5502" y="9246"/>
                  </a:cubicBezTo>
                  <a:cubicBezTo>
                    <a:pt x="5502" y="9223"/>
                    <a:pt x="5454" y="9199"/>
                    <a:pt x="5407" y="9199"/>
                  </a:cubicBezTo>
                  <a:cubicBezTo>
                    <a:pt x="5383" y="9223"/>
                    <a:pt x="5359" y="9270"/>
                    <a:pt x="5359" y="9294"/>
                  </a:cubicBezTo>
                  <a:cubicBezTo>
                    <a:pt x="5407" y="9437"/>
                    <a:pt x="5430" y="9580"/>
                    <a:pt x="5407" y="9723"/>
                  </a:cubicBezTo>
                  <a:lnTo>
                    <a:pt x="5311" y="9723"/>
                  </a:lnTo>
                  <a:cubicBezTo>
                    <a:pt x="5288" y="9508"/>
                    <a:pt x="5264" y="9294"/>
                    <a:pt x="5240" y="9056"/>
                  </a:cubicBezTo>
                  <a:cubicBezTo>
                    <a:pt x="5359" y="9032"/>
                    <a:pt x="5454" y="9008"/>
                    <a:pt x="5573" y="8984"/>
                  </a:cubicBezTo>
                  <a:close/>
                  <a:moveTo>
                    <a:pt x="4761" y="9547"/>
                  </a:moveTo>
                  <a:cubicBezTo>
                    <a:pt x="4895" y="9547"/>
                    <a:pt x="5029" y="9558"/>
                    <a:pt x="5169" y="9580"/>
                  </a:cubicBezTo>
                  <a:cubicBezTo>
                    <a:pt x="5169" y="9699"/>
                    <a:pt x="5169" y="9818"/>
                    <a:pt x="5169" y="9961"/>
                  </a:cubicBezTo>
                  <a:cubicBezTo>
                    <a:pt x="5169" y="10032"/>
                    <a:pt x="5169" y="10104"/>
                    <a:pt x="5121" y="10151"/>
                  </a:cubicBezTo>
                  <a:cubicBezTo>
                    <a:pt x="5073" y="10199"/>
                    <a:pt x="5002" y="10223"/>
                    <a:pt x="4907" y="10223"/>
                  </a:cubicBezTo>
                  <a:lnTo>
                    <a:pt x="4811" y="10223"/>
                  </a:lnTo>
                  <a:lnTo>
                    <a:pt x="4788" y="9794"/>
                  </a:lnTo>
                  <a:cubicBezTo>
                    <a:pt x="4788" y="9770"/>
                    <a:pt x="4764" y="9723"/>
                    <a:pt x="4716" y="9723"/>
                  </a:cubicBezTo>
                  <a:cubicBezTo>
                    <a:pt x="4668" y="9723"/>
                    <a:pt x="4645" y="9770"/>
                    <a:pt x="4645" y="9818"/>
                  </a:cubicBezTo>
                  <a:lnTo>
                    <a:pt x="4668" y="10223"/>
                  </a:lnTo>
                  <a:lnTo>
                    <a:pt x="4573" y="10223"/>
                  </a:lnTo>
                  <a:cubicBezTo>
                    <a:pt x="4478" y="10199"/>
                    <a:pt x="4383" y="10127"/>
                    <a:pt x="4335" y="10056"/>
                  </a:cubicBezTo>
                  <a:cubicBezTo>
                    <a:pt x="4264" y="9961"/>
                    <a:pt x="4264" y="9842"/>
                    <a:pt x="4264" y="9699"/>
                  </a:cubicBezTo>
                  <a:cubicBezTo>
                    <a:pt x="4264" y="9675"/>
                    <a:pt x="4264" y="9651"/>
                    <a:pt x="4264" y="9604"/>
                  </a:cubicBezTo>
                  <a:cubicBezTo>
                    <a:pt x="4434" y="9564"/>
                    <a:pt x="4597" y="9547"/>
                    <a:pt x="4761" y="9547"/>
                  </a:cubicBezTo>
                  <a:close/>
                  <a:moveTo>
                    <a:pt x="2670" y="9584"/>
                  </a:moveTo>
                  <a:cubicBezTo>
                    <a:pt x="2836" y="9584"/>
                    <a:pt x="3002" y="9610"/>
                    <a:pt x="3168" y="9651"/>
                  </a:cubicBezTo>
                  <a:cubicBezTo>
                    <a:pt x="3168" y="9746"/>
                    <a:pt x="3144" y="9818"/>
                    <a:pt x="3144" y="9913"/>
                  </a:cubicBezTo>
                  <a:cubicBezTo>
                    <a:pt x="3144" y="10008"/>
                    <a:pt x="3120" y="10080"/>
                    <a:pt x="3073" y="10151"/>
                  </a:cubicBezTo>
                  <a:cubicBezTo>
                    <a:pt x="3001" y="10223"/>
                    <a:pt x="2882" y="10247"/>
                    <a:pt x="2739" y="10247"/>
                  </a:cubicBezTo>
                  <a:lnTo>
                    <a:pt x="2692" y="10247"/>
                  </a:lnTo>
                  <a:cubicBezTo>
                    <a:pt x="2692" y="10080"/>
                    <a:pt x="2716" y="9937"/>
                    <a:pt x="2763" y="9770"/>
                  </a:cubicBezTo>
                  <a:cubicBezTo>
                    <a:pt x="2763" y="9723"/>
                    <a:pt x="2739" y="9699"/>
                    <a:pt x="2692" y="9675"/>
                  </a:cubicBezTo>
                  <a:cubicBezTo>
                    <a:pt x="2668" y="9675"/>
                    <a:pt x="2620" y="9699"/>
                    <a:pt x="2620" y="9746"/>
                  </a:cubicBezTo>
                  <a:cubicBezTo>
                    <a:pt x="2573" y="9913"/>
                    <a:pt x="2549" y="10080"/>
                    <a:pt x="2549" y="10247"/>
                  </a:cubicBezTo>
                  <a:lnTo>
                    <a:pt x="2454" y="10247"/>
                  </a:lnTo>
                  <a:cubicBezTo>
                    <a:pt x="2358" y="10223"/>
                    <a:pt x="2311" y="10151"/>
                    <a:pt x="2263" y="10080"/>
                  </a:cubicBezTo>
                  <a:cubicBezTo>
                    <a:pt x="2263" y="10032"/>
                    <a:pt x="2263" y="9961"/>
                    <a:pt x="2263" y="9889"/>
                  </a:cubicBezTo>
                  <a:lnTo>
                    <a:pt x="2311" y="9627"/>
                  </a:lnTo>
                  <a:cubicBezTo>
                    <a:pt x="2430" y="9597"/>
                    <a:pt x="2550" y="9584"/>
                    <a:pt x="2670" y="9584"/>
                  </a:cubicBezTo>
                  <a:close/>
                  <a:moveTo>
                    <a:pt x="4079" y="0"/>
                  </a:moveTo>
                  <a:cubicBezTo>
                    <a:pt x="3976" y="0"/>
                    <a:pt x="3861" y="43"/>
                    <a:pt x="3763" y="102"/>
                  </a:cubicBezTo>
                  <a:cubicBezTo>
                    <a:pt x="3692" y="149"/>
                    <a:pt x="3644" y="221"/>
                    <a:pt x="3597" y="268"/>
                  </a:cubicBezTo>
                  <a:cubicBezTo>
                    <a:pt x="3525" y="197"/>
                    <a:pt x="3430" y="125"/>
                    <a:pt x="3335" y="78"/>
                  </a:cubicBezTo>
                  <a:cubicBezTo>
                    <a:pt x="3251" y="61"/>
                    <a:pt x="3155" y="44"/>
                    <a:pt x="3063" y="44"/>
                  </a:cubicBezTo>
                  <a:cubicBezTo>
                    <a:pt x="3026" y="44"/>
                    <a:pt x="2989" y="47"/>
                    <a:pt x="2954" y="54"/>
                  </a:cubicBezTo>
                  <a:lnTo>
                    <a:pt x="2930" y="54"/>
                  </a:lnTo>
                  <a:cubicBezTo>
                    <a:pt x="2692" y="54"/>
                    <a:pt x="2525" y="125"/>
                    <a:pt x="2454" y="268"/>
                  </a:cubicBezTo>
                  <a:cubicBezTo>
                    <a:pt x="2406" y="340"/>
                    <a:pt x="2406" y="459"/>
                    <a:pt x="2430" y="554"/>
                  </a:cubicBezTo>
                  <a:cubicBezTo>
                    <a:pt x="2430" y="602"/>
                    <a:pt x="2454" y="649"/>
                    <a:pt x="2477" y="697"/>
                  </a:cubicBezTo>
                  <a:lnTo>
                    <a:pt x="2358" y="697"/>
                  </a:lnTo>
                  <a:cubicBezTo>
                    <a:pt x="2263" y="721"/>
                    <a:pt x="2168" y="745"/>
                    <a:pt x="2073" y="792"/>
                  </a:cubicBezTo>
                  <a:cubicBezTo>
                    <a:pt x="1930" y="864"/>
                    <a:pt x="1835" y="959"/>
                    <a:pt x="1787" y="1054"/>
                  </a:cubicBezTo>
                  <a:cubicBezTo>
                    <a:pt x="1739" y="1197"/>
                    <a:pt x="1763" y="1364"/>
                    <a:pt x="1882" y="1459"/>
                  </a:cubicBezTo>
                  <a:cubicBezTo>
                    <a:pt x="1882" y="1459"/>
                    <a:pt x="1906" y="1483"/>
                    <a:pt x="1906" y="1483"/>
                  </a:cubicBezTo>
                  <a:cubicBezTo>
                    <a:pt x="1906" y="1483"/>
                    <a:pt x="1930" y="1483"/>
                    <a:pt x="1930" y="1507"/>
                  </a:cubicBezTo>
                  <a:cubicBezTo>
                    <a:pt x="1930" y="1507"/>
                    <a:pt x="1906" y="1507"/>
                    <a:pt x="1906" y="1530"/>
                  </a:cubicBezTo>
                  <a:cubicBezTo>
                    <a:pt x="1763" y="1650"/>
                    <a:pt x="1715" y="1816"/>
                    <a:pt x="1763" y="1983"/>
                  </a:cubicBezTo>
                  <a:cubicBezTo>
                    <a:pt x="1787" y="2007"/>
                    <a:pt x="1787" y="2031"/>
                    <a:pt x="1811" y="2054"/>
                  </a:cubicBezTo>
                  <a:cubicBezTo>
                    <a:pt x="1668" y="2078"/>
                    <a:pt x="1525" y="2102"/>
                    <a:pt x="1406" y="2173"/>
                  </a:cubicBezTo>
                  <a:cubicBezTo>
                    <a:pt x="1263" y="2245"/>
                    <a:pt x="1096" y="2340"/>
                    <a:pt x="953" y="2459"/>
                  </a:cubicBezTo>
                  <a:cubicBezTo>
                    <a:pt x="787" y="2626"/>
                    <a:pt x="691" y="2840"/>
                    <a:pt x="668" y="3102"/>
                  </a:cubicBezTo>
                  <a:cubicBezTo>
                    <a:pt x="668" y="3102"/>
                    <a:pt x="668" y="3102"/>
                    <a:pt x="668" y="3126"/>
                  </a:cubicBezTo>
                  <a:lnTo>
                    <a:pt x="644" y="3150"/>
                  </a:lnTo>
                  <a:cubicBezTo>
                    <a:pt x="429" y="3388"/>
                    <a:pt x="239" y="3579"/>
                    <a:pt x="167" y="3936"/>
                  </a:cubicBezTo>
                  <a:cubicBezTo>
                    <a:pt x="144" y="4055"/>
                    <a:pt x="144" y="4198"/>
                    <a:pt x="167" y="4341"/>
                  </a:cubicBezTo>
                  <a:cubicBezTo>
                    <a:pt x="191" y="4412"/>
                    <a:pt x="215" y="4483"/>
                    <a:pt x="239" y="4555"/>
                  </a:cubicBezTo>
                  <a:cubicBezTo>
                    <a:pt x="239" y="4579"/>
                    <a:pt x="263" y="4603"/>
                    <a:pt x="287" y="4626"/>
                  </a:cubicBezTo>
                  <a:cubicBezTo>
                    <a:pt x="287" y="4650"/>
                    <a:pt x="334" y="4698"/>
                    <a:pt x="334" y="4722"/>
                  </a:cubicBezTo>
                  <a:cubicBezTo>
                    <a:pt x="334" y="4745"/>
                    <a:pt x="263" y="4841"/>
                    <a:pt x="215" y="4888"/>
                  </a:cubicBezTo>
                  <a:cubicBezTo>
                    <a:pt x="191" y="4912"/>
                    <a:pt x="167" y="4936"/>
                    <a:pt x="167" y="4960"/>
                  </a:cubicBezTo>
                  <a:cubicBezTo>
                    <a:pt x="72" y="5079"/>
                    <a:pt x="25" y="5222"/>
                    <a:pt x="25" y="5388"/>
                  </a:cubicBezTo>
                  <a:cubicBezTo>
                    <a:pt x="1" y="5627"/>
                    <a:pt x="72" y="5841"/>
                    <a:pt x="239" y="6008"/>
                  </a:cubicBezTo>
                  <a:cubicBezTo>
                    <a:pt x="239" y="6031"/>
                    <a:pt x="263" y="6031"/>
                    <a:pt x="263" y="6055"/>
                  </a:cubicBezTo>
                  <a:cubicBezTo>
                    <a:pt x="310" y="6103"/>
                    <a:pt x="334" y="6127"/>
                    <a:pt x="358" y="6174"/>
                  </a:cubicBezTo>
                  <a:cubicBezTo>
                    <a:pt x="358" y="6246"/>
                    <a:pt x="334" y="6317"/>
                    <a:pt x="310" y="6389"/>
                  </a:cubicBezTo>
                  <a:cubicBezTo>
                    <a:pt x="287" y="6436"/>
                    <a:pt x="263" y="6460"/>
                    <a:pt x="263" y="6484"/>
                  </a:cubicBezTo>
                  <a:cubicBezTo>
                    <a:pt x="144" y="6817"/>
                    <a:pt x="334" y="7174"/>
                    <a:pt x="644" y="7294"/>
                  </a:cubicBezTo>
                  <a:cubicBezTo>
                    <a:pt x="668" y="7294"/>
                    <a:pt x="691" y="7317"/>
                    <a:pt x="715" y="7317"/>
                  </a:cubicBezTo>
                  <a:cubicBezTo>
                    <a:pt x="787" y="7341"/>
                    <a:pt x="858" y="7365"/>
                    <a:pt x="882" y="7413"/>
                  </a:cubicBezTo>
                  <a:cubicBezTo>
                    <a:pt x="882" y="7436"/>
                    <a:pt x="906" y="7484"/>
                    <a:pt x="906" y="7508"/>
                  </a:cubicBezTo>
                  <a:cubicBezTo>
                    <a:pt x="906" y="7532"/>
                    <a:pt x="906" y="7556"/>
                    <a:pt x="906" y="7556"/>
                  </a:cubicBezTo>
                  <a:cubicBezTo>
                    <a:pt x="906" y="7770"/>
                    <a:pt x="1025" y="7984"/>
                    <a:pt x="1215" y="8127"/>
                  </a:cubicBezTo>
                  <a:cubicBezTo>
                    <a:pt x="1329" y="8208"/>
                    <a:pt x="1465" y="8245"/>
                    <a:pt x="1609" y="8245"/>
                  </a:cubicBezTo>
                  <a:cubicBezTo>
                    <a:pt x="1675" y="8245"/>
                    <a:pt x="1743" y="8237"/>
                    <a:pt x="1811" y="8222"/>
                  </a:cubicBezTo>
                  <a:cubicBezTo>
                    <a:pt x="1811" y="8246"/>
                    <a:pt x="1835" y="8270"/>
                    <a:pt x="1858" y="8318"/>
                  </a:cubicBezTo>
                  <a:cubicBezTo>
                    <a:pt x="1882" y="8318"/>
                    <a:pt x="1954" y="8413"/>
                    <a:pt x="1977" y="8437"/>
                  </a:cubicBezTo>
                  <a:lnTo>
                    <a:pt x="2001" y="8437"/>
                  </a:lnTo>
                  <a:cubicBezTo>
                    <a:pt x="1906" y="8722"/>
                    <a:pt x="1811" y="9032"/>
                    <a:pt x="1787" y="9342"/>
                  </a:cubicBezTo>
                  <a:cubicBezTo>
                    <a:pt x="1763" y="9461"/>
                    <a:pt x="1763" y="9580"/>
                    <a:pt x="1811" y="9699"/>
                  </a:cubicBezTo>
                  <a:cubicBezTo>
                    <a:pt x="1882" y="9794"/>
                    <a:pt x="2001" y="9866"/>
                    <a:pt x="2120" y="9866"/>
                  </a:cubicBezTo>
                  <a:cubicBezTo>
                    <a:pt x="2120" y="9961"/>
                    <a:pt x="2096" y="10056"/>
                    <a:pt x="2144" y="10151"/>
                  </a:cubicBezTo>
                  <a:cubicBezTo>
                    <a:pt x="2192" y="10247"/>
                    <a:pt x="2287" y="10342"/>
                    <a:pt x="2430" y="10366"/>
                  </a:cubicBezTo>
                  <a:cubicBezTo>
                    <a:pt x="2501" y="10389"/>
                    <a:pt x="2573" y="10389"/>
                    <a:pt x="2644" y="10389"/>
                  </a:cubicBezTo>
                  <a:lnTo>
                    <a:pt x="2739" y="10389"/>
                  </a:lnTo>
                  <a:cubicBezTo>
                    <a:pt x="2906" y="10389"/>
                    <a:pt x="3073" y="10366"/>
                    <a:pt x="3192" y="10247"/>
                  </a:cubicBezTo>
                  <a:cubicBezTo>
                    <a:pt x="3263" y="10151"/>
                    <a:pt x="3287" y="10032"/>
                    <a:pt x="3287" y="9937"/>
                  </a:cubicBezTo>
                  <a:cubicBezTo>
                    <a:pt x="3335" y="9532"/>
                    <a:pt x="3335" y="9127"/>
                    <a:pt x="3311" y="8722"/>
                  </a:cubicBezTo>
                  <a:lnTo>
                    <a:pt x="3311" y="8722"/>
                  </a:lnTo>
                  <a:cubicBezTo>
                    <a:pt x="3430" y="8746"/>
                    <a:pt x="3525" y="8770"/>
                    <a:pt x="3644" y="8770"/>
                  </a:cubicBezTo>
                  <a:cubicBezTo>
                    <a:pt x="3835" y="8770"/>
                    <a:pt x="4025" y="8699"/>
                    <a:pt x="4192" y="8603"/>
                  </a:cubicBezTo>
                  <a:lnTo>
                    <a:pt x="4192" y="8603"/>
                  </a:lnTo>
                  <a:cubicBezTo>
                    <a:pt x="4168" y="8961"/>
                    <a:pt x="4145" y="9342"/>
                    <a:pt x="4121" y="9699"/>
                  </a:cubicBezTo>
                  <a:cubicBezTo>
                    <a:pt x="4121" y="9866"/>
                    <a:pt x="4121" y="10008"/>
                    <a:pt x="4216" y="10151"/>
                  </a:cubicBezTo>
                  <a:cubicBezTo>
                    <a:pt x="4287" y="10247"/>
                    <a:pt x="4406" y="10318"/>
                    <a:pt x="4549" y="10366"/>
                  </a:cubicBezTo>
                  <a:lnTo>
                    <a:pt x="4930" y="10366"/>
                  </a:lnTo>
                  <a:cubicBezTo>
                    <a:pt x="5026" y="10366"/>
                    <a:pt x="5145" y="10342"/>
                    <a:pt x="5240" y="10247"/>
                  </a:cubicBezTo>
                  <a:cubicBezTo>
                    <a:pt x="5311" y="10151"/>
                    <a:pt x="5311" y="10032"/>
                    <a:pt x="5311" y="9937"/>
                  </a:cubicBezTo>
                  <a:cubicBezTo>
                    <a:pt x="5311" y="9913"/>
                    <a:pt x="5311" y="9889"/>
                    <a:pt x="5311" y="9866"/>
                  </a:cubicBezTo>
                  <a:lnTo>
                    <a:pt x="5359" y="9866"/>
                  </a:lnTo>
                  <a:cubicBezTo>
                    <a:pt x="5478" y="9866"/>
                    <a:pt x="5621" y="9818"/>
                    <a:pt x="5692" y="9699"/>
                  </a:cubicBezTo>
                  <a:cubicBezTo>
                    <a:pt x="5788" y="9580"/>
                    <a:pt x="5812" y="9413"/>
                    <a:pt x="5788" y="9246"/>
                  </a:cubicBezTo>
                  <a:cubicBezTo>
                    <a:pt x="5788" y="9080"/>
                    <a:pt x="5716" y="8961"/>
                    <a:pt x="5669" y="8818"/>
                  </a:cubicBezTo>
                  <a:lnTo>
                    <a:pt x="5430" y="8222"/>
                  </a:lnTo>
                  <a:cubicBezTo>
                    <a:pt x="5478" y="8151"/>
                    <a:pt x="5526" y="8056"/>
                    <a:pt x="5573" y="7960"/>
                  </a:cubicBezTo>
                  <a:cubicBezTo>
                    <a:pt x="5812" y="7960"/>
                    <a:pt x="6073" y="7865"/>
                    <a:pt x="6264" y="7675"/>
                  </a:cubicBezTo>
                  <a:cubicBezTo>
                    <a:pt x="6455" y="7484"/>
                    <a:pt x="6550" y="7222"/>
                    <a:pt x="6550" y="6984"/>
                  </a:cubicBezTo>
                  <a:cubicBezTo>
                    <a:pt x="6645" y="6936"/>
                    <a:pt x="6716" y="6865"/>
                    <a:pt x="6788" y="6793"/>
                  </a:cubicBezTo>
                  <a:cubicBezTo>
                    <a:pt x="6836" y="6770"/>
                    <a:pt x="6859" y="6746"/>
                    <a:pt x="6907" y="6722"/>
                  </a:cubicBezTo>
                  <a:cubicBezTo>
                    <a:pt x="6931" y="6698"/>
                    <a:pt x="6978" y="6674"/>
                    <a:pt x="7002" y="6651"/>
                  </a:cubicBezTo>
                  <a:cubicBezTo>
                    <a:pt x="7098" y="6579"/>
                    <a:pt x="7193" y="6508"/>
                    <a:pt x="7288" y="6389"/>
                  </a:cubicBezTo>
                  <a:cubicBezTo>
                    <a:pt x="7407" y="6246"/>
                    <a:pt x="7479" y="6079"/>
                    <a:pt x="7455" y="5912"/>
                  </a:cubicBezTo>
                  <a:cubicBezTo>
                    <a:pt x="7431" y="5746"/>
                    <a:pt x="7359" y="5627"/>
                    <a:pt x="7217" y="5555"/>
                  </a:cubicBezTo>
                  <a:cubicBezTo>
                    <a:pt x="7312" y="5460"/>
                    <a:pt x="7407" y="5341"/>
                    <a:pt x="7479" y="5198"/>
                  </a:cubicBezTo>
                  <a:cubicBezTo>
                    <a:pt x="7574" y="5007"/>
                    <a:pt x="7598" y="4793"/>
                    <a:pt x="7526" y="4626"/>
                  </a:cubicBezTo>
                  <a:cubicBezTo>
                    <a:pt x="7455" y="4483"/>
                    <a:pt x="7312" y="4364"/>
                    <a:pt x="7169" y="4317"/>
                  </a:cubicBezTo>
                  <a:cubicBezTo>
                    <a:pt x="7240" y="4126"/>
                    <a:pt x="7264" y="3912"/>
                    <a:pt x="7193" y="3698"/>
                  </a:cubicBezTo>
                  <a:cubicBezTo>
                    <a:pt x="7121" y="3483"/>
                    <a:pt x="6907" y="3174"/>
                    <a:pt x="6669" y="3078"/>
                  </a:cubicBezTo>
                  <a:cubicBezTo>
                    <a:pt x="6716" y="2840"/>
                    <a:pt x="6669" y="2626"/>
                    <a:pt x="6526" y="2483"/>
                  </a:cubicBezTo>
                  <a:cubicBezTo>
                    <a:pt x="6421" y="2378"/>
                    <a:pt x="6266" y="2312"/>
                    <a:pt x="6106" y="2312"/>
                  </a:cubicBezTo>
                  <a:cubicBezTo>
                    <a:pt x="6047" y="2312"/>
                    <a:pt x="5988" y="2321"/>
                    <a:pt x="5931" y="2340"/>
                  </a:cubicBezTo>
                  <a:cubicBezTo>
                    <a:pt x="5883" y="2126"/>
                    <a:pt x="5740" y="1959"/>
                    <a:pt x="5550" y="1864"/>
                  </a:cubicBezTo>
                  <a:cubicBezTo>
                    <a:pt x="5621" y="1792"/>
                    <a:pt x="5692" y="1697"/>
                    <a:pt x="5692" y="1578"/>
                  </a:cubicBezTo>
                  <a:cubicBezTo>
                    <a:pt x="5764" y="1340"/>
                    <a:pt x="5645" y="1078"/>
                    <a:pt x="5430" y="935"/>
                  </a:cubicBezTo>
                  <a:cubicBezTo>
                    <a:pt x="5311" y="888"/>
                    <a:pt x="5192" y="840"/>
                    <a:pt x="5073" y="840"/>
                  </a:cubicBezTo>
                  <a:cubicBezTo>
                    <a:pt x="5121" y="816"/>
                    <a:pt x="5169" y="768"/>
                    <a:pt x="5192" y="745"/>
                  </a:cubicBezTo>
                  <a:cubicBezTo>
                    <a:pt x="5264" y="649"/>
                    <a:pt x="5288" y="530"/>
                    <a:pt x="5264" y="411"/>
                  </a:cubicBezTo>
                  <a:cubicBezTo>
                    <a:pt x="5264" y="340"/>
                    <a:pt x="5216" y="268"/>
                    <a:pt x="5145" y="221"/>
                  </a:cubicBezTo>
                  <a:cubicBezTo>
                    <a:pt x="5049" y="173"/>
                    <a:pt x="4954" y="173"/>
                    <a:pt x="4883" y="173"/>
                  </a:cubicBezTo>
                  <a:cubicBezTo>
                    <a:pt x="4740" y="173"/>
                    <a:pt x="4573" y="221"/>
                    <a:pt x="4454" y="292"/>
                  </a:cubicBezTo>
                  <a:cubicBezTo>
                    <a:pt x="4454" y="292"/>
                    <a:pt x="4454" y="268"/>
                    <a:pt x="4454" y="268"/>
                  </a:cubicBezTo>
                  <a:cubicBezTo>
                    <a:pt x="4430" y="102"/>
                    <a:pt x="4264" y="6"/>
                    <a:pt x="4145" y="6"/>
                  </a:cubicBezTo>
                  <a:cubicBezTo>
                    <a:pt x="4123" y="2"/>
                    <a:pt x="4102" y="0"/>
                    <a:pt x="40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 name="Google Shape;3583;p73"/>
            <p:cNvSpPr/>
            <p:nvPr/>
          </p:nvSpPr>
          <p:spPr>
            <a:xfrm>
              <a:off x="6182257" y="1739490"/>
              <a:ext cx="61677" cy="83895"/>
            </a:xfrm>
            <a:custGeom>
              <a:avLst/>
              <a:gdLst/>
              <a:ahLst/>
              <a:cxnLst/>
              <a:rect l="l" t="t" r="r" b="b"/>
              <a:pathLst>
                <a:path w="1549" h="2107" extrusionOk="0">
                  <a:moveTo>
                    <a:pt x="285" y="1"/>
                  </a:moveTo>
                  <a:cubicBezTo>
                    <a:pt x="261" y="1"/>
                    <a:pt x="232" y="18"/>
                    <a:pt x="215" y="34"/>
                  </a:cubicBezTo>
                  <a:cubicBezTo>
                    <a:pt x="96" y="201"/>
                    <a:pt x="1" y="415"/>
                    <a:pt x="49" y="630"/>
                  </a:cubicBezTo>
                  <a:cubicBezTo>
                    <a:pt x="72" y="773"/>
                    <a:pt x="191" y="892"/>
                    <a:pt x="358" y="939"/>
                  </a:cubicBezTo>
                  <a:cubicBezTo>
                    <a:pt x="287" y="1058"/>
                    <a:pt x="287" y="1201"/>
                    <a:pt x="334" y="1320"/>
                  </a:cubicBezTo>
                  <a:cubicBezTo>
                    <a:pt x="382" y="1439"/>
                    <a:pt x="525" y="1535"/>
                    <a:pt x="644" y="1535"/>
                  </a:cubicBezTo>
                  <a:cubicBezTo>
                    <a:pt x="620" y="1678"/>
                    <a:pt x="644" y="1844"/>
                    <a:pt x="739" y="1963"/>
                  </a:cubicBezTo>
                  <a:cubicBezTo>
                    <a:pt x="834" y="2059"/>
                    <a:pt x="954" y="2106"/>
                    <a:pt x="1096" y="2106"/>
                  </a:cubicBezTo>
                  <a:cubicBezTo>
                    <a:pt x="1144" y="2106"/>
                    <a:pt x="1192" y="2106"/>
                    <a:pt x="1239" y="2082"/>
                  </a:cubicBezTo>
                  <a:cubicBezTo>
                    <a:pt x="1287" y="2082"/>
                    <a:pt x="1287" y="2035"/>
                    <a:pt x="1287" y="1987"/>
                  </a:cubicBezTo>
                  <a:cubicBezTo>
                    <a:pt x="1270" y="1970"/>
                    <a:pt x="1253" y="1953"/>
                    <a:pt x="1228" y="1953"/>
                  </a:cubicBezTo>
                  <a:cubicBezTo>
                    <a:pt x="1218" y="1953"/>
                    <a:pt x="1206" y="1956"/>
                    <a:pt x="1192" y="1963"/>
                  </a:cubicBezTo>
                  <a:cubicBezTo>
                    <a:pt x="1160" y="1976"/>
                    <a:pt x="1126" y="1982"/>
                    <a:pt x="1093" y="1982"/>
                  </a:cubicBezTo>
                  <a:cubicBezTo>
                    <a:pt x="1001" y="1982"/>
                    <a:pt x="911" y="1938"/>
                    <a:pt x="858" y="1868"/>
                  </a:cubicBezTo>
                  <a:cubicBezTo>
                    <a:pt x="763" y="1773"/>
                    <a:pt x="763" y="1606"/>
                    <a:pt x="811" y="1511"/>
                  </a:cubicBezTo>
                  <a:cubicBezTo>
                    <a:pt x="834" y="1487"/>
                    <a:pt x="834" y="1463"/>
                    <a:pt x="811" y="1439"/>
                  </a:cubicBezTo>
                  <a:cubicBezTo>
                    <a:pt x="811" y="1416"/>
                    <a:pt x="787" y="1392"/>
                    <a:pt x="739" y="1392"/>
                  </a:cubicBezTo>
                  <a:cubicBezTo>
                    <a:pt x="723" y="1396"/>
                    <a:pt x="706" y="1398"/>
                    <a:pt x="688" y="1398"/>
                  </a:cubicBezTo>
                  <a:cubicBezTo>
                    <a:pt x="599" y="1398"/>
                    <a:pt x="493" y="1348"/>
                    <a:pt x="453" y="1249"/>
                  </a:cubicBezTo>
                  <a:cubicBezTo>
                    <a:pt x="406" y="1154"/>
                    <a:pt x="430" y="1011"/>
                    <a:pt x="525" y="939"/>
                  </a:cubicBezTo>
                  <a:cubicBezTo>
                    <a:pt x="525" y="939"/>
                    <a:pt x="525" y="939"/>
                    <a:pt x="525" y="963"/>
                  </a:cubicBezTo>
                  <a:cubicBezTo>
                    <a:pt x="596" y="1058"/>
                    <a:pt x="739" y="1130"/>
                    <a:pt x="858" y="1130"/>
                  </a:cubicBezTo>
                  <a:cubicBezTo>
                    <a:pt x="858" y="1273"/>
                    <a:pt x="906" y="1416"/>
                    <a:pt x="1001" y="1487"/>
                  </a:cubicBezTo>
                  <a:cubicBezTo>
                    <a:pt x="1096" y="1558"/>
                    <a:pt x="1192" y="1606"/>
                    <a:pt x="1287" y="1606"/>
                  </a:cubicBezTo>
                  <a:cubicBezTo>
                    <a:pt x="1358" y="1606"/>
                    <a:pt x="1430" y="1582"/>
                    <a:pt x="1501" y="1535"/>
                  </a:cubicBezTo>
                  <a:cubicBezTo>
                    <a:pt x="1525" y="1535"/>
                    <a:pt x="1549" y="1487"/>
                    <a:pt x="1525" y="1439"/>
                  </a:cubicBezTo>
                  <a:cubicBezTo>
                    <a:pt x="1508" y="1423"/>
                    <a:pt x="1480" y="1406"/>
                    <a:pt x="1456" y="1406"/>
                  </a:cubicBezTo>
                  <a:cubicBezTo>
                    <a:pt x="1446" y="1406"/>
                    <a:pt x="1437" y="1409"/>
                    <a:pt x="1430" y="1416"/>
                  </a:cubicBezTo>
                  <a:cubicBezTo>
                    <a:pt x="1390" y="1446"/>
                    <a:pt x="1342" y="1459"/>
                    <a:pt x="1292" y="1459"/>
                  </a:cubicBezTo>
                  <a:cubicBezTo>
                    <a:pt x="1223" y="1459"/>
                    <a:pt x="1152" y="1433"/>
                    <a:pt x="1096" y="1392"/>
                  </a:cubicBezTo>
                  <a:cubicBezTo>
                    <a:pt x="1001" y="1320"/>
                    <a:pt x="977" y="1177"/>
                    <a:pt x="1025" y="1082"/>
                  </a:cubicBezTo>
                  <a:cubicBezTo>
                    <a:pt x="1025" y="1058"/>
                    <a:pt x="1025" y="1011"/>
                    <a:pt x="1001" y="1011"/>
                  </a:cubicBezTo>
                  <a:cubicBezTo>
                    <a:pt x="984" y="994"/>
                    <a:pt x="967" y="977"/>
                    <a:pt x="951" y="977"/>
                  </a:cubicBezTo>
                  <a:cubicBezTo>
                    <a:pt x="944" y="977"/>
                    <a:pt x="937" y="980"/>
                    <a:pt x="930" y="987"/>
                  </a:cubicBezTo>
                  <a:cubicBezTo>
                    <a:pt x="913" y="991"/>
                    <a:pt x="896" y="993"/>
                    <a:pt x="879" y="993"/>
                  </a:cubicBezTo>
                  <a:cubicBezTo>
                    <a:pt x="795" y="993"/>
                    <a:pt x="703" y="947"/>
                    <a:pt x="644" y="868"/>
                  </a:cubicBezTo>
                  <a:cubicBezTo>
                    <a:pt x="596" y="796"/>
                    <a:pt x="620" y="654"/>
                    <a:pt x="692" y="582"/>
                  </a:cubicBezTo>
                  <a:cubicBezTo>
                    <a:pt x="715" y="558"/>
                    <a:pt x="715" y="511"/>
                    <a:pt x="668" y="487"/>
                  </a:cubicBezTo>
                  <a:cubicBezTo>
                    <a:pt x="656" y="475"/>
                    <a:pt x="638" y="469"/>
                    <a:pt x="620" y="469"/>
                  </a:cubicBezTo>
                  <a:cubicBezTo>
                    <a:pt x="602" y="469"/>
                    <a:pt x="584" y="475"/>
                    <a:pt x="573" y="487"/>
                  </a:cubicBezTo>
                  <a:cubicBezTo>
                    <a:pt x="501" y="582"/>
                    <a:pt x="453" y="701"/>
                    <a:pt x="477" y="820"/>
                  </a:cubicBezTo>
                  <a:cubicBezTo>
                    <a:pt x="334" y="820"/>
                    <a:pt x="215" y="725"/>
                    <a:pt x="191" y="606"/>
                  </a:cubicBezTo>
                  <a:cubicBezTo>
                    <a:pt x="144" y="439"/>
                    <a:pt x="239" y="272"/>
                    <a:pt x="334" y="106"/>
                  </a:cubicBezTo>
                  <a:cubicBezTo>
                    <a:pt x="358" y="82"/>
                    <a:pt x="358" y="34"/>
                    <a:pt x="311" y="11"/>
                  </a:cubicBezTo>
                  <a:cubicBezTo>
                    <a:pt x="304" y="4"/>
                    <a:pt x="295" y="1"/>
                    <a:pt x="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 name="Google Shape;3584;p73"/>
            <p:cNvSpPr/>
            <p:nvPr/>
          </p:nvSpPr>
          <p:spPr>
            <a:xfrm>
              <a:off x="6218292" y="1744268"/>
              <a:ext cx="29465" cy="33606"/>
            </a:xfrm>
            <a:custGeom>
              <a:avLst/>
              <a:gdLst/>
              <a:ahLst/>
              <a:cxnLst/>
              <a:rect l="l" t="t" r="r" b="b"/>
              <a:pathLst>
                <a:path w="740" h="844" extrusionOk="0">
                  <a:moveTo>
                    <a:pt x="192" y="0"/>
                  </a:moveTo>
                  <a:cubicBezTo>
                    <a:pt x="168" y="0"/>
                    <a:pt x="137" y="22"/>
                    <a:pt x="120" y="57"/>
                  </a:cubicBezTo>
                  <a:cubicBezTo>
                    <a:pt x="49" y="200"/>
                    <a:pt x="1" y="367"/>
                    <a:pt x="25" y="534"/>
                  </a:cubicBezTo>
                  <a:cubicBezTo>
                    <a:pt x="72" y="653"/>
                    <a:pt x="168" y="772"/>
                    <a:pt x="311" y="819"/>
                  </a:cubicBezTo>
                  <a:cubicBezTo>
                    <a:pt x="334" y="819"/>
                    <a:pt x="382" y="843"/>
                    <a:pt x="430" y="843"/>
                  </a:cubicBezTo>
                  <a:cubicBezTo>
                    <a:pt x="525" y="843"/>
                    <a:pt x="620" y="795"/>
                    <a:pt x="692" y="724"/>
                  </a:cubicBezTo>
                  <a:cubicBezTo>
                    <a:pt x="739" y="700"/>
                    <a:pt x="739" y="653"/>
                    <a:pt x="715" y="629"/>
                  </a:cubicBezTo>
                  <a:cubicBezTo>
                    <a:pt x="692" y="617"/>
                    <a:pt x="674" y="611"/>
                    <a:pt x="656" y="611"/>
                  </a:cubicBezTo>
                  <a:cubicBezTo>
                    <a:pt x="638" y="611"/>
                    <a:pt x="620" y="617"/>
                    <a:pt x="596" y="629"/>
                  </a:cubicBezTo>
                  <a:cubicBezTo>
                    <a:pt x="561" y="664"/>
                    <a:pt x="488" y="686"/>
                    <a:pt x="424" y="686"/>
                  </a:cubicBezTo>
                  <a:cubicBezTo>
                    <a:pt x="400" y="686"/>
                    <a:pt x="377" y="683"/>
                    <a:pt x="358" y="676"/>
                  </a:cubicBezTo>
                  <a:cubicBezTo>
                    <a:pt x="263" y="653"/>
                    <a:pt x="191" y="581"/>
                    <a:pt x="168" y="486"/>
                  </a:cubicBezTo>
                  <a:cubicBezTo>
                    <a:pt x="144" y="367"/>
                    <a:pt x="191" y="248"/>
                    <a:pt x="263" y="105"/>
                  </a:cubicBezTo>
                  <a:cubicBezTo>
                    <a:pt x="263" y="81"/>
                    <a:pt x="263" y="33"/>
                    <a:pt x="215" y="10"/>
                  </a:cubicBezTo>
                  <a:cubicBezTo>
                    <a:pt x="209" y="3"/>
                    <a:pt x="201" y="0"/>
                    <a:pt x="1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 name="Google Shape;3585;p73"/>
            <p:cNvSpPr/>
            <p:nvPr/>
          </p:nvSpPr>
          <p:spPr>
            <a:xfrm>
              <a:off x="6332088" y="1761310"/>
              <a:ext cx="85369" cy="81984"/>
            </a:xfrm>
            <a:custGeom>
              <a:avLst/>
              <a:gdLst/>
              <a:ahLst/>
              <a:cxnLst/>
              <a:rect l="l" t="t" r="r" b="b"/>
              <a:pathLst>
                <a:path w="2144" h="2059" extrusionOk="0">
                  <a:moveTo>
                    <a:pt x="1371" y="0"/>
                  </a:moveTo>
                  <a:cubicBezTo>
                    <a:pt x="1360" y="0"/>
                    <a:pt x="1348" y="3"/>
                    <a:pt x="1334" y="10"/>
                  </a:cubicBezTo>
                  <a:cubicBezTo>
                    <a:pt x="1310" y="10"/>
                    <a:pt x="1287" y="58"/>
                    <a:pt x="1310" y="106"/>
                  </a:cubicBezTo>
                  <a:cubicBezTo>
                    <a:pt x="1358" y="248"/>
                    <a:pt x="1358" y="415"/>
                    <a:pt x="1310" y="558"/>
                  </a:cubicBezTo>
                  <a:cubicBezTo>
                    <a:pt x="1287" y="606"/>
                    <a:pt x="1263" y="653"/>
                    <a:pt x="1239" y="677"/>
                  </a:cubicBezTo>
                  <a:cubicBezTo>
                    <a:pt x="1191" y="725"/>
                    <a:pt x="1144" y="725"/>
                    <a:pt x="1120" y="725"/>
                  </a:cubicBezTo>
                  <a:cubicBezTo>
                    <a:pt x="1120" y="701"/>
                    <a:pt x="1144" y="677"/>
                    <a:pt x="1144" y="653"/>
                  </a:cubicBezTo>
                  <a:cubicBezTo>
                    <a:pt x="1191" y="534"/>
                    <a:pt x="1191" y="391"/>
                    <a:pt x="1144" y="248"/>
                  </a:cubicBezTo>
                  <a:cubicBezTo>
                    <a:pt x="1127" y="232"/>
                    <a:pt x="1098" y="215"/>
                    <a:pt x="1074" y="215"/>
                  </a:cubicBezTo>
                  <a:cubicBezTo>
                    <a:pt x="1064" y="215"/>
                    <a:pt x="1055" y="218"/>
                    <a:pt x="1048" y="225"/>
                  </a:cubicBezTo>
                  <a:cubicBezTo>
                    <a:pt x="1001" y="248"/>
                    <a:pt x="977" y="272"/>
                    <a:pt x="1001" y="320"/>
                  </a:cubicBezTo>
                  <a:cubicBezTo>
                    <a:pt x="1048" y="415"/>
                    <a:pt x="1048" y="510"/>
                    <a:pt x="1025" y="606"/>
                  </a:cubicBezTo>
                  <a:cubicBezTo>
                    <a:pt x="977" y="701"/>
                    <a:pt x="906" y="772"/>
                    <a:pt x="834" y="820"/>
                  </a:cubicBezTo>
                  <a:cubicBezTo>
                    <a:pt x="810" y="832"/>
                    <a:pt x="787" y="838"/>
                    <a:pt x="766" y="838"/>
                  </a:cubicBezTo>
                  <a:cubicBezTo>
                    <a:pt x="745" y="838"/>
                    <a:pt x="727" y="832"/>
                    <a:pt x="715" y="820"/>
                  </a:cubicBezTo>
                  <a:cubicBezTo>
                    <a:pt x="708" y="813"/>
                    <a:pt x="699" y="810"/>
                    <a:pt x="689" y="810"/>
                  </a:cubicBezTo>
                  <a:cubicBezTo>
                    <a:pt x="665" y="810"/>
                    <a:pt x="637" y="827"/>
                    <a:pt x="620" y="844"/>
                  </a:cubicBezTo>
                  <a:cubicBezTo>
                    <a:pt x="596" y="868"/>
                    <a:pt x="620" y="915"/>
                    <a:pt x="644" y="939"/>
                  </a:cubicBezTo>
                  <a:cubicBezTo>
                    <a:pt x="667" y="963"/>
                    <a:pt x="715" y="963"/>
                    <a:pt x="763" y="963"/>
                  </a:cubicBezTo>
                  <a:cubicBezTo>
                    <a:pt x="787" y="963"/>
                    <a:pt x="834" y="963"/>
                    <a:pt x="882" y="939"/>
                  </a:cubicBezTo>
                  <a:cubicBezTo>
                    <a:pt x="953" y="915"/>
                    <a:pt x="1001" y="868"/>
                    <a:pt x="1025" y="844"/>
                  </a:cubicBezTo>
                  <a:lnTo>
                    <a:pt x="1025" y="844"/>
                  </a:lnTo>
                  <a:cubicBezTo>
                    <a:pt x="1072" y="963"/>
                    <a:pt x="1048" y="1130"/>
                    <a:pt x="953" y="1225"/>
                  </a:cubicBezTo>
                  <a:cubicBezTo>
                    <a:pt x="888" y="1306"/>
                    <a:pt x="790" y="1343"/>
                    <a:pt x="688" y="1343"/>
                  </a:cubicBezTo>
                  <a:cubicBezTo>
                    <a:pt x="641" y="1343"/>
                    <a:pt x="594" y="1335"/>
                    <a:pt x="548" y="1320"/>
                  </a:cubicBezTo>
                  <a:cubicBezTo>
                    <a:pt x="536" y="1314"/>
                    <a:pt x="525" y="1311"/>
                    <a:pt x="515" y="1311"/>
                  </a:cubicBezTo>
                  <a:cubicBezTo>
                    <a:pt x="488" y="1311"/>
                    <a:pt x="471" y="1333"/>
                    <a:pt x="453" y="1368"/>
                  </a:cubicBezTo>
                  <a:cubicBezTo>
                    <a:pt x="429" y="1391"/>
                    <a:pt x="453" y="1439"/>
                    <a:pt x="501" y="1439"/>
                  </a:cubicBezTo>
                  <a:cubicBezTo>
                    <a:pt x="548" y="1463"/>
                    <a:pt x="620" y="1487"/>
                    <a:pt x="667" y="1487"/>
                  </a:cubicBezTo>
                  <a:cubicBezTo>
                    <a:pt x="739" y="1487"/>
                    <a:pt x="787" y="1487"/>
                    <a:pt x="834" y="1463"/>
                  </a:cubicBezTo>
                  <a:lnTo>
                    <a:pt x="834" y="1463"/>
                  </a:lnTo>
                  <a:cubicBezTo>
                    <a:pt x="810" y="1606"/>
                    <a:pt x="739" y="1749"/>
                    <a:pt x="596" y="1844"/>
                  </a:cubicBezTo>
                  <a:cubicBezTo>
                    <a:pt x="513" y="1885"/>
                    <a:pt x="414" y="1911"/>
                    <a:pt x="317" y="1911"/>
                  </a:cubicBezTo>
                  <a:cubicBezTo>
                    <a:pt x="248" y="1911"/>
                    <a:pt x="180" y="1898"/>
                    <a:pt x="120" y="1868"/>
                  </a:cubicBezTo>
                  <a:cubicBezTo>
                    <a:pt x="106" y="1861"/>
                    <a:pt x="92" y="1858"/>
                    <a:pt x="79" y="1858"/>
                  </a:cubicBezTo>
                  <a:cubicBezTo>
                    <a:pt x="48" y="1858"/>
                    <a:pt x="24" y="1875"/>
                    <a:pt x="24" y="1892"/>
                  </a:cubicBezTo>
                  <a:cubicBezTo>
                    <a:pt x="1" y="1939"/>
                    <a:pt x="24" y="1963"/>
                    <a:pt x="48" y="1987"/>
                  </a:cubicBezTo>
                  <a:cubicBezTo>
                    <a:pt x="144" y="2034"/>
                    <a:pt x="239" y="2058"/>
                    <a:pt x="334" y="2058"/>
                  </a:cubicBezTo>
                  <a:cubicBezTo>
                    <a:pt x="453" y="2058"/>
                    <a:pt x="572" y="2011"/>
                    <a:pt x="667" y="1963"/>
                  </a:cubicBezTo>
                  <a:cubicBezTo>
                    <a:pt x="834" y="1868"/>
                    <a:pt x="929" y="1701"/>
                    <a:pt x="953" y="1534"/>
                  </a:cubicBezTo>
                  <a:cubicBezTo>
                    <a:pt x="1008" y="1548"/>
                    <a:pt x="1063" y="1562"/>
                    <a:pt x="1118" y="1562"/>
                  </a:cubicBezTo>
                  <a:cubicBezTo>
                    <a:pt x="1158" y="1562"/>
                    <a:pt x="1199" y="1555"/>
                    <a:pt x="1239" y="1534"/>
                  </a:cubicBezTo>
                  <a:cubicBezTo>
                    <a:pt x="1358" y="1511"/>
                    <a:pt x="1477" y="1391"/>
                    <a:pt x="1501" y="1249"/>
                  </a:cubicBezTo>
                  <a:cubicBezTo>
                    <a:pt x="1525" y="1177"/>
                    <a:pt x="1549" y="1082"/>
                    <a:pt x="1525" y="1010"/>
                  </a:cubicBezTo>
                  <a:lnTo>
                    <a:pt x="1525" y="1010"/>
                  </a:lnTo>
                  <a:cubicBezTo>
                    <a:pt x="1549" y="1015"/>
                    <a:pt x="1575" y="1017"/>
                    <a:pt x="1600" y="1017"/>
                  </a:cubicBezTo>
                  <a:cubicBezTo>
                    <a:pt x="1723" y="1017"/>
                    <a:pt x="1851" y="970"/>
                    <a:pt x="1930" y="891"/>
                  </a:cubicBezTo>
                  <a:cubicBezTo>
                    <a:pt x="2096" y="772"/>
                    <a:pt x="2144" y="534"/>
                    <a:pt x="2073" y="344"/>
                  </a:cubicBezTo>
                  <a:cubicBezTo>
                    <a:pt x="2056" y="327"/>
                    <a:pt x="2027" y="310"/>
                    <a:pt x="2003" y="310"/>
                  </a:cubicBezTo>
                  <a:cubicBezTo>
                    <a:pt x="1993" y="310"/>
                    <a:pt x="1984" y="313"/>
                    <a:pt x="1977" y="320"/>
                  </a:cubicBezTo>
                  <a:cubicBezTo>
                    <a:pt x="1930" y="320"/>
                    <a:pt x="1906" y="367"/>
                    <a:pt x="1930" y="415"/>
                  </a:cubicBezTo>
                  <a:cubicBezTo>
                    <a:pt x="1977" y="534"/>
                    <a:pt x="1953" y="701"/>
                    <a:pt x="1834" y="796"/>
                  </a:cubicBezTo>
                  <a:cubicBezTo>
                    <a:pt x="1783" y="847"/>
                    <a:pt x="1712" y="871"/>
                    <a:pt x="1638" y="871"/>
                  </a:cubicBezTo>
                  <a:cubicBezTo>
                    <a:pt x="1574" y="871"/>
                    <a:pt x="1509" y="853"/>
                    <a:pt x="1453" y="820"/>
                  </a:cubicBezTo>
                  <a:cubicBezTo>
                    <a:pt x="1445" y="812"/>
                    <a:pt x="1435" y="809"/>
                    <a:pt x="1423" y="809"/>
                  </a:cubicBezTo>
                  <a:cubicBezTo>
                    <a:pt x="1400" y="809"/>
                    <a:pt x="1374" y="820"/>
                    <a:pt x="1358" y="820"/>
                  </a:cubicBezTo>
                  <a:cubicBezTo>
                    <a:pt x="1334" y="844"/>
                    <a:pt x="1334" y="891"/>
                    <a:pt x="1358" y="915"/>
                  </a:cubicBezTo>
                  <a:cubicBezTo>
                    <a:pt x="1382" y="1010"/>
                    <a:pt x="1406" y="1106"/>
                    <a:pt x="1382" y="1201"/>
                  </a:cubicBezTo>
                  <a:cubicBezTo>
                    <a:pt x="1358" y="1296"/>
                    <a:pt x="1287" y="1391"/>
                    <a:pt x="1191" y="1415"/>
                  </a:cubicBezTo>
                  <a:cubicBezTo>
                    <a:pt x="1170" y="1422"/>
                    <a:pt x="1150" y="1425"/>
                    <a:pt x="1129" y="1425"/>
                  </a:cubicBezTo>
                  <a:cubicBezTo>
                    <a:pt x="1080" y="1425"/>
                    <a:pt x="1035" y="1408"/>
                    <a:pt x="1001" y="1391"/>
                  </a:cubicBezTo>
                  <a:cubicBezTo>
                    <a:pt x="1025" y="1368"/>
                    <a:pt x="1025" y="1344"/>
                    <a:pt x="1048" y="1320"/>
                  </a:cubicBezTo>
                  <a:cubicBezTo>
                    <a:pt x="1168" y="1201"/>
                    <a:pt x="1215" y="1034"/>
                    <a:pt x="1191" y="868"/>
                  </a:cubicBezTo>
                  <a:cubicBezTo>
                    <a:pt x="1239" y="844"/>
                    <a:pt x="1287" y="820"/>
                    <a:pt x="1334" y="796"/>
                  </a:cubicBezTo>
                  <a:cubicBezTo>
                    <a:pt x="1382" y="749"/>
                    <a:pt x="1430" y="677"/>
                    <a:pt x="1453" y="606"/>
                  </a:cubicBezTo>
                  <a:cubicBezTo>
                    <a:pt x="1525" y="415"/>
                    <a:pt x="1501" y="225"/>
                    <a:pt x="1430" y="34"/>
                  </a:cubicBezTo>
                  <a:cubicBezTo>
                    <a:pt x="1413" y="17"/>
                    <a:pt x="1396" y="0"/>
                    <a:pt x="137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 name="Google Shape;3586;p73"/>
            <p:cNvSpPr/>
            <p:nvPr/>
          </p:nvSpPr>
          <p:spPr>
            <a:xfrm>
              <a:off x="6394680" y="1738933"/>
              <a:ext cx="26598" cy="24687"/>
            </a:xfrm>
            <a:custGeom>
              <a:avLst/>
              <a:gdLst/>
              <a:ahLst/>
              <a:cxnLst/>
              <a:rect l="l" t="t" r="r" b="b"/>
              <a:pathLst>
                <a:path w="668" h="620" extrusionOk="0">
                  <a:moveTo>
                    <a:pt x="501" y="1"/>
                  </a:moveTo>
                  <a:cubicBezTo>
                    <a:pt x="477" y="25"/>
                    <a:pt x="453" y="72"/>
                    <a:pt x="477" y="96"/>
                  </a:cubicBezTo>
                  <a:cubicBezTo>
                    <a:pt x="524" y="191"/>
                    <a:pt x="501" y="334"/>
                    <a:pt x="429" y="406"/>
                  </a:cubicBezTo>
                  <a:cubicBezTo>
                    <a:pt x="358" y="459"/>
                    <a:pt x="273" y="486"/>
                    <a:pt x="195" y="486"/>
                  </a:cubicBezTo>
                  <a:cubicBezTo>
                    <a:pt x="169" y="486"/>
                    <a:pt x="143" y="483"/>
                    <a:pt x="119" y="477"/>
                  </a:cubicBezTo>
                  <a:cubicBezTo>
                    <a:pt x="106" y="470"/>
                    <a:pt x="94" y="467"/>
                    <a:pt x="83" y="467"/>
                  </a:cubicBezTo>
                  <a:cubicBezTo>
                    <a:pt x="58" y="467"/>
                    <a:pt x="41" y="484"/>
                    <a:pt x="24" y="501"/>
                  </a:cubicBezTo>
                  <a:cubicBezTo>
                    <a:pt x="0" y="548"/>
                    <a:pt x="24" y="572"/>
                    <a:pt x="72" y="596"/>
                  </a:cubicBezTo>
                  <a:cubicBezTo>
                    <a:pt x="119" y="620"/>
                    <a:pt x="167" y="620"/>
                    <a:pt x="215" y="620"/>
                  </a:cubicBezTo>
                  <a:cubicBezTo>
                    <a:pt x="334" y="620"/>
                    <a:pt x="453" y="596"/>
                    <a:pt x="524" y="501"/>
                  </a:cubicBezTo>
                  <a:cubicBezTo>
                    <a:pt x="643" y="382"/>
                    <a:pt x="667" y="191"/>
                    <a:pt x="596" y="48"/>
                  </a:cubicBezTo>
                  <a:cubicBezTo>
                    <a:pt x="572" y="1"/>
                    <a:pt x="548" y="1"/>
                    <a:pt x="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 name="Google Shape;3587;p73"/>
            <p:cNvSpPr/>
            <p:nvPr/>
          </p:nvSpPr>
          <p:spPr>
            <a:xfrm>
              <a:off x="6245805" y="1824857"/>
              <a:ext cx="55983" cy="30739"/>
            </a:xfrm>
            <a:custGeom>
              <a:avLst/>
              <a:gdLst/>
              <a:ahLst/>
              <a:cxnLst/>
              <a:rect l="l" t="t" r="r" b="b"/>
              <a:pathLst>
                <a:path w="1406" h="772" extrusionOk="0">
                  <a:moveTo>
                    <a:pt x="110" y="0"/>
                  </a:moveTo>
                  <a:cubicBezTo>
                    <a:pt x="83" y="0"/>
                    <a:pt x="66" y="23"/>
                    <a:pt x="48" y="57"/>
                  </a:cubicBezTo>
                  <a:cubicBezTo>
                    <a:pt x="1" y="224"/>
                    <a:pt x="72" y="438"/>
                    <a:pt x="239" y="534"/>
                  </a:cubicBezTo>
                  <a:cubicBezTo>
                    <a:pt x="292" y="555"/>
                    <a:pt x="355" y="567"/>
                    <a:pt x="417" y="567"/>
                  </a:cubicBezTo>
                  <a:cubicBezTo>
                    <a:pt x="493" y="567"/>
                    <a:pt x="567" y="549"/>
                    <a:pt x="620" y="510"/>
                  </a:cubicBezTo>
                  <a:cubicBezTo>
                    <a:pt x="644" y="558"/>
                    <a:pt x="667" y="605"/>
                    <a:pt x="715" y="653"/>
                  </a:cubicBezTo>
                  <a:cubicBezTo>
                    <a:pt x="786" y="724"/>
                    <a:pt x="905" y="772"/>
                    <a:pt x="1001" y="772"/>
                  </a:cubicBezTo>
                  <a:cubicBezTo>
                    <a:pt x="1096" y="772"/>
                    <a:pt x="1215" y="724"/>
                    <a:pt x="1287" y="653"/>
                  </a:cubicBezTo>
                  <a:cubicBezTo>
                    <a:pt x="1358" y="558"/>
                    <a:pt x="1406" y="462"/>
                    <a:pt x="1406" y="343"/>
                  </a:cubicBezTo>
                  <a:cubicBezTo>
                    <a:pt x="1406" y="324"/>
                    <a:pt x="1374" y="289"/>
                    <a:pt x="1350" y="289"/>
                  </a:cubicBezTo>
                  <a:cubicBezTo>
                    <a:pt x="1344" y="289"/>
                    <a:pt x="1339" y="291"/>
                    <a:pt x="1334" y="296"/>
                  </a:cubicBezTo>
                  <a:cubicBezTo>
                    <a:pt x="1287" y="296"/>
                    <a:pt x="1263" y="319"/>
                    <a:pt x="1263" y="367"/>
                  </a:cubicBezTo>
                  <a:cubicBezTo>
                    <a:pt x="1263" y="415"/>
                    <a:pt x="1239" y="486"/>
                    <a:pt x="1191" y="558"/>
                  </a:cubicBezTo>
                  <a:cubicBezTo>
                    <a:pt x="1144" y="605"/>
                    <a:pt x="1072" y="629"/>
                    <a:pt x="1001" y="629"/>
                  </a:cubicBezTo>
                  <a:cubicBezTo>
                    <a:pt x="929" y="629"/>
                    <a:pt x="882" y="605"/>
                    <a:pt x="810" y="558"/>
                  </a:cubicBezTo>
                  <a:cubicBezTo>
                    <a:pt x="786" y="510"/>
                    <a:pt x="763" y="438"/>
                    <a:pt x="739" y="391"/>
                  </a:cubicBezTo>
                  <a:lnTo>
                    <a:pt x="763" y="391"/>
                  </a:lnTo>
                  <a:cubicBezTo>
                    <a:pt x="858" y="391"/>
                    <a:pt x="977" y="343"/>
                    <a:pt x="1048" y="272"/>
                  </a:cubicBezTo>
                  <a:cubicBezTo>
                    <a:pt x="1072" y="248"/>
                    <a:pt x="1072" y="200"/>
                    <a:pt x="1048" y="177"/>
                  </a:cubicBezTo>
                  <a:cubicBezTo>
                    <a:pt x="1025" y="165"/>
                    <a:pt x="1007" y="159"/>
                    <a:pt x="989" y="159"/>
                  </a:cubicBezTo>
                  <a:cubicBezTo>
                    <a:pt x="971" y="159"/>
                    <a:pt x="953" y="165"/>
                    <a:pt x="929" y="177"/>
                  </a:cubicBezTo>
                  <a:cubicBezTo>
                    <a:pt x="894" y="211"/>
                    <a:pt x="847" y="233"/>
                    <a:pt x="786" y="233"/>
                  </a:cubicBezTo>
                  <a:cubicBezTo>
                    <a:pt x="764" y="233"/>
                    <a:pt x="740" y="231"/>
                    <a:pt x="715" y="224"/>
                  </a:cubicBezTo>
                  <a:cubicBezTo>
                    <a:pt x="644" y="224"/>
                    <a:pt x="572" y="153"/>
                    <a:pt x="548" y="81"/>
                  </a:cubicBezTo>
                  <a:cubicBezTo>
                    <a:pt x="548" y="64"/>
                    <a:pt x="524" y="48"/>
                    <a:pt x="494" y="48"/>
                  </a:cubicBezTo>
                  <a:cubicBezTo>
                    <a:pt x="481" y="48"/>
                    <a:pt x="467" y="50"/>
                    <a:pt x="453" y="57"/>
                  </a:cubicBezTo>
                  <a:cubicBezTo>
                    <a:pt x="429" y="57"/>
                    <a:pt x="405" y="105"/>
                    <a:pt x="429" y="153"/>
                  </a:cubicBezTo>
                  <a:cubicBezTo>
                    <a:pt x="453" y="224"/>
                    <a:pt x="524" y="296"/>
                    <a:pt x="596" y="343"/>
                  </a:cubicBezTo>
                  <a:cubicBezTo>
                    <a:pt x="550" y="389"/>
                    <a:pt x="484" y="416"/>
                    <a:pt x="417" y="416"/>
                  </a:cubicBezTo>
                  <a:cubicBezTo>
                    <a:pt x="381" y="416"/>
                    <a:pt x="344" y="408"/>
                    <a:pt x="310" y="391"/>
                  </a:cubicBezTo>
                  <a:cubicBezTo>
                    <a:pt x="215" y="343"/>
                    <a:pt x="143" y="200"/>
                    <a:pt x="191" y="105"/>
                  </a:cubicBezTo>
                  <a:cubicBezTo>
                    <a:pt x="191" y="57"/>
                    <a:pt x="191" y="34"/>
                    <a:pt x="143" y="10"/>
                  </a:cubicBezTo>
                  <a:cubicBezTo>
                    <a:pt x="131" y="3"/>
                    <a:pt x="120" y="0"/>
                    <a:pt x="1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88" name="Google Shape;3588;p73"/>
          <p:cNvGrpSpPr/>
          <p:nvPr/>
        </p:nvGrpSpPr>
        <p:grpSpPr>
          <a:xfrm>
            <a:off x="5401890" y="1575126"/>
            <a:ext cx="415376" cy="325986"/>
            <a:chOff x="5401890" y="1575126"/>
            <a:chExt cx="415376" cy="325986"/>
          </a:xfrm>
        </p:grpSpPr>
        <p:sp>
          <p:nvSpPr>
            <p:cNvPr id="3589" name="Google Shape;3589;p73"/>
            <p:cNvSpPr/>
            <p:nvPr/>
          </p:nvSpPr>
          <p:spPr>
            <a:xfrm>
              <a:off x="5401890" y="1575126"/>
              <a:ext cx="415376" cy="325986"/>
            </a:xfrm>
            <a:custGeom>
              <a:avLst/>
              <a:gdLst/>
              <a:ahLst/>
              <a:cxnLst/>
              <a:rect l="l" t="t" r="r" b="b"/>
              <a:pathLst>
                <a:path w="10432" h="8187" extrusionOk="0">
                  <a:moveTo>
                    <a:pt x="5448" y="142"/>
                  </a:moveTo>
                  <a:cubicBezTo>
                    <a:pt x="5570" y="142"/>
                    <a:pt x="5699" y="163"/>
                    <a:pt x="5812" y="233"/>
                  </a:cubicBezTo>
                  <a:cubicBezTo>
                    <a:pt x="5978" y="328"/>
                    <a:pt x="6097" y="519"/>
                    <a:pt x="6121" y="709"/>
                  </a:cubicBezTo>
                  <a:cubicBezTo>
                    <a:pt x="6145" y="900"/>
                    <a:pt x="6074" y="1114"/>
                    <a:pt x="5955" y="1281"/>
                  </a:cubicBezTo>
                  <a:lnTo>
                    <a:pt x="5931" y="1281"/>
                  </a:lnTo>
                  <a:cubicBezTo>
                    <a:pt x="5907" y="1257"/>
                    <a:pt x="5859" y="1257"/>
                    <a:pt x="5836" y="1233"/>
                  </a:cubicBezTo>
                  <a:cubicBezTo>
                    <a:pt x="5665" y="1168"/>
                    <a:pt x="5481" y="1131"/>
                    <a:pt x="5294" y="1131"/>
                  </a:cubicBezTo>
                  <a:cubicBezTo>
                    <a:pt x="5141" y="1131"/>
                    <a:pt x="4986" y="1156"/>
                    <a:pt x="4835" y="1209"/>
                  </a:cubicBezTo>
                  <a:cubicBezTo>
                    <a:pt x="4740" y="1233"/>
                    <a:pt x="4645" y="1281"/>
                    <a:pt x="4597" y="1328"/>
                  </a:cubicBezTo>
                  <a:cubicBezTo>
                    <a:pt x="4478" y="1209"/>
                    <a:pt x="4430" y="1043"/>
                    <a:pt x="4454" y="852"/>
                  </a:cubicBezTo>
                  <a:cubicBezTo>
                    <a:pt x="4478" y="685"/>
                    <a:pt x="4573" y="519"/>
                    <a:pt x="4716" y="400"/>
                  </a:cubicBezTo>
                  <a:cubicBezTo>
                    <a:pt x="4859" y="281"/>
                    <a:pt x="5026" y="209"/>
                    <a:pt x="5216" y="162"/>
                  </a:cubicBezTo>
                  <a:cubicBezTo>
                    <a:pt x="5284" y="152"/>
                    <a:pt x="5364" y="142"/>
                    <a:pt x="5448" y="142"/>
                  </a:cubicBezTo>
                  <a:close/>
                  <a:moveTo>
                    <a:pt x="5257" y="1270"/>
                  </a:moveTo>
                  <a:cubicBezTo>
                    <a:pt x="5435" y="1270"/>
                    <a:pt x="5611" y="1307"/>
                    <a:pt x="5764" y="1376"/>
                  </a:cubicBezTo>
                  <a:cubicBezTo>
                    <a:pt x="5883" y="1400"/>
                    <a:pt x="5931" y="1448"/>
                    <a:pt x="5978" y="1519"/>
                  </a:cubicBezTo>
                  <a:cubicBezTo>
                    <a:pt x="6002" y="1543"/>
                    <a:pt x="6026" y="1614"/>
                    <a:pt x="6002" y="1662"/>
                  </a:cubicBezTo>
                  <a:cubicBezTo>
                    <a:pt x="5907" y="1614"/>
                    <a:pt x="5788" y="1567"/>
                    <a:pt x="5693" y="1543"/>
                  </a:cubicBezTo>
                  <a:cubicBezTo>
                    <a:pt x="5585" y="1519"/>
                    <a:pt x="5472" y="1507"/>
                    <a:pt x="5353" y="1507"/>
                  </a:cubicBezTo>
                  <a:cubicBezTo>
                    <a:pt x="5234" y="1507"/>
                    <a:pt x="5109" y="1519"/>
                    <a:pt x="4978" y="1543"/>
                  </a:cubicBezTo>
                  <a:cubicBezTo>
                    <a:pt x="4812" y="1567"/>
                    <a:pt x="4669" y="1614"/>
                    <a:pt x="4526" y="1662"/>
                  </a:cubicBezTo>
                  <a:cubicBezTo>
                    <a:pt x="4550" y="1590"/>
                    <a:pt x="4573" y="1543"/>
                    <a:pt x="4621" y="1471"/>
                  </a:cubicBezTo>
                  <a:cubicBezTo>
                    <a:pt x="4692" y="1424"/>
                    <a:pt x="4764" y="1376"/>
                    <a:pt x="4883" y="1328"/>
                  </a:cubicBezTo>
                  <a:cubicBezTo>
                    <a:pt x="5002" y="1289"/>
                    <a:pt x="5130" y="1270"/>
                    <a:pt x="5257" y="1270"/>
                  </a:cubicBezTo>
                  <a:close/>
                  <a:moveTo>
                    <a:pt x="906" y="1495"/>
                  </a:moveTo>
                  <a:cubicBezTo>
                    <a:pt x="1430" y="1757"/>
                    <a:pt x="1978" y="1924"/>
                    <a:pt x="2478" y="2067"/>
                  </a:cubicBezTo>
                  <a:cubicBezTo>
                    <a:pt x="2478" y="2162"/>
                    <a:pt x="2478" y="2257"/>
                    <a:pt x="2501" y="2352"/>
                  </a:cubicBezTo>
                  <a:cubicBezTo>
                    <a:pt x="2295" y="2384"/>
                    <a:pt x="2086" y="2400"/>
                    <a:pt x="1877" y="2400"/>
                  </a:cubicBezTo>
                  <a:cubicBezTo>
                    <a:pt x="1459" y="2400"/>
                    <a:pt x="1041" y="2337"/>
                    <a:pt x="644" y="2210"/>
                  </a:cubicBezTo>
                  <a:cubicBezTo>
                    <a:pt x="525" y="2186"/>
                    <a:pt x="406" y="2138"/>
                    <a:pt x="334" y="2043"/>
                  </a:cubicBezTo>
                  <a:cubicBezTo>
                    <a:pt x="263" y="1924"/>
                    <a:pt x="334" y="1757"/>
                    <a:pt x="430" y="1662"/>
                  </a:cubicBezTo>
                  <a:cubicBezTo>
                    <a:pt x="525" y="1567"/>
                    <a:pt x="692" y="1519"/>
                    <a:pt x="882" y="1519"/>
                  </a:cubicBezTo>
                  <a:cubicBezTo>
                    <a:pt x="906" y="1519"/>
                    <a:pt x="906" y="1519"/>
                    <a:pt x="906" y="1495"/>
                  </a:cubicBezTo>
                  <a:close/>
                  <a:moveTo>
                    <a:pt x="9527" y="1495"/>
                  </a:moveTo>
                  <a:cubicBezTo>
                    <a:pt x="9527" y="1519"/>
                    <a:pt x="9527" y="1519"/>
                    <a:pt x="9551" y="1519"/>
                  </a:cubicBezTo>
                  <a:cubicBezTo>
                    <a:pt x="9741" y="1519"/>
                    <a:pt x="9908" y="1567"/>
                    <a:pt x="10003" y="1662"/>
                  </a:cubicBezTo>
                  <a:cubicBezTo>
                    <a:pt x="10098" y="1733"/>
                    <a:pt x="10170" y="1924"/>
                    <a:pt x="10098" y="2043"/>
                  </a:cubicBezTo>
                  <a:cubicBezTo>
                    <a:pt x="10027" y="2138"/>
                    <a:pt x="9908" y="2186"/>
                    <a:pt x="9789" y="2210"/>
                  </a:cubicBezTo>
                  <a:cubicBezTo>
                    <a:pt x="9392" y="2337"/>
                    <a:pt x="8984" y="2400"/>
                    <a:pt x="8573" y="2400"/>
                  </a:cubicBezTo>
                  <a:cubicBezTo>
                    <a:pt x="8368" y="2400"/>
                    <a:pt x="8161" y="2384"/>
                    <a:pt x="7955" y="2352"/>
                  </a:cubicBezTo>
                  <a:cubicBezTo>
                    <a:pt x="7979" y="2257"/>
                    <a:pt x="8003" y="2162"/>
                    <a:pt x="7979" y="2067"/>
                  </a:cubicBezTo>
                  <a:cubicBezTo>
                    <a:pt x="8479" y="1924"/>
                    <a:pt x="9027" y="1757"/>
                    <a:pt x="9527" y="1495"/>
                  </a:cubicBezTo>
                  <a:close/>
                  <a:moveTo>
                    <a:pt x="497" y="539"/>
                  </a:moveTo>
                  <a:cubicBezTo>
                    <a:pt x="844" y="539"/>
                    <a:pt x="1213" y="635"/>
                    <a:pt x="1620" y="828"/>
                  </a:cubicBezTo>
                  <a:cubicBezTo>
                    <a:pt x="1882" y="971"/>
                    <a:pt x="2144" y="1138"/>
                    <a:pt x="2382" y="1281"/>
                  </a:cubicBezTo>
                  <a:cubicBezTo>
                    <a:pt x="2501" y="1352"/>
                    <a:pt x="2621" y="1424"/>
                    <a:pt x="2763" y="1519"/>
                  </a:cubicBezTo>
                  <a:cubicBezTo>
                    <a:pt x="3049" y="1686"/>
                    <a:pt x="3430" y="1876"/>
                    <a:pt x="3859" y="1995"/>
                  </a:cubicBezTo>
                  <a:cubicBezTo>
                    <a:pt x="3811" y="2019"/>
                    <a:pt x="3764" y="2067"/>
                    <a:pt x="3716" y="2090"/>
                  </a:cubicBezTo>
                  <a:cubicBezTo>
                    <a:pt x="3240" y="2495"/>
                    <a:pt x="2906" y="3067"/>
                    <a:pt x="2835" y="3686"/>
                  </a:cubicBezTo>
                  <a:cubicBezTo>
                    <a:pt x="2811" y="3996"/>
                    <a:pt x="2811" y="4305"/>
                    <a:pt x="2835" y="4591"/>
                  </a:cubicBezTo>
                  <a:cubicBezTo>
                    <a:pt x="2793" y="4608"/>
                    <a:pt x="2748" y="4616"/>
                    <a:pt x="2703" y="4616"/>
                  </a:cubicBezTo>
                  <a:cubicBezTo>
                    <a:pt x="2621" y="4616"/>
                    <a:pt x="2539" y="4590"/>
                    <a:pt x="2478" y="4543"/>
                  </a:cubicBezTo>
                  <a:cubicBezTo>
                    <a:pt x="2382" y="4448"/>
                    <a:pt x="2335" y="4281"/>
                    <a:pt x="2382" y="4162"/>
                  </a:cubicBezTo>
                  <a:cubicBezTo>
                    <a:pt x="2382" y="4115"/>
                    <a:pt x="2359" y="4091"/>
                    <a:pt x="2335" y="4067"/>
                  </a:cubicBezTo>
                  <a:cubicBezTo>
                    <a:pt x="2311" y="4067"/>
                    <a:pt x="2263" y="4067"/>
                    <a:pt x="2240" y="4091"/>
                  </a:cubicBezTo>
                  <a:cubicBezTo>
                    <a:pt x="2168" y="4210"/>
                    <a:pt x="2073" y="4353"/>
                    <a:pt x="1930" y="4424"/>
                  </a:cubicBezTo>
                  <a:cubicBezTo>
                    <a:pt x="1881" y="4444"/>
                    <a:pt x="1823" y="4456"/>
                    <a:pt x="1768" y="4456"/>
                  </a:cubicBezTo>
                  <a:cubicBezTo>
                    <a:pt x="1689" y="4456"/>
                    <a:pt x="1615" y="4432"/>
                    <a:pt x="1573" y="4377"/>
                  </a:cubicBezTo>
                  <a:cubicBezTo>
                    <a:pt x="1525" y="4329"/>
                    <a:pt x="1525" y="4258"/>
                    <a:pt x="1525" y="4186"/>
                  </a:cubicBezTo>
                  <a:cubicBezTo>
                    <a:pt x="1525" y="4115"/>
                    <a:pt x="1549" y="4043"/>
                    <a:pt x="1597" y="3972"/>
                  </a:cubicBezTo>
                  <a:cubicBezTo>
                    <a:pt x="1620" y="3948"/>
                    <a:pt x="1620" y="3948"/>
                    <a:pt x="1620" y="3924"/>
                  </a:cubicBezTo>
                  <a:cubicBezTo>
                    <a:pt x="1739" y="3853"/>
                    <a:pt x="1835" y="3758"/>
                    <a:pt x="1930" y="3638"/>
                  </a:cubicBezTo>
                  <a:cubicBezTo>
                    <a:pt x="1954" y="3615"/>
                    <a:pt x="1954" y="3567"/>
                    <a:pt x="1930" y="3543"/>
                  </a:cubicBezTo>
                  <a:cubicBezTo>
                    <a:pt x="1918" y="3531"/>
                    <a:pt x="1900" y="3525"/>
                    <a:pt x="1882" y="3525"/>
                  </a:cubicBezTo>
                  <a:cubicBezTo>
                    <a:pt x="1864" y="3525"/>
                    <a:pt x="1847" y="3531"/>
                    <a:pt x="1835" y="3543"/>
                  </a:cubicBezTo>
                  <a:cubicBezTo>
                    <a:pt x="1668" y="3734"/>
                    <a:pt x="1477" y="3877"/>
                    <a:pt x="1239" y="3996"/>
                  </a:cubicBezTo>
                  <a:cubicBezTo>
                    <a:pt x="1206" y="4012"/>
                    <a:pt x="1140" y="4040"/>
                    <a:pt x="1086" y="4040"/>
                  </a:cubicBezTo>
                  <a:cubicBezTo>
                    <a:pt x="1061" y="4040"/>
                    <a:pt x="1040" y="4034"/>
                    <a:pt x="1025" y="4019"/>
                  </a:cubicBezTo>
                  <a:cubicBezTo>
                    <a:pt x="1001" y="3996"/>
                    <a:pt x="977" y="3972"/>
                    <a:pt x="977" y="3924"/>
                  </a:cubicBezTo>
                  <a:cubicBezTo>
                    <a:pt x="977" y="3877"/>
                    <a:pt x="1001" y="3829"/>
                    <a:pt x="1001" y="3781"/>
                  </a:cubicBezTo>
                  <a:cubicBezTo>
                    <a:pt x="1073" y="3615"/>
                    <a:pt x="1168" y="3472"/>
                    <a:pt x="1311" y="3353"/>
                  </a:cubicBezTo>
                  <a:cubicBezTo>
                    <a:pt x="1311" y="3329"/>
                    <a:pt x="1335" y="3329"/>
                    <a:pt x="1335" y="3305"/>
                  </a:cubicBezTo>
                  <a:cubicBezTo>
                    <a:pt x="1573" y="3234"/>
                    <a:pt x="1811" y="3138"/>
                    <a:pt x="2025" y="3019"/>
                  </a:cubicBezTo>
                  <a:cubicBezTo>
                    <a:pt x="2049" y="2995"/>
                    <a:pt x="2073" y="2948"/>
                    <a:pt x="2049" y="2924"/>
                  </a:cubicBezTo>
                  <a:cubicBezTo>
                    <a:pt x="2032" y="2907"/>
                    <a:pt x="2003" y="2890"/>
                    <a:pt x="1980" y="2890"/>
                  </a:cubicBezTo>
                  <a:cubicBezTo>
                    <a:pt x="1970" y="2890"/>
                    <a:pt x="1961" y="2893"/>
                    <a:pt x="1954" y="2900"/>
                  </a:cubicBezTo>
                  <a:cubicBezTo>
                    <a:pt x="1644" y="3067"/>
                    <a:pt x="1287" y="3186"/>
                    <a:pt x="930" y="3234"/>
                  </a:cubicBezTo>
                  <a:cubicBezTo>
                    <a:pt x="862" y="3250"/>
                    <a:pt x="795" y="3267"/>
                    <a:pt x="728" y="3267"/>
                  </a:cubicBezTo>
                  <a:cubicBezTo>
                    <a:pt x="700" y="3267"/>
                    <a:pt x="672" y="3264"/>
                    <a:pt x="644" y="3257"/>
                  </a:cubicBezTo>
                  <a:cubicBezTo>
                    <a:pt x="573" y="3234"/>
                    <a:pt x="477" y="3186"/>
                    <a:pt x="453" y="3138"/>
                  </a:cubicBezTo>
                  <a:cubicBezTo>
                    <a:pt x="358" y="3019"/>
                    <a:pt x="406" y="2853"/>
                    <a:pt x="477" y="2757"/>
                  </a:cubicBezTo>
                  <a:cubicBezTo>
                    <a:pt x="573" y="2614"/>
                    <a:pt x="739" y="2543"/>
                    <a:pt x="882" y="2472"/>
                  </a:cubicBezTo>
                  <a:cubicBezTo>
                    <a:pt x="882" y="2472"/>
                    <a:pt x="906" y="2448"/>
                    <a:pt x="906" y="2424"/>
                  </a:cubicBezTo>
                  <a:cubicBezTo>
                    <a:pt x="1216" y="2495"/>
                    <a:pt x="1549" y="2543"/>
                    <a:pt x="1882" y="2543"/>
                  </a:cubicBezTo>
                  <a:cubicBezTo>
                    <a:pt x="2097" y="2543"/>
                    <a:pt x="2311" y="2519"/>
                    <a:pt x="2525" y="2495"/>
                  </a:cubicBezTo>
                  <a:cubicBezTo>
                    <a:pt x="2525" y="2495"/>
                    <a:pt x="2549" y="2495"/>
                    <a:pt x="2549" y="2472"/>
                  </a:cubicBezTo>
                  <a:cubicBezTo>
                    <a:pt x="2573" y="2519"/>
                    <a:pt x="2597" y="2543"/>
                    <a:pt x="2621" y="2567"/>
                  </a:cubicBezTo>
                  <a:cubicBezTo>
                    <a:pt x="2525" y="2614"/>
                    <a:pt x="2454" y="2686"/>
                    <a:pt x="2406" y="2757"/>
                  </a:cubicBezTo>
                  <a:cubicBezTo>
                    <a:pt x="2311" y="2876"/>
                    <a:pt x="2263" y="3019"/>
                    <a:pt x="2287" y="3162"/>
                  </a:cubicBezTo>
                  <a:cubicBezTo>
                    <a:pt x="2311" y="3305"/>
                    <a:pt x="2430" y="3448"/>
                    <a:pt x="2573" y="3472"/>
                  </a:cubicBezTo>
                  <a:cubicBezTo>
                    <a:pt x="2621" y="3472"/>
                    <a:pt x="2644" y="3448"/>
                    <a:pt x="2644" y="3424"/>
                  </a:cubicBezTo>
                  <a:cubicBezTo>
                    <a:pt x="2668" y="3376"/>
                    <a:pt x="2644" y="3329"/>
                    <a:pt x="2597" y="3329"/>
                  </a:cubicBezTo>
                  <a:cubicBezTo>
                    <a:pt x="2501" y="3305"/>
                    <a:pt x="2430" y="3234"/>
                    <a:pt x="2430" y="3138"/>
                  </a:cubicBezTo>
                  <a:cubicBezTo>
                    <a:pt x="2406" y="3043"/>
                    <a:pt x="2430" y="2924"/>
                    <a:pt x="2501" y="2853"/>
                  </a:cubicBezTo>
                  <a:cubicBezTo>
                    <a:pt x="2573" y="2757"/>
                    <a:pt x="2644" y="2710"/>
                    <a:pt x="2763" y="2638"/>
                  </a:cubicBezTo>
                  <a:cubicBezTo>
                    <a:pt x="2787" y="2638"/>
                    <a:pt x="2811" y="2614"/>
                    <a:pt x="2811" y="2591"/>
                  </a:cubicBezTo>
                  <a:cubicBezTo>
                    <a:pt x="2811" y="2567"/>
                    <a:pt x="2811" y="2543"/>
                    <a:pt x="2787" y="2519"/>
                  </a:cubicBezTo>
                  <a:cubicBezTo>
                    <a:pt x="2621" y="2400"/>
                    <a:pt x="2573" y="2162"/>
                    <a:pt x="2668" y="1995"/>
                  </a:cubicBezTo>
                  <a:cubicBezTo>
                    <a:pt x="2716" y="1900"/>
                    <a:pt x="2787" y="1829"/>
                    <a:pt x="2883" y="1829"/>
                  </a:cubicBezTo>
                  <a:cubicBezTo>
                    <a:pt x="2906" y="1829"/>
                    <a:pt x="2954" y="1781"/>
                    <a:pt x="2954" y="1757"/>
                  </a:cubicBezTo>
                  <a:cubicBezTo>
                    <a:pt x="2930" y="1709"/>
                    <a:pt x="2906" y="1686"/>
                    <a:pt x="2859" y="1686"/>
                  </a:cubicBezTo>
                  <a:cubicBezTo>
                    <a:pt x="2740" y="1686"/>
                    <a:pt x="2597" y="1781"/>
                    <a:pt x="2525" y="1948"/>
                  </a:cubicBezTo>
                  <a:cubicBezTo>
                    <a:pt x="1787" y="1733"/>
                    <a:pt x="930" y="1471"/>
                    <a:pt x="311" y="924"/>
                  </a:cubicBezTo>
                  <a:cubicBezTo>
                    <a:pt x="263" y="876"/>
                    <a:pt x="215" y="828"/>
                    <a:pt x="168" y="757"/>
                  </a:cubicBezTo>
                  <a:cubicBezTo>
                    <a:pt x="168" y="709"/>
                    <a:pt x="144" y="638"/>
                    <a:pt x="191" y="590"/>
                  </a:cubicBezTo>
                  <a:cubicBezTo>
                    <a:pt x="215" y="543"/>
                    <a:pt x="311" y="543"/>
                    <a:pt x="382" y="543"/>
                  </a:cubicBezTo>
                  <a:cubicBezTo>
                    <a:pt x="420" y="540"/>
                    <a:pt x="458" y="539"/>
                    <a:pt x="497" y="539"/>
                  </a:cubicBezTo>
                  <a:close/>
                  <a:moveTo>
                    <a:pt x="9959" y="539"/>
                  </a:moveTo>
                  <a:cubicBezTo>
                    <a:pt x="9998" y="539"/>
                    <a:pt x="10036" y="540"/>
                    <a:pt x="10075" y="543"/>
                  </a:cubicBezTo>
                  <a:cubicBezTo>
                    <a:pt x="10122" y="543"/>
                    <a:pt x="10217" y="543"/>
                    <a:pt x="10241" y="590"/>
                  </a:cubicBezTo>
                  <a:cubicBezTo>
                    <a:pt x="10289" y="638"/>
                    <a:pt x="10289" y="709"/>
                    <a:pt x="10265" y="757"/>
                  </a:cubicBezTo>
                  <a:cubicBezTo>
                    <a:pt x="10217" y="828"/>
                    <a:pt x="10170" y="876"/>
                    <a:pt x="10122" y="924"/>
                  </a:cubicBezTo>
                  <a:cubicBezTo>
                    <a:pt x="9503" y="1471"/>
                    <a:pt x="8669" y="1709"/>
                    <a:pt x="7907" y="1924"/>
                  </a:cubicBezTo>
                  <a:cubicBezTo>
                    <a:pt x="7860" y="1829"/>
                    <a:pt x="7741" y="1757"/>
                    <a:pt x="7622" y="1733"/>
                  </a:cubicBezTo>
                  <a:cubicBezTo>
                    <a:pt x="7574" y="1733"/>
                    <a:pt x="7550" y="1757"/>
                    <a:pt x="7526" y="1805"/>
                  </a:cubicBezTo>
                  <a:cubicBezTo>
                    <a:pt x="7526" y="1852"/>
                    <a:pt x="7574" y="1876"/>
                    <a:pt x="7598" y="1876"/>
                  </a:cubicBezTo>
                  <a:cubicBezTo>
                    <a:pt x="7693" y="1876"/>
                    <a:pt x="7788" y="1971"/>
                    <a:pt x="7836" y="2090"/>
                  </a:cubicBezTo>
                  <a:cubicBezTo>
                    <a:pt x="7860" y="2186"/>
                    <a:pt x="7836" y="2305"/>
                    <a:pt x="7788" y="2424"/>
                  </a:cubicBezTo>
                  <a:cubicBezTo>
                    <a:pt x="7741" y="2543"/>
                    <a:pt x="7645" y="2638"/>
                    <a:pt x="7574" y="2733"/>
                  </a:cubicBezTo>
                  <a:cubicBezTo>
                    <a:pt x="7550" y="2781"/>
                    <a:pt x="7550" y="2829"/>
                    <a:pt x="7574" y="2853"/>
                  </a:cubicBezTo>
                  <a:lnTo>
                    <a:pt x="7622" y="2853"/>
                  </a:lnTo>
                  <a:cubicBezTo>
                    <a:pt x="7645" y="2853"/>
                    <a:pt x="7669" y="2853"/>
                    <a:pt x="7669" y="2829"/>
                  </a:cubicBezTo>
                  <a:cubicBezTo>
                    <a:pt x="7693" y="2829"/>
                    <a:pt x="7693" y="2805"/>
                    <a:pt x="7717" y="2805"/>
                  </a:cubicBezTo>
                  <a:cubicBezTo>
                    <a:pt x="7812" y="2805"/>
                    <a:pt x="7907" y="2900"/>
                    <a:pt x="7931" y="2995"/>
                  </a:cubicBezTo>
                  <a:cubicBezTo>
                    <a:pt x="7979" y="3091"/>
                    <a:pt x="7979" y="3210"/>
                    <a:pt x="7931" y="3305"/>
                  </a:cubicBezTo>
                  <a:cubicBezTo>
                    <a:pt x="7884" y="3400"/>
                    <a:pt x="7788" y="3496"/>
                    <a:pt x="7693" y="3543"/>
                  </a:cubicBezTo>
                  <a:cubicBezTo>
                    <a:pt x="7645" y="3567"/>
                    <a:pt x="7645" y="3615"/>
                    <a:pt x="7669" y="3638"/>
                  </a:cubicBezTo>
                  <a:cubicBezTo>
                    <a:pt x="7669" y="3662"/>
                    <a:pt x="7693" y="3686"/>
                    <a:pt x="7717" y="3686"/>
                  </a:cubicBezTo>
                  <a:lnTo>
                    <a:pt x="7764" y="3686"/>
                  </a:lnTo>
                  <a:cubicBezTo>
                    <a:pt x="7884" y="3591"/>
                    <a:pt x="8003" y="3496"/>
                    <a:pt x="8050" y="3376"/>
                  </a:cubicBezTo>
                  <a:cubicBezTo>
                    <a:pt x="8122" y="3234"/>
                    <a:pt x="8122" y="3067"/>
                    <a:pt x="8074" y="2948"/>
                  </a:cubicBezTo>
                  <a:cubicBezTo>
                    <a:pt x="8026" y="2805"/>
                    <a:pt x="7931" y="2710"/>
                    <a:pt x="7812" y="2686"/>
                  </a:cubicBezTo>
                  <a:cubicBezTo>
                    <a:pt x="7836" y="2614"/>
                    <a:pt x="7884" y="2567"/>
                    <a:pt x="7907" y="2495"/>
                  </a:cubicBezTo>
                  <a:cubicBezTo>
                    <a:pt x="8122" y="2519"/>
                    <a:pt x="8336" y="2543"/>
                    <a:pt x="8550" y="2543"/>
                  </a:cubicBezTo>
                  <a:cubicBezTo>
                    <a:pt x="8884" y="2543"/>
                    <a:pt x="9217" y="2495"/>
                    <a:pt x="9527" y="2424"/>
                  </a:cubicBezTo>
                  <a:cubicBezTo>
                    <a:pt x="9527" y="2448"/>
                    <a:pt x="9551" y="2472"/>
                    <a:pt x="9551" y="2472"/>
                  </a:cubicBezTo>
                  <a:cubicBezTo>
                    <a:pt x="9693" y="2543"/>
                    <a:pt x="9860" y="2614"/>
                    <a:pt x="9955" y="2757"/>
                  </a:cubicBezTo>
                  <a:cubicBezTo>
                    <a:pt x="10027" y="2853"/>
                    <a:pt x="10075" y="3019"/>
                    <a:pt x="10003" y="3138"/>
                  </a:cubicBezTo>
                  <a:cubicBezTo>
                    <a:pt x="9955" y="3186"/>
                    <a:pt x="9860" y="3234"/>
                    <a:pt x="9789" y="3257"/>
                  </a:cubicBezTo>
                  <a:cubicBezTo>
                    <a:pt x="9761" y="3264"/>
                    <a:pt x="9733" y="3267"/>
                    <a:pt x="9705" y="3267"/>
                  </a:cubicBezTo>
                  <a:cubicBezTo>
                    <a:pt x="9638" y="3267"/>
                    <a:pt x="9570" y="3250"/>
                    <a:pt x="9503" y="3234"/>
                  </a:cubicBezTo>
                  <a:cubicBezTo>
                    <a:pt x="9146" y="3186"/>
                    <a:pt x="8789" y="3067"/>
                    <a:pt x="8479" y="2900"/>
                  </a:cubicBezTo>
                  <a:cubicBezTo>
                    <a:pt x="8469" y="2890"/>
                    <a:pt x="8455" y="2885"/>
                    <a:pt x="8440" y="2885"/>
                  </a:cubicBezTo>
                  <a:cubicBezTo>
                    <a:pt x="8420" y="2885"/>
                    <a:pt x="8398" y="2896"/>
                    <a:pt x="8384" y="2924"/>
                  </a:cubicBezTo>
                  <a:cubicBezTo>
                    <a:pt x="8360" y="2948"/>
                    <a:pt x="8384" y="2995"/>
                    <a:pt x="8407" y="3019"/>
                  </a:cubicBezTo>
                  <a:cubicBezTo>
                    <a:pt x="8622" y="3138"/>
                    <a:pt x="8860" y="3234"/>
                    <a:pt x="9098" y="3305"/>
                  </a:cubicBezTo>
                  <a:cubicBezTo>
                    <a:pt x="9098" y="3329"/>
                    <a:pt x="9122" y="3329"/>
                    <a:pt x="9122" y="3353"/>
                  </a:cubicBezTo>
                  <a:cubicBezTo>
                    <a:pt x="9265" y="3472"/>
                    <a:pt x="9360" y="3615"/>
                    <a:pt x="9432" y="3781"/>
                  </a:cubicBezTo>
                  <a:cubicBezTo>
                    <a:pt x="9432" y="3829"/>
                    <a:pt x="9455" y="3877"/>
                    <a:pt x="9455" y="3924"/>
                  </a:cubicBezTo>
                  <a:cubicBezTo>
                    <a:pt x="9455" y="3972"/>
                    <a:pt x="9432" y="3996"/>
                    <a:pt x="9408" y="4019"/>
                  </a:cubicBezTo>
                  <a:cubicBezTo>
                    <a:pt x="9393" y="4034"/>
                    <a:pt x="9371" y="4040"/>
                    <a:pt x="9347" y="4040"/>
                  </a:cubicBezTo>
                  <a:cubicBezTo>
                    <a:pt x="9293" y="4040"/>
                    <a:pt x="9226" y="4012"/>
                    <a:pt x="9193" y="3996"/>
                  </a:cubicBezTo>
                  <a:cubicBezTo>
                    <a:pt x="8955" y="3877"/>
                    <a:pt x="8765" y="3734"/>
                    <a:pt x="8598" y="3543"/>
                  </a:cubicBezTo>
                  <a:cubicBezTo>
                    <a:pt x="8586" y="3531"/>
                    <a:pt x="8568" y="3525"/>
                    <a:pt x="8550" y="3525"/>
                  </a:cubicBezTo>
                  <a:cubicBezTo>
                    <a:pt x="8533" y="3525"/>
                    <a:pt x="8515" y="3531"/>
                    <a:pt x="8503" y="3543"/>
                  </a:cubicBezTo>
                  <a:cubicBezTo>
                    <a:pt x="8479" y="3567"/>
                    <a:pt x="8479" y="3615"/>
                    <a:pt x="8503" y="3638"/>
                  </a:cubicBezTo>
                  <a:cubicBezTo>
                    <a:pt x="8598" y="3734"/>
                    <a:pt x="8693" y="3853"/>
                    <a:pt x="8812" y="3924"/>
                  </a:cubicBezTo>
                  <a:cubicBezTo>
                    <a:pt x="8812" y="3948"/>
                    <a:pt x="8812" y="3948"/>
                    <a:pt x="8836" y="3972"/>
                  </a:cubicBezTo>
                  <a:cubicBezTo>
                    <a:pt x="8884" y="4043"/>
                    <a:pt x="8908" y="4115"/>
                    <a:pt x="8908" y="4186"/>
                  </a:cubicBezTo>
                  <a:cubicBezTo>
                    <a:pt x="8908" y="4258"/>
                    <a:pt x="8908" y="4329"/>
                    <a:pt x="8860" y="4377"/>
                  </a:cubicBezTo>
                  <a:cubicBezTo>
                    <a:pt x="8818" y="4432"/>
                    <a:pt x="8744" y="4456"/>
                    <a:pt x="8665" y="4456"/>
                  </a:cubicBezTo>
                  <a:cubicBezTo>
                    <a:pt x="8610" y="4456"/>
                    <a:pt x="8552" y="4444"/>
                    <a:pt x="8503" y="4424"/>
                  </a:cubicBezTo>
                  <a:cubicBezTo>
                    <a:pt x="8360" y="4353"/>
                    <a:pt x="8265" y="4210"/>
                    <a:pt x="8193" y="4091"/>
                  </a:cubicBezTo>
                  <a:cubicBezTo>
                    <a:pt x="8176" y="4074"/>
                    <a:pt x="8148" y="4057"/>
                    <a:pt x="8124" y="4057"/>
                  </a:cubicBezTo>
                  <a:cubicBezTo>
                    <a:pt x="8114" y="4057"/>
                    <a:pt x="8105" y="4060"/>
                    <a:pt x="8098" y="4067"/>
                  </a:cubicBezTo>
                  <a:cubicBezTo>
                    <a:pt x="8074" y="4091"/>
                    <a:pt x="8050" y="4115"/>
                    <a:pt x="8050" y="4162"/>
                  </a:cubicBezTo>
                  <a:cubicBezTo>
                    <a:pt x="8098" y="4281"/>
                    <a:pt x="8050" y="4448"/>
                    <a:pt x="7955" y="4543"/>
                  </a:cubicBezTo>
                  <a:cubicBezTo>
                    <a:pt x="7900" y="4580"/>
                    <a:pt x="7817" y="4631"/>
                    <a:pt x="7728" y="4631"/>
                  </a:cubicBezTo>
                  <a:cubicBezTo>
                    <a:pt x="7701" y="4631"/>
                    <a:pt x="7673" y="4626"/>
                    <a:pt x="7645" y="4615"/>
                  </a:cubicBezTo>
                  <a:cubicBezTo>
                    <a:pt x="7645" y="4377"/>
                    <a:pt x="7622" y="4115"/>
                    <a:pt x="7574" y="3877"/>
                  </a:cubicBezTo>
                  <a:cubicBezTo>
                    <a:pt x="7574" y="3853"/>
                    <a:pt x="7574" y="3853"/>
                    <a:pt x="7574" y="3853"/>
                  </a:cubicBezTo>
                  <a:cubicBezTo>
                    <a:pt x="7503" y="3448"/>
                    <a:pt x="7336" y="3067"/>
                    <a:pt x="7122" y="2733"/>
                  </a:cubicBezTo>
                  <a:cubicBezTo>
                    <a:pt x="6955" y="2472"/>
                    <a:pt x="6740" y="2233"/>
                    <a:pt x="6502" y="2019"/>
                  </a:cubicBezTo>
                  <a:cubicBezTo>
                    <a:pt x="6931" y="1924"/>
                    <a:pt x="7336" y="1709"/>
                    <a:pt x="7669" y="1495"/>
                  </a:cubicBezTo>
                  <a:cubicBezTo>
                    <a:pt x="7812" y="1424"/>
                    <a:pt x="7931" y="1352"/>
                    <a:pt x="8050" y="1281"/>
                  </a:cubicBezTo>
                  <a:cubicBezTo>
                    <a:pt x="8288" y="1114"/>
                    <a:pt x="8550" y="971"/>
                    <a:pt x="8812" y="828"/>
                  </a:cubicBezTo>
                  <a:cubicBezTo>
                    <a:pt x="9220" y="635"/>
                    <a:pt x="9607" y="539"/>
                    <a:pt x="9959" y="539"/>
                  </a:cubicBezTo>
                  <a:close/>
                  <a:moveTo>
                    <a:pt x="5335" y="1638"/>
                  </a:moveTo>
                  <a:cubicBezTo>
                    <a:pt x="5454" y="1638"/>
                    <a:pt x="5550" y="1662"/>
                    <a:pt x="5645" y="1686"/>
                  </a:cubicBezTo>
                  <a:cubicBezTo>
                    <a:pt x="5812" y="1733"/>
                    <a:pt x="5978" y="1805"/>
                    <a:pt x="6169" y="1948"/>
                  </a:cubicBezTo>
                  <a:cubicBezTo>
                    <a:pt x="6502" y="2186"/>
                    <a:pt x="6788" y="2495"/>
                    <a:pt x="7002" y="2829"/>
                  </a:cubicBezTo>
                  <a:cubicBezTo>
                    <a:pt x="7217" y="3138"/>
                    <a:pt x="7360" y="3496"/>
                    <a:pt x="7431" y="3853"/>
                  </a:cubicBezTo>
                  <a:cubicBezTo>
                    <a:pt x="7217" y="4043"/>
                    <a:pt x="6955" y="4162"/>
                    <a:pt x="6669" y="4186"/>
                  </a:cubicBezTo>
                  <a:cubicBezTo>
                    <a:pt x="6624" y="4193"/>
                    <a:pt x="6583" y="4196"/>
                    <a:pt x="6545" y="4196"/>
                  </a:cubicBezTo>
                  <a:cubicBezTo>
                    <a:pt x="6440" y="4196"/>
                    <a:pt x="6358" y="4173"/>
                    <a:pt x="6288" y="4139"/>
                  </a:cubicBezTo>
                  <a:cubicBezTo>
                    <a:pt x="6169" y="4067"/>
                    <a:pt x="6097" y="3900"/>
                    <a:pt x="6097" y="3758"/>
                  </a:cubicBezTo>
                  <a:cubicBezTo>
                    <a:pt x="6097" y="3615"/>
                    <a:pt x="6193" y="3496"/>
                    <a:pt x="6312" y="3424"/>
                  </a:cubicBezTo>
                  <a:cubicBezTo>
                    <a:pt x="6381" y="3383"/>
                    <a:pt x="6466" y="3357"/>
                    <a:pt x="6554" y="3357"/>
                  </a:cubicBezTo>
                  <a:cubicBezTo>
                    <a:pt x="6617" y="3357"/>
                    <a:pt x="6681" y="3370"/>
                    <a:pt x="6740" y="3400"/>
                  </a:cubicBezTo>
                  <a:cubicBezTo>
                    <a:pt x="6812" y="3424"/>
                    <a:pt x="6883" y="3496"/>
                    <a:pt x="6931" y="3567"/>
                  </a:cubicBezTo>
                  <a:cubicBezTo>
                    <a:pt x="6955" y="3638"/>
                    <a:pt x="6955" y="3734"/>
                    <a:pt x="6931" y="3805"/>
                  </a:cubicBezTo>
                  <a:cubicBezTo>
                    <a:pt x="6907" y="3877"/>
                    <a:pt x="6812" y="3948"/>
                    <a:pt x="6740" y="3948"/>
                  </a:cubicBezTo>
                  <a:cubicBezTo>
                    <a:pt x="6669" y="3948"/>
                    <a:pt x="6598" y="3900"/>
                    <a:pt x="6574" y="3829"/>
                  </a:cubicBezTo>
                  <a:cubicBezTo>
                    <a:pt x="6574" y="3781"/>
                    <a:pt x="6574" y="3758"/>
                    <a:pt x="6598" y="3734"/>
                  </a:cubicBezTo>
                  <a:cubicBezTo>
                    <a:pt x="6598" y="3710"/>
                    <a:pt x="6645" y="3710"/>
                    <a:pt x="6645" y="3710"/>
                  </a:cubicBezTo>
                  <a:cubicBezTo>
                    <a:pt x="6693" y="3710"/>
                    <a:pt x="6740" y="3710"/>
                    <a:pt x="6740" y="3662"/>
                  </a:cubicBezTo>
                  <a:cubicBezTo>
                    <a:pt x="6764" y="3638"/>
                    <a:pt x="6740" y="3591"/>
                    <a:pt x="6693" y="3567"/>
                  </a:cubicBezTo>
                  <a:cubicBezTo>
                    <a:pt x="6675" y="3561"/>
                    <a:pt x="6656" y="3558"/>
                    <a:pt x="6636" y="3558"/>
                  </a:cubicBezTo>
                  <a:cubicBezTo>
                    <a:pt x="6577" y="3558"/>
                    <a:pt x="6514" y="3585"/>
                    <a:pt x="6479" y="3638"/>
                  </a:cubicBezTo>
                  <a:cubicBezTo>
                    <a:pt x="6431" y="3710"/>
                    <a:pt x="6431" y="3781"/>
                    <a:pt x="6431" y="3853"/>
                  </a:cubicBezTo>
                  <a:cubicBezTo>
                    <a:pt x="6479" y="3996"/>
                    <a:pt x="6598" y="4091"/>
                    <a:pt x="6740" y="4091"/>
                  </a:cubicBezTo>
                  <a:cubicBezTo>
                    <a:pt x="6883" y="4091"/>
                    <a:pt x="7002" y="3996"/>
                    <a:pt x="7050" y="3877"/>
                  </a:cubicBezTo>
                  <a:cubicBezTo>
                    <a:pt x="7122" y="3758"/>
                    <a:pt x="7098" y="3615"/>
                    <a:pt x="7050" y="3496"/>
                  </a:cubicBezTo>
                  <a:cubicBezTo>
                    <a:pt x="7002" y="3400"/>
                    <a:pt x="6907" y="3305"/>
                    <a:pt x="6788" y="3257"/>
                  </a:cubicBezTo>
                  <a:cubicBezTo>
                    <a:pt x="6711" y="3224"/>
                    <a:pt x="6623" y="3206"/>
                    <a:pt x="6535" y="3206"/>
                  </a:cubicBezTo>
                  <a:cubicBezTo>
                    <a:pt x="6433" y="3206"/>
                    <a:pt x="6330" y="3230"/>
                    <a:pt x="6240" y="3281"/>
                  </a:cubicBezTo>
                  <a:cubicBezTo>
                    <a:pt x="6074" y="3400"/>
                    <a:pt x="5955" y="3567"/>
                    <a:pt x="5955" y="3758"/>
                  </a:cubicBezTo>
                  <a:cubicBezTo>
                    <a:pt x="5955" y="3948"/>
                    <a:pt x="6026" y="4115"/>
                    <a:pt x="6169" y="4210"/>
                  </a:cubicBezTo>
                  <a:cubicBezTo>
                    <a:pt x="6050" y="4258"/>
                    <a:pt x="5907" y="4329"/>
                    <a:pt x="5836" y="4448"/>
                  </a:cubicBezTo>
                  <a:cubicBezTo>
                    <a:pt x="5812" y="4472"/>
                    <a:pt x="5764" y="4520"/>
                    <a:pt x="5740" y="4567"/>
                  </a:cubicBezTo>
                  <a:cubicBezTo>
                    <a:pt x="5740" y="4639"/>
                    <a:pt x="5740" y="4686"/>
                    <a:pt x="5764" y="4758"/>
                  </a:cubicBezTo>
                  <a:cubicBezTo>
                    <a:pt x="5788" y="4805"/>
                    <a:pt x="5836" y="4829"/>
                    <a:pt x="5907" y="4853"/>
                  </a:cubicBezTo>
                  <a:lnTo>
                    <a:pt x="6050" y="4853"/>
                  </a:lnTo>
                  <a:cubicBezTo>
                    <a:pt x="6097" y="4853"/>
                    <a:pt x="6193" y="4829"/>
                    <a:pt x="6240" y="4758"/>
                  </a:cubicBezTo>
                  <a:cubicBezTo>
                    <a:pt x="6288" y="4686"/>
                    <a:pt x="6264" y="4615"/>
                    <a:pt x="6217" y="4567"/>
                  </a:cubicBezTo>
                  <a:cubicBezTo>
                    <a:pt x="6186" y="4522"/>
                    <a:pt x="6147" y="4505"/>
                    <a:pt x="6103" y="4505"/>
                  </a:cubicBezTo>
                  <a:cubicBezTo>
                    <a:pt x="6078" y="4505"/>
                    <a:pt x="6052" y="4511"/>
                    <a:pt x="6026" y="4520"/>
                  </a:cubicBezTo>
                  <a:cubicBezTo>
                    <a:pt x="6002" y="4543"/>
                    <a:pt x="5978" y="4591"/>
                    <a:pt x="6002" y="4615"/>
                  </a:cubicBezTo>
                  <a:cubicBezTo>
                    <a:pt x="6002" y="4643"/>
                    <a:pt x="6019" y="4654"/>
                    <a:pt x="6042" y="4654"/>
                  </a:cubicBezTo>
                  <a:cubicBezTo>
                    <a:pt x="6058" y="4654"/>
                    <a:pt x="6078" y="4648"/>
                    <a:pt x="6097" y="4639"/>
                  </a:cubicBezTo>
                  <a:cubicBezTo>
                    <a:pt x="6097" y="4639"/>
                    <a:pt x="6121" y="4639"/>
                    <a:pt x="6121" y="4662"/>
                  </a:cubicBezTo>
                  <a:cubicBezTo>
                    <a:pt x="6121" y="4662"/>
                    <a:pt x="6121" y="4662"/>
                    <a:pt x="6121" y="4686"/>
                  </a:cubicBezTo>
                  <a:cubicBezTo>
                    <a:pt x="6121" y="4686"/>
                    <a:pt x="6097" y="4710"/>
                    <a:pt x="6050" y="4710"/>
                  </a:cubicBezTo>
                  <a:lnTo>
                    <a:pt x="5931" y="4710"/>
                  </a:lnTo>
                  <a:cubicBezTo>
                    <a:pt x="5907" y="4710"/>
                    <a:pt x="5907" y="4686"/>
                    <a:pt x="5883" y="4686"/>
                  </a:cubicBezTo>
                  <a:cubicBezTo>
                    <a:pt x="5883" y="4662"/>
                    <a:pt x="5883" y="4639"/>
                    <a:pt x="5883" y="4615"/>
                  </a:cubicBezTo>
                  <a:cubicBezTo>
                    <a:pt x="5883" y="4591"/>
                    <a:pt x="5907" y="4567"/>
                    <a:pt x="5931" y="4543"/>
                  </a:cubicBezTo>
                  <a:cubicBezTo>
                    <a:pt x="6050" y="4424"/>
                    <a:pt x="6193" y="4329"/>
                    <a:pt x="6359" y="4329"/>
                  </a:cubicBezTo>
                  <a:lnTo>
                    <a:pt x="6669" y="4329"/>
                  </a:lnTo>
                  <a:cubicBezTo>
                    <a:pt x="6955" y="4305"/>
                    <a:pt x="7241" y="4186"/>
                    <a:pt x="7455" y="4019"/>
                  </a:cubicBezTo>
                  <a:cubicBezTo>
                    <a:pt x="7503" y="4234"/>
                    <a:pt x="7503" y="4448"/>
                    <a:pt x="7503" y="4662"/>
                  </a:cubicBezTo>
                  <a:cubicBezTo>
                    <a:pt x="7503" y="4686"/>
                    <a:pt x="7503" y="4686"/>
                    <a:pt x="7503" y="4710"/>
                  </a:cubicBezTo>
                  <a:cubicBezTo>
                    <a:pt x="7479" y="4805"/>
                    <a:pt x="7479" y="4901"/>
                    <a:pt x="7479" y="4996"/>
                  </a:cubicBezTo>
                  <a:cubicBezTo>
                    <a:pt x="7455" y="5020"/>
                    <a:pt x="7455" y="5043"/>
                    <a:pt x="7455" y="5067"/>
                  </a:cubicBezTo>
                  <a:cubicBezTo>
                    <a:pt x="7403" y="5056"/>
                    <a:pt x="7348" y="5050"/>
                    <a:pt x="7293" y="5050"/>
                  </a:cubicBezTo>
                  <a:cubicBezTo>
                    <a:pt x="7119" y="5050"/>
                    <a:pt x="6938" y="5108"/>
                    <a:pt x="6812" y="5234"/>
                  </a:cubicBezTo>
                  <a:cubicBezTo>
                    <a:pt x="6740" y="5043"/>
                    <a:pt x="6550" y="4901"/>
                    <a:pt x="6359" y="4877"/>
                  </a:cubicBezTo>
                  <a:cubicBezTo>
                    <a:pt x="6340" y="4874"/>
                    <a:pt x="6320" y="4873"/>
                    <a:pt x="6300" y="4873"/>
                  </a:cubicBezTo>
                  <a:cubicBezTo>
                    <a:pt x="6126" y="4873"/>
                    <a:pt x="5942" y="4965"/>
                    <a:pt x="5836" y="5115"/>
                  </a:cubicBezTo>
                  <a:cubicBezTo>
                    <a:pt x="5750" y="4965"/>
                    <a:pt x="5588" y="4873"/>
                    <a:pt x="5417" y="4873"/>
                  </a:cubicBezTo>
                  <a:cubicBezTo>
                    <a:pt x="5398" y="4873"/>
                    <a:pt x="5379" y="4874"/>
                    <a:pt x="5359" y="4877"/>
                  </a:cubicBezTo>
                  <a:cubicBezTo>
                    <a:pt x="5169" y="4877"/>
                    <a:pt x="4978" y="4972"/>
                    <a:pt x="4883" y="5139"/>
                  </a:cubicBezTo>
                  <a:cubicBezTo>
                    <a:pt x="4779" y="5014"/>
                    <a:pt x="4602" y="4944"/>
                    <a:pt x="4433" y="4944"/>
                  </a:cubicBezTo>
                  <a:cubicBezTo>
                    <a:pt x="4408" y="4944"/>
                    <a:pt x="4383" y="4945"/>
                    <a:pt x="4359" y="4948"/>
                  </a:cubicBezTo>
                  <a:cubicBezTo>
                    <a:pt x="4192" y="4972"/>
                    <a:pt x="4049" y="5091"/>
                    <a:pt x="3978" y="5258"/>
                  </a:cubicBezTo>
                  <a:cubicBezTo>
                    <a:pt x="3859" y="5091"/>
                    <a:pt x="3692" y="4996"/>
                    <a:pt x="3502" y="4972"/>
                  </a:cubicBezTo>
                  <a:cubicBezTo>
                    <a:pt x="3335" y="4972"/>
                    <a:pt x="3144" y="5043"/>
                    <a:pt x="3002" y="5163"/>
                  </a:cubicBezTo>
                  <a:cubicBezTo>
                    <a:pt x="3002" y="5091"/>
                    <a:pt x="3002" y="5020"/>
                    <a:pt x="3002" y="4948"/>
                  </a:cubicBezTo>
                  <a:cubicBezTo>
                    <a:pt x="3002" y="4829"/>
                    <a:pt x="3002" y="4710"/>
                    <a:pt x="2978" y="4591"/>
                  </a:cubicBezTo>
                  <a:cubicBezTo>
                    <a:pt x="2978" y="4400"/>
                    <a:pt x="2954" y="4210"/>
                    <a:pt x="2954" y="3996"/>
                  </a:cubicBezTo>
                  <a:lnTo>
                    <a:pt x="2954" y="3996"/>
                  </a:lnTo>
                  <a:cubicBezTo>
                    <a:pt x="3073" y="4162"/>
                    <a:pt x="3264" y="4281"/>
                    <a:pt x="3454" y="4329"/>
                  </a:cubicBezTo>
                  <a:cubicBezTo>
                    <a:pt x="3502" y="4353"/>
                    <a:pt x="3573" y="4377"/>
                    <a:pt x="3645" y="4377"/>
                  </a:cubicBezTo>
                  <a:cubicBezTo>
                    <a:pt x="3692" y="4377"/>
                    <a:pt x="3716" y="4353"/>
                    <a:pt x="3740" y="4353"/>
                  </a:cubicBezTo>
                  <a:cubicBezTo>
                    <a:pt x="3764" y="4377"/>
                    <a:pt x="3764" y="4377"/>
                    <a:pt x="3787" y="4377"/>
                  </a:cubicBezTo>
                  <a:cubicBezTo>
                    <a:pt x="3859" y="4400"/>
                    <a:pt x="3930" y="4448"/>
                    <a:pt x="3978" y="4543"/>
                  </a:cubicBezTo>
                  <a:cubicBezTo>
                    <a:pt x="4002" y="4615"/>
                    <a:pt x="3978" y="4710"/>
                    <a:pt x="3930" y="4782"/>
                  </a:cubicBezTo>
                  <a:cubicBezTo>
                    <a:pt x="3883" y="4829"/>
                    <a:pt x="3835" y="4853"/>
                    <a:pt x="3787" y="4853"/>
                  </a:cubicBezTo>
                  <a:cubicBezTo>
                    <a:pt x="3740" y="4853"/>
                    <a:pt x="3692" y="4829"/>
                    <a:pt x="3668" y="4782"/>
                  </a:cubicBezTo>
                  <a:cubicBezTo>
                    <a:pt x="3645" y="4758"/>
                    <a:pt x="3668" y="4710"/>
                    <a:pt x="3692" y="4686"/>
                  </a:cubicBezTo>
                  <a:cubicBezTo>
                    <a:pt x="3716" y="4674"/>
                    <a:pt x="3740" y="4668"/>
                    <a:pt x="3761" y="4668"/>
                  </a:cubicBezTo>
                  <a:cubicBezTo>
                    <a:pt x="3782" y="4668"/>
                    <a:pt x="3799" y="4674"/>
                    <a:pt x="3811" y="4686"/>
                  </a:cubicBezTo>
                  <a:cubicBezTo>
                    <a:pt x="3835" y="4698"/>
                    <a:pt x="3853" y="4704"/>
                    <a:pt x="3871" y="4704"/>
                  </a:cubicBezTo>
                  <a:cubicBezTo>
                    <a:pt x="3889" y="4704"/>
                    <a:pt x="3907" y="4698"/>
                    <a:pt x="3930" y="4686"/>
                  </a:cubicBezTo>
                  <a:cubicBezTo>
                    <a:pt x="3954" y="4662"/>
                    <a:pt x="3954" y="4615"/>
                    <a:pt x="3907" y="4591"/>
                  </a:cubicBezTo>
                  <a:cubicBezTo>
                    <a:pt x="3865" y="4549"/>
                    <a:pt x="3807" y="4524"/>
                    <a:pt x="3748" y="4524"/>
                  </a:cubicBezTo>
                  <a:cubicBezTo>
                    <a:pt x="3705" y="4524"/>
                    <a:pt x="3661" y="4537"/>
                    <a:pt x="3621" y="4567"/>
                  </a:cubicBezTo>
                  <a:cubicBezTo>
                    <a:pt x="3526" y="4615"/>
                    <a:pt x="3502" y="4758"/>
                    <a:pt x="3526" y="4853"/>
                  </a:cubicBezTo>
                  <a:cubicBezTo>
                    <a:pt x="3573" y="4948"/>
                    <a:pt x="3668" y="4996"/>
                    <a:pt x="3787" y="4996"/>
                  </a:cubicBezTo>
                  <a:cubicBezTo>
                    <a:pt x="3883" y="4996"/>
                    <a:pt x="3954" y="4948"/>
                    <a:pt x="4026" y="4877"/>
                  </a:cubicBezTo>
                  <a:cubicBezTo>
                    <a:pt x="4121" y="4782"/>
                    <a:pt x="4145" y="4615"/>
                    <a:pt x="4097" y="4496"/>
                  </a:cubicBezTo>
                  <a:cubicBezTo>
                    <a:pt x="4073" y="4424"/>
                    <a:pt x="4026" y="4353"/>
                    <a:pt x="3954" y="4305"/>
                  </a:cubicBezTo>
                  <a:cubicBezTo>
                    <a:pt x="4073" y="4258"/>
                    <a:pt x="4145" y="4210"/>
                    <a:pt x="4240" y="4115"/>
                  </a:cubicBezTo>
                  <a:cubicBezTo>
                    <a:pt x="4430" y="3900"/>
                    <a:pt x="4478" y="3567"/>
                    <a:pt x="4335" y="3329"/>
                  </a:cubicBezTo>
                  <a:cubicBezTo>
                    <a:pt x="4264" y="3162"/>
                    <a:pt x="4121" y="3067"/>
                    <a:pt x="3978" y="3067"/>
                  </a:cubicBezTo>
                  <a:cubicBezTo>
                    <a:pt x="3957" y="3063"/>
                    <a:pt x="3937" y="3061"/>
                    <a:pt x="3917" y="3061"/>
                  </a:cubicBezTo>
                  <a:cubicBezTo>
                    <a:pt x="3825" y="3061"/>
                    <a:pt x="3747" y="3103"/>
                    <a:pt x="3668" y="3162"/>
                  </a:cubicBezTo>
                  <a:cubicBezTo>
                    <a:pt x="3549" y="3234"/>
                    <a:pt x="3478" y="3329"/>
                    <a:pt x="3454" y="3448"/>
                  </a:cubicBezTo>
                  <a:cubicBezTo>
                    <a:pt x="3406" y="3591"/>
                    <a:pt x="3454" y="3734"/>
                    <a:pt x="3549" y="3829"/>
                  </a:cubicBezTo>
                  <a:cubicBezTo>
                    <a:pt x="3607" y="3887"/>
                    <a:pt x="3691" y="3918"/>
                    <a:pt x="3775" y="3918"/>
                  </a:cubicBezTo>
                  <a:cubicBezTo>
                    <a:pt x="3829" y="3918"/>
                    <a:pt x="3883" y="3905"/>
                    <a:pt x="3930" y="3877"/>
                  </a:cubicBezTo>
                  <a:cubicBezTo>
                    <a:pt x="4002" y="3853"/>
                    <a:pt x="4049" y="3781"/>
                    <a:pt x="4073" y="3710"/>
                  </a:cubicBezTo>
                  <a:cubicBezTo>
                    <a:pt x="4073" y="3638"/>
                    <a:pt x="4073" y="3567"/>
                    <a:pt x="4026" y="3496"/>
                  </a:cubicBezTo>
                  <a:cubicBezTo>
                    <a:pt x="4009" y="3479"/>
                    <a:pt x="3992" y="3462"/>
                    <a:pt x="3967" y="3462"/>
                  </a:cubicBezTo>
                  <a:cubicBezTo>
                    <a:pt x="3956" y="3462"/>
                    <a:pt x="3944" y="3465"/>
                    <a:pt x="3930" y="3472"/>
                  </a:cubicBezTo>
                  <a:cubicBezTo>
                    <a:pt x="3907" y="3496"/>
                    <a:pt x="3883" y="3543"/>
                    <a:pt x="3907" y="3567"/>
                  </a:cubicBezTo>
                  <a:cubicBezTo>
                    <a:pt x="3930" y="3591"/>
                    <a:pt x="3930" y="3638"/>
                    <a:pt x="3930" y="3662"/>
                  </a:cubicBezTo>
                  <a:cubicBezTo>
                    <a:pt x="3930" y="3710"/>
                    <a:pt x="3883" y="3734"/>
                    <a:pt x="3859" y="3758"/>
                  </a:cubicBezTo>
                  <a:cubicBezTo>
                    <a:pt x="3841" y="3776"/>
                    <a:pt x="3812" y="3783"/>
                    <a:pt x="3781" y="3783"/>
                  </a:cubicBezTo>
                  <a:cubicBezTo>
                    <a:pt x="3731" y="3783"/>
                    <a:pt x="3674" y="3763"/>
                    <a:pt x="3645" y="3734"/>
                  </a:cubicBezTo>
                  <a:cubicBezTo>
                    <a:pt x="3597" y="3662"/>
                    <a:pt x="3573" y="3591"/>
                    <a:pt x="3573" y="3496"/>
                  </a:cubicBezTo>
                  <a:cubicBezTo>
                    <a:pt x="3597" y="3400"/>
                    <a:pt x="3668" y="3329"/>
                    <a:pt x="3740" y="3281"/>
                  </a:cubicBezTo>
                  <a:cubicBezTo>
                    <a:pt x="3793" y="3228"/>
                    <a:pt x="3847" y="3201"/>
                    <a:pt x="3901" y="3201"/>
                  </a:cubicBezTo>
                  <a:cubicBezTo>
                    <a:pt x="3918" y="3201"/>
                    <a:pt x="3936" y="3204"/>
                    <a:pt x="3954" y="3210"/>
                  </a:cubicBezTo>
                  <a:cubicBezTo>
                    <a:pt x="4049" y="3210"/>
                    <a:pt x="4145" y="3281"/>
                    <a:pt x="4216" y="3400"/>
                  </a:cubicBezTo>
                  <a:cubicBezTo>
                    <a:pt x="4311" y="3591"/>
                    <a:pt x="4288" y="3853"/>
                    <a:pt x="4121" y="4019"/>
                  </a:cubicBezTo>
                  <a:cubicBezTo>
                    <a:pt x="4007" y="4152"/>
                    <a:pt x="3818" y="4224"/>
                    <a:pt x="3626" y="4224"/>
                  </a:cubicBezTo>
                  <a:cubicBezTo>
                    <a:pt x="3576" y="4224"/>
                    <a:pt x="3527" y="4220"/>
                    <a:pt x="3478" y="4210"/>
                  </a:cubicBezTo>
                  <a:cubicBezTo>
                    <a:pt x="3264" y="4139"/>
                    <a:pt x="3073" y="3972"/>
                    <a:pt x="2978" y="3758"/>
                  </a:cubicBezTo>
                  <a:cubicBezTo>
                    <a:pt x="2978" y="3734"/>
                    <a:pt x="2978" y="3710"/>
                    <a:pt x="2978" y="3686"/>
                  </a:cubicBezTo>
                  <a:cubicBezTo>
                    <a:pt x="3049" y="3115"/>
                    <a:pt x="3335" y="2567"/>
                    <a:pt x="3787" y="2210"/>
                  </a:cubicBezTo>
                  <a:cubicBezTo>
                    <a:pt x="4121" y="1948"/>
                    <a:pt x="4502" y="1781"/>
                    <a:pt x="5002" y="1686"/>
                  </a:cubicBezTo>
                  <a:cubicBezTo>
                    <a:pt x="5121" y="1662"/>
                    <a:pt x="5240" y="1638"/>
                    <a:pt x="5335" y="1638"/>
                  </a:cubicBezTo>
                  <a:close/>
                  <a:moveTo>
                    <a:pt x="6292" y="5017"/>
                  </a:moveTo>
                  <a:cubicBezTo>
                    <a:pt x="6307" y="5017"/>
                    <a:pt x="6321" y="5018"/>
                    <a:pt x="6336" y="5020"/>
                  </a:cubicBezTo>
                  <a:cubicBezTo>
                    <a:pt x="6526" y="5043"/>
                    <a:pt x="6669" y="5210"/>
                    <a:pt x="6693" y="5377"/>
                  </a:cubicBezTo>
                  <a:cubicBezTo>
                    <a:pt x="6693" y="5401"/>
                    <a:pt x="6717" y="5448"/>
                    <a:pt x="6740" y="5448"/>
                  </a:cubicBezTo>
                  <a:cubicBezTo>
                    <a:pt x="6764" y="5448"/>
                    <a:pt x="6788" y="5448"/>
                    <a:pt x="6812" y="5425"/>
                  </a:cubicBezTo>
                  <a:cubicBezTo>
                    <a:pt x="6941" y="5277"/>
                    <a:pt x="7113" y="5186"/>
                    <a:pt x="7295" y="5186"/>
                  </a:cubicBezTo>
                  <a:cubicBezTo>
                    <a:pt x="7348" y="5186"/>
                    <a:pt x="7401" y="5194"/>
                    <a:pt x="7455" y="5210"/>
                  </a:cubicBezTo>
                  <a:cubicBezTo>
                    <a:pt x="7431" y="5425"/>
                    <a:pt x="7431" y="5639"/>
                    <a:pt x="7479" y="5853"/>
                  </a:cubicBezTo>
                  <a:cubicBezTo>
                    <a:pt x="6764" y="5591"/>
                    <a:pt x="6002" y="5448"/>
                    <a:pt x="5216" y="5448"/>
                  </a:cubicBezTo>
                  <a:cubicBezTo>
                    <a:pt x="4430" y="5448"/>
                    <a:pt x="3668" y="5567"/>
                    <a:pt x="2930" y="5806"/>
                  </a:cubicBezTo>
                  <a:cubicBezTo>
                    <a:pt x="2978" y="5686"/>
                    <a:pt x="3002" y="5567"/>
                    <a:pt x="3002" y="5401"/>
                  </a:cubicBezTo>
                  <a:cubicBezTo>
                    <a:pt x="3002" y="5401"/>
                    <a:pt x="3025" y="5401"/>
                    <a:pt x="3025" y="5377"/>
                  </a:cubicBezTo>
                  <a:cubicBezTo>
                    <a:pt x="3113" y="5224"/>
                    <a:pt x="3279" y="5112"/>
                    <a:pt x="3453" y="5112"/>
                  </a:cubicBezTo>
                  <a:cubicBezTo>
                    <a:pt x="3469" y="5112"/>
                    <a:pt x="3485" y="5113"/>
                    <a:pt x="3502" y="5115"/>
                  </a:cubicBezTo>
                  <a:cubicBezTo>
                    <a:pt x="3692" y="5139"/>
                    <a:pt x="3859" y="5282"/>
                    <a:pt x="3907" y="5472"/>
                  </a:cubicBezTo>
                  <a:cubicBezTo>
                    <a:pt x="3930" y="5496"/>
                    <a:pt x="3954" y="5520"/>
                    <a:pt x="3978" y="5520"/>
                  </a:cubicBezTo>
                  <a:cubicBezTo>
                    <a:pt x="4026" y="5520"/>
                    <a:pt x="4049" y="5496"/>
                    <a:pt x="4049" y="5448"/>
                  </a:cubicBezTo>
                  <a:cubicBezTo>
                    <a:pt x="4073" y="5282"/>
                    <a:pt x="4216" y="5115"/>
                    <a:pt x="4383" y="5091"/>
                  </a:cubicBezTo>
                  <a:cubicBezTo>
                    <a:pt x="4402" y="5089"/>
                    <a:pt x="4422" y="5087"/>
                    <a:pt x="4441" y="5087"/>
                  </a:cubicBezTo>
                  <a:cubicBezTo>
                    <a:pt x="4611" y="5087"/>
                    <a:pt x="4771" y="5180"/>
                    <a:pt x="4835" y="5329"/>
                  </a:cubicBezTo>
                  <a:cubicBezTo>
                    <a:pt x="4835" y="5353"/>
                    <a:pt x="4859" y="5353"/>
                    <a:pt x="4907" y="5353"/>
                  </a:cubicBezTo>
                  <a:cubicBezTo>
                    <a:pt x="4931" y="5353"/>
                    <a:pt x="4954" y="5329"/>
                    <a:pt x="4954" y="5305"/>
                  </a:cubicBezTo>
                  <a:cubicBezTo>
                    <a:pt x="5026" y="5139"/>
                    <a:pt x="5193" y="5020"/>
                    <a:pt x="5359" y="5020"/>
                  </a:cubicBezTo>
                  <a:cubicBezTo>
                    <a:pt x="5376" y="5018"/>
                    <a:pt x="5392" y="5017"/>
                    <a:pt x="5408" y="5017"/>
                  </a:cubicBezTo>
                  <a:cubicBezTo>
                    <a:pt x="5578" y="5017"/>
                    <a:pt x="5723" y="5129"/>
                    <a:pt x="5788" y="5282"/>
                  </a:cubicBezTo>
                  <a:cubicBezTo>
                    <a:pt x="5788" y="5305"/>
                    <a:pt x="5812" y="5329"/>
                    <a:pt x="5836" y="5329"/>
                  </a:cubicBezTo>
                  <a:cubicBezTo>
                    <a:pt x="5883" y="5329"/>
                    <a:pt x="5907" y="5305"/>
                    <a:pt x="5907" y="5282"/>
                  </a:cubicBezTo>
                  <a:cubicBezTo>
                    <a:pt x="5972" y="5129"/>
                    <a:pt x="6137" y="5017"/>
                    <a:pt x="6292" y="5017"/>
                  </a:cubicBezTo>
                  <a:close/>
                  <a:moveTo>
                    <a:pt x="5216" y="5591"/>
                  </a:moveTo>
                  <a:cubicBezTo>
                    <a:pt x="6002" y="5591"/>
                    <a:pt x="6788" y="5734"/>
                    <a:pt x="7526" y="6020"/>
                  </a:cubicBezTo>
                  <a:cubicBezTo>
                    <a:pt x="7550" y="6044"/>
                    <a:pt x="7550" y="6067"/>
                    <a:pt x="7574" y="6091"/>
                  </a:cubicBezTo>
                  <a:cubicBezTo>
                    <a:pt x="7622" y="6163"/>
                    <a:pt x="7669" y="6234"/>
                    <a:pt x="7741" y="6306"/>
                  </a:cubicBezTo>
                  <a:cubicBezTo>
                    <a:pt x="6926" y="6014"/>
                    <a:pt x="6056" y="5865"/>
                    <a:pt x="5187" y="5865"/>
                  </a:cubicBezTo>
                  <a:cubicBezTo>
                    <a:pt x="4353" y="5865"/>
                    <a:pt x="3521" y="6002"/>
                    <a:pt x="2740" y="6282"/>
                  </a:cubicBezTo>
                  <a:cubicBezTo>
                    <a:pt x="2740" y="6282"/>
                    <a:pt x="2763" y="6258"/>
                    <a:pt x="2763" y="6234"/>
                  </a:cubicBezTo>
                  <a:cubicBezTo>
                    <a:pt x="2811" y="6163"/>
                    <a:pt x="2859" y="6091"/>
                    <a:pt x="2883" y="5972"/>
                  </a:cubicBezTo>
                  <a:cubicBezTo>
                    <a:pt x="3621" y="5710"/>
                    <a:pt x="4407" y="5591"/>
                    <a:pt x="5216" y="5591"/>
                  </a:cubicBezTo>
                  <a:close/>
                  <a:moveTo>
                    <a:pt x="5180" y="6008"/>
                  </a:moveTo>
                  <a:cubicBezTo>
                    <a:pt x="6101" y="6008"/>
                    <a:pt x="7023" y="6181"/>
                    <a:pt x="7884" y="6520"/>
                  </a:cubicBezTo>
                  <a:lnTo>
                    <a:pt x="7907" y="6520"/>
                  </a:lnTo>
                  <a:cubicBezTo>
                    <a:pt x="8003" y="6639"/>
                    <a:pt x="8074" y="6758"/>
                    <a:pt x="8098" y="6877"/>
                  </a:cubicBezTo>
                  <a:cubicBezTo>
                    <a:pt x="8098" y="6925"/>
                    <a:pt x="8098" y="6949"/>
                    <a:pt x="8098" y="6996"/>
                  </a:cubicBezTo>
                  <a:cubicBezTo>
                    <a:pt x="8026" y="6901"/>
                    <a:pt x="7907" y="6806"/>
                    <a:pt x="7788" y="6734"/>
                  </a:cubicBezTo>
                  <a:cubicBezTo>
                    <a:pt x="7598" y="6615"/>
                    <a:pt x="7407" y="6591"/>
                    <a:pt x="7217" y="6544"/>
                  </a:cubicBezTo>
                  <a:cubicBezTo>
                    <a:pt x="6583" y="6410"/>
                    <a:pt x="5936" y="6344"/>
                    <a:pt x="5290" y="6344"/>
                  </a:cubicBezTo>
                  <a:cubicBezTo>
                    <a:pt x="4674" y="6344"/>
                    <a:pt x="4059" y="6404"/>
                    <a:pt x="3454" y="6520"/>
                  </a:cubicBezTo>
                  <a:cubicBezTo>
                    <a:pt x="3121" y="6591"/>
                    <a:pt x="2787" y="6687"/>
                    <a:pt x="2525" y="6877"/>
                  </a:cubicBezTo>
                  <a:cubicBezTo>
                    <a:pt x="2406" y="6996"/>
                    <a:pt x="2311" y="7115"/>
                    <a:pt x="2287" y="7258"/>
                  </a:cubicBezTo>
                  <a:cubicBezTo>
                    <a:pt x="2216" y="7068"/>
                    <a:pt x="2335" y="6853"/>
                    <a:pt x="2406" y="6758"/>
                  </a:cubicBezTo>
                  <a:cubicBezTo>
                    <a:pt x="2454" y="6663"/>
                    <a:pt x="2501" y="6591"/>
                    <a:pt x="2573" y="6520"/>
                  </a:cubicBezTo>
                  <a:cubicBezTo>
                    <a:pt x="2573" y="6496"/>
                    <a:pt x="2573" y="6496"/>
                    <a:pt x="2573" y="6496"/>
                  </a:cubicBezTo>
                  <a:cubicBezTo>
                    <a:pt x="3403" y="6169"/>
                    <a:pt x="4291" y="6008"/>
                    <a:pt x="5180" y="6008"/>
                  </a:cubicBezTo>
                  <a:close/>
                  <a:moveTo>
                    <a:pt x="5291" y="6487"/>
                  </a:moveTo>
                  <a:cubicBezTo>
                    <a:pt x="5931" y="6487"/>
                    <a:pt x="6571" y="6553"/>
                    <a:pt x="7193" y="6687"/>
                  </a:cubicBezTo>
                  <a:cubicBezTo>
                    <a:pt x="7360" y="6710"/>
                    <a:pt x="7550" y="6758"/>
                    <a:pt x="7717" y="6853"/>
                  </a:cubicBezTo>
                  <a:cubicBezTo>
                    <a:pt x="7884" y="6949"/>
                    <a:pt x="7979" y="7068"/>
                    <a:pt x="8026" y="7211"/>
                  </a:cubicBezTo>
                  <a:cubicBezTo>
                    <a:pt x="8003" y="7282"/>
                    <a:pt x="7955" y="7353"/>
                    <a:pt x="7884" y="7425"/>
                  </a:cubicBezTo>
                  <a:cubicBezTo>
                    <a:pt x="7717" y="7568"/>
                    <a:pt x="7503" y="7663"/>
                    <a:pt x="7336" y="7735"/>
                  </a:cubicBezTo>
                  <a:cubicBezTo>
                    <a:pt x="6892" y="7896"/>
                    <a:pt x="6342" y="8034"/>
                    <a:pt x="5514" y="8034"/>
                  </a:cubicBezTo>
                  <a:cubicBezTo>
                    <a:pt x="4876" y="8034"/>
                    <a:pt x="4072" y="7952"/>
                    <a:pt x="3025" y="7735"/>
                  </a:cubicBezTo>
                  <a:cubicBezTo>
                    <a:pt x="2859" y="7687"/>
                    <a:pt x="2692" y="7639"/>
                    <a:pt x="2549" y="7568"/>
                  </a:cubicBezTo>
                  <a:cubicBezTo>
                    <a:pt x="2549" y="7568"/>
                    <a:pt x="2525" y="7568"/>
                    <a:pt x="2525" y="7544"/>
                  </a:cubicBezTo>
                  <a:cubicBezTo>
                    <a:pt x="2430" y="7520"/>
                    <a:pt x="2406" y="7377"/>
                    <a:pt x="2430" y="7282"/>
                  </a:cubicBezTo>
                  <a:cubicBezTo>
                    <a:pt x="2430" y="7187"/>
                    <a:pt x="2501" y="7092"/>
                    <a:pt x="2621" y="6996"/>
                  </a:cubicBezTo>
                  <a:cubicBezTo>
                    <a:pt x="2859" y="6806"/>
                    <a:pt x="3168" y="6734"/>
                    <a:pt x="3478" y="6663"/>
                  </a:cubicBezTo>
                  <a:cubicBezTo>
                    <a:pt x="4071" y="6547"/>
                    <a:pt x="4681" y="6487"/>
                    <a:pt x="5291" y="6487"/>
                  </a:cubicBezTo>
                  <a:close/>
                  <a:moveTo>
                    <a:pt x="5434" y="1"/>
                  </a:moveTo>
                  <a:cubicBezTo>
                    <a:pt x="5347" y="1"/>
                    <a:pt x="5265" y="10"/>
                    <a:pt x="5193" y="19"/>
                  </a:cubicBezTo>
                  <a:cubicBezTo>
                    <a:pt x="4978" y="66"/>
                    <a:pt x="4788" y="162"/>
                    <a:pt x="4621" y="281"/>
                  </a:cubicBezTo>
                  <a:cubicBezTo>
                    <a:pt x="4454" y="423"/>
                    <a:pt x="4335" y="638"/>
                    <a:pt x="4311" y="828"/>
                  </a:cubicBezTo>
                  <a:cubicBezTo>
                    <a:pt x="4264" y="1066"/>
                    <a:pt x="4335" y="1281"/>
                    <a:pt x="4478" y="1424"/>
                  </a:cubicBezTo>
                  <a:cubicBezTo>
                    <a:pt x="4407" y="1519"/>
                    <a:pt x="4383" y="1614"/>
                    <a:pt x="4383" y="1709"/>
                  </a:cubicBezTo>
                  <a:cubicBezTo>
                    <a:pt x="4264" y="1757"/>
                    <a:pt x="4145" y="1805"/>
                    <a:pt x="4026" y="1876"/>
                  </a:cubicBezTo>
                  <a:cubicBezTo>
                    <a:pt x="3573" y="1805"/>
                    <a:pt x="3144" y="1567"/>
                    <a:pt x="2835" y="1376"/>
                  </a:cubicBezTo>
                  <a:cubicBezTo>
                    <a:pt x="2692" y="1305"/>
                    <a:pt x="2573" y="1233"/>
                    <a:pt x="2454" y="1162"/>
                  </a:cubicBezTo>
                  <a:cubicBezTo>
                    <a:pt x="2216" y="995"/>
                    <a:pt x="1954" y="852"/>
                    <a:pt x="1668" y="709"/>
                  </a:cubicBezTo>
                  <a:cubicBezTo>
                    <a:pt x="1239" y="495"/>
                    <a:pt x="848" y="396"/>
                    <a:pt x="479" y="396"/>
                  </a:cubicBezTo>
                  <a:cubicBezTo>
                    <a:pt x="439" y="396"/>
                    <a:pt x="398" y="397"/>
                    <a:pt x="358" y="400"/>
                  </a:cubicBezTo>
                  <a:cubicBezTo>
                    <a:pt x="263" y="400"/>
                    <a:pt x="144" y="423"/>
                    <a:pt x="72" y="519"/>
                  </a:cubicBezTo>
                  <a:cubicBezTo>
                    <a:pt x="1" y="590"/>
                    <a:pt x="1" y="709"/>
                    <a:pt x="49" y="805"/>
                  </a:cubicBezTo>
                  <a:cubicBezTo>
                    <a:pt x="72" y="900"/>
                    <a:pt x="144" y="971"/>
                    <a:pt x="215" y="1019"/>
                  </a:cubicBezTo>
                  <a:cubicBezTo>
                    <a:pt x="358" y="1162"/>
                    <a:pt x="525" y="1281"/>
                    <a:pt x="715" y="1400"/>
                  </a:cubicBezTo>
                  <a:cubicBezTo>
                    <a:pt x="549" y="1424"/>
                    <a:pt x="430" y="1471"/>
                    <a:pt x="334" y="1543"/>
                  </a:cubicBezTo>
                  <a:cubicBezTo>
                    <a:pt x="191" y="1686"/>
                    <a:pt x="96" y="1924"/>
                    <a:pt x="215" y="2114"/>
                  </a:cubicBezTo>
                  <a:cubicBezTo>
                    <a:pt x="311" y="2257"/>
                    <a:pt x="453" y="2305"/>
                    <a:pt x="596" y="2352"/>
                  </a:cubicBezTo>
                  <a:cubicBezTo>
                    <a:pt x="644" y="2376"/>
                    <a:pt x="692" y="2376"/>
                    <a:pt x="715" y="2400"/>
                  </a:cubicBezTo>
                  <a:cubicBezTo>
                    <a:pt x="596" y="2448"/>
                    <a:pt x="477" y="2543"/>
                    <a:pt x="382" y="2662"/>
                  </a:cubicBezTo>
                  <a:cubicBezTo>
                    <a:pt x="215" y="2853"/>
                    <a:pt x="239" y="3091"/>
                    <a:pt x="334" y="3210"/>
                  </a:cubicBezTo>
                  <a:cubicBezTo>
                    <a:pt x="382" y="3305"/>
                    <a:pt x="501" y="3376"/>
                    <a:pt x="620" y="3400"/>
                  </a:cubicBezTo>
                  <a:lnTo>
                    <a:pt x="739" y="3400"/>
                  </a:lnTo>
                  <a:cubicBezTo>
                    <a:pt x="811" y="3400"/>
                    <a:pt x="882" y="3400"/>
                    <a:pt x="954" y="3376"/>
                  </a:cubicBezTo>
                  <a:cubicBezTo>
                    <a:pt x="1001" y="3376"/>
                    <a:pt x="1049" y="3376"/>
                    <a:pt x="1096" y="3353"/>
                  </a:cubicBezTo>
                  <a:lnTo>
                    <a:pt x="1096" y="3353"/>
                  </a:lnTo>
                  <a:cubicBezTo>
                    <a:pt x="1001" y="3472"/>
                    <a:pt x="930" y="3591"/>
                    <a:pt x="882" y="3734"/>
                  </a:cubicBezTo>
                  <a:cubicBezTo>
                    <a:pt x="858" y="3781"/>
                    <a:pt x="834" y="3853"/>
                    <a:pt x="834" y="3924"/>
                  </a:cubicBezTo>
                  <a:cubicBezTo>
                    <a:pt x="834" y="4019"/>
                    <a:pt x="858" y="4091"/>
                    <a:pt x="930" y="4139"/>
                  </a:cubicBezTo>
                  <a:cubicBezTo>
                    <a:pt x="954" y="4162"/>
                    <a:pt x="1001" y="4186"/>
                    <a:pt x="1073" y="4186"/>
                  </a:cubicBezTo>
                  <a:cubicBezTo>
                    <a:pt x="1144" y="4186"/>
                    <a:pt x="1216" y="4162"/>
                    <a:pt x="1311" y="4115"/>
                  </a:cubicBezTo>
                  <a:cubicBezTo>
                    <a:pt x="1335" y="4115"/>
                    <a:pt x="1382" y="4091"/>
                    <a:pt x="1406" y="4067"/>
                  </a:cubicBezTo>
                  <a:lnTo>
                    <a:pt x="1406" y="4067"/>
                  </a:lnTo>
                  <a:cubicBezTo>
                    <a:pt x="1382" y="4115"/>
                    <a:pt x="1382" y="4139"/>
                    <a:pt x="1382" y="4162"/>
                  </a:cubicBezTo>
                  <a:cubicBezTo>
                    <a:pt x="1382" y="4281"/>
                    <a:pt x="1406" y="4400"/>
                    <a:pt x="1454" y="4472"/>
                  </a:cubicBezTo>
                  <a:cubicBezTo>
                    <a:pt x="1535" y="4567"/>
                    <a:pt x="1647" y="4608"/>
                    <a:pt x="1760" y="4608"/>
                  </a:cubicBezTo>
                  <a:cubicBezTo>
                    <a:pt x="1845" y="4608"/>
                    <a:pt x="1930" y="4584"/>
                    <a:pt x="2001" y="4543"/>
                  </a:cubicBezTo>
                  <a:cubicBezTo>
                    <a:pt x="2097" y="4496"/>
                    <a:pt x="2168" y="4424"/>
                    <a:pt x="2216" y="4353"/>
                  </a:cubicBezTo>
                  <a:cubicBezTo>
                    <a:pt x="2240" y="4472"/>
                    <a:pt x="2311" y="4567"/>
                    <a:pt x="2382" y="4639"/>
                  </a:cubicBezTo>
                  <a:cubicBezTo>
                    <a:pt x="2478" y="4710"/>
                    <a:pt x="2597" y="4758"/>
                    <a:pt x="2716" y="4758"/>
                  </a:cubicBezTo>
                  <a:cubicBezTo>
                    <a:pt x="2763" y="4758"/>
                    <a:pt x="2811" y="4758"/>
                    <a:pt x="2859" y="4734"/>
                  </a:cubicBezTo>
                  <a:cubicBezTo>
                    <a:pt x="2859" y="4805"/>
                    <a:pt x="2859" y="4901"/>
                    <a:pt x="2859" y="4972"/>
                  </a:cubicBezTo>
                  <a:cubicBezTo>
                    <a:pt x="2883" y="5663"/>
                    <a:pt x="2763" y="5972"/>
                    <a:pt x="2644" y="6163"/>
                  </a:cubicBezTo>
                  <a:cubicBezTo>
                    <a:pt x="2597" y="6258"/>
                    <a:pt x="2525" y="6329"/>
                    <a:pt x="2454" y="6425"/>
                  </a:cubicBezTo>
                  <a:cubicBezTo>
                    <a:pt x="2406" y="6496"/>
                    <a:pt x="2335" y="6591"/>
                    <a:pt x="2287" y="6663"/>
                  </a:cubicBezTo>
                  <a:cubicBezTo>
                    <a:pt x="2120" y="6901"/>
                    <a:pt x="2097" y="7139"/>
                    <a:pt x="2144" y="7330"/>
                  </a:cubicBezTo>
                  <a:cubicBezTo>
                    <a:pt x="2263" y="7663"/>
                    <a:pt x="2644" y="7806"/>
                    <a:pt x="2978" y="7877"/>
                  </a:cubicBezTo>
                  <a:cubicBezTo>
                    <a:pt x="3764" y="8044"/>
                    <a:pt x="4621" y="8187"/>
                    <a:pt x="5454" y="8187"/>
                  </a:cubicBezTo>
                  <a:cubicBezTo>
                    <a:pt x="6121" y="8187"/>
                    <a:pt x="6764" y="8092"/>
                    <a:pt x="7383" y="7877"/>
                  </a:cubicBezTo>
                  <a:cubicBezTo>
                    <a:pt x="7574" y="7806"/>
                    <a:pt x="7812" y="7687"/>
                    <a:pt x="7979" y="7520"/>
                  </a:cubicBezTo>
                  <a:cubicBezTo>
                    <a:pt x="8169" y="7330"/>
                    <a:pt x="8265" y="7092"/>
                    <a:pt x="8241" y="6853"/>
                  </a:cubicBezTo>
                  <a:cubicBezTo>
                    <a:pt x="8193" y="6639"/>
                    <a:pt x="8050" y="6472"/>
                    <a:pt x="7907" y="6306"/>
                  </a:cubicBezTo>
                  <a:cubicBezTo>
                    <a:pt x="7836" y="6210"/>
                    <a:pt x="7764" y="6115"/>
                    <a:pt x="7693" y="6020"/>
                  </a:cubicBezTo>
                  <a:cubicBezTo>
                    <a:pt x="7526" y="5710"/>
                    <a:pt x="7574" y="5353"/>
                    <a:pt x="7598" y="4996"/>
                  </a:cubicBezTo>
                  <a:cubicBezTo>
                    <a:pt x="7622" y="4924"/>
                    <a:pt x="7622" y="4853"/>
                    <a:pt x="7622" y="4758"/>
                  </a:cubicBezTo>
                  <a:cubicBezTo>
                    <a:pt x="7669" y="4782"/>
                    <a:pt x="7693" y="4782"/>
                    <a:pt x="7717" y="4782"/>
                  </a:cubicBezTo>
                  <a:cubicBezTo>
                    <a:pt x="7836" y="4782"/>
                    <a:pt x="7931" y="4734"/>
                    <a:pt x="8050" y="4639"/>
                  </a:cubicBezTo>
                  <a:cubicBezTo>
                    <a:pt x="8122" y="4567"/>
                    <a:pt x="8193" y="4472"/>
                    <a:pt x="8217" y="4353"/>
                  </a:cubicBezTo>
                  <a:cubicBezTo>
                    <a:pt x="8265" y="4424"/>
                    <a:pt x="8336" y="4496"/>
                    <a:pt x="8431" y="4543"/>
                  </a:cubicBezTo>
                  <a:cubicBezTo>
                    <a:pt x="8503" y="4584"/>
                    <a:pt x="8588" y="4608"/>
                    <a:pt x="8673" y="4608"/>
                  </a:cubicBezTo>
                  <a:cubicBezTo>
                    <a:pt x="8785" y="4608"/>
                    <a:pt x="8898" y="4567"/>
                    <a:pt x="8979" y="4472"/>
                  </a:cubicBezTo>
                  <a:cubicBezTo>
                    <a:pt x="9027" y="4400"/>
                    <a:pt x="9050" y="4281"/>
                    <a:pt x="9050" y="4162"/>
                  </a:cubicBezTo>
                  <a:cubicBezTo>
                    <a:pt x="9050" y="4139"/>
                    <a:pt x="9027" y="4115"/>
                    <a:pt x="9027" y="4067"/>
                  </a:cubicBezTo>
                  <a:lnTo>
                    <a:pt x="9027" y="4067"/>
                  </a:lnTo>
                  <a:cubicBezTo>
                    <a:pt x="9050" y="4091"/>
                    <a:pt x="9098" y="4115"/>
                    <a:pt x="9122" y="4115"/>
                  </a:cubicBezTo>
                  <a:cubicBezTo>
                    <a:pt x="9217" y="4162"/>
                    <a:pt x="9289" y="4186"/>
                    <a:pt x="9336" y="4186"/>
                  </a:cubicBezTo>
                  <a:cubicBezTo>
                    <a:pt x="9408" y="4186"/>
                    <a:pt x="9479" y="4162"/>
                    <a:pt x="9503" y="4139"/>
                  </a:cubicBezTo>
                  <a:cubicBezTo>
                    <a:pt x="9551" y="4091"/>
                    <a:pt x="9598" y="4019"/>
                    <a:pt x="9598" y="3924"/>
                  </a:cubicBezTo>
                  <a:cubicBezTo>
                    <a:pt x="9598" y="3853"/>
                    <a:pt x="9574" y="3781"/>
                    <a:pt x="9551" y="3734"/>
                  </a:cubicBezTo>
                  <a:cubicBezTo>
                    <a:pt x="9503" y="3591"/>
                    <a:pt x="9432" y="3472"/>
                    <a:pt x="9336" y="3353"/>
                  </a:cubicBezTo>
                  <a:lnTo>
                    <a:pt x="9336" y="3353"/>
                  </a:lnTo>
                  <a:cubicBezTo>
                    <a:pt x="9384" y="3376"/>
                    <a:pt x="9432" y="3376"/>
                    <a:pt x="9479" y="3376"/>
                  </a:cubicBezTo>
                  <a:cubicBezTo>
                    <a:pt x="9551" y="3400"/>
                    <a:pt x="9622" y="3400"/>
                    <a:pt x="9693" y="3400"/>
                  </a:cubicBezTo>
                  <a:lnTo>
                    <a:pt x="9813" y="3400"/>
                  </a:lnTo>
                  <a:cubicBezTo>
                    <a:pt x="9932" y="3376"/>
                    <a:pt x="10051" y="3305"/>
                    <a:pt x="10098" y="3210"/>
                  </a:cubicBezTo>
                  <a:cubicBezTo>
                    <a:pt x="10194" y="3091"/>
                    <a:pt x="10217" y="2876"/>
                    <a:pt x="10051" y="2662"/>
                  </a:cubicBezTo>
                  <a:cubicBezTo>
                    <a:pt x="9955" y="2543"/>
                    <a:pt x="9836" y="2448"/>
                    <a:pt x="9717" y="2400"/>
                  </a:cubicBezTo>
                  <a:cubicBezTo>
                    <a:pt x="9741" y="2376"/>
                    <a:pt x="9789" y="2376"/>
                    <a:pt x="9836" y="2352"/>
                  </a:cubicBezTo>
                  <a:cubicBezTo>
                    <a:pt x="9979" y="2305"/>
                    <a:pt x="10122" y="2257"/>
                    <a:pt x="10217" y="2114"/>
                  </a:cubicBezTo>
                  <a:cubicBezTo>
                    <a:pt x="10336" y="1924"/>
                    <a:pt x="10241" y="1686"/>
                    <a:pt x="10098" y="1543"/>
                  </a:cubicBezTo>
                  <a:cubicBezTo>
                    <a:pt x="10003" y="1471"/>
                    <a:pt x="9884" y="1424"/>
                    <a:pt x="9717" y="1400"/>
                  </a:cubicBezTo>
                  <a:cubicBezTo>
                    <a:pt x="9908" y="1281"/>
                    <a:pt x="10075" y="1162"/>
                    <a:pt x="10217" y="1019"/>
                  </a:cubicBezTo>
                  <a:cubicBezTo>
                    <a:pt x="10289" y="971"/>
                    <a:pt x="10360" y="900"/>
                    <a:pt x="10384" y="805"/>
                  </a:cubicBezTo>
                  <a:cubicBezTo>
                    <a:pt x="10432" y="709"/>
                    <a:pt x="10432" y="590"/>
                    <a:pt x="10360" y="519"/>
                  </a:cubicBezTo>
                  <a:cubicBezTo>
                    <a:pt x="10289" y="423"/>
                    <a:pt x="10170" y="400"/>
                    <a:pt x="10075" y="400"/>
                  </a:cubicBezTo>
                  <a:cubicBezTo>
                    <a:pt x="10034" y="397"/>
                    <a:pt x="9994" y="396"/>
                    <a:pt x="9954" y="396"/>
                  </a:cubicBezTo>
                  <a:cubicBezTo>
                    <a:pt x="9584" y="396"/>
                    <a:pt x="9194" y="495"/>
                    <a:pt x="8765" y="709"/>
                  </a:cubicBezTo>
                  <a:cubicBezTo>
                    <a:pt x="8479" y="852"/>
                    <a:pt x="8217" y="995"/>
                    <a:pt x="7979" y="1162"/>
                  </a:cubicBezTo>
                  <a:cubicBezTo>
                    <a:pt x="7860" y="1233"/>
                    <a:pt x="7741" y="1305"/>
                    <a:pt x="7598" y="1376"/>
                  </a:cubicBezTo>
                  <a:cubicBezTo>
                    <a:pt x="7241" y="1590"/>
                    <a:pt x="6812" y="1829"/>
                    <a:pt x="6383" y="1900"/>
                  </a:cubicBezTo>
                  <a:lnTo>
                    <a:pt x="6359" y="1900"/>
                  </a:lnTo>
                  <a:cubicBezTo>
                    <a:pt x="6312" y="1876"/>
                    <a:pt x="6288" y="1852"/>
                    <a:pt x="6240" y="1829"/>
                  </a:cubicBezTo>
                  <a:cubicBezTo>
                    <a:pt x="6217" y="1805"/>
                    <a:pt x="6169" y="1757"/>
                    <a:pt x="6121" y="1733"/>
                  </a:cubicBezTo>
                  <a:cubicBezTo>
                    <a:pt x="6169" y="1638"/>
                    <a:pt x="6169" y="1519"/>
                    <a:pt x="6097" y="1424"/>
                  </a:cubicBezTo>
                  <a:cubicBezTo>
                    <a:pt x="6074" y="1400"/>
                    <a:pt x="6074" y="1400"/>
                    <a:pt x="6050" y="1376"/>
                  </a:cubicBezTo>
                  <a:cubicBezTo>
                    <a:pt x="6217" y="1186"/>
                    <a:pt x="6288" y="924"/>
                    <a:pt x="6264" y="709"/>
                  </a:cubicBezTo>
                  <a:cubicBezTo>
                    <a:pt x="6240" y="447"/>
                    <a:pt x="6097" y="233"/>
                    <a:pt x="5883" y="114"/>
                  </a:cubicBezTo>
                  <a:cubicBezTo>
                    <a:pt x="5735" y="25"/>
                    <a:pt x="5578" y="1"/>
                    <a:pt x="54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 name="Google Shape;3590;p73"/>
            <p:cNvSpPr/>
            <p:nvPr/>
          </p:nvSpPr>
          <p:spPr>
            <a:xfrm>
              <a:off x="5509077" y="1847832"/>
              <a:ext cx="200083" cy="39061"/>
            </a:xfrm>
            <a:custGeom>
              <a:avLst/>
              <a:gdLst/>
              <a:ahLst/>
              <a:cxnLst/>
              <a:rect l="l" t="t" r="r" b="b"/>
              <a:pathLst>
                <a:path w="5025" h="981" extrusionOk="0">
                  <a:moveTo>
                    <a:pt x="3001" y="147"/>
                  </a:moveTo>
                  <a:cubicBezTo>
                    <a:pt x="3001" y="171"/>
                    <a:pt x="3001" y="171"/>
                    <a:pt x="3001" y="195"/>
                  </a:cubicBezTo>
                  <a:cubicBezTo>
                    <a:pt x="3048" y="314"/>
                    <a:pt x="2977" y="457"/>
                    <a:pt x="2882" y="504"/>
                  </a:cubicBezTo>
                  <a:cubicBezTo>
                    <a:pt x="2786" y="576"/>
                    <a:pt x="2667" y="624"/>
                    <a:pt x="2501" y="624"/>
                  </a:cubicBezTo>
                  <a:cubicBezTo>
                    <a:pt x="2381" y="624"/>
                    <a:pt x="2286" y="624"/>
                    <a:pt x="2191" y="576"/>
                  </a:cubicBezTo>
                  <a:cubicBezTo>
                    <a:pt x="2096" y="552"/>
                    <a:pt x="2024" y="481"/>
                    <a:pt x="1977" y="409"/>
                  </a:cubicBezTo>
                  <a:cubicBezTo>
                    <a:pt x="1929" y="338"/>
                    <a:pt x="1929" y="243"/>
                    <a:pt x="1977" y="171"/>
                  </a:cubicBezTo>
                  <a:cubicBezTo>
                    <a:pt x="2310" y="147"/>
                    <a:pt x="2667" y="147"/>
                    <a:pt x="3001" y="147"/>
                  </a:cubicBezTo>
                  <a:close/>
                  <a:moveTo>
                    <a:pt x="3144" y="147"/>
                  </a:moveTo>
                  <a:cubicBezTo>
                    <a:pt x="3310" y="147"/>
                    <a:pt x="3453" y="147"/>
                    <a:pt x="3620" y="171"/>
                  </a:cubicBezTo>
                  <a:cubicBezTo>
                    <a:pt x="3906" y="171"/>
                    <a:pt x="4263" y="219"/>
                    <a:pt x="4596" y="290"/>
                  </a:cubicBezTo>
                  <a:cubicBezTo>
                    <a:pt x="4668" y="314"/>
                    <a:pt x="4739" y="338"/>
                    <a:pt x="4811" y="362"/>
                  </a:cubicBezTo>
                  <a:cubicBezTo>
                    <a:pt x="4858" y="409"/>
                    <a:pt x="4882" y="457"/>
                    <a:pt x="4882" y="504"/>
                  </a:cubicBezTo>
                  <a:cubicBezTo>
                    <a:pt x="4882" y="528"/>
                    <a:pt x="4834" y="576"/>
                    <a:pt x="4787" y="600"/>
                  </a:cubicBezTo>
                  <a:cubicBezTo>
                    <a:pt x="4715" y="624"/>
                    <a:pt x="4644" y="647"/>
                    <a:pt x="4572" y="671"/>
                  </a:cubicBezTo>
                  <a:cubicBezTo>
                    <a:pt x="3981" y="787"/>
                    <a:pt x="3337" y="850"/>
                    <a:pt x="2668" y="850"/>
                  </a:cubicBezTo>
                  <a:cubicBezTo>
                    <a:pt x="2232" y="850"/>
                    <a:pt x="1785" y="823"/>
                    <a:pt x="1334" y="766"/>
                  </a:cubicBezTo>
                  <a:cubicBezTo>
                    <a:pt x="1000" y="719"/>
                    <a:pt x="667" y="671"/>
                    <a:pt x="357" y="576"/>
                  </a:cubicBezTo>
                  <a:cubicBezTo>
                    <a:pt x="191" y="552"/>
                    <a:pt x="167" y="504"/>
                    <a:pt x="167" y="481"/>
                  </a:cubicBezTo>
                  <a:cubicBezTo>
                    <a:pt x="143" y="457"/>
                    <a:pt x="167" y="409"/>
                    <a:pt x="214" y="385"/>
                  </a:cubicBezTo>
                  <a:cubicBezTo>
                    <a:pt x="286" y="362"/>
                    <a:pt x="357" y="338"/>
                    <a:pt x="405" y="338"/>
                  </a:cubicBezTo>
                  <a:cubicBezTo>
                    <a:pt x="881" y="266"/>
                    <a:pt x="1334" y="219"/>
                    <a:pt x="1810" y="171"/>
                  </a:cubicBezTo>
                  <a:lnTo>
                    <a:pt x="1810" y="171"/>
                  </a:lnTo>
                  <a:cubicBezTo>
                    <a:pt x="1786" y="266"/>
                    <a:pt x="1810" y="385"/>
                    <a:pt x="1858" y="481"/>
                  </a:cubicBezTo>
                  <a:cubicBezTo>
                    <a:pt x="1929" y="576"/>
                    <a:pt x="2024" y="671"/>
                    <a:pt x="2143" y="719"/>
                  </a:cubicBezTo>
                  <a:cubicBezTo>
                    <a:pt x="2239" y="743"/>
                    <a:pt x="2358" y="766"/>
                    <a:pt x="2477" y="766"/>
                  </a:cubicBezTo>
                  <a:lnTo>
                    <a:pt x="2501" y="766"/>
                  </a:lnTo>
                  <a:cubicBezTo>
                    <a:pt x="2691" y="766"/>
                    <a:pt x="2858" y="719"/>
                    <a:pt x="2977" y="624"/>
                  </a:cubicBezTo>
                  <a:cubicBezTo>
                    <a:pt x="3120" y="504"/>
                    <a:pt x="3191" y="314"/>
                    <a:pt x="3144" y="147"/>
                  </a:cubicBezTo>
                  <a:close/>
                  <a:moveTo>
                    <a:pt x="2776" y="1"/>
                  </a:moveTo>
                  <a:cubicBezTo>
                    <a:pt x="1979" y="1"/>
                    <a:pt x="1179" y="72"/>
                    <a:pt x="405" y="195"/>
                  </a:cubicBezTo>
                  <a:cubicBezTo>
                    <a:pt x="310" y="219"/>
                    <a:pt x="214" y="219"/>
                    <a:pt x="143" y="266"/>
                  </a:cubicBezTo>
                  <a:cubicBezTo>
                    <a:pt x="48" y="314"/>
                    <a:pt x="0" y="433"/>
                    <a:pt x="24" y="504"/>
                  </a:cubicBezTo>
                  <a:cubicBezTo>
                    <a:pt x="48" y="647"/>
                    <a:pt x="191" y="695"/>
                    <a:pt x="310" y="719"/>
                  </a:cubicBezTo>
                  <a:cubicBezTo>
                    <a:pt x="643" y="814"/>
                    <a:pt x="976" y="862"/>
                    <a:pt x="1334" y="909"/>
                  </a:cubicBezTo>
                  <a:cubicBezTo>
                    <a:pt x="1786" y="957"/>
                    <a:pt x="2239" y="981"/>
                    <a:pt x="2691" y="981"/>
                  </a:cubicBezTo>
                  <a:cubicBezTo>
                    <a:pt x="3358" y="981"/>
                    <a:pt x="4001" y="933"/>
                    <a:pt x="4596" y="814"/>
                  </a:cubicBezTo>
                  <a:cubicBezTo>
                    <a:pt x="4691" y="790"/>
                    <a:pt x="4763" y="766"/>
                    <a:pt x="4858" y="719"/>
                  </a:cubicBezTo>
                  <a:cubicBezTo>
                    <a:pt x="4953" y="671"/>
                    <a:pt x="5001" y="600"/>
                    <a:pt x="5025" y="528"/>
                  </a:cubicBezTo>
                  <a:cubicBezTo>
                    <a:pt x="5025" y="433"/>
                    <a:pt x="4977" y="314"/>
                    <a:pt x="4882" y="243"/>
                  </a:cubicBezTo>
                  <a:cubicBezTo>
                    <a:pt x="4811" y="195"/>
                    <a:pt x="4715" y="171"/>
                    <a:pt x="4620" y="147"/>
                  </a:cubicBezTo>
                  <a:cubicBezTo>
                    <a:pt x="4287" y="76"/>
                    <a:pt x="3929" y="28"/>
                    <a:pt x="3620" y="28"/>
                  </a:cubicBezTo>
                  <a:cubicBezTo>
                    <a:pt x="3340" y="10"/>
                    <a:pt x="3058" y="1"/>
                    <a:pt x="277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 name="Google Shape;3591;p73"/>
            <p:cNvSpPr/>
            <p:nvPr/>
          </p:nvSpPr>
          <p:spPr>
            <a:xfrm>
              <a:off x="5579234" y="1668775"/>
              <a:ext cx="62633" cy="88236"/>
            </a:xfrm>
            <a:custGeom>
              <a:avLst/>
              <a:gdLst/>
              <a:ahLst/>
              <a:cxnLst/>
              <a:rect l="l" t="t" r="r" b="b"/>
              <a:pathLst>
                <a:path w="1573" h="2216" extrusionOk="0">
                  <a:moveTo>
                    <a:pt x="953" y="143"/>
                  </a:moveTo>
                  <a:lnTo>
                    <a:pt x="953" y="524"/>
                  </a:lnTo>
                  <a:cubicBezTo>
                    <a:pt x="953" y="572"/>
                    <a:pt x="1000" y="596"/>
                    <a:pt x="1024" y="596"/>
                  </a:cubicBezTo>
                  <a:lnTo>
                    <a:pt x="1429" y="596"/>
                  </a:lnTo>
                  <a:lnTo>
                    <a:pt x="1429" y="929"/>
                  </a:lnTo>
                  <a:lnTo>
                    <a:pt x="1024" y="929"/>
                  </a:lnTo>
                  <a:cubicBezTo>
                    <a:pt x="1000" y="929"/>
                    <a:pt x="953" y="953"/>
                    <a:pt x="953" y="1001"/>
                  </a:cubicBezTo>
                  <a:lnTo>
                    <a:pt x="953" y="2072"/>
                  </a:lnTo>
                  <a:lnTo>
                    <a:pt x="619" y="2072"/>
                  </a:lnTo>
                  <a:lnTo>
                    <a:pt x="619" y="1001"/>
                  </a:lnTo>
                  <a:cubicBezTo>
                    <a:pt x="619" y="953"/>
                    <a:pt x="596" y="929"/>
                    <a:pt x="548" y="929"/>
                  </a:cubicBezTo>
                  <a:lnTo>
                    <a:pt x="143" y="929"/>
                  </a:lnTo>
                  <a:lnTo>
                    <a:pt x="143" y="596"/>
                  </a:lnTo>
                  <a:lnTo>
                    <a:pt x="548" y="596"/>
                  </a:lnTo>
                  <a:cubicBezTo>
                    <a:pt x="596" y="596"/>
                    <a:pt x="619" y="572"/>
                    <a:pt x="619" y="524"/>
                  </a:cubicBezTo>
                  <a:lnTo>
                    <a:pt x="619" y="143"/>
                  </a:lnTo>
                  <a:close/>
                  <a:moveTo>
                    <a:pt x="548" y="0"/>
                  </a:moveTo>
                  <a:cubicBezTo>
                    <a:pt x="524" y="0"/>
                    <a:pt x="477" y="24"/>
                    <a:pt x="477" y="72"/>
                  </a:cubicBezTo>
                  <a:lnTo>
                    <a:pt x="477" y="453"/>
                  </a:lnTo>
                  <a:lnTo>
                    <a:pt x="72" y="453"/>
                  </a:lnTo>
                  <a:cubicBezTo>
                    <a:pt x="48" y="453"/>
                    <a:pt x="0" y="477"/>
                    <a:pt x="0" y="524"/>
                  </a:cubicBezTo>
                  <a:lnTo>
                    <a:pt x="0" y="1001"/>
                  </a:lnTo>
                  <a:cubicBezTo>
                    <a:pt x="0" y="1048"/>
                    <a:pt x="48" y="1072"/>
                    <a:pt x="72" y="1072"/>
                  </a:cubicBezTo>
                  <a:lnTo>
                    <a:pt x="477" y="1072"/>
                  </a:lnTo>
                  <a:lnTo>
                    <a:pt x="477" y="2144"/>
                  </a:lnTo>
                  <a:cubicBezTo>
                    <a:pt x="477" y="2191"/>
                    <a:pt x="524" y="2215"/>
                    <a:pt x="548" y="2215"/>
                  </a:cubicBezTo>
                  <a:lnTo>
                    <a:pt x="1024" y="2215"/>
                  </a:lnTo>
                  <a:cubicBezTo>
                    <a:pt x="1072" y="2215"/>
                    <a:pt x="1096" y="2191"/>
                    <a:pt x="1096" y="2144"/>
                  </a:cubicBezTo>
                  <a:lnTo>
                    <a:pt x="1096" y="1072"/>
                  </a:lnTo>
                  <a:lnTo>
                    <a:pt x="1501" y="1072"/>
                  </a:lnTo>
                  <a:cubicBezTo>
                    <a:pt x="1548" y="1072"/>
                    <a:pt x="1572" y="1048"/>
                    <a:pt x="1572" y="1001"/>
                  </a:cubicBezTo>
                  <a:lnTo>
                    <a:pt x="1572" y="524"/>
                  </a:lnTo>
                  <a:cubicBezTo>
                    <a:pt x="1572" y="477"/>
                    <a:pt x="1548" y="453"/>
                    <a:pt x="1501" y="453"/>
                  </a:cubicBezTo>
                  <a:lnTo>
                    <a:pt x="1096" y="453"/>
                  </a:lnTo>
                  <a:lnTo>
                    <a:pt x="1096" y="72"/>
                  </a:lnTo>
                  <a:cubicBezTo>
                    <a:pt x="1096" y="24"/>
                    <a:pt x="1072" y="0"/>
                    <a:pt x="10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92" name="Google Shape;3592;p73"/>
          <p:cNvGrpSpPr/>
          <p:nvPr/>
        </p:nvGrpSpPr>
        <p:grpSpPr>
          <a:xfrm>
            <a:off x="4686025" y="1628958"/>
            <a:ext cx="414421" cy="218120"/>
            <a:chOff x="4686025" y="1628958"/>
            <a:chExt cx="414421" cy="218120"/>
          </a:xfrm>
        </p:grpSpPr>
        <p:sp>
          <p:nvSpPr>
            <p:cNvPr id="3593" name="Google Shape;3593;p73"/>
            <p:cNvSpPr/>
            <p:nvPr/>
          </p:nvSpPr>
          <p:spPr>
            <a:xfrm>
              <a:off x="4686025" y="1628958"/>
              <a:ext cx="414421" cy="218120"/>
            </a:xfrm>
            <a:custGeom>
              <a:avLst/>
              <a:gdLst/>
              <a:ahLst/>
              <a:cxnLst/>
              <a:rect l="l" t="t" r="r" b="b"/>
              <a:pathLst>
                <a:path w="10408" h="5478" extrusionOk="0">
                  <a:moveTo>
                    <a:pt x="1382" y="643"/>
                  </a:moveTo>
                  <a:cubicBezTo>
                    <a:pt x="2096" y="786"/>
                    <a:pt x="2834" y="881"/>
                    <a:pt x="3573" y="929"/>
                  </a:cubicBezTo>
                  <a:lnTo>
                    <a:pt x="2906" y="4811"/>
                  </a:lnTo>
                  <a:lnTo>
                    <a:pt x="1977" y="3334"/>
                  </a:lnTo>
                  <a:cubicBezTo>
                    <a:pt x="1953" y="3287"/>
                    <a:pt x="1906" y="3287"/>
                    <a:pt x="1882" y="3287"/>
                  </a:cubicBezTo>
                  <a:lnTo>
                    <a:pt x="500" y="4025"/>
                  </a:lnTo>
                  <a:lnTo>
                    <a:pt x="1382" y="643"/>
                  </a:lnTo>
                  <a:close/>
                  <a:moveTo>
                    <a:pt x="9359" y="405"/>
                  </a:moveTo>
                  <a:cubicBezTo>
                    <a:pt x="9693" y="1763"/>
                    <a:pt x="9979" y="3168"/>
                    <a:pt x="10241" y="4549"/>
                  </a:cubicBezTo>
                  <a:cubicBezTo>
                    <a:pt x="9645" y="4215"/>
                    <a:pt x="9121" y="3811"/>
                    <a:pt x="8669" y="3310"/>
                  </a:cubicBezTo>
                  <a:cubicBezTo>
                    <a:pt x="8645" y="3310"/>
                    <a:pt x="8621" y="3287"/>
                    <a:pt x="8597" y="3287"/>
                  </a:cubicBezTo>
                  <a:cubicBezTo>
                    <a:pt x="8574" y="3287"/>
                    <a:pt x="8550" y="3310"/>
                    <a:pt x="8550" y="3334"/>
                  </a:cubicBezTo>
                  <a:lnTo>
                    <a:pt x="7573" y="4930"/>
                  </a:lnTo>
                  <a:cubicBezTo>
                    <a:pt x="7359" y="3572"/>
                    <a:pt x="7169" y="2191"/>
                    <a:pt x="7026" y="834"/>
                  </a:cubicBezTo>
                  <a:cubicBezTo>
                    <a:pt x="7812" y="738"/>
                    <a:pt x="8597" y="596"/>
                    <a:pt x="9359" y="405"/>
                  </a:cubicBezTo>
                  <a:close/>
                  <a:moveTo>
                    <a:pt x="6502" y="881"/>
                  </a:moveTo>
                  <a:lnTo>
                    <a:pt x="6740" y="5239"/>
                  </a:lnTo>
                  <a:cubicBezTo>
                    <a:pt x="6740" y="5263"/>
                    <a:pt x="6740" y="5311"/>
                    <a:pt x="6740" y="5335"/>
                  </a:cubicBezTo>
                  <a:cubicBezTo>
                    <a:pt x="6716" y="5335"/>
                    <a:pt x="6668" y="5311"/>
                    <a:pt x="6597" y="5263"/>
                  </a:cubicBezTo>
                  <a:cubicBezTo>
                    <a:pt x="6168" y="4882"/>
                    <a:pt x="5787" y="4454"/>
                    <a:pt x="5430" y="4001"/>
                  </a:cubicBezTo>
                  <a:cubicBezTo>
                    <a:pt x="5382" y="3930"/>
                    <a:pt x="5311" y="3811"/>
                    <a:pt x="5168" y="3811"/>
                  </a:cubicBezTo>
                  <a:cubicBezTo>
                    <a:pt x="5049" y="3811"/>
                    <a:pt x="4978" y="3882"/>
                    <a:pt x="4906" y="3953"/>
                  </a:cubicBezTo>
                  <a:lnTo>
                    <a:pt x="3882" y="5001"/>
                  </a:lnTo>
                  <a:cubicBezTo>
                    <a:pt x="3843" y="5040"/>
                    <a:pt x="3788" y="5079"/>
                    <a:pt x="3757" y="5079"/>
                  </a:cubicBezTo>
                  <a:cubicBezTo>
                    <a:pt x="3750" y="5079"/>
                    <a:pt x="3744" y="5077"/>
                    <a:pt x="3739" y="5073"/>
                  </a:cubicBezTo>
                  <a:cubicBezTo>
                    <a:pt x="3715" y="5049"/>
                    <a:pt x="3715" y="5001"/>
                    <a:pt x="3715" y="4977"/>
                  </a:cubicBezTo>
                  <a:lnTo>
                    <a:pt x="4049" y="953"/>
                  </a:lnTo>
                  <a:lnTo>
                    <a:pt x="5192" y="953"/>
                  </a:lnTo>
                  <a:cubicBezTo>
                    <a:pt x="5621" y="953"/>
                    <a:pt x="6073" y="929"/>
                    <a:pt x="6502" y="881"/>
                  </a:cubicBezTo>
                  <a:close/>
                  <a:moveTo>
                    <a:pt x="10264" y="0"/>
                  </a:moveTo>
                  <a:cubicBezTo>
                    <a:pt x="8621" y="500"/>
                    <a:pt x="6907" y="786"/>
                    <a:pt x="5192" y="810"/>
                  </a:cubicBezTo>
                  <a:cubicBezTo>
                    <a:pt x="5033" y="814"/>
                    <a:pt x="4873" y="816"/>
                    <a:pt x="4714" y="816"/>
                  </a:cubicBezTo>
                  <a:cubicBezTo>
                    <a:pt x="3140" y="816"/>
                    <a:pt x="1588" y="604"/>
                    <a:pt x="96" y="215"/>
                  </a:cubicBezTo>
                  <a:cubicBezTo>
                    <a:pt x="48" y="215"/>
                    <a:pt x="0" y="238"/>
                    <a:pt x="0" y="262"/>
                  </a:cubicBezTo>
                  <a:cubicBezTo>
                    <a:pt x="0" y="310"/>
                    <a:pt x="24" y="334"/>
                    <a:pt x="48" y="357"/>
                  </a:cubicBezTo>
                  <a:cubicBezTo>
                    <a:pt x="453" y="453"/>
                    <a:pt x="834" y="548"/>
                    <a:pt x="1239" y="619"/>
                  </a:cubicBezTo>
                  <a:lnTo>
                    <a:pt x="334" y="4144"/>
                  </a:lnTo>
                  <a:cubicBezTo>
                    <a:pt x="310" y="4168"/>
                    <a:pt x="334" y="4215"/>
                    <a:pt x="358" y="4215"/>
                  </a:cubicBezTo>
                  <a:cubicBezTo>
                    <a:pt x="381" y="4239"/>
                    <a:pt x="405" y="4239"/>
                    <a:pt x="429" y="4239"/>
                  </a:cubicBezTo>
                  <a:lnTo>
                    <a:pt x="1882" y="3453"/>
                  </a:lnTo>
                  <a:lnTo>
                    <a:pt x="2882" y="5025"/>
                  </a:lnTo>
                  <a:cubicBezTo>
                    <a:pt x="2906" y="5049"/>
                    <a:pt x="2930" y="5073"/>
                    <a:pt x="2953" y="5073"/>
                  </a:cubicBezTo>
                  <a:cubicBezTo>
                    <a:pt x="2977" y="5049"/>
                    <a:pt x="3001" y="5049"/>
                    <a:pt x="3025" y="5001"/>
                  </a:cubicBezTo>
                  <a:lnTo>
                    <a:pt x="3715" y="929"/>
                  </a:lnTo>
                  <a:cubicBezTo>
                    <a:pt x="3787" y="929"/>
                    <a:pt x="3834" y="929"/>
                    <a:pt x="3906" y="953"/>
                  </a:cubicBezTo>
                  <a:lnTo>
                    <a:pt x="3573" y="4954"/>
                  </a:lnTo>
                  <a:cubicBezTo>
                    <a:pt x="3573" y="5025"/>
                    <a:pt x="3573" y="5120"/>
                    <a:pt x="3644" y="5168"/>
                  </a:cubicBezTo>
                  <a:cubicBezTo>
                    <a:pt x="3670" y="5203"/>
                    <a:pt x="3706" y="5219"/>
                    <a:pt x="3747" y="5219"/>
                  </a:cubicBezTo>
                  <a:cubicBezTo>
                    <a:pt x="3817" y="5219"/>
                    <a:pt x="3902" y="5172"/>
                    <a:pt x="3977" y="5097"/>
                  </a:cubicBezTo>
                  <a:lnTo>
                    <a:pt x="5001" y="4049"/>
                  </a:lnTo>
                  <a:cubicBezTo>
                    <a:pt x="5049" y="4001"/>
                    <a:pt x="5120" y="3953"/>
                    <a:pt x="5168" y="3953"/>
                  </a:cubicBezTo>
                  <a:cubicBezTo>
                    <a:pt x="5216" y="3953"/>
                    <a:pt x="5287" y="4025"/>
                    <a:pt x="5335" y="4073"/>
                  </a:cubicBezTo>
                  <a:cubicBezTo>
                    <a:pt x="5668" y="4549"/>
                    <a:pt x="6073" y="4977"/>
                    <a:pt x="6502" y="5382"/>
                  </a:cubicBezTo>
                  <a:cubicBezTo>
                    <a:pt x="6573" y="5430"/>
                    <a:pt x="6645" y="5478"/>
                    <a:pt x="6716" y="5478"/>
                  </a:cubicBezTo>
                  <a:cubicBezTo>
                    <a:pt x="6764" y="5478"/>
                    <a:pt x="6787" y="5454"/>
                    <a:pt x="6811" y="5430"/>
                  </a:cubicBezTo>
                  <a:cubicBezTo>
                    <a:pt x="6883" y="5382"/>
                    <a:pt x="6883" y="5263"/>
                    <a:pt x="6883" y="5216"/>
                  </a:cubicBezTo>
                  <a:lnTo>
                    <a:pt x="6645" y="881"/>
                  </a:lnTo>
                  <a:cubicBezTo>
                    <a:pt x="6716" y="858"/>
                    <a:pt x="6787" y="858"/>
                    <a:pt x="6883" y="858"/>
                  </a:cubicBezTo>
                  <a:cubicBezTo>
                    <a:pt x="7026" y="2286"/>
                    <a:pt x="7240" y="3715"/>
                    <a:pt x="7478" y="5144"/>
                  </a:cubicBezTo>
                  <a:cubicBezTo>
                    <a:pt x="7478" y="5168"/>
                    <a:pt x="7502" y="5192"/>
                    <a:pt x="7526" y="5192"/>
                  </a:cubicBezTo>
                  <a:lnTo>
                    <a:pt x="7550" y="5192"/>
                  </a:lnTo>
                  <a:cubicBezTo>
                    <a:pt x="7573" y="5192"/>
                    <a:pt x="7597" y="5192"/>
                    <a:pt x="7597" y="5168"/>
                  </a:cubicBezTo>
                  <a:lnTo>
                    <a:pt x="8621" y="3477"/>
                  </a:lnTo>
                  <a:cubicBezTo>
                    <a:pt x="9097" y="4001"/>
                    <a:pt x="9669" y="4406"/>
                    <a:pt x="10288" y="4739"/>
                  </a:cubicBezTo>
                  <a:cubicBezTo>
                    <a:pt x="10312" y="4739"/>
                    <a:pt x="10360" y="4739"/>
                    <a:pt x="10360" y="4715"/>
                  </a:cubicBezTo>
                  <a:cubicBezTo>
                    <a:pt x="10383" y="4715"/>
                    <a:pt x="10407" y="4692"/>
                    <a:pt x="10407" y="4668"/>
                  </a:cubicBezTo>
                  <a:cubicBezTo>
                    <a:pt x="10145" y="3215"/>
                    <a:pt x="9836" y="1786"/>
                    <a:pt x="9502" y="381"/>
                  </a:cubicBezTo>
                  <a:cubicBezTo>
                    <a:pt x="9764" y="310"/>
                    <a:pt x="10026" y="215"/>
                    <a:pt x="10288" y="143"/>
                  </a:cubicBezTo>
                  <a:cubicBezTo>
                    <a:pt x="10336" y="143"/>
                    <a:pt x="10360" y="96"/>
                    <a:pt x="10336" y="48"/>
                  </a:cubicBezTo>
                  <a:cubicBezTo>
                    <a:pt x="10336" y="24"/>
                    <a:pt x="10288" y="0"/>
                    <a:pt x="102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 name="Google Shape;3594;p73"/>
            <p:cNvSpPr/>
            <p:nvPr/>
          </p:nvSpPr>
          <p:spPr>
            <a:xfrm>
              <a:off x="4859547" y="1682034"/>
              <a:ext cx="66416" cy="90147"/>
            </a:xfrm>
            <a:custGeom>
              <a:avLst/>
              <a:gdLst/>
              <a:ahLst/>
              <a:cxnLst/>
              <a:rect l="l" t="t" r="r" b="b"/>
              <a:pathLst>
                <a:path w="1668" h="2264" extrusionOk="0">
                  <a:moveTo>
                    <a:pt x="1072" y="239"/>
                  </a:moveTo>
                  <a:cubicBezTo>
                    <a:pt x="1215" y="358"/>
                    <a:pt x="1358" y="620"/>
                    <a:pt x="1429" y="882"/>
                  </a:cubicBezTo>
                  <a:cubicBezTo>
                    <a:pt x="1334" y="906"/>
                    <a:pt x="1239" y="930"/>
                    <a:pt x="1144" y="930"/>
                  </a:cubicBezTo>
                  <a:cubicBezTo>
                    <a:pt x="1048" y="930"/>
                    <a:pt x="953" y="858"/>
                    <a:pt x="905" y="811"/>
                  </a:cubicBezTo>
                  <a:cubicBezTo>
                    <a:pt x="858" y="715"/>
                    <a:pt x="858" y="620"/>
                    <a:pt x="882" y="525"/>
                  </a:cubicBezTo>
                  <a:cubicBezTo>
                    <a:pt x="929" y="406"/>
                    <a:pt x="977" y="334"/>
                    <a:pt x="1048" y="239"/>
                  </a:cubicBezTo>
                  <a:close/>
                  <a:moveTo>
                    <a:pt x="310" y="787"/>
                  </a:moveTo>
                  <a:cubicBezTo>
                    <a:pt x="453" y="882"/>
                    <a:pt x="548" y="1001"/>
                    <a:pt x="572" y="1168"/>
                  </a:cubicBezTo>
                  <a:cubicBezTo>
                    <a:pt x="620" y="1334"/>
                    <a:pt x="572" y="1525"/>
                    <a:pt x="477" y="1668"/>
                  </a:cubicBezTo>
                  <a:cubicBezTo>
                    <a:pt x="436" y="1709"/>
                    <a:pt x="377" y="1768"/>
                    <a:pt x="315" y="1768"/>
                  </a:cubicBezTo>
                  <a:cubicBezTo>
                    <a:pt x="306" y="1768"/>
                    <a:pt x="296" y="1766"/>
                    <a:pt x="286" y="1763"/>
                  </a:cubicBezTo>
                  <a:cubicBezTo>
                    <a:pt x="286" y="1763"/>
                    <a:pt x="262" y="1763"/>
                    <a:pt x="239" y="1787"/>
                  </a:cubicBezTo>
                  <a:cubicBezTo>
                    <a:pt x="167" y="1668"/>
                    <a:pt x="143" y="1525"/>
                    <a:pt x="143" y="1406"/>
                  </a:cubicBezTo>
                  <a:cubicBezTo>
                    <a:pt x="143" y="1239"/>
                    <a:pt x="215" y="1001"/>
                    <a:pt x="310" y="787"/>
                  </a:cubicBezTo>
                  <a:close/>
                  <a:moveTo>
                    <a:pt x="1364" y="1438"/>
                  </a:moveTo>
                  <a:cubicBezTo>
                    <a:pt x="1419" y="1438"/>
                    <a:pt x="1473" y="1452"/>
                    <a:pt x="1525" y="1477"/>
                  </a:cubicBezTo>
                  <a:cubicBezTo>
                    <a:pt x="1525" y="1501"/>
                    <a:pt x="1525" y="1525"/>
                    <a:pt x="1525" y="1549"/>
                  </a:cubicBezTo>
                  <a:cubicBezTo>
                    <a:pt x="1477" y="1811"/>
                    <a:pt x="1286" y="2025"/>
                    <a:pt x="1024" y="2097"/>
                  </a:cubicBezTo>
                  <a:cubicBezTo>
                    <a:pt x="929" y="1930"/>
                    <a:pt x="953" y="1715"/>
                    <a:pt x="1072" y="1573"/>
                  </a:cubicBezTo>
                  <a:cubicBezTo>
                    <a:pt x="1164" y="1481"/>
                    <a:pt x="1265" y="1438"/>
                    <a:pt x="1364" y="1438"/>
                  </a:cubicBezTo>
                  <a:close/>
                  <a:moveTo>
                    <a:pt x="882" y="144"/>
                  </a:moveTo>
                  <a:cubicBezTo>
                    <a:pt x="905" y="144"/>
                    <a:pt x="905" y="168"/>
                    <a:pt x="929" y="168"/>
                  </a:cubicBezTo>
                  <a:cubicBezTo>
                    <a:pt x="858" y="263"/>
                    <a:pt x="786" y="358"/>
                    <a:pt x="762" y="477"/>
                  </a:cubicBezTo>
                  <a:cubicBezTo>
                    <a:pt x="715" y="620"/>
                    <a:pt x="715" y="763"/>
                    <a:pt x="786" y="882"/>
                  </a:cubicBezTo>
                  <a:cubicBezTo>
                    <a:pt x="858" y="977"/>
                    <a:pt x="1001" y="1049"/>
                    <a:pt x="1144" y="1073"/>
                  </a:cubicBezTo>
                  <a:lnTo>
                    <a:pt x="1191" y="1073"/>
                  </a:lnTo>
                  <a:cubicBezTo>
                    <a:pt x="1286" y="1073"/>
                    <a:pt x="1358" y="1049"/>
                    <a:pt x="1477" y="1001"/>
                  </a:cubicBezTo>
                  <a:cubicBezTo>
                    <a:pt x="1477" y="1049"/>
                    <a:pt x="1501" y="1096"/>
                    <a:pt x="1501" y="1120"/>
                  </a:cubicBezTo>
                  <a:cubicBezTo>
                    <a:pt x="1501" y="1192"/>
                    <a:pt x="1525" y="1263"/>
                    <a:pt x="1525" y="1334"/>
                  </a:cubicBezTo>
                  <a:cubicBezTo>
                    <a:pt x="1467" y="1313"/>
                    <a:pt x="1410" y="1302"/>
                    <a:pt x="1354" y="1302"/>
                  </a:cubicBezTo>
                  <a:cubicBezTo>
                    <a:pt x="1222" y="1302"/>
                    <a:pt x="1093" y="1361"/>
                    <a:pt x="977" y="1477"/>
                  </a:cubicBezTo>
                  <a:cubicBezTo>
                    <a:pt x="810" y="1644"/>
                    <a:pt x="762" y="1906"/>
                    <a:pt x="882" y="2120"/>
                  </a:cubicBezTo>
                  <a:lnTo>
                    <a:pt x="810" y="2120"/>
                  </a:lnTo>
                  <a:cubicBezTo>
                    <a:pt x="643" y="2120"/>
                    <a:pt x="477" y="2049"/>
                    <a:pt x="358" y="1906"/>
                  </a:cubicBezTo>
                  <a:cubicBezTo>
                    <a:pt x="429" y="1906"/>
                    <a:pt x="524" y="1835"/>
                    <a:pt x="596" y="1763"/>
                  </a:cubicBezTo>
                  <a:cubicBezTo>
                    <a:pt x="715" y="1573"/>
                    <a:pt x="762" y="1358"/>
                    <a:pt x="715" y="1144"/>
                  </a:cubicBezTo>
                  <a:cubicBezTo>
                    <a:pt x="667" y="930"/>
                    <a:pt x="548" y="763"/>
                    <a:pt x="381" y="644"/>
                  </a:cubicBezTo>
                  <a:cubicBezTo>
                    <a:pt x="501" y="382"/>
                    <a:pt x="691" y="144"/>
                    <a:pt x="882" y="144"/>
                  </a:cubicBezTo>
                  <a:close/>
                  <a:moveTo>
                    <a:pt x="882" y="1"/>
                  </a:moveTo>
                  <a:cubicBezTo>
                    <a:pt x="381" y="1"/>
                    <a:pt x="24" y="1001"/>
                    <a:pt x="0" y="1406"/>
                  </a:cubicBezTo>
                  <a:cubicBezTo>
                    <a:pt x="0" y="1620"/>
                    <a:pt x="72" y="1835"/>
                    <a:pt x="239" y="2001"/>
                  </a:cubicBezTo>
                  <a:cubicBezTo>
                    <a:pt x="381" y="2168"/>
                    <a:pt x="596" y="2263"/>
                    <a:pt x="810" y="2263"/>
                  </a:cubicBezTo>
                  <a:lnTo>
                    <a:pt x="834" y="2263"/>
                  </a:lnTo>
                  <a:cubicBezTo>
                    <a:pt x="905" y="2263"/>
                    <a:pt x="977" y="2263"/>
                    <a:pt x="1048" y="2239"/>
                  </a:cubicBezTo>
                  <a:cubicBezTo>
                    <a:pt x="1358" y="2168"/>
                    <a:pt x="1596" y="1906"/>
                    <a:pt x="1667" y="1573"/>
                  </a:cubicBezTo>
                  <a:cubicBezTo>
                    <a:pt x="1667" y="1549"/>
                    <a:pt x="1667" y="1501"/>
                    <a:pt x="1667" y="1454"/>
                  </a:cubicBezTo>
                  <a:cubicBezTo>
                    <a:pt x="1667" y="1358"/>
                    <a:pt x="1667" y="1239"/>
                    <a:pt x="1644" y="1096"/>
                  </a:cubicBezTo>
                  <a:cubicBezTo>
                    <a:pt x="1572" y="787"/>
                    <a:pt x="1405" y="334"/>
                    <a:pt x="1144" y="120"/>
                  </a:cubicBezTo>
                  <a:cubicBezTo>
                    <a:pt x="1072" y="48"/>
                    <a:pt x="977" y="25"/>
                    <a:pt x="8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 name="Google Shape;3595;p73"/>
            <p:cNvSpPr/>
            <p:nvPr/>
          </p:nvSpPr>
          <p:spPr>
            <a:xfrm>
              <a:off x="4738185" y="1675385"/>
              <a:ext cx="63549" cy="78759"/>
            </a:xfrm>
            <a:custGeom>
              <a:avLst/>
              <a:gdLst/>
              <a:ahLst/>
              <a:cxnLst/>
              <a:rect l="l" t="t" r="r" b="b"/>
              <a:pathLst>
                <a:path w="1596" h="1978" extrusionOk="0">
                  <a:moveTo>
                    <a:pt x="1119" y="144"/>
                  </a:moveTo>
                  <a:cubicBezTo>
                    <a:pt x="1167" y="168"/>
                    <a:pt x="1215" y="192"/>
                    <a:pt x="1239" y="263"/>
                  </a:cubicBezTo>
                  <a:cubicBezTo>
                    <a:pt x="1310" y="335"/>
                    <a:pt x="1334" y="430"/>
                    <a:pt x="1381" y="525"/>
                  </a:cubicBezTo>
                  <a:cubicBezTo>
                    <a:pt x="1211" y="639"/>
                    <a:pt x="1023" y="693"/>
                    <a:pt x="839" y="693"/>
                  </a:cubicBezTo>
                  <a:cubicBezTo>
                    <a:pt x="715" y="693"/>
                    <a:pt x="592" y="668"/>
                    <a:pt x="476" y="620"/>
                  </a:cubicBezTo>
                  <a:cubicBezTo>
                    <a:pt x="643" y="358"/>
                    <a:pt x="881" y="144"/>
                    <a:pt x="1072" y="144"/>
                  </a:cubicBezTo>
                  <a:close/>
                  <a:moveTo>
                    <a:pt x="1405" y="692"/>
                  </a:moveTo>
                  <a:cubicBezTo>
                    <a:pt x="1429" y="811"/>
                    <a:pt x="1453" y="978"/>
                    <a:pt x="1429" y="1097"/>
                  </a:cubicBezTo>
                  <a:cubicBezTo>
                    <a:pt x="1429" y="1144"/>
                    <a:pt x="1429" y="1168"/>
                    <a:pt x="1429" y="1216"/>
                  </a:cubicBezTo>
                  <a:cubicBezTo>
                    <a:pt x="1250" y="1311"/>
                    <a:pt x="1042" y="1359"/>
                    <a:pt x="831" y="1359"/>
                  </a:cubicBezTo>
                  <a:cubicBezTo>
                    <a:pt x="619" y="1359"/>
                    <a:pt x="405" y="1311"/>
                    <a:pt x="214" y="1216"/>
                  </a:cubicBezTo>
                  <a:cubicBezTo>
                    <a:pt x="214" y="1168"/>
                    <a:pt x="238" y="1120"/>
                    <a:pt x="238" y="1073"/>
                  </a:cubicBezTo>
                  <a:cubicBezTo>
                    <a:pt x="262" y="978"/>
                    <a:pt x="334" y="858"/>
                    <a:pt x="405" y="739"/>
                  </a:cubicBezTo>
                  <a:cubicBezTo>
                    <a:pt x="548" y="811"/>
                    <a:pt x="691" y="835"/>
                    <a:pt x="857" y="835"/>
                  </a:cubicBezTo>
                  <a:cubicBezTo>
                    <a:pt x="1048" y="835"/>
                    <a:pt x="1239" y="787"/>
                    <a:pt x="1405" y="692"/>
                  </a:cubicBezTo>
                  <a:close/>
                  <a:moveTo>
                    <a:pt x="1405" y="1382"/>
                  </a:moveTo>
                  <a:cubicBezTo>
                    <a:pt x="1405" y="1406"/>
                    <a:pt x="1381" y="1454"/>
                    <a:pt x="1381" y="1478"/>
                  </a:cubicBezTo>
                  <a:cubicBezTo>
                    <a:pt x="1286" y="1692"/>
                    <a:pt x="1072" y="1835"/>
                    <a:pt x="834" y="1835"/>
                  </a:cubicBezTo>
                  <a:cubicBezTo>
                    <a:pt x="762" y="1835"/>
                    <a:pt x="715" y="1811"/>
                    <a:pt x="667" y="1811"/>
                  </a:cubicBezTo>
                  <a:cubicBezTo>
                    <a:pt x="453" y="1740"/>
                    <a:pt x="286" y="1573"/>
                    <a:pt x="238" y="1382"/>
                  </a:cubicBezTo>
                  <a:lnTo>
                    <a:pt x="238" y="1382"/>
                  </a:lnTo>
                  <a:cubicBezTo>
                    <a:pt x="429" y="1454"/>
                    <a:pt x="619" y="1501"/>
                    <a:pt x="834" y="1501"/>
                  </a:cubicBezTo>
                  <a:cubicBezTo>
                    <a:pt x="1024" y="1501"/>
                    <a:pt x="1215" y="1454"/>
                    <a:pt x="1405" y="1382"/>
                  </a:cubicBezTo>
                  <a:close/>
                  <a:moveTo>
                    <a:pt x="1034" y="0"/>
                  </a:moveTo>
                  <a:cubicBezTo>
                    <a:pt x="964" y="0"/>
                    <a:pt x="887" y="26"/>
                    <a:pt x="810" y="73"/>
                  </a:cubicBezTo>
                  <a:cubicBezTo>
                    <a:pt x="715" y="144"/>
                    <a:pt x="596" y="239"/>
                    <a:pt x="500" y="358"/>
                  </a:cubicBezTo>
                  <a:cubicBezTo>
                    <a:pt x="310" y="549"/>
                    <a:pt x="167" y="835"/>
                    <a:pt x="119" y="1025"/>
                  </a:cubicBezTo>
                  <a:cubicBezTo>
                    <a:pt x="0" y="1430"/>
                    <a:pt x="238" y="1835"/>
                    <a:pt x="619" y="1930"/>
                  </a:cubicBezTo>
                  <a:cubicBezTo>
                    <a:pt x="691" y="1954"/>
                    <a:pt x="762" y="1978"/>
                    <a:pt x="834" y="1978"/>
                  </a:cubicBezTo>
                  <a:cubicBezTo>
                    <a:pt x="1119" y="1954"/>
                    <a:pt x="1381" y="1787"/>
                    <a:pt x="1500" y="1525"/>
                  </a:cubicBezTo>
                  <a:cubicBezTo>
                    <a:pt x="1524" y="1501"/>
                    <a:pt x="1524" y="1454"/>
                    <a:pt x="1548" y="1430"/>
                  </a:cubicBezTo>
                  <a:cubicBezTo>
                    <a:pt x="1572" y="1335"/>
                    <a:pt x="1572" y="1240"/>
                    <a:pt x="1572" y="1097"/>
                  </a:cubicBezTo>
                  <a:cubicBezTo>
                    <a:pt x="1596" y="811"/>
                    <a:pt x="1548" y="406"/>
                    <a:pt x="1358" y="168"/>
                  </a:cubicBezTo>
                  <a:cubicBezTo>
                    <a:pt x="1310" y="96"/>
                    <a:pt x="1239" y="49"/>
                    <a:pt x="1143" y="25"/>
                  </a:cubicBezTo>
                  <a:cubicBezTo>
                    <a:pt x="1110" y="8"/>
                    <a:pt x="1073" y="0"/>
                    <a:pt x="10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 name="Google Shape;3596;p73"/>
            <p:cNvSpPr/>
            <p:nvPr/>
          </p:nvSpPr>
          <p:spPr>
            <a:xfrm>
              <a:off x="4988514" y="1671045"/>
              <a:ext cx="64504" cy="77405"/>
            </a:xfrm>
            <a:custGeom>
              <a:avLst/>
              <a:gdLst/>
              <a:ahLst/>
              <a:cxnLst/>
              <a:rect l="l" t="t" r="r" b="b"/>
              <a:pathLst>
                <a:path w="1620" h="1944" extrusionOk="0">
                  <a:moveTo>
                    <a:pt x="500" y="134"/>
                  </a:moveTo>
                  <a:cubicBezTo>
                    <a:pt x="762" y="134"/>
                    <a:pt x="1096" y="515"/>
                    <a:pt x="1262" y="825"/>
                  </a:cubicBezTo>
                  <a:cubicBezTo>
                    <a:pt x="1215" y="920"/>
                    <a:pt x="1119" y="991"/>
                    <a:pt x="1024" y="991"/>
                  </a:cubicBezTo>
                  <a:cubicBezTo>
                    <a:pt x="929" y="991"/>
                    <a:pt x="810" y="944"/>
                    <a:pt x="762" y="848"/>
                  </a:cubicBezTo>
                  <a:cubicBezTo>
                    <a:pt x="738" y="825"/>
                    <a:pt x="715" y="825"/>
                    <a:pt x="667" y="825"/>
                  </a:cubicBezTo>
                  <a:cubicBezTo>
                    <a:pt x="643" y="825"/>
                    <a:pt x="619" y="848"/>
                    <a:pt x="619" y="896"/>
                  </a:cubicBezTo>
                  <a:cubicBezTo>
                    <a:pt x="619" y="967"/>
                    <a:pt x="596" y="1063"/>
                    <a:pt x="548" y="1110"/>
                  </a:cubicBezTo>
                  <a:cubicBezTo>
                    <a:pt x="500" y="1182"/>
                    <a:pt x="405" y="1229"/>
                    <a:pt x="357" y="1229"/>
                  </a:cubicBezTo>
                  <a:cubicBezTo>
                    <a:pt x="286" y="1229"/>
                    <a:pt x="215" y="1182"/>
                    <a:pt x="191" y="1110"/>
                  </a:cubicBezTo>
                  <a:cubicBezTo>
                    <a:pt x="191" y="1087"/>
                    <a:pt x="167" y="1087"/>
                    <a:pt x="167" y="1063"/>
                  </a:cubicBezTo>
                  <a:cubicBezTo>
                    <a:pt x="143" y="801"/>
                    <a:pt x="191" y="444"/>
                    <a:pt x="310" y="253"/>
                  </a:cubicBezTo>
                  <a:cubicBezTo>
                    <a:pt x="357" y="205"/>
                    <a:pt x="405" y="158"/>
                    <a:pt x="453" y="158"/>
                  </a:cubicBezTo>
                  <a:cubicBezTo>
                    <a:pt x="476" y="134"/>
                    <a:pt x="476" y="134"/>
                    <a:pt x="500" y="134"/>
                  </a:cubicBezTo>
                  <a:close/>
                  <a:moveTo>
                    <a:pt x="1334" y="991"/>
                  </a:moveTo>
                  <a:cubicBezTo>
                    <a:pt x="1334" y="991"/>
                    <a:pt x="1358" y="1015"/>
                    <a:pt x="1358" y="1039"/>
                  </a:cubicBezTo>
                  <a:cubicBezTo>
                    <a:pt x="1453" y="1349"/>
                    <a:pt x="1286" y="1682"/>
                    <a:pt x="953" y="1777"/>
                  </a:cubicBezTo>
                  <a:cubicBezTo>
                    <a:pt x="905" y="1801"/>
                    <a:pt x="858" y="1801"/>
                    <a:pt x="810" y="1801"/>
                  </a:cubicBezTo>
                  <a:cubicBezTo>
                    <a:pt x="793" y="1803"/>
                    <a:pt x="775" y="1804"/>
                    <a:pt x="758" y="1804"/>
                  </a:cubicBezTo>
                  <a:cubicBezTo>
                    <a:pt x="541" y="1804"/>
                    <a:pt x="349" y="1666"/>
                    <a:pt x="238" y="1468"/>
                  </a:cubicBezTo>
                  <a:cubicBezTo>
                    <a:pt x="238" y="1444"/>
                    <a:pt x="215" y="1420"/>
                    <a:pt x="215" y="1396"/>
                  </a:cubicBezTo>
                  <a:cubicBezTo>
                    <a:pt x="215" y="1372"/>
                    <a:pt x="191" y="1349"/>
                    <a:pt x="191" y="1325"/>
                  </a:cubicBezTo>
                  <a:lnTo>
                    <a:pt x="191" y="1325"/>
                  </a:lnTo>
                  <a:cubicBezTo>
                    <a:pt x="238" y="1349"/>
                    <a:pt x="286" y="1372"/>
                    <a:pt x="334" y="1372"/>
                  </a:cubicBezTo>
                  <a:lnTo>
                    <a:pt x="357" y="1372"/>
                  </a:lnTo>
                  <a:cubicBezTo>
                    <a:pt x="453" y="1372"/>
                    <a:pt x="572" y="1301"/>
                    <a:pt x="643" y="1206"/>
                  </a:cubicBezTo>
                  <a:cubicBezTo>
                    <a:pt x="691" y="1158"/>
                    <a:pt x="715" y="1110"/>
                    <a:pt x="738" y="1039"/>
                  </a:cubicBezTo>
                  <a:cubicBezTo>
                    <a:pt x="810" y="1110"/>
                    <a:pt x="929" y="1134"/>
                    <a:pt x="1024" y="1134"/>
                  </a:cubicBezTo>
                  <a:cubicBezTo>
                    <a:pt x="1143" y="1134"/>
                    <a:pt x="1262" y="1063"/>
                    <a:pt x="1334" y="991"/>
                  </a:cubicBezTo>
                  <a:close/>
                  <a:moveTo>
                    <a:pt x="518" y="1"/>
                  </a:moveTo>
                  <a:cubicBezTo>
                    <a:pt x="478" y="1"/>
                    <a:pt x="440" y="6"/>
                    <a:pt x="405" y="15"/>
                  </a:cubicBezTo>
                  <a:cubicBezTo>
                    <a:pt x="334" y="39"/>
                    <a:pt x="262" y="86"/>
                    <a:pt x="191" y="182"/>
                  </a:cubicBezTo>
                  <a:cubicBezTo>
                    <a:pt x="48" y="420"/>
                    <a:pt x="0" y="825"/>
                    <a:pt x="24" y="1110"/>
                  </a:cubicBezTo>
                  <a:cubicBezTo>
                    <a:pt x="24" y="1253"/>
                    <a:pt x="48" y="1349"/>
                    <a:pt x="72" y="1420"/>
                  </a:cubicBezTo>
                  <a:cubicBezTo>
                    <a:pt x="95" y="1468"/>
                    <a:pt x="95" y="1515"/>
                    <a:pt x="119" y="1539"/>
                  </a:cubicBezTo>
                  <a:cubicBezTo>
                    <a:pt x="238" y="1801"/>
                    <a:pt x="500" y="1944"/>
                    <a:pt x="786" y="1944"/>
                  </a:cubicBezTo>
                  <a:lnTo>
                    <a:pt x="810" y="1944"/>
                  </a:lnTo>
                  <a:cubicBezTo>
                    <a:pt x="881" y="1944"/>
                    <a:pt x="953" y="1944"/>
                    <a:pt x="1000" y="1920"/>
                  </a:cubicBezTo>
                  <a:cubicBezTo>
                    <a:pt x="1405" y="1801"/>
                    <a:pt x="1620" y="1372"/>
                    <a:pt x="1500" y="991"/>
                  </a:cubicBezTo>
                  <a:cubicBezTo>
                    <a:pt x="1429" y="777"/>
                    <a:pt x="1262" y="515"/>
                    <a:pt x="1072" y="324"/>
                  </a:cubicBezTo>
                  <a:cubicBezTo>
                    <a:pt x="953" y="205"/>
                    <a:pt x="858" y="110"/>
                    <a:pt x="738" y="63"/>
                  </a:cubicBezTo>
                  <a:cubicBezTo>
                    <a:pt x="663" y="17"/>
                    <a:pt x="587" y="1"/>
                    <a:pt x="5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97" name="Google Shape;3597;p73"/>
          <p:cNvGrpSpPr/>
          <p:nvPr/>
        </p:nvGrpSpPr>
        <p:grpSpPr>
          <a:xfrm>
            <a:off x="4092787" y="1531288"/>
            <a:ext cx="319615" cy="413465"/>
            <a:chOff x="4092787" y="1531288"/>
            <a:chExt cx="319615" cy="413465"/>
          </a:xfrm>
        </p:grpSpPr>
        <p:sp>
          <p:nvSpPr>
            <p:cNvPr id="3598" name="Google Shape;3598;p73"/>
            <p:cNvSpPr/>
            <p:nvPr/>
          </p:nvSpPr>
          <p:spPr>
            <a:xfrm>
              <a:off x="4092787" y="1531288"/>
              <a:ext cx="319615" cy="413465"/>
            </a:xfrm>
            <a:custGeom>
              <a:avLst/>
              <a:gdLst/>
              <a:ahLst/>
              <a:cxnLst/>
              <a:rect l="l" t="t" r="r" b="b"/>
              <a:pathLst>
                <a:path w="8027" h="10384" extrusionOk="0">
                  <a:moveTo>
                    <a:pt x="4001" y="239"/>
                  </a:moveTo>
                  <a:cubicBezTo>
                    <a:pt x="4049" y="405"/>
                    <a:pt x="4144" y="572"/>
                    <a:pt x="4216" y="715"/>
                  </a:cubicBezTo>
                  <a:cubicBezTo>
                    <a:pt x="4311" y="929"/>
                    <a:pt x="4406" y="1120"/>
                    <a:pt x="4478" y="1334"/>
                  </a:cubicBezTo>
                  <a:cubicBezTo>
                    <a:pt x="4525" y="1477"/>
                    <a:pt x="4549" y="1715"/>
                    <a:pt x="4478" y="1953"/>
                  </a:cubicBezTo>
                  <a:cubicBezTo>
                    <a:pt x="4430" y="2072"/>
                    <a:pt x="4335" y="2215"/>
                    <a:pt x="4192" y="2287"/>
                  </a:cubicBezTo>
                  <a:cubicBezTo>
                    <a:pt x="4240" y="1977"/>
                    <a:pt x="4192" y="1644"/>
                    <a:pt x="4121" y="1334"/>
                  </a:cubicBezTo>
                  <a:cubicBezTo>
                    <a:pt x="4097" y="1310"/>
                    <a:pt x="4049" y="1286"/>
                    <a:pt x="4025" y="1286"/>
                  </a:cubicBezTo>
                  <a:cubicBezTo>
                    <a:pt x="3978" y="1310"/>
                    <a:pt x="3954" y="1334"/>
                    <a:pt x="3978" y="1382"/>
                  </a:cubicBezTo>
                  <a:cubicBezTo>
                    <a:pt x="4049" y="1691"/>
                    <a:pt x="4097" y="2001"/>
                    <a:pt x="4049" y="2334"/>
                  </a:cubicBezTo>
                  <a:cubicBezTo>
                    <a:pt x="3906" y="2310"/>
                    <a:pt x="3716" y="2191"/>
                    <a:pt x="3620" y="2072"/>
                  </a:cubicBezTo>
                  <a:cubicBezTo>
                    <a:pt x="3501" y="1929"/>
                    <a:pt x="3430" y="1739"/>
                    <a:pt x="3430" y="1548"/>
                  </a:cubicBezTo>
                  <a:cubicBezTo>
                    <a:pt x="3430" y="1310"/>
                    <a:pt x="3549" y="1048"/>
                    <a:pt x="3668" y="834"/>
                  </a:cubicBezTo>
                  <a:lnTo>
                    <a:pt x="4001" y="239"/>
                  </a:lnTo>
                  <a:close/>
                  <a:moveTo>
                    <a:pt x="1096" y="1405"/>
                  </a:moveTo>
                  <a:cubicBezTo>
                    <a:pt x="1168" y="1596"/>
                    <a:pt x="1239" y="1739"/>
                    <a:pt x="1310" y="1882"/>
                  </a:cubicBezTo>
                  <a:lnTo>
                    <a:pt x="1310" y="1906"/>
                  </a:lnTo>
                  <a:cubicBezTo>
                    <a:pt x="1406" y="2096"/>
                    <a:pt x="1525" y="2287"/>
                    <a:pt x="1572" y="2501"/>
                  </a:cubicBezTo>
                  <a:cubicBezTo>
                    <a:pt x="1620" y="2668"/>
                    <a:pt x="1644" y="2906"/>
                    <a:pt x="1572" y="3120"/>
                  </a:cubicBezTo>
                  <a:cubicBezTo>
                    <a:pt x="1525" y="3239"/>
                    <a:pt x="1430" y="3382"/>
                    <a:pt x="1310" y="3453"/>
                  </a:cubicBezTo>
                  <a:cubicBezTo>
                    <a:pt x="1334" y="3144"/>
                    <a:pt x="1287" y="2834"/>
                    <a:pt x="1215" y="2525"/>
                  </a:cubicBezTo>
                  <a:cubicBezTo>
                    <a:pt x="1198" y="2490"/>
                    <a:pt x="1180" y="2468"/>
                    <a:pt x="1154" y="2468"/>
                  </a:cubicBezTo>
                  <a:cubicBezTo>
                    <a:pt x="1144" y="2468"/>
                    <a:pt x="1133" y="2471"/>
                    <a:pt x="1120" y="2477"/>
                  </a:cubicBezTo>
                  <a:cubicBezTo>
                    <a:pt x="1072" y="2477"/>
                    <a:pt x="1072" y="2525"/>
                    <a:pt x="1072" y="2549"/>
                  </a:cubicBezTo>
                  <a:cubicBezTo>
                    <a:pt x="1168" y="2858"/>
                    <a:pt x="1191" y="3191"/>
                    <a:pt x="1144" y="3501"/>
                  </a:cubicBezTo>
                  <a:cubicBezTo>
                    <a:pt x="1025" y="3477"/>
                    <a:pt x="834" y="3358"/>
                    <a:pt x="715" y="3239"/>
                  </a:cubicBezTo>
                  <a:cubicBezTo>
                    <a:pt x="596" y="3096"/>
                    <a:pt x="525" y="2906"/>
                    <a:pt x="525" y="2739"/>
                  </a:cubicBezTo>
                  <a:cubicBezTo>
                    <a:pt x="525" y="2477"/>
                    <a:pt x="667" y="2239"/>
                    <a:pt x="787" y="2001"/>
                  </a:cubicBezTo>
                  <a:lnTo>
                    <a:pt x="1096" y="1405"/>
                  </a:lnTo>
                  <a:close/>
                  <a:moveTo>
                    <a:pt x="6931" y="1405"/>
                  </a:moveTo>
                  <a:lnTo>
                    <a:pt x="7240" y="2001"/>
                  </a:lnTo>
                  <a:cubicBezTo>
                    <a:pt x="7359" y="2239"/>
                    <a:pt x="7502" y="2477"/>
                    <a:pt x="7502" y="2739"/>
                  </a:cubicBezTo>
                  <a:cubicBezTo>
                    <a:pt x="7502" y="2906"/>
                    <a:pt x="7431" y="3096"/>
                    <a:pt x="7312" y="3239"/>
                  </a:cubicBezTo>
                  <a:cubicBezTo>
                    <a:pt x="7193" y="3358"/>
                    <a:pt x="7026" y="3477"/>
                    <a:pt x="6883" y="3501"/>
                  </a:cubicBezTo>
                  <a:cubicBezTo>
                    <a:pt x="6835" y="3191"/>
                    <a:pt x="6859" y="2858"/>
                    <a:pt x="6954" y="2549"/>
                  </a:cubicBezTo>
                  <a:cubicBezTo>
                    <a:pt x="6954" y="2525"/>
                    <a:pt x="6954" y="2477"/>
                    <a:pt x="6907" y="2477"/>
                  </a:cubicBezTo>
                  <a:cubicBezTo>
                    <a:pt x="6894" y="2471"/>
                    <a:pt x="6883" y="2468"/>
                    <a:pt x="6873" y="2468"/>
                  </a:cubicBezTo>
                  <a:cubicBezTo>
                    <a:pt x="6846" y="2468"/>
                    <a:pt x="6829" y="2490"/>
                    <a:pt x="6812" y="2525"/>
                  </a:cubicBezTo>
                  <a:cubicBezTo>
                    <a:pt x="6740" y="2834"/>
                    <a:pt x="6693" y="3144"/>
                    <a:pt x="6716" y="3453"/>
                  </a:cubicBezTo>
                  <a:cubicBezTo>
                    <a:pt x="6597" y="3382"/>
                    <a:pt x="6502" y="3239"/>
                    <a:pt x="6454" y="3120"/>
                  </a:cubicBezTo>
                  <a:cubicBezTo>
                    <a:pt x="6383" y="2906"/>
                    <a:pt x="6407" y="2668"/>
                    <a:pt x="6454" y="2501"/>
                  </a:cubicBezTo>
                  <a:cubicBezTo>
                    <a:pt x="6502" y="2287"/>
                    <a:pt x="6621" y="2096"/>
                    <a:pt x="6716" y="1906"/>
                  </a:cubicBezTo>
                  <a:lnTo>
                    <a:pt x="6716" y="1882"/>
                  </a:lnTo>
                  <a:cubicBezTo>
                    <a:pt x="6788" y="1739"/>
                    <a:pt x="6859" y="1596"/>
                    <a:pt x="6931" y="1405"/>
                  </a:cubicBezTo>
                  <a:close/>
                  <a:moveTo>
                    <a:pt x="4144" y="2834"/>
                  </a:moveTo>
                  <a:cubicBezTo>
                    <a:pt x="4263" y="2834"/>
                    <a:pt x="4406" y="2834"/>
                    <a:pt x="4478" y="2906"/>
                  </a:cubicBezTo>
                  <a:cubicBezTo>
                    <a:pt x="4549" y="2977"/>
                    <a:pt x="4549" y="3120"/>
                    <a:pt x="4549" y="3239"/>
                  </a:cubicBezTo>
                  <a:lnTo>
                    <a:pt x="4502" y="4597"/>
                  </a:lnTo>
                  <a:cubicBezTo>
                    <a:pt x="4502" y="4620"/>
                    <a:pt x="4454" y="4644"/>
                    <a:pt x="4454" y="4644"/>
                  </a:cubicBezTo>
                  <a:cubicBezTo>
                    <a:pt x="4406" y="4644"/>
                    <a:pt x="4383" y="4644"/>
                    <a:pt x="4359" y="4620"/>
                  </a:cubicBezTo>
                  <a:cubicBezTo>
                    <a:pt x="4287" y="4597"/>
                    <a:pt x="4263" y="4501"/>
                    <a:pt x="4263" y="4430"/>
                  </a:cubicBezTo>
                  <a:cubicBezTo>
                    <a:pt x="4287" y="4335"/>
                    <a:pt x="4311" y="4263"/>
                    <a:pt x="4359" y="4168"/>
                  </a:cubicBezTo>
                  <a:cubicBezTo>
                    <a:pt x="4383" y="4073"/>
                    <a:pt x="4430" y="3977"/>
                    <a:pt x="4430" y="3858"/>
                  </a:cubicBezTo>
                  <a:cubicBezTo>
                    <a:pt x="4454" y="3811"/>
                    <a:pt x="4430" y="3763"/>
                    <a:pt x="4406" y="3715"/>
                  </a:cubicBezTo>
                  <a:cubicBezTo>
                    <a:pt x="4383" y="3668"/>
                    <a:pt x="4311" y="3644"/>
                    <a:pt x="4263" y="3644"/>
                  </a:cubicBezTo>
                  <a:cubicBezTo>
                    <a:pt x="4144" y="3668"/>
                    <a:pt x="4121" y="3787"/>
                    <a:pt x="4121" y="3858"/>
                  </a:cubicBezTo>
                  <a:cubicBezTo>
                    <a:pt x="4121" y="3906"/>
                    <a:pt x="4097" y="3930"/>
                    <a:pt x="4097" y="3954"/>
                  </a:cubicBezTo>
                  <a:cubicBezTo>
                    <a:pt x="4097" y="3930"/>
                    <a:pt x="4097" y="3930"/>
                    <a:pt x="4097" y="3930"/>
                  </a:cubicBezTo>
                  <a:cubicBezTo>
                    <a:pt x="4097" y="3906"/>
                    <a:pt x="4097" y="3882"/>
                    <a:pt x="4097" y="3858"/>
                  </a:cubicBezTo>
                  <a:lnTo>
                    <a:pt x="4144" y="3501"/>
                  </a:lnTo>
                  <a:cubicBezTo>
                    <a:pt x="4144" y="3453"/>
                    <a:pt x="4144" y="3287"/>
                    <a:pt x="4049" y="3239"/>
                  </a:cubicBezTo>
                  <a:cubicBezTo>
                    <a:pt x="4015" y="3222"/>
                    <a:pt x="3982" y="3205"/>
                    <a:pt x="3948" y="3205"/>
                  </a:cubicBezTo>
                  <a:cubicBezTo>
                    <a:pt x="3934" y="3205"/>
                    <a:pt x="3920" y="3208"/>
                    <a:pt x="3906" y="3215"/>
                  </a:cubicBezTo>
                  <a:cubicBezTo>
                    <a:pt x="3859" y="3239"/>
                    <a:pt x="3787" y="3287"/>
                    <a:pt x="3763" y="3334"/>
                  </a:cubicBezTo>
                  <a:cubicBezTo>
                    <a:pt x="3716" y="3430"/>
                    <a:pt x="3692" y="3549"/>
                    <a:pt x="3740" y="3692"/>
                  </a:cubicBezTo>
                  <a:cubicBezTo>
                    <a:pt x="3740" y="3739"/>
                    <a:pt x="3763" y="3763"/>
                    <a:pt x="3763" y="3787"/>
                  </a:cubicBezTo>
                  <a:cubicBezTo>
                    <a:pt x="3787" y="3858"/>
                    <a:pt x="3787" y="3930"/>
                    <a:pt x="3787" y="4001"/>
                  </a:cubicBezTo>
                  <a:cubicBezTo>
                    <a:pt x="3787" y="4073"/>
                    <a:pt x="3763" y="4168"/>
                    <a:pt x="3692" y="4192"/>
                  </a:cubicBezTo>
                  <a:cubicBezTo>
                    <a:pt x="3668" y="4204"/>
                    <a:pt x="3644" y="4210"/>
                    <a:pt x="3623" y="4210"/>
                  </a:cubicBezTo>
                  <a:cubicBezTo>
                    <a:pt x="3603" y="4210"/>
                    <a:pt x="3585" y="4204"/>
                    <a:pt x="3573" y="4192"/>
                  </a:cubicBezTo>
                  <a:cubicBezTo>
                    <a:pt x="3525" y="4144"/>
                    <a:pt x="3478" y="4096"/>
                    <a:pt x="3478" y="4096"/>
                  </a:cubicBezTo>
                  <a:cubicBezTo>
                    <a:pt x="3478" y="3858"/>
                    <a:pt x="3478" y="3644"/>
                    <a:pt x="3478" y="3406"/>
                  </a:cubicBezTo>
                  <a:cubicBezTo>
                    <a:pt x="3478" y="3263"/>
                    <a:pt x="3478" y="3120"/>
                    <a:pt x="3549" y="3025"/>
                  </a:cubicBezTo>
                  <a:cubicBezTo>
                    <a:pt x="3597" y="2953"/>
                    <a:pt x="3692" y="2882"/>
                    <a:pt x="3811" y="2858"/>
                  </a:cubicBezTo>
                  <a:cubicBezTo>
                    <a:pt x="3906" y="2834"/>
                    <a:pt x="4025" y="2834"/>
                    <a:pt x="4144" y="2834"/>
                  </a:cubicBezTo>
                  <a:close/>
                  <a:moveTo>
                    <a:pt x="1477" y="4025"/>
                  </a:moveTo>
                  <a:cubicBezTo>
                    <a:pt x="1620" y="4025"/>
                    <a:pt x="1787" y="4025"/>
                    <a:pt x="1882" y="4120"/>
                  </a:cubicBezTo>
                  <a:cubicBezTo>
                    <a:pt x="1977" y="4168"/>
                    <a:pt x="2025" y="4287"/>
                    <a:pt x="2049" y="4358"/>
                  </a:cubicBezTo>
                  <a:cubicBezTo>
                    <a:pt x="2096" y="4454"/>
                    <a:pt x="2096" y="4573"/>
                    <a:pt x="2096" y="4692"/>
                  </a:cubicBezTo>
                  <a:cubicBezTo>
                    <a:pt x="2096" y="4692"/>
                    <a:pt x="2096" y="4716"/>
                    <a:pt x="2096" y="4739"/>
                  </a:cubicBezTo>
                  <a:lnTo>
                    <a:pt x="2073" y="4739"/>
                  </a:lnTo>
                  <a:cubicBezTo>
                    <a:pt x="2049" y="4716"/>
                    <a:pt x="2001" y="4692"/>
                    <a:pt x="1953" y="4692"/>
                  </a:cubicBezTo>
                  <a:cubicBezTo>
                    <a:pt x="1858" y="4692"/>
                    <a:pt x="1787" y="4787"/>
                    <a:pt x="1763" y="4859"/>
                  </a:cubicBezTo>
                  <a:cubicBezTo>
                    <a:pt x="1739" y="4930"/>
                    <a:pt x="1739" y="5001"/>
                    <a:pt x="1763" y="5049"/>
                  </a:cubicBezTo>
                  <a:cubicBezTo>
                    <a:pt x="1763" y="5049"/>
                    <a:pt x="1763" y="5073"/>
                    <a:pt x="1763" y="5073"/>
                  </a:cubicBezTo>
                  <a:cubicBezTo>
                    <a:pt x="1787" y="5263"/>
                    <a:pt x="1763" y="5454"/>
                    <a:pt x="1691" y="5644"/>
                  </a:cubicBezTo>
                  <a:cubicBezTo>
                    <a:pt x="1691" y="5692"/>
                    <a:pt x="1644" y="5763"/>
                    <a:pt x="1596" y="5787"/>
                  </a:cubicBezTo>
                  <a:cubicBezTo>
                    <a:pt x="1549" y="5787"/>
                    <a:pt x="1501" y="5740"/>
                    <a:pt x="1477" y="5692"/>
                  </a:cubicBezTo>
                  <a:cubicBezTo>
                    <a:pt x="1453" y="5621"/>
                    <a:pt x="1477" y="5549"/>
                    <a:pt x="1477" y="5478"/>
                  </a:cubicBezTo>
                  <a:lnTo>
                    <a:pt x="1549" y="4859"/>
                  </a:lnTo>
                  <a:cubicBezTo>
                    <a:pt x="1572" y="4763"/>
                    <a:pt x="1525" y="4692"/>
                    <a:pt x="1477" y="4668"/>
                  </a:cubicBezTo>
                  <a:cubicBezTo>
                    <a:pt x="1453" y="4656"/>
                    <a:pt x="1435" y="4650"/>
                    <a:pt x="1418" y="4650"/>
                  </a:cubicBezTo>
                  <a:cubicBezTo>
                    <a:pt x="1400" y="4650"/>
                    <a:pt x="1382" y="4656"/>
                    <a:pt x="1358" y="4668"/>
                  </a:cubicBezTo>
                  <a:cubicBezTo>
                    <a:pt x="1310" y="4716"/>
                    <a:pt x="1287" y="4787"/>
                    <a:pt x="1287" y="4811"/>
                  </a:cubicBezTo>
                  <a:cubicBezTo>
                    <a:pt x="1287" y="4811"/>
                    <a:pt x="1263" y="4835"/>
                    <a:pt x="1263" y="4859"/>
                  </a:cubicBezTo>
                  <a:cubicBezTo>
                    <a:pt x="1263" y="4882"/>
                    <a:pt x="1263" y="4930"/>
                    <a:pt x="1239" y="4954"/>
                  </a:cubicBezTo>
                  <a:cubicBezTo>
                    <a:pt x="1215" y="4978"/>
                    <a:pt x="1191" y="5001"/>
                    <a:pt x="1168" y="5001"/>
                  </a:cubicBezTo>
                  <a:cubicBezTo>
                    <a:pt x="1161" y="5008"/>
                    <a:pt x="1155" y="5011"/>
                    <a:pt x="1148" y="5011"/>
                  </a:cubicBezTo>
                  <a:cubicBezTo>
                    <a:pt x="1131" y="5011"/>
                    <a:pt x="1114" y="4989"/>
                    <a:pt x="1096" y="4954"/>
                  </a:cubicBezTo>
                  <a:cubicBezTo>
                    <a:pt x="1072" y="4906"/>
                    <a:pt x="1072" y="4859"/>
                    <a:pt x="1072" y="4811"/>
                  </a:cubicBezTo>
                  <a:lnTo>
                    <a:pt x="1072" y="4787"/>
                  </a:lnTo>
                  <a:cubicBezTo>
                    <a:pt x="1072" y="4739"/>
                    <a:pt x="1072" y="4692"/>
                    <a:pt x="1072" y="4644"/>
                  </a:cubicBezTo>
                  <a:cubicBezTo>
                    <a:pt x="1048" y="4573"/>
                    <a:pt x="977" y="4501"/>
                    <a:pt x="906" y="4501"/>
                  </a:cubicBezTo>
                  <a:cubicBezTo>
                    <a:pt x="810" y="4501"/>
                    <a:pt x="739" y="4549"/>
                    <a:pt x="715" y="4644"/>
                  </a:cubicBezTo>
                  <a:cubicBezTo>
                    <a:pt x="691" y="4739"/>
                    <a:pt x="691" y="4835"/>
                    <a:pt x="691" y="4930"/>
                  </a:cubicBezTo>
                  <a:cubicBezTo>
                    <a:pt x="691" y="4954"/>
                    <a:pt x="691" y="4978"/>
                    <a:pt x="691" y="5025"/>
                  </a:cubicBezTo>
                  <a:cubicBezTo>
                    <a:pt x="691" y="5073"/>
                    <a:pt x="691" y="5192"/>
                    <a:pt x="620" y="5240"/>
                  </a:cubicBezTo>
                  <a:cubicBezTo>
                    <a:pt x="572" y="5263"/>
                    <a:pt x="548" y="5263"/>
                    <a:pt x="525" y="5263"/>
                  </a:cubicBezTo>
                  <a:cubicBezTo>
                    <a:pt x="477" y="5240"/>
                    <a:pt x="406" y="5192"/>
                    <a:pt x="382" y="5144"/>
                  </a:cubicBezTo>
                  <a:lnTo>
                    <a:pt x="334" y="4835"/>
                  </a:lnTo>
                  <a:cubicBezTo>
                    <a:pt x="334" y="4716"/>
                    <a:pt x="310" y="4620"/>
                    <a:pt x="310" y="4501"/>
                  </a:cubicBezTo>
                  <a:cubicBezTo>
                    <a:pt x="334" y="4382"/>
                    <a:pt x="358" y="4287"/>
                    <a:pt x="429" y="4239"/>
                  </a:cubicBezTo>
                  <a:cubicBezTo>
                    <a:pt x="501" y="4144"/>
                    <a:pt x="644" y="4120"/>
                    <a:pt x="763" y="4096"/>
                  </a:cubicBezTo>
                  <a:cubicBezTo>
                    <a:pt x="1001" y="4049"/>
                    <a:pt x="1239" y="4025"/>
                    <a:pt x="1477" y="4025"/>
                  </a:cubicBezTo>
                  <a:close/>
                  <a:moveTo>
                    <a:pt x="6550" y="4025"/>
                  </a:moveTo>
                  <a:cubicBezTo>
                    <a:pt x="6788" y="4025"/>
                    <a:pt x="7026" y="4049"/>
                    <a:pt x="7264" y="4096"/>
                  </a:cubicBezTo>
                  <a:cubicBezTo>
                    <a:pt x="7383" y="4120"/>
                    <a:pt x="7526" y="4144"/>
                    <a:pt x="7597" y="4239"/>
                  </a:cubicBezTo>
                  <a:cubicBezTo>
                    <a:pt x="7669" y="4287"/>
                    <a:pt x="7693" y="4382"/>
                    <a:pt x="7717" y="4501"/>
                  </a:cubicBezTo>
                  <a:cubicBezTo>
                    <a:pt x="7717" y="4620"/>
                    <a:pt x="7693" y="4716"/>
                    <a:pt x="7693" y="4835"/>
                  </a:cubicBezTo>
                  <a:lnTo>
                    <a:pt x="7645" y="5144"/>
                  </a:lnTo>
                  <a:cubicBezTo>
                    <a:pt x="7621" y="5144"/>
                    <a:pt x="7621" y="5168"/>
                    <a:pt x="7621" y="5168"/>
                  </a:cubicBezTo>
                  <a:cubicBezTo>
                    <a:pt x="7597" y="5216"/>
                    <a:pt x="7574" y="5240"/>
                    <a:pt x="7550" y="5240"/>
                  </a:cubicBezTo>
                  <a:cubicBezTo>
                    <a:pt x="7526" y="5251"/>
                    <a:pt x="7502" y="5257"/>
                    <a:pt x="7478" y="5257"/>
                  </a:cubicBezTo>
                  <a:cubicBezTo>
                    <a:pt x="7455" y="5257"/>
                    <a:pt x="7431" y="5251"/>
                    <a:pt x="7407" y="5240"/>
                  </a:cubicBezTo>
                  <a:cubicBezTo>
                    <a:pt x="7336" y="5216"/>
                    <a:pt x="7336" y="5073"/>
                    <a:pt x="7336" y="5025"/>
                  </a:cubicBezTo>
                  <a:cubicBezTo>
                    <a:pt x="7336" y="4978"/>
                    <a:pt x="7336" y="4954"/>
                    <a:pt x="7336" y="4930"/>
                  </a:cubicBezTo>
                  <a:cubicBezTo>
                    <a:pt x="7336" y="4835"/>
                    <a:pt x="7336" y="4739"/>
                    <a:pt x="7312" y="4644"/>
                  </a:cubicBezTo>
                  <a:cubicBezTo>
                    <a:pt x="7288" y="4549"/>
                    <a:pt x="7193" y="4501"/>
                    <a:pt x="7121" y="4501"/>
                  </a:cubicBezTo>
                  <a:cubicBezTo>
                    <a:pt x="7050" y="4501"/>
                    <a:pt x="6978" y="4573"/>
                    <a:pt x="6954" y="4644"/>
                  </a:cubicBezTo>
                  <a:cubicBezTo>
                    <a:pt x="6954" y="4692"/>
                    <a:pt x="6954" y="4739"/>
                    <a:pt x="6954" y="4787"/>
                  </a:cubicBezTo>
                  <a:lnTo>
                    <a:pt x="6954" y="4811"/>
                  </a:lnTo>
                  <a:cubicBezTo>
                    <a:pt x="6954" y="4859"/>
                    <a:pt x="6954" y="4906"/>
                    <a:pt x="6931" y="4954"/>
                  </a:cubicBezTo>
                  <a:cubicBezTo>
                    <a:pt x="6913" y="4989"/>
                    <a:pt x="6896" y="5011"/>
                    <a:pt x="6878" y="5011"/>
                  </a:cubicBezTo>
                  <a:cubicBezTo>
                    <a:pt x="6872" y="5011"/>
                    <a:pt x="6866" y="5008"/>
                    <a:pt x="6859" y="5001"/>
                  </a:cubicBezTo>
                  <a:cubicBezTo>
                    <a:pt x="6835" y="5001"/>
                    <a:pt x="6812" y="4978"/>
                    <a:pt x="6788" y="4954"/>
                  </a:cubicBezTo>
                  <a:cubicBezTo>
                    <a:pt x="6764" y="4930"/>
                    <a:pt x="6764" y="4882"/>
                    <a:pt x="6764" y="4859"/>
                  </a:cubicBezTo>
                  <a:cubicBezTo>
                    <a:pt x="6764" y="4835"/>
                    <a:pt x="6740" y="4811"/>
                    <a:pt x="6740" y="4811"/>
                  </a:cubicBezTo>
                  <a:cubicBezTo>
                    <a:pt x="6740" y="4787"/>
                    <a:pt x="6716" y="4716"/>
                    <a:pt x="6669" y="4668"/>
                  </a:cubicBezTo>
                  <a:cubicBezTo>
                    <a:pt x="6645" y="4656"/>
                    <a:pt x="6627" y="4650"/>
                    <a:pt x="6609" y="4650"/>
                  </a:cubicBezTo>
                  <a:cubicBezTo>
                    <a:pt x="6591" y="4650"/>
                    <a:pt x="6573" y="4656"/>
                    <a:pt x="6550" y="4668"/>
                  </a:cubicBezTo>
                  <a:cubicBezTo>
                    <a:pt x="6478" y="4692"/>
                    <a:pt x="6454" y="4763"/>
                    <a:pt x="6478" y="4859"/>
                  </a:cubicBezTo>
                  <a:lnTo>
                    <a:pt x="6550" y="5478"/>
                  </a:lnTo>
                  <a:cubicBezTo>
                    <a:pt x="6550" y="5549"/>
                    <a:pt x="6573" y="5621"/>
                    <a:pt x="6550" y="5692"/>
                  </a:cubicBezTo>
                  <a:cubicBezTo>
                    <a:pt x="6526" y="5740"/>
                    <a:pt x="6478" y="5787"/>
                    <a:pt x="6431" y="5787"/>
                  </a:cubicBezTo>
                  <a:cubicBezTo>
                    <a:pt x="6383" y="5763"/>
                    <a:pt x="6335" y="5692"/>
                    <a:pt x="6335" y="5644"/>
                  </a:cubicBezTo>
                  <a:cubicBezTo>
                    <a:pt x="6264" y="5454"/>
                    <a:pt x="6240" y="5263"/>
                    <a:pt x="6264" y="5073"/>
                  </a:cubicBezTo>
                  <a:cubicBezTo>
                    <a:pt x="6264" y="5073"/>
                    <a:pt x="6264" y="5049"/>
                    <a:pt x="6264" y="5049"/>
                  </a:cubicBezTo>
                  <a:cubicBezTo>
                    <a:pt x="6288" y="5001"/>
                    <a:pt x="6288" y="4930"/>
                    <a:pt x="6264" y="4859"/>
                  </a:cubicBezTo>
                  <a:cubicBezTo>
                    <a:pt x="6240" y="4787"/>
                    <a:pt x="6169" y="4692"/>
                    <a:pt x="6073" y="4692"/>
                  </a:cubicBezTo>
                  <a:cubicBezTo>
                    <a:pt x="6026" y="4692"/>
                    <a:pt x="5978" y="4716"/>
                    <a:pt x="5954" y="4739"/>
                  </a:cubicBezTo>
                  <a:lnTo>
                    <a:pt x="5930" y="4739"/>
                  </a:lnTo>
                  <a:cubicBezTo>
                    <a:pt x="5930" y="4716"/>
                    <a:pt x="5930" y="4716"/>
                    <a:pt x="5930" y="4692"/>
                  </a:cubicBezTo>
                  <a:cubicBezTo>
                    <a:pt x="5930" y="4573"/>
                    <a:pt x="5930" y="4454"/>
                    <a:pt x="5978" y="4358"/>
                  </a:cubicBezTo>
                  <a:cubicBezTo>
                    <a:pt x="6002" y="4287"/>
                    <a:pt x="6050" y="4168"/>
                    <a:pt x="6145" y="4120"/>
                  </a:cubicBezTo>
                  <a:cubicBezTo>
                    <a:pt x="6240" y="4025"/>
                    <a:pt x="6407" y="4025"/>
                    <a:pt x="6550" y="4025"/>
                  </a:cubicBezTo>
                  <a:close/>
                  <a:moveTo>
                    <a:pt x="906" y="4644"/>
                  </a:moveTo>
                  <a:cubicBezTo>
                    <a:pt x="906" y="4644"/>
                    <a:pt x="929" y="4668"/>
                    <a:pt x="929" y="4692"/>
                  </a:cubicBezTo>
                  <a:cubicBezTo>
                    <a:pt x="929" y="4716"/>
                    <a:pt x="929" y="4739"/>
                    <a:pt x="929" y="4787"/>
                  </a:cubicBezTo>
                  <a:cubicBezTo>
                    <a:pt x="929" y="4859"/>
                    <a:pt x="929" y="4954"/>
                    <a:pt x="977" y="5025"/>
                  </a:cubicBezTo>
                  <a:cubicBezTo>
                    <a:pt x="997" y="5104"/>
                    <a:pt x="1066" y="5150"/>
                    <a:pt x="1143" y="5150"/>
                  </a:cubicBezTo>
                  <a:cubicBezTo>
                    <a:pt x="1159" y="5150"/>
                    <a:pt x="1175" y="5148"/>
                    <a:pt x="1191" y="5144"/>
                  </a:cubicBezTo>
                  <a:cubicBezTo>
                    <a:pt x="1263" y="5144"/>
                    <a:pt x="1334" y="5097"/>
                    <a:pt x="1358" y="5001"/>
                  </a:cubicBezTo>
                  <a:cubicBezTo>
                    <a:pt x="1371" y="4989"/>
                    <a:pt x="1384" y="4969"/>
                    <a:pt x="1393" y="4946"/>
                  </a:cubicBezTo>
                  <a:lnTo>
                    <a:pt x="1393" y="4946"/>
                  </a:lnTo>
                  <a:lnTo>
                    <a:pt x="1334" y="5454"/>
                  </a:lnTo>
                  <a:cubicBezTo>
                    <a:pt x="1334" y="5525"/>
                    <a:pt x="1310" y="5644"/>
                    <a:pt x="1334" y="5740"/>
                  </a:cubicBezTo>
                  <a:cubicBezTo>
                    <a:pt x="1382" y="5835"/>
                    <a:pt x="1477" y="5930"/>
                    <a:pt x="1572" y="5930"/>
                  </a:cubicBezTo>
                  <a:cubicBezTo>
                    <a:pt x="1596" y="5930"/>
                    <a:pt x="1596" y="5930"/>
                    <a:pt x="1620" y="5906"/>
                  </a:cubicBezTo>
                  <a:cubicBezTo>
                    <a:pt x="1715" y="5906"/>
                    <a:pt x="1787" y="5811"/>
                    <a:pt x="1834" y="5692"/>
                  </a:cubicBezTo>
                  <a:cubicBezTo>
                    <a:pt x="1906" y="5478"/>
                    <a:pt x="1930" y="5263"/>
                    <a:pt x="1906" y="5049"/>
                  </a:cubicBezTo>
                  <a:cubicBezTo>
                    <a:pt x="1906" y="5049"/>
                    <a:pt x="1906" y="5049"/>
                    <a:pt x="1906" y="5025"/>
                  </a:cubicBezTo>
                  <a:cubicBezTo>
                    <a:pt x="1882" y="4978"/>
                    <a:pt x="1882" y="4930"/>
                    <a:pt x="1906" y="4906"/>
                  </a:cubicBezTo>
                  <a:cubicBezTo>
                    <a:pt x="1906" y="4859"/>
                    <a:pt x="1930" y="4835"/>
                    <a:pt x="1953" y="4835"/>
                  </a:cubicBezTo>
                  <a:cubicBezTo>
                    <a:pt x="1953" y="4835"/>
                    <a:pt x="1977" y="4859"/>
                    <a:pt x="2001" y="4859"/>
                  </a:cubicBezTo>
                  <a:cubicBezTo>
                    <a:pt x="2001" y="4859"/>
                    <a:pt x="2025" y="4882"/>
                    <a:pt x="2049" y="4882"/>
                  </a:cubicBezTo>
                  <a:lnTo>
                    <a:pt x="2096" y="4882"/>
                  </a:lnTo>
                  <a:cubicBezTo>
                    <a:pt x="2096" y="5382"/>
                    <a:pt x="2001" y="5883"/>
                    <a:pt x="1930" y="6359"/>
                  </a:cubicBezTo>
                  <a:cubicBezTo>
                    <a:pt x="1930" y="6383"/>
                    <a:pt x="1930" y="6383"/>
                    <a:pt x="1930" y="6383"/>
                  </a:cubicBezTo>
                  <a:lnTo>
                    <a:pt x="1906" y="6383"/>
                  </a:lnTo>
                  <a:cubicBezTo>
                    <a:pt x="1858" y="6383"/>
                    <a:pt x="1811" y="6406"/>
                    <a:pt x="1763" y="6406"/>
                  </a:cubicBezTo>
                  <a:lnTo>
                    <a:pt x="1144" y="6406"/>
                  </a:lnTo>
                  <a:cubicBezTo>
                    <a:pt x="953" y="6406"/>
                    <a:pt x="763" y="6406"/>
                    <a:pt x="596" y="6430"/>
                  </a:cubicBezTo>
                  <a:cubicBezTo>
                    <a:pt x="596" y="6430"/>
                    <a:pt x="596" y="6406"/>
                    <a:pt x="596" y="6406"/>
                  </a:cubicBezTo>
                  <a:lnTo>
                    <a:pt x="429" y="5359"/>
                  </a:lnTo>
                  <a:lnTo>
                    <a:pt x="429" y="5359"/>
                  </a:lnTo>
                  <a:cubicBezTo>
                    <a:pt x="453" y="5382"/>
                    <a:pt x="453" y="5382"/>
                    <a:pt x="477" y="5382"/>
                  </a:cubicBezTo>
                  <a:cubicBezTo>
                    <a:pt x="513" y="5394"/>
                    <a:pt x="548" y="5400"/>
                    <a:pt x="584" y="5400"/>
                  </a:cubicBezTo>
                  <a:cubicBezTo>
                    <a:pt x="620" y="5400"/>
                    <a:pt x="656" y="5394"/>
                    <a:pt x="691" y="5382"/>
                  </a:cubicBezTo>
                  <a:cubicBezTo>
                    <a:pt x="787" y="5311"/>
                    <a:pt x="834" y="5192"/>
                    <a:pt x="834" y="5001"/>
                  </a:cubicBezTo>
                  <a:cubicBezTo>
                    <a:pt x="834" y="4978"/>
                    <a:pt x="834" y="4954"/>
                    <a:pt x="834" y="4930"/>
                  </a:cubicBezTo>
                  <a:cubicBezTo>
                    <a:pt x="834" y="4835"/>
                    <a:pt x="834" y="4763"/>
                    <a:pt x="858" y="4692"/>
                  </a:cubicBezTo>
                  <a:cubicBezTo>
                    <a:pt x="858" y="4668"/>
                    <a:pt x="882" y="4644"/>
                    <a:pt x="906" y="4644"/>
                  </a:cubicBezTo>
                  <a:close/>
                  <a:moveTo>
                    <a:pt x="7121" y="4644"/>
                  </a:moveTo>
                  <a:cubicBezTo>
                    <a:pt x="7145" y="4644"/>
                    <a:pt x="7169" y="4668"/>
                    <a:pt x="7169" y="4692"/>
                  </a:cubicBezTo>
                  <a:cubicBezTo>
                    <a:pt x="7193" y="4763"/>
                    <a:pt x="7193" y="4835"/>
                    <a:pt x="7193" y="4930"/>
                  </a:cubicBezTo>
                  <a:cubicBezTo>
                    <a:pt x="7193" y="4954"/>
                    <a:pt x="7193" y="4978"/>
                    <a:pt x="7193" y="5001"/>
                  </a:cubicBezTo>
                  <a:cubicBezTo>
                    <a:pt x="7193" y="5192"/>
                    <a:pt x="7240" y="5311"/>
                    <a:pt x="7336" y="5382"/>
                  </a:cubicBezTo>
                  <a:cubicBezTo>
                    <a:pt x="7371" y="5394"/>
                    <a:pt x="7413" y="5400"/>
                    <a:pt x="7458" y="5400"/>
                  </a:cubicBezTo>
                  <a:cubicBezTo>
                    <a:pt x="7502" y="5400"/>
                    <a:pt x="7550" y="5394"/>
                    <a:pt x="7597" y="5382"/>
                  </a:cubicBezTo>
                  <a:lnTo>
                    <a:pt x="7597" y="5382"/>
                  </a:lnTo>
                  <a:lnTo>
                    <a:pt x="7431" y="6406"/>
                  </a:lnTo>
                  <a:cubicBezTo>
                    <a:pt x="7431" y="6406"/>
                    <a:pt x="7431" y="6430"/>
                    <a:pt x="7431" y="6430"/>
                  </a:cubicBezTo>
                  <a:cubicBezTo>
                    <a:pt x="7264" y="6406"/>
                    <a:pt x="7074" y="6406"/>
                    <a:pt x="6883" y="6406"/>
                  </a:cubicBezTo>
                  <a:cubicBezTo>
                    <a:pt x="6835" y="6395"/>
                    <a:pt x="6782" y="6389"/>
                    <a:pt x="6725" y="6389"/>
                  </a:cubicBezTo>
                  <a:cubicBezTo>
                    <a:pt x="6669" y="6389"/>
                    <a:pt x="6609" y="6395"/>
                    <a:pt x="6550" y="6406"/>
                  </a:cubicBezTo>
                  <a:cubicBezTo>
                    <a:pt x="6454" y="6406"/>
                    <a:pt x="6359" y="6406"/>
                    <a:pt x="6264" y="6383"/>
                  </a:cubicBezTo>
                  <a:lnTo>
                    <a:pt x="6097" y="6383"/>
                  </a:lnTo>
                  <a:cubicBezTo>
                    <a:pt x="6097" y="6383"/>
                    <a:pt x="6097" y="6359"/>
                    <a:pt x="6097" y="6359"/>
                  </a:cubicBezTo>
                  <a:cubicBezTo>
                    <a:pt x="6026" y="5883"/>
                    <a:pt x="5930" y="5382"/>
                    <a:pt x="5930" y="4882"/>
                  </a:cubicBezTo>
                  <a:lnTo>
                    <a:pt x="5978" y="4882"/>
                  </a:lnTo>
                  <a:cubicBezTo>
                    <a:pt x="6002" y="4882"/>
                    <a:pt x="6026" y="4859"/>
                    <a:pt x="6026" y="4859"/>
                  </a:cubicBezTo>
                  <a:cubicBezTo>
                    <a:pt x="6050" y="4859"/>
                    <a:pt x="6073" y="4835"/>
                    <a:pt x="6073" y="4835"/>
                  </a:cubicBezTo>
                  <a:cubicBezTo>
                    <a:pt x="6097" y="4835"/>
                    <a:pt x="6121" y="4859"/>
                    <a:pt x="6121" y="4906"/>
                  </a:cubicBezTo>
                  <a:cubicBezTo>
                    <a:pt x="6145" y="4930"/>
                    <a:pt x="6145" y="4978"/>
                    <a:pt x="6121" y="5025"/>
                  </a:cubicBezTo>
                  <a:cubicBezTo>
                    <a:pt x="6121" y="5049"/>
                    <a:pt x="6121" y="5049"/>
                    <a:pt x="6121" y="5049"/>
                  </a:cubicBezTo>
                  <a:cubicBezTo>
                    <a:pt x="6097" y="5263"/>
                    <a:pt x="6121" y="5478"/>
                    <a:pt x="6192" y="5692"/>
                  </a:cubicBezTo>
                  <a:cubicBezTo>
                    <a:pt x="6240" y="5811"/>
                    <a:pt x="6311" y="5906"/>
                    <a:pt x="6407" y="5906"/>
                  </a:cubicBezTo>
                  <a:cubicBezTo>
                    <a:pt x="6431" y="5930"/>
                    <a:pt x="6431" y="5930"/>
                    <a:pt x="6454" y="5930"/>
                  </a:cubicBezTo>
                  <a:cubicBezTo>
                    <a:pt x="6550" y="5930"/>
                    <a:pt x="6645" y="5835"/>
                    <a:pt x="6693" y="5740"/>
                  </a:cubicBezTo>
                  <a:cubicBezTo>
                    <a:pt x="6716" y="5644"/>
                    <a:pt x="6693" y="5525"/>
                    <a:pt x="6693" y="5454"/>
                  </a:cubicBezTo>
                  <a:lnTo>
                    <a:pt x="6634" y="4946"/>
                  </a:lnTo>
                  <a:lnTo>
                    <a:pt x="6634" y="4946"/>
                  </a:lnTo>
                  <a:cubicBezTo>
                    <a:pt x="6643" y="4969"/>
                    <a:pt x="6656" y="4989"/>
                    <a:pt x="6669" y="5001"/>
                  </a:cubicBezTo>
                  <a:cubicBezTo>
                    <a:pt x="6693" y="5097"/>
                    <a:pt x="6764" y="5144"/>
                    <a:pt x="6835" y="5144"/>
                  </a:cubicBezTo>
                  <a:cubicBezTo>
                    <a:pt x="6852" y="5148"/>
                    <a:pt x="6868" y="5150"/>
                    <a:pt x="6884" y="5150"/>
                  </a:cubicBezTo>
                  <a:cubicBezTo>
                    <a:pt x="6961" y="5150"/>
                    <a:pt x="7030" y="5104"/>
                    <a:pt x="7050" y="5025"/>
                  </a:cubicBezTo>
                  <a:cubicBezTo>
                    <a:pt x="7097" y="4954"/>
                    <a:pt x="7097" y="4859"/>
                    <a:pt x="7097" y="4787"/>
                  </a:cubicBezTo>
                  <a:cubicBezTo>
                    <a:pt x="7097" y="4739"/>
                    <a:pt x="7097" y="4716"/>
                    <a:pt x="7097" y="4692"/>
                  </a:cubicBezTo>
                  <a:cubicBezTo>
                    <a:pt x="7097" y="4668"/>
                    <a:pt x="7121" y="4644"/>
                    <a:pt x="7121" y="4644"/>
                  </a:cubicBezTo>
                  <a:close/>
                  <a:moveTo>
                    <a:pt x="3978" y="3358"/>
                  </a:moveTo>
                  <a:cubicBezTo>
                    <a:pt x="3978" y="3358"/>
                    <a:pt x="4001" y="3382"/>
                    <a:pt x="4001" y="3477"/>
                  </a:cubicBezTo>
                  <a:lnTo>
                    <a:pt x="3954" y="3834"/>
                  </a:lnTo>
                  <a:cubicBezTo>
                    <a:pt x="3954" y="3882"/>
                    <a:pt x="3954" y="3930"/>
                    <a:pt x="3954" y="3977"/>
                  </a:cubicBezTo>
                  <a:cubicBezTo>
                    <a:pt x="3978" y="4049"/>
                    <a:pt x="4025" y="4096"/>
                    <a:pt x="4097" y="4096"/>
                  </a:cubicBezTo>
                  <a:cubicBezTo>
                    <a:pt x="4121" y="4096"/>
                    <a:pt x="4168" y="4073"/>
                    <a:pt x="4192" y="4049"/>
                  </a:cubicBezTo>
                  <a:cubicBezTo>
                    <a:pt x="4240" y="4001"/>
                    <a:pt x="4263" y="3906"/>
                    <a:pt x="4263" y="3882"/>
                  </a:cubicBezTo>
                  <a:cubicBezTo>
                    <a:pt x="4263" y="3811"/>
                    <a:pt x="4263" y="3787"/>
                    <a:pt x="4287" y="3787"/>
                  </a:cubicBezTo>
                  <a:cubicBezTo>
                    <a:pt x="4287" y="3811"/>
                    <a:pt x="4311" y="3834"/>
                    <a:pt x="4287" y="3858"/>
                  </a:cubicBezTo>
                  <a:cubicBezTo>
                    <a:pt x="4287" y="3954"/>
                    <a:pt x="4263" y="4025"/>
                    <a:pt x="4216" y="4120"/>
                  </a:cubicBezTo>
                  <a:cubicBezTo>
                    <a:pt x="4192" y="4216"/>
                    <a:pt x="4144" y="4311"/>
                    <a:pt x="4121" y="4430"/>
                  </a:cubicBezTo>
                  <a:cubicBezTo>
                    <a:pt x="4121" y="4549"/>
                    <a:pt x="4168" y="4668"/>
                    <a:pt x="4263" y="4739"/>
                  </a:cubicBezTo>
                  <a:cubicBezTo>
                    <a:pt x="4311" y="4763"/>
                    <a:pt x="4359" y="4787"/>
                    <a:pt x="4406" y="4787"/>
                  </a:cubicBezTo>
                  <a:lnTo>
                    <a:pt x="4478" y="4787"/>
                  </a:lnTo>
                  <a:cubicBezTo>
                    <a:pt x="4497" y="4787"/>
                    <a:pt x="4501" y="4787"/>
                    <a:pt x="4501" y="4774"/>
                  </a:cubicBezTo>
                  <a:lnTo>
                    <a:pt x="4501" y="4774"/>
                  </a:lnTo>
                  <a:lnTo>
                    <a:pt x="4478" y="6502"/>
                  </a:lnTo>
                  <a:cubicBezTo>
                    <a:pt x="4240" y="6478"/>
                    <a:pt x="4025" y="6478"/>
                    <a:pt x="3811" y="6478"/>
                  </a:cubicBezTo>
                  <a:lnTo>
                    <a:pt x="3573" y="6478"/>
                  </a:lnTo>
                  <a:cubicBezTo>
                    <a:pt x="3525" y="5763"/>
                    <a:pt x="3478" y="5025"/>
                    <a:pt x="3478" y="4287"/>
                  </a:cubicBezTo>
                  <a:lnTo>
                    <a:pt x="3478" y="4287"/>
                  </a:lnTo>
                  <a:cubicBezTo>
                    <a:pt x="3538" y="4332"/>
                    <a:pt x="3598" y="4349"/>
                    <a:pt x="3653" y="4349"/>
                  </a:cubicBezTo>
                  <a:cubicBezTo>
                    <a:pt x="3684" y="4349"/>
                    <a:pt x="3713" y="4343"/>
                    <a:pt x="3740" y="4335"/>
                  </a:cubicBezTo>
                  <a:cubicBezTo>
                    <a:pt x="3882" y="4263"/>
                    <a:pt x="3930" y="4120"/>
                    <a:pt x="3930" y="4001"/>
                  </a:cubicBezTo>
                  <a:cubicBezTo>
                    <a:pt x="3930" y="3906"/>
                    <a:pt x="3930" y="3834"/>
                    <a:pt x="3906" y="3739"/>
                  </a:cubicBezTo>
                  <a:cubicBezTo>
                    <a:pt x="3882" y="3715"/>
                    <a:pt x="3882" y="3692"/>
                    <a:pt x="3882" y="3668"/>
                  </a:cubicBezTo>
                  <a:cubicBezTo>
                    <a:pt x="3859" y="3549"/>
                    <a:pt x="3859" y="3477"/>
                    <a:pt x="3882" y="3406"/>
                  </a:cubicBezTo>
                  <a:cubicBezTo>
                    <a:pt x="3906" y="3382"/>
                    <a:pt x="3930" y="3358"/>
                    <a:pt x="3954" y="3358"/>
                  </a:cubicBezTo>
                  <a:close/>
                  <a:moveTo>
                    <a:pt x="620" y="6549"/>
                  </a:moveTo>
                  <a:lnTo>
                    <a:pt x="620" y="6549"/>
                  </a:lnTo>
                  <a:cubicBezTo>
                    <a:pt x="596" y="6645"/>
                    <a:pt x="596" y="6740"/>
                    <a:pt x="620" y="6835"/>
                  </a:cubicBezTo>
                  <a:cubicBezTo>
                    <a:pt x="525" y="6835"/>
                    <a:pt x="453" y="6835"/>
                    <a:pt x="358" y="6811"/>
                  </a:cubicBezTo>
                  <a:cubicBezTo>
                    <a:pt x="263" y="6811"/>
                    <a:pt x="191" y="6764"/>
                    <a:pt x="167" y="6740"/>
                  </a:cubicBezTo>
                  <a:cubicBezTo>
                    <a:pt x="167" y="6692"/>
                    <a:pt x="191" y="6645"/>
                    <a:pt x="239" y="6621"/>
                  </a:cubicBezTo>
                  <a:cubicBezTo>
                    <a:pt x="286" y="6597"/>
                    <a:pt x="358" y="6573"/>
                    <a:pt x="429" y="6573"/>
                  </a:cubicBezTo>
                  <a:cubicBezTo>
                    <a:pt x="501" y="6573"/>
                    <a:pt x="548" y="6573"/>
                    <a:pt x="620" y="6549"/>
                  </a:cubicBezTo>
                  <a:close/>
                  <a:moveTo>
                    <a:pt x="7597" y="6573"/>
                  </a:moveTo>
                  <a:cubicBezTo>
                    <a:pt x="7669" y="6573"/>
                    <a:pt x="7740" y="6597"/>
                    <a:pt x="7788" y="6621"/>
                  </a:cubicBezTo>
                  <a:cubicBezTo>
                    <a:pt x="7836" y="6645"/>
                    <a:pt x="7859" y="6692"/>
                    <a:pt x="7859" y="6740"/>
                  </a:cubicBezTo>
                  <a:cubicBezTo>
                    <a:pt x="7836" y="6764"/>
                    <a:pt x="7788" y="6811"/>
                    <a:pt x="7669" y="6811"/>
                  </a:cubicBezTo>
                  <a:cubicBezTo>
                    <a:pt x="7574" y="6835"/>
                    <a:pt x="7502" y="6835"/>
                    <a:pt x="7407" y="6835"/>
                  </a:cubicBezTo>
                  <a:cubicBezTo>
                    <a:pt x="7431" y="6764"/>
                    <a:pt x="7431" y="6668"/>
                    <a:pt x="7407" y="6573"/>
                  </a:cubicBezTo>
                  <a:close/>
                  <a:moveTo>
                    <a:pt x="2073" y="6515"/>
                  </a:moveTo>
                  <a:cubicBezTo>
                    <a:pt x="2096" y="6515"/>
                    <a:pt x="2120" y="6518"/>
                    <a:pt x="2144" y="6526"/>
                  </a:cubicBezTo>
                  <a:cubicBezTo>
                    <a:pt x="2215" y="6526"/>
                    <a:pt x="2263" y="6573"/>
                    <a:pt x="2263" y="6668"/>
                  </a:cubicBezTo>
                  <a:cubicBezTo>
                    <a:pt x="2263" y="6764"/>
                    <a:pt x="2144" y="6835"/>
                    <a:pt x="1930" y="6859"/>
                  </a:cubicBezTo>
                  <a:lnTo>
                    <a:pt x="1858" y="6859"/>
                  </a:lnTo>
                  <a:cubicBezTo>
                    <a:pt x="1858" y="6740"/>
                    <a:pt x="1858" y="6645"/>
                    <a:pt x="1834" y="6526"/>
                  </a:cubicBezTo>
                  <a:lnTo>
                    <a:pt x="1930" y="6526"/>
                  </a:lnTo>
                  <a:cubicBezTo>
                    <a:pt x="1977" y="6526"/>
                    <a:pt x="2025" y="6515"/>
                    <a:pt x="2073" y="6515"/>
                  </a:cubicBezTo>
                  <a:close/>
                  <a:moveTo>
                    <a:pt x="5954" y="6502"/>
                  </a:moveTo>
                  <a:cubicBezTo>
                    <a:pt x="6002" y="6502"/>
                    <a:pt x="6050" y="6526"/>
                    <a:pt x="6097" y="6526"/>
                  </a:cubicBezTo>
                  <a:lnTo>
                    <a:pt x="6192" y="6526"/>
                  </a:lnTo>
                  <a:cubicBezTo>
                    <a:pt x="6169" y="6645"/>
                    <a:pt x="6169" y="6740"/>
                    <a:pt x="6169" y="6859"/>
                  </a:cubicBezTo>
                  <a:lnTo>
                    <a:pt x="6097" y="6859"/>
                  </a:lnTo>
                  <a:cubicBezTo>
                    <a:pt x="5883" y="6835"/>
                    <a:pt x="5764" y="6764"/>
                    <a:pt x="5764" y="6668"/>
                  </a:cubicBezTo>
                  <a:cubicBezTo>
                    <a:pt x="5764" y="6573"/>
                    <a:pt x="5811" y="6526"/>
                    <a:pt x="5883" y="6526"/>
                  </a:cubicBezTo>
                  <a:cubicBezTo>
                    <a:pt x="5907" y="6502"/>
                    <a:pt x="5930" y="6502"/>
                    <a:pt x="5954" y="6502"/>
                  </a:cubicBezTo>
                  <a:close/>
                  <a:moveTo>
                    <a:pt x="1168" y="6549"/>
                  </a:moveTo>
                  <a:lnTo>
                    <a:pt x="1168" y="6883"/>
                  </a:lnTo>
                  <a:cubicBezTo>
                    <a:pt x="1025" y="6859"/>
                    <a:pt x="906" y="6859"/>
                    <a:pt x="787" y="6859"/>
                  </a:cubicBezTo>
                  <a:cubicBezTo>
                    <a:pt x="739" y="6764"/>
                    <a:pt x="715" y="6668"/>
                    <a:pt x="763" y="6549"/>
                  </a:cubicBezTo>
                  <a:close/>
                  <a:moveTo>
                    <a:pt x="1668" y="6549"/>
                  </a:moveTo>
                  <a:cubicBezTo>
                    <a:pt x="1715" y="6645"/>
                    <a:pt x="1715" y="6764"/>
                    <a:pt x="1691" y="6859"/>
                  </a:cubicBezTo>
                  <a:cubicBezTo>
                    <a:pt x="1572" y="6883"/>
                    <a:pt x="1430" y="6883"/>
                    <a:pt x="1310" y="6883"/>
                  </a:cubicBezTo>
                  <a:lnTo>
                    <a:pt x="1310" y="6549"/>
                  </a:lnTo>
                  <a:close/>
                  <a:moveTo>
                    <a:pt x="6716" y="6549"/>
                  </a:moveTo>
                  <a:lnTo>
                    <a:pt x="6716" y="6883"/>
                  </a:lnTo>
                  <a:cubicBezTo>
                    <a:pt x="6597" y="6883"/>
                    <a:pt x="6454" y="6883"/>
                    <a:pt x="6335" y="6859"/>
                  </a:cubicBezTo>
                  <a:cubicBezTo>
                    <a:pt x="6311" y="6764"/>
                    <a:pt x="6311" y="6645"/>
                    <a:pt x="6359" y="6549"/>
                  </a:cubicBezTo>
                  <a:close/>
                  <a:moveTo>
                    <a:pt x="7264" y="6549"/>
                  </a:moveTo>
                  <a:cubicBezTo>
                    <a:pt x="7312" y="6668"/>
                    <a:pt x="7288" y="6764"/>
                    <a:pt x="7240" y="6859"/>
                  </a:cubicBezTo>
                  <a:cubicBezTo>
                    <a:pt x="7121" y="6859"/>
                    <a:pt x="7002" y="6859"/>
                    <a:pt x="6859" y="6883"/>
                  </a:cubicBezTo>
                  <a:lnTo>
                    <a:pt x="6859" y="6549"/>
                  </a:lnTo>
                  <a:close/>
                  <a:moveTo>
                    <a:pt x="4454" y="6645"/>
                  </a:moveTo>
                  <a:cubicBezTo>
                    <a:pt x="4525" y="6645"/>
                    <a:pt x="4597" y="6645"/>
                    <a:pt x="4668" y="6668"/>
                  </a:cubicBezTo>
                  <a:lnTo>
                    <a:pt x="4716" y="6668"/>
                  </a:lnTo>
                  <a:cubicBezTo>
                    <a:pt x="4811" y="6668"/>
                    <a:pt x="4835" y="6668"/>
                    <a:pt x="4835" y="6716"/>
                  </a:cubicBezTo>
                  <a:cubicBezTo>
                    <a:pt x="4883" y="6811"/>
                    <a:pt x="4811" y="6883"/>
                    <a:pt x="4740" y="6907"/>
                  </a:cubicBezTo>
                  <a:cubicBezTo>
                    <a:pt x="4668" y="6930"/>
                    <a:pt x="4597" y="6954"/>
                    <a:pt x="4525" y="6954"/>
                  </a:cubicBezTo>
                  <a:lnTo>
                    <a:pt x="4454" y="6954"/>
                  </a:lnTo>
                  <a:cubicBezTo>
                    <a:pt x="4454" y="6954"/>
                    <a:pt x="4454" y="6954"/>
                    <a:pt x="4454" y="6930"/>
                  </a:cubicBezTo>
                  <a:cubicBezTo>
                    <a:pt x="4454" y="6907"/>
                    <a:pt x="4454" y="6883"/>
                    <a:pt x="4454" y="6859"/>
                  </a:cubicBezTo>
                  <a:cubicBezTo>
                    <a:pt x="4454" y="6787"/>
                    <a:pt x="4478" y="6716"/>
                    <a:pt x="4454" y="6645"/>
                  </a:cubicBezTo>
                  <a:close/>
                  <a:moveTo>
                    <a:pt x="3335" y="6645"/>
                  </a:moveTo>
                  <a:cubicBezTo>
                    <a:pt x="3311" y="6740"/>
                    <a:pt x="3311" y="6835"/>
                    <a:pt x="3311" y="6930"/>
                  </a:cubicBezTo>
                  <a:cubicBezTo>
                    <a:pt x="3311" y="6930"/>
                    <a:pt x="3311" y="6954"/>
                    <a:pt x="3311" y="6978"/>
                  </a:cubicBezTo>
                  <a:cubicBezTo>
                    <a:pt x="3287" y="6978"/>
                    <a:pt x="3263" y="6978"/>
                    <a:pt x="3239" y="6954"/>
                  </a:cubicBezTo>
                  <a:cubicBezTo>
                    <a:pt x="3168" y="6954"/>
                    <a:pt x="3120" y="6930"/>
                    <a:pt x="3073" y="6907"/>
                  </a:cubicBezTo>
                  <a:cubicBezTo>
                    <a:pt x="3025" y="6883"/>
                    <a:pt x="3001" y="6859"/>
                    <a:pt x="3001" y="6811"/>
                  </a:cubicBezTo>
                  <a:cubicBezTo>
                    <a:pt x="3001" y="6764"/>
                    <a:pt x="3049" y="6716"/>
                    <a:pt x="3073" y="6692"/>
                  </a:cubicBezTo>
                  <a:cubicBezTo>
                    <a:pt x="3120" y="6668"/>
                    <a:pt x="3192" y="6668"/>
                    <a:pt x="3263" y="6645"/>
                  </a:cubicBezTo>
                  <a:close/>
                  <a:moveTo>
                    <a:pt x="3859" y="6621"/>
                  </a:moveTo>
                  <a:cubicBezTo>
                    <a:pt x="3882" y="6740"/>
                    <a:pt x="3882" y="6859"/>
                    <a:pt x="3835" y="7002"/>
                  </a:cubicBezTo>
                  <a:lnTo>
                    <a:pt x="3454" y="7002"/>
                  </a:lnTo>
                  <a:cubicBezTo>
                    <a:pt x="3454" y="6978"/>
                    <a:pt x="3454" y="6954"/>
                    <a:pt x="3454" y="6930"/>
                  </a:cubicBezTo>
                  <a:cubicBezTo>
                    <a:pt x="3454" y="6811"/>
                    <a:pt x="3454" y="6716"/>
                    <a:pt x="3478" y="6621"/>
                  </a:cubicBezTo>
                  <a:close/>
                  <a:moveTo>
                    <a:pt x="4287" y="6621"/>
                  </a:moveTo>
                  <a:cubicBezTo>
                    <a:pt x="4335" y="6692"/>
                    <a:pt x="4335" y="6764"/>
                    <a:pt x="4311" y="6859"/>
                  </a:cubicBezTo>
                  <a:cubicBezTo>
                    <a:pt x="4311" y="6883"/>
                    <a:pt x="4311" y="6907"/>
                    <a:pt x="4311" y="6930"/>
                  </a:cubicBezTo>
                  <a:cubicBezTo>
                    <a:pt x="4311" y="6954"/>
                    <a:pt x="4311" y="6954"/>
                    <a:pt x="4311" y="6978"/>
                  </a:cubicBezTo>
                  <a:cubicBezTo>
                    <a:pt x="4216" y="6978"/>
                    <a:pt x="4097" y="7002"/>
                    <a:pt x="3978" y="7002"/>
                  </a:cubicBezTo>
                  <a:cubicBezTo>
                    <a:pt x="4025" y="6859"/>
                    <a:pt x="4025" y="6740"/>
                    <a:pt x="4001" y="6621"/>
                  </a:cubicBezTo>
                  <a:close/>
                  <a:moveTo>
                    <a:pt x="2096" y="6978"/>
                  </a:moveTo>
                  <a:cubicBezTo>
                    <a:pt x="2096" y="7073"/>
                    <a:pt x="2049" y="7168"/>
                    <a:pt x="2001" y="7216"/>
                  </a:cubicBezTo>
                  <a:cubicBezTo>
                    <a:pt x="1906" y="7311"/>
                    <a:pt x="1787" y="7359"/>
                    <a:pt x="1691" y="7383"/>
                  </a:cubicBezTo>
                  <a:cubicBezTo>
                    <a:pt x="1524" y="7439"/>
                    <a:pt x="1373" y="7462"/>
                    <a:pt x="1238" y="7462"/>
                  </a:cubicBezTo>
                  <a:cubicBezTo>
                    <a:pt x="1143" y="7462"/>
                    <a:pt x="1056" y="7450"/>
                    <a:pt x="977" y="7430"/>
                  </a:cubicBezTo>
                  <a:cubicBezTo>
                    <a:pt x="739" y="7359"/>
                    <a:pt x="572" y="7168"/>
                    <a:pt x="525" y="6978"/>
                  </a:cubicBezTo>
                  <a:lnTo>
                    <a:pt x="525" y="6978"/>
                  </a:lnTo>
                  <a:cubicBezTo>
                    <a:pt x="810" y="7002"/>
                    <a:pt x="1072" y="7026"/>
                    <a:pt x="1334" y="7026"/>
                  </a:cubicBezTo>
                  <a:cubicBezTo>
                    <a:pt x="1477" y="7026"/>
                    <a:pt x="1620" y="7002"/>
                    <a:pt x="1763" y="7002"/>
                  </a:cubicBezTo>
                  <a:lnTo>
                    <a:pt x="1953" y="7002"/>
                  </a:lnTo>
                  <a:cubicBezTo>
                    <a:pt x="2001" y="7002"/>
                    <a:pt x="2049" y="6978"/>
                    <a:pt x="2096" y="6978"/>
                  </a:cubicBezTo>
                  <a:close/>
                  <a:moveTo>
                    <a:pt x="5930" y="6978"/>
                  </a:moveTo>
                  <a:cubicBezTo>
                    <a:pt x="5978" y="6978"/>
                    <a:pt x="6026" y="7002"/>
                    <a:pt x="6073" y="7002"/>
                  </a:cubicBezTo>
                  <a:lnTo>
                    <a:pt x="6264" y="7002"/>
                  </a:lnTo>
                  <a:cubicBezTo>
                    <a:pt x="6407" y="7002"/>
                    <a:pt x="6550" y="7026"/>
                    <a:pt x="6693" y="7026"/>
                  </a:cubicBezTo>
                  <a:cubicBezTo>
                    <a:pt x="6954" y="7026"/>
                    <a:pt x="7216" y="7002"/>
                    <a:pt x="7502" y="6978"/>
                  </a:cubicBezTo>
                  <a:lnTo>
                    <a:pt x="7502" y="6978"/>
                  </a:lnTo>
                  <a:cubicBezTo>
                    <a:pt x="7455" y="7168"/>
                    <a:pt x="7288" y="7359"/>
                    <a:pt x="7050" y="7430"/>
                  </a:cubicBezTo>
                  <a:cubicBezTo>
                    <a:pt x="6971" y="7450"/>
                    <a:pt x="6884" y="7462"/>
                    <a:pt x="6788" y="7462"/>
                  </a:cubicBezTo>
                  <a:cubicBezTo>
                    <a:pt x="6654" y="7462"/>
                    <a:pt x="6503" y="7439"/>
                    <a:pt x="6335" y="7383"/>
                  </a:cubicBezTo>
                  <a:cubicBezTo>
                    <a:pt x="6240" y="7359"/>
                    <a:pt x="6121" y="7311"/>
                    <a:pt x="6026" y="7216"/>
                  </a:cubicBezTo>
                  <a:cubicBezTo>
                    <a:pt x="5978" y="7168"/>
                    <a:pt x="5930" y="7073"/>
                    <a:pt x="5930" y="6978"/>
                  </a:cubicBezTo>
                  <a:close/>
                  <a:moveTo>
                    <a:pt x="6288" y="7526"/>
                  </a:moveTo>
                  <a:cubicBezTo>
                    <a:pt x="6478" y="7573"/>
                    <a:pt x="6645" y="7597"/>
                    <a:pt x="6812" y="7597"/>
                  </a:cubicBezTo>
                  <a:lnTo>
                    <a:pt x="6859" y="7597"/>
                  </a:lnTo>
                  <a:cubicBezTo>
                    <a:pt x="6835" y="8026"/>
                    <a:pt x="6573" y="8431"/>
                    <a:pt x="6216" y="8669"/>
                  </a:cubicBezTo>
                  <a:cubicBezTo>
                    <a:pt x="6015" y="8789"/>
                    <a:pt x="5754" y="8850"/>
                    <a:pt x="5492" y="8850"/>
                  </a:cubicBezTo>
                  <a:cubicBezTo>
                    <a:pt x="5288" y="8850"/>
                    <a:pt x="5084" y="8813"/>
                    <a:pt x="4906" y="8740"/>
                  </a:cubicBezTo>
                  <a:cubicBezTo>
                    <a:pt x="4906" y="8550"/>
                    <a:pt x="4906" y="8383"/>
                    <a:pt x="4906" y="8216"/>
                  </a:cubicBezTo>
                  <a:cubicBezTo>
                    <a:pt x="5049" y="8264"/>
                    <a:pt x="5192" y="8312"/>
                    <a:pt x="5335" y="8312"/>
                  </a:cubicBezTo>
                  <a:cubicBezTo>
                    <a:pt x="5478" y="8312"/>
                    <a:pt x="5621" y="8264"/>
                    <a:pt x="5764" y="8216"/>
                  </a:cubicBezTo>
                  <a:cubicBezTo>
                    <a:pt x="6026" y="8073"/>
                    <a:pt x="6240" y="7811"/>
                    <a:pt x="6288" y="7526"/>
                  </a:cubicBezTo>
                  <a:close/>
                  <a:moveTo>
                    <a:pt x="1739" y="7526"/>
                  </a:moveTo>
                  <a:cubicBezTo>
                    <a:pt x="1787" y="7811"/>
                    <a:pt x="2001" y="8073"/>
                    <a:pt x="2263" y="8216"/>
                  </a:cubicBezTo>
                  <a:cubicBezTo>
                    <a:pt x="2406" y="8264"/>
                    <a:pt x="2549" y="8312"/>
                    <a:pt x="2692" y="8312"/>
                  </a:cubicBezTo>
                  <a:cubicBezTo>
                    <a:pt x="2835" y="8312"/>
                    <a:pt x="2954" y="8288"/>
                    <a:pt x="3073" y="8216"/>
                  </a:cubicBezTo>
                  <a:cubicBezTo>
                    <a:pt x="3073" y="8288"/>
                    <a:pt x="3073" y="8335"/>
                    <a:pt x="3073" y="8407"/>
                  </a:cubicBezTo>
                  <a:cubicBezTo>
                    <a:pt x="3073" y="8526"/>
                    <a:pt x="3073" y="8621"/>
                    <a:pt x="3073" y="8740"/>
                  </a:cubicBezTo>
                  <a:cubicBezTo>
                    <a:pt x="2900" y="8822"/>
                    <a:pt x="2714" y="8860"/>
                    <a:pt x="2527" y="8860"/>
                  </a:cubicBezTo>
                  <a:cubicBezTo>
                    <a:pt x="2278" y="8860"/>
                    <a:pt x="2029" y="8792"/>
                    <a:pt x="1811" y="8669"/>
                  </a:cubicBezTo>
                  <a:cubicBezTo>
                    <a:pt x="1453" y="8431"/>
                    <a:pt x="1191" y="8026"/>
                    <a:pt x="1168" y="7597"/>
                  </a:cubicBezTo>
                  <a:lnTo>
                    <a:pt x="1215" y="7597"/>
                  </a:lnTo>
                  <a:cubicBezTo>
                    <a:pt x="1382" y="7597"/>
                    <a:pt x="1549" y="7573"/>
                    <a:pt x="1739" y="7526"/>
                  </a:cubicBezTo>
                  <a:close/>
                  <a:moveTo>
                    <a:pt x="4525" y="7097"/>
                  </a:moveTo>
                  <a:cubicBezTo>
                    <a:pt x="4716" y="7407"/>
                    <a:pt x="4764" y="7788"/>
                    <a:pt x="4764" y="8073"/>
                  </a:cubicBezTo>
                  <a:cubicBezTo>
                    <a:pt x="4787" y="8597"/>
                    <a:pt x="4740" y="9121"/>
                    <a:pt x="4597" y="9645"/>
                  </a:cubicBezTo>
                  <a:cubicBezTo>
                    <a:pt x="4442" y="9621"/>
                    <a:pt x="4281" y="9609"/>
                    <a:pt x="4118" y="9609"/>
                  </a:cubicBezTo>
                  <a:cubicBezTo>
                    <a:pt x="3954" y="9609"/>
                    <a:pt x="3787" y="9621"/>
                    <a:pt x="3620" y="9645"/>
                  </a:cubicBezTo>
                  <a:cubicBezTo>
                    <a:pt x="3501" y="9669"/>
                    <a:pt x="3406" y="9669"/>
                    <a:pt x="3287" y="9693"/>
                  </a:cubicBezTo>
                  <a:cubicBezTo>
                    <a:pt x="3239" y="9288"/>
                    <a:pt x="3192" y="8836"/>
                    <a:pt x="3216" y="8407"/>
                  </a:cubicBezTo>
                  <a:cubicBezTo>
                    <a:pt x="3216" y="7907"/>
                    <a:pt x="3335" y="7502"/>
                    <a:pt x="3501" y="7145"/>
                  </a:cubicBezTo>
                  <a:lnTo>
                    <a:pt x="3763" y="7145"/>
                  </a:lnTo>
                  <a:cubicBezTo>
                    <a:pt x="4025" y="7145"/>
                    <a:pt x="4287" y="7121"/>
                    <a:pt x="4525" y="7097"/>
                  </a:cubicBezTo>
                  <a:close/>
                  <a:moveTo>
                    <a:pt x="4132" y="9746"/>
                  </a:moveTo>
                  <a:cubicBezTo>
                    <a:pt x="4263" y="9746"/>
                    <a:pt x="4394" y="9752"/>
                    <a:pt x="4525" y="9764"/>
                  </a:cubicBezTo>
                  <a:cubicBezTo>
                    <a:pt x="4668" y="9788"/>
                    <a:pt x="5026" y="9788"/>
                    <a:pt x="5121" y="9931"/>
                  </a:cubicBezTo>
                  <a:cubicBezTo>
                    <a:pt x="5121" y="9931"/>
                    <a:pt x="5145" y="9955"/>
                    <a:pt x="5097" y="10026"/>
                  </a:cubicBezTo>
                  <a:cubicBezTo>
                    <a:pt x="5073" y="10098"/>
                    <a:pt x="4978" y="10121"/>
                    <a:pt x="4906" y="10145"/>
                  </a:cubicBezTo>
                  <a:cubicBezTo>
                    <a:pt x="4609" y="10214"/>
                    <a:pt x="4306" y="10250"/>
                    <a:pt x="4005" y="10250"/>
                  </a:cubicBezTo>
                  <a:cubicBezTo>
                    <a:pt x="3680" y="10250"/>
                    <a:pt x="3358" y="10208"/>
                    <a:pt x="3049" y="10121"/>
                  </a:cubicBezTo>
                  <a:cubicBezTo>
                    <a:pt x="2954" y="10098"/>
                    <a:pt x="2906" y="10074"/>
                    <a:pt x="2906" y="10050"/>
                  </a:cubicBezTo>
                  <a:cubicBezTo>
                    <a:pt x="2858" y="9860"/>
                    <a:pt x="3620" y="9788"/>
                    <a:pt x="3740" y="9764"/>
                  </a:cubicBezTo>
                  <a:cubicBezTo>
                    <a:pt x="3871" y="9752"/>
                    <a:pt x="4001" y="9746"/>
                    <a:pt x="4132" y="9746"/>
                  </a:cubicBezTo>
                  <a:close/>
                  <a:moveTo>
                    <a:pt x="4025" y="0"/>
                  </a:moveTo>
                  <a:cubicBezTo>
                    <a:pt x="4001" y="0"/>
                    <a:pt x="3978" y="0"/>
                    <a:pt x="3954" y="24"/>
                  </a:cubicBezTo>
                  <a:lnTo>
                    <a:pt x="3549" y="762"/>
                  </a:lnTo>
                  <a:cubicBezTo>
                    <a:pt x="3430" y="1001"/>
                    <a:pt x="3287" y="1263"/>
                    <a:pt x="3287" y="1548"/>
                  </a:cubicBezTo>
                  <a:cubicBezTo>
                    <a:pt x="3287" y="1786"/>
                    <a:pt x="3359" y="2001"/>
                    <a:pt x="3501" y="2167"/>
                  </a:cubicBezTo>
                  <a:cubicBezTo>
                    <a:pt x="3620" y="2287"/>
                    <a:pt x="3835" y="2453"/>
                    <a:pt x="4025" y="2477"/>
                  </a:cubicBezTo>
                  <a:cubicBezTo>
                    <a:pt x="4025" y="2549"/>
                    <a:pt x="4001" y="2620"/>
                    <a:pt x="3978" y="2691"/>
                  </a:cubicBezTo>
                  <a:cubicBezTo>
                    <a:pt x="3906" y="2691"/>
                    <a:pt x="3835" y="2715"/>
                    <a:pt x="3763" y="2715"/>
                  </a:cubicBezTo>
                  <a:cubicBezTo>
                    <a:pt x="3668" y="2763"/>
                    <a:pt x="3525" y="2810"/>
                    <a:pt x="3430" y="2930"/>
                  </a:cubicBezTo>
                  <a:cubicBezTo>
                    <a:pt x="3335" y="3072"/>
                    <a:pt x="3335" y="3239"/>
                    <a:pt x="3335" y="3406"/>
                  </a:cubicBezTo>
                  <a:cubicBezTo>
                    <a:pt x="3335" y="3620"/>
                    <a:pt x="3335" y="3834"/>
                    <a:pt x="3335" y="4049"/>
                  </a:cubicBezTo>
                  <a:cubicBezTo>
                    <a:pt x="3335" y="4073"/>
                    <a:pt x="3335" y="4096"/>
                    <a:pt x="3335" y="4096"/>
                  </a:cubicBezTo>
                  <a:cubicBezTo>
                    <a:pt x="3335" y="4906"/>
                    <a:pt x="3382" y="5692"/>
                    <a:pt x="3430" y="6502"/>
                  </a:cubicBezTo>
                  <a:lnTo>
                    <a:pt x="3239" y="6502"/>
                  </a:lnTo>
                  <a:cubicBezTo>
                    <a:pt x="3168" y="6526"/>
                    <a:pt x="3073" y="6526"/>
                    <a:pt x="3001" y="6573"/>
                  </a:cubicBezTo>
                  <a:cubicBezTo>
                    <a:pt x="2906" y="6621"/>
                    <a:pt x="2858" y="6716"/>
                    <a:pt x="2858" y="6811"/>
                  </a:cubicBezTo>
                  <a:cubicBezTo>
                    <a:pt x="2858" y="6907"/>
                    <a:pt x="2906" y="6978"/>
                    <a:pt x="3001" y="7026"/>
                  </a:cubicBezTo>
                  <a:cubicBezTo>
                    <a:pt x="3073" y="7073"/>
                    <a:pt x="3144" y="7097"/>
                    <a:pt x="3216" y="7097"/>
                  </a:cubicBezTo>
                  <a:cubicBezTo>
                    <a:pt x="3263" y="7121"/>
                    <a:pt x="3311" y="7121"/>
                    <a:pt x="3359" y="7121"/>
                  </a:cubicBezTo>
                  <a:cubicBezTo>
                    <a:pt x="3216" y="7407"/>
                    <a:pt x="3144" y="7716"/>
                    <a:pt x="3097" y="8050"/>
                  </a:cubicBezTo>
                  <a:cubicBezTo>
                    <a:pt x="2972" y="8124"/>
                    <a:pt x="2835" y="8160"/>
                    <a:pt x="2698" y="8160"/>
                  </a:cubicBezTo>
                  <a:cubicBezTo>
                    <a:pt x="2573" y="8160"/>
                    <a:pt x="2448" y="8130"/>
                    <a:pt x="2334" y="8073"/>
                  </a:cubicBezTo>
                  <a:cubicBezTo>
                    <a:pt x="2096" y="7954"/>
                    <a:pt x="1930" y="7716"/>
                    <a:pt x="1882" y="7454"/>
                  </a:cubicBezTo>
                  <a:cubicBezTo>
                    <a:pt x="1953" y="7430"/>
                    <a:pt x="2025" y="7383"/>
                    <a:pt x="2096" y="7335"/>
                  </a:cubicBezTo>
                  <a:cubicBezTo>
                    <a:pt x="2215" y="7216"/>
                    <a:pt x="2263" y="7049"/>
                    <a:pt x="2215" y="6930"/>
                  </a:cubicBezTo>
                  <a:cubicBezTo>
                    <a:pt x="2358" y="6859"/>
                    <a:pt x="2406" y="6764"/>
                    <a:pt x="2406" y="6668"/>
                  </a:cubicBezTo>
                  <a:cubicBezTo>
                    <a:pt x="2406" y="6502"/>
                    <a:pt x="2311" y="6383"/>
                    <a:pt x="2168" y="6383"/>
                  </a:cubicBezTo>
                  <a:cubicBezTo>
                    <a:pt x="2120" y="6359"/>
                    <a:pt x="2096" y="6359"/>
                    <a:pt x="2073" y="6359"/>
                  </a:cubicBezTo>
                  <a:cubicBezTo>
                    <a:pt x="2073" y="6359"/>
                    <a:pt x="2073" y="6335"/>
                    <a:pt x="2073" y="6335"/>
                  </a:cubicBezTo>
                  <a:cubicBezTo>
                    <a:pt x="2168" y="5835"/>
                    <a:pt x="2239" y="5335"/>
                    <a:pt x="2239" y="4811"/>
                  </a:cubicBezTo>
                  <a:cubicBezTo>
                    <a:pt x="2239" y="4811"/>
                    <a:pt x="2239" y="4787"/>
                    <a:pt x="2239" y="4763"/>
                  </a:cubicBezTo>
                  <a:cubicBezTo>
                    <a:pt x="2239" y="4739"/>
                    <a:pt x="2239" y="4716"/>
                    <a:pt x="2239" y="4668"/>
                  </a:cubicBezTo>
                  <a:cubicBezTo>
                    <a:pt x="2239" y="4549"/>
                    <a:pt x="2239" y="4430"/>
                    <a:pt x="2192" y="4311"/>
                  </a:cubicBezTo>
                  <a:cubicBezTo>
                    <a:pt x="2168" y="4216"/>
                    <a:pt x="2096" y="4096"/>
                    <a:pt x="1977" y="4001"/>
                  </a:cubicBezTo>
                  <a:cubicBezTo>
                    <a:pt x="1834" y="3882"/>
                    <a:pt x="1644" y="3882"/>
                    <a:pt x="1477" y="3882"/>
                  </a:cubicBezTo>
                  <a:lnTo>
                    <a:pt x="1239" y="3882"/>
                  </a:lnTo>
                  <a:cubicBezTo>
                    <a:pt x="1263" y="3787"/>
                    <a:pt x="1263" y="3715"/>
                    <a:pt x="1287" y="3620"/>
                  </a:cubicBezTo>
                  <a:cubicBezTo>
                    <a:pt x="1501" y="3573"/>
                    <a:pt x="1644" y="3334"/>
                    <a:pt x="1715" y="3168"/>
                  </a:cubicBezTo>
                  <a:cubicBezTo>
                    <a:pt x="1787" y="2953"/>
                    <a:pt x="1787" y="2715"/>
                    <a:pt x="1715" y="2453"/>
                  </a:cubicBezTo>
                  <a:cubicBezTo>
                    <a:pt x="1644" y="2239"/>
                    <a:pt x="1549" y="2025"/>
                    <a:pt x="1453" y="1834"/>
                  </a:cubicBezTo>
                  <a:lnTo>
                    <a:pt x="1430" y="1834"/>
                  </a:lnTo>
                  <a:cubicBezTo>
                    <a:pt x="1334" y="1644"/>
                    <a:pt x="1239" y="1429"/>
                    <a:pt x="1191" y="1215"/>
                  </a:cubicBezTo>
                  <a:cubicBezTo>
                    <a:pt x="1168" y="1191"/>
                    <a:pt x="1144" y="1167"/>
                    <a:pt x="1120" y="1167"/>
                  </a:cubicBezTo>
                  <a:cubicBezTo>
                    <a:pt x="1096" y="1167"/>
                    <a:pt x="1072" y="1167"/>
                    <a:pt x="1048" y="1191"/>
                  </a:cubicBezTo>
                  <a:lnTo>
                    <a:pt x="644" y="1953"/>
                  </a:lnTo>
                  <a:cubicBezTo>
                    <a:pt x="525" y="2167"/>
                    <a:pt x="382" y="2429"/>
                    <a:pt x="382" y="2715"/>
                  </a:cubicBezTo>
                  <a:cubicBezTo>
                    <a:pt x="382" y="2953"/>
                    <a:pt x="453" y="3168"/>
                    <a:pt x="620" y="3334"/>
                  </a:cubicBezTo>
                  <a:cubicBezTo>
                    <a:pt x="715" y="3453"/>
                    <a:pt x="929" y="3620"/>
                    <a:pt x="1144" y="3644"/>
                  </a:cubicBezTo>
                  <a:cubicBezTo>
                    <a:pt x="1120" y="3715"/>
                    <a:pt x="1096" y="3811"/>
                    <a:pt x="1072" y="3906"/>
                  </a:cubicBezTo>
                  <a:cubicBezTo>
                    <a:pt x="977" y="3906"/>
                    <a:pt x="858" y="3930"/>
                    <a:pt x="739" y="3954"/>
                  </a:cubicBezTo>
                  <a:cubicBezTo>
                    <a:pt x="596" y="3977"/>
                    <a:pt x="429" y="4025"/>
                    <a:pt x="310" y="4144"/>
                  </a:cubicBezTo>
                  <a:cubicBezTo>
                    <a:pt x="215" y="4239"/>
                    <a:pt x="191" y="4382"/>
                    <a:pt x="167" y="4501"/>
                  </a:cubicBezTo>
                  <a:cubicBezTo>
                    <a:pt x="167" y="4620"/>
                    <a:pt x="191" y="4739"/>
                    <a:pt x="215" y="4859"/>
                  </a:cubicBezTo>
                  <a:lnTo>
                    <a:pt x="453" y="6430"/>
                  </a:lnTo>
                  <a:lnTo>
                    <a:pt x="429" y="6430"/>
                  </a:lnTo>
                  <a:cubicBezTo>
                    <a:pt x="358" y="6430"/>
                    <a:pt x="239" y="6454"/>
                    <a:pt x="167" y="6502"/>
                  </a:cubicBezTo>
                  <a:cubicBezTo>
                    <a:pt x="72" y="6549"/>
                    <a:pt x="1" y="6668"/>
                    <a:pt x="48" y="6764"/>
                  </a:cubicBezTo>
                  <a:cubicBezTo>
                    <a:pt x="96" y="6930"/>
                    <a:pt x="286" y="6954"/>
                    <a:pt x="334" y="6954"/>
                  </a:cubicBezTo>
                  <a:lnTo>
                    <a:pt x="382" y="6954"/>
                  </a:lnTo>
                  <a:cubicBezTo>
                    <a:pt x="406" y="7240"/>
                    <a:pt x="620" y="7478"/>
                    <a:pt x="929" y="7573"/>
                  </a:cubicBezTo>
                  <a:cubicBezTo>
                    <a:pt x="953" y="7573"/>
                    <a:pt x="1001" y="7573"/>
                    <a:pt x="1025" y="7597"/>
                  </a:cubicBezTo>
                  <a:cubicBezTo>
                    <a:pt x="1048" y="8073"/>
                    <a:pt x="1334" y="8526"/>
                    <a:pt x="1739" y="8788"/>
                  </a:cubicBezTo>
                  <a:cubicBezTo>
                    <a:pt x="1977" y="8931"/>
                    <a:pt x="2239" y="9002"/>
                    <a:pt x="2525" y="9002"/>
                  </a:cubicBezTo>
                  <a:cubicBezTo>
                    <a:pt x="2716" y="9002"/>
                    <a:pt x="2906" y="8955"/>
                    <a:pt x="3073" y="8883"/>
                  </a:cubicBezTo>
                  <a:cubicBezTo>
                    <a:pt x="3097" y="9169"/>
                    <a:pt x="3120" y="9455"/>
                    <a:pt x="3144" y="9740"/>
                  </a:cubicBezTo>
                  <a:cubicBezTo>
                    <a:pt x="3120" y="9740"/>
                    <a:pt x="3073" y="9764"/>
                    <a:pt x="3049" y="9764"/>
                  </a:cubicBezTo>
                  <a:cubicBezTo>
                    <a:pt x="2977" y="9788"/>
                    <a:pt x="2906" y="9812"/>
                    <a:pt x="2858" y="9860"/>
                  </a:cubicBezTo>
                  <a:cubicBezTo>
                    <a:pt x="2787" y="9907"/>
                    <a:pt x="2739" y="10002"/>
                    <a:pt x="2763" y="10098"/>
                  </a:cubicBezTo>
                  <a:cubicBezTo>
                    <a:pt x="2811" y="10217"/>
                    <a:pt x="2954" y="10241"/>
                    <a:pt x="3001" y="10264"/>
                  </a:cubicBezTo>
                  <a:cubicBezTo>
                    <a:pt x="3335" y="10360"/>
                    <a:pt x="3668" y="10383"/>
                    <a:pt x="4001" y="10383"/>
                  </a:cubicBezTo>
                  <a:cubicBezTo>
                    <a:pt x="4311" y="10383"/>
                    <a:pt x="4621" y="10360"/>
                    <a:pt x="4930" y="10288"/>
                  </a:cubicBezTo>
                  <a:cubicBezTo>
                    <a:pt x="5049" y="10264"/>
                    <a:pt x="5192" y="10217"/>
                    <a:pt x="5240" y="10074"/>
                  </a:cubicBezTo>
                  <a:cubicBezTo>
                    <a:pt x="5264" y="10002"/>
                    <a:pt x="5264" y="9907"/>
                    <a:pt x="5240" y="9860"/>
                  </a:cubicBezTo>
                  <a:cubicBezTo>
                    <a:pt x="5145" y="9717"/>
                    <a:pt x="4906" y="9669"/>
                    <a:pt x="4740" y="9669"/>
                  </a:cubicBezTo>
                  <a:cubicBezTo>
                    <a:pt x="4811" y="9407"/>
                    <a:pt x="4859" y="9145"/>
                    <a:pt x="4883" y="8883"/>
                  </a:cubicBezTo>
                  <a:cubicBezTo>
                    <a:pt x="5073" y="8955"/>
                    <a:pt x="5287" y="9002"/>
                    <a:pt x="5502" y="9002"/>
                  </a:cubicBezTo>
                  <a:cubicBezTo>
                    <a:pt x="5764" y="9002"/>
                    <a:pt x="6050" y="8931"/>
                    <a:pt x="6288" y="8788"/>
                  </a:cubicBezTo>
                  <a:cubicBezTo>
                    <a:pt x="6693" y="8526"/>
                    <a:pt x="6978" y="8073"/>
                    <a:pt x="7002" y="7597"/>
                  </a:cubicBezTo>
                  <a:cubicBezTo>
                    <a:pt x="7026" y="7573"/>
                    <a:pt x="7074" y="7573"/>
                    <a:pt x="7097" y="7573"/>
                  </a:cubicBezTo>
                  <a:cubicBezTo>
                    <a:pt x="7407" y="7478"/>
                    <a:pt x="7621" y="7240"/>
                    <a:pt x="7645" y="6954"/>
                  </a:cubicBezTo>
                  <a:lnTo>
                    <a:pt x="7693" y="6954"/>
                  </a:lnTo>
                  <a:cubicBezTo>
                    <a:pt x="7740" y="6954"/>
                    <a:pt x="7931" y="6930"/>
                    <a:pt x="7979" y="6764"/>
                  </a:cubicBezTo>
                  <a:cubicBezTo>
                    <a:pt x="8026" y="6668"/>
                    <a:pt x="7955" y="6549"/>
                    <a:pt x="7859" y="6502"/>
                  </a:cubicBezTo>
                  <a:cubicBezTo>
                    <a:pt x="7788" y="6454"/>
                    <a:pt x="7669" y="6430"/>
                    <a:pt x="7597" y="6430"/>
                  </a:cubicBezTo>
                  <a:lnTo>
                    <a:pt x="7574" y="6430"/>
                  </a:lnTo>
                  <a:lnTo>
                    <a:pt x="7812" y="4859"/>
                  </a:lnTo>
                  <a:cubicBezTo>
                    <a:pt x="7836" y="4739"/>
                    <a:pt x="7859" y="4620"/>
                    <a:pt x="7859" y="4501"/>
                  </a:cubicBezTo>
                  <a:cubicBezTo>
                    <a:pt x="7836" y="4382"/>
                    <a:pt x="7812" y="4239"/>
                    <a:pt x="7717" y="4144"/>
                  </a:cubicBezTo>
                  <a:cubicBezTo>
                    <a:pt x="7597" y="4025"/>
                    <a:pt x="7431" y="3977"/>
                    <a:pt x="7288" y="3954"/>
                  </a:cubicBezTo>
                  <a:cubicBezTo>
                    <a:pt x="7169" y="3930"/>
                    <a:pt x="7050" y="3906"/>
                    <a:pt x="6954" y="3906"/>
                  </a:cubicBezTo>
                  <a:cubicBezTo>
                    <a:pt x="6931" y="3811"/>
                    <a:pt x="6907" y="3715"/>
                    <a:pt x="6883" y="3644"/>
                  </a:cubicBezTo>
                  <a:cubicBezTo>
                    <a:pt x="7097" y="3620"/>
                    <a:pt x="7312" y="3453"/>
                    <a:pt x="7407" y="3334"/>
                  </a:cubicBezTo>
                  <a:cubicBezTo>
                    <a:pt x="7574" y="3168"/>
                    <a:pt x="7645" y="2953"/>
                    <a:pt x="7645" y="2715"/>
                  </a:cubicBezTo>
                  <a:cubicBezTo>
                    <a:pt x="7645" y="2429"/>
                    <a:pt x="7502" y="2167"/>
                    <a:pt x="7383" y="1953"/>
                  </a:cubicBezTo>
                  <a:lnTo>
                    <a:pt x="6978" y="1191"/>
                  </a:lnTo>
                  <a:cubicBezTo>
                    <a:pt x="6954" y="1167"/>
                    <a:pt x="6931" y="1167"/>
                    <a:pt x="6907" y="1167"/>
                  </a:cubicBezTo>
                  <a:cubicBezTo>
                    <a:pt x="6883" y="1167"/>
                    <a:pt x="6859" y="1191"/>
                    <a:pt x="6835" y="1215"/>
                  </a:cubicBezTo>
                  <a:cubicBezTo>
                    <a:pt x="6788" y="1429"/>
                    <a:pt x="6693" y="1644"/>
                    <a:pt x="6597" y="1834"/>
                  </a:cubicBezTo>
                  <a:lnTo>
                    <a:pt x="6573" y="1834"/>
                  </a:lnTo>
                  <a:cubicBezTo>
                    <a:pt x="6478" y="2025"/>
                    <a:pt x="6383" y="2239"/>
                    <a:pt x="6311" y="2453"/>
                  </a:cubicBezTo>
                  <a:cubicBezTo>
                    <a:pt x="6240" y="2715"/>
                    <a:pt x="6240" y="2953"/>
                    <a:pt x="6311" y="3168"/>
                  </a:cubicBezTo>
                  <a:cubicBezTo>
                    <a:pt x="6383" y="3334"/>
                    <a:pt x="6526" y="3573"/>
                    <a:pt x="6740" y="3620"/>
                  </a:cubicBezTo>
                  <a:cubicBezTo>
                    <a:pt x="6764" y="3715"/>
                    <a:pt x="6764" y="3787"/>
                    <a:pt x="6788" y="3882"/>
                  </a:cubicBezTo>
                  <a:lnTo>
                    <a:pt x="6550" y="3882"/>
                  </a:lnTo>
                  <a:cubicBezTo>
                    <a:pt x="6383" y="3882"/>
                    <a:pt x="6192" y="3882"/>
                    <a:pt x="6050" y="4001"/>
                  </a:cubicBezTo>
                  <a:cubicBezTo>
                    <a:pt x="5930" y="4096"/>
                    <a:pt x="5859" y="4216"/>
                    <a:pt x="5835" y="4311"/>
                  </a:cubicBezTo>
                  <a:cubicBezTo>
                    <a:pt x="5788" y="4430"/>
                    <a:pt x="5788" y="4573"/>
                    <a:pt x="5788" y="4668"/>
                  </a:cubicBezTo>
                  <a:cubicBezTo>
                    <a:pt x="5788" y="4716"/>
                    <a:pt x="5788" y="4739"/>
                    <a:pt x="5788" y="4763"/>
                  </a:cubicBezTo>
                  <a:cubicBezTo>
                    <a:pt x="5788" y="4787"/>
                    <a:pt x="5788" y="4811"/>
                    <a:pt x="5788" y="4811"/>
                  </a:cubicBezTo>
                  <a:cubicBezTo>
                    <a:pt x="5788" y="5335"/>
                    <a:pt x="5859" y="5835"/>
                    <a:pt x="5954" y="6335"/>
                  </a:cubicBezTo>
                  <a:cubicBezTo>
                    <a:pt x="5954" y="6359"/>
                    <a:pt x="5954" y="6359"/>
                    <a:pt x="5954" y="6359"/>
                  </a:cubicBezTo>
                  <a:cubicBezTo>
                    <a:pt x="5930" y="6359"/>
                    <a:pt x="5907" y="6359"/>
                    <a:pt x="5859" y="6383"/>
                  </a:cubicBezTo>
                  <a:cubicBezTo>
                    <a:pt x="5716" y="6406"/>
                    <a:pt x="5621" y="6502"/>
                    <a:pt x="5621" y="6668"/>
                  </a:cubicBezTo>
                  <a:cubicBezTo>
                    <a:pt x="5621" y="6764"/>
                    <a:pt x="5669" y="6859"/>
                    <a:pt x="5811" y="6930"/>
                  </a:cubicBezTo>
                  <a:cubicBezTo>
                    <a:pt x="5764" y="7073"/>
                    <a:pt x="5811" y="7216"/>
                    <a:pt x="5930" y="7335"/>
                  </a:cubicBezTo>
                  <a:cubicBezTo>
                    <a:pt x="6002" y="7383"/>
                    <a:pt x="6073" y="7430"/>
                    <a:pt x="6145" y="7478"/>
                  </a:cubicBezTo>
                  <a:cubicBezTo>
                    <a:pt x="6097" y="7716"/>
                    <a:pt x="5930" y="7954"/>
                    <a:pt x="5692" y="8073"/>
                  </a:cubicBezTo>
                  <a:cubicBezTo>
                    <a:pt x="5579" y="8130"/>
                    <a:pt x="5449" y="8160"/>
                    <a:pt x="5318" y="8160"/>
                  </a:cubicBezTo>
                  <a:cubicBezTo>
                    <a:pt x="5175" y="8160"/>
                    <a:pt x="5031" y="8124"/>
                    <a:pt x="4906" y="8050"/>
                  </a:cubicBezTo>
                  <a:cubicBezTo>
                    <a:pt x="4906" y="7764"/>
                    <a:pt x="4859" y="7383"/>
                    <a:pt x="4668" y="7073"/>
                  </a:cubicBezTo>
                  <a:cubicBezTo>
                    <a:pt x="4716" y="7073"/>
                    <a:pt x="4764" y="7049"/>
                    <a:pt x="4787" y="7049"/>
                  </a:cubicBezTo>
                  <a:cubicBezTo>
                    <a:pt x="4930" y="6978"/>
                    <a:pt x="5049" y="6835"/>
                    <a:pt x="4978" y="6668"/>
                  </a:cubicBezTo>
                  <a:cubicBezTo>
                    <a:pt x="4930" y="6526"/>
                    <a:pt x="4811" y="6526"/>
                    <a:pt x="4740" y="6526"/>
                  </a:cubicBezTo>
                  <a:lnTo>
                    <a:pt x="4692" y="6526"/>
                  </a:lnTo>
                  <a:cubicBezTo>
                    <a:pt x="4668" y="6502"/>
                    <a:pt x="4644" y="6502"/>
                    <a:pt x="4621" y="6502"/>
                  </a:cubicBezTo>
                  <a:lnTo>
                    <a:pt x="4692" y="3239"/>
                  </a:lnTo>
                  <a:cubicBezTo>
                    <a:pt x="4692" y="3072"/>
                    <a:pt x="4692" y="2930"/>
                    <a:pt x="4573" y="2810"/>
                  </a:cubicBezTo>
                  <a:cubicBezTo>
                    <a:pt x="4454" y="2691"/>
                    <a:pt x="4287" y="2691"/>
                    <a:pt x="4144" y="2691"/>
                  </a:cubicBezTo>
                  <a:cubicBezTo>
                    <a:pt x="4144" y="2620"/>
                    <a:pt x="4168" y="2525"/>
                    <a:pt x="4192" y="2453"/>
                  </a:cubicBezTo>
                  <a:cubicBezTo>
                    <a:pt x="4383" y="2382"/>
                    <a:pt x="4549" y="2144"/>
                    <a:pt x="4597" y="2001"/>
                  </a:cubicBezTo>
                  <a:cubicBezTo>
                    <a:pt x="4668" y="1786"/>
                    <a:pt x="4692" y="1548"/>
                    <a:pt x="4621" y="1286"/>
                  </a:cubicBezTo>
                  <a:cubicBezTo>
                    <a:pt x="4549" y="1072"/>
                    <a:pt x="4454" y="858"/>
                    <a:pt x="4335" y="667"/>
                  </a:cubicBezTo>
                  <a:lnTo>
                    <a:pt x="4335" y="643"/>
                  </a:lnTo>
                  <a:cubicBezTo>
                    <a:pt x="4240" y="477"/>
                    <a:pt x="4144" y="262"/>
                    <a:pt x="4073" y="48"/>
                  </a:cubicBezTo>
                  <a:cubicBezTo>
                    <a:pt x="4073" y="24"/>
                    <a:pt x="4049" y="0"/>
                    <a:pt x="40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 name="Google Shape;3599;p73"/>
            <p:cNvSpPr/>
            <p:nvPr/>
          </p:nvSpPr>
          <p:spPr>
            <a:xfrm>
              <a:off x="4233142" y="1829954"/>
              <a:ext cx="41769" cy="39897"/>
            </a:xfrm>
            <a:custGeom>
              <a:avLst/>
              <a:gdLst/>
              <a:ahLst/>
              <a:cxnLst/>
              <a:rect l="l" t="t" r="r" b="b"/>
              <a:pathLst>
                <a:path w="1049" h="1002" extrusionOk="0">
                  <a:moveTo>
                    <a:pt x="476" y="144"/>
                  </a:moveTo>
                  <a:cubicBezTo>
                    <a:pt x="596" y="144"/>
                    <a:pt x="762" y="239"/>
                    <a:pt x="834" y="358"/>
                  </a:cubicBezTo>
                  <a:cubicBezTo>
                    <a:pt x="881" y="477"/>
                    <a:pt x="858" y="668"/>
                    <a:pt x="762" y="763"/>
                  </a:cubicBezTo>
                  <a:cubicBezTo>
                    <a:pt x="690" y="821"/>
                    <a:pt x="601" y="852"/>
                    <a:pt x="509" y="852"/>
                  </a:cubicBezTo>
                  <a:cubicBezTo>
                    <a:pt x="450" y="852"/>
                    <a:pt x="390" y="839"/>
                    <a:pt x="334" y="811"/>
                  </a:cubicBezTo>
                  <a:cubicBezTo>
                    <a:pt x="215" y="739"/>
                    <a:pt x="143" y="572"/>
                    <a:pt x="191" y="430"/>
                  </a:cubicBezTo>
                  <a:cubicBezTo>
                    <a:pt x="215" y="310"/>
                    <a:pt x="334" y="144"/>
                    <a:pt x="476" y="144"/>
                  </a:cubicBezTo>
                  <a:close/>
                  <a:moveTo>
                    <a:pt x="453" y="1"/>
                  </a:moveTo>
                  <a:cubicBezTo>
                    <a:pt x="262" y="25"/>
                    <a:pt x="95" y="215"/>
                    <a:pt x="48" y="382"/>
                  </a:cubicBezTo>
                  <a:cubicBezTo>
                    <a:pt x="0" y="596"/>
                    <a:pt x="95" y="834"/>
                    <a:pt x="262" y="930"/>
                  </a:cubicBezTo>
                  <a:cubicBezTo>
                    <a:pt x="357" y="977"/>
                    <a:pt x="429" y="1001"/>
                    <a:pt x="524" y="1001"/>
                  </a:cubicBezTo>
                  <a:cubicBezTo>
                    <a:pt x="643" y="1001"/>
                    <a:pt x="762" y="953"/>
                    <a:pt x="858" y="858"/>
                  </a:cubicBezTo>
                  <a:cubicBezTo>
                    <a:pt x="1000" y="715"/>
                    <a:pt x="1048" y="477"/>
                    <a:pt x="953" y="287"/>
                  </a:cubicBezTo>
                  <a:cubicBezTo>
                    <a:pt x="858" y="120"/>
                    <a:pt x="643" y="1"/>
                    <a:pt x="4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 name="Google Shape;3600;p73"/>
            <p:cNvSpPr/>
            <p:nvPr/>
          </p:nvSpPr>
          <p:spPr>
            <a:xfrm>
              <a:off x="4234097" y="1874310"/>
              <a:ext cx="38902" cy="35358"/>
            </a:xfrm>
            <a:custGeom>
              <a:avLst/>
              <a:gdLst/>
              <a:ahLst/>
              <a:cxnLst/>
              <a:rect l="l" t="t" r="r" b="b"/>
              <a:pathLst>
                <a:path w="977" h="888" extrusionOk="0">
                  <a:moveTo>
                    <a:pt x="500" y="149"/>
                  </a:moveTo>
                  <a:cubicBezTo>
                    <a:pt x="572" y="149"/>
                    <a:pt x="643" y="173"/>
                    <a:pt x="714" y="244"/>
                  </a:cubicBezTo>
                  <a:cubicBezTo>
                    <a:pt x="810" y="340"/>
                    <a:pt x="810" y="506"/>
                    <a:pt x="738" y="625"/>
                  </a:cubicBezTo>
                  <a:cubicBezTo>
                    <a:pt x="679" y="700"/>
                    <a:pt x="591" y="737"/>
                    <a:pt x="499" y="737"/>
                  </a:cubicBezTo>
                  <a:cubicBezTo>
                    <a:pt x="444" y="737"/>
                    <a:pt x="387" y="724"/>
                    <a:pt x="333" y="697"/>
                  </a:cubicBezTo>
                  <a:cubicBezTo>
                    <a:pt x="214" y="649"/>
                    <a:pt x="167" y="482"/>
                    <a:pt x="214" y="340"/>
                  </a:cubicBezTo>
                  <a:cubicBezTo>
                    <a:pt x="238" y="244"/>
                    <a:pt x="333" y="173"/>
                    <a:pt x="429" y="149"/>
                  </a:cubicBezTo>
                  <a:close/>
                  <a:moveTo>
                    <a:pt x="478" y="0"/>
                  </a:moveTo>
                  <a:cubicBezTo>
                    <a:pt x="453" y="0"/>
                    <a:pt x="429" y="2"/>
                    <a:pt x="405" y="6"/>
                  </a:cubicBezTo>
                  <a:cubicBezTo>
                    <a:pt x="238" y="54"/>
                    <a:pt x="119" y="149"/>
                    <a:pt x="71" y="292"/>
                  </a:cubicBezTo>
                  <a:cubicBezTo>
                    <a:pt x="0" y="482"/>
                    <a:pt x="95" y="721"/>
                    <a:pt x="286" y="840"/>
                  </a:cubicBezTo>
                  <a:cubicBezTo>
                    <a:pt x="333" y="863"/>
                    <a:pt x="405" y="887"/>
                    <a:pt x="476" y="887"/>
                  </a:cubicBezTo>
                  <a:cubicBezTo>
                    <a:pt x="619" y="887"/>
                    <a:pt x="762" y="816"/>
                    <a:pt x="834" y="721"/>
                  </a:cubicBezTo>
                  <a:cubicBezTo>
                    <a:pt x="976" y="554"/>
                    <a:pt x="953" y="292"/>
                    <a:pt x="810" y="149"/>
                  </a:cubicBezTo>
                  <a:cubicBezTo>
                    <a:pt x="730" y="50"/>
                    <a:pt x="601" y="0"/>
                    <a:pt x="4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01" name="Google Shape;3601;p73"/>
          <p:cNvGrpSpPr/>
          <p:nvPr/>
        </p:nvGrpSpPr>
        <p:grpSpPr>
          <a:xfrm>
            <a:off x="3389226" y="1531049"/>
            <a:ext cx="412509" cy="413704"/>
            <a:chOff x="3389226" y="1531049"/>
            <a:chExt cx="412509" cy="413704"/>
          </a:xfrm>
        </p:grpSpPr>
        <p:sp>
          <p:nvSpPr>
            <p:cNvPr id="3602" name="Google Shape;3602;p73"/>
            <p:cNvSpPr/>
            <p:nvPr/>
          </p:nvSpPr>
          <p:spPr>
            <a:xfrm>
              <a:off x="3389226" y="1531049"/>
              <a:ext cx="412509" cy="413704"/>
            </a:xfrm>
            <a:custGeom>
              <a:avLst/>
              <a:gdLst/>
              <a:ahLst/>
              <a:cxnLst/>
              <a:rect l="l" t="t" r="r" b="b"/>
              <a:pathLst>
                <a:path w="10360" h="10390" extrusionOk="0">
                  <a:moveTo>
                    <a:pt x="6161" y="141"/>
                  </a:moveTo>
                  <a:cubicBezTo>
                    <a:pt x="6375" y="141"/>
                    <a:pt x="6575" y="222"/>
                    <a:pt x="6693" y="340"/>
                  </a:cubicBezTo>
                  <a:cubicBezTo>
                    <a:pt x="6788" y="435"/>
                    <a:pt x="6835" y="554"/>
                    <a:pt x="6883" y="673"/>
                  </a:cubicBezTo>
                  <a:cubicBezTo>
                    <a:pt x="6883" y="721"/>
                    <a:pt x="6931" y="721"/>
                    <a:pt x="6954" y="721"/>
                  </a:cubicBezTo>
                  <a:cubicBezTo>
                    <a:pt x="7002" y="721"/>
                    <a:pt x="7026" y="673"/>
                    <a:pt x="7026" y="649"/>
                  </a:cubicBezTo>
                  <a:cubicBezTo>
                    <a:pt x="7002" y="506"/>
                    <a:pt x="7097" y="364"/>
                    <a:pt x="7240" y="340"/>
                  </a:cubicBezTo>
                  <a:cubicBezTo>
                    <a:pt x="7280" y="325"/>
                    <a:pt x="7319" y="318"/>
                    <a:pt x="7357" y="318"/>
                  </a:cubicBezTo>
                  <a:cubicBezTo>
                    <a:pt x="7506" y="318"/>
                    <a:pt x="7646" y="417"/>
                    <a:pt x="7740" y="530"/>
                  </a:cubicBezTo>
                  <a:cubicBezTo>
                    <a:pt x="7812" y="626"/>
                    <a:pt x="7859" y="768"/>
                    <a:pt x="7883" y="911"/>
                  </a:cubicBezTo>
                  <a:cubicBezTo>
                    <a:pt x="7883" y="959"/>
                    <a:pt x="7907" y="983"/>
                    <a:pt x="7955" y="983"/>
                  </a:cubicBezTo>
                  <a:cubicBezTo>
                    <a:pt x="7978" y="983"/>
                    <a:pt x="8002" y="959"/>
                    <a:pt x="8026" y="935"/>
                  </a:cubicBezTo>
                  <a:cubicBezTo>
                    <a:pt x="8068" y="768"/>
                    <a:pt x="8220" y="693"/>
                    <a:pt x="8337" y="693"/>
                  </a:cubicBezTo>
                  <a:cubicBezTo>
                    <a:pt x="8353" y="693"/>
                    <a:pt x="8369" y="694"/>
                    <a:pt x="8383" y="697"/>
                  </a:cubicBezTo>
                  <a:cubicBezTo>
                    <a:pt x="8550" y="768"/>
                    <a:pt x="8645" y="935"/>
                    <a:pt x="8669" y="1102"/>
                  </a:cubicBezTo>
                  <a:cubicBezTo>
                    <a:pt x="8669" y="1292"/>
                    <a:pt x="8621" y="1483"/>
                    <a:pt x="8550" y="1650"/>
                  </a:cubicBezTo>
                  <a:cubicBezTo>
                    <a:pt x="8550" y="1697"/>
                    <a:pt x="8574" y="1721"/>
                    <a:pt x="8598" y="1745"/>
                  </a:cubicBezTo>
                  <a:cubicBezTo>
                    <a:pt x="8605" y="1752"/>
                    <a:pt x="8614" y="1755"/>
                    <a:pt x="8624" y="1755"/>
                  </a:cubicBezTo>
                  <a:cubicBezTo>
                    <a:pt x="8647" y="1755"/>
                    <a:pt x="8676" y="1738"/>
                    <a:pt x="8693" y="1721"/>
                  </a:cubicBezTo>
                  <a:cubicBezTo>
                    <a:pt x="8788" y="1530"/>
                    <a:pt x="8931" y="1364"/>
                    <a:pt x="9122" y="1269"/>
                  </a:cubicBezTo>
                  <a:lnTo>
                    <a:pt x="9122" y="1269"/>
                  </a:lnTo>
                  <a:lnTo>
                    <a:pt x="9074" y="2316"/>
                  </a:lnTo>
                  <a:cubicBezTo>
                    <a:pt x="9050" y="2364"/>
                    <a:pt x="9098" y="2388"/>
                    <a:pt x="9122" y="2412"/>
                  </a:cubicBezTo>
                  <a:cubicBezTo>
                    <a:pt x="9169" y="2412"/>
                    <a:pt x="9193" y="2388"/>
                    <a:pt x="9193" y="2340"/>
                  </a:cubicBezTo>
                  <a:cubicBezTo>
                    <a:pt x="9217" y="2269"/>
                    <a:pt x="9288" y="2221"/>
                    <a:pt x="9360" y="2173"/>
                  </a:cubicBezTo>
                  <a:cubicBezTo>
                    <a:pt x="9399" y="2164"/>
                    <a:pt x="9439" y="2158"/>
                    <a:pt x="9475" y="2158"/>
                  </a:cubicBezTo>
                  <a:cubicBezTo>
                    <a:pt x="9526" y="2158"/>
                    <a:pt x="9570" y="2169"/>
                    <a:pt x="9598" y="2197"/>
                  </a:cubicBezTo>
                  <a:cubicBezTo>
                    <a:pt x="9765" y="2293"/>
                    <a:pt x="9788" y="2531"/>
                    <a:pt x="9717" y="2697"/>
                  </a:cubicBezTo>
                  <a:cubicBezTo>
                    <a:pt x="9693" y="2793"/>
                    <a:pt x="9622" y="2912"/>
                    <a:pt x="9503" y="3031"/>
                  </a:cubicBezTo>
                  <a:cubicBezTo>
                    <a:pt x="9479" y="3055"/>
                    <a:pt x="9479" y="3102"/>
                    <a:pt x="9503" y="3126"/>
                  </a:cubicBezTo>
                  <a:cubicBezTo>
                    <a:pt x="9515" y="3138"/>
                    <a:pt x="9532" y="3144"/>
                    <a:pt x="9550" y="3144"/>
                  </a:cubicBezTo>
                  <a:cubicBezTo>
                    <a:pt x="9568" y="3144"/>
                    <a:pt x="9586" y="3138"/>
                    <a:pt x="9598" y="3126"/>
                  </a:cubicBezTo>
                  <a:cubicBezTo>
                    <a:pt x="9714" y="3026"/>
                    <a:pt x="9807" y="2985"/>
                    <a:pt x="9893" y="2985"/>
                  </a:cubicBezTo>
                  <a:cubicBezTo>
                    <a:pt x="9931" y="2985"/>
                    <a:pt x="9967" y="2993"/>
                    <a:pt x="10003" y="3007"/>
                  </a:cubicBezTo>
                  <a:cubicBezTo>
                    <a:pt x="10050" y="3031"/>
                    <a:pt x="10074" y="3078"/>
                    <a:pt x="10098" y="3150"/>
                  </a:cubicBezTo>
                  <a:cubicBezTo>
                    <a:pt x="10122" y="3293"/>
                    <a:pt x="10050" y="3459"/>
                    <a:pt x="9955" y="3579"/>
                  </a:cubicBezTo>
                  <a:cubicBezTo>
                    <a:pt x="9907" y="3626"/>
                    <a:pt x="9860" y="3674"/>
                    <a:pt x="9812" y="3721"/>
                  </a:cubicBezTo>
                  <a:cubicBezTo>
                    <a:pt x="9669" y="3888"/>
                    <a:pt x="9526" y="4031"/>
                    <a:pt x="9503" y="4245"/>
                  </a:cubicBezTo>
                  <a:cubicBezTo>
                    <a:pt x="9479" y="4293"/>
                    <a:pt x="9503" y="4317"/>
                    <a:pt x="9550" y="4341"/>
                  </a:cubicBezTo>
                  <a:cubicBezTo>
                    <a:pt x="9574" y="4341"/>
                    <a:pt x="9622" y="4317"/>
                    <a:pt x="9622" y="4293"/>
                  </a:cubicBezTo>
                  <a:cubicBezTo>
                    <a:pt x="9669" y="4174"/>
                    <a:pt x="9788" y="4102"/>
                    <a:pt x="9884" y="4102"/>
                  </a:cubicBezTo>
                  <a:cubicBezTo>
                    <a:pt x="10003" y="4102"/>
                    <a:pt x="10122" y="4174"/>
                    <a:pt x="10146" y="4293"/>
                  </a:cubicBezTo>
                  <a:cubicBezTo>
                    <a:pt x="10193" y="4436"/>
                    <a:pt x="10122" y="4603"/>
                    <a:pt x="10027" y="4698"/>
                  </a:cubicBezTo>
                  <a:cubicBezTo>
                    <a:pt x="9907" y="4793"/>
                    <a:pt x="9788" y="4841"/>
                    <a:pt x="9646" y="4912"/>
                  </a:cubicBezTo>
                  <a:cubicBezTo>
                    <a:pt x="9622" y="4912"/>
                    <a:pt x="9598" y="4960"/>
                    <a:pt x="9622" y="4984"/>
                  </a:cubicBezTo>
                  <a:cubicBezTo>
                    <a:pt x="9622" y="5018"/>
                    <a:pt x="9647" y="5041"/>
                    <a:pt x="9670" y="5041"/>
                  </a:cubicBezTo>
                  <a:cubicBezTo>
                    <a:pt x="9679" y="5041"/>
                    <a:pt x="9687" y="5038"/>
                    <a:pt x="9693" y="5031"/>
                  </a:cubicBezTo>
                  <a:cubicBezTo>
                    <a:pt x="9705" y="5029"/>
                    <a:pt x="9718" y="5028"/>
                    <a:pt x="9731" y="5028"/>
                  </a:cubicBezTo>
                  <a:cubicBezTo>
                    <a:pt x="9845" y="5028"/>
                    <a:pt x="9984" y="5117"/>
                    <a:pt x="10027" y="5246"/>
                  </a:cubicBezTo>
                  <a:cubicBezTo>
                    <a:pt x="10074" y="5388"/>
                    <a:pt x="10027" y="5579"/>
                    <a:pt x="9884" y="5722"/>
                  </a:cubicBezTo>
                  <a:cubicBezTo>
                    <a:pt x="9812" y="5793"/>
                    <a:pt x="9741" y="5865"/>
                    <a:pt x="9622" y="5936"/>
                  </a:cubicBezTo>
                  <a:cubicBezTo>
                    <a:pt x="9598" y="5960"/>
                    <a:pt x="9574" y="5984"/>
                    <a:pt x="9574" y="6008"/>
                  </a:cubicBezTo>
                  <a:cubicBezTo>
                    <a:pt x="9591" y="6042"/>
                    <a:pt x="9609" y="6065"/>
                    <a:pt x="9626" y="6065"/>
                  </a:cubicBezTo>
                  <a:cubicBezTo>
                    <a:pt x="9633" y="6065"/>
                    <a:pt x="9639" y="6062"/>
                    <a:pt x="9646" y="6055"/>
                  </a:cubicBezTo>
                  <a:cubicBezTo>
                    <a:pt x="9741" y="6055"/>
                    <a:pt x="9812" y="6103"/>
                    <a:pt x="9860" y="6150"/>
                  </a:cubicBezTo>
                  <a:cubicBezTo>
                    <a:pt x="9955" y="6270"/>
                    <a:pt x="9931" y="6460"/>
                    <a:pt x="9812" y="6579"/>
                  </a:cubicBezTo>
                  <a:cubicBezTo>
                    <a:pt x="9717" y="6698"/>
                    <a:pt x="9550" y="6770"/>
                    <a:pt x="9336" y="6770"/>
                  </a:cubicBezTo>
                  <a:cubicBezTo>
                    <a:pt x="9312" y="6770"/>
                    <a:pt x="9288" y="6793"/>
                    <a:pt x="9264" y="6817"/>
                  </a:cubicBezTo>
                  <a:cubicBezTo>
                    <a:pt x="9264" y="6841"/>
                    <a:pt x="9288" y="6889"/>
                    <a:pt x="9312" y="6889"/>
                  </a:cubicBezTo>
                  <a:cubicBezTo>
                    <a:pt x="9431" y="6960"/>
                    <a:pt x="9550" y="7008"/>
                    <a:pt x="9669" y="7055"/>
                  </a:cubicBezTo>
                  <a:lnTo>
                    <a:pt x="9765" y="7103"/>
                  </a:lnTo>
                  <a:cubicBezTo>
                    <a:pt x="9598" y="7389"/>
                    <a:pt x="9312" y="7603"/>
                    <a:pt x="8979" y="7675"/>
                  </a:cubicBezTo>
                  <a:cubicBezTo>
                    <a:pt x="8931" y="7675"/>
                    <a:pt x="8907" y="7722"/>
                    <a:pt x="8931" y="7746"/>
                  </a:cubicBezTo>
                  <a:cubicBezTo>
                    <a:pt x="8931" y="7794"/>
                    <a:pt x="8955" y="7817"/>
                    <a:pt x="9003" y="7817"/>
                  </a:cubicBezTo>
                  <a:cubicBezTo>
                    <a:pt x="9016" y="7813"/>
                    <a:pt x="9029" y="7811"/>
                    <a:pt x="9041" y="7811"/>
                  </a:cubicBezTo>
                  <a:cubicBezTo>
                    <a:pt x="9092" y="7811"/>
                    <a:pt x="9131" y="7846"/>
                    <a:pt x="9169" y="7865"/>
                  </a:cubicBezTo>
                  <a:cubicBezTo>
                    <a:pt x="9217" y="7913"/>
                    <a:pt x="9241" y="7984"/>
                    <a:pt x="9241" y="8056"/>
                  </a:cubicBezTo>
                  <a:cubicBezTo>
                    <a:pt x="9241" y="8222"/>
                    <a:pt x="9122" y="8341"/>
                    <a:pt x="8979" y="8413"/>
                  </a:cubicBezTo>
                  <a:cubicBezTo>
                    <a:pt x="8836" y="8484"/>
                    <a:pt x="8645" y="8484"/>
                    <a:pt x="8479" y="8508"/>
                  </a:cubicBezTo>
                  <a:cubicBezTo>
                    <a:pt x="8431" y="8508"/>
                    <a:pt x="8407" y="8532"/>
                    <a:pt x="8407" y="8556"/>
                  </a:cubicBezTo>
                  <a:cubicBezTo>
                    <a:pt x="8407" y="8603"/>
                    <a:pt x="8431" y="8627"/>
                    <a:pt x="8455" y="8627"/>
                  </a:cubicBezTo>
                  <a:cubicBezTo>
                    <a:pt x="8550" y="8675"/>
                    <a:pt x="8550" y="8770"/>
                    <a:pt x="8574" y="8818"/>
                  </a:cubicBezTo>
                  <a:cubicBezTo>
                    <a:pt x="8574" y="8937"/>
                    <a:pt x="8502" y="9080"/>
                    <a:pt x="8407" y="9151"/>
                  </a:cubicBezTo>
                  <a:cubicBezTo>
                    <a:pt x="8313" y="9204"/>
                    <a:pt x="8209" y="9224"/>
                    <a:pt x="8100" y="9224"/>
                  </a:cubicBezTo>
                  <a:cubicBezTo>
                    <a:pt x="7962" y="9224"/>
                    <a:pt x="7816" y="9191"/>
                    <a:pt x="7669" y="9151"/>
                  </a:cubicBezTo>
                  <a:cubicBezTo>
                    <a:pt x="7645" y="9151"/>
                    <a:pt x="7597" y="9175"/>
                    <a:pt x="7597" y="9199"/>
                  </a:cubicBezTo>
                  <a:cubicBezTo>
                    <a:pt x="7574" y="9223"/>
                    <a:pt x="7597" y="9270"/>
                    <a:pt x="7621" y="9294"/>
                  </a:cubicBezTo>
                  <a:cubicBezTo>
                    <a:pt x="7693" y="9318"/>
                    <a:pt x="7717" y="9389"/>
                    <a:pt x="7717" y="9413"/>
                  </a:cubicBezTo>
                  <a:cubicBezTo>
                    <a:pt x="7740" y="9484"/>
                    <a:pt x="7717" y="9580"/>
                    <a:pt x="7669" y="9627"/>
                  </a:cubicBezTo>
                  <a:cubicBezTo>
                    <a:pt x="7598" y="9716"/>
                    <a:pt x="7488" y="9765"/>
                    <a:pt x="7368" y="9765"/>
                  </a:cubicBezTo>
                  <a:cubicBezTo>
                    <a:pt x="7326" y="9765"/>
                    <a:pt x="7283" y="9759"/>
                    <a:pt x="7240" y="9746"/>
                  </a:cubicBezTo>
                  <a:cubicBezTo>
                    <a:pt x="7097" y="9723"/>
                    <a:pt x="6931" y="9627"/>
                    <a:pt x="6788" y="9532"/>
                  </a:cubicBezTo>
                  <a:cubicBezTo>
                    <a:pt x="6776" y="9520"/>
                    <a:pt x="6764" y="9514"/>
                    <a:pt x="6752" y="9514"/>
                  </a:cubicBezTo>
                  <a:cubicBezTo>
                    <a:pt x="6740" y="9514"/>
                    <a:pt x="6728" y="9520"/>
                    <a:pt x="6716" y="9532"/>
                  </a:cubicBezTo>
                  <a:cubicBezTo>
                    <a:pt x="6693" y="9532"/>
                    <a:pt x="6693" y="9580"/>
                    <a:pt x="6693" y="9604"/>
                  </a:cubicBezTo>
                  <a:cubicBezTo>
                    <a:pt x="6716" y="9842"/>
                    <a:pt x="6526" y="10080"/>
                    <a:pt x="6288" y="10127"/>
                  </a:cubicBezTo>
                  <a:cubicBezTo>
                    <a:pt x="6269" y="10130"/>
                    <a:pt x="6251" y="10130"/>
                    <a:pt x="6233" y="10130"/>
                  </a:cubicBezTo>
                  <a:cubicBezTo>
                    <a:pt x="6038" y="10130"/>
                    <a:pt x="5851" y="10016"/>
                    <a:pt x="5764" y="9842"/>
                  </a:cubicBezTo>
                  <a:cubicBezTo>
                    <a:pt x="5764" y="9794"/>
                    <a:pt x="5716" y="9794"/>
                    <a:pt x="5692" y="9794"/>
                  </a:cubicBezTo>
                  <a:cubicBezTo>
                    <a:pt x="5645" y="9818"/>
                    <a:pt x="5621" y="9842"/>
                    <a:pt x="5645" y="9866"/>
                  </a:cubicBezTo>
                  <a:cubicBezTo>
                    <a:pt x="5645" y="10008"/>
                    <a:pt x="5573" y="10151"/>
                    <a:pt x="5430" y="10223"/>
                  </a:cubicBezTo>
                  <a:cubicBezTo>
                    <a:pt x="5385" y="10246"/>
                    <a:pt x="5331" y="10256"/>
                    <a:pt x="5275" y="10256"/>
                  </a:cubicBezTo>
                  <a:cubicBezTo>
                    <a:pt x="5155" y="10256"/>
                    <a:pt x="5020" y="10208"/>
                    <a:pt x="4906" y="10127"/>
                  </a:cubicBezTo>
                  <a:cubicBezTo>
                    <a:pt x="4764" y="10032"/>
                    <a:pt x="4668" y="9866"/>
                    <a:pt x="4549" y="9651"/>
                  </a:cubicBezTo>
                  <a:cubicBezTo>
                    <a:pt x="4549" y="9627"/>
                    <a:pt x="4525" y="9604"/>
                    <a:pt x="4502" y="9604"/>
                  </a:cubicBezTo>
                  <a:cubicBezTo>
                    <a:pt x="4454" y="9604"/>
                    <a:pt x="4430" y="9627"/>
                    <a:pt x="4430" y="9651"/>
                  </a:cubicBezTo>
                  <a:cubicBezTo>
                    <a:pt x="4383" y="9794"/>
                    <a:pt x="4287" y="9913"/>
                    <a:pt x="4144" y="9961"/>
                  </a:cubicBezTo>
                  <a:cubicBezTo>
                    <a:pt x="4075" y="10002"/>
                    <a:pt x="3990" y="10028"/>
                    <a:pt x="3907" y="10028"/>
                  </a:cubicBezTo>
                  <a:cubicBezTo>
                    <a:pt x="3848" y="10028"/>
                    <a:pt x="3789" y="10015"/>
                    <a:pt x="3740" y="9985"/>
                  </a:cubicBezTo>
                  <a:cubicBezTo>
                    <a:pt x="3525" y="9913"/>
                    <a:pt x="3406" y="9675"/>
                    <a:pt x="3430" y="9437"/>
                  </a:cubicBezTo>
                  <a:cubicBezTo>
                    <a:pt x="3430" y="9413"/>
                    <a:pt x="3406" y="9389"/>
                    <a:pt x="3382" y="9365"/>
                  </a:cubicBezTo>
                  <a:cubicBezTo>
                    <a:pt x="3335" y="9365"/>
                    <a:pt x="3311" y="9365"/>
                    <a:pt x="3287" y="9413"/>
                  </a:cubicBezTo>
                  <a:cubicBezTo>
                    <a:pt x="3191" y="9585"/>
                    <a:pt x="3004" y="9696"/>
                    <a:pt x="2823" y="9696"/>
                  </a:cubicBezTo>
                  <a:cubicBezTo>
                    <a:pt x="2778" y="9696"/>
                    <a:pt x="2734" y="9689"/>
                    <a:pt x="2692" y="9675"/>
                  </a:cubicBezTo>
                  <a:cubicBezTo>
                    <a:pt x="2477" y="9627"/>
                    <a:pt x="2311" y="9365"/>
                    <a:pt x="2334" y="9103"/>
                  </a:cubicBezTo>
                  <a:cubicBezTo>
                    <a:pt x="2334" y="9080"/>
                    <a:pt x="2311" y="9056"/>
                    <a:pt x="2287" y="9032"/>
                  </a:cubicBezTo>
                  <a:cubicBezTo>
                    <a:pt x="2239" y="9032"/>
                    <a:pt x="2215" y="9032"/>
                    <a:pt x="2192" y="9056"/>
                  </a:cubicBezTo>
                  <a:cubicBezTo>
                    <a:pt x="2129" y="9160"/>
                    <a:pt x="2013" y="9227"/>
                    <a:pt x="1905" y="9227"/>
                  </a:cubicBezTo>
                  <a:cubicBezTo>
                    <a:pt x="1889" y="9227"/>
                    <a:pt x="1874" y="9226"/>
                    <a:pt x="1858" y="9223"/>
                  </a:cubicBezTo>
                  <a:cubicBezTo>
                    <a:pt x="1691" y="9175"/>
                    <a:pt x="1525" y="9032"/>
                    <a:pt x="1477" y="8818"/>
                  </a:cubicBezTo>
                  <a:cubicBezTo>
                    <a:pt x="1406" y="8627"/>
                    <a:pt x="1430" y="8389"/>
                    <a:pt x="1453" y="8199"/>
                  </a:cubicBezTo>
                  <a:cubicBezTo>
                    <a:pt x="1453" y="8175"/>
                    <a:pt x="1453" y="8127"/>
                    <a:pt x="1406" y="8127"/>
                  </a:cubicBezTo>
                  <a:cubicBezTo>
                    <a:pt x="1399" y="8120"/>
                    <a:pt x="1392" y="8117"/>
                    <a:pt x="1385" y="8117"/>
                  </a:cubicBezTo>
                  <a:cubicBezTo>
                    <a:pt x="1368" y="8117"/>
                    <a:pt x="1351" y="8134"/>
                    <a:pt x="1334" y="8151"/>
                  </a:cubicBezTo>
                  <a:cubicBezTo>
                    <a:pt x="1272" y="8255"/>
                    <a:pt x="1138" y="8322"/>
                    <a:pt x="994" y="8322"/>
                  </a:cubicBezTo>
                  <a:cubicBezTo>
                    <a:pt x="972" y="8322"/>
                    <a:pt x="951" y="8321"/>
                    <a:pt x="929" y="8318"/>
                  </a:cubicBezTo>
                  <a:cubicBezTo>
                    <a:pt x="763" y="8318"/>
                    <a:pt x="620" y="8222"/>
                    <a:pt x="548" y="8079"/>
                  </a:cubicBezTo>
                  <a:cubicBezTo>
                    <a:pt x="429" y="7817"/>
                    <a:pt x="572" y="7508"/>
                    <a:pt x="953" y="7103"/>
                  </a:cubicBezTo>
                  <a:cubicBezTo>
                    <a:pt x="1001" y="7055"/>
                    <a:pt x="1001" y="7032"/>
                    <a:pt x="953" y="6984"/>
                  </a:cubicBezTo>
                  <a:cubicBezTo>
                    <a:pt x="941" y="6972"/>
                    <a:pt x="923" y="6966"/>
                    <a:pt x="906" y="6966"/>
                  </a:cubicBezTo>
                  <a:cubicBezTo>
                    <a:pt x="888" y="6966"/>
                    <a:pt x="870" y="6972"/>
                    <a:pt x="858" y="6984"/>
                  </a:cubicBezTo>
                  <a:cubicBezTo>
                    <a:pt x="810" y="7032"/>
                    <a:pt x="739" y="7055"/>
                    <a:pt x="667" y="7055"/>
                  </a:cubicBezTo>
                  <a:cubicBezTo>
                    <a:pt x="548" y="7055"/>
                    <a:pt x="453" y="6984"/>
                    <a:pt x="405" y="6913"/>
                  </a:cubicBezTo>
                  <a:cubicBezTo>
                    <a:pt x="310" y="6770"/>
                    <a:pt x="310" y="6555"/>
                    <a:pt x="405" y="6341"/>
                  </a:cubicBezTo>
                  <a:cubicBezTo>
                    <a:pt x="477" y="6174"/>
                    <a:pt x="620" y="6031"/>
                    <a:pt x="787" y="5889"/>
                  </a:cubicBezTo>
                  <a:cubicBezTo>
                    <a:pt x="810" y="5865"/>
                    <a:pt x="810" y="5817"/>
                    <a:pt x="787" y="5769"/>
                  </a:cubicBezTo>
                  <a:cubicBezTo>
                    <a:pt x="775" y="5758"/>
                    <a:pt x="757" y="5752"/>
                    <a:pt x="739" y="5752"/>
                  </a:cubicBezTo>
                  <a:cubicBezTo>
                    <a:pt x="721" y="5752"/>
                    <a:pt x="703" y="5758"/>
                    <a:pt x="691" y="5769"/>
                  </a:cubicBezTo>
                  <a:cubicBezTo>
                    <a:pt x="656" y="5804"/>
                    <a:pt x="609" y="5826"/>
                    <a:pt x="548" y="5826"/>
                  </a:cubicBezTo>
                  <a:cubicBezTo>
                    <a:pt x="526" y="5826"/>
                    <a:pt x="502" y="5823"/>
                    <a:pt x="477" y="5817"/>
                  </a:cubicBezTo>
                  <a:cubicBezTo>
                    <a:pt x="382" y="5817"/>
                    <a:pt x="286" y="5746"/>
                    <a:pt x="239" y="5674"/>
                  </a:cubicBezTo>
                  <a:cubicBezTo>
                    <a:pt x="167" y="5555"/>
                    <a:pt x="144" y="5317"/>
                    <a:pt x="286" y="5079"/>
                  </a:cubicBezTo>
                  <a:cubicBezTo>
                    <a:pt x="405" y="4912"/>
                    <a:pt x="596" y="4769"/>
                    <a:pt x="763" y="4626"/>
                  </a:cubicBezTo>
                  <a:cubicBezTo>
                    <a:pt x="787" y="4626"/>
                    <a:pt x="810" y="4579"/>
                    <a:pt x="787" y="4555"/>
                  </a:cubicBezTo>
                  <a:cubicBezTo>
                    <a:pt x="763" y="4507"/>
                    <a:pt x="739" y="4507"/>
                    <a:pt x="691" y="4507"/>
                  </a:cubicBezTo>
                  <a:cubicBezTo>
                    <a:pt x="672" y="4514"/>
                    <a:pt x="653" y="4517"/>
                    <a:pt x="634" y="4517"/>
                  </a:cubicBezTo>
                  <a:cubicBezTo>
                    <a:pt x="582" y="4517"/>
                    <a:pt x="529" y="4495"/>
                    <a:pt x="477" y="4460"/>
                  </a:cubicBezTo>
                  <a:cubicBezTo>
                    <a:pt x="382" y="4412"/>
                    <a:pt x="310" y="4317"/>
                    <a:pt x="286" y="4222"/>
                  </a:cubicBezTo>
                  <a:cubicBezTo>
                    <a:pt x="263" y="4079"/>
                    <a:pt x="310" y="3864"/>
                    <a:pt x="525" y="3674"/>
                  </a:cubicBezTo>
                  <a:cubicBezTo>
                    <a:pt x="691" y="3531"/>
                    <a:pt x="906" y="3459"/>
                    <a:pt x="1120" y="3388"/>
                  </a:cubicBezTo>
                  <a:cubicBezTo>
                    <a:pt x="1144" y="3364"/>
                    <a:pt x="1168" y="3340"/>
                    <a:pt x="1168" y="3317"/>
                  </a:cubicBezTo>
                  <a:cubicBezTo>
                    <a:pt x="1168" y="3269"/>
                    <a:pt x="1144" y="3245"/>
                    <a:pt x="1096" y="3245"/>
                  </a:cubicBezTo>
                  <a:cubicBezTo>
                    <a:pt x="1025" y="3245"/>
                    <a:pt x="953" y="3197"/>
                    <a:pt x="906" y="3126"/>
                  </a:cubicBezTo>
                  <a:cubicBezTo>
                    <a:pt x="834" y="3031"/>
                    <a:pt x="810" y="2936"/>
                    <a:pt x="810" y="2816"/>
                  </a:cubicBezTo>
                  <a:cubicBezTo>
                    <a:pt x="858" y="2602"/>
                    <a:pt x="1048" y="2459"/>
                    <a:pt x="1215" y="2388"/>
                  </a:cubicBezTo>
                  <a:cubicBezTo>
                    <a:pt x="1382" y="2293"/>
                    <a:pt x="1596" y="2269"/>
                    <a:pt x="1787" y="2269"/>
                  </a:cubicBezTo>
                  <a:cubicBezTo>
                    <a:pt x="1811" y="2269"/>
                    <a:pt x="1834" y="2221"/>
                    <a:pt x="1834" y="2197"/>
                  </a:cubicBezTo>
                  <a:cubicBezTo>
                    <a:pt x="1834" y="2150"/>
                    <a:pt x="1811" y="2126"/>
                    <a:pt x="1787" y="2126"/>
                  </a:cubicBezTo>
                  <a:cubicBezTo>
                    <a:pt x="1715" y="2126"/>
                    <a:pt x="1644" y="2078"/>
                    <a:pt x="1572" y="2007"/>
                  </a:cubicBezTo>
                  <a:cubicBezTo>
                    <a:pt x="1525" y="1935"/>
                    <a:pt x="1501" y="1840"/>
                    <a:pt x="1501" y="1745"/>
                  </a:cubicBezTo>
                  <a:cubicBezTo>
                    <a:pt x="1525" y="1602"/>
                    <a:pt x="1691" y="1411"/>
                    <a:pt x="1953" y="1340"/>
                  </a:cubicBezTo>
                  <a:cubicBezTo>
                    <a:pt x="2034" y="1320"/>
                    <a:pt x="2114" y="1312"/>
                    <a:pt x="2193" y="1312"/>
                  </a:cubicBezTo>
                  <a:cubicBezTo>
                    <a:pt x="2301" y="1312"/>
                    <a:pt x="2405" y="1326"/>
                    <a:pt x="2501" y="1340"/>
                  </a:cubicBezTo>
                  <a:cubicBezTo>
                    <a:pt x="2525" y="1340"/>
                    <a:pt x="2549" y="1316"/>
                    <a:pt x="2573" y="1292"/>
                  </a:cubicBezTo>
                  <a:cubicBezTo>
                    <a:pt x="2573" y="1269"/>
                    <a:pt x="2573" y="1221"/>
                    <a:pt x="2549" y="1221"/>
                  </a:cubicBezTo>
                  <a:cubicBezTo>
                    <a:pt x="2501" y="1197"/>
                    <a:pt x="2477" y="1149"/>
                    <a:pt x="2477" y="1102"/>
                  </a:cubicBezTo>
                  <a:cubicBezTo>
                    <a:pt x="2454" y="1030"/>
                    <a:pt x="2477" y="983"/>
                    <a:pt x="2501" y="935"/>
                  </a:cubicBezTo>
                  <a:cubicBezTo>
                    <a:pt x="2644" y="768"/>
                    <a:pt x="3001" y="721"/>
                    <a:pt x="3144" y="721"/>
                  </a:cubicBezTo>
                  <a:cubicBezTo>
                    <a:pt x="3192" y="709"/>
                    <a:pt x="3233" y="703"/>
                    <a:pt x="3272" y="703"/>
                  </a:cubicBezTo>
                  <a:cubicBezTo>
                    <a:pt x="3311" y="703"/>
                    <a:pt x="3347" y="709"/>
                    <a:pt x="3382" y="721"/>
                  </a:cubicBezTo>
                  <a:cubicBezTo>
                    <a:pt x="3644" y="721"/>
                    <a:pt x="3882" y="816"/>
                    <a:pt x="4073" y="935"/>
                  </a:cubicBezTo>
                  <a:cubicBezTo>
                    <a:pt x="4080" y="942"/>
                    <a:pt x="4089" y="945"/>
                    <a:pt x="4099" y="945"/>
                  </a:cubicBezTo>
                  <a:cubicBezTo>
                    <a:pt x="4123" y="945"/>
                    <a:pt x="4151" y="928"/>
                    <a:pt x="4168" y="911"/>
                  </a:cubicBezTo>
                  <a:cubicBezTo>
                    <a:pt x="4192" y="888"/>
                    <a:pt x="4192" y="840"/>
                    <a:pt x="4144" y="816"/>
                  </a:cubicBezTo>
                  <a:cubicBezTo>
                    <a:pt x="4049" y="745"/>
                    <a:pt x="4001" y="578"/>
                    <a:pt x="4025" y="459"/>
                  </a:cubicBezTo>
                  <a:cubicBezTo>
                    <a:pt x="4073" y="316"/>
                    <a:pt x="4240" y="197"/>
                    <a:pt x="4406" y="197"/>
                  </a:cubicBezTo>
                  <a:cubicBezTo>
                    <a:pt x="4428" y="194"/>
                    <a:pt x="4449" y="192"/>
                    <a:pt x="4471" y="192"/>
                  </a:cubicBezTo>
                  <a:cubicBezTo>
                    <a:pt x="4616" y="192"/>
                    <a:pt x="4761" y="260"/>
                    <a:pt x="4906" y="364"/>
                  </a:cubicBezTo>
                  <a:cubicBezTo>
                    <a:pt x="5049" y="483"/>
                    <a:pt x="5168" y="626"/>
                    <a:pt x="5264" y="792"/>
                  </a:cubicBezTo>
                  <a:cubicBezTo>
                    <a:pt x="5287" y="792"/>
                    <a:pt x="5311" y="816"/>
                    <a:pt x="5335" y="816"/>
                  </a:cubicBezTo>
                  <a:cubicBezTo>
                    <a:pt x="5383" y="792"/>
                    <a:pt x="5383" y="792"/>
                    <a:pt x="5407" y="745"/>
                  </a:cubicBezTo>
                  <a:cubicBezTo>
                    <a:pt x="5454" y="554"/>
                    <a:pt x="5573" y="364"/>
                    <a:pt x="5764" y="245"/>
                  </a:cubicBezTo>
                  <a:cubicBezTo>
                    <a:pt x="5891" y="172"/>
                    <a:pt x="6029" y="141"/>
                    <a:pt x="6161" y="141"/>
                  </a:cubicBezTo>
                  <a:close/>
                  <a:moveTo>
                    <a:pt x="6164" y="0"/>
                  </a:moveTo>
                  <a:cubicBezTo>
                    <a:pt x="6001" y="0"/>
                    <a:pt x="5830" y="47"/>
                    <a:pt x="5692" y="125"/>
                  </a:cubicBezTo>
                  <a:cubicBezTo>
                    <a:pt x="5526" y="221"/>
                    <a:pt x="5383" y="387"/>
                    <a:pt x="5311" y="578"/>
                  </a:cubicBezTo>
                  <a:cubicBezTo>
                    <a:pt x="5216" y="459"/>
                    <a:pt x="5097" y="340"/>
                    <a:pt x="4978" y="245"/>
                  </a:cubicBezTo>
                  <a:cubicBezTo>
                    <a:pt x="4832" y="120"/>
                    <a:pt x="4651" y="49"/>
                    <a:pt x="4480" y="49"/>
                  </a:cubicBezTo>
                  <a:cubicBezTo>
                    <a:pt x="4455" y="49"/>
                    <a:pt x="4431" y="51"/>
                    <a:pt x="4406" y="54"/>
                  </a:cubicBezTo>
                  <a:cubicBezTo>
                    <a:pt x="4168" y="54"/>
                    <a:pt x="3954" y="221"/>
                    <a:pt x="3906" y="411"/>
                  </a:cubicBezTo>
                  <a:cubicBezTo>
                    <a:pt x="3882" y="506"/>
                    <a:pt x="3882" y="602"/>
                    <a:pt x="3906" y="697"/>
                  </a:cubicBezTo>
                  <a:cubicBezTo>
                    <a:pt x="3740" y="626"/>
                    <a:pt x="3573" y="578"/>
                    <a:pt x="3406" y="578"/>
                  </a:cubicBezTo>
                  <a:cubicBezTo>
                    <a:pt x="3358" y="566"/>
                    <a:pt x="3317" y="560"/>
                    <a:pt x="3275" y="560"/>
                  </a:cubicBezTo>
                  <a:cubicBezTo>
                    <a:pt x="3233" y="560"/>
                    <a:pt x="3192" y="566"/>
                    <a:pt x="3144" y="578"/>
                  </a:cubicBezTo>
                  <a:cubicBezTo>
                    <a:pt x="2930" y="578"/>
                    <a:pt x="2549" y="626"/>
                    <a:pt x="2406" y="840"/>
                  </a:cubicBezTo>
                  <a:cubicBezTo>
                    <a:pt x="2334" y="935"/>
                    <a:pt x="2311" y="1030"/>
                    <a:pt x="2334" y="1126"/>
                  </a:cubicBezTo>
                  <a:cubicBezTo>
                    <a:pt x="2334" y="1149"/>
                    <a:pt x="2334" y="1173"/>
                    <a:pt x="2334" y="1173"/>
                  </a:cubicBezTo>
                  <a:cubicBezTo>
                    <a:pt x="2215" y="1173"/>
                    <a:pt x="2072" y="1173"/>
                    <a:pt x="1930" y="1197"/>
                  </a:cubicBezTo>
                  <a:cubicBezTo>
                    <a:pt x="1668" y="1269"/>
                    <a:pt x="1406" y="1435"/>
                    <a:pt x="1358" y="1721"/>
                  </a:cubicBezTo>
                  <a:cubicBezTo>
                    <a:pt x="1358" y="1864"/>
                    <a:pt x="1382" y="1983"/>
                    <a:pt x="1477" y="2102"/>
                  </a:cubicBezTo>
                  <a:cubicBezTo>
                    <a:pt x="1477" y="2126"/>
                    <a:pt x="1501" y="2126"/>
                    <a:pt x="1525" y="2150"/>
                  </a:cubicBezTo>
                  <a:cubicBezTo>
                    <a:pt x="1406" y="2173"/>
                    <a:pt x="1263" y="2197"/>
                    <a:pt x="1144" y="2245"/>
                  </a:cubicBezTo>
                  <a:cubicBezTo>
                    <a:pt x="906" y="2364"/>
                    <a:pt x="715" y="2578"/>
                    <a:pt x="667" y="2793"/>
                  </a:cubicBezTo>
                  <a:cubicBezTo>
                    <a:pt x="644" y="2936"/>
                    <a:pt x="691" y="3102"/>
                    <a:pt x="787" y="3221"/>
                  </a:cubicBezTo>
                  <a:cubicBezTo>
                    <a:pt x="810" y="3245"/>
                    <a:pt x="858" y="3293"/>
                    <a:pt x="882" y="3317"/>
                  </a:cubicBezTo>
                  <a:cubicBezTo>
                    <a:pt x="739" y="3364"/>
                    <a:pt x="572" y="3459"/>
                    <a:pt x="429" y="3555"/>
                  </a:cubicBezTo>
                  <a:cubicBezTo>
                    <a:pt x="215" y="3745"/>
                    <a:pt x="120" y="4007"/>
                    <a:pt x="144" y="4245"/>
                  </a:cubicBezTo>
                  <a:cubicBezTo>
                    <a:pt x="167" y="4388"/>
                    <a:pt x="263" y="4507"/>
                    <a:pt x="382" y="4579"/>
                  </a:cubicBezTo>
                  <a:cubicBezTo>
                    <a:pt x="429" y="4626"/>
                    <a:pt x="477" y="4626"/>
                    <a:pt x="525" y="4650"/>
                  </a:cubicBezTo>
                  <a:cubicBezTo>
                    <a:pt x="382" y="4745"/>
                    <a:pt x="263" y="4865"/>
                    <a:pt x="167" y="5007"/>
                  </a:cubicBezTo>
                  <a:cubicBezTo>
                    <a:pt x="24" y="5246"/>
                    <a:pt x="1" y="5531"/>
                    <a:pt x="120" y="5746"/>
                  </a:cubicBezTo>
                  <a:cubicBezTo>
                    <a:pt x="191" y="5865"/>
                    <a:pt x="310" y="5936"/>
                    <a:pt x="453" y="5960"/>
                  </a:cubicBezTo>
                  <a:lnTo>
                    <a:pt x="501" y="5960"/>
                  </a:lnTo>
                  <a:cubicBezTo>
                    <a:pt x="405" y="6055"/>
                    <a:pt x="334" y="6174"/>
                    <a:pt x="263" y="6293"/>
                  </a:cubicBezTo>
                  <a:cubicBezTo>
                    <a:pt x="144" y="6532"/>
                    <a:pt x="144" y="6817"/>
                    <a:pt x="286" y="7008"/>
                  </a:cubicBezTo>
                  <a:cubicBezTo>
                    <a:pt x="358" y="7103"/>
                    <a:pt x="501" y="7174"/>
                    <a:pt x="644" y="7198"/>
                  </a:cubicBezTo>
                  <a:lnTo>
                    <a:pt x="667" y="7198"/>
                  </a:lnTo>
                  <a:cubicBezTo>
                    <a:pt x="382" y="7556"/>
                    <a:pt x="310" y="7865"/>
                    <a:pt x="429" y="8151"/>
                  </a:cubicBezTo>
                  <a:cubicBezTo>
                    <a:pt x="501" y="8318"/>
                    <a:pt x="691" y="8437"/>
                    <a:pt x="929" y="8460"/>
                  </a:cubicBezTo>
                  <a:cubicBezTo>
                    <a:pt x="950" y="8465"/>
                    <a:pt x="972" y="8467"/>
                    <a:pt x="995" y="8467"/>
                  </a:cubicBezTo>
                  <a:cubicBezTo>
                    <a:pt x="1098" y="8467"/>
                    <a:pt x="1208" y="8424"/>
                    <a:pt x="1287" y="8365"/>
                  </a:cubicBezTo>
                  <a:cubicBezTo>
                    <a:pt x="1287" y="8532"/>
                    <a:pt x="1287" y="8699"/>
                    <a:pt x="1334" y="8865"/>
                  </a:cubicBezTo>
                  <a:cubicBezTo>
                    <a:pt x="1406" y="9127"/>
                    <a:pt x="1596" y="9318"/>
                    <a:pt x="1834" y="9365"/>
                  </a:cubicBezTo>
                  <a:cubicBezTo>
                    <a:pt x="1855" y="9370"/>
                    <a:pt x="1877" y="9372"/>
                    <a:pt x="1899" y="9372"/>
                  </a:cubicBezTo>
                  <a:cubicBezTo>
                    <a:pt x="2003" y="9372"/>
                    <a:pt x="2113" y="9329"/>
                    <a:pt x="2192" y="9270"/>
                  </a:cubicBezTo>
                  <a:cubicBezTo>
                    <a:pt x="2239" y="9532"/>
                    <a:pt x="2430" y="9746"/>
                    <a:pt x="2668" y="9818"/>
                  </a:cubicBezTo>
                  <a:cubicBezTo>
                    <a:pt x="2717" y="9834"/>
                    <a:pt x="2767" y="9842"/>
                    <a:pt x="2818" y="9842"/>
                  </a:cubicBezTo>
                  <a:cubicBezTo>
                    <a:pt x="2988" y="9842"/>
                    <a:pt x="3159" y="9756"/>
                    <a:pt x="3287" y="9627"/>
                  </a:cubicBezTo>
                  <a:cubicBezTo>
                    <a:pt x="3335" y="9866"/>
                    <a:pt x="3478" y="10056"/>
                    <a:pt x="3692" y="10127"/>
                  </a:cubicBezTo>
                  <a:cubicBezTo>
                    <a:pt x="3752" y="10157"/>
                    <a:pt x="3824" y="10171"/>
                    <a:pt x="3900" y="10171"/>
                  </a:cubicBezTo>
                  <a:cubicBezTo>
                    <a:pt x="4006" y="10171"/>
                    <a:pt x="4119" y="10145"/>
                    <a:pt x="4216" y="10104"/>
                  </a:cubicBezTo>
                  <a:cubicBezTo>
                    <a:pt x="4335" y="10032"/>
                    <a:pt x="4430" y="9961"/>
                    <a:pt x="4502" y="9842"/>
                  </a:cubicBezTo>
                  <a:cubicBezTo>
                    <a:pt x="4597" y="10032"/>
                    <a:pt x="4692" y="10151"/>
                    <a:pt x="4811" y="10247"/>
                  </a:cubicBezTo>
                  <a:cubicBezTo>
                    <a:pt x="4954" y="10342"/>
                    <a:pt x="5121" y="10389"/>
                    <a:pt x="5264" y="10389"/>
                  </a:cubicBezTo>
                  <a:cubicBezTo>
                    <a:pt x="5335" y="10389"/>
                    <a:pt x="5430" y="10389"/>
                    <a:pt x="5502" y="10342"/>
                  </a:cubicBezTo>
                  <a:cubicBezTo>
                    <a:pt x="5621" y="10294"/>
                    <a:pt x="5716" y="10175"/>
                    <a:pt x="5740" y="10056"/>
                  </a:cubicBezTo>
                  <a:cubicBezTo>
                    <a:pt x="5865" y="10202"/>
                    <a:pt x="6045" y="10275"/>
                    <a:pt x="6231" y="10275"/>
                  </a:cubicBezTo>
                  <a:cubicBezTo>
                    <a:pt x="6258" y="10275"/>
                    <a:pt x="6285" y="10273"/>
                    <a:pt x="6311" y="10270"/>
                  </a:cubicBezTo>
                  <a:cubicBezTo>
                    <a:pt x="6573" y="10223"/>
                    <a:pt x="6788" y="9985"/>
                    <a:pt x="6835" y="9723"/>
                  </a:cubicBezTo>
                  <a:cubicBezTo>
                    <a:pt x="6954" y="9794"/>
                    <a:pt x="7074" y="9866"/>
                    <a:pt x="7216" y="9889"/>
                  </a:cubicBezTo>
                  <a:cubicBezTo>
                    <a:pt x="7261" y="9899"/>
                    <a:pt x="7307" y="9904"/>
                    <a:pt x="7352" y="9904"/>
                  </a:cubicBezTo>
                  <a:cubicBezTo>
                    <a:pt x="7525" y="9904"/>
                    <a:pt x="7694" y="9836"/>
                    <a:pt x="7788" y="9723"/>
                  </a:cubicBezTo>
                  <a:cubicBezTo>
                    <a:pt x="7859" y="9627"/>
                    <a:pt x="7883" y="9508"/>
                    <a:pt x="7859" y="9389"/>
                  </a:cubicBezTo>
                  <a:cubicBezTo>
                    <a:pt x="7859" y="9368"/>
                    <a:pt x="7859" y="9347"/>
                    <a:pt x="7842" y="9342"/>
                  </a:cubicBezTo>
                  <a:lnTo>
                    <a:pt x="7842" y="9342"/>
                  </a:lnTo>
                  <a:cubicBezTo>
                    <a:pt x="7928" y="9352"/>
                    <a:pt x="8017" y="9361"/>
                    <a:pt x="8105" y="9361"/>
                  </a:cubicBezTo>
                  <a:cubicBezTo>
                    <a:pt x="8236" y="9361"/>
                    <a:pt x="8366" y="9341"/>
                    <a:pt x="8479" y="9270"/>
                  </a:cubicBezTo>
                  <a:cubicBezTo>
                    <a:pt x="8621" y="9175"/>
                    <a:pt x="8717" y="8984"/>
                    <a:pt x="8717" y="8818"/>
                  </a:cubicBezTo>
                  <a:cubicBezTo>
                    <a:pt x="8693" y="8746"/>
                    <a:pt x="8693" y="8675"/>
                    <a:pt x="8645" y="8627"/>
                  </a:cubicBezTo>
                  <a:cubicBezTo>
                    <a:pt x="8788" y="8627"/>
                    <a:pt x="8907" y="8603"/>
                    <a:pt x="9050" y="8532"/>
                  </a:cubicBezTo>
                  <a:cubicBezTo>
                    <a:pt x="9241" y="8437"/>
                    <a:pt x="9384" y="8246"/>
                    <a:pt x="9384" y="8056"/>
                  </a:cubicBezTo>
                  <a:cubicBezTo>
                    <a:pt x="9384" y="7960"/>
                    <a:pt x="9336" y="7841"/>
                    <a:pt x="9241" y="7746"/>
                  </a:cubicBezTo>
                  <a:cubicBezTo>
                    <a:pt x="9526" y="7627"/>
                    <a:pt x="9788" y="7389"/>
                    <a:pt x="9931" y="7103"/>
                  </a:cubicBezTo>
                  <a:cubicBezTo>
                    <a:pt x="9931" y="7103"/>
                    <a:pt x="9931" y="7079"/>
                    <a:pt x="9931" y="7055"/>
                  </a:cubicBezTo>
                  <a:cubicBezTo>
                    <a:pt x="9931" y="7032"/>
                    <a:pt x="9907" y="7032"/>
                    <a:pt x="9907" y="7008"/>
                  </a:cubicBezTo>
                  <a:lnTo>
                    <a:pt x="9741" y="6936"/>
                  </a:lnTo>
                  <a:cubicBezTo>
                    <a:pt x="9693" y="6913"/>
                    <a:pt x="9646" y="6889"/>
                    <a:pt x="9598" y="6865"/>
                  </a:cubicBezTo>
                  <a:cubicBezTo>
                    <a:pt x="9717" y="6841"/>
                    <a:pt x="9836" y="6770"/>
                    <a:pt x="9907" y="6698"/>
                  </a:cubicBezTo>
                  <a:cubicBezTo>
                    <a:pt x="10074" y="6508"/>
                    <a:pt x="10098" y="6246"/>
                    <a:pt x="9979" y="6079"/>
                  </a:cubicBezTo>
                  <a:cubicBezTo>
                    <a:pt x="9931" y="6031"/>
                    <a:pt x="9884" y="5984"/>
                    <a:pt x="9836" y="5960"/>
                  </a:cubicBezTo>
                  <a:cubicBezTo>
                    <a:pt x="9884" y="5912"/>
                    <a:pt x="9955" y="5865"/>
                    <a:pt x="9979" y="5817"/>
                  </a:cubicBezTo>
                  <a:cubicBezTo>
                    <a:pt x="10193" y="5603"/>
                    <a:pt x="10217" y="5365"/>
                    <a:pt x="10169" y="5198"/>
                  </a:cubicBezTo>
                  <a:cubicBezTo>
                    <a:pt x="10122" y="5079"/>
                    <a:pt x="10027" y="4984"/>
                    <a:pt x="9931" y="4936"/>
                  </a:cubicBezTo>
                  <a:cubicBezTo>
                    <a:pt x="10003" y="4888"/>
                    <a:pt x="10050" y="4865"/>
                    <a:pt x="10122" y="4793"/>
                  </a:cubicBezTo>
                  <a:cubicBezTo>
                    <a:pt x="10288" y="4650"/>
                    <a:pt x="10360" y="4436"/>
                    <a:pt x="10288" y="4245"/>
                  </a:cubicBezTo>
                  <a:cubicBezTo>
                    <a:pt x="10241" y="4079"/>
                    <a:pt x="10074" y="3960"/>
                    <a:pt x="9884" y="3960"/>
                  </a:cubicBezTo>
                  <a:cubicBezTo>
                    <a:pt x="9860" y="3960"/>
                    <a:pt x="9812" y="3960"/>
                    <a:pt x="9788" y="3983"/>
                  </a:cubicBezTo>
                  <a:cubicBezTo>
                    <a:pt x="9836" y="3936"/>
                    <a:pt x="9884" y="3888"/>
                    <a:pt x="9931" y="3840"/>
                  </a:cubicBezTo>
                  <a:cubicBezTo>
                    <a:pt x="9979" y="3769"/>
                    <a:pt x="10027" y="3721"/>
                    <a:pt x="10074" y="3674"/>
                  </a:cubicBezTo>
                  <a:cubicBezTo>
                    <a:pt x="10193" y="3531"/>
                    <a:pt x="10265" y="3293"/>
                    <a:pt x="10241" y="3126"/>
                  </a:cubicBezTo>
                  <a:cubicBezTo>
                    <a:pt x="10217" y="3031"/>
                    <a:pt x="10169" y="2936"/>
                    <a:pt x="10074" y="2888"/>
                  </a:cubicBezTo>
                  <a:cubicBezTo>
                    <a:pt x="10032" y="2860"/>
                    <a:pt x="9982" y="2848"/>
                    <a:pt x="9929" y="2848"/>
                  </a:cubicBezTo>
                  <a:cubicBezTo>
                    <a:pt x="9891" y="2848"/>
                    <a:pt x="9852" y="2854"/>
                    <a:pt x="9812" y="2864"/>
                  </a:cubicBezTo>
                  <a:cubicBezTo>
                    <a:pt x="9836" y="2816"/>
                    <a:pt x="9836" y="2769"/>
                    <a:pt x="9860" y="2745"/>
                  </a:cubicBezTo>
                  <a:cubicBezTo>
                    <a:pt x="9931" y="2507"/>
                    <a:pt x="9907" y="2221"/>
                    <a:pt x="9693" y="2078"/>
                  </a:cubicBezTo>
                  <a:cubicBezTo>
                    <a:pt x="9624" y="2037"/>
                    <a:pt x="9555" y="2011"/>
                    <a:pt x="9481" y="2011"/>
                  </a:cubicBezTo>
                  <a:cubicBezTo>
                    <a:pt x="9428" y="2011"/>
                    <a:pt x="9372" y="2024"/>
                    <a:pt x="9312" y="2054"/>
                  </a:cubicBezTo>
                  <a:cubicBezTo>
                    <a:pt x="9288" y="2054"/>
                    <a:pt x="9241" y="2078"/>
                    <a:pt x="9217" y="2102"/>
                  </a:cubicBezTo>
                  <a:lnTo>
                    <a:pt x="9264" y="1173"/>
                  </a:lnTo>
                  <a:cubicBezTo>
                    <a:pt x="9264" y="1149"/>
                    <a:pt x="9264" y="1126"/>
                    <a:pt x="9241" y="1126"/>
                  </a:cubicBezTo>
                  <a:cubicBezTo>
                    <a:pt x="9217" y="1102"/>
                    <a:pt x="9193" y="1102"/>
                    <a:pt x="9169" y="1102"/>
                  </a:cubicBezTo>
                  <a:cubicBezTo>
                    <a:pt x="9026" y="1149"/>
                    <a:pt x="8907" y="1245"/>
                    <a:pt x="8788" y="1340"/>
                  </a:cubicBezTo>
                  <a:cubicBezTo>
                    <a:pt x="8812" y="1269"/>
                    <a:pt x="8812" y="1173"/>
                    <a:pt x="8788" y="1102"/>
                  </a:cubicBezTo>
                  <a:cubicBezTo>
                    <a:pt x="8788" y="888"/>
                    <a:pt x="8669" y="649"/>
                    <a:pt x="8431" y="578"/>
                  </a:cubicBezTo>
                  <a:cubicBezTo>
                    <a:pt x="8391" y="561"/>
                    <a:pt x="8351" y="553"/>
                    <a:pt x="8312" y="553"/>
                  </a:cubicBezTo>
                  <a:cubicBezTo>
                    <a:pt x="8187" y="553"/>
                    <a:pt x="8069" y="630"/>
                    <a:pt x="7978" y="721"/>
                  </a:cubicBezTo>
                  <a:cubicBezTo>
                    <a:pt x="7955" y="626"/>
                    <a:pt x="7907" y="530"/>
                    <a:pt x="7859" y="459"/>
                  </a:cubicBezTo>
                  <a:cubicBezTo>
                    <a:pt x="7729" y="273"/>
                    <a:pt x="7526" y="174"/>
                    <a:pt x="7341" y="174"/>
                  </a:cubicBezTo>
                  <a:cubicBezTo>
                    <a:pt x="7289" y="174"/>
                    <a:pt x="7239" y="181"/>
                    <a:pt x="7193" y="197"/>
                  </a:cubicBezTo>
                  <a:cubicBezTo>
                    <a:pt x="7074" y="245"/>
                    <a:pt x="6978" y="316"/>
                    <a:pt x="6931" y="435"/>
                  </a:cubicBezTo>
                  <a:cubicBezTo>
                    <a:pt x="6883" y="364"/>
                    <a:pt x="6835" y="292"/>
                    <a:pt x="6788" y="245"/>
                  </a:cubicBezTo>
                  <a:cubicBezTo>
                    <a:pt x="6645" y="102"/>
                    <a:pt x="6478" y="6"/>
                    <a:pt x="6264" y="6"/>
                  </a:cubicBezTo>
                  <a:cubicBezTo>
                    <a:pt x="6231" y="2"/>
                    <a:pt x="6198" y="0"/>
                    <a:pt x="61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 name="Google Shape;3603;p73"/>
            <p:cNvSpPr/>
            <p:nvPr/>
          </p:nvSpPr>
          <p:spPr>
            <a:xfrm>
              <a:off x="3607303" y="1822030"/>
              <a:ext cx="46507" cy="45910"/>
            </a:xfrm>
            <a:custGeom>
              <a:avLst/>
              <a:gdLst/>
              <a:ahLst/>
              <a:cxnLst/>
              <a:rect l="l" t="t" r="r" b="b"/>
              <a:pathLst>
                <a:path w="1168" h="1153" extrusionOk="0">
                  <a:moveTo>
                    <a:pt x="634" y="150"/>
                  </a:moveTo>
                  <a:cubicBezTo>
                    <a:pt x="700" y="150"/>
                    <a:pt x="779" y="160"/>
                    <a:pt x="858" y="224"/>
                  </a:cubicBezTo>
                  <a:cubicBezTo>
                    <a:pt x="954" y="295"/>
                    <a:pt x="1025" y="414"/>
                    <a:pt x="1025" y="557"/>
                  </a:cubicBezTo>
                  <a:cubicBezTo>
                    <a:pt x="1025" y="676"/>
                    <a:pt x="954" y="819"/>
                    <a:pt x="834" y="891"/>
                  </a:cubicBezTo>
                  <a:cubicBezTo>
                    <a:pt x="762" y="963"/>
                    <a:pt x="647" y="994"/>
                    <a:pt x="544" y="994"/>
                  </a:cubicBezTo>
                  <a:cubicBezTo>
                    <a:pt x="512" y="994"/>
                    <a:pt x="482" y="991"/>
                    <a:pt x="453" y="986"/>
                  </a:cubicBezTo>
                  <a:cubicBezTo>
                    <a:pt x="334" y="962"/>
                    <a:pt x="215" y="867"/>
                    <a:pt x="168" y="724"/>
                  </a:cubicBezTo>
                  <a:cubicBezTo>
                    <a:pt x="144" y="629"/>
                    <a:pt x="168" y="509"/>
                    <a:pt x="215" y="390"/>
                  </a:cubicBezTo>
                  <a:cubicBezTo>
                    <a:pt x="287" y="271"/>
                    <a:pt x="406" y="200"/>
                    <a:pt x="549" y="152"/>
                  </a:cubicBezTo>
                  <a:cubicBezTo>
                    <a:pt x="573" y="152"/>
                    <a:pt x="602" y="150"/>
                    <a:pt x="634" y="150"/>
                  </a:cubicBezTo>
                  <a:close/>
                  <a:moveTo>
                    <a:pt x="629" y="1"/>
                  </a:moveTo>
                  <a:cubicBezTo>
                    <a:pt x="594" y="1"/>
                    <a:pt x="559" y="4"/>
                    <a:pt x="525" y="9"/>
                  </a:cubicBezTo>
                  <a:cubicBezTo>
                    <a:pt x="334" y="57"/>
                    <a:pt x="191" y="176"/>
                    <a:pt x="96" y="319"/>
                  </a:cubicBezTo>
                  <a:cubicBezTo>
                    <a:pt x="25" y="462"/>
                    <a:pt x="1" y="629"/>
                    <a:pt x="25" y="771"/>
                  </a:cubicBezTo>
                  <a:cubicBezTo>
                    <a:pt x="96" y="938"/>
                    <a:pt x="239" y="1081"/>
                    <a:pt x="430" y="1129"/>
                  </a:cubicBezTo>
                  <a:cubicBezTo>
                    <a:pt x="453" y="1129"/>
                    <a:pt x="501" y="1152"/>
                    <a:pt x="549" y="1152"/>
                  </a:cubicBezTo>
                  <a:cubicBezTo>
                    <a:pt x="692" y="1152"/>
                    <a:pt x="811" y="1105"/>
                    <a:pt x="930" y="1010"/>
                  </a:cubicBezTo>
                  <a:cubicBezTo>
                    <a:pt x="1073" y="891"/>
                    <a:pt x="1144" y="724"/>
                    <a:pt x="1168" y="557"/>
                  </a:cubicBezTo>
                  <a:cubicBezTo>
                    <a:pt x="1168" y="390"/>
                    <a:pt x="1096" y="200"/>
                    <a:pt x="954" y="105"/>
                  </a:cubicBezTo>
                  <a:cubicBezTo>
                    <a:pt x="863" y="32"/>
                    <a:pt x="744" y="1"/>
                    <a:pt x="6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 name="Google Shape;3604;p73"/>
            <p:cNvSpPr/>
            <p:nvPr/>
          </p:nvSpPr>
          <p:spPr>
            <a:xfrm>
              <a:off x="3456556" y="1580541"/>
              <a:ext cx="280713" cy="311094"/>
            </a:xfrm>
            <a:custGeom>
              <a:avLst/>
              <a:gdLst/>
              <a:ahLst/>
              <a:cxnLst/>
              <a:rect l="l" t="t" r="r" b="b"/>
              <a:pathLst>
                <a:path w="7050" h="7813" extrusionOk="0">
                  <a:moveTo>
                    <a:pt x="3596" y="148"/>
                  </a:moveTo>
                  <a:cubicBezTo>
                    <a:pt x="3646" y="148"/>
                    <a:pt x="3694" y="155"/>
                    <a:pt x="3739" y="168"/>
                  </a:cubicBezTo>
                  <a:cubicBezTo>
                    <a:pt x="3763" y="168"/>
                    <a:pt x="3763" y="168"/>
                    <a:pt x="3787" y="192"/>
                  </a:cubicBezTo>
                  <a:cubicBezTo>
                    <a:pt x="3716" y="526"/>
                    <a:pt x="3501" y="811"/>
                    <a:pt x="3215" y="978"/>
                  </a:cubicBezTo>
                  <a:cubicBezTo>
                    <a:pt x="3025" y="1105"/>
                    <a:pt x="2803" y="1169"/>
                    <a:pt x="2577" y="1169"/>
                  </a:cubicBezTo>
                  <a:cubicBezTo>
                    <a:pt x="2464" y="1169"/>
                    <a:pt x="2350" y="1153"/>
                    <a:pt x="2239" y="1121"/>
                  </a:cubicBezTo>
                  <a:cubicBezTo>
                    <a:pt x="2334" y="1026"/>
                    <a:pt x="2430" y="907"/>
                    <a:pt x="2525" y="811"/>
                  </a:cubicBezTo>
                  <a:cubicBezTo>
                    <a:pt x="2912" y="384"/>
                    <a:pt x="3298" y="148"/>
                    <a:pt x="3596" y="148"/>
                  </a:cubicBezTo>
                  <a:close/>
                  <a:moveTo>
                    <a:pt x="5930" y="1169"/>
                  </a:moveTo>
                  <a:cubicBezTo>
                    <a:pt x="6145" y="1216"/>
                    <a:pt x="6335" y="1431"/>
                    <a:pt x="6478" y="1740"/>
                  </a:cubicBezTo>
                  <a:cubicBezTo>
                    <a:pt x="6430" y="1764"/>
                    <a:pt x="6371" y="1776"/>
                    <a:pt x="6308" y="1776"/>
                  </a:cubicBezTo>
                  <a:cubicBezTo>
                    <a:pt x="6246" y="1776"/>
                    <a:pt x="6180" y="1764"/>
                    <a:pt x="6121" y="1740"/>
                  </a:cubicBezTo>
                  <a:cubicBezTo>
                    <a:pt x="6002" y="1693"/>
                    <a:pt x="5930" y="1573"/>
                    <a:pt x="5906" y="1431"/>
                  </a:cubicBezTo>
                  <a:cubicBezTo>
                    <a:pt x="5906" y="1407"/>
                    <a:pt x="5859" y="1383"/>
                    <a:pt x="5835" y="1383"/>
                  </a:cubicBezTo>
                  <a:cubicBezTo>
                    <a:pt x="5811" y="1383"/>
                    <a:pt x="5764" y="1407"/>
                    <a:pt x="5764" y="1431"/>
                  </a:cubicBezTo>
                  <a:cubicBezTo>
                    <a:pt x="5740" y="1526"/>
                    <a:pt x="5668" y="1621"/>
                    <a:pt x="5597" y="1669"/>
                  </a:cubicBezTo>
                  <a:cubicBezTo>
                    <a:pt x="5560" y="1687"/>
                    <a:pt x="5524" y="1695"/>
                    <a:pt x="5489" y="1695"/>
                  </a:cubicBezTo>
                  <a:cubicBezTo>
                    <a:pt x="5432" y="1695"/>
                    <a:pt x="5379" y="1674"/>
                    <a:pt x="5335" y="1645"/>
                  </a:cubicBezTo>
                  <a:cubicBezTo>
                    <a:pt x="5263" y="1597"/>
                    <a:pt x="5240" y="1478"/>
                    <a:pt x="5263" y="1407"/>
                  </a:cubicBezTo>
                  <a:cubicBezTo>
                    <a:pt x="5263" y="1383"/>
                    <a:pt x="5263" y="1383"/>
                    <a:pt x="5263" y="1383"/>
                  </a:cubicBezTo>
                  <a:cubicBezTo>
                    <a:pt x="5478" y="1240"/>
                    <a:pt x="5644" y="1169"/>
                    <a:pt x="5811" y="1169"/>
                  </a:cubicBezTo>
                  <a:close/>
                  <a:moveTo>
                    <a:pt x="3906" y="264"/>
                  </a:moveTo>
                  <a:cubicBezTo>
                    <a:pt x="4001" y="335"/>
                    <a:pt x="4097" y="454"/>
                    <a:pt x="4168" y="597"/>
                  </a:cubicBezTo>
                  <a:cubicBezTo>
                    <a:pt x="4001" y="645"/>
                    <a:pt x="3835" y="764"/>
                    <a:pt x="3668" y="954"/>
                  </a:cubicBezTo>
                  <a:cubicBezTo>
                    <a:pt x="3620" y="1026"/>
                    <a:pt x="3573" y="1097"/>
                    <a:pt x="3525" y="1169"/>
                  </a:cubicBezTo>
                  <a:cubicBezTo>
                    <a:pt x="3454" y="1264"/>
                    <a:pt x="3382" y="1359"/>
                    <a:pt x="3287" y="1454"/>
                  </a:cubicBezTo>
                  <a:cubicBezTo>
                    <a:pt x="3096" y="1669"/>
                    <a:pt x="2834" y="1788"/>
                    <a:pt x="2572" y="1835"/>
                  </a:cubicBezTo>
                  <a:cubicBezTo>
                    <a:pt x="2477" y="1851"/>
                    <a:pt x="2387" y="1859"/>
                    <a:pt x="2302" y="1859"/>
                  </a:cubicBezTo>
                  <a:cubicBezTo>
                    <a:pt x="2131" y="1859"/>
                    <a:pt x="1977" y="1827"/>
                    <a:pt x="1834" y="1764"/>
                  </a:cubicBezTo>
                  <a:cubicBezTo>
                    <a:pt x="1929" y="1597"/>
                    <a:pt x="2025" y="1407"/>
                    <a:pt x="2144" y="1240"/>
                  </a:cubicBezTo>
                  <a:cubicBezTo>
                    <a:pt x="2168" y="1240"/>
                    <a:pt x="2168" y="1240"/>
                    <a:pt x="2168" y="1264"/>
                  </a:cubicBezTo>
                  <a:cubicBezTo>
                    <a:pt x="2287" y="1288"/>
                    <a:pt x="2430" y="1312"/>
                    <a:pt x="2549" y="1312"/>
                  </a:cubicBezTo>
                  <a:cubicBezTo>
                    <a:pt x="2811" y="1312"/>
                    <a:pt x="3073" y="1240"/>
                    <a:pt x="3287" y="1121"/>
                  </a:cubicBezTo>
                  <a:cubicBezTo>
                    <a:pt x="3596" y="930"/>
                    <a:pt x="3811" y="597"/>
                    <a:pt x="3906" y="264"/>
                  </a:cubicBezTo>
                  <a:close/>
                  <a:moveTo>
                    <a:pt x="5097" y="1502"/>
                  </a:moveTo>
                  <a:cubicBezTo>
                    <a:pt x="5121" y="1597"/>
                    <a:pt x="5168" y="1693"/>
                    <a:pt x="5240" y="1764"/>
                  </a:cubicBezTo>
                  <a:cubicBezTo>
                    <a:pt x="5309" y="1806"/>
                    <a:pt x="5394" y="1831"/>
                    <a:pt x="5477" y="1831"/>
                  </a:cubicBezTo>
                  <a:cubicBezTo>
                    <a:pt x="5536" y="1831"/>
                    <a:pt x="5595" y="1818"/>
                    <a:pt x="5644" y="1788"/>
                  </a:cubicBezTo>
                  <a:cubicBezTo>
                    <a:pt x="5716" y="1764"/>
                    <a:pt x="5787" y="1716"/>
                    <a:pt x="5835" y="1645"/>
                  </a:cubicBezTo>
                  <a:cubicBezTo>
                    <a:pt x="5883" y="1740"/>
                    <a:pt x="5954" y="1835"/>
                    <a:pt x="6073" y="1883"/>
                  </a:cubicBezTo>
                  <a:cubicBezTo>
                    <a:pt x="6145" y="1907"/>
                    <a:pt x="6216" y="1931"/>
                    <a:pt x="6311" y="1931"/>
                  </a:cubicBezTo>
                  <a:cubicBezTo>
                    <a:pt x="6383" y="1931"/>
                    <a:pt x="6454" y="1907"/>
                    <a:pt x="6526" y="1883"/>
                  </a:cubicBezTo>
                  <a:cubicBezTo>
                    <a:pt x="6597" y="2026"/>
                    <a:pt x="6645" y="2169"/>
                    <a:pt x="6669" y="2336"/>
                  </a:cubicBezTo>
                  <a:cubicBezTo>
                    <a:pt x="6716" y="2502"/>
                    <a:pt x="6740" y="2693"/>
                    <a:pt x="6764" y="2883"/>
                  </a:cubicBezTo>
                  <a:cubicBezTo>
                    <a:pt x="6716" y="2883"/>
                    <a:pt x="6645" y="2859"/>
                    <a:pt x="6621" y="2836"/>
                  </a:cubicBezTo>
                  <a:cubicBezTo>
                    <a:pt x="6549" y="2788"/>
                    <a:pt x="6526" y="2717"/>
                    <a:pt x="6526" y="2621"/>
                  </a:cubicBezTo>
                  <a:cubicBezTo>
                    <a:pt x="6502" y="2550"/>
                    <a:pt x="6526" y="2455"/>
                    <a:pt x="6526" y="2359"/>
                  </a:cubicBezTo>
                  <a:cubicBezTo>
                    <a:pt x="6526" y="2336"/>
                    <a:pt x="6502" y="2288"/>
                    <a:pt x="6478" y="2288"/>
                  </a:cubicBezTo>
                  <a:cubicBezTo>
                    <a:pt x="6430" y="2288"/>
                    <a:pt x="6407" y="2312"/>
                    <a:pt x="6383" y="2336"/>
                  </a:cubicBezTo>
                  <a:cubicBezTo>
                    <a:pt x="6359" y="2431"/>
                    <a:pt x="6335" y="2502"/>
                    <a:pt x="6287" y="2550"/>
                  </a:cubicBezTo>
                  <a:cubicBezTo>
                    <a:pt x="6268" y="2589"/>
                    <a:pt x="6217" y="2628"/>
                    <a:pt x="6160" y="2628"/>
                  </a:cubicBezTo>
                  <a:cubicBezTo>
                    <a:pt x="6147" y="2628"/>
                    <a:pt x="6134" y="2626"/>
                    <a:pt x="6121" y="2621"/>
                  </a:cubicBezTo>
                  <a:cubicBezTo>
                    <a:pt x="6073" y="2597"/>
                    <a:pt x="6026" y="2502"/>
                    <a:pt x="6026" y="2431"/>
                  </a:cubicBezTo>
                  <a:cubicBezTo>
                    <a:pt x="6026" y="2407"/>
                    <a:pt x="6026" y="2359"/>
                    <a:pt x="6026" y="2336"/>
                  </a:cubicBezTo>
                  <a:cubicBezTo>
                    <a:pt x="6049" y="2264"/>
                    <a:pt x="6049" y="2193"/>
                    <a:pt x="6026" y="2121"/>
                  </a:cubicBezTo>
                  <a:cubicBezTo>
                    <a:pt x="6026" y="2097"/>
                    <a:pt x="6002" y="2074"/>
                    <a:pt x="5954" y="2074"/>
                  </a:cubicBezTo>
                  <a:cubicBezTo>
                    <a:pt x="5930" y="2074"/>
                    <a:pt x="5906" y="2097"/>
                    <a:pt x="5883" y="2121"/>
                  </a:cubicBezTo>
                  <a:cubicBezTo>
                    <a:pt x="5859" y="2240"/>
                    <a:pt x="5787" y="2359"/>
                    <a:pt x="5716" y="2478"/>
                  </a:cubicBezTo>
                  <a:cubicBezTo>
                    <a:pt x="5692" y="2502"/>
                    <a:pt x="5644" y="2550"/>
                    <a:pt x="5621" y="2574"/>
                  </a:cubicBezTo>
                  <a:cubicBezTo>
                    <a:pt x="5573" y="2574"/>
                    <a:pt x="5502" y="2550"/>
                    <a:pt x="5478" y="2502"/>
                  </a:cubicBezTo>
                  <a:cubicBezTo>
                    <a:pt x="5454" y="2431"/>
                    <a:pt x="5430" y="2359"/>
                    <a:pt x="5430" y="2312"/>
                  </a:cubicBezTo>
                  <a:cubicBezTo>
                    <a:pt x="5430" y="2288"/>
                    <a:pt x="5430" y="2264"/>
                    <a:pt x="5430" y="2240"/>
                  </a:cubicBezTo>
                  <a:cubicBezTo>
                    <a:pt x="5430" y="2193"/>
                    <a:pt x="5430" y="2121"/>
                    <a:pt x="5406" y="2050"/>
                  </a:cubicBezTo>
                  <a:cubicBezTo>
                    <a:pt x="5406" y="2026"/>
                    <a:pt x="5383" y="2002"/>
                    <a:pt x="5335" y="2002"/>
                  </a:cubicBezTo>
                  <a:cubicBezTo>
                    <a:pt x="5311" y="2002"/>
                    <a:pt x="5287" y="2002"/>
                    <a:pt x="5263" y="2050"/>
                  </a:cubicBezTo>
                  <a:cubicBezTo>
                    <a:pt x="5216" y="2145"/>
                    <a:pt x="5144" y="2264"/>
                    <a:pt x="5073" y="2336"/>
                  </a:cubicBezTo>
                  <a:cubicBezTo>
                    <a:pt x="5004" y="2387"/>
                    <a:pt x="4923" y="2426"/>
                    <a:pt x="4848" y="2426"/>
                  </a:cubicBezTo>
                  <a:cubicBezTo>
                    <a:pt x="4818" y="2426"/>
                    <a:pt x="4790" y="2420"/>
                    <a:pt x="4763" y="2407"/>
                  </a:cubicBezTo>
                  <a:cubicBezTo>
                    <a:pt x="4716" y="2383"/>
                    <a:pt x="4668" y="2336"/>
                    <a:pt x="4644" y="2264"/>
                  </a:cubicBezTo>
                  <a:cubicBezTo>
                    <a:pt x="4620" y="2216"/>
                    <a:pt x="4620" y="2145"/>
                    <a:pt x="4597" y="2074"/>
                  </a:cubicBezTo>
                  <a:cubicBezTo>
                    <a:pt x="4763" y="1835"/>
                    <a:pt x="4930" y="1645"/>
                    <a:pt x="5097" y="1502"/>
                  </a:cubicBezTo>
                  <a:close/>
                  <a:moveTo>
                    <a:pt x="4239" y="716"/>
                  </a:moveTo>
                  <a:cubicBezTo>
                    <a:pt x="4263" y="811"/>
                    <a:pt x="4311" y="930"/>
                    <a:pt x="4335" y="1026"/>
                  </a:cubicBezTo>
                  <a:cubicBezTo>
                    <a:pt x="4001" y="1169"/>
                    <a:pt x="3787" y="1431"/>
                    <a:pt x="3620" y="1716"/>
                  </a:cubicBezTo>
                  <a:cubicBezTo>
                    <a:pt x="3549" y="1835"/>
                    <a:pt x="3477" y="1954"/>
                    <a:pt x="3406" y="2074"/>
                  </a:cubicBezTo>
                  <a:cubicBezTo>
                    <a:pt x="3311" y="2264"/>
                    <a:pt x="3192" y="2455"/>
                    <a:pt x="3073" y="2597"/>
                  </a:cubicBezTo>
                  <a:cubicBezTo>
                    <a:pt x="2977" y="2717"/>
                    <a:pt x="2882" y="2836"/>
                    <a:pt x="2763" y="2931"/>
                  </a:cubicBezTo>
                  <a:cubicBezTo>
                    <a:pt x="2679" y="2994"/>
                    <a:pt x="2467" y="3130"/>
                    <a:pt x="2336" y="3130"/>
                  </a:cubicBezTo>
                  <a:cubicBezTo>
                    <a:pt x="2318" y="3130"/>
                    <a:pt x="2301" y="3127"/>
                    <a:pt x="2287" y="3121"/>
                  </a:cubicBezTo>
                  <a:cubicBezTo>
                    <a:pt x="2239" y="3098"/>
                    <a:pt x="2215" y="3050"/>
                    <a:pt x="2191" y="3026"/>
                  </a:cubicBezTo>
                  <a:cubicBezTo>
                    <a:pt x="2025" y="2836"/>
                    <a:pt x="1834" y="2693"/>
                    <a:pt x="1596" y="2597"/>
                  </a:cubicBezTo>
                  <a:cubicBezTo>
                    <a:pt x="1596" y="2574"/>
                    <a:pt x="1596" y="2574"/>
                    <a:pt x="1572" y="2574"/>
                  </a:cubicBezTo>
                  <a:cubicBezTo>
                    <a:pt x="1572" y="2455"/>
                    <a:pt x="1596" y="2336"/>
                    <a:pt x="1644" y="2216"/>
                  </a:cubicBezTo>
                  <a:cubicBezTo>
                    <a:pt x="1667" y="2097"/>
                    <a:pt x="1715" y="2002"/>
                    <a:pt x="1763" y="1883"/>
                  </a:cubicBezTo>
                  <a:cubicBezTo>
                    <a:pt x="1929" y="1954"/>
                    <a:pt x="2120" y="2002"/>
                    <a:pt x="2310" y="2002"/>
                  </a:cubicBezTo>
                  <a:cubicBezTo>
                    <a:pt x="2406" y="2002"/>
                    <a:pt x="2501" y="2002"/>
                    <a:pt x="2572" y="1978"/>
                  </a:cubicBezTo>
                  <a:cubicBezTo>
                    <a:pt x="2882" y="1931"/>
                    <a:pt x="3168" y="1788"/>
                    <a:pt x="3382" y="1550"/>
                  </a:cubicBezTo>
                  <a:cubicBezTo>
                    <a:pt x="3477" y="1454"/>
                    <a:pt x="3549" y="1359"/>
                    <a:pt x="3644" y="1240"/>
                  </a:cubicBezTo>
                  <a:cubicBezTo>
                    <a:pt x="3692" y="1169"/>
                    <a:pt x="3739" y="1121"/>
                    <a:pt x="3787" y="1050"/>
                  </a:cubicBezTo>
                  <a:cubicBezTo>
                    <a:pt x="3930" y="859"/>
                    <a:pt x="4073" y="764"/>
                    <a:pt x="4239" y="716"/>
                  </a:cubicBezTo>
                  <a:close/>
                  <a:moveTo>
                    <a:pt x="1191" y="2621"/>
                  </a:moveTo>
                  <a:cubicBezTo>
                    <a:pt x="1286" y="2621"/>
                    <a:pt x="1382" y="2645"/>
                    <a:pt x="1477" y="2693"/>
                  </a:cubicBezTo>
                  <a:cubicBezTo>
                    <a:pt x="1525" y="2693"/>
                    <a:pt x="1572" y="2717"/>
                    <a:pt x="1596" y="2740"/>
                  </a:cubicBezTo>
                  <a:cubicBezTo>
                    <a:pt x="1334" y="3074"/>
                    <a:pt x="929" y="3264"/>
                    <a:pt x="501" y="3264"/>
                  </a:cubicBezTo>
                  <a:cubicBezTo>
                    <a:pt x="643" y="2907"/>
                    <a:pt x="834" y="2693"/>
                    <a:pt x="1048" y="2645"/>
                  </a:cubicBezTo>
                  <a:cubicBezTo>
                    <a:pt x="1096" y="2621"/>
                    <a:pt x="1144" y="2621"/>
                    <a:pt x="1191" y="2621"/>
                  </a:cubicBezTo>
                  <a:close/>
                  <a:moveTo>
                    <a:pt x="1715" y="2812"/>
                  </a:moveTo>
                  <a:cubicBezTo>
                    <a:pt x="1810" y="2883"/>
                    <a:pt x="1882" y="2931"/>
                    <a:pt x="1953" y="3002"/>
                  </a:cubicBezTo>
                  <a:cubicBezTo>
                    <a:pt x="1977" y="3026"/>
                    <a:pt x="2001" y="3050"/>
                    <a:pt x="2025" y="3074"/>
                  </a:cubicBezTo>
                  <a:cubicBezTo>
                    <a:pt x="1858" y="3360"/>
                    <a:pt x="1620" y="3574"/>
                    <a:pt x="1310" y="3717"/>
                  </a:cubicBezTo>
                  <a:cubicBezTo>
                    <a:pt x="1117" y="3791"/>
                    <a:pt x="914" y="3828"/>
                    <a:pt x="714" y="3828"/>
                  </a:cubicBezTo>
                  <a:cubicBezTo>
                    <a:pt x="593" y="3828"/>
                    <a:pt x="474" y="3815"/>
                    <a:pt x="358" y="3788"/>
                  </a:cubicBezTo>
                  <a:cubicBezTo>
                    <a:pt x="381" y="3645"/>
                    <a:pt x="429" y="3526"/>
                    <a:pt x="453" y="3407"/>
                  </a:cubicBezTo>
                  <a:lnTo>
                    <a:pt x="501" y="3407"/>
                  </a:lnTo>
                  <a:cubicBezTo>
                    <a:pt x="977" y="3407"/>
                    <a:pt x="1429" y="3193"/>
                    <a:pt x="1715" y="2812"/>
                  </a:cubicBezTo>
                  <a:close/>
                  <a:moveTo>
                    <a:pt x="4478" y="2240"/>
                  </a:moveTo>
                  <a:cubicBezTo>
                    <a:pt x="4501" y="2264"/>
                    <a:pt x="4501" y="2312"/>
                    <a:pt x="4525" y="2336"/>
                  </a:cubicBezTo>
                  <a:cubicBezTo>
                    <a:pt x="4549" y="2431"/>
                    <a:pt x="4620" y="2502"/>
                    <a:pt x="4716" y="2526"/>
                  </a:cubicBezTo>
                  <a:cubicBezTo>
                    <a:pt x="4763" y="2558"/>
                    <a:pt x="4816" y="2571"/>
                    <a:pt x="4869" y="2571"/>
                  </a:cubicBezTo>
                  <a:cubicBezTo>
                    <a:pt x="4975" y="2571"/>
                    <a:pt x="5081" y="2518"/>
                    <a:pt x="5144" y="2455"/>
                  </a:cubicBezTo>
                  <a:cubicBezTo>
                    <a:pt x="5216" y="2407"/>
                    <a:pt x="5240" y="2359"/>
                    <a:pt x="5287" y="2312"/>
                  </a:cubicBezTo>
                  <a:cubicBezTo>
                    <a:pt x="5287" y="2383"/>
                    <a:pt x="5311" y="2502"/>
                    <a:pt x="5359" y="2574"/>
                  </a:cubicBezTo>
                  <a:cubicBezTo>
                    <a:pt x="5418" y="2653"/>
                    <a:pt x="5510" y="2699"/>
                    <a:pt x="5594" y="2699"/>
                  </a:cubicBezTo>
                  <a:cubicBezTo>
                    <a:pt x="5611" y="2699"/>
                    <a:pt x="5628" y="2697"/>
                    <a:pt x="5644" y="2693"/>
                  </a:cubicBezTo>
                  <a:cubicBezTo>
                    <a:pt x="5740" y="2693"/>
                    <a:pt x="5787" y="2621"/>
                    <a:pt x="5835" y="2550"/>
                  </a:cubicBezTo>
                  <a:cubicBezTo>
                    <a:pt x="5859" y="2526"/>
                    <a:pt x="5883" y="2502"/>
                    <a:pt x="5883" y="2478"/>
                  </a:cubicBezTo>
                  <a:cubicBezTo>
                    <a:pt x="5906" y="2574"/>
                    <a:pt x="5954" y="2717"/>
                    <a:pt x="6073" y="2764"/>
                  </a:cubicBezTo>
                  <a:cubicBezTo>
                    <a:pt x="6094" y="2768"/>
                    <a:pt x="6115" y="2770"/>
                    <a:pt x="6136" y="2770"/>
                  </a:cubicBezTo>
                  <a:cubicBezTo>
                    <a:pt x="6233" y="2770"/>
                    <a:pt x="6324" y="2728"/>
                    <a:pt x="6383" y="2669"/>
                  </a:cubicBezTo>
                  <a:cubicBezTo>
                    <a:pt x="6407" y="2788"/>
                    <a:pt x="6454" y="2883"/>
                    <a:pt x="6526" y="2931"/>
                  </a:cubicBezTo>
                  <a:cubicBezTo>
                    <a:pt x="6573" y="2979"/>
                    <a:pt x="6645" y="3026"/>
                    <a:pt x="6716" y="3026"/>
                  </a:cubicBezTo>
                  <a:cubicBezTo>
                    <a:pt x="6740" y="3026"/>
                    <a:pt x="6764" y="3026"/>
                    <a:pt x="6764" y="3002"/>
                  </a:cubicBezTo>
                  <a:cubicBezTo>
                    <a:pt x="6811" y="3336"/>
                    <a:pt x="6788" y="3645"/>
                    <a:pt x="6764" y="3883"/>
                  </a:cubicBezTo>
                  <a:cubicBezTo>
                    <a:pt x="6645" y="3883"/>
                    <a:pt x="6549" y="3788"/>
                    <a:pt x="6526" y="3693"/>
                  </a:cubicBezTo>
                  <a:cubicBezTo>
                    <a:pt x="6478" y="3574"/>
                    <a:pt x="6478" y="3407"/>
                    <a:pt x="6502" y="3288"/>
                  </a:cubicBezTo>
                  <a:cubicBezTo>
                    <a:pt x="6502" y="3240"/>
                    <a:pt x="6502" y="3217"/>
                    <a:pt x="6454" y="3217"/>
                  </a:cubicBezTo>
                  <a:cubicBezTo>
                    <a:pt x="6444" y="3207"/>
                    <a:pt x="6434" y="3201"/>
                    <a:pt x="6425" y="3201"/>
                  </a:cubicBezTo>
                  <a:cubicBezTo>
                    <a:pt x="6411" y="3201"/>
                    <a:pt x="6397" y="3213"/>
                    <a:pt x="6383" y="3240"/>
                  </a:cubicBezTo>
                  <a:cubicBezTo>
                    <a:pt x="6335" y="3288"/>
                    <a:pt x="6287" y="3360"/>
                    <a:pt x="6264" y="3407"/>
                  </a:cubicBezTo>
                  <a:cubicBezTo>
                    <a:pt x="6216" y="3455"/>
                    <a:pt x="6192" y="3502"/>
                    <a:pt x="6168" y="3550"/>
                  </a:cubicBezTo>
                  <a:cubicBezTo>
                    <a:pt x="6105" y="3614"/>
                    <a:pt x="6022" y="3697"/>
                    <a:pt x="5937" y="3697"/>
                  </a:cubicBezTo>
                  <a:cubicBezTo>
                    <a:pt x="5927" y="3697"/>
                    <a:pt x="5917" y="3695"/>
                    <a:pt x="5906" y="3693"/>
                  </a:cubicBezTo>
                  <a:cubicBezTo>
                    <a:pt x="5811" y="3669"/>
                    <a:pt x="5764" y="3574"/>
                    <a:pt x="5740" y="3479"/>
                  </a:cubicBezTo>
                  <a:cubicBezTo>
                    <a:pt x="5716" y="3383"/>
                    <a:pt x="5740" y="3264"/>
                    <a:pt x="5764" y="3169"/>
                  </a:cubicBezTo>
                  <a:cubicBezTo>
                    <a:pt x="5764" y="3121"/>
                    <a:pt x="5764" y="3098"/>
                    <a:pt x="5716" y="3098"/>
                  </a:cubicBezTo>
                  <a:cubicBezTo>
                    <a:pt x="5709" y="3091"/>
                    <a:pt x="5700" y="3088"/>
                    <a:pt x="5690" y="3088"/>
                  </a:cubicBezTo>
                  <a:cubicBezTo>
                    <a:pt x="5666" y="3088"/>
                    <a:pt x="5638" y="3105"/>
                    <a:pt x="5621" y="3121"/>
                  </a:cubicBezTo>
                  <a:cubicBezTo>
                    <a:pt x="5573" y="3240"/>
                    <a:pt x="5525" y="3383"/>
                    <a:pt x="5430" y="3479"/>
                  </a:cubicBezTo>
                  <a:cubicBezTo>
                    <a:pt x="5379" y="3530"/>
                    <a:pt x="5290" y="3569"/>
                    <a:pt x="5209" y="3569"/>
                  </a:cubicBezTo>
                  <a:cubicBezTo>
                    <a:pt x="5177" y="3569"/>
                    <a:pt x="5147" y="3563"/>
                    <a:pt x="5121" y="3550"/>
                  </a:cubicBezTo>
                  <a:cubicBezTo>
                    <a:pt x="5025" y="3502"/>
                    <a:pt x="4978" y="3407"/>
                    <a:pt x="4978" y="3312"/>
                  </a:cubicBezTo>
                  <a:cubicBezTo>
                    <a:pt x="4954" y="3217"/>
                    <a:pt x="4978" y="3098"/>
                    <a:pt x="5002" y="2979"/>
                  </a:cubicBezTo>
                  <a:cubicBezTo>
                    <a:pt x="5002" y="2955"/>
                    <a:pt x="5002" y="2907"/>
                    <a:pt x="4954" y="2907"/>
                  </a:cubicBezTo>
                  <a:cubicBezTo>
                    <a:pt x="4947" y="2900"/>
                    <a:pt x="4938" y="2897"/>
                    <a:pt x="4929" y="2897"/>
                  </a:cubicBezTo>
                  <a:cubicBezTo>
                    <a:pt x="4906" y="2897"/>
                    <a:pt x="4882" y="2914"/>
                    <a:pt x="4882" y="2931"/>
                  </a:cubicBezTo>
                  <a:cubicBezTo>
                    <a:pt x="4811" y="3026"/>
                    <a:pt x="4763" y="3145"/>
                    <a:pt x="4692" y="3217"/>
                  </a:cubicBezTo>
                  <a:cubicBezTo>
                    <a:pt x="4597" y="3312"/>
                    <a:pt x="4501" y="3360"/>
                    <a:pt x="4430" y="3360"/>
                  </a:cubicBezTo>
                  <a:cubicBezTo>
                    <a:pt x="4335" y="3360"/>
                    <a:pt x="4239" y="3336"/>
                    <a:pt x="4192" y="3264"/>
                  </a:cubicBezTo>
                  <a:cubicBezTo>
                    <a:pt x="4120" y="3193"/>
                    <a:pt x="4097" y="3098"/>
                    <a:pt x="4120" y="3026"/>
                  </a:cubicBezTo>
                  <a:cubicBezTo>
                    <a:pt x="4120" y="3002"/>
                    <a:pt x="4120" y="2979"/>
                    <a:pt x="4097" y="2955"/>
                  </a:cubicBezTo>
                  <a:cubicBezTo>
                    <a:pt x="4192" y="2740"/>
                    <a:pt x="4335" y="2478"/>
                    <a:pt x="4478" y="2240"/>
                  </a:cubicBezTo>
                  <a:close/>
                  <a:moveTo>
                    <a:pt x="4359" y="1169"/>
                  </a:moveTo>
                  <a:cubicBezTo>
                    <a:pt x="4382" y="1240"/>
                    <a:pt x="4406" y="1312"/>
                    <a:pt x="4406" y="1383"/>
                  </a:cubicBezTo>
                  <a:cubicBezTo>
                    <a:pt x="4049" y="1621"/>
                    <a:pt x="3739" y="1978"/>
                    <a:pt x="3596" y="2407"/>
                  </a:cubicBezTo>
                  <a:cubicBezTo>
                    <a:pt x="3549" y="2574"/>
                    <a:pt x="3501" y="2764"/>
                    <a:pt x="3477" y="2931"/>
                  </a:cubicBezTo>
                  <a:cubicBezTo>
                    <a:pt x="3454" y="3050"/>
                    <a:pt x="3406" y="3193"/>
                    <a:pt x="3382" y="3312"/>
                  </a:cubicBezTo>
                  <a:cubicBezTo>
                    <a:pt x="3311" y="3550"/>
                    <a:pt x="3192" y="3860"/>
                    <a:pt x="2930" y="4026"/>
                  </a:cubicBezTo>
                  <a:lnTo>
                    <a:pt x="2930" y="4003"/>
                  </a:lnTo>
                  <a:cubicBezTo>
                    <a:pt x="2858" y="3860"/>
                    <a:pt x="2763" y="3741"/>
                    <a:pt x="2668" y="3598"/>
                  </a:cubicBezTo>
                  <a:cubicBezTo>
                    <a:pt x="2620" y="3550"/>
                    <a:pt x="2572" y="3479"/>
                    <a:pt x="2525" y="3407"/>
                  </a:cubicBezTo>
                  <a:cubicBezTo>
                    <a:pt x="2525" y="3407"/>
                    <a:pt x="2430" y="3264"/>
                    <a:pt x="2406" y="3264"/>
                  </a:cubicBezTo>
                  <a:cubicBezTo>
                    <a:pt x="2692" y="3193"/>
                    <a:pt x="2953" y="3002"/>
                    <a:pt x="3192" y="2693"/>
                  </a:cubicBezTo>
                  <a:cubicBezTo>
                    <a:pt x="3311" y="2526"/>
                    <a:pt x="3430" y="2336"/>
                    <a:pt x="3525" y="2145"/>
                  </a:cubicBezTo>
                  <a:cubicBezTo>
                    <a:pt x="3596" y="2026"/>
                    <a:pt x="3668" y="1907"/>
                    <a:pt x="3739" y="1788"/>
                  </a:cubicBezTo>
                  <a:cubicBezTo>
                    <a:pt x="3906" y="1550"/>
                    <a:pt x="4097" y="1288"/>
                    <a:pt x="4359" y="1169"/>
                  </a:cubicBezTo>
                  <a:close/>
                  <a:moveTo>
                    <a:pt x="4430" y="1550"/>
                  </a:moveTo>
                  <a:cubicBezTo>
                    <a:pt x="4454" y="1693"/>
                    <a:pt x="4454" y="1859"/>
                    <a:pt x="4478" y="2026"/>
                  </a:cubicBezTo>
                  <a:cubicBezTo>
                    <a:pt x="4478" y="2050"/>
                    <a:pt x="4382" y="2145"/>
                    <a:pt x="4359" y="2169"/>
                  </a:cubicBezTo>
                  <a:cubicBezTo>
                    <a:pt x="4311" y="2240"/>
                    <a:pt x="4263" y="2312"/>
                    <a:pt x="4239" y="2383"/>
                  </a:cubicBezTo>
                  <a:cubicBezTo>
                    <a:pt x="4144" y="2526"/>
                    <a:pt x="4073" y="2669"/>
                    <a:pt x="4001" y="2836"/>
                  </a:cubicBezTo>
                  <a:cubicBezTo>
                    <a:pt x="3882" y="3098"/>
                    <a:pt x="3763" y="3407"/>
                    <a:pt x="3787" y="3717"/>
                  </a:cubicBezTo>
                  <a:cubicBezTo>
                    <a:pt x="3787" y="3741"/>
                    <a:pt x="3787" y="3741"/>
                    <a:pt x="3787" y="3764"/>
                  </a:cubicBezTo>
                  <a:lnTo>
                    <a:pt x="3787" y="3788"/>
                  </a:lnTo>
                  <a:cubicBezTo>
                    <a:pt x="3787" y="3788"/>
                    <a:pt x="3787" y="3788"/>
                    <a:pt x="3787" y="3812"/>
                  </a:cubicBezTo>
                  <a:cubicBezTo>
                    <a:pt x="3596" y="3931"/>
                    <a:pt x="3382" y="4003"/>
                    <a:pt x="3144" y="4026"/>
                  </a:cubicBezTo>
                  <a:cubicBezTo>
                    <a:pt x="3311" y="3883"/>
                    <a:pt x="3430" y="3645"/>
                    <a:pt x="3525" y="3360"/>
                  </a:cubicBezTo>
                  <a:cubicBezTo>
                    <a:pt x="3549" y="3217"/>
                    <a:pt x="3573" y="3098"/>
                    <a:pt x="3596" y="2955"/>
                  </a:cubicBezTo>
                  <a:cubicBezTo>
                    <a:pt x="3644" y="2788"/>
                    <a:pt x="3668" y="2621"/>
                    <a:pt x="3739" y="2455"/>
                  </a:cubicBezTo>
                  <a:cubicBezTo>
                    <a:pt x="3858" y="2074"/>
                    <a:pt x="4120" y="1764"/>
                    <a:pt x="4430" y="1550"/>
                  </a:cubicBezTo>
                  <a:close/>
                  <a:moveTo>
                    <a:pt x="2144" y="3169"/>
                  </a:moveTo>
                  <a:cubicBezTo>
                    <a:pt x="2215" y="3264"/>
                    <a:pt x="2287" y="3336"/>
                    <a:pt x="2358" y="3431"/>
                  </a:cubicBezTo>
                  <a:cubicBezTo>
                    <a:pt x="2191" y="3836"/>
                    <a:pt x="1882" y="4169"/>
                    <a:pt x="1477" y="4336"/>
                  </a:cubicBezTo>
                  <a:cubicBezTo>
                    <a:pt x="1224" y="4471"/>
                    <a:pt x="923" y="4534"/>
                    <a:pt x="625" y="4534"/>
                  </a:cubicBezTo>
                  <a:cubicBezTo>
                    <a:pt x="502" y="4534"/>
                    <a:pt x="380" y="4523"/>
                    <a:pt x="262" y="4503"/>
                  </a:cubicBezTo>
                  <a:cubicBezTo>
                    <a:pt x="286" y="4312"/>
                    <a:pt x="310" y="4122"/>
                    <a:pt x="334" y="3931"/>
                  </a:cubicBezTo>
                  <a:cubicBezTo>
                    <a:pt x="453" y="3955"/>
                    <a:pt x="596" y="3979"/>
                    <a:pt x="715" y="3979"/>
                  </a:cubicBezTo>
                  <a:cubicBezTo>
                    <a:pt x="929" y="3979"/>
                    <a:pt x="1167" y="3931"/>
                    <a:pt x="1358" y="3836"/>
                  </a:cubicBezTo>
                  <a:cubicBezTo>
                    <a:pt x="1691" y="3717"/>
                    <a:pt x="1953" y="3479"/>
                    <a:pt x="2144" y="3169"/>
                  </a:cubicBezTo>
                  <a:close/>
                  <a:moveTo>
                    <a:pt x="3811" y="3955"/>
                  </a:moveTo>
                  <a:cubicBezTo>
                    <a:pt x="3835" y="4122"/>
                    <a:pt x="3882" y="4264"/>
                    <a:pt x="3954" y="4407"/>
                  </a:cubicBezTo>
                  <a:cubicBezTo>
                    <a:pt x="3716" y="4526"/>
                    <a:pt x="3477" y="4669"/>
                    <a:pt x="3263" y="4812"/>
                  </a:cubicBezTo>
                  <a:cubicBezTo>
                    <a:pt x="3263" y="4788"/>
                    <a:pt x="3239" y="4741"/>
                    <a:pt x="3239" y="4693"/>
                  </a:cubicBezTo>
                  <a:cubicBezTo>
                    <a:pt x="3192" y="4550"/>
                    <a:pt x="3120" y="4384"/>
                    <a:pt x="3025" y="4193"/>
                  </a:cubicBezTo>
                  <a:cubicBezTo>
                    <a:pt x="3311" y="4169"/>
                    <a:pt x="3573" y="4098"/>
                    <a:pt x="3811" y="3955"/>
                  </a:cubicBezTo>
                  <a:close/>
                  <a:moveTo>
                    <a:pt x="4001" y="3217"/>
                  </a:moveTo>
                  <a:cubicBezTo>
                    <a:pt x="4025" y="3264"/>
                    <a:pt x="4049" y="3312"/>
                    <a:pt x="4073" y="3360"/>
                  </a:cubicBezTo>
                  <a:cubicBezTo>
                    <a:pt x="4168" y="3455"/>
                    <a:pt x="4311" y="3502"/>
                    <a:pt x="4430" y="3502"/>
                  </a:cubicBezTo>
                  <a:cubicBezTo>
                    <a:pt x="4549" y="3502"/>
                    <a:pt x="4692" y="3431"/>
                    <a:pt x="4787" y="3312"/>
                  </a:cubicBezTo>
                  <a:cubicBezTo>
                    <a:pt x="4811" y="3312"/>
                    <a:pt x="4811" y="3288"/>
                    <a:pt x="4811" y="3288"/>
                  </a:cubicBezTo>
                  <a:cubicBezTo>
                    <a:pt x="4811" y="3288"/>
                    <a:pt x="4835" y="3312"/>
                    <a:pt x="4835" y="3336"/>
                  </a:cubicBezTo>
                  <a:cubicBezTo>
                    <a:pt x="4835" y="3502"/>
                    <a:pt x="4930" y="3622"/>
                    <a:pt x="5049" y="3693"/>
                  </a:cubicBezTo>
                  <a:cubicBezTo>
                    <a:pt x="5091" y="3710"/>
                    <a:pt x="5141" y="3720"/>
                    <a:pt x="5196" y="3720"/>
                  </a:cubicBezTo>
                  <a:cubicBezTo>
                    <a:pt x="5298" y="3720"/>
                    <a:pt x="5417" y="3683"/>
                    <a:pt x="5525" y="3574"/>
                  </a:cubicBezTo>
                  <a:cubicBezTo>
                    <a:pt x="5549" y="3550"/>
                    <a:pt x="5573" y="3526"/>
                    <a:pt x="5597" y="3502"/>
                  </a:cubicBezTo>
                  <a:cubicBezTo>
                    <a:pt x="5597" y="3502"/>
                    <a:pt x="5597" y="3502"/>
                    <a:pt x="5597" y="3526"/>
                  </a:cubicBezTo>
                  <a:cubicBezTo>
                    <a:pt x="5621" y="3645"/>
                    <a:pt x="5716" y="3788"/>
                    <a:pt x="5859" y="3836"/>
                  </a:cubicBezTo>
                  <a:cubicBezTo>
                    <a:pt x="5876" y="3838"/>
                    <a:pt x="5894" y="3840"/>
                    <a:pt x="5911" y="3840"/>
                  </a:cubicBezTo>
                  <a:cubicBezTo>
                    <a:pt x="6059" y="3840"/>
                    <a:pt x="6200" y="3752"/>
                    <a:pt x="6264" y="3645"/>
                  </a:cubicBezTo>
                  <a:cubicBezTo>
                    <a:pt x="6311" y="3622"/>
                    <a:pt x="6335" y="3574"/>
                    <a:pt x="6359" y="3526"/>
                  </a:cubicBezTo>
                  <a:cubicBezTo>
                    <a:pt x="6359" y="3598"/>
                    <a:pt x="6359" y="3669"/>
                    <a:pt x="6383" y="3741"/>
                  </a:cubicBezTo>
                  <a:cubicBezTo>
                    <a:pt x="6430" y="3883"/>
                    <a:pt x="6573" y="4003"/>
                    <a:pt x="6716" y="4026"/>
                  </a:cubicBezTo>
                  <a:cubicBezTo>
                    <a:pt x="6645" y="4360"/>
                    <a:pt x="6430" y="4669"/>
                    <a:pt x="6145" y="4860"/>
                  </a:cubicBezTo>
                  <a:cubicBezTo>
                    <a:pt x="6121" y="4860"/>
                    <a:pt x="6121" y="4836"/>
                    <a:pt x="6121" y="4836"/>
                  </a:cubicBezTo>
                  <a:cubicBezTo>
                    <a:pt x="6002" y="4788"/>
                    <a:pt x="5883" y="4669"/>
                    <a:pt x="5835" y="4550"/>
                  </a:cubicBezTo>
                  <a:cubicBezTo>
                    <a:pt x="5787" y="4431"/>
                    <a:pt x="5764" y="4264"/>
                    <a:pt x="5811" y="4145"/>
                  </a:cubicBezTo>
                  <a:cubicBezTo>
                    <a:pt x="5835" y="4098"/>
                    <a:pt x="5811" y="4074"/>
                    <a:pt x="5787" y="4050"/>
                  </a:cubicBezTo>
                  <a:cubicBezTo>
                    <a:pt x="5773" y="4043"/>
                    <a:pt x="5762" y="4040"/>
                    <a:pt x="5751" y="4040"/>
                  </a:cubicBezTo>
                  <a:cubicBezTo>
                    <a:pt x="5726" y="4040"/>
                    <a:pt x="5709" y="4057"/>
                    <a:pt x="5692" y="4074"/>
                  </a:cubicBezTo>
                  <a:cubicBezTo>
                    <a:pt x="5621" y="4217"/>
                    <a:pt x="5525" y="4360"/>
                    <a:pt x="5406" y="4455"/>
                  </a:cubicBezTo>
                  <a:cubicBezTo>
                    <a:pt x="5343" y="4493"/>
                    <a:pt x="5265" y="4518"/>
                    <a:pt x="5193" y="4518"/>
                  </a:cubicBezTo>
                  <a:cubicBezTo>
                    <a:pt x="5129" y="4518"/>
                    <a:pt x="5070" y="4499"/>
                    <a:pt x="5025" y="4455"/>
                  </a:cubicBezTo>
                  <a:cubicBezTo>
                    <a:pt x="4978" y="4431"/>
                    <a:pt x="4930" y="4336"/>
                    <a:pt x="4930" y="4264"/>
                  </a:cubicBezTo>
                  <a:cubicBezTo>
                    <a:pt x="4906" y="4169"/>
                    <a:pt x="4930" y="4074"/>
                    <a:pt x="4954" y="4003"/>
                  </a:cubicBezTo>
                  <a:cubicBezTo>
                    <a:pt x="4954" y="3979"/>
                    <a:pt x="4930" y="3931"/>
                    <a:pt x="4906" y="3931"/>
                  </a:cubicBezTo>
                  <a:cubicBezTo>
                    <a:pt x="4896" y="3921"/>
                    <a:pt x="4882" y="3915"/>
                    <a:pt x="4868" y="3915"/>
                  </a:cubicBezTo>
                  <a:cubicBezTo>
                    <a:pt x="4847" y="3915"/>
                    <a:pt x="4825" y="3927"/>
                    <a:pt x="4811" y="3955"/>
                  </a:cubicBezTo>
                  <a:cubicBezTo>
                    <a:pt x="4763" y="4050"/>
                    <a:pt x="4692" y="4145"/>
                    <a:pt x="4597" y="4241"/>
                  </a:cubicBezTo>
                  <a:cubicBezTo>
                    <a:pt x="4501" y="4312"/>
                    <a:pt x="4382" y="4336"/>
                    <a:pt x="4287" y="4336"/>
                  </a:cubicBezTo>
                  <a:cubicBezTo>
                    <a:pt x="4168" y="4312"/>
                    <a:pt x="4073" y="4217"/>
                    <a:pt x="3977" y="4050"/>
                  </a:cubicBezTo>
                  <a:cubicBezTo>
                    <a:pt x="3977" y="4050"/>
                    <a:pt x="3977" y="4026"/>
                    <a:pt x="3977" y="4026"/>
                  </a:cubicBezTo>
                  <a:cubicBezTo>
                    <a:pt x="3954" y="3955"/>
                    <a:pt x="3930" y="3907"/>
                    <a:pt x="3930" y="3836"/>
                  </a:cubicBezTo>
                  <a:cubicBezTo>
                    <a:pt x="3930" y="3788"/>
                    <a:pt x="3930" y="3741"/>
                    <a:pt x="3930" y="3717"/>
                  </a:cubicBezTo>
                  <a:cubicBezTo>
                    <a:pt x="3930" y="3693"/>
                    <a:pt x="3930" y="3669"/>
                    <a:pt x="3930" y="3645"/>
                  </a:cubicBezTo>
                  <a:cubicBezTo>
                    <a:pt x="3930" y="3550"/>
                    <a:pt x="3930" y="3455"/>
                    <a:pt x="3954" y="3336"/>
                  </a:cubicBezTo>
                  <a:cubicBezTo>
                    <a:pt x="3977" y="3312"/>
                    <a:pt x="3977" y="3264"/>
                    <a:pt x="4001" y="3217"/>
                  </a:cubicBezTo>
                  <a:close/>
                  <a:moveTo>
                    <a:pt x="4787" y="4241"/>
                  </a:moveTo>
                  <a:cubicBezTo>
                    <a:pt x="4787" y="4264"/>
                    <a:pt x="4787" y="4264"/>
                    <a:pt x="4787" y="4264"/>
                  </a:cubicBezTo>
                  <a:cubicBezTo>
                    <a:pt x="4787" y="4407"/>
                    <a:pt x="4859" y="4503"/>
                    <a:pt x="4930" y="4574"/>
                  </a:cubicBezTo>
                  <a:cubicBezTo>
                    <a:pt x="5002" y="4636"/>
                    <a:pt x="5088" y="4662"/>
                    <a:pt x="5174" y="4662"/>
                  </a:cubicBezTo>
                  <a:cubicBezTo>
                    <a:pt x="5285" y="4662"/>
                    <a:pt x="5397" y="4618"/>
                    <a:pt x="5478" y="4550"/>
                  </a:cubicBezTo>
                  <a:cubicBezTo>
                    <a:pt x="5549" y="4526"/>
                    <a:pt x="5597" y="4455"/>
                    <a:pt x="5644" y="4407"/>
                  </a:cubicBezTo>
                  <a:cubicBezTo>
                    <a:pt x="5644" y="4479"/>
                    <a:pt x="5668" y="4550"/>
                    <a:pt x="5692" y="4598"/>
                  </a:cubicBezTo>
                  <a:cubicBezTo>
                    <a:pt x="5764" y="4741"/>
                    <a:pt x="5859" y="4860"/>
                    <a:pt x="6002" y="4931"/>
                  </a:cubicBezTo>
                  <a:cubicBezTo>
                    <a:pt x="5978" y="4955"/>
                    <a:pt x="5954" y="4955"/>
                    <a:pt x="5930" y="4979"/>
                  </a:cubicBezTo>
                  <a:cubicBezTo>
                    <a:pt x="5752" y="5053"/>
                    <a:pt x="5564" y="5091"/>
                    <a:pt x="5372" y="5091"/>
                  </a:cubicBezTo>
                  <a:cubicBezTo>
                    <a:pt x="5258" y="5091"/>
                    <a:pt x="5141" y="5077"/>
                    <a:pt x="5025" y="5050"/>
                  </a:cubicBezTo>
                  <a:cubicBezTo>
                    <a:pt x="4930" y="5027"/>
                    <a:pt x="4835" y="5003"/>
                    <a:pt x="4740" y="4955"/>
                  </a:cubicBezTo>
                  <a:cubicBezTo>
                    <a:pt x="4501" y="4836"/>
                    <a:pt x="4287" y="4669"/>
                    <a:pt x="4144" y="4431"/>
                  </a:cubicBezTo>
                  <a:lnTo>
                    <a:pt x="4144" y="4431"/>
                  </a:lnTo>
                  <a:cubicBezTo>
                    <a:pt x="4192" y="4455"/>
                    <a:pt x="4216" y="4455"/>
                    <a:pt x="4263" y="4479"/>
                  </a:cubicBezTo>
                  <a:cubicBezTo>
                    <a:pt x="4287" y="4483"/>
                    <a:pt x="4311" y="4485"/>
                    <a:pt x="4335" y="4485"/>
                  </a:cubicBezTo>
                  <a:cubicBezTo>
                    <a:pt x="4454" y="4485"/>
                    <a:pt x="4573" y="4435"/>
                    <a:pt x="4692" y="4336"/>
                  </a:cubicBezTo>
                  <a:cubicBezTo>
                    <a:pt x="4716" y="4312"/>
                    <a:pt x="4740" y="4288"/>
                    <a:pt x="4787" y="4241"/>
                  </a:cubicBezTo>
                  <a:close/>
                  <a:moveTo>
                    <a:pt x="2477" y="3550"/>
                  </a:moveTo>
                  <a:cubicBezTo>
                    <a:pt x="2596" y="3741"/>
                    <a:pt x="2739" y="3955"/>
                    <a:pt x="2834" y="4122"/>
                  </a:cubicBezTo>
                  <a:cubicBezTo>
                    <a:pt x="2549" y="4526"/>
                    <a:pt x="2168" y="4812"/>
                    <a:pt x="1715" y="5003"/>
                  </a:cubicBezTo>
                  <a:cubicBezTo>
                    <a:pt x="1378" y="5145"/>
                    <a:pt x="1028" y="5220"/>
                    <a:pt x="665" y="5220"/>
                  </a:cubicBezTo>
                  <a:cubicBezTo>
                    <a:pt x="540" y="5220"/>
                    <a:pt x="414" y="5211"/>
                    <a:pt x="286" y="5193"/>
                  </a:cubicBezTo>
                  <a:cubicBezTo>
                    <a:pt x="286" y="5027"/>
                    <a:pt x="262" y="4836"/>
                    <a:pt x="262" y="4646"/>
                  </a:cubicBezTo>
                  <a:lnTo>
                    <a:pt x="262" y="4646"/>
                  </a:lnTo>
                  <a:cubicBezTo>
                    <a:pt x="405" y="4669"/>
                    <a:pt x="524" y="4669"/>
                    <a:pt x="667" y="4669"/>
                  </a:cubicBezTo>
                  <a:cubicBezTo>
                    <a:pt x="977" y="4669"/>
                    <a:pt x="1263" y="4598"/>
                    <a:pt x="1548" y="4479"/>
                  </a:cubicBezTo>
                  <a:cubicBezTo>
                    <a:pt x="1953" y="4288"/>
                    <a:pt x="2263" y="3955"/>
                    <a:pt x="2477" y="3550"/>
                  </a:cubicBezTo>
                  <a:close/>
                  <a:moveTo>
                    <a:pt x="4311" y="4836"/>
                  </a:moveTo>
                  <a:cubicBezTo>
                    <a:pt x="4311" y="4860"/>
                    <a:pt x="4597" y="5050"/>
                    <a:pt x="4620" y="5050"/>
                  </a:cubicBezTo>
                  <a:cubicBezTo>
                    <a:pt x="4692" y="5098"/>
                    <a:pt x="4763" y="5122"/>
                    <a:pt x="4859" y="5146"/>
                  </a:cubicBezTo>
                  <a:cubicBezTo>
                    <a:pt x="4882" y="5169"/>
                    <a:pt x="4954" y="5169"/>
                    <a:pt x="4978" y="5193"/>
                  </a:cubicBezTo>
                  <a:cubicBezTo>
                    <a:pt x="5025" y="5217"/>
                    <a:pt x="5002" y="5217"/>
                    <a:pt x="5002" y="5265"/>
                  </a:cubicBezTo>
                  <a:cubicBezTo>
                    <a:pt x="4954" y="5408"/>
                    <a:pt x="4811" y="5527"/>
                    <a:pt x="4668" y="5550"/>
                  </a:cubicBezTo>
                  <a:cubicBezTo>
                    <a:pt x="4651" y="5553"/>
                    <a:pt x="4634" y="5554"/>
                    <a:pt x="4616" y="5554"/>
                  </a:cubicBezTo>
                  <a:cubicBezTo>
                    <a:pt x="4464" y="5554"/>
                    <a:pt x="4304" y="5462"/>
                    <a:pt x="4239" y="5312"/>
                  </a:cubicBezTo>
                  <a:cubicBezTo>
                    <a:pt x="4168" y="5169"/>
                    <a:pt x="4192" y="4955"/>
                    <a:pt x="4311" y="4836"/>
                  </a:cubicBezTo>
                  <a:close/>
                  <a:moveTo>
                    <a:pt x="2906" y="4264"/>
                  </a:moveTo>
                  <a:cubicBezTo>
                    <a:pt x="3001" y="4431"/>
                    <a:pt x="3049" y="4598"/>
                    <a:pt x="3096" y="4741"/>
                  </a:cubicBezTo>
                  <a:cubicBezTo>
                    <a:pt x="3096" y="4765"/>
                    <a:pt x="3096" y="4765"/>
                    <a:pt x="3120" y="4788"/>
                  </a:cubicBezTo>
                  <a:cubicBezTo>
                    <a:pt x="2834" y="5217"/>
                    <a:pt x="2453" y="5550"/>
                    <a:pt x="2001" y="5741"/>
                  </a:cubicBezTo>
                  <a:cubicBezTo>
                    <a:pt x="1695" y="5886"/>
                    <a:pt x="1368" y="5954"/>
                    <a:pt x="1034" y="5954"/>
                  </a:cubicBezTo>
                  <a:cubicBezTo>
                    <a:pt x="873" y="5954"/>
                    <a:pt x="711" y="5939"/>
                    <a:pt x="548" y="5908"/>
                  </a:cubicBezTo>
                  <a:cubicBezTo>
                    <a:pt x="453" y="5765"/>
                    <a:pt x="381" y="5646"/>
                    <a:pt x="358" y="5479"/>
                  </a:cubicBezTo>
                  <a:cubicBezTo>
                    <a:pt x="334" y="5431"/>
                    <a:pt x="334" y="5384"/>
                    <a:pt x="310" y="5336"/>
                  </a:cubicBezTo>
                  <a:lnTo>
                    <a:pt x="310" y="5336"/>
                  </a:lnTo>
                  <a:cubicBezTo>
                    <a:pt x="429" y="5360"/>
                    <a:pt x="548" y="5360"/>
                    <a:pt x="667" y="5360"/>
                  </a:cubicBezTo>
                  <a:cubicBezTo>
                    <a:pt x="1048" y="5360"/>
                    <a:pt x="1429" y="5289"/>
                    <a:pt x="1763" y="5146"/>
                  </a:cubicBezTo>
                  <a:cubicBezTo>
                    <a:pt x="2215" y="4955"/>
                    <a:pt x="2620" y="4646"/>
                    <a:pt x="2906" y="4264"/>
                  </a:cubicBezTo>
                  <a:close/>
                  <a:moveTo>
                    <a:pt x="3287" y="5289"/>
                  </a:moveTo>
                  <a:cubicBezTo>
                    <a:pt x="3406" y="5289"/>
                    <a:pt x="3525" y="5384"/>
                    <a:pt x="3596" y="5503"/>
                  </a:cubicBezTo>
                  <a:cubicBezTo>
                    <a:pt x="3668" y="5646"/>
                    <a:pt x="3668" y="5812"/>
                    <a:pt x="3573" y="5955"/>
                  </a:cubicBezTo>
                  <a:cubicBezTo>
                    <a:pt x="3501" y="6074"/>
                    <a:pt x="3334" y="6170"/>
                    <a:pt x="3192" y="6170"/>
                  </a:cubicBezTo>
                  <a:cubicBezTo>
                    <a:pt x="3096" y="6170"/>
                    <a:pt x="3001" y="6122"/>
                    <a:pt x="2977" y="6051"/>
                  </a:cubicBezTo>
                  <a:cubicBezTo>
                    <a:pt x="3144" y="5836"/>
                    <a:pt x="3263" y="5550"/>
                    <a:pt x="3287" y="5289"/>
                  </a:cubicBezTo>
                  <a:close/>
                  <a:moveTo>
                    <a:pt x="5635" y="5519"/>
                  </a:moveTo>
                  <a:cubicBezTo>
                    <a:pt x="5693" y="5519"/>
                    <a:pt x="5752" y="5531"/>
                    <a:pt x="5811" y="5550"/>
                  </a:cubicBezTo>
                  <a:cubicBezTo>
                    <a:pt x="5740" y="5812"/>
                    <a:pt x="5644" y="6098"/>
                    <a:pt x="5549" y="6360"/>
                  </a:cubicBezTo>
                  <a:cubicBezTo>
                    <a:pt x="5383" y="6313"/>
                    <a:pt x="5263" y="6193"/>
                    <a:pt x="5240" y="6027"/>
                  </a:cubicBezTo>
                  <a:cubicBezTo>
                    <a:pt x="5192" y="5884"/>
                    <a:pt x="5263" y="5693"/>
                    <a:pt x="5406" y="5598"/>
                  </a:cubicBezTo>
                  <a:cubicBezTo>
                    <a:pt x="5476" y="5542"/>
                    <a:pt x="5554" y="5519"/>
                    <a:pt x="5635" y="5519"/>
                  </a:cubicBezTo>
                  <a:close/>
                  <a:moveTo>
                    <a:pt x="3144" y="5003"/>
                  </a:moveTo>
                  <a:cubicBezTo>
                    <a:pt x="3144" y="5146"/>
                    <a:pt x="3144" y="5312"/>
                    <a:pt x="3096" y="5455"/>
                  </a:cubicBezTo>
                  <a:cubicBezTo>
                    <a:pt x="3073" y="5527"/>
                    <a:pt x="3073" y="5598"/>
                    <a:pt x="3049" y="5646"/>
                  </a:cubicBezTo>
                  <a:cubicBezTo>
                    <a:pt x="3025" y="5670"/>
                    <a:pt x="3025" y="5693"/>
                    <a:pt x="3025" y="5693"/>
                  </a:cubicBezTo>
                  <a:cubicBezTo>
                    <a:pt x="2906" y="5955"/>
                    <a:pt x="2715" y="6170"/>
                    <a:pt x="2453" y="6336"/>
                  </a:cubicBezTo>
                  <a:cubicBezTo>
                    <a:pt x="2334" y="6408"/>
                    <a:pt x="2215" y="6455"/>
                    <a:pt x="2096" y="6479"/>
                  </a:cubicBezTo>
                  <a:cubicBezTo>
                    <a:pt x="1977" y="6511"/>
                    <a:pt x="1855" y="6527"/>
                    <a:pt x="1734" y="6527"/>
                  </a:cubicBezTo>
                  <a:cubicBezTo>
                    <a:pt x="1490" y="6527"/>
                    <a:pt x="1247" y="6463"/>
                    <a:pt x="1024" y="6336"/>
                  </a:cubicBezTo>
                  <a:cubicBezTo>
                    <a:pt x="882" y="6265"/>
                    <a:pt x="763" y="6170"/>
                    <a:pt x="667" y="6074"/>
                  </a:cubicBezTo>
                  <a:cubicBezTo>
                    <a:pt x="786" y="6074"/>
                    <a:pt x="905" y="6098"/>
                    <a:pt x="1024" y="6098"/>
                  </a:cubicBezTo>
                  <a:cubicBezTo>
                    <a:pt x="1382" y="6098"/>
                    <a:pt x="1739" y="6027"/>
                    <a:pt x="2049" y="5884"/>
                  </a:cubicBezTo>
                  <a:cubicBezTo>
                    <a:pt x="2477" y="5693"/>
                    <a:pt x="2858" y="5384"/>
                    <a:pt x="3144" y="5003"/>
                  </a:cubicBezTo>
                  <a:close/>
                  <a:moveTo>
                    <a:pt x="3073" y="6865"/>
                  </a:moveTo>
                  <a:cubicBezTo>
                    <a:pt x="3113" y="6865"/>
                    <a:pt x="3153" y="6871"/>
                    <a:pt x="3192" y="6884"/>
                  </a:cubicBezTo>
                  <a:cubicBezTo>
                    <a:pt x="3334" y="6908"/>
                    <a:pt x="3477" y="7027"/>
                    <a:pt x="3525" y="7170"/>
                  </a:cubicBezTo>
                  <a:cubicBezTo>
                    <a:pt x="3573" y="7313"/>
                    <a:pt x="3549" y="7479"/>
                    <a:pt x="3477" y="7599"/>
                  </a:cubicBezTo>
                  <a:cubicBezTo>
                    <a:pt x="3311" y="7527"/>
                    <a:pt x="3168" y="7456"/>
                    <a:pt x="3049" y="7337"/>
                  </a:cubicBezTo>
                  <a:cubicBezTo>
                    <a:pt x="2930" y="7241"/>
                    <a:pt x="2834" y="7122"/>
                    <a:pt x="2763" y="7003"/>
                  </a:cubicBezTo>
                  <a:cubicBezTo>
                    <a:pt x="2763" y="7003"/>
                    <a:pt x="2763" y="7003"/>
                    <a:pt x="2787" y="6979"/>
                  </a:cubicBezTo>
                  <a:cubicBezTo>
                    <a:pt x="2856" y="6910"/>
                    <a:pt x="2965" y="6865"/>
                    <a:pt x="3073" y="6865"/>
                  </a:cubicBezTo>
                  <a:close/>
                  <a:moveTo>
                    <a:pt x="4023" y="4525"/>
                  </a:moveTo>
                  <a:cubicBezTo>
                    <a:pt x="4024" y="4525"/>
                    <a:pt x="4025" y="4525"/>
                    <a:pt x="4025" y="4526"/>
                  </a:cubicBezTo>
                  <a:cubicBezTo>
                    <a:pt x="4049" y="4550"/>
                    <a:pt x="4097" y="4598"/>
                    <a:pt x="4120" y="4622"/>
                  </a:cubicBezTo>
                  <a:cubicBezTo>
                    <a:pt x="4144" y="4646"/>
                    <a:pt x="4192" y="4717"/>
                    <a:pt x="4192" y="4741"/>
                  </a:cubicBezTo>
                  <a:cubicBezTo>
                    <a:pt x="4216" y="4765"/>
                    <a:pt x="4120" y="4884"/>
                    <a:pt x="4097" y="4931"/>
                  </a:cubicBezTo>
                  <a:cubicBezTo>
                    <a:pt x="4025" y="5074"/>
                    <a:pt x="4025" y="5241"/>
                    <a:pt x="4097" y="5384"/>
                  </a:cubicBezTo>
                  <a:cubicBezTo>
                    <a:pt x="4192" y="5574"/>
                    <a:pt x="4406" y="5693"/>
                    <a:pt x="4620" y="5693"/>
                  </a:cubicBezTo>
                  <a:lnTo>
                    <a:pt x="4692" y="5693"/>
                  </a:lnTo>
                  <a:cubicBezTo>
                    <a:pt x="4930" y="5646"/>
                    <a:pt x="5121" y="5455"/>
                    <a:pt x="5144" y="5217"/>
                  </a:cubicBezTo>
                  <a:cubicBezTo>
                    <a:pt x="5204" y="5229"/>
                    <a:pt x="5263" y="5235"/>
                    <a:pt x="5323" y="5235"/>
                  </a:cubicBezTo>
                  <a:cubicBezTo>
                    <a:pt x="5383" y="5235"/>
                    <a:pt x="5442" y="5229"/>
                    <a:pt x="5502" y="5217"/>
                  </a:cubicBezTo>
                  <a:cubicBezTo>
                    <a:pt x="5573" y="5217"/>
                    <a:pt x="5644" y="5217"/>
                    <a:pt x="5692" y="5193"/>
                  </a:cubicBezTo>
                  <a:cubicBezTo>
                    <a:pt x="5764" y="5169"/>
                    <a:pt x="5811" y="5146"/>
                    <a:pt x="5883" y="5146"/>
                  </a:cubicBezTo>
                  <a:cubicBezTo>
                    <a:pt x="5883" y="5241"/>
                    <a:pt x="5859" y="5312"/>
                    <a:pt x="5835" y="5408"/>
                  </a:cubicBezTo>
                  <a:cubicBezTo>
                    <a:pt x="5779" y="5384"/>
                    <a:pt x="5719" y="5373"/>
                    <a:pt x="5657" y="5373"/>
                  </a:cubicBezTo>
                  <a:cubicBezTo>
                    <a:pt x="5533" y="5373"/>
                    <a:pt x="5406" y="5416"/>
                    <a:pt x="5311" y="5479"/>
                  </a:cubicBezTo>
                  <a:cubicBezTo>
                    <a:pt x="5144" y="5622"/>
                    <a:pt x="5049" y="5836"/>
                    <a:pt x="5097" y="6051"/>
                  </a:cubicBezTo>
                  <a:cubicBezTo>
                    <a:pt x="5144" y="6265"/>
                    <a:pt x="5287" y="6432"/>
                    <a:pt x="5478" y="6503"/>
                  </a:cubicBezTo>
                  <a:cubicBezTo>
                    <a:pt x="5335" y="6789"/>
                    <a:pt x="5192" y="7027"/>
                    <a:pt x="5049" y="7194"/>
                  </a:cubicBezTo>
                  <a:cubicBezTo>
                    <a:pt x="4781" y="7515"/>
                    <a:pt x="4393" y="7676"/>
                    <a:pt x="3994" y="7676"/>
                  </a:cubicBezTo>
                  <a:cubicBezTo>
                    <a:pt x="3861" y="7676"/>
                    <a:pt x="3727" y="7658"/>
                    <a:pt x="3596" y="7622"/>
                  </a:cubicBezTo>
                  <a:cubicBezTo>
                    <a:pt x="3692" y="7479"/>
                    <a:pt x="3716" y="7289"/>
                    <a:pt x="3644" y="7122"/>
                  </a:cubicBezTo>
                  <a:cubicBezTo>
                    <a:pt x="3573" y="6932"/>
                    <a:pt x="3430" y="6789"/>
                    <a:pt x="3239" y="6741"/>
                  </a:cubicBezTo>
                  <a:cubicBezTo>
                    <a:pt x="3192" y="6729"/>
                    <a:pt x="3142" y="6723"/>
                    <a:pt x="3093" y="6723"/>
                  </a:cubicBezTo>
                  <a:cubicBezTo>
                    <a:pt x="2946" y="6723"/>
                    <a:pt x="2799" y="6777"/>
                    <a:pt x="2692" y="6884"/>
                  </a:cubicBezTo>
                  <a:cubicBezTo>
                    <a:pt x="2620" y="6741"/>
                    <a:pt x="2572" y="6574"/>
                    <a:pt x="2572" y="6432"/>
                  </a:cubicBezTo>
                  <a:cubicBezTo>
                    <a:pt x="2572" y="6432"/>
                    <a:pt x="2572" y="6408"/>
                    <a:pt x="2596" y="6408"/>
                  </a:cubicBezTo>
                  <a:cubicBezTo>
                    <a:pt x="2644" y="6384"/>
                    <a:pt x="2692" y="6336"/>
                    <a:pt x="2739" y="6289"/>
                  </a:cubicBezTo>
                  <a:cubicBezTo>
                    <a:pt x="2763" y="6289"/>
                    <a:pt x="2834" y="6170"/>
                    <a:pt x="2882" y="6170"/>
                  </a:cubicBezTo>
                  <a:cubicBezTo>
                    <a:pt x="2906" y="6170"/>
                    <a:pt x="2977" y="6265"/>
                    <a:pt x="3001" y="6265"/>
                  </a:cubicBezTo>
                  <a:cubicBezTo>
                    <a:pt x="3049" y="6289"/>
                    <a:pt x="3120" y="6313"/>
                    <a:pt x="3192" y="6313"/>
                  </a:cubicBezTo>
                  <a:cubicBezTo>
                    <a:pt x="3406" y="6313"/>
                    <a:pt x="3596" y="6193"/>
                    <a:pt x="3692" y="6027"/>
                  </a:cubicBezTo>
                  <a:cubicBezTo>
                    <a:pt x="3811" y="5836"/>
                    <a:pt x="3811" y="5598"/>
                    <a:pt x="3716" y="5431"/>
                  </a:cubicBezTo>
                  <a:cubicBezTo>
                    <a:pt x="3644" y="5336"/>
                    <a:pt x="3573" y="5241"/>
                    <a:pt x="3477" y="5193"/>
                  </a:cubicBezTo>
                  <a:cubicBezTo>
                    <a:pt x="3430" y="5169"/>
                    <a:pt x="3358" y="5169"/>
                    <a:pt x="3311" y="5146"/>
                  </a:cubicBezTo>
                  <a:cubicBezTo>
                    <a:pt x="3263" y="5122"/>
                    <a:pt x="3263" y="5003"/>
                    <a:pt x="3287" y="4979"/>
                  </a:cubicBezTo>
                  <a:cubicBezTo>
                    <a:pt x="3334" y="4907"/>
                    <a:pt x="3454" y="4860"/>
                    <a:pt x="3525" y="4812"/>
                  </a:cubicBezTo>
                  <a:cubicBezTo>
                    <a:pt x="3571" y="4789"/>
                    <a:pt x="3990" y="4525"/>
                    <a:pt x="4023" y="4525"/>
                  </a:cubicBezTo>
                  <a:close/>
                  <a:moveTo>
                    <a:pt x="3604" y="0"/>
                  </a:moveTo>
                  <a:cubicBezTo>
                    <a:pt x="3153" y="0"/>
                    <a:pt x="2678" y="423"/>
                    <a:pt x="2406" y="716"/>
                  </a:cubicBezTo>
                  <a:cubicBezTo>
                    <a:pt x="2001" y="1145"/>
                    <a:pt x="1644" y="1740"/>
                    <a:pt x="1501" y="2169"/>
                  </a:cubicBezTo>
                  <a:cubicBezTo>
                    <a:pt x="1477" y="2288"/>
                    <a:pt x="1453" y="2407"/>
                    <a:pt x="1429" y="2526"/>
                  </a:cubicBezTo>
                  <a:cubicBezTo>
                    <a:pt x="1346" y="2498"/>
                    <a:pt x="1262" y="2487"/>
                    <a:pt x="1183" y="2487"/>
                  </a:cubicBezTo>
                  <a:cubicBezTo>
                    <a:pt x="1127" y="2487"/>
                    <a:pt x="1074" y="2492"/>
                    <a:pt x="1024" y="2502"/>
                  </a:cubicBezTo>
                  <a:cubicBezTo>
                    <a:pt x="143" y="2740"/>
                    <a:pt x="0" y="4741"/>
                    <a:pt x="215" y="5527"/>
                  </a:cubicBezTo>
                  <a:cubicBezTo>
                    <a:pt x="334" y="5931"/>
                    <a:pt x="572" y="6265"/>
                    <a:pt x="953" y="6455"/>
                  </a:cubicBezTo>
                  <a:cubicBezTo>
                    <a:pt x="1191" y="6598"/>
                    <a:pt x="1453" y="6670"/>
                    <a:pt x="1715" y="6670"/>
                  </a:cubicBezTo>
                  <a:cubicBezTo>
                    <a:pt x="1858" y="6670"/>
                    <a:pt x="2001" y="6646"/>
                    <a:pt x="2144" y="6622"/>
                  </a:cubicBezTo>
                  <a:cubicBezTo>
                    <a:pt x="2239" y="6598"/>
                    <a:pt x="2334" y="6551"/>
                    <a:pt x="2430" y="6503"/>
                  </a:cubicBezTo>
                  <a:cubicBezTo>
                    <a:pt x="2477" y="6860"/>
                    <a:pt x="2668" y="7194"/>
                    <a:pt x="2953" y="7432"/>
                  </a:cubicBezTo>
                  <a:cubicBezTo>
                    <a:pt x="3239" y="7694"/>
                    <a:pt x="3620" y="7813"/>
                    <a:pt x="3977" y="7813"/>
                  </a:cubicBezTo>
                  <a:cubicBezTo>
                    <a:pt x="4406" y="7813"/>
                    <a:pt x="4859" y="7646"/>
                    <a:pt x="5144" y="7289"/>
                  </a:cubicBezTo>
                  <a:cubicBezTo>
                    <a:pt x="5478" y="6932"/>
                    <a:pt x="5811" y="6217"/>
                    <a:pt x="5954" y="5550"/>
                  </a:cubicBezTo>
                  <a:cubicBezTo>
                    <a:pt x="5954" y="5550"/>
                    <a:pt x="5954" y="5550"/>
                    <a:pt x="5954" y="5527"/>
                  </a:cubicBezTo>
                  <a:cubicBezTo>
                    <a:pt x="5978" y="5527"/>
                    <a:pt x="5978" y="5503"/>
                    <a:pt x="5978" y="5479"/>
                  </a:cubicBezTo>
                  <a:cubicBezTo>
                    <a:pt x="6002" y="5336"/>
                    <a:pt x="6002" y="5217"/>
                    <a:pt x="6026" y="5074"/>
                  </a:cubicBezTo>
                  <a:cubicBezTo>
                    <a:pt x="6454" y="4884"/>
                    <a:pt x="6764" y="4503"/>
                    <a:pt x="6859" y="4026"/>
                  </a:cubicBezTo>
                  <a:cubicBezTo>
                    <a:pt x="7050" y="3240"/>
                    <a:pt x="6835" y="1240"/>
                    <a:pt x="5954" y="1050"/>
                  </a:cubicBezTo>
                  <a:cubicBezTo>
                    <a:pt x="5898" y="1034"/>
                    <a:pt x="5841" y="1027"/>
                    <a:pt x="5785" y="1027"/>
                  </a:cubicBezTo>
                  <a:cubicBezTo>
                    <a:pt x="5320" y="1027"/>
                    <a:pt x="4873" y="1517"/>
                    <a:pt x="4597" y="1835"/>
                  </a:cubicBezTo>
                  <a:cubicBezTo>
                    <a:pt x="4597" y="1693"/>
                    <a:pt x="4573" y="1550"/>
                    <a:pt x="4549" y="1431"/>
                  </a:cubicBezTo>
                  <a:cubicBezTo>
                    <a:pt x="4549" y="1407"/>
                    <a:pt x="4549" y="1407"/>
                    <a:pt x="4549" y="1407"/>
                  </a:cubicBezTo>
                  <a:cubicBezTo>
                    <a:pt x="4525" y="1192"/>
                    <a:pt x="4478" y="978"/>
                    <a:pt x="4406" y="788"/>
                  </a:cubicBezTo>
                  <a:cubicBezTo>
                    <a:pt x="4263" y="383"/>
                    <a:pt x="4049" y="121"/>
                    <a:pt x="3787" y="26"/>
                  </a:cubicBezTo>
                  <a:cubicBezTo>
                    <a:pt x="3727" y="8"/>
                    <a:pt x="3666" y="0"/>
                    <a:pt x="36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 name="Google Shape;3605;p73"/>
            <p:cNvSpPr/>
            <p:nvPr/>
          </p:nvSpPr>
          <p:spPr>
            <a:xfrm>
              <a:off x="3414828" y="1714286"/>
              <a:ext cx="38942" cy="92018"/>
            </a:xfrm>
            <a:custGeom>
              <a:avLst/>
              <a:gdLst/>
              <a:ahLst/>
              <a:cxnLst/>
              <a:rect l="l" t="t" r="r" b="b"/>
              <a:pathLst>
                <a:path w="978" h="2311" extrusionOk="0">
                  <a:moveTo>
                    <a:pt x="882" y="1"/>
                  </a:moveTo>
                  <a:cubicBezTo>
                    <a:pt x="548" y="120"/>
                    <a:pt x="286" y="358"/>
                    <a:pt x="96" y="644"/>
                  </a:cubicBezTo>
                  <a:cubicBezTo>
                    <a:pt x="24" y="763"/>
                    <a:pt x="1" y="882"/>
                    <a:pt x="72" y="977"/>
                  </a:cubicBezTo>
                  <a:cubicBezTo>
                    <a:pt x="120" y="1025"/>
                    <a:pt x="167" y="1048"/>
                    <a:pt x="215" y="1048"/>
                  </a:cubicBezTo>
                  <a:cubicBezTo>
                    <a:pt x="286" y="1048"/>
                    <a:pt x="358" y="1025"/>
                    <a:pt x="405" y="1001"/>
                  </a:cubicBezTo>
                  <a:lnTo>
                    <a:pt x="405" y="1001"/>
                  </a:lnTo>
                  <a:cubicBezTo>
                    <a:pt x="358" y="1072"/>
                    <a:pt x="334" y="1144"/>
                    <a:pt x="286" y="1239"/>
                  </a:cubicBezTo>
                  <a:cubicBezTo>
                    <a:pt x="263" y="1287"/>
                    <a:pt x="191" y="1429"/>
                    <a:pt x="263" y="1525"/>
                  </a:cubicBezTo>
                  <a:cubicBezTo>
                    <a:pt x="286" y="1572"/>
                    <a:pt x="334" y="1596"/>
                    <a:pt x="405" y="1596"/>
                  </a:cubicBezTo>
                  <a:cubicBezTo>
                    <a:pt x="417" y="1608"/>
                    <a:pt x="435" y="1614"/>
                    <a:pt x="453" y="1614"/>
                  </a:cubicBezTo>
                  <a:cubicBezTo>
                    <a:pt x="471" y="1614"/>
                    <a:pt x="489" y="1608"/>
                    <a:pt x="501" y="1596"/>
                  </a:cubicBezTo>
                  <a:lnTo>
                    <a:pt x="501" y="1596"/>
                  </a:lnTo>
                  <a:lnTo>
                    <a:pt x="429" y="1882"/>
                  </a:lnTo>
                  <a:cubicBezTo>
                    <a:pt x="382" y="1953"/>
                    <a:pt x="334" y="2120"/>
                    <a:pt x="453" y="2239"/>
                  </a:cubicBezTo>
                  <a:cubicBezTo>
                    <a:pt x="477" y="2287"/>
                    <a:pt x="548" y="2311"/>
                    <a:pt x="620" y="2311"/>
                  </a:cubicBezTo>
                  <a:cubicBezTo>
                    <a:pt x="691" y="2311"/>
                    <a:pt x="787" y="2287"/>
                    <a:pt x="834" y="2215"/>
                  </a:cubicBezTo>
                  <a:cubicBezTo>
                    <a:pt x="929" y="2120"/>
                    <a:pt x="953" y="1977"/>
                    <a:pt x="977" y="1882"/>
                  </a:cubicBezTo>
                  <a:cubicBezTo>
                    <a:pt x="977" y="1834"/>
                    <a:pt x="953" y="1810"/>
                    <a:pt x="929" y="1787"/>
                  </a:cubicBezTo>
                  <a:cubicBezTo>
                    <a:pt x="882" y="1787"/>
                    <a:pt x="834" y="1810"/>
                    <a:pt x="834" y="1858"/>
                  </a:cubicBezTo>
                  <a:cubicBezTo>
                    <a:pt x="810" y="1953"/>
                    <a:pt x="787" y="2049"/>
                    <a:pt x="739" y="2120"/>
                  </a:cubicBezTo>
                  <a:cubicBezTo>
                    <a:pt x="715" y="2144"/>
                    <a:pt x="667" y="2168"/>
                    <a:pt x="620" y="2168"/>
                  </a:cubicBezTo>
                  <a:cubicBezTo>
                    <a:pt x="596" y="2168"/>
                    <a:pt x="572" y="2168"/>
                    <a:pt x="548" y="2144"/>
                  </a:cubicBezTo>
                  <a:cubicBezTo>
                    <a:pt x="501" y="2096"/>
                    <a:pt x="525" y="2001"/>
                    <a:pt x="548" y="1906"/>
                  </a:cubicBezTo>
                  <a:lnTo>
                    <a:pt x="739" y="1334"/>
                  </a:lnTo>
                  <a:cubicBezTo>
                    <a:pt x="763" y="1287"/>
                    <a:pt x="739" y="1263"/>
                    <a:pt x="715" y="1239"/>
                  </a:cubicBezTo>
                  <a:cubicBezTo>
                    <a:pt x="702" y="1233"/>
                    <a:pt x="690" y="1230"/>
                    <a:pt x="678" y="1230"/>
                  </a:cubicBezTo>
                  <a:cubicBezTo>
                    <a:pt x="645" y="1230"/>
                    <a:pt x="620" y="1252"/>
                    <a:pt x="620" y="1287"/>
                  </a:cubicBezTo>
                  <a:cubicBezTo>
                    <a:pt x="596" y="1334"/>
                    <a:pt x="548" y="1406"/>
                    <a:pt x="501" y="1453"/>
                  </a:cubicBezTo>
                  <a:cubicBezTo>
                    <a:pt x="477" y="1453"/>
                    <a:pt x="453" y="1477"/>
                    <a:pt x="429" y="1477"/>
                  </a:cubicBezTo>
                  <a:cubicBezTo>
                    <a:pt x="405" y="1453"/>
                    <a:pt x="382" y="1453"/>
                    <a:pt x="382" y="1453"/>
                  </a:cubicBezTo>
                  <a:cubicBezTo>
                    <a:pt x="358" y="1429"/>
                    <a:pt x="382" y="1358"/>
                    <a:pt x="405" y="1287"/>
                  </a:cubicBezTo>
                  <a:cubicBezTo>
                    <a:pt x="501" y="1120"/>
                    <a:pt x="620" y="929"/>
                    <a:pt x="739" y="786"/>
                  </a:cubicBezTo>
                  <a:cubicBezTo>
                    <a:pt x="763" y="763"/>
                    <a:pt x="763" y="715"/>
                    <a:pt x="763" y="691"/>
                  </a:cubicBezTo>
                  <a:cubicBezTo>
                    <a:pt x="739" y="667"/>
                    <a:pt x="715" y="667"/>
                    <a:pt x="691" y="667"/>
                  </a:cubicBezTo>
                  <a:cubicBezTo>
                    <a:pt x="572" y="667"/>
                    <a:pt x="501" y="739"/>
                    <a:pt x="429" y="810"/>
                  </a:cubicBezTo>
                  <a:cubicBezTo>
                    <a:pt x="405" y="810"/>
                    <a:pt x="405" y="834"/>
                    <a:pt x="382" y="858"/>
                  </a:cubicBezTo>
                  <a:cubicBezTo>
                    <a:pt x="334" y="882"/>
                    <a:pt x="263" y="905"/>
                    <a:pt x="239" y="905"/>
                  </a:cubicBezTo>
                  <a:cubicBezTo>
                    <a:pt x="215" y="905"/>
                    <a:pt x="191" y="905"/>
                    <a:pt x="191" y="882"/>
                  </a:cubicBezTo>
                  <a:cubicBezTo>
                    <a:pt x="144" y="834"/>
                    <a:pt x="215" y="739"/>
                    <a:pt x="215" y="715"/>
                  </a:cubicBezTo>
                  <a:cubicBezTo>
                    <a:pt x="382" y="453"/>
                    <a:pt x="644" y="263"/>
                    <a:pt x="929" y="143"/>
                  </a:cubicBezTo>
                  <a:cubicBezTo>
                    <a:pt x="953" y="120"/>
                    <a:pt x="977" y="96"/>
                    <a:pt x="977" y="48"/>
                  </a:cubicBezTo>
                  <a:cubicBezTo>
                    <a:pt x="953" y="1"/>
                    <a:pt x="906" y="1"/>
                    <a:pt x="8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 name="Google Shape;3606;p73"/>
            <p:cNvSpPr/>
            <p:nvPr/>
          </p:nvSpPr>
          <p:spPr>
            <a:xfrm>
              <a:off x="3487853" y="1847633"/>
              <a:ext cx="84413" cy="55386"/>
            </a:xfrm>
            <a:custGeom>
              <a:avLst/>
              <a:gdLst/>
              <a:ahLst/>
              <a:cxnLst/>
              <a:rect l="l" t="t" r="r" b="b"/>
              <a:pathLst>
                <a:path w="2120" h="1391" extrusionOk="0">
                  <a:moveTo>
                    <a:pt x="168" y="0"/>
                  </a:moveTo>
                  <a:cubicBezTo>
                    <a:pt x="145" y="0"/>
                    <a:pt x="119" y="22"/>
                    <a:pt x="119" y="57"/>
                  </a:cubicBezTo>
                  <a:cubicBezTo>
                    <a:pt x="48" y="295"/>
                    <a:pt x="0" y="581"/>
                    <a:pt x="0" y="843"/>
                  </a:cubicBezTo>
                  <a:cubicBezTo>
                    <a:pt x="0" y="914"/>
                    <a:pt x="0" y="986"/>
                    <a:pt x="24" y="1057"/>
                  </a:cubicBezTo>
                  <a:cubicBezTo>
                    <a:pt x="72" y="1152"/>
                    <a:pt x="143" y="1200"/>
                    <a:pt x="238" y="1200"/>
                  </a:cubicBezTo>
                  <a:cubicBezTo>
                    <a:pt x="310" y="1200"/>
                    <a:pt x="381" y="1129"/>
                    <a:pt x="453" y="1033"/>
                  </a:cubicBezTo>
                  <a:cubicBezTo>
                    <a:pt x="477" y="962"/>
                    <a:pt x="500" y="914"/>
                    <a:pt x="524" y="867"/>
                  </a:cubicBezTo>
                  <a:cubicBezTo>
                    <a:pt x="548" y="962"/>
                    <a:pt x="596" y="1081"/>
                    <a:pt x="643" y="1176"/>
                  </a:cubicBezTo>
                  <a:cubicBezTo>
                    <a:pt x="697" y="1283"/>
                    <a:pt x="777" y="1337"/>
                    <a:pt x="864" y="1337"/>
                  </a:cubicBezTo>
                  <a:cubicBezTo>
                    <a:pt x="893" y="1337"/>
                    <a:pt x="923" y="1331"/>
                    <a:pt x="953" y="1319"/>
                  </a:cubicBezTo>
                  <a:cubicBezTo>
                    <a:pt x="1024" y="1295"/>
                    <a:pt x="1072" y="1224"/>
                    <a:pt x="1072" y="1105"/>
                  </a:cubicBezTo>
                  <a:cubicBezTo>
                    <a:pt x="1096" y="1129"/>
                    <a:pt x="1096" y="1152"/>
                    <a:pt x="1120" y="1176"/>
                  </a:cubicBezTo>
                  <a:cubicBezTo>
                    <a:pt x="1143" y="1224"/>
                    <a:pt x="1167" y="1272"/>
                    <a:pt x="1215" y="1319"/>
                  </a:cubicBezTo>
                  <a:cubicBezTo>
                    <a:pt x="1251" y="1343"/>
                    <a:pt x="1292" y="1355"/>
                    <a:pt x="1331" y="1355"/>
                  </a:cubicBezTo>
                  <a:cubicBezTo>
                    <a:pt x="1370" y="1355"/>
                    <a:pt x="1405" y="1343"/>
                    <a:pt x="1429" y="1319"/>
                  </a:cubicBezTo>
                  <a:cubicBezTo>
                    <a:pt x="1477" y="1295"/>
                    <a:pt x="1501" y="1248"/>
                    <a:pt x="1524" y="1200"/>
                  </a:cubicBezTo>
                  <a:cubicBezTo>
                    <a:pt x="1524" y="1200"/>
                    <a:pt x="1524" y="1224"/>
                    <a:pt x="1524" y="1224"/>
                  </a:cubicBezTo>
                  <a:cubicBezTo>
                    <a:pt x="1596" y="1319"/>
                    <a:pt x="1715" y="1391"/>
                    <a:pt x="1834" y="1391"/>
                  </a:cubicBezTo>
                  <a:lnTo>
                    <a:pt x="1906" y="1391"/>
                  </a:lnTo>
                  <a:cubicBezTo>
                    <a:pt x="1977" y="1367"/>
                    <a:pt x="2048" y="1319"/>
                    <a:pt x="2072" y="1224"/>
                  </a:cubicBezTo>
                  <a:cubicBezTo>
                    <a:pt x="2120" y="1152"/>
                    <a:pt x="2096" y="1081"/>
                    <a:pt x="2072" y="1033"/>
                  </a:cubicBezTo>
                  <a:cubicBezTo>
                    <a:pt x="2058" y="1005"/>
                    <a:pt x="2036" y="994"/>
                    <a:pt x="2015" y="994"/>
                  </a:cubicBezTo>
                  <a:cubicBezTo>
                    <a:pt x="2001" y="994"/>
                    <a:pt x="1987" y="1000"/>
                    <a:pt x="1977" y="1010"/>
                  </a:cubicBezTo>
                  <a:cubicBezTo>
                    <a:pt x="1929" y="1033"/>
                    <a:pt x="1929" y="1057"/>
                    <a:pt x="1953" y="1105"/>
                  </a:cubicBezTo>
                  <a:cubicBezTo>
                    <a:pt x="1953" y="1129"/>
                    <a:pt x="1953" y="1152"/>
                    <a:pt x="1953" y="1176"/>
                  </a:cubicBezTo>
                  <a:cubicBezTo>
                    <a:pt x="1929" y="1200"/>
                    <a:pt x="1906" y="1248"/>
                    <a:pt x="1858" y="1248"/>
                  </a:cubicBezTo>
                  <a:cubicBezTo>
                    <a:pt x="1848" y="1251"/>
                    <a:pt x="1838" y="1252"/>
                    <a:pt x="1827" y="1252"/>
                  </a:cubicBezTo>
                  <a:cubicBezTo>
                    <a:pt x="1761" y="1252"/>
                    <a:pt x="1685" y="1194"/>
                    <a:pt x="1644" y="1152"/>
                  </a:cubicBezTo>
                  <a:cubicBezTo>
                    <a:pt x="1596" y="1057"/>
                    <a:pt x="1572" y="962"/>
                    <a:pt x="1548" y="867"/>
                  </a:cubicBezTo>
                  <a:lnTo>
                    <a:pt x="1548" y="843"/>
                  </a:lnTo>
                  <a:cubicBezTo>
                    <a:pt x="1524" y="748"/>
                    <a:pt x="1501" y="629"/>
                    <a:pt x="1429" y="533"/>
                  </a:cubicBezTo>
                  <a:cubicBezTo>
                    <a:pt x="1405" y="486"/>
                    <a:pt x="1382" y="486"/>
                    <a:pt x="1358" y="486"/>
                  </a:cubicBezTo>
                  <a:cubicBezTo>
                    <a:pt x="1310" y="509"/>
                    <a:pt x="1310" y="533"/>
                    <a:pt x="1310" y="581"/>
                  </a:cubicBezTo>
                  <a:lnTo>
                    <a:pt x="1382" y="1081"/>
                  </a:lnTo>
                  <a:cubicBezTo>
                    <a:pt x="1382" y="1176"/>
                    <a:pt x="1382" y="1200"/>
                    <a:pt x="1358" y="1200"/>
                  </a:cubicBezTo>
                  <a:cubicBezTo>
                    <a:pt x="1358" y="1212"/>
                    <a:pt x="1352" y="1218"/>
                    <a:pt x="1343" y="1218"/>
                  </a:cubicBezTo>
                  <a:cubicBezTo>
                    <a:pt x="1334" y="1218"/>
                    <a:pt x="1322" y="1212"/>
                    <a:pt x="1310" y="1200"/>
                  </a:cubicBezTo>
                  <a:cubicBezTo>
                    <a:pt x="1286" y="1176"/>
                    <a:pt x="1263" y="1152"/>
                    <a:pt x="1239" y="1105"/>
                  </a:cubicBezTo>
                  <a:cubicBezTo>
                    <a:pt x="1143" y="914"/>
                    <a:pt x="1072" y="724"/>
                    <a:pt x="1048" y="509"/>
                  </a:cubicBezTo>
                  <a:cubicBezTo>
                    <a:pt x="1048" y="462"/>
                    <a:pt x="1024" y="438"/>
                    <a:pt x="977" y="438"/>
                  </a:cubicBezTo>
                  <a:cubicBezTo>
                    <a:pt x="953" y="438"/>
                    <a:pt x="905" y="486"/>
                    <a:pt x="905" y="509"/>
                  </a:cubicBezTo>
                  <a:lnTo>
                    <a:pt x="929" y="1057"/>
                  </a:lnTo>
                  <a:cubicBezTo>
                    <a:pt x="929" y="1129"/>
                    <a:pt x="929" y="1176"/>
                    <a:pt x="881" y="1200"/>
                  </a:cubicBezTo>
                  <a:cubicBezTo>
                    <a:pt x="858" y="1200"/>
                    <a:pt x="810" y="1152"/>
                    <a:pt x="762" y="1105"/>
                  </a:cubicBezTo>
                  <a:cubicBezTo>
                    <a:pt x="667" y="914"/>
                    <a:pt x="596" y="676"/>
                    <a:pt x="572" y="462"/>
                  </a:cubicBezTo>
                  <a:cubicBezTo>
                    <a:pt x="572" y="438"/>
                    <a:pt x="572" y="390"/>
                    <a:pt x="572" y="367"/>
                  </a:cubicBezTo>
                  <a:cubicBezTo>
                    <a:pt x="572" y="343"/>
                    <a:pt x="548" y="295"/>
                    <a:pt x="500" y="295"/>
                  </a:cubicBezTo>
                  <a:cubicBezTo>
                    <a:pt x="453" y="319"/>
                    <a:pt x="429" y="343"/>
                    <a:pt x="429" y="367"/>
                  </a:cubicBezTo>
                  <a:cubicBezTo>
                    <a:pt x="429" y="414"/>
                    <a:pt x="429" y="438"/>
                    <a:pt x="429" y="462"/>
                  </a:cubicBezTo>
                  <a:cubicBezTo>
                    <a:pt x="429" y="629"/>
                    <a:pt x="405" y="819"/>
                    <a:pt x="310" y="962"/>
                  </a:cubicBezTo>
                  <a:cubicBezTo>
                    <a:pt x="310" y="1010"/>
                    <a:pt x="262" y="1057"/>
                    <a:pt x="238" y="1057"/>
                  </a:cubicBezTo>
                  <a:cubicBezTo>
                    <a:pt x="191" y="1057"/>
                    <a:pt x="167" y="1033"/>
                    <a:pt x="143" y="1010"/>
                  </a:cubicBezTo>
                  <a:cubicBezTo>
                    <a:pt x="143" y="962"/>
                    <a:pt x="143" y="891"/>
                    <a:pt x="143" y="843"/>
                  </a:cubicBezTo>
                  <a:cubicBezTo>
                    <a:pt x="143" y="581"/>
                    <a:pt x="167" y="343"/>
                    <a:pt x="238" y="81"/>
                  </a:cubicBezTo>
                  <a:cubicBezTo>
                    <a:pt x="262" y="57"/>
                    <a:pt x="238" y="9"/>
                    <a:pt x="191" y="9"/>
                  </a:cubicBezTo>
                  <a:cubicBezTo>
                    <a:pt x="184" y="3"/>
                    <a:pt x="176" y="0"/>
                    <a:pt x="1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 name="Google Shape;3607;p73"/>
            <p:cNvSpPr/>
            <p:nvPr/>
          </p:nvSpPr>
          <p:spPr>
            <a:xfrm>
              <a:off x="3689804" y="1760712"/>
              <a:ext cx="69282" cy="101535"/>
            </a:xfrm>
            <a:custGeom>
              <a:avLst/>
              <a:gdLst/>
              <a:ahLst/>
              <a:cxnLst/>
              <a:rect l="l" t="t" r="r" b="b"/>
              <a:pathLst>
                <a:path w="1740" h="2550" extrusionOk="0">
                  <a:moveTo>
                    <a:pt x="1523" y="0"/>
                  </a:moveTo>
                  <a:cubicBezTo>
                    <a:pt x="1487" y="0"/>
                    <a:pt x="1448" y="8"/>
                    <a:pt x="1406" y="25"/>
                  </a:cubicBezTo>
                  <a:cubicBezTo>
                    <a:pt x="1120" y="121"/>
                    <a:pt x="882" y="263"/>
                    <a:pt x="668" y="478"/>
                  </a:cubicBezTo>
                  <a:cubicBezTo>
                    <a:pt x="644" y="525"/>
                    <a:pt x="644" y="549"/>
                    <a:pt x="691" y="597"/>
                  </a:cubicBezTo>
                  <a:cubicBezTo>
                    <a:pt x="701" y="607"/>
                    <a:pt x="715" y="612"/>
                    <a:pt x="730" y="612"/>
                  </a:cubicBezTo>
                  <a:cubicBezTo>
                    <a:pt x="751" y="612"/>
                    <a:pt x="773" y="601"/>
                    <a:pt x="787" y="573"/>
                  </a:cubicBezTo>
                  <a:cubicBezTo>
                    <a:pt x="953" y="382"/>
                    <a:pt x="1192" y="240"/>
                    <a:pt x="1430" y="168"/>
                  </a:cubicBezTo>
                  <a:cubicBezTo>
                    <a:pt x="1465" y="156"/>
                    <a:pt x="1495" y="150"/>
                    <a:pt x="1519" y="150"/>
                  </a:cubicBezTo>
                  <a:cubicBezTo>
                    <a:pt x="1543" y="150"/>
                    <a:pt x="1561" y="156"/>
                    <a:pt x="1573" y="168"/>
                  </a:cubicBezTo>
                  <a:cubicBezTo>
                    <a:pt x="1573" y="168"/>
                    <a:pt x="1573" y="216"/>
                    <a:pt x="1549" y="240"/>
                  </a:cubicBezTo>
                  <a:cubicBezTo>
                    <a:pt x="1525" y="263"/>
                    <a:pt x="1501" y="287"/>
                    <a:pt x="1454" y="311"/>
                  </a:cubicBezTo>
                  <a:lnTo>
                    <a:pt x="620" y="835"/>
                  </a:lnTo>
                  <a:cubicBezTo>
                    <a:pt x="572" y="859"/>
                    <a:pt x="572" y="906"/>
                    <a:pt x="596" y="930"/>
                  </a:cubicBezTo>
                  <a:cubicBezTo>
                    <a:pt x="596" y="978"/>
                    <a:pt x="644" y="978"/>
                    <a:pt x="668" y="978"/>
                  </a:cubicBezTo>
                  <a:cubicBezTo>
                    <a:pt x="844" y="919"/>
                    <a:pt x="1036" y="876"/>
                    <a:pt x="1232" y="876"/>
                  </a:cubicBezTo>
                  <a:cubicBezTo>
                    <a:pt x="1274" y="876"/>
                    <a:pt x="1316" y="878"/>
                    <a:pt x="1358" y="883"/>
                  </a:cubicBezTo>
                  <a:cubicBezTo>
                    <a:pt x="1406" y="883"/>
                    <a:pt x="1454" y="883"/>
                    <a:pt x="1477" y="906"/>
                  </a:cubicBezTo>
                  <a:cubicBezTo>
                    <a:pt x="1477" y="930"/>
                    <a:pt x="1454" y="954"/>
                    <a:pt x="1454" y="954"/>
                  </a:cubicBezTo>
                  <a:cubicBezTo>
                    <a:pt x="1430" y="978"/>
                    <a:pt x="1382" y="1002"/>
                    <a:pt x="1334" y="1002"/>
                  </a:cubicBezTo>
                  <a:lnTo>
                    <a:pt x="549" y="1287"/>
                  </a:lnTo>
                  <a:cubicBezTo>
                    <a:pt x="525" y="1311"/>
                    <a:pt x="501" y="1335"/>
                    <a:pt x="501" y="1383"/>
                  </a:cubicBezTo>
                  <a:cubicBezTo>
                    <a:pt x="525" y="1406"/>
                    <a:pt x="549" y="1430"/>
                    <a:pt x="572" y="1430"/>
                  </a:cubicBezTo>
                  <a:cubicBezTo>
                    <a:pt x="644" y="1430"/>
                    <a:pt x="703" y="1424"/>
                    <a:pt x="757" y="1424"/>
                  </a:cubicBezTo>
                  <a:cubicBezTo>
                    <a:pt x="811" y="1424"/>
                    <a:pt x="858" y="1430"/>
                    <a:pt x="906" y="1454"/>
                  </a:cubicBezTo>
                  <a:cubicBezTo>
                    <a:pt x="953" y="1478"/>
                    <a:pt x="977" y="1526"/>
                    <a:pt x="1001" y="1573"/>
                  </a:cubicBezTo>
                  <a:cubicBezTo>
                    <a:pt x="1001" y="1597"/>
                    <a:pt x="1001" y="1645"/>
                    <a:pt x="977" y="1668"/>
                  </a:cubicBezTo>
                  <a:cubicBezTo>
                    <a:pt x="977" y="1692"/>
                    <a:pt x="930" y="1716"/>
                    <a:pt x="882" y="1740"/>
                  </a:cubicBezTo>
                  <a:cubicBezTo>
                    <a:pt x="775" y="1793"/>
                    <a:pt x="654" y="1820"/>
                    <a:pt x="520" y="1820"/>
                  </a:cubicBezTo>
                  <a:cubicBezTo>
                    <a:pt x="476" y="1820"/>
                    <a:pt x="429" y="1817"/>
                    <a:pt x="382" y="1811"/>
                  </a:cubicBezTo>
                  <a:cubicBezTo>
                    <a:pt x="358" y="1811"/>
                    <a:pt x="310" y="1835"/>
                    <a:pt x="310" y="1883"/>
                  </a:cubicBezTo>
                  <a:cubicBezTo>
                    <a:pt x="310" y="1907"/>
                    <a:pt x="334" y="1954"/>
                    <a:pt x="358" y="1954"/>
                  </a:cubicBezTo>
                  <a:cubicBezTo>
                    <a:pt x="453" y="1978"/>
                    <a:pt x="620" y="2026"/>
                    <a:pt x="644" y="2121"/>
                  </a:cubicBezTo>
                  <a:cubicBezTo>
                    <a:pt x="668" y="2216"/>
                    <a:pt x="596" y="2335"/>
                    <a:pt x="477" y="2383"/>
                  </a:cubicBezTo>
                  <a:cubicBezTo>
                    <a:pt x="427" y="2403"/>
                    <a:pt x="372" y="2410"/>
                    <a:pt x="317" y="2410"/>
                  </a:cubicBezTo>
                  <a:cubicBezTo>
                    <a:pt x="242" y="2410"/>
                    <a:pt x="165" y="2397"/>
                    <a:pt x="96" y="2383"/>
                  </a:cubicBezTo>
                  <a:cubicBezTo>
                    <a:pt x="48" y="2383"/>
                    <a:pt x="25" y="2407"/>
                    <a:pt x="25" y="2454"/>
                  </a:cubicBezTo>
                  <a:cubicBezTo>
                    <a:pt x="1" y="2502"/>
                    <a:pt x="48" y="2526"/>
                    <a:pt x="72" y="2526"/>
                  </a:cubicBezTo>
                  <a:cubicBezTo>
                    <a:pt x="144" y="2550"/>
                    <a:pt x="215" y="2550"/>
                    <a:pt x="287" y="2550"/>
                  </a:cubicBezTo>
                  <a:cubicBezTo>
                    <a:pt x="382" y="2550"/>
                    <a:pt x="453" y="2550"/>
                    <a:pt x="549" y="2502"/>
                  </a:cubicBezTo>
                  <a:cubicBezTo>
                    <a:pt x="691" y="2454"/>
                    <a:pt x="834" y="2264"/>
                    <a:pt x="787" y="2097"/>
                  </a:cubicBezTo>
                  <a:cubicBezTo>
                    <a:pt x="763" y="2026"/>
                    <a:pt x="739" y="1978"/>
                    <a:pt x="691" y="1954"/>
                  </a:cubicBezTo>
                  <a:cubicBezTo>
                    <a:pt x="787" y="1930"/>
                    <a:pt x="858" y="1907"/>
                    <a:pt x="953" y="1859"/>
                  </a:cubicBezTo>
                  <a:cubicBezTo>
                    <a:pt x="1001" y="1835"/>
                    <a:pt x="1072" y="1811"/>
                    <a:pt x="1120" y="1740"/>
                  </a:cubicBezTo>
                  <a:cubicBezTo>
                    <a:pt x="1144" y="1692"/>
                    <a:pt x="1144" y="1621"/>
                    <a:pt x="1144" y="1549"/>
                  </a:cubicBezTo>
                  <a:cubicBezTo>
                    <a:pt x="1120" y="1454"/>
                    <a:pt x="1049" y="1383"/>
                    <a:pt x="977" y="1335"/>
                  </a:cubicBezTo>
                  <a:cubicBezTo>
                    <a:pt x="953" y="1335"/>
                    <a:pt x="930" y="1311"/>
                    <a:pt x="930" y="1311"/>
                  </a:cubicBezTo>
                  <a:lnTo>
                    <a:pt x="1382" y="1145"/>
                  </a:lnTo>
                  <a:cubicBezTo>
                    <a:pt x="1430" y="1121"/>
                    <a:pt x="1501" y="1097"/>
                    <a:pt x="1549" y="1073"/>
                  </a:cubicBezTo>
                  <a:cubicBezTo>
                    <a:pt x="1596" y="1002"/>
                    <a:pt x="1620" y="930"/>
                    <a:pt x="1596" y="859"/>
                  </a:cubicBezTo>
                  <a:cubicBezTo>
                    <a:pt x="1596" y="811"/>
                    <a:pt x="1525" y="740"/>
                    <a:pt x="1358" y="740"/>
                  </a:cubicBezTo>
                  <a:lnTo>
                    <a:pt x="1025" y="740"/>
                  </a:lnTo>
                  <a:lnTo>
                    <a:pt x="1525" y="430"/>
                  </a:lnTo>
                  <a:cubicBezTo>
                    <a:pt x="1573" y="406"/>
                    <a:pt x="1644" y="359"/>
                    <a:pt x="1668" y="311"/>
                  </a:cubicBezTo>
                  <a:cubicBezTo>
                    <a:pt x="1715" y="240"/>
                    <a:pt x="1739" y="144"/>
                    <a:pt x="1692" y="73"/>
                  </a:cubicBezTo>
                  <a:cubicBezTo>
                    <a:pt x="1646" y="27"/>
                    <a:pt x="1589" y="0"/>
                    <a:pt x="1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 name="Google Shape;3608;p73"/>
            <p:cNvSpPr/>
            <p:nvPr/>
          </p:nvSpPr>
          <p:spPr>
            <a:xfrm>
              <a:off x="3635772" y="1569193"/>
              <a:ext cx="92018" cy="58850"/>
            </a:xfrm>
            <a:custGeom>
              <a:avLst/>
              <a:gdLst/>
              <a:ahLst/>
              <a:cxnLst/>
              <a:rect l="l" t="t" r="r" b="b"/>
              <a:pathLst>
                <a:path w="2311" h="1478" extrusionOk="0">
                  <a:moveTo>
                    <a:pt x="858" y="1"/>
                  </a:moveTo>
                  <a:cubicBezTo>
                    <a:pt x="762" y="1"/>
                    <a:pt x="667" y="72"/>
                    <a:pt x="620" y="215"/>
                  </a:cubicBezTo>
                  <a:cubicBezTo>
                    <a:pt x="596" y="334"/>
                    <a:pt x="548" y="430"/>
                    <a:pt x="524" y="549"/>
                  </a:cubicBezTo>
                  <a:lnTo>
                    <a:pt x="477" y="334"/>
                  </a:lnTo>
                  <a:cubicBezTo>
                    <a:pt x="453" y="263"/>
                    <a:pt x="429" y="215"/>
                    <a:pt x="405" y="144"/>
                  </a:cubicBezTo>
                  <a:cubicBezTo>
                    <a:pt x="366" y="105"/>
                    <a:pt x="296" y="66"/>
                    <a:pt x="232" y="66"/>
                  </a:cubicBezTo>
                  <a:cubicBezTo>
                    <a:pt x="218" y="66"/>
                    <a:pt x="204" y="68"/>
                    <a:pt x="191" y="72"/>
                  </a:cubicBezTo>
                  <a:cubicBezTo>
                    <a:pt x="72" y="72"/>
                    <a:pt x="0" y="191"/>
                    <a:pt x="24" y="358"/>
                  </a:cubicBezTo>
                  <a:cubicBezTo>
                    <a:pt x="24" y="620"/>
                    <a:pt x="96" y="882"/>
                    <a:pt x="262" y="1120"/>
                  </a:cubicBezTo>
                  <a:cubicBezTo>
                    <a:pt x="274" y="1132"/>
                    <a:pt x="292" y="1138"/>
                    <a:pt x="310" y="1138"/>
                  </a:cubicBezTo>
                  <a:cubicBezTo>
                    <a:pt x="328" y="1138"/>
                    <a:pt x="346" y="1132"/>
                    <a:pt x="358" y="1120"/>
                  </a:cubicBezTo>
                  <a:cubicBezTo>
                    <a:pt x="381" y="1096"/>
                    <a:pt x="405" y="1049"/>
                    <a:pt x="381" y="1025"/>
                  </a:cubicBezTo>
                  <a:cubicBezTo>
                    <a:pt x="239" y="834"/>
                    <a:pt x="167" y="596"/>
                    <a:pt x="167" y="358"/>
                  </a:cubicBezTo>
                  <a:cubicBezTo>
                    <a:pt x="143" y="287"/>
                    <a:pt x="167" y="215"/>
                    <a:pt x="215" y="191"/>
                  </a:cubicBezTo>
                  <a:cubicBezTo>
                    <a:pt x="239" y="191"/>
                    <a:pt x="262" y="215"/>
                    <a:pt x="286" y="239"/>
                  </a:cubicBezTo>
                  <a:cubicBezTo>
                    <a:pt x="310" y="263"/>
                    <a:pt x="310" y="311"/>
                    <a:pt x="334" y="358"/>
                  </a:cubicBezTo>
                  <a:lnTo>
                    <a:pt x="501" y="930"/>
                  </a:lnTo>
                  <a:cubicBezTo>
                    <a:pt x="501" y="977"/>
                    <a:pt x="548" y="1001"/>
                    <a:pt x="572" y="1001"/>
                  </a:cubicBezTo>
                  <a:cubicBezTo>
                    <a:pt x="620" y="977"/>
                    <a:pt x="643" y="954"/>
                    <a:pt x="643" y="930"/>
                  </a:cubicBezTo>
                  <a:cubicBezTo>
                    <a:pt x="643" y="692"/>
                    <a:pt x="691" y="477"/>
                    <a:pt x="762" y="263"/>
                  </a:cubicBezTo>
                  <a:cubicBezTo>
                    <a:pt x="786" y="215"/>
                    <a:pt x="810" y="144"/>
                    <a:pt x="858" y="144"/>
                  </a:cubicBezTo>
                  <a:cubicBezTo>
                    <a:pt x="858" y="144"/>
                    <a:pt x="882" y="168"/>
                    <a:pt x="905" y="191"/>
                  </a:cubicBezTo>
                  <a:cubicBezTo>
                    <a:pt x="905" y="239"/>
                    <a:pt x="905" y="287"/>
                    <a:pt x="905" y="311"/>
                  </a:cubicBezTo>
                  <a:lnTo>
                    <a:pt x="834" y="1025"/>
                  </a:lnTo>
                  <a:cubicBezTo>
                    <a:pt x="834" y="1073"/>
                    <a:pt x="858" y="1096"/>
                    <a:pt x="882" y="1096"/>
                  </a:cubicBezTo>
                  <a:cubicBezTo>
                    <a:pt x="894" y="1103"/>
                    <a:pt x="907" y="1106"/>
                    <a:pt x="919" y="1106"/>
                  </a:cubicBezTo>
                  <a:cubicBezTo>
                    <a:pt x="951" y="1106"/>
                    <a:pt x="977" y="1084"/>
                    <a:pt x="977" y="1049"/>
                  </a:cubicBezTo>
                  <a:cubicBezTo>
                    <a:pt x="1024" y="763"/>
                    <a:pt x="1191" y="477"/>
                    <a:pt x="1453" y="311"/>
                  </a:cubicBezTo>
                  <a:lnTo>
                    <a:pt x="1453" y="311"/>
                  </a:lnTo>
                  <a:cubicBezTo>
                    <a:pt x="1429" y="525"/>
                    <a:pt x="1358" y="739"/>
                    <a:pt x="1191" y="906"/>
                  </a:cubicBezTo>
                  <a:cubicBezTo>
                    <a:pt x="1167" y="930"/>
                    <a:pt x="1167" y="954"/>
                    <a:pt x="1191" y="1001"/>
                  </a:cubicBezTo>
                  <a:cubicBezTo>
                    <a:pt x="1203" y="1013"/>
                    <a:pt x="1221" y="1019"/>
                    <a:pt x="1239" y="1019"/>
                  </a:cubicBezTo>
                  <a:cubicBezTo>
                    <a:pt x="1257" y="1019"/>
                    <a:pt x="1274" y="1013"/>
                    <a:pt x="1286" y="1001"/>
                  </a:cubicBezTo>
                  <a:lnTo>
                    <a:pt x="1739" y="692"/>
                  </a:lnTo>
                  <a:cubicBezTo>
                    <a:pt x="1810" y="644"/>
                    <a:pt x="1858" y="644"/>
                    <a:pt x="1882" y="644"/>
                  </a:cubicBezTo>
                  <a:cubicBezTo>
                    <a:pt x="1906" y="668"/>
                    <a:pt x="1906" y="715"/>
                    <a:pt x="1882" y="739"/>
                  </a:cubicBezTo>
                  <a:cubicBezTo>
                    <a:pt x="1858" y="787"/>
                    <a:pt x="1810" y="811"/>
                    <a:pt x="1763" y="858"/>
                  </a:cubicBezTo>
                  <a:lnTo>
                    <a:pt x="1739" y="858"/>
                  </a:lnTo>
                  <a:cubicBezTo>
                    <a:pt x="1667" y="906"/>
                    <a:pt x="1596" y="954"/>
                    <a:pt x="1572" y="1049"/>
                  </a:cubicBezTo>
                  <a:cubicBezTo>
                    <a:pt x="1572" y="1073"/>
                    <a:pt x="1572" y="1096"/>
                    <a:pt x="1596" y="1120"/>
                  </a:cubicBezTo>
                  <a:cubicBezTo>
                    <a:pt x="1596" y="1144"/>
                    <a:pt x="1644" y="1144"/>
                    <a:pt x="1667" y="1144"/>
                  </a:cubicBezTo>
                  <a:cubicBezTo>
                    <a:pt x="1763" y="1096"/>
                    <a:pt x="1858" y="1073"/>
                    <a:pt x="1929" y="1073"/>
                  </a:cubicBezTo>
                  <a:cubicBezTo>
                    <a:pt x="2025" y="1073"/>
                    <a:pt x="2120" y="1120"/>
                    <a:pt x="2144" y="1168"/>
                  </a:cubicBezTo>
                  <a:cubicBezTo>
                    <a:pt x="2168" y="1215"/>
                    <a:pt x="2168" y="1239"/>
                    <a:pt x="2144" y="1287"/>
                  </a:cubicBezTo>
                  <a:cubicBezTo>
                    <a:pt x="2144" y="1287"/>
                    <a:pt x="2120" y="1335"/>
                    <a:pt x="2096" y="1335"/>
                  </a:cubicBezTo>
                  <a:cubicBezTo>
                    <a:pt x="2048" y="1335"/>
                    <a:pt x="2025" y="1382"/>
                    <a:pt x="2048" y="1430"/>
                  </a:cubicBezTo>
                  <a:cubicBezTo>
                    <a:pt x="2048" y="1454"/>
                    <a:pt x="2072" y="1477"/>
                    <a:pt x="2120" y="1477"/>
                  </a:cubicBezTo>
                  <a:lnTo>
                    <a:pt x="2144" y="1477"/>
                  </a:lnTo>
                  <a:cubicBezTo>
                    <a:pt x="2191" y="1454"/>
                    <a:pt x="2239" y="1406"/>
                    <a:pt x="2263" y="1335"/>
                  </a:cubicBezTo>
                  <a:cubicBezTo>
                    <a:pt x="2310" y="1263"/>
                    <a:pt x="2310" y="1168"/>
                    <a:pt x="2263" y="1120"/>
                  </a:cubicBezTo>
                  <a:cubicBezTo>
                    <a:pt x="2215" y="1001"/>
                    <a:pt x="2096" y="930"/>
                    <a:pt x="1953" y="930"/>
                  </a:cubicBezTo>
                  <a:lnTo>
                    <a:pt x="1882" y="930"/>
                  </a:lnTo>
                  <a:cubicBezTo>
                    <a:pt x="1929" y="906"/>
                    <a:pt x="1977" y="858"/>
                    <a:pt x="2001" y="811"/>
                  </a:cubicBezTo>
                  <a:cubicBezTo>
                    <a:pt x="2048" y="739"/>
                    <a:pt x="2048" y="596"/>
                    <a:pt x="1953" y="525"/>
                  </a:cubicBezTo>
                  <a:cubicBezTo>
                    <a:pt x="1922" y="506"/>
                    <a:pt x="1889" y="499"/>
                    <a:pt x="1856" y="499"/>
                  </a:cubicBezTo>
                  <a:cubicBezTo>
                    <a:pt x="1767" y="499"/>
                    <a:pt x="1685" y="555"/>
                    <a:pt x="1667" y="572"/>
                  </a:cubicBezTo>
                  <a:lnTo>
                    <a:pt x="1501" y="692"/>
                  </a:lnTo>
                  <a:cubicBezTo>
                    <a:pt x="1572" y="525"/>
                    <a:pt x="1596" y="358"/>
                    <a:pt x="1572" y="168"/>
                  </a:cubicBezTo>
                  <a:cubicBezTo>
                    <a:pt x="1572" y="144"/>
                    <a:pt x="1572" y="120"/>
                    <a:pt x="1548" y="120"/>
                  </a:cubicBezTo>
                  <a:lnTo>
                    <a:pt x="1477" y="120"/>
                  </a:lnTo>
                  <a:cubicBezTo>
                    <a:pt x="1286" y="215"/>
                    <a:pt x="1143" y="382"/>
                    <a:pt x="1024" y="549"/>
                  </a:cubicBezTo>
                  <a:lnTo>
                    <a:pt x="1048" y="334"/>
                  </a:lnTo>
                  <a:cubicBezTo>
                    <a:pt x="1048" y="287"/>
                    <a:pt x="1048" y="215"/>
                    <a:pt x="1024" y="168"/>
                  </a:cubicBezTo>
                  <a:cubicBezTo>
                    <a:pt x="1001" y="72"/>
                    <a:pt x="929" y="25"/>
                    <a:pt x="8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 name="Google Shape;3609;p73"/>
            <p:cNvSpPr/>
            <p:nvPr/>
          </p:nvSpPr>
          <p:spPr>
            <a:xfrm>
              <a:off x="3437604" y="1574529"/>
              <a:ext cx="126142" cy="110414"/>
            </a:xfrm>
            <a:custGeom>
              <a:avLst/>
              <a:gdLst/>
              <a:ahLst/>
              <a:cxnLst/>
              <a:rect l="l" t="t" r="r" b="b"/>
              <a:pathLst>
                <a:path w="3168" h="2773" extrusionOk="0">
                  <a:moveTo>
                    <a:pt x="3110" y="0"/>
                  </a:moveTo>
                  <a:cubicBezTo>
                    <a:pt x="3098" y="0"/>
                    <a:pt x="3085" y="3"/>
                    <a:pt x="3072" y="10"/>
                  </a:cubicBezTo>
                  <a:cubicBezTo>
                    <a:pt x="2882" y="57"/>
                    <a:pt x="2691" y="200"/>
                    <a:pt x="2572" y="367"/>
                  </a:cubicBezTo>
                  <a:cubicBezTo>
                    <a:pt x="2548" y="272"/>
                    <a:pt x="2525" y="177"/>
                    <a:pt x="2477" y="81"/>
                  </a:cubicBezTo>
                  <a:cubicBezTo>
                    <a:pt x="2477" y="57"/>
                    <a:pt x="2453" y="57"/>
                    <a:pt x="2429" y="57"/>
                  </a:cubicBezTo>
                  <a:cubicBezTo>
                    <a:pt x="2405" y="57"/>
                    <a:pt x="2382" y="57"/>
                    <a:pt x="2358" y="81"/>
                  </a:cubicBezTo>
                  <a:cubicBezTo>
                    <a:pt x="2263" y="248"/>
                    <a:pt x="2167" y="415"/>
                    <a:pt x="2120" y="605"/>
                  </a:cubicBezTo>
                  <a:cubicBezTo>
                    <a:pt x="2072" y="462"/>
                    <a:pt x="2001" y="343"/>
                    <a:pt x="1929" y="248"/>
                  </a:cubicBezTo>
                  <a:cubicBezTo>
                    <a:pt x="1905" y="224"/>
                    <a:pt x="1882" y="224"/>
                    <a:pt x="1858" y="224"/>
                  </a:cubicBezTo>
                  <a:cubicBezTo>
                    <a:pt x="1834" y="224"/>
                    <a:pt x="1834" y="224"/>
                    <a:pt x="1810" y="248"/>
                  </a:cubicBezTo>
                  <a:cubicBezTo>
                    <a:pt x="1667" y="462"/>
                    <a:pt x="1596" y="724"/>
                    <a:pt x="1620" y="986"/>
                  </a:cubicBezTo>
                  <a:cubicBezTo>
                    <a:pt x="1572" y="939"/>
                    <a:pt x="1548" y="891"/>
                    <a:pt x="1477" y="843"/>
                  </a:cubicBezTo>
                  <a:cubicBezTo>
                    <a:pt x="1426" y="805"/>
                    <a:pt x="1354" y="781"/>
                    <a:pt x="1284" y="781"/>
                  </a:cubicBezTo>
                  <a:cubicBezTo>
                    <a:pt x="1223" y="781"/>
                    <a:pt x="1164" y="799"/>
                    <a:pt x="1119" y="843"/>
                  </a:cubicBezTo>
                  <a:cubicBezTo>
                    <a:pt x="1024" y="962"/>
                    <a:pt x="1072" y="1129"/>
                    <a:pt x="1072" y="1201"/>
                  </a:cubicBezTo>
                  <a:cubicBezTo>
                    <a:pt x="1119" y="1367"/>
                    <a:pt x="1191" y="1510"/>
                    <a:pt x="1262" y="1653"/>
                  </a:cubicBezTo>
                  <a:cubicBezTo>
                    <a:pt x="1048" y="1582"/>
                    <a:pt x="834" y="1558"/>
                    <a:pt x="619" y="1558"/>
                  </a:cubicBezTo>
                  <a:cubicBezTo>
                    <a:pt x="596" y="1558"/>
                    <a:pt x="572" y="1582"/>
                    <a:pt x="572" y="1605"/>
                  </a:cubicBezTo>
                  <a:cubicBezTo>
                    <a:pt x="548" y="1629"/>
                    <a:pt x="548" y="1653"/>
                    <a:pt x="548" y="1677"/>
                  </a:cubicBezTo>
                  <a:cubicBezTo>
                    <a:pt x="619" y="1796"/>
                    <a:pt x="715" y="1891"/>
                    <a:pt x="834" y="1963"/>
                  </a:cubicBezTo>
                  <a:cubicBezTo>
                    <a:pt x="619" y="2010"/>
                    <a:pt x="405" y="2105"/>
                    <a:pt x="215" y="2248"/>
                  </a:cubicBezTo>
                  <a:cubicBezTo>
                    <a:pt x="119" y="2344"/>
                    <a:pt x="0" y="2510"/>
                    <a:pt x="95" y="2653"/>
                  </a:cubicBezTo>
                  <a:cubicBezTo>
                    <a:pt x="143" y="2725"/>
                    <a:pt x="215" y="2772"/>
                    <a:pt x="334" y="2772"/>
                  </a:cubicBezTo>
                  <a:cubicBezTo>
                    <a:pt x="381" y="2772"/>
                    <a:pt x="429" y="2772"/>
                    <a:pt x="476" y="2748"/>
                  </a:cubicBezTo>
                  <a:cubicBezTo>
                    <a:pt x="786" y="2677"/>
                    <a:pt x="1072" y="2534"/>
                    <a:pt x="1310" y="2320"/>
                  </a:cubicBezTo>
                  <a:cubicBezTo>
                    <a:pt x="1334" y="2272"/>
                    <a:pt x="1334" y="2248"/>
                    <a:pt x="1310" y="2201"/>
                  </a:cubicBezTo>
                  <a:cubicBezTo>
                    <a:pt x="1298" y="2189"/>
                    <a:pt x="1280" y="2183"/>
                    <a:pt x="1262" y="2183"/>
                  </a:cubicBezTo>
                  <a:cubicBezTo>
                    <a:pt x="1244" y="2183"/>
                    <a:pt x="1227" y="2189"/>
                    <a:pt x="1215" y="2201"/>
                  </a:cubicBezTo>
                  <a:cubicBezTo>
                    <a:pt x="1000" y="2415"/>
                    <a:pt x="738" y="2558"/>
                    <a:pt x="453" y="2606"/>
                  </a:cubicBezTo>
                  <a:cubicBezTo>
                    <a:pt x="413" y="2615"/>
                    <a:pt x="370" y="2621"/>
                    <a:pt x="330" y="2621"/>
                  </a:cubicBezTo>
                  <a:cubicBezTo>
                    <a:pt x="275" y="2621"/>
                    <a:pt x="228" y="2610"/>
                    <a:pt x="215" y="2582"/>
                  </a:cubicBezTo>
                  <a:cubicBezTo>
                    <a:pt x="167" y="2510"/>
                    <a:pt x="238" y="2415"/>
                    <a:pt x="310" y="2367"/>
                  </a:cubicBezTo>
                  <a:cubicBezTo>
                    <a:pt x="548" y="2177"/>
                    <a:pt x="834" y="2082"/>
                    <a:pt x="1119" y="2082"/>
                  </a:cubicBezTo>
                  <a:cubicBezTo>
                    <a:pt x="1143" y="2082"/>
                    <a:pt x="1191" y="2058"/>
                    <a:pt x="1191" y="2034"/>
                  </a:cubicBezTo>
                  <a:cubicBezTo>
                    <a:pt x="1191" y="1986"/>
                    <a:pt x="1167" y="1963"/>
                    <a:pt x="1143" y="1963"/>
                  </a:cubicBezTo>
                  <a:cubicBezTo>
                    <a:pt x="1000" y="1915"/>
                    <a:pt x="857" y="1820"/>
                    <a:pt x="762" y="1701"/>
                  </a:cubicBezTo>
                  <a:lnTo>
                    <a:pt x="762" y="1701"/>
                  </a:lnTo>
                  <a:cubicBezTo>
                    <a:pt x="977" y="1724"/>
                    <a:pt x="1215" y="1772"/>
                    <a:pt x="1405" y="1867"/>
                  </a:cubicBezTo>
                  <a:cubicBezTo>
                    <a:pt x="1412" y="1874"/>
                    <a:pt x="1421" y="1877"/>
                    <a:pt x="1431" y="1877"/>
                  </a:cubicBezTo>
                  <a:cubicBezTo>
                    <a:pt x="1455" y="1877"/>
                    <a:pt x="1484" y="1860"/>
                    <a:pt x="1500" y="1844"/>
                  </a:cubicBezTo>
                  <a:cubicBezTo>
                    <a:pt x="1500" y="1820"/>
                    <a:pt x="1524" y="1796"/>
                    <a:pt x="1500" y="1772"/>
                  </a:cubicBezTo>
                  <a:cubicBezTo>
                    <a:pt x="1381" y="1582"/>
                    <a:pt x="1286" y="1367"/>
                    <a:pt x="1215" y="1153"/>
                  </a:cubicBezTo>
                  <a:cubicBezTo>
                    <a:pt x="1191" y="1058"/>
                    <a:pt x="1191" y="986"/>
                    <a:pt x="1215" y="939"/>
                  </a:cubicBezTo>
                  <a:cubicBezTo>
                    <a:pt x="1234" y="929"/>
                    <a:pt x="1262" y="923"/>
                    <a:pt x="1292" y="923"/>
                  </a:cubicBezTo>
                  <a:cubicBezTo>
                    <a:pt x="1333" y="923"/>
                    <a:pt x="1377" y="935"/>
                    <a:pt x="1405" y="962"/>
                  </a:cubicBezTo>
                  <a:cubicBezTo>
                    <a:pt x="1453" y="1010"/>
                    <a:pt x="1500" y="1081"/>
                    <a:pt x="1548" y="1153"/>
                  </a:cubicBezTo>
                  <a:cubicBezTo>
                    <a:pt x="1596" y="1248"/>
                    <a:pt x="1643" y="1343"/>
                    <a:pt x="1739" y="1415"/>
                  </a:cubicBezTo>
                  <a:cubicBezTo>
                    <a:pt x="1751" y="1427"/>
                    <a:pt x="1762" y="1433"/>
                    <a:pt x="1777" y="1433"/>
                  </a:cubicBezTo>
                  <a:cubicBezTo>
                    <a:pt x="1792" y="1433"/>
                    <a:pt x="1810" y="1427"/>
                    <a:pt x="1834" y="1415"/>
                  </a:cubicBezTo>
                  <a:cubicBezTo>
                    <a:pt x="1858" y="1391"/>
                    <a:pt x="1858" y="1367"/>
                    <a:pt x="1834" y="1343"/>
                  </a:cubicBezTo>
                  <a:cubicBezTo>
                    <a:pt x="1715" y="1058"/>
                    <a:pt x="1739" y="700"/>
                    <a:pt x="1882" y="415"/>
                  </a:cubicBezTo>
                  <a:cubicBezTo>
                    <a:pt x="2001" y="605"/>
                    <a:pt x="2048" y="820"/>
                    <a:pt x="2048" y="1034"/>
                  </a:cubicBezTo>
                  <a:cubicBezTo>
                    <a:pt x="2048" y="1081"/>
                    <a:pt x="2072" y="1105"/>
                    <a:pt x="2120" y="1105"/>
                  </a:cubicBezTo>
                  <a:cubicBezTo>
                    <a:pt x="2143" y="1105"/>
                    <a:pt x="2191" y="1081"/>
                    <a:pt x="2191" y="1034"/>
                  </a:cubicBezTo>
                  <a:cubicBezTo>
                    <a:pt x="2191" y="772"/>
                    <a:pt x="2263" y="510"/>
                    <a:pt x="2405" y="296"/>
                  </a:cubicBezTo>
                  <a:cubicBezTo>
                    <a:pt x="2429" y="391"/>
                    <a:pt x="2429" y="510"/>
                    <a:pt x="2405" y="629"/>
                  </a:cubicBezTo>
                  <a:cubicBezTo>
                    <a:pt x="2382" y="677"/>
                    <a:pt x="2382" y="724"/>
                    <a:pt x="2358" y="772"/>
                  </a:cubicBezTo>
                  <a:cubicBezTo>
                    <a:pt x="2358" y="820"/>
                    <a:pt x="2382" y="843"/>
                    <a:pt x="2405" y="867"/>
                  </a:cubicBezTo>
                  <a:cubicBezTo>
                    <a:pt x="2453" y="867"/>
                    <a:pt x="2477" y="867"/>
                    <a:pt x="2501" y="820"/>
                  </a:cubicBezTo>
                  <a:cubicBezTo>
                    <a:pt x="2525" y="772"/>
                    <a:pt x="2525" y="724"/>
                    <a:pt x="2548" y="677"/>
                  </a:cubicBezTo>
                  <a:cubicBezTo>
                    <a:pt x="2644" y="415"/>
                    <a:pt x="2858" y="224"/>
                    <a:pt x="3120" y="129"/>
                  </a:cubicBezTo>
                  <a:cubicBezTo>
                    <a:pt x="3168" y="129"/>
                    <a:pt x="3168" y="81"/>
                    <a:pt x="3168" y="57"/>
                  </a:cubicBezTo>
                  <a:cubicBezTo>
                    <a:pt x="3168" y="23"/>
                    <a:pt x="3142" y="0"/>
                    <a:pt x="31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0" name="Google Shape;3610;p73"/>
          <p:cNvGrpSpPr/>
          <p:nvPr/>
        </p:nvGrpSpPr>
        <p:grpSpPr>
          <a:xfrm>
            <a:off x="2753951" y="1531288"/>
            <a:ext cx="238985" cy="413464"/>
            <a:chOff x="2753951" y="1531288"/>
            <a:chExt cx="238985" cy="413464"/>
          </a:xfrm>
        </p:grpSpPr>
        <p:sp>
          <p:nvSpPr>
            <p:cNvPr id="3611" name="Google Shape;3611;p73"/>
            <p:cNvSpPr/>
            <p:nvPr/>
          </p:nvSpPr>
          <p:spPr>
            <a:xfrm>
              <a:off x="2844017" y="1717113"/>
              <a:ext cx="58850" cy="36075"/>
            </a:xfrm>
            <a:custGeom>
              <a:avLst/>
              <a:gdLst/>
              <a:ahLst/>
              <a:cxnLst/>
              <a:rect l="l" t="t" r="r" b="b"/>
              <a:pathLst>
                <a:path w="1478" h="906" extrusionOk="0">
                  <a:moveTo>
                    <a:pt x="691" y="144"/>
                  </a:moveTo>
                  <a:cubicBezTo>
                    <a:pt x="691" y="168"/>
                    <a:pt x="715" y="168"/>
                    <a:pt x="715" y="168"/>
                  </a:cubicBezTo>
                  <a:cubicBezTo>
                    <a:pt x="739" y="192"/>
                    <a:pt x="739" y="215"/>
                    <a:pt x="763" y="215"/>
                  </a:cubicBezTo>
                  <a:cubicBezTo>
                    <a:pt x="810" y="287"/>
                    <a:pt x="906" y="334"/>
                    <a:pt x="977" y="358"/>
                  </a:cubicBezTo>
                  <a:cubicBezTo>
                    <a:pt x="1047" y="386"/>
                    <a:pt x="1117" y="398"/>
                    <a:pt x="1181" y="398"/>
                  </a:cubicBezTo>
                  <a:cubicBezTo>
                    <a:pt x="1227" y="398"/>
                    <a:pt x="1271" y="392"/>
                    <a:pt x="1310" y="382"/>
                  </a:cubicBezTo>
                  <a:lnTo>
                    <a:pt x="1310" y="382"/>
                  </a:lnTo>
                  <a:cubicBezTo>
                    <a:pt x="1287" y="501"/>
                    <a:pt x="1191" y="596"/>
                    <a:pt x="1120" y="644"/>
                  </a:cubicBezTo>
                  <a:cubicBezTo>
                    <a:pt x="1002" y="723"/>
                    <a:pt x="850" y="769"/>
                    <a:pt x="694" y="769"/>
                  </a:cubicBezTo>
                  <a:cubicBezTo>
                    <a:pt x="661" y="769"/>
                    <a:pt x="629" y="767"/>
                    <a:pt x="596" y="763"/>
                  </a:cubicBezTo>
                  <a:cubicBezTo>
                    <a:pt x="429" y="715"/>
                    <a:pt x="263" y="620"/>
                    <a:pt x="167" y="477"/>
                  </a:cubicBezTo>
                  <a:cubicBezTo>
                    <a:pt x="167" y="453"/>
                    <a:pt x="144" y="453"/>
                    <a:pt x="144" y="453"/>
                  </a:cubicBezTo>
                  <a:cubicBezTo>
                    <a:pt x="144" y="453"/>
                    <a:pt x="167" y="453"/>
                    <a:pt x="167" y="430"/>
                  </a:cubicBezTo>
                  <a:lnTo>
                    <a:pt x="215" y="430"/>
                  </a:lnTo>
                  <a:cubicBezTo>
                    <a:pt x="382" y="382"/>
                    <a:pt x="525" y="311"/>
                    <a:pt x="691" y="168"/>
                  </a:cubicBezTo>
                  <a:cubicBezTo>
                    <a:pt x="691" y="144"/>
                    <a:pt x="691" y="144"/>
                    <a:pt x="691" y="144"/>
                  </a:cubicBezTo>
                  <a:close/>
                  <a:moveTo>
                    <a:pt x="715" y="1"/>
                  </a:moveTo>
                  <a:cubicBezTo>
                    <a:pt x="667" y="1"/>
                    <a:pt x="620" y="25"/>
                    <a:pt x="596" y="49"/>
                  </a:cubicBezTo>
                  <a:cubicBezTo>
                    <a:pt x="453" y="192"/>
                    <a:pt x="334" y="263"/>
                    <a:pt x="191" y="287"/>
                  </a:cubicBezTo>
                  <a:cubicBezTo>
                    <a:pt x="144" y="287"/>
                    <a:pt x="120" y="311"/>
                    <a:pt x="96" y="311"/>
                  </a:cubicBezTo>
                  <a:cubicBezTo>
                    <a:pt x="48" y="334"/>
                    <a:pt x="1" y="382"/>
                    <a:pt x="1" y="430"/>
                  </a:cubicBezTo>
                  <a:cubicBezTo>
                    <a:pt x="1" y="477"/>
                    <a:pt x="24" y="525"/>
                    <a:pt x="48" y="549"/>
                  </a:cubicBezTo>
                  <a:cubicBezTo>
                    <a:pt x="167" y="715"/>
                    <a:pt x="358" y="858"/>
                    <a:pt x="572" y="882"/>
                  </a:cubicBezTo>
                  <a:cubicBezTo>
                    <a:pt x="620" y="906"/>
                    <a:pt x="691" y="906"/>
                    <a:pt x="739" y="906"/>
                  </a:cubicBezTo>
                  <a:cubicBezTo>
                    <a:pt x="906" y="906"/>
                    <a:pt x="1048" y="858"/>
                    <a:pt x="1191" y="763"/>
                  </a:cubicBezTo>
                  <a:cubicBezTo>
                    <a:pt x="1430" y="620"/>
                    <a:pt x="1477" y="406"/>
                    <a:pt x="1453" y="263"/>
                  </a:cubicBezTo>
                  <a:cubicBezTo>
                    <a:pt x="1453" y="239"/>
                    <a:pt x="1453" y="215"/>
                    <a:pt x="1430" y="215"/>
                  </a:cubicBezTo>
                  <a:lnTo>
                    <a:pt x="1358" y="215"/>
                  </a:lnTo>
                  <a:cubicBezTo>
                    <a:pt x="1302" y="243"/>
                    <a:pt x="1238" y="255"/>
                    <a:pt x="1171" y="255"/>
                  </a:cubicBezTo>
                  <a:cubicBezTo>
                    <a:pt x="1123" y="255"/>
                    <a:pt x="1074" y="249"/>
                    <a:pt x="1025" y="239"/>
                  </a:cubicBezTo>
                  <a:cubicBezTo>
                    <a:pt x="953" y="215"/>
                    <a:pt x="906" y="168"/>
                    <a:pt x="858" y="120"/>
                  </a:cubicBezTo>
                  <a:cubicBezTo>
                    <a:pt x="858" y="120"/>
                    <a:pt x="834" y="96"/>
                    <a:pt x="834" y="96"/>
                  </a:cubicBezTo>
                  <a:cubicBezTo>
                    <a:pt x="810" y="49"/>
                    <a:pt x="763" y="1"/>
                    <a:pt x="7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 name="Google Shape;3612;p73"/>
            <p:cNvSpPr/>
            <p:nvPr/>
          </p:nvSpPr>
          <p:spPr>
            <a:xfrm>
              <a:off x="2753951" y="1576559"/>
              <a:ext cx="238985" cy="368192"/>
            </a:xfrm>
            <a:custGeom>
              <a:avLst/>
              <a:gdLst/>
              <a:ahLst/>
              <a:cxnLst/>
              <a:rect l="l" t="t" r="r" b="b"/>
              <a:pathLst>
                <a:path w="6002" h="9247" extrusionOk="0">
                  <a:moveTo>
                    <a:pt x="2977" y="1030"/>
                  </a:moveTo>
                  <a:cubicBezTo>
                    <a:pt x="3001" y="1078"/>
                    <a:pt x="3025" y="1126"/>
                    <a:pt x="3072" y="1173"/>
                  </a:cubicBezTo>
                  <a:cubicBezTo>
                    <a:pt x="3191" y="1388"/>
                    <a:pt x="3406" y="1531"/>
                    <a:pt x="3596" y="1650"/>
                  </a:cubicBezTo>
                  <a:cubicBezTo>
                    <a:pt x="3620" y="1673"/>
                    <a:pt x="3668" y="1697"/>
                    <a:pt x="3715" y="1721"/>
                  </a:cubicBezTo>
                  <a:cubicBezTo>
                    <a:pt x="3858" y="1793"/>
                    <a:pt x="4001" y="1888"/>
                    <a:pt x="4144" y="2007"/>
                  </a:cubicBezTo>
                  <a:cubicBezTo>
                    <a:pt x="4311" y="2150"/>
                    <a:pt x="4406" y="2316"/>
                    <a:pt x="4406" y="2483"/>
                  </a:cubicBezTo>
                  <a:cubicBezTo>
                    <a:pt x="4382" y="2507"/>
                    <a:pt x="4358" y="2531"/>
                    <a:pt x="4334" y="2578"/>
                  </a:cubicBezTo>
                  <a:cubicBezTo>
                    <a:pt x="4168" y="2864"/>
                    <a:pt x="4049" y="3198"/>
                    <a:pt x="4001" y="3507"/>
                  </a:cubicBezTo>
                  <a:cubicBezTo>
                    <a:pt x="3834" y="3364"/>
                    <a:pt x="3644" y="3245"/>
                    <a:pt x="3430" y="3174"/>
                  </a:cubicBezTo>
                  <a:cubicBezTo>
                    <a:pt x="3501" y="3079"/>
                    <a:pt x="3525" y="2959"/>
                    <a:pt x="3525" y="2840"/>
                  </a:cubicBezTo>
                  <a:cubicBezTo>
                    <a:pt x="3525" y="2793"/>
                    <a:pt x="3501" y="2769"/>
                    <a:pt x="3453" y="2769"/>
                  </a:cubicBezTo>
                  <a:cubicBezTo>
                    <a:pt x="3406" y="2769"/>
                    <a:pt x="3382" y="2817"/>
                    <a:pt x="3382" y="2840"/>
                  </a:cubicBezTo>
                  <a:cubicBezTo>
                    <a:pt x="3382" y="2983"/>
                    <a:pt x="3334" y="3126"/>
                    <a:pt x="3215" y="3198"/>
                  </a:cubicBezTo>
                  <a:cubicBezTo>
                    <a:pt x="3138" y="3244"/>
                    <a:pt x="3052" y="3270"/>
                    <a:pt x="2961" y="3270"/>
                  </a:cubicBezTo>
                  <a:cubicBezTo>
                    <a:pt x="2912" y="3270"/>
                    <a:pt x="2861" y="3262"/>
                    <a:pt x="2810" y="3245"/>
                  </a:cubicBezTo>
                  <a:cubicBezTo>
                    <a:pt x="2691" y="3174"/>
                    <a:pt x="2596" y="3055"/>
                    <a:pt x="2572" y="2936"/>
                  </a:cubicBezTo>
                  <a:cubicBezTo>
                    <a:pt x="2572" y="2888"/>
                    <a:pt x="2525" y="2864"/>
                    <a:pt x="2501" y="2864"/>
                  </a:cubicBezTo>
                  <a:cubicBezTo>
                    <a:pt x="2453" y="2864"/>
                    <a:pt x="2429" y="2912"/>
                    <a:pt x="2429" y="2959"/>
                  </a:cubicBezTo>
                  <a:cubicBezTo>
                    <a:pt x="2453" y="3031"/>
                    <a:pt x="2477" y="3102"/>
                    <a:pt x="2525" y="3174"/>
                  </a:cubicBezTo>
                  <a:cubicBezTo>
                    <a:pt x="2310" y="3245"/>
                    <a:pt x="2120" y="3364"/>
                    <a:pt x="1953" y="3507"/>
                  </a:cubicBezTo>
                  <a:cubicBezTo>
                    <a:pt x="1905" y="3174"/>
                    <a:pt x="1786" y="2864"/>
                    <a:pt x="1620" y="2578"/>
                  </a:cubicBezTo>
                  <a:cubicBezTo>
                    <a:pt x="1596" y="2531"/>
                    <a:pt x="1572" y="2507"/>
                    <a:pt x="1548" y="2507"/>
                  </a:cubicBezTo>
                  <a:cubicBezTo>
                    <a:pt x="1572" y="2316"/>
                    <a:pt x="1667" y="2150"/>
                    <a:pt x="1834" y="2007"/>
                  </a:cubicBezTo>
                  <a:cubicBezTo>
                    <a:pt x="1953" y="1888"/>
                    <a:pt x="2096" y="1793"/>
                    <a:pt x="2263" y="1721"/>
                  </a:cubicBezTo>
                  <a:cubicBezTo>
                    <a:pt x="2310" y="1697"/>
                    <a:pt x="2334" y="1673"/>
                    <a:pt x="2382" y="1650"/>
                  </a:cubicBezTo>
                  <a:cubicBezTo>
                    <a:pt x="2572" y="1531"/>
                    <a:pt x="2787" y="1388"/>
                    <a:pt x="2906" y="1173"/>
                  </a:cubicBezTo>
                  <a:cubicBezTo>
                    <a:pt x="2929" y="1126"/>
                    <a:pt x="2953" y="1078"/>
                    <a:pt x="2977" y="1030"/>
                  </a:cubicBezTo>
                  <a:close/>
                  <a:moveTo>
                    <a:pt x="4477" y="2602"/>
                  </a:moveTo>
                  <a:cubicBezTo>
                    <a:pt x="4477" y="2626"/>
                    <a:pt x="4477" y="2626"/>
                    <a:pt x="4477" y="2626"/>
                  </a:cubicBezTo>
                  <a:cubicBezTo>
                    <a:pt x="4620" y="3126"/>
                    <a:pt x="4668" y="3531"/>
                    <a:pt x="4644" y="3912"/>
                  </a:cubicBezTo>
                  <a:cubicBezTo>
                    <a:pt x="4596" y="4364"/>
                    <a:pt x="4406" y="4769"/>
                    <a:pt x="4120" y="5031"/>
                  </a:cubicBezTo>
                  <a:cubicBezTo>
                    <a:pt x="4025" y="5127"/>
                    <a:pt x="3906" y="5198"/>
                    <a:pt x="3787" y="5269"/>
                  </a:cubicBezTo>
                  <a:cubicBezTo>
                    <a:pt x="3787" y="5269"/>
                    <a:pt x="3763" y="5269"/>
                    <a:pt x="3763" y="5293"/>
                  </a:cubicBezTo>
                  <a:cubicBezTo>
                    <a:pt x="3588" y="5357"/>
                    <a:pt x="3414" y="5399"/>
                    <a:pt x="3246" y="5399"/>
                  </a:cubicBezTo>
                  <a:cubicBezTo>
                    <a:pt x="3162" y="5399"/>
                    <a:pt x="3080" y="5389"/>
                    <a:pt x="3001" y="5365"/>
                  </a:cubicBezTo>
                  <a:lnTo>
                    <a:pt x="2953" y="5365"/>
                  </a:lnTo>
                  <a:cubicBezTo>
                    <a:pt x="2868" y="5386"/>
                    <a:pt x="2778" y="5397"/>
                    <a:pt x="2688" y="5397"/>
                  </a:cubicBezTo>
                  <a:cubicBezTo>
                    <a:pt x="2376" y="5397"/>
                    <a:pt x="2050" y="5271"/>
                    <a:pt x="1810" y="5031"/>
                  </a:cubicBezTo>
                  <a:cubicBezTo>
                    <a:pt x="1548" y="4769"/>
                    <a:pt x="1358" y="4364"/>
                    <a:pt x="1310" y="3912"/>
                  </a:cubicBezTo>
                  <a:cubicBezTo>
                    <a:pt x="1286" y="3531"/>
                    <a:pt x="1334" y="3126"/>
                    <a:pt x="1453" y="2626"/>
                  </a:cubicBezTo>
                  <a:cubicBezTo>
                    <a:pt x="1477" y="2626"/>
                    <a:pt x="1477" y="2626"/>
                    <a:pt x="1477" y="2602"/>
                  </a:cubicBezTo>
                  <a:cubicBezTo>
                    <a:pt x="1477" y="2626"/>
                    <a:pt x="1477" y="2626"/>
                    <a:pt x="1501" y="2650"/>
                  </a:cubicBezTo>
                  <a:cubicBezTo>
                    <a:pt x="1667" y="2959"/>
                    <a:pt x="1786" y="3317"/>
                    <a:pt x="1834" y="3674"/>
                  </a:cubicBezTo>
                  <a:cubicBezTo>
                    <a:pt x="1834" y="3698"/>
                    <a:pt x="1858" y="3722"/>
                    <a:pt x="1882" y="3745"/>
                  </a:cubicBezTo>
                  <a:cubicBezTo>
                    <a:pt x="1905" y="3745"/>
                    <a:pt x="1953" y="3745"/>
                    <a:pt x="1953" y="3722"/>
                  </a:cubicBezTo>
                  <a:cubicBezTo>
                    <a:pt x="2120" y="3507"/>
                    <a:pt x="2382" y="3364"/>
                    <a:pt x="2644" y="3293"/>
                  </a:cubicBezTo>
                  <a:cubicBezTo>
                    <a:pt x="2691" y="3317"/>
                    <a:pt x="2715" y="3340"/>
                    <a:pt x="2763" y="3364"/>
                  </a:cubicBezTo>
                  <a:cubicBezTo>
                    <a:pt x="2834" y="3388"/>
                    <a:pt x="2906" y="3412"/>
                    <a:pt x="2977" y="3412"/>
                  </a:cubicBezTo>
                  <a:cubicBezTo>
                    <a:pt x="3096" y="3412"/>
                    <a:pt x="3191" y="3388"/>
                    <a:pt x="3287" y="3317"/>
                  </a:cubicBezTo>
                  <a:cubicBezTo>
                    <a:pt x="3310" y="3317"/>
                    <a:pt x="3310" y="3317"/>
                    <a:pt x="3310" y="3293"/>
                  </a:cubicBezTo>
                  <a:cubicBezTo>
                    <a:pt x="3572" y="3364"/>
                    <a:pt x="3811" y="3507"/>
                    <a:pt x="3977" y="3722"/>
                  </a:cubicBezTo>
                  <a:cubicBezTo>
                    <a:pt x="4001" y="3745"/>
                    <a:pt x="4025" y="3745"/>
                    <a:pt x="4073" y="3745"/>
                  </a:cubicBezTo>
                  <a:cubicBezTo>
                    <a:pt x="4096" y="3722"/>
                    <a:pt x="4120" y="3698"/>
                    <a:pt x="4120" y="3674"/>
                  </a:cubicBezTo>
                  <a:cubicBezTo>
                    <a:pt x="4168" y="3317"/>
                    <a:pt x="4263" y="2959"/>
                    <a:pt x="4454" y="2650"/>
                  </a:cubicBezTo>
                  <a:cubicBezTo>
                    <a:pt x="4454" y="2626"/>
                    <a:pt x="4477" y="2626"/>
                    <a:pt x="4477" y="2602"/>
                  </a:cubicBezTo>
                  <a:close/>
                  <a:moveTo>
                    <a:pt x="3370" y="131"/>
                  </a:moveTo>
                  <a:cubicBezTo>
                    <a:pt x="3406" y="131"/>
                    <a:pt x="3441" y="137"/>
                    <a:pt x="3477" y="149"/>
                  </a:cubicBezTo>
                  <a:cubicBezTo>
                    <a:pt x="3882" y="173"/>
                    <a:pt x="4311" y="459"/>
                    <a:pt x="4596" y="888"/>
                  </a:cubicBezTo>
                  <a:cubicBezTo>
                    <a:pt x="4882" y="1292"/>
                    <a:pt x="5001" y="1793"/>
                    <a:pt x="5097" y="2221"/>
                  </a:cubicBezTo>
                  <a:cubicBezTo>
                    <a:pt x="5311" y="3198"/>
                    <a:pt x="5359" y="4198"/>
                    <a:pt x="5406" y="5079"/>
                  </a:cubicBezTo>
                  <a:cubicBezTo>
                    <a:pt x="5406" y="5103"/>
                    <a:pt x="5406" y="5127"/>
                    <a:pt x="5406" y="5150"/>
                  </a:cubicBezTo>
                  <a:cubicBezTo>
                    <a:pt x="5406" y="5317"/>
                    <a:pt x="5406" y="5484"/>
                    <a:pt x="5335" y="5579"/>
                  </a:cubicBezTo>
                  <a:cubicBezTo>
                    <a:pt x="5239" y="5722"/>
                    <a:pt x="5049" y="5746"/>
                    <a:pt x="4906" y="5746"/>
                  </a:cubicBezTo>
                  <a:cubicBezTo>
                    <a:pt x="4716" y="5746"/>
                    <a:pt x="4549" y="5722"/>
                    <a:pt x="4406" y="5650"/>
                  </a:cubicBezTo>
                  <a:cubicBezTo>
                    <a:pt x="4263" y="5555"/>
                    <a:pt x="4144" y="5412"/>
                    <a:pt x="4144" y="5269"/>
                  </a:cubicBezTo>
                  <a:cubicBezTo>
                    <a:pt x="4144" y="5246"/>
                    <a:pt x="4120" y="5246"/>
                    <a:pt x="4120" y="5222"/>
                  </a:cubicBezTo>
                  <a:cubicBezTo>
                    <a:pt x="4168" y="5198"/>
                    <a:pt x="4192" y="5174"/>
                    <a:pt x="4239" y="5127"/>
                  </a:cubicBezTo>
                  <a:cubicBezTo>
                    <a:pt x="4525" y="4841"/>
                    <a:pt x="4716" y="4412"/>
                    <a:pt x="4763" y="3912"/>
                  </a:cubicBezTo>
                  <a:cubicBezTo>
                    <a:pt x="4811" y="3531"/>
                    <a:pt x="4763" y="3102"/>
                    <a:pt x="4620" y="2602"/>
                  </a:cubicBezTo>
                  <a:cubicBezTo>
                    <a:pt x="4620" y="2578"/>
                    <a:pt x="4596" y="2507"/>
                    <a:pt x="4549" y="2483"/>
                  </a:cubicBezTo>
                  <a:cubicBezTo>
                    <a:pt x="4549" y="2340"/>
                    <a:pt x="4477" y="2126"/>
                    <a:pt x="4239" y="1888"/>
                  </a:cubicBezTo>
                  <a:cubicBezTo>
                    <a:pt x="4096" y="1769"/>
                    <a:pt x="3930" y="1673"/>
                    <a:pt x="3787" y="1602"/>
                  </a:cubicBezTo>
                  <a:cubicBezTo>
                    <a:pt x="3739" y="1578"/>
                    <a:pt x="3692" y="1554"/>
                    <a:pt x="3668" y="1507"/>
                  </a:cubicBezTo>
                  <a:cubicBezTo>
                    <a:pt x="3501" y="1412"/>
                    <a:pt x="3287" y="1292"/>
                    <a:pt x="3191" y="1102"/>
                  </a:cubicBezTo>
                  <a:cubicBezTo>
                    <a:pt x="3144" y="1030"/>
                    <a:pt x="3120" y="983"/>
                    <a:pt x="3096" y="911"/>
                  </a:cubicBezTo>
                  <a:cubicBezTo>
                    <a:pt x="3072" y="840"/>
                    <a:pt x="3072" y="721"/>
                    <a:pt x="2977" y="721"/>
                  </a:cubicBezTo>
                  <a:cubicBezTo>
                    <a:pt x="2929" y="745"/>
                    <a:pt x="2906" y="792"/>
                    <a:pt x="2906" y="840"/>
                  </a:cubicBezTo>
                  <a:cubicBezTo>
                    <a:pt x="2906" y="864"/>
                    <a:pt x="2882" y="911"/>
                    <a:pt x="2882" y="935"/>
                  </a:cubicBezTo>
                  <a:cubicBezTo>
                    <a:pt x="2858" y="983"/>
                    <a:pt x="2834" y="1054"/>
                    <a:pt x="2787" y="1102"/>
                  </a:cubicBezTo>
                  <a:cubicBezTo>
                    <a:pt x="2667" y="1292"/>
                    <a:pt x="2477" y="1412"/>
                    <a:pt x="2310" y="1507"/>
                  </a:cubicBezTo>
                  <a:cubicBezTo>
                    <a:pt x="2263" y="1554"/>
                    <a:pt x="2239" y="1578"/>
                    <a:pt x="2191" y="1602"/>
                  </a:cubicBezTo>
                  <a:cubicBezTo>
                    <a:pt x="2024" y="1673"/>
                    <a:pt x="1882" y="1769"/>
                    <a:pt x="1739" y="1888"/>
                  </a:cubicBezTo>
                  <a:cubicBezTo>
                    <a:pt x="1501" y="2102"/>
                    <a:pt x="1429" y="2340"/>
                    <a:pt x="1429" y="2483"/>
                  </a:cubicBezTo>
                  <a:cubicBezTo>
                    <a:pt x="1358" y="2507"/>
                    <a:pt x="1334" y="2578"/>
                    <a:pt x="1334" y="2602"/>
                  </a:cubicBezTo>
                  <a:cubicBezTo>
                    <a:pt x="1191" y="3102"/>
                    <a:pt x="1143" y="3531"/>
                    <a:pt x="1167" y="3912"/>
                  </a:cubicBezTo>
                  <a:cubicBezTo>
                    <a:pt x="1215" y="4412"/>
                    <a:pt x="1405" y="4841"/>
                    <a:pt x="1715" y="5127"/>
                  </a:cubicBezTo>
                  <a:cubicBezTo>
                    <a:pt x="1763" y="5174"/>
                    <a:pt x="1810" y="5198"/>
                    <a:pt x="1858" y="5246"/>
                  </a:cubicBezTo>
                  <a:cubicBezTo>
                    <a:pt x="1834" y="5246"/>
                    <a:pt x="1834" y="5269"/>
                    <a:pt x="1834" y="5269"/>
                  </a:cubicBezTo>
                  <a:cubicBezTo>
                    <a:pt x="1810" y="5412"/>
                    <a:pt x="1715" y="5555"/>
                    <a:pt x="1572" y="5650"/>
                  </a:cubicBezTo>
                  <a:cubicBezTo>
                    <a:pt x="1429" y="5722"/>
                    <a:pt x="1262" y="5746"/>
                    <a:pt x="1072" y="5746"/>
                  </a:cubicBezTo>
                  <a:cubicBezTo>
                    <a:pt x="929" y="5746"/>
                    <a:pt x="739" y="5722"/>
                    <a:pt x="643" y="5579"/>
                  </a:cubicBezTo>
                  <a:cubicBezTo>
                    <a:pt x="572" y="5484"/>
                    <a:pt x="572" y="5317"/>
                    <a:pt x="572" y="5150"/>
                  </a:cubicBezTo>
                  <a:lnTo>
                    <a:pt x="572" y="5079"/>
                  </a:lnTo>
                  <a:cubicBezTo>
                    <a:pt x="619" y="4198"/>
                    <a:pt x="667" y="3198"/>
                    <a:pt x="881" y="2221"/>
                  </a:cubicBezTo>
                  <a:cubicBezTo>
                    <a:pt x="977" y="1793"/>
                    <a:pt x="1096" y="1292"/>
                    <a:pt x="1381" y="888"/>
                  </a:cubicBezTo>
                  <a:cubicBezTo>
                    <a:pt x="1667" y="459"/>
                    <a:pt x="2072" y="173"/>
                    <a:pt x="2501" y="149"/>
                  </a:cubicBezTo>
                  <a:cubicBezTo>
                    <a:pt x="2521" y="142"/>
                    <a:pt x="2558" y="138"/>
                    <a:pt x="2602" y="138"/>
                  </a:cubicBezTo>
                  <a:cubicBezTo>
                    <a:pt x="2710" y="138"/>
                    <a:pt x="2862" y="167"/>
                    <a:pt x="2929" y="268"/>
                  </a:cubicBezTo>
                  <a:cubicBezTo>
                    <a:pt x="2929" y="268"/>
                    <a:pt x="2929" y="292"/>
                    <a:pt x="2929" y="292"/>
                  </a:cubicBezTo>
                  <a:cubicBezTo>
                    <a:pt x="2950" y="312"/>
                    <a:pt x="2970" y="320"/>
                    <a:pt x="2988" y="320"/>
                  </a:cubicBezTo>
                  <a:cubicBezTo>
                    <a:pt x="3013" y="320"/>
                    <a:pt x="3035" y="306"/>
                    <a:pt x="3049" y="292"/>
                  </a:cubicBezTo>
                  <a:cubicBezTo>
                    <a:pt x="3096" y="221"/>
                    <a:pt x="3168" y="173"/>
                    <a:pt x="3263" y="149"/>
                  </a:cubicBezTo>
                  <a:cubicBezTo>
                    <a:pt x="3299" y="137"/>
                    <a:pt x="3334" y="131"/>
                    <a:pt x="3370" y="131"/>
                  </a:cubicBezTo>
                  <a:close/>
                  <a:moveTo>
                    <a:pt x="3025" y="5508"/>
                  </a:moveTo>
                  <a:lnTo>
                    <a:pt x="3025" y="5865"/>
                  </a:lnTo>
                  <a:lnTo>
                    <a:pt x="2977" y="5865"/>
                  </a:lnTo>
                  <a:lnTo>
                    <a:pt x="2977" y="5508"/>
                  </a:lnTo>
                  <a:close/>
                  <a:moveTo>
                    <a:pt x="3668" y="5484"/>
                  </a:moveTo>
                  <a:lnTo>
                    <a:pt x="3668" y="5484"/>
                  </a:lnTo>
                  <a:cubicBezTo>
                    <a:pt x="3596" y="5603"/>
                    <a:pt x="3501" y="5722"/>
                    <a:pt x="3430" y="5865"/>
                  </a:cubicBezTo>
                  <a:cubicBezTo>
                    <a:pt x="3382" y="5936"/>
                    <a:pt x="3334" y="6031"/>
                    <a:pt x="3287" y="6103"/>
                  </a:cubicBezTo>
                  <a:lnTo>
                    <a:pt x="3287" y="5936"/>
                  </a:lnTo>
                  <a:cubicBezTo>
                    <a:pt x="3287" y="5889"/>
                    <a:pt x="3239" y="5865"/>
                    <a:pt x="3215" y="5865"/>
                  </a:cubicBezTo>
                  <a:lnTo>
                    <a:pt x="3168" y="5865"/>
                  </a:lnTo>
                  <a:lnTo>
                    <a:pt x="3168" y="5531"/>
                  </a:lnTo>
                  <a:cubicBezTo>
                    <a:pt x="3212" y="5538"/>
                    <a:pt x="3257" y="5541"/>
                    <a:pt x="3302" y="5541"/>
                  </a:cubicBezTo>
                  <a:cubicBezTo>
                    <a:pt x="3424" y="5541"/>
                    <a:pt x="3546" y="5519"/>
                    <a:pt x="3668" y="5484"/>
                  </a:cubicBezTo>
                  <a:close/>
                  <a:moveTo>
                    <a:pt x="4001" y="5317"/>
                  </a:moveTo>
                  <a:cubicBezTo>
                    <a:pt x="4025" y="5389"/>
                    <a:pt x="4049" y="5484"/>
                    <a:pt x="4096" y="5531"/>
                  </a:cubicBezTo>
                  <a:cubicBezTo>
                    <a:pt x="4025" y="5841"/>
                    <a:pt x="3930" y="6127"/>
                    <a:pt x="3834" y="6413"/>
                  </a:cubicBezTo>
                  <a:lnTo>
                    <a:pt x="3834" y="6270"/>
                  </a:lnTo>
                  <a:cubicBezTo>
                    <a:pt x="3834" y="6246"/>
                    <a:pt x="3787" y="6198"/>
                    <a:pt x="3763" y="6198"/>
                  </a:cubicBezTo>
                  <a:lnTo>
                    <a:pt x="3382" y="6198"/>
                  </a:lnTo>
                  <a:cubicBezTo>
                    <a:pt x="3430" y="6103"/>
                    <a:pt x="3501" y="6031"/>
                    <a:pt x="3549" y="5936"/>
                  </a:cubicBezTo>
                  <a:cubicBezTo>
                    <a:pt x="3668" y="5770"/>
                    <a:pt x="3763" y="5603"/>
                    <a:pt x="3858" y="5389"/>
                  </a:cubicBezTo>
                  <a:cubicBezTo>
                    <a:pt x="3906" y="5365"/>
                    <a:pt x="3953" y="5341"/>
                    <a:pt x="4001" y="5317"/>
                  </a:cubicBezTo>
                  <a:close/>
                  <a:moveTo>
                    <a:pt x="3692" y="6722"/>
                  </a:moveTo>
                  <a:cubicBezTo>
                    <a:pt x="3572" y="7008"/>
                    <a:pt x="3430" y="7294"/>
                    <a:pt x="3287" y="7556"/>
                  </a:cubicBezTo>
                  <a:lnTo>
                    <a:pt x="3287" y="6722"/>
                  </a:lnTo>
                  <a:close/>
                  <a:moveTo>
                    <a:pt x="3144" y="6008"/>
                  </a:moveTo>
                  <a:lnTo>
                    <a:pt x="3144" y="6270"/>
                  </a:lnTo>
                  <a:cubicBezTo>
                    <a:pt x="3144" y="6317"/>
                    <a:pt x="3168" y="6341"/>
                    <a:pt x="3215" y="6341"/>
                  </a:cubicBezTo>
                  <a:lnTo>
                    <a:pt x="3692" y="6341"/>
                  </a:lnTo>
                  <a:lnTo>
                    <a:pt x="3692" y="6579"/>
                  </a:lnTo>
                  <a:lnTo>
                    <a:pt x="3215" y="6579"/>
                  </a:lnTo>
                  <a:cubicBezTo>
                    <a:pt x="3168" y="6579"/>
                    <a:pt x="3144" y="6627"/>
                    <a:pt x="3144" y="6651"/>
                  </a:cubicBezTo>
                  <a:lnTo>
                    <a:pt x="3144" y="7865"/>
                  </a:lnTo>
                  <a:lnTo>
                    <a:pt x="2906" y="7865"/>
                  </a:lnTo>
                  <a:lnTo>
                    <a:pt x="2906" y="6651"/>
                  </a:lnTo>
                  <a:cubicBezTo>
                    <a:pt x="2906" y="6627"/>
                    <a:pt x="2858" y="6579"/>
                    <a:pt x="2834" y="6579"/>
                  </a:cubicBezTo>
                  <a:lnTo>
                    <a:pt x="2358" y="6579"/>
                  </a:lnTo>
                  <a:lnTo>
                    <a:pt x="2358" y="6341"/>
                  </a:lnTo>
                  <a:lnTo>
                    <a:pt x="2834" y="6341"/>
                  </a:lnTo>
                  <a:cubicBezTo>
                    <a:pt x="2858" y="6341"/>
                    <a:pt x="2906" y="6317"/>
                    <a:pt x="2906" y="6270"/>
                  </a:cubicBezTo>
                  <a:lnTo>
                    <a:pt x="2906" y="6008"/>
                  </a:lnTo>
                  <a:close/>
                  <a:moveTo>
                    <a:pt x="1977" y="5341"/>
                  </a:moveTo>
                  <a:cubicBezTo>
                    <a:pt x="2191" y="5460"/>
                    <a:pt x="2453" y="5531"/>
                    <a:pt x="2691" y="5531"/>
                  </a:cubicBezTo>
                  <a:lnTo>
                    <a:pt x="2834" y="5531"/>
                  </a:lnTo>
                  <a:lnTo>
                    <a:pt x="2834" y="5865"/>
                  </a:lnTo>
                  <a:cubicBezTo>
                    <a:pt x="2787" y="5865"/>
                    <a:pt x="2763" y="5889"/>
                    <a:pt x="2763" y="5936"/>
                  </a:cubicBezTo>
                  <a:lnTo>
                    <a:pt x="2763" y="6198"/>
                  </a:lnTo>
                  <a:lnTo>
                    <a:pt x="2286" y="6198"/>
                  </a:lnTo>
                  <a:cubicBezTo>
                    <a:pt x="2239" y="6198"/>
                    <a:pt x="2215" y="6246"/>
                    <a:pt x="2215" y="6270"/>
                  </a:cubicBezTo>
                  <a:lnTo>
                    <a:pt x="2215" y="6651"/>
                  </a:lnTo>
                  <a:cubicBezTo>
                    <a:pt x="2215" y="6698"/>
                    <a:pt x="2239" y="6722"/>
                    <a:pt x="2286" y="6722"/>
                  </a:cubicBezTo>
                  <a:lnTo>
                    <a:pt x="2763" y="6722"/>
                  </a:lnTo>
                  <a:lnTo>
                    <a:pt x="2763" y="7079"/>
                  </a:lnTo>
                  <a:cubicBezTo>
                    <a:pt x="2739" y="7079"/>
                    <a:pt x="2739" y="7079"/>
                    <a:pt x="2739" y="7103"/>
                  </a:cubicBezTo>
                  <a:cubicBezTo>
                    <a:pt x="2239" y="7841"/>
                    <a:pt x="1667" y="8461"/>
                    <a:pt x="1024" y="9032"/>
                  </a:cubicBezTo>
                  <a:cubicBezTo>
                    <a:pt x="1096" y="8222"/>
                    <a:pt x="1239" y="7389"/>
                    <a:pt x="1453" y="6579"/>
                  </a:cubicBezTo>
                  <a:cubicBezTo>
                    <a:pt x="1453" y="6555"/>
                    <a:pt x="1429" y="6508"/>
                    <a:pt x="1405" y="6508"/>
                  </a:cubicBezTo>
                  <a:cubicBezTo>
                    <a:pt x="1393" y="6501"/>
                    <a:pt x="1381" y="6498"/>
                    <a:pt x="1372" y="6498"/>
                  </a:cubicBezTo>
                  <a:cubicBezTo>
                    <a:pt x="1345" y="6498"/>
                    <a:pt x="1327" y="6521"/>
                    <a:pt x="1310" y="6555"/>
                  </a:cubicBezTo>
                  <a:cubicBezTo>
                    <a:pt x="1096" y="7389"/>
                    <a:pt x="977" y="8222"/>
                    <a:pt x="881" y="9080"/>
                  </a:cubicBezTo>
                  <a:cubicBezTo>
                    <a:pt x="715" y="9080"/>
                    <a:pt x="548" y="9056"/>
                    <a:pt x="381" y="9032"/>
                  </a:cubicBezTo>
                  <a:lnTo>
                    <a:pt x="357" y="9032"/>
                  </a:lnTo>
                  <a:cubicBezTo>
                    <a:pt x="310" y="9032"/>
                    <a:pt x="262" y="9032"/>
                    <a:pt x="215" y="9008"/>
                  </a:cubicBezTo>
                  <a:cubicBezTo>
                    <a:pt x="96" y="8937"/>
                    <a:pt x="143" y="8770"/>
                    <a:pt x="167" y="8675"/>
                  </a:cubicBezTo>
                  <a:cubicBezTo>
                    <a:pt x="381" y="7746"/>
                    <a:pt x="619" y="6794"/>
                    <a:pt x="881" y="5865"/>
                  </a:cubicBezTo>
                  <a:cubicBezTo>
                    <a:pt x="953" y="5889"/>
                    <a:pt x="1000" y="5889"/>
                    <a:pt x="1072" y="5889"/>
                  </a:cubicBezTo>
                  <a:lnTo>
                    <a:pt x="1120" y="5889"/>
                  </a:lnTo>
                  <a:cubicBezTo>
                    <a:pt x="1310" y="5889"/>
                    <a:pt x="1501" y="5865"/>
                    <a:pt x="1643" y="5770"/>
                  </a:cubicBezTo>
                  <a:cubicBezTo>
                    <a:pt x="1810" y="5674"/>
                    <a:pt x="1929" y="5508"/>
                    <a:pt x="1977" y="5341"/>
                  </a:cubicBezTo>
                  <a:close/>
                  <a:moveTo>
                    <a:pt x="2763" y="7317"/>
                  </a:moveTo>
                  <a:lnTo>
                    <a:pt x="2763" y="7937"/>
                  </a:lnTo>
                  <a:cubicBezTo>
                    <a:pt x="2763" y="7960"/>
                    <a:pt x="2787" y="8008"/>
                    <a:pt x="2834" y="8008"/>
                  </a:cubicBezTo>
                  <a:lnTo>
                    <a:pt x="2977" y="8008"/>
                  </a:lnTo>
                  <a:cubicBezTo>
                    <a:pt x="2715" y="8389"/>
                    <a:pt x="2406" y="8746"/>
                    <a:pt x="2072" y="9080"/>
                  </a:cubicBezTo>
                  <a:cubicBezTo>
                    <a:pt x="2048" y="9080"/>
                    <a:pt x="2048" y="9104"/>
                    <a:pt x="2048" y="9104"/>
                  </a:cubicBezTo>
                  <a:lnTo>
                    <a:pt x="1191" y="9104"/>
                  </a:lnTo>
                  <a:cubicBezTo>
                    <a:pt x="1763" y="8580"/>
                    <a:pt x="2286" y="7984"/>
                    <a:pt x="2763" y="7317"/>
                  </a:cubicBezTo>
                  <a:close/>
                  <a:moveTo>
                    <a:pt x="4215" y="5674"/>
                  </a:moveTo>
                  <a:cubicBezTo>
                    <a:pt x="4215" y="5698"/>
                    <a:pt x="4239" y="5698"/>
                    <a:pt x="4263" y="5722"/>
                  </a:cubicBezTo>
                  <a:cubicBezTo>
                    <a:pt x="4168" y="6889"/>
                    <a:pt x="3811" y="8080"/>
                    <a:pt x="3239" y="9104"/>
                  </a:cubicBezTo>
                  <a:lnTo>
                    <a:pt x="2239" y="9104"/>
                  </a:lnTo>
                  <a:cubicBezTo>
                    <a:pt x="2572" y="8770"/>
                    <a:pt x="2882" y="8413"/>
                    <a:pt x="3168" y="8008"/>
                  </a:cubicBezTo>
                  <a:lnTo>
                    <a:pt x="3215" y="8008"/>
                  </a:lnTo>
                  <a:cubicBezTo>
                    <a:pt x="3239" y="8008"/>
                    <a:pt x="3287" y="7960"/>
                    <a:pt x="3287" y="7937"/>
                  </a:cubicBezTo>
                  <a:lnTo>
                    <a:pt x="3287" y="7818"/>
                  </a:lnTo>
                  <a:cubicBezTo>
                    <a:pt x="3692" y="7151"/>
                    <a:pt x="4025" y="6436"/>
                    <a:pt x="4215" y="5674"/>
                  </a:cubicBezTo>
                  <a:close/>
                  <a:moveTo>
                    <a:pt x="4382" y="5793"/>
                  </a:moveTo>
                  <a:cubicBezTo>
                    <a:pt x="4430" y="5817"/>
                    <a:pt x="4477" y="5841"/>
                    <a:pt x="4525" y="5841"/>
                  </a:cubicBezTo>
                  <a:cubicBezTo>
                    <a:pt x="4906" y="6889"/>
                    <a:pt x="5025" y="8008"/>
                    <a:pt x="4835" y="9080"/>
                  </a:cubicBezTo>
                  <a:cubicBezTo>
                    <a:pt x="4835" y="9104"/>
                    <a:pt x="4835" y="9104"/>
                    <a:pt x="4835" y="9104"/>
                  </a:cubicBezTo>
                  <a:lnTo>
                    <a:pt x="3406" y="9104"/>
                  </a:lnTo>
                  <a:cubicBezTo>
                    <a:pt x="3953" y="8080"/>
                    <a:pt x="4287" y="6960"/>
                    <a:pt x="4382" y="5793"/>
                  </a:cubicBezTo>
                  <a:close/>
                  <a:moveTo>
                    <a:pt x="5311" y="5793"/>
                  </a:moveTo>
                  <a:cubicBezTo>
                    <a:pt x="5692" y="6746"/>
                    <a:pt x="5859" y="7770"/>
                    <a:pt x="5811" y="8794"/>
                  </a:cubicBezTo>
                  <a:cubicBezTo>
                    <a:pt x="5811" y="8889"/>
                    <a:pt x="5811" y="8984"/>
                    <a:pt x="5740" y="9056"/>
                  </a:cubicBezTo>
                  <a:cubicBezTo>
                    <a:pt x="5692" y="9104"/>
                    <a:pt x="5573" y="9104"/>
                    <a:pt x="5454" y="9104"/>
                  </a:cubicBezTo>
                  <a:lnTo>
                    <a:pt x="4977" y="9104"/>
                  </a:lnTo>
                  <a:cubicBezTo>
                    <a:pt x="5144" y="8032"/>
                    <a:pt x="5049" y="6913"/>
                    <a:pt x="4692" y="5889"/>
                  </a:cubicBezTo>
                  <a:lnTo>
                    <a:pt x="4906" y="5889"/>
                  </a:lnTo>
                  <a:cubicBezTo>
                    <a:pt x="5073" y="5889"/>
                    <a:pt x="5216" y="5865"/>
                    <a:pt x="5311" y="5793"/>
                  </a:cubicBezTo>
                  <a:close/>
                  <a:moveTo>
                    <a:pt x="2598" y="0"/>
                  </a:moveTo>
                  <a:cubicBezTo>
                    <a:pt x="2566" y="0"/>
                    <a:pt x="2533" y="2"/>
                    <a:pt x="2501" y="6"/>
                  </a:cubicBezTo>
                  <a:cubicBezTo>
                    <a:pt x="2024" y="54"/>
                    <a:pt x="1572" y="340"/>
                    <a:pt x="1262" y="816"/>
                  </a:cubicBezTo>
                  <a:cubicBezTo>
                    <a:pt x="977" y="1245"/>
                    <a:pt x="834" y="1745"/>
                    <a:pt x="739" y="2197"/>
                  </a:cubicBezTo>
                  <a:cubicBezTo>
                    <a:pt x="524" y="3174"/>
                    <a:pt x="477" y="4174"/>
                    <a:pt x="429" y="5079"/>
                  </a:cubicBezTo>
                  <a:lnTo>
                    <a:pt x="429" y="5150"/>
                  </a:lnTo>
                  <a:cubicBezTo>
                    <a:pt x="429" y="5341"/>
                    <a:pt x="429" y="5531"/>
                    <a:pt x="524" y="5674"/>
                  </a:cubicBezTo>
                  <a:cubicBezTo>
                    <a:pt x="596" y="5746"/>
                    <a:pt x="667" y="5793"/>
                    <a:pt x="762" y="5841"/>
                  </a:cubicBezTo>
                  <a:cubicBezTo>
                    <a:pt x="477" y="6770"/>
                    <a:pt x="238" y="7699"/>
                    <a:pt x="24" y="8651"/>
                  </a:cubicBezTo>
                  <a:cubicBezTo>
                    <a:pt x="24" y="8723"/>
                    <a:pt x="0" y="8794"/>
                    <a:pt x="0" y="8865"/>
                  </a:cubicBezTo>
                  <a:cubicBezTo>
                    <a:pt x="0" y="8984"/>
                    <a:pt x="48" y="9056"/>
                    <a:pt x="119" y="9104"/>
                  </a:cubicBezTo>
                  <a:cubicBezTo>
                    <a:pt x="191" y="9175"/>
                    <a:pt x="286" y="9175"/>
                    <a:pt x="357" y="9175"/>
                  </a:cubicBezTo>
                  <a:cubicBezTo>
                    <a:pt x="477" y="9175"/>
                    <a:pt x="572" y="9199"/>
                    <a:pt x="667" y="9223"/>
                  </a:cubicBezTo>
                  <a:cubicBezTo>
                    <a:pt x="786" y="9223"/>
                    <a:pt x="881" y="9246"/>
                    <a:pt x="1000" y="9246"/>
                  </a:cubicBezTo>
                  <a:lnTo>
                    <a:pt x="5478" y="9246"/>
                  </a:lnTo>
                  <a:cubicBezTo>
                    <a:pt x="5597" y="9246"/>
                    <a:pt x="5740" y="9246"/>
                    <a:pt x="5835" y="9151"/>
                  </a:cubicBezTo>
                  <a:cubicBezTo>
                    <a:pt x="5930" y="9056"/>
                    <a:pt x="5954" y="8913"/>
                    <a:pt x="5954" y="8794"/>
                  </a:cubicBezTo>
                  <a:cubicBezTo>
                    <a:pt x="6002" y="7746"/>
                    <a:pt x="5811" y="6698"/>
                    <a:pt x="5430" y="5722"/>
                  </a:cubicBezTo>
                  <a:cubicBezTo>
                    <a:pt x="5430" y="5722"/>
                    <a:pt x="5430" y="5698"/>
                    <a:pt x="5430" y="5698"/>
                  </a:cubicBezTo>
                  <a:cubicBezTo>
                    <a:pt x="5430" y="5698"/>
                    <a:pt x="5430" y="5674"/>
                    <a:pt x="5430" y="5674"/>
                  </a:cubicBezTo>
                  <a:cubicBezTo>
                    <a:pt x="5549" y="5531"/>
                    <a:pt x="5549" y="5341"/>
                    <a:pt x="5549" y="5150"/>
                  </a:cubicBezTo>
                  <a:cubicBezTo>
                    <a:pt x="5549" y="5127"/>
                    <a:pt x="5549" y="5103"/>
                    <a:pt x="5549" y="5079"/>
                  </a:cubicBezTo>
                  <a:cubicBezTo>
                    <a:pt x="5501" y="4174"/>
                    <a:pt x="5454" y="3174"/>
                    <a:pt x="5239" y="2197"/>
                  </a:cubicBezTo>
                  <a:cubicBezTo>
                    <a:pt x="5144" y="1745"/>
                    <a:pt x="5001" y="1245"/>
                    <a:pt x="4716" y="816"/>
                  </a:cubicBezTo>
                  <a:cubicBezTo>
                    <a:pt x="4406" y="340"/>
                    <a:pt x="3953" y="54"/>
                    <a:pt x="3477" y="6"/>
                  </a:cubicBezTo>
                  <a:cubicBezTo>
                    <a:pt x="3444" y="2"/>
                    <a:pt x="3412" y="0"/>
                    <a:pt x="3379" y="0"/>
                  </a:cubicBezTo>
                  <a:cubicBezTo>
                    <a:pt x="3223" y="0"/>
                    <a:pt x="3076" y="47"/>
                    <a:pt x="2977" y="126"/>
                  </a:cubicBezTo>
                  <a:cubicBezTo>
                    <a:pt x="2898" y="47"/>
                    <a:pt x="2754" y="0"/>
                    <a:pt x="25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 name="Google Shape;3613;p73"/>
            <p:cNvSpPr/>
            <p:nvPr/>
          </p:nvSpPr>
          <p:spPr>
            <a:xfrm>
              <a:off x="2771948" y="1531288"/>
              <a:ext cx="201078" cy="41769"/>
            </a:xfrm>
            <a:custGeom>
              <a:avLst/>
              <a:gdLst/>
              <a:ahLst/>
              <a:cxnLst/>
              <a:rect l="l" t="t" r="r" b="b"/>
              <a:pathLst>
                <a:path w="5050" h="1049" extrusionOk="0">
                  <a:moveTo>
                    <a:pt x="2525" y="143"/>
                  </a:moveTo>
                  <a:cubicBezTo>
                    <a:pt x="3168" y="143"/>
                    <a:pt x="3787" y="191"/>
                    <a:pt x="4240" y="262"/>
                  </a:cubicBezTo>
                  <a:cubicBezTo>
                    <a:pt x="4787" y="358"/>
                    <a:pt x="4907" y="477"/>
                    <a:pt x="4907" y="524"/>
                  </a:cubicBezTo>
                  <a:cubicBezTo>
                    <a:pt x="4907" y="548"/>
                    <a:pt x="4787" y="667"/>
                    <a:pt x="4240" y="762"/>
                  </a:cubicBezTo>
                  <a:cubicBezTo>
                    <a:pt x="3787" y="858"/>
                    <a:pt x="3168" y="905"/>
                    <a:pt x="2525" y="905"/>
                  </a:cubicBezTo>
                  <a:cubicBezTo>
                    <a:pt x="1882" y="905"/>
                    <a:pt x="1263" y="858"/>
                    <a:pt x="810" y="762"/>
                  </a:cubicBezTo>
                  <a:cubicBezTo>
                    <a:pt x="263" y="667"/>
                    <a:pt x="144" y="548"/>
                    <a:pt x="144" y="524"/>
                  </a:cubicBezTo>
                  <a:cubicBezTo>
                    <a:pt x="144" y="477"/>
                    <a:pt x="263" y="358"/>
                    <a:pt x="810" y="262"/>
                  </a:cubicBezTo>
                  <a:cubicBezTo>
                    <a:pt x="1263" y="191"/>
                    <a:pt x="1882" y="143"/>
                    <a:pt x="2525" y="143"/>
                  </a:cubicBezTo>
                  <a:close/>
                  <a:moveTo>
                    <a:pt x="2525" y="0"/>
                  </a:moveTo>
                  <a:cubicBezTo>
                    <a:pt x="1858" y="0"/>
                    <a:pt x="1239" y="48"/>
                    <a:pt x="787" y="119"/>
                  </a:cubicBezTo>
                  <a:cubicBezTo>
                    <a:pt x="263" y="215"/>
                    <a:pt x="1" y="358"/>
                    <a:pt x="1" y="524"/>
                  </a:cubicBezTo>
                  <a:cubicBezTo>
                    <a:pt x="1" y="691"/>
                    <a:pt x="263" y="810"/>
                    <a:pt x="787" y="905"/>
                  </a:cubicBezTo>
                  <a:cubicBezTo>
                    <a:pt x="1239" y="1001"/>
                    <a:pt x="1858" y="1048"/>
                    <a:pt x="2525" y="1048"/>
                  </a:cubicBezTo>
                  <a:cubicBezTo>
                    <a:pt x="3192" y="1048"/>
                    <a:pt x="3811" y="1001"/>
                    <a:pt x="4264" y="905"/>
                  </a:cubicBezTo>
                  <a:cubicBezTo>
                    <a:pt x="4787" y="810"/>
                    <a:pt x="5049" y="691"/>
                    <a:pt x="5049" y="524"/>
                  </a:cubicBezTo>
                  <a:cubicBezTo>
                    <a:pt x="5049" y="358"/>
                    <a:pt x="4787" y="215"/>
                    <a:pt x="4264" y="119"/>
                  </a:cubicBezTo>
                  <a:cubicBezTo>
                    <a:pt x="3811" y="48"/>
                    <a:pt x="3192" y="0"/>
                    <a:pt x="25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 name="Google Shape;3614;p73"/>
            <p:cNvSpPr/>
            <p:nvPr/>
          </p:nvSpPr>
          <p:spPr>
            <a:xfrm>
              <a:off x="2800417" y="1541720"/>
              <a:ext cx="144139" cy="19949"/>
            </a:xfrm>
            <a:custGeom>
              <a:avLst/>
              <a:gdLst/>
              <a:ahLst/>
              <a:cxnLst/>
              <a:rect l="l" t="t" r="r" b="b"/>
              <a:pathLst>
                <a:path w="3620" h="501" extrusionOk="0">
                  <a:moveTo>
                    <a:pt x="1810" y="143"/>
                  </a:moveTo>
                  <a:cubicBezTo>
                    <a:pt x="2644" y="143"/>
                    <a:pt x="3215" y="191"/>
                    <a:pt x="3406" y="262"/>
                  </a:cubicBezTo>
                  <a:cubicBezTo>
                    <a:pt x="3215" y="310"/>
                    <a:pt x="2644" y="358"/>
                    <a:pt x="1810" y="358"/>
                  </a:cubicBezTo>
                  <a:cubicBezTo>
                    <a:pt x="977" y="358"/>
                    <a:pt x="405" y="310"/>
                    <a:pt x="214" y="262"/>
                  </a:cubicBezTo>
                  <a:cubicBezTo>
                    <a:pt x="405" y="191"/>
                    <a:pt x="977" y="143"/>
                    <a:pt x="1810" y="143"/>
                  </a:cubicBezTo>
                  <a:close/>
                  <a:moveTo>
                    <a:pt x="1810" y="0"/>
                  </a:moveTo>
                  <a:cubicBezTo>
                    <a:pt x="1334" y="0"/>
                    <a:pt x="905" y="24"/>
                    <a:pt x="572" y="48"/>
                  </a:cubicBezTo>
                  <a:cubicBezTo>
                    <a:pt x="95" y="96"/>
                    <a:pt x="0" y="167"/>
                    <a:pt x="0" y="262"/>
                  </a:cubicBezTo>
                  <a:cubicBezTo>
                    <a:pt x="0" y="334"/>
                    <a:pt x="95" y="405"/>
                    <a:pt x="572" y="453"/>
                  </a:cubicBezTo>
                  <a:cubicBezTo>
                    <a:pt x="905" y="500"/>
                    <a:pt x="1334" y="500"/>
                    <a:pt x="1810" y="500"/>
                  </a:cubicBezTo>
                  <a:cubicBezTo>
                    <a:pt x="2286" y="500"/>
                    <a:pt x="2715" y="500"/>
                    <a:pt x="3048" y="453"/>
                  </a:cubicBezTo>
                  <a:cubicBezTo>
                    <a:pt x="3525" y="405"/>
                    <a:pt x="3620" y="334"/>
                    <a:pt x="3620" y="262"/>
                  </a:cubicBezTo>
                  <a:cubicBezTo>
                    <a:pt x="3620" y="167"/>
                    <a:pt x="3525" y="96"/>
                    <a:pt x="3048" y="48"/>
                  </a:cubicBezTo>
                  <a:cubicBezTo>
                    <a:pt x="2715" y="24"/>
                    <a:pt x="2286" y="0"/>
                    <a:pt x="18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5" name="Google Shape;3615;p73"/>
          <p:cNvGrpSpPr/>
          <p:nvPr/>
        </p:nvGrpSpPr>
        <p:grpSpPr>
          <a:xfrm>
            <a:off x="2054173" y="1531288"/>
            <a:ext cx="227597" cy="413465"/>
            <a:chOff x="2054173" y="1531288"/>
            <a:chExt cx="227597" cy="413465"/>
          </a:xfrm>
        </p:grpSpPr>
        <p:sp>
          <p:nvSpPr>
            <p:cNvPr id="3616" name="Google Shape;3616;p73"/>
            <p:cNvSpPr/>
            <p:nvPr/>
          </p:nvSpPr>
          <p:spPr>
            <a:xfrm>
              <a:off x="2054173" y="1531288"/>
              <a:ext cx="227597" cy="413465"/>
            </a:xfrm>
            <a:custGeom>
              <a:avLst/>
              <a:gdLst/>
              <a:ahLst/>
              <a:cxnLst/>
              <a:rect l="l" t="t" r="r" b="b"/>
              <a:pathLst>
                <a:path w="5716" h="10384" extrusionOk="0">
                  <a:moveTo>
                    <a:pt x="4811" y="143"/>
                  </a:moveTo>
                  <a:cubicBezTo>
                    <a:pt x="5025" y="143"/>
                    <a:pt x="5240" y="143"/>
                    <a:pt x="5359" y="286"/>
                  </a:cubicBezTo>
                  <a:cubicBezTo>
                    <a:pt x="5454" y="381"/>
                    <a:pt x="5478" y="548"/>
                    <a:pt x="5478" y="739"/>
                  </a:cubicBezTo>
                  <a:lnTo>
                    <a:pt x="5573" y="9169"/>
                  </a:lnTo>
                  <a:cubicBezTo>
                    <a:pt x="5573" y="9455"/>
                    <a:pt x="5573" y="9717"/>
                    <a:pt x="5406" y="9883"/>
                  </a:cubicBezTo>
                  <a:cubicBezTo>
                    <a:pt x="5240" y="10074"/>
                    <a:pt x="4954" y="10098"/>
                    <a:pt x="4668" y="10121"/>
                  </a:cubicBezTo>
                  <a:lnTo>
                    <a:pt x="1572" y="10241"/>
                  </a:lnTo>
                  <a:cubicBezTo>
                    <a:pt x="1487" y="10245"/>
                    <a:pt x="1403" y="10247"/>
                    <a:pt x="1320" y="10247"/>
                  </a:cubicBezTo>
                  <a:cubicBezTo>
                    <a:pt x="916" y="10247"/>
                    <a:pt x="551" y="10184"/>
                    <a:pt x="334" y="9907"/>
                  </a:cubicBezTo>
                  <a:cubicBezTo>
                    <a:pt x="143" y="9669"/>
                    <a:pt x="143" y="9336"/>
                    <a:pt x="143" y="8978"/>
                  </a:cubicBezTo>
                  <a:cubicBezTo>
                    <a:pt x="143" y="8264"/>
                    <a:pt x="167" y="7550"/>
                    <a:pt x="191" y="6859"/>
                  </a:cubicBezTo>
                  <a:cubicBezTo>
                    <a:pt x="215" y="6526"/>
                    <a:pt x="215" y="6168"/>
                    <a:pt x="239" y="5811"/>
                  </a:cubicBezTo>
                  <a:cubicBezTo>
                    <a:pt x="239" y="5073"/>
                    <a:pt x="262" y="4311"/>
                    <a:pt x="262" y="3573"/>
                  </a:cubicBezTo>
                  <a:cubicBezTo>
                    <a:pt x="286" y="2644"/>
                    <a:pt x="310" y="1691"/>
                    <a:pt x="310" y="739"/>
                  </a:cubicBezTo>
                  <a:cubicBezTo>
                    <a:pt x="310" y="596"/>
                    <a:pt x="310" y="358"/>
                    <a:pt x="429" y="262"/>
                  </a:cubicBezTo>
                  <a:cubicBezTo>
                    <a:pt x="524" y="215"/>
                    <a:pt x="691" y="215"/>
                    <a:pt x="858" y="215"/>
                  </a:cubicBezTo>
                  <a:cubicBezTo>
                    <a:pt x="905" y="215"/>
                    <a:pt x="977" y="215"/>
                    <a:pt x="1025" y="191"/>
                  </a:cubicBezTo>
                  <a:cubicBezTo>
                    <a:pt x="1406" y="167"/>
                    <a:pt x="1810" y="143"/>
                    <a:pt x="2287" y="143"/>
                  </a:cubicBezTo>
                  <a:close/>
                  <a:moveTo>
                    <a:pt x="2287" y="0"/>
                  </a:moveTo>
                  <a:cubicBezTo>
                    <a:pt x="1810" y="0"/>
                    <a:pt x="1406" y="24"/>
                    <a:pt x="1001" y="72"/>
                  </a:cubicBezTo>
                  <a:lnTo>
                    <a:pt x="858" y="72"/>
                  </a:lnTo>
                  <a:cubicBezTo>
                    <a:pt x="691" y="72"/>
                    <a:pt x="501" y="72"/>
                    <a:pt x="358" y="143"/>
                  </a:cubicBezTo>
                  <a:cubicBezTo>
                    <a:pt x="167" y="286"/>
                    <a:pt x="167" y="572"/>
                    <a:pt x="167" y="739"/>
                  </a:cubicBezTo>
                  <a:cubicBezTo>
                    <a:pt x="167" y="1691"/>
                    <a:pt x="143" y="2644"/>
                    <a:pt x="120" y="3573"/>
                  </a:cubicBezTo>
                  <a:cubicBezTo>
                    <a:pt x="120" y="4311"/>
                    <a:pt x="96" y="5073"/>
                    <a:pt x="96" y="5811"/>
                  </a:cubicBezTo>
                  <a:cubicBezTo>
                    <a:pt x="72" y="6168"/>
                    <a:pt x="72" y="6526"/>
                    <a:pt x="48" y="6859"/>
                  </a:cubicBezTo>
                  <a:cubicBezTo>
                    <a:pt x="24" y="7550"/>
                    <a:pt x="0" y="8264"/>
                    <a:pt x="0" y="8978"/>
                  </a:cubicBezTo>
                  <a:cubicBezTo>
                    <a:pt x="0" y="9359"/>
                    <a:pt x="0" y="9717"/>
                    <a:pt x="215" y="10002"/>
                  </a:cubicBezTo>
                  <a:cubicBezTo>
                    <a:pt x="477" y="10312"/>
                    <a:pt x="905" y="10383"/>
                    <a:pt x="1334" y="10383"/>
                  </a:cubicBezTo>
                  <a:lnTo>
                    <a:pt x="1572" y="10383"/>
                  </a:lnTo>
                  <a:lnTo>
                    <a:pt x="4668" y="10264"/>
                  </a:lnTo>
                  <a:cubicBezTo>
                    <a:pt x="4978" y="10241"/>
                    <a:pt x="5311" y="10217"/>
                    <a:pt x="5525" y="9979"/>
                  </a:cubicBezTo>
                  <a:cubicBezTo>
                    <a:pt x="5692" y="9764"/>
                    <a:pt x="5716" y="9455"/>
                    <a:pt x="5716" y="9169"/>
                  </a:cubicBezTo>
                  <a:lnTo>
                    <a:pt x="5621" y="739"/>
                  </a:lnTo>
                  <a:cubicBezTo>
                    <a:pt x="5597" y="572"/>
                    <a:pt x="5597" y="334"/>
                    <a:pt x="5454" y="191"/>
                  </a:cubicBezTo>
                  <a:cubicBezTo>
                    <a:pt x="5311" y="0"/>
                    <a:pt x="5049" y="0"/>
                    <a:pt x="48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 name="Google Shape;3617;p73"/>
            <p:cNvSpPr/>
            <p:nvPr/>
          </p:nvSpPr>
          <p:spPr>
            <a:xfrm>
              <a:off x="2071254" y="1557846"/>
              <a:ext cx="193473" cy="345178"/>
            </a:xfrm>
            <a:custGeom>
              <a:avLst/>
              <a:gdLst/>
              <a:ahLst/>
              <a:cxnLst/>
              <a:rect l="l" t="t" r="r" b="b"/>
              <a:pathLst>
                <a:path w="4859" h="8669" extrusionOk="0">
                  <a:moveTo>
                    <a:pt x="4096" y="143"/>
                  </a:moveTo>
                  <a:cubicBezTo>
                    <a:pt x="4239" y="143"/>
                    <a:pt x="4430" y="143"/>
                    <a:pt x="4525" y="262"/>
                  </a:cubicBezTo>
                  <a:cubicBezTo>
                    <a:pt x="4620" y="357"/>
                    <a:pt x="4620" y="476"/>
                    <a:pt x="4620" y="643"/>
                  </a:cubicBezTo>
                  <a:lnTo>
                    <a:pt x="4715" y="7645"/>
                  </a:lnTo>
                  <a:cubicBezTo>
                    <a:pt x="4715" y="7859"/>
                    <a:pt x="4715" y="8073"/>
                    <a:pt x="4573" y="8216"/>
                  </a:cubicBezTo>
                  <a:cubicBezTo>
                    <a:pt x="4430" y="8383"/>
                    <a:pt x="4192" y="8407"/>
                    <a:pt x="3953" y="8407"/>
                  </a:cubicBezTo>
                  <a:lnTo>
                    <a:pt x="1334" y="8526"/>
                  </a:lnTo>
                  <a:cubicBezTo>
                    <a:pt x="929" y="8526"/>
                    <a:pt x="524" y="8502"/>
                    <a:pt x="310" y="8240"/>
                  </a:cubicBezTo>
                  <a:cubicBezTo>
                    <a:pt x="143" y="8049"/>
                    <a:pt x="143" y="7764"/>
                    <a:pt x="143" y="7478"/>
                  </a:cubicBezTo>
                  <a:cubicBezTo>
                    <a:pt x="143" y="6883"/>
                    <a:pt x="167" y="6287"/>
                    <a:pt x="191" y="5716"/>
                  </a:cubicBezTo>
                  <a:cubicBezTo>
                    <a:pt x="191" y="5430"/>
                    <a:pt x="214" y="5144"/>
                    <a:pt x="214" y="4834"/>
                  </a:cubicBezTo>
                  <a:cubicBezTo>
                    <a:pt x="214" y="4215"/>
                    <a:pt x="238" y="3596"/>
                    <a:pt x="238" y="2977"/>
                  </a:cubicBezTo>
                  <a:cubicBezTo>
                    <a:pt x="262" y="2215"/>
                    <a:pt x="286" y="1405"/>
                    <a:pt x="286" y="619"/>
                  </a:cubicBezTo>
                  <a:cubicBezTo>
                    <a:pt x="286" y="524"/>
                    <a:pt x="286" y="310"/>
                    <a:pt x="381" y="262"/>
                  </a:cubicBezTo>
                  <a:cubicBezTo>
                    <a:pt x="453" y="215"/>
                    <a:pt x="596" y="215"/>
                    <a:pt x="738" y="191"/>
                  </a:cubicBezTo>
                  <a:lnTo>
                    <a:pt x="881" y="191"/>
                  </a:lnTo>
                  <a:cubicBezTo>
                    <a:pt x="1191" y="167"/>
                    <a:pt x="1548" y="167"/>
                    <a:pt x="1953" y="143"/>
                  </a:cubicBezTo>
                  <a:close/>
                  <a:moveTo>
                    <a:pt x="1953" y="0"/>
                  </a:moveTo>
                  <a:cubicBezTo>
                    <a:pt x="1548" y="24"/>
                    <a:pt x="1191" y="24"/>
                    <a:pt x="857" y="48"/>
                  </a:cubicBezTo>
                  <a:cubicBezTo>
                    <a:pt x="834" y="72"/>
                    <a:pt x="786" y="72"/>
                    <a:pt x="738" y="72"/>
                  </a:cubicBezTo>
                  <a:cubicBezTo>
                    <a:pt x="596" y="72"/>
                    <a:pt x="429" y="72"/>
                    <a:pt x="310" y="143"/>
                  </a:cubicBezTo>
                  <a:cubicBezTo>
                    <a:pt x="143" y="238"/>
                    <a:pt x="143" y="500"/>
                    <a:pt x="143" y="643"/>
                  </a:cubicBezTo>
                  <a:cubicBezTo>
                    <a:pt x="143" y="1405"/>
                    <a:pt x="119" y="2215"/>
                    <a:pt x="119" y="2977"/>
                  </a:cubicBezTo>
                  <a:cubicBezTo>
                    <a:pt x="95" y="3596"/>
                    <a:pt x="72" y="4215"/>
                    <a:pt x="72" y="4834"/>
                  </a:cubicBezTo>
                  <a:cubicBezTo>
                    <a:pt x="72" y="5144"/>
                    <a:pt x="48" y="5430"/>
                    <a:pt x="48" y="5716"/>
                  </a:cubicBezTo>
                  <a:cubicBezTo>
                    <a:pt x="24" y="6287"/>
                    <a:pt x="0" y="6883"/>
                    <a:pt x="0" y="7478"/>
                  </a:cubicBezTo>
                  <a:cubicBezTo>
                    <a:pt x="0" y="7787"/>
                    <a:pt x="0" y="8097"/>
                    <a:pt x="191" y="8335"/>
                  </a:cubicBezTo>
                  <a:cubicBezTo>
                    <a:pt x="405" y="8597"/>
                    <a:pt x="762" y="8669"/>
                    <a:pt x="1143" y="8669"/>
                  </a:cubicBezTo>
                  <a:lnTo>
                    <a:pt x="1358" y="8669"/>
                  </a:lnTo>
                  <a:lnTo>
                    <a:pt x="3953" y="8550"/>
                  </a:lnTo>
                  <a:cubicBezTo>
                    <a:pt x="4239" y="8526"/>
                    <a:pt x="4501" y="8502"/>
                    <a:pt x="4692" y="8311"/>
                  </a:cubicBezTo>
                  <a:cubicBezTo>
                    <a:pt x="4858" y="8145"/>
                    <a:pt x="4858" y="7883"/>
                    <a:pt x="4858" y="7645"/>
                  </a:cubicBezTo>
                  <a:lnTo>
                    <a:pt x="4763" y="643"/>
                  </a:lnTo>
                  <a:cubicBezTo>
                    <a:pt x="4763" y="500"/>
                    <a:pt x="4763" y="286"/>
                    <a:pt x="4644" y="167"/>
                  </a:cubicBezTo>
                  <a:cubicBezTo>
                    <a:pt x="4501" y="0"/>
                    <a:pt x="4287" y="0"/>
                    <a:pt x="40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 name="Google Shape;3618;p73"/>
            <p:cNvSpPr/>
            <p:nvPr/>
          </p:nvSpPr>
          <p:spPr>
            <a:xfrm>
              <a:off x="2143323" y="1906442"/>
              <a:ext cx="47423" cy="27872"/>
            </a:xfrm>
            <a:custGeom>
              <a:avLst/>
              <a:gdLst/>
              <a:ahLst/>
              <a:cxnLst/>
              <a:rect l="l" t="t" r="r" b="b"/>
              <a:pathLst>
                <a:path w="1191" h="700" extrusionOk="0">
                  <a:moveTo>
                    <a:pt x="749" y="143"/>
                  </a:moveTo>
                  <a:cubicBezTo>
                    <a:pt x="840" y="143"/>
                    <a:pt x="947" y="170"/>
                    <a:pt x="1000" y="223"/>
                  </a:cubicBezTo>
                  <a:cubicBezTo>
                    <a:pt x="1048" y="247"/>
                    <a:pt x="1048" y="295"/>
                    <a:pt x="1048" y="318"/>
                  </a:cubicBezTo>
                  <a:cubicBezTo>
                    <a:pt x="1048" y="390"/>
                    <a:pt x="976" y="461"/>
                    <a:pt x="905" y="485"/>
                  </a:cubicBezTo>
                  <a:cubicBezTo>
                    <a:pt x="794" y="527"/>
                    <a:pt x="676" y="552"/>
                    <a:pt x="558" y="552"/>
                  </a:cubicBezTo>
                  <a:cubicBezTo>
                    <a:pt x="473" y="552"/>
                    <a:pt x="389" y="539"/>
                    <a:pt x="310" y="509"/>
                  </a:cubicBezTo>
                  <a:cubicBezTo>
                    <a:pt x="238" y="485"/>
                    <a:pt x="191" y="461"/>
                    <a:pt x="191" y="414"/>
                  </a:cubicBezTo>
                  <a:cubicBezTo>
                    <a:pt x="167" y="318"/>
                    <a:pt x="405" y="199"/>
                    <a:pt x="667" y="152"/>
                  </a:cubicBezTo>
                  <a:cubicBezTo>
                    <a:pt x="691" y="146"/>
                    <a:pt x="719" y="143"/>
                    <a:pt x="749" y="143"/>
                  </a:cubicBezTo>
                  <a:close/>
                  <a:moveTo>
                    <a:pt x="736" y="1"/>
                  </a:moveTo>
                  <a:cubicBezTo>
                    <a:pt x="701" y="1"/>
                    <a:pt x="670" y="4"/>
                    <a:pt x="643" y="9"/>
                  </a:cubicBezTo>
                  <a:cubicBezTo>
                    <a:pt x="524" y="33"/>
                    <a:pt x="0" y="152"/>
                    <a:pt x="48" y="438"/>
                  </a:cubicBezTo>
                  <a:cubicBezTo>
                    <a:pt x="71" y="533"/>
                    <a:pt x="143" y="604"/>
                    <a:pt x="262" y="652"/>
                  </a:cubicBezTo>
                  <a:cubicBezTo>
                    <a:pt x="357" y="676"/>
                    <a:pt x="476" y="699"/>
                    <a:pt x="572" y="699"/>
                  </a:cubicBezTo>
                  <a:cubicBezTo>
                    <a:pt x="691" y="699"/>
                    <a:pt x="834" y="676"/>
                    <a:pt x="953" y="604"/>
                  </a:cubicBezTo>
                  <a:cubicBezTo>
                    <a:pt x="1096" y="557"/>
                    <a:pt x="1191" y="438"/>
                    <a:pt x="1191" y="318"/>
                  </a:cubicBezTo>
                  <a:cubicBezTo>
                    <a:pt x="1191" y="247"/>
                    <a:pt x="1167" y="176"/>
                    <a:pt x="1096" y="128"/>
                  </a:cubicBezTo>
                  <a:cubicBezTo>
                    <a:pt x="1003" y="36"/>
                    <a:pt x="854" y="1"/>
                    <a:pt x="7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 name="Google Shape;3619;p73"/>
            <p:cNvSpPr/>
            <p:nvPr/>
          </p:nvSpPr>
          <p:spPr>
            <a:xfrm>
              <a:off x="2129068" y="1726510"/>
              <a:ext cx="124270" cy="141432"/>
            </a:xfrm>
            <a:custGeom>
              <a:avLst/>
              <a:gdLst/>
              <a:ahLst/>
              <a:cxnLst/>
              <a:rect l="l" t="t" r="r" b="b"/>
              <a:pathLst>
                <a:path w="3121" h="3552" extrusionOk="0">
                  <a:moveTo>
                    <a:pt x="1715" y="146"/>
                  </a:moveTo>
                  <a:cubicBezTo>
                    <a:pt x="1811" y="146"/>
                    <a:pt x="1882" y="146"/>
                    <a:pt x="1954" y="170"/>
                  </a:cubicBezTo>
                  <a:cubicBezTo>
                    <a:pt x="2216" y="194"/>
                    <a:pt x="2549" y="313"/>
                    <a:pt x="2763" y="622"/>
                  </a:cubicBezTo>
                  <a:cubicBezTo>
                    <a:pt x="2930" y="884"/>
                    <a:pt x="2978" y="1265"/>
                    <a:pt x="2835" y="1599"/>
                  </a:cubicBezTo>
                  <a:cubicBezTo>
                    <a:pt x="2716" y="1884"/>
                    <a:pt x="2430" y="2146"/>
                    <a:pt x="2097" y="2265"/>
                  </a:cubicBezTo>
                  <a:cubicBezTo>
                    <a:pt x="2073" y="2289"/>
                    <a:pt x="2073" y="2289"/>
                    <a:pt x="2049" y="2289"/>
                  </a:cubicBezTo>
                  <a:cubicBezTo>
                    <a:pt x="2025" y="2313"/>
                    <a:pt x="2001" y="2337"/>
                    <a:pt x="2001" y="2361"/>
                  </a:cubicBezTo>
                  <a:lnTo>
                    <a:pt x="2073" y="3313"/>
                  </a:lnTo>
                  <a:cubicBezTo>
                    <a:pt x="1811" y="3051"/>
                    <a:pt x="1644" y="2742"/>
                    <a:pt x="1525" y="2408"/>
                  </a:cubicBezTo>
                  <a:cubicBezTo>
                    <a:pt x="1501" y="2385"/>
                    <a:pt x="1477" y="2361"/>
                    <a:pt x="1454" y="2361"/>
                  </a:cubicBezTo>
                  <a:cubicBezTo>
                    <a:pt x="1311" y="2361"/>
                    <a:pt x="1192" y="2337"/>
                    <a:pt x="1072" y="2313"/>
                  </a:cubicBezTo>
                  <a:cubicBezTo>
                    <a:pt x="691" y="2218"/>
                    <a:pt x="406" y="2004"/>
                    <a:pt x="263" y="1742"/>
                  </a:cubicBezTo>
                  <a:cubicBezTo>
                    <a:pt x="144" y="1480"/>
                    <a:pt x="168" y="1146"/>
                    <a:pt x="310" y="860"/>
                  </a:cubicBezTo>
                  <a:cubicBezTo>
                    <a:pt x="453" y="622"/>
                    <a:pt x="691" y="408"/>
                    <a:pt x="1001" y="289"/>
                  </a:cubicBezTo>
                  <a:cubicBezTo>
                    <a:pt x="1215" y="194"/>
                    <a:pt x="1477" y="146"/>
                    <a:pt x="1715" y="146"/>
                  </a:cubicBezTo>
                  <a:close/>
                  <a:moveTo>
                    <a:pt x="1714" y="1"/>
                  </a:moveTo>
                  <a:cubicBezTo>
                    <a:pt x="1451" y="1"/>
                    <a:pt x="1185" y="52"/>
                    <a:pt x="953" y="146"/>
                  </a:cubicBezTo>
                  <a:cubicBezTo>
                    <a:pt x="620" y="289"/>
                    <a:pt x="334" y="527"/>
                    <a:pt x="191" y="789"/>
                  </a:cubicBezTo>
                  <a:cubicBezTo>
                    <a:pt x="25" y="1122"/>
                    <a:pt x="1" y="1503"/>
                    <a:pt x="144" y="1813"/>
                  </a:cubicBezTo>
                  <a:cubicBezTo>
                    <a:pt x="239" y="1980"/>
                    <a:pt x="453" y="2289"/>
                    <a:pt x="1025" y="2456"/>
                  </a:cubicBezTo>
                  <a:cubicBezTo>
                    <a:pt x="1144" y="2480"/>
                    <a:pt x="1263" y="2504"/>
                    <a:pt x="1406" y="2504"/>
                  </a:cubicBezTo>
                  <a:cubicBezTo>
                    <a:pt x="1549" y="2908"/>
                    <a:pt x="1787" y="3266"/>
                    <a:pt x="2097" y="3528"/>
                  </a:cubicBezTo>
                  <a:cubicBezTo>
                    <a:pt x="2120" y="3551"/>
                    <a:pt x="2120" y="3551"/>
                    <a:pt x="2144" y="3551"/>
                  </a:cubicBezTo>
                  <a:lnTo>
                    <a:pt x="2168" y="3551"/>
                  </a:lnTo>
                  <a:cubicBezTo>
                    <a:pt x="2192" y="3528"/>
                    <a:pt x="2216" y="3504"/>
                    <a:pt x="2216" y="3480"/>
                  </a:cubicBezTo>
                  <a:lnTo>
                    <a:pt x="2144" y="2408"/>
                  </a:lnTo>
                  <a:cubicBezTo>
                    <a:pt x="2525" y="2265"/>
                    <a:pt x="2811" y="1980"/>
                    <a:pt x="2954" y="1646"/>
                  </a:cubicBezTo>
                  <a:cubicBezTo>
                    <a:pt x="3121" y="1289"/>
                    <a:pt x="3073" y="837"/>
                    <a:pt x="2882" y="527"/>
                  </a:cubicBezTo>
                  <a:cubicBezTo>
                    <a:pt x="2639" y="161"/>
                    <a:pt x="2181" y="1"/>
                    <a:pt x="17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 name="Google Shape;3620;p73"/>
            <p:cNvSpPr/>
            <p:nvPr/>
          </p:nvSpPr>
          <p:spPr>
            <a:xfrm>
              <a:off x="2165102" y="1738853"/>
              <a:ext cx="53156" cy="70278"/>
            </a:xfrm>
            <a:custGeom>
              <a:avLst/>
              <a:gdLst/>
              <a:ahLst/>
              <a:cxnLst/>
              <a:rect l="l" t="t" r="r" b="b"/>
              <a:pathLst>
                <a:path w="1335" h="1765" extrusionOk="0">
                  <a:moveTo>
                    <a:pt x="620" y="146"/>
                  </a:moveTo>
                  <a:cubicBezTo>
                    <a:pt x="739" y="146"/>
                    <a:pt x="858" y="241"/>
                    <a:pt x="977" y="431"/>
                  </a:cubicBezTo>
                  <a:cubicBezTo>
                    <a:pt x="856" y="498"/>
                    <a:pt x="728" y="528"/>
                    <a:pt x="601" y="528"/>
                  </a:cubicBezTo>
                  <a:cubicBezTo>
                    <a:pt x="502" y="528"/>
                    <a:pt x="404" y="510"/>
                    <a:pt x="310" y="479"/>
                  </a:cubicBezTo>
                  <a:cubicBezTo>
                    <a:pt x="406" y="265"/>
                    <a:pt x="525" y="146"/>
                    <a:pt x="620" y="146"/>
                  </a:cubicBezTo>
                  <a:close/>
                  <a:moveTo>
                    <a:pt x="1025" y="550"/>
                  </a:moveTo>
                  <a:cubicBezTo>
                    <a:pt x="1096" y="670"/>
                    <a:pt x="1120" y="789"/>
                    <a:pt x="1168" y="884"/>
                  </a:cubicBezTo>
                  <a:cubicBezTo>
                    <a:pt x="1025" y="1003"/>
                    <a:pt x="858" y="1098"/>
                    <a:pt x="668" y="1122"/>
                  </a:cubicBezTo>
                  <a:cubicBezTo>
                    <a:pt x="501" y="1122"/>
                    <a:pt x="310" y="1074"/>
                    <a:pt x="167" y="979"/>
                  </a:cubicBezTo>
                  <a:cubicBezTo>
                    <a:pt x="167" y="860"/>
                    <a:pt x="215" y="717"/>
                    <a:pt x="263" y="598"/>
                  </a:cubicBezTo>
                  <a:cubicBezTo>
                    <a:pt x="358" y="646"/>
                    <a:pt x="477" y="670"/>
                    <a:pt x="596" y="670"/>
                  </a:cubicBezTo>
                  <a:cubicBezTo>
                    <a:pt x="763" y="670"/>
                    <a:pt x="906" y="622"/>
                    <a:pt x="1025" y="550"/>
                  </a:cubicBezTo>
                  <a:close/>
                  <a:moveTo>
                    <a:pt x="1192" y="1051"/>
                  </a:moveTo>
                  <a:cubicBezTo>
                    <a:pt x="1192" y="1051"/>
                    <a:pt x="1192" y="1074"/>
                    <a:pt x="1192" y="1074"/>
                  </a:cubicBezTo>
                  <a:cubicBezTo>
                    <a:pt x="1192" y="1217"/>
                    <a:pt x="1144" y="1360"/>
                    <a:pt x="1049" y="1455"/>
                  </a:cubicBezTo>
                  <a:cubicBezTo>
                    <a:pt x="977" y="1551"/>
                    <a:pt x="834" y="1622"/>
                    <a:pt x="691" y="1622"/>
                  </a:cubicBezTo>
                  <a:cubicBezTo>
                    <a:pt x="572" y="1622"/>
                    <a:pt x="429" y="1598"/>
                    <a:pt x="334" y="1503"/>
                  </a:cubicBezTo>
                  <a:cubicBezTo>
                    <a:pt x="215" y="1408"/>
                    <a:pt x="167" y="1289"/>
                    <a:pt x="144" y="1146"/>
                  </a:cubicBezTo>
                  <a:lnTo>
                    <a:pt x="144" y="1146"/>
                  </a:lnTo>
                  <a:cubicBezTo>
                    <a:pt x="287" y="1217"/>
                    <a:pt x="453" y="1265"/>
                    <a:pt x="596" y="1265"/>
                  </a:cubicBezTo>
                  <a:lnTo>
                    <a:pt x="691" y="1265"/>
                  </a:lnTo>
                  <a:cubicBezTo>
                    <a:pt x="858" y="1241"/>
                    <a:pt x="1049" y="1170"/>
                    <a:pt x="1192" y="1051"/>
                  </a:cubicBezTo>
                  <a:close/>
                  <a:moveTo>
                    <a:pt x="652" y="0"/>
                  </a:moveTo>
                  <a:cubicBezTo>
                    <a:pt x="641" y="0"/>
                    <a:pt x="631" y="1"/>
                    <a:pt x="620" y="3"/>
                  </a:cubicBezTo>
                  <a:cubicBezTo>
                    <a:pt x="429" y="3"/>
                    <a:pt x="287" y="169"/>
                    <a:pt x="144" y="455"/>
                  </a:cubicBezTo>
                  <a:cubicBezTo>
                    <a:pt x="48" y="693"/>
                    <a:pt x="1" y="955"/>
                    <a:pt x="1" y="1146"/>
                  </a:cubicBezTo>
                  <a:cubicBezTo>
                    <a:pt x="25" y="1313"/>
                    <a:pt x="96" y="1479"/>
                    <a:pt x="239" y="1598"/>
                  </a:cubicBezTo>
                  <a:cubicBezTo>
                    <a:pt x="358" y="1717"/>
                    <a:pt x="501" y="1765"/>
                    <a:pt x="668" y="1765"/>
                  </a:cubicBezTo>
                  <a:lnTo>
                    <a:pt x="715" y="1765"/>
                  </a:lnTo>
                  <a:cubicBezTo>
                    <a:pt x="882" y="1765"/>
                    <a:pt x="1049" y="1670"/>
                    <a:pt x="1168" y="1551"/>
                  </a:cubicBezTo>
                  <a:cubicBezTo>
                    <a:pt x="1287" y="1408"/>
                    <a:pt x="1334" y="1241"/>
                    <a:pt x="1334" y="1074"/>
                  </a:cubicBezTo>
                  <a:cubicBezTo>
                    <a:pt x="1334" y="884"/>
                    <a:pt x="1239" y="622"/>
                    <a:pt x="1120" y="408"/>
                  </a:cubicBezTo>
                  <a:cubicBezTo>
                    <a:pt x="964" y="162"/>
                    <a:pt x="808" y="0"/>
                    <a:pt x="6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 name="Google Shape;3621;p73"/>
            <p:cNvSpPr/>
            <p:nvPr/>
          </p:nvSpPr>
          <p:spPr>
            <a:xfrm>
              <a:off x="2093989" y="1581417"/>
              <a:ext cx="124270" cy="141432"/>
            </a:xfrm>
            <a:custGeom>
              <a:avLst/>
              <a:gdLst/>
              <a:ahLst/>
              <a:cxnLst/>
              <a:rect l="l" t="t" r="r" b="b"/>
              <a:pathLst>
                <a:path w="3121" h="3552" extrusionOk="0">
                  <a:moveTo>
                    <a:pt x="1424" y="152"/>
                  </a:moveTo>
                  <a:cubicBezTo>
                    <a:pt x="1664" y="152"/>
                    <a:pt x="1911" y="196"/>
                    <a:pt x="2120" y="265"/>
                  </a:cubicBezTo>
                  <a:cubicBezTo>
                    <a:pt x="2430" y="408"/>
                    <a:pt x="2668" y="599"/>
                    <a:pt x="2811" y="861"/>
                  </a:cubicBezTo>
                  <a:cubicBezTo>
                    <a:pt x="2954" y="1147"/>
                    <a:pt x="2978" y="1480"/>
                    <a:pt x="2858" y="1742"/>
                  </a:cubicBezTo>
                  <a:cubicBezTo>
                    <a:pt x="2716" y="2004"/>
                    <a:pt x="2430" y="2194"/>
                    <a:pt x="2049" y="2290"/>
                  </a:cubicBezTo>
                  <a:cubicBezTo>
                    <a:pt x="1930" y="2337"/>
                    <a:pt x="1787" y="2361"/>
                    <a:pt x="1668" y="2361"/>
                  </a:cubicBezTo>
                  <a:cubicBezTo>
                    <a:pt x="1644" y="2361"/>
                    <a:pt x="1620" y="2385"/>
                    <a:pt x="1596" y="2409"/>
                  </a:cubicBezTo>
                  <a:cubicBezTo>
                    <a:pt x="1477" y="2742"/>
                    <a:pt x="1287" y="3052"/>
                    <a:pt x="1049" y="3290"/>
                  </a:cubicBezTo>
                  <a:lnTo>
                    <a:pt x="1120" y="2361"/>
                  </a:lnTo>
                  <a:cubicBezTo>
                    <a:pt x="1120" y="2314"/>
                    <a:pt x="1096" y="2290"/>
                    <a:pt x="1072" y="2290"/>
                  </a:cubicBezTo>
                  <a:cubicBezTo>
                    <a:pt x="1049" y="2266"/>
                    <a:pt x="1049" y="2266"/>
                    <a:pt x="1025" y="2266"/>
                  </a:cubicBezTo>
                  <a:cubicBezTo>
                    <a:pt x="691" y="2147"/>
                    <a:pt x="406" y="1885"/>
                    <a:pt x="286" y="1575"/>
                  </a:cubicBezTo>
                  <a:cubicBezTo>
                    <a:pt x="144" y="1266"/>
                    <a:pt x="167" y="885"/>
                    <a:pt x="358" y="599"/>
                  </a:cubicBezTo>
                  <a:cubicBezTo>
                    <a:pt x="572" y="289"/>
                    <a:pt x="906" y="194"/>
                    <a:pt x="1168" y="170"/>
                  </a:cubicBezTo>
                  <a:cubicBezTo>
                    <a:pt x="1251" y="157"/>
                    <a:pt x="1337" y="152"/>
                    <a:pt x="1424" y="152"/>
                  </a:cubicBezTo>
                  <a:close/>
                  <a:moveTo>
                    <a:pt x="1407" y="1"/>
                  </a:moveTo>
                  <a:cubicBezTo>
                    <a:pt x="941" y="1"/>
                    <a:pt x="483" y="162"/>
                    <a:pt x="239" y="527"/>
                  </a:cubicBezTo>
                  <a:cubicBezTo>
                    <a:pt x="25" y="837"/>
                    <a:pt x="1" y="1266"/>
                    <a:pt x="144" y="1647"/>
                  </a:cubicBezTo>
                  <a:cubicBezTo>
                    <a:pt x="310" y="1980"/>
                    <a:pt x="596" y="2266"/>
                    <a:pt x="977" y="2409"/>
                  </a:cubicBezTo>
                  <a:lnTo>
                    <a:pt x="906" y="3480"/>
                  </a:lnTo>
                  <a:cubicBezTo>
                    <a:pt x="906" y="3504"/>
                    <a:pt x="906" y="3528"/>
                    <a:pt x="929" y="3552"/>
                  </a:cubicBezTo>
                  <a:lnTo>
                    <a:pt x="977" y="3552"/>
                  </a:lnTo>
                  <a:cubicBezTo>
                    <a:pt x="1001" y="3552"/>
                    <a:pt x="1001" y="3552"/>
                    <a:pt x="1025" y="3528"/>
                  </a:cubicBezTo>
                  <a:cubicBezTo>
                    <a:pt x="1334" y="3242"/>
                    <a:pt x="1572" y="2885"/>
                    <a:pt x="1715" y="2504"/>
                  </a:cubicBezTo>
                  <a:cubicBezTo>
                    <a:pt x="1834" y="2480"/>
                    <a:pt x="1977" y="2480"/>
                    <a:pt x="2096" y="2433"/>
                  </a:cubicBezTo>
                  <a:cubicBezTo>
                    <a:pt x="2668" y="2290"/>
                    <a:pt x="2882" y="1980"/>
                    <a:pt x="2978" y="1790"/>
                  </a:cubicBezTo>
                  <a:cubicBezTo>
                    <a:pt x="3120" y="1504"/>
                    <a:pt x="3097" y="1099"/>
                    <a:pt x="2930" y="789"/>
                  </a:cubicBezTo>
                  <a:cubicBezTo>
                    <a:pt x="2763" y="504"/>
                    <a:pt x="2501" y="289"/>
                    <a:pt x="2168" y="146"/>
                  </a:cubicBezTo>
                  <a:cubicBezTo>
                    <a:pt x="1936" y="52"/>
                    <a:pt x="1670" y="1"/>
                    <a:pt x="14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 name="Google Shape;3622;p73"/>
            <p:cNvSpPr/>
            <p:nvPr/>
          </p:nvSpPr>
          <p:spPr>
            <a:xfrm>
              <a:off x="2129068" y="1592884"/>
              <a:ext cx="53156" cy="71194"/>
            </a:xfrm>
            <a:custGeom>
              <a:avLst/>
              <a:gdLst/>
              <a:ahLst/>
              <a:cxnLst/>
              <a:rect l="l" t="t" r="r" b="b"/>
              <a:pathLst>
                <a:path w="1335" h="1788" extrusionOk="0">
                  <a:moveTo>
                    <a:pt x="715" y="144"/>
                  </a:moveTo>
                  <a:cubicBezTo>
                    <a:pt x="811" y="168"/>
                    <a:pt x="930" y="287"/>
                    <a:pt x="1025" y="478"/>
                  </a:cubicBezTo>
                  <a:cubicBezTo>
                    <a:pt x="931" y="519"/>
                    <a:pt x="832" y="538"/>
                    <a:pt x="733" y="538"/>
                  </a:cubicBezTo>
                  <a:cubicBezTo>
                    <a:pt x="606" y="538"/>
                    <a:pt x="478" y="507"/>
                    <a:pt x="358" y="454"/>
                  </a:cubicBezTo>
                  <a:cubicBezTo>
                    <a:pt x="477" y="263"/>
                    <a:pt x="596" y="144"/>
                    <a:pt x="715" y="144"/>
                  </a:cubicBezTo>
                  <a:close/>
                  <a:moveTo>
                    <a:pt x="287" y="573"/>
                  </a:moveTo>
                  <a:cubicBezTo>
                    <a:pt x="429" y="644"/>
                    <a:pt x="572" y="692"/>
                    <a:pt x="739" y="692"/>
                  </a:cubicBezTo>
                  <a:cubicBezTo>
                    <a:pt x="858" y="692"/>
                    <a:pt x="977" y="668"/>
                    <a:pt x="1072" y="620"/>
                  </a:cubicBezTo>
                  <a:cubicBezTo>
                    <a:pt x="1120" y="740"/>
                    <a:pt x="1168" y="882"/>
                    <a:pt x="1168" y="1002"/>
                  </a:cubicBezTo>
                  <a:cubicBezTo>
                    <a:pt x="1049" y="1080"/>
                    <a:pt x="898" y="1127"/>
                    <a:pt x="755" y="1127"/>
                  </a:cubicBezTo>
                  <a:cubicBezTo>
                    <a:pt x="726" y="1127"/>
                    <a:pt x="696" y="1125"/>
                    <a:pt x="668" y="1121"/>
                  </a:cubicBezTo>
                  <a:cubicBezTo>
                    <a:pt x="477" y="1121"/>
                    <a:pt x="310" y="1025"/>
                    <a:pt x="168" y="906"/>
                  </a:cubicBezTo>
                  <a:cubicBezTo>
                    <a:pt x="191" y="787"/>
                    <a:pt x="239" y="668"/>
                    <a:pt x="287" y="573"/>
                  </a:cubicBezTo>
                  <a:close/>
                  <a:moveTo>
                    <a:pt x="144" y="1049"/>
                  </a:moveTo>
                  <a:cubicBezTo>
                    <a:pt x="287" y="1168"/>
                    <a:pt x="453" y="1240"/>
                    <a:pt x="644" y="1263"/>
                  </a:cubicBezTo>
                  <a:lnTo>
                    <a:pt x="715" y="1263"/>
                  </a:lnTo>
                  <a:cubicBezTo>
                    <a:pt x="882" y="1263"/>
                    <a:pt x="1049" y="1240"/>
                    <a:pt x="1168" y="1144"/>
                  </a:cubicBezTo>
                  <a:lnTo>
                    <a:pt x="1168" y="1144"/>
                  </a:lnTo>
                  <a:cubicBezTo>
                    <a:pt x="1168" y="1430"/>
                    <a:pt x="930" y="1644"/>
                    <a:pt x="668" y="1644"/>
                  </a:cubicBezTo>
                  <a:lnTo>
                    <a:pt x="620" y="1644"/>
                  </a:lnTo>
                  <a:cubicBezTo>
                    <a:pt x="501" y="1621"/>
                    <a:pt x="358" y="1573"/>
                    <a:pt x="263" y="1478"/>
                  </a:cubicBezTo>
                  <a:cubicBezTo>
                    <a:pt x="191" y="1359"/>
                    <a:pt x="144" y="1240"/>
                    <a:pt x="144" y="1097"/>
                  </a:cubicBezTo>
                  <a:cubicBezTo>
                    <a:pt x="144" y="1073"/>
                    <a:pt x="144" y="1073"/>
                    <a:pt x="144" y="1049"/>
                  </a:cubicBezTo>
                  <a:close/>
                  <a:moveTo>
                    <a:pt x="698" y="1"/>
                  </a:moveTo>
                  <a:cubicBezTo>
                    <a:pt x="325" y="1"/>
                    <a:pt x="24" y="768"/>
                    <a:pt x="1" y="1073"/>
                  </a:cubicBezTo>
                  <a:cubicBezTo>
                    <a:pt x="1" y="1263"/>
                    <a:pt x="48" y="1430"/>
                    <a:pt x="168" y="1573"/>
                  </a:cubicBezTo>
                  <a:cubicBezTo>
                    <a:pt x="287" y="1692"/>
                    <a:pt x="453" y="1764"/>
                    <a:pt x="620" y="1787"/>
                  </a:cubicBezTo>
                  <a:lnTo>
                    <a:pt x="668" y="1787"/>
                  </a:lnTo>
                  <a:cubicBezTo>
                    <a:pt x="1001" y="1787"/>
                    <a:pt x="1311" y="1502"/>
                    <a:pt x="1311" y="1168"/>
                  </a:cubicBezTo>
                  <a:cubicBezTo>
                    <a:pt x="1334" y="978"/>
                    <a:pt x="1263" y="692"/>
                    <a:pt x="1168" y="478"/>
                  </a:cubicBezTo>
                  <a:cubicBezTo>
                    <a:pt x="1049" y="192"/>
                    <a:pt x="882" y="25"/>
                    <a:pt x="715" y="1"/>
                  </a:cubicBezTo>
                  <a:cubicBezTo>
                    <a:pt x="710" y="1"/>
                    <a:pt x="704" y="1"/>
                    <a:pt x="6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 name="Google Shape;3623;p73"/>
            <p:cNvSpPr/>
            <p:nvPr/>
          </p:nvSpPr>
          <p:spPr>
            <a:xfrm>
              <a:off x="2143323" y="1538813"/>
              <a:ext cx="55028" cy="17161"/>
            </a:xfrm>
            <a:custGeom>
              <a:avLst/>
              <a:gdLst/>
              <a:ahLst/>
              <a:cxnLst/>
              <a:rect l="l" t="t" r="r" b="b"/>
              <a:pathLst>
                <a:path w="1382" h="431" extrusionOk="0">
                  <a:moveTo>
                    <a:pt x="701" y="141"/>
                  </a:moveTo>
                  <a:cubicBezTo>
                    <a:pt x="859" y="141"/>
                    <a:pt x="1025" y="159"/>
                    <a:pt x="1191" y="192"/>
                  </a:cubicBezTo>
                  <a:cubicBezTo>
                    <a:pt x="1215" y="192"/>
                    <a:pt x="1238" y="192"/>
                    <a:pt x="1238" y="216"/>
                  </a:cubicBezTo>
                  <a:cubicBezTo>
                    <a:pt x="1215" y="240"/>
                    <a:pt x="1143" y="240"/>
                    <a:pt x="1096" y="240"/>
                  </a:cubicBezTo>
                  <a:lnTo>
                    <a:pt x="1048" y="240"/>
                  </a:lnTo>
                  <a:cubicBezTo>
                    <a:pt x="953" y="264"/>
                    <a:pt x="881" y="264"/>
                    <a:pt x="786" y="288"/>
                  </a:cubicBezTo>
                  <a:cubicBezTo>
                    <a:pt x="643" y="288"/>
                    <a:pt x="476" y="288"/>
                    <a:pt x="310" y="264"/>
                  </a:cubicBezTo>
                  <a:cubicBezTo>
                    <a:pt x="286" y="264"/>
                    <a:pt x="214" y="240"/>
                    <a:pt x="191" y="240"/>
                  </a:cubicBezTo>
                  <a:cubicBezTo>
                    <a:pt x="191" y="216"/>
                    <a:pt x="191" y="216"/>
                    <a:pt x="191" y="216"/>
                  </a:cubicBezTo>
                  <a:cubicBezTo>
                    <a:pt x="344" y="165"/>
                    <a:pt x="517" y="141"/>
                    <a:pt x="701" y="141"/>
                  </a:cubicBezTo>
                  <a:close/>
                  <a:moveTo>
                    <a:pt x="731" y="1"/>
                  </a:moveTo>
                  <a:cubicBezTo>
                    <a:pt x="522" y="1"/>
                    <a:pt x="317" y="30"/>
                    <a:pt x="143" y="97"/>
                  </a:cubicBezTo>
                  <a:cubicBezTo>
                    <a:pt x="119" y="97"/>
                    <a:pt x="48" y="121"/>
                    <a:pt x="24" y="192"/>
                  </a:cubicBezTo>
                  <a:cubicBezTo>
                    <a:pt x="0" y="264"/>
                    <a:pt x="48" y="335"/>
                    <a:pt x="119" y="359"/>
                  </a:cubicBezTo>
                  <a:cubicBezTo>
                    <a:pt x="191" y="383"/>
                    <a:pt x="238" y="407"/>
                    <a:pt x="310" y="407"/>
                  </a:cubicBezTo>
                  <a:cubicBezTo>
                    <a:pt x="405" y="407"/>
                    <a:pt x="524" y="431"/>
                    <a:pt x="643" y="431"/>
                  </a:cubicBezTo>
                  <a:lnTo>
                    <a:pt x="810" y="431"/>
                  </a:lnTo>
                  <a:cubicBezTo>
                    <a:pt x="881" y="407"/>
                    <a:pt x="976" y="407"/>
                    <a:pt x="1072" y="383"/>
                  </a:cubicBezTo>
                  <a:lnTo>
                    <a:pt x="1096" y="383"/>
                  </a:lnTo>
                  <a:cubicBezTo>
                    <a:pt x="1167" y="383"/>
                    <a:pt x="1262" y="359"/>
                    <a:pt x="1310" y="311"/>
                  </a:cubicBezTo>
                  <a:cubicBezTo>
                    <a:pt x="1357" y="288"/>
                    <a:pt x="1381" y="264"/>
                    <a:pt x="1381" y="216"/>
                  </a:cubicBezTo>
                  <a:cubicBezTo>
                    <a:pt x="1381" y="169"/>
                    <a:pt x="1357" y="121"/>
                    <a:pt x="1310" y="97"/>
                  </a:cubicBezTo>
                  <a:cubicBezTo>
                    <a:pt x="1286" y="73"/>
                    <a:pt x="1262" y="50"/>
                    <a:pt x="1215" y="50"/>
                  </a:cubicBezTo>
                  <a:cubicBezTo>
                    <a:pt x="1059" y="18"/>
                    <a:pt x="894" y="1"/>
                    <a:pt x="7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24" name="Google Shape;3624;p73"/>
          <p:cNvGrpSpPr/>
          <p:nvPr/>
        </p:nvGrpSpPr>
        <p:grpSpPr>
          <a:xfrm>
            <a:off x="1234944" y="1545024"/>
            <a:ext cx="421025" cy="386467"/>
            <a:chOff x="1234944" y="1545024"/>
            <a:chExt cx="421025" cy="386467"/>
          </a:xfrm>
        </p:grpSpPr>
        <p:sp>
          <p:nvSpPr>
            <p:cNvPr id="3625" name="Google Shape;3625;p73"/>
            <p:cNvSpPr/>
            <p:nvPr/>
          </p:nvSpPr>
          <p:spPr>
            <a:xfrm>
              <a:off x="1337353" y="1545024"/>
              <a:ext cx="222859" cy="385513"/>
            </a:xfrm>
            <a:custGeom>
              <a:avLst/>
              <a:gdLst/>
              <a:ahLst/>
              <a:cxnLst/>
              <a:rect l="l" t="t" r="r" b="b"/>
              <a:pathLst>
                <a:path w="5597" h="9682" extrusionOk="0">
                  <a:moveTo>
                    <a:pt x="5007" y="144"/>
                  </a:moveTo>
                  <a:cubicBezTo>
                    <a:pt x="5067" y="144"/>
                    <a:pt x="5120" y="155"/>
                    <a:pt x="5168" y="179"/>
                  </a:cubicBezTo>
                  <a:cubicBezTo>
                    <a:pt x="5287" y="227"/>
                    <a:pt x="5382" y="346"/>
                    <a:pt x="5406" y="465"/>
                  </a:cubicBezTo>
                  <a:cubicBezTo>
                    <a:pt x="5454" y="584"/>
                    <a:pt x="5454" y="727"/>
                    <a:pt x="5430" y="894"/>
                  </a:cubicBezTo>
                  <a:cubicBezTo>
                    <a:pt x="5358" y="1346"/>
                    <a:pt x="5120" y="1775"/>
                    <a:pt x="4763" y="2180"/>
                  </a:cubicBezTo>
                  <a:cubicBezTo>
                    <a:pt x="4644" y="2323"/>
                    <a:pt x="4430" y="2561"/>
                    <a:pt x="4215" y="2727"/>
                  </a:cubicBezTo>
                  <a:cubicBezTo>
                    <a:pt x="4215" y="2751"/>
                    <a:pt x="4191" y="2775"/>
                    <a:pt x="4191" y="2775"/>
                  </a:cubicBezTo>
                  <a:cubicBezTo>
                    <a:pt x="4191" y="2799"/>
                    <a:pt x="4215" y="2823"/>
                    <a:pt x="4215" y="2846"/>
                  </a:cubicBezTo>
                  <a:cubicBezTo>
                    <a:pt x="4287" y="2894"/>
                    <a:pt x="4334" y="2942"/>
                    <a:pt x="4382" y="3013"/>
                  </a:cubicBezTo>
                  <a:cubicBezTo>
                    <a:pt x="4715" y="3370"/>
                    <a:pt x="4882" y="3871"/>
                    <a:pt x="4811" y="4347"/>
                  </a:cubicBezTo>
                  <a:cubicBezTo>
                    <a:pt x="4763" y="4823"/>
                    <a:pt x="4453" y="5252"/>
                    <a:pt x="4049" y="5490"/>
                  </a:cubicBezTo>
                  <a:cubicBezTo>
                    <a:pt x="3787" y="5633"/>
                    <a:pt x="3477" y="5704"/>
                    <a:pt x="3072" y="5752"/>
                  </a:cubicBezTo>
                  <a:cubicBezTo>
                    <a:pt x="2984" y="5756"/>
                    <a:pt x="2898" y="5758"/>
                    <a:pt x="2815" y="5758"/>
                  </a:cubicBezTo>
                  <a:cubicBezTo>
                    <a:pt x="2362" y="5758"/>
                    <a:pt x="1989" y="5699"/>
                    <a:pt x="1667" y="5538"/>
                  </a:cubicBezTo>
                  <a:cubicBezTo>
                    <a:pt x="1191" y="5347"/>
                    <a:pt x="834" y="4966"/>
                    <a:pt x="715" y="4561"/>
                  </a:cubicBezTo>
                  <a:cubicBezTo>
                    <a:pt x="595" y="4156"/>
                    <a:pt x="667" y="3704"/>
                    <a:pt x="905" y="3347"/>
                  </a:cubicBezTo>
                  <a:cubicBezTo>
                    <a:pt x="1024" y="3156"/>
                    <a:pt x="1191" y="2989"/>
                    <a:pt x="1381" y="2846"/>
                  </a:cubicBezTo>
                  <a:cubicBezTo>
                    <a:pt x="1405" y="2823"/>
                    <a:pt x="1429" y="2799"/>
                    <a:pt x="1429" y="2775"/>
                  </a:cubicBezTo>
                  <a:cubicBezTo>
                    <a:pt x="1429" y="2751"/>
                    <a:pt x="1405" y="2727"/>
                    <a:pt x="1381" y="2727"/>
                  </a:cubicBezTo>
                  <a:cubicBezTo>
                    <a:pt x="1048" y="2513"/>
                    <a:pt x="810" y="2299"/>
                    <a:pt x="643" y="2061"/>
                  </a:cubicBezTo>
                  <a:cubicBezTo>
                    <a:pt x="286" y="1632"/>
                    <a:pt x="143" y="1132"/>
                    <a:pt x="262" y="679"/>
                  </a:cubicBezTo>
                  <a:cubicBezTo>
                    <a:pt x="286" y="584"/>
                    <a:pt x="357" y="346"/>
                    <a:pt x="548" y="298"/>
                  </a:cubicBezTo>
                  <a:cubicBezTo>
                    <a:pt x="572" y="275"/>
                    <a:pt x="619" y="275"/>
                    <a:pt x="643" y="275"/>
                  </a:cubicBezTo>
                  <a:cubicBezTo>
                    <a:pt x="810" y="275"/>
                    <a:pt x="953" y="394"/>
                    <a:pt x="1048" y="465"/>
                  </a:cubicBezTo>
                  <a:cubicBezTo>
                    <a:pt x="1429" y="798"/>
                    <a:pt x="1643" y="1299"/>
                    <a:pt x="1834" y="1799"/>
                  </a:cubicBezTo>
                  <a:cubicBezTo>
                    <a:pt x="1905" y="2037"/>
                    <a:pt x="1977" y="2227"/>
                    <a:pt x="2000" y="2442"/>
                  </a:cubicBezTo>
                  <a:cubicBezTo>
                    <a:pt x="2000" y="2465"/>
                    <a:pt x="2000" y="2489"/>
                    <a:pt x="2024" y="2489"/>
                  </a:cubicBezTo>
                  <a:cubicBezTo>
                    <a:pt x="2036" y="2501"/>
                    <a:pt x="2048" y="2507"/>
                    <a:pt x="2060" y="2507"/>
                  </a:cubicBezTo>
                  <a:cubicBezTo>
                    <a:pt x="2072" y="2507"/>
                    <a:pt x="2084" y="2501"/>
                    <a:pt x="2096" y="2489"/>
                  </a:cubicBezTo>
                  <a:cubicBezTo>
                    <a:pt x="2215" y="2465"/>
                    <a:pt x="2358" y="2442"/>
                    <a:pt x="2524" y="2418"/>
                  </a:cubicBezTo>
                  <a:cubicBezTo>
                    <a:pt x="2634" y="2400"/>
                    <a:pt x="2743" y="2392"/>
                    <a:pt x="2851" y="2392"/>
                  </a:cubicBezTo>
                  <a:cubicBezTo>
                    <a:pt x="3025" y="2392"/>
                    <a:pt x="3196" y="2412"/>
                    <a:pt x="3358" y="2442"/>
                  </a:cubicBezTo>
                  <a:cubicBezTo>
                    <a:pt x="3382" y="2442"/>
                    <a:pt x="3406" y="2442"/>
                    <a:pt x="3406" y="2418"/>
                  </a:cubicBezTo>
                  <a:cubicBezTo>
                    <a:pt x="3429" y="2418"/>
                    <a:pt x="3429" y="2394"/>
                    <a:pt x="3453" y="2370"/>
                  </a:cubicBezTo>
                  <a:cubicBezTo>
                    <a:pt x="3453" y="2323"/>
                    <a:pt x="3453" y="2251"/>
                    <a:pt x="3477" y="2204"/>
                  </a:cubicBezTo>
                  <a:cubicBezTo>
                    <a:pt x="3596" y="1513"/>
                    <a:pt x="3953" y="870"/>
                    <a:pt x="4477" y="394"/>
                  </a:cubicBezTo>
                  <a:cubicBezTo>
                    <a:pt x="4572" y="322"/>
                    <a:pt x="4692" y="227"/>
                    <a:pt x="4811" y="179"/>
                  </a:cubicBezTo>
                  <a:cubicBezTo>
                    <a:pt x="4882" y="155"/>
                    <a:pt x="4948" y="144"/>
                    <a:pt x="5007" y="144"/>
                  </a:cubicBezTo>
                  <a:close/>
                  <a:moveTo>
                    <a:pt x="2834" y="5895"/>
                  </a:moveTo>
                  <a:lnTo>
                    <a:pt x="3001" y="8895"/>
                  </a:lnTo>
                  <a:cubicBezTo>
                    <a:pt x="3001" y="9038"/>
                    <a:pt x="3025" y="9181"/>
                    <a:pt x="2977" y="9324"/>
                  </a:cubicBezTo>
                  <a:cubicBezTo>
                    <a:pt x="2929" y="9419"/>
                    <a:pt x="2834" y="9538"/>
                    <a:pt x="2715" y="9538"/>
                  </a:cubicBezTo>
                  <a:cubicBezTo>
                    <a:pt x="2705" y="9540"/>
                    <a:pt x="2694" y="9541"/>
                    <a:pt x="2684" y="9541"/>
                  </a:cubicBezTo>
                  <a:cubicBezTo>
                    <a:pt x="2576" y="9541"/>
                    <a:pt x="2473" y="9433"/>
                    <a:pt x="2429" y="9324"/>
                  </a:cubicBezTo>
                  <a:cubicBezTo>
                    <a:pt x="2382" y="9205"/>
                    <a:pt x="2382" y="9062"/>
                    <a:pt x="2382" y="8895"/>
                  </a:cubicBezTo>
                  <a:cubicBezTo>
                    <a:pt x="2405" y="7895"/>
                    <a:pt x="2453" y="6895"/>
                    <a:pt x="2572" y="5895"/>
                  </a:cubicBezTo>
                  <a:close/>
                  <a:moveTo>
                    <a:pt x="5010" y="1"/>
                  </a:moveTo>
                  <a:cubicBezTo>
                    <a:pt x="4930" y="1"/>
                    <a:pt x="4846" y="13"/>
                    <a:pt x="4763" y="36"/>
                  </a:cubicBezTo>
                  <a:cubicBezTo>
                    <a:pt x="4620" y="108"/>
                    <a:pt x="4477" y="203"/>
                    <a:pt x="4382" y="298"/>
                  </a:cubicBezTo>
                  <a:cubicBezTo>
                    <a:pt x="3834" y="775"/>
                    <a:pt x="3453" y="1441"/>
                    <a:pt x="3334" y="2180"/>
                  </a:cubicBezTo>
                  <a:cubicBezTo>
                    <a:pt x="3310" y="2204"/>
                    <a:pt x="3310" y="2251"/>
                    <a:pt x="3310" y="2275"/>
                  </a:cubicBezTo>
                  <a:cubicBezTo>
                    <a:pt x="3179" y="2251"/>
                    <a:pt x="3048" y="2239"/>
                    <a:pt x="2914" y="2239"/>
                  </a:cubicBezTo>
                  <a:cubicBezTo>
                    <a:pt x="2780" y="2239"/>
                    <a:pt x="2643" y="2251"/>
                    <a:pt x="2501" y="2275"/>
                  </a:cubicBezTo>
                  <a:cubicBezTo>
                    <a:pt x="2382" y="2299"/>
                    <a:pt x="2239" y="2299"/>
                    <a:pt x="2120" y="2346"/>
                  </a:cubicBezTo>
                  <a:cubicBezTo>
                    <a:pt x="2096" y="2156"/>
                    <a:pt x="2024" y="1965"/>
                    <a:pt x="1953" y="1751"/>
                  </a:cubicBezTo>
                  <a:cubicBezTo>
                    <a:pt x="1762" y="1251"/>
                    <a:pt x="1548" y="703"/>
                    <a:pt x="1119" y="346"/>
                  </a:cubicBezTo>
                  <a:cubicBezTo>
                    <a:pt x="1020" y="267"/>
                    <a:pt x="839" y="138"/>
                    <a:pt x="630" y="138"/>
                  </a:cubicBezTo>
                  <a:cubicBezTo>
                    <a:pt x="588" y="138"/>
                    <a:pt x="544" y="143"/>
                    <a:pt x="500" y="155"/>
                  </a:cubicBezTo>
                  <a:cubicBezTo>
                    <a:pt x="310" y="227"/>
                    <a:pt x="167" y="394"/>
                    <a:pt x="119" y="656"/>
                  </a:cubicBezTo>
                  <a:cubicBezTo>
                    <a:pt x="0" y="1132"/>
                    <a:pt x="143" y="1703"/>
                    <a:pt x="524" y="2156"/>
                  </a:cubicBezTo>
                  <a:cubicBezTo>
                    <a:pt x="691" y="2370"/>
                    <a:pt x="929" y="2585"/>
                    <a:pt x="1215" y="2775"/>
                  </a:cubicBezTo>
                  <a:cubicBezTo>
                    <a:pt x="1048" y="2918"/>
                    <a:pt x="905" y="3085"/>
                    <a:pt x="786" y="3275"/>
                  </a:cubicBezTo>
                  <a:cubicBezTo>
                    <a:pt x="524" y="3680"/>
                    <a:pt x="453" y="4156"/>
                    <a:pt x="572" y="4585"/>
                  </a:cubicBezTo>
                  <a:cubicBezTo>
                    <a:pt x="715" y="5061"/>
                    <a:pt x="1096" y="5466"/>
                    <a:pt x="1596" y="5680"/>
                  </a:cubicBezTo>
                  <a:cubicBezTo>
                    <a:pt x="1858" y="5776"/>
                    <a:pt x="2120" y="5847"/>
                    <a:pt x="2429" y="5871"/>
                  </a:cubicBezTo>
                  <a:cubicBezTo>
                    <a:pt x="2310" y="6871"/>
                    <a:pt x="2262" y="7895"/>
                    <a:pt x="2239" y="8895"/>
                  </a:cubicBezTo>
                  <a:cubicBezTo>
                    <a:pt x="2239" y="9038"/>
                    <a:pt x="2239" y="9229"/>
                    <a:pt x="2310" y="9395"/>
                  </a:cubicBezTo>
                  <a:cubicBezTo>
                    <a:pt x="2358" y="9538"/>
                    <a:pt x="2524" y="9681"/>
                    <a:pt x="2715" y="9681"/>
                  </a:cubicBezTo>
                  <a:lnTo>
                    <a:pt x="2739" y="9681"/>
                  </a:lnTo>
                  <a:cubicBezTo>
                    <a:pt x="2882" y="9681"/>
                    <a:pt x="3048" y="9562"/>
                    <a:pt x="3096" y="9372"/>
                  </a:cubicBezTo>
                  <a:cubicBezTo>
                    <a:pt x="3167" y="9205"/>
                    <a:pt x="3144" y="9038"/>
                    <a:pt x="3144" y="8895"/>
                  </a:cubicBezTo>
                  <a:lnTo>
                    <a:pt x="2977" y="5895"/>
                  </a:lnTo>
                  <a:cubicBezTo>
                    <a:pt x="3001" y="5895"/>
                    <a:pt x="3048" y="5895"/>
                    <a:pt x="3072" y="5871"/>
                  </a:cubicBezTo>
                  <a:cubicBezTo>
                    <a:pt x="3525" y="5847"/>
                    <a:pt x="3858" y="5776"/>
                    <a:pt x="4120" y="5609"/>
                  </a:cubicBezTo>
                  <a:cubicBezTo>
                    <a:pt x="4572" y="5371"/>
                    <a:pt x="4882" y="4871"/>
                    <a:pt x="4953" y="4347"/>
                  </a:cubicBezTo>
                  <a:cubicBezTo>
                    <a:pt x="5025" y="3847"/>
                    <a:pt x="4858" y="3299"/>
                    <a:pt x="4501" y="2918"/>
                  </a:cubicBezTo>
                  <a:cubicBezTo>
                    <a:pt x="4453" y="2870"/>
                    <a:pt x="4430" y="2823"/>
                    <a:pt x="4382" y="2799"/>
                  </a:cubicBezTo>
                  <a:cubicBezTo>
                    <a:pt x="4572" y="2608"/>
                    <a:pt x="4763" y="2418"/>
                    <a:pt x="4882" y="2275"/>
                  </a:cubicBezTo>
                  <a:cubicBezTo>
                    <a:pt x="5263" y="1846"/>
                    <a:pt x="5477" y="1394"/>
                    <a:pt x="5549" y="918"/>
                  </a:cubicBezTo>
                  <a:cubicBezTo>
                    <a:pt x="5596" y="727"/>
                    <a:pt x="5596" y="584"/>
                    <a:pt x="5549" y="441"/>
                  </a:cubicBezTo>
                  <a:cubicBezTo>
                    <a:pt x="5501" y="251"/>
                    <a:pt x="5382" y="108"/>
                    <a:pt x="5239" y="36"/>
                  </a:cubicBezTo>
                  <a:cubicBezTo>
                    <a:pt x="5168" y="13"/>
                    <a:pt x="5090" y="1"/>
                    <a:pt x="50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 name="Google Shape;3626;p73"/>
            <p:cNvSpPr/>
            <p:nvPr/>
          </p:nvSpPr>
          <p:spPr>
            <a:xfrm>
              <a:off x="1234944" y="1632383"/>
              <a:ext cx="117621" cy="299109"/>
            </a:xfrm>
            <a:custGeom>
              <a:avLst/>
              <a:gdLst/>
              <a:ahLst/>
              <a:cxnLst/>
              <a:rect l="l" t="t" r="r" b="b"/>
              <a:pathLst>
                <a:path w="2954" h="7512" extrusionOk="0">
                  <a:moveTo>
                    <a:pt x="1167" y="152"/>
                  </a:moveTo>
                  <a:cubicBezTo>
                    <a:pt x="1429" y="152"/>
                    <a:pt x="1762" y="391"/>
                    <a:pt x="2072" y="843"/>
                  </a:cubicBezTo>
                  <a:cubicBezTo>
                    <a:pt x="2382" y="1248"/>
                    <a:pt x="2644" y="1772"/>
                    <a:pt x="2691" y="2129"/>
                  </a:cubicBezTo>
                  <a:cubicBezTo>
                    <a:pt x="2810" y="2820"/>
                    <a:pt x="2358" y="3463"/>
                    <a:pt x="1691" y="3582"/>
                  </a:cubicBezTo>
                  <a:cubicBezTo>
                    <a:pt x="1619" y="3594"/>
                    <a:pt x="1547" y="3601"/>
                    <a:pt x="1477" y="3601"/>
                  </a:cubicBezTo>
                  <a:cubicBezTo>
                    <a:pt x="892" y="3601"/>
                    <a:pt x="368" y="3176"/>
                    <a:pt x="262" y="2581"/>
                  </a:cubicBezTo>
                  <a:cubicBezTo>
                    <a:pt x="119" y="1867"/>
                    <a:pt x="429" y="271"/>
                    <a:pt x="1072" y="152"/>
                  </a:cubicBezTo>
                  <a:close/>
                  <a:moveTo>
                    <a:pt x="1810" y="3701"/>
                  </a:moveTo>
                  <a:lnTo>
                    <a:pt x="2501" y="7059"/>
                  </a:lnTo>
                  <a:cubicBezTo>
                    <a:pt x="2524" y="7130"/>
                    <a:pt x="2548" y="7201"/>
                    <a:pt x="2524" y="7249"/>
                  </a:cubicBezTo>
                  <a:cubicBezTo>
                    <a:pt x="2524" y="7297"/>
                    <a:pt x="2477" y="7344"/>
                    <a:pt x="2453" y="7368"/>
                  </a:cubicBezTo>
                  <a:cubicBezTo>
                    <a:pt x="2405" y="7368"/>
                    <a:pt x="2358" y="7344"/>
                    <a:pt x="2334" y="7297"/>
                  </a:cubicBezTo>
                  <a:cubicBezTo>
                    <a:pt x="2286" y="7249"/>
                    <a:pt x="2262" y="7178"/>
                    <a:pt x="2262" y="7130"/>
                  </a:cubicBezTo>
                  <a:cubicBezTo>
                    <a:pt x="1977" y="6011"/>
                    <a:pt x="1786" y="4868"/>
                    <a:pt x="1691" y="3725"/>
                  </a:cubicBezTo>
                  <a:lnTo>
                    <a:pt x="1715" y="3725"/>
                  </a:lnTo>
                  <a:cubicBezTo>
                    <a:pt x="1762" y="3725"/>
                    <a:pt x="1786" y="3701"/>
                    <a:pt x="1810" y="3701"/>
                  </a:cubicBezTo>
                  <a:close/>
                  <a:moveTo>
                    <a:pt x="1151" y="0"/>
                  </a:moveTo>
                  <a:cubicBezTo>
                    <a:pt x="1117" y="0"/>
                    <a:pt x="1082" y="3"/>
                    <a:pt x="1048" y="10"/>
                  </a:cubicBezTo>
                  <a:cubicBezTo>
                    <a:pt x="262" y="152"/>
                    <a:pt x="0" y="1891"/>
                    <a:pt x="119" y="2605"/>
                  </a:cubicBezTo>
                  <a:cubicBezTo>
                    <a:pt x="238" y="3272"/>
                    <a:pt x="810" y="3748"/>
                    <a:pt x="1477" y="3748"/>
                  </a:cubicBezTo>
                  <a:lnTo>
                    <a:pt x="1548" y="3748"/>
                  </a:lnTo>
                  <a:cubicBezTo>
                    <a:pt x="1643" y="4891"/>
                    <a:pt x="1834" y="6035"/>
                    <a:pt x="2120" y="7154"/>
                  </a:cubicBezTo>
                  <a:cubicBezTo>
                    <a:pt x="2143" y="7225"/>
                    <a:pt x="2167" y="7321"/>
                    <a:pt x="2215" y="7392"/>
                  </a:cubicBezTo>
                  <a:cubicBezTo>
                    <a:pt x="2262" y="7463"/>
                    <a:pt x="2358" y="7511"/>
                    <a:pt x="2429" y="7511"/>
                  </a:cubicBezTo>
                  <a:cubicBezTo>
                    <a:pt x="2453" y="7511"/>
                    <a:pt x="2453" y="7511"/>
                    <a:pt x="2477" y="7487"/>
                  </a:cubicBezTo>
                  <a:cubicBezTo>
                    <a:pt x="2572" y="7487"/>
                    <a:pt x="2644" y="7368"/>
                    <a:pt x="2667" y="7273"/>
                  </a:cubicBezTo>
                  <a:cubicBezTo>
                    <a:pt x="2691" y="7201"/>
                    <a:pt x="2667" y="7106"/>
                    <a:pt x="2644" y="7035"/>
                  </a:cubicBezTo>
                  <a:lnTo>
                    <a:pt x="1953" y="3653"/>
                  </a:lnTo>
                  <a:cubicBezTo>
                    <a:pt x="2572" y="3439"/>
                    <a:pt x="2953" y="2796"/>
                    <a:pt x="2834" y="2105"/>
                  </a:cubicBezTo>
                  <a:cubicBezTo>
                    <a:pt x="2720" y="1445"/>
                    <a:pt x="1909" y="0"/>
                    <a:pt x="11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 name="Google Shape;3627;p73"/>
            <p:cNvSpPr/>
            <p:nvPr/>
          </p:nvSpPr>
          <p:spPr>
            <a:xfrm>
              <a:off x="1538348" y="1632383"/>
              <a:ext cx="117621" cy="299109"/>
            </a:xfrm>
            <a:custGeom>
              <a:avLst/>
              <a:gdLst/>
              <a:ahLst/>
              <a:cxnLst/>
              <a:rect l="l" t="t" r="r" b="b"/>
              <a:pathLst>
                <a:path w="2954" h="7512" extrusionOk="0">
                  <a:moveTo>
                    <a:pt x="1858" y="152"/>
                  </a:moveTo>
                  <a:cubicBezTo>
                    <a:pt x="2525" y="271"/>
                    <a:pt x="2835" y="1867"/>
                    <a:pt x="2692" y="2581"/>
                  </a:cubicBezTo>
                  <a:cubicBezTo>
                    <a:pt x="2597" y="3177"/>
                    <a:pt x="2073" y="3605"/>
                    <a:pt x="1477" y="3605"/>
                  </a:cubicBezTo>
                  <a:cubicBezTo>
                    <a:pt x="1406" y="3605"/>
                    <a:pt x="1334" y="3582"/>
                    <a:pt x="1263" y="3582"/>
                  </a:cubicBezTo>
                  <a:cubicBezTo>
                    <a:pt x="596" y="3463"/>
                    <a:pt x="144" y="2820"/>
                    <a:pt x="263" y="2153"/>
                  </a:cubicBezTo>
                  <a:cubicBezTo>
                    <a:pt x="310" y="1772"/>
                    <a:pt x="572" y="1248"/>
                    <a:pt x="882" y="843"/>
                  </a:cubicBezTo>
                  <a:cubicBezTo>
                    <a:pt x="1191" y="391"/>
                    <a:pt x="1525" y="152"/>
                    <a:pt x="1787" y="152"/>
                  </a:cubicBezTo>
                  <a:close/>
                  <a:moveTo>
                    <a:pt x="1144" y="3701"/>
                  </a:moveTo>
                  <a:cubicBezTo>
                    <a:pt x="1168" y="3701"/>
                    <a:pt x="1191" y="3725"/>
                    <a:pt x="1239" y="3725"/>
                  </a:cubicBezTo>
                  <a:lnTo>
                    <a:pt x="1263" y="3725"/>
                  </a:lnTo>
                  <a:cubicBezTo>
                    <a:pt x="1168" y="4868"/>
                    <a:pt x="977" y="6011"/>
                    <a:pt x="691" y="7130"/>
                  </a:cubicBezTo>
                  <a:cubicBezTo>
                    <a:pt x="691" y="7178"/>
                    <a:pt x="668" y="7249"/>
                    <a:pt x="620" y="7297"/>
                  </a:cubicBezTo>
                  <a:cubicBezTo>
                    <a:pt x="596" y="7344"/>
                    <a:pt x="548" y="7368"/>
                    <a:pt x="501" y="7368"/>
                  </a:cubicBezTo>
                  <a:cubicBezTo>
                    <a:pt x="477" y="7344"/>
                    <a:pt x="429" y="7297"/>
                    <a:pt x="429" y="7249"/>
                  </a:cubicBezTo>
                  <a:cubicBezTo>
                    <a:pt x="406" y="7201"/>
                    <a:pt x="429" y="7130"/>
                    <a:pt x="453" y="7059"/>
                  </a:cubicBezTo>
                  <a:lnTo>
                    <a:pt x="1144" y="3701"/>
                  </a:lnTo>
                  <a:close/>
                  <a:moveTo>
                    <a:pt x="1802" y="0"/>
                  </a:moveTo>
                  <a:cubicBezTo>
                    <a:pt x="1044" y="0"/>
                    <a:pt x="234" y="1445"/>
                    <a:pt x="120" y="2105"/>
                  </a:cubicBezTo>
                  <a:cubicBezTo>
                    <a:pt x="1" y="2796"/>
                    <a:pt x="382" y="3439"/>
                    <a:pt x="1001" y="3653"/>
                  </a:cubicBezTo>
                  <a:lnTo>
                    <a:pt x="310" y="7035"/>
                  </a:lnTo>
                  <a:cubicBezTo>
                    <a:pt x="287" y="7106"/>
                    <a:pt x="263" y="7201"/>
                    <a:pt x="287" y="7273"/>
                  </a:cubicBezTo>
                  <a:cubicBezTo>
                    <a:pt x="310" y="7368"/>
                    <a:pt x="382" y="7487"/>
                    <a:pt x="477" y="7487"/>
                  </a:cubicBezTo>
                  <a:cubicBezTo>
                    <a:pt x="501" y="7511"/>
                    <a:pt x="501" y="7511"/>
                    <a:pt x="525" y="7511"/>
                  </a:cubicBezTo>
                  <a:cubicBezTo>
                    <a:pt x="596" y="7511"/>
                    <a:pt x="691" y="7463"/>
                    <a:pt x="739" y="7392"/>
                  </a:cubicBezTo>
                  <a:cubicBezTo>
                    <a:pt x="787" y="7321"/>
                    <a:pt x="810" y="7225"/>
                    <a:pt x="834" y="7154"/>
                  </a:cubicBezTo>
                  <a:cubicBezTo>
                    <a:pt x="1120" y="6035"/>
                    <a:pt x="1311" y="4891"/>
                    <a:pt x="1406" y="3748"/>
                  </a:cubicBezTo>
                  <a:lnTo>
                    <a:pt x="1477" y="3748"/>
                  </a:lnTo>
                  <a:cubicBezTo>
                    <a:pt x="2144" y="3748"/>
                    <a:pt x="2716" y="3272"/>
                    <a:pt x="2835" y="2605"/>
                  </a:cubicBezTo>
                  <a:cubicBezTo>
                    <a:pt x="2954" y="1891"/>
                    <a:pt x="2692" y="152"/>
                    <a:pt x="1906" y="10"/>
                  </a:cubicBezTo>
                  <a:cubicBezTo>
                    <a:pt x="1872" y="3"/>
                    <a:pt x="1837" y="0"/>
                    <a:pt x="18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 name="Google Shape;3628;p73"/>
            <p:cNvSpPr/>
            <p:nvPr/>
          </p:nvSpPr>
          <p:spPr>
            <a:xfrm>
              <a:off x="1404643" y="1689639"/>
              <a:ext cx="12383" cy="11428"/>
            </a:xfrm>
            <a:custGeom>
              <a:avLst/>
              <a:gdLst/>
              <a:ahLst/>
              <a:cxnLst/>
              <a:rect l="l" t="t" r="r" b="b"/>
              <a:pathLst>
                <a:path w="311" h="287" extrusionOk="0">
                  <a:moveTo>
                    <a:pt x="120" y="0"/>
                  </a:moveTo>
                  <a:cubicBezTo>
                    <a:pt x="72" y="24"/>
                    <a:pt x="25" y="72"/>
                    <a:pt x="25" y="119"/>
                  </a:cubicBezTo>
                  <a:cubicBezTo>
                    <a:pt x="1" y="167"/>
                    <a:pt x="25" y="215"/>
                    <a:pt x="72" y="262"/>
                  </a:cubicBezTo>
                  <a:cubicBezTo>
                    <a:pt x="96" y="286"/>
                    <a:pt x="120" y="286"/>
                    <a:pt x="168" y="286"/>
                  </a:cubicBezTo>
                  <a:lnTo>
                    <a:pt x="215" y="286"/>
                  </a:lnTo>
                  <a:cubicBezTo>
                    <a:pt x="263" y="262"/>
                    <a:pt x="310" y="215"/>
                    <a:pt x="310" y="167"/>
                  </a:cubicBezTo>
                  <a:cubicBezTo>
                    <a:pt x="310" y="96"/>
                    <a:pt x="287" y="48"/>
                    <a:pt x="263" y="24"/>
                  </a:cubicBezTo>
                  <a:cubicBezTo>
                    <a:pt x="215" y="0"/>
                    <a:pt x="168" y="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 name="Google Shape;3629;p73"/>
            <p:cNvSpPr/>
            <p:nvPr/>
          </p:nvSpPr>
          <p:spPr>
            <a:xfrm>
              <a:off x="1470102" y="1689639"/>
              <a:ext cx="12343" cy="11428"/>
            </a:xfrm>
            <a:custGeom>
              <a:avLst/>
              <a:gdLst/>
              <a:ahLst/>
              <a:cxnLst/>
              <a:rect l="l" t="t" r="r" b="b"/>
              <a:pathLst>
                <a:path w="310" h="287" extrusionOk="0">
                  <a:moveTo>
                    <a:pt x="191" y="0"/>
                  </a:moveTo>
                  <a:cubicBezTo>
                    <a:pt x="143" y="0"/>
                    <a:pt x="95" y="0"/>
                    <a:pt x="72" y="24"/>
                  </a:cubicBezTo>
                  <a:cubicBezTo>
                    <a:pt x="24" y="48"/>
                    <a:pt x="0" y="96"/>
                    <a:pt x="24" y="167"/>
                  </a:cubicBezTo>
                  <a:cubicBezTo>
                    <a:pt x="24" y="215"/>
                    <a:pt x="48" y="262"/>
                    <a:pt x="95" y="286"/>
                  </a:cubicBezTo>
                  <a:lnTo>
                    <a:pt x="167" y="286"/>
                  </a:lnTo>
                  <a:cubicBezTo>
                    <a:pt x="191" y="286"/>
                    <a:pt x="214" y="286"/>
                    <a:pt x="262" y="262"/>
                  </a:cubicBezTo>
                  <a:cubicBezTo>
                    <a:pt x="286" y="215"/>
                    <a:pt x="310" y="167"/>
                    <a:pt x="310" y="119"/>
                  </a:cubicBezTo>
                  <a:cubicBezTo>
                    <a:pt x="286" y="72"/>
                    <a:pt x="262" y="24"/>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 name="Google Shape;3630;p73"/>
            <p:cNvSpPr/>
            <p:nvPr/>
          </p:nvSpPr>
          <p:spPr>
            <a:xfrm>
              <a:off x="1410337" y="1702898"/>
              <a:ext cx="68327" cy="46507"/>
            </a:xfrm>
            <a:custGeom>
              <a:avLst/>
              <a:gdLst/>
              <a:ahLst/>
              <a:cxnLst/>
              <a:rect l="l" t="t" r="r" b="b"/>
              <a:pathLst>
                <a:path w="1716" h="1168" extrusionOk="0">
                  <a:moveTo>
                    <a:pt x="858" y="144"/>
                  </a:moveTo>
                  <a:cubicBezTo>
                    <a:pt x="1001" y="144"/>
                    <a:pt x="1096" y="215"/>
                    <a:pt x="1096" y="287"/>
                  </a:cubicBezTo>
                  <a:cubicBezTo>
                    <a:pt x="1096" y="358"/>
                    <a:pt x="1001" y="429"/>
                    <a:pt x="858" y="429"/>
                  </a:cubicBezTo>
                  <a:cubicBezTo>
                    <a:pt x="715" y="429"/>
                    <a:pt x="620" y="358"/>
                    <a:pt x="620" y="287"/>
                  </a:cubicBezTo>
                  <a:cubicBezTo>
                    <a:pt x="620" y="215"/>
                    <a:pt x="715" y="144"/>
                    <a:pt x="858" y="144"/>
                  </a:cubicBezTo>
                  <a:close/>
                  <a:moveTo>
                    <a:pt x="858" y="1"/>
                  </a:moveTo>
                  <a:cubicBezTo>
                    <a:pt x="644" y="1"/>
                    <a:pt x="477" y="120"/>
                    <a:pt x="477" y="287"/>
                  </a:cubicBezTo>
                  <a:cubicBezTo>
                    <a:pt x="477" y="429"/>
                    <a:pt x="620" y="525"/>
                    <a:pt x="787" y="549"/>
                  </a:cubicBezTo>
                  <a:lnTo>
                    <a:pt x="763" y="1025"/>
                  </a:lnTo>
                  <a:cubicBezTo>
                    <a:pt x="525" y="1001"/>
                    <a:pt x="287" y="882"/>
                    <a:pt x="144" y="691"/>
                  </a:cubicBezTo>
                  <a:cubicBezTo>
                    <a:pt x="130" y="663"/>
                    <a:pt x="108" y="652"/>
                    <a:pt x="87" y="652"/>
                  </a:cubicBezTo>
                  <a:cubicBezTo>
                    <a:pt x="72" y="652"/>
                    <a:pt x="58" y="658"/>
                    <a:pt x="48" y="668"/>
                  </a:cubicBezTo>
                  <a:cubicBezTo>
                    <a:pt x="25" y="691"/>
                    <a:pt x="1" y="739"/>
                    <a:pt x="25" y="763"/>
                  </a:cubicBezTo>
                  <a:cubicBezTo>
                    <a:pt x="215" y="1025"/>
                    <a:pt x="525" y="1168"/>
                    <a:pt x="810" y="1168"/>
                  </a:cubicBezTo>
                  <a:lnTo>
                    <a:pt x="930" y="1168"/>
                  </a:lnTo>
                  <a:cubicBezTo>
                    <a:pt x="1263" y="1120"/>
                    <a:pt x="1573" y="882"/>
                    <a:pt x="1692" y="572"/>
                  </a:cubicBezTo>
                  <a:cubicBezTo>
                    <a:pt x="1715" y="549"/>
                    <a:pt x="1692" y="501"/>
                    <a:pt x="1668" y="477"/>
                  </a:cubicBezTo>
                  <a:cubicBezTo>
                    <a:pt x="1620" y="477"/>
                    <a:pt x="1573" y="477"/>
                    <a:pt x="1573" y="525"/>
                  </a:cubicBezTo>
                  <a:cubicBezTo>
                    <a:pt x="1453" y="787"/>
                    <a:pt x="1192" y="1001"/>
                    <a:pt x="906" y="1025"/>
                  </a:cubicBezTo>
                  <a:lnTo>
                    <a:pt x="930" y="549"/>
                  </a:lnTo>
                  <a:cubicBezTo>
                    <a:pt x="1120" y="525"/>
                    <a:pt x="1239" y="429"/>
                    <a:pt x="1239" y="287"/>
                  </a:cubicBezTo>
                  <a:cubicBezTo>
                    <a:pt x="1239" y="120"/>
                    <a:pt x="1072" y="1"/>
                    <a:pt x="8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31" name="Google Shape;3631;p73"/>
          <p:cNvGrpSpPr/>
          <p:nvPr/>
        </p:nvGrpSpPr>
        <p:grpSpPr>
          <a:xfrm>
            <a:off x="630413" y="471150"/>
            <a:ext cx="736750" cy="709200"/>
            <a:chOff x="1426600" y="736000"/>
            <a:chExt cx="736750" cy="709200"/>
          </a:xfrm>
        </p:grpSpPr>
        <p:sp>
          <p:nvSpPr>
            <p:cNvPr id="3632" name="Google Shape;3632;p73"/>
            <p:cNvSpPr/>
            <p:nvPr/>
          </p:nvSpPr>
          <p:spPr>
            <a:xfrm>
              <a:off x="1611200" y="1094650"/>
              <a:ext cx="123075" cy="31600"/>
            </a:xfrm>
            <a:custGeom>
              <a:avLst/>
              <a:gdLst/>
              <a:ahLst/>
              <a:cxnLst/>
              <a:rect l="l" t="t" r="r" b="b"/>
              <a:pathLst>
                <a:path w="4923" h="1264" extrusionOk="0">
                  <a:moveTo>
                    <a:pt x="0" y="0"/>
                  </a:moveTo>
                  <a:lnTo>
                    <a:pt x="0" y="33"/>
                  </a:lnTo>
                  <a:cubicBezTo>
                    <a:pt x="0" y="33"/>
                    <a:pt x="1231" y="389"/>
                    <a:pt x="2461" y="713"/>
                  </a:cubicBezTo>
                  <a:cubicBezTo>
                    <a:pt x="2753" y="810"/>
                    <a:pt x="3044" y="907"/>
                    <a:pt x="3335" y="972"/>
                  </a:cubicBezTo>
                  <a:cubicBezTo>
                    <a:pt x="3627" y="1036"/>
                    <a:pt x="3918" y="1101"/>
                    <a:pt x="4145" y="1134"/>
                  </a:cubicBezTo>
                  <a:cubicBezTo>
                    <a:pt x="4598" y="1231"/>
                    <a:pt x="4922" y="1263"/>
                    <a:pt x="4922" y="1263"/>
                  </a:cubicBezTo>
                  <a:cubicBezTo>
                    <a:pt x="4922" y="1263"/>
                    <a:pt x="4631" y="1134"/>
                    <a:pt x="4177" y="1004"/>
                  </a:cubicBezTo>
                  <a:cubicBezTo>
                    <a:pt x="3951" y="907"/>
                    <a:pt x="3692" y="842"/>
                    <a:pt x="3400" y="777"/>
                  </a:cubicBezTo>
                  <a:cubicBezTo>
                    <a:pt x="3109" y="713"/>
                    <a:pt x="2785" y="648"/>
                    <a:pt x="2494" y="551"/>
                  </a:cubicBezTo>
                  <a:cubicBezTo>
                    <a:pt x="1263" y="292"/>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 name="Google Shape;3633;p73"/>
            <p:cNvSpPr/>
            <p:nvPr/>
          </p:nvSpPr>
          <p:spPr>
            <a:xfrm>
              <a:off x="1674325" y="995875"/>
              <a:ext cx="71275" cy="106075"/>
            </a:xfrm>
            <a:custGeom>
              <a:avLst/>
              <a:gdLst/>
              <a:ahLst/>
              <a:cxnLst/>
              <a:rect l="l" t="t" r="r" b="b"/>
              <a:pathLst>
                <a:path w="2851" h="4243" extrusionOk="0">
                  <a:moveTo>
                    <a:pt x="1" y="0"/>
                  </a:moveTo>
                  <a:cubicBezTo>
                    <a:pt x="1" y="0"/>
                    <a:pt x="681" y="1069"/>
                    <a:pt x="1361" y="2170"/>
                  </a:cubicBezTo>
                  <a:cubicBezTo>
                    <a:pt x="1555" y="2429"/>
                    <a:pt x="1717" y="2688"/>
                    <a:pt x="1879" y="2947"/>
                  </a:cubicBezTo>
                  <a:cubicBezTo>
                    <a:pt x="2041" y="3206"/>
                    <a:pt x="2203" y="3433"/>
                    <a:pt x="2332" y="3627"/>
                  </a:cubicBezTo>
                  <a:cubicBezTo>
                    <a:pt x="2624" y="3984"/>
                    <a:pt x="2851" y="4243"/>
                    <a:pt x="2851" y="4243"/>
                  </a:cubicBezTo>
                  <a:lnTo>
                    <a:pt x="2851" y="4210"/>
                  </a:lnTo>
                  <a:cubicBezTo>
                    <a:pt x="2851" y="4210"/>
                    <a:pt x="2721" y="3919"/>
                    <a:pt x="2494" y="3530"/>
                  </a:cubicBezTo>
                  <a:cubicBezTo>
                    <a:pt x="2365" y="3303"/>
                    <a:pt x="2203" y="3077"/>
                    <a:pt x="2041" y="2818"/>
                  </a:cubicBezTo>
                  <a:cubicBezTo>
                    <a:pt x="1879" y="2591"/>
                    <a:pt x="1685" y="2332"/>
                    <a:pt x="1491" y="2073"/>
                  </a:cubicBezTo>
                  <a:lnTo>
                    <a:pt x="3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 name="Google Shape;3634;p73"/>
            <p:cNvSpPr/>
            <p:nvPr/>
          </p:nvSpPr>
          <p:spPr>
            <a:xfrm>
              <a:off x="1773900" y="736000"/>
              <a:ext cx="6525" cy="374850"/>
            </a:xfrm>
            <a:custGeom>
              <a:avLst/>
              <a:gdLst/>
              <a:ahLst/>
              <a:cxnLst/>
              <a:rect l="l" t="t" r="r" b="b"/>
              <a:pathLst>
                <a:path w="261" h="14994" extrusionOk="0">
                  <a:moveTo>
                    <a:pt x="228" y="1"/>
                  </a:moveTo>
                  <a:cubicBezTo>
                    <a:pt x="228" y="1"/>
                    <a:pt x="163" y="3725"/>
                    <a:pt x="98" y="7481"/>
                  </a:cubicBezTo>
                  <a:cubicBezTo>
                    <a:pt x="33" y="9359"/>
                    <a:pt x="1" y="11237"/>
                    <a:pt x="33" y="12630"/>
                  </a:cubicBezTo>
                  <a:cubicBezTo>
                    <a:pt x="33" y="14055"/>
                    <a:pt x="66" y="14994"/>
                    <a:pt x="66" y="14994"/>
                  </a:cubicBezTo>
                  <a:lnTo>
                    <a:pt x="98" y="14994"/>
                  </a:lnTo>
                  <a:cubicBezTo>
                    <a:pt x="98" y="14994"/>
                    <a:pt x="163" y="14055"/>
                    <a:pt x="195" y="12630"/>
                  </a:cubicBezTo>
                  <a:cubicBezTo>
                    <a:pt x="228" y="11237"/>
                    <a:pt x="260" y="9359"/>
                    <a:pt x="260" y="7481"/>
                  </a:cubicBezTo>
                  <a:lnTo>
                    <a:pt x="26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 name="Google Shape;3635;p73"/>
            <p:cNvSpPr/>
            <p:nvPr/>
          </p:nvSpPr>
          <p:spPr>
            <a:xfrm>
              <a:off x="1800625" y="982100"/>
              <a:ext cx="89075" cy="136050"/>
            </a:xfrm>
            <a:custGeom>
              <a:avLst/>
              <a:gdLst/>
              <a:ahLst/>
              <a:cxnLst/>
              <a:rect l="l" t="t" r="r" b="b"/>
              <a:pathLst>
                <a:path w="3563" h="5442" extrusionOk="0">
                  <a:moveTo>
                    <a:pt x="3530" y="1"/>
                  </a:moveTo>
                  <a:cubicBezTo>
                    <a:pt x="3530" y="1"/>
                    <a:pt x="2624" y="1329"/>
                    <a:pt x="1717" y="2689"/>
                  </a:cubicBezTo>
                  <a:cubicBezTo>
                    <a:pt x="1490" y="3013"/>
                    <a:pt x="1264" y="3336"/>
                    <a:pt x="1037" y="3660"/>
                  </a:cubicBezTo>
                  <a:cubicBezTo>
                    <a:pt x="843" y="3984"/>
                    <a:pt x="648" y="4275"/>
                    <a:pt x="486" y="4535"/>
                  </a:cubicBezTo>
                  <a:cubicBezTo>
                    <a:pt x="163" y="5085"/>
                    <a:pt x="1" y="5441"/>
                    <a:pt x="1" y="5441"/>
                  </a:cubicBezTo>
                  <a:cubicBezTo>
                    <a:pt x="1" y="5441"/>
                    <a:pt x="260" y="5117"/>
                    <a:pt x="616" y="4632"/>
                  </a:cubicBezTo>
                  <a:cubicBezTo>
                    <a:pt x="810" y="4373"/>
                    <a:pt x="1005" y="4081"/>
                    <a:pt x="1199" y="3790"/>
                  </a:cubicBezTo>
                  <a:cubicBezTo>
                    <a:pt x="1425" y="3466"/>
                    <a:pt x="1620" y="3110"/>
                    <a:pt x="1846" y="2753"/>
                  </a:cubicBezTo>
                  <a:cubicBezTo>
                    <a:pt x="2688" y="1393"/>
                    <a:pt x="3563" y="1"/>
                    <a:pt x="35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 name="Google Shape;3636;p73"/>
            <p:cNvSpPr/>
            <p:nvPr/>
          </p:nvSpPr>
          <p:spPr>
            <a:xfrm>
              <a:off x="1814400" y="1076825"/>
              <a:ext cx="120650" cy="52650"/>
            </a:xfrm>
            <a:custGeom>
              <a:avLst/>
              <a:gdLst/>
              <a:ahLst/>
              <a:cxnLst/>
              <a:rect l="l" t="t" r="r" b="b"/>
              <a:pathLst>
                <a:path w="4826" h="2106" extrusionOk="0">
                  <a:moveTo>
                    <a:pt x="4825" y="1"/>
                  </a:moveTo>
                  <a:lnTo>
                    <a:pt x="2396" y="972"/>
                  </a:lnTo>
                  <a:cubicBezTo>
                    <a:pt x="2073" y="1102"/>
                    <a:pt x="1781" y="1231"/>
                    <a:pt x="1490" y="1328"/>
                  </a:cubicBezTo>
                  <a:cubicBezTo>
                    <a:pt x="1198" y="1458"/>
                    <a:pt x="939" y="1587"/>
                    <a:pt x="713" y="1685"/>
                  </a:cubicBezTo>
                  <a:cubicBezTo>
                    <a:pt x="292" y="1911"/>
                    <a:pt x="0" y="2073"/>
                    <a:pt x="0" y="2073"/>
                  </a:cubicBezTo>
                  <a:lnTo>
                    <a:pt x="0" y="2106"/>
                  </a:lnTo>
                  <a:cubicBezTo>
                    <a:pt x="0" y="2106"/>
                    <a:pt x="324" y="2008"/>
                    <a:pt x="777" y="1847"/>
                  </a:cubicBezTo>
                  <a:cubicBezTo>
                    <a:pt x="1004" y="1749"/>
                    <a:pt x="1295" y="1652"/>
                    <a:pt x="1555" y="1523"/>
                  </a:cubicBezTo>
                  <a:cubicBezTo>
                    <a:pt x="1846" y="1393"/>
                    <a:pt x="2137" y="1264"/>
                    <a:pt x="2461" y="1134"/>
                  </a:cubicBezTo>
                  <a:cubicBezTo>
                    <a:pt x="3627" y="584"/>
                    <a:pt x="4825" y="33"/>
                    <a:pt x="4825" y="33"/>
                  </a:cubicBezTo>
                  <a:lnTo>
                    <a:pt x="482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 name="Google Shape;3637;p73"/>
            <p:cNvSpPr/>
            <p:nvPr/>
          </p:nvSpPr>
          <p:spPr>
            <a:xfrm>
              <a:off x="1817625" y="1135925"/>
              <a:ext cx="345725" cy="12175"/>
            </a:xfrm>
            <a:custGeom>
              <a:avLst/>
              <a:gdLst/>
              <a:ahLst/>
              <a:cxnLst/>
              <a:rect l="l" t="t" r="r" b="b"/>
              <a:pathLst>
                <a:path w="13829" h="487" extrusionOk="0">
                  <a:moveTo>
                    <a:pt x="13828" y="1"/>
                  </a:moveTo>
                  <a:cubicBezTo>
                    <a:pt x="13828" y="1"/>
                    <a:pt x="10395" y="65"/>
                    <a:pt x="6931" y="163"/>
                  </a:cubicBezTo>
                  <a:cubicBezTo>
                    <a:pt x="5182" y="195"/>
                    <a:pt x="3466" y="260"/>
                    <a:pt x="2170" y="325"/>
                  </a:cubicBezTo>
                  <a:cubicBezTo>
                    <a:pt x="875" y="389"/>
                    <a:pt x="1" y="454"/>
                    <a:pt x="1" y="454"/>
                  </a:cubicBezTo>
                  <a:lnTo>
                    <a:pt x="1" y="486"/>
                  </a:lnTo>
                  <a:lnTo>
                    <a:pt x="2170" y="486"/>
                  </a:lnTo>
                  <a:cubicBezTo>
                    <a:pt x="3466" y="454"/>
                    <a:pt x="5182" y="389"/>
                    <a:pt x="6931" y="325"/>
                  </a:cubicBezTo>
                  <a:cubicBezTo>
                    <a:pt x="10396" y="163"/>
                    <a:pt x="13828" y="1"/>
                    <a:pt x="13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 name="Google Shape;3638;p73"/>
            <p:cNvSpPr/>
            <p:nvPr/>
          </p:nvSpPr>
          <p:spPr>
            <a:xfrm>
              <a:off x="1814400" y="1169925"/>
              <a:ext cx="114175" cy="83425"/>
            </a:xfrm>
            <a:custGeom>
              <a:avLst/>
              <a:gdLst/>
              <a:ahLst/>
              <a:cxnLst/>
              <a:rect l="l" t="t" r="r" b="b"/>
              <a:pathLst>
                <a:path w="4567" h="3337" extrusionOk="0">
                  <a:moveTo>
                    <a:pt x="0" y="1"/>
                  </a:moveTo>
                  <a:cubicBezTo>
                    <a:pt x="0" y="1"/>
                    <a:pt x="259" y="260"/>
                    <a:pt x="680" y="584"/>
                  </a:cubicBezTo>
                  <a:cubicBezTo>
                    <a:pt x="874" y="746"/>
                    <a:pt x="1134" y="940"/>
                    <a:pt x="1393" y="1134"/>
                  </a:cubicBezTo>
                  <a:cubicBezTo>
                    <a:pt x="1652" y="1328"/>
                    <a:pt x="1943" y="1523"/>
                    <a:pt x="2235" y="1717"/>
                  </a:cubicBezTo>
                  <a:cubicBezTo>
                    <a:pt x="3400" y="2527"/>
                    <a:pt x="4566" y="3336"/>
                    <a:pt x="4566" y="3336"/>
                  </a:cubicBezTo>
                  <a:lnTo>
                    <a:pt x="4566" y="3304"/>
                  </a:lnTo>
                  <a:lnTo>
                    <a:pt x="2332" y="1588"/>
                  </a:lnTo>
                  <a:cubicBezTo>
                    <a:pt x="2040" y="1393"/>
                    <a:pt x="1781" y="1167"/>
                    <a:pt x="1522" y="972"/>
                  </a:cubicBezTo>
                  <a:cubicBezTo>
                    <a:pt x="1231" y="778"/>
                    <a:pt x="972" y="584"/>
                    <a:pt x="777" y="454"/>
                  </a:cubicBezTo>
                  <a:cubicBezTo>
                    <a:pt x="324" y="163"/>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 name="Google Shape;3639;p73"/>
            <p:cNvSpPr/>
            <p:nvPr/>
          </p:nvSpPr>
          <p:spPr>
            <a:xfrm>
              <a:off x="1804675" y="1195025"/>
              <a:ext cx="68025" cy="102025"/>
            </a:xfrm>
            <a:custGeom>
              <a:avLst/>
              <a:gdLst/>
              <a:ahLst/>
              <a:cxnLst/>
              <a:rect l="l" t="t" r="r" b="b"/>
              <a:pathLst>
                <a:path w="2721" h="4081" extrusionOk="0">
                  <a:moveTo>
                    <a:pt x="1" y="1"/>
                  </a:moveTo>
                  <a:cubicBezTo>
                    <a:pt x="1" y="1"/>
                    <a:pt x="130" y="292"/>
                    <a:pt x="357" y="681"/>
                  </a:cubicBezTo>
                  <a:cubicBezTo>
                    <a:pt x="486" y="875"/>
                    <a:pt x="616" y="1102"/>
                    <a:pt x="778" y="1361"/>
                  </a:cubicBezTo>
                  <a:cubicBezTo>
                    <a:pt x="940" y="1587"/>
                    <a:pt x="1134" y="1846"/>
                    <a:pt x="1296" y="2073"/>
                  </a:cubicBezTo>
                  <a:lnTo>
                    <a:pt x="2721" y="4081"/>
                  </a:lnTo>
                  <a:cubicBezTo>
                    <a:pt x="2721" y="4081"/>
                    <a:pt x="2073" y="3045"/>
                    <a:pt x="1425" y="2008"/>
                  </a:cubicBezTo>
                  <a:cubicBezTo>
                    <a:pt x="1263" y="1749"/>
                    <a:pt x="1102" y="1490"/>
                    <a:pt x="972" y="1231"/>
                  </a:cubicBezTo>
                  <a:cubicBezTo>
                    <a:pt x="810" y="1005"/>
                    <a:pt x="648" y="778"/>
                    <a:pt x="486" y="584"/>
                  </a:cubicBezTo>
                  <a:cubicBezTo>
                    <a:pt x="227" y="227"/>
                    <a:pt x="33" y="1"/>
                    <a:pt x="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 name="Google Shape;3640;p73"/>
            <p:cNvSpPr/>
            <p:nvPr/>
          </p:nvSpPr>
          <p:spPr>
            <a:xfrm>
              <a:off x="1774725" y="1198275"/>
              <a:ext cx="5700" cy="246925"/>
            </a:xfrm>
            <a:custGeom>
              <a:avLst/>
              <a:gdLst/>
              <a:ahLst/>
              <a:cxnLst/>
              <a:rect l="l" t="t" r="r" b="b"/>
              <a:pathLst>
                <a:path w="228" h="9877" extrusionOk="0">
                  <a:moveTo>
                    <a:pt x="33" y="0"/>
                  </a:moveTo>
                  <a:cubicBezTo>
                    <a:pt x="33" y="0"/>
                    <a:pt x="0" y="615"/>
                    <a:pt x="0" y="1522"/>
                  </a:cubicBezTo>
                  <a:cubicBezTo>
                    <a:pt x="0" y="2008"/>
                    <a:pt x="0" y="2526"/>
                    <a:pt x="0" y="3109"/>
                  </a:cubicBezTo>
                  <a:cubicBezTo>
                    <a:pt x="0" y="3692"/>
                    <a:pt x="33" y="4307"/>
                    <a:pt x="65" y="4955"/>
                  </a:cubicBezTo>
                  <a:lnTo>
                    <a:pt x="195" y="9877"/>
                  </a:lnTo>
                  <a:lnTo>
                    <a:pt x="227" y="9877"/>
                  </a:lnTo>
                  <a:lnTo>
                    <a:pt x="227" y="4922"/>
                  </a:lnTo>
                  <a:cubicBezTo>
                    <a:pt x="195" y="4307"/>
                    <a:pt x="195" y="3692"/>
                    <a:pt x="195" y="3109"/>
                  </a:cubicBezTo>
                  <a:cubicBezTo>
                    <a:pt x="195" y="2526"/>
                    <a:pt x="162" y="2008"/>
                    <a:pt x="162" y="1522"/>
                  </a:cubicBezTo>
                  <a:cubicBezTo>
                    <a:pt x="130" y="615"/>
                    <a:pt x="65"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 name="Google Shape;3641;p73"/>
            <p:cNvSpPr/>
            <p:nvPr/>
          </p:nvSpPr>
          <p:spPr>
            <a:xfrm>
              <a:off x="1668675" y="1191800"/>
              <a:ext cx="83400" cy="95550"/>
            </a:xfrm>
            <a:custGeom>
              <a:avLst/>
              <a:gdLst/>
              <a:ahLst/>
              <a:cxnLst/>
              <a:rect l="l" t="t" r="r" b="b"/>
              <a:pathLst>
                <a:path w="3336" h="3822" extrusionOk="0">
                  <a:moveTo>
                    <a:pt x="3303" y="0"/>
                  </a:moveTo>
                  <a:cubicBezTo>
                    <a:pt x="3303" y="0"/>
                    <a:pt x="3077" y="194"/>
                    <a:pt x="2753" y="551"/>
                  </a:cubicBezTo>
                  <a:cubicBezTo>
                    <a:pt x="2591" y="713"/>
                    <a:pt x="2397" y="907"/>
                    <a:pt x="2202" y="1134"/>
                  </a:cubicBezTo>
                  <a:cubicBezTo>
                    <a:pt x="2008" y="1360"/>
                    <a:pt x="1814" y="1619"/>
                    <a:pt x="1587" y="1846"/>
                  </a:cubicBezTo>
                  <a:cubicBezTo>
                    <a:pt x="810" y="2850"/>
                    <a:pt x="0" y="3821"/>
                    <a:pt x="0" y="3821"/>
                  </a:cubicBezTo>
                  <a:cubicBezTo>
                    <a:pt x="0" y="3821"/>
                    <a:pt x="875" y="2882"/>
                    <a:pt x="1717" y="1975"/>
                  </a:cubicBezTo>
                  <a:cubicBezTo>
                    <a:pt x="1943" y="1716"/>
                    <a:pt x="2137" y="1490"/>
                    <a:pt x="2364" y="1295"/>
                  </a:cubicBezTo>
                  <a:cubicBezTo>
                    <a:pt x="2558" y="1069"/>
                    <a:pt x="2720" y="842"/>
                    <a:pt x="2882" y="648"/>
                  </a:cubicBezTo>
                  <a:cubicBezTo>
                    <a:pt x="3141" y="292"/>
                    <a:pt x="3336" y="0"/>
                    <a:pt x="33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 name="Google Shape;3642;p73"/>
            <p:cNvSpPr/>
            <p:nvPr/>
          </p:nvSpPr>
          <p:spPr>
            <a:xfrm>
              <a:off x="1635475" y="1179650"/>
              <a:ext cx="98800" cy="45350"/>
            </a:xfrm>
            <a:custGeom>
              <a:avLst/>
              <a:gdLst/>
              <a:ahLst/>
              <a:cxnLst/>
              <a:rect l="l" t="t" r="r" b="b"/>
              <a:pathLst>
                <a:path w="3952" h="1814" extrusionOk="0">
                  <a:moveTo>
                    <a:pt x="3919" y="0"/>
                  </a:moveTo>
                  <a:cubicBezTo>
                    <a:pt x="3919" y="0"/>
                    <a:pt x="3660" y="65"/>
                    <a:pt x="3304" y="195"/>
                  </a:cubicBezTo>
                  <a:cubicBezTo>
                    <a:pt x="3109" y="292"/>
                    <a:pt x="2883" y="357"/>
                    <a:pt x="2656" y="486"/>
                  </a:cubicBezTo>
                  <a:cubicBezTo>
                    <a:pt x="2429" y="583"/>
                    <a:pt x="2170" y="713"/>
                    <a:pt x="1943" y="842"/>
                  </a:cubicBezTo>
                  <a:cubicBezTo>
                    <a:pt x="972" y="1296"/>
                    <a:pt x="1" y="1781"/>
                    <a:pt x="1" y="1781"/>
                  </a:cubicBezTo>
                  <a:lnTo>
                    <a:pt x="33" y="1814"/>
                  </a:lnTo>
                  <a:cubicBezTo>
                    <a:pt x="33" y="1814"/>
                    <a:pt x="1037" y="1393"/>
                    <a:pt x="2008" y="972"/>
                  </a:cubicBezTo>
                  <a:cubicBezTo>
                    <a:pt x="2267" y="875"/>
                    <a:pt x="2494" y="778"/>
                    <a:pt x="2753" y="680"/>
                  </a:cubicBezTo>
                  <a:cubicBezTo>
                    <a:pt x="2980" y="551"/>
                    <a:pt x="3174" y="454"/>
                    <a:pt x="3368" y="357"/>
                  </a:cubicBezTo>
                  <a:cubicBezTo>
                    <a:pt x="3725" y="162"/>
                    <a:pt x="3951" y="0"/>
                    <a:pt x="39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 name="Google Shape;3643;p73"/>
            <p:cNvSpPr/>
            <p:nvPr/>
          </p:nvSpPr>
          <p:spPr>
            <a:xfrm>
              <a:off x="1426600" y="1137550"/>
              <a:ext cx="301200" cy="14150"/>
            </a:xfrm>
            <a:custGeom>
              <a:avLst/>
              <a:gdLst/>
              <a:ahLst/>
              <a:cxnLst/>
              <a:rect l="l" t="t" r="r" b="b"/>
              <a:pathLst>
                <a:path w="12048" h="566" extrusionOk="0">
                  <a:moveTo>
                    <a:pt x="1" y="0"/>
                  </a:moveTo>
                  <a:lnTo>
                    <a:pt x="1" y="33"/>
                  </a:lnTo>
                  <a:cubicBezTo>
                    <a:pt x="1" y="33"/>
                    <a:pt x="3012" y="195"/>
                    <a:pt x="6024" y="357"/>
                  </a:cubicBezTo>
                  <a:cubicBezTo>
                    <a:pt x="7514" y="454"/>
                    <a:pt x="9036" y="519"/>
                    <a:pt x="10169" y="551"/>
                  </a:cubicBezTo>
                  <a:cubicBezTo>
                    <a:pt x="10547" y="562"/>
                    <a:pt x="10881" y="565"/>
                    <a:pt x="11160" y="565"/>
                  </a:cubicBezTo>
                  <a:cubicBezTo>
                    <a:pt x="11716" y="565"/>
                    <a:pt x="12047" y="551"/>
                    <a:pt x="12047" y="551"/>
                  </a:cubicBezTo>
                  <a:cubicBezTo>
                    <a:pt x="12047" y="551"/>
                    <a:pt x="11302" y="454"/>
                    <a:pt x="10169" y="389"/>
                  </a:cubicBezTo>
                  <a:cubicBezTo>
                    <a:pt x="9036" y="292"/>
                    <a:pt x="7514" y="260"/>
                    <a:pt x="6024" y="195"/>
                  </a:cubicBez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44" name="Google Shape;3644;p73"/>
          <p:cNvGrpSpPr/>
          <p:nvPr/>
        </p:nvGrpSpPr>
        <p:grpSpPr>
          <a:xfrm>
            <a:off x="8176675" y="440891"/>
            <a:ext cx="508425" cy="489000"/>
            <a:chOff x="3034425" y="1221750"/>
            <a:chExt cx="508425" cy="489000"/>
          </a:xfrm>
        </p:grpSpPr>
        <p:sp>
          <p:nvSpPr>
            <p:cNvPr id="3645" name="Google Shape;3645;p73"/>
            <p:cNvSpPr/>
            <p:nvPr/>
          </p:nvSpPr>
          <p:spPr>
            <a:xfrm>
              <a:off x="3162325" y="1469475"/>
              <a:ext cx="85025" cy="21875"/>
            </a:xfrm>
            <a:custGeom>
              <a:avLst/>
              <a:gdLst/>
              <a:ahLst/>
              <a:cxnLst/>
              <a:rect l="l" t="t" r="r" b="b"/>
              <a:pathLst>
                <a:path w="3401" h="875" extrusionOk="0">
                  <a:moveTo>
                    <a:pt x="1" y="0"/>
                  </a:moveTo>
                  <a:cubicBezTo>
                    <a:pt x="1" y="0"/>
                    <a:pt x="843" y="260"/>
                    <a:pt x="1685" y="519"/>
                  </a:cubicBezTo>
                  <a:cubicBezTo>
                    <a:pt x="1879" y="551"/>
                    <a:pt x="2106" y="616"/>
                    <a:pt x="2300" y="680"/>
                  </a:cubicBezTo>
                  <a:cubicBezTo>
                    <a:pt x="2494" y="745"/>
                    <a:pt x="2688" y="778"/>
                    <a:pt x="2850" y="810"/>
                  </a:cubicBezTo>
                  <a:cubicBezTo>
                    <a:pt x="3174" y="842"/>
                    <a:pt x="3369" y="875"/>
                    <a:pt x="3369" y="875"/>
                  </a:cubicBezTo>
                  <a:lnTo>
                    <a:pt x="3401" y="842"/>
                  </a:lnTo>
                  <a:cubicBezTo>
                    <a:pt x="3401" y="842"/>
                    <a:pt x="3174" y="745"/>
                    <a:pt x="2883" y="648"/>
                  </a:cubicBezTo>
                  <a:cubicBezTo>
                    <a:pt x="2721" y="583"/>
                    <a:pt x="2527" y="519"/>
                    <a:pt x="2332" y="486"/>
                  </a:cubicBezTo>
                  <a:cubicBezTo>
                    <a:pt x="2138" y="454"/>
                    <a:pt x="1911" y="389"/>
                    <a:pt x="1717" y="357"/>
                  </a:cubicBezTo>
                  <a:cubicBezTo>
                    <a:pt x="843" y="162"/>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 name="Google Shape;3646;p73"/>
            <p:cNvSpPr/>
            <p:nvPr/>
          </p:nvSpPr>
          <p:spPr>
            <a:xfrm>
              <a:off x="3206050" y="1400650"/>
              <a:ext cx="48600" cy="73700"/>
            </a:xfrm>
            <a:custGeom>
              <a:avLst/>
              <a:gdLst/>
              <a:ahLst/>
              <a:cxnLst/>
              <a:rect l="l" t="t" r="r" b="b"/>
              <a:pathLst>
                <a:path w="1944" h="2948" extrusionOk="0">
                  <a:moveTo>
                    <a:pt x="0" y="1"/>
                  </a:moveTo>
                  <a:cubicBezTo>
                    <a:pt x="1" y="1"/>
                    <a:pt x="454" y="778"/>
                    <a:pt x="907" y="1523"/>
                  </a:cubicBezTo>
                  <a:cubicBezTo>
                    <a:pt x="1037" y="1685"/>
                    <a:pt x="1134" y="1879"/>
                    <a:pt x="1231" y="2073"/>
                  </a:cubicBezTo>
                  <a:cubicBezTo>
                    <a:pt x="1360" y="2235"/>
                    <a:pt x="1490" y="2397"/>
                    <a:pt x="1587" y="2527"/>
                  </a:cubicBezTo>
                  <a:cubicBezTo>
                    <a:pt x="1781" y="2786"/>
                    <a:pt x="1943" y="2948"/>
                    <a:pt x="1943" y="2948"/>
                  </a:cubicBezTo>
                  <a:lnTo>
                    <a:pt x="1943" y="2915"/>
                  </a:lnTo>
                  <a:cubicBezTo>
                    <a:pt x="1943" y="2915"/>
                    <a:pt x="1879" y="2721"/>
                    <a:pt x="1717" y="2430"/>
                  </a:cubicBezTo>
                  <a:cubicBezTo>
                    <a:pt x="1620" y="2268"/>
                    <a:pt x="1522" y="2106"/>
                    <a:pt x="1425" y="1944"/>
                  </a:cubicBezTo>
                  <a:cubicBezTo>
                    <a:pt x="1296" y="1782"/>
                    <a:pt x="1166" y="1588"/>
                    <a:pt x="1037" y="1426"/>
                  </a:cubicBezTo>
                  <a:cubicBezTo>
                    <a:pt x="519" y="713"/>
                    <a:pt x="1"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 name="Google Shape;3647;p73"/>
            <p:cNvSpPr/>
            <p:nvPr/>
          </p:nvSpPr>
          <p:spPr>
            <a:xfrm>
              <a:off x="3273250" y="1221750"/>
              <a:ext cx="6500" cy="258275"/>
            </a:xfrm>
            <a:custGeom>
              <a:avLst/>
              <a:gdLst/>
              <a:ahLst/>
              <a:cxnLst/>
              <a:rect l="l" t="t" r="r" b="b"/>
              <a:pathLst>
                <a:path w="260" h="10331" extrusionOk="0">
                  <a:moveTo>
                    <a:pt x="194" y="0"/>
                  </a:moveTo>
                  <a:cubicBezTo>
                    <a:pt x="194" y="0"/>
                    <a:pt x="130" y="2591"/>
                    <a:pt x="65" y="5149"/>
                  </a:cubicBezTo>
                  <a:cubicBezTo>
                    <a:pt x="33" y="6444"/>
                    <a:pt x="0" y="7740"/>
                    <a:pt x="33" y="8711"/>
                  </a:cubicBezTo>
                  <a:cubicBezTo>
                    <a:pt x="65" y="9683"/>
                    <a:pt x="97" y="10330"/>
                    <a:pt x="97" y="10330"/>
                  </a:cubicBezTo>
                  <a:cubicBezTo>
                    <a:pt x="97" y="10330"/>
                    <a:pt x="162" y="9683"/>
                    <a:pt x="194" y="8711"/>
                  </a:cubicBezTo>
                  <a:cubicBezTo>
                    <a:pt x="227" y="7740"/>
                    <a:pt x="259" y="6444"/>
                    <a:pt x="227" y="5149"/>
                  </a:cubicBezTo>
                  <a:lnTo>
                    <a:pt x="22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 name="Google Shape;3648;p73"/>
            <p:cNvSpPr/>
            <p:nvPr/>
          </p:nvSpPr>
          <p:spPr>
            <a:xfrm>
              <a:off x="3292675" y="1390950"/>
              <a:ext cx="61550" cy="94750"/>
            </a:xfrm>
            <a:custGeom>
              <a:avLst/>
              <a:gdLst/>
              <a:ahLst/>
              <a:cxnLst/>
              <a:rect l="l" t="t" r="r" b="b"/>
              <a:pathLst>
                <a:path w="2462" h="3790" extrusionOk="0">
                  <a:moveTo>
                    <a:pt x="2429" y="0"/>
                  </a:moveTo>
                  <a:cubicBezTo>
                    <a:pt x="2429" y="0"/>
                    <a:pt x="1781" y="939"/>
                    <a:pt x="1166" y="1846"/>
                  </a:cubicBezTo>
                  <a:cubicBezTo>
                    <a:pt x="1004" y="2073"/>
                    <a:pt x="842" y="2299"/>
                    <a:pt x="680" y="2526"/>
                  </a:cubicBezTo>
                  <a:cubicBezTo>
                    <a:pt x="551" y="2753"/>
                    <a:pt x="421" y="2947"/>
                    <a:pt x="324" y="3141"/>
                  </a:cubicBezTo>
                  <a:cubicBezTo>
                    <a:pt x="97" y="3498"/>
                    <a:pt x="0" y="3757"/>
                    <a:pt x="0" y="3757"/>
                  </a:cubicBezTo>
                  <a:lnTo>
                    <a:pt x="0" y="3789"/>
                  </a:lnTo>
                  <a:cubicBezTo>
                    <a:pt x="0" y="3789"/>
                    <a:pt x="195" y="3562"/>
                    <a:pt x="454" y="3239"/>
                  </a:cubicBezTo>
                  <a:cubicBezTo>
                    <a:pt x="583" y="3044"/>
                    <a:pt x="713" y="2850"/>
                    <a:pt x="875" y="2656"/>
                  </a:cubicBezTo>
                  <a:cubicBezTo>
                    <a:pt x="1004" y="2429"/>
                    <a:pt x="1134" y="2170"/>
                    <a:pt x="1296" y="1943"/>
                  </a:cubicBezTo>
                  <a:cubicBezTo>
                    <a:pt x="1879" y="972"/>
                    <a:pt x="2461" y="33"/>
                    <a:pt x="2461" y="33"/>
                  </a:cubicBezTo>
                  <a:lnTo>
                    <a:pt x="242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 name="Google Shape;3649;p73"/>
            <p:cNvSpPr/>
            <p:nvPr/>
          </p:nvSpPr>
          <p:spPr>
            <a:xfrm>
              <a:off x="3301575" y="1456525"/>
              <a:ext cx="84225" cy="36450"/>
            </a:xfrm>
            <a:custGeom>
              <a:avLst/>
              <a:gdLst/>
              <a:ahLst/>
              <a:cxnLst/>
              <a:rect l="l" t="t" r="r" b="b"/>
              <a:pathLst>
                <a:path w="3369" h="1458" extrusionOk="0">
                  <a:moveTo>
                    <a:pt x="3336" y="0"/>
                  </a:moveTo>
                  <a:cubicBezTo>
                    <a:pt x="3336" y="0"/>
                    <a:pt x="2494" y="324"/>
                    <a:pt x="1652" y="648"/>
                  </a:cubicBezTo>
                  <a:cubicBezTo>
                    <a:pt x="1458" y="745"/>
                    <a:pt x="1231" y="810"/>
                    <a:pt x="1037" y="907"/>
                  </a:cubicBezTo>
                  <a:cubicBezTo>
                    <a:pt x="842" y="972"/>
                    <a:pt x="648" y="1069"/>
                    <a:pt x="519" y="1134"/>
                  </a:cubicBezTo>
                  <a:cubicBezTo>
                    <a:pt x="195" y="1296"/>
                    <a:pt x="1" y="1425"/>
                    <a:pt x="1" y="1425"/>
                  </a:cubicBezTo>
                  <a:lnTo>
                    <a:pt x="33" y="1458"/>
                  </a:lnTo>
                  <a:cubicBezTo>
                    <a:pt x="33" y="1458"/>
                    <a:pt x="260" y="1393"/>
                    <a:pt x="583" y="1296"/>
                  </a:cubicBezTo>
                  <a:cubicBezTo>
                    <a:pt x="745" y="1231"/>
                    <a:pt x="907" y="1166"/>
                    <a:pt x="1102" y="1101"/>
                  </a:cubicBezTo>
                  <a:cubicBezTo>
                    <a:pt x="1296" y="1004"/>
                    <a:pt x="1523" y="907"/>
                    <a:pt x="1717" y="810"/>
                  </a:cubicBezTo>
                  <a:cubicBezTo>
                    <a:pt x="2526" y="421"/>
                    <a:pt x="3368" y="33"/>
                    <a:pt x="3368" y="33"/>
                  </a:cubicBezTo>
                  <a:lnTo>
                    <a:pt x="33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 name="Google Shape;3650;p73"/>
            <p:cNvSpPr/>
            <p:nvPr/>
          </p:nvSpPr>
          <p:spPr>
            <a:xfrm>
              <a:off x="3304825" y="1497000"/>
              <a:ext cx="238025" cy="9750"/>
            </a:xfrm>
            <a:custGeom>
              <a:avLst/>
              <a:gdLst/>
              <a:ahLst/>
              <a:cxnLst/>
              <a:rect l="l" t="t" r="r" b="b"/>
              <a:pathLst>
                <a:path w="9521" h="390" extrusionOk="0">
                  <a:moveTo>
                    <a:pt x="9521" y="0"/>
                  </a:moveTo>
                  <a:cubicBezTo>
                    <a:pt x="9521" y="0"/>
                    <a:pt x="7124" y="65"/>
                    <a:pt x="4760" y="98"/>
                  </a:cubicBezTo>
                  <a:cubicBezTo>
                    <a:pt x="4145" y="130"/>
                    <a:pt x="3562" y="130"/>
                    <a:pt x="3012" y="130"/>
                  </a:cubicBezTo>
                  <a:cubicBezTo>
                    <a:pt x="2429" y="162"/>
                    <a:pt x="1911" y="195"/>
                    <a:pt x="1457" y="227"/>
                  </a:cubicBezTo>
                  <a:cubicBezTo>
                    <a:pt x="583" y="260"/>
                    <a:pt x="0" y="324"/>
                    <a:pt x="0" y="324"/>
                  </a:cubicBezTo>
                  <a:lnTo>
                    <a:pt x="0" y="357"/>
                  </a:lnTo>
                  <a:cubicBezTo>
                    <a:pt x="0" y="357"/>
                    <a:pt x="583" y="389"/>
                    <a:pt x="1490" y="389"/>
                  </a:cubicBezTo>
                  <a:cubicBezTo>
                    <a:pt x="1911" y="389"/>
                    <a:pt x="2461" y="357"/>
                    <a:pt x="3012" y="357"/>
                  </a:cubicBezTo>
                  <a:cubicBezTo>
                    <a:pt x="3562" y="324"/>
                    <a:pt x="4145" y="292"/>
                    <a:pt x="4760" y="260"/>
                  </a:cubicBezTo>
                  <a:lnTo>
                    <a:pt x="9521" y="33"/>
                  </a:lnTo>
                  <a:lnTo>
                    <a:pt x="952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 name="Google Shape;3651;p73"/>
            <p:cNvSpPr/>
            <p:nvPr/>
          </p:nvSpPr>
          <p:spPr>
            <a:xfrm>
              <a:off x="3302375" y="1520475"/>
              <a:ext cx="78575" cy="57500"/>
            </a:xfrm>
            <a:custGeom>
              <a:avLst/>
              <a:gdLst/>
              <a:ahLst/>
              <a:cxnLst/>
              <a:rect l="l" t="t" r="r" b="b"/>
              <a:pathLst>
                <a:path w="3143" h="2300" extrusionOk="0">
                  <a:moveTo>
                    <a:pt x="1" y="1"/>
                  </a:moveTo>
                  <a:lnTo>
                    <a:pt x="1" y="33"/>
                  </a:lnTo>
                  <a:cubicBezTo>
                    <a:pt x="1" y="33"/>
                    <a:pt x="163" y="195"/>
                    <a:pt x="454" y="454"/>
                  </a:cubicBezTo>
                  <a:cubicBezTo>
                    <a:pt x="584" y="551"/>
                    <a:pt x="746" y="681"/>
                    <a:pt x="940" y="810"/>
                  </a:cubicBezTo>
                  <a:cubicBezTo>
                    <a:pt x="1102" y="940"/>
                    <a:pt x="1329" y="1102"/>
                    <a:pt x="1523" y="1231"/>
                  </a:cubicBezTo>
                  <a:cubicBezTo>
                    <a:pt x="2332" y="1782"/>
                    <a:pt x="3142" y="2300"/>
                    <a:pt x="3142" y="2300"/>
                  </a:cubicBezTo>
                  <a:cubicBezTo>
                    <a:pt x="3142" y="2300"/>
                    <a:pt x="2365" y="1684"/>
                    <a:pt x="1620" y="1102"/>
                  </a:cubicBezTo>
                  <a:cubicBezTo>
                    <a:pt x="1426" y="940"/>
                    <a:pt x="1231" y="810"/>
                    <a:pt x="1037" y="648"/>
                  </a:cubicBezTo>
                  <a:cubicBezTo>
                    <a:pt x="875" y="519"/>
                    <a:pt x="681" y="422"/>
                    <a:pt x="519" y="324"/>
                  </a:cubicBezTo>
                  <a:cubicBezTo>
                    <a:pt x="228" y="130"/>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 name="Google Shape;3652;p73"/>
            <p:cNvSpPr/>
            <p:nvPr/>
          </p:nvSpPr>
          <p:spPr>
            <a:xfrm>
              <a:off x="3295100" y="1538300"/>
              <a:ext cx="47800" cy="70450"/>
            </a:xfrm>
            <a:custGeom>
              <a:avLst/>
              <a:gdLst/>
              <a:ahLst/>
              <a:cxnLst/>
              <a:rect l="l" t="t" r="r" b="b"/>
              <a:pathLst>
                <a:path w="1912" h="2818" extrusionOk="0">
                  <a:moveTo>
                    <a:pt x="0" y="0"/>
                  </a:moveTo>
                  <a:cubicBezTo>
                    <a:pt x="0" y="0"/>
                    <a:pt x="98" y="194"/>
                    <a:pt x="260" y="486"/>
                  </a:cubicBezTo>
                  <a:cubicBezTo>
                    <a:pt x="324" y="615"/>
                    <a:pt x="421" y="777"/>
                    <a:pt x="519" y="939"/>
                  </a:cubicBezTo>
                  <a:cubicBezTo>
                    <a:pt x="648" y="1101"/>
                    <a:pt x="778" y="1295"/>
                    <a:pt x="875" y="1457"/>
                  </a:cubicBezTo>
                  <a:cubicBezTo>
                    <a:pt x="1393" y="2137"/>
                    <a:pt x="1879" y="2817"/>
                    <a:pt x="1879" y="2817"/>
                  </a:cubicBezTo>
                  <a:lnTo>
                    <a:pt x="1911" y="2817"/>
                  </a:lnTo>
                  <a:cubicBezTo>
                    <a:pt x="1911" y="2817"/>
                    <a:pt x="1458" y="2073"/>
                    <a:pt x="1037" y="1360"/>
                  </a:cubicBezTo>
                  <a:cubicBezTo>
                    <a:pt x="907" y="1166"/>
                    <a:pt x="810" y="1004"/>
                    <a:pt x="713" y="842"/>
                  </a:cubicBezTo>
                  <a:cubicBezTo>
                    <a:pt x="583" y="680"/>
                    <a:pt x="486" y="518"/>
                    <a:pt x="389" y="389"/>
                  </a:cubicBezTo>
                  <a:cubicBezTo>
                    <a:pt x="195" y="162"/>
                    <a:pt x="33"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 name="Google Shape;3653;p73"/>
            <p:cNvSpPr/>
            <p:nvPr/>
          </p:nvSpPr>
          <p:spPr>
            <a:xfrm>
              <a:off x="3274050" y="1539900"/>
              <a:ext cx="4875" cy="170850"/>
            </a:xfrm>
            <a:custGeom>
              <a:avLst/>
              <a:gdLst/>
              <a:ahLst/>
              <a:cxnLst/>
              <a:rect l="l" t="t" r="r" b="b"/>
              <a:pathLst>
                <a:path w="195" h="6834" extrusionOk="0">
                  <a:moveTo>
                    <a:pt x="65" y="1"/>
                  </a:moveTo>
                  <a:cubicBezTo>
                    <a:pt x="65" y="1"/>
                    <a:pt x="33" y="454"/>
                    <a:pt x="1" y="1069"/>
                  </a:cubicBezTo>
                  <a:cubicBezTo>
                    <a:pt x="1" y="1393"/>
                    <a:pt x="1" y="1782"/>
                    <a:pt x="1" y="2170"/>
                  </a:cubicBezTo>
                  <a:cubicBezTo>
                    <a:pt x="1" y="2591"/>
                    <a:pt x="33" y="3012"/>
                    <a:pt x="33" y="3433"/>
                  </a:cubicBezTo>
                  <a:cubicBezTo>
                    <a:pt x="98" y="5150"/>
                    <a:pt x="162" y="6834"/>
                    <a:pt x="162" y="6834"/>
                  </a:cubicBezTo>
                  <a:lnTo>
                    <a:pt x="195" y="6834"/>
                  </a:lnTo>
                  <a:lnTo>
                    <a:pt x="195" y="3433"/>
                  </a:lnTo>
                  <a:cubicBezTo>
                    <a:pt x="195" y="3012"/>
                    <a:pt x="195" y="2559"/>
                    <a:pt x="195" y="2170"/>
                  </a:cubicBezTo>
                  <a:cubicBezTo>
                    <a:pt x="195" y="1782"/>
                    <a:pt x="195" y="1393"/>
                    <a:pt x="162" y="1069"/>
                  </a:cubicBezTo>
                  <a:cubicBezTo>
                    <a:pt x="130" y="454"/>
                    <a:pt x="6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 name="Google Shape;3654;p73"/>
            <p:cNvSpPr/>
            <p:nvPr/>
          </p:nvSpPr>
          <p:spPr>
            <a:xfrm>
              <a:off x="3201200" y="1535850"/>
              <a:ext cx="58300" cy="66425"/>
            </a:xfrm>
            <a:custGeom>
              <a:avLst/>
              <a:gdLst/>
              <a:ahLst/>
              <a:cxnLst/>
              <a:rect l="l" t="t" r="r" b="b"/>
              <a:pathLst>
                <a:path w="2332" h="2657" extrusionOk="0">
                  <a:moveTo>
                    <a:pt x="2299" y="1"/>
                  </a:moveTo>
                  <a:cubicBezTo>
                    <a:pt x="2299" y="1"/>
                    <a:pt x="2137" y="130"/>
                    <a:pt x="1878" y="357"/>
                  </a:cubicBezTo>
                  <a:cubicBezTo>
                    <a:pt x="1781" y="487"/>
                    <a:pt x="1652" y="616"/>
                    <a:pt x="1522" y="778"/>
                  </a:cubicBezTo>
                  <a:cubicBezTo>
                    <a:pt x="1393" y="940"/>
                    <a:pt x="1231" y="1102"/>
                    <a:pt x="1101" y="1264"/>
                  </a:cubicBezTo>
                  <a:cubicBezTo>
                    <a:pt x="551" y="1944"/>
                    <a:pt x="0" y="2624"/>
                    <a:pt x="0" y="2624"/>
                  </a:cubicBezTo>
                  <a:lnTo>
                    <a:pt x="32" y="2656"/>
                  </a:lnTo>
                  <a:cubicBezTo>
                    <a:pt x="32" y="2656"/>
                    <a:pt x="648" y="2009"/>
                    <a:pt x="1231" y="1361"/>
                  </a:cubicBezTo>
                  <a:cubicBezTo>
                    <a:pt x="1393" y="1231"/>
                    <a:pt x="1522" y="1069"/>
                    <a:pt x="1652" y="908"/>
                  </a:cubicBezTo>
                  <a:cubicBezTo>
                    <a:pt x="1814" y="746"/>
                    <a:pt x="1911" y="616"/>
                    <a:pt x="2008" y="487"/>
                  </a:cubicBezTo>
                  <a:cubicBezTo>
                    <a:pt x="2202" y="195"/>
                    <a:pt x="2332" y="1"/>
                    <a:pt x="23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 name="Google Shape;3655;p73"/>
            <p:cNvSpPr/>
            <p:nvPr/>
          </p:nvSpPr>
          <p:spPr>
            <a:xfrm>
              <a:off x="3179325" y="1527775"/>
              <a:ext cx="67225" cy="30775"/>
            </a:xfrm>
            <a:custGeom>
              <a:avLst/>
              <a:gdLst/>
              <a:ahLst/>
              <a:cxnLst/>
              <a:rect l="l" t="t" r="r" b="b"/>
              <a:pathLst>
                <a:path w="2689" h="1231" extrusionOk="0">
                  <a:moveTo>
                    <a:pt x="2689" y="0"/>
                  </a:moveTo>
                  <a:lnTo>
                    <a:pt x="2689" y="0"/>
                  </a:lnTo>
                  <a:cubicBezTo>
                    <a:pt x="2688" y="0"/>
                    <a:pt x="2494" y="32"/>
                    <a:pt x="2235" y="130"/>
                  </a:cubicBezTo>
                  <a:cubicBezTo>
                    <a:pt x="2106" y="162"/>
                    <a:pt x="1944" y="227"/>
                    <a:pt x="1782" y="291"/>
                  </a:cubicBezTo>
                  <a:cubicBezTo>
                    <a:pt x="1652" y="356"/>
                    <a:pt x="1490" y="453"/>
                    <a:pt x="1296" y="551"/>
                  </a:cubicBezTo>
                  <a:cubicBezTo>
                    <a:pt x="648" y="874"/>
                    <a:pt x="1" y="1231"/>
                    <a:pt x="1" y="1231"/>
                  </a:cubicBezTo>
                  <a:cubicBezTo>
                    <a:pt x="1" y="1231"/>
                    <a:pt x="681" y="972"/>
                    <a:pt x="1361" y="680"/>
                  </a:cubicBezTo>
                  <a:cubicBezTo>
                    <a:pt x="1555" y="615"/>
                    <a:pt x="1717" y="551"/>
                    <a:pt x="1879" y="486"/>
                  </a:cubicBezTo>
                  <a:cubicBezTo>
                    <a:pt x="2041" y="421"/>
                    <a:pt x="2170" y="324"/>
                    <a:pt x="2300" y="259"/>
                  </a:cubicBezTo>
                  <a:cubicBezTo>
                    <a:pt x="2559" y="130"/>
                    <a:pt x="2688" y="0"/>
                    <a:pt x="26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 name="Google Shape;3656;p73"/>
            <p:cNvSpPr/>
            <p:nvPr/>
          </p:nvSpPr>
          <p:spPr>
            <a:xfrm>
              <a:off x="3034425" y="1498625"/>
              <a:ext cx="208075" cy="10100"/>
            </a:xfrm>
            <a:custGeom>
              <a:avLst/>
              <a:gdLst/>
              <a:ahLst/>
              <a:cxnLst/>
              <a:rect l="l" t="t" r="r" b="b"/>
              <a:pathLst>
                <a:path w="8323" h="404" extrusionOk="0">
                  <a:moveTo>
                    <a:pt x="0" y="0"/>
                  </a:moveTo>
                  <a:lnTo>
                    <a:pt x="0" y="33"/>
                  </a:lnTo>
                  <a:cubicBezTo>
                    <a:pt x="0" y="33"/>
                    <a:pt x="2073" y="162"/>
                    <a:pt x="4145" y="292"/>
                  </a:cubicBezTo>
                  <a:cubicBezTo>
                    <a:pt x="4663" y="324"/>
                    <a:pt x="5181" y="324"/>
                    <a:pt x="5700" y="356"/>
                  </a:cubicBezTo>
                  <a:cubicBezTo>
                    <a:pt x="6185" y="389"/>
                    <a:pt x="6639" y="389"/>
                    <a:pt x="7027" y="389"/>
                  </a:cubicBezTo>
                  <a:cubicBezTo>
                    <a:pt x="7286" y="400"/>
                    <a:pt x="7517" y="403"/>
                    <a:pt x="7709" y="403"/>
                  </a:cubicBezTo>
                  <a:cubicBezTo>
                    <a:pt x="8092" y="403"/>
                    <a:pt x="8323" y="389"/>
                    <a:pt x="8323" y="389"/>
                  </a:cubicBezTo>
                  <a:lnTo>
                    <a:pt x="8323" y="356"/>
                  </a:lnTo>
                  <a:cubicBezTo>
                    <a:pt x="8323" y="356"/>
                    <a:pt x="7804" y="292"/>
                    <a:pt x="7027" y="227"/>
                  </a:cubicBezTo>
                  <a:cubicBezTo>
                    <a:pt x="6639" y="227"/>
                    <a:pt x="6185" y="195"/>
                    <a:pt x="5700" y="162"/>
                  </a:cubicBezTo>
                  <a:cubicBezTo>
                    <a:pt x="5214" y="130"/>
                    <a:pt x="4696" y="130"/>
                    <a:pt x="4178" y="130"/>
                  </a:cubicBez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57" name="Google Shape;3657;p73"/>
          <p:cNvGrpSpPr/>
          <p:nvPr/>
        </p:nvGrpSpPr>
        <p:grpSpPr>
          <a:xfrm>
            <a:off x="7828084" y="998160"/>
            <a:ext cx="188650" cy="182200"/>
            <a:chOff x="1148925" y="2624725"/>
            <a:chExt cx="188650" cy="182200"/>
          </a:xfrm>
        </p:grpSpPr>
        <p:sp>
          <p:nvSpPr>
            <p:cNvPr id="3658" name="Google Shape;3658;p73"/>
            <p:cNvSpPr/>
            <p:nvPr/>
          </p:nvSpPr>
          <p:spPr>
            <a:xfrm>
              <a:off x="1195875" y="2717025"/>
              <a:ext cx="31600" cy="8925"/>
            </a:xfrm>
            <a:custGeom>
              <a:avLst/>
              <a:gdLst/>
              <a:ahLst/>
              <a:cxnLst/>
              <a:rect l="l" t="t" r="r" b="b"/>
              <a:pathLst>
                <a:path w="1264" h="357" extrusionOk="0">
                  <a:moveTo>
                    <a:pt x="1" y="1"/>
                  </a:moveTo>
                  <a:cubicBezTo>
                    <a:pt x="1" y="1"/>
                    <a:pt x="324" y="130"/>
                    <a:pt x="616" y="227"/>
                  </a:cubicBezTo>
                  <a:cubicBezTo>
                    <a:pt x="713" y="260"/>
                    <a:pt x="778" y="292"/>
                    <a:pt x="843" y="324"/>
                  </a:cubicBezTo>
                  <a:cubicBezTo>
                    <a:pt x="907" y="324"/>
                    <a:pt x="1004" y="324"/>
                    <a:pt x="1069" y="357"/>
                  </a:cubicBezTo>
                  <a:cubicBezTo>
                    <a:pt x="1166" y="357"/>
                    <a:pt x="1264" y="324"/>
                    <a:pt x="1264" y="324"/>
                  </a:cubicBezTo>
                  <a:lnTo>
                    <a:pt x="1264" y="292"/>
                  </a:lnTo>
                  <a:cubicBezTo>
                    <a:pt x="1264" y="292"/>
                    <a:pt x="1199" y="260"/>
                    <a:pt x="1102" y="195"/>
                  </a:cubicBezTo>
                  <a:cubicBezTo>
                    <a:pt x="1037" y="162"/>
                    <a:pt x="972" y="130"/>
                    <a:pt x="907" y="98"/>
                  </a:cubicBezTo>
                  <a:cubicBezTo>
                    <a:pt x="810" y="98"/>
                    <a:pt x="745" y="98"/>
                    <a:pt x="648" y="65"/>
                  </a:cubicBezTo>
                  <a:cubicBezTo>
                    <a:pt x="357" y="33"/>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 name="Google Shape;3659;p73"/>
            <p:cNvSpPr/>
            <p:nvPr/>
          </p:nvSpPr>
          <p:spPr>
            <a:xfrm>
              <a:off x="1212075" y="2691125"/>
              <a:ext cx="18650" cy="27550"/>
            </a:xfrm>
            <a:custGeom>
              <a:avLst/>
              <a:gdLst/>
              <a:ahLst/>
              <a:cxnLst/>
              <a:rect l="l" t="t" r="r" b="b"/>
              <a:pathLst>
                <a:path w="746" h="1102" extrusionOk="0">
                  <a:moveTo>
                    <a:pt x="33" y="0"/>
                  </a:moveTo>
                  <a:lnTo>
                    <a:pt x="0" y="33"/>
                  </a:lnTo>
                  <a:cubicBezTo>
                    <a:pt x="0" y="33"/>
                    <a:pt x="162" y="324"/>
                    <a:pt x="324" y="616"/>
                  </a:cubicBezTo>
                  <a:cubicBezTo>
                    <a:pt x="356" y="680"/>
                    <a:pt x="389" y="745"/>
                    <a:pt x="421" y="810"/>
                  </a:cubicBezTo>
                  <a:cubicBezTo>
                    <a:pt x="454" y="875"/>
                    <a:pt x="518" y="939"/>
                    <a:pt x="551" y="972"/>
                  </a:cubicBezTo>
                  <a:cubicBezTo>
                    <a:pt x="648" y="1069"/>
                    <a:pt x="745" y="1101"/>
                    <a:pt x="745" y="1101"/>
                  </a:cubicBezTo>
                  <a:cubicBezTo>
                    <a:pt x="745" y="1101"/>
                    <a:pt x="745" y="1004"/>
                    <a:pt x="680" y="875"/>
                  </a:cubicBezTo>
                  <a:cubicBezTo>
                    <a:pt x="680" y="842"/>
                    <a:pt x="648" y="745"/>
                    <a:pt x="616" y="713"/>
                  </a:cubicBezTo>
                  <a:cubicBezTo>
                    <a:pt x="551" y="648"/>
                    <a:pt x="486" y="583"/>
                    <a:pt x="454" y="518"/>
                  </a:cubicBezTo>
                  <a:cubicBezTo>
                    <a:pt x="259" y="259"/>
                    <a:pt x="33"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 name="Google Shape;3660;p73"/>
            <p:cNvSpPr/>
            <p:nvPr/>
          </p:nvSpPr>
          <p:spPr>
            <a:xfrm>
              <a:off x="1236350" y="2624725"/>
              <a:ext cx="4900" cy="96375"/>
            </a:xfrm>
            <a:custGeom>
              <a:avLst/>
              <a:gdLst/>
              <a:ahLst/>
              <a:cxnLst/>
              <a:rect l="l" t="t" r="r" b="b"/>
              <a:pathLst>
                <a:path w="196" h="3855" extrusionOk="0">
                  <a:moveTo>
                    <a:pt x="98" y="1"/>
                  </a:moveTo>
                  <a:cubicBezTo>
                    <a:pt x="98" y="1"/>
                    <a:pt x="66" y="972"/>
                    <a:pt x="33" y="1912"/>
                  </a:cubicBezTo>
                  <a:cubicBezTo>
                    <a:pt x="1" y="2171"/>
                    <a:pt x="1" y="2397"/>
                    <a:pt x="1" y="2624"/>
                  </a:cubicBezTo>
                  <a:cubicBezTo>
                    <a:pt x="1" y="2851"/>
                    <a:pt x="1" y="3077"/>
                    <a:pt x="1" y="3239"/>
                  </a:cubicBezTo>
                  <a:cubicBezTo>
                    <a:pt x="33" y="3595"/>
                    <a:pt x="66" y="3854"/>
                    <a:pt x="66" y="3854"/>
                  </a:cubicBezTo>
                  <a:lnTo>
                    <a:pt x="98" y="3854"/>
                  </a:lnTo>
                  <a:cubicBezTo>
                    <a:pt x="98" y="3854"/>
                    <a:pt x="130" y="3595"/>
                    <a:pt x="163" y="3239"/>
                  </a:cubicBezTo>
                  <a:cubicBezTo>
                    <a:pt x="195" y="3077"/>
                    <a:pt x="195" y="2851"/>
                    <a:pt x="195" y="2624"/>
                  </a:cubicBezTo>
                  <a:cubicBezTo>
                    <a:pt x="195" y="2397"/>
                    <a:pt x="195" y="2171"/>
                    <a:pt x="195" y="1912"/>
                  </a:cubicBezTo>
                  <a:cubicBezTo>
                    <a:pt x="163" y="972"/>
                    <a:pt x="130" y="1"/>
                    <a:pt x="1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 name="Google Shape;3661;p73"/>
            <p:cNvSpPr/>
            <p:nvPr/>
          </p:nvSpPr>
          <p:spPr>
            <a:xfrm>
              <a:off x="1244450" y="2687875"/>
              <a:ext cx="23500" cy="34850"/>
            </a:xfrm>
            <a:custGeom>
              <a:avLst/>
              <a:gdLst/>
              <a:ahLst/>
              <a:cxnLst/>
              <a:rect l="l" t="t" r="r" b="b"/>
              <a:pathLst>
                <a:path w="940" h="1394" extrusionOk="0">
                  <a:moveTo>
                    <a:pt x="907" y="1"/>
                  </a:moveTo>
                  <a:cubicBezTo>
                    <a:pt x="907" y="1"/>
                    <a:pt x="648" y="325"/>
                    <a:pt x="389" y="648"/>
                  </a:cubicBezTo>
                  <a:cubicBezTo>
                    <a:pt x="324" y="746"/>
                    <a:pt x="260" y="810"/>
                    <a:pt x="195" y="908"/>
                  </a:cubicBezTo>
                  <a:cubicBezTo>
                    <a:pt x="162" y="972"/>
                    <a:pt x="130" y="1069"/>
                    <a:pt x="98" y="1134"/>
                  </a:cubicBezTo>
                  <a:cubicBezTo>
                    <a:pt x="33" y="1296"/>
                    <a:pt x="1" y="1393"/>
                    <a:pt x="1" y="1393"/>
                  </a:cubicBezTo>
                  <a:lnTo>
                    <a:pt x="33" y="1393"/>
                  </a:lnTo>
                  <a:cubicBezTo>
                    <a:pt x="33" y="1393"/>
                    <a:pt x="98" y="1328"/>
                    <a:pt x="227" y="1231"/>
                  </a:cubicBezTo>
                  <a:cubicBezTo>
                    <a:pt x="260" y="1167"/>
                    <a:pt x="324" y="1102"/>
                    <a:pt x="389" y="1005"/>
                  </a:cubicBezTo>
                  <a:cubicBezTo>
                    <a:pt x="422" y="940"/>
                    <a:pt x="486" y="843"/>
                    <a:pt x="519" y="746"/>
                  </a:cubicBezTo>
                  <a:cubicBezTo>
                    <a:pt x="745" y="389"/>
                    <a:pt x="940" y="1"/>
                    <a:pt x="9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 name="Google Shape;3662;p73"/>
            <p:cNvSpPr/>
            <p:nvPr/>
          </p:nvSpPr>
          <p:spPr>
            <a:xfrm>
              <a:off x="1247700" y="2712175"/>
              <a:ext cx="31600" cy="13775"/>
            </a:xfrm>
            <a:custGeom>
              <a:avLst/>
              <a:gdLst/>
              <a:ahLst/>
              <a:cxnLst/>
              <a:rect l="l" t="t" r="r" b="b"/>
              <a:pathLst>
                <a:path w="1264" h="551" extrusionOk="0">
                  <a:moveTo>
                    <a:pt x="1263" y="0"/>
                  </a:moveTo>
                  <a:cubicBezTo>
                    <a:pt x="1263" y="0"/>
                    <a:pt x="939" y="97"/>
                    <a:pt x="615" y="195"/>
                  </a:cubicBezTo>
                  <a:cubicBezTo>
                    <a:pt x="518" y="227"/>
                    <a:pt x="453" y="259"/>
                    <a:pt x="356" y="259"/>
                  </a:cubicBezTo>
                  <a:cubicBezTo>
                    <a:pt x="292" y="292"/>
                    <a:pt x="227" y="356"/>
                    <a:pt x="194" y="389"/>
                  </a:cubicBezTo>
                  <a:cubicBezTo>
                    <a:pt x="65" y="454"/>
                    <a:pt x="0" y="518"/>
                    <a:pt x="0" y="518"/>
                  </a:cubicBezTo>
                  <a:lnTo>
                    <a:pt x="32" y="551"/>
                  </a:lnTo>
                  <a:cubicBezTo>
                    <a:pt x="32" y="551"/>
                    <a:pt x="130" y="551"/>
                    <a:pt x="259" y="518"/>
                  </a:cubicBezTo>
                  <a:cubicBezTo>
                    <a:pt x="292" y="518"/>
                    <a:pt x="389" y="486"/>
                    <a:pt x="453" y="454"/>
                  </a:cubicBezTo>
                  <a:cubicBezTo>
                    <a:pt x="518" y="421"/>
                    <a:pt x="583" y="389"/>
                    <a:pt x="680" y="356"/>
                  </a:cubicBezTo>
                  <a:cubicBezTo>
                    <a:pt x="972" y="195"/>
                    <a:pt x="1263" y="33"/>
                    <a:pt x="1263" y="33"/>
                  </a:cubicBezTo>
                  <a:lnTo>
                    <a:pt x="126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 name="Google Shape;3663;p73"/>
            <p:cNvSpPr/>
            <p:nvPr/>
          </p:nvSpPr>
          <p:spPr>
            <a:xfrm>
              <a:off x="1249300" y="2726750"/>
              <a:ext cx="88275" cy="5675"/>
            </a:xfrm>
            <a:custGeom>
              <a:avLst/>
              <a:gdLst/>
              <a:ahLst/>
              <a:cxnLst/>
              <a:rect l="l" t="t" r="r" b="b"/>
              <a:pathLst>
                <a:path w="3531" h="227" extrusionOk="0">
                  <a:moveTo>
                    <a:pt x="1102" y="0"/>
                  </a:moveTo>
                  <a:cubicBezTo>
                    <a:pt x="908" y="0"/>
                    <a:pt x="713" y="33"/>
                    <a:pt x="551" y="33"/>
                  </a:cubicBezTo>
                  <a:cubicBezTo>
                    <a:pt x="228" y="97"/>
                    <a:pt x="1" y="130"/>
                    <a:pt x="1" y="130"/>
                  </a:cubicBezTo>
                  <a:lnTo>
                    <a:pt x="1" y="162"/>
                  </a:lnTo>
                  <a:cubicBezTo>
                    <a:pt x="1" y="162"/>
                    <a:pt x="228" y="194"/>
                    <a:pt x="551" y="194"/>
                  </a:cubicBezTo>
                  <a:cubicBezTo>
                    <a:pt x="713" y="227"/>
                    <a:pt x="908" y="227"/>
                    <a:pt x="1102" y="227"/>
                  </a:cubicBezTo>
                  <a:cubicBezTo>
                    <a:pt x="1329" y="194"/>
                    <a:pt x="1555" y="194"/>
                    <a:pt x="1782" y="162"/>
                  </a:cubicBezTo>
                  <a:cubicBezTo>
                    <a:pt x="2656" y="97"/>
                    <a:pt x="3531" y="33"/>
                    <a:pt x="3531" y="33"/>
                  </a:cubicBezTo>
                  <a:lnTo>
                    <a:pt x="353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 name="Google Shape;3664;p73"/>
            <p:cNvSpPr/>
            <p:nvPr/>
          </p:nvSpPr>
          <p:spPr>
            <a:xfrm>
              <a:off x="1248500" y="2735650"/>
              <a:ext cx="29175" cy="21875"/>
            </a:xfrm>
            <a:custGeom>
              <a:avLst/>
              <a:gdLst/>
              <a:ahLst/>
              <a:cxnLst/>
              <a:rect l="l" t="t" r="r" b="b"/>
              <a:pathLst>
                <a:path w="1167" h="875" extrusionOk="0">
                  <a:moveTo>
                    <a:pt x="0" y="0"/>
                  </a:moveTo>
                  <a:lnTo>
                    <a:pt x="0" y="33"/>
                  </a:lnTo>
                  <a:cubicBezTo>
                    <a:pt x="0" y="33"/>
                    <a:pt x="33" y="98"/>
                    <a:pt x="130" y="227"/>
                  </a:cubicBezTo>
                  <a:cubicBezTo>
                    <a:pt x="162" y="259"/>
                    <a:pt x="227" y="324"/>
                    <a:pt x="292" y="357"/>
                  </a:cubicBezTo>
                  <a:cubicBezTo>
                    <a:pt x="357" y="421"/>
                    <a:pt x="454" y="454"/>
                    <a:pt x="519" y="518"/>
                  </a:cubicBezTo>
                  <a:cubicBezTo>
                    <a:pt x="842" y="713"/>
                    <a:pt x="1134" y="875"/>
                    <a:pt x="1134" y="875"/>
                  </a:cubicBezTo>
                  <a:lnTo>
                    <a:pt x="1166" y="875"/>
                  </a:lnTo>
                  <a:cubicBezTo>
                    <a:pt x="1166" y="875"/>
                    <a:pt x="907" y="616"/>
                    <a:pt x="616" y="389"/>
                  </a:cubicBezTo>
                  <a:cubicBezTo>
                    <a:pt x="551" y="324"/>
                    <a:pt x="486" y="259"/>
                    <a:pt x="421" y="195"/>
                  </a:cubicBezTo>
                  <a:cubicBezTo>
                    <a:pt x="357" y="162"/>
                    <a:pt x="292" y="130"/>
                    <a:pt x="227" y="98"/>
                  </a:cubicBezTo>
                  <a:cubicBezTo>
                    <a:pt x="98" y="33"/>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 name="Google Shape;3665;p73"/>
            <p:cNvSpPr/>
            <p:nvPr/>
          </p:nvSpPr>
          <p:spPr>
            <a:xfrm>
              <a:off x="1245250" y="2742125"/>
              <a:ext cx="17850" cy="26750"/>
            </a:xfrm>
            <a:custGeom>
              <a:avLst/>
              <a:gdLst/>
              <a:ahLst/>
              <a:cxnLst/>
              <a:rect l="l" t="t" r="r" b="b"/>
              <a:pathLst>
                <a:path w="714" h="1070" extrusionOk="0">
                  <a:moveTo>
                    <a:pt x="33" y="0"/>
                  </a:moveTo>
                  <a:lnTo>
                    <a:pt x="1" y="33"/>
                  </a:lnTo>
                  <a:cubicBezTo>
                    <a:pt x="1" y="33"/>
                    <a:pt x="33" y="98"/>
                    <a:pt x="66" y="227"/>
                  </a:cubicBezTo>
                  <a:cubicBezTo>
                    <a:pt x="98" y="292"/>
                    <a:pt x="98" y="357"/>
                    <a:pt x="163" y="421"/>
                  </a:cubicBezTo>
                  <a:cubicBezTo>
                    <a:pt x="195" y="454"/>
                    <a:pt x="260" y="519"/>
                    <a:pt x="292" y="583"/>
                  </a:cubicBezTo>
                  <a:cubicBezTo>
                    <a:pt x="487" y="842"/>
                    <a:pt x="713" y="1069"/>
                    <a:pt x="713" y="1069"/>
                  </a:cubicBezTo>
                  <a:cubicBezTo>
                    <a:pt x="713" y="1069"/>
                    <a:pt x="584" y="778"/>
                    <a:pt x="422" y="486"/>
                  </a:cubicBezTo>
                  <a:cubicBezTo>
                    <a:pt x="390" y="421"/>
                    <a:pt x="357" y="357"/>
                    <a:pt x="325" y="292"/>
                  </a:cubicBezTo>
                  <a:cubicBezTo>
                    <a:pt x="292" y="227"/>
                    <a:pt x="228" y="195"/>
                    <a:pt x="195" y="130"/>
                  </a:cubicBezTo>
                  <a:cubicBezTo>
                    <a:pt x="98" y="65"/>
                    <a:pt x="33"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 name="Google Shape;3666;p73"/>
            <p:cNvSpPr/>
            <p:nvPr/>
          </p:nvSpPr>
          <p:spPr>
            <a:xfrm>
              <a:off x="1236350" y="2742925"/>
              <a:ext cx="4900" cy="64000"/>
            </a:xfrm>
            <a:custGeom>
              <a:avLst/>
              <a:gdLst/>
              <a:ahLst/>
              <a:cxnLst/>
              <a:rect l="l" t="t" r="r" b="b"/>
              <a:pathLst>
                <a:path w="196" h="2560" extrusionOk="0">
                  <a:moveTo>
                    <a:pt x="66" y="1"/>
                  </a:moveTo>
                  <a:cubicBezTo>
                    <a:pt x="66" y="1"/>
                    <a:pt x="33" y="163"/>
                    <a:pt x="1" y="422"/>
                  </a:cubicBezTo>
                  <a:cubicBezTo>
                    <a:pt x="1" y="519"/>
                    <a:pt x="1" y="681"/>
                    <a:pt x="1" y="810"/>
                  </a:cubicBezTo>
                  <a:cubicBezTo>
                    <a:pt x="1" y="972"/>
                    <a:pt x="1" y="1134"/>
                    <a:pt x="33" y="1296"/>
                  </a:cubicBezTo>
                  <a:cubicBezTo>
                    <a:pt x="66" y="1911"/>
                    <a:pt x="98" y="2559"/>
                    <a:pt x="98" y="2559"/>
                  </a:cubicBezTo>
                  <a:lnTo>
                    <a:pt x="130" y="2559"/>
                  </a:lnTo>
                  <a:cubicBezTo>
                    <a:pt x="130" y="2559"/>
                    <a:pt x="163" y="1911"/>
                    <a:pt x="195" y="1296"/>
                  </a:cubicBezTo>
                  <a:cubicBezTo>
                    <a:pt x="195" y="1134"/>
                    <a:pt x="195" y="972"/>
                    <a:pt x="195" y="810"/>
                  </a:cubicBezTo>
                  <a:cubicBezTo>
                    <a:pt x="195" y="681"/>
                    <a:pt x="195" y="519"/>
                    <a:pt x="163" y="422"/>
                  </a:cubicBezTo>
                  <a:cubicBezTo>
                    <a:pt x="130" y="163"/>
                    <a:pt x="98" y="1"/>
                    <a:pt x="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 name="Google Shape;3667;p73"/>
            <p:cNvSpPr/>
            <p:nvPr/>
          </p:nvSpPr>
          <p:spPr>
            <a:xfrm>
              <a:off x="1210450" y="2741325"/>
              <a:ext cx="21875" cy="25100"/>
            </a:xfrm>
            <a:custGeom>
              <a:avLst/>
              <a:gdLst/>
              <a:ahLst/>
              <a:cxnLst/>
              <a:rect l="l" t="t" r="r" b="b"/>
              <a:pathLst>
                <a:path w="875" h="1004" extrusionOk="0">
                  <a:moveTo>
                    <a:pt x="875" y="0"/>
                  </a:moveTo>
                  <a:cubicBezTo>
                    <a:pt x="875" y="0"/>
                    <a:pt x="778" y="32"/>
                    <a:pt x="681" y="130"/>
                  </a:cubicBezTo>
                  <a:cubicBezTo>
                    <a:pt x="616" y="162"/>
                    <a:pt x="583" y="194"/>
                    <a:pt x="519" y="259"/>
                  </a:cubicBezTo>
                  <a:cubicBezTo>
                    <a:pt x="486" y="324"/>
                    <a:pt x="421" y="389"/>
                    <a:pt x="389" y="453"/>
                  </a:cubicBezTo>
                  <a:cubicBezTo>
                    <a:pt x="195" y="712"/>
                    <a:pt x="0" y="972"/>
                    <a:pt x="0" y="972"/>
                  </a:cubicBezTo>
                  <a:lnTo>
                    <a:pt x="33" y="1004"/>
                  </a:lnTo>
                  <a:cubicBezTo>
                    <a:pt x="33" y="1004"/>
                    <a:pt x="260" y="777"/>
                    <a:pt x="519" y="551"/>
                  </a:cubicBezTo>
                  <a:cubicBezTo>
                    <a:pt x="551" y="486"/>
                    <a:pt x="616" y="453"/>
                    <a:pt x="681" y="389"/>
                  </a:cubicBezTo>
                  <a:cubicBezTo>
                    <a:pt x="713" y="324"/>
                    <a:pt x="778" y="259"/>
                    <a:pt x="810" y="227"/>
                  </a:cubicBezTo>
                  <a:cubicBezTo>
                    <a:pt x="842" y="97"/>
                    <a:pt x="875" y="32"/>
                    <a:pt x="875" y="32"/>
                  </a:cubicBezTo>
                  <a:lnTo>
                    <a:pt x="87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 name="Google Shape;3668;p73"/>
            <p:cNvSpPr/>
            <p:nvPr/>
          </p:nvSpPr>
          <p:spPr>
            <a:xfrm>
              <a:off x="1202350" y="2738075"/>
              <a:ext cx="25125" cy="12175"/>
            </a:xfrm>
            <a:custGeom>
              <a:avLst/>
              <a:gdLst/>
              <a:ahLst/>
              <a:cxnLst/>
              <a:rect l="l" t="t" r="r" b="b"/>
              <a:pathLst>
                <a:path w="1005" h="487" extrusionOk="0">
                  <a:moveTo>
                    <a:pt x="1005" y="1"/>
                  </a:moveTo>
                  <a:cubicBezTo>
                    <a:pt x="1005" y="1"/>
                    <a:pt x="940" y="1"/>
                    <a:pt x="810" y="33"/>
                  </a:cubicBezTo>
                  <a:cubicBezTo>
                    <a:pt x="778" y="33"/>
                    <a:pt x="713" y="33"/>
                    <a:pt x="648" y="65"/>
                  </a:cubicBezTo>
                  <a:cubicBezTo>
                    <a:pt x="584" y="98"/>
                    <a:pt x="519" y="130"/>
                    <a:pt x="486" y="162"/>
                  </a:cubicBezTo>
                  <a:cubicBezTo>
                    <a:pt x="227" y="324"/>
                    <a:pt x="1" y="486"/>
                    <a:pt x="1" y="486"/>
                  </a:cubicBezTo>
                  <a:cubicBezTo>
                    <a:pt x="1" y="486"/>
                    <a:pt x="292" y="421"/>
                    <a:pt x="551" y="324"/>
                  </a:cubicBezTo>
                  <a:cubicBezTo>
                    <a:pt x="616" y="292"/>
                    <a:pt x="681" y="292"/>
                    <a:pt x="745" y="260"/>
                  </a:cubicBezTo>
                  <a:cubicBezTo>
                    <a:pt x="810" y="227"/>
                    <a:pt x="843" y="195"/>
                    <a:pt x="875" y="162"/>
                  </a:cubicBezTo>
                  <a:cubicBezTo>
                    <a:pt x="972" y="98"/>
                    <a:pt x="1005" y="33"/>
                    <a:pt x="1005" y="33"/>
                  </a:cubicBezTo>
                  <a:lnTo>
                    <a:pt x="100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 name="Google Shape;3669;p73"/>
            <p:cNvSpPr/>
            <p:nvPr/>
          </p:nvSpPr>
          <p:spPr>
            <a:xfrm>
              <a:off x="1148925" y="2727550"/>
              <a:ext cx="76925" cy="5700"/>
            </a:xfrm>
            <a:custGeom>
              <a:avLst/>
              <a:gdLst/>
              <a:ahLst/>
              <a:cxnLst/>
              <a:rect l="l" t="t" r="r" b="b"/>
              <a:pathLst>
                <a:path w="3077" h="228" extrusionOk="0">
                  <a:moveTo>
                    <a:pt x="0" y="1"/>
                  </a:moveTo>
                  <a:lnTo>
                    <a:pt x="0" y="33"/>
                  </a:lnTo>
                  <a:cubicBezTo>
                    <a:pt x="0" y="33"/>
                    <a:pt x="778" y="98"/>
                    <a:pt x="1522" y="162"/>
                  </a:cubicBezTo>
                  <a:cubicBezTo>
                    <a:pt x="1717" y="195"/>
                    <a:pt x="1911" y="195"/>
                    <a:pt x="2105" y="227"/>
                  </a:cubicBezTo>
                  <a:cubicBezTo>
                    <a:pt x="2267" y="227"/>
                    <a:pt x="2461" y="227"/>
                    <a:pt x="2591" y="195"/>
                  </a:cubicBezTo>
                  <a:cubicBezTo>
                    <a:pt x="2882" y="195"/>
                    <a:pt x="3077" y="162"/>
                    <a:pt x="3077" y="162"/>
                  </a:cubicBezTo>
                  <a:lnTo>
                    <a:pt x="3077" y="130"/>
                  </a:lnTo>
                  <a:cubicBezTo>
                    <a:pt x="3077" y="130"/>
                    <a:pt x="2882" y="98"/>
                    <a:pt x="2591" y="33"/>
                  </a:cubicBezTo>
                  <a:cubicBezTo>
                    <a:pt x="2461" y="33"/>
                    <a:pt x="2300" y="1"/>
                    <a:pt x="21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70" name="Google Shape;3670;p73"/>
          <p:cNvGrpSpPr/>
          <p:nvPr/>
        </p:nvGrpSpPr>
        <p:grpSpPr>
          <a:xfrm>
            <a:off x="576809" y="4554185"/>
            <a:ext cx="188650" cy="182200"/>
            <a:chOff x="1148925" y="2624725"/>
            <a:chExt cx="188650" cy="182200"/>
          </a:xfrm>
        </p:grpSpPr>
        <p:sp>
          <p:nvSpPr>
            <p:cNvPr id="3671" name="Google Shape;3671;p73"/>
            <p:cNvSpPr/>
            <p:nvPr/>
          </p:nvSpPr>
          <p:spPr>
            <a:xfrm>
              <a:off x="1195875" y="2717025"/>
              <a:ext cx="31600" cy="8925"/>
            </a:xfrm>
            <a:custGeom>
              <a:avLst/>
              <a:gdLst/>
              <a:ahLst/>
              <a:cxnLst/>
              <a:rect l="l" t="t" r="r" b="b"/>
              <a:pathLst>
                <a:path w="1264" h="357" extrusionOk="0">
                  <a:moveTo>
                    <a:pt x="1" y="1"/>
                  </a:moveTo>
                  <a:cubicBezTo>
                    <a:pt x="1" y="1"/>
                    <a:pt x="324" y="130"/>
                    <a:pt x="616" y="227"/>
                  </a:cubicBezTo>
                  <a:cubicBezTo>
                    <a:pt x="713" y="260"/>
                    <a:pt x="778" y="292"/>
                    <a:pt x="843" y="324"/>
                  </a:cubicBezTo>
                  <a:cubicBezTo>
                    <a:pt x="907" y="324"/>
                    <a:pt x="1004" y="324"/>
                    <a:pt x="1069" y="357"/>
                  </a:cubicBezTo>
                  <a:cubicBezTo>
                    <a:pt x="1166" y="357"/>
                    <a:pt x="1264" y="324"/>
                    <a:pt x="1264" y="324"/>
                  </a:cubicBezTo>
                  <a:lnTo>
                    <a:pt x="1264" y="292"/>
                  </a:lnTo>
                  <a:cubicBezTo>
                    <a:pt x="1264" y="292"/>
                    <a:pt x="1199" y="260"/>
                    <a:pt x="1102" y="195"/>
                  </a:cubicBezTo>
                  <a:cubicBezTo>
                    <a:pt x="1037" y="162"/>
                    <a:pt x="972" y="130"/>
                    <a:pt x="907" y="98"/>
                  </a:cubicBezTo>
                  <a:cubicBezTo>
                    <a:pt x="810" y="98"/>
                    <a:pt x="745" y="98"/>
                    <a:pt x="648" y="65"/>
                  </a:cubicBezTo>
                  <a:cubicBezTo>
                    <a:pt x="357" y="33"/>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 name="Google Shape;3672;p73"/>
            <p:cNvSpPr/>
            <p:nvPr/>
          </p:nvSpPr>
          <p:spPr>
            <a:xfrm>
              <a:off x="1212075" y="2691125"/>
              <a:ext cx="18650" cy="27550"/>
            </a:xfrm>
            <a:custGeom>
              <a:avLst/>
              <a:gdLst/>
              <a:ahLst/>
              <a:cxnLst/>
              <a:rect l="l" t="t" r="r" b="b"/>
              <a:pathLst>
                <a:path w="746" h="1102" extrusionOk="0">
                  <a:moveTo>
                    <a:pt x="33" y="0"/>
                  </a:moveTo>
                  <a:lnTo>
                    <a:pt x="0" y="33"/>
                  </a:lnTo>
                  <a:cubicBezTo>
                    <a:pt x="0" y="33"/>
                    <a:pt x="162" y="324"/>
                    <a:pt x="324" y="616"/>
                  </a:cubicBezTo>
                  <a:cubicBezTo>
                    <a:pt x="356" y="680"/>
                    <a:pt x="389" y="745"/>
                    <a:pt x="421" y="810"/>
                  </a:cubicBezTo>
                  <a:cubicBezTo>
                    <a:pt x="454" y="875"/>
                    <a:pt x="518" y="939"/>
                    <a:pt x="551" y="972"/>
                  </a:cubicBezTo>
                  <a:cubicBezTo>
                    <a:pt x="648" y="1069"/>
                    <a:pt x="745" y="1101"/>
                    <a:pt x="745" y="1101"/>
                  </a:cubicBezTo>
                  <a:cubicBezTo>
                    <a:pt x="745" y="1101"/>
                    <a:pt x="745" y="1004"/>
                    <a:pt x="680" y="875"/>
                  </a:cubicBezTo>
                  <a:cubicBezTo>
                    <a:pt x="680" y="842"/>
                    <a:pt x="648" y="745"/>
                    <a:pt x="616" y="713"/>
                  </a:cubicBezTo>
                  <a:cubicBezTo>
                    <a:pt x="551" y="648"/>
                    <a:pt x="486" y="583"/>
                    <a:pt x="454" y="518"/>
                  </a:cubicBezTo>
                  <a:cubicBezTo>
                    <a:pt x="259" y="259"/>
                    <a:pt x="33"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 name="Google Shape;3673;p73"/>
            <p:cNvSpPr/>
            <p:nvPr/>
          </p:nvSpPr>
          <p:spPr>
            <a:xfrm>
              <a:off x="1236350" y="2624725"/>
              <a:ext cx="4900" cy="96375"/>
            </a:xfrm>
            <a:custGeom>
              <a:avLst/>
              <a:gdLst/>
              <a:ahLst/>
              <a:cxnLst/>
              <a:rect l="l" t="t" r="r" b="b"/>
              <a:pathLst>
                <a:path w="196" h="3855" extrusionOk="0">
                  <a:moveTo>
                    <a:pt x="98" y="1"/>
                  </a:moveTo>
                  <a:cubicBezTo>
                    <a:pt x="98" y="1"/>
                    <a:pt x="66" y="972"/>
                    <a:pt x="33" y="1912"/>
                  </a:cubicBezTo>
                  <a:cubicBezTo>
                    <a:pt x="1" y="2171"/>
                    <a:pt x="1" y="2397"/>
                    <a:pt x="1" y="2624"/>
                  </a:cubicBezTo>
                  <a:cubicBezTo>
                    <a:pt x="1" y="2851"/>
                    <a:pt x="1" y="3077"/>
                    <a:pt x="1" y="3239"/>
                  </a:cubicBezTo>
                  <a:cubicBezTo>
                    <a:pt x="33" y="3595"/>
                    <a:pt x="66" y="3854"/>
                    <a:pt x="66" y="3854"/>
                  </a:cubicBezTo>
                  <a:lnTo>
                    <a:pt x="98" y="3854"/>
                  </a:lnTo>
                  <a:cubicBezTo>
                    <a:pt x="98" y="3854"/>
                    <a:pt x="130" y="3595"/>
                    <a:pt x="163" y="3239"/>
                  </a:cubicBezTo>
                  <a:cubicBezTo>
                    <a:pt x="195" y="3077"/>
                    <a:pt x="195" y="2851"/>
                    <a:pt x="195" y="2624"/>
                  </a:cubicBezTo>
                  <a:cubicBezTo>
                    <a:pt x="195" y="2397"/>
                    <a:pt x="195" y="2171"/>
                    <a:pt x="195" y="1912"/>
                  </a:cubicBezTo>
                  <a:cubicBezTo>
                    <a:pt x="163" y="972"/>
                    <a:pt x="130" y="1"/>
                    <a:pt x="1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 name="Google Shape;3674;p73"/>
            <p:cNvSpPr/>
            <p:nvPr/>
          </p:nvSpPr>
          <p:spPr>
            <a:xfrm>
              <a:off x="1244450" y="2687875"/>
              <a:ext cx="23500" cy="34850"/>
            </a:xfrm>
            <a:custGeom>
              <a:avLst/>
              <a:gdLst/>
              <a:ahLst/>
              <a:cxnLst/>
              <a:rect l="l" t="t" r="r" b="b"/>
              <a:pathLst>
                <a:path w="940" h="1394" extrusionOk="0">
                  <a:moveTo>
                    <a:pt x="907" y="1"/>
                  </a:moveTo>
                  <a:cubicBezTo>
                    <a:pt x="907" y="1"/>
                    <a:pt x="648" y="325"/>
                    <a:pt x="389" y="648"/>
                  </a:cubicBezTo>
                  <a:cubicBezTo>
                    <a:pt x="324" y="746"/>
                    <a:pt x="260" y="810"/>
                    <a:pt x="195" y="908"/>
                  </a:cubicBezTo>
                  <a:cubicBezTo>
                    <a:pt x="162" y="972"/>
                    <a:pt x="130" y="1069"/>
                    <a:pt x="98" y="1134"/>
                  </a:cubicBezTo>
                  <a:cubicBezTo>
                    <a:pt x="33" y="1296"/>
                    <a:pt x="1" y="1393"/>
                    <a:pt x="1" y="1393"/>
                  </a:cubicBezTo>
                  <a:lnTo>
                    <a:pt x="33" y="1393"/>
                  </a:lnTo>
                  <a:cubicBezTo>
                    <a:pt x="33" y="1393"/>
                    <a:pt x="98" y="1328"/>
                    <a:pt x="227" y="1231"/>
                  </a:cubicBezTo>
                  <a:cubicBezTo>
                    <a:pt x="260" y="1167"/>
                    <a:pt x="324" y="1102"/>
                    <a:pt x="389" y="1005"/>
                  </a:cubicBezTo>
                  <a:cubicBezTo>
                    <a:pt x="422" y="940"/>
                    <a:pt x="486" y="843"/>
                    <a:pt x="519" y="746"/>
                  </a:cubicBezTo>
                  <a:cubicBezTo>
                    <a:pt x="745" y="389"/>
                    <a:pt x="940" y="1"/>
                    <a:pt x="9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 name="Google Shape;3675;p73"/>
            <p:cNvSpPr/>
            <p:nvPr/>
          </p:nvSpPr>
          <p:spPr>
            <a:xfrm>
              <a:off x="1247700" y="2712175"/>
              <a:ext cx="31600" cy="13775"/>
            </a:xfrm>
            <a:custGeom>
              <a:avLst/>
              <a:gdLst/>
              <a:ahLst/>
              <a:cxnLst/>
              <a:rect l="l" t="t" r="r" b="b"/>
              <a:pathLst>
                <a:path w="1264" h="551" extrusionOk="0">
                  <a:moveTo>
                    <a:pt x="1263" y="0"/>
                  </a:moveTo>
                  <a:cubicBezTo>
                    <a:pt x="1263" y="0"/>
                    <a:pt x="939" y="97"/>
                    <a:pt x="615" y="195"/>
                  </a:cubicBezTo>
                  <a:cubicBezTo>
                    <a:pt x="518" y="227"/>
                    <a:pt x="453" y="259"/>
                    <a:pt x="356" y="259"/>
                  </a:cubicBezTo>
                  <a:cubicBezTo>
                    <a:pt x="292" y="292"/>
                    <a:pt x="227" y="356"/>
                    <a:pt x="194" y="389"/>
                  </a:cubicBezTo>
                  <a:cubicBezTo>
                    <a:pt x="65" y="454"/>
                    <a:pt x="0" y="518"/>
                    <a:pt x="0" y="518"/>
                  </a:cubicBezTo>
                  <a:lnTo>
                    <a:pt x="32" y="551"/>
                  </a:lnTo>
                  <a:cubicBezTo>
                    <a:pt x="32" y="551"/>
                    <a:pt x="130" y="551"/>
                    <a:pt x="259" y="518"/>
                  </a:cubicBezTo>
                  <a:cubicBezTo>
                    <a:pt x="292" y="518"/>
                    <a:pt x="389" y="486"/>
                    <a:pt x="453" y="454"/>
                  </a:cubicBezTo>
                  <a:cubicBezTo>
                    <a:pt x="518" y="421"/>
                    <a:pt x="583" y="389"/>
                    <a:pt x="680" y="356"/>
                  </a:cubicBezTo>
                  <a:cubicBezTo>
                    <a:pt x="972" y="195"/>
                    <a:pt x="1263" y="33"/>
                    <a:pt x="1263" y="33"/>
                  </a:cubicBezTo>
                  <a:lnTo>
                    <a:pt x="126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 name="Google Shape;3676;p73"/>
            <p:cNvSpPr/>
            <p:nvPr/>
          </p:nvSpPr>
          <p:spPr>
            <a:xfrm>
              <a:off x="1249300" y="2726750"/>
              <a:ext cx="88275" cy="5675"/>
            </a:xfrm>
            <a:custGeom>
              <a:avLst/>
              <a:gdLst/>
              <a:ahLst/>
              <a:cxnLst/>
              <a:rect l="l" t="t" r="r" b="b"/>
              <a:pathLst>
                <a:path w="3531" h="227" extrusionOk="0">
                  <a:moveTo>
                    <a:pt x="1102" y="0"/>
                  </a:moveTo>
                  <a:cubicBezTo>
                    <a:pt x="908" y="0"/>
                    <a:pt x="713" y="33"/>
                    <a:pt x="551" y="33"/>
                  </a:cubicBezTo>
                  <a:cubicBezTo>
                    <a:pt x="228" y="97"/>
                    <a:pt x="1" y="130"/>
                    <a:pt x="1" y="130"/>
                  </a:cubicBezTo>
                  <a:lnTo>
                    <a:pt x="1" y="162"/>
                  </a:lnTo>
                  <a:cubicBezTo>
                    <a:pt x="1" y="162"/>
                    <a:pt x="228" y="194"/>
                    <a:pt x="551" y="194"/>
                  </a:cubicBezTo>
                  <a:cubicBezTo>
                    <a:pt x="713" y="227"/>
                    <a:pt x="908" y="227"/>
                    <a:pt x="1102" y="227"/>
                  </a:cubicBezTo>
                  <a:cubicBezTo>
                    <a:pt x="1329" y="194"/>
                    <a:pt x="1555" y="194"/>
                    <a:pt x="1782" y="162"/>
                  </a:cubicBezTo>
                  <a:cubicBezTo>
                    <a:pt x="2656" y="97"/>
                    <a:pt x="3531" y="33"/>
                    <a:pt x="3531" y="33"/>
                  </a:cubicBezTo>
                  <a:lnTo>
                    <a:pt x="353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 name="Google Shape;3677;p73"/>
            <p:cNvSpPr/>
            <p:nvPr/>
          </p:nvSpPr>
          <p:spPr>
            <a:xfrm>
              <a:off x="1248500" y="2735650"/>
              <a:ext cx="29175" cy="21875"/>
            </a:xfrm>
            <a:custGeom>
              <a:avLst/>
              <a:gdLst/>
              <a:ahLst/>
              <a:cxnLst/>
              <a:rect l="l" t="t" r="r" b="b"/>
              <a:pathLst>
                <a:path w="1167" h="875" extrusionOk="0">
                  <a:moveTo>
                    <a:pt x="0" y="0"/>
                  </a:moveTo>
                  <a:lnTo>
                    <a:pt x="0" y="33"/>
                  </a:lnTo>
                  <a:cubicBezTo>
                    <a:pt x="0" y="33"/>
                    <a:pt x="33" y="98"/>
                    <a:pt x="130" y="227"/>
                  </a:cubicBezTo>
                  <a:cubicBezTo>
                    <a:pt x="162" y="259"/>
                    <a:pt x="227" y="324"/>
                    <a:pt x="292" y="357"/>
                  </a:cubicBezTo>
                  <a:cubicBezTo>
                    <a:pt x="357" y="421"/>
                    <a:pt x="454" y="454"/>
                    <a:pt x="519" y="518"/>
                  </a:cubicBezTo>
                  <a:cubicBezTo>
                    <a:pt x="842" y="713"/>
                    <a:pt x="1134" y="875"/>
                    <a:pt x="1134" y="875"/>
                  </a:cubicBezTo>
                  <a:lnTo>
                    <a:pt x="1166" y="875"/>
                  </a:lnTo>
                  <a:cubicBezTo>
                    <a:pt x="1166" y="875"/>
                    <a:pt x="907" y="616"/>
                    <a:pt x="616" y="389"/>
                  </a:cubicBezTo>
                  <a:cubicBezTo>
                    <a:pt x="551" y="324"/>
                    <a:pt x="486" y="259"/>
                    <a:pt x="421" y="195"/>
                  </a:cubicBezTo>
                  <a:cubicBezTo>
                    <a:pt x="357" y="162"/>
                    <a:pt x="292" y="130"/>
                    <a:pt x="227" y="98"/>
                  </a:cubicBezTo>
                  <a:cubicBezTo>
                    <a:pt x="98" y="33"/>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 name="Google Shape;3678;p73"/>
            <p:cNvSpPr/>
            <p:nvPr/>
          </p:nvSpPr>
          <p:spPr>
            <a:xfrm>
              <a:off x="1245250" y="2742125"/>
              <a:ext cx="17850" cy="26750"/>
            </a:xfrm>
            <a:custGeom>
              <a:avLst/>
              <a:gdLst/>
              <a:ahLst/>
              <a:cxnLst/>
              <a:rect l="l" t="t" r="r" b="b"/>
              <a:pathLst>
                <a:path w="714" h="1070" extrusionOk="0">
                  <a:moveTo>
                    <a:pt x="33" y="0"/>
                  </a:moveTo>
                  <a:lnTo>
                    <a:pt x="1" y="33"/>
                  </a:lnTo>
                  <a:cubicBezTo>
                    <a:pt x="1" y="33"/>
                    <a:pt x="33" y="98"/>
                    <a:pt x="66" y="227"/>
                  </a:cubicBezTo>
                  <a:cubicBezTo>
                    <a:pt x="98" y="292"/>
                    <a:pt x="98" y="357"/>
                    <a:pt x="163" y="421"/>
                  </a:cubicBezTo>
                  <a:cubicBezTo>
                    <a:pt x="195" y="454"/>
                    <a:pt x="260" y="519"/>
                    <a:pt x="292" y="583"/>
                  </a:cubicBezTo>
                  <a:cubicBezTo>
                    <a:pt x="487" y="842"/>
                    <a:pt x="713" y="1069"/>
                    <a:pt x="713" y="1069"/>
                  </a:cubicBezTo>
                  <a:cubicBezTo>
                    <a:pt x="713" y="1069"/>
                    <a:pt x="584" y="778"/>
                    <a:pt x="422" y="486"/>
                  </a:cubicBezTo>
                  <a:cubicBezTo>
                    <a:pt x="390" y="421"/>
                    <a:pt x="357" y="357"/>
                    <a:pt x="325" y="292"/>
                  </a:cubicBezTo>
                  <a:cubicBezTo>
                    <a:pt x="292" y="227"/>
                    <a:pt x="228" y="195"/>
                    <a:pt x="195" y="130"/>
                  </a:cubicBezTo>
                  <a:cubicBezTo>
                    <a:pt x="98" y="65"/>
                    <a:pt x="33"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 name="Google Shape;3679;p73"/>
            <p:cNvSpPr/>
            <p:nvPr/>
          </p:nvSpPr>
          <p:spPr>
            <a:xfrm>
              <a:off x="1236350" y="2742925"/>
              <a:ext cx="4900" cy="64000"/>
            </a:xfrm>
            <a:custGeom>
              <a:avLst/>
              <a:gdLst/>
              <a:ahLst/>
              <a:cxnLst/>
              <a:rect l="l" t="t" r="r" b="b"/>
              <a:pathLst>
                <a:path w="196" h="2560" extrusionOk="0">
                  <a:moveTo>
                    <a:pt x="66" y="1"/>
                  </a:moveTo>
                  <a:cubicBezTo>
                    <a:pt x="66" y="1"/>
                    <a:pt x="33" y="163"/>
                    <a:pt x="1" y="422"/>
                  </a:cubicBezTo>
                  <a:cubicBezTo>
                    <a:pt x="1" y="519"/>
                    <a:pt x="1" y="681"/>
                    <a:pt x="1" y="810"/>
                  </a:cubicBezTo>
                  <a:cubicBezTo>
                    <a:pt x="1" y="972"/>
                    <a:pt x="1" y="1134"/>
                    <a:pt x="33" y="1296"/>
                  </a:cubicBezTo>
                  <a:cubicBezTo>
                    <a:pt x="66" y="1911"/>
                    <a:pt x="98" y="2559"/>
                    <a:pt x="98" y="2559"/>
                  </a:cubicBezTo>
                  <a:lnTo>
                    <a:pt x="130" y="2559"/>
                  </a:lnTo>
                  <a:cubicBezTo>
                    <a:pt x="130" y="2559"/>
                    <a:pt x="163" y="1911"/>
                    <a:pt x="195" y="1296"/>
                  </a:cubicBezTo>
                  <a:cubicBezTo>
                    <a:pt x="195" y="1134"/>
                    <a:pt x="195" y="972"/>
                    <a:pt x="195" y="810"/>
                  </a:cubicBezTo>
                  <a:cubicBezTo>
                    <a:pt x="195" y="681"/>
                    <a:pt x="195" y="519"/>
                    <a:pt x="163" y="422"/>
                  </a:cubicBezTo>
                  <a:cubicBezTo>
                    <a:pt x="130" y="163"/>
                    <a:pt x="98" y="1"/>
                    <a:pt x="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 name="Google Shape;3680;p73"/>
            <p:cNvSpPr/>
            <p:nvPr/>
          </p:nvSpPr>
          <p:spPr>
            <a:xfrm>
              <a:off x="1210450" y="2741325"/>
              <a:ext cx="21875" cy="25100"/>
            </a:xfrm>
            <a:custGeom>
              <a:avLst/>
              <a:gdLst/>
              <a:ahLst/>
              <a:cxnLst/>
              <a:rect l="l" t="t" r="r" b="b"/>
              <a:pathLst>
                <a:path w="875" h="1004" extrusionOk="0">
                  <a:moveTo>
                    <a:pt x="875" y="0"/>
                  </a:moveTo>
                  <a:cubicBezTo>
                    <a:pt x="875" y="0"/>
                    <a:pt x="778" y="32"/>
                    <a:pt x="681" y="130"/>
                  </a:cubicBezTo>
                  <a:cubicBezTo>
                    <a:pt x="616" y="162"/>
                    <a:pt x="583" y="194"/>
                    <a:pt x="519" y="259"/>
                  </a:cubicBezTo>
                  <a:cubicBezTo>
                    <a:pt x="486" y="324"/>
                    <a:pt x="421" y="389"/>
                    <a:pt x="389" y="453"/>
                  </a:cubicBezTo>
                  <a:cubicBezTo>
                    <a:pt x="195" y="712"/>
                    <a:pt x="0" y="972"/>
                    <a:pt x="0" y="972"/>
                  </a:cubicBezTo>
                  <a:lnTo>
                    <a:pt x="33" y="1004"/>
                  </a:lnTo>
                  <a:cubicBezTo>
                    <a:pt x="33" y="1004"/>
                    <a:pt x="260" y="777"/>
                    <a:pt x="519" y="551"/>
                  </a:cubicBezTo>
                  <a:cubicBezTo>
                    <a:pt x="551" y="486"/>
                    <a:pt x="616" y="453"/>
                    <a:pt x="681" y="389"/>
                  </a:cubicBezTo>
                  <a:cubicBezTo>
                    <a:pt x="713" y="324"/>
                    <a:pt x="778" y="259"/>
                    <a:pt x="810" y="227"/>
                  </a:cubicBezTo>
                  <a:cubicBezTo>
                    <a:pt x="842" y="97"/>
                    <a:pt x="875" y="32"/>
                    <a:pt x="875" y="32"/>
                  </a:cubicBezTo>
                  <a:lnTo>
                    <a:pt x="87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 name="Google Shape;3681;p73"/>
            <p:cNvSpPr/>
            <p:nvPr/>
          </p:nvSpPr>
          <p:spPr>
            <a:xfrm>
              <a:off x="1202350" y="2738075"/>
              <a:ext cx="25125" cy="12175"/>
            </a:xfrm>
            <a:custGeom>
              <a:avLst/>
              <a:gdLst/>
              <a:ahLst/>
              <a:cxnLst/>
              <a:rect l="l" t="t" r="r" b="b"/>
              <a:pathLst>
                <a:path w="1005" h="487" extrusionOk="0">
                  <a:moveTo>
                    <a:pt x="1005" y="1"/>
                  </a:moveTo>
                  <a:cubicBezTo>
                    <a:pt x="1005" y="1"/>
                    <a:pt x="940" y="1"/>
                    <a:pt x="810" y="33"/>
                  </a:cubicBezTo>
                  <a:cubicBezTo>
                    <a:pt x="778" y="33"/>
                    <a:pt x="713" y="33"/>
                    <a:pt x="648" y="65"/>
                  </a:cubicBezTo>
                  <a:cubicBezTo>
                    <a:pt x="584" y="98"/>
                    <a:pt x="519" y="130"/>
                    <a:pt x="486" y="162"/>
                  </a:cubicBezTo>
                  <a:cubicBezTo>
                    <a:pt x="227" y="324"/>
                    <a:pt x="1" y="486"/>
                    <a:pt x="1" y="486"/>
                  </a:cubicBezTo>
                  <a:cubicBezTo>
                    <a:pt x="1" y="486"/>
                    <a:pt x="292" y="421"/>
                    <a:pt x="551" y="324"/>
                  </a:cubicBezTo>
                  <a:cubicBezTo>
                    <a:pt x="616" y="292"/>
                    <a:pt x="681" y="292"/>
                    <a:pt x="745" y="260"/>
                  </a:cubicBezTo>
                  <a:cubicBezTo>
                    <a:pt x="810" y="227"/>
                    <a:pt x="843" y="195"/>
                    <a:pt x="875" y="162"/>
                  </a:cubicBezTo>
                  <a:cubicBezTo>
                    <a:pt x="972" y="98"/>
                    <a:pt x="1005" y="33"/>
                    <a:pt x="1005" y="33"/>
                  </a:cubicBezTo>
                  <a:lnTo>
                    <a:pt x="100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 name="Google Shape;3682;p73"/>
            <p:cNvSpPr/>
            <p:nvPr/>
          </p:nvSpPr>
          <p:spPr>
            <a:xfrm>
              <a:off x="1148925" y="2727550"/>
              <a:ext cx="76925" cy="5700"/>
            </a:xfrm>
            <a:custGeom>
              <a:avLst/>
              <a:gdLst/>
              <a:ahLst/>
              <a:cxnLst/>
              <a:rect l="l" t="t" r="r" b="b"/>
              <a:pathLst>
                <a:path w="3077" h="228" extrusionOk="0">
                  <a:moveTo>
                    <a:pt x="0" y="1"/>
                  </a:moveTo>
                  <a:lnTo>
                    <a:pt x="0" y="33"/>
                  </a:lnTo>
                  <a:cubicBezTo>
                    <a:pt x="0" y="33"/>
                    <a:pt x="778" y="98"/>
                    <a:pt x="1522" y="162"/>
                  </a:cubicBezTo>
                  <a:cubicBezTo>
                    <a:pt x="1717" y="195"/>
                    <a:pt x="1911" y="195"/>
                    <a:pt x="2105" y="227"/>
                  </a:cubicBezTo>
                  <a:cubicBezTo>
                    <a:pt x="2267" y="227"/>
                    <a:pt x="2461" y="227"/>
                    <a:pt x="2591" y="195"/>
                  </a:cubicBezTo>
                  <a:cubicBezTo>
                    <a:pt x="2882" y="195"/>
                    <a:pt x="3077" y="162"/>
                    <a:pt x="3077" y="162"/>
                  </a:cubicBezTo>
                  <a:lnTo>
                    <a:pt x="3077" y="130"/>
                  </a:lnTo>
                  <a:cubicBezTo>
                    <a:pt x="3077" y="130"/>
                    <a:pt x="2882" y="98"/>
                    <a:pt x="2591" y="33"/>
                  </a:cubicBezTo>
                  <a:cubicBezTo>
                    <a:pt x="2461" y="33"/>
                    <a:pt x="2300" y="1"/>
                    <a:pt x="21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Shape 3686"/>
        <p:cNvGrpSpPr/>
        <p:nvPr/>
      </p:nvGrpSpPr>
      <p:grpSpPr>
        <a:xfrm>
          <a:off x="0" y="0"/>
          <a:ext cx="0" cy="0"/>
          <a:chOff x="0" y="0"/>
          <a:chExt cx="0" cy="0"/>
        </a:xfrm>
      </p:grpSpPr>
      <p:sp>
        <p:nvSpPr>
          <p:cNvPr id="3687" name="Google Shape;3687;p74"/>
          <p:cNvSpPr txBox="1">
            <a:spLocks noGrp="1"/>
          </p:cNvSpPr>
          <p:nvPr>
            <p:ph type="title"/>
          </p:nvPr>
        </p:nvSpPr>
        <p:spPr>
          <a:xfrm>
            <a:off x="713100" y="539400"/>
            <a:ext cx="77178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ALTERNATIVE RESSOURCEN</a:t>
            </a:r>
            <a:endParaRPr/>
          </a:p>
        </p:txBody>
      </p:sp>
      <p:cxnSp>
        <p:nvCxnSpPr>
          <p:cNvPr id="3688" name="Google Shape;3688;p74"/>
          <p:cNvCxnSpPr/>
          <p:nvPr/>
        </p:nvCxnSpPr>
        <p:spPr>
          <a:xfrm>
            <a:off x="1876650" y="1111125"/>
            <a:ext cx="5390700" cy="0"/>
          </a:xfrm>
          <a:prstGeom prst="straightConnector1">
            <a:avLst/>
          </a:prstGeom>
          <a:noFill/>
          <a:ln w="19050" cap="flat" cmpd="sng">
            <a:solidFill>
              <a:schemeClr val="dk1"/>
            </a:solidFill>
            <a:prstDash val="solid"/>
            <a:round/>
            <a:headEnd type="none" w="med" len="med"/>
            <a:tailEnd type="none" w="med" len="med"/>
          </a:ln>
        </p:spPr>
      </p:cxnSp>
      <p:sp>
        <p:nvSpPr>
          <p:cNvPr id="3689" name="Google Shape;3689;p74"/>
          <p:cNvSpPr txBox="1">
            <a:spLocks noGrp="1"/>
          </p:cNvSpPr>
          <p:nvPr>
            <p:ph type="subTitle" idx="1"/>
          </p:nvPr>
        </p:nvSpPr>
        <p:spPr>
          <a:xfrm>
            <a:off x="707825" y="1316875"/>
            <a:ext cx="3658200" cy="3166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Clr>
                <a:schemeClr val="dk1"/>
              </a:buClr>
              <a:buSzPts val="1100"/>
              <a:buFont typeface="Arial"/>
              <a:buNone/>
            </a:pPr>
            <a:r>
              <a:rPr lang="en" sz="2000">
                <a:solidFill>
                  <a:schemeClr val="dk1"/>
                </a:solidFill>
                <a:latin typeface="Volkhov"/>
                <a:ea typeface="Volkhov"/>
                <a:cs typeface="Volkhov"/>
                <a:sym typeface="Volkhov"/>
              </a:rPr>
              <a:t>VEKTOREN</a:t>
            </a:r>
            <a:endParaRPr sz="2000">
              <a:solidFill>
                <a:schemeClr val="dk1"/>
              </a:solidFill>
              <a:latin typeface="Volkhov"/>
              <a:ea typeface="Volkhov"/>
              <a:cs typeface="Volkhov"/>
              <a:sym typeface="Volkhov"/>
            </a:endParaRPr>
          </a:p>
          <a:p>
            <a:pPr marL="342900" lvl="0" indent="-203200" algn="l" rtl="0">
              <a:spcBef>
                <a:spcPts val="1000"/>
              </a:spcBef>
              <a:spcAft>
                <a:spcPts val="0"/>
              </a:spcAft>
              <a:buSzPts val="1400"/>
              <a:buChar char="●"/>
            </a:pPr>
            <a:r>
              <a:rPr lang="en">
                <a:uFill>
                  <a:noFill/>
                </a:uFill>
                <a:hlinkClick r:id="rId3"/>
              </a:rPr>
              <a:t>Hand drawn praying hands background</a:t>
            </a:r>
            <a:endParaRPr/>
          </a:p>
          <a:p>
            <a:pPr marL="342900" lvl="0" indent="-203200" algn="l" rtl="0">
              <a:spcBef>
                <a:spcPts val="0"/>
              </a:spcBef>
              <a:spcAft>
                <a:spcPts val="0"/>
              </a:spcAft>
              <a:buSzPts val="1400"/>
              <a:buChar char="●"/>
            </a:pPr>
            <a:r>
              <a:rPr lang="en">
                <a:uFill>
                  <a:noFill/>
                </a:uFill>
                <a:hlinkClick r:id="rId4"/>
              </a:rPr>
              <a:t>Pack of hand drawn religious items</a:t>
            </a:r>
            <a:endParaRPr/>
          </a:p>
          <a:p>
            <a:pPr marL="0" lvl="0" indent="0" algn="l" rtl="0">
              <a:spcBef>
                <a:spcPts val="1000"/>
              </a:spcBef>
              <a:spcAft>
                <a:spcPts val="0"/>
              </a:spcAft>
              <a:buNone/>
            </a:pPr>
            <a:r>
              <a:rPr lang="en" sz="2000">
                <a:solidFill>
                  <a:schemeClr val="dk1"/>
                </a:solidFill>
                <a:latin typeface="Volkhov"/>
                <a:ea typeface="Volkhov"/>
                <a:cs typeface="Volkhov"/>
                <a:sym typeface="Volkhov"/>
              </a:rPr>
              <a:t>PHOTOS</a:t>
            </a:r>
            <a:endParaRPr/>
          </a:p>
          <a:p>
            <a:pPr marL="342900" lvl="0" indent="-203200" algn="l" rtl="0">
              <a:spcBef>
                <a:spcPts val="1000"/>
              </a:spcBef>
              <a:spcAft>
                <a:spcPts val="0"/>
              </a:spcAft>
              <a:buSzPts val="1400"/>
              <a:buChar char="●"/>
            </a:pPr>
            <a:r>
              <a:rPr lang="en">
                <a:uFill>
                  <a:noFill/>
                </a:uFill>
                <a:hlinkClick r:id="rId5"/>
              </a:rPr>
              <a:t>Man and woman reading from the bible</a:t>
            </a:r>
            <a:endParaRPr/>
          </a:p>
          <a:p>
            <a:pPr marL="342900" lvl="0" indent="-203200" algn="l" rtl="0">
              <a:spcBef>
                <a:spcPts val="0"/>
              </a:spcBef>
              <a:spcAft>
                <a:spcPts val="0"/>
              </a:spcAft>
              <a:buSzPts val="1400"/>
              <a:buChar char="●"/>
            </a:pPr>
            <a:r>
              <a:rPr lang="en">
                <a:uFill>
                  <a:noFill/>
                </a:uFill>
                <a:hlinkClick r:id="rId6"/>
              </a:rPr>
              <a:t>Wife and husband praying together</a:t>
            </a:r>
            <a:endParaRPr/>
          </a:p>
          <a:p>
            <a:pPr marL="342900" lvl="0" indent="-203200" algn="l" rtl="0">
              <a:spcBef>
                <a:spcPts val="0"/>
              </a:spcBef>
              <a:spcAft>
                <a:spcPts val="0"/>
              </a:spcAft>
              <a:buSzPts val="1400"/>
              <a:buChar char="●"/>
            </a:pPr>
            <a:r>
              <a:rPr lang="en">
                <a:uFill>
                  <a:noFill/>
                </a:uFill>
                <a:hlinkClick r:id="rId7"/>
              </a:rPr>
              <a:t>Person praying while holding cross and holy book</a:t>
            </a:r>
            <a:endParaRPr/>
          </a:p>
          <a:p>
            <a:pPr marL="342900" lvl="0" indent="-203200" algn="l" rtl="0">
              <a:spcBef>
                <a:spcPts val="0"/>
              </a:spcBef>
              <a:spcAft>
                <a:spcPts val="0"/>
              </a:spcAft>
              <a:buSzPts val="1400"/>
              <a:buChar char="●"/>
            </a:pPr>
            <a:r>
              <a:rPr lang="en">
                <a:uFill>
                  <a:noFill/>
                </a:uFill>
                <a:hlinkClick r:id="rId8"/>
              </a:rPr>
              <a:t>Woman reading a holy book indoors</a:t>
            </a:r>
            <a:endParaRPr/>
          </a:p>
          <a:p>
            <a:pPr marL="342900" lvl="0" indent="-203200" algn="l" rtl="0">
              <a:spcBef>
                <a:spcPts val="0"/>
              </a:spcBef>
              <a:spcAft>
                <a:spcPts val="0"/>
              </a:spcAft>
              <a:buSzPts val="1400"/>
              <a:buChar char="●"/>
            </a:pPr>
            <a:r>
              <a:rPr lang="en">
                <a:uFill>
                  <a:noFill/>
                </a:uFill>
                <a:hlinkClick r:id="rId9"/>
              </a:rPr>
              <a:t>Man and woman in the kitchen reading from the bible</a:t>
            </a:r>
            <a:endParaRPr/>
          </a:p>
        </p:txBody>
      </p:sp>
      <p:grpSp>
        <p:nvGrpSpPr>
          <p:cNvPr id="3690" name="Google Shape;3690;p74"/>
          <p:cNvGrpSpPr/>
          <p:nvPr/>
        </p:nvGrpSpPr>
        <p:grpSpPr>
          <a:xfrm flipH="1">
            <a:off x="5973059" y="1889635"/>
            <a:ext cx="3331702" cy="3710757"/>
            <a:chOff x="655100" y="1582325"/>
            <a:chExt cx="2372500" cy="2642425"/>
          </a:xfrm>
        </p:grpSpPr>
        <p:sp>
          <p:nvSpPr>
            <p:cNvPr id="3691" name="Google Shape;3691;p74"/>
            <p:cNvSpPr/>
            <p:nvPr/>
          </p:nvSpPr>
          <p:spPr>
            <a:xfrm>
              <a:off x="655100" y="1582325"/>
              <a:ext cx="2372500" cy="2642425"/>
            </a:xfrm>
            <a:custGeom>
              <a:avLst/>
              <a:gdLst/>
              <a:ahLst/>
              <a:cxnLst/>
              <a:rect l="l" t="t" r="r" b="b"/>
              <a:pathLst>
                <a:path w="94900" h="105697" extrusionOk="0">
                  <a:moveTo>
                    <a:pt x="90345" y="2379"/>
                  </a:moveTo>
                  <a:cubicBezTo>
                    <a:pt x="90542" y="2379"/>
                    <a:pt x="90739" y="2414"/>
                    <a:pt x="90913" y="2481"/>
                  </a:cubicBezTo>
                  <a:cubicBezTo>
                    <a:pt x="91462" y="2756"/>
                    <a:pt x="91829" y="3283"/>
                    <a:pt x="92035" y="3833"/>
                  </a:cubicBezTo>
                  <a:cubicBezTo>
                    <a:pt x="91997" y="3831"/>
                    <a:pt x="91958" y="3831"/>
                    <a:pt x="91920" y="3831"/>
                  </a:cubicBezTo>
                  <a:cubicBezTo>
                    <a:pt x="91294" y="3831"/>
                    <a:pt x="90668" y="3998"/>
                    <a:pt x="90042" y="4085"/>
                  </a:cubicBezTo>
                  <a:cubicBezTo>
                    <a:pt x="89790" y="4222"/>
                    <a:pt x="89492" y="4291"/>
                    <a:pt x="89240" y="4451"/>
                  </a:cubicBezTo>
                  <a:cubicBezTo>
                    <a:pt x="89125" y="4497"/>
                    <a:pt x="89011" y="4543"/>
                    <a:pt x="88873" y="4589"/>
                  </a:cubicBezTo>
                  <a:cubicBezTo>
                    <a:pt x="88759" y="4703"/>
                    <a:pt x="88644" y="4818"/>
                    <a:pt x="88484" y="4841"/>
                  </a:cubicBezTo>
                  <a:cubicBezTo>
                    <a:pt x="88392" y="4795"/>
                    <a:pt x="88392" y="4658"/>
                    <a:pt x="88347" y="4566"/>
                  </a:cubicBezTo>
                  <a:cubicBezTo>
                    <a:pt x="88255" y="4245"/>
                    <a:pt x="88094" y="3924"/>
                    <a:pt x="87934" y="3627"/>
                  </a:cubicBezTo>
                  <a:cubicBezTo>
                    <a:pt x="87888" y="3627"/>
                    <a:pt x="87820" y="3604"/>
                    <a:pt x="87797" y="3581"/>
                  </a:cubicBezTo>
                  <a:lnTo>
                    <a:pt x="87797" y="3581"/>
                  </a:lnTo>
                  <a:cubicBezTo>
                    <a:pt x="87957" y="3993"/>
                    <a:pt x="88163" y="4428"/>
                    <a:pt x="88255" y="4864"/>
                  </a:cubicBezTo>
                  <a:cubicBezTo>
                    <a:pt x="88278" y="5024"/>
                    <a:pt x="88140" y="5093"/>
                    <a:pt x="88026" y="5162"/>
                  </a:cubicBezTo>
                  <a:cubicBezTo>
                    <a:pt x="87888" y="4703"/>
                    <a:pt x="87682" y="4291"/>
                    <a:pt x="87430" y="3901"/>
                  </a:cubicBezTo>
                  <a:cubicBezTo>
                    <a:pt x="87361" y="3787"/>
                    <a:pt x="87224" y="3741"/>
                    <a:pt x="87109" y="3695"/>
                  </a:cubicBezTo>
                  <a:lnTo>
                    <a:pt x="87109" y="3695"/>
                  </a:lnTo>
                  <a:cubicBezTo>
                    <a:pt x="87545" y="4085"/>
                    <a:pt x="87659" y="4703"/>
                    <a:pt x="87934" y="5207"/>
                  </a:cubicBezTo>
                  <a:cubicBezTo>
                    <a:pt x="87728" y="5414"/>
                    <a:pt x="87476" y="5574"/>
                    <a:pt x="87247" y="5757"/>
                  </a:cubicBezTo>
                  <a:cubicBezTo>
                    <a:pt x="87293" y="5345"/>
                    <a:pt x="87315" y="4955"/>
                    <a:pt x="87201" y="4566"/>
                  </a:cubicBezTo>
                  <a:cubicBezTo>
                    <a:pt x="87086" y="4222"/>
                    <a:pt x="86880" y="3924"/>
                    <a:pt x="86651" y="3649"/>
                  </a:cubicBezTo>
                  <a:cubicBezTo>
                    <a:pt x="87224" y="3375"/>
                    <a:pt x="87820" y="3214"/>
                    <a:pt x="88392" y="2962"/>
                  </a:cubicBezTo>
                  <a:cubicBezTo>
                    <a:pt x="88896" y="2733"/>
                    <a:pt x="89400" y="2573"/>
                    <a:pt x="89927" y="2435"/>
                  </a:cubicBezTo>
                  <a:cubicBezTo>
                    <a:pt x="90061" y="2397"/>
                    <a:pt x="90203" y="2379"/>
                    <a:pt x="90345" y="2379"/>
                  </a:cubicBezTo>
                  <a:close/>
                  <a:moveTo>
                    <a:pt x="85561" y="4198"/>
                  </a:moveTo>
                  <a:cubicBezTo>
                    <a:pt x="85974" y="4198"/>
                    <a:pt x="86347" y="4436"/>
                    <a:pt x="86720" y="4612"/>
                  </a:cubicBezTo>
                  <a:cubicBezTo>
                    <a:pt x="86903" y="5116"/>
                    <a:pt x="86857" y="5666"/>
                    <a:pt x="86674" y="6170"/>
                  </a:cubicBezTo>
                  <a:cubicBezTo>
                    <a:pt x="86582" y="6490"/>
                    <a:pt x="86307" y="6720"/>
                    <a:pt x="86032" y="6903"/>
                  </a:cubicBezTo>
                  <a:cubicBezTo>
                    <a:pt x="85941" y="6720"/>
                    <a:pt x="85849" y="6513"/>
                    <a:pt x="85735" y="6353"/>
                  </a:cubicBezTo>
                  <a:lnTo>
                    <a:pt x="85735" y="6353"/>
                  </a:lnTo>
                  <a:cubicBezTo>
                    <a:pt x="85803" y="6513"/>
                    <a:pt x="85872" y="6674"/>
                    <a:pt x="85964" y="6834"/>
                  </a:cubicBezTo>
                  <a:cubicBezTo>
                    <a:pt x="85941" y="6926"/>
                    <a:pt x="85918" y="6994"/>
                    <a:pt x="85872" y="7086"/>
                  </a:cubicBezTo>
                  <a:cubicBezTo>
                    <a:pt x="85780" y="7132"/>
                    <a:pt x="85689" y="7155"/>
                    <a:pt x="85620" y="7178"/>
                  </a:cubicBezTo>
                  <a:cubicBezTo>
                    <a:pt x="85414" y="6857"/>
                    <a:pt x="85231" y="6536"/>
                    <a:pt x="84979" y="6261"/>
                  </a:cubicBezTo>
                  <a:lnTo>
                    <a:pt x="84979" y="6261"/>
                  </a:lnTo>
                  <a:cubicBezTo>
                    <a:pt x="85162" y="6536"/>
                    <a:pt x="85322" y="6811"/>
                    <a:pt x="85483" y="7132"/>
                  </a:cubicBezTo>
                  <a:cubicBezTo>
                    <a:pt x="85460" y="7155"/>
                    <a:pt x="85460" y="7247"/>
                    <a:pt x="85460" y="7269"/>
                  </a:cubicBezTo>
                  <a:cubicBezTo>
                    <a:pt x="85391" y="7292"/>
                    <a:pt x="85322" y="7315"/>
                    <a:pt x="85253" y="7315"/>
                  </a:cubicBezTo>
                  <a:cubicBezTo>
                    <a:pt x="85093" y="7086"/>
                    <a:pt x="84956" y="6857"/>
                    <a:pt x="84749" y="6674"/>
                  </a:cubicBezTo>
                  <a:lnTo>
                    <a:pt x="84749" y="6674"/>
                  </a:lnTo>
                  <a:cubicBezTo>
                    <a:pt x="84841" y="6926"/>
                    <a:pt x="85093" y="7132"/>
                    <a:pt x="85093" y="7407"/>
                  </a:cubicBezTo>
                  <a:cubicBezTo>
                    <a:pt x="84864" y="7544"/>
                    <a:pt x="84612" y="7567"/>
                    <a:pt x="84383" y="7613"/>
                  </a:cubicBezTo>
                  <a:cubicBezTo>
                    <a:pt x="84220" y="7651"/>
                    <a:pt x="84043" y="7688"/>
                    <a:pt x="83875" y="7688"/>
                  </a:cubicBezTo>
                  <a:cubicBezTo>
                    <a:pt x="83736" y="7688"/>
                    <a:pt x="83603" y="7663"/>
                    <a:pt x="83489" y="7590"/>
                  </a:cubicBezTo>
                  <a:cubicBezTo>
                    <a:pt x="83214" y="7361"/>
                    <a:pt x="83031" y="7040"/>
                    <a:pt x="82871" y="6742"/>
                  </a:cubicBezTo>
                  <a:cubicBezTo>
                    <a:pt x="82756" y="6536"/>
                    <a:pt x="82619" y="6330"/>
                    <a:pt x="82596" y="6101"/>
                  </a:cubicBezTo>
                  <a:cubicBezTo>
                    <a:pt x="82733" y="5849"/>
                    <a:pt x="82985" y="5666"/>
                    <a:pt x="83191" y="5459"/>
                  </a:cubicBezTo>
                  <a:cubicBezTo>
                    <a:pt x="83489" y="5597"/>
                    <a:pt x="83718" y="5826"/>
                    <a:pt x="83970" y="6055"/>
                  </a:cubicBezTo>
                  <a:cubicBezTo>
                    <a:pt x="83764" y="5803"/>
                    <a:pt x="83512" y="5620"/>
                    <a:pt x="83260" y="5414"/>
                  </a:cubicBezTo>
                  <a:cubicBezTo>
                    <a:pt x="83375" y="5299"/>
                    <a:pt x="83489" y="5185"/>
                    <a:pt x="83627" y="5070"/>
                  </a:cubicBezTo>
                  <a:cubicBezTo>
                    <a:pt x="83879" y="5207"/>
                    <a:pt x="84108" y="5368"/>
                    <a:pt x="84314" y="5551"/>
                  </a:cubicBezTo>
                  <a:cubicBezTo>
                    <a:pt x="84154" y="5345"/>
                    <a:pt x="83925" y="5185"/>
                    <a:pt x="83696" y="5024"/>
                  </a:cubicBezTo>
                  <a:cubicBezTo>
                    <a:pt x="84177" y="4566"/>
                    <a:pt x="84818" y="4199"/>
                    <a:pt x="85505" y="4199"/>
                  </a:cubicBezTo>
                  <a:cubicBezTo>
                    <a:pt x="85524" y="4198"/>
                    <a:pt x="85543" y="4198"/>
                    <a:pt x="85561" y="4198"/>
                  </a:cubicBezTo>
                  <a:close/>
                  <a:moveTo>
                    <a:pt x="85093" y="7865"/>
                  </a:moveTo>
                  <a:cubicBezTo>
                    <a:pt x="84818" y="8163"/>
                    <a:pt x="84520" y="8438"/>
                    <a:pt x="84222" y="8690"/>
                  </a:cubicBezTo>
                  <a:cubicBezTo>
                    <a:pt x="84108" y="8484"/>
                    <a:pt x="83993" y="8300"/>
                    <a:pt x="83856" y="8117"/>
                  </a:cubicBezTo>
                  <a:cubicBezTo>
                    <a:pt x="84268" y="8048"/>
                    <a:pt x="84681" y="7980"/>
                    <a:pt x="85093" y="7865"/>
                  </a:cubicBezTo>
                  <a:close/>
                  <a:moveTo>
                    <a:pt x="92516" y="5459"/>
                  </a:moveTo>
                  <a:cubicBezTo>
                    <a:pt x="92837" y="5528"/>
                    <a:pt x="93135" y="5689"/>
                    <a:pt x="93433" y="5849"/>
                  </a:cubicBezTo>
                  <a:cubicBezTo>
                    <a:pt x="93776" y="6032"/>
                    <a:pt x="94029" y="6376"/>
                    <a:pt x="94349" y="6628"/>
                  </a:cubicBezTo>
                  <a:cubicBezTo>
                    <a:pt x="94212" y="6926"/>
                    <a:pt x="93983" y="7155"/>
                    <a:pt x="93799" y="7407"/>
                  </a:cubicBezTo>
                  <a:cubicBezTo>
                    <a:pt x="93685" y="7567"/>
                    <a:pt x="93570" y="7728"/>
                    <a:pt x="93456" y="7865"/>
                  </a:cubicBezTo>
                  <a:cubicBezTo>
                    <a:pt x="93295" y="8140"/>
                    <a:pt x="93066" y="8346"/>
                    <a:pt x="92929" y="8621"/>
                  </a:cubicBezTo>
                  <a:cubicBezTo>
                    <a:pt x="92883" y="8644"/>
                    <a:pt x="92837" y="8644"/>
                    <a:pt x="92768" y="8667"/>
                  </a:cubicBezTo>
                  <a:cubicBezTo>
                    <a:pt x="92562" y="8873"/>
                    <a:pt x="92287" y="9011"/>
                    <a:pt x="92012" y="9148"/>
                  </a:cubicBezTo>
                  <a:cubicBezTo>
                    <a:pt x="91896" y="9206"/>
                    <a:pt x="91762" y="9264"/>
                    <a:pt x="91627" y="9264"/>
                  </a:cubicBezTo>
                  <a:cubicBezTo>
                    <a:pt x="91548" y="9264"/>
                    <a:pt x="91469" y="9245"/>
                    <a:pt x="91394" y="9194"/>
                  </a:cubicBezTo>
                  <a:cubicBezTo>
                    <a:pt x="91050" y="9011"/>
                    <a:pt x="90775" y="8690"/>
                    <a:pt x="90546" y="8369"/>
                  </a:cubicBezTo>
                  <a:cubicBezTo>
                    <a:pt x="90317" y="8071"/>
                    <a:pt x="90363" y="7636"/>
                    <a:pt x="90454" y="7292"/>
                  </a:cubicBezTo>
                  <a:cubicBezTo>
                    <a:pt x="90592" y="6674"/>
                    <a:pt x="91142" y="6284"/>
                    <a:pt x="91600" y="5918"/>
                  </a:cubicBezTo>
                  <a:cubicBezTo>
                    <a:pt x="91898" y="5734"/>
                    <a:pt x="92173" y="5482"/>
                    <a:pt x="92516" y="5459"/>
                  </a:cubicBezTo>
                  <a:close/>
                  <a:moveTo>
                    <a:pt x="92883" y="9721"/>
                  </a:moveTo>
                  <a:cubicBezTo>
                    <a:pt x="93433" y="9973"/>
                    <a:pt x="93891" y="10431"/>
                    <a:pt x="94006" y="11027"/>
                  </a:cubicBezTo>
                  <a:cubicBezTo>
                    <a:pt x="93708" y="10523"/>
                    <a:pt x="93181" y="10202"/>
                    <a:pt x="92608" y="10065"/>
                  </a:cubicBezTo>
                  <a:cubicBezTo>
                    <a:pt x="92700" y="9950"/>
                    <a:pt x="92791" y="9835"/>
                    <a:pt x="92883" y="9721"/>
                  </a:cubicBezTo>
                  <a:close/>
                  <a:moveTo>
                    <a:pt x="92425" y="10294"/>
                  </a:moveTo>
                  <a:cubicBezTo>
                    <a:pt x="93043" y="10408"/>
                    <a:pt x="93570" y="10889"/>
                    <a:pt x="93822" y="11462"/>
                  </a:cubicBezTo>
                  <a:cubicBezTo>
                    <a:pt x="93937" y="11668"/>
                    <a:pt x="93799" y="11875"/>
                    <a:pt x="93731" y="12058"/>
                  </a:cubicBezTo>
                  <a:cubicBezTo>
                    <a:pt x="93639" y="12287"/>
                    <a:pt x="93616" y="12562"/>
                    <a:pt x="93410" y="12699"/>
                  </a:cubicBezTo>
                  <a:cubicBezTo>
                    <a:pt x="93410" y="12906"/>
                    <a:pt x="93318" y="13089"/>
                    <a:pt x="93181" y="13226"/>
                  </a:cubicBezTo>
                  <a:cubicBezTo>
                    <a:pt x="93115" y="13380"/>
                    <a:pt x="93049" y="13617"/>
                    <a:pt x="92843" y="13617"/>
                  </a:cubicBezTo>
                  <a:cubicBezTo>
                    <a:pt x="92834" y="13617"/>
                    <a:pt x="92824" y="13617"/>
                    <a:pt x="92814" y="13616"/>
                  </a:cubicBezTo>
                  <a:cubicBezTo>
                    <a:pt x="92723" y="13799"/>
                    <a:pt x="92516" y="13891"/>
                    <a:pt x="92333" y="14005"/>
                  </a:cubicBezTo>
                  <a:cubicBezTo>
                    <a:pt x="92196" y="14074"/>
                    <a:pt x="92058" y="14143"/>
                    <a:pt x="91898" y="14166"/>
                  </a:cubicBezTo>
                  <a:cubicBezTo>
                    <a:pt x="91714" y="14074"/>
                    <a:pt x="91554" y="13914"/>
                    <a:pt x="91394" y="13776"/>
                  </a:cubicBezTo>
                  <a:cubicBezTo>
                    <a:pt x="91142" y="13547"/>
                    <a:pt x="90890" y="13318"/>
                    <a:pt x="90729" y="13020"/>
                  </a:cubicBezTo>
                  <a:cubicBezTo>
                    <a:pt x="90821" y="12676"/>
                    <a:pt x="90981" y="12333"/>
                    <a:pt x="91142" y="11989"/>
                  </a:cubicBezTo>
                  <a:cubicBezTo>
                    <a:pt x="91302" y="12058"/>
                    <a:pt x="91485" y="12127"/>
                    <a:pt x="91669" y="12218"/>
                  </a:cubicBezTo>
                  <a:cubicBezTo>
                    <a:pt x="91508" y="12081"/>
                    <a:pt x="91348" y="11943"/>
                    <a:pt x="91142" y="11875"/>
                  </a:cubicBezTo>
                  <a:cubicBezTo>
                    <a:pt x="91188" y="11760"/>
                    <a:pt x="91210" y="11668"/>
                    <a:pt x="91256" y="11577"/>
                  </a:cubicBezTo>
                  <a:cubicBezTo>
                    <a:pt x="91462" y="11645"/>
                    <a:pt x="91646" y="11783"/>
                    <a:pt x="91806" y="11898"/>
                  </a:cubicBezTo>
                  <a:cubicBezTo>
                    <a:pt x="91692" y="11737"/>
                    <a:pt x="91531" y="11623"/>
                    <a:pt x="91348" y="11531"/>
                  </a:cubicBezTo>
                  <a:cubicBezTo>
                    <a:pt x="91714" y="11119"/>
                    <a:pt x="92104" y="10752"/>
                    <a:pt x="92425" y="10294"/>
                  </a:cubicBezTo>
                  <a:close/>
                  <a:moveTo>
                    <a:pt x="48435" y="14830"/>
                  </a:moveTo>
                  <a:lnTo>
                    <a:pt x="48435" y="14830"/>
                  </a:lnTo>
                  <a:cubicBezTo>
                    <a:pt x="48756" y="14876"/>
                    <a:pt x="49122" y="14899"/>
                    <a:pt x="49397" y="15105"/>
                  </a:cubicBezTo>
                  <a:cubicBezTo>
                    <a:pt x="49970" y="15472"/>
                    <a:pt x="50497" y="16044"/>
                    <a:pt x="50612" y="16732"/>
                  </a:cubicBezTo>
                  <a:cubicBezTo>
                    <a:pt x="50268" y="16732"/>
                    <a:pt x="49924" y="16686"/>
                    <a:pt x="49581" y="16594"/>
                  </a:cubicBezTo>
                  <a:lnTo>
                    <a:pt x="49581" y="16594"/>
                  </a:lnTo>
                  <a:cubicBezTo>
                    <a:pt x="49764" y="16686"/>
                    <a:pt x="49947" y="16755"/>
                    <a:pt x="50130" y="16801"/>
                  </a:cubicBezTo>
                  <a:cubicBezTo>
                    <a:pt x="50211" y="16812"/>
                    <a:pt x="50297" y="16812"/>
                    <a:pt x="50382" y="16812"/>
                  </a:cubicBezTo>
                  <a:cubicBezTo>
                    <a:pt x="50468" y="16812"/>
                    <a:pt x="50554" y="16812"/>
                    <a:pt x="50634" y="16823"/>
                  </a:cubicBezTo>
                  <a:cubicBezTo>
                    <a:pt x="50680" y="16984"/>
                    <a:pt x="50703" y="17144"/>
                    <a:pt x="50749" y="17327"/>
                  </a:cubicBezTo>
                  <a:cubicBezTo>
                    <a:pt x="50382" y="17213"/>
                    <a:pt x="50062" y="16984"/>
                    <a:pt x="49695" y="16869"/>
                  </a:cubicBezTo>
                  <a:lnTo>
                    <a:pt x="49695" y="16869"/>
                  </a:lnTo>
                  <a:cubicBezTo>
                    <a:pt x="49855" y="17007"/>
                    <a:pt x="50039" y="17098"/>
                    <a:pt x="50245" y="17167"/>
                  </a:cubicBezTo>
                  <a:cubicBezTo>
                    <a:pt x="50245" y="17213"/>
                    <a:pt x="50222" y="17282"/>
                    <a:pt x="50222" y="17305"/>
                  </a:cubicBezTo>
                  <a:cubicBezTo>
                    <a:pt x="49993" y="17213"/>
                    <a:pt x="49764" y="17075"/>
                    <a:pt x="49535" y="17007"/>
                  </a:cubicBezTo>
                  <a:lnTo>
                    <a:pt x="49535" y="17007"/>
                  </a:lnTo>
                  <a:cubicBezTo>
                    <a:pt x="49764" y="17327"/>
                    <a:pt x="50153" y="17465"/>
                    <a:pt x="50520" y="17579"/>
                  </a:cubicBezTo>
                  <a:cubicBezTo>
                    <a:pt x="50520" y="17511"/>
                    <a:pt x="50543" y="17419"/>
                    <a:pt x="50543" y="17350"/>
                  </a:cubicBezTo>
                  <a:cubicBezTo>
                    <a:pt x="50589" y="17373"/>
                    <a:pt x="50703" y="17419"/>
                    <a:pt x="50772" y="17442"/>
                  </a:cubicBezTo>
                  <a:cubicBezTo>
                    <a:pt x="50772" y="17534"/>
                    <a:pt x="50772" y="17648"/>
                    <a:pt x="50795" y="17740"/>
                  </a:cubicBezTo>
                  <a:cubicBezTo>
                    <a:pt x="50440" y="17648"/>
                    <a:pt x="50073" y="17597"/>
                    <a:pt x="49707" y="17597"/>
                  </a:cubicBezTo>
                  <a:cubicBezTo>
                    <a:pt x="49340" y="17597"/>
                    <a:pt x="48973" y="17648"/>
                    <a:pt x="48618" y="17763"/>
                  </a:cubicBezTo>
                  <a:cubicBezTo>
                    <a:pt x="48939" y="17236"/>
                    <a:pt x="49237" y="16640"/>
                    <a:pt x="49191" y="15999"/>
                  </a:cubicBezTo>
                  <a:cubicBezTo>
                    <a:pt x="49099" y="15540"/>
                    <a:pt x="48802" y="15128"/>
                    <a:pt x="48435" y="14830"/>
                  </a:cubicBezTo>
                  <a:close/>
                  <a:moveTo>
                    <a:pt x="48206" y="14968"/>
                  </a:moveTo>
                  <a:cubicBezTo>
                    <a:pt x="48550" y="15334"/>
                    <a:pt x="48916" y="15838"/>
                    <a:pt x="48802" y="16365"/>
                  </a:cubicBezTo>
                  <a:cubicBezTo>
                    <a:pt x="48710" y="16938"/>
                    <a:pt x="48366" y="17419"/>
                    <a:pt x="48206" y="17969"/>
                  </a:cubicBezTo>
                  <a:cubicBezTo>
                    <a:pt x="47702" y="18198"/>
                    <a:pt x="47427" y="18794"/>
                    <a:pt x="46877" y="18931"/>
                  </a:cubicBezTo>
                  <a:cubicBezTo>
                    <a:pt x="46819" y="18956"/>
                    <a:pt x="46756" y="18969"/>
                    <a:pt x="46693" y="18969"/>
                  </a:cubicBezTo>
                  <a:cubicBezTo>
                    <a:pt x="46580" y="18969"/>
                    <a:pt x="46469" y="18928"/>
                    <a:pt x="46396" y="18840"/>
                  </a:cubicBezTo>
                  <a:cubicBezTo>
                    <a:pt x="46121" y="18611"/>
                    <a:pt x="45961" y="18290"/>
                    <a:pt x="45754" y="18015"/>
                  </a:cubicBezTo>
                  <a:cubicBezTo>
                    <a:pt x="45892" y="17763"/>
                    <a:pt x="46098" y="17579"/>
                    <a:pt x="46281" y="17350"/>
                  </a:cubicBezTo>
                  <a:cubicBezTo>
                    <a:pt x="46694" y="16823"/>
                    <a:pt x="47175" y="16319"/>
                    <a:pt x="47564" y="15770"/>
                  </a:cubicBezTo>
                  <a:cubicBezTo>
                    <a:pt x="47793" y="15495"/>
                    <a:pt x="48000" y="15243"/>
                    <a:pt x="48206" y="14968"/>
                  </a:cubicBezTo>
                  <a:close/>
                  <a:moveTo>
                    <a:pt x="89491" y="22329"/>
                  </a:moveTo>
                  <a:cubicBezTo>
                    <a:pt x="89560" y="22329"/>
                    <a:pt x="89630" y="22334"/>
                    <a:pt x="89698" y="22345"/>
                  </a:cubicBezTo>
                  <a:cubicBezTo>
                    <a:pt x="89927" y="22391"/>
                    <a:pt x="90088" y="22574"/>
                    <a:pt x="90248" y="22712"/>
                  </a:cubicBezTo>
                  <a:cubicBezTo>
                    <a:pt x="89950" y="22712"/>
                    <a:pt x="89630" y="22735"/>
                    <a:pt x="89355" y="22872"/>
                  </a:cubicBezTo>
                  <a:cubicBezTo>
                    <a:pt x="89194" y="22757"/>
                    <a:pt x="89034" y="22643"/>
                    <a:pt x="88873" y="22551"/>
                  </a:cubicBezTo>
                  <a:cubicBezTo>
                    <a:pt x="89032" y="22392"/>
                    <a:pt x="89259" y="22329"/>
                    <a:pt x="89491" y="22329"/>
                  </a:cubicBezTo>
                  <a:close/>
                  <a:moveTo>
                    <a:pt x="52582" y="20581"/>
                  </a:moveTo>
                  <a:cubicBezTo>
                    <a:pt x="52582" y="20604"/>
                    <a:pt x="52605" y="20627"/>
                    <a:pt x="52605" y="20650"/>
                  </a:cubicBezTo>
                  <a:cubicBezTo>
                    <a:pt x="52696" y="21383"/>
                    <a:pt x="52696" y="22139"/>
                    <a:pt x="52696" y="22895"/>
                  </a:cubicBezTo>
                  <a:cubicBezTo>
                    <a:pt x="52467" y="22803"/>
                    <a:pt x="52215" y="22735"/>
                    <a:pt x="51963" y="22666"/>
                  </a:cubicBezTo>
                  <a:cubicBezTo>
                    <a:pt x="52170" y="21978"/>
                    <a:pt x="52467" y="21314"/>
                    <a:pt x="52582" y="20581"/>
                  </a:cubicBezTo>
                  <a:close/>
                  <a:moveTo>
                    <a:pt x="88828" y="22620"/>
                  </a:moveTo>
                  <a:cubicBezTo>
                    <a:pt x="88988" y="22666"/>
                    <a:pt x="89148" y="22757"/>
                    <a:pt x="89309" y="22849"/>
                  </a:cubicBezTo>
                  <a:cubicBezTo>
                    <a:pt x="89217" y="22941"/>
                    <a:pt x="89148" y="23032"/>
                    <a:pt x="89057" y="23124"/>
                  </a:cubicBezTo>
                  <a:cubicBezTo>
                    <a:pt x="88942" y="23055"/>
                    <a:pt x="88851" y="22987"/>
                    <a:pt x="88736" y="22918"/>
                  </a:cubicBezTo>
                  <a:cubicBezTo>
                    <a:pt x="88759" y="22803"/>
                    <a:pt x="88805" y="22712"/>
                    <a:pt x="88828" y="22620"/>
                  </a:cubicBezTo>
                  <a:close/>
                  <a:moveTo>
                    <a:pt x="88713" y="22964"/>
                  </a:moveTo>
                  <a:cubicBezTo>
                    <a:pt x="88805" y="23032"/>
                    <a:pt x="88919" y="23078"/>
                    <a:pt x="89011" y="23147"/>
                  </a:cubicBezTo>
                  <a:cubicBezTo>
                    <a:pt x="88896" y="23261"/>
                    <a:pt x="88805" y="23399"/>
                    <a:pt x="88713" y="23514"/>
                  </a:cubicBezTo>
                  <a:cubicBezTo>
                    <a:pt x="88644" y="23491"/>
                    <a:pt x="88576" y="23468"/>
                    <a:pt x="88507" y="23445"/>
                  </a:cubicBezTo>
                  <a:cubicBezTo>
                    <a:pt x="88576" y="23284"/>
                    <a:pt x="88644" y="23124"/>
                    <a:pt x="88713" y="22964"/>
                  </a:cubicBezTo>
                  <a:close/>
                  <a:moveTo>
                    <a:pt x="49676" y="18009"/>
                  </a:moveTo>
                  <a:cubicBezTo>
                    <a:pt x="49890" y="18009"/>
                    <a:pt x="50104" y="18031"/>
                    <a:pt x="50314" y="18084"/>
                  </a:cubicBezTo>
                  <a:cubicBezTo>
                    <a:pt x="50818" y="18198"/>
                    <a:pt x="51345" y="18313"/>
                    <a:pt x="51757" y="18656"/>
                  </a:cubicBezTo>
                  <a:cubicBezTo>
                    <a:pt x="52032" y="18885"/>
                    <a:pt x="52215" y="19206"/>
                    <a:pt x="52330" y="19527"/>
                  </a:cubicBezTo>
                  <a:cubicBezTo>
                    <a:pt x="52399" y="19733"/>
                    <a:pt x="52307" y="19939"/>
                    <a:pt x="52261" y="20146"/>
                  </a:cubicBezTo>
                  <a:cubicBezTo>
                    <a:pt x="51895" y="19962"/>
                    <a:pt x="51551" y="19756"/>
                    <a:pt x="51230" y="19481"/>
                  </a:cubicBezTo>
                  <a:lnTo>
                    <a:pt x="51230" y="19481"/>
                  </a:lnTo>
                  <a:cubicBezTo>
                    <a:pt x="51459" y="19871"/>
                    <a:pt x="51872" y="20054"/>
                    <a:pt x="52261" y="20260"/>
                  </a:cubicBezTo>
                  <a:cubicBezTo>
                    <a:pt x="52261" y="20512"/>
                    <a:pt x="52192" y="20741"/>
                    <a:pt x="52124" y="20993"/>
                  </a:cubicBezTo>
                  <a:cubicBezTo>
                    <a:pt x="51688" y="20879"/>
                    <a:pt x="51299" y="20695"/>
                    <a:pt x="50864" y="20535"/>
                  </a:cubicBezTo>
                  <a:lnTo>
                    <a:pt x="50864" y="20535"/>
                  </a:lnTo>
                  <a:cubicBezTo>
                    <a:pt x="50864" y="20581"/>
                    <a:pt x="50886" y="20627"/>
                    <a:pt x="50886" y="20650"/>
                  </a:cubicBezTo>
                  <a:cubicBezTo>
                    <a:pt x="51299" y="20787"/>
                    <a:pt x="51665" y="21016"/>
                    <a:pt x="52078" y="21108"/>
                  </a:cubicBezTo>
                  <a:cubicBezTo>
                    <a:pt x="52078" y="21268"/>
                    <a:pt x="52009" y="21429"/>
                    <a:pt x="51940" y="21566"/>
                  </a:cubicBezTo>
                  <a:cubicBezTo>
                    <a:pt x="51528" y="21360"/>
                    <a:pt x="51070" y="21291"/>
                    <a:pt x="50657" y="21131"/>
                  </a:cubicBezTo>
                  <a:lnTo>
                    <a:pt x="50657" y="21131"/>
                  </a:lnTo>
                  <a:cubicBezTo>
                    <a:pt x="50680" y="21199"/>
                    <a:pt x="50749" y="21268"/>
                    <a:pt x="50818" y="21314"/>
                  </a:cubicBezTo>
                  <a:cubicBezTo>
                    <a:pt x="51184" y="21474"/>
                    <a:pt x="51551" y="21589"/>
                    <a:pt x="51918" y="21681"/>
                  </a:cubicBezTo>
                  <a:cubicBezTo>
                    <a:pt x="51895" y="21726"/>
                    <a:pt x="51849" y="21864"/>
                    <a:pt x="51826" y="21910"/>
                  </a:cubicBezTo>
                  <a:cubicBezTo>
                    <a:pt x="51345" y="21772"/>
                    <a:pt x="50886" y="21612"/>
                    <a:pt x="50428" y="21497"/>
                  </a:cubicBezTo>
                  <a:lnTo>
                    <a:pt x="50428" y="21497"/>
                  </a:lnTo>
                  <a:cubicBezTo>
                    <a:pt x="50634" y="21704"/>
                    <a:pt x="50955" y="21772"/>
                    <a:pt x="51230" y="21910"/>
                  </a:cubicBezTo>
                  <a:cubicBezTo>
                    <a:pt x="51391" y="22001"/>
                    <a:pt x="51597" y="22001"/>
                    <a:pt x="51803" y="22024"/>
                  </a:cubicBezTo>
                  <a:cubicBezTo>
                    <a:pt x="51711" y="22230"/>
                    <a:pt x="51643" y="22437"/>
                    <a:pt x="51551" y="22643"/>
                  </a:cubicBezTo>
                  <a:cubicBezTo>
                    <a:pt x="51139" y="22574"/>
                    <a:pt x="50726" y="22528"/>
                    <a:pt x="50360" y="22322"/>
                  </a:cubicBezTo>
                  <a:cubicBezTo>
                    <a:pt x="50360" y="22345"/>
                    <a:pt x="50360" y="22391"/>
                    <a:pt x="50337" y="22414"/>
                  </a:cubicBezTo>
                  <a:cubicBezTo>
                    <a:pt x="50680" y="22643"/>
                    <a:pt x="51093" y="22757"/>
                    <a:pt x="51528" y="22780"/>
                  </a:cubicBezTo>
                  <a:cubicBezTo>
                    <a:pt x="51459" y="22918"/>
                    <a:pt x="51391" y="23078"/>
                    <a:pt x="51299" y="23216"/>
                  </a:cubicBezTo>
                  <a:cubicBezTo>
                    <a:pt x="50978" y="23124"/>
                    <a:pt x="50634" y="23009"/>
                    <a:pt x="50291" y="22941"/>
                  </a:cubicBezTo>
                  <a:lnTo>
                    <a:pt x="50291" y="22941"/>
                  </a:lnTo>
                  <a:cubicBezTo>
                    <a:pt x="50520" y="23193"/>
                    <a:pt x="50864" y="23216"/>
                    <a:pt x="51139" y="23399"/>
                  </a:cubicBezTo>
                  <a:cubicBezTo>
                    <a:pt x="50978" y="23376"/>
                    <a:pt x="50795" y="23330"/>
                    <a:pt x="50634" y="23284"/>
                  </a:cubicBezTo>
                  <a:cubicBezTo>
                    <a:pt x="50634" y="23307"/>
                    <a:pt x="50612" y="23376"/>
                    <a:pt x="50589" y="23399"/>
                  </a:cubicBezTo>
                  <a:cubicBezTo>
                    <a:pt x="50772" y="23445"/>
                    <a:pt x="50955" y="23491"/>
                    <a:pt x="51139" y="23514"/>
                  </a:cubicBezTo>
                  <a:cubicBezTo>
                    <a:pt x="51024" y="23697"/>
                    <a:pt x="50932" y="23880"/>
                    <a:pt x="50726" y="23995"/>
                  </a:cubicBezTo>
                  <a:cubicBezTo>
                    <a:pt x="50454" y="24113"/>
                    <a:pt x="50163" y="24158"/>
                    <a:pt x="49870" y="24158"/>
                  </a:cubicBezTo>
                  <a:cubicBezTo>
                    <a:pt x="49596" y="24158"/>
                    <a:pt x="49319" y="24119"/>
                    <a:pt x="49054" y="24063"/>
                  </a:cubicBezTo>
                  <a:cubicBezTo>
                    <a:pt x="48779" y="24018"/>
                    <a:pt x="48527" y="23903"/>
                    <a:pt x="48298" y="23766"/>
                  </a:cubicBezTo>
                  <a:cubicBezTo>
                    <a:pt x="47793" y="23422"/>
                    <a:pt x="47335" y="23009"/>
                    <a:pt x="47037" y="22483"/>
                  </a:cubicBezTo>
                  <a:cubicBezTo>
                    <a:pt x="47267" y="21681"/>
                    <a:pt x="47541" y="20925"/>
                    <a:pt x="47771" y="20168"/>
                  </a:cubicBezTo>
                  <a:cubicBezTo>
                    <a:pt x="47931" y="19687"/>
                    <a:pt x="47954" y="19206"/>
                    <a:pt x="48114" y="18725"/>
                  </a:cubicBezTo>
                  <a:cubicBezTo>
                    <a:pt x="48229" y="18496"/>
                    <a:pt x="48366" y="18198"/>
                    <a:pt x="48641" y="18152"/>
                  </a:cubicBezTo>
                  <a:cubicBezTo>
                    <a:pt x="48981" y="18067"/>
                    <a:pt x="49330" y="18009"/>
                    <a:pt x="49676" y="18009"/>
                  </a:cubicBezTo>
                  <a:close/>
                  <a:moveTo>
                    <a:pt x="90035" y="23095"/>
                  </a:moveTo>
                  <a:cubicBezTo>
                    <a:pt x="90296" y="23095"/>
                    <a:pt x="90520" y="23279"/>
                    <a:pt x="90706" y="23445"/>
                  </a:cubicBezTo>
                  <a:cubicBezTo>
                    <a:pt x="90821" y="23720"/>
                    <a:pt x="90729" y="24018"/>
                    <a:pt x="90683" y="24315"/>
                  </a:cubicBezTo>
                  <a:cubicBezTo>
                    <a:pt x="90615" y="24774"/>
                    <a:pt x="90248" y="25094"/>
                    <a:pt x="89904" y="25369"/>
                  </a:cubicBezTo>
                  <a:cubicBezTo>
                    <a:pt x="89652" y="25553"/>
                    <a:pt x="89400" y="25782"/>
                    <a:pt x="89057" y="25782"/>
                  </a:cubicBezTo>
                  <a:cubicBezTo>
                    <a:pt x="88851" y="25690"/>
                    <a:pt x="88690" y="25507"/>
                    <a:pt x="88530" y="25346"/>
                  </a:cubicBezTo>
                  <a:cubicBezTo>
                    <a:pt x="88415" y="25186"/>
                    <a:pt x="88232" y="24957"/>
                    <a:pt x="88392" y="24751"/>
                  </a:cubicBezTo>
                  <a:cubicBezTo>
                    <a:pt x="88667" y="24384"/>
                    <a:pt x="88919" y="23995"/>
                    <a:pt x="89217" y="23628"/>
                  </a:cubicBezTo>
                  <a:cubicBezTo>
                    <a:pt x="89400" y="23399"/>
                    <a:pt x="89630" y="23147"/>
                    <a:pt x="89950" y="23101"/>
                  </a:cubicBezTo>
                  <a:cubicBezTo>
                    <a:pt x="89979" y="23097"/>
                    <a:pt x="90007" y="23095"/>
                    <a:pt x="90035" y="23095"/>
                  </a:cubicBezTo>
                  <a:close/>
                  <a:moveTo>
                    <a:pt x="83359" y="525"/>
                  </a:moveTo>
                  <a:cubicBezTo>
                    <a:pt x="83637" y="525"/>
                    <a:pt x="83912" y="560"/>
                    <a:pt x="84177" y="648"/>
                  </a:cubicBezTo>
                  <a:cubicBezTo>
                    <a:pt x="84795" y="854"/>
                    <a:pt x="85414" y="1221"/>
                    <a:pt x="85666" y="1839"/>
                  </a:cubicBezTo>
                  <a:cubicBezTo>
                    <a:pt x="85803" y="2252"/>
                    <a:pt x="85918" y="2687"/>
                    <a:pt x="85941" y="3122"/>
                  </a:cubicBezTo>
                  <a:cubicBezTo>
                    <a:pt x="85712" y="3054"/>
                    <a:pt x="85437" y="3054"/>
                    <a:pt x="85231" y="2916"/>
                  </a:cubicBezTo>
                  <a:cubicBezTo>
                    <a:pt x="84887" y="2344"/>
                    <a:pt x="84566" y="1702"/>
                    <a:pt x="83993" y="1267"/>
                  </a:cubicBezTo>
                  <a:lnTo>
                    <a:pt x="83993" y="1267"/>
                  </a:lnTo>
                  <a:cubicBezTo>
                    <a:pt x="84016" y="1313"/>
                    <a:pt x="84016" y="1358"/>
                    <a:pt x="84016" y="1381"/>
                  </a:cubicBezTo>
                  <a:cubicBezTo>
                    <a:pt x="84452" y="1839"/>
                    <a:pt x="84749" y="2389"/>
                    <a:pt x="85047" y="2939"/>
                  </a:cubicBezTo>
                  <a:cubicBezTo>
                    <a:pt x="84942" y="2952"/>
                    <a:pt x="84829" y="2981"/>
                    <a:pt x="84722" y="2981"/>
                  </a:cubicBezTo>
                  <a:cubicBezTo>
                    <a:pt x="84642" y="2981"/>
                    <a:pt x="84566" y="2965"/>
                    <a:pt x="84497" y="2916"/>
                  </a:cubicBezTo>
                  <a:cubicBezTo>
                    <a:pt x="84222" y="2412"/>
                    <a:pt x="83879" y="1931"/>
                    <a:pt x="83443" y="1565"/>
                  </a:cubicBezTo>
                  <a:cubicBezTo>
                    <a:pt x="83329" y="1473"/>
                    <a:pt x="83191" y="1450"/>
                    <a:pt x="83054" y="1404"/>
                  </a:cubicBezTo>
                  <a:lnTo>
                    <a:pt x="83054" y="1404"/>
                  </a:lnTo>
                  <a:cubicBezTo>
                    <a:pt x="83581" y="1839"/>
                    <a:pt x="84016" y="2366"/>
                    <a:pt x="84314" y="2985"/>
                  </a:cubicBezTo>
                  <a:cubicBezTo>
                    <a:pt x="84085" y="3031"/>
                    <a:pt x="83856" y="3077"/>
                    <a:pt x="83627" y="3100"/>
                  </a:cubicBezTo>
                  <a:cubicBezTo>
                    <a:pt x="83627" y="2893"/>
                    <a:pt x="83512" y="2710"/>
                    <a:pt x="83375" y="2550"/>
                  </a:cubicBezTo>
                  <a:cubicBezTo>
                    <a:pt x="83191" y="2298"/>
                    <a:pt x="82985" y="2046"/>
                    <a:pt x="82710" y="1931"/>
                  </a:cubicBezTo>
                  <a:lnTo>
                    <a:pt x="82710" y="1931"/>
                  </a:lnTo>
                  <a:cubicBezTo>
                    <a:pt x="83008" y="2183"/>
                    <a:pt x="83260" y="2527"/>
                    <a:pt x="83466" y="2893"/>
                  </a:cubicBezTo>
                  <a:cubicBezTo>
                    <a:pt x="83512" y="2962"/>
                    <a:pt x="83512" y="3054"/>
                    <a:pt x="83512" y="3145"/>
                  </a:cubicBezTo>
                  <a:cubicBezTo>
                    <a:pt x="83054" y="3260"/>
                    <a:pt x="82619" y="3420"/>
                    <a:pt x="82229" y="3649"/>
                  </a:cubicBezTo>
                  <a:cubicBezTo>
                    <a:pt x="80992" y="4199"/>
                    <a:pt x="79869" y="4932"/>
                    <a:pt x="78747" y="5666"/>
                  </a:cubicBezTo>
                  <a:cubicBezTo>
                    <a:pt x="78403" y="5895"/>
                    <a:pt x="78082" y="6147"/>
                    <a:pt x="77761" y="6399"/>
                  </a:cubicBezTo>
                  <a:cubicBezTo>
                    <a:pt x="77166" y="6834"/>
                    <a:pt x="76685" y="7430"/>
                    <a:pt x="76043" y="7773"/>
                  </a:cubicBezTo>
                  <a:cubicBezTo>
                    <a:pt x="75608" y="8026"/>
                    <a:pt x="75195" y="8300"/>
                    <a:pt x="74806" y="8621"/>
                  </a:cubicBezTo>
                  <a:cubicBezTo>
                    <a:pt x="74325" y="9034"/>
                    <a:pt x="73912" y="9515"/>
                    <a:pt x="73500" y="9996"/>
                  </a:cubicBezTo>
                  <a:cubicBezTo>
                    <a:pt x="72973" y="10569"/>
                    <a:pt x="72561" y="11233"/>
                    <a:pt x="72079" y="11829"/>
                  </a:cubicBezTo>
                  <a:cubicBezTo>
                    <a:pt x="71896" y="12081"/>
                    <a:pt x="71621" y="12264"/>
                    <a:pt x="71369" y="12447"/>
                  </a:cubicBezTo>
                  <a:cubicBezTo>
                    <a:pt x="71003" y="12745"/>
                    <a:pt x="70705" y="13135"/>
                    <a:pt x="70338" y="13433"/>
                  </a:cubicBezTo>
                  <a:cubicBezTo>
                    <a:pt x="69949" y="13753"/>
                    <a:pt x="69628" y="14189"/>
                    <a:pt x="69330" y="14578"/>
                  </a:cubicBezTo>
                  <a:cubicBezTo>
                    <a:pt x="68872" y="15174"/>
                    <a:pt x="68482" y="15792"/>
                    <a:pt x="68047" y="16388"/>
                  </a:cubicBezTo>
                  <a:cubicBezTo>
                    <a:pt x="67543" y="17144"/>
                    <a:pt x="66672" y="17534"/>
                    <a:pt x="66031" y="18129"/>
                  </a:cubicBezTo>
                  <a:cubicBezTo>
                    <a:pt x="65949" y="18211"/>
                    <a:pt x="65849" y="18293"/>
                    <a:pt x="65746" y="18293"/>
                  </a:cubicBezTo>
                  <a:cubicBezTo>
                    <a:pt x="65734" y="18293"/>
                    <a:pt x="65722" y="18292"/>
                    <a:pt x="65710" y="18290"/>
                  </a:cubicBezTo>
                  <a:cubicBezTo>
                    <a:pt x="65664" y="18404"/>
                    <a:pt x="65618" y="18519"/>
                    <a:pt x="65527" y="18588"/>
                  </a:cubicBezTo>
                  <a:cubicBezTo>
                    <a:pt x="65252" y="18771"/>
                    <a:pt x="65046" y="19069"/>
                    <a:pt x="64771" y="19275"/>
                  </a:cubicBezTo>
                  <a:cubicBezTo>
                    <a:pt x="64656" y="19481"/>
                    <a:pt x="64496" y="19687"/>
                    <a:pt x="64358" y="19871"/>
                  </a:cubicBezTo>
                  <a:cubicBezTo>
                    <a:pt x="63923" y="19687"/>
                    <a:pt x="63648" y="19298"/>
                    <a:pt x="63327" y="18954"/>
                  </a:cubicBezTo>
                  <a:lnTo>
                    <a:pt x="63327" y="18954"/>
                  </a:lnTo>
                  <a:cubicBezTo>
                    <a:pt x="63556" y="19344"/>
                    <a:pt x="63900" y="19687"/>
                    <a:pt x="64244" y="19985"/>
                  </a:cubicBezTo>
                  <a:cubicBezTo>
                    <a:pt x="64083" y="20306"/>
                    <a:pt x="63808" y="20558"/>
                    <a:pt x="63648" y="20879"/>
                  </a:cubicBezTo>
                  <a:cubicBezTo>
                    <a:pt x="63579" y="21016"/>
                    <a:pt x="63511" y="21131"/>
                    <a:pt x="63442" y="21268"/>
                  </a:cubicBezTo>
                  <a:cubicBezTo>
                    <a:pt x="62984" y="21062"/>
                    <a:pt x="62640" y="20673"/>
                    <a:pt x="62319" y="20306"/>
                  </a:cubicBezTo>
                  <a:lnTo>
                    <a:pt x="62319" y="20306"/>
                  </a:lnTo>
                  <a:cubicBezTo>
                    <a:pt x="62525" y="20741"/>
                    <a:pt x="62915" y="21085"/>
                    <a:pt x="63327" y="21360"/>
                  </a:cubicBezTo>
                  <a:cubicBezTo>
                    <a:pt x="63282" y="21566"/>
                    <a:pt x="63167" y="21749"/>
                    <a:pt x="63052" y="21910"/>
                  </a:cubicBezTo>
                  <a:cubicBezTo>
                    <a:pt x="62617" y="21658"/>
                    <a:pt x="62273" y="21291"/>
                    <a:pt x="61907" y="20947"/>
                  </a:cubicBezTo>
                  <a:lnTo>
                    <a:pt x="61907" y="20947"/>
                  </a:lnTo>
                  <a:cubicBezTo>
                    <a:pt x="62113" y="21429"/>
                    <a:pt x="62548" y="21749"/>
                    <a:pt x="62938" y="22047"/>
                  </a:cubicBezTo>
                  <a:cubicBezTo>
                    <a:pt x="62869" y="22185"/>
                    <a:pt x="62800" y="22322"/>
                    <a:pt x="62709" y="22460"/>
                  </a:cubicBezTo>
                  <a:cubicBezTo>
                    <a:pt x="62411" y="22299"/>
                    <a:pt x="62182" y="22070"/>
                    <a:pt x="61861" y="21978"/>
                  </a:cubicBezTo>
                  <a:lnTo>
                    <a:pt x="61861" y="21978"/>
                  </a:lnTo>
                  <a:cubicBezTo>
                    <a:pt x="62090" y="22185"/>
                    <a:pt x="62319" y="22391"/>
                    <a:pt x="62594" y="22551"/>
                  </a:cubicBezTo>
                  <a:cubicBezTo>
                    <a:pt x="62503" y="22757"/>
                    <a:pt x="62365" y="22941"/>
                    <a:pt x="62251" y="23124"/>
                  </a:cubicBezTo>
                  <a:cubicBezTo>
                    <a:pt x="61884" y="22964"/>
                    <a:pt x="61563" y="22757"/>
                    <a:pt x="61242" y="22551"/>
                  </a:cubicBezTo>
                  <a:lnTo>
                    <a:pt x="61242" y="22551"/>
                  </a:lnTo>
                  <a:cubicBezTo>
                    <a:pt x="61472" y="22849"/>
                    <a:pt x="61815" y="23055"/>
                    <a:pt x="62136" y="23239"/>
                  </a:cubicBezTo>
                  <a:cubicBezTo>
                    <a:pt x="62113" y="23284"/>
                    <a:pt x="62067" y="23353"/>
                    <a:pt x="62021" y="23399"/>
                  </a:cubicBezTo>
                  <a:cubicBezTo>
                    <a:pt x="61632" y="23193"/>
                    <a:pt x="61357" y="22826"/>
                    <a:pt x="60990" y="22574"/>
                  </a:cubicBezTo>
                  <a:lnTo>
                    <a:pt x="60990" y="22574"/>
                  </a:lnTo>
                  <a:cubicBezTo>
                    <a:pt x="61242" y="22918"/>
                    <a:pt x="61517" y="23307"/>
                    <a:pt x="61976" y="23422"/>
                  </a:cubicBezTo>
                  <a:cubicBezTo>
                    <a:pt x="61884" y="23582"/>
                    <a:pt x="61792" y="23720"/>
                    <a:pt x="61655" y="23834"/>
                  </a:cubicBezTo>
                  <a:cubicBezTo>
                    <a:pt x="61219" y="23743"/>
                    <a:pt x="60899" y="23376"/>
                    <a:pt x="60486" y="23216"/>
                  </a:cubicBezTo>
                  <a:lnTo>
                    <a:pt x="60486" y="23216"/>
                  </a:lnTo>
                  <a:cubicBezTo>
                    <a:pt x="60784" y="23536"/>
                    <a:pt x="61105" y="23857"/>
                    <a:pt x="61563" y="23949"/>
                  </a:cubicBezTo>
                  <a:cubicBezTo>
                    <a:pt x="60807" y="24957"/>
                    <a:pt x="59845" y="25759"/>
                    <a:pt x="58905" y="26584"/>
                  </a:cubicBezTo>
                  <a:cubicBezTo>
                    <a:pt x="57668" y="27660"/>
                    <a:pt x="56294" y="28600"/>
                    <a:pt x="54988" y="29608"/>
                  </a:cubicBezTo>
                  <a:cubicBezTo>
                    <a:pt x="54506" y="29997"/>
                    <a:pt x="54071" y="30456"/>
                    <a:pt x="53567" y="30845"/>
                  </a:cubicBezTo>
                  <a:cubicBezTo>
                    <a:pt x="53292" y="30662"/>
                    <a:pt x="53132" y="30341"/>
                    <a:pt x="52994" y="30066"/>
                  </a:cubicBezTo>
                  <a:lnTo>
                    <a:pt x="52880" y="30066"/>
                  </a:lnTo>
                  <a:cubicBezTo>
                    <a:pt x="53040" y="30364"/>
                    <a:pt x="53223" y="30685"/>
                    <a:pt x="53453" y="30960"/>
                  </a:cubicBezTo>
                  <a:cubicBezTo>
                    <a:pt x="53132" y="31280"/>
                    <a:pt x="52857" y="31647"/>
                    <a:pt x="52513" y="31945"/>
                  </a:cubicBezTo>
                  <a:cubicBezTo>
                    <a:pt x="52353" y="31716"/>
                    <a:pt x="52238" y="31464"/>
                    <a:pt x="52078" y="31212"/>
                  </a:cubicBezTo>
                  <a:lnTo>
                    <a:pt x="52078" y="31212"/>
                  </a:lnTo>
                  <a:cubicBezTo>
                    <a:pt x="52055" y="31487"/>
                    <a:pt x="52238" y="31716"/>
                    <a:pt x="52330" y="31968"/>
                  </a:cubicBezTo>
                  <a:cubicBezTo>
                    <a:pt x="52444" y="32174"/>
                    <a:pt x="52238" y="32334"/>
                    <a:pt x="52101" y="32449"/>
                  </a:cubicBezTo>
                  <a:cubicBezTo>
                    <a:pt x="51918" y="32289"/>
                    <a:pt x="51803" y="32059"/>
                    <a:pt x="51665" y="31876"/>
                  </a:cubicBezTo>
                  <a:cubicBezTo>
                    <a:pt x="51780" y="31372"/>
                    <a:pt x="51963" y="30891"/>
                    <a:pt x="52055" y="30387"/>
                  </a:cubicBezTo>
                  <a:cubicBezTo>
                    <a:pt x="52170" y="29952"/>
                    <a:pt x="52307" y="29516"/>
                    <a:pt x="52399" y="29081"/>
                  </a:cubicBezTo>
                  <a:cubicBezTo>
                    <a:pt x="52582" y="29241"/>
                    <a:pt x="52788" y="29379"/>
                    <a:pt x="52994" y="29493"/>
                  </a:cubicBezTo>
                  <a:cubicBezTo>
                    <a:pt x="52834" y="29333"/>
                    <a:pt x="52651" y="29195"/>
                    <a:pt x="52490" y="29035"/>
                  </a:cubicBezTo>
                  <a:cubicBezTo>
                    <a:pt x="52444" y="28989"/>
                    <a:pt x="52422" y="28921"/>
                    <a:pt x="52444" y="28852"/>
                  </a:cubicBezTo>
                  <a:cubicBezTo>
                    <a:pt x="52536" y="28417"/>
                    <a:pt x="52605" y="28004"/>
                    <a:pt x="52742" y="27592"/>
                  </a:cubicBezTo>
                  <a:cubicBezTo>
                    <a:pt x="52765" y="27340"/>
                    <a:pt x="52788" y="27088"/>
                    <a:pt x="52857" y="26859"/>
                  </a:cubicBezTo>
                  <a:cubicBezTo>
                    <a:pt x="53040" y="27156"/>
                    <a:pt x="53223" y="27477"/>
                    <a:pt x="53453" y="27775"/>
                  </a:cubicBezTo>
                  <a:cubicBezTo>
                    <a:pt x="53521" y="27844"/>
                    <a:pt x="53636" y="27890"/>
                    <a:pt x="53727" y="27935"/>
                  </a:cubicBezTo>
                  <a:cubicBezTo>
                    <a:pt x="53361" y="27592"/>
                    <a:pt x="53155" y="27111"/>
                    <a:pt x="52903" y="26675"/>
                  </a:cubicBezTo>
                  <a:cubicBezTo>
                    <a:pt x="52971" y="26286"/>
                    <a:pt x="53017" y="25896"/>
                    <a:pt x="53109" y="25484"/>
                  </a:cubicBezTo>
                  <a:cubicBezTo>
                    <a:pt x="53315" y="25828"/>
                    <a:pt x="53475" y="26194"/>
                    <a:pt x="53750" y="26469"/>
                  </a:cubicBezTo>
                  <a:cubicBezTo>
                    <a:pt x="53567" y="26102"/>
                    <a:pt x="53338" y="25759"/>
                    <a:pt x="53155" y="25369"/>
                  </a:cubicBezTo>
                  <a:cubicBezTo>
                    <a:pt x="53086" y="25232"/>
                    <a:pt x="53132" y="25071"/>
                    <a:pt x="53155" y="24911"/>
                  </a:cubicBezTo>
                  <a:cubicBezTo>
                    <a:pt x="53178" y="24636"/>
                    <a:pt x="53201" y="24361"/>
                    <a:pt x="53201" y="24086"/>
                  </a:cubicBezTo>
                  <a:cubicBezTo>
                    <a:pt x="53223" y="23949"/>
                    <a:pt x="53201" y="23788"/>
                    <a:pt x="53338" y="23674"/>
                  </a:cubicBezTo>
                  <a:cubicBezTo>
                    <a:pt x="54163" y="22735"/>
                    <a:pt x="55240" y="22024"/>
                    <a:pt x="56225" y="21222"/>
                  </a:cubicBezTo>
                  <a:cubicBezTo>
                    <a:pt x="57210" y="20420"/>
                    <a:pt x="58012" y="19435"/>
                    <a:pt x="58837" y="18473"/>
                  </a:cubicBezTo>
                  <a:cubicBezTo>
                    <a:pt x="59089" y="18633"/>
                    <a:pt x="59249" y="18885"/>
                    <a:pt x="59524" y="19000"/>
                  </a:cubicBezTo>
                  <a:cubicBezTo>
                    <a:pt x="59318" y="18817"/>
                    <a:pt x="59112" y="18633"/>
                    <a:pt x="58905" y="18450"/>
                  </a:cubicBezTo>
                  <a:cubicBezTo>
                    <a:pt x="59226" y="18129"/>
                    <a:pt x="59478" y="17740"/>
                    <a:pt x="59799" y="17465"/>
                  </a:cubicBezTo>
                  <a:cubicBezTo>
                    <a:pt x="60028" y="17488"/>
                    <a:pt x="60166" y="17671"/>
                    <a:pt x="60326" y="17809"/>
                  </a:cubicBezTo>
                  <a:cubicBezTo>
                    <a:pt x="60326" y="17786"/>
                    <a:pt x="60349" y="17763"/>
                    <a:pt x="60349" y="17763"/>
                  </a:cubicBezTo>
                  <a:cubicBezTo>
                    <a:pt x="60211" y="17625"/>
                    <a:pt x="60074" y="17488"/>
                    <a:pt x="59936" y="17350"/>
                  </a:cubicBezTo>
                  <a:cubicBezTo>
                    <a:pt x="60166" y="17053"/>
                    <a:pt x="60463" y="16801"/>
                    <a:pt x="60738" y="16526"/>
                  </a:cubicBezTo>
                  <a:cubicBezTo>
                    <a:pt x="61449" y="15815"/>
                    <a:pt x="62136" y="15059"/>
                    <a:pt x="62755" y="14303"/>
                  </a:cubicBezTo>
                  <a:cubicBezTo>
                    <a:pt x="62984" y="14486"/>
                    <a:pt x="63144" y="14761"/>
                    <a:pt x="63442" y="14853"/>
                  </a:cubicBezTo>
                  <a:cubicBezTo>
                    <a:pt x="63236" y="14624"/>
                    <a:pt x="63052" y="14418"/>
                    <a:pt x="62869" y="14212"/>
                  </a:cubicBezTo>
                  <a:cubicBezTo>
                    <a:pt x="62961" y="14074"/>
                    <a:pt x="63075" y="13960"/>
                    <a:pt x="63167" y="13845"/>
                  </a:cubicBezTo>
                  <a:cubicBezTo>
                    <a:pt x="63442" y="13960"/>
                    <a:pt x="63625" y="14257"/>
                    <a:pt x="63946" y="14257"/>
                  </a:cubicBezTo>
                  <a:cubicBezTo>
                    <a:pt x="63694" y="14166"/>
                    <a:pt x="63488" y="13982"/>
                    <a:pt x="63304" y="13776"/>
                  </a:cubicBezTo>
                  <a:cubicBezTo>
                    <a:pt x="63396" y="13616"/>
                    <a:pt x="63488" y="13455"/>
                    <a:pt x="63625" y="13318"/>
                  </a:cubicBezTo>
                  <a:cubicBezTo>
                    <a:pt x="63877" y="13455"/>
                    <a:pt x="64061" y="13685"/>
                    <a:pt x="64335" y="13776"/>
                  </a:cubicBezTo>
                  <a:cubicBezTo>
                    <a:pt x="64129" y="13616"/>
                    <a:pt x="63923" y="13433"/>
                    <a:pt x="63740" y="13249"/>
                  </a:cubicBezTo>
                  <a:cubicBezTo>
                    <a:pt x="64221" y="12631"/>
                    <a:pt x="64748" y="12058"/>
                    <a:pt x="65298" y="11508"/>
                  </a:cubicBezTo>
                  <a:cubicBezTo>
                    <a:pt x="66420" y="10523"/>
                    <a:pt x="67680" y="9675"/>
                    <a:pt x="69009" y="8988"/>
                  </a:cubicBezTo>
                  <a:cubicBezTo>
                    <a:pt x="69743" y="8621"/>
                    <a:pt x="70430" y="8209"/>
                    <a:pt x="71163" y="7888"/>
                  </a:cubicBezTo>
                  <a:cubicBezTo>
                    <a:pt x="71598" y="7659"/>
                    <a:pt x="72011" y="7430"/>
                    <a:pt x="72423" y="7201"/>
                  </a:cubicBezTo>
                  <a:cubicBezTo>
                    <a:pt x="73500" y="6605"/>
                    <a:pt x="74348" y="5711"/>
                    <a:pt x="75241" y="4910"/>
                  </a:cubicBezTo>
                  <a:cubicBezTo>
                    <a:pt x="75562" y="4612"/>
                    <a:pt x="75906" y="4337"/>
                    <a:pt x="76249" y="4062"/>
                  </a:cubicBezTo>
                  <a:cubicBezTo>
                    <a:pt x="76730" y="3672"/>
                    <a:pt x="77280" y="3352"/>
                    <a:pt x="77807" y="3008"/>
                  </a:cubicBezTo>
                  <a:cubicBezTo>
                    <a:pt x="78747" y="2412"/>
                    <a:pt x="79640" y="1702"/>
                    <a:pt x="80671" y="1221"/>
                  </a:cubicBezTo>
                  <a:cubicBezTo>
                    <a:pt x="81244" y="969"/>
                    <a:pt x="81840" y="763"/>
                    <a:pt x="82458" y="625"/>
                  </a:cubicBezTo>
                  <a:cubicBezTo>
                    <a:pt x="82756" y="566"/>
                    <a:pt x="83059" y="525"/>
                    <a:pt x="83359" y="525"/>
                  </a:cubicBezTo>
                  <a:close/>
                  <a:moveTo>
                    <a:pt x="51643" y="31922"/>
                  </a:moveTo>
                  <a:cubicBezTo>
                    <a:pt x="51734" y="32151"/>
                    <a:pt x="51872" y="32334"/>
                    <a:pt x="51986" y="32563"/>
                  </a:cubicBezTo>
                  <a:cubicBezTo>
                    <a:pt x="51963" y="32678"/>
                    <a:pt x="51895" y="32747"/>
                    <a:pt x="51826" y="32838"/>
                  </a:cubicBezTo>
                  <a:cubicBezTo>
                    <a:pt x="51551" y="33136"/>
                    <a:pt x="51299" y="33434"/>
                    <a:pt x="51047" y="33732"/>
                  </a:cubicBezTo>
                  <a:cubicBezTo>
                    <a:pt x="51299" y="33136"/>
                    <a:pt x="51436" y="32518"/>
                    <a:pt x="51643" y="31922"/>
                  </a:cubicBezTo>
                  <a:close/>
                  <a:moveTo>
                    <a:pt x="88541" y="23527"/>
                  </a:moveTo>
                  <a:cubicBezTo>
                    <a:pt x="88552" y="23527"/>
                    <a:pt x="88563" y="23530"/>
                    <a:pt x="88576" y="23536"/>
                  </a:cubicBezTo>
                  <a:cubicBezTo>
                    <a:pt x="88599" y="23559"/>
                    <a:pt x="88621" y="23582"/>
                    <a:pt x="88644" y="23605"/>
                  </a:cubicBezTo>
                  <a:cubicBezTo>
                    <a:pt x="88438" y="24018"/>
                    <a:pt x="88049" y="24361"/>
                    <a:pt x="87911" y="24819"/>
                  </a:cubicBezTo>
                  <a:cubicBezTo>
                    <a:pt x="87888" y="25140"/>
                    <a:pt x="88072" y="25461"/>
                    <a:pt x="88324" y="25667"/>
                  </a:cubicBezTo>
                  <a:cubicBezTo>
                    <a:pt x="88530" y="25828"/>
                    <a:pt x="88736" y="26034"/>
                    <a:pt x="89011" y="26080"/>
                  </a:cubicBezTo>
                  <a:cubicBezTo>
                    <a:pt x="89033" y="26081"/>
                    <a:pt x="89055" y="26082"/>
                    <a:pt x="89077" y="26082"/>
                  </a:cubicBezTo>
                  <a:cubicBezTo>
                    <a:pt x="89346" y="26082"/>
                    <a:pt x="89580" y="25956"/>
                    <a:pt x="89813" y="25850"/>
                  </a:cubicBezTo>
                  <a:lnTo>
                    <a:pt x="89813" y="25850"/>
                  </a:lnTo>
                  <a:cubicBezTo>
                    <a:pt x="89446" y="26332"/>
                    <a:pt x="89171" y="26881"/>
                    <a:pt x="88919" y="27454"/>
                  </a:cubicBezTo>
                  <a:cubicBezTo>
                    <a:pt x="88736" y="27042"/>
                    <a:pt x="88461" y="26698"/>
                    <a:pt x="88186" y="26377"/>
                  </a:cubicBezTo>
                  <a:lnTo>
                    <a:pt x="88186" y="26377"/>
                  </a:lnTo>
                  <a:cubicBezTo>
                    <a:pt x="88415" y="26767"/>
                    <a:pt x="88644" y="27156"/>
                    <a:pt x="88896" y="27546"/>
                  </a:cubicBezTo>
                  <a:cubicBezTo>
                    <a:pt x="88805" y="27729"/>
                    <a:pt x="88713" y="27935"/>
                    <a:pt x="88599" y="28119"/>
                  </a:cubicBezTo>
                  <a:cubicBezTo>
                    <a:pt x="88324" y="27638"/>
                    <a:pt x="88026" y="27179"/>
                    <a:pt x="87590" y="26836"/>
                  </a:cubicBezTo>
                  <a:lnTo>
                    <a:pt x="87590" y="26836"/>
                  </a:lnTo>
                  <a:cubicBezTo>
                    <a:pt x="87934" y="27225"/>
                    <a:pt x="88301" y="27615"/>
                    <a:pt x="88438" y="28142"/>
                  </a:cubicBezTo>
                  <a:cubicBezTo>
                    <a:pt x="88461" y="28142"/>
                    <a:pt x="88530" y="28164"/>
                    <a:pt x="88553" y="28164"/>
                  </a:cubicBezTo>
                  <a:cubicBezTo>
                    <a:pt x="88392" y="28462"/>
                    <a:pt x="88186" y="28714"/>
                    <a:pt x="87980" y="28943"/>
                  </a:cubicBezTo>
                  <a:cubicBezTo>
                    <a:pt x="87980" y="28714"/>
                    <a:pt x="87911" y="28485"/>
                    <a:pt x="87820" y="28279"/>
                  </a:cubicBezTo>
                  <a:cubicBezTo>
                    <a:pt x="87682" y="28004"/>
                    <a:pt x="87568" y="27706"/>
                    <a:pt x="87315" y="27523"/>
                  </a:cubicBezTo>
                  <a:lnTo>
                    <a:pt x="87315" y="27523"/>
                  </a:lnTo>
                  <a:cubicBezTo>
                    <a:pt x="87499" y="27935"/>
                    <a:pt x="87751" y="28348"/>
                    <a:pt x="87820" y="28806"/>
                  </a:cubicBezTo>
                  <a:cubicBezTo>
                    <a:pt x="87751" y="28852"/>
                    <a:pt x="87659" y="28875"/>
                    <a:pt x="87590" y="28921"/>
                  </a:cubicBezTo>
                  <a:cubicBezTo>
                    <a:pt x="87293" y="28531"/>
                    <a:pt x="86972" y="28164"/>
                    <a:pt x="86582" y="27867"/>
                  </a:cubicBezTo>
                  <a:lnTo>
                    <a:pt x="86582" y="27867"/>
                  </a:lnTo>
                  <a:cubicBezTo>
                    <a:pt x="86972" y="28210"/>
                    <a:pt x="87293" y="28623"/>
                    <a:pt x="87590" y="29058"/>
                  </a:cubicBezTo>
                  <a:lnTo>
                    <a:pt x="87613" y="28966"/>
                  </a:lnTo>
                  <a:cubicBezTo>
                    <a:pt x="87705" y="28966"/>
                    <a:pt x="87820" y="28989"/>
                    <a:pt x="87911" y="28989"/>
                  </a:cubicBezTo>
                  <a:cubicBezTo>
                    <a:pt x="87522" y="29356"/>
                    <a:pt x="87109" y="29677"/>
                    <a:pt x="86674" y="29952"/>
                  </a:cubicBezTo>
                  <a:cubicBezTo>
                    <a:pt x="86605" y="29745"/>
                    <a:pt x="86491" y="29516"/>
                    <a:pt x="86376" y="29333"/>
                  </a:cubicBezTo>
                  <a:cubicBezTo>
                    <a:pt x="86353" y="29379"/>
                    <a:pt x="86330" y="29448"/>
                    <a:pt x="86307" y="29493"/>
                  </a:cubicBezTo>
                  <a:cubicBezTo>
                    <a:pt x="86399" y="29700"/>
                    <a:pt x="86468" y="29906"/>
                    <a:pt x="86537" y="30112"/>
                  </a:cubicBezTo>
                  <a:cubicBezTo>
                    <a:pt x="86445" y="30158"/>
                    <a:pt x="86353" y="30227"/>
                    <a:pt x="86262" y="30295"/>
                  </a:cubicBezTo>
                  <a:cubicBezTo>
                    <a:pt x="86193" y="30066"/>
                    <a:pt x="86078" y="29837"/>
                    <a:pt x="85918" y="29677"/>
                  </a:cubicBezTo>
                  <a:lnTo>
                    <a:pt x="85918" y="29677"/>
                  </a:lnTo>
                  <a:cubicBezTo>
                    <a:pt x="85941" y="29974"/>
                    <a:pt x="86147" y="30249"/>
                    <a:pt x="86032" y="30570"/>
                  </a:cubicBezTo>
                  <a:cubicBezTo>
                    <a:pt x="85895" y="30364"/>
                    <a:pt x="85780" y="30181"/>
                    <a:pt x="85620" y="30020"/>
                  </a:cubicBezTo>
                  <a:lnTo>
                    <a:pt x="85620" y="30020"/>
                  </a:lnTo>
                  <a:cubicBezTo>
                    <a:pt x="85666" y="30272"/>
                    <a:pt x="85895" y="30479"/>
                    <a:pt x="85849" y="30753"/>
                  </a:cubicBezTo>
                  <a:cubicBezTo>
                    <a:pt x="85735" y="30662"/>
                    <a:pt x="85597" y="30547"/>
                    <a:pt x="85437" y="30479"/>
                  </a:cubicBezTo>
                  <a:lnTo>
                    <a:pt x="85437" y="30479"/>
                  </a:lnTo>
                  <a:cubicBezTo>
                    <a:pt x="85505" y="30616"/>
                    <a:pt x="85574" y="30753"/>
                    <a:pt x="85666" y="30868"/>
                  </a:cubicBezTo>
                  <a:cubicBezTo>
                    <a:pt x="85231" y="31578"/>
                    <a:pt x="84841" y="32311"/>
                    <a:pt x="84452" y="33067"/>
                  </a:cubicBezTo>
                  <a:cubicBezTo>
                    <a:pt x="84314" y="32930"/>
                    <a:pt x="84200" y="32793"/>
                    <a:pt x="84062" y="32632"/>
                  </a:cubicBezTo>
                  <a:lnTo>
                    <a:pt x="84062" y="32632"/>
                  </a:lnTo>
                  <a:cubicBezTo>
                    <a:pt x="84177" y="32815"/>
                    <a:pt x="84314" y="32976"/>
                    <a:pt x="84383" y="33159"/>
                  </a:cubicBezTo>
                  <a:cubicBezTo>
                    <a:pt x="84314" y="33388"/>
                    <a:pt x="84154" y="33594"/>
                    <a:pt x="84062" y="33801"/>
                  </a:cubicBezTo>
                  <a:cubicBezTo>
                    <a:pt x="84016" y="33846"/>
                    <a:pt x="83970" y="33869"/>
                    <a:pt x="83925" y="33892"/>
                  </a:cubicBezTo>
                  <a:cubicBezTo>
                    <a:pt x="83856" y="34053"/>
                    <a:pt x="83787" y="34213"/>
                    <a:pt x="83696" y="34373"/>
                  </a:cubicBezTo>
                  <a:cubicBezTo>
                    <a:pt x="83466" y="34557"/>
                    <a:pt x="83398" y="34877"/>
                    <a:pt x="83214" y="35107"/>
                  </a:cubicBezTo>
                  <a:cubicBezTo>
                    <a:pt x="83169" y="35084"/>
                    <a:pt x="83123" y="35061"/>
                    <a:pt x="83077" y="35038"/>
                  </a:cubicBezTo>
                  <a:cubicBezTo>
                    <a:pt x="82985" y="34809"/>
                    <a:pt x="82871" y="34580"/>
                    <a:pt x="82733" y="34373"/>
                  </a:cubicBezTo>
                  <a:lnTo>
                    <a:pt x="82733" y="34373"/>
                  </a:lnTo>
                  <a:cubicBezTo>
                    <a:pt x="82848" y="34648"/>
                    <a:pt x="83008" y="34900"/>
                    <a:pt x="83077" y="35175"/>
                  </a:cubicBezTo>
                  <a:cubicBezTo>
                    <a:pt x="83100" y="35359"/>
                    <a:pt x="82939" y="35519"/>
                    <a:pt x="82871" y="35656"/>
                  </a:cubicBezTo>
                  <a:cubicBezTo>
                    <a:pt x="82596" y="35404"/>
                    <a:pt x="82435" y="35061"/>
                    <a:pt x="82115" y="34855"/>
                  </a:cubicBezTo>
                  <a:lnTo>
                    <a:pt x="82115" y="34855"/>
                  </a:lnTo>
                  <a:cubicBezTo>
                    <a:pt x="82298" y="35175"/>
                    <a:pt x="82619" y="35450"/>
                    <a:pt x="82733" y="35817"/>
                  </a:cubicBezTo>
                  <a:cubicBezTo>
                    <a:pt x="82596" y="36092"/>
                    <a:pt x="82390" y="36321"/>
                    <a:pt x="82229" y="36550"/>
                  </a:cubicBezTo>
                  <a:cubicBezTo>
                    <a:pt x="82023" y="36275"/>
                    <a:pt x="81840" y="35977"/>
                    <a:pt x="81611" y="35725"/>
                  </a:cubicBezTo>
                  <a:lnTo>
                    <a:pt x="81611" y="35725"/>
                  </a:lnTo>
                  <a:cubicBezTo>
                    <a:pt x="81771" y="36046"/>
                    <a:pt x="81977" y="36367"/>
                    <a:pt x="82138" y="36687"/>
                  </a:cubicBezTo>
                  <a:cubicBezTo>
                    <a:pt x="82046" y="36802"/>
                    <a:pt x="81954" y="36917"/>
                    <a:pt x="81886" y="37054"/>
                  </a:cubicBezTo>
                  <a:cubicBezTo>
                    <a:pt x="81840" y="37054"/>
                    <a:pt x="81794" y="37077"/>
                    <a:pt x="81748" y="37077"/>
                  </a:cubicBezTo>
                  <a:cubicBezTo>
                    <a:pt x="81679" y="37444"/>
                    <a:pt x="81404" y="37718"/>
                    <a:pt x="81198" y="38039"/>
                  </a:cubicBezTo>
                  <a:cubicBezTo>
                    <a:pt x="80969" y="37741"/>
                    <a:pt x="80786" y="37398"/>
                    <a:pt x="80465" y="37169"/>
                  </a:cubicBezTo>
                  <a:lnTo>
                    <a:pt x="80465" y="37169"/>
                  </a:lnTo>
                  <a:cubicBezTo>
                    <a:pt x="80648" y="37535"/>
                    <a:pt x="80923" y="37856"/>
                    <a:pt x="81084" y="38223"/>
                  </a:cubicBezTo>
                  <a:cubicBezTo>
                    <a:pt x="80809" y="38612"/>
                    <a:pt x="80580" y="39024"/>
                    <a:pt x="80350" y="39437"/>
                  </a:cubicBezTo>
                  <a:cubicBezTo>
                    <a:pt x="80144" y="39024"/>
                    <a:pt x="79801" y="38704"/>
                    <a:pt x="79411" y="38429"/>
                  </a:cubicBezTo>
                  <a:cubicBezTo>
                    <a:pt x="79732" y="37993"/>
                    <a:pt x="80053" y="37558"/>
                    <a:pt x="80328" y="37077"/>
                  </a:cubicBezTo>
                  <a:cubicBezTo>
                    <a:pt x="80740" y="36390"/>
                    <a:pt x="81084" y="35656"/>
                    <a:pt x="81542" y="35015"/>
                  </a:cubicBezTo>
                  <a:cubicBezTo>
                    <a:pt x="82046" y="34213"/>
                    <a:pt x="82619" y="33480"/>
                    <a:pt x="83283" y="32815"/>
                  </a:cubicBezTo>
                  <a:cubicBezTo>
                    <a:pt x="83764" y="32334"/>
                    <a:pt x="84200" y="31807"/>
                    <a:pt x="84589" y="31235"/>
                  </a:cubicBezTo>
                  <a:cubicBezTo>
                    <a:pt x="84956" y="30616"/>
                    <a:pt x="85322" y="29974"/>
                    <a:pt x="85551" y="29287"/>
                  </a:cubicBezTo>
                  <a:cubicBezTo>
                    <a:pt x="85712" y="28714"/>
                    <a:pt x="86010" y="28187"/>
                    <a:pt x="86170" y="27638"/>
                  </a:cubicBezTo>
                  <a:cubicBezTo>
                    <a:pt x="86284" y="27248"/>
                    <a:pt x="86491" y="26904"/>
                    <a:pt x="86697" y="26584"/>
                  </a:cubicBezTo>
                  <a:cubicBezTo>
                    <a:pt x="86880" y="26652"/>
                    <a:pt x="87041" y="26767"/>
                    <a:pt x="87201" y="26881"/>
                  </a:cubicBezTo>
                  <a:cubicBezTo>
                    <a:pt x="87063" y="26721"/>
                    <a:pt x="86903" y="26584"/>
                    <a:pt x="86743" y="26469"/>
                  </a:cubicBezTo>
                  <a:cubicBezTo>
                    <a:pt x="86811" y="26355"/>
                    <a:pt x="86903" y="26263"/>
                    <a:pt x="86995" y="26148"/>
                  </a:cubicBezTo>
                  <a:cubicBezTo>
                    <a:pt x="87063" y="25988"/>
                    <a:pt x="87178" y="25850"/>
                    <a:pt x="87270" y="25713"/>
                  </a:cubicBezTo>
                  <a:cubicBezTo>
                    <a:pt x="87453" y="25850"/>
                    <a:pt x="87636" y="25988"/>
                    <a:pt x="87820" y="26125"/>
                  </a:cubicBezTo>
                  <a:cubicBezTo>
                    <a:pt x="87705" y="25919"/>
                    <a:pt x="87522" y="25782"/>
                    <a:pt x="87338" y="25621"/>
                  </a:cubicBezTo>
                  <a:cubicBezTo>
                    <a:pt x="87751" y="25026"/>
                    <a:pt x="88117" y="24361"/>
                    <a:pt x="88415" y="23697"/>
                  </a:cubicBezTo>
                  <a:cubicBezTo>
                    <a:pt x="88455" y="23638"/>
                    <a:pt x="88477" y="23527"/>
                    <a:pt x="88541" y="23527"/>
                  </a:cubicBezTo>
                  <a:close/>
                  <a:moveTo>
                    <a:pt x="73637" y="50022"/>
                  </a:moveTo>
                  <a:lnTo>
                    <a:pt x="73637" y="50022"/>
                  </a:lnTo>
                  <a:cubicBezTo>
                    <a:pt x="73775" y="50297"/>
                    <a:pt x="74004" y="50526"/>
                    <a:pt x="74164" y="50824"/>
                  </a:cubicBezTo>
                  <a:lnTo>
                    <a:pt x="74208" y="50780"/>
                  </a:lnTo>
                  <a:lnTo>
                    <a:pt x="74208" y="50780"/>
                  </a:lnTo>
                  <a:cubicBezTo>
                    <a:pt x="74209" y="50780"/>
                    <a:pt x="74210" y="50781"/>
                    <a:pt x="74211" y="50781"/>
                  </a:cubicBezTo>
                  <a:lnTo>
                    <a:pt x="74211" y="50781"/>
                  </a:lnTo>
                  <a:cubicBezTo>
                    <a:pt x="74211" y="50780"/>
                    <a:pt x="74211" y="50779"/>
                    <a:pt x="74210" y="50778"/>
                  </a:cubicBezTo>
                  <a:lnTo>
                    <a:pt x="74208" y="50780"/>
                  </a:lnTo>
                  <a:lnTo>
                    <a:pt x="74208" y="50780"/>
                  </a:lnTo>
                  <a:cubicBezTo>
                    <a:pt x="74199" y="50779"/>
                    <a:pt x="74192" y="50778"/>
                    <a:pt x="74187" y="50778"/>
                  </a:cubicBezTo>
                  <a:cubicBezTo>
                    <a:pt x="74027" y="50503"/>
                    <a:pt x="73867" y="50228"/>
                    <a:pt x="73637" y="50022"/>
                  </a:cubicBezTo>
                  <a:close/>
                  <a:moveTo>
                    <a:pt x="83233" y="0"/>
                  </a:moveTo>
                  <a:cubicBezTo>
                    <a:pt x="83165" y="0"/>
                    <a:pt x="83098" y="2"/>
                    <a:pt x="83031" y="7"/>
                  </a:cubicBezTo>
                  <a:cubicBezTo>
                    <a:pt x="81633" y="190"/>
                    <a:pt x="80282" y="740"/>
                    <a:pt x="79113" y="1542"/>
                  </a:cubicBezTo>
                  <a:cubicBezTo>
                    <a:pt x="78128" y="2183"/>
                    <a:pt x="77189" y="2848"/>
                    <a:pt x="76226" y="3558"/>
                  </a:cubicBezTo>
                  <a:cubicBezTo>
                    <a:pt x="75333" y="4222"/>
                    <a:pt x="74554" y="5024"/>
                    <a:pt x="73660" y="5711"/>
                  </a:cubicBezTo>
                  <a:cubicBezTo>
                    <a:pt x="73179" y="6101"/>
                    <a:pt x="72698" y="6490"/>
                    <a:pt x="72148" y="6788"/>
                  </a:cubicBezTo>
                  <a:cubicBezTo>
                    <a:pt x="71644" y="7040"/>
                    <a:pt x="71140" y="7338"/>
                    <a:pt x="70613" y="7567"/>
                  </a:cubicBezTo>
                  <a:cubicBezTo>
                    <a:pt x="70109" y="7819"/>
                    <a:pt x="69605" y="8094"/>
                    <a:pt x="69101" y="8323"/>
                  </a:cubicBezTo>
                  <a:cubicBezTo>
                    <a:pt x="67703" y="9034"/>
                    <a:pt x="66375" y="9881"/>
                    <a:pt x="65183" y="10889"/>
                  </a:cubicBezTo>
                  <a:cubicBezTo>
                    <a:pt x="64083" y="11829"/>
                    <a:pt x="63236" y="12997"/>
                    <a:pt x="62251" y="14051"/>
                  </a:cubicBezTo>
                  <a:cubicBezTo>
                    <a:pt x="61449" y="15013"/>
                    <a:pt x="60578" y="15907"/>
                    <a:pt x="59684" y="16801"/>
                  </a:cubicBezTo>
                  <a:cubicBezTo>
                    <a:pt x="58447" y="17992"/>
                    <a:pt x="57462" y="19435"/>
                    <a:pt x="56179" y="20581"/>
                  </a:cubicBezTo>
                  <a:cubicBezTo>
                    <a:pt x="55721" y="21016"/>
                    <a:pt x="55217" y="21360"/>
                    <a:pt x="54736" y="21749"/>
                  </a:cubicBezTo>
                  <a:cubicBezTo>
                    <a:pt x="54232" y="22162"/>
                    <a:pt x="53705" y="22574"/>
                    <a:pt x="53246" y="23055"/>
                  </a:cubicBezTo>
                  <a:cubicBezTo>
                    <a:pt x="53155" y="22139"/>
                    <a:pt x="53201" y="21199"/>
                    <a:pt x="52949" y="20329"/>
                  </a:cubicBezTo>
                  <a:cubicBezTo>
                    <a:pt x="52834" y="19825"/>
                    <a:pt x="52605" y="19389"/>
                    <a:pt x="52467" y="18908"/>
                  </a:cubicBezTo>
                  <a:cubicBezTo>
                    <a:pt x="52192" y="18404"/>
                    <a:pt x="51665" y="18015"/>
                    <a:pt x="51116" y="17854"/>
                  </a:cubicBezTo>
                  <a:cubicBezTo>
                    <a:pt x="51184" y="17167"/>
                    <a:pt x="51116" y="16457"/>
                    <a:pt x="50772" y="15838"/>
                  </a:cubicBezTo>
                  <a:cubicBezTo>
                    <a:pt x="50405" y="15174"/>
                    <a:pt x="49810" y="14601"/>
                    <a:pt x="49054" y="14395"/>
                  </a:cubicBezTo>
                  <a:cubicBezTo>
                    <a:pt x="48943" y="14369"/>
                    <a:pt x="48820" y="14350"/>
                    <a:pt x="48699" y="14350"/>
                  </a:cubicBezTo>
                  <a:cubicBezTo>
                    <a:pt x="48495" y="14350"/>
                    <a:pt x="48298" y="14405"/>
                    <a:pt x="48183" y="14578"/>
                  </a:cubicBezTo>
                  <a:cubicBezTo>
                    <a:pt x="48023" y="14761"/>
                    <a:pt x="47839" y="14922"/>
                    <a:pt x="47656" y="15105"/>
                  </a:cubicBezTo>
                  <a:cubicBezTo>
                    <a:pt x="46465" y="16388"/>
                    <a:pt x="45411" y="17763"/>
                    <a:pt x="44128" y="18954"/>
                  </a:cubicBezTo>
                  <a:cubicBezTo>
                    <a:pt x="43555" y="19527"/>
                    <a:pt x="43097" y="20237"/>
                    <a:pt x="42432" y="20741"/>
                  </a:cubicBezTo>
                  <a:cubicBezTo>
                    <a:pt x="42089" y="21039"/>
                    <a:pt x="41745" y="21314"/>
                    <a:pt x="41493" y="21681"/>
                  </a:cubicBezTo>
                  <a:cubicBezTo>
                    <a:pt x="41287" y="22024"/>
                    <a:pt x="41012" y="22322"/>
                    <a:pt x="40920" y="22712"/>
                  </a:cubicBezTo>
                  <a:cubicBezTo>
                    <a:pt x="40828" y="22941"/>
                    <a:pt x="40806" y="23170"/>
                    <a:pt x="40760" y="23422"/>
                  </a:cubicBezTo>
                  <a:cubicBezTo>
                    <a:pt x="40737" y="23582"/>
                    <a:pt x="40599" y="23674"/>
                    <a:pt x="40485" y="23788"/>
                  </a:cubicBezTo>
                  <a:cubicBezTo>
                    <a:pt x="40072" y="24178"/>
                    <a:pt x="39866" y="24705"/>
                    <a:pt x="39660" y="25209"/>
                  </a:cubicBezTo>
                  <a:cubicBezTo>
                    <a:pt x="39522" y="25598"/>
                    <a:pt x="39477" y="26011"/>
                    <a:pt x="39339" y="26400"/>
                  </a:cubicBezTo>
                  <a:cubicBezTo>
                    <a:pt x="39156" y="27065"/>
                    <a:pt x="39087" y="27752"/>
                    <a:pt x="38881" y="28439"/>
                  </a:cubicBezTo>
                  <a:cubicBezTo>
                    <a:pt x="38698" y="29173"/>
                    <a:pt x="38606" y="29929"/>
                    <a:pt x="38400" y="30662"/>
                  </a:cubicBezTo>
                  <a:cubicBezTo>
                    <a:pt x="38033" y="31853"/>
                    <a:pt x="37277" y="32907"/>
                    <a:pt x="36544" y="33915"/>
                  </a:cubicBezTo>
                  <a:cubicBezTo>
                    <a:pt x="36223" y="34328"/>
                    <a:pt x="35880" y="34763"/>
                    <a:pt x="35742" y="35267"/>
                  </a:cubicBezTo>
                  <a:cubicBezTo>
                    <a:pt x="35605" y="35771"/>
                    <a:pt x="35444" y="36252"/>
                    <a:pt x="35398" y="36779"/>
                  </a:cubicBezTo>
                  <a:cubicBezTo>
                    <a:pt x="35284" y="37925"/>
                    <a:pt x="35261" y="39070"/>
                    <a:pt x="34986" y="40170"/>
                  </a:cubicBezTo>
                  <a:cubicBezTo>
                    <a:pt x="34849" y="40582"/>
                    <a:pt x="34803" y="41018"/>
                    <a:pt x="34665" y="41430"/>
                  </a:cubicBezTo>
                  <a:cubicBezTo>
                    <a:pt x="34413" y="42278"/>
                    <a:pt x="34253" y="43126"/>
                    <a:pt x="34047" y="43996"/>
                  </a:cubicBezTo>
                  <a:cubicBezTo>
                    <a:pt x="33909" y="44729"/>
                    <a:pt x="33772" y="45485"/>
                    <a:pt x="33657" y="46241"/>
                  </a:cubicBezTo>
                  <a:cubicBezTo>
                    <a:pt x="33520" y="47066"/>
                    <a:pt x="33451" y="47937"/>
                    <a:pt x="33314" y="48785"/>
                  </a:cubicBezTo>
                  <a:cubicBezTo>
                    <a:pt x="33199" y="49380"/>
                    <a:pt x="33130" y="49999"/>
                    <a:pt x="33061" y="50595"/>
                  </a:cubicBezTo>
                  <a:cubicBezTo>
                    <a:pt x="32580" y="50709"/>
                    <a:pt x="32191" y="51053"/>
                    <a:pt x="31756" y="51328"/>
                  </a:cubicBezTo>
                  <a:cubicBezTo>
                    <a:pt x="31206" y="51671"/>
                    <a:pt x="30747" y="52107"/>
                    <a:pt x="30243" y="52542"/>
                  </a:cubicBezTo>
                  <a:cubicBezTo>
                    <a:pt x="29808" y="52909"/>
                    <a:pt x="29396" y="53321"/>
                    <a:pt x="28937" y="53665"/>
                  </a:cubicBezTo>
                  <a:cubicBezTo>
                    <a:pt x="28502" y="53985"/>
                    <a:pt x="28090" y="54375"/>
                    <a:pt x="27654" y="54719"/>
                  </a:cubicBezTo>
                  <a:cubicBezTo>
                    <a:pt x="26761" y="55406"/>
                    <a:pt x="25959" y="56231"/>
                    <a:pt x="25157" y="57033"/>
                  </a:cubicBezTo>
                  <a:cubicBezTo>
                    <a:pt x="24401" y="57857"/>
                    <a:pt x="23576" y="58636"/>
                    <a:pt x="22797" y="59415"/>
                  </a:cubicBezTo>
                  <a:cubicBezTo>
                    <a:pt x="21308" y="61065"/>
                    <a:pt x="19452" y="62279"/>
                    <a:pt x="17825" y="63791"/>
                  </a:cubicBezTo>
                  <a:cubicBezTo>
                    <a:pt x="17207" y="64364"/>
                    <a:pt x="1696" y="76347"/>
                    <a:pt x="1054" y="76874"/>
                  </a:cubicBezTo>
                  <a:cubicBezTo>
                    <a:pt x="688" y="77172"/>
                    <a:pt x="298" y="77447"/>
                    <a:pt x="0" y="77836"/>
                  </a:cubicBezTo>
                  <a:cubicBezTo>
                    <a:pt x="46" y="77836"/>
                    <a:pt x="115" y="77859"/>
                    <a:pt x="138" y="77859"/>
                  </a:cubicBezTo>
                  <a:cubicBezTo>
                    <a:pt x="848" y="77538"/>
                    <a:pt x="1444" y="77034"/>
                    <a:pt x="2062" y="76576"/>
                  </a:cubicBezTo>
                  <a:cubicBezTo>
                    <a:pt x="2796" y="75980"/>
                    <a:pt x="18398" y="63906"/>
                    <a:pt x="19154" y="63333"/>
                  </a:cubicBezTo>
                  <a:cubicBezTo>
                    <a:pt x="20208" y="62440"/>
                    <a:pt x="21308" y="61592"/>
                    <a:pt x="22316" y="60653"/>
                  </a:cubicBezTo>
                  <a:cubicBezTo>
                    <a:pt x="22728" y="60263"/>
                    <a:pt x="23095" y="59851"/>
                    <a:pt x="23507" y="59461"/>
                  </a:cubicBezTo>
                  <a:cubicBezTo>
                    <a:pt x="24768" y="58270"/>
                    <a:pt x="25936" y="56987"/>
                    <a:pt x="27196" y="55818"/>
                  </a:cubicBezTo>
                  <a:cubicBezTo>
                    <a:pt x="27654" y="55406"/>
                    <a:pt x="28136" y="55062"/>
                    <a:pt x="28594" y="54650"/>
                  </a:cubicBezTo>
                  <a:cubicBezTo>
                    <a:pt x="29029" y="54283"/>
                    <a:pt x="29510" y="53963"/>
                    <a:pt x="29923" y="53550"/>
                  </a:cubicBezTo>
                  <a:cubicBezTo>
                    <a:pt x="30358" y="53161"/>
                    <a:pt x="30816" y="52771"/>
                    <a:pt x="31251" y="52382"/>
                  </a:cubicBezTo>
                  <a:cubicBezTo>
                    <a:pt x="31549" y="52084"/>
                    <a:pt x="31870" y="51809"/>
                    <a:pt x="32191" y="51557"/>
                  </a:cubicBezTo>
                  <a:cubicBezTo>
                    <a:pt x="32489" y="51328"/>
                    <a:pt x="32741" y="51053"/>
                    <a:pt x="33016" y="50824"/>
                  </a:cubicBezTo>
                  <a:lnTo>
                    <a:pt x="33016" y="50824"/>
                  </a:lnTo>
                  <a:cubicBezTo>
                    <a:pt x="32993" y="51351"/>
                    <a:pt x="32947" y="51878"/>
                    <a:pt x="32855" y="52405"/>
                  </a:cubicBezTo>
                  <a:cubicBezTo>
                    <a:pt x="32809" y="52748"/>
                    <a:pt x="32741" y="53069"/>
                    <a:pt x="32764" y="53413"/>
                  </a:cubicBezTo>
                  <a:cubicBezTo>
                    <a:pt x="32764" y="53527"/>
                    <a:pt x="32855" y="53596"/>
                    <a:pt x="32901" y="53711"/>
                  </a:cubicBezTo>
                  <a:cubicBezTo>
                    <a:pt x="33016" y="53459"/>
                    <a:pt x="33061" y="53184"/>
                    <a:pt x="33130" y="52932"/>
                  </a:cubicBezTo>
                  <a:cubicBezTo>
                    <a:pt x="33291" y="52359"/>
                    <a:pt x="33428" y="51786"/>
                    <a:pt x="33474" y="51213"/>
                  </a:cubicBezTo>
                  <a:cubicBezTo>
                    <a:pt x="33795" y="49014"/>
                    <a:pt x="34070" y="46791"/>
                    <a:pt x="34482" y="44615"/>
                  </a:cubicBezTo>
                  <a:cubicBezTo>
                    <a:pt x="34574" y="44019"/>
                    <a:pt x="34757" y="43423"/>
                    <a:pt x="34849" y="42828"/>
                  </a:cubicBezTo>
                  <a:cubicBezTo>
                    <a:pt x="35078" y="41797"/>
                    <a:pt x="35376" y="40766"/>
                    <a:pt x="35605" y="39712"/>
                  </a:cubicBezTo>
                  <a:cubicBezTo>
                    <a:pt x="35696" y="39070"/>
                    <a:pt x="35788" y="38406"/>
                    <a:pt x="35834" y="37741"/>
                  </a:cubicBezTo>
                  <a:cubicBezTo>
                    <a:pt x="35880" y="36894"/>
                    <a:pt x="35971" y="36069"/>
                    <a:pt x="36269" y="35267"/>
                  </a:cubicBezTo>
                  <a:cubicBezTo>
                    <a:pt x="36475" y="34694"/>
                    <a:pt x="36911" y="34259"/>
                    <a:pt x="37254" y="33755"/>
                  </a:cubicBezTo>
                  <a:cubicBezTo>
                    <a:pt x="37781" y="33067"/>
                    <a:pt x="38262" y="32311"/>
                    <a:pt x="38629" y="31487"/>
                  </a:cubicBezTo>
                  <a:cubicBezTo>
                    <a:pt x="38950" y="30799"/>
                    <a:pt x="39041" y="30043"/>
                    <a:pt x="39202" y="29287"/>
                  </a:cubicBezTo>
                  <a:cubicBezTo>
                    <a:pt x="39500" y="28302"/>
                    <a:pt x="39591" y="27294"/>
                    <a:pt x="39889" y="26309"/>
                  </a:cubicBezTo>
                  <a:cubicBezTo>
                    <a:pt x="40049" y="25484"/>
                    <a:pt x="40279" y="24613"/>
                    <a:pt x="40920" y="24040"/>
                  </a:cubicBezTo>
                  <a:cubicBezTo>
                    <a:pt x="41195" y="23766"/>
                    <a:pt x="41195" y="23353"/>
                    <a:pt x="41241" y="23009"/>
                  </a:cubicBezTo>
                  <a:cubicBezTo>
                    <a:pt x="41310" y="22620"/>
                    <a:pt x="41493" y="22276"/>
                    <a:pt x="41722" y="21956"/>
                  </a:cubicBezTo>
                  <a:cubicBezTo>
                    <a:pt x="41882" y="21704"/>
                    <a:pt x="42157" y="21543"/>
                    <a:pt x="42363" y="21360"/>
                  </a:cubicBezTo>
                  <a:cubicBezTo>
                    <a:pt x="42638" y="21108"/>
                    <a:pt x="42959" y="20902"/>
                    <a:pt x="43211" y="20627"/>
                  </a:cubicBezTo>
                  <a:cubicBezTo>
                    <a:pt x="43761" y="20054"/>
                    <a:pt x="44242" y="19412"/>
                    <a:pt x="44838" y="18908"/>
                  </a:cubicBezTo>
                  <a:cubicBezTo>
                    <a:pt x="45090" y="18702"/>
                    <a:pt x="45296" y="18450"/>
                    <a:pt x="45525" y="18221"/>
                  </a:cubicBezTo>
                  <a:cubicBezTo>
                    <a:pt x="45686" y="18565"/>
                    <a:pt x="45823" y="18931"/>
                    <a:pt x="46121" y="19183"/>
                  </a:cubicBezTo>
                  <a:cubicBezTo>
                    <a:pt x="46250" y="19313"/>
                    <a:pt x="46415" y="19352"/>
                    <a:pt x="46583" y="19352"/>
                  </a:cubicBezTo>
                  <a:cubicBezTo>
                    <a:pt x="46683" y="19352"/>
                    <a:pt x="46783" y="19338"/>
                    <a:pt x="46877" y="19321"/>
                  </a:cubicBezTo>
                  <a:lnTo>
                    <a:pt x="46877" y="19321"/>
                  </a:lnTo>
                  <a:cubicBezTo>
                    <a:pt x="46029" y="20466"/>
                    <a:pt x="45365" y="21772"/>
                    <a:pt x="44907" y="23124"/>
                  </a:cubicBezTo>
                  <a:cubicBezTo>
                    <a:pt x="44448" y="24315"/>
                    <a:pt x="44448" y="25621"/>
                    <a:pt x="43967" y="26790"/>
                  </a:cubicBezTo>
                  <a:cubicBezTo>
                    <a:pt x="43394" y="26721"/>
                    <a:pt x="42868" y="26469"/>
                    <a:pt x="42341" y="26263"/>
                  </a:cubicBezTo>
                  <a:lnTo>
                    <a:pt x="42341" y="26263"/>
                  </a:lnTo>
                  <a:cubicBezTo>
                    <a:pt x="42661" y="26538"/>
                    <a:pt x="43074" y="26629"/>
                    <a:pt x="43440" y="26790"/>
                  </a:cubicBezTo>
                  <a:cubicBezTo>
                    <a:pt x="43601" y="26859"/>
                    <a:pt x="43784" y="26859"/>
                    <a:pt x="43944" y="26881"/>
                  </a:cubicBezTo>
                  <a:cubicBezTo>
                    <a:pt x="43853" y="27088"/>
                    <a:pt x="43784" y="27294"/>
                    <a:pt x="43692" y="27500"/>
                  </a:cubicBezTo>
                  <a:cubicBezTo>
                    <a:pt x="43188" y="27317"/>
                    <a:pt x="42661" y="27179"/>
                    <a:pt x="42180" y="26904"/>
                  </a:cubicBezTo>
                  <a:lnTo>
                    <a:pt x="42180" y="26904"/>
                  </a:lnTo>
                  <a:cubicBezTo>
                    <a:pt x="42616" y="27248"/>
                    <a:pt x="43165" y="27408"/>
                    <a:pt x="43669" y="27592"/>
                  </a:cubicBezTo>
                  <a:cubicBezTo>
                    <a:pt x="43601" y="27844"/>
                    <a:pt x="43555" y="28119"/>
                    <a:pt x="43532" y="28394"/>
                  </a:cubicBezTo>
                  <a:cubicBezTo>
                    <a:pt x="43051" y="28256"/>
                    <a:pt x="42593" y="28050"/>
                    <a:pt x="42134" y="27844"/>
                  </a:cubicBezTo>
                  <a:cubicBezTo>
                    <a:pt x="42111" y="27867"/>
                    <a:pt x="42111" y="27867"/>
                    <a:pt x="42111" y="27890"/>
                  </a:cubicBezTo>
                  <a:cubicBezTo>
                    <a:pt x="42570" y="28142"/>
                    <a:pt x="43051" y="28348"/>
                    <a:pt x="43532" y="28554"/>
                  </a:cubicBezTo>
                  <a:cubicBezTo>
                    <a:pt x="43578" y="28806"/>
                    <a:pt x="43601" y="29058"/>
                    <a:pt x="43555" y="29310"/>
                  </a:cubicBezTo>
                  <a:cubicBezTo>
                    <a:pt x="43120" y="29127"/>
                    <a:pt x="42684" y="28921"/>
                    <a:pt x="42249" y="28760"/>
                  </a:cubicBezTo>
                  <a:cubicBezTo>
                    <a:pt x="42226" y="28737"/>
                    <a:pt x="42203" y="28691"/>
                    <a:pt x="42180" y="28669"/>
                  </a:cubicBezTo>
                  <a:cubicBezTo>
                    <a:pt x="42180" y="28691"/>
                    <a:pt x="42180" y="28760"/>
                    <a:pt x="42180" y="28783"/>
                  </a:cubicBezTo>
                  <a:cubicBezTo>
                    <a:pt x="42616" y="29012"/>
                    <a:pt x="43074" y="29218"/>
                    <a:pt x="43509" y="29402"/>
                  </a:cubicBezTo>
                  <a:cubicBezTo>
                    <a:pt x="43463" y="29585"/>
                    <a:pt x="43394" y="29745"/>
                    <a:pt x="43326" y="29906"/>
                  </a:cubicBezTo>
                  <a:cubicBezTo>
                    <a:pt x="43051" y="29837"/>
                    <a:pt x="42730" y="29837"/>
                    <a:pt x="42455" y="29700"/>
                  </a:cubicBezTo>
                  <a:cubicBezTo>
                    <a:pt x="42272" y="29608"/>
                    <a:pt x="42089" y="29539"/>
                    <a:pt x="41905" y="29516"/>
                  </a:cubicBezTo>
                  <a:lnTo>
                    <a:pt x="41905" y="29516"/>
                  </a:lnTo>
                  <a:cubicBezTo>
                    <a:pt x="42318" y="29768"/>
                    <a:pt x="42799" y="29906"/>
                    <a:pt x="43280" y="30020"/>
                  </a:cubicBezTo>
                  <a:cubicBezTo>
                    <a:pt x="43188" y="30272"/>
                    <a:pt x="43097" y="30547"/>
                    <a:pt x="42982" y="30799"/>
                  </a:cubicBezTo>
                  <a:cubicBezTo>
                    <a:pt x="42524" y="30570"/>
                    <a:pt x="42043" y="30341"/>
                    <a:pt x="41607" y="30043"/>
                  </a:cubicBezTo>
                  <a:lnTo>
                    <a:pt x="41607" y="30043"/>
                  </a:lnTo>
                  <a:cubicBezTo>
                    <a:pt x="41722" y="30181"/>
                    <a:pt x="41837" y="30318"/>
                    <a:pt x="41974" y="30410"/>
                  </a:cubicBezTo>
                  <a:cubicBezTo>
                    <a:pt x="42295" y="30593"/>
                    <a:pt x="42593" y="30799"/>
                    <a:pt x="42936" y="30914"/>
                  </a:cubicBezTo>
                  <a:cubicBezTo>
                    <a:pt x="42868" y="31166"/>
                    <a:pt x="42822" y="31418"/>
                    <a:pt x="42730" y="31647"/>
                  </a:cubicBezTo>
                  <a:cubicBezTo>
                    <a:pt x="42249" y="31578"/>
                    <a:pt x="41768" y="31441"/>
                    <a:pt x="41401" y="31120"/>
                  </a:cubicBezTo>
                  <a:lnTo>
                    <a:pt x="41401" y="31120"/>
                  </a:lnTo>
                  <a:cubicBezTo>
                    <a:pt x="41653" y="31601"/>
                    <a:pt x="42249" y="31716"/>
                    <a:pt x="42730" y="31830"/>
                  </a:cubicBezTo>
                  <a:cubicBezTo>
                    <a:pt x="42684" y="32082"/>
                    <a:pt x="42661" y="32311"/>
                    <a:pt x="42638" y="32541"/>
                  </a:cubicBezTo>
                  <a:cubicBezTo>
                    <a:pt x="42180" y="32495"/>
                    <a:pt x="41791" y="32174"/>
                    <a:pt x="41424" y="31899"/>
                  </a:cubicBezTo>
                  <a:lnTo>
                    <a:pt x="41424" y="31899"/>
                  </a:lnTo>
                  <a:cubicBezTo>
                    <a:pt x="41676" y="32311"/>
                    <a:pt x="42111" y="32563"/>
                    <a:pt x="42570" y="32724"/>
                  </a:cubicBezTo>
                  <a:cubicBezTo>
                    <a:pt x="42570" y="32770"/>
                    <a:pt x="42570" y="32861"/>
                    <a:pt x="42570" y="32884"/>
                  </a:cubicBezTo>
                  <a:cubicBezTo>
                    <a:pt x="42066" y="32747"/>
                    <a:pt x="41539" y="32632"/>
                    <a:pt x="41035" y="32380"/>
                  </a:cubicBezTo>
                  <a:lnTo>
                    <a:pt x="41035" y="32380"/>
                  </a:lnTo>
                  <a:cubicBezTo>
                    <a:pt x="41447" y="32770"/>
                    <a:pt x="42020" y="32907"/>
                    <a:pt x="42547" y="33022"/>
                  </a:cubicBezTo>
                  <a:cubicBezTo>
                    <a:pt x="42501" y="33159"/>
                    <a:pt x="42478" y="33297"/>
                    <a:pt x="42432" y="33434"/>
                  </a:cubicBezTo>
                  <a:cubicBezTo>
                    <a:pt x="41905" y="33320"/>
                    <a:pt x="41470" y="33022"/>
                    <a:pt x="40943" y="32930"/>
                  </a:cubicBezTo>
                  <a:lnTo>
                    <a:pt x="40943" y="32930"/>
                  </a:lnTo>
                  <a:cubicBezTo>
                    <a:pt x="41310" y="33067"/>
                    <a:pt x="41676" y="33251"/>
                    <a:pt x="42043" y="33388"/>
                  </a:cubicBezTo>
                  <a:cubicBezTo>
                    <a:pt x="42157" y="33411"/>
                    <a:pt x="42295" y="33434"/>
                    <a:pt x="42432" y="33480"/>
                  </a:cubicBezTo>
                  <a:cubicBezTo>
                    <a:pt x="42363" y="33572"/>
                    <a:pt x="42386" y="33778"/>
                    <a:pt x="42249" y="33801"/>
                  </a:cubicBezTo>
                  <a:cubicBezTo>
                    <a:pt x="42043" y="33778"/>
                    <a:pt x="41859" y="33755"/>
                    <a:pt x="41676" y="33686"/>
                  </a:cubicBezTo>
                  <a:cubicBezTo>
                    <a:pt x="41310" y="33549"/>
                    <a:pt x="40943" y="33434"/>
                    <a:pt x="40576" y="33251"/>
                  </a:cubicBezTo>
                  <a:lnTo>
                    <a:pt x="40576" y="33251"/>
                  </a:lnTo>
                  <a:cubicBezTo>
                    <a:pt x="40943" y="33549"/>
                    <a:pt x="41355" y="33663"/>
                    <a:pt x="41768" y="33846"/>
                  </a:cubicBezTo>
                  <a:cubicBezTo>
                    <a:pt x="41928" y="33915"/>
                    <a:pt x="42111" y="33938"/>
                    <a:pt x="42272" y="33938"/>
                  </a:cubicBezTo>
                  <a:cubicBezTo>
                    <a:pt x="42157" y="34351"/>
                    <a:pt x="42089" y="34763"/>
                    <a:pt x="41951" y="35175"/>
                  </a:cubicBezTo>
                  <a:cubicBezTo>
                    <a:pt x="41859" y="35450"/>
                    <a:pt x="41837" y="35725"/>
                    <a:pt x="41699" y="35977"/>
                  </a:cubicBezTo>
                  <a:cubicBezTo>
                    <a:pt x="41172" y="37008"/>
                    <a:pt x="40760" y="38108"/>
                    <a:pt x="40279" y="39162"/>
                  </a:cubicBezTo>
                  <a:cubicBezTo>
                    <a:pt x="39660" y="40537"/>
                    <a:pt x="38904" y="41888"/>
                    <a:pt x="38675" y="43423"/>
                  </a:cubicBezTo>
                  <a:cubicBezTo>
                    <a:pt x="38171" y="45989"/>
                    <a:pt x="38743" y="48601"/>
                    <a:pt x="38446" y="51190"/>
                  </a:cubicBezTo>
                  <a:cubicBezTo>
                    <a:pt x="38400" y="51901"/>
                    <a:pt x="38239" y="52588"/>
                    <a:pt x="38171" y="53275"/>
                  </a:cubicBezTo>
                  <a:cubicBezTo>
                    <a:pt x="38079" y="54077"/>
                    <a:pt x="37942" y="54879"/>
                    <a:pt x="37827" y="55681"/>
                  </a:cubicBezTo>
                  <a:cubicBezTo>
                    <a:pt x="37621" y="56918"/>
                    <a:pt x="37712" y="58201"/>
                    <a:pt x="37804" y="59461"/>
                  </a:cubicBezTo>
                  <a:cubicBezTo>
                    <a:pt x="37919" y="60492"/>
                    <a:pt x="38079" y="61546"/>
                    <a:pt x="38423" y="62554"/>
                  </a:cubicBezTo>
                  <a:cubicBezTo>
                    <a:pt x="38675" y="63287"/>
                    <a:pt x="38743" y="64066"/>
                    <a:pt x="39041" y="64777"/>
                  </a:cubicBezTo>
                  <a:cubicBezTo>
                    <a:pt x="39202" y="65120"/>
                    <a:pt x="39225" y="65510"/>
                    <a:pt x="39293" y="65876"/>
                  </a:cubicBezTo>
                  <a:cubicBezTo>
                    <a:pt x="39408" y="66701"/>
                    <a:pt x="39408" y="67526"/>
                    <a:pt x="39385" y="68351"/>
                  </a:cubicBezTo>
                  <a:cubicBezTo>
                    <a:pt x="39316" y="69703"/>
                    <a:pt x="39202" y="71054"/>
                    <a:pt x="38881" y="72383"/>
                  </a:cubicBezTo>
                  <a:cubicBezTo>
                    <a:pt x="38789" y="72314"/>
                    <a:pt x="38698" y="72246"/>
                    <a:pt x="38606" y="72154"/>
                  </a:cubicBezTo>
                  <a:cubicBezTo>
                    <a:pt x="38239" y="71719"/>
                    <a:pt x="37896" y="71238"/>
                    <a:pt x="37506" y="70802"/>
                  </a:cubicBezTo>
                  <a:lnTo>
                    <a:pt x="37506" y="70802"/>
                  </a:lnTo>
                  <a:cubicBezTo>
                    <a:pt x="37919" y="71398"/>
                    <a:pt x="38354" y="71948"/>
                    <a:pt x="38835" y="72475"/>
                  </a:cubicBezTo>
                  <a:cubicBezTo>
                    <a:pt x="38606" y="72796"/>
                    <a:pt x="38354" y="73116"/>
                    <a:pt x="38148" y="73460"/>
                  </a:cubicBezTo>
                  <a:cubicBezTo>
                    <a:pt x="37781" y="72979"/>
                    <a:pt x="37460" y="72475"/>
                    <a:pt x="37094" y="71994"/>
                  </a:cubicBezTo>
                  <a:cubicBezTo>
                    <a:pt x="37048" y="71971"/>
                    <a:pt x="37002" y="71925"/>
                    <a:pt x="36956" y="71925"/>
                  </a:cubicBezTo>
                  <a:cubicBezTo>
                    <a:pt x="36750" y="71627"/>
                    <a:pt x="36613" y="71306"/>
                    <a:pt x="36452" y="70986"/>
                  </a:cubicBezTo>
                  <a:cubicBezTo>
                    <a:pt x="36361" y="70757"/>
                    <a:pt x="36315" y="70504"/>
                    <a:pt x="36177" y="70298"/>
                  </a:cubicBezTo>
                  <a:lnTo>
                    <a:pt x="36177" y="70298"/>
                  </a:lnTo>
                  <a:cubicBezTo>
                    <a:pt x="36063" y="70665"/>
                    <a:pt x="36246" y="71009"/>
                    <a:pt x="36384" y="71329"/>
                  </a:cubicBezTo>
                  <a:cubicBezTo>
                    <a:pt x="36521" y="71627"/>
                    <a:pt x="36636" y="71971"/>
                    <a:pt x="36911" y="72154"/>
                  </a:cubicBezTo>
                  <a:cubicBezTo>
                    <a:pt x="36933" y="72131"/>
                    <a:pt x="36979" y="72040"/>
                    <a:pt x="37002" y="71994"/>
                  </a:cubicBezTo>
                  <a:cubicBezTo>
                    <a:pt x="37025" y="72017"/>
                    <a:pt x="37048" y="72040"/>
                    <a:pt x="37071" y="72040"/>
                  </a:cubicBezTo>
                  <a:cubicBezTo>
                    <a:pt x="37346" y="72498"/>
                    <a:pt x="37667" y="72933"/>
                    <a:pt x="37965" y="73368"/>
                  </a:cubicBezTo>
                  <a:cubicBezTo>
                    <a:pt x="38010" y="73437"/>
                    <a:pt x="38079" y="73506"/>
                    <a:pt x="38056" y="73575"/>
                  </a:cubicBezTo>
                  <a:cubicBezTo>
                    <a:pt x="37942" y="73781"/>
                    <a:pt x="37781" y="73964"/>
                    <a:pt x="37644" y="74147"/>
                  </a:cubicBezTo>
                  <a:cubicBezTo>
                    <a:pt x="37598" y="74124"/>
                    <a:pt x="37483" y="74056"/>
                    <a:pt x="37438" y="74033"/>
                  </a:cubicBezTo>
                  <a:cubicBezTo>
                    <a:pt x="37438" y="74010"/>
                    <a:pt x="37460" y="73941"/>
                    <a:pt x="37483" y="73895"/>
                  </a:cubicBezTo>
                  <a:cubicBezTo>
                    <a:pt x="37094" y="73575"/>
                    <a:pt x="36773" y="73185"/>
                    <a:pt x="36407" y="72841"/>
                  </a:cubicBezTo>
                  <a:cubicBezTo>
                    <a:pt x="36407" y="72796"/>
                    <a:pt x="36429" y="72727"/>
                    <a:pt x="36429" y="72681"/>
                  </a:cubicBezTo>
                  <a:cubicBezTo>
                    <a:pt x="36063" y="72200"/>
                    <a:pt x="35765" y="71696"/>
                    <a:pt x="35536" y="71146"/>
                  </a:cubicBezTo>
                  <a:lnTo>
                    <a:pt x="35536" y="71146"/>
                  </a:lnTo>
                  <a:cubicBezTo>
                    <a:pt x="35490" y="71306"/>
                    <a:pt x="35467" y="71490"/>
                    <a:pt x="35559" y="71627"/>
                  </a:cubicBezTo>
                  <a:cubicBezTo>
                    <a:pt x="35742" y="72040"/>
                    <a:pt x="35902" y="72475"/>
                    <a:pt x="36246" y="72773"/>
                  </a:cubicBezTo>
                  <a:cubicBezTo>
                    <a:pt x="36704" y="73231"/>
                    <a:pt x="37094" y="73781"/>
                    <a:pt x="37598" y="74193"/>
                  </a:cubicBezTo>
                  <a:cubicBezTo>
                    <a:pt x="37369" y="74537"/>
                    <a:pt x="37117" y="74881"/>
                    <a:pt x="36888" y="75224"/>
                  </a:cubicBezTo>
                  <a:cubicBezTo>
                    <a:pt x="36567" y="75705"/>
                    <a:pt x="36223" y="76164"/>
                    <a:pt x="35948" y="76645"/>
                  </a:cubicBezTo>
                  <a:cubicBezTo>
                    <a:pt x="35078" y="76072"/>
                    <a:pt x="34276" y="75385"/>
                    <a:pt x="33588" y="74606"/>
                  </a:cubicBezTo>
                  <a:lnTo>
                    <a:pt x="33588" y="74606"/>
                  </a:lnTo>
                  <a:cubicBezTo>
                    <a:pt x="33932" y="75087"/>
                    <a:pt x="34345" y="75522"/>
                    <a:pt x="34803" y="75912"/>
                  </a:cubicBezTo>
                  <a:cubicBezTo>
                    <a:pt x="35146" y="76186"/>
                    <a:pt x="35467" y="76530"/>
                    <a:pt x="35902" y="76691"/>
                  </a:cubicBezTo>
                  <a:cubicBezTo>
                    <a:pt x="35788" y="76897"/>
                    <a:pt x="35673" y="77103"/>
                    <a:pt x="35559" y="77286"/>
                  </a:cubicBezTo>
                  <a:cubicBezTo>
                    <a:pt x="35123" y="77126"/>
                    <a:pt x="34780" y="76851"/>
                    <a:pt x="34413" y="76576"/>
                  </a:cubicBezTo>
                  <a:cubicBezTo>
                    <a:pt x="33932" y="76232"/>
                    <a:pt x="33497" y="75820"/>
                    <a:pt x="33016" y="75453"/>
                  </a:cubicBezTo>
                  <a:lnTo>
                    <a:pt x="33016" y="75453"/>
                  </a:lnTo>
                  <a:cubicBezTo>
                    <a:pt x="33291" y="75820"/>
                    <a:pt x="33634" y="76141"/>
                    <a:pt x="34001" y="76438"/>
                  </a:cubicBezTo>
                  <a:cubicBezTo>
                    <a:pt x="34459" y="76805"/>
                    <a:pt x="34917" y="77195"/>
                    <a:pt x="35467" y="77424"/>
                  </a:cubicBezTo>
                  <a:cubicBezTo>
                    <a:pt x="35238" y="77790"/>
                    <a:pt x="35009" y="78180"/>
                    <a:pt x="34780" y="78546"/>
                  </a:cubicBezTo>
                  <a:cubicBezTo>
                    <a:pt x="33726" y="77836"/>
                    <a:pt x="32809" y="76920"/>
                    <a:pt x="31870" y="76072"/>
                  </a:cubicBezTo>
                  <a:lnTo>
                    <a:pt x="31870" y="76072"/>
                  </a:lnTo>
                  <a:cubicBezTo>
                    <a:pt x="32351" y="76736"/>
                    <a:pt x="32993" y="77286"/>
                    <a:pt x="33611" y="77836"/>
                  </a:cubicBezTo>
                  <a:cubicBezTo>
                    <a:pt x="33955" y="78134"/>
                    <a:pt x="34322" y="78432"/>
                    <a:pt x="34711" y="78661"/>
                  </a:cubicBezTo>
                  <a:cubicBezTo>
                    <a:pt x="34505" y="79050"/>
                    <a:pt x="34253" y="79417"/>
                    <a:pt x="34001" y="79784"/>
                  </a:cubicBezTo>
                  <a:cubicBezTo>
                    <a:pt x="33314" y="79394"/>
                    <a:pt x="32718" y="78844"/>
                    <a:pt x="32122" y="78317"/>
                  </a:cubicBezTo>
                  <a:cubicBezTo>
                    <a:pt x="31710" y="77951"/>
                    <a:pt x="31366" y="77515"/>
                    <a:pt x="30977" y="77149"/>
                  </a:cubicBezTo>
                  <a:lnTo>
                    <a:pt x="30977" y="77149"/>
                  </a:lnTo>
                  <a:cubicBezTo>
                    <a:pt x="31297" y="77767"/>
                    <a:pt x="31847" y="78248"/>
                    <a:pt x="32351" y="78730"/>
                  </a:cubicBezTo>
                  <a:cubicBezTo>
                    <a:pt x="32832" y="79165"/>
                    <a:pt x="33336" y="79600"/>
                    <a:pt x="33909" y="79921"/>
                  </a:cubicBezTo>
                  <a:cubicBezTo>
                    <a:pt x="33840" y="80058"/>
                    <a:pt x="33749" y="80173"/>
                    <a:pt x="33680" y="80288"/>
                  </a:cubicBezTo>
                  <a:cubicBezTo>
                    <a:pt x="32741" y="79852"/>
                    <a:pt x="31939" y="79188"/>
                    <a:pt x="31183" y="78478"/>
                  </a:cubicBezTo>
                  <a:cubicBezTo>
                    <a:pt x="30862" y="78157"/>
                    <a:pt x="30587" y="77790"/>
                    <a:pt x="30220" y="77492"/>
                  </a:cubicBezTo>
                  <a:lnTo>
                    <a:pt x="30220" y="77492"/>
                  </a:lnTo>
                  <a:cubicBezTo>
                    <a:pt x="30587" y="78203"/>
                    <a:pt x="31183" y="78730"/>
                    <a:pt x="31756" y="79234"/>
                  </a:cubicBezTo>
                  <a:cubicBezTo>
                    <a:pt x="32305" y="79715"/>
                    <a:pt x="32901" y="80173"/>
                    <a:pt x="33566" y="80448"/>
                  </a:cubicBezTo>
                  <a:cubicBezTo>
                    <a:pt x="33382" y="80769"/>
                    <a:pt x="33199" y="81067"/>
                    <a:pt x="33039" y="81387"/>
                  </a:cubicBezTo>
                  <a:cubicBezTo>
                    <a:pt x="32809" y="81319"/>
                    <a:pt x="32557" y="81273"/>
                    <a:pt x="32351" y="81135"/>
                  </a:cubicBezTo>
                  <a:cubicBezTo>
                    <a:pt x="31778" y="80792"/>
                    <a:pt x="31206" y="80402"/>
                    <a:pt x="30656" y="79990"/>
                  </a:cubicBezTo>
                  <a:cubicBezTo>
                    <a:pt x="30243" y="79692"/>
                    <a:pt x="29923" y="79325"/>
                    <a:pt x="29510" y="79005"/>
                  </a:cubicBezTo>
                  <a:lnTo>
                    <a:pt x="29510" y="79005"/>
                  </a:lnTo>
                  <a:cubicBezTo>
                    <a:pt x="30129" y="79692"/>
                    <a:pt x="30862" y="80265"/>
                    <a:pt x="31618" y="80769"/>
                  </a:cubicBezTo>
                  <a:cubicBezTo>
                    <a:pt x="32030" y="81067"/>
                    <a:pt x="32443" y="81364"/>
                    <a:pt x="32947" y="81479"/>
                  </a:cubicBezTo>
                  <a:cubicBezTo>
                    <a:pt x="32901" y="81571"/>
                    <a:pt x="32855" y="81685"/>
                    <a:pt x="32809" y="81777"/>
                  </a:cubicBezTo>
                  <a:cubicBezTo>
                    <a:pt x="31458" y="81181"/>
                    <a:pt x="30220" y="80333"/>
                    <a:pt x="28983" y="79532"/>
                  </a:cubicBezTo>
                  <a:cubicBezTo>
                    <a:pt x="28777" y="79394"/>
                    <a:pt x="28594" y="79234"/>
                    <a:pt x="28388" y="79142"/>
                  </a:cubicBezTo>
                  <a:lnTo>
                    <a:pt x="28388" y="79142"/>
                  </a:lnTo>
                  <a:cubicBezTo>
                    <a:pt x="28708" y="79486"/>
                    <a:pt x="29098" y="79738"/>
                    <a:pt x="29487" y="80013"/>
                  </a:cubicBezTo>
                  <a:cubicBezTo>
                    <a:pt x="30060" y="80379"/>
                    <a:pt x="30610" y="80769"/>
                    <a:pt x="31206" y="81112"/>
                  </a:cubicBezTo>
                  <a:cubicBezTo>
                    <a:pt x="31687" y="81433"/>
                    <a:pt x="32191" y="81708"/>
                    <a:pt x="32741" y="81891"/>
                  </a:cubicBezTo>
                  <a:cubicBezTo>
                    <a:pt x="32626" y="82120"/>
                    <a:pt x="32489" y="82350"/>
                    <a:pt x="32351" y="82579"/>
                  </a:cubicBezTo>
                  <a:cubicBezTo>
                    <a:pt x="31504" y="82373"/>
                    <a:pt x="30725" y="81937"/>
                    <a:pt x="29968" y="81502"/>
                  </a:cubicBezTo>
                  <a:cubicBezTo>
                    <a:pt x="29419" y="81181"/>
                    <a:pt x="28892" y="80860"/>
                    <a:pt x="28365" y="80494"/>
                  </a:cubicBezTo>
                  <a:lnTo>
                    <a:pt x="28365" y="80494"/>
                  </a:lnTo>
                  <a:cubicBezTo>
                    <a:pt x="29075" y="81067"/>
                    <a:pt x="29900" y="81502"/>
                    <a:pt x="30679" y="81960"/>
                  </a:cubicBezTo>
                  <a:cubicBezTo>
                    <a:pt x="31206" y="82281"/>
                    <a:pt x="31756" y="82510"/>
                    <a:pt x="32328" y="82625"/>
                  </a:cubicBezTo>
                  <a:cubicBezTo>
                    <a:pt x="32122" y="83014"/>
                    <a:pt x="31893" y="83404"/>
                    <a:pt x="31687" y="83793"/>
                  </a:cubicBezTo>
                  <a:cubicBezTo>
                    <a:pt x="31229" y="83678"/>
                    <a:pt x="30816" y="83404"/>
                    <a:pt x="30381" y="83220"/>
                  </a:cubicBezTo>
                  <a:cubicBezTo>
                    <a:pt x="29762" y="82968"/>
                    <a:pt x="29235" y="82556"/>
                    <a:pt x="28640" y="82304"/>
                  </a:cubicBezTo>
                  <a:lnTo>
                    <a:pt x="28640" y="82304"/>
                  </a:lnTo>
                  <a:cubicBezTo>
                    <a:pt x="29602" y="82877"/>
                    <a:pt x="30564" y="83495"/>
                    <a:pt x="31664" y="83839"/>
                  </a:cubicBezTo>
                  <a:cubicBezTo>
                    <a:pt x="31435" y="84251"/>
                    <a:pt x="31206" y="84641"/>
                    <a:pt x="30999" y="85053"/>
                  </a:cubicBezTo>
                  <a:cubicBezTo>
                    <a:pt x="30977" y="85007"/>
                    <a:pt x="30954" y="84984"/>
                    <a:pt x="30931" y="84939"/>
                  </a:cubicBezTo>
                  <a:cubicBezTo>
                    <a:pt x="30702" y="84939"/>
                    <a:pt x="30495" y="84824"/>
                    <a:pt x="30312" y="84709"/>
                  </a:cubicBezTo>
                  <a:cubicBezTo>
                    <a:pt x="29350" y="84114"/>
                    <a:pt x="28433" y="83472"/>
                    <a:pt x="27586" y="82739"/>
                  </a:cubicBezTo>
                  <a:lnTo>
                    <a:pt x="27586" y="82739"/>
                  </a:lnTo>
                  <a:cubicBezTo>
                    <a:pt x="28136" y="83358"/>
                    <a:pt x="28846" y="83839"/>
                    <a:pt x="29533" y="84320"/>
                  </a:cubicBezTo>
                  <a:cubicBezTo>
                    <a:pt x="29923" y="84618"/>
                    <a:pt x="30381" y="84847"/>
                    <a:pt x="30816" y="85076"/>
                  </a:cubicBezTo>
                  <a:cubicBezTo>
                    <a:pt x="30862" y="85099"/>
                    <a:pt x="30931" y="85099"/>
                    <a:pt x="30977" y="85099"/>
                  </a:cubicBezTo>
                  <a:cubicBezTo>
                    <a:pt x="30725" y="85488"/>
                    <a:pt x="21927" y="96509"/>
                    <a:pt x="21789" y="96944"/>
                  </a:cubicBezTo>
                  <a:cubicBezTo>
                    <a:pt x="22064" y="96784"/>
                    <a:pt x="30816" y="85878"/>
                    <a:pt x="30999" y="85603"/>
                  </a:cubicBezTo>
                  <a:cubicBezTo>
                    <a:pt x="32122" y="83770"/>
                    <a:pt x="33084" y="81868"/>
                    <a:pt x="34299" y="80104"/>
                  </a:cubicBezTo>
                  <a:lnTo>
                    <a:pt x="34505" y="80104"/>
                  </a:lnTo>
                  <a:cubicBezTo>
                    <a:pt x="34482" y="80058"/>
                    <a:pt x="34459" y="80013"/>
                    <a:pt x="34413" y="79967"/>
                  </a:cubicBezTo>
                  <a:cubicBezTo>
                    <a:pt x="35055" y="78913"/>
                    <a:pt x="35742" y="77859"/>
                    <a:pt x="36361" y="76805"/>
                  </a:cubicBezTo>
                  <a:cubicBezTo>
                    <a:pt x="37071" y="75660"/>
                    <a:pt x="37850" y="74537"/>
                    <a:pt x="38583" y="73437"/>
                  </a:cubicBezTo>
                  <a:lnTo>
                    <a:pt x="38583" y="73437"/>
                  </a:lnTo>
                  <a:cubicBezTo>
                    <a:pt x="38377" y="74216"/>
                    <a:pt x="38102" y="74972"/>
                    <a:pt x="37873" y="75751"/>
                  </a:cubicBezTo>
                  <a:cubicBezTo>
                    <a:pt x="37346" y="77240"/>
                    <a:pt x="36796" y="78730"/>
                    <a:pt x="36177" y="80173"/>
                  </a:cubicBezTo>
                  <a:cubicBezTo>
                    <a:pt x="35605" y="81479"/>
                    <a:pt x="29373" y="94813"/>
                    <a:pt x="28777" y="96119"/>
                  </a:cubicBezTo>
                  <a:cubicBezTo>
                    <a:pt x="28708" y="96257"/>
                    <a:pt x="28708" y="96417"/>
                    <a:pt x="28708" y="96577"/>
                  </a:cubicBezTo>
                  <a:cubicBezTo>
                    <a:pt x="28869" y="96417"/>
                    <a:pt x="29006" y="96257"/>
                    <a:pt x="29098" y="96051"/>
                  </a:cubicBezTo>
                  <a:cubicBezTo>
                    <a:pt x="29533" y="95203"/>
                    <a:pt x="35605" y="82327"/>
                    <a:pt x="36017" y="81479"/>
                  </a:cubicBezTo>
                  <a:cubicBezTo>
                    <a:pt x="36567" y="80265"/>
                    <a:pt x="37140" y="79050"/>
                    <a:pt x="37598" y="77790"/>
                  </a:cubicBezTo>
                  <a:cubicBezTo>
                    <a:pt x="38171" y="76393"/>
                    <a:pt x="38629" y="74972"/>
                    <a:pt x="39064" y="73529"/>
                  </a:cubicBezTo>
                  <a:cubicBezTo>
                    <a:pt x="39522" y="72017"/>
                    <a:pt x="39706" y="70436"/>
                    <a:pt x="39774" y="68878"/>
                  </a:cubicBezTo>
                  <a:cubicBezTo>
                    <a:pt x="39820" y="67686"/>
                    <a:pt x="39797" y="66472"/>
                    <a:pt x="39545" y="65304"/>
                  </a:cubicBezTo>
                  <a:cubicBezTo>
                    <a:pt x="39431" y="64800"/>
                    <a:pt x="39293" y="64318"/>
                    <a:pt x="39179" y="63814"/>
                  </a:cubicBezTo>
                  <a:cubicBezTo>
                    <a:pt x="39087" y="63333"/>
                    <a:pt x="38996" y="62829"/>
                    <a:pt x="38858" y="62371"/>
                  </a:cubicBezTo>
                  <a:cubicBezTo>
                    <a:pt x="38652" y="61707"/>
                    <a:pt x="38537" y="61019"/>
                    <a:pt x="38446" y="60332"/>
                  </a:cubicBezTo>
                  <a:cubicBezTo>
                    <a:pt x="38262" y="59278"/>
                    <a:pt x="38239" y="58224"/>
                    <a:pt x="38217" y="57147"/>
                  </a:cubicBezTo>
                  <a:cubicBezTo>
                    <a:pt x="38285" y="55383"/>
                    <a:pt x="38698" y="53642"/>
                    <a:pt x="38881" y="51901"/>
                  </a:cubicBezTo>
                  <a:cubicBezTo>
                    <a:pt x="39064" y="50732"/>
                    <a:pt x="39064" y="49564"/>
                    <a:pt x="39064" y="48395"/>
                  </a:cubicBezTo>
                  <a:cubicBezTo>
                    <a:pt x="39041" y="46998"/>
                    <a:pt x="38927" y="45600"/>
                    <a:pt x="39110" y="44225"/>
                  </a:cubicBezTo>
                  <a:cubicBezTo>
                    <a:pt x="39202" y="43675"/>
                    <a:pt x="39225" y="43126"/>
                    <a:pt x="39385" y="42576"/>
                  </a:cubicBezTo>
                  <a:cubicBezTo>
                    <a:pt x="39591" y="41705"/>
                    <a:pt x="40004" y="40880"/>
                    <a:pt x="40370" y="40055"/>
                  </a:cubicBezTo>
                  <a:cubicBezTo>
                    <a:pt x="40622" y="39460"/>
                    <a:pt x="40897" y="38887"/>
                    <a:pt x="41126" y="38268"/>
                  </a:cubicBezTo>
                  <a:cubicBezTo>
                    <a:pt x="41332" y="38383"/>
                    <a:pt x="41562" y="38475"/>
                    <a:pt x="41791" y="38520"/>
                  </a:cubicBezTo>
                  <a:cubicBezTo>
                    <a:pt x="41791" y="38497"/>
                    <a:pt x="41837" y="38452"/>
                    <a:pt x="41837" y="38429"/>
                  </a:cubicBezTo>
                  <a:cubicBezTo>
                    <a:pt x="41607" y="38360"/>
                    <a:pt x="41401" y="38268"/>
                    <a:pt x="41195" y="38154"/>
                  </a:cubicBezTo>
                  <a:cubicBezTo>
                    <a:pt x="41332" y="37764"/>
                    <a:pt x="41470" y="37375"/>
                    <a:pt x="41630" y="36985"/>
                  </a:cubicBezTo>
                  <a:cubicBezTo>
                    <a:pt x="41905" y="37169"/>
                    <a:pt x="42157" y="37421"/>
                    <a:pt x="42501" y="37444"/>
                  </a:cubicBezTo>
                  <a:cubicBezTo>
                    <a:pt x="42203" y="37260"/>
                    <a:pt x="41905" y="37077"/>
                    <a:pt x="41676" y="36848"/>
                  </a:cubicBezTo>
                  <a:cubicBezTo>
                    <a:pt x="41745" y="36687"/>
                    <a:pt x="41814" y="36527"/>
                    <a:pt x="41882" y="36390"/>
                  </a:cubicBezTo>
                  <a:cubicBezTo>
                    <a:pt x="42180" y="36504"/>
                    <a:pt x="42501" y="36573"/>
                    <a:pt x="42822" y="36596"/>
                  </a:cubicBezTo>
                  <a:cubicBezTo>
                    <a:pt x="42845" y="36573"/>
                    <a:pt x="42868" y="36527"/>
                    <a:pt x="42890" y="36504"/>
                  </a:cubicBezTo>
                  <a:cubicBezTo>
                    <a:pt x="42570" y="36458"/>
                    <a:pt x="42249" y="36390"/>
                    <a:pt x="41951" y="36275"/>
                  </a:cubicBezTo>
                  <a:cubicBezTo>
                    <a:pt x="42043" y="35954"/>
                    <a:pt x="42180" y="35611"/>
                    <a:pt x="42272" y="35290"/>
                  </a:cubicBezTo>
                  <a:cubicBezTo>
                    <a:pt x="42616" y="35404"/>
                    <a:pt x="42959" y="35519"/>
                    <a:pt x="43326" y="35565"/>
                  </a:cubicBezTo>
                  <a:cubicBezTo>
                    <a:pt x="43005" y="35450"/>
                    <a:pt x="42684" y="35290"/>
                    <a:pt x="42341" y="35175"/>
                  </a:cubicBezTo>
                  <a:cubicBezTo>
                    <a:pt x="42363" y="35038"/>
                    <a:pt x="42409" y="34923"/>
                    <a:pt x="42478" y="34786"/>
                  </a:cubicBezTo>
                  <a:cubicBezTo>
                    <a:pt x="42799" y="34900"/>
                    <a:pt x="43142" y="34923"/>
                    <a:pt x="43509" y="34946"/>
                  </a:cubicBezTo>
                  <a:cubicBezTo>
                    <a:pt x="43509" y="34923"/>
                    <a:pt x="43555" y="34877"/>
                    <a:pt x="43555" y="34855"/>
                  </a:cubicBezTo>
                  <a:cubicBezTo>
                    <a:pt x="43188" y="34832"/>
                    <a:pt x="42845" y="34763"/>
                    <a:pt x="42478" y="34648"/>
                  </a:cubicBezTo>
                  <a:cubicBezTo>
                    <a:pt x="42524" y="34465"/>
                    <a:pt x="42593" y="34259"/>
                    <a:pt x="42638" y="34076"/>
                  </a:cubicBezTo>
                  <a:cubicBezTo>
                    <a:pt x="42959" y="34144"/>
                    <a:pt x="43257" y="34190"/>
                    <a:pt x="43578" y="34213"/>
                  </a:cubicBezTo>
                  <a:cubicBezTo>
                    <a:pt x="43593" y="34216"/>
                    <a:pt x="43609" y="34218"/>
                    <a:pt x="43625" y="34218"/>
                  </a:cubicBezTo>
                  <a:cubicBezTo>
                    <a:pt x="43723" y="34218"/>
                    <a:pt x="43819" y="34161"/>
                    <a:pt x="43899" y="34121"/>
                  </a:cubicBezTo>
                  <a:lnTo>
                    <a:pt x="43738" y="34121"/>
                  </a:lnTo>
                  <a:cubicBezTo>
                    <a:pt x="43394" y="34076"/>
                    <a:pt x="43005" y="34030"/>
                    <a:pt x="42707" y="33824"/>
                  </a:cubicBezTo>
                  <a:cubicBezTo>
                    <a:pt x="42799" y="33594"/>
                    <a:pt x="42868" y="33365"/>
                    <a:pt x="42913" y="33113"/>
                  </a:cubicBezTo>
                  <a:cubicBezTo>
                    <a:pt x="43154" y="33198"/>
                    <a:pt x="43429" y="33292"/>
                    <a:pt x="43691" y="33292"/>
                  </a:cubicBezTo>
                  <a:cubicBezTo>
                    <a:pt x="43853" y="33292"/>
                    <a:pt x="44010" y="33256"/>
                    <a:pt x="44151" y="33159"/>
                  </a:cubicBezTo>
                  <a:lnTo>
                    <a:pt x="44151" y="33159"/>
                  </a:lnTo>
                  <a:cubicBezTo>
                    <a:pt x="44054" y="33175"/>
                    <a:pt x="43959" y="33183"/>
                    <a:pt x="43865" y="33183"/>
                  </a:cubicBezTo>
                  <a:cubicBezTo>
                    <a:pt x="43556" y="33183"/>
                    <a:pt x="43258" y="33104"/>
                    <a:pt x="42959" y="32999"/>
                  </a:cubicBezTo>
                  <a:cubicBezTo>
                    <a:pt x="42982" y="32724"/>
                    <a:pt x="43028" y="32449"/>
                    <a:pt x="43074" y="32197"/>
                  </a:cubicBezTo>
                  <a:cubicBezTo>
                    <a:pt x="43394" y="32311"/>
                    <a:pt x="43715" y="32426"/>
                    <a:pt x="44036" y="32495"/>
                  </a:cubicBezTo>
                  <a:cubicBezTo>
                    <a:pt x="44082" y="32426"/>
                    <a:pt x="44105" y="32380"/>
                    <a:pt x="44128" y="32311"/>
                  </a:cubicBezTo>
                  <a:lnTo>
                    <a:pt x="44128" y="32311"/>
                  </a:lnTo>
                  <a:cubicBezTo>
                    <a:pt x="44105" y="32334"/>
                    <a:pt x="44036" y="32357"/>
                    <a:pt x="44013" y="32357"/>
                  </a:cubicBezTo>
                  <a:cubicBezTo>
                    <a:pt x="43692" y="32289"/>
                    <a:pt x="43394" y="32151"/>
                    <a:pt x="43120" y="32014"/>
                  </a:cubicBezTo>
                  <a:cubicBezTo>
                    <a:pt x="43120" y="31830"/>
                    <a:pt x="43165" y="31624"/>
                    <a:pt x="43211" y="31464"/>
                  </a:cubicBezTo>
                  <a:cubicBezTo>
                    <a:pt x="43566" y="31589"/>
                    <a:pt x="43883" y="31885"/>
                    <a:pt x="44282" y="31885"/>
                  </a:cubicBezTo>
                  <a:cubicBezTo>
                    <a:pt x="44322" y="31885"/>
                    <a:pt x="44362" y="31882"/>
                    <a:pt x="44403" y="31876"/>
                  </a:cubicBezTo>
                  <a:cubicBezTo>
                    <a:pt x="43990" y="31739"/>
                    <a:pt x="43624" y="31510"/>
                    <a:pt x="43234" y="31326"/>
                  </a:cubicBezTo>
                  <a:cubicBezTo>
                    <a:pt x="43417" y="30731"/>
                    <a:pt x="43669" y="30181"/>
                    <a:pt x="43853" y="29608"/>
                  </a:cubicBezTo>
                  <a:cubicBezTo>
                    <a:pt x="43944" y="29333"/>
                    <a:pt x="44013" y="29081"/>
                    <a:pt x="43990" y="28806"/>
                  </a:cubicBezTo>
                  <a:cubicBezTo>
                    <a:pt x="43921" y="28210"/>
                    <a:pt x="44105" y="27615"/>
                    <a:pt x="44311" y="27042"/>
                  </a:cubicBezTo>
                  <a:cubicBezTo>
                    <a:pt x="44563" y="26400"/>
                    <a:pt x="44792" y="25713"/>
                    <a:pt x="44838" y="24980"/>
                  </a:cubicBezTo>
                  <a:cubicBezTo>
                    <a:pt x="45113" y="23582"/>
                    <a:pt x="45617" y="22230"/>
                    <a:pt x="46304" y="20947"/>
                  </a:cubicBezTo>
                  <a:cubicBezTo>
                    <a:pt x="46740" y="20168"/>
                    <a:pt x="47267" y="19412"/>
                    <a:pt x="47793" y="18679"/>
                  </a:cubicBezTo>
                  <a:lnTo>
                    <a:pt x="47793" y="18679"/>
                  </a:lnTo>
                  <a:cubicBezTo>
                    <a:pt x="47656" y="18954"/>
                    <a:pt x="47610" y="19275"/>
                    <a:pt x="47519" y="19573"/>
                  </a:cubicBezTo>
                  <a:cubicBezTo>
                    <a:pt x="47221" y="20420"/>
                    <a:pt x="46946" y="21268"/>
                    <a:pt x="46717" y="22139"/>
                  </a:cubicBezTo>
                  <a:cubicBezTo>
                    <a:pt x="46671" y="22322"/>
                    <a:pt x="46648" y="22528"/>
                    <a:pt x="46740" y="22689"/>
                  </a:cubicBezTo>
                  <a:cubicBezTo>
                    <a:pt x="46969" y="23239"/>
                    <a:pt x="47427" y="23628"/>
                    <a:pt x="47908" y="23995"/>
                  </a:cubicBezTo>
                  <a:cubicBezTo>
                    <a:pt x="48389" y="24338"/>
                    <a:pt x="49008" y="24499"/>
                    <a:pt x="49603" y="24567"/>
                  </a:cubicBezTo>
                  <a:cubicBezTo>
                    <a:pt x="50176" y="24567"/>
                    <a:pt x="50841" y="24453"/>
                    <a:pt x="51207" y="23972"/>
                  </a:cubicBezTo>
                  <a:cubicBezTo>
                    <a:pt x="51528" y="23582"/>
                    <a:pt x="51780" y="23170"/>
                    <a:pt x="51918" y="22689"/>
                  </a:cubicBezTo>
                  <a:cubicBezTo>
                    <a:pt x="52101" y="22757"/>
                    <a:pt x="52284" y="22803"/>
                    <a:pt x="52467" y="22872"/>
                  </a:cubicBezTo>
                  <a:cubicBezTo>
                    <a:pt x="52559" y="22918"/>
                    <a:pt x="52674" y="22918"/>
                    <a:pt x="52696" y="23032"/>
                  </a:cubicBezTo>
                  <a:cubicBezTo>
                    <a:pt x="52742" y="23216"/>
                    <a:pt x="52696" y="23422"/>
                    <a:pt x="52674" y="23628"/>
                  </a:cubicBezTo>
                  <a:cubicBezTo>
                    <a:pt x="52696" y="23834"/>
                    <a:pt x="52696" y="24040"/>
                    <a:pt x="52628" y="24247"/>
                  </a:cubicBezTo>
                  <a:cubicBezTo>
                    <a:pt x="52551" y="24254"/>
                    <a:pt x="52472" y="24257"/>
                    <a:pt x="52393" y="24257"/>
                  </a:cubicBezTo>
                  <a:cubicBezTo>
                    <a:pt x="52233" y="24257"/>
                    <a:pt x="52070" y="24247"/>
                    <a:pt x="51918" y="24247"/>
                  </a:cubicBezTo>
                  <a:cubicBezTo>
                    <a:pt x="52058" y="24310"/>
                    <a:pt x="52198" y="24324"/>
                    <a:pt x="52341" y="24324"/>
                  </a:cubicBezTo>
                  <a:cubicBezTo>
                    <a:pt x="52457" y="24324"/>
                    <a:pt x="52574" y="24315"/>
                    <a:pt x="52696" y="24315"/>
                  </a:cubicBezTo>
                  <a:cubicBezTo>
                    <a:pt x="52651" y="24476"/>
                    <a:pt x="52628" y="24636"/>
                    <a:pt x="52582" y="24797"/>
                  </a:cubicBezTo>
                  <a:cubicBezTo>
                    <a:pt x="52605" y="25003"/>
                    <a:pt x="52582" y="25209"/>
                    <a:pt x="52536" y="25415"/>
                  </a:cubicBezTo>
                  <a:cubicBezTo>
                    <a:pt x="52261" y="25369"/>
                    <a:pt x="52009" y="25278"/>
                    <a:pt x="51734" y="25255"/>
                  </a:cubicBezTo>
                  <a:lnTo>
                    <a:pt x="51734" y="25255"/>
                  </a:lnTo>
                  <a:cubicBezTo>
                    <a:pt x="51940" y="25346"/>
                    <a:pt x="52170" y="25415"/>
                    <a:pt x="52376" y="25484"/>
                  </a:cubicBezTo>
                  <a:cubicBezTo>
                    <a:pt x="52230" y="25532"/>
                    <a:pt x="52081" y="25552"/>
                    <a:pt x="51930" y="25552"/>
                  </a:cubicBezTo>
                  <a:cubicBezTo>
                    <a:pt x="51580" y="25552"/>
                    <a:pt x="51222" y="25449"/>
                    <a:pt x="50886" y="25369"/>
                  </a:cubicBezTo>
                  <a:lnTo>
                    <a:pt x="50886" y="25369"/>
                  </a:lnTo>
                  <a:cubicBezTo>
                    <a:pt x="50978" y="25461"/>
                    <a:pt x="51070" y="25553"/>
                    <a:pt x="51207" y="25576"/>
                  </a:cubicBezTo>
                  <a:cubicBezTo>
                    <a:pt x="51476" y="25655"/>
                    <a:pt x="51756" y="25679"/>
                    <a:pt x="52032" y="25679"/>
                  </a:cubicBezTo>
                  <a:cubicBezTo>
                    <a:pt x="52156" y="25679"/>
                    <a:pt x="52278" y="25674"/>
                    <a:pt x="52399" y="25667"/>
                  </a:cubicBezTo>
                  <a:cubicBezTo>
                    <a:pt x="52399" y="25598"/>
                    <a:pt x="52399" y="25507"/>
                    <a:pt x="52444" y="25461"/>
                  </a:cubicBezTo>
                  <a:lnTo>
                    <a:pt x="52444" y="25461"/>
                  </a:lnTo>
                  <a:cubicBezTo>
                    <a:pt x="52605" y="25736"/>
                    <a:pt x="52422" y="26057"/>
                    <a:pt x="52399" y="26355"/>
                  </a:cubicBezTo>
                  <a:cubicBezTo>
                    <a:pt x="52291" y="26328"/>
                    <a:pt x="52176" y="26317"/>
                    <a:pt x="52058" y="26317"/>
                  </a:cubicBezTo>
                  <a:cubicBezTo>
                    <a:pt x="51974" y="26317"/>
                    <a:pt x="51888" y="26322"/>
                    <a:pt x="51803" y="26332"/>
                  </a:cubicBezTo>
                  <a:cubicBezTo>
                    <a:pt x="51714" y="26343"/>
                    <a:pt x="51625" y="26349"/>
                    <a:pt x="51537" y="26349"/>
                  </a:cubicBezTo>
                  <a:cubicBezTo>
                    <a:pt x="51283" y="26349"/>
                    <a:pt x="51033" y="26302"/>
                    <a:pt x="50795" y="26217"/>
                  </a:cubicBezTo>
                  <a:cubicBezTo>
                    <a:pt x="50772" y="26217"/>
                    <a:pt x="50772" y="26240"/>
                    <a:pt x="50772" y="26240"/>
                  </a:cubicBezTo>
                  <a:cubicBezTo>
                    <a:pt x="51035" y="26415"/>
                    <a:pt x="51332" y="26467"/>
                    <a:pt x="51637" y="26467"/>
                  </a:cubicBezTo>
                  <a:cubicBezTo>
                    <a:pt x="51891" y="26467"/>
                    <a:pt x="52149" y="26431"/>
                    <a:pt x="52399" y="26400"/>
                  </a:cubicBezTo>
                  <a:lnTo>
                    <a:pt x="52399" y="26400"/>
                  </a:lnTo>
                  <a:cubicBezTo>
                    <a:pt x="52330" y="26652"/>
                    <a:pt x="52284" y="26927"/>
                    <a:pt x="52215" y="27179"/>
                  </a:cubicBezTo>
                  <a:cubicBezTo>
                    <a:pt x="52139" y="27164"/>
                    <a:pt x="52060" y="27159"/>
                    <a:pt x="51980" y="27159"/>
                  </a:cubicBezTo>
                  <a:cubicBezTo>
                    <a:pt x="51821" y="27159"/>
                    <a:pt x="51658" y="27179"/>
                    <a:pt x="51505" y="27179"/>
                  </a:cubicBezTo>
                  <a:cubicBezTo>
                    <a:pt x="51253" y="27179"/>
                    <a:pt x="51024" y="27111"/>
                    <a:pt x="50795" y="27042"/>
                  </a:cubicBezTo>
                  <a:cubicBezTo>
                    <a:pt x="50795" y="27088"/>
                    <a:pt x="50795" y="27133"/>
                    <a:pt x="50772" y="27156"/>
                  </a:cubicBezTo>
                  <a:cubicBezTo>
                    <a:pt x="51077" y="27279"/>
                    <a:pt x="51393" y="27319"/>
                    <a:pt x="51712" y="27319"/>
                  </a:cubicBezTo>
                  <a:cubicBezTo>
                    <a:pt x="51872" y="27319"/>
                    <a:pt x="52032" y="27309"/>
                    <a:pt x="52192" y="27294"/>
                  </a:cubicBezTo>
                  <a:lnTo>
                    <a:pt x="52192" y="27294"/>
                  </a:lnTo>
                  <a:cubicBezTo>
                    <a:pt x="52170" y="27454"/>
                    <a:pt x="52147" y="27638"/>
                    <a:pt x="52101" y="27798"/>
                  </a:cubicBezTo>
                  <a:cubicBezTo>
                    <a:pt x="51997" y="27814"/>
                    <a:pt x="51894" y="27822"/>
                    <a:pt x="51793" y="27822"/>
                  </a:cubicBezTo>
                  <a:cubicBezTo>
                    <a:pt x="51469" y="27822"/>
                    <a:pt x="51155" y="27748"/>
                    <a:pt x="50841" y="27660"/>
                  </a:cubicBezTo>
                  <a:lnTo>
                    <a:pt x="50841" y="27660"/>
                  </a:lnTo>
                  <a:cubicBezTo>
                    <a:pt x="51089" y="27859"/>
                    <a:pt x="51409" y="27902"/>
                    <a:pt x="51723" y="27902"/>
                  </a:cubicBezTo>
                  <a:cubicBezTo>
                    <a:pt x="51844" y="27902"/>
                    <a:pt x="51963" y="27896"/>
                    <a:pt x="52078" y="27890"/>
                  </a:cubicBezTo>
                  <a:lnTo>
                    <a:pt x="52078" y="27890"/>
                  </a:lnTo>
                  <a:cubicBezTo>
                    <a:pt x="52055" y="28279"/>
                    <a:pt x="51940" y="28646"/>
                    <a:pt x="51872" y="29035"/>
                  </a:cubicBezTo>
                  <a:cubicBezTo>
                    <a:pt x="51826" y="29035"/>
                    <a:pt x="51734" y="28989"/>
                    <a:pt x="51688" y="28966"/>
                  </a:cubicBezTo>
                  <a:cubicBezTo>
                    <a:pt x="51276" y="29104"/>
                    <a:pt x="50841" y="29058"/>
                    <a:pt x="50405" y="29081"/>
                  </a:cubicBezTo>
                  <a:cubicBezTo>
                    <a:pt x="50614" y="29165"/>
                    <a:pt x="50842" y="29205"/>
                    <a:pt x="51070" y="29205"/>
                  </a:cubicBezTo>
                  <a:cubicBezTo>
                    <a:pt x="51341" y="29205"/>
                    <a:pt x="51612" y="29147"/>
                    <a:pt x="51849" y="29035"/>
                  </a:cubicBezTo>
                  <a:lnTo>
                    <a:pt x="51849" y="29035"/>
                  </a:lnTo>
                  <a:cubicBezTo>
                    <a:pt x="51780" y="29333"/>
                    <a:pt x="51711" y="29608"/>
                    <a:pt x="51620" y="29883"/>
                  </a:cubicBezTo>
                  <a:cubicBezTo>
                    <a:pt x="51284" y="29942"/>
                    <a:pt x="50948" y="30052"/>
                    <a:pt x="50613" y="30052"/>
                  </a:cubicBezTo>
                  <a:cubicBezTo>
                    <a:pt x="50559" y="30052"/>
                    <a:pt x="50505" y="30050"/>
                    <a:pt x="50451" y="30043"/>
                  </a:cubicBezTo>
                  <a:cubicBezTo>
                    <a:pt x="50428" y="30066"/>
                    <a:pt x="50382" y="30112"/>
                    <a:pt x="50382" y="30112"/>
                  </a:cubicBezTo>
                  <a:cubicBezTo>
                    <a:pt x="50453" y="30116"/>
                    <a:pt x="50524" y="30118"/>
                    <a:pt x="50595" y="30118"/>
                  </a:cubicBezTo>
                  <a:cubicBezTo>
                    <a:pt x="50936" y="30118"/>
                    <a:pt x="51274" y="30073"/>
                    <a:pt x="51597" y="29997"/>
                  </a:cubicBezTo>
                  <a:lnTo>
                    <a:pt x="51597" y="29997"/>
                  </a:lnTo>
                  <a:cubicBezTo>
                    <a:pt x="51574" y="30227"/>
                    <a:pt x="51528" y="30456"/>
                    <a:pt x="51459" y="30685"/>
                  </a:cubicBezTo>
                  <a:cubicBezTo>
                    <a:pt x="51325" y="30716"/>
                    <a:pt x="51188" y="30729"/>
                    <a:pt x="51049" y="30729"/>
                  </a:cubicBezTo>
                  <a:cubicBezTo>
                    <a:pt x="50788" y="30729"/>
                    <a:pt x="50523" y="30684"/>
                    <a:pt x="50268" y="30639"/>
                  </a:cubicBezTo>
                  <a:lnTo>
                    <a:pt x="50268" y="30639"/>
                  </a:lnTo>
                  <a:cubicBezTo>
                    <a:pt x="50405" y="30685"/>
                    <a:pt x="50543" y="30731"/>
                    <a:pt x="50680" y="30776"/>
                  </a:cubicBezTo>
                  <a:cubicBezTo>
                    <a:pt x="50789" y="30816"/>
                    <a:pt x="50899" y="30826"/>
                    <a:pt x="51008" y="30826"/>
                  </a:cubicBezTo>
                  <a:cubicBezTo>
                    <a:pt x="51110" y="30826"/>
                    <a:pt x="51213" y="30817"/>
                    <a:pt x="51315" y="30817"/>
                  </a:cubicBezTo>
                  <a:cubicBezTo>
                    <a:pt x="51356" y="30817"/>
                    <a:pt x="51396" y="30819"/>
                    <a:pt x="51436" y="30822"/>
                  </a:cubicBezTo>
                  <a:cubicBezTo>
                    <a:pt x="51276" y="31510"/>
                    <a:pt x="51070" y="32151"/>
                    <a:pt x="50864" y="32815"/>
                  </a:cubicBezTo>
                  <a:cubicBezTo>
                    <a:pt x="50802" y="32819"/>
                    <a:pt x="50741" y="32820"/>
                    <a:pt x="50679" y="32820"/>
                  </a:cubicBezTo>
                  <a:cubicBezTo>
                    <a:pt x="50283" y="32820"/>
                    <a:pt x="49886" y="32760"/>
                    <a:pt x="49489" y="32701"/>
                  </a:cubicBezTo>
                  <a:lnTo>
                    <a:pt x="49489" y="32701"/>
                  </a:lnTo>
                  <a:cubicBezTo>
                    <a:pt x="49901" y="32907"/>
                    <a:pt x="50382" y="32953"/>
                    <a:pt x="50818" y="32953"/>
                  </a:cubicBezTo>
                  <a:cubicBezTo>
                    <a:pt x="50772" y="33159"/>
                    <a:pt x="50703" y="33365"/>
                    <a:pt x="50634" y="33572"/>
                  </a:cubicBezTo>
                  <a:cubicBezTo>
                    <a:pt x="50558" y="33579"/>
                    <a:pt x="50482" y="33582"/>
                    <a:pt x="50406" y="33582"/>
                  </a:cubicBezTo>
                  <a:cubicBezTo>
                    <a:pt x="50007" y="33582"/>
                    <a:pt x="49619" y="33492"/>
                    <a:pt x="49214" y="33434"/>
                  </a:cubicBezTo>
                  <a:lnTo>
                    <a:pt x="49214" y="33434"/>
                  </a:lnTo>
                  <a:cubicBezTo>
                    <a:pt x="49329" y="33480"/>
                    <a:pt x="49420" y="33526"/>
                    <a:pt x="49512" y="33572"/>
                  </a:cubicBezTo>
                  <a:cubicBezTo>
                    <a:pt x="49855" y="33686"/>
                    <a:pt x="50222" y="33732"/>
                    <a:pt x="50566" y="33778"/>
                  </a:cubicBezTo>
                  <a:cubicBezTo>
                    <a:pt x="50497" y="33961"/>
                    <a:pt x="50428" y="34144"/>
                    <a:pt x="50360" y="34305"/>
                  </a:cubicBezTo>
                  <a:cubicBezTo>
                    <a:pt x="49947" y="34282"/>
                    <a:pt x="49535" y="34305"/>
                    <a:pt x="49122" y="34236"/>
                  </a:cubicBezTo>
                  <a:cubicBezTo>
                    <a:pt x="49099" y="34259"/>
                    <a:pt x="49076" y="34305"/>
                    <a:pt x="49076" y="34328"/>
                  </a:cubicBezTo>
                  <a:cubicBezTo>
                    <a:pt x="49489" y="34396"/>
                    <a:pt x="49901" y="34442"/>
                    <a:pt x="50337" y="34442"/>
                  </a:cubicBezTo>
                  <a:cubicBezTo>
                    <a:pt x="50268" y="34603"/>
                    <a:pt x="50268" y="34877"/>
                    <a:pt x="50039" y="34923"/>
                  </a:cubicBezTo>
                  <a:cubicBezTo>
                    <a:pt x="49751" y="35028"/>
                    <a:pt x="49440" y="35065"/>
                    <a:pt x="49129" y="35065"/>
                  </a:cubicBezTo>
                  <a:cubicBezTo>
                    <a:pt x="48895" y="35065"/>
                    <a:pt x="48661" y="35044"/>
                    <a:pt x="48435" y="35015"/>
                  </a:cubicBezTo>
                  <a:lnTo>
                    <a:pt x="48435" y="35015"/>
                  </a:lnTo>
                  <a:cubicBezTo>
                    <a:pt x="48550" y="35084"/>
                    <a:pt x="48641" y="35175"/>
                    <a:pt x="48779" y="35198"/>
                  </a:cubicBezTo>
                  <a:cubicBezTo>
                    <a:pt x="48927" y="35228"/>
                    <a:pt x="49075" y="35241"/>
                    <a:pt x="49222" y="35241"/>
                  </a:cubicBezTo>
                  <a:cubicBezTo>
                    <a:pt x="49530" y="35241"/>
                    <a:pt x="49836" y="35184"/>
                    <a:pt x="50130" y="35107"/>
                  </a:cubicBezTo>
                  <a:lnTo>
                    <a:pt x="50130" y="35107"/>
                  </a:lnTo>
                  <a:cubicBezTo>
                    <a:pt x="50062" y="35221"/>
                    <a:pt x="50016" y="35313"/>
                    <a:pt x="49947" y="35404"/>
                  </a:cubicBezTo>
                  <a:cubicBezTo>
                    <a:pt x="49596" y="35527"/>
                    <a:pt x="49224" y="35547"/>
                    <a:pt x="48846" y="35547"/>
                  </a:cubicBezTo>
                  <a:cubicBezTo>
                    <a:pt x="48656" y="35547"/>
                    <a:pt x="48466" y="35542"/>
                    <a:pt x="48275" y="35542"/>
                  </a:cubicBezTo>
                  <a:cubicBezTo>
                    <a:pt x="47885" y="35519"/>
                    <a:pt x="47496" y="35427"/>
                    <a:pt x="47106" y="35359"/>
                  </a:cubicBezTo>
                  <a:lnTo>
                    <a:pt x="47106" y="35359"/>
                  </a:lnTo>
                  <a:cubicBezTo>
                    <a:pt x="47335" y="35473"/>
                    <a:pt x="47587" y="35542"/>
                    <a:pt x="47839" y="35588"/>
                  </a:cubicBezTo>
                  <a:cubicBezTo>
                    <a:pt x="48164" y="35631"/>
                    <a:pt x="48493" y="35654"/>
                    <a:pt x="48823" y="35654"/>
                  </a:cubicBezTo>
                  <a:cubicBezTo>
                    <a:pt x="49192" y="35654"/>
                    <a:pt x="49561" y="35625"/>
                    <a:pt x="49924" y="35565"/>
                  </a:cubicBezTo>
                  <a:lnTo>
                    <a:pt x="49924" y="35565"/>
                  </a:lnTo>
                  <a:cubicBezTo>
                    <a:pt x="49855" y="35817"/>
                    <a:pt x="49764" y="36046"/>
                    <a:pt x="49695" y="36275"/>
                  </a:cubicBezTo>
                  <a:cubicBezTo>
                    <a:pt x="49164" y="36236"/>
                    <a:pt x="48649" y="36078"/>
                    <a:pt x="48122" y="36078"/>
                  </a:cubicBezTo>
                  <a:cubicBezTo>
                    <a:pt x="48036" y="36078"/>
                    <a:pt x="47949" y="36082"/>
                    <a:pt x="47862" y="36092"/>
                  </a:cubicBezTo>
                  <a:cubicBezTo>
                    <a:pt x="48137" y="36252"/>
                    <a:pt x="48481" y="36252"/>
                    <a:pt x="48802" y="36321"/>
                  </a:cubicBezTo>
                  <a:cubicBezTo>
                    <a:pt x="49076" y="36367"/>
                    <a:pt x="49329" y="36413"/>
                    <a:pt x="49603" y="36435"/>
                  </a:cubicBezTo>
                  <a:cubicBezTo>
                    <a:pt x="49558" y="36596"/>
                    <a:pt x="49535" y="36779"/>
                    <a:pt x="49443" y="36894"/>
                  </a:cubicBezTo>
                  <a:cubicBezTo>
                    <a:pt x="48962" y="36756"/>
                    <a:pt x="48458" y="36733"/>
                    <a:pt x="47977" y="36619"/>
                  </a:cubicBezTo>
                  <a:cubicBezTo>
                    <a:pt x="47943" y="36612"/>
                    <a:pt x="47912" y="36609"/>
                    <a:pt x="47881" y="36609"/>
                  </a:cubicBezTo>
                  <a:cubicBezTo>
                    <a:pt x="47809" y="36609"/>
                    <a:pt x="47744" y="36625"/>
                    <a:pt x="47679" y="36642"/>
                  </a:cubicBezTo>
                  <a:cubicBezTo>
                    <a:pt x="48229" y="36894"/>
                    <a:pt x="48847" y="36917"/>
                    <a:pt x="49420" y="37054"/>
                  </a:cubicBezTo>
                  <a:cubicBezTo>
                    <a:pt x="49374" y="37237"/>
                    <a:pt x="49351" y="37444"/>
                    <a:pt x="49306" y="37650"/>
                  </a:cubicBezTo>
                  <a:cubicBezTo>
                    <a:pt x="48802" y="37627"/>
                    <a:pt x="48320" y="37512"/>
                    <a:pt x="47839" y="37444"/>
                  </a:cubicBezTo>
                  <a:lnTo>
                    <a:pt x="47839" y="37444"/>
                  </a:lnTo>
                  <a:cubicBezTo>
                    <a:pt x="48275" y="37650"/>
                    <a:pt x="48756" y="37718"/>
                    <a:pt x="49237" y="37787"/>
                  </a:cubicBezTo>
                  <a:cubicBezTo>
                    <a:pt x="49214" y="37879"/>
                    <a:pt x="49191" y="37948"/>
                    <a:pt x="49168" y="38039"/>
                  </a:cubicBezTo>
                  <a:cubicBezTo>
                    <a:pt x="48664" y="38085"/>
                    <a:pt x="48137" y="38085"/>
                    <a:pt x="47633" y="38085"/>
                  </a:cubicBezTo>
                  <a:cubicBezTo>
                    <a:pt x="47891" y="38227"/>
                    <a:pt x="48177" y="38267"/>
                    <a:pt x="48468" y="38267"/>
                  </a:cubicBezTo>
                  <a:cubicBezTo>
                    <a:pt x="48695" y="38267"/>
                    <a:pt x="48925" y="38243"/>
                    <a:pt x="49145" y="38223"/>
                  </a:cubicBezTo>
                  <a:lnTo>
                    <a:pt x="49145" y="38223"/>
                  </a:lnTo>
                  <a:cubicBezTo>
                    <a:pt x="49076" y="38543"/>
                    <a:pt x="49008" y="38887"/>
                    <a:pt x="48893" y="39208"/>
                  </a:cubicBezTo>
                  <a:cubicBezTo>
                    <a:pt x="48737" y="39232"/>
                    <a:pt x="48575" y="39245"/>
                    <a:pt x="48412" y="39245"/>
                  </a:cubicBezTo>
                  <a:cubicBezTo>
                    <a:pt x="48121" y="39245"/>
                    <a:pt x="47829" y="39204"/>
                    <a:pt x="47564" y="39116"/>
                  </a:cubicBezTo>
                  <a:cubicBezTo>
                    <a:pt x="47564" y="39139"/>
                    <a:pt x="47541" y="39162"/>
                    <a:pt x="47541" y="39162"/>
                  </a:cubicBezTo>
                  <a:cubicBezTo>
                    <a:pt x="47786" y="39349"/>
                    <a:pt x="48076" y="39391"/>
                    <a:pt x="48371" y="39391"/>
                  </a:cubicBezTo>
                  <a:cubicBezTo>
                    <a:pt x="48546" y="39391"/>
                    <a:pt x="48723" y="39377"/>
                    <a:pt x="48893" y="39368"/>
                  </a:cubicBezTo>
                  <a:lnTo>
                    <a:pt x="48893" y="39368"/>
                  </a:lnTo>
                  <a:cubicBezTo>
                    <a:pt x="48756" y="39872"/>
                    <a:pt x="48595" y="40399"/>
                    <a:pt x="48527" y="40926"/>
                  </a:cubicBezTo>
                  <a:cubicBezTo>
                    <a:pt x="48114" y="40880"/>
                    <a:pt x="47725" y="40880"/>
                    <a:pt x="47312" y="40789"/>
                  </a:cubicBezTo>
                  <a:cubicBezTo>
                    <a:pt x="47312" y="40789"/>
                    <a:pt x="47312" y="40811"/>
                    <a:pt x="47312" y="40834"/>
                  </a:cubicBezTo>
                  <a:cubicBezTo>
                    <a:pt x="47702" y="40903"/>
                    <a:pt x="48114" y="40972"/>
                    <a:pt x="48527" y="41041"/>
                  </a:cubicBezTo>
                  <a:cubicBezTo>
                    <a:pt x="48504" y="41545"/>
                    <a:pt x="48435" y="42049"/>
                    <a:pt x="48343" y="42576"/>
                  </a:cubicBezTo>
                  <a:cubicBezTo>
                    <a:pt x="47771" y="42507"/>
                    <a:pt x="47221" y="42301"/>
                    <a:pt x="46648" y="42209"/>
                  </a:cubicBezTo>
                  <a:lnTo>
                    <a:pt x="46648" y="42209"/>
                  </a:lnTo>
                  <a:cubicBezTo>
                    <a:pt x="47198" y="42415"/>
                    <a:pt x="47748" y="42599"/>
                    <a:pt x="48343" y="42667"/>
                  </a:cubicBezTo>
                  <a:cubicBezTo>
                    <a:pt x="48252" y="43332"/>
                    <a:pt x="48160" y="44019"/>
                    <a:pt x="48206" y="44683"/>
                  </a:cubicBezTo>
                  <a:cubicBezTo>
                    <a:pt x="48229" y="45050"/>
                    <a:pt x="48183" y="45417"/>
                    <a:pt x="48229" y="45760"/>
                  </a:cubicBezTo>
                  <a:cubicBezTo>
                    <a:pt x="48229" y="45829"/>
                    <a:pt x="48320" y="45852"/>
                    <a:pt x="48366" y="45921"/>
                  </a:cubicBezTo>
                  <a:cubicBezTo>
                    <a:pt x="48435" y="45669"/>
                    <a:pt x="48458" y="45417"/>
                    <a:pt x="48481" y="45165"/>
                  </a:cubicBezTo>
                  <a:cubicBezTo>
                    <a:pt x="48572" y="43767"/>
                    <a:pt x="48756" y="42369"/>
                    <a:pt x="48916" y="40972"/>
                  </a:cubicBezTo>
                  <a:cubicBezTo>
                    <a:pt x="48939" y="40972"/>
                    <a:pt x="49008" y="40949"/>
                    <a:pt x="49054" y="40949"/>
                  </a:cubicBezTo>
                  <a:cubicBezTo>
                    <a:pt x="48985" y="40857"/>
                    <a:pt x="48939" y="40766"/>
                    <a:pt x="48985" y="40651"/>
                  </a:cubicBezTo>
                  <a:cubicBezTo>
                    <a:pt x="49145" y="40055"/>
                    <a:pt x="49351" y="39437"/>
                    <a:pt x="49466" y="38818"/>
                  </a:cubicBezTo>
                  <a:cubicBezTo>
                    <a:pt x="49695" y="38062"/>
                    <a:pt x="49810" y="37283"/>
                    <a:pt x="50085" y="36550"/>
                  </a:cubicBezTo>
                  <a:cubicBezTo>
                    <a:pt x="50337" y="36665"/>
                    <a:pt x="50566" y="36802"/>
                    <a:pt x="50795" y="36939"/>
                  </a:cubicBezTo>
                  <a:cubicBezTo>
                    <a:pt x="51093" y="37123"/>
                    <a:pt x="51368" y="37352"/>
                    <a:pt x="51688" y="37489"/>
                  </a:cubicBezTo>
                  <a:cubicBezTo>
                    <a:pt x="51299" y="36985"/>
                    <a:pt x="50726" y="36665"/>
                    <a:pt x="50176" y="36390"/>
                  </a:cubicBezTo>
                  <a:cubicBezTo>
                    <a:pt x="50222" y="36183"/>
                    <a:pt x="50291" y="35977"/>
                    <a:pt x="50382" y="35771"/>
                  </a:cubicBezTo>
                  <a:cubicBezTo>
                    <a:pt x="50841" y="36046"/>
                    <a:pt x="51299" y="36321"/>
                    <a:pt x="51734" y="36665"/>
                  </a:cubicBezTo>
                  <a:cubicBezTo>
                    <a:pt x="51643" y="36527"/>
                    <a:pt x="51551" y="36390"/>
                    <a:pt x="51413" y="36275"/>
                  </a:cubicBezTo>
                  <a:cubicBezTo>
                    <a:pt x="51116" y="36069"/>
                    <a:pt x="50795" y="35840"/>
                    <a:pt x="50474" y="35679"/>
                  </a:cubicBezTo>
                  <a:cubicBezTo>
                    <a:pt x="50474" y="35656"/>
                    <a:pt x="50451" y="35588"/>
                    <a:pt x="50428" y="35542"/>
                  </a:cubicBezTo>
                  <a:cubicBezTo>
                    <a:pt x="50474" y="35450"/>
                    <a:pt x="50520" y="35359"/>
                    <a:pt x="50566" y="35267"/>
                  </a:cubicBezTo>
                  <a:cubicBezTo>
                    <a:pt x="50841" y="35473"/>
                    <a:pt x="51093" y="35702"/>
                    <a:pt x="51436" y="35817"/>
                  </a:cubicBezTo>
                  <a:cubicBezTo>
                    <a:pt x="51230" y="35473"/>
                    <a:pt x="50909" y="35290"/>
                    <a:pt x="50612" y="35038"/>
                  </a:cubicBezTo>
                  <a:cubicBezTo>
                    <a:pt x="50680" y="34923"/>
                    <a:pt x="50772" y="34809"/>
                    <a:pt x="50841" y="34717"/>
                  </a:cubicBezTo>
                  <a:cubicBezTo>
                    <a:pt x="51230" y="34809"/>
                    <a:pt x="51551" y="35061"/>
                    <a:pt x="51940" y="35175"/>
                  </a:cubicBezTo>
                  <a:cubicBezTo>
                    <a:pt x="51688" y="34900"/>
                    <a:pt x="51368" y="34717"/>
                    <a:pt x="51024" y="34557"/>
                  </a:cubicBezTo>
                  <a:lnTo>
                    <a:pt x="51047" y="34488"/>
                  </a:lnTo>
                  <a:cubicBezTo>
                    <a:pt x="51322" y="34580"/>
                    <a:pt x="51574" y="34671"/>
                    <a:pt x="51849" y="34786"/>
                  </a:cubicBezTo>
                  <a:cubicBezTo>
                    <a:pt x="52124" y="34923"/>
                    <a:pt x="52376" y="35130"/>
                    <a:pt x="52674" y="35221"/>
                  </a:cubicBezTo>
                  <a:cubicBezTo>
                    <a:pt x="52330" y="34717"/>
                    <a:pt x="51711" y="34511"/>
                    <a:pt x="51161" y="34305"/>
                  </a:cubicBezTo>
                  <a:cubicBezTo>
                    <a:pt x="51368" y="34053"/>
                    <a:pt x="51574" y="33824"/>
                    <a:pt x="51780" y="33594"/>
                  </a:cubicBezTo>
                  <a:cubicBezTo>
                    <a:pt x="52215" y="33159"/>
                    <a:pt x="52582" y="32678"/>
                    <a:pt x="53017" y="32220"/>
                  </a:cubicBezTo>
                  <a:cubicBezTo>
                    <a:pt x="53361" y="32357"/>
                    <a:pt x="53750" y="32426"/>
                    <a:pt x="54094" y="32609"/>
                  </a:cubicBezTo>
                  <a:cubicBezTo>
                    <a:pt x="54277" y="32678"/>
                    <a:pt x="54461" y="32747"/>
                    <a:pt x="54644" y="32770"/>
                  </a:cubicBezTo>
                  <a:cubicBezTo>
                    <a:pt x="54232" y="32426"/>
                    <a:pt x="53682" y="32243"/>
                    <a:pt x="53155" y="32082"/>
                  </a:cubicBezTo>
                  <a:cubicBezTo>
                    <a:pt x="53292" y="31876"/>
                    <a:pt x="53453" y="31716"/>
                    <a:pt x="53636" y="31532"/>
                  </a:cubicBezTo>
                  <a:cubicBezTo>
                    <a:pt x="54025" y="31555"/>
                    <a:pt x="54392" y="31670"/>
                    <a:pt x="54759" y="31784"/>
                  </a:cubicBezTo>
                  <a:cubicBezTo>
                    <a:pt x="55125" y="31899"/>
                    <a:pt x="55446" y="32105"/>
                    <a:pt x="55812" y="32197"/>
                  </a:cubicBezTo>
                  <a:cubicBezTo>
                    <a:pt x="55285" y="31670"/>
                    <a:pt x="54552" y="31464"/>
                    <a:pt x="53865" y="31280"/>
                  </a:cubicBezTo>
                  <a:cubicBezTo>
                    <a:pt x="54209" y="31005"/>
                    <a:pt x="54529" y="30662"/>
                    <a:pt x="54896" y="30410"/>
                  </a:cubicBezTo>
                  <a:cubicBezTo>
                    <a:pt x="54912" y="30406"/>
                    <a:pt x="54927" y="30405"/>
                    <a:pt x="54942" y="30405"/>
                  </a:cubicBezTo>
                  <a:cubicBezTo>
                    <a:pt x="55124" y="30405"/>
                    <a:pt x="55255" y="30641"/>
                    <a:pt x="55446" y="30662"/>
                  </a:cubicBezTo>
                  <a:cubicBezTo>
                    <a:pt x="55812" y="30753"/>
                    <a:pt x="56133" y="30937"/>
                    <a:pt x="56500" y="31051"/>
                  </a:cubicBezTo>
                  <a:cubicBezTo>
                    <a:pt x="56385" y="30983"/>
                    <a:pt x="56248" y="30914"/>
                    <a:pt x="56133" y="30845"/>
                  </a:cubicBezTo>
                  <a:cubicBezTo>
                    <a:pt x="55767" y="30593"/>
                    <a:pt x="55331" y="30524"/>
                    <a:pt x="54965" y="30318"/>
                  </a:cubicBezTo>
                  <a:cubicBezTo>
                    <a:pt x="55171" y="30135"/>
                    <a:pt x="55377" y="29929"/>
                    <a:pt x="55652" y="29791"/>
                  </a:cubicBezTo>
                  <a:cubicBezTo>
                    <a:pt x="55858" y="29860"/>
                    <a:pt x="56064" y="29952"/>
                    <a:pt x="56271" y="30020"/>
                  </a:cubicBezTo>
                  <a:cubicBezTo>
                    <a:pt x="56568" y="30112"/>
                    <a:pt x="56843" y="30295"/>
                    <a:pt x="57141" y="30410"/>
                  </a:cubicBezTo>
                  <a:cubicBezTo>
                    <a:pt x="56775" y="30020"/>
                    <a:pt x="56248" y="29906"/>
                    <a:pt x="55767" y="29700"/>
                  </a:cubicBezTo>
                  <a:cubicBezTo>
                    <a:pt x="56019" y="29493"/>
                    <a:pt x="56248" y="29287"/>
                    <a:pt x="56523" y="29127"/>
                  </a:cubicBezTo>
                  <a:cubicBezTo>
                    <a:pt x="56547" y="29109"/>
                    <a:pt x="56574" y="29102"/>
                    <a:pt x="56603" y="29102"/>
                  </a:cubicBezTo>
                  <a:cubicBezTo>
                    <a:pt x="56684" y="29102"/>
                    <a:pt x="56776" y="29156"/>
                    <a:pt x="56843" y="29173"/>
                  </a:cubicBezTo>
                  <a:cubicBezTo>
                    <a:pt x="57302" y="29425"/>
                    <a:pt x="57737" y="29677"/>
                    <a:pt x="58195" y="29906"/>
                  </a:cubicBezTo>
                  <a:cubicBezTo>
                    <a:pt x="58241" y="29952"/>
                    <a:pt x="58287" y="29974"/>
                    <a:pt x="58333" y="30020"/>
                  </a:cubicBezTo>
                  <a:cubicBezTo>
                    <a:pt x="58287" y="29974"/>
                    <a:pt x="58241" y="29906"/>
                    <a:pt x="58218" y="29860"/>
                  </a:cubicBezTo>
                  <a:cubicBezTo>
                    <a:pt x="57691" y="29585"/>
                    <a:pt x="57233" y="29241"/>
                    <a:pt x="56706" y="28989"/>
                  </a:cubicBezTo>
                  <a:cubicBezTo>
                    <a:pt x="56889" y="28852"/>
                    <a:pt x="57050" y="28691"/>
                    <a:pt x="57279" y="28600"/>
                  </a:cubicBezTo>
                  <a:cubicBezTo>
                    <a:pt x="57508" y="28623"/>
                    <a:pt x="57760" y="28737"/>
                    <a:pt x="57989" y="28806"/>
                  </a:cubicBezTo>
                  <a:cubicBezTo>
                    <a:pt x="58333" y="28921"/>
                    <a:pt x="58653" y="29150"/>
                    <a:pt x="59020" y="29241"/>
                  </a:cubicBezTo>
                  <a:cubicBezTo>
                    <a:pt x="58470" y="28966"/>
                    <a:pt x="57943" y="28669"/>
                    <a:pt x="57370" y="28485"/>
                  </a:cubicBezTo>
                  <a:cubicBezTo>
                    <a:pt x="58081" y="27935"/>
                    <a:pt x="58791" y="27408"/>
                    <a:pt x="59478" y="26836"/>
                  </a:cubicBezTo>
                  <a:cubicBezTo>
                    <a:pt x="60097" y="26859"/>
                    <a:pt x="60670" y="27156"/>
                    <a:pt x="61265" y="27271"/>
                  </a:cubicBezTo>
                  <a:cubicBezTo>
                    <a:pt x="60761" y="26973"/>
                    <a:pt x="60188" y="26836"/>
                    <a:pt x="59639" y="26698"/>
                  </a:cubicBezTo>
                  <a:cubicBezTo>
                    <a:pt x="59845" y="26515"/>
                    <a:pt x="60074" y="26309"/>
                    <a:pt x="60303" y="26125"/>
                  </a:cubicBezTo>
                  <a:cubicBezTo>
                    <a:pt x="60624" y="25850"/>
                    <a:pt x="60876" y="25530"/>
                    <a:pt x="61219" y="25301"/>
                  </a:cubicBezTo>
                  <a:cubicBezTo>
                    <a:pt x="61724" y="25461"/>
                    <a:pt x="62228" y="25621"/>
                    <a:pt x="62755" y="25736"/>
                  </a:cubicBezTo>
                  <a:cubicBezTo>
                    <a:pt x="62273" y="25507"/>
                    <a:pt x="61769" y="25323"/>
                    <a:pt x="61265" y="25186"/>
                  </a:cubicBezTo>
                  <a:cubicBezTo>
                    <a:pt x="61792" y="24636"/>
                    <a:pt x="62251" y="24018"/>
                    <a:pt x="62755" y="23445"/>
                  </a:cubicBezTo>
                  <a:cubicBezTo>
                    <a:pt x="62961" y="23055"/>
                    <a:pt x="63236" y="22712"/>
                    <a:pt x="63465" y="22345"/>
                  </a:cubicBezTo>
                  <a:cubicBezTo>
                    <a:pt x="63763" y="21956"/>
                    <a:pt x="63946" y="21497"/>
                    <a:pt x="64221" y="21085"/>
                  </a:cubicBezTo>
                  <a:cubicBezTo>
                    <a:pt x="64633" y="21177"/>
                    <a:pt x="65046" y="21314"/>
                    <a:pt x="65458" y="21429"/>
                  </a:cubicBezTo>
                  <a:cubicBezTo>
                    <a:pt x="65092" y="21222"/>
                    <a:pt x="64702" y="21085"/>
                    <a:pt x="64290" y="20993"/>
                  </a:cubicBezTo>
                  <a:cubicBezTo>
                    <a:pt x="64473" y="20673"/>
                    <a:pt x="64702" y="20375"/>
                    <a:pt x="64931" y="20100"/>
                  </a:cubicBezTo>
                  <a:cubicBezTo>
                    <a:pt x="65160" y="19756"/>
                    <a:pt x="65412" y="19389"/>
                    <a:pt x="65733" y="19137"/>
                  </a:cubicBezTo>
                  <a:cubicBezTo>
                    <a:pt x="66123" y="18725"/>
                    <a:pt x="66535" y="18358"/>
                    <a:pt x="66993" y="18015"/>
                  </a:cubicBezTo>
                  <a:cubicBezTo>
                    <a:pt x="67101" y="17907"/>
                    <a:pt x="67251" y="17870"/>
                    <a:pt x="67399" y="17870"/>
                  </a:cubicBezTo>
                  <a:cubicBezTo>
                    <a:pt x="67440" y="17870"/>
                    <a:pt x="67481" y="17872"/>
                    <a:pt x="67520" y="17877"/>
                  </a:cubicBezTo>
                  <a:cubicBezTo>
                    <a:pt x="68024" y="17923"/>
                    <a:pt x="68505" y="18084"/>
                    <a:pt x="68964" y="18290"/>
                  </a:cubicBezTo>
                  <a:cubicBezTo>
                    <a:pt x="68964" y="18267"/>
                    <a:pt x="68986" y="18198"/>
                    <a:pt x="69009" y="18175"/>
                  </a:cubicBezTo>
                  <a:cubicBezTo>
                    <a:pt x="68574" y="17854"/>
                    <a:pt x="68047" y="17740"/>
                    <a:pt x="67543" y="17602"/>
                  </a:cubicBezTo>
                  <a:cubicBezTo>
                    <a:pt x="67658" y="17511"/>
                    <a:pt x="67749" y="17419"/>
                    <a:pt x="67864" y="17327"/>
                  </a:cubicBezTo>
                  <a:cubicBezTo>
                    <a:pt x="68253" y="17350"/>
                    <a:pt x="68643" y="17419"/>
                    <a:pt x="69032" y="17511"/>
                  </a:cubicBezTo>
                  <a:cubicBezTo>
                    <a:pt x="68986" y="17442"/>
                    <a:pt x="68964" y="17350"/>
                    <a:pt x="68895" y="17305"/>
                  </a:cubicBezTo>
                  <a:cubicBezTo>
                    <a:pt x="68643" y="17190"/>
                    <a:pt x="68368" y="17121"/>
                    <a:pt x="68070" y="17121"/>
                  </a:cubicBezTo>
                  <a:cubicBezTo>
                    <a:pt x="68116" y="17053"/>
                    <a:pt x="68185" y="17007"/>
                    <a:pt x="68230" y="16938"/>
                  </a:cubicBezTo>
                  <a:cubicBezTo>
                    <a:pt x="68524" y="16938"/>
                    <a:pt x="68832" y="16967"/>
                    <a:pt x="69131" y="16967"/>
                  </a:cubicBezTo>
                  <a:cubicBezTo>
                    <a:pt x="69205" y="16967"/>
                    <a:pt x="69280" y="16965"/>
                    <a:pt x="69353" y="16961"/>
                  </a:cubicBezTo>
                  <a:cubicBezTo>
                    <a:pt x="69124" y="16709"/>
                    <a:pt x="68734" y="16801"/>
                    <a:pt x="68437" y="16732"/>
                  </a:cubicBezTo>
                  <a:cubicBezTo>
                    <a:pt x="68574" y="16548"/>
                    <a:pt x="68734" y="16342"/>
                    <a:pt x="68895" y="16182"/>
                  </a:cubicBezTo>
                  <a:cubicBezTo>
                    <a:pt x="69009" y="16182"/>
                    <a:pt x="69124" y="16179"/>
                    <a:pt x="69238" y="16179"/>
                  </a:cubicBezTo>
                  <a:cubicBezTo>
                    <a:pt x="69465" y="16179"/>
                    <a:pt x="69689" y="16190"/>
                    <a:pt x="69903" y="16251"/>
                  </a:cubicBezTo>
                  <a:cubicBezTo>
                    <a:pt x="69903" y="16228"/>
                    <a:pt x="69903" y="16159"/>
                    <a:pt x="69926" y="16136"/>
                  </a:cubicBezTo>
                  <a:cubicBezTo>
                    <a:pt x="69628" y="16022"/>
                    <a:pt x="69307" y="16022"/>
                    <a:pt x="68986" y="15999"/>
                  </a:cubicBezTo>
                  <a:cubicBezTo>
                    <a:pt x="69147" y="15747"/>
                    <a:pt x="69330" y="15517"/>
                    <a:pt x="69513" y="15265"/>
                  </a:cubicBezTo>
                  <a:cubicBezTo>
                    <a:pt x="69880" y="15288"/>
                    <a:pt x="70247" y="15426"/>
                    <a:pt x="70613" y="15472"/>
                  </a:cubicBezTo>
                  <a:cubicBezTo>
                    <a:pt x="70315" y="15265"/>
                    <a:pt x="69949" y="15197"/>
                    <a:pt x="69605" y="15151"/>
                  </a:cubicBezTo>
                  <a:cubicBezTo>
                    <a:pt x="69834" y="14784"/>
                    <a:pt x="70063" y="14395"/>
                    <a:pt x="70384" y="14074"/>
                  </a:cubicBezTo>
                  <a:cubicBezTo>
                    <a:pt x="70567" y="13799"/>
                    <a:pt x="70842" y="13593"/>
                    <a:pt x="71094" y="13364"/>
                  </a:cubicBezTo>
                  <a:cubicBezTo>
                    <a:pt x="71553" y="13478"/>
                    <a:pt x="71988" y="13639"/>
                    <a:pt x="72423" y="13707"/>
                  </a:cubicBezTo>
                  <a:cubicBezTo>
                    <a:pt x="72011" y="13570"/>
                    <a:pt x="71575" y="13433"/>
                    <a:pt x="71140" y="13295"/>
                  </a:cubicBezTo>
                  <a:cubicBezTo>
                    <a:pt x="71392" y="13066"/>
                    <a:pt x="71621" y="12791"/>
                    <a:pt x="71919" y="12608"/>
                  </a:cubicBezTo>
                  <a:cubicBezTo>
                    <a:pt x="72125" y="12379"/>
                    <a:pt x="72331" y="12172"/>
                    <a:pt x="72561" y="11966"/>
                  </a:cubicBezTo>
                  <a:cubicBezTo>
                    <a:pt x="72617" y="11910"/>
                    <a:pt x="72681" y="11891"/>
                    <a:pt x="72748" y="11891"/>
                  </a:cubicBezTo>
                  <a:cubicBezTo>
                    <a:pt x="72872" y="11891"/>
                    <a:pt x="73006" y="11959"/>
                    <a:pt x="73110" y="11989"/>
                  </a:cubicBezTo>
                  <a:cubicBezTo>
                    <a:pt x="73454" y="12104"/>
                    <a:pt x="73821" y="12150"/>
                    <a:pt x="74141" y="12333"/>
                  </a:cubicBezTo>
                  <a:cubicBezTo>
                    <a:pt x="74141" y="12310"/>
                    <a:pt x="74141" y="12287"/>
                    <a:pt x="74164" y="12241"/>
                  </a:cubicBezTo>
                  <a:cubicBezTo>
                    <a:pt x="73729" y="11989"/>
                    <a:pt x="73225" y="11875"/>
                    <a:pt x="72744" y="11737"/>
                  </a:cubicBezTo>
                  <a:cubicBezTo>
                    <a:pt x="72881" y="11554"/>
                    <a:pt x="72996" y="11371"/>
                    <a:pt x="73133" y="11210"/>
                  </a:cubicBezTo>
                  <a:cubicBezTo>
                    <a:pt x="73569" y="11325"/>
                    <a:pt x="74004" y="11462"/>
                    <a:pt x="74371" y="11737"/>
                  </a:cubicBezTo>
                  <a:cubicBezTo>
                    <a:pt x="74050" y="11393"/>
                    <a:pt x="73615" y="11233"/>
                    <a:pt x="73202" y="11119"/>
                  </a:cubicBezTo>
                  <a:cubicBezTo>
                    <a:pt x="73271" y="11027"/>
                    <a:pt x="73340" y="10958"/>
                    <a:pt x="73431" y="10866"/>
                  </a:cubicBezTo>
                  <a:cubicBezTo>
                    <a:pt x="73558" y="10851"/>
                    <a:pt x="73684" y="10824"/>
                    <a:pt x="73803" y="10824"/>
                  </a:cubicBezTo>
                  <a:cubicBezTo>
                    <a:pt x="73857" y="10824"/>
                    <a:pt x="73908" y="10829"/>
                    <a:pt x="73958" y="10844"/>
                  </a:cubicBezTo>
                  <a:cubicBezTo>
                    <a:pt x="74187" y="10889"/>
                    <a:pt x="74371" y="11004"/>
                    <a:pt x="74577" y="11073"/>
                  </a:cubicBezTo>
                  <a:cubicBezTo>
                    <a:pt x="74348" y="10775"/>
                    <a:pt x="73958" y="10683"/>
                    <a:pt x="73615" y="10614"/>
                  </a:cubicBezTo>
                  <a:cubicBezTo>
                    <a:pt x="73729" y="10500"/>
                    <a:pt x="73844" y="10340"/>
                    <a:pt x="73981" y="10248"/>
                  </a:cubicBezTo>
                  <a:cubicBezTo>
                    <a:pt x="74108" y="10197"/>
                    <a:pt x="74241" y="10182"/>
                    <a:pt x="74378" y="10182"/>
                  </a:cubicBezTo>
                  <a:cubicBezTo>
                    <a:pt x="74489" y="10182"/>
                    <a:pt x="74602" y="10192"/>
                    <a:pt x="74714" y="10202"/>
                  </a:cubicBezTo>
                  <a:cubicBezTo>
                    <a:pt x="75264" y="10271"/>
                    <a:pt x="75814" y="10477"/>
                    <a:pt x="76318" y="10775"/>
                  </a:cubicBezTo>
                  <a:cubicBezTo>
                    <a:pt x="75814" y="10133"/>
                    <a:pt x="74920" y="10019"/>
                    <a:pt x="74164" y="10019"/>
                  </a:cubicBezTo>
                  <a:cubicBezTo>
                    <a:pt x="74462" y="9744"/>
                    <a:pt x="74737" y="9446"/>
                    <a:pt x="75035" y="9171"/>
                  </a:cubicBezTo>
                  <a:cubicBezTo>
                    <a:pt x="75493" y="9286"/>
                    <a:pt x="75951" y="9446"/>
                    <a:pt x="76410" y="9561"/>
                  </a:cubicBezTo>
                  <a:cubicBezTo>
                    <a:pt x="76020" y="9309"/>
                    <a:pt x="75562" y="9194"/>
                    <a:pt x="75127" y="9079"/>
                  </a:cubicBezTo>
                  <a:cubicBezTo>
                    <a:pt x="75287" y="8965"/>
                    <a:pt x="75425" y="8827"/>
                    <a:pt x="75608" y="8759"/>
                  </a:cubicBezTo>
                  <a:cubicBezTo>
                    <a:pt x="75649" y="8755"/>
                    <a:pt x="75690" y="8754"/>
                    <a:pt x="75730" y="8754"/>
                  </a:cubicBezTo>
                  <a:cubicBezTo>
                    <a:pt x="76233" y="8754"/>
                    <a:pt x="76699" y="9005"/>
                    <a:pt x="77166" y="9217"/>
                  </a:cubicBezTo>
                  <a:cubicBezTo>
                    <a:pt x="76822" y="8850"/>
                    <a:pt x="76295" y="8736"/>
                    <a:pt x="75837" y="8575"/>
                  </a:cubicBezTo>
                  <a:cubicBezTo>
                    <a:pt x="76020" y="8415"/>
                    <a:pt x="76249" y="8323"/>
                    <a:pt x="76478" y="8209"/>
                  </a:cubicBezTo>
                  <a:cubicBezTo>
                    <a:pt x="76708" y="8048"/>
                    <a:pt x="76914" y="7865"/>
                    <a:pt x="77143" y="7705"/>
                  </a:cubicBezTo>
                  <a:cubicBezTo>
                    <a:pt x="77509" y="7361"/>
                    <a:pt x="77899" y="6994"/>
                    <a:pt x="78311" y="6697"/>
                  </a:cubicBezTo>
                  <a:cubicBezTo>
                    <a:pt x="78495" y="6559"/>
                    <a:pt x="78655" y="6353"/>
                    <a:pt x="78884" y="6261"/>
                  </a:cubicBezTo>
                  <a:cubicBezTo>
                    <a:pt x="79274" y="6445"/>
                    <a:pt x="79526" y="6834"/>
                    <a:pt x="79938" y="7017"/>
                  </a:cubicBezTo>
                  <a:cubicBezTo>
                    <a:pt x="79617" y="6742"/>
                    <a:pt x="79342" y="6422"/>
                    <a:pt x="79022" y="6170"/>
                  </a:cubicBezTo>
                  <a:cubicBezTo>
                    <a:pt x="79342" y="5895"/>
                    <a:pt x="79709" y="5711"/>
                    <a:pt x="80053" y="5482"/>
                  </a:cubicBezTo>
                  <a:cubicBezTo>
                    <a:pt x="80236" y="5757"/>
                    <a:pt x="80442" y="6032"/>
                    <a:pt x="80717" y="6238"/>
                  </a:cubicBezTo>
                  <a:cubicBezTo>
                    <a:pt x="80534" y="5986"/>
                    <a:pt x="80350" y="5734"/>
                    <a:pt x="80213" y="5459"/>
                  </a:cubicBezTo>
                  <a:cubicBezTo>
                    <a:pt x="80213" y="5414"/>
                    <a:pt x="80259" y="5345"/>
                    <a:pt x="80259" y="5299"/>
                  </a:cubicBezTo>
                  <a:cubicBezTo>
                    <a:pt x="80625" y="5391"/>
                    <a:pt x="80854" y="5734"/>
                    <a:pt x="81152" y="5918"/>
                  </a:cubicBezTo>
                  <a:cubicBezTo>
                    <a:pt x="80946" y="5666"/>
                    <a:pt x="80694" y="5459"/>
                    <a:pt x="80442" y="5276"/>
                  </a:cubicBezTo>
                  <a:cubicBezTo>
                    <a:pt x="80534" y="5185"/>
                    <a:pt x="80625" y="5116"/>
                    <a:pt x="80740" y="5024"/>
                  </a:cubicBezTo>
                  <a:cubicBezTo>
                    <a:pt x="81061" y="5116"/>
                    <a:pt x="81267" y="5368"/>
                    <a:pt x="81496" y="5574"/>
                  </a:cubicBezTo>
                  <a:cubicBezTo>
                    <a:pt x="81336" y="5345"/>
                    <a:pt x="81152" y="5116"/>
                    <a:pt x="80923" y="4955"/>
                  </a:cubicBezTo>
                  <a:cubicBezTo>
                    <a:pt x="81267" y="4772"/>
                    <a:pt x="81588" y="4566"/>
                    <a:pt x="81931" y="4383"/>
                  </a:cubicBezTo>
                  <a:cubicBezTo>
                    <a:pt x="82550" y="4062"/>
                    <a:pt x="83146" y="3649"/>
                    <a:pt x="83833" y="3489"/>
                  </a:cubicBezTo>
                  <a:cubicBezTo>
                    <a:pt x="84193" y="3404"/>
                    <a:pt x="84573" y="3280"/>
                    <a:pt x="84954" y="3280"/>
                  </a:cubicBezTo>
                  <a:cubicBezTo>
                    <a:pt x="84985" y="3280"/>
                    <a:pt x="85016" y="3281"/>
                    <a:pt x="85047" y="3283"/>
                  </a:cubicBezTo>
                  <a:cubicBezTo>
                    <a:pt x="85528" y="3397"/>
                    <a:pt x="86010" y="3558"/>
                    <a:pt x="86307" y="3970"/>
                  </a:cubicBezTo>
                  <a:cubicBezTo>
                    <a:pt x="85944" y="3849"/>
                    <a:pt x="85599" y="3710"/>
                    <a:pt x="85224" y="3710"/>
                  </a:cubicBezTo>
                  <a:cubicBezTo>
                    <a:pt x="85173" y="3710"/>
                    <a:pt x="85122" y="3713"/>
                    <a:pt x="85070" y="3718"/>
                  </a:cubicBezTo>
                  <a:cubicBezTo>
                    <a:pt x="84383" y="3764"/>
                    <a:pt x="83787" y="4176"/>
                    <a:pt x="83306" y="4612"/>
                  </a:cubicBezTo>
                  <a:cubicBezTo>
                    <a:pt x="82939" y="4955"/>
                    <a:pt x="82573" y="5276"/>
                    <a:pt x="82275" y="5643"/>
                  </a:cubicBezTo>
                  <a:cubicBezTo>
                    <a:pt x="82092" y="5872"/>
                    <a:pt x="82023" y="6193"/>
                    <a:pt x="82160" y="6445"/>
                  </a:cubicBezTo>
                  <a:cubicBezTo>
                    <a:pt x="82412" y="6926"/>
                    <a:pt x="82687" y="7384"/>
                    <a:pt x="83077" y="7773"/>
                  </a:cubicBezTo>
                  <a:cubicBezTo>
                    <a:pt x="83237" y="7980"/>
                    <a:pt x="83512" y="8026"/>
                    <a:pt x="83741" y="8140"/>
                  </a:cubicBezTo>
                  <a:cubicBezTo>
                    <a:pt x="83902" y="8346"/>
                    <a:pt x="83970" y="8575"/>
                    <a:pt x="84108" y="8782"/>
                  </a:cubicBezTo>
                  <a:cubicBezTo>
                    <a:pt x="83993" y="8873"/>
                    <a:pt x="83902" y="8942"/>
                    <a:pt x="83810" y="9011"/>
                  </a:cubicBezTo>
                  <a:cubicBezTo>
                    <a:pt x="83627" y="8759"/>
                    <a:pt x="83466" y="8484"/>
                    <a:pt x="83237" y="8278"/>
                  </a:cubicBezTo>
                  <a:lnTo>
                    <a:pt x="83237" y="8278"/>
                  </a:lnTo>
                  <a:cubicBezTo>
                    <a:pt x="83352" y="8575"/>
                    <a:pt x="83558" y="8827"/>
                    <a:pt x="83696" y="9102"/>
                  </a:cubicBezTo>
                  <a:cubicBezTo>
                    <a:pt x="83558" y="9240"/>
                    <a:pt x="83421" y="9377"/>
                    <a:pt x="83283" y="9492"/>
                  </a:cubicBezTo>
                  <a:cubicBezTo>
                    <a:pt x="83031" y="9125"/>
                    <a:pt x="82802" y="8759"/>
                    <a:pt x="82458" y="8484"/>
                  </a:cubicBezTo>
                  <a:lnTo>
                    <a:pt x="82458" y="8484"/>
                  </a:lnTo>
                  <a:cubicBezTo>
                    <a:pt x="82642" y="8896"/>
                    <a:pt x="82939" y="9217"/>
                    <a:pt x="83146" y="9629"/>
                  </a:cubicBezTo>
                  <a:cubicBezTo>
                    <a:pt x="82756" y="9927"/>
                    <a:pt x="82412" y="10294"/>
                    <a:pt x="82069" y="10660"/>
                  </a:cubicBezTo>
                  <a:cubicBezTo>
                    <a:pt x="81633" y="11119"/>
                    <a:pt x="81290" y="11691"/>
                    <a:pt x="80923" y="12218"/>
                  </a:cubicBezTo>
                  <a:cubicBezTo>
                    <a:pt x="80786" y="12104"/>
                    <a:pt x="80671" y="11966"/>
                    <a:pt x="80557" y="11829"/>
                  </a:cubicBezTo>
                  <a:cubicBezTo>
                    <a:pt x="80328" y="11554"/>
                    <a:pt x="80053" y="11325"/>
                    <a:pt x="79778" y="11073"/>
                  </a:cubicBezTo>
                  <a:lnTo>
                    <a:pt x="79778" y="11073"/>
                  </a:lnTo>
                  <a:cubicBezTo>
                    <a:pt x="80121" y="11508"/>
                    <a:pt x="80488" y="11875"/>
                    <a:pt x="80809" y="12310"/>
                  </a:cubicBezTo>
                  <a:cubicBezTo>
                    <a:pt x="80740" y="12470"/>
                    <a:pt x="80648" y="12631"/>
                    <a:pt x="80557" y="12791"/>
                  </a:cubicBezTo>
                  <a:cubicBezTo>
                    <a:pt x="80121" y="12127"/>
                    <a:pt x="79686" y="11439"/>
                    <a:pt x="79136" y="10866"/>
                  </a:cubicBezTo>
                  <a:lnTo>
                    <a:pt x="79136" y="10866"/>
                  </a:lnTo>
                  <a:cubicBezTo>
                    <a:pt x="79617" y="11485"/>
                    <a:pt x="80053" y="12127"/>
                    <a:pt x="80488" y="12791"/>
                  </a:cubicBezTo>
                  <a:cubicBezTo>
                    <a:pt x="80396" y="13043"/>
                    <a:pt x="80213" y="13226"/>
                    <a:pt x="80053" y="13433"/>
                  </a:cubicBezTo>
                  <a:cubicBezTo>
                    <a:pt x="80007" y="13410"/>
                    <a:pt x="79961" y="13410"/>
                    <a:pt x="79915" y="13387"/>
                  </a:cubicBezTo>
                  <a:cubicBezTo>
                    <a:pt x="79846" y="13020"/>
                    <a:pt x="79640" y="12722"/>
                    <a:pt x="79480" y="12424"/>
                  </a:cubicBezTo>
                  <a:cubicBezTo>
                    <a:pt x="79251" y="12012"/>
                    <a:pt x="78976" y="11623"/>
                    <a:pt x="78632" y="11302"/>
                  </a:cubicBezTo>
                  <a:lnTo>
                    <a:pt x="78632" y="11302"/>
                  </a:lnTo>
                  <a:cubicBezTo>
                    <a:pt x="78861" y="11691"/>
                    <a:pt x="79136" y="12035"/>
                    <a:pt x="79342" y="12447"/>
                  </a:cubicBezTo>
                  <a:cubicBezTo>
                    <a:pt x="79526" y="12791"/>
                    <a:pt x="79778" y="13135"/>
                    <a:pt x="79846" y="13524"/>
                  </a:cubicBezTo>
                  <a:cubicBezTo>
                    <a:pt x="79846" y="13799"/>
                    <a:pt x="79571" y="13982"/>
                    <a:pt x="79388" y="14143"/>
                  </a:cubicBezTo>
                  <a:cubicBezTo>
                    <a:pt x="79228" y="14349"/>
                    <a:pt x="79090" y="14578"/>
                    <a:pt x="78861" y="14670"/>
                  </a:cubicBezTo>
                  <a:cubicBezTo>
                    <a:pt x="78770" y="14303"/>
                    <a:pt x="78563" y="14005"/>
                    <a:pt x="78380" y="13685"/>
                  </a:cubicBezTo>
                  <a:cubicBezTo>
                    <a:pt x="78151" y="13318"/>
                    <a:pt x="77899" y="12951"/>
                    <a:pt x="77578" y="12608"/>
                  </a:cubicBezTo>
                  <a:lnTo>
                    <a:pt x="77578" y="12608"/>
                  </a:lnTo>
                  <a:cubicBezTo>
                    <a:pt x="77739" y="12929"/>
                    <a:pt x="77968" y="13203"/>
                    <a:pt x="78151" y="13524"/>
                  </a:cubicBezTo>
                  <a:cubicBezTo>
                    <a:pt x="78334" y="13845"/>
                    <a:pt x="78540" y="14189"/>
                    <a:pt x="78724" y="14532"/>
                  </a:cubicBezTo>
                  <a:cubicBezTo>
                    <a:pt x="78701" y="14601"/>
                    <a:pt x="78678" y="14670"/>
                    <a:pt x="78655" y="14739"/>
                  </a:cubicBezTo>
                  <a:cubicBezTo>
                    <a:pt x="78701" y="14739"/>
                    <a:pt x="78792" y="14761"/>
                    <a:pt x="78838" y="14761"/>
                  </a:cubicBezTo>
                  <a:cubicBezTo>
                    <a:pt x="78724" y="14876"/>
                    <a:pt x="78632" y="14991"/>
                    <a:pt x="78540" y="15105"/>
                  </a:cubicBezTo>
                  <a:cubicBezTo>
                    <a:pt x="78220" y="14509"/>
                    <a:pt x="77739" y="14005"/>
                    <a:pt x="77257" y="13570"/>
                  </a:cubicBezTo>
                  <a:cubicBezTo>
                    <a:pt x="77257" y="13593"/>
                    <a:pt x="77257" y="13662"/>
                    <a:pt x="77257" y="13685"/>
                  </a:cubicBezTo>
                  <a:cubicBezTo>
                    <a:pt x="77670" y="14120"/>
                    <a:pt x="78036" y="14601"/>
                    <a:pt x="78357" y="15105"/>
                  </a:cubicBezTo>
                  <a:cubicBezTo>
                    <a:pt x="78334" y="15357"/>
                    <a:pt x="78128" y="15517"/>
                    <a:pt x="77945" y="15701"/>
                  </a:cubicBezTo>
                  <a:cubicBezTo>
                    <a:pt x="77784" y="15495"/>
                    <a:pt x="77624" y="15288"/>
                    <a:pt x="77441" y="15082"/>
                  </a:cubicBezTo>
                  <a:cubicBezTo>
                    <a:pt x="77257" y="14922"/>
                    <a:pt x="77074" y="14693"/>
                    <a:pt x="76822" y="14601"/>
                  </a:cubicBezTo>
                  <a:lnTo>
                    <a:pt x="76822" y="14601"/>
                  </a:lnTo>
                  <a:cubicBezTo>
                    <a:pt x="77212" y="14945"/>
                    <a:pt x="77555" y="15334"/>
                    <a:pt x="77876" y="15724"/>
                  </a:cubicBezTo>
                  <a:cubicBezTo>
                    <a:pt x="77784" y="15838"/>
                    <a:pt x="77693" y="15953"/>
                    <a:pt x="77624" y="16067"/>
                  </a:cubicBezTo>
                  <a:cubicBezTo>
                    <a:pt x="77418" y="15907"/>
                    <a:pt x="77326" y="15655"/>
                    <a:pt x="77166" y="15449"/>
                  </a:cubicBezTo>
                  <a:cubicBezTo>
                    <a:pt x="76914" y="15128"/>
                    <a:pt x="76662" y="14784"/>
                    <a:pt x="76295" y="14578"/>
                  </a:cubicBezTo>
                  <a:lnTo>
                    <a:pt x="76295" y="14578"/>
                  </a:lnTo>
                  <a:cubicBezTo>
                    <a:pt x="76662" y="14991"/>
                    <a:pt x="77028" y="15403"/>
                    <a:pt x="77326" y="15884"/>
                  </a:cubicBezTo>
                  <a:cubicBezTo>
                    <a:pt x="77395" y="15976"/>
                    <a:pt x="77441" y="16067"/>
                    <a:pt x="77464" y="16182"/>
                  </a:cubicBezTo>
                  <a:cubicBezTo>
                    <a:pt x="77349" y="16388"/>
                    <a:pt x="77189" y="16548"/>
                    <a:pt x="77005" y="16663"/>
                  </a:cubicBezTo>
                  <a:cubicBezTo>
                    <a:pt x="76914" y="16892"/>
                    <a:pt x="76799" y="17075"/>
                    <a:pt x="76662" y="17259"/>
                  </a:cubicBezTo>
                  <a:cubicBezTo>
                    <a:pt x="76249" y="16732"/>
                    <a:pt x="75929" y="16136"/>
                    <a:pt x="75356" y="15770"/>
                  </a:cubicBezTo>
                  <a:lnTo>
                    <a:pt x="75356" y="15770"/>
                  </a:lnTo>
                  <a:cubicBezTo>
                    <a:pt x="75814" y="16251"/>
                    <a:pt x="76204" y="16801"/>
                    <a:pt x="76547" y="17373"/>
                  </a:cubicBezTo>
                  <a:cubicBezTo>
                    <a:pt x="76456" y="17511"/>
                    <a:pt x="76387" y="17671"/>
                    <a:pt x="76295" y="17809"/>
                  </a:cubicBezTo>
                  <a:cubicBezTo>
                    <a:pt x="76272" y="17809"/>
                    <a:pt x="76204" y="17763"/>
                    <a:pt x="76158" y="17763"/>
                  </a:cubicBezTo>
                  <a:cubicBezTo>
                    <a:pt x="75883" y="17236"/>
                    <a:pt x="75493" y="16778"/>
                    <a:pt x="75058" y="16388"/>
                  </a:cubicBezTo>
                  <a:lnTo>
                    <a:pt x="75058" y="16388"/>
                  </a:lnTo>
                  <a:cubicBezTo>
                    <a:pt x="75493" y="16846"/>
                    <a:pt x="75860" y="17350"/>
                    <a:pt x="76181" y="17900"/>
                  </a:cubicBezTo>
                  <a:cubicBezTo>
                    <a:pt x="76112" y="18038"/>
                    <a:pt x="76043" y="18175"/>
                    <a:pt x="75974" y="18313"/>
                  </a:cubicBezTo>
                  <a:cubicBezTo>
                    <a:pt x="75631" y="17854"/>
                    <a:pt x="75264" y="17350"/>
                    <a:pt x="74783" y="17007"/>
                  </a:cubicBezTo>
                  <a:lnTo>
                    <a:pt x="74783" y="17007"/>
                  </a:lnTo>
                  <a:cubicBezTo>
                    <a:pt x="75172" y="17488"/>
                    <a:pt x="75539" y="17946"/>
                    <a:pt x="75906" y="18450"/>
                  </a:cubicBezTo>
                  <a:cubicBezTo>
                    <a:pt x="75699" y="18794"/>
                    <a:pt x="75516" y="19160"/>
                    <a:pt x="75379" y="19527"/>
                  </a:cubicBezTo>
                  <a:cubicBezTo>
                    <a:pt x="75195" y="20054"/>
                    <a:pt x="75012" y="20604"/>
                    <a:pt x="74760" y="21108"/>
                  </a:cubicBezTo>
                  <a:cubicBezTo>
                    <a:pt x="74485" y="21658"/>
                    <a:pt x="73935" y="22001"/>
                    <a:pt x="73523" y="22460"/>
                  </a:cubicBezTo>
                  <a:cubicBezTo>
                    <a:pt x="73133" y="22872"/>
                    <a:pt x="72790" y="23307"/>
                    <a:pt x="72354" y="23697"/>
                  </a:cubicBezTo>
                  <a:cubicBezTo>
                    <a:pt x="72217" y="23903"/>
                    <a:pt x="72102" y="24132"/>
                    <a:pt x="71850" y="24224"/>
                  </a:cubicBezTo>
                  <a:cubicBezTo>
                    <a:pt x="71805" y="24453"/>
                    <a:pt x="71644" y="24659"/>
                    <a:pt x="71507" y="24842"/>
                  </a:cubicBezTo>
                  <a:cubicBezTo>
                    <a:pt x="71186" y="24499"/>
                    <a:pt x="70980" y="24063"/>
                    <a:pt x="70613" y="23743"/>
                  </a:cubicBezTo>
                  <a:lnTo>
                    <a:pt x="70613" y="23743"/>
                  </a:lnTo>
                  <a:cubicBezTo>
                    <a:pt x="70888" y="24132"/>
                    <a:pt x="71186" y="24499"/>
                    <a:pt x="71415" y="24911"/>
                  </a:cubicBezTo>
                  <a:cubicBezTo>
                    <a:pt x="71278" y="25186"/>
                    <a:pt x="71140" y="25484"/>
                    <a:pt x="70911" y="25690"/>
                  </a:cubicBezTo>
                  <a:cubicBezTo>
                    <a:pt x="70842" y="25873"/>
                    <a:pt x="70751" y="26057"/>
                    <a:pt x="70636" y="26217"/>
                  </a:cubicBezTo>
                  <a:cubicBezTo>
                    <a:pt x="70407" y="26492"/>
                    <a:pt x="70224" y="26790"/>
                    <a:pt x="69972" y="27065"/>
                  </a:cubicBezTo>
                  <a:cubicBezTo>
                    <a:pt x="69582" y="26561"/>
                    <a:pt x="69124" y="26057"/>
                    <a:pt x="68551" y="25736"/>
                  </a:cubicBezTo>
                  <a:lnTo>
                    <a:pt x="68551" y="25736"/>
                  </a:lnTo>
                  <a:cubicBezTo>
                    <a:pt x="68895" y="26034"/>
                    <a:pt x="69216" y="26377"/>
                    <a:pt x="69536" y="26721"/>
                  </a:cubicBezTo>
                  <a:cubicBezTo>
                    <a:pt x="69674" y="26859"/>
                    <a:pt x="69788" y="27019"/>
                    <a:pt x="69880" y="27202"/>
                  </a:cubicBezTo>
                  <a:cubicBezTo>
                    <a:pt x="69765" y="27340"/>
                    <a:pt x="69628" y="27477"/>
                    <a:pt x="69490" y="27615"/>
                  </a:cubicBezTo>
                  <a:cubicBezTo>
                    <a:pt x="69330" y="27408"/>
                    <a:pt x="69147" y="27202"/>
                    <a:pt x="68964" y="26996"/>
                  </a:cubicBezTo>
                  <a:cubicBezTo>
                    <a:pt x="68666" y="26721"/>
                    <a:pt x="68391" y="26400"/>
                    <a:pt x="67978" y="26286"/>
                  </a:cubicBezTo>
                  <a:lnTo>
                    <a:pt x="67978" y="26286"/>
                  </a:lnTo>
                  <a:cubicBezTo>
                    <a:pt x="68482" y="26721"/>
                    <a:pt x="68941" y="27202"/>
                    <a:pt x="69376" y="27706"/>
                  </a:cubicBezTo>
                  <a:cubicBezTo>
                    <a:pt x="69284" y="27890"/>
                    <a:pt x="69147" y="28027"/>
                    <a:pt x="69009" y="28164"/>
                  </a:cubicBezTo>
                  <a:cubicBezTo>
                    <a:pt x="68551" y="27683"/>
                    <a:pt x="68070" y="27202"/>
                    <a:pt x="67566" y="26790"/>
                  </a:cubicBezTo>
                  <a:cubicBezTo>
                    <a:pt x="67268" y="26538"/>
                    <a:pt x="66993" y="26286"/>
                    <a:pt x="66604" y="26217"/>
                  </a:cubicBezTo>
                  <a:lnTo>
                    <a:pt x="66604" y="26217"/>
                  </a:lnTo>
                  <a:cubicBezTo>
                    <a:pt x="67406" y="26881"/>
                    <a:pt x="68185" y="27546"/>
                    <a:pt x="68826" y="28371"/>
                  </a:cubicBezTo>
                  <a:cubicBezTo>
                    <a:pt x="68574" y="28646"/>
                    <a:pt x="68368" y="28921"/>
                    <a:pt x="68116" y="29195"/>
                  </a:cubicBezTo>
                  <a:cubicBezTo>
                    <a:pt x="67726" y="28829"/>
                    <a:pt x="67383" y="28371"/>
                    <a:pt x="66856" y="28187"/>
                  </a:cubicBezTo>
                  <a:lnTo>
                    <a:pt x="66856" y="28187"/>
                  </a:lnTo>
                  <a:cubicBezTo>
                    <a:pt x="67291" y="28485"/>
                    <a:pt x="67658" y="28898"/>
                    <a:pt x="68024" y="29264"/>
                  </a:cubicBezTo>
                  <a:cubicBezTo>
                    <a:pt x="67933" y="29402"/>
                    <a:pt x="67841" y="29516"/>
                    <a:pt x="67726" y="29631"/>
                  </a:cubicBezTo>
                  <a:cubicBezTo>
                    <a:pt x="67314" y="29150"/>
                    <a:pt x="66810" y="28691"/>
                    <a:pt x="66260" y="28348"/>
                  </a:cubicBezTo>
                  <a:cubicBezTo>
                    <a:pt x="66260" y="28371"/>
                    <a:pt x="66260" y="28417"/>
                    <a:pt x="66260" y="28439"/>
                  </a:cubicBezTo>
                  <a:cubicBezTo>
                    <a:pt x="66764" y="28783"/>
                    <a:pt x="67176" y="29241"/>
                    <a:pt x="67635" y="29677"/>
                  </a:cubicBezTo>
                  <a:cubicBezTo>
                    <a:pt x="67520" y="29929"/>
                    <a:pt x="67314" y="30112"/>
                    <a:pt x="67154" y="30295"/>
                  </a:cubicBezTo>
                  <a:cubicBezTo>
                    <a:pt x="66970" y="30089"/>
                    <a:pt x="66810" y="29883"/>
                    <a:pt x="66604" y="29700"/>
                  </a:cubicBezTo>
                  <a:cubicBezTo>
                    <a:pt x="66329" y="29448"/>
                    <a:pt x="66100" y="29150"/>
                    <a:pt x="65756" y="29012"/>
                  </a:cubicBezTo>
                  <a:lnTo>
                    <a:pt x="65756" y="29012"/>
                  </a:lnTo>
                  <a:cubicBezTo>
                    <a:pt x="66168" y="29448"/>
                    <a:pt x="66604" y="29860"/>
                    <a:pt x="66970" y="30341"/>
                  </a:cubicBezTo>
                  <a:cubicBezTo>
                    <a:pt x="67062" y="30433"/>
                    <a:pt x="66947" y="30570"/>
                    <a:pt x="66879" y="30662"/>
                  </a:cubicBezTo>
                  <a:cubicBezTo>
                    <a:pt x="66283" y="31487"/>
                    <a:pt x="65687" y="32357"/>
                    <a:pt x="65527" y="33388"/>
                  </a:cubicBezTo>
                  <a:cubicBezTo>
                    <a:pt x="65504" y="33572"/>
                    <a:pt x="65481" y="33778"/>
                    <a:pt x="65504" y="33984"/>
                  </a:cubicBezTo>
                  <a:cubicBezTo>
                    <a:pt x="65573" y="34007"/>
                    <a:pt x="65641" y="34053"/>
                    <a:pt x="65687" y="34076"/>
                  </a:cubicBezTo>
                  <a:cubicBezTo>
                    <a:pt x="65870" y="33503"/>
                    <a:pt x="66145" y="32953"/>
                    <a:pt x="66420" y="32403"/>
                  </a:cubicBezTo>
                  <a:cubicBezTo>
                    <a:pt x="66649" y="32472"/>
                    <a:pt x="66856" y="32541"/>
                    <a:pt x="67085" y="32632"/>
                  </a:cubicBezTo>
                  <a:cubicBezTo>
                    <a:pt x="67154" y="32655"/>
                    <a:pt x="67245" y="32655"/>
                    <a:pt x="67314" y="32655"/>
                  </a:cubicBezTo>
                  <a:cubicBezTo>
                    <a:pt x="67108" y="32563"/>
                    <a:pt x="66902" y="32449"/>
                    <a:pt x="66695" y="32334"/>
                  </a:cubicBezTo>
                  <a:lnTo>
                    <a:pt x="66466" y="32334"/>
                  </a:lnTo>
                  <a:cubicBezTo>
                    <a:pt x="66512" y="32220"/>
                    <a:pt x="66581" y="32128"/>
                    <a:pt x="66649" y="32036"/>
                  </a:cubicBezTo>
                  <a:cubicBezTo>
                    <a:pt x="66879" y="32151"/>
                    <a:pt x="67108" y="32266"/>
                    <a:pt x="67314" y="32403"/>
                  </a:cubicBezTo>
                  <a:cubicBezTo>
                    <a:pt x="67589" y="32563"/>
                    <a:pt x="67841" y="32770"/>
                    <a:pt x="68162" y="32884"/>
                  </a:cubicBezTo>
                  <a:cubicBezTo>
                    <a:pt x="67772" y="32449"/>
                    <a:pt x="67245" y="32128"/>
                    <a:pt x="66741" y="31853"/>
                  </a:cubicBezTo>
                  <a:cubicBezTo>
                    <a:pt x="66833" y="31739"/>
                    <a:pt x="66924" y="31601"/>
                    <a:pt x="67039" y="31464"/>
                  </a:cubicBezTo>
                  <a:cubicBezTo>
                    <a:pt x="67543" y="31670"/>
                    <a:pt x="68070" y="31922"/>
                    <a:pt x="68528" y="32220"/>
                  </a:cubicBezTo>
                  <a:cubicBezTo>
                    <a:pt x="68093" y="31899"/>
                    <a:pt x="67612" y="31624"/>
                    <a:pt x="67108" y="31395"/>
                  </a:cubicBezTo>
                  <a:cubicBezTo>
                    <a:pt x="67222" y="31212"/>
                    <a:pt x="67337" y="31051"/>
                    <a:pt x="67451" y="30891"/>
                  </a:cubicBezTo>
                  <a:cubicBezTo>
                    <a:pt x="67474" y="30891"/>
                    <a:pt x="67543" y="30868"/>
                    <a:pt x="67566" y="30845"/>
                  </a:cubicBezTo>
                  <a:cubicBezTo>
                    <a:pt x="67658" y="30662"/>
                    <a:pt x="67772" y="30410"/>
                    <a:pt x="67978" y="30341"/>
                  </a:cubicBezTo>
                  <a:cubicBezTo>
                    <a:pt x="68459" y="30433"/>
                    <a:pt x="68826" y="30731"/>
                    <a:pt x="69261" y="30914"/>
                  </a:cubicBezTo>
                  <a:cubicBezTo>
                    <a:pt x="68918" y="30593"/>
                    <a:pt x="68505" y="30318"/>
                    <a:pt x="68047" y="30204"/>
                  </a:cubicBezTo>
                  <a:cubicBezTo>
                    <a:pt x="68253" y="29952"/>
                    <a:pt x="68482" y="29700"/>
                    <a:pt x="68689" y="29448"/>
                  </a:cubicBezTo>
                  <a:cubicBezTo>
                    <a:pt x="69193" y="29585"/>
                    <a:pt x="69628" y="29814"/>
                    <a:pt x="70086" y="30066"/>
                  </a:cubicBezTo>
                  <a:cubicBezTo>
                    <a:pt x="69697" y="29745"/>
                    <a:pt x="69261" y="29493"/>
                    <a:pt x="68803" y="29333"/>
                  </a:cubicBezTo>
                  <a:cubicBezTo>
                    <a:pt x="68941" y="29150"/>
                    <a:pt x="69055" y="28943"/>
                    <a:pt x="69216" y="28806"/>
                  </a:cubicBezTo>
                  <a:cubicBezTo>
                    <a:pt x="69252" y="28779"/>
                    <a:pt x="69287" y="28770"/>
                    <a:pt x="69323" y="28770"/>
                  </a:cubicBezTo>
                  <a:cubicBezTo>
                    <a:pt x="69379" y="28770"/>
                    <a:pt x="69435" y="28792"/>
                    <a:pt x="69490" y="28806"/>
                  </a:cubicBezTo>
                  <a:cubicBezTo>
                    <a:pt x="69834" y="28898"/>
                    <a:pt x="70155" y="29012"/>
                    <a:pt x="70430" y="29218"/>
                  </a:cubicBezTo>
                  <a:cubicBezTo>
                    <a:pt x="70430" y="29195"/>
                    <a:pt x="70453" y="29127"/>
                    <a:pt x="70453" y="29104"/>
                  </a:cubicBezTo>
                  <a:cubicBezTo>
                    <a:pt x="70155" y="28852"/>
                    <a:pt x="69788" y="28691"/>
                    <a:pt x="69422" y="28577"/>
                  </a:cubicBezTo>
                  <a:cubicBezTo>
                    <a:pt x="69536" y="28439"/>
                    <a:pt x="69651" y="28302"/>
                    <a:pt x="69788" y="28164"/>
                  </a:cubicBezTo>
                  <a:cubicBezTo>
                    <a:pt x="70109" y="28279"/>
                    <a:pt x="70430" y="28417"/>
                    <a:pt x="70774" y="28462"/>
                  </a:cubicBezTo>
                  <a:cubicBezTo>
                    <a:pt x="70499" y="28256"/>
                    <a:pt x="70201" y="28187"/>
                    <a:pt x="69903" y="28027"/>
                  </a:cubicBezTo>
                  <a:cubicBezTo>
                    <a:pt x="70132" y="27775"/>
                    <a:pt x="70338" y="27477"/>
                    <a:pt x="70613" y="27248"/>
                  </a:cubicBezTo>
                  <a:cubicBezTo>
                    <a:pt x="70751" y="26996"/>
                    <a:pt x="70934" y="26767"/>
                    <a:pt x="71117" y="26515"/>
                  </a:cubicBezTo>
                  <a:cubicBezTo>
                    <a:pt x="71484" y="26607"/>
                    <a:pt x="71805" y="26813"/>
                    <a:pt x="72171" y="26904"/>
                  </a:cubicBezTo>
                  <a:cubicBezTo>
                    <a:pt x="71873" y="26721"/>
                    <a:pt x="71553" y="26538"/>
                    <a:pt x="71209" y="26423"/>
                  </a:cubicBezTo>
                  <a:cubicBezTo>
                    <a:pt x="71346" y="26171"/>
                    <a:pt x="71484" y="25919"/>
                    <a:pt x="71713" y="25736"/>
                  </a:cubicBezTo>
                  <a:cubicBezTo>
                    <a:pt x="71759" y="25553"/>
                    <a:pt x="71850" y="25392"/>
                    <a:pt x="71942" y="25232"/>
                  </a:cubicBezTo>
                  <a:cubicBezTo>
                    <a:pt x="72286" y="25323"/>
                    <a:pt x="72561" y="25484"/>
                    <a:pt x="72881" y="25598"/>
                  </a:cubicBezTo>
                  <a:cubicBezTo>
                    <a:pt x="72629" y="25415"/>
                    <a:pt x="72354" y="25255"/>
                    <a:pt x="72057" y="25140"/>
                  </a:cubicBezTo>
                  <a:cubicBezTo>
                    <a:pt x="72263" y="24797"/>
                    <a:pt x="72515" y="24499"/>
                    <a:pt x="72767" y="24201"/>
                  </a:cubicBezTo>
                  <a:cubicBezTo>
                    <a:pt x="73133" y="24407"/>
                    <a:pt x="73500" y="24613"/>
                    <a:pt x="73844" y="24842"/>
                  </a:cubicBezTo>
                  <a:cubicBezTo>
                    <a:pt x="73546" y="24545"/>
                    <a:pt x="73156" y="24384"/>
                    <a:pt x="72813" y="24155"/>
                  </a:cubicBezTo>
                  <a:cubicBezTo>
                    <a:pt x="72904" y="24040"/>
                    <a:pt x="72996" y="23926"/>
                    <a:pt x="73088" y="23811"/>
                  </a:cubicBezTo>
                  <a:cubicBezTo>
                    <a:pt x="73477" y="23903"/>
                    <a:pt x="73821" y="24086"/>
                    <a:pt x="74187" y="24247"/>
                  </a:cubicBezTo>
                  <a:cubicBezTo>
                    <a:pt x="73935" y="23949"/>
                    <a:pt x="73569" y="23811"/>
                    <a:pt x="73202" y="23697"/>
                  </a:cubicBezTo>
                  <a:cubicBezTo>
                    <a:pt x="73362" y="23536"/>
                    <a:pt x="73500" y="23376"/>
                    <a:pt x="73660" y="23193"/>
                  </a:cubicBezTo>
                  <a:cubicBezTo>
                    <a:pt x="73981" y="23284"/>
                    <a:pt x="74302" y="23399"/>
                    <a:pt x="74623" y="23491"/>
                  </a:cubicBezTo>
                  <a:cubicBezTo>
                    <a:pt x="74371" y="23307"/>
                    <a:pt x="74096" y="23193"/>
                    <a:pt x="73821" y="23055"/>
                  </a:cubicBezTo>
                  <a:cubicBezTo>
                    <a:pt x="74141" y="22643"/>
                    <a:pt x="74577" y="22345"/>
                    <a:pt x="74920" y="21956"/>
                  </a:cubicBezTo>
                  <a:cubicBezTo>
                    <a:pt x="75333" y="21520"/>
                    <a:pt x="75539" y="20947"/>
                    <a:pt x="75699" y="20398"/>
                  </a:cubicBezTo>
                  <a:cubicBezTo>
                    <a:pt x="75768" y="20077"/>
                    <a:pt x="75929" y="19802"/>
                    <a:pt x="76020" y="19504"/>
                  </a:cubicBezTo>
                  <a:cubicBezTo>
                    <a:pt x="76478" y="19619"/>
                    <a:pt x="76868" y="19871"/>
                    <a:pt x="77303" y="20031"/>
                  </a:cubicBezTo>
                  <a:cubicBezTo>
                    <a:pt x="76982" y="19687"/>
                    <a:pt x="76524" y="19550"/>
                    <a:pt x="76112" y="19344"/>
                  </a:cubicBezTo>
                  <a:cubicBezTo>
                    <a:pt x="76204" y="19160"/>
                    <a:pt x="76318" y="18977"/>
                    <a:pt x="76410" y="18794"/>
                  </a:cubicBezTo>
                  <a:cubicBezTo>
                    <a:pt x="76639" y="18908"/>
                    <a:pt x="76891" y="19000"/>
                    <a:pt x="77120" y="19115"/>
                  </a:cubicBezTo>
                  <a:cubicBezTo>
                    <a:pt x="77395" y="19252"/>
                    <a:pt x="77670" y="19412"/>
                    <a:pt x="77968" y="19504"/>
                  </a:cubicBezTo>
                  <a:cubicBezTo>
                    <a:pt x="77532" y="19160"/>
                    <a:pt x="77005" y="18931"/>
                    <a:pt x="76478" y="18679"/>
                  </a:cubicBezTo>
                  <a:cubicBezTo>
                    <a:pt x="76593" y="18473"/>
                    <a:pt x="76730" y="18267"/>
                    <a:pt x="76845" y="18038"/>
                  </a:cubicBezTo>
                  <a:cubicBezTo>
                    <a:pt x="76937" y="18061"/>
                    <a:pt x="77028" y="18061"/>
                    <a:pt x="77097" y="18061"/>
                  </a:cubicBezTo>
                  <a:cubicBezTo>
                    <a:pt x="77074" y="18038"/>
                    <a:pt x="76982" y="17992"/>
                    <a:pt x="76960" y="17969"/>
                  </a:cubicBezTo>
                  <a:cubicBezTo>
                    <a:pt x="77028" y="17786"/>
                    <a:pt x="77120" y="17625"/>
                    <a:pt x="77235" y="17488"/>
                  </a:cubicBezTo>
                  <a:cubicBezTo>
                    <a:pt x="77830" y="17717"/>
                    <a:pt x="78403" y="17946"/>
                    <a:pt x="78930" y="18267"/>
                  </a:cubicBezTo>
                  <a:cubicBezTo>
                    <a:pt x="78953" y="18290"/>
                    <a:pt x="78976" y="18336"/>
                    <a:pt x="78999" y="18358"/>
                  </a:cubicBezTo>
                  <a:cubicBezTo>
                    <a:pt x="78999" y="18336"/>
                    <a:pt x="78999" y="18267"/>
                    <a:pt x="78999" y="18244"/>
                  </a:cubicBezTo>
                  <a:cubicBezTo>
                    <a:pt x="78472" y="17900"/>
                    <a:pt x="77899" y="17648"/>
                    <a:pt x="77303" y="17396"/>
                  </a:cubicBezTo>
                  <a:cubicBezTo>
                    <a:pt x="77418" y="17213"/>
                    <a:pt x="77555" y="17030"/>
                    <a:pt x="77693" y="16846"/>
                  </a:cubicBezTo>
                  <a:cubicBezTo>
                    <a:pt x="78266" y="17030"/>
                    <a:pt x="78792" y="17305"/>
                    <a:pt x="79342" y="17557"/>
                  </a:cubicBezTo>
                  <a:cubicBezTo>
                    <a:pt x="79274" y="17511"/>
                    <a:pt x="79228" y="17465"/>
                    <a:pt x="79159" y="17419"/>
                  </a:cubicBezTo>
                  <a:cubicBezTo>
                    <a:pt x="78724" y="17167"/>
                    <a:pt x="78266" y="16915"/>
                    <a:pt x="77784" y="16755"/>
                  </a:cubicBezTo>
                  <a:cubicBezTo>
                    <a:pt x="77922" y="16571"/>
                    <a:pt x="78082" y="16388"/>
                    <a:pt x="78243" y="16251"/>
                  </a:cubicBezTo>
                  <a:cubicBezTo>
                    <a:pt x="78403" y="16044"/>
                    <a:pt x="78563" y="15861"/>
                    <a:pt x="78747" y="15701"/>
                  </a:cubicBezTo>
                  <a:cubicBezTo>
                    <a:pt x="79136" y="15884"/>
                    <a:pt x="79526" y="16067"/>
                    <a:pt x="79915" y="16251"/>
                  </a:cubicBezTo>
                  <a:cubicBezTo>
                    <a:pt x="79617" y="15976"/>
                    <a:pt x="79251" y="15770"/>
                    <a:pt x="78861" y="15609"/>
                  </a:cubicBezTo>
                  <a:cubicBezTo>
                    <a:pt x="78976" y="15449"/>
                    <a:pt x="79090" y="15334"/>
                    <a:pt x="79228" y="15197"/>
                  </a:cubicBezTo>
                  <a:cubicBezTo>
                    <a:pt x="79594" y="15380"/>
                    <a:pt x="79961" y="15540"/>
                    <a:pt x="80350" y="15678"/>
                  </a:cubicBezTo>
                  <a:cubicBezTo>
                    <a:pt x="80053" y="15403"/>
                    <a:pt x="79686" y="15243"/>
                    <a:pt x="79342" y="15105"/>
                  </a:cubicBezTo>
                  <a:cubicBezTo>
                    <a:pt x="79457" y="14945"/>
                    <a:pt x="79571" y="14807"/>
                    <a:pt x="79709" y="14647"/>
                  </a:cubicBezTo>
                  <a:cubicBezTo>
                    <a:pt x="80076" y="14739"/>
                    <a:pt x="80373" y="14922"/>
                    <a:pt x="80694" y="15059"/>
                  </a:cubicBezTo>
                  <a:cubicBezTo>
                    <a:pt x="80488" y="14807"/>
                    <a:pt x="80121" y="14716"/>
                    <a:pt x="79823" y="14555"/>
                  </a:cubicBezTo>
                  <a:cubicBezTo>
                    <a:pt x="79938" y="14418"/>
                    <a:pt x="80053" y="14303"/>
                    <a:pt x="80167" y="14166"/>
                  </a:cubicBezTo>
                  <a:cubicBezTo>
                    <a:pt x="80213" y="14166"/>
                    <a:pt x="80259" y="14143"/>
                    <a:pt x="80305" y="14143"/>
                  </a:cubicBezTo>
                  <a:cubicBezTo>
                    <a:pt x="80350" y="13914"/>
                    <a:pt x="80534" y="13753"/>
                    <a:pt x="80671" y="13593"/>
                  </a:cubicBezTo>
                  <a:cubicBezTo>
                    <a:pt x="81015" y="13685"/>
                    <a:pt x="81290" y="13891"/>
                    <a:pt x="81611" y="14005"/>
                  </a:cubicBezTo>
                  <a:cubicBezTo>
                    <a:pt x="81359" y="13799"/>
                    <a:pt x="81061" y="13639"/>
                    <a:pt x="80786" y="13501"/>
                  </a:cubicBezTo>
                  <a:cubicBezTo>
                    <a:pt x="80923" y="13272"/>
                    <a:pt x="81084" y="13066"/>
                    <a:pt x="81267" y="12860"/>
                  </a:cubicBezTo>
                  <a:cubicBezTo>
                    <a:pt x="81519" y="12997"/>
                    <a:pt x="81748" y="13158"/>
                    <a:pt x="82023" y="13249"/>
                  </a:cubicBezTo>
                  <a:cubicBezTo>
                    <a:pt x="81794" y="13089"/>
                    <a:pt x="81565" y="12951"/>
                    <a:pt x="81313" y="12814"/>
                  </a:cubicBezTo>
                  <a:cubicBezTo>
                    <a:pt x="81427" y="12608"/>
                    <a:pt x="81565" y="12379"/>
                    <a:pt x="81748" y="12241"/>
                  </a:cubicBezTo>
                  <a:cubicBezTo>
                    <a:pt x="81863" y="11966"/>
                    <a:pt x="82069" y="11737"/>
                    <a:pt x="82252" y="11508"/>
                  </a:cubicBezTo>
                  <a:cubicBezTo>
                    <a:pt x="82481" y="11623"/>
                    <a:pt x="82710" y="11760"/>
                    <a:pt x="82962" y="11875"/>
                  </a:cubicBezTo>
                  <a:cubicBezTo>
                    <a:pt x="82756" y="11714"/>
                    <a:pt x="82550" y="11554"/>
                    <a:pt x="82298" y="11439"/>
                  </a:cubicBezTo>
                  <a:cubicBezTo>
                    <a:pt x="82458" y="11210"/>
                    <a:pt x="82664" y="11004"/>
                    <a:pt x="82871" y="10821"/>
                  </a:cubicBezTo>
                  <a:cubicBezTo>
                    <a:pt x="82985" y="10660"/>
                    <a:pt x="83123" y="10523"/>
                    <a:pt x="83260" y="10408"/>
                  </a:cubicBezTo>
                  <a:cubicBezTo>
                    <a:pt x="83375" y="10454"/>
                    <a:pt x="83489" y="10477"/>
                    <a:pt x="83604" y="10500"/>
                  </a:cubicBezTo>
                  <a:cubicBezTo>
                    <a:pt x="83512" y="10454"/>
                    <a:pt x="83421" y="10408"/>
                    <a:pt x="83306" y="10362"/>
                  </a:cubicBezTo>
                  <a:cubicBezTo>
                    <a:pt x="83650" y="9973"/>
                    <a:pt x="84062" y="9652"/>
                    <a:pt x="84429" y="9286"/>
                  </a:cubicBezTo>
                  <a:cubicBezTo>
                    <a:pt x="84612" y="9148"/>
                    <a:pt x="84772" y="8942"/>
                    <a:pt x="85001" y="8873"/>
                  </a:cubicBezTo>
                  <a:cubicBezTo>
                    <a:pt x="85024" y="8713"/>
                    <a:pt x="85162" y="8598"/>
                    <a:pt x="85299" y="8530"/>
                  </a:cubicBezTo>
                  <a:cubicBezTo>
                    <a:pt x="85391" y="8346"/>
                    <a:pt x="85528" y="8209"/>
                    <a:pt x="85666" y="8071"/>
                  </a:cubicBezTo>
                  <a:cubicBezTo>
                    <a:pt x="85780" y="8117"/>
                    <a:pt x="85918" y="8163"/>
                    <a:pt x="86055" y="8186"/>
                  </a:cubicBezTo>
                  <a:cubicBezTo>
                    <a:pt x="85941" y="8117"/>
                    <a:pt x="85826" y="8071"/>
                    <a:pt x="85689" y="8003"/>
                  </a:cubicBezTo>
                  <a:cubicBezTo>
                    <a:pt x="85964" y="7590"/>
                    <a:pt x="86376" y="7338"/>
                    <a:pt x="86651" y="6949"/>
                  </a:cubicBezTo>
                  <a:cubicBezTo>
                    <a:pt x="86903" y="6582"/>
                    <a:pt x="87293" y="6353"/>
                    <a:pt x="87636" y="6078"/>
                  </a:cubicBezTo>
                  <a:cubicBezTo>
                    <a:pt x="88186" y="5689"/>
                    <a:pt x="88759" y="5276"/>
                    <a:pt x="89378" y="4955"/>
                  </a:cubicBezTo>
                  <a:cubicBezTo>
                    <a:pt x="89836" y="4703"/>
                    <a:pt x="90317" y="4543"/>
                    <a:pt x="90821" y="4428"/>
                  </a:cubicBezTo>
                  <a:cubicBezTo>
                    <a:pt x="91127" y="4359"/>
                    <a:pt x="91449" y="4306"/>
                    <a:pt x="91773" y="4306"/>
                  </a:cubicBezTo>
                  <a:cubicBezTo>
                    <a:pt x="91983" y="4306"/>
                    <a:pt x="92194" y="4329"/>
                    <a:pt x="92402" y="4383"/>
                  </a:cubicBezTo>
                  <a:cubicBezTo>
                    <a:pt x="92860" y="4520"/>
                    <a:pt x="93364" y="4635"/>
                    <a:pt x="93776" y="4910"/>
                  </a:cubicBezTo>
                  <a:cubicBezTo>
                    <a:pt x="94166" y="5116"/>
                    <a:pt x="94395" y="5574"/>
                    <a:pt x="94418" y="6009"/>
                  </a:cubicBezTo>
                  <a:cubicBezTo>
                    <a:pt x="93937" y="5551"/>
                    <a:pt x="93364" y="5162"/>
                    <a:pt x="92723" y="5001"/>
                  </a:cubicBezTo>
                  <a:cubicBezTo>
                    <a:pt x="92667" y="4992"/>
                    <a:pt x="92611" y="4988"/>
                    <a:pt x="92556" y="4988"/>
                  </a:cubicBezTo>
                  <a:cubicBezTo>
                    <a:pt x="92200" y="4988"/>
                    <a:pt x="91851" y="5163"/>
                    <a:pt x="91554" y="5322"/>
                  </a:cubicBezTo>
                  <a:cubicBezTo>
                    <a:pt x="91073" y="5643"/>
                    <a:pt x="90615" y="6009"/>
                    <a:pt x="90271" y="6445"/>
                  </a:cubicBezTo>
                  <a:cubicBezTo>
                    <a:pt x="89927" y="6926"/>
                    <a:pt x="89790" y="7544"/>
                    <a:pt x="89904" y="8140"/>
                  </a:cubicBezTo>
                  <a:cubicBezTo>
                    <a:pt x="90019" y="8621"/>
                    <a:pt x="90431" y="8988"/>
                    <a:pt x="90798" y="9331"/>
                  </a:cubicBezTo>
                  <a:cubicBezTo>
                    <a:pt x="91027" y="9561"/>
                    <a:pt x="91371" y="9675"/>
                    <a:pt x="91714" y="9698"/>
                  </a:cubicBezTo>
                  <a:cubicBezTo>
                    <a:pt x="91921" y="9675"/>
                    <a:pt x="92104" y="9561"/>
                    <a:pt x="92287" y="9492"/>
                  </a:cubicBezTo>
                  <a:lnTo>
                    <a:pt x="92287" y="9492"/>
                  </a:lnTo>
                  <a:cubicBezTo>
                    <a:pt x="91944" y="10019"/>
                    <a:pt x="91485" y="10477"/>
                    <a:pt x="91073" y="10958"/>
                  </a:cubicBezTo>
                  <a:cubicBezTo>
                    <a:pt x="90729" y="10454"/>
                    <a:pt x="90386" y="9927"/>
                    <a:pt x="89882" y="9561"/>
                  </a:cubicBezTo>
                  <a:lnTo>
                    <a:pt x="89882" y="9561"/>
                  </a:lnTo>
                  <a:cubicBezTo>
                    <a:pt x="90248" y="10065"/>
                    <a:pt x="90683" y="10500"/>
                    <a:pt x="90958" y="11073"/>
                  </a:cubicBezTo>
                  <a:cubicBezTo>
                    <a:pt x="90752" y="11279"/>
                    <a:pt x="90569" y="11485"/>
                    <a:pt x="90317" y="11623"/>
                  </a:cubicBezTo>
                  <a:cubicBezTo>
                    <a:pt x="90134" y="11760"/>
                    <a:pt x="89950" y="11852"/>
                    <a:pt x="89767" y="11966"/>
                  </a:cubicBezTo>
                  <a:cubicBezTo>
                    <a:pt x="89492" y="12127"/>
                    <a:pt x="89240" y="12333"/>
                    <a:pt x="88965" y="12470"/>
                  </a:cubicBezTo>
                  <a:cubicBezTo>
                    <a:pt x="88851" y="12585"/>
                    <a:pt x="88759" y="12699"/>
                    <a:pt x="88621" y="12745"/>
                  </a:cubicBezTo>
                  <a:cubicBezTo>
                    <a:pt x="88461" y="12631"/>
                    <a:pt x="88392" y="12447"/>
                    <a:pt x="88301" y="12287"/>
                  </a:cubicBezTo>
                  <a:cubicBezTo>
                    <a:pt x="88003" y="11875"/>
                    <a:pt x="87705" y="11462"/>
                    <a:pt x="87315" y="11096"/>
                  </a:cubicBezTo>
                  <a:lnTo>
                    <a:pt x="87315" y="11096"/>
                  </a:lnTo>
                  <a:cubicBezTo>
                    <a:pt x="87430" y="11233"/>
                    <a:pt x="87522" y="11371"/>
                    <a:pt x="87636" y="11508"/>
                  </a:cubicBezTo>
                  <a:cubicBezTo>
                    <a:pt x="87957" y="11920"/>
                    <a:pt x="88209" y="12379"/>
                    <a:pt x="88530" y="12791"/>
                  </a:cubicBezTo>
                  <a:cubicBezTo>
                    <a:pt x="88461" y="12906"/>
                    <a:pt x="88369" y="13020"/>
                    <a:pt x="88255" y="13089"/>
                  </a:cubicBezTo>
                  <a:cubicBezTo>
                    <a:pt x="88026" y="13249"/>
                    <a:pt x="87865" y="13478"/>
                    <a:pt x="87682" y="13685"/>
                  </a:cubicBezTo>
                  <a:cubicBezTo>
                    <a:pt x="87613" y="13662"/>
                    <a:pt x="87568" y="13639"/>
                    <a:pt x="87499" y="13616"/>
                  </a:cubicBezTo>
                  <a:cubicBezTo>
                    <a:pt x="87224" y="13043"/>
                    <a:pt x="86903" y="12493"/>
                    <a:pt x="86445" y="12058"/>
                  </a:cubicBezTo>
                  <a:lnTo>
                    <a:pt x="86445" y="12058"/>
                  </a:lnTo>
                  <a:cubicBezTo>
                    <a:pt x="86834" y="12631"/>
                    <a:pt x="87201" y="13203"/>
                    <a:pt x="87522" y="13822"/>
                  </a:cubicBezTo>
                  <a:cubicBezTo>
                    <a:pt x="87361" y="14074"/>
                    <a:pt x="87178" y="14303"/>
                    <a:pt x="86995" y="14532"/>
                  </a:cubicBezTo>
                  <a:cubicBezTo>
                    <a:pt x="86605" y="13914"/>
                    <a:pt x="86262" y="13249"/>
                    <a:pt x="85735" y="12722"/>
                  </a:cubicBezTo>
                  <a:lnTo>
                    <a:pt x="85735" y="12722"/>
                  </a:lnTo>
                  <a:cubicBezTo>
                    <a:pt x="86147" y="13364"/>
                    <a:pt x="86605" y="13982"/>
                    <a:pt x="86926" y="14670"/>
                  </a:cubicBezTo>
                  <a:cubicBezTo>
                    <a:pt x="86789" y="14899"/>
                    <a:pt x="86628" y="15128"/>
                    <a:pt x="86491" y="15380"/>
                  </a:cubicBezTo>
                  <a:cubicBezTo>
                    <a:pt x="86124" y="14876"/>
                    <a:pt x="85849" y="14303"/>
                    <a:pt x="85368" y="13914"/>
                  </a:cubicBezTo>
                  <a:lnTo>
                    <a:pt x="85368" y="13914"/>
                  </a:lnTo>
                  <a:cubicBezTo>
                    <a:pt x="85483" y="14120"/>
                    <a:pt x="85620" y="14326"/>
                    <a:pt x="85758" y="14532"/>
                  </a:cubicBezTo>
                  <a:cubicBezTo>
                    <a:pt x="85964" y="14853"/>
                    <a:pt x="86170" y="15174"/>
                    <a:pt x="86376" y="15517"/>
                  </a:cubicBezTo>
                  <a:cubicBezTo>
                    <a:pt x="86239" y="15907"/>
                    <a:pt x="86010" y="16274"/>
                    <a:pt x="85780" y="16617"/>
                  </a:cubicBezTo>
                  <a:cubicBezTo>
                    <a:pt x="85689" y="16846"/>
                    <a:pt x="85597" y="17098"/>
                    <a:pt x="85483" y="17327"/>
                  </a:cubicBezTo>
                  <a:cubicBezTo>
                    <a:pt x="85231" y="16938"/>
                    <a:pt x="85001" y="16548"/>
                    <a:pt x="84727" y="16182"/>
                  </a:cubicBezTo>
                  <a:cubicBezTo>
                    <a:pt x="84429" y="15815"/>
                    <a:pt x="84200" y="15380"/>
                    <a:pt x="83833" y="15082"/>
                  </a:cubicBezTo>
                  <a:lnTo>
                    <a:pt x="83833" y="15082"/>
                  </a:lnTo>
                  <a:cubicBezTo>
                    <a:pt x="84383" y="15861"/>
                    <a:pt x="84956" y="16617"/>
                    <a:pt x="85391" y="17465"/>
                  </a:cubicBezTo>
                  <a:cubicBezTo>
                    <a:pt x="85276" y="17740"/>
                    <a:pt x="85139" y="18015"/>
                    <a:pt x="84979" y="18267"/>
                  </a:cubicBezTo>
                  <a:cubicBezTo>
                    <a:pt x="84772" y="17900"/>
                    <a:pt x="84612" y="17511"/>
                    <a:pt x="84383" y="17144"/>
                  </a:cubicBezTo>
                  <a:cubicBezTo>
                    <a:pt x="84177" y="16869"/>
                    <a:pt x="84039" y="16526"/>
                    <a:pt x="83787" y="16251"/>
                  </a:cubicBezTo>
                  <a:lnTo>
                    <a:pt x="83787" y="16251"/>
                  </a:lnTo>
                  <a:cubicBezTo>
                    <a:pt x="84200" y="16892"/>
                    <a:pt x="84543" y="17602"/>
                    <a:pt x="84910" y="18267"/>
                  </a:cubicBezTo>
                  <a:cubicBezTo>
                    <a:pt x="84818" y="18565"/>
                    <a:pt x="84704" y="18840"/>
                    <a:pt x="84543" y="19092"/>
                  </a:cubicBezTo>
                  <a:cubicBezTo>
                    <a:pt x="84337" y="18954"/>
                    <a:pt x="84314" y="18679"/>
                    <a:pt x="84177" y="18496"/>
                  </a:cubicBezTo>
                  <a:cubicBezTo>
                    <a:pt x="83879" y="17992"/>
                    <a:pt x="83558" y="17511"/>
                    <a:pt x="83169" y="17075"/>
                  </a:cubicBezTo>
                  <a:lnTo>
                    <a:pt x="83169" y="17075"/>
                  </a:lnTo>
                  <a:cubicBezTo>
                    <a:pt x="83581" y="17786"/>
                    <a:pt x="84085" y="18427"/>
                    <a:pt x="84360" y="19206"/>
                  </a:cubicBezTo>
                  <a:cubicBezTo>
                    <a:pt x="84337" y="19252"/>
                    <a:pt x="84314" y="19367"/>
                    <a:pt x="84291" y="19412"/>
                  </a:cubicBezTo>
                  <a:cubicBezTo>
                    <a:pt x="84245" y="19412"/>
                    <a:pt x="84154" y="19389"/>
                    <a:pt x="84085" y="19389"/>
                  </a:cubicBezTo>
                  <a:cubicBezTo>
                    <a:pt x="84131" y="19412"/>
                    <a:pt x="84245" y="19458"/>
                    <a:pt x="84291" y="19504"/>
                  </a:cubicBezTo>
                  <a:cubicBezTo>
                    <a:pt x="84016" y="19939"/>
                    <a:pt x="83741" y="20375"/>
                    <a:pt x="83466" y="20810"/>
                  </a:cubicBezTo>
                  <a:cubicBezTo>
                    <a:pt x="83169" y="21314"/>
                    <a:pt x="82825" y="21818"/>
                    <a:pt x="82481" y="22299"/>
                  </a:cubicBezTo>
                  <a:cubicBezTo>
                    <a:pt x="82344" y="22551"/>
                    <a:pt x="82229" y="22826"/>
                    <a:pt x="82069" y="23078"/>
                  </a:cubicBezTo>
                  <a:cubicBezTo>
                    <a:pt x="81542" y="22322"/>
                    <a:pt x="81038" y="21543"/>
                    <a:pt x="80328" y="20947"/>
                  </a:cubicBezTo>
                  <a:lnTo>
                    <a:pt x="80328" y="20947"/>
                  </a:lnTo>
                  <a:cubicBezTo>
                    <a:pt x="80625" y="21291"/>
                    <a:pt x="80900" y="21635"/>
                    <a:pt x="81152" y="21978"/>
                  </a:cubicBezTo>
                  <a:cubicBezTo>
                    <a:pt x="81450" y="22391"/>
                    <a:pt x="81794" y="22803"/>
                    <a:pt x="81977" y="23261"/>
                  </a:cubicBezTo>
                  <a:cubicBezTo>
                    <a:pt x="81863" y="23514"/>
                    <a:pt x="81748" y="23788"/>
                    <a:pt x="81611" y="24040"/>
                  </a:cubicBezTo>
                  <a:cubicBezTo>
                    <a:pt x="81038" y="23399"/>
                    <a:pt x="80488" y="22712"/>
                    <a:pt x="79755" y="22276"/>
                  </a:cubicBezTo>
                  <a:lnTo>
                    <a:pt x="79755" y="22276"/>
                  </a:lnTo>
                  <a:cubicBezTo>
                    <a:pt x="80328" y="22826"/>
                    <a:pt x="80923" y="23376"/>
                    <a:pt x="81427" y="23995"/>
                  </a:cubicBezTo>
                  <a:cubicBezTo>
                    <a:pt x="81473" y="24063"/>
                    <a:pt x="81565" y="24155"/>
                    <a:pt x="81519" y="24247"/>
                  </a:cubicBezTo>
                  <a:cubicBezTo>
                    <a:pt x="81152" y="25117"/>
                    <a:pt x="80648" y="25919"/>
                    <a:pt x="80007" y="26607"/>
                  </a:cubicBezTo>
                  <a:cubicBezTo>
                    <a:pt x="79526" y="27111"/>
                    <a:pt x="79067" y="27638"/>
                    <a:pt x="78586" y="28142"/>
                  </a:cubicBezTo>
                  <a:cubicBezTo>
                    <a:pt x="78495" y="27890"/>
                    <a:pt x="78357" y="27638"/>
                    <a:pt x="78197" y="27431"/>
                  </a:cubicBezTo>
                  <a:cubicBezTo>
                    <a:pt x="77830" y="26973"/>
                    <a:pt x="77441" y="26515"/>
                    <a:pt x="76982" y="26171"/>
                  </a:cubicBezTo>
                  <a:lnTo>
                    <a:pt x="76982" y="26171"/>
                  </a:lnTo>
                  <a:cubicBezTo>
                    <a:pt x="77303" y="26561"/>
                    <a:pt x="77670" y="26927"/>
                    <a:pt x="77991" y="27340"/>
                  </a:cubicBezTo>
                  <a:cubicBezTo>
                    <a:pt x="78151" y="27569"/>
                    <a:pt x="78334" y="27775"/>
                    <a:pt x="78449" y="28050"/>
                  </a:cubicBezTo>
                  <a:cubicBezTo>
                    <a:pt x="78426" y="28439"/>
                    <a:pt x="78059" y="28669"/>
                    <a:pt x="77830" y="28966"/>
                  </a:cubicBezTo>
                  <a:cubicBezTo>
                    <a:pt x="77830" y="28943"/>
                    <a:pt x="77784" y="28943"/>
                    <a:pt x="77784" y="28921"/>
                  </a:cubicBezTo>
                  <a:cubicBezTo>
                    <a:pt x="77716" y="28577"/>
                    <a:pt x="77487" y="28302"/>
                    <a:pt x="77303" y="28027"/>
                  </a:cubicBezTo>
                  <a:cubicBezTo>
                    <a:pt x="76960" y="27523"/>
                    <a:pt x="76593" y="27065"/>
                    <a:pt x="76135" y="26675"/>
                  </a:cubicBezTo>
                  <a:lnTo>
                    <a:pt x="76135" y="26675"/>
                  </a:lnTo>
                  <a:cubicBezTo>
                    <a:pt x="76685" y="27271"/>
                    <a:pt x="77235" y="27912"/>
                    <a:pt x="77601" y="28646"/>
                  </a:cubicBezTo>
                  <a:cubicBezTo>
                    <a:pt x="77647" y="28737"/>
                    <a:pt x="77647" y="28829"/>
                    <a:pt x="77670" y="28921"/>
                  </a:cubicBezTo>
                  <a:cubicBezTo>
                    <a:pt x="77624" y="28921"/>
                    <a:pt x="77555" y="28943"/>
                    <a:pt x="77509" y="28943"/>
                  </a:cubicBezTo>
                  <a:cubicBezTo>
                    <a:pt x="77578" y="28989"/>
                    <a:pt x="77647" y="29012"/>
                    <a:pt x="77716" y="29058"/>
                  </a:cubicBezTo>
                  <a:lnTo>
                    <a:pt x="77739" y="29081"/>
                  </a:lnTo>
                  <a:cubicBezTo>
                    <a:pt x="77624" y="29264"/>
                    <a:pt x="77464" y="29425"/>
                    <a:pt x="77303" y="29562"/>
                  </a:cubicBezTo>
                  <a:cubicBezTo>
                    <a:pt x="77166" y="29768"/>
                    <a:pt x="77074" y="30112"/>
                    <a:pt x="76776" y="30181"/>
                  </a:cubicBezTo>
                  <a:cubicBezTo>
                    <a:pt x="76708" y="30547"/>
                    <a:pt x="76456" y="30822"/>
                    <a:pt x="76249" y="31120"/>
                  </a:cubicBezTo>
                  <a:cubicBezTo>
                    <a:pt x="75677" y="30318"/>
                    <a:pt x="74966" y="29654"/>
                    <a:pt x="74210" y="29035"/>
                  </a:cubicBezTo>
                  <a:lnTo>
                    <a:pt x="74210" y="29035"/>
                  </a:lnTo>
                  <a:cubicBezTo>
                    <a:pt x="74852" y="29745"/>
                    <a:pt x="75562" y="30410"/>
                    <a:pt x="76204" y="31143"/>
                  </a:cubicBezTo>
                  <a:cubicBezTo>
                    <a:pt x="76112" y="31303"/>
                    <a:pt x="76020" y="31464"/>
                    <a:pt x="75906" y="31624"/>
                  </a:cubicBezTo>
                  <a:cubicBezTo>
                    <a:pt x="75654" y="31922"/>
                    <a:pt x="75470" y="32243"/>
                    <a:pt x="75241" y="32563"/>
                  </a:cubicBezTo>
                  <a:cubicBezTo>
                    <a:pt x="74989" y="32357"/>
                    <a:pt x="74852" y="32059"/>
                    <a:pt x="74646" y="31807"/>
                  </a:cubicBezTo>
                  <a:cubicBezTo>
                    <a:pt x="74325" y="31441"/>
                    <a:pt x="74027" y="31028"/>
                    <a:pt x="73615" y="30776"/>
                  </a:cubicBezTo>
                  <a:lnTo>
                    <a:pt x="73615" y="30776"/>
                  </a:lnTo>
                  <a:cubicBezTo>
                    <a:pt x="73958" y="31074"/>
                    <a:pt x="74233" y="31418"/>
                    <a:pt x="74508" y="31784"/>
                  </a:cubicBezTo>
                  <a:cubicBezTo>
                    <a:pt x="74737" y="32082"/>
                    <a:pt x="74966" y="32380"/>
                    <a:pt x="75127" y="32724"/>
                  </a:cubicBezTo>
                  <a:cubicBezTo>
                    <a:pt x="74600" y="33480"/>
                    <a:pt x="74119" y="34259"/>
                    <a:pt x="73592" y="35015"/>
                  </a:cubicBezTo>
                  <a:lnTo>
                    <a:pt x="73523" y="35015"/>
                  </a:lnTo>
                  <a:cubicBezTo>
                    <a:pt x="73340" y="34694"/>
                    <a:pt x="73110" y="34419"/>
                    <a:pt x="72858" y="34144"/>
                  </a:cubicBezTo>
                  <a:cubicBezTo>
                    <a:pt x="72561" y="33846"/>
                    <a:pt x="72286" y="33503"/>
                    <a:pt x="71896" y="33342"/>
                  </a:cubicBezTo>
                  <a:lnTo>
                    <a:pt x="71896" y="33342"/>
                  </a:lnTo>
                  <a:cubicBezTo>
                    <a:pt x="72286" y="33755"/>
                    <a:pt x="72698" y="34167"/>
                    <a:pt x="73065" y="34625"/>
                  </a:cubicBezTo>
                  <a:cubicBezTo>
                    <a:pt x="73202" y="34809"/>
                    <a:pt x="73317" y="35015"/>
                    <a:pt x="73477" y="35198"/>
                  </a:cubicBezTo>
                  <a:cubicBezTo>
                    <a:pt x="73362" y="35382"/>
                    <a:pt x="73248" y="35565"/>
                    <a:pt x="73133" y="35771"/>
                  </a:cubicBezTo>
                  <a:cubicBezTo>
                    <a:pt x="72584" y="35198"/>
                    <a:pt x="72125" y="34534"/>
                    <a:pt x="71461" y="34099"/>
                  </a:cubicBezTo>
                  <a:lnTo>
                    <a:pt x="71461" y="34099"/>
                  </a:lnTo>
                  <a:cubicBezTo>
                    <a:pt x="72034" y="34648"/>
                    <a:pt x="72561" y="35244"/>
                    <a:pt x="73042" y="35908"/>
                  </a:cubicBezTo>
                  <a:cubicBezTo>
                    <a:pt x="72950" y="36069"/>
                    <a:pt x="72881" y="36229"/>
                    <a:pt x="72790" y="36390"/>
                  </a:cubicBezTo>
                  <a:cubicBezTo>
                    <a:pt x="72377" y="35954"/>
                    <a:pt x="71942" y="35496"/>
                    <a:pt x="71461" y="35107"/>
                  </a:cubicBezTo>
                  <a:cubicBezTo>
                    <a:pt x="71369" y="35015"/>
                    <a:pt x="71232" y="34946"/>
                    <a:pt x="71094" y="34900"/>
                  </a:cubicBezTo>
                  <a:lnTo>
                    <a:pt x="71094" y="34900"/>
                  </a:lnTo>
                  <a:cubicBezTo>
                    <a:pt x="71644" y="35427"/>
                    <a:pt x="72194" y="35977"/>
                    <a:pt x="72698" y="36550"/>
                  </a:cubicBezTo>
                  <a:cubicBezTo>
                    <a:pt x="72538" y="37123"/>
                    <a:pt x="72331" y="37718"/>
                    <a:pt x="72240" y="38314"/>
                  </a:cubicBezTo>
                  <a:cubicBezTo>
                    <a:pt x="72217" y="38475"/>
                    <a:pt x="72377" y="38497"/>
                    <a:pt x="72492" y="38543"/>
                  </a:cubicBezTo>
                  <a:cubicBezTo>
                    <a:pt x="72721" y="38200"/>
                    <a:pt x="72836" y="37810"/>
                    <a:pt x="72973" y="37421"/>
                  </a:cubicBezTo>
                  <a:cubicBezTo>
                    <a:pt x="73454" y="36298"/>
                    <a:pt x="74141" y="35267"/>
                    <a:pt x="74829" y="34282"/>
                  </a:cubicBezTo>
                  <a:cubicBezTo>
                    <a:pt x="75631" y="33090"/>
                    <a:pt x="76478" y="31945"/>
                    <a:pt x="77257" y="30753"/>
                  </a:cubicBezTo>
                  <a:cubicBezTo>
                    <a:pt x="77830" y="29952"/>
                    <a:pt x="78449" y="29173"/>
                    <a:pt x="79136" y="28462"/>
                  </a:cubicBezTo>
                  <a:cubicBezTo>
                    <a:pt x="80121" y="27408"/>
                    <a:pt x="81221" y="26377"/>
                    <a:pt x="81863" y="25049"/>
                  </a:cubicBezTo>
                  <a:cubicBezTo>
                    <a:pt x="82092" y="24613"/>
                    <a:pt x="82321" y="24178"/>
                    <a:pt x="82527" y="23720"/>
                  </a:cubicBezTo>
                  <a:cubicBezTo>
                    <a:pt x="82848" y="23032"/>
                    <a:pt x="83237" y="22414"/>
                    <a:pt x="83650" y="21795"/>
                  </a:cubicBezTo>
                  <a:cubicBezTo>
                    <a:pt x="84291" y="20810"/>
                    <a:pt x="84956" y="19825"/>
                    <a:pt x="85505" y="18794"/>
                  </a:cubicBezTo>
                  <a:cubicBezTo>
                    <a:pt x="86284" y="17419"/>
                    <a:pt x="86857" y="15976"/>
                    <a:pt x="87728" y="14670"/>
                  </a:cubicBezTo>
                  <a:cubicBezTo>
                    <a:pt x="87957" y="14830"/>
                    <a:pt x="88140" y="15059"/>
                    <a:pt x="88392" y="15243"/>
                  </a:cubicBezTo>
                  <a:cubicBezTo>
                    <a:pt x="88255" y="14991"/>
                    <a:pt x="88049" y="14784"/>
                    <a:pt x="87820" y="14624"/>
                  </a:cubicBezTo>
                  <a:cubicBezTo>
                    <a:pt x="87842" y="14486"/>
                    <a:pt x="87911" y="14395"/>
                    <a:pt x="88026" y="14303"/>
                  </a:cubicBezTo>
                  <a:cubicBezTo>
                    <a:pt x="88117" y="14120"/>
                    <a:pt x="88255" y="13960"/>
                    <a:pt x="88438" y="13845"/>
                  </a:cubicBezTo>
                  <a:cubicBezTo>
                    <a:pt x="88461" y="13799"/>
                    <a:pt x="88484" y="13730"/>
                    <a:pt x="88484" y="13707"/>
                  </a:cubicBezTo>
                  <a:cubicBezTo>
                    <a:pt x="88553" y="13685"/>
                    <a:pt x="88621" y="13639"/>
                    <a:pt x="88690" y="13616"/>
                  </a:cubicBezTo>
                  <a:cubicBezTo>
                    <a:pt x="88782" y="13410"/>
                    <a:pt x="88965" y="13295"/>
                    <a:pt x="89125" y="13203"/>
                  </a:cubicBezTo>
                  <a:cubicBezTo>
                    <a:pt x="89515" y="12768"/>
                    <a:pt x="90042" y="12470"/>
                    <a:pt x="90546" y="12150"/>
                  </a:cubicBezTo>
                  <a:lnTo>
                    <a:pt x="90546" y="12150"/>
                  </a:lnTo>
                  <a:cubicBezTo>
                    <a:pt x="90340" y="12402"/>
                    <a:pt x="90202" y="12745"/>
                    <a:pt x="90248" y="13066"/>
                  </a:cubicBezTo>
                  <a:cubicBezTo>
                    <a:pt x="90294" y="13433"/>
                    <a:pt x="90592" y="13685"/>
                    <a:pt x="90844" y="13914"/>
                  </a:cubicBezTo>
                  <a:cubicBezTo>
                    <a:pt x="91119" y="14143"/>
                    <a:pt x="91394" y="14395"/>
                    <a:pt x="91737" y="14532"/>
                  </a:cubicBezTo>
                  <a:cubicBezTo>
                    <a:pt x="91785" y="14543"/>
                    <a:pt x="91833" y="14547"/>
                    <a:pt x="91880" y="14547"/>
                  </a:cubicBezTo>
                  <a:cubicBezTo>
                    <a:pt x="92147" y="14547"/>
                    <a:pt x="92397" y="14397"/>
                    <a:pt x="92631" y="14280"/>
                  </a:cubicBezTo>
                  <a:lnTo>
                    <a:pt x="92631" y="14280"/>
                  </a:lnTo>
                  <a:cubicBezTo>
                    <a:pt x="92333" y="14807"/>
                    <a:pt x="92012" y="15311"/>
                    <a:pt x="91714" y="15838"/>
                  </a:cubicBezTo>
                  <a:cubicBezTo>
                    <a:pt x="91348" y="16319"/>
                    <a:pt x="91073" y="16846"/>
                    <a:pt x="90638" y="17282"/>
                  </a:cubicBezTo>
                  <a:cubicBezTo>
                    <a:pt x="90500" y="17488"/>
                    <a:pt x="90386" y="17717"/>
                    <a:pt x="90202" y="17900"/>
                  </a:cubicBezTo>
                  <a:cubicBezTo>
                    <a:pt x="90111" y="18061"/>
                    <a:pt x="90019" y="18221"/>
                    <a:pt x="89927" y="18358"/>
                  </a:cubicBezTo>
                  <a:cubicBezTo>
                    <a:pt x="89561" y="18885"/>
                    <a:pt x="89309" y="19458"/>
                    <a:pt x="89125" y="20077"/>
                  </a:cubicBezTo>
                  <a:cubicBezTo>
                    <a:pt x="88667" y="19802"/>
                    <a:pt x="88255" y="19458"/>
                    <a:pt x="87797" y="19206"/>
                  </a:cubicBezTo>
                  <a:cubicBezTo>
                    <a:pt x="87797" y="19229"/>
                    <a:pt x="87797" y="19252"/>
                    <a:pt x="87797" y="19275"/>
                  </a:cubicBezTo>
                  <a:cubicBezTo>
                    <a:pt x="88232" y="19573"/>
                    <a:pt x="88599" y="19962"/>
                    <a:pt x="89057" y="20168"/>
                  </a:cubicBezTo>
                  <a:cubicBezTo>
                    <a:pt x="88942" y="20512"/>
                    <a:pt x="88851" y="20879"/>
                    <a:pt x="88736" y="21222"/>
                  </a:cubicBezTo>
                  <a:cubicBezTo>
                    <a:pt x="88347" y="20993"/>
                    <a:pt x="87980" y="20695"/>
                    <a:pt x="87568" y="20466"/>
                  </a:cubicBezTo>
                  <a:lnTo>
                    <a:pt x="87568" y="20466"/>
                  </a:lnTo>
                  <a:cubicBezTo>
                    <a:pt x="87911" y="20787"/>
                    <a:pt x="88369" y="20993"/>
                    <a:pt x="88667" y="21337"/>
                  </a:cubicBezTo>
                  <a:cubicBezTo>
                    <a:pt x="88599" y="21566"/>
                    <a:pt x="88507" y="21795"/>
                    <a:pt x="88438" y="22047"/>
                  </a:cubicBezTo>
                  <a:cubicBezTo>
                    <a:pt x="88163" y="21795"/>
                    <a:pt x="87865" y="21543"/>
                    <a:pt x="87568" y="21337"/>
                  </a:cubicBezTo>
                  <a:cubicBezTo>
                    <a:pt x="87247" y="21108"/>
                    <a:pt x="86949" y="20856"/>
                    <a:pt x="86582" y="20764"/>
                  </a:cubicBezTo>
                  <a:lnTo>
                    <a:pt x="86582" y="20764"/>
                  </a:lnTo>
                  <a:cubicBezTo>
                    <a:pt x="87201" y="21062"/>
                    <a:pt x="87728" y="21543"/>
                    <a:pt x="88232" y="22001"/>
                  </a:cubicBezTo>
                  <a:cubicBezTo>
                    <a:pt x="88301" y="22070"/>
                    <a:pt x="88415" y="22162"/>
                    <a:pt x="88369" y="22276"/>
                  </a:cubicBezTo>
                  <a:cubicBezTo>
                    <a:pt x="88163" y="22895"/>
                    <a:pt x="87888" y="23514"/>
                    <a:pt x="87613" y="24086"/>
                  </a:cubicBezTo>
                  <a:cubicBezTo>
                    <a:pt x="87293" y="23834"/>
                    <a:pt x="87018" y="23536"/>
                    <a:pt x="86697" y="23307"/>
                  </a:cubicBezTo>
                  <a:cubicBezTo>
                    <a:pt x="86284" y="22987"/>
                    <a:pt x="85872" y="22643"/>
                    <a:pt x="85368" y="22483"/>
                  </a:cubicBezTo>
                  <a:lnTo>
                    <a:pt x="85368" y="22483"/>
                  </a:lnTo>
                  <a:cubicBezTo>
                    <a:pt x="85826" y="22712"/>
                    <a:pt x="86216" y="23055"/>
                    <a:pt x="86605" y="23376"/>
                  </a:cubicBezTo>
                  <a:cubicBezTo>
                    <a:pt x="86880" y="23605"/>
                    <a:pt x="87155" y="23811"/>
                    <a:pt x="87407" y="24063"/>
                  </a:cubicBezTo>
                  <a:cubicBezTo>
                    <a:pt x="87636" y="24292"/>
                    <a:pt x="87338" y="24567"/>
                    <a:pt x="87201" y="24751"/>
                  </a:cubicBezTo>
                  <a:cubicBezTo>
                    <a:pt x="87086" y="25003"/>
                    <a:pt x="86926" y="25232"/>
                    <a:pt x="86766" y="25438"/>
                  </a:cubicBezTo>
                  <a:cubicBezTo>
                    <a:pt x="86376" y="24980"/>
                    <a:pt x="85941" y="24590"/>
                    <a:pt x="85505" y="24178"/>
                  </a:cubicBezTo>
                  <a:lnTo>
                    <a:pt x="85505" y="24178"/>
                  </a:lnTo>
                  <a:cubicBezTo>
                    <a:pt x="85689" y="24453"/>
                    <a:pt x="85941" y="24659"/>
                    <a:pt x="86147" y="24888"/>
                  </a:cubicBezTo>
                  <a:cubicBezTo>
                    <a:pt x="86330" y="25094"/>
                    <a:pt x="86514" y="25301"/>
                    <a:pt x="86697" y="25484"/>
                  </a:cubicBezTo>
                  <a:cubicBezTo>
                    <a:pt x="86605" y="25644"/>
                    <a:pt x="86491" y="25805"/>
                    <a:pt x="86399" y="25988"/>
                  </a:cubicBezTo>
                  <a:cubicBezTo>
                    <a:pt x="86055" y="25782"/>
                    <a:pt x="85849" y="25438"/>
                    <a:pt x="85505" y="25278"/>
                  </a:cubicBezTo>
                  <a:lnTo>
                    <a:pt x="85505" y="25278"/>
                  </a:lnTo>
                  <a:cubicBezTo>
                    <a:pt x="85780" y="25530"/>
                    <a:pt x="86010" y="25805"/>
                    <a:pt x="86284" y="26057"/>
                  </a:cubicBezTo>
                  <a:cubicBezTo>
                    <a:pt x="86124" y="26561"/>
                    <a:pt x="85712" y="26927"/>
                    <a:pt x="85597" y="27454"/>
                  </a:cubicBezTo>
                  <a:cubicBezTo>
                    <a:pt x="85322" y="27225"/>
                    <a:pt x="85047" y="26950"/>
                    <a:pt x="84727" y="26767"/>
                  </a:cubicBezTo>
                  <a:lnTo>
                    <a:pt x="84727" y="26767"/>
                  </a:lnTo>
                  <a:cubicBezTo>
                    <a:pt x="85001" y="27042"/>
                    <a:pt x="85322" y="27271"/>
                    <a:pt x="85551" y="27592"/>
                  </a:cubicBezTo>
                  <a:cubicBezTo>
                    <a:pt x="85368" y="28096"/>
                    <a:pt x="85093" y="28577"/>
                    <a:pt x="84956" y="29127"/>
                  </a:cubicBezTo>
                  <a:cubicBezTo>
                    <a:pt x="84910" y="29264"/>
                    <a:pt x="84887" y="29425"/>
                    <a:pt x="84772" y="29539"/>
                  </a:cubicBezTo>
                  <a:cubicBezTo>
                    <a:pt x="84727" y="29516"/>
                    <a:pt x="84635" y="29493"/>
                    <a:pt x="84589" y="29470"/>
                  </a:cubicBezTo>
                  <a:lnTo>
                    <a:pt x="84589" y="29470"/>
                  </a:lnTo>
                  <a:cubicBezTo>
                    <a:pt x="84635" y="29562"/>
                    <a:pt x="84681" y="29654"/>
                    <a:pt x="84704" y="29745"/>
                  </a:cubicBezTo>
                  <a:cubicBezTo>
                    <a:pt x="84681" y="29860"/>
                    <a:pt x="84589" y="29974"/>
                    <a:pt x="84543" y="30089"/>
                  </a:cubicBezTo>
                  <a:cubicBezTo>
                    <a:pt x="84016" y="29654"/>
                    <a:pt x="83581" y="29081"/>
                    <a:pt x="83008" y="28669"/>
                  </a:cubicBezTo>
                  <a:lnTo>
                    <a:pt x="83008" y="28669"/>
                  </a:lnTo>
                  <a:cubicBezTo>
                    <a:pt x="83535" y="29150"/>
                    <a:pt x="84016" y="29631"/>
                    <a:pt x="84474" y="30181"/>
                  </a:cubicBezTo>
                  <a:cubicBezTo>
                    <a:pt x="84406" y="30341"/>
                    <a:pt x="84314" y="30524"/>
                    <a:pt x="84222" y="30685"/>
                  </a:cubicBezTo>
                  <a:cubicBezTo>
                    <a:pt x="83764" y="30272"/>
                    <a:pt x="83306" y="29837"/>
                    <a:pt x="82756" y="29516"/>
                  </a:cubicBezTo>
                  <a:lnTo>
                    <a:pt x="82756" y="29516"/>
                  </a:lnTo>
                  <a:cubicBezTo>
                    <a:pt x="83214" y="29929"/>
                    <a:pt x="83718" y="30341"/>
                    <a:pt x="84154" y="30799"/>
                  </a:cubicBezTo>
                  <a:cubicBezTo>
                    <a:pt x="83902" y="31212"/>
                    <a:pt x="83581" y="31601"/>
                    <a:pt x="83237" y="31968"/>
                  </a:cubicBezTo>
                  <a:cubicBezTo>
                    <a:pt x="83054" y="32174"/>
                    <a:pt x="82825" y="32357"/>
                    <a:pt x="82687" y="32586"/>
                  </a:cubicBezTo>
                  <a:cubicBezTo>
                    <a:pt x="82390" y="32357"/>
                    <a:pt x="82138" y="32059"/>
                    <a:pt x="81840" y="31830"/>
                  </a:cubicBezTo>
                  <a:cubicBezTo>
                    <a:pt x="81473" y="31578"/>
                    <a:pt x="81107" y="31258"/>
                    <a:pt x="80648" y="31212"/>
                  </a:cubicBezTo>
                  <a:lnTo>
                    <a:pt x="80648" y="31212"/>
                  </a:lnTo>
                  <a:cubicBezTo>
                    <a:pt x="81404" y="31510"/>
                    <a:pt x="82023" y="32059"/>
                    <a:pt x="82596" y="32632"/>
                  </a:cubicBezTo>
                  <a:cubicBezTo>
                    <a:pt x="82435" y="32838"/>
                    <a:pt x="82252" y="33067"/>
                    <a:pt x="82046" y="33228"/>
                  </a:cubicBezTo>
                  <a:cubicBezTo>
                    <a:pt x="81840" y="33572"/>
                    <a:pt x="81565" y="33846"/>
                    <a:pt x="81381" y="34167"/>
                  </a:cubicBezTo>
                  <a:cubicBezTo>
                    <a:pt x="81084" y="33938"/>
                    <a:pt x="80832" y="33663"/>
                    <a:pt x="80534" y="33480"/>
                  </a:cubicBezTo>
                  <a:cubicBezTo>
                    <a:pt x="80144" y="33205"/>
                    <a:pt x="79732" y="32907"/>
                    <a:pt x="79274" y="32838"/>
                  </a:cubicBezTo>
                  <a:lnTo>
                    <a:pt x="79274" y="32838"/>
                  </a:lnTo>
                  <a:cubicBezTo>
                    <a:pt x="80007" y="33182"/>
                    <a:pt x="80694" y="33640"/>
                    <a:pt x="81290" y="34213"/>
                  </a:cubicBezTo>
                  <a:cubicBezTo>
                    <a:pt x="81129" y="34580"/>
                    <a:pt x="80854" y="34877"/>
                    <a:pt x="80671" y="35244"/>
                  </a:cubicBezTo>
                  <a:cubicBezTo>
                    <a:pt x="80396" y="35107"/>
                    <a:pt x="80213" y="34855"/>
                    <a:pt x="79961" y="34671"/>
                  </a:cubicBezTo>
                  <a:cubicBezTo>
                    <a:pt x="79503" y="34282"/>
                    <a:pt x="79022" y="33892"/>
                    <a:pt x="78449" y="33732"/>
                  </a:cubicBezTo>
                  <a:cubicBezTo>
                    <a:pt x="78449" y="33732"/>
                    <a:pt x="78449" y="33755"/>
                    <a:pt x="78449" y="33755"/>
                  </a:cubicBezTo>
                  <a:cubicBezTo>
                    <a:pt x="79274" y="34099"/>
                    <a:pt x="79915" y="34740"/>
                    <a:pt x="80557" y="35336"/>
                  </a:cubicBezTo>
                  <a:cubicBezTo>
                    <a:pt x="80465" y="35634"/>
                    <a:pt x="80282" y="35908"/>
                    <a:pt x="80121" y="36183"/>
                  </a:cubicBezTo>
                  <a:cubicBezTo>
                    <a:pt x="79755" y="35817"/>
                    <a:pt x="79365" y="35473"/>
                    <a:pt x="78953" y="35175"/>
                  </a:cubicBezTo>
                  <a:cubicBezTo>
                    <a:pt x="78563" y="34923"/>
                    <a:pt x="78197" y="34625"/>
                    <a:pt x="77739" y="34534"/>
                  </a:cubicBezTo>
                  <a:lnTo>
                    <a:pt x="77739" y="34534"/>
                  </a:lnTo>
                  <a:cubicBezTo>
                    <a:pt x="78220" y="34740"/>
                    <a:pt x="78678" y="35061"/>
                    <a:pt x="79090" y="35382"/>
                  </a:cubicBezTo>
                  <a:cubicBezTo>
                    <a:pt x="79434" y="35656"/>
                    <a:pt x="79778" y="35931"/>
                    <a:pt x="80076" y="36252"/>
                  </a:cubicBezTo>
                  <a:cubicBezTo>
                    <a:pt x="80053" y="36344"/>
                    <a:pt x="80007" y="36435"/>
                    <a:pt x="79961" y="36527"/>
                  </a:cubicBezTo>
                  <a:cubicBezTo>
                    <a:pt x="79319" y="36069"/>
                    <a:pt x="78701" y="35519"/>
                    <a:pt x="77968" y="35244"/>
                  </a:cubicBezTo>
                  <a:lnTo>
                    <a:pt x="77968" y="35244"/>
                  </a:lnTo>
                  <a:cubicBezTo>
                    <a:pt x="78655" y="35611"/>
                    <a:pt x="79228" y="36138"/>
                    <a:pt x="79869" y="36596"/>
                  </a:cubicBezTo>
                  <a:cubicBezTo>
                    <a:pt x="79755" y="36939"/>
                    <a:pt x="79526" y="37237"/>
                    <a:pt x="79319" y="37512"/>
                  </a:cubicBezTo>
                  <a:cubicBezTo>
                    <a:pt x="79159" y="37764"/>
                    <a:pt x="78976" y="38016"/>
                    <a:pt x="78792" y="38245"/>
                  </a:cubicBezTo>
                  <a:cubicBezTo>
                    <a:pt x="78678" y="38223"/>
                    <a:pt x="78586" y="38177"/>
                    <a:pt x="78518" y="38108"/>
                  </a:cubicBezTo>
                  <a:cubicBezTo>
                    <a:pt x="78059" y="37718"/>
                    <a:pt x="77555" y="37398"/>
                    <a:pt x="77051" y="37077"/>
                  </a:cubicBezTo>
                  <a:cubicBezTo>
                    <a:pt x="76708" y="36871"/>
                    <a:pt x="76364" y="36642"/>
                    <a:pt x="75974" y="36573"/>
                  </a:cubicBezTo>
                  <a:lnTo>
                    <a:pt x="75974" y="36573"/>
                  </a:lnTo>
                  <a:cubicBezTo>
                    <a:pt x="76982" y="36962"/>
                    <a:pt x="77830" y="37650"/>
                    <a:pt x="78655" y="38314"/>
                  </a:cubicBezTo>
                  <a:cubicBezTo>
                    <a:pt x="78586" y="38475"/>
                    <a:pt x="78518" y="38612"/>
                    <a:pt x="78426" y="38727"/>
                  </a:cubicBezTo>
                  <a:cubicBezTo>
                    <a:pt x="78197" y="38979"/>
                    <a:pt x="77991" y="39254"/>
                    <a:pt x="77739" y="39460"/>
                  </a:cubicBezTo>
                  <a:cubicBezTo>
                    <a:pt x="77509" y="39780"/>
                    <a:pt x="77212" y="40033"/>
                    <a:pt x="76960" y="40330"/>
                  </a:cubicBezTo>
                  <a:cubicBezTo>
                    <a:pt x="76318" y="39849"/>
                    <a:pt x="75722" y="39276"/>
                    <a:pt x="74989" y="38956"/>
                  </a:cubicBezTo>
                  <a:cubicBezTo>
                    <a:pt x="74989" y="38979"/>
                    <a:pt x="74966" y="39024"/>
                    <a:pt x="74966" y="39047"/>
                  </a:cubicBezTo>
                  <a:cubicBezTo>
                    <a:pt x="75127" y="39116"/>
                    <a:pt x="75287" y="39185"/>
                    <a:pt x="75425" y="39276"/>
                  </a:cubicBezTo>
                  <a:cubicBezTo>
                    <a:pt x="75929" y="39643"/>
                    <a:pt x="76410" y="40033"/>
                    <a:pt x="76868" y="40422"/>
                  </a:cubicBezTo>
                  <a:cubicBezTo>
                    <a:pt x="76730" y="40582"/>
                    <a:pt x="76593" y="40720"/>
                    <a:pt x="76478" y="40880"/>
                  </a:cubicBezTo>
                  <a:cubicBezTo>
                    <a:pt x="75929" y="40445"/>
                    <a:pt x="75425" y="39895"/>
                    <a:pt x="74737" y="39643"/>
                  </a:cubicBezTo>
                  <a:lnTo>
                    <a:pt x="74737" y="39643"/>
                  </a:lnTo>
                  <a:cubicBezTo>
                    <a:pt x="75356" y="39964"/>
                    <a:pt x="75906" y="40445"/>
                    <a:pt x="76410" y="40926"/>
                  </a:cubicBezTo>
                  <a:cubicBezTo>
                    <a:pt x="76226" y="41201"/>
                    <a:pt x="76020" y="41430"/>
                    <a:pt x="75814" y="41682"/>
                  </a:cubicBezTo>
                  <a:cubicBezTo>
                    <a:pt x="75791" y="41682"/>
                    <a:pt x="75722" y="41705"/>
                    <a:pt x="75699" y="41728"/>
                  </a:cubicBezTo>
                  <a:cubicBezTo>
                    <a:pt x="75608" y="42003"/>
                    <a:pt x="75379" y="42232"/>
                    <a:pt x="75218" y="42484"/>
                  </a:cubicBezTo>
                  <a:cubicBezTo>
                    <a:pt x="74920" y="42965"/>
                    <a:pt x="74623" y="43423"/>
                    <a:pt x="74371" y="43905"/>
                  </a:cubicBezTo>
                  <a:cubicBezTo>
                    <a:pt x="74210" y="44225"/>
                    <a:pt x="74004" y="44546"/>
                    <a:pt x="73958" y="44890"/>
                  </a:cubicBezTo>
                  <a:cubicBezTo>
                    <a:pt x="74210" y="45188"/>
                    <a:pt x="74554" y="45394"/>
                    <a:pt x="74898" y="45577"/>
                  </a:cubicBezTo>
                  <a:cubicBezTo>
                    <a:pt x="74691" y="45348"/>
                    <a:pt x="74439" y="45142"/>
                    <a:pt x="74164" y="45004"/>
                  </a:cubicBezTo>
                  <a:cubicBezTo>
                    <a:pt x="74233" y="44936"/>
                    <a:pt x="74279" y="44890"/>
                    <a:pt x="74348" y="44821"/>
                  </a:cubicBezTo>
                  <a:cubicBezTo>
                    <a:pt x="74668" y="44958"/>
                    <a:pt x="74943" y="45142"/>
                    <a:pt x="75241" y="45302"/>
                  </a:cubicBezTo>
                  <a:cubicBezTo>
                    <a:pt x="75264" y="45325"/>
                    <a:pt x="75287" y="45371"/>
                    <a:pt x="75310" y="45394"/>
                  </a:cubicBezTo>
                  <a:cubicBezTo>
                    <a:pt x="75310" y="45371"/>
                    <a:pt x="75310" y="45302"/>
                    <a:pt x="75310" y="45279"/>
                  </a:cubicBezTo>
                  <a:cubicBezTo>
                    <a:pt x="75035" y="45096"/>
                    <a:pt x="74760" y="44867"/>
                    <a:pt x="74462" y="44706"/>
                  </a:cubicBezTo>
                  <a:cubicBezTo>
                    <a:pt x="74508" y="44592"/>
                    <a:pt x="74577" y="44500"/>
                    <a:pt x="74646" y="44386"/>
                  </a:cubicBezTo>
                  <a:cubicBezTo>
                    <a:pt x="74989" y="44546"/>
                    <a:pt x="75310" y="44752"/>
                    <a:pt x="75654" y="44913"/>
                  </a:cubicBezTo>
                  <a:cubicBezTo>
                    <a:pt x="75654" y="44890"/>
                    <a:pt x="75654" y="44821"/>
                    <a:pt x="75677" y="44798"/>
                  </a:cubicBezTo>
                  <a:cubicBezTo>
                    <a:pt x="75402" y="44569"/>
                    <a:pt x="75104" y="44363"/>
                    <a:pt x="74783" y="44202"/>
                  </a:cubicBezTo>
                  <a:cubicBezTo>
                    <a:pt x="74852" y="44088"/>
                    <a:pt x="74898" y="43996"/>
                    <a:pt x="74966" y="43905"/>
                  </a:cubicBezTo>
                  <a:cubicBezTo>
                    <a:pt x="75287" y="44042"/>
                    <a:pt x="75562" y="44294"/>
                    <a:pt x="75883" y="44409"/>
                  </a:cubicBezTo>
                  <a:cubicBezTo>
                    <a:pt x="75699" y="44111"/>
                    <a:pt x="75402" y="43905"/>
                    <a:pt x="75081" y="43744"/>
                  </a:cubicBezTo>
                  <a:cubicBezTo>
                    <a:pt x="75104" y="43675"/>
                    <a:pt x="75127" y="43607"/>
                    <a:pt x="75150" y="43538"/>
                  </a:cubicBezTo>
                  <a:cubicBezTo>
                    <a:pt x="75447" y="43607"/>
                    <a:pt x="75722" y="43698"/>
                    <a:pt x="75974" y="43859"/>
                  </a:cubicBezTo>
                  <a:cubicBezTo>
                    <a:pt x="75974" y="43836"/>
                    <a:pt x="75951" y="43767"/>
                    <a:pt x="75951" y="43744"/>
                  </a:cubicBezTo>
                  <a:cubicBezTo>
                    <a:pt x="75745" y="43607"/>
                    <a:pt x="75539" y="43469"/>
                    <a:pt x="75287" y="43378"/>
                  </a:cubicBezTo>
                  <a:cubicBezTo>
                    <a:pt x="75356" y="43263"/>
                    <a:pt x="75447" y="43126"/>
                    <a:pt x="75516" y="43011"/>
                  </a:cubicBezTo>
                  <a:cubicBezTo>
                    <a:pt x="75837" y="43126"/>
                    <a:pt x="76135" y="43332"/>
                    <a:pt x="76456" y="43423"/>
                  </a:cubicBezTo>
                  <a:cubicBezTo>
                    <a:pt x="76249" y="43148"/>
                    <a:pt x="75906" y="43034"/>
                    <a:pt x="75631" y="42896"/>
                  </a:cubicBezTo>
                  <a:cubicBezTo>
                    <a:pt x="75699" y="42736"/>
                    <a:pt x="75814" y="42599"/>
                    <a:pt x="75906" y="42461"/>
                  </a:cubicBezTo>
                  <a:cubicBezTo>
                    <a:pt x="76158" y="42553"/>
                    <a:pt x="76410" y="42667"/>
                    <a:pt x="76639" y="42828"/>
                  </a:cubicBezTo>
                  <a:cubicBezTo>
                    <a:pt x="76639" y="42805"/>
                    <a:pt x="76662" y="42759"/>
                    <a:pt x="76662" y="42736"/>
                  </a:cubicBezTo>
                  <a:cubicBezTo>
                    <a:pt x="76478" y="42576"/>
                    <a:pt x="76272" y="42461"/>
                    <a:pt x="76043" y="42392"/>
                  </a:cubicBezTo>
                  <a:cubicBezTo>
                    <a:pt x="76112" y="42209"/>
                    <a:pt x="76204" y="42072"/>
                    <a:pt x="76341" y="41957"/>
                  </a:cubicBezTo>
                  <a:cubicBezTo>
                    <a:pt x="76570" y="42049"/>
                    <a:pt x="76799" y="42163"/>
                    <a:pt x="76982" y="42301"/>
                  </a:cubicBezTo>
                  <a:cubicBezTo>
                    <a:pt x="76982" y="42255"/>
                    <a:pt x="76982" y="42232"/>
                    <a:pt x="77005" y="42209"/>
                  </a:cubicBezTo>
                  <a:cubicBezTo>
                    <a:pt x="76822" y="42072"/>
                    <a:pt x="76639" y="41957"/>
                    <a:pt x="76433" y="41843"/>
                  </a:cubicBezTo>
                  <a:cubicBezTo>
                    <a:pt x="77372" y="40697"/>
                    <a:pt x="78495" y="39689"/>
                    <a:pt x="79365" y="38497"/>
                  </a:cubicBezTo>
                  <a:cubicBezTo>
                    <a:pt x="79801" y="38704"/>
                    <a:pt x="79984" y="39185"/>
                    <a:pt x="80350" y="39483"/>
                  </a:cubicBezTo>
                  <a:cubicBezTo>
                    <a:pt x="80167" y="39826"/>
                    <a:pt x="79984" y="40147"/>
                    <a:pt x="79869" y="40514"/>
                  </a:cubicBezTo>
                  <a:cubicBezTo>
                    <a:pt x="79617" y="40147"/>
                    <a:pt x="79365" y="39780"/>
                    <a:pt x="78999" y="39551"/>
                  </a:cubicBezTo>
                  <a:lnTo>
                    <a:pt x="78999" y="39551"/>
                  </a:lnTo>
                  <a:cubicBezTo>
                    <a:pt x="79297" y="39872"/>
                    <a:pt x="79571" y="40262"/>
                    <a:pt x="79778" y="40651"/>
                  </a:cubicBezTo>
                  <a:cubicBezTo>
                    <a:pt x="79709" y="40834"/>
                    <a:pt x="79640" y="41018"/>
                    <a:pt x="79549" y="41201"/>
                  </a:cubicBezTo>
                  <a:cubicBezTo>
                    <a:pt x="79503" y="41178"/>
                    <a:pt x="79411" y="41178"/>
                    <a:pt x="79365" y="41155"/>
                  </a:cubicBezTo>
                  <a:lnTo>
                    <a:pt x="79365" y="41155"/>
                  </a:lnTo>
                  <a:cubicBezTo>
                    <a:pt x="79411" y="41178"/>
                    <a:pt x="79457" y="41247"/>
                    <a:pt x="79503" y="41270"/>
                  </a:cubicBezTo>
                  <a:cubicBezTo>
                    <a:pt x="79434" y="41476"/>
                    <a:pt x="79365" y="41682"/>
                    <a:pt x="79297" y="41865"/>
                  </a:cubicBezTo>
                  <a:cubicBezTo>
                    <a:pt x="79113" y="41613"/>
                    <a:pt x="78907" y="41338"/>
                    <a:pt x="78632" y="41155"/>
                  </a:cubicBezTo>
                  <a:lnTo>
                    <a:pt x="78632" y="41155"/>
                  </a:lnTo>
                  <a:cubicBezTo>
                    <a:pt x="78838" y="41430"/>
                    <a:pt x="79067" y="41682"/>
                    <a:pt x="79182" y="42003"/>
                  </a:cubicBezTo>
                  <a:cubicBezTo>
                    <a:pt x="79205" y="42347"/>
                    <a:pt x="78999" y="42644"/>
                    <a:pt x="78884" y="42965"/>
                  </a:cubicBezTo>
                  <a:cubicBezTo>
                    <a:pt x="78609" y="42599"/>
                    <a:pt x="78334" y="42209"/>
                    <a:pt x="77922" y="41980"/>
                  </a:cubicBezTo>
                  <a:lnTo>
                    <a:pt x="77922" y="41980"/>
                  </a:lnTo>
                  <a:cubicBezTo>
                    <a:pt x="78266" y="42255"/>
                    <a:pt x="78540" y="42599"/>
                    <a:pt x="78792" y="42942"/>
                  </a:cubicBezTo>
                  <a:cubicBezTo>
                    <a:pt x="78907" y="43126"/>
                    <a:pt x="78770" y="43332"/>
                    <a:pt x="78701" y="43492"/>
                  </a:cubicBezTo>
                  <a:cubicBezTo>
                    <a:pt x="78586" y="43698"/>
                    <a:pt x="78563" y="43973"/>
                    <a:pt x="78403" y="44179"/>
                  </a:cubicBezTo>
                  <a:cubicBezTo>
                    <a:pt x="78357" y="44179"/>
                    <a:pt x="78266" y="44157"/>
                    <a:pt x="78220" y="44134"/>
                  </a:cubicBezTo>
                  <a:lnTo>
                    <a:pt x="78220" y="44134"/>
                  </a:lnTo>
                  <a:cubicBezTo>
                    <a:pt x="78266" y="44202"/>
                    <a:pt x="78311" y="44294"/>
                    <a:pt x="78357" y="44363"/>
                  </a:cubicBezTo>
                  <a:cubicBezTo>
                    <a:pt x="78288" y="44523"/>
                    <a:pt x="78220" y="44661"/>
                    <a:pt x="78151" y="44798"/>
                  </a:cubicBezTo>
                  <a:cubicBezTo>
                    <a:pt x="77807" y="44500"/>
                    <a:pt x="77487" y="44134"/>
                    <a:pt x="77120" y="43859"/>
                  </a:cubicBezTo>
                  <a:lnTo>
                    <a:pt x="77120" y="43859"/>
                  </a:lnTo>
                  <a:cubicBezTo>
                    <a:pt x="77441" y="44225"/>
                    <a:pt x="77784" y="44546"/>
                    <a:pt x="78082" y="44936"/>
                  </a:cubicBezTo>
                  <a:cubicBezTo>
                    <a:pt x="77968" y="45165"/>
                    <a:pt x="77876" y="45417"/>
                    <a:pt x="77670" y="45600"/>
                  </a:cubicBezTo>
                  <a:cubicBezTo>
                    <a:pt x="77624" y="45669"/>
                    <a:pt x="77578" y="45760"/>
                    <a:pt x="77555" y="45829"/>
                  </a:cubicBezTo>
                  <a:cubicBezTo>
                    <a:pt x="77120" y="45600"/>
                    <a:pt x="76845" y="45165"/>
                    <a:pt x="76410" y="44913"/>
                  </a:cubicBezTo>
                  <a:lnTo>
                    <a:pt x="76410" y="44913"/>
                  </a:lnTo>
                  <a:cubicBezTo>
                    <a:pt x="76753" y="45233"/>
                    <a:pt x="77074" y="45554"/>
                    <a:pt x="77418" y="45898"/>
                  </a:cubicBezTo>
                  <a:cubicBezTo>
                    <a:pt x="77303" y="46173"/>
                    <a:pt x="77074" y="46379"/>
                    <a:pt x="76914" y="46608"/>
                  </a:cubicBezTo>
                  <a:cubicBezTo>
                    <a:pt x="76730" y="46814"/>
                    <a:pt x="76593" y="47066"/>
                    <a:pt x="76433" y="47272"/>
                  </a:cubicBezTo>
                  <a:cubicBezTo>
                    <a:pt x="75929" y="47822"/>
                    <a:pt x="75470" y="48418"/>
                    <a:pt x="75127" y="49060"/>
                  </a:cubicBezTo>
                  <a:cubicBezTo>
                    <a:pt x="74829" y="49632"/>
                    <a:pt x="74577" y="50205"/>
                    <a:pt x="74325" y="50801"/>
                  </a:cubicBezTo>
                  <a:cubicBezTo>
                    <a:pt x="74307" y="50801"/>
                    <a:pt x="74247" y="50787"/>
                    <a:pt x="74211" y="50781"/>
                  </a:cubicBezTo>
                  <a:lnTo>
                    <a:pt x="74211" y="50781"/>
                  </a:lnTo>
                  <a:cubicBezTo>
                    <a:pt x="74234" y="50848"/>
                    <a:pt x="74256" y="50893"/>
                    <a:pt x="74279" y="50938"/>
                  </a:cubicBezTo>
                  <a:cubicBezTo>
                    <a:pt x="74050" y="51374"/>
                    <a:pt x="73981" y="51878"/>
                    <a:pt x="73729" y="52290"/>
                  </a:cubicBezTo>
                  <a:cubicBezTo>
                    <a:pt x="73408" y="52954"/>
                    <a:pt x="72790" y="53390"/>
                    <a:pt x="72263" y="53894"/>
                  </a:cubicBezTo>
                  <a:cubicBezTo>
                    <a:pt x="71782" y="54306"/>
                    <a:pt x="71346" y="54787"/>
                    <a:pt x="70957" y="55291"/>
                  </a:cubicBezTo>
                  <a:cubicBezTo>
                    <a:pt x="70888" y="55383"/>
                    <a:pt x="70819" y="55452"/>
                    <a:pt x="70728" y="55521"/>
                  </a:cubicBezTo>
                  <a:cubicBezTo>
                    <a:pt x="70613" y="55085"/>
                    <a:pt x="70499" y="54650"/>
                    <a:pt x="70338" y="54260"/>
                  </a:cubicBezTo>
                  <a:cubicBezTo>
                    <a:pt x="70292" y="54123"/>
                    <a:pt x="70132" y="54123"/>
                    <a:pt x="70040" y="54077"/>
                  </a:cubicBezTo>
                  <a:lnTo>
                    <a:pt x="70040" y="54077"/>
                  </a:lnTo>
                  <a:cubicBezTo>
                    <a:pt x="70201" y="54604"/>
                    <a:pt x="70476" y="55108"/>
                    <a:pt x="70613" y="55635"/>
                  </a:cubicBezTo>
                  <a:cubicBezTo>
                    <a:pt x="70613" y="55773"/>
                    <a:pt x="70499" y="55864"/>
                    <a:pt x="70430" y="55979"/>
                  </a:cubicBezTo>
                  <a:cubicBezTo>
                    <a:pt x="70155" y="56345"/>
                    <a:pt x="69903" y="56781"/>
                    <a:pt x="69605" y="57147"/>
                  </a:cubicBezTo>
                  <a:cubicBezTo>
                    <a:pt x="69513" y="56666"/>
                    <a:pt x="69284" y="56254"/>
                    <a:pt x="69032" y="55841"/>
                  </a:cubicBezTo>
                  <a:cubicBezTo>
                    <a:pt x="68964" y="55704"/>
                    <a:pt x="68826" y="55589"/>
                    <a:pt x="68689" y="55498"/>
                  </a:cubicBezTo>
                  <a:cubicBezTo>
                    <a:pt x="68666" y="55543"/>
                    <a:pt x="68643" y="55612"/>
                    <a:pt x="68643" y="55658"/>
                  </a:cubicBezTo>
                  <a:cubicBezTo>
                    <a:pt x="68986" y="56185"/>
                    <a:pt x="69353" y="56712"/>
                    <a:pt x="69490" y="57331"/>
                  </a:cubicBezTo>
                  <a:cubicBezTo>
                    <a:pt x="69147" y="57857"/>
                    <a:pt x="68780" y="58384"/>
                    <a:pt x="68437" y="58934"/>
                  </a:cubicBezTo>
                  <a:cubicBezTo>
                    <a:pt x="68185" y="59324"/>
                    <a:pt x="67955" y="59759"/>
                    <a:pt x="67680" y="60149"/>
                  </a:cubicBezTo>
                  <a:cubicBezTo>
                    <a:pt x="67199" y="60836"/>
                    <a:pt x="66718" y="61500"/>
                    <a:pt x="66214" y="62165"/>
                  </a:cubicBezTo>
                  <a:cubicBezTo>
                    <a:pt x="65916" y="62554"/>
                    <a:pt x="65573" y="62921"/>
                    <a:pt x="65298" y="63310"/>
                  </a:cubicBezTo>
                  <a:cubicBezTo>
                    <a:pt x="65137" y="63219"/>
                    <a:pt x="65000" y="63127"/>
                    <a:pt x="64862" y="63012"/>
                  </a:cubicBezTo>
                  <a:cubicBezTo>
                    <a:pt x="64862" y="62806"/>
                    <a:pt x="64839" y="62600"/>
                    <a:pt x="64725" y="62440"/>
                  </a:cubicBezTo>
                  <a:cubicBezTo>
                    <a:pt x="64313" y="61844"/>
                    <a:pt x="63786" y="61317"/>
                    <a:pt x="63259" y="60836"/>
                  </a:cubicBezTo>
                  <a:cubicBezTo>
                    <a:pt x="62961" y="60584"/>
                    <a:pt x="62640" y="60286"/>
                    <a:pt x="62251" y="60194"/>
                  </a:cubicBezTo>
                  <a:lnTo>
                    <a:pt x="62251" y="60194"/>
                  </a:lnTo>
                  <a:cubicBezTo>
                    <a:pt x="62915" y="60676"/>
                    <a:pt x="63511" y="61248"/>
                    <a:pt x="64061" y="61867"/>
                  </a:cubicBezTo>
                  <a:cubicBezTo>
                    <a:pt x="64335" y="62165"/>
                    <a:pt x="64633" y="62463"/>
                    <a:pt x="64794" y="62852"/>
                  </a:cubicBezTo>
                  <a:cubicBezTo>
                    <a:pt x="64358" y="62692"/>
                    <a:pt x="64061" y="62302"/>
                    <a:pt x="63671" y="62073"/>
                  </a:cubicBezTo>
                  <a:lnTo>
                    <a:pt x="63671" y="62073"/>
                  </a:lnTo>
                  <a:cubicBezTo>
                    <a:pt x="64175" y="62508"/>
                    <a:pt x="64679" y="62967"/>
                    <a:pt x="65206" y="63356"/>
                  </a:cubicBezTo>
                  <a:cubicBezTo>
                    <a:pt x="65000" y="63677"/>
                    <a:pt x="64748" y="63952"/>
                    <a:pt x="64450" y="64181"/>
                  </a:cubicBezTo>
                  <a:cubicBezTo>
                    <a:pt x="64221" y="64662"/>
                    <a:pt x="63854" y="65052"/>
                    <a:pt x="63579" y="65510"/>
                  </a:cubicBezTo>
                  <a:lnTo>
                    <a:pt x="63465" y="65510"/>
                  </a:lnTo>
                  <a:cubicBezTo>
                    <a:pt x="63419" y="65670"/>
                    <a:pt x="63350" y="65831"/>
                    <a:pt x="63259" y="65968"/>
                  </a:cubicBezTo>
                  <a:cubicBezTo>
                    <a:pt x="62503" y="65166"/>
                    <a:pt x="61632" y="64479"/>
                    <a:pt x="60715" y="63837"/>
                  </a:cubicBezTo>
                  <a:lnTo>
                    <a:pt x="60715" y="63837"/>
                  </a:lnTo>
                  <a:cubicBezTo>
                    <a:pt x="61036" y="64158"/>
                    <a:pt x="61403" y="64410"/>
                    <a:pt x="61746" y="64731"/>
                  </a:cubicBezTo>
                  <a:cubicBezTo>
                    <a:pt x="62228" y="65166"/>
                    <a:pt x="62755" y="65556"/>
                    <a:pt x="63167" y="66083"/>
                  </a:cubicBezTo>
                  <a:cubicBezTo>
                    <a:pt x="63052" y="66243"/>
                    <a:pt x="62938" y="66380"/>
                    <a:pt x="62846" y="66564"/>
                  </a:cubicBezTo>
                  <a:cubicBezTo>
                    <a:pt x="62342" y="66037"/>
                    <a:pt x="61769" y="65624"/>
                    <a:pt x="61174" y="65212"/>
                  </a:cubicBezTo>
                  <a:cubicBezTo>
                    <a:pt x="60784" y="64960"/>
                    <a:pt x="60441" y="64662"/>
                    <a:pt x="60005" y="64502"/>
                  </a:cubicBezTo>
                  <a:lnTo>
                    <a:pt x="60005" y="64502"/>
                  </a:lnTo>
                  <a:cubicBezTo>
                    <a:pt x="60555" y="64891"/>
                    <a:pt x="61105" y="65304"/>
                    <a:pt x="61655" y="65716"/>
                  </a:cubicBezTo>
                  <a:cubicBezTo>
                    <a:pt x="62044" y="66014"/>
                    <a:pt x="62434" y="66312"/>
                    <a:pt x="62732" y="66678"/>
                  </a:cubicBezTo>
                  <a:cubicBezTo>
                    <a:pt x="62663" y="66839"/>
                    <a:pt x="62571" y="66999"/>
                    <a:pt x="62503" y="67159"/>
                  </a:cubicBezTo>
                  <a:cubicBezTo>
                    <a:pt x="62457" y="67137"/>
                    <a:pt x="62411" y="67114"/>
                    <a:pt x="62342" y="67091"/>
                  </a:cubicBezTo>
                  <a:cubicBezTo>
                    <a:pt x="62251" y="66884"/>
                    <a:pt x="62067" y="66770"/>
                    <a:pt x="61884" y="66655"/>
                  </a:cubicBezTo>
                  <a:cubicBezTo>
                    <a:pt x="61288" y="66197"/>
                    <a:pt x="60647" y="65762"/>
                    <a:pt x="59959" y="65395"/>
                  </a:cubicBezTo>
                  <a:cubicBezTo>
                    <a:pt x="59959" y="65395"/>
                    <a:pt x="59959" y="65418"/>
                    <a:pt x="59959" y="65441"/>
                  </a:cubicBezTo>
                  <a:cubicBezTo>
                    <a:pt x="60693" y="65968"/>
                    <a:pt x="61494" y="66449"/>
                    <a:pt x="62205" y="67045"/>
                  </a:cubicBezTo>
                  <a:cubicBezTo>
                    <a:pt x="62159" y="67114"/>
                    <a:pt x="62090" y="67159"/>
                    <a:pt x="62044" y="67205"/>
                  </a:cubicBezTo>
                  <a:cubicBezTo>
                    <a:pt x="62136" y="67205"/>
                    <a:pt x="62205" y="67205"/>
                    <a:pt x="62296" y="67228"/>
                  </a:cubicBezTo>
                  <a:cubicBezTo>
                    <a:pt x="62319" y="67228"/>
                    <a:pt x="62388" y="67251"/>
                    <a:pt x="62434" y="67251"/>
                  </a:cubicBezTo>
                  <a:cubicBezTo>
                    <a:pt x="61998" y="67984"/>
                    <a:pt x="61724" y="68809"/>
                    <a:pt x="61403" y="69611"/>
                  </a:cubicBezTo>
                  <a:cubicBezTo>
                    <a:pt x="61128" y="69176"/>
                    <a:pt x="60693" y="68924"/>
                    <a:pt x="60280" y="68626"/>
                  </a:cubicBezTo>
                  <a:cubicBezTo>
                    <a:pt x="59662" y="68213"/>
                    <a:pt x="59020" y="67801"/>
                    <a:pt x="58310" y="67526"/>
                  </a:cubicBezTo>
                  <a:lnTo>
                    <a:pt x="58310" y="67526"/>
                  </a:lnTo>
                  <a:cubicBezTo>
                    <a:pt x="58745" y="67824"/>
                    <a:pt x="59180" y="68076"/>
                    <a:pt x="59593" y="68351"/>
                  </a:cubicBezTo>
                  <a:cubicBezTo>
                    <a:pt x="60188" y="68740"/>
                    <a:pt x="60784" y="69130"/>
                    <a:pt x="61265" y="69634"/>
                  </a:cubicBezTo>
                  <a:cubicBezTo>
                    <a:pt x="61265" y="69680"/>
                    <a:pt x="61219" y="69771"/>
                    <a:pt x="61197" y="69794"/>
                  </a:cubicBezTo>
                  <a:cubicBezTo>
                    <a:pt x="61242" y="69817"/>
                    <a:pt x="61288" y="69817"/>
                    <a:pt x="61334" y="69840"/>
                  </a:cubicBezTo>
                  <a:cubicBezTo>
                    <a:pt x="61265" y="70092"/>
                    <a:pt x="61151" y="70344"/>
                    <a:pt x="61036" y="70596"/>
                  </a:cubicBezTo>
                  <a:cubicBezTo>
                    <a:pt x="60647" y="70321"/>
                    <a:pt x="60211" y="70046"/>
                    <a:pt x="59776" y="69794"/>
                  </a:cubicBezTo>
                  <a:cubicBezTo>
                    <a:pt x="59318" y="69496"/>
                    <a:pt x="58860" y="69176"/>
                    <a:pt x="58333" y="68992"/>
                  </a:cubicBezTo>
                  <a:lnTo>
                    <a:pt x="58333" y="68992"/>
                  </a:lnTo>
                  <a:cubicBezTo>
                    <a:pt x="59226" y="69496"/>
                    <a:pt x="60028" y="70115"/>
                    <a:pt x="60899" y="70619"/>
                  </a:cubicBezTo>
                  <a:cubicBezTo>
                    <a:pt x="60876" y="70688"/>
                    <a:pt x="60876" y="70734"/>
                    <a:pt x="60876" y="70779"/>
                  </a:cubicBezTo>
                  <a:cubicBezTo>
                    <a:pt x="60922" y="70871"/>
                    <a:pt x="60945" y="70963"/>
                    <a:pt x="60922" y="71054"/>
                  </a:cubicBezTo>
                  <a:cubicBezTo>
                    <a:pt x="60853" y="71031"/>
                    <a:pt x="60715" y="71009"/>
                    <a:pt x="60647" y="70986"/>
                  </a:cubicBezTo>
                  <a:lnTo>
                    <a:pt x="60647" y="70986"/>
                  </a:lnTo>
                  <a:cubicBezTo>
                    <a:pt x="60715" y="71031"/>
                    <a:pt x="60807" y="71077"/>
                    <a:pt x="60876" y="71123"/>
                  </a:cubicBezTo>
                  <a:cubicBezTo>
                    <a:pt x="60853" y="71169"/>
                    <a:pt x="60830" y="71283"/>
                    <a:pt x="60807" y="71329"/>
                  </a:cubicBezTo>
                  <a:cubicBezTo>
                    <a:pt x="60532" y="71123"/>
                    <a:pt x="60303" y="70825"/>
                    <a:pt x="59959" y="70711"/>
                  </a:cubicBezTo>
                  <a:lnTo>
                    <a:pt x="59959" y="70711"/>
                  </a:lnTo>
                  <a:cubicBezTo>
                    <a:pt x="60211" y="70986"/>
                    <a:pt x="60578" y="71146"/>
                    <a:pt x="60761" y="71490"/>
                  </a:cubicBezTo>
                  <a:cubicBezTo>
                    <a:pt x="60715" y="71627"/>
                    <a:pt x="60670" y="71765"/>
                    <a:pt x="60624" y="71902"/>
                  </a:cubicBezTo>
                  <a:cubicBezTo>
                    <a:pt x="60188" y="71581"/>
                    <a:pt x="59753" y="71261"/>
                    <a:pt x="59295" y="70986"/>
                  </a:cubicBezTo>
                  <a:cubicBezTo>
                    <a:pt x="58837" y="70688"/>
                    <a:pt x="58378" y="70390"/>
                    <a:pt x="57829" y="70207"/>
                  </a:cubicBezTo>
                  <a:lnTo>
                    <a:pt x="57829" y="70207"/>
                  </a:lnTo>
                  <a:cubicBezTo>
                    <a:pt x="58081" y="70413"/>
                    <a:pt x="58378" y="70550"/>
                    <a:pt x="58653" y="70734"/>
                  </a:cubicBezTo>
                  <a:cubicBezTo>
                    <a:pt x="59226" y="71077"/>
                    <a:pt x="59776" y="71444"/>
                    <a:pt x="60303" y="71856"/>
                  </a:cubicBezTo>
                  <a:cubicBezTo>
                    <a:pt x="60395" y="71925"/>
                    <a:pt x="60532" y="71994"/>
                    <a:pt x="60555" y="72131"/>
                  </a:cubicBezTo>
                  <a:cubicBezTo>
                    <a:pt x="60532" y="72337"/>
                    <a:pt x="60418" y="72544"/>
                    <a:pt x="60326" y="72750"/>
                  </a:cubicBezTo>
                  <a:cubicBezTo>
                    <a:pt x="59936" y="72292"/>
                    <a:pt x="59432" y="71971"/>
                    <a:pt x="58928" y="71627"/>
                  </a:cubicBezTo>
                  <a:cubicBezTo>
                    <a:pt x="58470" y="71329"/>
                    <a:pt x="57989" y="71009"/>
                    <a:pt x="57439" y="70917"/>
                  </a:cubicBezTo>
                  <a:lnTo>
                    <a:pt x="57439" y="70917"/>
                  </a:lnTo>
                  <a:cubicBezTo>
                    <a:pt x="58035" y="71192"/>
                    <a:pt x="58608" y="71558"/>
                    <a:pt x="59135" y="71925"/>
                  </a:cubicBezTo>
                  <a:cubicBezTo>
                    <a:pt x="59547" y="72223"/>
                    <a:pt x="59959" y="72521"/>
                    <a:pt x="60303" y="72887"/>
                  </a:cubicBezTo>
                  <a:cubicBezTo>
                    <a:pt x="60280" y="73002"/>
                    <a:pt x="60234" y="73116"/>
                    <a:pt x="60188" y="73231"/>
                  </a:cubicBezTo>
                  <a:cubicBezTo>
                    <a:pt x="59845" y="72773"/>
                    <a:pt x="59318" y="72521"/>
                    <a:pt x="58860" y="72223"/>
                  </a:cubicBezTo>
                  <a:cubicBezTo>
                    <a:pt x="58333" y="71925"/>
                    <a:pt x="57806" y="71604"/>
                    <a:pt x="57187" y="71490"/>
                  </a:cubicBezTo>
                  <a:lnTo>
                    <a:pt x="57187" y="71490"/>
                  </a:lnTo>
                  <a:cubicBezTo>
                    <a:pt x="57829" y="71788"/>
                    <a:pt x="58447" y="72131"/>
                    <a:pt x="59020" y="72498"/>
                  </a:cubicBezTo>
                  <a:cubicBezTo>
                    <a:pt x="59410" y="72750"/>
                    <a:pt x="59845" y="73002"/>
                    <a:pt x="60120" y="73368"/>
                  </a:cubicBezTo>
                  <a:cubicBezTo>
                    <a:pt x="60074" y="73575"/>
                    <a:pt x="60028" y="73781"/>
                    <a:pt x="59959" y="73987"/>
                  </a:cubicBezTo>
                  <a:cubicBezTo>
                    <a:pt x="59066" y="73414"/>
                    <a:pt x="58104" y="72933"/>
                    <a:pt x="57118" y="72498"/>
                  </a:cubicBezTo>
                  <a:cubicBezTo>
                    <a:pt x="56912" y="72406"/>
                    <a:pt x="56683" y="72337"/>
                    <a:pt x="56431" y="72292"/>
                  </a:cubicBezTo>
                  <a:lnTo>
                    <a:pt x="56431" y="72292"/>
                  </a:lnTo>
                  <a:cubicBezTo>
                    <a:pt x="57622" y="72887"/>
                    <a:pt x="58791" y="73437"/>
                    <a:pt x="59891" y="74147"/>
                  </a:cubicBezTo>
                  <a:cubicBezTo>
                    <a:pt x="59753" y="74651"/>
                    <a:pt x="59593" y="75133"/>
                    <a:pt x="59410" y="75614"/>
                  </a:cubicBezTo>
                  <a:cubicBezTo>
                    <a:pt x="59135" y="75270"/>
                    <a:pt x="58791" y="75018"/>
                    <a:pt x="58424" y="74766"/>
                  </a:cubicBezTo>
                  <a:cubicBezTo>
                    <a:pt x="57829" y="74308"/>
                    <a:pt x="57187" y="73872"/>
                    <a:pt x="56568" y="73460"/>
                  </a:cubicBezTo>
                  <a:cubicBezTo>
                    <a:pt x="56110" y="73185"/>
                    <a:pt x="55698" y="72864"/>
                    <a:pt x="55194" y="72658"/>
                  </a:cubicBezTo>
                  <a:lnTo>
                    <a:pt x="55194" y="72658"/>
                  </a:lnTo>
                  <a:cubicBezTo>
                    <a:pt x="56614" y="73483"/>
                    <a:pt x="57920" y="74468"/>
                    <a:pt x="59203" y="75499"/>
                  </a:cubicBezTo>
                  <a:cubicBezTo>
                    <a:pt x="59180" y="75522"/>
                    <a:pt x="59157" y="75614"/>
                    <a:pt x="59135" y="75637"/>
                  </a:cubicBezTo>
                  <a:cubicBezTo>
                    <a:pt x="59226" y="75660"/>
                    <a:pt x="59318" y="75682"/>
                    <a:pt x="59432" y="75728"/>
                  </a:cubicBezTo>
                  <a:cubicBezTo>
                    <a:pt x="59272" y="76278"/>
                    <a:pt x="59112" y="76805"/>
                    <a:pt x="58997" y="77378"/>
                  </a:cubicBezTo>
                  <a:cubicBezTo>
                    <a:pt x="58562" y="77057"/>
                    <a:pt x="58172" y="76691"/>
                    <a:pt x="57737" y="76347"/>
                  </a:cubicBezTo>
                  <a:cubicBezTo>
                    <a:pt x="57141" y="75866"/>
                    <a:pt x="56523" y="75430"/>
                    <a:pt x="55950" y="74926"/>
                  </a:cubicBezTo>
                  <a:cubicBezTo>
                    <a:pt x="55950" y="74949"/>
                    <a:pt x="55950" y="74995"/>
                    <a:pt x="55950" y="75041"/>
                  </a:cubicBezTo>
                  <a:cubicBezTo>
                    <a:pt x="56042" y="75087"/>
                    <a:pt x="56156" y="75155"/>
                    <a:pt x="56225" y="75224"/>
                  </a:cubicBezTo>
                  <a:cubicBezTo>
                    <a:pt x="56912" y="75774"/>
                    <a:pt x="57554" y="76324"/>
                    <a:pt x="58241" y="76851"/>
                  </a:cubicBezTo>
                  <a:cubicBezTo>
                    <a:pt x="58470" y="77057"/>
                    <a:pt x="58768" y="77217"/>
                    <a:pt x="58951" y="77469"/>
                  </a:cubicBezTo>
                  <a:cubicBezTo>
                    <a:pt x="58928" y="77699"/>
                    <a:pt x="58837" y="77905"/>
                    <a:pt x="58791" y="78134"/>
                  </a:cubicBezTo>
                  <a:cubicBezTo>
                    <a:pt x="58539" y="79188"/>
                    <a:pt x="58287" y="80265"/>
                    <a:pt x="57966" y="81319"/>
                  </a:cubicBezTo>
                  <a:cubicBezTo>
                    <a:pt x="57668" y="80746"/>
                    <a:pt x="57141" y="80333"/>
                    <a:pt x="56660" y="79898"/>
                  </a:cubicBezTo>
                  <a:cubicBezTo>
                    <a:pt x="56133" y="79440"/>
                    <a:pt x="55583" y="78982"/>
                    <a:pt x="54988" y="78615"/>
                  </a:cubicBezTo>
                  <a:lnTo>
                    <a:pt x="54988" y="78615"/>
                  </a:lnTo>
                  <a:cubicBezTo>
                    <a:pt x="55217" y="78867"/>
                    <a:pt x="55515" y="79050"/>
                    <a:pt x="55767" y="79257"/>
                  </a:cubicBezTo>
                  <a:cubicBezTo>
                    <a:pt x="56385" y="79784"/>
                    <a:pt x="57004" y="80288"/>
                    <a:pt x="57554" y="80883"/>
                  </a:cubicBezTo>
                  <a:cubicBezTo>
                    <a:pt x="57691" y="81021"/>
                    <a:pt x="57829" y="81181"/>
                    <a:pt x="57874" y="81364"/>
                  </a:cubicBezTo>
                  <a:cubicBezTo>
                    <a:pt x="57829" y="81387"/>
                    <a:pt x="57737" y="81387"/>
                    <a:pt x="57668" y="81410"/>
                  </a:cubicBezTo>
                  <a:cubicBezTo>
                    <a:pt x="57668" y="81410"/>
                    <a:pt x="57668" y="81433"/>
                    <a:pt x="57668" y="81456"/>
                  </a:cubicBezTo>
                  <a:lnTo>
                    <a:pt x="57920" y="81456"/>
                  </a:lnTo>
                  <a:cubicBezTo>
                    <a:pt x="57829" y="81823"/>
                    <a:pt x="57714" y="82189"/>
                    <a:pt x="57600" y="82556"/>
                  </a:cubicBezTo>
                  <a:cubicBezTo>
                    <a:pt x="57531" y="82831"/>
                    <a:pt x="57393" y="83106"/>
                    <a:pt x="57370" y="83381"/>
                  </a:cubicBezTo>
                  <a:cubicBezTo>
                    <a:pt x="57302" y="83747"/>
                    <a:pt x="57164" y="84091"/>
                    <a:pt x="57073" y="84457"/>
                  </a:cubicBezTo>
                  <a:cubicBezTo>
                    <a:pt x="56523" y="83793"/>
                    <a:pt x="55835" y="83266"/>
                    <a:pt x="55171" y="82693"/>
                  </a:cubicBezTo>
                  <a:cubicBezTo>
                    <a:pt x="54759" y="82373"/>
                    <a:pt x="54369" y="82006"/>
                    <a:pt x="53888" y="81731"/>
                  </a:cubicBezTo>
                  <a:lnTo>
                    <a:pt x="53888" y="81731"/>
                  </a:lnTo>
                  <a:cubicBezTo>
                    <a:pt x="54002" y="81868"/>
                    <a:pt x="54140" y="82006"/>
                    <a:pt x="54277" y="82143"/>
                  </a:cubicBezTo>
                  <a:cubicBezTo>
                    <a:pt x="54919" y="82693"/>
                    <a:pt x="55583" y="83220"/>
                    <a:pt x="56202" y="83816"/>
                  </a:cubicBezTo>
                  <a:cubicBezTo>
                    <a:pt x="56500" y="84068"/>
                    <a:pt x="56752" y="84366"/>
                    <a:pt x="57027" y="84618"/>
                  </a:cubicBezTo>
                  <a:cubicBezTo>
                    <a:pt x="56843" y="85328"/>
                    <a:pt x="56683" y="86061"/>
                    <a:pt x="56454" y="86771"/>
                  </a:cubicBezTo>
                  <a:cubicBezTo>
                    <a:pt x="56156" y="86267"/>
                    <a:pt x="55675" y="85855"/>
                    <a:pt x="55217" y="85488"/>
                  </a:cubicBezTo>
                  <a:cubicBezTo>
                    <a:pt x="54736" y="85122"/>
                    <a:pt x="54277" y="84778"/>
                    <a:pt x="53773" y="84435"/>
                  </a:cubicBezTo>
                  <a:cubicBezTo>
                    <a:pt x="53659" y="84343"/>
                    <a:pt x="53521" y="84297"/>
                    <a:pt x="53361" y="84274"/>
                  </a:cubicBezTo>
                  <a:lnTo>
                    <a:pt x="53361" y="84274"/>
                  </a:lnTo>
                  <a:cubicBezTo>
                    <a:pt x="54346" y="85030"/>
                    <a:pt x="55400" y="85718"/>
                    <a:pt x="56225" y="86657"/>
                  </a:cubicBezTo>
                  <a:cubicBezTo>
                    <a:pt x="56500" y="86932"/>
                    <a:pt x="56339" y="87321"/>
                    <a:pt x="56271" y="87642"/>
                  </a:cubicBezTo>
                  <a:cubicBezTo>
                    <a:pt x="56042" y="87184"/>
                    <a:pt x="55629" y="86840"/>
                    <a:pt x="55263" y="86497"/>
                  </a:cubicBezTo>
                  <a:cubicBezTo>
                    <a:pt x="54781" y="86084"/>
                    <a:pt x="54300" y="85603"/>
                    <a:pt x="53705" y="85328"/>
                  </a:cubicBezTo>
                  <a:lnTo>
                    <a:pt x="53705" y="85328"/>
                  </a:lnTo>
                  <a:cubicBezTo>
                    <a:pt x="53796" y="85420"/>
                    <a:pt x="53888" y="85511"/>
                    <a:pt x="54002" y="85603"/>
                  </a:cubicBezTo>
                  <a:cubicBezTo>
                    <a:pt x="54552" y="86038"/>
                    <a:pt x="55079" y="86497"/>
                    <a:pt x="55583" y="87001"/>
                  </a:cubicBezTo>
                  <a:cubicBezTo>
                    <a:pt x="55835" y="87276"/>
                    <a:pt x="56133" y="87528"/>
                    <a:pt x="56225" y="87894"/>
                  </a:cubicBezTo>
                  <a:cubicBezTo>
                    <a:pt x="56179" y="88100"/>
                    <a:pt x="56133" y="88307"/>
                    <a:pt x="56064" y="88513"/>
                  </a:cubicBezTo>
                  <a:cubicBezTo>
                    <a:pt x="55606" y="88009"/>
                    <a:pt x="55056" y="87573"/>
                    <a:pt x="54506" y="87161"/>
                  </a:cubicBezTo>
                  <a:cubicBezTo>
                    <a:pt x="54186" y="86955"/>
                    <a:pt x="53911" y="86680"/>
                    <a:pt x="53521" y="86542"/>
                  </a:cubicBezTo>
                  <a:lnTo>
                    <a:pt x="53521" y="86542"/>
                  </a:lnTo>
                  <a:cubicBezTo>
                    <a:pt x="54117" y="86886"/>
                    <a:pt x="54621" y="87344"/>
                    <a:pt x="55148" y="87757"/>
                  </a:cubicBezTo>
                  <a:cubicBezTo>
                    <a:pt x="55469" y="88032"/>
                    <a:pt x="55812" y="88284"/>
                    <a:pt x="56064" y="88627"/>
                  </a:cubicBezTo>
                  <a:cubicBezTo>
                    <a:pt x="56019" y="88902"/>
                    <a:pt x="55927" y="89177"/>
                    <a:pt x="55881" y="89452"/>
                  </a:cubicBezTo>
                  <a:cubicBezTo>
                    <a:pt x="55423" y="88994"/>
                    <a:pt x="54965" y="88559"/>
                    <a:pt x="54484" y="88146"/>
                  </a:cubicBezTo>
                  <a:cubicBezTo>
                    <a:pt x="54254" y="87986"/>
                    <a:pt x="54048" y="87780"/>
                    <a:pt x="53773" y="87711"/>
                  </a:cubicBezTo>
                  <a:lnTo>
                    <a:pt x="53773" y="87711"/>
                  </a:lnTo>
                  <a:cubicBezTo>
                    <a:pt x="54506" y="88284"/>
                    <a:pt x="55217" y="88925"/>
                    <a:pt x="55835" y="89612"/>
                  </a:cubicBezTo>
                  <a:cubicBezTo>
                    <a:pt x="55812" y="89842"/>
                    <a:pt x="55744" y="90071"/>
                    <a:pt x="55698" y="90300"/>
                  </a:cubicBezTo>
                  <a:cubicBezTo>
                    <a:pt x="55056" y="89635"/>
                    <a:pt x="54369" y="89017"/>
                    <a:pt x="53567" y="88536"/>
                  </a:cubicBezTo>
                  <a:lnTo>
                    <a:pt x="53567" y="88536"/>
                  </a:lnTo>
                  <a:cubicBezTo>
                    <a:pt x="54277" y="89154"/>
                    <a:pt x="55011" y="89750"/>
                    <a:pt x="55675" y="90414"/>
                  </a:cubicBezTo>
                  <a:cubicBezTo>
                    <a:pt x="55652" y="90643"/>
                    <a:pt x="52765" y="105467"/>
                    <a:pt x="52765" y="105696"/>
                  </a:cubicBezTo>
                  <a:cubicBezTo>
                    <a:pt x="52994" y="105421"/>
                    <a:pt x="55927" y="90483"/>
                    <a:pt x="56019" y="90139"/>
                  </a:cubicBezTo>
                  <a:cubicBezTo>
                    <a:pt x="56202" y="89429"/>
                    <a:pt x="56408" y="88719"/>
                    <a:pt x="56546" y="88009"/>
                  </a:cubicBezTo>
                  <a:cubicBezTo>
                    <a:pt x="57073" y="86061"/>
                    <a:pt x="57531" y="84114"/>
                    <a:pt x="58149" y="82212"/>
                  </a:cubicBezTo>
                  <a:cubicBezTo>
                    <a:pt x="58333" y="81571"/>
                    <a:pt x="58516" y="80906"/>
                    <a:pt x="58676" y="80265"/>
                  </a:cubicBezTo>
                  <a:cubicBezTo>
                    <a:pt x="58837" y="79692"/>
                    <a:pt x="58928" y="79096"/>
                    <a:pt x="59157" y="78546"/>
                  </a:cubicBezTo>
                  <a:cubicBezTo>
                    <a:pt x="59295" y="78065"/>
                    <a:pt x="59410" y="77561"/>
                    <a:pt x="59547" y="77080"/>
                  </a:cubicBezTo>
                  <a:cubicBezTo>
                    <a:pt x="59639" y="76484"/>
                    <a:pt x="59845" y="75934"/>
                    <a:pt x="60005" y="75362"/>
                  </a:cubicBezTo>
                  <a:cubicBezTo>
                    <a:pt x="60555" y="73735"/>
                    <a:pt x="61059" y="72085"/>
                    <a:pt x="61632" y="70482"/>
                  </a:cubicBezTo>
                  <a:cubicBezTo>
                    <a:pt x="61769" y="70023"/>
                    <a:pt x="61953" y="69588"/>
                    <a:pt x="62113" y="69130"/>
                  </a:cubicBezTo>
                  <a:cubicBezTo>
                    <a:pt x="62205" y="68832"/>
                    <a:pt x="62342" y="68534"/>
                    <a:pt x="62480" y="68236"/>
                  </a:cubicBezTo>
                  <a:cubicBezTo>
                    <a:pt x="62938" y="67114"/>
                    <a:pt x="63648" y="66128"/>
                    <a:pt x="64358" y="65143"/>
                  </a:cubicBezTo>
                  <a:cubicBezTo>
                    <a:pt x="64748" y="64616"/>
                    <a:pt x="65069" y="64066"/>
                    <a:pt x="65573" y="63631"/>
                  </a:cubicBezTo>
                  <a:cubicBezTo>
                    <a:pt x="66329" y="62829"/>
                    <a:pt x="66993" y="61959"/>
                    <a:pt x="67612" y="61065"/>
                  </a:cubicBezTo>
                  <a:cubicBezTo>
                    <a:pt x="67933" y="60630"/>
                    <a:pt x="68276" y="60217"/>
                    <a:pt x="68528" y="59759"/>
                  </a:cubicBezTo>
                  <a:cubicBezTo>
                    <a:pt x="68941" y="59049"/>
                    <a:pt x="69399" y="58407"/>
                    <a:pt x="69857" y="57766"/>
                  </a:cubicBezTo>
                  <a:cubicBezTo>
                    <a:pt x="70705" y="56483"/>
                    <a:pt x="71598" y="55246"/>
                    <a:pt x="72744" y="54237"/>
                  </a:cubicBezTo>
                  <a:cubicBezTo>
                    <a:pt x="73225" y="53802"/>
                    <a:pt x="73775" y="53413"/>
                    <a:pt x="74096" y="52840"/>
                  </a:cubicBezTo>
                  <a:cubicBezTo>
                    <a:pt x="74485" y="52244"/>
                    <a:pt x="74646" y="51557"/>
                    <a:pt x="74920" y="50915"/>
                  </a:cubicBezTo>
                  <a:cubicBezTo>
                    <a:pt x="75218" y="50228"/>
                    <a:pt x="75447" y="49518"/>
                    <a:pt x="75837" y="48899"/>
                  </a:cubicBezTo>
                  <a:cubicBezTo>
                    <a:pt x="76112" y="48441"/>
                    <a:pt x="76410" y="47983"/>
                    <a:pt x="76776" y="47570"/>
                  </a:cubicBezTo>
                  <a:cubicBezTo>
                    <a:pt x="77143" y="47112"/>
                    <a:pt x="77509" y="46654"/>
                    <a:pt x="77876" y="46219"/>
                  </a:cubicBezTo>
                  <a:cubicBezTo>
                    <a:pt x="78357" y="45669"/>
                    <a:pt x="78632" y="45004"/>
                    <a:pt x="78907" y="44340"/>
                  </a:cubicBezTo>
                  <a:cubicBezTo>
                    <a:pt x="79205" y="43675"/>
                    <a:pt x="79434" y="42988"/>
                    <a:pt x="79686" y="42301"/>
                  </a:cubicBezTo>
                  <a:cubicBezTo>
                    <a:pt x="80213" y="40972"/>
                    <a:pt x="80786" y="39643"/>
                    <a:pt x="81588" y="38452"/>
                  </a:cubicBezTo>
                  <a:cubicBezTo>
                    <a:pt x="82298" y="37375"/>
                    <a:pt x="83100" y="36367"/>
                    <a:pt x="83787" y="35267"/>
                  </a:cubicBezTo>
                  <a:cubicBezTo>
                    <a:pt x="84154" y="34671"/>
                    <a:pt x="84566" y="34121"/>
                    <a:pt x="84887" y="33480"/>
                  </a:cubicBezTo>
                  <a:cubicBezTo>
                    <a:pt x="85368" y="32609"/>
                    <a:pt x="85666" y="31624"/>
                    <a:pt x="86399" y="30937"/>
                  </a:cubicBezTo>
                  <a:cubicBezTo>
                    <a:pt x="86949" y="30410"/>
                    <a:pt x="87590" y="29997"/>
                    <a:pt x="88140" y="29493"/>
                  </a:cubicBezTo>
                  <a:cubicBezTo>
                    <a:pt x="88621" y="29058"/>
                    <a:pt x="89011" y="28531"/>
                    <a:pt x="89286" y="27935"/>
                  </a:cubicBezTo>
                  <a:cubicBezTo>
                    <a:pt x="89538" y="27363"/>
                    <a:pt x="89790" y="26790"/>
                    <a:pt x="90134" y="26263"/>
                  </a:cubicBezTo>
                  <a:cubicBezTo>
                    <a:pt x="90523" y="25736"/>
                    <a:pt x="90913" y="25186"/>
                    <a:pt x="91073" y="24545"/>
                  </a:cubicBezTo>
                  <a:cubicBezTo>
                    <a:pt x="91210" y="24086"/>
                    <a:pt x="91348" y="23536"/>
                    <a:pt x="91050" y="23101"/>
                  </a:cubicBezTo>
                  <a:cubicBezTo>
                    <a:pt x="90775" y="22666"/>
                    <a:pt x="90477" y="22139"/>
                    <a:pt x="89927" y="22001"/>
                  </a:cubicBezTo>
                  <a:cubicBezTo>
                    <a:pt x="89828" y="21963"/>
                    <a:pt x="89724" y="21948"/>
                    <a:pt x="89618" y="21948"/>
                  </a:cubicBezTo>
                  <a:cubicBezTo>
                    <a:pt x="89406" y="21948"/>
                    <a:pt x="89187" y="22009"/>
                    <a:pt x="88988" y="22070"/>
                  </a:cubicBezTo>
                  <a:cubicBezTo>
                    <a:pt x="89125" y="21589"/>
                    <a:pt x="89355" y="21131"/>
                    <a:pt x="89492" y="20627"/>
                  </a:cubicBezTo>
                  <a:cubicBezTo>
                    <a:pt x="89721" y="20077"/>
                    <a:pt x="89996" y="19527"/>
                    <a:pt x="90271" y="19000"/>
                  </a:cubicBezTo>
                  <a:cubicBezTo>
                    <a:pt x="90615" y="18290"/>
                    <a:pt x="91165" y="17694"/>
                    <a:pt x="91623" y="17053"/>
                  </a:cubicBezTo>
                  <a:cubicBezTo>
                    <a:pt x="92287" y="16113"/>
                    <a:pt x="92860" y="15128"/>
                    <a:pt x="93433" y="14120"/>
                  </a:cubicBezTo>
                  <a:cubicBezTo>
                    <a:pt x="93868" y="13341"/>
                    <a:pt x="94212" y="12493"/>
                    <a:pt x="94418" y="11623"/>
                  </a:cubicBezTo>
                  <a:cubicBezTo>
                    <a:pt x="94510" y="11279"/>
                    <a:pt x="94510" y="10912"/>
                    <a:pt x="94372" y="10592"/>
                  </a:cubicBezTo>
                  <a:cubicBezTo>
                    <a:pt x="94143" y="10042"/>
                    <a:pt x="93685" y="9629"/>
                    <a:pt x="93112" y="9446"/>
                  </a:cubicBezTo>
                  <a:cubicBezTo>
                    <a:pt x="93479" y="8713"/>
                    <a:pt x="94006" y="8048"/>
                    <a:pt x="94395" y="7338"/>
                  </a:cubicBezTo>
                  <a:cubicBezTo>
                    <a:pt x="94601" y="6880"/>
                    <a:pt x="94899" y="6399"/>
                    <a:pt x="94807" y="5872"/>
                  </a:cubicBezTo>
                  <a:cubicBezTo>
                    <a:pt x="94716" y="5528"/>
                    <a:pt x="94578" y="5207"/>
                    <a:pt x="94372" y="4932"/>
                  </a:cubicBezTo>
                  <a:cubicBezTo>
                    <a:pt x="93937" y="4451"/>
                    <a:pt x="93318" y="4199"/>
                    <a:pt x="92700" y="4016"/>
                  </a:cubicBezTo>
                  <a:cubicBezTo>
                    <a:pt x="92608" y="3970"/>
                    <a:pt x="92448" y="3993"/>
                    <a:pt x="92448" y="3856"/>
                  </a:cubicBezTo>
                  <a:cubicBezTo>
                    <a:pt x="92379" y="3443"/>
                    <a:pt x="92150" y="3054"/>
                    <a:pt x="91898" y="2733"/>
                  </a:cubicBezTo>
                  <a:cubicBezTo>
                    <a:pt x="91440" y="2252"/>
                    <a:pt x="90798" y="1954"/>
                    <a:pt x="90134" y="1908"/>
                  </a:cubicBezTo>
                  <a:cubicBezTo>
                    <a:pt x="89744" y="1931"/>
                    <a:pt x="89378" y="2069"/>
                    <a:pt x="89011" y="2183"/>
                  </a:cubicBezTo>
                  <a:cubicBezTo>
                    <a:pt x="88599" y="2321"/>
                    <a:pt x="88186" y="2527"/>
                    <a:pt x="87774" y="2710"/>
                  </a:cubicBezTo>
                  <a:cubicBezTo>
                    <a:pt x="87338" y="2916"/>
                    <a:pt x="86880" y="3054"/>
                    <a:pt x="86468" y="3306"/>
                  </a:cubicBezTo>
                  <a:cubicBezTo>
                    <a:pt x="86432" y="3333"/>
                    <a:pt x="86396" y="3342"/>
                    <a:pt x="86360" y="3342"/>
                  </a:cubicBezTo>
                  <a:cubicBezTo>
                    <a:pt x="86304" y="3342"/>
                    <a:pt x="86249" y="3320"/>
                    <a:pt x="86193" y="3306"/>
                  </a:cubicBezTo>
                  <a:cubicBezTo>
                    <a:pt x="86262" y="3077"/>
                    <a:pt x="86330" y="2870"/>
                    <a:pt x="86307" y="2641"/>
                  </a:cubicBezTo>
                  <a:cubicBezTo>
                    <a:pt x="86170" y="1862"/>
                    <a:pt x="85849" y="1038"/>
                    <a:pt x="85139" y="602"/>
                  </a:cubicBezTo>
                  <a:cubicBezTo>
                    <a:pt x="84598" y="207"/>
                    <a:pt x="83905" y="0"/>
                    <a:pt x="832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 name="Google Shape;3692;p74"/>
            <p:cNvSpPr/>
            <p:nvPr/>
          </p:nvSpPr>
          <p:spPr>
            <a:xfrm>
              <a:off x="2867750" y="1824200"/>
              <a:ext cx="35550" cy="42975"/>
            </a:xfrm>
            <a:custGeom>
              <a:avLst/>
              <a:gdLst/>
              <a:ahLst/>
              <a:cxnLst/>
              <a:rect l="l" t="t" r="r" b="b"/>
              <a:pathLst>
                <a:path w="1422" h="1719" extrusionOk="0">
                  <a:moveTo>
                    <a:pt x="1" y="0"/>
                  </a:moveTo>
                  <a:lnTo>
                    <a:pt x="1" y="0"/>
                  </a:lnTo>
                  <a:cubicBezTo>
                    <a:pt x="70" y="229"/>
                    <a:pt x="253" y="390"/>
                    <a:pt x="413" y="550"/>
                  </a:cubicBezTo>
                  <a:cubicBezTo>
                    <a:pt x="757" y="917"/>
                    <a:pt x="1078" y="1306"/>
                    <a:pt x="1376" y="1718"/>
                  </a:cubicBezTo>
                  <a:cubicBezTo>
                    <a:pt x="1398" y="1696"/>
                    <a:pt x="1421" y="1627"/>
                    <a:pt x="1421" y="1581"/>
                  </a:cubicBezTo>
                  <a:cubicBezTo>
                    <a:pt x="1215" y="1169"/>
                    <a:pt x="894" y="802"/>
                    <a:pt x="597" y="458"/>
                  </a:cubicBezTo>
                  <a:cubicBezTo>
                    <a:pt x="413" y="275"/>
                    <a:pt x="230" y="9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 name="Google Shape;3693;p74"/>
            <p:cNvSpPr/>
            <p:nvPr/>
          </p:nvSpPr>
          <p:spPr>
            <a:xfrm>
              <a:off x="2850000" y="1828200"/>
              <a:ext cx="41850" cy="52150"/>
            </a:xfrm>
            <a:custGeom>
              <a:avLst/>
              <a:gdLst/>
              <a:ahLst/>
              <a:cxnLst/>
              <a:rect l="l" t="t" r="r" b="b"/>
              <a:pathLst>
                <a:path w="1674" h="2086" extrusionOk="0">
                  <a:moveTo>
                    <a:pt x="46" y="0"/>
                  </a:moveTo>
                  <a:cubicBezTo>
                    <a:pt x="46" y="46"/>
                    <a:pt x="24" y="115"/>
                    <a:pt x="1" y="161"/>
                  </a:cubicBezTo>
                  <a:cubicBezTo>
                    <a:pt x="230" y="619"/>
                    <a:pt x="619" y="963"/>
                    <a:pt x="940" y="1329"/>
                  </a:cubicBezTo>
                  <a:cubicBezTo>
                    <a:pt x="1169" y="1581"/>
                    <a:pt x="1352" y="1856"/>
                    <a:pt x="1627" y="2085"/>
                  </a:cubicBezTo>
                  <a:cubicBezTo>
                    <a:pt x="1627" y="2017"/>
                    <a:pt x="1650" y="1948"/>
                    <a:pt x="1673" y="1879"/>
                  </a:cubicBezTo>
                  <a:cubicBezTo>
                    <a:pt x="1398" y="1444"/>
                    <a:pt x="1100" y="986"/>
                    <a:pt x="734" y="619"/>
                  </a:cubicBezTo>
                  <a:cubicBezTo>
                    <a:pt x="505" y="390"/>
                    <a:pt x="321" y="138"/>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 name="Google Shape;3694;p74"/>
            <p:cNvSpPr/>
            <p:nvPr/>
          </p:nvSpPr>
          <p:spPr>
            <a:xfrm>
              <a:off x="2685625" y="1796700"/>
              <a:ext cx="29800" cy="30950"/>
            </a:xfrm>
            <a:custGeom>
              <a:avLst/>
              <a:gdLst/>
              <a:ahLst/>
              <a:cxnLst/>
              <a:rect l="l" t="t" r="r" b="b"/>
              <a:pathLst>
                <a:path w="1192" h="1238" extrusionOk="0">
                  <a:moveTo>
                    <a:pt x="23" y="0"/>
                  </a:moveTo>
                  <a:cubicBezTo>
                    <a:pt x="23" y="69"/>
                    <a:pt x="0" y="115"/>
                    <a:pt x="0" y="184"/>
                  </a:cubicBezTo>
                  <a:cubicBezTo>
                    <a:pt x="412" y="482"/>
                    <a:pt x="756" y="894"/>
                    <a:pt x="1169" y="1238"/>
                  </a:cubicBezTo>
                  <a:cubicBezTo>
                    <a:pt x="1169" y="1192"/>
                    <a:pt x="1169" y="1123"/>
                    <a:pt x="1191" y="1100"/>
                  </a:cubicBezTo>
                  <a:cubicBezTo>
                    <a:pt x="871" y="665"/>
                    <a:pt x="504" y="252"/>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 name="Google Shape;3695;p74"/>
            <p:cNvSpPr/>
            <p:nvPr/>
          </p:nvSpPr>
          <p:spPr>
            <a:xfrm>
              <a:off x="2833400" y="1843100"/>
              <a:ext cx="32675" cy="29800"/>
            </a:xfrm>
            <a:custGeom>
              <a:avLst/>
              <a:gdLst/>
              <a:ahLst/>
              <a:cxnLst/>
              <a:rect l="l" t="t" r="r" b="b"/>
              <a:pathLst>
                <a:path w="1307" h="1192" extrusionOk="0">
                  <a:moveTo>
                    <a:pt x="0" y="0"/>
                  </a:moveTo>
                  <a:cubicBezTo>
                    <a:pt x="436" y="390"/>
                    <a:pt x="917" y="733"/>
                    <a:pt x="1283" y="1192"/>
                  </a:cubicBezTo>
                  <a:cubicBezTo>
                    <a:pt x="1306" y="1146"/>
                    <a:pt x="1306" y="1077"/>
                    <a:pt x="1306" y="1054"/>
                  </a:cubicBezTo>
                  <a:cubicBezTo>
                    <a:pt x="1008" y="710"/>
                    <a:pt x="688" y="390"/>
                    <a:pt x="321" y="115"/>
                  </a:cubicBezTo>
                  <a:cubicBezTo>
                    <a:pt x="229" y="46"/>
                    <a:pt x="115" y="2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 name="Google Shape;3696;p74"/>
            <p:cNvSpPr/>
            <p:nvPr/>
          </p:nvSpPr>
          <p:spPr>
            <a:xfrm>
              <a:off x="2658125" y="1796700"/>
              <a:ext cx="38975" cy="38400"/>
            </a:xfrm>
            <a:custGeom>
              <a:avLst/>
              <a:gdLst/>
              <a:ahLst/>
              <a:cxnLst/>
              <a:rect l="l" t="t" r="r" b="b"/>
              <a:pathLst>
                <a:path w="1559" h="1536" extrusionOk="0">
                  <a:moveTo>
                    <a:pt x="46" y="0"/>
                  </a:moveTo>
                  <a:cubicBezTo>
                    <a:pt x="46" y="23"/>
                    <a:pt x="23" y="92"/>
                    <a:pt x="0" y="138"/>
                  </a:cubicBezTo>
                  <a:cubicBezTo>
                    <a:pt x="321" y="390"/>
                    <a:pt x="642" y="642"/>
                    <a:pt x="940" y="917"/>
                  </a:cubicBezTo>
                  <a:cubicBezTo>
                    <a:pt x="1146" y="1100"/>
                    <a:pt x="1329" y="1352"/>
                    <a:pt x="1558" y="1535"/>
                  </a:cubicBezTo>
                  <a:cubicBezTo>
                    <a:pt x="1467" y="1146"/>
                    <a:pt x="1169" y="894"/>
                    <a:pt x="917" y="642"/>
                  </a:cubicBezTo>
                  <a:cubicBezTo>
                    <a:pt x="642" y="413"/>
                    <a:pt x="390" y="115"/>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 name="Google Shape;3697;p74"/>
            <p:cNvSpPr/>
            <p:nvPr/>
          </p:nvSpPr>
          <p:spPr>
            <a:xfrm>
              <a:off x="2650100" y="1818475"/>
              <a:ext cx="35550" cy="33225"/>
            </a:xfrm>
            <a:custGeom>
              <a:avLst/>
              <a:gdLst/>
              <a:ahLst/>
              <a:cxnLst/>
              <a:rect l="l" t="t" r="r" b="b"/>
              <a:pathLst>
                <a:path w="1422" h="1329" extrusionOk="0">
                  <a:moveTo>
                    <a:pt x="46" y="0"/>
                  </a:moveTo>
                  <a:cubicBezTo>
                    <a:pt x="23" y="69"/>
                    <a:pt x="23" y="115"/>
                    <a:pt x="1" y="160"/>
                  </a:cubicBezTo>
                  <a:cubicBezTo>
                    <a:pt x="298" y="367"/>
                    <a:pt x="573" y="573"/>
                    <a:pt x="825" y="802"/>
                  </a:cubicBezTo>
                  <a:cubicBezTo>
                    <a:pt x="1032" y="985"/>
                    <a:pt x="1192" y="1191"/>
                    <a:pt x="1421" y="1329"/>
                  </a:cubicBezTo>
                  <a:cubicBezTo>
                    <a:pt x="1307" y="916"/>
                    <a:pt x="963" y="664"/>
                    <a:pt x="665" y="389"/>
                  </a:cubicBezTo>
                  <a:cubicBezTo>
                    <a:pt x="482" y="229"/>
                    <a:pt x="253" y="115"/>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 name="Google Shape;3698;p74"/>
            <p:cNvSpPr/>
            <p:nvPr/>
          </p:nvSpPr>
          <p:spPr>
            <a:xfrm>
              <a:off x="2810475" y="2120900"/>
              <a:ext cx="47000" cy="31525"/>
            </a:xfrm>
            <a:custGeom>
              <a:avLst/>
              <a:gdLst/>
              <a:ahLst/>
              <a:cxnLst/>
              <a:rect l="l" t="t" r="r" b="b"/>
              <a:pathLst>
                <a:path w="1880" h="1261" extrusionOk="0">
                  <a:moveTo>
                    <a:pt x="1" y="0"/>
                  </a:moveTo>
                  <a:lnTo>
                    <a:pt x="1" y="0"/>
                  </a:lnTo>
                  <a:cubicBezTo>
                    <a:pt x="688" y="321"/>
                    <a:pt x="1261" y="802"/>
                    <a:pt x="1857" y="1260"/>
                  </a:cubicBezTo>
                  <a:cubicBezTo>
                    <a:pt x="1857" y="1237"/>
                    <a:pt x="1879" y="1169"/>
                    <a:pt x="1879" y="1146"/>
                  </a:cubicBezTo>
                  <a:cubicBezTo>
                    <a:pt x="1673" y="962"/>
                    <a:pt x="1467" y="802"/>
                    <a:pt x="1261" y="665"/>
                  </a:cubicBezTo>
                  <a:cubicBezTo>
                    <a:pt x="848" y="413"/>
                    <a:pt x="482" y="11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 name="Google Shape;3699;p74"/>
            <p:cNvSpPr/>
            <p:nvPr/>
          </p:nvSpPr>
          <p:spPr>
            <a:xfrm>
              <a:off x="2477700" y="2033250"/>
              <a:ext cx="37250" cy="37825"/>
            </a:xfrm>
            <a:custGeom>
              <a:avLst/>
              <a:gdLst/>
              <a:ahLst/>
              <a:cxnLst/>
              <a:rect l="l" t="t" r="r" b="b"/>
              <a:pathLst>
                <a:path w="1490" h="1513" extrusionOk="0">
                  <a:moveTo>
                    <a:pt x="0" y="1"/>
                  </a:moveTo>
                  <a:cubicBezTo>
                    <a:pt x="0" y="47"/>
                    <a:pt x="0" y="92"/>
                    <a:pt x="0" y="138"/>
                  </a:cubicBezTo>
                  <a:cubicBezTo>
                    <a:pt x="344" y="482"/>
                    <a:pt x="756" y="803"/>
                    <a:pt x="1077" y="1192"/>
                  </a:cubicBezTo>
                  <a:cubicBezTo>
                    <a:pt x="1192" y="1307"/>
                    <a:pt x="1329" y="1444"/>
                    <a:pt x="1490" y="1513"/>
                  </a:cubicBezTo>
                  <a:cubicBezTo>
                    <a:pt x="1375" y="1146"/>
                    <a:pt x="1100" y="871"/>
                    <a:pt x="848" y="619"/>
                  </a:cubicBezTo>
                  <a:cubicBezTo>
                    <a:pt x="596" y="390"/>
                    <a:pt x="367" y="9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 name="Google Shape;3700;p74"/>
            <p:cNvSpPr/>
            <p:nvPr/>
          </p:nvSpPr>
          <p:spPr>
            <a:xfrm>
              <a:off x="2477125" y="2060750"/>
              <a:ext cx="31525" cy="30950"/>
            </a:xfrm>
            <a:custGeom>
              <a:avLst/>
              <a:gdLst/>
              <a:ahLst/>
              <a:cxnLst/>
              <a:rect l="l" t="t" r="r" b="b"/>
              <a:pathLst>
                <a:path w="1261" h="1238" extrusionOk="0">
                  <a:moveTo>
                    <a:pt x="46" y="0"/>
                  </a:moveTo>
                  <a:cubicBezTo>
                    <a:pt x="23" y="23"/>
                    <a:pt x="0" y="92"/>
                    <a:pt x="0" y="138"/>
                  </a:cubicBezTo>
                  <a:cubicBezTo>
                    <a:pt x="207" y="321"/>
                    <a:pt x="413" y="505"/>
                    <a:pt x="619" y="688"/>
                  </a:cubicBezTo>
                  <a:cubicBezTo>
                    <a:pt x="825" y="871"/>
                    <a:pt x="986" y="1123"/>
                    <a:pt x="1260" y="1238"/>
                  </a:cubicBezTo>
                  <a:cubicBezTo>
                    <a:pt x="963" y="734"/>
                    <a:pt x="550" y="298"/>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 name="Google Shape;3701;p74"/>
            <p:cNvSpPr/>
            <p:nvPr/>
          </p:nvSpPr>
          <p:spPr>
            <a:xfrm>
              <a:off x="2430150" y="2052150"/>
              <a:ext cx="76775" cy="75075"/>
            </a:xfrm>
            <a:custGeom>
              <a:avLst/>
              <a:gdLst/>
              <a:ahLst/>
              <a:cxnLst/>
              <a:rect l="l" t="t" r="r" b="b"/>
              <a:pathLst>
                <a:path w="3071" h="3003" extrusionOk="0">
                  <a:moveTo>
                    <a:pt x="1" y="1"/>
                  </a:moveTo>
                  <a:cubicBezTo>
                    <a:pt x="46" y="92"/>
                    <a:pt x="92" y="207"/>
                    <a:pt x="184" y="253"/>
                  </a:cubicBezTo>
                  <a:cubicBezTo>
                    <a:pt x="482" y="459"/>
                    <a:pt x="803" y="642"/>
                    <a:pt x="1077" y="849"/>
                  </a:cubicBezTo>
                  <a:cubicBezTo>
                    <a:pt x="1536" y="1215"/>
                    <a:pt x="1948" y="1627"/>
                    <a:pt x="2292" y="2086"/>
                  </a:cubicBezTo>
                  <a:cubicBezTo>
                    <a:pt x="2521" y="2384"/>
                    <a:pt x="2681" y="2750"/>
                    <a:pt x="2979" y="3002"/>
                  </a:cubicBezTo>
                  <a:cubicBezTo>
                    <a:pt x="3025" y="2888"/>
                    <a:pt x="3071" y="2750"/>
                    <a:pt x="3002" y="2636"/>
                  </a:cubicBezTo>
                  <a:cubicBezTo>
                    <a:pt x="2590" y="1788"/>
                    <a:pt x="1994" y="1009"/>
                    <a:pt x="1215" y="436"/>
                  </a:cubicBezTo>
                  <a:cubicBezTo>
                    <a:pt x="848" y="207"/>
                    <a:pt x="436"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 name="Google Shape;3702;p74"/>
            <p:cNvSpPr/>
            <p:nvPr/>
          </p:nvSpPr>
          <p:spPr>
            <a:xfrm>
              <a:off x="2624900" y="2152975"/>
              <a:ext cx="33825" cy="39550"/>
            </a:xfrm>
            <a:custGeom>
              <a:avLst/>
              <a:gdLst/>
              <a:ahLst/>
              <a:cxnLst/>
              <a:rect l="l" t="t" r="r" b="b"/>
              <a:pathLst>
                <a:path w="1353" h="1582" extrusionOk="0">
                  <a:moveTo>
                    <a:pt x="69" y="0"/>
                  </a:moveTo>
                  <a:cubicBezTo>
                    <a:pt x="46" y="23"/>
                    <a:pt x="23" y="115"/>
                    <a:pt x="0" y="138"/>
                  </a:cubicBezTo>
                  <a:cubicBezTo>
                    <a:pt x="298" y="390"/>
                    <a:pt x="573" y="642"/>
                    <a:pt x="802" y="940"/>
                  </a:cubicBezTo>
                  <a:cubicBezTo>
                    <a:pt x="986" y="1146"/>
                    <a:pt x="1123" y="1421"/>
                    <a:pt x="1352" y="1581"/>
                  </a:cubicBezTo>
                  <a:cubicBezTo>
                    <a:pt x="1284" y="1329"/>
                    <a:pt x="1146" y="1077"/>
                    <a:pt x="963" y="848"/>
                  </a:cubicBezTo>
                  <a:cubicBezTo>
                    <a:pt x="711" y="527"/>
                    <a:pt x="436" y="206"/>
                    <a:pt x="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 name="Google Shape;3703;p74"/>
            <p:cNvSpPr/>
            <p:nvPr/>
          </p:nvSpPr>
          <p:spPr>
            <a:xfrm>
              <a:off x="2453075" y="2103700"/>
              <a:ext cx="37825" cy="34975"/>
            </a:xfrm>
            <a:custGeom>
              <a:avLst/>
              <a:gdLst/>
              <a:ahLst/>
              <a:cxnLst/>
              <a:rect l="l" t="t" r="r" b="b"/>
              <a:pathLst>
                <a:path w="1513" h="1399" extrusionOk="0">
                  <a:moveTo>
                    <a:pt x="46" y="1"/>
                  </a:moveTo>
                  <a:cubicBezTo>
                    <a:pt x="46" y="24"/>
                    <a:pt x="23" y="70"/>
                    <a:pt x="0" y="92"/>
                  </a:cubicBezTo>
                  <a:cubicBezTo>
                    <a:pt x="596" y="413"/>
                    <a:pt x="962" y="1009"/>
                    <a:pt x="1489" y="1398"/>
                  </a:cubicBezTo>
                  <a:cubicBezTo>
                    <a:pt x="1489" y="1375"/>
                    <a:pt x="1512" y="1307"/>
                    <a:pt x="1512" y="1284"/>
                  </a:cubicBezTo>
                  <a:cubicBezTo>
                    <a:pt x="1329" y="1009"/>
                    <a:pt x="1146" y="780"/>
                    <a:pt x="939" y="551"/>
                  </a:cubicBezTo>
                  <a:cubicBezTo>
                    <a:pt x="710" y="276"/>
                    <a:pt x="412" y="47"/>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 name="Google Shape;3704;p74"/>
            <p:cNvSpPr/>
            <p:nvPr/>
          </p:nvSpPr>
          <p:spPr>
            <a:xfrm>
              <a:off x="2587100" y="2158700"/>
              <a:ext cx="76200" cy="67025"/>
            </a:xfrm>
            <a:custGeom>
              <a:avLst/>
              <a:gdLst/>
              <a:ahLst/>
              <a:cxnLst/>
              <a:rect l="l" t="t" r="r" b="b"/>
              <a:pathLst>
                <a:path w="3048" h="2681" extrusionOk="0">
                  <a:moveTo>
                    <a:pt x="23" y="0"/>
                  </a:moveTo>
                  <a:cubicBezTo>
                    <a:pt x="23" y="46"/>
                    <a:pt x="0" y="115"/>
                    <a:pt x="0" y="138"/>
                  </a:cubicBezTo>
                  <a:cubicBezTo>
                    <a:pt x="963" y="665"/>
                    <a:pt x="1810" y="1352"/>
                    <a:pt x="2543" y="2154"/>
                  </a:cubicBezTo>
                  <a:cubicBezTo>
                    <a:pt x="2704" y="2337"/>
                    <a:pt x="2841" y="2543"/>
                    <a:pt x="3048" y="2681"/>
                  </a:cubicBezTo>
                  <a:cubicBezTo>
                    <a:pt x="2933" y="2246"/>
                    <a:pt x="2589" y="1902"/>
                    <a:pt x="2269" y="1581"/>
                  </a:cubicBezTo>
                  <a:cubicBezTo>
                    <a:pt x="1833" y="1146"/>
                    <a:pt x="1375" y="733"/>
                    <a:pt x="848" y="367"/>
                  </a:cubicBezTo>
                  <a:cubicBezTo>
                    <a:pt x="596" y="206"/>
                    <a:pt x="344"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 name="Google Shape;3705;p74"/>
            <p:cNvSpPr/>
            <p:nvPr/>
          </p:nvSpPr>
          <p:spPr>
            <a:xfrm>
              <a:off x="2598550" y="2178750"/>
              <a:ext cx="44700" cy="44125"/>
            </a:xfrm>
            <a:custGeom>
              <a:avLst/>
              <a:gdLst/>
              <a:ahLst/>
              <a:cxnLst/>
              <a:rect l="l" t="t" r="r" b="b"/>
              <a:pathLst>
                <a:path w="1788" h="1765" extrusionOk="0">
                  <a:moveTo>
                    <a:pt x="46" y="0"/>
                  </a:moveTo>
                  <a:cubicBezTo>
                    <a:pt x="23" y="23"/>
                    <a:pt x="1" y="92"/>
                    <a:pt x="1" y="115"/>
                  </a:cubicBezTo>
                  <a:cubicBezTo>
                    <a:pt x="482" y="504"/>
                    <a:pt x="963" y="894"/>
                    <a:pt x="1375" y="1352"/>
                  </a:cubicBezTo>
                  <a:cubicBezTo>
                    <a:pt x="1490" y="1512"/>
                    <a:pt x="1627" y="1650"/>
                    <a:pt x="1788" y="1764"/>
                  </a:cubicBezTo>
                  <a:cubicBezTo>
                    <a:pt x="1696" y="1352"/>
                    <a:pt x="1352" y="1054"/>
                    <a:pt x="1054" y="756"/>
                  </a:cubicBezTo>
                  <a:cubicBezTo>
                    <a:pt x="734" y="458"/>
                    <a:pt x="459" y="115"/>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 name="Google Shape;3706;p74"/>
            <p:cNvSpPr/>
            <p:nvPr/>
          </p:nvSpPr>
          <p:spPr>
            <a:xfrm>
              <a:off x="2601425" y="2210825"/>
              <a:ext cx="42400" cy="42400"/>
            </a:xfrm>
            <a:custGeom>
              <a:avLst/>
              <a:gdLst/>
              <a:ahLst/>
              <a:cxnLst/>
              <a:rect l="l" t="t" r="r" b="b"/>
              <a:pathLst>
                <a:path w="1696" h="1696" extrusionOk="0">
                  <a:moveTo>
                    <a:pt x="0" y="0"/>
                  </a:moveTo>
                  <a:lnTo>
                    <a:pt x="0" y="0"/>
                  </a:lnTo>
                  <a:cubicBezTo>
                    <a:pt x="642" y="481"/>
                    <a:pt x="1237" y="1054"/>
                    <a:pt x="1696" y="1696"/>
                  </a:cubicBezTo>
                  <a:cubicBezTo>
                    <a:pt x="1581" y="1375"/>
                    <a:pt x="1329" y="1146"/>
                    <a:pt x="1100" y="894"/>
                  </a:cubicBezTo>
                  <a:cubicBezTo>
                    <a:pt x="779" y="573"/>
                    <a:pt x="413" y="25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 name="Google Shape;3707;p74"/>
            <p:cNvSpPr/>
            <p:nvPr/>
          </p:nvSpPr>
          <p:spPr>
            <a:xfrm>
              <a:off x="2294400" y="2323650"/>
              <a:ext cx="29250" cy="30400"/>
            </a:xfrm>
            <a:custGeom>
              <a:avLst/>
              <a:gdLst/>
              <a:ahLst/>
              <a:cxnLst/>
              <a:rect l="l" t="t" r="r" b="b"/>
              <a:pathLst>
                <a:path w="1170" h="1216" extrusionOk="0">
                  <a:moveTo>
                    <a:pt x="1" y="1"/>
                  </a:moveTo>
                  <a:lnTo>
                    <a:pt x="1" y="1"/>
                  </a:lnTo>
                  <a:cubicBezTo>
                    <a:pt x="115" y="207"/>
                    <a:pt x="253" y="367"/>
                    <a:pt x="413" y="528"/>
                  </a:cubicBezTo>
                  <a:cubicBezTo>
                    <a:pt x="642" y="757"/>
                    <a:pt x="848" y="1032"/>
                    <a:pt x="1123" y="1215"/>
                  </a:cubicBezTo>
                  <a:cubicBezTo>
                    <a:pt x="1169" y="1009"/>
                    <a:pt x="963" y="871"/>
                    <a:pt x="825" y="734"/>
                  </a:cubicBezTo>
                  <a:cubicBezTo>
                    <a:pt x="573" y="482"/>
                    <a:pt x="321" y="20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 name="Google Shape;3708;p74"/>
            <p:cNvSpPr/>
            <p:nvPr/>
          </p:nvSpPr>
          <p:spPr>
            <a:xfrm>
              <a:off x="2114550" y="2277550"/>
              <a:ext cx="47000" cy="12325"/>
            </a:xfrm>
            <a:custGeom>
              <a:avLst/>
              <a:gdLst/>
              <a:ahLst/>
              <a:cxnLst/>
              <a:rect l="l" t="t" r="r" b="b"/>
              <a:pathLst>
                <a:path w="1880" h="493" extrusionOk="0">
                  <a:moveTo>
                    <a:pt x="290" y="0"/>
                  </a:moveTo>
                  <a:cubicBezTo>
                    <a:pt x="190" y="0"/>
                    <a:pt x="92" y="12"/>
                    <a:pt x="0" y="35"/>
                  </a:cubicBezTo>
                  <a:cubicBezTo>
                    <a:pt x="298" y="149"/>
                    <a:pt x="619" y="81"/>
                    <a:pt x="940" y="172"/>
                  </a:cubicBezTo>
                  <a:cubicBezTo>
                    <a:pt x="1261" y="264"/>
                    <a:pt x="1558" y="447"/>
                    <a:pt x="1879" y="493"/>
                  </a:cubicBezTo>
                  <a:cubicBezTo>
                    <a:pt x="1490" y="264"/>
                    <a:pt x="1032" y="126"/>
                    <a:pt x="596" y="35"/>
                  </a:cubicBezTo>
                  <a:cubicBezTo>
                    <a:pt x="493" y="12"/>
                    <a:pt x="390" y="0"/>
                    <a:pt x="2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 name="Google Shape;3709;p74"/>
            <p:cNvSpPr/>
            <p:nvPr/>
          </p:nvSpPr>
          <p:spPr>
            <a:xfrm>
              <a:off x="2478850" y="2391825"/>
              <a:ext cx="31525" cy="38400"/>
            </a:xfrm>
            <a:custGeom>
              <a:avLst/>
              <a:gdLst/>
              <a:ahLst/>
              <a:cxnLst/>
              <a:rect l="l" t="t" r="r" b="b"/>
              <a:pathLst>
                <a:path w="1261" h="1536" extrusionOk="0">
                  <a:moveTo>
                    <a:pt x="0" y="0"/>
                  </a:moveTo>
                  <a:lnTo>
                    <a:pt x="0" y="0"/>
                  </a:lnTo>
                  <a:cubicBezTo>
                    <a:pt x="458" y="435"/>
                    <a:pt x="939" y="894"/>
                    <a:pt x="1169" y="1489"/>
                  </a:cubicBezTo>
                  <a:cubicBezTo>
                    <a:pt x="1191" y="1512"/>
                    <a:pt x="1237" y="1535"/>
                    <a:pt x="1260" y="1535"/>
                  </a:cubicBezTo>
                  <a:cubicBezTo>
                    <a:pt x="1214" y="1375"/>
                    <a:pt x="1169" y="1192"/>
                    <a:pt x="1054" y="1054"/>
                  </a:cubicBezTo>
                  <a:cubicBezTo>
                    <a:pt x="756" y="642"/>
                    <a:pt x="412" y="275"/>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 name="Google Shape;3710;p74"/>
            <p:cNvSpPr/>
            <p:nvPr/>
          </p:nvSpPr>
          <p:spPr>
            <a:xfrm>
              <a:off x="2463950" y="2405000"/>
              <a:ext cx="33825" cy="42975"/>
            </a:xfrm>
            <a:custGeom>
              <a:avLst/>
              <a:gdLst/>
              <a:ahLst/>
              <a:cxnLst/>
              <a:rect l="l" t="t" r="r" b="b"/>
              <a:pathLst>
                <a:path w="1353" h="1719" extrusionOk="0">
                  <a:moveTo>
                    <a:pt x="0" y="0"/>
                  </a:moveTo>
                  <a:lnTo>
                    <a:pt x="0" y="0"/>
                  </a:lnTo>
                  <a:cubicBezTo>
                    <a:pt x="504" y="504"/>
                    <a:pt x="963" y="1054"/>
                    <a:pt x="1306" y="1718"/>
                  </a:cubicBezTo>
                  <a:cubicBezTo>
                    <a:pt x="1306" y="1673"/>
                    <a:pt x="1329" y="1604"/>
                    <a:pt x="1352" y="1558"/>
                  </a:cubicBezTo>
                  <a:cubicBezTo>
                    <a:pt x="1238" y="1352"/>
                    <a:pt x="1123" y="1169"/>
                    <a:pt x="986" y="985"/>
                  </a:cubicBezTo>
                  <a:cubicBezTo>
                    <a:pt x="688" y="619"/>
                    <a:pt x="390" y="25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 name="Google Shape;3711;p74"/>
            <p:cNvSpPr/>
            <p:nvPr/>
          </p:nvSpPr>
          <p:spPr>
            <a:xfrm>
              <a:off x="1690700" y="2174725"/>
              <a:ext cx="29525" cy="29250"/>
            </a:xfrm>
            <a:custGeom>
              <a:avLst/>
              <a:gdLst/>
              <a:ahLst/>
              <a:cxnLst/>
              <a:rect l="l" t="t" r="r" b="b"/>
              <a:pathLst>
                <a:path w="1181" h="1170" extrusionOk="0">
                  <a:moveTo>
                    <a:pt x="46" y="1"/>
                  </a:moveTo>
                  <a:cubicBezTo>
                    <a:pt x="46" y="115"/>
                    <a:pt x="0" y="253"/>
                    <a:pt x="69" y="344"/>
                  </a:cubicBezTo>
                  <a:cubicBezTo>
                    <a:pt x="298" y="642"/>
                    <a:pt x="596" y="917"/>
                    <a:pt x="939" y="1123"/>
                  </a:cubicBezTo>
                  <a:cubicBezTo>
                    <a:pt x="974" y="1146"/>
                    <a:pt x="1037" y="1169"/>
                    <a:pt x="1088" y="1169"/>
                  </a:cubicBezTo>
                  <a:cubicBezTo>
                    <a:pt x="1140" y="1169"/>
                    <a:pt x="1180" y="1146"/>
                    <a:pt x="1169" y="1078"/>
                  </a:cubicBezTo>
                  <a:cubicBezTo>
                    <a:pt x="1077" y="940"/>
                    <a:pt x="962" y="826"/>
                    <a:pt x="825" y="711"/>
                  </a:cubicBezTo>
                  <a:cubicBezTo>
                    <a:pt x="573" y="482"/>
                    <a:pt x="344" y="207"/>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 name="Google Shape;3712;p74"/>
            <p:cNvSpPr/>
            <p:nvPr/>
          </p:nvSpPr>
          <p:spPr>
            <a:xfrm>
              <a:off x="1965625" y="2340275"/>
              <a:ext cx="14350" cy="26375"/>
            </a:xfrm>
            <a:custGeom>
              <a:avLst/>
              <a:gdLst/>
              <a:ahLst/>
              <a:cxnLst/>
              <a:rect l="l" t="t" r="r" b="b"/>
              <a:pathLst>
                <a:path w="574" h="1055" extrusionOk="0">
                  <a:moveTo>
                    <a:pt x="1" y="0"/>
                  </a:moveTo>
                  <a:cubicBezTo>
                    <a:pt x="46" y="390"/>
                    <a:pt x="230" y="802"/>
                    <a:pt x="550" y="1054"/>
                  </a:cubicBezTo>
                  <a:cubicBezTo>
                    <a:pt x="573" y="962"/>
                    <a:pt x="573" y="871"/>
                    <a:pt x="505" y="802"/>
                  </a:cubicBezTo>
                  <a:cubicBezTo>
                    <a:pt x="298" y="573"/>
                    <a:pt x="161" y="27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 name="Google Shape;3713;p74"/>
            <p:cNvSpPr/>
            <p:nvPr/>
          </p:nvSpPr>
          <p:spPr>
            <a:xfrm>
              <a:off x="1782900" y="2317925"/>
              <a:ext cx="82525" cy="34400"/>
            </a:xfrm>
            <a:custGeom>
              <a:avLst/>
              <a:gdLst/>
              <a:ahLst/>
              <a:cxnLst/>
              <a:rect l="l" t="t" r="r" b="b"/>
              <a:pathLst>
                <a:path w="3301" h="1376" extrusionOk="0">
                  <a:moveTo>
                    <a:pt x="24" y="1"/>
                  </a:moveTo>
                  <a:lnTo>
                    <a:pt x="24" y="1"/>
                  </a:lnTo>
                  <a:cubicBezTo>
                    <a:pt x="1" y="115"/>
                    <a:pt x="24" y="253"/>
                    <a:pt x="138" y="321"/>
                  </a:cubicBezTo>
                  <a:cubicBezTo>
                    <a:pt x="597" y="711"/>
                    <a:pt x="1169" y="963"/>
                    <a:pt x="1765" y="1055"/>
                  </a:cubicBezTo>
                  <a:cubicBezTo>
                    <a:pt x="2246" y="1169"/>
                    <a:pt x="2727" y="1307"/>
                    <a:pt x="3231" y="1375"/>
                  </a:cubicBezTo>
                  <a:cubicBezTo>
                    <a:pt x="3254" y="1329"/>
                    <a:pt x="3277" y="1261"/>
                    <a:pt x="3300" y="1215"/>
                  </a:cubicBezTo>
                  <a:cubicBezTo>
                    <a:pt x="2933" y="1032"/>
                    <a:pt x="2590" y="894"/>
                    <a:pt x="2200" y="825"/>
                  </a:cubicBezTo>
                  <a:cubicBezTo>
                    <a:pt x="1719" y="734"/>
                    <a:pt x="1238" y="550"/>
                    <a:pt x="780" y="367"/>
                  </a:cubicBezTo>
                  <a:cubicBezTo>
                    <a:pt x="528" y="253"/>
                    <a:pt x="299" y="9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 name="Google Shape;3714;p74"/>
            <p:cNvSpPr/>
            <p:nvPr/>
          </p:nvSpPr>
          <p:spPr>
            <a:xfrm>
              <a:off x="1894600" y="2382650"/>
              <a:ext cx="31525" cy="9575"/>
            </a:xfrm>
            <a:custGeom>
              <a:avLst/>
              <a:gdLst/>
              <a:ahLst/>
              <a:cxnLst/>
              <a:rect l="l" t="t" r="r" b="b"/>
              <a:pathLst>
                <a:path w="1261" h="383" extrusionOk="0">
                  <a:moveTo>
                    <a:pt x="1" y="1"/>
                  </a:moveTo>
                  <a:lnTo>
                    <a:pt x="1" y="1"/>
                  </a:lnTo>
                  <a:cubicBezTo>
                    <a:pt x="230" y="207"/>
                    <a:pt x="528" y="253"/>
                    <a:pt x="802" y="344"/>
                  </a:cubicBezTo>
                  <a:cubicBezTo>
                    <a:pt x="896" y="371"/>
                    <a:pt x="990" y="382"/>
                    <a:pt x="1080" y="382"/>
                  </a:cubicBezTo>
                  <a:cubicBezTo>
                    <a:pt x="1143" y="382"/>
                    <a:pt x="1204" y="377"/>
                    <a:pt x="1261" y="367"/>
                  </a:cubicBezTo>
                  <a:cubicBezTo>
                    <a:pt x="871" y="207"/>
                    <a:pt x="436" y="115"/>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 name="Google Shape;3715;p74"/>
            <p:cNvSpPr/>
            <p:nvPr/>
          </p:nvSpPr>
          <p:spPr>
            <a:xfrm>
              <a:off x="2191300" y="2482325"/>
              <a:ext cx="26950" cy="12625"/>
            </a:xfrm>
            <a:custGeom>
              <a:avLst/>
              <a:gdLst/>
              <a:ahLst/>
              <a:cxnLst/>
              <a:rect l="l" t="t" r="r" b="b"/>
              <a:pathLst>
                <a:path w="1078" h="505" extrusionOk="0">
                  <a:moveTo>
                    <a:pt x="46" y="0"/>
                  </a:moveTo>
                  <a:cubicBezTo>
                    <a:pt x="46" y="23"/>
                    <a:pt x="1" y="69"/>
                    <a:pt x="1" y="92"/>
                  </a:cubicBezTo>
                  <a:cubicBezTo>
                    <a:pt x="367" y="206"/>
                    <a:pt x="734" y="321"/>
                    <a:pt x="1077" y="504"/>
                  </a:cubicBezTo>
                  <a:cubicBezTo>
                    <a:pt x="780" y="275"/>
                    <a:pt x="390" y="161"/>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 name="Google Shape;3716;p74"/>
            <p:cNvSpPr/>
            <p:nvPr/>
          </p:nvSpPr>
          <p:spPr>
            <a:xfrm>
              <a:off x="1956450" y="2419175"/>
              <a:ext cx="47575" cy="17925"/>
            </a:xfrm>
            <a:custGeom>
              <a:avLst/>
              <a:gdLst/>
              <a:ahLst/>
              <a:cxnLst/>
              <a:rect l="l" t="t" r="r" b="b"/>
              <a:pathLst>
                <a:path w="1903" h="717" extrusionOk="0">
                  <a:moveTo>
                    <a:pt x="312" y="0"/>
                  </a:moveTo>
                  <a:cubicBezTo>
                    <a:pt x="186" y="0"/>
                    <a:pt x="77" y="48"/>
                    <a:pt x="1" y="143"/>
                  </a:cubicBezTo>
                  <a:cubicBezTo>
                    <a:pt x="665" y="212"/>
                    <a:pt x="1284" y="487"/>
                    <a:pt x="1903" y="716"/>
                  </a:cubicBezTo>
                  <a:cubicBezTo>
                    <a:pt x="1490" y="327"/>
                    <a:pt x="917" y="143"/>
                    <a:pt x="390" y="6"/>
                  </a:cubicBezTo>
                  <a:cubicBezTo>
                    <a:pt x="364" y="2"/>
                    <a:pt x="338" y="0"/>
                    <a:pt x="3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 name="Google Shape;3717;p74"/>
            <p:cNvSpPr/>
            <p:nvPr/>
          </p:nvSpPr>
          <p:spPr>
            <a:xfrm>
              <a:off x="2181000" y="2495500"/>
              <a:ext cx="30375" cy="16625"/>
            </a:xfrm>
            <a:custGeom>
              <a:avLst/>
              <a:gdLst/>
              <a:ahLst/>
              <a:cxnLst/>
              <a:rect l="l" t="t" r="r" b="b"/>
              <a:pathLst>
                <a:path w="1215" h="665" extrusionOk="0">
                  <a:moveTo>
                    <a:pt x="115" y="0"/>
                  </a:moveTo>
                  <a:cubicBezTo>
                    <a:pt x="69" y="23"/>
                    <a:pt x="23" y="69"/>
                    <a:pt x="0" y="92"/>
                  </a:cubicBezTo>
                  <a:cubicBezTo>
                    <a:pt x="436" y="206"/>
                    <a:pt x="825" y="435"/>
                    <a:pt x="1215" y="665"/>
                  </a:cubicBezTo>
                  <a:cubicBezTo>
                    <a:pt x="894" y="390"/>
                    <a:pt x="527" y="138"/>
                    <a:pt x="1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 name="Google Shape;3718;p74"/>
            <p:cNvSpPr/>
            <p:nvPr/>
          </p:nvSpPr>
          <p:spPr>
            <a:xfrm>
              <a:off x="1808100" y="2387800"/>
              <a:ext cx="52725" cy="21800"/>
            </a:xfrm>
            <a:custGeom>
              <a:avLst/>
              <a:gdLst/>
              <a:ahLst/>
              <a:cxnLst/>
              <a:rect l="l" t="t" r="r" b="b"/>
              <a:pathLst>
                <a:path w="2109" h="872" extrusionOk="0">
                  <a:moveTo>
                    <a:pt x="47" y="1"/>
                  </a:moveTo>
                  <a:cubicBezTo>
                    <a:pt x="24" y="47"/>
                    <a:pt x="24" y="115"/>
                    <a:pt x="1" y="138"/>
                  </a:cubicBezTo>
                  <a:cubicBezTo>
                    <a:pt x="665" y="413"/>
                    <a:pt x="1307" y="848"/>
                    <a:pt x="2040" y="871"/>
                  </a:cubicBezTo>
                  <a:cubicBezTo>
                    <a:pt x="2063" y="803"/>
                    <a:pt x="2086" y="757"/>
                    <a:pt x="2109" y="688"/>
                  </a:cubicBezTo>
                  <a:cubicBezTo>
                    <a:pt x="1399" y="551"/>
                    <a:pt x="780" y="70"/>
                    <a:pt x="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 name="Google Shape;3719;p74"/>
            <p:cNvSpPr/>
            <p:nvPr/>
          </p:nvSpPr>
          <p:spPr>
            <a:xfrm>
              <a:off x="1944425" y="2434200"/>
              <a:ext cx="39550" cy="21225"/>
            </a:xfrm>
            <a:custGeom>
              <a:avLst/>
              <a:gdLst/>
              <a:ahLst/>
              <a:cxnLst/>
              <a:rect l="l" t="t" r="r" b="b"/>
              <a:pathLst>
                <a:path w="1582" h="849" extrusionOk="0">
                  <a:moveTo>
                    <a:pt x="70" y="1"/>
                  </a:moveTo>
                  <a:cubicBezTo>
                    <a:pt x="70" y="24"/>
                    <a:pt x="24" y="92"/>
                    <a:pt x="1" y="115"/>
                  </a:cubicBezTo>
                  <a:cubicBezTo>
                    <a:pt x="207" y="207"/>
                    <a:pt x="413" y="298"/>
                    <a:pt x="642" y="367"/>
                  </a:cubicBezTo>
                  <a:cubicBezTo>
                    <a:pt x="963" y="482"/>
                    <a:pt x="1261" y="665"/>
                    <a:pt x="1582" y="848"/>
                  </a:cubicBezTo>
                  <a:cubicBezTo>
                    <a:pt x="1192" y="413"/>
                    <a:pt x="619" y="184"/>
                    <a:pt x="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 name="Google Shape;3720;p74"/>
            <p:cNvSpPr/>
            <p:nvPr/>
          </p:nvSpPr>
          <p:spPr>
            <a:xfrm>
              <a:off x="2167825" y="2532100"/>
              <a:ext cx="24650" cy="9225"/>
            </a:xfrm>
            <a:custGeom>
              <a:avLst/>
              <a:gdLst/>
              <a:ahLst/>
              <a:cxnLst/>
              <a:rect l="l" t="t" r="r" b="b"/>
              <a:pathLst>
                <a:path w="986" h="369" extrusionOk="0">
                  <a:moveTo>
                    <a:pt x="60" y="0"/>
                  </a:moveTo>
                  <a:cubicBezTo>
                    <a:pt x="40" y="0"/>
                    <a:pt x="20" y="1"/>
                    <a:pt x="0" y="2"/>
                  </a:cubicBezTo>
                  <a:cubicBezTo>
                    <a:pt x="344" y="117"/>
                    <a:pt x="665" y="232"/>
                    <a:pt x="985" y="369"/>
                  </a:cubicBezTo>
                  <a:cubicBezTo>
                    <a:pt x="985" y="346"/>
                    <a:pt x="985" y="300"/>
                    <a:pt x="985" y="254"/>
                  </a:cubicBezTo>
                  <a:cubicBezTo>
                    <a:pt x="683" y="168"/>
                    <a:pt x="381"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 name="Google Shape;3721;p74"/>
            <p:cNvSpPr/>
            <p:nvPr/>
          </p:nvSpPr>
          <p:spPr>
            <a:xfrm>
              <a:off x="1670650" y="2431900"/>
              <a:ext cx="32100" cy="15500"/>
            </a:xfrm>
            <a:custGeom>
              <a:avLst/>
              <a:gdLst/>
              <a:ahLst/>
              <a:cxnLst/>
              <a:rect l="l" t="t" r="r" b="b"/>
              <a:pathLst>
                <a:path w="1284" h="620" extrusionOk="0">
                  <a:moveTo>
                    <a:pt x="0" y="1"/>
                  </a:moveTo>
                  <a:lnTo>
                    <a:pt x="0" y="1"/>
                  </a:lnTo>
                  <a:cubicBezTo>
                    <a:pt x="390" y="253"/>
                    <a:pt x="825" y="413"/>
                    <a:pt x="1237" y="620"/>
                  </a:cubicBezTo>
                  <a:cubicBezTo>
                    <a:pt x="1260" y="597"/>
                    <a:pt x="1283" y="528"/>
                    <a:pt x="1283" y="505"/>
                  </a:cubicBezTo>
                  <a:cubicBezTo>
                    <a:pt x="848" y="345"/>
                    <a:pt x="436" y="11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 name="Google Shape;3722;p74"/>
            <p:cNvSpPr/>
            <p:nvPr/>
          </p:nvSpPr>
          <p:spPr>
            <a:xfrm>
              <a:off x="1668350" y="2450825"/>
              <a:ext cx="29800" cy="12625"/>
            </a:xfrm>
            <a:custGeom>
              <a:avLst/>
              <a:gdLst/>
              <a:ahLst/>
              <a:cxnLst/>
              <a:rect l="l" t="t" r="r" b="b"/>
              <a:pathLst>
                <a:path w="1192" h="505" extrusionOk="0">
                  <a:moveTo>
                    <a:pt x="46" y="0"/>
                  </a:moveTo>
                  <a:cubicBezTo>
                    <a:pt x="46" y="23"/>
                    <a:pt x="1" y="69"/>
                    <a:pt x="1" y="92"/>
                  </a:cubicBezTo>
                  <a:cubicBezTo>
                    <a:pt x="344" y="206"/>
                    <a:pt x="665" y="367"/>
                    <a:pt x="1009" y="504"/>
                  </a:cubicBezTo>
                  <a:lnTo>
                    <a:pt x="1169" y="504"/>
                  </a:lnTo>
                  <a:cubicBezTo>
                    <a:pt x="1169" y="481"/>
                    <a:pt x="1192" y="435"/>
                    <a:pt x="1192" y="412"/>
                  </a:cubicBezTo>
                  <a:cubicBezTo>
                    <a:pt x="825" y="252"/>
                    <a:pt x="459" y="69"/>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 name="Google Shape;3723;p74"/>
            <p:cNvSpPr/>
            <p:nvPr/>
          </p:nvSpPr>
          <p:spPr>
            <a:xfrm>
              <a:off x="2473100" y="2847175"/>
              <a:ext cx="22950" cy="35550"/>
            </a:xfrm>
            <a:custGeom>
              <a:avLst/>
              <a:gdLst/>
              <a:ahLst/>
              <a:cxnLst/>
              <a:rect l="l" t="t" r="r" b="b"/>
              <a:pathLst>
                <a:path w="918" h="1422" extrusionOk="0">
                  <a:moveTo>
                    <a:pt x="1" y="1"/>
                  </a:moveTo>
                  <a:cubicBezTo>
                    <a:pt x="116" y="321"/>
                    <a:pt x="345" y="550"/>
                    <a:pt x="505" y="825"/>
                  </a:cubicBezTo>
                  <a:cubicBezTo>
                    <a:pt x="642" y="1009"/>
                    <a:pt x="734" y="1215"/>
                    <a:pt x="872" y="1421"/>
                  </a:cubicBezTo>
                  <a:cubicBezTo>
                    <a:pt x="895" y="1307"/>
                    <a:pt x="917" y="1169"/>
                    <a:pt x="849" y="1077"/>
                  </a:cubicBezTo>
                  <a:cubicBezTo>
                    <a:pt x="711" y="757"/>
                    <a:pt x="528" y="459"/>
                    <a:pt x="322" y="184"/>
                  </a:cubicBezTo>
                  <a:cubicBezTo>
                    <a:pt x="253" y="69"/>
                    <a:pt x="116" y="46"/>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 name="Google Shape;3724;p74"/>
            <p:cNvSpPr/>
            <p:nvPr/>
          </p:nvSpPr>
          <p:spPr>
            <a:xfrm>
              <a:off x="2449625" y="2866075"/>
              <a:ext cx="27525" cy="43000"/>
            </a:xfrm>
            <a:custGeom>
              <a:avLst/>
              <a:gdLst/>
              <a:ahLst/>
              <a:cxnLst/>
              <a:rect l="l" t="t" r="r" b="b"/>
              <a:pathLst>
                <a:path w="1101" h="1720" extrusionOk="0">
                  <a:moveTo>
                    <a:pt x="46" y="1"/>
                  </a:moveTo>
                  <a:lnTo>
                    <a:pt x="46" y="1"/>
                  </a:lnTo>
                  <a:cubicBezTo>
                    <a:pt x="1" y="299"/>
                    <a:pt x="230" y="505"/>
                    <a:pt x="390" y="734"/>
                  </a:cubicBezTo>
                  <a:cubicBezTo>
                    <a:pt x="619" y="1055"/>
                    <a:pt x="803" y="1421"/>
                    <a:pt x="1055" y="1719"/>
                  </a:cubicBezTo>
                  <a:cubicBezTo>
                    <a:pt x="1055" y="1627"/>
                    <a:pt x="1100" y="1513"/>
                    <a:pt x="1055" y="1398"/>
                  </a:cubicBezTo>
                  <a:cubicBezTo>
                    <a:pt x="917" y="1123"/>
                    <a:pt x="734" y="848"/>
                    <a:pt x="573" y="573"/>
                  </a:cubicBezTo>
                  <a:cubicBezTo>
                    <a:pt x="413" y="367"/>
                    <a:pt x="298" y="115"/>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 name="Google Shape;3725;p74"/>
            <p:cNvSpPr/>
            <p:nvPr/>
          </p:nvSpPr>
          <p:spPr>
            <a:xfrm>
              <a:off x="2435875" y="2889575"/>
              <a:ext cx="18925" cy="37825"/>
            </a:xfrm>
            <a:custGeom>
              <a:avLst/>
              <a:gdLst/>
              <a:ahLst/>
              <a:cxnLst/>
              <a:rect l="l" t="t" r="r" b="b"/>
              <a:pathLst>
                <a:path w="757" h="1513" extrusionOk="0">
                  <a:moveTo>
                    <a:pt x="161" y="0"/>
                  </a:moveTo>
                  <a:cubicBezTo>
                    <a:pt x="115" y="46"/>
                    <a:pt x="69" y="115"/>
                    <a:pt x="1" y="160"/>
                  </a:cubicBezTo>
                  <a:cubicBezTo>
                    <a:pt x="230" y="596"/>
                    <a:pt x="482" y="985"/>
                    <a:pt x="619" y="1443"/>
                  </a:cubicBezTo>
                  <a:cubicBezTo>
                    <a:pt x="665" y="1466"/>
                    <a:pt x="711" y="1489"/>
                    <a:pt x="757" y="1512"/>
                  </a:cubicBezTo>
                  <a:cubicBezTo>
                    <a:pt x="757" y="1306"/>
                    <a:pt x="711" y="1077"/>
                    <a:pt x="642" y="894"/>
                  </a:cubicBezTo>
                  <a:cubicBezTo>
                    <a:pt x="505" y="573"/>
                    <a:pt x="390" y="252"/>
                    <a:pt x="1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 name="Google Shape;3726;p74"/>
            <p:cNvSpPr/>
            <p:nvPr/>
          </p:nvSpPr>
          <p:spPr>
            <a:xfrm>
              <a:off x="2420425" y="2917625"/>
              <a:ext cx="18925" cy="30950"/>
            </a:xfrm>
            <a:custGeom>
              <a:avLst/>
              <a:gdLst/>
              <a:ahLst/>
              <a:cxnLst/>
              <a:rect l="l" t="t" r="r" b="b"/>
              <a:pathLst>
                <a:path w="757" h="1238" extrusionOk="0">
                  <a:moveTo>
                    <a:pt x="46" y="1"/>
                  </a:moveTo>
                  <a:cubicBezTo>
                    <a:pt x="46" y="47"/>
                    <a:pt x="0" y="115"/>
                    <a:pt x="0" y="161"/>
                  </a:cubicBezTo>
                  <a:cubicBezTo>
                    <a:pt x="252" y="505"/>
                    <a:pt x="458" y="894"/>
                    <a:pt x="733" y="1238"/>
                  </a:cubicBezTo>
                  <a:cubicBezTo>
                    <a:pt x="756" y="963"/>
                    <a:pt x="573" y="734"/>
                    <a:pt x="435" y="505"/>
                  </a:cubicBezTo>
                  <a:cubicBezTo>
                    <a:pt x="344" y="321"/>
                    <a:pt x="229" y="138"/>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 name="Google Shape;3727;p74"/>
            <p:cNvSpPr/>
            <p:nvPr/>
          </p:nvSpPr>
          <p:spPr>
            <a:xfrm>
              <a:off x="1691825" y="2729750"/>
              <a:ext cx="95125" cy="26950"/>
            </a:xfrm>
            <a:custGeom>
              <a:avLst/>
              <a:gdLst/>
              <a:ahLst/>
              <a:cxnLst/>
              <a:rect l="l" t="t" r="r" b="b"/>
              <a:pathLst>
                <a:path w="3805" h="1078" extrusionOk="0">
                  <a:moveTo>
                    <a:pt x="3804" y="1"/>
                  </a:moveTo>
                  <a:lnTo>
                    <a:pt x="3804" y="1"/>
                  </a:lnTo>
                  <a:cubicBezTo>
                    <a:pt x="2567" y="413"/>
                    <a:pt x="1307" y="803"/>
                    <a:pt x="1" y="1078"/>
                  </a:cubicBezTo>
                  <a:cubicBezTo>
                    <a:pt x="711" y="1078"/>
                    <a:pt x="1421" y="871"/>
                    <a:pt x="2109" y="688"/>
                  </a:cubicBezTo>
                  <a:cubicBezTo>
                    <a:pt x="2682" y="505"/>
                    <a:pt x="3277" y="322"/>
                    <a:pt x="380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 name="Google Shape;3728;p74"/>
            <p:cNvSpPr/>
            <p:nvPr/>
          </p:nvSpPr>
          <p:spPr>
            <a:xfrm>
              <a:off x="1688975" y="2722300"/>
              <a:ext cx="64175" cy="10950"/>
            </a:xfrm>
            <a:custGeom>
              <a:avLst/>
              <a:gdLst/>
              <a:ahLst/>
              <a:cxnLst/>
              <a:rect l="l" t="t" r="r" b="b"/>
              <a:pathLst>
                <a:path w="2567" h="438" extrusionOk="0">
                  <a:moveTo>
                    <a:pt x="2566" y="1"/>
                  </a:moveTo>
                  <a:lnTo>
                    <a:pt x="2566" y="1"/>
                  </a:lnTo>
                  <a:cubicBezTo>
                    <a:pt x="2383" y="24"/>
                    <a:pt x="2223" y="24"/>
                    <a:pt x="2062" y="70"/>
                  </a:cubicBezTo>
                  <a:cubicBezTo>
                    <a:pt x="1375" y="207"/>
                    <a:pt x="688" y="276"/>
                    <a:pt x="0" y="436"/>
                  </a:cubicBezTo>
                  <a:cubicBezTo>
                    <a:pt x="40" y="437"/>
                    <a:pt x="80" y="438"/>
                    <a:pt x="120" y="438"/>
                  </a:cubicBezTo>
                  <a:cubicBezTo>
                    <a:pt x="926" y="438"/>
                    <a:pt x="1712" y="225"/>
                    <a:pt x="2498" y="116"/>
                  </a:cubicBezTo>
                  <a:cubicBezTo>
                    <a:pt x="2521" y="93"/>
                    <a:pt x="2544" y="47"/>
                    <a:pt x="25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 name="Google Shape;3729;p74"/>
            <p:cNvSpPr/>
            <p:nvPr/>
          </p:nvSpPr>
          <p:spPr>
            <a:xfrm>
              <a:off x="2143750" y="2847925"/>
              <a:ext cx="67050" cy="30775"/>
            </a:xfrm>
            <a:custGeom>
              <a:avLst/>
              <a:gdLst/>
              <a:ahLst/>
              <a:cxnLst/>
              <a:rect l="l" t="t" r="r" b="b"/>
              <a:pathLst>
                <a:path w="2682" h="1231" extrusionOk="0">
                  <a:moveTo>
                    <a:pt x="156" y="1"/>
                  </a:moveTo>
                  <a:cubicBezTo>
                    <a:pt x="104" y="1"/>
                    <a:pt x="53" y="39"/>
                    <a:pt x="1" y="39"/>
                  </a:cubicBezTo>
                  <a:cubicBezTo>
                    <a:pt x="917" y="383"/>
                    <a:pt x="1811" y="772"/>
                    <a:pt x="2682" y="1231"/>
                  </a:cubicBezTo>
                  <a:cubicBezTo>
                    <a:pt x="2430" y="1025"/>
                    <a:pt x="2132" y="910"/>
                    <a:pt x="1834" y="750"/>
                  </a:cubicBezTo>
                  <a:cubicBezTo>
                    <a:pt x="1307" y="498"/>
                    <a:pt x="757" y="246"/>
                    <a:pt x="207" y="16"/>
                  </a:cubicBezTo>
                  <a:cubicBezTo>
                    <a:pt x="190" y="5"/>
                    <a:pt x="173" y="1"/>
                    <a:pt x="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0" name="Google Shape;3730;p74"/>
            <p:cNvSpPr/>
            <p:nvPr/>
          </p:nvSpPr>
          <p:spPr>
            <a:xfrm>
              <a:off x="1707875" y="2748075"/>
              <a:ext cx="85950" cy="23750"/>
            </a:xfrm>
            <a:custGeom>
              <a:avLst/>
              <a:gdLst/>
              <a:ahLst/>
              <a:cxnLst/>
              <a:rect l="l" t="t" r="r" b="b"/>
              <a:pathLst>
                <a:path w="3438" h="950" extrusionOk="0">
                  <a:moveTo>
                    <a:pt x="3437" y="1"/>
                  </a:moveTo>
                  <a:lnTo>
                    <a:pt x="3437" y="1"/>
                  </a:lnTo>
                  <a:cubicBezTo>
                    <a:pt x="2956" y="276"/>
                    <a:pt x="2406" y="390"/>
                    <a:pt x="1879" y="528"/>
                  </a:cubicBezTo>
                  <a:cubicBezTo>
                    <a:pt x="1261" y="665"/>
                    <a:pt x="642" y="803"/>
                    <a:pt x="0" y="917"/>
                  </a:cubicBezTo>
                  <a:cubicBezTo>
                    <a:pt x="130" y="934"/>
                    <a:pt x="260" y="950"/>
                    <a:pt x="381" y="950"/>
                  </a:cubicBezTo>
                  <a:cubicBezTo>
                    <a:pt x="432" y="950"/>
                    <a:pt x="480" y="947"/>
                    <a:pt x="527" y="940"/>
                  </a:cubicBezTo>
                  <a:cubicBezTo>
                    <a:pt x="1261" y="826"/>
                    <a:pt x="1971" y="665"/>
                    <a:pt x="2681" y="482"/>
                  </a:cubicBezTo>
                  <a:cubicBezTo>
                    <a:pt x="2956" y="390"/>
                    <a:pt x="3300" y="299"/>
                    <a:pt x="34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1" name="Google Shape;3731;p74"/>
            <p:cNvSpPr/>
            <p:nvPr/>
          </p:nvSpPr>
          <p:spPr>
            <a:xfrm>
              <a:off x="2382600" y="2948550"/>
              <a:ext cx="22950" cy="41275"/>
            </a:xfrm>
            <a:custGeom>
              <a:avLst/>
              <a:gdLst/>
              <a:ahLst/>
              <a:cxnLst/>
              <a:rect l="l" t="t" r="r" b="b"/>
              <a:pathLst>
                <a:path w="918" h="1651" extrusionOk="0">
                  <a:moveTo>
                    <a:pt x="1" y="1"/>
                  </a:moveTo>
                  <a:cubicBezTo>
                    <a:pt x="253" y="574"/>
                    <a:pt x="643" y="1078"/>
                    <a:pt x="917" y="1651"/>
                  </a:cubicBezTo>
                  <a:cubicBezTo>
                    <a:pt x="780" y="1078"/>
                    <a:pt x="482" y="528"/>
                    <a:pt x="138" y="47"/>
                  </a:cubicBezTo>
                  <a:cubicBezTo>
                    <a:pt x="116" y="24"/>
                    <a:pt x="24"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2" name="Google Shape;3732;p74"/>
            <p:cNvSpPr/>
            <p:nvPr/>
          </p:nvSpPr>
          <p:spPr>
            <a:xfrm>
              <a:off x="2151200" y="2886125"/>
              <a:ext cx="55600" cy="27525"/>
            </a:xfrm>
            <a:custGeom>
              <a:avLst/>
              <a:gdLst/>
              <a:ahLst/>
              <a:cxnLst/>
              <a:rect l="l" t="t" r="r" b="b"/>
              <a:pathLst>
                <a:path w="2224" h="1101" extrusionOk="0">
                  <a:moveTo>
                    <a:pt x="1" y="1"/>
                  </a:moveTo>
                  <a:cubicBezTo>
                    <a:pt x="138" y="92"/>
                    <a:pt x="276" y="161"/>
                    <a:pt x="413" y="230"/>
                  </a:cubicBezTo>
                  <a:cubicBezTo>
                    <a:pt x="1032" y="459"/>
                    <a:pt x="1650" y="734"/>
                    <a:pt x="2223" y="1100"/>
                  </a:cubicBezTo>
                  <a:cubicBezTo>
                    <a:pt x="1742" y="665"/>
                    <a:pt x="1101" y="436"/>
                    <a:pt x="528" y="161"/>
                  </a:cubicBezTo>
                  <a:cubicBezTo>
                    <a:pt x="367" y="69"/>
                    <a:pt x="184" y="2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3" name="Google Shape;3733;p74"/>
            <p:cNvSpPr/>
            <p:nvPr/>
          </p:nvSpPr>
          <p:spPr>
            <a:xfrm>
              <a:off x="1720475" y="2796775"/>
              <a:ext cx="87650" cy="22350"/>
            </a:xfrm>
            <a:custGeom>
              <a:avLst/>
              <a:gdLst/>
              <a:ahLst/>
              <a:cxnLst/>
              <a:rect l="l" t="t" r="r" b="b"/>
              <a:pathLst>
                <a:path w="3506" h="894" extrusionOk="0">
                  <a:moveTo>
                    <a:pt x="3506" y="0"/>
                  </a:moveTo>
                  <a:lnTo>
                    <a:pt x="3506" y="0"/>
                  </a:lnTo>
                  <a:cubicBezTo>
                    <a:pt x="2979" y="92"/>
                    <a:pt x="2452" y="252"/>
                    <a:pt x="1925" y="367"/>
                  </a:cubicBezTo>
                  <a:cubicBezTo>
                    <a:pt x="1284" y="550"/>
                    <a:pt x="642" y="711"/>
                    <a:pt x="1" y="894"/>
                  </a:cubicBezTo>
                  <a:cubicBezTo>
                    <a:pt x="550" y="871"/>
                    <a:pt x="1100" y="734"/>
                    <a:pt x="1627" y="596"/>
                  </a:cubicBezTo>
                  <a:cubicBezTo>
                    <a:pt x="2131" y="482"/>
                    <a:pt x="2635" y="344"/>
                    <a:pt x="3139" y="207"/>
                  </a:cubicBezTo>
                  <a:cubicBezTo>
                    <a:pt x="3277" y="161"/>
                    <a:pt x="3391" y="92"/>
                    <a:pt x="350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4" name="Google Shape;3734;p74"/>
            <p:cNvSpPr/>
            <p:nvPr/>
          </p:nvSpPr>
          <p:spPr>
            <a:xfrm>
              <a:off x="2148925" y="2917050"/>
              <a:ext cx="50425" cy="25800"/>
            </a:xfrm>
            <a:custGeom>
              <a:avLst/>
              <a:gdLst/>
              <a:ahLst/>
              <a:cxnLst/>
              <a:rect l="l" t="t" r="r" b="b"/>
              <a:pathLst>
                <a:path w="2017" h="1032" extrusionOk="0">
                  <a:moveTo>
                    <a:pt x="23" y="1"/>
                  </a:moveTo>
                  <a:cubicBezTo>
                    <a:pt x="23" y="24"/>
                    <a:pt x="23" y="47"/>
                    <a:pt x="0" y="47"/>
                  </a:cubicBezTo>
                  <a:cubicBezTo>
                    <a:pt x="688" y="344"/>
                    <a:pt x="1375" y="665"/>
                    <a:pt x="2016" y="1032"/>
                  </a:cubicBezTo>
                  <a:cubicBezTo>
                    <a:pt x="1696" y="711"/>
                    <a:pt x="1260" y="528"/>
                    <a:pt x="848" y="322"/>
                  </a:cubicBezTo>
                  <a:cubicBezTo>
                    <a:pt x="596" y="184"/>
                    <a:pt x="321" y="70"/>
                    <a:pt x="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5" name="Google Shape;3735;p74"/>
            <p:cNvSpPr/>
            <p:nvPr/>
          </p:nvSpPr>
          <p:spPr>
            <a:xfrm>
              <a:off x="2365425" y="2996100"/>
              <a:ext cx="12625" cy="23500"/>
            </a:xfrm>
            <a:custGeom>
              <a:avLst/>
              <a:gdLst/>
              <a:ahLst/>
              <a:cxnLst/>
              <a:rect l="l" t="t" r="r" b="b"/>
              <a:pathLst>
                <a:path w="505" h="940" extrusionOk="0">
                  <a:moveTo>
                    <a:pt x="1" y="1"/>
                  </a:moveTo>
                  <a:cubicBezTo>
                    <a:pt x="115" y="321"/>
                    <a:pt x="253" y="642"/>
                    <a:pt x="413" y="940"/>
                  </a:cubicBezTo>
                  <a:cubicBezTo>
                    <a:pt x="505" y="619"/>
                    <a:pt x="276" y="321"/>
                    <a:pt x="161" y="46"/>
                  </a:cubicBezTo>
                  <a:cubicBezTo>
                    <a:pt x="115" y="23"/>
                    <a:pt x="24"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6" name="Google Shape;3736;p74"/>
            <p:cNvSpPr/>
            <p:nvPr/>
          </p:nvSpPr>
          <p:spPr>
            <a:xfrm>
              <a:off x="2246875" y="3023600"/>
              <a:ext cx="78475" cy="79625"/>
            </a:xfrm>
            <a:custGeom>
              <a:avLst/>
              <a:gdLst/>
              <a:ahLst/>
              <a:cxnLst/>
              <a:rect l="l" t="t" r="r" b="b"/>
              <a:pathLst>
                <a:path w="3139" h="3185" extrusionOk="0">
                  <a:moveTo>
                    <a:pt x="92" y="0"/>
                  </a:moveTo>
                  <a:cubicBezTo>
                    <a:pt x="69" y="69"/>
                    <a:pt x="46" y="161"/>
                    <a:pt x="0" y="252"/>
                  </a:cubicBezTo>
                  <a:cubicBezTo>
                    <a:pt x="69" y="229"/>
                    <a:pt x="115" y="229"/>
                    <a:pt x="183" y="206"/>
                  </a:cubicBezTo>
                  <a:cubicBezTo>
                    <a:pt x="985" y="802"/>
                    <a:pt x="1695" y="1535"/>
                    <a:pt x="2383" y="2246"/>
                  </a:cubicBezTo>
                  <a:cubicBezTo>
                    <a:pt x="2658" y="2543"/>
                    <a:pt x="2864" y="2887"/>
                    <a:pt x="3139" y="3185"/>
                  </a:cubicBezTo>
                  <a:cubicBezTo>
                    <a:pt x="3139" y="2864"/>
                    <a:pt x="2910" y="2612"/>
                    <a:pt x="2726" y="2360"/>
                  </a:cubicBezTo>
                  <a:cubicBezTo>
                    <a:pt x="2245" y="1787"/>
                    <a:pt x="1718" y="1260"/>
                    <a:pt x="1191" y="733"/>
                  </a:cubicBezTo>
                  <a:cubicBezTo>
                    <a:pt x="871" y="436"/>
                    <a:pt x="504" y="138"/>
                    <a:pt x="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7" name="Google Shape;3737;p74"/>
            <p:cNvSpPr/>
            <p:nvPr/>
          </p:nvSpPr>
          <p:spPr>
            <a:xfrm>
              <a:off x="2231975" y="3039050"/>
              <a:ext cx="80200" cy="81375"/>
            </a:xfrm>
            <a:custGeom>
              <a:avLst/>
              <a:gdLst/>
              <a:ahLst/>
              <a:cxnLst/>
              <a:rect l="l" t="t" r="r" b="b"/>
              <a:pathLst>
                <a:path w="3208" h="3255" extrusionOk="0">
                  <a:moveTo>
                    <a:pt x="46" y="1"/>
                  </a:moveTo>
                  <a:cubicBezTo>
                    <a:pt x="46" y="24"/>
                    <a:pt x="23" y="115"/>
                    <a:pt x="0" y="138"/>
                  </a:cubicBezTo>
                  <a:cubicBezTo>
                    <a:pt x="1146" y="1101"/>
                    <a:pt x="2269" y="2086"/>
                    <a:pt x="3208" y="3254"/>
                  </a:cubicBezTo>
                  <a:cubicBezTo>
                    <a:pt x="3208" y="2911"/>
                    <a:pt x="2979" y="2681"/>
                    <a:pt x="2773" y="2429"/>
                  </a:cubicBezTo>
                  <a:cubicBezTo>
                    <a:pt x="2246" y="1811"/>
                    <a:pt x="1650" y="1261"/>
                    <a:pt x="1054" y="711"/>
                  </a:cubicBezTo>
                  <a:cubicBezTo>
                    <a:pt x="733" y="436"/>
                    <a:pt x="436" y="161"/>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8" name="Google Shape;3738;p74"/>
            <p:cNvSpPr/>
            <p:nvPr/>
          </p:nvSpPr>
          <p:spPr>
            <a:xfrm>
              <a:off x="2218225" y="3063700"/>
              <a:ext cx="77925" cy="73900"/>
            </a:xfrm>
            <a:custGeom>
              <a:avLst/>
              <a:gdLst/>
              <a:ahLst/>
              <a:cxnLst/>
              <a:rect l="l" t="t" r="r" b="b"/>
              <a:pathLst>
                <a:path w="3117" h="2956" extrusionOk="0">
                  <a:moveTo>
                    <a:pt x="46" y="0"/>
                  </a:moveTo>
                  <a:cubicBezTo>
                    <a:pt x="23" y="69"/>
                    <a:pt x="23" y="115"/>
                    <a:pt x="0" y="183"/>
                  </a:cubicBezTo>
                  <a:cubicBezTo>
                    <a:pt x="894" y="664"/>
                    <a:pt x="1650" y="1306"/>
                    <a:pt x="2337" y="2039"/>
                  </a:cubicBezTo>
                  <a:cubicBezTo>
                    <a:pt x="2612" y="2291"/>
                    <a:pt x="2819" y="2635"/>
                    <a:pt x="3025" y="2956"/>
                  </a:cubicBezTo>
                  <a:cubicBezTo>
                    <a:pt x="3116" y="2658"/>
                    <a:pt x="2910" y="2383"/>
                    <a:pt x="2727" y="2154"/>
                  </a:cubicBezTo>
                  <a:cubicBezTo>
                    <a:pt x="2292" y="1604"/>
                    <a:pt x="1765" y="1123"/>
                    <a:pt x="1192" y="687"/>
                  </a:cubicBezTo>
                  <a:cubicBezTo>
                    <a:pt x="848" y="412"/>
                    <a:pt x="482" y="115"/>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9" name="Google Shape;3739;p74"/>
            <p:cNvSpPr/>
            <p:nvPr/>
          </p:nvSpPr>
          <p:spPr>
            <a:xfrm>
              <a:off x="2191300" y="3116375"/>
              <a:ext cx="64750" cy="61900"/>
            </a:xfrm>
            <a:custGeom>
              <a:avLst/>
              <a:gdLst/>
              <a:ahLst/>
              <a:cxnLst/>
              <a:rect l="l" t="t" r="r" b="b"/>
              <a:pathLst>
                <a:path w="2590" h="2476" extrusionOk="0">
                  <a:moveTo>
                    <a:pt x="46" y="1"/>
                  </a:moveTo>
                  <a:cubicBezTo>
                    <a:pt x="24" y="47"/>
                    <a:pt x="1" y="115"/>
                    <a:pt x="1" y="184"/>
                  </a:cubicBezTo>
                  <a:cubicBezTo>
                    <a:pt x="642" y="711"/>
                    <a:pt x="1329" y="1192"/>
                    <a:pt x="1856" y="1857"/>
                  </a:cubicBezTo>
                  <a:cubicBezTo>
                    <a:pt x="2040" y="2040"/>
                    <a:pt x="2223" y="2223"/>
                    <a:pt x="2360" y="2475"/>
                  </a:cubicBezTo>
                  <a:cubicBezTo>
                    <a:pt x="2429" y="2452"/>
                    <a:pt x="2498" y="2429"/>
                    <a:pt x="2590" y="2407"/>
                  </a:cubicBezTo>
                  <a:cubicBezTo>
                    <a:pt x="2223" y="2017"/>
                    <a:pt x="1925" y="1559"/>
                    <a:pt x="1513" y="1192"/>
                  </a:cubicBezTo>
                  <a:cubicBezTo>
                    <a:pt x="1055" y="757"/>
                    <a:pt x="596" y="322"/>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0" name="Google Shape;3740;p74"/>
            <p:cNvSpPr/>
            <p:nvPr/>
          </p:nvSpPr>
          <p:spPr>
            <a:xfrm>
              <a:off x="1508550" y="2914200"/>
              <a:ext cx="20650" cy="28650"/>
            </a:xfrm>
            <a:custGeom>
              <a:avLst/>
              <a:gdLst/>
              <a:ahLst/>
              <a:cxnLst/>
              <a:rect l="l" t="t" r="r" b="b"/>
              <a:pathLst>
                <a:path w="826" h="1146" extrusionOk="0">
                  <a:moveTo>
                    <a:pt x="69" y="0"/>
                  </a:moveTo>
                  <a:cubicBezTo>
                    <a:pt x="46" y="23"/>
                    <a:pt x="23" y="92"/>
                    <a:pt x="0" y="115"/>
                  </a:cubicBezTo>
                  <a:cubicBezTo>
                    <a:pt x="92" y="298"/>
                    <a:pt x="184" y="481"/>
                    <a:pt x="298" y="642"/>
                  </a:cubicBezTo>
                  <a:cubicBezTo>
                    <a:pt x="459" y="848"/>
                    <a:pt x="596" y="1054"/>
                    <a:pt x="825" y="1146"/>
                  </a:cubicBezTo>
                  <a:cubicBezTo>
                    <a:pt x="642" y="756"/>
                    <a:pt x="390" y="413"/>
                    <a:pt x="161" y="23"/>
                  </a:cubicBezTo>
                  <a:cubicBezTo>
                    <a:pt x="138" y="23"/>
                    <a:pt x="92" y="23"/>
                    <a:pt x="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1" name="Google Shape;3741;p74"/>
            <p:cNvSpPr/>
            <p:nvPr/>
          </p:nvSpPr>
          <p:spPr>
            <a:xfrm>
              <a:off x="1507400" y="2935375"/>
              <a:ext cx="22925" cy="35550"/>
            </a:xfrm>
            <a:custGeom>
              <a:avLst/>
              <a:gdLst/>
              <a:ahLst/>
              <a:cxnLst/>
              <a:rect l="l" t="t" r="r" b="b"/>
              <a:pathLst>
                <a:path w="917" h="1422" extrusionOk="0">
                  <a:moveTo>
                    <a:pt x="46" y="1"/>
                  </a:moveTo>
                  <a:cubicBezTo>
                    <a:pt x="23" y="47"/>
                    <a:pt x="0" y="115"/>
                    <a:pt x="0" y="138"/>
                  </a:cubicBezTo>
                  <a:cubicBezTo>
                    <a:pt x="275" y="574"/>
                    <a:pt x="550" y="1032"/>
                    <a:pt x="917" y="1421"/>
                  </a:cubicBezTo>
                  <a:cubicBezTo>
                    <a:pt x="596" y="963"/>
                    <a:pt x="367" y="459"/>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2" name="Google Shape;3742;p74"/>
            <p:cNvSpPr/>
            <p:nvPr/>
          </p:nvSpPr>
          <p:spPr>
            <a:xfrm>
              <a:off x="2181000" y="3141025"/>
              <a:ext cx="63600" cy="56150"/>
            </a:xfrm>
            <a:custGeom>
              <a:avLst/>
              <a:gdLst/>
              <a:ahLst/>
              <a:cxnLst/>
              <a:rect l="l" t="t" r="r" b="b"/>
              <a:pathLst>
                <a:path w="2544" h="2246" extrusionOk="0">
                  <a:moveTo>
                    <a:pt x="0" y="0"/>
                  </a:moveTo>
                  <a:cubicBezTo>
                    <a:pt x="23" y="23"/>
                    <a:pt x="46" y="92"/>
                    <a:pt x="46" y="115"/>
                  </a:cubicBezTo>
                  <a:cubicBezTo>
                    <a:pt x="710" y="412"/>
                    <a:pt x="1329" y="825"/>
                    <a:pt x="1856" y="1329"/>
                  </a:cubicBezTo>
                  <a:cubicBezTo>
                    <a:pt x="2154" y="1581"/>
                    <a:pt x="2383" y="1902"/>
                    <a:pt x="2520" y="2245"/>
                  </a:cubicBezTo>
                  <a:cubicBezTo>
                    <a:pt x="2543" y="2131"/>
                    <a:pt x="2543" y="1993"/>
                    <a:pt x="2498" y="1879"/>
                  </a:cubicBezTo>
                  <a:cubicBezTo>
                    <a:pt x="2314" y="1466"/>
                    <a:pt x="1948" y="1169"/>
                    <a:pt x="1627" y="871"/>
                  </a:cubicBezTo>
                  <a:cubicBezTo>
                    <a:pt x="1146" y="481"/>
                    <a:pt x="642" y="6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3" name="Google Shape;3743;p74"/>
            <p:cNvSpPr/>
            <p:nvPr/>
          </p:nvSpPr>
          <p:spPr>
            <a:xfrm>
              <a:off x="1536050" y="2952000"/>
              <a:ext cx="20625" cy="31525"/>
            </a:xfrm>
            <a:custGeom>
              <a:avLst/>
              <a:gdLst/>
              <a:ahLst/>
              <a:cxnLst/>
              <a:rect l="l" t="t" r="r" b="b"/>
              <a:pathLst>
                <a:path w="825" h="1261" extrusionOk="0">
                  <a:moveTo>
                    <a:pt x="23" y="0"/>
                  </a:moveTo>
                  <a:cubicBezTo>
                    <a:pt x="23" y="46"/>
                    <a:pt x="0" y="115"/>
                    <a:pt x="0" y="138"/>
                  </a:cubicBezTo>
                  <a:cubicBezTo>
                    <a:pt x="229" y="550"/>
                    <a:pt x="458" y="963"/>
                    <a:pt x="825" y="1260"/>
                  </a:cubicBezTo>
                  <a:cubicBezTo>
                    <a:pt x="642" y="825"/>
                    <a:pt x="367" y="459"/>
                    <a:pt x="138" y="46"/>
                  </a:cubicBezTo>
                  <a:cubicBezTo>
                    <a:pt x="115" y="46"/>
                    <a:pt x="46" y="23"/>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4" name="Google Shape;3744;p74"/>
            <p:cNvSpPr/>
            <p:nvPr/>
          </p:nvSpPr>
          <p:spPr>
            <a:xfrm>
              <a:off x="1497100" y="2943400"/>
              <a:ext cx="80200" cy="119175"/>
            </a:xfrm>
            <a:custGeom>
              <a:avLst/>
              <a:gdLst/>
              <a:ahLst/>
              <a:cxnLst/>
              <a:rect l="l" t="t" r="r" b="b"/>
              <a:pathLst>
                <a:path w="3208" h="4767" extrusionOk="0">
                  <a:moveTo>
                    <a:pt x="69" y="1"/>
                  </a:moveTo>
                  <a:lnTo>
                    <a:pt x="69" y="1"/>
                  </a:lnTo>
                  <a:cubicBezTo>
                    <a:pt x="0" y="390"/>
                    <a:pt x="160" y="757"/>
                    <a:pt x="321" y="1100"/>
                  </a:cubicBezTo>
                  <a:cubicBezTo>
                    <a:pt x="802" y="2131"/>
                    <a:pt x="1466" y="3048"/>
                    <a:pt x="2222" y="3919"/>
                  </a:cubicBezTo>
                  <a:cubicBezTo>
                    <a:pt x="2497" y="4216"/>
                    <a:pt x="2772" y="4583"/>
                    <a:pt x="3162" y="4766"/>
                  </a:cubicBezTo>
                  <a:cubicBezTo>
                    <a:pt x="3162" y="4720"/>
                    <a:pt x="3185" y="4652"/>
                    <a:pt x="3208" y="4629"/>
                  </a:cubicBezTo>
                  <a:cubicBezTo>
                    <a:pt x="3001" y="4216"/>
                    <a:pt x="2704" y="3896"/>
                    <a:pt x="2429" y="3552"/>
                  </a:cubicBezTo>
                  <a:cubicBezTo>
                    <a:pt x="1696" y="2635"/>
                    <a:pt x="1054" y="1627"/>
                    <a:pt x="504" y="596"/>
                  </a:cubicBezTo>
                  <a:cubicBezTo>
                    <a:pt x="390" y="390"/>
                    <a:pt x="298" y="138"/>
                    <a:pt x="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5" name="Google Shape;3745;p74"/>
            <p:cNvSpPr/>
            <p:nvPr/>
          </p:nvSpPr>
          <p:spPr>
            <a:xfrm>
              <a:off x="1544050" y="2983500"/>
              <a:ext cx="21800" cy="37250"/>
            </a:xfrm>
            <a:custGeom>
              <a:avLst/>
              <a:gdLst/>
              <a:ahLst/>
              <a:cxnLst/>
              <a:rect l="l" t="t" r="r" b="b"/>
              <a:pathLst>
                <a:path w="872" h="1490" extrusionOk="0">
                  <a:moveTo>
                    <a:pt x="1" y="0"/>
                  </a:moveTo>
                  <a:cubicBezTo>
                    <a:pt x="24" y="115"/>
                    <a:pt x="24" y="230"/>
                    <a:pt x="70" y="344"/>
                  </a:cubicBezTo>
                  <a:cubicBezTo>
                    <a:pt x="276" y="757"/>
                    <a:pt x="505" y="1192"/>
                    <a:pt x="871" y="1490"/>
                  </a:cubicBezTo>
                  <a:cubicBezTo>
                    <a:pt x="574" y="1031"/>
                    <a:pt x="299" y="550"/>
                    <a:pt x="138" y="46"/>
                  </a:cubicBezTo>
                  <a:cubicBezTo>
                    <a:pt x="115" y="23"/>
                    <a:pt x="47"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6" name="Google Shape;3746;p74"/>
            <p:cNvSpPr/>
            <p:nvPr/>
          </p:nvSpPr>
          <p:spPr>
            <a:xfrm>
              <a:off x="1566400" y="2990375"/>
              <a:ext cx="17775" cy="29800"/>
            </a:xfrm>
            <a:custGeom>
              <a:avLst/>
              <a:gdLst/>
              <a:ahLst/>
              <a:cxnLst/>
              <a:rect l="l" t="t" r="r" b="b"/>
              <a:pathLst>
                <a:path w="711" h="1192" extrusionOk="0">
                  <a:moveTo>
                    <a:pt x="0" y="0"/>
                  </a:moveTo>
                  <a:cubicBezTo>
                    <a:pt x="115" y="459"/>
                    <a:pt x="321" y="917"/>
                    <a:pt x="711" y="1192"/>
                  </a:cubicBezTo>
                  <a:cubicBezTo>
                    <a:pt x="504" y="825"/>
                    <a:pt x="298" y="436"/>
                    <a:pt x="138" y="23"/>
                  </a:cubicBezTo>
                  <a:cubicBezTo>
                    <a:pt x="115" y="23"/>
                    <a:pt x="46"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7" name="Google Shape;3747;p74"/>
            <p:cNvSpPr/>
            <p:nvPr/>
          </p:nvSpPr>
          <p:spPr>
            <a:xfrm>
              <a:off x="2132875" y="3220625"/>
              <a:ext cx="75625" cy="53875"/>
            </a:xfrm>
            <a:custGeom>
              <a:avLst/>
              <a:gdLst/>
              <a:ahLst/>
              <a:cxnLst/>
              <a:rect l="l" t="t" r="r" b="b"/>
              <a:pathLst>
                <a:path w="3025" h="2155" extrusionOk="0">
                  <a:moveTo>
                    <a:pt x="1" y="1"/>
                  </a:moveTo>
                  <a:lnTo>
                    <a:pt x="1" y="1"/>
                  </a:lnTo>
                  <a:cubicBezTo>
                    <a:pt x="665" y="436"/>
                    <a:pt x="1307" y="894"/>
                    <a:pt x="1948" y="1330"/>
                  </a:cubicBezTo>
                  <a:cubicBezTo>
                    <a:pt x="2223" y="1559"/>
                    <a:pt x="2567" y="1719"/>
                    <a:pt x="2750" y="2063"/>
                  </a:cubicBezTo>
                  <a:cubicBezTo>
                    <a:pt x="2796" y="2154"/>
                    <a:pt x="2933" y="2131"/>
                    <a:pt x="3025" y="2154"/>
                  </a:cubicBezTo>
                  <a:cubicBezTo>
                    <a:pt x="2956" y="2017"/>
                    <a:pt x="2842" y="1879"/>
                    <a:pt x="2704" y="1788"/>
                  </a:cubicBezTo>
                  <a:cubicBezTo>
                    <a:pt x="2292" y="1444"/>
                    <a:pt x="1856" y="1146"/>
                    <a:pt x="1421" y="848"/>
                  </a:cubicBezTo>
                  <a:cubicBezTo>
                    <a:pt x="963" y="551"/>
                    <a:pt x="505" y="23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8" name="Google Shape;3748;p74"/>
            <p:cNvSpPr/>
            <p:nvPr/>
          </p:nvSpPr>
          <p:spPr>
            <a:xfrm>
              <a:off x="2123150" y="3232075"/>
              <a:ext cx="76200" cy="57325"/>
            </a:xfrm>
            <a:custGeom>
              <a:avLst/>
              <a:gdLst/>
              <a:ahLst/>
              <a:cxnLst/>
              <a:rect l="l" t="t" r="r" b="b"/>
              <a:pathLst>
                <a:path w="3048" h="2293" extrusionOk="0">
                  <a:moveTo>
                    <a:pt x="0" y="1"/>
                  </a:moveTo>
                  <a:lnTo>
                    <a:pt x="0" y="1"/>
                  </a:lnTo>
                  <a:cubicBezTo>
                    <a:pt x="848" y="597"/>
                    <a:pt x="1696" y="1215"/>
                    <a:pt x="2543" y="1857"/>
                  </a:cubicBezTo>
                  <a:cubicBezTo>
                    <a:pt x="2681" y="1971"/>
                    <a:pt x="2841" y="2063"/>
                    <a:pt x="2864" y="2269"/>
                  </a:cubicBezTo>
                  <a:cubicBezTo>
                    <a:pt x="2933" y="2269"/>
                    <a:pt x="2979" y="2292"/>
                    <a:pt x="3047" y="2292"/>
                  </a:cubicBezTo>
                  <a:cubicBezTo>
                    <a:pt x="3024" y="2063"/>
                    <a:pt x="2795" y="1926"/>
                    <a:pt x="2635" y="1765"/>
                  </a:cubicBezTo>
                  <a:cubicBezTo>
                    <a:pt x="1925" y="1192"/>
                    <a:pt x="1169" y="665"/>
                    <a:pt x="413" y="161"/>
                  </a:cubicBezTo>
                  <a:cubicBezTo>
                    <a:pt x="275" y="93"/>
                    <a:pt x="138" y="4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9" name="Google Shape;3749;p74"/>
            <p:cNvSpPr/>
            <p:nvPr/>
          </p:nvSpPr>
          <p:spPr>
            <a:xfrm>
              <a:off x="2113400" y="3248125"/>
              <a:ext cx="75075" cy="56150"/>
            </a:xfrm>
            <a:custGeom>
              <a:avLst/>
              <a:gdLst/>
              <a:ahLst/>
              <a:cxnLst/>
              <a:rect l="l" t="t" r="r" b="b"/>
              <a:pathLst>
                <a:path w="3003" h="2246" extrusionOk="0">
                  <a:moveTo>
                    <a:pt x="1" y="0"/>
                  </a:moveTo>
                  <a:lnTo>
                    <a:pt x="1" y="0"/>
                  </a:lnTo>
                  <a:cubicBezTo>
                    <a:pt x="940" y="665"/>
                    <a:pt x="1879" y="1329"/>
                    <a:pt x="2796" y="2017"/>
                  </a:cubicBezTo>
                  <a:cubicBezTo>
                    <a:pt x="2773" y="2085"/>
                    <a:pt x="2750" y="2177"/>
                    <a:pt x="2704" y="2246"/>
                  </a:cubicBezTo>
                  <a:cubicBezTo>
                    <a:pt x="2819" y="2223"/>
                    <a:pt x="2933" y="2223"/>
                    <a:pt x="3002" y="2131"/>
                  </a:cubicBezTo>
                  <a:cubicBezTo>
                    <a:pt x="2956" y="1925"/>
                    <a:pt x="2750" y="1788"/>
                    <a:pt x="2590" y="1650"/>
                  </a:cubicBezTo>
                  <a:cubicBezTo>
                    <a:pt x="2040" y="1261"/>
                    <a:pt x="1490" y="848"/>
                    <a:pt x="917" y="505"/>
                  </a:cubicBezTo>
                  <a:cubicBezTo>
                    <a:pt x="619" y="321"/>
                    <a:pt x="344" y="9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0" name="Google Shape;3750;p74"/>
            <p:cNvSpPr/>
            <p:nvPr/>
          </p:nvSpPr>
          <p:spPr>
            <a:xfrm>
              <a:off x="2101950" y="3281925"/>
              <a:ext cx="80775" cy="49850"/>
            </a:xfrm>
            <a:custGeom>
              <a:avLst/>
              <a:gdLst/>
              <a:ahLst/>
              <a:cxnLst/>
              <a:rect l="l" t="t" r="r" b="b"/>
              <a:pathLst>
                <a:path w="3231" h="1994" extrusionOk="0">
                  <a:moveTo>
                    <a:pt x="0" y="0"/>
                  </a:moveTo>
                  <a:lnTo>
                    <a:pt x="0" y="0"/>
                  </a:lnTo>
                  <a:cubicBezTo>
                    <a:pt x="757" y="275"/>
                    <a:pt x="1444" y="733"/>
                    <a:pt x="2131" y="1169"/>
                  </a:cubicBezTo>
                  <a:cubicBezTo>
                    <a:pt x="2498" y="1421"/>
                    <a:pt x="2910" y="1673"/>
                    <a:pt x="3231" y="1994"/>
                  </a:cubicBezTo>
                  <a:cubicBezTo>
                    <a:pt x="3231" y="1971"/>
                    <a:pt x="3231" y="1902"/>
                    <a:pt x="3231" y="1879"/>
                  </a:cubicBezTo>
                  <a:cubicBezTo>
                    <a:pt x="2704" y="1352"/>
                    <a:pt x="2040" y="1008"/>
                    <a:pt x="1398" y="619"/>
                  </a:cubicBezTo>
                  <a:cubicBezTo>
                    <a:pt x="940" y="390"/>
                    <a:pt x="504" y="9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1" name="Google Shape;3751;p74"/>
            <p:cNvSpPr/>
            <p:nvPr/>
          </p:nvSpPr>
          <p:spPr>
            <a:xfrm>
              <a:off x="1732500" y="3172525"/>
              <a:ext cx="87675" cy="38975"/>
            </a:xfrm>
            <a:custGeom>
              <a:avLst/>
              <a:gdLst/>
              <a:ahLst/>
              <a:cxnLst/>
              <a:rect l="l" t="t" r="r" b="b"/>
              <a:pathLst>
                <a:path w="3507" h="1559" extrusionOk="0">
                  <a:moveTo>
                    <a:pt x="24" y="0"/>
                  </a:moveTo>
                  <a:cubicBezTo>
                    <a:pt x="1" y="0"/>
                    <a:pt x="1" y="46"/>
                    <a:pt x="1" y="46"/>
                  </a:cubicBezTo>
                  <a:cubicBezTo>
                    <a:pt x="894" y="596"/>
                    <a:pt x="1834" y="1077"/>
                    <a:pt x="2796" y="1467"/>
                  </a:cubicBezTo>
                  <a:cubicBezTo>
                    <a:pt x="2979" y="1535"/>
                    <a:pt x="3139" y="1535"/>
                    <a:pt x="3323" y="1558"/>
                  </a:cubicBezTo>
                  <a:cubicBezTo>
                    <a:pt x="3392" y="1512"/>
                    <a:pt x="3437" y="1489"/>
                    <a:pt x="3506" y="1444"/>
                  </a:cubicBezTo>
                  <a:cubicBezTo>
                    <a:pt x="3483" y="1444"/>
                    <a:pt x="3437" y="1444"/>
                    <a:pt x="3414" y="1421"/>
                  </a:cubicBezTo>
                  <a:cubicBezTo>
                    <a:pt x="3366" y="1426"/>
                    <a:pt x="3316" y="1429"/>
                    <a:pt x="3265" y="1429"/>
                  </a:cubicBezTo>
                  <a:cubicBezTo>
                    <a:pt x="3103" y="1429"/>
                    <a:pt x="2936" y="1399"/>
                    <a:pt x="2796" y="1329"/>
                  </a:cubicBezTo>
                  <a:cubicBezTo>
                    <a:pt x="2315" y="1123"/>
                    <a:pt x="1834" y="940"/>
                    <a:pt x="1375" y="710"/>
                  </a:cubicBezTo>
                  <a:cubicBezTo>
                    <a:pt x="917" y="481"/>
                    <a:pt x="436" y="298"/>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2" name="Google Shape;3752;p74"/>
            <p:cNvSpPr/>
            <p:nvPr/>
          </p:nvSpPr>
          <p:spPr>
            <a:xfrm>
              <a:off x="1697575" y="3185700"/>
              <a:ext cx="114575" cy="53275"/>
            </a:xfrm>
            <a:custGeom>
              <a:avLst/>
              <a:gdLst/>
              <a:ahLst/>
              <a:cxnLst/>
              <a:rect l="l" t="t" r="r" b="b"/>
              <a:pathLst>
                <a:path w="4583" h="2131" extrusionOk="0">
                  <a:moveTo>
                    <a:pt x="0" y="0"/>
                  </a:moveTo>
                  <a:lnTo>
                    <a:pt x="0" y="0"/>
                  </a:lnTo>
                  <a:cubicBezTo>
                    <a:pt x="412" y="321"/>
                    <a:pt x="894" y="596"/>
                    <a:pt x="1375" y="825"/>
                  </a:cubicBezTo>
                  <a:cubicBezTo>
                    <a:pt x="2268" y="1260"/>
                    <a:pt x="3162" y="1673"/>
                    <a:pt x="4078" y="2039"/>
                  </a:cubicBezTo>
                  <a:cubicBezTo>
                    <a:pt x="4239" y="2108"/>
                    <a:pt x="4422" y="2108"/>
                    <a:pt x="4582" y="2131"/>
                  </a:cubicBezTo>
                  <a:cubicBezTo>
                    <a:pt x="3024" y="1466"/>
                    <a:pt x="1466" y="825"/>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3" name="Google Shape;3753;p74"/>
            <p:cNvSpPr/>
            <p:nvPr/>
          </p:nvSpPr>
          <p:spPr>
            <a:xfrm>
              <a:off x="1672350" y="3190850"/>
              <a:ext cx="140375" cy="66475"/>
            </a:xfrm>
            <a:custGeom>
              <a:avLst/>
              <a:gdLst/>
              <a:ahLst/>
              <a:cxnLst/>
              <a:rect l="l" t="t" r="r" b="b"/>
              <a:pathLst>
                <a:path w="5615" h="2659" extrusionOk="0">
                  <a:moveTo>
                    <a:pt x="1" y="0"/>
                  </a:moveTo>
                  <a:lnTo>
                    <a:pt x="1" y="0"/>
                  </a:lnTo>
                  <a:cubicBezTo>
                    <a:pt x="459" y="481"/>
                    <a:pt x="1055" y="779"/>
                    <a:pt x="1628" y="1123"/>
                  </a:cubicBezTo>
                  <a:cubicBezTo>
                    <a:pt x="2223" y="1421"/>
                    <a:pt x="2842" y="1719"/>
                    <a:pt x="3461" y="1994"/>
                  </a:cubicBezTo>
                  <a:cubicBezTo>
                    <a:pt x="4148" y="2269"/>
                    <a:pt x="4858" y="2566"/>
                    <a:pt x="5591" y="2658"/>
                  </a:cubicBezTo>
                  <a:cubicBezTo>
                    <a:pt x="5591" y="2635"/>
                    <a:pt x="5614" y="2612"/>
                    <a:pt x="5614" y="2589"/>
                  </a:cubicBezTo>
                  <a:cubicBezTo>
                    <a:pt x="4079" y="2154"/>
                    <a:pt x="2590" y="1535"/>
                    <a:pt x="1169" y="779"/>
                  </a:cubicBezTo>
                  <a:cubicBezTo>
                    <a:pt x="734" y="573"/>
                    <a:pt x="368" y="27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4" name="Google Shape;3754;p74"/>
            <p:cNvSpPr/>
            <p:nvPr/>
          </p:nvSpPr>
          <p:spPr>
            <a:xfrm>
              <a:off x="1685525" y="3234950"/>
              <a:ext cx="121475" cy="39775"/>
            </a:xfrm>
            <a:custGeom>
              <a:avLst/>
              <a:gdLst/>
              <a:ahLst/>
              <a:cxnLst/>
              <a:rect l="l" t="t" r="r" b="b"/>
              <a:pathLst>
                <a:path w="4859" h="1591" extrusionOk="0">
                  <a:moveTo>
                    <a:pt x="1" y="1"/>
                  </a:moveTo>
                  <a:cubicBezTo>
                    <a:pt x="963" y="619"/>
                    <a:pt x="2017" y="1009"/>
                    <a:pt x="3094" y="1306"/>
                  </a:cubicBezTo>
                  <a:cubicBezTo>
                    <a:pt x="3506" y="1444"/>
                    <a:pt x="3965" y="1536"/>
                    <a:pt x="4400" y="1581"/>
                  </a:cubicBezTo>
                  <a:cubicBezTo>
                    <a:pt x="4443" y="1588"/>
                    <a:pt x="4484" y="1590"/>
                    <a:pt x="4525" y="1590"/>
                  </a:cubicBezTo>
                  <a:cubicBezTo>
                    <a:pt x="4636" y="1590"/>
                    <a:pt x="4741" y="1569"/>
                    <a:pt x="4858" y="1536"/>
                  </a:cubicBezTo>
                  <a:cubicBezTo>
                    <a:pt x="4446" y="1421"/>
                    <a:pt x="4033" y="1421"/>
                    <a:pt x="3621" y="1306"/>
                  </a:cubicBezTo>
                  <a:cubicBezTo>
                    <a:pt x="2704" y="1123"/>
                    <a:pt x="1857" y="779"/>
                    <a:pt x="986" y="436"/>
                  </a:cubicBezTo>
                  <a:cubicBezTo>
                    <a:pt x="665" y="321"/>
                    <a:pt x="367" y="92"/>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5" name="Google Shape;3755;p74"/>
            <p:cNvSpPr/>
            <p:nvPr/>
          </p:nvSpPr>
          <p:spPr>
            <a:xfrm>
              <a:off x="1619100" y="3249850"/>
              <a:ext cx="14900" cy="49850"/>
            </a:xfrm>
            <a:custGeom>
              <a:avLst/>
              <a:gdLst/>
              <a:ahLst/>
              <a:cxnLst/>
              <a:rect l="l" t="t" r="r" b="b"/>
              <a:pathLst>
                <a:path w="596" h="1994" extrusionOk="0">
                  <a:moveTo>
                    <a:pt x="138" y="0"/>
                  </a:moveTo>
                  <a:cubicBezTo>
                    <a:pt x="69" y="183"/>
                    <a:pt x="0" y="367"/>
                    <a:pt x="0" y="550"/>
                  </a:cubicBezTo>
                  <a:cubicBezTo>
                    <a:pt x="46" y="1031"/>
                    <a:pt x="206" y="1512"/>
                    <a:pt x="413" y="1948"/>
                  </a:cubicBezTo>
                  <a:cubicBezTo>
                    <a:pt x="458" y="1971"/>
                    <a:pt x="550" y="1993"/>
                    <a:pt x="596" y="1993"/>
                  </a:cubicBezTo>
                  <a:cubicBezTo>
                    <a:pt x="550" y="1673"/>
                    <a:pt x="367" y="1375"/>
                    <a:pt x="298" y="1031"/>
                  </a:cubicBezTo>
                  <a:cubicBezTo>
                    <a:pt x="183" y="710"/>
                    <a:pt x="206" y="344"/>
                    <a:pt x="1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6" name="Google Shape;3756;p74"/>
            <p:cNvSpPr/>
            <p:nvPr/>
          </p:nvSpPr>
          <p:spPr>
            <a:xfrm>
              <a:off x="1606500" y="3267025"/>
              <a:ext cx="20625" cy="62450"/>
            </a:xfrm>
            <a:custGeom>
              <a:avLst/>
              <a:gdLst/>
              <a:ahLst/>
              <a:cxnLst/>
              <a:rect l="l" t="t" r="r" b="b"/>
              <a:pathLst>
                <a:path w="825" h="2498" extrusionOk="0">
                  <a:moveTo>
                    <a:pt x="161" y="1"/>
                  </a:moveTo>
                  <a:cubicBezTo>
                    <a:pt x="0" y="321"/>
                    <a:pt x="115" y="665"/>
                    <a:pt x="183" y="986"/>
                  </a:cubicBezTo>
                  <a:cubicBezTo>
                    <a:pt x="298" y="1467"/>
                    <a:pt x="435" y="1971"/>
                    <a:pt x="642" y="2452"/>
                  </a:cubicBezTo>
                  <a:cubicBezTo>
                    <a:pt x="710" y="2475"/>
                    <a:pt x="756" y="2475"/>
                    <a:pt x="825" y="2498"/>
                  </a:cubicBezTo>
                  <a:cubicBezTo>
                    <a:pt x="825" y="2337"/>
                    <a:pt x="802" y="2177"/>
                    <a:pt x="756" y="2040"/>
                  </a:cubicBezTo>
                  <a:cubicBezTo>
                    <a:pt x="619" y="1627"/>
                    <a:pt x="458" y="1215"/>
                    <a:pt x="344" y="780"/>
                  </a:cubicBezTo>
                  <a:cubicBezTo>
                    <a:pt x="275" y="528"/>
                    <a:pt x="275" y="253"/>
                    <a:pt x="1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7" name="Google Shape;3757;p74"/>
            <p:cNvSpPr/>
            <p:nvPr/>
          </p:nvSpPr>
          <p:spPr>
            <a:xfrm>
              <a:off x="1593900" y="3281350"/>
              <a:ext cx="20050" cy="53850"/>
            </a:xfrm>
            <a:custGeom>
              <a:avLst/>
              <a:gdLst/>
              <a:ahLst/>
              <a:cxnLst/>
              <a:rect l="l" t="t" r="r" b="b"/>
              <a:pathLst>
                <a:path w="802" h="2154" extrusionOk="0">
                  <a:moveTo>
                    <a:pt x="23" y="0"/>
                  </a:moveTo>
                  <a:lnTo>
                    <a:pt x="23" y="0"/>
                  </a:lnTo>
                  <a:cubicBezTo>
                    <a:pt x="0" y="275"/>
                    <a:pt x="46" y="550"/>
                    <a:pt x="138" y="802"/>
                  </a:cubicBezTo>
                  <a:cubicBezTo>
                    <a:pt x="275" y="1238"/>
                    <a:pt x="390" y="1673"/>
                    <a:pt x="596" y="2085"/>
                  </a:cubicBezTo>
                  <a:cubicBezTo>
                    <a:pt x="642" y="2108"/>
                    <a:pt x="710" y="2131"/>
                    <a:pt x="779" y="2154"/>
                  </a:cubicBezTo>
                  <a:cubicBezTo>
                    <a:pt x="779" y="2039"/>
                    <a:pt x="802" y="1902"/>
                    <a:pt x="756" y="1787"/>
                  </a:cubicBezTo>
                  <a:cubicBezTo>
                    <a:pt x="527" y="1215"/>
                    <a:pt x="298" y="642"/>
                    <a:pt x="160" y="46"/>
                  </a:cubicBezTo>
                  <a:cubicBezTo>
                    <a:pt x="115" y="23"/>
                    <a:pt x="46" y="23"/>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8" name="Google Shape;3758;p74"/>
            <p:cNvSpPr/>
            <p:nvPr/>
          </p:nvSpPr>
          <p:spPr>
            <a:xfrm>
              <a:off x="1576125" y="3299675"/>
              <a:ext cx="25800" cy="54450"/>
            </a:xfrm>
            <a:custGeom>
              <a:avLst/>
              <a:gdLst/>
              <a:ahLst/>
              <a:cxnLst/>
              <a:rect l="l" t="t" r="r" b="b"/>
              <a:pathLst>
                <a:path w="1032" h="2178" extrusionOk="0">
                  <a:moveTo>
                    <a:pt x="1" y="0"/>
                  </a:moveTo>
                  <a:cubicBezTo>
                    <a:pt x="1" y="344"/>
                    <a:pt x="92" y="665"/>
                    <a:pt x="230" y="986"/>
                  </a:cubicBezTo>
                  <a:cubicBezTo>
                    <a:pt x="413" y="1398"/>
                    <a:pt x="597" y="1833"/>
                    <a:pt x="917" y="2177"/>
                  </a:cubicBezTo>
                  <a:cubicBezTo>
                    <a:pt x="1032" y="1948"/>
                    <a:pt x="849" y="1742"/>
                    <a:pt x="734" y="1536"/>
                  </a:cubicBezTo>
                  <a:cubicBezTo>
                    <a:pt x="505" y="1054"/>
                    <a:pt x="230" y="573"/>
                    <a:pt x="115" y="46"/>
                  </a:cubicBezTo>
                  <a:cubicBezTo>
                    <a:pt x="92" y="23"/>
                    <a:pt x="24" y="2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9" name="Google Shape;3759;p74"/>
            <p:cNvSpPr/>
            <p:nvPr/>
          </p:nvSpPr>
          <p:spPr>
            <a:xfrm>
              <a:off x="1563525" y="3325450"/>
              <a:ext cx="27525" cy="44700"/>
            </a:xfrm>
            <a:custGeom>
              <a:avLst/>
              <a:gdLst/>
              <a:ahLst/>
              <a:cxnLst/>
              <a:rect l="l" t="t" r="r" b="b"/>
              <a:pathLst>
                <a:path w="1101" h="1788" extrusionOk="0">
                  <a:moveTo>
                    <a:pt x="70" y="0"/>
                  </a:moveTo>
                  <a:lnTo>
                    <a:pt x="70" y="0"/>
                  </a:lnTo>
                  <a:cubicBezTo>
                    <a:pt x="1" y="367"/>
                    <a:pt x="207" y="688"/>
                    <a:pt x="390" y="986"/>
                  </a:cubicBezTo>
                  <a:cubicBezTo>
                    <a:pt x="574" y="1261"/>
                    <a:pt x="711" y="1604"/>
                    <a:pt x="1032" y="1788"/>
                  </a:cubicBezTo>
                  <a:cubicBezTo>
                    <a:pt x="1055" y="1719"/>
                    <a:pt x="1078" y="1650"/>
                    <a:pt x="1101" y="1604"/>
                  </a:cubicBezTo>
                  <a:cubicBezTo>
                    <a:pt x="849" y="1261"/>
                    <a:pt x="642" y="917"/>
                    <a:pt x="413" y="573"/>
                  </a:cubicBezTo>
                  <a:cubicBezTo>
                    <a:pt x="299" y="367"/>
                    <a:pt x="207" y="161"/>
                    <a:pt x="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0" name="Google Shape;3760;p74"/>
            <p:cNvSpPr/>
            <p:nvPr/>
          </p:nvSpPr>
          <p:spPr>
            <a:xfrm>
              <a:off x="2018325" y="3516750"/>
              <a:ext cx="88225" cy="77925"/>
            </a:xfrm>
            <a:custGeom>
              <a:avLst/>
              <a:gdLst/>
              <a:ahLst/>
              <a:cxnLst/>
              <a:rect l="l" t="t" r="r" b="b"/>
              <a:pathLst>
                <a:path w="3529" h="3117" extrusionOk="0">
                  <a:moveTo>
                    <a:pt x="0" y="1"/>
                  </a:moveTo>
                  <a:lnTo>
                    <a:pt x="0" y="1"/>
                  </a:lnTo>
                  <a:cubicBezTo>
                    <a:pt x="825" y="665"/>
                    <a:pt x="1650" y="1330"/>
                    <a:pt x="2429" y="2040"/>
                  </a:cubicBezTo>
                  <a:cubicBezTo>
                    <a:pt x="2773" y="2361"/>
                    <a:pt x="3162" y="2659"/>
                    <a:pt x="3391" y="3071"/>
                  </a:cubicBezTo>
                  <a:cubicBezTo>
                    <a:pt x="3414" y="3094"/>
                    <a:pt x="3483" y="3117"/>
                    <a:pt x="3529" y="3117"/>
                  </a:cubicBezTo>
                  <a:cubicBezTo>
                    <a:pt x="3345" y="2659"/>
                    <a:pt x="2933" y="2361"/>
                    <a:pt x="2589" y="2017"/>
                  </a:cubicBez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1" name="Google Shape;3761;p74"/>
            <p:cNvSpPr/>
            <p:nvPr/>
          </p:nvSpPr>
          <p:spPr>
            <a:xfrm>
              <a:off x="1530300" y="3387300"/>
              <a:ext cx="20075" cy="29825"/>
            </a:xfrm>
            <a:custGeom>
              <a:avLst/>
              <a:gdLst/>
              <a:ahLst/>
              <a:cxnLst/>
              <a:rect l="l" t="t" r="r" b="b"/>
              <a:pathLst>
                <a:path w="803" h="1193" extrusionOk="0">
                  <a:moveTo>
                    <a:pt x="1" y="1"/>
                  </a:moveTo>
                  <a:cubicBezTo>
                    <a:pt x="47" y="276"/>
                    <a:pt x="207" y="528"/>
                    <a:pt x="368" y="757"/>
                  </a:cubicBezTo>
                  <a:cubicBezTo>
                    <a:pt x="482" y="940"/>
                    <a:pt x="574" y="1169"/>
                    <a:pt x="803" y="1192"/>
                  </a:cubicBezTo>
                  <a:cubicBezTo>
                    <a:pt x="757" y="1032"/>
                    <a:pt x="665" y="894"/>
                    <a:pt x="551" y="757"/>
                  </a:cubicBezTo>
                  <a:cubicBezTo>
                    <a:pt x="368" y="505"/>
                    <a:pt x="207" y="23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2" name="Google Shape;3762;p74"/>
            <p:cNvSpPr/>
            <p:nvPr/>
          </p:nvSpPr>
          <p:spPr>
            <a:xfrm>
              <a:off x="1519425" y="3411950"/>
              <a:ext cx="17200" cy="24075"/>
            </a:xfrm>
            <a:custGeom>
              <a:avLst/>
              <a:gdLst/>
              <a:ahLst/>
              <a:cxnLst/>
              <a:rect l="l" t="t" r="r" b="b"/>
              <a:pathLst>
                <a:path w="688" h="963" extrusionOk="0">
                  <a:moveTo>
                    <a:pt x="1" y="0"/>
                  </a:moveTo>
                  <a:cubicBezTo>
                    <a:pt x="92" y="390"/>
                    <a:pt x="367" y="733"/>
                    <a:pt x="688" y="962"/>
                  </a:cubicBezTo>
                  <a:lnTo>
                    <a:pt x="688" y="825"/>
                  </a:lnTo>
                  <a:cubicBezTo>
                    <a:pt x="413" y="596"/>
                    <a:pt x="207" y="298"/>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3" name="Google Shape;3763;p74"/>
            <p:cNvSpPr/>
            <p:nvPr/>
          </p:nvSpPr>
          <p:spPr>
            <a:xfrm>
              <a:off x="2009150" y="3608400"/>
              <a:ext cx="70475" cy="67050"/>
            </a:xfrm>
            <a:custGeom>
              <a:avLst/>
              <a:gdLst/>
              <a:ahLst/>
              <a:cxnLst/>
              <a:rect l="l" t="t" r="r" b="b"/>
              <a:pathLst>
                <a:path w="2819" h="2682" extrusionOk="0">
                  <a:moveTo>
                    <a:pt x="1" y="1"/>
                  </a:moveTo>
                  <a:cubicBezTo>
                    <a:pt x="757" y="665"/>
                    <a:pt x="1490" y="1352"/>
                    <a:pt x="2223" y="2086"/>
                  </a:cubicBezTo>
                  <a:cubicBezTo>
                    <a:pt x="2429" y="2269"/>
                    <a:pt x="2567" y="2521"/>
                    <a:pt x="2819" y="2681"/>
                  </a:cubicBezTo>
                  <a:cubicBezTo>
                    <a:pt x="2681" y="2406"/>
                    <a:pt x="2475" y="2177"/>
                    <a:pt x="2269" y="1971"/>
                  </a:cubicBezTo>
                  <a:cubicBezTo>
                    <a:pt x="1857" y="1536"/>
                    <a:pt x="1421" y="1123"/>
                    <a:pt x="963" y="711"/>
                  </a:cubicBezTo>
                  <a:cubicBezTo>
                    <a:pt x="665" y="436"/>
                    <a:pt x="367" y="16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4" name="Google Shape;3764;p74"/>
            <p:cNvSpPr/>
            <p:nvPr/>
          </p:nvSpPr>
          <p:spPr>
            <a:xfrm>
              <a:off x="1999425" y="3667975"/>
              <a:ext cx="73325" cy="61875"/>
            </a:xfrm>
            <a:custGeom>
              <a:avLst/>
              <a:gdLst/>
              <a:ahLst/>
              <a:cxnLst/>
              <a:rect l="l" t="t" r="r" b="b"/>
              <a:pathLst>
                <a:path w="2933" h="2475" extrusionOk="0">
                  <a:moveTo>
                    <a:pt x="0" y="0"/>
                  </a:moveTo>
                  <a:cubicBezTo>
                    <a:pt x="0" y="23"/>
                    <a:pt x="23" y="92"/>
                    <a:pt x="23" y="115"/>
                  </a:cubicBezTo>
                  <a:cubicBezTo>
                    <a:pt x="573" y="527"/>
                    <a:pt x="1146" y="940"/>
                    <a:pt x="1673" y="1375"/>
                  </a:cubicBezTo>
                  <a:cubicBezTo>
                    <a:pt x="2108" y="1719"/>
                    <a:pt x="2543" y="2062"/>
                    <a:pt x="2910" y="2475"/>
                  </a:cubicBezTo>
                  <a:cubicBezTo>
                    <a:pt x="2933" y="2223"/>
                    <a:pt x="2727" y="2062"/>
                    <a:pt x="2589" y="1902"/>
                  </a:cubicBezTo>
                  <a:cubicBezTo>
                    <a:pt x="2131" y="1467"/>
                    <a:pt x="1673" y="1100"/>
                    <a:pt x="1192" y="734"/>
                  </a:cubicBezTo>
                  <a:cubicBezTo>
                    <a:pt x="802" y="459"/>
                    <a:pt x="436" y="161"/>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5" name="Google Shape;3765;p74"/>
            <p:cNvSpPr/>
            <p:nvPr/>
          </p:nvSpPr>
          <p:spPr>
            <a:xfrm>
              <a:off x="2961125" y="1741700"/>
              <a:ext cx="17775" cy="20650"/>
            </a:xfrm>
            <a:custGeom>
              <a:avLst/>
              <a:gdLst/>
              <a:ahLst/>
              <a:cxnLst/>
              <a:rect l="l" t="t" r="r" b="b"/>
              <a:pathLst>
                <a:path w="711" h="826" extrusionOk="0">
                  <a:moveTo>
                    <a:pt x="0" y="1"/>
                  </a:moveTo>
                  <a:cubicBezTo>
                    <a:pt x="138" y="138"/>
                    <a:pt x="298" y="253"/>
                    <a:pt x="413" y="390"/>
                  </a:cubicBezTo>
                  <a:cubicBezTo>
                    <a:pt x="504" y="551"/>
                    <a:pt x="573" y="711"/>
                    <a:pt x="711" y="826"/>
                  </a:cubicBezTo>
                  <a:cubicBezTo>
                    <a:pt x="688" y="757"/>
                    <a:pt x="711" y="665"/>
                    <a:pt x="642" y="574"/>
                  </a:cubicBezTo>
                  <a:cubicBezTo>
                    <a:pt x="482" y="345"/>
                    <a:pt x="275" y="138"/>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6" name="Google Shape;3766;p74"/>
            <p:cNvSpPr/>
            <p:nvPr/>
          </p:nvSpPr>
          <p:spPr>
            <a:xfrm>
              <a:off x="2952525" y="1748575"/>
              <a:ext cx="20650" cy="24100"/>
            </a:xfrm>
            <a:custGeom>
              <a:avLst/>
              <a:gdLst/>
              <a:ahLst/>
              <a:cxnLst/>
              <a:rect l="l" t="t" r="r" b="b"/>
              <a:pathLst>
                <a:path w="826" h="964" extrusionOk="0">
                  <a:moveTo>
                    <a:pt x="1" y="1"/>
                  </a:moveTo>
                  <a:lnTo>
                    <a:pt x="1" y="1"/>
                  </a:lnTo>
                  <a:cubicBezTo>
                    <a:pt x="276" y="276"/>
                    <a:pt x="551" y="574"/>
                    <a:pt x="688" y="917"/>
                  </a:cubicBezTo>
                  <a:cubicBezTo>
                    <a:pt x="711" y="940"/>
                    <a:pt x="757" y="963"/>
                    <a:pt x="780" y="963"/>
                  </a:cubicBezTo>
                  <a:cubicBezTo>
                    <a:pt x="780" y="940"/>
                    <a:pt x="803" y="871"/>
                    <a:pt x="826" y="826"/>
                  </a:cubicBezTo>
                  <a:cubicBezTo>
                    <a:pt x="596" y="505"/>
                    <a:pt x="344" y="20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7" name="Google Shape;3767;p74"/>
            <p:cNvSpPr/>
            <p:nvPr/>
          </p:nvSpPr>
          <p:spPr>
            <a:xfrm>
              <a:off x="2674150" y="1979425"/>
              <a:ext cx="39550" cy="37825"/>
            </a:xfrm>
            <a:custGeom>
              <a:avLst/>
              <a:gdLst/>
              <a:ahLst/>
              <a:cxnLst/>
              <a:rect l="l" t="t" r="r" b="b"/>
              <a:pathLst>
                <a:path w="1582" h="1513" extrusionOk="0">
                  <a:moveTo>
                    <a:pt x="1" y="0"/>
                  </a:moveTo>
                  <a:cubicBezTo>
                    <a:pt x="482" y="435"/>
                    <a:pt x="986" y="848"/>
                    <a:pt x="1444" y="1329"/>
                  </a:cubicBezTo>
                  <a:cubicBezTo>
                    <a:pt x="1421" y="1375"/>
                    <a:pt x="1398" y="1466"/>
                    <a:pt x="1398" y="1512"/>
                  </a:cubicBezTo>
                  <a:lnTo>
                    <a:pt x="1582" y="1512"/>
                  </a:lnTo>
                  <a:cubicBezTo>
                    <a:pt x="1513" y="1329"/>
                    <a:pt x="1398" y="1169"/>
                    <a:pt x="1238" y="1031"/>
                  </a:cubicBezTo>
                  <a:cubicBezTo>
                    <a:pt x="849" y="664"/>
                    <a:pt x="436" y="321"/>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8" name="Google Shape;3768;p74"/>
            <p:cNvSpPr/>
            <p:nvPr/>
          </p:nvSpPr>
          <p:spPr>
            <a:xfrm>
              <a:off x="2447325" y="1956500"/>
              <a:ext cx="55025" cy="17200"/>
            </a:xfrm>
            <a:custGeom>
              <a:avLst/>
              <a:gdLst/>
              <a:ahLst/>
              <a:cxnLst/>
              <a:rect l="l" t="t" r="r" b="b"/>
              <a:pathLst>
                <a:path w="2201" h="688" extrusionOk="0">
                  <a:moveTo>
                    <a:pt x="47" y="1"/>
                  </a:moveTo>
                  <a:cubicBezTo>
                    <a:pt x="24" y="69"/>
                    <a:pt x="24" y="115"/>
                    <a:pt x="1" y="161"/>
                  </a:cubicBezTo>
                  <a:cubicBezTo>
                    <a:pt x="253" y="207"/>
                    <a:pt x="505" y="253"/>
                    <a:pt x="757" y="298"/>
                  </a:cubicBezTo>
                  <a:cubicBezTo>
                    <a:pt x="1261" y="390"/>
                    <a:pt x="1719" y="619"/>
                    <a:pt x="2200" y="688"/>
                  </a:cubicBezTo>
                  <a:cubicBezTo>
                    <a:pt x="2132" y="642"/>
                    <a:pt x="2063" y="573"/>
                    <a:pt x="1994" y="528"/>
                  </a:cubicBezTo>
                  <a:cubicBezTo>
                    <a:pt x="1376" y="230"/>
                    <a:pt x="734" y="24"/>
                    <a:pt x="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9" name="Google Shape;3769;p74"/>
            <p:cNvSpPr/>
            <p:nvPr/>
          </p:nvSpPr>
          <p:spPr>
            <a:xfrm>
              <a:off x="2438750" y="1980550"/>
              <a:ext cx="44125" cy="16075"/>
            </a:xfrm>
            <a:custGeom>
              <a:avLst/>
              <a:gdLst/>
              <a:ahLst/>
              <a:cxnLst/>
              <a:rect l="l" t="t" r="r" b="b"/>
              <a:pathLst>
                <a:path w="1765" h="643" extrusionOk="0">
                  <a:moveTo>
                    <a:pt x="46" y="1"/>
                  </a:moveTo>
                  <a:cubicBezTo>
                    <a:pt x="23" y="24"/>
                    <a:pt x="0" y="93"/>
                    <a:pt x="0" y="138"/>
                  </a:cubicBezTo>
                  <a:cubicBezTo>
                    <a:pt x="207" y="138"/>
                    <a:pt x="390" y="184"/>
                    <a:pt x="573" y="253"/>
                  </a:cubicBezTo>
                  <a:cubicBezTo>
                    <a:pt x="963" y="436"/>
                    <a:pt x="1375" y="551"/>
                    <a:pt x="1764" y="642"/>
                  </a:cubicBezTo>
                  <a:cubicBezTo>
                    <a:pt x="1444" y="482"/>
                    <a:pt x="1123" y="345"/>
                    <a:pt x="779" y="207"/>
                  </a:cubicBezTo>
                  <a:cubicBezTo>
                    <a:pt x="550" y="115"/>
                    <a:pt x="298" y="1"/>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0" name="Google Shape;3770;p74"/>
            <p:cNvSpPr/>
            <p:nvPr/>
          </p:nvSpPr>
          <p:spPr>
            <a:xfrm>
              <a:off x="2433600" y="1997175"/>
              <a:ext cx="33225" cy="13775"/>
            </a:xfrm>
            <a:custGeom>
              <a:avLst/>
              <a:gdLst/>
              <a:ahLst/>
              <a:cxnLst/>
              <a:rect l="l" t="t" r="r" b="b"/>
              <a:pathLst>
                <a:path w="1329" h="551" extrusionOk="0">
                  <a:moveTo>
                    <a:pt x="0" y="0"/>
                  </a:moveTo>
                  <a:lnTo>
                    <a:pt x="0" y="0"/>
                  </a:lnTo>
                  <a:cubicBezTo>
                    <a:pt x="115" y="69"/>
                    <a:pt x="229" y="138"/>
                    <a:pt x="344" y="207"/>
                  </a:cubicBezTo>
                  <a:cubicBezTo>
                    <a:pt x="665" y="321"/>
                    <a:pt x="985" y="481"/>
                    <a:pt x="1329" y="550"/>
                  </a:cubicBezTo>
                  <a:cubicBezTo>
                    <a:pt x="894" y="367"/>
                    <a:pt x="481" y="115"/>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1" name="Google Shape;3771;p74"/>
            <p:cNvSpPr/>
            <p:nvPr/>
          </p:nvSpPr>
          <p:spPr>
            <a:xfrm>
              <a:off x="2741750" y="2147800"/>
              <a:ext cx="28650" cy="23525"/>
            </a:xfrm>
            <a:custGeom>
              <a:avLst/>
              <a:gdLst/>
              <a:ahLst/>
              <a:cxnLst/>
              <a:rect l="l" t="t" r="r" b="b"/>
              <a:pathLst>
                <a:path w="1146" h="941" extrusionOk="0">
                  <a:moveTo>
                    <a:pt x="0" y="1"/>
                  </a:moveTo>
                  <a:cubicBezTo>
                    <a:pt x="390" y="299"/>
                    <a:pt x="756" y="620"/>
                    <a:pt x="1123" y="940"/>
                  </a:cubicBezTo>
                  <a:cubicBezTo>
                    <a:pt x="1123" y="895"/>
                    <a:pt x="1146" y="826"/>
                    <a:pt x="1146" y="757"/>
                  </a:cubicBezTo>
                  <a:cubicBezTo>
                    <a:pt x="802" y="482"/>
                    <a:pt x="436" y="18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2" name="Google Shape;3772;p74"/>
            <p:cNvSpPr/>
            <p:nvPr/>
          </p:nvSpPr>
          <p:spPr>
            <a:xfrm>
              <a:off x="2730300" y="2186200"/>
              <a:ext cx="27500" cy="29225"/>
            </a:xfrm>
            <a:custGeom>
              <a:avLst/>
              <a:gdLst/>
              <a:ahLst/>
              <a:cxnLst/>
              <a:rect l="l" t="t" r="r" b="b"/>
              <a:pathLst>
                <a:path w="1100" h="1169" extrusionOk="0">
                  <a:moveTo>
                    <a:pt x="0" y="0"/>
                  </a:moveTo>
                  <a:lnTo>
                    <a:pt x="0" y="0"/>
                  </a:lnTo>
                  <a:cubicBezTo>
                    <a:pt x="252" y="412"/>
                    <a:pt x="688" y="687"/>
                    <a:pt x="940" y="1100"/>
                  </a:cubicBezTo>
                  <a:cubicBezTo>
                    <a:pt x="985" y="1123"/>
                    <a:pt x="1031" y="1146"/>
                    <a:pt x="1054" y="1168"/>
                  </a:cubicBezTo>
                  <a:cubicBezTo>
                    <a:pt x="1077" y="1123"/>
                    <a:pt x="1077" y="1054"/>
                    <a:pt x="1100" y="1008"/>
                  </a:cubicBezTo>
                  <a:cubicBezTo>
                    <a:pt x="756" y="642"/>
                    <a:pt x="413" y="275"/>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3" name="Google Shape;3773;p74"/>
            <p:cNvSpPr/>
            <p:nvPr/>
          </p:nvSpPr>
          <p:spPr>
            <a:xfrm>
              <a:off x="2353975" y="2081950"/>
              <a:ext cx="50425" cy="25800"/>
            </a:xfrm>
            <a:custGeom>
              <a:avLst/>
              <a:gdLst/>
              <a:ahLst/>
              <a:cxnLst/>
              <a:rect l="l" t="t" r="r" b="b"/>
              <a:pathLst>
                <a:path w="2017" h="1032" extrusionOk="0">
                  <a:moveTo>
                    <a:pt x="0" y="0"/>
                  </a:moveTo>
                  <a:lnTo>
                    <a:pt x="0" y="0"/>
                  </a:lnTo>
                  <a:cubicBezTo>
                    <a:pt x="115" y="92"/>
                    <a:pt x="207" y="161"/>
                    <a:pt x="344" y="206"/>
                  </a:cubicBezTo>
                  <a:cubicBezTo>
                    <a:pt x="917" y="435"/>
                    <a:pt x="1467" y="756"/>
                    <a:pt x="2017" y="1031"/>
                  </a:cubicBezTo>
                  <a:cubicBezTo>
                    <a:pt x="1719" y="756"/>
                    <a:pt x="1329" y="596"/>
                    <a:pt x="986" y="390"/>
                  </a:cubicBezTo>
                  <a:cubicBezTo>
                    <a:pt x="665" y="252"/>
                    <a:pt x="344" y="6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4" name="Google Shape;3774;p74"/>
            <p:cNvSpPr/>
            <p:nvPr/>
          </p:nvSpPr>
          <p:spPr>
            <a:xfrm>
              <a:off x="2721700" y="2201075"/>
              <a:ext cx="31525" cy="37250"/>
            </a:xfrm>
            <a:custGeom>
              <a:avLst/>
              <a:gdLst/>
              <a:ahLst/>
              <a:cxnLst/>
              <a:rect l="l" t="t" r="r" b="b"/>
              <a:pathLst>
                <a:path w="1261" h="1490" extrusionOk="0">
                  <a:moveTo>
                    <a:pt x="0" y="1"/>
                  </a:moveTo>
                  <a:lnTo>
                    <a:pt x="0" y="1"/>
                  </a:lnTo>
                  <a:cubicBezTo>
                    <a:pt x="321" y="528"/>
                    <a:pt x="871" y="894"/>
                    <a:pt x="1123" y="1490"/>
                  </a:cubicBezTo>
                  <a:lnTo>
                    <a:pt x="1215" y="1490"/>
                  </a:lnTo>
                  <a:cubicBezTo>
                    <a:pt x="1238" y="1467"/>
                    <a:pt x="1261" y="1421"/>
                    <a:pt x="1261" y="1398"/>
                  </a:cubicBezTo>
                  <a:cubicBezTo>
                    <a:pt x="940" y="848"/>
                    <a:pt x="459" y="41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5" name="Google Shape;3775;p74"/>
            <p:cNvSpPr/>
            <p:nvPr/>
          </p:nvSpPr>
          <p:spPr>
            <a:xfrm>
              <a:off x="2714250" y="2214250"/>
              <a:ext cx="31525" cy="37250"/>
            </a:xfrm>
            <a:custGeom>
              <a:avLst/>
              <a:gdLst/>
              <a:ahLst/>
              <a:cxnLst/>
              <a:rect l="l" t="t" r="r" b="b"/>
              <a:pathLst>
                <a:path w="1261" h="1490" extrusionOk="0">
                  <a:moveTo>
                    <a:pt x="1" y="1"/>
                  </a:moveTo>
                  <a:lnTo>
                    <a:pt x="1" y="1"/>
                  </a:lnTo>
                  <a:cubicBezTo>
                    <a:pt x="413" y="505"/>
                    <a:pt x="894" y="940"/>
                    <a:pt x="1192" y="1490"/>
                  </a:cubicBezTo>
                  <a:cubicBezTo>
                    <a:pt x="1215" y="1421"/>
                    <a:pt x="1238" y="1352"/>
                    <a:pt x="1261" y="1307"/>
                  </a:cubicBezTo>
                  <a:cubicBezTo>
                    <a:pt x="894" y="825"/>
                    <a:pt x="505" y="344"/>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6" name="Google Shape;3776;p74"/>
            <p:cNvSpPr/>
            <p:nvPr/>
          </p:nvSpPr>
          <p:spPr>
            <a:xfrm>
              <a:off x="2325325" y="2108875"/>
              <a:ext cx="57875" cy="32650"/>
            </a:xfrm>
            <a:custGeom>
              <a:avLst/>
              <a:gdLst/>
              <a:ahLst/>
              <a:cxnLst/>
              <a:rect l="l" t="t" r="r" b="b"/>
              <a:pathLst>
                <a:path w="2315" h="1306" extrusionOk="0">
                  <a:moveTo>
                    <a:pt x="1" y="0"/>
                  </a:moveTo>
                  <a:cubicBezTo>
                    <a:pt x="459" y="252"/>
                    <a:pt x="940" y="481"/>
                    <a:pt x="1398" y="756"/>
                  </a:cubicBezTo>
                  <a:cubicBezTo>
                    <a:pt x="1719" y="916"/>
                    <a:pt x="1971" y="1168"/>
                    <a:pt x="2315" y="1306"/>
                  </a:cubicBezTo>
                  <a:cubicBezTo>
                    <a:pt x="1742" y="733"/>
                    <a:pt x="986" y="344"/>
                    <a:pt x="2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7" name="Google Shape;3777;p74"/>
            <p:cNvSpPr/>
            <p:nvPr/>
          </p:nvSpPr>
          <p:spPr>
            <a:xfrm>
              <a:off x="2711975" y="2233150"/>
              <a:ext cx="18350" cy="21225"/>
            </a:xfrm>
            <a:custGeom>
              <a:avLst/>
              <a:gdLst/>
              <a:ahLst/>
              <a:cxnLst/>
              <a:rect l="l" t="t" r="r" b="b"/>
              <a:pathLst>
                <a:path w="734" h="849" extrusionOk="0">
                  <a:moveTo>
                    <a:pt x="0" y="1"/>
                  </a:moveTo>
                  <a:lnTo>
                    <a:pt x="0" y="1"/>
                  </a:lnTo>
                  <a:cubicBezTo>
                    <a:pt x="206" y="299"/>
                    <a:pt x="435" y="596"/>
                    <a:pt x="710" y="848"/>
                  </a:cubicBezTo>
                  <a:cubicBezTo>
                    <a:pt x="710" y="757"/>
                    <a:pt x="733" y="642"/>
                    <a:pt x="664" y="574"/>
                  </a:cubicBezTo>
                  <a:cubicBezTo>
                    <a:pt x="458" y="344"/>
                    <a:pt x="252" y="138"/>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8" name="Google Shape;3778;p74"/>
            <p:cNvSpPr/>
            <p:nvPr/>
          </p:nvSpPr>
          <p:spPr>
            <a:xfrm>
              <a:off x="2312725" y="2122600"/>
              <a:ext cx="66475" cy="41850"/>
            </a:xfrm>
            <a:custGeom>
              <a:avLst/>
              <a:gdLst/>
              <a:ahLst/>
              <a:cxnLst/>
              <a:rect l="l" t="t" r="r" b="b"/>
              <a:pathLst>
                <a:path w="2659" h="1674" extrusionOk="0">
                  <a:moveTo>
                    <a:pt x="70" y="1"/>
                  </a:moveTo>
                  <a:cubicBezTo>
                    <a:pt x="47" y="24"/>
                    <a:pt x="24" y="70"/>
                    <a:pt x="1" y="93"/>
                  </a:cubicBezTo>
                  <a:cubicBezTo>
                    <a:pt x="413" y="276"/>
                    <a:pt x="826" y="390"/>
                    <a:pt x="1192" y="642"/>
                  </a:cubicBezTo>
                  <a:cubicBezTo>
                    <a:pt x="1719" y="940"/>
                    <a:pt x="2200" y="1284"/>
                    <a:pt x="2659" y="1673"/>
                  </a:cubicBezTo>
                  <a:cubicBezTo>
                    <a:pt x="2361" y="1261"/>
                    <a:pt x="1925" y="963"/>
                    <a:pt x="1490" y="688"/>
                  </a:cubicBezTo>
                  <a:cubicBezTo>
                    <a:pt x="1055" y="390"/>
                    <a:pt x="597" y="115"/>
                    <a:pt x="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9" name="Google Shape;3779;p74"/>
            <p:cNvSpPr/>
            <p:nvPr/>
          </p:nvSpPr>
          <p:spPr>
            <a:xfrm>
              <a:off x="2290975" y="2154100"/>
              <a:ext cx="80200" cy="54450"/>
            </a:xfrm>
            <a:custGeom>
              <a:avLst/>
              <a:gdLst/>
              <a:ahLst/>
              <a:cxnLst/>
              <a:rect l="l" t="t" r="r" b="b"/>
              <a:pathLst>
                <a:path w="3208" h="2178" extrusionOk="0">
                  <a:moveTo>
                    <a:pt x="46" y="1"/>
                  </a:moveTo>
                  <a:cubicBezTo>
                    <a:pt x="46" y="24"/>
                    <a:pt x="0" y="93"/>
                    <a:pt x="0" y="116"/>
                  </a:cubicBezTo>
                  <a:cubicBezTo>
                    <a:pt x="573" y="276"/>
                    <a:pt x="1100" y="597"/>
                    <a:pt x="1604" y="917"/>
                  </a:cubicBezTo>
                  <a:cubicBezTo>
                    <a:pt x="2177" y="1284"/>
                    <a:pt x="2727" y="1696"/>
                    <a:pt x="3208" y="2178"/>
                  </a:cubicBezTo>
                  <a:cubicBezTo>
                    <a:pt x="2841" y="1628"/>
                    <a:pt x="2268" y="1238"/>
                    <a:pt x="1741" y="872"/>
                  </a:cubicBezTo>
                  <a:cubicBezTo>
                    <a:pt x="1214" y="528"/>
                    <a:pt x="688" y="116"/>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0" name="Google Shape;3780;p74"/>
            <p:cNvSpPr/>
            <p:nvPr/>
          </p:nvSpPr>
          <p:spPr>
            <a:xfrm>
              <a:off x="2094500" y="2110575"/>
              <a:ext cx="34975" cy="67625"/>
            </a:xfrm>
            <a:custGeom>
              <a:avLst/>
              <a:gdLst/>
              <a:ahLst/>
              <a:cxnLst/>
              <a:rect l="l" t="t" r="r" b="b"/>
              <a:pathLst>
                <a:path w="1399" h="2705" extrusionOk="0">
                  <a:moveTo>
                    <a:pt x="1" y="1"/>
                  </a:moveTo>
                  <a:cubicBezTo>
                    <a:pt x="161" y="436"/>
                    <a:pt x="436" y="803"/>
                    <a:pt x="642" y="1215"/>
                  </a:cubicBezTo>
                  <a:cubicBezTo>
                    <a:pt x="871" y="1650"/>
                    <a:pt x="1146" y="2063"/>
                    <a:pt x="1238" y="2567"/>
                  </a:cubicBezTo>
                  <a:cubicBezTo>
                    <a:pt x="1146" y="2544"/>
                    <a:pt x="1055" y="2521"/>
                    <a:pt x="963" y="2498"/>
                  </a:cubicBezTo>
                  <a:lnTo>
                    <a:pt x="963" y="2498"/>
                  </a:lnTo>
                  <a:cubicBezTo>
                    <a:pt x="1077" y="2567"/>
                    <a:pt x="1169" y="2636"/>
                    <a:pt x="1284" y="2704"/>
                  </a:cubicBezTo>
                  <a:cubicBezTo>
                    <a:pt x="1398" y="2406"/>
                    <a:pt x="1215" y="2131"/>
                    <a:pt x="1100" y="1879"/>
                  </a:cubicBezTo>
                  <a:cubicBezTo>
                    <a:pt x="780" y="1215"/>
                    <a:pt x="367" y="61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1" name="Google Shape;3781;p74"/>
            <p:cNvSpPr/>
            <p:nvPr/>
          </p:nvSpPr>
          <p:spPr>
            <a:xfrm>
              <a:off x="1864250" y="2052150"/>
              <a:ext cx="32675" cy="17225"/>
            </a:xfrm>
            <a:custGeom>
              <a:avLst/>
              <a:gdLst/>
              <a:ahLst/>
              <a:cxnLst/>
              <a:rect l="l" t="t" r="r" b="b"/>
              <a:pathLst>
                <a:path w="1307" h="689" extrusionOk="0">
                  <a:moveTo>
                    <a:pt x="0" y="1"/>
                  </a:moveTo>
                  <a:lnTo>
                    <a:pt x="0" y="1"/>
                  </a:lnTo>
                  <a:cubicBezTo>
                    <a:pt x="458" y="207"/>
                    <a:pt x="871" y="436"/>
                    <a:pt x="1306" y="688"/>
                  </a:cubicBezTo>
                  <a:cubicBezTo>
                    <a:pt x="1237" y="528"/>
                    <a:pt x="1077" y="459"/>
                    <a:pt x="917" y="367"/>
                  </a:cubicBezTo>
                  <a:cubicBezTo>
                    <a:pt x="642" y="230"/>
                    <a:pt x="344" y="4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2" name="Google Shape;3782;p74"/>
            <p:cNvSpPr/>
            <p:nvPr/>
          </p:nvSpPr>
          <p:spPr>
            <a:xfrm>
              <a:off x="2062425" y="2116875"/>
              <a:ext cx="33825" cy="69350"/>
            </a:xfrm>
            <a:custGeom>
              <a:avLst/>
              <a:gdLst/>
              <a:ahLst/>
              <a:cxnLst/>
              <a:rect l="l" t="t" r="r" b="b"/>
              <a:pathLst>
                <a:path w="1353" h="2774" extrusionOk="0">
                  <a:moveTo>
                    <a:pt x="1" y="1"/>
                  </a:moveTo>
                  <a:cubicBezTo>
                    <a:pt x="92" y="436"/>
                    <a:pt x="367" y="780"/>
                    <a:pt x="528" y="1192"/>
                  </a:cubicBezTo>
                  <a:cubicBezTo>
                    <a:pt x="757" y="1696"/>
                    <a:pt x="1123" y="2177"/>
                    <a:pt x="1238" y="2750"/>
                  </a:cubicBezTo>
                  <a:cubicBezTo>
                    <a:pt x="1261" y="2750"/>
                    <a:pt x="1307" y="2773"/>
                    <a:pt x="1352" y="2773"/>
                  </a:cubicBezTo>
                  <a:cubicBezTo>
                    <a:pt x="1329" y="2681"/>
                    <a:pt x="1352" y="2590"/>
                    <a:pt x="1307" y="2498"/>
                  </a:cubicBezTo>
                  <a:cubicBezTo>
                    <a:pt x="894" y="1650"/>
                    <a:pt x="367" y="87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3" name="Google Shape;3783;p74"/>
            <p:cNvSpPr/>
            <p:nvPr/>
          </p:nvSpPr>
          <p:spPr>
            <a:xfrm>
              <a:off x="2257750" y="2201650"/>
              <a:ext cx="59025" cy="43550"/>
            </a:xfrm>
            <a:custGeom>
              <a:avLst/>
              <a:gdLst/>
              <a:ahLst/>
              <a:cxnLst/>
              <a:rect l="l" t="t" r="r" b="b"/>
              <a:pathLst>
                <a:path w="2361" h="1742" extrusionOk="0">
                  <a:moveTo>
                    <a:pt x="0" y="1"/>
                  </a:moveTo>
                  <a:cubicBezTo>
                    <a:pt x="229" y="207"/>
                    <a:pt x="550" y="321"/>
                    <a:pt x="825" y="482"/>
                  </a:cubicBezTo>
                  <a:cubicBezTo>
                    <a:pt x="1375" y="848"/>
                    <a:pt x="1925" y="1238"/>
                    <a:pt x="2360" y="1742"/>
                  </a:cubicBezTo>
                  <a:cubicBezTo>
                    <a:pt x="2039" y="1261"/>
                    <a:pt x="1558" y="963"/>
                    <a:pt x="1100" y="619"/>
                  </a:cubicBezTo>
                  <a:cubicBezTo>
                    <a:pt x="756" y="390"/>
                    <a:pt x="413" y="115"/>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4" name="Google Shape;3784;p74"/>
            <p:cNvSpPr/>
            <p:nvPr/>
          </p:nvSpPr>
          <p:spPr>
            <a:xfrm>
              <a:off x="1774325" y="2247475"/>
              <a:ext cx="48700" cy="23500"/>
            </a:xfrm>
            <a:custGeom>
              <a:avLst/>
              <a:gdLst/>
              <a:ahLst/>
              <a:cxnLst/>
              <a:rect l="l" t="t" r="r" b="b"/>
              <a:pathLst>
                <a:path w="1948" h="940" extrusionOk="0">
                  <a:moveTo>
                    <a:pt x="0" y="1"/>
                  </a:moveTo>
                  <a:cubicBezTo>
                    <a:pt x="8" y="8"/>
                    <a:pt x="19" y="14"/>
                    <a:pt x="30" y="17"/>
                  </a:cubicBezTo>
                  <a:lnTo>
                    <a:pt x="30" y="17"/>
                  </a:lnTo>
                  <a:cubicBezTo>
                    <a:pt x="20" y="12"/>
                    <a:pt x="10" y="6"/>
                    <a:pt x="0" y="1"/>
                  </a:cubicBezTo>
                  <a:close/>
                  <a:moveTo>
                    <a:pt x="30" y="17"/>
                  </a:moveTo>
                  <a:cubicBezTo>
                    <a:pt x="642" y="350"/>
                    <a:pt x="1339" y="534"/>
                    <a:pt x="1925" y="940"/>
                  </a:cubicBezTo>
                  <a:cubicBezTo>
                    <a:pt x="1925" y="917"/>
                    <a:pt x="1948" y="848"/>
                    <a:pt x="1948" y="825"/>
                  </a:cubicBezTo>
                  <a:cubicBezTo>
                    <a:pt x="1352" y="482"/>
                    <a:pt x="710" y="298"/>
                    <a:pt x="92" y="23"/>
                  </a:cubicBezTo>
                  <a:cubicBezTo>
                    <a:pt x="77" y="23"/>
                    <a:pt x="52" y="23"/>
                    <a:pt x="30" y="1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5" name="Google Shape;3785;p74"/>
            <p:cNvSpPr/>
            <p:nvPr/>
          </p:nvSpPr>
          <p:spPr>
            <a:xfrm>
              <a:off x="1973075" y="2329950"/>
              <a:ext cx="12625" cy="4050"/>
            </a:xfrm>
            <a:custGeom>
              <a:avLst/>
              <a:gdLst/>
              <a:ahLst/>
              <a:cxnLst/>
              <a:rect l="l" t="t" r="r" b="b"/>
              <a:pathLst>
                <a:path w="505" h="162" extrusionOk="0">
                  <a:moveTo>
                    <a:pt x="504" y="1"/>
                  </a:moveTo>
                  <a:lnTo>
                    <a:pt x="504" y="1"/>
                  </a:lnTo>
                  <a:cubicBezTo>
                    <a:pt x="344" y="24"/>
                    <a:pt x="161" y="69"/>
                    <a:pt x="0" y="115"/>
                  </a:cubicBezTo>
                  <a:cubicBezTo>
                    <a:pt x="46" y="138"/>
                    <a:pt x="115" y="161"/>
                    <a:pt x="161" y="161"/>
                  </a:cubicBezTo>
                  <a:lnTo>
                    <a:pt x="275" y="161"/>
                  </a:lnTo>
                  <a:cubicBezTo>
                    <a:pt x="344" y="92"/>
                    <a:pt x="436" y="47"/>
                    <a:pt x="50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6" name="Google Shape;3786;p74"/>
            <p:cNvSpPr/>
            <p:nvPr/>
          </p:nvSpPr>
          <p:spPr>
            <a:xfrm>
              <a:off x="1582425" y="2464550"/>
              <a:ext cx="50450" cy="35550"/>
            </a:xfrm>
            <a:custGeom>
              <a:avLst/>
              <a:gdLst/>
              <a:ahLst/>
              <a:cxnLst/>
              <a:rect l="l" t="t" r="r" b="b"/>
              <a:pathLst>
                <a:path w="2018" h="1422" extrusionOk="0">
                  <a:moveTo>
                    <a:pt x="1" y="1"/>
                  </a:moveTo>
                  <a:cubicBezTo>
                    <a:pt x="184" y="93"/>
                    <a:pt x="390" y="184"/>
                    <a:pt x="551" y="299"/>
                  </a:cubicBezTo>
                  <a:cubicBezTo>
                    <a:pt x="1055" y="665"/>
                    <a:pt x="1582" y="986"/>
                    <a:pt x="2017" y="1421"/>
                  </a:cubicBezTo>
                  <a:cubicBezTo>
                    <a:pt x="1903" y="1124"/>
                    <a:pt x="1582" y="940"/>
                    <a:pt x="1330" y="757"/>
                  </a:cubicBezTo>
                  <a:cubicBezTo>
                    <a:pt x="917" y="459"/>
                    <a:pt x="528" y="9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7" name="Google Shape;3787;p74"/>
            <p:cNvSpPr/>
            <p:nvPr/>
          </p:nvSpPr>
          <p:spPr>
            <a:xfrm>
              <a:off x="1571550" y="2480600"/>
              <a:ext cx="56725" cy="39550"/>
            </a:xfrm>
            <a:custGeom>
              <a:avLst/>
              <a:gdLst/>
              <a:ahLst/>
              <a:cxnLst/>
              <a:rect l="l" t="t" r="r" b="b"/>
              <a:pathLst>
                <a:path w="2269" h="1582" extrusionOk="0">
                  <a:moveTo>
                    <a:pt x="1" y="0"/>
                  </a:moveTo>
                  <a:lnTo>
                    <a:pt x="1" y="0"/>
                  </a:lnTo>
                  <a:cubicBezTo>
                    <a:pt x="367" y="298"/>
                    <a:pt x="802" y="482"/>
                    <a:pt x="1169" y="756"/>
                  </a:cubicBezTo>
                  <a:cubicBezTo>
                    <a:pt x="1536" y="1008"/>
                    <a:pt x="1948" y="1238"/>
                    <a:pt x="2223" y="1581"/>
                  </a:cubicBezTo>
                  <a:cubicBezTo>
                    <a:pt x="2269" y="1352"/>
                    <a:pt x="2063" y="1238"/>
                    <a:pt x="1925" y="1123"/>
                  </a:cubicBezTo>
                  <a:cubicBezTo>
                    <a:pt x="1536" y="848"/>
                    <a:pt x="1169" y="573"/>
                    <a:pt x="757" y="367"/>
                  </a:cubicBezTo>
                  <a:cubicBezTo>
                    <a:pt x="505" y="230"/>
                    <a:pt x="275" y="69"/>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8" name="Google Shape;3788;p74"/>
            <p:cNvSpPr/>
            <p:nvPr/>
          </p:nvSpPr>
          <p:spPr>
            <a:xfrm>
              <a:off x="1567550" y="2496625"/>
              <a:ext cx="52150" cy="31550"/>
            </a:xfrm>
            <a:custGeom>
              <a:avLst/>
              <a:gdLst/>
              <a:ahLst/>
              <a:cxnLst/>
              <a:rect l="l" t="t" r="r" b="b"/>
              <a:pathLst>
                <a:path w="2086" h="1262" extrusionOk="0">
                  <a:moveTo>
                    <a:pt x="0" y="1"/>
                  </a:moveTo>
                  <a:lnTo>
                    <a:pt x="0" y="1"/>
                  </a:lnTo>
                  <a:cubicBezTo>
                    <a:pt x="688" y="436"/>
                    <a:pt x="1421" y="803"/>
                    <a:pt x="2062" y="1261"/>
                  </a:cubicBezTo>
                  <a:cubicBezTo>
                    <a:pt x="2085" y="1238"/>
                    <a:pt x="2085" y="1169"/>
                    <a:pt x="2085" y="1146"/>
                  </a:cubicBezTo>
                  <a:cubicBezTo>
                    <a:pt x="1627" y="757"/>
                    <a:pt x="1077" y="505"/>
                    <a:pt x="550" y="207"/>
                  </a:cubicBezTo>
                  <a:cubicBezTo>
                    <a:pt x="390" y="115"/>
                    <a:pt x="183" y="4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9" name="Google Shape;3789;p74"/>
            <p:cNvSpPr/>
            <p:nvPr/>
          </p:nvSpPr>
          <p:spPr>
            <a:xfrm>
              <a:off x="2110550" y="2714875"/>
              <a:ext cx="52700" cy="46975"/>
            </a:xfrm>
            <a:custGeom>
              <a:avLst/>
              <a:gdLst/>
              <a:ahLst/>
              <a:cxnLst/>
              <a:rect l="l" t="t" r="r" b="b"/>
              <a:pathLst>
                <a:path w="2108" h="1879" extrusionOk="0">
                  <a:moveTo>
                    <a:pt x="0" y="0"/>
                  </a:moveTo>
                  <a:lnTo>
                    <a:pt x="0" y="0"/>
                  </a:lnTo>
                  <a:cubicBezTo>
                    <a:pt x="321" y="275"/>
                    <a:pt x="665" y="573"/>
                    <a:pt x="1031" y="848"/>
                  </a:cubicBezTo>
                  <a:cubicBezTo>
                    <a:pt x="1398" y="1169"/>
                    <a:pt x="1810" y="1466"/>
                    <a:pt x="2108" y="1879"/>
                  </a:cubicBezTo>
                  <a:cubicBezTo>
                    <a:pt x="2085" y="1673"/>
                    <a:pt x="1948" y="1512"/>
                    <a:pt x="1810" y="1398"/>
                  </a:cubicBezTo>
                  <a:cubicBezTo>
                    <a:pt x="1237" y="871"/>
                    <a:pt x="665" y="36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0" name="Google Shape;3790;p74"/>
            <p:cNvSpPr/>
            <p:nvPr/>
          </p:nvSpPr>
          <p:spPr>
            <a:xfrm>
              <a:off x="1688400" y="2608325"/>
              <a:ext cx="89950" cy="52150"/>
            </a:xfrm>
            <a:custGeom>
              <a:avLst/>
              <a:gdLst/>
              <a:ahLst/>
              <a:cxnLst/>
              <a:rect l="l" t="t" r="r" b="b"/>
              <a:pathLst>
                <a:path w="3598" h="2086" extrusionOk="0">
                  <a:moveTo>
                    <a:pt x="0" y="1"/>
                  </a:moveTo>
                  <a:lnTo>
                    <a:pt x="0" y="1"/>
                  </a:lnTo>
                  <a:cubicBezTo>
                    <a:pt x="779" y="436"/>
                    <a:pt x="1581" y="825"/>
                    <a:pt x="2360" y="1284"/>
                  </a:cubicBezTo>
                  <a:cubicBezTo>
                    <a:pt x="2796" y="1536"/>
                    <a:pt x="3208" y="1788"/>
                    <a:pt x="3598" y="2086"/>
                  </a:cubicBezTo>
                  <a:cubicBezTo>
                    <a:pt x="3460" y="1788"/>
                    <a:pt x="3162" y="1627"/>
                    <a:pt x="2887" y="1467"/>
                  </a:cubicBezTo>
                  <a:cubicBezTo>
                    <a:pt x="1948" y="940"/>
                    <a:pt x="1009" y="39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1" name="Google Shape;3791;p74"/>
            <p:cNvSpPr/>
            <p:nvPr/>
          </p:nvSpPr>
          <p:spPr>
            <a:xfrm>
              <a:off x="1670650" y="2630675"/>
              <a:ext cx="83650" cy="40675"/>
            </a:xfrm>
            <a:custGeom>
              <a:avLst/>
              <a:gdLst/>
              <a:ahLst/>
              <a:cxnLst/>
              <a:rect l="l" t="t" r="r" b="b"/>
              <a:pathLst>
                <a:path w="3346" h="1627" extrusionOk="0">
                  <a:moveTo>
                    <a:pt x="0" y="0"/>
                  </a:moveTo>
                  <a:lnTo>
                    <a:pt x="0" y="0"/>
                  </a:lnTo>
                  <a:cubicBezTo>
                    <a:pt x="321" y="183"/>
                    <a:pt x="688" y="275"/>
                    <a:pt x="1008" y="458"/>
                  </a:cubicBezTo>
                  <a:cubicBezTo>
                    <a:pt x="1329" y="619"/>
                    <a:pt x="1650" y="710"/>
                    <a:pt x="1971" y="871"/>
                  </a:cubicBezTo>
                  <a:cubicBezTo>
                    <a:pt x="2429" y="1100"/>
                    <a:pt x="2956" y="1237"/>
                    <a:pt x="3345" y="1627"/>
                  </a:cubicBezTo>
                  <a:cubicBezTo>
                    <a:pt x="3345" y="1581"/>
                    <a:pt x="3345" y="1535"/>
                    <a:pt x="3345" y="1489"/>
                  </a:cubicBezTo>
                  <a:cubicBezTo>
                    <a:pt x="3139" y="1329"/>
                    <a:pt x="2933" y="1169"/>
                    <a:pt x="2681" y="1077"/>
                  </a:cubicBezTo>
                  <a:cubicBezTo>
                    <a:pt x="2016" y="756"/>
                    <a:pt x="1352" y="481"/>
                    <a:pt x="665" y="206"/>
                  </a:cubicBezTo>
                  <a:cubicBezTo>
                    <a:pt x="458" y="115"/>
                    <a:pt x="229" y="2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2" name="Google Shape;3792;p74"/>
            <p:cNvSpPr/>
            <p:nvPr/>
          </p:nvSpPr>
          <p:spPr>
            <a:xfrm>
              <a:off x="1670075" y="2647275"/>
              <a:ext cx="63600" cy="26950"/>
            </a:xfrm>
            <a:custGeom>
              <a:avLst/>
              <a:gdLst/>
              <a:ahLst/>
              <a:cxnLst/>
              <a:rect l="l" t="t" r="r" b="b"/>
              <a:pathLst>
                <a:path w="2544" h="1078" extrusionOk="0">
                  <a:moveTo>
                    <a:pt x="0" y="1"/>
                  </a:moveTo>
                  <a:lnTo>
                    <a:pt x="0" y="1"/>
                  </a:lnTo>
                  <a:cubicBezTo>
                    <a:pt x="207" y="115"/>
                    <a:pt x="413" y="184"/>
                    <a:pt x="642" y="253"/>
                  </a:cubicBezTo>
                  <a:cubicBezTo>
                    <a:pt x="1283" y="482"/>
                    <a:pt x="1902" y="825"/>
                    <a:pt x="2543" y="1077"/>
                  </a:cubicBezTo>
                  <a:cubicBezTo>
                    <a:pt x="2360" y="871"/>
                    <a:pt x="2108" y="780"/>
                    <a:pt x="1856" y="665"/>
                  </a:cubicBezTo>
                  <a:cubicBezTo>
                    <a:pt x="1260" y="390"/>
                    <a:pt x="642" y="138"/>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3" name="Google Shape;3793;p74"/>
            <p:cNvSpPr/>
            <p:nvPr/>
          </p:nvSpPr>
          <p:spPr>
            <a:xfrm>
              <a:off x="1728500" y="3407350"/>
              <a:ext cx="42400" cy="47575"/>
            </a:xfrm>
            <a:custGeom>
              <a:avLst/>
              <a:gdLst/>
              <a:ahLst/>
              <a:cxnLst/>
              <a:rect l="l" t="t" r="r" b="b"/>
              <a:pathLst>
                <a:path w="1696" h="1903" extrusionOk="0">
                  <a:moveTo>
                    <a:pt x="0" y="1"/>
                  </a:moveTo>
                  <a:cubicBezTo>
                    <a:pt x="46" y="207"/>
                    <a:pt x="275" y="299"/>
                    <a:pt x="413" y="459"/>
                  </a:cubicBezTo>
                  <a:cubicBezTo>
                    <a:pt x="848" y="849"/>
                    <a:pt x="1260" y="1238"/>
                    <a:pt x="1627" y="1696"/>
                  </a:cubicBezTo>
                  <a:cubicBezTo>
                    <a:pt x="1558" y="1742"/>
                    <a:pt x="1489" y="1788"/>
                    <a:pt x="1421" y="1834"/>
                  </a:cubicBezTo>
                  <a:cubicBezTo>
                    <a:pt x="1444" y="1857"/>
                    <a:pt x="1489" y="1880"/>
                    <a:pt x="1512" y="1902"/>
                  </a:cubicBezTo>
                  <a:cubicBezTo>
                    <a:pt x="1581" y="1857"/>
                    <a:pt x="1650" y="1811"/>
                    <a:pt x="1696" y="1788"/>
                  </a:cubicBezTo>
                  <a:cubicBezTo>
                    <a:pt x="1627" y="1513"/>
                    <a:pt x="1398" y="1307"/>
                    <a:pt x="1215" y="1101"/>
                  </a:cubicBezTo>
                  <a:cubicBezTo>
                    <a:pt x="825" y="711"/>
                    <a:pt x="436" y="34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4" name="Google Shape;3794;p74"/>
            <p:cNvSpPr/>
            <p:nvPr/>
          </p:nvSpPr>
          <p:spPr>
            <a:xfrm>
              <a:off x="1729650" y="3441725"/>
              <a:ext cx="38400" cy="45850"/>
            </a:xfrm>
            <a:custGeom>
              <a:avLst/>
              <a:gdLst/>
              <a:ahLst/>
              <a:cxnLst/>
              <a:rect l="l" t="t" r="r" b="b"/>
              <a:pathLst>
                <a:path w="1536" h="1834" extrusionOk="0">
                  <a:moveTo>
                    <a:pt x="23" y="0"/>
                  </a:moveTo>
                  <a:cubicBezTo>
                    <a:pt x="23" y="23"/>
                    <a:pt x="0" y="92"/>
                    <a:pt x="0" y="115"/>
                  </a:cubicBezTo>
                  <a:cubicBezTo>
                    <a:pt x="252" y="367"/>
                    <a:pt x="504" y="596"/>
                    <a:pt x="756" y="848"/>
                  </a:cubicBezTo>
                  <a:cubicBezTo>
                    <a:pt x="985" y="1123"/>
                    <a:pt x="1283" y="1352"/>
                    <a:pt x="1398" y="1696"/>
                  </a:cubicBezTo>
                  <a:cubicBezTo>
                    <a:pt x="1283" y="1673"/>
                    <a:pt x="1146" y="1627"/>
                    <a:pt x="1031" y="1604"/>
                  </a:cubicBezTo>
                  <a:cubicBezTo>
                    <a:pt x="1031" y="1604"/>
                    <a:pt x="1008" y="1627"/>
                    <a:pt x="1008" y="1627"/>
                  </a:cubicBezTo>
                  <a:cubicBezTo>
                    <a:pt x="1146" y="1696"/>
                    <a:pt x="1283" y="1765"/>
                    <a:pt x="1421" y="1833"/>
                  </a:cubicBezTo>
                  <a:cubicBezTo>
                    <a:pt x="1535" y="1604"/>
                    <a:pt x="1352" y="1398"/>
                    <a:pt x="1191" y="1215"/>
                  </a:cubicBezTo>
                  <a:cubicBezTo>
                    <a:pt x="848" y="779"/>
                    <a:pt x="412" y="413"/>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95" name="Google Shape;3795;p74"/>
          <p:cNvGrpSpPr/>
          <p:nvPr/>
        </p:nvGrpSpPr>
        <p:grpSpPr>
          <a:xfrm>
            <a:off x="7631299" y="1248766"/>
            <a:ext cx="965752" cy="1150471"/>
            <a:chOff x="5843950" y="3033900"/>
            <a:chExt cx="892975" cy="1063675"/>
          </a:xfrm>
        </p:grpSpPr>
        <p:sp>
          <p:nvSpPr>
            <p:cNvPr id="3796" name="Google Shape;3796;p74"/>
            <p:cNvSpPr/>
            <p:nvPr/>
          </p:nvSpPr>
          <p:spPr>
            <a:xfrm>
              <a:off x="5843950" y="3033900"/>
              <a:ext cx="859750" cy="862350"/>
            </a:xfrm>
            <a:custGeom>
              <a:avLst/>
              <a:gdLst/>
              <a:ahLst/>
              <a:cxnLst/>
              <a:rect l="l" t="t" r="r" b="b"/>
              <a:pathLst>
                <a:path w="34390" h="34494" extrusionOk="0">
                  <a:moveTo>
                    <a:pt x="32588" y="22439"/>
                  </a:moveTo>
                  <a:cubicBezTo>
                    <a:pt x="32612" y="22526"/>
                    <a:pt x="32631" y="22600"/>
                    <a:pt x="32648" y="22664"/>
                  </a:cubicBezTo>
                  <a:lnTo>
                    <a:pt x="32648" y="22664"/>
                  </a:lnTo>
                  <a:cubicBezTo>
                    <a:pt x="32615" y="22551"/>
                    <a:pt x="32593" y="22471"/>
                    <a:pt x="32588" y="22439"/>
                  </a:cubicBezTo>
                  <a:close/>
                  <a:moveTo>
                    <a:pt x="32578" y="22265"/>
                  </a:moveTo>
                  <a:cubicBezTo>
                    <a:pt x="32578" y="22265"/>
                    <a:pt x="32579" y="22267"/>
                    <a:pt x="32580" y="22270"/>
                  </a:cubicBezTo>
                  <a:cubicBezTo>
                    <a:pt x="32646" y="22459"/>
                    <a:pt x="32771" y="22901"/>
                    <a:pt x="32899" y="23366"/>
                  </a:cubicBezTo>
                  <a:lnTo>
                    <a:pt x="32899" y="23366"/>
                  </a:lnTo>
                  <a:cubicBezTo>
                    <a:pt x="32723" y="22763"/>
                    <a:pt x="32576" y="22265"/>
                    <a:pt x="32578" y="22265"/>
                  </a:cubicBezTo>
                  <a:close/>
                  <a:moveTo>
                    <a:pt x="32811" y="23203"/>
                  </a:moveTo>
                  <a:lnTo>
                    <a:pt x="32811" y="23203"/>
                  </a:lnTo>
                  <a:cubicBezTo>
                    <a:pt x="32929" y="23626"/>
                    <a:pt x="33029" y="24004"/>
                    <a:pt x="33176" y="24562"/>
                  </a:cubicBezTo>
                  <a:cubicBezTo>
                    <a:pt x="33176" y="24563"/>
                    <a:pt x="33177" y="24564"/>
                    <a:pt x="33177" y="24564"/>
                  </a:cubicBezTo>
                  <a:cubicBezTo>
                    <a:pt x="33187" y="24564"/>
                    <a:pt x="33010" y="23923"/>
                    <a:pt x="32855" y="23347"/>
                  </a:cubicBezTo>
                  <a:cubicBezTo>
                    <a:pt x="32840" y="23299"/>
                    <a:pt x="32825" y="23250"/>
                    <a:pt x="32811" y="23203"/>
                  </a:cubicBezTo>
                  <a:close/>
                  <a:moveTo>
                    <a:pt x="33309" y="24825"/>
                  </a:moveTo>
                  <a:cubicBezTo>
                    <a:pt x="33311" y="24833"/>
                    <a:pt x="33313" y="24837"/>
                    <a:pt x="33313" y="24837"/>
                  </a:cubicBezTo>
                  <a:cubicBezTo>
                    <a:pt x="33313" y="24837"/>
                    <a:pt x="33313" y="24837"/>
                    <a:pt x="33313" y="24836"/>
                  </a:cubicBezTo>
                  <a:cubicBezTo>
                    <a:pt x="33312" y="24833"/>
                    <a:pt x="33310" y="24830"/>
                    <a:pt x="33309" y="24825"/>
                  </a:cubicBezTo>
                  <a:close/>
                  <a:moveTo>
                    <a:pt x="34155" y="27438"/>
                  </a:moveTo>
                  <a:cubicBezTo>
                    <a:pt x="34234" y="27670"/>
                    <a:pt x="34312" y="27891"/>
                    <a:pt x="34390" y="28090"/>
                  </a:cubicBezTo>
                  <a:cubicBezTo>
                    <a:pt x="34322" y="27916"/>
                    <a:pt x="34238" y="27681"/>
                    <a:pt x="34155" y="27438"/>
                  </a:cubicBezTo>
                  <a:close/>
                  <a:moveTo>
                    <a:pt x="7067" y="33595"/>
                  </a:moveTo>
                  <a:cubicBezTo>
                    <a:pt x="7078" y="33624"/>
                    <a:pt x="7090" y="33652"/>
                    <a:pt x="7103" y="33680"/>
                  </a:cubicBezTo>
                  <a:cubicBezTo>
                    <a:pt x="7088" y="33643"/>
                    <a:pt x="7076" y="33615"/>
                    <a:pt x="7067" y="33595"/>
                  </a:cubicBezTo>
                  <a:close/>
                  <a:moveTo>
                    <a:pt x="24172" y="1"/>
                  </a:moveTo>
                  <a:cubicBezTo>
                    <a:pt x="24126" y="1"/>
                    <a:pt x="24080" y="1"/>
                    <a:pt x="24034" y="24"/>
                  </a:cubicBezTo>
                  <a:lnTo>
                    <a:pt x="23920" y="92"/>
                  </a:lnTo>
                  <a:cubicBezTo>
                    <a:pt x="23897" y="69"/>
                    <a:pt x="23851" y="46"/>
                    <a:pt x="23828" y="24"/>
                  </a:cubicBezTo>
                  <a:lnTo>
                    <a:pt x="23690" y="24"/>
                  </a:lnTo>
                  <a:cubicBezTo>
                    <a:pt x="23599" y="24"/>
                    <a:pt x="23507" y="46"/>
                    <a:pt x="23415" y="46"/>
                  </a:cubicBezTo>
                  <a:cubicBezTo>
                    <a:pt x="23209" y="69"/>
                    <a:pt x="23026" y="92"/>
                    <a:pt x="22843" y="115"/>
                  </a:cubicBezTo>
                  <a:cubicBezTo>
                    <a:pt x="22476" y="161"/>
                    <a:pt x="22110" y="207"/>
                    <a:pt x="21766" y="276"/>
                  </a:cubicBezTo>
                  <a:cubicBezTo>
                    <a:pt x="21033" y="413"/>
                    <a:pt x="20322" y="573"/>
                    <a:pt x="19612" y="734"/>
                  </a:cubicBezTo>
                  <a:cubicBezTo>
                    <a:pt x="19681" y="734"/>
                    <a:pt x="19704" y="734"/>
                    <a:pt x="19498" y="780"/>
                  </a:cubicBezTo>
                  <a:cubicBezTo>
                    <a:pt x="19062" y="894"/>
                    <a:pt x="18558" y="1009"/>
                    <a:pt x="18008" y="1123"/>
                  </a:cubicBezTo>
                  <a:cubicBezTo>
                    <a:pt x="17459" y="1238"/>
                    <a:pt x="16840" y="1352"/>
                    <a:pt x="16221" y="1490"/>
                  </a:cubicBezTo>
                  <a:cubicBezTo>
                    <a:pt x="16038" y="1536"/>
                    <a:pt x="15855" y="1582"/>
                    <a:pt x="15694" y="1604"/>
                  </a:cubicBezTo>
                  <a:cubicBezTo>
                    <a:pt x="15557" y="1650"/>
                    <a:pt x="15511" y="1673"/>
                    <a:pt x="15488" y="1673"/>
                  </a:cubicBezTo>
                  <a:cubicBezTo>
                    <a:pt x="14938" y="1788"/>
                    <a:pt x="14434" y="1902"/>
                    <a:pt x="13976" y="1994"/>
                  </a:cubicBezTo>
                  <a:cubicBezTo>
                    <a:pt x="13380" y="2131"/>
                    <a:pt x="12808" y="2269"/>
                    <a:pt x="12212" y="2406"/>
                  </a:cubicBezTo>
                  <a:lnTo>
                    <a:pt x="11318" y="2590"/>
                  </a:lnTo>
                  <a:lnTo>
                    <a:pt x="10860" y="2681"/>
                  </a:lnTo>
                  <a:cubicBezTo>
                    <a:pt x="10837" y="2681"/>
                    <a:pt x="10791" y="2704"/>
                    <a:pt x="10746" y="2704"/>
                  </a:cubicBezTo>
                  <a:lnTo>
                    <a:pt x="10631" y="2750"/>
                  </a:lnTo>
                  <a:lnTo>
                    <a:pt x="10402" y="2796"/>
                  </a:lnTo>
                  <a:cubicBezTo>
                    <a:pt x="9233" y="3117"/>
                    <a:pt x="8019" y="3346"/>
                    <a:pt x="6782" y="3575"/>
                  </a:cubicBezTo>
                  <a:cubicBezTo>
                    <a:pt x="5568" y="3827"/>
                    <a:pt x="4307" y="4079"/>
                    <a:pt x="3070" y="4514"/>
                  </a:cubicBezTo>
                  <a:lnTo>
                    <a:pt x="2612" y="4675"/>
                  </a:lnTo>
                  <a:lnTo>
                    <a:pt x="2154" y="4858"/>
                  </a:lnTo>
                  <a:cubicBezTo>
                    <a:pt x="1833" y="5018"/>
                    <a:pt x="1558" y="5156"/>
                    <a:pt x="1283" y="5362"/>
                  </a:cubicBezTo>
                  <a:cubicBezTo>
                    <a:pt x="1027" y="5533"/>
                    <a:pt x="750" y="5744"/>
                    <a:pt x="547" y="5995"/>
                  </a:cubicBezTo>
                  <a:lnTo>
                    <a:pt x="547" y="5995"/>
                  </a:lnTo>
                  <a:cubicBezTo>
                    <a:pt x="548" y="5975"/>
                    <a:pt x="549" y="5955"/>
                    <a:pt x="550" y="5935"/>
                  </a:cubicBezTo>
                  <a:lnTo>
                    <a:pt x="415" y="5935"/>
                  </a:lnTo>
                  <a:cubicBezTo>
                    <a:pt x="414" y="5927"/>
                    <a:pt x="413" y="5919"/>
                    <a:pt x="413" y="5912"/>
                  </a:cubicBezTo>
                  <a:lnTo>
                    <a:pt x="138" y="5912"/>
                  </a:lnTo>
                  <a:cubicBezTo>
                    <a:pt x="137" y="5919"/>
                    <a:pt x="137" y="5927"/>
                    <a:pt x="136" y="5935"/>
                  </a:cubicBezTo>
                  <a:lnTo>
                    <a:pt x="0" y="5935"/>
                  </a:lnTo>
                  <a:cubicBezTo>
                    <a:pt x="23" y="6324"/>
                    <a:pt x="46" y="6714"/>
                    <a:pt x="92" y="7103"/>
                  </a:cubicBezTo>
                  <a:lnTo>
                    <a:pt x="111" y="7102"/>
                  </a:lnTo>
                  <a:lnTo>
                    <a:pt x="111" y="7102"/>
                  </a:lnTo>
                  <a:cubicBezTo>
                    <a:pt x="117" y="7665"/>
                    <a:pt x="150" y="8263"/>
                    <a:pt x="229" y="8867"/>
                  </a:cubicBezTo>
                  <a:cubicBezTo>
                    <a:pt x="390" y="10288"/>
                    <a:pt x="710" y="11708"/>
                    <a:pt x="1054" y="13037"/>
                  </a:cubicBezTo>
                  <a:cubicBezTo>
                    <a:pt x="1581" y="15030"/>
                    <a:pt x="2406" y="17528"/>
                    <a:pt x="2956" y="19429"/>
                  </a:cubicBezTo>
                  <a:cubicBezTo>
                    <a:pt x="2956" y="19421"/>
                    <a:pt x="2957" y="19417"/>
                    <a:pt x="2959" y="19417"/>
                  </a:cubicBezTo>
                  <a:cubicBezTo>
                    <a:pt x="2996" y="19417"/>
                    <a:pt x="3315" y="20428"/>
                    <a:pt x="3574" y="21377"/>
                  </a:cubicBezTo>
                  <a:cubicBezTo>
                    <a:pt x="3712" y="21904"/>
                    <a:pt x="3849" y="22385"/>
                    <a:pt x="3918" y="22706"/>
                  </a:cubicBezTo>
                  <a:cubicBezTo>
                    <a:pt x="3975" y="22890"/>
                    <a:pt x="4014" y="23005"/>
                    <a:pt x="4025" y="23005"/>
                  </a:cubicBezTo>
                  <a:cubicBezTo>
                    <a:pt x="4031" y="23005"/>
                    <a:pt x="4027" y="22962"/>
                    <a:pt x="4010" y="22866"/>
                  </a:cubicBezTo>
                  <a:lnTo>
                    <a:pt x="4010" y="22866"/>
                  </a:lnTo>
                  <a:cubicBezTo>
                    <a:pt x="4307" y="24172"/>
                    <a:pt x="4857" y="26097"/>
                    <a:pt x="4903" y="26188"/>
                  </a:cubicBezTo>
                  <a:cubicBezTo>
                    <a:pt x="4972" y="26326"/>
                    <a:pt x="5109" y="26646"/>
                    <a:pt x="5338" y="27334"/>
                  </a:cubicBezTo>
                  <a:cubicBezTo>
                    <a:pt x="5453" y="27700"/>
                    <a:pt x="5590" y="28136"/>
                    <a:pt x="5774" y="28708"/>
                  </a:cubicBezTo>
                  <a:cubicBezTo>
                    <a:pt x="5842" y="28983"/>
                    <a:pt x="5957" y="29327"/>
                    <a:pt x="6049" y="29671"/>
                  </a:cubicBezTo>
                  <a:cubicBezTo>
                    <a:pt x="6140" y="30037"/>
                    <a:pt x="6232" y="30427"/>
                    <a:pt x="6347" y="30862"/>
                  </a:cubicBezTo>
                  <a:cubicBezTo>
                    <a:pt x="6392" y="31022"/>
                    <a:pt x="6438" y="31183"/>
                    <a:pt x="6507" y="31366"/>
                  </a:cubicBezTo>
                  <a:lnTo>
                    <a:pt x="6530" y="31435"/>
                  </a:lnTo>
                  <a:cubicBezTo>
                    <a:pt x="6530" y="31481"/>
                    <a:pt x="6530" y="31527"/>
                    <a:pt x="6530" y="31549"/>
                  </a:cubicBezTo>
                  <a:lnTo>
                    <a:pt x="6553" y="31687"/>
                  </a:lnTo>
                  <a:cubicBezTo>
                    <a:pt x="6576" y="31801"/>
                    <a:pt x="6599" y="31893"/>
                    <a:pt x="6599" y="31985"/>
                  </a:cubicBezTo>
                  <a:cubicBezTo>
                    <a:pt x="6667" y="32374"/>
                    <a:pt x="6736" y="32764"/>
                    <a:pt x="6828" y="33130"/>
                  </a:cubicBezTo>
                  <a:cubicBezTo>
                    <a:pt x="6942" y="33474"/>
                    <a:pt x="7057" y="33795"/>
                    <a:pt x="7217" y="34024"/>
                  </a:cubicBezTo>
                  <a:cubicBezTo>
                    <a:pt x="7332" y="34253"/>
                    <a:pt x="7492" y="34368"/>
                    <a:pt x="7561" y="34413"/>
                  </a:cubicBezTo>
                  <a:cubicBezTo>
                    <a:pt x="7641" y="34471"/>
                    <a:pt x="7681" y="34494"/>
                    <a:pt x="7690" y="34494"/>
                  </a:cubicBezTo>
                  <a:cubicBezTo>
                    <a:pt x="7698" y="34494"/>
                    <a:pt x="7675" y="34471"/>
                    <a:pt x="7630" y="34436"/>
                  </a:cubicBezTo>
                  <a:cubicBezTo>
                    <a:pt x="7561" y="34390"/>
                    <a:pt x="7515" y="34368"/>
                    <a:pt x="7469" y="34299"/>
                  </a:cubicBezTo>
                  <a:cubicBezTo>
                    <a:pt x="7400" y="34253"/>
                    <a:pt x="7355" y="34184"/>
                    <a:pt x="7286" y="34093"/>
                  </a:cubicBezTo>
                  <a:cubicBezTo>
                    <a:pt x="7133" y="33855"/>
                    <a:pt x="7031" y="33554"/>
                    <a:pt x="7044" y="33554"/>
                  </a:cubicBezTo>
                  <a:lnTo>
                    <a:pt x="7044" y="33554"/>
                  </a:lnTo>
                  <a:cubicBezTo>
                    <a:pt x="7046" y="33554"/>
                    <a:pt x="7054" y="33567"/>
                    <a:pt x="7067" y="33595"/>
                  </a:cubicBezTo>
                  <a:lnTo>
                    <a:pt x="7067" y="33595"/>
                  </a:lnTo>
                  <a:cubicBezTo>
                    <a:pt x="6861" y="33092"/>
                    <a:pt x="6754" y="32550"/>
                    <a:pt x="6667" y="32008"/>
                  </a:cubicBezTo>
                  <a:lnTo>
                    <a:pt x="6599" y="31549"/>
                  </a:lnTo>
                  <a:lnTo>
                    <a:pt x="6599" y="31504"/>
                  </a:lnTo>
                  <a:cubicBezTo>
                    <a:pt x="6599" y="31458"/>
                    <a:pt x="6553" y="31412"/>
                    <a:pt x="6553" y="31389"/>
                  </a:cubicBezTo>
                  <a:lnTo>
                    <a:pt x="6530" y="31297"/>
                  </a:lnTo>
                  <a:lnTo>
                    <a:pt x="6461" y="31091"/>
                  </a:lnTo>
                  <a:cubicBezTo>
                    <a:pt x="6392" y="30793"/>
                    <a:pt x="6324" y="30518"/>
                    <a:pt x="6255" y="30221"/>
                  </a:cubicBezTo>
                  <a:cubicBezTo>
                    <a:pt x="6186" y="29923"/>
                    <a:pt x="6117" y="29625"/>
                    <a:pt x="6049" y="29327"/>
                  </a:cubicBezTo>
                  <a:lnTo>
                    <a:pt x="5797" y="28479"/>
                  </a:lnTo>
                  <a:cubicBezTo>
                    <a:pt x="5613" y="27884"/>
                    <a:pt x="5453" y="27311"/>
                    <a:pt x="5293" y="26738"/>
                  </a:cubicBezTo>
                  <a:cubicBezTo>
                    <a:pt x="4949" y="25593"/>
                    <a:pt x="4628" y="24447"/>
                    <a:pt x="4353" y="23301"/>
                  </a:cubicBezTo>
                  <a:cubicBezTo>
                    <a:pt x="4193" y="22729"/>
                    <a:pt x="4078" y="22156"/>
                    <a:pt x="3941" y="21560"/>
                  </a:cubicBezTo>
                  <a:cubicBezTo>
                    <a:pt x="3803" y="20987"/>
                    <a:pt x="3643" y="20415"/>
                    <a:pt x="3483" y="19842"/>
                  </a:cubicBezTo>
                  <a:cubicBezTo>
                    <a:pt x="2818" y="17528"/>
                    <a:pt x="2039" y="15282"/>
                    <a:pt x="1421" y="12991"/>
                  </a:cubicBezTo>
                  <a:cubicBezTo>
                    <a:pt x="921" y="11049"/>
                    <a:pt x="550" y="9074"/>
                    <a:pt x="525" y="7080"/>
                  </a:cubicBezTo>
                  <a:lnTo>
                    <a:pt x="525" y="7080"/>
                  </a:lnTo>
                  <a:lnTo>
                    <a:pt x="527" y="7080"/>
                  </a:lnTo>
                  <a:cubicBezTo>
                    <a:pt x="527" y="7076"/>
                    <a:pt x="526" y="7071"/>
                    <a:pt x="525" y="7067"/>
                  </a:cubicBezTo>
                  <a:lnTo>
                    <a:pt x="525" y="7067"/>
                  </a:lnTo>
                  <a:lnTo>
                    <a:pt x="642" y="7057"/>
                  </a:lnTo>
                  <a:cubicBezTo>
                    <a:pt x="642" y="6897"/>
                    <a:pt x="665" y="6714"/>
                    <a:pt x="733" y="6553"/>
                  </a:cubicBezTo>
                  <a:cubicBezTo>
                    <a:pt x="802" y="6324"/>
                    <a:pt x="1077" y="6003"/>
                    <a:pt x="1558" y="5683"/>
                  </a:cubicBezTo>
                  <a:cubicBezTo>
                    <a:pt x="1696" y="5614"/>
                    <a:pt x="1833" y="5522"/>
                    <a:pt x="1970" y="5454"/>
                  </a:cubicBezTo>
                  <a:cubicBezTo>
                    <a:pt x="2039" y="5408"/>
                    <a:pt x="2108" y="5362"/>
                    <a:pt x="2177" y="5339"/>
                  </a:cubicBezTo>
                  <a:lnTo>
                    <a:pt x="2291" y="5270"/>
                  </a:lnTo>
                  <a:lnTo>
                    <a:pt x="2406" y="5224"/>
                  </a:lnTo>
                  <a:cubicBezTo>
                    <a:pt x="2749" y="5087"/>
                    <a:pt x="3116" y="4949"/>
                    <a:pt x="3506" y="4835"/>
                  </a:cubicBezTo>
                  <a:cubicBezTo>
                    <a:pt x="4307" y="4583"/>
                    <a:pt x="5224" y="4354"/>
                    <a:pt x="6232" y="4171"/>
                  </a:cubicBezTo>
                  <a:cubicBezTo>
                    <a:pt x="7240" y="3964"/>
                    <a:pt x="8340" y="3781"/>
                    <a:pt x="9485" y="3529"/>
                  </a:cubicBezTo>
                  <a:cubicBezTo>
                    <a:pt x="9783" y="3460"/>
                    <a:pt x="10058" y="3392"/>
                    <a:pt x="10356" y="3323"/>
                  </a:cubicBezTo>
                  <a:cubicBezTo>
                    <a:pt x="10493" y="3277"/>
                    <a:pt x="10654" y="3231"/>
                    <a:pt x="10791" y="3185"/>
                  </a:cubicBezTo>
                  <a:lnTo>
                    <a:pt x="10883" y="3162"/>
                  </a:lnTo>
                  <a:lnTo>
                    <a:pt x="10998" y="3140"/>
                  </a:lnTo>
                  <a:lnTo>
                    <a:pt x="11227" y="3094"/>
                  </a:lnTo>
                  <a:cubicBezTo>
                    <a:pt x="11822" y="2979"/>
                    <a:pt x="12418" y="2842"/>
                    <a:pt x="13037" y="2727"/>
                  </a:cubicBezTo>
                  <a:cubicBezTo>
                    <a:pt x="14251" y="2452"/>
                    <a:pt x="15488" y="2177"/>
                    <a:pt x="16748" y="1902"/>
                  </a:cubicBezTo>
                  <a:cubicBezTo>
                    <a:pt x="17367" y="1765"/>
                    <a:pt x="17985" y="1627"/>
                    <a:pt x="18604" y="1513"/>
                  </a:cubicBezTo>
                  <a:cubicBezTo>
                    <a:pt x="19223" y="1375"/>
                    <a:pt x="19841" y="1215"/>
                    <a:pt x="20437" y="1077"/>
                  </a:cubicBezTo>
                  <a:cubicBezTo>
                    <a:pt x="21056" y="940"/>
                    <a:pt x="21651" y="825"/>
                    <a:pt x="22247" y="734"/>
                  </a:cubicBezTo>
                  <a:cubicBezTo>
                    <a:pt x="22545" y="688"/>
                    <a:pt x="22843" y="642"/>
                    <a:pt x="23118" y="596"/>
                  </a:cubicBezTo>
                  <a:cubicBezTo>
                    <a:pt x="23278" y="596"/>
                    <a:pt x="23415" y="573"/>
                    <a:pt x="23553" y="573"/>
                  </a:cubicBezTo>
                  <a:lnTo>
                    <a:pt x="23782" y="551"/>
                  </a:lnTo>
                  <a:lnTo>
                    <a:pt x="23897" y="551"/>
                  </a:lnTo>
                  <a:lnTo>
                    <a:pt x="24057" y="528"/>
                  </a:lnTo>
                  <a:cubicBezTo>
                    <a:pt x="24064" y="531"/>
                    <a:pt x="24069" y="532"/>
                    <a:pt x="24073" y="532"/>
                  </a:cubicBezTo>
                  <a:cubicBezTo>
                    <a:pt x="24090" y="532"/>
                    <a:pt x="24088" y="511"/>
                    <a:pt x="24092" y="511"/>
                  </a:cubicBezTo>
                  <a:cubicBezTo>
                    <a:pt x="24094" y="511"/>
                    <a:pt x="24097" y="516"/>
                    <a:pt x="24103" y="528"/>
                  </a:cubicBezTo>
                  <a:lnTo>
                    <a:pt x="24172" y="711"/>
                  </a:lnTo>
                  <a:cubicBezTo>
                    <a:pt x="24217" y="803"/>
                    <a:pt x="24263" y="917"/>
                    <a:pt x="24309" y="1009"/>
                  </a:cubicBezTo>
                  <a:cubicBezTo>
                    <a:pt x="24401" y="1215"/>
                    <a:pt x="24492" y="1421"/>
                    <a:pt x="24584" y="1604"/>
                  </a:cubicBezTo>
                  <a:cubicBezTo>
                    <a:pt x="24767" y="1994"/>
                    <a:pt x="24951" y="2361"/>
                    <a:pt x="25111" y="2727"/>
                  </a:cubicBezTo>
                  <a:cubicBezTo>
                    <a:pt x="25294" y="3094"/>
                    <a:pt x="25432" y="3437"/>
                    <a:pt x="25569" y="3804"/>
                  </a:cubicBezTo>
                  <a:cubicBezTo>
                    <a:pt x="25615" y="3964"/>
                    <a:pt x="25661" y="4148"/>
                    <a:pt x="25707" y="4308"/>
                  </a:cubicBezTo>
                  <a:cubicBezTo>
                    <a:pt x="25775" y="4491"/>
                    <a:pt x="25821" y="4675"/>
                    <a:pt x="25867" y="4835"/>
                  </a:cubicBezTo>
                  <a:cubicBezTo>
                    <a:pt x="26096" y="5522"/>
                    <a:pt x="26302" y="6118"/>
                    <a:pt x="26486" y="6668"/>
                  </a:cubicBezTo>
                  <a:cubicBezTo>
                    <a:pt x="26577" y="6943"/>
                    <a:pt x="26669" y="7195"/>
                    <a:pt x="26761" y="7424"/>
                  </a:cubicBezTo>
                  <a:cubicBezTo>
                    <a:pt x="26829" y="7676"/>
                    <a:pt x="26898" y="7905"/>
                    <a:pt x="26967" y="8111"/>
                  </a:cubicBezTo>
                  <a:cubicBezTo>
                    <a:pt x="27035" y="8272"/>
                    <a:pt x="27104" y="8432"/>
                    <a:pt x="27173" y="8615"/>
                  </a:cubicBezTo>
                  <a:cubicBezTo>
                    <a:pt x="27792" y="10150"/>
                    <a:pt x="28341" y="11915"/>
                    <a:pt x="28891" y="13610"/>
                  </a:cubicBezTo>
                  <a:cubicBezTo>
                    <a:pt x="29029" y="14022"/>
                    <a:pt x="29166" y="14458"/>
                    <a:pt x="29304" y="14870"/>
                  </a:cubicBezTo>
                  <a:cubicBezTo>
                    <a:pt x="29441" y="15282"/>
                    <a:pt x="29579" y="15672"/>
                    <a:pt x="29716" y="16061"/>
                  </a:cubicBezTo>
                  <a:cubicBezTo>
                    <a:pt x="29991" y="16863"/>
                    <a:pt x="30312" y="17574"/>
                    <a:pt x="30610" y="18238"/>
                  </a:cubicBezTo>
                  <a:cubicBezTo>
                    <a:pt x="31137" y="19406"/>
                    <a:pt x="31732" y="20598"/>
                    <a:pt x="32168" y="21812"/>
                  </a:cubicBezTo>
                  <a:cubicBezTo>
                    <a:pt x="31984" y="21239"/>
                    <a:pt x="31755" y="20712"/>
                    <a:pt x="31595" y="20254"/>
                  </a:cubicBezTo>
                  <a:lnTo>
                    <a:pt x="31595" y="20254"/>
                  </a:lnTo>
                  <a:cubicBezTo>
                    <a:pt x="32145" y="21469"/>
                    <a:pt x="32488" y="22752"/>
                    <a:pt x="32649" y="23233"/>
                  </a:cubicBezTo>
                  <a:cubicBezTo>
                    <a:pt x="32962" y="24361"/>
                    <a:pt x="33078" y="24756"/>
                    <a:pt x="33091" y="24756"/>
                  </a:cubicBezTo>
                  <a:cubicBezTo>
                    <a:pt x="33110" y="24756"/>
                    <a:pt x="32920" y="23965"/>
                    <a:pt x="32786" y="23347"/>
                  </a:cubicBezTo>
                  <a:cubicBezTo>
                    <a:pt x="32712" y="23076"/>
                    <a:pt x="32706" y="23032"/>
                    <a:pt x="32714" y="23032"/>
                  </a:cubicBezTo>
                  <a:lnTo>
                    <a:pt x="32714" y="23032"/>
                  </a:lnTo>
                  <a:cubicBezTo>
                    <a:pt x="32718" y="23032"/>
                    <a:pt x="32724" y="23042"/>
                    <a:pt x="32729" y="23042"/>
                  </a:cubicBezTo>
                  <a:cubicBezTo>
                    <a:pt x="32738" y="23042"/>
                    <a:pt x="32733" y="22991"/>
                    <a:pt x="32648" y="22664"/>
                  </a:cubicBezTo>
                  <a:lnTo>
                    <a:pt x="32648" y="22664"/>
                  </a:lnTo>
                  <a:cubicBezTo>
                    <a:pt x="32689" y="22805"/>
                    <a:pt x="32747" y="22996"/>
                    <a:pt x="32811" y="23203"/>
                  </a:cubicBezTo>
                  <a:lnTo>
                    <a:pt x="32811" y="23203"/>
                  </a:lnTo>
                  <a:cubicBezTo>
                    <a:pt x="32746" y="22972"/>
                    <a:pt x="32675" y="22727"/>
                    <a:pt x="32588" y="22434"/>
                  </a:cubicBezTo>
                  <a:lnTo>
                    <a:pt x="32588" y="22434"/>
                  </a:lnTo>
                  <a:cubicBezTo>
                    <a:pt x="32588" y="22435"/>
                    <a:pt x="32588" y="22437"/>
                    <a:pt x="32588" y="22439"/>
                  </a:cubicBezTo>
                  <a:lnTo>
                    <a:pt x="32588" y="22439"/>
                  </a:lnTo>
                  <a:cubicBezTo>
                    <a:pt x="32586" y="22429"/>
                    <a:pt x="32583" y="22418"/>
                    <a:pt x="32580" y="22408"/>
                  </a:cubicBezTo>
                  <a:lnTo>
                    <a:pt x="32580" y="22408"/>
                  </a:lnTo>
                  <a:cubicBezTo>
                    <a:pt x="32583" y="22417"/>
                    <a:pt x="32585" y="22425"/>
                    <a:pt x="32588" y="22434"/>
                  </a:cubicBezTo>
                  <a:lnTo>
                    <a:pt x="32588" y="22434"/>
                  </a:lnTo>
                  <a:cubicBezTo>
                    <a:pt x="32587" y="22428"/>
                    <a:pt x="32587" y="22425"/>
                    <a:pt x="32589" y="22425"/>
                  </a:cubicBezTo>
                  <a:lnTo>
                    <a:pt x="32589" y="22425"/>
                  </a:lnTo>
                  <a:cubicBezTo>
                    <a:pt x="32593" y="22425"/>
                    <a:pt x="32604" y="22448"/>
                    <a:pt x="32626" y="22500"/>
                  </a:cubicBezTo>
                  <a:cubicBezTo>
                    <a:pt x="32855" y="23324"/>
                    <a:pt x="33107" y="24241"/>
                    <a:pt x="33359" y="25111"/>
                  </a:cubicBezTo>
                  <a:cubicBezTo>
                    <a:pt x="33319" y="24972"/>
                    <a:pt x="33175" y="24398"/>
                    <a:pt x="33017" y="23798"/>
                  </a:cubicBezTo>
                  <a:lnTo>
                    <a:pt x="33017" y="23798"/>
                  </a:lnTo>
                  <a:cubicBezTo>
                    <a:pt x="33152" y="24289"/>
                    <a:pt x="33271" y="24725"/>
                    <a:pt x="33309" y="24825"/>
                  </a:cubicBezTo>
                  <a:lnTo>
                    <a:pt x="33309" y="24825"/>
                  </a:lnTo>
                  <a:cubicBezTo>
                    <a:pt x="33277" y="24724"/>
                    <a:pt x="33075" y="23976"/>
                    <a:pt x="32970" y="23576"/>
                  </a:cubicBezTo>
                  <a:lnTo>
                    <a:pt x="32970" y="23576"/>
                  </a:lnTo>
                  <a:cubicBezTo>
                    <a:pt x="33336" y="24905"/>
                    <a:pt x="33611" y="25913"/>
                    <a:pt x="33748" y="26303"/>
                  </a:cubicBezTo>
                  <a:cubicBezTo>
                    <a:pt x="33788" y="26414"/>
                    <a:pt x="33810" y="26473"/>
                    <a:pt x="33815" y="26473"/>
                  </a:cubicBezTo>
                  <a:cubicBezTo>
                    <a:pt x="33826" y="26473"/>
                    <a:pt x="33726" y="26101"/>
                    <a:pt x="33496" y="25249"/>
                  </a:cubicBezTo>
                  <a:lnTo>
                    <a:pt x="33496" y="25249"/>
                  </a:lnTo>
                  <a:cubicBezTo>
                    <a:pt x="33612" y="25663"/>
                    <a:pt x="33756" y="26170"/>
                    <a:pt x="33911" y="26677"/>
                  </a:cubicBezTo>
                  <a:lnTo>
                    <a:pt x="33911" y="26677"/>
                  </a:lnTo>
                  <a:cubicBezTo>
                    <a:pt x="33895" y="26628"/>
                    <a:pt x="33879" y="26580"/>
                    <a:pt x="33863" y="26532"/>
                  </a:cubicBezTo>
                  <a:lnTo>
                    <a:pt x="33863" y="26532"/>
                  </a:lnTo>
                  <a:cubicBezTo>
                    <a:pt x="33929" y="26757"/>
                    <a:pt x="34042" y="27105"/>
                    <a:pt x="34155" y="27438"/>
                  </a:cubicBezTo>
                  <a:lnTo>
                    <a:pt x="34155" y="27438"/>
                  </a:lnTo>
                  <a:cubicBezTo>
                    <a:pt x="34073" y="27192"/>
                    <a:pt x="33990" y="26935"/>
                    <a:pt x="33911" y="26677"/>
                  </a:cubicBezTo>
                  <a:lnTo>
                    <a:pt x="33911" y="26677"/>
                  </a:lnTo>
                  <a:cubicBezTo>
                    <a:pt x="34056" y="27113"/>
                    <a:pt x="34202" y="27565"/>
                    <a:pt x="34367" y="27998"/>
                  </a:cubicBezTo>
                  <a:cubicBezTo>
                    <a:pt x="34344" y="27907"/>
                    <a:pt x="34298" y="27815"/>
                    <a:pt x="34275" y="27723"/>
                  </a:cubicBezTo>
                  <a:cubicBezTo>
                    <a:pt x="34255" y="27661"/>
                    <a:pt x="34233" y="27598"/>
                    <a:pt x="34211" y="27534"/>
                  </a:cubicBezTo>
                  <a:lnTo>
                    <a:pt x="34211" y="27534"/>
                  </a:lnTo>
                  <a:cubicBezTo>
                    <a:pt x="34217" y="27551"/>
                    <a:pt x="34223" y="27568"/>
                    <a:pt x="34230" y="27586"/>
                  </a:cubicBezTo>
                  <a:cubicBezTo>
                    <a:pt x="34161" y="27357"/>
                    <a:pt x="34069" y="27059"/>
                    <a:pt x="33978" y="26761"/>
                  </a:cubicBezTo>
                  <a:cubicBezTo>
                    <a:pt x="33634" y="25593"/>
                    <a:pt x="33382" y="24424"/>
                    <a:pt x="33199" y="23783"/>
                  </a:cubicBezTo>
                  <a:cubicBezTo>
                    <a:pt x="33015" y="23141"/>
                    <a:pt x="32832" y="22477"/>
                    <a:pt x="32626" y="21835"/>
                  </a:cubicBezTo>
                  <a:cubicBezTo>
                    <a:pt x="32420" y="21194"/>
                    <a:pt x="32168" y="20552"/>
                    <a:pt x="31893" y="19933"/>
                  </a:cubicBezTo>
                  <a:cubicBezTo>
                    <a:pt x="31366" y="18696"/>
                    <a:pt x="30770" y="17482"/>
                    <a:pt x="30335" y="16222"/>
                  </a:cubicBezTo>
                  <a:cubicBezTo>
                    <a:pt x="30220" y="15901"/>
                    <a:pt x="30106" y="15603"/>
                    <a:pt x="30014" y="15282"/>
                  </a:cubicBezTo>
                  <a:lnTo>
                    <a:pt x="29670" y="14320"/>
                  </a:lnTo>
                  <a:lnTo>
                    <a:pt x="29052" y="12396"/>
                  </a:lnTo>
                  <a:cubicBezTo>
                    <a:pt x="28639" y="11113"/>
                    <a:pt x="28227" y="9830"/>
                    <a:pt x="27746" y="8569"/>
                  </a:cubicBezTo>
                  <a:cubicBezTo>
                    <a:pt x="27745" y="8569"/>
                    <a:pt x="27744" y="8568"/>
                    <a:pt x="27743" y="8568"/>
                  </a:cubicBezTo>
                  <a:lnTo>
                    <a:pt x="27743" y="8568"/>
                  </a:lnTo>
                  <a:cubicBezTo>
                    <a:pt x="27736" y="8568"/>
                    <a:pt x="27756" y="8638"/>
                    <a:pt x="27751" y="8638"/>
                  </a:cubicBezTo>
                  <a:cubicBezTo>
                    <a:pt x="27746" y="8638"/>
                    <a:pt x="27724" y="8589"/>
                    <a:pt x="27654" y="8409"/>
                  </a:cubicBezTo>
                  <a:cubicBezTo>
                    <a:pt x="27585" y="8249"/>
                    <a:pt x="27517" y="8088"/>
                    <a:pt x="27448" y="7928"/>
                  </a:cubicBezTo>
                  <a:lnTo>
                    <a:pt x="27448" y="7905"/>
                  </a:lnTo>
                  <a:lnTo>
                    <a:pt x="27425" y="7836"/>
                  </a:lnTo>
                  <a:lnTo>
                    <a:pt x="27379" y="7722"/>
                  </a:lnTo>
                  <a:cubicBezTo>
                    <a:pt x="27356" y="7653"/>
                    <a:pt x="27333" y="7561"/>
                    <a:pt x="27310" y="7493"/>
                  </a:cubicBezTo>
                  <a:cubicBezTo>
                    <a:pt x="27219" y="7172"/>
                    <a:pt x="27104" y="6874"/>
                    <a:pt x="27013" y="6576"/>
                  </a:cubicBezTo>
                  <a:cubicBezTo>
                    <a:pt x="26806" y="5981"/>
                    <a:pt x="26600" y="5385"/>
                    <a:pt x="26371" y="4720"/>
                  </a:cubicBezTo>
                  <a:lnTo>
                    <a:pt x="26325" y="4629"/>
                  </a:lnTo>
                  <a:cubicBezTo>
                    <a:pt x="26256" y="4377"/>
                    <a:pt x="26188" y="4102"/>
                    <a:pt x="26119" y="3850"/>
                  </a:cubicBezTo>
                  <a:cubicBezTo>
                    <a:pt x="26050" y="3529"/>
                    <a:pt x="25936" y="3300"/>
                    <a:pt x="25821" y="3025"/>
                  </a:cubicBezTo>
                  <a:cubicBezTo>
                    <a:pt x="25592" y="2498"/>
                    <a:pt x="25340" y="1971"/>
                    <a:pt x="25088" y="1467"/>
                  </a:cubicBezTo>
                  <a:cubicBezTo>
                    <a:pt x="24996" y="1238"/>
                    <a:pt x="24882" y="1032"/>
                    <a:pt x="24790" y="825"/>
                  </a:cubicBezTo>
                  <a:lnTo>
                    <a:pt x="24653" y="505"/>
                  </a:lnTo>
                  <a:lnTo>
                    <a:pt x="24584" y="344"/>
                  </a:lnTo>
                  <a:cubicBezTo>
                    <a:pt x="24538" y="253"/>
                    <a:pt x="24515" y="138"/>
                    <a:pt x="24469" y="24"/>
                  </a:cubicBezTo>
                  <a:cubicBezTo>
                    <a:pt x="24405" y="40"/>
                    <a:pt x="24271" y="56"/>
                    <a:pt x="24239" y="56"/>
                  </a:cubicBezTo>
                  <a:cubicBezTo>
                    <a:pt x="24226" y="56"/>
                    <a:pt x="24230" y="53"/>
                    <a:pt x="24263" y="46"/>
                  </a:cubicBezTo>
                  <a:lnTo>
                    <a:pt x="24286" y="46"/>
                  </a:lnTo>
                  <a:cubicBezTo>
                    <a:pt x="24240" y="24"/>
                    <a:pt x="24217" y="1"/>
                    <a:pt x="24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7" name="Google Shape;3797;p74"/>
            <p:cNvSpPr/>
            <p:nvPr/>
          </p:nvSpPr>
          <p:spPr>
            <a:xfrm>
              <a:off x="6038900" y="3732300"/>
              <a:ext cx="669425" cy="175700"/>
            </a:xfrm>
            <a:custGeom>
              <a:avLst/>
              <a:gdLst/>
              <a:ahLst/>
              <a:cxnLst/>
              <a:rect l="l" t="t" r="r" b="b"/>
              <a:pathLst>
                <a:path w="26777" h="7028" extrusionOk="0">
                  <a:moveTo>
                    <a:pt x="495" y="5313"/>
                  </a:moveTo>
                  <a:lnTo>
                    <a:pt x="495" y="5313"/>
                  </a:lnTo>
                  <a:cubicBezTo>
                    <a:pt x="477" y="5361"/>
                    <a:pt x="408" y="5440"/>
                    <a:pt x="344" y="5543"/>
                  </a:cubicBezTo>
                  <a:lnTo>
                    <a:pt x="344" y="5543"/>
                  </a:lnTo>
                  <a:cubicBezTo>
                    <a:pt x="410" y="5425"/>
                    <a:pt x="478" y="5336"/>
                    <a:pt x="495" y="5313"/>
                  </a:cubicBezTo>
                  <a:close/>
                  <a:moveTo>
                    <a:pt x="316" y="5493"/>
                  </a:moveTo>
                  <a:cubicBezTo>
                    <a:pt x="300" y="5521"/>
                    <a:pt x="283" y="5552"/>
                    <a:pt x="267" y="5584"/>
                  </a:cubicBezTo>
                  <a:cubicBezTo>
                    <a:pt x="222" y="5674"/>
                    <a:pt x="194" y="5774"/>
                    <a:pt x="176" y="5851"/>
                  </a:cubicBezTo>
                  <a:lnTo>
                    <a:pt x="176" y="5851"/>
                  </a:lnTo>
                  <a:cubicBezTo>
                    <a:pt x="208" y="5715"/>
                    <a:pt x="250" y="5612"/>
                    <a:pt x="316" y="5493"/>
                  </a:cubicBezTo>
                  <a:close/>
                  <a:moveTo>
                    <a:pt x="176" y="5851"/>
                  </a:moveTo>
                  <a:cubicBezTo>
                    <a:pt x="168" y="5889"/>
                    <a:pt x="160" y="5929"/>
                    <a:pt x="152" y="5973"/>
                  </a:cubicBezTo>
                  <a:cubicBezTo>
                    <a:pt x="152" y="5974"/>
                    <a:pt x="152" y="5975"/>
                    <a:pt x="152" y="5975"/>
                  </a:cubicBezTo>
                  <a:cubicBezTo>
                    <a:pt x="154" y="5975"/>
                    <a:pt x="160" y="5924"/>
                    <a:pt x="176" y="5851"/>
                  </a:cubicBezTo>
                  <a:close/>
                  <a:moveTo>
                    <a:pt x="26766" y="1"/>
                  </a:moveTo>
                  <a:cubicBezTo>
                    <a:pt x="26729" y="1"/>
                    <a:pt x="26414" y="66"/>
                    <a:pt x="26349" y="66"/>
                  </a:cubicBezTo>
                  <a:cubicBezTo>
                    <a:pt x="26328" y="66"/>
                    <a:pt x="26333" y="58"/>
                    <a:pt x="26386" y="39"/>
                  </a:cubicBezTo>
                  <a:lnTo>
                    <a:pt x="26386" y="39"/>
                  </a:lnTo>
                  <a:cubicBezTo>
                    <a:pt x="24713" y="429"/>
                    <a:pt x="23018" y="520"/>
                    <a:pt x="21299" y="727"/>
                  </a:cubicBezTo>
                  <a:lnTo>
                    <a:pt x="20681" y="818"/>
                  </a:lnTo>
                  <a:lnTo>
                    <a:pt x="20360" y="887"/>
                  </a:lnTo>
                  <a:lnTo>
                    <a:pt x="20200" y="887"/>
                  </a:lnTo>
                  <a:cubicBezTo>
                    <a:pt x="20154" y="887"/>
                    <a:pt x="20108" y="910"/>
                    <a:pt x="20039" y="910"/>
                  </a:cubicBezTo>
                  <a:cubicBezTo>
                    <a:pt x="19604" y="956"/>
                    <a:pt x="19169" y="1047"/>
                    <a:pt x="18756" y="1139"/>
                  </a:cubicBezTo>
                  <a:cubicBezTo>
                    <a:pt x="18321" y="1231"/>
                    <a:pt x="17909" y="1322"/>
                    <a:pt x="17496" y="1391"/>
                  </a:cubicBezTo>
                  <a:cubicBezTo>
                    <a:pt x="17290" y="1437"/>
                    <a:pt x="17084" y="1460"/>
                    <a:pt x="16878" y="1483"/>
                  </a:cubicBezTo>
                  <a:cubicBezTo>
                    <a:pt x="16648" y="1506"/>
                    <a:pt x="16442" y="1506"/>
                    <a:pt x="16236" y="1529"/>
                  </a:cubicBezTo>
                  <a:cubicBezTo>
                    <a:pt x="15915" y="1551"/>
                    <a:pt x="15205" y="1597"/>
                    <a:pt x="14266" y="1666"/>
                  </a:cubicBezTo>
                  <a:cubicBezTo>
                    <a:pt x="14014" y="1689"/>
                    <a:pt x="13762" y="1712"/>
                    <a:pt x="13510" y="1735"/>
                  </a:cubicBezTo>
                  <a:cubicBezTo>
                    <a:pt x="13372" y="1735"/>
                    <a:pt x="13235" y="1735"/>
                    <a:pt x="13097" y="1758"/>
                  </a:cubicBezTo>
                  <a:lnTo>
                    <a:pt x="13006" y="1758"/>
                  </a:lnTo>
                  <a:cubicBezTo>
                    <a:pt x="12983" y="1758"/>
                    <a:pt x="12891" y="1781"/>
                    <a:pt x="12868" y="1781"/>
                  </a:cubicBezTo>
                  <a:cubicBezTo>
                    <a:pt x="12799" y="1781"/>
                    <a:pt x="12731" y="1803"/>
                    <a:pt x="12662" y="1803"/>
                  </a:cubicBezTo>
                  <a:cubicBezTo>
                    <a:pt x="12135" y="1895"/>
                    <a:pt x="11539" y="1941"/>
                    <a:pt x="10944" y="1964"/>
                  </a:cubicBezTo>
                  <a:cubicBezTo>
                    <a:pt x="10325" y="2010"/>
                    <a:pt x="9706" y="2055"/>
                    <a:pt x="9111" y="2147"/>
                  </a:cubicBezTo>
                  <a:cubicBezTo>
                    <a:pt x="8538" y="2239"/>
                    <a:pt x="7965" y="2353"/>
                    <a:pt x="7438" y="2468"/>
                  </a:cubicBezTo>
                  <a:cubicBezTo>
                    <a:pt x="6384" y="2674"/>
                    <a:pt x="5536" y="2926"/>
                    <a:pt x="5032" y="3064"/>
                  </a:cubicBezTo>
                  <a:lnTo>
                    <a:pt x="4849" y="3109"/>
                  </a:lnTo>
                  <a:cubicBezTo>
                    <a:pt x="4712" y="3155"/>
                    <a:pt x="4597" y="3201"/>
                    <a:pt x="4460" y="3224"/>
                  </a:cubicBezTo>
                  <a:cubicBezTo>
                    <a:pt x="4299" y="3270"/>
                    <a:pt x="4162" y="3293"/>
                    <a:pt x="4024" y="3339"/>
                  </a:cubicBezTo>
                  <a:cubicBezTo>
                    <a:pt x="3727" y="3384"/>
                    <a:pt x="3406" y="3476"/>
                    <a:pt x="3131" y="3545"/>
                  </a:cubicBezTo>
                  <a:cubicBezTo>
                    <a:pt x="2535" y="3705"/>
                    <a:pt x="1962" y="3911"/>
                    <a:pt x="1527" y="4140"/>
                  </a:cubicBezTo>
                  <a:cubicBezTo>
                    <a:pt x="1138" y="4347"/>
                    <a:pt x="725" y="4622"/>
                    <a:pt x="427" y="4988"/>
                  </a:cubicBezTo>
                  <a:cubicBezTo>
                    <a:pt x="565" y="4851"/>
                    <a:pt x="702" y="4747"/>
                    <a:pt x="825" y="4663"/>
                  </a:cubicBezTo>
                  <a:lnTo>
                    <a:pt x="825" y="4663"/>
                  </a:lnTo>
                  <a:cubicBezTo>
                    <a:pt x="465" y="4916"/>
                    <a:pt x="195" y="5296"/>
                    <a:pt x="129" y="5469"/>
                  </a:cubicBezTo>
                  <a:cubicBezTo>
                    <a:pt x="38" y="5698"/>
                    <a:pt x="15" y="5859"/>
                    <a:pt x="15" y="5950"/>
                  </a:cubicBezTo>
                  <a:cubicBezTo>
                    <a:pt x="0" y="5995"/>
                    <a:pt x="4" y="6020"/>
                    <a:pt x="9" y="6020"/>
                  </a:cubicBezTo>
                  <a:cubicBezTo>
                    <a:pt x="12" y="6020"/>
                    <a:pt x="15" y="6012"/>
                    <a:pt x="15" y="5996"/>
                  </a:cubicBezTo>
                  <a:cubicBezTo>
                    <a:pt x="38" y="5950"/>
                    <a:pt x="107" y="5698"/>
                    <a:pt x="221" y="5561"/>
                  </a:cubicBezTo>
                  <a:cubicBezTo>
                    <a:pt x="266" y="5486"/>
                    <a:pt x="279" y="5470"/>
                    <a:pt x="284" y="5470"/>
                  </a:cubicBezTo>
                  <a:cubicBezTo>
                    <a:pt x="289" y="5470"/>
                    <a:pt x="288" y="5480"/>
                    <a:pt x="294" y="5480"/>
                  </a:cubicBezTo>
                  <a:cubicBezTo>
                    <a:pt x="304" y="5480"/>
                    <a:pt x="331" y="5453"/>
                    <a:pt x="427" y="5309"/>
                  </a:cubicBezTo>
                  <a:lnTo>
                    <a:pt x="427" y="5309"/>
                  </a:lnTo>
                  <a:cubicBezTo>
                    <a:pt x="384" y="5377"/>
                    <a:pt x="348" y="5436"/>
                    <a:pt x="316" y="5493"/>
                  </a:cubicBezTo>
                  <a:lnTo>
                    <a:pt x="316" y="5493"/>
                  </a:lnTo>
                  <a:cubicBezTo>
                    <a:pt x="373" y="5395"/>
                    <a:pt x="427" y="5326"/>
                    <a:pt x="436" y="5326"/>
                  </a:cubicBezTo>
                  <a:lnTo>
                    <a:pt x="436" y="5326"/>
                  </a:lnTo>
                  <a:cubicBezTo>
                    <a:pt x="440" y="5326"/>
                    <a:pt x="437" y="5335"/>
                    <a:pt x="427" y="5355"/>
                  </a:cubicBezTo>
                  <a:cubicBezTo>
                    <a:pt x="267" y="5561"/>
                    <a:pt x="175" y="5882"/>
                    <a:pt x="152" y="6180"/>
                  </a:cubicBezTo>
                  <a:cubicBezTo>
                    <a:pt x="164" y="6144"/>
                    <a:pt x="176" y="6058"/>
                    <a:pt x="198" y="5956"/>
                  </a:cubicBezTo>
                  <a:lnTo>
                    <a:pt x="198" y="5956"/>
                  </a:lnTo>
                  <a:cubicBezTo>
                    <a:pt x="187" y="6026"/>
                    <a:pt x="187" y="6077"/>
                    <a:pt x="198" y="6088"/>
                  </a:cubicBezTo>
                  <a:cubicBezTo>
                    <a:pt x="198" y="6088"/>
                    <a:pt x="211" y="6011"/>
                    <a:pt x="230" y="5918"/>
                  </a:cubicBezTo>
                  <a:lnTo>
                    <a:pt x="230" y="5918"/>
                  </a:lnTo>
                  <a:cubicBezTo>
                    <a:pt x="179" y="6226"/>
                    <a:pt x="230" y="6478"/>
                    <a:pt x="267" y="6569"/>
                  </a:cubicBezTo>
                  <a:cubicBezTo>
                    <a:pt x="280" y="6601"/>
                    <a:pt x="285" y="6619"/>
                    <a:pt x="287" y="6619"/>
                  </a:cubicBezTo>
                  <a:cubicBezTo>
                    <a:pt x="290" y="6619"/>
                    <a:pt x="267" y="6505"/>
                    <a:pt x="267" y="6226"/>
                  </a:cubicBezTo>
                  <a:lnTo>
                    <a:pt x="267" y="6226"/>
                  </a:lnTo>
                  <a:cubicBezTo>
                    <a:pt x="267" y="6340"/>
                    <a:pt x="281" y="6491"/>
                    <a:pt x="313" y="6641"/>
                  </a:cubicBezTo>
                  <a:lnTo>
                    <a:pt x="313" y="6641"/>
                  </a:lnTo>
                  <a:cubicBezTo>
                    <a:pt x="313" y="6640"/>
                    <a:pt x="313" y="6639"/>
                    <a:pt x="313" y="6638"/>
                  </a:cubicBezTo>
                  <a:lnTo>
                    <a:pt x="313" y="6638"/>
                  </a:lnTo>
                  <a:cubicBezTo>
                    <a:pt x="317" y="6657"/>
                    <a:pt x="321" y="6676"/>
                    <a:pt x="326" y="6695"/>
                  </a:cubicBezTo>
                  <a:lnTo>
                    <a:pt x="326" y="6695"/>
                  </a:lnTo>
                  <a:cubicBezTo>
                    <a:pt x="351" y="6796"/>
                    <a:pt x="384" y="6895"/>
                    <a:pt x="427" y="6981"/>
                  </a:cubicBezTo>
                  <a:lnTo>
                    <a:pt x="278" y="7004"/>
                  </a:lnTo>
                  <a:lnTo>
                    <a:pt x="278" y="7004"/>
                  </a:lnTo>
                  <a:lnTo>
                    <a:pt x="450" y="6981"/>
                  </a:lnTo>
                  <a:cubicBezTo>
                    <a:pt x="404" y="6867"/>
                    <a:pt x="359" y="6775"/>
                    <a:pt x="336" y="6661"/>
                  </a:cubicBezTo>
                  <a:lnTo>
                    <a:pt x="336" y="6661"/>
                  </a:lnTo>
                  <a:cubicBezTo>
                    <a:pt x="359" y="6752"/>
                    <a:pt x="404" y="6867"/>
                    <a:pt x="450" y="6959"/>
                  </a:cubicBezTo>
                  <a:cubicBezTo>
                    <a:pt x="427" y="6890"/>
                    <a:pt x="404" y="6798"/>
                    <a:pt x="381" y="6706"/>
                  </a:cubicBezTo>
                  <a:cubicBezTo>
                    <a:pt x="290" y="6317"/>
                    <a:pt x="359" y="5996"/>
                    <a:pt x="427" y="5813"/>
                  </a:cubicBezTo>
                  <a:cubicBezTo>
                    <a:pt x="542" y="5446"/>
                    <a:pt x="840" y="5149"/>
                    <a:pt x="1183" y="4919"/>
                  </a:cubicBezTo>
                  <a:cubicBezTo>
                    <a:pt x="1527" y="4690"/>
                    <a:pt x="1917" y="4507"/>
                    <a:pt x="2329" y="4347"/>
                  </a:cubicBezTo>
                  <a:cubicBezTo>
                    <a:pt x="2741" y="4186"/>
                    <a:pt x="3177" y="4072"/>
                    <a:pt x="3612" y="3980"/>
                  </a:cubicBezTo>
                  <a:cubicBezTo>
                    <a:pt x="3818" y="3911"/>
                    <a:pt x="4047" y="3865"/>
                    <a:pt x="4276" y="3820"/>
                  </a:cubicBezTo>
                  <a:lnTo>
                    <a:pt x="4437" y="3797"/>
                  </a:lnTo>
                  <a:lnTo>
                    <a:pt x="4505" y="3774"/>
                  </a:lnTo>
                  <a:cubicBezTo>
                    <a:pt x="4551" y="3774"/>
                    <a:pt x="4574" y="3774"/>
                    <a:pt x="4620" y="3751"/>
                  </a:cubicBezTo>
                  <a:lnTo>
                    <a:pt x="4941" y="3659"/>
                  </a:lnTo>
                  <a:cubicBezTo>
                    <a:pt x="4941" y="3636"/>
                    <a:pt x="4849" y="3659"/>
                    <a:pt x="4987" y="3613"/>
                  </a:cubicBezTo>
                  <a:cubicBezTo>
                    <a:pt x="5445" y="3453"/>
                    <a:pt x="5811" y="3407"/>
                    <a:pt x="6270" y="3270"/>
                  </a:cubicBezTo>
                  <a:lnTo>
                    <a:pt x="6293" y="3247"/>
                  </a:lnTo>
                  <a:cubicBezTo>
                    <a:pt x="6659" y="3155"/>
                    <a:pt x="7026" y="3086"/>
                    <a:pt x="7392" y="3018"/>
                  </a:cubicBezTo>
                  <a:cubicBezTo>
                    <a:pt x="8080" y="2857"/>
                    <a:pt x="8790" y="2720"/>
                    <a:pt x="9477" y="2605"/>
                  </a:cubicBezTo>
                  <a:lnTo>
                    <a:pt x="9523" y="2605"/>
                  </a:lnTo>
                  <a:cubicBezTo>
                    <a:pt x="9798" y="2560"/>
                    <a:pt x="10210" y="2537"/>
                    <a:pt x="10623" y="2491"/>
                  </a:cubicBezTo>
                  <a:lnTo>
                    <a:pt x="10806" y="2491"/>
                  </a:lnTo>
                  <a:cubicBezTo>
                    <a:pt x="10852" y="2491"/>
                    <a:pt x="10875" y="2468"/>
                    <a:pt x="10875" y="2468"/>
                  </a:cubicBezTo>
                  <a:cubicBezTo>
                    <a:pt x="11081" y="2468"/>
                    <a:pt x="11241" y="2445"/>
                    <a:pt x="11402" y="2445"/>
                  </a:cubicBezTo>
                  <a:cubicBezTo>
                    <a:pt x="11929" y="2399"/>
                    <a:pt x="12456" y="2353"/>
                    <a:pt x="12983" y="2239"/>
                  </a:cubicBezTo>
                  <a:cubicBezTo>
                    <a:pt x="13510" y="2193"/>
                    <a:pt x="14014" y="2147"/>
                    <a:pt x="14541" y="2101"/>
                  </a:cubicBezTo>
                  <a:cubicBezTo>
                    <a:pt x="15091" y="2055"/>
                    <a:pt x="15640" y="2010"/>
                    <a:pt x="16190" y="1964"/>
                  </a:cubicBezTo>
                  <a:cubicBezTo>
                    <a:pt x="16465" y="1941"/>
                    <a:pt x="16740" y="1918"/>
                    <a:pt x="17015" y="1895"/>
                  </a:cubicBezTo>
                  <a:cubicBezTo>
                    <a:pt x="17313" y="1849"/>
                    <a:pt x="17588" y="1803"/>
                    <a:pt x="17863" y="1758"/>
                  </a:cubicBezTo>
                  <a:cubicBezTo>
                    <a:pt x="18344" y="1643"/>
                    <a:pt x="18802" y="1506"/>
                    <a:pt x="19260" y="1414"/>
                  </a:cubicBezTo>
                  <a:cubicBezTo>
                    <a:pt x="19604" y="1345"/>
                    <a:pt x="19994" y="1277"/>
                    <a:pt x="20383" y="1254"/>
                  </a:cubicBezTo>
                  <a:cubicBezTo>
                    <a:pt x="20773" y="1185"/>
                    <a:pt x="21139" y="1139"/>
                    <a:pt x="21483" y="1093"/>
                  </a:cubicBezTo>
                  <a:cubicBezTo>
                    <a:pt x="21368" y="1047"/>
                    <a:pt x="22995" y="841"/>
                    <a:pt x="22674" y="795"/>
                  </a:cubicBezTo>
                  <a:cubicBezTo>
                    <a:pt x="23109" y="750"/>
                    <a:pt x="23797" y="681"/>
                    <a:pt x="23820" y="658"/>
                  </a:cubicBezTo>
                  <a:cubicBezTo>
                    <a:pt x="23911" y="589"/>
                    <a:pt x="24255" y="520"/>
                    <a:pt x="25424" y="291"/>
                  </a:cubicBezTo>
                  <a:cubicBezTo>
                    <a:pt x="25882" y="223"/>
                    <a:pt x="26569" y="85"/>
                    <a:pt x="26729" y="16"/>
                  </a:cubicBezTo>
                  <a:cubicBezTo>
                    <a:pt x="26767" y="5"/>
                    <a:pt x="26776" y="1"/>
                    <a:pt x="26766" y="1"/>
                  </a:cubicBezTo>
                  <a:close/>
                  <a:moveTo>
                    <a:pt x="129" y="6913"/>
                  </a:moveTo>
                  <a:cubicBezTo>
                    <a:pt x="129" y="6936"/>
                    <a:pt x="107" y="6959"/>
                    <a:pt x="107" y="7004"/>
                  </a:cubicBezTo>
                  <a:lnTo>
                    <a:pt x="107" y="7027"/>
                  </a:lnTo>
                  <a:lnTo>
                    <a:pt x="129" y="7024"/>
                  </a:lnTo>
                  <a:lnTo>
                    <a:pt x="129" y="7024"/>
                  </a:lnTo>
                  <a:cubicBezTo>
                    <a:pt x="129" y="7025"/>
                    <a:pt x="129" y="7026"/>
                    <a:pt x="129" y="7027"/>
                  </a:cubicBezTo>
                  <a:lnTo>
                    <a:pt x="278" y="7004"/>
                  </a:lnTo>
                  <a:lnTo>
                    <a:pt x="278" y="7004"/>
                  </a:lnTo>
                  <a:lnTo>
                    <a:pt x="129" y="7024"/>
                  </a:lnTo>
                  <a:lnTo>
                    <a:pt x="129" y="7024"/>
                  </a:lnTo>
                  <a:cubicBezTo>
                    <a:pt x="129" y="6990"/>
                    <a:pt x="129" y="6956"/>
                    <a:pt x="129" y="691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8" name="Google Shape;3798;p74"/>
            <p:cNvSpPr/>
            <p:nvPr/>
          </p:nvSpPr>
          <p:spPr>
            <a:xfrm>
              <a:off x="6286700" y="3754625"/>
              <a:ext cx="450225" cy="154525"/>
            </a:xfrm>
            <a:custGeom>
              <a:avLst/>
              <a:gdLst/>
              <a:ahLst/>
              <a:cxnLst/>
              <a:rect l="l" t="t" r="r" b="b"/>
              <a:pathLst>
                <a:path w="18009" h="6181" extrusionOk="0">
                  <a:moveTo>
                    <a:pt x="1548" y="5902"/>
                  </a:moveTo>
                  <a:cubicBezTo>
                    <a:pt x="1557" y="5902"/>
                    <a:pt x="1561" y="5903"/>
                    <a:pt x="1559" y="5905"/>
                  </a:cubicBezTo>
                  <a:cubicBezTo>
                    <a:pt x="1507" y="5915"/>
                    <a:pt x="1370" y="5926"/>
                    <a:pt x="1232" y="5938"/>
                  </a:cubicBezTo>
                  <a:lnTo>
                    <a:pt x="1232" y="5938"/>
                  </a:lnTo>
                  <a:cubicBezTo>
                    <a:pt x="1376" y="5920"/>
                    <a:pt x="1509" y="5902"/>
                    <a:pt x="1548" y="5902"/>
                  </a:cubicBezTo>
                  <a:close/>
                  <a:moveTo>
                    <a:pt x="16250" y="1"/>
                  </a:moveTo>
                  <a:lnTo>
                    <a:pt x="16250" y="1"/>
                  </a:lnTo>
                  <a:cubicBezTo>
                    <a:pt x="16235" y="1"/>
                    <a:pt x="16301" y="354"/>
                    <a:pt x="16285" y="354"/>
                  </a:cubicBezTo>
                  <a:cubicBezTo>
                    <a:pt x="16282" y="354"/>
                    <a:pt x="16277" y="342"/>
                    <a:pt x="16268" y="315"/>
                  </a:cubicBezTo>
                  <a:lnTo>
                    <a:pt x="16268" y="315"/>
                  </a:lnTo>
                  <a:cubicBezTo>
                    <a:pt x="16451" y="1002"/>
                    <a:pt x="16749" y="1598"/>
                    <a:pt x="17024" y="2193"/>
                  </a:cubicBezTo>
                  <a:cubicBezTo>
                    <a:pt x="17184" y="2468"/>
                    <a:pt x="17299" y="2766"/>
                    <a:pt x="17413" y="3064"/>
                  </a:cubicBezTo>
                  <a:cubicBezTo>
                    <a:pt x="17436" y="3133"/>
                    <a:pt x="17459" y="3202"/>
                    <a:pt x="17482" y="3270"/>
                  </a:cubicBezTo>
                  <a:cubicBezTo>
                    <a:pt x="17505" y="3316"/>
                    <a:pt x="17528" y="3339"/>
                    <a:pt x="17528" y="3385"/>
                  </a:cubicBezTo>
                  <a:cubicBezTo>
                    <a:pt x="17528" y="3401"/>
                    <a:pt x="17539" y="3440"/>
                    <a:pt x="17546" y="3454"/>
                  </a:cubicBezTo>
                  <a:lnTo>
                    <a:pt x="16817" y="3454"/>
                  </a:lnTo>
                  <a:cubicBezTo>
                    <a:pt x="16474" y="3477"/>
                    <a:pt x="16153" y="3499"/>
                    <a:pt x="15809" y="3522"/>
                  </a:cubicBezTo>
                  <a:cubicBezTo>
                    <a:pt x="15168" y="3591"/>
                    <a:pt x="14503" y="3683"/>
                    <a:pt x="13839" y="3797"/>
                  </a:cubicBezTo>
                  <a:cubicBezTo>
                    <a:pt x="13610" y="3843"/>
                    <a:pt x="13083" y="3958"/>
                    <a:pt x="12373" y="4095"/>
                  </a:cubicBezTo>
                  <a:cubicBezTo>
                    <a:pt x="11662" y="4233"/>
                    <a:pt x="10792" y="4370"/>
                    <a:pt x="9875" y="4508"/>
                  </a:cubicBezTo>
                  <a:cubicBezTo>
                    <a:pt x="8065" y="4782"/>
                    <a:pt x="6164" y="5012"/>
                    <a:pt x="5385" y="5103"/>
                  </a:cubicBezTo>
                  <a:lnTo>
                    <a:pt x="5247" y="5126"/>
                  </a:lnTo>
                  <a:cubicBezTo>
                    <a:pt x="4400" y="5241"/>
                    <a:pt x="3369" y="5355"/>
                    <a:pt x="2658" y="5470"/>
                  </a:cubicBezTo>
                  <a:cubicBezTo>
                    <a:pt x="2338" y="5516"/>
                    <a:pt x="1994" y="5584"/>
                    <a:pt x="1673" y="5630"/>
                  </a:cubicBezTo>
                  <a:cubicBezTo>
                    <a:pt x="1799" y="5630"/>
                    <a:pt x="1911" y="5630"/>
                    <a:pt x="2020" y="5619"/>
                  </a:cubicBezTo>
                  <a:lnTo>
                    <a:pt x="2020" y="5619"/>
                  </a:lnTo>
                  <a:cubicBezTo>
                    <a:pt x="1707" y="5661"/>
                    <a:pt x="1409" y="5701"/>
                    <a:pt x="1284" y="5722"/>
                  </a:cubicBezTo>
                  <a:cubicBezTo>
                    <a:pt x="573" y="5836"/>
                    <a:pt x="986" y="5813"/>
                    <a:pt x="1261" y="5836"/>
                  </a:cubicBezTo>
                  <a:cubicBezTo>
                    <a:pt x="1291" y="5833"/>
                    <a:pt x="1311" y="5832"/>
                    <a:pt x="1324" y="5832"/>
                  </a:cubicBezTo>
                  <a:cubicBezTo>
                    <a:pt x="1386" y="5832"/>
                    <a:pt x="1287" y="5864"/>
                    <a:pt x="1407" y="5864"/>
                  </a:cubicBezTo>
                  <a:cubicBezTo>
                    <a:pt x="1432" y="5864"/>
                    <a:pt x="1466" y="5863"/>
                    <a:pt x="1513" y="5859"/>
                  </a:cubicBezTo>
                  <a:lnTo>
                    <a:pt x="1513" y="5859"/>
                  </a:lnTo>
                  <a:cubicBezTo>
                    <a:pt x="1284" y="5882"/>
                    <a:pt x="1169" y="5905"/>
                    <a:pt x="963" y="5928"/>
                  </a:cubicBezTo>
                  <a:cubicBezTo>
                    <a:pt x="959" y="5930"/>
                    <a:pt x="961" y="5931"/>
                    <a:pt x="969" y="5931"/>
                  </a:cubicBezTo>
                  <a:cubicBezTo>
                    <a:pt x="1031" y="5931"/>
                    <a:pt x="1433" y="5871"/>
                    <a:pt x="1502" y="5871"/>
                  </a:cubicBezTo>
                  <a:cubicBezTo>
                    <a:pt x="1518" y="5871"/>
                    <a:pt x="1517" y="5874"/>
                    <a:pt x="1490" y="5882"/>
                  </a:cubicBezTo>
                  <a:cubicBezTo>
                    <a:pt x="1284" y="5905"/>
                    <a:pt x="1032" y="5951"/>
                    <a:pt x="802" y="5974"/>
                  </a:cubicBezTo>
                  <a:cubicBezTo>
                    <a:pt x="811" y="5976"/>
                    <a:pt x="824" y="5977"/>
                    <a:pt x="842" y="5977"/>
                  </a:cubicBezTo>
                  <a:cubicBezTo>
                    <a:pt x="872" y="5977"/>
                    <a:pt x="913" y="5974"/>
                    <a:pt x="962" y="5970"/>
                  </a:cubicBezTo>
                  <a:lnTo>
                    <a:pt x="962" y="5970"/>
                  </a:lnTo>
                  <a:cubicBezTo>
                    <a:pt x="915" y="5978"/>
                    <a:pt x="881" y="5987"/>
                    <a:pt x="871" y="5997"/>
                  </a:cubicBezTo>
                  <a:cubicBezTo>
                    <a:pt x="871" y="5997"/>
                    <a:pt x="905" y="5993"/>
                    <a:pt x="954" y="5988"/>
                  </a:cubicBezTo>
                  <a:lnTo>
                    <a:pt x="954" y="5988"/>
                  </a:lnTo>
                  <a:cubicBezTo>
                    <a:pt x="550" y="6049"/>
                    <a:pt x="330" y="6101"/>
                    <a:pt x="526" y="6101"/>
                  </a:cubicBezTo>
                  <a:cubicBezTo>
                    <a:pt x="579" y="6101"/>
                    <a:pt x="662" y="6097"/>
                    <a:pt x="780" y="6088"/>
                  </a:cubicBezTo>
                  <a:lnTo>
                    <a:pt x="780" y="6088"/>
                  </a:lnTo>
                  <a:cubicBezTo>
                    <a:pt x="647" y="6102"/>
                    <a:pt x="492" y="6115"/>
                    <a:pt x="336" y="6128"/>
                  </a:cubicBezTo>
                  <a:lnTo>
                    <a:pt x="336" y="6128"/>
                  </a:lnTo>
                  <a:cubicBezTo>
                    <a:pt x="373" y="6123"/>
                    <a:pt x="407" y="6117"/>
                    <a:pt x="436" y="6111"/>
                  </a:cubicBezTo>
                  <a:lnTo>
                    <a:pt x="436" y="6111"/>
                  </a:lnTo>
                  <a:lnTo>
                    <a:pt x="182" y="6141"/>
                  </a:lnTo>
                  <a:lnTo>
                    <a:pt x="182" y="6141"/>
                  </a:lnTo>
                  <a:cubicBezTo>
                    <a:pt x="120" y="6147"/>
                    <a:pt x="59" y="6152"/>
                    <a:pt x="1" y="6157"/>
                  </a:cubicBezTo>
                  <a:cubicBezTo>
                    <a:pt x="18" y="6157"/>
                    <a:pt x="38" y="6157"/>
                    <a:pt x="60" y="6156"/>
                  </a:cubicBezTo>
                  <a:lnTo>
                    <a:pt x="60" y="6156"/>
                  </a:lnTo>
                  <a:lnTo>
                    <a:pt x="46" y="6157"/>
                  </a:lnTo>
                  <a:lnTo>
                    <a:pt x="115" y="6180"/>
                  </a:lnTo>
                  <a:cubicBezTo>
                    <a:pt x="172" y="6166"/>
                    <a:pt x="237" y="6161"/>
                    <a:pt x="300" y="6153"/>
                  </a:cubicBezTo>
                  <a:lnTo>
                    <a:pt x="300" y="6153"/>
                  </a:lnTo>
                  <a:lnTo>
                    <a:pt x="138" y="6180"/>
                  </a:lnTo>
                  <a:lnTo>
                    <a:pt x="367" y="6180"/>
                  </a:lnTo>
                  <a:cubicBezTo>
                    <a:pt x="688" y="6157"/>
                    <a:pt x="986" y="6157"/>
                    <a:pt x="1169" y="6134"/>
                  </a:cubicBezTo>
                  <a:cubicBezTo>
                    <a:pt x="2544" y="5997"/>
                    <a:pt x="3918" y="5836"/>
                    <a:pt x="5270" y="5676"/>
                  </a:cubicBezTo>
                  <a:cubicBezTo>
                    <a:pt x="5270" y="5653"/>
                    <a:pt x="5201" y="5653"/>
                    <a:pt x="5316" y="5630"/>
                  </a:cubicBezTo>
                  <a:cubicBezTo>
                    <a:pt x="5683" y="5584"/>
                    <a:pt x="5958" y="5584"/>
                    <a:pt x="6324" y="5516"/>
                  </a:cubicBezTo>
                  <a:lnTo>
                    <a:pt x="6347" y="5516"/>
                  </a:lnTo>
                  <a:cubicBezTo>
                    <a:pt x="6622" y="5470"/>
                    <a:pt x="6920" y="5447"/>
                    <a:pt x="7195" y="5424"/>
                  </a:cubicBezTo>
                  <a:cubicBezTo>
                    <a:pt x="7745" y="5332"/>
                    <a:pt x="8272" y="5264"/>
                    <a:pt x="8821" y="5195"/>
                  </a:cubicBezTo>
                  <a:cubicBezTo>
                    <a:pt x="8799" y="5195"/>
                    <a:pt x="8799" y="5172"/>
                    <a:pt x="8844" y="5172"/>
                  </a:cubicBezTo>
                  <a:cubicBezTo>
                    <a:pt x="9073" y="5126"/>
                    <a:pt x="9371" y="5103"/>
                    <a:pt x="9692" y="5057"/>
                  </a:cubicBezTo>
                  <a:cubicBezTo>
                    <a:pt x="9738" y="5034"/>
                    <a:pt x="9784" y="5034"/>
                    <a:pt x="9830" y="5034"/>
                  </a:cubicBezTo>
                  <a:cubicBezTo>
                    <a:pt x="9875" y="5012"/>
                    <a:pt x="9875" y="5012"/>
                    <a:pt x="9875" y="5012"/>
                  </a:cubicBezTo>
                  <a:cubicBezTo>
                    <a:pt x="10036" y="4989"/>
                    <a:pt x="10150" y="4966"/>
                    <a:pt x="10288" y="4943"/>
                  </a:cubicBezTo>
                  <a:cubicBezTo>
                    <a:pt x="11846" y="4714"/>
                    <a:pt x="13404" y="4278"/>
                    <a:pt x="15122" y="4003"/>
                  </a:cubicBezTo>
                  <a:cubicBezTo>
                    <a:pt x="15466" y="3958"/>
                    <a:pt x="15832" y="3889"/>
                    <a:pt x="16199" y="3866"/>
                  </a:cubicBezTo>
                  <a:cubicBezTo>
                    <a:pt x="16451" y="3843"/>
                    <a:pt x="16749" y="3820"/>
                    <a:pt x="17047" y="3820"/>
                  </a:cubicBezTo>
                  <a:lnTo>
                    <a:pt x="17482" y="3820"/>
                  </a:lnTo>
                  <a:cubicBezTo>
                    <a:pt x="17665" y="3843"/>
                    <a:pt x="17826" y="3843"/>
                    <a:pt x="17986" y="3843"/>
                  </a:cubicBezTo>
                  <a:cubicBezTo>
                    <a:pt x="17963" y="3843"/>
                    <a:pt x="17986" y="3843"/>
                    <a:pt x="18009" y="3820"/>
                  </a:cubicBezTo>
                  <a:cubicBezTo>
                    <a:pt x="18009" y="3797"/>
                    <a:pt x="17963" y="3751"/>
                    <a:pt x="17963" y="3683"/>
                  </a:cubicBezTo>
                  <a:cubicBezTo>
                    <a:pt x="17917" y="3568"/>
                    <a:pt x="17871" y="3408"/>
                    <a:pt x="17826" y="3270"/>
                  </a:cubicBezTo>
                  <a:cubicBezTo>
                    <a:pt x="17733" y="3067"/>
                    <a:pt x="17641" y="2894"/>
                    <a:pt x="17621" y="2894"/>
                  </a:cubicBezTo>
                  <a:cubicBezTo>
                    <a:pt x="17616" y="2894"/>
                    <a:pt x="17615" y="2904"/>
                    <a:pt x="17619" y="2927"/>
                  </a:cubicBezTo>
                  <a:cubicBezTo>
                    <a:pt x="17482" y="2606"/>
                    <a:pt x="17276" y="2148"/>
                    <a:pt x="17253" y="2148"/>
                  </a:cubicBezTo>
                  <a:cubicBezTo>
                    <a:pt x="17161" y="2079"/>
                    <a:pt x="16978" y="1896"/>
                    <a:pt x="16565" y="1071"/>
                  </a:cubicBezTo>
                  <a:cubicBezTo>
                    <a:pt x="16428" y="727"/>
                    <a:pt x="16291" y="154"/>
                    <a:pt x="16268" y="40"/>
                  </a:cubicBezTo>
                  <a:cubicBezTo>
                    <a:pt x="16258" y="12"/>
                    <a:pt x="16253" y="1"/>
                    <a:pt x="162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9" name="Google Shape;3799;p74"/>
            <p:cNvSpPr/>
            <p:nvPr/>
          </p:nvSpPr>
          <p:spPr>
            <a:xfrm>
              <a:off x="6032375" y="3876475"/>
              <a:ext cx="115175" cy="58200"/>
            </a:xfrm>
            <a:custGeom>
              <a:avLst/>
              <a:gdLst/>
              <a:ahLst/>
              <a:cxnLst/>
              <a:rect l="l" t="t" r="r" b="b"/>
              <a:pathLst>
                <a:path w="4607" h="2328" extrusionOk="0">
                  <a:moveTo>
                    <a:pt x="1" y="0"/>
                  </a:moveTo>
                  <a:lnTo>
                    <a:pt x="1" y="0"/>
                  </a:lnTo>
                  <a:cubicBezTo>
                    <a:pt x="1" y="23"/>
                    <a:pt x="47" y="69"/>
                    <a:pt x="47" y="92"/>
                  </a:cubicBezTo>
                  <a:lnTo>
                    <a:pt x="1" y="23"/>
                  </a:lnTo>
                  <a:lnTo>
                    <a:pt x="1" y="23"/>
                  </a:lnTo>
                  <a:cubicBezTo>
                    <a:pt x="1" y="46"/>
                    <a:pt x="24" y="69"/>
                    <a:pt x="24" y="92"/>
                  </a:cubicBezTo>
                  <a:lnTo>
                    <a:pt x="1" y="46"/>
                  </a:lnTo>
                  <a:cubicBezTo>
                    <a:pt x="1" y="69"/>
                    <a:pt x="1" y="92"/>
                    <a:pt x="1" y="115"/>
                  </a:cubicBezTo>
                  <a:cubicBezTo>
                    <a:pt x="24" y="183"/>
                    <a:pt x="24" y="252"/>
                    <a:pt x="47" y="298"/>
                  </a:cubicBezTo>
                  <a:cubicBezTo>
                    <a:pt x="184" y="573"/>
                    <a:pt x="276" y="917"/>
                    <a:pt x="482" y="1260"/>
                  </a:cubicBezTo>
                  <a:cubicBezTo>
                    <a:pt x="497" y="1260"/>
                    <a:pt x="502" y="1250"/>
                    <a:pt x="504" y="1250"/>
                  </a:cubicBezTo>
                  <a:cubicBezTo>
                    <a:pt x="505" y="1250"/>
                    <a:pt x="505" y="1253"/>
                    <a:pt x="505" y="1260"/>
                  </a:cubicBezTo>
                  <a:cubicBezTo>
                    <a:pt x="574" y="1352"/>
                    <a:pt x="597" y="1444"/>
                    <a:pt x="688" y="1512"/>
                  </a:cubicBezTo>
                  <a:lnTo>
                    <a:pt x="711" y="1512"/>
                  </a:lnTo>
                  <a:cubicBezTo>
                    <a:pt x="757" y="1581"/>
                    <a:pt x="826" y="1650"/>
                    <a:pt x="872" y="1696"/>
                  </a:cubicBezTo>
                  <a:cubicBezTo>
                    <a:pt x="940" y="1764"/>
                    <a:pt x="1009" y="1787"/>
                    <a:pt x="1078" y="1833"/>
                  </a:cubicBezTo>
                  <a:lnTo>
                    <a:pt x="1192" y="1879"/>
                  </a:lnTo>
                  <a:lnTo>
                    <a:pt x="1215" y="1902"/>
                  </a:lnTo>
                  <a:lnTo>
                    <a:pt x="1238" y="1925"/>
                  </a:lnTo>
                  <a:cubicBezTo>
                    <a:pt x="1238" y="1902"/>
                    <a:pt x="1238" y="1902"/>
                    <a:pt x="1261" y="1902"/>
                  </a:cubicBezTo>
                  <a:cubicBezTo>
                    <a:pt x="1307" y="1948"/>
                    <a:pt x="1376" y="1993"/>
                    <a:pt x="1467" y="2039"/>
                  </a:cubicBezTo>
                  <a:lnTo>
                    <a:pt x="1490" y="2062"/>
                  </a:lnTo>
                  <a:lnTo>
                    <a:pt x="1513" y="2062"/>
                  </a:lnTo>
                  <a:cubicBezTo>
                    <a:pt x="1536" y="2085"/>
                    <a:pt x="1582" y="2108"/>
                    <a:pt x="1605" y="2108"/>
                  </a:cubicBezTo>
                  <a:cubicBezTo>
                    <a:pt x="1935" y="2255"/>
                    <a:pt x="2294" y="2328"/>
                    <a:pt x="2647" y="2328"/>
                  </a:cubicBezTo>
                  <a:cubicBezTo>
                    <a:pt x="2736" y="2328"/>
                    <a:pt x="2824" y="2323"/>
                    <a:pt x="2911" y="2314"/>
                  </a:cubicBezTo>
                  <a:cubicBezTo>
                    <a:pt x="3025" y="2314"/>
                    <a:pt x="3140" y="2291"/>
                    <a:pt x="3209" y="2268"/>
                  </a:cubicBezTo>
                  <a:cubicBezTo>
                    <a:pt x="3346" y="2268"/>
                    <a:pt x="3506" y="2268"/>
                    <a:pt x="3644" y="2245"/>
                  </a:cubicBezTo>
                  <a:cubicBezTo>
                    <a:pt x="3621" y="2177"/>
                    <a:pt x="3919" y="2108"/>
                    <a:pt x="3850" y="2039"/>
                  </a:cubicBezTo>
                  <a:cubicBezTo>
                    <a:pt x="3942" y="2039"/>
                    <a:pt x="4056" y="2016"/>
                    <a:pt x="4056" y="1993"/>
                  </a:cubicBezTo>
                  <a:cubicBezTo>
                    <a:pt x="4079" y="1925"/>
                    <a:pt x="4125" y="1856"/>
                    <a:pt x="4331" y="1787"/>
                  </a:cubicBezTo>
                  <a:cubicBezTo>
                    <a:pt x="4423" y="1764"/>
                    <a:pt x="4560" y="1741"/>
                    <a:pt x="4583" y="1718"/>
                  </a:cubicBezTo>
                  <a:cubicBezTo>
                    <a:pt x="4606" y="1707"/>
                    <a:pt x="4577" y="1707"/>
                    <a:pt x="4549" y="1707"/>
                  </a:cubicBezTo>
                  <a:cubicBezTo>
                    <a:pt x="4520" y="1707"/>
                    <a:pt x="4492" y="1707"/>
                    <a:pt x="4514" y="1696"/>
                  </a:cubicBezTo>
                  <a:lnTo>
                    <a:pt x="4514" y="1696"/>
                  </a:lnTo>
                  <a:cubicBezTo>
                    <a:pt x="3980" y="1791"/>
                    <a:pt x="3461" y="1918"/>
                    <a:pt x="2958" y="1918"/>
                  </a:cubicBezTo>
                  <a:cubicBezTo>
                    <a:pt x="2858" y="1918"/>
                    <a:pt x="2758" y="1913"/>
                    <a:pt x="2659" y="1902"/>
                  </a:cubicBezTo>
                  <a:cubicBezTo>
                    <a:pt x="2544" y="1902"/>
                    <a:pt x="2132" y="1856"/>
                    <a:pt x="1765" y="1650"/>
                  </a:cubicBezTo>
                  <a:cubicBezTo>
                    <a:pt x="1719" y="1604"/>
                    <a:pt x="1673" y="1581"/>
                    <a:pt x="1628" y="1558"/>
                  </a:cubicBezTo>
                  <a:cubicBezTo>
                    <a:pt x="1582" y="1535"/>
                    <a:pt x="1536" y="1489"/>
                    <a:pt x="1490" y="1466"/>
                  </a:cubicBezTo>
                  <a:cubicBezTo>
                    <a:pt x="1444" y="1421"/>
                    <a:pt x="1399" y="1398"/>
                    <a:pt x="1330" y="1375"/>
                  </a:cubicBezTo>
                  <a:cubicBezTo>
                    <a:pt x="1307" y="1352"/>
                    <a:pt x="1261" y="1329"/>
                    <a:pt x="1238" y="1306"/>
                  </a:cubicBezTo>
                  <a:cubicBezTo>
                    <a:pt x="1101" y="1192"/>
                    <a:pt x="1009" y="1100"/>
                    <a:pt x="963" y="1008"/>
                  </a:cubicBezTo>
                  <a:lnTo>
                    <a:pt x="940" y="985"/>
                  </a:lnTo>
                  <a:cubicBezTo>
                    <a:pt x="849" y="825"/>
                    <a:pt x="757" y="596"/>
                    <a:pt x="642" y="435"/>
                  </a:cubicBezTo>
                  <a:cubicBezTo>
                    <a:pt x="597" y="367"/>
                    <a:pt x="551" y="298"/>
                    <a:pt x="505" y="229"/>
                  </a:cubicBezTo>
                  <a:lnTo>
                    <a:pt x="505" y="229"/>
                  </a:lnTo>
                  <a:cubicBezTo>
                    <a:pt x="505" y="275"/>
                    <a:pt x="505" y="298"/>
                    <a:pt x="528" y="344"/>
                  </a:cubicBezTo>
                  <a:cubicBezTo>
                    <a:pt x="482" y="252"/>
                    <a:pt x="436" y="183"/>
                    <a:pt x="413" y="138"/>
                  </a:cubicBezTo>
                  <a:cubicBezTo>
                    <a:pt x="371" y="87"/>
                    <a:pt x="348" y="67"/>
                    <a:pt x="335" y="67"/>
                  </a:cubicBezTo>
                  <a:cubicBezTo>
                    <a:pt x="313" y="67"/>
                    <a:pt x="322" y="125"/>
                    <a:pt x="322" y="183"/>
                  </a:cubicBezTo>
                  <a:cubicBezTo>
                    <a:pt x="322" y="229"/>
                    <a:pt x="276" y="183"/>
                    <a:pt x="299" y="275"/>
                  </a:cubicBezTo>
                  <a:cubicBezTo>
                    <a:pt x="276" y="229"/>
                    <a:pt x="253" y="183"/>
                    <a:pt x="230" y="138"/>
                  </a:cubicBezTo>
                  <a:lnTo>
                    <a:pt x="230" y="138"/>
                  </a:lnTo>
                  <a:cubicBezTo>
                    <a:pt x="209" y="138"/>
                    <a:pt x="307" y="277"/>
                    <a:pt x="283" y="277"/>
                  </a:cubicBezTo>
                  <a:cubicBezTo>
                    <a:pt x="281" y="277"/>
                    <a:pt x="279" y="277"/>
                    <a:pt x="276" y="275"/>
                  </a:cubicBezTo>
                  <a:cubicBezTo>
                    <a:pt x="253" y="229"/>
                    <a:pt x="207" y="160"/>
                    <a:pt x="184" y="115"/>
                  </a:cubicBezTo>
                  <a:lnTo>
                    <a:pt x="184" y="115"/>
                  </a:lnTo>
                  <a:cubicBezTo>
                    <a:pt x="184" y="160"/>
                    <a:pt x="276" y="298"/>
                    <a:pt x="253" y="298"/>
                  </a:cubicBezTo>
                  <a:cubicBezTo>
                    <a:pt x="232" y="277"/>
                    <a:pt x="211" y="158"/>
                    <a:pt x="171" y="158"/>
                  </a:cubicBezTo>
                  <a:cubicBezTo>
                    <a:pt x="169" y="158"/>
                    <a:pt x="167" y="158"/>
                    <a:pt x="164" y="159"/>
                  </a:cubicBezTo>
                  <a:lnTo>
                    <a:pt x="164" y="159"/>
                  </a:lnTo>
                  <a:cubicBezTo>
                    <a:pt x="129" y="108"/>
                    <a:pt x="101" y="79"/>
                    <a:pt x="87" y="79"/>
                  </a:cubicBezTo>
                  <a:cubicBezTo>
                    <a:pt x="74" y="79"/>
                    <a:pt x="74" y="105"/>
                    <a:pt x="93" y="160"/>
                  </a:cubicBezTo>
                  <a:cubicBezTo>
                    <a:pt x="70" y="115"/>
                    <a:pt x="24" y="4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0" name="Google Shape;3800;p74"/>
            <p:cNvSpPr/>
            <p:nvPr/>
          </p:nvSpPr>
          <p:spPr>
            <a:xfrm>
              <a:off x="6659000" y="3747600"/>
              <a:ext cx="25800" cy="52825"/>
            </a:xfrm>
            <a:custGeom>
              <a:avLst/>
              <a:gdLst/>
              <a:ahLst/>
              <a:cxnLst/>
              <a:rect l="l" t="t" r="r" b="b"/>
              <a:pathLst>
                <a:path w="1032" h="2113" extrusionOk="0">
                  <a:moveTo>
                    <a:pt x="115" y="0"/>
                  </a:moveTo>
                  <a:lnTo>
                    <a:pt x="115" y="23"/>
                  </a:lnTo>
                  <a:cubicBezTo>
                    <a:pt x="93" y="23"/>
                    <a:pt x="93" y="46"/>
                    <a:pt x="93" y="46"/>
                  </a:cubicBezTo>
                  <a:lnTo>
                    <a:pt x="93" y="23"/>
                  </a:lnTo>
                  <a:cubicBezTo>
                    <a:pt x="93" y="23"/>
                    <a:pt x="70" y="46"/>
                    <a:pt x="70" y="46"/>
                  </a:cubicBezTo>
                  <a:cubicBezTo>
                    <a:pt x="47" y="92"/>
                    <a:pt x="24" y="115"/>
                    <a:pt x="24" y="138"/>
                  </a:cubicBezTo>
                  <a:cubicBezTo>
                    <a:pt x="1" y="298"/>
                    <a:pt x="1" y="458"/>
                    <a:pt x="24" y="596"/>
                  </a:cubicBezTo>
                  <a:lnTo>
                    <a:pt x="47" y="596"/>
                  </a:lnTo>
                  <a:cubicBezTo>
                    <a:pt x="70" y="642"/>
                    <a:pt x="24" y="687"/>
                    <a:pt x="47" y="710"/>
                  </a:cubicBezTo>
                  <a:lnTo>
                    <a:pt x="70" y="710"/>
                  </a:lnTo>
                  <a:cubicBezTo>
                    <a:pt x="70" y="733"/>
                    <a:pt x="47" y="779"/>
                    <a:pt x="47" y="802"/>
                  </a:cubicBezTo>
                  <a:cubicBezTo>
                    <a:pt x="70" y="871"/>
                    <a:pt x="70" y="939"/>
                    <a:pt x="93" y="985"/>
                  </a:cubicBezTo>
                  <a:lnTo>
                    <a:pt x="115" y="985"/>
                  </a:lnTo>
                  <a:cubicBezTo>
                    <a:pt x="115" y="1008"/>
                    <a:pt x="115" y="1031"/>
                    <a:pt x="138" y="1077"/>
                  </a:cubicBezTo>
                  <a:lnTo>
                    <a:pt x="138" y="1100"/>
                  </a:lnTo>
                  <a:cubicBezTo>
                    <a:pt x="161" y="1100"/>
                    <a:pt x="161" y="1123"/>
                    <a:pt x="161" y="1146"/>
                  </a:cubicBezTo>
                  <a:cubicBezTo>
                    <a:pt x="230" y="1306"/>
                    <a:pt x="322" y="1443"/>
                    <a:pt x="413" y="1604"/>
                  </a:cubicBezTo>
                  <a:cubicBezTo>
                    <a:pt x="436" y="1650"/>
                    <a:pt x="459" y="1673"/>
                    <a:pt x="482" y="1718"/>
                  </a:cubicBezTo>
                  <a:cubicBezTo>
                    <a:pt x="505" y="1764"/>
                    <a:pt x="528" y="1833"/>
                    <a:pt x="551" y="1879"/>
                  </a:cubicBezTo>
                  <a:cubicBezTo>
                    <a:pt x="556" y="1876"/>
                    <a:pt x="562" y="1875"/>
                    <a:pt x="568" y="1875"/>
                  </a:cubicBezTo>
                  <a:cubicBezTo>
                    <a:pt x="606" y="1875"/>
                    <a:pt x="660" y="1915"/>
                    <a:pt x="701" y="1915"/>
                  </a:cubicBezTo>
                  <a:cubicBezTo>
                    <a:pt x="713" y="1915"/>
                    <a:pt x="725" y="1911"/>
                    <a:pt x="734" y="1902"/>
                  </a:cubicBezTo>
                  <a:cubicBezTo>
                    <a:pt x="734" y="1948"/>
                    <a:pt x="757" y="1993"/>
                    <a:pt x="780" y="1993"/>
                  </a:cubicBezTo>
                  <a:cubicBezTo>
                    <a:pt x="799" y="1984"/>
                    <a:pt x="822" y="1978"/>
                    <a:pt x="847" y="1978"/>
                  </a:cubicBezTo>
                  <a:cubicBezTo>
                    <a:pt x="883" y="1978"/>
                    <a:pt x="923" y="1989"/>
                    <a:pt x="963" y="2016"/>
                  </a:cubicBezTo>
                  <a:cubicBezTo>
                    <a:pt x="986" y="2062"/>
                    <a:pt x="986" y="2108"/>
                    <a:pt x="1009" y="2108"/>
                  </a:cubicBezTo>
                  <a:cubicBezTo>
                    <a:pt x="1012" y="2111"/>
                    <a:pt x="1015" y="2113"/>
                    <a:pt x="1016" y="2113"/>
                  </a:cubicBezTo>
                  <a:cubicBezTo>
                    <a:pt x="1026" y="2113"/>
                    <a:pt x="1012" y="2062"/>
                    <a:pt x="1032" y="2062"/>
                  </a:cubicBezTo>
                  <a:cubicBezTo>
                    <a:pt x="940" y="1856"/>
                    <a:pt x="826" y="1627"/>
                    <a:pt x="757" y="1375"/>
                  </a:cubicBezTo>
                  <a:cubicBezTo>
                    <a:pt x="688" y="1306"/>
                    <a:pt x="551" y="710"/>
                    <a:pt x="551" y="550"/>
                  </a:cubicBezTo>
                  <a:cubicBezTo>
                    <a:pt x="551" y="458"/>
                    <a:pt x="528" y="367"/>
                    <a:pt x="505" y="298"/>
                  </a:cubicBezTo>
                  <a:cubicBezTo>
                    <a:pt x="482" y="275"/>
                    <a:pt x="482" y="229"/>
                    <a:pt x="459" y="206"/>
                  </a:cubicBezTo>
                  <a:lnTo>
                    <a:pt x="413" y="229"/>
                  </a:lnTo>
                  <a:cubicBezTo>
                    <a:pt x="413" y="206"/>
                    <a:pt x="413" y="160"/>
                    <a:pt x="413" y="160"/>
                  </a:cubicBezTo>
                  <a:cubicBezTo>
                    <a:pt x="404" y="133"/>
                    <a:pt x="392" y="124"/>
                    <a:pt x="377" y="124"/>
                  </a:cubicBezTo>
                  <a:cubicBezTo>
                    <a:pt x="354" y="124"/>
                    <a:pt x="327" y="147"/>
                    <a:pt x="299" y="160"/>
                  </a:cubicBezTo>
                  <a:cubicBezTo>
                    <a:pt x="299" y="166"/>
                    <a:pt x="296" y="167"/>
                    <a:pt x="293" y="167"/>
                  </a:cubicBezTo>
                  <a:cubicBezTo>
                    <a:pt x="286" y="167"/>
                    <a:pt x="276" y="162"/>
                    <a:pt x="267" y="162"/>
                  </a:cubicBezTo>
                  <a:cubicBezTo>
                    <a:pt x="259" y="162"/>
                    <a:pt x="253" y="166"/>
                    <a:pt x="253" y="183"/>
                  </a:cubicBezTo>
                  <a:cubicBezTo>
                    <a:pt x="253" y="160"/>
                    <a:pt x="253" y="138"/>
                    <a:pt x="253" y="115"/>
                  </a:cubicBezTo>
                  <a:cubicBezTo>
                    <a:pt x="230" y="115"/>
                    <a:pt x="253" y="183"/>
                    <a:pt x="230" y="183"/>
                  </a:cubicBezTo>
                  <a:cubicBezTo>
                    <a:pt x="230" y="160"/>
                    <a:pt x="230" y="138"/>
                    <a:pt x="230" y="115"/>
                  </a:cubicBezTo>
                  <a:cubicBezTo>
                    <a:pt x="207" y="115"/>
                    <a:pt x="207" y="183"/>
                    <a:pt x="184" y="183"/>
                  </a:cubicBezTo>
                  <a:cubicBezTo>
                    <a:pt x="184" y="160"/>
                    <a:pt x="230" y="115"/>
                    <a:pt x="184" y="115"/>
                  </a:cubicBezTo>
                  <a:cubicBezTo>
                    <a:pt x="184" y="115"/>
                    <a:pt x="184" y="138"/>
                    <a:pt x="184" y="138"/>
                  </a:cubicBezTo>
                  <a:cubicBezTo>
                    <a:pt x="184" y="93"/>
                    <a:pt x="165" y="58"/>
                    <a:pt x="145" y="58"/>
                  </a:cubicBezTo>
                  <a:cubicBezTo>
                    <a:pt x="134" y="58"/>
                    <a:pt x="123" y="68"/>
                    <a:pt x="115" y="92"/>
                  </a:cubicBezTo>
                  <a:cubicBezTo>
                    <a:pt x="115" y="69"/>
                    <a:pt x="138" y="46"/>
                    <a:pt x="1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1" name="Google Shape;3801;p74"/>
            <p:cNvSpPr/>
            <p:nvPr/>
          </p:nvSpPr>
          <p:spPr>
            <a:xfrm>
              <a:off x="6031825" y="3884475"/>
              <a:ext cx="106550" cy="25375"/>
            </a:xfrm>
            <a:custGeom>
              <a:avLst/>
              <a:gdLst/>
              <a:ahLst/>
              <a:cxnLst/>
              <a:rect l="l" t="t" r="r" b="b"/>
              <a:pathLst>
                <a:path w="4262" h="1015" extrusionOk="0">
                  <a:moveTo>
                    <a:pt x="4216" y="24"/>
                  </a:moveTo>
                  <a:cubicBezTo>
                    <a:pt x="4216" y="24"/>
                    <a:pt x="4193" y="47"/>
                    <a:pt x="4170" y="47"/>
                  </a:cubicBezTo>
                  <a:lnTo>
                    <a:pt x="4216" y="24"/>
                  </a:lnTo>
                  <a:close/>
                  <a:moveTo>
                    <a:pt x="4093" y="202"/>
                  </a:moveTo>
                  <a:cubicBezTo>
                    <a:pt x="4075" y="202"/>
                    <a:pt x="4030" y="221"/>
                    <a:pt x="4004" y="230"/>
                  </a:cubicBezTo>
                  <a:lnTo>
                    <a:pt x="4004" y="230"/>
                  </a:lnTo>
                  <a:cubicBezTo>
                    <a:pt x="4039" y="230"/>
                    <a:pt x="4061" y="227"/>
                    <a:pt x="4101" y="207"/>
                  </a:cubicBezTo>
                  <a:cubicBezTo>
                    <a:pt x="4101" y="204"/>
                    <a:pt x="4098" y="202"/>
                    <a:pt x="4093" y="202"/>
                  </a:cubicBezTo>
                  <a:close/>
                  <a:moveTo>
                    <a:pt x="4004" y="230"/>
                  </a:moveTo>
                  <a:lnTo>
                    <a:pt x="4004" y="230"/>
                  </a:lnTo>
                  <a:cubicBezTo>
                    <a:pt x="3998" y="230"/>
                    <a:pt x="3993" y="230"/>
                    <a:pt x="3987" y="230"/>
                  </a:cubicBezTo>
                  <a:cubicBezTo>
                    <a:pt x="3989" y="231"/>
                    <a:pt x="3992" y="232"/>
                    <a:pt x="3995" y="233"/>
                  </a:cubicBezTo>
                  <a:lnTo>
                    <a:pt x="3995" y="233"/>
                  </a:lnTo>
                  <a:cubicBezTo>
                    <a:pt x="3997" y="232"/>
                    <a:pt x="4000" y="231"/>
                    <a:pt x="4004" y="230"/>
                  </a:cubicBezTo>
                  <a:close/>
                  <a:moveTo>
                    <a:pt x="4010" y="1"/>
                  </a:moveTo>
                  <a:cubicBezTo>
                    <a:pt x="3735" y="70"/>
                    <a:pt x="3483" y="115"/>
                    <a:pt x="3231" y="161"/>
                  </a:cubicBezTo>
                  <a:cubicBezTo>
                    <a:pt x="3231" y="184"/>
                    <a:pt x="3253" y="184"/>
                    <a:pt x="3231" y="207"/>
                  </a:cubicBezTo>
                  <a:cubicBezTo>
                    <a:pt x="3196" y="219"/>
                    <a:pt x="3168" y="219"/>
                    <a:pt x="3139" y="219"/>
                  </a:cubicBezTo>
                  <a:cubicBezTo>
                    <a:pt x="3110" y="219"/>
                    <a:pt x="3082" y="219"/>
                    <a:pt x="3047" y="230"/>
                  </a:cubicBezTo>
                  <a:cubicBezTo>
                    <a:pt x="3001" y="253"/>
                    <a:pt x="2933" y="253"/>
                    <a:pt x="2887" y="253"/>
                  </a:cubicBezTo>
                  <a:cubicBezTo>
                    <a:pt x="2772" y="276"/>
                    <a:pt x="2681" y="299"/>
                    <a:pt x="2589" y="322"/>
                  </a:cubicBezTo>
                  <a:cubicBezTo>
                    <a:pt x="2589" y="322"/>
                    <a:pt x="2589" y="322"/>
                    <a:pt x="2566" y="345"/>
                  </a:cubicBezTo>
                  <a:cubicBezTo>
                    <a:pt x="2543" y="345"/>
                    <a:pt x="2474" y="345"/>
                    <a:pt x="2406" y="367"/>
                  </a:cubicBezTo>
                  <a:lnTo>
                    <a:pt x="2383" y="367"/>
                  </a:lnTo>
                  <a:cubicBezTo>
                    <a:pt x="2383" y="367"/>
                    <a:pt x="2383" y="367"/>
                    <a:pt x="2383" y="390"/>
                  </a:cubicBezTo>
                  <a:lnTo>
                    <a:pt x="2314" y="390"/>
                  </a:lnTo>
                  <a:cubicBezTo>
                    <a:pt x="2016" y="482"/>
                    <a:pt x="1718" y="551"/>
                    <a:pt x="1398" y="597"/>
                  </a:cubicBezTo>
                  <a:cubicBezTo>
                    <a:pt x="1329" y="619"/>
                    <a:pt x="1260" y="642"/>
                    <a:pt x="1191" y="642"/>
                  </a:cubicBezTo>
                  <a:cubicBezTo>
                    <a:pt x="1100" y="642"/>
                    <a:pt x="962" y="619"/>
                    <a:pt x="871" y="619"/>
                  </a:cubicBezTo>
                  <a:cubicBezTo>
                    <a:pt x="894" y="688"/>
                    <a:pt x="642" y="665"/>
                    <a:pt x="664" y="734"/>
                  </a:cubicBezTo>
                  <a:cubicBezTo>
                    <a:pt x="609" y="715"/>
                    <a:pt x="538" y="682"/>
                    <a:pt x="501" y="682"/>
                  </a:cubicBezTo>
                  <a:cubicBezTo>
                    <a:pt x="492" y="682"/>
                    <a:pt x="486" y="684"/>
                    <a:pt x="481" y="688"/>
                  </a:cubicBezTo>
                  <a:cubicBezTo>
                    <a:pt x="470" y="699"/>
                    <a:pt x="444" y="720"/>
                    <a:pt x="398" y="720"/>
                  </a:cubicBezTo>
                  <a:cubicBezTo>
                    <a:pt x="347" y="720"/>
                    <a:pt x="269" y="694"/>
                    <a:pt x="160" y="597"/>
                  </a:cubicBezTo>
                  <a:cubicBezTo>
                    <a:pt x="115" y="551"/>
                    <a:pt x="92" y="482"/>
                    <a:pt x="69" y="413"/>
                  </a:cubicBezTo>
                  <a:cubicBezTo>
                    <a:pt x="69" y="367"/>
                    <a:pt x="46" y="322"/>
                    <a:pt x="46" y="299"/>
                  </a:cubicBezTo>
                  <a:cubicBezTo>
                    <a:pt x="43" y="289"/>
                    <a:pt x="40" y="285"/>
                    <a:pt x="38" y="285"/>
                  </a:cubicBezTo>
                  <a:cubicBezTo>
                    <a:pt x="29" y="285"/>
                    <a:pt x="37" y="397"/>
                    <a:pt x="12" y="397"/>
                  </a:cubicBezTo>
                  <a:cubicBezTo>
                    <a:pt x="9" y="397"/>
                    <a:pt x="5" y="395"/>
                    <a:pt x="0" y="390"/>
                  </a:cubicBezTo>
                  <a:lnTo>
                    <a:pt x="0" y="390"/>
                  </a:lnTo>
                  <a:cubicBezTo>
                    <a:pt x="46" y="619"/>
                    <a:pt x="229" y="780"/>
                    <a:pt x="390" y="872"/>
                  </a:cubicBezTo>
                  <a:cubicBezTo>
                    <a:pt x="550" y="940"/>
                    <a:pt x="687" y="963"/>
                    <a:pt x="848" y="986"/>
                  </a:cubicBezTo>
                  <a:cubicBezTo>
                    <a:pt x="985" y="1009"/>
                    <a:pt x="1123" y="1015"/>
                    <a:pt x="1257" y="1015"/>
                  </a:cubicBezTo>
                  <a:cubicBezTo>
                    <a:pt x="1392" y="1015"/>
                    <a:pt x="1524" y="1009"/>
                    <a:pt x="1650" y="1009"/>
                  </a:cubicBezTo>
                  <a:cubicBezTo>
                    <a:pt x="1741" y="986"/>
                    <a:pt x="2085" y="940"/>
                    <a:pt x="2452" y="872"/>
                  </a:cubicBezTo>
                  <a:cubicBezTo>
                    <a:pt x="2795" y="803"/>
                    <a:pt x="3162" y="734"/>
                    <a:pt x="3322" y="711"/>
                  </a:cubicBezTo>
                  <a:lnTo>
                    <a:pt x="3345" y="688"/>
                  </a:lnTo>
                  <a:cubicBezTo>
                    <a:pt x="3505" y="665"/>
                    <a:pt x="3712" y="597"/>
                    <a:pt x="3849" y="551"/>
                  </a:cubicBezTo>
                  <a:cubicBezTo>
                    <a:pt x="3895" y="528"/>
                    <a:pt x="3964" y="482"/>
                    <a:pt x="4010" y="459"/>
                  </a:cubicBezTo>
                  <a:lnTo>
                    <a:pt x="3918" y="436"/>
                  </a:lnTo>
                  <a:cubicBezTo>
                    <a:pt x="3987" y="436"/>
                    <a:pt x="4055" y="413"/>
                    <a:pt x="4078" y="390"/>
                  </a:cubicBezTo>
                  <a:cubicBezTo>
                    <a:pt x="4216" y="322"/>
                    <a:pt x="4124" y="322"/>
                    <a:pt x="4055" y="299"/>
                  </a:cubicBezTo>
                  <a:cubicBezTo>
                    <a:pt x="4011" y="277"/>
                    <a:pt x="4052" y="255"/>
                    <a:pt x="3995" y="233"/>
                  </a:cubicBezTo>
                  <a:lnTo>
                    <a:pt x="3995" y="233"/>
                  </a:lnTo>
                  <a:cubicBezTo>
                    <a:pt x="3991" y="234"/>
                    <a:pt x="3988" y="235"/>
                    <a:pt x="3986" y="235"/>
                  </a:cubicBezTo>
                  <a:cubicBezTo>
                    <a:pt x="3983" y="235"/>
                    <a:pt x="3983" y="233"/>
                    <a:pt x="3987" y="230"/>
                  </a:cubicBezTo>
                  <a:cubicBezTo>
                    <a:pt x="4032" y="207"/>
                    <a:pt x="4078" y="184"/>
                    <a:pt x="4124" y="184"/>
                  </a:cubicBezTo>
                  <a:cubicBezTo>
                    <a:pt x="4119" y="179"/>
                    <a:pt x="4109" y="178"/>
                    <a:pt x="4097" y="178"/>
                  </a:cubicBezTo>
                  <a:cubicBezTo>
                    <a:pt x="4062" y="178"/>
                    <a:pt x="4007" y="191"/>
                    <a:pt x="3980" y="191"/>
                  </a:cubicBezTo>
                  <a:cubicBezTo>
                    <a:pt x="3970" y="191"/>
                    <a:pt x="3964" y="189"/>
                    <a:pt x="3964" y="184"/>
                  </a:cubicBezTo>
                  <a:cubicBezTo>
                    <a:pt x="3987" y="184"/>
                    <a:pt x="4101" y="184"/>
                    <a:pt x="4101" y="161"/>
                  </a:cubicBezTo>
                  <a:lnTo>
                    <a:pt x="4032" y="161"/>
                  </a:lnTo>
                  <a:cubicBezTo>
                    <a:pt x="4170" y="115"/>
                    <a:pt x="4239" y="70"/>
                    <a:pt x="4101" y="70"/>
                  </a:cubicBezTo>
                  <a:cubicBezTo>
                    <a:pt x="4122" y="70"/>
                    <a:pt x="4147" y="70"/>
                    <a:pt x="4172" y="68"/>
                  </a:cubicBezTo>
                  <a:lnTo>
                    <a:pt x="4172" y="68"/>
                  </a:lnTo>
                  <a:cubicBezTo>
                    <a:pt x="4171" y="68"/>
                    <a:pt x="4171" y="69"/>
                    <a:pt x="4170" y="70"/>
                  </a:cubicBezTo>
                  <a:lnTo>
                    <a:pt x="4177" y="67"/>
                  </a:lnTo>
                  <a:lnTo>
                    <a:pt x="4177" y="67"/>
                  </a:lnTo>
                  <a:cubicBezTo>
                    <a:pt x="4207" y="64"/>
                    <a:pt x="4238" y="59"/>
                    <a:pt x="4262" y="47"/>
                  </a:cubicBezTo>
                  <a:lnTo>
                    <a:pt x="4239" y="47"/>
                  </a:lnTo>
                  <a:lnTo>
                    <a:pt x="4216" y="24"/>
                  </a:lnTo>
                  <a:lnTo>
                    <a:pt x="4170" y="24"/>
                  </a:lnTo>
                  <a:cubicBezTo>
                    <a:pt x="4101" y="1"/>
                    <a:pt x="4032" y="1"/>
                    <a:pt x="40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2" name="Google Shape;3802;p74"/>
            <p:cNvSpPr/>
            <p:nvPr/>
          </p:nvSpPr>
          <p:spPr>
            <a:xfrm>
              <a:off x="6249125" y="3800275"/>
              <a:ext cx="427675" cy="64750"/>
            </a:xfrm>
            <a:custGeom>
              <a:avLst/>
              <a:gdLst/>
              <a:ahLst/>
              <a:cxnLst/>
              <a:rect l="l" t="t" r="r" b="b"/>
              <a:pathLst>
                <a:path w="17107" h="2590" extrusionOk="0">
                  <a:moveTo>
                    <a:pt x="17015" y="24"/>
                  </a:moveTo>
                  <a:lnTo>
                    <a:pt x="17015" y="24"/>
                  </a:lnTo>
                  <a:cubicBezTo>
                    <a:pt x="17004" y="29"/>
                    <a:pt x="16993" y="34"/>
                    <a:pt x="16983" y="40"/>
                  </a:cubicBezTo>
                  <a:lnTo>
                    <a:pt x="16983" y="40"/>
                  </a:lnTo>
                  <a:cubicBezTo>
                    <a:pt x="16996" y="36"/>
                    <a:pt x="17008" y="31"/>
                    <a:pt x="17015" y="24"/>
                  </a:cubicBezTo>
                  <a:close/>
                  <a:moveTo>
                    <a:pt x="17083" y="1"/>
                  </a:moveTo>
                  <a:lnTo>
                    <a:pt x="17037" y="24"/>
                  </a:lnTo>
                  <a:cubicBezTo>
                    <a:pt x="16992" y="47"/>
                    <a:pt x="16923" y="70"/>
                    <a:pt x="16877" y="93"/>
                  </a:cubicBezTo>
                  <a:cubicBezTo>
                    <a:pt x="16912" y="75"/>
                    <a:pt x="16948" y="57"/>
                    <a:pt x="16983" y="40"/>
                  </a:cubicBezTo>
                  <a:lnTo>
                    <a:pt x="16983" y="40"/>
                  </a:lnTo>
                  <a:cubicBezTo>
                    <a:pt x="16952" y="49"/>
                    <a:pt x="16909" y="54"/>
                    <a:pt x="16877" y="70"/>
                  </a:cubicBezTo>
                  <a:cubicBezTo>
                    <a:pt x="16671" y="115"/>
                    <a:pt x="16465" y="115"/>
                    <a:pt x="16327" y="115"/>
                  </a:cubicBezTo>
                  <a:cubicBezTo>
                    <a:pt x="16159" y="131"/>
                    <a:pt x="15986" y="136"/>
                    <a:pt x="15810" y="136"/>
                  </a:cubicBezTo>
                  <a:cubicBezTo>
                    <a:pt x="15457" y="136"/>
                    <a:pt x="15090" y="115"/>
                    <a:pt x="14723" y="115"/>
                  </a:cubicBezTo>
                  <a:cubicBezTo>
                    <a:pt x="14151" y="161"/>
                    <a:pt x="13624" y="207"/>
                    <a:pt x="13074" y="276"/>
                  </a:cubicBezTo>
                  <a:cubicBezTo>
                    <a:pt x="13074" y="299"/>
                    <a:pt x="13143" y="299"/>
                    <a:pt x="13051" y="322"/>
                  </a:cubicBezTo>
                  <a:cubicBezTo>
                    <a:pt x="12776" y="367"/>
                    <a:pt x="12547" y="345"/>
                    <a:pt x="12249" y="390"/>
                  </a:cubicBezTo>
                  <a:lnTo>
                    <a:pt x="12249" y="413"/>
                  </a:lnTo>
                  <a:cubicBezTo>
                    <a:pt x="12020" y="436"/>
                    <a:pt x="11791" y="459"/>
                    <a:pt x="11562" y="482"/>
                  </a:cubicBezTo>
                  <a:cubicBezTo>
                    <a:pt x="11149" y="551"/>
                    <a:pt x="10714" y="620"/>
                    <a:pt x="10302" y="688"/>
                  </a:cubicBezTo>
                  <a:cubicBezTo>
                    <a:pt x="10324" y="711"/>
                    <a:pt x="10324" y="711"/>
                    <a:pt x="10279" y="711"/>
                  </a:cubicBezTo>
                  <a:cubicBezTo>
                    <a:pt x="10095" y="757"/>
                    <a:pt x="9866" y="780"/>
                    <a:pt x="9614" y="826"/>
                  </a:cubicBezTo>
                  <a:cubicBezTo>
                    <a:pt x="9568" y="826"/>
                    <a:pt x="9545" y="826"/>
                    <a:pt x="9500" y="849"/>
                  </a:cubicBezTo>
                  <a:cubicBezTo>
                    <a:pt x="9477" y="849"/>
                    <a:pt x="9477" y="849"/>
                    <a:pt x="9477" y="872"/>
                  </a:cubicBezTo>
                  <a:cubicBezTo>
                    <a:pt x="9362" y="872"/>
                    <a:pt x="9248" y="894"/>
                    <a:pt x="9156" y="917"/>
                  </a:cubicBezTo>
                  <a:cubicBezTo>
                    <a:pt x="8560" y="1032"/>
                    <a:pt x="7942" y="1146"/>
                    <a:pt x="7300" y="1261"/>
                  </a:cubicBezTo>
                  <a:cubicBezTo>
                    <a:pt x="6682" y="1376"/>
                    <a:pt x="6040" y="1467"/>
                    <a:pt x="5353" y="1582"/>
                  </a:cubicBezTo>
                  <a:cubicBezTo>
                    <a:pt x="5078" y="1628"/>
                    <a:pt x="4780" y="1673"/>
                    <a:pt x="4505" y="1719"/>
                  </a:cubicBezTo>
                  <a:cubicBezTo>
                    <a:pt x="4115" y="1765"/>
                    <a:pt x="3588" y="1811"/>
                    <a:pt x="3176" y="1857"/>
                  </a:cubicBezTo>
                  <a:cubicBezTo>
                    <a:pt x="3245" y="1903"/>
                    <a:pt x="2283" y="2040"/>
                    <a:pt x="2489" y="2086"/>
                  </a:cubicBezTo>
                  <a:cubicBezTo>
                    <a:pt x="2214" y="2132"/>
                    <a:pt x="1824" y="2155"/>
                    <a:pt x="1801" y="2177"/>
                  </a:cubicBezTo>
                  <a:cubicBezTo>
                    <a:pt x="1733" y="2246"/>
                    <a:pt x="1549" y="2338"/>
                    <a:pt x="839" y="2452"/>
                  </a:cubicBezTo>
                  <a:cubicBezTo>
                    <a:pt x="564" y="2498"/>
                    <a:pt x="152" y="2544"/>
                    <a:pt x="60" y="2567"/>
                  </a:cubicBezTo>
                  <a:cubicBezTo>
                    <a:pt x="1" y="2584"/>
                    <a:pt x="35" y="2588"/>
                    <a:pt x="94" y="2588"/>
                  </a:cubicBezTo>
                  <a:cubicBezTo>
                    <a:pt x="159" y="2588"/>
                    <a:pt x="253" y="2583"/>
                    <a:pt x="286" y="2583"/>
                  </a:cubicBezTo>
                  <a:cubicBezTo>
                    <a:pt x="304" y="2583"/>
                    <a:pt x="303" y="2585"/>
                    <a:pt x="266" y="2590"/>
                  </a:cubicBezTo>
                  <a:cubicBezTo>
                    <a:pt x="2305" y="2315"/>
                    <a:pt x="4276" y="2132"/>
                    <a:pt x="6361" y="1857"/>
                  </a:cubicBezTo>
                  <a:cubicBezTo>
                    <a:pt x="6544" y="1834"/>
                    <a:pt x="6979" y="1765"/>
                    <a:pt x="7529" y="1696"/>
                  </a:cubicBezTo>
                  <a:cubicBezTo>
                    <a:pt x="8102" y="1582"/>
                    <a:pt x="8789" y="1467"/>
                    <a:pt x="9500" y="1353"/>
                  </a:cubicBezTo>
                  <a:cubicBezTo>
                    <a:pt x="10920" y="1101"/>
                    <a:pt x="12386" y="894"/>
                    <a:pt x="13005" y="826"/>
                  </a:cubicBezTo>
                  <a:lnTo>
                    <a:pt x="13120" y="826"/>
                  </a:lnTo>
                  <a:cubicBezTo>
                    <a:pt x="13440" y="780"/>
                    <a:pt x="13807" y="734"/>
                    <a:pt x="14174" y="711"/>
                  </a:cubicBezTo>
                  <a:cubicBezTo>
                    <a:pt x="14265" y="688"/>
                    <a:pt x="14334" y="688"/>
                    <a:pt x="14448" y="665"/>
                  </a:cubicBezTo>
                  <a:cubicBezTo>
                    <a:pt x="14517" y="665"/>
                    <a:pt x="14586" y="665"/>
                    <a:pt x="14678" y="642"/>
                  </a:cubicBezTo>
                  <a:cubicBezTo>
                    <a:pt x="14838" y="642"/>
                    <a:pt x="14975" y="642"/>
                    <a:pt x="15113" y="620"/>
                  </a:cubicBezTo>
                  <a:cubicBezTo>
                    <a:pt x="15388" y="620"/>
                    <a:pt x="15640" y="597"/>
                    <a:pt x="15915" y="574"/>
                  </a:cubicBezTo>
                  <a:cubicBezTo>
                    <a:pt x="15800" y="574"/>
                    <a:pt x="15686" y="551"/>
                    <a:pt x="15571" y="551"/>
                  </a:cubicBezTo>
                  <a:cubicBezTo>
                    <a:pt x="15846" y="551"/>
                    <a:pt x="16121" y="551"/>
                    <a:pt x="16236" y="528"/>
                  </a:cubicBezTo>
                  <a:cubicBezTo>
                    <a:pt x="16510" y="505"/>
                    <a:pt x="16579" y="459"/>
                    <a:pt x="16533" y="459"/>
                  </a:cubicBezTo>
                  <a:cubicBezTo>
                    <a:pt x="16488" y="436"/>
                    <a:pt x="16350" y="436"/>
                    <a:pt x="16258" y="413"/>
                  </a:cubicBezTo>
                  <a:cubicBezTo>
                    <a:pt x="16098" y="413"/>
                    <a:pt x="16304" y="367"/>
                    <a:pt x="16052" y="367"/>
                  </a:cubicBezTo>
                  <a:cubicBezTo>
                    <a:pt x="16236" y="367"/>
                    <a:pt x="16327" y="345"/>
                    <a:pt x="16488" y="345"/>
                  </a:cubicBezTo>
                  <a:cubicBezTo>
                    <a:pt x="16491" y="341"/>
                    <a:pt x="16481" y="340"/>
                    <a:pt x="16463" y="340"/>
                  </a:cubicBezTo>
                  <a:cubicBezTo>
                    <a:pt x="16392" y="340"/>
                    <a:pt x="16187" y="361"/>
                    <a:pt x="16100" y="361"/>
                  </a:cubicBezTo>
                  <a:cubicBezTo>
                    <a:pt x="16061" y="361"/>
                    <a:pt x="16045" y="357"/>
                    <a:pt x="16075" y="345"/>
                  </a:cubicBezTo>
                  <a:cubicBezTo>
                    <a:pt x="16236" y="345"/>
                    <a:pt x="16442" y="322"/>
                    <a:pt x="16602" y="299"/>
                  </a:cubicBezTo>
                  <a:cubicBezTo>
                    <a:pt x="16547" y="299"/>
                    <a:pt x="16199" y="328"/>
                    <a:pt x="16074" y="328"/>
                  </a:cubicBezTo>
                  <a:cubicBezTo>
                    <a:pt x="16042" y="328"/>
                    <a:pt x="16025" y="326"/>
                    <a:pt x="16029" y="322"/>
                  </a:cubicBezTo>
                  <a:cubicBezTo>
                    <a:pt x="16121" y="299"/>
                    <a:pt x="16510" y="322"/>
                    <a:pt x="16556" y="276"/>
                  </a:cubicBezTo>
                  <a:lnTo>
                    <a:pt x="16556" y="276"/>
                  </a:lnTo>
                  <a:cubicBezTo>
                    <a:pt x="16556" y="276"/>
                    <a:pt x="16373" y="299"/>
                    <a:pt x="16304" y="299"/>
                  </a:cubicBezTo>
                  <a:cubicBezTo>
                    <a:pt x="16556" y="276"/>
                    <a:pt x="16763" y="207"/>
                    <a:pt x="16831" y="184"/>
                  </a:cubicBezTo>
                  <a:cubicBezTo>
                    <a:pt x="16860" y="165"/>
                    <a:pt x="16869" y="158"/>
                    <a:pt x="16852" y="158"/>
                  </a:cubicBezTo>
                  <a:cubicBezTo>
                    <a:pt x="16829" y="158"/>
                    <a:pt x="16757" y="171"/>
                    <a:pt x="16625" y="184"/>
                  </a:cubicBezTo>
                  <a:cubicBezTo>
                    <a:pt x="16785" y="161"/>
                    <a:pt x="16992" y="93"/>
                    <a:pt x="17106" y="1"/>
                  </a:cubicBezTo>
                  <a:lnTo>
                    <a:pt x="17106" y="1"/>
                  </a:lnTo>
                  <a:cubicBezTo>
                    <a:pt x="17068" y="27"/>
                    <a:pt x="17015" y="52"/>
                    <a:pt x="16964" y="74"/>
                  </a:cubicBezTo>
                  <a:lnTo>
                    <a:pt x="16964" y="74"/>
                  </a:lnTo>
                  <a:cubicBezTo>
                    <a:pt x="17007" y="52"/>
                    <a:pt x="17045" y="27"/>
                    <a:pt x="1708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3" name="Google Shape;3803;p74"/>
            <p:cNvSpPr/>
            <p:nvPr/>
          </p:nvSpPr>
          <p:spPr>
            <a:xfrm>
              <a:off x="5897775" y="3086700"/>
              <a:ext cx="130200" cy="66375"/>
            </a:xfrm>
            <a:custGeom>
              <a:avLst/>
              <a:gdLst/>
              <a:ahLst/>
              <a:cxnLst/>
              <a:rect l="l" t="t" r="r" b="b"/>
              <a:pathLst>
                <a:path w="5208" h="2655" extrusionOk="0">
                  <a:moveTo>
                    <a:pt x="3872" y="1"/>
                  </a:moveTo>
                  <a:cubicBezTo>
                    <a:pt x="3723" y="1"/>
                    <a:pt x="3580" y="25"/>
                    <a:pt x="3460" y="65"/>
                  </a:cubicBezTo>
                  <a:lnTo>
                    <a:pt x="3185" y="134"/>
                  </a:lnTo>
                  <a:cubicBezTo>
                    <a:pt x="3140" y="157"/>
                    <a:pt x="3117" y="157"/>
                    <a:pt x="3094" y="157"/>
                  </a:cubicBezTo>
                  <a:lnTo>
                    <a:pt x="3048" y="157"/>
                  </a:lnTo>
                  <a:cubicBezTo>
                    <a:pt x="3002" y="157"/>
                    <a:pt x="2956" y="157"/>
                    <a:pt x="2933" y="180"/>
                  </a:cubicBezTo>
                  <a:cubicBezTo>
                    <a:pt x="2796" y="203"/>
                    <a:pt x="2292" y="271"/>
                    <a:pt x="1742" y="409"/>
                  </a:cubicBezTo>
                  <a:cubicBezTo>
                    <a:pt x="1192" y="546"/>
                    <a:pt x="642" y="753"/>
                    <a:pt x="390" y="890"/>
                  </a:cubicBezTo>
                  <a:lnTo>
                    <a:pt x="367" y="936"/>
                  </a:lnTo>
                  <a:cubicBezTo>
                    <a:pt x="299" y="982"/>
                    <a:pt x="230" y="1028"/>
                    <a:pt x="161" y="1119"/>
                  </a:cubicBezTo>
                  <a:cubicBezTo>
                    <a:pt x="92" y="1188"/>
                    <a:pt x="47" y="1302"/>
                    <a:pt x="24" y="1417"/>
                  </a:cubicBezTo>
                  <a:cubicBezTo>
                    <a:pt x="1" y="1646"/>
                    <a:pt x="70" y="1784"/>
                    <a:pt x="115" y="1875"/>
                  </a:cubicBezTo>
                  <a:cubicBezTo>
                    <a:pt x="138" y="1967"/>
                    <a:pt x="184" y="2059"/>
                    <a:pt x="207" y="2127"/>
                  </a:cubicBezTo>
                  <a:cubicBezTo>
                    <a:pt x="230" y="2081"/>
                    <a:pt x="230" y="2059"/>
                    <a:pt x="230" y="2013"/>
                  </a:cubicBezTo>
                  <a:cubicBezTo>
                    <a:pt x="253" y="2104"/>
                    <a:pt x="253" y="2196"/>
                    <a:pt x="276" y="2242"/>
                  </a:cubicBezTo>
                  <a:cubicBezTo>
                    <a:pt x="285" y="2315"/>
                    <a:pt x="294" y="2341"/>
                    <a:pt x="305" y="2341"/>
                  </a:cubicBezTo>
                  <a:cubicBezTo>
                    <a:pt x="321" y="2341"/>
                    <a:pt x="340" y="2283"/>
                    <a:pt x="367" y="2242"/>
                  </a:cubicBezTo>
                  <a:cubicBezTo>
                    <a:pt x="390" y="2173"/>
                    <a:pt x="436" y="2242"/>
                    <a:pt x="436" y="2150"/>
                  </a:cubicBezTo>
                  <a:cubicBezTo>
                    <a:pt x="436" y="2219"/>
                    <a:pt x="436" y="2265"/>
                    <a:pt x="436" y="2333"/>
                  </a:cubicBezTo>
                  <a:cubicBezTo>
                    <a:pt x="458" y="2333"/>
                    <a:pt x="418" y="2148"/>
                    <a:pt x="453" y="2148"/>
                  </a:cubicBezTo>
                  <a:cubicBezTo>
                    <a:pt x="454" y="2148"/>
                    <a:pt x="457" y="2149"/>
                    <a:pt x="459" y="2150"/>
                  </a:cubicBezTo>
                  <a:cubicBezTo>
                    <a:pt x="459" y="2219"/>
                    <a:pt x="482" y="2311"/>
                    <a:pt x="459" y="2379"/>
                  </a:cubicBezTo>
                  <a:cubicBezTo>
                    <a:pt x="505" y="2356"/>
                    <a:pt x="459" y="2127"/>
                    <a:pt x="482" y="2127"/>
                  </a:cubicBezTo>
                  <a:lnTo>
                    <a:pt x="482" y="2127"/>
                  </a:lnTo>
                  <a:cubicBezTo>
                    <a:pt x="505" y="2173"/>
                    <a:pt x="459" y="2333"/>
                    <a:pt x="505" y="2356"/>
                  </a:cubicBezTo>
                  <a:cubicBezTo>
                    <a:pt x="505" y="2356"/>
                    <a:pt x="505" y="2288"/>
                    <a:pt x="505" y="2242"/>
                  </a:cubicBezTo>
                  <a:cubicBezTo>
                    <a:pt x="505" y="2392"/>
                    <a:pt x="505" y="2503"/>
                    <a:pt x="524" y="2503"/>
                  </a:cubicBezTo>
                  <a:cubicBezTo>
                    <a:pt x="534" y="2503"/>
                    <a:pt x="550" y="2473"/>
                    <a:pt x="574" y="2402"/>
                  </a:cubicBezTo>
                  <a:lnTo>
                    <a:pt x="574" y="2402"/>
                  </a:lnTo>
                  <a:cubicBezTo>
                    <a:pt x="574" y="2437"/>
                    <a:pt x="562" y="2477"/>
                    <a:pt x="551" y="2520"/>
                  </a:cubicBezTo>
                  <a:lnTo>
                    <a:pt x="551" y="2520"/>
                  </a:lnTo>
                  <a:cubicBezTo>
                    <a:pt x="551" y="2519"/>
                    <a:pt x="551" y="2518"/>
                    <a:pt x="551" y="2517"/>
                  </a:cubicBezTo>
                  <a:lnTo>
                    <a:pt x="551" y="2517"/>
                  </a:lnTo>
                  <a:lnTo>
                    <a:pt x="548" y="2528"/>
                  </a:lnTo>
                  <a:lnTo>
                    <a:pt x="548" y="2528"/>
                  </a:lnTo>
                  <a:cubicBezTo>
                    <a:pt x="540" y="2559"/>
                    <a:pt x="533" y="2591"/>
                    <a:pt x="529" y="2623"/>
                  </a:cubicBezTo>
                  <a:lnTo>
                    <a:pt x="529" y="2623"/>
                  </a:lnTo>
                  <a:lnTo>
                    <a:pt x="528" y="2631"/>
                  </a:lnTo>
                  <a:lnTo>
                    <a:pt x="529" y="2631"/>
                  </a:lnTo>
                  <a:cubicBezTo>
                    <a:pt x="528" y="2639"/>
                    <a:pt x="528" y="2647"/>
                    <a:pt x="528" y="2654"/>
                  </a:cubicBezTo>
                  <a:lnTo>
                    <a:pt x="528" y="2654"/>
                  </a:lnTo>
                  <a:cubicBezTo>
                    <a:pt x="528" y="2647"/>
                    <a:pt x="528" y="2639"/>
                    <a:pt x="529" y="2631"/>
                  </a:cubicBezTo>
                  <a:lnTo>
                    <a:pt x="551" y="2631"/>
                  </a:lnTo>
                  <a:cubicBezTo>
                    <a:pt x="551" y="2622"/>
                    <a:pt x="552" y="2614"/>
                    <a:pt x="553" y="2606"/>
                  </a:cubicBezTo>
                  <a:lnTo>
                    <a:pt x="553" y="2606"/>
                  </a:lnTo>
                  <a:cubicBezTo>
                    <a:pt x="574" y="2584"/>
                    <a:pt x="574" y="2562"/>
                    <a:pt x="596" y="2540"/>
                  </a:cubicBezTo>
                  <a:cubicBezTo>
                    <a:pt x="642" y="2425"/>
                    <a:pt x="665" y="2333"/>
                    <a:pt x="665" y="2265"/>
                  </a:cubicBezTo>
                  <a:cubicBezTo>
                    <a:pt x="665" y="2013"/>
                    <a:pt x="596" y="1784"/>
                    <a:pt x="574" y="1623"/>
                  </a:cubicBezTo>
                  <a:cubicBezTo>
                    <a:pt x="551" y="1440"/>
                    <a:pt x="551" y="1486"/>
                    <a:pt x="665" y="1371"/>
                  </a:cubicBezTo>
                  <a:cubicBezTo>
                    <a:pt x="665" y="1371"/>
                    <a:pt x="642" y="1371"/>
                    <a:pt x="642" y="1348"/>
                  </a:cubicBezTo>
                  <a:cubicBezTo>
                    <a:pt x="711" y="1280"/>
                    <a:pt x="803" y="1280"/>
                    <a:pt x="871" y="1234"/>
                  </a:cubicBezTo>
                  <a:lnTo>
                    <a:pt x="871" y="1211"/>
                  </a:lnTo>
                  <a:cubicBezTo>
                    <a:pt x="940" y="1188"/>
                    <a:pt x="1032" y="1165"/>
                    <a:pt x="1101" y="1165"/>
                  </a:cubicBezTo>
                  <a:cubicBezTo>
                    <a:pt x="1261" y="1096"/>
                    <a:pt x="1398" y="1050"/>
                    <a:pt x="1536" y="1005"/>
                  </a:cubicBezTo>
                  <a:cubicBezTo>
                    <a:pt x="1536" y="982"/>
                    <a:pt x="1536" y="982"/>
                    <a:pt x="1536" y="982"/>
                  </a:cubicBezTo>
                  <a:cubicBezTo>
                    <a:pt x="1605" y="959"/>
                    <a:pt x="1696" y="936"/>
                    <a:pt x="1788" y="913"/>
                  </a:cubicBezTo>
                  <a:lnTo>
                    <a:pt x="1811" y="913"/>
                  </a:lnTo>
                  <a:cubicBezTo>
                    <a:pt x="1834" y="913"/>
                    <a:pt x="1834" y="890"/>
                    <a:pt x="1834" y="890"/>
                  </a:cubicBezTo>
                  <a:cubicBezTo>
                    <a:pt x="1880" y="890"/>
                    <a:pt x="1902" y="867"/>
                    <a:pt x="1948" y="867"/>
                  </a:cubicBezTo>
                  <a:cubicBezTo>
                    <a:pt x="2154" y="798"/>
                    <a:pt x="2384" y="753"/>
                    <a:pt x="2613" y="684"/>
                  </a:cubicBezTo>
                  <a:cubicBezTo>
                    <a:pt x="2727" y="661"/>
                    <a:pt x="2842" y="638"/>
                    <a:pt x="2979" y="615"/>
                  </a:cubicBezTo>
                  <a:lnTo>
                    <a:pt x="3025" y="592"/>
                  </a:lnTo>
                  <a:lnTo>
                    <a:pt x="3048" y="592"/>
                  </a:lnTo>
                  <a:cubicBezTo>
                    <a:pt x="3094" y="592"/>
                    <a:pt x="3117" y="592"/>
                    <a:pt x="3163" y="569"/>
                  </a:cubicBezTo>
                  <a:cubicBezTo>
                    <a:pt x="3231" y="569"/>
                    <a:pt x="3300" y="546"/>
                    <a:pt x="3369" y="523"/>
                  </a:cubicBezTo>
                  <a:cubicBezTo>
                    <a:pt x="3460" y="478"/>
                    <a:pt x="3552" y="409"/>
                    <a:pt x="3644" y="386"/>
                  </a:cubicBezTo>
                  <a:cubicBezTo>
                    <a:pt x="3710" y="377"/>
                    <a:pt x="3780" y="371"/>
                    <a:pt x="3848" y="371"/>
                  </a:cubicBezTo>
                  <a:cubicBezTo>
                    <a:pt x="3944" y="371"/>
                    <a:pt x="4035" y="382"/>
                    <a:pt x="4102" y="409"/>
                  </a:cubicBezTo>
                  <a:cubicBezTo>
                    <a:pt x="4102" y="386"/>
                    <a:pt x="4216" y="409"/>
                    <a:pt x="4285" y="363"/>
                  </a:cubicBezTo>
                  <a:cubicBezTo>
                    <a:pt x="4377" y="363"/>
                    <a:pt x="4446" y="363"/>
                    <a:pt x="4423" y="317"/>
                  </a:cubicBezTo>
                  <a:cubicBezTo>
                    <a:pt x="4537" y="317"/>
                    <a:pt x="4675" y="432"/>
                    <a:pt x="4698" y="432"/>
                  </a:cubicBezTo>
                  <a:cubicBezTo>
                    <a:pt x="4704" y="428"/>
                    <a:pt x="4713" y="427"/>
                    <a:pt x="4724" y="427"/>
                  </a:cubicBezTo>
                  <a:cubicBezTo>
                    <a:pt x="4785" y="427"/>
                    <a:pt x="4905" y="489"/>
                    <a:pt x="5041" y="684"/>
                  </a:cubicBezTo>
                  <a:cubicBezTo>
                    <a:pt x="5087" y="775"/>
                    <a:pt x="5156" y="936"/>
                    <a:pt x="5179" y="959"/>
                  </a:cubicBezTo>
                  <a:cubicBezTo>
                    <a:pt x="5184" y="964"/>
                    <a:pt x="5188" y="966"/>
                    <a:pt x="5190" y="966"/>
                  </a:cubicBezTo>
                  <a:cubicBezTo>
                    <a:pt x="5208" y="966"/>
                    <a:pt x="5170" y="860"/>
                    <a:pt x="5174" y="860"/>
                  </a:cubicBezTo>
                  <a:lnTo>
                    <a:pt x="5174" y="860"/>
                  </a:lnTo>
                  <a:cubicBezTo>
                    <a:pt x="5175" y="860"/>
                    <a:pt x="5176" y="862"/>
                    <a:pt x="5179" y="867"/>
                  </a:cubicBezTo>
                  <a:cubicBezTo>
                    <a:pt x="5156" y="775"/>
                    <a:pt x="5110" y="684"/>
                    <a:pt x="5064" y="615"/>
                  </a:cubicBezTo>
                  <a:cubicBezTo>
                    <a:pt x="5018" y="523"/>
                    <a:pt x="4950" y="409"/>
                    <a:pt x="4858" y="294"/>
                  </a:cubicBezTo>
                  <a:cubicBezTo>
                    <a:pt x="4743" y="180"/>
                    <a:pt x="4583" y="111"/>
                    <a:pt x="4446" y="88"/>
                  </a:cubicBezTo>
                  <a:cubicBezTo>
                    <a:pt x="4377" y="88"/>
                    <a:pt x="4331" y="65"/>
                    <a:pt x="4285" y="65"/>
                  </a:cubicBezTo>
                  <a:lnTo>
                    <a:pt x="4262" y="65"/>
                  </a:lnTo>
                  <a:cubicBezTo>
                    <a:pt x="4262" y="65"/>
                    <a:pt x="4216" y="42"/>
                    <a:pt x="4194" y="42"/>
                  </a:cubicBezTo>
                  <a:cubicBezTo>
                    <a:pt x="4088" y="14"/>
                    <a:pt x="3978" y="1"/>
                    <a:pt x="38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4" name="Google Shape;3804;p74"/>
            <p:cNvSpPr/>
            <p:nvPr/>
          </p:nvSpPr>
          <p:spPr>
            <a:xfrm>
              <a:off x="6140650" y="3809775"/>
              <a:ext cx="164400" cy="287800"/>
            </a:xfrm>
            <a:custGeom>
              <a:avLst/>
              <a:gdLst/>
              <a:ahLst/>
              <a:cxnLst/>
              <a:rect l="l" t="t" r="r" b="b"/>
              <a:pathLst>
                <a:path w="6576" h="11512" extrusionOk="0">
                  <a:moveTo>
                    <a:pt x="0" y="652"/>
                  </a:moveTo>
                  <a:lnTo>
                    <a:pt x="0" y="652"/>
                  </a:lnTo>
                  <a:cubicBezTo>
                    <a:pt x="7" y="660"/>
                    <a:pt x="13" y="669"/>
                    <a:pt x="18" y="678"/>
                  </a:cubicBezTo>
                  <a:lnTo>
                    <a:pt x="18" y="678"/>
                  </a:lnTo>
                  <a:cubicBezTo>
                    <a:pt x="15" y="670"/>
                    <a:pt x="9" y="661"/>
                    <a:pt x="0" y="652"/>
                  </a:cubicBezTo>
                  <a:close/>
                  <a:moveTo>
                    <a:pt x="0" y="629"/>
                  </a:moveTo>
                  <a:cubicBezTo>
                    <a:pt x="16" y="660"/>
                    <a:pt x="42" y="691"/>
                    <a:pt x="57" y="729"/>
                  </a:cubicBezTo>
                  <a:lnTo>
                    <a:pt x="57" y="729"/>
                  </a:lnTo>
                  <a:cubicBezTo>
                    <a:pt x="43" y="694"/>
                    <a:pt x="24" y="661"/>
                    <a:pt x="0" y="629"/>
                  </a:cubicBezTo>
                  <a:close/>
                  <a:moveTo>
                    <a:pt x="57" y="729"/>
                  </a:moveTo>
                  <a:cubicBezTo>
                    <a:pt x="57" y="731"/>
                    <a:pt x="58" y="732"/>
                    <a:pt x="59" y="734"/>
                  </a:cubicBezTo>
                  <a:lnTo>
                    <a:pt x="59" y="734"/>
                  </a:lnTo>
                  <a:cubicBezTo>
                    <a:pt x="58" y="732"/>
                    <a:pt x="57" y="731"/>
                    <a:pt x="57" y="729"/>
                  </a:cubicBezTo>
                  <a:close/>
                  <a:moveTo>
                    <a:pt x="59" y="734"/>
                  </a:moveTo>
                  <a:lnTo>
                    <a:pt x="59" y="734"/>
                  </a:lnTo>
                  <a:cubicBezTo>
                    <a:pt x="65" y="751"/>
                    <a:pt x="69" y="769"/>
                    <a:pt x="69" y="789"/>
                  </a:cubicBezTo>
                  <a:cubicBezTo>
                    <a:pt x="88" y="846"/>
                    <a:pt x="91" y="919"/>
                    <a:pt x="92" y="981"/>
                  </a:cubicBezTo>
                  <a:lnTo>
                    <a:pt x="92" y="981"/>
                  </a:lnTo>
                  <a:cubicBezTo>
                    <a:pt x="92" y="978"/>
                    <a:pt x="92" y="976"/>
                    <a:pt x="92" y="973"/>
                  </a:cubicBezTo>
                  <a:cubicBezTo>
                    <a:pt x="92" y="871"/>
                    <a:pt x="83" y="798"/>
                    <a:pt x="59" y="734"/>
                  </a:cubicBezTo>
                  <a:close/>
                  <a:moveTo>
                    <a:pt x="69" y="1225"/>
                  </a:moveTo>
                  <a:cubicBezTo>
                    <a:pt x="76" y="1246"/>
                    <a:pt x="83" y="1268"/>
                    <a:pt x="90" y="1291"/>
                  </a:cubicBezTo>
                  <a:lnTo>
                    <a:pt x="90" y="1291"/>
                  </a:lnTo>
                  <a:cubicBezTo>
                    <a:pt x="83" y="1277"/>
                    <a:pt x="77" y="1263"/>
                    <a:pt x="69" y="1248"/>
                  </a:cubicBezTo>
                  <a:cubicBezTo>
                    <a:pt x="69" y="1240"/>
                    <a:pt x="69" y="1233"/>
                    <a:pt x="69" y="1225"/>
                  </a:cubicBezTo>
                  <a:close/>
                  <a:moveTo>
                    <a:pt x="3431" y="0"/>
                  </a:moveTo>
                  <a:cubicBezTo>
                    <a:pt x="3425" y="0"/>
                    <a:pt x="3471" y="85"/>
                    <a:pt x="3506" y="171"/>
                  </a:cubicBezTo>
                  <a:cubicBezTo>
                    <a:pt x="3522" y="255"/>
                    <a:pt x="3552" y="351"/>
                    <a:pt x="3548" y="351"/>
                  </a:cubicBezTo>
                  <a:cubicBezTo>
                    <a:pt x="3546" y="351"/>
                    <a:pt x="3541" y="339"/>
                    <a:pt x="3529" y="308"/>
                  </a:cubicBezTo>
                  <a:lnTo>
                    <a:pt x="3529" y="308"/>
                  </a:lnTo>
                  <a:cubicBezTo>
                    <a:pt x="3643" y="652"/>
                    <a:pt x="3735" y="1064"/>
                    <a:pt x="3849" y="1454"/>
                  </a:cubicBezTo>
                  <a:cubicBezTo>
                    <a:pt x="3918" y="1660"/>
                    <a:pt x="3964" y="1866"/>
                    <a:pt x="4078" y="2072"/>
                  </a:cubicBezTo>
                  <a:cubicBezTo>
                    <a:pt x="4090" y="2084"/>
                    <a:pt x="4090" y="2084"/>
                    <a:pt x="4090" y="2084"/>
                  </a:cubicBezTo>
                  <a:cubicBezTo>
                    <a:pt x="4090" y="2084"/>
                    <a:pt x="4090" y="2084"/>
                    <a:pt x="4101" y="2095"/>
                  </a:cubicBezTo>
                  <a:lnTo>
                    <a:pt x="4124" y="2164"/>
                  </a:lnTo>
                  <a:lnTo>
                    <a:pt x="4147" y="2302"/>
                  </a:lnTo>
                  <a:lnTo>
                    <a:pt x="4239" y="2576"/>
                  </a:lnTo>
                  <a:cubicBezTo>
                    <a:pt x="4330" y="2966"/>
                    <a:pt x="4422" y="3355"/>
                    <a:pt x="4514" y="3745"/>
                  </a:cubicBezTo>
                  <a:cubicBezTo>
                    <a:pt x="4605" y="4134"/>
                    <a:pt x="4720" y="4547"/>
                    <a:pt x="4857" y="4913"/>
                  </a:cubicBezTo>
                  <a:cubicBezTo>
                    <a:pt x="5086" y="5669"/>
                    <a:pt x="5293" y="6426"/>
                    <a:pt x="5407" y="7205"/>
                  </a:cubicBezTo>
                  <a:lnTo>
                    <a:pt x="5407" y="7296"/>
                  </a:lnTo>
                  <a:cubicBezTo>
                    <a:pt x="5430" y="7342"/>
                    <a:pt x="5453" y="7388"/>
                    <a:pt x="5453" y="7411"/>
                  </a:cubicBezTo>
                  <a:lnTo>
                    <a:pt x="5522" y="7548"/>
                  </a:lnTo>
                  <a:lnTo>
                    <a:pt x="5636" y="7823"/>
                  </a:lnTo>
                  <a:cubicBezTo>
                    <a:pt x="5728" y="8006"/>
                    <a:pt x="5820" y="8190"/>
                    <a:pt x="5888" y="8373"/>
                  </a:cubicBezTo>
                  <a:cubicBezTo>
                    <a:pt x="5957" y="8556"/>
                    <a:pt x="6026" y="8740"/>
                    <a:pt x="6072" y="8900"/>
                  </a:cubicBezTo>
                  <a:cubicBezTo>
                    <a:pt x="6072" y="8946"/>
                    <a:pt x="6095" y="9015"/>
                    <a:pt x="6095" y="9015"/>
                  </a:cubicBezTo>
                  <a:lnTo>
                    <a:pt x="6095" y="9037"/>
                  </a:lnTo>
                  <a:cubicBezTo>
                    <a:pt x="6083" y="9037"/>
                    <a:pt x="6083" y="9043"/>
                    <a:pt x="6080" y="9043"/>
                  </a:cubicBezTo>
                  <a:cubicBezTo>
                    <a:pt x="6077" y="9043"/>
                    <a:pt x="6072" y="9037"/>
                    <a:pt x="6049" y="9015"/>
                  </a:cubicBezTo>
                  <a:cubicBezTo>
                    <a:pt x="6003" y="8969"/>
                    <a:pt x="5934" y="8900"/>
                    <a:pt x="5865" y="8854"/>
                  </a:cubicBezTo>
                  <a:cubicBezTo>
                    <a:pt x="5613" y="8625"/>
                    <a:pt x="5339" y="8327"/>
                    <a:pt x="4972" y="8029"/>
                  </a:cubicBezTo>
                  <a:cubicBezTo>
                    <a:pt x="4880" y="7961"/>
                    <a:pt x="4789" y="7892"/>
                    <a:pt x="4674" y="7823"/>
                  </a:cubicBezTo>
                  <a:cubicBezTo>
                    <a:pt x="4514" y="7686"/>
                    <a:pt x="4308" y="7594"/>
                    <a:pt x="4124" y="7502"/>
                  </a:cubicBezTo>
                  <a:lnTo>
                    <a:pt x="4033" y="7457"/>
                  </a:lnTo>
                  <a:lnTo>
                    <a:pt x="4010" y="7434"/>
                  </a:lnTo>
                  <a:cubicBezTo>
                    <a:pt x="3994" y="7434"/>
                    <a:pt x="3979" y="7423"/>
                    <a:pt x="3971" y="7423"/>
                  </a:cubicBezTo>
                  <a:cubicBezTo>
                    <a:pt x="3966" y="7423"/>
                    <a:pt x="3964" y="7426"/>
                    <a:pt x="3964" y="7434"/>
                  </a:cubicBezTo>
                  <a:lnTo>
                    <a:pt x="3941" y="7594"/>
                  </a:lnTo>
                  <a:cubicBezTo>
                    <a:pt x="3918" y="7709"/>
                    <a:pt x="3872" y="7823"/>
                    <a:pt x="3872" y="7915"/>
                  </a:cubicBezTo>
                  <a:cubicBezTo>
                    <a:pt x="3826" y="8075"/>
                    <a:pt x="3803" y="8236"/>
                    <a:pt x="3781" y="8419"/>
                  </a:cubicBezTo>
                  <a:cubicBezTo>
                    <a:pt x="3666" y="8900"/>
                    <a:pt x="3574" y="9404"/>
                    <a:pt x="3345" y="9862"/>
                  </a:cubicBezTo>
                  <a:lnTo>
                    <a:pt x="3276" y="10023"/>
                  </a:lnTo>
                  <a:lnTo>
                    <a:pt x="3231" y="10114"/>
                  </a:lnTo>
                  <a:cubicBezTo>
                    <a:pt x="3208" y="10137"/>
                    <a:pt x="3208" y="10137"/>
                    <a:pt x="3185" y="10160"/>
                  </a:cubicBezTo>
                  <a:lnTo>
                    <a:pt x="3185" y="10183"/>
                  </a:lnTo>
                  <a:cubicBezTo>
                    <a:pt x="3170" y="10183"/>
                    <a:pt x="3164" y="10193"/>
                    <a:pt x="3163" y="10193"/>
                  </a:cubicBezTo>
                  <a:cubicBezTo>
                    <a:pt x="3162" y="10193"/>
                    <a:pt x="3162" y="10191"/>
                    <a:pt x="3162" y="10183"/>
                  </a:cubicBezTo>
                  <a:lnTo>
                    <a:pt x="3162" y="10137"/>
                  </a:lnTo>
                  <a:lnTo>
                    <a:pt x="3162" y="10000"/>
                  </a:lnTo>
                  <a:cubicBezTo>
                    <a:pt x="3139" y="9885"/>
                    <a:pt x="3116" y="9771"/>
                    <a:pt x="3116" y="9633"/>
                  </a:cubicBezTo>
                  <a:cubicBezTo>
                    <a:pt x="3070" y="9404"/>
                    <a:pt x="3047" y="9152"/>
                    <a:pt x="3002" y="8923"/>
                  </a:cubicBezTo>
                  <a:cubicBezTo>
                    <a:pt x="2841" y="7984"/>
                    <a:pt x="2635" y="7250"/>
                    <a:pt x="2498" y="6792"/>
                  </a:cubicBezTo>
                  <a:lnTo>
                    <a:pt x="2452" y="6632"/>
                  </a:lnTo>
                  <a:cubicBezTo>
                    <a:pt x="2291" y="6128"/>
                    <a:pt x="2108" y="5555"/>
                    <a:pt x="1902" y="5028"/>
                  </a:cubicBezTo>
                  <a:cubicBezTo>
                    <a:pt x="1810" y="4776"/>
                    <a:pt x="1719" y="4524"/>
                    <a:pt x="1604" y="4272"/>
                  </a:cubicBezTo>
                  <a:cubicBezTo>
                    <a:pt x="1558" y="4157"/>
                    <a:pt x="1512" y="4043"/>
                    <a:pt x="1466" y="3928"/>
                  </a:cubicBezTo>
                  <a:lnTo>
                    <a:pt x="1444" y="3860"/>
                  </a:lnTo>
                  <a:lnTo>
                    <a:pt x="1421" y="3768"/>
                  </a:lnTo>
                  <a:cubicBezTo>
                    <a:pt x="1398" y="3722"/>
                    <a:pt x="1375" y="3653"/>
                    <a:pt x="1375" y="3607"/>
                  </a:cubicBezTo>
                  <a:cubicBezTo>
                    <a:pt x="1237" y="3195"/>
                    <a:pt x="1077" y="2828"/>
                    <a:pt x="894" y="2439"/>
                  </a:cubicBezTo>
                  <a:lnTo>
                    <a:pt x="894" y="2439"/>
                  </a:lnTo>
                  <a:cubicBezTo>
                    <a:pt x="962" y="2622"/>
                    <a:pt x="1008" y="2783"/>
                    <a:pt x="1054" y="2943"/>
                  </a:cubicBezTo>
                  <a:cubicBezTo>
                    <a:pt x="917" y="2554"/>
                    <a:pt x="756" y="2164"/>
                    <a:pt x="688" y="2004"/>
                  </a:cubicBezTo>
                  <a:cubicBezTo>
                    <a:pt x="548" y="1679"/>
                    <a:pt x="488" y="1565"/>
                    <a:pt x="472" y="1565"/>
                  </a:cubicBezTo>
                  <a:cubicBezTo>
                    <a:pt x="448" y="1565"/>
                    <a:pt x="518" y="1813"/>
                    <a:pt x="573" y="2004"/>
                  </a:cubicBezTo>
                  <a:cubicBezTo>
                    <a:pt x="630" y="2214"/>
                    <a:pt x="528" y="2041"/>
                    <a:pt x="573" y="2192"/>
                  </a:cubicBezTo>
                  <a:lnTo>
                    <a:pt x="573" y="2192"/>
                  </a:lnTo>
                  <a:cubicBezTo>
                    <a:pt x="503" y="1998"/>
                    <a:pt x="442" y="1868"/>
                    <a:pt x="367" y="1660"/>
                  </a:cubicBezTo>
                  <a:cubicBezTo>
                    <a:pt x="366" y="1660"/>
                    <a:pt x="366" y="1660"/>
                    <a:pt x="365" y="1660"/>
                  </a:cubicBezTo>
                  <a:lnTo>
                    <a:pt x="365" y="1660"/>
                  </a:lnTo>
                  <a:cubicBezTo>
                    <a:pt x="334" y="1660"/>
                    <a:pt x="625" y="2322"/>
                    <a:pt x="610" y="2322"/>
                  </a:cubicBezTo>
                  <a:cubicBezTo>
                    <a:pt x="609" y="2322"/>
                    <a:pt x="604" y="2316"/>
                    <a:pt x="596" y="2302"/>
                  </a:cubicBezTo>
                  <a:cubicBezTo>
                    <a:pt x="504" y="2027"/>
                    <a:pt x="367" y="1752"/>
                    <a:pt x="275" y="1500"/>
                  </a:cubicBezTo>
                  <a:lnTo>
                    <a:pt x="275" y="1500"/>
                  </a:lnTo>
                  <a:cubicBezTo>
                    <a:pt x="275" y="1589"/>
                    <a:pt x="600" y="2372"/>
                    <a:pt x="576" y="2372"/>
                  </a:cubicBezTo>
                  <a:cubicBezTo>
                    <a:pt x="575" y="2372"/>
                    <a:pt x="574" y="2372"/>
                    <a:pt x="573" y="2370"/>
                  </a:cubicBezTo>
                  <a:cubicBezTo>
                    <a:pt x="527" y="2233"/>
                    <a:pt x="321" y="1637"/>
                    <a:pt x="275" y="1591"/>
                  </a:cubicBezTo>
                  <a:lnTo>
                    <a:pt x="275" y="1591"/>
                  </a:lnTo>
                  <a:cubicBezTo>
                    <a:pt x="275" y="1591"/>
                    <a:pt x="311" y="1689"/>
                    <a:pt x="348" y="1796"/>
                  </a:cubicBezTo>
                  <a:lnTo>
                    <a:pt x="348" y="1796"/>
                  </a:lnTo>
                  <a:cubicBezTo>
                    <a:pt x="301" y="1665"/>
                    <a:pt x="254" y="1549"/>
                    <a:pt x="206" y="1454"/>
                  </a:cubicBezTo>
                  <a:cubicBezTo>
                    <a:pt x="183" y="1385"/>
                    <a:pt x="161" y="1316"/>
                    <a:pt x="138" y="1248"/>
                  </a:cubicBezTo>
                  <a:cubicBezTo>
                    <a:pt x="115" y="1225"/>
                    <a:pt x="115" y="1179"/>
                    <a:pt x="115" y="1156"/>
                  </a:cubicBezTo>
                  <a:cubicBezTo>
                    <a:pt x="115" y="1133"/>
                    <a:pt x="115" y="1110"/>
                    <a:pt x="115" y="1087"/>
                  </a:cubicBezTo>
                  <a:cubicBezTo>
                    <a:pt x="115" y="1049"/>
                    <a:pt x="115" y="1032"/>
                    <a:pt x="111" y="1032"/>
                  </a:cubicBezTo>
                  <a:cubicBezTo>
                    <a:pt x="108" y="1032"/>
                    <a:pt x="102" y="1044"/>
                    <a:pt x="92" y="1064"/>
                  </a:cubicBezTo>
                  <a:cubicBezTo>
                    <a:pt x="92" y="1087"/>
                    <a:pt x="92" y="1133"/>
                    <a:pt x="69" y="1224"/>
                  </a:cubicBezTo>
                  <a:lnTo>
                    <a:pt x="69" y="1224"/>
                  </a:lnTo>
                  <a:cubicBezTo>
                    <a:pt x="71" y="1111"/>
                    <a:pt x="89" y="1047"/>
                    <a:pt x="92" y="987"/>
                  </a:cubicBezTo>
                  <a:lnTo>
                    <a:pt x="92" y="987"/>
                  </a:lnTo>
                  <a:cubicBezTo>
                    <a:pt x="92" y="997"/>
                    <a:pt x="92" y="1008"/>
                    <a:pt x="92" y="1019"/>
                  </a:cubicBezTo>
                  <a:cubicBezTo>
                    <a:pt x="92" y="1007"/>
                    <a:pt x="92" y="994"/>
                    <a:pt x="92" y="981"/>
                  </a:cubicBezTo>
                  <a:lnTo>
                    <a:pt x="92" y="981"/>
                  </a:lnTo>
                  <a:cubicBezTo>
                    <a:pt x="92" y="983"/>
                    <a:pt x="92" y="985"/>
                    <a:pt x="92" y="987"/>
                  </a:cubicBezTo>
                  <a:lnTo>
                    <a:pt x="92" y="987"/>
                  </a:lnTo>
                  <a:cubicBezTo>
                    <a:pt x="89" y="857"/>
                    <a:pt x="69" y="759"/>
                    <a:pt x="18" y="678"/>
                  </a:cubicBezTo>
                  <a:lnTo>
                    <a:pt x="18" y="678"/>
                  </a:lnTo>
                  <a:cubicBezTo>
                    <a:pt x="23" y="690"/>
                    <a:pt x="23" y="698"/>
                    <a:pt x="23" y="698"/>
                  </a:cubicBezTo>
                  <a:cubicBezTo>
                    <a:pt x="33" y="712"/>
                    <a:pt x="40" y="728"/>
                    <a:pt x="47" y="745"/>
                  </a:cubicBezTo>
                  <a:lnTo>
                    <a:pt x="47" y="745"/>
                  </a:lnTo>
                  <a:cubicBezTo>
                    <a:pt x="46" y="744"/>
                    <a:pt x="46" y="744"/>
                    <a:pt x="46" y="744"/>
                  </a:cubicBezTo>
                  <a:cubicBezTo>
                    <a:pt x="46" y="789"/>
                    <a:pt x="46" y="858"/>
                    <a:pt x="46" y="927"/>
                  </a:cubicBezTo>
                  <a:lnTo>
                    <a:pt x="23" y="1064"/>
                  </a:lnTo>
                  <a:lnTo>
                    <a:pt x="23" y="1156"/>
                  </a:lnTo>
                  <a:cubicBezTo>
                    <a:pt x="23" y="1179"/>
                    <a:pt x="0" y="1225"/>
                    <a:pt x="23" y="1271"/>
                  </a:cubicBezTo>
                  <a:cubicBezTo>
                    <a:pt x="46" y="1362"/>
                    <a:pt x="69" y="1477"/>
                    <a:pt x="92" y="1545"/>
                  </a:cubicBezTo>
                  <a:cubicBezTo>
                    <a:pt x="161" y="1729"/>
                    <a:pt x="206" y="1866"/>
                    <a:pt x="229" y="1958"/>
                  </a:cubicBezTo>
                  <a:cubicBezTo>
                    <a:pt x="390" y="2370"/>
                    <a:pt x="550" y="2737"/>
                    <a:pt x="688" y="3149"/>
                  </a:cubicBezTo>
                  <a:cubicBezTo>
                    <a:pt x="756" y="3333"/>
                    <a:pt x="825" y="3539"/>
                    <a:pt x="894" y="3722"/>
                  </a:cubicBezTo>
                  <a:lnTo>
                    <a:pt x="917" y="3882"/>
                  </a:lnTo>
                  <a:lnTo>
                    <a:pt x="940" y="3951"/>
                  </a:lnTo>
                  <a:lnTo>
                    <a:pt x="962" y="3997"/>
                  </a:lnTo>
                  <a:cubicBezTo>
                    <a:pt x="962" y="3997"/>
                    <a:pt x="962" y="4043"/>
                    <a:pt x="985" y="4066"/>
                  </a:cubicBezTo>
                  <a:lnTo>
                    <a:pt x="1100" y="4364"/>
                  </a:lnTo>
                  <a:cubicBezTo>
                    <a:pt x="1375" y="5143"/>
                    <a:pt x="1673" y="5944"/>
                    <a:pt x="1925" y="6746"/>
                  </a:cubicBezTo>
                  <a:cubicBezTo>
                    <a:pt x="1925" y="6746"/>
                    <a:pt x="1925" y="6712"/>
                    <a:pt x="1930" y="6712"/>
                  </a:cubicBezTo>
                  <a:cubicBezTo>
                    <a:pt x="1933" y="6712"/>
                    <a:pt x="1939" y="6725"/>
                    <a:pt x="1948" y="6769"/>
                  </a:cubicBezTo>
                  <a:cubicBezTo>
                    <a:pt x="2108" y="7205"/>
                    <a:pt x="2154" y="7548"/>
                    <a:pt x="2268" y="7961"/>
                  </a:cubicBezTo>
                  <a:lnTo>
                    <a:pt x="2291" y="7984"/>
                  </a:lnTo>
                  <a:cubicBezTo>
                    <a:pt x="2360" y="8327"/>
                    <a:pt x="2429" y="8671"/>
                    <a:pt x="2475" y="9015"/>
                  </a:cubicBezTo>
                  <a:cubicBezTo>
                    <a:pt x="2543" y="9335"/>
                    <a:pt x="2589" y="9656"/>
                    <a:pt x="2612" y="9977"/>
                  </a:cubicBezTo>
                  <a:lnTo>
                    <a:pt x="2635" y="10046"/>
                  </a:lnTo>
                  <a:lnTo>
                    <a:pt x="2635" y="10160"/>
                  </a:lnTo>
                  <a:lnTo>
                    <a:pt x="2635" y="10389"/>
                  </a:lnTo>
                  <a:lnTo>
                    <a:pt x="2681" y="10825"/>
                  </a:lnTo>
                  <a:lnTo>
                    <a:pt x="2727" y="11214"/>
                  </a:lnTo>
                  <a:lnTo>
                    <a:pt x="2750" y="11420"/>
                  </a:lnTo>
                  <a:lnTo>
                    <a:pt x="2750" y="11512"/>
                  </a:lnTo>
                  <a:cubicBezTo>
                    <a:pt x="2772" y="11512"/>
                    <a:pt x="2795" y="11466"/>
                    <a:pt x="2818" y="11443"/>
                  </a:cubicBezTo>
                  <a:cubicBezTo>
                    <a:pt x="2818" y="11443"/>
                    <a:pt x="2795" y="11443"/>
                    <a:pt x="2887" y="11351"/>
                  </a:cubicBezTo>
                  <a:cubicBezTo>
                    <a:pt x="2956" y="11260"/>
                    <a:pt x="3047" y="11168"/>
                    <a:pt x="3139" y="11077"/>
                  </a:cubicBezTo>
                  <a:cubicBezTo>
                    <a:pt x="3208" y="10962"/>
                    <a:pt x="3299" y="10870"/>
                    <a:pt x="3414" y="10733"/>
                  </a:cubicBezTo>
                  <a:cubicBezTo>
                    <a:pt x="3460" y="10664"/>
                    <a:pt x="3506" y="10618"/>
                    <a:pt x="3551" y="10550"/>
                  </a:cubicBezTo>
                  <a:cubicBezTo>
                    <a:pt x="3574" y="10504"/>
                    <a:pt x="3597" y="10481"/>
                    <a:pt x="3620" y="10435"/>
                  </a:cubicBezTo>
                  <a:lnTo>
                    <a:pt x="3689" y="10343"/>
                  </a:lnTo>
                  <a:cubicBezTo>
                    <a:pt x="3735" y="10252"/>
                    <a:pt x="3781" y="10160"/>
                    <a:pt x="3826" y="10068"/>
                  </a:cubicBezTo>
                  <a:cubicBezTo>
                    <a:pt x="3849" y="10000"/>
                    <a:pt x="3872" y="9931"/>
                    <a:pt x="3895" y="9885"/>
                  </a:cubicBezTo>
                  <a:cubicBezTo>
                    <a:pt x="3918" y="9839"/>
                    <a:pt x="3918" y="9816"/>
                    <a:pt x="3918" y="9816"/>
                  </a:cubicBezTo>
                  <a:cubicBezTo>
                    <a:pt x="3987" y="9633"/>
                    <a:pt x="4033" y="9473"/>
                    <a:pt x="4078" y="9335"/>
                  </a:cubicBezTo>
                  <a:cubicBezTo>
                    <a:pt x="4170" y="8992"/>
                    <a:pt x="4216" y="8625"/>
                    <a:pt x="4285" y="8281"/>
                  </a:cubicBezTo>
                  <a:lnTo>
                    <a:pt x="4285" y="8190"/>
                  </a:lnTo>
                  <a:cubicBezTo>
                    <a:pt x="4303" y="8171"/>
                    <a:pt x="4292" y="8138"/>
                    <a:pt x="4299" y="8138"/>
                  </a:cubicBezTo>
                  <a:lnTo>
                    <a:pt x="4299" y="8138"/>
                  </a:lnTo>
                  <a:cubicBezTo>
                    <a:pt x="4300" y="8138"/>
                    <a:pt x="4303" y="8140"/>
                    <a:pt x="4308" y="8144"/>
                  </a:cubicBezTo>
                  <a:cubicBezTo>
                    <a:pt x="4376" y="8167"/>
                    <a:pt x="4353" y="8167"/>
                    <a:pt x="4537" y="8281"/>
                  </a:cubicBezTo>
                  <a:cubicBezTo>
                    <a:pt x="4812" y="8488"/>
                    <a:pt x="5086" y="8740"/>
                    <a:pt x="5361" y="8992"/>
                  </a:cubicBezTo>
                  <a:cubicBezTo>
                    <a:pt x="5499" y="9106"/>
                    <a:pt x="5636" y="9244"/>
                    <a:pt x="5774" y="9358"/>
                  </a:cubicBezTo>
                  <a:cubicBezTo>
                    <a:pt x="5865" y="9450"/>
                    <a:pt x="6003" y="9541"/>
                    <a:pt x="6117" y="9633"/>
                  </a:cubicBezTo>
                  <a:cubicBezTo>
                    <a:pt x="6232" y="9702"/>
                    <a:pt x="6347" y="9794"/>
                    <a:pt x="6461" y="9885"/>
                  </a:cubicBezTo>
                  <a:lnTo>
                    <a:pt x="6484" y="9839"/>
                  </a:lnTo>
                  <a:lnTo>
                    <a:pt x="6484" y="9771"/>
                  </a:lnTo>
                  <a:cubicBezTo>
                    <a:pt x="6507" y="9725"/>
                    <a:pt x="6507" y="9679"/>
                    <a:pt x="6530" y="9633"/>
                  </a:cubicBezTo>
                  <a:cubicBezTo>
                    <a:pt x="6530" y="9564"/>
                    <a:pt x="6553" y="9473"/>
                    <a:pt x="6553" y="9381"/>
                  </a:cubicBezTo>
                  <a:cubicBezTo>
                    <a:pt x="6576" y="9289"/>
                    <a:pt x="6553" y="9175"/>
                    <a:pt x="6553" y="9060"/>
                  </a:cubicBezTo>
                  <a:cubicBezTo>
                    <a:pt x="6530" y="9015"/>
                    <a:pt x="6530" y="8946"/>
                    <a:pt x="6507" y="8923"/>
                  </a:cubicBezTo>
                  <a:cubicBezTo>
                    <a:pt x="6507" y="8877"/>
                    <a:pt x="6484" y="8854"/>
                    <a:pt x="6484" y="8808"/>
                  </a:cubicBezTo>
                  <a:cubicBezTo>
                    <a:pt x="6392" y="8510"/>
                    <a:pt x="6278" y="8236"/>
                    <a:pt x="6140" y="7961"/>
                  </a:cubicBezTo>
                  <a:cubicBezTo>
                    <a:pt x="6049" y="7754"/>
                    <a:pt x="5957" y="7548"/>
                    <a:pt x="5843" y="7342"/>
                  </a:cubicBezTo>
                  <a:lnTo>
                    <a:pt x="5774" y="7205"/>
                  </a:lnTo>
                  <a:lnTo>
                    <a:pt x="5751" y="7044"/>
                  </a:lnTo>
                  <a:cubicBezTo>
                    <a:pt x="5728" y="6953"/>
                    <a:pt x="5705" y="6838"/>
                    <a:pt x="5682" y="6723"/>
                  </a:cubicBezTo>
                  <a:cubicBezTo>
                    <a:pt x="5568" y="6082"/>
                    <a:pt x="5361" y="5280"/>
                    <a:pt x="5178" y="4684"/>
                  </a:cubicBezTo>
                  <a:cubicBezTo>
                    <a:pt x="5177" y="4687"/>
                    <a:pt x="5175" y="4689"/>
                    <a:pt x="5172" y="4689"/>
                  </a:cubicBezTo>
                  <a:cubicBezTo>
                    <a:pt x="5138" y="4689"/>
                    <a:pt x="5010" y="4389"/>
                    <a:pt x="4903" y="4089"/>
                  </a:cubicBezTo>
                  <a:cubicBezTo>
                    <a:pt x="4829" y="3830"/>
                    <a:pt x="4755" y="3586"/>
                    <a:pt x="4729" y="3586"/>
                  </a:cubicBezTo>
                  <a:cubicBezTo>
                    <a:pt x="4723" y="3586"/>
                    <a:pt x="4720" y="3599"/>
                    <a:pt x="4720" y="3630"/>
                  </a:cubicBezTo>
                  <a:cubicBezTo>
                    <a:pt x="4628" y="3218"/>
                    <a:pt x="4491" y="2622"/>
                    <a:pt x="4445" y="2576"/>
                  </a:cubicBezTo>
                  <a:cubicBezTo>
                    <a:pt x="4422" y="2554"/>
                    <a:pt x="4353" y="2462"/>
                    <a:pt x="4262" y="2233"/>
                  </a:cubicBezTo>
                  <a:cubicBezTo>
                    <a:pt x="4239" y="2187"/>
                    <a:pt x="4216" y="2118"/>
                    <a:pt x="4193" y="2050"/>
                  </a:cubicBezTo>
                  <a:cubicBezTo>
                    <a:pt x="4193" y="2050"/>
                    <a:pt x="4124" y="1935"/>
                    <a:pt x="4078" y="1843"/>
                  </a:cubicBezTo>
                  <a:cubicBezTo>
                    <a:pt x="3987" y="1660"/>
                    <a:pt x="3918" y="1431"/>
                    <a:pt x="3826" y="1179"/>
                  </a:cubicBezTo>
                  <a:cubicBezTo>
                    <a:pt x="3758" y="950"/>
                    <a:pt x="3712" y="698"/>
                    <a:pt x="3643" y="469"/>
                  </a:cubicBezTo>
                  <a:cubicBezTo>
                    <a:pt x="3574" y="240"/>
                    <a:pt x="3506" y="79"/>
                    <a:pt x="3460" y="33"/>
                  </a:cubicBezTo>
                  <a:cubicBezTo>
                    <a:pt x="3442" y="10"/>
                    <a:pt x="3434" y="0"/>
                    <a:pt x="34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5" name="Google Shape;3805;p74"/>
            <p:cNvSpPr/>
            <p:nvPr/>
          </p:nvSpPr>
          <p:spPr>
            <a:xfrm>
              <a:off x="6338825" y="3588925"/>
              <a:ext cx="4025" cy="11475"/>
            </a:xfrm>
            <a:custGeom>
              <a:avLst/>
              <a:gdLst/>
              <a:ahLst/>
              <a:cxnLst/>
              <a:rect l="l" t="t" r="r" b="b"/>
              <a:pathLst>
                <a:path w="161" h="459" extrusionOk="0">
                  <a:moveTo>
                    <a:pt x="69" y="138"/>
                  </a:moveTo>
                  <a:cubicBezTo>
                    <a:pt x="77" y="154"/>
                    <a:pt x="82" y="167"/>
                    <a:pt x="86" y="178"/>
                  </a:cubicBezTo>
                  <a:lnTo>
                    <a:pt x="86" y="178"/>
                  </a:lnTo>
                  <a:cubicBezTo>
                    <a:pt x="69" y="161"/>
                    <a:pt x="69" y="161"/>
                    <a:pt x="69" y="161"/>
                  </a:cubicBezTo>
                  <a:cubicBezTo>
                    <a:pt x="69" y="150"/>
                    <a:pt x="69" y="150"/>
                    <a:pt x="69" y="150"/>
                  </a:cubicBezTo>
                  <a:cubicBezTo>
                    <a:pt x="69" y="150"/>
                    <a:pt x="69" y="150"/>
                    <a:pt x="69" y="138"/>
                  </a:cubicBezTo>
                  <a:close/>
                  <a:moveTo>
                    <a:pt x="23" y="1"/>
                  </a:moveTo>
                  <a:cubicBezTo>
                    <a:pt x="23" y="1"/>
                    <a:pt x="23" y="24"/>
                    <a:pt x="23" y="24"/>
                  </a:cubicBezTo>
                  <a:lnTo>
                    <a:pt x="23" y="46"/>
                  </a:lnTo>
                  <a:lnTo>
                    <a:pt x="0" y="436"/>
                  </a:lnTo>
                  <a:cubicBezTo>
                    <a:pt x="46" y="413"/>
                    <a:pt x="92" y="390"/>
                    <a:pt x="115" y="344"/>
                  </a:cubicBezTo>
                  <a:cubicBezTo>
                    <a:pt x="115" y="344"/>
                    <a:pt x="115" y="340"/>
                    <a:pt x="117" y="334"/>
                  </a:cubicBezTo>
                  <a:lnTo>
                    <a:pt x="117" y="334"/>
                  </a:lnTo>
                  <a:lnTo>
                    <a:pt x="138" y="459"/>
                  </a:lnTo>
                  <a:cubicBezTo>
                    <a:pt x="138" y="447"/>
                    <a:pt x="144" y="442"/>
                    <a:pt x="149" y="442"/>
                  </a:cubicBezTo>
                  <a:cubicBezTo>
                    <a:pt x="155" y="442"/>
                    <a:pt x="161" y="447"/>
                    <a:pt x="161" y="459"/>
                  </a:cubicBezTo>
                  <a:lnTo>
                    <a:pt x="161" y="445"/>
                  </a:lnTo>
                  <a:cubicBezTo>
                    <a:pt x="161" y="445"/>
                    <a:pt x="161" y="429"/>
                    <a:pt x="161" y="413"/>
                  </a:cubicBezTo>
                  <a:cubicBezTo>
                    <a:pt x="161" y="413"/>
                    <a:pt x="161" y="390"/>
                    <a:pt x="161" y="367"/>
                  </a:cubicBezTo>
                  <a:lnTo>
                    <a:pt x="161" y="344"/>
                  </a:lnTo>
                  <a:cubicBezTo>
                    <a:pt x="161" y="337"/>
                    <a:pt x="158" y="329"/>
                    <a:pt x="155" y="321"/>
                  </a:cubicBezTo>
                  <a:lnTo>
                    <a:pt x="155" y="321"/>
                  </a:lnTo>
                  <a:cubicBezTo>
                    <a:pt x="157" y="321"/>
                    <a:pt x="159" y="321"/>
                    <a:pt x="161" y="321"/>
                  </a:cubicBezTo>
                  <a:cubicBezTo>
                    <a:pt x="154" y="308"/>
                    <a:pt x="148" y="295"/>
                    <a:pt x="141" y="282"/>
                  </a:cubicBezTo>
                  <a:lnTo>
                    <a:pt x="141" y="282"/>
                  </a:lnTo>
                  <a:cubicBezTo>
                    <a:pt x="139" y="274"/>
                    <a:pt x="138" y="264"/>
                    <a:pt x="138" y="253"/>
                  </a:cubicBezTo>
                  <a:cubicBezTo>
                    <a:pt x="138" y="253"/>
                    <a:pt x="115" y="230"/>
                    <a:pt x="115" y="207"/>
                  </a:cubicBezTo>
                  <a:cubicBezTo>
                    <a:pt x="115" y="195"/>
                    <a:pt x="115" y="195"/>
                    <a:pt x="115" y="195"/>
                  </a:cubicBezTo>
                  <a:cubicBezTo>
                    <a:pt x="115" y="195"/>
                    <a:pt x="115" y="195"/>
                    <a:pt x="115" y="184"/>
                  </a:cubicBezTo>
                  <a:cubicBezTo>
                    <a:pt x="115" y="173"/>
                    <a:pt x="115" y="173"/>
                    <a:pt x="115" y="173"/>
                  </a:cubicBezTo>
                  <a:cubicBezTo>
                    <a:pt x="115" y="173"/>
                    <a:pt x="115" y="173"/>
                    <a:pt x="115" y="161"/>
                  </a:cubicBezTo>
                  <a:cubicBezTo>
                    <a:pt x="115" y="138"/>
                    <a:pt x="115" y="115"/>
                    <a:pt x="92" y="92"/>
                  </a:cubicBezTo>
                  <a:cubicBezTo>
                    <a:pt x="92" y="92"/>
                    <a:pt x="92" y="69"/>
                    <a:pt x="92" y="69"/>
                  </a:cubicBezTo>
                  <a:cubicBezTo>
                    <a:pt x="92" y="46"/>
                    <a:pt x="69" y="24"/>
                    <a:pt x="69" y="24"/>
                  </a:cubicBezTo>
                  <a:cubicBezTo>
                    <a:pt x="69" y="1"/>
                    <a:pt x="46" y="1"/>
                    <a:pt x="46" y="1"/>
                  </a:cubicBezTo>
                  <a:cubicBezTo>
                    <a:pt x="46" y="24"/>
                    <a:pt x="46" y="24"/>
                    <a:pt x="46" y="24"/>
                  </a:cubicBezTo>
                  <a:cubicBezTo>
                    <a:pt x="46" y="24"/>
                    <a:pt x="46" y="24"/>
                    <a:pt x="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6" name="Google Shape;3806;p74"/>
            <p:cNvSpPr/>
            <p:nvPr/>
          </p:nvSpPr>
          <p:spPr>
            <a:xfrm>
              <a:off x="6093100" y="3240100"/>
              <a:ext cx="269800" cy="378075"/>
            </a:xfrm>
            <a:custGeom>
              <a:avLst/>
              <a:gdLst/>
              <a:ahLst/>
              <a:cxnLst/>
              <a:rect l="l" t="t" r="r" b="b"/>
              <a:pathLst>
                <a:path w="10792" h="15123" extrusionOk="0">
                  <a:moveTo>
                    <a:pt x="10012" y="2681"/>
                  </a:moveTo>
                  <a:cubicBezTo>
                    <a:pt x="9961" y="2691"/>
                    <a:pt x="9908" y="2701"/>
                    <a:pt x="9853" y="2711"/>
                  </a:cubicBezTo>
                  <a:lnTo>
                    <a:pt x="9853" y="2711"/>
                  </a:lnTo>
                  <a:cubicBezTo>
                    <a:pt x="9911" y="2700"/>
                    <a:pt x="9965" y="2690"/>
                    <a:pt x="10012" y="2681"/>
                  </a:cubicBezTo>
                  <a:close/>
                  <a:moveTo>
                    <a:pt x="7201" y="3408"/>
                  </a:moveTo>
                  <a:lnTo>
                    <a:pt x="7201" y="3408"/>
                  </a:lnTo>
                  <a:cubicBezTo>
                    <a:pt x="7112" y="3433"/>
                    <a:pt x="7028" y="3458"/>
                    <a:pt x="6966" y="3483"/>
                  </a:cubicBezTo>
                  <a:cubicBezTo>
                    <a:pt x="6946" y="3491"/>
                    <a:pt x="6930" y="3494"/>
                    <a:pt x="6917" y="3494"/>
                  </a:cubicBezTo>
                  <a:cubicBezTo>
                    <a:pt x="6901" y="3494"/>
                    <a:pt x="6889" y="3490"/>
                    <a:pt x="6880" y="3483"/>
                  </a:cubicBezTo>
                  <a:lnTo>
                    <a:pt x="6880" y="3483"/>
                  </a:lnTo>
                  <a:cubicBezTo>
                    <a:pt x="6882" y="3484"/>
                    <a:pt x="6884" y="3484"/>
                    <a:pt x="6886" y="3484"/>
                  </a:cubicBezTo>
                  <a:cubicBezTo>
                    <a:pt x="6923" y="3484"/>
                    <a:pt x="6986" y="3452"/>
                    <a:pt x="7057" y="3437"/>
                  </a:cubicBezTo>
                  <a:cubicBezTo>
                    <a:pt x="7103" y="3430"/>
                    <a:pt x="7151" y="3420"/>
                    <a:pt x="7201" y="3408"/>
                  </a:cubicBezTo>
                  <a:close/>
                  <a:moveTo>
                    <a:pt x="9841" y="2882"/>
                  </a:moveTo>
                  <a:cubicBezTo>
                    <a:pt x="9835" y="2882"/>
                    <a:pt x="9841" y="2899"/>
                    <a:pt x="9852" y="2933"/>
                  </a:cubicBezTo>
                  <a:cubicBezTo>
                    <a:pt x="9898" y="2956"/>
                    <a:pt x="9898" y="2979"/>
                    <a:pt x="9921" y="3002"/>
                  </a:cubicBezTo>
                  <a:cubicBezTo>
                    <a:pt x="9944" y="3048"/>
                    <a:pt x="9967" y="3094"/>
                    <a:pt x="9990" y="3140"/>
                  </a:cubicBezTo>
                  <a:cubicBezTo>
                    <a:pt x="10058" y="3310"/>
                    <a:pt x="10126" y="3481"/>
                    <a:pt x="10119" y="3481"/>
                  </a:cubicBezTo>
                  <a:cubicBezTo>
                    <a:pt x="10116" y="3481"/>
                    <a:pt x="10105" y="3461"/>
                    <a:pt x="10082" y="3414"/>
                  </a:cubicBezTo>
                  <a:lnTo>
                    <a:pt x="10082" y="3414"/>
                  </a:lnTo>
                  <a:cubicBezTo>
                    <a:pt x="10219" y="3735"/>
                    <a:pt x="10334" y="4079"/>
                    <a:pt x="10448" y="4423"/>
                  </a:cubicBezTo>
                  <a:cubicBezTo>
                    <a:pt x="10494" y="4583"/>
                    <a:pt x="10540" y="4766"/>
                    <a:pt x="10586" y="4927"/>
                  </a:cubicBezTo>
                  <a:cubicBezTo>
                    <a:pt x="10608" y="5018"/>
                    <a:pt x="10631" y="5110"/>
                    <a:pt x="10631" y="5179"/>
                  </a:cubicBezTo>
                  <a:cubicBezTo>
                    <a:pt x="10631" y="5224"/>
                    <a:pt x="10631" y="5270"/>
                    <a:pt x="10631" y="5293"/>
                  </a:cubicBezTo>
                  <a:lnTo>
                    <a:pt x="10631" y="5316"/>
                  </a:lnTo>
                  <a:lnTo>
                    <a:pt x="10677" y="5316"/>
                  </a:lnTo>
                  <a:cubicBezTo>
                    <a:pt x="10689" y="5328"/>
                    <a:pt x="10706" y="5333"/>
                    <a:pt x="10726" y="5342"/>
                  </a:cubicBezTo>
                  <a:lnTo>
                    <a:pt x="10726" y="5342"/>
                  </a:lnTo>
                  <a:cubicBezTo>
                    <a:pt x="10725" y="5341"/>
                    <a:pt x="10724" y="5340"/>
                    <a:pt x="10723" y="5339"/>
                  </a:cubicBezTo>
                  <a:cubicBezTo>
                    <a:pt x="10723" y="5339"/>
                    <a:pt x="10677" y="5316"/>
                    <a:pt x="10700" y="5316"/>
                  </a:cubicBezTo>
                  <a:cubicBezTo>
                    <a:pt x="10700" y="5305"/>
                    <a:pt x="10700" y="5293"/>
                    <a:pt x="10700" y="5293"/>
                  </a:cubicBezTo>
                  <a:cubicBezTo>
                    <a:pt x="10700" y="5270"/>
                    <a:pt x="10700" y="5224"/>
                    <a:pt x="10677" y="5179"/>
                  </a:cubicBezTo>
                  <a:cubicBezTo>
                    <a:pt x="10677" y="5087"/>
                    <a:pt x="10654" y="4995"/>
                    <a:pt x="10631" y="4904"/>
                  </a:cubicBezTo>
                  <a:cubicBezTo>
                    <a:pt x="10540" y="4560"/>
                    <a:pt x="10402" y="4102"/>
                    <a:pt x="10242" y="3712"/>
                  </a:cubicBezTo>
                  <a:cubicBezTo>
                    <a:pt x="10104" y="3323"/>
                    <a:pt x="9944" y="2979"/>
                    <a:pt x="9898" y="2933"/>
                  </a:cubicBezTo>
                  <a:cubicBezTo>
                    <a:pt x="9864" y="2899"/>
                    <a:pt x="9847" y="2882"/>
                    <a:pt x="9841" y="2882"/>
                  </a:cubicBezTo>
                  <a:close/>
                  <a:moveTo>
                    <a:pt x="10726" y="5342"/>
                  </a:moveTo>
                  <a:lnTo>
                    <a:pt x="10726" y="5342"/>
                  </a:lnTo>
                  <a:cubicBezTo>
                    <a:pt x="10748" y="5362"/>
                    <a:pt x="10770" y="5363"/>
                    <a:pt x="10792" y="5385"/>
                  </a:cubicBezTo>
                  <a:cubicBezTo>
                    <a:pt x="10769" y="5362"/>
                    <a:pt x="10746" y="5351"/>
                    <a:pt x="10726" y="5342"/>
                  </a:cubicBezTo>
                  <a:close/>
                  <a:moveTo>
                    <a:pt x="5316" y="1"/>
                  </a:moveTo>
                  <a:cubicBezTo>
                    <a:pt x="5224" y="24"/>
                    <a:pt x="5178" y="24"/>
                    <a:pt x="5110" y="47"/>
                  </a:cubicBezTo>
                  <a:cubicBezTo>
                    <a:pt x="4972" y="69"/>
                    <a:pt x="4858" y="92"/>
                    <a:pt x="4743" y="138"/>
                  </a:cubicBezTo>
                  <a:cubicBezTo>
                    <a:pt x="4491" y="184"/>
                    <a:pt x="4262" y="276"/>
                    <a:pt x="4033" y="344"/>
                  </a:cubicBezTo>
                  <a:lnTo>
                    <a:pt x="3346" y="573"/>
                  </a:lnTo>
                  <a:cubicBezTo>
                    <a:pt x="3231" y="596"/>
                    <a:pt x="3116" y="619"/>
                    <a:pt x="3002" y="665"/>
                  </a:cubicBezTo>
                  <a:cubicBezTo>
                    <a:pt x="2956" y="665"/>
                    <a:pt x="2910" y="688"/>
                    <a:pt x="2842" y="688"/>
                  </a:cubicBezTo>
                  <a:lnTo>
                    <a:pt x="2773" y="711"/>
                  </a:lnTo>
                  <a:lnTo>
                    <a:pt x="2681" y="711"/>
                  </a:lnTo>
                  <a:lnTo>
                    <a:pt x="2658" y="734"/>
                  </a:lnTo>
                  <a:lnTo>
                    <a:pt x="2452" y="803"/>
                  </a:lnTo>
                  <a:lnTo>
                    <a:pt x="2383" y="826"/>
                  </a:lnTo>
                  <a:lnTo>
                    <a:pt x="2246" y="894"/>
                  </a:lnTo>
                  <a:cubicBezTo>
                    <a:pt x="2246" y="1055"/>
                    <a:pt x="2292" y="1330"/>
                    <a:pt x="2292" y="1375"/>
                  </a:cubicBezTo>
                  <a:lnTo>
                    <a:pt x="2360" y="1696"/>
                  </a:lnTo>
                  <a:lnTo>
                    <a:pt x="2521" y="2292"/>
                  </a:lnTo>
                  <a:cubicBezTo>
                    <a:pt x="2521" y="2292"/>
                    <a:pt x="2514" y="2242"/>
                    <a:pt x="2519" y="2242"/>
                  </a:cubicBezTo>
                  <a:lnTo>
                    <a:pt x="2519" y="2242"/>
                  </a:lnTo>
                  <a:cubicBezTo>
                    <a:pt x="2524" y="2242"/>
                    <a:pt x="2536" y="2273"/>
                    <a:pt x="2567" y="2383"/>
                  </a:cubicBezTo>
                  <a:cubicBezTo>
                    <a:pt x="2658" y="2750"/>
                    <a:pt x="2750" y="3094"/>
                    <a:pt x="2842" y="3437"/>
                  </a:cubicBezTo>
                  <a:cubicBezTo>
                    <a:pt x="2887" y="3598"/>
                    <a:pt x="2933" y="3781"/>
                    <a:pt x="2979" y="3941"/>
                  </a:cubicBezTo>
                  <a:cubicBezTo>
                    <a:pt x="3002" y="4033"/>
                    <a:pt x="3025" y="4125"/>
                    <a:pt x="3048" y="4216"/>
                  </a:cubicBezTo>
                  <a:cubicBezTo>
                    <a:pt x="3048" y="4262"/>
                    <a:pt x="3071" y="4308"/>
                    <a:pt x="3094" y="4354"/>
                  </a:cubicBezTo>
                  <a:lnTo>
                    <a:pt x="3116" y="4377"/>
                  </a:lnTo>
                  <a:cubicBezTo>
                    <a:pt x="3116" y="4400"/>
                    <a:pt x="3116" y="4400"/>
                    <a:pt x="3116" y="4400"/>
                  </a:cubicBezTo>
                  <a:lnTo>
                    <a:pt x="3048" y="4423"/>
                  </a:lnTo>
                  <a:lnTo>
                    <a:pt x="2910" y="4468"/>
                  </a:lnTo>
                  <a:cubicBezTo>
                    <a:pt x="2773" y="4491"/>
                    <a:pt x="2635" y="4537"/>
                    <a:pt x="2498" y="4583"/>
                  </a:cubicBezTo>
                  <a:cubicBezTo>
                    <a:pt x="2200" y="4652"/>
                    <a:pt x="1902" y="4743"/>
                    <a:pt x="1627" y="4812"/>
                  </a:cubicBezTo>
                  <a:cubicBezTo>
                    <a:pt x="1398" y="4881"/>
                    <a:pt x="1169" y="4950"/>
                    <a:pt x="940" y="5018"/>
                  </a:cubicBezTo>
                  <a:lnTo>
                    <a:pt x="619" y="5133"/>
                  </a:lnTo>
                  <a:lnTo>
                    <a:pt x="527" y="5156"/>
                  </a:lnTo>
                  <a:cubicBezTo>
                    <a:pt x="459" y="5179"/>
                    <a:pt x="413" y="5202"/>
                    <a:pt x="344" y="5202"/>
                  </a:cubicBezTo>
                  <a:cubicBezTo>
                    <a:pt x="253" y="5224"/>
                    <a:pt x="115" y="5247"/>
                    <a:pt x="1" y="5270"/>
                  </a:cubicBezTo>
                  <a:cubicBezTo>
                    <a:pt x="321" y="6003"/>
                    <a:pt x="665" y="6737"/>
                    <a:pt x="986" y="7447"/>
                  </a:cubicBezTo>
                  <a:cubicBezTo>
                    <a:pt x="976" y="7438"/>
                    <a:pt x="971" y="7428"/>
                    <a:pt x="971" y="7428"/>
                  </a:cubicBezTo>
                  <a:lnTo>
                    <a:pt x="971" y="7428"/>
                  </a:lnTo>
                  <a:cubicBezTo>
                    <a:pt x="970" y="7428"/>
                    <a:pt x="982" y="7448"/>
                    <a:pt x="1009" y="7516"/>
                  </a:cubicBezTo>
                  <a:cubicBezTo>
                    <a:pt x="1146" y="7768"/>
                    <a:pt x="1261" y="8065"/>
                    <a:pt x="1421" y="8409"/>
                  </a:cubicBezTo>
                  <a:cubicBezTo>
                    <a:pt x="1421" y="8455"/>
                    <a:pt x="1450" y="8466"/>
                    <a:pt x="1487" y="8466"/>
                  </a:cubicBezTo>
                  <a:cubicBezTo>
                    <a:pt x="1524" y="8466"/>
                    <a:pt x="1570" y="8455"/>
                    <a:pt x="1604" y="8455"/>
                  </a:cubicBezTo>
                  <a:cubicBezTo>
                    <a:pt x="1673" y="8432"/>
                    <a:pt x="1742" y="8432"/>
                    <a:pt x="1811" y="8409"/>
                  </a:cubicBezTo>
                  <a:cubicBezTo>
                    <a:pt x="1902" y="8409"/>
                    <a:pt x="1971" y="8386"/>
                    <a:pt x="2063" y="8363"/>
                  </a:cubicBezTo>
                  <a:cubicBezTo>
                    <a:pt x="2223" y="8340"/>
                    <a:pt x="2406" y="8295"/>
                    <a:pt x="2567" y="8249"/>
                  </a:cubicBezTo>
                  <a:cubicBezTo>
                    <a:pt x="2681" y="8226"/>
                    <a:pt x="2773" y="8203"/>
                    <a:pt x="2864" y="8180"/>
                  </a:cubicBezTo>
                  <a:cubicBezTo>
                    <a:pt x="2956" y="8157"/>
                    <a:pt x="2956" y="8157"/>
                    <a:pt x="2979" y="8134"/>
                  </a:cubicBezTo>
                  <a:cubicBezTo>
                    <a:pt x="3277" y="8065"/>
                    <a:pt x="3552" y="7997"/>
                    <a:pt x="3804" y="7951"/>
                  </a:cubicBezTo>
                  <a:cubicBezTo>
                    <a:pt x="3902" y="7923"/>
                    <a:pt x="4000" y="7895"/>
                    <a:pt x="4098" y="7867"/>
                  </a:cubicBezTo>
                  <a:lnTo>
                    <a:pt x="4098" y="7867"/>
                  </a:lnTo>
                  <a:lnTo>
                    <a:pt x="4102" y="7882"/>
                  </a:lnTo>
                  <a:lnTo>
                    <a:pt x="4193" y="8134"/>
                  </a:lnTo>
                  <a:lnTo>
                    <a:pt x="4354" y="8570"/>
                  </a:lnTo>
                  <a:cubicBezTo>
                    <a:pt x="4468" y="8844"/>
                    <a:pt x="4583" y="9142"/>
                    <a:pt x="4674" y="9440"/>
                  </a:cubicBezTo>
                  <a:cubicBezTo>
                    <a:pt x="4881" y="10036"/>
                    <a:pt x="5110" y="10632"/>
                    <a:pt x="5316" y="11227"/>
                  </a:cubicBezTo>
                  <a:cubicBezTo>
                    <a:pt x="5522" y="11846"/>
                    <a:pt x="5728" y="12464"/>
                    <a:pt x="5935" y="13083"/>
                  </a:cubicBezTo>
                  <a:cubicBezTo>
                    <a:pt x="6049" y="13404"/>
                    <a:pt x="6141" y="13702"/>
                    <a:pt x="6255" y="14022"/>
                  </a:cubicBezTo>
                  <a:cubicBezTo>
                    <a:pt x="6370" y="14389"/>
                    <a:pt x="6484" y="14756"/>
                    <a:pt x="6599" y="15122"/>
                  </a:cubicBezTo>
                  <a:cubicBezTo>
                    <a:pt x="7332" y="14939"/>
                    <a:pt x="8157" y="14733"/>
                    <a:pt x="9005" y="14526"/>
                  </a:cubicBezTo>
                  <a:cubicBezTo>
                    <a:pt x="9280" y="14458"/>
                    <a:pt x="9555" y="14389"/>
                    <a:pt x="9829" y="14320"/>
                  </a:cubicBezTo>
                  <a:lnTo>
                    <a:pt x="9898" y="14252"/>
                  </a:lnTo>
                  <a:cubicBezTo>
                    <a:pt x="9898" y="14229"/>
                    <a:pt x="9944" y="14206"/>
                    <a:pt x="9921" y="14206"/>
                  </a:cubicBezTo>
                  <a:cubicBezTo>
                    <a:pt x="9921" y="14206"/>
                    <a:pt x="9898" y="14183"/>
                    <a:pt x="9898" y="14183"/>
                  </a:cubicBezTo>
                  <a:cubicBezTo>
                    <a:pt x="9875" y="14137"/>
                    <a:pt x="9875" y="14068"/>
                    <a:pt x="9875" y="13999"/>
                  </a:cubicBezTo>
                  <a:cubicBezTo>
                    <a:pt x="9852" y="13908"/>
                    <a:pt x="9852" y="13885"/>
                    <a:pt x="9829" y="13816"/>
                  </a:cubicBezTo>
                  <a:cubicBezTo>
                    <a:pt x="9807" y="13725"/>
                    <a:pt x="9807" y="13610"/>
                    <a:pt x="9807" y="13495"/>
                  </a:cubicBezTo>
                  <a:lnTo>
                    <a:pt x="9807" y="13450"/>
                  </a:lnTo>
                  <a:lnTo>
                    <a:pt x="9784" y="13404"/>
                  </a:lnTo>
                  <a:lnTo>
                    <a:pt x="9761" y="13312"/>
                  </a:lnTo>
                  <a:lnTo>
                    <a:pt x="9715" y="13152"/>
                  </a:lnTo>
                  <a:cubicBezTo>
                    <a:pt x="9669" y="13060"/>
                    <a:pt x="9646" y="12946"/>
                    <a:pt x="9623" y="12831"/>
                  </a:cubicBezTo>
                  <a:cubicBezTo>
                    <a:pt x="9325" y="11754"/>
                    <a:pt x="8959" y="10357"/>
                    <a:pt x="8638" y="9280"/>
                  </a:cubicBezTo>
                  <a:cubicBezTo>
                    <a:pt x="8638" y="9286"/>
                    <a:pt x="8637" y="9289"/>
                    <a:pt x="8636" y="9289"/>
                  </a:cubicBezTo>
                  <a:cubicBezTo>
                    <a:pt x="8613" y="9289"/>
                    <a:pt x="8441" y="8738"/>
                    <a:pt x="8249" y="8226"/>
                  </a:cubicBezTo>
                  <a:cubicBezTo>
                    <a:pt x="8099" y="7776"/>
                    <a:pt x="7949" y="7357"/>
                    <a:pt x="7924" y="7357"/>
                  </a:cubicBezTo>
                  <a:lnTo>
                    <a:pt x="7924" y="7357"/>
                  </a:lnTo>
                  <a:cubicBezTo>
                    <a:pt x="7919" y="7357"/>
                    <a:pt x="7919" y="7378"/>
                    <a:pt x="7928" y="7424"/>
                  </a:cubicBezTo>
                  <a:cubicBezTo>
                    <a:pt x="7905" y="7355"/>
                    <a:pt x="7859" y="7264"/>
                    <a:pt x="7836" y="7149"/>
                  </a:cubicBezTo>
                  <a:cubicBezTo>
                    <a:pt x="7813" y="7057"/>
                    <a:pt x="7745" y="6920"/>
                    <a:pt x="7722" y="6805"/>
                  </a:cubicBezTo>
                  <a:cubicBezTo>
                    <a:pt x="7836" y="6782"/>
                    <a:pt x="7974" y="6737"/>
                    <a:pt x="8088" y="6714"/>
                  </a:cubicBezTo>
                  <a:cubicBezTo>
                    <a:pt x="8180" y="6668"/>
                    <a:pt x="8272" y="6645"/>
                    <a:pt x="8363" y="6622"/>
                  </a:cubicBezTo>
                  <a:cubicBezTo>
                    <a:pt x="8707" y="6508"/>
                    <a:pt x="8982" y="6393"/>
                    <a:pt x="9005" y="6370"/>
                  </a:cubicBezTo>
                  <a:cubicBezTo>
                    <a:pt x="9073" y="6324"/>
                    <a:pt x="9211" y="6255"/>
                    <a:pt x="9486" y="6118"/>
                  </a:cubicBezTo>
                  <a:cubicBezTo>
                    <a:pt x="9646" y="6049"/>
                    <a:pt x="9829" y="5958"/>
                    <a:pt x="10036" y="5820"/>
                  </a:cubicBezTo>
                  <a:cubicBezTo>
                    <a:pt x="10150" y="5774"/>
                    <a:pt x="10265" y="5706"/>
                    <a:pt x="10402" y="5614"/>
                  </a:cubicBezTo>
                  <a:cubicBezTo>
                    <a:pt x="10448" y="5568"/>
                    <a:pt x="10517" y="5522"/>
                    <a:pt x="10563" y="5477"/>
                  </a:cubicBezTo>
                  <a:cubicBezTo>
                    <a:pt x="10608" y="5454"/>
                    <a:pt x="10631" y="5431"/>
                    <a:pt x="10654" y="5408"/>
                  </a:cubicBezTo>
                  <a:lnTo>
                    <a:pt x="10677" y="5385"/>
                  </a:lnTo>
                  <a:cubicBezTo>
                    <a:pt x="10677" y="5362"/>
                    <a:pt x="10677" y="5362"/>
                    <a:pt x="10677" y="5362"/>
                  </a:cubicBezTo>
                  <a:cubicBezTo>
                    <a:pt x="10654" y="5362"/>
                    <a:pt x="10631" y="5339"/>
                    <a:pt x="10631" y="5339"/>
                  </a:cubicBezTo>
                  <a:cubicBezTo>
                    <a:pt x="10608" y="5362"/>
                    <a:pt x="10608" y="5362"/>
                    <a:pt x="10586" y="5385"/>
                  </a:cubicBezTo>
                  <a:cubicBezTo>
                    <a:pt x="10563" y="5408"/>
                    <a:pt x="10517" y="5431"/>
                    <a:pt x="10494" y="5477"/>
                  </a:cubicBezTo>
                  <a:cubicBezTo>
                    <a:pt x="10402" y="5522"/>
                    <a:pt x="10311" y="5591"/>
                    <a:pt x="10219" y="5637"/>
                  </a:cubicBezTo>
                  <a:cubicBezTo>
                    <a:pt x="10036" y="5751"/>
                    <a:pt x="9829" y="5843"/>
                    <a:pt x="9623" y="5935"/>
                  </a:cubicBezTo>
                  <a:cubicBezTo>
                    <a:pt x="9211" y="6118"/>
                    <a:pt x="8776" y="6278"/>
                    <a:pt x="8363" y="6416"/>
                  </a:cubicBezTo>
                  <a:lnTo>
                    <a:pt x="8019" y="6530"/>
                  </a:lnTo>
                  <a:lnTo>
                    <a:pt x="7767" y="6599"/>
                  </a:lnTo>
                  <a:lnTo>
                    <a:pt x="7607" y="6645"/>
                  </a:lnTo>
                  <a:lnTo>
                    <a:pt x="7515" y="6668"/>
                  </a:lnTo>
                  <a:cubicBezTo>
                    <a:pt x="7493" y="6691"/>
                    <a:pt x="7470" y="6691"/>
                    <a:pt x="7470" y="6691"/>
                  </a:cubicBezTo>
                  <a:lnTo>
                    <a:pt x="7493" y="6737"/>
                  </a:lnTo>
                  <a:lnTo>
                    <a:pt x="7790" y="7607"/>
                  </a:lnTo>
                  <a:cubicBezTo>
                    <a:pt x="7928" y="8043"/>
                    <a:pt x="8065" y="8478"/>
                    <a:pt x="8203" y="8913"/>
                  </a:cubicBezTo>
                  <a:cubicBezTo>
                    <a:pt x="8455" y="9784"/>
                    <a:pt x="8707" y="10654"/>
                    <a:pt x="8936" y="11548"/>
                  </a:cubicBezTo>
                  <a:cubicBezTo>
                    <a:pt x="9073" y="11983"/>
                    <a:pt x="9188" y="12442"/>
                    <a:pt x="9303" y="12877"/>
                  </a:cubicBezTo>
                  <a:lnTo>
                    <a:pt x="9394" y="13221"/>
                  </a:lnTo>
                  <a:lnTo>
                    <a:pt x="9440" y="13381"/>
                  </a:lnTo>
                  <a:lnTo>
                    <a:pt x="9486" y="13495"/>
                  </a:lnTo>
                  <a:lnTo>
                    <a:pt x="9486" y="13587"/>
                  </a:lnTo>
                  <a:lnTo>
                    <a:pt x="9486" y="13679"/>
                  </a:lnTo>
                  <a:cubicBezTo>
                    <a:pt x="9486" y="13747"/>
                    <a:pt x="9509" y="13793"/>
                    <a:pt x="9509" y="13862"/>
                  </a:cubicBezTo>
                  <a:lnTo>
                    <a:pt x="9532" y="13954"/>
                  </a:lnTo>
                  <a:lnTo>
                    <a:pt x="9555" y="14022"/>
                  </a:lnTo>
                  <a:cubicBezTo>
                    <a:pt x="9555" y="14034"/>
                    <a:pt x="9555" y="14034"/>
                    <a:pt x="9555" y="14034"/>
                  </a:cubicBezTo>
                  <a:cubicBezTo>
                    <a:pt x="9555" y="14034"/>
                    <a:pt x="9555" y="14034"/>
                    <a:pt x="9555" y="14045"/>
                  </a:cubicBezTo>
                  <a:cubicBezTo>
                    <a:pt x="8661" y="14252"/>
                    <a:pt x="7767" y="14458"/>
                    <a:pt x="6851" y="14687"/>
                  </a:cubicBezTo>
                  <a:lnTo>
                    <a:pt x="6851" y="14641"/>
                  </a:lnTo>
                  <a:cubicBezTo>
                    <a:pt x="6714" y="14229"/>
                    <a:pt x="6416" y="13266"/>
                    <a:pt x="5980" y="12006"/>
                  </a:cubicBezTo>
                  <a:cubicBezTo>
                    <a:pt x="5774" y="11388"/>
                    <a:pt x="5545" y="10677"/>
                    <a:pt x="5270" y="9921"/>
                  </a:cubicBezTo>
                  <a:cubicBezTo>
                    <a:pt x="5156" y="9532"/>
                    <a:pt x="5018" y="9142"/>
                    <a:pt x="4858" y="8753"/>
                  </a:cubicBezTo>
                  <a:cubicBezTo>
                    <a:pt x="4789" y="8547"/>
                    <a:pt x="4720" y="8363"/>
                    <a:pt x="4652" y="8157"/>
                  </a:cubicBezTo>
                  <a:lnTo>
                    <a:pt x="4537" y="7859"/>
                  </a:lnTo>
                  <a:lnTo>
                    <a:pt x="4514" y="7768"/>
                  </a:lnTo>
                  <a:lnTo>
                    <a:pt x="4491" y="7722"/>
                  </a:lnTo>
                  <a:lnTo>
                    <a:pt x="4445" y="7561"/>
                  </a:lnTo>
                  <a:lnTo>
                    <a:pt x="4400" y="7355"/>
                  </a:lnTo>
                  <a:lnTo>
                    <a:pt x="4193" y="7401"/>
                  </a:lnTo>
                  <a:cubicBezTo>
                    <a:pt x="3735" y="7516"/>
                    <a:pt x="3254" y="7653"/>
                    <a:pt x="2773" y="7768"/>
                  </a:cubicBezTo>
                  <a:lnTo>
                    <a:pt x="2063" y="7928"/>
                  </a:lnTo>
                  <a:lnTo>
                    <a:pt x="1742" y="7997"/>
                  </a:lnTo>
                  <a:lnTo>
                    <a:pt x="1719" y="7997"/>
                  </a:lnTo>
                  <a:lnTo>
                    <a:pt x="1696" y="7974"/>
                  </a:lnTo>
                  <a:cubicBezTo>
                    <a:pt x="1329" y="7149"/>
                    <a:pt x="963" y="6347"/>
                    <a:pt x="642" y="5591"/>
                  </a:cubicBezTo>
                  <a:lnTo>
                    <a:pt x="665" y="5591"/>
                  </a:lnTo>
                  <a:lnTo>
                    <a:pt x="825" y="5545"/>
                  </a:lnTo>
                  <a:cubicBezTo>
                    <a:pt x="963" y="5499"/>
                    <a:pt x="1100" y="5454"/>
                    <a:pt x="1238" y="5408"/>
                  </a:cubicBezTo>
                  <a:cubicBezTo>
                    <a:pt x="1513" y="5339"/>
                    <a:pt x="1765" y="5247"/>
                    <a:pt x="2017" y="5179"/>
                  </a:cubicBezTo>
                  <a:cubicBezTo>
                    <a:pt x="2269" y="5087"/>
                    <a:pt x="2521" y="5018"/>
                    <a:pt x="2750" y="4950"/>
                  </a:cubicBezTo>
                  <a:cubicBezTo>
                    <a:pt x="3071" y="4881"/>
                    <a:pt x="3368" y="4789"/>
                    <a:pt x="3643" y="4720"/>
                  </a:cubicBezTo>
                  <a:cubicBezTo>
                    <a:pt x="3506" y="4239"/>
                    <a:pt x="3391" y="3804"/>
                    <a:pt x="3277" y="3414"/>
                  </a:cubicBezTo>
                  <a:cubicBezTo>
                    <a:pt x="3208" y="3071"/>
                    <a:pt x="3116" y="2796"/>
                    <a:pt x="3071" y="2567"/>
                  </a:cubicBezTo>
                  <a:lnTo>
                    <a:pt x="2979" y="2269"/>
                  </a:lnTo>
                  <a:cubicBezTo>
                    <a:pt x="2933" y="2063"/>
                    <a:pt x="2887" y="1857"/>
                    <a:pt x="2819" y="1650"/>
                  </a:cubicBezTo>
                  <a:cubicBezTo>
                    <a:pt x="2796" y="1536"/>
                    <a:pt x="2773" y="1421"/>
                    <a:pt x="2750" y="1330"/>
                  </a:cubicBezTo>
                  <a:lnTo>
                    <a:pt x="2727" y="1192"/>
                  </a:lnTo>
                  <a:lnTo>
                    <a:pt x="2727" y="1169"/>
                  </a:lnTo>
                  <a:cubicBezTo>
                    <a:pt x="2727" y="1169"/>
                    <a:pt x="2727" y="1159"/>
                    <a:pt x="2734" y="1159"/>
                  </a:cubicBezTo>
                  <a:cubicBezTo>
                    <a:pt x="2737" y="1159"/>
                    <a:pt x="2742" y="1162"/>
                    <a:pt x="2750" y="1169"/>
                  </a:cubicBezTo>
                  <a:lnTo>
                    <a:pt x="2842" y="1146"/>
                  </a:lnTo>
                  <a:lnTo>
                    <a:pt x="2933" y="1146"/>
                  </a:lnTo>
                  <a:cubicBezTo>
                    <a:pt x="3002" y="1123"/>
                    <a:pt x="3071" y="1123"/>
                    <a:pt x="3139" y="1100"/>
                  </a:cubicBezTo>
                  <a:cubicBezTo>
                    <a:pt x="3254" y="1078"/>
                    <a:pt x="3391" y="1032"/>
                    <a:pt x="3506" y="986"/>
                  </a:cubicBezTo>
                  <a:cubicBezTo>
                    <a:pt x="3735" y="917"/>
                    <a:pt x="3987" y="848"/>
                    <a:pt x="4216" y="757"/>
                  </a:cubicBezTo>
                  <a:cubicBezTo>
                    <a:pt x="4445" y="688"/>
                    <a:pt x="4674" y="619"/>
                    <a:pt x="4881" y="551"/>
                  </a:cubicBezTo>
                  <a:cubicBezTo>
                    <a:pt x="4995" y="528"/>
                    <a:pt x="5110" y="482"/>
                    <a:pt x="5224" y="482"/>
                  </a:cubicBezTo>
                  <a:cubicBezTo>
                    <a:pt x="5270" y="459"/>
                    <a:pt x="5339" y="459"/>
                    <a:pt x="5362" y="459"/>
                  </a:cubicBezTo>
                  <a:cubicBezTo>
                    <a:pt x="5362" y="459"/>
                    <a:pt x="5372" y="449"/>
                    <a:pt x="5379" y="449"/>
                  </a:cubicBezTo>
                  <a:cubicBezTo>
                    <a:pt x="5382" y="449"/>
                    <a:pt x="5385" y="451"/>
                    <a:pt x="5385" y="459"/>
                  </a:cubicBezTo>
                  <a:lnTo>
                    <a:pt x="5431" y="573"/>
                  </a:lnTo>
                  <a:cubicBezTo>
                    <a:pt x="5476" y="665"/>
                    <a:pt x="5522" y="734"/>
                    <a:pt x="5545" y="803"/>
                  </a:cubicBezTo>
                  <a:cubicBezTo>
                    <a:pt x="5614" y="963"/>
                    <a:pt x="5683" y="1123"/>
                    <a:pt x="5751" y="1261"/>
                  </a:cubicBezTo>
                  <a:cubicBezTo>
                    <a:pt x="6049" y="1925"/>
                    <a:pt x="6324" y="2590"/>
                    <a:pt x="6576" y="3254"/>
                  </a:cubicBezTo>
                  <a:cubicBezTo>
                    <a:pt x="6484" y="2933"/>
                    <a:pt x="6370" y="2636"/>
                    <a:pt x="6278" y="2383"/>
                  </a:cubicBezTo>
                  <a:lnTo>
                    <a:pt x="6278" y="2383"/>
                  </a:lnTo>
                  <a:cubicBezTo>
                    <a:pt x="6416" y="2727"/>
                    <a:pt x="6530" y="3071"/>
                    <a:pt x="6622" y="3369"/>
                  </a:cubicBezTo>
                  <a:cubicBezTo>
                    <a:pt x="6668" y="3483"/>
                    <a:pt x="6691" y="3575"/>
                    <a:pt x="6736" y="3689"/>
                  </a:cubicBezTo>
                  <a:cubicBezTo>
                    <a:pt x="6727" y="3716"/>
                    <a:pt x="6736" y="3726"/>
                    <a:pt x="6751" y="3726"/>
                  </a:cubicBezTo>
                  <a:cubicBezTo>
                    <a:pt x="6775" y="3726"/>
                    <a:pt x="6814" y="3703"/>
                    <a:pt x="6828" y="3689"/>
                  </a:cubicBezTo>
                  <a:cubicBezTo>
                    <a:pt x="6874" y="3689"/>
                    <a:pt x="6920" y="3667"/>
                    <a:pt x="6966" y="3667"/>
                  </a:cubicBezTo>
                  <a:cubicBezTo>
                    <a:pt x="7103" y="3621"/>
                    <a:pt x="7218" y="3598"/>
                    <a:pt x="7286" y="3575"/>
                  </a:cubicBezTo>
                  <a:cubicBezTo>
                    <a:pt x="7965" y="3390"/>
                    <a:pt x="8164" y="3329"/>
                    <a:pt x="8123" y="3329"/>
                  </a:cubicBezTo>
                  <a:cubicBezTo>
                    <a:pt x="8072" y="3329"/>
                    <a:pt x="7660" y="3420"/>
                    <a:pt x="7332" y="3483"/>
                  </a:cubicBezTo>
                  <a:cubicBezTo>
                    <a:pt x="7245" y="3503"/>
                    <a:pt x="7203" y="3510"/>
                    <a:pt x="7183" y="3510"/>
                  </a:cubicBezTo>
                  <a:cubicBezTo>
                    <a:pt x="7157" y="3510"/>
                    <a:pt x="7172" y="3496"/>
                    <a:pt x="7172" y="3483"/>
                  </a:cubicBezTo>
                  <a:lnTo>
                    <a:pt x="7172" y="3483"/>
                  </a:lnTo>
                  <a:cubicBezTo>
                    <a:pt x="7172" y="3483"/>
                    <a:pt x="7126" y="3483"/>
                    <a:pt x="6851" y="3552"/>
                  </a:cubicBezTo>
                  <a:cubicBezTo>
                    <a:pt x="7309" y="3414"/>
                    <a:pt x="7538" y="3369"/>
                    <a:pt x="7997" y="3254"/>
                  </a:cubicBezTo>
                  <a:cubicBezTo>
                    <a:pt x="8001" y="3252"/>
                    <a:pt x="8002" y="3251"/>
                    <a:pt x="7998" y="3251"/>
                  </a:cubicBezTo>
                  <a:cubicBezTo>
                    <a:pt x="7965" y="3251"/>
                    <a:pt x="7640" y="3333"/>
                    <a:pt x="7332" y="3414"/>
                  </a:cubicBezTo>
                  <a:cubicBezTo>
                    <a:pt x="7081" y="3482"/>
                    <a:pt x="6890" y="3524"/>
                    <a:pt x="6860" y="3524"/>
                  </a:cubicBezTo>
                  <a:cubicBezTo>
                    <a:pt x="6849" y="3524"/>
                    <a:pt x="6860" y="3518"/>
                    <a:pt x="6897" y="3506"/>
                  </a:cubicBezTo>
                  <a:cubicBezTo>
                    <a:pt x="7355" y="3392"/>
                    <a:pt x="7859" y="3277"/>
                    <a:pt x="8317" y="3140"/>
                  </a:cubicBezTo>
                  <a:lnTo>
                    <a:pt x="8317" y="3140"/>
                  </a:lnTo>
                  <a:cubicBezTo>
                    <a:pt x="8231" y="3161"/>
                    <a:pt x="7857" y="3244"/>
                    <a:pt x="7488" y="3331"/>
                  </a:cubicBezTo>
                  <a:lnTo>
                    <a:pt x="7488" y="3331"/>
                  </a:lnTo>
                  <a:cubicBezTo>
                    <a:pt x="7497" y="3328"/>
                    <a:pt x="7506" y="3325"/>
                    <a:pt x="7515" y="3323"/>
                  </a:cubicBezTo>
                  <a:cubicBezTo>
                    <a:pt x="7813" y="3254"/>
                    <a:pt x="8111" y="3185"/>
                    <a:pt x="8157" y="3162"/>
                  </a:cubicBezTo>
                  <a:cubicBezTo>
                    <a:pt x="8159" y="3161"/>
                    <a:pt x="8158" y="3160"/>
                    <a:pt x="8154" y="3160"/>
                  </a:cubicBezTo>
                  <a:cubicBezTo>
                    <a:pt x="8108" y="3160"/>
                    <a:pt x="7681" y="3281"/>
                    <a:pt x="7470" y="3323"/>
                  </a:cubicBezTo>
                  <a:cubicBezTo>
                    <a:pt x="8447" y="3078"/>
                    <a:pt x="9129" y="2905"/>
                    <a:pt x="9075" y="2905"/>
                  </a:cubicBezTo>
                  <a:cubicBezTo>
                    <a:pt x="9048" y="2905"/>
                    <a:pt x="8837" y="2949"/>
                    <a:pt x="8386" y="3048"/>
                  </a:cubicBezTo>
                  <a:cubicBezTo>
                    <a:pt x="8797" y="2945"/>
                    <a:pt x="9375" y="2805"/>
                    <a:pt x="9853" y="2711"/>
                  </a:cubicBezTo>
                  <a:lnTo>
                    <a:pt x="9853" y="2711"/>
                  </a:lnTo>
                  <a:cubicBezTo>
                    <a:pt x="9604" y="2760"/>
                    <a:pt x="9282" y="2827"/>
                    <a:pt x="9096" y="2865"/>
                  </a:cubicBezTo>
                  <a:cubicBezTo>
                    <a:pt x="9394" y="2796"/>
                    <a:pt x="9669" y="2750"/>
                    <a:pt x="9944" y="2681"/>
                  </a:cubicBezTo>
                  <a:cubicBezTo>
                    <a:pt x="9898" y="2681"/>
                    <a:pt x="9852" y="2704"/>
                    <a:pt x="9807" y="2704"/>
                  </a:cubicBezTo>
                  <a:cubicBezTo>
                    <a:pt x="9754" y="2715"/>
                    <a:pt x="9702" y="2725"/>
                    <a:pt x="9651" y="2736"/>
                  </a:cubicBezTo>
                  <a:lnTo>
                    <a:pt x="9651" y="2736"/>
                  </a:lnTo>
                  <a:cubicBezTo>
                    <a:pt x="9672" y="2733"/>
                    <a:pt x="9694" y="2730"/>
                    <a:pt x="9715" y="2727"/>
                  </a:cubicBezTo>
                  <a:lnTo>
                    <a:pt x="9715" y="2727"/>
                  </a:lnTo>
                  <a:cubicBezTo>
                    <a:pt x="9685" y="2732"/>
                    <a:pt x="9654" y="2737"/>
                    <a:pt x="9622" y="2742"/>
                  </a:cubicBezTo>
                  <a:lnTo>
                    <a:pt x="9622" y="2742"/>
                  </a:lnTo>
                  <a:cubicBezTo>
                    <a:pt x="9632" y="2740"/>
                    <a:pt x="9641" y="2738"/>
                    <a:pt x="9651" y="2736"/>
                  </a:cubicBezTo>
                  <a:lnTo>
                    <a:pt x="9651" y="2736"/>
                  </a:lnTo>
                  <a:cubicBezTo>
                    <a:pt x="9620" y="2741"/>
                    <a:pt x="9589" y="2746"/>
                    <a:pt x="9558" y="2752"/>
                  </a:cubicBezTo>
                  <a:lnTo>
                    <a:pt x="9558" y="2752"/>
                  </a:lnTo>
                  <a:cubicBezTo>
                    <a:pt x="9580" y="2749"/>
                    <a:pt x="9601" y="2745"/>
                    <a:pt x="9622" y="2742"/>
                  </a:cubicBezTo>
                  <a:lnTo>
                    <a:pt x="9622" y="2742"/>
                  </a:lnTo>
                  <a:cubicBezTo>
                    <a:pt x="9464" y="2775"/>
                    <a:pt x="9314" y="2809"/>
                    <a:pt x="9165" y="2842"/>
                  </a:cubicBezTo>
                  <a:cubicBezTo>
                    <a:pt x="9296" y="2809"/>
                    <a:pt x="9427" y="2776"/>
                    <a:pt x="9558" y="2752"/>
                  </a:cubicBezTo>
                  <a:lnTo>
                    <a:pt x="9558" y="2752"/>
                  </a:lnTo>
                  <a:cubicBezTo>
                    <a:pt x="9459" y="2767"/>
                    <a:pt x="9351" y="2781"/>
                    <a:pt x="9234" y="2796"/>
                  </a:cubicBezTo>
                  <a:cubicBezTo>
                    <a:pt x="8569" y="2933"/>
                    <a:pt x="7928" y="3071"/>
                    <a:pt x="7561" y="3162"/>
                  </a:cubicBezTo>
                  <a:lnTo>
                    <a:pt x="7034" y="3300"/>
                  </a:lnTo>
                  <a:cubicBezTo>
                    <a:pt x="7001" y="3308"/>
                    <a:pt x="6986" y="3314"/>
                    <a:pt x="6979" y="3314"/>
                  </a:cubicBezTo>
                  <a:cubicBezTo>
                    <a:pt x="6967" y="3314"/>
                    <a:pt x="6980" y="3298"/>
                    <a:pt x="6966" y="3254"/>
                  </a:cubicBezTo>
                  <a:cubicBezTo>
                    <a:pt x="6851" y="2888"/>
                    <a:pt x="6714" y="2544"/>
                    <a:pt x="6576" y="2200"/>
                  </a:cubicBezTo>
                  <a:cubicBezTo>
                    <a:pt x="6462" y="1857"/>
                    <a:pt x="6324" y="1513"/>
                    <a:pt x="6164" y="1169"/>
                  </a:cubicBezTo>
                  <a:lnTo>
                    <a:pt x="5957" y="642"/>
                  </a:lnTo>
                  <a:lnTo>
                    <a:pt x="566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7" name="Google Shape;3807;p74"/>
            <p:cNvSpPr/>
            <p:nvPr/>
          </p:nvSpPr>
          <p:spPr>
            <a:xfrm>
              <a:off x="6081075" y="3900525"/>
              <a:ext cx="51575" cy="36675"/>
            </a:xfrm>
            <a:custGeom>
              <a:avLst/>
              <a:gdLst/>
              <a:ahLst/>
              <a:cxnLst/>
              <a:rect l="l" t="t" r="r" b="b"/>
              <a:pathLst>
                <a:path w="2063" h="1467" extrusionOk="0">
                  <a:moveTo>
                    <a:pt x="69" y="92"/>
                  </a:moveTo>
                  <a:cubicBezTo>
                    <a:pt x="69" y="99"/>
                    <a:pt x="71" y="107"/>
                    <a:pt x="75" y="114"/>
                  </a:cubicBezTo>
                  <a:lnTo>
                    <a:pt x="75" y="114"/>
                  </a:lnTo>
                  <a:cubicBezTo>
                    <a:pt x="72" y="105"/>
                    <a:pt x="69" y="97"/>
                    <a:pt x="69" y="92"/>
                  </a:cubicBezTo>
                  <a:close/>
                  <a:moveTo>
                    <a:pt x="92" y="115"/>
                  </a:moveTo>
                  <a:cubicBezTo>
                    <a:pt x="81" y="115"/>
                    <a:pt x="92" y="126"/>
                    <a:pt x="103" y="138"/>
                  </a:cubicBezTo>
                  <a:cubicBezTo>
                    <a:pt x="98" y="132"/>
                    <a:pt x="92" y="126"/>
                    <a:pt x="92" y="115"/>
                  </a:cubicBezTo>
                  <a:close/>
                  <a:moveTo>
                    <a:pt x="80" y="135"/>
                  </a:moveTo>
                  <a:cubicBezTo>
                    <a:pt x="82" y="136"/>
                    <a:pt x="84" y="137"/>
                    <a:pt x="87" y="137"/>
                  </a:cubicBezTo>
                  <a:lnTo>
                    <a:pt x="87" y="137"/>
                  </a:lnTo>
                  <a:cubicBezTo>
                    <a:pt x="100" y="161"/>
                    <a:pt x="115" y="184"/>
                    <a:pt x="115" y="184"/>
                  </a:cubicBezTo>
                  <a:cubicBezTo>
                    <a:pt x="102" y="171"/>
                    <a:pt x="89" y="150"/>
                    <a:pt x="80" y="135"/>
                  </a:cubicBezTo>
                  <a:close/>
                  <a:moveTo>
                    <a:pt x="0" y="0"/>
                  </a:moveTo>
                  <a:cubicBezTo>
                    <a:pt x="0" y="23"/>
                    <a:pt x="0" y="46"/>
                    <a:pt x="0" y="69"/>
                  </a:cubicBezTo>
                  <a:cubicBezTo>
                    <a:pt x="0" y="115"/>
                    <a:pt x="23" y="161"/>
                    <a:pt x="46" y="184"/>
                  </a:cubicBezTo>
                  <a:cubicBezTo>
                    <a:pt x="161" y="321"/>
                    <a:pt x="298" y="390"/>
                    <a:pt x="390" y="482"/>
                  </a:cubicBezTo>
                  <a:lnTo>
                    <a:pt x="413" y="482"/>
                  </a:lnTo>
                  <a:cubicBezTo>
                    <a:pt x="436" y="504"/>
                    <a:pt x="459" y="527"/>
                    <a:pt x="504" y="550"/>
                  </a:cubicBezTo>
                  <a:cubicBezTo>
                    <a:pt x="527" y="573"/>
                    <a:pt x="550" y="596"/>
                    <a:pt x="573" y="619"/>
                  </a:cubicBezTo>
                  <a:cubicBezTo>
                    <a:pt x="619" y="665"/>
                    <a:pt x="665" y="688"/>
                    <a:pt x="734" y="734"/>
                  </a:cubicBezTo>
                  <a:cubicBezTo>
                    <a:pt x="756" y="734"/>
                    <a:pt x="779" y="756"/>
                    <a:pt x="802" y="779"/>
                  </a:cubicBezTo>
                  <a:lnTo>
                    <a:pt x="825" y="802"/>
                  </a:lnTo>
                  <a:cubicBezTo>
                    <a:pt x="848" y="802"/>
                    <a:pt x="848" y="802"/>
                    <a:pt x="871" y="825"/>
                  </a:cubicBezTo>
                  <a:cubicBezTo>
                    <a:pt x="1008" y="894"/>
                    <a:pt x="1169" y="986"/>
                    <a:pt x="1352" y="1100"/>
                  </a:cubicBezTo>
                  <a:cubicBezTo>
                    <a:pt x="1375" y="1100"/>
                    <a:pt x="1421" y="1123"/>
                    <a:pt x="1467" y="1146"/>
                  </a:cubicBezTo>
                  <a:cubicBezTo>
                    <a:pt x="1513" y="1169"/>
                    <a:pt x="1558" y="1215"/>
                    <a:pt x="1604" y="1261"/>
                  </a:cubicBezTo>
                  <a:cubicBezTo>
                    <a:pt x="1608" y="1257"/>
                    <a:pt x="1613" y="1256"/>
                    <a:pt x="1619" y="1256"/>
                  </a:cubicBezTo>
                  <a:cubicBezTo>
                    <a:pt x="1651" y="1256"/>
                    <a:pt x="1712" y="1288"/>
                    <a:pt x="1721" y="1288"/>
                  </a:cubicBezTo>
                  <a:cubicBezTo>
                    <a:pt x="1723" y="1288"/>
                    <a:pt x="1722" y="1287"/>
                    <a:pt x="1719" y="1283"/>
                  </a:cubicBezTo>
                  <a:lnTo>
                    <a:pt x="1719" y="1283"/>
                  </a:lnTo>
                  <a:cubicBezTo>
                    <a:pt x="1765" y="1306"/>
                    <a:pt x="1810" y="1329"/>
                    <a:pt x="1810" y="1329"/>
                  </a:cubicBezTo>
                  <a:cubicBezTo>
                    <a:pt x="1833" y="1329"/>
                    <a:pt x="1856" y="1329"/>
                    <a:pt x="1948" y="1375"/>
                  </a:cubicBezTo>
                  <a:cubicBezTo>
                    <a:pt x="1971" y="1398"/>
                    <a:pt x="2017" y="1444"/>
                    <a:pt x="2040" y="1467"/>
                  </a:cubicBezTo>
                  <a:cubicBezTo>
                    <a:pt x="2062" y="1467"/>
                    <a:pt x="1994" y="1421"/>
                    <a:pt x="2017" y="1421"/>
                  </a:cubicBezTo>
                  <a:cubicBezTo>
                    <a:pt x="1787" y="1215"/>
                    <a:pt x="1558" y="1077"/>
                    <a:pt x="1306" y="894"/>
                  </a:cubicBezTo>
                  <a:cubicBezTo>
                    <a:pt x="1215" y="848"/>
                    <a:pt x="642" y="482"/>
                    <a:pt x="527" y="367"/>
                  </a:cubicBezTo>
                  <a:cubicBezTo>
                    <a:pt x="436" y="275"/>
                    <a:pt x="344" y="230"/>
                    <a:pt x="275" y="184"/>
                  </a:cubicBezTo>
                  <a:cubicBezTo>
                    <a:pt x="252" y="161"/>
                    <a:pt x="207" y="138"/>
                    <a:pt x="184" y="115"/>
                  </a:cubicBezTo>
                  <a:lnTo>
                    <a:pt x="184" y="115"/>
                  </a:lnTo>
                  <a:lnTo>
                    <a:pt x="207" y="161"/>
                  </a:lnTo>
                  <a:cubicBezTo>
                    <a:pt x="184" y="138"/>
                    <a:pt x="161" y="115"/>
                    <a:pt x="138" y="115"/>
                  </a:cubicBezTo>
                  <a:cubicBezTo>
                    <a:pt x="120" y="88"/>
                    <a:pt x="112" y="79"/>
                    <a:pt x="110" y="79"/>
                  </a:cubicBezTo>
                  <a:lnTo>
                    <a:pt x="110" y="79"/>
                  </a:lnTo>
                  <a:cubicBezTo>
                    <a:pt x="106" y="79"/>
                    <a:pt x="115" y="101"/>
                    <a:pt x="115" y="115"/>
                  </a:cubicBezTo>
                  <a:cubicBezTo>
                    <a:pt x="130" y="130"/>
                    <a:pt x="115" y="135"/>
                    <a:pt x="110" y="144"/>
                  </a:cubicBezTo>
                  <a:lnTo>
                    <a:pt x="110" y="144"/>
                  </a:lnTo>
                  <a:cubicBezTo>
                    <a:pt x="108" y="142"/>
                    <a:pt x="106" y="140"/>
                    <a:pt x="104" y="138"/>
                  </a:cubicBezTo>
                  <a:lnTo>
                    <a:pt x="104" y="138"/>
                  </a:lnTo>
                  <a:cubicBezTo>
                    <a:pt x="106" y="140"/>
                    <a:pt x="108" y="142"/>
                    <a:pt x="110" y="144"/>
                  </a:cubicBezTo>
                  <a:lnTo>
                    <a:pt x="110" y="144"/>
                  </a:lnTo>
                  <a:cubicBezTo>
                    <a:pt x="110" y="144"/>
                    <a:pt x="110" y="144"/>
                    <a:pt x="110" y="144"/>
                  </a:cubicBezTo>
                  <a:lnTo>
                    <a:pt x="110" y="144"/>
                  </a:lnTo>
                  <a:cubicBezTo>
                    <a:pt x="118" y="153"/>
                    <a:pt x="124" y="161"/>
                    <a:pt x="115" y="161"/>
                  </a:cubicBezTo>
                  <a:cubicBezTo>
                    <a:pt x="115" y="154"/>
                    <a:pt x="113" y="149"/>
                    <a:pt x="110" y="144"/>
                  </a:cubicBezTo>
                  <a:lnTo>
                    <a:pt x="110" y="144"/>
                  </a:lnTo>
                  <a:cubicBezTo>
                    <a:pt x="107" y="149"/>
                    <a:pt x="108" y="154"/>
                    <a:pt x="115" y="161"/>
                  </a:cubicBezTo>
                  <a:cubicBezTo>
                    <a:pt x="99" y="145"/>
                    <a:pt x="84" y="130"/>
                    <a:pt x="75" y="114"/>
                  </a:cubicBezTo>
                  <a:lnTo>
                    <a:pt x="75" y="114"/>
                  </a:lnTo>
                  <a:cubicBezTo>
                    <a:pt x="78" y="120"/>
                    <a:pt x="81" y="126"/>
                    <a:pt x="84" y="133"/>
                  </a:cubicBezTo>
                  <a:lnTo>
                    <a:pt x="84" y="133"/>
                  </a:lnTo>
                  <a:cubicBezTo>
                    <a:pt x="81" y="130"/>
                    <a:pt x="78" y="127"/>
                    <a:pt x="74" y="125"/>
                  </a:cubicBezTo>
                  <a:lnTo>
                    <a:pt x="74" y="125"/>
                  </a:lnTo>
                  <a:cubicBezTo>
                    <a:pt x="71" y="119"/>
                    <a:pt x="69" y="115"/>
                    <a:pt x="69" y="115"/>
                  </a:cubicBezTo>
                  <a:lnTo>
                    <a:pt x="69" y="115"/>
                  </a:lnTo>
                  <a:cubicBezTo>
                    <a:pt x="69" y="115"/>
                    <a:pt x="69" y="118"/>
                    <a:pt x="70" y="121"/>
                  </a:cubicBezTo>
                  <a:lnTo>
                    <a:pt x="70" y="121"/>
                  </a:lnTo>
                  <a:cubicBezTo>
                    <a:pt x="40" y="96"/>
                    <a:pt x="22" y="70"/>
                    <a:pt x="16" y="70"/>
                  </a:cubicBezTo>
                  <a:lnTo>
                    <a:pt x="16" y="70"/>
                  </a:lnTo>
                  <a:cubicBezTo>
                    <a:pt x="15" y="70"/>
                    <a:pt x="14" y="72"/>
                    <a:pt x="15" y="77"/>
                  </a:cubicBezTo>
                  <a:lnTo>
                    <a:pt x="15" y="77"/>
                  </a:lnTo>
                  <a:cubicBezTo>
                    <a:pt x="8" y="55"/>
                    <a:pt x="0" y="2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8" name="Google Shape;3808;p74"/>
            <p:cNvSpPr/>
            <p:nvPr/>
          </p:nvSpPr>
          <p:spPr>
            <a:xfrm>
              <a:off x="6102850" y="3895950"/>
              <a:ext cx="36675" cy="26350"/>
            </a:xfrm>
            <a:custGeom>
              <a:avLst/>
              <a:gdLst/>
              <a:ahLst/>
              <a:cxnLst/>
              <a:rect l="l" t="t" r="r" b="b"/>
              <a:pathLst>
                <a:path w="1467" h="1054" extrusionOk="0">
                  <a:moveTo>
                    <a:pt x="69" y="46"/>
                  </a:moveTo>
                  <a:cubicBezTo>
                    <a:pt x="69" y="46"/>
                    <a:pt x="79" y="56"/>
                    <a:pt x="92" y="69"/>
                  </a:cubicBezTo>
                  <a:cubicBezTo>
                    <a:pt x="92" y="46"/>
                    <a:pt x="69" y="46"/>
                    <a:pt x="69" y="46"/>
                  </a:cubicBezTo>
                  <a:close/>
                  <a:moveTo>
                    <a:pt x="116" y="60"/>
                  </a:moveTo>
                  <a:cubicBezTo>
                    <a:pt x="122" y="65"/>
                    <a:pt x="124" y="69"/>
                    <a:pt x="115" y="69"/>
                  </a:cubicBezTo>
                  <a:lnTo>
                    <a:pt x="115" y="69"/>
                  </a:lnTo>
                  <a:cubicBezTo>
                    <a:pt x="115" y="66"/>
                    <a:pt x="115" y="63"/>
                    <a:pt x="116" y="60"/>
                  </a:cubicBezTo>
                  <a:close/>
                  <a:moveTo>
                    <a:pt x="0" y="0"/>
                  </a:moveTo>
                  <a:cubicBezTo>
                    <a:pt x="0" y="23"/>
                    <a:pt x="23" y="23"/>
                    <a:pt x="23" y="46"/>
                  </a:cubicBezTo>
                  <a:lnTo>
                    <a:pt x="23" y="46"/>
                  </a:lnTo>
                  <a:cubicBezTo>
                    <a:pt x="23" y="46"/>
                    <a:pt x="23" y="23"/>
                    <a:pt x="0" y="23"/>
                  </a:cubicBezTo>
                  <a:lnTo>
                    <a:pt x="23" y="46"/>
                  </a:lnTo>
                  <a:cubicBezTo>
                    <a:pt x="23" y="69"/>
                    <a:pt x="46" y="92"/>
                    <a:pt x="46" y="92"/>
                  </a:cubicBezTo>
                  <a:cubicBezTo>
                    <a:pt x="115" y="183"/>
                    <a:pt x="206" y="252"/>
                    <a:pt x="275" y="344"/>
                  </a:cubicBezTo>
                  <a:cubicBezTo>
                    <a:pt x="275" y="344"/>
                    <a:pt x="275" y="334"/>
                    <a:pt x="282" y="334"/>
                  </a:cubicBezTo>
                  <a:cubicBezTo>
                    <a:pt x="285" y="334"/>
                    <a:pt x="290" y="336"/>
                    <a:pt x="298" y="344"/>
                  </a:cubicBezTo>
                  <a:cubicBezTo>
                    <a:pt x="321" y="344"/>
                    <a:pt x="321" y="367"/>
                    <a:pt x="344" y="390"/>
                  </a:cubicBezTo>
                  <a:cubicBezTo>
                    <a:pt x="367" y="413"/>
                    <a:pt x="390" y="435"/>
                    <a:pt x="390" y="458"/>
                  </a:cubicBezTo>
                  <a:cubicBezTo>
                    <a:pt x="412" y="481"/>
                    <a:pt x="458" y="504"/>
                    <a:pt x="504" y="527"/>
                  </a:cubicBezTo>
                  <a:cubicBezTo>
                    <a:pt x="504" y="550"/>
                    <a:pt x="527" y="573"/>
                    <a:pt x="550" y="573"/>
                  </a:cubicBezTo>
                  <a:lnTo>
                    <a:pt x="550" y="596"/>
                  </a:lnTo>
                  <a:lnTo>
                    <a:pt x="573" y="596"/>
                  </a:lnTo>
                  <a:cubicBezTo>
                    <a:pt x="573" y="596"/>
                    <a:pt x="573" y="596"/>
                    <a:pt x="596" y="619"/>
                  </a:cubicBezTo>
                  <a:cubicBezTo>
                    <a:pt x="687" y="687"/>
                    <a:pt x="802" y="756"/>
                    <a:pt x="916" y="848"/>
                  </a:cubicBezTo>
                  <a:cubicBezTo>
                    <a:pt x="939" y="848"/>
                    <a:pt x="985" y="871"/>
                    <a:pt x="1008" y="894"/>
                  </a:cubicBezTo>
                  <a:cubicBezTo>
                    <a:pt x="1031" y="917"/>
                    <a:pt x="1077" y="939"/>
                    <a:pt x="1100" y="962"/>
                  </a:cubicBezTo>
                  <a:cubicBezTo>
                    <a:pt x="1105" y="958"/>
                    <a:pt x="1113" y="956"/>
                    <a:pt x="1122" y="956"/>
                  </a:cubicBezTo>
                  <a:cubicBezTo>
                    <a:pt x="1147" y="956"/>
                    <a:pt x="1182" y="969"/>
                    <a:pt x="1192" y="969"/>
                  </a:cubicBezTo>
                  <a:cubicBezTo>
                    <a:pt x="1196" y="969"/>
                    <a:pt x="1196" y="967"/>
                    <a:pt x="1191" y="962"/>
                  </a:cubicBezTo>
                  <a:lnTo>
                    <a:pt x="1191" y="962"/>
                  </a:lnTo>
                  <a:cubicBezTo>
                    <a:pt x="1214" y="985"/>
                    <a:pt x="1260" y="1008"/>
                    <a:pt x="1260" y="1008"/>
                  </a:cubicBezTo>
                  <a:cubicBezTo>
                    <a:pt x="1272" y="997"/>
                    <a:pt x="1283" y="991"/>
                    <a:pt x="1300" y="991"/>
                  </a:cubicBezTo>
                  <a:cubicBezTo>
                    <a:pt x="1317" y="991"/>
                    <a:pt x="1340" y="997"/>
                    <a:pt x="1375" y="1008"/>
                  </a:cubicBezTo>
                  <a:cubicBezTo>
                    <a:pt x="1398" y="1031"/>
                    <a:pt x="1421" y="1054"/>
                    <a:pt x="1443" y="1054"/>
                  </a:cubicBezTo>
                  <a:cubicBezTo>
                    <a:pt x="1466" y="1054"/>
                    <a:pt x="1421" y="1031"/>
                    <a:pt x="1443" y="1031"/>
                  </a:cubicBezTo>
                  <a:cubicBezTo>
                    <a:pt x="1260" y="917"/>
                    <a:pt x="1100" y="802"/>
                    <a:pt x="916" y="665"/>
                  </a:cubicBezTo>
                  <a:cubicBezTo>
                    <a:pt x="871" y="642"/>
                    <a:pt x="504" y="321"/>
                    <a:pt x="412" y="229"/>
                  </a:cubicBezTo>
                  <a:lnTo>
                    <a:pt x="412" y="206"/>
                  </a:lnTo>
                  <a:cubicBezTo>
                    <a:pt x="344" y="160"/>
                    <a:pt x="298" y="115"/>
                    <a:pt x="252" y="69"/>
                  </a:cubicBezTo>
                  <a:cubicBezTo>
                    <a:pt x="229" y="69"/>
                    <a:pt x="206" y="46"/>
                    <a:pt x="183" y="23"/>
                  </a:cubicBezTo>
                  <a:lnTo>
                    <a:pt x="183" y="23"/>
                  </a:lnTo>
                  <a:lnTo>
                    <a:pt x="206" y="69"/>
                  </a:lnTo>
                  <a:cubicBezTo>
                    <a:pt x="183" y="46"/>
                    <a:pt x="160" y="23"/>
                    <a:pt x="137" y="23"/>
                  </a:cubicBezTo>
                  <a:cubicBezTo>
                    <a:pt x="123" y="9"/>
                    <a:pt x="116" y="3"/>
                    <a:pt x="112" y="3"/>
                  </a:cubicBezTo>
                  <a:cubicBezTo>
                    <a:pt x="104" y="3"/>
                    <a:pt x="115" y="30"/>
                    <a:pt x="115" y="46"/>
                  </a:cubicBezTo>
                  <a:cubicBezTo>
                    <a:pt x="134" y="46"/>
                    <a:pt x="120" y="46"/>
                    <a:pt x="116" y="60"/>
                  </a:cubicBezTo>
                  <a:lnTo>
                    <a:pt x="116" y="60"/>
                  </a:lnTo>
                  <a:cubicBezTo>
                    <a:pt x="115" y="59"/>
                    <a:pt x="114" y="59"/>
                    <a:pt x="112" y="58"/>
                  </a:cubicBezTo>
                  <a:lnTo>
                    <a:pt x="112" y="58"/>
                  </a:lnTo>
                  <a:cubicBezTo>
                    <a:pt x="114" y="61"/>
                    <a:pt x="115" y="64"/>
                    <a:pt x="115" y="69"/>
                  </a:cubicBezTo>
                  <a:lnTo>
                    <a:pt x="115" y="69"/>
                  </a:lnTo>
                  <a:cubicBezTo>
                    <a:pt x="115" y="64"/>
                    <a:pt x="114" y="61"/>
                    <a:pt x="112" y="58"/>
                  </a:cubicBezTo>
                  <a:lnTo>
                    <a:pt x="112" y="58"/>
                  </a:lnTo>
                  <a:cubicBezTo>
                    <a:pt x="112" y="58"/>
                    <a:pt x="112" y="58"/>
                    <a:pt x="112" y="58"/>
                  </a:cubicBezTo>
                  <a:lnTo>
                    <a:pt x="112" y="58"/>
                  </a:lnTo>
                  <a:cubicBezTo>
                    <a:pt x="111" y="56"/>
                    <a:pt x="110" y="54"/>
                    <a:pt x="108" y="52"/>
                  </a:cubicBezTo>
                  <a:lnTo>
                    <a:pt x="108" y="52"/>
                  </a:lnTo>
                  <a:cubicBezTo>
                    <a:pt x="100" y="44"/>
                    <a:pt x="84" y="39"/>
                    <a:pt x="69" y="23"/>
                  </a:cubicBezTo>
                  <a:lnTo>
                    <a:pt x="69" y="23"/>
                  </a:lnTo>
                  <a:cubicBezTo>
                    <a:pt x="69" y="46"/>
                    <a:pt x="115" y="69"/>
                    <a:pt x="115" y="92"/>
                  </a:cubicBezTo>
                  <a:cubicBezTo>
                    <a:pt x="107" y="84"/>
                    <a:pt x="99" y="76"/>
                    <a:pt x="92" y="69"/>
                  </a:cubicBezTo>
                  <a:lnTo>
                    <a:pt x="92" y="69"/>
                  </a:lnTo>
                  <a:cubicBezTo>
                    <a:pt x="63" y="41"/>
                    <a:pt x="44" y="21"/>
                    <a:pt x="38" y="21"/>
                  </a:cubicBezTo>
                  <a:lnTo>
                    <a:pt x="38" y="21"/>
                  </a:lnTo>
                  <a:cubicBezTo>
                    <a:pt x="35" y="21"/>
                    <a:pt x="37" y="28"/>
                    <a:pt x="46" y="46"/>
                  </a:cubicBezTo>
                  <a:cubicBezTo>
                    <a:pt x="23" y="46"/>
                    <a:pt x="23" y="2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9" name="Google Shape;3809;p74"/>
            <p:cNvSpPr/>
            <p:nvPr/>
          </p:nvSpPr>
          <p:spPr>
            <a:xfrm>
              <a:off x="6124600" y="3890300"/>
              <a:ext cx="33250" cy="25150"/>
            </a:xfrm>
            <a:custGeom>
              <a:avLst/>
              <a:gdLst/>
              <a:ahLst/>
              <a:cxnLst/>
              <a:rect l="l" t="t" r="r" b="b"/>
              <a:pathLst>
                <a:path w="1330" h="1006" extrusionOk="0">
                  <a:moveTo>
                    <a:pt x="69" y="43"/>
                  </a:moveTo>
                  <a:cubicBezTo>
                    <a:pt x="70" y="43"/>
                    <a:pt x="115" y="66"/>
                    <a:pt x="115" y="66"/>
                  </a:cubicBezTo>
                  <a:cubicBezTo>
                    <a:pt x="107" y="66"/>
                    <a:pt x="98" y="63"/>
                    <a:pt x="91" y="59"/>
                  </a:cubicBezTo>
                  <a:lnTo>
                    <a:pt x="91" y="59"/>
                  </a:lnTo>
                  <a:cubicBezTo>
                    <a:pt x="99" y="67"/>
                    <a:pt x="103" y="78"/>
                    <a:pt x="92" y="89"/>
                  </a:cubicBezTo>
                  <a:cubicBezTo>
                    <a:pt x="92" y="80"/>
                    <a:pt x="89" y="72"/>
                    <a:pt x="86" y="65"/>
                  </a:cubicBezTo>
                  <a:lnTo>
                    <a:pt x="86" y="65"/>
                  </a:lnTo>
                  <a:cubicBezTo>
                    <a:pt x="88" y="65"/>
                    <a:pt x="90" y="66"/>
                    <a:pt x="92" y="66"/>
                  </a:cubicBezTo>
                  <a:cubicBezTo>
                    <a:pt x="89" y="64"/>
                    <a:pt x="86" y="63"/>
                    <a:pt x="83" y="61"/>
                  </a:cubicBezTo>
                  <a:lnTo>
                    <a:pt x="83" y="61"/>
                  </a:lnTo>
                  <a:cubicBezTo>
                    <a:pt x="77" y="51"/>
                    <a:pt x="70" y="43"/>
                    <a:pt x="69" y="43"/>
                  </a:cubicBezTo>
                  <a:lnTo>
                    <a:pt x="69" y="43"/>
                  </a:lnTo>
                  <a:cubicBezTo>
                    <a:pt x="70" y="43"/>
                    <a:pt x="79" y="52"/>
                    <a:pt x="91" y="59"/>
                  </a:cubicBezTo>
                  <a:lnTo>
                    <a:pt x="91" y="59"/>
                  </a:lnTo>
                  <a:cubicBezTo>
                    <a:pt x="82" y="49"/>
                    <a:pt x="70" y="43"/>
                    <a:pt x="69" y="43"/>
                  </a:cubicBezTo>
                  <a:close/>
                  <a:moveTo>
                    <a:pt x="113" y="0"/>
                  </a:moveTo>
                  <a:cubicBezTo>
                    <a:pt x="104" y="0"/>
                    <a:pt x="115" y="27"/>
                    <a:pt x="115" y="43"/>
                  </a:cubicBezTo>
                  <a:cubicBezTo>
                    <a:pt x="115" y="43"/>
                    <a:pt x="92" y="43"/>
                    <a:pt x="115" y="66"/>
                  </a:cubicBezTo>
                  <a:cubicBezTo>
                    <a:pt x="92" y="43"/>
                    <a:pt x="92" y="43"/>
                    <a:pt x="69" y="43"/>
                  </a:cubicBezTo>
                  <a:cubicBezTo>
                    <a:pt x="69" y="43"/>
                    <a:pt x="69" y="43"/>
                    <a:pt x="69" y="43"/>
                  </a:cubicBezTo>
                  <a:lnTo>
                    <a:pt x="69" y="43"/>
                  </a:lnTo>
                  <a:cubicBezTo>
                    <a:pt x="69" y="43"/>
                    <a:pt x="69" y="43"/>
                    <a:pt x="69" y="43"/>
                  </a:cubicBezTo>
                  <a:lnTo>
                    <a:pt x="69" y="43"/>
                  </a:lnTo>
                  <a:cubicBezTo>
                    <a:pt x="69" y="43"/>
                    <a:pt x="69" y="49"/>
                    <a:pt x="73" y="55"/>
                  </a:cubicBezTo>
                  <a:lnTo>
                    <a:pt x="73" y="55"/>
                  </a:lnTo>
                  <a:cubicBezTo>
                    <a:pt x="57" y="46"/>
                    <a:pt x="45" y="39"/>
                    <a:pt x="40" y="39"/>
                  </a:cubicBezTo>
                  <a:cubicBezTo>
                    <a:pt x="35" y="39"/>
                    <a:pt x="37" y="46"/>
                    <a:pt x="46" y="66"/>
                  </a:cubicBezTo>
                  <a:cubicBezTo>
                    <a:pt x="24" y="43"/>
                    <a:pt x="24" y="43"/>
                    <a:pt x="1" y="20"/>
                  </a:cubicBezTo>
                  <a:lnTo>
                    <a:pt x="1" y="43"/>
                  </a:lnTo>
                  <a:cubicBezTo>
                    <a:pt x="24" y="66"/>
                    <a:pt x="24" y="89"/>
                    <a:pt x="46" y="112"/>
                  </a:cubicBezTo>
                  <a:cubicBezTo>
                    <a:pt x="138" y="180"/>
                    <a:pt x="207" y="249"/>
                    <a:pt x="276" y="295"/>
                  </a:cubicBezTo>
                  <a:cubicBezTo>
                    <a:pt x="299" y="318"/>
                    <a:pt x="321" y="341"/>
                    <a:pt x="344" y="341"/>
                  </a:cubicBezTo>
                  <a:cubicBezTo>
                    <a:pt x="344" y="364"/>
                    <a:pt x="367" y="386"/>
                    <a:pt x="390" y="386"/>
                  </a:cubicBezTo>
                  <a:cubicBezTo>
                    <a:pt x="413" y="409"/>
                    <a:pt x="436" y="432"/>
                    <a:pt x="482" y="478"/>
                  </a:cubicBezTo>
                  <a:cubicBezTo>
                    <a:pt x="482" y="455"/>
                    <a:pt x="482" y="455"/>
                    <a:pt x="482" y="455"/>
                  </a:cubicBezTo>
                  <a:cubicBezTo>
                    <a:pt x="505" y="478"/>
                    <a:pt x="505" y="501"/>
                    <a:pt x="528" y="501"/>
                  </a:cubicBezTo>
                  <a:lnTo>
                    <a:pt x="528" y="524"/>
                  </a:lnTo>
                  <a:lnTo>
                    <a:pt x="573" y="524"/>
                  </a:lnTo>
                  <a:cubicBezTo>
                    <a:pt x="642" y="593"/>
                    <a:pt x="757" y="661"/>
                    <a:pt x="848" y="753"/>
                  </a:cubicBezTo>
                  <a:cubicBezTo>
                    <a:pt x="871" y="753"/>
                    <a:pt x="917" y="776"/>
                    <a:pt x="917" y="799"/>
                  </a:cubicBezTo>
                  <a:cubicBezTo>
                    <a:pt x="963" y="822"/>
                    <a:pt x="986" y="845"/>
                    <a:pt x="1009" y="868"/>
                  </a:cubicBezTo>
                  <a:cubicBezTo>
                    <a:pt x="1012" y="864"/>
                    <a:pt x="1016" y="863"/>
                    <a:pt x="1021" y="863"/>
                  </a:cubicBezTo>
                  <a:cubicBezTo>
                    <a:pt x="1045" y="863"/>
                    <a:pt x="1084" y="895"/>
                    <a:pt x="1096" y="895"/>
                  </a:cubicBezTo>
                  <a:cubicBezTo>
                    <a:pt x="1099" y="895"/>
                    <a:pt x="1100" y="894"/>
                    <a:pt x="1100" y="891"/>
                  </a:cubicBezTo>
                  <a:cubicBezTo>
                    <a:pt x="1119" y="891"/>
                    <a:pt x="1137" y="920"/>
                    <a:pt x="1144" y="920"/>
                  </a:cubicBezTo>
                  <a:cubicBezTo>
                    <a:pt x="1145" y="920"/>
                    <a:pt x="1146" y="918"/>
                    <a:pt x="1146" y="913"/>
                  </a:cubicBezTo>
                  <a:cubicBezTo>
                    <a:pt x="1169" y="913"/>
                    <a:pt x="1192" y="913"/>
                    <a:pt x="1261" y="959"/>
                  </a:cubicBezTo>
                  <a:cubicBezTo>
                    <a:pt x="1284" y="982"/>
                    <a:pt x="1307" y="1005"/>
                    <a:pt x="1307" y="1005"/>
                  </a:cubicBezTo>
                  <a:cubicBezTo>
                    <a:pt x="1330" y="1005"/>
                    <a:pt x="1284" y="982"/>
                    <a:pt x="1307" y="982"/>
                  </a:cubicBezTo>
                  <a:cubicBezTo>
                    <a:pt x="1169" y="845"/>
                    <a:pt x="1032" y="707"/>
                    <a:pt x="871" y="593"/>
                  </a:cubicBezTo>
                  <a:cubicBezTo>
                    <a:pt x="825" y="547"/>
                    <a:pt x="482" y="249"/>
                    <a:pt x="390" y="180"/>
                  </a:cubicBezTo>
                  <a:cubicBezTo>
                    <a:pt x="344" y="134"/>
                    <a:pt x="276" y="89"/>
                    <a:pt x="230" y="66"/>
                  </a:cubicBezTo>
                  <a:cubicBezTo>
                    <a:pt x="207" y="43"/>
                    <a:pt x="184" y="43"/>
                    <a:pt x="161" y="20"/>
                  </a:cubicBezTo>
                  <a:lnTo>
                    <a:pt x="161" y="20"/>
                  </a:lnTo>
                  <a:lnTo>
                    <a:pt x="184" y="43"/>
                  </a:lnTo>
                  <a:cubicBezTo>
                    <a:pt x="161" y="43"/>
                    <a:pt x="138" y="20"/>
                    <a:pt x="138" y="20"/>
                  </a:cubicBezTo>
                  <a:cubicBezTo>
                    <a:pt x="124" y="6"/>
                    <a:pt x="116"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0" name="Google Shape;3810;p74"/>
            <p:cNvSpPr/>
            <p:nvPr/>
          </p:nvSpPr>
          <p:spPr>
            <a:xfrm>
              <a:off x="6142350" y="3886550"/>
              <a:ext cx="26375" cy="22025"/>
            </a:xfrm>
            <a:custGeom>
              <a:avLst/>
              <a:gdLst/>
              <a:ahLst/>
              <a:cxnLst/>
              <a:rect l="l" t="t" r="r" b="b"/>
              <a:pathLst>
                <a:path w="1055" h="881" extrusionOk="0">
                  <a:moveTo>
                    <a:pt x="1" y="32"/>
                  </a:moveTo>
                  <a:cubicBezTo>
                    <a:pt x="1" y="32"/>
                    <a:pt x="24" y="32"/>
                    <a:pt x="24" y="55"/>
                  </a:cubicBezTo>
                  <a:lnTo>
                    <a:pt x="1" y="32"/>
                  </a:lnTo>
                  <a:close/>
                  <a:moveTo>
                    <a:pt x="98" y="54"/>
                  </a:moveTo>
                  <a:cubicBezTo>
                    <a:pt x="97" y="55"/>
                    <a:pt x="96" y="55"/>
                    <a:pt x="93" y="55"/>
                  </a:cubicBezTo>
                  <a:cubicBezTo>
                    <a:pt x="93" y="55"/>
                    <a:pt x="96" y="55"/>
                    <a:pt x="98" y="54"/>
                  </a:cubicBezTo>
                  <a:close/>
                  <a:moveTo>
                    <a:pt x="101" y="0"/>
                  </a:moveTo>
                  <a:cubicBezTo>
                    <a:pt x="93" y="0"/>
                    <a:pt x="93" y="16"/>
                    <a:pt x="93" y="32"/>
                  </a:cubicBezTo>
                  <a:cubicBezTo>
                    <a:pt x="107" y="47"/>
                    <a:pt x="103" y="52"/>
                    <a:pt x="98" y="54"/>
                  </a:cubicBezTo>
                  <a:lnTo>
                    <a:pt x="98" y="54"/>
                  </a:lnTo>
                  <a:cubicBezTo>
                    <a:pt x="104" y="50"/>
                    <a:pt x="70" y="32"/>
                    <a:pt x="70" y="32"/>
                  </a:cubicBezTo>
                  <a:lnTo>
                    <a:pt x="70" y="32"/>
                  </a:lnTo>
                  <a:cubicBezTo>
                    <a:pt x="93" y="55"/>
                    <a:pt x="93" y="55"/>
                    <a:pt x="93" y="55"/>
                  </a:cubicBezTo>
                  <a:cubicBezTo>
                    <a:pt x="93" y="55"/>
                    <a:pt x="70" y="55"/>
                    <a:pt x="70" y="33"/>
                  </a:cubicBezTo>
                  <a:lnTo>
                    <a:pt x="70" y="33"/>
                  </a:lnTo>
                  <a:cubicBezTo>
                    <a:pt x="70" y="56"/>
                    <a:pt x="93" y="78"/>
                    <a:pt x="93" y="78"/>
                  </a:cubicBezTo>
                  <a:cubicBezTo>
                    <a:pt x="80" y="78"/>
                    <a:pt x="74" y="64"/>
                    <a:pt x="68" y="55"/>
                  </a:cubicBezTo>
                  <a:lnTo>
                    <a:pt x="70" y="55"/>
                  </a:lnTo>
                  <a:cubicBezTo>
                    <a:pt x="58" y="44"/>
                    <a:pt x="47" y="38"/>
                    <a:pt x="41" y="38"/>
                  </a:cubicBezTo>
                  <a:cubicBezTo>
                    <a:pt x="35" y="38"/>
                    <a:pt x="35" y="44"/>
                    <a:pt x="47" y="55"/>
                  </a:cubicBezTo>
                  <a:cubicBezTo>
                    <a:pt x="24" y="55"/>
                    <a:pt x="24" y="32"/>
                    <a:pt x="1" y="32"/>
                  </a:cubicBezTo>
                  <a:lnTo>
                    <a:pt x="1" y="55"/>
                  </a:lnTo>
                  <a:cubicBezTo>
                    <a:pt x="24" y="78"/>
                    <a:pt x="24" y="78"/>
                    <a:pt x="24" y="101"/>
                  </a:cubicBezTo>
                  <a:cubicBezTo>
                    <a:pt x="93" y="170"/>
                    <a:pt x="138" y="216"/>
                    <a:pt x="207" y="284"/>
                  </a:cubicBezTo>
                  <a:cubicBezTo>
                    <a:pt x="207" y="262"/>
                    <a:pt x="207" y="262"/>
                    <a:pt x="207" y="262"/>
                  </a:cubicBezTo>
                  <a:cubicBezTo>
                    <a:pt x="230" y="284"/>
                    <a:pt x="230" y="307"/>
                    <a:pt x="253" y="307"/>
                  </a:cubicBezTo>
                  <a:cubicBezTo>
                    <a:pt x="276" y="330"/>
                    <a:pt x="276" y="330"/>
                    <a:pt x="299" y="353"/>
                  </a:cubicBezTo>
                  <a:cubicBezTo>
                    <a:pt x="322" y="376"/>
                    <a:pt x="345" y="399"/>
                    <a:pt x="367" y="422"/>
                  </a:cubicBezTo>
                  <a:cubicBezTo>
                    <a:pt x="390" y="422"/>
                    <a:pt x="390" y="445"/>
                    <a:pt x="413" y="445"/>
                  </a:cubicBezTo>
                  <a:cubicBezTo>
                    <a:pt x="413" y="445"/>
                    <a:pt x="436" y="468"/>
                    <a:pt x="436" y="468"/>
                  </a:cubicBezTo>
                  <a:cubicBezTo>
                    <a:pt x="505" y="514"/>
                    <a:pt x="597" y="582"/>
                    <a:pt x="665" y="651"/>
                  </a:cubicBezTo>
                  <a:cubicBezTo>
                    <a:pt x="688" y="651"/>
                    <a:pt x="711" y="674"/>
                    <a:pt x="734" y="674"/>
                  </a:cubicBezTo>
                  <a:cubicBezTo>
                    <a:pt x="757" y="697"/>
                    <a:pt x="780" y="743"/>
                    <a:pt x="803" y="766"/>
                  </a:cubicBezTo>
                  <a:cubicBezTo>
                    <a:pt x="803" y="761"/>
                    <a:pt x="806" y="759"/>
                    <a:pt x="811" y="759"/>
                  </a:cubicBezTo>
                  <a:cubicBezTo>
                    <a:pt x="824" y="759"/>
                    <a:pt x="850" y="772"/>
                    <a:pt x="864" y="772"/>
                  </a:cubicBezTo>
                  <a:cubicBezTo>
                    <a:pt x="868" y="772"/>
                    <a:pt x="872" y="770"/>
                    <a:pt x="872" y="766"/>
                  </a:cubicBezTo>
                  <a:cubicBezTo>
                    <a:pt x="872" y="789"/>
                    <a:pt x="894" y="811"/>
                    <a:pt x="917" y="811"/>
                  </a:cubicBezTo>
                  <a:cubicBezTo>
                    <a:pt x="917" y="802"/>
                    <a:pt x="921" y="796"/>
                    <a:pt x="929" y="796"/>
                  </a:cubicBezTo>
                  <a:cubicBezTo>
                    <a:pt x="940" y="796"/>
                    <a:pt x="959" y="807"/>
                    <a:pt x="986" y="834"/>
                  </a:cubicBezTo>
                  <a:cubicBezTo>
                    <a:pt x="1009" y="834"/>
                    <a:pt x="1032" y="880"/>
                    <a:pt x="1032" y="880"/>
                  </a:cubicBezTo>
                  <a:cubicBezTo>
                    <a:pt x="1055" y="880"/>
                    <a:pt x="1032" y="857"/>
                    <a:pt x="1032" y="857"/>
                  </a:cubicBezTo>
                  <a:cubicBezTo>
                    <a:pt x="940" y="720"/>
                    <a:pt x="826" y="605"/>
                    <a:pt x="711" y="491"/>
                  </a:cubicBezTo>
                  <a:cubicBezTo>
                    <a:pt x="665" y="468"/>
                    <a:pt x="390" y="216"/>
                    <a:pt x="322" y="147"/>
                  </a:cubicBezTo>
                  <a:cubicBezTo>
                    <a:pt x="299" y="124"/>
                    <a:pt x="253" y="78"/>
                    <a:pt x="207" y="55"/>
                  </a:cubicBezTo>
                  <a:cubicBezTo>
                    <a:pt x="184" y="32"/>
                    <a:pt x="161" y="32"/>
                    <a:pt x="161" y="10"/>
                  </a:cubicBezTo>
                  <a:lnTo>
                    <a:pt x="161" y="55"/>
                  </a:lnTo>
                  <a:cubicBezTo>
                    <a:pt x="138" y="32"/>
                    <a:pt x="138" y="10"/>
                    <a:pt x="115" y="10"/>
                  </a:cubicBezTo>
                  <a:cubicBezTo>
                    <a:pt x="109" y="3"/>
                    <a:pt x="104" y="0"/>
                    <a:pt x="1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1" name="Google Shape;3811;p74"/>
            <p:cNvSpPr/>
            <p:nvPr/>
          </p:nvSpPr>
          <p:spPr>
            <a:xfrm>
              <a:off x="6259200" y="3870750"/>
              <a:ext cx="34775" cy="30525"/>
            </a:xfrm>
            <a:custGeom>
              <a:avLst/>
              <a:gdLst/>
              <a:ahLst/>
              <a:cxnLst/>
              <a:rect l="l" t="t" r="r" b="b"/>
              <a:pathLst>
                <a:path w="1391" h="1221" extrusionOk="0">
                  <a:moveTo>
                    <a:pt x="1" y="0"/>
                  </a:moveTo>
                  <a:lnTo>
                    <a:pt x="1" y="0"/>
                  </a:lnTo>
                  <a:cubicBezTo>
                    <a:pt x="1" y="0"/>
                    <a:pt x="1" y="17"/>
                    <a:pt x="15" y="36"/>
                  </a:cubicBezTo>
                  <a:lnTo>
                    <a:pt x="15" y="36"/>
                  </a:lnTo>
                  <a:cubicBezTo>
                    <a:pt x="15" y="38"/>
                    <a:pt x="16" y="40"/>
                    <a:pt x="16" y="42"/>
                  </a:cubicBezTo>
                  <a:lnTo>
                    <a:pt x="16" y="42"/>
                  </a:lnTo>
                  <a:cubicBezTo>
                    <a:pt x="9" y="28"/>
                    <a:pt x="1" y="14"/>
                    <a:pt x="1" y="0"/>
                  </a:cubicBezTo>
                  <a:close/>
                  <a:moveTo>
                    <a:pt x="70" y="46"/>
                  </a:moveTo>
                  <a:cubicBezTo>
                    <a:pt x="70" y="46"/>
                    <a:pt x="81" y="58"/>
                    <a:pt x="90" y="69"/>
                  </a:cubicBezTo>
                  <a:lnTo>
                    <a:pt x="90" y="69"/>
                  </a:lnTo>
                  <a:cubicBezTo>
                    <a:pt x="87" y="63"/>
                    <a:pt x="81" y="57"/>
                    <a:pt x="70" y="46"/>
                  </a:cubicBezTo>
                  <a:close/>
                  <a:moveTo>
                    <a:pt x="96" y="78"/>
                  </a:moveTo>
                  <a:cubicBezTo>
                    <a:pt x="100" y="86"/>
                    <a:pt x="101" y="92"/>
                    <a:pt x="92" y="92"/>
                  </a:cubicBezTo>
                  <a:cubicBezTo>
                    <a:pt x="92" y="86"/>
                    <a:pt x="94" y="82"/>
                    <a:pt x="96" y="78"/>
                  </a:cubicBezTo>
                  <a:close/>
                  <a:moveTo>
                    <a:pt x="1" y="0"/>
                  </a:moveTo>
                  <a:lnTo>
                    <a:pt x="1" y="23"/>
                  </a:lnTo>
                  <a:cubicBezTo>
                    <a:pt x="1" y="23"/>
                    <a:pt x="1" y="23"/>
                    <a:pt x="1" y="46"/>
                  </a:cubicBezTo>
                  <a:cubicBezTo>
                    <a:pt x="1" y="69"/>
                    <a:pt x="24" y="92"/>
                    <a:pt x="24" y="92"/>
                  </a:cubicBezTo>
                  <a:cubicBezTo>
                    <a:pt x="92" y="206"/>
                    <a:pt x="161" y="298"/>
                    <a:pt x="253" y="367"/>
                  </a:cubicBezTo>
                  <a:cubicBezTo>
                    <a:pt x="276" y="389"/>
                    <a:pt x="299" y="412"/>
                    <a:pt x="322" y="435"/>
                  </a:cubicBezTo>
                  <a:cubicBezTo>
                    <a:pt x="344" y="435"/>
                    <a:pt x="344" y="458"/>
                    <a:pt x="367" y="481"/>
                  </a:cubicBezTo>
                  <a:cubicBezTo>
                    <a:pt x="390" y="504"/>
                    <a:pt x="436" y="550"/>
                    <a:pt x="482" y="573"/>
                  </a:cubicBezTo>
                  <a:cubicBezTo>
                    <a:pt x="482" y="596"/>
                    <a:pt x="505" y="596"/>
                    <a:pt x="528" y="619"/>
                  </a:cubicBezTo>
                  <a:lnTo>
                    <a:pt x="528" y="642"/>
                  </a:lnTo>
                  <a:lnTo>
                    <a:pt x="551" y="642"/>
                  </a:lnTo>
                  <a:cubicBezTo>
                    <a:pt x="551" y="642"/>
                    <a:pt x="551" y="642"/>
                    <a:pt x="574" y="664"/>
                  </a:cubicBezTo>
                  <a:cubicBezTo>
                    <a:pt x="665" y="733"/>
                    <a:pt x="780" y="802"/>
                    <a:pt x="894" y="894"/>
                  </a:cubicBezTo>
                  <a:cubicBezTo>
                    <a:pt x="917" y="916"/>
                    <a:pt x="940" y="916"/>
                    <a:pt x="963" y="939"/>
                  </a:cubicBezTo>
                  <a:cubicBezTo>
                    <a:pt x="1009" y="962"/>
                    <a:pt x="1055" y="1008"/>
                    <a:pt x="1078" y="1054"/>
                  </a:cubicBezTo>
                  <a:cubicBezTo>
                    <a:pt x="1078" y="1050"/>
                    <a:pt x="1080" y="1049"/>
                    <a:pt x="1083" y="1049"/>
                  </a:cubicBezTo>
                  <a:cubicBezTo>
                    <a:pt x="1097" y="1049"/>
                    <a:pt x="1133" y="1070"/>
                    <a:pt x="1154" y="1070"/>
                  </a:cubicBezTo>
                  <a:cubicBezTo>
                    <a:pt x="1163" y="1070"/>
                    <a:pt x="1169" y="1066"/>
                    <a:pt x="1169" y="1054"/>
                  </a:cubicBezTo>
                  <a:cubicBezTo>
                    <a:pt x="1188" y="1072"/>
                    <a:pt x="1206" y="1106"/>
                    <a:pt x="1213" y="1106"/>
                  </a:cubicBezTo>
                  <a:cubicBezTo>
                    <a:pt x="1214" y="1106"/>
                    <a:pt x="1215" y="1104"/>
                    <a:pt x="1215" y="1100"/>
                  </a:cubicBezTo>
                  <a:cubicBezTo>
                    <a:pt x="1238" y="1100"/>
                    <a:pt x="1261" y="1100"/>
                    <a:pt x="1330" y="1146"/>
                  </a:cubicBezTo>
                  <a:cubicBezTo>
                    <a:pt x="1353" y="1168"/>
                    <a:pt x="1375" y="1214"/>
                    <a:pt x="1375" y="1214"/>
                  </a:cubicBezTo>
                  <a:cubicBezTo>
                    <a:pt x="1380" y="1219"/>
                    <a:pt x="1383" y="1221"/>
                    <a:pt x="1384" y="1221"/>
                  </a:cubicBezTo>
                  <a:cubicBezTo>
                    <a:pt x="1390" y="1221"/>
                    <a:pt x="1375" y="1191"/>
                    <a:pt x="1375" y="1191"/>
                  </a:cubicBezTo>
                  <a:cubicBezTo>
                    <a:pt x="1238" y="1008"/>
                    <a:pt x="1078" y="871"/>
                    <a:pt x="917" y="733"/>
                  </a:cubicBezTo>
                  <a:cubicBezTo>
                    <a:pt x="849" y="687"/>
                    <a:pt x="459" y="367"/>
                    <a:pt x="390" y="252"/>
                  </a:cubicBezTo>
                  <a:cubicBezTo>
                    <a:pt x="322" y="206"/>
                    <a:pt x="276" y="137"/>
                    <a:pt x="230" y="115"/>
                  </a:cubicBezTo>
                  <a:cubicBezTo>
                    <a:pt x="207" y="92"/>
                    <a:pt x="184" y="69"/>
                    <a:pt x="161" y="46"/>
                  </a:cubicBezTo>
                  <a:lnTo>
                    <a:pt x="161" y="46"/>
                  </a:lnTo>
                  <a:lnTo>
                    <a:pt x="184" y="92"/>
                  </a:lnTo>
                  <a:cubicBezTo>
                    <a:pt x="161" y="69"/>
                    <a:pt x="138" y="46"/>
                    <a:pt x="138" y="46"/>
                  </a:cubicBezTo>
                  <a:cubicBezTo>
                    <a:pt x="119" y="26"/>
                    <a:pt x="112" y="19"/>
                    <a:pt x="110" y="19"/>
                  </a:cubicBezTo>
                  <a:lnTo>
                    <a:pt x="110" y="19"/>
                  </a:lnTo>
                  <a:cubicBezTo>
                    <a:pt x="108" y="19"/>
                    <a:pt x="115" y="33"/>
                    <a:pt x="115" y="46"/>
                  </a:cubicBezTo>
                  <a:cubicBezTo>
                    <a:pt x="115" y="63"/>
                    <a:pt x="102" y="67"/>
                    <a:pt x="96" y="78"/>
                  </a:cubicBezTo>
                  <a:lnTo>
                    <a:pt x="96" y="78"/>
                  </a:lnTo>
                  <a:cubicBezTo>
                    <a:pt x="94" y="75"/>
                    <a:pt x="92" y="72"/>
                    <a:pt x="90" y="69"/>
                  </a:cubicBezTo>
                  <a:lnTo>
                    <a:pt x="90" y="69"/>
                  </a:lnTo>
                  <a:cubicBezTo>
                    <a:pt x="92" y="74"/>
                    <a:pt x="92" y="80"/>
                    <a:pt x="92" y="92"/>
                  </a:cubicBezTo>
                  <a:cubicBezTo>
                    <a:pt x="92" y="69"/>
                    <a:pt x="70" y="46"/>
                    <a:pt x="70" y="46"/>
                  </a:cubicBezTo>
                  <a:lnTo>
                    <a:pt x="70" y="46"/>
                  </a:lnTo>
                  <a:cubicBezTo>
                    <a:pt x="70" y="46"/>
                    <a:pt x="70" y="46"/>
                    <a:pt x="70" y="46"/>
                  </a:cubicBezTo>
                  <a:lnTo>
                    <a:pt x="70" y="46"/>
                  </a:lnTo>
                  <a:cubicBezTo>
                    <a:pt x="70" y="46"/>
                    <a:pt x="92" y="92"/>
                    <a:pt x="92" y="92"/>
                  </a:cubicBezTo>
                  <a:cubicBezTo>
                    <a:pt x="92" y="92"/>
                    <a:pt x="70" y="46"/>
                    <a:pt x="47" y="46"/>
                  </a:cubicBezTo>
                  <a:cubicBezTo>
                    <a:pt x="47" y="46"/>
                    <a:pt x="69" y="69"/>
                    <a:pt x="70" y="69"/>
                  </a:cubicBezTo>
                  <a:cubicBezTo>
                    <a:pt x="44" y="44"/>
                    <a:pt x="26" y="25"/>
                    <a:pt x="19" y="25"/>
                  </a:cubicBezTo>
                  <a:cubicBezTo>
                    <a:pt x="17" y="25"/>
                    <a:pt x="16" y="26"/>
                    <a:pt x="15" y="29"/>
                  </a:cubicBezTo>
                  <a:lnTo>
                    <a:pt x="15" y="29"/>
                  </a:lnTo>
                  <a:lnTo>
                    <a:pt x="1" y="0"/>
                  </a:lnTo>
                  <a:lnTo>
                    <a:pt x="1" y="0"/>
                  </a:lnTo>
                  <a:cubicBezTo>
                    <a:pt x="1" y="0"/>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2" name="Google Shape;3812;p74"/>
            <p:cNvSpPr/>
            <p:nvPr/>
          </p:nvSpPr>
          <p:spPr>
            <a:xfrm>
              <a:off x="6279250" y="3868775"/>
              <a:ext cx="43250" cy="34175"/>
            </a:xfrm>
            <a:custGeom>
              <a:avLst/>
              <a:gdLst/>
              <a:ahLst/>
              <a:cxnLst/>
              <a:rect l="l" t="t" r="r" b="b"/>
              <a:pathLst>
                <a:path w="1730" h="1367" extrusionOk="0">
                  <a:moveTo>
                    <a:pt x="92" y="33"/>
                  </a:moveTo>
                  <a:cubicBezTo>
                    <a:pt x="92" y="45"/>
                    <a:pt x="110" y="56"/>
                    <a:pt x="124" y="65"/>
                  </a:cubicBezTo>
                  <a:lnTo>
                    <a:pt x="124" y="65"/>
                  </a:lnTo>
                  <a:cubicBezTo>
                    <a:pt x="114" y="54"/>
                    <a:pt x="109" y="50"/>
                    <a:pt x="92" y="33"/>
                  </a:cubicBezTo>
                  <a:close/>
                  <a:moveTo>
                    <a:pt x="130" y="68"/>
                  </a:moveTo>
                  <a:cubicBezTo>
                    <a:pt x="141" y="75"/>
                    <a:pt x="148" y="79"/>
                    <a:pt x="138" y="79"/>
                  </a:cubicBezTo>
                  <a:cubicBezTo>
                    <a:pt x="134" y="75"/>
                    <a:pt x="131" y="71"/>
                    <a:pt x="130" y="68"/>
                  </a:cubicBezTo>
                  <a:close/>
                  <a:moveTo>
                    <a:pt x="122" y="1"/>
                  </a:moveTo>
                  <a:cubicBezTo>
                    <a:pt x="106" y="1"/>
                    <a:pt x="122" y="17"/>
                    <a:pt x="138" y="33"/>
                  </a:cubicBezTo>
                  <a:cubicBezTo>
                    <a:pt x="138" y="52"/>
                    <a:pt x="123" y="55"/>
                    <a:pt x="130" y="68"/>
                  </a:cubicBezTo>
                  <a:lnTo>
                    <a:pt x="130" y="68"/>
                  </a:lnTo>
                  <a:cubicBezTo>
                    <a:pt x="128" y="67"/>
                    <a:pt x="126" y="66"/>
                    <a:pt x="124" y="65"/>
                  </a:cubicBezTo>
                  <a:lnTo>
                    <a:pt x="124" y="65"/>
                  </a:lnTo>
                  <a:cubicBezTo>
                    <a:pt x="128" y="68"/>
                    <a:pt x="132" y="73"/>
                    <a:pt x="138" y="79"/>
                  </a:cubicBezTo>
                  <a:cubicBezTo>
                    <a:pt x="115" y="56"/>
                    <a:pt x="93" y="56"/>
                    <a:pt x="70" y="34"/>
                  </a:cubicBezTo>
                  <a:lnTo>
                    <a:pt x="70" y="34"/>
                  </a:lnTo>
                  <a:cubicBezTo>
                    <a:pt x="93" y="56"/>
                    <a:pt x="138" y="79"/>
                    <a:pt x="138" y="102"/>
                  </a:cubicBezTo>
                  <a:cubicBezTo>
                    <a:pt x="115" y="79"/>
                    <a:pt x="92" y="56"/>
                    <a:pt x="92" y="56"/>
                  </a:cubicBezTo>
                  <a:cubicBezTo>
                    <a:pt x="86" y="56"/>
                    <a:pt x="84" y="58"/>
                    <a:pt x="83" y="60"/>
                  </a:cubicBezTo>
                  <a:lnTo>
                    <a:pt x="83" y="60"/>
                  </a:lnTo>
                  <a:cubicBezTo>
                    <a:pt x="63" y="50"/>
                    <a:pt x="47" y="45"/>
                    <a:pt x="38" y="45"/>
                  </a:cubicBezTo>
                  <a:cubicBezTo>
                    <a:pt x="35" y="45"/>
                    <a:pt x="33" y="45"/>
                    <a:pt x="31" y="46"/>
                  </a:cubicBezTo>
                  <a:lnTo>
                    <a:pt x="31" y="46"/>
                  </a:lnTo>
                  <a:cubicBezTo>
                    <a:pt x="22" y="38"/>
                    <a:pt x="12" y="33"/>
                    <a:pt x="1" y="33"/>
                  </a:cubicBezTo>
                  <a:cubicBezTo>
                    <a:pt x="1" y="33"/>
                    <a:pt x="24" y="56"/>
                    <a:pt x="24" y="56"/>
                  </a:cubicBezTo>
                  <a:cubicBezTo>
                    <a:pt x="47" y="79"/>
                    <a:pt x="69" y="102"/>
                    <a:pt x="69" y="125"/>
                  </a:cubicBezTo>
                  <a:cubicBezTo>
                    <a:pt x="184" y="194"/>
                    <a:pt x="299" y="285"/>
                    <a:pt x="390" y="354"/>
                  </a:cubicBezTo>
                  <a:lnTo>
                    <a:pt x="413" y="354"/>
                  </a:lnTo>
                  <a:cubicBezTo>
                    <a:pt x="436" y="377"/>
                    <a:pt x="436" y="400"/>
                    <a:pt x="482" y="423"/>
                  </a:cubicBezTo>
                  <a:cubicBezTo>
                    <a:pt x="505" y="423"/>
                    <a:pt x="528" y="446"/>
                    <a:pt x="551" y="468"/>
                  </a:cubicBezTo>
                  <a:cubicBezTo>
                    <a:pt x="573" y="514"/>
                    <a:pt x="619" y="537"/>
                    <a:pt x="665" y="583"/>
                  </a:cubicBezTo>
                  <a:cubicBezTo>
                    <a:pt x="688" y="583"/>
                    <a:pt x="711" y="606"/>
                    <a:pt x="734" y="629"/>
                  </a:cubicBezTo>
                  <a:cubicBezTo>
                    <a:pt x="742" y="637"/>
                    <a:pt x="747" y="639"/>
                    <a:pt x="750" y="639"/>
                  </a:cubicBezTo>
                  <a:cubicBezTo>
                    <a:pt x="757" y="639"/>
                    <a:pt x="757" y="629"/>
                    <a:pt x="757" y="629"/>
                  </a:cubicBezTo>
                  <a:cubicBezTo>
                    <a:pt x="757" y="652"/>
                    <a:pt x="780" y="652"/>
                    <a:pt x="780" y="675"/>
                  </a:cubicBezTo>
                  <a:cubicBezTo>
                    <a:pt x="894" y="766"/>
                    <a:pt x="1032" y="858"/>
                    <a:pt x="1169" y="973"/>
                  </a:cubicBezTo>
                  <a:cubicBezTo>
                    <a:pt x="1192" y="995"/>
                    <a:pt x="1215" y="1018"/>
                    <a:pt x="1238" y="1041"/>
                  </a:cubicBezTo>
                  <a:cubicBezTo>
                    <a:pt x="1284" y="1064"/>
                    <a:pt x="1330" y="1110"/>
                    <a:pt x="1375" y="1156"/>
                  </a:cubicBezTo>
                  <a:cubicBezTo>
                    <a:pt x="1375" y="1153"/>
                    <a:pt x="1377" y="1152"/>
                    <a:pt x="1379" y="1152"/>
                  </a:cubicBezTo>
                  <a:cubicBezTo>
                    <a:pt x="1391" y="1152"/>
                    <a:pt x="1437" y="1192"/>
                    <a:pt x="1457" y="1192"/>
                  </a:cubicBezTo>
                  <a:cubicBezTo>
                    <a:pt x="1463" y="1192"/>
                    <a:pt x="1467" y="1188"/>
                    <a:pt x="1467" y="1179"/>
                  </a:cubicBezTo>
                  <a:cubicBezTo>
                    <a:pt x="1490" y="1202"/>
                    <a:pt x="1536" y="1247"/>
                    <a:pt x="1536" y="1247"/>
                  </a:cubicBezTo>
                  <a:cubicBezTo>
                    <a:pt x="1542" y="1241"/>
                    <a:pt x="1548" y="1238"/>
                    <a:pt x="1555" y="1238"/>
                  </a:cubicBezTo>
                  <a:cubicBezTo>
                    <a:pt x="1574" y="1238"/>
                    <a:pt x="1600" y="1260"/>
                    <a:pt x="1650" y="1293"/>
                  </a:cubicBezTo>
                  <a:cubicBezTo>
                    <a:pt x="1673" y="1316"/>
                    <a:pt x="1719" y="1362"/>
                    <a:pt x="1719" y="1362"/>
                  </a:cubicBezTo>
                  <a:cubicBezTo>
                    <a:pt x="1722" y="1365"/>
                    <a:pt x="1724" y="1367"/>
                    <a:pt x="1725" y="1367"/>
                  </a:cubicBezTo>
                  <a:cubicBezTo>
                    <a:pt x="1729" y="1367"/>
                    <a:pt x="1709" y="1334"/>
                    <a:pt x="1713" y="1334"/>
                  </a:cubicBezTo>
                  <a:lnTo>
                    <a:pt x="1713" y="1334"/>
                  </a:lnTo>
                  <a:cubicBezTo>
                    <a:pt x="1714" y="1334"/>
                    <a:pt x="1716" y="1336"/>
                    <a:pt x="1719" y="1339"/>
                  </a:cubicBezTo>
                  <a:cubicBezTo>
                    <a:pt x="1536" y="1156"/>
                    <a:pt x="1352" y="973"/>
                    <a:pt x="1169" y="789"/>
                  </a:cubicBezTo>
                  <a:cubicBezTo>
                    <a:pt x="1100" y="743"/>
                    <a:pt x="642" y="331"/>
                    <a:pt x="505" y="239"/>
                  </a:cubicBezTo>
                  <a:lnTo>
                    <a:pt x="505" y="216"/>
                  </a:lnTo>
                  <a:cubicBezTo>
                    <a:pt x="436" y="171"/>
                    <a:pt x="344" y="102"/>
                    <a:pt x="299" y="79"/>
                  </a:cubicBezTo>
                  <a:cubicBezTo>
                    <a:pt x="253" y="56"/>
                    <a:pt x="230" y="33"/>
                    <a:pt x="207" y="33"/>
                  </a:cubicBezTo>
                  <a:lnTo>
                    <a:pt x="230" y="56"/>
                  </a:lnTo>
                  <a:cubicBezTo>
                    <a:pt x="207" y="33"/>
                    <a:pt x="161" y="33"/>
                    <a:pt x="161" y="10"/>
                  </a:cubicBezTo>
                  <a:cubicBezTo>
                    <a:pt x="141" y="4"/>
                    <a:pt x="129" y="1"/>
                    <a:pt x="1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3" name="Google Shape;3813;p74"/>
            <p:cNvSpPr/>
            <p:nvPr/>
          </p:nvSpPr>
          <p:spPr>
            <a:xfrm>
              <a:off x="6302175" y="3865575"/>
              <a:ext cx="48700" cy="33250"/>
            </a:xfrm>
            <a:custGeom>
              <a:avLst/>
              <a:gdLst/>
              <a:ahLst/>
              <a:cxnLst/>
              <a:rect l="l" t="t" r="r" b="b"/>
              <a:pathLst>
                <a:path w="1948" h="1330" extrusionOk="0">
                  <a:moveTo>
                    <a:pt x="0" y="1"/>
                  </a:moveTo>
                  <a:cubicBezTo>
                    <a:pt x="0" y="12"/>
                    <a:pt x="6" y="18"/>
                    <a:pt x="12" y="24"/>
                  </a:cubicBezTo>
                  <a:lnTo>
                    <a:pt x="0" y="1"/>
                  </a:lnTo>
                  <a:close/>
                  <a:moveTo>
                    <a:pt x="77" y="71"/>
                  </a:moveTo>
                  <a:lnTo>
                    <a:pt x="77" y="71"/>
                  </a:lnTo>
                  <a:cubicBezTo>
                    <a:pt x="84" y="73"/>
                    <a:pt x="92" y="79"/>
                    <a:pt x="92" y="92"/>
                  </a:cubicBezTo>
                  <a:cubicBezTo>
                    <a:pt x="87" y="85"/>
                    <a:pt x="82" y="78"/>
                    <a:pt x="77" y="71"/>
                  </a:cubicBezTo>
                  <a:close/>
                  <a:moveTo>
                    <a:pt x="118" y="83"/>
                  </a:moveTo>
                  <a:cubicBezTo>
                    <a:pt x="123" y="85"/>
                    <a:pt x="130" y="89"/>
                    <a:pt x="138" y="92"/>
                  </a:cubicBezTo>
                  <a:cubicBezTo>
                    <a:pt x="128" y="92"/>
                    <a:pt x="123" y="89"/>
                    <a:pt x="118" y="83"/>
                  </a:cubicBezTo>
                  <a:close/>
                  <a:moveTo>
                    <a:pt x="116" y="99"/>
                  </a:moveTo>
                  <a:cubicBezTo>
                    <a:pt x="128" y="109"/>
                    <a:pt x="138" y="115"/>
                    <a:pt x="138" y="115"/>
                  </a:cubicBezTo>
                  <a:cubicBezTo>
                    <a:pt x="130" y="115"/>
                    <a:pt x="123" y="108"/>
                    <a:pt x="116" y="99"/>
                  </a:cubicBezTo>
                  <a:close/>
                  <a:moveTo>
                    <a:pt x="0" y="1"/>
                  </a:moveTo>
                  <a:lnTo>
                    <a:pt x="0" y="1"/>
                  </a:lnTo>
                  <a:cubicBezTo>
                    <a:pt x="1" y="1"/>
                    <a:pt x="23" y="24"/>
                    <a:pt x="23" y="46"/>
                  </a:cubicBezTo>
                  <a:lnTo>
                    <a:pt x="23" y="46"/>
                  </a:lnTo>
                  <a:cubicBezTo>
                    <a:pt x="23" y="35"/>
                    <a:pt x="17" y="29"/>
                    <a:pt x="12" y="24"/>
                  </a:cubicBezTo>
                  <a:lnTo>
                    <a:pt x="12" y="24"/>
                  </a:lnTo>
                  <a:lnTo>
                    <a:pt x="23" y="47"/>
                  </a:lnTo>
                  <a:lnTo>
                    <a:pt x="0" y="24"/>
                  </a:lnTo>
                  <a:lnTo>
                    <a:pt x="0" y="47"/>
                  </a:lnTo>
                  <a:cubicBezTo>
                    <a:pt x="23" y="70"/>
                    <a:pt x="46" y="92"/>
                    <a:pt x="46" y="115"/>
                  </a:cubicBezTo>
                  <a:cubicBezTo>
                    <a:pt x="161" y="230"/>
                    <a:pt x="275" y="344"/>
                    <a:pt x="413" y="436"/>
                  </a:cubicBezTo>
                  <a:cubicBezTo>
                    <a:pt x="413" y="413"/>
                    <a:pt x="390" y="413"/>
                    <a:pt x="413" y="413"/>
                  </a:cubicBezTo>
                  <a:cubicBezTo>
                    <a:pt x="435" y="436"/>
                    <a:pt x="458" y="459"/>
                    <a:pt x="504" y="482"/>
                  </a:cubicBezTo>
                  <a:cubicBezTo>
                    <a:pt x="527" y="505"/>
                    <a:pt x="550" y="528"/>
                    <a:pt x="573" y="551"/>
                  </a:cubicBezTo>
                  <a:cubicBezTo>
                    <a:pt x="642" y="574"/>
                    <a:pt x="688" y="596"/>
                    <a:pt x="733" y="619"/>
                  </a:cubicBezTo>
                  <a:lnTo>
                    <a:pt x="756" y="619"/>
                  </a:lnTo>
                  <a:cubicBezTo>
                    <a:pt x="779" y="642"/>
                    <a:pt x="802" y="665"/>
                    <a:pt x="825" y="665"/>
                  </a:cubicBezTo>
                  <a:lnTo>
                    <a:pt x="848" y="665"/>
                  </a:lnTo>
                  <a:cubicBezTo>
                    <a:pt x="848" y="677"/>
                    <a:pt x="848" y="677"/>
                    <a:pt x="851" y="677"/>
                  </a:cubicBezTo>
                  <a:cubicBezTo>
                    <a:pt x="854" y="677"/>
                    <a:pt x="859" y="677"/>
                    <a:pt x="871" y="688"/>
                  </a:cubicBezTo>
                  <a:cubicBezTo>
                    <a:pt x="985" y="803"/>
                    <a:pt x="1123" y="917"/>
                    <a:pt x="1260" y="1032"/>
                  </a:cubicBezTo>
                  <a:cubicBezTo>
                    <a:pt x="1306" y="1055"/>
                    <a:pt x="1329" y="1101"/>
                    <a:pt x="1352" y="1101"/>
                  </a:cubicBezTo>
                  <a:cubicBezTo>
                    <a:pt x="1398" y="1146"/>
                    <a:pt x="1466" y="1192"/>
                    <a:pt x="1512" y="1215"/>
                  </a:cubicBezTo>
                  <a:cubicBezTo>
                    <a:pt x="1512" y="1212"/>
                    <a:pt x="1515" y="1210"/>
                    <a:pt x="1519" y="1210"/>
                  </a:cubicBezTo>
                  <a:cubicBezTo>
                    <a:pt x="1539" y="1210"/>
                    <a:pt x="1598" y="1243"/>
                    <a:pt x="1606" y="1243"/>
                  </a:cubicBezTo>
                  <a:cubicBezTo>
                    <a:pt x="1608" y="1243"/>
                    <a:pt x="1607" y="1241"/>
                    <a:pt x="1604" y="1238"/>
                  </a:cubicBezTo>
                  <a:lnTo>
                    <a:pt x="1604" y="1238"/>
                  </a:lnTo>
                  <a:cubicBezTo>
                    <a:pt x="1650" y="1261"/>
                    <a:pt x="1696" y="1284"/>
                    <a:pt x="1696" y="1284"/>
                  </a:cubicBezTo>
                  <a:cubicBezTo>
                    <a:pt x="1707" y="1272"/>
                    <a:pt x="1719" y="1267"/>
                    <a:pt x="1739" y="1267"/>
                  </a:cubicBezTo>
                  <a:cubicBezTo>
                    <a:pt x="1759" y="1267"/>
                    <a:pt x="1787" y="1272"/>
                    <a:pt x="1833" y="1284"/>
                  </a:cubicBezTo>
                  <a:cubicBezTo>
                    <a:pt x="1856" y="1307"/>
                    <a:pt x="1925" y="1330"/>
                    <a:pt x="1925" y="1330"/>
                  </a:cubicBezTo>
                  <a:cubicBezTo>
                    <a:pt x="1948" y="1330"/>
                    <a:pt x="1879" y="1307"/>
                    <a:pt x="1902" y="1307"/>
                  </a:cubicBezTo>
                  <a:cubicBezTo>
                    <a:pt x="1673" y="1215"/>
                    <a:pt x="1466" y="1055"/>
                    <a:pt x="1260" y="849"/>
                  </a:cubicBezTo>
                  <a:cubicBezTo>
                    <a:pt x="1237" y="826"/>
                    <a:pt x="1192" y="803"/>
                    <a:pt x="1146" y="734"/>
                  </a:cubicBezTo>
                  <a:cubicBezTo>
                    <a:pt x="1123" y="711"/>
                    <a:pt x="1077" y="688"/>
                    <a:pt x="1054" y="642"/>
                  </a:cubicBezTo>
                  <a:lnTo>
                    <a:pt x="1008" y="596"/>
                  </a:lnTo>
                  <a:cubicBezTo>
                    <a:pt x="985" y="574"/>
                    <a:pt x="985" y="574"/>
                    <a:pt x="940" y="528"/>
                  </a:cubicBezTo>
                  <a:cubicBezTo>
                    <a:pt x="756" y="459"/>
                    <a:pt x="573" y="344"/>
                    <a:pt x="527" y="299"/>
                  </a:cubicBezTo>
                  <a:lnTo>
                    <a:pt x="504" y="276"/>
                  </a:lnTo>
                  <a:cubicBezTo>
                    <a:pt x="458" y="253"/>
                    <a:pt x="413" y="230"/>
                    <a:pt x="275" y="115"/>
                  </a:cubicBezTo>
                  <a:cubicBezTo>
                    <a:pt x="252" y="115"/>
                    <a:pt x="229" y="92"/>
                    <a:pt x="206" y="70"/>
                  </a:cubicBezTo>
                  <a:lnTo>
                    <a:pt x="206" y="70"/>
                  </a:lnTo>
                  <a:lnTo>
                    <a:pt x="229" y="115"/>
                  </a:lnTo>
                  <a:cubicBezTo>
                    <a:pt x="206" y="70"/>
                    <a:pt x="183" y="47"/>
                    <a:pt x="161" y="47"/>
                  </a:cubicBezTo>
                  <a:cubicBezTo>
                    <a:pt x="143" y="29"/>
                    <a:pt x="132" y="22"/>
                    <a:pt x="127" y="22"/>
                  </a:cubicBezTo>
                  <a:cubicBezTo>
                    <a:pt x="118" y="22"/>
                    <a:pt x="123" y="41"/>
                    <a:pt x="138" y="70"/>
                  </a:cubicBezTo>
                  <a:cubicBezTo>
                    <a:pt x="138" y="81"/>
                    <a:pt x="132" y="81"/>
                    <a:pt x="129" y="81"/>
                  </a:cubicBezTo>
                  <a:cubicBezTo>
                    <a:pt x="126" y="81"/>
                    <a:pt x="126" y="81"/>
                    <a:pt x="138" y="92"/>
                  </a:cubicBezTo>
                  <a:cubicBezTo>
                    <a:pt x="125" y="80"/>
                    <a:pt x="93" y="48"/>
                    <a:pt x="92" y="47"/>
                  </a:cubicBezTo>
                  <a:lnTo>
                    <a:pt x="92" y="47"/>
                  </a:lnTo>
                  <a:cubicBezTo>
                    <a:pt x="105" y="60"/>
                    <a:pt x="111" y="74"/>
                    <a:pt x="118" y="83"/>
                  </a:cubicBezTo>
                  <a:lnTo>
                    <a:pt x="118" y="83"/>
                  </a:lnTo>
                  <a:cubicBezTo>
                    <a:pt x="91" y="69"/>
                    <a:pt x="88" y="66"/>
                    <a:pt x="69" y="47"/>
                  </a:cubicBezTo>
                  <a:lnTo>
                    <a:pt x="69" y="47"/>
                  </a:lnTo>
                  <a:cubicBezTo>
                    <a:pt x="69" y="52"/>
                    <a:pt x="72" y="58"/>
                    <a:pt x="78" y="65"/>
                  </a:cubicBezTo>
                  <a:lnTo>
                    <a:pt x="78" y="65"/>
                  </a:lnTo>
                  <a:cubicBezTo>
                    <a:pt x="76" y="65"/>
                    <a:pt x="75" y="65"/>
                    <a:pt x="74" y="66"/>
                  </a:cubicBezTo>
                  <a:lnTo>
                    <a:pt x="74" y="66"/>
                  </a:lnTo>
                  <a:cubicBezTo>
                    <a:pt x="57" y="42"/>
                    <a:pt x="45" y="28"/>
                    <a:pt x="40" y="28"/>
                  </a:cubicBezTo>
                  <a:lnTo>
                    <a:pt x="40" y="28"/>
                  </a:lnTo>
                  <a:cubicBezTo>
                    <a:pt x="36" y="28"/>
                    <a:pt x="36" y="34"/>
                    <a:pt x="39" y="47"/>
                  </a:cubicBezTo>
                  <a:lnTo>
                    <a:pt x="39" y="47"/>
                  </a:lnTo>
                  <a:cubicBezTo>
                    <a:pt x="31" y="31"/>
                    <a:pt x="15" y="1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4" name="Google Shape;3814;p74"/>
            <p:cNvSpPr/>
            <p:nvPr/>
          </p:nvSpPr>
          <p:spPr>
            <a:xfrm>
              <a:off x="6322225" y="3854700"/>
              <a:ext cx="53850" cy="38975"/>
            </a:xfrm>
            <a:custGeom>
              <a:avLst/>
              <a:gdLst/>
              <a:ahLst/>
              <a:cxnLst/>
              <a:rect l="l" t="t" r="r" b="b"/>
              <a:pathLst>
                <a:path w="2154" h="1559" extrusionOk="0">
                  <a:moveTo>
                    <a:pt x="142" y="112"/>
                  </a:moveTo>
                  <a:cubicBezTo>
                    <a:pt x="142" y="114"/>
                    <a:pt x="141" y="115"/>
                    <a:pt x="138" y="115"/>
                  </a:cubicBezTo>
                  <a:lnTo>
                    <a:pt x="138" y="115"/>
                  </a:lnTo>
                  <a:cubicBezTo>
                    <a:pt x="141" y="115"/>
                    <a:pt x="142" y="114"/>
                    <a:pt x="142" y="112"/>
                  </a:cubicBezTo>
                  <a:close/>
                  <a:moveTo>
                    <a:pt x="92" y="69"/>
                  </a:moveTo>
                  <a:cubicBezTo>
                    <a:pt x="92" y="69"/>
                    <a:pt x="122" y="89"/>
                    <a:pt x="135" y="103"/>
                  </a:cubicBezTo>
                  <a:lnTo>
                    <a:pt x="135" y="103"/>
                  </a:lnTo>
                  <a:cubicBezTo>
                    <a:pt x="135" y="102"/>
                    <a:pt x="135" y="102"/>
                    <a:pt x="135" y="101"/>
                  </a:cubicBezTo>
                  <a:lnTo>
                    <a:pt x="135" y="101"/>
                  </a:lnTo>
                  <a:cubicBezTo>
                    <a:pt x="139" y="106"/>
                    <a:pt x="142" y="110"/>
                    <a:pt x="142" y="112"/>
                  </a:cubicBezTo>
                  <a:lnTo>
                    <a:pt x="142" y="112"/>
                  </a:lnTo>
                  <a:cubicBezTo>
                    <a:pt x="142" y="110"/>
                    <a:pt x="140" y="107"/>
                    <a:pt x="135" y="103"/>
                  </a:cubicBezTo>
                  <a:lnTo>
                    <a:pt x="135" y="103"/>
                  </a:lnTo>
                  <a:cubicBezTo>
                    <a:pt x="137" y="107"/>
                    <a:pt x="138" y="111"/>
                    <a:pt x="138" y="115"/>
                  </a:cubicBezTo>
                  <a:cubicBezTo>
                    <a:pt x="138" y="115"/>
                    <a:pt x="92" y="69"/>
                    <a:pt x="92" y="69"/>
                  </a:cubicBezTo>
                  <a:close/>
                  <a:moveTo>
                    <a:pt x="0" y="0"/>
                  </a:moveTo>
                  <a:lnTo>
                    <a:pt x="0" y="23"/>
                  </a:lnTo>
                  <a:lnTo>
                    <a:pt x="0" y="46"/>
                  </a:lnTo>
                  <a:cubicBezTo>
                    <a:pt x="23" y="69"/>
                    <a:pt x="46" y="115"/>
                    <a:pt x="69" y="138"/>
                  </a:cubicBezTo>
                  <a:cubicBezTo>
                    <a:pt x="183" y="253"/>
                    <a:pt x="321" y="367"/>
                    <a:pt x="458" y="459"/>
                  </a:cubicBezTo>
                  <a:cubicBezTo>
                    <a:pt x="504" y="482"/>
                    <a:pt x="527" y="505"/>
                    <a:pt x="550" y="527"/>
                  </a:cubicBezTo>
                  <a:lnTo>
                    <a:pt x="573" y="527"/>
                  </a:lnTo>
                  <a:cubicBezTo>
                    <a:pt x="596" y="550"/>
                    <a:pt x="619" y="573"/>
                    <a:pt x="642" y="596"/>
                  </a:cubicBezTo>
                  <a:cubicBezTo>
                    <a:pt x="687" y="642"/>
                    <a:pt x="733" y="665"/>
                    <a:pt x="802" y="711"/>
                  </a:cubicBezTo>
                  <a:cubicBezTo>
                    <a:pt x="825" y="734"/>
                    <a:pt x="871" y="757"/>
                    <a:pt x="894" y="779"/>
                  </a:cubicBezTo>
                  <a:lnTo>
                    <a:pt x="917" y="779"/>
                  </a:lnTo>
                  <a:cubicBezTo>
                    <a:pt x="917" y="779"/>
                    <a:pt x="939" y="802"/>
                    <a:pt x="962" y="802"/>
                  </a:cubicBezTo>
                  <a:cubicBezTo>
                    <a:pt x="1100" y="917"/>
                    <a:pt x="1283" y="1009"/>
                    <a:pt x="1421" y="1146"/>
                  </a:cubicBezTo>
                  <a:cubicBezTo>
                    <a:pt x="1466" y="1169"/>
                    <a:pt x="1512" y="1215"/>
                    <a:pt x="1535" y="1238"/>
                  </a:cubicBezTo>
                  <a:cubicBezTo>
                    <a:pt x="1604" y="1284"/>
                    <a:pt x="1650" y="1329"/>
                    <a:pt x="1696" y="1375"/>
                  </a:cubicBezTo>
                  <a:cubicBezTo>
                    <a:pt x="1696" y="1373"/>
                    <a:pt x="1697" y="1371"/>
                    <a:pt x="1700" y="1371"/>
                  </a:cubicBezTo>
                  <a:cubicBezTo>
                    <a:pt x="1715" y="1371"/>
                    <a:pt x="1772" y="1411"/>
                    <a:pt x="1798" y="1411"/>
                  </a:cubicBezTo>
                  <a:cubicBezTo>
                    <a:pt x="1805" y="1411"/>
                    <a:pt x="1810" y="1407"/>
                    <a:pt x="1810" y="1398"/>
                  </a:cubicBezTo>
                  <a:cubicBezTo>
                    <a:pt x="1833" y="1421"/>
                    <a:pt x="1879" y="1467"/>
                    <a:pt x="1902" y="1467"/>
                  </a:cubicBezTo>
                  <a:cubicBezTo>
                    <a:pt x="1902" y="1457"/>
                    <a:pt x="1910" y="1452"/>
                    <a:pt x="1925" y="1452"/>
                  </a:cubicBezTo>
                  <a:cubicBezTo>
                    <a:pt x="1948" y="1452"/>
                    <a:pt x="1985" y="1463"/>
                    <a:pt x="2039" y="1490"/>
                  </a:cubicBezTo>
                  <a:cubicBezTo>
                    <a:pt x="2085" y="1513"/>
                    <a:pt x="2131" y="1558"/>
                    <a:pt x="2154" y="1558"/>
                  </a:cubicBezTo>
                  <a:cubicBezTo>
                    <a:pt x="2154" y="1558"/>
                    <a:pt x="2139" y="1544"/>
                    <a:pt x="2131" y="1536"/>
                  </a:cubicBezTo>
                  <a:lnTo>
                    <a:pt x="2131" y="1536"/>
                  </a:lnTo>
                  <a:cubicBezTo>
                    <a:pt x="1856" y="1375"/>
                    <a:pt x="1650" y="1169"/>
                    <a:pt x="1421" y="940"/>
                  </a:cubicBezTo>
                  <a:cubicBezTo>
                    <a:pt x="1329" y="871"/>
                    <a:pt x="710" y="459"/>
                    <a:pt x="573" y="344"/>
                  </a:cubicBezTo>
                  <a:lnTo>
                    <a:pt x="573" y="321"/>
                  </a:lnTo>
                  <a:cubicBezTo>
                    <a:pt x="481" y="253"/>
                    <a:pt x="390" y="184"/>
                    <a:pt x="321" y="138"/>
                  </a:cubicBezTo>
                  <a:cubicBezTo>
                    <a:pt x="275" y="115"/>
                    <a:pt x="252" y="92"/>
                    <a:pt x="206" y="69"/>
                  </a:cubicBezTo>
                  <a:lnTo>
                    <a:pt x="206" y="69"/>
                  </a:lnTo>
                  <a:lnTo>
                    <a:pt x="252" y="115"/>
                  </a:lnTo>
                  <a:cubicBezTo>
                    <a:pt x="206" y="92"/>
                    <a:pt x="183" y="46"/>
                    <a:pt x="160" y="46"/>
                  </a:cubicBezTo>
                  <a:cubicBezTo>
                    <a:pt x="139" y="32"/>
                    <a:pt x="129" y="27"/>
                    <a:pt x="125" y="27"/>
                  </a:cubicBezTo>
                  <a:cubicBezTo>
                    <a:pt x="116" y="27"/>
                    <a:pt x="138" y="53"/>
                    <a:pt x="138" y="69"/>
                  </a:cubicBezTo>
                  <a:cubicBezTo>
                    <a:pt x="160" y="92"/>
                    <a:pt x="138" y="69"/>
                    <a:pt x="160" y="115"/>
                  </a:cubicBezTo>
                  <a:cubicBezTo>
                    <a:pt x="148" y="103"/>
                    <a:pt x="136" y="91"/>
                    <a:pt x="124" y="82"/>
                  </a:cubicBezTo>
                  <a:lnTo>
                    <a:pt x="124" y="82"/>
                  </a:lnTo>
                  <a:cubicBezTo>
                    <a:pt x="116" y="70"/>
                    <a:pt x="104" y="58"/>
                    <a:pt x="92" y="46"/>
                  </a:cubicBezTo>
                  <a:lnTo>
                    <a:pt x="92" y="46"/>
                  </a:lnTo>
                  <a:cubicBezTo>
                    <a:pt x="92" y="53"/>
                    <a:pt x="98" y="63"/>
                    <a:pt x="107" y="72"/>
                  </a:cubicBezTo>
                  <a:lnTo>
                    <a:pt x="107" y="72"/>
                  </a:lnTo>
                  <a:cubicBezTo>
                    <a:pt x="102" y="70"/>
                    <a:pt x="97" y="69"/>
                    <a:pt x="92" y="69"/>
                  </a:cubicBezTo>
                  <a:cubicBezTo>
                    <a:pt x="92" y="69"/>
                    <a:pt x="92" y="69"/>
                    <a:pt x="92" y="69"/>
                  </a:cubicBezTo>
                  <a:lnTo>
                    <a:pt x="92" y="69"/>
                  </a:lnTo>
                  <a:cubicBezTo>
                    <a:pt x="92" y="69"/>
                    <a:pt x="92" y="73"/>
                    <a:pt x="93" y="77"/>
                  </a:cubicBezTo>
                  <a:lnTo>
                    <a:pt x="93" y="77"/>
                  </a:lnTo>
                  <a:cubicBezTo>
                    <a:pt x="63" y="56"/>
                    <a:pt x="40" y="38"/>
                    <a:pt x="31" y="35"/>
                  </a:cubicBezTo>
                  <a:lnTo>
                    <a:pt x="31" y="35"/>
                  </a:lnTo>
                  <a:cubicBezTo>
                    <a:pt x="23" y="23"/>
                    <a:pt x="11" y="1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5" name="Google Shape;3815;p74"/>
            <p:cNvSpPr/>
            <p:nvPr/>
          </p:nvSpPr>
          <p:spPr>
            <a:xfrm>
              <a:off x="6350275" y="3852975"/>
              <a:ext cx="51475" cy="37250"/>
            </a:xfrm>
            <a:custGeom>
              <a:avLst/>
              <a:gdLst/>
              <a:ahLst/>
              <a:cxnLst/>
              <a:rect l="l" t="t" r="r" b="b"/>
              <a:pathLst>
                <a:path w="2059" h="1490" extrusionOk="0">
                  <a:moveTo>
                    <a:pt x="140" y="106"/>
                  </a:moveTo>
                  <a:cubicBezTo>
                    <a:pt x="144" y="112"/>
                    <a:pt x="145" y="115"/>
                    <a:pt x="138" y="115"/>
                  </a:cubicBezTo>
                  <a:cubicBezTo>
                    <a:pt x="138" y="112"/>
                    <a:pt x="139" y="109"/>
                    <a:pt x="140" y="106"/>
                  </a:cubicBezTo>
                  <a:close/>
                  <a:moveTo>
                    <a:pt x="103" y="90"/>
                  </a:moveTo>
                  <a:cubicBezTo>
                    <a:pt x="105" y="91"/>
                    <a:pt x="108" y="92"/>
                    <a:pt x="110" y="92"/>
                  </a:cubicBezTo>
                  <a:lnTo>
                    <a:pt x="110" y="92"/>
                  </a:lnTo>
                  <a:cubicBezTo>
                    <a:pt x="123" y="116"/>
                    <a:pt x="138" y="138"/>
                    <a:pt x="138" y="138"/>
                  </a:cubicBezTo>
                  <a:cubicBezTo>
                    <a:pt x="125" y="125"/>
                    <a:pt x="112" y="105"/>
                    <a:pt x="103" y="90"/>
                  </a:cubicBezTo>
                  <a:close/>
                  <a:moveTo>
                    <a:pt x="1" y="1"/>
                  </a:moveTo>
                  <a:cubicBezTo>
                    <a:pt x="8" y="8"/>
                    <a:pt x="16" y="16"/>
                    <a:pt x="24" y="24"/>
                  </a:cubicBezTo>
                  <a:lnTo>
                    <a:pt x="24" y="24"/>
                  </a:lnTo>
                  <a:cubicBezTo>
                    <a:pt x="24" y="29"/>
                    <a:pt x="24" y="35"/>
                    <a:pt x="24" y="47"/>
                  </a:cubicBezTo>
                  <a:cubicBezTo>
                    <a:pt x="47" y="69"/>
                    <a:pt x="47" y="115"/>
                    <a:pt x="69" y="115"/>
                  </a:cubicBezTo>
                  <a:cubicBezTo>
                    <a:pt x="161" y="253"/>
                    <a:pt x="276" y="367"/>
                    <a:pt x="390" y="482"/>
                  </a:cubicBezTo>
                  <a:cubicBezTo>
                    <a:pt x="436" y="505"/>
                    <a:pt x="436" y="551"/>
                    <a:pt x="482" y="574"/>
                  </a:cubicBezTo>
                  <a:cubicBezTo>
                    <a:pt x="505" y="574"/>
                    <a:pt x="528" y="619"/>
                    <a:pt x="551" y="642"/>
                  </a:cubicBezTo>
                  <a:cubicBezTo>
                    <a:pt x="596" y="665"/>
                    <a:pt x="665" y="711"/>
                    <a:pt x="711" y="757"/>
                  </a:cubicBezTo>
                  <a:cubicBezTo>
                    <a:pt x="734" y="757"/>
                    <a:pt x="757" y="780"/>
                    <a:pt x="780" y="803"/>
                  </a:cubicBezTo>
                  <a:lnTo>
                    <a:pt x="803" y="826"/>
                  </a:lnTo>
                  <a:cubicBezTo>
                    <a:pt x="826" y="826"/>
                    <a:pt x="826" y="826"/>
                    <a:pt x="848" y="848"/>
                  </a:cubicBezTo>
                  <a:cubicBezTo>
                    <a:pt x="1009" y="940"/>
                    <a:pt x="1146" y="1032"/>
                    <a:pt x="1330" y="1146"/>
                  </a:cubicBezTo>
                  <a:cubicBezTo>
                    <a:pt x="1375" y="1146"/>
                    <a:pt x="1398" y="1169"/>
                    <a:pt x="1444" y="1192"/>
                  </a:cubicBezTo>
                  <a:cubicBezTo>
                    <a:pt x="1490" y="1238"/>
                    <a:pt x="1559" y="1284"/>
                    <a:pt x="1605" y="1307"/>
                  </a:cubicBezTo>
                  <a:cubicBezTo>
                    <a:pt x="1605" y="1303"/>
                    <a:pt x="1607" y="1302"/>
                    <a:pt x="1611" y="1302"/>
                  </a:cubicBezTo>
                  <a:cubicBezTo>
                    <a:pt x="1631" y="1302"/>
                    <a:pt x="1692" y="1334"/>
                    <a:pt x="1712" y="1334"/>
                  </a:cubicBezTo>
                  <a:cubicBezTo>
                    <a:pt x="1717" y="1334"/>
                    <a:pt x="1719" y="1333"/>
                    <a:pt x="1719" y="1330"/>
                  </a:cubicBezTo>
                  <a:cubicBezTo>
                    <a:pt x="1742" y="1353"/>
                    <a:pt x="1788" y="1375"/>
                    <a:pt x="1788" y="1375"/>
                  </a:cubicBezTo>
                  <a:cubicBezTo>
                    <a:pt x="1811" y="1375"/>
                    <a:pt x="1857" y="1375"/>
                    <a:pt x="1948" y="1421"/>
                  </a:cubicBezTo>
                  <a:cubicBezTo>
                    <a:pt x="1971" y="1444"/>
                    <a:pt x="2017" y="1490"/>
                    <a:pt x="2040" y="1490"/>
                  </a:cubicBezTo>
                  <a:cubicBezTo>
                    <a:pt x="2058" y="1490"/>
                    <a:pt x="2018" y="1461"/>
                    <a:pt x="2013" y="1461"/>
                  </a:cubicBezTo>
                  <a:lnTo>
                    <a:pt x="2013" y="1461"/>
                  </a:lnTo>
                  <a:cubicBezTo>
                    <a:pt x="2011" y="1461"/>
                    <a:pt x="2012" y="1462"/>
                    <a:pt x="2017" y="1467"/>
                  </a:cubicBezTo>
                  <a:cubicBezTo>
                    <a:pt x="1788" y="1261"/>
                    <a:pt x="1536" y="1123"/>
                    <a:pt x="1284" y="940"/>
                  </a:cubicBezTo>
                  <a:cubicBezTo>
                    <a:pt x="1192" y="894"/>
                    <a:pt x="642" y="505"/>
                    <a:pt x="528" y="367"/>
                  </a:cubicBezTo>
                  <a:lnTo>
                    <a:pt x="505" y="367"/>
                  </a:lnTo>
                  <a:cubicBezTo>
                    <a:pt x="436" y="299"/>
                    <a:pt x="367" y="207"/>
                    <a:pt x="299" y="161"/>
                  </a:cubicBezTo>
                  <a:cubicBezTo>
                    <a:pt x="276" y="138"/>
                    <a:pt x="253" y="115"/>
                    <a:pt x="207" y="92"/>
                  </a:cubicBezTo>
                  <a:lnTo>
                    <a:pt x="207" y="92"/>
                  </a:lnTo>
                  <a:lnTo>
                    <a:pt x="230" y="138"/>
                  </a:lnTo>
                  <a:cubicBezTo>
                    <a:pt x="207" y="92"/>
                    <a:pt x="184" y="69"/>
                    <a:pt x="184" y="69"/>
                  </a:cubicBezTo>
                  <a:cubicBezTo>
                    <a:pt x="157" y="43"/>
                    <a:pt x="144" y="33"/>
                    <a:pt x="139" y="33"/>
                  </a:cubicBezTo>
                  <a:cubicBezTo>
                    <a:pt x="130" y="33"/>
                    <a:pt x="138" y="56"/>
                    <a:pt x="138" y="69"/>
                  </a:cubicBezTo>
                  <a:cubicBezTo>
                    <a:pt x="158" y="89"/>
                    <a:pt x="144" y="92"/>
                    <a:pt x="140" y="106"/>
                  </a:cubicBezTo>
                  <a:lnTo>
                    <a:pt x="140" y="106"/>
                  </a:lnTo>
                  <a:cubicBezTo>
                    <a:pt x="137" y="102"/>
                    <a:pt x="132" y="97"/>
                    <a:pt x="127" y="93"/>
                  </a:cubicBezTo>
                  <a:lnTo>
                    <a:pt x="127" y="93"/>
                  </a:lnTo>
                  <a:cubicBezTo>
                    <a:pt x="133" y="98"/>
                    <a:pt x="138" y="104"/>
                    <a:pt x="138" y="115"/>
                  </a:cubicBezTo>
                  <a:cubicBezTo>
                    <a:pt x="133" y="106"/>
                    <a:pt x="130" y="98"/>
                    <a:pt x="127" y="92"/>
                  </a:cubicBezTo>
                  <a:lnTo>
                    <a:pt x="127" y="92"/>
                  </a:lnTo>
                  <a:cubicBezTo>
                    <a:pt x="127" y="92"/>
                    <a:pt x="127" y="92"/>
                    <a:pt x="127" y="92"/>
                  </a:cubicBezTo>
                  <a:cubicBezTo>
                    <a:pt x="127" y="92"/>
                    <a:pt x="127" y="92"/>
                    <a:pt x="127" y="92"/>
                  </a:cubicBezTo>
                  <a:lnTo>
                    <a:pt x="127" y="92"/>
                  </a:lnTo>
                  <a:cubicBezTo>
                    <a:pt x="122" y="84"/>
                    <a:pt x="119" y="78"/>
                    <a:pt x="115" y="73"/>
                  </a:cubicBezTo>
                  <a:lnTo>
                    <a:pt x="115" y="73"/>
                  </a:lnTo>
                  <a:cubicBezTo>
                    <a:pt x="115" y="72"/>
                    <a:pt x="115" y="71"/>
                    <a:pt x="115" y="69"/>
                  </a:cubicBezTo>
                  <a:cubicBezTo>
                    <a:pt x="115" y="69"/>
                    <a:pt x="114" y="70"/>
                    <a:pt x="113" y="70"/>
                  </a:cubicBezTo>
                  <a:lnTo>
                    <a:pt x="113" y="70"/>
                  </a:lnTo>
                  <a:cubicBezTo>
                    <a:pt x="108" y="62"/>
                    <a:pt x="103" y="57"/>
                    <a:pt x="92" y="47"/>
                  </a:cubicBezTo>
                  <a:lnTo>
                    <a:pt x="92" y="47"/>
                  </a:lnTo>
                  <a:cubicBezTo>
                    <a:pt x="92" y="52"/>
                    <a:pt x="95" y="61"/>
                    <a:pt x="99" y="70"/>
                  </a:cubicBezTo>
                  <a:lnTo>
                    <a:pt x="99" y="70"/>
                  </a:lnTo>
                  <a:cubicBezTo>
                    <a:pt x="79" y="44"/>
                    <a:pt x="60" y="28"/>
                    <a:pt x="53" y="28"/>
                  </a:cubicBezTo>
                  <a:cubicBezTo>
                    <a:pt x="47" y="28"/>
                    <a:pt x="50" y="41"/>
                    <a:pt x="69" y="69"/>
                  </a:cubicBezTo>
                  <a:cubicBezTo>
                    <a:pt x="62" y="62"/>
                    <a:pt x="54" y="54"/>
                    <a:pt x="47" y="47"/>
                  </a:cubicBezTo>
                  <a:cubicBezTo>
                    <a:pt x="47" y="32"/>
                    <a:pt x="37" y="17"/>
                    <a:pt x="24" y="8"/>
                  </a:cubicBezTo>
                  <a:lnTo>
                    <a:pt x="24" y="8"/>
                  </a:lnTo>
                  <a:cubicBezTo>
                    <a:pt x="24" y="6"/>
                    <a:pt x="24" y="4"/>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6" name="Google Shape;3816;p74"/>
            <p:cNvSpPr/>
            <p:nvPr/>
          </p:nvSpPr>
          <p:spPr>
            <a:xfrm>
              <a:off x="6379500" y="3847850"/>
              <a:ext cx="48700" cy="34950"/>
            </a:xfrm>
            <a:custGeom>
              <a:avLst/>
              <a:gdLst/>
              <a:ahLst/>
              <a:cxnLst/>
              <a:rect l="l" t="t" r="r" b="b"/>
              <a:pathLst>
                <a:path w="1948" h="1398" extrusionOk="0">
                  <a:moveTo>
                    <a:pt x="1" y="0"/>
                  </a:moveTo>
                  <a:cubicBezTo>
                    <a:pt x="5" y="4"/>
                    <a:pt x="23" y="22"/>
                    <a:pt x="23" y="22"/>
                  </a:cubicBezTo>
                  <a:lnTo>
                    <a:pt x="0" y="22"/>
                  </a:lnTo>
                  <a:lnTo>
                    <a:pt x="23" y="45"/>
                  </a:lnTo>
                  <a:cubicBezTo>
                    <a:pt x="46" y="68"/>
                    <a:pt x="69" y="91"/>
                    <a:pt x="69" y="114"/>
                  </a:cubicBezTo>
                  <a:cubicBezTo>
                    <a:pt x="206" y="229"/>
                    <a:pt x="298" y="320"/>
                    <a:pt x="390" y="412"/>
                  </a:cubicBezTo>
                  <a:cubicBezTo>
                    <a:pt x="405" y="412"/>
                    <a:pt x="400" y="402"/>
                    <a:pt x="402" y="402"/>
                  </a:cubicBezTo>
                  <a:lnTo>
                    <a:pt x="402" y="402"/>
                  </a:lnTo>
                  <a:cubicBezTo>
                    <a:pt x="402" y="402"/>
                    <a:pt x="405" y="404"/>
                    <a:pt x="413" y="412"/>
                  </a:cubicBezTo>
                  <a:cubicBezTo>
                    <a:pt x="436" y="435"/>
                    <a:pt x="458" y="458"/>
                    <a:pt x="481" y="481"/>
                  </a:cubicBezTo>
                  <a:lnTo>
                    <a:pt x="504" y="481"/>
                  </a:lnTo>
                  <a:cubicBezTo>
                    <a:pt x="504" y="504"/>
                    <a:pt x="527" y="527"/>
                    <a:pt x="550" y="549"/>
                  </a:cubicBezTo>
                  <a:cubicBezTo>
                    <a:pt x="596" y="572"/>
                    <a:pt x="642" y="618"/>
                    <a:pt x="688" y="664"/>
                  </a:cubicBezTo>
                  <a:lnTo>
                    <a:pt x="710" y="664"/>
                  </a:lnTo>
                  <a:cubicBezTo>
                    <a:pt x="710" y="687"/>
                    <a:pt x="733" y="710"/>
                    <a:pt x="779" y="733"/>
                  </a:cubicBezTo>
                  <a:cubicBezTo>
                    <a:pt x="802" y="733"/>
                    <a:pt x="802" y="756"/>
                    <a:pt x="825" y="756"/>
                  </a:cubicBezTo>
                  <a:cubicBezTo>
                    <a:pt x="962" y="870"/>
                    <a:pt x="1100" y="962"/>
                    <a:pt x="1260" y="1076"/>
                  </a:cubicBezTo>
                  <a:cubicBezTo>
                    <a:pt x="1283" y="1099"/>
                    <a:pt x="1329" y="1122"/>
                    <a:pt x="1352" y="1145"/>
                  </a:cubicBezTo>
                  <a:cubicBezTo>
                    <a:pt x="1421" y="1191"/>
                    <a:pt x="1467" y="1214"/>
                    <a:pt x="1512" y="1260"/>
                  </a:cubicBezTo>
                  <a:cubicBezTo>
                    <a:pt x="1512" y="1256"/>
                    <a:pt x="1515" y="1255"/>
                    <a:pt x="1519" y="1255"/>
                  </a:cubicBezTo>
                  <a:cubicBezTo>
                    <a:pt x="1537" y="1255"/>
                    <a:pt x="1581" y="1276"/>
                    <a:pt x="1607" y="1276"/>
                  </a:cubicBezTo>
                  <a:cubicBezTo>
                    <a:pt x="1619" y="1276"/>
                    <a:pt x="1627" y="1272"/>
                    <a:pt x="1627" y="1260"/>
                  </a:cubicBezTo>
                  <a:cubicBezTo>
                    <a:pt x="1645" y="1278"/>
                    <a:pt x="1679" y="1312"/>
                    <a:pt x="1691" y="1312"/>
                  </a:cubicBezTo>
                  <a:cubicBezTo>
                    <a:pt x="1694" y="1312"/>
                    <a:pt x="1696" y="1310"/>
                    <a:pt x="1696" y="1305"/>
                  </a:cubicBezTo>
                  <a:cubicBezTo>
                    <a:pt x="1719" y="1305"/>
                    <a:pt x="1764" y="1305"/>
                    <a:pt x="1833" y="1351"/>
                  </a:cubicBezTo>
                  <a:cubicBezTo>
                    <a:pt x="1879" y="1351"/>
                    <a:pt x="1925" y="1397"/>
                    <a:pt x="1948" y="1397"/>
                  </a:cubicBezTo>
                  <a:cubicBezTo>
                    <a:pt x="1948" y="1397"/>
                    <a:pt x="1902" y="1374"/>
                    <a:pt x="1925" y="1374"/>
                  </a:cubicBezTo>
                  <a:cubicBezTo>
                    <a:pt x="1673" y="1237"/>
                    <a:pt x="1467" y="1076"/>
                    <a:pt x="1237" y="893"/>
                  </a:cubicBezTo>
                  <a:cubicBezTo>
                    <a:pt x="1146" y="847"/>
                    <a:pt x="665" y="412"/>
                    <a:pt x="527" y="297"/>
                  </a:cubicBezTo>
                  <a:lnTo>
                    <a:pt x="527" y="274"/>
                  </a:lnTo>
                  <a:cubicBezTo>
                    <a:pt x="458" y="229"/>
                    <a:pt x="367" y="137"/>
                    <a:pt x="298" y="91"/>
                  </a:cubicBezTo>
                  <a:cubicBezTo>
                    <a:pt x="275" y="91"/>
                    <a:pt x="252" y="68"/>
                    <a:pt x="206" y="45"/>
                  </a:cubicBezTo>
                  <a:lnTo>
                    <a:pt x="206" y="45"/>
                  </a:lnTo>
                  <a:lnTo>
                    <a:pt x="229" y="68"/>
                  </a:lnTo>
                  <a:cubicBezTo>
                    <a:pt x="206" y="45"/>
                    <a:pt x="183" y="22"/>
                    <a:pt x="161" y="22"/>
                  </a:cubicBezTo>
                  <a:cubicBezTo>
                    <a:pt x="146" y="8"/>
                    <a:pt x="139" y="3"/>
                    <a:pt x="135" y="3"/>
                  </a:cubicBezTo>
                  <a:cubicBezTo>
                    <a:pt x="127" y="3"/>
                    <a:pt x="138" y="30"/>
                    <a:pt x="138" y="45"/>
                  </a:cubicBezTo>
                  <a:cubicBezTo>
                    <a:pt x="149" y="57"/>
                    <a:pt x="149" y="57"/>
                    <a:pt x="149" y="57"/>
                  </a:cubicBezTo>
                  <a:cubicBezTo>
                    <a:pt x="149" y="57"/>
                    <a:pt x="149" y="57"/>
                    <a:pt x="161" y="68"/>
                  </a:cubicBezTo>
                  <a:cubicBezTo>
                    <a:pt x="138" y="68"/>
                    <a:pt x="115" y="46"/>
                    <a:pt x="115" y="45"/>
                  </a:cubicBezTo>
                  <a:lnTo>
                    <a:pt x="115" y="45"/>
                  </a:lnTo>
                  <a:cubicBezTo>
                    <a:pt x="108" y="38"/>
                    <a:pt x="100" y="30"/>
                    <a:pt x="92" y="22"/>
                  </a:cubicBezTo>
                  <a:lnTo>
                    <a:pt x="92" y="22"/>
                  </a:lnTo>
                  <a:cubicBezTo>
                    <a:pt x="92" y="45"/>
                    <a:pt x="161" y="91"/>
                    <a:pt x="138" y="91"/>
                  </a:cubicBezTo>
                  <a:cubicBezTo>
                    <a:pt x="138" y="91"/>
                    <a:pt x="126" y="80"/>
                    <a:pt x="115" y="68"/>
                  </a:cubicBezTo>
                  <a:lnTo>
                    <a:pt x="115" y="68"/>
                  </a:lnTo>
                  <a:cubicBezTo>
                    <a:pt x="72" y="40"/>
                    <a:pt x="47" y="20"/>
                    <a:pt x="45" y="20"/>
                  </a:cubicBezTo>
                  <a:lnTo>
                    <a:pt x="45" y="20"/>
                  </a:lnTo>
                  <a:cubicBezTo>
                    <a:pt x="44" y="20"/>
                    <a:pt x="51" y="28"/>
                    <a:pt x="69" y="45"/>
                  </a:cubicBezTo>
                  <a:cubicBezTo>
                    <a:pt x="46" y="45"/>
                    <a:pt x="24" y="2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7" name="Google Shape;3817;p74"/>
            <p:cNvSpPr/>
            <p:nvPr/>
          </p:nvSpPr>
          <p:spPr>
            <a:xfrm>
              <a:off x="6410425" y="3843900"/>
              <a:ext cx="48400" cy="35575"/>
            </a:xfrm>
            <a:custGeom>
              <a:avLst/>
              <a:gdLst/>
              <a:ahLst/>
              <a:cxnLst/>
              <a:rect l="l" t="t" r="r" b="b"/>
              <a:pathLst>
                <a:path w="1936" h="1423" extrusionOk="0">
                  <a:moveTo>
                    <a:pt x="81" y="46"/>
                  </a:moveTo>
                  <a:cubicBezTo>
                    <a:pt x="82" y="46"/>
                    <a:pt x="82" y="46"/>
                    <a:pt x="83" y="47"/>
                  </a:cubicBezTo>
                  <a:lnTo>
                    <a:pt x="83" y="47"/>
                  </a:lnTo>
                  <a:cubicBezTo>
                    <a:pt x="83" y="47"/>
                    <a:pt x="83" y="47"/>
                    <a:pt x="83" y="47"/>
                  </a:cubicBezTo>
                  <a:lnTo>
                    <a:pt x="83" y="47"/>
                  </a:lnTo>
                  <a:cubicBezTo>
                    <a:pt x="82" y="46"/>
                    <a:pt x="82" y="46"/>
                    <a:pt x="81" y="46"/>
                  </a:cubicBezTo>
                  <a:close/>
                  <a:moveTo>
                    <a:pt x="92" y="43"/>
                  </a:moveTo>
                  <a:lnTo>
                    <a:pt x="92" y="43"/>
                  </a:lnTo>
                  <a:cubicBezTo>
                    <a:pt x="92" y="43"/>
                    <a:pt x="161" y="89"/>
                    <a:pt x="138" y="89"/>
                  </a:cubicBezTo>
                  <a:cubicBezTo>
                    <a:pt x="138" y="89"/>
                    <a:pt x="92" y="43"/>
                    <a:pt x="92" y="43"/>
                  </a:cubicBezTo>
                  <a:close/>
                  <a:moveTo>
                    <a:pt x="1919" y="1390"/>
                  </a:moveTo>
                  <a:lnTo>
                    <a:pt x="1919" y="1390"/>
                  </a:lnTo>
                  <a:cubicBezTo>
                    <a:pt x="1921" y="1392"/>
                    <a:pt x="1923" y="1393"/>
                    <a:pt x="1925" y="1395"/>
                  </a:cubicBezTo>
                  <a:cubicBezTo>
                    <a:pt x="1922" y="1392"/>
                    <a:pt x="1920" y="1390"/>
                    <a:pt x="1919" y="1390"/>
                  </a:cubicBezTo>
                  <a:close/>
                  <a:moveTo>
                    <a:pt x="121" y="0"/>
                  </a:moveTo>
                  <a:cubicBezTo>
                    <a:pt x="106" y="0"/>
                    <a:pt x="122" y="27"/>
                    <a:pt x="138" y="43"/>
                  </a:cubicBezTo>
                  <a:cubicBezTo>
                    <a:pt x="149" y="54"/>
                    <a:pt x="144" y="54"/>
                    <a:pt x="138" y="54"/>
                  </a:cubicBezTo>
                  <a:cubicBezTo>
                    <a:pt x="132" y="54"/>
                    <a:pt x="126" y="54"/>
                    <a:pt x="138" y="66"/>
                  </a:cubicBezTo>
                  <a:lnTo>
                    <a:pt x="138" y="66"/>
                  </a:lnTo>
                  <a:lnTo>
                    <a:pt x="92" y="43"/>
                  </a:lnTo>
                  <a:lnTo>
                    <a:pt x="92" y="43"/>
                  </a:lnTo>
                  <a:cubicBezTo>
                    <a:pt x="92" y="43"/>
                    <a:pt x="92" y="43"/>
                    <a:pt x="92" y="43"/>
                  </a:cubicBezTo>
                  <a:lnTo>
                    <a:pt x="92" y="43"/>
                  </a:lnTo>
                  <a:cubicBezTo>
                    <a:pt x="87" y="43"/>
                    <a:pt x="84" y="44"/>
                    <a:pt x="83" y="46"/>
                  </a:cubicBezTo>
                  <a:lnTo>
                    <a:pt x="83" y="46"/>
                  </a:lnTo>
                  <a:cubicBezTo>
                    <a:pt x="81" y="45"/>
                    <a:pt x="79" y="44"/>
                    <a:pt x="77" y="44"/>
                  </a:cubicBezTo>
                  <a:lnTo>
                    <a:pt x="77" y="44"/>
                  </a:lnTo>
                  <a:cubicBezTo>
                    <a:pt x="60" y="36"/>
                    <a:pt x="46" y="32"/>
                    <a:pt x="38" y="32"/>
                  </a:cubicBezTo>
                  <a:cubicBezTo>
                    <a:pt x="31" y="32"/>
                    <a:pt x="28" y="34"/>
                    <a:pt x="28" y="38"/>
                  </a:cubicBezTo>
                  <a:lnTo>
                    <a:pt x="28" y="38"/>
                  </a:lnTo>
                  <a:cubicBezTo>
                    <a:pt x="15" y="27"/>
                    <a:pt x="0" y="20"/>
                    <a:pt x="0" y="20"/>
                  </a:cubicBezTo>
                  <a:lnTo>
                    <a:pt x="0" y="20"/>
                  </a:lnTo>
                  <a:cubicBezTo>
                    <a:pt x="0" y="43"/>
                    <a:pt x="23" y="43"/>
                    <a:pt x="23" y="43"/>
                  </a:cubicBezTo>
                  <a:cubicBezTo>
                    <a:pt x="46" y="66"/>
                    <a:pt x="69" y="112"/>
                    <a:pt x="69" y="112"/>
                  </a:cubicBezTo>
                  <a:cubicBezTo>
                    <a:pt x="207" y="226"/>
                    <a:pt x="321" y="295"/>
                    <a:pt x="436" y="387"/>
                  </a:cubicBezTo>
                  <a:cubicBezTo>
                    <a:pt x="459" y="410"/>
                    <a:pt x="482" y="432"/>
                    <a:pt x="504" y="455"/>
                  </a:cubicBezTo>
                  <a:lnTo>
                    <a:pt x="527" y="455"/>
                  </a:lnTo>
                  <a:cubicBezTo>
                    <a:pt x="550" y="455"/>
                    <a:pt x="573" y="501"/>
                    <a:pt x="596" y="524"/>
                  </a:cubicBezTo>
                  <a:cubicBezTo>
                    <a:pt x="619" y="547"/>
                    <a:pt x="665" y="570"/>
                    <a:pt x="734" y="616"/>
                  </a:cubicBezTo>
                  <a:cubicBezTo>
                    <a:pt x="756" y="639"/>
                    <a:pt x="779" y="662"/>
                    <a:pt x="802" y="685"/>
                  </a:cubicBezTo>
                  <a:lnTo>
                    <a:pt x="825" y="685"/>
                  </a:lnTo>
                  <a:cubicBezTo>
                    <a:pt x="825" y="707"/>
                    <a:pt x="848" y="707"/>
                    <a:pt x="848" y="707"/>
                  </a:cubicBezTo>
                  <a:cubicBezTo>
                    <a:pt x="986" y="822"/>
                    <a:pt x="1123" y="937"/>
                    <a:pt x="1283" y="1028"/>
                  </a:cubicBezTo>
                  <a:cubicBezTo>
                    <a:pt x="1306" y="1051"/>
                    <a:pt x="1352" y="1074"/>
                    <a:pt x="1375" y="1097"/>
                  </a:cubicBezTo>
                  <a:cubicBezTo>
                    <a:pt x="1421" y="1143"/>
                    <a:pt x="1490" y="1189"/>
                    <a:pt x="1513" y="1234"/>
                  </a:cubicBezTo>
                  <a:cubicBezTo>
                    <a:pt x="1516" y="1231"/>
                    <a:pt x="1521" y="1230"/>
                    <a:pt x="1528" y="1230"/>
                  </a:cubicBezTo>
                  <a:cubicBezTo>
                    <a:pt x="1560" y="1230"/>
                    <a:pt x="1620" y="1262"/>
                    <a:pt x="1629" y="1262"/>
                  </a:cubicBezTo>
                  <a:cubicBezTo>
                    <a:pt x="1631" y="1262"/>
                    <a:pt x="1630" y="1261"/>
                    <a:pt x="1627" y="1257"/>
                  </a:cubicBezTo>
                  <a:lnTo>
                    <a:pt x="1627" y="1257"/>
                  </a:lnTo>
                  <a:cubicBezTo>
                    <a:pt x="1650" y="1280"/>
                    <a:pt x="1696" y="1303"/>
                    <a:pt x="1719" y="1303"/>
                  </a:cubicBezTo>
                  <a:cubicBezTo>
                    <a:pt x="1719" y="1303"/>
                    <a:pt x="1765" y="1303"/>
                    <a:pt x="1856" y="1349"/>
                  </a:cubicBezTo>
                  <a:cubicBezTo>
                    <a:pt x="1879" y="1372"/>
                    <a:pt x="1925" y="1418"/>
                    <a:pt x="1925" y="1418"/>
                  </a:cubicBezTo>
                  <a:cubicBezTo>
                    <a:pt x="1928" y="1421"/>
                    <a:pt x="1930" y="1422"/>
                    <a:pt x="1931" y="1422"/>
                  </a:cubicBezTo>
                  <a:cubicBezTo>
                    <a:pt x="1935" y="1422"/>
                    <a:pt x="1915" y="1390"/>
                    <a:pt x="1919" y="1390"/>
                  </a:cubicBezTo>
                  <a:lnTo>
                    <a:pt x="1919" y="1390"/>
                  </a:lnTo>
                  <a:cubicBezTo>
                    <a:pt x="1919" y="1390"/>
                    <a:pt x="1919" y="1390"/>
                    <a:pt x="1919" y="1390"/>
                  </a:cubicBezTo>
                  <a:lnTo>
                    <a:pt x="1919" y="1390"/>
                  </a:lnTo>
                  <a:cubicBezTo>
                    <a:pt x="1692" y="1208"/>
                    <a:pt x="1488" y="1027"/>
                    <a:pt x="1261" y="845"/>
                  </a:cubicBezTo>
                  <a:cubicBezTo>
                    <a:pt x="1192" y="799"/>
                    <a:pt x="688" y="364"/>
                    <a:pt x="550" y="249"/>
                  </a:cubicBezTo>
                  <a:lnTo>
                    <a:pt x="527" y="249"/>
                  </a:lnTo>
                  <a:cubicBezTo>
                    <a:pt x="459" y="180"/>
                    <a:pt x="367" y="112"/>
                    <a:pt x="298" y="89"/>
                  </a:cubicBezTo>
                  <a:cubicBezTo>
                    <a:pt x="275" y="66"/>
                    <a:pt x="230" y="43"/>
                    <a:pt x="207" y="20"/>
                  </a:cubicBezTo>
                  <a:lnTo>
                    <a:pt x="207" y="20"/>
                  </a:lnTo>
                  <a:lnTo>
                    <a:pt x="230" y="66"/>
                  </a:lnTo>
                  <a:lnTo>
                    <a:pt x="230" y="66"/>
                  </a:lnTo>
                  <a:cubicBezTo>
                    <a:pt x="207" y="43"/>
                    <a:pt x="184" y="20"/>
                    <a:pt x="161" y="20"/>
                  </a:cubicBezTo>
                  <a:cubicBezTo>
                    <a:pt x="139" y="6"/>
                    <a:pt x="127" y="0"/>
                    <a:pt x="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8" name="Google Shape;3818;p74"/>
            <p:cNvSpPr/>
            <p:nvPr/>
          </p:nvSpPr>
          <p:spPr>
            <a:xfrm>
              <a:off x="6437350" y="3843900"/>
              <a:ext cx="50925" cy="34300"/>
            </a:xfrm>
            <a:custGeom>
              <a:avLst/>
              <a:gdLst/>
              <a:ahLst/>
              <a:cxnLst/>
              <a:rect l="l" t="t" r="r" b="b"/>
              <a:pathLst>
                <a:path w="2037" h="1372" extrusionOk="0">
                  <a:moveTo>
                    <a:pt x="115" y="43"/>
                  </a:moveTo>
                  <a:cubicBezTo>
                    <a:pt x="103" y="43"/>
                    <a:pt x="115" y="49"/>
                    <a:pt x="129" y="54"/>
                  </a:cubicBezTo>
                  <a:cubicBezTo>
                    <a:pt x="121" y="49"/>
                    <a:pt x="115" y="43"/>
                    <a:pt x="115" y="43"/>
                  </a:cubicBezTo>
                  <a:close/>
                  <a:moveTo>
                    <a:pt x="125" y="0"/>
                  </a:moveTo>
                  <a:cubicBezTo>
                    <a:pt x="116" y="0"/>
                    <a:pt x="138" y="27"/>
                    <a:pt x="138" y="43"/>
                  </a:cubicBezTo>
                  <a:cubicBezTo>
                    <a:pt x="149" y="54"/>
                    <a:pt x="149" y="54"/>
                    <a:pt x="149" y="54"/>
                  </a:cubicBezTo>
                  <a:cubicBezTo>
                    <a:pt x="149" y="54"/>
                    <a:pt x="149" y="54"/>
                    <a:pt x="161" y="66"/>
                  </a:cubicBezTo>
                  <a:lnTo>
                    <a:pt x="161" y="66"/>
                  </a:lnTo>
                  <a:cubicBezTo>
                    <a:pt x="161" y="66"/>
                    <a:pt x="143" y="60"/>
                    <a:pt x="129" y="54"/>
                  </a:cubicBezTo>
                  <a:lnTo>
                    <a:pt x="129" y="54"/>
                  </a:lnTo>
                  <a:cubicBezTo>
                    <a:pt x="138" y="60"/>
                    <a:pt x="149" y="66"/>
                    <a:pt x="161" y="66"/>
                  </a:cubicBezTo>
                  <a:cubicBezTo>
                    <a:pt x="138" y="66"/>
                    <a:pt x="115" y="43"/>
                    <a:pt x="92" y="43"/>
                  </a:cubicBezTo>
                  <a:cubicBezTo>
                    <a:pt x="92" y="43"/>
                    <a:pt x="161" y="89"/>
                    <a:pt x="138" y="89"/>
                  </a:cubicBezTo>
                  <a:cubicBezTo>
                    <a:pt x="138" y="89"/>
                    <a:pt x="126" y="77"/>
                    <a:pt x="115" y="66"/>
                  </a:cubicBezTo>
                  <a:lnTo>
                    <a:pt x="115" y="66"/>
                  </a:lnTo>
                  <a:cubicBezTo>
                    <a:pt x="80" y="43"/>
                    <a:pt x="52" y="32"/>
                    <a:pt x="40" y="32"/>
                  </a:cubicBezTo>
                  <a:cubicBezTo>
                    <a:pt x="37" y="32"/>
                    <a:pt x="35" y="33"/>
                    <a:pt x="35" y="35"/>
                  </a:cubicBezTo>
                  <a:lnTo>
                    <a:pt x="35" y="35"/>
                  </a:lnTo>
                  <a:cubicBezTo>
                    <a:pt x="23" y="26"/>
                    <a:pt x="12" y="20"/>
                    <a:pt x="0" y="20"/>
                  </a:cubicBezTo>
                  <a:cubicBezTo>
                    <a:pt x="0" y="20"/>
                    <a:pt x="23" y="43"/>
                    <a:pt x="23" y="43"/>
                  </a:cubicBezTo>
                  <a:cubicBezTo>
                    <a:pt x="46" y="66"/>
                    <a:pt x="69" y="89"/>
                    <a:pt x="92" y="112"/>
                  </a:cubicBezTo>
                  <a:cubicBezTo>
                    <a:pt x="206" y="203"/>
                    <a:pt x="321" y="272"/>
                    <a:pt x="436" y="364"/>
                  </a:cubicBezTo>
                  <a:lnTo>
                    <a:pt x="458" y="364"/>
                  </a:lnTo>
                  <a:cubicBezTo>
                    <a:pt x="481" y="387"/>
                    <a:pt x="504" y="410"/>
                    <a:pt x="527" y="432"/>
                  </a:cubicBezTo>
                  <a:cubicBezTo>
                    <a:pt x="550" y="455"/>
                    <a:pt x="573" y="478"/>
                    <a:pt x="596" y="501"/>
                  </a:cubicBezTo>
                  <a:cubicBezTo>
                    <a:pt x="642" y="524"/>
                    <a:pt x="688" y="570"/>
                    <a:pt x="733" y="616"/>
                  </a:cubicBezTo>
                  <a:lnTo>
                    <a:pt x="756" y="616"/>
                  </a:lnTo>
                  <a:cubicBezTo>
                    <a:pt x="756" y="616"/>
                    <a:pt x="779" y="662"/>
                    <a:pt x="802" y="685"/>
                  </a:cubicBezTo>
                  <a:lnTo>
                    <a:pt x="825" y="685"/>
                  </a:lnTo>
                  <a:cubicBezTo>
                    <a:pt x="848" y="685"/>
                    <a:pt x="848" y="707"/>
                    <a:pt x="871" y="707"/>
                  </a:cubicBezTo>
                  <a:cubicBezTo>
                    <a:pt x="894" y="730"/>
                    <a:pt x="917" y="776"/>
                    <a:pt x="963" y="799"/>
                  </a:cubicBezTo>
                  <a:cubicBezTo>
                    <a:pt x="1008" y="845"/>
                    <a:pt x="1031" y="845"/>
                    <a:pt x="1077" y="868"/>
                  </a:cubicBezTo>
                  <a:cubicBezTo>
                    <a:pt x="1169" y="914"/>
                    <a:pt x="1260" y="959"/>
                    <a:pt x="1329" y="1005"/>
                  </a:cubicBezTo>
                  <a:cubicBezTo>
                    <a:pt x="1375" y="1005"/>
                    <a:pt x="1421" y="1028"/>
                    <a:pt x="1444" y="1051"/>
                  </a:cubicBezTo>
                  <a:cubicBezTo>
                    <a:pt x="1489" y="1074"/>
                    <a:pt x="1558" y="1120"/>
                    <a:pt x="1604" y="1143"/>
                  </a:cubicBezTo>
                  <a:cubicBezTo>
                    <a:pt x="1604" y="1139"/>
                    <a:pt x="1606" y="1138"/>
                    <a:pt x="1611" y="1138"/>
                  </a:cubicBezTo>
                  <a:cubicBezTo>
                    <a:pt x="1631" y="1138"/>
                    <a:pt x="1692" y="1170"/>
                    <a:pt x="1712" y="1170"/>
                  </a:cubicBezTo>
                  <a:cubicBezTo>
                    <a:pt x="1716" y="1170"/>
                    <a:pt x="1719" y="1169"/>
                    <a:pt x="1719" y="1166"/>
                  </a:cubicBezTo>
                  <a:cubicBezTo>
                    <a:pt x="1741" y="1189"/>
                    <a:pt x="1787" y="1211"/>
                    <a:pt x="1810" y="1211"/>
                  </a:cubicBezTo>
                  <a:cubicBezTo>
                    <a:pt x="1810" y="1211"/>
                    <a:pt x="1856" y="1211"/>
                    <a:pt x="1948" y="1280"/>
                  </a:cubicBezTo>
                  <a:cubicBezTo>
                    <a:pt x="1971" y="1303"/>
                    <a:pt x="1994" y="1349"/>
                    <a:pt x="2016" y="1372"/>
                  </a:cubicBezTo>
                  <a:cubicBezTo>
                    <a:pt x="2036" y="1372"/>
                    <a:pt x="2005" y="1321"/>
                    <a:pt x="2010" y="1321"/>
                  </a:cubicBezTo>
                  <a:lnTo>
                    <a:pt x="2010" y="1321"/>
                  </a:lnTo>
                  <a:cubicBezTo>
                    <a:pt x="2011" y="1321"/>
                    <a:pt x="2013" y="1323"/>
                    <a:pt x="2016" y="1326"/>
                  </a:cubicBezTo>
                  <a:cubicBezTo>
                    <a:pt x="1810" y="1074"/>
                    <a:pt x="1535" y="959"/>
                    <a:pt x="1283" y="822"/>
                  </a:cubicBezTo>
                  <a:cubicBezTo>
                    <a:pt x="1260" y="822"/>
                    <a:pt x="1215" y="776"/>
                    <a:pt x="1146" y="753"/>
                  </a:cubicBezTo>
                  <a:lnTo>
                    <a:pt x="1100" y="707"/>
                  </a:lnTo>
                  <a:lnTo>
                    <a:pt x="1077" y="707"/>
                  </a:lnTo>
                  <a:lnTo>
                    <a:pt x="1054" y="685"/>
                  </a:lnTo>
                  <a:cubicBezTo>
                    <a:pt x="1008" y="639"/>
                    <a:pt x="985" y="616"/>
                    <a:pt x="940" y="570"/>
                  </a:cubicBezTo>
                  <a:cubicBezTo>
                    <a:pt x="802" y="432"/>
                    <a:pt x="619" y="295"/>
                    <a:pt x="573" y="249"/>
                  </a:cubicBezTo>
                  <a:lnTo>
                    <a:pt x="550" y="226"/>
                  </a:lnTo>
                  <a:cubicBezTo>
                    <a:pt x="481" y="180"/>
                    <a:pt x="390" y="112"/>
                    <a:pt x="321" y="66"/>
                  </a:cubicBezTo>
                  <a:cubicBezTo>
                    <a:pt x="275" y="66"/>
                    <a:pt x="252" y="43"/>
                    <a:pt x="206" y="20"/>
                  </a:cubicBezTo>
                  <a:lnTo>
                    <a:pt x="206" y="20"/>
                  </a:lnTo>
                  <a:lnTo>
                    <a:pt x="252" y="66"/>
                  </a:lnTo>
                  <a:lnTo>
                    <a:pt x="252" y="66"/>
                  </a:lnTo>
                  <a:cubicBezTo>
                    <a:pt x="206" y="43"/>
                    <a:pt x="184" y="20"/>
                    <a:pt x="161" y="20"/>
                  </a:cubicBezTo>
                  <a:cubicBezTo>
                    <a:pt x="139" y="6"/>
                    <a:pt x="129"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9" name="Google Shape;3819;p74"/>
            <p:cNvSpPr/>
            <p:nvPr/>
          </p:nvSpPr>
          <p:spPr>
            <a:xfrm>
              <a:off x="6465400" y="3840375"/>
              <a:ext cx="67050" cy="40700"/>
            </a:xfrm>
            <a:custGeom>
              <a:avLst/>
              <a:gdLst/>
              <a:ahLst/>
              <a:cxnLst/>
              <a:rect l="l" t="t" r="r" b="b"/>
              <a:pathLst>
                <a:path w="2682" h="1628" extrusionOk="0">
                  <a:moveTo>
                    <a:pt x="1" y="1"/>
                  </a:moveTo>
                  <a:cubicBezTo>
                    <a:pt x="7" y="7"/>
                    <a:pt x="15" y="15"/>
                    <a:pt x="24" y="24"/>
                  </a:cubicBezTo>
                  <a:lnTo>
                    <a:pt x="24" y="24"/>
                  </a:lnTo>
                  <a:cubicBezTo>
                    <a:pt x="24" y="24"/>
                    <a:pt x="24" y="24"/>
                    <a:pt x="24" y="24"/>
                  </a:cubicBezTo>
                  <a:lnTo>
                    <a:pt x="24" y="24"/>
                  </a:lnTo>
                  <a:lnTo>
                    <a:pt x="47" y="47"/>
                  </a:lnTo>
                  <a:cubicBezTo>
                    <a:pt x="47" y="47"/>
                    <a:pt x="24" y="1"/>
                    <a:pt x="1" y="1"/>
                  </a:cubicBezTo>
                  <a:close/>
                  <a:moveTo>
                    <a:pt x="115" y="69"/>
                  </a:moveTo>
                  <a:cubicBezTo>
                    <a:pt x="115" y="69"/>
                    <a:pt x="122" y="80"/>
                    <a:pt x="132" y="92"/>
                  </a:cubicBezTo>
                  <a:lnTo>
                    <a:pt x="132" y="92"/>
                  </a:lnTo>
                  <a:cubicBezTo>
                    <a:pt x="125" y="79"/>
                    <a:pt x="116" y="70"/>
                    <a:pt x="115" y="69"/>
                  </a:cubicBezTo>
                  <a:lnTo>
                    <a:pt x="115" y="69"/>
                  </a:lnTo>
                  <a:cubicBezTo>
                    <a:pt x="115" y="69"/>
                    <a:pt x="115" y="69"/>
                    <a:pt x="115" y="69"/>
                  </a:cubicBezTo>
                  <a:close/>
                  <a:moveTo>
                    <a:pt x="138" y="69"/>
                  </a:moveTo>
                  <a:cubicBezTo>
                    <a:pt x="127" y="69"/>
                    <a:pt x="144" y="87"/>
                    <a:pt x="161" y="104"/>
                  </a:cubicBezTo>
                  <a:lnTo>
                    <a:pt x="161" y="104"/>
                  </a:lnTo>
                  <a:cubicBezTo>
                    <a:pt x="156" y="92"/>
                    <a:pt x="150" y="81"/>
                    <a:pt x="138" y="69"/>
                  </a:cubicBezTo>
                  <a:close/>
                  <a:moveTo>
                    <a:pt x="175" y="118"/>
                  </a:moveTo>
                  <a:lnTo>
                    <a:pt x="175" y="118"/>
                  </a:lnTo>
                  <a:cubicBezTo>
                    <a:pt x="186" y="129"/>
                    <a:pt x="192" y="138"/>
                    <a:pt x="184" y="138"/>
                  </a:cubicBezTo>
                  <a:cubicBezTo>
                    <a:pt x="180" y="129"/>
                    <a:pt x="177" y="123"/>
                    <a:pt x="175" y="118"/>
                  </a:cubicBezTo>
                  <a:close/>
                  <a:moveTo>
                    <a:pt x="24" y="24"/>
                  </a:moveTo>
                  <a:cubicBezTo>
                    <a:pt x="24" y="27"/>
                    <a:pt x="24" y="47"/>
                    <a:pt x="24" y="47"/>
                  </a:cubicBezTo>
                  <a:cubicBezTo>
                    <a:pt x="47" y="92"/>
                    <a:pt x="70" y="115"/>
                    <a:pt x="93" y="138"/>
                  </a:cubicBezTo>
                  <a:cubicBezTo>
                    <a:pt x="230" y="299"/>
                    <a:pt x="390" y="436"/>
                    <a:pt x="528" y="551"/>
                  </a:cubicBezTo>
                  <a:lnTo>
                    <a:pt x="551" y="551"/>
                  </a:lnTo>
                  <a:cubicBezTo>
                    <a:pt x="574" y="573"/>
                    <a:pt x="619" y="619"/>
                    <a:pt x="642" y="642"/>
                  </a:cubicBezTo>
                  <a:lnTo>
                    <a:pt x="665" y="642"/>
                  </a:lnTo>
                  <a:cubicBezTo>
                    <a:pt x="688" y="665"/>
                    <a:pt x="711" y="688"/>
                    <a:pt x="757" y="734"/>
                  </a:cubicBezTo>
                  <a:cubicBezTo>
                    <a:pt x="803" y="780"/>
                    <a:pt x="872" y="826"/>
                    <a:pt x="940" y="848"/>
                  </a:cubicBezTo>
                  <a:cubicBezTo>
                    <a:pt x="986" y="894"/>
                    <a:pt x="1009" y="894"/>
                    <a:pt x="1055" y="917"/>
                  </a:cubicBezTo>
                  <a:lnTo>
                    <a:pt x="1055" y="940"/>
                  </a:lnTo>
                  <a:lnTo>
                    <a:pt x="1078" y="940"/>
                  </a:lnTo>
                  <a:cubicBezTo>
                    <a:pt x="1078" y="940"/>
                    <a:pt x="1101" y="963"/>
                    <a:pt x="1124" y="963"/>
                  </a:cubicBezTo>
                  <a:cubicBezTo>
                    <a:pt x="1307" y="1078"/>
                    <a:pt x="1513" y="1192"/>
                    <a:pt x="1742" y="1307"/>
                  </a:cubicBezTo>
                  <a:cubicBezTo>
                    <a:pt x="1788" y="1330"/>
                    <a:pt x="1857" y="1352"/>
                    <a:pt x="1880" y="1375"/>
                  </a:cubicBezTo>
                  <a:cubicBezTo>
                    <a:pt x="1971" y="1398"/>
                    <a:pt x="2040" y="1444"/>
                    <a:pt x="2086" y="1467"/>
                  </a:cubicBezTo>
                  <a:cubicBezTo>
                    <a:pt x="2086" y="1464"/>
                    <a:pt x="2089" y="1462"/>
                    <a:pt x="2095" y="1462"/>
                  </a:cubicBezTo>
                  <a:cubicBezTo>
                    <a:pt x="2123" y="1462"/>
                    <a:pt x="2206" y="1495"/>
                    <a:pt x="2223" y="1495"/>
                  </a:cubicBezTo>
                  <a:cubicBezTo>
                    <a:pt x="2226" y="1495"/>
                    <a:pt x="2227" y="1493"/>
                    <a:pt x="2223" y="1490"/>
                  </a:cubicBezTo>
                  <a:lnTo>
                    <a:pt x="2223" y="1490"/>
                  </a:lnTo>
                  <a:cubicBezTo>
                    <a:pt x="2269" y="1513"/>
                    <a:pt x="2338" y="1536"/>
                    <a:pt x="2338" y="1536"/>
                  </a:cubicBezTo>
                  <a:cubicBezTo>
                    <a:pt x="2349" y="1536"/>
                    <a:pt x="2366" y="1530"/>
                    <a:pt x="2395" y="1530"/>
                  </a:cubicBezTo>
                  <a:cubicBezTo>
                    <a:pt x="2424" y="1530"/>
                    <a:pt x="2464" y="1536"/>
                    <a:pt x="2521" y="1559"/>
                  </a:cubicBezTo>
                  <a:cubicBezTo>
                    <a:pt x="2567" y="1582"/>
                    <a:pt x="2636" y="1627"/>
                    <a:pt x="2659" y="1627"/>
                  </a:cubicBezTo>
                  <a:cubicBezTo>
                    <a:pt x="2682" y="1627"/>
                    <a:pt x="2613" y="1582"/>
                    <a:pt x="2636" y="1582"/>
                  </a:cubicBezTo>
                  <a:cubicBezTo>
                    <a:pt x="2292" y="1444"/>
                    <a:pt x="1971" y="1284"/>
                    <a:pt x="1651" y="1100"/>
                  </a:cubicBezTo>
                  <a:cubicBezTo>
                    <a:pt x="1605" y="1078"/>
                    <a:pt x="1376" y="963"/>
                    <a:pt x="1169" y="803"/>
                  </a:cubicBezTo>
                  <a:cubicBezTo>
                    <a:pt x="963" y="665"/>
                    <a:pt x="734" y="505"/>
                    <a:pt x="665" y="436"/>
                  </a:cubicBezTo>
                  <a:lnTo>
                    <a:pt x="642" y="413"/>
                  </a:lnTo>
                  <a:cubicBezTo>
                    <a:pt x="551" y="344"/>
                    <a:pt x="436" y="253"/>
                    <a:pt x="367" y="184"/>
                  </a:cubicBezTo>
                  <a:cubicBezTo>
                    <a:pt x="322" y="161"/>
                    <a:pt x="299" y="138"/>
                    <a:pt x="253" y="92"/>
                  </a:cubicBezTo>
                  <a:lnTo>
                    <a:pt x="253" y="92"/>
                  </a:lnTo>
                  <a:lnTo>
                    <a:pt x="299" y="161"/>
                  </a:lnTo>
                  <a:cubicBezTo>
                    <a:pt x="253" y="115"/>
                    <a:pt x="230" y="92"/>
                    <a:pt x="207" y="69"/>
                  </a:cubicBezTo>
                  <a:cubicBezTo>
                    <a:pt x="182" y="44"/>
                    <a:pt x="169" y="34"/>
                    <a:pt x="164" y="34"/>
                  </a:cubicBezTo>
                  <a:cubicBezTo>
                    <a:pt x="155" y="34"/>
                    <a:pt x="170" y="63"/>
                    <a:pt x="184" y="92"/>
                  </a:cubicBezTo>
                  <a:cubicBezTo>
                    <a:pt x="184" y="111"/>
                    <a:pt x="169" y="100"/>
                    <a:pt x="175" y="118"/>
                  </a:cubicBezTo>
                  <a:lnTo>
                    <a:pt x="175" y="118"/>
                  </a:lnTo>
                  <a:cubicBezTo>
                    <a:pt x="171" y="114"/>
                    <a:pt x="166" y="109"/>
                    <a:pt x="161" y="104"/>
                  </a:cubicBezTo>
                  <a:lnTo>
                    <a:pt x="161" y="104"/>
                  </a:lnTo>
                  <a:cubicBezTo>
                    <a:pt x="167" y="115"/>
                    <a:pt x="173" y="127"/>
                    <a:pt x="184" y="138"/>
                  </a:cubicBezTo>
                  <a:cubicBezTo>
                    <a:pt x="170" y="138"/>
                    <a:pt x="147" y="112"/>
                    <a:pt x="132" y="92"/>
                  </a:cubicBezTo>
                  <a:lnTo>
                    <a:pt x="132" y="92"/>
                  </a:lnTo>
                  <a:cubicBezTo>
                    <a:pt x="136" y="99"/>
                    <a:pt x="138" y="107"/>
                    <a:pt x="138" y="115"/>
                  </a:cubicBezTo>
                  <a:cubicBezTo>
                    <a:pt x="97" y="74"/>
                    <a:pt x="64" y="41"/>
                    <a:pt x="54" y="41"/>
                  </a:cubicBezTo>
                  <a:cubicBezTo>
                    <a:pt x="50" y="41"/>
                    <a:pt x="50" y="47"/>
                    <a:pt x="56" y="62"/>
                  </a:cubicBezTo>
                  <a:lnTo>
                    <a:pt x="56" y="62"/>
                  </a:lnTo>
                  <a:cubicBezTo>
                    <a:pt x="47" y="49"/>
                    <a:pt x="35" y="36"/>
                    <a:pt x="24"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0" name="Google Shape;3820;p74"/>
            <p:cNvSpPr/>
            <p:nvPr/>
          </p:nvSpPr>
          <p:spPr>
            <a:xfrm>
              <a:off x="6494625" y="3830975"/>
              <a:ext cx="52150" cy="32350"/>
            </a:xfrm>
            <a:custGeom>
              <a:avLst/>
              <a:gdLst/>
              <a:ahLst/>
              <a:cxnLst/>
              <a:rect l="l" t="t" r="r" b="b"/>
              <a:pathLst>
                <a:path w="2086" h="1294" extrusionOk="0">
                  <a:moveTo>
                    <a:pt x="115" y="33"/>
                  </a:moveTo>
                  <a:lnTo>
                    <a:pt x="115" y="33"/>
                  </a:lnTo>
                  <a:cubicBezTo>
                    <a:pt x="129" y="47"/>
                    <a:pt x="143" y="52"/>
                    <a:pt x="157" y="55"/>
                  </a:cubicBezTo>
                  <a:lnTo>
                    <a:pt x="157" y="55"/>
                  </a:lnTo>
                  <a:cubicBezTo>
                    <a:pt x="142" y="42"/>
                    <a:pt x="115" y="33"/>
                    <a:pt x="115" y="33"/>
                  </a:cubicBezTo>
                  <a:close/>
                  <a:moveTo>
                    <a:pt x="27" y="46"/>
                  </a:moveTo>
                  <a:cubicBezTo>
                    <a:pt x="33" y="56"/>
                    <a:pt x="46" y="56"/>
                    <a:pt x="46" y="56"/>
                  </a:cubicBezTo>
                  <a:lnTo>
                    <a:pt x="27" y="46"/>
                  </a:lnTo>
                  <a:close/>
                  <a:moveTo>
                    <a:pt x="155" y="73"/>
                  </a:moveTo>
                  <a:lnTo>
                    <a:pt x="155" y="73"/>
                  </a:lnTo>
                  <a:cubicBezTo>
                    <a:pt x="157" y="75"/>
                    <a:pt x="159" y="77"/>
                    <a:pt x="161" y="79"/>
                  </a:cubicBezTo>
                  <a:lnTo>
                    <a:pt x="161" y="79"/>
                  </a:lnTo>
                  <a:cubicBezTo>
                    <a:pt x="161" y="79"/>
                    <a:pt x="158" y="77"/>
                    <a:pt x="155" y="73"/>
                  </a:cubicBezTo>
                  <a:close/>
                  <a:moveTo>
                    <a:pt x="164" y="75"/>
                  </a:moveTo>
                  <a:cubicBezTo>
                    <a:pt x="166" y="78"/>
                    <a:pt x="166" y="79"/>
                    <a:pt x="161" y="79"/>
                  </a:cubicBezTo>
                  <a:cubicBezTo>
                    <a:pt x="162" y="78"/>
                    <a:pt x="163" y="77"/>
                    <a:pt x="164" y="75"/>
                  </a:cubicBezTo>
                  <a:close/>
                  <a:moveTo>
                    <a:pt x="134" y="1"/>
                  </a:moveTo>
                  <a:cubicBezTo>
                    <a:pt x="117" y="1"/>
                    <a:pt x="145" y="17"/>
                    <a:pt x="161" y="33"/>
                  </a:cubicBezTo>
                  <a:cubicBezTo>
                    <a:pt x="172" y="44"/>
                    <a:pt x="166" y="44"/>
                    <a:pt x="164" y="44"/>
                  </a:cubicBezTo>
                  <a:cubicBezTo>
                    <a:pt x="161" y="44"/>
                    <a:pt x="161" y="44"/>
                    <a:pt x="184" y="56"/>
                  </a:cubicBezTo>
                  <a:cubicBezTo>
                    <a:pt x="175" y="56"/>
                    <a:pt x="166" y="56"/>
                    <a:pt x="157" y="55"/>
                  </a:cubicBezTo>
                  <a:lnTo>
                    <a:pt x="157" y="55"/>
                  </a:lnTo>
                  <a:cubicBezTo>
                    <a:pt x="164" y="61"/>
                    <a:pt x="168" y="68"/>
                    <a:pt x="164" y="75"/>
                  </a:cubicBezTo>
                  <a:lnTo>
                    <a:pt x="164" y="75"/>
                  </a:lnTo>
                  <a:cubicBezTo>
                    <a:pt x="160" y="73"/>
                    <a:pt x="153" y="69"/>
                    <a:pt x="144" y="65"/>
                  </a:cubicBezTo>
                  <a:lnTo>
                    <a:pt x="144" y="65"/>
                  </a:lnTo>
                  <a:cubicBezTo>
                    <a:pt x="148" y="68"/>
                    <a:pt x="152" y="71"/>
                    <a:pt x="155" y="73"/>
                  </a:cubicBezTo>
                  <a:lnTo>
                    <a:pt x="155" y="73"/>
                  </a:lnTo>
                  <a:cubicBezTo>
                    <a:pt x="145" y="65"/>
                    <a:pt x="136" y="61"/>
                    <a:pt x="126" y="56"/>
                  </a:cubicBezTo>
                  <a:lnTo>
                    <a:pt x="127" y="56"/>
                  </a:lnTo>
                  <a:cubicBezTo>
                    <a:pt x="133" y="59"/>
                    <a:pt x="138" y="62"/>
                    <a:pt x="144" y="65"/>
                  </a:cubicBezTo>
                  <a:lnTo>
                    <a:pt x="144" y="65"/>
                  </a:lnTo>
                  <a:cubicBezTo>
                    <a:pt x="140" y="62"/>
                    <a:pt x="135" y="59"/>
                    <a:pt x="130" y="56"/>
                  </a:cubicBezTo>
                  <a:lnTo>
                    <a:pt x="138" y="56"/>
                  </a:lnTo>
                  <a:cubicBezTo>
                    <a:pt x="129" y="53"/>
                    <a:pt x="121" y="51"/>
                    <a:pt x="113" y="48"/>
                  </a:cubicBezTo>
                  <a:lnTo>
                    <a:pt x="113" y="48"/>
                  </a:lnTo>
                  <a:cubicBezTo>
                    <a:pt x="115" y="49"/>
                    <a:pt x="116" y="50"/>
                    <a:pt x="118" y="51"/>
                  </a:cubicBezTo>
                  <a:lnTo>
                    <a:pt x="118" y="51"/>
                  </a:lnTo>
                  <a:cubicBezTo>
                    <a:pt x="117" y="51"/>
                    <a:pt x="116" y="51"/>
                    <a:pt x="116" y="51"/>
                  </a:cubicBezTo>
                  <a:lnTo>
                    <a:pt x="116" y="51"/>
                  </a:lnTo>
                  <a:cubicBezTo>
                    <a:pt x="114" y="50"/>
                    <a:pt x="113" y="49"/>
                    <a:pt x="111" y="48"/>
                  </a:cubicBezTo>
                  <a:lnTo>
                    <a:pt x="111" y="48"/>
                  </a:lnTo>
                  <a:cubicBezTo>
                    <a:pt x="112" y="48"/>
                    <a:pt x="113" y="48"/>
                    <a:pt x="113" y="48"/>
                  </a:cubicBezTo>
                  <a:lnTo>
                    <a:pt x="113" y="48"/>
                  </a:lnTo>
                  <a:cubicBezTo>
                    <a:pt x="105" y="44"/>
                    <a:pt x="97" y="38"/>
                    <a:pt x="92" y="33"/>
                  </a:cubicBezTo>
                  <a:lnTo>
                    <a:pt x="92" y="33"/>
                  </a:lnTo>
                  <a:cubicBezTo>
                    <a:pt x="98" y="39"/>
                    <a:pt x="105" y="44"/>
                    <a:pt x="111" y="48"/>
                  </a:cubicBezTo>
                  <a:lnTo>
                    <a:pt x="111" y="48"/>
                  </a:lnTo>
                  <a:cubicBezTo>
                    <a:pt x="94" y="43"/>
                    <a:pt x="80" y="41"/>
                    <a:pt x="71" y="41"/>
                  </a:cubicBezTo>
                  <a:cubicBezTo>
                    <a:pt x="57" y="41"/>
                    <a:pt x="53" y="46"/>
                    <a:pt x="65" y="58"/>
                  </a:cubicBezTo>
                  <a:lnTo>
                    <a:pt x="65" y="58"/>
                  </a:lnTo>
                  <a:cubicBezTo>
                    <a:pt x="52" y="50"/>
                    <a:pt x="37" y="42"/>
                    <a:pt x="24" y="38"/>
                  </a:cubicBezTo>
                  <a:lnTo>
                    <a:pt x="24" y="38"/>
                  </a:lnTo>
                  <a:cubicBezTo>
                    <a:pt x="24" y="39"/>
                    <a:pt x="24" y="39"/>
                    <a:pt x="24" y="40"/>
                  </a:cubicBezTo>
                  <a:lnTo>
                    <a:pt x="24" y="40"/>
                  </a:lnTo>
                  <a:cubicBezTo>
                    <a:pt x="17" y="36"/>
                    <a:pt x="9" y="33"/>
                    <a:pt x="0" y="33"/>
                  </a:cubicBezTo>
                  <a:lnTo>
                    <a:pt x="0" y="33"/>
                  </a:lnTo>
                  <a:cubicBezTo>
                    <a:pt x="7" y="33"/>
                    <a:pt x="15" y="35"/>
                    <a:pt x="24" y="38"/>
                  </a:cubicBezTo>
                  <a:lnTo>
                    <a:pt x="24" y="38"/>
                  </a:lnTo>
                  <a:cubicBezTo>
                    <a:pt x="23" y="36"/>
                    <a:pt x="23" y="35"/>
                    <a:pt x="23" y="33"/>
                  </a:cubicBezTo>
                  <a:lnTo>
                    <a:pt x="0" y="33"/>
                  </a:lnTo>
                  <a:lnTo>
                    <a:pt x="27" y="46"/>
                  </a:lnTo>
                  <a:lnTo>
                    <a:pt x="27" y="46"/>
                  </a:lnTo>
                  <a:cubicBezTo>
                    <a:pt x="26" y="44"/>
                    <a:pt x="25" y="42"/>
                    <a:pt x="24" y="40"/>
                  </a:cubicBezTo>
                  <a:lnTo>
                    <a:pt x="24" y="40"/>
                  </a:lnTo>
                  <a:cubicBezTo>
                    <a:pt x="37" y="47"/>
                    <a:pt x="46" y="56"/>
                    <a:pt x="46" y="56"/>
                  </a:cubicBezTo>
                  <a:cubicBezTo>
                    <a:pt x="69" y="79"/>
                    <a:pt x="92" y="102"/>
                    <a:pt x="115" y="102"/>
                  </a:cubicBezTo>
                  <a:cubicBezTo>
                    <a:pt x="229" y="171"/>
                    <a:pt x="367" y="262"/>
                    <a:pt x="482" y="331"/>
                  </a:cubicBezTo>
                  <a:cubicBezTo>
                    <a:pt x="527" y="354"/>
                    <a:pt x="550" y="377"/>
                    <a:pt x="573" y="400"/>
                  </a:cubicBezTo>
                  <a:cubicBezTo>
                    <a:pt x="596" y="423"/>
                    <a:pt x="642" y="445"/>
                    <a:pt x="665" y="468"/>
                  </a:cubicBezTo>
                  <a:cubicBezTo>
                    <a:pt x="688" y="491"/>
                    <a:pt x="734" y="537"/>
                    <a:pt x="802" y="560"/>
                  </a:cubicBezTo>
                  <a:cubicBezTo>
                    <a:pt x="825" y="583"/>
                    <a:pt x="848" y="606"/>
                    <a:pt x="871" y="629"/>
                  </a:cubicBezTo>
                  <a:lnTo>
                    <a:pt x="894" y="629"/>
                  </a:lnTo>
                  <a:cubicBezTo>
                    <a:pt x="917" y="652"/>
                    <a:pt x="917" y="652"/>
                    <a:pt x="940" y="652"/>
                  </a:cubicBezTo>
                  <a:cubicBezTo>
                    <a:pt x="1054" y="743"/>
                    <a:pt x="1215" y="858"/>
                    <a:pt x="1375" y="972"/>
                  </a:cubicBezTo>
                  <a:cubicBezTo>
                    <a:pt x="1421" y="995"/>
                    <a:pt x="1444" y="1018"/>
                    <a:pt x="1490" y="1041"/>
                  </a:cubicBezTo>
                  <a:cubicBezTo>
                    <a:pt x="1535" y="1087"/>
                    <a:pt x="1604" y="1110"/>
                    <a:pt x="1627" y="1133"/>
                  </a:cubicBezTo>
                  <a:cubicBezTo>
                    <a:pt x="1645" y="1133"/>
                    <a:pt x="1722" y="1162"/>
                    <a:pt x="1741" y="1162"/>
                  </a:cubicBezTo>
                  <a:cubicBezTo>
                    <a:pt x="1745" y="1162"/>
                    <a:pt x="1746" y="1160"/>
                    <a:pt x="1742" y="1156"/>
                  </a:cubicBezTo>
                  <a:lnTo>
                    <a:pt x="1742" y="1156"/>
                  </a:lnTo>
                  <a:cubicBezTo>
                    <a:pt x="1787" y="1179"/>
                    <a:pt x="1833" y="1202"/>
                    <a:pt x="1833" y="1202"/>
                  </a:cubicBezTo>
                  <a:cubicBezTo>
                    <a:pt x="1856" y="1202"/>
                    <a:pt x="1879" y="1202"/>
                    <a:pt x="1971" y="1224"/>
                  </a:cubicBezTo>
                  <a:cubicBezTo>
                    <a:pt x="2017" y="1247"/>
                    <a:pt x="2062" y="1270"/>
                    <a:pt x="2062" y="1293"/>
                  </a:cubicBezTo>
                  <a:cubicBezTo>
                    <a:pt x="2085" y="1293"/>
                    <a:pt x="2039" y="1247"/>
                    <a:pt x="2062" y="1247"/>
                  </a:cubicBezTo>
                  <a:cubicBezTo>
                    <a:pt x="1810" y="1110"/>
                    <a:pt x="1581" y="972"/>
                    <a:pt x="1352" y="789"/>
                  </a:cubicBezTo>
                  <a:cubicBezTo>
                    <a:pt x="1260" y="720"/>
                    <a:pt x="756" y="308"/>
                    <a:pt x="596" y="216"/>
                  </a:cubicBezTo>
                  <a:lnTo>
                    <a:pt x="596" y="193"/>
                  </a:lnTo>
                  <a:cubicBezTo>
                    <a:pt x="504" y="148"/>
                    <a:pt x="413" y="79"/>
                    <a:pt x="321" y="56"/>
                  </a:cubicBezTo>
                  <a:cubicBezTo>
                    <a:pt x="298" y="33"/>
                    <a:pt x="252" y="33"/>
                    <a:pt x="230" y="10"/>
                  </a:cubicBezTo>
                  <a:lnTo>
                    <a:pt x="230" y="10"/>
                  </a:lnTo>
                  <a:lnTo>
                    <a:pt x="252" y="33"/>
                  </a:lnTo>
                  <a:cubicBezTo>
                    <a:pt x="229" y="33"/>
                    <a:pt x="184" y="10"/>
                    <a:pt x="184" y="10"/>
                  </a:cubicBezTo>
                  <a:cubicBezTo>
                    <a:pt x="157" y="3"/>
                    <a:pt x="142" y="1"/>
                    <a:pt x="1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1" name="Google Shape;3821;p74"/>
            <p:cNvSpPr/>
            <p:nvPr/>
          </p:nvSpPr>
          <p:spPr>
            <a:xfrm>
              <a:off x="6519825" y="3825575"/>
              <a:ext cx="50425" cy="34300"/>
            </a:xfrm>
            <a:custGeom>
              <a:avLst/>
              <a:gdLst/>
              <a:ahLst/>
              <a:cxnLst/>
              <a:rect l="l" t="t" r="r" b="b"/>
              <a:pathLst>
                <a:path w="2017" h="1372" extrusionOk="0">
                  <a:moveTo>
                    <a:pt x="115" y="43"/>
                  </a:moveTo>
                  <a:cubicBezTo>
                    <a:pt x="115" y="43"/>
                    <a:pt x="123" y="45"/>
                    <a:pt x="132" y="49"/>
                  </a:cubicBezTo>
                  <a:lnTo>
                    <a:pt x="132" y="49"/>
                  </a:lnTo>
                  <a:cubicBezTo>
                    <a:pt x="128" y="45"/>
                    <a:pt x="123" y="43"/>
                    <a:pt x="115" y="43"/>
                  </a:cubicBezTo>
                  <a:close/>
                  <a:moveTo>
                    <a:pt x="0" y="43"/>
                  </a:moveTo>
                  <a:cubicBezTo>
                    <a:pt x="8" y="43"/>
                    <a:pt x="16" y="45"/>
                    <a:pt x="23" y="49"/>
                  </a:cubicBezTo>
                  <a:lnTo>
                    <a:pt x="23" y="49"/>
                  </a:lnTo>
                  <a:lnTo>
                    <a:pt x="23" y="43"/>
                  </a:lnTo>
                  <a:close/>
                  <a:moveTo>
                    <a:pt x="155" y="58"/>
                  </a:moveTo>
                  <a:cubicBezTo>
                    <a:pt x="165" y="62"/>
                    <a:pt x="170" y="66"/>
                    <a:pt x="161" y="66"/>
                  </a:cubicBezTo>
                  <a:cubicBezTo>
                    <a:pt x="158" y="63"/>
                    <a:pt x="156" y="60"/>
                    <a:pt x="155" y="58"/>
                  </a:cubicBezTo>
                  <a:close/>
                  <a:moveTo>
                    <a:pt x="133" y="0"/>
                  </a:moveTo>
                  <a:cubicBezTo>
                    <a:pt x="118" y="0"/>
                    <a:pt x="145" y="27"/>
                    <a:pt x="161" y="43"/>
                  </a:cubicBezTo>
                  <a:cubicBezTo>
                    <a:pt x="181" y="43"/>
                    <a:pt x="149" y="43"/>
                    <a:pt x="155" y="58"/>
                  </a:cubicBezTo>
                  <a:lnTo>
                    <a:pt x="155" y="58"/>
                  </a:lnTo>
                  <a:cubicBezTo>
                    <a:pt x="148" y="55"/>
                    <a:pt x="140" y="52"/>
                    <a:pt x="132" y="49"/>
                  </a:cubicBezTo>
                  <a:lnTo>
                    <a:pt x="132" y="49"/>
                  </a:lnTo>
                  <a:cubicBezTo>
                    <a:pt x="140" y="56"/>
                    <a:pt x="146" y="66"/>
                    <a:pt x="161" y="66"/>
                  </a:cubicBezTo>
                  <a:cubicBezTo>
                    <a:pt x="138" y="66"/>
                    <a:pt x="115" y="43"/>
                    <a:pt x="92" y="43"/>
                  </a:cubicBezTo>
                  <a:lnTo>
                    <a:pt x="92" y="43"/>
                  </a:lnTo>
                  <a:cubicBezTo>
                    <a:pt x="92" y="43"/>
                    <a:pt x="92" y="43"/>
                    <a:pt x="92" y="43"/>
                  </a:cubicBezTo>
                  <a:cubicBezTo>
                    <a:pt x="92" y="43"/>
                    <a:pt x="92" y="43"/>
                    <a:pt x="92" y="43"/>
                  </a:cubicBezTo>
                  <a:lnTo>
                    <a:pt x="92" y="43"/>
                  </a:lnTo>
                  <a:cubicBezTo>
                    <a:pt x="92" y="43"/>
                    <a:pt x="101" y="51"/>
                    <a:pt x="112" y="58"/>
                  </a:cubicBezTo>
                  <a:lnTo>
                    <a:pt x="112" y="58"/>
                  </a:lnTo>
                  <a:cubicBezTo>
                    <a:pt x="90" y="52"/>
                    <a:pt x="71" y="49"/>
                    <a:pt x="61" y="49"/>
                  </a:cubicBezTo>
                  <a:cubicBezTo>
                    <a:pt x="46" y="49"/>
                    <a:pt x="46" y="54"/>
                    <a:pt x="69" y="66"/>
                  </a:cubicBezTo>
                  <a:cubicBezTo>
                    <a:pt x="54" y="66"/>
                    <a:pt x="39" y="56"/>
                    <a:pt x="23" y="49"/>
                  </a:cubicBezTo>
                  <a:lnTo>
                    <a:pt x="23" y="49"/>
                  </a:lnTo>
                  <a:lnTo>
                    <a:pt x="23" y="66"/>
                  </a:lnTo>
                  <a:cubicBezTo>
                    <a:pt x="69" y="89"/>
                    <a:pt x="92" y="112"/>
                    <a:pt x="92" y="112"/>
                  </a:cubicBezTo>
                  <a:cubicBezTo>
                    <a:pt x="230" y="180"/>
                    <a:pt x="344" y="272"/>
                    <a:pt x="459" y="364"/>
                  </a:cubicBezTo>
                  <a:cubicBezTo>
                    <a:pt x="505" y="387"/>
                    <a:pt x="527" y="409"/>
                    <a:pt x="550" y="432"/>
                  </a:cubicBezTo>
                  <a:cubicBezTo>
                    <a:pt x="573" y="455"/>
                    <a:pt x="596" y="478"/>
                    <a:pt x="619" y="501"/>
                  </a:cubicBezTo>
                  <a:cubicBezTo>
                    <a:pt x="665" y="524"/>
                    <a:pt x="711" y="570"/>
                    <a:pt x="757" y="593"/>
                  </a:cubicBezTo>
                  <a:cubicBezTo>
                    <a:pt x="779" y="616"/>
                    <a:pt x="802" y="639"/>
                    <a:pt x="848" y="661"/>
                  </a:cubicBezTo>
                  <a:cubicBezTo>
                    <a:pt x="871" y="684"/>
                    <a:pt x="871" y="684"/>
                    <a:pt x="894" y="707"/>
                  </a:cubicBezTo>
                  <a:cubicBezTo>
                    <a:pt x="917" y="730"/>
                    <a:pt x="963" y="753"/>
                    <a:pt x="986" y="776"/>
                  </a:cubicBezTo>
                  <a:cubicBezTo>
                    <a:pt x="1031" y="799"/>
                    <a:pt x="1054" y="822"/>
                    <a:pt x="1100" y="845"/>
                  </a:cubicBezTo>
                  <a:cubicBezTo>
                    <a:pt x="1169" y="913"/>
                    <a:pt x="1238" y="959"/>
                    <a:pt x="1329" y="1005"/>
                  </a:cubicBezTo>
                  <a:cubicBezTo>
                    <a:pt x="1375" y="1051"/>
                    <a:pt x="1421" y="1074"/>
                    <a:pt x="1421" y="1074"/>
                  </a:cubicBezTo>
                  <a:cubicBezTo>
                    <a:pt x="1490" y="1120"/>
                    <a:pt x="1536" y="1165"/>
                    <a:pt x="1581" y="1188"/>
                  </a:cubicBezTo>
                  <a:cubicBezTo>
                    <a:pt x="1581" y="1185"/>
                    <a:pt x="1584" y="1184"/>
                    <a:pt x="1588" y="1184"/>
                  </a:cubicBezTo>
                  <a:cubicBezTo>
                    <a:pt x="1608" y="1184"/>
                    <a:pt x="1669" y="1216"/>
                    <a:pt x="1689" y="1216"/>
                  </a:cubicBezTo>
                  <a:cubicBezTo>
                    <a:pt x="1693" y="1216"/>
                    <a:pt x="1696" y="1215"/>
                    <a:pt x="1696" y="1211"/>
                  </a:cubicBezTo>
                  <a:cubicBezTo>
                    <a:pt x="1719" y="1234"/>
                    <a:pt x="1765" y="1257"/>
                    <a:pt x="1788" y="1257"/>
                  </a:cubicBezTo>
                  <a:cubicBezTo>
                    <a:pt x="1788" y="1249"/>
                    <a:pt x="1794" y="1243"/>
                    <a:pt x="1806" y="1243"/>
                  </a:cubicBezTo>
                  <a:cubicBezTo>
                    <a:pt x="1827" y="1243"/>
                    <a:pt x="1867" y="1259"/>
                    <a:pt x="1925" y="1303"/>
                  </a:cubicBezTo>
                  <a:cubicBezTo>
                    <a:pt x="1948" y="1326"/>
                    <a:pt x="1994" y="1349"/>
                    <a:pt x="2017" y="1372"/>
                  </a:cubicBezTo>
                  <a:cubicBezTo>
                    <a:pt x="2017" y="1372"/>
                    <a:pt x="1971" y="1326"/>
                    <a:pt x="1994" y="1326"/>
                  </a:cubicBezTo>
                  <a:cubicBezTo>
                    <a:pt x="1765" y="1143"/>
                    <a:pt x="1536" y="1005"/>
                    <a:pt x="1306" y="822"/>
                  </a:cubicBezTo>
                  <a:cubicBezTo>
                    <a:pt x="1284" y="822"/>
                    <a:pt x="1238" y="776"/>
                    <a:pt x="1192" y="730"/>
                  </a:cubicBezTo>
                  <a:cubicBezTo>
                    <a:pt x="1146" y="707"/>
                    <a:pt x="1123" y="684"/>
                    <a:pt x="1077" y="639"/>
                  </a:cubicBezTo>
                  <a:cubicBezTo>
                    <a:pt x="1054" y="616"/>
                    <a:pt x="1009" y="570"/>
                    <a:pt x="963" y="547"/>
                  </a:cubicBezTo>
                  <a:cubicBezTo>
                    <a:pt x="802" y="432"/>
                    <a:pt x="665" y="295"/>
                    <a:pt x="573" y="226"/>
                  </a:cubicBezTo>
                  <a:cubicBezTo>
                    <a:pt x="505" y="157"/>
                    <a:pt x="390" y="89"/>
                    <a:pt x="321" y="66"/>
                  </a:cubicBezTo>
                  <a:cubicBezTo>
                    <a:pt x="298" y="43"/>
                    <a:pt x="253" y="43"/>
                    <a:pt x="230" y="20"/>
                  </a:cubicBezTo>
                  <a:lnTo>
                    <a:pt x="230" y="20"/>
                  </a:lnTo>
                  <a:lnTo>
                    <a:pt x="252" y="43"/>
                  </a:lnTo>
                  <a:cubicBezTo>
                    <a:pt x="230" y="20"/>
                    <a:pt x="184" y="20"/>
                    <a:pt x="184" y="20"/>
                  </a:cubicBezTo>
                  <a:cubicBezTo>
                    <a:pt x="155" y="6"/>
                    <a:pt x="140" y="0"/>
                    <a:pt x="1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2" name="Google Shape;3822;p74"/>
            <p:cNvSpPr/>
            <p:nvPr/>
          </p:nvSpPr>
          <p:spPr>
            <a:xfrm>
              <a:off x="6542725" y="3822050"/>
              <a:ext cx="50575" cy="39125"/>
            </a:xfrm>
            <a:custGeom>
              <a:avLst/>
              <a:gdLst/>
              <a:ahLst/>
              <a:cxnLst/>
              <a:rect l="l" t="t" r="r" b="b"/>
              <a:pathLst>
                <a:path w="2023" h="1565" extrusionOk="0">
                  <a:moveTo>
                    <a:pt x="70" y="69"/>
                  </a:moveTo>
                  <a:cubicBezTo>
                    <a:pt x="70" y="76"/>
                    <a:pt x="72" y="82"/>
                    <a:pt x="75" y="89"/>
                  </a:cubicBezTo>
                  <a:lnTo>
                    <a:pt x="75" y="89"/>
                  </a:lnTo>
                  <a:cubicBezTo>
                    <a:pt x="72" y="81"/>
                    <a:pt x="70" y="74"/>
                    <a:pt x="70" y="69"/>
                  </a:cubicBezTo>
                  <a:close/>
                  <a:moveTo>
                    <a:pt x="70" y="92"/>
                  </a:moveTo>
                  <a:cubicBezTo>
                    <a:pt x="70" y="92"/>
                    <a:pt x="77" y="103"/>
                    <a:pt x="86" y="115"/>
                  </a:cubicBezTo>
                  <a:lnTo>
                    <a:pt x="86" y="115"/>
                  </a:lnTo>
                  <a:cubicBezTo>
                    <a:pt x="96" y="139"/>
                    <a:pt x="106" y="161"/>
                    <a:pt x="93" y="161"/>
                  </a:cubicBezTo>
                  <a:cubicBezTo>
                    <a:pt x="93" y="138"/>
                    <a:pt x="70" y="92"/>
                    <a:pt x="70" y="92"/>
                  </a:cubicBezTo>
                  <a:close/>
                  <a:moveTo>
                    <a:pt x="1" y="1"/>
                  </a:moveTo>
                  <a:lnTo>
                    <a:pt x="1" y="23"/>
                  </a:lnTo>
                  <a:cubicBezTo>
                    <a:pt x="1" y="23"/>
                    <a:pt x="1" y="46"/>
                    <a:pt x="1" y="46"/>
                  </a:cubicBezTo>
                  <a:cubicBezTo>
                    <a:pt x="1" y="92"/>
                    <a:pt x="24" y="115"/>
                    <a:pt x="24" y="138"/>
                  </a:cubicBezTo>
                  <a:cubicBezTo>
                    <a:pt x="115" y="298"/>
                    <a:pt x="207" y="436"/>
                    <a:pt x="322" y="550"/>
                  </a:cubicBezTo>
                  <a:cubicBezTo>
                    <a:pt x="337" y="550"/>
                    <a:pt x="332" y="540"/>
                    <a:pt x="334" y="540"/>
                  </a:cubicBezTo>
                  <a:lnTo>
                    <a:pt x="334" y="540"/>
                  </a:lnTo>
                  <a:cubicBezTo>
                    <a:pt x="334" y="540"/>
                    <a:pt x="337" y="543"/>
                    <a:pt x="345" y="550"/>
                  </a:cubicBezTo>
                  <a:cubicBezTo>
                    <a:pt x="368" y="573"/>
                    <a:pt x="390" y="596"/>
                    <a:pt x="436" y="642"/>
                  </a:cubicBezTo>
                  <a:lnTo>
                    <a:pt x="436" y="619"/>
                  </a:lnTo>
                  <a:cubicBezTo>
                    <a:pt x="459" y="642"/>
                    <a:pt x="482" y="688"/>
                    <a:pt x="505" y="711"/>
                  </a:cubicBezTo>
                  <a:cubicBezTo>
                    <a:pt x="551" y="757"/>
                    <a:pt x="597" y="780"/>
                    <a:pt x="665" y="825"/>
                  </a:cubicBezTo>
                  <a:cubicBezTo>
                    <a:pt x="711" y="848"/>
                    <a:pt x="711" y="871"/>
                    <a:pt x="734" y="871"/>
                  </a:cubicBezTo>
                  <a:lnTo>
                    <a:pt x="757" y="894"/>
                  </a:lnTo>
                  <a:cubicBezTo>
                    <a:pt x="780" y="894"/>
                    <a:pt x="780" y="917"/>
                    <a:pt x="803" y="917"/>
                  </a:cubicBezTo>
                  <a:cubicBezTo>
                    <a:pt x="940" y="1009"/>
                    <a:pt x="1124" y="1123"/>
                    <a:pt x="1284" y="1238"/>
                  </a:cubicBezTo>
                  <a:cubicBezTo>
                    <a:pt x="1330" y="1261"/>
                    <a:pt x="1376" y="1284"/>
                    <a:pt x="1399" y="1306"/>
                  </a:cubicBezTo>
                  <a:cubicBezTo>
                    <a:pt x="1467" y="1352"/>
                    <a:pt x="1513" y="1375"/>
                    <a:pt x="1559" y="1421"/>
                  </a:cubicBezTo>
                  <a:cubicBezTo>
                    <a:pt x="1559" y="1418"/>
                    <a:pt x="1562" y="1416"/>
                    <a:pt x="1567" y="1416"/>
                  </a:cubicBezTo>
                  <a:cubicBezTo>
                    <a:pt x="1588" y="1416"/>
                    <a:pt x="1640" y="1437"/>
                    <a:pt x="1664" y="1437"/>
                  </a:cubicBezTo>
                  <a:cubicBezTo>
                    <a:pt x="1674" y="1437"/>
                    <a:pt x="1679" y="1433"/>
                    <a:pt x="1673" y="1421"/>
                  </a:cubicBezTo>
                  <a:lnTo>
                    <a:pt x="1673" y="1421"/>
                  </a:lnTo>
                  <a:cubicBezTo>
                    <a:pt x="1719" y="1444"/>
                    <a:pt x="1765" y="1490"/>
                    <a:pt x="1765" y="1490"/>
                  </a:cubicBezTo>
                  <a:cubicBezTo>
                    <a:pt x="1775" y="1480"/>
                    <a:pt x="1784" y="1475"/>
                    <a:pt x="1798" y="1475"/>
                  </a:cubicBezTo>
                  <a:cubicBezTo>
                    <a:pt x="1819" y="1475"/>
                    <a:pt x="1849" y="1486"/>
                    <a:pt x="1903" y="1513"/>
                  </a:cubicBezTo>
                  <a:cubicBezTo>
                    <a:pt x="1943" y="1533"/>
                    <a:pt x="1984" y="1553"/>
                    <a:pt x="2008" y="1558"/>
                  </a:cubicBezTo>
                  <a:lnTo>
                    <a:pt x="2008" y="1558"/>
                  </a:lnTo>
                  <a:cubicBezTo>
                    <a:pt x="1996" y="1549"/>
                    <a:pt x="1982" y="1536"/>
                    <a:pt x="1994" y="1536"/>
                  </a:cubicBezTo>
                  <a:cubicBezTo>
                    <a:pt x="1742" y="1398"/>
                    <a:pt x="1490" y="1238"/>
                    <a:pt x="1238" y="1054"/>
                  </a:cubicBezTo>
                  <a:cubicBezTo>
                    <a:pt x="1169" y="986"/>
                    <a:pt x="574" y="573"/>
                    <a:pt x="459" y="436"/>
                  </a:cubicBezTo>
                  <a:cubicBezTo>
                    <a:pt x="390" y="367"/>
                    <a:pt x="322" y="275"/>
                    <a:pt x="253" y="207"/>
                  </a:cubicBezTo>
                  <a:cubicBezTo>
                    <a:pt x="230" y="184"/>
                    <a:pt x="207" y="161"/>
                    <a:pt x="184" y="138"/>
                  </a:cubicBezTo>
                  <a:lnTo>
                    <a:pt x="184" y="138"/>
                  </a:lnTo>
                  <a:lnTo>
                    <a:pt x="207" y="184"/>
                  </a:lnTo>
                  <a:cubicBezTo>
                    <a:pt x="184" y="138"/>
                    <a:pt x="161" y="115"/>
                    <a:pt x="138" y="92"/>
                  </a:cubicBezTo>
                  <a:cubicBezTo>
                    <a:pt x="122" y="67"/>
                    <a:pt x="114" y="57"/>
                    <a:pt x="111" y="57"/>
                  </a:cubicBezTo>
                  <a:lnTo>
                    <a:pt x="111" y="57"/>
                  </a:lnTo>
                  <a:cubicBezTo>
                    <a:pt x="106" y="57"/>
                    <a:pt x="115" y="86"/>
                    <a:pt x="115" y="115"/>
                  </a:cubicBezTo>
                  <a:cubicBezTo>
                    <a:pt x="115" y="127"/>
                    <a:pt x="110" y="127"/>
                    <a:pt x="107" y="127"/>
                  </a:cubicBezTo>
                  <a:cubicBezTo>
                    <a:pt x="104" y="127"/>
                    <a:pt x="104" y="127"/>
                    <a:pt x="115" y="138"/>
                  </a:cubicBezTo>
                  <a:lnTo>
                    <a:pt x="115" y="138"/>
                  </a:lnTo>
                  <a:cubicBezTo>
                    <a:pt x="99" y="122"/>
                    <a:pt x="83" y="105"/>
                    <a:pt x="75" y="89"/>
                  </a:cubicBezTo>
                  <a:lnTo>
                    <a:pt x="75" y="89"/>
                  </a:lnTo>
                  <a:cubicBezTo>
                    <a:pt x="76" y="93"/>
                    <a:pt x="79" y="98"/>
                    <a:pt x="81" y="103"/>
                  </a:cubicBezTo>
                  <a:lnTo>
                    <a:pt x="81" y="103"/>
                  </a:lnTo>
                  <a:cubicBezTo>
                    <a:pt x="78" y="100"/>
                    <a:pt x="74" y="97"/>
                    <a:pt x="70" y="92"/>
                  </a:cubicBezTo>
                  <a:lnTo>
                    <a:pt x="70" y="92"/>
                  </a:lnTo>
                  <a:cubicBezTo>
                    <a:pt x="70" y="92"/>
                    <a:pt x="70" y="92"/>
                    <a:pt x="70" y="92"/>
                  </a:cubicBezTo>
                  <a:cubicBezTo>
                    <a:pt x="70" y="92"/>
                    <a:pt x="70" y="115"/>
                    <a:pt x="70" y="115"/>
                  </a:cubicBezTo>
                  <a:cubicBezTo>
                    <a:pt x="43" y="75"/>
                    <a:pt x="24" y="51"/>
                    <a:pt x="17" y="51"/>
                  </a:cubicBezTo>
                  <a:lnTo>
                    <a:pt x="17" y="51"/>
                  </a:lnTo>
                  <a:cubicBezTo>
                    <a:pt x="16" y="51"/>
                    <a:pt x="15" y="52"/>
                    <a:pt x="15" y="54"/>
                  </a:cubicBezTo>
                  <a:lnTo>
                    <a:pt x="15" y="54"/>
                  </a:lnTo>
                  <a:cubicBezTo>
                    <a:pt x="14" y="50"/>
                    <a:pt x="12" y="47"/>
                    <a:pt x="11" y="43"/>
                  </a:cubicBezTo>
                  <a:lnTo>
                    <a:pt x="11" y="43"/>
                  </a:lnTo>
                  <a:cubicBezTo>
                    <a:pt x="14" y="45"/>
                    <a:pt x="18" y="46"/>
                    <a:pt x="24" y="46"/>
                  </a:cubicBezTo>
                  <a:lnTo>
                    <a:pt x="1" y="1"/>
                  </a:lnTo>
                  <a:lnTo>
                    <a:pt x="1" y="1"/>
                  </a:lnTo>
                  <a:cubicBezTo>
                    <a:pt x="1" y="1"/>
                    <a:pt x="1" y="1"/>
                    <a:pt x="1" y="1"/>
                  </a:cubicBezTo>
                  <a:close/>
                  <a:moveTo>
                    <a:pt x="2008" y="1558"/>
                  </a:moveTo>
                  <a:cubicBezTo>
                    <a:pt x="2014" y="1562"/>
                    <a:pt x="2020" y="1565"/>
                    <a:pt x="2021" y="1565"/>
                  </a:cubicBezTo>
                  <a:cubicBezTo>
                    <a:pt x="2023" y="1565"/>
                    <a:pt x="2022" y="1563"/>
                    <a:pt x="2017" y="1559"/>
                  </a:cubicBezTo>
                  <a:cubicBezTo>
                    <a:pt x="2015" y="1559"/>
                    <a:pt x="2012" y="1558"/>
                    <a:pt x="2008" y="155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3" name="Google Shape;3823;p74"/>
            <p:cNvSpPr/>
            <p:nvPr/>
          </p:nvSpPr>
          <p:spPr>
            <a:xfrm>
              <a:off x="6580550" y="3822700"/>
              <a:ext cx="46975" cy="31450"/>
            </a:xfrm>
            <a:custGeom>
              <a:avLst/>
              <a:gdLst/>
              <a:ahLst/>
              <a:cxnLst/>
              <a:rect l="l" t="t" r="r" b="b"/>
              <a:pathLst>
                <a:path w="1879" h="1258" extrusionOk="0">
                  <a:moveTo>
                    <a:pt x="92" y="43"/>
                  </a:moveTo>
                  <a:lnTo>
                    <a:pt x="92" y="43"/>
                  </a:lnTo>
                  <a:cubicBezTo>
                    <a:pt x="92" y="43"/>
                    <a:pt x="98" y="48"/>
                    <a:pt x="107" y="53"/>
                  </a:cubicBezTo>
                  <a:lnTo>
                    <a:pt x="107" y="53"/>
                  </a:lnTo>
                  <a:cubicBezTo>
                    <a:pt x="120" y="72"/>
                    <a:pt x="138" y="89"/>
                    <a:pt x="138" y="89"/>
                  </a:cubicBezTo>
                  <a:cubicBezTo>
                    <a:pt x="126" y="89"/>
                    <a:pt x="114" y="77"/>
                    <a:pt x="105" y="65"/>
                  </a:cubicBezTo>
                  <a:lnTo>
                    <a:pt x="105" y="65"/>
                  </a:lnTo>
                  <a:cubicBezTo>
                    <a:pt x="108" y="66"/>
                    <a:pt x="111" y="66"/>
                    <a:pt x="115" y="66"/>
                  </a:cubicBezTo>
                  <a:cubicBezTo>
                    <a:pt x="109" y="62"/>
                    <a:pt x="104" y="59"/>
                    <a:pt x="99" y="55"/>
                  </a:cubicBezTo>
                  <a:lnTo>
                    <a:pt x="99" y="55"/>
                  </a:lnTo>
                  <a:cubicBezTo>
                    <a:pt x="94" y="49"/>
                    <a:pt x="92" y="43"/>
                    <a:pt x="92" y="43"/>
                  </a:cubicBezTo>
                  <a:close/>
                  <a:moveTo>
                    <a:pt x="135" y="1"/>
                  </a:moveTo>
                  <a:cubicBezTo>
                    <a:pt x="127" y="1"/>
                    <a:pt x="138" y="27"/>
                    <a:pt x="138" y="43"/>
                  </a:cubicBezTo>
                  <a:cubicBezTo>
                    <a:pt x="138" y="55"/>
                    <a:pt x="132" y="55"/>
                    <a:pt x="129" y="55"/>
                  </a:cubicBezTo>
                  <a:cubicBezTo>
                    <a:pt x="126" y="55"/>
                    <a:pt x="126" y="55"/>
                    <a:pt x="138" y="66"/>
                  </a:cubicBezTo>
                  <a:cubicBezTo>
                    <a:pt x="128" y="61"/>
                    <a:pt x="120" y="58"/>
                    <a:pt x="114" y="54"/>
                  </a:cubicBezTo>
                  <a:lnTo>
                    <a:pt x="114" y="54"/>
                  </a:lnTo>
                  <a:cubicBezTo>
                    <a:pt x="111" y="51"/>
                    <a:pt x="107" y="47"/>
                    <a:pt x="101" y="45"/>
                  </a:cubicBezTo>
                  <a:lnTo>
                    <a:pt x="101" y="45"/>
                  </a:lnTo>
                  <a:cubicBezTo>
                    <a:pt x="102" y="46"/>
                    <a:pt x="103" y="47"/>
                    <a:pt x="103" y="48"/>
                  </a:cubicBezTo>
                  <a:lnTo>
                    <a:pt x="103" y="48"/>
                  </a:lnTo>
                  <a:cubicBezTo>
                    <a:pt x="101" y="47"/>
                    <a:pt x="100" y="45"/>
                    <a:pt x="98" y="44"/>
                  </a:cubicBezTo>
                  <a:lnTo>
                    <a:pt x="98" y="44"/>
                  </a:lnTo>
                  <a:cubicBezTo>
                    <a:pt x="99" y="44"/>
                    <a:pt x="100" y="45"/>
                    <a:pt x="101" y="45"/>
                  </a:cubicBezTo>
                  <a:lnTo>
                    <a:pt x="101" y="45"/>
                  </a:lnTo>
                  <a:cubicBezTo>
                    <a:pt x="96" y="36"/>
                    <a:pt x="92" y="27"/>
                    <a:pt x="92" y="20"/>
                  </a:cubicBezTo>
                  <a:lnTo>
                    <a:pt x="92" y="20"/>
                  </a:lnTo>
                  <a:cubicBezTo>
                    <a:pt x="92" y="32"/>
                    <a:pt x="92" y="38"/>
                    <a:pt x="98" y="44"/>
                  </a:cubicBezTo>
                  <a:lnTo>
                    <a:pt x="98" y="44"/>
                  </a:lnTo>
                  <a:cubicBezTo>
                    <a:pt x="96" y="44"/>
                    <a:pt x="94" y="43"/>
                    <a:pt x="92" y="43"/>
                  </a:cubicBezTo>
                  <a:cubicBezTo>
                    <a:pt x="88" y="43"/>
                    <a:pt x="85" y="44"/>
                    <a:pt x="84" y="45"/>
                  </a:cubicBezTo>
                  <a:lnTo>
                    <a:pt x="84" y="45"/>
                  </a:lnTo>
                  <a:cubicBezTo>
                    <a:pt x="60" y="29"/>
                    <a:pt x="45" y="18"/>
                    <a:pt x="40" y="18"/>
                  </a:cubicBezTo>
                  <a:cubicBezTo>
                    <a:pt x="35" y="18"/>
                    <a:pt x="37" y="26"/>
                    <a:pt x="46" y="43"/>
                  </a:cubicBezTo>
                  <a:cubicBezTo>
                    <a:pt x="46" y="43"/>
                    <a:pt x="36" y="34"/>
                    <a:pt x="23" y="20"/>
                  </a:cubicBezTo>
                  <a:lnTo>
                    <a:pt x="0" y="20"/>
                  </a:lnTo>
                  <a:lnTo>
                    <a:pt x="23" y="43"/>
                  </a:lnTo>
                  <a:cubicBezTo>
                    <a:pt x="23" y="66"/>
                    <a:pt x="46" y="89"/>
                    <a:pt x="69" y="89"/>
                  </a:cubicBezTo>
                  <a:cubicBezTo>
                    <a:pt x="160" y="204"/>
                    <a:pt x="275" y="295"/>
                    <a:pt x="390" y="387"/>
                  </a:cubicBezTo>
                  <a:cubicBezTo>
                    <a:pt x="412" y="410"/>
                    <a:pt x="435" y="433"/>
                    <a:pt x="458" y="456"/>
                  </a:cubicBezTo>
                  <a:lnTo>
                    <a:pt x="481" y="456"/>
                  </a:lnTo>
                  <a:cubicBezTo>
                    <a:pt x="504" y="479"/>
                    <a:pt x="527" y="502"/>
                    <a:pt x="550" y="502"/>
                  </a:cubicBezTo>
                  <a:cubicBezTo>
                    <a:pt x="573" y="547"/>
                    <a:pt x="619" y="570"/>
                    <a:pt x="665" y="616"/>
                  </a:cubicBezTo>
                  <a:cubicBezTo>
                    <a:pt x="665" y="616"/>
                    <a:pt x="675" y="606"/>
                    <a:pt x="681" y="606"/>
                  </a:cubicBezTo>
                  <a:cubicBezTo>
                    <a:pt x="685" y="606"/>
                    <a:pt x="687" y="608"/>
                    <a:pt x="687" y="616"/>
                  </a:cubicBezTo>
                  <a:cubicBezTo>
                    <a:pt x="710" y="616"/>
                    <a:pt x="733" y="639"/>
                    <a:pt x="756" y="662"/>
                  </a:cubicBezTo>
                  <a:lnTo>
                    <a:pt x="779" y="662"/>
                  </a:lnTo>
                  <a:cubicBezTo>
                    <a:pt x="779" y="662"/>
                    <a:pt x="779" y="685"/>
                    <a:pt x="802" y="685"/>
                  </a:cubicBezTo>
                  <a:cubicBezTo>
                    <a:pt x="939" y="776"/>
                    <a:pt x="1077" y="868"/>
                    <a:pt x="1237" y="960"/>
                  </a:cubicBezTo>
                  <a:cubicBezTo>
                    <a:pt x="1260" y="960"/>
                    <a:pt x="1306" y="983"/>
                    <a:pt x="1329" y="1006"/>
                  </a:cubicBezTo>
                  <a:cubicBezTo>
                    <a:pt x="1375" y="1028"/>
                    <a:pt x="1443" y="1074"/>
                    <a:pt x="1466" y="1097"/>
                  </a:cubicBezTo>
                  <a:cubicBezTo>
                    <a:pt x="1470" y="1094"/>
                    <a:pt x="1475" y="1092"/>
                    <a:pt x="1480" y="1092"/>
                  </a:cubicBezTo>
                  <a:cubicBezTo>
                    <a:pt x="1508" y="1092"/>
                    <a:pt x="1559" y="1125"/>
                    <a:pt x="1576" y="1125"/>
                  </a:cubicBezTo>
                  <a:cubicBezTo>
                    <a:pt x="1579" y="1125"/>
                    <a:pt x="1581" y="1123"/>
                    <a:pt x="1581" y="1120"/>
                  </a:cubicBezTo>
                  <a:cubicBezTo>
                    <a:pt x="1604" y="1143"/>
                    <a:pt x="1650" y="1166"/>
                    <a:pt x="1650" y="1166"/>
                  </a:cubicBezTo>
                  <a:cubicBezTo>
                    <a:pt x="1659" y="1156"/>
                    <a:pt x="1673" y="1151"/>
                    <a:pt x="1690" y="1151"/>
                  </a:cubicBezTo>
                  <a:cubicBezTo>
                    <a:pt x="1714" y="1151"/>
                    <a:pt x="1747" y="1162"/>
                    <a:pt x="1787" y="1189"/>
                  </a:cubicBezTo>
                  <a:cubicBezTo>
                    <a:pt x="1833" y="1212"/>
                    <a:pt x="1856" y="1258"/>
                    <a:pt x="1879" y="1258"/>
                  </a:cubicBezTo>
                  <a:lnTo>
                    <a:pt x="1879" y="1258"/>
                  </a:lnTo>
                  <a:cubicBezTo>
                    <a:pt x="1870" y="1249"/>
                    <a:pt x="1856" y="1235"/>
                    <a:pt x="1856" y="1235"/>
                  </a:cubicBezTo>
                  <a:cubicBezTo>
                    <a:pt x="1650" y="1074"/>
                    <a:pt x="1421" y="914"/>
                    <a:pt x="1214" y="776"/>
                  </a:cubicBezTo>
                  <a:cubicBezTo>
                    <a:pt x="1123" y="731"/>
                    <a:pt x="619" y="364"/>
                    <a:pt x="504" y="272"/>
                  </a:cubicBezTo>
                  <a:lnTo>
                    <a:pt x="504" y="249"/>
                  </a:lnTo>
                  <a:cubicBezTo>
                    <a:pt x="435" y="204"/>
                    <a:pt x="344" y="135"/>
                    <a:pt x="298" y="89"/>
                  </a:cubicBezTo>
                  <a:cubicBezTo>
                    <a:pt x="252" y="66"/>
                    <a:pt x="229" y="66"/>
                    <a:pt x="206" y="43"/>
                  </a:cubicBezTo>
                  <a:lnTo>
                    <a:pt x="206" y="43"/>
                  </a:lnTo>
                  <a:lnTo>
                    <a:pt x="229" y="66"/>
                  </a:lnTo>
                  <a:cubicBezTo>
                    <a:pt x="206" y="43"/>
                    <a:pt x="183" y="20"/>
                    <a:pt x="160" y="20"/>
                  </a:cubicBezTo>
                  <a:cubicBezTo>
                    <a:pt x="146" y="6"/>
                    <a:pt x="139"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4" name="Google Shape;3824;p74"/>
            <p:cNvSpPr/>
            <p:nvPr/>
          </p:nvSpPr>
          <p:spPr>
            <a:xfrm>
              <a:off x="6614900" y="3815200"/>
              <a:ext cx="39550" cy="29950"/>
            </a:xfrm>
            <a:custGeom>
              <a:avLst/>
              <a:gdLst/>
              <a:ahLst/>
              <a:cxnLst/>
              <a:rect l="l" t="t" r="r" b="b"/>
              <a:pathLst>
                <a:path w="1582" h="1198" extrusionOk="0">
                  <a:moveTo>
                    <a:pt x="1" y="0"/>
                  </a:moveTo>
                  <a:cubicBezTo>
                    <a:pt x="1" y="15"/>
                    <a:pt x="11" y="30"/>
                    <a:pt x="24" y="44"/>
                  </a:cubicBezTo>
                  <a:lnTo>
                    <a:pt x="24" y="44"/>
                  </a:lnTo>
                  <a:cubicBezTo>
                    <a:pt x="23" y="23"/>
                    <a:pt x="1" y="22"/>
                    <a:pt x="1" y="0"/>
                  </a:cubicBezTo>
                  <a:close/>
                  <a:moveTo>
                    <a:pt x="116" y="63"/>
                  </a:moveTo>
                  <a:cubicBezTo>
                    <a:pt x="121" y="66"/>
                    <a:pt x="122" y="68"/>
                    <a:pt x="115" y="68"/>
                  </a:cubicBezTo>
                  <a:cubicBezTo>
                    <a:pt x="115" y="66"/>
                    <a:pt x="115" y="65"/>
                    <a:pt x="116" y="63"/>
                  </a:cubicBezTo>
                  <a:close/>
                  <a:moveTo>
                    <a:pt x="113" y="3"/>
                  </a:moveTo>
                  <a:cubicBezTo>
                    <a:pt x="104" y="3"/>
                    <a:pt x="115" y="30"/>
                    <a:pt x="115" y="45"/>
                  </a:cubicBezTo>
                  <a:cubicBezTo>
                    <a:pt x="136" y="45"/>
                    <a:pt x="119" y="45"/>
                    <a:pt x="116" y="63"/>
                  </a:cubicBezTo>
                  <a:lnTo>
                    <a:pt x="116" y="63"/>
                  </a:lnTo>
                  <a:cubicBezTo>
                    <a:pt x="115" y="63"/>
                    <a:pt x="115" y="63"/>
                    <a:pt x="115" y="63"/>
                  </a:cubicBezTo>
                  <a:lnTo>
                    <a:pt x="115" y="63"/>
                  </a:lnTo>
                  <a:cubicBezTo>
                    <a:pt x="115" y="64"/>
                    <a:pt x="115" y="66"/>
                    <a:pt x="115" y="68"/>
                  </a:cubicBezTo>
                  <a:cubicBezTo>
                    <a:pt x="102" y="68"/>
                    <a:pt x="96" y="60"/>
                    <a:pt x="89" y="48"/>
                  </a:cubicBezTo>
                  <a:lnTo>
                    <a:pt x="89" y="48"/>
                  </a:lnTo>
                  <a:cubicBezTo>
                    <a:pt x="93" y="52"/>
                    <a:pt x="107" y="58"/>
                    <a:pt x="115" y="63"/>
                  </a:cubicBezTo>
                  <a:lnTo>
                    <a:pt x="115" y="63"/>
                  </a:lnTo>
                  <a:cubicBezTo>
                    <a:pt x="111" y="45"/>
                    <a:pt x="92" y="45"/>
                    <a:pt x="92" y="45"/>
                  </a:cubicBezTo>
                  <a:cubicBezTo>
                    <a:pt x="89" y="45"/>
                    <a:pt x="88" y="46"/>
                    <a:pt x="88" y="47"/>
                  </a:cubicBezTo>
                  <a:lnTo>
                    <a:pt x="88" y="47"/>
                  </a:lnTo>
                  <a:cubicBezTo>
                    <a:pt x="83" y="39"/>
                    <a:pt x="78" y="31"/>
                    <a:pt x="69" y="23"/>
                  </a:cubicBezTo>
                  <a:lnTo>
                    <a:pt x="69" y="23"/>
                  </a:lnTo>
                  <a:cubicBezTo>
                    <a:pt x="69" y="45"/>
                    <a:pt x="115" y="91"/>
                    <a:pt x="115" y="91"/>
                  </a:cubicBezTo>
                  <a:cubicBezTo>
                    <a:pt x="103" y="91"/>
                    <a:pt x="91" y="79"/>
                    <a:pt x="82" y="67"/>
                  </a:cubicBezTo>
                  <a:lnTo>
                    <a:pt x="82" y="67"/>
                  </a:lnTo>
                  <a:cubicBezTo>
                    <a:pt x="85" y="68"/>
                    <a:pt x="88" y="68"/>
                    <a:pt x="92" y="68"/>
                  </a:cubicBezTo>
                  <a:cubicBezTo>
                    <a:pt x="86" y="62"/>
                    <a:pt x="79" y="56"/>
                    <a:pt x="73" y="51"/>
                  </a:cubicBezTo>
                  <a:lnTo>
                    <a:pt x="73" y="51"/>
                  </a:lnTo>
                  <a:cubicBezTo>
                    <a:pt x="71" y="48"/>
                    <a:pt x="69" y="45"/>
                    <a:pt x="69" y="45"/>
                  </a:cubicBezTo>
                  <a:lnTo>
                    <a:pt x="69" y="45"/>
                  </a:lnTo>
                  <a:cubicBezTo>
                    <a:pt x="69" y="45"/>
                    <a:pt x="69" y="47"/>
                    <a:pt x="70" y="49"/>
                  </a:cubicBezTo>
                  <a:lnTo>
                    <a:pt x="70" y="49"/>
                  </a:lnTo>
                  <a:cubicBezTo>
                    <a:pt x="55" y="39"/>
                    <a:pt x="43" y="34"/>
                    <a:pt x="35" y="34"/>
                  </a:cubicBezTo>
                  <a:cubicBezTo>
                    <a:pt x="24" y="34"/>
                    <a:pt x="24" y="45"/>
                    <a:pt x="47" y="68"/>
                  </a:cubicBezTo>
                  <a:cubicBezTo>
                    <a:pt x="39" y="60"/>
                    <a:pt x="31" y="52"/>
                    <a:pt x="24" y="44"/>
                  </a:cubicBezTo>
                  <a:lnTo>
                    <a:pt x="24" y="44"/>
                  </a:lnTo>
                  <a:cubicBezTo>
                    <a:pt x="24" y="45"/>
                    <a:pt x="24" y="45"/>
                    <a:pt x="24" y="45"/>
                  </a:cubicBezTo>
                  <a:lnTo>
                    <a:pt x="1" y="23"/>
                  </a:lnTo>
                  <a:lnTo>
                    <a:pt x="1" y="45"/>
                  </a:lnTo>
                  <a:cubicBezTo>
                    <a:pt x="24" y="68"/>
                    <a:pt x="47" y="91"/>
                    <a:pt x="47" y="91"/>
                  </a:cubicBezTo>
                  <a:cubicBezTo>
                    <a:pt x="161" y="206"/>
                    <a:pt x="253" y="297"/>
                    <a:pt x="322" y="366"/>
                  </a:cubicBezTo>
                  <a:cubicBezTo>
                    <a:pt x="322" y="343"/>
                    <a:pt x="322" y="343"/>
                    <a:pt x="322" y="343"/>
                  </a:cubicBezTo>
                  <a:cubicBezTo>
                    <a:pt x="344" y="366"/>
                    <a:pt x="367" y="389"/>
                    <a:pt x="390" y="412"/>
                  </a:cubicBezTo>
                  <a:cubicBezTo>
                    <a:pt x="413" y="435"/>
                    <a:pt x="436" y="458"/>
                    <a:pt x="436" y="481"/>
                  </a:cubicBezTo>
                  <a:cubicBezTo>
                    <a:pt x="482" y="504"/>
                    <a:pt x="505" y="527"/>
                    <a:pt x="551" y="572"/>
                  </a:cubicBezTo>
                  <a:cubicBezTo>
                    <a:pt x="574" y="595"/>
                    <a:pt x="596" y="595"/>
                    <a:pt x="619" y="618"/>
                  </a:cubicBezTo>
                  <a:lnTo>
                    <a:pt x="619" y="641"/>
                  </a:lnTo>
                  <a:cubicBezTo>
                    <a:pt x="642" y="641"/>
                    <a:pt x="642" y="641"/>
                    <a:pt x="665" y="664"/>
                  </a:cubicBezTo>
                  <a:cubicBezTo>
                    <a:pt x="757" y="756"/>
                    <a:pt x="871" y="847"/>
                    <a:pt x="1009" y="939"/>
                  </a:cubicBezTo>
                  <a:cubicBezTo>
                    <a:pt x="1032" y="939"/>
                    <a:pt x="1078" y="962"/>
                    <a:pt x="1100" y="985"/>
                  </a:cubicBezTo>
                  <a:cubicBezTo>
                    <a:pt x="1146" y="1031"/>
                    <a:pt x="1192" y="1054"/>
                    <a:pt x="1215" y="1076"/>
                  </a:cubicBezTo>
                  <a:cubicBezTo>
                    <a:pt x="1215" y="1073"/>
                    <a:pt x="1218" y="1072"/>
                    <a:pt x="1222" y="1072"/>
                  </a:cubicBezTo>
                  <a:cubicBezTo>
                    <a:pt x="1239" y="1072"/>
                    <a:pt x="1282" y="1093"/>
                    <a:pt x="1301" y="1093"/>
                  </a:cubicBezTo>
                  <a:cubicBezTo>
                    <a:pt x="1309" y="1093"/>
                    <a:pt x="1313" y="1088"/>
                    <a:pt x="1307" y="1076"/>
                  </a:cubicBezTo>
                  <a:lnTo>
                    <a:pt x="1307" y="1076"/>
                  </a:lnTo>
                  <a:cubicBezTo>
                    <a:pt x="1330" y="1099"/>
                    <a:pt x="1375" y="1122"/>
                    <a:pt x="1375" y="1122"/>
                  </a:cubicBezTo>
                  <a:cubicBezTo>
                    <a:pt x="1398" y="1122"/>
                    <a:pt x="1421" y="1122"/>
                    <a:pt x="1490" y="1145"/>
                  </a:cubicBezTo>
                  <a:cubicBezTo>
                    <a:pt x="1521" y="1161"/>
                    <a:pt x="1541" y="1176"/>
                    <a:pt x="1558" y="1184"/>
                  </a:cubicBezTo>
                  <a:lnTo>
                    <a:pt x="1558" y="1184"/>
                  </a:lnTo>
                  <a:cubicBezTo>
                    <a:pt x="1552" y="1177"/>
                    <a:pt x="1549" y="1168"/>
                    <a:pt x="1559" y="1168"/>
                  </a:cubicBezTo>
                  <a:cubicBezTo>
                    <a:pt x="1375" y="1054"/>
                    <a:pt x="1192" y="916"/>
                    <a:pt x="1009" y="756"/>
                  </a:cubicBezTo>
                  <a:cubicBezTo>
                    <a:pt x="940" y="710"/>
                    <a:pt x="551" y="343"/>
                    <a:pt x="436" y="252"/>
                  </a:cubicBezTo>
                  <a:lnTo>
                    <a:pt x="436" y="229"/>
                  </a:lnTo>
                  <a:cubicBezTo>
                    <a:pt x="390" y="183"/>
                    <a:pt x="322" y="114"/>
                    <a:pt x="253" y="68"/>
                  </a:cubicBezTo>
                  <a:cubicBezTo>
                    <a:pt x="230" y="68"/>
                    <a:pt x="207" y="45"/>
                    <a:pt x="184" y="23"/>
                  </a:cubicBezTo>
                  <a:lnTo>
                    <a:pt x="184" y="23"/>
                  </a:lnTo>
                  <a:lnTo>
                    <a:pt x="207" y="68"/>
                  </a:lnTo>
                  <a:cubicBezTo>
                    <a:pt x="184" y="45"/>
                    <a:pt x="161" y="23"/>
                    <a:pt x="138" y="23"/>
                  </a:cubicBezTo>
                  <a:cubicBezTo>
                    <a:pt x="124" y="8"/>
                    <a:pt x="116" y="3"/>
                    <a:pt x="113" y="3"/>
                  </a:cubicBezTo>
                  <a:close/>
                  <a:moveTo>
                    <a:pt x="1558" y="1184"/>
                  </a:moveTo>
                  <a:cubicBezTo>
                    <a:pt x="1564" y="1191"/>
                    <a:pt x="1572" y="1197"/>
                    <a:pt x="1577" y="1197"/>
                  </a:cubicBezTo>
                  <a:cubicBezTo>
                    <a:pt x="1580" y="1197"/>
                    <a:pt x="1582" y="1196"/>
                    <a:pt x="1582" y="1191"/>
                  </a:cubicBezTo>
                  <a:cubicBezTo>
                    <a:pt x="1574" y="1191"/>
                    <a:pt x="1567" y="1189"/>
                    <a:pt x="1558" y="118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5" name="Google Shape;3825;p74"/>
            <p:cNvSpPr/>
            <p:nvPr/>
          </p:nvSpPr>
          <p:spPr>
            <a:xfrm>
              <a:off x="6641825" y="3817425"/>
              <a:ext cx="50425" cy="38450"/>
            </a:xfrm>
            <a:custGeom>
              <a:avLst/>
              <a:gdLst/>
              <a:ahLst/>
              <a:cxnLst/>
              <a:rect l="l" t="t" r="r" b="b"/>
              <a:pathLst>
                <a:path w="2017" h="1538" extrusionOk="0">
                  <a:moveTo>
                    <a:pt x="115" y="25"/>
                  </a:moveTo>
                  <a:cubicBezTo>
                    <a:pt x="106" y="25"/>
                    <a:pt x="111" y="32"/>
                    <a:pt x="120" y="40"/>
                  </a:cubicBezTo>
                  <a:lnTo>
                    <a:pt x="120" y="40"/>
                  </a:lnTo>
                  <a:cubicBezTo>
                    <a:pt x="117" y="36"/>
                    <a:pt x="115" y="32"/>
                    <a:pt x="115" y="25"/>
                  </a:cubicBezTo>
                  <a:close/>
                  <a:moveTo>
                    <a:pt x="120" y="40"/>
                  </a:moveTo>
                  <a:lnTo>
                    <a:pt x="120" y="40"/>
                  </a:lnTo>
                  <a:cubicBezTo>
                    <a:pt x="123" y="43"/>
                    <a:pt x="126" y="46"/>
                    <a:pt x="129" y="48"/>
                  </a:cubicBezTo>
                  <a:cubicBezTo>
                    <a:pt x="126" y="45"/>
                    <a:pt x="123" y="43"/>
                    <a:pt x="120" y="40"/>
                  </a:cubicBezTo>
                  <a:close/>
                  <a:moveTo>
                    <a:pt x="133" y="77"/>
                  </a:moveTo>
                  <a:lnTo>
                    <a:pt x="133" y="77"/>
                  </a:lnTo>
                  <a:cubicBezTo>
                    <a:pt x="142" y="87"/>
                    <a:pt x="147" y="94"/>
                    <a:pt x="138" y="94"/>
                  </a:cubicBezTo>
                  <a:cubicBezTo>
                    <a:pt x="138" y="89"/>
                    <a:pt x="136" y="83"/>
                    <a:pt x="133" y="77"/>
                  </a:cubicBezTo>
                  <a:close/>
                  <a:moveTo>
                    <a:pt x="129" y="0"/>
                  </a:moveTo>
                  <a:cubicBezTo>
                    <a:pt x="121" y="0"/>
                    <a:pt x="138" y="20"/>
                    <a:pt x="138" y="48"/>
                  </a:cubicBezTo>
                  <a:cubicBezTo>
                    <a:pt x="161" y="48"/>
                    <a:pt x="138" y="48"/>
                    <a:pt x="161" y="71"/>
                  </a:cubicBezTo>
                  <a:cubicBezTo>
                    <a:pt x="150" y="60"/>
                    <a:pt x="138" y="54"/>
                    <a:pt x="129" y="48"/>
                  </a:cubicBezTo>
                  <a:lnTo>
                    <a:pt x="129" y="48"/>
                  </a:lnTo>
                  <a:cubicBezTo>
                    <a:pt x="131" y="49"/>
                    <a:pt x="133" y="51"/>
                    <a:pt x="135" y="52"/>
                  </a:cubicBezTo>
                  <a:lnTo>
                    <a:pt x="135" y="52"/>
                  </a:lnTo>
                  <a:cubicBezTo>
                    <a:pt x="121" y="45"/>
                    <a:pt x="106" y="39"/>
                    <a:pt x="92" y="25"/>
                  </a:cubicBezTo>
                  <a:lnTo>
                    <a:pt x="92" y="25"/>
                  </a:lnTo>
                  <a:cubicBezTo>
                    <a:pt x="92" y="30"/>
                    <a:pt x="96" y="36"/>
                    <a:pt x="100" y="43"/>
                  </a:cubicBezTo>
                  <a:lnTo>
                    <a:pt x="100" y="43"/>
                  </a:lnTo>
                  <a:cubicBezTo>
                    <a:pt x="99" y="42"/>
                    <a:pt x="98" y="42"/>
                    <a:pt x="97" y="42"/>
                  </a:cubicBezTo>
                  <a:cubicBezTo>
                    <a:pt x="94" y="42"/>
                    <a:pt x="92" y="44"/>
                    <a:pt x="92" y="48"/>
                  </a:cubicBezTo>
                  <a:cubicBezTo>
                    <a:pt x="92" y="48"/>
                    <a:pt x="115" y="48"/>
                    <a:pt x="115" y="71"/>
                  </a:cubicBezTo>
                  <a:cubicBezTo>
                    <a:pt x="90" y="54"/>
                    <a:pt x="67" y="40"/>
                    <a:pt x="53" y="32"/>
                  </a:cubicBezTo>
                  <a:lnTo>
                    <a:pt x="53" y="32"/>
                  </a:lnTo>
                  <a:cubicBezTo>
                    <a:pt x="35" y="15"/>
                    <a:pt x="18" y="2"/>
                    <a:pt x="1" y="2"/>
                  </a:cubicBezTo>
                  <a:lnTo>
                    <a:pt x="1" y="2"/>
                  </a:lnTo>
                  <a:cubicBezTo>
                    <a:pt x="1" y="2"/>
                    <a:pt x="23" y="25"/>
                    <a:pt x="23" y="25"/>
                  </a:cubicBezTo>
                  <a:cubicBezTo>
                    <a:pt x="46" y="71"/>
                    <a:pt x="69" y="94"/>
                    <a:pt x="69" y="94"/>
                  </a:cubicBezTo>
                  <a:cubicBezTo>
                    <a:pt x="184" y="208"/>
                    <a:pt x="321" y="300"/>
                    <a:pt x="436" y="415"/>
                  </a:cubicBezTo>
                  <a:cubicBezTo>
                    <a:pt x="459" y="438"/>
                    <a:pt x="482" y="483"/>
                    <a:pt x="528" y="506"/>
                  </a:cubicBezTo>
                  <a:cubicBezTo>
                    <a:pt x="550" y="529"/>
                    <a:pt x="573" y="552"/>
                    <a:pt x="596" y="575"/>
                  </a:cubicBezTo>
                  <a:cubicBezTo>
                    <a:pt x="619" y="598"/>
                    <a:pt x="665" y="644"/>
                    <a:pt x="734" y="690"/>
                  </a:cubicBezTo>
                  <a:cubicBezTo>
                    <a:pt x="757" y="713"/>
                    <a:pt x="780" y="735"/>
                    <a:pt x="802" y="758"/>
                  </a:cubicBezTo>
                  <a:lnTo>
                    <a:pt x="825" y="781"/>
                  </a:lnTo>
                  <a:cubicBezTo>
                    <a:pt x="825" y="781"/>
                    <a:pt x="848" y="804"/>
                    <a:pt x="848" y="804"/>
                  </a:cubicBezTo>
                  <a:cubicBezTo>
                    <a:pt x="986" y="919"/>
                    <a:pt x="1146" y="1033"/>
                    <a:pt x="1307" y="1171"/>
                  </a:cubicBezTo>
                  <a:cubicBezTo>
                    <a:pt x="1329" y="1194"/>
                    <a:pt x="1375" y="1217"/>
                    <a:pt x="1398" y="1239"/>
                  </a:cubicBezTo>
                  <a:cubicBezTo>
                    <a:pt x="1467" y="1285"/>
                    <a:pt x="1513" y="1331"/>
                    <a:pt x="1559" y="1354"/>
                  </a:cubicBezTo>
                  <a:cubicBezTo>
                    <a:pt x="1559" y="1351"/>
                    <a:pt x="1560" y="1350"/>
                    <a:pt x="1564" y="1350"/>
                  </a:cubicBezTo>
                  <a:cubicBezTo>
                    <a:pt x="1582" y="1350"/>
                    <a:pt x="1649" y="1390"/>
                    <a:pt x="1670" y="1390"/>
                  </a:cubicBezTo>
                  <a:cubicBezTo>
                    <a:pt x="1676" y="1390"/>
                    <a:pt x="1678" y="1386"/>
                    <a:pt x="1673" y="1377"/>
                  </a:cubicBezTo>
                  <a:lnTo>
                    <a:pt x="1673" y="1377"/>
                  </a:lnTo>
                  <a:cubicBezTo>
                    <a:pt x="1719" y="1400"/>
                    <a:pt x="1765" y="1446"/>
                    <a:pt x="1765" y="1446"/>
                  </a:cubicBezTo>
                  <a:cubicBezTo>
                    <a:pt x="1774" y="1436"/>
                    <a:pt x="1784" y="1431"/>
                    <a:pt x="1798" y="1431"/>
                  </a:cubicBezTo>
                  <a:cubicBezTo>
                    <a:pt x="1818" y="1431"/>
                    <a:pt x="1849" y="1442"/>
                    <a:pt x="1902" y="1469"/>
                  </a:cubicBezTo>
                  <a:cubicBezTo>
                    <a:pt x="1948" y="1491"/>
                    <a:pt x="1994" y="1537"/>
                    <a:pt x="1994" y="1537"/>
                  </a:cubicBezTo>
                  <a:cubicBezTo>
                    <a:pt x="2017" y="1537"/>
                    <a:pt x="1971" y="1514"/>
                    <a:pt x="1994" y="1514"/>
                  </a:cubicBezTo>
                  <a:cubicBezTo>
                    <a:pt x="1742" y="1354"/>
                    <a:pt x="1513" y="1171"/>
                    <a:pt x="1284" y="965"/>
                  </a:cubicBezTo>
                  <a:cubicBezTo>
                    <a:pt x="1192" y="919"/>
                    <a:pt x="688" y="438"/>
                    <a:pt x="550" y="300"/>
                  </a:cubicBezTo>
                  <a:cubicBezTo>
                    <a:pt x="482" y="231"/>
                    <a:pt x="390" y="140"/>
                    <a:pt x="321" y="94"/>
                  </a:cubicBezTo>
                  <a:cubicBezTo>
                    <a:pt x="276" y="71"/>
                    <a:pt x="253" y="48"/>
                    <a:pt x="207" y="25"/>
                  </a:cubicBezTo>
                  <a:lnTo>
                    <a:pt x="207" y="25"/>
                  </a:lnTo>
                  <a:lnTo>
                    <a:pt x="253" y="71"/>
                  </a:lnTo>
                  <a:cubicBezTo>
                    <a:pt x="207" y="48"/>
                    <a:pt x="184" y="25"/>
                    <a:pt x="184" y="25"/>
                  </a:cubicBezTo>
                  <a:cubicBezTo>
                    <a:pt x="149" y="8"/>
                    <a:pt x="134" y="0"/>
                    <a:pt x="1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6" name="Google Shape;3826;p74"/>
            <p:cNvSpPr/>
            <p:nvPr/>
          </p:nvSpPr>
          <p:spPr>
            <a:xfrm>
              <a:off x="6660150" y="3811250"/>
              <a:ext cx="47000" cy="34300"/>
            </a:xfrm>
            <a:custGeom>
              <a:avLst/>
              <a:gdLst/>
              <a:ahLst/>
              <a:cxnLst/>
              <a:rect l="l" t="t" r="r" b="b"/>
              <a:pathLst>
                <a:path w="1880" h="1372" extrusionOk="0">
                  <a:moveTo>
                    <a:pt x="1" y="20"/>
                  </a:moveTo>
                  <a:cubicBezTo>
                    <a:pt x="1" y="29"/>
                    <a:pt x="4" y="35"/>
                    <a:pt x="9" y="38"/>
                  </a:cubicBezTo>
                  <a:lnTo>
                    <a:pt x="9" y="38"/>
                  </a:lnTo>
                  <a:cubicBezTo>
                    <a:pt x="4" y="32"/>
                    <a:pt x="1" y="26"/>
                    <a:pt x="1" y="20"/>
                  </a:cubicBezTo>
                  <a:close/>
                  <a:moveTo>
                    <a:pt x="9" y="38"/>
                  </a:moveTo>
                  <a:cubicBezTo>
                    <a:pt x="10" y="40"/>
                    <a:pt x="12" y="41"/>
                    <a:pt x="13" y="43"/>
                  </a:cubicBezTo>
                  <a:lnTo>
                    <a:pt x="24" y="43"/>
                  </a:lnTo>
                  <a:cubicBezTo>
                    <a:pt x="24" y="43"/>
                    <a:pt x="15" y="43"/>
                    <a:pt x="9" y="38"/>
                  </a:cubicBezTo>
                  <a:close/>
                  <a:moveTo>
                    <a:pt x="92" y="43"/>
                  </a:moveTo>
                  <a:cubicBezTo>
                    <a:pt x="92" y="43"/>
                    <a:pt x="100" y="46"/>
                    <a:pt x="109" y="49"/>
                  </a:cubicBezTo>
                  <a:lnTo>
                    <a:pt x="109" y="49"/>
                  </a:lnTo>
                  <a:cubicBezTo>
                    <a:pt x="105" y="46"/>
                    <a:pt x="100" y="43"/>
                    <a:pt x="92" y="43"/>
                  </a:cubicBezTo>
                  <a:close/>
                  <a:moveTo>
                    <a:pt x="132" y="58"/>
                  </a:moveTo>
                  <a:cubicBezTo>
                    <a:pt x="142" y="62"/>
                    <a:pt x="147" y="66"/>
                    <a:pt x="138" y="66"/>
                  </a:cubicBezTo>
                  <a:cubicBezTo>
                    <a:pt x="135" y="63"/>
                    <a:pt x="133" y="60"/>
                    <a:pt x="132" y="58"/>
                  </a:cubicBezTo>
                  <a:close/>
                  <a:moveTo>
                    <a:pt x="121" y="1"/>
                  </a:moveTo>
                  <a:cubicBezTo>
                    <a:pt x="107" y="1"/>
                    <a:pt x="122" y="27"/>
                    <a:pt x="138" y="43"/>
                  </a:cubicBezTo>
                  <a:cubicBezTo>
                    <a:pt x="158" y="43"/>
                    <a:pt x="126" y="43"/>
                    <a:pt x="132" y="58"/>
                  </a:cubicBezTo>
                  <a:lnTo>
                    <a:pt x="132" y="58"/>
                  </a:lnTo>
                  <a:cubicBezTo>
                    <a:pt x="126" y="55"/>
                    <a:pt x="117" y="52"/>
                    <a:pt x="109" y="49"/>
                  </a:cubicBezTo>
                  <a:lnTo>
                    <a:pt x="109" y="49"/>
                  </a:lnTo>
                  <a:cubicBezTo>
                    <a:pt x="118" y="56"/>
                    <a:pt x="123" y="66"/>
                    <a:pt x="138" y="66"/>
                  </a:cubicBezTo>
                  <a:cubicBezTo>
                    <a:pt x="115" y="66"/>
                    <a:pt x="92" y="43"/>
                    <a:pt x="69" y="43"/>
                  </a:cubicBezTo>
                  <a:lnTo>
                    <a:pt x="69" y="43"/>
                  </a:lnTo>
                  <a:cubicBezTo>
                    <a:pt x="69" y="43"/>
                    <a:pt x="76" y="50"/>
                    <a:pt x="86" y="56"/>
                  </a:cubicBezTo>
                  <a:lnTo>
                    <a:pt x="86" y="56"/>
                  </a:lnTo>
                  <a:cubicBezTo>
                    <a:pt x="60" y="47"/>
                    <a:pt x="41" y="40"/>
                    <a:pt x="32" y="40"/>
                  </a:cubicBezTo>
                  <a:cubicBezTo>
                    <a:pt x="24" y="40"/>
                    <a:pt x="27" y="47"/>
                    <a:pt x="47" y="66"/>
                  </a:cubicBezTo>
                  <a:cubicBezTo>
                    <a:pt x="47" y="66"/>
                    <a:pt x="27" y="56"/>
                    <a:pt x="13" y="43"/>
                  </a:cubicBezTo>
                  <a:lnTo>
                    <a:pt x="1" y="43"/>
                  </a:lnTo>
                  <a:cubicBezTo>
                    <a:pt x="1" y="43"/>
                    <a:pt x="24" y="43"/>
                    <a:pt x="24" y="66"/>
                  </a:cubicBezTo>
                  <a:cubicBezTo>
                    <a:pt x="47" y="89"/>
                    <a:pt x="69" y="112"/>
                    <a:pt x="69" y="112"/>
                  </a:cubicBezTo>
                  <a:cubicBezTo>
                    <a:pt x="207" y="181"/>
                    <a:pt x="322" y="272"/>
                    <a:pt x="436" y="341"/>
                  </a:cubicBezTo>
                  <a:cubicBezTo>
                    <a:pt x="459" y="364"/>
                    <a:pt x="482" y="387"/>
                    <a:pt x="505" y="410"/>
                  </a:cubicBezTo>
                  <a:lnTo>
                    <a:pt x="528" y="410"/>
                  </a:lnTo>
                  <a:cubicBezTo>
                    <a:pt x="528" y="433"/>
                    <a:pt x="574" y="455"/>
                    <a:pt x="574" y="478"/>
                  </a:cubicBezTo>
                  <a:cubicBezTo>
                    <a:pt x="619" y="501"/>
                    <a:pt x="665" y="524"/>
                    <a:pt x="711" y="570"/>
                  </a:cubicBezTo>
                  <a:cubicBezTo>
                    <a:pt x="734" y="593"/>
                    <a:pt x="757" y="616"/>
                    <a:pt x="780" y="639"/>
                  </a:cubicBezTo>
                  <a:lnTo>
                    <a:pt x="803" y="639"/>
                  </a:lnTo>
                  <a:cubicBezTo>
                    <a:pt x="803" y="639"/>
                    <a:pt x="826" y="662"/>
                    <a:pt x="826" y="662"/>
                  </a:cubicBezTo>
                  <a:cubicBezTo>
                    <a:pt x="963" y="753"/>
                    <a:pt x="1100" y="868"/>
                    <a:pt x="1238" y="982"/>
                  </a:cubicBezTo>
                  <a:cubicBezTo>
                    <a:pt x="1261" y="1005"/>
                    <a:pt x="1307" y="1028"/>
                    <a:pt x="1330" y="1051"/>
                  </a:cubicBezTo>
                  <a:cubicBezTo>
                    <a:pt x="1375" y="1074"/>
                    <a:pt x="1421" y="1143"/>
                    <a:pt x="1467" y="1166"/>
                  </a:cubicBezTo>
                  <a:cubicBezTo>
                    <a:pt x="1467" y="1163"/>
                    <a:pt x="1469" y="1162"/>
                    <a:pt x="1471" y="1162"/>
                  </a:cubicBezTo>
                  <a:cubicBezTo>
                    <a:pt x="1487" y="1162"/>
                    <a:pt x="1542" y="1202"/>
                    <a:pt x="1558" y="1202"/>
                  </a:cubicBezTo>
                  <a:cubicBezTo>
                    <a:pt x="1562" y="1202"/>
                    <a:pt x="1563" y="1198"/>
                    <a:pt x="1559" y="1189"/>
                  </a:cubicBezTo>
                  <a:lnTo>
                    <a:pt x="1559" y="1189"/>
                  </a:lnTo>
                  <a:cubicBezTo>
                    <a:pt x="1605" y="1212"/>
                    <a:pt x="1627" y="1257"/>
                    <a:pt x="1650" y="1257"/>
                  </a:cubicBezTo>
                  <a:cubicBezTo>
                    <a:pt x="1650" y="1249"/>
                    <a:pt x="1657" y="1244"/>
                    <a:pt x="1668" y="1244"/>
                  </a:cubicBezTo>
                  <a:cubicBezTo>
                    <a:pt x="1687" y="1244"/>
                    <a:pt x="1721" y="1260"/>
                    <a:pt x="1765" y="1303"/>
                  </a:cubicBezTo>
                  <a:cubicBezTo>
                    <a:pt x="1811" y="1326"/>
                    <a:pt x="1834" y="1349"/>
                    <a:pt x="1857" y="1372"/>
                  </a:cubicBezTo>
                  <a:cubicBezTo>
                    <a:pt x="1879" y="1372"/>
                    <a:pt x="1834" y="1326"/>
                    <a:pt x="1834" y="1326"/>
                  </a:cubicBezTo>
                  <a:cubicBezTo>
                    <a:pt x="1627" y="1166"/>
                    <a:pt x="1444" y="982"/>
                    <a:pt x="1238" y="799"/>
                  </a:cubicBezTo>
                  <a:cubicBezTo>
                    <a:pt x="1169" y="730"/>
                    <a:pt x="688" y="318"/>
                    <a:pt x="551" y="226"/>
                  </a:cubicBezTo>
                  <a:lnTo>
                    <a:pt x="528" y="203"/>
                  </a:lnTo>
                  <a:cubicBezTo>
                    <a:pt x="459" y="158"/>
                    <a:pt x="367" y="89"/>
                    <a:pt x="299" y="66"/>
                  </a:cubicBezTo>
                  <a:cubicBezTo>
                    <a:pt x="276" y="43"/>
                    <a:pt x="230" y="43"/>
                    <a:pt x="207" y="20"/>
                  </a:cubicBezTo>
                  <a:lnTo>
                    <a:pt x="207" y="20"/>
                  </a:lnTo>
                  <a:lnTo>
                    <a:pt x="230" y="43"/>
                  </a:lnTo>
                  <a:cubicBezTo>
                    <a:pt x="207" y="43"/>
                    <a:pt x="161" y="20"/>
                    <a:pt x="161" y="20"/>
                  </a:cubicBezTo>
                  <a:cubicBezTo>
                    <a:pt x="140" y="6"/>
                    <a:pt x="127" y="1"/>
                    <a:pt x="1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7" name="Google Shape;3827;p74"/>
            <p:cNvSpPr/>
            <p:nvPr/>
          </p:nvSpPr>
          <p:spPr>
            <a:xfrm>
              <a:off x="6665300" y="3801375"/>
              <a:ext cx="55600" cy="36750"/>
            </a:xfrm>
            <a:custGeom>
              <a:avLst/>
              <a:gdLst/>
              <a:ahLst/>
              <a:cxnLst/>
              <a:rect l="l" t="t" r="r" b="b"/>
              <a:pathLst>
                <a:path w="2224" h="1470" extrusionOk="0">
                  <a:moveTo>
                    <a:pt x="70" y="26"/>
                  </a:moveTo>
                  <a:lnTo>
                    <a:pt x="70" y="26"/>
                  </a:lnTo>
                  <a:cubicBezTo>
                    <a:pt x="82" y="38"/>
                    <a:pt x="107" y="56"/>
                    <a:pt x="124" y="71"/>
                  </a:cubicBezTo>
                  <a:lnTo>
                    <a:pt x="124" y="71"/>
                  </a:lnTo>
                  <a:cubicBezTo>
                    <a:pt x="106" y="48"/>
                    <a:pt x="88" y="44"/>
                    <a:pt x="70" y="26"/>
                  </a:cubicBezTo>
                  <a:close/>
                  <a:moveTo>
                    <a:pt x="124" y="1"/>
                  </a:moveTo>
                  <a:cubicBezTo>
                    <a:pt x="121" y="1"/>
                    <a:pt x="138" y="20"/>
                    <a:pt x="138" y="49"/>
                  </a:cubicBezTo>
                  <a:cubicBezTo>
                    <a:pt x="150" y="60"/>
                    <a:pt x="144" y="60"/>
                    <a:pt x="141" y="60"/>
                  </a:cubicBezTo>
                  <a:cubicBezTo>
                    <a:pt x="138" y="60"/>
                    <a:pt x="138" y="60"/>
                    <a:pt x="161" y="71"/>
                  </a:cubicBezTo>
                  <a:cubicBezTo>
                    <a:pt x="138" y="71"/>
                    <a:pt x="116" y="49"/>
                    <a:pt x="93" y="26"/>
                  </a:cubicBezTo>
                  <a:lnTo>
                    <a:pt x="93" y="26"/>
                  </a:lnTo>
                  <a:cubicBezTo>
                    <a:pt x="93" y="49"/>
                    <a:pt x="161" y="94"/>
                    <a:pt x="138" y="94"/>
                  </a:cubicBezTo>
                  <a:cubicBezTo>
                    <a:pt x="149" y="94"/>
                    <a:pt x="140" y="84"/>
                    <a:pt x="124" y="71"/>
                  </a:cubicBezTo>
                  <a:lnTo>
                    <a:pt x="124" y="71"/>
                  </a:lnTo>
                  <a:cubicBezTo>
                    <a:pt x="129" y="77"/>
                    <a:pt x="134" y="85"/>
                    <a:pt x="138" y="94"/>
                  </a:cubicBezTo>
                  <a:cubicBezTo>
                    <a:pt x="138" y="94"/>
                    <a:pt x="127" y="83"/>
                    <a:pt x="112" y="71"/>
                  </a:cubicBezTo>
                  <a:lnTo>
                    <a:pt x="112" y="71"/>
                  </a:lnTo>
                  <a:cubicBezTo>
                    <a:pt x="113" y="71"/>
                    <a:pt x="114" y="71"/>
                    <a:pt x="116" y="71"/>
                  </a:cubicBezTo>
                  <a:cubicBezTo>
                    <a:pt x="72" y="42"/>
                    <a:pt x="38" y="14"/>
                    <a:pt x="30" y="14"/>
                  </a:cubicBezTo>
                  <a:cubicBezTo>
                    <a:pt x="25" y="14"/>
                    <a:pt x="30" y="23"/>
                    <a:pt x="47" y="49"/>
                  </a:cubicBezTo>
                  <a:cubicBezTo>
                    <a:pt x="47" y="49"/>
                    <a:pt x="23" y="25"/>
                    <a:pt x="1" y="3"/>
                  </a:cubicBezTo>
                  <a:lnTo>
                    <a:pt x="1" y="3"/>
                  </a:lnTo>
                  <a:lnTo>
                    <a:pt x="1" y="26"/>
                  </a:lnTo>
                  <a:cubicBezTo>
                    <a:pt x="24" y="71"/>
                    <a:pt x="47" y="94"/>
                    <a:pt x="70" y="117"/>
                  </a:cubicBezTo>
                  <a:cubicBezTo>
                    <a:pt x="207" y="232"/>
                    <a:pt x="345" y="323"/>
                    <a:pt x="482" y="415"/>
                  </a:cubicBezTo>
                  <a:cubicBezTo>
                    <a:pt x="528" y="438"/>
                    <a:pt x="551" y="461"/>
                    <a:pt x="597" y="484"/>
                  </a:cubicBezTo>
                  <a:lnTo>
                    <a:pt x="597" y="461"/>
                  </a:lnTo>
                  <a:cubicBezTo>
                    <a:pt x="620" y="484"/>
                    <a:pt x="665" y="507"/>
                    <a:pt x="688" y="530"/>
                  </a:cubicBezTo>
                  <a:cubicBezTo>
                    <a:pt x="734" y="553"/>
                    <a:pt x="803" y="598"/>
                    <a:pt x="849" y="621"/>
                  </a:cubicBezTo>
                  <a:lnTo>
                    <a:pt x="872" y="621"/>
                  </a:lnTo>
                  <a:cubicBezTo>
                    <a:pt x="894" y="644"/>
                    <a:pt x="917" y="667"/>
                    <a:pt x="963" y="667"/>
                  </a:cubicBezTo>
                  <a:lnTo>
                    <a:pt x="963" y="690"/>
                  </a:lnTo>
                  <a:lnTo>
                    <a:pt x="986" y="690"/>
                  </a:lnTo>
                  <a:cubicBezTo>
                    <a:pt x="986" y="690"/>
                    <a:pt x="1009" y="690"/>
                    <a:pt x="1009" y="713"/>
                  </a:cubicBezTo>
                  <a:cubicBezTo>
                    <a:pt x="1169" y="805"/>
                    <a:pt x="1330" y="919"/>
                    <a:pt x="1490" y="1034"/>
                  </a:cubicBezTo>
                  <a:cubicBezTo>
                    <a:pt x="1536" y="1057"/>
                    <a:pt x="1582" y="1080"/>
                    <a:pt x="1605" y="1102"/>
                  </a:cubicBezTo>
                  <a:cubicBezTo>
                    <a:pt x="1673" y="1148"/>
                    <a:pt x="1719" y="1194"/>
                    <a:pt x="1765" y="1240"/>
                  </a:cubicBezTo>
                  <a:cubicBezTo>
                    <a:pt x="1768" y="1237"/>
                    <a:pt x="1772" y="1236"/>
                    <a:pt x="1776" y="1236"/>
                  </a:cubicBezTo>
                  <a:cubicBezTo>
                    <a:pt x="1804" y="1236"/>
                    <a:pt x="1864" y="1276"/>
                    <a:pt x="1890" y="1276"/>
                  </a:cubicBezTo>
                  <a:cubicBezTo>
                    <a:pt x="1898" y="1276"/>
                    <a:pt x="1903" y="1272"/>
                    <a:pt x="1903" y="1263"/>
                  </a:cubicBezTo>
                  <a:cubicBezTo>
                    <a:pt x="1926" y="1309"/>
                    <a:pt x="1971" y="1332"/>
                    <a:pt x="1971" y="1332"/>
                  </a:cubicBezTo>
                  <a:cubicBezTo>
                    <a:pt x="1994" y="1332"/>
                    <a:pt x="2040" y="1332"/>
                    <a:pt x="2132" y="1400"/>
                  </a:cubicBezTo>
                  <a:cubicBezTo>
                    <a:pt x="2155" y="1423"/>
                    <a:pt x="2200" y="1469"/>
                    <a:pt x="2223" y="1469"/>
                  </a:cubicBezTo>
                  <a:lnTo>
                    <a:pt x="2223" y="1469"/>
                  </a:lnTo>
                  <a:cubicBezTo>
                    <a:pt x="2217" y="1463"/>
                    <a:pt x="2207" y="1452"/>
                    <a:pt x="2200" y="1446"/>
                  </a:cubicBezTo>
                  <a:cubicBezTo>
                    <a:pt x="1971" y="1240"/>
                    <a:pt x="1719" y="1057"/>
                    <a:pt x="1467" y="850"/>
                  </a:cubicBezTo>
                  <a:cubicBezTo>
                    <a:pt x="1421" y="828"/>
                    <a:pt x="1261" y="690"/>
                    <a:pt x="1055" y="553"/>
                  </a:cubicBezTo>
                  <a:cubicBezTo>
                    <a:pt x="872" y="438"/>
                    <a:pt x="665" y="323"/>
                    <a:pt x="597" y="278"/>
                  </a:cubicBezTo>
                  <a:lnTo>
                    <a:pt x="574" y="278"/>
                  </a:lnTo>
                  <a:cubicBezTo>
                    <a:pt x="505" y="232"/>
                    <a:pt x="459" y="186"/>
                    <a:pt x="322" y="94"/>
                  </a:cubicBezTo>
                  <a:cubicBezTo>
                    <a:pt x="276" y="94"/>
                    <a:pt x="253" y="72"/>
                    <a:pt x="207" y="49"/>
                  </a:cubicBezTo>
                  <a:lnTo>
                    <a:pt x="207" y="49"/>
                  </a:lnTo>
                  <a:lnTo>
                    <a:pt x="253" y="71"/>
                  </a:lnTo>
                  <a:cubicBezTo>
                    <a:pt x="207" y="49"/>
                    <a:pt x="184" y="26"/>
                    <a:pt x="161" y="26"/>
                  </a:cubicBezTo>
                  <a:cubicBezTo>
                    <a:pt x="135" y="8"/>
                    <a:pt x="126"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8" name="Google Shape;3828;p74"/>
            <p:cNvSpPr/>
            <p:nvPr/>
          </p:nvSpPr>
          <p:spPr>
            <a:xfrm>
              <a:off x="6668750" y="3786300"/>
              <a:ext cx="38275" cy="27175"/>
            </a:xfrm>
            <a:custGeom>
              <a:avLst/>
              <a:gdLst/>
              <a:ahLst/>
              <a:cxnLst/>
              <a:rect l="l" t="t" r="r" b="b"/>
              <a:pathLst>
                <a:path w="1531" h="1087" extrusionOk="0">
                  <a:moveTo>
                    <a:pt x="117" y="48"/>
                  </a:moveTo>
                  <a:lnTo>
                    <a:pt x="117" y="48"/>
                  </a:lnTo>
                  <a:cubicBezTo>
                    <a:pt x="122" y="52"/>
                    <a:pt x="124" y="56"/>
                    <a:pt x="115" y="56"/>
                  </a:cubicBezTo>
                  <a:cubicBezTo>
                    <a:pt x="115" y="52"/>
                    <a:pt x="116" y="49"/>
                    <a:pt x="117" y="48"/>
                  </a:cubicBezTo>
                  <a:close/>
                  <a:moveTo>
                    <a:pt x="113" y="1"/>
                  </a:moveTo>
                  <a:cubicBezTo>
                    <a:pt x="104" y="1"/>
                    <a:pt x="115" y="17"/>
                    <a:pt x="115" y="33"/>
                  </a:cubicBezTo>
                  <a:cubicBezTo>
                    <a:pt x="126" y="44"/>
                    <a:pt x="126" y="44"/>
                    <a:pt x="124" y="44"/>
                  </a:cubicBezTo>
                  <a:cubicBezTo>
                    <a:pt x="122" y="44"/>
                    <a:pt x="119" y="44"/>
                    <a:pt x="117" y="48"/>
                  </a:cubicBezTo>
                  <a:lnTo>
                    <a:pt x="117" y="48"/>
                  </a:lnTo>
                  <a:cubicBezTo>
                    <a:pt x="108" y="41"/>
                    <a:pt x="92" y="33"/>
                    <a:pt x="92" y="33"/>
                  </a:cubicBezTo>
                  <a:lnTo>
                    <a:pt x="92" y="33"/>
                  </a:lnTo>
                  <a:cubicBezTo>
                    <a:pt x="92" y="33"/>
                    <a:pt x="115" y="56"/>
                    <a:pt x="115" y="56"/>
                  </a:cubicBezTo>
                  <a:cubicBezTo>
                    <a:pt x="115" y="56"/>
                    <a:pt x="92" y="33"/>
                    <a:pt x="69" y="33"/>
                  </a:cubicBezTo>
                  <a:cubicBezTo>
                    <a:pt x="69" y="33"/>
                    <a:pt x="81" y="44"/>
                    <a:pt x="92" y="56"/>
                  </a:cubicBezTo>
                  <a:cubicBezTo>
                    <a:pt x="66" y="43"/>
                    <a:pt x="39" y="29"/>
                    <a:pt x="30" y="29"/>
                  </a:cubicBezTo>
                  <a:cubicBezTo>
                    <a:pt x="24" y="29"/>
                    <a:pt x="27" y="37"/>
                    <a:pt x="46" y="56"/>
                  </a:cubicBezTo>
                  <a:cubicBezTo>
                    <a:pt x="31" y="56"/>
                    <a:pt x="26" y="46"/>
                    <a:pt x="17" y="32"/>
                  </a:cubicBezTo>
                  <a:lnTo>
                    <a:pt x="17" y="32"/>
                  </a:lnTo>
                  <a:cubicBezTo>
                    <a:pt x="21" y="33"/>
                    <a:pt x="23" y="33"/>
                    <a:pt x="23" y="33"/>
                  </a:cubicBezTo>
                  <a:lnTo>
                    <a:pt x="0" y="10"/>
                  </a:lnTo>
                  <a:lnTo>
                    <a:pt x="0" y="10"/>
                  </a:lnTo>
                  <a:cubicBezTo>
                    <a:pt x="0" y="10"/>
                    <a:pt x="0" y="10"/>
                    <a:pt x="0" y="10"/>
                  </a:cubicBezTo>
                  <a:lnTo>
                    <a:pt x="0" y="33"/>
                  </a:lnTo>
                  <a:cubicBezTo>
                    <a:pt x="0" y="33"/>
                    <a:pt x="23" y="33"/>
                    <a:pt x="23" y="56"/>
                  </a:cubicBezTo>
                  <a:cubicBezTo>
                    <a:pt x="23" y="79"/>
                    <a:pt x="46" y="102"/>
                    <a:pt x="69" y="102"/>
                  </a:cubicBezTo>
                  <a:cubicBezTo>
                    <a:pt x="161" y="170"/>
                    <a:pt x="252" y="239"/>
                    <a:pt x="344" y="308"/>
                  </a:cubicBezTo>
                  <a:cubicBezTo>
                    <a:pt x="367" y="308"/>
                    <a:pt x="390" y="331"/>
                    <a:pt x="413" y="354"/>
                  </a:cubicBezTo>
                  <a:cubicBezTo>
                    <a:pt x="436" y="354"/>
                    <a:pt x="459" y="377"/>
                    <a:pt x="482" y="400"/>
                  </a:cubicBezTo>
                  <a:cubicBezTo>
                    <a:pt x="504" y="400"/>
                    <a:pt x="550" y="422"/>
                    <a:pt x="596" y="468"/>
                  </a:cubicBezTo>
                  <a:cubicBezTo>
                    <a:pt x="619" y="468"/>
                    <a:pt x="642" y="491"/>
                    <a:pt x="665" y="491"/>
                  </a:cubicBezTo>
                  <a:lnTo>
                    <a:pt x="665" y="514"/>
                  </a:lnTo>
                  <a:lnTo>
                    <a:pt x="688" y="514"/>
                  </a:lnTo>
                  <a:cubicBezTo>
                    <a:pt x="802" y="583"/>
                    <a:pt x="917" y="652"/>
                    <a:pt x="1054" y="743"/>
                  </a:cubicBezTo>
                  <a:cubicBezTo>
                    <a:pt x="1077" y="766"/>
                    <a:pt x="1100" y="766"/>
                    <a:pt x="1123" y="789"/>
                  </a:cubicBezTo>
                  <a:cubicBezTo>
                    <a:pt x="1146" y="812"/>
                    <a:pt x="1192" y="858"/>
                    <a:pt x="1215" y="881"/>
                  </a:cubicBezTo>
                  <a:cubicBezTo>
                    <a:pt x="1218" y="877"/>
                    <a:pt x="1222" y="876"/>
                    <a:pt x="1227" y="876"/>
                  </a:cubicBezTo>
                  <a:cubicBezTo>
                    <a:pt x="1251" y="876"/>
                    <a:pt x="1290" y="908"/>
                    <a:pt x="1302" y="908"/>
                  </a:cubicBezTo>
                  <a:cubicBezTo>
                    <a:pt x="1305" y="908"/>
                    <a:pt x="1306" y="907"/>
                    <a:pt x="1306" y="904"/>
                  </a:cubicBezTo>
                  <a:cubicBezTo>
                    <a:pt x="1325" y="922"/>
                    <a:pt x="1343" y="956"/>
                    <a:pt x="1362" y="956"/>
                  </a:cubicBezTo>
                  <a:cubicBezTo>
                    <a:pt x="1366" y="956"/>
                    <a:pt x="1371" y="954"/>
                    <a:pt x="1375" y="949"/>
                  </a:cubicBezTo>
                  <a:cubicBezTo>
                    <a:pt x="1375" y="949"/>
                    <a:pt x="1421" y="949"/>
                    <a:pt x="1467" y="1018"/>
                  </a:cubicBezTo>
                  <a:cubicBezTo>
                    <a:pt x="1490" y="1041"/>
                    <a:pt x="1513" y="1087"/>
                    <a:pt x="1513" y="1087"/>
                  </a:cubicBezTo>
                  <a:cubicBezTo>
                    <a:pt x="1531" y="1087"/>
                    <a:pt x="1520" y="1058"/>
                    <a:pt x="1515" y="1058"/>
                  </a:cubicBezTo>
                  <a:lnTo>
                    <a:pt x="1515" y="1058"/>
                  </a:lnTo>
                  <a:cubicBezTo>
                    <a:pt x="1513" y="1058"/>
                    <a:pt x="1513" y="1059"/>
                    <a:pt x="1513" y="1064"/>
                  </a:cubicBezTo>
                  <a:cubicBezTo>
                    <a:pt x="1398" y="858"/>
                    <a:pt x="1215" y="720"/>
                    <a:pt x="1054" y="583"/>
                  </a:cubicBezTo>
                  <a:cubicBezTo>
                    <a:pt x="986" y="514"/>
                    <a:pt x="550" y="239"/>
                    <a:pt x="459" y="170"/>
                  </a:cubicBezTo>
                  <a:lnTo>
                    <a:pt x="436" y="148"/>
                  </a:lnTo>
                  <a:cubicBezTo>
                    <a:pt x="390" y="125"/>
                    <a:pt x="298" y="79"/>
                    <a:pt x="252" y="56"/>
                  </a:cubicBezTo>
                  <a:cubicBezTo>
                    <a:pt x="230" y="33"/>
                    <a:pt x="207" y="33"/>
                    <a:pt x="184" y="10"/>
                  </a:cubicBezTo>
                  <a:lnTo>
                    <a:pt x="184" y="10"/>
                  </a:lnTo>
                  <a:lnTo>
                    <a:pt x="207" y="33"/>
                  </a:lnTo>
                  <a:cubicBezTo>
                    <a:pt x="184" y="33"/>
                    <a:pt x="161" y="10"/>
                    <a:pt x="138" y="10"/>
                  </a:cubicBezTo>
                  <a:cubicBezTo>
                    <a:pt x="124" y="3"/>
                    <a:pt x="117" y="1"/>
                    <a:pt x="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9" name="Google Shape;3829;p74"/>
            <p:cNvSpPr/>
            <p:nvPr/>
          </p:nvSpPr>
          <p:spPr>
            <a:xfrm>
              <a:off x="6663600" y="3758800"/>
              <a:ext cx="39725" cy="27350"/>
            </a:xfrm>
            <a:custGeom>
              <a:avLst/>
              <a:gdLst/>
              <a:ahLst/>
              <a:cxnLst/>
              <a:rect l="l" t="t" r="r" b="b"/>
              <a:pathLst>
                <a:path w="1589" h="1094" extrusionOk="0">
                  <a:moveTo>
                    <a:pt x="103" y="1"/>
                  </a:moveTo>
                  <a:cubicBezTo>
                    <a:pt x="92" y="1"/>
                    <a:pt x="115" y="17"/>
                    <a:pt x="115" y="33"/>
                  </a:cubicBezTo>
                  <a:cubicBezTo>
                    <a:pt x="138" y="56"/>
                    <a:pt x="115" y="56"/>
                    <a:pt x="138" y="79"/>
                  </a:cubicBezTo>
                  <a:cubicBezTo>
                    <a:pt x="115" y="56"/>
                    <a:pt x="115" y="56"/>
                    <a:pt x="92" y="56"/>
                  </a:cubicBezTo>
                  <a:cubicBezTo>
                    <a:pt x="92" y="56"/>
                    <a:pt x="93" y="57"/>
                    <a:pt x="95" y="58"/>
                  </a:cubicBezTo>
                  <a:lnTo>
                    <a:pt x="95" y="58"/>
                  </a:lnTo>
                  <a:cubicBezTo>
                    <a:pt x="87" y="56"/>
                    <a:pt x="78" y="56"/>
                    <a:pt x="69" y="56"/>
                  </a:cubicBezTo>
                  <a:cubicBezTo>
                    <a:pt x="69" y="56"/>
                    <a:pt x="101" y="67"/>
                    <a:pt x="114" y="74"/>
                  </a:cubicBezTo>
                  <a:lnTo>
                    <a:pt x="114" y="74"/>
                  </a:lnTo>
                  <a:cubicBezTo>
                    <a:pt x="114" y="71"/>
                    <a:pt x="113" y="69"/>
                    <a:pt x="112" y="68"/>
                  </a:cubicBezTo>
                  <a:lnTo>
                    <a:pt x="112" y="68"/>
                  </a:lnTo>
                  <a:cubicBezTo>
                    <a:pt x="121" y="73"/>
                    <a:pt x="126" y="79"/>
                    <a:pt x="115" y="79"/>
                  </a:cubicBezTo>
                  <a:cubicBezTo>
                    <a:pt x="122" y="79"/>
                    <a:pt x="120" y="77"/>
                    <a:pt x="114" y="74"/>
                  </a:cubicBezTo>
                  <a:lnTo>
                    <a:pt x="114" y="74"/>
                  </a:lnTo>
                  <a:cubicBezTo>
                    <a:pt x="115" y="75"/>
                    <a:pt x="115" y="77"/>
                    <a:pt x="115" y="79"/>
                  </a:cubicBezTo>
                  <a:cubicBezTo>
                    <a:pt x="115" y="79"/>
                    <a:pt x="69" y="56"/>
                    <a:pt x="69" y="56"/>
                  </a:cubicBezTo>
                  <a:lnTo>
                    <a:pt x="69" y="56"/>
                  </a:lnTo>
                  <a:cubicBezTo>
                    <a:pt x="69" y="56"/>
                    <a:pt x="92" y="79"/>
                    <a:pt x="92" y="79"/>
                  </a:cubicBezTo>
                  <a:cubicBezTo>
                    <a:pt x="65" y="66"/>
                    <a:pt x="39" y="53"/>
                    <a:pt x="30" y="53"/>
                  </a:cubicBezTo>
                  <a:cubicBezTo>
                    <a:pt x="24" y="53"/>
                    <a:pt x="27" y="60"/>
                    <a:pt x="46" y="79"/>
                  </a:cubicBezTo>
                  <a:cubicBezTo>
                    <a:pt x="46" y="79"/>
                    <a:pt x="23" y="56"/>
                    <a:pt x="0" y="56"/>
                  </a:cubicBezTo>
                  <a:cubicBezTo>
                    <a:pt x="0" y="56"/>
                    <a:pt x="23" y="56"/>
                    <a:pt x="23" y="79"/>
                  </a:cubicBezTo>
                  <a:cubicBezTo>
                    <a:pt x="46" y="102"/>
                    <a:pt x="46" y="102"/>
                    <a:pt x="69" y="125"/>
                  </a:cubicBezTo>
                  <a:cubicBezTo>
                    <a:pt x="161" y="171"/>
                    <a:pt x="275" y="239"/>
                    <a:pt x="367" y="308"/>
                  </a:cubicBezTo>
                  <a:cubicBezTo>
                    <a:pt x="390" y="308"/>
                    <a:pt x="413" y="331"/>
                    <a:pt x="436" y="354"/>
                  </a:cubicBezTo>
                  <a:cubicBezTo>
                    <a:pt x="458" y="354"/>
                    <a:pt x="481" y="377"/>
                    <a:pt x="504" y="400"/>
                  </a:cubicBezTo>
                  <a:cubicBezTo>
                    <a:pt x="527" y="423"/>
                    <a:pt x="573" y="446"/>
                    <a:pt x="619" y="469"/>
                  </a:cubicBezTo>
                  <a:cubicBezTo>
                    <a:pt x="642" y="469"/>
                    <a:pt x="665" y="491"/>
                    <a:pt x="688" y="514"/>
                  </a:cubicBezTo>
                  <a:cubicBezTo>
                    <a:pt x="710" y="514"/>
                    <a:pt x="710" y="537"/>
                    <a:pt x="710" y="537"/>
                  </a:cubicBezTo>
                  <a:cubicBezTo>
                    <a:pt x="825" y="606"/>
                    <a:pt x="940" y="698"/>
                    <a:pt x="1077" y="766"/>
                  </a:cubicBezTo>
                  <a:cubicBezTo>
                    <a:pt x="1100" y="789"/>
                    <a:pt x="1123" y="812"/>
                    <a:pt x="1146" y="835"/>
                  </a:cubicBezTo>
                  <a:cubicBezTo>
                    <a:pt x="1192" y="858"/>
                    <a:pt x="1215" y="904"/>
                    <a:pt x="1260" y="927"/>
                  </a:cubicBezTo>
                  <a:cubicBezTo>
                    <a:pt x="1260" y="923"/>
                    <a:pt x="1262" y="922"/>
                    <a:pt x="1266" y="922"/>
                  </a:cubicBezTo>
                  <a:cubicBezTo>
                    <a:pt x="1282" y="922"/>
                    <a:pt x="1330" y="954"/>
                    <a:pt x="1347" y="954"/>
                  </a:cubicBezTo>
                  <a:cubicBezTo>
                    <a:pt x="1350" y="954"/>
                    <a:pt x="1352" y="953"/>
                    <a:pt x="1352" y="950"/>
                  </a:cubicBezTo>
                  <a:cubicBezTo>
                    <a:pt x="1375" y="973"/>
                    <a:pt x="1398" y="995"/>
                    <a:pt x="1398" y="995"/>
                  </a:cubicBezTo>
                  <a:cubicBezTo>
                    <a:pt x="1421" y="995"/>
                    <a:pt x="1444" y="995"/>
                    <a:pt x="1512" y="1041"/>
                  </a:cubicBezTo>
                  <a:cubicBezTo>
                    <a:pt x="1535" y="1064"/>
                    <a:pt x="1558" y="1087"/>
                    <a:pt x="1581" y="1087"/>
                  </a:cubicBezTo>
                  <a:cubicBezTo>
                    <a:pt x="1586" y="1092"/>
                    <a:pt x="1588" y="1094"/>
                    <a:pt x="1588" y="1094"/>
                  </a:cubicBezTo>
                  <a:cubicBezTo>
                    <a:pt x="1588" y="1094"/>
                    <a:pt x="1563" y="1064"/>
                    <a:pt x="1581" y="1064"/>
                  </a:cubicBezTo>
                  <a:cubicBezTo>
                    <a:pt x="1421" y="904"/>
                    <a:pt x="1260" y="766"/>
                    <a:pt x="1077" y="606"/>
                  </a:cubicBezTo>
                  <a:cubicBezTo>
                    <a:pt x="1008" y="560"/>
                    <a:pt x="596" y="239"/>
                    <a:pt x="481" y="171"/>
                  </a:cubicBezTo>
                  <a:lnTo>
                    <a:pt x="458" y="171"/>
                  </a:lnTo>
                  <a:cubicBezTo>
                    <a:pt x="390" y="125"/>
                    <a:pt x="321" y="79"/>
                    <a:pt x="252" y="56"/>
                  </a:cubicBezTo>
                  <a:cubicBezTo>
                    <a:pt x="229" y="33"/>
                    <a:pt x="206" y="33"/>
                    <a:pt x="184" y="10"/>
                  </a:cubicBezTo>
                  <a:lnTo>
                    <a:pt x="184" y="10"/>
                  </a:lnTo>
                  <a:lnTo>
                    <a:pt x="206" y="56"/>
                  </a:lnTo>
                  <a:cubicBezTo>
                    <a:pt x="184" y="33"/>
                    <a:pt x="161" y="10"/>
                    <a:pt x="138" y="10"/>
                  </a:cubicBezTo>
                  <a:cubicBezTo>
                    <a:pt x="118" y="4"/>
                    <a:pt x="107" y="1"/>
                    <a:pt x="1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0" name="Google Shape;3830;p74"/>
            <p:cNvSpPr/>
            <p:nvPr/>
          </p:nvSpPr>
          <p:spPr>
            <a:xfrm>
              <a:off x="6668750" y="3749875"/>
              <a:ext cx="24075" cy="16650"/>
            </a:xfrm>
            <a:custGeom>
              <a:avLst/>
              <a:gdLst/>
              <a:ahLst/>
              <a:cxnLst/>
              <a:rect l="l" t="t" r="r" b="b"/>
              <a:pathLst>
                <a:path w="963" h="666" extrusionOk="0">
                  <a:moveTo>
                    <a:pt x="115" y="1"/>
                  </a:moveTo>
                  <a:cubicBezTo>
                    <a:pt x="69" y="1"/>
                    <a:pt x="92" y="1"/>
                    <a:pt x="92" y="24"/>
                  </a:cubicBezTo>
                  <a:cubicBezTo>
                    <a:pt x="92" y="47"/>
                    <a:pt x="69" y="47"/>
                    <a:pt x="92" y="47"/>
                  </a:cubicBezTo>
                  <a:lnTo>
                    <a:pt x="69" y="47"/>
                  </a:lnTo>
                  <a:cubicBezTo>
                    <a:pt x="46" y="47"/>
                    <a:pt x="92" y="47"/>
                    <a:pt x="69" y="69"/>
                  </a:cubicBezTo>
                  <a:cubicBezTo>
                    <a:pt x="69" y="47"/>
                    <a:pt x="46" y="47"/>
                    <a:pt x="46" y="47"/>
                  </a:cubicBezTo>
                  <a:cubicBezTo>
                    <a:pt x="46" y="47"/>
                    <a:pt x="46" y="47"/>
                    <a:pt x="46" y="69"/>
                  </a:cubicBezTo>
                  <a:cubicBezTo>
                    <a:pt x="35" y="58"/>
                    <a:pt x="23" y="52"/>
                    <a:pt x="18" y="52"/>
                  </a:cubicBezTo>
                  <a:cubicBezTo>
                    <a:pt x="12" y="52"/>
                    <a:pt x="12" y="58"/>
                    <a:pt x="23" y="69"/>
                  </a:cubicBezTo>
                  <a:cubicBezTo>
                    <a:pt x="23" y="69"/>
                    <a:pt x="0" y="47"/>
                    <a:pt x="0" y="47"/>
                  </a:cubicBezTo>
                  <a:cubicBezTo>
                    <a:pt x="0" y="47"/>
                    <a:pt x="0" y="47"/>
                    <a:pt x="0" y="69"/>
                  </a:cubicBezTo>
                  <a:cubicBezTo>
                    <a:pt x="0" y="69"/>
                    <a:pt x="23" y="92"/>
                    <a:pt x="23" y="92"/>
                  </a:cubicBezTo>
                  <a:cubicBezTo>
                    <a:pt x="69" y="138"/>
                    <a:pt x="138" y="184"/>
                    <a:pt x="184" y="230"/>
                  </a:cubicBezTo>
                  <a:cubicBezTo>
                    <a:pt x="207" y="230"/>
                    <a:pt x="207" y="253"/>
                    <a:pt x="230" y="253"/>
                  </a:cubicBezTo>
                  <a:cubicBezTo>
                    <a:pt x="252" y="276"/>
                    <a:pt x="252" y="276"/>
                    <a:pt x="252" y="299"/>
                  </a:cubicBezTo>
                  <a:cubicBezTo>
                    <a:pt x="275" y="299"/>
                    <a:pt x="298" y="321"/>
                    <a:pt x="321" y="344"/>
                  </a:cubicBezTo>
                  <a:lnTo>
                    <a:pt x="344" y="344"/>
                  </a:lnTo>
                  <a:cubicBezTo>
                    <a:pt x="344" y="344"/>
                    <a:pt x="344" y="344"/>
                    <a:pt x="367" y="367"/>
                  </a:cubicBezTo>
                  <a:cubicBezTo>
                    <a:pt x="390" y="367"/>
                    <a:pt x="390" y="367"/>
                    <a:pt x="390" y="390"/>
                  </a:cubicBezTo>
                  <a:cubicBezTo>
                    <a:pt x="459" y="413"/>
                    <a:pt x="527" y="459"/>
                    <a:pt x="596" y="505"/>
                  </a:cubicBezTo>
                  <a:cubicBezTo>
                    <a:pt x="619" y="528"/>
                    <a:pt x="642" y="528"/>
                    <a:pt x="665" y="528"/>
                  </a:cubicBezTo>
                  <a:cubicBezTo>
                    <a:pt x="688" y="551"/>
                    <a:pt x="711" y="574"/>
                    <a:pt x="711" y="596"/>
                  </a:cubicBezTo>
                  <a:cubicBezTo>
                    <a:pt x="716" y="592"/>
                    <a:pt x="721" y="590"/>
                    <a:pt x="728" y="590"/>
                  </a:cubicBezTo>
                  <a:cubicBezTo>
                    <a:pt x="745" y="590"/>
                    <a:pt x="765" y="603"/>
                    <a:pt x="774" y="603"/>
                  </a:cubicBezTo>
                  <a:cubicBezTo>
                    <a:pt x="777" y="603"/>
                    <a:pt x="779" y="601"/>
                    <a:pt x="779" y="596"/>
                  </a:cubicBezTo>
                  <a:cubicBezTo>
                    <a:pt x="802" y="596"/>
                    <a:pt x="825" y="619"/>
                    <a:pt x="825" y="619"/>
                  </a:cubicBezTo>
                  <a:cubicBezTo>
                    <a:pt x="837" y="608"/>
                    <a:pt x="848" y="602"/>
                    <a:pt x="860" y="602"/>
                  </a:cubicBezTo>
                  <a:cubicBezTo>
                    <a:pt x="871" y="602"/>
                    <a:pt x="883" y="608"/>
                    <a:pt x="894" y="619"/>
                  </a:cubicBezTo>
                  <a:cubicBezTo>
                    <a:pt x="917" y="642"/>
                    <a:pt x="940" y="665"/>
                    <a:pt x="940" y="665"/>
                  </a:cubicBezTo>
                  <a:cubicBezTo>
                    <a:pt x="963" y="665"/>
                    <a:pt x="940" y="642"/>
                    <a:pt x="940" y="642"/>
                  </a:cubicBezTo>
                  <a:cubicBezTo>
                    <a:pt x="848" y="551"/>
                    <a:pt x="756" y="459"/>
                    <a:pt x="642" y="367"/>
                  </a:cubicBezTo>
                  <a:cubicBezTo>
                    <a:pt x="596" y="344"/>
                    <a:pt x="367" y="161"/>
                    <a:pt x="298" y="92"/>
                  </a:cubicBezTo>
                  <a:cubicBezTo>
                    <a:pt x="252" y="69"/>
                    <a:pt x="207" y="47"/>
                    <a:pt x="184" y="24"/>
                  </a:cubicBezTo>
                  <a:cubicBezTo>
                    <a:pt x="161" y="24"/>
                    <a:pt x="138" y="1"/>
                    <a:pt x="138" y="1"/>
                  </a:cubicBezTo>
                  <a:lnTo>
                    <a:pt x="138" y="24"/>
                  </a:lnTo>
                  <a:cubicBezTo>
                    <a:pt x="138" y="24"/>
                    <a:pt x="115" y="1"/>
                    <a:pt x="1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31" name="Google Shape;3831;p74"/>
          <p:cNvGrpSpPr/>
          <p:nvPr/>
        </p:nvGrpSpPr>
        <p:grpSpPr>
          <a:xfrm>
            <a:off x="4713860" y="2781407"/>
            <a:ext cx="1090496" cy="1833963"/>
            <a:chOff x="3619025" y="2292225"/>
            <a:chExt cx="882850" cy="1484750"/>
          </a:xfrm>
        </p:grpSpPr>
        <p:sp>
          <p:nvSpPr>
            <p:cNvPr id="3832" name="Google Shape;3832;p74"/>
            <p:cNvSpPr/>
            <p:nvPr/>
          </p:nvSpPr>
          <p:spPr>
            <a:xfrm>
              <a:off x="4047700" y="3324725"/>
              <a:ext cx="75050" cy="47750"/>
            </a:xfrm>
            <a:custGeom>
              <a:avLst/>
              <a:gdLst/>
              <a:ahLst/>
              <a:cxnLst/>
              <a:rect l="l" t="t" r="r" b="b"/>
              <a:pathLst>
                <a:path w="3002" h="1910" extrusionOk="0">
                  <a:moveTo>
                    <a:pt x="2383" y="75"/>
                  </a:moveTo>
                  <a:lnTo>
                    <a:pt x="2383" y="75"/>
                  </a:lnTo>
                  <a:cubicBezTo>
                    <a:pt x="2383" y="83"/>
                    <a:pt x="2397" y="94"/>
                    <a:pt x="2412" y="104"/>
                  </a:cubicBezTo>
                  <a:lnTo>
                    <a:pt x="2412" y="104"/>
                  </a:lnTo>
                  <a:cubicBezTo>
                    <a:pt x="2405" y="97"/>
                    <a:pt x="2396" y="88"/>
                    <a:pt x="2383" y="75"/>
                  </a:cubicBezTo>
                  <a:close/>
                  <a:moveTo>
                    <a:pt x="2412" y="104"/>
                  </a:moveTo>
                  <a:cubicBezTo>
                    <a:pt x="2429" y="120"/>
                    <a:pt x="2438" y="126"/>
                    <a:pt x="2461" y="137"/>
                  </a:cubicBezTo>
                  <a:lnTo>
                    <a:pt x="2461" y="137"/>
                  </a:lnTo>
                  <a:cubicBezTo>
                    <a:pt x="2454" y="130"/>
                    <a:pt x="2432" y="117"/>
                    <a:pt x="2412" y="104"/>
                  </a:cubicBezTo>
                  <a:close/>
                  <a:moveTo>
                    <a:pt x="2422" y="0"/>
                  </a:moveTo>
                  <a:cubicBezTo>
                    <a:pt x="2398" y="0"/>
                    <a:pt x="2436" y="43"/>
                    <a:pt x="2452" y="75"/>
                  </a:cubicBezTo>
                  <a:cubicBezTo>
                    <a:pt x="2475" y="121"/>
                    <a:pt x="2429" y="98"/>
                    <a:pt x="2475" y="144"/>
                  </a:cubicBezTo>
                  <a:cubicBezTo>
                    <a:pt x="2469" y="141"/>
                    <a:pt x="2465" y="139"/>
                    <a:pt x="2461" y="137"/>
                  </a:cubicBezTo>
                  <a:lnTo>
                    <a:pt x="2461" y="137"/>
                  </a:lnTo>
                  <a:cubicBezTo>
                    <a:pt x="2464" y="141"/>
                    <a:pt x="2463" y="144"/>
                    <a:pt x="2452" y="144"/>
                  </a:cubicBezTo>
                  <a:cubicBezTo>
                    <a:pt x="2429" y="121"/>
                    <a:pt x="2383" y="98"/>
                    <a:pt x="2360" y="75"/>
                  </a:cubicBezTo>
                  <a:lnTo>
                    <a:pt x="2360" y="75"/>
                  </a:lnTo>
                  <a:cubicBezTo>
                    <a:pt x="2360" y="98"/>
                    <a:pt x="2475" y="167"/>
                    <a:pt x="2452" y="190"/>
                  </a:cubicBezTo>
                  <a:cubicBezTo>
                    <a:pt x="2429" y="167"/>
                    <a:pt x="2360" y="98"/>
                    <a:pt x="2360" y="98"/>
                  </a:cubicBezTo>
                  <a:lnTo>
                    <a:pt x="2360" y="98"/>
                  </a:lnTo>
                  <a:cubicBezTo>
                    <a:pt x="2354" y="104"/>
                    <a:pt x="2353" y="111"/>
                    <a:pt x="2355" y="116"/>
                  </a:cubicBezTo>
                  <a:lnTo>
                    <a:pt x="2355" y="116"/>
                  </a:lnTo>
                  <a:cubicBezTo>
                    <a:pt x="2322" y="100"/>
                    <a:pt x="2296" y="93"/>
                    <a:pt x="2283" y="93"/>
                  </a:cubicBezTo>
                  <a:cubicBezTo>
                    <a:pt x="2263" y="93"/>
                    <a:pt x="2268" y="110"/>
                    <a:pt x="2314" y="144"/>
                  </a:cubicBezTo>
                  <a:cubicBezTo>
                    <a:pt x="2298" y="136"/>
                    <a:pt x="2282" y="128"/>
                    <a:pt x="2267" y="121"/>
                  </a:cubicBezTo>
                  <a:lnTo>
                    <a:pt x="2267" y="121"/>
                  </a:lnTo>
                  <a:cubicBezTo>
                    <a:pt x="2268" y="121"/>
                    <a:pt x="2268" y="121"/>
                    <a:pt x="2268" y="121"/>
                  </a:cubicBezTo>
                  <a:lnTo>
                    <a:pt x="2265" y="120"/>
                  </a:lnTo>
                  <a:lnTo>
                    <a:pt x="2265" y="120"/>
                  </a:lnTo>
                  <a:cubicBezTo>
                    <a:pt x="2238" y="107"/>
                    <a:pt x="2214" y="98"/>
                    <a:pt x="2200" y="98"/>
                  </a:cubicBezTo>
                  <a:cubicBezTo>
                    <a:pt x="2200" y="98"/>
                    <a:pt x="2200" y="98"/>
                    <a:pt x="2200" y="98"/>
                  </a:cubicBezTo>
                  <a:lnTo>
                    <a:pt x="2200" y="98"/>
                  </a:lnTo>
                  <a:cubicBezTo>
                    <a:pt x="2223" y="121"/>
                    <a:pt x="2223" y="121"/>
                    <a:pt x="2246" y="121"/>
                  </a:cubicBezTo>
                  <a:lnTo>
                    <a:pt x="2200" y="121"/>
                  </a:lnTo>
                  <a:cubicBezTo>
                    <a:pt x="2223" y="121"/>
                    <a:pt x="2223" y="144"/>
                    <a:pt x="2246" y="144"/>
                  </a:cubicBezTo>
                  <a:cubicBezTo>
                    <a:pt x="2268" y="167"/>
                    <a:pt x="2314" y="213"/>
                    <a:pt x="2337" y="236"/>
                  </a:cubicBezTo>
                  <a:cubicBezTo>
                    <a:pt x="2520" y="350"/>
                    <a:pt x="2635" y="556"/>
                    <a:pt x="2635" y="763"/>
                  </a:cubicBezTo>
                  <a:lnTo>
                    <a:pt x="2658" y="763"/>
                  </a:lnTo>
                  <a:cubicBezTo>
                    <a:pt x="2681" y="831"/>
                    <a:pt x="2635" y="854"/>
                    <a:pt x="2635" y="900"/>
                  </a:cubicBezTo>
                  <a:lnTo>
                    <a:pt x="2658" y="923"/>
                  </a:lnTo>
                  <a:cubicBezTo>
                    <a:pt x="2635" y="923"/>
                    <a:pt x="2635" y="946"/>
                    <a:pt x="2635" y="946"/>
                  </a:cubicBezTo>
                  <a:lnTo>
                    <a:pt x="2635" y="969"/>
                  </a:lnTo>
                  <a:cubicBezTo>
                    <a:pt x="2612" y="1015"/>
                    <a:pt x="2612" y="1038"/>
                    <a:pt x="2589" y="1061"/>
                  </a:cubicBezTo>
                  <a:cubicBezTo>
                    <a:pt x="2566" y="1129"/>
                    <a:pt x="2520" y="1198"/>
                    <a:pt x="2475" y="1244"/>
                  </a:cubicBezTo>
                  <a:cubicBezTo>
                    <a:pt x="2475" y="1267"/>
                    <a:pt x="2475" y="1267"/>
                    <a:pt x="2475" y="1267"/>
                  </a:cubicBezTo>
                  <a:cubicBezTo>
                    <a:pt x="2452" y="1290"/>
                    <a:pt x="2406" y="1313"/>
                    <a:pt x="2360" y="1335"/>
                  </a:cubicBezTo>
                  <a:cubicBezTo>
                    <a:pt x="2360" y="1358"/>
                    <a:pt x="2360" y="1358"/>
                    <a:pt x="2337" y="1358"/>
                  </a:cubicBezTo>
                  <a:cubicBezTo>
                    <a:pt x="2337" y="1358"/>
                    <a:pt x="2337" y="1358"/>
                    <a:pt x="2337" y="1381"/>
                  </a:cubicBezTo>
                  <a:cubicBezTo>
                    <a:pt x="2314" y="1381"/>
                    <a:pt x="2291" y="1381"/>
                    <a:pt x="2268" y="1404"/>
                  </a:cubicBezTo>
                  <a:cubicBezTo>
                    <a:pt x="2039" y="1542"/>
                    <a:pt x="1741" y="1610"/>
                    <a:pt x="1398" y="1656"/>
                  </a:cubicBezTo>
                  <a:cubicBezTo>
                    <a:pt x="1329" y="1656"/>
                    <a:pt x="1260" y="1679"/>
                    <a:pt x="1192" y="1679"/>
                  </a:cubicBezTo>
                  <a:cubicBezTo>
                    <a:pt x="1100" y="1679"/>
                    <a:pt x="962" y="1679"/>
                    <a:pt x="871" y="1656"/>
                  </a:cubicBezTo>
                  <a:cubicBezTo>
                    <a:pt x="871" y="1702"/>
                    <a:pt x="619" y="1702"/>
                    <a:pt x="665" y="1748"/>
                  </a:cubicBezTo>
                  <a:lnTo>
                    <a:pt x="504" y="1748"/>
                  </a:lnTo>
                  <a:cubicBezTo>
                    <a:pt x="481" y="1794"/>
                    <a:pt x="436" y="1817"/>
                    <a:pt x="252" y="1817"/>
                  </a:cubicBezTo>
                  <a:cubicBezTo>
                    <a:pt x="183" y="1817"/>
                    <a:pt x="69" y="1794"/>
                    <a:pt x="46" y="1794"/>
                  </a:cubicBezTo>
                  <a:cubicBezTo>
                    <a:pt x="0" y="1794"/>
                    <a:pt x="138" y="1817"/>
                    <a:pt x="92" y="1839"/>
                  </a:cubicBezTo>
                  <a:cubicBezTo>
                    <a:pt x="432" y="1884"/>
                    <a:pt x="763" y="1909"/>
                    <a:pt x="1096" y="1909"/>
                  </a:cubicBezTo>
                  <a:cubicBezTo>
                    <a:pt x="1279" y="1909"/>
                    <a:pt x="1463" y="1902"/>
                    <a:pt x="1650" y="1885"/>
                  </a:cubicBezTo>
                  <a:cubicBezTo>
                    <a:pt x="1741" y="1885"/>
                    <a:pt x="1993" y="1839"/>
                    <a:pt x="2291" y="1748"/>
                  </a:cubicBezTo>
                  <a:cubicBezTo>
                    <a:pt x="2452" y="1679"/>
                    <a:pt x="2612" y="1610"/>
                    <a:pt x="2727" y="1473"/>
                  </a:cubicBezTo>
                  <a:cubicBezTo>
                    <a:pt x="2864" y="1335"/>
                    <a:pt x="2933" y="1175"/>
                    <a:pt x="2956" y="1038"/>
                  </a:cubicBezTo>
                  <a:lnTo>
                    <a:pt x="2956" y="1061"/>
                  </a:lnTo>
                  <a:cubicBezTo>
                    <a:pt x="2979" y="946"/>
                    <a:pt x="3002" y="854"/>
                    <a:pt x="3002" y="786"/>
                  </a:cubicBezTo>
                  <a:cubicBezTo>
                    <a:pt x="3002" y="786"/>
                    <a:pt x="3002" y="763"/>
                    <a:pt x="3002" y="763"/>
                  </a:cubicBezTo>
                  <a:cubicBezTo>
                    <a:pt x="2979" y="534"/>
                    <a:pt x="2887" y="327"/>
                    <a:pt x="2772" y="213"/>
                  </a:cubicBezTo>
                  <a:cubicBezTo>
                    <a:pt x="2704" y="144"/>
                    <a:pt x="2658" y="98"/>
                    <a:pt x="2589" y="75"/>
                  </a:cubicBezTo>
                  <a:lnTo>
                    <a:pt x="2589" y="75"/>
                  </a:lnTo>
                  <a:lnTo>
                    <a:pt x="2635" y="144"/>
                  </a:lnTo>
                  <a:cubicBezTo>
                    <a:pt x="2589" y="98"/>
                    <a:pt x="2520" y="52"/>
                    <a:pt x="2498" y="29"/>
                  </a:cubicBezTo>
                  <a:cubicBezTo>
                    <a:pt x="2456" y="9"/>
                    <a:pt x="2433" y="0"/>
                    <a:pt x="24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3" name="Google Shape;3833;p74"/>
            <p:cNvSpPr/>
            <p:nvPr/>
          </p:nvSpPr>
          <p:spPr>
            <a:xfrm>
              <a:off x="4026500" y="3251400"/>
              <a:ext cx="99700" cy="76950"/>
            </a:xfrm>
            <a:custGeom>
              <a:avLst/>
              <a:gdLst/>
              <a:ahLst/>
              <a:cxnLst/>
              <a:rect l="l" t="t" r="r" b="b"/>
              <a:pathLst>
                <a:path w="3988" h="3078" extrusionOk="0">
                  <a:moveTo>
                    <a:pt x="1650" y="236"/>
                  </a:moveTo>
                  <a:lnTo>
                    <a:pt x="1696" y="259"/>
                  </a:lnTo>
                  <a:lnTo>
                    <a:pt x="1719" y="259"/>
                  </a:lnTo>
                  <a:lnTo>
                    <a:pt x="1719" y="236"/>
                  </a:lnTo>
                  <a:close/>
                  <a:moveTo>
                    <a:pt x="1595" y="1"/>
                  </a:moveTo>
                  <a:cubicBezTo>
                    <a:pt x="1547" y="1"/>
                    <a:pt x="1485" y="30"/>
                    <a:pt x="1467" y="30"/>
                  </a:cubicBezTo>
                  <a:cubicBezTo>
                    <a:pt x="1444" y="53"/>
                    <a:pt x="1398" y="53"/>
                    <a:pt x="1375" y="76"/>
                  </a:cubicBezTo>
                  <a:cubicBezTo>
                    <a:pt x="1306" y="99"/>
                    <a:pt x="1238" y="121"/>
                    <a:pt x="1215" y="121"/>
                  </a:cubicBezTo>
                  <a:cubicBezTo>
                    <a:pt x="1054" y="213"/>
                    <a:pt x="894" y="305"/>
                    <a:pt x="757" y="419"/>
                  </a:cubicBezTo>
                  <a:lnTo>
                    <a:pt x="642" y="488"/>
                  </a:lnTo>
                  <a:cubicBezTo>
                    <a:pt x="642" y="488"/>
                    <a:pt x="573" y="534"/>
                    <a:pt x="550" y="557"/>
                  </a:cubicBezTo>
                  <a:cubicBezTo>
                    <a:pt x="459" y="626"/>
                    <a:pt x="390" y="717"/>
                    <a:pt x="344" y="786"/>
                  </a:cubicBezTo>
                  <a:cubicBezTo>
                    <a:pt x="115" y="1107"/>
                    <a:pt x="0" y="1473"/>
                    <a:pt x="0" y="1863"/>
                  </a:cubicBezTo>
                  <a:cubicBezTo>
                    <a:pt x="14" y="1863"/>
                    <a:pt x="19" y="1848"/>
                    <a:pt x="22" y="1848"/>
                  </a:cubicBezTo>
                  <a:cubicBezTo>
                    <a:pt x="23" y="1848"/>
                    <a:pt x="23" y="1856"/>
                    <a:pt x="23" y="1886"/>
                  </a:cubicBezTo>
                  <a:cubicBezTo>
                    <a:pt x="46" y="2069"/>
                    <a:pt x="69" y="2252"/>
                    <a:pt x="207" y="2436"/>
                  </a:cubicBezTo>
                  <a:lnTo>
                    <a:pt x="230" y="2436"/>
                  </a:lnTo>
                  <a:cubicBezTo>
                    <a:pt x="298" y="2573"/>
                    <a:pt x="413" y="2688"/>
                    <a:pt x="550" y="2779"/>
                  </a:cubicBezTo>
                  <a:cubicBezTo>
                    <a:pt x="802" y="2962"/>
                    <a:pt x="1100" y="3031"/>
                    <a:pt x="1375" y="3077"/>
                  </a:cubicBezTo>
                  <a:cubicBezTo>
                    <a:pt x="1375" y="3054"/>
                    <a:pt x="1375" y="3054"/>
                    <a:pt x="1398" y="3054"/>
                  </a:cubicBezTo>
                  <a:cubicBezTo>
                    <a:pt x="1513" y="3077"/>
                    <a:pt x="1673" y="3077"/>
                    <a:pt x="1833" y="3077"/>
                  </a:cubicBezTo>
                  <a:lnTo>
                    <a:pt x="2131" y="3077"/>
                  </a:lnTo>
                  <a:cubicBezTo>
                    <a:pt x="2521" y="3077"/>
                    <a:pt x="2956" y="3054"/>
                    <a:pt x="3346" y="2848"/>
                  </a:cubicBezTo>
                  <a:cubicBezTo>
                    <a:pt x="3529" y="2733"/>
                    <a:pt x="3712" y="2573"/>
                    <a:pt x="3827" y="2390"/>
                  </a:cubicBezTo>
                  <a:cubicBezTo>
                    <a:pt x="3964" y="2206"/>
                    <a:pt x="3987" y="1954"/>
                    <a:pt x="3987" y="1748"/>
                  </a:cubicBezTo>
                  <a:cubicBezTo>
                    <a:pt x="3964" y="1542"/>
                    <a:pt x="3918" y="1359"/>
                    <a:pt x="3827" y="1198"/>
                  </a:cubicBezTo>
                  <a:cubicBezTo>
                    <a:pt x="3781" y="1084"/>
                    <a:pt x="3712" y="946"/>
                    <a:pt x="3620" y="809"/>
                  </a:cubicBezTo>
                  <a:cubicBezTo>
                    <a:pt x="3575" y="763"/>
                    <a:pt x="3529" y="694"/>
                    <a:pt x="3460" y="648"/>
                  </a:cubicBezTo>
                  <a:cubicBezTo>
                    <a:pt x="3437" y="626"/>
                    <a:pt x="3414" y="603"/>
                    <a:pt x="3391" y="603"/>
                  </a:cubicBezTo>
                  <a:cubicBezTo>
                    <a:pt x="3368" y="580"/>
                    <a:pt x="3323" y="557"/>
                    <a:pt x="3300" y="534"/>
                  </a:cubicBezTo>
                  <a:lnTo>
                    <a:pt x="3300" y="534"/>
                  </a:lnTo>
                  <a:cubicBezTo>
                    <a:pt x="3302" y="536"/>
                    <a:pt x="3303" y="538"/>
                    <a:pt x="3302" y="538"/>
                  </a:cubicBezTo>
                  <a:cubicBezTo>
                    <a:pt x="3293" y="538"/>
                    <a:pt x="3173" y="460"/>
                    <a:pt x="3071" y="419"/>
                  </a:cubicBezTo>
                  <a:cubicBezTo>
                    <a:pt x="2997" y="375"/>
                    <a:pt x="2913" y="350"/>
                    <a:pt x="2876" y="350"/>
                  </a:cubicBezTo>
                  <a:cubicBezTo>
                    <a:pt x="2855" y="350"/>
                    <a:pt x="2848" y="357"/>
                    <a:pt x="2864" y="374"/>
                  </a:cubicBezTo>
                  <a:cubicBezTo>
                    <a:pt x="2727" y="282"/>
                    <a:pt x="2498" y="190"/>
                    <a:pt x="2498" y="190"/>
                  </a:cubicBezTo>
                  <a:cubicBezTo>
                    <a:pt x="2475" y="190"/>
                    <a:pt x="2475" y="213"/>
                    <a:pt x="2429" y="236"/>
                  </a:cubicBezTo>
                  <a:cubicBezTo>
                    <a:pt x="2315" y="236"/>
                    <a:pt x="2475" y="259"/>
                    <a:pt x="2406" y="259"/>
                  </a:cubicBezTo>
                  <a:lnTo>
                    <a:pt x="2360" y="259"/>
                  </a:lnTo>
                  <a:lnTo>
                    <a:pt x="2292" y="282"/>
                  </a:lnTo>
                  <a:lnTo>
                    <a:pt x="1604" y="282"/>
                  </a:lnTo>
                  <a:cubicBezTo>
                    <a:pt x="1513" y="282"/>
                    <a:pt x="1833" y="305"/>
                    <a:pt x="1742" y="328"/>
                  </a:cubicBezTo>
                  <a:lnTo>
                    <a:pt x="2452" y="328"/>
                  </a:lnTo>
                  <a:lnTo>
                    <a:pt x="2521" y="351"/>
                  </a:lnTo>
                  <a:cubicBezTo>
                    <a:pt x="2635" y="419"/>
                    <a:pt x="2750" y="465"/>
                    <a:pt x="2864" y="534"/>
                  </a:cubicBezTo>
                  <a:cubicBezTo>
                    <a:pt x="2956" y="580"/>
                    <a:pt x="3071" y="648"/>
                    <a:pt x="3162" y="717"/>
                  </a:cubicBezTo>
                  <a:lnTo>
                    <a:pt x="3231" y="786"/>
                  </a:lnTo>
                  <a:lnTo>
                    <a:pt x="3323" y="832"/>
                  </a:lnTo>
                  <a:cubicBezTo>
                    <a:pt x="3346" y="878"/>
                    <a:pt x="3391" y="900"/>
                    <a:pt x="3414" y="946"/>
                  </a:cubicBezTo>
                  <a:cubicBezTo>
                    <a:pt x="3552" y="1130"/>
                    <a:pt x="3666" y="1359"/>
                    <a:pt x="3689" y="1588"/>
                  </a:cubicBezTo>
                  <a:cubicBezTo>
                    <a:pt x="3735" y="1794"/>
                    <a:pt x="3712" y="2069"/>
                    <a:pt x="3620" y="2206"/>
                  </a:cubicBezTo>
                  <a:cubicBezTo>
                    <a:pt x="3575" y="2298"/>
                    <a:pt x="3414" y="2481"/>
                    <a:pt x="3139" y="2619"/>
                  </a:cubicBezTo>
                  <a:cubicBezTo>
                    <a:pt x="2891" y="2714"/>
                    <a:pt x="2563" y="2762"/>
                    <a:pt x="2196" y="2762"/>
                  </a:cubicBezTo>
                  <a:cubicBezTo>
                    <a:pt x="2122" y="2762"/>
                    <a:pt x="2047" y="2760"/>
                    <a:pt x="1971" y="2756"/>
                  </a:cubicBezTo>
                  <a:cubicBezTo>
                    <a:pt x="1536" y="2756"/>
                    <a:pt x="1077" y="2733"/>
                    <a:pt x="779" y="2527"/>
                  </a:cubicBezTo>
                  <a:cubicBezTo>
                    <a:pt x="642" y="2436"/>
                    <a:pt x="527" y="2321"/>
                    <a:pt x="459" y="2206"/>
                  </a:cubicBezTo>
                  <a:cubicBezTo>
                    <a:pt x="390" y="2115"/>
                    <a:pt x="367" y="2000"/>
                    <a:pt x="367" y="1931"/>
                  </a:cubicBezTo>
                  <a:lnTo>
                    <a:pt x="367" y="1863"/>
                  </a:lnTo>
                  <a:cubicBezTo>
                    <a:pt x="344" y="1496"/>
                    <a:pt x="527" y="1015"/>
                    <a:pt x="734" y="809"/>
                  </a:cubicBezTo>
                  <a:cubicBezTo>
                    <a:pt x="871" y="717"/>
                    <a:pt x="963" y="603"/>
                    <a:pt x="1100" y="511"/>
                  </a:cubicBezTo>
                  <a:lnTo>
                    <a:pt x="1100" y="511"/>
                  </a:lnTo>
                  <a:cubicBezTo>
                    <a:pt x="1031" y="534"/>
                    <a:pt x="986" y="580"/>
                    <a:pt x="917" y="603"/>
                  </a:cubicBezTo>
                  <a:cubicBezTo>
                    <a:pt x="1054" y="511"/>
                    <a:pt x="1192" y="442"/>
                    <a:pt x="1261" y="396"/>
                  </a:cubicBezTo>
                  <a:cubicBezTo>
                    <a:pt x="1410" y="305"/>
                    <a:pt x="1438" y="276"/>
                    <a:pt x="1412" y="276"/>
                  </a:cubicBezTo>
                  <a:cubicBezTo>
                    <a:pt x="1387" y="276"/>
                    <a:pt x="1306" y="305"/>
                    <a:pt x="1238" y="328"/>
                  </a:cubicBezTo>
                  <a:cubicBezTo>
                    <a:pt x="1218" y="338"/>
                    <a:pt x="1208" y="341"/>
                    <a:pt x="1202" y="341"/>
                  </a:cubicBezTo>
                  <a:cubicBezTo>
                    <a:pt x="1190" y="341"/>
                    <a:pt x="1202" y="324"/>
                    <a:pt x="1183" y="324"/>
                  </a:cubicBezTo>
                  <a:cubicBezTo>
                    <a:pt x="1173" y="324"/>
                    <a:pt x="1155" y="328"/>
                    <a:pt x="1121" y="342"/>
                  </a:cubicBezTo>
                  <a:lnTo>
                    <a:pt x="1121" y="342"/>
                  </a:lnTo>
                  <a:cubicBezTo>
                    <a:pt x="1221" y="299"/>
                    <a:pt x="1266" y="256"/>
                    <a:pt x="1352" y="213"/>
                  </a:cubicBezTo>
                  <a:cubicBezTo>
                    <a:pt x="1352" y="212"/>
                    <a:pt x="1351" y="211"/>
                    <a:pt x="1349" y="211"/>
                  </a:cubicBezTo>
                  <a:cubicBezTo>
                    <a:pt x="1322" y="211"/>
                    <a:pt x="1117" y="335"/>
                    <a:pt x="1113" y="335"/>
                  </a:cubicBezTo>
                  <a:cubicBezTo>
                    <a:pt x="1112" y="335"/>
                    <a:pt x="1115" y="333"/>
                    <a:pt x="1123" y="328"/>
                  </a:cubicBezTo>
                  <a:cubicBezTo>
                    <a:pt x="1215" y="282"/>
                    <a:pt x="1306" y="213"/>
                    <a:pt x="1421" y="167"/>
                  </a:cubicBezTo>
                  <a:cubicBezTo>
                    <a:pt x="1378" y="167"/>
                    <a:pt x="1091" y="330"/>
                    <a:pt x="1077" y="330"/>
                  </a:cubicBezTo>
                  <a:cubicBezTo>
                    <a:pt x="1076" y="330"/>
                    <a:pt x="1076" y="329"/>
                    <a:pt x="1077" y="328"/>
                  </a:cubicBezTo>
                  <a:cubicBezTo>
                    <a:pt x="1123" y="282"/>
                    <a:pt x="1375" y="190"/>
                    <a:pt x="1375" y="167"/>
                  </a:cubicBezTo>
                  <a:lnTo>
                    <a:pt x="1375" y="167"/>
                  </a:lnTo>
                  <a:cubicBezTo>
                    <a:pt x="1375" y="167"/>
                    <a:pt x="1284" y="213"/>
                    <a:pt x="1238" y="236"/>
                  </a:cubicBezTo>
                  <a:cubicBezTo>
                    <a:pt x="1443" y="125"/>
                    <a:pt x="1605" y="47"/>
                    <a:pt x="1573" y="47"/>
                  </a:cubicBezTo>
                  <a:cubicBezTo>
                    <a:pt x="1558" y="47"/>
                    <a:pt x="1505" y="63"/>
                    <a:pt x="1398" y="99"/>
                  </a:cubicBezTo>
                  <a:cubicBezTo>
                    <a:pt x="1467" y="76"/>
                    <a:pt x="1490" y="53"/>
                    <a:pt x="1627" y="30"/>
                  </a:cubicBezTo>
                  <a:lnTo>
                    <a:pt x="1719" y="30"/>
                  </a:lnTo>
                  <a:lnTo>
                    <a:pt x="1719" y="7"/>
                  </a:lnTo>
                  <a:lnTo>
                    <a:pt x="1627" y="7"/>
                  </a:lnTo>
                  <a:cubicBezTo>
                    <a:pt x="1618" y="2"/>
                    <a:pt x="1607" y="1"/>
                    <a:pt x="15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4" name="Google Shape;3834;p74"/>
            <p:cNvSpPr/>
            <p:nvPr/>
          </p:nvSpPr>
          <p:spPr>
            <a:xfrm>
              <a:off x="4032225" y="3322025"/>
              <a:ext cx="74175" cy="47750"/>
            </a:xfrm>
            <a:custGeom>
              <a:avLst/>
              <a:gdLst/>
              <a:ahLst/>
              <a:cxnLst/>
              <a:rect l="l" t="t" r="r" b="b"/>
              <a:pathLst>
                <a:path w="2967" h="1910" extrusionOk="0">
                  <a:moveTo>
                    <a:pt x="615" y="157"/>
                  </a:moveTo>
                  <a:cubicBezTo>
                    <a:pt x="606" y="157"/>
                    <a:pt x="585" y="170"/>
                    <a:pt x="565" y="183"/>
                  </a:cubicBezTo>
                  <a:lnTo>
                    <a:pt x="565" y="183"/>
                  </a:lnTo>
                  <a:cubicBezTo>
                    <a:pt x="579" y="178"/>
                    <a:pt x="596" y="172"/>
                    <a:pt x="619" y="160"/>
                  </a:cubicBezTo>
                  <a:cubicBezTo>
                    <a:pt x="619" y="158"/>
                    <a:pt x="618" y="157"/>
                    <a:pt x="615" y="157"/>
                  </a:cubicBezTo>
                  <a:close/>
                  <a:moveTo>
                    <a:pt x="2887" y="1581"/>
                  </a:moveTo>
                  <a:cubicBezTo>
                    <a:pt x="2875" y="1581"/>
                    <a:pt x="2876" y="1581"/>
                    <a:pt x="2883" y="1581"/>
                  </a:cubicBezTo>
                  <a:lnTo>
                    <a:pt x="2883" y="1581"/>
                  </a:lnTo>
                  <a:cubicBezTo>
                    <a:pt x="2884" y="1581"/>
                    <a:pt x="2886" y="1581"/>
                    <a:pt x="2887" y="1581"/>
                  </a:cubicBezTo>
                  <a:close/>
                  <a:moveTo>
                    <a:pt x="688" y="0"/>
                  </a:moveTo>
                  <a:cubicBezTo>
                    <a:pt x="619" y="0"/>
                    <a:pt x="528" y="23"/>
                    <a:pt x="505" y="46"/>
                  </a:cubicBezTo>
                  <a:cubicBezTo>
                    <a:pt x="230" y="229"/>
                    <a:pt x="24" y="504"/>
                    <a:pt x="1" y="848"/>
                  </a:cubicBezTo>
                  <a:cubicBezTo>
                    <a:pt x="1" y="848"/>
                    <a:pt x="6" y="842"/>
                    <a:pt x="12" y="842"/>
                  </a:cubicBezTo>
                  <a:cubicBezTo>
                    <a:pt x="18" y="842"/>
                    <a:pt x="24" y="848"/>
                    <a:pt x="24" y="871"/>
                  </a:cubicBezTo>
                  <a:cubicBezTo>
                    <a:pt x="24" y="939"/>
                    <a:pt x="1" y="1031"/>
                    <a:pt x="46" y="1100"/>
                  </a:cubicBezTo>
                  <a:lnTo>
                    <a:pt x="46" y="1123"/>
                  </a:lnTo>
                  <a:cubicBezTo>
                    <a:pt x="46" y="1123"/>
                    <a:pt x="69" y="1146"/>
                    <a:pt x="69" y="1169"/>
                  </a:cubicBezTo>
                  <a:lnTo>
                    <a:pt x="46" y="1146"/>
                  </a:lnTo>
                  <a:lnTo>
                    <a:pt x="46" y="1146"/>
                  </a:lnTo>
                  <a:cubicBezTo>
                    <a:pt x="69" y="1191"/>
                    <a:pt x="69" y="1237"/>
                    <a:pt x="92" y="1283"/>
                  </a:cubicBezTo>
                  <a:cubicBezTo>
                    <a:pt x="138" y="1421"/>
                    <a:pt x="230" y="1535"/>
                    <a:pt x="321" y="1627"/>
                  </a:cubicBezTo>
                  <a:cubicBezTo>
                    <a:pt x="367" y="1650"/>
                    <a:pt x="436" y="1695"/>
                    <a:pt x="482" y="1741"/>
                  </a:cubicBezTo>
                  <a:lnTo>
                    <a:pt x="528" y="1741"/>
                  </a:lnTo>
                  <a:cubicBezTo>
                    <a:pt x="550" y="1764"/>
                    <a:pt x="573" y="1764"/>
                    <a:pt x="619" y="1787"/>
                  </a:cubicBezTo>
                  <a:cubicBezTo>
                    <a:pt x="868" y="1876"/>
                    <a:pt x="1117" y="1910"/>
                    <a:pt x="1376" y="1910"/>
                  </a:cubicBezTo>
                  <a:cubicBezTo>
                    <a:pt x="1451" y="1910"/>
                    <a:pt x="1527" y="1907"/>
                    <a:pt x="1604" y="1902"/>
                  </a:cubicBezTo>
                  <a:cubicBezTo>
                    <a:pt x="1696" y="1902"/>
                    <a:pt x="1788" y="1902"/>
                    <a:pt x="1834" y="1879"/>
                  </a:cubicBezTo>
                  <a:lnTo>
                    <a:pt x="2154" y="1879"/>
                  </a:lnTo>
                  <a:cubicBezTo>
                    <a:pt x="2154" y="1856"/>
                    <a:pt x="2383" y="1810"/>
                    <a:pt x="2338" y="1764"/>
                  </a:cubicBezTo>
                  <a:cubicBezTo>
                    <a:pt x="2406" y="1764"/>
                    <a:pt x="2498" y="1764"/>
                    <a:pt x="2498" y="1741"/>
                  </a:cubicBezTo>
                  <a:cubicBezTo>
                    <a:pt x="2521" y="1718"/>
                    <a:pt x="2567" y="1673"/>
                    <a:pt x="2727" y="1627"/>
                  </a:cubicBezTo>
                  <a:cubicBezTo>
                    <a:pt x="2796" y="1604"/>
                    <a:pt x="2910" y="1604"/>
                    <a:pt x="2933" y="1604"/>
                  </a:cubicBezTo>
                  <a:cubicBezTo>
                    <a:pt x="2967" y="1587"/>
                    <a:pt x="2902" y="1583"/>
                    <a:pt x="2883" y="1581"/>
                  </a:cubicBezTo>
                  <a:lnTo>
                    <a:pt x="2883" y="1581"/>
                  </a:lnTo>
                  <a:cubicBezTo>
                    <a:pt x="2528" y="1614"/>
                    <a:pt x="2173" y="1646"/>
                    <a:pt x="1826" y="1646"/>
                  </a:cubicBezTo>
                  <a:cubicBezTo>
                    <a:pt x="1682" y="1646"/>
                    <a:pt x="1539" y="1640"/>
                    <a:pt x="1398" y="1627"/>
                  </a:cubicBezTo>
                  <a:cubicBezTo>
                    <a:pt x="1329" y="1627"/>
                    <a:pt x="1077" y="1627"/>
                    <a:pt x="848" y="1535"/>
                  </a:cubicBezTo>
                  <a:cubicBezTo>
                    <a:pt x="573" y="1466"/>
                    <a:pt x="413" y="1260"/>
                    <a:pt x="390" y="1077"/>
                  </a:cubicBezTo>
                  <a:lnTo>
                    <a:pt x="367" y="1054"/>
                  </a:lnTo>
                  <a:cubicBezTo>
                    <a:pt x="344" y="985"/>
                    <a:pt x="344" y="939"/>
                    <a:pt x="344" y="894"/>
                  </a:cubicBezTo>
                  <a:cubicBezTo>
                    <a:pt x="344" y="894"/>
                    <a:pt x="344" y="894"/>
                    <a:pt x="344" y="871"/>
                  </a:cubicBezTo>
                  <a:cubicBezTo>
                    <a:pt x="367" y="756"/>
                    <a:pt x="436" y="596"/>
                    <a:pt x="482" y="481"/>
                  </a:cubicBezTo>
                  <a:cubicBezTo>
                    <a:pt x="505" y="435"/>
                    <a:pt x="550" y="390"/>
                    <a:pt x="573" y="344"/>
                  </a:cubicBezTo>
                  <a:lnTo>
                    <a:pt x="573" y="344"/>
                  </a:lnTo>
                  <a:lnTo>
                    <a:pt x="505" y="390"/>
                  </a:lnTo>
                  <a:cubicBezTo>
                    <a:pt x="550" y="344"/>
                    <a:pt x="596" y="298"/>
                    <a:pt x="619" y="275"/>
                  </a:cubicBezTo>
                  <a:cubicBezTo>
                    <a:pt x="674" y="234"/>
                    <a:pt x="671" y="225"/>
                    <a:pt x="646" y="225"/>
                  </a:cubicBezTo>
                  <a:cubicBezTo>
                    <a:pt x="628" y="225"/>
                    <a:pt x="601" y="229"/>
                    <a:pt x="573" y="229"/>
                  </a:cubicBezTo>
                  <a:cubicBezTo>
                    <a:pt x="555" y="229"/>
                    <a:pt x="566" y="200"/>
                    <a:pt x="548" y="200"/>
                  </a:cubicBezTo>
                  <a:cubicBezTo>
                    <a:pt x="545" y="200"/>
                    <a:pt x="542" y="200"/>
                    <a:pt x="538" y="202"/>
                  </a:cubicBezTo>
                  <a:lnTo>
                    <a:pt x="538" y="202"/>
                  </a:lnTo>
                  <a:cubicBezTo>
                    <a:pt x="545" y="197"/>
                    <a:pt x="555" y="190"/>
                    <a:pt x="565" y="183"/>
                  </a:cubicBezTo>
                  <a:lnTo>
                    <a:pt x="565" y="183"/>
                  </a:lnTo>
                  <a:cubicBezTo>
                    <a:pt x="550" y="189"/>
                    <a:pt x="539" y="195"/>
                    <a:pt x="528" y="206"/>
                  </a:cubicBezTo>
                  <a:cubicBezTo>
                    <a:pt x="531" y="204"/>
                    <a:pt x="535" y="203"/>
                    <a:pt x="538" y="202"/>
                  </a:cubicBezTo>
                  <a:lnTo>
                    <a:pt x="538" y="202"/>
                  </a:lnTo>
                  <a:cubicBezTo>
                    <a:pt x="530" y="207"/>
                    <a:pt x="526" y="210"/>
                    <a:pt x="525" y="210"/>
                  </a:cubicBezTo>
                  <a:cubicBezTo>
                    <a:pt x="524" y="210"/>
                    <a:pt x="525" y="209"/>
                    <a:pt x="528" y="206"/>
                  </a:cubicBezTo>
                  <a:cubicBezTo>
                    <a:pt x="550" y="183"/>
                    <a:pt x="596" y="137"/>
                    <a:pt x="642" y="115"/>
                  </a:cubicBezTo>
                  <a:cubicBezTo>
                    <a:pt x="622" y="115"/>
                    <a:pt x="529" y="187"/>
                    <a:pt x="493" y="187"/>
                  </a:cubicBezTo>
                  <a:cubicBezTo>
                    <a:pt x="488" y="187"/>
                    <a:pt x="484" y="186"/>
                    <a:pt x="482" y="183"/>
                  </a:cubicBezTo>
                  <a:cubicBezTo>
                    <a:pt x="505" y="160"/>
                    <a:pt x="619" y="137"/>
                    <a:pt x="619" y="115"/>
                  </a:cubicBezTo>
                  <a:lnTo>
                    <a:pt x="619" y="115"/>
                  </a:lnTo>
                  <a:cubicBezTo>
                    <a:pt x="619" y="115"/>
                    <a:pt x="573" y="137"/>
                    <a:pt x="550" y="137"/>
                  </a:cubicBezTo>
                  <a:cubicBezTo>
                    <a:pt x="633" y="88"/>
                    <a:pt x="704" y="50"/>
                    <a:pt x="685" y="50"/>
                  </a:cubicBezTo>
                  <a:cubicBezTo>
                    <a:pt x="678" y="50"/>
                    <a:pt x="658" y="56"/>
                    <a:pt x="619" y="69"/>
                  </a:cubicBezTo>
                  <a:cubicBezTo>
                    <a:pt x="665" y="46"/>
                    <a:pt x="711" y="23"/>
                    <a:pt x="780" y="0"/>
                  </a:cubicBezTo>
                  <a:cubicBezTo>
                    <a:pt x="757" y="0"/>
                    <a:pt x="688" y="23"/>
                    <a:pt x="688" y="23"/>
                  </a:cubicBezTo>
                  <a:lnTo>
                    <a:pt x="757" y="0"/>
                  </a:lnTo>
                  <a:cubicBezTo>
                    <a:pt x="748" y="0"/>
                    <a:pt x="740" y="0"/>
                    <a:pt x="732" y="1"/>
                  </a:cubicBezTo>
                  <a:lnTo>
                    <a:pt x="732" y="1"/>
                  </a:lnTo>
                  <a:lnTo>
                    <a:pt x="73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5" name="Google Shape;3835;p74"/>
            <p:cNvSpPr/>
            <p:nvPr/>
          </p:nvSpPr>
          <p:spPr>
            <a:xfrm>
              <a:off x="3875275" y="3364400"/>
              <a:ext cx="392400" cy="408425"/>
            </a:xfrm>
            <a:custGeom>
              <a:avLst/>
              <a:gdLst/>
              <a:ahLst/>
              <a:cxnLst/>
              <a:rect l="l" t="t" r="r" b="b"/>
              <a:pathLst>
                <a:path w="15696" h="16337" extrusionOk="0">
                  <a:moveTo>
                    <a:pt x="6485" y="1944"/>
                  </a:moveTo>
                  <a:cubicBezTo>
                    <a:pt x="6483" y="1944"/>
                    <a:pt x="6463" y="2333"/>
                    <a:pt x="6485" y="2681"/>
                  </a:cubicBezTo>
                  <a:cubicBezTo>
                    <a:pt x="6487" y="2721"/>
                    <a:pt x="6489" y="2761"/>
                    <a:pt x="6491" y="2799"/>
                  </a:cubicBezTo>
                  <a:lnTo>
                    <a:pt x="6491" y="2799"/>
                  </a:lnTo>
                  <a:cubicBezTo>
                    <a:pt x="6485" y="2529"/>
                    <a:pt x="6485" y="2293"/>
                    <a:pt x="6485" y="1948"/>
                  </a:cubicBezTo>
                  <a:cubicBezTo>
                    <a:pt x="6485" y="1946"/>
                    <a:pt x="6485" y="1944"/>
                    <a:pt x="6485" y="1944"/>
                  </a:cubicBezTo>
                  <a:close/>
                  <a:moveTo>
                    <a:pt x="6502" y="3076"/>
                  </a:moveTo>
                  <a:cubicBezTo>
                    <a:pt x="6504" y="3118"/>
                    <a:pt x="6505" y="3154"/>
                    <a:pt x="6505" y="3183"/>
                  </a:cubicBezTo>
                  <a:lnTo>
                    <a:pt x="6505" y="3183"/>
                  </a:lnTo>
                  <a:cubicBezTo>
                    <a:pt x="6505" y="3180"/>
                    <a:pt x="6505" y="3177"/>
                    <a:pt x="6505" y="3174"/>
                  </a:cubicBezTo>
                  <a:lnTo>
                    <a:pt x="6505" y="3174"/>
                  </a:lnTo>
                  <a:cubicBezTo>
                    <a:pt x="6506" y="3205"/>
                    <a:pt x="6507" y="3239"/>
                    <a:pt x="6508" y="3277"/>
                  </a:cubicBezTo>
                  <a:cubicBezTo>
                    <a:pt x="6506" y="3231"/>
                    <a:pt x="6504" y="3187"/>
                    <a:pt x="6502" y="3145"/>
                  </a:cubicBezTo>
                  <a:lnTo>
                    <a:pt x="6502" y="3145"/>
                  </a:lnTo>
                  <a:cubicBezTo>
                    <a:pt x="6503" y="3155"/>
                    <a:pt x="6504" y="3165"/>
                    <a:pt x="6505" y="3174"/>
                  </a:cubicBezTo>
                  <a:lnTo>
                    <a:pt x="6505" y="3174"/>
                  </a:lnTo>
                  <a:cubicBezTo>
                    <a:pt x="6504" y="3137"/>
                    <a:pt x="6503" y="3105"/>
                    <a:pt x="6502" y="3076"/>
                  </a:cubicBezTo>
                  <a:close/>
                  <a:moveTo>
                    <a:pt x="6393" y="0"/>
                  </a:moveTo>
                  <a:cubicBezTo>
                    <a:pt x="6370" y="161"/>
                    <a:pt x="6370" y="344"/>
                    <a:pt x="6370" y="527"/>
                  </a:cubicBezTo>
                  <a:cubicBezTo>
                    <a:pt x="6347" y="1261"/>
                    <a:pt x="6324" y="1971"/>
                    <a:pt x="6324" y="2383"/>
                  </a:cubicBezTo>
                  <a:cubicBezTo>
                    <a:pt x="6347" y="3208"/>
                    <a:pt x="6439" y="4010"/>
                    <a:pt x="6347" y="4789"/>
                  </a:cubicBezTo>
                  <a:cubicBezTo>
                    <a:pt x="6279" y="5545"/>
                    <a:pt x="5797" y="6186"/>
                    <a:pt x="5293" y="6828"/>
                  </a:cubicBezTo>
                  <a:cubicBezTo>
                    <a:pt x="4331" y="8088"/>
                    <a:pt x="3094" y="9188"/>
                    <a:pt x="2086" y="10471"/>
                  </a:cubicBezTo>
                  <a:cubicBezTo>
                    <a:pt x="2086" y="10471"/>
                    <a:pt x="2120" y="10430"/>
                    <a:pt x="2125" y="10430"/>
                  </a:cubicBezTo>
                  <a:lnTo>
                    <a:pt x="2125" y="10430"/>
                  </a:lnTo>
                  <a:cubicBezTo>
                    <a:pt x="2129" y="10430"/>
                    <a:pt x="2113" y="10458"/>
                    <a:pt x="2040" y="10563"/>
                  </a:cubicBezTo>
                  <a:cubicBezTo>
                    <a:pt x="1788" y="10883"/>
                    <a:pt x="1536" y="11204"/>
                    <a:pt x="1330" y="11525"/>
                  </a:cubicBezTo>
                  <a:cubicBezTo>
                    <a:pt x="1238" y="11685"/>
                    <a:pt x="1124" y="11868"/>
                    <a:pt x="1032" y="12006"/>
                  </a:cubicBezTo>
                  <a:cubicBezTo>
                    <a:pt x="917" y="12166"/>
                    <a:pt x="803" y="12350"/>
                    <a:pt x="711" y="12556"/>
                  </a:cubicBezTo>
                  <a:lnTo>
                    <a:pt x="688" y="12602"/>
                  </a:lnTo>
                  <a:cubicBezTo>
                    <a:pt x="390" y="13197"/>
                    <a:pt x="184" y="13885"/>
                    <a:pt x="93" y="14595"/>
                  </a:cubicBezTo>
                  <a:cubicBezTo>
                    <a:pt x="47" y="14916"/>
                    <a:pt x="24" y="15236"/>
                    <a:pt x="1" y="15557"/>
                  </a:cubicBezTo>
                  <a:lnTo>
                    <a:pt x="1" y="15809"/>
                  </a:lnTo>
                  <a:lnTo>
                    <a:pt x="1" y="16130"/>
                  </a:lnTo>
                  <a:lnTo>
                    <a:pt x="1" y="16245"/>
                  </a:lnTo>
                  <a:lnTo>
                    <a:pt x="1" y="16313"/>
                  </a:lnTo>
                  <a:lnTo>
                    <a:pt x="1" y="16336"/>
                  </a:lnTo>
                  <a:lnTo>
                    <a:pt x="2452" y="16336"/>
                  </a:lnTo>
                  <a:cubicBezTo>
                    <a:pt x="2429" y="16313"/>
                    <a:pt x="2407" y="16313"/>
                    <a:pt x="2544" y="16313"/>
                  </a:cubicBezTo>
                  <a:lnTo>
                    <a:pt x="5935" y="16313"/>
                  </a:lnTo>
                  <a:cubicBezTo>
                    <a:pt x="7791" y="16290"/>
                    <a:pt x="9647" y="16290"/>
                    <a:pt x="11571" y="16267"/>
                  </a:cubicBezTo>
                  <a:cubicBezTo>
                    <a:pt x="12533" y="16267"/>
                    <a:pt x="13496" y="16267"/>
                    <a:pt x="14481" y="16245"/>
                  </a:cubicBezTo>
                  <a:lnTo>
                    <a:pt x="15695" y="16245"/>
                  </a:lnTo>
                  <a:lnTo>
                    <a:pt x="15672" y="15763"/>
                  </a:lnTo>
                  <a:cubicBezTo>
                    <a:pt x="15672" y="15259"/>
                    <a:pt x="15626" y="14755"/>
                    <a:pt x="15535" y="14251"/>
                  </a:cubicBezTo>
                  <a:cubicBezTo>
                    <a:pt x="15443" y="13816"/>
                    <a:pt x="15329" y="13404"/>
                    <a:pt x="15145" y="12991"/>
                  </a:cubicBezTo>
                  <a:cubicBezTo>
                    <a:pt x="15054" y="12808"/>
                    <a:pt x="14962" y="12602"/>
                    <a:pt x="14847" y="12418"/>
                  </a:cubicBezTo>
                  <a:cubicBezTo>
                    <a:pt x="14756" y="12235"/>
                    <a:pt x="14618" y="12075"/>
                    <a:pt x="14527" y="11891"/>
                  </a:cubicBezTo>
                  <a:cubicBezTo>
                    <a:pt x="13885" y="10815"/>
                    <a:pt x="12831" y="9646"/>
                    <a:pt x="12006" y="8753"/>
                  </a:cubicBezTo>
                  <a:lnTo>
                    <a:pt x="12006" y="8753"/>
                  </a:lnTo>
                  <a:cubicBezTo>
                    <a:pt x="12010" y="8760"/>
                    <a:pt x="12010" y="8764"/>
                    <a:pt x="12007" y="8764"/>
                  </a:cubicBezTo>
                  <a:cubicBezTo>
                    <a:pt x="11972" y="8764"/>
                    <a:pt x="11535" y="8323"/>
                    <a:pt x="11136" y="7882"/>
                  </a:cubicBezTo>
                  <a:cubicBezTo>
                    <a:pt x="10786" y="7514"/>
                    <a:pt x="10481" y="7146"/>
                    <a:pt x="10457" y="7146"/>
                  </a:cubicBezTo>
                  <a:cubicBezTo>
                    <a:pt x="10452" y="7146"/>
                    <a:pt x="10463" y="7168"/>
                    <a:pt x="10494" y="7218"/>
                  </a:cubicBezTo>
                  <a:cubicBezTo>
                    <a:pt x="10242" y="6897"/>
                    <a:pt x="9944" y="6507"/>
                    <a:pt x="9715" y="6164"/>
                  </a:cubicBezTo>
                  <a:cubicBezTo>
                    <a:pt x="9486" y="5820"/>
                    <a:pt x="9372" y="5522"/>
                    <a:pt x="9349" y="5499"/>
                  </a:cubicBezTo>
                  <a:cubicBezTo>
                    <a:pt x="9303" y="5408"/>
                    <a:pt x="9188" y="5224"/>
                    <a:pt x="9120" y="4766"/>
                  </a:cubicBezTo>
                  <a:cubicBezTo>
                    <a:pt x="9097" y="4537"/>
                    <a:pt x="9074" y="4262"/>
                    <a:pt x="9074" y="3895"/>
                  </a:cubicBezTo>
                  <a:cubicBezTo>
                    <a:pt x="9074" y="3529"/>
                    <a:pt x="9097" y="3093"/>
                    <a:pt x="9120" y="2567"/>
                  </a:cubicBezTo>
                  <a:cubicBezTo>
                    <a:pt x="9143" y="1742"/>
                    <a:pt x="8982" y="482"/>
                    <a:pt x="8982" y="161"/>
                  </a:cubicBezTo>
                  <a:cubicBezTo>
                    <a:pt x="8976" y="101"/>
                    <a:pt x="8972" y="75"/>
                    <a:pt x="8969" y="75"/>
                  </a:cubicBezTo>
                  <a:lnTo>
                    <a:pt x="8969" y="75"/>
                  </a:lnTo>
                  <a:cubicBezTo>
                    <a:pt x="8961" y="75"/>
                    <a:pt x="8965" y="279"/>
                    <a:pt x="8982" y="482"/>
                  </a:cubicBezTo>
                  <a:cubicBezTo>
                    <a:pt x="8982" y="685"/>
                    <a:pt x="8995" y="888"/>
                    <a:pt x="8992" y="888"/>
                  </a:cubicBezTo>
                  <a:cubicBezTo>
                    <a:pt x="8991" y="888"/>
                    <a:pt x="8988" y="862"/>
                    <a:pt x="8982" y="802"/>
                  </a:cubicBezTo>
                  <a:lnTo>
                    <a:pt x="8982" y="802"/>
                  </a:lnTo>
                  <a:cubicBezTo>
                    <a:pt x="9005" y="1192"/>
                    <a:pt x="9051" y="1558"/>
                    <a:pt x="9074" y="1948"/>
                  </a:cubicBezTo>
                  <a:cubicBezTo>
                    <a:pt x="9074" y="2314"/>
                    <a:pt x="9074" y="2704"/>
                    <a:pt x="9051" y="3071"/>
                  </a:cubicBezTo>
                  <a:cubicBezTo>
                    <a:pt x="9028" y="3460"/>
                    <a:pt x="9005" y="3850"/>
                    <a:pt x="9005" y="4239"/>
                  </a:cubicBezTo>
                  <a:cubicBezTo>
                    <a:pt x="9028" y="4629"/>
                    <a:pt x="9051" y="5018"/>
                    <a:pt x="9188" y="5430"/>
                  </a:cubicBezTo>
                  <a:cubicBezTo>
                    <a:pt x="9463" y="6209"/>
                    <a:pt x="9990" y="6782"/>
                    <a:pt x="10448" y="7378"/>
                  </a:cubicBezTo>
                  <a:cubicBezTo>
                    <a:pt x="10930" y="7996"/>
                    <a:pt x="11457" y="8546"/>
                    <a:pt x="11984" y="9096"/>
                  </a:cubicBezTo>
                  <a:cubicBezTo>
                    <a:pt x="12510" y="9646"/>
                    <a:pt x="13015" y="10219"/>
                    <a:pt x="13473" y="10815"/>
                  </a:cubicBezTo>
                  <a:cubicBezTo>
                    <a:pt x="13702" y="11090"/>
                    <a:pt x="13931" y="11410"/>
                    <a:pt x="14137" y="11708"/>
                  </a:cubicBezTo>
                  <a:cubicBezTo>
                    <a:pt x="14252" y="11868"/>
                    <a:pt x="14320" y="12029"/>
                    <a:pt x="14435" y="12212"/>
                  </a:cubicBezTo>
                  <a:cubicBezTo>
                    <a:pt x="14550" y="12373"/>
                    <a:pt x="14641" y="12533"/>
                    <a:pt x="14733" y="12693"/>
                  </a:cubicBezTo>
                  <a:cubicBezTo>
                    <a:pt x="15077" y="13335"/>
                    <a:pt x="15260" y="14068"/>
                    <a:pt x="15351" y="14824"/>
                  </a:cubicBezTo>
                  <a:cubicBezTo>
                    <a:pt x="15397" y="15191"/>
                    <a:pt x="15397" y="15580"/>
                    <a:pt x="15397" y="15970"/>
                  </a:cubicBezTo>
                  <a:lnTo>
                    <a:pt x="14618" y="15970"/>
                  </a:lnTo>
                  <a:cubicBezTo>
                    <a:pt x="13541" y="15970"/>
                    <a:pt x="9463" y="15970"/>
                    <a:pt x="5156" y="15993"/>
                  </a:cubicBezTo>
                  <a:lnTo>
                    <a:pt x="345" y="15993"/>
                  </a:lnTo>
                  <a:cubicBezTo>
                    <a:pt x="345" y="15993"/>
                    <a:pt x="345" y="15970"/>
                    <a:pt x="345" y="15970"/>
                  </a:cubicBezTo>
                  <a:cubicBezTo>
                    <a:pt x="345" y="15855"/>
                    <a:pt x="345" y="15740"/>
                    <a:pt x="345" y="15603"/>
                  </a:cubicBezTo>
                  <a:cubicBezTo>
                    <a:pt x="367" y="15374"/>
                    <a:pt x="367" y="15145"/>
                    <a:pt x="390" y="14893"/>
                  </a:cubicBezTo>
                  <a:cubicBezTo>
                    <a:pt x="482" y="13976"/>
                    <a:pt x="734" y="13152"/>
                    <a:pt x="1101" y="12533"/>
                  </a:cubicBezTo>
                  <a:cubicBezTo>
                    <a:pt x="1192" y="12373"/>
                    <a:pt x="1284" y="12235"/>
                    <a:pt x="1398" y="12075"/>
                  </a:cubicBezTo>
                  <a:cubicBezTo>
                    <a:pt x="1467" y="11937"/>
                    <a:pt x="1559" y="11800"/>
                    <a:pt x="1651" y="11662"/>
                  </a:cubicBezTo>
                  <a:cubicBezTo>
                    <a:pt x="1811" y="11410"/>
                    <a:pt x="1971" y="11204"/>
                    <a:pt x="2109" y="11021"/>
                  </a:cubicBezTo>
                  <a:cubicBezTo>
                    <a:pt x="2155" y="10929"/>
                    <a:pt x="2223" y="10837"/>
                    <a:pt x="2292" y="10746"/>
                  </a:cubicBezTo>
                  <a:cubicBezTo>
                    <a:pt x="2911" y="9967"/>
                    <a:pt x="3690" y="9188"/>
                    <a:pt x="4400" y="8386"/>
                  </a:cubicBezTo>
                  <a:cubicBezTo>
                    <a:pt x="4583" y="8180"/>
                    <a:pt x="4766" y="7996"/>
                    <a:pt x="4950" y="7790"/>
                  </a:cubicBezTo>
                  <a:cubicBezTo>
                    <a:pt x="5018" y="7699"/>
                    <a:pt x="5110" y="7584"/>
                    <a:pt x="5202" y="7492"/>
                  </a:cubicBezTo>
                  <a:cubicBezTo>
                    <a:pt x="5271" y="7401"/>
                    <a:pt x="5362" y="7286"/>
                    <a:pt x="5431" y="7195"/>
                  </a:cubicBezTo>
                  <a:cubicBezTo>
                    <a:pt x="5729" y="6805"/>
                    <a:pt x="6027" y="6416"/>
                    <a:pt x="6256" y="6049"/>
                  </a:cubicBezTo>
                  <a:cubicBezTo>
                    <a:pt x="6439" y="5705"/>
                    <a:pt x="6622" y="5293"/>
                    <a:pt x="6645" y="4903"/>
                  </a:cubicBezTo>
                  <a:cubicBezTo>
                    <a:pt x="6691" y="4491"/>
                    <a:pt x="6691" y="4079"/>
                    <a:pt x="6668" y="3689"/>
                  </a:cubicBezTo>
                  <a:lnTo>
                    <a:pt x="6668" y="3689"/>
                  </a:lnTo>
                  <a:cubicBezTo>
                    <a:pt x="6668" y="4056"/>
                    <a:pt x="6668" y="4399"/>
                    <a:pt x="6622" y="4697"/>
                  </a:cubicBezTo>
                  <a:cubicBezTo>
                    <a:pt x="6691" y="3895"/>
                    <a:pt x="6599" y="3093"/>
                    <a:pt x="6599" y="2773"/>
                  </a:cubicBezTo>
                  <a:cubicBezTo>
                    <a:pt x="6580" y="2072"/>
                    <a:pt x="6577" y="1825"/>
                    <a:pt x="6564" y="1825"/>
                  </a:cubicBezTo>
                  <a:cubicBezTo>
                    <a:pt x="6561" y="1825"/>
                    <a:pt x="6558" y="1836"/>
                    <a:pt x="6554" y="1856"/>
                  </a:cubicBezTo>
                  <a:cubicBezTo>
                    <a:pt x="6554" y="1971"/>
                    <a:pt x="6531" y="2383"/>
                    <a:pt x="6531" y="2704"/>
                  </a:cubicBezTo>
                  <a:cubicBezTo>
                    <a:pt x="6531" y="2866"/>
                    <a:pt x="6525" y="2894"/>
                    <a:pt x="6518" y="2894"/>
                  </a:cubicBezTo>
                  <a:cubicBezTo>
                    <a:pt x="6515" y="2894"/>
                    <a:pt x="6512" y="2887"/>
                    <a:pt x="6509" y="2887"/>
                  </a:cubicBezTo>
                  <a:cubicBezTo>
                    <a:pt x="6503" y="2887"/>
                    <a:pt x="6499" y="2914"/>
                    <a:pt x="6502" y="3076"/>
                  </a:cubicBezTo>
                  <a:lnTo>
                    <a:pt x="6502" y="3076"/>
                  </a:lnTo>
                  <a:cubicBezTo>
                    <a:pt x="6500" y="3000"/>
                    <a:pt x="6496" y="2904"/>
                    <a:pt x="6491" y="2799"/>
                  </a:cubicBezTo>
                  <a:lnTo>
                    <a:pt x="6491" y="2799"/>
                  </a:lnTo>
                  <a:cubicBezTo>
                    <a:pt x="6494" y="2907"/>
                    <a:pt x="6497" y="3019"/>
                    <a:pt x="6502" y="3145"/>
                  </a:cubicBezTo>
                  <a:lnTo>
                    <a:pt x="6502" y="3145"/>
                  </a:lnTo>
                  <a:cubicBezTo>
                    <a:pt x="6462" y="2657"/>
                    <a:pt x="6462" y="2108"/>
                    <a:pt x="6462" y="1581"/>
                  </a:cubicBezTo>
                  <a:cubicBezTo>
                    <a:pt x="6462" y="1666"/>
                    <a:pt x="6462" y="2086"/>
                    <a:pt x="6462" y="2475"/>
                  </a:cubicBezTo>
                  <a:cubicBezTo>
                    <a:pt x="6462" y="2131"/>
                    <a:pt x="6462" y="1810"/>
                    <a:pt x="6439" y="1742"/>
                  </a:cubicBezTo>
                  <a:cubicBezTo>
                    <a:pt x="6439" y="1742"/>
                    <a:pt x="6439" y="2269"/>
                    <a:pt x="6439" y="2544"/>
                  </a:cubicBezTo>
                  <a:cubicBezTo>
                    <a:pt x="6439" y="1480"/>
                    <a:pt x="6429" y="722"/>
                    <a:pt x="6417" y="722"/>
                  </a:cubicBezTo>
                  <a:cubicBezTo>
                    <a:pt x="6409" y="722"/>
                    <a:pt x="6401" y="952"/>
                    <a:pt x="6393" y="1490"/>
                  </a:cubicBezTo>
                  <a:cubicBezTo>
                    <a:pt x="6393" y="1060"/>
                    <a:pt x="6393" y="493"/>
                    <a:pt x="6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6" name="Google Shape;3836;p74"/>
            <p:cNvSpPr/>
            <p:nvPr/>
          </p:nvSpPr>
          <p:spPr>
            <a:xfrm>
              <a:off x="4109550" y="2788750"/>
              <a:ext cx="232250" cy="475275"/>
            </a:xfrm>
            <a:custGeom>
              <a:avLst/>
              <a:gdLst/>
              <a:ahLst/>
              <a:cxnLst/>
              <a:rect l="l" t="t" r="r" b="b"/>
              <a:pathLst>
                <a:path w="9290" h="19011" extrusionOk="0">
                  <a:moveTo>
                    <a:pt x="9119" y="1"/>
                  </a:moveTo>
                  <a:cubicBezTo>
                    <a:pt x="9119" y="92"/>
                    <a:pt x="9096" y="207"/>
                    <a:pt x="9096" y="299"/>
                  </a:cubicBezTo>
                  <a:lnTo>
                    <a:pt x="9096" y="276"/>
                  </a:lnTo>
                  <a:cubicBezTo>
                    <a:pt x="9074" y="596"/>
                    <a:pt x="9051" y="917"/>
                    <a:pt x="9028" y="1077"/>
                  </a:cubicBezTo>
                  <a:cubicBezTo>
                    <a:pt x="8982" y="2498"/>
                    <a:pt x="8799" y="3918"/>
                    <a:pt x="8638" y="5316"/>
                  </a:cubicBezTo>
                  <a:cubicBezTo>
                    <a:pt x="8638" y="5319"/>
                    <a:pt x="8639" y="5320"/>
                    <a:pt x="8639" y="5320"/>
                  </a:cubicBezTo>
                  <a:cubicBezTo>
                    <a:pt x="8641" y="5320"/>
                    <a:pt x="8647" y="5303"/>
                    <a:pt x="8648" y="5303"/>
                  </a:cubicBezTo>
                  <a:lnTo>
                    <a:pt x="8648" y="5303"/>
                  </a:lnTo>
                  <a:cubicBezTo>
                    <a:pt x="8649" y="5303"/>
                    <a:pt x="8647" y="5315"/>
                    <a:pt x="8638" y="5362"/>
                  </a:cubicBezTo>
                  <a:cubicBezTo>
                    <a:pt x="8615" y="5751"/>
                    <a:pt x="8547" y="6026"/>
                    <a:pt x="8524" y="6416"/>
                  </a:cubicBezTo>
                  <a:lnTo>
                    <a:pt x="8524" y="6439"/>
                  </a:lnTo>
                  <a:cubicBezTo>
                    <a:pt x="8501" y="6714"/>
                    <a:pt x="8455" y="7011"/>
                    <a:pt x="8409" y="7309"/>
                  </a:cubicBezTo>
                  <a:cubicBezTo>
                    <a:pt x="8340" y="7836"/>
                    <a:pt x="8157" y="8386"/>
                    <a:pt x="7951" y="8867"/>
                  </a:cubicBezTo>
                  <a:cubicBezTo>
                    <a:pt x="7951" y="8867"/>
                    <a:pt x="7951" y="8867"/>
                    <a:pt x="7928" y="8913"/>
                  </a:cubicBezTo>
                  <a:cubicBezTo>
                    <a:pt x="7836" y="9119"/>
                    <a:pt x="7699" y="9394"/>
                    <a:pt x="7516" y="9669"/>
                  </a:cubicBezTo>
                  <a:cubicBezTo>
                    <a:pt x="7493" y="9715"/>
                    <a:pt x="7470" y="9761"/>
                    <a:pt x="7447" y="9807"/>
                  </a:cubicBezTo>
                  <a:cubicBezTo>
                    <a:pt x="7424" y="9830"/>
                    <a:pt x="7424" y="9830"/>
                    <a:pt x="7424" y="9852"/>
                  </a:cubicBezTo>
                  <a:cubicBezTo>
                    <a:pt x="7355" y="9967"/>
                    <a:pt x="7286" y="10082"/>
                    <a:pt x="7195" y="10173"/>
                  </a:cubicBezTo>
                  <a:cubicBezTo>
                    <a:pt x="6989" y="10517"/>
                    <a:pt x="6737" y="10815"/>
                    <a:pt x="6462" y="11136"/>
                  </a:cubicBezTo>
                  <a:cubicBezTo>
                    <a:pt x="6324" y="11273"/>
                    <a:pt x="6164" y="11433"/>
                    <a:pt x="6026" y="11571"/>
                  </a:cubicBezTo>
                  <a:cubicBezTo>
                    <a:pt x="5866" y="11708"/>
                    <a:pt x="5728" y="11869"/>
                    <a:pt x="5591" y="12029"/>
                  </a:cubicBezTo>
                  <a:cubicBezTo>
                    <a:pt x="4995" y="12625"/>
                    <a:pt x="4377" y="13220"/>
                    <a:pt x="3598" y="13679"/>
                  </a:cubicBezTo>
                  <a:cubicBezTo>
                    <a:pt x="3277" y="13885"/>
                    <a:pt x="2956" y="14045"/>
                    <a:pt x="2613" y="14206"/>
                  </a:cubicBezTo>
                  <a:cubicBezTo>
                    <a:pt x="2544" y="14229"/>
                    <a:pt x="2498" y="14274"/>
                    <a:pt x="2429" y="14297"/>
                  </a:cubicBezTo>
                  <a:cubicBezTo>
                    <a:pt x="2338" y="14343"/>
                    <a:pt x="2292" y="14366"/>
                    <a:pt x="2223" y="14412"/>
                  </a:cubicBezTo>
                  <a:cubicBezTo>
                    <a:pt x="2108" y="14503"/>
                    <a:pt x="1971" y="14595"/>
                    <a:pt x="1856" y="14664"/>
                  </a:cubicBezTo>
                  <a:cubicBezTo>
                    <a:pt x="1582" y="14824"/>
                    <a:pt x="1329" y="15008"/>
                    <a:pt x="1123" y="15168"/>
                  </a:cubicBezTo>
                  <a:cubicBezTo>
                    <a:pt x="1169" y="15168"/>
                    <a:pt x="917" y="15351"/>
                    <a:pt x="734" y="15557"/>
                  </a:cubicBezTo>
                  <a:cubicBezTo>
                    <a:pt x="562" y="15729"/>
                    <a:pt x="438" y="15901"/>
                    <a:pt x="454" y="15901"/>
                  </a:cubicBezTo>
                  <a:cubicBezTo>
                    <a:pt x="457" y="15901"/>
                    <a:pt x="466" y="15894"/>
                    <a:pt x="482" y="15878"/>
                  </a:cubicBezTo>
                  <a:lnTo>
                    <a:pt x="482" y="15878"/>
                  </a:lnTo>
                  <a:cubicBezTo>
                    <a:pt x="367" y="16016"/>
                    <a:pt x="230" y="16199"/>
                    <a:pt x="161" y="16336"/>
                  </a:cubicBezTo>
                  <a:cubicBezTo>
                    <a:pt x="92" y="16497"/>
                    <a:pt x="46" y="16634"/>
                    <a:pt x="46" y="16657"/>
                  </a:cubicBezTo>
                  <a:cubicBezTo>
                    <a:pt x="69" y="16703"/>
                    <a:pt x="46" y="16772"/>
                    <a:pt x="46" y="16978"/>
                  </a:cubicBezTo>
                  <a:cubicBezTo>
                    <a:pt x="24" y="17161"/>
                    <a:pt x="1" y="17459"/>
                    <a:pt x="24" y="17917"/>
                  </a:cubicBezTo>
                  <a:cubicBezTo>
                    <a:pt x="24" y="18284"/>
                    <a:pt x="46" y="18811"/>
                    <a:pt x="46" y="18971"/>
                  </a:cubicBezTo>
                  <a:cubicBezTo>
                    <a:pt x="50" y="18999"/>
                    <a:pt x="52" y="19010"/>
                    <a:pt x="54" y="19010"/>
                  </a:cubicBezTo>
                  <a:cubicBezTo>
                    <a:pt x="65" y="19010"/>
                    <a:pt x="68" y="18767"/>
                    <a:pt x="69" y="18684"/>
                  </a:cubicBezTo>
                  <a:lnTo>
                    <a:pt x="69" y="18684"/>
                  </a:lnTo>
                  <a:cubicBezTo>
                    <a:pt x="69" y="18688"/>
                    <a:pt x="69" y="18692"/>
                    <a:pt x="69" y="18696"/>
                  </a:cubicBezTo>
                  <a:cubicBezTo>
                    <a:pt x="69" y="18669"/>
                    <a:pt x="69" y="18657"/>
                    <a:pt x="69" y="18657"/>
                  </a:cubicBezTo>
                  <a:cubicBezTo>
                    <a:pt x="69" y="18657"/>
                    <a:pt x="69" y="18667"/>
                    <a:pt x="69" y="18684"/>
                  </a:cubicBezTo>
                  <a:lnTo>
                    <a:pt x="69" y="18684"/>
                  </a:lnTo>
                  <a:cubicBezTo>
                    <a:pt x="46" y="18001"/>
                    <a:pt x="2" y="17341"/>
                    <a:pt x="184" y="16726"/>
                  </a:cubicBezTo>
                  <a:cubicBezTo>
                    <a:pt x="184" y="16657"/>
                    <a:pt x="230" y="16588"/>
                    <a:pt x="253" y="16520"/>
                  </a:cubicBezTo>
                  <a:cubicBezTo>
                    <a:pt x="253" y="16474"/>
                    <a:pt x="276" y="16428"/>
                    <a:pt x="298" y="16405"/>
                  </a:cubicBezTo>
                  <a:lnTo>
                    <a:pt x="321" y="16359"/>
                  </a:lnTo>
                  <a:cubicBezTo>
                    <a:pt x="321" y="16336"/>
                    <a:pt x="321" y="16336"/>
                    <a:pt x="321" y="16313"/>
                  </a:cubicBezTo>
                  <a:cubicBezTo>
                    <a:pt x="413" y="16199"/>
                    <a:pt x="528" y="16061"/>
                    <a:pt x="619" y="15947"/>
                  </a:cubicBezTo>
                  <a:cubicBezTo>
                    <a:pt x="825" y="15718"/>
                    <a:pt x="1077" y="15489"/>
                    <a:pt x="1352" y="15305"/>
                  </a:cubicBezTo>
                  <a:cubicBezTo>
                    <a:pt x="1604" y="15099"/>
                    <a:pt x="1879" y="14939"/>
                    <a:pt x="2177" y="14755"/>
                  </a:cubicBezTo>
                  <a:lnTo>
                    <a:pt x="2383" y="14595"/>
                  </a:lnTo>
                  <a:lnTo>
                    <a:pt x="2498" y="14526"/>
                  </a:lnTo>
                  <a:lnTo>
                    <a:pt x="2521" y="14503"/>
                  </a:lnTo>
                  <a:lnTo>
                    <a:pt x="2567" y="14481"/>
                  </a:lnTo>
                  <a:cubicBezTo>
                    <a:pt x="2727" y="14412"/>
                    <a:pt x="2887" y="14343"/>
                    <a:pt x="3025" y="14274"/>
                  </a:cubicBezTo>
                  <a:cubicBezTo>
                    <a:pt x="3644" y="13977"/>
                    <a:pt x="4262" y="13610"/>
                    <a:pt x="4789" y="13175"/>
                  </a:cubicBezTo>
                  <a:cubicBezTo>
                    <a:pt x="4972" y="13014"/>
                    <a:pt x="5408" y="12625"/>
                    <a:pt x="5935" y="12075"/>
                  </a:cubicBezTo>
                  <a:cubicBezTo>
                    <a:pt x="6187" y="11823"/>
                    <a:pt x="6507" y="11525"/>
                    <a:pt x="6805" y="11204"/>
                  </a:cubicBezTo>
                  <a:cubicBezTo>
                    <a:pt x="7103" y="10861"/>
                    <a:pt x="7401" y="10471"/>
                    <a:pt x="7653" y="10082"/>
                  </a:cubicBezTo>
                  <a:cubicBezTo>
                    <a:pt x="8180" y="9257"/>
                    <a:pt x="8569" y="8340"/>
                    <a:pt x="8730" y="7493"/>
                  </a:cubicBezTo>
                  <a:cubicBezTo>
                    <a:pt x="8821" y="6645"/>
                    <a:pt x="8913" y="5958"/>
                    <a:pt x="8959" y="5545"/>
                  </a:cubicBezTo>
                  <a:lnTo>
                    <a:pt x="8982" y="5408"/>
                  </a:lnTo>
                  <a:cubicBezTo>
                    <a:pt x="9074" y="4537"/>
                    <a:pt x="9188" y="3460"/>
                    <a:pt x="9257" y="2704"/>
                  </a:cubicBezTo>
                  <a:cubicBezTo>
                    <a:pt x="9257" y="2361"/>
                    <a:pt x="9280" y="2017"/>
                    <a:pt x="9280" y="1673"/>
                  </a:cubicBezTo>
                  <a:lnTo>
                    <a:pt x="9280" y="1673"/>
                  </a:lnTo>
                  <a:cubicBezTo>
                    <a:pt x="9280" y="1834"/>
                    <a:pt x="9257" y="1971"/>
                    <a:pt x="9234" y="2108"/>
                  </a:cubicBezTo>
                  <a:cubicBezTo>
                    <a:pt x="9257" y="1765"/>
                    <a:pt x="9280" y="1398"/>
                    <a:pt x="9280" y="1261"/>
                  </a:cubicBezTo>
                  <a:cubicBezTo>
                    <a:pt x="9289" y="947"/>
                    <a:pt x="9287" y="838"/>
                    <a:pt x="9278" y="838"/>
                  </a:cubicBezTo>
                  <a:cubicBezTo>
                    <a:pt x="9265" y="838"/>
                    <a:pt x="9238" y="1054"/>
                    <a:pt x="9211" y="1215"/>
                  </a:cubicBezTo>
                  <a:cubicBezTo>
                    <a:pt x="9203" y="1288"/>
                    <a:pt x="9198" y="1301"/>
                    <a:pt x="9193" y="1301"/>
                  </a:cubicBezTo>
                  <a:cubicBezTo>
                    <a:pt x="9191" y="1301"/>
                    <a:pt x="9189" y="1298"/>
                    <a:pt x="9187" y="1298"/>
                  </a:cubicBezTo>
                  <a:cubicBezTo>
                    <a:pt x="9181" y="1298"/>
                    <a:pt x="9176" y="1318"/>
                    <a:pt x="9165" y="1467"/>
                  </a:cubicBezTo>
                  <a:cubicBezTo>
                    <a:pt x="9165" y="1238"/>
                    <a:pt x="9188" y="1123"/>
                    <a:pt x="9188" y="894"/>
                  </a:cubicBezTo>
                  <a:cubicBezTo>
                    <a:pt x="9188" y="893"/>
                    <a:pt x="9188" y="892"/>
                    <a:pt x="9188" y="892"/>
                  </a:cubicBezTo>
                  <a:cubicBezTo>
                    <a:pt x="9187" y="892"/>
                    <a:pt x="9169" y="1466"/>
                    <a:pt x="9149" y="1466"/>
                  </a:cubicBezTo>
                  <a:cubicBezTo>
                    <a:pt x="9147" y="1466"/>
                    <a:pt x="9144" y="1459"/>
                    <a:pt x="9142" y="1444"/>
                  </a:cubicBezTo>
                  <a:cubicBezTo>
                    <a:pt x="9165" y="1215"/>
                    <a:pt x="9165" y="963"/>
                    <a:pt x="9188" y="734"/>
                  </a:cubicBezTo>
                  <a:lnTo>
                    <a:pt x="9188" y="734"/>
                  </a:lnTo>
                  <a:cubicBezTo>
                    <a:pt x="9166" y="801"/>
                    <a:pt x="9143" y="1513"/>
                    <a:pt x="9120" y="1513"/>
                  </a:cubicBezTo>
                  <a:cubicBezTo>
                    <a:pt x="9120" y="1513"/>
                    <a:pt x="9120" y="1513"/>
                    <a:pt x="9119" y="1513"/>
                  </a:cubicBezTo>
                  <a:cubicBezTo>
                    <a:pt x="9142" y="1375"/>
                    <a:pt x="9165" y="848"/>
                    <a:pt x="9165" y="803"/>
                  </a:cubicBezTo>
                  <a:lnTo>
                    <a:pt x="9165" y="803"/>
                  </a:lnTo>
                  <a:cubicBezTo>
                    <a:pt x="9165" y="803"/>
                    <a:pt x="9150" y="950"/>
                    <a:pt x="9145" y="1068"/>
                  </a:cubicBezTo>
                  <a:lnTo>
                    <a:pt x="9145" y="1068"/>
                  </a:lnTo>
                  <a:cubicBezTo>
                    <a:pt x="9156" y="640"/>
                    <a:pt x="9152" y="347"/>
                    <a:pt x="9142" y="347"/>
                  </a:cubicBezTo>
                  <a:cubicBezTo>
                    <a:pt x="9136" y="347"/>
                    <a:pt x="9128" y="450"/>
                    <a:pt x="9119" y="688"/>
                  </a:cubicBezTo>
                  <a:cubicBezTo>
                    <a:pt x="9119" y="492"/>
                    <a:pt x="9119" y="230"/>
                    <a:pt x="9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7" name="Google Shape;3837;p74"/>
            <p:cNvSpPr/>
            <p:nvPr/>
          </p:nvSpPr>
          <p:spPr>
            <a:xfrm>
              <a:off x="3772750" y="2788175"/>
              <a:ext cx="258350" cy="474700"/>
            </a:xfrm>
            <a:custGeom>
              <a:avLst/>
              <a:gdLst/>
              <a:ahLst/>
              <a:cxnLst/>
              <a:rect l="l" t="t" r="r" b="b"/>
              <a:pathLst>
                <a:path w="10334" h="18988" extrusionOk="0">
                  <a:moveTo>
                    <a:pt x="159" y="1007"/>
                  </a:moveTo>
                  <a:lnTo>
                    <a:pt x="159" y="1007"/>
                  </a:lnTo>
                  <a:cubicBezTo>
                    <a:pt x="149" y="1007"/>
                    <a:pt x="170" y="1292"/>
                    <a:pt x="181" y="1462"/>
                  </a:cubicBezTo>
                  <a:lnTo>
                    <a:pt x="181" y="1462"/>
                  </a:lnTo>
                  <a:cubicBezTo>
                    <a:pt x="176" y="1300"/>
                    <a:pt x="161" y="1190"/>
                    <a:pt x="161" y="1009"/>
                  </a:cubicBezTo>
                  <a:cubicBezTo>
                    <a:pt x="160" y="1008"/>
                    <a:pt x="160" y="1007"/>
                    <a:pt x="159" y="1007"/>
                  </a:cubicBezTo>
                  <a:close/>
                  <a:moveTo>
                    <a:pt x="185" y="1512"/>
                  </a:moveTo>
                  <a:cubicBezTo>
                    <a:pt x="188" y="1557"/>
                    <a:pt x="190" y="1587"/>
                    <a:pt x="188" y="1587"/>
                  </a:cubicBezTo>
                  <a:cubicBezTo>
                    <a:pt x="188" y="1587"/>
                    <a:pt x="187" y="1578"/>
                    <a:pt x="184" y="1560"/>
                  </a:cubicBezTo>
                  <a:lnTo>
                    <a:pt x="184" y="1560"/>
                  </a:lnTo>
                  <a:cubicBezTo>
                    <a:pt x="184" y="1573"/>
                    <a:pt x="184" y="1588"/>
                    <a:pt x="184" y="1605"/>
                  </a:cubicBezTo>
                  <a:cubicBezTo>
                    <a:pt x="184" y="1588"/>
                    <a:pt x="184" y="1571"/>
                    <a:pt x="184" y="1556"/>
                  </a:cubicBezTo>
                  <a:lnTo>
                    <a:pt x="184" y="1556"/>
                  </a:lnTo>
                  <a:cubicBezTo>
                    <a:pt x="184" y="1557"/>
                    <a:pt x="184" y="1558"/>
                    <a:pt x="184" y="1559"/>
                  </a:cubicBezTo>
                  <a:cubicBezTo>
                    <a:pt x="184" y="1559"/>
                    <a:pt x="184" y="1560"/>
                    <a:pt x="184" y="1560"/>
                  </a:cubicBezTo>
                  <a:lnTo>
                    <a:pt x="184" y="1560"/>
                  </a:lnTo>
                  <a:cubicBezTo>
                    <a:pt x="184" y="1541"/>
                    <a:pt x="185" y="1526"/>
                    <a:pt x="185" y="1512"/>
                  </a:cubicBezTo>
                  <a:close/>
                  <a:moveTo>
                    <a:pt x="47" y="1"/>
                  </a:moveTo>
                  <a:lnTo>
                    <a:pt x="47" y="138"/>
                  </a:lnTo>
                  <a:cubicBezTo>
                    <a:pt x="24" y="207"/>
                    <a:pt x="24" y="299"/>
                    <a:pt x="24" y="367"/>
                  </a:cubicBezTo>
                  <a:cubicBezTo>
                    <a:pt x="24" y="711"/>
                    <a:pt x="1" y="1032"/>
                    <a:pt x="24" y="1215"/>
                  </a:cubicBezTo>
                  <a:cubicBezTo>
                    <a:pt x="92" y="2658"/>
                    <a:pt x="276" y="4102"/>
                    <a:pt x="459" y="5522"/>
                  </a:cubicBezTo>
                  <a:cubicBezTo>
                    <a:pt x="459" y="5525"/>
                    <a:pt x="459" y="5526"/>
                    <a:pt x="459" y="5526"/>
                  </a:cubicBezTo>
                  <a:cubicBezTo>
                    <a:pt x="459" y="5526"/>
                    <a:pt x="460" y="5509"/>
                    <a:pt x="464" y="5509"/>
                  </a:cubicBezTo>
                  <a:cubicBezTo>
                    <a:pt x="467" y="5509"/>
                    <a:pt x="473" y="5522"/>
                    <a:pt x="482" y="5568"/>
                  </a:cubicBezTo>
                  <a:cubicBezTo>
                    <a:pt x="528" y="5958"/>
                    <a:pt x="551" y="6256"/>
                    <a:pt x="596" y="6622"/>
                  </a:cubicBezTo>
                  <a:lnTo>
                    <a:pt x="619" y="6645"/>
                  </a:lnTo>
                  <a:cubicBezTo>
                    <a:pt x="642" y="6943"/>
                    <a:pt x="665" y="7241"/>
                    <a:pt x="711" y="7561"/>
                  </a:cubicBezTo>
                  <a:cubicBezTo>
                    <a:pt x="826" y="8134"/>
                    <a:pt x="1032" y="8684"/>
                    <a:pt x="1284" y="9211"/>
                  </a:cubicBezTo>
                  <a:cubicBezTo>
                    <a:pt x="1284" y="9202"/>
                    <a:pt x="1284" y="9196"/>
                    <a:pt x="1285" y="9196"/>
                  </a:cubicBezTo>
                  <a:cubicBezTo>
                    <a:pt x="1288" y="9196"/>
                    <a:pt x="1293" y="9207"/>
                    <a:pt x="1307" y="9234"/>
                  </a:cubicBezTo>
                  <a:cubicBezTo>
                    <a:pt x="1421" y="9440"/>
                    <a:pt x="1559" y="9738"/>
                    <a:pt x="1765" y="10036"/>
                  </a:cubicBezTo>
                  <a:cubicBezTo>
                    <a:pt x="1788" y="10082"/>
                    <a:pt x="1811" y="10128"/>
                    <a:pt x="1834" y="10150"/>
                  </a:cubicBezTo>
                  <a:cubicBezTo>
                    <a:pt x="1857" y="10196"/>
                    <a:pt x="1880" y="10196"/>
                    <a:pt x="1880" y="10196"/>
                  </a:cubicBezTo>
                  <a:cubicBezTo>
                    <a:pt x="1971" y="10334"/>
                    <a:pt x="2040" y="10448"/>
                    <a:pt x="2132" y="10540"/>
                  </a:cubicBezTo>
                  <a:cubicBezTo>
                    <a:pt x="2384" y="10884"/>
                    <a:pt x="2658" y="11204"/>
                    <a:pt x="2956" y="11502"/>
                  </a:cubicBezTo>
                  <a:cubicBezTo>
                    <a:pt x="3117" y="11640"/>
                    <a:pt x="3277" y="11777"/>
                    <a:pt x="3437" y="11938"/>
                  </a:cubicBezTo>
                  <a:cubicBezTo>
                    <a:pt x="3575" y="12075"/>
                    <a:pt x="3735" y="12212"/>
                    <a:pt x="3896" y="12350"/>
                  </a:cubicBezTo>
                  <a:cubicBezTo>
                    <a:pt x="4560" y="12923"/>
                    <a:pt x="5293" y="13427"/>
                    <a:pt x="6118" y="13839"/>
                  </a:cubicBezTo>
                  <a:cubicBezTo>
                    <a:pt x="6485" y="14000"/>
                    <a:pt x="6828" y="14137"/>
                    <a:pt x="7172" y="14274"/>
                  </a:cubicBezTo>
                  <a:cubicBezTo>
                    <a:pt x="7241" y="14320"/>
                    <a:pt x="7309" y="14343"/>
                    <a:pt x="7378" y="14366"/>
                  </a:cubicBezTo>
                  <a:cubicBezTo>
                    <a:pt x="7401" y="14389"/>
                    <a:pt x="7447" y="14389"/>
                    <a:pt x="7470" y="14412"/>
                  </a:cubicBezTo>
                  <a:lnTo>
                    <a:pt x="7562" y="14481"/>
                  </a:lnTo>
                  <a:cubicBezTo>
                    <a:pt x="7699" y="14549"/>
                    <a:pt x="7814" y="14641"/>
                    <a:pt x="7951" y="14733"/>
                  </a:cubicBezTo>
                  <a:cubicBezTo>
                    <a:pt x="8226" y="14893"/>
                    <a:pt x="8478" y="15053"/>
                    <a:pt x="8684" y="15214"/>
                  </a:cubicBezTo>
                  <a:cubicBezTo>
                    <a:pt x="8681" y="15208"/>
                    <a:pt x="8683" y="15206"/>
                    <a:pt x="8688" y="15206"/>
                  </a:cubicBezTo>
                  <a:cubicBezTo>
                    <a:pt x="8725" y="15206"/>
                    <a:pt x="8960" y="15350"/>
                    <a:pt x="9142" y="15512"/>
                  </a:cubicBezTo>
                  <a:cubicBezTo>
                    <a:pt x="9322" y="15655"/>
                    <a:pt x="9474" y="15799"/>
                    <a:pt x="9497" y="15799"/>
                  </a:cubicBezTo>
                  <a:cubicBezTo>
                    <a:pt x="9504" y="15799"/>
                    <a:pt x="9501" y="15788"/>
                    <a:pt x="9486" y="15764"/>
                  </a:cubicBezTo>
                  <a:lnTo>
                    <a:pt x="9486" y="15764"/>
                  </a:lnTo>
                  <a:cubicBezTo>
                    <a:pt x="9601" y="15901"/>
                    <a:pt x="9738" y="16084"/>
                    <a:pt x="9830" y="16245"/>
                  </a:cubicBezTo>
                  <a:cubicBezTo>
                    <a:pt x="9921" y="16405"/>
                    <a:pt x="9967" y="16543"/>
                    <a:pt x="9967" y="16566"/>
                  </a:cubicBezTo>
                  <a:cubicBezTo>
                    <a:pt x="10013" y="16611"/>
                    <a:pt x="10059" y="16680"/>
                    <a:pt x="10105" y="16886"/>
                  </a:cubicBezTo>
                  <a:cubicBezTo>
                    <a:pt x="10173" y="17070"/>
                    <a:pt x="10219" y="17390"/>
                    <a:pt x="10242" y="17872"/>
                  </a:cubicBezTo>
                  <a:cubicBezTo>
                    <a:pt x="10242" y="18261"/>
                    <a:pt x="10196" y="18811"/>
                    <a:pt x="10219" y="18948"/>
                  </a:cubicBezTo>
                  <a:cubicBezTo>
                    <a:pt x="10219" y="18976"/>
                    <a:pt x="10220" y="18987"/>
                    <a:pt x="10220" y="18987"/>
                  </a:cubicBezTo>
                  <a:cubicBezTo>
                    <a:pt x="10224" y="18987"/>
                    <a:pt x="10237" y="18634"/>
                    <a:pt x="10241" y="18634"/>
                  </a:cubicBezTo>
                  <a:cubicBezTo>
                    <a:pt x="10242" y="18634"/>
                    <a:pt x="10242" y="18646"/>
                    <a:pt x="10242" y="18673"/>
                  </a:cubicBezTo>
                  <a:cubicBezTo>
                    <a:pt x="10265" y="17986"/>
                    <a:pt x="10334" y="17276"/>
                    <a:pt x="10128" y="16566"/>
                  </a:cubicBezTo>
                  <a:cubicBezTo>
                    <a:pt x="10105" y="16497"/>
                    <a:pt x="10059" y="16405"/>
                    <a:pt x="10036" y="16314"/>
                  </a:cubicBezTo>
                  <a:lnTo>
                    <a:pt x="9967" y="16199"/>
                  </a:lnTo>
                  <a:cubicBezTo>
                    <a:pt x="9967" y="16176"/>
                    <a:pt x="9967" y="16153"/>
                    <a:pt x="9944" y="16107"/>
                  </a:cubicBezTo>
                  <a:lnTo>
                    <a:pt x="9898" y="16062"/>
                  </a:lnTo>
                  <a:cubicBezTo>
                    <a:pt x="9784" y="15901"/>
                    <a:pt x="9669" y="15764"/>
                    <a:pt x="9555" y="15626"/>
                  </a:cubicBezTo>
                  <a:cubicBezTo>
                    <a:pt x="9303" y="15374"/>
                    <a:pt x="9028" y="15145"/>
                    <a:pt x="8753" y="14962"/>
                  </a:cubicBezTo>
                  <a:cubicBezTo>
                    <a:pt x="8455" y="14756"/>
                    <a:pt x="8180" y="14572"/>
                    <a:pt x="7882" y="14389"/>
                  </a:cubicBezTo>
                  <a:lnTo>
                    <a:pt x="7676" y="14252"/>
                  </a:lnTo>
                  <a:lnTo>
                    <a:pt x="7630" y="14229"/>
                  </a:lnTo>
                  <a:lnTo>
                    <a:pt x="7584" y="14206"/>
                  </a:lnTo>
                  <a:cubicBezTo>
                    <a:pt x="7584" y="14183"/>
                    <a:pt x="7562" y="14183"/>
                    <a:pt x="7539" y="14183"/>
                  </a:cubicBezTo>
                  <a:lnTo>
                    <a:pt x="7424" y="14114"/>
                  </a:lnTo>
                  <a:lnTo>
                    <a:pt x="6943" y="13931"/>
                  </a:lnTo>
                  <a:cubicBezTo>
                    <a:pt x="6324" y="13656"/>
                    <a:pt x="5729" y="13335"/>
                    <a:pt x="5156" y="12969"/>
                  </a:cubicBezTo>
                  <a:cubicBezTo>
                    <a:pt x="4973" y="12831"/>
                    <a:pt x="4491" y="12510"/>
                    <a:pt x="3942" y="12006"/>
                  </a:cubicBezTo>
                  <a:cubicBezTo>
                    <a:pt x="3804" y="11892"/>
                    <a:pt x="3667" y="11731"/>
                    <a:pt x="3506" y="11594"/>
                  </a:cubicBezTo>
                  <a:cubicBezTo>
                    <a:pt x="3369" y="11456"/>
                    <a:pt x="3208" y="11296"/>
                    <a:pt x="3048" y="11136"/>
                  </a:cubicBezTo>
                  <a:cubicBezTo>
                    <a:pt x="2750" y="10815"/>
                    <a:pt x="2452" y="10471"/>
                    <a:pt x="2177" y="10082"/>
                  </a:cubicBezTo>
                  <a:cubicBezTo>
                    <a:pt x="1650" y="9303"/>
                    <a:pt x="1238" y="8409"/>
                    <a:pt x="1078" y="7607"/>
                  </a:cubicBezTo>
                  <a:cubicBezTo>
                    <a:pt x="1009" y="7424"/>
                    <a:pt x="1009" y="7218"/>
                    <a:pt x="986" y="7034"/>
                  </a:cubicBezTo>
                  <a:cubicBezTo>
                    <a:pt x="963" y="6828"/>
                    <a:pt x="940" y="6668"/>
                    <a:pt x="917" y="6485"/>
                  </a:cubicBezTo>
                  <a:cubicBezTo>
                    <a:pt x="871" y="6164"/>
                    <a:pt x="848" y="5889"/>
                    <a:pt x="826" y="5683"/>
                  </a:cubicBezTo>
                  <a:lnTo>
                    <a:pt x="803" y="5522"/>
                  </a:lnTo>
                  <a:cubicBezTo>
                    <a:pt x="688" y="4652"/>
                    <a:pt x="551" y="3598"/>
                    <a:pt x="459" y="2819"/>
                  </a:cubicBezTo>
                  <a:cubicBezTo>
                    <a:pt x="413" y="2475"/>
                    <a:pt x="367" y="2131"/>
                    <a:pt x="344" y="1765"/>
                  </a:cubicBezTo>
                  <a:cubicBezTo>
                    <a:pt x="344" y="1925"/>
                    <a:pt x="344" y="2086"/>
                    <a:pt x="344" y="2223"/>
                  </a:cubicBezTo>
                  <a:cubicBezTo>
                    <a:pt x="322" y="1857"/>
                    <a:pt x="299" y="1513"/>
                    <a:pt x="276" y="1375"/>
                  </a:cubicBezTo>
                  <a:cubicBezTo>
                    <a:pt x="257" y="1062"/>
                    <a:pt x="246" y="953"/>
                    <a:pt x="237" y="953"/>
                  </a:cubicBezTo>
                  <a:cubicBezTo>
                    <a:pt x="226" y="953"/>
                    <a:pt x="220" y="1169"/>
                    <a:pt x="207" y="1330"/>
                  </a:cubicBezTo>
                  <a:cubicBezTo>
                    <a:pt x="207" y="1413"/>
                    <a:pt x="204" y="1427"/>
                    <a:pt x="200" y="1427"/>
                  </a:cubicBezTo>
                  <a:cubicBezTo>
                    <a:pt x="198" y="1427"/>
                    <a:pt x="196" y="1424"/>
                    <a:pt x="194" y="1424"/>
                  </a:cubicBezTo>
                  <a:cubicBezTo>
                    <a:pt x="190" y="1424"/>
                    <a:pt x="186" y="1436"/>
                    <a:pt x="185" y="1512"/>
                  </a:cubicBezTo>
                  <a:lnTo>
                    <a:pt x="185" y="1512"/>
                  </a:lnTo>
                  <a:cubicBezTo>
                    <a:pt x="184" y="1497"/>
                    <a:pt x="183" y="1480"/>
                    <a:pt x="181" y="1462"/>
                  </a:cubicBezTo>
                  <a:lnTo>
                    <a:pt x="181" y="1462"/>
                  </a:lnTo>
                  <a:cubicBezTo>
                    <a:pt x="183" y="1492"/>
                    <a:pt x="183" y="1522"/>
                    <a:pt x="184" y="1556"/>
                  </a:cubicBezTo>
                  <a:lnTo>
                    <a:pt x="184" y="1556"/>
                  </a:lnTo>
                  <a:cubicBezTo>
                    <a:pt x="161" y="1327"/>
                    <a:pt x="138" y="1077"/>
                    <a:pt x="138" y="848"/>
                  </a:cubicBezTo>
                  <a:lnTo>
                    <a:pt x="138" y="848"/>
                  </a:lnTo>
                  <a:cubicBezTo>
                    <a:pt x="117" y="911"/>
                    <a:pt x="154" y="1548"/>
                    <a:pt x="160" y="1622"/>
                  </a:cubicBezTo>
                  <a:lnTo>
                    <a:pt x="160" y="1622"/>
                  </a:lnTo>
                  <a:cubicBezTo>
                    <a:pt x="139" y="1501"/>
                    <a:pt x="138" y="988"/>
                    <a:pt x="117" y="921"/>
                  </a:cubicBezTo>
                  <a:lnTo>
                    <a:pt x="117" y="921"/>
                  </a:lnTo>
                  <a:cubicBezTo>
                    <a:pt x="99" y="640"/>
                    <a:pt x="86" y="462"/>
                    <a:pt x="78" y="462"/>
                  </a:cubicBezTo>
                  <a:cubicBezTo>
                    <a:pt x="72" y="462"/>
                    <a:pt x="70" y="564"/>
                    <a:pt x="70" y="803"/>
                  </a:cubicBezTo>
                  <a:cubicBezTo>
                    <a:pt x="47" y="574"/>
                    <a:pt x="47" y="230"/>
                    <a:pt x="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8" name="Google Shape;3838;p74"/>
            <p:cNvSpPr/>
            <p:nvPr/>
          </p:nvSpPr>
          <p:spPr>
            <a:xfrm>
              <a:off x="3743550" y="2728850"/>
              <a:ext cx="630075" cy="122800"/>
            </a:xfrm>
            <a:custGeom>
              <a:avLst/>
              <a:gdLst/>
              <a:ahLst/>
              <a:cxnLst/>
              <a:rect l="l" t="t" r="r" b="b"/>
              <a:pathLst>
                <a:path w="25203" h="4912" extrusionOk="0">
                  <a:moveTo>
                    <a:pt x="2360" y="3473"/>
                  </a:moveTo>
                  <a:cubicBezTo>
                    <a:pt x="2428" y="3496"/>
                    <a:pt x="2553" y="3536"/>
                    <a:pt x="2707" y="3579"/>
                  </a:cubicBezTo>
                  <a:lnTo>
                    <a:pt x="2707" y="3579"/>
                  </a:lnTo>
                  <a:cubicBezTo>
                    <a:pt x="2481" y="3521"/>
                    <a:pt x="2331" y="3473"/>
                    <a:pt x="2360" y="3473"/>
                  </a:cubicBezTo>
                  <a:close/>
                  <a:moveTo>
                    <a:pt x="2429" y="3519"/>
                  </a:moveTo>
                  <a:cubicBezTo>
                    <a:pt x="2478" y="3534"/>
                    <a:pt x="2524" y="3548"/>
                    <a:pt x="2569" y="3562"/>
                  </a:cubicBezTo>
                  <a:lnTo>
                    <a:pt x="2569" y="3562"/>
                  </a:lnTo>
                  <a:cubicBezTo>
                    <a:pt x="2555" y="3558"/>
                    <a:pt x="2541" y="3554"/>
                    <a:pt x="2526" y="3550"/>
                  </a:cubicBezTo>
                  <a:lnTo>
                    <a:pt x="2526" y="3550"/>
                  </a:lnTo>
                  <a:cubicBezTo>
                    <a:pt x="2562" y="3561"/>
                    <a:pt x="2594" y="3572"/>
                    <a:pt x="2622" y="3581"/>
                  </a:cubicBezTo>
                  <a:lnTo>
                    <a:pt x="2622" y="3581"/>
                  </a:lnTo>
                  <a:cubicBezTo>
                    <a:pt x="2510" y="3551"/>
                    <a:pt x="2439" y="3530"/>
                    <a:pt x="2445" y="3530"/>
                  </a:cubicBezTo>
                  <a:cubicBezTo>
                    <a:pt x="2447" y="3530"/>
                    <a:pt x="2464" y="3534"/>
                    <a:pt x="2498" y="3542"/>
                  </a:cubicBezTo>
                  <a:cubicBezTo>
                    <a:pt x="2507" y="3545"/>
                    <a:pt x="2517" y="3547"/>
                    <a:pt x="2526" y="3550"/>
                  </a:cubicBezTo>
                  <a:lnTo>
                    <a:pt x="2526" y="3550"/>
                  </a:lnTo>
                  <a:cubicBezTo>
                    <a:pt x="2497" y="3541"/>
                    <a:pt x="2464" y="3530"/>
                    <a:pt x="2429" y="3519"/>
                  </a:cubicBezTo>
                  <a:close/>
                  <a:moveTo>
                    <a:pt x="3206" y="3698"/>
                  </a:moveTo>
                  <a:cubicBezTo>
                    <a:pt x="3214" y="3699"/>
                    <a:pt x="3222" y="3701"/>
                    <a:pt x="3231" y="3703"/>
                  </a:cubicBezTo>
                  <a:cubicBezTo>
                    <a:pt x="3375" y="3741"/>
                    <a:pt x="3516" y="3776"/>
                    <a:pt x="3635" y="3803"/>
                  </a:cubicBezTo>
                  <a:lnTo>
                    <a:pt x="3635" y="3803"/>
                  </a:lnTo>
                  <a:cubicBezTo>
                    <a:pt x="3499" y="3772"/>
                    <a:pt x="3350" y="3736"/>
                    <a:pt x="3206" y="3698"/>
                  </a:cubicBezTo>
                  <a:close/>
                  <a:moveTo>
                    <a:pt x="2769" y="3620"/>
                  </a:moveTo>
                  <a:cubicBezTo>
                    <a:pt x="3101" y="3715"/>
                    <a:pt x="3356" y="3776"/>
                    <a:pt x="3758" y="3863"/>
                  </a:cubicBezTo>
                  <a:cubicBezTo>
                    <a:pt x="3804" y="3863"/>
                    <a:pt x="3391" y="3771"/>
                    <a:pt x="3002" y="3680"/>
                  </a:cubicBezTo>
                  <a:cubicBezTo>
                    <a:pt x="2920" y="3659"/>
                    <a:pt x="2841" y="3639"/>
                    <a:pt x="2769" y="3620"/>
                  </a:cubicBezTo>
                  <a:close/>
                  <a:moveTo>
                    <a:pt x="5741" y="4119"/>
                  </a:moveTo>
                  <a:cubicBezTo>
                    <a:pt x="5775" y="4125"/>
                    <a:pt x="5808" y="4132"/>
                    <a:pt x="5843" y="4138"/>
                  </a:cubicBezTo>
                  <a:cubicBezTo>
                    <a:pt x="5847" y="4138"/>
                    <a:pt x="5852" y="4138"/>
                    <a:pt x="5857" y="4139"/>
                  </a:cubicBezTo>
                  <a:lnTo>
                    <a:pt x="5857" y="4139"/>
                  </a:lnTo>
                  <a:cubicBezTo>
                    <a:pt x="5818" y="4132"/>
                    <a:pt x="5780" y="4126"/>
                    <a:pt x="5741" y="4119"/>
                  </a:cubicBezTo>
                  <a:close/>
                  <a:moveTo>
                    <a:pt x="5857" y="4139"/>
                  </a:moveTo>
                  <a:lnTo>
                    <a:pt x="5857" y="4139"/>
                  </a:lnTo>
                  <a:cubicBezTo>
                    <a:pt x="5876" y="4142"/>
                    <a:pt x="5894" y="4144"/>
                    <a:pt x="5913" y="4147"/>
                  </a:cubicBezTo>
                  <a:lnTo>
                    <a:pt x="5913" y="4147"/>
                  </a:lnTo>
                  <a:cubicBezTo>
                    <a:pt x="5893" y="4144"/>
                    <a:pt x="5874" y="4140"/>
                    <a:pt x="5857" y="4139"/>
                  </a:cubicBezTo>
                  <a:close/>
                  <a:moveTo>
                    <a:pt x="5913" y="4147"/>
                  </a:moveTo>
                  <a:cubicBezTo>
                    <a:pt x="5945" y="4154"/>
                    <a:pt x="5977" y="4161"/>
                    <a:pt x="6003" y="4161"/>
                  </a:cubicBezTo>
                  <a:cubicBezTo>
                    <a:pt x="5973" y="4157"/>
                    <a:pt x="5943" y="4152"/>
                    <a:pt x="5913" y="4147"/>
                  </a:cubicBezTo>
                  <a:close/>
                  <a:moveTo>
                    <a:pt x="5941" y="4423"/>
                  </a:moveTo>
                  <a:cubicBezTo>
                    <a:pt x="5940" y="4423"/>
                    <a:pt x="5965" y="4427"/>
                    <a:pt x="6026" y="4436"/>
                  </a:cubicBezTo>
                  <a:cubicBezTo>
                    <a:pt x="6028" y="4436"/>
                    <a:pt x="6029" y="4436"/>
                    <a:pt x="6031" y="4436"/>
                  </a:cubicBezTo>
                  <a:lnTo>
                    <a:pt x="6031" y="4436"/>
                  </a:lnTo>
                  <a:cubicBezTo>
                    <a:pt x="5976" y="4428"/>
                    <a:pt x="5941" y="4423"/>
                    <a:pt x="5941" y="4423"/>
                  </a:cubicBezTo>
                  <a:close/>
                  <a:moveTo>
                    <a:pt x="23090" y="0"/>
                  </a:moveTo>
                  <a:cubicBezTo>
                    <a:pt x="22932" y="0"/>
                    <a:pt x="22773" y="5"/>
                    <a:pt x="22614" y="14"/>
                  </a:cubicBezTo>
                  <a:cubicBezTo>
                    <a:pt x="21720" y="83"/>
                    <a:pt x="20758" y="312"/>
                    <a:pt x="19750" y="564"/>
                  </a:cubicBezTo>
                  <a:cubicBezTo>
                    <a:pt x="18765" y="839"/>
                    <a:pt x="17688" y="976"/>
                    <a:pt x="16588" y="1045"/>
                  </a:cubicBezTo>
                  <a:cubicBezTo>
                    <a:pt x="15488" y="1137"/>
                    <a:pt x="14366" y="1159"/>
                    <a:pt x="13289" y="1182"/>
                  </a:cubicBezTo>
                  <a:cubicBezTo>
                    <a:pt x="12212" y="1182"/>
                    <a:pt x="11158" y="1137"/>
                    <a:pt x="10196" y="1068"/>
                  </a:cubicBezTo>
                  <a:cubicBezTo>
                    <a:pt x="8248" y="953"/>
                    <a:pt x="6645" y="724"/>
                    <a:pt x="5705" y="587"/>
                  </a:cubicBezTo>
                  <a:lnTo>
                    <a:pt x="5384" y="541"/>
                  </a:lnTo>
                  <a:cubicBezTo>
                    <a:pt x="4376" y="380"/>
                    <a:pt x="3254" y="83"/>
                    <a:pt x="2108" y="83"/>
                  </a:cubicBezTo>
                  <a:cubicBezTo>
                    <a:pt x="1558" y="83"/>
                    <a:pt x="963" y="151"/>
                    <a:pt x="481" y="518"/>
                  </a:cubicBezTo>
                  <a:cubicBezTo>
                    <a:pt x="252" y="701"/>
                    <a:pt x="115" y="953"/>
                    <a:pt x="46" y="1228"/>
                  </a:cubicBezTo>
                  <a:cubicBezTo>
                    <a:pt x="0" y="1480"/>
                    <a:pt x="23" y="1732"/>
                    <a:pt x="69" y="1961"/>
                  </a:cubicBezTo>
                  <a:cubicBezTo>
                    <a:pt x="184" y="2397"/>
                    <a:pt x="504" y="2740"/>
                    <a:pt x="848" y="2992"/>
                  </a:cubicBezTo>
                  <a:cubicBezTo>
                    <a:pt x="1192" y="3221"/>
                    <a:pt x="1581" y="3382"/>
                    <a:pt x="1971" y="3519"/>
                  </a:cubicBezTo>
                  <a:cubicBezTo>
                    <a:pt x="1708" y="3414"/>
                    <a:pt x="1459" y="3296"/>
                    <a:pt x="1233" y="3174"/>
                  </a:cubicBezTo>
                  <a:lnTo>
                    <a:pt x="1233" y="3174"/>
                  </a:lnTo>
                  <a:cubicBezTo>
                    <a:pt x="1910" y="3533"/>
                    <a:pt x="2616" y="3709"/>
                    <a:pt x="2887" y="3771"/>
                  </a:cubicBezTo>
                  <a:cubicBezTo>
                    <a:pt x="3584" y="3918"/>
                    <a:pt x="3840" y="3962"/>
                    <a:pt x="3856" y="3962"/>
                  </a:cubicBezTo>
                  <a:cubicBezTo>
                    <a:pt x="3860" y="3962"/>
                    <a:pt x="3849" y="3959"/>
                    <a:pt x="3826" y="3955"/>
                  </a:cubicBezTo>
                  <a:cubicBezTo>
                    <a:pt x="3735" y="3909"/>
                    <a:pt x="3322" y="3817"/>
                    <a:pt x="3002" y="3726"/>
                  </a:cubicBezTo>
                  <a:cubicBezTo>
                    <a:pt x="2573" y="3603"/>
                    <a:pt x="3037" y="3717"/>
                    <a:pt x="2622" y="3581"/>
                  </a:cubicBezTo>
                  <a:lnTo>
                    <a:pt x="2622" y="3581"/>
                  </a:lnTo>
                  <a:cubicBezTo>
                    <a:pt x="2665" y="3593"/>
                    <a:pt x="2715" y="3606"/>
                    <a:pt x="2769" y="3620"/>
                  </a:cubicBezTo>
                  <a:lnTo>
                    <a:pt x="2769" y="3620"/>
                  </a:lnTo>
                  <a:cubicBezTo>
                    <a:pt x="2706" y="3602"/>
                    <a:pt x="2640" y="3583"/>
                    <a:pt x="2569" y="3562"/>
                  </a:cubicBezTo>
                  <a:lnTo>
                    <a:pt x="2569" y="3562"/>
                  </a:lnTo>
                  <a:cubicBezTo>
                    <a:pt x="3055" y="3693"/>
                    <a:pt x="3600" y="3821"/>
                    <a:pt x="4124" y="3909"/>
                  </a:cubicBezTo>
                  <a:cubicBezTo>
                    <a:pt x="4071" y="3895"/>
                    <a:pt x="3884" y="3859"/>
                    <a:pt x="3656" y="3807"/>
                  </a:cubicBezTo>
                  <a:lnTo>
                    <a:pt x="3656" y="3807"/>
                  </a:lnTo>
                  <a:cubicBezTo>
                    <a:pt x="3810" y="3842"/>
                    <a:pt x="3926" y="3863"/>
                    <a:pt x="3964" y="3863"/>
                  </a:cubicBezTo>
                  <a:cubicBezTo>
                    <a:pt x="3895" y="3840"/>
                    <a:pt x="3437" y="3748"/>
                    <a:pt x="3185" y="3680"/>
                  </a:cubicBezTo>
                  <a:lnTo>
                    <a:pt x="3185" y="3680"/>
                  </a:lnTo>
                  <a:cubicBezTo>
                    <a:pt x="4010" y="3886"/>
                    <a:pt x="4651" y="3955"/>
                    <a:pt x="4903" y="4000"/>
                  </a:cubicBezTo>
                  <a:cubicBezTo>
                    <a:pt x="4966" y="4012"/>
                    <a:pt x="5004" y="4018"/>
                    <a:pt x="5012" y="4018"/>
                  </a:cubicBezTo>
                  <a:cubicBezTo>
                    <a:pt x="5038" y="4018"/>
                    <a:pt x="4806" y="3966"/>
                    <a:pt x="4239" y="3863"/>
                  </a:cubicBezTo>
                  <a:lnTo>
                    <a:pt x="4239" y="3863"/>
                  </a:lnTo>
                  <a:cubicBezTo>
                    <a:pt x="4766" y="3955"/>
                    <a:pt x="5522" y="4092"/>
                    <a:pt x="6072" y="4184"/>
                  </a:cubicBezTo>
                  <a:cubicBezTo>
                    <a:pt x="5797" y="4138"/>
                    <a:pt x="5316" y="4046"/>
                    <a:pt x="5041" y="4000"/>
                  </a:cubicBezTo>
                  <a:lnTo>
                    <a:pt x="5041" y="4000"/>
                  </a:lnTo>
                  <a:cubicBezTo>
                    <a:pt x="5274" y="4034"/>
                    <a:pt x="5508" y="4079"/>
                    <a:pt x="5741" y="4119"/>
                  </a:cubicBezTo>
                  <a:lnTo>
                    <a:pt x="5741" y="4119"/>
                  </a:lnTo>
                  <a:cubicBezTo>
                    <a:pt x="5528" y="4080"/>
                    <a:pt x="5327" y="4040"/>
                    <a:pt x="5110" y="4000"/>
                  </a:cubicBezTo>
                  <a:lnTo>
                    <a:pt x="5110" y="4000"/>
                  </a:lnTo>
                  <a:cubicBezTo>
                    <a:pt x="5316" y="4023"/>
                    <a:pt x="5545" y="4069"/>
                    <a:pt x="5751" y="4115"/>
                  </a:cubicBezTo>
                  <a:cubicBezTo>
                    <a:pt x="5591" y="4069"/>
                    <a:pt x="5407" y="4046"/>
                    <a:pt x="5201" y="4000"/>
                  </a:cubicBezTo>
                  <a:cubicBezTo>
                    <a:pt x="4468" y="3863"/>
                    <a:pt x="3758" y="3726"/>
                    <a:pt x="3345" y="3611"/>
                  </a:cubicBezTo>
                  <a:cubicBezTo>
                    <a:pt x="2566" y="3428"/>
                    <a:pt x="1742" y="3199"/>
                    <a:pt x="1077" y="2763"/>
                  </a:cubicBezTo>
                  <a:cubicBezTo>
                    <a:pt x="756" y="2557"/>
                    <a:pt x="481" y="2259"/>
                    <a:pt x="390" y="1916"/>
                  </a:cubicBezTo>
                  <a:cubicBezTo>
                    <a:pt x="367" y="1824"/>
                    <a:pt x="367" y="1732"/>
                    <a:pt x="344" y="1641"/>
                  </a:cubicBezTo>
                  <a:cubicBezTo>
                    <a:pt x="344" y="1549"/>
                    <a:pt x="344" y="1457"/>
                    <a:pt x="367" y="1366"/>
                  </a:cubicBezTo>
                  <a:cubicBezTo>
                    <a:pt x="390" y="1182"/>
                    <a:pt x="459" y="1022"/>
                    <a:pt x="573" y="885"/>
                  </a:cubicBezTo>
                  <a:cubicBezTo>
                    <a:pt x="779" y="632"/>
                    <a:pt x="1169" y="495"/>
                    <a:pt x="1558" y="449"/>
                  </a:cubicBezTo>
                  <a:cubicBezTo>
                    <a:pt x="1723" y="430"/>
                    <a:pt x="1892" y="423"/>
                    <a:pt x="2063" y="423"/>
                  </a:cubicBezTo>
                  <a:cubicBezTo>
                    <a:pt x="2296" y="423"/>
                    <a:pt x="2534" y="436"/>
                    <a:pt x="2773" y="449"/>
                  </a:cubicBezTo>
                  <a:cubicBezTo>
                    <a:pt x="3597" y="541"/>
                    <a:pt x="4376" y="724"/>
                    <a:pt x="5224" y="862"/>
                  </a:cubicBezTo>
                  <a:cubicBezTo>
                    <a:pt x="5224" y="862"/>
                    <a:pt x="5153" y="841"/>
                    <a:pt x="5187" y="841"/>
                  </a:cubicBezTo>
                  <a:cubicBezTo>
                    <a:pt x="5204" y="841"/>
                    <a:pt x="5247" y="846"/>
                    <a:pt x="5339" y="862"/>
                  </a:cubicBezTo>
                  <a:cubicBezTo>
                    <a:pt x="6186" y="976"/>
                    <a:pt x="6874" y="1091"/>
                    <a:pt x="7744" y="1182"/>
                  </a:cubicBezTo>
                  <a:lnTo>
                    <a:pt x="7813" y="1182"/>
                  </a:lnTo>
                  <a:cubicBezTo>
                    <a:pt x="8477" y="1274"/>
                    <a:pt x="9165" y="1343"/>
                    <a:pt x="9898" y="1389"/>
                  </a:cubicBezTo>
                  <a:cubicBezTo>
                    <a:pt x="10980" y="1464"/>
                    <a:pt x="12062" y="1509"/>
                    <a:pt x="13157" y="1509"/>
                  </a:cubicBezTo>
                  <a:cubicBezTo>
                    <a:pt x="13383" y="1509"/>
                    <a:pt x="13611" y="1507"/>
                    <a:pt x="13839" y="1503"/>
                  </a:cubicBezTo>
                  <a:cubicBezTo>
                    <a:pt x="13793" y="1503"/>
                    <a:pt x="13770" y="1503"/>
                    <a:pt x="13907" y="1480"/>
                  </a:cubicBezTo>
                  <a:cubicBezTo>
                    <a:pt x="14457" y="1480"/>
                    <a:pt x="15213" y="1457"/>
                    <a:pt x="15992" y="1411"/>
                  </a:cubicBezTo>
                  <a:cubicBezTo>
                    <a:pt x="16107" y="1411"/>
                    <a:pt x="16222" y="1411"/>
                    <a:pt x="16336" y="1389"/>
                  </a:cubicBezTo>
                  <a:lnTo>
                    <a:pt x="16451" y="1389"/>
                  </a:lnTo>
                  <a:cubicBezTo>
                    <a:pt x="16794" y="1366"/>
                    <a:pt x="17115" y="1320"/>
                    <a:pt x="17413" y="1297"/>
                  </a:cubicBezTo>
                  <a:cubicBezTo>
                    <a:pt x="17894" y="1251"/>
                    <a:pt x="18375" y="1182"/>
                    <a:pt x="18833" y="1091"/>
                  </a:cubicBezTo>
                  <a:cubicBezTo>
                    <a:pt x="19315" y="1022"/>
                    <a:pt x="19796" y="885"/>
                    <a:pt x="20254" y="770"/>
                  </a:cubicBezTo>
                  <a:cubicBezTo>
                    <a:pt x="21193" y="518"/>
                    <a:pt x="22133" y="312"/>
                    <a:pt x="23095" y="289"/>
                  </a:cubicBezTo>
                  <a:cubicBezTo>
                    <a:pt x="23576" y="289"/>
                    <a:pt x="24080" y="335"/>
                    <a:pt x="24470" y="587"/>
                  </a:cubicBezTo>
                  <a:cubicBezTo>
                    <a:pt x="24653" y="724"/>
                    <a:pt x="24790" y="907"/>
                    <a:pt x="24859" y="1137"/>
                  </a:cubicBezTo>
                  <a:cubicBezTo>
                    <a:pt x="24905" y="1343"/>
                    <a:pt x="24928" y="1595"/>
                    <a:pt x="24859" y="1824"/>
                  </a:cubicBezTo>
                  <a:cubicBezTo>
                    <a:pt x="24767" y="2282"/>
                    <a:pt x="24378" y="2649"/>
                    <a:pt x="23943" y="2901"/>
                  </a:cubicBezTo>
                  <a:cubicBezTo>
                    <a:pt x="23507" y="3153"/>
                    <a:pt x="23026" y="3336"/>
                    <a:pt x="22522" y="3473"/>
                  </a:cubicBezTo>
                  <a:cubicBezTo>
                    <a:pt x="21674" y="3726"/>
                    <a:pt x="20804" y="3863"/>
                    <a:pt x="19956" y="4023"/>
                  </a:cubicBezTo>
                  <a:cubicBezTo>
                    <a:pt x="18696" y="4252"/>
                    <a:pt x="17092" y="4459"/>
                    <a:pt x="15878" y="4550"/>
                  </a:cubicBezTo>
                  <a:cubicBezTo>
                    <a:pt x="15969" y="4550"/>
                    <a:pt x="15259" y="4619"/>
                    <a:pt x="14618" y="4665"/>
                  </a:cubicBezTo>
                  <a:cubicBezTo>
                    <a:pt x="13953" y="4711"/>
                    <a:pt x="13358" y="4734"/>
                    <a:pt x="13655" y="4757"/>
                  </a:cubicBezTo>
                  <a:cubicBezTo>
                    <a:pt x="13381" y="4764"/>
                    <a:pt x="13060" y="4767"/>
                    <a:pt x="12752" y="4767"/>
                  </a:cubicBezTo>
                  <a:cubicBezTo>
                    <a:pt x="12136" y="4767"/>
                    <a:pt x="11571" y="4757"/>
                    <a:pt x="11525" y="4757"/>
                  </a:cubicBezTo>
                  <a:cubicBezTo>
                    <a:pt x="11433" y="4768"/>
                    <a:pt x="11227" y="4791"/>
                    <a:pt x="10769" y="4791"/>
                  </a:cubicBezTo>
                  <a:cubicBezTo>
                    <a:pt x="10310" y="4791"/>
                    <a:pt x="9600" y="4768"/>
                    <a:pt x="8500" y="4688"/>
                  </a:cubicBezTo>
                  <a:cubicBezTo>
                    <a:pt x="7658" y="4642"/>
                    <a:pt x="6339" y="4461"/>
                    <a:pt x="6031" y="4436"/>
                  </a:cubicBezTo>
                  <a:lnTo>
                    <a:pt x="6031" y="4436"/>
                  </a:lnTo>
                  <a:cubicBezTo>
                    <a:pt x="6257" y="4470"/>
                    <a:pt x="6821" y="4556"/>
                    <a:pt x="6746" y="4556"/>
                  </a:cubicBezTo>
                  <a:cubicBezTo>
                    <a:pt x="6735" y="4556"/>
                    <a:pt x="6710" y="4555"/>
                    <a:pt x="6667" y="4550"/>
                  </a:cubicBezTo>
                  <a:lnTo>
                    <a:pt x="6667" y="4550"/>
                  </a:lnTo>
                  <a:cubicBezTo>
                    <a:pt x="8248" y="4734"/>
                    <a:pt x="9829" y="4848"/>
                    <a:pt x="11410" y="4894"/>
                  </a:cubicBezTo>
                  <a:cubicBezTo>
                    <a:pt x="11819" y="4906"/>
                    <a:pt x="12225" y="4912"/>
                    <a:pt x="12632" y="4912"/>
                  </a:cubicBezTo>
                  <a:cubicBezTo>
                    <a:pt x="13798" y="4912"/>
                    <a:pt x="14957" y="4864"/>
                    <a:pt x="16130" y="4779"/>
                  </a:cubicBezTo>
                  <a:cubicBezTo>
                    <a:pt x="16909" y="4711"/>
                    <a:pt x="17688" y="4619"/>
                    <a:pt x="18467" y="4504"/>
                  </a:cubicBezTo>
                  <a:cubicBezTo>
                    <a:pt x="19246" y="4390"/>
                    <a:pt x="20025" y="4230"/>
                    <a:pt x="20804" y="4115"/>
                  </a:cubicBezTo>
                  <a:cubicBezTo>
                    <a:pt x="21583" y="3978"/>
                    <a:pt x="22362" y="3817"/>
                    <a:pt x="23141" y="3565"/>
                  </a:cubicBezTo>
                  <a:cubicBezTo>
                    <a:pt x="23507" y="3428"/>
                    <a:pt x="23897" y="3267"/>
                    <a:pt x="24240" y="3015"/>
                  </a:cubicBezTo>
                  <a:cubicBezTo>
                    <a:pt x="24607" y="2809"/>
                    <a:pt x="24928" y="2488"/>
                    <a:pt x="25088" y="2053"/>
                  </a:cubicBezTo>
                  <a:cubicBezTo>
                    <a:pt x="25157" y="1916"/>
                    <a:pt x="25203" y="1686"/>
                    <a:pt x="25180" y="1434"/>
                  </a:cubicBezTo>
                  <a:cubicBezTo>
                    <a:pt x="25180" y="1182"/>
                    <a:pt x="25111" y="862"/>
                    <a:pt x="24882" y="587"/>
                  </a:cubicBezTo>
                  <a:cubicBezTo>
                    <a:pt x="24653" y="312"/>
                    <a:pt x="24263" y="128"/>
                    <a:pt x="23874" y="60"/>
                  </a:cubicBezTo>
                  <a:cubicBezTo>
                    <a:pt x="23627" y="16"/>
                    <a:pt x="23362" y="0"/>
                    <a:pt x="23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9" name="Google Shape;3839;p74"/>
            <p:cNvSpPr/>
            <p:nvPr/>
          </p:nvSpPr>
          <p:spPr>
            <a:xfrm>
              <a:off x="3789950" y="2760700"/>
              <a:ext cx="18350" cy="18625"/>
            </a:xfrm>
            <a:custGeom>
              <a:avLst/>
              <a:gdLst/>
              <a:ahLst/>
              <a:cxnLst/>
              <a:rect l="l" t="t" r="r" b="b"/>
              <a:pathLst>
                <a:path w="734" h="745" extrusionOk="0">
                  <a:moveTo>
                    <a:pt x="251" y="214"/>
                  </a:moveTo>
                  <a:cubicBezTo>
                    <a:pt x="243" y="217"/>
                    <a:pt x="236" y="222"/>
                    <a:pt x="229" y="229"/>
                  </a:cubicBezTo>
                  <a:cubicBezTo>
                    <a:pt x="236" y="222"/>
                    <a:pt x="243" y="218"/>
                    <a:pt x="249" y="214"/>
                  </a:cubicBezTo>
                  <a:lnTo>
                    <a:pt x="249" y="214"/>
                  </a:lnTo>
                  <a:cubicBezTo>
                    <a:pt x="249" y="214"/>
                    <a:pt x="250" y="214"/>
                    <a:pt x="251" y="214"/>
                  </a:cubicBezTo>
                  <a:close/>
                  <a:moveTo>
                    <a:pt x="550" y="229"/>
                  </a:moveTo>
                  <a:cubicBezTo>
                    <a:pt x="550" y="237"/>
                    <a:pt x="550" y="242"/>
                    <a:pt x="550" y="247"/>
                  </a:cubicBezTo>
                  <a:lnTo>
                    <a:pt x="550" y="247"/>
                  </a:lnTo>
                  <a:lnTo>
                    <a:pt x="390" y="308"/>
                  </a:lnTo>
                  <a:lnTo>
                    <a:pt x="390" y="308"/>
                  </a:lnTo>
                  <a:lnTo>
                    <a:pt x="390" y="298"/>
                  </a:lnTo>
                  <a:cubicBezTo>
                    <a:pt x="406" y="298"/>
                    <a:pt x="399" y="298"/>
                    <a:pt x="385" y="289"/>
                  </a:cubicBezTo>
                  <a:lnTo>
                    <a:pt x="385" y="289"/>
                  </a:lnTo>
                  <a:lnTo>
                    <a:pt x="550" y="229"/>
                  </a:lnTo>
                  <a:close/>
                  <a:moveTo>
                    <a:pt x="321" y="312"/>
                  </a:moveTo>
                  <a:lnTo>
                    <a:pt x="321" y="321"/>
                  </a:lnTo>
                  <a:lnTo>
                    <a:pt x="358" y="321"/>
                  </a:lnTo>
                  <a:lnTo>
                    <a:pt x="335" y="329"/>
                  </a:lnTo>
                  <a:lnTo>
                    <a:pt x="335" y="329"/>
                  </a:lnTo>
                  <a:cubicBezTo>
                    <a:pt x="321" y="325"/>
                    <a:pt x="307" y="321"/>
                    <a:pt x="298" y="321"/>
                  </a:cubicBezTo>
                  <a:lnTo>
                    <a:pt x="321" y="312"/>
                  </a:lnTo>
                  <a:close/>
                  <a:moveTo>
                    <a:pt x="222" y="344"/>
                  </a:moveTo>
                  <a:cubicBezTo>
                    <a:pt x="219" y="350"/>
                    <a:pt x="214" y="358"/>
                    <a:pt x="208" y="364"/>
                  </a:cubicBezTo>
                  <a:lnTo>
                    <a:pt x="208" y="364"/>
                  </a:lnTo>
                  <a:cubicBezTo>
                    <a:pt x="210" y="354"/>
                    <a:pt x="214" y="347"/>
                    <a:pt x="222" y="344"/>
                  </a:cubicBezTo>
                  <a:close/>
                  <a:moveTo>
                    <a:pt x="344" y="0"/>
                  </a:moveTo>
                  <a:cubicBezTo>
                    <a:pt x="229" y="23"/>
                    <a:pt x="206" y="69"/>
                    <a:pt x="183" y="92"/>
                  </a:cubicBezTo>
                  <a:cubicBezTo>
                    <a:pt x="138" y="137"/>
                    <a:pt x="115" y="183"/>
                    <a:pt x="115" y="229"/>
                  </a:cubicBezTo>
                  <a:cubicBezTo>
                    <a:pt x="107" y="244"/>
                    <a:pt x="100" y="259"/>
                    <a:pt x="93" y="273"/>
                  </a:cubicBezTo>
                  <a:lnTo>
                    <a:pt x="93" y="273"/>
                  </a:lnTo>
                  <a:cubicBezTo>
                    <a:pt x="93" y="274"/>
                    <a:pt x="92" y="274"/>
                    <a:pt x="92" y="275"/>
                  </a:cubicBezTo>
                  <a:cubicBezTo>
                    <a:pt x="46" y="344"/>
                    <a:pt x="23" y="389"/>
                    <a:pt x="0" y="504"/>
                  </a:cubicBezTo>
                  <a:lnTo>
                    <a:pt x="0" y="596"/>
                  </a:lnTo>
                  <a:lnTo>
                    <a:pt x="92" y="664"/>
                  </a:lnTo>
                  <a:cubicBezTo>
                    <a:pt x="151" y="709"/>
                    <a:pt x="240" y="744"/>
                    <a:pt x="339" y="744"/>
                  </a:cubicBezTo>
                  <a:cubicBezTo>
                    <a:pt x="392" y="744"/>
                    <a:pt x="448" y="734"/>
                    <a:pt x="504" y="710"/>
                  </a:cubicBezTo>
                  <a:cubicBezTo>
                    <a:pt x="504" y="710"/>
                    <a:pt x="481" y="710"/>
                    <a:pt x="504" y="687"/>
                  </a:cubicBezTo>
                  <a:cubicBezTo>
                    <a:pt x="550" y="664"/>
                    <a:pt x="619" y="642"/>
                    <a:pt x="642" y="573"/>
                  </a:cubicBezTo>
                  <a:cubicBezTo>
                    <a:pt x="665" y="527"/>
                    <a:pt x="687" y="481"/>
                    <a:pt x="710" y="435"/>
                  </a:cubicBezTo>
                  <a:cubicBezTo>
                    <a:pt x="733" y="344"/>
                    <a:pt x="710" y="229"/>
                    <a:pt x="642" y="137"/>
                  </a:cubicBezTo>
                  <a:cubicBezTo>
                    <a:pt x="619" y="115"/>
                    <a:pt x="573" y="69"/>
                    <a:pt x="527" y="46"/>
                  </a:cubicBezTo>
                  <a:cubicBezTo>
                    <a:pt x="527" y="46"/>
                    <a:pt x="504" y="23"/>
                    <a:pt x="504" y="23"/>
                  </a:cubicBezTo>
                  <a:lnTo>
                    <a:pt x="481" y="23"/>
                  </a:lnTo>
                  <a:cubicBezTo>
                    <a:pt x="481" y="23"/>
                    <a:pt x="458" y="23"/>
                    <a:pt x="4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0" name="Google Shape;3840;p74"/>
            <p:cNvSpPr/>
            <p:nvPr/>
          </p:nvSpPr>
          <p:spPr>
            <a:xfrm>
              <a:off x="3835200" y="2774375"/>
              <a:ext cx="17775" cy="19550"/>
            </a:xfrm>
            <a:custGeom>
              <a:avLst/>
              <a:gdLst/>
              <a:ahLst/>
              <a:cxnLst/>
              <a:rect l="l" t="t" r="r" b="b"/>
              <a:pathLst>
                <a:path w="711" h="782" extrusionOk="0">
                  <a:moveTo>
                    <a:pt x="138" y="301"/>
                  </a:moveTo>
                  <a:cubicBezTo>
                    <a:pt x="138" y="301"/>
                    <a:pt x="149" y="334"/>
                    <a:pt x="148" y="355"/>
                  </a:cubicBezTo>
                  <a:lnTo>
                    <a:pt x="148" y="355"/>
                  </a:lnTo>
                  <a:cubicBezTo>
                    <a:pt x="144" y="358"/>
                    <a:pt x="141" y="363"/>
                    <a:pt x="138" y="369"/>
                  </a:cubicBezTo>
                  <a:cubicBezTo>
                    <a:pt x="138" y="338"/>
                    <a:pt x="138" y="318"/>
                    <a:pt x="138" y="301"/>
                  </a:cubicBezTo>
                  <a:close/>
                  <a:moveTo>
                    <a:pt x="402" y="1"/>
                  </a:moveTo>
                  <a:cubicBezTo>
                    <a:pt x="349" y="1"/>
                    <a:pt x="303" y="20"/>
                    <a:pt x="275" y="49"/>
                  </a:cubicBezTo>
                  <a:lnTo>
                    <a:pt x="252" y="49"/>
                  </a:lnTo>
                  <a:cubicBezTo>
                    <a:pt x="229" y="72"/>
                    <a:pt x="229" y="72"/>
                    <a:pt x="229" y="72"/>
                  </a:cubicBezTo>
                  <a:cubicBezTo>
                    <a:pt x="229" y="95"/>
                    <a:pt x="206" y="95"/>
                    <a:pt x="160" y="117"/>
                  </a:cubicBezTo>
                  <a:cubicBezTo>
                    <a:pt x="121" y="164"/>
                    <a:pt x="90" y="212"/>
                    <a:pt x="69" y="258"/>
                  </a:cubicBezTo>
                  <a:lnTo>
                    <a:pt x="69" y="258"/>
                  </a:lnTo>
                  <a:cubicBezTo>
                    <a:pt x="69" y="234"/>
                    <a:pt x="69" y="204"/>
                    <a:pt x="69" y="186"/>
                  </a:cubicBezTo>
                  <a:lnTo>
                    <a:pt x="46" y="186"/>
                  </a:lnTo>
                  <a:cubicBezTo>
                    <a:pt x="46" y="209"/>
                    <a:pt x="46" y="209"/>
                    <a:pt x="23" y="232"/>
                  </a:cubicBezTo>
                  <a:cubicBezTo>
                    <a:pt x="23" y="255"/>
                    <a:pt x="0" y="301"/>
                    <a:pt x="0" y="324"/>
                  </a:cubicBezTo>
                  <a:lnTo>
                    <a:pt x="0" y="369"/>
                  </a:lnTo>
                  <a:cubicBezTo>
                    <a:pt x="0" y="415"/>
                    <a:pt x="0" y="438"/>
                    <a:pt x="0" y="484"/>
                  </a:cubicBezTo>
                  <a:cubicBezTo>
                    <a:pt x="0" y="507"/>
                    <a:pt x="0" y="553"/>
                    <a:pt x="23" y="576"/>
                  </a:cubicBezTo>
                  <a:cubicBezTo>
                    <a:pt x="46" y="621"/>
                    <a:pt x="69" y="644"/>
                    <a:pt x="115" y="667"/>
                  </a:cubicBezTo>
                  <a:cubicBezTo>
                    <a:pt x="160" y="736"/>
                    <a:pt x="229" y="759"/>
                    <a:pt x="321" y="782"/>
                  </a:cubicBezTo>
                  <a:cubicBezTo>
                    <a:pt x="413" y="782"/>
                    <a:pt x="527" y="736"/>
                    <a:pt x="573" y="690"/>
                  </a:cubicBezTo>
                  <a:cubicBezTo>
                    <a:pt x="573" y="690"/>
                    <a:pt x="550" y="690"/>
                    <a:pt x="573" y="667"/>
                  </a:cubicBezTo>
                  <a:cubicBezTo>
                    <a:pt x="619" y="599"/>
                    <a:pt x="665" y="576"/>
                    <a:pt x="687" y="507"/>
                  </a:cubicBezTo>
                  <a:lnTo>
                    <a:pt x="665" y="507"/>
                  </a:lnTo>
                  <a:cubicBezTo>
                    <a:pt x="687" y="484"/>
                    <a:pt x="687" y="438"/>
                    <a:pt x="710" y="415"/>
                  </a:cubicBezTo>
                  <a:cubicBezTo>
                    <a:pt x="710" y="392"/>
                    <a:pt x="710" y="347"/>
                    <a:pt x="710" y="324"/>
                  </a:cubicBezTo>
                  <a:cubicBezTo>
                    <a:pt x="710" y="301"/>
                    <a:pt x="710" y="278"/>
                    <a:pt x="687" y="255"/>
                  </a:cubicBezTo>
                  <a:cubicBezTo>
                    <a:pt x="687" y="232"/>
                    <a:pt x="687" y="209"/>
                    <a:pt x="665" y="186"/>
                  </a:cubicBezTo>
                  <a:lnTo>
                    <a:pt x="665" y="140"/>
                  </a:lnTo>
                  <a:cubicBezTo>
                    <a:pt x="642" y="117"/>
                    <a:pt x="642" y="117"/>
                    <a:pt x="619" y="95"/>
                  </a:cubicBezTo>
                  <a:cubicBezTo>
                    <a:pt x="596" y="72"/>
                    <a:pt x="573" y="26"/>
                    <a:pt x="527" y="26"/>
                  </a:cubicBezTo>
                  <a:lnTo>
                    <a:pt x="504" y="26"/>
                  </a:lnTo>
                  <a:cubicBezTo>
                    <a:pt x="469" y="8"/>
                    <a:pt x="434"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1" name="Google Shape;3841;p74"/>
            <p:cNvSpPr/>
            <p:nvPr/>
          </p:nvSpPr>
          <p:spPr>
            <a:xfrm>
              <a:off x="3881575" y="2783600"/>
              <a:ext cx="18375" cy="18025"/>
            </a:xfrm>
            <a:custGeom>
              <a:avLst/>
              <a:gdLst/>
              <a:ahLst/>
              <a:cxnLst/>
              <a:rect l="l" t="t" r="r" b="b"/>
              <a:pathLst>
                <a:path w="735" h="721" extrusionOk="0">
                  <a:moveTo>
                    <a:pt x="184" y="207"/>
                  </a:moveTo>
                  <a:cubicBezTo>
                    <a:pt x="184" y="207"/>
                    <a:pt x="192" y="239"/>
                    <a:pt x="194" y="261"/>
                  </a:cubicBezTo>
                  <a:lnTo>
                    <a:pt x="194" y="261"/>
                  </a:lnTo>
                  <a:cubicBezTo>
                    <a:pt x="191" y="264"/>
                    <a:pt x="188" y="269"/>
                    <a:pt x="184" y="275"/>
                  </a:cubicBezTo>
                  <a:cubicBezTo>
                    <a:pt x="184" y="252"/>
                    <a:pt x="184" y="230"/>
                    <a:pt x="184" y="207"/>
                  </a:cubicBezTo>
                  <a:close/>
                  <a:moveTo>
                    <a:pt x="345" y="0"/>
                  </a:moveTo>
                  <a:cubicBezTo>
                    <a:pt x="345" y="0"/>
                    <a:pt x="345" y="0"/>
                    <a:pt x="345" y="23"/>
                  </a:cubicBezTo>
                  <a:lnTo>
                    <a:pt x="276" y="23"/>
                  </a:lnTo>
                  <a:cubicBezTo>
                    <a:pt x="193" y="35"/>
                    <a:pt x="129" y="96"/>
                    <a:pt x="89" y="171"/>
                  </a:cubicBezTo>
                  <a:lnTo>
                    <a:pt x="89" y="171"/>
                  </a:lnTo>
                  <a:cubicBezTo>
                    <a:pt x="86" y="165"/>
                    <a:pt x="80" y="161"/>
                    <a:pt x="70" y="161"/>
                  </a:cubicBezTo>
                  <a:lnTo>
                    <a:pt x="70" y="184"/>
                  </a:lnTo>
                  <a:cubicBezTo>
                    <a:pt x="70" y="207"/>
                    <a:pt x="47" y="230"/>
                    <a:pt x="47" y="230"/>
                  </a:cubicBezTo>
                  <a:cubicBezTo>
                    <a:pt x="47" y="252"/>
                    <a:pt x="47" y="275"/>
                    <a:pt x="47" y="275"/>
                  </a:cubicBezTo>
                  <a:cubicBezTo>
                    <a:pt x="24" y="321"/>
                    <a:pt x="24" y="367"/>
                    <a:pt x="24" y="413"/>
                  </a:cubicBezTo>
                  <a:cubicBezTo>
                    <a:pt x="1" y="505"/>
                    <a:pt x="1" y="596"/>
                    <a:pt x="1" y="688"/>
                  </a:cubicBezTo>
                  <a:cubicBezTo>
                    <a:pt x="82" y="704"/>
                    <a:pt x="151" y="720"/>
                    <a:pt x="226" y="720"/>
                  </a:cubicBezTo>
                  <a:cubicBezTo>
                    <a:pt x="257" y="720"/>
                    <a:pt x="288" y="717"/>
                    <a:pt x="322" y="711"/>
                  </a:cubicBezTo>
                  <a:cubicBezTo>
                    <a:pt x="322" y="711"/>
                    <a:pt x="322" y="711"/>
                    <a:pt x="345" y="688"/>
                  </a:cubicBezTo>
                  <a:cubicBezTo>
                    <a:pt x="413" y="665"/>
                    <a:pt x="482" y="665"/>
                    <a:pt x="574" y="596"/>
                  </a:cubicBezTo>
                  <a:lnTo>
                    <a:pt x="551" y="573"/>
                  </a:lnTo>
                  <a:cubicBezTo>
                    <a:pt x="597" y="550"/>
                    <a:pt x="620" y="527"/>
                    <a:pt x="642" y="482"/>
                  </a:cubicBezTo>
                  <a:cubicBezTo>
                    <a:pt x="665" y="459"/>
                    <a:pt x="688" y="413"/>
                    <a:pt x="711" y="390"/>
                  </a:cubicBezTo>
                  <a:cubicBezTo>
                    <a:pt x="734" y="230"/>
                    <a:pt x="665" y="115"/>
                    <a:pt x="574" y="46"/>
                  </a:cubicBezTo>
                  <a:lnTo>
                    <a:pt x="551" y="46"/>
                  </a:lnTo>
                  <a:cubicBezTo>
                    <a:pt x="528" y="23"/>
                    <a:pt x="505" y="23"/>
                    <a:pt x="482" y="23"/>
                  </a:cubicBezTo>
                  <a:cubicBezTo>
                    <a:pt x="436" y="0"/>
                    <a:pt x="413" y="0"/>
                    <a:pt x="3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2" name="Google Shape;3842;p74"/>
            <p:cNvSpPr/>
            <p:nvPr/>
          </p:nvSpPr>
          <p:spPr>
            <a:xfrm>
              <a:off x="3933125" y="2790475"/>
              <a:ext cx="19500" cy="17350"/>
            </a:xfrm>
            <a:custGeom>
              <a:avLst/>
              <a:gdLst/>
              <a:ahLst/>
              <a:cxnLst/>
              <a:rect l="l" t="t" r="r" b="b"/>
              <a:pathLst>
                <a:path w="780" h="694" extrusionOk="0">
                  <a:moveTo>
                    <a:pt x="333" y="149"/>
                  </a:moveTo>
                  <a:cubicBezTo>
                    <a:pt x="326" y="154"/>
                    <a:pt x="319" y="159"/>
                    <a:pt x="313" y="162"/>
                  </a:cubicBezTo>
                  <a:lnTo>
                    <a:pt x="313" y="162"/>
                  </a:lnTo>
                  <a:cubicBezTo>
                    <a:pt x="309" y="161"/>
                    <a:pt x="305" y="161"/>
                    <a:pt x="299" y="161"/>
                  </a:cubicBezTo>
                  <a:cubicBezTo>
                    <a:pt x="310" y="149"/>
                    <a:pt x="322" y="149"/>
                    <a:pt x="333" y="149"/>
                  </a:cubicBezTo>
                  <a:close/>
                  <a:moveTo>
                    <a:pt x="390" y="321"/>
                  </a:moveTo>
                  <a:cubicBezTo>
                    <a:pt x="390" y="321"/>
                    <a:pt x="413" y="321"/>
                    <a:pt x="413" y="344"/>
                  </a:cubicBezTo>
                  <a:lnTo>
                    <a:pt x="397" y="344"/>
                  </a:lnTo>
                  <a:cubicBezTo>
                    <a:pt x="393" y="337"/>
                    <a:pt x="390" y="329"/>
                    <a:pt x="390" y="321"/>
                  </a:cubicBezTo>
                  <a:close/>
                  <a:moveTo>
                    <a:pt x="322" y="0"/>
                  </a:moveTo>
                  <a:cubicBezTo>
                    <a:pt x="300" y="6"/>
                    <a:pt x="279" y="14"/>
                    <a:pt x="258" y="23"/>
                  </a:cubicBezTo>
                  <a:lnTo>
                    <a:pt x="253" y="23"/>
                  </a:lnTo>
                  <a:cubicBezTo>
                    <a:pt x="93" y="92"/>
                    <a:pt x="1" y="275"/>
                    <a:pt x="47" y="413"/>
                  </a:cubicBezTo>
                  <a:cubicBezTo>
                    <a:pt x="57" y="433"/>
                    <a:pt x="69" y="451"/>
                    <a:pt x="83" y="468"/>
                  </a:cubicBezTo>
                  <a:lnTo>
                    <a:pt x="83" y="468"/>
                  </a:lnTo>
                  <a:cubicBezTo>
                    <a:pt x="94" y="512"/>
                    <a:pt x="113" y="558"/>
                    <a:pt x="138" y="596"/>
                  </a:cubicBezTo>
                  <a:cubicBezTo>
                    <a:pt x="195" y="653"/>
                    <a:pt x="283" y="694"/>
                    <a:pt x="363" y="694"/>
                  </a:cubicBezTo>
                  <a:cubicBezTo>
                    <a:pt x="380" y="694"/>
                    <a:pt x="397" y="692"/>
                    <a:pt x="413" y="688"/>
                  </a:cubicBezTo>
                  <a:lnTo>
                    <a:pt x="436" y="688"/>
                  </a:lnTo>
                  <a:cubicBezTo>
                    <a:pt x="495" y="668"/>
                    <a:pt x="538" y="648"/>
                    <a:pt x="577" y="629"/>
                  </a:cubicBezTo>
                  <a:lnTo>
                    <a:pt x="577" y="629"/>
                  </a:lnTo>
                  <a:cubicBezTo>
                    <a:pt x="575" y="632"/>
                    <a:pt x="574" y="636"/>
                    <a:pt x="574" y="642"/>
                  </a:cubicBezTo>
                  <a:lnTo>
                    <a:pt x="597" y="619"/>
                  </a:lnTo>
                  <a:lnTo>
                    <a:pt x="597" y="619"/>
                  </a:lnTo>
                  <a:cubicBezTo>
                    <a:pt x="590" y="622"/>
                    <a:pt x="584" y="625"/>
                    <a:pt x="577" y="629"/>
                  </a:cubicBezTo>
                  <a:lnTo>
                    <a:pt x="577" y="629"/>
                  </a:lnTo>
                  <a:cubicBezTo>
                    <a:pt x="584" y="619"/>
                    <a:pt x="597" y="619"/>
                    <a:pt x="597" y="619"/>
                  </a:cubicBezTo>
                  <a:lnTo>
                    <a:pt x="597" y="619"/>
                  </a:lnTo>
                  <a:cubicBezTo>
                    <a:pt x="597" y="619"/>
                    <a:pt x="597" y="619"/>
                    <a:pt x="597" y="619"/>
                  </a:cubicBezTo>
                  <a:lnTo>
                    <a:pt x="597" y="596"/>
                  </a:lnTo>
                  <a:cubicBezTo>
                    <a:pt x="620" y="573"/>
                    <a:pt x="665" y="573"/>
                    <a:pt x="688" y="527"/>
                  </a:cubicBezTo>
                  <a:cubicBezTo>
                    <a:pt x="711" y="504"/>
                    <a:pt x="734" y="436"/>
                    <a:pt x="734" y="413"/>
                  </a:cubicBezTo>
                  <a:cubicBezTo>
                    <a:pt x="780" y="298"/>
                    <a:pt x="688" y="161"/>
                    <a:pt x="574" y="92"/>
                  </a:cubicBezTo>
                  <a:cubicBezTo>
                    <a:pt x="528" y="69"/>
                    <a:pt x="505" y="46"/>
                    <a:pt x="459" y="23"/>
                  </a:cubicBezTo>
                  <a:cubicBezTo>
                    <a:pt x="450" y="23"/>
                    <a:pt x="436" y="23"/>
                    <a:pt x="423" y="22"/>
                  </a:cubicBezTo>
                  <a:lnTo>
                    <a:pt x="423" y="22"/>
                  </a:lnTo>
                  <a:cubicBezTo>
                    <a:pt x="415" y="19"/>
                    <a:pt x="406" y="16"/>
                    <a:pt x="398" y="13"/>
                  </a:cubicBezTo>
                  <a:lnTo>
                    <a:pt x="398" y="13"/>
                  </a:lnTo>
                  <a:cubicBezTo>
                    <a:pt x="393" y="10"/>
                    <a:pt x="390" y="6"/>
                    <a:pt x="390" y="0"/>
                  </a:cubicBezTo>
                  <a:lnTo>
                    <a:pt x="345" y="0"/>
                  </a:lnTo>
                  <a:cubicBezTo>
                    <a:pt x="345" y="1"/>
                    <a:pt x="345" y="1"/>
                    <a:pt x="345" y="2"/>
                  </a:cubicBezTo>
                  <a:lnTo>
                    <a:pt x="345" y="2"/>
                  </a:lnTo>
                  <a:cubicBezTo>
                    <a:pt x="337" y="1"/>
                    <a:pt x="329" y="0"/>
                    <a:pt x="3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3" name="Google Shape;3843;p74"/>
            <p:cNvSpPr/>
            <p:nvPr/>
          </p:nvSpPr>
          <p:spPr>
            <a:xfrm>
              <a:off x="3987550" y="2792200"/>
              <a:ext cx="20075" cy="17775"/>
            </a:xfrm>
            <a:custGeom>
              <a:avLst/>
              <a:gdLst/>
              <a:ahLst/>
              <a:cxnLst/>
              <a:rect l="l" t="t" r="r" b="b"/>
              <a:pathLst>
                <a:path w="803" h="711" extrusionOk="0">
                  <a:moveTo>
                    <a:pt x="413" y="27"/>
                  </a:moveTo>
                  <a:cubicBezTo>
                    <a:pt x="413" y="46"/>
                    <a:pt x="411" y="46"/>
                    <a:pt x="390" y="46"/>
                  </a:cubicBezTo>
                  <a:cubicBezTo>
                    <a:pt x="390" y="48"/>
                    <a:pt x="390" y="50"/>
                    <a:pt x="390" y="51"/>
                  </a:cubicBezTo>
                  <a:lnTo>
                    <a:pt x="390" y="51"/>
                  </a:lnTo>
                  <a:cubicBezTo>
                    <a:pt x="384" y="48"/>
                    <a:pt x="369" y="46"/>
                    <a:pt x="344" y="46"/>
                  </a:cubicBezTo>
                  <a:cubicBezTo>
                    <a:pt x="361" y="46"/>
                    <a:pt x="390" y="34"/>
                    <a:pt x="413" y="27"/>
                  </a:cubicBezTo>
                  <a:close/>
                  <a:moveTo>
                    <a:pt x="390" y="61"/>
                  </a:moveTo>
                  <a:cubicBezTo>
                    <a:pt x="390" y="69"/>
                    <a:pt x="390" y="69"/>
                    <a:pt x="390" y="69"/>
                  </a:cubicBezTo>
                  <a:cubicBezTo>
                    <a:pt x="367" y="92"/>
                    <a:pt x="344" y="115"/>
                    <a:pt x="321" y="138"/>
                  </a:cubicBezTo>
                  <a:cubicBezTo>
                    <a:pt x="321" y="138"/>
                    <a:pt x="321" y="138"/>
                    <a:pt x="321" y="139"/>
                  </a:cubicBezTo>
                  <a:lnTo>
                    <a:pt x="321" y="139"/>
                  </a:lnTo>
                  <a:cubicBezTo>
                    <a:pt x="301" y="148"/>
                    <a:pt x="275" y="165"/>
                    <a:pt x="272" y="165"/>
                  </a:cubicBezTo>
                  <a:cubicBezTo>
                    <a:pt x="271" y="165"/>
                    <a:pt x="272" y="164"/>
                    <a:pt x="275" y="161"/>
                  </a:cubicBezTo>
                  <a:cubicBezTo>
                    <a:pt x="298" y="161"/>
                    <a:pt x="321" y="115"/>
                    <a:pt x="344" y="115"/>
                  </a:cubicBezTo>
                  <a:cubicBezTo>
                    <a:pt x="344" y="111"/>
                    <a:pt x="342" y="110"/>
                    <a:pt x="339" y="110"/>
                  </a:cubicBezTo>
                  <a:cubicBezTo>
                    <a:pt x="320" y="110"/>
                    <a:pt x="253" y="161"/>
                    <a:pt x="253" y="161"/>
                  </a:cubicBezTo>
                  <a:cubicBezTo>
                    <a:pt x="253" y="138"/>
                    <a:pt x="344" y="115"/>
                    <a:pt x="344" y="92"/>
                  </a:cubicBezTo>
                  <a:lnTo>
                    <a:pt x="344" y="92"/>
                  </a:lnTo>
                  <a:cubicBezTo>
                    <a:pt x="344" y="92"/>
                    <a:pt x="298" y="115"/>
                    <a:pt x="275" y="115"/>
                  </a:cubicBezTo>
                  <a:cubicBezTo>
                    <a:pt x="337" y="90"/>
                    <a:pt x="379" y="72"/>
                    <a:pt x="390" y="61"/>
                  </a:cubicBezTo>
                  <a:close/>
                  <a:moveTo>
                    <a:pt x="307" y="162"/>
                  </a:moveTo>
                  <a:lnTo>
                    <a:pt x="307" y="162"/>
                  </a:lnTo>
                  <a:cubicBezTo>
                    <a:pt x="305" y="166"/>
                    <a:pt x="303" y="170"/>
                    <a:pt x="301" y="173"/>
                  </a:cubicBezTo>
                  <a:lnTo>
                    <a:pt x="301" y="173"/>
                  </a:lnTo>
                  <a:cubicBezTo>
                    <a:pt x="296" y="174"/>
                    <a:pt x="289" y="177"/>
                    <a:pt x="275" y="183"/>
                  </a:cubicBezTo>
                  <a:cubicBezTo>
                    <a:pt x="286" y="173"/>
                    <a:pt x="296" y="167"/>
                    <a:pt x="307" y="162"/>
                  </a:cubicBezTo>
                  <a:close/>
                  <a:moveTo>
                    <a:pt x="527" y="205"/>
                  </a:moveTo>
                  <a:cubicBezTo>
                    <a:pt x="527" y="205"/>
                    <a:pt x="527" y="205"/>
                    <a:pt x="527" y="206"/>
                  </a:cubicBezTo>
                  <a:cubicBezTo>
                    <a:pt x="527" y="206"/>
                    <a:pt x="526" y="208"/>
                    <a:pt x="524" y="211"/>
                  </a:cubicBezTo>
                  <a:lnTo>
                    <a:pt x="524" y="211"/>
                  </a:lnTo>
                  <a:cubicBezTo>
                    <a:pt x="525" y="207"/>
                    <a:pt x="527" y="205"/>
                    <a:pt x="527" y="205"/>
                  </a:cubicBezTo>
                  <a:close/>
                  <a:moveTo>
                    <a:pt x="298" y="0"/>
                  </a:moveTo>
                  <a:cubicBezTo>
                    <a:pt x="275" y="0"/>
                    <a:pt x="253" y="23"/>
                    <a:pt x="230" y="23"/>
                  </a:cubicBezTo>
                  <a:cubicBezTo>
                    <a:pt x="92" y="92"/>
                    <a:pt x="1" y="275"/>
                    <a:pt x="69" y="435"/>
                  </a:cubicBezTo>
                  <a:cubicBezTo>
                    <a:pt x="92" y="458"/>
                    <a:pt x="115" y="504"/>
                    <a:pt x="138" y="527"/>
                  </a:cubicBezTo>
                  <a:cubicBezTo>
                    <a:pt x="161" y="573"/>
                    <a:pt x="207" y="619"/>
                    <a:pt x="253" y="642"/>
                  </a:cubicBezTo>
                  <a:cubicBezTo>
                    <a:pt x="321" y="687"/>
                    <a:pt x="390" y="710"/>
                    <a:pt x="482" y="710"/>
                  </a:cubicBezTo>
                  <a:cubicBezTo>
                    <a:pt x="482" y="710"/>
                    <a:pt x="459" y="687"/>
                    <a:pt x="482" y="687"/>
                  </a:cubicBezTo>
                  <a:cubicBezTo>
                    <a:pt x="550" y="687"/>
                    <a:pt x="619" y="687"/>
                    <a:pt x="688" y="642"/>
                  </a:cubicBezTo>
                  <a:lnTo>
                    <a:pt x="688" y="619"/>
                  </a:lnTo>
                  <a:cubicBezTo>
                    <a:pt x="734" y="596"/>
                    <a:pt x="757" y="550"/>
                    <a:pt x="780" y="481"/>
                  </a:cubicBezTo>
                  <a:cubicBezTo>
                    <a:pt x="802" y="367"/>
                    <a:pt x="802" y="206"/>
                    <a:pt x="711" y="115"/>
                  </a:cubicBezTo>
                  <a:cubicBezTo>
                    <a:pt x="711" y="115"/>
                    <a:pt x="711" y="115"/>
                    <a:pt x="711" y="92"/>
                  </a:cubicBezTo>
                  <a:cubicBezTo>
                    <a:pt x="688" y="92"/>
                    <a:pt x="665" y="23"/>
                    <a:pt x="550" y="0"/>
                  </a:cubicBezTo>
                  <a:lnTo>
                    <a:pt x="482" y="0"/>
                  </a:lnTo>
                  <a:cubicBezTo>
                    <a:pt x="466" y="15"/>
                    <a:pt x="451" y="20"/>
                    <a:pt x="436" y="22"/>
                  </a:cubicBezTo>
                  <a:lnTo>
                    <a:pt x="436" y="22"/>
                  </a:lnTo>
                  <a:lnTo>
                    <a:pt x="436" y="0"/>
                  </a:lnTo>
                  <a:cubicBezTo>
                    <a:pt x="413" y="23"/>
                    <a:pt x="390" y="23"/>
                    <a:pt x="390" y="23"/>
                  </a:cubicBezTo>
                  <a:lnTo>
                    <a:pt x="41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4" name="Google Shape;3844;p74"/>
            <p:cNvSpPr/>
            <p:nvPr/>
          </p:nvSpPr>
          <p:spPr>
            <a:xfrm>
              <a:off x="4046650" y="2793675"/>
              <a:ext cx="22825" cy="21650"/>
            </a:xfrm>
            <a:custGeom>
              <a:avLst/>
              <a:gdLst/>
              <a:ahLst/>
              <a:cxnLst/>
              <a:rect l="l" t="t" r="r" b="b"/>
              <a:pathLst>
                <a:path w="913" h="866" extrusionOk="0">
                  <a:moveTo>
                    <a:pt x="478" y="169"/>
                  </a:moveTo>
                  <a:cubicBezTo>
                    <a:pt x="486" y="170"/>
                    <a:pt x="493" y="170"/>
                    <a:pt x="500" y="170"/>
                  </a:cubicBezTo>
                  <a:lnTo>
                    <a:pt x="478" y="170"/>
                  </a:lnTo>
                  <a:lnTo>
                    <a:pt x="478" y="169"/>
                  </a:lnTo>
                  <a:close/>
                  <a:moveTo>
                    <a:pt x="306" y="263"/>
                  </a:moveTo>
                  <a:cubicBezTo>
                    <a:pt x="289" y="270"/>
                    <a:pt x="272" y="282"/>
                    <a:pt x="261" y="287"/>
                  </a:cubicBezTo>
                  <a:lnTo>
                    <a:pt x="261" y="287"/>
                  </a:lnTo>
                  <a:cubicBezTo>
                    <a:pt x="274" y="271"/>
                    <a:pt x="287" y="265"/>
                    <a:pt x="306" y="263"/>
                  </a:cubicBezTo>
                  <a:close/>
                  <a:moveTo>
                    <a:pt x="707" y="354"/>
                  </a:moveTo>
                  <a:lnTo>
                    <a:pt x="721" y="368"/>
                  </a:lnTo>
                  <a:lnTo>
                    <a:pt x="721" y="368"/>
                  </a:lnTo>
                  <a:cubicBezTo>
                    <a:pt x="720" y="368"/>
                    <a:pt x="720" y="368"/>
                    <a:pt x="719" y="368"/>
                  </a:cubicBezTo>
                  <a:lnTo>
                    <a:pt x="719" y="368"/>
                  </a:lnTo>
                  <a:cubicBezTo>
                    <a:pt x="715" y="366"/>
                    <a:pt x="711" y="364"/>
                    <a:pt x="707" y="362"/>
                  </a:cubicBezTo>
                  <a:lnTo>
                    <a:pt x="707" y="362"/>
                  </a:lnTo>
                  <a:lnTo>
                    <a:pt x="707" y="354"/>
                  </a:lnTo>
                  <a:close/>
                  <a:moveTo>
                    <a:pt x="455" y="308"/>
                  </a:moveTo>
                  <a:cubicBezTo>
                    <a:pt x="455" y="308"/>
                    <a:pt x="455" y="308"/>
                    <a:pt x="478" y="331"/>
                  </a:cubicBezTo>
                  <a:cubicBezTo>
                    <a:pt x="510" y="347"/>
                    <a:pt x="532" y="399"/>
                    <a:pt x="532" y="427"/>
                  </a:cubicBezTo>
                  <a:lnTo>
                    <a:pt x="532" y="427"/>
                  </a:lnTo>
                  <a:cubicBezTo>
                    <a:pt x="527" y="428"/>
                    <a:pt x="521" y="429"/>
                    <a:pt x="515" y="429"/>
                  </a:cubicBezTo>
                  <a:cubicBezTo>
                    <a:pt x="468" y="429"/>
                    <a:pt x="413" y="399"/>
                    <a:pt x="432" y="399"/>
                  </a:cubicBezTo>
                  <a:cubicBezTo>
                    <a:pt x="409" y="399"/>
                    <a:pt x="409" y="399"/>
                    <a:pt x="409" y="376"/>
                  </a:cubicBezTo>
                  <a:cubicBezTo>
                    <a:pt x="409" y="376"/>
                    <a:pt x="409" y="376"/>
                    <a:pt x="409" y="354"/>
                  </a:cubicBezTo>
                  <a:cubicBezTo>
                    <a:pt x="432" y="354"/>
                    <a:pt x="432" y="331"/>
                    <a:pt x="455" y="331"/>
                  </a:cubicBezTo>
                  <a:cubicBezTo>
                    <a:pt x="455" y="308"/>
                    <a:pt x="455" y="308"/>
                    <a:pt x="455" y="308"/>
                  </a:cubicBezTo>
                  <a:close/>
                  <a:moveTo>
                    <a:pt x="459" y="1"/>
                  </a:moveTo>
                  <a:cubicBezTo>
                    <a:pt x="402" y="1"/>
                    <a:pt x="345" y="18"/>
                    <a:pt x="294" y="56"/>
                  </a:cubicBezTo>
                  <a:cubicBezTo>
                    <a:pt x="249" y="78"/>
                    <a:pt x="227" y="122"/>
                    <a:pt x="204" y="146"/>
                  </a:cubicBezTo>
                  <a:lnTo>
                    <a:pt x="204" y="146"/>
                  </a:lnTo>
                  <a:cubicBezTo>
                    <a:pt x="54" y="235"/>
                    <a:pt x="0" y="457"/>
                    <a:pt x="42" y="583"/>
                  </a:cubicBezTo>
                  <a:cubicBezTo>
                    <a:pt x="83" y="724"/>
                    <a:pt x="248" y="866"/>
                    <a:pt x="412" y="866"/>
                  </a:cubicBezTo>
                  <a:cubicBezTo>
                    <a:pt x="434" y="866"/>
                    <a:pt x="456" y="863"/>
                    <a:pt x="478" y="858"/>
                  </a:cubicBezTo>
                  <a:cubicBezTo>
                    <a:pt x="478" y="835"/>
                    <a:pt x="455" y="835"/>
                    <a:pt x="478" y="835"/>
                  </a:cubicBezTo>
                  <a:cubicBezTo>
                    <a:pt x="569" y="812"/>
                    <a:pt x="592" y="812"/>
                    <a:pt x="661" y="766"/>
                  </a:cubicBezTo>
                  <a:lnTo>
                    <a:pt x="661" y="743"/>
                  </a:lnTo>
                  <a:cubicBezTo>
                    <a:pt x="707" y="743"/>
                    <a:pt x="775" y="697"/>
                    <a:pt x="821" y="628"/>
                  </a:cubicBezTo>
                  <a:cubicBezTo>
                    <a:pt x="913" y="491"/>
                    <a:pt x="890" y="331"/>
                    <a:pt x="821" y="239"/>
                  </a:cubicBezTo>
                  <a:cubicBezTo>
                    <a:pt x="798" y="193"/>
                    <a:pt x="752" y="147"/>
                    <a:pt x="707" y="102"/>
                  </a:cubicBezTo>
                  <a:cubicBezTo>
                    <a:pt x="707" y="79"/>
                    <a:pt x="684" y="79"/>
                    <a:pt x="684" y="79"/>
                  </a:cubicBezTo>
                  <a:lnTo>
                    <a:pt x="661" y="79"/>
                  </a:lnTo>
                  <a:cubicBezTo>
                    <a:pt x="638" y="56"/>
                    <a:pt x="615" y="33"/>
                    <a:pt x="592" y="33"/>
                  </a:cubicBezTo>
                  <a:cubicBezTo>
                    <a:pt x="551" y="12"/>
                    <a:pt x="505" y="1"/>
                    <a:pt x="4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5" name="Google Shape;3845;p74"/>
            <p:cNvSpPr/>
            <p:nvPr/>
          </p:nvSpPr>
          <p:spPr>
            <a:xfrm>
              <a:off x="4114700" y="2795975"/>
              <a:ext cx="18925" cy="18575"/>
            </a:xfrm>
            <a:custGeom>
              <a:avLst/>
              <a:gdLst/>
              <a:ahLst/>
              <a:cxnLst/>
              <a:rect l="l" t="t" r="r" b="b"/>
              <a:pathLst>
                <a:path w="757" h="743" extrusionOk="0">
                  <a:moveTo>
                    <a:pt x="505" y="284"/>
                  </a:moveTo>
                  <a:cubicBezTo>
                    <a:pt x="505" y="284"/>
                    <a:pt x="505" y="307"/>
                    <a:pt x="528" y="307"/>
                  </a:cubicBezTo>
                  <a:cubicBezTo>
                    <a:pt x="529" y="309"/>
                    <a:pt x="530" y="311"/>
                    <a:pt x="530" y="313"/>
                  </a:cubicBezTo>
                  <a:lnTo>
                    <a:pt x="530" y="313"/>
                  </a:lnTo>
                  <a:cubicBezTo>
                    <a:pt x="528" y="313"/>
                    <a:pt x="526" y="315"/>
                    <a:pt x="524" y="316"/>
                  </a:cubicBezTo>
                  <a:lnTo>
                    <a:pt x="524" y="316"/>
                  </a:lnTo>
                  <a:cubicBezTo>
                    <a:pt x="519" y="311"/>
                    <a:pt x="514" y="307"/>
                    <a:pt x="505" y="307"/>
                  </a:cubicBezTo>
                  <a:cubicBezTo>
                    <a:pt x="505" y="299"/>
                    <a:pt x="505" y="291"/>
                    <a:pt x="505" y="284"/>
                  </a:cubicBezTo>
                  <a:close/>
                  <a:moveTo>
                    <a:pt x="352" y="0"/>
                  </a:moveTo>
                  <a:cubicBezTo>
                    <a:pt x="339" y="0"/>
                    <a:pt x="328" y="3"/>
                    <a:pt x="322" y="10"/>
                  </a:cubicBezTo>
                  <a:cubicBezTo>
                    <a:pt x="184" y="10"/>
                    <a:pt x="47" y="124"/>
                    <a:pt x="24" y="262"/>
                  </a:cubicBezTo>
                  <a:cubicBezTo>
                    <a:pt x="1" y="422"/>
                    <a:pt x="70" y="582"/>
                    <a:pt x="184" y="674"/>
                  </a:cubicBezTo>
                  <a:cubicBezTo>
                    <a:pt x="184" y="651"/>
                    <a:pt x="184" y="651"/>
                    <a:pt x="207" y="651"/>
                  </a:cubicBezTo>
                  <a:cubicBezTo>
                    <a:pt x="253" y="697"/>
                    <a:pt x="322" y="743"/>
                    <a:pt x="390" y="743"/>
                  </a:cubicBezTo>
                  <a:lnTo>
                    <a:pt x="390" y="720"/>
                  </a:lnTo>
                  <a:cubicBezTo>
                    <a:pt x="459" y="720"/>
                    <a:pt x="505" y="720"/>
                    <a:pt x="574" y="697"/>
                  </a:cubicBezTo>
                  <a:cubicBezTo>
                    <a:pt x="619" y="651"/>
                    <a:pt x="665" y="605"/>
                    <a:pt x="711" y="559"/>
                  </a:cubicBezTo>
                  <a:cubicBezTo>
                    <a:pt x="734" y="514"/>
                    <a:pt x="757" y="445"/>
                    <a:pt x="757" y="399"/>
                  </a:cubicBezTo>
                  <a:lnTo>
                    <a:pt x="734" y="399"/>
                  </a:lnTo>
                  <a:cubicBezTo>
                    <a:pt x="734" y="353"/>
                    <a:pt x="757" y="307"/>
                    <a:pt x="734" y="239"/>
                  </a:cubicBezTo>
                  <a:lnTo>
                    <a:pt x="734" y="216"/>
                  </a:lnTo>
                  <a:lnTo>
                    <a:pt x="711" y="216"/>
                  </a:lnTo>
                  <a:cubicBezTo>
                    <a:pt x="711" y="193"/>
                    <a:pt x="688" y="170"/>
                    <a:pt x="688" y="147"/>
                  </a:cubicBezTo>
                  <a:cubicBezTo>
                    <a:pt x="665" y="101"/>
                    <a:pt x="597" y="55"/>
                    <a:pt x="528" y="32"/>
                  </a:cubicBezTo>
                  <a:cubicBezTo>
                    <a:pt x="508" y="26"/>
                    <a:pt x="488" y="23"/>
                    <a:pt x="468" y="23"/>
                  </a:cubicBezTo>
                  <a:cubicBezTo>
                    <a:pt x="459" y="23"/>
                    <a:pt x="451" y="23"/>
                    <a:pt x="442" y="24"/>
                  </a:cubicBezTo>
                  <a:lnTo>
                    <a:pt x="442" y="24"/>
                  </a:lnTo>
                  <a:cubicBezTo>
                    <a:pt x="413" y="11"/>
                    <a:pt x="378" y="0"/>
                    <a:pt x="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6" name="Google Shape;3846;p74"/>
            <p:cNvSpPr/>
            <p:nvPr/>
          </p:nvSpPr>
          <p:spPr>
            <a:xfrm>
              <a:off x="4178850" y="2790475"/>
              <a:ext cx="18925" cy="18050"/>
            </a:xfrm>
            <a:custGeom>
              <a:avLst/>
              <a:gdLst/>
              <a:ahLst/>
              <a:cxnLst/>
              <a:rect l="l" t="t" r="r" b="b"/>
              <a:pathLst>
                <a:path w="757" h="722" extrusionOk="0">
                  <a:moveTo>
                    <a:pt x="253" y="252"/>
                  </a:moveTo>
                  <a:lnTo>
                    <a:pt x="253" y="252"/>
                  </a:lnTo>
                  <a:cubicBezTo>
                    <a:pt x="253" y="252"/>
                    <a:pt x="230" y="298"/>
                    <a:pt x="217" y="317"/>
                  </a:cubicBezTo>
                  <a:lnTo>
                    <a:pt x="217" y="317"/>
                  </a:lnTo>
                  <a:cubicBezTo>
                    <a:pt x="214" y="318"/>
                    <a:pt x="211" y="319"/>
                    <a:pt x="207" y="321"/>
                  </a:cubicBezTo>
                  <a:cubicBezTo>
                    <a:pt x="230" y="298"/>
                    <a:pt x="230" y="275"/>
                    <a:pt x="253" y="252"/>
                  </a:cubicBezTo>
                  <a:close/>
                  <a:moveTo>
                    <a:pt x="367" y="0"/>
                  </a:moveTo>
                  <a:cubicBezTo>
                    <a:pt x="367" y="23"/>
                    <a:pt x="367" y="23"/>
                    <a:pt x="367" y="23"/>
                  </a:cubicBezTo>
                  <a:lnTo>
                    <a:pt x="322" y="23"/>
                  </a:lnTo>
                  <a:cubicBezTo>
                    <a:pt x="276" y="23"/>
                    <a:pt x="230" y="46"/>
                    <a:pt x="184" y="92"/>
                  </a:cubicBezTo>
                  <a:lnTo>
                    <a:pt x="161" y="115"/>
                  </a:lnTo>
                  <a:cubicBezTo>
                    <a:pt x="138" y="138"/>
                    <a:pt x="115" y="161"/>
                    <a:pt x="93" y="207"/>
                  </a:cubicBezTo>
                  <a:cubicBezTo>
                    <a:pt x="86" y="221"/>
                    <a:pt x="80" y="236"/>
                    <a:pt x="75" y="251"/>
                  </a:cubicBezTo>
                  <a:lnTo>
                    <a:pt x="75" y="251"/>
                  </a:lnTo>
                  <a:cubicBezTo>
                    <a:pt x="56" y="284"/>
                    <a:pt x="36" y="327"/>
                    <a:pt x="24" y="390"/>
                  </a:cubicBezTo>
                  <a:cubicBezTo>
                    <a:pt x="1" y="436"/>
                    <a:pt x="24" y="527"/>
                    <a:pt x="70" y="596"/>
                  </a:cubicBezTo>
                  <a:cubicBezTo>
                    <a:pt x="115" y="619"/>
                    <a:pt x="138" y="642"/>
                    <a:pt x="161" y="665"/>
                  </a:cubicBezTo>
                  <a:cubicBezTo>
                    <a:pt x="219" y="703"/>
                    <a:pt x="292" y="721"/>
                    <a:pt x="366" y="721"/>
                  </a:cubicBezTo>
                  <a:cubicBezTo>
                    <a:pt x="470" y="721"/>
                    <a:pt x="576" y="686"/>
                    <a:pt x="642" y="619"/>
                  </a:cubicBezTo>
                  <a:cubicBezTo>
                    <a:pt x="620" y="619"/>
                    <a:pt x="620" y="619"/>
                    <a:pt x="620" y="596"/>
                  </a:cubicBezTo>
                  <a:cubicBezTo>
                    <a:pt x="665" y="527"/>
                    <a:pt x="711" y="504"/>
                    <a:pt x="734" y="413"/>
                  </a:cubicBezTo>
                  <a:cubicBezTo>
                    <a:pt x="734" y="344"/>
                    <a:pt x="757" y="275"/>
                    <a:pt x="734" y="184"/>
                  </a:cubicBezTo>
                  <a:cubicBezTo>
                    <a:pt x="688" y="115"/>
                    <a:pt x="620" y="46"/>
                    <a:pt x="551" y="23"/>
                  </a:cubicBezTo>
                  <a:cubicBezTo>
                    <a:pt x="482" y="0"/>
                    <a:pt x="413" y="0"/>
                    <a:pt x="3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7" name="Google Shape;3847;p74"/>
            <p:cNvSpPr/>
            <p:nvPr/>
          </p:nvSpPr>
          <p:spPr>
            <a:xfrm>
              <a:off x="4232125" y="2784175"/>
              <a:ext cx="17775" cy="17775"/>
            </a:xfrm>
            <a:custGeom>
              <a:avLst/>
              <a:gdLst/>
              <a:ahLst/>
              <a:cxnLst/>
              <a:rect l="l" t="t" r="r" b="b"/>
              <a:pathLst>
                <a:path w="711" h="711" extrusionOk="0">
                  <a:moveTo>
                    <a:pt x="390" y="0"/>
                  </a:moveTo>
                  <a:cubicBezTo>
                    <a:pt x="395" y="2"/>
                    <a:pt x="400" y="4"/>
                    <a:pt x="405" y="5"/>
                  </a:cubicBezTo>
                  <a:lnTo>
                    <a:pt x="405" y="5"/>
                  </a:lnTo>
                  <a:cubicBezTo>
                    <a:pt x="402" y="3"/>
                    <a:pt x="397" y="0"/>
                    <a:pt x="390" y="0"/>
                  </a:cubicBezTo>
                  <a:close/>
                  <a:moveTo>
                    <a:pt x="207" y="207"/>
                  </a:moveTo>
                  <a:cubicBezTo>
                    <a:pt x="207" y="207"/>
                    <a:pt x="197" y="246"/>
                    <a:pt x="184" y="266"/>
                  </a:cubicBezTo>
                  <a:lnTo>
                    <a:pt x="184" y="266"/>
                  </a:lnTo>
                  <a:cubicBezTo>
                    <a:pt x="184" y="246"/>
                    <a:pt x="187" y="226"/>
                    <a:pt x="207" y="207"/>
                  </a:cubicBezTo>
                  <a:close/>
                  <a:moveTo>
                    <a:pt x="161" y="0"/>
                  </a:moveTo>
                  <a:cubicBezTo>
                    <a:pt x="161" y="23"/>
                    <a:pt x="161" y="23"/>
                    <a:pt x="161" y="23"/>
                  </a:cubicBezTo>
                  <a:cubicBezTo>
                    <a:pt x="138" y="46"/>
                    <a:pt x="115" y="46"/>
                    <a:pt x="92" y="69"/>
                  </a:cubicBezTo>
                  <a:cubicBezTo>
                    <a:pt x="49" y="112"/>
                    <a:pt x="27" y="195"/>
                    <a:pt x="24" y="281"/>
                  </a:cubicBezTo>
                  <a:lnTo>
                    <a:pt x="24" y="281"/>
                  </a:lnTo>
                  <a:cubicBezTo>
                    <a:pt x="16" y="300"/>
                    <a:pt x="8" y="321"/>
                    <a:pt x="1" y="344"/>
                  </a:cubicBezTo>
                  <a:cubicBezTo>
                    <a:pt x="1" y="413"/>
                    <a:pt x="1" y="504"/>
                    <a:pt x="69" y="596"/>
                  </a:cubicBezTo>
                  <a:cubicBezTo>
                    <a:pt x="138" y="688"/>
                    <a:pt x="253" y="711"/>
                    <a:pt x="321" y="711"/>
                  </a:cubicBezTo>
                  <a:cubicBezTo>
                    <a:pt x="390" y="711"/>
                    <a:pt x="482" y="665"/>
                    <a:pt x="528" y="642"/>
                  </a:cubicBezTo>
                  <a:cubicBezTo>
                    <a:pt x="528" y="642"/>
                    <a:pt x="505" y="642"/>
                    <a:pt x="528" y="619"/>
                  </a:cubicBezTo>
                  <a:cubicBezTo>
                    <a:pt x="573" y="596"/>
                    <a:pt x="642" y="550"/>
                    <a:pt x="665" y="482"/>
                  </a:cubicBezTo>
                  <a:cubicBezTo>
                    <a:pt x="688" y="413"/>
                    <a:pt x="711" y="344"/>
                    <a:pt x="688" y="275"/>
                  </a:cubicBezTo>
                  <a:cubicBezTo>
                    <a:pt x="666" y="165"/>
                    <a:pt x="537" y="54"/>
                    <a:pt x="405" y="5"/>
                  </a:cubicBezTo>
                  <a:lnTo>
                    <a:pt x="405" y="5"/>
                  </a:lnTo>
                  <a:cubicBezTo>
                    <a:pt x="411" y="12"/>
                    <a:pt x="406" y="23"/>
                    <a:pt x="390" y="23"/>
                  </a:cubicBezTo>
                  <a:cubicBezTo>
                    <a:pt x="367" y="0"/>
                    <a:pt x="344" y="0"/>
                    <a:pt x="2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8" name="Google Shape;3848;p74"/>
            <p:cNvSpPr/>
            <p:nvPr/>
          </p:nvSpPr>
          <p:spPr>
            <a:xfrm>
              <a:off x="4284825" y="2771450"/>
              <a:ext cx="18925" cy="17900"/>
            </a:xfrm>
            <a:custGeom>
              <a:avLst/>
              <a:gdLst/>
              <a:ahLst/>
              <a:cxnLst/>
              <a:rect l="l" t="t" r="r" b="b"/>
              <a:pathLst>
                <a:path w="757" h="716" extrusionOk="0">
                  <a:moveTo>
                    <a:pt x="505" y="1"/>
                  </a:moveTo>
                  <a:cubicBezTo>
                    <a:pt x="417" y="1"/>
                    <a:pt x="361" y="54"/>
                    <a:pt x="321" y="74"/>
                  </a:cubicBezTo>
                  <a:cubicBezTo>
                    <a:pt x="304" y="108"/>
                    <a:pt x="274" y="142"/>
                    <a:pt x="260" y="177"/>
                  </a:cubicBezTo>
                  <a:lnTo>
                    <a:pt x="260" y="177"/>
                  </a:lnTo>
                  <a:cubicBezTo>
                    <a:pt x="236" y="186"/>
                    <a:pt x="211" y="198"/>
                    <a:pt x="184" y="212"/>
                  </a:cubicBezTo>
                  <a:cubicBezTo>
                    <a:pt x="138" y="234"/>
                    <a:pt x="69" y="280"/>
                    <a:pt x="46" y="349"/>
                  </a:cubicBezTo>
                  <a:cubicBezTo>
                    <a:pt x="0" y="441"/>
                    <a:pt x="23" y="509"/>
                    <a:pt x="46" y="578"/>
                  </a:cubicBezTo>
                  <a:lnTo>
                    <a:pt x="69" y="647"/>
                  </a:lnTo>
                  <a:lnTo>
                    <a:pt x="138" y="670"/>
                  </a:lnTo>
                  <a:cubicBezTo>
                    <a:pt x="184" y="716"/>
                    <a:pt x="253" y="716"/>
                    <a:pt x="321" y="716"/>
                  </a:cubicBezTo>
                  <a:cubicBezTo>
                    <a:pt x="321" y="716"/>
                    <a:pt x="298" y="693"/>
                    <a:pt x="321" y="693"/>
                  </a:cubicBezTo>
                  <a:cubicBezTo>
                    <a:pt x="390" y="693"/>
                    <a:pt x="436" y="693"/>
                    <a:pt x="482" y="670"/>
                  </a:cubicBezTo>
                  <a:lnTo>
                    <a:pt x="482" y="647"/>
                  </a:lnTo>
                  <a:cubicBezTo>
                    <a:pt x="527" y="647"/>
                    <a:pt x="573" y="624"/>
                    <a:pt x="619" y="601"/>
                  </a:cubicBezTo>
                  <a:cubicBezTo>
                    <a:pt x="688" y="532"/>
                    <a:pt x="757" y="418"/>
                    <a:pt x="757" y="303"/>
                  </a:cubicBezTo>
                  <a:lnTo>
                    <a:pt x="734" y="303"/>
                  </a:lnTo>
                  <a:cubicBezTo>
                    <a:pt x="734" y="257"/>
                    <a:pt x="734" y="212"/>
                    <a:pt x="711" y="120"/>
                  </a:cubicBezTo>
                  <a:cubicBezTo>
                    <a:pt x="688" y="120"/>
                    <a:pt x="688" y="120"/>
                    <a:pt x="688" y="97"/>
                  </a:cubicBezTo>
                  <a:lnTo>
                    <a:pt x="665" y="97"/>
                  </a:lnTo>
                  <a:cubicBezTo>
                    <a:pt x="642" y="51"/>
                    <a:pt x="596" y="28"/>
                    <a:pt x="550" y="5"/>
                  </a:cubicBezTo>
                  <a:cubicBezTo>
                    <a:pt x="534" y="2"/>
                    <a:pt x="519" y="1"/>
                    <a:pt x="5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9" name="Google Shape;3849;p74"/>
            <p:cNvSpPr/>
            <p:nvPr/>
          </p:nvSpPr>
          <p:spPr>
            <a:xfrm>
              <a:off x="4325500" y="2763100"/>
              <a:ext cx="15475" cy="15600"/>
            </a:xfrm>
            <a:custGeom>
              <a:avLst/>
              <a:gdLst/>
              <a:ahLst/>
              <a:cxnLst/>
              <a:rect l="l" t="t" r="r" b="b"/>
              <a:pathLst>
                <a:path w="619" h="624" extrusionOk="0">
                  <a:moveTo>
                    <a:pt x="138" y="156"/>
                  </a:moveTo>
                  <a:cubicBezTo>
                    <a:pt x="138" y="156"/>
                    <a:pt x="131" y="159"/>
                    <a:pt x="122" y="165"/>
                  </a:cubicBezTo>
                  <a:lnTo>
                    <a:pt x="122" y="165"/>
                  </a:lnTo>
                  <a:cubicBezTo>
                    <a:pt x="127" y="159"/>
                    <a:pt x="133" y="156"/>
                    <a:pt x="138" y="156"/>
                  </a:cubicBezTo>
                  <a:close/>
                  <a:moveTo>
                    <a:pt x="149" y="293"/>
                  </a:moveTo>
                  <a:lnTo>
                    <a:pt x="149" y="293"/>
                  </a:lnTo>
                  <a:cubicBezTo>
                    <a:pt x="149" y="298"/>
                    <a:pt x="149" y="303"/>
                    <a:pt x="149" y="308"/>
                  </a:cubicBezTo>
                  <a:lnTo>
                    <a:pt x="149" y="308"/>
                  </a:lnTo>
                  <a:cubicBezTo>
                    <a:pt x="145" y="310"/>
                    <a:pt x="142" y="313"/>
                    <a:pt x="138" y="316"/>
                  </a:cubicBezTo>
                  <a:cubicBezTo>
                    <a:pt x="138" y="305"/>
                    <a:pt x="143" y="299"/>
                    <a:pt x="149" y="293"/>
                  </a:cubicBezTo>
                  <a:close/>
                  <a:moveTo>
                    <a:pt x="243" y="295"/>
                  </a:moveTo>
                  <a:cubicBezTo>
                    <a:pt x="245" y="298"/>
                    <a:pt x="252" y="304"/>
                    <a:pt x="252" y="316"/>
                  </a:cubicBezTo>
                  <a:cubicBezTo>
                    <a:pt x="245" y="309"/>
                    <a:pt x="242" y="302"/>
                    <a:pt x="241" y="296"/>
                  </a:cubicBezTo>
                  <a:lnTo>
                    <a:pt x="241" y="296"/>
                  </a:lnTo>
                  <a:cubicBezTo>
                    <a:pt x="242" y="296"/>
                    <a:pt x="242" y="296"/>
                    <a:pt x="243" y="295"/>
                  </a:cubicBezTo>
                  <a:close/>
                  <a:moveTo>
                    <a:pt x="279" y="0"/>
                  </a:moveTo>
                  <a:cubicBezTo>
                    <a:pt x="247" y="0"/>
                    <a:pt x="215" y="6"/>
                    <a:pt x="183" y="19"/>
                  </a:cubicBezTo>
                  <a:cubicBezTo>
                    <a:pt x="138" y="41"/>
                    <a:pt x="138" y="64"/>
                    <a:pt x="115" y="64"/>
                  </a:cubicBezTo>
                  <a:cubicBezTo>
                    <a:pt x="92" y="87"/>
                    <a:pt x="69" y="133"/>
                    <a:pt x="46" y="156"/>
                  </a:cubicBezTo>
                  <a:cubicBezTo>
                    <a:pt x="46" y="156"/>
                    <a:pt x="46" y="179"/>
                    <a:pt x="46" y="179"/>
                  </a:cubicBezTo>
                  <a:cubicBezTo>
                    <a:pt x="46" y="202"/>
                    <a:pt x="46" y="202"/>
                    <a:pt x="46" y="202"/>
                  </a:cubicBezTo>
                  <a:cubicBezTo>
                    <a:pt x="23" y="225"/>
                    <a:pt x="23" y="248"/>
                    <a:pt x="0" y="293"/>
                  </a:cubicBezTo>
                  <a:cubicBezTo>
                    <a:pt x="0" y="299"/>
                    <a:pt x="0" y="304"/>
                    <a:pt x="1" y="310"/>
                  </a:cubicBezTo>
                  <a:lnTo>
                    <a:pt x="1" y="310"/>
                  </a:lnTo>
                  <a:cubicBezTo>
                    <a:pt x="0" y="312"/>
                    <a:pt x="0" y="315"/>
                    <a:pt x="0" y="316"/>
                  </a:cubicBezTo>
                  <a:cubicBezTo>
                    <a:pt x="0" y="393"/>
                    <a:pt x="21" y="460"/>
                    <a:pt x="62" y="510"/>
                  </a:cubicBezTo>
                  <a:lnTo>
                    <a:pt x="62" y="510"/>
                  </a:lnTo>
                  <a:cubicBezTo>
                    <a:pt x="65" y="514"/>
                    <a:pt x="67" y="519"/>
                    <a:pt x="69" y="523"/>
                  </a:cubicBezTo>
                  <a:lnTo>
                    <a:pt x="92" y="591"/>
                  </a:lnTo>
                  <a:lnTo>
                    <a:pt x="115" y="591"/>
                  </a:lnTo>
                  <a:lnTo>
                    <a:pt x="115" y="597"/>
                  </a:lnTo>
                  <a:lnTo>
                    <a:pt x="115" y="597"/>
                  </a:lnTo>
                  <a:cubicBezTo>
                    <a:pt x="118" y="586"/>
                    <a:pt x="123" y="573"/>
                    <a:pt x="127" y="563"/>
                  </a:cubicBezTo>
                  <a:lnTo>
                    <a:pt x="127" y="563"/>
                  </a:lnTo>
                  <a:cubicBezTo>
                    <a:pt x="130" y="565"/>
                    <a:pt x="134" y="567"/>
                    <a:pt x="138" y="568"/>
                  </a:cubicBezTo>
                  <a:cubicBezTo>
                    <a:pt x="178" y="588"/>
                    <a:pt x="212" y="601"/>
                    <a:pt x="242" y="607"/>
                  </a:cubicBezTo>
                  <a:lnTo>
                    <a:pt x="242" y="607"/>
                  </a:lnTo>
                  <a:lnTo>
                    <a:pt x="252" y="614"/>
                  </a:lnTo>
                  <a:cubicBezTo>
                    <a:pt x="265" y="614"/>
                    <a:pt x="276" y="614"/>
                    <a:pt x="286" y="614"/>
                  </a:cubicBezTo>
                  <a:lnTo>
                    <a:pt x="286" y="614"/>
                  </a:lnTo>
                  <a:cubicBezTo>
                    <a:pt x="291" y="614"/>
                    <a:pt x="296" y="614"/>
                    <a:pt x="301" y="614"/>
                  </a:cubicBezTo>
                  <a:cubicBezTo>
                    <a:pt x="344" y="614"/>
                    <a:pt x="378" y="603"/>
                    <a:pt x="413" y="591"/>
                  </a:cubicBezTo>
                  <a:lnTo>
                    <a:pt x="458" y="591"/>
                  </a:lnTo>
                  <a:lnTo>
                    <a:pt x="481" y="568"/>
                  </a:lnTo>
                  <a:cubicBezTo>
                    <a:pt x="527" y="546"/>
                    <a:pt x="573" y="500"/>
                    <a:pt x="596" y="431"/>
                  </a:cubicBezTo>
                  <a:cubicBezTo>
                    <a:pt x="596" y="431"/>
                    <a:pt x="573" y="431"/>
                    <a:pt x="573" y="408"/>
                  </a:cubicBezTo>
                  <a:cubicBezTo>
                    <a:pt x="596" y="339"/>
                    <a:pt x="619" y="293"/>
                    <a:pt x="596" y="225"/>
                  </a:cubicBezTo>
                  <a:lnTo>
                    <a:pt x="573" y="225"/>
                  </a:lnTo>
                  <a:cubicBezTo>
                    <a:pt x="573" y="179"/>
                    <a:pt x="527" y="133"/>
                    <a:pt x="504" y="87"/>
                  </a:cubicBezTo>
                  <a:cubicBezTo>
                    <a:pt x="438" y="38"/>
                    <a:pt x="360" y="0"/>
                    <a:pt x="279" y="0"/>
                  </a:cubicBezTo>
                  <a:close/>
                  <a:moveTo>
                    <a:pt x="115" y="597"/>
                  </a:moveTo>
                  <a:lnTo>
                    <a:pt x="115" y="597"/>
                  </a:lnTo>
                  <a:cubicBezTo>
                    <a:pt x="110" y="612"/>
                    <a:pt x="107" y="624"/>
                    <a:pt x="109" y="624"/>
                  </a:cubicBezTo>
                  <a:cubicBezTo>
                    <a:pt x="110" y="624"/>
                    <a:pt x="111" y="621"/>
                    <a:pt x="115" y="614"/>
                  </a:cubicBezTo>
                  <a:lnTo>
                    <a:pt x="115" y="597"/>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0" name="Google Shape;3850;p74"/>
            <p:cNvSpPr/>
            <p:nvPr/>
          </p:nvSpPr>
          <p:spPr>
            <a:xfrm>
              <a:off x="3834625" y="2520975"/>
              <a:ext cx="430850" cy="215200"/>
            </a:xfrm>
            <a:custGeom>
              <a:avLst/>
              <a:gdLst/>
              <a:ahLst/>
              <a:cxnLst/>
              <a:rect l="l" t="t" r="r" b="b"/>
              <a:pathLst>
                <a:path w="17234" h="8608" extrusionOk="0">
                  <a:moveTo>
                    <a:pt x="389" y="6471"/>
                  </a:moveTo>
                  <a:cubicBezTo>
                    <a:pt x="390" y="6471"/>
                    <a:pt x="390" y="6472"/>
                    <a:pt x="390" y="6473"/>
                  </a:cubicBezTo>
                  <a:cubicBezTo>
                    <a:pt x="371" y="6539"/>
                    <a:pt x="332" y="6677"/>
                    <a:pt x="293" y="6819"/>
                  </a:cubicBezTo>
                  <a:lnTo>
                    <a:pt x="293" y="6819"/>
                  </a:lnTo>
                  <a:cubicBezTo>
                    <a:pt x="341" y="6634"/>
                    <a:pt x="384" y="6471"/>
                    <a:pt x="389" y="6471"/>
                  </a:cubicBezTo>
                  <a:close/>
                  <a:moveTo>
                    <a:pt x="209" y="7079"/>
                  </a:moveTo>
                  <a:cubicBezTo>
                    <a:pt x="201" y="7112"/>
                    <a:pt x="193" y="7146"/>
                    <a:pt x="183" y="7183"/>
                  </a:cubicBezTo>
                  <a:cubicBezTo>
                    <a:pt x="183" y="7184"/>
                    <a:pt x="184" y="7184"/>
                    <a:pt x="184" y="7184"/>
                  </a:cubicBezTo>
                  <a:cubicBezTo>
                    <a:pt x="185" y="7184"/>
                    <a:pt x="195" y="7142"/>
                    <a:pt x="209" y="7079"/>
                  </a:cubicBezTo>
                  <a:close/>
                  <a:moveTo>
                    <a:pt x="8642" y="1"/>
                  </a:moveTo>
                  <a:cubicBezTo>
                    <a:pt x="8222" y="1"/>
                    <a:pt x="7789" y="27"/>
                    <a:pt x="7355" y="81"/>
                  </a:cubicBezTo>
                  <a:cubicBezTo>
                    <a:pt x="6805" y="150"/>
                    <a:pt x="6255" y="264"/>
                    <a:pt x="5728" y="402"/>
                  </a:cubicBezTo>
                  <a:cubicBezTo>
                    <a:pt x="5201" y="539"/>
                    <a:pt x="4697" y="745"/>
                    <a:pt x="4262" y="974"/>
                  </a:cubicBezTo>
                  <a:cubicBezTo>
                    <a:pt x="3368" y="1410"/>
                    <a:pt x="2750" y="1960"/>
                    <a:pt x="2406" y="2280"/>
                  </a:cubicBezTo>
                  <a:cubicBezTo>
                    <a:pt x="2360" y="2326"/>
                    <a:pt x="2337" y="2372"/>
                    <a:pt x="2291" y="2418"/>
                  </a:cubicBezTo>
                  <a:cubicBezTo>
                    <a:pt x="1925" y="2784"/>
                    <a:pt x="1558" y="3243"/>
                    <a:pt x="1283" y="3724"/>
                  </a:cubicBezTo>
                  <a:cubicBezTo>
                    <a:pt x="985" y="4205"/>
                    <a:pt x="779" y="4709"/>
                    <a:pt x="619" y="5098"/>
                  </a:cubicBezTo>
                  <a:cubicBezTo>
                    <a:pt x="481" y="5488"/>
                    <a:pt x="367" y="5877"/>
                    <a:pt x="275" y="6267"/>
                  </a:cubicBezTo>
                  <a:cubicBezTo>
                    <a:pt x="321" y="6084"/>
                    <a:pt x="390" y="5923"/>
                    <a:pt x="436" y="5786"/>
                  </a:cubicBezTo>
                  <a:lnTo>
                    <a:pt x="436" y="5786"/>
                  </a:lnTo>
                  <a:cubicBezTo>
                    <a:pt x="321" y="6175"/>
                    <a:pt x="206" y="6565"/>
                    <a:pt x="183" y="6725"/>
                  </a:cubicBezTo>
                  <a:cubicBezTo>
                    <a:pt x="96" y="7084"/>
                    <a:pt x="70" y="7209"/>
                    <a:pt x="79" y="7209"/>
                  </a:cubicBezTo>
                  <a:cubicBezTo>
                    <a:pt x="90" y="7209"/>
                    <a:pt x="163" y="6979"/>
                    <a:pt x="229" y="6794"/>
                  </a:cubicBezTo>
                  <a:cubicBezTo>
                    <a:pt x="252" y="6717"/>
                    <a:pt x="260" y="6702"/>
                    <a:pt x="264" y="6702"/>
                  </a:cubicBezTo>
                  <a:cubicBezTo>
                    <a:pt x="267" y="6702"/>
                    <a:pt x="268" y="6709"/>
                    <a:pt x="272" y="6709"/>
                  </a:cubicBezTo>
                  <a:cubicBezTo>
                    <a:pt x="278" y="6709"/>
                    <a:pt x="290" y="6687"/>
                    <a:pt x="329" y="6565"/>
                  </a:cubicBezTo>
                  <a:lnTo>
                    <a:pt x="329" y="6565"/>
                  </a:lnTo>
                  <a:cubicBezTo>
                    <a:pt x="301" y="6674"/>
                    <a:pt x="242" y="6933"/>
                    <a:pt x="209" y="7079"/>
                  </a:cubicBezTo>
                  <a:lnTo>
                    <a:pt x="209" y="7079"/>
                  </a:lnTo>
                  <a:cubicBezTo>
                    <a:pt x="259" y="6869"/>
                    <a:pt x="284" y="6737"/>
                    <a:pt x="344" y="6519"/>
                  </a:cubicBezTo>
                  <a:lnTo>
                    <a:pt x="344" y="6519"/>
                  </a:lnTo>
                  <a:cubicBezTo>
                    <a:pt x="339" y="6536"/>
                    <a:pt x="334" y="6551"/>
                    <a:pt x="329" y="6565"/>
                  </a:cubicBezTo>
                  <a:lnTo>
                    <a:pt x="329" y="6565"/>
                  </a:lnTo>
                  <a:cubicBezTo>
                    <a:pt x="337" y="6534"/>
                    <a:pt x="343" y="6516"/>
                    <a:pt x="345" y="6516"/>
                  </a:cubicBezTo>
                  <a:lnTo>
                    <a:pt x="345" y="6516"/>
                  </a:lnTo>
                  <a:cubicBezTo>
                    <a:pt x="346" y="6516"/>
                    <a:pt x="346" y="6524"/>
                    <a:pt x="344" y="6542"/>
                  </a:cubicBezTo>
                  <a:cubicBezTo>
                    <a:pt x="275" y="6794"/>
                    <a:pt x="206" y="7092"/>
                    <a:pt x="161" y="7344"/>
                  </a:cubicBezTo>
                  <a:cubicBezTo>
                    <a:pt x="165" y="7325"/>
                    <a:pt x="177" y="7277"/>
                    <a:pt x="194" y="7211"/>
                  </a:cubicBezTo>
                  <a:lnTo>
                    <a:pt x="194" y="7211"/>
                  </a:lnTo>
                  <a:cubicBezTo>
                    <a:pt x="187" y="7242"/>
                    <a:pt x="183" y="7264"/>
                    <a:pt x="183" y="7275"/>
                  </a:cubicBezTo>
                  <a:cubicBezTo>
                    <a:pt x="183" y="7275"/>
                    <a:pt x="252" y="7023"/>
                    <a:pt x="298" y="6885"/>
                  </a:cubicBezTo>
                  <a:lnTo>
                    <a:pt x="298" y="6885"/>
                  </a:lnTo>
                  <a:cubicBezTo>
                    <a:pt x="165" y="7417"/>
                    <a:pt x="89" y="7796"/>
                    <a:pt x="101" y="7796"/>
                  </a:cubicBezTo>
                  <a:cubicBezTo>
                    <a:pt x="104" y="7796"/>
                    <a:pt x="109" y="7782"/>
                    <a:pt x="119" y="7752"/>
                  </a:cubicBezTo>
                  <a:lnTo>
                    <a:pt x="119" y="7752"/>
                  </a:lnTo>
                  <a:cubicBezTo>
                    <a:pt x="79" y="7911"/>
                    <a:pt x="41" y="8079"/>
                    <a:pt x="14" y="8228"/>
                  </a:cubicBezTo>
                  <a:lnTo>
                    <a:pt x="14" y="8228"/>
                  </a:lnTo>
                  <a:lnTo>
                    <a:pt x="0" y="8283"/>
                  </a:lnTo>
                  <a:cubicBezTo>
                    <a:pt x="2" y="8281"/>
                    <a:pt x="3" y="8280"/>
                    <a:pt x="5" y="8278"/>
                  </a:cubicBezTo>
                  <a:lnTo>
                    <a:pt x="5" y="8278"/>
                  </a:lnTo>
                  <a:cubicBezTo>
                    <a:pt x="3" y="8287"/>
                    <a:pt x="2" y="8297"/>
                    <a:pt x="0" y="8306"/>
                  </a:cubicBezTo>
                  <a:cubicBezTo>
                    <a:pt x="2" y="8297"/>
                    <a:pt x="3" y="8287"/>
                    <a:pt x="5" y="8277"/>
                  </a:cubicBezTo>
                  <a:lnTo>
                    <a:pt x="5" y="8277"/>
                  </a:lnTo>
                  <a:cubicBezTo>
                    <a:pt x="23" y="8256"/>
                    <a:pt x="25" y="8234"/>
                    <a:pt x="46" y="8191"/>
                  </a:cubicBezTo>
                  <a:cubicBezTo>
                    <a:pt x="54" y="8153"/>
                    <a:pt x="61" y="8115"/>
                    <a:pt x="69" y="8077"/>
                  </a:cubicBezTo>
                  <a:lnTo>
                    <a:pt x="69" y="8077"/>
                  </a:lnTo>
                  <a:cubicBezTo>
                    <a:pt x="84" y="8016"/>
                    <a:pt x="99" y="7955"/>
                    <a:pt x="115" y="7894"/>
                  </a:cubicBezTo>
                  <a:cubicBezTo>
                    <a:pt x="229" y="7527"/>
                    <a:pt x="321" y="7160"/>
                    <a:pt x="367" y="7000"/>
                  </a:cubicBezTo>
                  <a:cubicBezTo>
                    <a:pt x="573" y="6198"/>
                    <a:pt x="825" y="5419"/>
                    <a:pt x="1146" y="4686"/>
                  </a:cubicBezTo>
                  <a:cubicBezTo>
                    <a:pt x="1489" y="3953"/>
                    <a:pt x="1948" y="3265"/>
                    <a:pt x="2498" y="2693"/>
                  </a:cubicBezTo>
                  <a:lnTo>
                    <a:pt x="2498" y="2693"/>
                  </a:lnTo>
                  <a:cubicBezTo>
                    <a:pt x="2497" y="2693"/>
                    <a:pt x="2480" y="2704"/>
                    <a:pt x="2475" y="2704"/>
                  </a:cubicBezTo>
                  <a:cubicBezTo>
                    <a:pt x="2469" y="2704"/>
                    <a:pt x="2475" y="2693"/>
                    <a:pt x="2520" y="2647"/>
                  </a:cubicBezTo>
                  <a:cubicBezTo>
                    <a:pt x="2818" y="2349"/>
                    <a:pt x="3070" y="2120"/>
                    <a:pt x="3414" y="1868"/>
                  </a:cubicBezTo>
                  <a:lnTo>
                    <a:pt x="3437" y="1845"/>
                  </a:lnTo>
                  <a:cubicBezTo>
                    <a:pt x="3689" y="1662"/>
                    <a:pt x="3987" y="1478"/>
                    <a:pt x="4285" y="1341"/>
                  </a:cubicBezTo>
                  <a:cubicBezTo>
                    <a:pt x="4857" y="1043"/>
                    <a:pt x="5453" y="814"/>
                    <a:pt x="6072" y="654"/>
                  </a:cubicBezTo>
                  <a:lnTo>
                    <a:pt x="6095" y="654"/>
                  </a:lnTo>
                  <a:cubicBezTo>
                    <a:pt x="6370" y="585"/>
                    <a:pt x="6713" y="493"/>
                    <a:pt x="7103" y="447"/>
                  </a:cubicBezTo>
                  <a:cubicBezTo>
                    <a:pt x="7149" y="447"/>
                    <a:pt x="7194" y="425"/>
                    <a:pt x="7263" y="425"/>
                  </a:cubicBezTo>
                  <a:cubicBezTo>
                    <a:pt x="7309" y="425"/>
                    <a:pt x="7309" y="402"/>
                    <a:pt x="7309" y="402"/>
                  </a:cubicBezTo>
                  <a:cubicBezTo>
                    <a:pt x="7492" y="379"/>
                    <a:pt x="7630" y="379"/>
                    <a:pt x="7790" y="356"/>
                  </a:cubicBezTo>
                  <a:cubicBezTo>
                    <a:pt x="8107" y="324"/>
                    <a:pt x="8429" y="307"/>
                    <a:pt x="8753" y="307"/>
                  </a:cubicBezTo>
                  <a:cubicBezTo>
                    <a:pt x="10304" y="307"/>
                    <a:pt x="11913" y="687"/>
                    <a:pt x="13335" y="1616"/>
                  </a:cubicBezTo>
                  <a:cubicBezTo>
                    <a:pt x="13518" y="1730"/>
                    <a:pt x="13701" y="1845"/>
                    <a:pt x="13884" y="1982"/>
                  </a:cubicBezTo>
                  <a:cubicBezTo>
                    <a:pt x="14045" y="2120"/>
                    <a:pt x="14205" y="2257"/>
                    <a:pt x="14366" y="2395"/>
                  </a:cubicBezTo>
                  <a:cubicBezTo>
                    <a:pt x="14824" y="2830"/>
                    <a:pt x="15305" y="3472"/>
                    <a:pt x="15603" y="3999"/>
                  </a:cubicBezTo>
                  <a:cubicBezTo>
                    <a:pt x="15603" y="3995"/>
                    <a:pt x="15604" y="3994"/>
                    <a:pt x="15606" y="3994"/>
                  </a:cubicBezTo>
                  <a:cubicBezTo>
                    <a:pt x="15630" y="3994"/>
                    <a:pt x="15798" y="4248"/>
                    <a:pt x="15946" y="4503"/>
                  </a:cubicBezTo>
                  <a:cubicBezTo>
                    <a:pt x="16076" y="4743"/>
                    <a:pt x="16190" y="4954"/>
                    <a:pt x="16206" y="4954"/>
                  </a:cubicBezTo>
                  <a:cubicBezTo>
                    <a:pt x="16209" y="4954"/>
                    <a:pt x="16207" y="4942"/>
                    <a:pt x="16198" y="4915"/>
                  </a:cubicBezTo>
                  <a:lnTo>
                    <a:pt x="16198" y="4915"/>
                  </a:lnTo>
                  <a:cubicBezTo>
                    <a:pt x="16382" y="5282"/>
                    <a:pt x="16588" y="5877"/>
                    <a:pt x="16611" y="5900"/>
                  </a:cubicBezTo>
                  <a:cubicBezTo>
                    <a:pt x="16634" y="5946"/>
                    <a:pt x="16680" y="6038"/>
                    <a:pt x="16771" y="6244"/>
                  </a:cubicBezTo>
                  <a:cubicBezTo>
                    <a:pt x="16840" y="6450"/>
                    <a:pt x="16955" y="6794"/>
                    <a:pt x="17069" y="7344"/>
                  </a:cubicBezTo>
                  <a:cubicBezTo>
                    <a:pt x="17138" y="7756"/>
                    <a:pt x="17184" y="8421"/>
                    <a:pt x="17207" y="8558"/>
                  </a:cubicBezTo>
                  <a:cubicBezTo>
                    <a:pt x="17213" y="8593"/>
                    <a:pt x="17217" y="8608"/>
                    <a:pt x="17220" y="8608"/>
                  </a:cubicBezTo>
                  <a:cubicBezTo>
                    <a:pt x="17233" y="8608"/>
                    <a:pt x="17202" y="8196"/>
                    <a:pt x="17217" y="8196"/>
                  </a:cubicBezTo>
                  <a:lnTo>
                    <a:pt x="17217" y="8196"/>
                  </a:lnTo>
                  <a:cubicBezTo>
                    <a:pt x="17220" y="8196"/>
                    <a:pt x="17224" y="8208"/>
                    <a:pt x="17230" y="8237"/>
                  </a:cubicBezTo>
                  <a:cubicBezTo>
                    <a:pt x="17069" y="6656"/>
                    <a:pt x="16588" y="5098"/>
                    <a:pt x="15763" y="3770"/>
                  </a:cubicBezTo>
                  <a:cubicBezTo>
                    <a:pt x="14915" y="2418"/>
                    <a:pt x="13678" y="1318"/>
                    <a:pt x="12166" y="677"/>
                  </a:cubicBezTo>
                  <a:cubicBezTo>
                    <a:pt x="11914" y="585"/>
                    <a:pt x="11295" y="333"/>
                    <a:pt x="10425" y="172"/>
                  </a:cubicBezTo>
                  <a:cubicBezTo>
                    <a:pt x="9898" y="61"/>
                    <a:pt x="9286" y="1"/>
                    <a:pt x="86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1" name="Google Shape;3851;p74"/>
            <p:cNvSpPr/>
            <p:nvPr/>
          </p:nvSpPr>
          <p:spPr>
            <a:xfrm>
              <a:off x="3921100" y="2634675"/>
              <a:ext cx="58450" cy="119725"/>
            </a:xfrm>
            <a:custGeom>
              <a:avLst/>
              <a:gdLst/>
              <a:ahLst/>
              <a:cxnLst/>
              <a:rect l="l" t="t" r="r" b="b"/>
              <a:pathLst>
                <a:path w="2338" h="4789" extrusionOk="0">
                  <a:moveTo>
                    <a:pt x="963" y="217"/>
                  </a:moveTo>
                  <a:cubicBezTo>
                    <a:pt x="929" y="222"/>
                    <a:pt x="887" y="230"/>
                    <a:pt x="851" y="237"/>
                  </a:cubicBezTo>
                  <a:lnTo>
                    <a:pt x="851" y="237"/>
                  </a:lnTo>
                  <a:cubicBezTo>
                    <a:pt x="889" y="230"/>
                    <a:pt x="922" y="226"/>
                    <a:pt x="963" y="217"/>
                  </a:cubicBezTo>
                  <a:close/>
                  <a:moveTo>
                    <a:pt x="851" y="237"/>
                  </a:moveTo>
                  <a:lnTo>
                    <a:pt x="851" y="237"/>
                  </a:lnTo>
                  <a:cubicBezTo>
                    <a:pt x="830" y="241"/>
                    <a:pt x="807" y="246"/>
                    <a:pt x="780" y="253"/>
                  </a:cubicBezTo>
                  <a:cubicBezTo>
                    <a:pt x="780" y="253"/>
                    <a:pt x="811" y="245"/>
                    <a:pt x="851" y="237"/>
                  </a:cubicBezTo>
                  <a:close/>
                  <a:moveTo>
                    <a:pt x="1925" y="1"/>
                  </a:moveTo>
                  <a:lnTo>
                    <a:pt x="1742" y="23"/>
                  </a:lnTo>
                  <a:lnTo>
                    <a:pt x="1490" y="23"/>
                  </a:lnTo>
                  <a:cubicBezTo>
                    <a:pt x="1353" y="46"/>
                    <a:pt x="1238" y="46"/>
                    <a:pt x="1078" y="69"/>
                  </a:cubicBezTo>
                  <a:lnTo>
                    <a:pt x="1261" y="69"/>
                  </a:lnTo>
                  <a:cubicBezTo>
                    <a:pt x="1101" y="69"/>
                    <a:pt x="963" y="92"/>
                    <a:pt x="917" y="115"/>
                  </a:cubicBezTo>
                  <a:cubicBezTo>
                    <a:pt x="619" y="184"/>
                    <a:pt x="780" y="184"/>
                    <a:pt x="917" y="184"/>
                  </a:cubicBezTo>
                  <a:cubicBezTo>
                    <a:pt x="972" y="184"/>
                    <a:pt x="925" y="213"/>
                    <a:pt x="962" y="213"/>
                  </a:cubicBezTo>
                  <a:cubicBezTo>
                    <a:pt x="971" y="213"/>
                    <a:pt x="986" y="211"/>
                    <a:pt x="1009" y="207"/>
                  </a:cubicBezTo>
                  <a:lnTo>
                    <a:pt x="1009" y="207"/>
                  </a:lnTo>
                  <a:cubicBezTo>
                    <a:pt x="992" y="211"/>
                    <a:pt x="977" y="214"/>
                    <a:pt x="963" y="217"/>
                  </a:cubicBezTo>
                  <a:lnTo>
                    <a:pt x="963" y="217"/>
                  </a:lnTo>
                  <a:cubicBezTo>
                    <a:pt x="979" y="215"/>
                    <a:pt x="992" y="214"/>
                    <a:pt x="1002" y="214"/>
                  </a:cubicBezTo>
                  <a:cubicBezTo>
                    <a:pt x="1020" y="214"/>
                    <a:pt x="1026" y="218"/>
                    <a:pt x="1009" y="230"/>
                  </a:cubicBezTo>
                  <a:cubicBezTo>
                    <a:pt x="917" y="230"/>
                    <a:pt x="826" y="253"/>
                    <a:pt x="711" y="275"/>
                  </a:cubicBezTo>
                  <a:cubicBezTo>
                    <a:pt x="748" y="275"/>
                    <a:pt x="946" y="246"/>
                    <a:pt x="1012" y="246"/>
                  </a:cubicBezTo>
                  <a:cubicBezTo>
                    <a:pt x="1028" y="246"/>
                    <a:pt x="1036" y="248"/>
                    <a:pt x="1032" y="253"/>
                  </a:cubicBezTo>
                  <a:cubicBezTo>
                    <a:pt x="986" y="253"/>
                    <a:pt x="780" y="275"/>
                    <a:pt x="757" y="275"/>
                  </a:cubicBezTo>
                  <a:cubicBezTo>
                    <a:pt x="757" y="283"/>
                    <a:pt x="767" y="286"/>
                    <a:pt x="782" y="286"/>
                  </a:cubicBezTo>
                  <a:cubicBezTo>
                    <a:pt x="813" y="286"/>
                    <a:pt x="864" y="275"/>
                    <a:pt x="894" y="275"/>
                  </a:cubicBezTo>
                  <a:cubicBezTo>
                    <a:pt x="757" y="298"/>
                    <a:pt x="619" y="298"/>
                    <a:pt x="574" y="298"/>
                  </a:cubicBezTo>
                  <a:cubicBezTo>
                    <a:pt x="537" y="298"/>
                    <a:pt x="544" y="328"/>
                    <a:pt x="633" y="340"/>
                  </a:cubicBezTo>
                  <a:lnTo>
                    <a:pt x="633" y="340"/>
                  </a:lnTo>
                  <a:cubicBezTo>
                    <a:pt x="544" y="330"/>
                    <a:pt x="431" y="305"/>
                    <a:pt x="344" y="253"/>
                  </a:cubicBezTo>
                  <a:lnTo>
                    <a:pt x="344" y="253"/>
                  </a:lnTo>
                  <a:cubicBezTo>
                    <a:pt x="390" y="298"/>
                    <a:pt x="505" y="321"/>
                    <a:pt x="551" y="344"/>
                  </a:cubicBezTo>
                  <a:cubicBezTo>
                    <a:pt x="482" y="321"/>
                    <a:pt x="413" y="298"/>
                    <a:pt x="344" y="275"/>
                  </a:cubicBezTo>
                  <a:lnTo>
                    <a:pt x="344" y="275"/>
                  </a:lnTo>
                  <a:lnTo>
                    <a:pt x="390" y="298"/>
                  </a:lnTo>
                  <a:cubicBezTo>
                    <a:pt x="436" y="321"/>
                    <a:pt x="459" y="344"/>
                    <a:pt x="505" y="367"/>
                  </a:cubicBezTo>
                  <a:cubicBezTo>
                    <a:pt x="665" y="390"/>
                    <a:pt x="803" y="390"/>
                    <a:pt x="871" y="390"/>
                  </a:cubicBezTo>
                  <a:lnTo>
                    <a:pt x="1078" y="344"/>
                  </a:lnTo>
                  <a:lnTo>
                    <a:pt x="1811" y="344"/>
                  </a:lnTo>
                  <a:lnTo>
                    <a:pt x="1834" y="550"/>
                  </a:lnTo>
                  <a:lnTo>
                    <a:pt x="1834" y="757"/>
                  </a:lnTo>
                  <a:cubicBezTo>
                    <a:pt x="1849" y="757"/>
                    <a:pt x="1854" y="736"/>
                    <a:pt x="1856" y="736"/>
                  </a:cubicBezTo>
                  <a:cubicBezTo>
                    <a:pt x="1857" y="736"/>
                    <a:pt x="1857" y="741"/>
                    <a:pt x="1857" y="757"/>
                  </a:cubicBezTo>
                  <a:cubicBezTo>
                    <a:pt x="1880" y="917"/>
                    <a:pt x="1857" y="1032"/>
                    <a:pt x="1857" y="1169"/>
                  </a:cubicBezTo>
                  <a:lnTo>
                    <a:pt x="1880" y="1192"/>
                  </a:lnTo>
                  <a:cubicBezTo>
                    <a:pt x="1880" y="1306"/>
                    <a:pt x="1880" y="1421"/>
                    <a:pt x="1857" y="1536"/>
                  </a:cubicBezTo>
                  <a:cubicBezTo>
                    <a:pt x="1880" y="1765"/>
                    <a:pt x="1857" y="1971"/>
                    <a:pt x="1880" y="2223"/>
                  </a:cubicBezTo>
                  <a:cubicBezTo>
                    <a:pt x="1902" y="2337"/>
                    <a:pt x="1902" y="2452"/>
                    <a:pt x="1902" y="2589"/>
                  </a:cubicBezTo>
                  <a:lnTo>
                    <a:pt x="1925" y="2635"/>
                  </a:lnTo>
                  <a:cubicBezTo>
                    <a:pt x="1925" y="2658"/>
                    <a:pt x="1925" y="2658"/>
                    <a:pt x="1925" y="2658"/>
                  </a:cubicBezTo>
                  <a:cubicBezTo>
                    <a:pt x="1925" y="2727"/>
                    <a:pt x="1925" y="2773"/>
                    <a:pt x="1925" y="2819"/>
                  </a:cubicBezTo>
                  <a:cubicBezTo>
                    <a:pt x="1971" y="3185"/>
                    <a:pt x="2017" y="3575"/>
                    <a:pt x="1948" y="3941"/>
                  </a:cubicBezTo>
                  <a:lnTo>
                    <a:pt x="1925" y="3964"/>
                  </a:lnTo>
                  <a:cubicBezTo>
                    <a:pt x="1925" y="4170"/>
                    <a:pt x="1742" y="4399"/>
                    <a:pt x="1467" y="4468"/>
                  </a:cubicBezTo>
                  <a:cubicBezTo>
                    <a:pt x="1330" y="4514"/>
                    <a:pt x="1192" y="4537"/>
                    <a:pt x="1055" y="4537"/>
                  </a:cubicBezTo>
                  <a:cubicBezTo>
                    <a:pt x="940" y="4537"/>
                    <a:pt x="826" y="4514"/>
                    <a:pt x="734" y="4468"/>
                  </a:cubicBezTo>
                  <a:cubicBezTo>
                    <a:pt x="619" y="4422"/>
                    <a:pt x="528" y="4331"/>
                    <a:pt x="482" y="4262"/>
                  </a:cubicBezTo>
                  <a:cubicBezTo>
                    <a:pt x="479" y="4265"/>
                    <a:pt x="475" y="4266"/>
                    <a:pt x="471" y="4266"/>
                  </a:cubicBezTo>
                  <a:cubicBezTo>
                    <a:pt x="441" y="4266"/>
                    <a:pt x="381" y="4204"/>
                    <a:pt x="322" y="4125"/>
                  </a:cubicBezTo>
                  <a:cubicBezTo>
                    <a:pt x="286" y="4052"/>
                    <a:pt x="249" y="3966"/>
                    <a:pt x="236" y="3966"/>
                  </a:cubicBezTo>
                  <a:cubicBezTo>
                    <a:pt x="232" y="3966"/>
                    <a:pt x="230" y="3972"/>
                    <a:pt x="230" y="3987"/>
                  </a:cubicBezTo>
                  <a:cubicBezTo>
                    <a:pt x="184" y="3850"/>
                    <a:pt x="161" y="3621"/>
                    <a:pt x="161" y="3621"/>
                  </a:cubicBezTo>
                  <a:cubicBezTo>
                    <a:pt x="115" y="3598"/>
                    <a:pt x="47" y="3483"/>
                    <a:pt x="47" y="3094"/>
                  </a:cubicBezTo>
                  <a:cubicBezTo>
                    <a:pt x="70" y="2933"/>
                    <a:pt x="115" y="2704"/>
                    <a:pt x="115" y="2658"/>
                  </a:cubicBezTo>
                  <a:cubicBezTo>
                    <a:pt x="115" y="2650"/>
                    <a:pt x="114" y="2646"/>
                    <a:pt x="113" y="2646"/>
                  </a:cubicBezTo>
                  <a:cubicBezTo>
                    <a:pt x="101" y="2646"/>
                    <a:pt x="61" y="2785"/>
                    <a:pt x="49" y="2785"/>
                  </a:cubicBezTo>
                  <a:cubicBezTo>
                    <a:pt x="48" y="2785"/>
                    <a:pt x="47" y="2781"/>
                    <a:pt x="47" y="2773"/>
                  </a:cubicBezTo>
                  <a:cubicBezTo>
                    <a:pt x="24" y="3048"/>
                    <a:pt x="1" y="3323"/>
                    <a:pt x="24" y="3598"/>
                  </a:cubicBezTo>
                  <a:cubicBezTo>
                    <a:pt x="47" y="3895"/>
                    <a:pt x="70" y="4193"/>
                    <a:pt x="322" y="4468"/>
                  </a:cubicBezTo>
                  <a:cubicBezTo>
                    <a:pt x="551" y="4697"/>
                    <a:pt x="894" y="4789"/>
                    <a:pt x="1192" y="4789"/>
                  </a:cubicBezTo>
                  <a:cubicBezTo>
                    <a:pt x="1490" y="4766"/>
                    <a:pt x="1811" y="4674"/>
                    <a:pt x="2063" y="4399"/>
                  </a:cubicBezTo>
                  <a:cubicBezTo>
                    <a:pt x="2086" y="4354"/>
                    <a:pt x="2200" y="4216"/>
                    <a:pt x="2223" y="3987"/>
                  </a:cubicBezTo>
                  <a:lnTo>
                    <a:pt x="2223" y="4010"/>
                  </a:lnTo>
                  <a:cubicBezTo>
                    <a:pt x="2338" y="3575"/>
                    <a:pt x="2269" y="2910"/>
                    <a:pt x="2223" y="2292"/>
                  </a:cubicBezTo>
                  <a:cubicBezTo>
                    <a:pt x="2200" y="1696"/>
                    <a:pt x="2200" y="1077"/>
                    <a:pt x="2200" y="802"/>
                  </a:cubicBezTo>
                  <a:lnTo>
                    <a:pt x="2200" y="757"/>
                  </a:lnTo>
                  <a:cubicBezTo>
                    <a:pt x="2177" y="665"/>
                    <a:pt x="2177" y="573"/>
                    <a:pt x="2177" y="482"/>
                  </a:cubicBezTo>
                  <a:lnTo>
                    <a:pt x="2154" y="321"/>
                  </a:lnTo>
                  <a:lnTo>
                    <a:pt x="2132" y="69"/>
                  </a:lnTo>
                  <a:lnTo>
                    <a:pt x="210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2" name="Google Shape;3852;p74"/>
            <p:cNvSpPr/>
            <p:nvPr/>
          </p:nvSpPr>
          <p:spPr>
            <a:xfrm>
              <a:off x="3995000" y="2639250"/>
              <a:ext cx="11475" cy="114125"/>
            </a:xfrm>
            <a:custGeom>
              <a:avLst/>
              <a:gdLst/>
              <a:ahLst/>
              <a:cxnLst/>
              <a:rect l="l" t="t" r="r" b="b"/>
              <a:pathLst>
                <a:path w="459" h="4565" extrusionOk="0">
                  <a:moveTo>
                    <a:pt x="148" y="298"/>
                  </a:moveTo>
                  <a:cubicBezTo>
                    <a:pt x="147" y="304"/>
                    <a:pt x="146" y="307"/>
                    <a:pt x="144" y="307"/>
                  </a:cubicBezTo>
                  <a:cubicBezTo>
                    <a:pt x="144" y="307"/>
                    <a:pt x="144" y="307"/>
                    <a:pt x="144" y="307"/>
                  </a:cubicBezTo>
                  <a:lnTo>
                    <a:pt x="144" y="307"/>
                  </a:lnTo>
                  <a:cubicBezTo>
                    <a:pt x="142" y="311"/>
                    <a:pt x="140" y="316"/>
                    <a:pt x="138" y="322"/>
                  </a:cubicBezTo>
                  <a:cubicBezTo>
                    <a:pt x="138" y="313"/>
                    <a:pt x="138" y="306"/>
                    <a:pt x="138" y="299"/>
                  </a:cubicBezTo>
                  <a:cubicBezTo>
                    <a:pt x="140" y="303"/>
                    <a:pt x="142" y="306"/>
                    <a:pt x="144" y="307"/>
                  </a:cubicBezTo>
                  <a:lnTo>
                    <a:pt x="144" y="307"/>
                  </a:lnTo>
                  <a:cubicBezTo>
                    <a:pt x="145" y="304"/>
                    <a:pt x="146" y="301"/>
                    <a:pt x="148" y="298"/>
                  </a:cubicBezTo>
                  <a:close/>
                  <a:moveTo>
                    <a:pt x="46" y="1"/>
                  </a:moveTo>
                  <a:cubicBezTo>
                    <a:pt x="46" y="8"/>
                    <a:pt x="46" y="16"/>
                    <a:pt x="46" y="24"/>
                  </a:cubicBezTo>
                  <a:cubicBezTo>
                    <a:pt x="46" y="24"/>
                    <a:pt x="46" y="47"/>
                    <a:pt x="23" y="70"/>
                  </a:cubicBezTo>
                  <a:cubicBezTo>
                    <a:pt x="23" y="138"/>
                    <a:pt x="0" y="184"/>
                    <a:pt x="0" y="230"/>
                  </a:cubicBezTo>
                  <a:cubicBezTo>
                    <a:pt x="0" y="528"/>
                    <a:pt x="0" y="826"/>
                    <a:pt x="23" y="1123"/>
                  </a:cubicBezTo>
                  <a:cubicBezTo>
                    <a:pt x="46" y="1192"/>
                    <a:pt x="23" y="1261"/>
                    <a:pt x="23" y="1330"/>
                  </a:cubicBezTo>
                  <a:lnTo>
                    <a:pt x="46" y="1330"/>
                  </a:lnTo>
                  <a:cubicBezTo>
                    <a:pt x="46" y="1398"/>
                    <a:pt x="46" y="1467"/>
                    <a:pt x="23" y="1513"/>
                  </a:cubicBezTo>
                  <a:cubicBezTo>
                    <a:pt x="46" y="1628"/>
                    <a:pt x="46" y="1742"/>
                    <a:pt x="46" y="1857"/>
                  </a:cubicBezTo>
                  <a:cubicBezTo>
                    <a:pt x="69" y="1857"/>
                    <a:pt x="69" y="1857"/>
                    <a:pt x="69" y="1880"/>
                  </a:cubicBezTo>
                  <a:cubicBezTo>
                    <a:pt x="69" y="1925"/>
                    <a:pt x="69" y="1994"/>
                    <a:pt x="69" y="2040"/>
                  </a:cubicBezTo>
                  <a:lnTo>
                    <a:pt x="69" y="2086"/>
                  </a:lnTo>
                  <a:lnTo>
                    <a:pt x="92" y="2086"/>
                  </a:lnTo>
                  <a:cubicBezTo>
                    <a:pt x="92" y="2109"/>
                    <a:pt x="69" y="2154"/>
                    <a:pt x="69" y="2177"/>
                  </a:cubicBezTo>
                  <a:cubicBezTo>
                    <a:pt x="115" y="2498"/>
                    <a:pt x="138" y="2842"/>
                    <a:pt x="161" y="3208"/>
                  </a:cubicBezTo>
                  <a:cubicBezTo>
                    <a:pt x="161" y="3300"/>
                    <a:pt x="184" y="3369"/>
                    <a:pt x="184" y="3438"/>
                  </a:cubicBezTo>
                  <a:cubicBezTo>
                    <a:pt x="184" y="3552"/>
                    <a:pt x="184" y="3690"/>
                    <a:pt x="184" y="3804"/>
                  </a:cubicBezTo>
                  <a:cubicBezTo>
                    <a:pt x="185" y="3803"/>
                    <a:pt x="187" y="3803"/>
                    <a:pt x="189" y="3803"/>
                  </a:cubicBezTo>
                  <a:cubicBezTo>
                    <a:pt x="226" y="3803"/>
                    <a:pt x="231" y="4015"/>
                    <a:pt x="265" y="4015"/>
                  </a:cubicBezTo>
                  <a:cubicBezTo>
                    <a:pt x="269" y="4015"/>
                    <a:pt x="272" y="4014"/>
                    <a:pt x="275" y="4010"/>
                  </a:cubicBezTo>
                  <a:cubicBezTo>
                    <a:pt x="275" y="4079"/>
                    <a:pt x="275" y="4171"/>
                    <a:pt x="275" y="4194"/>
                  </a:cubicBezTo>
                  <a:cubicBezTo>
                    <a:pt x="321" y="4194"/>
                    <a:pt x="344" y="4262"/>
                    <a:pt x="390" y="4423"/>
                  </a:cubicBezTo>
                  <a:cubicBezTo>
                    <a:pt x="413" y="4491"/>
                    <a:pt x="413" y="4560"/>
                    <a:pt x="436" y="4560"/>
                  </a:cubicBezTo>
                  <a:cubicBezTo>
                    <a:pt x="439" y="4564"/>
                    <a:pt x="441" y="4565"/>
                    <a:pt x="443" y="4565"/>
                  </a:cubicBezTo>
                  <a:cubicBezTo>
                    <a:pt x="451" y="4565"/>
                    <a:pt x="443" y="4533"/>
                    <a:pt x="451" y="4533"/>
                  </a:cubicBezTo>
                  <a:cubicBezTo>
                    <a:pt x="453" y="4533"/>
                    <a:pt x="455" y="4534"/>
                    <a:pt x="459" y="4537"/>
                  </a:cubicBezTo>
                  <a:cubicBezTo>
                    <a:pt x="413" y="4446"/>
                    <a:pt x="413" y="4331"/>
                    <a:pt x="413" y="4194"/>
                  </a:cubicBezTo>
                  <a:cubicBezTo>
                    <a:pt x="413" y="4056"/>
                    <a:pt x="413" y="3942"/>
                    <a:pt x="436" y="3804"/>
                  </a:cubicBezTo>
                  <a:cubicBezTo>
                    <a:pt x="436" y="3506"/>
                    <a:pt x="413" y="3231"/>
                    <a:pt x="413" y="2956"/>
                  </a:cubicBezTo>
                  <a:cubicBezTo>
                    <a:pt x="413" y="2865"/>
                    <a:pt x="413" y="2498"/>
                    <a:pt x="390" y="2109"/>
                  </a:cubicBezTo>
                  <a:cubicBezTo>
                    <a:pt x="390" y="1719"/>
                    <a:pt x="367" y="1307"/>
                    <a:pt x="367" y="1146"/>
                  </a:cubicBezTo>
                  <a:lnTo>
                    <a:pt x="367" y="1101"/>
                  </a:lnTo>
                  <a:cubicBezTo>
                    <a:pt x="367" y="917"/>
                    <a:pt x="344" y="711"/>
                    <a:pt x="321" y="551"/>
                  </a:cubicBezTo>
                  <a:cubicBezTo>
                    <a:pt x="321" y="482"/>
                    <a:pt x="298" y="413"/>
                    <a:pt x="275" y="344"/>
                  </a:cubicBezTo>
                  <a:cubicBezTo>
                    <a:pt x="275" y="367"/>
                    <a:pt x="275" y="413"/>
                    <a:pt x="275" y="436"/>
                  </a:cubicBezTo>
                  <a:cubicBezTo>
                    <a:pt x="275" y="367"/>
                    <a:pt x="275" y="299"/>
                    <a:pt x="252" y="253"/>
                  </a:cubicBezTo>
                  <a:cubicBezTo>
                    <a:pt x="243" y="199"/>
                    <a:pt x="238" y="180"/>
                    <a:pt x="232" y="180"/>
                  </a:cubicBezTo>
                  <a:cubicBezTo>
                    <a:pt x="222" y="180"/>
                    <a:pt x="211" y="225"/>
                    <a:pt x="184" y="253"/>
                  </a:cubicBezTo>
                  <a:cubicBezTo>
                    <a:pt x="184" y="292"/>
                    <a:pt x="167" y="264"/>
                    <a:pt x="148" y="298"/>
                  </a:cubicBezTo>
                  <a:lnTo>
                    <a:pt x="148" y="298"/>
                  </a:lnTo>
                  <a:cubicBezTo>
                    <a:pt x="150" y="271"/>
                    <a:pt x="138" y="184"/>
                    <a:pt x="138" y="184"/>
                  </a:cubicBezTo>
                  <a:cubicBezTo>
                    <a:pt x="138" y="176"/>
                    <a:pt x="138" y="169"/>
                    <a:pt x="138" y="161"/>
                  </a:cubicBezTo>
                  <a:cubicBezTo>
                    <a:pt x="115" y="184"/>
                    <a:pt x="138" y="322"/>
                    <a:pt x="115" y="322"/>
                  </a:cubicBezTo>
                  <a:cubicBezTo>
                    <a:pt x="115" y="299"/>
                    <a:pt x="138" y="184"/>
                    <a:pt x="115" y="184"/>
                  </a:cubicBezTo>
                  <a:cubicBezTo>
                    <a:pt x="115" y="198"/>
                    <a:pt x="115" y="237"/>
                    <a:pt x="115" y="253"/>
                  </a:cubicBezTo>
                  <a:cubicBezTo>
                    <a:pt x="100" y="147"/>
                    <a:pt x="95" y="81"/>
                    <a:pt x="86" y="81"/>
                  </a:cubicBezTo>
                  <a:cubicBezTo>
                    <a:pt x="82" y="81"/>
                    <a:pt x="77" y="99"/>
                    <a:pt x="69" y="138"/>
                  </a:cubicBezTo>
                  <a:cubicBezTo>
                    <a:pt x="69" y="98"/>
                    <a:pt x="69" y="57"/>
                    <a:pt x="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3" name="Google Shape;3853;p74"/>
            <p:cNvSpPr/>
            <p:nvPr/>
          </p:nvSpPr>
          <p:spPr>
            <a:xfrm>
              <a:off x="4066600" y="2628950"/>
              <a:ext cx="14900" cy="126825"/>
            </a:xfrm>
            <a:custGeom>
              <a:avLst/>
              <a:gdLst/>
              <a:ahLst/>
              <a:cxnLst/>
              <a:rect l="l" t="t" r="r" b="b"/>
              <a:pathLst>
                <a:path w="596" h="5073" extrusionOk="0">
                  <a:moveTo>
                    <a:pt x="69" y="0"/>
                  </a:moveTo>
                  <a:cubicBezTo>
                    <a:pt x="46" y="23"/>
                    <a:pt x="46" y="23"/>
                    <a:pt x="46" y="46"/>
                  </a:cubicBezTo>
                  <a:cubicBezTo>
                    <a:pt x="23" y="115"/>
                    <a:pt x="0" y="207"/>
                    <a:pt x="23" y="230"/>
                  </a:cubicBezTo>
                  <a:cubicBezTo>
                    <a:pt x="0" y="550"/>
                    <a:pt x="23" y="871"/>
                    <a:pt x="46" y="1192"/>
                  </a:cubicBezTo>
                  <a:cubicBezTo>
                    <a:pt x="46" y="1192"/>
                    <a:pt x="46" y="1192"/>
                    <a:pt x="46" y="1215"/>
                  </a:cubicBezTo>
                  <a:cubicBezTo>
                    <a:pt x="69" y="1283"/>
                    <a:pt x="46" y="1352"/>
                    <a:pt x="69" y="1444"/>
                  </a:cubicBezTo>
                  <a:cubicBezTo>
                    <a:pt x="69" y="1513"/>
                    <a:pt x="69" y="1581"/>
                    <a:pt x="69" y="1650"/>
                  </a:cubicBezTo>
                  <a:cubicBezTo>
                    <a:pt x="92" y="1765"/>
                    <a:pt x="92" y="1902"/>
                    <a:pt x="115" y="2017"/>
                  </a:cubicBezTo>
                  <a:cubicBezTo>
                    <a:pt x="115" y="2017"/>
                    <a:pt x="115" y="2017"/>
                    <a:pt x="115" y="2040"/>
                  </a:cubicBezTo>
                  <a:cubicBezTo>
                    <a:pt x="138" y="2085"/>
                    <a:pt x="138" y="2154"/>
                    <a:pt x="138" y="2223"/>
                  </a:cubicBezTo>
                  <a:lnTo>
                    <a:pt x="138" y="2269"/>
                  </a:lnTo>
                  <a:lnTo>
                    <a:pt x="161" y="2269"/>
                  </a:lnTo>
                  <a:lnTo>
                    <a:pt x="161" y="2360"/>
                  </a:lnTo>
                  <a:cubicBezTo>
                    <a:pt x="206" y="2727"/>
                    <a:pt x="252" y="3093"/>
                    <a:pt x="298" y="3483"/>
                  </a:cubicBezTo>
                  <a:cubicBezTo>
                    <a:pt x="321" y="3575"/>
                    <a:pt x="321" y="3643"/>
                    <a:pt x="321" y="3735"/>
                  </a:cubicBezTo>
                  <a:cubicBezTo>
                    <a:pt x="344" y="3850"/>
                    <a:pt x="321" y="4010"/>
                    <a:pt x="321" y="4124"/>
                  </a:cubicBezTo>
                  <a:cubicBezTo>
                    <a:pt x="323" y="4124"/>
                    <a:pt x="324" y="4123"/>
                    <a:pt x="326" y="4123"/>
                  </a:cubicBezTo>
                  <a:cubicBezTo>
                    <a:pt x="364" y="4123"/>
                    <a:pt x="386" y="4341"/>
                    <a:pt x="422" y="4341"/>
                  </a:cubicBezTo>
                  <a:cubicBezTo>
                    <a:pt x="426" y="4341"/>
                    <a:pt x="431" y="4338"/>
                    <a:pt x="436" y="4331"/>
                  </a:cubicBezTo>
                  <a:cubicBezTo>
                    <a:pt x="436" y="4422"/>
                    <a:pt x="436" y="4537"/>
                    <a:pt x="436" y="4537"/>
                  </a:cubicBezTo>
                  <a:cubicBezTo>
                    <a:pt x="481" y="4560"/>
                    <a:pt x="527" y="4628"/>
                    <a:pt x="550" y="4835"/>
                  </a:cubicBezTo>
                  <a:cubicBezTo>
                    <a:pt x="550" y="4903"/>
                    <a:pt x="527" y="5041"/>
                    <a:pt x="550" y="5064"/>
                  </a:cubicBezTo>
                  <a:cubicBezTo>
                    <a:pt x="550" y="5070"/>
                    <a:pt x="551" y="5072"/>
                    <a:pt x="551" y="5072"/>
                  </a:cubicBezTo>
                  <a:cubicBezTo>
                    <a:pt x="555" y="5072"/>
                    <a:pt x="568" y="4987"/>
                    <a:pt x="572" y="4987"/>
                  </a:cubicBezTo>
                  <a:cubicBezTo>
                    <a:pt x="573" y="4987"/>
                    <a:pt x="573" y="4989"/>
                    <a:pt x="573" y="4995"/>
                  </a:cubicBezTo>
                  <a:cubicBezTo>
                    <a:pt x="596" y="4399"/>
                    <a:pt x="573" y="3804"/>
                    <a:pt x="550" y="3185"/>
                  </a:cubicBezTo>
                  <a:cubicBezTo>
                    <a:pt x="527" y="3093"/>
                    <a:pt x="504" y="2681"/>
                    <a:pt x="481" y="2246"/>
                  </a:cubicBezTo>
                  <a:cubicBezTo>
                    <a:pt x="436" y="1833"/>
                    <a:pt x="390" y="1398"/>
                    <a:pt x="390" y="1215"/>
                  </a:cubicBezTo>
                  <a:lnTo>
                    <a:pt x="390" y="1192"/>
                  </a:lnTo>
                  <a:cubicBezTo>
                    <a:pt x="367" y="986"/>
                    <a:pt x="367" y="756"/>
                    <a:pt x="344" y="596"/>
                  </a:cubicBezTo>
                  <a:cubicBezTo>
                    <a:pt x="321" y="527"/>
                    <a:pt x="298" y="436"/>
                    <a:pt x="298" y="367"/>
                  </a:cubicBezTo>
                  <a:cubicBezTo>
                    <a:pt x="298" y="390"/>
                    <a:pt x="275" y="436"/>
                    <a:pt x="275" y="459"/>
                  </a:cubicBezTo>
                  <a:cubicBezTo>
                    <a:pt x="275" y="390"/>
                    <a:pt x="275" y="298"/>
                    <a:pt x="275" y="275"/>
                  </a:cubicBezTo>
                  <a:cubicBezTo>
                    <a:pt x="266" y="210"/>
                    <a:pt x="256" y="186"/>
                    <a:pt x="247" y="186"/>
                  </a:cubicBezTo>
                  <a:cubicBezTo>
                    <a:pt x="234" y="186"/>
                    <a:pt x="220" y="235"/>
                    <a:pt x="206" y="275"/>
                  </a:cubicBezTo>
                  <a:cubicBezTo>
                    <a:pt x="200" y="289"/>
                    <a:pt x="193" y="292"/>
                    <a:pt x="187" y="292"/>
                  </a:cubicBezTo>
                  <a:cubicBezTo>
                    <a:pt x="180" y="292"/>
                    <a:pt x="174" y="289"/>
                    <a:pt x="170" y="289"/>
                  </a:cubicBezTo>
                  <a:cubicBezTo>
                    <a:pt x="164" y="289"/>
                    <a:pt x="161" y="295"/>
                    <a:pt x="161" y="321"/>
                  </a:cubicBezTo>
                  <a:cubicBezTo>
                    <a:pt x="161" y="275"/>
                    <a:pt x="161" y="252"/>
                    <a:pt x="161" y="184"/>
                  </a:cubicBezTo>
                  <a:cubicBezTo>
                    <a:pt x="139" y="184"/>
                    <a:pt x="158" y="323"/>
                    <a:pt x="142" y="323"/>
                  </a:cubicBezTo>
                  <a:cubicBezTo>
                    <a:pt x="141" y="323"/>
                    <a:pt x="139" y="323"/>
                    <a:pt x="138" y="321"/>
                  </a:cubicBezTo>
                  <a:cubicBezTo>
                    <a:pt x="161" y="275"/>
                    <a:pt x="138" y="207"/>
                    <a:pt x="138" y="161"/>
                  </a:cubicBezTo>
                  <a:cubicBezTo>
                    <a:pt x="116" y="182"/>
                    <a:pt x="135" y="323"/>
                    <a:pt x="119" y="323"/>
                  </a:cubicBezTo>
                  <a:cubicBezTo>
                    <a:pt x="118" y="323"/>
                    <a:pt x="116" y="323"/>
                    <a:pt x="115" y="321"/>
                  </a:cubicBezTo>
                  <a:cubicBezTo>
                    <a:pt x="115" y="298"/>
                    <a:pt x="138" y="184"/>
                    <a:pt x="115" y="184"/>
                  </a:cubicBezTo>
                  <a:cubicBezTo>
                    <a:pt x="115" y="197"/>
                    <a:pt x="115" y="236"/>
                    <a:pt x="115" y="252"/>
                  </a:cubicBezTo>
                  <a:cubicBezTo>
                    <a:pt x="115" y="147"/>
                    <a:pt x="105" y="71"/>
                    <a:pt x="92" y="71"/>
                  </a:cubicBezTo>
                  <a:cubicBezTo>
                    <a:pt x="85" y="71"/>
                    <a:pt x="77" y="91"/>
                    <a:pt x="69" y="138"/>
                  </a:cubicBezTo>
                  <a:cubicBezTo>
                    <a:pt x="69" y="99"/>
                    <a:pt x="69" y="44"/>
                    <a:pt x="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4" name="Google Shape;3854;p74"/>
            <p:cNvSpPr/>
            <p:nvPr/>
          </p:nvSpPr>
          <p:spPr>
            <a:xfrm>
              <a:off x="4003025" y="2709450"/>
              <a:ext cx="67025" cy="9450"/>
            </a:xfrm>
            <a:custGeom>
              <a:avLst/>
              <a:gdLst/>
              <a:ahLst/>
              <a:cxnLst/>
              <a:rect l="l" t="t" r="r" b="b"/>
              <a:pathLst>
                <a:path w="2681" h="378" extrusionOk="0">
                  <a:moveTo>
                    <a:pt x="2297" y="1"/>
                  </a:moveTo>
                  <a:cubicBezTo>
                    <a:pt x="2090" y="1"/>
                    <a:pt x="1886" y="11"/>
                    <a:pt x="1673" y="11"/>
                  </a:cubicBezTo>
                  <a:cubicBezTo>
                    <a:pt x="1558" y="34"/>
                    <a:pt x="848" y="34"/>
                    <a:pt x="642" y="34"/>
                  </a:cubicBezTo>
                  <a:cubicBezTo>
                    <a:pt x="527" y="34"/>
                    <a:pt x="413" y="34"/>
                    <a:pt x="321" y="57"/>
                  </a:cubicBezTo>
                  <a:cubicBezTo>
                    <a:pt x="275" y="57"/>
                    <a:pt x="229" y="80"/>
                    <a:pt x="206" y="80"/>
                  </a:cubicBezTo>
                  <a:cubicBezTo>
                    <a:pt x="206" y="80"/>
                    <a:pt x="229" y="103"/>
                    <a:pt x="252" y="103"/>
                  </a:cubicBezTo>
                  <a:lnTo>
                    <a:pt x="161" y="103"/>
                  </a:lnTo>
                  <a:cubicBezTo>
                    <a:pt x="69" y="125"/>
                    <a:pt x="115" y="148"/>
                    <a:pt x="138" y="171"/>
                  </a:cubicBezTo>
                  <a:cubicBezTo>
                    <a:pt x="161" y="194"/>
                    <a:pt x="138" y="194"/>
                    <a:pt x="183" y="217"/>
                  </a:cubicBezTo>
                  <a:lnTo>
                    <a:pt x="115" y="217"/>
                  </a:lnTo>
                  <a:cubicBezTo>
                    <a:pt x="115" y="217"/>
                    <a:pt x="183" y="217"/>
                    <a:pt x="183" y="240"/>
                  </a:cubicBezTo>
                  <a:cubicBezTo>
                    <a:pt x="168" y="232"/>
                    <a:pt x="155" y="230"/>
                    <a:pt x="144" y="230"/>
                  </a:cubicBezTo>
                  <a:cubicBezTo>
                    <a:pt x="122" y="230"/>
                    <a:pt x="107" y="240"/>
                    <a:pt x="92" y="240"/>
                  </a:cubicBezTo>
                  <a:cubicBezTo>
                    <a:pt x="92" y="240"/>
                    <a:pt x="183" y="240"/>
                    <a:pt x="183" y="263"/>
                  </a:cubicBezTo>
                  <a:cubicBezTo>
                    <a:pt x="161" y="263"/>
                    <a:pt x="92" y="240"/>
                    <a:pt x="92" y="240"/>
                  </a:cubicBezTo>
                  <a:lnTo>
                    <a:pt x="92" y="240"/>
                  </a:lnTo>
                  <a:cubicBezTo>
                    <a:pt x="92" y="263"/>
                    <a:pt x="115" y="263"/>
                    <a:pt x="138" y="263"/>
                  </a:cubicBezTo>
                  <a:cubicBezTo>
                    <a:pt x="46" y="263"/>
                    <a:pt x="0" y="286"/>
                    <a:pt x="92" y="309"/>
                  </a:cubicBezTo>
                  <a:cubicBezTo>
                    <a:pt x="69" y="309"/>
                    <a:pt x="23" y="286"/>
                    <a:pt x="0" y="286"/>
                  </a:cubicBezTo>
                  <a:cubicBezTo>
                    <a:pt x="0" y="286"/>
                    <a:pt x="23" y="309"/>
                    <a:pt x="46" y="309"/>
                  </a:cubicBezTo>
                  <a:lnTo>
                    <a:pt x="0" y="309"/>
                  </a:lnTo>
                  <a:cubicBezTo>
                    <a:pt x="23" y="309"/>
                    <a:pt x="23" y="332"/>
                    <a:pt x="46" y="332"/>
                  </a:cubicBezTo>
                  <a:cubicBezTo>
                    <a:pt x="69" y="332"/>
                    <a:pt x="115" y="355"/>
                    <a:pt x="138" y="355"/>
                  </a:cubicBezTo>
                  <a:cubicBezTo>
                    <a:pt x="298" y="377"/>
                    <a:pt x="458" y="377"/>
                    <a:pt x="619" y="377"/>
                  </a:cubicBezTo>
                  <a:cubicBezTo>
                    <a:pt x="619" y="377"/>
                    <a:pt x="619" y="355"/>
                    <a:pt x="642" y="355"/>
                  </a:cubicBezTo>
                  <a:cubicBezTo>
                    <a:pt x="665" y="355"/>
                    <a:pt x="710" y="377"/>
                    <a:pt x="756" y="377"/>
                  </a:cubicBezTo>
                  <a:cubicBezTo>
                    <a:pt x="756" y="377"/>
                    <a:pt x="756" y="355"/>
                    <a:pt x="756" y="355"/>
                  </a:cubicBezTo>
                  <a:cubicBezTo>
                    <a:pt x="779" y="355"/>
                    <a:pt x="825" y="377"/>
                    <a:pt x="871" y="377"/>
                  </a:cubicBezTo>
                  <a:lnTo>
                    <a:pt x="1054" y="377"/>
                  </a:lnTo>
                  <a:cubicBezTo>
                    <a:pt x="1054" y="355"/>
                    <a:pt x="1054" y="355"/>
                    <a:pt x="1054" y="355"/>
                  </a:cubicBezTo>
                  <a:lnTo>
                    <a:pt x="1237" y="355"/>
                  </a:lnTo>
                  <a:cubicBezTo>
                    <a:pt x="1421" y="332"/>
                    <a:pt x="1604" y="309"/>
                    <a:pt x="1833" y="286"/>
                  </a:cubicBezTo>
                  <a:cubicBezTo>
                    <a:pt x="1879" y="263"/>
                    <a:pt x="1902" y="263"/>
                    <a:pt x="1948" y="240"/>
                  </a:cubicBezTo>
                  <a:cubicBezTo>
                    <a:pt x="2016" y="240"/>
                    <a:pt x="2108" y="263"/>
                    <a:pt x="2154" y="263"/>
                  </a:cubicBezTo>
                  <a:cubicBezTo>
                    <a:pt x="2154" y="217"/>
                    <a:pt x="2291" y="194"/>
                    <a:pt x="2268" y="148"/>
                  </a:cubicBezTo>
                  <a:lnTo>
                    <a:pt x="2383" y="148"/>
                  </a:lnTo>
                  <a:cubicBezTo>
                    <a:pt x="2383" y="103"/>
                    <a:pt x="2406" y="57"/>
                    <a:pt x="2520" y="34"/>
                  </a:cubicBezTo>
                  <a:cubicBezTo>
                    <a:pt x="2566" y="34"/>
                    <a:pt x="2635" y="57"/>
                    <a:pt x="2658" y="57"/>
                  </a:cubicBezTo>
                  <a:cubicBezTo>
                    <a:pt x="2681" y="34"/>
                    <a:pt x="2589" y="11"/>
                    <a:pt x="2612" y="11"/>
                  </a:cubicBezTo>
                  <a:cubicBezTo>
                    <a:pt x="2505" y="3"/>
                    <a:pt x="2401" y="1"/>
                    <a:pt x="22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5" name="Google Shape;3855;p74"/>
            <p:cNvSpPr/>
            <p:nvPr/>
          </p:nvSpPr>
          <p:spPr>
            <a:xfrm>
              <a:off x="4104400" y="2621575"/>
              <a:ext cx="81925" cy="136375"/>
            </a:xfrm>
            <a:custGeom>
              <a:avLst/>
              <a:gdLst/>
              <a:ahLst/>
              <a:cxnLst/>
              <a:rect l="l" t="t" r="r" b="b"/>
              <a:pathLst>
                <a:path w="3277" h="5455" extrusionOk="0">
                  <a:moveTo>
                    <a:pt x="2589" y="1578"/>
                  </a:moveTo>
                  <a:cubicBezTo>
                    <a:pt x="2589" y="1601"/>
                    <a:pt x="2589" y="1601"/>
                    <a:pt x="2612" y="1624"/>
                  </a:cubicBezTo>
                  <a:cubicBezTo>
                    <a:pt x="2612" y="1659"/>
                    <a:pt x="2626" y="1681"/>
                    <a:pt x="2632" y="1709"/>
                  </a:cubicBezTo>
                  <a:lnTo>
                    <a:pt x="2632" y="1709"/>
                  </a:lnTo>
                  <a:cubicBezTo>
                    <a:pt x="2588" y="1622"/>
                    <a:pt x="2567" y="1578"/>
                    <a:pt x="2589" y="1578"/>
                  </a:cubicBezTo>
                  <a:close/>
                  <a:moveTo>
                    <a:pt x="2577" y="1642"/>
                  </a:moveTo>
                  <a:cubicBezTo>
                    <a:pt x="2597" y="1709"/>
                    <a:pt x="2620" y="1757"/>
                    <a:pt x="2658" y="1853"/>
                  </a:cubicBezTo>
                  <a:cubicBezTo>
                    <a:pt x="2673" y="1853"/>
                    <a:pt x="2610" y="1718"/>
                    <a:pt x="2577" y="1642"/>
                  </a:cubicBezTo>
                  <a:close/>
                  <a:moveTo>
                    <a:pt x="2746" y="2268"/>
                  </a:moveTo>
                  <a:lnTo>
                    <a:pt x="2746" y="2268"/>
                  </a:lnTo>
                  <a:cubicBezTo>
                    <a:pt x="2723" y="2305"/>
                    <a:pt x="2697" y="2342"/>
                    <a:pt x="2681" y="2357"/>
                  </a:cubicBezTo>
                  <a:cubicBezTo>
                    <a:pt x="2700" y="2339"/>
                    <a:pt x="2734" y="2305"/>
                    <a:pt x="2746" y="2268"/>
                  </a:cubicBezTo>
                  <a:close/>
                  <a:moveTo>
                    <a:pt x="1303" y="0"/>
                  </a:moveTo>
                  <a:cubicBezTo>
                    <a:pt x="1220" y="0"/>
                    <a:pt x="1137" y="12"/>
                    <a:pt x="1054" y="43"/>
                  </a:cubicBezTo>
                  <a:cubicBezTo>
                    <a:pt x="963" y="66"/>
                    <a:pt x="894" y="89"/>
                    <a:pt x="825" y="135"/>
                  </a:cubicBezTo>
                  <a:cubicBezTo>
                    <a:pt x="757" y="158"/>
                    <a:pt x="688" y="204"/>
                    <a:pt x="642" y="250"/>
                  </a:cubicBezTo>
                  <a:cubicBezTo>
                    <a:pt x="390" y="410"/>
                    <a:pt x="230" y="639"/>
                    <a:pt x="115" y="914"/>
                  </a:cubicBezTo>
                  <a:cubicBezTo>
                    <a:pt x="69" y="1029"/>
                    <a:pt x="23" y="1189"/>
                    <a:pt x="0" y="1349"/>
                  </a:cubicBezTo>
                  <a:lnTo>
                    <a:pt x="0" y="1418"/>
                  </a:lnTo>
                  <a:cubicBezTo>
                    <a:pt x="0" y="1441"/>
                    <a:pt x="0" y="1441"/>
                    <a:pt x="0" y="1441"/>
                  </a:cubicBezTo>
                  <a:cubicBezTo>
                    <a:pt x="0" y="1533"/>
                    <a:pt x="0" y="1601"/>
                    <a:pt x="0" y="1647"/>
                  </a:cubicBezTo>
                  <a:cubicBezTo>
                    <a:pt x="23" y="1853"/>
                    <a:pt x="92" y="2060"/>
                    <a:pt x="184" y="2243"/>
                  </a:cubicBezTo>
                  <a:cubicBezTo>
                    <a:pt x="230" y="2335"/>
                    <a:pt x="298" y="2403"/>
                    <a:pt x="344" y="2495"/>
                  </a:cubicBezTo>
                  <a:cubicBezTo>
                    <a:pt x="390" y="2541"/>
                    <a:pt x="459" y="2655"/>
                    <a:pt x="527" y="2724"/>
                  </a:cubicBezTo>
                  <a:cubicBezTo>
                    <a:pt x="688" y="2861"/>
                    <a:pt x="871" y="2976"/>
                    <a:pt x="1054" y="3045"/>
                  </a:cubicBezTo>
                  <a:cubicBezTo>
                    <a:pt x="1146" y="3091"/>
                    <a:pt x="1261" y="3113"/>
                    <a:pt x="1352" y="3136"/>
                  </a:cubicBezTo>
                  <a:lnTo>
                    <a:pt x="1444" y="3136"/>
                  </a:lnTo>
                  <a:cubicBezTo>
                    <a:pt x="1444" y="3136"/>
                    <a:pt x="1444" y="3159"/>
                    <a:pt x="1444" y="3159"/>
                  </a:cubicBezTo>
                  <a:lnTo>
                    <a:pt x="1490" y="3159"/>
                  </a:lnTo>
                  <a:cubicBezTo>
                    <a:pt x="1535" y="3182"/>
                    <a:pt x="1604" y="3182"/>
                    <a:pt x="1650" y="3205"/>
                  </a:cubicBezTo>
                  <a:cubicBezTo>
                    <a:pt x="1833" y="3228"/>
                    <a:pt x="1994" y="3228"/>
                    <a:pt x="2154" y="3251"/>
                  </a:cubicBezTo>
                  <a:cubicBezTo>
                    <a:pt x="2269" y="3274"/>
                    <a:pt x="2406" y="3297"/>
                    <a:pt x="2521" y="3366"/>
                  </a:cubicBezTo>
                  <a:cubicBezTo>
                    <a:pt x="2635" y="3411"/>
                    <a:pt x="2727" y="3503"/>
                    <a:pt x="2796" y="3595"/>
                  </a:cubicBezTo>
                  <a:cubicBezTo>
                    <a:pt x="2796" y="3592"/>
                    <a:pt x="2797" y="3591"/>
                    <a:pt x="2798" y="3591"/>
                  </a:cubicBezTo>
                  <a:cubicBezTo>
                    <a:pt x="2814" y="3591"/>
                    <a:pt x="2894" y="3675"/>
                    <a:pt x="2956" y="3778"/>
                  </a:cubicBezTo>
                  <a:cubicBezTo>
                    <a:pt x="3010" y="3868"/>
                    <a:pt x="3036" y="3959"/>
                    <a:pt x="3056" y="3959"/>
                  </a:cubicBezTo>
                  <a:cubicBezTo>
                    <a:pt x="3061" y="3959"/>
                    <a:pt x="3066" y="3953"/>
                    <a:pt x="3071" y="3938"/>
                  </a:cubicBezTo>
                  <a:cubicBezTo>
                    <a:pt x="3116" y="4099"/>
                    <a:pt x="3116" y="4328"/>
                    <a:pt x="3139" y="4351"/>
                  </a:cubicBezTo>
                  <a:cubicBezTo>
                    <a:pt x="3139" y="4374"/>
                    <a:pt x="3162" y="4419"/>
                    <a:pt x="3185" y="4511"/>
                  </a:cubicBezTo>
                  <a:cubicBezTo>
                    <a:pt x="3185" y="4603"/>
                    <a:pt x="3208" y="4740"/>
                    <a:pt x="3162" y="4969"/>
                  </a:cubicBezTo>
                  <a:cubicBezTo>
                    <a:pt x="3116" y="5130"/>
                    <a:pt x="2979" y="5382"/>
                    <a:pt x="2956" y="5428"/>
                  </a:cubicBezTo>
                  <a:cubicBezTo>
                    <a:pt x="2948" y="5446"/>
                    <a:pt x="2947" y="5454"/>
                    <a:pt x="2950" y="5454"/>
                  </a:cubicBezTo>
                  <a:cubicBezTo>
                    <a:pt x="2962" y="5454"/>
                    <a:pt x="3049" y="5318"/>
                    <a:pt x="3055" y="5318"/>
                  </a:cubicBezTo>
                  <a:lnTo>
                    <a:pt x="3055" y="5318"/>
                  </a:lnTo>
                  <a:cubicBezTo>
                    <a:pt x="3056" y="5318"/>
                    <a:pt x="3054" y="5323"/>
                    <a:pt x="3048" y="5336"/>
                  </a:cubicBezTo>
                  <a:cubicBezTo>
                    <a:pt x="3208" y="5038"/>
                    <a:pt x="3277" y="4694"/>
                    <a:pt x="3254" y="4374"/>
                  </a:cubicBezTo>
                  <a:cubicBezTo>
                    <a:pt x="3254" y="4053"/>
                    <a:pt x="3185" y="3686"/>
                    <a:pt x="2956" y="3411"/>
                  </a:cubicBezTo>
                  <a:cubicBezTo>
                    <a:pt x="2841" y="3274"/>
                    <a:pt x="2681" y="3159"/>
                    <a:pt x="2521" y="3091"/>
                  </a:cubicBezTo>
                  <a:cubicBezTo>
                    <a:pt x="2337" y="3045"/>
                    <a:pt x="2177" y="3022"/>
                    <a:pt x="2040" y="2999"/>
                  </a:cubicBezTo>
                  <a:cubicBezTo>
                    <a:pt x="1879" y="2976"/>
                    <a:pt x="1742" y="2953"/>
                    <a:pt x="1604" y="2930"/>
                  </a:cubicBezTo>
                  <a:cubicBezTo>
                    <a:pt x="1604" y="2907"/>
                    <a:pt x="1581" y="2907"/>
                    <a:pt x="1558" y="2907"/>
                  </a:cubicBezTo>
                  <a:lnTo>
                    <a:pt x="1535" y="2907"/>
                  </a:lnTo>
                  <a:cubicBezTo>
                    <a:pt x="1513" y="2884"/>
                    <a:pt x="1513" y="2884"/>
                    <a:pt x="1490" y="2884"/>
                  </a:cubicBezTo>
                  <a:cubicBezTo>
                    <a:pt x="1444" y="2884"/>
                    <a:pt x="1421" y="2861"/>
                    <a:pt x="1375" y="2861"/>
                  </a:cubicBezTo>
                  <a:cubicBezTo>
                    <a:pt x="1306" y="2839"/>
                    <a:pt x="1261" y="2816"/>
                    <a:pt x="1192" y="2793"/>
                  </a:cubicBezTo>
                  <a:cubicBezTo>
                    <a:pt x="1100" y="2770"/>
                    <a:pt x="894" y="2678"/>
                    <a:pt x="688" y="2449"/>
                  </a:cubicBezTo>
                  <a:cubicBezTo>
                    <a:pt x="665" y="2426"/>
                    <a:pt x="642" y="2403"/>
                    <a:pt x="619" y="2357"/>
                  </a:cubicBezTo>
                  <a:cubicBezTo>
                    <a:pt x="596" y="2335"/>
                    <a:pt x="573" y="2289"/>
                    <a:pt x="550" y="2243"/>
                  </a:cubicBezTo>
                  <a:cubicBezTo>
                    <a:pt x="504" y="2197"/>
                    <a:pt x="459" y="2105"/>
                    <a:pt x="436" y="2037"/>
                  </a:cubicBezTo>
                  <a:cubicBezTo>
                    <a:pt x="367" y="1876"/>
                    <a:pt x="321" y="1693"/>
                    <a:pt x="321" y="1487"/>
                  </a:cubicBezTo>
                  <a:cubicBezTo>
                    <a:pt x="321" y="1120"/>
                    <a:pt x="527" y="731"/>
                    <a:pt x="779" y="547"/>
                  </a:cubicBezTo>
                  <a:cubicBezTo>
                    <a:pt x="917" y="456"/>
                    <a:pt x="1054" y="387"/>
                    <a:pt x="1169" y="341"/>
                  </a:cubicBezTo>
                  <a:cubicBezTo>
                    <a:pt x="1306" y="341"/>
                    <a:pt x="1398" y="341"/>
                    <a:pt x="1467" y="364"/>
                  </a:cubicBezTo>
                  <a:lnTo>
                    <a:pt x="1513" y="364"/>
                  </a:lnTo>
                  <a:cubicBezTo>
                    <a:pt x="1810" y="456"/>
                    <a:pt x="2085" y="868"/>
                    <a:pt x="2223" y="1143"/>
                  </a:cubicBezTo>
                  <a:cubicBezTo>
                    <a:pt x="2292" y="1281"/>
                    <a:pt x="2337" y="1418"/>
                    <a:pt x="2406" y="1556"/>
                  </a:cubicBezTo>
                  <a:cubicBezTo>
                    <a:pt x="2390" y="1508"/>
                    <a:pt x="2385" y="1460"/>
                    <a:pt x="2376" y="1420"/>
                  </a:cubicBezTo>
                  <a:lnTo>
                    <a:pt x="2376" y="1420"/>
                  </a:lnTo>
                  <a:cubicBezTo>
                    <a:pt x="2394" y="1473"/>
                    <a:pt x="2411" y="1526"/>
                    <a:pt x="2429" y="1578"/>
                  </a:cubicBezTo>
                  <a:cubicBezTo>
                    <a:pt x="2452" y="1601"/>
                    <a:pt x="2452" y="1624"/>
                    <a:pt x="2452" y="1670"/>
                  </a:cubicBezTo>
                  <a:cubicBezTo>
                    <a:pt x="2475" y="1693"/>
                    <a:pt x="2475" y="1716"/>
                    <a:pt x="2498" y="1716"/>
                  </a:cubicBezTo>
                  <a:cubicBezTo>
                    <a:pt x="2545" y="1840"/>
                    <a:pt x="2565" y="1884"/>
                    <a:pt x="2572" y="1884"/>
                  </a:cubicBezTo>
                  <a:cubicBezTo>
                    <a:pt x="2582" y="1884"/>
                    <a:pt x="2566" y="1796"/>
                    <a:pt x="2566" y="1716"/>
                  </a:cubicBezTo>
                  <a:cubicBezTo>
                    <a:pt x="2557" y="1679"/>
                    <a:pt x="2559" y="1676"/>
                    <a:pt x="2563" y="1676"/>
                  </a:cubicBezTo>
                  <a:cubicBezTo>
                    <a:pt x="2564" y="1676"/>
                    <a:pt x="2565" y="1676"/>
                    <a:pt x="2566" y="1676"/>
                  </a:cubicBezTo>
                  <a:cubicBezTo>
                    <a:pt x="2571" y="1676"/>
                    <a:pt x="2576" y="1671"/>
                    <a:pt x="2570" y="1625"/>
                  </a:cubicBezTo>
                  <a:lnTo>
                    <a:pt x="2570" y="1625"/>
                  </a:lnTo>
                  <a:cubicBezTo>
                    <a:pt x="2572" y="1630"/>
                    <a:pt x="2575" y="1636"/>
                    <a:pt x="2577" y="1642"/>
                  </a:cubicBezTo>
                  <a:lnTo>
                    <a:pt x="2577" y="1642"/>
                  </a:lnTo>
                  <a:cubicBezTo>
                    <a:pt x="2574" y="1629"/>
                    <a:pt x="2570" y="1616"/>
                    <a:pt x="2566" y="1601"/>
                  </a:cubicBezTo>
                  <a:lnTo>
                    <a:pt x="2566" y="1601"/>
                  </a:lnTo>
                  <a:cubicBezTo>
                    <a:pt x="2568" y="1610"/>
                    <a:pt x="2569" y="1618"/>
                    <a:pt x="2570" y="1625"/>
                  </a:cubicBezTo>
                  <a:lnTo>
                    <a:pt x="2570" y="1625"/>
                  </a:lnTo>
                  <a:cubicBezTo>
                    <a:pt x="2562" y="1605"/>
                    <a:pt x="2557" y="1592"/>
                    <a:pt x="2559" y="1592"/>
                  </a:cubicBezTo>
                  <a:lnTo>
                    <a:pt x="2559" y="1592"/>
                  </a:lnTo>
                  <a:cubicBezTo>
                    <a:pt x="2560" y="1592"/>
                    <a:pt x="2562" y="1595"/>
                    <a:pt x="2566" y="1601"/>
                  </a:cubicBezTo>
                  <a:cubicBezTo>
                    <a:pt x="2612" y="1693"/>
                    <a:pt x="2658" y="1808"/>
                    <a:pt x="2681" y="1899"/>
                  </a:cubicBezTo>
                  <a:cubicBezTo>
                    <a:pt x="2681" y="1899"/>
                    <a:pt x="2669" y="1852"/>
                    <a:pt x="2654" y="1792"/>
                  </a:cubicBezTo>
                  <a:lnTo>
                    <a:pt x="2654" y="1792"/>
                  </a:lnTo>
                  <a:cubicBezTo>
                    <a:pt x="2669" y="1832"/>
                    <a:pt x="2681" y="1860"/>
                    <a:pt x="2681" y="1876"/>
                  </a:cubicBezTo>
                  <a:cubicBezTo>
                    <a:pt x="2704" y="1876"/>
                    <a:pt x="2658" y="1762"/>
                    <a:pt x="2658" y="1716"/>
                  </a:cubicBezTo>
                  <a:lnTo>
                    <a:pt x="2658" y="1716"/>
                  </a:lnTo>
                  <a:cubicBezTo>
                    <a:pt x="2704" y="1876"/>
                    <a:pt x="2727" y="2014"/>
                    <a:pt x="2750" y="2060"/>
                  </a:cubicBezTo>
                  <a:cubicBezTo>
                    <a:pt x="2750" y="2073"/>
                    <a:pt x="2752" y="2080"/>
                    <a:pt x="2754" y="2080"/>
                  </a:cubicBezTo>
                  <a:cubicBezTo>
                    <a:pt x="2759" y="2080"/>
                    <a:pt x="2766" y="2036"/>
                    <a:pt x="2750" y="1922"/>
                  </a:cubicBezTo>
                  <a:lnTo>
                    <a:pt x="2750" y="1922"/>
                  </a:lnTo>
                  <a:cubicBezTo>
                    <a:pt x="2773" y="1968"/>
                    <a:pt x="2773" y="2037"/>
                    <a:pt x="2773" y="2105"/>
                  </a:cubicBezTo>
                  <a:cubicBezTo>
                    <a:pt x="2773" y="2098"/>
                    <a:pt x="2773" y="2091"/>
                    <a:pt x="2773" y="2083"/>
                  </a:cubicBezTo>
                  <a:lnTo>
                    <a:pt x="2773" y="2083"/>
                  </a:lnTo>
                  <a:cubicBezTo>
                    <a:pt x="2773" y="2117"/>
                    <a:pt x="2778" y="2163"/>
                    <a:pt x="2773" y="2209"/>
                  </a:cubicBezTo>
                  <a:lnTo>
                    <a:pt x="2773" y="2209"/>
                  </a:lnTo>
                  <a:cubicBezTo>
                    <a:pt x="2773" y="2160"/>
                    <a:pt x="2773" y="2136"/>
                    <a:pt x="2773" y="2105"/>
                  </a:cubicBezTo>
                  <a:cubicBezTo>
                    <a:pt x="2773" y="2151"/>
                    <a:pt x="2773" y="2197"/>
                    <a:pt x="2750" y="2243"/>
                  </a:cubicBezTo>
                  <a:cubicBezTo>
                    <a:pt x="2750" y="2251"/>
                    <a:pt x="2748" y="2260"/>
                    <a:pt x="2746" y="2268"/>
                  </a:cubicBezTo>
                  <a:lnTo>
                    <a:pt x="2746" y="2268"/>
                  </a:lnTo>
                  <a:cubicBezTo>
                    <a:pt x="2755" y="2253"/>
                    <a:pt x="2763" y="2238"/>
                    <a:pt x="2770" y="2225"/>
                  </a:cubicBezTo>
                  <a:lnTo>
                    <a:pt x="2770" y="2225"/>
                  </a:lnTo>
                  <a:cubicBezTo>
                    <a:pt x="2762" y="2265"/>
                    <a:pt x="2744" y="2304"/>
                    <a:pt x="2704" y="2335"/>
                  </a:cubicBezTo>
                  <a:cubicBezTo>
                    <a:pt x="2704" y="2335"/>
                    <a:pt x="2727" y="2335"/>
                    <a:pt x="2750" y="2312"/>
                  </a:cubicBezTo>
                  <a:cubicBezTo>
                    <a:pt x="2795" y="2221"/>
                    <a:pt x="2796" y="2152"/>
                    <a:pt x="2796" y="2107"/>
                  </a:cubicBezTo>
                  <a:lnTo>
                    <a:pt x="2796" y="2107"/>
                  </a:lnTo>
                  <a:cubicBezTo>
                    <a:pt x="2796" y="2152"/>
                    <a:pt x="2795" y="2198"/>
                    <a:pt x="2773" y="2289"/>
                  </a:cubicBezTo>
                  <a:cubicBezTo>
                    <a:pt x="2796" y="2220"/>
                    <a:pt x="2796" y="2174"/>
                    <a:pt x="2819" y="2128"/>
                  </a:cubicBezTo>
                  <a:cubicBezTo>
                    <a:pt x="2819" y="1945"/>
                    <a:pt x="2796" y="1808"/>
                    <a:pt x="2750" y="1716"/>
                  </a:cubicBezTo>
                  <a:cubicBezTo>
                    <a:pt x="2750" y="1670"/>
                    <a:pt x="2727" y="1624"/>
                    <a:pt x="2704" y="1578"/>
                  </a:cubicBezTo>
                  <a:cubicBezTo>
                    <a:pt x="2704" y="1567"/>
                    <a:pt x="2704" y="1567"/>
                    <a:pt x="2704" y="1567"/>
                  </a:cubicBezTo>
                  <a:cubicBezTo>
                    <a:pt x="2704" y="1567"/>
                    <a:pt x="2704" y="1567"/>
                    <a:pt x="2704" y="1556"/>
                  </a:cubicBezTo>
                  <a:lnTo>
                    <a:pt x="2681" y="1487"/>
                  </a:lnTo>
                  <a:cubicBezTo>
                    <a:pt x="2658" y="1418"/>
                    <a:pt x="2635" y="1326"/>
                    <a:pt x="2612" y="1258"/>
                  </a:cubicBezTo>
                  <a:cubicBezTo>
                    <a:pt x="2544" y="1097"/>
                    <a:pt x="2475" y="937"/>
                    <a:pt x="2406" y="799"/>
                  </a:cubicBezTo>
                  <a:cubicBezTo>
                    <a:pt x="2246" y="502"/>
                    <a:pt x="2017" y="204"/>
                    <a:pt x="1650" y="43"/>
                  </a:cubicBezTo>
                  <a:lnTo>
                    <a:pt x="1650" y="43"/>
                  </a:lnTo>
                  <a:cubicBezTo>
                    <a:pt x="1650" y="43"/>
                    <a:pt x="1660" y="54"/>
                    <a:pt x="1647" y="54"/>
                  </a:cubicBezTo>
                  <a:cubicBezTo>
                    <a:pt x="1640" y="54"/>
                    <a:pt x="1627" y="51"/>
                    <a:pt x="1604" y="43"/>
                  </a:cubicBezTo>
                  <a:cubicBezTo>
                    <a:pt x="1504" y="18"/>
                    <a:pt x="1403" y="0"/>
                    <a:pt x="13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6" name="Google Shape;3856;p74"/>
            <p:cNvSpPr/>
            <p:nvPr/>
          </p:nvSpPr>
          <p:spPr>
            <a:xfrm>
              <a:off x="4106125" y="2713550"/>
              <a:ext cx="18925" cy="42000"/>
            </a:xfrm>
            <a:custGeom>
              <a:avLst/>
              <a:gdLst/>
              <a:ahLst/>
              <a:cxnLst/>
              <a:rect l="l" t="t" r="r" b="b"/>
              <a:pathLst>
                <a:path w="757" h="1680" extrusionOk="0">
                  <a:moveTo>
                    <a:pt x="92" y="53"/>
                  </a:moveTo>
                  <a:cubicBezTo>
                    <a:pt x="92" y="53"/>
                    <a:pt x="104" y="65"/>
                    <a:pt x="111" y="72"/>
                  </a:cubicBezTo>
                  <a:lnTo>
                    <a:pt x="111" y="72"/>
                  </a:lnTo>
                  <a:cubicBezTo>
                    <a:pt x="108" y="62"/>
                    <a:pt x="102" y="53"/>
                    <a:pt x="92" y="53"/>
                  </a:cubicBezTo>
                  <a:close/>
                  <a:moveTo>
                    <a:pt x="220" y="0"/>
                  </a:moveTo>
                  <a:cubicBezTo>
                    <a:pt x="204" y="0"/>
                    <a:pt x="199" y="37"/>
                    <a:pt x="183" y="53"/>
                  </a:cubicBezTo>
                  <a:cubicBezTo>
                    <a:pt x="183" y="76"/>
                    <a:pt x="161" y="53"/>
                    <a:pt x="161" y="99"/>
                  </a:cubicBezTo>
                  <a:cubicBezTo>
                    <a:pt x="138" y="76"/>
                    <a:pt x="138" y="53"/>
                    <a:pt x="138" y="53"/>
                  </a:cubicBezTo>
                  <a:cubicBezTo>
                    <a:pt x="115" y="53"/>
                    <a:pt x="161" y="99"/>
                    <a:pt x="138" y="99"/>
                  </a:cubicBezTo>
                  <a:cubicBezTo>
                    <a:pt x="138" y="76"/>
                    <a:pt x="115" y="53"/>
                    <a:pt x="115" y="31"/>
                  </a:cubicBezTo>
                  <a:lnTo>
                    <a:pt x="115" y="31"/>
                  </a:lnTo>
                  <a:cubicBezTo>
                    <a:pt x="115" y="54"/>
                    <a:pt x="138" y="99"/>
                    <a:pt x="115" y="99"/>
                  </a:cubicBezTo>
                  <a:cubicBezTo>
                    <a:pt x="115" y="99"/>
                    <a:pt x="115" y="85"/>
                    <a:pt x="111" y="72"/>
                  </a:cubicBezTo>
                  <a:lnTo>
                    <a:pt x="111" y="72"/>
                  </a:lnTo>
                  <a:cubicBezTo>
                    <a:pt x="112" y="73"/>
                    <a:pt x="113" y="75"/>
                    <a:pt x="115" y="76"/>
                  </a:cubicBezTo>
                  <a:cubicBezTo>
                    <a:pt x="115" y="76"/>
                    <a:pt x="113" y="74"/>
                    <a:pt x="111" y="72"/>
                  </a:cubicBezTo>
                  <a:lnTo>
                    <a:pt x="111" y="72"/>
                  </a:lnTo>
                  <a:cubicBezTo>
                    <a:pt x="111" y="72"/>
                    <a:pt x="111" y="72"/>
                    <a:pt x="111" y="72"/>
                  </a:cubicBezTo>
                  <a:lnTo>
                    <a:pt x="111" y="72"/>
                  </a:lnTo>
                  <a:cubicBezTo>
                    <a:pt x="90" y="52"/>
                    <a:pt x="74" y="42"/>
                    <a:pt x="63" y="42"/>
                  </a:cubicBezTo>
                  <a:cubicBezTo>
                    <a:pt x="52" y="42"/>
                    <a:pt x="46" y="53"/>
                    <a:pt x="46" y="76"/>
                  </a:cubicBezTo>
                  <a:cubicBezTo>
                    <a:pt x="46" y="68"/>
                    <a:pt x="46" y="59"/>
                    <a:pt x="45" y="52"/>
                  </a:cubicBezTo>
                  <a:lnTo>
                    <a:pt x="45" y="52"/>
                  </a:lnTo>
                  <a:lnTo>
                    <a:pt x="46" y="53"/>
                  </a:lnTo>
                  <a:cubicBezTo>
                    <a:pt x="46" y="53"/>
                    <a:pt x="46" y="30"/>
                    <a:pt x="23" y="30"/>
                  </a:cubicBezTo>
                  <a:lnTo>
                    <a:pt x="23" y="30"/>
                  </a:lnTo>
                  <a:cubicBezTo>
                    <a:pt x="38" y="30"/>
                    <a:pt x="43" y="39"/>
                    <a:pt x="45" y="52"/>
                  </a:cubicBezTo>
                  <a:lnTo>
                    <a:pt x="45" y="52"/>
                  </a:lnTo>
                  <a:lnTo>
                    <a:pt x="23" y="30"/>
                  </a:lnTo>
                  <a:lnTo>
                    <a:pt x="23" y="53"/>
                  </a:lnTo>
                  <a:lnTo>
                    <a:pt x="23" y="76"/>
                  </a:lnTo>
                  <a:cubicBezTo>
                    <a:pt x="23" y="76"/>
                    <a:pt x="0" y="99"/>
                    <a:pt x="0" y="122"/>
                  </a:cubicBezTo>
                  <a:cubicBezTo>
                    <a:pt x="23" y="168"/>
                    <a:pt x="23" y="305"/>
                    <a:pt x="0" y="420"/>
                  </a:cubicBezTo>
                  <a:lnTo>
                    <a:pt x="23" y="420"/>
                  </a:lnTo>
                  <a:cubicBezTo>
                    <a:pt x="23" y="466"/>
                    <a:pt x="0" y="488"/>
                    <a:pt x="0" y="534"/>
                  </a:cubicBezTo>
                  <a:lnTo>
                    <a:pt x="23" y="534"/>
                  </a:lnTo>
                  <a:cubicBezTo>
                    <a:pt x="0" y="557"/>
                    <a:pt x="0" y="603"/>
                    <a:pt x="0" y="626"/>
                  </a:cubicBezTo>
                  <a:cubicBezTo>
                    <a:pt x="0" y="672"/>
                    <a:pt x="0" y="718"/>
                    <a:pt x="0" y="763"/>
                  </a:cubicBezTo>
                  <a:cubicBezTo>
                    <a:pt x="0" y="763"/>
                    <a:pt x="0" y="763"/>
                    <a:pt x="0" y="786"/>
                  </a:cubicBezTo>
                  <a:cubicBezTo>
                    <a:pt x="23" y="809"/>
                    <a:pt x="0" y="832"/>
                    <a:pt x="0" y="855"/>
                  </a:cubicBezTo>
                  <a:lnTo>
                    <a:pt x="0" y="878"/>
                  </a:lnTo>
                  <a:lnTo>
                    <a:pt x="23" y="878"/>
                  </a:lnTo>
                  <a:cubicBezTo>
                    <a:pt x="23" y="901"/>
                    <a:pt x="23" y="901"/>
                    <a:pt x="23" y="924"/>
                  </a:cubicBezTo>
                  <a:cubicBezTo>
                    <a:pt x="46" y="1084"/>
                    <a:pt x="69" y="1244"/>
                    <a:pt x="161" y="1405"/>
                  </a:cubicBezTo>
                  <a:cubicBezTo>
                    <a:pt x="183" y="1451"/>
                    <a:pt x="206" y="1474"/>
                    <a:pt x="229" y="1497"/>
                  </a:cubicBezTo>
                  <a:cubicBezTo>
                    <a:pt x="252" y="1542"/>
                    <a:pt x="275" y="1611"/>
                    <a:pt x="321" y="1657"/>
                  </a:cubicBezTo>
                  <a:cubicBezTo>
                    <a:pt x="327" y="1644"/>
                    <a:pt x="339" y="1640"/>
                    <a:pt x="353" y="1640"/>
                  </a:cubicBezTo>
                  <a:cubicBezTo>
                    <a:pt x="375" y="1640"/>
                    <a:pt x="404" y="1651"/>
                    <a:pt x="427" y="1651"/>
                  </a:cubicBezTo>
                  <a:cubicBezTo>
                    <a:pt x="440" y="1651"/>
                    <a:pt x="452" y="1647"/>
                    <a:pt x="458" y="1634"/>
                  </a:cubicBezTo>
                  <a:cubicBezTo>
                    <a:pt x="481" y="1657"/>
                    <a:pt x="504" y="1680"/>
                    <a:pt x="527" y="1680"/>
                  </a:cubicBezTo>
                  <a:cubicBezTo>
                    <a:pt x="543" y="1664"/>
                    <a:pt x="571" y="1647"/>
                    <a:pt x="610" y="1647"/>
                  </a:cubicBezTo>
                  <a:cubicBezTo>
                    <a:pt x="626" y="1647"/>
                    <a:pt x="644" y="1650"/>
                    <a:pt x="665" y="1657"/>
                  </a:cubicBezTo>
                  <a:cubicBezTo>
                    <a:pt x="688" y="1657"/>
                    <a:pt x="710" y="1680"/>
                    <a:pt x="733" y="1680"/>
                  </a:cubicBezTo>
                  <a:cubicBezTo>
                    <a:pt x="756" y="1680"/>
                    <a:pt x="710" y="1657"/>
                    <a:pt x="733" y="1634"/>
                  </a:cubicBezTo>
                  <a:cubicBezTo>
                    <a:pt x="550" y="1565"/>
                    <a:pt x="435" y="1451"/>
                    <a:pt x="390" y="1222"/>
                  </a:cubicBezTo>
                  <a:cubicBezTo>
                    <a:pt x="367" y="1199"/>
                    <a:pt x="344" y="1061"/>
                    <a:pt x="344" y="878"/>
                  </a:cubicBezTo>
                  <a:lnTo>
                    <a:pt x="344" y="626"/>
                  </a:lnTo>
                  <a:cubicBezTo>
                    <a:pt x="344" y="557"/>
                    <a:pt x="344" y="511"/>
                    <a:pt x="344" y="466"/>
                  </a:cubicBezTo>
                  <a:cubicBezTo>
                    <a:pt x="344" y="374"/>
                    <a:pt x="367" y="259"/>
                    <a:pt x="344" y="191"/>
                  </a:cubicBezTo>
                  <a:cubicBezTo>
                    <a:pt x="321" y="145"/>
                    <a:pt x="298" y="122"/>
                    <a:pt x="298" y="76"/>
                  </a:cubicBezTo>
                  <a:cubicBezTo>
                    <a:pt x="275" y="99"/>
                    <a:pt x="275" y="122"/>
                    <a:pt x="275" y="122"/>
                  </a:cubicBezTo>
                  <a:cubicBezTo>
                    <a:pt x="275" y="99"/>
                    <a:pt x="252" y="53"/>
                    <a:pt x="252" y="30"/>
                  </a:cubicBezTo>
                  <a:cubicBezTo>
                    <a:pt x="238" y="8"/>
                    <a:pt x="228" y="0"/>
                    <a:pt x="2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7" name="Google Shape;3857;p74"/>
            <p:cNvSpPr/>
            <p:nvPr/>
          </p:nvSpPr>
          <p:spPr>
            <a:xfrm>
              <a:off x="4023625" y="2568225"/>
              <a:ext cx="10925" cy="108850"/>
            </a:xfrm>
            <a:custGeom>
              <a:avLst/>
              <a:gdLst/>
              <a:ahLst/>
              <a:cxnLst/>
              <a:rect l="l" t="t" r="r" b="b"/>
              <a:pathLst>
                <a:path w="437" h="4354" extrusionOk="0">
                  <a:moveTo>
                    <a:pt x="138" y="138"/>
                  </a:moveTo>
                  <a:lnTo>
                    <a:pt x="138" y="138"/>
                  </a:lnTo>
                  <a:cubicBezTo>
                    <a:pt x="138" y="138"/>
                    <a:pt x="152" y="178"/>
                    <a:pt x="160" y="211"/>
                  </a:cubicBezTo>
                  <a:lnTo>
                    <a:pt x="160" y="211"/>
                  </a:lnTo>
                  <a:cubicBezTo>
                    <a:pt x="159" y="188"/>
                    <a:pt x="153" y="168"/>
                    <a:pt x="138" y="138"/>
                  </a:cubicBezTo>
                  <a:close/>
                  <a:moveTo>
                    <a:pt x="127" y="204"/>
                  </a:moveTo>
                  <a:cubicBezTo>
                    <a:pt x="133" y="241"/>
                    <a:pt x="138" y="276"/>
                    <a:pt x="138" y="276"/>
                  </a:cubicBezTo>
                  <a:cubicBezTo>
                    <a:pt x="128" y="265"/>
                    <a:pt x="127" y="234"/>
                    <a:pt x="127" y="204"/>
                  </a:cubicBezTo>
                  <a:close/>
                  <a:moveTo>
                    <a:pt x="24" y="1"/>
                  </a:moveTo>
                  <a:cubicBezTo>
                    <a:pt x="24" y="14"/>
                    <a:pt x="24" y="36"/>
                    <a:pt x="29" y="51"/>
                  </a:cubicBezTo>
                  <a:lnTo>
                    <a:pt x="29" y="51"/>
                  </a:lnTo>
                  <a:lnTo>
                    <a:pt x="2" y="24"/>
                  </a:lnTo>
                  <a:lnTo>
                    <a:pt x="2" y="24"/>
                  </a:lnTo>
                  <a:cubicBezTo>
                    <a:pt x="24" y="47"/>
                    <a:pt x="24" y="47"/>
                    <a:pt x="24" y="70"/>
                  </a:cubicBezTo>
                  <a:lnTo>
                    <a:pt x="1" y="24"/>
                  </a:lnTo>
                  <a:lnTo>
                    <a:pt x="1" y="24"/>
                  </a:lnTo>
                  <a:lnTo>
                    <a:pt x="1" y="24"/>
                  </a:lnTo>
                  <a:cubicBezTo>
                    <a:pt x="1" y="47"/>
                    <a:pt x="1" y="70"/>
                    <a:pt x="1" y="70"/>
                  </a:cubicBezTo>
                  <a:cubicBezTo>
                    <a:pt x="1" y="115"/>
                    <a:pt x="1" y="184"/>
                    <a:pt x="1" y="207"/>
                  </a:cubicBezTo>
                  <a:cubicBezTo>
                    <a:pt x="47" y="459"/>
                    <a:pt x="47" y="734"/>
                    <a:pt x="24" y="1009"/>
                  </a:cubicBezTo>
                  <a:cubicBezTo>
                    <a:pt x="39" y="1009"/>
                    <a:pt x="44" y="999"/>
                    <a:pt x="46" y="999"/>
                  </a:cubicBezTo>
                  <a:cubicBezTo>
                    <a:pt x="47" y="999"/>
                    <a:pt x="47" y="1001"/>
                    <a:pt x="47" y="1009"/>
                  </a:cubicBezTo>
                  <a:cubicBezTo>
                    <a:pt x="47" y="1101"/>
                    <a:pt x="24" y="1146"/>
                    <a:pt x="24" y="1215"/>
                  </a:cubicBezTo>
                  <a:lnTo>
                    <a:pt x="47" y="1215"/>
                  </a:lnTo>
                  <a:cubicBezTo>
                    <a:pt x="24" y="1284"/>
                    <a:pt x="24" y="1330"/>
                    <a:pt x="24" y="1398"/>
                  </a:cubicBezTo>
                  <a:cubicBezTo>
                    <a:pt x="24" y="1513"/>
                    <a:pt x="1" y="1605"/>
                    <a:pt x="1" y="1719"/>
                  </a:cubicBezTo>
                  <a:cubicBezTo>
                    <a:pt x="1" y="1719"/>
                    <a:pt x="24" y="1719"/>
                    <a:pt x="24" y="1742"/>
                  </a:cubicBezTo>
                  <a:cubicBezTo>
                    <a:pt x="24" y="1788"/>
                    <a:pt x="1" y="1834"/>
                    <a:pt x="1" y="1925"/>
                  </a:cubicBezTo>
                  <a:lnTo>
                    <a:pt x="1" y="1948"/>
                  </a:lnTo>
                  <a:lnTo>
                    <a:pt x="24" y="1948"/>
                  </a:lnTo>
                  <a:cubicBezTo>
                    <a:pt x="24" y="1994"/>
                    <a:pt x="24" y="2017"/>
                    <a:pt x="24" y="2040"/>
                  </a:cubicBezTo>
                  <a:cubicBezTo>
                    <a:pt x="24" y="2361"/>
                    <a:pt x="47" y="2681"/>
                    <a:pt x="70" y="3048"/>
                  </a:cubicBezTo>
                  <a:cubicBezTo>
                    <a:pt x="93" y="3117"/>
                    <a:pt x="93" y="3185"/>
                    <a:pt x="115" y="3254"/>
                  </a:cubicBezTo>
                  <a:cubicBezTo>
                    <a:pt x="115" y="3369"/>
                    <a:pt x="115" y="3506"/>
                    <a:pt x="115" y="3621"/>
                  </a:cubicBezTo>
                  <a:cubicBezTo>
                    <a:pt x="117" y="3620"/>
                    <a:pt x="119" y="3619"/>
                    <a:pt x="121" y="3619"/>
                  </a:cubicBezTo>
                  <a:cubicBezTo>
                    <a:pt x="158" y="3619"/>
                    <a:pt x="180" y="3793"/>
                    <a:pt x="214" y="3793"/>
                  </a:cubicBezTo>
                  <a:cubicBezTo>
                    <a:pt x="219" y="3793"/>
                    <a:pt x="225" y="3789"/>
                    <a:pt x="230" y="3781"/>
                  </a:cubicBezTo>
                  <a:cubicBezTo>
                    <a:pt x="230" y="3850"/>
                    <a:pt x="230" y="3964"/>
                    <a:pt x="253" y="3964"/>
                  </a:cubicBezTo>
                  <a:cubicBezTo>
                    <a:pt x="299" y="3987"/>
                    <a:pt x="322" y="4033"/>
                    <a:pt x="390" y="4194"/>
                  </a:cubicBezTo>
                  <a:cubicBezTo>
                    <a:pt x="390" y="4216"/>
                    <a:pt x="390" y="4239"/>
                    <a:pt x="390" y="4285"/>
                  </a:cubicBezTo>
                  <a:lnTo>
                    <a:pt x="413" y="4285"/>
                  </a:lnTo>
                  <a:cubicBezTo>
                    <a:pt x="390" y="4308"/>
                    <a:pt x="390" y="4308"/>
                    <a:pt x="368" y="4308"/>
                  </a:cubicBezTo>
                  <a:cubicBezTo>
                    <a:pt x="368" y="4331"/>
                    <a:pt x="345" y="4331"/>
                    <a:pt x="345" y="4331"/>
                  </a:cubicBezTo>
                  <a:cubicBezTo>
                    <a:pt x="345" y="4354"/>
                    <a:pt x="345" y="4354"/>
                    <a:pt x="345" y="4354"/>
                  </a:cubicBezTo>
                  <a:cubicBezTo>
                    <a:pt x="345" y="4354"/>
                    <a:pt x="345" y="4354"/>
                    <a:pt x="368" y="4331"/>
                  </a:cubicBezTo>
                  <a:cubicBezTo>
                    <a:pt x="390" y="4308"/>
                    <a:pt x="436" y="4285"/>
                    <a:pt x="436" y="4285"/>
                  </a:cubicBezTo>
                  <a:cubicBezTo>
                    <a:pt x="436" y="4262"/>
                    <a:pt x="413" y="4194"/>
                    <a:pt x="413" y="4148"/>
                  </a:cubicBezTo>
                  <a:cubicBezTo>
                    <a:pt x="390" y="4079"/>
                    <a:pt x="390" y="4033"/>
                    <a:pt x="390" y="3964"/>
                  </a:cubicBezTo>
                  <a:cubicBezTo>
                    <a:pt x="368" y="3827"/>
                    <a:pt x="368" y="3712"/>
                    <a:pt x="368" y="3575"/>
                  </a:cubicBezTo>
                  <a:cubicBezTo>
                    <a:pt x="345" y="3323"/>
                    <a:pt x="345" y="3048"/>
                    <a:pt x="345" y="2796"/>
                  </a:cubicBezTo>
                  <a:cubicBezTo>
                    <a:pt x="345" y="2704"/>
                    <a:pt x="322" y="2361"/>
                    <a:pt x="345" y="1971"/>
                  </a:cubicBezTo>
                  <a:cubicBezTo>
                    <a:pt x="345" y="1628"/>
                    <a:pt x="368" y="1215"/>
                    <a:pt x="368" y="1055"/>
                  </a:cubicBezTo>
                  <a:lnTo>
                    <a:pt x="368" y="1032"/>
                  </a:lnTo>
                  <a:cubicBezTo>
                    <a:pt x="390" y="849"/>
                    <a:pt x="390" y="642"/>
                    <a:pt x="368" y="482"/>
                  </a:cubicBezTo>
                  <a:cubicBezTo>
                    <a:pt x="345" y="413"/>
                    <a:pt x="322" y="344"/>
                    <a:pt x="299" y="276"/>
                  </a:cubicBezTo>
                  <a:cubicBezTo>
                    <a:pt x="299" y="299"/>
                    <a:pt x="299" y="344"/>
                    <a:pt x="299" y="367"/>
                  </a:cubicBezTo>
                  <a:cubicBezTo>
                    <a:pt x="299" y="299"/>
                    <a:pt x="276" y="230"/>
                    <a:pt x="276" y="184"/>
                  </a:cubicBezTo>
                  <a:cubicBezTo>
                    <a:pt x="258" y="132"/>
                    <a:pt x="244" y="113"/>
                    <a:pt x="234" y="113"/>
                  </a:cubicBezTo>
                  <a:cubicBezTo>
                    <a:pt x="216" y="113"/>
                    <a:pt x="207" y="164"/>
                    <a:pt x="207" y="207"/>
                  </a:cubicBezTo>
                  <a:cubicBezTo>
                    <a:pt x="200" y="221"/>
                    <a:pt x="194" y="224"/>
                    <a:pt x="187" y="224"/>
                  </a:cubicBezTo>
                  <a:cubicBezTo>
                    <a:pt x="181" y="224"/>
                    <a:pt x="175" y="220"/>
                    <a:pt x="170" y="220"/>
                  </a:cubicBezTo>
                  <a:cubicBezTo>
                    <a:pt x="168" y="220"/>
                    <a:pt x="165" y="222"/>
                    <a:pt x="164" y="226"/>
                  </a:cubicBezTo>
                  <a:lnTo>
                    <a:pt x="164" y="226"/>
                  </a:lnTo>
                  <a:cubicBezTo>
                    <a:pt x="163" y="221"/>
                    <a:pt x="162" y="216"/>
                    <a:pt x="160" y="211"/>
                  </a:cubicBezTo>
                  <a:lnTo>
                    <a:pt x="160" y="211"/>
                  </a:lnTo>
                  <a:cubicBezTo>
                    <a:pt x="161" y="224"/>
                    <a:pt x="161" y="237"/>
                    <a:pt x="161" y="253"/>
                  </a:cubicBezTo>
                  <a:cubicBezTo>
                    <a:pt x="161" y="239"/>
                    <a:pt x="162" y="231"/>
                    <a:pt x="164" y="226"/>
                  </a:cubicBezTo>
                  <a:lnTo>
                    <a:pt x="164" y="226"/>
                  </a:lnTo>
                  <a:cubicBezTo>
                    <a:pt x="168" y="243"/>
                    <a:pt x="169" y="255"/>
                    <a:pt x="165" y="255"/>
                  </a:cubicBezTo>
                  <a:cubicBezTo>
                    <a:pt x="164" y="255"/>
                    <a:pt x="163" y="255"/>
                    <a:pt x="161" y="253"/>
                  </a:cubicBezTo>
                  <a:cubicBezTo>
                    <a:pt x="138" y="207"/>
                    <a:pt x="138" y="161"/>
                    <a:pt x="115" y="115"/>
                  </a:cubicBezTo>
                  <a:lnTo>
                    <a:pt x="115" y="115"/>
                  </a:lnTo>
                  <a:cubicBezTo>
                    <a:pt x="115" y="120"/>
                    <a:pt x="116" y="128"/>
                    <a:pt x="118" y="139"/>
                  </a:cubicBezTo>
                  <a:lnTo>
                    <a:pt x="118" y="139"/>
                  </a:lnTo>
                  <a:cubicBezTo>
                    <a:pt x="117" y="138"/>
                    <a:pt x="116" y="138"/>
                    <a:pt x="115" y="138"/>
                  </a:cubicBezTo>
                  <a:cubicBezTo>
                    <a:pt x="115" y="138"/>
                    <a:pt x="115" y="184"/>
                    <a:pt x="115" y="207"/>
                  </a:cubicBezTo>
                  <a:cubicBezTo>
                    <a:pt x="102" y="123"/>
                    <a:pt x="79" y="73"/>
                    <a:pt x="64" y="73"/>
                  </a:cubicBezTo>
                  <a:cubicBezTo>
                    <a:pt x="54" y="73"/>
                    <a:pt x="47" y="94"/>
                    <a:pt x="47" y="138"/>
                  </a:cubicBezTo>
                  <a:cubicBezTo>
                    <a:pt x="47" y="113"/>
                    <a:pt x="40" y="87"/>
                    <a:pt x="33" y="62"/>
                  </a:cubicBezTo>
                  <a:lnTo>
                    <a:pt x="33" y="62"/>
                  </a:lnTo>
                  <a:cubicBezTo>
                    <a:pt x="37" y="67"/>
                    <a:pt x="41" y="70"/>
                    <a:pt x="47" y="70"/>
                  </a:cubicBezTo>
                  <a:lnTo>
                    <a:pt x="32" y="54"/>
                  </a:lnTo>
                  <a:lnTo>
                    <a:pt x="32" y="54"/>
                  </a:lnTo>
                  <a:cubicBezTo>
                    <a:pt x="27" y="37"/>
                    <a:pt x="24" y="19"/>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8" name="Google Shape;3858;p74"/>
            <p:cNvSpPr/>
            <p:nvPr/>
          </p:nvSpPr>
          <p:spPr>
            <a:xfrm>
              <a:off x="3980675" y="2603500"/>
              <a:ext cx="105425" cy="10575"/>
            </a:xfrm>
            <a:custGeom>
              <a:avLst/>
              <a:gdLst/>
              <a:ahLst/>
              <a:cxnLst/>
              <a:rect l="l" t="t" r="r" b="b"/>
              <a:pathLst>
                <a:path w="4217" h="423" extrusionOk="0">
                  <a:moveTo>
                    <a:pt x="3655" y="0"/>
                  </a:moveTo>
                  <a:cubicBezTo>
                    <a:pt x="3333" y="0"/>
                    <a:pt x="3017" y="10"/>
                    <a:pt x="2681" y="10"/>
                  </a:cubicBezTo>
                  <a:cubicBezTo>
                    <a:pt x="2590" y="33"/>
                    <a:pt x="2269" y="33"/>
                    <a:pt x="1925" y="33"/>
                  </a:cubicBezTo>
                  <a:lnTo>
                    <a:pt x="1421" y="33"/>
                  </a:lnTo>
                  <a:cubicBezTo>
                    <a:pt x="1284" y="56"/>
                    <a:pt x="1146" y="56"/>
                    <a:pt x="1077" y="56"/>
                  </a:cubicBezTo>
                  <a:lnTo>
                    <a:pt x="1055" y="56"/>
                  </a:lnTo>
                  <a:cubicBezTo>
                    <a:pt x="894" y="79"/>
                    <a:pt x="711" y="79"/>
                    <a:pt x="573" y="102"/>
                  </a:cubicBezTo>
                  <a:cubicBezTo>
                    <a:pt x="528" y="102"/>
                    <a:pt x="459" y="125"/>
                    <a:pt x="390" y="125"/>
                  </a:cubicBezTo>
                  <a:lnTo>
                    <a:pt x="482" y="148"/>
                  </a:lnTo>
                  <a:cubicBezTo>
                    <a:pt x="413" y="148"/>
                    <a:pt x="344" y="125"/>
                    <a:pt x="321" y="125"/>
                  </a:cubicBezTo>
                  <a:cubicBezTo>
                    <a:pt x="207" y="125"/>
                    <a:pt x="276" y="171"/>
                    <a:pt x="321" y="194"/>
                  </a:cubicBezTo>
                  <a:cubicBezTo>
                    <a:pt x="344" y="217"/>
                    <a:pt x="298" y="239"/>
                    <a:pt x="344" y="239"/>
                  </a:cubicBezTo>
                  <a:lnTo>
                    <a:pt x="253" y="239"/>
                  </a:lnTo>
                  <a:cubicBezTo>
                    <a:pt x="230" y="239"/>
                    <a:pt x="367" y="239"/>
                    <a:pt x="344" y="262"/>
                  </a:cubicBezTo>
                  <a:cubicBezTo>
                    <a:pt x="321" y="251"/>
                    <a:pt x="298" y="251"/>
                    <a:pt x="276" y="251"/>
                  </a:cubicBezTo>
                  <a:cubicBezTo>
                    <a:pt x="253" y="251"/>
                    <a:pt x="230" y="251"/>
                    <a:pt x="207" y="239"/>
                  </a:cubicBezTo>
                  <a:lnTo>
                    <a:pt x="207" y="239"/>
                  </a:lnTo>
                  <a:cubicBezTo>
                    <a:pt x="230" y="262"/>
                    <a:pt x="367" y="262"/>
                    <a:pt x="344" y="285"/>
                  </a:cubicBezTo>
                  <a:cubicBezTo>
                    <a:pt x="326" y="285"/>
                    <a:pt x="264" y="256"/>
                    <a:pt x="239" y="256"/>
                  </a:cubicBezTo>
                  <a:cubicBezTo>
                    <a:pt x="233" y="256"/>
                    <a:pt x="230" y="258"/>
                    <a:pt x="230" y="262"/>
                  </a:cubicBezTo>
                  <a:cubicBezTo>
                    <a:pt x="212" y="262"/>
                    <a:pt x="234" y="275"/>
                    <a:pt x="256" y="282"/>
                  </a:cubicBezTo>
                  <a:lnTo>
                    <a:pt x="256" y="282"/>
                  </a:lnTo>
                  <a:cubicBezTo>
                    <a:pt x="190" y="269"/>
                    <a:pt x="137" y="253"/>
                    <a:pt x="121" y="253"/>
                  </a:cubicBezTo>
                  <a:cubicBezTo>
                    <a:pt x="106" y="253"/>
                    <a:pt x="122" y="267"/>
                    <a:pt x="184" y="308"/>
                  </a:cubicBezTo>
                  <a:cubicBezTo>
                    <a:pt x="163" y="298"/>
                    <a:pt x="137" y="282"/>
                    <a:pt x="108" y="262"/>
                  </a:cubicBezTo>
                  <a:lnTo>
                    <a:pt x="108" y="262"/>
                  </a:lnTo>
                  <a:cubicBezTo>
                    <a:pt x="111" y="262"/>
                    <a:pt x="113" y="262"/>
                    <a:pt x="115" y="262"/>
                  </a:cubicBezTo>
                  <a:cubicBezTo>
                    <a:pt x="113" y="262"/>
                    <a:pt x="110" y="262"/>
                    <a:pt x="107" y="261"/>
                  </a:cubicBezTo>
                  <a:lnTo>
                    <a:pt x="107" y="261"/>
                  </a:lnTo>
                  <a:cubicBezTo>
                    <a:pt x="107" y="261"/>
                    <a:pt x="108" y="262"/>
                    <a:pt x="108" y="262"/>
                  </a:cubicBezTo>
                  <a:lnTo>
                    <a:pt x="108" y="262"/>
                  </a:lnTo>
                  <a:cubicBezTo>
                    <a:pt x="87" y="260"/>
                    <a:pt x="72" y="248"/>
                    <a:pt x="58" y="234"/>
                  </a:cubicBezTo>
                  <a:lnTo>
                    <a:pt x="58" y="234"/>
                  </a:lnTo>
                  <a:cubicBezTo>
                    <a:pt x="76" y="248"/>
                    <a:pt x="94" y="258"/>
                    <a:pt x="107" y="261"/>
                  </a:cubicBezTo>
                  <a:lnTo>
                    <a:pt x="107" y="261"/>
                  </a:lnTo>
                  <a:cubicBezTo>
                    <a:pt x="74" y="237"/>
                    <a:pt x="37" y="207"/>
                    <a:pt x="1" y="171"/>
                  </a:cubicBezTo>
                  <a:lnTo>
                    <a:pt x="1" y="171"/>
                  </a:lnTo>
                  <a:cubicBezTo>
                    <a:pt x="6" y="182"/>
                    <a:pt x="14" y="193"/>
                    <a:pt x="23" y="203"/>
                  </a:cubicBezTo>
                  <a:lnTo>
                    <a:pt x="23" y="203"/>
                  </a:lnTo>
                  <a:lnTo>
                    <a:pt x="23" y="217"/>
                  </a:lnTo>
                  <a:cubicBezTo>
                    <a:pt x="46" y="239"/>
                    <a:pt x="69" y="262"/>
                    <a:pt x="69" y="285"/>
                  </a:cubicBezTo>
                  <a:cubicBezTo>
                    <a:pt x="138" y="331"/>
                    <a:pt x="207" y="377"/>
                    <a:pt x="253" y="377"/>
                  </a:cubicBezTo>
                  <a:cubicBezTo>
                    <a:pt x="402" y="411"/>
                    <a:pt x="539" y="423"/>
                    <a:pt x="674" y="423"/>
                  </a:cubicBezTo>
                  <a:cubicBezTo>
                    <a:pt x="808" y="423"/>
                    <a:pt x="940" y="411"/>
                    <a:pt x="1077" y="400"/>
                  </a:cubicBezTo>
                  <a:cubicBezTo>
                    <a:pt x="1112" y="388"/>
                    <a:pt x="1140" y="388"/>
                    <a:pt x="1169" y="388"/>
                  </a:cubicBezTo>
                  <a:cubicBezTo>
                    <a:pt x="1198" y="388"/>
                    <a:pt x="1226" y="388"/>
                    <a:pt x="1261" y="377"/>
                  </a:cubicBezTo>
                  <a:lnTo>
                    <a:pt x="1719" y="377"/>
                  </a:lnTo>
                  <a:cubicBezTo>
                    <a:pt x="1719" y="354"/>
                    <a:pt x="1719" y="354"/>
                    <a:pt x="1719" y="354"/>
                  </a:cubicBezTo>
                  <a:lnTo>
                    <a:pt x="1994" y="354"/>
                  </a:lnTo>
                  <a:cubicBezTo>
                    <a:pt x="2269" y="331"/>
                    <a:pt x="2590" y="308"/>
                    <a:pt x="2910" y="285"/>
                  </a:cubicBezTo>
                  <a:cubicBezTo>
                    <a:pt x="2979" y="262"/>
                    <a:pt x="3048" y="262"/>
                    <a:pt x="3117" y="239"/>
                  </a:cubicBezTo>
                  <a:cubicBezTo>
                    <a:pt x="3208" y="239"/>
                    <a:pt x="3346" y="262"/>
                    <a:pt x="3437" y="262"/>
                  </a:cubicBezTo>
                  <a:cubicBezTo>
                    <a:pt x="3414" y="217"/>
                    <a:pt x="3643" y="194"/>
                    <a:pt x="3598" y="148"/>
                  </a:cubicBezTo>
                  <a:lnTo>
                    <a:pt x="3758" y="148"/>
                  </a:lnTo>
                  <a:cubicBezTo>
                    <a:pt x="3781" y="102"/>
                    <a:pt x="3827" y="56"/>
                    <a:pt x="3987" y="33"/>
                  </a:cubicBezTo>
                  <a:cubicBezTo>
                    <a:pt x="4056" y="33"/>
                    <a:pt x="4170" y="56"/>
                    <a:pt x="4193" y="56"/>
                  </a:cubicBezTo>
                  <a:cubicBezTo>
                    <a:pt x="4216" y="33"/>
                    <a:pt x="4102" y="33"/>
                    <a:pt x="4148" y="10"/>
                  </a:cubicBezTo>
                  <a:cubicBezTo>
                    <a:pt x="3980" y="3"/>
                    <a:pt x="3817" y="0"/>
                    <a:pt x="36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9" name="Google Shape;3859;p74"/>
            <p:cNvSpPr/>
            <p:nvPr/>
          </p:nvSpPr>
          <p:spPr>
            <a:xfrm>
              <a:off x="3619025" y="2666750"/>
              <a:ext cx="217325" cy="17775"/>
            </a:xfrm>
            <a:custGeom>
              <a:avLst/>
              <a:gdLst/>
              <a:ahLst/>
              <a:cxnLst/>
              <a:rect l="l" t="t" r="r" b="b"/>
              <a:pathLst>
                <a:path w="8693" h="711" extrusionOk="0">
                  <a:moveTo>
                    <a:pt x="5256" y="1"/>
                  </a:moveTo>
                  <a:cubicBezTo>
                    <a:pt x="5256" y="1"/>
                    <a:pt x="5256" y="23"/>
                    <a:pt x="5256" y="23"/>
                  </a:cubicBezTo>
                  <a:lnTo>
                    <a:pt x="4913" y="23"/>
                  </a:lnTo>
                  <a:lnTo>
                    <a:pt x="4844" y="46"/>
                  </a:lnTo>
                  <a:lnTo>
                    <a:pt x="4683" y="46"/>
                  </a:lnTo>
                  <a:cubicBezTo>
                    <a:pt x="4042" y="115"/>
                    <a:pt x="3423" y="184"/>
                    <a:pt x="2736" y="275"/>
                  </a:cubicBezTo>
                  <a:cubicBezTo>
                    <a:pt x="2599" y="298"/>
                    <a:pt x="2461" y="321"/>
                    <a:pt x="2324" y="321"/>
                  </a:cubicBezTo>
                  <a:cubicBezTo>
                    <a:pt x="2117" y="344"/>
                    <a:pt x="1842" y="367"/>
                    <a:pt x="1659" y="390"/>
                  </a:cubicBezTo>
                  <a:cubicBezTo>
                    <a:pt x="1682" y="413"/>
                    <a:pt x="1201" y="482"/>
                    <a:pt x="1293" y="505"/>
                  </a:cubicBezTo>
                  <a:cubicBezTo>
                    <a:pt x="1155" y="528"/>
                    <a:pt x="949" y="528"/>
                    <a:pt x="949" y="550"/>
                  </a:cubicBezTo>
                  <a:cubicBezTo>
                    <a:pt x="926" y="573"/>
                    <a:pt x="811" y="619"/>
                    <a:pt x="468" y="665"/>
                  </a:cubicBezTo>
                  <a:cubicBezTo>
                    <a:pt x="399" y="676"/>
                    <a:pt x="307" y="676"/>
                    <a:pt x="227" y="676"/>
                  </a:cubicBezTo>
                  <a:cubicBezTo>
                    <a:pt x="147" y="676"/>
                    <a:pt x="78" y="676"/>
                    <a:pt x="55" y="688"/>
                  </a:cubicBezTo>
                  <a:cubicBezTo>
                    <a:pt x="0" y="706"/>
                    <a:pt x="151" y="710"/>
                    <a:pt x="178" y="711"/>
                  </a:cubicBezTo>
                  <a:lnTo>
                    <a:pt x="178" y="711"/>
                  </a:lnTo>
                  <a:cubicBezTo>
                    <a:pt x="1206" y="687"/>
                    <a:pt x="2212" y="573"/>
                    <a:pt x="3240" y="482"/>
                  </a:cubicBezTo>
                  <a:cubicBezTo>
                    <a:pt x="3423" y="459"/>
                    <a:pt x="4111" y="413"/>
                    <a:pt x="4821" y="367"/>
                  </a:cubicBezTo>
                  <a:cubicBezTo>
                    <a:pt x="5165" y="344"/>
                    <a:pt x="5531" y="344"/>
                    <a:pt x="5852" y="344"/>
                  </a:cubicBezTo>
                  <a:lnTo>
                    <a:pt x="6654" y="344"/>
                  </a:lnTo>
                  <a:cubicBezTo>
                    <a:pt x="6975" y="344"/>
                    <a:pt x="7387" y="344"/>
                    <a:pt x="7685" y="321"/>
                  </a:cubicBezTo>
                  <a:cubicBezTo>
                    <a:pt x="7799" y="321"/>
                    <a:pt x="7937" y="298"/>
                    <a:pt x="8074" y="298"/>
                  </a:cubicBezTo>
                  <a:cubicBezTo>
                    <a:pt x="8006" y="275"/>
                    <a:pt x="7960" y="275"/>
                    <a:pt x="7914" y="275"/>
                  </a:cubicBezTo>
                  <a:lnTo>
                    <a:pt x="8235" y="275"/>
                  </a:lnTo>
                  <a:cubicBezTo>
                    <a:pt x="8510" y="253"/>
                    <a:pt x="8349" y="230"/>
                    <a:pt x="8235" y="207"/>
                  </a:cubicBezTo>
                  <a:cubicBezTo>
                    <a:pt x="8166" y="184"/>
                    <a:pt x="8258" y="161"/>
                    <a:pt x="8143" y="161"/>
                  </a:cubicBezTo>
                  <a:lnTo>
                    <a:pt x="8372" y="161"/>
                  </a:lnTo>
                  <a:cubicBezTo>
                    <a:pt x="8372" y="149"/>
                    <a:pt x="8303" y="149"/>
                    <a:pt x="8240" y="149"/>
                  </a:cubicBezTo>
                  <a:cubicBezTo>
                    <a:pt x="8177" y="149"/>
                    <a:pt x="8120" y="149"/>
                    <a:pt x="8143" y="138"/>
                  </a:cubicBezTo>
                  <a:lnTo>
                    <a:pt x="8418" y="138"/>
                  </a:lnTo>
                  <a:cubicBezTo>
                    <a:pt x="8407" y="127"/>
                    <a:pt x="8332" y="127"/>
                    <a:pt x="8260" y="127"/>
                  </a:cubicBezTo>
                  <a:cubicBezTo>
                    <a:pt x="8189" y="127"/>
                    <a:pt x="8120" y="127"/>
                    <a:pt x="8120" y="115"/>
                  </a:cubicBezTo>
                  <a:cubicBezTo>
                    <a:pt x="8151" y="115"/>
                    <a:pt x="8253" y="125"/>
                    <a:pt x="8324" y="125"/>
                  </a:cubicBezTo>
                  <a:cubicBezTo>
                    <a:pt x="8359" y="125"/>
                    <a:pt x="8387" y="123"/>
                    <a:pt x="8395" y="115"/>
                  </a:cubicBezTo>
                  <a:lnTo>
                    <a:pt x="8258" y="115"/>
                  </a:lnTo>
                  <a:cubicBezTo>
                    <a:pt x="8533" y="115"/>
                    <a:pt x="8693" y="92"/>
                    <a:pt x="8441" y="69"/>
                  </a:cubicBezTo>
                  <a:lnTo>
                    <a:pt x="8693" y="69"/>
                  </a:lnTo>
                  <a:cubicBezTo>
                    <a:pt x="8670" y="46"/>
                    <a:pt x="8624" y="46"/>
                    <a:pt x="8601" y="46"/>
                  </a:cubicBezTo>
                  <a:cubicBezTo>
                    <a:pt x="8487" y="23"/>
                    <a:pt x="8349" y="1"/>
                    <a:pt x="8281" y="1"/>
                  </a:cubicBezTo>
                  <a:lnTo>
                    <a:pt x="6654" y="1"/>
                  </a:lnTo>
                  <a:cubicBezTo>
                    <a:pt x="6654" y="1"/>
                    <a:pt x="6700" y="1"/>
                    <a:pt x="6654" y="23"/>
                  </a:cubicBezTo>
                  <a:cubicBezTo>
                    <a:pt x="6493" y="23"/>
                    <a:pt x="6379" y="1"/>
                    <a:pt x="6241" y="1"/>
                  </a:cubicBezTo>
                  <a:lnTo>
                    <a:pt x="6241" y="23"/>
                  </a:lnTo>
                  <a:cubicBezTo>
                    <a:pt x="6127" y="1"/>
                    <a:pt x="6012" y="1"/>
                    <a:pt x="5898" y="1"/>
                  </a:cubicBezTo>
                  <a:close/>
                  <a:moveTo>
                    <a:pt x="178" y="711"/>
                  </a:moveTo>
                  <a:lnTo>
                    <a:pt x="178" y="711"/>
                  </a:lnTo>
                  <a:cubicBezTo>
                    <a:pt x="175" y="711"/>
                    <a:pt x="173" y="711"/>
                    <a:pt x="170" y="711"/>
                  </a:cubicBezTo>
                  <a:cubicBezTo>
                    <a:pt x="184" y="711"/>
                    <a:pt x="185" y="711"/>
                    <a:pt x="178" y="7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0" name="Google Shape;3860;p74"/>
            <p:cNvSpPr/>
            <p:nvPr/>
          </p:nvSpPr>
          <p:spPr>
            <a:xfrm>
              <a:off x="3619850" y="2583050"/>
              <a:ext cx="220525" cy="54650"/>
            </a:xfrm>
            <a:custGeom>
              <a:avLst/>
              <a:gdLst/>
              <a:ahLst/>
              <a:cxnLst/>
              <a:rect l="l" t="t" r="r" b="b"/>
              <a:pathLst>
                <a:path w="8821" h="2186" extrusionOk="0">
                  <a:moveTo>
                    <a:pt x="8179" y="1997"/>
                  </a:moveTo>
                  <a:cubicBezTo>
                    <a:pt x="8208" y="1997"/>
                    <a:pt x="8259" y="2014"/>
                    <a:pt x="8309" y="2031"/>
                  </a:cubicBezTo>
                  <a:lnTo>
                    <a:pt x="8309" y="2031"/>
                  </a:lnTo>
                  <a:cubicBezTo>
                    <a:pt x="8241" y="2012"/>
                    <a:pt x="8179" y="1997"/>
                    <a:pt x="8179" y="1997"/>
                  </a:cubicBezTo>
                  <a:close/>
                  <a:moveTo>
                    <a:pt x="8202" y="2020"/>
                  </a:moveTo>
                  <a:cubicBezTo>
                    <a:pt x="8225" y="2029"/>
                    <a:pt x="8239" y="2036"/>
                    <a:pt x="8247" y="2043"/>
                  </a:cubicBezTo>
                  <a:lnTo>
                    <a:pt x="8247" y="2043"/>
                  </a:lnTo>
                  <a:cubicBezTo>
                    <a:pt x="8203" y="2030"/>
                    <a:pt x="8175" y="2020"/>
                    <a:pt x="8202" y="2020"/>
                  </a:cubicBezTo>
                  <a:close/>
                  <a:moveTo>
                    <a:pt x="8382" y="2079"/>
                  </a:moveTo>
                  <a:cubicBezTo>
                    <a:pt x="8390" y="2082"/>
                    <a:pt x="8399" y="2085"/>
                    <a:pt x="8408" y="2088"/>
                  </a:cubicBezTo>
                  <a:cubicBezTo>
                    <a:pt x="8413" y="2088"/>
                    <a:pt x="8402" y="2085"/>
                    <a:pt x="8382" y="2079"/>
                  </a:cubicBezTo>
                  <a:close/>
                  <a:moveTo>
                    <a:pt x="8660" y="2066"/>
                  </a:moveTo>
                  <a:lnTo>
                    <a:pt x="8660" y="2066"/>
                  </a:lnTo>
                  <a:lnTo>
                    <a:pt x="8660" y="2066"/>
                  </a:lnTo>
                  <a:lnTo>
                    <a:pt x="8717" y="2088"/>
                  </a:lnTo>
                  <a:cubicBezTo>
                    <a:pt x="8700" y="2083"/>
                    <a:pt x="8683" y="2077"/>
                    <a:pt x="8660" y="2066"/>
                  </a:cubicBezTo>
                  <a:lnTo>
                    <a:pt x="8660" y="2066"/>
                  </a:lnTo>
                  <a:lnTo>
                    <a:pt x="8721" y="2096"/>
                  </a:lnTo>
                  <a:lnTo>
                    <a:pt x="8721" y="2096"/>
                  </a:lnTo>
                  <a:cubicBezTo>
                    <a:pt x="8694" y="2086"/>
                    <a:pt x="8670" y="2076"/>
                    <a:pt x="8660" y="2066"/>
                  </a:cubicBezTo>
                  <a:close/>
                  <a:moveTo>
                    <a:pt x="28" y="0"/>
                  </a:moveTo>
                  <a:cubicBezTo>
                    <a:pt x="0" y="0"/>
                    <a:pt x="161" y="75"/>
                    <a:pt x="148" y="75"/>
                  </a:cubicBezTo>
                  <a:cubicBezTo>
                    <a:pt x="147" y="75"/>
                    <a:pt x="143" y="74"/>
                    <a:pt x="137" y="72"/>
                  </a:cubicBezTo>
                  <a:lnTo>
                    <a:pt x="137" y="72"/>
                  </a:lnTo>
                  <a:cubicBezTo>
                    <a:pt x="1145" y="439"/>
                    <a:pt x="2153" y="737"/>
                    <a:pt x="3184" y="1035"/>
                  </a:cubicBezTo>
                  <a:cubicBezTo>
                    <a:pt x="3551" y="1126"/>
                    <a:pt x="5956" y="1699"/>
                    <a:pt x="6598" y="1836"/>
                  </a:cubicBezTo>
                  <a:lnTo>
                    <a:pt x="6644" y="1859"/>
                  </a:lnTo>
                  <a:cubicBezTo>
                    <a:pt x="6987" y="1928"/>
                    <a:pt x="7400" y="2020"/>
                    <a:pt x="7698" y="2066"/>
                  </a:cubicBezTo>
                  <a:cubicBezTo>
                    <a:pt x="7812" y="2088"/>
                    <a:pt x="7950" y="2111"/>
                    <a:pt x="8087" y="2134"/>
                  </a:cubicBezTo>
                  <a:cubicBezTo>
                    <a:pt x="8041" y="2111"/>
                    <a:pt x="7973" y="2088"/>
                    <a:pt x="7927" y="2066"/>
                  </a:cubicBezTo>
                  <a:lnTo>
                    <a:pt x="7927" y="2066"/>
                  </a:lnTo>
                  <a:cubicBezTo>
                    <a:pt x="8064" y="2111"/>
                    <a:pt x="8202" y="2134"/>
                    <a:pt x="8248" y="2157"/>
                  </a:cubicBezTo>
                  <a:cubicBezTo>
                    <a:pt x="8328" y="2177"/>
                    <a:pt x="8373" y="2186"/>
                    <a:pt x="8394" y="2186"/>
                  </a:cubicBezTo>
                  <a:cubicBezTo>
                    <a:pt x="8444" y="2186"/>
                    <a:pt x="8351" y="2137"/>
                    <a:pt x="8270" y="2088"/>
                  </a:cubicBezTo>
                  <a:cubicBezTo>
                    <a:pt x="8216" y="2070"/>
                    <a:pt x="8277" y="2066"/>
                    <a:pt x="8247" y="2043"/>
                  </a:cubicBezTo>
                  <a:lnTo>
                    <a:pt x="8247" y="2043"/>
                  </a:lnTo>
                  <a:cubicBezTo>
                    <a:pt x="8290" y="2055"/>
                    <a:pt x="8348" y="2070"/>
                    <a:pt x="8382" y="2079"/>
                  </a:cubicBezTo>
                  <a:lnTo>
                    <a:pt x="8382" y="2079"/>
                  </a:lnTo>
                  <a:cubicBezTo>
                    <a:pt x="8326" y="2059"/>
                    <a:pt x="8281" y="2040"/>
                    <a:pt x="8202" y="2020"/>
                  </a:cubicBezTo>
                  <a:lnTo>
                    <a:pt x="8202" y="2020"/>
                  </a:lnTo>
                  <a:cubicBezTo>
                    <a:pt x="8293" y="2043"/>
                    <a:pt x="8385" y="2066"/>
                    <a:pt x="8477" y="2088"/>
                  </a:cubicBezTo>
                  <a:cubicBezTo>
                    <a:pt x="8472" y="2084"/>
                    <a:pt x="8456" y="2077"/>
                    <a:pt x="8433" y="2069"/>
                  </a:cubicBezTo>
                  <a:lnTo>
                    <a:pt x="8433" y="2069"/>
                  </a:lnTo>
                  <a:cubicBezTo>
                    <a:pt x="8436" y="2069"/>
                    <a:pt x="8438" y="2069"/>
                    <a:pt x="8441" y="2069"/>
                  </a:cubicBezTo>
                  <a:cubicBezTo>
                    <a:pt x="8447" y="2069"/>
                    <a:pt x="8451" y="2068"/>
                    <a:pt x="8454" y="2066"/>
                  </a:cubicBezTo>
                  <a:cubicBezTo>
                    <a:pt x="8454" y="2066"/>
                    <a:pt x="8362" y="2043"/>
                    <a:pt x="8339" y="2020"/>
                  </a:cubicBezTo>
                  <a:lnTo>
                    <a:pt x="8339" y="2020"/>
                  </a:lnTo>
                  <a:cubicBezTo>
                    <a:pt x="8504" y="2061"/>
                    <a:pt x="8620" y="2094"/>
                    <a:pt x="8636" y="2094"/>
                  </a:cubicBezTo>
                  <a:cubicBezTo>
                    <a:pt x="8647" y="2094"/>
                    <a:pt x="8614" y="2079"/>
                    <a:pt x="8522" y="2043"/>
                  </a:cubicBezTo>
                  <a:lnTo>
                    <a:pt x="8522" y="2043"/>
                  </a:lnTo>
                  <a:cubicBezTo>
                    <a:pt x="8580" y="2062"/>
                    <a:pt x="8685" y="2097"/>
                    <a:pt x="8771" y="2121"/>
                  </a:cubicBezTo>
                  <a:lnTo>
                    <a:pt x="8771" y="2121"/>
                  </a:lnTo>
                  <a:lnTo>
                    <a:pt x="8797" y="2134"/>
                  </a:lnTo>
                  <a:lnTo>
                    <a:pt x="8789" y="2126"/>
                  </a:lnTo>
                  <a:lnTo>
                    <a:pt x="8789" y="2126"/>
                  </a:lnTo>
                  <a:cubicBezTo>
                    <a:pt x="8800" y="2129"/>
                    <a:pt x="8810" y="2132"/>
                    <a:pt x="8820" y="2134"/>
                  </a:cubicBezTo>
                  <a:lnTo>
                    <a:pt x="8820" y="2134"/>
                  </a:lnTo>
                  <a:cubicBezTo>
                    <a:pt x="8809" y="2129"/>
                    <a:pt x="8796" y="2123"/>
                    <a:pt x="8781" y="2118"/>
                  </a:cubicBezTo>
                  <a:lnTo>
                    <a:pt x="8781" y="2118"/>
                  </a:lnTo>
                  <a:lnTo>
                    <a:pt x="8774" y="2111"/>
                  </a:lnTo>
                  <a:cubicBezTo>
                    <a:pt x="8752" y="2088"/>
                    <a:pt x="8706" y="2066"/>
                    <a:pt x="8683" y="2066"/>
                  </a:cubicBezTo>
                  <a:cubicBezTo>
                    <a:pt x="8568" y="1997"/>
                    <a:pt x="8454" y="1951"/>
                    <a:pt x="8385" y="1928"/>
                  </a:cubicBezTo>
                  <a:cubicBezTo>
                    <a:pt x="7835" y="1768"/>
                    <a:pt x="7285" y="1630"/>
                    <a:pt x="6735" y="1516"/>
                  </a:cubicBezTo>
                  <a:lnTo>
                    <a:pt x="6735" y="1516"/>
                  </a:lnTo>
                  <a:cubicBezTo>
                    <a:pt x="6735" y="1516"/>
                    <a:pt x="6758" y="1539"/>
                    <a:pt x="6712" y="1539"/>
                  </a:cubicBezTo>
                  <a:cubicBezTo>
                    <a:pt x="6575" y="1516"/>
                    <a:pt x="6460" y="1447"/>
                    <a:pt x="6323" y="1424"/>
                  </a:cubicBezTo>
                  <a:lnTo>
                    <a:pt x="6300" y="1447"/>
                  </a:lnTo>
                  <a:cubicBezTo>
                    <a:pt x="6208" y="1401"/>
                    <a:pt x="6094" y="1378"/>
                    <a:pt x="5979" y="1355"/>
                  </a:cubicBezTo>
                  <a:cubicBezTo>
                    <a:pt x="5750" y="1287"/>
                    <a:pt x="5544" y="1241"/>
                    <a:pt x="5315" y="1195"/>
                  </a:cubicBezTo>
                  <a:cubicBezTo>
                    <a:pt x="5223" y="1195"/>
                    <a:pt x="5109" y="1149"/>
                    <a:pt x="4971" y="1126"/>
                  </a:cubicBezTo>
                  <a:lnTo>
                    <a:pt x="4925" y="1103"/>
                  </a:lnTo>
                  <a:lnTo>
                    <a:pt x="4902" y="1103"/>
                  </a:lnTo>
                  <a:cubicBezTo>
                    <a:pt x="4834" y="1103"/>
                    <a:pt x="4788" y="1080"/>
                    <a:pt x="4742" y="1080"/>
                  </a:cubicBezTo>
                  <a:cubicBezTo>
                    <a:pt x="4101" y="943"/>
                    <a:pt x="3459" y="805"/>
                    <a:pt x="2772" y="645"/>
                  </a:cubicBezTo>
                  <a:cubicBezTo>
                    <a:pt x="2634" y="599"/>
                    <a:pt x="2497" y="576"/>
                    <a:pt x="2359" y="530"/>
                  </a:cubicBezTo>
                  <a:cubicBezTo>
                    <a:pt x="2153" y="485"/>
                    <a:pt x="1878" y="393"/>
                    <a:pt x="1695" y="324"/>
                  </a:cubicBezTo>
                  <a:cubicBezTo>
                    <a:pt x="1695" y="339"/>
                    <a:pt x="1673" y="344"/>
                    <a:pt x="1640" y="344"/>
                  </a:cubicBezTo>
                  <a:cubicBezTo>
                    <a:pt x="1550" y="344"/>
                    <a:pt x="1374" y="304"/>
                    <a:pt x="1314" y="304"/>
                  </a:cubicBezTo>
                  <a:cubicBezTo>
                    <a:pt x="1292" y="304"/>
                    <a:pt x="1286" y="310"/>
                    <a:pt x="1305" y="324"/>
                  </a:cubicBezTo>
                  <a:cubicBezTo>
                    <a:pt x="1168" y="278"/>
                    <a:pt x="962" y="210"/>
                    <a:pt x="962" y="210"/>
                  </a:cubicBezTo>
                  <a:cubicBezTo>
                    <a:pt x="943" y="219"/>
                    <a:pt x="913" y="228"/>
                    <a:pt x="859" y="228"/>
                  </a:cubicBezTo>
                  <a:cubicBezTo>
                    <a:pt x="780" y="228"/>
                    <a:pt x="652" y="209"/>
                    <a:pt x="435" y="141"/>
                  </a:cubicBezTo>
                  <a:cubicBezTo>
                    <a:pt x="297" y="95"/>
                    <a:pt x="91" y="4"/>
                    <a:pt x="45" y="4"/>
                  </a:cubicBezTo>
                  <a:cubicBezTo>
                    <a:pt x="37" y="1"/>
                    <a:pt x="31"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1" name="Google Shape;3861;p74"/>
            <p:cNvSpPr/>
            <p:nvPr/>
          </p:nvSpPr>
          <p:spPr>
            <a:xfrm>
              <a:off x="3649800" y="2487425"/>
              <a:ext cx="204325" cy="117500"/>
            </a:xfrm>
            <a:custGeom>
              <a:avLst/>
              <a:gdLst/>
              <a:ahLst/>
              <a:cxnLst/>
              <a:rect l="l" t="t" r="r" b="b"/>
              <a:pathLst>
                <a:path w="8173" h="4700" extrusionOk="0">
                  <a:moveTo>
                    <a:pt x="107" y="94"/>
                  </a:moveTo>
                  <a:cubicBezTo>
                    <a:pt x="109" y="95"/>
                    <a:pt x="110" y="96"/>
                    <a:pt x="112" y="97"/>
                  </a:cubicBezTo>
                  <a:lnTo>
                    <a:pt x="112" y="97"/>
                  </a:lnTo>
                  <a:cubicBezTo>
                    <a:pt x="110" y="96"/>
                    <a:pt x="109" y="95"/>
                    <a:pt x="107" y="94"/>
                  </a:cubicBezTo>
                  <a:close/>
                  <a:moveTo>
                    <a:pt x="28" y="0"/>
                  </a:moveTo>
                  <a:cubicBezTo>
                    <a:pt x="1" y="0"/>
                    <a:pt x="128" y="102"/>
                    <a:pt x="121" y="102"/>
                  </a:cubicBezTo>
                  <a:cubicBezTo>
                    <a:pt x="121" y="102"/>
                    <a:pt x="117" y="101"/>
                    <a:pt x="112" y="97"/>
                  </a:cubicBezTo>
                  <a:lnTo>
                    <a:pt x="112" y="97"/>
                  </a:lnTo>
                  <a:cubicBezTo>
                    <a:pt x="1050" y="714"/>
                    <a:pt x="1965" y="1286"/>
                    <a:pt x="2903" y="1904"/>
                  </a:cubicBezTo>
                  <a:cubicBezTo>
                    <a:pt x="3063" y="1996"/>
                    <a:pt x="3704" y="2385"/>
                    <a:pt x="4346" y="2798"/>
                  </a:cubicBezTo>
                  <a:cubicBezTo>
                    <a:pt x="5033" y="3233"/>
                    <a:pt x="5789" y="3531"/>
                    <a:pt x="6087" y="3668"/>
                  </a:cubicBezTo>
                  <a:lnTo>
                    <a:pt x="6133" y="3691"/>
                  </a:lnTo>
                  <a:cubicBezTo>
                    <a:pt x="6477" y="3851"/>
                    <a:pt x="6843" y="4035"/>
                    <a:pt x="7118" y="4172"/>
                  </a:cubicBezTo>
                  <a:cubicBezTo>
                    <a:pt x="7233" y="4241"/>
                    <a:pt x="7370" y="4310"/>
                    <a:pt x="7485" y="4378"/>
                  </a:cubicBezTo>
                  <a:cubicBezTo>
                    <a:pt x="7451" y="4345"/>
                    <a:pt x="7417" y="4311"/>
                    <a:pt x="7383" y="4286"/>
                  </a:cubicBezTo>
                  <a:lnTo>
                    <a:pt x="7383" y="4286"/>
                  </a:lnTo>
                  <a:cubicBezTo>
                    <a:pt x="7485" y="4351"/>
                    <a:pt x="7581" y="4427"/>
                    <a:pt x="7622" y="4447"/>
                  </a:cubicBezTo>
                  <a:cubicBezTo>
                    <a:pt x="7713" y="4513"/>
                    <a:pt x="7756" y="4537"/>
                    <a:pt x="7770" y="4537"/>
                  </a:cubicBezTo>
                  <a:cubicBezTo>
                    <a:pt x="7795" y="4537"/>
                    <a:pt x="7727" y="4460"/>
                    <a:pt x="7668" y="4401"/>
                  </a:cubicBezTo>
                  <a:cubicBezTo>
                    <a:pt x="7622" y="4355"/>
                    <a:pt x="7714" y="4401"/>
                    <a:pt x="7622" y="4310"/>
                  </a:cubicBezTo>
                  <a:lnTo>
                    <a:pt x="7622" y="4310"/>
                  </a:lnTo>
                  <a:cubicBezTo>
                    <a:pt x="7691" y="4378"/>
                    <a:pt x="7737" y="4401"/>
                    <a:pt x="7806" y="4470"/>
                  </a:cubicBezTo>
                  <a:cubicBezTo>
                    <a:pt x="7827" y="4449"/>
                    <a:pt x="7609" y="4307"/>
                    <a:pt x="7636" y="4307"/>
                  </a:cubicBezTo>
                  <a:cubicBezTo>
                    <a:pt x="7638" y="4307"/>
                    <a:pt x="7641" y="4308"/>
                    <a:pt x="7645" y="4310"/>
                  </a:cubicBezTo>
                  <a:cubicBezTo>
                    <a:pt x="7714" y="4355"/>
                    <a:pt x="7806" y="4424"/>
                    <a:pt x="7874" y="4493"/>
                  </a:cubicBezTo>
                  <a:cubicBezTo>
                    <a:pt x="7867" y="4479"/>
                    <a:pt x="7841" y="4453"/>
                    <a:pt x="7809" y="4422"/>
                  </a:cubicBezTo>
                  <a:lnTo>
                    <a:pt x="7809" y="4422"/>
                  </a:lnTo>
                  <a:cubicBezTo>
                    <a:pt x="7830" y="4437"/>
                    <a:pt x="7845" y="4447"/>
                    <a:pt x="7851" y="4447"/>
                  </a:cubicBezTo>
                  <a:cubicBezTo>
                    <a:pt x="7854" y="4450"/>
                    <a:pt x="7855" y="4451"/>
                    <a:pt x="7856" y="4451"/>
                  </a:cubicBezTo>
                  <a:cubicBezTo>
                    <a:pt x="7857" y="4451"/>
                    <a:pt x="7848" y="4437"/>
                    <a:pt x="7832" y="4420"/>
                  </a:cubicBezTo>
                  <a:lnTo>
                    <a:pt x="7832" y="4420"/>
                  </a:lnTo>
                  <a:cubicBezTo>
                    <a:pt x="7934" y="4508"/>
                    <a:pt x="8008" y="4563"/>
                    <a:pt x="8024" y="4563"/>
                  </a:cubicBezTo>
                  <a:cubicBezTo>
                    <a:pt x="8038" y="4563"/>
                    <a:pt x="8015" y="4528"/>
                    <a:pt x="7943" y="4447"/>
                  </a:cubicBezTo>
                  <a:lnTo>
                    <a:pt x="7943" y="4447"/>
                  </a:lnTo>
                  <a:cubicBezTo>
                    <a:pt x="7981" y="4485"/>
                    <a:pt x="8020" y="4538"/>
                    <a:pt x="8062" y="4589"/>
                  </a:cubicBezTo>
                  <a:lnTo>
                    <a:pt x="8062" y="4589"/>
                  </a:lnTo>
                  <a:cubicBezTo>
                    <a:pt x="8051" y="4578"/>
                    <a:pt x="8041" y="4568"/>
                    <a:pt x="8035" y="4562"/>
                  </a:cubicBezTo>
                  <a:lnTo>
                    <a:pt x="8035" y="4562"/>
                  </a:lnTo>
                  <a:lnTo>
                    <a:pt x="8149" y="4699"/>
                  </a:lnTo>
                  <a:lnTo>
                    <a:pt x="8149" y="4681"/>
                  </a:lnTo>
                  <a:lnTo>
                    <a:pt x="8149" y="4681"/>
                  </a:lnTo>
                  <a:cubicBezTo>
                    <a:pt x="8157" y="4687"/>
                    <a:pt x="8164" y="4693"/>
                    <a:pt x="8172" y="4699"/>
                  </a:cubicBezTo>
                  <a:cubicBezTo>
                    <a:pt x="8165" y="4692"/>
                    <a:pt x="8157" y="4684"/>
                    <a:pt x="8149" y="4676"/>
                  </a:cubicBezTo>
                  <a:lnTo>
                    <a:pt x="8149" y="4676"/>
                  </a:lnTo>
                  <a:lnTo>
                    <a:pt x="8149" y="4653"/>
                  </a:lnTo>
                  <a:cubicBezTo>
                    <a:pt x="8141" y="4649"/>
                    <a:pt x="8133" y="4644"/>
                    <a:pt x="8125" y="4638"/>
                  </a:cubicBezTo>
                  <a:lnTo>
                    <a:pt x="8125" y="4638"/>
                  </a:lnTo>
                  <a:cubicBezTo>
                    <a:pt x="8121" y="4602"/>
                    <a:pt x="8101" y="4582"/>
                    <a:pt x="8081" y="4562"/>
                  </a:cubicBezTo>
                  <a:cubicBezTo>
                    <a:pt x="7989" y="4447"/>
                    <a:pt x="7897" y="4355"/>
                    <a:pt x="7851" y="4287"/>
                  </a:cubicBezTo>
                  <a:cubicBezTo>
                    <a:pt x="7370" y="3897"/>
                    <a:pt x="6820" y="3645"/>
                    <a:pt x="6293" y="3393"/>
                  </a:cubicBezTo>
                  <a:lnTo>
                    <a:pt x="6293" y="3393"/>
                  </a:lnTo>
                  <a:cubicBezTo>
                    <a:pt x="6293" y="3393"/>
                    <a:pt x="6304" y="3403"/>
                    <a:pt x="6297" y="3403"/>
                  </a:cubicBezTo>
                  <a:cubicBezTo>
                    <a:pt x="6293" y="3403"/>
                    <a:pt x="6286" y="3401"/>
                    <a:pt x="6271" y="3393"/>
                  </a:cubicBezTo>
                  <a:cubicBezTo>
                    <a:pt x="6133" y="3347"/>
                    <a:pt x="6041" y="3256"/>
                    <a:pt x="5881" y="3210"/>
                  </a:cubicBezTo>
                  <a:cubicBezTo>
                    <a:pt x="5766" y="3164"/>
                    <a:pt x="5652" y="3095"/>
                    <a:pt x="5560" y="3050"/>
                  </a:cubicBezTo>
                  <a:cubicBezTo>
                    <a:pt x="5331" y="2958"/>
                    <a:pt x="5125" y="2866"/>
                    <a:pt x="4942" y="2752"/>
                  </a:cubicBezTo>
                  <a:cubicBezTo>
                    <a:pt x="4942" y="2775"/>
                    <a:pt x="4942" y="2775"/>
                    <a:pt x="4919" y="2775"/>
                  </a:cubicBezTo>
                  <a:cubicBezTo>
                    <a:pt x="4827" y="2729"/>
                    <a:pt x="4735" y="2660"/>
                    <a:pt x="4621" y="2591"/>
                  </a:cubicBezTo>
                  <a:lnTo>
                    <a:pt x="4552" y="2545"/>
                  </a:lnTo>
                  <a:lnTo>
                    <a:pt x="4529" y="2545"/>
                  </a:lnTo>
                  <a:cubicBezTo>
                    <a:pt x="4483" y="2523"/>
                    <a:pt x="4438" y="2477"/>
                    <a:pt x="4392" y="2454"/>
                  </a:cubicBezTo>
                  <a:cubicBezTo>
                    <a:pt x="3842" y="2133"/>
                    <a:pt x="3246" y="1767"/>
                    <a:pt x="2605" y="1400"/>
                  </a:cubicBezTo>
                  <a:cubicBezTo>
                    <a:pt x="2467" y="1308"/>
                    <a:pt x="2330" y="1240"/>
                    <a:pt x="2192" y="1171"/>
                  </a:cubicBezTo>
                  <a:cubicBezTo>
                    <a:pt x="2009" y="1056"/>
                    <a:pt x="1780" y="896"/>
                    <a:pt x="1597" y="758"/>
                  </a:cubicBezTo>
                  <a:cubicBezTo>
                    <a:pt x="1597" y="766"/>
                    <a:pt x="1591" y="770"/>
                    <a:pt x="1580" y="770"/>
                  </a:cubicBezTo>
                  <a:cubicBezTo>
                    <a:pt x="1513" y="770"/>
                    <a:pt x="1255" y="625"/>
                    <a:pt x="1208" y="625"/>
                  </a:cubicBezTo>
                  <a:cubicBezTo>
                    <a:pt x="1198" y="625"/>
                    <a:pt x="1197" y="631"/>
                    <a:pt x="1207" y="644"/>
                  </a:cubicBezTo>
                  <a:cubicBezTo>
                    <a:pt x="1101" y="580"/>
                    <a:pt x="937" y="458"/>
                    <a:pt x="894" y="458"/>
                  </a:cubicBezTo>
                  <a:cubicBezTo>
                    <a:pt x="891" y="458"/>
                    <a:pt x="888" y="459"/>
                    <a:pt x="886" y="461"/>
                  </a:cubicBezTo>
                  <a:cubicBezTo>
                    <a:pt x="841" y="461"/>
                    <a:pt x="726" y="438"/>
                    <a:pt x="405" y="254"/>
                  </a:cubicBezTo>
                  <a:cubicBezTo>
                    <a:pt x="268" y="163"/>
                    <a:pt x="84" y="25"/>
                    <a:pt x="39" y="2"/>
                  </a:cubicBezTo>
                  <a:cubicBezTo>
                    <a:pt x="34" y="1"/>
                    <a:pt x="31"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2" name="Google Shape;3862;p74"/>
            <p:cNvSpPr/>
            <p:nvPr/>
          </p:nvSpPr>
          <p:spPr>
            <a:xfrm>
              <a:off x="3721350" y="2400925"/>
              <a:ext cx="163125" cy="167900"/>
            </a:xfrm>
            <a:custGeom>
              <a:avLst/>
              <a:gdLst/>
              <a:ahLst/>
              <a:cxnLst/>
              <a:rect l="l" t="t" r="r" b="b"/>
              <a:pathLst>
                <a:path w="6525" h="6716" extrusionOk="0">
                  <a:moveTo>
                    <a:pt x="6410" y="6578"/>
                  </a:moveTo>
                  <a:lnTo>
                    <a:pt x="6458" y="6643"/>
                  </a:lnTo>
                  <a:lnTo>
                    <a:pt x="6458" y="6643"/>
                  </a:lnTo>
                  <a:cubicBezTo>
                    <a:pt x="6438" y="6627"/>
                    <a:pt x="6424" y="6607"/>
                    <a:pt x="6410" y="6578"/>
                  </a:cubicBezTo>
                  <a:close/>
                  <a:moveTo>
                    <a:pt x="30" y="0"/>
                  </a:moveTo>
                  <a:cubicBezTo>
                    <a:pt x="0" y="0"/>
                    <a:pt x="112" y="103"/>
                    <a:pt x="101" y="103"/>
                  </a:cubicBezTo>
                  <a:cubicBezTo>
                    <a:pt x="100" y="103"/>
                    <a:pt x="95" y="100"/>
                    <a:pt x="86" y="94"/>
                  </a:cubicBezTo>
                  <a:lnTo>
                    <a:pt x="86" y="94"/>
                  </a:lnTo>
                  <a:cubicBezTo>
                    <a:pt x="270" y="278"/>
                    <a:pt x="407" y="507"/>
                    <a:pt x="568" y="736"/>
                  </a:cubicBezTo>
                  <a:cubicBezTo>
                    <a:pt x="751" y="942"/>
                    <a:pt x="934" y="1148"/>
                    <a:pt x="1117" y="1355"/>
                  </a:cubicBezTo>
                  <a:cubicBezTo>
                    <a:pt x="1484" y="1767"/>
                    <a:pt x="1851" y="2179"/>
                    <a:pt x="2217" y="2592"/>
                  </a:cubicBezTo>
                  <a:cubicBezTo>
                    <a:pt x="2378" y="2729"/>
                    <a:pt x="2836" y="3302"/>
                    <a:pt x="3386" y="3875"/>
                  </a:cubicBezTo>
                  <a:cubicBezTo>
                    <a:pt x="3913" y="4425"/>
                    <a:pt x="4508" y="4997"/>
                    <a:pt x="4737" y="5227"/>
                  </a:cubicBezTo>
                  <a:lnTo>
                    <a:pt x="4783" y="5272"/>
                  </a:lnTo>
                  <a:cubicBezTo>
                    <a:pt x="5035" y="5524"/>
                    <a:pt x="5333" y="5822"/>
                    <a:pt x="5562" y="6051"/>
                  </a:cubicBezTo>
                  <a:cubicBezTo>
                    <a:pt x="5654" y="6143"/>
                    <a:pt x="5768" y="6235"/>
                    <a:pt x="5860" y="6326"/>
                  </a:cubicBezTo>
                  <a:cubicBezTo>
                    <a:pt x="5837" y="6280"/>
                    <a:pt x="5791" y="6235"/>
                    <a:pt x="5768" y="6189"/>
                  </a:cubicBezTo>
                  <a:lnTo>
                    <a:pt x="5768" y="6189"/>
                  </a:lnTo>
                  <a:cubicBezTo>
                    <a:pt x="5860" y="6280"/>
                    <a:pt x="5952" y="6395"/>
                    <a:pt x="5998" y="6441"/>
                  </a:cubicBezTo>
                  <a:cubicBezTo>
                    <a:pt x="6083" y="6518"/>
                    <a:pt x="6121" y="6547"/>
                    <a:pt x="6132" y="6547"/>
                  </a:cubicBezTo>
                  <a:cubicBezTo>
                    <a:pt x="6150" y="6547"/>
                    <a:pt x="6095" y="6467"/>
                    <a:pt x="6066" y="6395"/>
                  </a:cubicBezTo>
                  <a:cubicBezTo>
                    <a:pt x="6020" y="6326"/>
                    <a:pt x="6112" y="6395"/>
                    <a:pt x="6021" y="6303"/>
                  </a:cubicBezTo>
                  <a:lnTo>
                    <a:pt x="6021" y="6303"/>
                  </a:lnTo>
                  <a:cubicBezTo>
                    <a:pt x="6089" y="6372"/>
                    <a:pt x="6112" y="6395"/>
                    <a:pt x="6181" y="6487"/>
                  </a:cubicBezTo>
                  <a:cubicBezTo>
                    <a:pt x="6202" y="6487"/>
                    <a:pt x="6014" y="6297"/>
                    <a:pt x="6032" y="6297"/>
                  </a:cubicBezTo>
                  <a:cubicBezTo>
                    <a:pt x="6033" y="6297"/>
                    <a:pt x="6037" y="6299"/>
                    <a:pt x="6043" y="6303"/>
                  </a:cubicBezTo>
                  <a:cubicBezTo>
                    <a:pt x="6089" y="6372"/>
                    <a:pt x="6181" y="6441"/>
                    <a:pt x="6227" y="6510"/>
                  </a:cubicBezTo>
                  <a:cubicBezTo>
                    <a:pt x="6227" y="6487"/>
                    <a:pt x="6020" y="6258"/>
                    <a:pt x="6043" y="6258"/>
                  </a:cubicBezTo>
                  <a:lnTo>
                    <a:pt x="6043" y="6258"/>
                  </a:lnTo>
                  <a:cubicBezTo>
                    <a:pt x="6089" y="6303"/>
                    <a:pt x="6204" y="6487"/>
                    <a:pt x="6227" y="6487"/>
                  </a:cubicBezTo>
                  <a:cubicBezTo>
                    <a:pt x="6227" y="6487"/>
                    <a:pt x="6181" y="6418"/>
                    <a:pt x="6135" y="6372"/>
                  </a:cubicBezTo>
                  <a:lnTo>
                    <a:pt x="6135" y="6372"/>
                  </a:lnTo>
                  <a:cubicBezTo>
                    <a:pt x="6265" y="6502"/>
                    <a:pt x="6367" y="6595"/>
                    <a:pt x="6380" y="6595"/>
                  </a:cubicBezTo>
                  <a:cubicBezTo>
                    <a:pt x="6387" y="6595"/>
                    <a:pt x="6363" y="6563"/>
                    <a:pt x="6295" y="6487"/>
                  </a:cubicBezTo>
                  <a:lnTo>
                    <a:pt x="6295" y="6487"/>
                  </a:lnTo>
                  <a:cubicBezTo>
                    <a:pt x="6323" y="6514"/>
                    <a:pt x="6355" y="6546"/>
                    <a:pt x="6387" y="6578"/>
                  </a:cubicBezTo>
                  <a:lnTo>
                    <a:pt x="6387" y="6578"/>
                  </a:lnTo>
                  <a:lnTo>
                    <a:pt x="6502" y="6716"/>
                  </a:lnTo>
                  <a:lnTo>
                    <a:pt x="6502" y="6701"/>
                  </a:lnTo>
                  <a:lnTo>
                    <a:pt x="6502" y="6701"/>
                  </a:lnTo>
                  <a:cubicBezTo>
                    <a:pt x="6509" y="6707"/>
                    <a:pt x="6517" y="6712"/>
                    <a:pt x="6524" y="6716"/>
                  </a:cubicBezTo>
                  <a:cubicBezTo>
                    <a:pt x="6517" y="6708"/>
                    <a:pt x="6509" y="6701"/>
                    <a:pt x="6502" y="6693"/>
                  </a:cubicBezTo>
                  <a:lnTo>
                    <a:pt x="6502" y="6693"/>
                  </a:lnTo>
                  <a:lnTo>
                    <a:pt x="6502" y="6701"/>
                  </a:lnTo>
                  <a:lnTo>
                    <a:pt x="6502" y="6701"/>
                  </a:lnTo>
                  <a:cubicBezTo>
                    <a:pt x="6463" y="6671"/>
                    <a:pt x="6425" y="6617"/>
                    <a:pt x="6387" y="6578"/>
                  </a:cubicBezTo>
                  <a:lnTo>
                    <a:pt x="6387" y="6578"/>
                  </a:lnTo>
                  <a:cubicBezTo>
                    <a:pt x="6426" y="6617"/>
                    <a:pt x="6466" y="6657"/>
                    <a:pt x="6502" y="6693"/>
                  </a:cubicBezTo>
                  <a:lnTo>
                    <a:pt x="6502" y="6693"/>
                  </a:lnTo>
                  <a:lnTo>
                    <a:pt x="6502" y="6670"/>
                  </a:lnTo>
                  <a:cubicBezTo>
                    <a:pt x="6492" y="6665"/>
                    <a:pt x="6484" y="6661"/>
                    <a:pt x="6477" y="6656"/>
                  </a:cubicBezTo>
                  <a:lnTo>
                    <a:pt x="6477" y="6656"/>
                  </a:lnTo>
                  <a:cubicBezTo>
                    <a:pt x="6471" y="6632"/>
                    <a:pt x="6452" y="6597"/>
                    <a:pt x="6433" y="6578"/>
                  </a:cubicBezTo>
                  <a:cubicBezTo>
                    <a:pt x="6364" y="6487"/>
                    <a:pt x="6295" y="6372"/>
                    <a:pt x="6250" y="6326"/>
                  </a:cubicBezTo>
                  <a:cubicBezTo>
                    <a:pt x="6043" y="6097"/>
                    <a:pt x="5860" y="5868"/>
                    <a:pt x="5654" y="5662"/>
                  </a:cubicBezTo>
                  <a:cubicBezTo>
                    <a:pt x="5448" y="5456"/>
                    <a:pt x="5241" y="5227"/>
                    <a:pt x="5035" y="5020"/>
                  </a:cubicBezTo>
                  <a:lnTo>
                    <a:pt x="5035" y="5020"/>
                  </a:lnTo>
                  <a:cubicBezTo>
                    <a:pt x="5035" y="5034"/>
                    <a:pt x="5043" y="5047"/>
                    <a:pt x="5041" y="5047"/>
                  </a:cubicBezTo>
                  <a:cubicBezTo>
                    <a:pt x="5039" y="5047"/>
                    <a:pt x="5032" y="5040"/>
                    <a:pt x="5012" y="5020"/>
                  </a:cubicBezTo>
                  <a:cubicBezTo>
                    <a:pt x="4898" y="4929"/>
                    <a:pt x="4829" y="4837"/>
                    <a:pt x="4714" y="4722"/>
                  </a:cubicBezTo>
                  <a:cubicBezTo>
                    <a:pt x="4623" y="4631"/>
                    <a:pt x="4531" y="4539"/>
                    <a:pt x="4462" y="4448"/>
                  </a:cubicBezTo>
                  <a:cubicBezTo>
                    <a:pt x="4302" y="4310"/>
                    <a:pt x="4119" y="4150"/>
                    <a:pt x="3958" y="3989"/>
                  </a:cubicBezTo>
                  <a:lnTo>
                    <a:pt x="3936" y="3989"/>
                  </a:lnTo>
                  <a:cubicBezTo>
                    <a:pt x="3867" y="3921"/>
                    <a:pt x="3798" y="3806"/>
                    <a:pt x="3706" y="3714"/>
                  </a:cubicBezTo>
                  <a:lnTo>
                    <a:pt x="3661" y="3669"/>
                  </a:lnTo>
                  <a:lnTo>
                    <a:pt x="3638" y="3669"/>
                  </a:lnTo>
                  <a:cubicBezTo>
                    <a:pt x="3592" y="3623"/>
                    <a:pt x="3546" y="3577"/>
                    <a:pt x="3523" y="3554"/>
                  </a:cubicBezTo>
                  <a:cubicBezTo>
                    <a:pt x="3065" y="3073"/>
                    <a:pt x="2584" y="2569"/>
                    <a:pt x="2080" y="2042"/>
                  </a:cubicBezTo>
                  <a:cubicBezTo>
                    <a:pt x="1965" y="1927"/>
                    <a:pt x="1873" y="1813"/>
                    <a:pt x="1759" y="1721"/>
                  </a:cubicBezTo>
                  <a:cubicBezTo>
                    <a:pt x="1599" y="1538"/>
                    <a:pt x="1438" y="1332"/>
                    <a:pt x="1278" y="1171"/>
                  </a:cubicBezTo>
                  <a:cubicBezTo>
                    <a:pt x="1278" y="1174"/>
                    <a:pt x="1277" y="1175"/>
                    <a:pt x="1274" y="1175"/>
                  </a:cubicBezTo>
                  <a:cubicBezTo>
                    <a:pt x="1243" y="1175"/>
                    <a:pt x="997" y="921"/>
                    <a:pt x="958" y="921"/>
                  </a:cubicBezTo>
                  <a:cubicBezTo>
                    <a:pt x="952" y="921"/>
                    <a:pt x="951" y="927"/>
                    <a:pt x="957" y="942"/>
                  </a:cubicBezTo>
                  <a:cubicBezTo>
                    <a:pt x="865" y="828"/>
                    <a:pt x="705" y="667"/>
                    <a:pt x="705" y="667"/>
                  </a:cubicBezTo>
                  <a:cubicBezTo>
                    <a:pt x="636" y="667"/>
                    <a:pt x="545" y="576"/>
                    <a:pt x="316" y="301"/>
                  </a:cubicBezTo>
                  <a:cubicBezTo>
                    <a:pt x="224" y="186"/>
                    <a:pt x="86" y="26"/>
                    <a:pt x="41" y="3"/>
                  </a:cubicBezTo>
                  <a:cubicBezTo>
                    <a:pt x="36" y="1"/>
                    <a:pt x="32"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3" name="Google Shape;3863;p74"/>
            <p:cNvSpPr/>
            <p:nvPr/>
          </p:nvSpPr>
          <p:spPr>
            <a:xfrm>
              <a:off x="3829025" y="2320175"/>
              <a:ext cx="106425" cy="214300"/>
            </a:xfrm>
            <a:custGeom>
              <a:avLst/>
              <a:gdLst/>
              <a:ahLst/>
              <a:cxnLst/>
              <a:rect l="l" t="t" r="r" b="b"/>
              <a:pathLst>
                <a:path w="4257" h="8572" extrusionOk="0">
                  <a:moveTo>
                    <a:pt x="4033" y="8092"/>
                  </a:moveTo>
                  <a:cubicBezTo>
                    <a:pt x="4044" y="8121"/>
                    <a:pt x="4057" y="8150"/>
                    <a:pt x="4073" y="8182"/>
                  </a:cubicBezTo>
                  <a:cubicBezTo>
                    <a:pt x="4073" y="8182"/>
                    <a:pt x="4054" y="8141"/>
                    <a:pt x="4033" y="8092"/>
                  </a:cubicBezTo>
                  <a:close/>
                  <a:moveTo>
                    <a:pt x="30" y="0"/>
                  </a:moveTo>
                  <a:cubicBezTo>
                    <a:pt x="0" y="0"/>
                    <a:pt x="112" y="102"/>
                    <a:pt x="102" y="102"/>
                  </a:cubicBezTo>
                  <a:cubicBezTo>
                    <a:pt x="100" y="102"/>
                    <a:pt x="95" y="100"/>
                    <a:pt x="87" y="94"/>
                  </a:cubicBezTo>
                  <a:lnTo>
                    <a:pt x="87" y="94"/>
                  </a:lnTo>
                  <a:cubicBezTo>
                    <a:pt x="270" y="277"/>
                    <a:pt x="385" y="506"/>
                    <a:pt x="499" y="758"/>
                  </a:cubicBezTo>
                  <a:cubicBezTo>
                    <a:pt x="614" y="1033"/>
                    <a:pt x="728" y="1285"/>
                    <a:pt x="843" y="1537"/>
                  </a:cubicBezTo>
                  <a:cubicBezTo>
                    <a:pt x="1095" y="2041"/>
                    <a:pt x="1324" y="2545"/>
                    <a:pt x="1576" y="3072"/>
                  </a:cubicBezTo>
                  <a:cubicBezTo>
                    <a:pt x="1622" y="3164"/>
                    <a:pt x="1736" y="3370"/>
                    <a:pt x="1851" y="3645"/>
                  </a:cubicBezTo>
                  <a:cubicBezTo>
                    <a:pt x="1988" y="3943"/>
                    <a:pt x="2172" y="4287"/>
                    <a:pt x="2332" y="4653"/>
                  </a:cubicBezTo>
                  <a:cubicBezTo>
                    <a:pt x="2676" y="5363"/>
                    <a:pt x="2996" y="6120"/>
                    <a:pt x="3111" y="6440"/>
                  </a:cubicBezTo>
                  <a:lnTo>
                    <a:pt x="3157" y="6509"/>
                  </a:lnTo>
                  <a:cubicBezTo>
                    <a:pt x="3203" y="6669"/>
                    <a:pt x="3294" y="6853"/>
                    <a:pt x="3363" y="7036"/>
                  </a:cubicBezTo>
                  <a:lnTo>
                    <a:pt x="3455" y="7311"/>
                  </a:lnTo>
                  <a:cubicBezTo>
                    <a:pt x="3478" y="7357"/>
                    <a:pt x="3478" y="7380"/>
                    <a:pt x="3523" y="7471"/>
                  </a:cubicBezTo>
                  <a:lnTo>
                    <a:pt x="3592" y="7563"/>
                  </a:lnTo>
                  <a:cubicBezTo>
                    <a:pt x="3684" y="7678"/>
                    <a:pt x="3753" y="7792"/>
                    <a:pt x="3821" y="7930"/>
                  </a:cubicBezTo>
                  <a:cubicBezTo>
                    <a:pt x="3798" y="7861"/>
                    <a:pt x="3775" y="7815"/>
                    <a:pt x="3753" y="7746"/>
                  </a:cubicBezTo>
                  <a:lnTo>
                    <a:pt x="3753" y="7746"/>
                  </a:lnTo>
                  <a:cubicBezTo>
                    <a:pt x="3821" y="7884"/>
                    <a:pt x="3890" y="8021"/>
                    <a:pt x="3913" y="8067"/>
                  </a:cubicBezTo>
                  <a:cubicBezTo>
                    <a:pt x="3959" y="8177"/>
                    <a:pt x="3979" y="8217"/>
                    <a:pt x="3987" y="8217"/>
                  </a:cubicBezTo>
                  <a:cubicBezTo>
                    <a:pt x="3998" y="8217"/>
                    <a:pt x="3982" y="8127"/>
                    <a:pt x="3982" y="8044"/>
                  </a:cubicBezTo>
                  <a:cubicBezTo>
                    <a:pt x="3967" y="8001"/>
                    <a:pt x="3989" y="8021"/>
                    <a:pt x="3996" y="8008"/>
                  </a:cubicBezTo>
                  <a:lnTo>
                    <a:pt x="3996" y="8008"/>
                  </a:lnTo>
                  <a:cubicBezTo>
                    <a:pt x="4007" y="8034"/>
                    <a:pt x="4020" y="8064"/>
                    <a:pt x="4033" y="8092"/>
                  </a:cubicBezTo>
                  <a:lnTo>
                    <a:pt x="4033" y="8092"/>
                  </a:lnTo>
                  <a:cubicBezTo>
                    <a:pt x="4019" y="8057"/>
                    <a:pt x="4007" y="8023"/>
                    <a:pt x="3997" y="7987"/>
                  </a:cubicBezTo>
                  <a:lnTo>
                    <a:pt x="3997" y="7987"/>
                  </a:lnTo>
                  <a:cubicBezTo>
                    <a:pt x="3998" y="7998"/>
                    <a:pt x="3998" y="8004"/>
                    <a:pt x="3996" y="8008"/>
                  </a:cubicBezTo>
                  <a:lnTo>
                    <a:pt x="3996" y="8008"/>
                  </a:lnTo>
                  <a:cubicBezTo>
                    <a:pt x="3980" y="7971"/>
                    <a:pt x="3969" y="7942"/>
                    <a:pt x="3973" y="7942"/>
                  </a:cubicBezTo>
                  <a:lnTo>
                    <a:pt x="3973" y="7942"/>
                  </a:lnTo>
                  <a:cubicBezTo>
                    <a:pt x="3974" y="7942"/>
                    <a:pt x="3977" y="7945"/>
                    <a:pt x="3982" y="7952"/>
                  </a:cubicBezTo>
                  <a:cubicBezTo>
                    <a:pt x="3986" y="7961"/>
                    <a:pt x="3990" y="7970"/>
                    <a:pt x="3994" y="7978"/>
                  </a:cubicBezTo>
                  <a:lnTo>
                    <a:pt x="3994" y="7978"/>
                  </a:lnTo>
                  <a:cubicBezTo>
                    <a:pt x="3995" y="7981"/>
                    <a:pt x="3996" y="7984"/>
                    <a:pt x="3997" y="7987"/>
                  </a:cubicBezTo>
                  <a:lnTo>
                    <a:pt x="3997" y="7987"/>
                  </a:lnTo>
                  <a:cubicBezTo>
                    <a:pt x="3997" y="7985"/>
                    <a:pt x="3996" y="7983"/>
                    <a:pt x="3996" y="7981"/>
                  </a:cubicBezTo>
                  <a:lnTo>
                    <a:pt x="3996" y="7981"/>
                  </a:lnTo>
                  <a:cubicBezTo>
                    <a:pt x="4037" y="8063"/>
                    <a:pt x="4076" y="8145"/>
                    <a:pt x="4096" y="8227"/>
                  </a:cubicBezTo>
                  <a:cubicBezTo>
                    <a:pt x="4119" y="8182"/>
                    <a:pt x="3982" y="7907"/>
                    <a:pt x="4005" y="7907"/>
                  </a:cubicBezTo>
                  <a:lnTo>
                    <a:pt x="4005" y="7907"/>
                  </a:lnTo>
                  <a:cubicBezTo>
                    <a:pt x="4027" y="7952"/>
                    <a:pt x="4096" y="8182"/>
                    <a:pt x="4119" y="8204"/>
                  </a:cubicBezTo>
                  <a:cubicBezTo>
                    <a:pt x="4119" y="8204"/>
                    <a:pt x="4073" y="8090"/>
                    <a:pt x="4073" y="8044"/>
                  </a:cubicBezTo>
                  <a:lnTo>
                    <a:pt x="4073" y="8044"/>
                  </a:lnTo>
                  <a:cubicBezTo>
                    <a:pt x="4147" y="8235"/>
                    <a:pt x="4192" y="8369"/>
                    <a:pt x="4197" y="8369"/>
                  </a:cubicBezTo>
                  <a:cubicBezTo>
                    <a:pt x="4200" y="8369"/>
                    <a:pt x="4190" y="8326"/>
                    <a:pt x="4165" y="8227"/>
                  </a:cubicBezTo>
                  <a:lnTo>
                    <a:pt x="4165" y="8227"/>
                  </a:lnTo>
                  <a:cubicBezTo>
                    <a:pt x="4205" y="8307"/>
                    <a:pt x="4228" y="8422"/>
                    <a:pt x="4248" y="8527"/>
                  </a:cubicBezTo>
                  <a:lnTo>
                    <a:pt x="4248" y="8527"/>
                  </a:lnTo>
                  <a:cubicBezTo>
                    <a:pt x="4233" y="8482"/>
                    <a:pt x="4230" y="8424"/>
                    <a:pt x="4211" y="8365"/>
                  </a:cubicBezTo>
                  <a:lnTo>
                    <a:pt x="4211" y="8365"/>
                  </a:lnTo>
                  <a:cubicBezTo>
                    <a:pt x="4234" y="8434"/>
                    <a:pt x="4234" y="8525"/>
                    <a:pt x="4257" y="8571"/>
                  </a:cubicBezTo>
                  <a:cubicBezTo>
                    <a:pt x="4254" y="8557"/>
                    <a:pt x="4251" y="8542"/>
                    <a:pt x="4248" y="8527"/>
                  </a:cubicBezTo>
                  <a:lnTo>
                    <a:pt x="4248" y="8527"/>
                  </a:lnTo>
                  <a:cubicBezTo>
                    <a:pt x="4250" y="8534"/>
                    <a:pt x="4253" y="8541"/>
                    <a:pt x="4257" y="8548"/>
                  </a:cubicBezTo>
                  <a:lnTo>
                    <a:pt x="4257" y="8525"/>
                  </a:lnTo>
                  <a:cubicBezTo>
                    <a:pt x="4257" y="8479"/>
                    <a:pt x="4234" y="8434"/>
                    <a:pt x="4234" y="8388"/>
                  </a:cubicBezTo>
                  <a:lnTo>
                    <a:pt x="4234" y="8388"/>
                  </a:lnTo>
                  <a:lnTo>
                    <a:pt x="4257" y="8502"/>
                  </a:lnTo>
                  <a:cubicBezTo>
                    <a:pt x="4257" y="8479"/>
                    <a:pt x="4257" y="8434"/>
                    <a:pt x="4257" y="8388"/>
                  </a:cubicBezTo>
                  <a:cubicBezTo>
                    <a:pt x="4234" y="8250"/>
                    <a:pt x="4188" y="8113"/>
                    <a:pt x="4165" y="8044"/>
                  </a:cubicBezTo>
                  <a:cubicBezTo>
                    <a:pt x="4119" y="7907"/>
                    <a:pt x="4050" y="7746"/>
                    <a:pt x="3982" y="7609"/>
                  </a:cubicBezTo>
                  <a:lnTo>
                    <a:pt x="3867" y="7403"/>
                  </a:lnTo>
                  <a:lnTo>
                    <a:pt x="3821" y="7311"/>
                  </a:lnTo>
                  <a:cubicBezTo>
                    <a:pt x="3798" y="7288"/>
                    <a:pt x="3798" y="7288"/>
                    <a:pt x="3798" y="7288"/>
                  </a:cubicBezTo>
                  <a:lnTo>
                    <a:pt x="3798" y="7242"/>
                  </a:lnTo>
                  <a:cubicBezTo>
                    <a:pt x="3684" y="6944"/>
                    <a:pt x="3592" y="6669"/>
                    <a:pt x="3478" y="6394"/>
                  </a:cubicBezTo>
                  <a:cubicBezTo>
                    <a:pt x="3478" y="6394"/>
                    <a:pt x="3478" y="6400"/>
                    <a:pt x="3475" y="6400"/>
                  </a:cubicBezTo>
                  <a:cubicBezTo>
                    <a:pt x="3472" y="6400"/>
                    <a:pt x="3466" y="6394"/>
                    <a:pt x="3455" y="6372"/>
                  </a:cubicBezTo>
                  <a:cubicBezTo>
                    <a:pt x="3386" y="6234"/>
                    <a:pt x="3363" y="6097"/>
                    <a:pt x="3294" y="5959"/>
                  </a:cubicBezTo>
                  <a:lnTo>
                    <a:pt x="3271" y="5959"/>
                  </a:lnTo>
                  <a:cubicBezTo>
                    <a:pt x="3226" y="5845"/>
                    <a:pt x="3180" y="5730"/>
                    <a:pt x="3134" y="5616"/>
                  </a:cubicBezTo>
                  <a:cubicBezTo>
                    <a:pt x="3042" y="5386"/>
                    <a:pt x="2951" y="5180"/>
                    <a:pt x="2836" y="4974"/>
                  </a:cubicBezTo>
                  <a:cubicBezTo>
                    <a:pt x="2836" y="4974"/>
                    <a:pt x="2836" y="4974"/>
                    <a:pt x="2836" y="4951"/>
                  </a:cubicBezTo>
                  <a:cubicBezTo>
                    <a:pt x="2790" y="4859"/>
                    <a:pt x="2744" y="4745"/>
                    <a:pt x="2676" y="4607"/>
                  </a:cubicBezTo>
                  <a:lnTo>
                    <a:pt x="2653" y="4562"/>
                  </a:lnTo>
                  <a:cubicBezTo>
                    <a:pt x="2653" y="4539"/>
                    <a:pt x="2630" y="4539"/>
                    <a:pt x="2630" y="4539"/>
                  </a:cubicBezTo>
                  <a:cubicBezTo>
                    <a:pt x="2607" y="4493"/>
                    <a:pt x="2584" y="4424"/>
                    <a:pt x="2561" y="4378"/>
                  </a:cubicBezTo>
                  <a:cubicBezTo>
                    <a:pt x="2240" y="3783"/>
                    <a:pt x="1943" y="3141"/>
                    <a:pt x="1599" y="2477"/>
                  </a:cubicBezTo>
                  <a:cubicBezTo>
                    <a:pt x="1507" y="2339"/>
                    <a:pt x="1438" y="2202"/>
                    <a:pt x="1370" y="2064"/>
                  </a:cubicBezTo>
                  <a:cubicBezTo>
                    <a:pt x="1255" y="1858"/>
                    <a:pt x="1141" y="1583"/>
                    <a:pt x="1049" y="1400"/>
                  </a:cubicBezTo>
                  <a:cubicBezTo>
                    <a:pt x="1048" y="1402"/>
                    <a:pt x="1046" y="1403"/>
                    <a:pt x="1044" y="1403"/>
                  </a:cubicBezTo>
                  <a:cubicBezTo>
                    <a:pt x="1008" y="1403"/>
                    <a:pt x="824" y="1061"/>
                    <a:pt x="798" y="1061"/>
                  </a:cubicBezTo>
                  <a:cubicBezTo>
                    <a:pt x="795" y="1061"/>
                    <a:pt x="795" y="1067"/>
                    <a:pt x="797" y="1079"/>
                  </a:cubicBezTo>
                  <a:cubicBezTo>
                    <a:pt x="728" y="942"/>
                    <a:pt x="637" y="735"/>
                    <a:pt x="637" y="735"/>
                  </a:cubicBezTo>
                  <a:cubicBezTo>
                    <a:pt x="568" y="713"/>
                    <a:pt x="499" y="621"/>
                    <a:pt x="293" y="300"/>
                  </a:cubicBezTo>
                  <a:cubicBezTo>
                    <a:pt x="224" y="186"/>
                    <a:pt x="87" y="25"/>
                    <a:pt x="41" y="2"/>
                  </a:cubicBezTo>
                  <a:cubicBezTo>
                    <a:pt x="36" y="1"/>
                    <a:pt x="33"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4" name="Google Shape;3864;p74"/>
            <p:cNvSpPr/>
            <p:nvPr/>
          </p:nvSpPr>
          <p:spPr>
            <a:xfrm>
              <a:off x="3941150" y="2298300"/>
              <a:ext cx="43000" cy="217250"/>
            </a:xfrm>
            <a:custGeom>
              <a:avLst/>
              <a:gdLst/>
              <a:ahLst/>
              <a:cxnLst/>
              <a:rect l="l" t="t" r="r" b="b"/>
              <a:pathLst>
                <a:path w="1720" h="8690" extrusionOk="0">
                  <a:moveTo>
                    <a:pt x="112" y="1"/>
                  </a:moveTo>
                  <a:cubicBezTo>
                    <a:pt x="110" y="1"/>
                    <a:pt x="104" y="7"/>
                    <a:pt x="92" y="30"/>
                  </a:cubicBezTo>
                  <a:cubicBezTo>
                    <a:pt x="92" y="30"/>
                    <a:pt x="115" y="30"/>
                    <a:pt x="115" y="7"/>
                  </a:cubicBezTo>
                  <a:cubicBezTo>
                    <a:pt x="115" y="7"/>
                    <a:pt x="115" y="1"/>
                    <a:pt x="112" y="1"/>
                  </a:cubicBezTo>
                  <a:close/>
                  <a:moveTo>
                    <a:pt x="92" y="30"/>
                  </a:moveTo>
                  <a:lnTo>
                    <a:pt x="92" y="30"/>
                  </a:lnTo>
                  <a:cubicBezTo>
                    <a:pt x="92" y="30"/>
                    <a:pt x="69" y="30"/>
                    <a:pt x="47" y="75"/>
                  </a:cubicBezTo>
                  <a:lnTo>
                    <a:pt x="24" y="98"/>
                  </a:lnTo>
                  <a:cubicBezTo>
                    <a:pt x="47" y="98"/>
                    <a:pt x="69" y="52"/>
                    <a:pt x="92" y="30"/>
                  </a:cubicBezTo>
                  <a:close/>
                  <a:moveTo>
                    <a:pt x="115" y="7"/>
                  </a:moveTo>
                  <a:lnTo>
                    <a:pt x="207" y="98"/>
                  </a:lnTo>
                  <a:lnTo>
                    <a:pt x="207" y="75"/>
                  </a:lnTo>
                  <a:lnTo>
                    <a:pt x="115" y="7"/>
                  </a:lnTo>
                  <a:close/>
                  <a:moveTo>
                    <a:pt x="1384" y="7961"/>
                  </a:moveTo>
                  <a:cubicBezTo>
                    <a:pt x="1387" y="7976"/>
                    <a:pt x="1392" y="7990"/>
                    <a:pt x="1398" y="8003"/>
                  </a:cubicBezTo>
                  <a:cubicBezTo>
                    <a:pt x="1394" y="7989"/>
                    <a:pt x="1389" y="7975"/>
                    <a:pt x="1384" y="7961"/>
                  </a:cubicBezTo>
                  <a:close/>
                  <a:moveTo>
                    <a:pt x="1543" y="8077"/>
                  </a:moveTo>
                  <a:cubicBezTo>
                    <a:pt x="1542" y="8107"/>
                    <a:pt x="1552" y="8169"/>
                    <a:pt x="1558" y="8216"/>
                  </a:cubicBezTo>
                  <a:lnTo>
                    <a:pt x="1558" y="8216"/>
                  </a:lnTo>
                  <a:cubicBezTo>
                    <a:pt x="1557" y="8169"/>
                    <a:pt x="1554" y="8130"/>
                    <a:pt x="1543" y="8077"/>
                  </a:cubicBezTo>
                  <a:close/>
                  <a:moveTo>
                    <a:pt x="1558" y="8216"/>
                  </a:moveTo>
                  <a:cubicBezTo>
                    <a:pt x="1559" y="8235"/>
                    <a:pt x="1559" y="8255"/>
                    <a:pt x="1559" y="8278"/>
                  </a:cubicBezTo>
                  <a:cubicBezTo>
                    <a:pt x="1560" y="8278"/>
                    <a:pt x="1560" y="8279"/>
                    <a:pt x="1561" y="8279"/>
                  </a:cubicBezTo>
                  <a:cubicBezTo>
                    <a:pt x="1566" y="8279"/>
                    <a:pt x="1563" y="8252"/>
                    <a:pt x="1558" y="8216"/>
                  </a:cubicBezTo>
                  <a:close/>
                  <a:moveTo>
                    <a:pt x="1673" y="8507"/>
                  </a:moveTo>
                  <a:cubicBezTo>
                    <a:pt x="1673" y="8551"/>
                    <a:pt x="1673" y="8596"/>
                    <a:pt x="1652" y="8619"/>
                  </a:cubicBezTo>
                  <a:lnTo>
                    <a:pt x="1652" y="8619"/>
                  </a:lnTo>
                  <a:cubicBezTo>
                    <a:pt x="1658" y="8582"/>
                    <a:pt x="1673" y="8544"/>
                    <a:pt x="1673" y="8507"/>
                  </a:cubicBezTo>
                  <a:close/>
                  <a:moveTo>
                    <a:pt x="24" y="98"/>
                  </a:moveTo>
                  <a:cubicBezTo>
                    <a:pt x="8" y="114"/>
                    <a:pt x="14" y="141"/>
                    <a:pt x="12" y="141"/>
                  </a:cubicBezTo>
                  <a:cubicBezTo>
                    <a:pt x="11" y="141"/>
                    <a:pt x="8" y="135"/>
                    <a:pt x="1" y="121"/>
                  </a:cubicBezTo>
                  <a:lnTo>
                    <a:pt x="1" y="121"/>
                  </a:lnTo>
                  <a:cubicBezTo>
                    <a:pt x="47" y="213"/>
                    <a:pt x="92" y="350"/>
                    <a:pt x="138" y="465"/>
                  </a:cubicBezTo>
                  <a:cubicBezTo>
                    <a:pt x="161" y="511"/>
                    <a:pt x="161" y="579"/>
                    <a:pt x="184" y="625"/>
                  </a:cubicBezTo>
                  <a:cubicBezTo>
                    <a:pt x="184" y="671"/>
                    <a:pt x="184" y="671"/>
                    <a:pt x="207" y="717"/>
                  </a:cubicBezTo>
                  <a:cubicBezTo>
                    <a:pt x="207" y="809"/>
                    <a:pt x="230" y="809"/>
                    <a:pt x="230" y="854"/>
                  </a:cubicBezTo>
                  <a:cubicBezTo>
                    <a:pt x="321" y="1083"/>
                    <a:pt x="390" y="1335"/>
                    <a:pt x="436" y="1565"/>
                  </a:cubicBezTo>
                  <a:cubicBezTo>
                    <a:pt x="551" y="2069"/>
                    <a:pt x="596" y="2573"/>
                    <a:pt x="642" y="3100"/>
                  </a:cubicBezTo>
                  <a:cubicBezTo>
                    <a:pt x="688" y="3283"/>
                    <a:pt x="711" y="3993"/>
                    <a:pt x="803" y="4726"/>
                  </a:cubicBezTo>
                  <a:cubicBezTo>
                    <a:pt x="871" y="5460"/>
                    <a:pt x="1009" y="6216"/>
                    <a:pt x="1055" y="6536"/>
                  </a:cubicBezTo>
                  <a:lnTo>
                    <a:pt x="1078" y="6582"/>
                  </a:lnTo>
                  <a:cubicBezTo>
                    <a:pt x="1123" y="6926"/>
                    <a:pt x="1192" y="7338"/>
                    <a:pt x="1284" y="7613"/>
                  </a:cubicBezTo>
                  <a:cubicBezTo>
                    <a:pt x="1304" y="7736"/>
                    <a:pt x="1343" y="7841"/>
                    <a:pt x="1384" y="7961"/>
                  </a:cubicBezTo>
                  <a:lnTo>
                    <a:pt x="1384" y="7961"/>
                  </a:lnTo>
                  <a:cubicBezTo>
                    <a:pt x="1375" y="7921"/>
                    <a:pt x="1375" y="7876"/>
                    <a:pt x="1375" y="7842"/>
                  </a:cubicBezTo>
                  <a:lnTo>
                    <a:pt x="1375" y="7842"/>
                  </a:lnTo>
                  <a:cubicBezTo>
                    <a:pt x="1398" y="7980"/>
                    <a:pt x="1421" y="8094"/>
                    <a:pt x="1444" y="8163"/>
                  </a:cubicBezTo>
                  <a:cubicBezTo>
                    <a:pt x="1463" y="8275"/>
                    <a:pt x="1474" y="8315"/>
                    <a:pt x="1482" y="8315"/>
                  </a:cubicBezTo>
                  <a:cubicBezTo>
                    <a:pt x="1494" y="8315"/>
                    <a:pt x="1499" y="8231"/>
                    <a:pt x="1513" y="8163"/>
                  </a:cubicBezTo>
                  <a:cubicBezTo>
                    <a:pt x="1513" y="8126"/>
                    <a:pt x="1517" y="8123"/>
                    <a:pt x="1521" y="8123"/>
                  </a:cubicBezTo>
                  <a:cubicBezTo>
                    <a:pt x="1522" y="8123"/>
                    <a:pt x="1523" y="8123"/>
                    <a:pt x="1524" y="8123"/>
                  </a:cubicBezTo>
                  <a:cubicBezTo>
                    <a:pt x="1530" y="8123"/>
                    <a:pt x="1536" y="8117"/>
                    <a:pt x="1536" y="8048"/>
                  </a:cubicBezTo>
                  <a:cubicBezTo>
                    <a:pt x="1538" y="8059"/>
                    <a:pt x="1541" y="8068"/>
                    <a:pt x="1543" y="8077"/>
                  </a:cubicBezTo>
                  <a:lnTo>
                    <a:pt x="1543" y="8077"/>
                  </a:lnTo>
                  <a:cubicBezTo>
                    <a:pt x="1543" y="8067"/>
                    <a:pt x="1544" y="8061"/>
                    <a:pt x="1548" y="8061"/>
                  </a:cubicBezTo>
                  <a:cubicBezTo>
                    <a:pt x="1550" y="8061"/>
                    <a:pt x="1554" y="8064"/>
                    <a:pt x="1559" y="8071"/>
                  </a:cubicBezTo>
                  <a:cubicBezTo>
                    <a:pt x="1559" y="8140"/>
                    <a:pt x="1582" y="8255"/>
                    <a:pt x="1582" y="8346"/>
                  </a:cubicBezTo>
                  <a:cubicBezTo>
                    <a:pt x="1604" y="8301"/>
                    <a:pt x="1559" y="8026"/>
                    <a:pt x="1559" y="8026"/>
                  </a:cubicBezTo>
                  <a:lnTo>
                    <a:pt x="1559" y="8026"/>
                  </a:lnTo>
                  <a:cubicBezTo>
                    <a:pt x="1582" y="8071"/>
                    <a:pt x="1582" y="8300"/>
                    <a:pt x="1604" y="8300"/>
                  </a:cubicBezTo>
                  <a:cubicBezTo>
                    <a:pt x="1604" y="8284"/>
                    <a:pt x="1604" y="8200"/>
                    <a:pt x="1604" y="8163"/>
                  </a:cubicBezTo>
                  <a:cubicBezTo>
                    <a:pt x="1619" y="8354"/>
                    <a:pt x="1624" y="8488"/>
                    <a:pt x="1632" y="8488"/>
                  </a:cubicBezTo>
                  <a:cubicBezTo>
                    <a:pt x="1637" y="8488"/>
                    <a:pt x="1642" y="8445"/>
                    <a:pt x="1650" y="8346"/>
                  </a:cubicBezTo>
                  <a:lnTo>
                    <a:pt x="1650" y="8346"/>
                  </a:lnTo>
                  <a:cubicBezTo>
                    <a:pt x="1650" y="8428"/>
                    <a:pt x="1650" y="8545"/>
                    <a:pt x="1634" y="8651"/>
                  </a:cubicBezTo>
                  <a:lnTo>
                    <a:pt x="1634" y="8651"/>
                  </a:lnTo>
                  <a:cubicBezTo>
                    <a:pt x="1632" y="8657"/>
                    <a:pt x="1630" y="8662"/>
                    <a:pt x="1627" y="8667"/>
                  </a:cubicBezTo>
                  <a:lnTo>
                    <a:pt x="1632" y="8662"/>
                  </a:lnTo>
                  <a:lnTo>
                    <a:pt x="1632" y="8662"/>
                  </a:lnTo>
                  <a:cubicBezTo>
                    <a:pt x="1631" y="8671"/>
                    <a:pt x="1629" y="8681"/>
                    <a:pt x="1627" y="8690"/>
                  </a:cubicBezTo>
                  <a:cubicBezTo>
                    <a:pt x="1632" y="8680"/>
                    <a:pt x="1636" y="8668"/>
                    <a:pt x="1639" y="8655"/>
                  </a:cubicBezTo>
                  <a:lnTo>
                    <a:pt x="1639" y="8655"/>
                  </a:lnTo>
                  <a:lnTo>
                    <a:pt x="1650" y="8644"/>
                  </a:lnTo>
                  <a:cubicBezTo>
                    <a:pt x="1650" y="8636"/>
                    <a:pt x="1651" y="8628"/>
                    <a:pt x="1652" y="8619"/>
                  </a:cubicBezTo>
                  <a:lnTo>
                    <a:pt x="1652" y="8619"/>
                  </a:lnTo>
                  <a:cubicBezTo>
                    <a:pt x="1673" y="8597"/>
                    <a:pt x="1674" y="8574"/>
                    <a:pt x="1696" y="8530"/>
                  </a:cubicBezTo>
                  <a:cubicBezTo>
                    <a:pt x="1696" y="8392"/>
                    <a:pt x="1719" y="8255"/>
                    <a:pt x="1696" y="8186"/>
                  </a:cubicBezTo>
                  <a:cubicBezTo>
                    <a:pt x="1673" y="7888"/>
                    <a:pt x="1604" y="7613"/>
                    <a:pt x="1559" y="7361"/>
                  </a:cubicBezTo>
                  <a:cubicBezTo>
                    <a:pt x="1513" y="7086"/>
                    <a:pt x="1467" y="6811"/>
                    <a:pt x="1421" y="6536"/>
                  </a:cubicBezTo>
                  <a:cubicBezTo>
                    <a:pt x="1421" y="6536"/>
                    <a:pt x="1411" y="6557"/>
                    <a:pt x="1404" y="6557"/>
                  </a:cubicBezTo>
                  <a:cubicBezTo>
                    <a:pt x="1401" y="6557"/>
                    <a:pt x="1398" y="6552"/>
                    <a:pt x="1398" y="6536"/>
                  </a:cubicBezTo>
                  <a:cubicBezTo>
                    <a:pt x="1375" y="6399"/>
                    <a:pt x="1375" y="6261"/>
                    <a:pt x="1330" y="6124"/>
                  </a:cubicBezTo>
                  <a:cubicBezTo>
                    <a:pt x="1307" y="6009"/>
                    <a:pt x="1307" y="5895"/>
                    <a:pt x="1284" y="5780"/>
                  </a:cubicBezTo>
                  <a:cubicBezTo>
                    <a:pt x="1261" y="5574"/>
                    <a:pt x="1215" y="5368"/>
                    <a:pt x="1192" y="5139"/>
                  </a:cubicBezTo>
                  <a:lnTo>
                    <a:pt x="1169" y="5139"/>
                  </a:lnTo>
                  <a:cubicBezTo>
                    <a:pt x="1169" y="5047"/>
                    <a:pt x="1146" y="4910"/>
                    <a:pt x="1146" y="4795"/>
                  </a:cubicBezTo>
                  <a:lnTo>
                    <a:pt x="1123" y="4726"/>
                  </a:lnTo>
                  <a:cubicBezTo>
                    <a:pt x="1100" y="4658"/>
                    <a:pt x="1100" y="4612"/>
                    <a:pt x="1100" y="4566"/>
                  </a:cubicBezTo>
                  <a:cubicBezTo>
                    <a:pt x="1009" y="3947"/>
                    <a:pt x="963" y="3283"/>
                    <a:pt x="871" y="2596"/>
                  </a:cubicBezTo>
                  <a:cubicBezTo>
                    <a:pt x="826" y="2435"/>
                    <a:pt x="803" y="2275"/>
                    <a:pt x="780" y="2160"/>
                  </a:cubicBezTo>
                  <a:cubicBezTo>
                    <a:pt x="757" y="1954"/>
                    <a:pt x="711" y="1679"/>
                    <a:pt x="665" y="1496"/>
                  </a:cubicBezTo>
                  <a:cubicBezTo>
                    <a:pt x="665" y="1496"/>
                    <a:pt x="664" y="1497"/>
                    <a:pt x="663" y="1497"/>
                  </a:cubicBezTo>
                  <a:cubicBezTo>
                    <a:pt x="639" y="1497"/>
                    <a:pt x="532" y="1135"/>
                    <a:pt x="493" y="1135"/>
                  </a:cubicBezTo>
                  <a:cubicBezTo>
                    <a:pt x="488" y="1135"/>
                    <a:pt x="484" y="1140"/>
                    <a:pt x="482" y="1152"/>
                  </a:cubicBezTo>
                  <a:cubicBezTo>
                    <a:pt x="436" y="1015"/>
                    <a:pt x="390" y="831"/>
                    <a:pt x="367" y="809"/>
                  </a:cubicBezTo>
                  <a:cubicBezTo>
                    <a:pt x="367" y="809"/>
                    <a:pt x="344" y="809"/>
                    <a:pt x="321" y="786"/>
                  </a:cubicBezTo>
                  <a:cubicBezTo>
                    <a:pt x="321" y="786"/>
                    <a:pt x="299" y="763"/>
                    <a:pt x="276" y="694"/>
                  </a:cubicBezTo>
                  <a:cubicBezTo>
                    <a:pt x="253" y="625"/>
                    <a:pt x="207" y="534"/>
                    <a:pt x="138" y="373"/>
                  </a:cubicBezTo>
                  <a:cubicBezTo>
                    <a:pt x="115" y="304"/>
                    <a:pt x="92" y="213"/>
                    <a:pt x="69" y="167"/>
                  </a:cubicBezTo>
                  <a:cubicBezTo>
                    <a:pt x="47" y="121"/>
                    <a:pt x="47" y="98"/>
                    <a:pt x="24" y="9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5" name="Google Shape;3865;p74"/>
            <p:cNvSpPr/>
            <p:nvPr/>
          </p:nvSpPr>
          <p:spPr>
            <a:xfrm>
              <a:off x="4047125" y="2292225"/>
              <a:ext cx="20725" cy="218750"/>
            </a:xfrm>
            <a:custGeom>
              <a:avLst/>
              <a:gdLst/>
              <a:ahLst/>
              <a:cxnLst/>
              <a:rect l="l" t="t" r="r" b="b"/>
              <a:pathLst>
                <a:path w="829" h="8750" extrusionOk="0">
                  <a:moveTo>
                    <a:pt x="825" y="0"/>
                  </a:moveTo>
                  <a:cubicBezTo>
                    <a:pt x="811" y="0"/>
                    <a:pt x="740" y="124"/>
                    <a:pt x="732" y="124"/>
                  </a:cubicBezTo>
                  <a:cubicBezTo>
                    <a:pt x="730" y="124"/>
                    <a:pt x="731" y="121"/>
                    <a:pt x="733" y="112"/>
                  </a:cubicBezTo>
                  <a:lnTo>
                    <a:pt x="733" y="112"/>
                  </a:lnTo>
                  <a:cubicBezTo>
                    <a:pt x="642" y="387"/>
                    <a:pt x="596" y="639"/>
                    <a:pt x="573" y="914"/>
                  </a:cubicBezTo>
                  <a:cubicBezTo>
                    <a:pt x="573" y="983"/>
                    <a:pt x="550" y="1029"/>
                    <a:pt x="550" y="1097"/>
                  </a:cubicBezTo>
                  <a:lnTo>
                    <a:pt x="550" y="1212"/>
                  </a:lnTo>
                  <a:cubicBezTo>
                    <a:pt x="550" y="1222"/>
                    <a:pt x="550" y="1244"/>
                    <a:pt x="550" y="1258"/>
                  </a:cubicBezTo>
                  <a:lnTo>
                    <a:pt x="481" y="1647"/>
                  </a:lnTo>
                  <a:cubicBezTo>
                    <a:pt x="390" y="2151"/>
                    <a:pt x="344" y="2678"/>
                    <a:pt x="298" y="3182"/>
                  </a:cubicBezTo>
                  <a:cubicBezTo>
                    <a:pt x="275" y="3411"/>
                    <a:pt x="229" y="4076"/>
                    <a:pt x="184" y="4786"/>
                  </a:cubicBezTo>
                  <a:cubicBezTo>
                    <a:pt x="138" y="5496"/>
                    <a:pt x="69" y="6229"/>
                    <a:pt x="46" y="6550"/>
                  </a:cubicBezTo>
                  <a:lnTo>
                    <a:pt x="46" y="6596"/>
                  </a:lnTo>
                  <a:cubicBezTo>
                    <a:pt x="23" y="6940"/>
                    <a:pt x="0" y="7352"/>
                    <a:pt x="23" y="7650"/>
                  </a:cubicBezTo>
                  <a:cubicBezTo>
                    <a:pt x="46" y="7765"/>
                    <a:pt x="46" y="7902"/>
                    <a:pt x="69" y="8039"/>
                  </a:cubicBezTo>
                  <a:cubicBezTo>
                    <a:pt x="69" y="7971"/>
                    <a:pt x="69" y="7925"/>
                    <a:pt x="92" y="7879"/>
                  </a:cubicBezTo>
                  <a:cubicBezTo>
                    <a:pt x="92" y="8017"/>
                    <a:pt x="92" y="8131"/>
                    <a:pt x="92" y="8177"/>
                  </a:cubicBezTo>
                  <a:cubicBezTo>
                    <a:pt x="92" y="8296"/>
                    <a:pt x="100" y="8337"/>
                    <a:pt x="112" y="8337"/>
                  </a:cubicBezTo>
                  <a:cubicBezTo>
                    <a:pt x="127" y="8337"/>
                    <a:pt x="148" y="8265"/>
                    <a:pt x="161" y="8200"/>
                  </a:cubicBezTo>
                  <a:cubicBezTo>
                    <a:pt x="169" y="8174"/>
                    <a:pt x="175" y="8171"/>
                    <a:pt x="179" y="8171"/>
                  </a:cubicBezTo>
                  <a:cubicBezTo>
                    <a:pt x="181" y="8171"/>
                    <a:pt x="182" y="8171"/>
                    <a:pt x="184" y="8171"/>
                  </a:cubicBezTo>
                  <a:cubicBezTo>
                    <a:pt x="189" y="8171"/>
                    <a:pt x="195" y="8165"/>
                    <a:pt x="206" y="8108"/>
                  </a:cubicBezTo>
                  <a:cubicBezTo>
                    <a:pt x="206" y="8200"/>
                    <a:pt x="206" y="8246"/>
                    <a:pt x="206" y="8337"/>
                  </a:cubicBezTo>
                  <a:cubicBezTo>
                    <a:pt x="206" y="8337"/>
                    <a:pt x="206" y="8103"/>
                    <a:pt x="225" y="8103"/>
                  </a:cubicBezTo>
                  <a:cubicBezTo>
                    <a:pt x="226" y="8103"/>
                    <a:pt x="228" y="8105"/>
                    <a:pt x="229" y="8108"/>
                  </a:cubicBezTo>
                  <a:cubicBezTo>
                    <a:pt x="206" y="8200"/>
                    <a:pt x="229" y="8291"/>
                    <a:pt x="206" y="8383"/>
                  </a:cubicBezTo>
                  <a:cubicBezTo>
                    <a:pt x="229" y="8360"/>
                    <a:pt x="229" y="8085"/>
                    <a:pt x="252" y="8085"/>
                  </a:cubicBezTo>
                  <a:lnTo>
                    <a:pt x="252" y="8085"/>
                  </a:lnTo>
                  <a:cubicBezTo>
                    <a:pt x="252" y="8131"/>
                    <a:pt x="206" y="8337"/>
                    <a:pt x="229" y="8360"/>
                  </a:cubicBezTo>
                  <a:cubicBezTo>
                    <a:pt x="229" y="8360"/>
                    <a:pt x="244" y="8303"/>
                    <a:pt x="250" y="8257"/>
                  </a:cubicBezTo>
                  <a:lnTo>
                    <a:pt x="250" y="8257"/>
                  </a:lnTo>
                  <a:cubicBezTo>
                    <a:pt x="236" y="8429"/>
                    <a:pt x="224" y="8548"/>
                    <a:pt x="232" y="8548"/>
                  </a:cubicBezTo>
                  <a:cubicBezTo>
                    <a:pt x="238" y="8548"/>
                    <a:pt x="250" y="8505"/>
                    <a:pt x="275" y="8406"/>
                  </a:cubicBezTo>
                  <a:lnTo>
                    <a:pt x="275" y="8406"/>
                  </a:lnTo>
                  <a:cubicBezTo>
                    <a:pt x="275" y="8466"/>
                    <a:pt x="262" y="8527"/>
                    <a:pt x="244" y="8587"/>
                  </a:cubicBezTo>
                  <a:lnTo>
                    <a:pt x="244" y="8587"/>
                  </a:lnTo>
                  <a:cubicBezTo>
                    <a:pt x="242" y="8592"/>
                    <a:pt x="241" y="8597"/>
                    <a:pt x="239" y="8601"/>
                  </a:cubicBezTo>
                  <a:lnTo>
                    <a:pt x="239" y="8601"/>
                  </a:lnTo>
                  <a:cubicBezTo>
                    <a:pt x="229" y="8634"/>
                    <a:pt x="216" y="8667"/>
                    <a:pt x="203" y="8700"/>
                  </a:cubicBezTo>
                  <a:lnTo>
                    <a:pt x="203" y="8700"/>
                  </a:lnTo>
                  <a:cubicBezTo>
                    <a:pt x="210" y="8685"/>
                    <a:pt x="217" y="8670"/>
                    <a:pt x="224" y="8656"/>
                  </a:cubicBezTo>
                  <a:lnTo>
                    <a:pt x="224" y="8656"/>
                  </a:lnTo>
                  <a:cubicBezTo>
                    <a:pt x="218" y="8672"/>
                    <a:pt x="211" y="8689"/>
                    <a:pt x="202" y="8704"/>
                  </a:cubicBezTo>
                  <a:lnTo>
                    <a:pt x="202" y="8704"/>
                  </a:lnTo>
                  <a:cubicBezTo>
                    <a:pt x="202" y="8703"/>
                    <a:pt x="203" y="8701"/>
                    <a:pt x="203" y="8700"/>
                  </a:cubicBezTo>
                  <a:lnTo>
                    <a:pt x="203" y="8700"/>
                  </a:lnTo>
                  <a:cubicBezTo>
                    <a:pt x="203" y="8702"/>
                    <a:pt x="202" y="8704"/>
                    <a:pt x="201" y="8705"/>
                  </a:cubicBezTo>
                  <a:lnTo>
                    <a:pt x="201" y="8705"/>
                  </a:lnTo>
                  <a:cubicBezTo>
                    <a:pt x="201" y="8705"/>
                    <a:pt x="201" y="8705"/>
                    <a:pt x="202" y="8704"/>
                  </a:cubicBezTo>
                  <a:lnTo>
                    <a:pt x="202" y="8704"/>
                  </a:lnTo>
                  <a:cubicBezTo>
                    <a:pt x="201" y="8707"/>
                    <a:pt x="200" y="8709"/>
                    <a:pt x="199" y="8712"/>
                  </a:cubicBezTo>
                  <a:lnTo>
                    <a:pt x="199" y="8712"/>
                  </a:lnTo>
                  <a:lnTo>
                    <a:pt x="206" y="8704"/>
                  </a:lnTo>
                  <a:cubicBezTo>
                    <a:pt x="229" y="8658"/>
                    <a:pt x="252" y="8613"/>
                    <a:pt x="252" y="8568"/>
                  </a:cubicBezTo>
                  <a:lnTo>
                    <a:pt x="252" y="8568"/>
                  </a:lnTo>
                  <a:cubicBezTo>
                    <a:pt x="252" y="8613"/>
                    <a:pt x="229" y="8658"/>
                    <a:pt x="229" y="8681"/>
                  </a:cubicBezTo>
                  <a:cubicBezTo>
                    <a:pt x="252" y="8658"/>
                    <a:pt x="252" y="8635"/>
                    <a:pt x="275" y="8589"/>
                  </a:cubicBezTo>
                  <a:cubicBezTo>
                    <a:pt x="321" y="8452"/>
                    <a:pt x="344" y="8337"/>
                    <a:pt x="344" y="8269"/>
                  </a:cubicBezTo>
                  <a:cubicBezTo>
                    <a:pt x="367" y="7971"/>
                    <a:pt x="344" y="7696"/>
                    <a:pt x="344" y="7444"/>
                  </a:cubicBezTo>
                  <a:cubicBezTo>
                    <a:pt x="344" y="7169"/>
                    <a:pt x="367" y="6917"/>
                    <a:pt x="390" y="6642"/>
                  </a:cubicBezTo>
                  <a:cubicBezTo>
                    <a:pt x="378" y="6642"/>
                    <a:pt x="373" y="6648"/>
                    <a:pt x="370" y="6648"/>
                  </a:cubicBezTo>
                  <a:cubicBezTo>
                    <a:pt x="367" y="6648"/>
                    <a:pt x="367" y="6642"/>
                    <a:pt x="367" y="6619"/>
                  </a:cubicBezTo>
                  <a:cubicBezTo>
                    <a:pt x="367" y="6481"/>
                    <a:pt x="390" y="6367"/>
                    <a:pt x="413" y="6229"/>
                  </a:cubicBezTo>
                  <a:lnTo>
                    <a:pt x="390" y="6229"/>
                  </a:lnTo>
                  <a:cubicBezTo>
                    <a:pt x="413" y="6115"/>
                    <a:pt x="436" y="6000"/>
                    <a:pt x="436" y="5886"/>
                  </a:cubicBezTo>
                  <a:cubicBezTo>
                    <a:pt x="459" y="5680"/>
                    <a:pt x="481" y="5473"/>
                    <a:pt x="481" y="5244"/>
                  </a:cubicBezTo>
                  <a:cubicBezTo>
                    <a:pt x="481" y="5153"/>
                    <a:pt x="504" y="5038"/>
                    <a:pt x="504" y="4901"/>
                  </a:cubicBezTo>
                  <a:lnTo>
                    <a:pt x="504" y="4855"/>
                  </a:lnTo>
                  <a:cubicBezTo>
                    <a:pt x="504" y="4832"/>
                    <a:pt x="504" y="4832"/>
                    <a:pt x="504" y="4832"/>
                  </a:cubicBezTo>
                  <a:cubicBezTo>
                    <a:pt x="504" y="4763"/>
                    <a:pt x="504" y="4717"/>
                    <a:pt x="527" y="4671"/>
                  </a:cubicBezTo>
                  <a:cubicBezTo>
                    <a:pt x="550" y="4053"/>
                    <a:pt x="550" y="3411"/>
                    <a:pt x="596" y="2747"/>
                  </a:cubicBezTo>
                  <a:cubicBezTo>
                    <a:pt x="596" y="2587"/>
                    <a:pt x="596" y="2449"/>
                    <a:pt x="619" y="2312"/>
                  </a:cubicBezTo>
                  <a:cubicBezTo>
                    <a:pt x="642" y="2105"/>
                    <a:pt x="688" y="1853"/>
                    <a:pt x="711" y="1647"/>
                  </a:cubicBezTo>
                  <a:lnTo>
                    <a:pt x="711" y="1647"/>
                  </a:lnTo>
                  <a:cubicBezTo>
                    <a:pt x="709" y="1648"/>
                    <a:pt x="708" y="1648"/>
                    <a:pt x="708" y="1648"/>
                  </a:cubicBezTo>
                  <a:cubicBezTo>
                    <a:pt x="671" y="1648"/>
                    <a:pt x="722" y="1269"/>
                    <a:pt x="697" y="1269"/>
                  </a:cubicBezTo>
                  <a:cubicBezTo>
                    <a:pt x="695" y="1269"/>
                    <a:pt x="692" y="1273"/>
                    <a:pt x="688" y="1281"/>
                  </a:cubicBezTo>
                  <a:cubicBezTo>
                    <a:pt x="711" y="1166"/>
                    <a:pt x="711" y="937"/>
                    <a:pt x="711" y="937"/>
                  </a:cubicBezTo>
                  <a:cubicBezTo>
                    <a:pt x="665" y="914"/>
                    <a:pt x="642" y="799"/>
                    <a:pt x="688" y="433"/>
                  </a:cubicBezTo>
                  <a:cubicBezTo>
                    <a:pt x="711" y="273"/>
                    <a:pt x="802" y="66"/>
                    <a:pt x="825" y="21"/>
                  </a:cubicBezTo>
                  <a:cubicBezTo>
                    <a:pt x="829" y="6"/>
                    <a:pt x="828" y="0"/>
                    <a:pt x="825" y="0"/>
                  </a:cubicBezTo>
                  <a:close/>
                  <a:moveTo>
                    <a:pt x="201" y="8705"/>
                  </a:moveTo>
                  <a:cubicBezTo>
                    <a:pt x="196" y="8713"/>
                    <a:pt x="190" y="8720"/>
                    <a:pt x="184" y="8727"/>
                  </a:cubicBezTo>
                  <a:lnTo>
                    <a:pt x="198" y="8712"/>
                  </a:lnTo>
                  <a:lnTo>
                    <a:pt x="198" y="8712"/>
                  </a:lnTo>
                  <a:cubicBezTo>
                    <a:pt x="193" y="8725"/>
                    <a:pt x="188" y="8737"/>
                    <a:pt x="184" y="8750"/>
                  </a:cubicBezTo>
                  <a:cubicBezTo>
                    <a:pt x="189" y="8737"/>
                    <a:pt x="194" y="8724"/>
                    <a:pt x="199" y="8712"/>
                  </a:cubicBezTo>
                  <a:lnTo>
                    <a:pt x="199" y="8712"/>
                  </a:lnTo>
                  <a:lnTo>
                    <a:pt x="198" y="8712"/>
                  </a:lnTo>
                  <a:lnTo>
                    <a:pt x="198" y="8712"/>
                  </a:lnTo>
                  <a:cubicBezTo>
                    <a:pt x="199" y="8710"/>
                    <a:pt x="200" y="8708"/>
                    <a:pt x="201" y="870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6" name="Google Shape;3866;p74"/>
            <p:cNvSpPr/>
            <p:nvPr/>
          </p:nvSpPr>
          <p:spPr>
            <a:xfrm>
              <a:off x="4118475" y="2306150"/>
              <a:ext cx="77100" cy="218000"/>
            </a:xfrm>
            <a:custGeom>
              <a:avLst/>
              <a:gdLst/>
              <a:ahLst/>
              <a:cxnLst/>
              <a:rect l="l" t="t" r="r" b="b"/>
              <a:pathLst>
                <a:path w="3084" h="8720" extrusionOk="0">
                  <a:moveTo>
                    <a:pt x="170" y="8077"/>
                  </a:moveTo>
                  <a:cubicBezTo>
                    <a:pt x="171" y="8077"/>
                    <a:pt x="171" y="8077"/>
                    <a:pt x="171" y="8078"/>
                  </a:cubicBezTo>
                  <a:cubicBezTo>
                    <a:pt x="171" y="8094"/>
                    <a:pt x="162" y="8129"/>
                    <a:pt x="152" y="8170"/>
                  </a:cubicBezTo>
                  <a:lnTo>
                    <a:pt x="152" y="8170"/>
                  </a:lnTo>
                  <a:cubicBezTo>
                    <a:pt x="162" y="8118"/>
                    <a:pt x="169" y="8077"/>
                    <a:pt x="170" y="8077"/>
                  </a:cubicBezTo>
                  <a:close/>
                  <a:moveTo>
                    <a:pt x="3081" y="0"/>
                  </a:moveTo>
                  <a:cubicBezTo>
                    <a:pt x="3067" y="0"/>
                    <a:pt x="2988" y="109"/>
                    <a:pt x="2981" y="118"/>
                  </a:cubicBezTo>
                  <a:lnTo>
                    <a:pt x="2981" y="118"/>
                  </a:lnTo>
                  <a:cubicBezTo>
                    <a:pt x="2984" y="113"/>
                    <a:pt x="2986" y="109"/>
                    <a:pt x="2989" y="105"/>
                  </a:cubicBezTo>
                  <a:lnTo>
                    <a:pt x="2989" y="105"/>
                  </a:lnTo>
                  <a:cubicBezTo>
                    <a:pt x="2983" y="114"/>
                    <a:pt x="2980" y="118"/>
                    <a:pt x="2980" y="118"/>
                  </a:cubicBezTo>
                  <a:cubicBezTo>
                    <a:pt x="2980" y="118"/>
                    <a:pt x="2981" y="118"/>
                    <a:pt x="2981" y="118"/>
                  </a:cubicBezTo>
                  <a:lnTo>
                    <a:pt x="2981" y="118"/>
                  </a:lnTo>
                  <a:cubicBezTo>
                    <a:pt x="2688" y="595"/>
                    <a:pt x="2506" y="1118"/>
                    <a:pt x="2347" y="1640"/>
                  </a:cubicBezTo>
                  <a:cubicBezTo>
                    <a:pt x="2301" y="1755"/>
                    <a:pt x="2256" y="1892"/>
                    <a:pt x="2233" y="2007"/>
                  </a:cubicBezTo>
                  <a:lnTo>
                    <a:pt x="2072" y="2396"/>
                  </a:lnTo>
                  <a:cubicBezTo>
                    <a:pt x="1981" y="2648"/>
                    <a:pt x="1889" y="2900"/>
                    <a:pt x="1774" y="3152"/>
                  </a:cubicBezTo>
                  <a:cubicBezTo>
                    <a:pt x="1729" y="3336"/>
                    <a:pt x="1477" y="4023"/>
                    <a:pt x="1202" y="4733"/>
                  </a:cubicBezTo>
                  <a:cubicBezTo>
                    <a:pt x="1064" y="5077"/>
                    <a:pt x="927" y="5443"/>
                    <a:pt x="812" y="5764"/>
                  </a:cubicBezTo>
                  <a:cubicBezTo>
                    <a:pt x="675" y="6062"/>
                    <a:pt x="560" y="6314"/>
                    <a:pt x="491" y="6474"/>
                  </a:cubicBezTo>
                  <a:lnTo>
                    <a:pt x="468" y="6520"/>
                  </a:lnTo>
                  <a:cubicBezTo>
                    <a:pt x="331" y="6841"/>
                    <a:pt x="171" y="7253"/>
                    <a:pt x="102" y="7551"/>
                  </a:cubicBezTo>
                  <a:cubicBezTo>
                    <a:pt x="79" y="7689"/>
                    <a:pt x="33" y="7849"/>
                    <a:pt x="10" y="7986"/>
                  </a:cubicBezTo>
                  <a:cubicBezTo>
                    <a:pt x="33" y="7918"/>
                    <a:pt x="56" y="7872"/>
                    <a:pt x="79" y="7803"/>
                  </a:cubicBezTo>
                  <a:lnTo>
                    <a:pt x="79" y="7803"/>
                  </a:lnTo>
                  <a:cubicBezTo>
                    <a:pt x="33" y="7941"/>
                    <a:pt x="10" y="8101"/>
                    <a:pt x="10" y="8147"/>
                  </a:cubicBezTo>
                  <a:cubicBezTo>
                    <a:pt x="1" y="8281"/>
                    <a:pt x="3" y="8327"/>
                    <a:pt x="12" y="8327"/>
                  </a:cubicBezTo>
                  <a:cubicBezTo>
                    <a:pt x="26" y="8327"/>
                    <a:pt x="52" y="8237"/>
                    <a:pt x="79" y="8170"/>
                  </a:cubicBezTo>
                  <a:cubicBezTo>
                    <a:pt x="85" y="8150"/>
                    <a:pt x="90" y="8146"/>
                    <a:pt x="94" y="8146"/>
                  </a:cubicBezTo>
                  <a:cubicBezTo>
                    <a:pt x="99" y="8146"/>
                    <a:pt x="103" y="8150"/>
                    <a:pt x="108" y="8150"/>
                  </a:cubicBezTo>
                  <a:cubicBezTo>
                    <a:pt x="116" y="8150"/>
                    <a:pt x="128" y="8139"/>
                    <a:pt x="148" y="8078"/>
                  </a:cubicBezTo>
                  <a:lnTo>
                    <a:pt x="148" y="8078"/>
                  </a:lnTo>
                  <a:cubicBezTo>
                    <a:pt x="125" y="8170"/>
                    <a:pt x="102" y="8216"/>
                    <a:pt x="102" y="8307"/>
                  </a:cubicBezTo>
                  <a:cubicBezTo>
                    <a:pt x="102" y="8308"/>
                    <a:pt x="102" y="8309"/>
                    <a:pt x="102" y="8309"/>
                  </a:cubicBezTo>
                  <a:cubicBezTo>
                    <a:pt x="105" y="8309"/>
                    <a:pt x="139" y="8091"/>
                    <a:pt x="146" y="8091"/>
                  </a:cubicBezTo>
                  <a:cubicBezTo>
                    <a:pt x="147" y="8091"/>
                    <a:pt x="148" y="8094"/>
                    <a:pt x="148" y="8101"/>
                  </a:cubicBezTo>
                  <a:cubicBezTo>
                    <a:pt x="125" y="8193"/>
                    <a:pt x="125" y="8284"/>
                    <a:pt x="102" y="8376"/>
                  </a:cubicBezTo>
                  <a:cubicBezTo>
                    <a:pt x="107" y="8371"/>
                    <a:pt x="114" y="8351"/>
                    <a:pt x="120" y="8324"/>
                  </a:cubicBezTo>
                  <a:lnTo>
                    <a:pt x="120" y="8324"/>
                  </a:lnTo>
                  <a:cubicBezTo>
                    <a:pt x="119" y="8338"/>
                    <a:pt x="121" y="8349"/>
                    <a:pt x="125" y="8353"/>
                  </a:cubicBezTo>
                  <a:cubicBezTo>
                    <a:pt x="125" y="8353"/>
                    <a:pt x="130" y="8333"/>
                    <a:pt x="135" y="8307"/>
                  </a:cubicBezTo>
                  <a:lnTo>
                    <a:pt x="135" y="8307"/>
                  </a:lnTo>
                  <a:cubicBezTo>
                    <a:pt x="118" y="8445"/>
                    <a:pt x="120" y="8530"/>
                    <a:pt x="132" y="8530"/>
                  </a:cubicBezTo>
                  <a:cubicBezTo>
                    <a:pt x="139" y="8530"/>
                    <a:pt x="149" y="8505"/>
                    <a:pt x="161" y="8448"/>
                  </a:cubicBezTo>
                  <a:lnTo>
                    <a:pt x="161" y="8448"/>
                  </a:lnTo>
                  <a:cubicBezTo>
                    <a:pt x="150" y="8518"/>
                    <a:pt x="148" y="8603"/>
                    <a:pt x="148" y="8674"/>
                  </a:cubicBezTo>
                  <a:lnTo>
                    <a:pt x="148" y="8674"/>
                  </a:lnTo>
                  <a:cubicBezTo>
                    <a:pt x="171" y="8628"/>
                    <a:pt x="171" y="8582"/>
                    <a:pt x="171" y="8559"/>
                  </a:cubicBezTo>
                  <a:lnTo>
                    <a:pt x="171" y="8651"/>
                  </a:lnTo>
                  <a:cubicBezTo>
                    <a:pt x="171" y="8628"/>
                    <a:pt x="171" y="8605"/>
                    <a:pt x="194" y="8582"/>
                  </a:cubicBezTo>
                  <a:cubicBezTo>
                    <a:pt x="194" y="8445"/>
                    <a:pt x="239" y="8330"/>
                    <a:pt x="239" y="8261"/>
                  </a:cubicBezTo>
                  <a:cubicBezTo>
                    <a:pt x="354" y="7734"/>
                    <a:pt x="560" y="7208"/>
                    <a:pt x="789" y="6681"/>
                  </a:cubicBezTo>
                  <a:lnTo>
                    <a:pt x="789" y="6681"/>
                  </a:lnTo>
                  <a:cubicBezTo>
                    <a:pt x="789" y="6681"/>
                    <a:pt x="783" y="6686"/>
                    <a:pt x="778" y="6686"/>
                  </a:cubicBezTo>
                  <a:cubicBezTo>
                    <a:pt x="772" y="6686"/>
                    <a:pt x="766" y="6681"/>
                    <a:pt x="766" y="6658"/>
                  </a:cubicBezTo>
                  <a:cubicBezTo>
                    <a:pt x="835" y="6520"/>
                    <a:pt x="904" y="6406"/>
                    <a:pt x="950" y="6268"/>
                  </a:cubicBezTo>
                  <a:cubicBezTo>
                    <a:pt x="995" y="6154"/>
                    <a:pt x="1041" y="6039"/>
                    <a:pt x="1110" y="5924"/>
                  </a:cubicBezTo>
                  <a:cubicBezTo>
                    <a:pt x="1202" y="5718"/>
                    <a:pt x="1270" y="5512"/>
                    <a:pt x="1339" y="5306"/>
                  </a:cubicBezTo>
                  <a:cubicBezTo>
                    <a:pt x="1339" y="5306"/>
                    <a:pt x="1339" y="5306"/>
                    <a:pt x="1339" y="5283"/>
                  </a:cubicBezTo>
                  <a:cubicBezTo>
                    <a:pt x="1362" y="5191"/>
                    <a:pt x="1431" y="5077"/>
                    <a:pt x="1477" y="4939"/>
                  </a:cubicBezTo>
                  <a:lnTo>
                    <a:pt x="1499" y="4893"/>
                  </a:lnTo>
                  <a:cubicBezTo>
                    <a:pt x="1499" y="4871"/>
                    <a:pt x="1499" y="4871"/>
                    <a:pt x="1477" y="4871"/>
                  </a:cubicBezTo>
                  <a:cubicBezTo>
                    <a:pt x="1499" y="4802"/>
                    <a:pt x="1522" y="4756"/>
                    <a:pt x="1545" y="4710"/>
                  </a:cubicBezTo>
                  <a:cubicBezTo>
                    <a:pt x="1751" y="4092"/>
                    <a:pt x="1981" y="3450"/>
                    <a:pt x="2210" y="2763"/>
                  </a:cubicBezTo>
                  <a:cubicBezTo>
                    <a:pt x="2256" y="2625"/>
                    <a:pt x="2301" y="2488"/>
                    <a:pt x="2347" y="2350"/>
                  </a:cubicBezTo>
                  <a:cubicBezTo>
                    <a:pt x="2439" y="2144"/>
                    <a:pt x="2530" y="1869"/>
                    <a:pt x="2599" y="1663"/>
                  </a:cubicBezTo>
                  <a:lnTo>
                    <a:pt x="2599" y="1663"/>
                  </a:lnTo>
                  <a:cubicBezTo>
                    <a:pt x="2598" y="1664"/>
                    <a:pt x="2597" y="1664"/>
                    <a:pt x="2596" y="1664"/>
                  </a:cubicBezTo>
                  <a:cubicBezTo>
                    <a:pt x="2563" y="1664"/>
                    <a:pt x="2668" y="1262"/>
                    <a:pt x="2635" y="1262"/>
                  </a:cubicBezTo>
                  <a:cubicBezTo>
                    <a:pt x="2632" y="1262"/>
                    <a:pt x="2628" y="1266"/>
                    <a:pt x="2622" y="1274"/>
                  </a:cubicBezTo>
                  <a:cubicBezTo>
                    <a:pt x="2668" y="1136"/>
                    <a:pt x="2737" y="930"/>
                    <a:pt x="2737" y="930"/>
                  </a:cubicBezTo>
                  <a:cubicBezTo>
                    <a:pt x="2714" y="884"/>
                    <a:pt x="2714" y="769"/>
                    <a:pt x="2851" y="403"/>
                  </a:cubicBezTo>
                  <a:cubicBezTo>
                    <a:pt x="2920" y="265"/>
                    <a:pt x="3057" y="59"/>
                    <a:pt x="3080" y="13"/>
                  </a:cubicBezTo>
                  <a:cubicBezTo>
                    <a:pt x="3083" y="4"/>
                    <a:pt x="3083" y="0"/>
                    <a:pt x="3081" y="0"/>
                  </a:cubicBezTo>
                  <a:close/>
                  <a:moveTo>
                    <a:pt x="148" y="8674"/>
                  </a:moveTo>
                  <a:lnTo>
                    <a:pt x="148" y="8674"/>
                  </a:lnTo>
                  <a:cubicBezTo>
                    <a:pt x="148" y="8674"/>
                    <a:pt x="148" y="8674"/>
                    <a:pt x="148" y="8674"/>
                  </a:cubicBezTo>
                  <a:cubicBezTo>
                    <a:pt x="148" y="8691"/>
                    <a:pt x="148" y="8707"/>
                    <a:pt x="148" y="8720"/>
                  </a:cubicBezTo>
                  <a:cubicBezTo>
                    <a:pt x="148" y="8705"/>
                    <a:pt x="148" y="8690"/>
                    <a:pt x="148" y="867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7" name="Google Shape;3867;p74"/>
            <p:cNvSpPr/>
            <p:nvPr/>
          </p:nvSpPr>
          <p:spPr>
            <a:xfrm>
              <a:off x="4178775" y="2360325"/>
              <a:ext cx="86700" cy="200475"/>
            </a:xfrm>
            <a:custGeom>
              <a:avLst/>
              <a:gdLst/>
              <a:ahLst/>
              <a:cxnLst/>
              <a:rect l="l" t="t" r="r" b="b"/>
              <a:pathLst>
                <a:path w="3468" h="8019" extrusionOk="0">
                  <a:moveTo>
                    <a:pt x="210" y="7422"/>
                  </a:moveTo>
                  <a:cubicBezTo>
                    <a:pt x="210" y="7422"/>
                    <a:pt x="210" y="7422"/>
                    <a:pt x="210" y="7423"/>
                  </a:cubicBezTo>
                  <a:cubicBezTo>
                    <a:pt x="207" y="7430"/>
                    <a:pt x="202" y="7439"/>
                    <a:pt x="196" y="7451"/>
                  </a:cubicBezTo>
                  <a:lnTo>
                    <a:pt x="196" y="7451"/>
                  </a:lnTo>
                  <a:cubicBezTo>
                    <a:pt x="203" y="7433"/>
                    <a:pt x="208" y="7422"/>
                    <a:pt x="210" y="7422"/>
                  </a:cubicBezTo>
                  <a:close/>
                  <a:moveTo>
                    <a:pt x="3463" y="1"/>
                  </a:moveTo>
                  <a:cubicBezTo>
                    <a:pt x="3447" y="1"/>
                    <a:pt x="3380" y="105"/>
                    <a:pt x="3371" y="105"/>
                  </a:cubicBezTo>
                  <a:cubicBezTo>
                    <a:pt x="3369" y="105"/>
                    <a:pt x="3369" y="101"/>
                    <a:pt x="3372" y="92"/>
                  </a:cubicBezTo>
                  <a:lnTo>
                    <a:pt x="3372" y="92"/>
                  </a:lnTo>
                  <a:cubicBezTo>
                    <a:pt x="2891" y="1008"/>
                    <a:pt x="2410" y="1879"/>
                    <a:pt x="1951" y="2818"/>
                  </a:cubicBezTo>
                  <a:cubicBezTo>
                    <a:pt x="1906" y="2933"/>
                    <a:pt x="1814" y="3116"/>
                    <a:pt x="1699" y="3368"/>
                  </a:cubicBezTo>
                  <a:cubicBezTo>
                    <a:pt x="1654" y="3505"/>
                    <a:pt x="1585" y="3643"/>
                    <a:pt x="1516" y="3803"/>
                  </a:cubicBezTo>
                  <a:cubicBezTo>
                    <a:pt x="1447" y="3941"/>
                    <a:pt x="1356" y="4101"/>
                    <a:pt x="1287" y="4262"/>
                  </a:cubicBezTo>
                  <a:cubicBezTo>
                    <a:pt x="966" y="4926"/>
                    <a:pt x="668" y="5613"/>
                    <a:pt x="531" y="5911"/>
                  </a:cubicBezTo>
                  <a:lnTo>
                    <a:pt x="508" y="5957"/>
                  </a:lnTo>
                  <a:cubicBezTo>
                    <a:pt x="393" y="6278"/>
                    <a:pt x="233" y="6644"/>
                    <a:pt x="164" y="6919"/>
                  </a:cubicBezTo>
                  <a:cubicBezTo>
                    <a:pt x="118" y="7057"/>
                    <a:pt x="96" y="7194"/>
                    <a:pt x="73" y="7309"/>
                  </a:cubicBezTo>
                  <a:cubicBezTo>
                    <a:pt x="96" y="7263"/>
                    <a:pt x="118" y="7217"/>
                    <a:pt x="141" y="7171"/>
                  </a:cubicBezTo>
                  <a:lnTo>
                    <a:pt x="141" y="7171"/>
                  </a:lnTo>
                  <a:cubicBezTo>
                    <a:pt x="96" y="7286"/>
                    <a:pt x="50" y="7423"/>
                    <a:pt x="50" y="7469"/>
                  </a:cubicBezTo>
                  <a:cubicBezTo>
                    <a:pt x="9" y="7591"/>
                    <a:pt x="0" y="7632"/>
                    <a:pt x="8" y="7632"/>
                  </a:cubicBezTo>
                  <a:cubicBezTo>
                    <a:pt x="19" y="7632"/>
                    <a:pt x="57" y="7566"/>
                    <a:pt x="96" y="7515"/>
                  </a:cubicBezTo>
                  <a:cubicBezTo>
                    <a:pt x="113" y="7489"/>
                    <a:pt x="120" y="7486"/>
                    <a:pt x="125" y="7486"/>
                  </a:cubicBezTo>
                  <a:cubicBezTo>
                    <a:pt x="127" y="7486"/>
                    <a:pt x="128" y="7486"/>
                    <a:pt x="130" y="7486"/>
                  </a:cubicBezTo>
                  <a:cubicBezTo>
                    <a:pt x="136" y="7486"/>
                    <a:pt x="141" y="7481"/>
                    <a:pt x="164" y="7423"/>
                  </a:cubicBezTo>
                  <a:lnTo>
                    <a:pt x="164" y="7423"/>
                  </a:lnTo>
                  <a:cubicBezTo>
                    <a:pt x="141" y="7515"/>
                    <a:pt x="118" y="7561"/>
                    <a:pt x="96" y="7629"/>
                  </a:cubicBezTo>
                  <a:cubicBezTo>
                    <a:pt x="96" y="7630"/>
                    <a:pt x="96" y="7631"/>
                    <a:pt x="96" y="7631"/>
                  </a:cubicBezTo>
                  <a:cubicBezTo>
                    <a:pt x="102" y="7631"/>
                    <a:pt x="169" y="7435"/>
                    <a:pt x="184" y="7435"/>
                  </a:cubicBezTo>
                  <a:cubicBezTo>
                    <a:pt x="186" y="7435"/>
                    <a:pt x="187" y="7439"/>
                    <a:pt x="187" y="7446"/>
                  </a:cubicBezTo>
                  <a:cubicBezTo>
                    <a:pt x="141" y="7538"/>
                    <a:pt x="118" y="7629"/>
                    <a:pt x="96" y="7698"/>
                  </a:cubicBezTo>
                  <a:cubicBezTo>
                    <a:pt x="100" y="7694"/>
                    <a:pt x="107" y="7681"/>
                    <a:pt x="115" y="7662"/>
                  </a:cubicBezTo>
                  <a:lnTo>
                    <a:pt x="115" y="7662"/>
                  </a:lnTo>
                  <a:cubicBezTo>
                    <a:pt x="115" y="7668"/>
                    <a:pt x="116" y="7673"/>
                    <a:pt x="118" y="7675"/>
                  </a:cubicBezTo>
                  <a:cubicBezTo>
                    <a:pt x="118" y="7675"/>
                    <a:pt x="124" y="7668"/>
                    <a:pt x="130" y="7656"/>
                  </a:cubicBezTo>
                  <a:lnTo>
                    <a:pt x="130" y="7656"/>
                  </a:lnTo>
                  <a:cubicBezTo>
                    <a:pt x="89" y="7773"/>
                    <a:pt x="66" y="7854"/>
                    <a:pt x="76" y="7854"/>
                  </a:cubicBezTo>
                  <a:cubicBezTo>
                    <a:pt x="82" y="7854"/>
                    <a:pt x="103" y="7821"/>
                    <a:pt x="141" y="7744"/>
                  </a:cubicBezTo>
                  <a:lnTo>
                    <a:pt x="141" y="7744"/>
                  </a:lnTo>
                  <a:cubicBezTo>
                    <a:pt x="118" y="7836"/>
                    <a:pt x="50" y="7950"/>
                    <a:pt x="27" y="8019"/>
                  </a:cubicBezTo>
                  <a:cubicBezTo>
                    <a:pt x="50" y="7973"/>
                    <a:pt x="73" y="7904"/>
                    <a:pt x="96" y="7882"/>
                  </a:cubicBezTo>
                  <a:lnTo>
                    <a:pt x="96" y="7882"/>
                  </a:lnTo>
                  <a:cubicBezTo>
                    <a:pt x="73" y="7927"/>
                    <a:pt x="50" y="7973"/>
                    <a:pt x="27" y="8019"/>
                  </a:cubicBezTo>
                  <a:lnTo>
                    <a:pt x="50" y="7996"/>
                  </a:lnTo>
                  <a:cubicBezTo>
                    <a:pt x="55" y="7985"/>
                    <a:pt x="61" y="7975"/>
                    <a:pt x="66" y="7966"/>
                  </a:cubicBezTo>
                  <a:lnTo>
                    <a:pt x="66" y="7966"/>
                  </a:lnTo>
                  <a:cubicBezTo>
                    <a:pt x="83" y="7953"/>
                    <a:pt x="101" y="7922"/>
                    <a:pt x="118" y="7904"/>
                  </a:cubicBezTo>
                  <a:cubicBezTo>
                    <a:pt x="187" y="7790"/>
                    <a:pt x="233" y="7675"/>
                    <a:pt x="256" y="7629"/>
                  </a:cubicBezTo>
                  <a:cubicBezTo>
                    <a:pt x="348" y="7355"/>
                    <a:pt x="439" y="7103"/>
                    <a:pt x="531" y="6851"/>
                  </a:cubicBezTo>
                  <a:cubicBezTo>
                    <a:pt x="623" y="6598"/>
                    <a:pt x="737" y="6346"/>
                    <a:pt x="829" y="6094"/>
                  </a:cubicBezTo>
                  <a:cubicBezTo>
                    <a:pt x="875" y="5957"/>
                    <a:pt x="943" y="5865"/>
                    <a:pt x="989" y="5728"/>
                  </a:cubicBezTo>
                  <a:lnTo>
                    <a:pt x="989" y="5705"/>
                  </a:lnTo>
                  <a:cubicBezTo>
                    <a:pt x="1035" y="5613"/>
                    <a:pt x="1081" y="5499"/>
                    <a:pt x="1127" y="5407"/>
                  </a:cubicBezTo>
                  <a:cubicBezTo>
                    <a:pt x="1218" y="5224"/>
                    <a:pt x="1310" y="5018"/>
                    <a:pt x="1401" y="4834"/>
                  </a:cubicBezTo>
                  <a:cubicBezTo>
                    <a:pt x="1379" y="4834"/>
                    <a:pt x="1379" y="4834"/>
                    <a:pt x="1379" y="4811"/>
                  </a:cubicBezTo>
                  <a:cubicBezTo>
                    <a:pt x="1424" y="4720"/>
                    <a:pt x="1470" y="4628"/>
                    <a:pt x="1539" y="4514"/>
                  </a:cubicBezTo>
                  <a:lnTo>
                    <a:pt x="1562" y="4445"/>
                  </a:lnTo>
                  <a:cubicBezTo>
                    <a:pt x="1562" y="4445"/>
                    <a:pt x="1562" y="4445"/>
                    <a:pt x="1562" y="4422"/>
                  </a:cubicBezTo>
                  <a:cubicBezTo>
                    <a:pt x="1585" y="4376"/>
                    <a:pt x="1608" y="4330"/>
                    <a:pt x="1631" y="4284"/>
                  </a:cubicBezTo>
                  <a:cubicBezTo>
                    <a:pt x="1768" y="4010"/>
                    <a:pt x="1883" y="3712"/>
                    <a:pt x="1997" y="3414"/>
                  </a:cubicBezTo>
                  <a:cubicBezTo>
                    <a:pt x="2135" y="3116"/>
                    <a:pt x="2249" y="2818"/>
                    <a:pt x="2410" y="2520"/>
                  </a:cubicBezTo>
                  <a:cubicBezTo>
                    <a:pt x="2455" y="2383"/>
                    <a:pt x="2501" y="2245"/>
                    <a:pt x="2570" y="2131"/>
                  </a:cubicBezTo>
                  <a:cubicBezTo>
                    <a:pt x="2662" y="1925"/>
                    <a:pt x="2799" y="1695"/>
                    <a:pt x="2891" y="1535"/>
                  </a:cubicBezTo>
                  <a:cubicBezTo>
                    <a:pt x="2848" y="1535"/>
                    <a:pt x="3022" y="1161"/>
                    <a:pt x="2975" y="1161"/>
                  </a:cubicBezTo>
                  <a:cubicBezTo>
                    <a:pt x="2971" y="1161"/>
                    <a:pt x="2966" y="1163"/>
                    <a:pt x="2959" y="1169"/>
                  </a:cubicBezTo>
                  <a:cubicBezTo>
                    <a:pt x="3028" y="1031"/>
                    <a:pt x="3120" y="871"/>
                    <a:pt x="3120" y="848"/>
                  </a:cubicBezTo>
                  <a:cubicBezTo>
                    <a:pt x="3097" y="802"/>
                    <a:pt x="3120" y="687"/>
                    <a:pt x="3257" y="367"/>
                  </a:cubicBezTo>
                  <a:cubicBezTo>
                    <a:pt x="3326" y="252"/>
                    <a:pt x="3441" y="69"/>
                    <a:pt x="3464" y="23"/>
                  </a:cubicBezTo>
                  <a:cubicBezTo>
                    <a:pt x="3467" y="7"/>
                    <a:pt x="3467" y="1"/>
                    <a:pt x="34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8" name="Google Shape;3868;p74"/>
            <p:cNvSpPr/>
            <p:nvPr/>
          </p:nvSpPr>
          <p:spPr>
            <a:xfrm>
              <a:off x="4217800" y="2442400"/>
              <a:ext cx="117700" cy="156800"/>
            </a:xfrm>
            <a:custGeom>
              <a:avLst/>
              <a:gdLst/>
              <a:ahLst/>
              <a:cxnLst/>
              <a:rect l="l" t="t" r="r" b="b"/>
              <a:pathLst>
                <a:path w="4708" h="6272" extrusionOk="0">
                  <a:moveTo>
                    <a:pt x="172" y="5841"/>
                  </a:moveTo>
                  <a:cubicBezTo>
                    <a:pt x="163" y="5855"/>
                    <a:pt x="153" y="5871"/>
                    <a:pt x="143" y="5887"/>
                  </a:cubicBezTo>
                  <a:lnTo>
                    <a:pt x="143" y="5887"/>
                  </a:lnTo>
                  <a:cubicBezTo>
                    <a:pt x="153" y="5873"/>
                    <a:pt x="164" y="5858"/>
                    <a:pt x="172" y="5841"/>
                  </a:cubicBezTo>
                  <a:close/>
                  <a:moveTo>
                    <a:pt x="143" y="5887"/>
                  </a:moveTo>
                  <a:cubicBezTo>
                    <a:pt x="124" y="5912"/>
                    <a:pt x="105" y="5936"/>
                    <a:pt x="93" y="5973"/>
                  </a:cubicBezTo>
                  <a:cubicBezTo>
                    <a:pt x="93" y="5973"/>
                    <a:pt x="117" y="5929"/>
                    <a:pt x="143" y="5887"/>
                  </a:cubicBezTo>
                  <a:close/>
                  <a:moveTo>
                    <a:pt x="4706" y="1"/>
                  </a:moveTo>
                  <a:cubicBezTo>
                    <a:pt x="4698" y="1"/>
                    <a:pt x="4618" y="92"/>
                    <a:pt x="4621" y="92"/>
                  </a:cubicBezTo>
                  <a:cubicBezTo>
                    <a:pt x="4621" y="92"/>
                    <a:pt x="4624" y="90"/>
                    <a:pt x="4629" y="85"/>
                  </a:cubicBezTo>
                  <a:lnTo>
                    <a:pt x="4629" y="85"/>
                  </a:lnTo>
                  <a:cubicBezTo>
                    <a:pt x="4102" y="841"/>
                    <a:pt x="3529" y="1528"/>
                    <a:pt x="2888" y="2239"/>
                  </a:cubicBezTo>
                  <a:cubicBezTo>
                    <a:pt x="2796" y="2376"/>
                    <a:pt x="2384" y="2834"/>
                    <a:pt x="1948" y="3338"/>
                  </a:cubicBezTo>
                  <a:cubicBezTo>
                    <a:pt x="1742" y="3590"/>
                    <a:pt x="1513" y="3842"/>
                    <a:pt x="1330" y="4072"/>
                  </a:cubicBezTo>
                  <a:cubicBezTo>
                    <a:pt x="1146" y="4301"/>
                    <a:pt x="1009" y="4484"/>
                    <a:pt x="917" y="4576"/>
                  </a:cubicBezTo>
                  <a:lnTo>
                    <a:pt x="894" y="4621"/>
                  </a:lnTo>
                  <a:cubicBezTo>
                    <a:pt x="688" y="4851"/>
                    <a:pt x="459" y="5148"/>
                    <a:pt x="299" y="5355"/>
                  </a:cubicBezTo>
                  <a:cubicBezTo>
                    <a:pt x="230" y="5469"/>
                    <a:pt x="184" y="5561"/>
                    <a:pt x="115" y="5675"/>
                  </a:cubicBezTo>
                  <a:cubicBezTo>
                    <a:pt x="161" y="5630"/>
                    <a:pt x="184" y="5584"/>
                    <a:pt x="230" y="5561"/>
                  </a:cubicBezTo>
                  <a:lnTo>
                    <a:pt x="230" y="5561"/>
                  </a:lnTo>
                  <a:cubicBezTo>
                    <a:pt x="161" y="5652"/>
                    <a:pt x="70" y="5767"/>
                    <a:pt x="70" y="5813"/>
                  </a:cubicBezTo>
                  <a:cubicBezTo>
                    <a:pt x="1" y="5927"/>
                    <a:pt x="1" y="5950"/>
                    <a:pt x="1" y="5950"/>
                  </a:cubicBezTo>
                  <a:cubicBezTo>
                    <a:pt x="24" y="5950"/>
                    <a:pt x="70" y="5882"/>
                    <a:pt x="115" y="5859"/>
                  </a:cubicBezTo>
                  <a:cubicBezTo>
                    <a:pt x="130" y="5837"/>
                    <a:pt x="135" y="5831"/>
                    <a:pt x="138" y="5831"/>
                  </a:cubicBezTo>
                  <a:cubicBezTo>
                    <a:pt x="141" y="5831"/>
                    <a:pt x="140" y="5840"/>
                    <a:pt x="147" y="5840"/>
                  </a:cubicBezTo>
                  <a:cubicBezTo>
                    <a:pt x="152" y="5840"/>
                    <a:pt x="163" y="5834"/>
                    <a:pt x="184" y="5813"/>
                  </a:cubicBezTo>
                  <a:lnTo>
                    <a:pt x="184" y="5813"/>
                  </a:lnTo>
                  <a:cubicBezTo>
                    <a:pt x="181" y="5823"/>
                    <a:pt x="177" y="5833"/>
                    <a:pt x="172" y="5841"/>
                  </a:cubicBezTo>
                  <a:lnTo>
                    <a:pt x="172" y="5841"/>
                  </a:lnTo>
                  <a:cubicBezTo>
                    <a:pt x="186" y="5821"/>
                    <a:pt x="198" y="5806"/>
                    <a:pt x="204" y="5806"/>
                  </a:cubicBezTo>
                  <a:cubicBezTo>
                    <a:pt x="206" y="5806"/>
                    <a:pt x="207" y="5808"/>
                    <a:pt x="207" y="5813"/>
                  </a:cubicBezTo>
                  <a:cubicBezTo>
                    <a:pt x="138" y="5882"/>
                    <a:pt x="115" y="5950"/>
                    <a:pt x="70" y="6019"/>
                  </a:cubicBezTo>
                  <a:cubicBezTo>
                    <a:pt x="91" y="5997"/>
                    <a:pt x="216" y="5811"/>
                    <a:pt x="229" y="5811"/>
                  </a:cubicBezTo>
                  <a:cubicBezTo>
                    <a:pt x="230" y="5811"/>
                    <a:pt x="230" y="5812"/>
                    <a:pt x="230" y="5813"/>
                  </a:cubicBezTo>
                  <a:cubicBezTo>
                    <a:pt x="207" y="5859"/>
                    <a:pt x="93" y="5996"/>
                    <a:pt x="93" y="6019"/>
                  </a:cubicBezTo>
                  <a:cubicBezTo>
                    <a:pt x="115" y="6019"/>
                    <a:pt x="138" y="5950"/>
                    <a:pt x="161" y="5927"/>
                  </a:cubicBezTo>
                  <a:lnTo>
                    <a:pt x="161" y="5927"/>
                  </a:lnTo>
                  <a:cubicBezTo>
                    <a:pt x="84" y="6066"/>
                    <a:pt x="38" y="6163"/>
                    <a:pt x="58" y="6163"/>
                  </a:cubicBezTo>
                  <a:cubicBezTo>
                    <a:pt x="68" y="6163"/>
                    <a:pt x="93" y="6140"/>
                    <a:pt x="138" y="6088"/>
                  </a:cubicBezTo>
                  <a:lnTo>
                    <a:pt x="138" y="6088"/>
                  </a:lnTo>
                  <a:cubicBezTo>
                    <a:pt x="93" y="6156"/>
                    <a:pt x="47" y="6225"/>
                    <a:pt x="47" y="6271"/>
                  </a:cubicBezTo>
                  <a:lnTo>
                    <a:pt x="70" y="6248"/>
                  </a:lnTo>
                  <a:cubicBezTo>
                    <a:pt x="70" y="6225"/>
                    <a:pt x="93" y="6225"/>
                    <a:pt x="93" y="6202"/>
                  </a:cubicBezTo>
                  <a:cubicBezTo>
                    <a:pt x="115" y="6156"/>
                    <a:pt x="138" y="6134"/>
                    <a:pt x="184" y="6088"/>
                  </a:cubicBezTo>
                  <a:cubicBezTo>
                    <a:pt x="207" y="6042"/>
                    <a:pt x="230" y="5996"/>
                    <a:pt x="253" y="5996"/>
                  </a:cubicBezTo>
                  <a:cubicBezTo>
                    <a:pt x="505" y="5607"/>
                    <a:pt x="826" y="5240"/>
                    <a:pt x="1146" y="4851"/>
                  </a:cubicBezTo>
                  <a:lnTo>
                    <a:pt x="1146" y="4851"/>
                  </a:lnTo>
                  <a:cubicBezTo>
                    <a:pt x="1146" y="4851"/>
                    <a:pt x="1141" y="4856"/>
                    <a:pt x="1138" y="4856"/>
                  </a:cubicBezTo>
                  <a:cubicBezTo>
                    <a:pt x="1135" y="4856"/>
                    <a:pt x="1135" y="4851"/>
                    <a:pt x="1146" y="4828"/>
                  </a:cubicBezTo>
                  <a:cubicBezTo>
                    <a:pt x="1215" y="4736"/>
                    <a:pt x="1307" y="4667"/>
                    <a:pt x="1376" y="4553"/>
                  </a:cubicBezTo>
                  <a:cubicBezTo>
                    <a:pt x="1444" y="4461"/>
                    <a:pt x="1513" y="4392"/>
                    <a:pt x="1582" y="4301"/>
                  </a:cubicBezTo>
                  <a:cubicBezTo>
                    <a:pt x="1696" y="4163"/>
                    <a:pt x="1811" y="4026"/>
                    <a:pt x="1948" y="3865"/>
                  </a:cubicBezTo>
                  <a:cubicBezTo>
                    <a:pt x="1925" y="3865"/>
                    <a:pt x="1925" y="3865"/>
                    <a:pt x="1948" y="3842"/>
                  </a:cubicBezTo>
                  <a:cubicBezTo>
                    <a:pt x="1994" y="3774"/>
                    <a:pt x="2063" y="3705"/>
                    <a:pt x="2132" y="3613"/>
                  </a:cubicBezTo>
                  <a:lnTo>
                    <a:pt x="2177" y="3568"/>
                  </a:lnTo>
                  <a:cubicBezTo>
                    <a:pt x="2200" y="3522"/>
                    <a:pt x="2246" y="3476"/>
                    <a:pt x="2269" y="3453"/>
                  </a:cubicBezTo>
                  <a:cubicBezTo>
                    <a:pt x="2613" y="3018"/>
                    <a:pt x="2979" y="2559"/>
                    <a:pt x="3369" y="2078"/>
                  </a:cubicBezTo>
                  <a:cubicBezTo>
                    <a:pt x="3460" y="1987"/>
                    <a:pt x="3529" y="1872"/>
                    <a:pt x="3621" y="1780"/>
                  </a:cubicBezTo>
                  <a:cubicBezTo>
                    <a:pt x="3735" y="1620"/>
                    <a:pt x="3896" y="1437"/>
                    <a:pt x="4010" y="1299"/>
                  </a:cubicBezTo>
                  <a:cubicBezTo>
                    <a:pt x="3967" y="1299"/>
                    <a:pt x="4188" y="975"/>
                    <a:pt x="4138" y="975"/>
                  </a:cubicBezTo>
                  <a:cubicBezTo>
                    <a:pt x="4134" y="975"/>
                    <a:pt x="4130" y="976"/>
                    <a:pt x="4125" y="979"/>
                  </a:cubicBezTo>
                  <a:cubicBezTo>
                    <a:pt x="4217" y="887"/>
                    <a:pt x="4308" y="749"/>
                    <a:pt x="4308" y="727"/>
                  </a:cubicBezTo>
                  <a:cubicBezTo>
                    <a:pt x="4308" y="681"/>
                    <a:pt x="4331" y="589"/>
                    <a:pt x="4491" y="314"/>
                  </a:cubicBezTo>
                  <a:cubicBezTo>
                    <a:pt x="4560" y="222"/>
                    <a:pt x="4698" y="62"/>
                    <a:pt x="4698" y="16"/>
                  </a:cubicBezTo>
                  <a:cubicBezTo>
                    <a:pt x="4705" y="5"/>
                    <a:pt x="4707" y="1"/>
                    <a:pt x="4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9" name="Google Shape;3869;p74"/>
            <p:cNvSpPr/>
            <p:nvPr/>
          </p:nvSpPr>
          <p:spPr>
            <a:xfrm>
              <a:off x="4241875" y="2509525"/>
              <a:ext cx="163475" cy="135475"/>
            </a:xfrm>
            <a:custGeom>
              <a:avLst/>
              <a:gdLst/>
              <a:ahLst/>
              <a:cxnLst/>
              <a:rect l="l" t="t" r="r" b="b"/>
              <a:pathLst>
                <a:path w="6539" h="5419" extrusionOk="0">
                  <a:moveTo>
                    <a:pt x="419" y="5011"/>
                  </a:moveTo>
                  <a:cubicBezTo>
                    <a:pt x="371" y="5048"/>
                    <a:pt x="335" y="5084"/>
                    <a:pt x="298" y="5121"/>
                  </a:cubicBezTo>
                  <a:cubicBezTo>
                    <a:pt x="298" y="5122"/>
                    <a:pt x="299" y="5123"/>
                    <a:pt x="299" y="5123"/>
                  </a:cubicBezTo>
                  <a:cubicBezTo>
                    <a:pt x="310" y="5123"/>
                    <a:pt x="375" y="5054"/>
                    <a:pt x="419" y="5011"/>
                  </a:cubicBezTo>
                  <a:close/>
                  <a:moveTo>
                    <a:pt x="6534" y="1"/>
                  </a:moveTo>
                  <a:cubicBezTo>
                    <a:pt x="6517" y="1"/>
                    <a:pt x="6429" y="46"/>
                    <a:pt x="6412" y="46"/>
                  </a:cubicBezTo>
                  <a:cubicBezTo>
                    <a:pt x="6407" y="46"/>
                    <a:pt x="6407" y="43"/>
                    <a:pt x="6415" y="35"/>
                  </a:cubicBezTo>
                  <a:lnTo>
                    <a:pt x="6415" y="35"/>
                  </a:lnTo>
                  <a:cubicBezTo>
                    <a:pt x="5522" y="539"/>
                    <a:pt x="4743" y="1089"/>
                    <a:pt x="3918" y="1707"/>
                  </a:cubicBezTo>
                  <a:cubicBezTo>
                    <a:pt x="3781" y="1822"/>
                    <a:pt x="3254" y="2234"/>
                    <a:pt x="2727" y="2692"/>
                  </a:cubicBezTo>
                  <a:cubicBezTo>
                    <a:pt x="2200" y="3128"/>
                    <a:pt x="1650" y="3632"/>
                    <a:pt x="1421" y="3838"/>
                  </a:cubicBezTo>
                  <a:lnTo>
                    <a:pt x="1398" y="3861"/>
                  </a:lnTo>
                  <a:cubicBezTo>
                    <a:pt x="1146" y="4090"/>
                    <a:pt x="848" y="4365"/>
                    <a:pt x="665" y="4548"/>
                  </a:cubicBezTo>
                  <a:cubicBezTo>
                    <a:pt x="573" y="4640"/>
                    <a:pt x="481" y="4732"/>
                    <a:pt x="413" y="4823"/>
                  </a:cubicBezTo>
                  <a:cubicBezTo>
                    <a:pt x="430" y="4815"/>
                    <a:pt x="447" y="4806"/>
                    <a:pt x="463" y="4796"/>
                  </a:cubicBezTo>
                  <a:lnTo>
                    <a:pt x="463" y="4796"/>
                  </a:lnTo>
                  <a:cubicBezTo>
                    <a:pt x="396" y="4864"/>
                    <a:pt x="338" y="4926"/>
                    <a:pt x="321" y="4961"/>
                  </a:cubicBezTo>
                  <a:cubicBezTo>
                    <a:pt x="231" y="5051"/>
                    <a:pt x="206" y="5080"/>
                    <a:pt x="215" y="5080"/>
                  </a:cubicBezTo>
                  <a:cubicBezTo>
                    <a:pt x="226" y="5080"/>
                    <a:pt x="292" y="5032"/>
                    <a:pt x="344" y="5007"/>
                  </a:cubicBezTo>
                  <a:cubicBezTo>
                    <a:pt x="359" y="4997"/>
                    <a:pt x="367" y="4993"/>
                    <a:pt x="373" y="4993"/>
                  </a:cubicBezTo>
                  <a:cubicBezTo>
                    <a:pt x="384" y="4993"/>
                    <a:pt x="380" y="5010"/>
                    <a:pt x="397" y="5010"/>
                  </a:cubicBezTo>
                  <a:cubicBezTo>
                    <a:pt x="404" y="5010"/>
                    <a:pt x="415" y="5007"/>
                    <a:pt x="434" y="4997"/>
                  </a:cubicBezTo>
                  <a:lnTo>
                    <a:pt x="434" y="4997"/>
                  </a:lnTo>
                  <a:cubicBezTo>
                    <a:pt x="429" y="5002"/>
                    <a:pt x="425" y="5006"/>
                    <a:pt x="419" y="5011"/>
                  </a:cubicBezTo>
                  <a:lnTo>
                    <a:pt x="419" y="5011"/>
                  </a:lnTo>
                  <a:cubicBezTo>
                    <a:pt x="432" y="5002"/>
                    <a:pt x="445" y="4993"/>
                    <a:pt x="458" y="4984"/>
                  </a:cubicBezTo>
                  <a:lnTo>
                    <a:pt x="458" y="4984"/>
                  </a:lnTo>
                  <a:cubicBezTo>
                    <a:pt x="449" y="4989"/>
                    <a:pt x="441" y="4994"/>
                    <a:pt x="434" y="4997"/>
                  </a:cubicBezTo>
                  <a:lnTo>
                    <a:pt x="434" y="4997"/>
                  </a:lnTo>
                  <a:cubicBezTo>
                    <a:pt x="447" y="4985"/>
                    <a:pt x="457" y="4977"/>
                    <a:pt x="459" y="4977"/>
                  </a:cubicBezTo>
                  <a:lnTo>
                    <a:pt x="459" y="4977"/>
                  </a:lnTo>
                  <a:cubicBezTo>
                    <a:pt x="461" y="4977"/>
                    <a:pt x="461" y="4979"/>
                    <a:pt x="458" y="4984"/>
                  </a:cubicBezTo>
                  <a:cubicBezTo>
                    <a:pt x="390" y="5052"/>
                    <a:pt x="321" y="5121"/>
                    <a:pt x="275" y="5167"/>
                  </a:cubicBezTo>
                  <a:cubicBezTo>
                    <a:pt x="275" y="5167"/>
                    <a:pt x="481" y="4984"/>
                    <a:pt x="481" y="4984"/>
                  </a:cubicBezTo>
                  <a:lnTo>
                    <a:pt x="481" y="4984"/>
                  </a:lnTo>
                  <a:cubicBezTo>
                    <a:pt x="458" y="5029"/>
                    <a:pt x="275" y="5144"/>
                    <a:pt x="298" y="5167"/>
                  </a:cubicBezTo>
                  <a:cubicBezTo>
                    <a:pt x="298" y="5167"/>
                    <a:pt x="344" y="5121"/>
                    <a:pt x="390" y="5075"/>
                  </a:cubicBezTo>
                  <a:lnTo>
                    <a:pt x="390" y="5075"/>
                  </a:lnTo>
                  <a:cubicBezTo>
                    <a:pt x="344" y="5144"/>
                    <a:pt x="298" y="5167"/>
                    <a:pt x="275" y="5213"/>
                  </a:cubicBezTo>
                  <a:cubicBezTo>
                    <a:pt x="252" y="5236"/>
                    <a:pt x="229" y="5259"/>
                    <a:pt x="206" y="5304"/>
                  </a:cubicBezTo>
                  <a:cubicBezTo>
                    <a:pt x="199" y="5320"/>
                    <a:pt x="199" y="5327"/>
                    <a:pt x="205" y="5327"/>
                  </a:cubicBezTo>
                  <a:cubicBezTo>
                    <a:pt x="212" y="5327"/>
                    <a:pt x="230" y="5314"/>
                    <a:pt x="254" y="5288"/>
                  </a:cubicBezTo>
                  <a:lnTo>
                    <a:pt x="254" y="5288"/>
                  </a:lnTo>
                  <a:cubicBezTo>
                    <a:pt x="238" y="5307"/>
                    <a:pt x="216" y="5329"/>
                    <a:pt x="183" y="5350"/>
                  </a:cubicBezTo>
                  <a:cubicBezTo>
                    <a:pt x="138" y="5396"/>
                    <a:pt x="46" y="5419"/>
                    <a:pt x="0" y="5419"/>
                  </a:cubicBezTo>
                  <a:cubicBezTo>
                    <a:pt x="35" y="5419"/>
                    <a:pt x="80" y="5407"/>
                    <a:pt x="120" y="5393"/>
                  </a:cubicBezTo>
                  <a:lnTo>
                    <a:pt x="120" y="5393"/>
                  </a:lnTo>
                  <a:cubicBezTo>
                    <a:pt x="86" y="5407"/>
                    <a:pt x="46" y="5419"/>
                    <a:pt x="0" y="5419"/>
                  </a:cubicBezTo>
                  <a:lnTo>
                    <a:pt x="46" y="5419"/>
                  </a:lnTo>
                  <a:cubicBezTo>
                    <a:pt x="114" y="5419"/>
                    <a:pt x="160" y="5396"/>
                    <a:pt x="205" y="5351"/>
                  </a:cubicBezTo>
                  <a:lnTo>
                    <a:pt x="205" y="5351"/>
                  </a:lnTo>
                  <a:cubicBezTo>
                    <a:pt x="160" y="5396"/>
                    <a:pt x="114" y="5419"/>
                    <a:pt x="69" y="5419"/>
                  </a:cubicBezTo>
                  <a:cubicBezTo>
                    <a:pt x="115" y="5419"/>
                    <a:pt x="161" y="5419"/>
                    <a:pt x="206" y="5396"/>
                  </a:cubicBezTo>
                  <a:cubicBezTo>
                    <a:pt x="275" y="5327"/>
                    <a:pt x="321" y="5281"/>
                    <a:pt x="367" y="5259"/>
                  </a:cubicBezTo>
                  <a:cubicBezTo>
                    <a:pt x="367" y="5236"/>
                    <a:pt x="390" y="5236"/>
                    <a:pt x="390" y="5213"/>
                  </a:cubicBezTo>
                  <a:cubicBezTo>
                    <a:pt x="413" y="5190"/>
                    <a:pt x="435" y="5190"/>
                    <a:pt x="435" y="5167"/>
                  </a:cubicBezTo>
                  <a:cubicBezTo>
                    <a:pt x="848" y="4823"/>
                    <a:pt x="1237" y="4480"/>
                    <a:pt x="1604" y="4136"/>
                  </a:cubicBezTo>
                  <a:cubicBezTo>
                    <a:pt x="1604" y="4136"/>
                    <a:pt x="1581" y="4136"/>
                    <a:pt x="1604" y="4113"/>
                  </a:cubicBezTo>
                  <a:cubicBezTo>
                    <a:pt x="1718" y="4021"/>
                    <a:pt x="1810" y="3953"/>
                    <a:pt x="1902" y="3861"/>
                  </a:cubicBezTo>
                  <a:lnTo>
                    <a:pt x="1902" y="3838"/>
                  </a:lnTo>
                  <a:cubicBezTo>
                    <a:pt x="1971" y="3769"/>
                    <a:pt x="2062" y="3701"/>
                    <a:pt x="2154" y="3632"/>
                  </a:cubicBezTo>
                  <a:cubicBezTo>
                    <a:pt x="2314" y="3494"/>
                    <a:pt x="2452" y="3357"/>
                    <a:pt x="2612" y="3219"/>
                  </a:cubicBezTo>
                  <a:cubicBezTo>
                    <a:pt x="2681" y="3151"/>
                    <a:pt x="2772" y="3082"/>
                    <a:pt x="2864" y="2990"/>
                  </a:cubicBezTo>
                  <a:lnTo>
                    <a:pt x="2910" y="2967"/>
                  </a:lnTo>
                  <a:cubicBezTo>
                    <a:pt x="2910" y="2945"/>
                    <a:pt x="2910" y="2945"/>
                    <a:pt x="2910" y="2945"/>
                  </a:cubicBezTo>
                  <a:cubicBezTo>
                    <a:pt x="2956" y="2899"/>
                    <a:pt x="3002" y="2876"/>
                    <a:pt x="3024" y="2853"/>
                  </a:cubicBezTo>
                  <a:cubicBezTo>
                    <a:pt x="3483" y="2440"/>
                    <a:pt x="3941" y="2051"/>
                    <a:pt x="4445" y="1639"/>
                  </a:cubicBezTo>
                  <a:cubicBezTo>
                    <a:pt x="4559" y="1547"/>
                    <a:pt x="4674" y="1455"/>
                    <a:pt x="4766" y="1364"/>
                  </a:cubicBezTo>
                  <a:cubicBezTo>
                    <a:pt x="4926" y="1249"/>
                    <a:pt x="5155" y="1112"/>
                    <a:pt x="5316" y="1020"/>
                  </a:cubicBezTo>
                  <a:cubicBezTo>
                    <a:pt x="5270" y="997"/>
                    <a:pt x="5659" y="722"/>
                    <a:pt x="5545" y="722"/>
                  </a:cubicBezTo>
                  <a:cubicBezTo>
                    <a:pt x="5659" y="653"/>
                    <a:pt x="5820" y="562"/>
                    <a:pt x="5820" y="539"/>
                  </a:cubicBezTo>
                  <a:cubicBezTo>
                    <a:pt x="5843" y="493"/>
                    <a:pt x="5888" y="401"/>
                    <a:pt x="6186" y="218"/>
                  </a:cubicBezTo>
                  <a:cubicBezTo>
                    <a:pt x="6301" y="149"/>
                    <a:pt x="6484" y="58"/>
                    <a:pt x="6530" y="12"/>
                  </a:cubicBezTo>
                  <a:cubicBezTo>
                    <a:pt x="6538" y="4"/>
                    <a:pt x="6538" y="1"/>
                    <a:pt x="65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0" name="Google Shape;3870;p74"/>
            <p:cNvSpPr/>
            <p:nvPr/>
          </p:nvSpPr>
          <p:spPr>
            <a:xfrm>
              <a:off x="4257900" y="2606025"/>
              <a:ext cx="243975" cy="88250"/>
            </a:xfrm>
            <a:custGeom>
              <a:avLst/>
              <a:gdLst/>
              <a:ahLst/>
              <a:cxnLst/>
              <a:rect l="l" t="t" r="r" b="b"/>
              <a:pathLst>
                <a:path w="9759" h="3530" extrusionOk="0">
                  <a:moveTo>
                    <a:pt x="697" y="3319"/>
                  </a:moveTo>
                  <a:cubicBezTo>
                    <a:pt x="699" y="3319"/>
                    <a:pt x="696" y="3321"/>
                    <a:pt x="688" y="3323"/>
                  </a:cubicBezTo>
                  <a:cubicBezTo>
                    <a:pt x="681" y="3325"/>
                    <a:pt x="675" y="3326"/>
                    <a:pt x="668" y="3328"/>
                  </a:cubicBezTo>
                  <a:lnTo>
                    <a:pt x="668" y="3328"/>
                  </a:lnTo>
                  <a:cubicBezTo>
                    <a:pt x="679" y="3327"/>
                    <a:pt x="693" y="3326"/>
                    <a:pt x="711" y="3323"/>
                  </a:cubicBezTo>
                  <a:lnTo>
                    <a:pt x="711" y="3323"/>
                  </a:lnTo>
                  <a:cubicBezTo>
                    <a:pt x="685" y="3328"/>
                    <a:pt x="663" y="3332"/>
                    <a:pt x="642" y="3336"/>
                  </a:cubicBezTo>
                  <a:lnTo>
                    <a:pt x="642" y="3336"/>
                  </a:lnTo>
                  <a:cubicBezTo>
                    <a:pt x="651" y="3333"/>
                    <a:pt x="660" y="3331"/>
                    <a:pt x="668" y="3328"/>
                  </a:cubicBezTo>
                  <a:lnTo>
                    <a:pt x="668" y="3328"/>
                  </a:lnTo>
                  <a:cubicBezTo>
                    <a:pt x="664" y="3329"/>
                    <a:pt x="660" y="3329"/>
                    <a:pt x="656" y="3329"/>
                  </a:cubicBezTo>
                  <a:lnTo>
                    <a:pt x="656" y="3329"/>
                  </a:lnTo>
                  <a:cubicBezTo>
                    <a:pt x="679" y="3323"/>
                    <a:pt x="695" y="3319"/>
                    <a:pt x="697" y="3319"/>
                  </a:cubicBezTo>
                  <a:close/>
                  <a:moveTo>
                    <a:pt x="609" y="3341"/>
                  </a:moveTo>
                  <a:cubicBezTo>
                    <a:pt x="555" y="3349"/>
                    <a:pt x="510" y="3354"/>
                    <a:pt x="436" y="3369"/>
                  </a:cubicBezTo>
                  <a:cubicBezTo>
                    <a:pt x="436" y="3372"/>
                    <a:pt x="440" y="3373"/>
                    <a:pt x="447" y="3373"/>
                  </a:cubicBezTo>
                  <a:cubicBezTo>
                    <a:pt x="475" y="3373"/>
                    <a:pt x="549" y="3356"/>
                    <a:pt x="609" y="3341"/>
                  </a:cubicBezTo>
                  <a:close/>
                  <a:moveTo>
                    <a:pt x="9601" y="1"/>
                  </a:moveTo>
                  <a:cubicBezTo>
                    <a:pt x="8386" y="230"/>
                    <a:pt x="7241" y="597"/>
                    <a:pt x="6072" y="1032"/>
                  </a:cubicBezTo>
                  <a:cubicBezTo>
                    <a:pt x="5866" y="1101"/>
                    <a:pt x="5110" y="1399"/>
                    <a:pt x="4331" y="1742"/>
                  </a:cubicBezTo>
                  <a:lnTo>
                    <a:pt x="4033" y="1880"/>
                  </a:lnTo>
                  <a:cubicBezTo>
                    <a:pt x="3941" y="1926"/>
                    <a:pt x="3827" y="1948"/>
                    <a:pt x="3735" y="1994"/>
                  </a:cubicBezTo>
                  <a:cubicBezTo>
                    <a:pt x="3552" y="2063"/>
                    <a:pt x="3346" y="2132"/>
                    <a:pt x="3185" y="2200"/>
                  </a:cubicBezTo>
                  <a:cubicBezTo>
                    <a:pt x="2819" y="2338"/>
                    <a:pt x="2544" y="2475"/>
                    <a:pt x="2361" y="2544"/>
                  </a:cubicBezTo>
                  <a:lnTo>
                    <a:pt x="2315" y="2567"/>
                  </a:lnTo>
                  <a:cubicBezTo>
                    <a:pt x="1948" y="2704"/>
                    <a:pt x="1490" y="2911"/>
                    <a:pt x="1192" y="3025"/>
                  </a:cubicBezTo>
                  <a:cubicBezTo>
                    <a:pt x="1169" y="3048"/>
                    <a:pt x="1192" y="3048"/>
                    <a:pt x="1169" y="3048"/>
                  </a:cubicBezTo>
                  <a:lnTo>
                    <a:pt x="1100" y="3071"/>
                  </a:lnTo>
                  <a:cubicBezTo>
                    <a:pt x="1055" y="3071"/>
                    <a:pt x="1032" y="3094"/>
                    <a:pt x="986" y="3094"/>
                  </a:cubicBezTo>
                  <a:cubicBezTo>
                    <a:pt x="917" y="3117"/>
                    <a:pt x="825" y="3140"/>
                    <a:pt x="757" y="3163"/>
                  </a:cubicBezTo>
                  <a:cubicBezTo>
                    <a:pt x="825" y="3163"/>
                    <a:pt x="894" y="3140"/>
                    <a:pt x="963" y="3140"/>
                  </a:cubicBezTo>
                  <a:cubicBezTo>
                    <a:pt x="803" y="3163"/>
                    <a:pt x="642" y="3209"/>
                    <a:pt x="596" y="3231"/>
                  </a:cubicBezTo>
                  <a:cubicBezTo>
                    <a:pt x="367" y="3293"/>
                    <a:pt x="383" y="3303"/>
                    <a:pt x="452" y="3303"/>
                  </a:cubicBezTo>
                  <a:cubicBezTo>
                    <a:pt x="487" y="3303"/>
                    <a:pt x="535" y="3300"/>
                    <a:pt x="573" y="3300"/>
                  </a:cubicBezTo>
                  <a:cubicBezTo>
                    <a:pt x="665" y="3300"/>
                    <a:pt x="595" y="3330"/>
                    <a:pt x="646" y="3330"/>
                  </a:cubicBezTo>
                  <a:cubicBezTo>
                    <a:pt x="649" y="3330"/>
                    <a:pt x="652" y="3329"/>
                    <a:pt x="656" y="3329"/>
                  </a:cubicBezTo>
                  <a:lnTo>
                    <a:pt x="656" y="3329"/>
                  </a:lnTo>
                  <a:cubicBezTo>
                    <a:pt x="642" y="3333"/>
                    <a:pt x="626" y="3337"/>
                    <a:pt x="609" y="3341"/>
                  </a:cubicBezTo>
                  <a:lnTo>
                    <a:pt x="609" y="3341"/>
                  </a:lnTo>
                  <a:cubicBezTo>
                    <a:pt x="620" y="3339"/>
                    <a:pt x="631" y="3338"/>
                    <a:pt x="642" y="3336"/>
                  </a:cubicBezTo>
                  <a:lnTo>
                    <a:pt x="642" y="3336"/>
                  </a:lnTo>
                  <a:cubicBezTo>
                    <a:pt x="560" y="3360"/>
                    <a:pt x="467" y="3392"/>
                    <a:pt x="390" y="3392"/>
                  </a:cubicBezTo>
                  <a:cubicBezTo>
                    <a:pt x="393" y="3394"/>
                    <a:pt x="399" y="3396"/>
                    <a:pt x="408" y="3396"/>
                  </a:cubicBezTo>
                  <a:cubicBezTo>
                    <a:pt x="472" y="3396"/>
                    <a:pt x="673" y="3342"/>
                    <a:pt x="722" y="3342"/>
                  </a:cubicBezTo>
                  <a:cubicBezTo>
                    <a:pt x="730" y="3342"/>
                    <a:pt x="734" y="3343"/>
                    <a:pt x="734" y="3346"/>
                  </a:cubicBezTo>
                  <a:cubicBezTo>
                    <a:pt x="665" y="3369"/>
                    <a:pt x="436" y="3392"/>
                    <a:pt x="413" y="3415"/>
                  </a:cubicBezTo>
                  <a:cubicBezTo>
                    <a:pt x="413" y="3415"/>
                    <a:pt x="528" y="3392"/>
                    <a:pt x="573" y="3392"/>
                  </a:cubicBezTo>
                  <a:cubicBezTo>
                    <a:pt x="253" y="3461"/>
                    <a:pt x="46" y="3483"/>
                    <a:pt x="367" y="3483"/>
                  </a:cubicBezTo>
                  <a:cubicBezTo>
                    <a:pt x="302" y="3483"/>
                    <a:pt x="230" y="3491"/>
                    <a:pt x="159" y="3497"/>
                  </a:cubicBezTo>
                  <a:lnTo>
                    <a:pt x="159" y="3497"/>
                  </a:lnTo>
                  <a:cubicBezTo>
                    <a:pt x="178" y="3494"/>
                    <a:pt x="195" y="3489"/>
                    <a:pt x="207" y="3483"/>
                  </a:cubicBezTo>
                  <a:lnTo>
                    <a:pt x="207" y="3483"/>
                  </a:lnTo>
                  <a:cubicBezTo>
                    <a:pt x="187" y="3490"/>
                    <a:pt x="167" y="3495"/>
                    <a:pt x="146" y="3498"/>
                  </a:cubicBezTo>
                  <a:lnTo>
                    <a:pt x="146" y="3498"/>
                  </a:lnTo>
                  <a:cubicBezTo>
                    <a:pt x="96" y="3503"/>
                    <a:pt x="47" y="3506"/>
                    <a:pt x="1" y="3506"/>
                  </a:cubicBezTo>
                  <a:cubicBezTo>
                    <a:pt x="24" y="3506"/>
                    <a:pt x="64" y="3506"/>
                    <a:pt x="104" y="3504"/>
                  </a:cubicBezTo>
                  <a:lnTo>
                    <a:pt x="104" y="3504"/>
                  </a:lnTo>
                  <a:cubicBezTo>
                    <a:pt x="69" y="3506"/>
                    <a:pt x="35" y="3506"/>
                    <a:pt x="1" y="3506"/>
                  </a:cubicBezTo>
                  <a:lnTo>
                    <a:pt x="69" y="3506"/>
                  </a:lnTo>
                  <a:cubicBezTo>
                    <a:pt x="92" y="3529"/>
                    <a:pt x="138" y="3529"/>
                    <a:pt x="184" y="3529"/>
                  </a:cubicBezTo>
                  <a:cubicBezTo>
                    <a:pt x="321" y="3529"/>
                    <a:pt x="482" y="3506"/>
                    <a:pt x="551" y="3506"/>
                  </a:cubicBezTo>
                  <a:cubicBezTo>
                    <a:pt x="711" y="3461"/>
                    <a:pt x="871" y="3438"/>
                    <a:pt x="1032" y="3392"/>
                  </a:cubicBezTo>
                  <a:lnTo>
                    <a:pt x="1146" y="3369"/>
                  </a:lnTo>
                  <a:cubicBezTo>
                    <a:pt x="1192" y="3369"/>
                    <a:pt x="1215" y="3369"/>
                    <a:pt x="1307" y="3346"/>
                  </a:cubicBezTo>
                  <a:lnTo>
                    <a:pt x="1513" y="3254"/>
                  </a:lnTo>
                  <a:cubicBezTo>
                    <a:pt x="1834" y="3140"/>
                    <a:pt x="2131" y="3025"/>
                    <a:pt x="2429" y="2888"/>
                  </a:cubicBezTo>
                  <a:cubicBezTo>
                    <a:pt x="2429" y="2888"/>
                    <a:pt x="2383" y="2888"/>
                    <a:pt x="2429" y="2865"/>
                  </a:cubicBezTo>
                  <a:cubicBezTo>
                    <a:pt x="2590" y="2796"/>
                    <a:pt x="2727" y="2773"/>
                    <a:pt x="2865" y="2704"/>
                  </a:cubicBezTo>
                  <a:lnTo>
                    <a:pt x="2887" y="2682"/>
                  </a:lnTo>
                  <a:cubicBezTo>
                    <a:pt x="3002" y="2636"/>
                    <a:pt x="3117" y="2590"/>
                    <a:pt x="3254" y="2544"/>
                  </a:cubicBezTo>
                  <a:cubicBezTo>
                    <a:pt x="3483" y="2452"/>
                    <a:pt x="3712" y="2361"/>
                    <a:pt x="3964" y="2269"/>
                  </a:cubicBezTo>
                  <a:cubicBezTo>
                    <a:pt x="3941" y="2269"/>
                    <a:pt x="3941" y="2269"/>
                    <a:pt x="3964" y="2246"/>
                  </a:cubicBezTo>
                  <a:cubicBezTo>
                    <a:pt x="4010" y="2223"/>
                    <a:pt x="4079" y="2223"/>
                    <a:pt x="4125" y="2200"/>
                  </a:cubicBezTo>
                  <a:cubicBezTo>
                    <a:pt x="4193" y="2155"/>
                    <a:pt x="4285" y="2132"/>
                    <a:pt x="4354" y="2109"/>
                  </a:cubicBezTo>
                  <a:lnTo>
                    <a:pt x="4400" y="2063"/>
                  </a:lnTo>
                  <a:lnTo>
                    <a:pt x="4423" y="2063"/>
                  </a:lnTo>
                  <a:cubicBezTo>
                    <a:pt x="4491" y="2040"/>
                    <a:pt x="4537" y="2017"/>
                    <a:pt x="4583" y="1994"/>
                  </a:cubicBezTo>
                  <a:cubicBezTo>
                    <a:pt x="5270" y="1673"/>
                    <a:pt x="5935" y="1376"/>
                    <a:pt x="6691" y="1078"/>
                  </a:cubicBezTo>
                  <a:cubicBezTo>
                    <a:pt x="6851" y="1009"/>
                    <a:pt x="7012" y="940"/>
                    <a:pt x="7172" y="895"/>
                  </a:cubicBezTo>
                  <a:cubicBezTo>
                    <a:pt x="7401" y="803"/>
                    <a:pt x="7699" y="711"/>
                    <a:pt x="7928" y="665"/>
                  </a:cubicBezTo>
                  <a:cubicBezTo>
                    <a:pt x="7882" y="620"/>
                    <a:pt x="8432" y="459"/>
                    <a:pt x="8317" y="436"/>
                  </a:cubicBezTo>
                  <a:cubicBezTo>
                    <a:pt x="8478" y="413"/>
                    <a:pt x="8707" y="345"/>
                    <a:pt x="8707" y="322"/>
                  </a:cubicBezTo>
                  <a:cubicBezTo>
                    <a:pt x="8730" y="299"/>
                    <a:pt x="8844" y="207"/>
                    <a:pt x="9257" y="116"/>
                  </a:cubicBezTo>
                  <a:cubicBezTo>
                    <a:pt x="9417" y="70"/>
                    <a:pt x="9669" y="47"/>
                    <a:pt x="9738" y="24"/>
                  </a:cubicBezTo>
                  <a:cubicBezTo>
                    <a:pt x="9759" y="19"/>
                    <a:pt x="9758" y="17"/>
                    <a:pt x="9746" y="17"/>
                  </a:cubicBezTo>
                  <a:cubicBezTo>
                    <a:pt x="9725" y="17"/>
                    <a:pt x="9667" y="22"/>
                    <a:pt x="9626" y="22"/>
                  </a:cubicBezTo>
                  <a:cubicBezTo>
                    <a:pt x="9589" y="22"/>
                    <a:pt x="9567" y="18"/>
                    <a:pt x="96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1" name="Google Shape;3871;p74"/>
            <p:cNvSpPr/>
            <p:nvPr/>
          </p:nvSpPr>
          <p:spPr>
            <a:xfrm>
              <a:off x="4280825" y="2701125"/>
              <a:ext cx="197900" cy="34375"/>
            </a:xfrm>
            <a:custGeom>
              <a:avLst/>
              <a:gdLst/>
              <a:ahLst/>
              <a:cxnLst/>
              <a:rect l="l" t="t" r="r" b="b"/>
              <a:pathLst>
                <a:path w="7916" h="1375" extrusionOk="0">
                  <a:moveTo>
                    <a:pt x="555" y="1142"/>
                  </a:moveTo>
                  <a:cubicBezTo>
                    <a:pt x="556" y="1142"/>
                    <a:pt x="555" y="1143"/>
                    <a:pt x="550" y="1146"/>
                  </a:cubicBezTo>
                  <a:cubicBezTo>
                    <a:pt x="550" y="1146"/>
                    <a:pt x="550" y="1146"/>
                    <a:pt x="550" y="1146"/>
                  </a:cubicBezTo>
                  <a:lnTo>
                    <a:pt x="550" y="1146"/>
                  </a:lnTo>
                  <a:cubicBezTo>
                    <a:pt x="542" y="1147"/>
                    <a:pt x="535" y="1149"/>
                    <a:pt x="529" y="1150"/>
                  </a:cubicBezTo>
                  <a:lnTo>
                    <a:pt x="529" y="1150"/>
                  </a:lnTo>
                  <a:cubicBezTo>
                    <a:pt x="543" y="1145"/>
                    <a:pt x="553" y="1142"/>
                    <a:pt x="555" y="1142"/>
                  </a:cubicBezTo>
                  <a:close/>
                  <a:moveTo>
                    <a:pt x="493" y="1162"/>
                  </a:moveTo>
                  <a:cubicBezTo>
                    <a:pt x="456" y="1172"/>
                    <a:pt x="423" y="1180"/>
                    <a:pt x="382" y="1205"/>
                  </a:cubicBezTo>
                  <a:lnTo>
                    <a:pt x="382" y="1205"/>
                  </a:lnTo>
                  <a:cubicBezTo>
                    <a:pt x="406" y="1194"/>
                    <a:pt x="454" y="1176"/>
                    <a:pt x="493" y="1162"/>
                  </a:cubicBezTo>
                  <a:close/>
                  <a:moveTo>
                    <a:pt x="565" y="1165"/>
                  </a:moveTo>
                  <a:cubicBezTo>
                    <a:pt x="570" y="1165"/>
                    <a:pt x="573" y="1166"/>
                    <a:pt x="573" y="1169"/>
                  </a:cubicBezTo>
                  <a:cubicBezTo>
                    <a:pt x="545" y="1183"/>
                    <a:pt x="464" y="1197"/>
                    <a:pt x="406" y="1211"/>
                  </a:cubicBezTo>
                  <a:lnTo>
                    <a:pt x="406" y="1211"/>
                  </a:lnTo>
                  <a:cubicBezTo>
                    <a:pt x="467" y="1190"/>
                    <a:pt x="541" y="1165"/>
                    <a:pt x="565" y="1165"/>
                  </a:cubicBezTo>
                  <a:close/>
                  <a:moveTo>
                    <a:pt x="382" y="1205"/>
                  </a:moveTo>
                  <a:lnTo>
                    <a:pt x="382" y="1205"/>
                  </a:lnTo>
                  <a:cubicBezTo>
                    <a:pt x="369" y="1211"/>
                    <a:pt x="362" y="1215"/>
                    <a:pt x="367" y="1215"/>
                  </a:cubicBezTo>
                  <a:cubicBezTo>
                    <a:pt x="372" y="1211"/>
                    <a:pt x="377" y="1208"/>
                    <a:pt x="382" y="1205"/>
                  </a:cubicBezTo>
                  <a:close/>
                  <a:moveTo>
                    <a:pt x="7790" y="0"/>
                  </a:moveTo>
                  <a:lnTo>
                    <a:pt x="7790" y="0"/>
                  </a:lnTo>
                  <a:cubicBezTo>
                    <a:pt x="6851" y="138"/>
                    <a:pt x="5957" y="229"/>
                    <a:pt x="4995" y="298"/>
                  </a:cubicBezTo>
                  <a:cubicBezTo>
                    <a:pt x="4834" y="321"/>
                    <a:pt x="4193" y="367"/>
                    <a:pt x="3528" y="413"/>
                  </a:cubicBezTo>
                  <a:cubicBezTo>
                    <a:pt x="2864" y="481"/>
                    <a:pt x="2177" y="573"/>
                    <a:pt x="1902" y="619"/>
                  </a:cubicBezTo>
                  <a:lnTo>
                    <a:pt x="1856" y="619"/>
                  </a:lnTo>
                  <a:cubicBezTo>
                    <a:pt x="1535" y="688"/>
                    <a:pt x="1169" y="756"/>
                    <a:pt x="917" y="848"/>
                  </a:cubicBezTo>
                  <a:cubicBezTo>
                    <a:pt x="802" y="894"/>
                    <a:pt x="687" y="940"/>
                    <a:pt x="573" y="985"/>
                  </a:cubicBezTo>
                  <a:cubicBezTo>
                    <a:pt x="619" y="985"/>
                    <a:pt x="687" y="963"/>
                    <a:pt x="733" y="963"/>
                  </a:cubicBezTo>
                  <a:cubicBezTo>
                    <a:pt x="619" y="985"/>
                    <a:pt x="481" y="1031"/>
                    <a:pt x="435" y="1054"/>
                  </a:cubicBezTo>
                  <a:cubicBezTo>
                    <a:pt x="308" y="1118"/>
                    <a:pt x="294" y="1132"/>
                    <a:pt x="326" y="1132"/>
                  </a:cubicBezTo>
                  <a:cubicBezTo>
                    <a:pt x="352" y="1132"/>
                    <a:pt x="407" y="1123"/>
                    <a:pt x="458" y="1123"/>
                  </a:cubicBezTo>
                  <a:cubicBezTo>
                    <a:pt x="513" y="1123"/>
                    <a:pt x="466" y="1152"/>
                    <a:pt x="503" y="1152"/>
                  </a:cubicBezTo>
                  <a:cubicBezTo>
                    <a:pt x="509" y="1152"/>
                    <a:pt x="518" y="1151"/>
                    <a:pt x="529" y="1150"/>
                  </a:cubicBezTo>
                  <a:lnTo>
                    <a:pt x="529" y="1150"/>
                  </a:lnTo>
                  <a:cubicBezTo>
                    <a:pt x="519" y="1153"/>
                    <a:pt x="506" y="1157"/>
                    <a:pt x="493" y="1162"/>
                  </a:cubicBezTo>
                  <a:lnTo>
                    <a:pt x="493" y="1162"/>
                  </a:lnTo>
                  <a:cubicBezTo>
                    <a:pt x="511" y="1157"/>
                    <a:pt x="529" y="1153"/>
                    <a:pt x="550" y="1146"/>
                  </a:cubicBezTo>
                  <a:lnTo>
                    <a:pt x="550" y="1146"/>
                  </a:lnTo>
                  <a:cubicBezTo>
                    <a:pt x="481" y="1169"/>
                    <a:pt x="390" y="1215"/>
                    <a:pt x="321" y="1237"/>
                  </a:cubicBezTo>
                  <a:cubicBezTo>
                    <a:pt x="325" y="1237"/>
                    <a:pt x="335" y="1235"/>
                    <a:pt x="350" y="1230"/>
                  </a:cubicBezTo>
                  <a:lnTo>
                    <a:pt x="350" y="1230"/>
                  </a:lnTo>
                  <a:cubicBezTo>
                    <a:pt x="346" y="1233"/>
                    <a:pt x="344" y="1235"/>
                    <a:pt x="344" y="1237"/>
                  </a:cubicBezTo>
                  <a:cubicBezTo>
                    <a:pt x="344" y="1242"/>
                    <a:pt x="347" y="1244"/>
                    <a:pt x="351" y="1244"/>
                  </a:cubicBezTo>
                  <a:cubicBezTo>
                    <a:pt x="370" y="1244"/>
                    <a:pt x="422" y="1215"/>
                    <a:pt x="458" y="1215"/>
                  </a:cubicBezTo>
                  <a:cubicBezTo>
                    <a:pt x="291" y="1282"/>
                    <a:pt x="160" y="1324"/>
                    <a:pt x="200" y="1324"/>
                  </a:cubicBezTo>
                  <a:cubicBezTo>
                    <a:pt x="215" y="1324"/>
                    <a:pt x="253" y="1318"/>
                    <a:pt x="321" y="1306"/>
                  </a:cubicBezTo>
                  <a:lnTo>
                    <a:pt x="321" y="1306"/>
                  </a:lnTo>
                  <a:cubicBezTo>
                    <a:pt x="229" y="1329"/>
                    <a:pt x="115" y="1352"/>
                    <a:pt x="0" y="1352"/>
                  </a:cubicBezTo>
                  <a:lnTo>
                    <a:pt x="69" y="1352"/>
                  </a:lnTo>
                  <a:cubicBezTo>
                    <a:pt x="92" y="1375"/>
                    <a:pt x="138" y="1375"/>
                    <a:pt x="160" y="1375"/>
                  </a:cubicBezTo>
                  <a:cubicBezTo>
                    <a:pt x="298" y="1375"/>
                    <a:pt x="413" y="1329"/>
                    <a:pt x="481" y="1329"/>
                  </a:cubicBezTo>
                  <a:cubicBezTo>
                    <a:pt x="939" y="1169"/>
                    <a:pt x="1421" y="1054"/>
                    <a:pt x="1902" y="963"/>
                  </a:cubicBezTo>
                  <a:cubicBezTo>
                    <a:pt x="2039" y="917"/>
                    <a:pt x="2131" y="940"/>
                    <a:pt x="2268" y="917"/>
                  </a:cubicBezTo>
                  <a:lnTo>
                    <a:pt x="2268" y="894"/>
                  </a:lnTo>
                  <a:cubicBezTo>
                    <a:pt x="2360" y="894"/>
                    <a:pt x="2475" y="871"/>
                    <a:pt x="2566" y="871"/>
                  </a:cubicBezTo>
                  <a:cubicBezTo>
                    <a:pt x="2772" y="848"/>
                    <a:pt x="2956" y="825"/>
                    <a:pt x="3162" y="802"/>
                  </a:cubicBezTo>
                  <a:cubicBezTo>
                    <a:pt x="3162" y="802"/>
                    <a:pt x="3139" y="779"/>
                    <a:pt x="3162" y="779"/>
                  </a:cubicBezTo>
                  <a:cubicBezTo>
                    <a:pt x="3254" y="779"/>
                    <a:pt x="3368" y="756"/>
                    <a:pt x="3483" y="756"/>
                  </a:cubicBezTo>
                  <a:lnTo>
                    <a:pt x="3528" y="756"/>
                  </a:lnTo>
                  <a:cubicBezTo>
                    <a:pt x="3528" y="756"/>
                    <a:pt x="3551" y="733"/>
                    <a:pt x="3551" y="733"/>
                  </a:cubicBezTo>
                  <a:lnTo>
                    <a:pt x="3689" y="733"/>
                  </a:lnTo>
                  <a:cubicBezTo>
                    <a:pt x="4239" y="665"/>
                    <a:pt x="4834" y="596"/>
                    <a:pt x="5453" y="527"/>
                  </a:cubicBezTo>
                  <a:cubicBezTo>
                    <a:pt x="5590" y="504"/>
                    <a:pt x="5705" y="481"/>
                    <a:pt x="5843" y="458"/>
                  </a:cubicBezTo>
                  <a:cubicBezTo>
                    <a:pt x="6049" y="436"/>
                    <a:pt x="6278" y="436"/>
                    <a:pt x="6461" y="413"/>
                  </a:cubicBezTo>
                  <a:cubicBezTo>
                    <a:pt x="6415" y="367"/>
                    <a:pt x="6874" y="298"/>
                    <a:pt x="6782" y="275"/>
                  </a:cubicBezTo>
                  <a:cubicBezTo>
                    <a:pt x="6896" y="275"/>
                    <a:pt x="7080" y="252"/>
                    <a:pt x="7103" y="229"/>
                  </a:cubicBezTo>
                  <a:cubicBezTo>
                    <a:pt x="7126" y="184"/>
                    <a:pt x="7194" y="138"/>
                    <a:pt x="7515" y="69"/>
                  </a:cubicBezTo>
                  <a:cubicBezTo>
                    <a:pt x="7652" y="46"/>
                    <a:pt x="7836" y="46"/>
                    <a:pt x="7882" y="23"/>
                  </a:cubicBezTo>
                  <a:cubicBezTo>
                    <a:pt x="7916" y="12"/>
                    <a:pt x="7876" y="12"/>
                    <a:pt x="7836" y="12"/>
                  </a:cubicBezTo>
                  <a:cubicBezTo>
                    <a:pt x="7796" y="12"/>
                    <a:pt x="7756" y="12"/>
                    <a:pt x="77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2" name="Google Shape;3872;p74"/>
            <p:cNvSpPr/>
            <p:nvPr/>
          </p:nvSpPr>
          <p:spPr>
            <a:xfrm>
              <a:off x="3637175" y="2721175"/>
              <a:ext cx="197475" cy="18500"/>
            </a:xfrm>
            <a:custGeom>
              <a:avLst/>
              <a:gdLst/>
              <a:ahLst/>
              <a:cxnLst/>
              <a:rect l="l" t="t" r="r" b="b"/>
              <a:pathLst>
                <a:path w="7899" h="740" extrusionOk="0">
                  <a:moveTo>
                    <a:pt x="7572" y="131"/>
                  </a:moveTo>
                  <a:cubicBezTo>
                    <a:pt x="7548" y="131"/>
                    <a:pt x="7513" y="134"/>
                    <a:pt x="7480" y="138"/>
                  </a:cubicBezTo>
                  <a:lnTo>
                    <a:pt x="7600" y="138"/>
                  </a:lnTo>
                  <a:cubicBezTo>
                    <a:pt x="7600" y="133"/>
                    <a:pt x="7589" y="131"/>
                    <a:pt x="7572" y="131"/>
                  </a:cubicBezTo>
                  <a:close/>
                  <a:moveTo>
                    <a:pt x="7532" y="0"/>
                  </a:moveTo>
                  <a:cubicBezTo>
                    <a:pt x="7028" y="0"/>
                    <a:pt x="6524" y="23"/>
                    <a:pt x="6019" y="46"/>
                  </a:cubicBezTo>
                  <a:cubicBezTo>
                    <a:pt x="6019" y="46"/>
                    <a:pt x="6042" y="69"/>
                    <a:pt x="6019" y="69"/>
                  </a:cubicBezTo>
                  <a:cubicBezTo>
                    <a:pt x="5951" y="80"/>
                    <a:pt x="5888" y="80"/>
                    <a:pt x="5828" y="80"/>
                  </a:cubicBezTo>
                  <a:cubicBezTo>
                    <a:pt x="5767" y="80"/>
                    <a:pt x="5710" y="80"/>
                    <a:pt x="5653" y="92"/>
                  </a:cubicBezTo>
                  <a:lnTo>
                    <a:pt x="5630" y="92"/>
                  </a:lnTo>
                  <a:cubicBezTo>
                    <a:pt x="5538" y="92"/>
                    <a:pt x="5424" y="92"/>
                    <a:pt x="5332" y="115"/>
                  </a:cubicBezTo>
                  <a:lnTo>
                    <a:pt x="4759" y="115"/>
                  </a:lnTo>
                  <a:cubicBezTo>
                    <a:pt x="4759" y="138"/>
                    <a:pt x="4759" y="138"/>
                    <a:pt x="4736" y="138"/>
                  </a:cubicBezTo>
                  <a:lnTo>
                    <a:pt x="4209" y="138"/>
                  </a:lnTo>
                  <a:cubicBezTo>
                    <a:pt x="3637" y="138"/>
                    <a:pt x="3064" y="161"/>
                    <a:pt x="2422" y="206"/>
                  </a:cubicBezTo>
                  <a:cubicBezTo>
                    <a:pt x="2285" y="229"/>
                    <a:pt x="2147" y="229"/>
                    <a:pt x="2033" y="252"/>
                  </a:cubicBezTo>
                  <a:cubicBezTo>
                    <a:pt x="1850" y="252"/>
                    <a:pt x="1598" y="275"/>
                    <a:pt x="1414" y="275"/>
                  </a:cubicBezTo>
                  <a:cubicBezTo>
                    <a:pt x="1460" y="321"/>
                    <a:pt x="1002" y="390"/>
                    <a:pt x="1094" y="413"/>
                  </a:cubicBezTo>
                  <a:cubicBezTo>
                    <a:pt x="979" y="435"/>
                    <a:pt x="796" y="458"/>
                    <a:pt x="796" y="481"/>
                  </a:cubicBezTo>
                  <a:cubicBezTo>
                    <a:pt x="773" y="527"/>
                    <a:pt x="681" y="573"/>
                    <a:pt x="360" y="642"/>
                  </a:cubicBezTo>
                  <a:cubicBezTo>
                    <a:pt x="246" y="687"/>
                    <a:pt x="63" y="710"/>
                    <a:pt x="17" y="733"/>
                  </a:cubicBezTo>
                  <a:cubicBezTo>
                    <a:pt x="2" y="738"/>
                    <a:pt x="1" y="740"/>
                    <a:pt x="7" y="740"/>
                  </a:cubicBezTo>
                  <a:cubicBezTo>
                    <a:pt x="25" y="740"/>
                    <a:pt x="100" y="727"/>
                    <a:pt x="118" y="727"/>
                  </a:cubicBezTo>
                  <a:cubicBezTo>
                    <a:pt x="124" y="727"/>
                    <a:pt x="123" y="728"/>
                    <a:pt x="108" y="733"/>
                  </a:cubicBezTo>
                  <a:cubicBezTo>
                    <a:pt x="1025" y="527"/>
                    <a:pt x="1918" y="458"/>
                    <a:pt x="2881" y="458"/>
                  </a:cubicBezTo>
                  <a:cubicBezTo>
                    <a:pt x="2988" y="458"/>
                    <a:pt x="3298" y="448"/>
                    <a:pt x="3690" y="448"/>
                  </a:cubicBezTo>
                  <a:cubicBezTo>
                    <a:pt x="3886" y="448"/>
                    <a:pt x="4103" y="451"/>
                    <a:pt x="4324" y="458"/>
                  </a:cubicBezTo>
                  <a:cubicBezTo>
                    <a:pt x="4553" y="458"/>
                    <a:pt x="4772" y="469"/>
                    <a:pt x="4988" y="469"/>
                  </a:cubicBezTo>
                  <a:cubicBezTo>
                    <a:pt x="5095" y="469"/>
                    <a:pt x="5202" y="466"/>
                    <a:pt x="5309" y="458"/>
                  </a:cubicBezTo>
                  <a:cubicBezTo>
                    <a:pt x="5607" y="435"/>
                    <a:pt x="5836" y="413"/>
                    <a:pt x="5974" y="390"/>
                  </a:cubicBezTo>
                  <a:lnTo>
                    <a:pt x="6042" y="390"/>
                  </a:lnTo>
                  <a:cubicBezTo>
                    <a:pt x="6340" y="367"/>
                    <a:pt x="6707" y="344"/>
                    <a:pt x="6982" y="321"/>
                  </a:cubicBezTo>
                  <a:cubicBezTo>
                    <a:pt x="7073" y="321"/>
                    <a:pt x="7211" y="298"/>
                    <a:pt x="7325" y="275"/>
                  </a:cubicBezTo>
                  <a:lnTo>
                    <a:pt x="7188" y="275"/>
                  </a:lnTo>
                  <a:cubicBezTo>
                    <a:pt x="7303" y="252"/>
                    <a:pt x="7417" y="252"/>
                    <a:pt x="7463" y="252"/>
                  </a:cubicBezTo>
                  <a:cubicBezTo>
                    <a:pt x="7738" y="229"/>
                    <a:pt x="7577" y="206"/>
                    <a:pt x="7486" y="183"/>
                  </a:cubicBezTo>
                  <a:cubicBezTo>
                    <a:pt x="7423" y="183"/>
                    <a:pt x="7494" y="164"/>
                    <a:pt x="7419" y="143"/>
                  </a:cubicBezTo>
                  <a:lnTo>
                    <a:pt x="7419" y="143"/>
                  </a:lnTo>
                  <a:cubicBezTo>
                    <a:pt x="7411" y="144"/>
                    <a:pt x="7405" y="144"/>
                    <a:pt x="7400" y="144"/>
                  </a:cubicBezTo>
                  <a:cubicBezTo>
                    <a:pt x="7388" y="144"/>
                    <a:pt x="7384" y="142"/>
                    <a:pt x="7394" y="138"/>
                  </a:cubicBezTo>
                  <a:lnTo>
                    <a:pt x="7394" y="138"/>
                  </a:lnTo>
                  <a:cubicBezTo>
                    <a:pt x="7404" y="140"/>
                    <a:pt x="7412" y="141"/>
                    <a:pt x="7419" y="143"/>
                  </a:cubicBezTo>
                  <a:lnTo>
                    <a:pt x="7419" y="143"/>
                  </a:lnTo>
                  <a:cubicBezTo>
                    <a:pt x="7435" y="142"/>
                    <a:pt x="7457" y="140"/>
                    <a:pt x="7480" y="138"/>
                  </a:cubicBezTo>
                  <a:lnTo>
                    <a:pt x="7394" y="138"/>
                  </a:lnTo>
                  <a:cubicBezTo>
                    <a:pt x="7486" y="138"/>
                    <a:pt x="7577" y="115"/>
                    <a:pt x="7646" y="115"/>
                  </a:cubicBezTo>
                  <a:lnTo>
                    <a:pt x="7371" y="115"/>
                  </a:lnTo>
                  <a:cubicBezTo>
                    <a:pt x="7394" y="103"/>
                    <a:pt x="7451" y="103"/>
                    <a:pt x="7506" y="103"/>
                  </a:cubicBezTo>
                  <a:cubicBezTo>
                    <a:pt x="7560" y="103"/>
                    <a:pt x="7612" y="103"/>
                    <a:pt x="7623" y="92"/>
                  </a:cubicBezTo>
                  <a:lnTo>
                    <a:pt x="7509" y="92"/>
                  </a:lnTo>
                  <a:cubicBezTo>
                    <a:pt x="7761" y="92"/>
                    <a:pt x="7898" y="69"/>
                    <a:pt x="7669" y="46"/>
                  </a:cubicBezTo>
                  <a:lnTo>
                    <a:pt x="7898" y="46"/>
                  </a:lnTo>
                  <a:cubicBezTo>
                    <a:pt x="7875" y="23"/>
                    <a:pt x="7829" y="23"/>
                    <a:pt x="7807" y="23"/>
                  </a:cubicBezTo>
                  <a:cubicBezTo>
                    <a:pt x="7692" y="0"/>
                    <a:pt x="7600" y="0"/>
                    <a:pt x="75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3" name="Google Shape;3873;p74"/>
            <p:cNvSpPr/>
            <p:nvPr/>
          </p:nvSpPr>
          <p:spPr>
            <a:xfrm>
              <a:off x="3795675" y="2917575"/>
              <a:ext cx="538950" cy="61375"/>
            </a:xfrm>
            <a:custGeom>
              <a:avLst/>
              <a:gdLst/>
              <a:ahLst/>
              <a:cxnLst/>
              <a:rect l="l" t="t" r="r" b="b"/>
              <a:pathLst>
                <a:path w="21558" h="2455" extrusionOk="0">
                  <a:moveTo>
                    <a:pt x="0" y="278"/>
                  </a:moveTo>
                  <a:cubicBezTo>
                    <a:pt x="0" y="341"/>
                    <a:pt x="0" y="405"/>
                    <a:pt x="18" y="486"/>
                  </a:cubicBezTo>
                  <a:lnTo>
                    <a:pt x="18" y="486"/>
                  </a:lnTo>
                  <a:cubicBezTo>
                    <a:pt x="12" y="411"/>
                    <a:pt x="12" y="338"/>
                    <a:pt x="0" y="278"/>
                  </a:cubicBezTo>
                  <a:close/>
                  <a:moveTo>
                    <a:pt x="18" y="486"/>
                  </a:moveTo>
                  <a:lnTo>
                    <a:pt x="18" y="486"/>
                  </a:lnTo>
                  <a:cubicBezTo>
                    <a:pt x="20" y="509"/>
                    <a:pt x="23" y="532"/>
                    <a:pt x="27" y="555"/>
                  </a:cubicBezTo>
                  <a:lnTo>
                    <a:pt x="27" y="555"/>
                  </a:lnTo>
                  <a:cubicBezTo>
                    <a:pt x="25" y="539"/>
                    <a:pt x="23" y="523"/>
                    <a:pt x="23" y="507"/>
                  </a:cubicBezTo>
                  <a:cubicBezTo>
                    <a:pt x="21" y="500"/>
                    <a:pt x="20" y="493"/>
                    <a:pt x="18" y="486"/>
                  </a:cubicBezTo>
                  <a:close/>
                  <a:moveTo>
                    <a:pt x="344" y="1080"/>
                  </a:moveTo>
                  <a:lnTo>
                    <a:pt x="344" y="1080"/>
                  </a:lnTo>
                  <a:cubicBezTo>
                    <a:pt x="344" y="1080"/>
                    <a:pt x="373" y="1124"/>
                    <a:pt x="421" y="1165"/>
                  </a:cubicBezTo>
                  <a:lnTo>
                    <a:pt x="421" y="1165"/>
                  </a:lnTo>
                  <a:cubicBezTo>
                    <a:pt x="392" y="1138"/>
                    <a:pt x="367" y="1110"/>
                    <a:pt x="344" y="1080"/>
                  </a:cubicBezTo>
                  <a:close/>
                  <a:moveTo>
                    <a:pt x="430" y="1210"/>
                  </a:moveTo>
                  <a:lnTo>
                    <a:pt x="430" y="1210"/>
                  </a:lnTo>
                  <a:cubicBezTo>
                    <a:pt x="433" y="1213"/>
                    <a:pt x="436" y="1216"/>
                    <a:pt x="439" y="1219"/>
                  </a:cubicBezTo>
                  <a:lnTo>
                    <a:pt x="439" y="1219"/>
                  </a:lnTo>
                  <a:cubicBezTo>
                    <a:pt x="438" y="1219"/>
                    <a:pt x="437" y="1218"/>
                    <a:pt x="436" y="1217"/>
                  </a:cubicBezTo>
                  <a:cubicBezTo>
                    <a:pt x="434" y="1214"/>
                    <a:pt x="432" y="1212"/>
                    <a:pt x="430" y="1210"/>
                  </a:cubicBezTo>
                  <a:close/>
                  <a:moveTo>
                    <a:pt x="421" y="1165"/>
                  </a:moveTo>
                  <a:cubicBezTo>
                    <a:pt x="446" y="1189"/>
                    <a:pt x="473" y="1212"/>
                    <a:pt x="501" y="1233"/>
                  </a:cubicBezTo>
                  <a:lnTo>
                    <a:pt x="501" y="1233"/>
                  </a:lnTo>
                  <a:cubicBezTo>
                    <a:pt x="485" y="1219"/>
                    <a:pt x="470" y="1206"/>
                    <a:pt x="458" y="1194"/>
                  </a:cubicBezTo>
                  <a:cubicBezTo>
                    <a:pt x="445" y="1185"/>
                    <a:pt x="432" y="1175"/>
                    <a:pt x="421" y="1165"/>
                  </a:cubicBezTo>
                  <a:close/>
                  <a:moveTo>
                    <a:pt x="912" y="1477"/>
                  </a:moveTo>
                  <a:cubicBezTo>
                    <a:pt x="941" y="1491"/>
                    <a:pt x="959" y="1498"/>
                    <a:pt x="958" y="1498"/>
                  </a:cubicBezTo>
                  <a:cubicBezTo>
                    <a:pt x="957" y="1498"/>
                    <a:pt x="951" y="1496"/>
                    <a:pt x="940" y="1492"/>
                  </a:cubicBezTo>
                  <a:cubicBezTo>
                    <a:pt x="931" y="1487"/>
                    <a:pt x="921" y="1482"/>
                    <a:pt x="912" y="1477"/>
                  </a:cubicBezTo>
                  <a:close/>
                  <a:moveTo>
                    <a:pt x="827" y="1456"/>
                  </a:moveTo>
                  <a:cubicBezTo>
                    <a:pt x="931" y="1506"/>
                    <a:pt x="1001" y="1538"/>
                    <a:pt x="985" y="1538"/>
                  </a:cubicBezTo>
                  <a:cubicBezTo>
                    <a:pt x="949" y="1525"/>
                    <a:pt x="892" y="1494"/>
                    <a:pt x="827" y="1456"/>
                  </a:cubicBezTo>
                  <a:close/>
                  <a:moveTo>
                    <a:pt x="21556" y="1"/>
                  </a:moveTo>
                  <a:cubicBezTo>
                    <a:pt x="21550" y="1"/>
                    <a:pt x="21329" y="242"/>
                    <a:pt x="21312" y="242"/>
                  </a:cubicBezTo>
                  <a:cubicBezTo>
                    <a:pt x="21309" y="242"/>
                    <a:pt x="21314" y="232"/>
                    <a:pt x="21331" y="209"/>
                  </a:cubicBezTo>
                  <a:lnTo>
                    <a:pt x="21331" y="209"/>
                  </a:lnTo>
                  <a:cubicBezTo>
                    <a:pt x="20895" y="690"/>
                    <a:pt x="20345" y="1057"/>
                    <a:pt x="19727" y="1286"/>
                  </a:cubicBezTo>
                  <a:cubicBezTo>
                    <a:pt x="19131" y="1515"/>
                    <a:pt x="18490" y="1629"/>
                    <a:pt x="17825" y="1721"/>
                  </a:cubicBezTo>
                  <a:cubicBezTo>
                    <a:pt x="17504" y="1744"/>
                    <a:pt x="17184" y="1767"/>
                    <a:pt x="16840" y="1813"/>
                  </a:cubicBezTo>
                  <a:cubicBezTo>
                    <a:pt x="16496" y="1836"/>
                    <a:pt x="16153" y="1881"/>
                    <a:pt x="15832" y="1927"/>
                  </a:cubicBezTo>
                  <a:cubicBezTo>
                    <a:pt x="15168" y="1996"/>
                    <a:pt x="14503" y="2042"/>
                    <a:pt x="13816" y="2065"/>
                  </a:cubicBezTo>
                  <a:cubicBezTo>
                    <a:pt x="13419" y="2094"/>
                    <a:pt x="12013" y="2124"/>
                    <a:pt x="10415" y="2124"/>
                  </a:cubicBezTo>
                  <a:cubicBezTo>
                    <a:pt x="8323" y="2124"/>
                    <a:pt x="5904" y="2073"/>
                    <a:pt x="4995" y="1904"/>
                  </a:cubicBezTo>
                  <a:lnTo>
                    <a:pt x="4857" y="1881"/>
                  </a:lnTo>
                  <a:cubicBezTo>
                    <a:pt x="4422" y="1836"/>
                    <a:pt x="3964" y="1744"/>
                    <a:pt x="3483" y="1675"/>
                  </a:cubicBezTo>
                  <a:cubicBezTo>
                    <a:pt x="3002" y="1629"/>
                    <a:pt x="2543" y="1629"/>
                    <a:pt x="2177" y="1584"/>
                  </a:cubicBezTo>
                  <a:cubicBezTo>
                    <a:pt x="1833" y="1561"/>
                    <a:pt x="1512" y="1515"/>
                    <a:pt x="1192" y="1423"/>
                  </a:cubicBezTo>
                  <a:lnTo>
                    <a:pt x="1192" y="1423"/>
                  </a:lnTo>
                  <a:cubicBezTo>
                    <a:pt x="1309" y="1462"/>
                    <a:pt x="1426" y="1501"/>
                    <a:pt x="1529" y="1526"/>
                  </a:cubicBezTo>
                  <a:lnTo>
                    <a:pt x="1529" y="1526"/>
                  </a:lnTo>
                  <a:cubicBezTo>
                    <a:pt x="1226" y="1457"/>
                    <a:pt x="933" y="1351"/>
                    <a:pt x="825" y="1286"/>
                  </a:cubicBezTo>
                  <a:cubicBezTo>
                    <a:pt x="570" y="1158"/>
                    <a:pt x="489" y="1088"/>
                    <a:pt x="478" y="1088"/>
                  </a:cubicBezTo>
                  <a:cubicBezTo>
                    <a:pt x="475" y="1088"/>
                    <a:pt x="477" y="1093"/>
                    <a:pt x="481" y="1102"/>
                  </a:cubicBezTo>
                  <a:cubicBezTo>
                    <a:pt x="504" y="1125"/>
                    <a:pt x="527" y="1148"/>
                    <a:pt x="596" y="1194"/>
                  </a:cubicBezTo>
                  <a:cubicBezTo>
                    <a:pt x="642" y="1240"/>
                    <a:pt x="688" y="1309"/>
                    <a:pt x="756" y="1332"/>
                  </a:cubicBezTo>
                  <a:cubicBezTo>
                    <a:pt x="940" y="1446"/>
                    <a:pt x="665" y="1332"/>
                    <a:pt x="963" y="1492"/>
                  </a:cubicBezTo>
                  <a:cubicBezTo>
                    <a:pt x="756" y="1400"/>
                    <a:pt x="642" y="1332"/>
                    <a:pt x="458" y="1171"/>
                  </a:cubicBezTo>
                  <a:lnTo>
                    <a:pt x="458" y="1171"/>
                  </a:lnTo>
                  <a:cubicBezTo>
                    <a:pt x="436" y="1171"/>
                    <a:pt x="573" y="1286"/>
                    <a:pt x="733" y="1377"/>
                  </a:cubicBezTo>
                  <a:cubicBezTo>
                    <a:pt x="743" y="1384"/>
                    <a:pt x="752" y="1390"/>
                    <a:pt x="761" y="1395"/>
                  </a:cubicBezTo>
                  <a:lnTo>
                    <a:pt x="761" y="1395"/>
                  </a:lnTo>
                  <a:cubicBezTo>
                    <a:pt x="671" y="1346"/>
                    <a:pt x="581" y="1294"/>
                    <a:pt x="501" y="1233"/>
                  </a:cubicBezTo>
                  <a:lnTo>
                    <a:pt x="501" y="1233"/>
                  </a:lnTo>
                  <a:cubicBezTo>
                    <a:pt x="542" y="1268"/>
                    <a:pt x="593" y="1310"/>
                    <a:pt x="639" y="1353"/>
                  </a:cubicBezTo>
                  <a:lnTo>
                    <a:pt x="639" y="1353"/>
                  </a:lnTo>
                  <a:cubicBezTo>
                    <a:pt x="571" y="1307"/>
                    <a:pt x="504" y="1262"/>
                    <a:pt x="458" y="1217"/>
                  </a:cubicBezTo>
                  <a:cubicBezTo>
                    <a:pt x="421" y="1179"/>
                    <a:pt x="399" y="1157"/>
                    <a:pt x="379" y="1150"/>
                  </a:cubicBezTo>
                  <a:lnTo>
                    <a:pt x="379" y="1150"/>
                  </a:lnTo>
                  <a:cubicBezTo>
                    <a:pt x="380" y="1151"/>
                    <a:pt x="381" y="1152"/>
                    <a:pt x="381" y="1153"/>
                  </a:cubicBezTo>
                  <a:lnTo>
                    <a:pt x="381" y="1153"/>
                  </a:lnTo>
                  <a:cubicBezTo>
                    <a:pt x="381" y="1152"/>
                    <a:pt x="380" y="1151"/>
                    <a:pt x="379" y="1150"/>
                  </a:cubicBezTo>
                  <a:lnTo>
                    <a:pt x="379" y="1150"/>
                  </a:lnTo>
                  <a:cubicBezTo>
                    <a:pt x="379" y="1150"/>
                    <a:pt x="379" y="1150"/>
                    <a:pt x="379" y="1150"/>
                  </a:cubicBezTo>
                  <a:lnTo>
                    <a:pt x="379" y="1150"/>
                  </a:lnTo>
                  <a:cubicBezTo>
                    <a:pt x="379" y="1150"/>
                    <a:pt x="378" y="1150"/>
                    <a:pt x="378" y="1149"/>
                  </a:cubicBezTo>
                  <a:lnTo>
                    <a:pt x="378" y="1149"/>
                  </a:lnTo>
                  <a:cubicBezTo>
                    <a:pt x="378" y="1150"/>
                    <a:pt x="379" y="1150"/>
                    <a:pt x="379" y="1150"/>
                  </a:cubicBezTo>
                  <a:lnTo>
                    <a:pt x="379" y="1150"/>
                  </a:lnTo>
                  <a:cubicBezTo>
                    <a:pt x="375" y="1149"/>
                    <a:pt x="371" y="1148"/>
                    <a:pt x="367" y="1148"/>
                  </a:cubicBezTo>
                  <a:cubicBezTo>
                    <a:pt x="367" y="1145"/>
                    <a:pt x="368" y="1144"/>
                    <a:pt x="369" y="1144"/>
                  </a:cubicBezTo>
                  <a:cubicBezTo>
                    <a:pt x="371" y="1144"/>
                    <a:pt x="374" y="1146"/>
                    <a:pt x="378" y="1149"/>
                  </a:cubicBezTo>
                  <a:lnTo>
                    <a:pt x="378" y="1149"/>
                  </a:lnTo>
                  <a:cubicBezTo>
                    <a:pt x="342" y="1115"/>
                    <a:pt x="304" y="1086"/>
                    <a:pt x="275" y="1057"/>
                  </a:cubicBezTo>
                  <a:cubicBezTo>
                    <a:pt x="206" y="942"/>
                    <a:pt x="138" y="850"/>
                    <a:pt x="115" y="805"/>
                  </a:cubicBezTo>
                  <a:cubicBezTo>
                    <a:pt x="108" y="773"/>
                    <a:pt x="100" y="757"/>
                    <a:pt x="96" y="757"/>
                  </a:cubicBezTo>
                  <a:lnTo>
                    <a:pt x="96" y="757"/>
                  </a:lnTo>
                  <a:cubicBezTo>
                    <a:pt x="86" y="757"/>
                    <a:pt x="103" y="864"/>
                    <a:pt x="252" y="1080"/>
                  </a:cubicBezTo>
                  <a:cubicBezTo>
                    <a:pt x="184" y="988"/>
                    <a:pt x="92" y="850"/>
                    <a:pt x="69" y="690"/>
                  </a:cubicBezTo>
                  <a:cubicBezTo>
                    <a:pt x="47" y="647"/>
                    <a:pt x="35" y="601"/>
                    <a:pt x="27" y="555"/>
                  </a:cubicBezTo>
                  <a:lnTo>
                    <a:pt x="27" y="555"/>
                  </a:lnTo>
                  <a:cubicBezTo>
                    <a:pt x="38" y="629"/>
                    <a:pt x="69" y="698"/>
                    <a:pt x="69" y="736"/>
                  </a:cubicBezTo>
                  <a:cubicBezTo>
                    <a:pt x="23" y="598"/>
                    <a:pt x="0" y="461"/>
                    <a:pt x="0" y="301"/>
                  </a:cubicBezTo>
                  <a:lnTo>
                    <a:pt x="0" y="392"/>
                  </a:lnTo>
                  <a:cubicBezTo>
                    <a:pt x="0" y="400"/>
                    <a:pt x="0" y="407"/>
                    <a:pt x="0" y="415"/>
                  </a:cubicBezTo>
                  <a:cubicBezTo>
                    <a:pt x="0" y="467"/>
                    <a:pt x="0" y="511"/>
                    <a:pt x="4" y="561"/>
                  </a:cubicBezTo>
                  <a:lnTo>
                    <a:pt x="4" y="561"/>
                  </a:lnTo>
                  <a:cubicBezTo>
                    <a:pt x="3" y="558"/>
                    <a:pt x="2" y="555"/>
                    <a:pt x="0" y="553"/>
                  </a:cubicBezTo>
                  <a:lnTo>
                    <a:pt x="0" y="575"/>
                  </a:lnTo>
                  <a:lnTo>
                    <a:pt x="8" y="600"/>
                  </a:lnTo>
                  <a:lnTo>
                    <a:pt x="8" y="600"/>
                  </a:lnTo>
                  <a:cubicBezTo>
                    <a:pt x="7" y="587"/>
                    <a:pt x="5" y="574"/>
                    <a:pt x="4" y="561"/>
                  </a:cubicBezTo>
                  <a:lnTo>
                    <a:pt x="4" y="561"/>
                  </a:lnTo>
                  <a:cubicBezTo>
                    <a:pt x="26" y="607"/>
                    <a:pt x="46" y="670"/>
                    <a:pt x="46" y="713"/>
                  </a:cubicBezTo>
                  <a:lnTo>
                    <a:pt x="8" y="600"/>
                  </a:lnTo>
                  <a:lnTo>
                    <a:pt x="8" y="600"/>
                  </a:lnTo>
                  <a:cubicBezTo>
                    <a:pt x="12" y="627"/>
                    <a:pt x="16" y="657"/>
                    <a:pt x="23" y="690"/>
                  </a:cubicBezTo>
                  <a:cubicBezTo>
                    <a:pt x="115" y="1034"/>
                    <a:pt x="367" y="1309"/>
                    <a:pt x="527" y="1423"/>
                  </a:cubicBezTo>
                  <a:cubicBezTo>
                    <a:pt x="848" y="1652"/>
                    <a:pt x="1237" y="1744"/>
                    <a:pt x="1581" y="1813"/>
                  </a:cubicBezTo>
                  <a:cubicBezTo>
                    <a:pt x="1948" y="1881"/>
                    <a:pt x="2314" y="1927"/>
                    <a:pt x="2658" y="1950"/>
                  </a:cubicBezTo>
                  <a:lnTo>
                    <a:pt x="3208" y="1996"/>
                  </a:lnTo>
                  <a:cubicBezTo>
                    <a:pt x="3368" y="2019"/>
                    <a:pt x="3529" y="2042"/>
                    <a:pt x="3712" y="2065"/>
                  </a:cubicBezTo>
                  <a:cubicBezTo>
                    <a:pt x="4056" y="2133"/>
                    <a:pt x="4422" y="2179"/>
                    <a:pt x="4766" y="2225"/>
                  </a:cubicBezTo>
                  <a:cubicBezTo>
                    <a:pt x="4781" y="2225"/>
                    <a:pt x="4745" y="2215"/>
                    <a:pt x="4754" y="2215"/>
                  </a:cubicBezTo>
                  <a:cubicBezTo>
                    <a:pt x="4758" y="2215"/>
                    <a:pt x="4773" y="2217"/>
                    <a:pt x="4812" y="2225"/>
                  </a:cubicBezTo>
                  <a:cubicBezTo>
                    <a:pt x="5201" y="2248"/>
                    <a:pt x="5499" y="2317"/>
                    <a:pt x="5866" y="2340"/>
                  </a:cubicBezTo>
                  <a:lnTo>
                    <a:pt x="5888" y="2317"/>
                  </a:lnTo>
                  <a:cubicBezTo>
                    <a:pt x="6186" y="2340"/>
                    <a:pt x="6484" y="2385"/>
                    <a:pt x="6782" y="2408"/>
                  </a:cubicBezTo>
                  <a:cubicBezTo>
                    <a:pt x="7355" y="2431"/>
                    <a:pt x="7905" y="2431"/>
                    <a:pt x="8477" y="2454"/>
                  </a:cubicBezTo>
                  <a:cubicBezTo>
                    <a:pt x="8455" y="2431"/>
                    <a:pt x="8455" y="2431"/>
                    <a:pt x="8500" y="2431"/>
                  </a:cubicBezTo>
                  <a:cubicBezTo>
                    <a:pt x="8729" y="2431"/>
                    <a:pt x="9050" y="2431"/>
                    <a:pt x="9394" y="2454"/>
                  </a:cubicBezTo>
                  <a:lnTo>
                    <a:pt x="9531" y="2454"/>
                  </a:lnTo>
                  <a:cubicBezTo>
                    <a:pt x="9577" y="2454"/>
                    <a:pt x="9577" y="2431"/>
                    <a:pt x="9577" y="2431"/>
                  </a:cubicBezTo>
                  <a:lnTo>
                    <a:pt x="9990" y="2431"/>
                  </a:lnTo>
                  <a:cubicBezTo>
                    <a:pt x="11616" y="2408"/>
                    <a:pt x="13289" y="2408"/>
                    <a:pt x="15076" y="2248"/>
                  </a:cubicBezTo>
                  <a:cubicBezTo>
                    <a:pt x="15465" y="2225"/>
                    <a:pt x="15832" y="2179"/>
                    <a:pt x="16199" y="2111"/>
                  </a:cubicBezTo>
                  <a:cubicBezTo>
                    <a:pt x="16748" y="2042"/>
                    <a:pt x="17436" y="2019"/>
                    <a:pt x="17963" y="1950"/>
                  </a:cubicBezTo>
                  <a:cubicBezTo>
                    <a:pt x="17917" y="1927"/>
                    <a:pt x="18215" y="1881"/>
                    <a:pt x="18490" y="1813"/>
                  </a:cubicBezTo>
                  <a:cubicBezTo>
                    <a:pt x="18735" y="1772"/>
                    <a:pt x="18962" y="1695"/>
                    <a:pt x="18911" y="1695"/>
                  </a:cubicBezTo>
                  <a:cubicBezTo>
                    <a:pt x="18904" y="1695"/>
                    <a:pt x="18894" y="1696"/>
                    <a:pt x="18879" y="1698"/>
                  </a:cubicBezTo>
                  <a:cubicBezTo>
                    <a:pt x="19223" y="1629"/>
                    <a:pt x="19727" y="1446"/>
                    <a:pt x="19750" y="1423"/>
                  </a:cubicBezTo>
                  <a:cubicBezTo>
                    <a:pt x="19773" y="1400"/>
                    <a:pt x="19841" y="1354"/>
                    <a:pt x="20025" y="1263"/>
                  </a:cubicBezTo>
                  <a:cubicBezTo>
                    <a:pt x="20185" y="1148"/>
                    <a:pt x="20437" y="1034"/>
                    <a:pt x="20804" y="736"/>
                  </a:cubicBezTo>
                  <a:cubicBezTo>
                    <a:pt x="21079" y="530"/>
                    <a:pt x="21445" y="140"/>
                    <a:pt x="21537" y="26"/>
                  </a:cubicBezTo>
                  <a:cubicBezTo>
                    <a:pt x="21551" y="8"/>
                    <a:pt x="21557" y="1"/>
                    <a:pt x="21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4" name="Google Shape;3874;p74"/>
            <p:cNvSpPr/>
            <p:nvPr/>
          </p:nvSpPr>
          <p:spPr>
            <a:xfrm>
              <a:off x="3795675" y="2944500"/>
              <a:ext cx="538950" cy="61375"/>
            </a:xfrm>
            <a:custGeom>
              <a:avLst/>
              <a:gdLst/>
              <a:ahLst/>
              <a:cxnLst/>
              <a:rect l="l" t="t" r="r" b="b"/>
              <a:pathLst>
                <a:path w="21558" h="2455" extrusionOk="0">
                  <a:moveTo>
                    <a:pt x="0" y="277"/>
                  </a:moveTo>
                  <a:cubicBezTo>
                    <a:pt x="0" y="342"/>
                    <a:pt x="0" y="426"/>
                    <a:pt x="19" y="493"/>
                  </a:cubicBezTo>
                  <a:lnTo>
                    <a:pt x="19" y="493"/>
                  </a:lnTo>
                  <a:cubicBezTo>
                    <a:pt x="12" y="415"/>
                    <a:pt x="13" y="339"/>
                    <a:pt x="0" y="277"/>
                  </a:cubicBezTo>
                  <a:close/>
                  <a:moveTo>
                    <a:pt x="19" y="493"/>
                  </a:moveTo>
                  <a:cubicBezTo>
                    <a:pt x="21" y="513"/>
                    <a:pt x="23" y="534"/>
                    <a:pt x="27" y="555"/>
                  </a:cubicBezTo>
                  <a:lnTo>
                    <a:pt x="27" y="555"/>
                  </a:lnTo>
                  <a:cubicBezTo>
                    <a:pt x="25" y="539"/>
                    <a:pt x="23" y="523"/>
                    <a:pt x="23" y="507"/>
                  </a:cubicBezTo>
                  <a:cubicBezTo>
                    <a:pt x="22" y="502"/>
                    <a:pt x="20" y="498"/>
                    <a:pt x="19" y="493"/>
                  </a:cubicBezTo>
                  <a:close/>
                  <a:moveTo>
                    <a:pt x="344" y="1079"/>
                  </a:moveTo>
                  <a:cubicBezTo>
                    <a:pt x="344" y="1079"/>
                    <a:pt x="366" y="1113"/>
                    <a:pt x="403" y="1149"/>
                  </a:cubicBezTo>
                  <a:lnTo>
                    <a:pt x="403" y="1149"/>
                  </a:lnTo>
                  <a:cubicBezTo>
                    <a:pt x="382" y="1126"/>
                    <a:pt x="362" y="1103"/>
                    <a:pt x="344" y="1079"/>
                  </a:cubicBezTo>
                  <a:close/>
                  <a:moveTo>
                    <a:pt x="403" y="1149"/>
                  </a:moveTo>
                  <a:cubicBezTo>
                    <a:pt x="447" y="1195"/>
                    <a:pt x="498" y="1237"/>
                    <a:pt x="552" y="1276"/>
                  </a:cubicBezTo>
                  <a:lnTo>
                    <a:pt x="552" y="1276"/>
                  </a:lnTo>
                  <a:cubicBezTo>
                    <a:pt x="515" y="1245"/>
                    <a:pt x="481" y="1217"/>
                    <a:pt x="458" y="1194"/>
                  </a:cubicBezTo>
                  <a:cubicBezTo>
                    <a:pt x="438" y="1180"/>
                    <a:pt x="419" y="1164"/>
                    <a:pt x="403" y="1149"/>
                  </a:cubicBezTo>
                  <a:close/>
                  <a:moveTo>
                    <a:pt x="518" y="1280"/>
                  </a:moveTo>
                  <a:lnTo>
                    <a:pt x="518" y="1280"/>
                  </a:lnTo>
                  <a:cubicBezTo>
                    <a:pt x="565" y="1312"/>
                    <a:pt x="609" y="1345"/>
                    <a:pt x="642" y="1377"/>
                  </a:cubicBezTo>
                  <a:cubicBezTo>
                    <a:pt x="600" y="1350"/>
                    <a:pt x="559" y="1314"/>
                    <a:pt x="518" y="1280"/>
                  </a:cubicBezTo>
                  <a:close/>
                  <a:moveTo>
                    <a:pt x="724" y="1406"/>
                  </a:moveTo>
                  <a:cubicBezTo>
                    <a:pt x="881" y="1483"/>
                    <a:pt x="1006" y="1538"/>
                    <a:pt x="985" y="1538"/>
                  </a:cubicBezTo>
                  <a:cubicBezTo>
                    <a:pt x="930" y="1519"/>
                    <a:pt x="831" y="1472"/>
                    <a:pt x="724" y="1406"/>
                  </a:cubicBezTo>
                  <a:close/>
                  <a:moveTo>
                    <a:pt x="21556" y="0"/>
                  </a:moveTo>
                  <a:cubicBezTo>
                    <a:pt x="21550" y="0"/>
                    <a:pt x="21329" y="242"/>
                    <a:pt x="21312" y="242"/>
                  </a:cubicBezTo>
                  <a:cubicBezTo>
                    <a:pt x="21309" y="242"/>
                    <a:pt x="21314" y="232"/>
                    <a:pt x="21331" y="209"/>
                  </a:cubicBezTo>
                  <a:lnTo>
                    <a:pt x="21331" y="209"/>
                  </a:lnTo>
                  <a:cubicBezTo>
                    <a:pt x="20895" y="690"/>
                    <a:pt x="20345" y="1056"/>
                    <a:pt x="19727" y="1286"/>
                  </a:cubicBezTo>
                  <a:cubicBezTo>
                    <a:pt x="19131" y="1515"/>
                    <a:pt x="18490" y="1629"/>
                    <a:pt x="17825" y="1721"/>
                  </a:cubicBezTo>
                  <a:cubicBezTo>
                    <a:pt x="17504" y="1744"/>
                    <a:pt x="17184" y="1767"/>
                    <a:pt x="16840" y="1813"/>
                  </a:cubicBezTo>
                  <a:cubicBezTo>
                    <a:pt x="16496" y="1835"/>
                    <a:pt x="16153" y="1881"/>
                    <a:pt x="15832" y="1927"/>
                  </a:cubicBezTo>
                  <a:cubicBezTo>
                    <a:pt x="15168" y="1996"/>
                    <a:pt x="14503" y="2042"/>
                    <a:pt x="13816" y="2065"/>
                  </a:cubicBezTo>
                  <a:cubicBezTo>
                    <a:pt x="13419" y="2094"/>
                    <a:pt x="12008" y="2124"/>
                    <a:pt x="10408" y="2124"/>
                  </a:cubicBezTo>
                  <a:cubicBezTo>
                    <a:pt x="8312" y="2124"/>
                    <a:pt x="5891" y="2073"/>
                    <a:pt x="4995" y="1904"/>
                  </a:cubicBezTo>
                  <a:lnTo>
                    <a:pt x="4857" y="1881"/>
                  </a:lnTo>
                  <a:cubicBezTo>
                    <a:pt x="4422" y="1835"/>
                    <a:pt x="3964" y="1744"/>
                    <a:pt x="3483" y="1675"/>
                  </a:cubicBezTo>
                  <a:cubicBezTo>
                    <a:pt x="2979" y="1629"/>
                    <a:pt x="2543" y="1629"/>
                    <a:pt x="2177" y="1583"/>
                  </a:cubicBezTo>
                  <a:cubicBezTo>
                    <a:pt x="1833" y="1560"/>
                    <a:pt x="1512" y="1515"/>
                    <a:pt x="1192" y="1423"/>
                  </a:cubicBezTo>
                  <a:lnTo>
                    <a:pt x="1192" y="1423"/>
                  </a:lnTo>
                  <a:cubicBezTo>
                    <a:pt x="1329" y="1469"/>
                    <a:pt x="1467" y="1515"/>
                    <a:pt x="1581" y="1538"/>
                  </a:cubicBezTo>
                  <a:cubicBezTo>
                    <a:pt x="1260" y="1492"/>
                    <a:pt x="940" y="1354"/>
                    <a:pt x="825" y="1286"/>
                  </a:cubicBezTo>
                  <a:cubicBezTo>
                    <a:pt x="570" y="1158"/>
                    <a:pt x="489" y="1088"/>
                    <a:pt x="478" y="1088"/>
                  </a:cubicBezTo>
                  <a:cubicBezTo>
                    <a:pt x="475" y="1088"/>
                    <a:pt x="477" y="1093"/>
                    <a:pt x="481" y="1102"/>
                  </a:cubicBezTo>
                  <a:cubicBezTo>
                    <a:pt x="504" y="1125"/>
                    <a:pt x="527" y="1148"/>
                    <a:pt x="596" y="1194"/>
                  </a:cubicBezTo>
                  <a:cubicBezTo>
                    <a:pt x="642" y="1240"/>
                    <a:pt x="688" y="1308"/>
                    <a:pt x="756" y="1331"/>
                  </a:cubicBezTo>
                  <a:cubicBezTo>
                    <a:pt x="940" y="1446"/>
                    <a:pt x="665" y="1331"/>
                    <a:pt x="963" y="1492"/>
                  </a:cubicBezTo>
                  <a:cubicBezTo>
                    <a:pt x="756" y="1400"/>
                    <a:pt x="642" y="1331"/>
                    <a:pt x="458" y="1171"/>
                  </a:cubicBezTo>
                  <a:lnTo>
                    <a:pt x="458" y="1171"/>
                  </a:lnTo>
                  <a:cubicBezTo>
                    <a:pt x="436" y="1171"/>
                    <a:pt x="573" y="1286"/>
                    <a:pt x="733" y="1377"/>
                  </a:cubicBezTo>
                  <a:cubicBezTo>
                    <a:pt x="847" y="1453"/>
                    <a:pt x="961" y="1498"/>
                    <a:pt x="958" y="1498"/>
                  </a:cubicBezTo>
                  <a:cubicBezTo>
                    <a:pt x="957" y="1498"/>
                    <a:pt x="951" y="1496"/>
                    <a:pt x="940" y="1492"/>
                  </a:cubicBezTo>
                  <a:cubicBezTo>
                    <a:pt x="815" y="1437"/>
                    <a:pt x="675" y="1365"/>
                    <a:pt x="552" y="1276"/>
                  </a:cubicBezTo>
                  <a:lnTo>
                    <a:pt x="552" y="1276"/>
                  </a:lnTo>
                  <a:cubicBezTo>
                    <a:pt x="581" y="1300"/>
                    <a:pt x="611" y="1326"/>
                    <a:pt x="639" y="1352"/>
                  </a:cubicBezTo>
                  <a:lnTo>
                    <a:pt x="639" y="1352"/>
                  </a:lnTo>
                  <a:cubicBezTo>
                    <a:pt x="571" y="1307"/>
                    <a:pt x="504" y="1262"/>
                    <a:pt x="458" y="1217"/>
                  </a:cubicBezTo>
                  <a:cubicBezTo>
                    <a:pt x="413" y="1171"/>
                    <a:pt x="390" y="1148"/>
                    <a:pt x="367" y="1148"/>
                  </a:cubicBezTo>
                  <a:cubicBezTo>
                    <a:pt x="333" y="1114"/>
                    <a:pt x="304" y="1085"/>
                    <a:pt x="275" y="1056"/>
                  </a:cubicBezTo>
                  <a:cubicBezTo>
                    <a:pt x="206" y="942"/>
                    <a:pt x="138" y="850"/>
                    <a:pt x="115" y="804"/>
                  </a:cubicBezTo>
                  <a:cubicBezTo>
                    <a:pt x="108" y="773"/>
                    <a:pt x="100" y="757"/>
                    <a:pt x="96" y="757"/>
                  </a:cubicBezTo>
                  <a:lnTo>
                    <a:pt x="96" y="757"/>
                  </a:lnTo>
                  <a:cubicBezTo>
                    <a:pt x="86" y="757"/>
                    <a:pt x="103" y="864"/>
                    <a:pt x="252" y="1079"/>
                  </a:cubicBezTo>
                  <a:cubicBezTo>
                    <a:pt x="184" y="988"/>
                    <a:pt x="92" y="850"/>
                    <a:pt x="69" y="690"/>
                  </a:cubicBezTo>
                  <a:cubicBezTo>
                    <a:pt x="47" y="646"/>
                    <a:pt x="35" y="601"/>
                    <a:pt x="27" y="555"/>
                  </a:cubicBezTo>
                  <a:lnTo>
                    <a:pt x="27" y="555"/>
                  </a:lnTo>
                  <a:cubicBezTo>
                    <a:pt x="38" y="629"/>
                    <a:pt x="69" y="698"/>
                    <a:pt x="69" y="736"/>
                  </a:cubicBezTo>
                  <a:cubicBezTo>
                    <a:pt x="23" y="598"/>
                    <a:pt x="0" y="461"/>
                    <a:pt x="0" y="300"/>
                  </a:cubicBezTo>
                  <a:lnTo>
                    <a:pt x="0" y="392"/>
                  </a:lnTo>
                  <a:cubicBezTo>
                    <a:pt x="0" y="400"/>
                    <a:pt x="0" y="407"/>
                    <a:pt x="0" y="415"/>
                  </a:cubicBezTo>
                  <a:cubicBezTo>
                    <a:pt x="0" y="467"/>
                    <a:pt x="0" y="511"/>
                    <a:pt x="4" y="561"/>
                  </a:cubicBezTo>
                  <a:lnTo>
                    <a:pt x="4" y="561"/>
                  </a:lnTo>
                  <a:cubicBezTo>
                    <a:pt x="3" y="558"/>
                    <a:pt x="2" y="555"/>
                    <a:pt x="0" y="552"/>
                  </a:cubicBezTo>
                  <a:lnTo>
                    <a:pt x="0" y="575"/>
                  </a:lnTo>
                  <a:lnTo>
                    <a:pt x="8" y="600"/>
                  </a:lnTo>
                  <a:lnTo>
                    <a:pt x="8" y="600"/>
                  </a:lnTo>
                  <a:cubicBezTo>
                    <a:pt x="7" y="586"/>
                    <a:pt x="5" y="573"/>
                    <a:pt x="4" y="561"/>
                  </a:cubicBezTo>
                  <a:lnTo>
                    <a:pt x="4" y="561"/>
                  </a:lnTo>
                  <a:cubicBezTo>
                    <a:pt x="26" y="606"/>
                    <a:pt x="46" y="670"/>
                    <a:pt x="46" y="713"/>
                  </a:cubicBezTo>
                  <a:lnTo>
                    <a:pt x="8" y="600"/>
                  </a:lnTo>
                  <a:lnTo>
                    <a:pt x="8" y="600"/>
                  </a:lnTo>
                  <a:cubicBezTo>
                    <a:pt x="12" y="627"/>
                    <a:pt x="16" y="657"/>
                    <a:pt x="23" y="690"/>
                  </a:cubicBezTo>
                  <a:cubicBezTo>
                    <a:pt x="115" y="1034"/>
                    <a:pt x="367" y="1308"/>
                    <a:pt x="527" y="1423"/>
                  </a:cubicBezTo>
                  <a:cubicBezTo>
                    <a:pt x="848" y="1652"/>
                    <a:pt x="1237" y="1744"/>
                    <a:pt x="1581" y="1813"/>
                  </a:cubicBezTo>
                  <a:cubicBezTo>
                    <a:pt x="1948" y="1881"/>
                    <a:pt x="2314" y="1927"/>
                    <a:pt x="2658" y="1950"/>
                  </a:cubicBezTo>
                  <a:lnTo>
                    <a:pt x="3208" y="1996"/>
                  </a:lnTo>
                  <a:cubicBezTo>
                    <a:pt x="3368" y="2019"/>
                    <a:pt x="3529" y="2042"/>
                    <a:pt x="3712" y="2065"/>
                  </a:cubicBezTo>
                  <a:cubicBezTo>
                    <a:pt x="4056" y="2133"/>
                    <a:pt x="4422" y="2179"/>
                    <a:pt x="4766" y="2225"/>
                  </a:cubicBezTo>
                  <a:cubicBezTo>
                    <a:pt x="4781" y="2225"/>
                    <a:pt x="4745" y="2215"/>
                    <a:pt x="4754" y="2215"/>
                  </a:cubicBezTo>
                  <a:cubicBezTo>
                    <a:pt x="4758" y="2215"/>
                    <a:pt x="4773" y="2217"/>
                    <a:pt x="4812" y="2225"/>
                  </a:cubicBezTo>
                  <a:cubicBezTo>
                    <a:pt x="5201" y="2248"/>
                    <a:pt x="5499" y="2317"/>
                    <a:pt x="5866" y="2339"/>
                  </a:cubicBezTo>
                  <a:lnTo>
                    <a:pt x="5888" y="2317"/>
                  </a:lnTo>
                  <a:cubicBezTo>
                    <a:pt x="6186" y="2339"/>
                    <a:pt x="6484" y="2385"/>
                    <a:pt x="6782" y="2408"/>
                  </a:cubicBezTo>
                  <a:cubicBezTo>
                    <a:pt x="7355" y="2431"/>
                    <a:pt x="7905" y="2431"/>
                    <a:pt x="8477" y="2454"/>
                  </a:cubicBezTo>
                  <a:cubicBezTo>
                    <a:pt x="8455" y="2431"/>
                    <a:pt x="8455" y="2431"/>
                    <a:pt x="8500" y="2431"/>
                  </a:cubicBezTo>
                  <a:cubicBezTo>
                    <a:pt x="8729" y="2431"/>
                    <a:pt x="9050" y="2454"/>
                    <a:pt x="9394" y="2454"/>
                  </a:cubicBezTo>
                  <a:lnTo>
                    <a:pt x="9531" y="2454"/>
                  </a:lnTo>
                  <a:cubicBezTo>
                    <a:pt x="9577" y="2454"/>
                    <a:pt x="9577" y="2431"/>
                    <a:pt x="9577" y="2431"/>
                  </a:cubicBezTo>
                  <a:lnTo>
                    <a:pt x="9990" y="2431"/>
                  </a:lnTo>
                  <a:cubicBezTo>
                    <a:pt x="11616" y="2408"/>
                    <a:pt x="13289" y="2408"/>
                    <a:pt x="15076" y="2248"/>
                  </a:cubicBezTo>
                  <a:cubicBezTo>
                    <a:pt x="15465" y="2225"/>
                    <a:pt x="15832" y="2179"/>
                    <a:pt x="16199" y="2133"/>
                  </a:cubicBezTo>
                  <a:cubicBezTo>
                    <a:pt x="16748" y="2042"/>
                    <a:pt x="17436" y="2019"/>
                    <a:pt x="17963" y="1950"/>
                  </a:cubicBezTo>
                  <a:cubicBezTo>
                    <a:pt x="17917" y="1927"/>
                    <a:pt x="18215" y="1881"/>
                    <a:pt x="18490" y="1813"/>
                  </a:cubicBezTo>
                  <a:cubicBezTo>
                    <a:pt x="18735" y="1772"/>
                    <a:pt x="18962" y="1694"/>
                    <a:pt x="18911" y="1694"/>
                  </a:cubicBezTo>
                  <a:cubicBezTo>
                    <a:pt x="18904" y="1694"/>
                    <a:pt x="18894" y="1695"/>
                    <a:pt x="18879" y="1698"/>
                  </a:cubicBezTo>
                  <a:cubicBezTo>
                    <a:pt x="19223" y="1629"/>
                    <a:pt x="19727" y="1446"/>
                    <a:pt x="19750" y="1423"/>
                  </a:cubicBezTo>
                  <a:cubicBezTo>
                    <a:pt x="19773" y="1400"/>
                    <a:pt x="19841" y="1354"/>
                    <a:pt x="20025" y="1263"/>
                  </a:cubicBezTo>
                  <a:cubicBezTo>
                    <a:pt x="20185" y="1171"/>
                    <a:pt x="20437" y="1034"/>
                    <a:pt x="20804" y="736"/>
                  </a:cubicBezTo>
                  <a:cubicBezTo>
                    <a:pt x="21079" y="529"/>
                    <a:pt x="21445" y="140"/>
                    <a:pt x="21537" y="25"/>
                  </a:cubicBezTo>
                  <a:cubicBezTo>
                    <a:pt x="21551" y="8"/>
                    <a:pt x="21557" y="0"/>
                    <a:pt x="215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5" name="Google Shape;3875;p74"/>
            <p:cNvSpPr/>
            <p:nvPr/>
          </p:nvSpPr>
          <p:spPr>
            <a:xfrm>
              <a:off x="3799100" y="2847525"/>
              <a:ext cx="513100" cy="121775"/>
            </a:xfrm>
            <a:custGeom>
              <a:avLst/>
              <a:gdLst/>
              <a:ahLst/>
              <a:cxnLst/>
              <a:rect l="l" t="t" r="r" b="b"/>
              <a:pathLst>
                <a:path w="20524" h="4871" extrusionOk="0">
                  <a:moveTo>
                    <a:pt x="1673" y="1338"/>
                  </a:moveTo>
                  <a:lnTo>
                    <a:pt x="1627" y="1430"/>
                  </a:lnTo>
                  <a:cubicBezTo>
                    <a:pt x="1582" y="1476"/>
                    <a:pt x="1582" y="1499"/>
                    <a:pt x="1559" y="1522"/>
                  </a:cubicBezTo>
                  <a:lnTo>
                    <a:pt x="1559" y="1522"/>
                  </a:lnTo>
                  <a:cubicBezTo>
                    <a:pt x="1566" y="1506"/>
                    <a:pt x="1574" y="1491"/>
                    <a:pt x="1582" y="1476"/>
                  </a:cubicBezTo>
                  <a:cubicBezTo>
                    <a:pt x="1604" y="1430"/>
                    <a:pt x="1650" y="1384"/>
                    <a:pt x="1673" y="1338"/>
                  </a:cubicBezTo>
                  <a:close/>
                  <a:moveTo>
                    <a:pt x="1417" y="1736"/>
                  </a:moveTo>
                  <a:cubicBezTo>
                    <a:pt x="1390" y="1778"/>
                    <a:pt x="1362" y="1822"/>
                    <a:pt x="1330" y="1865"/>
                  </a:cubicBezTo>
                  <a:cubicBezTo>
                    <a:pt x="1359" y="1825"/>
                    <a:pt x="1389" y="1781"/>
                    <a:pt x="1417" y="1736"/>
                  </a:cubicBezTo>
                  <a:close/>
                  <a:moveTo>
                    <a:pt x="505" y="3629"/>
                  </a:moveTo>
                  <a:cubicBezTo>
                    <a:pt x="500" y="3639"/>
                    <a:pt x="495" y="3649"/>
                    <a:pt x="490" y="3658"/>
                  </a:cubicBezTo>
                  <a:lnTo>
                    <a:pt x="490" y="3658"/>
                  </a:lnTo>
                  <a:cubicBezTo>
                    <a:pt x="473" y="3681"/>
                    <a:pt x="454" y="3704"/>
                    <a:pt x="436" y="3726"/>
                  </a:cubicBezTo>
                  <a:lnTo>
                    <a:pt x="436" y="3726"/>
                  </a:lnTo>
                  <a:cubicBezTo>
                    <a:pt x="460" y="3695"/>
                    <a:pt x="483" y="3662"/>
                    <a:pt x="505" y="3629"/>
                  </a:cubicBezTo>
                  <a:close/>
                  <a:moveTo>
                    <a:pt x="296" y="3886"/>
                  </a:moveTo>
                  <a:lnTo>
                    <a:pt x="296" y="3886"/>
                  </a:lnTo>
                  <a:cubicBezTo>
                    <a:pt x="265" y="3908"/>
                    <a:pt x="235" y="3929"/>
                    <a:pt x="207" y="3950"/>
                  </a:cubicBezTo>
                  <a:cubicBezTo>
                    <a:pt x="239" y="3929"/>
                    <a:pt x="269" y="3907"/>
                    <a:pt x="296" y="3886"/>
                  </a:cubicBezTo>
                  <a:close/>
                  <a:moveTo>
                    <a:pt x="369" y="3797"/>
                  </a:moveTo>
                  <a:cubicBezTo>
                    <a:pt x="347" y="3818"/>
                    <a:pt x="324" y="3838"/>
                    <a:pt x="299" y="3859"/>
                  </a:cubicBezTo>
                  <a:cubicBezTo>
                    <a:pt x="207" y="3950"/>
                    <a:pt x="92" y="3996"/>
                    <a:pt x="1" y="4019"/>
                  </a:cubicBezTo>
                  <a:lnTo>
                    <a:pt x="1" y="4042"/>
                  </a:lnTo>
                  <a:cubicBezTo>
                    <a:pt x="21" y="4034"/>
                    <a:pt x="41" y="4026"/>
                    <a:pt x="61" y="4017"/>
                  </a:cubicBezTo>
                  <a:lnTo>
                    <a:pt x="61" y="4017"/>
                  </a:lnTo>
                  <a:cubicBezTo>
                    <a:pt x="55" y="4018"/>
                    <a:pt x="51" y="4019"/>
                    <a:pt x="47" y="4019"/>
                  </a:cubicBezTo>
                  <a:cubicBezTo>
                    <a:pt x="63" y="4014"/>
                    <a:pt x="79" y="4007"/>
                    <a:pt x="95" y="4000"/>
                  </a:cubicBezTo>
                  <a:lnTo>
                    <a:pt x="95" y="4000"/>
                  </a:lnTo>
                  <a:cubicBezTo>
                    <a:pt x="84" y="4006"/>
                    <a:pt x="72" y="4012"/>
                    <a:pt x="61" y="4017"/>
                  </a:cubicBezTo>
                  <a:lnTo>
                    <a:pt x="61" y="4017"/>
                  </a:lnTo>
                  <a:cubicBezTo>
                    <a:pt x="77" y="4013"/>
                    <a:pt x="99" y="4003"/>
                    <a:pt x="116" y="3991"/>
                  </a:cubicBezTo>
                  <a:lnTo>
                    <a:pt x="116" y="3991"/>
                  </a:lnTo>
                  <a:cubicBezTo>
                    <a:pt x="109" y="3994"/>
                    <a:pt x="102" y="3997"/>
                    <a:pt x="95" y="4000"/>
                  </a:cubicBezTo>
                  <a:lnTo>
                    <a:pt x="95" y="4000"/>
                  </a:lnTo>
                  <a:cubicBezTo>
                    <a:pt x="105" y="3995"/>
                    <a:pt x="115" y="3990"/>
                    <a:pt x="125" y="3985"/>
                  </a:cubicBezTo>
                  <a:lnTo>
                    <a:pt x="125" y="3985"/>
                  </a:lnTo>
                  <a:cubicBezTo>
                    <a:pt x="122" y="3987"/>
                    <a:pt x="119" y="3989"/>
                    <a:pt x="116" y="3991"/>
                  </a:cubicBezTo>
                  <a:lnTo>
                    <a:pt x="116" y="3991"/>
                  </a:lnTo>
                  <a:cubicBezTo>
                    <a:pt x="151" y="3974"/>
                    <a:pt x="184" y="3955"/>
                    <a:pt x="215" y="3933"/>
                  </a:cubicBezTo>
                  <a:lnTo>
                    <a:pt x="215" y="3933"/>
                  </a:lnTo>
                  <a:cubicBezTo>
                    <a:pt x="201" y="3942"/>
                    <a:pt x="185" y="3951"/>
                    <a:pt x="170" y="3959"/>
                  </a:cubicBezTo>
                  <a:lnTo>
                    <a:pt x="170" y="3959"/>
                  </a:lnTo>
                  <a:cubicBezTo>
                    <a:pt x="241" y="3914"/>
                    <a:pt x="309" y="3860"/>
                    <a:pt x="369" y="3797"/>
                  </a:cubicBezTo>
                  <a:close/>
                  <a:moveTo>
                    <a:pt x="3117" y="1"/>
                  </a:moveTo>
                  <a:cubicBezTo>
                    <a:pt x="3034" y="1"/>
                    <a:pt x="2955" y="22"/>
                    <a:pt x="2888" y="55"/>
                  </a:cubicBezTo>
                  <a:cubicBezTo>
                    <a:pt x="2704" y="124"/>
                    <a:pt x="2590" y="216"/>
                    <a:pt x="2475" y="330"/>
                  </a:cubicBezTo>
                  <a:cubicBezTo>
                    <a:pt x="2361" y="422"/>
                    <a:pt x="2246" y="536"/>
                    <a:pt x="2154" y="628"/>
                  </a:cubicBezTo>
                  <a:cubicBezTo>
                    <a:pt x="1994" y="834"/>
                    <a:pt x="1857" y="1018"/>
                    <a:pt x="1696" y="1224"/>
                  </a:cubicBezTo>
                  <a:lnTo>
                    <a:pt x="1604" y="1384"/>
                  </a:lnTo>
                  <a:cubicBezTo>
                    <a:pt x="1559" y="1453"/>
                    <a:pt x="1536" y="1499"/>
                    <a:pt x="1513" y="1567"/>
                  </a:cubicBezTo>
                  <a:cubicBezTo>
                    <a:pt x="1487" y="1619"/>
                    <a:pt x="1454" y="1678"/>
                    <a:pt x="1417" y="1736"/>
                  </a:cubicBezTo>
                  <a:lnTo>
                    <a:pt x="1417" y="1736"/>
                  </a:lnTo>
                  <a:cubicBezTo>
                    <a:pt x="1447" y="1691"/>
                    <a:pt x="1477" y="1649"/>
                    <a:pt x="1513" y="1613"/>
                  </a:cubicBezTo>
                  <a:cubicBezTo>
                    <a:pt x="1528" y="1583"/>
                    <a:pt x="1543" y="1553"/>
                    <a:pt x="1558" y="1523"/>
                  </a:cubicBezTo>
                  <a:lnTo>
                    <a:pt x="1558" y="1523"/>
                  </a:lnTo>
                  <a:cubicBezTo>
                    <a:pt x="1535" y="1568"/>
                    <a:pt x="1513" y="1614"/>
                    <a:pt x="1490" y="1682"/>
                  </a:cubicBezTo>
                  <a:cubicBezTo>
                    <a:pt x="1421" y="1774"/>
                    <a:pt x="1352" y="1865"/>
                    <a:pt x="1307" y="1957"/>
                  </a:cubicBezTo>
                  <a:cubicBezTo>
                    <a:pt x="1169" y="2117"/>
                    <a:pt x="1078" y="2255"/>
                    <a:pt x="1032" y="2346"/>
                  </a:cubicBezTo>
                  <a:cubicBezTo>
                    <a:pt x="754" y="2744"/>
                    <a:pt x="699" y="2883"/>
                    <a:pt x="720" y="2883"/>
                  </a:cubicBezTo>
                  <a:cubicBezTo>
                    <a:pt x="723" y="2883"/>
                    <a:pt x="728" y="2880"/>
                    <a:pt x="734" y="2873"/>
                  </a:cubicBezTo>
                  <a:cubicBezTo>
                    <a:pt x="780" y="2805"/>
                    <a:pt x="917" y="2598"/>
                    <a:pt x="1055" y="2438"/>
                  </a:cubicBezTo>
                  <a:cubicBezTo>
                    <a:pt x="1116" y="2362"/>
                    <a:pt x="1131" y="2346"/>
                    <a:pt x="1134" y="2346"/>
                  </a:cubicBezTo>
                  <a:lnTo>
                    <a:pt x="1134" y="2346"/>
                  </a:lnTo>
                  <a:cubicBezTo>
                    <a:pt x="1137" y="2346"/>
                    <a:pt x="1134" y="2353"/>
                    <a:pt x="1135" y="2353"/>
                  </a:cubicBezTo>
                  <a:cubicBezTo>
                    <a:pt x="1139" y="2353"/>
                    <a:pt x="1162" y="2326"/>
                    <a:pt x="1284" y="2163"/>
                  </a:cubicBezTo>
                  <a:lnTo>
                    <a:pt x="1284" y="2163"/>
                  </a:lnTo>
                  <a:cubicBezTo>
                    <a:pt x="1100" y="2438"/>
                    <a:pt x="986" y="2576"/>
                    <a:pt x="826" y="2851"/>
                  </a:cubicBezTo>
                  <a:cubicBezTo>
                    <a:pt x="825" y="2852"/>
                    <a:pt x="825" y="2852"/>
                    <a:pt x="825" y="2852"/>
                  </a:cubicBezTo>
                  <a:cubicBezTo>
                    <a:pt x="831" y="2852"/>
                    <a:pt x="1282" y="2178"/>
                    <a:pt x="1298" y="2178"/>
                  </a:cubicBezTo>
                  <a:lnTo>
                    <a:pt x="1298" y="2178"/>
                  </a:lnTo>
                  <a:cubicBezTo>
                    <a:pt x="1300" y="2178"/>
                    <a:pt x="1296" y="2188"/>
                    <a:pt x="1284" y="2209"/>
                  </a:cubicBezTo>
                  <a:cubicBezTo>
                    <a:pt x="1100" y="2461"/>
                    <a:pt x="871" y="2759"/>
                    <a:pt x="734" y="3057"/>
                  </a:cubicBezTo>
                  <a:cubicBezTo>
                    <a:pt x="757" y="3011"/>
                    <a:pt x="894" y="2759"/>
                    <a:pt x="1055" y="2530"/>
                  </a:cubicBezTo>
                  <a:cubicBezTo>
                    <a:pt x="1207" y="2334"/>
                    <a:pt x="1338" y="2139"/>
                    <a:pt x="1351" y="2139"/>
                  </a:cubicBezTo>
                  <a:cubicBezTo>
                    <a:pt x="1352" y="2139"/>
                    <a:pt x="1352" y="2139"/>
                    <a:pt x="1352" y="2140"/>
                  </a:cubicBezTo>
                  <a:cubicBezTo>
                    <a:pt x="1307" y="2232"/>
                    <a:pt x="1169" y="2415"/>
                    <a:pt x="1032" y="2598"/>
                  </a:cubicBezTo>
                  <a:cubicBezTo>
                    <a:pt x="894" y="2759"/>
                    <a:pt x="803" y="2942"/>
                    <a:pt x="803" y="2965"/>
                  </a:cubicBezTo>
                  <a:cubicBezTo>
                    <a:pt x="803" y="2966"/>
                    <a:pt x="803" y="2966"/>
                    <a:pt x="803" y="2966"/>
                  </a:cubicBezTo>
                  <a:cubicBezTo>
                    <a:pt x="806" y="2966"/>
                    <a:pt x="817" y="2952"/>
                    <a:pt x="832" y="2928"/>
                  </a:cubicBezTo>
                  <a:lnTo>
                    <a:pt x="832" y="2928"/>
                  </a:lnTo>
                  <a:cubicBezTo>
                    <a:pt x="690" y="3187"/>
                    <a:pt x="615" y="3396"/>
                    <a:pt x="551" y="3492"/>
                  </a:cubicBezTo>
                  <a:cubicBezTo>
                    <a:pt x="530" y="3541"/>
                    <a:pt x="521" y="3566"/>
                    <a:pt x="526" y="3566"/>
                  </a:cubicBezTo>
                  <a:cubicBezTo>
                    <a:pt x="537" y="3566"/>
                    <a:pt x="614" y="3435"/>
                    <a:pt x="757" y="3149"/>
                  </a:cubicBezTo>
                  <a:lnTo>
                    <a:pt x="757" y="3149"/>
                  </a:lnTo>
                  <a:cubicBezTo>
                    <a:pt x="688" y="3286"/>
                    <a:pt x="619" y="3469"/>
                    <a:pt x="482" y="3652"/>
                  </a:cubicBezTo>
                  <a:cubicBezTo>
                    <a:pt x="449" y="3705"/>
                    <a:pt x="411" y="3753"/>
                    <a:pt x="369" y="3797"/>
                  </a:cubicBezTo>
                  <a:lnTo>
                    <a:pt x="369" y="3797"/>
                  </a:lnTo>
                  <a:cubicBezTo>
                    <a:pt x="383" y="3784"/>
                    <a:pt x="396" y="3771"/>
                    <a:pt x="409" y="3757"/>
                  </a:cubicBezTo>
                  <a:lnTo>
                    <a:pt x="409" y="3757"/>
                  </a:lnTo>
                  <a:cubicBezTo>
                    <a:pt x="352" y="3822"/>
                    <a:pt x="287" y="3883"/>
                    <a:pt x="215" y="3933"/>
                  </a:cubicBezTo>
                  <a:lnTo>
                    <a:pt x="215" y="3933"/>
                  </a:lnTo>
                  <a:cubicBezTo>
                    <a:pt x="297" y="3883"/>
                    <a:pt x="365" y="3815"/>
                    <a:pt x="424" y="3741"/>
                  </a:cubicBezTo>
                  <a:lnTo>
                    <a:pt x="424" y="3741"/>
                  </a:lnTo>
                  <a:cubicBezTo>
                    <a:pt x="447" y="3715"/>
                    <a:pt x="467" y="3691"/>
                    <a:pt x="484" y="3668"/>
                  </a:cubicBezTo>
                  <a:lnTo>
                    <a:pt x="484" y="3668"/>
                  </a:lnTo>
                  <a:cubicBezTo>
                    <a:pt x="435" y="3754"/>
                    <a:pt x="375" y="3822"/>
                    <a:pt x="296" y="3886"/>
                  </a:cubicBezTo>
                  <a:lnTo>
                    <a:pt x="296" y="3886"/>
                  </a:lnTo>
                  <a:cubicBezTo>
                    <a:pt x="365" y="3835"/>
                    <a:pt x="434" y="3778"/>
                    <a:pt x="482" y="3698"/>
                  </a:cubicBezTo>
                  <a:cubicBezTo>
                    <a:pt x="642" y="3492"/>
                    <a:pt x="734" y="3286"/>
                    <a:pt x="826" y="3103"/>
                  </a:cubicBezTo>
                  <a:cubicBezTo>
                    <a:pt x="917" y="2942"/>
                    <a:pt x="1032" y="2805"/>
                    <a:pt x="1100" y="2713"/>
                  </a:cubicBezTo>
                  <a:lnTo>
                    <a:pt x="1536" y="2094"/>
                  </a:lnTo>
                  <a:cubicBezTo>
                    <a:pt x="1604" y="1980"/>
                    <a:pt x="1673" y="1865"/>
                    <a:pt x="1742" y="1751"/>
                  </a:cubicBezTo>
                  <a:cubicBezTo>
                    <a:pt x="1765" y="1705"/>
                    <a:pt x="1811" y="1636"/>
                    <a:pt x="1834" y="1590"/>
                  </a:cubicBezTo>
                  <a:lnTo>
                    <a:pt x="1925" y="1453"/>
                  </a:lnTo>
                  <a:cubicBezTo>
                    <a:pt x="2063" y="1247"/>
                    <a:pt x="2223" y="1041"/>
                    <a:pt x="2383" y="857"/>
                  </a:cubicBezTo>
                  <a:cubicBezTo>
                    <a:pt x="2544" y="697"/>
                    <a:pt x="2727" y="514"/>
                    <a:pt x="2910" y="399"/>
                  </a:cubicBezTo>
                  <a:cubicBezTo>
                    <a:pt x="3002" y="353"/>
                    <a:pt x="3094" y="330"/>
                    <a:pt x="3140" y="330"/>
                  </a:cubicBezTo>
                  <a:lnTo>
                    <a:pt x="3162" y="353"/>
                  </a:lnTo>
                  <a:lnTo>
                    <a:pt x="3185" y="376"/>
                  </a:lnTo>
                  <a:lnTo>
                    <a:pt x="3231" y="376"/>
                  </a:lnTo>
                  <a:cubicBezTo>
                    <a:pt x="3231" y="376"/>
                    <a:pt x="3254" y="399"/>
                    <a:pt x="3254" y="399"/>
                  </a:cubicBezTo>
                  <a:cubicBezTo>
                    <a:pt x="3277" y="422"/>
                    <a:pt x="3300" y="445"/>
                    <a:pt x="3346" y="491"/>
                  </a:cubicBezTo>
                  <a:cubicBezTo>
                    <a:pt x="3460" y="674"/>
                    <a:pt x="3529" y="903"/>
                    <a:pt x="3598" y="1132"/>
                  </a:cubicBezTo>
                  <a:cubicBezTo>
                    <a:pt x="3644" y="1384"/>
                    <a:pt x="3689" y="1613"/>
                    <a:pt x="3758" y="1865"/>
                  </a:cubicBezTo>
                  <a:lnTo>
                    <a:pt x="3804" y="2072"/>
                  </a:lnTo>
                  <a:lnTo>
                    <a:pt x="3804" y="2140"/>
                  </a:lnTo>
                  <a:lnTo>
                    <a:pt x="3850" y="2186"/>
                  </a:lnTo>
                  <a:lnTo>
                    <a:pt x="3896" y="2278"/>
                  </a:lnTo>
                  <a:cubicBezTo>
                    <a:pt x="3941" y="2392"/>
                    <a:pt x="4010" y="2507"/>
                    <a:pt x="4079" y="2621"/>
                  </a:cubicBezTo>
                  <a:cubicBezTo>
                    <a:pt x="4079" y="2621"/>
                    <a:pt x="4064" y="2591"/>
                    <a:pt x="4068" y="2591"/>
                  </a:cubicBezTo>
                  <a:lnTo>
                    <a:pt x="4068" y="2591"/>
                  </a:lnTo>
                  <a:cubicBezTo>
                    <a:pt x="4071" y="2591"/>
                    <a:pt x="4085" y="2608"/>
                    <a:pt x="4125" y="2667"/>
                  </a:cubicBezTo>
                  <a:cubicBezTo>
                    <a:pt x="4423" y="3125"/>
                    <a:pt x="4675" y="3469"/>
                    <a:pt x="4995" y="3882"/>
                  </a:cubicBezTo>
                  <a:lnTo>
                    <a:pt x="4995" y="3904"/>
                  </a:lnTo>
                  <a:cubicBezTo>
                    <a:pt x="5110" y="4088"/>
                    <a:pt x="5224" y="4271"/>
                    <a:pt x="5385" y="4431"/>
                  </a:cubicBezTo>
                  <a:cubicBezTo>
                    <a:pt x="5545" y="4615"/>
                    <a:pt x="5729" y="4775"/>
                    <a:pt x="6003" y="4844"/>
                  </a:cubicBezTo>
                  <a:cubicBezTo>
                    <a:pt x="6071" y="4862"/>
                    <a:pt x="6140" y="4871"/>
                    <a:pt x="6209" y="4871"/>
                  </a:cubicBezTo>
                  <a:cubicBezTo>
                    <a:pt x="6396" y="4871"/>
                    <a:pt x="6580" y="4807"/>
                    <a:pt x="6714" y="4706"/>
                  </a:cubicBezTo>
                  <a:cubicBezTo>
                    <a:pt x="6805" y="4660"/>
                    <a:pt x="6897" y="4592"/>
                    <a:pt x="6966" y="4500"/>
                  </a:cubicBezTo>
                  <a:cubicBezTo>
                    <a:pt x="7057" y="4431"/>
                    <a:pt x="7103" y="4340"/>
                    <a:pt x="7172" y="4248"/>
                  </a:cubicBezTo>
                  <a:cubicBezTo>
                    <a:pt x="7424" y="3927"/>
                    <a:pt x="7630" y="3584"/>
                    <a:pt x="7836" y="3240"/>
                  </a:cubicBezTo>
                  <a:lnTo>
                    <a:pt x="7836" y="3240"/>
                  </a:lnTo>
                  <a:cubicBezTo>
                    <a:pt x="7828" y="3248"/>
                    <a:pt x="7823" y="3254"/>
                    <a:pt x="7822" y="3254"/>
                  </a:cubicBezTo>
                  <a:cubicBezTo>
                    <a:pt x="7820" y="3254"/>
                    <a:pt x="7830" y="3238"/>
                    <a:pt x="7859" y="3194"/>
                  </a:cubicBezTo>
                  <a:cubicBezTo>
                    <a:pt x="8020" y="2896"/>
                    <a:pt x="8249" y="2507"/>
                    <a:pt x="8501" y="2117"/>
                  </a:cubicBezTo>
                  <a:cubicBezTo>
                    <a:pt x="8547" y="2072"/>
                    <a:pt x="8592" y="2026"/>
                    <a:pt x="8615" y="1957"/>
                  </a:cubicBezTo>
                  <a:cubicBezTo>
                    <a:pt x="8661" y="1911"/>
                    <a:pt x="8661" y="1911"/>
                    <a:pt x="8661" y="1888"/>
                  </a:cubicBezTo>
                  <a:cubicBezTo>
                    <a:pt x="8776" y="1728"/>
                    <a:pt x="8890" y="1567"/>
                    <a:pt x="9005" y="1453"/>
                  </a:cubicBezTo>
                  <a:cubicBezTo>
                    <a:pt x="9188" y="1247"/>
                    <a:pt x="9394" y="1041"/>
                    <a:pt x="9623" y="880"/>
                  </a:cubicBezTo>
                  <a:lnTo>
                    <a:pt x="9807" y="766"/>
                  </a:lnTo>
                  <a:lnTo>
                    <a:pt x="9944" y="697"/>
                  </a:lnTo>
                  <a:lnTo>
                    <a:pt x="9967" y="674"/>
                  </a:lnTo>
                  <a:lnTo>
                    <a:pt x="9990" y="697"/>
                  </a:lnTo>
                  <a:lnTo>
                    <a:pt x="10082" y="834"/>
                  </a:lnTo>
                  <a:cubicBezTo>
                    <a:pt x="10425" y="1315"/>
                    <a:pt x="10792" y="1797"/>
                    <a:pt x="11181" y="2255"/>
                  </a:cubicBezTo>
                  <a:cubicBezTo>
                    <a:pt x="11594" y="2713"/>
                    <a:pt x="12029" y="3148"/>
                    <a:pt x="12464" y="3561"/>
                  </a:cubicBezTo>
                  <a:cubicBezTo>
                    <a:pt x="12694" y="3767"/>
                    <a:pt x="12946" y="3973"/>
                    <a:pt x="13152" y="4202"/>
                  </a:cubicBezTo>
                  <a:cubicBezTo>
                    <a:pt x="13266" y="4317"/>
                    <a:pt x="13381" y="4408"/>
                    <a:pt x="13518" y="4523"/>
                  </a:cubicBezTo>
                  <a:cubicBezTo>
                    <a:pt x="13641" y="4605"/>
                    <a:pt x="13783" y="4687"/>
                    <a:pt x="13959" y="4687"/>
                  </a:cubicBezTo>
                  <a:cubicBezTo>
                    <a:pt x="13979" y="4687"/>
                    <a:pt x="14001" y="4686"/>
                    <a:pt x="14022" y="4683"/>
                  </a:cubicBezTo>
                  <a:cubicBezTo>
                    <a:pt x="14641" y="4523"/>
                    <a:pt x="14916" y="3973"/>
                    <a:pt x="15145" y="3538"/>
                  </a:cubicBezTo>
                  <a:cubicBezTo>
                    <a:pt x="15237" y="3355"/>
                    <a:pt x="15305" y="3171"/>
                    <a:pt x="15420" y="2988"/>
                  </a:cubicBezTo>
                  <a:cubicBezTo>
                    <a:pt x="15443" y="2942"/>
                    <a:pt x="15466" y="2896"/>
                    <a:pt x="15489" y="2851"/>
                  </a:cubicBezTo>
                  <a:cubicBezTo>
                    <a:pt x="15535" y="2805"/>
                    <a:pt x="15557" y="2736"/>
                    <a:pt x="15580" y="2690"/>
                  </a:cubicBezTo>
                  <a:cubicBezTo>
                    <a:pt x="15603" y="2598"/>
                    <a:pt x="15649" y="2507"/>
                    <a:pt x="15718" y="2392"/>
                  </a:cubicBezTo>
                  <a:cubicBezTo>
                    <a:pt x="15901" y="2026"/>
                    <a:pt x="16153" y="1659"/>
                    <a:pt x="16336" y="1338"/>
                  </a:cubicBezTo>
                  <a:lnTo>
                    <a:pt x="16336" y="1338"/>
                  </a:lnTo>
                  <a:cubicBezTo>
                    <a:pt x="16334" y="1341"/>
                    <a:pt x="16332" y="1342"/>
                    <a:pt x="16331" y="1342"/>
                  </a:cubicBezTo>
                  <a:cubicBezTo>
                    <a:pt x="16313" y="1342"/>
                    <a:pt x="16508" y="976"/>
                    <a:pt x="16703" y="651"/>
                  </a:cubicBezTo>
                  <a:cubicBezTo>
                    <a:pt x="16818" y="491"/>
                    <a:pt x="16955" y="330"/>
                    <a:pt x="17070" y="284"/>
                  </a:cubicBezTo>
                  <a:cubicBezTo>
                    <a:pt x="17104" y="273"/>
                    <a:pt x="17133" y="273"/>
                    <a:pt x="17153" y="273"/>
                  </a:cubicBezTo>
                  <a:cubicBezTo>
                    <a:pt x="17171" y="273"/>
                    <a:pt x="17182" y="273"/>
                    <a:pt x="17184" y="265"/>
                  </a:cubicBezTo>
                  <a:lnTo>
                    <a:pt x="17184" y="265"/>
                  </a:lnTo>
                  <a:cubicBezTo>
                    <a:pt x="17337" y="285"/>
                    <a:pt x="17419" y="409"/>
                    <a:pt x="17482" y="514"/>
                  </a:cubicBezTo>
                  <a:cubicBezTo>
                    <a:pt x="17574" y="628"/>
                    <a:pt x="17642" y="766"/>
                    <a:pt x="17711" y="880"/>
                  </a:cubicBezTo>
                  <a:cubicBezTo>
                    <a:pt x="17734" y="926"/>
                    <a:pt x="17780" y="972"/>
                    <a:pt x="17803" y="1018"/>
                  </a:cubicBezTo>
                  <a:cubicBezTo>
                    <a:pt x="17826" y="1063"/>
                    <a:pt x="17872" y="1109"/>
                    <a:pt x="17894" y="1132"/>
                  </a:cubicBezTo>
                  <a:cubicBezTo>
                    <a:pt x="17940" y="1201"/>
                    <a:pt x="17963" y="1247"/>
                    <a:pt x="17986" y="1247"/>
                  </a:cubicBezTo>
                  <a:cubicBezTo>
                    <a:pt x="18032" y="1270"/>
                    <a:pt x="18124" y="1361"/>
                    <a:pt x="18330" y="1545"/>
                  </a:cubicBezTo>
                  <a:cubicBezTo>
                    <a:pt x="18421" y="1659"/>
                    <a:pt x="18536" y="1774"/>
                    <a:pt x="18719" y="1911"/>
                  </a:cubicBezTo>
                  <a:cubicBezTo>
                    <a:pt x="18880" y="2072"/>
                    <a:pt x="19086" y="2255"/>
                    <a:pt x="19338" y="2415"/>
                  </a:cubicBezTo>
                  <a:cubicBezTo>
                    <a:pt x="19544" y="2530"/>
                    <a:pt x="19865" y="2667"/>
                    <a:pt x="20117" y="2873"/>
                  </a:cubicBezTo>
                  <a:cubicBezTo>
                    <a:pt x="20369" y="3080"/>
                    <a:pt x="20483" y="3377"/>
                    <a:pt x="20506" y="3469"/>
                  </a:cubicBezTo>
                  <a:cubicBezTo>
                    <a:pt x="20512" y="3505"/>
                    <a:pt x="20517" y="3520"/>
                    <a:pt x="20518" y="3520"/>
                  </a:cubicBezTo>
                  <a:cubicBezTo>
                    <a:pt x="20523" y="3520"/>
                    <a:pt x="20505" y="3393"/>
                    <a:pt x="20438" y="3240"/>
                  </a:cubicBezTo>
                  <a:cubicBezTo>
                    <a:pt x="20388" y="3109"/>
                    <a:pt x="20292" y="3001"/>
                    <a:pt x="20284" y="3001"/>
                  </a:cubicBezTo>
                  <a:lnTo>
                    <a:pt x="20284" y="3001"/>
                  </a:lnTo>
                  <a:cubicBezTo>
                    <a:pt x="20281" y="3001"/>
                    <a:pt x="20287" y="3012"/>
                    <a:pt x="20307" y="3037"/>
                  </a:cubicBezTo>
                  <a:lnTo>
                    <a:pt x="20307" y="3037"/>
                  </a:lnTo>
                  <a:cubicBezTo>
                    <a:pt x="20127" y="2820"/>
                    <a:pt x="19905" y="2687"/>
                    <a:pt x="19704" y="2576"/>
                  </a:cubicBezTo>
                  <a:cubicBezTo>
                    <a:pt x="19475" y="2438"/>
                    <a:pt x="19292" y="2346"/>
                    <a:pt x="19109" y="2209"/>
                  </a:cubicBezTo>
                  <a:cubicBezTo>
                    <a:pt x="18765" y="1911"/>
                    <a:pt x="18421" y="1567"/>
                    <a:pt x="18124" y="1224"/>
                  </a:cubicBezTo>
                  <a:lnTo>
                    <a:pt x="18032" y="1086"/>
                  </a:lnTo>
                  <a:lnTo>
                    <a:pt x="17917" y="949"/>
                  </a:lnTo>
                  <a:lnTo>
                    <a:pt x="17734" y="651"/>
                  </a:lnTo>
                  <a:cubicBezTo>
                    <a:pt x="17688" y="536"/>
                    <a:pt x="17619" y="445"/>
                    <a:pt x="17528" y="330"/>
                  </a:cubicBezTo>
                  <a:cubicBezTo>
                    <a:pt x="17482" y="262"/>
                    <a:pt x="17436" y="216"/>
                    <a:pt x="17345" y="170"/>
                  </a:cubicBezTo>
                  <a:cubicBezTo>
                    <a:pt x="17277" y="136"/>
                    <a:pt x="17186" y="115"/>
                    <a:pt x="17106" y="115"/>
                  </a:cubicBezTo>
                  <a:cubicBezTo>
                    <a:pt x="17076" y="115"/>
                    <a:pt x="17048" y="118"/>
                    <a:pt x="17024" y="124"/>
                  </a:cubicBezTo>
                  <a:cubicBezTo>
                    <a:pt x="16841" y="193"/>
                    <a:pt x="16749" y="307"/>
                    <a:pt x="16657" y="399"/>
                  </a:cubicBezTo>
                  <a:cubicBezTo>
                    <a:pt x="16588" y="514"/>
                    <a:pt x="16497" y="605"/>
                    <a:pt x="16428" y="720"/>
                  </a:cubicBezTo>
                  <a:lnTo>
                    <a:pt x="16062" y="1315"/>
                  </a:lnTo>
                  <a:cubicBezTo>
                    <a:pt x="15810" y="1728"/>
                    <a:pt x="15535" y="2140"/>
                    <a:pt x="15351" y="2598"/>
                  </a:cubicBezTo>
                  <a:lnTo>
                    <a:pt x="15305" y="2690"/>
                  </a:lnTo>
                  <a:lnTo>
                    <a:pt x="15283" y="2736"/>
                  </a:lnTo>
                  <a:cubicBezTo>
                    <a:pt x="15260" y="2782"/>
                    <a:pt x="15214" y="2851"/>
                    <a:pt x="15191" y="2896"/>
                  </a:cubicBezTo>
                  <a:cubicBezTo>
                    <a:pt x="15122" y="3011"/>
                    <a:pt x="15076" y="3125"/>
                    <a:pt x="15031" y="3217"/>
                  </a:cubicBezTo>
                  <a:cubicBezTo>
                    <a:pt x="14916" y="3446"/>
                    <a:pt x="14824" y="3652"/>
                    <a:pt x="14687" y="3836"/>
                  </a:cubicBezTo>
                  <a:cubicBezTo>
                    <a:pt x="14641" y="3927"/>
                    <a:pt x="14572" y="4019"/>
                    <a:pt x="14504" y="4088"/>
                  </a:cubicBezTo>
                  <a:cubicBezTo>
                    <a:pt x="14458" y="4134"/>
                    <a:pt x="14435" y="4179"/>
                    <a:pt x="14389" y="4202"/>
                  </a:cubicBezTo>
                  <a:cubicBezTo>
                    <a:pt x="14389" y="4202"/>
                    <a:pt x="14366" y="4202"/>
                    <a:pt x="14343" y="4248"/>
                  </a:cubicBezTo>
                  <a:lnTo>
                    <a:pt x="14297" y="4271"/>
                  </a:lnTo>
                  <a:lnTo>
                    <a:pt x="14252" y="4317"/>
                  </a:lnTo>
                  <a:cubicBezTo>
                    <a:pt x="14158" y="4384"/>
                    <a:pt x="14072" y="4419"/>
                    <a:pt x="13981" y="4419"/>
                  </a:cubicBezTo>
                  <a:cubicBezTo>
                    <a:pt x="13915" y="4419"/>
                    <a:pt x="13847" y="4401"/>
                    <a:pt x="13770" y="4363"/>
                  </a:cubicBezTo>
                  <a:cubicBezTo>
                    <a:pt x="13610" y="4271"/>
                    <a:pt x="13450" y="4088"/>
                    <a:pt x="13266" y="3927"/>
                  </a:cubicBezTo>
                  <a:cubicBezTo>
                    <a:pt x="13106" y="3721"/>
                    <a:pt x="12900" y="3584"/>
                    <a:pt x="12739" y="3423"/>
                  </a:cubicBezTo>
                  <a:cubicBezTo>
                    <a:pt x="12487" y="3194"/>
                    <a:pt x="11892" y="2644"/>
                    <a:pt x="11227" y="1842"/>
                  </a:cubicBezTo>
                  <a:cubicBezTo>
                    <a:pt x="11067" y="1636"/>
                    <a:pt x="10884" y="1430"/>
                    <a:pt x="10723" y="1178"/>
                  </a:cubicBezTo>
                  <a:cubicBezTo>
                    <a:pt x="10632" y="1063"/>
                    <a:pt x="10540" y="949"/>
                    <a:pt x="10448" y="834"/>
                  </a:cubicBezTo>
                  <a:cubicBezTo>
                    <a:pt x="10357" y="674"/>
                    <a:pt x="10242" y="514"/>
                    <a:pt x="10127" y="376"/>
                  </a:cubicBezTo>
                  <a:lnTo>
                    <a:pt x="10082" y="284"/>
                  </a:lnTo>
                  <a:cubicBezTo>
                    <a:pt x="10036" y="284"/>
                    <a:pt x="10013" y="307"/>
                    <a:pt x="9967" y="330"/>
                  </a:cubicBezTo>
                  <a:lnTo>
                    <a:pt x="9784" y="422"/>
                  </a:lnTo>
                  <a:cubicBezTo>
                    <a:pt x="9715" y="468"/>
                    <a:pt x="9623" y="491"/>
                    <a:pt x="9555" y="559"/>
                  </a:cubicBezTo>
                  <a:cubicBezTo>
                    <a:pt x="9486" y="605"/>
                    <a:pt x="9417" y="651"/>
                    <a:pt x="9349" y="697"/>
                  </a:cubicBezTo>
                  <a:lnTo>
                    <a:pt x="9142" y="857"/>
                  </a:lnTo>
                  <a:cubicBezTo>
                    <a:pt x="8890" y="1086"/>
                    <a:pt x="8661" y="1338"/>
                    <a:pt x="8455" y="1636"/>
                  </a:cubicBezTo>
                  <a:cubicBezTo>
                    <a:pt x="8043" y="2186"/>
                    <a:pt x="7722" y="2782"/>
                    <a:pt x="7378" y="3355"/>
                  </a:cubicBezTo>
                  <a:cubicBezTo>
                    <a:pt x="7218" y="3629"/>
                    <a:pt x="7034" y="3882"/>
                    <a:pt x="6851" y="4134"/>
                  </a:cubicBezTo>
                  <a:cubicBezTo>
                    <a:pt x="6668" y="4363"/>
                    <a:pt x="6439" y="4523"/>
                    <a:pt x="6210" y="4523"/>
                  </a:cubicBezTo>
                  <a:cubicBezTo>
                    <a:pt x="6197" y="4524"/>
                    <a:pt x="6184" y="4525"/>
                    <a:pt x="6171" y="4525"/>
                  </a:cubicBezTo>
                  <a:cubicBezTo>
                    <a:pt x="5957" y="4525"/>
                    <a:pt x="5765" y="4352"/>
                    <a:pt x="5614" y="4179"/>
                  </a:cubicBezTo>
                  <a:cubicBezTo>
                    <a:pt x="5522" y="4088"/>
                    <a:pt x="5454" y="3996"/>
                    <a:pt x="5385" y="3904"/>
                  </a:cubicBezTo>
                  <a:cubicBezTo>
                    <a:pt x="5362" y="3836"/>
                    <a:pt x="5316" y="3790"/>
                    <a:pt x="5293" y="3744"/>
                  </a:cubicBezTo>
                  <a:cubicBezTo>
                    <a:pt x="5247" y="3675"/>
                    <a:pt x="5224" y="3629"/>
                    <a:pt x="5179" y="3584"/>
                  </a:cubicBezTo>
                  <a:cubicBezTo>
                    <a:pt x="4904" y="3217"/>
                    <a:pt x="4675" y="2896"/>
                    <a:pt x="4514" y="2667"/>
                  </a:cubicBezTo>
                  <a:lnTo>
                    <a:pt x="4400" y="2484"/>
                  </a:lnTo>
                  <a:cubicBezTo>
                    <a:pt x="4331" y="2346"/>
                    <a:pt x="4239" y="2232"/>
                    <a:pt x="4171" y="2072"/>
                  </a:cubicBezTo>
                  <a:cubicBezTo>
                    <a:pt x="4148" y="2049"/>
                    <a:pt x="4125" y="2003"/>
                    <a:pt x="4148" y="2003"/>
                  </a:cubicBezTo>
                  <a:lnTo>
                    <a:pt x="4102" y="1888"/>
                  </a:lnTo>
                  <a:lnTo>
                    <a:pt x="4056" y="1636"/>
                  </a:lnTo>
                  <a:cubicBezTo>
                    <a:pt x="3987" y="1315"/>
                    <a:pt x="3919" y="972"/>
                    <a:pt x="3804" y="651"/>
                  </a:cubicBezTo>
                  <a:cubicBezTo>
                    <a:pt x="3735" y="468"/>
                    <a:pt x="3667" y="307"/>
                    <a:pt x="3483" y="147"/>
                  </a:cubicBezTo>
                  <a:cubicBezTo>
                    <a:pt x="3460" y="124"/>
                    <a:pt x="3414" y="78"/>
                    <a:pt x="3346" y="55"/>
                  </a:cubicBezTo>
                  <a:lnTo>
                    <a:pt x="3300" y="55"/>
                  </a:lnTo>
                  <a:lnTo>
                    <a:pt x="3208" y="10"/>
                  </a:lnTo>
                  <a:cubicBezTo>
                    <a:pt x="3178" y="3"/>
                    <a:pt x="3147" y="1"/>
                    <a:pt x="31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6" name="Google Shape;3876;p74"/>
            <p:cNvSpPr/>
            <p:nvPr/>
          </p:nvSpPr>
          <p:spPr>
            <a:xfrm>
              <a:off x="3886750" y="3731550"/>
              <a:ext cx="376325" cy="6900"/>
            </a:xfrm>
            <a:custGeom>
              <a:avLst/>
              <a:gdLst/>
              <a:ahLst/>
              <a:cxnLst/>
              <a:rect l="l" t="t" r="r" b="b"/>
              <a:pathLst>
                <a:path w="15053" h="276" extrusionOk="0">
                  <a:moveTo>
                    <a:pt x="9463" y="1"/>
                  </a:moveTo>
                  <a:cubicBezTo>
                    <a:pt x="8844" y="23"/>
                    <a:pt x="4743" y="23"/>
                    <a:pt x="3689" y="23"/>
                  </a:cubicBezTo>
                  <a:lnTo>
                    <a:pt x="1833" y="23"/>
                  </a:lnTo>
                  <a:cubicBezTo>
                    <a:pt x="1604" y="46"/>
                    <a:pt x="1375" y="46"/>
                    <a:pt x="1146" y="46"/>
                  </a:cubicBezTo>
                  <a:cubicBezTo>
                    <a:pt x="1260" y="69"/>
                    <a:pt x="1352" y="69"/>
                    <a:pt x="1444" y="69"/>
                  </a:cubicBezTo>
                  <a:lnTo>
                    <a:pt x="894" y="69"/>
                  </a:lnTo>
                  <a:cubicBezTo>
                    <a:pt x="390" y="92"/>
                    <a:pt x="665" y="92"/>
                    <a:pt x="871" y="115"/>
                  </a:cubicBezTo>
                  <a:cubicBezTo>
                    <a:pt x="985" y="138"/>
                    <a:pt x="802" y="138"/>
                    <a:pt x="1031" y="161"/>
                  </a:cubicBezTo>
                  <a:lnTo>
                    <a:pt x="550" y="161"/>
                  </a:lnTo>
                  <a:cubicBezTo>
                    <a:pt x="573" y="172"/>
                    <a:pt x="705" y="172"/>
                    <a:pt x="828" y="172"/>
                  </a:cubicBezTo>
                  <a:cubicBezTo>
                    <a:pt x="951" y="172"/>
                    <a:pt x="1066" y="172"/>
                    <a:pt x="1054" y="184"/>
                  </a:cubicBezTo>
                  <a:cubicBezTo>
                    <a:pt x="993" y="184"/>
                    <a:pt x="820" y="174"/>
                    <a:pt x="704" y="174"/>
                  </a:cubicBezTo>
                  <a:cubicBezTo>
                    <a:pt x="647" y="174"/>
                    <a:pt x="603" y="176"/>
                    <a:pt x="596" y="184"/>
                  </a:cubicBezTo>
                  <a:lnTo>
                    <a:pt x="802" y="184"/>
                  </a:lnTo>
                  <a:cubicBezTo>
                    <a:pt x="344" y="184"/>
                    <a:pt x="69" y="207"/>
                    <a:pt x="504" y="207"/>
                  </a:cubicBezTo>
                  <a:lnTo>
                    <a:pt x="0" y="207"/>
                  </a:lnTo>
                  <a:cubicBezTo>
                    <a:pt x="23" y="207"/>
                    <a:pt x="46" y="230"/>
                    <a:pt x="69" y="230"/>
                  </a:cubicBezTo>
                  <a:lnTo>
                    <a:pt x="229" y="230"/>
                  </a:lnTo>
                  <a:cubicBezTo>
                    <a:pt x="458" y="253"/>
                    <a:pt x="642" y="253"/>
                    <a:pt x="779" y="253"/>
                  </a:cubicBezTo>
                  <a:cubicBezTo>
                    <a:pt x="1696" y="276"/>
                    <a:pt x="2635" y="276"/>
                    <a:pt x="3551" y="276"/>
                  </a:cubicBezTo>
                  <a:cubicBezTo>
                    <a:pt x="3551" y="276"/>
                    <a:pt x="3506" y="253"/>
                    <a:pt x="3597" y="253"/>
                  </a:cubicBezTo>
                  <a:cubicBezTo>
                    <a:pt x="3826" y="253"/>
                    <a:pt x="4033" y="276"/>
                    <a:pt x="4262" y="276"/>
                  </a:cubicBezTo>
                  <a:cubicBezTo>
                    <a:pt x="4285" y="276"/>
                    <a:pt x="4285" y="253"/>
                    <a:pt x="4285" y="253"/>
                  </a:cubicBezTo>
                  <a:cubicBezTo>
                    <a:pt x="4468" y="253"/>
                    <a:pt x="4674" y="276"/>
                    <a:pt x="4880" y="276"/>
                  </a:cubicBezTo>
                  <a:lnTo>
                    <a:pt x="5957" y="276"/>
                  </a:lnTo>
                  <a:cubicBezTo>
                    <a:pt x="5957" y="253"/>
                    <a:pt x="5957" y="253"/>
                    <a:pt x="5980" y="253"/>
                  </a:cubicBezTo>
                  <a:lnTo>
                    <a:pt x="6965" y="253"/>
                  </a:lnTo>
                  <a:cubicBezTo>
                    <a:pt x="8042" y="230"/>
                    <a:pt x="9119" y="207"/>
                    <a:pt x="10287" y="207"/>
                  </a:cubicBezTo>
                  <a:cubicBezTo>
                    <a:pt x="10539" y="184"/>
                    <a:pt x="10791" y="184"/>
                    <a:pt x="11020" y="184"/>
                  </a:cubicBezTo>
                  <a:lnTo>
                    <a:pt x="12189" y="184"/>
                  </a:lnTo>
                  <a:cubicBezTo>
                    <a:pt x="12120" y="161"/>
                    <a:pt x="12968" y="138"/>
                    <a:pt x="12808" y="115"/>
                  </a:cubicBezTo>
                  <a:cubicBezTo>
                    <a:pt x="13037" y="115"/>
                    <a:pt x="13380" y="115"/>
                    <a:pt x="13403" y="92"/>
                  </a:cubicBezTo>
                  <a:cubicBezTo>
                    <a:pt x="13449" y="69"/>
                    <a:pt x="13632" y="46"/>
                    <a:pt x="14228" y="23"/>
                  </a:cubicBezTo>
                  <a:lnTo>
                    <a:pt x="14938" y="23"/>
                  </a:lnTo>
                  <a:cubicBezTo>
                    <a:pt x="15053" y="23"/>
                    <a:pt x="14618" y="1"/>
                    <a:pt x="147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7" name="Google Shape;3877;p74"/>
            <p:cNvSpPr/>
            <p:nvPr/>
          </p:nvSpPr>
          <p:spPr>
            <a:xfrm>
              <a:off x="3885025" y="3742425"/>
              <a:ext cx="21225" cy="27525"/>
            </a:xfrm>
            <a:custGeom>
              <a:avLst/>
              <a:gdLst/>
              <a:ahLst/>
              <a:cxnLst/>
              <a:rect l="l" t="t" r="r" b="b"/>
              <a:pathLst>
                <a:path w="849" h="1101" extrusionOk="0">
                  <a:moveTo>
                    <a:pt x="69" y="47"/>
                  </a:moveTo>
                  <a:cubicBezTo>
                    <a:pt x="69" y="64"/>
                    <a:pt x="69" y="68"/>
                    <a:pt x="79" y="79"/>
                  </a:cubicBezTo>
                  <a:lnTo>
                    <a:pt x="79" y="79"/>
                  </a:lnTo>
                  <a:cubicBezTo>
                    <a:pt x="79" y="66"/>
                    <a:pt x="69" y="47"/>
                    <a:pt x="69" y="47"/>
                  </a:cubicBezTo>
                  <a:close/>
                  <a:moveTo>
                    <a:pt x="0" y="1"/>
                  </a:moveTo>
                  <a:lnTo>
                    <a:pt x="0" y="24"/>
                  </a:lnTo>
                  <a:cubicBezTo>
                    <a:pt x="0" y="47"/>
                    <a:pt x="0" y="70"/>
                    <a:pt x="0" y="93"/>
                  </a:cubicBezTo>
                  <a:cubicBezTo>
                    <a:pt x="23" y="161"/>
                    <a:pt x="69" y="253"/>
                    <a:pt x="115" y="322"/>
                  </a:cubicBezTo>
                  <a:cubicBezTo>
                    <a:pt x="138" y="345"/>
                    <a:pt x="138" y="367"/>
                    <a:pt x="138" y="390"/>
                  </a:cubicBezTo>
                  <a:cubicBezTo>
                    <a:pt x="161" y="413"/>
                    <a:pt x="161" y="413"/>
                    <a:pt x="161" y="436"/>
                  </a:cubicBezTo>
                  <a:cubicBezTo>
                    <a:pt x="184" y="459"/>
                    <a:pt x="207" y="482"/>
                    <a:pt x="230" y="528"/>
                  </a:cubicBezTo>
                  <a:cubicBezTo>
                    <a:pt x="230" y="528"/>
                    <a:pt x="252" y="551"/>
                    <a:pt x="252" y="574"/>
                  </a:cubicBezTo>
                  <a:lnTo>
                    <a:pt x="275" y="574"/>
                  </a:lnTo>
                  <a:cubicBezTo>
                    <a:pt x="275" y="574"/>
                    <a:pt x="275" y="597"/>
                    <a:pt x="275" y="597"/>
                  </a:cubicBezTo>
                  <a:cubicBezTo>
                    <a:pt x="344" y="665"/>
                    <a:pt x="413" y="757"/>
                    <a:pt x="482" y="826"/>
                  </a:cubicBezTo>
                  <a:cubicBezTo>
                    <a:pt x="504" y="849"/>
                    <a:pt x="527" y="849"/>
                    <a:pt x="550" y="872"/>
                  </a:cubicBezTo>
                  <a:cubicBezTo>
                    <a:pt x="550" y="894"/>
                    <a:pt x="573" y="940"/>
                    <a:pt x="596" y="963"/>
                  </a:cubicBezTo>
                  <a:cubicBezTo>
                    <a:pt x="601" y="958"/>
                    <a:pt x="607" y="957"/>
                    <a:pt x="613" y="957"/>
                  </a:cubicBezTo>
                  <a:cubicBezTo>
                    <a:pt x="631" y="957"/>
                    <a:pt x="653" y="970"/>
                    <a:pt x="671" y="970"/>
                  </a:cubicBezTo>
                  <a:cubicBezTo>
                    <a:pt x="677" y="970"/>
                    <a:pt x="683" y="968"/>
                    <a:pt x="688" y="963"/>
                  </a:cubicBezTo>
                  <a:cubicBezTo>
                    <a:pt x="688" y="986"/>
                    <a:pt x="711" y="1009"/>
                    <a:pt x="711" y="1009"/>
                  </a:cubicBezTo>
                  <a:cubicBezTo>
                    <a:pt x="734" y="1009"/>
                    <a:pt x="756" y="1009"/>
                    <a:pt x="802" y="1055"/>
                  </a:cubicBezTo>
                  <a:cubicBezTo>
                    <a:pt x="825" y="1055"/>
                    <a:pt x="825" y="1101"/>
                    <a:pt x="825" y="1101"/>
                  </a:cubicBezTo>
                  <a:cubicBezTo>
                    <a:pt x="844" y="1101"/>
                    <a:pt x="833" y="1071"/>
                    <a:pt x="839" y="1071"/>
                  </a:cubicBezTo>
                  <a:cubicBezTo>
                    <a:pt x="841" y="1071"/>
                    <a:pt x="844" y="1073"/>
                    <a:pt x="848" y="1078"/>
                  </a:cubicBezTo>
                  <a:cubicBezTo>
                    <a:pt x="756" y="940"/>
                    <a:pt x="642" y="826"/>
                    <a:pt x="550" y="688"/>
                  </a:cubicBezTo>
                  <a:cubicBezTo>
                    <a:pt x="504" y="642"/>
                    <a:pt x="298" y="345"/>
                    <a:pt x="275" y="253"/>
                  </a:cubicBezTo>
                  <a:lnTo>
                    <a:pt x="252" y="253"/>
                  </a:lnTo>
                  <a:cubicBezTo>
                    <a:pt x="230" y="207"/>
                    <a:pt x="207" y="161"/>
                    <a:pt x="184" y="115"/>
                  </a:cubicBezTo>
                  <a:cubicBezTo>
                    <a:pt x="184" y="93"/>
                    <a:pt x="161" y="93"/>
                    <a:pt x="138" y="70"/>
                  </a:cubicBezTo>
                  <a:cubicBezTo>
                    <a:pt x="138" y="56"/>
                    <a:pt x="138" y="47"/>
                    <a:pt x="138" y="47"/>
                  </a:cubicBezTo>
                  <a:cubicBezTo>
                    <a:pt x="131" y="40"/>
                    <a:pt x="124" y="37"/>
                    <a:pt x="118" y="37"/>
                  </a:cubicBezTo>
                  <a:cubicBezTo>
                    <a:pt x="103" y="37"/>
                    <a:pt x="92" y="53"/>
                    <a:pt x="92" y="70"/>
                  </a:cubicBezTo>
                  <a:cubicBezTo>
                    <a:pt x="92" y="70"/>
                    <a:pt x="69" y="70"/>
                    <a:pt x="92" y="93"/>
                  </a:cubicBezTo>
                  <a:cubicBezTo>
                    <a:pt x="87" y="87"/>
                    <a:pt x="82" y="83"/>
                    <a:pt x="79" y="79"/>
                  </a:cubicBezTo>
                  <a:lnTo>
                    <a:pt x="79" y="79"/>
                  </a:lnTo>
                  <a:cubicBezTo>
                    <a:pt x="80" y="87"/>
                    <a:pt x="77" y="93"/>
                    <a:pt x="69" y="93"/>
                  </a:cubicBezTo>
                  <a:cubicBezTo>
                    <a:pt x="69" y="70"/>
                    <a:pt x="69" y="47"/>
                    <a:pt x="69" y="47"/>
                  </a:cubicBezTo>
                  <a:cubicBezTo>
                    <a:pt x="63" y="47"/>
                    <a:pt x="61" y="50"/>
                    <a:pt x="59" y="54"/>
                  </a:cubicBezTo>
                  <a:lnTo>
                    <a:pt x="59" y="54"/>
                  </a:lnTo>
                  <a:cubicBezTo>
                    <a:pt x="56" y="50"/>
                    <a:pt x="52" y="47"/>
                    <a:pt x="46" y="47"/>
                  </a:cubicBezTo>
                  <a:cubicBezTo>
                    <a:pt x="46" y="47"/>
                    <a:pt x="46" y="70"/>
                    <a:pt x="46" y="70"/>
                  </a:cubicBezTo>
                  <a:cubicBezTo>
                    <a:pt x="46" y="43"/>
                    <a:pt x="38" y="32"/>
                    <a:pt x="32" y="32"/>
                  </a:cubicBezTo>
                  <a:cubicBezTo>
                    <a:pt x="27" y="32"/>
                    <a:pt x="23" y="37"/>
                    <a:pt x="23" y="47"/>
                  </a:cubicBezTo>
                  <a:cubicBezTo>
                    <a:pt x="23" y="47"/>
                    <a:pt x="23" y="24"/>
                    <a:pt x="0" y="1"/>
                  </a:cubicBezTo>
                  <a:lnTo>
                    <a:pt x="0" y="1"/>
                  </a:lnTo>
                  <a:lnTo>
                    <a:pt x="23" y="24"/>
                  </a:lnTo>
                  <a:cubicBezTo>
                    <a:pt x="23" y="24"/>
                    <a:pt x="23"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8" name="Google Shape;3878;p74"/>
            <p:cNvSpPr/>
            <p:nvPr/>
          </p:nvSpPr>
          <p:spPr>
            <a:xfrm>
              <a:off x="3897625" y="3737275"/>
              <a:ext cx="20075" cy="28100"/>
            </a:xfrm>
            <a:custGeom>
              <a:avLst/>
              <a:gdLst/>
              <a:ahLst/>
              <a:cxnLst/>
              <a:rect l="l" t="t" r="r" b="b"/>
              <a:pathLst>
                <a:path w="803" h="1124" extrusionOk="0">
                  <a:moveTo>
                    <a:pt x="78" y="58"/>
                  </a:moveTo>
                  <a:cubicBezTo>
                    <a:pt x="81" y="64"/>
                    <a:pt x="81" y="69"/>
                    <a:pt x="69" y="69"/>
                  </a:cubicBezTo>
                  <a:cubicBezTo>
                    <a:pt x="69" y="60"/>
                    <a:pt x="73" y="58"/>
                    <a:pt x="78" y="58"/>
                  </a:cubicBezTo>
                  <a:close/>
                  <a:moveTo>
                    <a:pt x="0" y="1"/>
                  </a:moveTo>
                  <a:cubicBezTo>
                    <a:pt x="0" y="1"/>
                    <a:pt x="0" y="24"/>
                    <a:pt x="0" y="24"/>
                  </a:cubicBezTo>
                  <a:cubicBezTo>
                    <a:pt x="0" y="47"/>
                    <a:pt x="0" y="69"/>
                    <a:pt x="0" y="69"/>
                  </a:cubicBezTo>
                  <a:cubicBezTo>
                    <a:pt x="46" y="161"/>
                    <a:pt x="69" y="253"/>
                    <a:pt x="115" y="321"/>
                  </a:cubicBezTo>
                  <a:cubicBezTo>
                    <a:pt x="115" y="321"/>
                    <a:pt x="115" y="311"/>
                    <a:pt x="122" y="311"/>
                  </a:cubicBezTo>
                  <a:cubicBezTo>
                    <a:pt x="125" y="311"/>
                    <a:pt x="130" y="314"/>
                    <a:pt x="138" y="321"/>
                  </a:cubicBezTo>
                  <a:cubicBezTo>
                    <a:pt x="138" y="321"/>
                    <a:pt x="138" y="344"/>
                    <a:pt x="161" y="367"/>
                  </a:cubicBezTo>
                  <a:cubicBezTo>
                    <a:pt x="184" y="390"/>
                    <a:pt x="184" y="390"/>
                    <a:pt x="184" y="413"/>
                  </a:cubicBezTo>
                  <a:cubicBezTo>
                    <a:pt x="207" y="436"/>
                    <a:pt x="230" y="459"/>
                    <a:pt x="252" y="482"/>
                  </a:cubicBezTo>
                  <a:cubicBezTo>
                    <a:pt x="275" y="505"/>
                    <a:pt x="275" y="528"/>
                    <a:pt x="275" y="528"/>
                  </a:cubicBezTo>
                  <a:lnTo>
                    <a:pt x="298" y="551"/>
                  </a:lnTo>
                  <a:lnTo>
                    <a:pt x="321" y="551"/>
                  </a:lnTo>
                  <a:cubicBezTo>
                    <a:pt x="367" y="619"/>
                    <a:pt x="436" y="688"/>
                    <a:pt x="504" y="780"/>
                  </a:cubicBezTo>
                  <a:cubicBezTo>
                    <a:pt x="527" y="780"/>
                    <a:pt x="550" y="803"/>
                    <a:pt x="550" y="825"/>
                  </a:cubicBezTo>
                  <a:cubicBezTo>
                    <a:pt x="573" y="848"/>
                    <a:pt x="596" y="894"/>
                    <a:pt x="596" y="917"/>
                  </a:cubicBezTo>
                  <a:cubicBezTo>
                    <a:pt x="599" y="914"/>
                    <a:pt x="603" y="912"/>
                    <a:pt x="607" y="912"/>
                  </a:cubicBezTo>
                  <a:cubicBezTo>
                    <a:pt x="627" y="912"/>
                    <a:pt x="654" y="945"/>
                    <a:pt x="662" y="945"/>
                  </a:cubicBezTo>
                  <a:cubicBezTo>
                    <a:pt x="664" y="945"/>
                    <a:pt x="665" y="943"/>
                    <a:pt x="665" y="940"/>
                  </a:cubicBezTo>
                  <a:cubicBezTo>
                    <a:pt x="688" y="963"/>
                    <a:pt x="688" y="986"/>
                    <a:pt x="688" y="986"/>
                  </a:cubicBezTo>
                  <a:cubicBezTo>
                    <a:pt x="711" y="986"/>
                    <a:pt x="734" y="986"/>
                    <a:pt x="757" y="1055"/>
                  </a:cubicBezTo>
                  <a:cubicBezTo>
                    <a:pt x="779" y="1078"/>
                    <a:pt x="779" y="1100"/>
                    <a:pt x="779" y="1123"/>
                  </a:cubicBezTo>
                  <a:cubicBezTo>
                    <a:pt x="779" y="1123"/>
                    <a:pt x="779" y="1094"/>
                    <a:pt x="791" y="1094"/>
                  </a:cubicBezTo>
                  <a:cubicBezTo>
                    <a:pt x="794" y="1094"/>
                    <a:pt x="798" y="1096"/>
                    <a:pt x="802" y="1100"/>
                  </a:cubicBezTo>
                  <a:cubicBezTo>
                    <a:pt x="757" y="917"/>
                    <a:pt x="665" y="780"/>
                    <a:pt x="573" y="642"/>
                  </a:cubicBezTo>
                  <a:cubicBezTo>
                    <a:pt x="550" y="596"/>
                    <a:pt x="321" y="299"/>
                    <a:pt x="275" y="230"/>
                  </a:cubicBezTo>
                  <a:cubicBezTo>
                    <a:pt x="252" y="184"/>
                    <a:pt x="207" y="138"/>
                    <a:pt x="184" y="92"/>
                  </a:cubicBezTo>
                  <a:cubicBezTo>
                    <a:pt x="184" y="92"/>
                    <a:pt x="161" y="69"/>
                    <a:pt x="138" y="47"/>
                  </a:cubicBezTo>
                  <a:lnTo>
                    <a:pt x="138" y="69"/>
                  </a:lnTo>
                  <a:cubicBezTo>
                    <a:pt x="138" y="69"/>
                    <a:pt x="138" y="47"/>
                    <a:pt x="115" y="47"/>
                  </a:cubicBezTo>
                  <a:cubicBezTo>
                    <a:pt x="105" y="27"/>
                    <a:pt x="100" y="20"/>
                    <a:pt x="96" y="20"/>
                  </a:cubicBezTo>
                  <a:cubicBezTo>
                    <a:pt x="92" y="20"/>
                    <a:pt x="92" y="33"/>
                    <a:pt x="92" y="47"/>
                  </a:cubicBezTo>
                  <a:cubicBezTo>
                    <a:pt x="92" y="58"/>
                    <a:pt x="86" y="58"/>
                    <a:pt x="81" y="58"/>
                  </a:cubicBezTo>
                  <a:cubicBezTo>
                    <a:pt x="80" y="58"/>
                    <a:pt x="79" y="58"/>
                    <a:pt x="78" y="58"/>
                  </a:cubicBezTo>
                  <a:lnTo>
                    <a:pt x="78" y="58"/>
                  </a:lnTo>
                  <a:cubicBezTo>
                    <a:pt x="75" y="52"/>
                    <a:pt x="69" y="47"/>
                    <a:pt x="69" y="47"/>
                  </a:cubicBezTo>
                  <a:cubicBezTo>
                    <a:pt x="69" y="40"/>
                    <a:pt x="69" y="32"/>
                    <a:pt x="69" y="24"/>
                  </a:cubicBezTo>
                  <a:cubicBezTo>
                    <a:pt x="60" y="33"/>
                    <a:pt x="58" y="42"/>
                    <a:pt x="59" y="50"/>
                  </a:cubicBezTo>
                  <a:lnTo>
                    <a:pt x="59" y="50"/>
                  </a:lnTo>
                  <a:cubicBezTo>
                    <a:pt x="56" y="48"/>
                    <a:pt x="52" y="47"/>
                    <a:pt x="46" y="47"/>
                  </a:cubicBezTo>
                  <a:cubicBezTo>
                    <a:pt x="46" y="47"/>
                    <a:pt x="46" y="47"/>
                    <a:pt x="46" y="69"/>
                  </a:cubicBezTo>
                  <a:cubicBezTo>
                    <a:pt x="46" y="41"/>
                    <a:pt x="38" y="22"/>
                    <a:pt x="31" y="22"/>
                  </a:cubicBezTo>
                  <a:cubicBezTo>
                    <a:pt x="27" y="22"/>
                    <a:pt x="23" y="29"/>
                    <a:pt x="23" y="47"/>
                  </a:cubicBezTo>
                  <a:cubicBezTo>
                    <a:pt x="23" y="24"/>
                    <a:pt x="23"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9" name="Google Shape;3879;p74"/>
            <p:cNvSpPr/>
            <p:nvPr/>
          </p:nvSpPr>
          <p:spPr>
            <a:xfrm>
              <a:off x="3914800" y="3742525"/>
              <a:ext cx="25425" cy="34450"/>
            </a:xfrm>
            <a:custGeom>
              <a:avLst/>
              <a:gdLst/>
              <a:ahLst/>
              <a:cxnLst/>
              <a:rect l="l" t="t" r="r" b="b"/>
              <a:pathLst>
                <a:path w="1017" h="1378" extrusionOk="0">
                  <a:moveTo>
                    <a:pt x="70" y="43"/>
                  </a:moveTo>
                  <a:cubicBezTo>
                    <a:pt x="70" y="43"/>
                    <a:pt x="81" y="48"/>
                    <a:pt x="90" y="54"/>
                  </a:cubicBezTo>
                  <a:lnTo>
                    <a:pt x="90" y="54"/>
                  </a:lnTo>
                  <a:cubicBezTo>
                    <a:pt x="87" y="48"/>
                    <a:pt x="81" y="43"/>
                    <a:pt x="70" y="43"/>
                  </a:cubicBezTo>
                  <a:close/>
                  <a:moveTo>
                    <a:pt x="98" y="0"/>
                  </a:moveTo>
                  <a:cubicBezTo>
                    <a:pt x="84" y="0"/>
                    <a:pt x="100" y="27"/>
                    <a:pt x="115" y="43"/>
                  </a:cubicBezTo>
                  <a:cubicBezTo>
                    <a:pt x="115" y="54"/>
                    <a:pt x="110" y="54"/>
                    <a:pt x="104" y="54"/>
                  </a:cubicBezTo>
                  <a:cubicBezTo>
                    <a:pt x="100" y="54"/>
                    <a:pt x="96" y="54"/>
                    <a:pt x="94" y="57"/>
                  </a:cubicBezTo>
                  <a:lnTo>
                    <a:pt x="94" y="57"/>
                  </a:lnTo>
                  <a:cubicBezTo>
                    <a:pt x="93" y="56"/>
                    <a:pt x="91" y="55"/>
                    <a:pt x="90" y="54"/>
                  </a:cubicBezTo>
                  <a:lnTo>
                    <a:pt x="90" y="54"/>
                  </a:lnTo>
                  <a:cubicBezTo>
                    <a:pt x="92" y="60"/>
                    <a:pt x="92" y="66"/>
                    <a:pt x="92" y="66"/>
                  </a:cubicBezTo>
                  <a:cubicBezTo>
                    <a:pt x="92" y="62"/>
                    <a:pt x="93" y="59"/>
                    <a:pt x="94" y="57"/>
                  </a:cubicBezTo>
                  <a:lnTo>
                    <a:pt x="94" y="57"/>
                  </a:lnTo>
                  <a:cubicBezTo>
                    <a:pt x="100" y="62"/>
                    <a:pt x="102" y="66"/>
                    <a:pt x="92" y="66"/>
                  </a:cubicBezTo>
                  <a:cubicBezTo>
                    <a:pt x="92" y="66"/>
                    <a:pt x="92" y="66"/>
                    <a:pt x="92" y="66"/>
                  </a:cubicBezTo>
                  <a:lnTo>
                    <a:pt x="92" y="66"/>
                  </a:lnTo>
                  <a:cubicBezTo>
                    <a:pt x="92" y="66"/>
                    <a:pt x="70" y="43"/>
                    <a:pt x="47" y="43"/>
                  </a:cubicBezTo>
                  <a:lnTo>
                    <a:pt x="47" y="43"/>
                  </a:lnTo>
                  <a:cubicBezTo>
                    <a:pt x="47" y="43"/>
                    <a:pt x="47" y="43"/>
                    <a:pt x="47" y="43"/>
                  </a:cubicBezTo>
                  <a:cubicBezTo>
                    <a:pt x="47" y="43"/>
                    <a:pt x="58" y="54"/>
                    <a:pt x="70" y="66"/>
                  </a:cubicBezTo>
                  <a:lnTo>
                    <a:pt x="70" y="66"/>
                  </a:lnTo>
                  <a:cubicBezTo>
                    <a:pt x="43" y="52"/>
                    <a:pt x="24" y="39"/>
                    <a:pt x="17" y="39"/>
                  </a:cubicBezTo>
                  <a:cubicBezTo>
                    <a:pt x="15" y="39"/>
                    <a:pt x="14" y="42"/>
                    <a:pt x="16" y="48"/>
                  </a:cubicBezTo>
                  <a:lnTo>
                    <a:pt x="16" y="48"/>
                  </a:lnTo>
                  <a:cubicBezTo>
                    <a:pt x="9" y="43"/>
                    <a:pt x="1" y="43"/>
                    <a:pt x="1" y="43"/>
                  </a:cubicBezTo>
                  <a:lnTo>
                    <a:pt x="1" y="66"/>
                  </a:lnTo>
                  <a:cubicBezTo>
                    <a:pt x="24" y="66"/>
                    <a:pt x="24" y="89"/>
                    <a:pt x="24" y="89"/>
                  </a:cubicBezTo>
                  <a:cubicBezTo>
                    <a:pt x="92" y="157"/>
                    <a:pt x="138" y="249"/>
                    <a:pt x="161" y="341"/>
                  </a:cubicBezTo>
                  <a:lnTo>
                    <a:pt x="184" y="341"/>
                  </a:lnTo>
                  <a:cubicBezTo>
                    <a:pt x="207" y="386"/>
                    <a:pt x="184" y="409"/>
                    <a:pt x="207" y="432"/>
                  </a:cubicBezTo>
                  <a:cubicBezTo>
                    <a:pt x="230" y="455"/>
                    <a:pt x="230" y="478"/>
                    <a:pt x="253" y="501"/>
                  </a:cubicBezTo>
                  <a:cubicBezTo>
                    <a:pt x="253" y="524"/>
                    <a:pt x="276" y="547"/>
                    <a:pt x="322" y="593"/>
                  </a:cubicBezTo>
                  <a:cubicBezTo>
                    <a:pt x="322" y="615"/>
                    <a:pt x="344" y="638"/>
                    <a:pt x="344" y="661"/>
                  </a:cubicBezTo>
                  <a:lnTo>
                    <a:pt x="367" y="661"/>
                  </a:lnTo>
                  <a:cubicBezTo>
                    <a:pt x="367" y="684"/>
                    <a:pt x="367" y="684"/>
                    <a:pt x="367" y="707"/>
                  </a:cubicBezTo>
                  <a:cubicBezTo>
                    <a:pt x="459" y="799"/>
                    <a:pt x="528" y="890"/>
                    <a:pt x="596" y="1005"/>
                  </a:cubicBezTo>
                  <a:cubicBezTo>
                    <a:pt x="619" y="1028"/>
                    <a:pt x="642" y="1051"/>
                    <a:pt x="665" y="1074"/>
                  </a:cubicBezTo>
                  <a:cubicBezTo>
                    <a:pt x="688" y="1097"/>
                    <a:pt x="711" y="1142"/>
                    <a:pt x="734" y="1188"/>
                  </a:cubicBezTo>
                  <a:cubicBezTo>
                    <a:pt x="737" y="1185"/>
                    <a:pt x="742" y="1184"/>
                    <a:pt x="747" y="1184"/>
                  </a:cubicBezTo>
                  <a:cubicBezTo>
                    <a:pt x="771" y="1184"/>
                    <a:pt x="809" y="1216"/>
                    <a:pt x="822" y="1216"/>
                  </a:cubicBezTo>
                  <a:cubicBezTo>
                    <a:pt x="824" y="1216"/>
                    <a:pt x="826" y="1215"/>
                    <a:pt x="826" y="1211"/>
                  </a:cubicBezTo>
                  <a:cubicBezTo>
                    <a:pt x="826" y="1230"/>
                    <a:pt x="841" y="1263"/>
                    <a:pt x="858" y="1263"/>
                  </a:cubicBezTo>
                  <a:cubicBezTo>
                    <a:pt x="863" y="1263"/>
                    <a:pt x="867" y="1261"/>
                    <a:pt x="871" y="1257"/>
                  </a:cubicBezTo>
                  <a:cubicBezTo>
                    <a:pt x="871" y="1257"/>
                    <a:pt x="917" y="1257"/>
                    <a:pt x="963" y="1303"/>
                  </a:cubicBezTo>
                  <a:cubicBezTo>
                    <a:pt x="986" y="1326"/>
                    <a:pt x="1009" y="1372"/>
                    <a:pt x="1009" y="1372"/>
                  </a:cubicBezTo>
                  <a:cubicBezTo>
                    <a:pt x="1013" y="1376"/>
                    <a:pt x="1015" y="1378"/>
                    <a:pt x="1015" y="1378"/>
                  </a:cubicBezTo>
                  <a:cubicBezTo>
                    <a:pt x="1016" y="1378"/>
                    <a:pt x="991" y="1349"/>
                    <a:pt x="1009" y="1349"/>
                  </a:cubicBezTo>
                  <a:cubicBezTo>
                    <a:pt x="894" y="1188"/>
                    <a:pt x="780" y="1028"/>
                    <a:pt x="665" y="868"/>
                  </a:cubicBezTo>
                  <a:cubicBezTo>
                    <a:pt x="619" y="799"/>
                    <a:pt x="367" y="386"/>
                    <a:pt x="344" y="295"/>
                  </a:cubicBezTo>
                  <a:lnTo>
                    <a:pt x="322" y="272"/>
                  </a:lnTo>
                  <a:cubicBezTo>
                    <a:pt x="299" y="226"/>
                    <a:pt x="276" y="134"/>
                    <a:pt x="230" y="89"/>
                  </a:cubicBezTo>
                  <a:cubicBezTo>
                    <a:pt x="207" y="66"/>
                    <a:pt x="184" y="66"/>
                    <a:pt x="161" y="43"/>
                  </a:cubicBezTo>
                  <a:lnTo>
                    <a:pt x="161" y="43"/>
                  </a:lnTo>
                  <a:cubicBezTo>
                    <a:pt x="148" y="30"/>
                    <a:pt x="138" y="20"/>
                    <a:pt x="138" y="20"/>
                  </a:cubicBezTo>
                  <a:cubicBezTo>
                    <a:pt x="117" y="6"/>
                    <a:pt x="104" y="0"/>
                    <a:pt x="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0" name="Google Shape;3880;p74"/>
            <p:cNvSpPr/>
            <p:nvPr/>
          </p:nvSpPr>
          <p:spPr>
            <a:xfrm>
              <a:off x="3933125" y="3737775"/>
              <a:ext cx="21225" cy="23025"/>
            </a:xfrm>
            <a:custGeom>
              <a:avLst/>
              <a:gdLst/>
              <a:ahLst/>
              <a:cxnLst/>
              <a:rect l="l" t="t" r="r" b="b"/>
              <a:pathLst>
                <a:path w="849" h="921" extrusionOk="0">
                  <a:moveTo>
                    <a:pt x="34" y="0"/>
                  </a:moveTo>
                  <a:cubicBezTo>
                    <a:pt x="28" y="0"/>
                    <a:pt x="24" y="7"/>
                    <a:pt x="24" y="27"/>
                  </a:cubicBezTo>
                  <a:cubicBezTo>
                    <a:pt x="24" y="19"/>
                    <a:pt x="24" y="11"/>
                    <a:pt x="24" y="4"/>
                  </a:cubicBezTo>
                  <a:cubicBezTo>
                    <a:pt x="1" y="27"/>
                    <a:pt x="1" y="27"/>
                    <a:pt x="1" y="49"/>
                  </a:cubicBezTo>
                  <a:cubicBezTo>
                    <a:pt x="24" y="141"/>
                    <a:pt x="70" y="210"/>
                    <a:pt x="93" y="279"/>
                  </a:cubicBezTo>
                  <a:lnTo>
                    <a:pt x="115" y="279"/>
                  </a:lnTo>
                  <a:cubicBezTo>
                    <a:pt x="115" y="301"/>
                    <a:pt x="115" y="324"/>
                    <a:pt x="138" y="347"/>
                  </a:cubicBezTo>
                  <a:lnTo>
                    <a:pt x="138" y="324"/>
                  </a:lnTo>
                  <a:cubicBezTo>
                    <a:pt x="138" y="347"/>
                    <a:pt x="161" y="370"/>
                    <a:pt x="161" y="393"/>
                  </a:cubicBezTo>
                  <a:cubicBezTo>
                    <a:pt x="184" y="416"/>
                    <a:pt x="207" y="439"/>
                    <a:pt x="230" y="462"/>
                  </a:cubicBezTo>
                  <a:cubicBezTo>
                    <a:pt x="230" y="462"/>
                    <a:pt x="253" y="485"/>
                    <a:pt x="253" y="508"/>
                  </a:cubicBezTo>
                  <a:lnTo>
                    <a:pt x="276" y="508"/>
                  </a:lnTo>
                  <a:cubicBezTo>
                    <a:pt x="276" y="508"/>
                    <a:pt x="276" y="508"/>
                    <a:pt x="276" y="531"/>
                  </a:cubicBezTo>
                  <a:cubicBezTo>
                    <a:pt x="345" y="599"/>
                    <a:pt x="413" y="645"/>
                    <a:pt x="482" y="714"/>
                  </a:cubicBezTo>
                  <a:cubicBezTo>
                    <a:pt x="505" y="737"/>
                    <a:pt x="528" y="737"/>
                    <a:pt x="551" y="760"/>
                  </a:cubicBezTo>
                  <a:cubicBezTo>
                    <a:pt x="574" y="783"/>
                    <a:pt x="597" y="805"/>
                    <a:pt x="620" y="828"/>
                  </a:cubicBezTo>
                  <a:cubicBezTo>
                    <a:pt x="620" y="824"/>
                    <a:pt x="623" y="822"/>
                    <a:pt x="627" y="822"/>
                  </a:cubicBezTo>
                  <a:cubicBezTo>
                    <a:pt x="641" y="822"/>
                    <a:pt x="667" y="835"/>
                    <a:pt x="680" y="835"/>
                  </a:cubicBezTo>
                  <a:cubicBezTo>
                    <a:pt x="685" y="835"/>
                    <a:pt x="688" y="833"/>
                    <a:pt x="688" y="828"/>
                  </a:cubicBezTo>
                  <a:cubicBezTo>
                    <a:pt x="688" y="828"/>
                    <a:pt x="711" y="851"/>
                    <a:pt x="711" y="851"/>
                  </a:cubicBezTo>
                  <a:cubicBezTo>
                    <a:pt x="734" y="851"/>
                    <a:pt x="757" y="851"/>
                    <a:pt x="803" y="874"/>
                  </a:cubicBezTo>
                  <a:cubicBezTo>
                    <a:pt x="826" y="874"/>
                    <a:pt x="826" y="920"/>
                    <a:pt x="849" y="920"/>
                  </a:cubicBezTo>
                  <a:cubicBezTo>
                    <a:pt x="849" y="920"/>
                    <a:pt x="826" y="897"/>
                    <a:pt x="849" y="897"/>
                  </a:cubicBezTo>
                  <a:cubicBezTo>
                    <a:pt x="757" y="783"/>
                    <a:pt x="642" y="691"/>
                    <a:pt x="551" y="576"/>
                  </a:cubicBezTo>
                  <a:cubicBezTo>
                    <a:pt x="505" y="553"/>
                    <a:pt x="276" y="279"/>
                    <a:pt x="253" y="210"/>
                  </a:cubicBezTo>
                  <a:cubicBezTo>
                    <a:pt x="230" y="164"/>
                    <a:pt x="207" y="118"/>
                    <a:pt x="184" y="72"/>
                  </a:cubicBezTo>
                  <a:cubicBezTo>
                    <a:pt x="184" y="72"/>
                    <a:pt x="161" y="49"/>
                    <a:pt x="161" y="27"/>
                  </a:cubicBezTo>
                  <a:lnTo>
                    <a:pt x="161" y="72"/>
                  </a:lnTo>
                  <a:cubicBezTo>
                    <a:pt x="138" y="49"/>
                    <a:pt x="138" y="27"/>
                    <a:pt x="138" y="27"/>
                  </a:cubicBezTo>
                  <a:cubicBezTo>
                    <a:pt x="129" y="7"/>
                    <a:pt x="123" y="0"/>
                    <a:pt x="118" y="0"/>
                  </a:cubicBezTo>
                  <a:cubicBezTo>
                    <a:pt x="111" y="0"/>
                    <a:pt x="106" y="13"/>
                    <a:pt x="93" y="27"/>
                  </a:cubicBezTo>
                  <a:cubicBezTo>
                    <a:pt x="93" y="38"/>
                    <a:pt x="93" y="38"/>
                    <a:pt x="93" y="38"/>
                  </a:cubicBezTo>
                  <a:cubicBezTo>
                    <a:pt x="93" y="38"/>
                    <a:pt x="93" y="38"/>
                    <a:pt x="93" y="49"/>
                  </a:cubicBezTo>
                  <a:cubicBezTo>
                    <a:pt x="71" y="28"/>
                    <a:pt x="70" y="27"/>
                    <a:pt x="70" y="27"/>
                  </a:cubicBezTo>
                  <a:lnTo>
                    <a:pt x="70" y="27"/>
                  </a:lnTo>
                  <a:cubicBezTo>
                    <a:pt x="70" y="27"/>
                    <a:pt x="92" y="49"/>
                    <a:pt x="70" y="49"/>
                  </a:cubicBezTo>
                  <a:cubicBezTo>
                    <a:pt x="70" y="38"/>
                    <a:pt x="70" y="32"/>
                    <a:pt x="70" y="27"/>
                  </a:cubicBezTo>
                  <a:cubicBezTo>
                    <a:pt x="56" y="13"/>
                    <a:pt x="43"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1" name="Google Shape;3881;p74"/>
            <p:cNvSpPr/>
            <p:nvPr/>
          </p:nvSpPr>
          <p:spPr>
            <a:xfrm>
              <a:off x="3949750" y="3739000"/>
              <a:ext cx="21225" cy="21950"/>
            </a:xfrm>
            <a:custGeom>
              <a:avLst/>
              <a:gdLst/>
              <a:ahLst/>
              <a:cxnLst/>
              <a:rect l="l" t="t" r="r" b="b"/>
              <a:pathLst>
                <a:path w="849" h="878" extrusionOk="0">
                  <a:moveTo>
                    <a:pt x="0" y="0"/>
                  </a:moveTo>
                  <a:cubicBezTo>
                    <a:pt x="0" y="23"/>
                    <a:pt x="0" y="23"/>
                    <a:pt x="0" y="23"/>
                  </a:cubicBezTo>
                  <a:cubicBezTo>
                    <a:pt x="0" y="46"/>
                    <a:pt x="0" y="69"/>
                    <a:pt x="0" y="69"/>
                  </a:cubicBezTo>
                  <a:cubicBezTo>
                    <a:pt x="23" y="138"/>
                    <a:pt x="69" y="230"/>
                    <a:pt x="115" y="298"/>
                  </a:cubicBezTo>
                  <a:cubicBezTo>
                    <a:pt x="115" y="298"/>
                    <a:pt x="115" y="275"/>
                    <a:pt x="115" y="275"/>
                  </a:cubicBezTo>
                  <a:cubicBezTo>
                    <a:pt x="138" y="298"/>
                    <a:pt x="138" y="321"/>
                    <a:pt x="138" y="344"/>
                  </a:cubicBezTo>
                  <a:cubicBezTo>
                    <a:pt x="161" y="344"/>
                    <a:pt x="161" y="367"/>
                    <a:pt x="184" y="390"/>
                  </a:cubicBezTo>
                  <a:cubicBezTo>
                    <a:pt x="184" y="413"/>
                    <a:pt x="207" y="436"/>
                    <a:pt x="229" y="436"/>
                  </a:cubicBezTo>
                  <a:lnTo>
                    <a:pt x="252" y="436"/>
                  </a:lnTo>
                  <a:cubicBezTo>
                    <a:pt x="252" y="459"/>
                    <a:pt x="252" y="459"/>
                    <a:pt x="275" y="482"/>
                  </a:cubicBezTo>
                  <a:cubicBezTo>
                    <a:pt x="298" y="482"/>
                    <a:pt x="298" y="482"/>
                    <a:pt x="298" y="504"/>
                  </a:cubicBezTo>
                  <a:cubicBezTo>
                    <a:pt x="367" y="550"/>
                    <a:pt x="436" y="596"/>
                    <a:pt x="504" y="665"/>
                  </a:cubicBezTo>
                  <a:cubicBezTo>
                    <a:pt x="527" y="665"/>
                    <a:pt x="550" y="688"/>
                    <a:pt x="573" y="688"/>
                  </a:cubicBezTo>
                  <a:cubicBezTo>
                    <a:pt x="573" y="711"/>
                    <a:pt x="596" y="734"/>
                    <a:pt x="619" y="756"/>
                  </a:cubicBezTo>
                  <a:cubicBezTo>
                    <a:pt x="624" y="752"/>
                    <a:pt x="630" y="750"/>
                    <a:pt x="636" y="750"/>
                  </a:cubicBezTo>
                  <a:cubicBezTo>
                    <a:pt x="653" y="750"/>
                    <a:pt x="673" y="763"/>
                    <a:pt x="682" y="763"/>
                  </a:cubicBezTo>
                  <a:cubicBezTo>
                    <a:pt x="686" y="763"/>
                    <a:pt x="688" y="761"/>
                    <a:pt x="688" y="756"/>
                  </a:cubicBezTo>
                  <a:cubicBezTo>
                    <a:pt x="711" y="779"/>
                    <a:pt x="711" y="802"/>
                    <a:pt x="734" y="802"/>
                  </a:cubicBezTo>
                  <a:cubicBezTo>
                    <a:pt x="734" y="802"/>
                    <a:pt x="779" y="802"/>
                    <a:pt x="802" y="825"/>
                  </a:cubicBezTo>
                  <a:cubicBezTo>
                    <a:pt x="822" y="845"/>
                    <a:pt x="825" y="865"/>
                    <a:pt x="840" y="870"/>
                  </a:cubicBezTo>
                  <a:lnTo>
                    <a:pt x="840" y="870"/>
                  </a:lnTo>
                  <a:cubicBezTo>
                    <a:pt x="837" y="861"/>
                    <a:pt x="836" y="848"/>
                    <a:pt x="848" y="848"/>
                  </a:cubicBezTo>
                  <a:cubicBezTo>
                    <a:pt x="779" y="734"/>
                    <a:pt x="665" y="619"/>
                    <a:pt x="550" y="527"/>
                  </a:cubicBezTo>
                  <a:cubicBezTo>
                    <a:pt x="504" y="482"/>
                    <a:pt x="275" y="275"/>
                    <a:pt x="252" y="207"/>
                  </a:cubicBezTo>
                  <a:lnTo>
                    <a:pt x="252" y="184"/>
                  </a:lnTo>
                  <a:cubicBezTo>
                    <a:pt x="229" y="161"/>
                    <a:pt x="207" y="115"/>
                    <a:pt x="184" y="92"/>
                  </a:cubicBezTo>
                  <a:cubicBezTo>
                    <a:pt x="161" y="69"/>
                    <a:pt x="161" y="69"/>
                    <a:pt x="138" y="46"/>
                  </a:cubicBezTo>
                  <a:lnTo>
                    <a:pt x="138" y="69"/>
                  </a:lnTo>
                  <a:cubicBezTo>
                    <a:pt x="138" y="46"/>
                    <a:pt x="115" y="46"/>
                    <a:pt x="115" y="23"/>
                  </a:cubicBezTo>
                  <a:cubicBezTo>
                    <a:pt x="108" y="17"/>
                    <a:pt x="103" y="14"/>
                    <a:pt x="100" y="14"/>
                  </a:cubicBezTo>
                  <a:cubicBezTo>
                    <a:pt x="92" y="14"/>
                    <a:pt x="92" y="30"/>
                    <a:pt x="92" y="46"/>
                  </a:cubicBezTo>
                  <a:cubicBezTo>
                    <a:pt x="92" y="46"/>
                    <a:pt x="69" y="46"/>
                    <a:pt x="69" y="69"/>
                  </a:cubicBezTo>
                  <a:cubicBezTo>
                    <a:pt x="69" y="46"/>
                    <a:pt x="69" y="46"/>
                    <a:pt x="46" y="23"/>
                  </a:cubicBezTo>
                  <a:lnTo>
                    <a:pt x="46" y="23"/>
                  </a:lnTo>
                  <a:cubicBezTo>
                    <a:pt x="46" y="46"/>
                    <a:pt x="69" y="69"/>
                    <a:pt x="69" y="69"/>
                  </a:cubicBezTo>
                  <a:cubicBezTo>
                    <a:pt x="46" y="69"/>
                    <a:pt x="46" y="46"/>
                    <a:pt x="46" y="46"/>
                  </a:cubicBezTo>
                  <a:cubicBezTo>
                    <a:pt x="33" y="33"/>
                    <a:pt x="27" y="20"/>
                    <a:pt x="25" y="20"/>
                  </a:cubicBezTo>
                  <a:cubicBezTo>
                    <a:pt x="23" y="20"/>
                    <a:pt x="23" y="27"/>
                    <a:pt x="23" y="46"/>
                  </a:cubicBezTo>
                  <a:cubicBezTo>
                    <a:pt x="23" y="23"/>
                    <a:pt x="23" y="23"/>
                    <a:pt x="0" y="0"/>
                  </a:cubicBezTo>
                  <a:close/>
                  <a:moveTo>
                    <a:pt x="840" y="870"/>
                  </a:moveTo>
                  <a:cubicBezTo>
                    <a:pt x="842" y="874"/>
                    <a:pt x="844" y="877"/>
                    <a:pt x="846" y="877"/>
                  </a:cubicBezTo>
                  <a:cubicBezTo>
                    <a:pt x="847" y="877"/>
                    <a:pt x="848" y="876"/>
                    <a:pt x="848" y="871"/>
                  </a:cubicBezTo>
                  <a:cubicBezTo>
                    <a:pt x="845" y="871"/>
                    <a:pt x="842" y="871"/>
                    <a:pt x="840" y="87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2" name="Google Shape;3882;p74"/>
            <p:cNvSpPr/>
            <p:nvPr/>
          </p:nvSpPr>
          <p:spPr>
            <a:xfrm>
              <a:off x="3965775" y="3737800"/>
              <a:ext cx="26850" cy="28725"/>
            </a:xfrm>
            <a:custGeom>
              <a:avLst/>
              <a:gdLst/>
              <a:ahLst/>
              <a:cxnLst/>
              <a:rect l="l" t="t" r="r" b="b"/>
              <a:pathLst>
                <a:path w="1074" h="1149" extrusionOk="0">
                  <a:moveTo>
                    <a:pt x="33" y="1"/>
                  </a:moveTo>
                  <a:cubicBezTo>
                    <a:pt x="27" y="1"/>
                    <a:pt x="24" y="8"/>
                    <a:pt x="24" y="26"/>
                  </a:cubicBezTo>
                  <a:cubicBezTo>
                    <a:pt x="24" y="26"/>
                    <a:pt x="24" y="16"/>
                    <a:pt x="24" y="3"/>
                  </a:cubicBezTo>
                  <a:lnTo>
                    <a:pt x="1" y="3"/>
                  </a:lnTo>
                  <a:cubicBezTo>
                    <a:pt x="24" y="26"/>
                    <a:pt x="24" y="48"/>
                    <a:pt x="24" y="71"/>
                  </a:cubicBezTo>
                  <a:cubicBezTo>
                    <a:pt x="70" y="163"/>
                    <a:pt x="115" y="255"/>
                    <a:pt x="161" y="323"/>
                  </a:cubicBezTo>
                  <a:lnTo>
                    <a:pt x="184" y="323"/>
                  </a:lnTo>
                  <a:cubicBezTo>
                    <a:pt x="184" y="346"/>
                    <a:pt x="207" y="369"/>
                    <a:pt x="207" y="392"/>
                  </a:cubicBezTo>
                  <a:lnTo>
                    <a:pt x="230" y="392"/>
                  </a:lnTo>
                  <a:cubicBezTo>
                    <a:pt x="230" y="415"/>
                    <a:pt x="230" y="438"/>
                    <a:pt x="253" y="438"/>
                  </a:cubicBezTo>
                  <a:cubicBezTo>
                    <a:pt x="276" y="484"/>
                    <a:pt x="299" y="507"/>
                    <a:pt x="322" y="530"/>
                  </a:cubicBezTo>
                  <a:cubicBezTo>
                    <a:pt x="345" y="552"/>
                    <a:pt x="367" y="552"/>
                    <a:pt x="367" y="575"/>
                  </a:cubicBezTo>
                  <a:lnTo>
                    <a:pt x="390" y="575"/>
                  </a:lnTo>
                  <a:cubicBezTo>
                    <a:pt x="390" y="598"/>
                    <a:pt x="390" y="598"/>
                    <a:pt x="413" y="598"/>
                  </a:cubicBezTo>
                  <a:cubicBezTo>
                    <a:pt x="482" y="667"/>
                    <a:pt x="574" y="759"/>
                    <a:pt x="665" y="827"/>
                  </a:cubicBezTo>
                  <a:cubicBezTo>
                    <a:pt x="688" y="850"/>
                    <a:pt x="711" y="873"/>
                    <a:pt x="734" y="873"/>
                  </a:cubicBezTo>
                  <a:cubicBezTo>
                    <a:pt x="757" y="919"/>
                    <a:pt x="780" y="942"/>
                    <a:pt x="803" y="965"/>
                  </a:cubicBezTo>
                  <a:cubicBezTo>
                    <a:pt x="803" y="965"/>
                    <a:pt x="847" y="994"/>
                    <a:pt x="864" y="994"/>
                  </a:cubicBezTo>
                  <a:cubicBezTo>
                    <a:pt x="869" y="994"/>
                    <a:pt x="872" y="992"/>
                    <a:pt x="872" y="988"/>
                  </a:cubicBezTo>
                  <a:cubicBezTo>
                    <a:pt x="894" y="1011"/>
                    <a:pt x="917" y="1034"/>
                    <a:pt x="917" y="1034"/>
                  </a:cubicBezTo>
                  <a:cubicBezTo>
                    <a:pt x="940" y="1034"/>
                    <a:pt x="963" y="1034"/>
                    <a:pt x="1009" y="1079"/>
                  </a:cubicBezTo>
                  <a:cubicBezTo>
                    <a:pt x="1032" y="1102"/>
                    <a:pt x="1055" y="1125"/>
                    <a:pt x="1055" y="1148"/>
                  </a:cubicBezTo>
                  <a:cubicBezTo>
                    <a:pt x="1073" y="1148"/>
                    <a:pt x="1062" y="1119"/>
                    <a:pt x="1057" y="1119"/>
                  </a:cubicBezTo>
                  <a:cubicBezTo>
                    <a:pt x="1056" y="1119"/>
                    <a:pt x="1055" y="1121"/>
                    <a:pt x="1055" y="1125"/>
                  </a:cubicBezTo>
                  <a:cubicBezTo>
                    <a:pt x="963" y="942"/>
                    <a:pt x="826" y="827"/>
                    <a:pt x="711" y="690"/>
                  </a:cubicBezTo>
                  <a:cubicBezTo>
                    <a:pt x="642" y="644"/>
                    <a:pt x="367" y="346"/>
                    <a:pt x="322" y="255"/>
                  </a:cubicBezTo>
                  <a:lnTo>
                    <a:pt x="299" y="232"/>
                  </a:lnTo>
                  <a:cubicBezTo>
                    <a:pt x="276" y="186"/>
                    <a:pt x="230" y="140"/>
                    <a:pt x="207" y="94"/>
                  </a:cubicBezTo>
                  <a:cubicBezTo>
                    <a:pt x="184" y="71"/>
                    <a:pt x="184" y="48"/>
                    <a:pt x="161" y="48"/>
                  </a:cubicBezTo>
                  <a:lnTo>
                    <a:pt x="161" y="71"/>
                  </a:lnTo>
                  <a:cubicBezTo>
                    <a:pt x="161" y="48"/>
                    <a:pt x="138" y="26"/>
                    <a:pt x="138" y="26"/>
                  </a:cubicBezTo>
                  <a:cubicBezTo>
                    <a:pt x="130" y="8"/>
                    <a:pt x="124" y="1"/>
                    <a:pt x="121" y="1"/>
                  </a:cubicBezTo>
                  <a:cubicBezTo>
                    <a:pt x="115" y="1"/>
                    <a:pt x="115" y="20"/>
                    <a:pt x="115" y="48"/>
                  </a:cubicBezTo>
                  <a:cubicBezTo>
                    <a:pt x="115" y="48"/>
                    <a:pt x="93" y="48"/>
                    <a:pt x="93" y="71"/>
                  </a:cubicBezTo>
                  <a:cubicBezTo>
                    <a:pt x="93" y="48"/>
                    <a:pt x="93" y="48"/>
                    <a:pt x="70" y="26"/>
                  </a:cubicBezTo>
                  <a:lnTo>
                    <a:pt x="70" y="26"/>
                  </a:lnTo>
                  <a:cubicBezTo>
                    <a:pt x="70" y="26"/>
                    <a:pt x="70" y="26"/>
                    <a:pt x="70" y="26"/>
                  </a:cubicBezTo>
                  <a:lnTo>
                    <a:pt x="70" y="26"/>
                  </a:lnTo>
                  <a:cubicBezTo>
                    <a:pt x="70" y="26"/>
                    <a:pt x="92" y="71"/>
                    <a:pt x="70" y="71"/>
                  </a:cubicBezTo>
                  <a:cubicBezTo>
                    <a:pt x="70" y="71"/>
                    <a:pt x="70" y="60"/>
                    <a:pt x="70" y="48"/>
                  </a:cubicBezTo>
                  <a:cubicBezTo>
                    <a:pt x="55" y="20"/>
                    <a:pt x="41" y="1"/>
                    <a:pt x="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3" name="Google Shape;3883;p74"/>
            <p:cNvSpPr/>
            <p:nvPr/>
          </p:nvSpPr>
          <p:spPr>
            <a:xfrm>
              <a:off x="3984125" y="3739325"/>
              <a:ext cx="28075" cy="30625"/>
            </a:xfrm>
            <a:custGeom>
              <a:avLst/>
              <a:gdLst/>
              <a:ahLst/>
              <a:cxnLst/>
              <a:rect l="l" t="t" r="r" b="b"/>
              <a:pathLst>
                <a:path w="1123" h="1225" extrusionOk="0">
                  <a:moveTo>
                    <a:pt x="116" y="48"/>
                  </a:moveTo>
                  <a:cubicBezTo>
                    <a:pt x="122" y="52"/>
                    <a:pt x="124" y="56"/>
                    <a:pt x="115" y="56"/>
                  </a:cubicBezTo>
                  <a:cubicBezTo>
                    <a:pt x="115" y="52"/>
                    <a:pt x="115" y="50"/>
                    <a:pt x="116" y="48"/>
                  </a:cubicBezTo>
                  <a:close/>
                  <a:moveTo>
                    <a:pt x="92" y="56"/>
                  </a:moveTo>
                  <a:cubicBezTo>
                    <a:pt x="103" y="68"/>
                    <a:pt x="115" y="79"/>
                    <a:pt x="115" y="79"/>
                  </a:cubicBezTo>
                  <a:cubicBezTo>
                    <a:pt x="103" y="79"/>
                    <a:pt x="97" y="68"/>
                    <a:pt x="92" y="56"/>
                  </a:cubicBezTo>
                  <a:close/>
                  <a:moveTo>
                    <a:pt x="113" y="1"/>
                  </a:moveTo>
                  <a:cubicBezTo>
                    <a:pt x="103" y="1"/>
                    <a:pt x="115" y="17"/>
                    <a:pt x="115" y="33"/>
                  </a:cubicBezTo>
                  <a:cubicBezTo>
                    <a:pt x="126" y="45"/>
                    <a:pt x="126" y="45"/>
                    <a:pt x="123" y="45"/>
                  </a:cubicBezTo>
                  <a:cubicBezTo>
                    <a:pt x="121" y="45"/>
                    <a:pt x="118" y="45"/>
                    <a:pt x="116" y="48"/>
                  </a:cubicBezTo>
                  <a:lnTo>
                    <a:pt x="116" y="48"/>
                  </a:lnTo>
                  <a:cubicBezTo>
                    <a:pt x="108" y="41"/>
                    <a:pt x="92" y="33"/>
                    <a:pt x="92" y="33"/>
                  </a:cubicBezTo>
                  <a:lnTo>
                    <a:pt x="92" y="33"/>
                  </a:lnTo>
                  <a:cubicBezTo>
                    <a:pt x="92" y="33"/>
                    <a:pt x="115" y="56"/>
                    <a:pt x="115" y="56"/>
                  </a:cubicBezTo>
                  <a:cubicBezTo>
                    <a:pt x="92" y="56"/>
                    <a:pt x="92" y="33"/>
                    <a:pt x="69" y="33"/>
                  </a:cubicBezTo>
                  <a:lnTo>
                    <a:pt x="69" y="33"/>
                  </a:lnTo>
                  <a:cubicBezTo>
                    <a:pt x="69" y="33"/>
                    <a:pt x="69" y="33"/>
                    <a:pt x="69" y="33"/>
                  </a:cubicBezTo>
                  <a:cubicBezTo>
                    <a:pt x="69" y="33"/>
                    <a:pt x="80" y="45"/>
                    <a:pt x="92" y="56"/>
                  </a:cubicBezTo>
                  <a:cubicBezTo>
                    <a:pt x="69" y="33"/>
                    <a:pt x="52" y="22"/>
                    <a:pt x="43" y="22"/>
                  </a:cubicBezTo>
                  <a:cubicBezTo>
                    <a:pt x="39" y="22"/>
                    <a:pt x="36" y="25"/>
                    <a:pt x="37" y="31"/>
                  </a:cubicBezTo>
                  <a:lnTo>
                    <a:pt x="37" y="31"/>
                  </a:lnTo>
                  <a:cubicBezTo>
                    <a:pt x="28" y="19"/>
                    <a:pt x="14" y="10"/>
                    <a:pt x="0" y="10"/>
                  </a:cubicBezTo>
                  <a:lnTo>
                    <a:pt x="23" y="33"/>
                  </a:lnTo>
                  <a:cubicBezTo>
                    <a:pt x="23" y="56"/>
                    <a:pt x="46" y="79"/>
                    <a:pt x="46" y="79"/>
                  </a:cubicBezTo>
                  <a:cubicBezTo>
                    <a:pt x="138" y="194"/>
                    <a:pt x="206" y="262"/>
                    <a:pt x="252" y="308"/>
                  </a:cubicBezTo>
                  <a:cubicBezTo>
                    <a:pt x="275" y="331"/>
                    <a:pt x="298" y="354"/>
                    <a:pt x="321" y="377"/>
                  </a:cubicBezTo>
                  <a:cubicBezTo>
                    <a:pt x="321" y="377"/>
                    <a:pt x="344" y="400"/>
                    <a:pt x="344" y="423"/>
                  </a:cubicBezTo>
                  <a:cubicBezTo>
                    <a:pt x="367" y="446"/>
                    <a:pt x="412" y="469"/>
                    <a:pt x="435" y="514"/>
                  </a:cubicBezTo>
                  <a:cubicBezTo>
                    <a:pt x="458" y="514"/>
                    <a:pt x="458" y="537"/>
                    <a:pt x="481" y="560"/>
                  </a:cubicBezTo>
                  <a:lnTo>
                    <a:pt x="504" y="560"/>
                  </a:lnTo>
                  <a:cubicBezTo>
                    <a:pt x="504" y="560"/>
                    <a:pt x="504" y="560"/>
                    <a:pt x="504" y="583"/>
                  </a:cubicBezTo>
                  <a:cubicBezTo>
                    <a:pt x="596" y="652"/>
                    <a:pt x="687" y="743"/>
                    <a:pt x="756" y="835"/>
                  </a:cubicBezTo>
                  <a:cubicBezTo>
                    <a:pt x="779" y="858"/>
                    <a:pt x="802" y="881"/>
                    <a:pt x="825" y="904"/>
                  </a:cubicBezTo>
                  <a:cubicBezTo>
                    <a:pt x="848" y="927"/>
                    <a:pt x="871" y="973"/>
                    <a:pt x="894" y="1018"/>
                  </a:cubicBezTo>
                  <a:cubicBezTo>
                    <a:pt x="894" y="1015"/>
                    <a:pt x="895" y="1014"/>
                    <a:pt x="898" y="1014"/>
                  </a:cubicBezTo>
                  <a:cubicBezTo>
                    <a:pt x="910" y="1014"/>
                    <a:pt x="946" y="1046"/>
                    <a:pt x="958" y="1046"/>
                  </a:cubicBezTo>
                  <a:cubicBezTo>
                    <a:pt x="961" y="1046"/>
                    <a:pt x="962" y="1045"/>
                    <a:pt x="962" y="1041"/>
                  </a:cubicBezTo>
                  <a:cubicBezTo>
                    <a:pt x="981" y="1060"/>
                    <a:pt x="984" y="1093"/>
                    <a:pt x="997" y="1093"/>
                  </a:cubicBezTo>
                  <a:cubicBezTo>
                    <a:pt x="1000" y="1093"/>
                    <a:pt x="1004" y="1092"/>
                    <a:pt x="1008" y="1087"/>
                  </a:cubicBezTo>
                  <a:cubicBezTo>
                    <a:pt x="1008" y="1087"/>
                    <a:pt x="1054" y="1110"/>
                    <a:pt x="1077" y="1156"/>
                  </a:cubicBezTo>
                  <a:cubicBezTo>
                    <a:pt x="1100" y="1179"/>
                    <a:pt x="1100" y="1225"/>
                    <a:pt x="1123" y="1225"/>
                  </a:cubicBezTo>
                  <a:cubicBezTo>
                    <a:pt x="1123" y="1216"/>
                    <a:pt x="1123" y="1202"/>
                    <a:pt x="1123" y="1202"/>
                  </a:cubicBezTo>
                  <a:cubicBezTo>
                    <a:pt x="1054" y="1018"/>
                    <a:pt x="939" y="858"/>
                    <a:pt x="825" y="698"/>
                  </a:cubicBezTo>
                  <a:cubicBezTo>
                    <a:pt x="779" y="629"/>
                    <a:pt x="481" y="285"/>
                    <a:pt x="390" y="194"/>
                  </a:cubicBezTo>
                  <a:cubicBezTo>
                    <a:pt x="344" y="148"/>
                    <a:pt x="275" y="102"/>
                    <a:pt x="229" y="56"/>
                  </a:cubicBezTo>
                  <a:cubicBezTo>
                    <a:pt x="229" y="56"/>
                    <a:pt x="206" y="33"/>
                    <a:pt x="183" y="10"/>
                  </a:cubicBezTo>
                  <a:lnTo>
                    <a:pt x="183" y="56"/>
                  </a:lnTo>
                  <a:cubicBezTo>
                    <a:pt x="183" y="33"/>
                    <a:pt x="160" y="10"/>
                    <a:pt x="138" y="10"/>
                  </a:cubicBezTo>
                  <a:cubicBezTo>
                    <a:pt x="124" y="4"/>
                    <a:pt x="117" y="1"/>
                    <a:pt x="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4" name="Google Shape;3884;p74"/>
            <p:cNvSpPr/>
            <p:nvPr/>
          </p:nvSpPr>
          <p:spPr>
            <a:xfrm>
              <a:off x="4007600" y="3733850"/>
              <a:ext cx="24650" cy="30950"/>
            </a:xfrm>
            <a:custGeom>
              <a:avLst/>
              <a:gdLst/>
              <a:ahLst/>
              <a:cxnLst/>
              <a:rect l="l" t="t" r="r" b="b"/>
              <a:pathLst>
                <a:path w="986" h="1238" extrusionOk="0">
                  <a:moveTo>
                    <a:pt x="0" y="0"/>
                  </a:moveTo>
                  <a:lnTo>
                    <a:pt x="0" y="0"/>
                  </a:lnTo>
                  <a:cubicBezTo>
                    <a:pt x="0" y="0"/>
                    <a:pt x="0" y="0"/>
                    <a:pt x="0" y="0"/>
                  </a:cubicBezTo>
                  <a:close/>
                  <a:moveTo>
                    <a:pt x="56" y="48"/>
                  </a:moveTo>
                  <a:cubicBezTo>
                    <a:pt x="62" y="51"/>
                    <a:pt x="69" y="57"/>
                    <a:pt x="69" y="69"/>
                  </a:cubicBezTo>
                  <a:cubicBezTo>
                    <a:pt x="65" y="61"/>
                    <a:pt x="61" y="54"/>
                    <a:pt x="56" y="48"/>
                  </a:cubicBezTo>
                  <a:close/>
                  <a:moveTo>
                    <a:pt x="93" y="60"/>
                  </a:moveTo>
                  <a:lnTo>
                    <a:pt x="93" y="60"/>
                  </a:lnTo>
                  <a:cubicBezTo>
                    <a:pt x="99" y="65"/>
                    <a:pt x="102" y="69"/>
                    <a:pt x="92" y="69"/>
                  </a:cubicBezTo>
                  <a:cubicBezTo>
                    <a:pt x="92" y="66"/>
                    <a:pt x="93" y="63"/>
                    <a:pt x="93" y="60"/>
                  </a:cubicBezTo>
                  <a:close/>
                  <a:moveTo>
                    <a:pt x="0" y="0"/>
                  </a:moveTo>
                  <a:lnTo>
                    <a:pt x="0" y="23"/>
                  </a:lnTo>
                  <a:lnTo>
                    <a:pt x="0" y="46"/>
                  </a:lnTo>
                  <a:cubicBezTo>
                    <a:pt x="0" y="69"/>
                    <a:pt x="23" y="69"/>
                    <a:pt x="23" y="92"/>
                  </a:cubicBezTo>
                  <a:cubicBezTo>
                    <a:pt x="92" y="184"/>
                    <a:pt x="138" y="275"/>
                    <a:pt x="184" y="321"/>
                  </a:cubicBezTo>
                  <a:cubicBezTo>
                    <a:pt x="207" y="344"/>
                    <a:pt x="207" y="367"/>
                    <a:pt x="230" y="390"/>
                  </a:cubicBezTo>
                  <a:cubicBezTo>
                    <a:pt x="252" y="390"/>
                    <a:pt x="252" y="413"/>
                    <a:pt x="252" y="436"/>
                  </a:cubicBezTo>
                  <a:cubicBezTo>
                    <a:pt x="275" y="458"/>
                    <a:pt x="298" y="481"/>
                    <a:pt x="321" y="527"/>
                  </a:cubicBezTo>
                  <a:cubicBezTo>
                    <a:pt x="344" y="550"/>
                    <a:pt x="344" y="550"/>
                    <a:pt x="367" y="573"/>
                  </a:cubicBezTo>
                  <a:lnTo>
                    <a:pt x="367" y="596"/>
                  </a:lnTo>
                  <a:cubicBezTo>
                    <a:pt x="367" y="596"/>
                    <a:pt x="390" y="596"/>
                    <a:pt x="390" y="619"/>
                  </a:cubicBezTo>
                  <a:cubicBezTo>
                    <a:pt x="459" y="688"/>
                    <a:pt x="527" y="779"/>
                    <a:pt x="596" y="894"/>
                  </a:cubicBezTo>
                  <a:cubicBezTo>
                    <a:pt x="619" y="894"/>
                    <a:pt x="642" y="917"/>
                    <a:pt x="665" y="940"/>
                  </a:cubicBezTo>
                  <a:cubicBezTo>
                    <a:pt x="688" y="962"/>
                    <a:pt x="711" y="1008"/>
                    <a:pt x="711" y="1054"/>
                  </a:cubicBezTo>
                  <a:cubicBezTo>
                    <a:pt x="714" y="1051"/>
                    <a:pt x="718" y="1049"/>
                    <a:pt x="723" y="1049"/>
                  </a:cubicBezTo>
                  <a:cubicBezTo>
                    <a:pt x="747" y="1049"/>
                    <a:pt x="786" y="1082"/>
                    <a:pt x="798" y="1082"/>
                  </a:cubicBezTo>
                  <a:cubicBezTo>
                    <a:pt x="801" y="1082"/>
                    <a:pt x="802" y="1080"/>
                    <a:pt x="802" y="1077"/>
                  </a:cubicBezTo>
                  <a:cubicBezTo>
                    <a:pt x="802" y="1100"/>
                    <a:pt x="825" y="1123"/>
                    <a:pt x="825" y="1123"/>
                  </a:cubicBezTo>
                  <a:cubicBezTo>
                    <a:pt x="848" y="1123"/>
                    <a:pt x="871" y="1123"/>
                    <a:pt x="917" y="1169"/>
                  </a:cubicBezTo>
                  <a:cubicBezTo>
                    <a:pt x="940" y="1192"/>
                    <a:pt x="963" y="1215"/>
                    <a:pt x="963" y="1237"/>
                  </a:cubicBezTo>
                  <a:cubicBezTo>
                    <a:pt x="986" y="1237"/>
                    <a:pt x="963" y="1192"/>
                    <a:pt x="963" y="1192"/>
                  </a:cubicBezTo>
                  <a:cubicBezTo>
                    <a:pt x="825" y="985"/>
                    <a:pt x="756" y="894"/>
                    <a:pt x="665" y="733"/>
                  </a:cubicBezTo>
                  <a:cubicBezTo>
                    <a:pt x="642" y="688"/>
                    <a:pt x="390" y="321"/>
                    <a:pt x="344" y="229"/>
                  </a:cubicBezTo>
                  <a:lnTo>
                    <a:pt x="321" y="229"/>
                  </a:lnTo>
                  <a:cubicBezTo>
                    <a:pt x="298" y="184"/>
                    <a:pt x="252" y="115"/>
                    <a:pt x="207" y="92"/>
                  </a:cubicBezTo>
                  <a:cubicBezTo>
                    <a:pt x="207" y="69"/>
                    <a:pt x="184" y="46"/>
                    <a:pt x="161" y="46"/>
                  </a:cubicBezTo>
                  <a:lnTo>
                    <a:pt x="161" y="69"/>
                  </a:lnTo>
                  <a:cubicBezTo>
                    <a:pt x="161" y="46"/>
                    <a:pt x="138" y="23"/>
                    <a:pt x="138" y="23"/>
                  </a:cubicBezTo>
                  <a:cubicBezTo>
                    <a:pt x="124" y="9"/>
                    <a:pt x="114" y="4"/>
                    <a:pt x="107" y="4"/>
                  </a:cubicBezTo>
                  <a:cubicBezTo>
                    <a:pt x="92" y="4"/>
                    <a:pt x="92" y="30"/>
                    <a:pt x="92" y="46"/>
                  </a:cubicBezTo>
                  <a:cubicBezTo>
                    <a:pt x="112" y="46"/>
                    <a:pt x="98" y="46"/>
                    <a:pt x="93" y="60"/>
                  </a:cubicBezTo>
                  <a:lnTo>
                    <a:pt x="93" y="60"/>
                  </a:lnTo>
                  <a:cubicBezTo>
                    <a:pt x="93" y="60"/>
                    <a:pt x="92" y="60"/>
                    <a:pt x="92" y="59"/>
                  </a:cubicBezTo>
                  <a:lnTo>
                    <a:pt x="92" y="59"/>
                  </a:lnTo>
                  <a:cubicBezTo>
                    <a:pt x="92" y="62"/>
                    <a:pt x="92" y="65"/>
                    <a:pt x="92" y="69"/>
                  </a:cubicBezTo>
                  <a:cubicBezTo>
                    <a:pt x="92" y="65"/>
                    <a:pt x="91" y="61"/>
                    <a:pt x="90" y="58"/>
                  </a:cubicBezTo>
                  <a:lnTo>
                    <a:pt x="90" y="58"/>
                  </a:lnTo>
                  <a:cubicBezTo>
                    <a:pt x="91" y="58"/>
                    <a:pt x="91" y="59"/>
                    <a:pt x="92" y="59"/>
                  </a:cubicBezTo>
                  <a:lnTo>
                    <a:pt x="92" y="59"/>
                  </a:lnTo>
                  <a:cubicBezTo>
                    <a:pt x="92" y="49"/>
                    <a:pt x="90" y="47"/>
                    <a:pt x="81" y="46"/>
                  </a:cubicBezTo>
                  <a:lnTo>
                    <a:pt x="81" y="46"/>
                  </a:lnTo>
                  <a:cubicBezTo>
                    <a:pt x="75" y="40"/>
                    <a:pt x="69" y="35"/>
                    <a:pt x="69" y="23"/>
                  </a:cubicBezTo>
                  <a:lnTo>
                    <a:pt x="69" y="23"/>
                  </a:lnTo>
                  <a:cubicBezTo>
                    <a:pt x="46" y="46"/>
                    <a:pt x="92" y="69"/>
                    <a:pt x="92" y="69"/>
                  </a:cubicBezTo>
                  <a:cubicBezTo>
                    <a:pt x="73" y="69"/>
                    <a:pt x="70" y="53"/>
                    <a:pt x="56" y="48"/>
                  </a:cubicBezTo>
                  <a:lnTo>
                    <a:pt x="56" y="48"/>
                  </a:lnTo>
                  <a:cubicBezTo>
                    <a:pt x="43" y="31"/>
                    <a:pt x="29" y="21"/>
                    <a:pt x="22" y="21"/>
                  </a:cubicBezTo>
                  <a:cubicBezTo>
                    <a:pt x="16" y="21"/>
                    <a:pt x="15" y="29"/>
                    <a:pt x="23" y="46"/>
                  </a:cubicBezTo>
                  <a:cubicBezTo>
                    <a:pt x="23" y="46"/>
                    <a:pt x="0" y="2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5" name="Google Shape;3885;p74"/>
            <p:cNvSpPr/>
            <p:nvPr/>
          </p:nvSpPr>
          <p:spPr>
            <a:xfrm>
              <a:off x="4023625" y="3737275"/>
              <a:ext cx="22375" cy="26950"/>
            </a:xfrm>
            <a:custGeom>
              <a:avLst/>
              <a:gdLst/>
              <a:ahLst/>
              <a:cxnLst/>
              <a:rect l="l" t="t" r="r" b="b"/>
              <a:pathLst>
                <a:path w="895" h="1078" extrusionOk="0">
                  <a:moveTo>
                    <a:pt x="1" y="1"/>
                  </a:moveTo>
                  <a:cubicBezTo>
                    <a:pt x="1" y="15"/>
                    <a:pt x="10" y="21"/>
                    <a:pt x="17" y="22"/>
                  </a:cubicBezTo>
                  <a:lnTo>
                    <a:pt x="17" y="22"/>
                  </a:lnTo>
                  <a:cubicBezTo>
                    <a:pt x="14" y="16"/>
                    <a:pt x="8" y="8"/>
                    <a:pt x="1" y="1"/>
                  </a:cubicBezTo>
                  <a:close/>
                  <a:moveTo>
                    <a:pt x="17" y="22"/>
                  </a:moveTo>
                  <a:lnTo>
                    <a:pt x="17" y="22"/>
                  </a:lnTo>
                  <a:cubicBezTo>
                    <a:pt x="17" y="23"/>
                    <a:pt x="17" y="23"/>
                    <a:pt x="17" y="24"/>
                  </a:cubicBezTo>
                  <a:lnTo>
                    <a:pt x="24" y="24"/>
                  </a:lnTo>
                  <a:cubicBezTo>
                    <a:pt x="24" y="24"/>
                    <a:pt x="21" y="24"/>
                    <a:pt x="17" y="22"/>
                  </a:cubicBezTo>
                  <a:close/>
                  <a:moveTo>
                    <a:pt x="57" y="49"/>
                  </a:moveTo>
                  <a:cubicBezTo>
                    <a:pt x="63" y="52"/>
                    <a:pt x="70" y="57"/>
                    <a:pt x="70" y="69"/>
                  </a:cubicBezTo>
                  <a:cubicBezTo>
                    <a:pt x="66" y="61"/>
                    <a:pt x="61" y="54"/>
                    <a:pt x="57" y="49"/>
                  </a:cubicBezTo>
                  <a:close/>
                  <a:moveTo>
                    <a:pt x="108" y="4"/>
                  </a:moveTo>
                  <a:cubicBezTo>
                    <a:pt x="93" y="4"/>
                    <a:pt x="93" y="31"/>
                    <a:pt x="93" y="47"/>
                  </a:cubicBezTo>
                  <a:cubicBezTo>
                    <a:pt x="115" y="47"/>
                    <a:pt x="93" y="47"/>
                    <a:pt x="93" y="69"/>
                  </a:cubicBezTo>
                  <a:cubicBezTo>
                    <a:pt x="93" y="47"/>
                    <a:pt x="93" y="47"/>
                    <a:pt x="70" y="24"/>
                  </a:cubicBezTo>
                  <a:lnTo>
                    <a:pt x="70" y="24"/>
                  </a:lnTo>
                  <a:cubicBezTo>
                    <a:pt x="70" y="47"/>
                    <a:pt x="93" y="69"/>
                    <a:pt x="93" y="69"/>
                  </a:cubicBezTo>
                  <a:cubicBezTo>
                    <a:pt x="74" y="69"/>
                    <a:pt x="70" y="54"/>
                    <a:pt x="57" y="48"/>
                  </a:cubicBezTo>
                  <a:lnTo>
                    <a:pt x="57" y="48"/>
                  </a:lnTo>
                  <a:cubicBezTo>
                    <a:pt x="48" y="37"/>
                    <a:pt x="40" y="31"/>
                    <a:pt x="34" y="31"/>
                  </a:cubicBezTo>
                  <a:cubicBezTo>
                    <a:pt x="28" y="31"/>
                    <a:pt x="24" y="37"/>
                    <a:pt x="24" y="47"/>
                  </a:cubicBezTo>
                  <a:cubicBezTo>
                    <a:pt x="24" y="47"/>
                    <a:pt x="24" y="37"/>
                    <a:pt x="17" y="24"/>
                  </a:cubicBezTo>
                  <a:lnTo>
                    <a:pt x="1" y="24"/>
                  </a:lnTo>
                  <a:lnTo>
                    <a:pt x="1" y="47"/>
                  </a:lnTo>
                  <a:cubicBezTo>
                    <a:pt x="24" y="69"/>
                    <a:pt x="24" y="69"/>
                    <a:pt x="24" y="92"/>
                  </a:cubicBezTo>
                  <a:cubicBezTo>
                    <a:pt x="93" y="184"/>
                    <a:pt x="138" y="253"/>
                    <a:pt x="161" y="299"/>
                  </a:cubicBezTo>
                  <a:lnTo>
                    <a:pt x="184" y="299"/>
                  </a:lnTo>
                  <a:cubicBezTo>
                    <a:pt x="184" y="321"/>
                    <a:pt x="184" y="344"/>
                    <a:pt x="207" y="344"/>
                  </a:cubicBezTo>
                  <a:cubicBezTo>
                    <a:pt x="207" y="367"/>
                    <a:pt x="230" y="390"/>
                    <a:pt x="230" y="413"/>
                  </a:cubicBezTo>
                  <a:cubicBezTo>
                    <a:pt x="253" y="413"/>
                    <a:pt x="276" y="459"/>
                    <a:pt x="299" y="482"/>
                  </a:cubicBezTo>
                  <a:cubicBezTo>
                    <a:pt x="299" y="505"/>
                    <a:pt x="322" y="505"/>
                    <a:pt x="322" y="528"/>
                  </a:cubicBezTo>
                  <a:lnTo>
                    <a:pt x="345" y="528"/>
                  </a:lnTo>
                  <a:cubicBezTo>
                    <a:pt x="345" y="551"/>
                    <a:pt x="345" y="551"/>
                    <a:pt x="345" y="551"/>
                  </a:cubicBezTo>
                  <a:cubicBezTo>
                    <a:pt x="413" y="642"/>
                    <a:pt x="482" y="711"/>
                    <a:pt x="551" y="803"/>
                  </a:cubicBezTo>
                  <a:cubicBezTo>
                    <a:pt x="574" y="825"/>
                    <a:pt x="574" y="825"/>
                    <a:pt x="597" y="848"/>
                  </a:cubicBezTo>
                  <a:cubicBezTo>
                    <a:pt x="620" y="871"/>
                    <a:pt x="642" y="917"/>
                    <a:pt x="665" y="940"/>
                  </a:cubicBezTo>
                  <a:cubicBezTo>
                    <a:pt x="665" y="937"/>
                    <a:pt x="667" y="935"/>
                    <a:pt x="669" y="935"/>
                  </a:cubicBezTo>
                  <a:cubicBezTo>
                    <a:pt x="682" y="935"/>
                    <a:pt x="718" y="968"/>
                    <a:pt x="730" y="968"/>
                  </a:cubicBezTo>
                  <a:cubicBezTo>
                    <a:pt x="733" y="968"/>
                    <a:pt x="734" y="966"/>
                    <a:pt x="734" y="963"/>
                  </a:cubicBezTo>
                  <a:cubicBezTo>
                    <a:pt x="734" y="986"/>
                    <a:pt x="757" y="1009"/>
                    <a:pt x="780" y="1009"/>
                  </a:cubicBezTo>
                  <a:cubicBezTo>
                    <a:pt x="780" y="999"/>
                    <a:pt x="784" y="994"/>
                    <a:pt x="792" y="994"/>
                  </a:cubicBezTo>
                  <a:cubicBezTo>
                    <a:pt x="803" y="994"/>
                    <a:pt x="822" y="1005"/>
                    <a:pt x="849" y="1032"/>
                  </a:cubicBezTo>
                  <a:cubicBezTo>
                    <a:pt x="872" y="1055"/>
                    <a:pt x="894" y="1078"/>
                    <a:pt x="894" y="1078"/>
                  </a:cubicBezTo>
                  <a:cubicBezTo>
                    <a:pt x="894" y="1069"/>
                    <a:pt x="894" y="1055"/>
                    <a:pt x="894" y="1055"/>
                  </a:cubicBezTo>
                  <a:cubicBezTo>
                    <a:pt x="803" y="940"/>
                    <a:pt x="711" y="803"/>
                    <a:pt x="620" y="665"/>
                  </a:cubicBezTo>
                  <a:cubicBezTo>
                    <a:pt x="574" y="619"/>
                    <a:pt x="368" y="299"/>
                    <a:pt x="322" y="207"/>
                  </a:cubicBezTo>
                  <a:cubicBezTo>
                    <a:pt x="276" y="161"/>
                    <a:pt x="230" y="115"/>
                    <a:pt x="207" y="69"/>
                  </a:cubicBezTo>
                  <a:cubicBezTo>
                    <a:pt x="184" y="69"/>
                    <a:pt x="184" y="47"/>
                    <a:pt x="161" y="24"/>
                  </a:cubicBezTo>
                  <a:lnTo>
                    <a:pt x="161" y="69"/>
                  </a:lnTo>
                  <a:cubicBezTo>
                    <a:pt x="161" y="47"/>
                    <a:pt x="138" y="24"/>
                    <a:pt x="138" y="24"/>
                  </a:cubicBezTo>
                  <a:cubicBezTo>
                    <a:pt x="124" y="9"/>
                    <a:pt x="114" y="4"/>
                    <a:pt x="108" y="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6" name="Google Shape;3886;p74"/>
            <p:cNvSpPr/>
            <p:nvPr/>
          </p:nvSpPr>
          <p:spPr>
            <a:xfrm>
              <a:off x="4038525" y="3735650"/>
              <a:ext cx="27525" cy="32000"/>
            </a:xfrm>
            <a:custGeom>
              <a:avLst/>
              <a:gdLst/>
              <a:ahLst/>
              <a:cxnLst/>
              <a:rect l="l" t="t" r="r" b="b"/>
              <a:pathLst>
                <a:path w="1101" h="1280" extrusionOk="0">
                  <a:moveTo>
                    <a:pt x="93" y="57"/>
                  </a:moveTo>
                  <a:cubicBezTo>
                    <a:pt x="99" y="62"/>
                    <a:pt x="102" y="66"/>
                    <a:pt x="92" y="66"/>
                  </a:cubicBezTo>
                  <a:cubicBezTo>
                    <a:pt x="92" y="62"/>
                    <a:pt x="93" y="60"/>
                    <a:pt x="93" y="57"/>
                  </a:cubicBezTo>
                  <a:close/>
                  <a:moveTo>
                    <a:pt x="97" y="0"/>
                  </a:moveTo>
                  <a:cubicBezTo>
                    <a:pt x="81" y="0"/>
                    <a:pt x="92" y="27"/>
                    <a:pt x="92" y="43"/>
                  </a:cubicBezTo>
                  <a:cubicBezTo>
                    <a:pt x="112" y="43"/>
                    <a:pt x="98" y="43"/>
                    <a:pt x="93" y="57"/>
                  </a:cubicBezTo>
                  <a:lnTo>
                    <a:pt x="93" y="57"/>
                  </a:lnTo>
                  <a:cubicBezTo>
                    <a:pt x="93" y="57"/>
                    <a:pt x="93" y="56"/>
                    <a:pt x="92" y="56"/>
                  </a:cubicBezTo>
                  <a:lnTo>
                    <a:pt x="92" y="56"/>
                  </a:lnTo>
                  <a:cubicBezTo>
                    <a:pt x="92" y="59"/>
                    <a:pt x="92" y="62"/>
                    <a:pt x="92" y="66"/>
                  </a:cubicBezTo>
                  <a:cubicBezTo>
                    <a:pt x="92" y="61"/>
                    <a:pt x="91" y="58"/>
                    <a:pt x="90" y="54"/>
                  </a:cubicBezTo>
                  <a:lnTo>
                    <a:pt x="90" y="54"/>
                  </a:lnTo>
                  <a:cubicBezTo>
                    <a:pt x="91" y="55"/>
                    <a:pt x="91" y="56"/>
                    <a:pt x="92" y="56"/>
                  </a:cubicBezTo>
                  <a:lnTo>
                    <a:pt x="92" y="56"/>
                  </a:lnTo>
                  <a:cubicBezTo>
                    <a:pt x="92" y="45"/>
                    <a:pt x="90" y="43"/>
                    <a:pt x="78" y="43"/>
                  </a:cubicBezTo>
                  <a:lnTo>
                    <a:pt x="78" y="43"/>
                  </a:lnTo>
                  <a:cubicBezTo>
                    <a:pt x="69" y="37"/>
                    <a:pt x="58" y="31"/>
                    <a:pt x="46" y="20"/>
                  </a:cubicBezTo>
                  <a:lnTo>
                    <a:pt x="46" y="20"/>
                  </a:lnTo>
                  <a:cubicBezTo>
                    <a:pt x="46" y="29"/>
                    <a:pt x="54" y="38"/>
                    <a:pt x="63" y="46"/>
                  </a:cubicBezTo>
                  <a:lnTo>
                    <a:pt x="63" y="46"/>
                  </a:lnTo>
                  <a:cubicBezTo>
                    <a:pt x="58" y="44"/>
                    <a:pt x="52" y="43"/>
                    <a:pt x="46" y="43"/>
                  </a:cubicBezTo>
                  <a:cubicBezTo>
                    <a:pt x="46" y="43"/>
                    <a:pt x="69" y="43"/>
                    <a:pt x="69" y="66"/>
                  </a:cubicBezTo>
                  <a:cubicBezTo>
                    <a:pt x="43" y="39"/>
                    <a:pt x="24" y="28"/>
                    <a:pt x="17" y="28"/>
                  </a:cubicBezTo>
                  <a:cubicBezTo>
                    <a:pt x="12" y="28"/>
                    <a:pt x="14" y="33"/>
                    <a:pt x="24" y="43"/>
                  </a:cubicBezTo>
                  <a:cubicBezTo>
                    <a:pt x="24" y="43"/>
                    <a:pt x="1" y="20"/>
                    <a:pt x="1" y="20"/>
                  </a:cubicBezTo>
                  <a:cubicBezTo>
                    <a:pt x="1" y="20"/>
                    <a:pt x="1" y="43"/>
                    <a:pt x="1" y="43"/>
                  </a:cubicBezTo>
                  <a:cubicBezTo>
                    <a:pt x="1" y="66"/>
                    <a:pt x="24" y="89"/>
                    <a:pt x="24" y="89"/>
                  </a:cubicBezTo>
                  <a:cubicBezTo>
                    <a:pt x="92" y="157"/>
                    <a:pt x="161" y="249"/>
                    <a:pt x="207" y="341"/>
                  </a:cubicBezTo>
                  <a:cubicBezTo>
                    <a:pt x="230" y="318"/>
                    <a:pt x="230" y="318"/>
                    <a:pt x="230" y="318"/>
                  </a:cubicBezTo>
                  <a:cubicBezTo>
                    <a:pt x="253" y="341"/>
                    <a:pt x="253" y="364"/>
                    <a:pt x="276" y="386"/>
                  </a:cubicBezTo>
                  <a:cubicBezTo>
                    <a:pt x="276" y="409"/>
                    <a:pt x="298" y="432"/>
                    <a:pt x="298" y="455"/>
                  </a:cubicBezTo>
                  <a:cubicBezTo>
                    <a:pt x="321" y="478"/>
                    <a:pt x="344" y="501"/>
                    <a:pt x="367" y="547"/>
                  </a:cubicBezTo>
                  <a:cubicBezTo>
                    <a:pt x="390" y="570"/>
                    <a:pt x="390" y="593"/>
                    <a:pt x="413" y="616"/>
                  </a:cubicBezTo>
                  <a:cubicBezTo>
                    <a:pt x="413" y="616"/>
                    <a:pt x="413" y="638"/>
                    <a:pt x="436" y="638"/>
                  </a:cubicBezTo>
                  <a:cubicBezTo>
                    <a:pt x="505" y="753"/>
                    <a:pt x="573" y="845"/>
                    <a:pt x="665" y="959"/>
                  </a:cubicBezTo>
                  <a:cubicBezTo>
                    <a:pt x="688" y="982"/>
                    <a:pt x="688" y="1005"/>
                    <a:pt x="711" y="1028"/>
                  </a:cubicBezTo>
                  <a:cubicBezTo>
                    <a:pt x="757" y="1074"/>
                    <a:pt x="780" y="1097"/>
                    <a:pt x="780" y="1120"/>
                  </a:cubicBezTo>
                  <a:cubicBezTo>
                    <a:pt x="797" y="1120"/>
                    <a:pt x="840" y="1158"/>
                    <a:pt x="860" y="1158"/>
                  </a:cubicBezTo>
                  <a:cubicBezTo>
                    <a:pt x="867" y="1158"/>
                    <a:pt x="871" y="1154"/>
                    <a:pt x="871" y="1143"/>
                  </a:cubicBezTo>
                  <a:cubicBezTo>
                    <a:pt x="890" y="1161"/>
                    <a:pt x="908" y="1195"/>
                    <a:pt x="915" y="1195"/>
                  </a:cubicBezTo>
                  <a:cubicBezTo>
                    <a:pt x="916" y="1195"/>
                    <a:pt x="917" y="1193"/>
                    <a:pt x="917" y="1188"/>
                  </a:cubicBezTo>
                  <a:cubicBezTo>
                    <a:pt x="940" y="1188"/>
                    <a:pt x="963" y="1188"/>
                    <a:pt x="1032" y="1234"/>
                  </a:cubicBezTo>
                  <a:cubicBezTo>
                    <a:pt x="1032" y="1257"/>
                    <a:pt x="1077" y="1280"/>
                    <a:pt x="1077" y="1280"/>
                  </a:cubicBezTo>
                  <a:cubicBezTo>
                    <a:pt x="1100" y="1280"/>
                    <a:pt x="1055" y="1257"/>
                    <a:pt x="1077" y="1257"/>
                  </a:cubicBezTo>
                  <a:cubicBezTo>
                    <a:pt x="940" y="1120"/>
                    <a:pt x="825" y="982"/>
                    <a:pt x="711" y="799"/>
                  </a:cubicBezTo>
                  <a:cubicBezTo>
                    <a:pt x="665" y="753"/>
                    <a:pt x="436" y="341"/>
                    <a:pt x="367" y="249"/>
                  </a:cubicBezTo>
                  <a:lnTo>
                    <a:pt x="367" y="226"/>
                  </a:lnTo>
                  <a:cubicBezTo>
                    <a:pt x="321" y="180"/>
                    <a:pt x="276" y="112"/>
                    <a:pt x="230" y="66"/>
                  </a:cubicBezTo>
                  <a:cubicBezTo>
                    <a:pt x="207" y="66"/>
                    <a:pt x="184" y="43"/>
                    <a:pt x="161" y="20"/>
                  </a:cubicBezTo>
                  <a:lnTo>
                    <a:pt x="161" y="20"/>
                  </a:lnTo>
                  <a:lnTo>
                    <a:pt x="184" y="66"/>
                  </a:lnTo>
                  <a:cubicBezTo>
                    <a:pt x="161" y="43"/>
                    <a:pt x="138" y="20"/>
                    <a:pt x="138" y="20"/>
                  </a:cubicBezTo>
                  <a:cubicBezTo>
                    <a:pt x="117" y="6"/>
                    <a:pt x="104" y="0"/>
                    <a:pt x="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7" name="Google Shape;3887;p74"/>
            <p:cNvSpPr/>
            <p:nvPr/>
          </p:nvSpPr>
          <p:spPr>
            <a:xfrm>
              <a:off x="4054000" y="3730400"/>
              <a:ext cx="26375" cy="32675"/>
            </a:xfrm>
            <a:custGeom>
              <a:avLst/>
              <a:gdLst/>
              <a:ahLst/>
              <a:cxnLst/>
              <a:rect l="l" t="t" r="r" b="b"/>
              <a:pathLst>
                <a:path w="1055" h="1307" extrusionOk="0">
                  <a:moveTo>
                    <a:pt x="94" y="61"/>
                  </a:moveTo>
                  <a:lnTo>
                    <a:pt x="94" y="61"/>
                  </a:lnTo>
                  <a:cubicBezTo>
                    <a:pt x="99" y="66"/>
                    <a:pt x="101" y="69"/>
                    <a:pt x="92" y="69"/>
                  </a:cubicBezTo>
                  <a:cubicBezTo>
                    <a:pt x="92" y="66"/>
                    <a:pt x="93" y="63"/>
                    <a:pt x="94" y="61"/>
                  </a:cubicBezTo>
                  <a:close/>
                  <a:moveTo>
                    <a:pt x="69" y="47"/>
                  </a:moveTo>
                  <a:cubicBezTo>
                    <a:pt x="69" y="47"/>
                    <a:pt x="71" y="48"/>
                    <a:pt x="74" y="49"/>
                  </a:cubicBezTo>
                  <a:lnTo>
                    <a:pt x="74" y="49"/>
                  </a:lnTo>
                  <a:cubicBezTo>
                    <a:pt x="81" y="70"/>
                    <a:pt x="92" y="92"/>
                    <a:pt x="92" y="92"/>
                  </a:cubicBezTo>
                  <a:cubicBezTo>
                    <a:pt x="69" y="69"/>
                    <a:pt x="69" y="47"/>
                    <a:pt x="69" y="47"/>
                  </a:cubicBezTo>
                  <a:close/>
                  <a:moveTo>
                    <a:pt x="0" y="1"/>
                  </a:moveTo>
                  <a:lnTo>
                    <a:pt x="0" y="24"/>
                  </a:lnTo>
                  <a:cubicBezTo>
                    <a:pt x="23" y="47"/>
                    <a:pt x="23" y="69"/>
                    <a:pt x="23" y="92"/>
                  </a:cubicBezTo>
                  <a:cubicBezTo>
                    <a:pt x="69" y="184"/>
                    <a:pt x="138" y="276"/>
                    <a:pt x="184" y="344"/>
                  </a:cubicBezTo>
                  <a:lnTo>
                    <a:pt x="206" y="344"/>
                  </a:lnTo>
                  <a:cubicBezTo>
                    <a:pt x="206" y="367"/>
                    <a:pt x="206" y="390"/>
                    <a:pt x="229" y="413"/>
                  </a:cubicBezTo>
                  <a:lnTo>
                    <a:pt x="252" y="413"/>
                  </a:lnTo>
                  <a:cubicBezTo>
                    <a:pt x="252" y="436"/>
                    <a:pt x="252" y="459"/>
                    <a:pt x="275" y="482"/>
                  </a:cubicBezTo>
                  <a:cubicBezTo>
                    <a:pt x="298" y="505"/>
                    <a:pt x="321" y="528"/>
                    <a:pt x="344" y="574"/>
                  </a:cubicBezTo>
                  <a:cubicBezTo>
                    <a:pt x="367" y="574"/>
                    <a:pt x="367" y="596"/>
                    <a:pt x="390" y="619"/>
                  </a:cubicBezTo>
                  <a:cubicBezTo>
                    <a:pt x="397" y="627"/>
                    <a:pt x="402" y="630"/>
                    <a:pt x="406" y="630"/>
                  </a:cubicBezTo>
                  <a:cubicBezTo>
                    <a:pt x="413" y="630"/>
                    <a:pt x="413" y="619"/>
                    <a:pt x="413" y="619"/>
                  </a:cubicBezTo>
                  <a:cubicBezTo>
                    <a:pt x="413" y="642"/>
                    <a:pt x="413" y="642"/>
                    <a:pt x="413" y="665"/>
                  </a:cubicBezTo>
                  <a:cubicBezTo>
                    <a:pt x="504" y="734"/>
                    <a:pt x="573" y="826"/>
                    <a:pt x="665" y="917"/>
                  </a:cubicBezTo>
                  <a:cubicBezTo>
                    <a:pt x="688" y="940"/>
                    <a:pt x="710" y="963"/>
                    <a:pt x="733" y="986"/>
                  </a:cubicBezTo>
                  <a:cubicBezTo>
                    <a:pt x="756" y="1009"/>
                    <a:pt x="779" y="1055"/>
                    <a:pt x="802" y="1100"/>
                  </a:cubicBezTo>
                  <a:cubicBezTo>
                    <a:pt x="802" y="1097"/>
                    <a:pt x="804" y="1096"/>
                    <a:pt x="806" y="1096"/>
                  </a:cubicBezTo>
                  <a:cubicBezTo>
                    <a:pt x="818" y="1096"/>
                    <a:pt x="855" y="1128"/>
                    <a:pt x="867" y="1128"/>
                  </a:cubicBezTo>
                  <a:cubicBezTo>
                    <a:pt x="869" y="1128"/>
                    <a:pt x="871" y="1127"/>
                    <a:pt x="871" y="1123"/>
                  </a:cubicBezTo>
                  <a:cubicBezTo>
                    <a:pt x="894" y="1146"/>
                    <a:pt x="917" y="1169"/>
                    <a:pt x="917" y="1169"/>
                  </a:cubicBezTo>
                  <a:cubicBezTo>
                    <a:pt x="940" y="1169"/>
                    <a:pt x="963" y="1169"/>
                    <a:pt x="1008" y="1238"/>
                  </a:cubicBezTo>
                  <a:cubicBezTo>
                    <a:pt x="1031" y="1261"/>
                    <a:pt x="1031" y="1284"/>
                    <a:pt x="1054" y="1307"/>
                  </a:cubicBezTo>
                  <a:cubicBezTo>
                    <a:pt x="1054" y="1307"/>
                    <a:pt x="1031" y="1261"/>
                    <a:pt x="1054" y="1261"/>
                  </a:cubicBezTo>
                  <a:cubicBezTo>
                    <a:pt x="963" y="1100"/>
                    <a:pt x="848" y="940"/>
                    <a:pt x="733" y="780"/>
                  </a:cubicBezTo>
                  <a:cubicBezTo>
                    <a:pt x="665" y="734"/>
                    <a:pt x="390" y="367"/>
                    <a:pt x="344" y="276"/>
                  </a:cubicBezTo>
                  <a:lnTo>
                    <a:pt x="321" y="253"/>
                  </a:lnTo>
                  <a:cubicBezTo>
                    <a:pt x="298" y="207"/>
                    <a:pt x="252" y="138"/>
                    <a:pt x="229" y="92"/>
                  </a:cubicBezTo>
                  <a:cubicBezTo>
                    <a:pt x="206" y="92"/>
                    <a:pt x="184" y="69"/>
                    <a:pt x="161" y="47"/>
                  </a:cubicBezTo>
                  <a:lnTo>
                    <a:pt x="161" y="47"/>
                  </a:lnTo>
                  <a:lnTo>
                    <a:pt x="184" y="92"/>
                  </a:lnTo>
                  <a:cubicBezTo>
                    <a:pt x="161" y="69"/>
                    <a:pt x="138" y="47"/>
                    <a:pt x="138" y="24"/>
                  </a:cubicBezTo>
                  <a:cubicBezTo>
                    <a:pt x="131" y="17"/>
                    <a:pt x="126" y="14"/>
                    <a:pt x="123" y="14"/>
                  </a:cubicBezTo>
                  <a:cubicBezTo>
                    <a:pt x="115" y="14"/>
                    <a:pt x="115" y="30"/>
                    <a:pt x="115" y="47"/>
                  </a:cubicBezTo>
                  <a:cubicBezTo>
                    <a:pt x="115" y="58"/>
                    <a:pt x="109" y="58"/>
                    <a:pt x="103" y="58"/>
                  </a:cubicBezTo>
                  <a:cubicBezTo>
                    <a:pt x="100" y="58"/>
                    <a:pt x="96" y="58"/>
                    <a:pt x="94" y="61"/>
                  </a:cubicBezTo>
                  <a:lnTo>
                    <a:pt x="94" y="61"/>
                  </a:lnTo>
                  <a:cubicBezTo>
                    <a:pt x="92" y="60"/>
                    <a:pt x="91" y="59"/>
                    <a:pt x="89" y="58"/>
                  </a:cubicBezTo>
                  <a:lnTo>
                    <a:pt x="89" y="58"/>
                  </a:lnTo>
                  <a:cubicBezTo>
                    <a:pt x="92" y="64"/>
                    <a:pt x="92" y="69"/>
                    <a:pt x="92" y="69"/>
                  </a:cubicBezTo>
                  <a:cubicBezTo>
                    <a:pt x="92" y="69"/>
                    <a:pt x="84" y="62"/>
                    <a:pt x="78" y="51"/>
                  </a:cubicBezTo>
                  <a:lnTo>
                    <a:pt x="78" y="51"/>
                  </a:lnTo>
                  <a:cubicBezTo>
                    <a:pt x="82" y="53"/>
                    <a:pt x="86" y="56"/>
                    <a:pt x="89" y="58"/>
                  </a:cubicBezTo>
                  <a:lnTo>
                    <a:pt x="89" y="58"/>
                  </a:lnTo>
                  <a:cubicBezTo>
                    <a:pt x="87" y="54"/>
                    <a:pt x="83" y="49"/>
                    <a:pt x="76" y="47"/>
                  </a:cubicBezTo>
                  <a:lnTo>
                    <a:pt x="76" y="47"/>
                  </a:lnTo>
                  <a:cubicBezTo>
                    <a:pt x="72" y="40"/>
                    <a:pt x="69" y="32"/>
                    <a:pt x="69" y="24"/>
                  </a:cubicBezTo>
                  <a:lnTo>
                    <a:pt x="69" y="24"/>
                  </a:lnTo>
                  <a:cubicBezTo>
                    <a:pt x="69" y="30"/>
                    <a:pt x="71" y="38"/>
                    <a:pt x="73" y="47"/>
                  </a:cubicBezTo>
                  <a:lnTo>
                    <a:pt x="73" y="47"/>
                  </a:lnTo>
                  <a:cubicBezTo>
                    <a:pt x="72" y="47"/>
                    <a:pt x="71" y="47"/>
                    <a:pt x="69" y="47"/>
                  </a:cubicBezTo>
                  <a:cubicBezTo>
                    <a:pt x="69" y="47"/>
                    <a:pt x="69" y="47"/>
                    <a:pt x="69" y="69"/>
                  </a:cubicBezTo>
                  <a:cubicBezTo>
                    <a:pt x="55" y="41"/>
                    <a:pt x="41" y="22"/>
                    <a:pt x="32" y="22"/>
                  </a:cubicBezTo>
                  <a:cubicBezTo>
                    <a:pt x="26" y="22"/>
                    <a:pt x="23" y="29"/>
                    <a:pt x="23" y="47"/>
                  </a:cubicBezTo>
                  <a:cubicBezTo>
                    <a:pt x="23" y="39"/>
                    <a:pt x="23" y="31"/>
                    <a:pt x="22" y="24"/>
                  </a:cubicBezTo>
                  <a:lnTo>
                    <a:pt x="22" y="24"/>
                  </a:lnTo>
                  <a:cubicBezTo>
                    <a:pt x="22" y="24"/>
                    <a:pt x="23" y="24"/>
                    <a:pt x="23" y="24"/>
                  </a:cubicBezTo>
                  <a:cubicBezTo>
                    <a:pt x="23" y="24"/>
                    <a:pt x="23" y="23"/>
                    <a:pt x="22" y="23"/>
                  </a:cubicBezTo>
                  <a:lnTo>
                    <a:pt x="22" y="23"/>
                  </a:lnTo>
                  <a:cubicBezTo>
                    <a:pt x="20" y="10"/>
                    <a:pt x="15"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8" name="Google Shape;3888;p74"/>
            <p:cNvSpPr/>
            <p:nvPr/>
          </p:nvSpPr>
          <p:spPr>
            <a:xfrm>
              <a:off x="4072325" y="3735550"/>
              <a:ext cx="29225" cy="28675"/>
            </a:xfrm>
            <a:custGeom>
              <a:avLst/>
              <a:gdLst/>
              <a:ahLst/>
              <a:cxnLst/>
              <a:rect l="l" t="t" r="r" b="b"/>
              <a:pathLst>
                <a:path w="1169" h="1147" extrusionOk="0">
                  <a:moveTo>
                    <a:pt x="69" y="47"/>
                  </a:moveTo>
                  <a:cubicBezTo>
                    <a:pt x="69" y="47"/>
                    <a:pt x="69" y="61"/>
                    <a:pt x="81" y="67"/>
                  </a:cubicBezTo>
                  <a:lnTo>
                    <a:pt x="81" y="67"/>
                  </a:lnTo>
                  <a:cubicBezTo>
                    <a:pt x="75" y="59"/>
                    <a:pt x="69" y="47"/>
                    <a:pt x="69" y="47"/>
                  </a:cubicBezTo>
                  <a:close/>
                  <a:moveTo>
                    <a:pt x="66" y="70"/>
                  </a:moveTo>
                  <a:cubicBezTo>
                    <a:pt x="75" y="81"/>
                    <a:pt x="81" y="93"/>
                    <a:pt x="69" y="93"/>
                  </a:cubicBezTo>
                  <a:cubicBezTo>
                    <a:pt x="69" y="93"/>
                    <a:pt x="69" y="81"/>
                    <a:pt x="66" y="70"/>
                  </a:cubicBezTo>
                  <a:close/>
                  <a:moveTo>
                    <a:pt x="0" y="1"/>
                  </a:moveTo>
                  <a:cubicBezTo>
                    <a:pt x="0" y="1"/>
                    <a:pt x="0" y="24"/>
                    <a:pt x="0" y="24"/>
                  </a:cubicBezTo>
                  <a:cubicBezTo>
                    <a:pt x="0" y="24"/>
                    <a:pt x="0" y="24"/>
                    <a:pt x="0" y="47"/>
                  </a:cubicBezTo>
                  <a:cubicBezTo>
                    <a:pt x="0" y="70"/>
                    <a:pt x="0" y="93"/>
                    <a:pt x="23" y="93"/>
                  </a:cubicBezTo>
                  <a:cubicBezTo>
                    <a:pt x="69" y="184"/>
                    <a:pt x="138" y="276"/>
                    <a:pt x="184" y="345"/>
                  </a:cubicBezTo>
                  <a:lnTo>
                    <a:pt x="207" y="345"/>
                  </a:lnTo>
                  <a:cubicBezTo>
                    <a:pt x="230" y="368"/>
                    <a:pt x="230" y="390"/>
                    <a:pt x="252" y="413"/>
                  </a:cubicBezTo>
                  <a:cubicBezTo>
                    <a:pt x="252" y="436"/>
                    <a:pt x="275" y="436"/>
                    <a:pt x="275" y="459"/>
                  </a:cubicBezTo>
                  <a:cubicBezTo>
                    <a:pt x="298" y="482"/>
                    <a:pt x="321" y="528"/>
                    <a:pt x="367" y="551"/>
                  </a:cubicBezTo>
                  <a:cubicBezTo>
                    <a:pt x="367" y="574"/>
                    <a:pt x="390" y="597"/>
                    <a:pt x="413" y="597"/>
                  </a:cubicBezTo>
                  <a:lnTo>
                    <a:pt x="413" y="620"/>
                  </a:lnTo>
                  <a:cubicBezTo>
                    <a:pt x="413" y="620"/>
                    <a:pt x="436" y="620"/>
                    <a:pt x="436" y="642"/>
                  </a:cubicBezTo>
                  <a:cubicBezTo>
                    <a:pt x="527" y="711"/>
                    <a:pt x="619" y="803"/>
                    <a:pt x="711" y="872"/>
                  </a:cubicBezTo>
                  <a:cubicBezTo>
                    <a:pt x="734" y="894"/>
                    <a:pt x="756" y="917"/>
                    <a:pt x="779" y="940"/>
                  </a:cubicBezTo>
                  <a:cubicBezTo>
                    <a:pt x="802" y="963"/>
                    <a:pt x="848" y="986"/>
                    <a:pt x="871" y="1032"/>
                  </a:cubicBezTo>
                  <a:cubicBezTo>
                    <a:pt x="871" y="1027"/>
                    <a:pt x="874" y="1025"/>
                    <a:pt x="879" y="1025"/>
                  </a:cubicBezTo>
                  <a:cubicBezTo>
                    <a:pt x="893" y="1025"/>
                    <a:pt x="922" y="1039"/>
                    <a:pt x="943" y="1039"/>
                  </a:cubicBezTo>
                  <a:cubicBezTo>
                    <a:pt x="951" y="1039"/>
                    <a:pt x="958" y="1037"/>
                    <a:pt x="963" y="1032"/>
                  </a:cubicBezTo>
                  <a:cubicBezTo>
                    <a:pt x="963" y="1055"/>
                    <a:pt x="986" y="1078"/>
                    <a:pt x="1008" y="1078"/>
                  </a:cubicBezTo>
                  <a:cubicBezTo>
                    <a:pt x="1008" y="1068"/>
                    <a:pt x="1016" y="1063"/>
                    <a:pt x="1029" y="1063"/>
                  </a:cubicBezTo>
                  <a:cubicBezTo>
                    <a:pt x="1046" y="1063"/>
                    <a:pt x="1073" y="1074"/>
                    <a:pt x="1100" y="1101"/>
                  </a:cubicBezTo>
                  <a:cubicBezTo>
                    <a:pt x="1123" y="1101"/>
                    <a:pt x="1146" y="1147"/>
                    <a:pt x="1169" y="1147"/>
                  </a:cubicBezTo>
                  <a:cubicBezTo>
                    <a:pt x="1169" y="1147"/>
                    <a:pt x="1154" y="1117"/>
                    <a:pt x="1148" y="1117"/>
                  </a:cubicBezTo>
                  <a:cubicBezTo>
                    <a:pt x="1147" y="1117"/>
                    <a:pt x="1146" y="1119"/>
                    <a:pt x="1146" y="1124"/>
                  </a:cubicBezTo>
                  <a:cubicBezTo>
                    <a:pt x="1008" y="986"/>
                    <a:pt x="871" y="872"/>
                    <a:pt x="756" y="734"/>
                  </a:cubicBezTo>
                  <a:cubicBezTo>
                    <a:pt x="688" y="688"/>
                    <a:pt x="390" y="345"/>
                    <a:pt x="344" y="253"/>
                  </a:cubicBezTo>
                  <a:lnTo>
                    <a:pt x="321" y="253"/>
                  </a:lnTo>
                  <a:cubicBezTo>
                    <a:pt x="298" y="207"/>
                    <a:pt x="252" y="138"/>
                    <a:pt x="207" y="93"/>
                  </a:cubicBezTo>
                  <a:cubicBezTo>
                    <a:pt x="184" y="93"/>
                    <a:pt x="184" y="70"/>
                    <a:pt x="161" y="47"/>
                  </a:cubicBezTo>
                  <a:lnTo>
                    <a:pt x="161" y="70"/>
                  </a:lnTo>
                  <a:cubicBezTo>
                    <a:pt x="138" y="70"/>
                    <a:pt x="138" y="47"/>
                    <a:pt x="115" y="24"/>
                  </a:cubicBezTo>
                  <a:cubicBezTo>
                    <a:pt x="108" y="17"/>
                    <a:pt x="103" y="14"/>
                    <a:pt x="100" y="14"/>
                  </a:cubicBezTo>
                  <a:cubicBezTo>
                    <a:pt x="92" y="14"/>
                    <a:pt x="92" y="31"/>
                    <a:pt x="92" y="47"/>
                  </a:cubicBezTo>
                  <a:cubicBezTo>
                    <a:pt x="92" y="58"/>
                    <a:pt x="92" y="58"/>
                    <a:pt x="92" y="58"/>
                  </a:cubicBezTo>
                  <a:cubicBezTo>
                    <a:pt x="92" y="58"/>
                    <a:pt x="92" y="58"/>
                    <a:pt x="92" y="70"/>
                  </a:cubicBezTo>
                  <a:cubicBezTo>
                    <a:pt x="87" y="70"/>
                    <a:pt x="84" y="69"/>
                    <a:pt x="81" y="67"/>
                  </a:cubicBezTo>
                  <a:lnTo>
                    <a:pt x="81" y="67"/>
                  </a:lnTo>
                  <a:cubicBezTo>
                    <a:pt x="81" y="67"/>
                    <a:pt x="81" y="67"/>
                    <a:pt x="81" y="67"/>
                  </a:cubicBezTo>
                  <a:lnTo>
                    <a:pt x="81" y="67"/>
                  </a:lnTo>
                  <a:cubicBezTo>
                    <a:pt x="68" y="62"/>
                    <a:pt x="65" y="47"/>
                    <a:pt x="46" y="47"/>
                  </a:cubicBezTo>
                  <a:lnTo>
                    <a:pt x="46" y="47"/>
                  </a:lnTo>
                  <a:cubicBezTo>
                    <a:pt x="46" y="47"/>
                    <a:pt x="46" y="47"/>
                    <a:pt x="46" y="47"/>
                  </a:cubicBezTo>
                  <a:cubicBezTo>
                    <a:pt x="46" y="47"/>
                    <a:pt x="46" y="47"/>
                    <a:pt x="46" y="47"/>
                  </a:cubicBezTo>
                  <a:lnTo>
                    <a:pt x="46" y="47"/>
                  </a:lnTo>
                  <a:cubicBezTo>
                    <a:pt x="46" y="47"/>
                    <a:pt x="46" y="47"/>
                    <a:pt x="46" y="47"/>
                  </a:cubicBezTo>
                  <a:lnTo>
                    <a:pt x="46" y="47"/>
                  </a:lnTo>
                  <a:cubicBezTo>
                    <a:pt x="30" y="31"/>
                    <a:pt x="20" y="22"/>
                    <a:pt x="16" y="22"/>
                  </a:cubicBezTo>
                  <a:cubicBezTo>
                    <a:pt x="12" y="22"/>
                    <a:pt x="15" y="29"/>
                    <a:pt x="23" y="47"/>
                  </a:cubicBezTo>
                  <a:cubicBezTo>
                    <a:pt x="23" y="47"/>
                    <a:pt x="0" y="2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9" name="Google Shape;3889;p74"/>
            <p:cNvSpPr/>
            <p:nvPr/>
          </p:nvSpPr>
          <p:spPr>
            <a:xfrm>
              <a:off x="4089500" y="3735550"/>
              <a:ext cx="30400" cy="32100"/>
            </a:xfrm>
            <a:custGeom>
              <a:avLst/>
              <a:gdLst/>
              <a:ahLst/>
              <a:cxnLst/>
              <a:rect l="l" t="t" r="r" b="b"/>
              <a:pathLst>
                <a:path w="1216" h="1284" extrusionOk="0">
                  <a:moveTo>
                    <a:pt x="92" y="47"/>
                  </a:moveTo>
                  <a:cubicBezTo>
                    <a:pt x="81" y="47"/>
                    <a:pt x="87" y="64"/>
                    <a:pt x="92" y="78"/>
                  </a:cubicBezTo>
                  <a:lnTo>
                    <a:pt x="92" y="78"/>
                  </a:lnTo>
                  <a:cubicBezTo>
                    <a:pt x="92" y="70"/>
                    <a:pt x="92" y="58"/>
                    <a:pt x="92" y="47"/>
                  </a:cubicBezTo>
                  <a:close/>
                  <a:moveTo>
                    <a:pt x="24" y="1"/>
                  </a:moveTo>
                  <a:lnTo>
                    <a:pt x="1" y="24"/>
                  </a:lnTo>
                  <a:cubicBezTo>
                    <a:pt x="24" y="47"/>
                    <a:pt x="24" y="70"/>
                    <a:pt x="24" y="93"/>
                  </a:cubicBezTo>
                  <a:cubicBezTo>
                    <a:pt x="47" y="207"/>
                    <a:pt x="115" y="299"/>
                    <a:pt x="161" y="413"/>
                  </a:cubicBezTo>
                  <a:cubicBezTo>
                    <a:pt x="161" y="413"/>
                    <a:pt x="161" y="403"/>
                    <a:pt x="168" y="403"/>
                  </a:cubicBezTo>
                  <a:cubicBezTo>
                    <a:pt x="171" y="403"/>
                    <a:pt x="176" y="406"/>
                    <a:pt x="184" y="413"/>
                  </a:cubicBezTo>
                  <a:cubicBezTo>
                    <a:pt x="184" y="436"/>
                    <a:pt x="207" y="459"/>
                    <a:pt x="207" y="482"/>
                  </a:cubicBezTo>
                  <a:lnTo>
                    <a:pt x="230" y="482"/>
                  </a:lnTo>
                  <a:cubicBezTo>
                    <a:pt x="230" y="505"/>
                    <a:pt x="253" y="528"/>
                    <a:pt x="253" y="551"/>
                  </a:cubicBezTo>
                  <a:cubicBezTo>
                    <a:pt x="276" y="574"/>
                    <a:pt x="299" y="620"/>
                    <a:pt x="344" y="642"/>
                  </a:cubicBezTo>
                  <a:cubicBezTo>
                    <a:pt x="344" y="665"/>
                    <a:pt x="367" y="688"/>
                    <a:pt x="390" y="711"/>
                  </a:cubicBezTo>
                  <a:cubicBezTo>
                    <a:pt x="413" y="711"/>
                    <a:pt x="413" y="734"/>
                    <a:pt x="413" y="734"/>
                  </a:cubicBezTo>
                  <a:cubicBezTo>
                    <a:pt x="505" y="826"/>
                    <a:pt x="596" y="917"/>
                    <a:pt x="711" y="1009"/>
                  </a:cubicBezTo>
                  <a:cubicBezTo>
                    <a:pt x="734" y="1032"/>
                    <a:pt x="757" y="1032"/>
                    <a:pt x="780" y="1055"/>
                  </a:cubicBezTo>
                  <a:cubicBezTo>
                    <a:pt x="826" y="1101"/>
                    <a:pt x="848" y="1124"/>
                    <a:pt x="871" y="1147"/>
                  </a:cubicBezTo>
                  <a:cubicBezTo>
                    <a:pt x="875" y="1143"/>
                    <a:pt x="879" y="1142"/>
                    <a:pt x="884" y="1142"/>
                  </a:cubicBezTo>
                  <a:cubicBezTo>
                    <a:pt x="908" y="1142"/>
                    <a:pt x="946" y="1174"/>
                    <a:pt x="959" y="1174"/>
                  </a:cubicBezTo>
                  <a:cubicBezTo>
                    <a:pt x="962" y="1174"/>
                    <a:pt x="963" y="1173"/>
                    <a:pt x="963" y="1169"/>
                  </a:cubicBezTo>
                  <a:cubicBezTo>
                    <a:pt x="986" y="1192"/>
                    <a:pt x="1009" y="1215"/>
                    <a:pt x="1032" y="1215"/>
                  </a:cubicBezTo>
                  <a:cubicBezTo>
                    <a:pt x="1032" y="1206"/>
                    <a:pt x="1040" y="1200"/>
                    <a:pt x="1052" y="1200"/>
                  </a:cubicBezTo>
                  <a:cubicBezTo>
                    <a:pt x="1070" y="1200"/>
                    <a:pt x="1097" y="1211"/>
                    <a:pt x="1123" y="1238"/>
                  </a:cubicBezTo>
                  <a:cubicBezTo>
                    <a:pt x="1146" y="1238"/>
                    <a:pt x="1192" y="1284"/>
                    <a:pt x="1192" y="1284"/>
                  </a:cubicBezTo>
                  <a:cubicBezTo>
                    <a:pt x="1215" y="1284"/>
                    <a:pt x="1169" y="1261"/>
                    <a:pt x="1192" y="1261"/>
                  </a:cubicBezTo>
                  <a:cubicBezTo>
                    <a:pt x="1032" y="1124"/>
                    <a:pt x="871" y="986"/>
                    <a:pt x="734" y="849"/>
                  </a:cubicBezTo>
                  <a:cubicBezTo>
                    <a:pt x="688" y="803"/>
                    <a:pt x="367" y="436"/>
                    <a:pt x="321" y="322"/>
                  </a:cubicBezTo>
                  <a:cubicBezTo>
                    <a:pt x="276" y="253"/>
                    <a:pt x="253" y="184"/>
                    <a:pt x="207" y="138"/>
                  </a:cubicBezTo>
                  <a:cubicBezTo>
                    <a:pt x="207" y="138"/>
                    <a:pt x="184" y="116"/>
                    <a:pt x="161" y="93"/>
                  </a:cubicBezTo>
                  <a:lnTo>
                    <a:pt x="161" y="116"/>
                  </a:lnTo>
                  <a:cubicBezTo>
                    <a:pt x="161" y="93"/>
                    <a:pt x="138" y="70"/>
                    <a:pt x="138" y="70"/>
                  </a:cubicBezTo>
                  <a:cubicBezTo>
                    <a:pt x="129" y="50"/>
                    <a:pt x="123" y="43"/>
                    <a:pt x="120" y="43"/>
                  </a:cubicBezTo>
                  <a:cubicBezTo>
                    <a:pt x="115" y="43"/>
                    <a:pt x="115" y="56"/>
                    <a:pt x="115" y="70"/>
                  </a:cubicBezTo>
                  <a:cubicBezTo>
                    <a:pt x="115" y="81"/>
                    <a:pt x="110" y="81"/>
                    <a:pt x="104" y="81"/>
                  </a:cubicBezTo>
                  <a:cubicBezTo>
                    <a:pt x="100" y="81"/>
                    <a:pt x="97" y="81"/>
                    <a:pt x="95" y="84"/>
                  </a:cubicBezTo>
                  <a:lnTo>
                    <a:pt x="95" y="84"/>
                  </a:lnTo>
                  <a:cubicBezTo>
                    <a:pt x="94" y="82"/>
                    <a:pt x="93" y="80"/>
                    <a:pt x="92" y="78"/>
                  </a:cubicBezTo>
                  <a:lnTo>
                    <a:pt x="92" y="78"/>
                  </a:lnTo>
                  <a:cubicBezTo>
                    <a:pt x="92" y="87"/>
                    <a:pt x="92" y="93"/>
                    <a:pt x="92" y="93"/>
                  </a:cubicBezTo>
                  <a:cubicBezTo>
                    <a:pt x="92" y="88"/>
                    <a:pt x="93" y="85"/>
                    <a:pt x="95" y="84"/>
                  </a:cubicBezTo>
                  <a:lnTo>
                    <a:pt x="95" y="84"/>
                  </a:lnTo>
                  <a:cubicBezTo>
                    <a:pt x="98" y="91"/>
                    <a:pt x="100" y="97"/>
                    <a:pt x="98" y="97"/>
                  </a:cubicBezTo>
                  <a:cubicBezTo>
                    <a:pt x="98" y="97"/>
                    <a:pt x="96" y="96"/>
                    <a:pt x="92" y="93"/>
                  </a:cubicBezTo>
                  <a:cubicBezTo>
                    <a:pt x="87" y="87"/>
                    <a:pt x="82" y="81"/>
                    <a:pt x="79" y="76"/>
                  </a:cubicBezTo>
                  <a:lnTo>
                    <a:pt x="79" y="76"/>
                  </a:lnTo>
                  <a:cubicBezTo>
                    <a:pt x="85" y="95"/>
                    <a:pt x="92" y="116"/>
                    <a:pt x="92" y="116"/>
                  </a:cubicBezTo>
                  <a:cubicBezTo>
                    <a:pt x="70" y="93"/>
                    <a:pt x="69" y="47"/>
                    <a:pt x="69" y="47"/>
                  </a:cubicBezTo>
                  <a:lnTo>
                    <a:pt x="69" y="47"/>
                  </a:lnTo>
                  <a:cubicBezTo>
                    <a:pt x="69" y="47"/>
                    <a:pt x="70" y="60"/>
                    <a:pt x="79" y="76"/>
                  </a:cubicBezTo>
                  <a:lnTo>
                    <a:pt x="79" y="76"/>
                  </a:lnTo>
                  <a:cubicBezTo>
                    <a:pt x="74" y="61"/>
                    <a:pt x="69" y="47"/>
                    <a:pt x="69" y="47"/>
                  </a:cubicBezTo>
                  <a:cubicBezTo>
                    <a:pt x="69" y="47"/>
                    <a:pt x="69" y="70"/>
                    <a:pt x="69" y="93"/>
                  </a:cubicBezTo>
                  <a:cubicBezTo>
                    <a:pt x="55" y="48"/>
                    <a:pt x="40" y="23"/>
                    <a:pt x="37" y="23"/>
                  </a:cubicBezTo>
                  <a:lnTo>
                    <a:pt x="37" y="23"/>
                  </a:lnTo>
                  <a:cubicBezTo>
                    <a:pt x="36" y="23"/>
                    <a:pt x="38" y="31"/>
                    <a:pt x="47" y="47"/>
                  </a:cubicBezTo>
                  <a:cubicBezTo>
                    <a:pt x="24" y="47"/>
                    <a:pt x="24"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0" name="Google Shape;3890;p74"/>
            <p:cNvSpPr/>
            <p:nvPr/>
          </p:nvSpPr>
          <p:spPr>
            <a:xfrm>
              <a:off x="4106700" y="3738425"/>
              <a:ext cx="30950" cy="29225"/>
            </a:xfrm>
            <a:custGeom>
              <a:avLst/>
              <a:gdLst/>
              <a:ahLst/>
              <a:cxnLst/>
              <a:rect l="l" t="t" r="r" b="b"/>
              <a:pathLst>
                <a:path w="1238" h="1169" extrusionOk="0">
                  <a:moveTo>
                    <a:pt x="92" y="46"/>
                  </a:moveTo>
                  <a:cubicBezTo>
                    <a:pt x="92" y="46"/>
                    <a:pt x="103" y="52"/>
                    <a:pt x="112" y="58"/>
                  </a:cubicBezTo>
                  <a:lnTo>
                    <a:pt x="112" y="58"/>
                  </a:lnTo>
                  <a:cubicBezTo>
                    <a:pt x="109" y="52"/>
                    <a:pt x="103" y="46"/>
                    <a:pt x="92" y="46"/>
                  </a:cubicBezTo>
                  <a:close/>
                  <a:moveTo>
                    <a:pt x="0" y="46"/>
                  </a:moveTo>
                  <a:cubicBezTo>
                    <a:pt x="15" y="61"/>
                    <a:pt x="29" y="66"/>
                    <a:pt x="38" y="68"/>
                  </a:cubicBezTo>
                  <a:lnTo>
                    <a:pt x="38" y="68"/>
                  </a:lnTo>
                  <a:cubicBezTo>
                    <a:pt x="23" y="64"/>
                    <a:pt x="20" y="46"/>
                    <a:pt x="0" y="46"/>
                  </a:cubicBezTo>
                  <a:close/>
                  <a:moveTo>
                    <a:pt x="38" y="68"/>
                  </a:moveTo>
                  <a:cubicBezTo>
                    <a:pt x="40" y="69"/>
                    <a:pt x="43" y="69"/>
                    <a:pt x="46" y="69"/>
                  </a:cubicBezTo>
                  <a:cubicBezTo>
                    <a:pt x="46" y="69"/>
                    <a:pt x="43" y="69"/>
                    <a:pt x="38" y="68"/>
                  </a:cubicBezTo>
                  <a:close/>
                  <a:moveTo>
                    <a:pt x="138" y="1"/>
                  </a:moveTo>
                  <a:cubicBezTo>
                    <a:pt x="92" y="1"/>
                    <a:pt x="115" y="23"/>
                    <a:pt x="115" y="46"/>
                  </a:cubicBezTo>
                  <a:cubicBezTo>
                    <a:pt x="134" y="46"/>
                    <a:pt x="120" y="46"/>
                    <a:pt x="116" y="61"/>
                  </a:cubicBezTo>
                  <a:lnTo>
                    <a:pt x="116" y="61"/>
                  </a:lnTo>
                  <a:cubicBezTo>
                    <a:pt x="115" y="60"/>
                    <a:pt x="113" y="59"/>
                    <a:pt x="112" y="58"/>
                  </a:cubicBezTo>
                  <a:lnTo>
                    <a:pt x="112" y="58"/>
                  </a:lnTo>
                  <a:cubicBezTo>
                    <a:pt x="115" y="64"/>
                    <a:pt x="115" y="69"/>
                    <a:pt x="115" y="69"/>
                  </a:cubicBezTo>
                  <a:cubicBezTo>
                    <a:pt x="115" y="66"/>
                    <a:pt x="115" y="63"/>
                    <a:pt x="116" y="61"/>
                  </a:cubicBezTo>
                  <a:lnTo>
                    <a:pt x="116" y="61"/>
                  </a:lnTo>
                  <a:cubicBezTo>
                    <a:pt x="122" y="65"/>
                    <a:pt x="124" y="69"/>
                    <a:pt x="115" y="69"/>
                  </a:cubicBezTo>
                  <a:cubicBezTo>
                    <a:pt x="115" y="69"/>
                    <a:pt x="115" y="69"/>
                    <a:pt x="115" y="69"/>
                  </a:cubicBezTo>
                  <a:lnTo>
                    <a:pt x="115" y="69"/>
                  </a:lnTo>
                  <a:cubicBezTo>
                    <a:pt x="115" y="69"/>
                    <a:pt x="92" y="46"/>
                    <a:pt x="69" y="46"/>
                  </a:cubicBezTo>
                  <a:cubicBezTo>
                    <a:pt x="69" y="46"/>
                    <a:pt x="80" y="52"/>
                    <a:pt x="91" y="60"/>
                  </a:cubicBezTo>
                  <a:lnTo>
                    <a:pt x="91" y="60"/>
                  </a:lnTo>
                  <a:cubicBezTo>
                    <a:pt x="90" y="60"/>
                    <a:pt x="89" y="60"/>
                    <a:pt x="88" y="60"/>
                  </a:cubicBezTo>
                  <a:cubicBezTo>
                    <a:pt x="85" y="60"/>
                    <a:pt x="81" y="61"/>
                    <a:pt x="78" y="63"/>
                  </a:cubicBezTo>
                  <a:lnTo>
                    <a:pt x="78" y="63"/>
                  </a:lnTo>
                  <a:cubicBezTo>
                    <a:pt x="62" y="56"/>
                    <a:pt x="50" y="52"/>
                    <a:pt x="43" y="52"/>
                  </a:cubicBezTo>
                  <a:cubicBezTo>
                    <a:pt x="34" y="52"/>
                    <a:pt x="34" y="58"/>
                    <a:pt x="46" y="69"/>
                  </a:cubicBezTo>
                  <a:lnTo>
                    <a:pt x="23" y="69"/>
                  </a:lnTo>
                  <a:lnTo>
                    <a:pt x="23" y="92"/>
                  </a:lnTo>
                  <a:cubicBezTo>
                    <a:pt x="46" y="92"/>
                    <a:pt x="46" y="115"/>
                    <a:pt x="69" y="115"/>
                  </a:cubicBezTo>
                  <a:cubicBezTo>
                    <a:pt x="138" y="161"/>
                    <a:pt x="229" y="230"/>
                    <a:pt x="298" y="298"/>
                  </a:cubicBezTo>
                  <a:cubicBezTo>
                    <a:pt x="321" y="321"/>
                    <a:pt x="321" y="344"/>
                    <a:pt x="344" y="344"/>
                  </a:cubicBezTo>
                  <a:cubicBezTo>
                    <a:pt x="367" y="367"/>
                    <a:pt x="367" y="390"/>
                    <a:pt x="390" y="413"/>
                  </a:cubicBezTo>
                  <a:cubicBezTo>
                    <a:pt x="412" y="436"/>
                    <a:pt x="435" y="459"/>
                    <a:pt x="458" y="505"/>
                  </a:cubicBezTo>
                  <a:lnTo>
                    <a:pt x="481" y="505"/>
                  </a:lnTo>
                  <a:cubicBezTo>
                    <a:pt x="481" y="505"/>
                    <a:pt x="504" y="527"/>
                    <a:pt x="504" y="550"/>
                  </a:cubicBezTo>
                  <a:lnTo>
                    <a:pt x="527" y="550"/>
                  </a:lnTo>
                  <a:cubicBezTo>
                    <a:pt x="527" y="550"/>
                    <a:pt x="527" y="573"/>
                    <a:pt x="550" y="573"/>
                  </a:cubicBezTo>
                  <a:cubicBezTo>
                    <a:pt x="619" y="665"/>
                    <a:pt x="710" y="757"/>
                    <a:pt x="802" y="848"/>
                  </a:cubicBezTo>
                  <a:cubicBezTo>
                    <a:pt x="825" y="871"/>
                    <a:pt x="848" y="894"/>
                    <a:pt x="848" y="917"/>
                  </a:cubicBezTo>
                  <a:cubicBezTo>
                    <a:pt x="894" y="963"/>
                    <a:pt x="917" y="986"/>
                    <a:pt x="939" y="1032"/>
                  </a:cubicBezTo>
                  <a:cubicBezTo>
                    <a:pt x="939" y="1028"/>
                    <a:pt x="941" y="1027"/>
                    <a:pt x="943" y="1027"/>
                  </a:cubicBezTo>
                  <a:cubicBezTo>
                    <a:pt x="956" y="1027"/>
                    <a:pt x="994" y="1059"/>
                    <a:pt x="1018" y="1059"/>
                  </a:cubicBezTo>
                  <a:cubicBezTo>
                    <a:pt x="1023" y="1059"/>
                    <a:pt x="1028" y="1058"/>
                    <a:pt x="1031" y="1054"/>
                  </a:cubicBezTo>
                  <a:cubicBezTo>
                    <a:pt x="1031" y="1054"/>
                    <a:pt x="1054" y="1100"/>
                    <a:pt x="1077" y="1100"/>
                  </a:cubicBezTo>
                  <a:cubicBezTo>
                    <a:pt x="1077" y="1091"/>
                    <a:pt x="1085" y="1085"/>
                    <a:pt x="1097" y="1085"/>
                  </a:cubicBezTo>
                  <a:cubicBezTo>
                    <a:pt x="1115" y="1085"/>
                    <a:pt x="1142" y="1096"/>
                    <a:pt x="1169" y="1123"/>
                  </a:cubicBezTo>
                  <a:cubicBezTo>
                    <a:pt x="1191" y="1146"/>
                    <a:pt x="1214" y="1169"/>
                    <a:pt x="1214" y="1169"/>
                  </a:cubicBezTo>
                  <a:cubicBezTo>
                    <a:pt x="1237" y="1169"/>
                    <a:pt x="1214" y="1146"/>
                    <a:pt x="1214" y="1146"/>
                  </a:cubicBezTo>
                  <a:cubicBezTo>
                    <a:pt x="1077" y="1032"/>
                    <a:pt x="962" y="871"/>
                    <a:pt x="848" y="711"/>
                  </a:cubicBezTo>
                  <a:cubicBezTo>
                    <a:pt x="802" y="665"/>
                    <a:pt x="527" y="275"/>
                    <a:pt x="412" y="184"/>
                  </a:cubicBezTo>
                  <a:cubicBezTo>
                    <a:pt x="367" y="138"/>
                    <a:pt x="298" y="69"/>
                    <a:pt x="252" y="46"/>
                  </a:cubicBezTo>
                  <a:cubicBezTo>
                    <a:pt x="231" y="25"/>
                    <a:pt x="210" y="24"/>
                    <a:pt x="172" y="23"/>
                  </a:cubicBezTo>
                  <a:lnTo>
                    <a:pt x="172" y="23"/>
                  </a:lnTo>
                  <a:cubicBezTo>
                    <a:pt x="160" y="18"/>
                    <a:pt x="149" y="12"/>
                    <a:pt x="1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1" name="Google Shape;3891;p74"/>
            <p:cNvSpPr/>
            <p:nvPr/>
          </p:nvSpPr>
          <p:spPr>
            <a:xfrm>
              <a:off x="4124450" y="3737275"/>
              <a:ext cx="25800" cy="26950"/>
            </a:xfrm>
            <a:custGeom>
              <a:avLst/>
              <a:gdLst/>
              <a:ahLst/>
              <a:cxnLst/>
              <a:rect l="l" t="t" r="r" b="b"/>
              <a:pathLst>
                <a:path w="1032" h="1078" extrusionOk="0">
                  <a:moveTo>
                    <a:pt x="0" y="1"/>
                  </a:moveTo>
                  <a:cubicBezTo>
                    <a:pt x="0" y="24"/>
                    <a:pt x="0" y="24"/>
                    <a:pt x="0" y="24"/>
                  </a:cubicBezTo>
                  <a:cubicBezTo>
                    <a:pt x="0" y="24"/>
                    <a:pt x="0" y="24"/>
                    <a:pt x="0" y="47"/>
                  </a:cubicBezTo>
                  <a:cubicBezTo>
                    <a:pt x="0" y="69"/>
                    <a:pt x="0" y="92"/>
                    <a:pt x="0" y="92"/>
                  </a:cubicBezTo>
                  <a:cubicBezTo>
                    <a:pt x="69" y="184"/>
                    <a:pt x="115" y="253"/>
                    <a:pt x="184" y="321"/>
                  </a:cubicBezTo>
                  <a:cubicBezTo>
                    <a:pt x="207" y="344"/>
                    <a:pt x="207" y="367"/>
                    <a:pt x="229" y="367"/>
                  </a:cubicBezTo>
                  <a:cubicBezTo>
                    <a:pt x="229" y="390"/>
                    <a:pt x="252" y="413"/>
                    <a:pt x="252" y="413"/>
                  </a:cubicBezTo>
                  <a:cubicBezTo>
                    <a:pt x="275" y="436"/>
                    <a:pt x="298" y="459"/>
                    <a:pt x="344" y="505"/>
                  </a:cubicBezTo>
                  <a:cubicBezTo>
                    <a:pt x="344" y="505"/>
                    <a:pt x="367" y="528"/>
                    <a:pt x="390" y="551"/>
                  </a:cubicBezTo>
                  <a:cubicBezTo>
                    <a:pt x="390" y="551"/>
                    <a:pt x="413" y="573"/>
                    <a:pt x="413" y="573"/>
                  </a:cubicBezTo>
                  <a:cubicBezTo>
                    <a:pt x="481" y="642"/>
                    <a:pt x="573" y="711"/>
                    <a:pt x="665" y="803"/>
                  </a:cubicBezTo>
                  <a:cubicBezTo>
                    <a:pt x="665" y="803"/>
                    <a:pt x="688" y="825"/>
                    <a:pt x="711" y="848"/>
                  </a:cubicBezTo>
                  <a:cubicBezTo>
                    <a:pt x="733" y="871"/>
                    <a:pt x="756" y="894"/>
                    <a:pt x="779" y="917"/>
                  </a:cubicBezTo>
                  <a:cubicBezTo>
                    <a:pt x="798" y="917"/>
                    <a:pt x="831" y="946"/>
                    <a:pt x="855" y="946"/>
                  </a:cubicBezTo>
                  <a:cubicBezTo>
                    <a:pt x="861" y="946"/>
                    <a:pt x="866" y="945"/>
                    <a:pt x="871" y="940"/>
                  </a:cubicBezTo>
                  <a:cubicBezTo>
                    <a:pt x="871" y="963"/>
                    <a:pt x="894" y="986"/>
                    <a:pt x="894" y="986"/>
                  </a:cubicBezTo>
                  <a:cubicBezTo>
                    <a:pt x="917" y="986"/>
                    <a:pt x="940" y="986"/>
                    <a:pt x="986" y="1032"/>
                  </a:cubicBezTo>
                  <a:cubicBezTo>
                    <a:pt x="1008" y="1055"/>
                    <a:pt x="1031" y="1078"/>
                    <a:pt x="1031" y="1078"/>
                  </a:cubicBezTo>
                  <a:cubicBezTo>
                    <a:pt x="1031" y="1069"/>
                    <a:pt x="1031" y="1055"/>
                    <a:pt x="1031" y="1055"/>
                  </a:cubicBezTo>
                  <a:cubicBezTo>
                    <a:pt x="940" y="917"/>
                    <a:pt x="825" y="780"/>
                    <a:pt x="711" y="642"/>
                  </a:cubicBezTo>
                  <a:cubicBezTo>
                    <a:pt x="665" y="596"/>
                    <a:pt x="367" y="299"/>
                    <a:pt x="321" y="230"/>
                  </a:cubicBezTo>
                  <a:lnTo>
                    <a:pt x="321" y="207"/>
                  </a:lnTo>
                  <a:cubicBezTo>
                    <a:pt x="275" y="161"/>
                    <a:pt x="229" y="115"/>
                    <a:pt x="207" y="92"/>
                  </a:cubicBezTo>
                  <a:cubicBezTo>
                    <a:pt x="186" y="71"/>
                    <a:pt x="165" y="50"/>
                    <a:pt x="143" y="47"/>
                  </a:cubicBezTo>
                  <a:lnTo>
                    <a:pt x="143" y="47"/>
                  </a:lnTo>
                  <a:cubicBezTo>
                    <a:pt x="135" y="34"/>
                    <a:pt x="130" y="24"/>
                    <a:pt x="115" y="24"/>
                  </a:cubicBezTo>
                  <a:cubicBezTo>
                    <a:pt x="108" y="17"/>
                    <a:pt x="103" y="14"/>
                    <a:pt x="100" y="14"/>
                  </a:cubicBezTo>
                  <a:cubicBezTo>
                    <a:pt x="92" y="14"/>
                    <a:pt x="92" y="30"/>
                    <a:pt x="92" y="47"/>
                  </a:cubicBezTo>
                  <a:cubicBezTo>
                    <a:pt x="92" y="58"/>
                    <a:pt x="86" y="58"/>
                    <a:pt x="83" y="58"/>
                  </a:cubicBezTo>
                  <a:cubicBezTo>
                    <a:pt x="81" y="58"/>
                    <a:pt x="81" y="58"/>
                    <a:pt x="92" y="69"/>
                  </a:cubicBezTo>
                  <a:cubicBezTo>
                    <a:pt x="69" y="69"/>
                    <a:pt x="69" y="47"/>
                    <a:pt x="69" y="47"/>
                  </a:cubicBezTo>
                  <a:cubicBezTo>
                    <a:pt x="46" y="47"/>
                    <a:pt x="92" y="69"/>
                    <a:pt x="69" y="69"/>
                  </a:cubicBezTo>
                  <a:cubicBezTo>
                    <a:pt x="69" y="69"/>
                    <a:pt x="69" y="47"/>
                    <a:pt x="46" y="47"/>
                  </a:cubicBezTo>
                  <a:cubicBezTo>
                    <a:pt x="46" y="47"/>
                    <a:pt x="46" y="69"/>
                    <a:pt x="46" y="69"/>
                  </a:cubicBezTo>
                  <a:cubicBezTo>
                    <a:pt x="32" y="41"/>
                    <a:pt x="18" y="22"/>
                    <a:pt x="14" y="22"/>
                  </a:cubicBezTo>
                  <a:lnTo>
                    <a:pt x="14" y="22"/>
                  </a:lnTo>
                  <a:cubicBezTo>
                    <a:pt x="12" y="22"/>
                    <a:pt x="14" y="29"/>
                    <a:pt x="23" y="47"/>
                  </a:cubicBezTo>
                  <a:cubicBezTo>
                    <a:pt x="0" y="47"/>
                    <a:pt x="0" y="2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2" name="Google Shape;3892;p74"/>
            <p:cNvSpPr/>
            <p:nvPr/>
          </p:nvSpPr>
          <p:spPr>
            <a:xfrm>
              <a:off x="4140475" y="3732125"/>
              <a:ext cx="25225" cy="29800"/>
            </a:xfrm>
            <a:custGeom>
              <a:avLst/>
              <a:gdLst/>
              <a:ahLst/>
              <a:cxnLst/>
              <a:rect l="l" t="t" r="r" b="b"/>
              <a:pathLst>
                <a:path w="1009" h="1192" extrusionOk="0">
                  <a:moveTo>
                    <a:pt x="1" y="0"/>
                  </a:moveTo>
                  <a:cubicBezTo>
                    <a:pt x="1" y="0"/>
                    <a:pt x="1" y="0"/>
                    <a:pt x="1" y="0"/>
                  </a:cubicBezTo>
                  <a:cubicBezTo>
                    <a:pt x="1" y="0"/>
                    <a:pt x="1" y="0"/>
                    <a:pt x="1" y="0"/>
                  </a:cubicBezTo>
                  <a:close/>
                  <a:moveTo>
                    <a:pt x="1" y="0"/>
                  </a:moveTo>
                  <a:lnTo>
                    <a:pt x="1" y="0"/>
                  </a:lnTo>
                  <a:cubicBezTo>
                    <a:pt x="1" y="1"/>
                    <a:pt x="1" y="17"/>
                    <a:pt x="15" y="22"/>
                  </a:cubicBezTo>
                  <a:lnTo>
                    <a:pt x="15" y="22"/>
                  </a:lnTo>
                  <a:cubicBezTo>
                    <a:pt x="14" y="24"/>
                    <a:pt x="17" y="32"/>
                    <a:pt x="24" y="46"/>
                  </a:cubicBezTo>
                  <a:cubicBezTo>
                    <a:pt x="24" y="46"/>
                    <a:pt x="1" y="23"/>
                    <a:pt x="1" y="0"/>
                  </a:cubicBezTo>
                  <a:close/>
                  <a:moveTo>
                    <a:pt x="47" y="46"/>
                  </a:moveTo>
                  <a:cubicBezTo>
                    <a:pt x="47" y="46"/>
                    <a:pt x="53" y="46"/>
                    <a:pt x="59" y="50"/>
                  </a:cubicBezTo>
                  <a:lnTo>
                    <a:pt x="59" y="50"/>
                  </a:lnTo>
                  <a:cubicBezTo>
                    <a:pt x="56" y="48"/>
                    <a:pt x="52" y="46"/>
                    <a:pt x="47" y="46"/>
                  </a:cubicBezTo>
                  <a:close/>
                  <a:moveTo>
                    <a:pt x="62" y="51"/>
                  </a:moveTo>
                  <a:lnTo>
                    <a:pt x="62" y="51"/>
                  </a:lnTo>
                  <a:cubicBezTo>
                    <a:pt x="64" y="53"/>
                    <a:pt x="66" y="56"/>
                    <a:pt x="68" y="59"/>
                  </a:cubicBezTo>
                  <a:lnTo>
                    <a:pt x="68" y="59"/>
                  </a:lnTo>
                  <a:cubicBezTo>
                    <a:pt x="66" y="57"/>
                    <a:pt x="64" y="54"/>
                    <a:pt x="62" y="51"/>
                  </a:cubicBezTo>
                  <a:close/>
                  <a:moveTo>
                    <a:pt x="68" y="59"/>
                  </a:moveTo>
                  <a:cubicBezTo>
                    <a:pt x="76" y="70"/>
                    <a:pt x="81" y="81"/>
                    <a:pt x="70" y="92"/>
                  </a:cubicBezTo>
                  <a:cubicBezTo>
                    <a:pt x="70" y="84"/>
                    <a:pt x="70" y="75"/>
                    <a:pt x="68" y="68"/>
                  </a:cubicBezTo>
                  <a:lnTo>
                    <a:pt x="68" y="68"/>
                  </a:lnTo>
                  <a:cubicBezTo>
                    <a:pt x="69" y="68"/>
                    <a:pt x="69" y="69"/>
                    <a:pt x="70" y="69"/>
                  </a:cubicBezTo>
                  <a:cubicBezTo>
                    <a:pt x="70" y="65"/>
                    <a:pt x="69" y="62"/>
                    <a:pt x="68" y="59"/>
                  </a:cubicBezTo>
                  <a:close/>
                  <a:moveTo>
                    <a:pt x="1" y="0"/>
                  </a:moveTo>
                  <a:cubicBezTo>
                    <a:pt x="1" y="23"/>
                    <a:pt x="1" y="23"/>
                    <a:pt x="1" y="23"/>
                  </a:cubicBezTo>
                  <a:cubicBezTo>
                    <a:pt x="1" y="46"/>
                    <a:pt x="1" y="69"/>
                    <a:pt x="24" y="92"/>
                  </a:cubicBezTo>
                  <a:cubicBezTo>
                    <a:pt x="70" y="184"/>
                    <a:pt x="138" y="253"/>
                    <a:pt x="184" y="344"/>
                  </a:cubicBezTo>
                  <a:cubicBezTo>
                    <a:pt x="207" y="367"/>
                    <a:pt x="207" y="390"/>
                    <a:pt x="230" y="413"/>
                  </a:cubicBezTo>
                  <a:lnTo>
                    <a:pt x="230" y="390"/>
                  </a:lnTo>
                  <a:cubicBezTo>
                    <a:pt x="253" y="413"/>
                    <a:pt x="253" y="436"/>
                    <a:pt x="253" y="459"/>
                  </a:cubicBezTo>
                  <a:cubicBezTo>
                    <a:pt x="276" y="482"/>
                    <a:pt x="299" y="505"/>
                    <a:pt x="345" y="550"/>
                  </a:cubicBezTo>
                  <a:cubicBezTo>
                    <a:pt x="345" y="573"/>
                    <a:pt x="367" y="573"/>
                    <a:pt x="367" y="596"/>
                  </a:cubicBezTo>
                  <a:lnTo>
                    <a:pt x="390" y="619"/>
                  </a:lnTo>
                  <a:cubicBezTo>
                    <a:pt x="390" y="619"/>
                    <a:pt x="390" y="619"/>
                    <a:pt x="390" y="642"/>
                  </a:cubicBezTo>
                  <a:cubicBezTo>
                    <a:pt x="482" y="711"/>
                    <a:pt x="551" y="802"/>
                    <a:pt x="642" y="894"/>
                  </a:cubicBezTo>
                  <a:cubicBezTo>
                    <a:pt x="642" y="917"/>
                    <a:pt x="665" y="917"/>
                    <a:pt x="665" y="940"/>
                  </a:cubicBezTo>
                  <a:cubicBezTo>
                    <a:pt x="665" y="940"/>
                    <a:pt x="688" y="963"/>
                    <a:pt x="688" y="963"/>
                  </a:cubicBezTo>
                  <a:cubicBezTo>
                    <a:pt x="711" y="1009"/>
                    <a:pt x="734" y="1054"/>
                    <a:pt x="734" y="1077"/>
                  </a:cubicBezTo>
                  <a:cubicBezTo>
                    <a:pt x="737" y="1074"/>
                    <a:pt x="741" y="1073"/>
                    <a:pt x="745" y="1073"/>
                  </a:cubicBezTo>
                  <a:cubicBezTo>
                    <a:pt x="766" y="1073"/>
                    <a:pt x="794" y="1105"/>
                    <a:pt x="814" y="1105"/>
                  </a:cubicBezTo>
                  <a:cubicBezTo>
                    <a:pt x="818" y="1105"/>
                    <a:pt x="822" y="1104"/>
                    <a:pt x="826" y="1100"/>
                  </a:cubicBezTo>
                  <a:cubicBezTo>
                    <a:pt x="826" y="1123"/>
                    <a:pt x="849" y="1146"/>
                    <a:pt x="871" y="1146"/>
                  </a:cubicBezTo>
                  <a:cubicBezTo>
                    <a:pt x="871" y="1146"/>
                    <a:pt x="894" y="1146"/>
                    <a:pt x="963" y="1169"/>
                  </a:cubicBezTo>
                  <a:cubicBezTo>
                    <a:pt x="963" y="1169"/>
                    <a:pt x="986" y="1192"/>
                    <a:pt x="1009" y="1192"/>
                  </a:cubicBezTo>
                  <a:cubicBezTo>
                    <a:pt x="1009" y="1192"/>
                    <a:pt x="986" y="1169"/>
                    <a:pt x="1009" y="1169"/>
                  </a:cubicBezTo>
                  <a:cubicBezTo>
                    <a:pt x="940" y="1146"/>
                    <a:pt x="894" y="1077"/>
                    <a:pt x="849" y="1009"/>
                  </a:cubicBezTo>
                  <a:cubicBezTo>
                    <a:pt x="826" y="963"/>
                    <a:pt x="803" y="917"/>
                    <a:pt x="780" y="894"/>
                  </a:cubicBezTo>
                  <a:cubicBezTo>
                    <a:pt x="734" y="825"/>
                    <a:pt x="711" y="802"/>
                    <a:pt x="688" y="757"/>
                  </a:cubicBezTo>
                  <a:cubicBezTo>
                    <a:pt x="642" y="711"/>
                    <a:pt x="390" y="344"/>
                    <a:pt x="322" y="253"/>
                  </a:cubicBezTo>
                  <a:lnTo>
                    <a:pt x="322" y="230"/>
                  </a:lnTo>
                  <a:cubicBezTo>
                    <a:pt x="299" y="184"/>
                    <a:pt x="253" y="138"/>
                    <a:pt x="207" y="92"/>
                  </a:cubicBezTo>
                  <a:cubicBezTo>
                    <a:pt x="184" y="69"/>
                    <a:pt x="184" y="46"/>
                    <a:pt x="161" y="46"/>
                  </a:cubicBezTo>
                  <a:lnTo>
                    <a:pt x="161" y="69"/>
                  </a:lnTo>
                  <a:cubicBezTo>
                    <a:pt x="161" y="46"/>
                    <a:pt x="138" y="23"/>
                    <a:pt x="138" y="23"/>
                  </a:cubicBezTo>
                  <a:cubicBezTo>
                    <a:pt x="124" y="9"/>
                    <a:pt x="114" y="4"/>
                    <a:pt x="108" y="4"/>
                  </a:cubicBezTo>
                  <a:cubicBezTo>
                    <a:pt x="92" y="4"/>
                    <a:pt x="92" y="30"/>
                    <a:pt x="92" y="46"/>
                  </a:cubicBezTo>
                  <a:cubicBezTo>
                    <a:pt x="92" y="58"/>
                    <a:pt x="92" y="58"/>
                    <a:pt x="92" y="58"/>
                  </a:cubicBezTo>
                  <a:cubicBezTo>
                    <a:pt x="92" y="58"/>
                    <a:pt x="92" y="58"/>
                    <a:pt x="92" y="69"/>
                  </a:cubicBezTo>
                  <a:cubicBezTo>
                    <a:pt x="70" y="46"/>
                    <a:pt x="70" y="46"/>
                    <a:pt x="47" y="23"/>
                  </a:cubicBezTo>
                  <a:lnTo>
                    <a:pt x="47" y="23"/>
                  </a:lnTo>
                  <a:cubicBezTo>
                    <a:pt x="47" y="33"/>
                    <a:pt x="54" y="42"/>
                    <a:pt x="62" y="51"/>
                  </a:cubicBezTo>
                  <a:lnTo>
                    <a:pt x="62" y="51"/>
                  </a:lnTo>
                  <a:cubicBezTo>
                    <a:pt x="61" y="51"/>
                    <a:pt x="60" y="50"/>
                    <a:pt x="59" y="50"/>
                  </a:cubicBezTo>
                  <a:lnTo>
                    <a:pt x="59" y="50"/>
                  </a:lnTo>
                  <a:cubicBezTo>
                    <a:pt x="65" y="54"/>
                    <a:pt x="67" y="60"/>
                    <a:pt x="68" y="68"/>
                  </a:cubicBezTo>
                  <a:lnTo>
                    <a:pt x="68" y="68"/>
                  </a:lnTo>
                  <a:cubicBezTo>
                    <a:pt x="46" y="46"/>
                    <a:pt x="29" y="29"/>
                    <a:pt x="21" y="23"/>
                  </a:cubicBezTo>
                  <a:lnTo>
                    <a:pt x="21" y="23"/>
                  </a:lnTo>
                  <a:cubicBezTo>
                    <a:pt x="22" y="23"/>
                    <a:pt x="23" y="23"/>
                    <a:pt x="24" y="23"/>
                  </a:cubicBezTo>
                  <a:lnTo>
                    <a:pt x="24" y="23"/>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3" name="Google Shape;3893;p74"/>
            <p:cNvSpPr/>
            <p:nvPr/>
          </p:nvSpPr>
          <p:spPr>
            <a:xfrm>
              <a:off x="4157675" y="3733850"/>
              <a:ext cx="24075" cy="28075"/>
            </a:xfrm>
            <a:custGeom>
              <a:avLst/>
              <a:gdLst/>
              <a:ahLst/>
              <a:cxnLst/>
              <a:rect l="l" t="t" r="r" b="b"/>
              <a:pathLst>
                <a:path w="963" h="1123" extrusionOk="0">
                  <a:moveTo>
                    <a:pt x="23" y="0"/>
                  </a:moveTo>
                  <a:lnTo>
                    <a:pt x="0" y="23"/>
                  </a:lnTo>
                  <a:cubicBezTo>
                    <a:pt x="0" y="46"/>
                    <a:pt x="0" y="69"/>
                    <a:pt x="23" y="69"/>
                  </a:cubicBezTo>
                  <a:cubicBezTo>
                    <a:pt x="46" y="184"/>
                    <a:pt x="115" y="275"/>
                    <a:pt x="161" y="344"/>
                  </a:cubicBezTo>
                  <a:lnTo>
                    <a:pt x="183" y="344"/>
                  </a:lnTo>
                  <a:cubicBezTo>
                    <a:pt x="183" y="367"/>
                    <a:pt x="206" y="390"/>
                    <a:pt x="206" y="413"/>
                  </a:cubicBezTo>
                  <a:lnTo>
                    <a:pt x="229" y="413"/>
                  </a:lnTo>
                  <a:cubicBezTo>
                    <a:pt x="229" y="413"/>
                    <a:pt x="252" y="436"/>
                    <a:pt x="252" y="458"/>
                  </a:cubicBezTo>
                  <a:cubicBezTo>
                    <a:pt x="275" y="481"/>
                    <a:pt x="298" y="504"/>
                    <a:pt x="344" y="550"/>
                  </a:cubicBezTo>
                  <a:cubicBezTo>
                    <a:pt x="344" y="527"/>
                    <a:pt x="344" y="527"/>
                    <a:pt x="344" y="527"/>
                  </a:cubicBezTo>
                  <a:cubicBezTo>
                    <a:pt x="344" y="550"/>
                    <a:pt x="367" y="573"/>
                    <a:pt x="367" y="573"/>
                  </a:cubicBezTo>
                  <a:lnTo>
                    <a:pt x="390" y="596"/>
                  </a:lnTo>
                  <a:cubicBezTo>
                    <a:pt x="390" y="596"/>
                    <a:pt x="390" y="596"/>
                    <a:pt x="413" y="619"/>
                  </a:cubicBezTo>
                  <a:cubicBezTo>
                    <a:pt x="435" y="642"/>
                    <a:pt x="481" y="688"/>
                    <a:pt x="527" y="710"/>
                  </a:cubicBezTo>
                  <a:cubicBezTo>
                    <a:pt x="527" y="756"/>
                    <a:pt x="573" y="825"/>
                    <a:pt x="596" y="871"/>
                  </a:cubicBezTo>
                  <a:cubicBezTo>
                    <a:pt x="596" y="894"/>
                    <a:pt x="619" y="917"/>
                    <a:pt x="642" y="940"/>
                  </a:cubicBezTo>
                  <a:cubicBezTo>
                    <a:pt x="642" y="962"/>
                    <a:pt x="665" y="1008"/>
                    <a:pt x="688" y="1031"/>
                  </a:cubicBezTo>
                  <a:cubicBezTo>
                    <a:pt x="705" y="1031"/>
                    <a:pt x="735" y="1070"/>
                    <a:pt x="758" y="1070"/>
                  </a:cubicBezTo>
                  <a:cubicBezTo>
                    <a:pt x="766" y="1070"/>
                    <a:pt x="773" y="1066"/>
                    <a:pt x="779" y="1054"/>
                  </a:cubicBezTo>
                  <a:cubicBezTo>
                    <a:pt x="779" y="1077"/>
                    <a:pt x="802" y="1100"/>
                    <a:pt x="802" y="1100"/>
                  </a:cubicBezTo>
                  <a:cubicBezTo>
                    <a:pt x="814" y="1088"/>
                    <a:pt x="825" y="1083"/>
                    <a:pt x="839" y="1083"/>
                  </a:cubicBezTo>
                  <a:cubicBezTo>
                    <a:pt x="854" y="1083"/>
                    <a:pt x="871" y="1088"/>
                    <a:pt x="894" y="1100"/>
                  </a:cubicBezTo>
                  <a:cubicBezTo>
                    <a:pt x="917" y="1100"/>
                    <a:pt x="940" y="1123"/>
                    <a:pt x="962" y="1123"/>
                  </a:cubicBezTo>
                  <a:cubicBezTo>
                    <a:pt x="962" y="1123"/>
                    <a:pt x="940" y="1100"/>
                    <a:pt x="940" y="1100"/>
                  </a:cubicBezTo>
                  <a:cubicBezTo>
                    <a:pt x="825" y="1054"/>
                    <a:pt x="733" y="917"/>
                    <a:pt x="688" y="733"/>
                  </a:cubicBezTo>
                  <a:cubicBezTo>
                    <a:pt x="688" y="619"/>
                    <a:pt x="367" y="344"/>
                    <a:pt x="321" y="252"/>
                  </a:cubicBezTo>
                  <a:lnTo>
                    <a:pt x="298" y="252"/>
                  </a:lnTo>
                  <a:cubicBezTo>
                    <a:pt x="275" y="229"/>
                    <a:pt x="275" y="206"/>
                    <a:pt x="206" y="115"/>
                  </a:cubicBezTo>
                  <a:cubicBezTo>
                    <a:pt x="183" y="92"/>
                    <a:pt x="183" y="69"/>
                    <a:pt x="161" y="69"/>
                  </a:cubicBezTo>
                  <a:lnTo>
                    <a:pt x="161" y="92"/>
                  </a:lnTo>
                  <a:cubicBezTo>
                    <a:pt x="161" y="69"/>
                    <a:pt x="138" y="46"/>
                    <a:pt x="138" y="46"/>
                  </a:cubicBezTo>
                  <a:cubicBezTo>
                    <a:pt x="128" y="27"/>
                    <a:pt x="122" y="20"/>
                    <a:pt x="119" y="20"/>
                  </a:cubicBezTo>
                  <a:cubicBezTo>
                    <a:pt x="115" y="20"/>
                    <a:pt x="115" y="33"/>
                    <a:pt x="115" y="46"/>
                  </a:cubicBezTo>
                  <a:cubicBezTo>
                    <a:pt x="115" y="57"/>
                    <a:pt x="109" y="57"/>
                    <a:pt x="103" y="57"/>
                  </a:cubicBezTo>
                  <a:cubicBezTo>
                    <a:pt x="98" y="57"/>
                    <a:pt x="92" y="57"/>
                    <a:pt x="92" y="69"/>
                  </a:cubicBezTo>
                  <a:cubicBezTo>
                    <a:pt x="92" y="69"/>
                    <a:pt x="92" y="51"/>
                    <a:pt x="76" y="47"/>
                  </a:cubicBezTo>
                  <a:lnTo>
                    <a:pt x="76" y="47"/>
                  </a:lnTo>
                  <a:cubicBezTo>
                    <a:pt x="72" y="40"/>
                    <a:pt x="69" y="32"/>
                    <a:pt x="69" y="23"/>
                  </a:cubicBezTo>
                  <a:lnTo>
                    <a:pt x="69" y="23"/>
                  </a:lnTo>
                  <a:cubicBezTo>
                    <a:pt x="69" y="30"/>
                    <a:pt x="71" y="38"/>
                    <a:pt x="73" y="46"/>
                  </a:cubicBezTo>
                  <a:lnTo>
                    <a:pt x="73" y="46"/>
                  </a:lnTo>
                  <a:cubicBezTo>
                    <a:pt x="72" y="46"/>
                    <a:pt x="70" y="46"/>
                    <a:pt x="69" y="46"/>
                  </a:cubicBezTo>
                  <a:cubicBezTo>
                    <a:pt x="69" y="46"/>
                    <a:pt x="72" y="52"/>
                    <a:pt x="76" y="59"/>
                  </a:cubicBezTo>
                  <a:lnTo>
                    <a:pt x="76" y="59"/>
                  </a:lnTo>
                  <a:cubicBezTo>
                    <a:pt x="80" y="76"/>
                    <a:pt x="82" y="92"/>
                    <a:pt x="69" y="92"/>
                  </a:cubicBezTo>
                  <a:cubicBezTo>
                    <a:pt x="69" y="84"/>
                    <a:pt x="69" y="76"/>
                    <a:pt x="69" y="69"/>
                  </a:cubicBezTo>
                  <a:cubicBezTo>
                    <a:pt x="55" y="41"/>
                    <a:pt x="41" y="21"/>
                    <a:pt x="32" y="21"/>
                  </a:cubicBezTo>
                  <a:cubicBezTo>
                    <a:pt x="26" y="21"/>
                    <a:pt x="23" y="29"/>
                    <a:pt x="23" y="46"/>
                  </a:cubicBezTo>
                  <a:cubicBezTo>
                    <a:pt x="23" y="31"/>
                    <a:pt x="23" y="15"/>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4" name="Google Shape;3894;p74"/>
            <p:cNvSpPr/>
            <p:nvPr/>
          </p:nvSpPr>
          <p:spPr>
            <a:xfrm>
              <a:off x="4172550" y="3737275"/>
              <a:ext cx="30400" cy="30650"/>
            </a:xfrm>
            <a:custGeom>
              <a:avLst/>
              <a:gdLst/>
              <a:ahLst/>
              <a:cxnLst/>
              <a:rect l="l" t="t" r="r" b="b"/>
              <a:pathLst>
                <a:path w="1216" h="1226" extrusionOk="0">
                  <a:moveTo>
                    <a:pt x="1" y="1"/>
                  </a:moveTo>
                  <a:lnTo>
                    <a:pt x="1" y="24"/>
                  </a:lnTo>
                  <a:lnTo>
                    <a:pt x="1" y="47"/>
                  </a:lnTo>
                  <a:cubicBezTo>
                    <a:pt x="24" y="69"/>
                    <a:pt x="24" y="92"/>
                    <a:pt x="24" y="115"/>
                  </a:cubicBezTo>
                  <a:cubicBezTo>
                    <a:pt x="93" y="230"/>
                    <a:pt x="161" y="321"/>
                    <a:pt x="230" y="436"/>
                  </a:cubicBezTo>
                  <a:cubicBezTo>
                    <a:pt x="230" y="413"/>
                    <a:pt x="230" y="413"/>
                    <a:pt x="230" y="413"/>
                  </a:cubicBezTo>
                  <a:cubicBezTo>
                    <a:pt x="253" y="459"/>
                    <a:pt x="253" y="482"/>
                    <a:pt x="276" y="505"/>
                  </a:cubicBezTo>
                  <a:lnTo>
                    <a:pt x="299" y="505"/>
                  </a:lnTo>
                  <a:cubicBezTo>
                    <a:pt x="299" y="528"/>
                    <a:pt x="322" y="551"/>
                    <a:pt x="322" y="573"/>
                  </a:cubicBezTo>
                  <a:cubicBezTo>
                    <a:pt x="367" y="596"/>
                    <a:pt x="390" y="642"/>
                    <a:pt x="413" y="688"/>
                  </a:cubicBezTo>
                  <a:lnTo>
                    <a:pt x="436" y="688"/>
                  </a:lnTo>
                  <a:cubicBezTo>
                    <a:pt x="436" y="688"/>
                    <a:pt x="459" y="711"/>
                    <a:pt x="482" y="734"/>
                  </a:cubicBezTo>
                  <a:lnTo>
                    <a:pt x="482" y="757"/>
                  </a:lnTo>
                  <a:cubicBezTo>
                    <a:pt x="505" y="757"/>
                    <a:pt x="505" y="757"/>
                    <a:pt x="505" y="780"/>
                  </a:cubicBezTo>
                  <a:cubicBezTo>
                    <a:pt x="619" y="871"/>
                    <a:pt x="711" y="986"/>
                    <a:pt x="849" y="1078"/>
                  </a:cubicBezTo>
                  <a:cubicBezTo>
                    <a:pt x="872" y="1100"/>
                    <a:pt x="917" y="1123"/>
                    <a:pt x="940" y="1123"/>
                  </a:cubicBezTo>
                  <a:cubicBezTo>
                    <a:pt x="963" y="1146"/>
                    <a:pt x="1009" y="1192"/>
                    <a:pt x="1055" y="1215"/>
                  </a:cubicBezTo>
                  <a:cubicBezTo>
                    <a:pt x="1055" y="1210"/>
                    <a:pt x="1060" y="1208"/>
                    <a:pt x="1068" y="1208"/>
                  </a:cubicBezTo>
                  <a:cubicBezTo>
                    <a:pt x="1089" y="1208"/>
                    <a:pt x="1131" y="1222"/>
                    <a:pt x="1145" y="1222"/>
                  </a:cubicBezTo>
                  <a:cubicBezTo>
                    <a:pt x="1150" y="1222"/>
                    <a:pt x="1151" y="1220"/>
                    <a:pt x="1146" y="1215"/>
                  </a:cubicBezTo>
                  <a:cubicBezTo>
                    <a:pt x="1162" y="1215"/>
                    <a:pt x="1177" y="1225"/>
                    <a:pt x="1185" y="1225"/>
                  </a:cubicBezTo>
                  <a:cubicBezTo>
                    <a:pt x="1190" y="1225"/>
                    <a:pt x="1192" y="1223"/>
                    <a:pt x="1192" y="1215"/>
                  </a:cubicBezTo>
                  <a:cubicBezTo>
                    <a:pt x="1192" y="1192"/>
                    <a:pt x="1215" y="1192"/>
                    <a:pt x="1192" y="1146"/>
                  </a:cubicBezTo>
                  <a:cubicBezTo>
                    <a:pt x="1192" y="1146"/>
                    <a:pt x="1192" y="1123"/>
                    <a:pt x="1192" y="1123"/>
                  </a:cubicBezTo>
                  <a:cubicBezTo>
                    <a:pt x="1192" y="1123"/>
                    <a:pt x="1192" y="1134"/>
                    <a:pt x="1185" y="1134"/>
                  </a:cubicBezTo>
                  <a:cubicBezTo>
                    <a:pt x="1182" y="1134"/>
                    <a:pt x="1177" y="1131"/>
                    <a:pt x="1169" y="1123"/>
                  </a:cubicBezTo>
                  <a:cubicBezTo>
                    <a:pt x="1169" y="1146"/>
                    <a:pt x="1169" y="1146"/>
                    <a:pt x="1169" y="1146"/>
                  </a:cubicBezTo>
                  <a:cubicBezTo>
                    <a:pt x="1146" y="1146"/>
                    <a:pt x="1124" y="1123"/>
                    <a:pt x="1101" y="1100"/>
                  </a:cubicBezTo>
                  <a:cubicBezTo>
                    <a:pt x="1032" y="1055"/>
                    <a:pt x="940" y="986"/>
                    <a:pt x="849" y="894"/>
                  </a:cubicBezTo>
                  <a:cubicBezTo>
                    <a:pt x="780" y="871"/>
                    <a:pt x="459" y="459"/>
                    <a:pt x="390" y="344"/>
                  </a:cubicBezTo>
                  <a:lnTo>
                    <a:pt x="367" y="321"/>
                  </a:lnTo>
                  <a:cubicBezTo>
                    <a:pt x="322" y="276"/>
                    <a:pt x="276" y="184"/>
                    <a:pt x="230" y="138"/>
                  </a:cubicBezTo>
                  <a:cubicBezTo>
                    <a:pt x="230" y="115"/>
                    <a:pt x="207" y="92"/>
                    <a:pt x="184" y="69"/>
                  </a:cubicBezTo>
                  <a:lnTo>
                    <a:pt x="184" y="115"/>
                  </a:lnTo>
                  <a:cubicBezTo>
                    <a:pt x="161" y="92"/>
                    <a:pt x="161" y="69"/>
                    <a:pt x="138" y="47"/>
                  </a:cubicBezTo>
                  <a:cubicBezTo>
                    <a:pt x="131" y="32"/>
                    <a:pt x="126" y="27"/>
                    <a:pt x="123" y="27"/>
                  </a:cubicBezTo>
                  <a:cubicBezTo>
                    <a:pt x="115" y="27"/>
                    <a:pt x="115" y="54"/>
                    <a:pt x="115" y="69"/>
                  </a:cubicBezTo>
                  <a:cubicBezTo>
                    <a:pt x="115" y="81"/>
                    <a:pt x="110" y="81"/>
                    <a:pt x="107" y="81"/>
                  </a:cubicBezTo>
                  <a:cubicBezTo>
                    <a:pt x="104" y="81"/>
                    <a:pt x="104" y="81"/>
                    <a:pt x="115" y="92"/>
                  </a:cubicBezTo>
                  <a:cubicBezTo>
                    <a:pt x="93" y="92"/>
                    <a:pt x="93" y="69"/>
                    <a:pt x="93" y="69"/>
                  </a:cubicBezTo>
                  <a:cubicBezTo>
                    <a:pt x="70" y="69"/>
                    <a:pt x="115" y="115"/>
                    <a:pt x="93" y="115"/>
                  </a:cubicBezTo>
                  <a:lnTo>
                    <a:pt x="93" y="115"/>
                  </a:lnTo>
                  <a:cubicBezTo>
                    <a:pt x="115" y="115"/>
                    <a:pt x="70" y="69"/>
                    <a:pt x="70" y="47"/>
                  </a:cubicBezTo>
                  <a:lnTo>
                    <a:pt x="70" y="47"/>
                  </a:lnTo>
                  <a:cubicBezTo>
                    <a:pt x="70" y="69"/>
                    <a:pt x="93" y="92"/>
                    <a:pt x="93" y="115"/>
                  </a:cubicBezTo>
                  <a:cubicBezTo>
                    <a:pt x="93" y="115"/>
                    <a:pt x="70" y="69"/>
                    <a:pt x="70" y="69"/>
                  </a:cubicBezTo>
                  <a:cubicBezTo>
                    <a:pt x="70" y="69"/>
                    <a:pt x="70" y="69"/>
                    <a:pt x="70" y="92"/>
                  </a:cubicBezTo>
                  <a:cubicBezTo>
                    <a:pt x="55" y="64"/>
                    <a:pt x="41" y="44"/>
                    <a:pt x="38" y="44"/>
                  </a:cubicBezTo>
                  <a:lnTo>
                    <a:pt x="38" y="44"/>
                  </a:lnTo>
                  <a:cubicBezTo>
                    <a:pt x="36" y="44"/>
                    <a:pt x="38" y="52"/>
                    <a:pt x="47" y="69"/>
                  </a:cubicBezTo>
                  <a:cubicBezTo>
                    <a:pt x="24" y="47"/>
                    <a:pt x="24" y="24"/>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5" name="Google Shape;3895;p74"/>
            <p:cNvSpPr/>
            <p:nvPr/>
          </p:nvSpPr>
          <p:spPr>
            <a:xfrm>
              <a:off x="4190325" y="3736700"/>
              <a:ext cx="32675" cy="28675"/>
            </a:xfrm>
            <a:custGeom>
              <a:avLst/>
              <a:gdLst/>
              <a:ahLst/>
              <a:cxnLst/>
              <a:rect l="l" t="t" r="r" b="b"/>
              <a:pathLst>
                <a:path w="1307" h="1147" extrusionOk="0">
                  <a:moveTo>
                    <a:pt x="0" y="1"/>
                  </a:moveTo>
                  <a:cubicBezTo>
                    <a:pt x="0" y="1"/>
                    <a:pt x="0" y="47"/>
                    <a:pt x="0" y="47"/>
                  </a:cubicBezTo>
                  <a:cubicBezTo>
                    <a:pt x="0" y="70"/>
                    <a:pt x="0" y="115"/>
                    <a:pt x="0" y="115"/>
                  </a:cubicBezTo>
                  <a:cubicBezTo>
                    <a:pt x="46" y="253"/>
                    <a:pt x="115" y="344"/>
                    <a:pt x="183" y="436"/>
                  </a:cubicBezTo>
                  <a:cubicBezTo>
                    <a:pt x="183" y="436"/>
                    <a:pt x="183" y="413"/>
                    <a:pt x="183" y="413"/>
                  </a:cubicBezTo>
                  <a:cubicBezTo>
                    <a:pt x="206" y="436"/>
                    <a:pt x="229" y="482"/>
                    <a:pt x="252" y="482"/>
                  </a:cubicBezTo>
                  <a:cubicBezTo>
                    <a:pt x="252" y="505"/>
                    <a:pt x="275" y="528"/>
                    <a:pt x="298" y="551"/>
                  </a:cubicBezTo>
                  <a:cubicBezTo>
                    <a:pt x="321" y="574"/>
                    <a:pt x="344" y="596"/>
                    <a:pt x="390" y="642"/>
                  </a:cubicBezTo>
                  <a:cubicBezTo>
                    <a:pt x="413" y="665"/>
                    <a:pt x="413" y="665"/>
                    <a:pt x="435" y="688"/>
                  </a:cubicBezTo>
                  <a:cubicBezTo>
                    <a:pt x="443" y="696"/>
                    <a:pt x="448" y="698"/>
                    <a:pt x="452" y="698"/>
                  </a:cubicBezTo>
                  <a:cubicBezTo>
                    <a:pt x="458" y="698"/>
                    <a:pt x="458" y="688"/>
                    <a:pt x="458" y="688"/>
                  </a:cubicBezTo>
                  <a:cubicBezTo>
                    <a:pt x="458" y="711"/>
                    <a:pt x="458" y="711"/>
                    <a:pt x="481" y="711"/>
                  </a:cubicBezTo>
                  <a:cubicBezTo>
                    <a:pt x="573" y="803"/>
                    <a:pt x="687" y="871"/>
                    <a:pt x="802" y="963"/>
                  </a:cubicBezTo>
                  <a:cubicBezTo>
                    <a:pt x="825" y="986"/>
                    <a:pt x="848" y="986"/>
                    <a:pt x="871" y="1009"/>
                  </a:cubicBezTo>
                  <a:cubicBezTo>
                    <a:pt x="894" y="1032"/>
                    <a:pt x="939" y="1078"/>
                    <a:pt x="985" y="1101"/>
                  </a:cubicBezTo>
                  <a:cubicBezTo>
                    <a:pt x="985" y="1096"/>
                    <a:pt x="989" y="1094"/>
                    <a:pt x="996" y="1094"/>
                  </a:cubicBezTo>
                  <a:cubicBezTo>
                    <a:pt x="1013" y="1094"/>
                    <a:pt x="1049" y="1107"/>
                    <a:pt x="1066" y="1107"/>
                  </a:cubicBezTo>
                  <a:cubicBezTo>
                    <a:pt x="1073" y="1107"/>
                    <a:pt x="1077" y="1105"/>
                    <a:pt x="1077" y="1101"/>
                  </a:cubicBezTo>
                  <a:cubicBezTo>
                    <a:pt x="1100" y="1101"/>
                    <a:pt x="1123" y="1123"/>
                    <a:pt x="1123" y="1123"/>
                  </a:cubicBezTo>
                  <a:cubicBezTo>
                    <a:pt x="1134" y="1112"/>
                    <a:pt x="1146" y="1106"/>
                    <a:pt x="1163" y="1106"/>
                  </a:cubicBezTo>
                  <a:cubicBezTo>
                    <a:pt x="1180" y="1106"/>
                    <a:pt x="1203" y="1112"/>
                    <a:pt x="1237" y="1123"/>
                  </a:cubicBezTo>
                  <a:cubicBezTo>
                    <a:pt x="1260" y="1146"/>
                    <a:pt x="1283" y="1146"/>
                    <a:pt x="1306" y="1146"/>
                  </a:cubicBezTo>
                  <a:cubicBezTo>
                    <a:pt x="1306" y="1146"/>
                    <a:pt x="1260" y="1123"/>
                    <a:pt x="1283" y="1123"/>
                  </a:cubicBezTo>
                  <a:cubicBezTo>
                    <a:pt x="1123" y="1055"/>
                    <a:pt x="962" y="940"/>
                    <a:pt x="802" y="803"/>
                  </a:cubicBezTo>
                  <a:cubicBezTo>
                    <a:pt x="733" y="757"/>
                    <a:pt x="390" y="436"/>
                    <a:pt x="321" y="322"/>
                  </a:cubicBezTo>
                  <a:cubicBezTo>
                    <a:pt x="298" y="299"/>
                    <a:pt x="275" y="276"/>
                    <a:pt x="206" y="161"/>
                  </a:cubicBezTo>
                  <a:cubicBezTo>
                    <a:pt x="187" y="142"/>
                    <a:pt x="169" y="139"/>
                    <a:pt x="150" y="126"/>
                  </a:cubicBezTo>
                  <a:lnTo>
                    <a:pt x="150" y="126"/>
                  </a:lnTo>
                  <a:cubicBezTo>
                    <a:pt x="137" y="108"/>
                    <a:pt x="133" y="92"/>
                    <a:pt x="115" y="92"/>
                  </a:cubicBezTo>
                  <a:cubicBezTo>
                    <a:pt x="105" y="73"/>
                    <a:pt x="99" y="66"/>
                    <a:pt x="96" y="66"/>
                  </a:cubicBezTo>
                  <a:cubicBezTo>
                    <a:pt x="92" y="66"/>
                    <a:pt x="92" y="79"/>
                    <a:pt x="92" y="92"/>
                  </a:cubicBezTo>
                  <a:cubicBezTo>
                    <a:pt x="92" y="104"/>
                    <a:pt x="86" y="104"/>
                    <a:pt x="80" y="104"/>
                  </a:cubicBezTo>
                  <a:cubicBezTo>
                    <a:pt x="75" y="104"/>
                    <a:pt x="70" y="104"/>
                    <a:pt x="69" y="113"/>
                  </a:cubicBezTo>
                  <a:lnTo>
                    <a:pt x="69" y="113"/>
                  </a:lnTo>
                  <a:cubicBezTo>
                    <a:pt x="69" y="113"/>
                    <a:pt x="69" y="113"/>
                    <a:pt x="69" y="112"/>
                  </a:cubicBezTo>
                  <a:lnTo>
                    <a:pt x="69" y="112"/>
                  </a:lnTo>
                  <a:cubicBezTo>
                    <a:pt x="69" y="114"/>
                    <a:pt x="69" y="115"/>
                    <a:pt x="69" y="115"/>
                  </a:cubicBezTo>
                  <a:cubicBezTo>
                    <a:pt x="69" y="114"/>
                    <a:pt x="69" y="113"/>
                    <a:pt x="69" y="113"/>
                  </a:cubicBezTo>
                  <a:lnTo>
                    <a:pt x="69" y="113"/>
                  </a:lnTo>
                  <a:cubicBezTo>
                    <a:pt x="72" y="118"/>
                    <a:pt x="76" y="122"/>
                    <a:pt x="75" y="122"/>
                  </a:cubicBezTo>
                  <a:cubicBezTo>
                    <a:pt x="75" y="122"/>
                    <a:pt x="73" y="120"/>
                    <a:pt x="69" y="115"/>
                  </a:cubicBezTo>
                  <a:cubicBezTo>
                    <a:pt x="69" y="115"/>
                    <a:pt x="69" y="114"/>
                    <a:pt x="69" y="112"/>
                  </a:cubicBezTo>
                  <a:lnTo>
                    <a:pt x="69" y="112"/>
                  </a:lnTo>
                  <a:cubicBezTo>
                    <a:pt x="69" y="112"/>
                    <a:pt x="69" y="112"/>
                    <a:pt x="69" y="112"/>
                  </a:cubicBezTo>
                  <a:lnTo>
                    <a:pt x="69" y="112"/>
                  </a:lnTo>
                  <a:cubicBezTo>
                    <a:pt x="69" y="106"/>
                    <a:pt x="69" y="92"/>
                    <a:pt x="69" y="92"/>
                  </a:cubicBezTo>
                  <a:cubicBezTo>
                    <a:pt x="66" y="92"/>
                    <a:pt x="64" y="93"/>
                    <a:pt x="63" y="94"/>
                  </a:cubicBezTo>
                  <a:lnTo>
                    <a:pt x="63" y="94"/>
                  </a:lnTo>
                  <a:cubicBezTo>
                    <a:pt x="60" y="87"/>
                    <a:pt x="55" y="78"/>
                    <a:pt x="46" y="70"/>
                  </a:cubicBezTo>
                  <a:lnTo>
                    <a:pt x="46" y="70"/>
                  </a:lnTo>
                  <a:cubicBezTo>
                    <a:pt x="46" y="92"/>
                    <a:pt x="69" y="138"/>
                    <a:pt x="69" y="138"/>
                  </a:cubicBezTo>
                  <a:cubicBezTo>
                    <a:pt x="69" y="138"/>
                    <a:pt x="46" y="92"/>
                    <a:pt x="46" y="92"/>
                  </a:cubicBezTo>
                  <a:cubicBezTo>
                    <a:pt x="46" y="92"/>
                    <a:pt x="46" y="92"/>
                    <a:pt x="46" y="115"/>
                  </a:cubicBezTo>
                  <a:cubicBezTo>
                    <a:pt x="31" y="86"/>
                    <a:pt x="26" y="57"/>
                    <a:pt x="24" y="57"/>
                  </a:cubicBezTo>
                  <a:cubicBezTo>
                    <a:pt x="23" y="57"/>
                    <a:pt x="23" y="67"/>
                    <a:pt x="23" y="92"/>
                  </a:cubicBezTo>
                  <a:cubicBezTo>
                    <a:pt x="23" y="70"/>
                    <a:pt x="0" y="2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6" name="Google Shape;3896;p74"/>
            <p:cNvSpPr/>
            <p:nvPr/>
          </p:nvSpPr>
          <p:spPr>
            <a:xfrm>
              <a:off x="4212075" y="3735550"/>
              <a:ext cx="28675" cy="27525"/>
            </a:xfrm>
            <a:custGeom>
              <a:avLst/>
              <a:gdLst/>
              <a:ahLst/>
              <a:cxnLst/>
              <a:rect l="l" t="t" r="r" b="b"/>
              <a:pathLst>
                <a:path w="1147" h="1101" extrusionOk="0">
                  <a:moveTo>
                    <a:pt x="1123" y="1055"/>
                  </a:moveTo>
                  <a:cubicBezTo>
                    <a:pt x="1123" y="1057"/>
                    <a:pt x="1124" y="1059"/>
                    <a:pt x="1124" y="1061"/>
                  </a:cubicBezTo>
                  <a:lnTo>
                    <a:pt x="1124" y="1061"/>
                  </a:lnTo>
                  <a:cubicBezTo>
                    <a:pt x="1127" y="1061"/>
                    <a:pt x="1127" y="1059"/>
                    <a:pt x="1123" y="1055"/>
                  </a:cubicBezTo>
                  <a:close/>
                  <a:moveTo>
                    <a:pt x="1" y="1"/>
                  </a:moveTo>
                  <a:lnTo>
                    <a:pt x="1" y="24"/>
                  </a:lnTo>
                  <a:lnTo>
                    <a:pt x="1" y="47"/>
                  </a:lnTo>
                  <a:cubicBezTo>
                    <a:pt x="24" y="70"/>
                    <a:pt x="24" y="93"/>
                    <a:pt x="24" y="93"/>
                  </a:cubicBezTo>
                  <a:cubicBezTo>
                    <a:pt x="92" y="184"/>
                    <a:pt x="138" y="276"/>
                    <a:pt x="207" y="368"/>
                  </a:cubicBezTo>
                  <a:cubicBezTo>
                    <a:pt x="230" y="390"/>
                    <a:pt x="230" y="413"/>
                    <a:pt x="253" y="436"/>
                  </a:cubicBezTo>
                  <a:cubicBezTo>
                    <a:pt x="276" y="436"/>
                    <a:pt x="276" y="459"/>
                    <a:pt x="299" y="482"/>
                  </a:cubicBezTo>
                  <a:cubicBezTo>
                    <a:pt x="322" y="505"/>
                    <a:pt x="344" y="551"/>
                    <a:pt x="367" y="574"/>
                  </a:cubicBezTo>
                  <a:lnTo>
                    <a:pt x="390" y="574"/>
                  </a:lnTo>
                  <a:cubicBezTo>
                    <a:pt x="390" y="597"/>
                    <a:pt x="413" y="620"/>
                    <a:pt x="413" y="642"/>
                  </a:cubicBezTo>
                  <a:lnTo>
                    <a:pt x="436" y="642"/>
                  </a:lnTo>
                  <a:cubicBezTo>
                    <a:pt x="436" y="642"/>
                    <a:pt x="436" y="665"/>
                    <a:pt x="459" y="665"/>
                  </a:cubicBezTo>
                  <a:cubicBezTo>
                    <a:pt x="551" y="757"/>
                    <a:pt x="642" y="849"/>
                    <a:pt x="734" y="940"/>
                  </a:cubicBezTo>
                  <a:cubicBezTo>
                    <a:pt x="757" y="940"/>
                    <a:pt x="780" y="963"/>
                    <a:pt x="803" y="986"/>
                  </a:cubicBezTo>
                  <a:cubicBezTo>
                    <a:pt x="848" y="1032"/>
                    <a:pt x="871" y="1055"/>
                    <a:pt x="894" y="1078"/>
                  </a:cubicBezTo>
                  <a:cubicBezTo>
                    <a:pt x="899" y="1073"/>
                    <a:pt x="906" y="1071"/>
                    <a:pt x="914" y="1071"/>
                  </a:cubicBezTo>
                  <a:cubicBezTo>
                    <a:pt x="935" y="1071"/>
                    <a:pt x="964" y="1084"/>
                    <a:pt x="978" y="1084"/>
                  </a:cubicBezTo>
                  <a:cubicBezTo>
                    <a:pt x="983" y="1084"/>
                    <a:pt x="986" y="1083"/>
                    <a:pt x="986" y="1078"/>
                  </a:cubicBezTo>
                  <a:cubicBezTo>
                    <a:pt x="1009" y="1078"/>
                    <a:pt x="1032" y="1101"/>
                    <a:pt x="1055" y="1101"/>
                  </a:cubicBezTo>
                  <a:cubicBezTo>
                    <a:pt x="1055" y="1078"/>
                    <a:pt x="1100" y="1078"/>
                    <a:pt x="1123" y="1078"/>
                  </a:cubicBezTo>
                  <a:lnTo>
                    <a:pt x="1146" y="1078"/>
                  </a:lnTo>
                  <a:cubicBezTo>
                    <a:pt x="1146" y="1078"/>
                    <a:pt x="1128" y="1078"/>
                    <a:pt x="1124" y="1061"/>
                  </a:cubicBezTo>
                  <a:lnTo>
                    <a:pt x="1124" y="1061"/>
                  </a:lnTo>
                  <a:cubicBezTo>
                    <a:pt x="1124" y="1061"/>
                    <a:pt x="1124" y="1061"/>
                    <a:pt x="1124" y="1061"/>
                  </a:cubicBezTo>
                  <a:cubicBezTo>
                    <a:pt x="1107" y="1061"/>
                    <a:pt x="1020" y="1020"/>
                    <a:pt x="963" y="963"/>
                  </a:cubicBezTo>
                  <a:cubicBezTo>
                    <a:pt x="894" y="917"/>
                    <a:pt x="826" y="849"/>
                    <a:pt x="757" y="780"/>
                  </a:cubicBezTo>
                  <a:cubicBezTo>
                    <a:pt x="711" y="734"/>
                    <a:pt x="413" y="368"/>
                    <a:pt x="344" y="276"/>
                  </a:cubicBezTo>
                  <a:cubicBezTo>
                    <a:pt x="322" y="207"/>
                    <a:pt x="253" y="138"/>
                    <a:pt x="230" y="116"/>
                  </a:cubicBezTo>
                  <a:cubicBezTo>
                    <a:pt x="207" y="93"/>
                    <a:pt x="184" y="70"/>
                    <a:pt x="161" y="47"/>
                  </a:cubicBezTo>
                  <a:lnTo>
                    <a:pt x="161" y="47"/>
                  </a:lnTo>
                  <a:lnTo>
                    <a:pt x="184" y="93"/>
                  </a:lnTo>
                  <a:cubicBezTo>
                    <a:pt x="161" y="70"/>
                    <a:pt x="138" y="47"/>
                    <a:pt x="138" y="47"/>
                  </a:cubicBezTo>
                  <a:cubicBezTo>
                    <a:pt x="119" y="27"/>
                    <a:pt x="112" y="20"/>
                    <a:pt x="110" y="20"/>
                  </a:cubicBezTo>
                  <a:lnTo>
                    <a:pt x="110" y="20"/>
                  </a:lnTo>
                  <a:cubicBezTo>
                    <a:pt x="108" y="20"/>
                    <a:pt x="115" y="34"/>
                    <a:pt x="115" y="47"/>
                  </a:cubicBezTo>
                  <a:cubicBezTo>
                    <a:pt x="115" y="70"/>
                    <a:pt x="92" y="70"/>
                    <a:pt x="115" y="93"/>
                  </a:cubicBezTo>
                  <a:cubicBezTo>
                    <a:pt x="92" y="70"/>
                    <a:pt x="92" y="70"/>
                    <a:pt x="70" y="47"/>
                  </a:cubicBezTo>
                  <a:lnTo>
                    <a:pt x="70" y="47"/>
                  </a:lnTo>
                  <a:cubicBezTo>
                    <a:pt x="70" y="48"/>
                    <a:pt x="115" y="93"/>
                    <a:pt x="92" y="93"/>
                  </a:cubicBezTo>
                  <a:cubicBezTo>
                    <a:pt x="92" y="70"/>
                    <a:pt x="70" y="47"/>
                    <a:pt x="69" y="47"/>
                  </a:cubicBezTo>
                  <a:lnTo>
                    <a:pt x="69" y="47"/>
                  </a:lnTo>
                  <a:cubicBezTo>
                    <a:pt x="69" y="47"/>
                    <a:pt x="69" y="47"/>
                    <a:pt x="69" y="47"/>
                  </a:cubicBezTo>
                  <a:cubicBezTo>
                    <a:pt x="69" y="47"/>
                    <a:pt x="69" y="70"/>
                    <a:pt x="69" y="70"/>
                  </a:cubicBezTo>
                  <a:cubicBezTo>
                    <a:pt x="55" y="41"/>
                    <a:pt x="41" y="22"/>
                    <a:pt x="38" y="22"/>
                  </a:cubicBezTo>
                  <a:lnTo>
                    <a:pt x="38" y="22"/>
                  </a:lnTo>
                  <a:cubicBezTo>
                    <a:pt x="36" y="22"/>
                    <a:pt x="38" y="29"/>
                    <a:pt x="47" y="47"/>
                  </a:cubicBezTo>
                  <a:cubicBezTo>
                    <a:pt x="24" y="47"/>
                    <a:pt x="24" y="24"/>
                    <a:pt x="1" y="1"/>
                  </a:cubicBezTo>
                  <a:lnTo>
                    <a:pt x="1" y="1"/>
                  </a:lnTo>
                  <a:cubicBezTo>
                    <a:pt x="1" y="1"/>
                    <a:pt x="24" y="24"/>
                    <a:pt x="24" y="47"/>
                  </a:cubicBezTo>
                  <a:lnTo>
                    <a:pt x="1" y="1"/>
                  </a:lnTo>
                  <a:lnTo>
                    <a:pt x="1" y="1"/>
                  </a:lnTo>
                  <a:cubicBezTo>
                    <a:pt x="1" y="1"/>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7" name="Google Shape;3897;p74"/>
            <p:cNvSpPr/>
            <p:nvPr/>
          </p:nvSpPr>
          <p:spPr>
            <a:xfrm>
              <a:off x="4232125" y="3730400"/>
              <a:ext cx="27525" cy="30400"/>
            </a:xfrm>
            <a:custGeom>
              <a:avLst/>
              <a:gdLst/>
              <a:ahLst/>
              <a:cxnLst/>
              <a:rect l="l" t="t" r="r" b="b"/>
              <a:pathLst>
                <a:path w="1101" h="1216" extrusionOk="0">
                  <a:moveTo>
                    <a:pt x="66" y="55"/>
                  </a:moveTo>
                  <a:lnTo>
                    <a:pt x="66" y="55"/>
                  </a:lnTo>
                  <a:cubicBezTo>
                    <a:pt x="73" y="62"/>
                    <a:pt x="83" y="69"/>
                    <a:pt x="69" y="69"/>
                  </a:cubicBezTo>
                  <a:cubicBezTo>
                    <a:pt x="69" y="69"/>
                    <a:pt x="69" y="64"/>
                    <a:pt x="66" y="55"/>
                  </a:cubicBezTo>
                  <a:close/>
                  <a:moveTo>
                    <a:pt x="1" y="1"/>
                  </a:moveTo>
                  <a:cubicBezTo>
                    <a:pt x="1" y="1"/>
                    <a:pt x="1" y="24"/>
                    <a:pt x="1" y="24"/>
                  </a:cubicBezTo>
                  <a:cubicBezTo>
                    <a:pt x="1" y="47"/>
                    <a:pt x="1" y="69"/>
                    <a:pt x="1" y="92"/>
                  </a:cubicBezTo>
                  <a:cubicBezTo>
                    <a:pt x="46" y="184"/>
                    <a:pt x="115" y="276"/>
                    <a:pt x="161" y="344"/>
                  </a:cubicBezTo>
                  <a:lnTo>
                    <a:pt x="184" y="344"/>
                  </a:lnTo>
                  <a:cubicBezTo>
                    <a:pt x="184" y="367"/>
                    <a:pt x="207" y="390"/>
                    <a:pt x="207" y="413"/>
                  </a:cubicBezTo>
                  <a:lnTo>
                    <a:pt x="230" y="413"/>
                  </a:lnTo>
                  <a:cubicBezTo>
                    <a:pt x="230" y="436"/>
                    <a:pt x="230" y="459"/>
                    <a:pt x="253" y="482"/>
                  </a:cubicBezTo>
                  <a:cubicBezTo>
                    <a:pt x="276" y="505"/>
                    <a:pt x="298" y="528"/>
                    <a:pt x="321" y="574"/>
                  </a:cubicBezTo>
                  <a:cubicBezTo>
                    <a:pt x="344" y="574"/>
                    <a:pt x="344" y="596"/>
                    <a:pt x="367" y="619"/>
                  </a:cubicBezTo>
                  <a:lnTo>
                    <a:pt x="390" y="619"/>
                  </a:lnTo>
                  <a:cubicBezTo>
                    <a:pt x="390" y="642"/>
                    <a:pt x="390" y="642"/>
                    <a:pt x="390" y="665"/>
                  </a:cubicBezTo>
                  <a:cubicBezTo>
                    <a:pt x="482" y="734"/>
                    <a:pt x="573" y="826"/>
                    <a:pt x="665" y="917"/>
                  </a:cubicBezTo>
                  <a:cubicBezTo>
                    <a:pt x="688" y="940"/>
                    <a:pt x="711" y="940"/>
                    <a:pt x="734" y="963"/>
                  </a:cubicBezTo>
                  <a:cubicBezTo>
                    <a:pt x="757" y="986"/>
                    <a:pt x="780" y="1032"/>
                    <a:pt x="803" y="1055"/>
                  </a:cubicBezTo>
                  <a:cubicBezTo>
                    <a:pt x="821" y="1055"/>
                    <a:pt x="869" y="1084"/>
                    <a:pt x="887" y="1084"/>
                  </a:cubicBezTo>
                  <a:cubicBezTo>
                    <a:pt x="891" y="1084"/>
                    <a:pt x="894" y="1082"/>
                    <a:pt x="894" y="1078"/>
                  </a:cubicBezTo>
                  <a:cubicBezTo>
                    <a:pt x="917" y="1100"/>
                    <a:pt x="940" y="1123"/>
                    <a:pt x="940" y="1123"/>
                  </a:cubicBezTo>
                  <a:cubicBezTo>
                    <a:pt x="963" y="1123"/>
                    <a:pt x="986" y="1123"/>
                    <a:pt x="1032" y="1146"/>
                  </a:cubicBezTo>
                  <a:cubicBezTo>
                    <a:pt x="1055" y="1169"/>
                    <a:pt x="1077" y="1215"/>
                    <a:pt x="1100" y="1215"/>
                  </a:cubicBezTo>
                  <a:cubicBezTo>
                    <a:pt x="1100" y="1215"/>
                    <a:pt x="1086" y="1186"/>
                    <a:pt x="1092" y="1186"/>
                  </a:cubicBezTo>
                  <a:cubicBezTo>
                    <a:pt x="1093" y="1186"/>
                    <a:pt x="1096" y="1188"/>
                    <a:pt x="1100" y="1192"/>
                  </a:cubicBezTo>
                  <a:cubicBezTo>
                    <a:pt x="963" y="1032"/>
                    <a:pt x="825" y="917"/>
                    <a:pt x="711" y="757"/>
                  </a:cubicBezTo>
                  <a:cubicBezTo>
                    <a:pt x="642" y="711"/>
                    <a:pt x="367" y="367"/>
                    <a:pt x="321" y="276"/>
                  </a:cubicBezTo>
                  <a:lnTo>
                    <a:pt x="321" y="253"/>
                  </a:lnTo>
                  <a:cubicBezTo>
                    <a:pt x="276" y="207"/>
                    <a:pt x="230" y="138"/>
                    <a:pt x="207" y="92"/>
                  </a:cubicBezTo>
                  <a:cubicBezTo>
                    <a:pt x="184" y="92"/>
                    <a:pt x="161" y="69"/>
                    <a:pt x="138" y="47"/>
                  </a:cubicBezTo>
                  <a:lnTo>
                    <a:pt x="138" y="47"/>
                  </a:lnTo>
                  <a:lnTo>
                    <a:pt x="161" y="92"/>
                  </a:lnTo>
                  <a:cubicBezTo>
                    <a:pt x="138" y="69"/>
                    <a:pt x="138" y="47"/>
                    <a:pt x="115" y="24"/>
                  </a:cubicBezTo>
                  <a:cubicBezTo>
                    <a:pt x="108" y="17"/>
                    <a:pt x="104" y="14"/>
                    <a:pt x="100" y="14"/>
                  </a:cubicBezTo>
                  <a:cubicBezTo>
                    <a:pt x="92" y="14"/>
                    <a:pt x="92" y="30"/>
                    <a:pt x="92" y="47"/>
                  </a:cubicBezTo>
                  <a:cubicBezTo>
                    <a:pt x="92" y="58"/>
                    <a:pt x="87" y="58"/>
                    <a:pt x="84" y="58"/>
                  </a:cubicBezTo>
                  <a:cubicBezTo>
                    <a:pt x="81" y="58"/>
                    <a:pt x="81" y="58"/>
                    <a:pt x="92" y="69"/>
                  </a:cubicBezTo>
                  <a:cubicBezTo>
                    <a:pt x="69" y="69"/>
                    <a:pt x="69" y="47"/>
                    <a:pt x="69" y="47"/>
                  </a:cubicBezTo>
                  <a:cubicBezTo>
                    <a:pt x="66" y="47"/>
                    <a:pt x="64" y="47"/>
                    <a:pt x="64" y="48"/>
                  </a:cubicBezTo>
                  <a:lnTo>
                    <a:pt x="64" y="48"/>
                  </a:lnTo>
                  <a:cubicBezTo>
                    <a:pt x="60" y="40"/>
                    <a:pt x="55" y="32"/>
                    <a:pt x="46" y="24"/>
                  </a:cubicBezTo>
                  <a:lnTo>
                    <a:pt x="46" y="24"/>
                  </a:lnTo>
                  <a:cubicBezTo>
                    <a:pt x="46" y="32"/>
                    <a:pt x="50" y="44"/>
                    <a:pt x="53" y="55"/>
                  </a:cubicBezTo>
                  <a:lnTo>
                    <a:pt x="53" y="55"/>
                  </a:lnTo>
                  <a:cubicBezTo>
                    <a:pt x="50" y="50"/>
                    <a:pt x="46" y="47"/>
                    <a:pt x="46" y="47"/>
                  </a:cubicBezTo>
                  <a:cubicBezTo>
                    <a:pt x="46" y="47"/>
                    <a:pt x="46" y="47"/>
                    <a:pt x="46" y="69"/>
                  </a:cubicBezTo>
                  <a:cubicBezTo>
                    <a:pt x="32" y="41"/>
                    <a:pt x="18" y="22"/>
                    <a:pt x="15" y="22"/>
                  </a:cubicBezTo>
                  <a:lnTo>
                    <a:pt x="15" y="22"/>
                  </a:lnTo>
                  <a:cubicBezTo>
                    <a:pt x="13" y="22"/>
                    <a:pt x="15" y="29"/>
                    <a:pt x="24" y="47"/>
                  </a:cubicBezTo>
                  <a:cubicBezTo>
                    <a:pt x="1" y="24"/>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8" name="Google Shape;3898;p74"/>
            <p:cNvSpPr/>
            <p:nvPr/>
          </p:nvSpPr>
          <p:spPr>
            <a:xfrm>
              <a:off x="4249875" y="3733750"/>
              <a:ext cx="19500" cy="25900"/>
            </a:xfrm>
            <a:custGeom>
              <a:avLst/>
              <a:gdLst/>
              <a:ahLst/>
              <a:cxnLst/>
              <a:rect l="l" t="t" r="r" b="b"/>
              <a:pathLst>
                <a:path w="780" h="1036" extrusionOk="0">
                  <a:moveTo>
                    <a:pt x="97" y="1"/>
                  </a:moveTo>
                  <a:cubicBezTo>
                    <a:pt x="93" y="1"/>
                    <a:pt x="93" y="14"/>
                    <a:pt x="93" y="27"/>
                  </a:cubicBezTo>
                  <a:cubicBezTo>
                    <a:pt x="93" y="46"/>
                    <a:pt x="77" y="49"/>
                    <a:pt x="72" y="50"/>
                  </a:cubicBezTo>
                  <a:lnTo>
                    <a:pt x="72" y="50"/>
                  </a:lnTo>
                  <a:cubicBezTo>
                    <a:pt x="71" y="49"/>
                    <a:pt x="70" y="48"/>
                    <a:pt x="70" y="47"/>
                  </a:cubicBezTo>
                  <a:lnTo>
                    <a:pt x="70" y="47"/>
                  </a:lnTo>
                  <a:cubicBezTo>
                    <a:pt x="70" y="50"/>
                    <a:pt x="70" y="50"/>
                    <a:pt x="70" y="50"/>
                  </a:cubicBezTo>
                  <a:cubicBezTo>
                    <a:pt x="70" y="50"/>
                    <a:pt x="70" y="50"/>
                    <a:pt x="72" y="50"/>
                  </a:cubicBezTo>
                  <a:lnTo>
                    <a:pt x="72" y="50"/>
                  </a:lnTo>
                  <a:cubicBezTo>
                    <a:pt x="74" y="54"/>
                    <a:pt x="76" y="56"/>
                    <a:pt x="76" y="56"/>
                  </a:cubicBezTo>
                  <a:cubicBezTo>
                    <a:pt x="76" y="56"/>
                    <a:pt x="74" y="55"/>
                    <a:pt x="70" y="50"/>
                  </a:cubicBezTo>
                  <a:cubicBezTo>
                    <a:pt x="70" y="50"/>
                    <a:pt x="70" y="49"/>
                    <a:pt x="69" y="47"/>
                  </a:cubicBezTo>
                  <a:lnTo>
                    <a:pt x="69" y="47"/>
                  </a:lnTo>
                  <a:cubicBezTo>
                    <a:pt x="69" y="47"/>
                    <a:pt x="70" y="47"/>
                    <a:pt x="70" y="47"/>
                  </a:cubicBezTo>
                  <a:lnTo>
                    <a:pt x="70" y="47"/>
                  </a:lnTo>
                  <a:cubicBezTo>
                    <a:pt x="70" y="44"/>
                    <a:pt x="70" y="39"/>
                    <a:pt x="70" y="27"/>
                  </a:cubicBezTo>
                  <a:cubicBezTo>
                    <a:pt x="64" y="27"/>
                    <a:pt x="63" y="30"/>
                    <a:pt x="63" y="33"/>
                  </a:cubicBezTo>
                  <a:lnTo>
                    <a:pt x="63" y="33"/>
                  </a:lnTo>
                  <a:cubicBezTo>
                    <a:pt x="60" y="30"/>
                    <a:pt x="55" y="27"/>
                    <a:pt x="47" y="27"/>
                  </a:cubicBezTo>
                  <a:cubicBezTo>
                    <a:pt x="47" y="27"/>
                    <a:pt x="47" y="50"/>
                    <a:pt x="47" y="50"/>
                  </a:cubicBezTo>
                  <a:cubicBezTo>
                    <a:pt x="33" y="37"/>
                    <a:pt x="20" y="24"/>
                    <a:pt x="16" y="24"/>
                  </a:cubicBezTo>
                  <a:cubicBezTo>
                    <a:pt x="16" y="24"/>
                    <a:pt x="16" y="24"/>
                    <a:pt x="16" y="24"/>
                  </a:cubicBezTo>
                  <a:lnTo>
                    <a:pt x="16" y="24"/>
                  </a:lnTo>
                  <a:cubicBezTo>
                    <a:pt x="9" y="12"/>
                    <a:pt x="1" y="4"/>
                    <a:pt x="1" y="4"/>
                  </a:cubicBezTo>
                  <a:cubicBezTo>
                    <a:pt x="1" y="4"/>
                    <a:pt x="1" y="27"/>
                    <a:pt x="1" y="27"/>
                  </a:cubicBezTo>
                  <a:cubicBezTo>
                    <a:pt x="1" y="50"/>
                    <a:pt x="1" y="73"/>
                    <a:pt x="1" y="73"/>
                  </a:cubicBezTo>
                  <a:cubicBezTo>
                    <a:pt x="47" y="142"/>
                    <a:pt x="93" y="210"/>
                    <a:pt x="138" y="279"/>
                  </a:cubicBezTo>
                  <a:cubicBezTo>
                    <a:pt x="161" y="302"/>
                    <a:pt x="161" y="325"/>
                    <a:pt x="161" y="325"/>
                  </a:cubicBezTo>
                  <a:lnTo>
                    <a:pt x="184" y="325"/>
                  </a:lnTo>
                  <a:cubicBezTo>
                    <a:pt x="184" y="348"/>
                    <a:pt x="184" y="348"/>
                    <a:pt x="207" y="371"/>
                  </a:cubicBezTo>
                  <a:cubicBezTo>
                    <a:pt x="207" y="394"/>
                    <a:pt x="230" y="417"/>
                    <a:pt x="253" y="440"/>
                  </a:cubicBezTo>
                  <a:cubicBezTo>
                    <a:pt x="276" y="462"/>
                    <a:pt x="276" y="462"/>
                    <a:pt x="299" y="485"/>
                  </a:cubicBezTo>
                  <a:cubicBezTo>
                    <a:pt x="299" y="485"/>
                    <a:pt x="299" y="508"/>
                    <a:pt x="322" y="508"/>
                  </a:cubicBezTo>
                  <a:cubicBezTo>
                    <a:pt x="367" y="577"/>
                    <a:pt x="436" y="646"/>
                    <a:pt x="482" y="714"/>
                  </a:cubicBezTo>
                  <a:cubicBezTo>
                    <a:pt x="505" y="737"/>
                    <a:pt x="528" y="760"/>
                    <a:pt x="528" y="760"/>
                  </a:cubicBezTo>
                  <a:cubicBezTo>
                    <a:pt x="551" y="783"/>
                    <a:pt x="574" y="829"/>
                    <a:pt x="574" y="852"/>
                  </a:cubicBezTo>
                  <a:cubicBezTo>
                    <a:pt x="577" y="849"/>
                    <a:pt x="581" y="847"/>
                    <a:pt x="585" y="847"/>
                  </a:cubicBezTo>
                  <a:cubicBezTo>
                    <a:pt x="605" y="847"/>
                    <a:pt x="631" y="880"/>
                    <a:pt x="640" y="880"/>
                  </a:cubicBezTo>
                  <a:cubicBezTo>
                    <a:pt x="641" y="880"/>
                    <a:pt x="642" y="878"/>
                    <a:pt x="642" y="875"/>
                  </a:cubicBezTo>
                  <a:cubicBezTo>
                    <a:pt x="642" y="898"/>
                    <a:pt x="665" y="921"/>
                    <a:pt x="665" y="921"/>
                  </a:cubicBezTo>
                  <a:cubicBezTo>
                    <a:pt x="688" y="921"/>
                    <a:pt x="711" y="921"/>
                    <a:pt x="734" y="966"/>
                  </a:cubicBezTo>
                  <a:cubicBezTo>
                    <a:pt x="757" y="989"/>
                    <a:pt x="757" y="1035"/>
                    <a:pt x="757" y="1035"/>
                  </a:cubicBezTo>
                  <a:cubicBezTo>
                    <a:pt x="780" y="1035"/>
                    <a:pt x="757" y="1012"/>
                    <a:pt x="780" y="1012"/>
                  </a:cubicBezTo>
                  <a:cubicBezTo>
                    <a:pt x="734" y="852"/>
                    <a:pt x="642" y="714"/>
                    <a:pt x="574" y="600"/>
                  </a:cubicBezTo>
                  <a:cubicBezTo>
                    <a:pt x="528" y="554"/>
                    <a:pt x="322" y="256"/>
                    <a:pt x="276" y="188"/>
                  </a:cubicBezTo>
                  <a:cubicBezTo>
                    <a:pt x="253" y="142"/>
                    <a:pt x="207" y="96"/>
                    <a:pt x="184" y="73"/>
                  </a:cubicBezTo>
                  <a:cubicBezTo>
                    <a:pt x="184" y="50"/>
                    <a:pt x="161" y="50"/>
                    <a:pt x="138" y="27"/>
                  </a:cubicBezTo>
                  <a:lnTo>
                    <a:pt x="138" y="50"/>
                  </a:lnTo>
                  <a:cubicBezTo>
                    <a:pt x="138" y="50"/>
                    <a:pt x="138" y="27"/>
                    <a:pt x="115" y="27"/>
                  </a:cubicBezTo>
                  <a:cubicBezTo>
                    <a:pt x="106" y="8"/>
                    <a:pt x="100" y="1"/>
                    <a:pt x="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99" name="Google Shape;3899;p74"/>
          <p:cNvGrpSpPr/>
          <p:nvPr/>
        </p:nvGrpSpPr>
        <p:grpSpPr>
          <a:xfrm>
            <a:off x="8243525" y="2781391"/>
            <a:ext cx="508425" cy="489000"/>
            <a:chOff x="3034425" y="1221750"/>
            <a:chExt cx="508425" cy="489000"/>
          </a:xfrm>
        </p:grpSpPr>
        <p:sp>
          <p:nvSpPr>
            <p:cNvPr id="3900" name="Google Shape;3900;p74"/>
            <p:cNvSpPr/>
            <p:nvPr/>
          </p:nvSpPr>
          <p:spPr>
            <a:xfrm>
              <a:off x="3162325" y="1469475"/>
              <a:ext cx="85025" cy="21875"/>
            </a:xfrm>
            <a:custGeom>
              <a:avLst/>
              <a:gdLst/>
              <a:ahLst/>
              <a:cxnLst/>
              <a:rect l="l" t="t" r="r" b="b"/>
              <a:pathLst>
                <a:path w="3401" h="875" extrusionOk="0">
                  <a:moveTo>
                    <a:pt x="1" y="0"/>
                  </a:moveTo>
                  <a:cubicBezTo>
                    <a:pt x="1" y="0"/>
                    <a:pt x="843" y="260"/>
                    <a:pt x="1685" y="519"/>
                  </a:cubicBezTo>
                  <a:cubicBezTo>
                    <a:pt x="1879" y="551"/>
                    <a:pt x="2106" y="616"/>
                    <a:pt x="2300" y="680"/>
                  </a:cubicBezTo>
                  <a:cubicBezTo>
                    <a:pt x="2494" y="745"/>
                    <a:pt x="2688" y="778"/>
                    <a:pt x="2850" y="810"/>
                  </a:cubicBezTo>
                  <a:cubicBezTo>
                    <a:pt x="3174" y="842"/>
                    <a:pt x="3369" y="875"/>
                    <a:pt x="3369" y="875"/>
                  </a:cubicBezTo>
                  <a:lnTo>
                    <a:pt x="3401" y="842"/>
                  </a:lnTo>
                  <a:cubicBezTo>
                    <a:pt x="3401" y="842"/>
                    <a:pt x="3174" y="745"/>
                    <a:pt x="2883" y="648"/>
                  </a:cubicBezTo>
                  <a:cubicBezTo>
                    <a:pt x="2721" y="583"/>
                    <a:pt x="2527" y="519"/>
                    <a:pt x="2332" y="486"/>
                  </a:cubicBezTo>
                  <a:cubicBezTo>
                    <a:pt x="2138" y="454"/>
                    <a:pt x="1911" y="389"/>
                    <a:pt x="1717" y="357"/>
                  </a:cubicBezTo>
                  <a:cubicBezTo>
                    <a:pt x="843" y="162"/>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1" name="Google Shape;3901;p74"/>
            <p:cNvSpPr/>
            <p:nvPr/>
          </p:nvSpPr>
          <p:spPr>
            <a:xfrm>
              <a:off x="3206050" y="1400650"/>
              <a:ext cx="48600" cy="73700"/>
            </a:xfrm>
            <a:custGeom>
              <a:avLst/>
              <a:gdLst/>
              <a:ahLst/>
              <a:cxnLst/>
              <a:rect l="l" t="t" r="r" b="b"/>
              <a:pathLst>
                <a:path w="1944" h="2948" extrusionOk="0">
                  <a:moveTo>
                    <a:pt x="0" y="1"/>
                  </a:moveTo>
                  <a:cubicBezTo>
                    <a:pt x="1" y="1"/>
                    <a:pt x="454" y="778"/>
                    <a:pt x="907" y="1523"/>
                  </a:cubicBezTo>
                  <a:cubicBezTo>
                    <a:pt x="1037" y="1685"/>
                    <a:pt x="1134" y="1879"/>
                    <a:pt x="1231" y="2073"/>
                  </a:cubicBezTo>
                  <a:cubicBezTo>
                    <a:pt x="1360" y="2235"/>
                    <a:pt x="1490" y="2397"/>
                    <a:pt x="1587" y="2527"/>
                  </a:cubicBezTo>
                  <a:cubicBezTo>
                    <a:pt x="1781" y="2786"/>
                    <a:pt x="1943" y="2948"/>
                    <a:pt x="1943" y="2948"/>
                  </a:cubicBezTo>
                  <a:lnTo>
                    <a:pt x="1943" y="2915"/>
                  </a:lnTo>
                  <a:cubicBezTo>
                    <a:pt x="1943" y="2915"/>
                    <a:pt x="1879" y="2721"/>
                    <a:pt x="1717" y="2430"/>
                  </a:cubicBezTo>
                  <a:cubicBezTo>
                    <a:pt x="1620" y="2268"/>
                    <a:pt x="1522" y="2106"/>
                    <a:pt x="1425" y="1944"/>
                  </a:cubicBezTo>
                  <a:cubicBezTo>
                    <a:pt x="1296" y="1782"/>
                    <a:pt x="1166" y="1588"/>
                    <a:pt x="1037" y="1426"/>
                  </a:cubicBezTo>
                  <a:cubicBezTo>
                    <a:pt x="519" y="713"/>
                    <a:pt x="1"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2" name="Google Shape;3902;p74"/>
            <p:cNvSpPr/>
            <p:nvPr/>
          </p:nvSpPr>
          <p:spPr>
            <a:xfrm>
              <a:off x="3273250" y="1221750"/>
              <a:ext cx="6500" cy="258275"/>
            </a:xfrm>
            <a:custGeom>
              <a:avLst/>
              <a:gdLst/>
              <a:ahLst/>
              <a:cxnLst/>
              <a:rect l="l" t="t" r="r" b="b"/>
              <a:pathLst>
                <a:path w="260" h="10331" extrusionOk="0">
                  <a:moveTo>
                    <a:pt x="194" y="0"/>
                  </a:moveTo>
                  <a:cubicBezTo>
                    <a:pt x="194" y="0"/>
                    <a:pt x="130" y="2591"/>
                    <a:pt x="65" y="5149"/>
                  </a:cubicBezTo>
                  <a:cubicBezTo>
                    <a:pt x="33" y="6444"/>
                    <a:pt x="0" y="7740"/>
                    <a:pt x="33" y="8711"/>
                  </a:cubicBezTo>
                  <a:cubicBezTo>
                    <a:pt x="65" y="9683"/>
                    <a:pt x="97" y="10330"/>
                    <a:pt x="97" y="10330"/>
                  </a:cubicBezTo>
                  <a:cubicBezTo>
                    <a:pt x="97" y="10330"/>
                    <a:pt x="162" y="9683"/>
                    <a:pt x="194" y="8711"/>
                  </a:cubicBezTo>
                  <a:cubicBezTo>
                    <a:pt x="227" y="7740"/>
                    <a:pt x="259" y="6444"/>
                    <a:pt x="227" y="5149"/>
                  </a:cubicBezTo>
                  <a:lnTo>
                    <a:pt x="22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3" name="Google Shape;3903;p74"/>
            <p:cNvSpPr/>
            <p:nvPr/>
          </p:nvSpPr>
          <p:spPr>
            <a:xfrm>
              <a:off x="3292675" y="1390950"/>
              <a:ext cx="61550" cy="94750"/>
            </a:xfrm>
            <a:custGeom>
              <a:avLst/>
              <a:gdLst/>
              <a:ahLst/>
              <a:cxnLst/>
              <a:rect l="l" t="t" r="r" b="b"/>
              <a:pathLst>
                <a:path w="2462" h="3790" extrusionOk="0">
                  <a:moveTo>
                    <a:pt x="2429" y="0"/>
                  </a:moveTo>
                  <a:cubicBezTo>
                    <a:pt x="2429" y="0"/>
                    <a:pt x="1781" y="939"/>
                    <a:pt x="1166" y="1846"/>
                  </a:cubicBezTo>
                  <a:cubicBezTo>
                    <a:pt x="1004" y="2073"/>
                    <a:pt x="842" y="2299"/>
                    <a:pt x="680" y="2526"/>
                  </a:cubicBezTo>
                  <a:cubicBezTo>
                    <a:pt x="551" y="2753"/>
                    <a:pt x="421" y="2947"/>
                    <a:pt x="324" y="3141"/>
                  </a:cubicBezTo>
                  <a:cubicBezTo>
                    <a:pt x="97" y="3498"/>
                    <a:pt x="0" y="3757"/>
                    <a:pt x="0" y="3757"/>
                  </a:cubicBezTo>
                  <a:lnTo>
                    <a:pt x="0" y="3789"/>
                  </a:lnTo>
                  <a:cubicBezTo>
                    <a:pt x="0" y="3789"/>
                    <a:pt x="195" y="3562"/>
                    <a:pt x="454" y="3239"/>
                  </a:cubicBezTo>
                  <a:cubicBezTo>
                    <a:pt x="583" y="3044"/>
                    <a:pt x="713" y="2850"/>
                    <a:pt x="875" y="2656"/>
                  </a:cubicBezTo>
                  <a:cubicBezTo>
                    <a:pt x="1004" y="2429"/>
                    <a:pt x="1134" y="2170"/>
                    <a:pt x="1296" y="1943"/>
                  </a:cubicBezTo>
                  <a:cubicBezTo>
                    <a:pt x="1879" y="972"/>
                    <a:pt x="2461" y="33"/>
                    <a:pt x="2461" y="33"/>
                  </a:cubicBezTo>
                  <a:lnTo>
                    <a:pt x="242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4" name="Google Shape;3904;p74"/>
            <p:cNvSpPr/>
            <p:nvPr/>
          </p:nvSpPr>
          <p:spPr>
            <a:xfrm>
              <a:off x="3301575" y="1456525"/>
              <a:ext cx="84225" cy="36450"/>
            </a:xfrm>
            <a:custGeom>
              <a:avLst/>
              <a:gdLst/>
              <a:ahLst/>
              <a:cxnLst/>
              <a:rect l="l" t="t" r="r" b="b"/>
              <a:pathLst>
                <a:path w="3369" h="1458" extrusionOk="0">
                  <a:moveTo>
                    <a:pt x="3336" y="0"/>
                  </a:moveTo>
                  <a:cubicBezTo>
                    <a:pt x="3336" y="0"/>
                    <a:pt x="2494" y="324"/>
                    <a:pt x="1652" y="648"/>
                  </a:cubicBezTo>
                  <a:cubicBezTo>
                    <a:pt x="1458" y="745"/>
                    <a:pt x="1231" y="810"/>
                    <a:pt x="1037" y="907"/>
                  </a:cubicBezTo>
                  <a:cubicBezTo>
                    <a:pt x="842" y="972"/>
                    <a:pt x="648" y="1069"/>
                    <a:pt x="519" y="1134"/>
                  </a:cubicBezTo>
                  <a:cubicBezTo>
                    <a:pt x="195" y="1296"/>
                    <a:pt x="1" y="1425"/>
                    <a:pt x="1" y="1425"/>
                  </a:cubicBezTo>
                  <a:lnTo>
                    <a:pt x="33" y="1458"/>
                  </a:lnTo>
                  <a:cubicBezTo>
                    <a:pt x="33" y="1458"/>
                    <a:pt x="260" y="1393"/>
                    <a:pt x="583" y="1296"/>
                  </a:cubicBezTo>
                  <a:cubicBezTo>
                    <a:pt x="745" y="1231"/>
                    <a:pt x="907" y="1166"/>
                    <a:pt x="1102" y="1101"/>
                  </a:cubicBezTo>
                  <a:cubicBezTo>
                    <a:pt x="1296" y="1004"/>
                    <a:pt x="1523" y="907"/>
                    <a:pt x="1717" y="810"/>
                  </a:cubicBezTo>
                  <a:cubicBezTo>
                    <a:pt x="2526" y="421"/>
                    <a:pt x="3368" y="33"/>
                    <a:pt x="3368" y="33"/>
                  </a:cubicBezTo>
                  <a:lnTo>
                    <a:pt x="33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5" name="Google Shape;3905;p74"/>
            <p:cNvSpPr/>
            <p:nvPr/>
          </p:nvSpPr>
          <p:spPr>
            <a:xfrm>
              <a:off x="3304825" y="1497000"/>
              <a:ext cx="238025" cy="9750"/>
            </a:xfrm>
            <a:custGeom>
              <a:avLst/>
              <a:gdLst/>
              <a:ahLst/>
              <a:cxnLst/>
              <a:rect l="l" t="t" r="r" b="b"/>
              <a:pathLst>
                <a:path w="9521" h="390" extrusionOk="0">
                  <a:moveTo>
                    <a:pt x="9521" y="0"/>
                  </a:moveTo>
                  <a:cubicBezTo>
                    <a:pt x="9521" y="0"/>
                    <a:pt x="7124" y="65"/>
                    <a:pt x="4760" y="98"/>
                  </a:cubicBezTo>
                  <a:cubicBezTo>
                    <a:pt x="4145" y="130"/>
                    <a:pt x="3562" y="130"/>
                    <a:pt x="3012" y="130"/>
                  </a:cubicBezTo>
                  <a:cubicBezTo>
                    <a:pt x="2429" y="162"/>
                    <a:pt x="1911" y="195"/>
                    <a:pt x="1457" y="227"/>
                  </a:cubicBezTo>
                  <a:cubicBezTo>
                    <a:pt x="583" y="260"/>
                    <a:pt x="0" y="324"/>
                    <a:pt x="0" y="324"/>
                  </a:cubicBezTo>
                  <a:lnTo>
                    <a:pt x="0" y="357"/>
                  </a:lnTo>
                  <a:cubicBezTo>
                    <a:pt x="0" y="357"/>
                    <a:pt x="583" y="389"/>
                    <a:pt x="1490" y="389"/>
                  </a:cubicBezTo>
                  <a:cubicBezTo>
                    <a:pt x="1911" y="389"/>
                    <a:pt x="2461" y="357"/>
                    <a:pt x="3012" y="357"/>
                  </a:cubicBezTo>
                  <a:cubicBezTo>
                    <a:pt x="3562" y="324"/>
                    <a:pt x="4145" y="292"/>
                    <a:pt x="4760" y="260"/>
                  </a:cubicBezTo>
                  <a:lnTo>
                    <a:pt x="9521" y="33"/>
                  </a:lnTo>
                  <a:lnTo>
                    <a:pt x="952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6" name="Google Shape;3906;p74"/>
            <p:cNvSpPr/>
            <p:nvPr/>
          </p:nvSpPr>
          <p:spPr>
            <a:xfrm>
              <a:off x="3302375" y="1520475"/>
              <a:ext cx="78575" cy="57500"/>
            </a:xfrm>
            <a:custGeom>
              <a:avLst/>
              <a:gdLst/>
              <a:ahLst/>
              <a:cxnLst/>
              <a:rect l="l" t="t" r="r" b="b"/>
              <a:pathLst>
                <a:path w="3143" h="2300" extrusionOk="0">
                  <a:moveTo>
                    <a:pt x="1" y="1"/>
                  </a:moveTo>
                  <a:lnTo>
                    <a:pt x="1" y="33"/>
                  </a:lnTo>
                  <a:cubicBezTo>
                    <a:pt x="1" y="33"/>
                    <a:pt x="163" y="195"/>
                    <a:pt x="454" y="454"/>
                  </a:cubicBezTo>
                  <a:cubicBezTo>
                    <a:pt x="584" y="551"/>
                    <a:pt x="746" y="681"/>
                    <a:pt x="940" y="810"/>
                  </a:cubicBezTo>
                  <a:cubicBezTo>
                    <a:pt x="1102" y="940"/>
                    <a:pt x="1329" y="1102"/>
                    <a:pt x="1523" y="1231"/>
                  </a:cubicBezTo>
                  <a:cubicBezTo>
                    <a:pt x="2332" y="1782"/>
                    <a:pt x="3142" y="2300"/>
                    <a:pt x="3142" y="2300"/>
                  </a:cubicBezTo>
                  <a:cubicBezTo>
                    <a:pt x="3142" y="2300"/>
                    <a:pt x="2365" y="1684"/>
                    <a:pt x="1620" y="1102"/>
                  </a:cubicBezTo>
                  <a:cubicBezTo>
                    <a:pt x="1426" y="940"/>
                    <a:pt x="1231" y="810"/>
                    <a:pt x="1037" y="648"/>
                  </a:cubicBezTo>
                  <a:cubicBezTo>
                    <a:pt x="875" y="519"/>
                    <a:pt x="681" y="422"/>
                    <a:pt x="519" y="324"/>
                  </a:cubicBezTo>
                  <a:cubicBezTo>
                    <a:pt x="228" y="130"/>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7" name="Google Shape;3907;p74"/>
            <p:cNvSpPr/>
            <p:nvPr/>
          </p:nvSpPr>
          <p:spPr>
            <a:xfrm>
              <a:off x="3295100" y="1538300"/>
              <a:ext cx="47800" cy="70450"/>
            </a:xfrm>
            <a:custGeom>
              <a:avLst/>
              <a:gdLst/>
              <a:ahLst/>
              <a:cxnLst/>
              <a:rect l="l" t="t" r="r" b="b"/>
              <a:pathLst>
                <a:path w="1912" h="2818" extrusionOk="0">
                  <a:moveTo>
                    <a:pt x="0" y="0"/>
                  </a:moveTo>
                  <a:cubicBezTo>
                    <a:pt x="0" y="0"/>
                    <a:pt x="98" y="194"/>
                    <a:pt x="260" y="486"/>
                  </a:cubicBezTo>
                  <a:cubicBezTo>
                    <a:pt x="324" y="615"/>
                    <a:pt x="421" y="777"/>
                    <a:pt x="519" y="939"/>
                  </a:cubicBezTo>
                  <a:cubicBezTo>
                    <a:pt x="648" y="1101"/>
                    <a:pt x="778" y="1295"/>
                    <a:pt x="875" y="1457"/>
                  </a:cubicBezTo>
                  <a:cubicBezTo>
                    <a:pt x="1393" y="2137"/>
                    <a:pt x="1879" y="2817"/>
                    <a:pt x="1879" y="2817"/>
                  </a:cubicBezTo>
                  <a:lnTo>
                    <a:pt x="1911" y="2817"/>
                  </a:lnTo>
                  <a:cubicBezTo>
                    <a:pt x="1911" y="2817"/>
                    <a:pt x="1458" y="2073"/>
                    <a:pt x="1037" y="1360"/>
                  </a:cubicBezTo>
                  <a:cubicBezTo>
                    <a:pt x="907" y="1166"/>
                    <a:pt x="810" y="1004"/>
                    <a:pt x="713" y="842"/>
                  </a:cubicBezTo>
                  <a:cubicBezTo>
                    <a:pt x="583" y="680"/>
                    <a:pt x="486" y="518"/>
                    <a:pt x="389" y="389"/>
                  </a:cubicBezTo>
                  <a:cubicBezTo>
                    <a:pt x="195" y="162"/>
                    <a:pt x="33"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8" name="Google Shape;3908;p74"/>
            <p:cNvSpPr/>
            <p:nvPr/>
          </p:nvSpPr>
          <p:spPr>
            <a:xfrm>
              <a:off x="3274050" y="1539900"/>
              <a:ext cx="4875" cy="170850"/>
            </a:xfrm>
            <a:custGeom>
              <a:avLst/>
              <a:gdLst/>
              <a:ahLst/>
              <a:cxnLst/>
              <a:rect l="l" t="t" r="r" b="b"/>
              <a:pathLst>
                <a:path w="195" h="6834" extrusionOk="0">
                  <a:moveTo>
                    <a:pt x="65" y="1"/>
                  </a:moveTo>
                  <a:cubicBezTo>
                    <a:pt x="65" y="1"/>
                    <a:pt x="33" y="454"/>
                    <a:pt x="1" y="1069"/>
                  </a:cubicBezTo>
                  <a:cubicBezTo>
                    <a:pt x="1" y="1393"/>
                    <a:pt x="1" y="1782"/>
                    <a:pt x="1" y="2170"/>
                  </a:cubicBezTo>
                  <a:cubicBezTo>
                    <a:pt x="1" y="2591"/>
                    <a:pt x="33" y="3012"/>
                    <a:pt x="33" y="3433"/>
                  </a:cubicBezTo>
                  <a:cubicBezTo>
                    <a:pt x="98" y="5150"/>
                    <a:pt x="162" y="6834"/>
                    <a:pt x="162" y="6834"/>
                  </a:cubicBezTo>
                  <a:lnTo>
                    <a:pt x="195" y="6834"/>
                  </a:lnTo>
                  <a:lnTo>
                    <a:pt x="195" y="3433"/>
                  </a:lnTo>
                  <a:cubicBezTo>
                    <a:pt x="195" y="3012"/>
                    <a:pt x="195" y="2559"/>
                    <a:pt x="195" y="2170"/>
                  </a:cubicBezTo>
                  <a:cubicBezTo>
                    <a:pt x="195" y="1782"/>
                    <a:pt x="195" y="1393"/>
                    <a:pt x="162" y="1069"/>
                  </a:cubicBezTo>
                  <a:cubicBezTo>
                    <a:pt x="130" y="454"/>
                    <a:pt x="6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9" name="Google Shape;3909;p74"/>
            <p:cNvSpPr/>
            <p:nvPr/>
          </p:nvSpPr>
          <p:spPr>
            <a:xfrm>
              <a:off x="3201200" y="1535850"/>
              <a:ext cx="58300" cy="66425"/>
            </a:xfrm>
            <a:custGeom>
              <a:avLst/>
              <a:gdLst/>
              <a:ahLst/>
              <a:cxnLst/>
              <a:rect l="l" t="t" r="r" b="b"/>
              <a:pathLst>
                <a:path w="2332" h="2657" extrusionOk="0">
                  <a:moveTo>
                    <a:pt x="2299" y="1"/>
                  </a:moveTo>
                  <a:cubicBezTo>
                    <a:pt x="2299" y="1"/>
                    <a:pt x="2137" y="130"/>
                    <a:pt x="1878" y="357"/>
                  </a:cubicBezTo>
                  <a:cubicBezTo>
                    <a:pt x="1781" y="487"/>
                    <a:pt x="1652" y="616"/>
                    <a:pt x="1522" y="778"/>
                  </a:cubicBezTo>
                  <a:cubicBezTo>
                    <a:pt x="1393" y="940"/>
                    <a:pt x="1231" y="1102"/>
                    <a:pt x="1101" y="1264"/>
                  </a:cubicBezTo>
                  <a:cubicBezTo>
                    <a:pt x="551" y="1944"/>
                    <a:pt x="0" y="2624"/>
                    <a:pt x="0" y="2624"/>
                  </a:cubicBezTo>
                  <a:lnTo>
                    <a:pt x="32" y="2656"/>
                  </a:lnTo>
                  <a:cubicBezTo>
                    <a:pt x="32" y="2656"/>
                    <a:pt x="648" y="2009"/>
                    <a:pt x="1231" y="1361"/>
                  </a:cubicBezTo>
                  <a:cubicBezTo>
                    <a:pt x="1393" y="1231"/>
                    <a:pt x="1522" y="1069"/>
                    <a:pt x="1652" y="908"/>
                  </a:cubicBezTo>
                  <a:cubicBezTo>
                    <a:pt x="1814" y="746"/>
                    <a:pt x="1911" y="616"/>
                    <a:pt x="2008" y="487"/>
                  </a:cubicBezTo>
                  <a:cubicBezTo>
                    <a:pt x="2202" y="195"/>
                    <a:pt x="2332" y="1"/>
                    <a:pt x="23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0" name="Google Shape;3910;p74"/>
            <p:cNvSpPr/>
            <p:nvPr/>
          </p:nvSpPr>
          <p:spPr>
            <a:xfrm>
              <a:off x="3179325" y="1527775"/>
              <a:ext cx="67225" cy="30775"/>
            </a:xfrm>
            <a:custGeom>
              <a:avLst/>
              <a:gdLst/>
              <a:ahLst/>
              <a:cxnLst/>
              <a:rect l="l" t="t" r="r" b="b"/>
              <a:pathLst>
                <a:path w="2689" h="1231" extrusionOk="0">
                  <a:moveTo>
                    <a:pt x="2689" y="0"/>
                  </a:moveTo>
                  <a:lnTo>
                    <a:pt x="2689" y="0"/>
                  </a:lnTo>
                  <a:cubicBezTo>
                    <a:pt x="2688" y="0"/>
                    <a:pt x="2494" y="32"/>
                    <a:pt x="2235" y="130"/>
                  </a:cubicBezTo>
                  <a:cubicBezTo>
                    <a:pt x="2106" y="162"/>
                    <a:pt x="1944" y="227"/>
                    <a:pt x="1782" y="291"/>
                  </a:cubicBezTo>
                  <a:cubicBezTo>
                    <a:pt x="1652" y="356"/>
                    <a:pt x="1490" y="453"/>
                    <a:pt x="1296" y="551"/>
                  </a:cubicBezTo>
                  <a:cubicBezTo>
                    <a:pt x="648" y="874"/>
                    <a:pt x="1" y="1231"/>
                    <a:pt x="1" y="1231"/>
                  </a:cubicBezTo>
                  <a:cubicBezTo>
                    <a:pt x="1" y="1231"/>
                    <a:pt x="681" y="972"/>
                    <a:pt x="1361" y="680"/>
                  </a:cubicBezTo>
                  <a:cubicBezTo>
                    <a:pt x="1555" y="615"/>
                    <a:pt x="1717" y="551"/>
                    <a:pt x="1879" y="486"/>
                  </a:cubicBezTo>
                  <a:cubicBezTo>
                    <a:pt x="2041" y="421"/>
                    <a:pt x="2170" y="324"/>
                    <a:pt x="2300" y="259"/>
                  </a:cubicBezTo>
                  <a:cubicBezTo>
                    <a:pt x="2559" y="130"/>
                    <a:pt x="2688" y="0"/>
                    <a:pt x="26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1" name="Google Shape;3911;p74"/>
            <p:cNvSpPr/>
            <p:nvPr/>
          </p:nvSpPr>
          <p:spPr>
            <a:xfrm>
              <a:off x="3034425" y="1498625"/>
              <a:ext cx="208075" cy="10100"/>
            </a:xfrm>
            <a:custGeom>
              <a:avLst/>
              <a:gdLst/>
              <a:ahLst/>
              <a:cxnLst/>
              <a:rect l="l" t="t" r="r" b="b"/>
              <a:pathLst>
                <a:path w="8323" h="404" extrusionOk="0">
                  <a:moveTo>
                    <a:pt x="0" y="0"/>
                  </a:moveTo>
                  <a:lnTo>
                    <a:pt x="0" y="33"/>
                  </a:lnTo>
                  <a:cubicBezTo>
                    <a:pt x="0" y="33"/>
                    <a:pt x="2073" y="162"/>
                    <a:pt x="4145" y="292"/>
                  </a:cubicBezTo>
                  <a:cubicBezTo>
                    <a:pt x="4663" y="324"/>
                    <a:pt x="5181" y="324"/>
                    <a:pt x="5700" y="356"/>
                  </a:cubicBezTo>
                  <a:cubicBezTo>
                    <a:pt x="6185" y="389"/>
                    <a:pt x="6639" y="389"/>
                    <a:pt x="7027" y="389"/>
                  </a:cubicBezTo>
                  <a:cubicBezTo>
                    <a:pt x="7286" y="400"/>
                    <a:pt x="7517" y="403"/>
                    <a:pt x="7709" y="403"/>
                  </a:cubicBezTo>
                  <a:cubicBezTo>
                    <a:pt x="8092" y="403"/>
                    <a:pt x="8323" y="389"/>
                    <a:pt x="8323" y="389"/>
                  </a:cubicBezTo>
                  <a:lnTo>
                    <a:pt x="8323" y="356"/>
                  </a:lnTo>
                  <a:cubicBezTo>
                    <a:pt x="8323" y="356"/>
                    <a:pt x="7804" y="292"/>
                    <a:pt x="7027" y="227"/>
                  </a:cubicBezTo>
                  <a:cubicBezTo>
                    <a:pt x="6639" y="227"/>
                    <a:pt x="6185" y="195"/>
                    <a:pt x="5700" y="162"/>
                  </a:cubicBezTo>
                  <a:cubicBezTo>
                    <a:pt x="5214" y="130"/>
                    <a:pt x="4696" y="130"/>
                    <a:pt x="4178" y="130"/>
                  </a:cubicBez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12" name="Google Shape;3912;p74"/>
          <p:cNvGrpSpPr/>
          <p:nvPr/>
        </p:nvGrpSpPr>
        <p:grpSpPr>
          <a:xfrm>
            <a:off x="5004888" y="1659678"/>
            <a:ext cx="508425" cy="489000"/>
            <a:chOff x="3034425" y="1221750"/>
            <a:chExt cx="508425" cy="489000"/>
          </a:xfrm>
        </p:grpSpPr>
        <p:sp>
          <p:nvSpPr>
            <p:cNvPr id="3913" name="Google Shape;3913;p74"/>
            <p:cNvSpPr/>
            <p:nvPr/>
          </p:nvSpPr>
          <p:spPr>
            <a:xfrm>
              <a:off x="3162325" y="1469475"/>
              <a:ext cx="85025" cy="21875"/>
            </a:xfrm>
            <a:custGeom>
              <a:avLst/>
              <a:gdLst/>
              <a:ahLst/>
              <a:cxnLst/>
              <a:rect l="l" t="t" r="r" b="b"/>
              <a:pathLst>
                <a:path w="3401" h="875" extrusionOk="0">
                  <a:moveTo>
                    <a:pt x="1" y="0"/>
                  </a:moveTo>
                  <a:cubicBezTo>
                    <a:pt x="1" y="0"/>
                    <a:pt x="843" y="260"/>
                    <a:pt x="1685" y="519"/>
                  </a:cubicBezTo>
                  <a:cubicBezTo>
                    <a:pt x="1879" y="551"/>
                    <a:pt x="2106" y="616"/>
                    <a:pt x="2300" y="680"/>
                  </a:cubicBezTo>
                  <a:cubicBezTo>
                    <a:pt x="2494" y="745"/>
                    <a:pt x="2688" y="778"/>
                    <a:pt x="2850" y="810"/>
                  </a:cubicBezTo>
                  <a:cubicBezTo>
                    <a:pt x="3174" y="842"/>
                    <a:pt x="3369" y="875"/>
                    <a:pt x="3369" y="875"/>
                  </a:cubicBezTo>
                  <a:lnTo>
                    <a:pt x="3401" y="842"/>
                  </a:lnTo>
                  <a:cubicBezTo>
                    <a:pt x="3401" y="842"/>
                    <a:pt x="3174" y="745"/>
                    <a:pt x="2883" y="648"/>
                  </a:cubicBezTo>
                  <a:cubicBezTo>
                    <a:pt x="2721" y="583"/>
                    <a:pt x="2527" y="519"/>
                    <a:pt x="2332" y="486"/>
                  </a:cubicBezTo>
                  <a:cubicBezTo>
                    <a:pt x="2138" y="454"/>
                    <a:pt x="1911" y="389"/>
                    <a:pt x="1717" y="357"/>
                  </a:cubicBezTo>
                  <a:cubicBezTo>
                    <a:pt x="843" y="162"/>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4" name="Google Shape;3914;p74"/>
            <p:cNvSpPr/>
            <p:nvPr/>
          </p:nvSpPr>
          <p:spPr>
            <a:xfrm>
              <a:off x="3206050" y="1400650"/>
              <a:ext cx="48600" cy="73700"/>
            </a:xfrm>
            <a:custGeom>
              <a:avLst/>
              <a:gdLst/>
              <a:ahLst/>
              <a:cxnLst/>
              <a:rect l="l" t="t" r="r" b="b"/>
              <a:pathLst>
                <a:path w="1944" h="2948" extrusionOk="0">
                  <a:moveTo>
                    <a:pt x="0" y="1"/>
                  </a:moveTo>
                  <a:cubicBezTo>
                    <a:pt x="1" y="1"/>
                    <a:pt x="454" y="778"/>
                    <a:pt x="907" y="1523"/>
                  </a:cubicBezTo>
                  <a:cubicBezTo>
                    <a:pt x="1037" y="1685"/>
                    <a:pt x="1134" y="1879"/>
                    <a:pt x="1231" y="2073"/>
                  </a:cubicBezTo>
                  <a:cubicBezTo>
                    <a:pt x="1360" y="2235"/>
                    <a:pt x="1490" y="2397"/>
                    <a:pt x="1587" y="2527"/>
                  </a:cubicBezTo>
                  <a:cubicBezTo>
                    <a:pt x="1781" y="2786"/>
                    <a:pt x="1943" y="2948"/>
                    <a:pt x="1943" y="2948"/>
                  </a:cubicBezTo>
                  <a:lnTo>
                    <a:pt x="1943" y="2915"/>
                  </a:lnTo>
                  <a:cubicBezTo>
                    <a:pt x="1943" y="2915"/>
                    <a:pt x="1879" y="2721"/>
                    <a:pt x="1717" y="2430"/>
                  </a:cubicBezTo>
                  <a:cubicBezTo>
                    <a:pt x="1620" y="2268"/>
                    <a:pt x="1522" y="2106"/>
                    <a:pt x="1425" y="1944"/>
                  </a:cubicBezTo>
                  <a:cubicBezTo>
                    <a:pt x="1296" y="1782"/>
                    <a:pt x="1166" y="1588"/>
                    <a:pt x="1037" y="1426"/>
                  </a:cubicBezTo>
                  <a:cubicBezTo>
                    <a:pt x="519" y="713"/>
                    <a:pt x="1"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5" name="Google Shape;3915;p74"/>
            <p:cNvSpPr/>
            <p:nvPr/>
          </p:nvSpPr>
          <p:spPr>
            <a:xfrm>
              <a:off x="3273250" y="1221750"/>
              <a:ext cx="6500" cy="258275"/>
            </a:xfrm>
            <a:custGeom>
              <a:avLst/>
              <a:gdLst/>
              <a:ahLst/>
              <a:cxnLst/>
              <a:rect l="l" t="t" r="r" b="b"/>
              <a:pathLst>
                <a:path w="260" h="10331" extrusionOk="0">
                  <a:moveTo>
                    <a:pt x="194" y="0"/>
                  </a:moveTo>
                  <a:cubicBezTo>
                    <a:pt x="194" y="0"/>
                    <a:pt x="130" y="2591"/>
                    <a:pt x="65" y="5149"/>
                  </a:cubicBezTo>
                  <a:cubicBezTo>
                    <a:pt x="33" y="6444"/>
                    <a:pt x="0" y="7740"/>
                    <a:pt x="33" y="8711"/>
                  </a:cubicBezTo>
                  <a:cubicBezTo>
                    <a:pt x="65" y="9683"/>
                    <a:pt x="97" y="10330"/>
                    <a:pt x="97" y="10330"/>
                  </a:cubicBezTo>
                  <a:cubicBezTo>
                    <a:pt x="97" y="10330"/>
                    <a:pt x="162" y="9683"/>
                    <a:pt x="194" y="8711"/>
                  </a:cubicBezTo>
                  <a:cubicBezTo>
                    <a:pt x="227" y="7740"/>
                    <a:pt x="259" y="6444"/>
                    <a:pt x="227" y="5149"/>
                  </a:cubicBezTo>
                  <a:lnTo>
                    <a:pt x="22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6" name="Google Shape;3916;p74"/>
            <p:cNvSpPr/>
            <p:nvPr/>
          </p:nvSpPr>
          <p:spPr>
            <a:xfrm>
              <a:off x="3292675" y="1390950"/>
              <a:ext cx="61550" cy="94750"/>
            </a:xfrm>
            <a:custGeom>
              <a:avLst/>
              <a:gdLst/>
              <a:ahLst/>
              <a:cxnLst/>
              <a:rect l="l" t="t" r="r" b="b"/>
              <a:pathLst>
                <a:path w="2462" h="3790" extrusionOk="0">
                  <a:moveTo>
                    <a:pt x="2429" y="0"/>
                  </a:moveTo>
                  <a:cubicBezTo>
                    <a:pt x="2429" y="0"/>
                    <a:pt x="1781" y="939"/>
                    <a:pt x="1166" y="1846"/>
                  </a:cubicBezTo>
                  <a:cubicBezTo>
                    <a:pt x="1004" y="2073"/>
                    <a:pt x="842" y="2299"/>
                    <a:pt x="680" y="2526"/>
                  </a:cubicBezTo>
                  <a:cubicBezTo>
                    <a:pt x="551" y="2753"/>
                    <a:pt x="421" y="2947"/>
                    <a:pt x="324" y="3141"/>
                  </a:cubicBezTo>
                  <a:cubicBezTo>
                    <a:pt x="97" y="3498"/>
                    <a:pt x="0" y="3757"/>
                    <a:pt x="0" y="3757"/>
                  </a:cubicBezTo>
                  <a:lnTo>
                    <a:pt x="0" y="3789"/>
                  </a:lnTo>
                  <a:cubicBezTo>
                    <a:pt x="0" y="3789"/>
                    <a:pt x="195" y="3562"/>
                    <a:pt x="454" y="3239"/>
                  </a:cubicBezTo>
                  <a:cubicBezTo>
                    <a:pt x="583" y="3044"/>
                    <a:pt x="713" y="2850"/>
                    <a:pt x="875" y="2656"/>
                  </a:cubicBezTo>
                  <a:cubicBezTo>
                    <a:pt x="1004" y="2429"/>
                    <a:pt x="1134" y="2170"/>
                    <a:pt x="1296" y="1943"/>
                  </a:cubicBezTo>
                  <a:cubicBezTo>
                    <a:pt x="1879" y="972"/>
                    <a:pt x="2461" y="33"/>
                    <a:pt x="2461" y="33"/>
                  </a:cubicBezTo>
                  <a:lnTo>
                    <a:pt x="242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7" name="Google Shape;3917;p74"/>
            <p:cNvSpPr/>
            <p:nvPr/>
          </p:nvSpPr>
          <p:spPr>
            <a:xfrm>
              <a:off x="3301575" y="1456525"/>
              <a:ext cx="84225" cy="36450"/>
            </a:xfrm>
            <a:custGeom>
              <a:avLst/>
              <a:gdLst/>
              <a:ahLst/>
              <a:cxnLst/>
              <a:rect l="l" t="t" r="r" b="b"/>
              <a:pathLst>
                <a:path w="3369" h="1458" extrusionOk="0">
                  <a:moveTo>
                    <a:pt x="3336" y="0"/>
                  </a:moveTo>
                  <a:cubicBezTo>
                    <a:pt x="3336" y="0"/>
                    <a:pt x="2494" y="324"/>
                    <a:pt x="1652" y="648"/>
                  </a:cubicBezTo>
                  <a:cubicBezTo>
                    <a:pt x="1458" y="745"/>
                    <a:pt x="1231" y="810"/>
                    <a:pt x="1037" y="907"/>
                  </a:cubicBezTo>
                  <a:cubicBezTo>
                    <a:pt x="842" y="972"/>
                    <a:pt x="648" y="1069"/>
                    <a:pt x="519" y="1134"/>
                  </a:cubicBezTo>
                  <a:cubicBezTo>
                    <a:pt x="195" y="1296"/>
                    <a:pt x="1" y="1425"/>
                    <a:pt x="1" y="1425"/>
                  </a:cubicBezTo>
                  <a:lnTo>
                    <a:pt x="33" y="1458"/>
                  </a:lnTo>
                  <a:cubicBezTo>
                    <a:pt x="33" y="1458"/>
                    <a:pt x="260" y="1393"/>
                    <a:pt x="583" y="1296"/>
                  </a:cubicBezTo>
                  <a:cubicBezTo>
                    <a:pt x="745" y="1231"/>
                    <a:pt x="907" y="1166"/>
                    <a:pt x="1102" y="1101"/>
                  </a:cubicBezTo>
                  <a:cubicBezTo>
                    <a:pt x="1296" y="1004"/>
                    <a:pt x="1523" y="907"/>
                    <a:pt x="1717" y="810"/>
                  </a:cubicBezTo>
                  <a:cubicBezTo>
                    <a:pt x="2526" y="421"/>
                    <a:pt x="3368" y="33"/>
                    <a:pt x="3368" y="33"/>
                  </a:cubicBezTo>
                  <a:lnTo>
                    <a:pt x="33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8" name="Google Shape;3918;p74"/>
            <p:cNvSpPr/>
            <p:nvPr/>
          </p:nvSpPr>
          <p:spPr>
            <a:xfrm>
              <a:off x="3304825" y="1497000"/>
              <a:ext cx="238025" cy="9750"/>
            </a:xfrm>
            <a:custGeom>
              <a:avLst/>
              <a:gdLst/>
              <a:ahLst/>
              <a:cxnLst/>
              <a:rect l="l" t="t" r="r" b="b"/>
              <a:pathLst>
                <a:path w="9521" h="390" extrusionOk="0">
                  <a:moveTo>
                    <a:pt x="9521" y="0"/>
                  </a:moveTo>
                  <a:cubicBezTo>
                    <a:pt x="9521" y="0"/>
                    <a:pt x="7124" y="65"/>
                    <a:pt x="4760" y="98"/>
                  </a:cubicBezTo>
                  <a:cubicBezTo>
                    <a:pt x="4145" y="130"/>
                    <a:pt x="3562" y="130"/>
                    <a:pt x="3012" y="130"/>
                  </a:cubicBezTo>
                  <a:cubicBezTo>
                    <a:pt x="2429" y="162"/>
                    <a:pt x="1911" y="195"/>
                    <a:pt x="1457" y="227"/>
                  </a:cubicBezTo>
                  <a:cubicBezTo>
                    <a:pt x="583" y="260"/>
                    <a:pt x="0" y="324"/>
                    <a:pt x="0" y="324"/>
                  </a:cubicBezTo>
                  <a:lnTo>
                    <a:pt x="0" y="357"/>
                  </a:lnTo>
                  <a:cubicBezTo>
                    <a:pt x="0" y="357"/>
                    <a:pt x="583" y="389"/>
                    <a:pt x="1490" y="389"/>
                  </a:cubicBezTo>
                  <a:cubicBezTo>
                    <a:pt x="1911" y="389"/>
                    <a:pt x="2461" y="357"/>
                    <a:pt x="3012" y="357"/>
                  </a:cubicBezTo>
                  <a:cubicBezTo>
                    <a:pt x="3562" y="324"/>
                    <a:pt x="4145" y="292"/>
                    <a:pt x="4760" y="260"/>
                  </a:cubicBezTo>
                  <a:lnTo>
                    <a:pt x="9521" y="33"/>
                  </a:lnTo>
                  <a:lnTo>
                    <a:pt x="952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9" name="Google Shape;3919;p74"/>
            <p:cNvSpPr/>
            <p:nvPr/>
          </p:nvSpPr>
          <p:spPr>
            <a:xfrm>
              <a:off x="3302375" y="1520475"/>
              <a:ext cx="78575" cy="57500"/>
            </a:xfrm>
            <a:custGeom>
              <a:avLst/>
              <a:gdLst/>
              <a:ahLst/>
              <a:cxnLst/>
              <a:rect l="l" t="t" r="r" b="b"/>
              <a:pathLst>
                <a:path w="3143" h="2300" extrusionOk="0">
                  <a:moveTo>
                    <a:pt x="1" y="1"/>
                  </a:moveTo>
                  <a:lnTo>
                    <a:pt x="1" y="33"/>
                  </a:lnTo>
                  <a:cubicBezTo>
                    <a:pt x="1" y="33"/>
                    <a:pt x="163" y="195"/>
                    <a:pt x="454" y="454"/>
                  </a:cubicBezTo>
                  <a:cubicBezTo>
                    <a:pt x="584" y="551"/>
                    <a:pt x="746" y="681"/>
                    <a:pt x="940" y="810"/>
                  </a:cubicBezTo>
                  <a:cubicBezTo>
                    <a:pt x="1102" y="940"/>
                    <a:pt x="1329" y="1102"/>
                    <a:pt x="1523" y="1231"/>
                  </a:cubicBezTo>
                  <a:cubicBezTo>
                    <a:pt x="2332" y="1782"/>
                    <a:pt x="3142" y="2300"/>
                    <a:pt x="3142" y="2300"/>
                  </a:cubicBezTo>
                  <a:cubicBezTo>
                    <a:pt x="3142" y="2300"/>
                    <a:pt x="2365" y="1684"/>
                    <a:pt x="1620" y="1102"/>
                  </a:cubicBezTo>
                  <a:cubicBezTo>
                    <a:pt x="1426" y="940"/>
                    <a:pt x="1231" y="810"/>
                    <a:pt x="1037" y="648"/>
                  </a:cubicBezTo>
                  <a:cubicBezTo>
                    <a:pt x="875" y="519"/>
                    <a:pt x="681" y="422"/>
                    <a:pt x="519" y="324"/>
                  </a:cubicBezTo>
                  <a:cubicBezTo>
                    <a:pt x="228" y="130"/>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0" name="Google Shape;3920;p74"/>
            <p:cNvSpPr/>
            <p:nvPr/>
          </p:nvSpPr>
          <p:spPr>
            <a:xfrm>
              <a:off x="3295100" y="1538300"/>
              <a:ext cx="47800" cy="70450"/>
            </a:xfrm>
            <a:custGeom>
              <a:avLst/>
              <a:gdLst/>
              <a:ahLst/>
              <a:cxnLst/>
              <a:rect l="l" t="t" r="r" b="b"/>
              <a:pathLst>
                <a:path w="1912" h="2818" extrusionOk="0">
                  <a:moveTo>
                    <a:pt x="0" y="0"/>
                  </a:moveTo>
                  <a:cubicBezTo>
                    <a:pt x="0" y="0"/>
                    <a:pt x="98" y="194"/>
                    <a:pt x="260" y="486"/>
                  </a:cubicBezTo>
                  <a:cubicBezTo>
                    <a:pt x="324" y="615"/>
                    <a:pt x="421" y="777"/>
                    <a:pt x="519" y="939"/>
                  </a:cubicBezTo>
                  <a:cubicBezTo>
                    <a:pt x="648" y="1101"/>
                    <a:pt x="778" y="1295"/>
                    <a:pt x="875" y="1457"/>
                  </a:cubicBezTo>
                  <a:cubicBezTo>
                    <a:pt x="1393" y="2137"/>
                    <a:pt x="1879" y="2817"/>
                    <a:pt x="1879" y="2817"/>
                  </a:cubicBezTo>
                  <a:lnTo>
                    <a:pt x="1911" y="2817"/>
                  </a:lnTo>
                  <a:cubicBezTo>
                    <a:pt x="1911" y="2817"/>
                    <a:pt x="1458" y="2073"/>
                    <a:pt x="1037" y="1360"/>
                  </a:cubicBezTo>
                  <a:cubicBezTo>
                    <a:pt x="907" y="1166"/>
                    <a:pt x="810" y="1004"/>
                    <a:pt x="713" y="842"/>
                  </a:cubicBezTo>
                  <a:cubicBezTo>
                    <a:pt x="583" y="680"/>
                    <a:pt x="486" y="518"/>
                    <a:pt x="389" y="389"/>
                  </a:cubicBezTo>
                  <a:cubicBezTo>
                    <a:pt x="195" y="162"/>
                    <a:pt x="33"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1" name="Google Shape;3921;p74"/>
            <p:cNvSpPr/>
            <p:nvPr/>
          </p:nvSpPr>
          <p:spPr>
            <a:xfrm>
              <a:off x="3274050" y="1539900"/>
              <a:ext cx="4875" cy="170850"/>
            </a:xfrm>
            <a:custGeom>
              <a:avLst/>
              <a:gdLst/>
              <a:ahLst/>
              <a:cxnLst/>
              <a:rect l="l" t="t" r="r" b="b"/>
              <a:pathLst>
                <a:path w="195" h="6834" extrusionOk="0">
                  <a:moveTo>
                    <a:pt x="65" y="1"/>
                  </a:moveTo>
                  <a:cubicBezTo>
                    <a:pt x="65" y="1"/>
                    <a:pt x="33" y="454"/>
                    <a:pt x="1" y="1069"/>
                  </a:cubicBezTo>
                  <a:cubicBezTo>
                    <a:pt x="1" y="1393"/>
                    <a:pt x="1" y="1782"/>
                    <a:pt x="1" y="2170"/>
                  </a:cubicBezTo>
                  <a:cubicBezTo>
                    <a:pt x="1" y="2591"/>
                    <a:pt x="33" y="3012"/>
                    <a:pt x="33" y="3433"/>
                  </a:cubicBezTo>
                  <a:cubicBezTo>
                    <a:pt x="98" y="5150"/>
                    <a:pt x="162" y="6834"/>
                    <a:pt x="162" y="6834"/>
                  </a:cubicBezTo>
                  <a:lnTo>
                    <a:pt x="195" y="6834"/>
                  </a:lnTo>
                  <a:lnTo>
                    <a:pt x="195" y="3433"/>
                  </a:lnTo>
                  <a:cubicBezTo>
                    <a:pt x="195" y="3012"/>
                    <a:pt x="195" y="2559"/>
                    <a:pt x="195" y="2170"/>
                  </a:cubicBezTo>
                  <a:cubicBezTo>
                    <a:pt x="195" y="1782"/>
                    <a:pt x="195" y="1393"/>
                    <a:pt x="162" y="1069"/>
                  </a:cubicBezTo>
                  <a:cubicBezTo>
                    <a:pt x="130" y="454"/>
                    <a:pt x="6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2" name="Google Shape;3922;p74"/>
            <p:cNvSpPr/>
            <p:nvPr/>
          </p:nvSpPr>
          <p:spPr>
            <a:xfrm>
              <a:off x="3201200" y="1535850"/>
              <a:ext cx="58300" cy="66425"/>
            </a:xfrm>
            <a:custGeom>
              <a:avLst/>
              <a:gdLst/>
              <a:ahLst/>
              <a:cxnLst/>
              <a:rect l="l" t="t" r="r" b="b"/>
              <a:pathLst>
                <a:path w="2332" h="2657" extrusionOk="0">
                  <a:moveTo>
                    <a:pt x="2299" y="1"/>
                  </a:moveTo>
                  <a:cubicBezTo>
                    <a:pt x="2299" y="1"/>
                    <a:pt x="2137" y="130"/>
                    <a:pt x="1878" y="357"/>
                  </a:cubicBezTo>
                  <a:cubicBezTo>
                    <a:pt x="1781" y="487"/>
                    <a:pt x="1652" y="616"/>
                    <a:pt x="1522" y="778"/>
                  </a:cubicBezTo>
                  <a:cubicBezTo>
                    <a:pt x="1393" y="940"/>
                    <a:pt x="1231" y="1102"/>
                    <a:pt x="1101" y="1264"/>
                  </a:cubicBezTo>
                  <a:cubicBezTo>
                    <a:pt x="551" y="1944"/>
                    <a:pt x="0" y="2624"/>
                    <a:pt x="0" y="2624"/>
                  </a:cubicBezTo>
                  <a:lnTo>
                    <a:pt x="32" y="2656"/>
                  </a:lnTo>
                  <a:cubicBezTo>
                    <a:pt x="32" y="2656"/>
                    <a:pt x="648" y="2009"/>
                    <a:pt x="1231" y="1361"/>
                  </a:cubicBezTo>
                  <a:cubicBezTo>
                    <a:pt x="1393" y="1231"/>
                    <a:pt x="1522" y="1069"/>
                    <a:pt x="1652" y="908"/>
                  </a:cubicBezTo>
                  <a:cubicBezTo>
                    <a:pt x="1814" y="746"/>
                    <a:pt x="1911" y="616"/>
                    <a:pt x="2008" y="487"/>
                  </a:cubicBezTo>
                  <a:cubicBezTo>
                    <a:pt x="2202" y="195"/>
                    <a:pt x="2332" y="1"/>
                    <a:pt x="23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3" name="Google Shape;3923;p74"/>
            <p:cNvSpPr/>
            <p:nvPr/>
          </p:nvSpPr>
          <p:spPr>
            <a:xfrm>
              <a:off x="3179325" y="1527775"/>
              <a:ext cx="67225" cy="30775"/>
            </a:xfrm>
            <a:custGeom>
              <a:avLst/>
              <a:gdLst/>
              <a:ahLst/>
              <a:cxnLst/>
              <a:rect l="l" t="t" r="r" b="b"/>
              <a:pathLst>
                <a:path w="2689" h="1231" extrusionOk="0">
                  <a:moveTo>
                    <a:pt x="2689" y="0"/>
                  </a:moveTo>
                  <a:lnTo>
                    <a:pt x="2689" y="0"/>
                  </a:lnTo>
                  <a:cubicBezTo>
                    <a:pt x="2688" y="0"/>
                    <a:pt x="2494" y="32"/>
                    <a:pt x="2235" y="130"/>
                  </a:cubicBezTo>
                  <a:cubicBezTo>
                    <a:pt x="2106" y="162"/>
                    <a:pt x="1944" y="227"/>
                    <a:pt x="1782" y="291"/>
                  </a:cubicBezTo>
                  <a:cubicBezTo>
                    <a:pt x="1652" y="356"/>
                    <a:pt x="1490" y="453"/>
                    <a:pt x="1296" y="551"/>
                  </a:cubicBezTo>
                  <a:cubicBezTo>
                    <a:pt x="648" y="874"/>
                    <a:pt x="1" y="1231"/>
                    <a:pt x="1" y="1231"/>
                  </a:cubicBezTo>
                  <a:cubicBezTo>
                    <a:pt x="1" y="1231"/>
                    <a:pt x="681" y="972"/>
                    <a:pt x="1361" y="680"/>
                  </a:cubicBezTo>
                  <a:cubicBezTo>
                    <a:pt x="1555" y="615"/>
                    <a:pt x="1717" y="551"/>
                    <a:pt x="1879" y="486"/>
                  </a:cubicBezTo>
                  <a:cubicBezTo>
                    <a:pt x="2041" y="421"/>
                    <a:pt x="2170" y="324"/>
                    <a:pt x="2300" y="259"/>
                  </a:cubicBezTo>
                  <a:cubicBezTo>
                    <a:pt x="2559" y="130"/>
                    <a:pt x="2688" y="0"/>
                    <a:pt x="26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4" name="Google Shape;3924;p74"/>
            <p:cNvSpPr/>
            <p:nvPr/>
          </p:nvSpPr>
          <p:spPr>
            <a:xfrm>
              <a:off x="3034425" y="1498625"/>
              <a:ext cx="208075" cy="10100"/>
            </a:xfrm>
            <a:custGeom>
              <a:avLst/>
              <a:gdLst/>
              <a:ahLst/>
              <a:cxnLst/>
              <a:rect l="l" t="t" r="r" b="b"/>
              <a:pathLst>
                <a:path w="8323" h="404" extrusionOk="0">
                  <a:moveTo>
                    <a:pt x="0" y="0"/>
                  </a:moveTo>
                  <a:lnTo>
                    <a:pt x="0" y="33"/>
                  </a:lnTo>
                  <a:cubicBezTo>
                    <a:pt x="0" y="33"/>
                    <a:pt x="2073" y="162"/>
                    <a:pt x="4145" y="292"/>
                  </a:cubicBezTo>
                  <a:cubicBezTo>
                    <a:pt x="4663" y="324"/>
                    <a:pt x="5181" y="324"/>
                    <a:pt x="5700" y="356"/>
                  </a:cubicBezTo>
                  <a:cubicBezTo>
                    <a:pt x="6185" y="389"/>
                    <a:pt x="6639" y="389"/>
                    <a:pt x="7027" y="389"/>
                  </a:cubicBezTo>
                  <a:cubicBezTo>
                    <a:pt x="7286" y="400"/>
                    <a:pt x="7517" y="403"/>
                    <a:pt x="7709" y="403"/>
                  </a:cubicBezTo>
                  <a:cubicBezTo>
                    <a:pt x="8092" y="403"/>
                    <a:pt x="8323" y="389"/>
                    <a:pt x="8323" y="389"/>
                  </a:cubicBezTo>
                  <a:lnTo>
                    <a:pt x="8323" y="356"/>
                  </a:lnTo>
                  <a:cubicBezTo>
                    <a:pt x="8323" y="356"/>
                    <a:pt x="7804" y="292"/>
                    <a:pt x="7027" y="227"/>
                  </a:cubicBezTo>
                  <a:cubicBezTo>
                    <a:pt x="6639" y="227"/>
                    <a:pt x="6185" y="195"/>
                    <a:pt x="5700" y="162"/>
                  </a:cubicBezTo>
                  <a:cubicBezTo>
                    <a:pt x="5214" y="130"/>
                    <a:pt x="4696" y="130"/>
                    <a:pt x="4178" y="130"/>
                  </a:cubicBez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Shape 3928"/>
        <p:cNvGrpSpPr/>
        <p:nvPr/>
      </p:nvGrpSpPr>
      <p:grpSpPr>
        <a:xfrm>
          <a:off x="0" y="0"/>
          <a:ext cx="0" cy="0"/>
          <a:chOff x="0" y="0"/>
          <a:chExt cx="0" cy="0"/>
        </a:xfrm>
      </p:grpSpPr>
      <p:sp>
        <p:nvSpPr>
          <p:cNvPr id="3929" name="Google Shape;3929;p75"/>
          <p:cNvSpPr txBox="1">
            <a:spLocks noGrp="1"/>
          </p:cNvSpPr>
          <p:nvPr>
            <p:ph type="title"/>
          </p:nvPr>
        </p:nvSpPr>
        <p:spPr>
          <a:xfrm>
            <a:off x="713100" y="539400"/>
            <a:ext cx="77178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RESSOURCEN</a:t>
            </a:r>
            <a:endParaRPr/>
          </a:p>
        </p:txBody>
      </p:sp>
      <p:cxnSp>
        <p:nvCxnSpPr>
          <p:cNvPr id="3930" name="Google Shape;3930;p75"/>
          <p:cNvCxnSpPr/>
          <p:nvPr/>
        </p:nvCxnSpPr>
        <p:spPr>
          <a:xfrm>
            <a:off x="3207739" y="1112096"/>
            <a:ext cx="2728500" cy="0"/>
          </a:xfrm>
          <a:prstGeom prst="straightConnector1">
            <a:avLst/>
          </a:prstGeom>
          <a:noFill/>
          <a:ln w="19050" cap="flat" cmpd="sng">
            <a:solidFill>
              <a:schemeClr val="dk1"/>
            </a:solidFill>
            <a:prstDash val="solid"/>
            <a:round/>
            <a:headEnd type="none" w="med" len="med"/>
            <a:tailEnd type="none" w="med" len="med"/>
          </a:ln>
        </p:spPr>
      </p:cxnSp>
      <p:sp>
        <p:nvSpPr>
          <p:cNvPr id="3931" name="Google Shape;3931;p75"/>
          <p:cNvSpPr txBox="1">
            <a:spLocks noGrp="1"/>
          </p:cNvSpPr>
          <p:nvPr>
            <p:ph type="subTitle" idx="1"/>
          </p:nvPr>
        </p:nvSpPr>
        <p:spPr>
          <a:xfrm>
            <a:off x="707825" y="1316875"/>
            <a:ext cx="3764400" cy="32871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sz="2000">
                <a:solidFill>
                  <a:schemeClr val="dk1"/>
                </a:solidFill>
                <a:latin typeface="Volkhov"/>
                <a:ea typeface="Volkhov"/>
                <a:cs typeface="Volkhov"/>
                <a:sym typeface="Volkhov"/>
              </a:rPr>
              <a:t>VEKTOREN</a:t>
            </a:r>
            <a:endParaRPr sz="2000">
              <a:solidFill>
                <a:schemeClr val="dk1"/>
              </a:solidFill>
              <a:latin typeface="Volkhov"/>
              <a:ea typeface="Volkhov"/>
              <a:cs typeface="Volkhov"/>
              <a:sym typeface="Volkhov"/>
            </a:endParaRPr>
          </a:p>
          <a:p>
            <a:pPr marL="342900" lvl="0" indent="-203200" algn="l" rtl="0">
              <a:spcBef>
                <a:spcPts val="1000"/>
              </a:spcBef>
              <a:spcAft>
                <a:spcPts val="0"/>
              </a:spcAft>
              <a:buSzPts val="1400"/>
              <a:buChar char="●"/>
            </a:pPr>
            <a:r>
              <a:rPr lang="en">
                <a:uFill>
                  <a:noFill/>
                </a:uFill>
                <a:hlinkClick r:id="rId3"/>
              </a:rPr>
              <a:t>Sparkles praying hands background</a:t>
            </a:r>
            <a:endParaRPr/>
          </a:p>
          <a:p>
            <a:pPr marL="342900" lvl="0" indent="-203200" algn="l" rtl="0">
              <a:spcBef>
                <a:spcPts val="0"/>
              </a:spcBef>
              <a:spcAft>
                <a:spcPts val="0"/>
              </a:spcAft>
              <a:buSzPts val="1400"/>
              <a:buChar char="●"/>
            </a:pPr>
            <a:r>
              <a:rPr lang="en">
                <a:uFill>
                  <a:noFill/>
                </a:uFill>
                <a:hlinkClick r:id="rId4"/>
              </a:rPr>
              <a:t>Sparkles praying hands background I</a:t>
            </a:r>
            <a:endParaRPr/>
          </a:p>
          <a:p>
            <a:pPr marL="342900" lvl="0" indent="-203200" algn="l" rtl="0">
              <a:spcBef>
                <a:spcPts val="0"/>
              </a:spcBef>
              <a:spcAft>
                <a:spcPts val="0"/>
              </a:spcAft>
              <a:buSzPts val="1400"/>
              <a:buChar char="●"/>
            </a:pPr>
            <a:r>
              <a:rPr lang="en">
                <a:uFill>
                  <a:noFill/>
                </a:uFill>
                <a:hlinkClick r:id="rId5"/>
              </a:rPr>
              <a:t>Realistic praying hands background</a:t>
            </a:r>
            <a:endParaRPr/>
          </a:p>
          <a:p>
            <a:pPr marL="342900" lvl="0" indent="-203200" algn="l" rtl="0">
              <a:spcBef>
                <a:spcPts val="0"/>
              </a:spcBef>
              <a:spcAft>
                <a:spcPts val="0"/>
              </a:spcAft>
              <a:buSzPts val="1400"/>
              <a:buChar char="●"/>
            </a:pPr>
            <a:r>
              <a:rPr lang="en">
                <a:uFill>
                  <a:noFill/>
                </a:uFill>
                <a:hlinkClick r:id="rId6"/>
              </a:rPr>
              <a:t>Realistic praying hands</a:t>
            </a:r>
            <a:endParaRPr/>
          </a:p>
          <a:p>
            <a:pPr marL="342900" lvl="0" indent="-203200" algn="l" rtl="0">
              <a:spcBef>
                <a:spcPts val="0"/>
              </a:spcBef>
              <a:spcAft>
                <a:spcPts val="0"/>
              </a:spcAft>
              <a:buSzPts val="1400"/>
              <a:buChar char="●"/>
            </a:pPr>
            <a:r>
              <a:rPr lang="en">
                <a:uFill>
                  <a:noFill/>
                </a:uFill>
                <a:hlinkClick r:id="rId7"/>
              </a:rPr>
              <a:t>Hand drawn international day of peace</a:t>
            </a:r>
            <a:endParaRPr/>
          </a:p>
          <a:p>
            <a:pPr marL="342900" lvl="0" indent="-203200" algn="l" rtl="0">
              <a:spcBef>
                <a:spcPts val="0"/>
              </a:spcBef>
              <a:spcAft>
                <a:spcPts val="0"/>
              </a:spcAft>
              <a:buSzPts val="1400"/>
              <a:buChar char="●"/>
            </a:pPr>
            <a:r>
              <a:rPr lang="en">
                <a:uFill>
                  <a:noFill/>
                </a:uFill>
                <a:hlinkClick r:id="rId8"/>
              </a:rPr>
              <a:t>Set of hand drawn religious elements</a:t>
            </a:r>
            <a:endParaRPr/>
          </a:p>
          <a:p>
            <a:pPr marL="342900" lvl="0" indent="-203200" algn="l" rtl="0">
              <a:spcBef>
                <a:spcPts val="0"/>
              </a:spcBef>
              <a:spcAft>
                <a:spcPts val="0"/>
              </a:spcAft>
              <a:buSzPts val="1400"/>
              <a:buChar char="●"/>
            </a:pPr>
            <a:r>
              <a:rPr lang="en">
                <a:uFill>
                  <a:noFill/>
                </a:uFill>
                <a:hlinkClick r:id="rId9"/>
              </a:rPr>
              <a:t>Elements background blackboard style</a:t>
            </a:r>
            <a:endParaRPr/>
          </a:p>
          <a:p>
            <a:pPr marL="342900" lvl="0" indent="-203200" algn="l" rtl="0">
              <a:spcBef>
                <a:spcPts val="0"/>
              </a:spcBef>
              <a:spcAft>
                <a:spcPts val="0"/>
              </a:spcAft>
              <a:buSzPts val="1400"/>
              <a:buChar char="●"/>
            </a:pPr>
            <a:r>
              <a:rPr lang="en">
                <a:uFill>
                  <a:noFill/>
                </a:uFill>
                <a:hlinkClick r:id="rId10"/>
              </a:rPr>
              <a:t>Realistic hand peace sign background</a:t>
            </a:r>
            <a:endParaRPr/>
          </a:p>
          <a:p>
            <a:pPr marL="0" lvl="0" indent="0" algn="l" rtl="0">
              <a:spcBef>
                <a:spcPts val="1000"/>
              </a:spcBef>
              <a:spcAft>
                <a:spcPts val="0"/>
              </a:spcAft>
              <a:buNone/>
            </a:pPr>
            <a:r>
              <a:rPr lang="en" sz="2000">
                <a:solidFill>
                  <a:schemeClr val="dk1"/>
                </a:solidFill>
                <a:latin typeface="Volkhov"/>
                <a:ea typeface="Volkhov"/>
                <a:cs typeface="Volkhov"/>
                <a:sym typeface="Volkhov"/>
              </a:rPr>
              <a:t>IKONEN</a:t>
            </a:r>
            <a:endParaRPr sz="2000">
              <a:solidFill>
                <a:schemeClr val="dk1"/>
              </a:solidFill>
              <a:latin typeface="Volkhov"/>
              <a:ea typeface="Volkhov"/>
              <a:cs typeface="Volkhov"/>
              <a:sym typeface="Volkhov"/>
            </a:endParaRPr>
          </a:p>
          <a:p>
            <a:pPr marL="342900" lvl="0" indent="-203200" algn="l" rtl="0">
              <a:spcBef>
                <a:spcPts val="1000"/>
              </a:spcBef>
              <a:spcAft>
                <a:spcPts val="1000"/>
              </a:spcAft>
              <a:buSzPts val="1400"/>
              <a:buChar char="●"/>
            </a:pPr>
            <a:r>
              <a:rPr lang="en">
                <a:uFill>
                  <a:noFill/>
                </a:uFill>
                <a:hlinkClick r:id="rId11"/>
              </a:rPr>
              <a:t>Easter Day</a:t>
            </a:r>
            <a:endParaRPr/>
          </a:p>
        </p:txBody>
      </p:sp>
      <p:sp>
        <p:nvSpPr>
          <p:cNvPr id="3932" name="Google Shape;3932;p75"/>
          <p:cNvSpPr txBox="1">
            <a:spLocks noGrp="1"/>
          </p:cNvSpPr>
          <p:nvPr>
            <p:ph type="subTitle" idx="2"/>
          </p:nvPr>
        </p:nvSpPr>
        <p:spPr>
          <a:xfrm>
            <a:off x="4666500" y="1316875"/>
            <a:ext cx="3764400" cy="32871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sz="2000">
                <a:solidFill>
                  <a:schemeClr val="dk1"/>
                </a:solidFill>
                <a:latin typeface="Volkhov"/>
                <a:ea typeface="Volkhov"/>
                <a:cs typeface="Volkhov"/>
                <a:sym typeface="Volkhov"/>
              </a:rPr>
              <a:t>PHOTOS</a:t>
            </a:r>
            <a:endParaRPr/>
          </a:p>
          <a:p>
            <a:pPr marL="342900" lvl="0" indent="-203200" algn="l" rtl="0">
              <a:spcBef>
                <a:spcPts val="1000"/>
              </a:spcBef>
              <a:spcAft>
                <a:spcPts val="0"/>
              </a:spcAft>
              <a:buSzPts val="1400"/>
              <a:buChar char="●"/>
            </a:pPr>
            <a:r>
              <a:rPr lang="en">
                <a:uFill>
                  <a:noFill/>
                </a:uFill>
                <a:hlinkClick r:id="rId12"/>
              </a:rPr>
              <a:t>People reading the bible in the kitchen</a:t>
            </a:r>
            <a:endParaRPr/>
          </a:p>
          <a:p>
            <a:pPr marL="342900" lvl="0" indent="-203200" algn="l" rtl="0">
              <a:spcBef>
                <a:spcPts val="0"/>
              </a:spcBef>
              <a:spcAft>
                <a:spcPts val="0"/>
              </a:spcAft>
              <a:buSzPts val="1400"/>
              <a:buChar char="●"/>
            </a:pPr>
            <a:r>
              <a:rPr lang="en">
                <a:uFill>
                  <a:noFill/>
                </a:uFill>
                <a:hlinkClick r:id="rId13"/>
              </a:rPr>
              <a:t>Front view of people praying together</a:t>
            </a:r>
            <a:r>
              <a:rPr lang="en"/>
              <a:t> </a:t>
            </a:r>
            <a:endParaRPr/>
          </a:p>
          <a:p>
            <a:pPr marL="342900" lvl="0" indent="-203200" algn="l" rtl="0">
              <a:spcBef>
                <a:spcPts val="0"/>
              </a:spcBef>
              <a:spcAft>
                <a:spcPts val="0"/>
              </a:spcAft>
              <a:buSzPts val="1400"/>
              <a:buChar char="●"/>
            </a:pPr>
            <a:r>
              <a:rPr lang="en">
                <a:uFill>
                  <a:noFill/>
                </a:uFill>
                <a:hlinkClick r:id="rId14"/>
              </a:rPr>
              <a:t>Young boy praying in the church</a:t>
            </a:r>
            <a:endParaRPr/>
          </a:p>
          <a:p>
            <a:pPr marL="342900" lvl="0" indent="-203200" algn="l" rtl="0">
              <a:spcBef>
                <a:spcPts val="0"/>
              </a:spcBef>
              <a:spcAft>
                <a:spcPts val="0"/>
              </a:spcAft>
              <a:buSzPts val="1400"/>
              <a:buChar char="●"/>
            </a:pPr>
            <a:r>
              <a:rPr lang="en">
                <a:uFill>
                  <a:noFill/>
                </a:uFill>
                <a:hlinkClick r:id="rId15"/>
              </a:rPr>
              <a:t>Medium shot happy family in nature</a:t>
            </a:r>
            <a:endParaRPr/>
          </a:p>
          <a:p>
            <a:pPr marL="342900" lvl="0" indent="-203200" algn="l" rtl="0">
              <a:spcBef>
                <a:spcPts val="0"/>
              </a:spcBef>
              <a:spcAft>
                <a:spcPts val="0"/>
              </a:spcAft>
              <a:buSzPts val="1400"/>
              <a:buChar char="●"/>
            </a:pPr>
            <a:r>
              <a:rPr lang="en">
                <a:uFill>
                  <a:noFill/>
                </a:uFill>
                <a:hlinkClick r:id="rId16"/>
              </a:rPr>
              <a:t>Side view of woman praying with bible</a:t>
            </a:r>
            <a:endParaRPr/>
          </a:p>
          <a:p>
            <a:pPr marL="342900" lvl="0" indent="-203200" algn="l" rtl="0">
              <a:spcBef>
                <a:spcPts val="0"/>
              </a:spcBef>
              <a:spcAft>
                <a:spcPts val="0"/>
              </a:spcAft>
              <a:buSzPts val="1400"/>
              <a:buChar char="●"/>
            </a:pPr>
            <a:r>
              <a:rPr lang="en">
                <a:uFill>
                  <a:noFill/>
                </a:uFill>
                <a:hlinkClick r:id="rId17"/>
              </a:rPr>
              <a:t>Religious man praying indoors</a:t>
            </a:r>
            <a:endParaRPr/>
          </a:p>
          <a:p>
            <a:pPr marL="342900" lvl="0" indent="-203200" algn="l" rtl="0">
              <a:spcBef>
                <a:spcPts val="0"/>
              </a:spcBef>
              <a:spcAft>
                <a:spcPts val="0"/>
              </a:spcAft>
              <a:buSzPts val="1400"/>
              <a:buChar char="●"/>
            </a:pPr>
            <a:r>
              <a:rPr lang="en">
                <a:uFill>
                  <a:noFill/>
                </a:uFill>
                <a:hlinkClick r:id="rId18"/>
              </a:rPr>
              <a:t>Adult emotional male praying at home</a:t>
            </a:r>
            <a:endParaRPr/>
          </a:p>
          <a:p>
            <a:pPr marL="342900" lvl="0" indent="-203200" algn="l" rtl="0">
              <a:spcBef>
                <a:spcPts val="0"/>
              </a:spcBef>
              <a:spcAft>
                <a:spcPts val="0"/>
              </a:spcAft>
              <a:buSzPts val="1400"/>
              <a:buChar char="●"/>
            </a:pPr>
            <a:r>
              <a:rPr lang="en">
                <a:uFill>
                  <a:noFill/>
                </a:uFill>
                <a:hlinkClick r:id="rId19"/>
              </a:rPr>
              <a:t>Young woman being spiritual at home</a:t>
            </a:r>
            <a:endParaRPr/>
          </a:p>
        </p:txBody>
      </p:sp>
      <p:grpSp>
        <p:nvGrpSpPr>
          <p:cNvPr id="3933" name="Google Shape;3933;p75"/>
          <p:cNvGrpSpPr/>
          <p:nvPr/>
        </p:nvGrpSpPr>
        <p:grpSpPr>
          <a:xfrm>
            <a:off x="7587825" y="4245341"/>
            <a:ext cx="508425" cy="489000"/>
            <a:chOff x="3034425" y="1221750"/>
            <a:chExt cx="508425" cy="489000"/>
          </a:xfrm>
        </p:grpSpPr>
        <p:sp>
          <p:nvSpPr>
            <p:cNvPr id="3934" name="Google Shape;3934;p75"/>
            <p:cNvSpPr/>
            <p:nvPr/>
          </p:nvSpPr>
          <p:spPr>
            <a:xfrm>
              <a:off x="3162325" y="1469475"/>
              <a:ext cx="85025" cy="21875"/>
            </a:xfrm>
            <a:custGeom>
              <a:avLst/>
              <a:gdLst/>
              <a:ahLst/>
              <a:cxnLst/>
              <a:rect l="l" t="t" r="r" b="b"/>
              <a:pathLst>
                <a:path w="3401" h="875" extrusionOk="0">
                  <a:moveTo>
                    <a:pt x="1" y="0"/>
                  </a:moveTo>
                  <a:cubicBezTo>
                    <a:pt x="1" y="0"/>
                    <a:pt x="843" y="260"/>
                    <a:pt x="1685" y="519"/>
                  </a:cubicBezTo>
                  <a:cubicBezTo>
                    <a:pt x="1879" y="551"/>
                    <a:pt x="2106" y="616"/>
                    <a:pt x="2300" y="680"/>
                  </a:cubicBezTo>
                  <a:cubicBezTo>
                    <a:pt x="2494" y="745"/>
                    <a:pt x="2688" y="778"/>
                    <a:pt x="2850" y="810"/>
                  </a:cubicBezTo>
                  <a:cubicBezTo>
                    <a:pt x="3174" y="842"/>
                    <a:pt x="3369" y="875"/>
                    <a:pt x="3369" y="875"/>
                  </a:cubicBezTo>
                  <a:lnTo>
                    <a:pt x="3401" y="842"/>
                  </a:lnTo>
                  <a:cubicBezTo>
                    <a:pt x="3401" y="842"/>
                    <a:pt x="3174" y="745"/>
                    <a:pt x="2883" y="648"/>
                  </a:cubicBezTo>
                  <a:cubicBezTo>
                    <a:pt x="2721" y="583"/>
                    <a:pt x="2527" y="519"/>
                    <a:pt x="2332" y="486"/>
                  </a:cubicBezTo>
                  <a:cubicBezTo>
                    <a:pt x="2138" y="454"/>
                    <a:pt x="1911" y="389"/>
                    <a:pt x="1717" y="357"/>
                  </a:cubicBezTo>
                  <a:cubicBezTo>
                    <a:pt x="843" y="162"/>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5" name="Google Shape;3935;p75"/>
            <p:cNvSpPr/>
            <p:nvPr/>
          </p:nvSpPr>
          <p:spPr>
            <a:xfrm>
              <a:off x="3206050" y="1400650"/>
              <a:ext cx="48600" cy="73700"/>
            </a:xfrm>
            <a:custGeom>
              <a:avLst/>
              <a:gdLst/>
              <a:ahLst/>
              <a:cxnLst/>
              <a:rect l="l" t="t" r="r" b="b"/>
              <a:pathLst>
                <a:path w="1944" h="2948" extrusionOk="0">
                  <a:moveTo>
                    <a:pt x="0" y="1"/>
                  </a:moveTo>
                  <a:cubicBezTo>
                    <a:pt x="1" y="1"/>
                    <a:pt x="454" y="778"/>
                    <a:pt x="907" y="1523"/>
                  </a:cubicBezTo>
                  <a:cubicBezTo>
                    <a:pt x="1037" y="1685"/>
                    <a:pt x="1134" y="1879"/>
                    <a:pt x="1231" y="2073"/>
                  </a:cubicBezTo>
                  <a:cubicBezTo>
                    <a:pt x="1360" y="2235"/>
                    <a:pt x="1490" y="2397"/>
                    <a:pt x="1587" y="2527"/>
                  </a:cubicBezTo>
                  <a:cubicBezTo>
                    <a:pt x="1781" y="2786"/>
                    <a:pt x="1943" y="2948"/>
                    <a:pt x="1943" y="2948"/>
                  </a:cubicBezTo>
                  <a:lnTo>
                    <a:pt x="1943" y="2915"/>
                  </a:lnTo>
                  <a:cubicBezTo>
                    <a:pt x="1943" y="2915"/>
                    <a:pt x="1879" y="2721"/>
                    <a:pt x="1717" y="2430"/>
                  </a:cubicBezTo>
                  <a:cubicBezTo>
                    <a:pt x="1620" y="2268"/>
                    <a:pt x="1522" y="2106"/>
                    <a:pt x="1425" y="1944"/>
                  </a:cubicBezTo>
                  <a:cubicBezTo>
                    <a:pt x="1296" y="1782"/>
                    <a:pt x="1166" y="1588"/>
                    <a:pt x="1037" y="1426"/>
                  </a:cubicBezTo>
                  <a:cubicBezTo>
                    <a:pt x="519" y="713"/>
                    <a:pt x="1"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6" name="Google Shape;3936;p75"/>
            <p:cNvSpPr/>
            <p:nvPr/>
          </p:nvSpPr>
          <p:spPr>
            <a:xfrm>
              <a:off x="3273250" y="1221750"/>
              <a:ext cx="6500" cy="258275"/>
            </a:xfrm>
            <a:custGeom>
              <a:avLst/>
              <a:gdLst/>
              <a:ahLst/>
              <a:cxnLst/>
              <a:rect l="l" t="t" r="r" b="b"/>
              <a:pathLst>
                <a:path w="260" h="10331" extrusionOk="0">
                  <a:moveTo>
                    <a:pt x="194" y="0"/>
                  </a:moveTo>
                  <a:cubicBezTo>
                    <a:pt x="194" y="0"/>
                    <a:pt x="130" y="2591"/>
                    <a:pt x="65" y="5149"/>
                  </a:cubicBezTo>
                  <a:cubicBezTo>
                    <a:pt x="33" y="6444"/>
                    <a:pt x="0" y="7740"/>
                    <a:pt x="33" y="8711"/>
                  </a:cubicBezTo>
                  <a:cubicBezTo>
                    <a:pt x="65" y="9683"/>
                    <a:pt x="97" y="10330"/>
                    <a:pt x="97" y="10330"/>
                  </a:cubicBezTo>
                  <a:cubicBezTo>
                    <a:pt x="97" y="10330"/>
                    <a:pt x="162" y="9683"/>
                    <a:pt x="194" y="8711"/>
                  </a:cubicBezTo>
                  <a:cubicBezTo>
                    <a:pt x="227" y="7740"/>
                    <a:pt x="259" y="6444"/>
                    <a:pt x="227" y="5149"/>
                  </a:cubicBezTo>
                  <a:lnTo>
                    <a:pt x="22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7" name="Google Shape;3937;p75"/>
            <p:cNvSpPr/>
            <p:nvPr/>
          </p:nvSpPr>
          <p:spPr>
            <a:xfrm>
              <a:off x="3292675" y="1390950"/>
              <a:ext cx="61550" cy="94750"/>
            </a:xfrm>
            <a:custGeom>
              <a:avLst/>
              <a:gdLst/>
              <a:ahLst/>
              <a:cxnLst/>
              <a:rect l="l" t="t" r="r" b="b"/>
              <a:pathLst>
                <a:path w="2462" h="3790" extrusionOk="0">
                  <a:moveTo>
                    <a:pt x="2429" y="0"/>
                  </a:moveTo>
                  <a:cubicBezTo>
                    <a:pt x="2429" y="0"/>
                    <a:pt x="1781" y="939"/>
                    <a:pt x="1166" y="1846"/>
                  </a:cubicBezTo>
                  <a:cubicBezTo>
                    <a:pt x="1004" y="2073"/>
                    <a:pt x="842" y="2299"/>
                    <a:pt x="680" y="2526"/>
                  </a:cubicBezTo>
                  <a:cubicBezTo>
                    <a:pt x="551" y="2753"/>
                    <a:pt x="421" y="2947"/>
                    <a:pt x="324" y="3141"/>
                  </a:cubicBezTo>
                  <a:cubicBezTo>
                    <a:pt x="97" y="3498"/>
                    <a:pt x="0" y="3757"/>
                    <a:pt x="0" y="3757"/>
                  </a:cubicBezTo>
                  <a:lnTo>
                    <a:pt x="0" y="3789"/>
                  </a:lnTo>
                  <a:cubicBezTo>
                    <a:pt x="0" y="3789"/>
                    <a:pt x="195" y="3562"/>
                    <a:pt x="454" y="3239"/>
                  </a:cubicBezTo>
                  <a:cubicBezTo>
                    <a:pt x="583" y="3044"/>
                    <a:pt x="713" y="2850"/>
                    <a:pt x="875" y="2656"/>
                  </a:cubicBezTo>
                  <a:cubicBezTo>
                    <a:pt x="1004" y="2429"/>
                    <a:pt x="1134" y="2170"/>
                    <a:pt x="1296" y="1943"/>
                  </a:cubicBezTo>
                  <a:cubicBezTo>
                    <a:pt x="1879" y="972"/>
                    <a:pt x="2461" y="33"/>
                    <a:pt x="2461" y="33"/>
                  </a:cubicBezTo>
                  <a:lnTo>
                    <a:pt x="242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8" name="Google Shape;3938;p75"/>
            <p:cNvSpPr/>
            <p:nvPr/>
          </p:nvSpPr>
          <p:spPr>
            <a:xfrm>
              <a:off x="3301575" y="1456525"/>
              <a:ext cx="84225" cy="36450"/>
            </a:xfrm>
            <a:custGeom>
              <a:avLst/>
              <a:gdLst/>
              <a:ahLst/>
              <a:cxnLst/>
              <a:rect l="l" t="t" r="r" b="b"/>
              <a:pathLst>
                <a:path w="3369" h="1458" extrusionOk="0">
                  <a:moveTo>
                    <a:pt x="3336" y="0"/>
                  </a:moveTo>
                  <a:cubicBezTo>
                    <a:pt x="3336" y="0"/>
                    <a:pt x="2494" y="324"/>
                    <a:pt x="1652" y="648"/>
                  </a:cubicBezTo>
                  <a:cubicBezTo>
                    <a:pt x="1458" y="745"/>
                    <a:pt x="1231" y="810"/>
                    <a:pt x="1037" y="907"/>
                  </a:cubicBezTo>
                  <a:cubicBezTo>
                    <a:pt x="842" y="972"/>
                    <a:pt x="648" y="1069"/>
                    <a:pt x="519" y="1134"/>
                  </a:cubicBezTo>
                  <a:cubicBezTo>
                    <a:pt x="195" y="1296"/>
                    <a:pt x="1" y="1425"/>
                    <a:pt x="1" y="1425"/>
                  </a:cubicBezTo>
                  <a:lnTo>
                    <a:pt x="33" y="1458"/>
                  </a:lnTo>
                  <a:cubicBezTo>
                    <a:pt x="33" y="1458"/>
                    <a:pt x="260" y="1393"/>
                    <a:pt x="583" y="1296"/>
                  </a:cubicBezTo>
                  <a:cubicBezTo>
                    <a:pt x="745" y="1231"/>
                    <a:pt x="907" y="1166"/>
                    <a:pt x="1102" y="1101"/>
                  </a:cubicBezTo>
                  <a:cubicBezTo>
                    <a:pt x="1296" y="1004"/>
                    <a:pt x="1523" y="907"/>
                    <a:pt x="1717" y="810"/>
                  </a:cubicBezTo>
                  <a:cubicBezTo>
                    <a:pt x="2526" y="421"/>
                    <a:pt x="3368" y="33"/>
                    <a:pt x="3368" y="33"/>
                  </a:cubicBezTo>
                  <a:lnTo>
                    <a:pt x="33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9" name="Google Shape;3939;p75"/>
            <p:cNvSpPr/>
            <p:nvPr/>
          </p:nvSpPr>
          <p:spPr>
            <a:xfrm>
              <a:off x="3304825" y="1497000"/>
              <a:ext cx="238025" cy="9750"/>
            </a:xfrm>
            <a:custGeom>
              <a:avLst/>
              <a:gdLst/>
              <a:ahLst/>
              <a:cxnLst/>
              <a:rect l="l" t="t" r="r" b="b"/>
              <a:pathLst>
                <a:path w="9521" h="390" extrusionOk="0">
                  <a:moveTo>
                    <a:pt x="9521" y="0"/>
                  </a:moveTo>
                  <a:cubicBezTo>
                    <a:pt x="9521" y="0"/>
                    <a:pt x="7124" y="65"/>
                    <a:pt x="4760" y="98"/>
                  </a:cubicBezTo>
                  <a:cubicBezTo>
                    <a:pt x="4145" y="130"/>
                    <a:pt x="3562" y="130"/>
                    <a:pt x="3012" y="130"/>
                  </a:cubicBezTo>
                  <a:cubicBezTo>
                    <a:pt x="2429" y="162"/>
                    <a:pt x="1911" y="195"/>
                    <a:pt x="1457" y="227"/>
                  </a:cubicBezTo>
                  <a:cubicBezTo>
                    <a:pt x="583" y="260"/>
                    <a:pt x="0" y="324"/>
                    <a:pt x="0" y="324"/>
                  </a:cubicBezTo>
                  <a:lnTo>
                    <a:pt x="0" y="357"/>
                  </a:lnTo>
                  <a:cubicBezTo>
                    <a:pt x="0" y="357"/>
                    <a:pt x="583" y="389"/>
                    <a:pt x="1490" y="389"/>
                  </a:cubicBezTo>
                  <a:cubicBezTo>
                    <a:pt x="1911" y="389"/>
                    <a:pt x="2461" y="357"/>
                    <a:pt x="3012" y="357"/>
                  </a:cubicBezTo>
                  <a:cubicBezTo>
                    <a:pt x="3562" y="324"/>
                    <a:pt x="4145" y="292"/>
                    <a:pt x="4760" y="260"/>
                  </a:cubicBezTo>
                  <a:lnTo>
                    <a:pt x="9521" y="33"/>
                  </a:lnTo>
                  <a:lnTo>
                    <a:pt x="952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0" name="Google Shape;3940;p75"/>
            <p:cNvSpPr/>
            <p:nvPr/>
          </p:nvSpPr>
          <p:spPr>
            <a:xfrm>
              <a:off x="3302375" y="1520475"/>
              <a:ext cx="78575" cy="57500"/>
            </a:xfrm>
            <a:custGeom>
              <a:avLst/>
              <a:gdLst/>
              <a:ahLst/>
              <a:cxnLst/>
              <a:rect l="l" t="t" r="r" b="b"/>
              <a:pathLst>
                <a:path w="3143" h="2300" extrusionOk="0">
                  <a:moveTo>
                    <a:pt x="1" y="1"/>
                  </a:moveTo>
                  <a:lnTo>
                    <a:pt x="1" y="33"/>
                  </a:lnTo>
                  <a:cubicBezTo>
                    <a:pt x="1" y="33"/>
                    <a:pt x="163" y="195"/>
                    <a:pt x="454" y="454"/>
                  </a:cubicBezTo>
                  <a:cubicBezTo>
                    <a:pt x="584" y="551"/>
                    <a:pt x="746" y="681"/>
                    <a:pt x="940" y="810"/>
                  </a:cubicBezTo>
                  <a:cubicBezTo>
                    <a:pt x="1102" y="940"/>
                    <a:pt x="1329" y="1102"/>
                    <a:pt x="1523" y="1231"/>
                  </a:cubicBezTo>
                  <a:cubicBezTo>
                    <a:pt x="2332" y="1782"/>
                    <a:pt x="3142" y="2300"/>
                    <a:pt x="3142" y="2300"/>
                  </a:cubicBezTo>
                  <a:cubicBezTo>
                    <a:pt x="3142" y="2300"/>
                    <a:pt x="2365" y="1684"/>
                    <a:pt x="1620" y="1102"/>
                  </a:cubicBezTo>
                  <a:cubicBezTo>
                    <a:pt x="1426" y="940"/>
                    <a:pt x="1231" y="810"/>
                    <a:pt x="1037" y="648"/>
                  </a:cubicBezTo>
                  <a:cubicBezTo>
                    <a:pt x="875" y="519"/>
                    <a:pt x="681" y="422"/>
                    <a:pt x="519" y="324"/>
                  </a:cubicBezTo>
                  <a:cubicBezTo>
                    <a:pt x="228" y="130"/>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1" name="Google Shape;3941;p75"/>
            <p:cNvSpPr/>
            <p:nvPr/>
          </p:nvSpPr>
          <p:spPr>
            <a:xfrm>
              <a:off x="3295100" y="1538300"/>
              <a:ext cx="47800" cy="70450"/>
            </a:xfrm>
            <a:custGeom>
              <a:avLst/>
              <a:gdLst/>
              <a:ahLst/>
              <a:cxnLst/>
              <a:rect l="l" t="t" r="r" b="b"/>
              <a:pathLst>
                <a:path w="1912" h="2818" extrusionOk="0">
                  <a:moveTo>
                    <a:pt x="0" y="0"/>
                  </a:moveTo>
                  <a:cubicBezTo>
                    <a:pt x="0" y="0"/>
                    <a:pt x="98" y="194"/>
                    <a:pt x="260" y="486"/>
                  </a:cubicBezTo>
                  <a:cubicBezTo>
                    <a:pt x="324" y="615"/>
                    <a:pt x="421" y="777"/>
                    <a:pt x="519" y="939"/>
                  </a:cubicBezTo>
                  <a:cubicBezTo>
                    <a:pt x="648" y="1101"/>
                    <a:pt x="778" y="1295"/>
                    <a:pt x="875" y="1457"/>
                  </a:cubicBezTo>
                  <a:cubicBezTo>
                    <a:pt x="1393" y="2137"/>
                    <a:pt x="1879" y="2817"/>
                    <a:pt x="1879" y="2817"/>
                  </a:cubicBezTo>
                  <a:lnTo>
                    <a:pt x="1911" y="2817"/>
                  </a:lnTo>
                  <a:cubicBezTo>
                    <a:pt x="1911" y="2817"/>
                    <a:pt x="1458" y="2073"/>
                    <a:pt x="1037" y="1360"/>
                  </a:cubicBezTo>
                  <a:cubicBezTo>
                    <a:pt x="907" y="1166"/>
                    <a:pt x="810" y="1004"/>
                    <a:pt x="713" y="842"/>
                  </a:cubicBezTo>
                  <a:cubicBezTo>
                    <a:pt x="583" y="680"/>
                    <a:pt x="486" y="518"/>
                    <a:pt x="389" y="389"/>
                  </a:cubicBezTo>
                  <a:cubicBezTo>
                    <a:pt x="195" y="162"/>
                    <a:pt x="33"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2" name="Google Shape;3942;p75"/>
            <p:cNvSpPr/>
            <p:nvPr/>
          </p:nvSpPr>
          <p:spPr>
            <a:xfrm>
              <a:off x="3274050" y="1539900"/>
              <a:ext cx="4875" cy="170850"/>
            </a:xfrm>
            <a:custGeom>
              <a:avLst/>
              <a:gdLst/>
              <a:ahLst/>
              <a:cxnLst/>
              <a:rect l="l" t="t" r="r" b="b"/>
              <a:pathLst>
                <a:path w="195" h="6834" extrusionOk="0">
                  <a:moveTo>
                    <a:pt x="65" y="1"/>
                  </a:moveTo>
                  <a:cubicBezTo>
                    <a:pt x="65" y="1"/>
                    <a:pt x="33" y="454"/>
                    <a:pt x="1" y="1069"/>
                  </a:cubicBezTo>
                  <a:cubicBezTo>
                    <a:pt x="1" y="1393"/>
                    <a:pt x="1" y="1782"/>
                    <a:pt x="1" y="2170"/>
                  </a:cubicBezTo>
                  <a:cubicBezTo>
                    <a:pt x="1" y="2591"/>
                    <a:pt x="33" y="3012"/>
                    <a:pt x="33" y="3433"/>
                  </a:cubicBezTo>
                  <a:cubicBezTo>
                    <a:pt x="98" y="5150"/>
                    <a:pt x="162" y="6834"/>
                    <a:pt x="162" y="6834"/>
                  </a:cubicBezTo>
                  <a:lnTo>
                    <a:pt x="195" y="6834"/>
                  </a:lnTo>
                  <a:lnTo>
                    <a:pt x="195" y="3433"/>
                  </a:lnTo>
                  <a:cubicBezTo>
                    <a:pt x="195" y="3012"/>
                    <a:pt x="195" y="2559"/>
                    <a:pt x="195" y="2170"/>
                  </a:cubicBezTo>
                  <a:cubicBezTo>
                    <a:pt x="195" y="1782"/>
                    <a:pt x="195" y="1393"/>
                    <a:pt x="162" y="1069"/>
                  </a:cubicBezTo>
                  <a:cubicBezTo>
                    <a:pt x="130" y="454"/>
                    <a:pt x="6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3" name="Google Shape;3943;p75"/>
            <p:cNvSpPr/>
            <p:nvPr/>
          </p:nvSpPr>
          <p:spPr>
            <a:xfrm>
              <a:off x="3201200" y="1535850"/>
              <a:ext cx="58300" cy="66425"/>
            </a:xfrm>
            <a:custGeom>
              <a:avLst/>
              <a:gdLst/>
              <a:ahLst/>
              <a:cxnLst/>
              <a:rect l="l" t="t" r="r" b="b"/>
              <a:pathLst>
                <a:path w="2332" h="2657" extrusionOk="0">
                  <a:moveTo>
                    <a:pt x="2299" y="1"/>
                  </a:moveTo>
                  <a:cubicBezTo>
                    <a:pt x="2299" y="1"/>
                    <a:pt x="2137" y="130"/>
                    <a:pt x="1878" y="357"/>
                  </a:cubicBezTo>
                  <a:cubicBezTo>
                    <a:pt x="1781" y="487"/>
                    <a:pt x="1652" y="616"/>
                    <a:pt x="1522" y="778"/>
                  </a:cubicBezTo>
                  <a:cubicBezTo>
                    <a:pt x="1393" y="940"/>
                    <a:pt x="1231" y="1102"/>
                    <a:pt x="1101" y="1264"/>
                  </a:cubicBezTo>
                  <a:cubicBezTo>
                    <a:pt x="551" y="1944"/>
                    <a:pt x="0" y="2624"/>
                    <a:pt x="0" y="2624"/>
                  </a:cubicBezTo>
                  <a:lnTo>
                    <a:pt x="32" y="2656"/>
                  </a:lnTo>
                  <a:cubicBezTo>
                    <a:pt x="32" y="2656"/>
                    <a:pt x="648" y="2009"/>
                    <a:pt x="1231" y="1361"/>
                  </a:cubicBezTo>
                  <a:cubicBezTo>
                    <a:pt x="1393" y="1231"/>
                    <a:pt x="1522" y="1069"/>
                    <a:pt x="1652" y="908"/>
                  </a:cubicBezTo>
                  <a:cubicBezTo>
                    <a:pt x="1814" y="746"/>
                    <a:pt x="1911" y="616"/>
                    <a:pt x="2008" y="487"/>
                  </a:cubicBezTo>
                  <a:cubicBezTo>
                    <a:pt x="2202" y="195"/>
                    <a:pt x="2332" y="1"/>
                    <a:pt x="23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4" name="Google Shape;3944;p75"/>
            <p:cNvSpPr/>
            <p:nvPr/>
          </p:nvSpPr>
          <p:spPr>
            <a:xfrm>
              <a:off x="3179325" y="1527775"/>
              <a:ext cx="67225" cy="30775"/>
            </a:xfrm>
            <a:custGeom>
              <a:avLst/>
              <a:gdLst/>
              <a:ahLst/>
              <a:cxnLst/>
              <a:rect l="l" t="t" r="r" b="b"/>
              <a:pathLst>
                <a:path w="2689" h="1231" extrusionOk="0">
                  <a:moveTo>
                    <a:pt x="2689" y="0"/>
                  </a:moveTo>
                  <a:lnTo>
                    <a:pt x="2689" y="0"/>
                  </a:lnTo>
                  <a:cubicBezTo>
                    <a:pt x="2688" y="0"/>
                    <a:pt x="2494" y="32"/>
                    <a:pt x="2235" y="130"/>
                  </a:cubicBezTo>
                  <a:cubicBezTo>
                    <a:pt x="2106" y="162"/>
                    <a:pt x="1944" y="227"/>
                    <a:pt x="1782" y="291"/>
                  </a:cubicBezTo>
                  <a:cubicBezTo>
                    <a:pt x="1652" y="356"/>
                    <a:pt x="1490" y="453"/>
                    <a:pt x="1296" y="551"/>
                  </a:cubicBezTo>
                  <a:cubicBezTo>
                    <a:pt x="648" y="874"/>
                    <a:pt x="1" y="1231"/>
                    <a:pt x="1" y="1231"/>
                  </a:cubicBezTo>
                  <a:cubicBezTo>
                    <a:pt x="1" y="1231"/>
                    <a:pt x="681" y="972"/>
                    <a:pt x="1361" y="680"/>
                  </a:cubicBezTo>
                  <a:cubicBezTo>
                    <a:pt x="1555" y="615"/>
                    <a:pt x="1717" y="551"/>
                    <a:pt x="1879" y="486"/>
                  </a:cubicBezTo>
                  <a:cubicBezTo>
                    <a:pt x="2041" y="421"/>
                    <a:pt x="2170" y="324"/>
                    <a:pt x="2300" y="259"/>
                  </a:cubicBezTo>
                  <a:cubicBezTo>
                    <a:pt x="2559" y="130"/>
                    <a:pt x="2688" y="0"/>
                    <a:pt x="26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5" name="Google Shape;3945;p75"/>
            <p:cNvSpPr/>
            <p:nvPr/>
          </p:nvSpPr>
          <p:spPr>
            <a:xfrm>
              <a:off x="3034425" y="1498625"/>
              <a:ext cx="208075" cy="10100"/>
            </a:xfrm>
            <a:custGeom>
              <a:avLst/>
              <a:gdLst/>
              <a:ahLst/>
              <a:cxnLst/>
              <a:rect l="l" t="t" r="r" b="b"/>
              <a:pathLst>
                <a:path w="8323" h="404" extrusionOk="0">
                  <a:moveTo>
                    <a:pt x="0" y="0"/>
                  </a:moveTo>
                  <a:lnTo>
                    <a:pt x="0" y="33"/>
                  </a:lnTo>
                  <a:cubicBezTo>
                    <a:pt x="0" y="33"/>
                    <a:pt x="2073" y="162"/>
                    <a:pt x="4145" y="292"/>
                  </a:cubicBezTo>
                  <a:cubicBezTo>
                    <a:pt x="4663" y="324"/>
                    <a:pt x="5181" y="324"/>
                    <a:pt x="5700" y="356"/>
                  </a:cubicBezTo>
                  <a:cubicBezTo>
                    <a:pt x="6185" y="389"/>
                    <a:pt x="6639" y="389"/>
                    <a:pt x="7027" y="389"/>
                  </a:cubicBezTo>
                  <a:cubicBezTo>
                    <a:pt x="7286" y="400"/>
                    <a:pt x="7517" y="403"/>
                    <a:pt x="7709" y="403"/>
                  </a:cubicBezTo>
                  <a:cubicBezTo>
                    <a:pt x="8092" y="403"/>
                    <a:pt x="8323" y="389"/>
                    <a:pt x="8323" y="389"/>
                  </a:cubicBezTo>
                  <a:lnTo>
                    <a:pt x="8323" y="356"/>
                  </a:lnTo>
                  <a:cubicBezTo>
                    <a:pt x="8323" y="356"/>
                    <a:pt x="7804" y="292"/>
                    <a:pt x="7027" y="227"/>
                  </a:cubicBezTo>
                  <a:cubicBezTo>
                    <a:pt x="6639" y="227"/>
                    <a:pt x="6185" y="195"/>
                    <a:pt x="5700" y="162"/>
                  </a:cubicBezTo>
                  <a:cubicBezTo>
                    <a:pt x="5214" y="130"/>
                    <a:pt x="4696" y="130"/>
                    <a:pt x="4178" y="130"/>
                  </a:cubicBez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46" name="Google Shape;3946;p75"/>
          <p:cNvGrpSpPr/>
          <p:nvPr/>
        </p:nvGrpSpPr>
        <p:grpSpPr>
          <a:xfrm>
            <a:off x="905959" y="4398760"/>
            <a:ext cx="188650" cy="182200"/>
            <a:chOff x="1148925" y="2624725"/>
            <a:chExt cx="188650" cy="182200"/>
          </a:xfrm>
        </p:grpSpPr>
        <p:sp>
          <p:nvSpPr>
            <p:cNvPr id="3947" name="Google Shape;3947;p75"/>
            <p:cNvSpPr/>
            <p:nvPr/>
          </p:nvSpPr>
          <p:spPr>
            <a:xfrm>
              <a:off x="1195875" y="2717025"/>
              <a:ext cx="31600" cy="8925"/>
            </a:xfrm>
            <a:custGeom>
              <a:avLst/>
              <a:gdLst/>
              <a:ahLst/>
              <a:cxnLst/>
              <a:rect l="l" t="t" r="r" b="b"/>
              <a:pathLst>
                <a:path w="1264" h="357" extrusionOk="0">
                  <a:moveTo>
                    <a:pt x="1" y="1"/>
                  </a:moveTo>
                  <a:cubicBezTo>
                    <a:pt x="1" y="1"/>
                    <a:pt x="324" y="130"/>
                    <a:pt x="616" y="227"/>
                  </a:cubicBezTo>
                  <a:cubicBezTo>
                    <a:pt x="713" y="260"/>
                    <a:pt x="778" y="292"/>
                    <a:pt x="843" y="324"/>
                  </a:cubicBezTo>
                  <a:cubicBezTo>
                    <a:pt x="907" y="324"/>
                    <a:pt x="1004" y="324"/>
                    <a:pt x="1069" y="357"/>
                  </a:cubicBezTo>
                  <a:cubicBezTo>
                    <a:pt x="1166" y="357"/>
                    <a:pt x="1264" y="324"/>
                    <a:pt x="1264" y="324"/>
                  </a:cubicBezTo>
                  <a:lnTo>
                    <a:pt x="1264" y="292"/>
                  </a:lnTo>
                  <a:cubicBezTo>
                    <a:pt x="1264" y="292"/>
                    <a:pt x="1199" y="260"/>
                    <a:pt x="1102" y="195"/>
                  </a:cubicBezTo>
                  <a:cubicBezTo>
                    <a:pt x="1037" y="162"/>
                    <a:pt x="972" y="130"/>
                    <a:pt x="907" y="98"/>
                  </a:cubicBezTo>
                  <a:cubicBezTo>
                    <a:pt x="810" y="98"/>
                    <a:pt x="745" y="98"/>
                    <a:pt x="648" y="65"/>
                  </a:cubicBezTo>
                  <a:cubicBezTo>
                    <a:pt x="357" y="33"/>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8" name="Google Shape;3948;p75"/>
            <p:cNvSpPr/>
            <p:nvPr/>
          </p:nvSpPr>
          <p:spPr>
            <a:xfrm>
              <a:off x="1212075" y="2691125"/>
              <a:ext cx="18650" cy="27550"/>
            </a:xfrm>
            <a:custGeom>
              <a:avLst/>
              <a:gdLst/>
              <a:ahLst/>
              <a:cxnLst/>
              <a:rect l="l" t="t" r="r" b="b"/>
              <a:pathLst>
                <a:path w="746" h="1102" extrusionOk="0">
                  <a:moveTo>
                    <a:pt x="33" y="0"/>
                  </a:moveTo>
                  <a:lnTo>
                    <a:pt x="0" y="33"/>
                  </a:lnTo>
                  <a:cubicBezTo>
                    <a:pt x="0" y="33"/>
                    <a:pt x="162" y="324"/>
                    <a:pt x="324" y="616"/>
                  </a:cubicBezTo>
                  <a:cubicBezTo>
                    <a:pt x="356" y="680"/>
                    <a:pt x="389" y="745"/>
                    <a:pt x="421" y="810"/>
                  </a:cubicBezTo>
                  <a:cubicBezTo>
                    <a:pt x="454" y="875"/>
                    <a:pt x="518" y="939"/>
                    <a:pt x="551" y="972"/>
                  </a:cubicBezTo>
                  <a:cubicBezTo>
                    <a:pt x="648" y="1069"/>
                    <a:pt x="745" y="1101"/>
                    <a:pt x="745" y="1101"/>
                  </a:cubicBezTo>
                  <a:cubicBezTo>
                    <a:pt x="745" y="1101"/>
                    <a:pt x="745" y="1004"/>
                    <a:pt x="680" y="875"/>
                  </a:cubicBezTo>
                  <a:cubicBezTo>
                    <a:pt x="680" y="842"/>
                    <a:pt x="648" y="745"/>
                    <a:pt x="616" y="713"/>
                  </a:cubicBezTo>
                  <a:cubicBezTo>
                    <a:pt x="551" y="648"/>
                    <a:pt x="486" y="583"/>
                    <a:pt x="454" y="518"/>
                  </a:cubicBezTo>
                  <a:cubicBezTo>
                    <a:pt x="259" y="259"/>
                    <a:pt x="33"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9" name="Google Shape;3949;p75"/>
            <p:cNvSpPr/>
            <p:nvPr/>
          </p:nvSpPr>
          <p:spPr>
            <a:xfrm>
              <a:off x="1236350" y="2624725"/>
              <a:ext cx="4900" cy="96375"/>
            </a:xfrm>
            <a:custGeom>
              <a:avLst/>
              <a:gdLst/>
              <a:ahLst/>
              <a:cxnLst/>
              <a:rect l="l" t="t" r="r" b="b"/>
              <a:pathLst>
                <a:path w="196" h="3855" extrusionOk="0">
                  <a:moveTo>
                    <a:pt x="98" y="1"/>
                  </a:moveTo>
                  <a:cubicBezTo>
                    <a:pt x="98" y="1"/>
                    <a:pt x="66" y="972"/>
                    <a:pt x="33" y="1912"/>
                  </a:cubicBezTo>
                  <a:cubicBezTo>
                    <a:pt x="1" y="2171"/>
                    <a:pt x="1" y="2397"/>
                    <a:pt x="1" y="2624"/>
                  </a:cubicBezTo>
                  <a:cubicBezTo>
                    <a:pt x="1" y="2851"/>
                    <a:pt x="1" y="3077"/>
                    <a:pt x="1" y="3239"/>
                  </a:cubicBezTo>
                  <a:cubicBezTo>
                    <a:pt x="33" y="3595"/>
                    <a:pt x="66" y="3854"/>
                    <a:pt x="66" y="3854"/>
                  </a:cubicBezTo>
                  <a:lnTo>
                    <a:pt x="98" y="3854"/>
                  </a:lnTo>
                  <a:cubicBezTo>
                    <a:pt x="98" y="3854"/>
                    <a:pt x="130" y="3595"/>
                    <a:pt x="163" y="3239"/>
                  </a:cubicBezTo>
                  <a:cubicBezTo>
                    <a:pt x="195" y="3077"/>
                    <a:pt x="195" y="2851"/>
                    <a:pt x="195" y="2624"/>
                  </a:cubicBezTo>
                  <a:cubicBezTo>
                    <a:pt x="195" y="2397"/>
                    <a:pt x="195" y="2171"/>
                    <a:pt x="195" y="1912"/>
                  </a:cubicBezTo>
                  <a:cubicBezTo>
                    <a:pt x="163" y="972"/>
                    <a:pt x="130" y="1"/>
                    <a:pt x="1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0" name="Google Shape;3950;p75"/>
            <p:cNvSpPr/>
            <p:nvPr/>
          </p:nvSpPr>
          <p:spPr>
            <a:xfrm>
              <a:off x="1244450" y="2687875"/>
              <a:ext cx="23500" cy="34850"/>
            </a:xfrm>
            <a:custGeom>
              <a:avLst/>
              <a:gdLst/>
              <a:ahLst/>
              <a:cxnLst/>
              <a:rect l="l" t="t" r="r" b="b"/>
              <a:pathLst>
                <a:path w="940" h="1394" extrusionOk="0">
                  <a:moveTo>
                    <a:pt x="907" y="1"/>
                  </a:moveTo>
                  <a:cubicBezTo>
                    <a:pt x="907" y="1"/>
                    <a:pt x="648" y="325"/>
                    <a:pt x="389" y="648"/>
                  </a:cubicBezTo>
                  <a:cubicBezTo>
                    <a:pt x="324" y="746"/>
                    <a:pt x="260" y="810"/>
                    <a:pt x="195" y="908"/>
                  </a:cubicBezTo>
                  <a:cubicBezTo>
                    <a:pt x="162" y="972"/>
                    <a:pt x="130" y="1069"/>
                    <a:pt x="98" y="1134"/>
                  </a:cubicBezTo>
                  <a:cubicBezTo>
                    <a:pt x="33" y="1296"/>
                    <a:pt x="1" y="1393"/>
                    <a:pt x="1" y="1393"/>
                  </a:cubicBezTo>
                  <a:lnTo>
                    <a:pt x="33" y="1393"/>
                  </a:lnTo>
                  <a:cubicBezTo>
                    <a:pt x="33" y="1393"/>
                    <a:pt x="98" y="1328"/>
                    <a:pt x="227" y="1231"/>
                  </a:cubicBezTo>
                  <a:cubicBezTo>
                    <a:pt x="260" y="1167"/>
                    <a:pt x="324" y="1102"/>
                    <a:pt x="389" y="1005"/>
                  </a:cubicBezTo>
                  <a:cubicBezTo>
                    <a:pt x="422" y="940"/>
                    <a:pt x="486" y="843"/>
                    <a:pt x="519" y="746"/>
                  </a:cubicBezTo>
                  <a:cubicBezTo>
                    <a:pt x="745" y="389"/>
                    <a:pt x="940" y="1"/>
                    <a:pt x="9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1" name="Google Shape;3951;p75"/>
            <p:cNvSpPr/>
            <p:nvPr/>
          </p:nvSpPr>
          <p:spPr>
            <a:xfrm>
              <a:off x="1247700" y="2712175"/>
              <a:ext cx="31600" cy="13775"/>
            </a:xfrm>
            <a:custGeom>
              <a:avLst/>
              <a:gdLst/>
              <a:ahLst/>
              <a:cxnLst/>
              <a:rect l="l" t="t" r="r" b="b"/>
              <a:pathLst>
                <a:path w="1264" h="551" extrusionOk="0">
                  <a:moveTo>
                    <a:pt x="1263" y="0"/>
                  </a:moveTo>
                  <a:cubicBezTo>
                    <a:pt x="1263" y="0"/>
                    <a:pt x="939" y="97"/>
                    <a:pt x="615" y="195"/>
                  </a:cubicBezTo>
                  <a:cubicBezTo>
                    <a:pt x="518" y="227"/>
                    <a:pt x="453" y="259"/>
                    <a:pt x="356" y="259"/>
                  </a:cubicBezTo>
                  <a:cubicBezTo>
                    <a:pt x="292" y="292"/>
                    <a:pt x="227" y="356"/>
                    <a:pt x="194" y="389"/>
                  </a:cubicBezTo>
                  <a:cubicBezTo>
                    <a:pt x="65" y="454"/>
                    <a:pt x="0" y="518"/>
                    <a:pt x="0" y="518"/>
                  </a:cubicBezTo>
                  <a:lnTo>
                    <a:pt x="32" y="551"/>
                  </a:lnTo>
                  <a:cubicBezTo>
                    <a:pt x="32" y="551"/>
                    <a:pt x="130" y="551"/>
                    <a:pt x="259" y="518"/>
                  </a:cubicBezTo>
                  <a:cubicBezTo>
                    <a:pt x="292" y="518"/>
                    <a:pt x="389" y="486"/>
                    <a:pt x="453" y="454"/>
                  </a:cubicBezTo>
                  <a:cubicBezTo>
                    <a:pt x="518" y="421"/>
                    <a:pt x="583" y="389"/>
                    <a:pt x="680" y="356"/>
                  </a:cubicBezTo>
                  <a:cubicBezTo>
                    <a:pt x="972" y="195"/>
                    <a:pt x="1263" y="33"/>
                    <a:pt x="1263" y="33"/>
                  </a:cubicBezTo>
                  <a:lnTo>
                    <a:pt x="126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2" name="Google Shape;3952;p75"/>
            <p:cNvSpPr/>
            <p:nvPr/>
          </p:nvSpPr>
          <p:spPr>
            <a:xfrm>
              <a:off x="1249300" y="2726750"/>
              <a:ext cx="88275" cy="5675"/>
            </a:xfrm>
            <a:custGeom>
              <a:avLst/>
              <a:gdLst/>
              <a:ahLst/>
              <a:cxnLst/>
              <a:rect l="l" t="t" r="r" b="b"/>
              <a:pathLst>
                <a:path w="3531" h="227" extrusionOk="0">
                  <a:moveTo>
                    <a:pt x="1102" y="0"/>
                  </a:moveTo>
                  <a:cubicBezTo>
                    <a:pt x="908" y="0"/>
                    <a:pt x="713" y="33"/>
                    <a:pt x="551" y="33"/>
                  </a:cubicBezTo>
                  <a:cubicBezTo>
                    <a:pt x="228" y="97"/>
                    <a:pt x="1" y="130"/>
                    <a:pt x="1" y="130"/>
                  </a:cubicBezTo>
                  <a:lnTo>
                    <a:pt x="1" y="162"/>
                  </a:lnTo>
                  <a:cubicBezTo>
                    <a:pt x="1" y="162"/>
                    <a:pt x="228" y="194"/>
                    <a:pt x="551" y="194"/>
                  </a:cubicBezTo>
                  <a:cubicBezTo>
                    <a:pt x="713" y="227"/>
                    <a:pt x="908" y="227"/>
                    <a:pt x="1102" y="227"/>
                  </a:cubicBezTo>
                  <a:cubicBezTo>
                    <a:pt x="1329" y="194"/>
                    <a:pt x="1555" y="194"/>
                    <a:pt x="1782" y="162"/>
                  </a:cubicBezTo>
                  <a:cubicBezTo>
                    <a:pt x="2656" y="97"/>
                    <a:pt x="3531" y="33"/>
                    <a:pt x="3531" y="33"/>
                  </a:cubicBezTo>
                  <a:lnTo>
                    <a:pt x="353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3" name="Google Shape;3953;p75"/>
            <p:cNvSpPr/>
            <p:nvPr/>
          </p:nvSpPr>
          <p:spPr>
            <a:xfrm>
              <a:off x="1248500" y="2735650"/>
              <a:ext cx="29175" cy="21875"/>
            </a:xfrm>
            <a:custGeom>
              <a:avLst/>
              <a:gdLst/>
              <a:ahLst/>
              <a:cxnLst/>
              <a:rect l="l" t="t" r="r" b="b"/>
              <a:pathLst>
                <a:path w="1167" h="875" extrusionOk="0">
                  <a:moveTo>
                    <a:pt x="0" y="0"/>
                  </a:moveTo>
                  <a:lnTo>
                    <a:pt x="0" y="33"/>
                  </a:lnTo>
                  <a:cubicBezTo>
                    <a:pt x="0" y="33"/>
                    <a:pt x="33" y="98"/>
                    <a:pt x="130" y="227"/>
                  </a:cubicBezTo>
                  <a:cubicBezTo>
                    <a:pt x="162" y="259"/>
                    <a:pt x="227" y="324"/>
                    <a:pt x="292" y="357"/>
                  </a:cubicBezTo>
                  <a:cubicBezTo>
                    <a:pt x="357" y="421"/>
                    <a:pt x="454" y="454"/>
                    <a:pt x="519" y="518"/>
                  </a:cubicBezTo>
                  <a:cubicBezTo>
                    <a:pt x="842" y="713"/>
                    <a:pt x="1134" y="875"/>
                    <a:pt x="1134" y="875"/>
                  </a:cubicBezTo>
                  <a:lnTo>
                    <a:pt x="1166" y="875"/>
                  </a:lnTo>
                  <a:cubicBezTo>
                    <a:pt x="1166" y="875"/>
                    <a:pt x="907" y="616"/>
                    <a:pt x="616" y="389"/>
                  </a:cubicBezTo>
                  <a:cubicBezTo>
                    <a:pt x="551" y="324"/>
                    <a:pt x="486" y="259"/>
                    <a:pt x="421" y="195"/>
                  </a:cubicBezTo>
                  <a:cubicBezTo>
                    <a:pt x="357" y="162"/>
                    <a:pt x="292" y="130"/>
                    <a:pt x="227" y="98"/>
                  </a:cubicBezTo>
                  <a:cubicBezTo>
                    <a:pt x="98" y="33"/>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4" name="Google Shape;3954;p75"/>
            <p:cNvSpPr/>
            <p:nvPr/>
          </p:nvSpPr>
          <p:spPr>
            <a:xfrm>
              <a:off x="1245250" y="2742125"/>
              <a:ext cx="17850" cy="26750"/>
            </a:xfrm>
            <a:custGeom>
              <a:avLst/>
              <a:gdLst/>
              <a:ahLst/>
              <a:cxnLst/>
              <a:rect l="l" t="t" r="r" b="b"/>
              <a:pathLst>
                <a:path w="714" h="1070" extrusionOk="0">
                  <a:moveTo>
                    <a:pt x="33" y="0"/>
                  </a:moveTo>
                  <a:lnTo>
                    <a:pt x="1" y="33"/>
                  </a:lnTo>
                  <a:cubicBezTo>
                    <a:pt x="1" y="33"/>
                    <a:pt x="33" y="98"/>
                    <a:pt x="66" y="227"/>
                  </a:cubicBezTo>
                  <a:cubicBezTo>
                    <a:pt x="98" y="292"/>
                    <a:pt x="98" y="357"/>
                    <a:pt x="163" y="421"/>
                  </a:cubicBezTo>
                  <a:cubicBezTo>
                    <a:pt x="195" y="454"/>
                    <a:pt x="260" y="519"/>
                    <a:pt x="292" y="583"/>
                  </a:cubicBezTo>
                  <a:cubicBezTo>
                    <a:pt x="487" y="842"/>
                    <a:pt x="713" y="1069"/>
                    <a:pt x="713" y="1069"/>
                  </a:cubicBezTo>
                  <a:cubicBezTo>
                    <a:pt x="713" y="1069"/>
                    <a:pt x="584" y="778"/>
                    <a:pt x="422" y="486"/>
                  </a:cubicBezTo>
                  <a:cubicBezTo>
                    <a:pt x="390" y="421"/>
                    <a:pt x="357" y="357"/>
                    <a:pt x="325" y="292"/>
                  </a:cubicBezTo>
                  <a:cubicBezTo>
                    <a:pt x="292" y="227"/>
                    <a:pt x="228" y="195"/>
                    <a:pt x="195" y="130"/>
                  </a:cubicBezTo>
                  <a:cubicBezTo>
                    <a:pt x="98" y="65"/>
                    <a:pt x="33"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5" name="Google Shape;3955;p75"/>
            <p:cNvSpPr/>
            <p:nvPr/>
          </p:nvSpPr>
          <p:spPr>
            <a:xfrm>
              <a:off x="1236350" y="2742925"/>
              <a:ext cx="4900" cy="64000"/>
            </a:xfrm>
            <a:custGeom>
              <a:avLst/>
              <a:gdLst/>
              <a:ahLst/>
              <a:cxnLst/>
              <a:rect l="l" t="t" r="r" b="b"/>
              <a:pathLst>
                <a:path w="196" h="2560" extrusionOk="0">
                  <a:moveTo>
                    <a:pt x="66" y="1"/>
                  </a:moveTo>
                  <a:cubicBezTo>
                    <a:pt x="66" y="1"/>
                    <a:pt x="33" y="163"/>
                    <a:pt x="1" y="422"/>
                  </a:cubicBezTo>
                  <a:cubicBezTo>
                    <a:pt x="1" y="519"/>
                    <a:pt x="1" y="681"/>
                    <a:pt x="1" y="810"/>
                  </a:cubicBezTo>
                  <a:cubicBezTo>
                    <a:pt x="1" y="972"/>
                    <a:pt x="1" y="1134"/>
                    <a:pt x="33" y="1296"/>
                  </a:cubicBezTo>
                  <a:cubicBezTo>
                    <a:pt x="66" y="1911"/>
                    <a:pt x="98" y="2559"/>
                    <a:pt x="98" y="2559"/>
                  </a:cubicBezTo>
                  <a:lnTo>
                    <a:pt x="130" y="2559"/>
                  </a:lnTo>
                  <a:cubicBezTo>
                    <a:pt x="130" y="2559"/>
                    <a:pt x="163" y="1911"/>
                    <a:pt x="195" y="1296"/>
                  </a:cubicBezTo>
                  <a:cubicBezTo>
                    <a:pt x="195" y="1134"/>
                    <a:pt x="195" y="972"/>
                    <a:pt x="195" y="810"/>
                  </a:cubicBezTo>
                  <a:cubicBezTo>
                    <a:pt x="195" y="681"/>
                    <a:pt x="195" y="519"/>
                    <a:pt x="163" y="422"/>
                  </a:cubicBezTo>
                  <a:cubicBezTo>
                    <a:pt x="130" y="163"/>
                    <a:pt x="98" y="1"/>
                    <a:pt x="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6" name="Google Shape;3956;p75"/>
            <p:cNvSpPr/>
            <p:nvPr/>
          </p:nvSpPr>
          <p:spPr>
            <a:xfrm>
              <a:off x="1210450" y="2741325"/>
              <a:ext cx="21875" cy="25100"/>
            </a:xfrm>
            <a:custGeom>
              <a:avLst/>
              <a:gdLst/>
              <a:ahLst/>
              <a:cxnLst/>
              <a:rect l="l" t="t" r="r" b="b"/>
              <a:pathLst>
                <a:path w="875" h="1004" extrusionOk="0">
                  <a:moveTo>
                    <a:pt x="875" y="0"/>
                  </a:moveTo>
                  <a:cubicBezTo>
                    <a:pt x="875" y="0"/>
                    <a:pt x="778" y="32"/>
                    <a:pt x="681" y="130"/>
                  </a:cubicBezTo>
                  <a:cubicBezTo>
                    <a:pt x="616" y="162"/>
                    <a:pt x="583" y="194"/>
                    <a:pt x="519" y="259"/>
                  </a:cubicBezTo>
                  <a:cubicBezTo>
                    <a:pt x="486" y="324"/>
                    <a:pt x="421" y="389"/>
                    <a:pt x="389" y="453"/>
                  </a:cubicBezTo>
                  <a:cubicBezTo>
                    <a:pt x="195" y="712"/>
                    <a:pt x="0" y="972"/>
                    <a:pt x="0" y="972"/>
                  </a:cubicBezTo>
                  <a:lnTo>
                    <a:pt x="33" y="1004"/>
                  </a:lnTo>
                  <a:cubicBezTo>
                    <a:pt x="33" y="1004"/>
                    <a:pt x="260" y="777"/>
                    <a:pt x="519" y="551"/>
                  </a:cubicBezTo>
                  <a:cubicBezTo>
                    <a:pt x="551" y="486"/>
                    <a:pt x="616" y="453"/>
                    <a:pt x="681" y="389"/>
                  </a:cubicBezTo>
                  <a:cubicBezTo>
                    <a:pt x="713" y="324"/>
                    <a:pt x="778" y="259"/>
                    <a:pt x="810" y="227"/>
                  </a:cubicBezTo>
                  <a:cubicBezTo>
                    <a:pt x="842" y="97"/>
                    <a:pt x="875" y="32"/>
                    <a:pt x="875" y="32"/>
                  </a:cubicBezTo>
                  <a:lnTo>
                    <a:pt x="87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7" name="Google Shape;3957;p75"/>
            <p:cNvSpPr/>
            <p:nvPr/>
          </p:nvSpPr>
          <p:spPr>
            <a:xfrm>
              <a:off x="1202350" y="2738075"/>
              <a:ext cx="25125" cy="12175"/>
            </a:xfrm>
            <a:custGeom>
              <a:avLst/>
              <a:gdLst/>
              <a:ahLst/>
              <a:cxnLst/>
              <a:rect l="l" t="t" r="r" b="b"/>
              <a:pathLst>
                <a:path w="1005" h="487" extrusionOk="0">
                  <a:moveTo>
                    <a:pt x="1005" y="1"/>
                  </a:moveTo>
                  <a:cubicBezTo>
                    <a:pt x="1005" y="1"/>
                    <a:pt x="940" y="1"/>
                    <a:pt x="810" y="33"/>
                  </a:cubicBezTo>
                  <a:cubicBezTo>
                    <a:pt x="778" y="33"/>
                    <a:pt x="713" y="33"/>
                    <a:pt x="648" y="65"/>
                  </a:cubicBezTo>
                  <a:cubicBezTo>
                    <a:pt x="584" y="98"/>
                    <a:pt x="519" y="130"/>
                    <a:pt x="486" y="162"/>
                  </a:cubicBezTo>
                  <a:cubicBezTo>
                    <a:pt x="227" y="324"/>
                    <a:pt x="1" y="486"/>
                    <a:pt x="1" y="486"/>
                  </a:cubicBezTo>
                  <a:cubicBezTo>
                    <a:pt x="1" y="486"/>
                    <a:pt x="292" y="421"/>
                    <a:pt x="551" y="324"/>
                  </a:cubicBezTo>
                  <a:cubicBezTo>
                    <a:pt x="616" y="292"/>
                    <a:pt x="681" y="292"/>
                    <a:pt x="745" y="260"/>
                  </a:cubicBezTo>
                  <a:cubicBezTo>
                    <a:pt x="810" y="227"/>
                    <a:pt x="843" y="195"/>
                    <a:pt x="875" y="162"/>
                  </a:cubicBezTo>
                  <a:cubicBezTo>
                    <a:pt x="972" y="98"/>
                    <a:pt x="1005" y="33"/>
                    <a:pt x="1005" y="33"/>
                  </a:cubicBezTo>
                  <a:lnTo>
                    <a:pt x="100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8" name="Google Shape;3958;p75"/>
            <p:cNvSpPr/>
            <p:nvPr/>
          </p:nvSpPr>
          <p:spPr>
            <a:xfrm>
              <a:off x="1148925" y="2727550"/>
              <a:ext cx="76925" cy="5700"/>
            </a:xfrm>
            <a:custGeom>
              <a:avLst/>
              <a:gdLst/>
              <a:ahLst/>
              <a:cxnLst/>
              <a:rect l="l" t="t" r="r" b="b"/>
              <a:pathLst>
                <a:path w="3077" h="228" extrusionOk="0">
                  <a:moveTo>
                    <a:pt x="0" y="1"/>
                  </a:moveTo>
                  <a:lnTo>
                    <a:pt x="0" y="33"/>
                  </a:lnTo>
                  <a:cubicBezTo>
                    <a:pt x="0" y="33"/>
                    <a:pt x="778" y="98"/>
                    <a:pt x="1522" y="162"/>
                  </a:cubicBezTo>
                  <a:cubicBezTo>
                    <a:pt x="1717" y="195"/>
                    <a:pt x="1911" y="195"/>
                    <a:pt x="2105" y="227"/>
                  </a:cubicBezTo>
                  <a:cubicBezTo>
                    <a:pt x="2267" y="227"/>
                    <a:pt x="2461" y="227"/>
                    <a:pt x="2591" y="195"/>
                  </a:cubicBezTo>
                  <a:cubicBezTo>
                    <a:pt x="2882" y="195"/>
                    <a:pt x="3077" y="162"/>
                    <a:pt x="3077" y="162"/>
                  </a:cubicBezTo>
                  <a:lnTo>
                    <a:pt x="3077" y="130"/>
                  </a:lnTo>
                  <a:cubicBezTo>
                    <a:pt x="3077" y="130"/>
                    <a:pt x="2882" y="98"/>
                    <a:pt x="2591" y="33"/>
                  </a:cubicBezTo>
                  <a:cubicBezTo>
                    <a:pt x="2461" y="33"/>
                    <a:pt x="2300" y="1"/>
                    <a:pt x="21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3976"/>
        <p:cNvGrpSpPr/>
        <p:nvPr/>
      </p:nvGrpSpPr>
      <p:grpSpPr>
        <a:xfrm>
          <a:off x="0" y="0"/>
          <a:ext cx="0" cy="0"/>
          <a:chOff x="0" y="0"/>
          <a:chExt cx="0" cy="0"/>
        </a:xfrm>
      </p:grpSpPr>
      <p:sp>
        <p:nvSpPr>
          <p:cNvPr id="3977" name="Google Shape;3977;p78"/>
          <p:cNvSpPr txBox="1"/>
          <p:nvPr/>
        </p:nvSpPr>
        <p:spPr>
          <a:xfrm>
            <a:off x="1068100" y="1087849"/>
            <a:ext cx="7047300" cy="440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sz="1100">
                <a:solidFill>
                  <a:srgbClr val="FFFFFF"/>
                </a:solidFill>
              </a:rPr>
              <a:t>This presentation has been made using the following fonts:</a:t>
            </a:r>
            <a:endParaRPr sz="1100">
              <a:solidFill>
                <a:srgbClr val="FFFFFF"/>
              </a:solidFill>
            </a:endParaRPr>
          </a:p>
          <a:p>
            <a:pPr marL="0" lvl="0" indent="0" algn="l" rtl="0">
              <a:lnSpc>
                <a:spcPct val="115000"/>
              </a:lnSpc>
              <a:spcBef>
                <a:spcPts val="0"/>
              </a:spcBef>
              <a:spcAft>
                <a:spcPts val="0"/>
              </a:spcAft>
              <a:buNone/>
            </a:pPr>
            <a:endParaRPr sz="1300">
              <a:solidFill>
                <a:srgbClr val="435D74"/>
              </a:solidFill>
            </a:endParaRPr>
          </a:p>
        </p:txBody>
      </p:sp>
      <p:sp>
        <p:nvSpPr>
          <p:cNvPr id="3978" name="Google Shape;3978;p78"/>
          <p:cNvSpPr txBox="1"/>
          <p:nvPr/>
        </p:nvSpPr>
        <p:spPr>
          <a:xfrm>
            <a:off x="1068100" y="1610422"/>
            <a:ext cx="7047300" cy="12549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sz="1100" b="1">
                <a:solidFill>
                  <a:srgbClr val="EFEFEF"/>
                </a:solidFill>
              </a:rPr>
              <a:t>Vollkorn</a:t>
            </a:r>
            <a:endParaRPr sz="1100" b="1">
              <a:solidFill>
                <a:srgbClr val="EFEFEF"/>
              </a:solidFill>
            </a:endParaRPr>
          </a:p>
          <a:p>
            <a:pPr marL="0" lvl="0" indent="0" algn="ctr" rtl="0">
              <a:lnSpc>
                <a:spcPct val="115000"/>
              </a:lnSpc>
              <a:spcBef>
                <a:spcPts val="0"/>
              </a:spcBef>
              <a:spcAft>
                <a:spcPts val="0"/>
              </a:spcAft>
              <a:buNone/>
            </a:pPr>
            <a:r>
              <a:rPr lang="en" sz="1100">
                <a:solidFill>
                  <a:srgbClr val="FFFFFF"/>
                </a:solidFill>
              </a:rPr>
              <a:t>(</a:t>
            </a:r>
            <a:r>
              <a:rPr lang="en" sz="1100">
                <a:solidFill>
                  <a:schemeClr val="lt1"/>
                </a:solidFill>
                <a:uFill>
                  <a:noFill/>
                </a:uFill>
                <a:hlinkClick r:id="rId3">
                  <a:extLst>
                    <a:ext uri="{A12FA001-AC4F-418D-AE19-62706E023703}">
                      <ahyp:hlinkClr xmlns=""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val="tx"/>
                    </a:ext>
                  </a:extLst>
                </a:hlinkClick>
              </a:rPr>
              <a:t>https://fonts.google.com/specimen/Vollkorn</a:t>
            </a:r>
            <a:r>
              <a:rPr lang="en" sz="1100">
                <a:solidFill>
                  <a:srgbClr val="FFFFFF"/>
                </a:solidFill>
              </a:rPr>
              <a:t>)</a:t>
            </a:r>
            <a:endParaRPr sz="1100">
              <a:solidFill>
                <a:srgbClr val="FFFFFF"/>
              </a:solidFill>
            </a:endParaRPr>
          </a:p>
          <a:p>
            <a:pPr marL="0" lvl="0" indent="0" algn="ctr" rtl="0">
              <a:lnSpc>
                <a:spcPct val="115000"/>
              </a:lnSpc>
              <a:spcBef>
                <a:spcPts val="0"/>
              </a:spcBef>
              <a:spcAft>
                <a:spcPts val="0"/>
              </a:spcAft>
              <a:buNone/>
            </a:pPr>
            <a:endParaRPr sz="800">
              <a:solidFill>
                <a:srgbClr val="435D74"/>
              </a:solidFill>
            </a:endParaRPr>
          </a:p>
          <a:p>
            <a:pPr marL="0" lvl="0" indent="0" algn="ctr" rtl="0">
              <a:lnSpc>
                <a:spcPct val="115000"/>
              </a:lnSpc>
              <a:spcBef>
                <a:spcPts val="0"/>
              </a:spcBef>
              <a:spcAft>
                <a:spcPts val="0"/>
              </a:spcAft>
              <a:buNone/>
            </a:pPr>
            <a:r>
              <a:rPr lang="en" sz="1100" b="1">
                <a:solidFill>
                  <a:srgbClr val="FFFFFF"/>
                </a:solidFill>
              </a:rPr>
              <a:t>Roboto</a:t>
            </a:r>
            <a:endParaRPr sz="1100" b="1">
              <a:solidFill>
                <a:srgbClr val="FFFFFF"/>
              </a:solidFill>
            </a:endParaRPr>
          </a:p>
          <a:p>
            <a:pPr marL="0" lvl="0" indent="0" algn="ctr" rtl="0">
              <a:lnSpc>
                <a:spcPct val="115000"/>
              </a:lnSpc>
              <a:spcBef>
                <a:spcPts val="0"/>
              </a:spcBef>
              <a:spcAft>
                <a:spcPts val="0"/>
              </a:spcAft>
              <a:buNone/>
            </a:pPr>
            <a:r>
              <a:rPr lang="en" sz="1100">
                <a:solidFill>
                  <a:srgbClr val="FFFFFF"/>
                </a:solidFill>
              </a:rPr>
              <a:t>(</a:t>
            </a:r>
            <a:r>
              <a:rPr lang="en" sz="1100">
                <a:solidFill>
                  <a:schemeClr val="lt1"/>
                </a:solidFill>
                <a:uFill>
                  <a:noFill/>
                </a:uFill>
                <a:hlinkClick r:id="rId4">
                  <a:extLst>
                    <a:ext uri="{A12FA001-AC4F-418D-AE19-62706E023703}">
                      <ahyp:hlinkClr xmlns=""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val="tx"/>
                    </a:ext>
                  </a:extLst>
                </a:hlinkClick>
              </a:rPr>
              <a:t>https://fonts.google.com/specimen/Roboto</a:t>
            </a:r>
            <a:r>
              <a:rPr lang="en" sz="1100">
                <a:solidFill>
                  <a:srgbClr val="FFFFFF"/>
                </a:solidFill>
              </a:rPr>
              <a:t>)</a:t>
            </a:r>
            <a:endParaRPr sz="1100">
              <a:solidFill>
                <a:srgbClr val="FFFFFF"/>
              </a:solidFill>
            </a:endParaRPr>
          </a:p>
        </p:txBody>
      </p:sp>
      <p:sp>
        <p:nvSpPr>
          <p:cNvPr id="3979" name="Google Shape;3979;p78"/>
          <p:cNvSpPr/>
          <p:nvPr/>
        </p:nvSpPr>
        <p:spPr>
          <a:xfrm>
            <a:off x="2600011" y="2988225"/>
            <a:ext cx="791400" cy="754200"/>
          </a:xfrm>
          <a:prstGeom prst="roundRect">
            <a:avLst>
              <a:gd name="adj" fmla="val 16667"/>
            </a:avLst>
          </a:prstGeom>
          <a:solidFill>
            <a:srgbClr val="000000"/>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0" name="Google Shape;3980;p78"/>
          <p:cNvSpPr/>
          <p:nvPr/>
        </p:nvSpPr>
        <p:spPr>
          <a:xfrm>
            <a:off x="3661830" y="2988225"/>
            <a:ext cx="791400" cy="754200"/>
          </a:xfrm>
          <a:prstGeom prst="roundRect">
            <a:avLst>
              <a:gd name="adj" fmla="val 16667"/>
            </a:avLst>
          </a:prstGeom>
          <a:solidFill>
            <a:srgbClr val="FFFFFF"/>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1" name="Google Shape;3981;p78"/>
          <p:cNvSpPr/>
          <p:nvPr/>
        </p:nvSpPr>
        <p:spPr>
          <a:xfrm>
            <a:off x="4723650" y="2988225"/>
            <a:ext cx="791400" cy="754200"/>
          </a:xfrm>
          <a:prstGeom prst="roundRect">
            <a:avLst>
              <a:gd name="adj" fmla="val 16667"/>
            </a:avLst>
          </a:prstGeom>
          <a:solidFill>
            <a:srgbClr val="4B4B4B"/>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2" name="Google Shape;3982;p78"/>
          <p:cNvSpPr txBox="1"/>
          <p:nvPr/>
        </p:nvSpPr>
        <p:spPr>
          <a:xfrm>
            <a:off x="2600011" y="31452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#000000</a:t>
            </a:r>
            <a:endParaRPr sz="1000">
              <a:solidFill>
                <a:srgbClr val="FFFFFF"/>
              </a:solidFill>
            </a:endParaRPr>
          </a:p>
        </p:txBody>
      </p:sp>
      <p:sp>
        <p:nvSpPr>
          <p:cNvPr id="3983" name="Google Shape;3983;p78"/>
          <p:cNvSpPr txBox="1"/>
          <p:nvPr/>
        </p:nvSpPr>
        <p:spPr>
          <a:xfrm>
            <a:off x="3661836" y="31452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dk1"/>
                </a:solidFill>
              </a:rPr>
              <a:t>#ffffff</a:t>
            </a:r>
            <a:endParaRPr sz="1000">
              <a:solidFill>
                <a:schemeClr val="dk1"/>
              </a:solidFill>
            </a:endParaRPr>
          </a:p>
        </p:txBody>
      </p:sp>
      <p:sp>
        <p:nvSpPr>
          <p:cNvPr id="3984" name="Google Shape;3984;p78"/>
          <p:cNvSpPr txBox="1"/>
          <p:nvPr/>
        </p:nvSpPr>
        <p:spPr>
          <a:xfrm>
            <a:off x="4723661" y="31452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#4b4b4b</a:t>
            </a:r>
            <a:endParaRPr sz="1000">
              <a:solidFill>
                <a:srgbClr val="FFFFFF"/>
              </a:solidFill>
            </a:endParaRPr>
          </a:p>
        </p:txBody>
      </p:sp>
      <p:sp>
        <p:nvSpPr>
          <p:cNvPr id="3985" name="Google Shape;3985;p78"/>
          <p:cNvSpPr/>
          <p:nvPr/>
        </p:nvSpPr>
        <p:spPr>
          <a:xfrm>
            <a:off x="5785486" y="2988225"/>
            <a:ext cx="791400" cy="754200"/>
          </a:xfrm>
          <a:prstGeom prst="roundRect">
            <a:avLst>
              <a:gd name="adj" fmla="val 16667"/>
            </a:avLst>
          </a:prstGeom>
          <a:solidFill>
            <a:srgbClr val="F0F0F1"/>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6" name="Google Shape;3986;p78"/>
          <p:cNvSpPr txBox="1"/>
          <p:nvPr/>
        </p:nvSpPr>
        <p:spPr>
          <a:xfrm>
            <a:off x="5785486" y="31452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dk1"/>
                </a:solidFill>
              </a:rPr>
              <a:t>#f0f0f1</a:t>
            </a:r>
            <a:endParaRPr sz="1000">
              <a:solidFill>
                <a:schemeClr val="dk1"/>
              </a:solidFill>
            </a:endParaRPr>
          </a:p>
        </p:txBody>
      </p:sp>
      <p:sp>
        <p:nvSpPr>
          <p:cNvPr id="3987" name="Google Shape;3987;p78"/>
          <p:cNvSpPr txBox="1">
            <a:spLocks noGrp="1"/>
          </p:cNvSpPr>
          <p:nvPr>
            <p:ph type="title"/>
          </p:nvPr>
        </p:nvSpPr>
        <p:spPr>
          <a:xfrm>
            <a:off x="1048350" y="3238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lt1"/>
                </a:solidFill>
              </a:rPr>
              <a:t>Fonts &amp; colors used</a:t>
            </a:r>
            <a:endParaRPr/>
          </a:p>
        </p:txBody>
      </p:sp>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3991"/>
        <p:cNvGrpSpPr/>
        <p:nvPr/>
      </p:nvGrpSpPr>
      <p:grpSpPr>
        <a:xfrm>
          <a:off x="0" y="0"/>
          <a:ext cx="0" cy="0"/>
          <a:chOff x="0" y="0"/>
          <a:chExt cx="0" cy="0"/>
        </a:xfrm>
      </p:grpSpPr>
      <p:sp>
        <p:nvSpPr>
          <p:cNvPr id="3992" name="Google Shape;3992;p79"/>
          <p:cNvSpPr txBox="1"/>
          <p:nvPr/>
        </p:nvSpPr>
        <p:spPr>
          <a:xfrm>
            <a:off x="1252425" y="1086401"/>
            <a:ext cx="6630900" cy="8526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sz="1100">
                <a:solidFill>
                  <a:srgbClr val="FFFFFF"/>
                </a:solidFill>
              </a:rPr>
              <a:t>Create your Story with our illustrated concepts. Choose the style you like the most, edit its colors, pick the background and layers you want to show and bring them to life with the animator panel! It will boost your presentation. Check out</a:t>
            </a:r>
            <a:r>
              <a:rPr lang="en" sz="1100">
                <a:solidFill>
                  <a:srgbClr val="869FB2"/>
                </a:solidFill>
              </a:rPr>
              <a:t> </a:t>
            </a:r>
            <a:r>
              <a:rPr lang="en" sz="1100">
                <a:solidFill>
                  <a:srgbClr val="869FB2"/>
                </a:solidFill>
                <a:uFill>
                  <a:noFill/>
                </a:uFill>
                <a:hlinkClick r:id="rId3">
                  <a:extLst>
                    <a:ext uri="{A12FA001-AC4F-418D-AE19-62706E023703}">
                      <ahyp:hlinkClr xmlns=""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val="tx"/>
                    </a:ext>
                  </a:extLst>
                </a:hlinkClick>
              </a:rPr>
              <a:t>How it Works.</a:t>
            </a:r>
            <a:endParaRPr sz="1100">
              <a:solidFill>
                <a:srgbClr val="869FB2"/>
              </a:solidFill>
            </a:endParaRPr>
          </a:p>
        </p:txBody>
      </p:sp>
      <p:pic>
        <p:nvPicPr>
          <p:cNvPr id="3993" name="Google Shape;3993;p79"/>
          <p:cNvPicPr preferRelativeResize="0"/>
          <p:nvPr/>
        </p:nvPicPr>
        <p:blipFill rotWithShape="1">
          <a:blip r:embed="rId4">
            <a:alphaModFix/>
          </a:blip>
          <a:srcRect t="16540" b="16547"/>
          <a:stretch/>
        </p:blipFill>
        <p:spPr>
          <a:xfrm>
            <a:off x="510820" y="2688639"/>
            <a:ext cx="1606719" cy="1075073"/>
          </a:xfrm>
          <a:prstGeom prst="rect">
            <a:avLst/>
          </a:prstGeom>
          <a:noFill/>
          <a:ln>
            <a:noFill/>
          </a:ln>
        </p:spPr>
      </p:pic>
      <p:sp>
        <p:nvSpPr>
          <p:cNvPr id="3994" name="Google Shape;3994;p79">
            <a:hlinkClick r:id="rId5"/>
          </p:cNvPr>
          <p:cNvSpPr txBox="1"/>
          <p:nvPr/>
        </p:nvSpPr>
        <p:spPr>
          <a:xfrm>
            <a:off x="678041"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5">
                  <a:extLst>
                    <a:ext uri="{A12FA001-AC4F-418D-AE19-62706E023703}">
                      <ahyp:hlinkClr xmlns=""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val="tx"/>
                    </a:ext>
                  </a:extLst>
                </a:hlinkClick>
              </a:rPr>
              <a:t>Pana</a:t>
            </a:r>
            <a:endParaRPr>
              <a:solidFill>
                <a:srgbClr val="869FB2"/>
              </a:solidFill>
            </a:endParaRPr>
          </a:p>
        </p:txBody>
      </p:sp>
      <p:sp>
        <p:nvSpPr>
          <p:cNvPr id="3995" name="Google Shape;3995;p79">
            <a:hlinkClick r:id="rId6"/>
          </p:cNvPr>
          <p:cNvSpPr txBox="1"/>
          <p:nvPr/>
        </p:nvSpPr>
        <p:spPr>
          <a:xfrm>
            <a:off x="2289219"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6">
                  <a:extLst>
                    <a:ext uri="{A12FA001-AC4F-418D-AE19-62706E023703}">
                      <ahyp:hlinkClr xmlns=""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val="tx"/>
                    </a:ext>
                  </a:extLst>
                </a:hlinkClick>
              </a:rPr>
              <a:t>Amico</a:t>
            </a:r>
            <a:endParaRPr>
              <a:solidFill>
                <a:srgbClr val="869FB2"/>
              </a:solidFill>
            </a:endParaRPr>
          </a:p>
        </p:txBody>
      </p:sp>
      <p:sp>
        <p:nvSpPr>
          <p:cNvPr id="3996" name="Google Shape;3996;p79">
            <a:hlinkClick r:id="rId7"/>
          </p:cNvPr>
          <p:cNvSpPr txBox="1"/>
          <p:nvPr/>
        </p:nvSpPr>
        <p:spPr>
          <a:xfrm>
            <a:off x="3900404"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7">
                  <a:extLst>
                    <a:ext uri="{A12FA001-AC4F-418D-AE19-62706E023703}">
                      <ahyp:hlinkClr xmlns=""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val="tx"/>
                    </a:ext>
                  </a:extLst>
                </a:hlinkClick>
              </a:rPr>
              <a:t>Bro</a:t>
            </a:r>
            <a:endParaRPr>
              <a:solidFill>
                <a:srgbClr val="869FB2"/>
              </a:solidFill>
            </a:endParaRPr>
          </a:p>
        </p:txBody>
      </p:sp>
      <p:sp>
        <p:nvSpPr>
          <p:cNvPr id="3997" name="Google Shape;3997;p79">
            <a:hlinkClick r:id="rId8"/>
          </p:cNvPr>
          <p:cNvSpPr txBox="1"/>
          <p:nvPr/>
        </p:nvSpPr>
        <p:spPr>
          <a:xfrm>
            <a:off x="5511563"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8">
                  <a:extLst>
                    <a:ext uri="{A12FA001-AC4F-418D-AE19-62706E023703}">
                      <ahyp:hlinkClr xmlns=""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val="tx"/>
                    </a:ext>
                  </a:extLst>
                </a:hlinkClick>
              </a:rPr>
              <a:t>Rafiki</a:t>
            </a:r>
            <a:endParaRPr>
              <a:solidFill>
                <a:srgbClr val="869FB2"/>
              </a:solidFill>
            </a:endParaRPr>
          </a:p>
        </p:txBody>
      </p:sp>
      <p:pic>
        <p:nvPicPr>
          <p:cNvPr id="3998" name="Google Shape;3998;p79"/>
          <p:cNvPicPr preferRelativeResize="0"/>
          <p:nvPr/>
        </p:nvPicPr>
        <p:blipFill rotWithShape="1">
          <a:blip r:embed="rId9">
            <a:alphaModFix/>
          </a:blip>
          <a:srcRect/>
          <a:stretch/>
        </p:blipFill>
        <p:spPr>
          <a:xfrm>
            <a:off x="2255077" y="2410850"/>
            <a:ext cx="1340595" cy="1340603"/>
          </a:xfrm>
          <a:prstGeom prst="rect">
            <a:avLst/>
          </a:prstGeom>
          <a:noFill/>
          <a:ln>
            <a:noFill/>
          </a:ln>
        </p:spPr>
      </p:pic>
      <p:pic>
        <p:nvPicPr>
          <p:cNvPr id="3999" name="Google Shape;3999;p79"/>
          <p:cNvPicPr preferRelativeResize="0"/>
          <p:nvPr/>
        </p:nvPicPr>
        <p:blipFill rotWithShape="1">
          <a:blip r:embed="rId10">
            <a:alphaModFix/>
          </a:blip>
          <a:srcRect l="4194" t="11228" r="4213" b="8854"/>
          <a:stretch/>
        </p:blipFill>
        <p:spPr>
          <a:xfrm>
            <a:off x="3774275" y="2532512"/>
            <a:ext cx="1448304" cy="1263588"/>
          </a:xfrm>
          <a:prstGeom prst="rect">
            <a:avLst/>
          </a:prstGeom>
          <a:noFill/>
          <a:ln>
            <a:noFill/>
          </a:ln>
        </p:spPr>
      </p:pic>
      <p:pic>
        <p:nvPicPr>
          <p:cNvPr id="4000" name="Google Shape;4000;p79"/>
          <p:cNvPicPr preferRelativeResize="0"/>
          <p:nvPr/>
        </p:nvPicPr>
        <p:blipFill rotWithShape="1">
          <a:blip r:embed="rId11">
            <a:alphaModFix/>
          </a:blip>
          <a:srcRect t="6567" b="11945"/>
          <a:stretch/>
        </p:blipFill>
        <p:spPr>
          <a:xfrm>
            <a:off x="5347337" y="2581527"/>
            <a:ext cx="1448284" cy="1180164"/>
          </a:xfrm>
          <a:prstGeom prst="rect">
            <a:avLst/>
          </a:prstGeom>
          <a:noFill/>
          <a:ln>
            <a:noFill/>
          </a:ln>
        </p:spPr>
      </p:pic>
      <p:pic>
        <p:nvPicPr>
          <p:cNvPr id="4001" name="Google Shape;4001;p79"/>
          <p:cNvPicPr preferRelativeResize="0"/>
          <p:nvPr/>
        </p:nvPicPr>
        <p:blipFill rotWithShape="1">
          <a:blip r:embed="rId12">
            <a:alphaModFix/>
          </a:blip>
          <a:srcRect t="11708" b="17967"/>
          <a:stretch/>
        </p:blipFill>
        <p:spPr>
          <a:xfrm>
            <a:off x="6836257" y="2523903"/>
            <a:ext cx="1796923" cy="1263600"/>
          </a:xfrm>
          <a:prstGeom prst="rect">
            <a:avLst/>
          </a:prstGeom>
          <a:noFill/>
          <a:ln>
            <a:noFill/>
          </a:ln>
        </p:spPr>
      </p:pic>
      <p:sp>
        <p:nvSpPr>
          <p:cNvPr id="4002" name="Google Shape;4002;p79">
            <a:hlinkClick r:id="rId13"/>
          </p:cNvPr>
          <p:cNvSpPr txBox="1"/>
          <p:nvPr/>
        </p:nvSpPr>
        <p:spPr>
          <a:xfrm>
            <a:off x="7122738"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13">
                  <a:extLst>
                    <a:ext uri="{A12FA001-AC4F-418D-AE19-62706E023703}">
                      <ahyp:hlinkClr xmlns=""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val="tx"/>
                    </a:ext>
                  </a:extLst>
                </a:hlinkClick>
              </a:rPr>
              <a:t>Cuate</a:t>
            </a:r>
            <a:endParaRPr>
              <a:solidFill>
                <a:srgbClr val="869FB2"/>
              </a:solidFill>
            </a:endParaRPr>
          </a:p>
        </p:txBody>
      </p:sp>
      <p:sp>
        <p:nvSpPr>
          <p:cNvPr id="4003" name="Google Shape;4003;p79"/>
          <p:cNvSpPr txBox="1">
            <a:spLocks noGrp="1"/>
          </p:cNvSpPr>
          <p:nvPr>
            <p:ph type="title"/>
          </p:nvPr>
        </p:nvSpPr>
        <p:spPr>
          <a:xfrm>
            <a:off x="1048350" y="3238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rPr>
              <a:t>Storyset</a:t>
            </a:r>
            <a:endParaRPr/>
          </a:p>
        </p:txBody>
      </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Shape 840"/>
        <p:cNvGrpSpPr/>
        <p:nvPr/>
      </p:nvGrpSpPr>
      <p:grpSpPr>
        <a:xfrm>
          <a:off x="0" y="0"/>
          <a:ext cx="0" cy="0"/>
          <a:chOff x="0" y="0"/>
          <a:chExt cx="0" cy="0"/>
        </a:xfrm>
      </p:grpSpPr>
      <p:sp>
        <p:nvSpPr>
          <p:cNvPr id="841" name="Google Shape;841;p42"/>
          <p:cNvSpPr txBox="1">
            <a:spLocks noGrp="1"/>
          </p:cNvSpPr>
          <p:nvPr>
            <p:ph type="title"/>
          </p:nvPr>
        </p:nvSpPr>
        <p:spPr>
          <a:xfrm>
            <a:off x="3448975" y="2330800"/>
            <a:ext cx="4981800" cy="1457100"/>
          </a:xfrm>
          <a:prstGeom prst="rect">
            <a:avLst/>
          </a:prstGeom>
        </p:spPr>
        <p:txBody>
          <a:bodyPr spcFirstLastPara="1" wrap="square" lIns="91425" tIns="91425" rIns="91425" bIns="91425" anchor="ctr" anchorCtr="0">
            <a:noAutofit/>
          </a:bodyPr>
          <a:lstStyle/>
          <a:p>
            <a:pPr marL="0" lvl="0" indent="0" algn="r" rtl="0">
              <a:spcBef>
                <a:spcPts val="0"/>
              </a:spcBef>
              <a:spcAft>
                <a:spcPts val="0"/>
              </a:spcAft>
              <a:buClr>
                <a:schemeClr val="dk1"/>
              </a:buClr>
              <a:buSzPts val="1100"/>
              <a:buFont typeface="Arial"/>
              <a:buNone/>
            </a:pPr>
            <a:endParaRPr/>
          </a:p>
          <a:p>
            <a:pPr marL="0" lvl="0" indent="0" algn="r" rtl="0">
              <a:spcBef>
                <a:spcPts val="0"/>
              </a:spcBef>
              <a:spcAft>
                <a:spcPts val="0"/>
              </a:spcAft>
              <a:buClr>
                <a:schemeClr val="dk1"/>
              </a:buClr>
              <a:buSzPts val="1100"/>
              <a:buFont typeface="Arial"/>
              <a:buNone/>
            </a:pPr>
            <a:r>
              <a:rPr lang="en"/>
              <a:t>FEIER TAG DER STILLE</a:t>
            </a:r>
            <a:endParaRPr/>
          </a:p>
          <a:p>
            <a:pPr marL="0" lvl="0" indent="0" algn="r" rtl="0">
              <a:spcBef>
                <a:spcPts val="0"/>
              </a:spcBef>
              <a:spcAft>
                <a:spcPts val="0"/>
              </a:spcAft>
              <a:buNone/>
            </a:pPr>
            <a:endParaRPr/>
          </a:p>
        </p:txBody>
      </p:sp>
      <p:sp>
        <p:nvSpPr>
          <p:cNvPr id="842" name="Google Shape;842;p42"/>
          <p:cNvSpPr txBox="1">
            <a:spLocks noGrp="1"/>
          </p:cNvSpPr>
          <p:nvPr>
            <p:ph type="subTitle" idx="1"/>
          </p:nvPr>
        </p:nvSpPr>
        <p:spPr>
          <a:xfrm>
            <a:off x="3201625" y="3879966"/>
            <a:ext cx="5229300" cy="419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Gib hier einen Untertitel ein, wenn du es brauchst</a:t>
            </a:r>
            <a:endParaRPr/>
          </a:p>
        </p:txBody>
      </p:sp>
      <p:sp>
        <p:nvSpPr>
          <p:cNvPr id="843" name="Google Shape;843;p42"/>
          <p:cNvSpPr txBox="1">
            <a:spLocks noGrp="1"/>
          </p:cNvSpPr>
          <p:nvPr>
            <p:ph type="title" idx="2"/>
          </p:nvPr>
        </p:nvSpPr>
        <p:spPr>
          <a:xfrm>
            <a:off x="7053950" y="976350"/>
            <a:ext cx="1377000" cy="1196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01</a:t>
            </a:r>
            <a:endParaRPr/>
          </a:p>
        </p:txBody>
      </p:sp>
      <p:grpSp>
        <p:nvGrpSpPr>
          <p:cNvPr id="844" name="Google Shape;844;p42"/>
          <p:cNvGrpSpPr/>
          <p:nvPr/>
        </p:nvGrpSpPr>
        <p:grpSpPr>
          <a:xfrm>
            <a:off x="1342113" y="539400"/>
            <a:ext cx="736750" cy="709200"/>
            <a:chOff x="1426600" y="736000"/>
            <a:chExt cx="736750" cy="709200"/>
          </a:xfrm>
        </p:grpSpPr>
        <p:sp>
          <p:nvSpPr>
            <p:cNvPr id="845" name="Google Shape;845;p42"/>
            <p:cNvSpPr/>
            <p:nvPr/>
          </p:nvSpPr>
          <p:spPr>
            <a:xfrm>
              <a:off x="1611200" y="1094650"/>
              <a:ext cx="123075" cy="31600"/>
            </a:xfrm>
            <a:custGeom>
              <a:avLst/>
              <a:gdLst/>
              <a:ahLst/>
              <a:cxnLst/>
              <a:rect l="l" t="t" r="r" b="b"/>
              <a:pathLst>
                <a:path w="4923" h="1264" extrusionOk="0">
                  <a:moveTo>
                    <a:pt x="0" y="0"/>
                  </a:moveTo>
                  <a:lnTo>
                    <a:pt x="0" y="33"/>
                  </a:lnTo>
                  <a:cubicBezTo>
                    <a:pt x="0" y="33"/>
                    <a:pt x="1231" y="389"/>
                    <a:pt x="2461" y="713"/>
                  </a:cubicBezTo>
                  <a:cubicBezTo>
                    <a:pt x="2753" y="810"/>
                    <a:pt x="3044" y="907"/>
                    <a:pt x="3335" y="972"/>
                  </a:cubicBezTo>
                  <a:cubicBezTo>
                    <a:pt x="3627" y="1036"/>
                    <a:pt x="3918" y="1101"/>
                    <a:pt x="4145" y="1134"/>
                  </a:cubicBezTo>
                  <a:cubicBezTo>
                    <a:pt x="4598" y="1231"/>
                    <a:pt x="4922" y="1263"/>
                    <a:pt x="4922" y="1263"/>
                  </a:cubicBezTo>
                  <a:cubicBezTo>
                    <a:pt x="4922" y="1263"/>
                    <a:pt x="4631" y="1134"/>
                    <a:pt x="4177" y="1004"/>
                  </a:cubicBezTo>
                  <a:cubicBezTo>
                    <a:pt x="3951" y="907"/>
                    <a:pt x="3692" y="842"/>
                    <a:pt x="3400" y="777"/>
                  </a:cubicBezTo>
                  <a:cubicBezTo>
                    <a:pt x="3109" y="713"/>
                    <a:pt x="2785" y="648"/>
                    <a:pt x="2494" y="551"/>
                  </a:cubicBezTo>
                  <a:cubicBezTo>
                    <a:pt x="1263" y="292"/>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 name="Google Shape;846;p42"/>
            <p:cNvSpPr/>
            <p:nvPr/>
          </p:nvSpPr>
          <p:spPr>
            <a:xfrm>
              <a:off x="1674325" y="995875"/>
              <a:ext cx="71275" cy="106075"/>
            </a:xfrm>
            <a:custGeom>
              <a:avLst/>
              <a:gdLst/>
              <a:ahLst/>
              <a:cxnLst/>
              <a:rect l="l" t="t" r="r" b="b"/>
              <a:pathLst>
                <a:path w="2851" h="4243" extrusionOk="0">
                  <a:moveTo>
                    <a:pt x="1" y="0"/>
                  </a:moveTo>
                  <a:cubicBezTo>
                    <a:pt x="1" y="0"/>
                    <a:pt x="681" y="1069"/>
                    <a:pt x="1361" y="2170"/>
                  </a:cubicBezTo>
                  <a:cubicBezTo>
                    <a:pt x="1555" y="2429"/>
                    <a:pt x="1717" y="2688"/>
                    <a:pt x="1879" y="2947"/>
                  </a:cubicBezTo>
                  <a:cubicBezTo>
                    <a:pt x="2041" y="3206"/>
                    <a:pt x="2203" y="3433"/>
                    <a:pt x="2332" y="3627"/>
                  </a:cubicBezTo>
                  <a:cubicBezTo>
                    <a:pt x="2624" y="3984"/>
                    <a:pt x="2851" y="4243"/>
                    <a:pt x="2851" y="4243"/>
                  </a:cubicBezTo>
                  <a:lnTo>
                    <a:pt x="2851" y="4210"/>
                  </a:lnTo>
                  <a:cubicBezTo>
                    <a:pt x="2851" y="4210"/>
                    <a:pt x="2721" y="3919"/>
                    <a:pt x="2494" y="3530"/>
                  </a:cubicBezTo>
                  <a:cubicBezTo>
                    <a:pt x="2365" y="3303"/>
                    <a:pt x="2203" y="3077"/>
                    <a:pt x="2041" y="2818"/>
                  </a:cubicBezTo>
                  <a:cubicBezTo>
                    <a:pt x="1879" y="2591"/>
                    <a:pt x="1685" y="2332"/>
                    <a:pt x="1491" y="2073"/>
                  </a:cubicBezTo>
                  <a:lnTo>
                    <a:pt x="3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 name="Google Shape;847;p42"/>
            <p:cNvSpPr/>
            <p:nvPr/>
          </p:nvSpPr>
          <p:spPr>
            <a:xfrm>
              <a:off x="1773900" y="736000"/>
              <a:ext cx="6525" cy="374850"/>
            </a:xfrm>
            <a:custGeom>
              <a:avLst/>
              <a:gdLst/>
              <a:ahLst/>
              <a:cxnLst/>
              <a:rect l="l" t="t" r="r" b="b"/>
              <a:pathLst>
                <a:path w="261" h="14994" extrusionOk="0">
                  <a:moveTo>
                    <a:pt x="228" y="1"/>
                  </a:moveTo>
                  <a:cubicBezTo>
                    <a:pt x="228" y="1"/>
                    <a:pt x="163" y="3725"/>
                    <a:pt x="98" y="7481"/>
                  </a:cubicBezTo>
                  <a:cubicBezTo>
                    <a:pt x="33" y="9359"/>
                    <a:pt x="1" y="11237"/>
                    <a:pt x="33" y="12630"/>
                  </a:cubicBezTo>
                  <a:cubicBezTo>
                    <a:pt x="33" y="14055"/>
                    <a:pt x="66" y="14994"/>
                    <a:pt x="66" y="14994"/>
                  </a:cubicBezTo>
                  <a:lnTo>
                    <a:pt x="98" y="14994"/>
                  </a:lnTo>
                  <a:cubicBezTo>
                    <a:pt x="98" y="14994"/>
                    <a:pt x="163" y="14055"/>
                    <a:pt x="195" y="12630"/>
                  </a:cubicBezTo>
                  <a:cubicBezTo>
                    <a:pt x="228" y="11237"/>
                    <a:pt x="260" y="9359"/>
                    <a:pt x="260" y="7481"/>
                  </a:cubicBezTo>
                  <a:lnTo>
                    <a:pt x="26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 name="Google Shape;848;p42"/>
            <p:cNvSpPr/>
            <p:nvPr/>
          </p:nvSpPr>
          <p:spPr>
            <a:xfrm>
              <a:off x="1800625" y="982100"/>
              <a:ext cx="89075" cy="136050"/>
            </a:xfrm>
            <a:custGeom>
              <a:avLst/>
              <a:gdLst/>
              <a:ahLst/>
              <a:cxnLst/>
              <a:rect l="l" t="t" r="r" b="b"/>
              <a:pathLst>
                <a:path w="3563" h="5442" extrusionOk="0">
                  <a:moveTo>
                    <a:pt x="3530" y="1"/>
                  </a:moveTo>
                  <a:cubicBezTo>
                    <a:pt x="3530" y="1"/>
                    <a:pt x="2624" y="1329"/>
                    <a:pt x="1717" y="2689"/>
                  </a:cubicBezTo>
                  <a:cubicBezTo>
                    <a:pt x="1490" y="3013"/>
                    <a:pt x="1264" y="3336"/>
                    <a:pt x="1037" y="3660"/>
                  </a:cubicBezTo>
                  <a:cubicBezTo>
                    <a:pt x="843" y="3984"/>
                    <a:pt x="648" y="4275"/>
                    <a:pt x="486" y="4535"/>
                  </a:cubicBezTo>
                  <a:cubicBezTo>
                    <a:pt x="163" y="5085"/>
                    <a:pt x="1" y="5441"/>
                    <a:pt x="1" y="5441"/>
                  </a:cubicBezTo>
                  <a:cubicBezTo>
                    <a:pt x="1" y="5441"/>
                    <a:pt x="260" y="5117"/>
                    <a:pt x="616" y="4632"/>
                  </a:cubicBezTo>
                  <a:cubicBezTo>
                    <a:pt x="810" y="4373"/>
                    <a:pt x="1005" y="4081"/>
                    <a:pt x="1199" y="3790"/>
                  </a:cubicBezTo>
                  <a:cubicBezTo>
                    <a:pt x="1425" y="3466"/>
                    <a:pt x="1620" y="3110"/>
                    <a:pt x="1846" y="2753"/>
                  </a:cubicBezTo>
                  <a:cubicBezTo>
                    <a:pt x="2688" y="1393"/>
                    <a:pt x="3563" y="1"/>
                    <a:pt x="35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 name="Google Shape;849;p42"/>
            <p:cNvSpPr/>
            <p:nvPr/>
          </p:nvSpPr>
          <p:spPr>
            <a:xfrm>
              <a:off x="1814400" y="1076825"/>
              <a:ext cx="120650" cy="52650"/>
            </a:xfrm>
            <a:custGeom>
              <a:avLst/>
              <a:gdLst/>
              <a:ahLst/>
              <a:cxnLst/>
              <a:rect l="l" t="t" r="r" b="b"/>
              <a:pathLst>
                <a:path w="4826" h="2106" extrusionOk="0">
                  <a:moveTo>
                    <a:pt x="4825" y="1"/>
                  </a:moveTo>
                  <a:lnTo>
                    <a:pt x="2396" y="972"/>
                  </a:lnTo>
                  <a:cubicBezTo>
                    <a:pt x="2073" y="1102"/>
                    <a:pt x="1781" y="1231"/>
                    <a:pt x="1490" y="1328"/>
                  </a:cubicBezTo>
                  <a:cubicBezTo>
                    <a:pt x="1198" y="1458"/>
                    <a:pt x="939" y="1587"/>
                    <a:pt x="713" y="1685"/>
                  </a:cubicBezTo>
                  <a:cubicBezTo>
                    <a:pt x="292" y="1911"/>
                    <a:pt x="0" y="2073"/>
                    <a:pt x="0" y="2073"/>
                  </a:cubicBezTo>
                  <a:lnTo>
                    <a:pt x="0" y="2106"/>
                  </a:lnTo>
                  <a:cubicBezTo>
                    <a:pt x="0" y="2106"/>
                    <a:pt x="324" y="2008"/>
                    <a:pt x="777" y="1847"/>
                  </a:cubicBezTo>
                  <a:cubicBezTo>
                    <a:pt x="1004" y="1749"/>
                    <a:pt x="1295" y="1652"/>
                    <a:pt x="1555" y="1523"/>
                  </a:cubicBezTo>
                  <a:cubicBezTo>
                    <a:pt x="1846" y="1393"/>
                    <a:pt x="2137" y="1264"/>
                    <a:pt x="2461" y="1134"/>
                  </a:cubicBezTo>
                  <a:cubicBezTo>
                    <a:pt x="3627" y="584"/>
                    <a:pt x="4825" y="33"/>
                    <a:pt x="4825" y="33"/>
                  </a:cubicBezTo>
                  <a:lnTo>
                    <a:pt x="482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 name="Google Shape;850;p42"/>
            <p:cNvSpPr/>
            <p:nvPr/>
          </p:nvSpPr>
          <p:spPr>
            <a:xfrm>
              <a:off x="1817625" y="1135925"/>
              <a:ext cx="345725" cy="12175"/>
            </a:xfrm>
            <a:custGeom>
              <a:avLst/>
              <a:gdLst/>
              <a:ahLst/>
              <a:cxnLst/>
              <a:rect l="l" t="t" r="r" b="b"/>
              <a:pathLst>
                <a:path w="13829" h="487" extrusionOk="0">
                  <a:moveTo>
                    <a:pt x="13828" y="1"/>
                  </a:moveTo>
                  <a:cubicBezTo>
                    <a:pt x="13828" y="1"/>
                    <a:pt x="10395" y="65"/>
                    <a:pt x="6931" y="163"/>
                  </a:cubicBezTo>
                  <a:cubicBezTo>
                    <a:pt x="5182" y="195"/>
                    <a:pt x="3466" y="260"/>
                    <a:pt x="2170" y="325"/>
                  </a:cubicBezTo>
                  <a:cubicBezTo>
                    <a:pt x="875" y="389"/>
                    <a:pt x="1" y="454"/>
                    <a:pt x="1" y="454"/>
                  </a:cubicBezTo>
                  <a:lnTo>
                    <a:pt x="1" y="486"/>
                  </a:lnTo>
                  <a:lnTo>
                    <a:pt x="2170" y="486"/>
                  </a:lnTo>
                  <a:cubicBezTo>
                    <a:pt x="3466" y="454"/>
                    <a:pt x="5182" y="389"/>
                    <a:pt x="6931" y="325"/>
                  </a:cubicBezTo>
                  <a:cubicBezTo>
                    <a:pt x="10396" y="163"/>
                    <a:pt x="13828" y="1"/>
                    <a:pt x="13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 name="Google Shape;851;p42"/>
            <p:cNvSpPr/>
            <p:nvPr/>
          </p:nvSpPr>
          <p:spPr>
            <a:xfrm>
              <a:off x="1814400" y="1169925"/>
              <a:ext cx="114175" cy="83425"/>
            </a:xfrm>
            <a:custGeom>
              <a:avLst/>
              <a:gdLst/>
              <a:ahLst/>
              <a:cxnLst/>
              <a:rect l="l" t="t" r="r" b="b"/>
              <a:pathLst>
                <a:path w="4567" h="3337" extrusionOk="0">
                  <a:moveTo>
                    <a:pt x="0" y="1"/>
                  </a:moveTo>
                  <a:cubicBezTo>
                    <a:pt x="0" y="1"/>
                    <a:pt x="259" y="260"/>
                    <a:pt x="680" y="584"/>
                  </a:cubicBezTo>
                  <a:cubicBezTo>
                    <a:pt x="874" y="746"/>
                    <a:pt x="1134" y="940"/>
                    <a:pt x="1393" y="1134"/>
                  </a:cubicBezTo>
                  <a:cubicBezTo>
                    <a:pt x="1652" y="1328"/>
                    <a:pt x="1943" y="1523"/>
                    <a:pt x="2235" y="1717"/>
                  </a:cubicBezTo>
                  <a:cubicBezTo>
                    <a:pt x="3400" y="2527"/>
                    <a:pt x="4566" y="3336"/>
                    <a:pt x="4566" y="3336"/>
                  </a:cubicBezTo>
                  <a:lnTo>
                    <a:pt x="4566" y="3304"/>
                  </a:lnTo>
                  <a:lnTo>
                    <a:pt x="2332" y="1588"/>
                  </a:lnTo>
                  <a:cubicBezTo>
                    <a:pt x="2040" y="1393"/>
                    <a:pt x="1781" y="1167"/>
                    <a:pt x="1522" y="972"/>
                  </a:cubicBezTo>
                  <a:cubicBezTo>
                    <a:pt x="1231" y="778"/>
                    <a:pt x="972" y="584"/>
                    <a:pt x="777" y="454"/>
                  </a:cubicBezTo>
                  <a:cubicBezTo>
                    <a:pt x="324" y="163"/>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 name="Google Shape;852;p42"/>
            <p:cNvSpPr/>
            <p:nvPr/>
          </p:nvSpPr>
          <p:spPr>
            <a:xfrm>
              <a:off x="1804675" y="1195025"/>
              <a:ext cx="68025" cy="102025"/>
            </a:xfrm>
            <a:custGeom>
              <a:avLst/>
              <a:gdLst/>
              <a:ahLst/>
              <a:cxnLst/>
              <a:rect l="l" t="t" r="r" b="b"/>
              <a:pathLst>
                <a:path w="2721" h="4081" extrusionOk="0">
                  <a:moveTo>
                    <a:pt x="1" y="1"/>
                  </a:moveTo>
                  <a:cubicBezTo>
                    <a:pt x="1" y="1"/>
                    <a:pt x="130" y="292"/>
                    <a:pt x="357" y="681"/>
                  </a:cubicBezTo>
                  <a:cubicBezTo>
                    <a:pt x="486" y="875"/>
                    <a:pt x="616" y="1102"/>
                    <a:pt x="778" y="1361"/>
                  </a:cubicBezTo>
                  <a:cubicBezTo>
                    <a:pt x="940" y="1587"/>
                    <a:pt x="1134" y="1846"/>
                    <a:pt x="1296" y="2073"/>
                  </a:cubicBezTo>
                  <a:lnTo>
                    <a:pt x="2721" y="4081"/>
                  </a:lnTo>
                  <a:cubicBezTo>
                    <a:pt x="2721" y="4081"/>
                    <a:pt x="2073" y="3045"/>
                    <a:pt x="1425" y="2008"/>
                  </a:cubicBezTo>
                  <a:cubicBezTo>
                    <a:pt x="1263" y="1749"/>
                    <a:pt x="1102" y="1490"/>
                    <a:pt x="972" y="1231"/>
                  </a:cubicBezTo>
                  <a:cubicBezTo>
                    <a:pt x="810" y="1005"/>
                    <a:pt x="648" y="778"/>
                    <a:pt x="486" y="584"/>
                  </a:cubicBezTo>
                  <a:cubicBezTo>
                    <a:pt x="227" y="227"/>
                    <a:pt x="33" y="1"/>
                    <a:pt x="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 name="Google Shape;853;p42"/>
            <p:cNvSpPr/>
            <p:nvPr/>
          </p:nvSpPr>
          <p:spPr>
            <a:xfrm>
              <a:off x="1774725" y="1198275"/>
              <a:ext cx="5700" cy="246925"/>
            </a:xfrm>
            <a:custGeom>
              <a:avLst/>
              <a:gdLst/>
              <a:ahLst/>
              <a:cxnLst/>
              <a:rect l="l" t="t" r="r" b="b"/>
              <a:pathLst>
                <a:path w="228" h="9877" extrusionOk="0">
                  <a:moveTo>
                    <a:pt x="33" y="0"/>
                  </a:moveTo>
                  <a:cubicBezTo>
                    <a:pt x="33" y="0"/>
                    <a:pt x="0" y="615"/>
                    <a:pt x="0" y="1522"/>
                  </a:cubicBezTo>
                  <a:cubicBezTo>
                    <a:pt x="0" y="2008"/>
                    <a:pt x="0" y="2526"/>
                    <a:pt x="0" y="3109"/>
                  </a:cubicBezTo>
                  <a:cubicBezTo>
                    <a:pt x="0" y="3692"/>
                    <a:pt x="33" y="4307"/>
                    <a:pt x="65" y="4955"/>
                  </a:cubicBezTo>
                  <a:lnTo>
                    <a:pt x="195" y="9877"/>
                  </a:lnTo>
                  <a:lnTo>
                    <a:pt x="227" y="9877"/>
                  </a:lnTo>
                  <a:lnTo>
                    <a:pt x="227" y="4922"/>
                  </a:lnTo>
                  <a:cubicBezTo>
                    <a:pt x="195" y="4307"/>
                    <a:pt x="195" y="3692"/>
                    <a:pt x="195" y="3109"/>
                  </a:cubicBezTo>
                  <a:cubicBezTo>
                    <a:pt x="195" y="2526"/>
                    <a:pt x="162" y="2008"/>
                    <a:pt x="162" y="1522"/>
                  </a:cubicBezTo>
                  <a:cubicBezTo>
                    <a:pt x="130" y="615"/>
                    <a:pt x="65"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 name="Google Shape;854;p42"/>
            <p:cNvSpPr/>
            <p:nvPr/>
          </p:nvSpPr>
          <p:spPr>
            <a:xfrm>
              <a:off x="1668675" y="1191800"/>
              <a:ext cx="83400" cy="95550"/>
            </a:xfrm>
            <a:custGeom>
              <a:avLst/>
              <a:gdLst/>
              <a:ahLst/>
              <a:cxnLst/>
              <a:rect l="l" t="t" r="r" b="b"/>
              <a:pathLst>
                <a:path w="3336" h="3822" extrusionOk="0">
                  <a:moveTo>
                    <a:pt x="3303" y="0"/>
                  </a:moveTo>
                  <a:cubicBezTo>
                    <a:pt x="3303" y="0"/>
                    <a:pt x="3077" y="194"/>
                    <a:pt x="2753" y="551"/>
                  </a:cubicBezTo>
                  <a:cubicBezTo>
                    <a:pt x="2591" y="713"/>
                    <a:pt x="2397" y="907"/>
                    <a:pt x="2202" y="1134"/>
                  </a:cubicBezTo>
                  <a:cubicBezTo>
                    <a:pt x="2008" y="1360"/>
                    <a:pt x="1814" y="1619"/>
                    <a:pt x="1587" y="1846"/>
                  </a:cubicBezTo>
                  <a:cubicBezTo>
                    <a:pt x="810" y="2850"/>
                    <a:pt x="0" y="3821"/>
                    <a:pt x="0" y="3821"/>
                  </a:cubicBezTo>
                  <a:cubicBezTo>
                    <a:pt x="0" y="3821"/>
                    <a:pt x="875" y="2882"/>
                    <a:pt x="1717" y="1975"/>
                  </a:cubicBezTo>
                  <a:cubicBezTo>
                    <a:pt x="1943" y="1716"/>
                    <a:pt x="2137" y="1490"/>
                    <a:pt x="2364" y="1295"/>
                  </a:cubicBezTo>
                  <a:cubicBezTo>
                    <a:pt x="2558" y="1069"/>
                    <a:pt x="2720" y="842"/>
                    <a:pt x="2882" y="648"/>
                  </a:cubicBezTo>
                  <a:cubicBezTo>
                    <a:pt x="3141" y="292"/>
                    <a:pt x="3336" y="0"/>
                    <a:pt x="33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 name="Google Shape;855;p42"/>
            <p:cNvSpPr/>
            <p:nvPr/>
          </p:nvSpPr>
          <p:spPr>
            <a:xfrm>
              <a:off x="1635475" y="1179650"/>
              <a:ext cx="98800" cy="45350"/>
            </a:xfrm>
            <a:custGeom>
              <a:avLst/>
              <a:gdLst/>
              <a:ahLst/>
              <a:cxnLst/>
              <a:rect l="l" t="t" r="r" b="b"/>
              <a:pathLst>
                <a:path w="3952" h="1814" extrusionOk="0">
                  <a:moveTo>
                    <a:pt x="3919" y="0"/>
                  </a:moveTo>
                  <a:cubicBezTo>
                    <a:pt x="3919" y="0"/>
                    <a:pt x="3660" y="65"/>
                    <a:pt x="3304" y="195"/>
                  </a:cubicBezTo>
                  <a:cubicBezTo>
                    <a:pt x="3109" y="292"/>
                    <a:pt x="2883" y="357"/>
                    <a:pt x="2656" y="486"/>
                  </a:cubicBezTo>
                  <a:cubicBezTo>
                    <a:pt x="2429" y="583"/>
                    <a:pt x="2170" y="713"/>
                    <a:pt x="1943" y="842"/>
                  </a:cubicBezTo>
                  <a:cubicBezTo>
                    <a:pt x="972" y="1296"/>
                    <a:pt x="1" y="1781"/>
                    <a:pt x="1" y="1781"/>
                  </a:cubicBezTo>
                  <a:lnTo>
                    <a:pt x="33" y="1814"/>
                  </a:lnTo>
                  <a:cubicBezTo>
                    <a:pt x="33" y="1814"/>
                    <a:pt x="1037" y="1393"/>
                    <a:pt x="2008" y="972"/>
                  </a:cubicBezTo>
                  <a:cubicBezTo>
                    <a:pt x="2267" y="875"/>
                    <a:pt x="2494" y="778"/>
                    <a:pt x="2753" y="680"/>
                  </a:cubicBezTo>
                  <a:cubicBezTo>
                    <a:pt x="2980" y="551"/>
                    <a:pt x="3174" y="454"/>
                    <a:pt x="3368" y="357"/>
                  </a:cubicBezTo>
                  <a:cubicBezTo>
                    <a:pt x="3725" y="162"/>
                    <a:pt x="3951" y="0"/>
                    <a:pt x="39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 name="Google Shape;856;p42"/>
            <p:cNvSpPr/>
            <p:nvPr/>
          </p:nvSpPr>
          <p:spPr>
            <a:xfrm>
              <a:off x="1426600" y="1137550"/>
              <a:ext cx="301200" cy="14150"/>
            </a:xfrm>
            <a:custGeom>
              <a:avLst/>
              <a:gdLst/>
              <a:ahLst/>
              <a:cxnLst/>
              <a:rect l="l" t="t" r="r" b="b"/>
              <a:pathLst>
                <a:path w="12048" h="566" extrusionOk="0">
                  <a:moveTo>
                    <a:pt x="1" y="0"/>
                  </a:moveTo>
                  <a:lnTo>
                    <a:pt x="1" y="33"/>
                  </a:lnTo>
                  <a:cubicBezTo>
                    <a:pt x="1" y="33"/>
                    <a:pt x="3012" y="195"/>
                    <a:pt x="6024" y="357"/>
                  </a:cubicBezTo>
                  <a:cubicBezTo>
                    <a:pt x="7514" y="454"/>
                    <a:pt x="9036" y="519"/>
                    <a:pt x="10169" y="551"/>
                  </a:cubicBezTo>
                  <a:cubicBezTo>
                    <a:pt x="10547" y="562"/>
                    <a:pt x="10881" y="565"/>
                    <a:pt x="11160" y="565"/>
                  </a:cubicBezTo>
                  <a:cubicBezTo>
                    <a:pt x="11716" y="565"/>
                    <a:pt x="12047" y="551"/>
                    <a:pt x="12047" y="551"/>
                  </a:cubicBezTo>
                  <a:cubicBezTo>
                    <a:pt x="12047" y="551"/>
                    <a:pt x="11302" y="454"/>
                    <a:pt x="10169" y="389"/>
                  </a:cubicBezTo>
                  <a:cubicBezTo>
                    <a:pt x="9036" y="292"/>
                    <a:pt x="7514" y="260"/>
                    <a:pt x="6024" y="195"/>
                  </a:cubicBez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7" name="Google Shape;857;p42"/>
          <p:cNvGrpSpPr/>
          <p:nvPr/>
        </p:nvGrpSpPr>
        <p:grpSpPr>
          <a:xfrm>
            <a:off x="3508850" y="1798363"/>
            <a:ext cx="508425" cy="489000"/>
            <a:chOff x="3034425" y="1221750"/>
            <a:chExt cx="508425" cy="489000"/>
          </a:xfrm>
        </p:grpSpPr>
        <p:sp>
          <p:nvSpPr>
            <p:cNvPr id="858" name="Google Shape;858;p42"/>
            <p:cNvSpPr/>
            <p:nvPr/>
          </p:nvSpPr>
          <p:spPr>
            <a:xfrm>
              <a:off x="3162325" y="1469475"/>
              <a:ext cx="85025" cy="21875"/>
            </a:xfrm>
            <a:custGeom>
              <a:avLst/>
              <a:gdLst/>
              <a:ahLst/>
              <a:cxnLst/>
              <a:rect l="l" t="t" r="r" b="b"/>
              <a:pathLst>
                <a:path w="3401" h="875" extrusionOk="0">
                  <a:moveTo>
                    <a:pt x="1" y="0"/>
                  </a:moveTo>
                  <a:cubicBezTo>
                    <a:pt x="1" y="0"/>
                    <a:pt x="843" y="260"/>
                    <a:pt x="1685" y="519"/>
                  </a:cubicBezTo>
                  <a:cubicBezTo>
                    <a:pt x="1879" y="551"/>
                    <a:pt x="2106" y="616"/>
                    <a:pt x="2300" y="680"/>
                  </a:cubicBezTo>
                  <a:cubicBezTo>
                    <a:pt x="2494" y="745"/>
                    <a:pt x="2688" y="778"/>
                    <a:pt x="2850" y="810"/>
                  </a:cubicBezTo>
                  <a:cubicBezTo>
                    <a:pt x="3174" y="842"/>
                    <a:pt x="3369" y="875"/>
                    <a:pt x="3369" y="875"/>
                  </a:cubicBezTo>
                  <a:lnTo>
                    <a:pt x="3401" y="842"/>
                  </a:lnTo>
                  <a:cubicBezTo>
                    <a:pt x="3401" y="842"/>
                    <a:pt x="3174" y="745"/>
                    <a:pt x="2883" y="648"/>
                  </a:cubicBezTo>
                  <a:cubicBezTo>
                    <a:pt x="2721" y="583"/>
                    <a:pt x="2527" y="519"/>
                    <a:pt x="2332" y="486"/>
                  </a:cubicBezTo>
                  <a:cubicBezTo>
                    <a:pt x="2138" y="454"/>
                    <a:pt x="1911" y="389"/>
                    <a:pt x="1717" y="357"/>
                  </a:cubicBezTo>
                  <a:cubicBezTo>
                    <a:pt x="843" y="162"/>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 name="Google Shape;859;p42"/>
            <p:cNvSpPr/>
            <p:nvPr/>
          </p:nvSpPr>
          <p:spPr>
            <a:xfrm>
              <a:off x="3206050" y="1400650"/>
              <a:ext cx="48600" cy="73700"/>
            </a:xfrm>
            <a:custGeom>
              <a:avLst/>
              <a:gdLst/>
              <a:ahLst/>
              <a:cxnLst/>
              <a:rect l="l" t="t" r="r" b="b"/>
              <a:pathLst>
                <a:path w="1944" h="2948" extrusionOk="0">
                  <a:moveTo>
                    <a:pt x="0" y="1"/>
                  </a:moveTo>
                  <a:cubicBezTo>
                    <a:pt x="1" y="1"/>
                    <a:pt x="454" y="778"/>
                    <a:pt x="907" y="1523"/>
                  </a:cubicBezTo>
                  <a:cubicBezTo>
                    <a:pt x="1037" y="1685"/>
                    <a:pt x="1134" y="1879"/>
                    <a:pt x="1231" y="2073"/>
                  </a:cubicBezTo>
                  <a:cubicBezTo>
                    <a:pt x="1360" y="2235"/>
                    <a:pt x="1490" y="2397"/>
                    <a:pt x="1587" y="2527"/>
                  </a:cubicBezTo>
                  <a:cubicBezTo>
                    <a:pt x="1781" y="2786"/>
                    <a:pt x="1943" y="2948"/>
                    <a:pt x="1943" y="2948"/>
                  </a:cubicBezTo>
                  <a:lnTo>
                    <a:pt x="1943" y="2915"/>
                  </a:lnTo>
                  <a:cubicBezTo>
                    <a:pt x="1943" y="2915"/>
                    <a:pt x="1879" y="2721"/>
                    <a:pt x="1717" y="2430"/>
                  </a:cubicBezTo>
                  <a:cubicBezTo>
                    <a:pt x="1620" y="2268"/>
                    <a:pt x="1522" y="2106"/>
                    <a:pt x="1425" y="1944"/>
                  </a:cubicBezTo>
                  <a:cubicBezTo>
                    <a:pt x="1296" y="1782"/>
                    <a:pt x="1166" y="1588"/>
                    <a:pt x="1037" y="1426"/>
                  </a:cubicBezTo>
                  <a:cubicBezTo>
                    <a:pt x="519" y="713"/>
                    <a:pt x="1"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 name="Google Shape;860;p42"/>
            <p:cNvSpPr/>
            <p:nvPr/>
          </p:nvSpPr>
          <p:spPr>
            <a:xfrm>
              <a:off x="3273250" y="1221750"/>
              <a:ext cx="6500" cy="258275"/>
            </a:xfrm>
            <a:custGeom>
              <a:avLst/>
              <a:gdLst/>
              <a:ahLst/>
              <a:cxnLst/>
              <a:rect l="l" t="t" r="r" b="b"/>
              <a:pathLst>
                <a:path w="260" h="10331" extrusionOk="0">
                  <a:moveTo>
                    <a:pt x="194" y="0"/>
                  </a:moveTo>
                  <a:cubicBezTo>
                    <a:pt x="194" y="0"/>
                    <a:pt x="130" y="2591"/>
                    <a:pt x="65" y="5149"/>
                  </a:cubicBezTo>
                  <a:cubicBezTo>
                    <a:pt x="33" y="6444"/>
                    <a:pt x="0" y="7740"/>
                    <a:pt x="33" y="8711"/>
                  </a:cubicBezTo>
                  <a:cubicBezTo>
                    <a:pt x="65" y="9683"/>
                    <a:pt x="97" y="10330"/>
                    <a:pt x="97" y="10330"/>
                  </a:cubicBezTo>
                  <a:cubicBezTo>
                    <a:pt x="97" y="10330"/>
                    <a:pt x="162" y="9683"/>
                    <a:pt x="194" y="8711"/>
                  </a:cubicBezTo>
                  <a:cubicBezTo>
                    <a:pt x="227" y="7740"/>
                    <a:pt x="259" y="6444"/>
                    <a:pt x="227" y="5149"/>
                  </a:cubicBezTo>
                  <a:lnTo>
                    <a:pt x="22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 name="Google Shape;861;p42"/>
            <p:cNvSpPr/>
            <p:nvPr/>
          </p:nvSpPr>
          <p:spPr>
            <a:xfrm>
              <a:off x="3292675" y="1390950"/>
              <a:ext cx="61550" cy="94750"/>
            </a:xfrm>
            <a:custGeom>
              <a:avLst/>
              <a:gdLst/>
              <a:ahLst/>
              <a:cxnLst/>
              <a:rect l="l" t="t" r="r" b="b"/>
              <a:pathLst>
                <a:path w="2462" h="3790" extrusionOk="0">
                  <a:moveTo>
                    <a:pt x="2429" y="0"/>
                  </a:moveTo>
                  <a:cubicBezTo>
                    <a:pt x="2429" y="0"/>
                    <a:pt x="1781" y="939"/>
                    <a:pt x="1166" y="1846"/>
                  </a:cubicBezTo>
                  <a:cubicBezTo>
                    <a:pt x="1004" y="2073"/>
                    <a:pt x="842" y="2299"/>
                    <a:pt x="680" y="2526"/>
                  </a:cubicBezTo>
                  <a:cubicBezTo>
                    <a:pt x="551" y="2753"/>
                    <a:pt x="421" y="2947"/>
                    <a:pt x="324" y="3141"/>
                  </a:cubicBezTo>
                  <a:cubicBezTo>
                    <a:pt x="97" y="3498"/>
                    <a:pt x="0" y="3757"/>
                    <a:pt x="0" y="3757"/>
                  </a:cubicBezTo>
                  <a:lnTo>
                    <a:pt x="0" y="3789"/>
                  </a:lnTo>
                  <a:cubicBezTo>
                    <a:pt x="0" y="3789"/>
                    <a:pt x="195" y="3562"/>
                    <a:pt x="454" y="3239"/>
                  </a:cubicBezTo>
                  <a:cubicBezTo>
                    <a:pt x="583" y="3044"/>
                    <a:pt x="713" y="2850"/>
                    <a:pt x="875" y="2656"/>
                  </a:cubicBezTo>
                  <a:cubicBezTo>
                    <a:pt x="1004" y="2429"/>
                    <a:pt x="1134" y="2170"/>
                    <a:pt x="1296" y="1943"/>
                  </a:cubicBezTo>
                  <a:cubicBezTo>
                    <a:pt x="1879" y="972"/>
                    <a:pt x="2461" y="33"/>
                    <a:pt x="2461" y="33"/>
                  </a:cubicBezTo>
                  <a:lnTo>
                    <a:pt x="242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 name="Google Shape;862;p42"/>
            <p:cNvSpPr/>
            <p:nvPr/>
          </p:nvSpPr>
          <p:spPr>
            <a:xfrm>
              <a:off x="3301575" y="1456525"/>
              <a:ext cx="84225" cy="36450"/>
            </a:xfrm>
            <a:custGeom>
              <a:avLst/>
              <a:gdLst/>
              <a:ahLst/>
              <a:cxnLst/>
              <a:rect l="l" t="t" r="r" b="b"/>
              <a:pathLst>
                <a:path w="3369" h="1458" extrusionOk="0">
                  <a:moveTo>
                    <a:pt x="3336" y="0"/>
                  </a:moveTo>
                  <a:cubicBezTo>
                    <a:pt x="3336" y="0"/>
                    <a:pt x="2494" y="324"/>
                    <a:pt x="1652" y="648"/>
                  </a:cubicBezTo>
                  <a:cubicBezTo>
                    <a:pt x="1458" y="745"/>
                    <a:pt x="1231" y="810"/>
                    <a:pt x="1037" y="907"/>
                  </a:cubicBezTo>
                  <a:cubicBezTo>
                    <a:pt x="842" y="972"/>
                    <a:pt x="648" y="1069"/>
                    <a:pt x="519" y="1134"/>
                  </a:cubicBezTo>
                  <a:cubicBezTo>
                    <a:pt x="195" y="1296"/>
                    <a:pt x="1" y="1425"/>
                    <a:pt x="1" y="1425"/>
                  </a:cubicBezTo>
                  <a:lnTo>
                    <a:pt x="33" y="1458"/>
                  </a:lnTo>
                  <a:cubicBezTo>
                    <a:pt x="33" y="1458"/>
                    <a:pt x="260" y="1393"/>
                    <a:pt x="583" y="1296"/>
                  </a:cubicBezTo>
                  <a:cubicBezTo>
                    <a:pt x="745" y="1231"/>
                    <a:pt x="907" y="1166"/>
                    <a:pt x="1102" y="1101"/>
                  </a:cubicBezTo>
                  <a:cubicBezTo>
                    <a:pt x="1296" y="1004"/>
                    <a:pt x="1523" y="907"/>
                    <a:pt x="1717" y="810"/>
                  </a:cubicBezTo>
                  <a:cubicBezTo>
                    <a:pt x="2526" y="421"/>
                    <a:pt x="3368" y="33"/>
                    <a:pt x="3368" y="33"/>
                  </a:cubicBezTo>
                  <a:lnTo>
                    <a:pt x="33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 name="Google Shape;863;p42"/>
            <p:cNvSpPr/>
            <p:nvPr/>
          </p:nvSpPr>
          <p:spPr>
            <a:xfrm>
              <a:off x="3304825" y="1497000"/>
              <a:ext cx="238025" cy="9750"/>
            </a:xfrm>
            <a:custGeom>
              <a:avLst/>
              <a:gdLst/>
              <a:ahLst/>
              <a:cxnLst/>
              <a:rect l="l" t="t" r="r" b="b"/>
              <a:pathLst>
                <a:path w="9521" h="390" extrusionOk="0">
                  <a:moveTo>
                    <a:pt x="9521" y="0"/>
                  </a:moveTo>
                  <a:cubicBezTo>
                    <a:pt x="9521" y="0"/>
                    <a:pt x="7124" y="65"/>
                    <a:pt x="4760" y="98"/>
                  </a:cubicBezTo>
                  <a:cubicBezTo>
                    <a:pt x="4145" y="130"/>
                    <a:pt x="3562" y="130"/>
                    <a:pt x="3012" y="130"/>
                  </a:cubicBezTo>
                  <a:cubicBezTo>
                    <a:pt x="2429" y="162"/>
                    <a:pt x="1911" y="195"/>
                    <a:pt x="1457" y="227"/>
                  </a:cubicBezTo>
                  <a:cubicBezTo>
                    <a:pt x="583" y="260"/>
                    <a:pt x="0" y="324"/>
                    <a:pt x="0" y="324"/>
                  </a:cubicBezTo>
                  <a:lnTo>
                    <a:pt x="0" y="357"/>
                  </a:lnTo>
                  <a:cubicBezTo>
                    <a:pt x="0" y="357"/>
                    <a:pt x="583" y="389"/>
                    <a:pt x="1490" y="389"/>
                  </a:cubicBezTo>
                  <a:cubicBezTo>
                    <a:pt x="1911" y="389"/>
                    <a:pt x="2461" y="357"/>
                    <a:pt x="3012" y="357"/>
                  </a:cubicBezTo>
                  <a:cubicBezTo>
                    <a:pt x="3562" y="324"/>
                    <a:pt x="4145" y="292"/>
                    <a:pt x="4760" y="260"/>
                  </a:cubicBezTo>
                  <a:lnTo>
                    <a:pt x="9521" y="33"/>
                  </a:lnTo>
                  <a:lnTo>
                    <a:pt x="952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 name="Google Shape;864;p42"/>
            <p:cNvSpPr/>
            <p:nvPr/>
          </p:nvSpPr>
          <p:spPr>
            <a:xfrm>
              <a:off x="3302375" y="1520475"/>
              <a:ext cx="78575" cy="57500"/>
            </a:xfrm>
            <a:custGeom>
              <a:avLst/>
              <a:gdLst/>
              <a:ahLst/>
              <a:cxnLst/>
              <a:rect l="l" t="t" r="r" b="b"/>
              <a:pathLst>
                <a:path w="3143" h="2300" extrusionOk="0">
                  <a:moveTo>
                    <a:pt x="1" y="1"/>
                  </a:moveTo>
                  <a:lnTo>
                    <a:pt x="1" y="33"/>
                  </a:lnTo>
                  <a:cubicBezTo>
                    <a:pt x="1" y="33"/>
                    <a:pt x="163" y="195"/>
                    <a:pt x="454" y="454"/>
                  </a:cubicBezTo>
                  <a:cubicBezTo>
                    <a:pt x="584" y="551"/>
                    <a:pt x="746" y="681"/>
                    <a:pt x="940" y="810"/>
                  </a:cubicBezTo>
                  <a:cubicBezTo>
                    <a:pt x="1102" y="940"/>
                    <a:pt x="1329" y="1102"/>
                    <a:pt x="1523" y="1231"/>
                  </a:cubicBezTo>
                  <a:cubicBezTo>
                    <a:pt x="2332" y="1782"/>
                    <a:pt x="3142" y="2300"/>
                    <a:pt x="3142" y="2300"/>
                  </a:cubicBezTo>
                  <a:cubicBezTo>
                    <a:pt x="3142" y="2300"/>
                    <a:pt x="2365" y="1684"/>
                    <a:pt x="1620" y="1102"/>
                  </a:cubicBezTo>
                  <a:cubicBezTo>
                    <a:pt x="1426" y="940"/>
                    <a:pt x="1231" y="810"/>
                    <a:pt x="1037" y="648"/>
                  </a:cubicBezTo>
                  <a:cubicBezTo>
                    <a:pt x="875" y="519"/>
                    <a:pt x="681" y="422"/>
                    <a:pt x="519" y="324"/>
                  </a:cubicBezTo>
                  <a:cubicBezTo>
                    <a:pt x="228" y="130"/>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 name="Google Shape;865;p42"/>
            <p:cNvSpPr/>
            <p:nvPr/>
          </p:nvSpPr>
          <p:spPr>
            <a:xfrm>
              <a:off x="3295100" y="1538300"/>
              <a:ext cx="47800" cy="70450"/>
            </a:xfrm>
            <a:custGeom>
              <a:avLst/>
              <a:gdLst/>
              <a:ahLst/>
              <a:cxnLst/>
              <a:rect l="l" t="t" r="r" b="b"/>
              <a:pathLst>
                <a:path w="1912" h="2818" extrusionOk="0">
                  <a:moveTo>
                    <a:pt x="0" y="0"/>
                  </a:moveTo>
                  <a:cubicBezTo>
                    <a:pt x="0" y="0"/>
                    <a:pt x="98" y="194"/>
                    <a:pt x="260" y="486"/>
                  </a:cubicBezTo>
                  <a:cubicBezTo>
                    <a:pt x="324" y="615"/>
                    <a:pt x="421" y="777"/>
                    <a:pt x="519" y="939"/>
                  </a:cubicBezTo>
                  <a:cubicBezTo>
                    <a:pt x="648" y="1101"/>
                    <a:pt x="778" y="1295"/>
                    <a:pt x="875" y="1457"/>
                  </a:cubicBezTo>
                  <a:cubicBezTo>
                    <a:pt x="1393" y="2137"/>
                    <a:pt x="1879" y="2817"/>
                    <a:pt x="1879" y="2817"/>
                  </a:cubicBezTo>
                  <a:lnTo>
                    <a:pt x="1911" y="2817"/>
                  </a:lnTo>
                  <a:cubicBezTo>
                    <a:pt x="1911" y="2817"/>
                    <a:pt x="1458" y="2073"/>
                    <a:pt x="1037" y="1360"/>
                  </a:cubicBezTo>
                  <a:cubicBezTo>
                    <a:pt x="907" y="1166"/>
                    <a:pt x="810" y="1004"/>
                    <a:pt x="713" y="842"/>
                  </a:cubicBezTo>
                  <a:cubicBezTo>
                    <a:pt x="583" y="680"/>
                    <a:pt x="486" y="518"/>
                    <a:pt x="389" y="389"/>
                  </a:cubicBezTo>
                  <a:cubicBezTo>
                    <a:pt x="195" y="162"/>
                    <a:pt x="33"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 name="Google Shape;866;p42"/>
            <p:cNvSpPr/>
            <p:nvPr/>
          </p:nvSpPr>
          <p:spPr>
            <a:xfrm>
              <a:off x="3274050" y="1539900"/>
              <a:ext cx="4875" cy="170850"/>
            </a:xfrm>
            <a:custGeom>
              <a:avLst/>
              <a:gdLst/>
              <a:ahLst/>
              <a:cxnLst/>
              <a:rect l="l" t="t" r="r" b="b"/>
              <a:pathLst>
                <a:path w="195" h="6834" extrusionOk="0">
                  <a:moveTo>
                    <a:pt x="65" y="1"/>
                  </a:moveTo>
                  <a:cubicBezTo>
                    <a:pt x="65" y="1"/>
                    <a:pt x="33" y="454"/>
                    <a:pt x="1" y="1069"/>
                  </a:cubicBezTo>
                  <a:cubicBezTo>
                    <a:pt x="1" y="1393"/>
                    <a:pt x="1" y="1782"/>
                    <a:pt x="1" y="2170"/>
                  </a:cubicBezTo>
                  <a:cubicBezTo>
                    <a:pt x="1" y="2591"/>
                    <a:pt x="33" y="3012"/>
                    <a:pt x="33" y="3433"/>
                  </a:cubicBezTo>
                  <a:cubicBezTo>
                    <a:pt x="98" y="5150"/>
                    <a:pt x="162" y="6834"/>
                    <a:pt x="162" y="6834"/>
                  </a:cubicBezTo>
                  <a:lnTo>
                    <a:pt x="195" y="6834"/>
                  </a:lnTo>
                  <a:lnTo>
                    <a:pt x="195" y="3433"/>
                  </a:lnTo>
                  <a:cubicBezTo>
                    <a:pt x="195" y="3012"/>
                    <a:pt x="195" y="2559"/>
                    <a:pt x="195" y="2170"/>
                  </a:cubicBezTo>
                  <a:cubicBezTo>
                    <a:pt x="195" y="1782"/>
                    <a:pt x="195" y="1393"/>
                    <a:pt x="162" y="1069"/>
                  </a:cubicBezTo>
                  <a:cubicBezTo>
                    <a:pt x="130" y="454"/>
                    <a:pt x="6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 name="Google Shape;867;p42"/>
            <p:cNvSpPr/>
            <p:nvPr/>
          </p:nvSpPr>
          <p:spPr>
            <a:xfrm>
              <a:off x="3201200" y="1535850"/>
              <a:ext cx="58300" cy="66425"/>
            </a:xfrm>
            <a:custGeom>
              <a:avLst/>
              <a:gdLst/>
              <a:ahLst/>
              <a:cxnLst/>
              <a:rect l="l" t="t" r="r" b="b"/>
              <a:pathLst>
                <a:path w="2332" h="2657" extrusionOk="0">
                  <a:moveTo>
                    <a:pt x="2299" y="1"/>
                  </a:moveTo>
                  <a:cubicBezTo>
                    <a:pt x="2299" y="1"/>
                    <a:pt x="2137" y="130"/>
                    <a:pt x="1878" y="357"/>
                  </a:cubicBezTo>
                  <a:cubicBezTo>
                    <a:pt x="1781" y="487"/>
                    <a:pt x="1652" y="616"/>
                    <a:pt x="1522" y="778"/>
                  </a:cubicBezTo>
                  <a:cubicBezTo>
                    <a:pt x="1393" y="940"/>
                    <a:pt x="1231" y="1102"/>
                    <a:pt x="1101" y="1264"/>
                  </a:cubicBezTo>
                  <a:cubicBezTo>
                    <a:pt x="551" y="1944"/>
                    <a:pt x="0" y="2624"/>
                    <a:pt x="0" y="2624"/>
                  </a:cubicBezTo>
                  <a:lnTo>
                    <a:pt x="32" y="2656"/>
                  </a:lnTo>
                  <a:cubicBezTo>
                    <a:pt x="32" y="2656"/>
                    <a:pt x="648" y="2009"/>
                    <a:pt x="1231" y="1361"/>
                  </a:cubicBezTo>
                  <a:cubicBezTo>
                    <a:pt x="1393" y="1231"/>
                    <a:pt x="1522" y="1069"/>
                    <a:pt x="1652" y="908"/>
                  </a:cubicBezTo>
                  <a:cubicBezTo>
                    <a:pt x="1814" y="746"/>
                    <a:pt x="1911" y="616"/>
                    <a:pt x="2008" y="487"/>
                  </a:cubicBezTo>
                  <a:cubicBezTo>
                    <a:pt x="2202" y="195"/>
                    <a:pt x="2332" y="1"/>
                    <a:pt x="23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 name="Google Shape;868;p42"/>
            <p:cNvSpPr/>
            <p:nvPr/>
          </p:nvSpPr>
          <p:spPr>
            <a:xfrm>
              <a:off x="3179325" y="1527775"/>
              <a:ext cx="67225" cy="30775"/>
            </a:xfrm>
            <a:custGeom>
              <a:avLst/>
              <a:gdLst/>
              <a:ahLst/>
              <a:cxnLst/>
              <a:rect l="l" t="t" r="r" b="b"/>
              <a:pathLst>
                <a:path w="2689" h="1231" extrusionOk="0">
                  <a:moveTo>
                    <a:pt x="2689" y="0"/>
                  </a:moveTo>
                  <a:lnTo>
                    <a:pt x="2689" y="0"/>
                  </a:lnTo>
                  <a:cubicBezTo>
                    <a:pt x="2688" y="0"/>
                    <a:pt x="2494" y="32"/>
                    <a:pt x="2235" y="130"/>
                  </a:cubicBezTo>
                  <a:cubicBezTo>
                    <a:pt x="2106" y="162"/>
                    <a:pt x="1944" y="227"/>
                    <a:pt x="1782" y="291"/>
                  </a:cubicBezTo>
                  <a:cubicBezTo>
                    <a:pt x="1652" y="356"/>
                    <a:pt x="1490" y="453"/>
                    <a:pt x="1296" y="551"/>
                  </a:cubicBezTo>
                  <a:cubicBezTo>
                    <a:pt x="648" y="874"/>
                    <a:pt x="1" y="1231"/>
                    <a:pt x="1" y="1231"/>
                  </a:cubicBezTo>
                  <a:cubicBezTo>
                    <a:pt x="1" y="1231"/>
                    <a:pt x="681" y="972"/>
                    <a:pt x="1361" y="680"/>
                  </a:cubicBezTo>
                  <a:cubicBezTo>
                    <a:pt x="1555" y="615"/>
                    <a:pt x="1717" y="551"/>
                    <a:pt x="1879" y="486"/>
                  </a:cubicBezTo>
                  <a:cubicBezTo>
                    <a:pt x="2041" y="421"/>
                    <a:pt x="2170" y="324"/>
                    <a:pt x="2300" y="259"/>
                  </a:cubicBezTo>
                  <a:cubicBezTo>
                    <a:pt x="2559" y="130"/>
                    <a:pt x="2688" y="0"/>
                    <a:pt x="26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 name="Google Shape;869;p42"/>
            <p:cNvSpPr/>
            <p:nvPr/>
          </p:nvSpPr>
          <p:spPr>
            <a:xfrm>
              <a:off x="3034425" y="1498625"/>
              <a:ext cx="208075" cy="10100"/>
            </a:xfrm>
            <a:custGeom>
              <a:avLst/>
              <a:gdLst/>
              <a:ahLst/>
              <a:cxnLst/>
              <a:rect l="l" t="t" r="r" b="b"/>
              <a:pathLst>
                <a:path w="8323" h="404" extrusionOk="0">
                  <a:moveTo>
                    <a:pt x="0" y="0"/>
                  </a:moveTo>
                  <a:lnTo>
                    <a:pt x="0" y="33"/>
                  </a:lnTo>
                  <a:cubicBezTo>
                    <a:pt x="0" y="33"/>
                    <a:pt x="2073" y="162"/>
                    <a:pt x="4145" y="292"/>
                  </a:cubicBezTo>
                  <a:cubicBezTo>
                    <a:pt x="4663" y="324"/>
                    <a:pt x="5181" y="324"/>
                    <a:pt x="5700" y="356"/>
                  </a:cubicBezTo>
                  <a:cubicBezTo>
                    <a:pt x="6185" y="389"/>
                    <a:pt x="6639" y="389"/>
                    <a:pt x="7027" y="389"/>
                  </a:cubicBezTo>
                  <a:cubicBezTo>
                    <a:pt x="7286" y="400"/>
                    <a:pt x="7517" y="403"/>
                    <a:pt x="7709" y="403"/>
                  </a:cubicBezTo>
                  <a:cubicBezTo>
                    <a:pt x="8092" y="403"/>
                    <a:pt x="8323" y="389"/>
                    <a:pt x="8323" y="389"/>
                  </a:cubicBezTo>
                  <a:lnTo>
                    <a:pt x="8323" y="356"/>
                  </a:lnTo>
                  <a:cubicBezTo>
                    <a:pt x="8323" y="356"/>
                    <a:pt x="7804" y="292"/>
                    <a:pt x="7027" y="227"/>
                  </a:cubicBezTo>
                  <a:cubicBezTo>
                    <a:pt x="6639" y="227"/>
                    <a:pt x="6185" y="195"/>
                    <a:pt x="5700" y="162"/>
                  </a:cubicBezTo>
                  <a:cubicBezTo>
                    <a:pt x="5214" y="130"/>
                    <a:pt x="4696" y="130"/>
                    <a:pt x="4178" y="130"/>
                  </a:cubicBez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0" name="Google Shape;870;p42"/>
          <p:cNvGrpSpPr/>
          <p:nvPr/>
        </p:nvGrpSpPr>
        <p:grpSpPr>
          <a:xfrm>
            <a:off x="2526750" y="4299676"/>
            <a:ext cx="238850" cy="229125"/>
            <a:chOff x="3023900" y="564375"/>
            <a:chExt cx="238850" cy="229125"/>
          </a:xfrm>
        </p:grpSpPr>
        <p:sp>
          <p:nvSpPr>
            <p:cNvPr id="871" name="Google Shape;871;p42"/>
            <p:cNvSpPr/>
            <p:nvPr/>
          </p:nvSpPr>
          <p:spPr>
            <a:xfrm>
              <a:off x="3083800" y="680150"/>
              <a:ext cx="39700" cy="10550"/>
            </a:xfrm>
            <a:custGeom>
              <a:avLst/>
              <a:gdLst/>
              <a:ahLst/>
              <a:cxnLst/>
              <a:rect l="l" t="t" r="r" b="b"/>
              <a:pathLst>
                <a:path w="1588" h="422" extrusionOk="0">
                  <a:moveTo>
                    <a:pt x="1" y="0"/>
                  </a:moveTo>
                  <a:lnTo>
                    <a:pt x="1" y="0"/>
                  </a:lnTo>
                  <a:cubicBezTo>
                    <a:pt x="1" y="0"/>
                    <a:pt x="389" y="162"/>
                    <a:pt x="778" y="292"/>
                  </a:cubicBezTo>
                  <a:cubicBezTo>
                    <a:pt x="875" y="324"/>
                    <a:pt x="972" y="356"/>
                    <a:pt x="1069" y="389"/>
                  </a:cubicBezTo>
                  <a:cubicBezTo>
                    <a:pt x="1166" y="389"/>
                    <a:pt x="1263" y="421"/>
                    <a:pt x="1328" y="421"/>
                  </a:cubicBezTo>
                  <a:lnTo>
                    <a:pt x="1587" y="421"/>
                  </a:lnTo>
                  <a:lnTo>
                    <a:pt x="1587" y="389"/>
                  </a:lnTo>
                  <a:cubicBezTo>
                    <a:pt x="1587" y="389"/>
                    <a:pt x="1523" y="324"/>
                    <a:pt x="1361" y="259"/>
                  </a:cubicBezTo>
                  <a:cubicBezTo>
                    <a:pt x="1296" y="227"/>
                    <a:pt x="1231" y="194"/>
                    <a:pt x="1134" y="162"/>
                  </a:cubicBezTo>
                  <a:cubicBezTo>
                    <a:pt x="1037" y="162"/>
                    <a:pt x="940" y="130"/>
                    <a:pt x="842" y="130"/>
                  </a:cubicBezTo>
                  <a:cubicBezTo>
                    <a:pt x="422" y="65"/>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 name="Google Shape;872;p42"/>
            <p:cNvSpPr/>
            <p:nvPr/>
          </p:nvSpPr>
          <p:spPr>
            <a:xfrm>
              <a:off x="3104050" y="647750"/>
              <a:ext cx="23500" cy="34850"/>
            </a:xfrm>
            <a:custGeom>
              <a:avLst/>
              <a:gdLst/>
              <a:ahLst/>
              <a:cxnLst/>
              <a:rect l="l" t="t" r="r" b="b"/>
              <a:pathLst>
                <a:path w="940" h="1394" extrusionOk="0">
                  <a:moveTo>
                    <a:pt x="32" y="1"/>
                  </a:moveTo>
                  <a:lnTo>
                    <a:pt x="0" y="33"/>
                  </a:lnTo>
                  <a:cubicBezTo>
                    <a:pt x="0" y="33"/>
                    <a:pt x="194" y="389"/>
                    <a:pt x="421" y="746"/>
                  </a:cubicBezTo>
                  <a:cubicBezTo>
                    <a:pt x="453" y="843"/>
                    <a:pt x="518" y="940"/>
                    <a:pt x="551" y="1005"/>
                  </a:cubicBezTo>
                  <a:cubicBezTo>
                    <a:pt x="615" y="1102"/>
                    <a:pt x="680" y="1167"/>
                    <a:pt x="713" y="1199"/>
                  </a:cubicBezTo>
                  <a:cubicBezTo>
                    <a:pt x="842" y="1328"/>
                    <a:pt x="939" y="1393"/>
                    <a:pt x="939" y="1393"/>
                  </a:cubicBezTo>
                  <a:lnTo>
                    <a:pt x="939" y="1361"/>
                  </a:lnTo>
                  <a:cubicBezTo>
                    <a:pt x="939" y="1361"/>
                    <a:pt x="939" y="1264"/>
                    <a:pt x="874" y="1134"/>
                  </a:cubicBezTo>
                  <a:cubicBezTo>
                    <a:pt x="842" y="1069"/>
                    <a:pt x="777" y="972"/>
                    <a:pt x="745" y="875"/>
                  </a:cubicBezTo>
                  <a:cubicBezTo>
                    <a:pt x="680" y="810"/>
                    <a:pt x="615" y="746"/>
                    <a:pt x="551" y="648"/>
                  </a:cubicBezTo>
                  <a:cubicBezTo>
                    <a:pt x="292" y="325"/>
                    <a:pt x="32" y="1"/>
                    <a:pt x="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 name="Google Shape;873;p42"/>
            <p:cNvSpPr/>
            <p:nvPr/>
          </p:nvSpPr>
          <p:spPr>
            <a:xfrm>
              <a:off x="3134800" y="564375"/>
              <a:ext cx="5700" cy="120650"/>
            </a:xfrm>
            <a:custGeom>
              <a:avLst/>
              <a:gdLst/>
              <a:ahLst/>
              <a:cxnLst/>
              <a:rect l="l" t="t" r="r" b="b"/>
              <a:pathLst>
                <a:path w="228" h="4826" extrusionOk="0">
                  <a:moveTo>
                    <a:pt x="130" y="0"/>
                  </a:moveTo>
                  <a:cubicBezTo>
                    <a:pt x="130" y="0"/>
                    <a:pt x="98" y="1198"/>
                    <a:pt x="33" y="2397"/>
                  </a:cubicBezTo>
                  <a:cubicBezTo>
                    <a:pt x="33" y="2720"/>
                    <a:pt x="33" y="3012"/>
                    <a:pt x="1" y="3303"/>
                  </a:cubicBezTo>
                  <a:cubicBezTo>
                    <a:pt x="1" y="3595"/>
                    <a:pt x="33" y="3854"/>
                    <a:pt x="33" y="4081"/>
                  </a:cubicBezTo>
                  <a:cubicBezTo>
                    <a:pt x="65" y="4534"/>
                    <a:pt x="98" y="4825"/>
                    <a:pt x="98" y="4825"/>
                  </a:cubicBezTo>
                  <a:cubicBezTo>
                    <a:pt x="98" y="4825"/>
                    <a:pt x="163" y="4534"/>
                    <a:pt x="195" y="4081"/>
                  </a:cubicBezTo>
                  <a:cubicBezTo>
                    <a:pt x="195" y="3854"/>
                    <a:pt x="227" y="3595"/>
                    <a:pt x="227" y="3303"/>
                  </a:cubicBezTo>
                  <a:cubicBezTo>
                    <a:pt x="227" y="3012"/>
                    <a:pt x="195" y="2720"/>
                    <a:pt x="195" y="2397"/>
                  </a:cubicBezTo>
                  <a:cubicBezTo>
                    <a:pt x="195" y="1198"/>
                    <a:pt x="163" y="0"/>
                    <a:pt x="1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 name="Google Shape;874;p42"/>
            <p:cNvSpPr/>
            <p:nvPr/>
          </p:nvSpPr>
          <p:spPr>
            <a:xfrm>
              <a:off x="3145325" y="643700"/>
              <a:ext cx="29175" cy="43750"/>
            </a:xfrm>
            <a:custGeom>
              <a:avLst/>
              <a:gdLst/>
              <a:ahLst/>
              <a:cxnLst/>
              <a:rect l="l" t="t" r="r" b="b"/>
              <a:pathLst>
                <a:path w="1167" h="1750" extrusionOk="0">
                  <a:moveTo>
                    <a:pt x="1134" y="1"/>
                  </a:moveTo>
                  <a:cubicBezTo>
                    <a:pt x="1134" y="1"/>
                    <a:pt x="810" y="422"/>
                    <a:pt x="486" y="843"/>
                  </a:cubicBezTo>
                  <a:cubicBezTo>
                    <a:pt x="422" y="940"/>
                    <a:pt x="357" y="1037"/>
                    <a:pt x="260" y="1134"/>
                  </a:cubicBezTo>
                  <a:cubicBezTo>
                    <a:pt x="195" y="1264"/>
                    <a:pt x="163" y="1361"/>
                    <a:pt x="98" y="1426"/>
                  </a:cubicBezTo>
                  <a:cubicBezTo>
                    <a:pt x="33" y="1620"/>
                    <a:pt x="1" y="1750"/>
                    <a:pt x="1" y="1750"/>
                  </a:cubicBezTo>
                  <a:cubicBezTo>
                    <a:pt x="1" y="1750"/>
                    <a:pt x="98" y="1685"/>
                    <a:pt x="227" y="1523"/>
                  </a:cubicBezTo>
                  <a:cubicBezTo>
                    <a:pt x="292" y="1458"/>
                    <a:pt x="389" y="1361"/>
                    <a:pt x="454" y="1264"/>
                  </a:cubicBezTo>
                  <a:cubicBezTo>
                    <a:pt x="519" y="1167"/>
                    <a:pt x="584" y="1037"/>
                    <a:pt x="648" y="908"/>
                  </a:cubicBezTo>
                  <a:cubicBezTo>
                    <a:pt x="907" y="454"/>
                    <a:pt x="1166" y="1"/>
                    <a:pt x="1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 name="Google Shape;875;p42"/>
            <p:cNvSpPr/>
            <p:nvPr/>
          </p:nvSpPr>
          <p:spPr>
            <a:xfrm>
              <a:off x="3149375" y="674475"/>
              <a:ext cx="39700" cy="17025"/>
            </a:xfrm>
            <a:custGeom>
              <a:avLst/>
              <a:gdLst/>
              <a:ahLst/>
              <a:cxnLst/>
              <a:rect l="l" t="t" r="r" b="b"/>
              <a:pathLst>
                <a:path w="1588" h="681" extrusionOk="0">
                  <a:moveTo>
                    <a:pt x="1555" y="0"/>
                  </a:moveTo>
                  <a:cubicBezTo>
                    <a:pt x="1555" y="0"/>
                    <a:pt x="1166" y="130"/>
                    <a:pt x="745" y="259"/>
                  </a:cubicBezTo>
                  <a:cubicBezTo>
                    <a:pt x="648" y="292"/>
                    <a:pt x="551" y="324"/>
                    <a:pt x="454" y="357"/>
                  </a:cubicBezTo>
                  <a:cubicBezTo>
                    <a:pt x="357" y="389"/>
                    <a:pt x="292" y="454"/>
                    <a:pt x="227" y="486"/>
                  </a:cubicBezTo>
                  <a:cubicBezTo>
                    <a:pt x="98" y="583"/>
                    <a:pt x="1" y="648"/>
                    <a:pt x="1" y="648"/>
                  </a:cubicBezTo>
                  <a:lnTo>
                    <a:pt x="1" y="680"/>
                  </a:lnTo>
                  <a:cubicBezTo>
                    <a:pt x="1" y="680"/>
                    <a:pt x="130" y="680"/>
                    <a:pt x="292" y="648"/>
                  </a:cubicBezTo>
                  <a:cubicBezTo>
                    <a:pt x="357" y="616"/>
                    <a:pt x="454" y="583"/>
                    <a:pt x="551" y="551"/>
                  </a:cubicBezTo>
                  <a:cubicBezTo>
                    <a:pt x="648" y="519"/>
                    <a:pt x="745" y="454"/>
                    <a:pt x="810" y="421"/>
                  </a:cubicBezTo>
                  <a:cubicBezTo>
                    <a:pt x="1199" y="227"/>
                    <a:pt x="1587" y="0"/>
                    <a:pt x="15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 name="Google Shape;876;p42"/>
            <p:cNvSpPr/>
            <p:nvPr/>
          </p:nvSpPr>
          <p:spPr>
            <a:xfrm>
              <a:off x="3151000" y="693100"/>
              <a:ext cx="111750" cy="5675"/>
            </a:xfrm>
            <a:custGeom>
              <a:avLst/>
              <a:gdLst/>
              <a:ahLst/>
              <a:cxnLst/>
              <a:rect l="l" t="t" r="r" b="b"/>
              <a:pathLst>
                <a:path w="4470" h="227" extrusionOk="0">
                  <a:moveTo>
                    <a:pt x="1393" y="0"/>
                  </a:moveTo>
                  <a:cubicBezTo>
                    <a:pt x="1134" y="33"/>
                    <a:pt x="907" y="33"/>
                    <a:pt x="680" y="65"/>
                  </a:cubicBezTo>
                  <a:cubicBezTo>
                    <a:pt x="259" y="97"/>
                    <a:pt x="0" y="162"/>
                    <a:pt x="0" y="162"/>
                  </a:cubicBezTo>
                  <a:cubicBezTo>
                    <a:pt x="0" y="162"/>
                    <a:pt x="259" y="227"/>
                    <a:pt x="680" y="227"/>
                  </a:cubicBezTo>
                  <a:lnTo>
                    <a:pt x="1425" y="227"/>
                  </a:lnTo>
                  <a:cubicBezTo>
                    <a:pt x="1684" y="195"/>
                    <a:pt x="1943" y="195"/>
                    <a:pt x="2235" y="162"/>
                  </a:cubicBezTo>
                  <a:cubicBezTo>
                    <a:pt x="3336" y="97"/>
                    <a:pt x="4469" y="33"/>
                    <a:pt x="4469" y="33"/>
                  </a:cubicBezTo>
                  <a:lnTo>
                    <a:pt x="446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 name="Google Shape;877;p42"/>
            <p:cNvSpPr/>
            <p:nvPr/>
          </p:nvSpPr>
          <p:spPr>
            <a:xfrm>
              <a:off x="3149375" y="704425"/>
              <a:ext cx="37275" cy="26750"/>
            </a:xfrm>
            <a:custGeom>
              <a:avLst/>
              <a:gdLst/>
              <a:ahLst/>
              <a:cxnLst/>
              <a:rect l="l" t="t" r="r" b="b"/>
              <a:pathLst>
                <a:path w="1491" h="1070" extrusionOk="0">
                  <a:moveTo>
                    <a:pt x="1" y="1"/>
                  </a:moveTo>
                  <a:cubicBezTo>
                    <a:pt x="1" y="1"/>
                    <a:pt x="65" y="98"/>
                    <a:pt x="195" y="227"/>
                  </a:cubicBezTo>
                  <a:cubicBezTo>
                    <a:pt x="260" y="292"/>
                    <a:pt x="324" y="357"/>
                    <a:pt x="422" y="422"/>
                  </a:cubicBezTo>
                  <a:cubicBezTo>
                    <a:pt x="519" y="486"/>
                    <a:pt x="616" y="551"/>
                    <a:pt x="713" y="616"/>
                  </a:cubicBezTo>
                  <a:cubicBezTo>
                    <a:pt x="1069" y="843"/>
                    <a:pt x="1490" y="1069"/>
                    <a:pt x="1490" y="1069"/>
                  </a:cubicBezTo>
                  <a:cubicBezTo>
                    <a:pt x="1490" y="1069"/>
                    <a:pt x="1134" y="745"/>
                    <a:pt x="810" y="454"/>
                  </a:cubicBezTo>
                  <a:cubicBezTo>
                    <a:pt x="713" y="389"/>
                    <a:pt x="616" y="324"/>
                    <a:pt x="551" y="260"/>
                  </a:cubicBezTo>
                  <a:cubicBezTo>
                    <a:pt x="454" y="195"/>
                    <a:pt x="357" y="130"/>
                    <a:pt x="292" y="98"/>
                  </a:cubicBezTo>
                  <a:cubicBezTo>
                    <a:pt x="130" y="33"/>
                    <a:pt x="33" y="1"/>
                    <a:pt x="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 name="Google Shape;878;p42"/>
            <p:cNvSpPr/>
            <p:nvPr/>
          </p:nvSpPr>
          <p:spPr>
            <a:xfrm>
              <a:off x="3146150" y="712525"/>
              <a:ext cx="22675" cy="33225"/>
            </a:xfrm>
            <a:custGeom>
              <a:avLst/>
              <a:gdLst/>
              <a:ahLst/>
              <a:cxnLst/>
              <a:rect l="l" t="t" r="r" b="b"/>
              <a:pathLst>
                <a:path w="907" h="1329" extrusionOk="0">
                  <a:moveTo>
                    <a:pt x="0" y="0"/>
                  </a:moveTo>
                  <a:cubicBezTo>
                    <a:pt x="0" y="0"/>
                    <a:pt x="32" y="98"/>
                    <a:pt x="97" y="259"/>
                  </a:cubicBezTo>
                  <a:cubicBezTo>
                    <a:pt x="130" y="324"/>
                    <a:pt x="162" y="389"/>
                    <a:pt x="194" y="486"/>
                  </a:cubicBezTo>
                  <a:cubicBezTo>
                    <a:pt x="259" y="551"/>
                    <a:pt x="324" y="616"/>
                    <a:pt x="389" y="713"/>
                  </a:cubicBezTo>
                  <a:cubicBezTo>
                    <a:pt x="615" y="1004"/>
                    <a:pt x="874" y="1328"/>
                    <a:pt x="874" y="1328"/>
                  </a:cubicBezTo>
                  <a:lnTo>
                    <a:pt x="907" y="1328"/>
                  </a:lnTo>
                  <a:cubicBezTo>
                    <a:pt x="907" y="1328"/>
                    <a:pt x="712" y="972"/>
                    <a:pt x="518" y="616"/>
                  </a:cubicBezTo>
                  <a:cubicBezTo>
                    <a:pt x="486" y="519"/>
                    <a:pt x="421" y="454"/>
                    <a:pt x="389" y="357"/>
                  </a:cubicBezTo>
                  <a:cubicBezTo>
                    <a:pt x="324" y="292"/>
                    <a:pt x="259" y="227"/>
                    <a:pt x="227" y="162"/>
                  </a:cubicBezTo>
                  <a:cubicBezTo>
                    <a:pt x="130" y="65"/>
                    <a:pt x="32"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 name="Google Shape;879;p42"/>
            <p:cNvSpPr/>
            <p:nvPr/>
          </p:nvSpPr>
          <p:spPr>
            <a:xfrm>
              <a:off x="3134800" y="713325"/>
              <a:ext cx="5700" cy="80175"/>
            </a:xfrm>
            <a:custGeom>
              <a:avLst/>
              <a:gdLst/>
              <a:ahLst/>
              <a:cxnLst/>
              <a:rect l="l" t="t" r="r" b="b"/>
              <a:pathLst>
                <a:path w="228" h="3207" extrusionOk="0">
                  <a:moveTo>
                    <a:pt x="98" y="1"/>
                  </a:moveTo>
                  <a:cubicBezTo>
                    <a:pt x="98" y="1"/>
                    <a:pt x="33" y="195"/>
                    <a:pt x="33" y="519"/>
                  </a:cubicBezTo>
                  <a:cubicBezTo>
                    <a:pt x="33" y="648"/>
                    <a:pt x="1" y="843"/>
                    <a:pt x="1" y="1005"/>
                  </a:cubicBezTo>
                  <a:cubicBezTo>
                    <a:pt x="1" y="1199"/>
                    <a:pt x="33" y="1393"/>
                    <a:pt x="33" y="1620"/>
                  </a:cubicBezTo>
                  <a:cubicBezTo>
                    <a:pt x="98" y="2397"/>
                    <a:pt x="130" y="3207"/>
                    <a:pt x="130" y="3207"/>
                  </a:cubicBezTo>
                  <a:lnTo>
                    <a:pt x="163" y="3207"/>
                  </a:lnTo>
                  <a:cubicBezTo>
                    <a:pt x="163" y="3207"/>
                    <a:pt x="195" y="2397"/>
                    <a:pt x="195" y="1620"/>
                  </a:cubicBezTo>
                  <a:cubicBezTo>
                    <a:pt x="195" y="1393"/>
                    <a:pt x="227" y="1199"/>
                    <a:pt x="227" y="1005"/>
                  </a:cubicBezTo>
                  <a:cubicBezTo>
                    <a:pt x="227" y="843"/>
                    <a:pt x="195" y="648"/>
                    <a:pt x="195" y="519"/>
                  </a:cubicBezTo>
                  <a:cubicBezTo>
                    <a:pt x="163" y="195"/>
                    <a:pt x="98" y="1"/>
                    <a:pt x="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 name="Google Shape;880;p42"/>
            <p:cNvSpPr/>
            <p:nvPr/>
          </p:nvSpPr>
          <p:spPr>
            <a:xfrm>
              <a:off x="3102425" y="711725"/>
              <a:ext cx="27550" cy="30775"/>
            </a:xfrm>
            <a:custGeom>
              <a:avLst/>
              <a:gdLst/>
              <a:ahLst/>
              <a:cxnLst/>
              <a:rect l="l" t="t" r="r" b="b"/>
              <a:pathLst>
                <a:path w="1102" h="1231" extrusionOk="0">
                  <a:moveTo>
                    <a:pt x="1069" y="0"/>
                  </a:moveTo>
                  <a:cubicBezTo>
                    <a:pt x="1069" y="0"/>
                    <a:pt x="972" y="32"/>
                    <a:pt x="842" y="130"/>
                  </a:cubicBezTo>
                  <a:cubicBezTo>
                    <a:pt x="810" y="194"/>
                    <a:pt x="713" y="227"/>
                    <a:pt x="648" y="324"/>
                  </a:cubicBezTo>
                  <a:cubicBezTo>
                    <a:pt x="616" y="389"/>
                    <a:pt x="551" y="486"/>
                    <a:pt x="486" y="551"/>
                  </a:cubicBezTo>
                  <a:cubicBezTo>
                    <a:pt x="227" y="874"/>
                    <a:pt x="0" y="1231"/>
                    <a:pt x="0" y="1231"/>
                  </a:cubicBezTo>
                  <a:cubicBezTo>
                    <a:pt x="0" y="1231"/>
                    <a:pt x="324" y="939"/>
                    <a:pt x="616" y="648"/>
                  </a:cubicBezTo>
                  <a:cubicBezTo>
                    <a:pt x="680" y="583"/>
                    <a:pt x="745" y="518"/>
                    <a:pt x="810" y="453"/>
                  </a:cubicBezTo>
                  <a:cubicBezTo>
                    <a:pt x="875" y="389"/>
                    <a:pt x="939" y="291"/>
                    <a:pt x="972" y="227"/>
                  </a:cubicBezTo>
                  <a:cubicBezTo>
                    <a:pt x="1069" y="97"/>
                    <a:pt x="1101" y="0"/>
                    <a:pt x="11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 name="Google Shape;881;p42"/>
            <p:cNvSpPr/>
            <p:nvPr/>
          </p:nvSpPr>
          <p:spPr>
            <a:xfrm>
              <a:off x="3091900" y="707300"/>
              <a:ext cx="31600" cy="14950"/>
            </a:xfrm>
            <a:custGeom>
              <a:avLst/>
              <a:gdLst/>
              <a:ahLst/>
              <a:cxnLst/>
              <a:rect l="l" t="t" r="r" b="b"/>
              <a:pathLst>
                <a:path w="1264" h="598" extrusionOk="0">
                  <a:moveTo>
                    <a:pt x="1153" y="1"/>
                  </a:moveTo>
                  <a:cubicBezTo>
                    <a:pt x="1119" y="1"/>
                    <a:pt x="1080" y="4"/>
                    <a:pt x="1037" y="15"/>
                  </a:cubicBezTo>
                  <a:cubicBezTo>
                    <a:pt x="972" y="47"/>
                    <a:pt x="907" y="80"/>
                    <a:pt x="810" y="112"/>
                  </a:cubicBezTo>
                  <a:cubicBezTo>
                    <a:pt x="745" y="145"/>
                    <a:pt x="680" y="177"/>
                    <a:pt x="616" y="242"/>
                  </a:cubicBezTo>
                  <a:cubicBezTo>
                    <a:pt x="292" y="404"/>
                    <a:pt x="0" y="598"/>
                    <a:pt x="0" y="598"/>
                  </a:cubicBezTo>
                  <a:cubicBezTo>
                    <a:pt x="0" y="598"/>
                    <a:pt x="357" y="501"/>
                    <a:pt x="680" y="371"/>
                  </a:cubicBezTo>
                  <a:cubicBezTo>
                    <a:pt x="745" y="339"/>
                    <a:pt x="842" y="307"/>
                    <a:pt x="907" y="274"/>
                  </a:cubicBezTo>
                  <a:cubicBezTo>
                    <a:pt x="1004" y="242"/>
                    <a:pt x="1037" y="209"/>
                    <a:pt x="1101" y="177"/>
                  </a:cubicBezTo>
                  <a:cubicBezTo>
                    <a:pt x="1199" y="80"/>
                    <a:pt x="1263" y="15"/>
                    <a:pt x="1263" y="15"/>
                  </a:cubicBezTo>
                  <a:cubicBezTo>
                    <a:pt x="1263" y="15"/>
                    <a:pt x="1220" y="1"/>
                    <a:pt x="11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 name="Google Shape;882;p42"/>
            <p:cNvSpPr/>
            <p:nvPr/>
          </p:nvSpPr>
          <p:spPr>
            <a:xfrm>
              <a:off x="3023900" y="693900"/>
              <a:ext cx="97975" cy="5700"/>
            </a:xfrm>
            <a:custGeom>
              <a:avLst/>
              <a:gdLst/>
              <a:ahLst/>
              <a:cxnLst/>
              <a:rect l="l" t="t" r="r" b="b"/>
              <a:pathLst>
                <a:path w="3919" h="228" extrusionOk="0">
                  <a:moveTo>
                    <a:pt x="0" y="1"/>
                  </a:moveTo>
                  <a:lnTo>
                    <a:pt x="0" y="33"/>
                  </a:lnTo>
                  <a:cubicBezTo>
                    <a:pt x="0" y="33"/>
                    <a:pt x="972" y="98"/>
                    <a:pt x="1943" y="163"/>
                  </a:cubicBezTo>
                  <a:cubicBezTo>
                    <a:pt x="2202" y="195"/>
                    <a:pt x="2429" y="227"/>
                    <a:pt x="2688" y="227"/>
                  </a:cubicBezTo>
                  <a:lnTo>
                    <a:pt x="3303" y="227"/>
                  </a:lnTo>
                  <a:cubicBezTo>
                    <a:pt x="3659" y="227"/>
                    <a:pt x="3919" y="195"/>
                    <a:pt x="3919" y="195"/>
                  </a:cubicBezTo>
                  <a:lnTo>
                    <a:pt x="3919" y="163"/>
                  </a:lnTo>
                  <a:cubicBezTo>
                    <a:pt x="3919" y="163"/>
                    <a:pt x="3659" y="130"/>
                    <a:pt x="3303" y="65"/>
                  </a:cubicBezTo>
                  <a:cubicBezTo>
                    <a:pt x="3109" y="65"/>
                    <a:pt x="2915" y="33"/>
                    <a:pt x="2688" y="33"/>
                  </a:cubicBezTo>
                  <a:cubicBezTo>
                    <a:pt x="2461" y="33"/>
                    <a:pt x="2202" y="1"/>
                    <a:pt x="197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3" name="Google Shape;883;p42"/>
          <p:cNvGrpSpPr/>
          <p:nvPr/>
        </p:nvGrpSpPr>
        <p:grpSpPr>
          <a:xfrm>
            <a:off x="474250" y="2342625"/>
            <a:ext cx="238850" cy="229125"/>
            <a:chOff x="3023900" y="564375"/>
            <a:chExt cx="238850" cy="229125"/>
          </a:xfrm>
        </p:grpSpPr>
        <p:sp>
          <p:nvSpPr>
            <p:cNvPr id="884" name="Google Shape;884;p42"/>
            <p:cNvSpPr/>
            <p:nvPr/>
          </p:nvSpPr>
          <p:spPr>
            <a:xfrm>
              <a:off x="3083800" y="680150"/>
              <a:ext cx="39700" cy="10550"/>
            </a:xfrm>
            <a:custGeom>
              <a:avLst/>
              <a:gdLst/>
              <a:ahLst/>
              <a:cxnLst/>
              <a:rect l="l" t="t" r="r" b="b"/>
              <a:pathLst>
                <a:path w="1588" h="422" extrusionOk="0">
                  <a:moveTo>
                    <a:pt x="1" y="0"/>
                  </a:moveTo>
                  <a:lnTo>
                    <a:pt x="1" y="0"/>
                  </a:lnTo>
                  <a:cubicBezTo>
                    <a:pt x="1" y="0"/>
                    <a:pt x="389" y="162"/>
                    <a:pt x="778" y="292"/>
                  </a:cubicBezTo>
                  <a:cubicBezTo>
                    <a:pt x="875" y="324"/>
                    <a:pt x="972" y="356"/>
                    <a:pt x="1069" y="389"/>
                  </a:cubicBezTo>
                  <a:cubicBezTo>
                    <a:pt x="1166" y="389"/>
                    <a:pt x="1263" y="421"/>
                    <a:pt x="1328" y="421"/>
                  </a:cubicBezTo>
                  <a:lnTo>
                    <a:pt x="1587" y="421"/>
                  </a:lnTo>
                  <a:lnTo>
                    <a:pt x="1587" y="389"/>
                  </a:lnTo>
                  <a:cubicBezTo>
                    <a:pt x="1587" y="389"/>
                    <a:pt x="1523" y="324"/>
                    <a:pt x="1361" y="259"/>
                  </a:cubicBezTo>
                  <a:cubicBezTo>
                    <a:pt x="1296" y="227"/>
                    <a:pt x="1231" y="194"/>
                    <a:pt x="1134" y="162"/>
                  </a:cubicBezTo>
                  <a:cubicBezTo>
                    <a:pt x="1037" y="162"/>
                    <a:pt x="940" y="130"/>
                    <a:pt x="842" y="130"/>
                  </a:cubicBezTo>
                  <a:cubicBezTo>
                    <a:pt x="422" y="65"/>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 name="Google Shape;885;p42"/>
            <p:cNvSpPr/>
            <p:nvPr/>
          </p:nvSpPr>
          <p:spPr>
            <a:xfrm>
              <a:off x="3104050" y="647750"/>
              <a:ext cx="23500" cy="34850"/>
            </a:xfrm>
            <a:custGeom>
              <a:avLst/>
              <a:gdLst/>
              <a:ahLst/>
              <a:cxnLst/>
              <a:rect l="l" t="t" r="r" b="b"/>
              <a:pathLst>
                <a:path w="940" h="1394" extrusionOk="0">
                  <a:moveTo>
                    <a:pt x="32" y="1"/>
                  </a:moveTo>
                  <a:lnTo>
                    <a:pt x="0" y="33"/>
                  </a:lnTo>
                  <a:cubicBezTo>
                    <a:pt x="0" y="33"/>
                    <a:pt x="194" y="389"/>
                    <a:pt x="421" y="746"/>
                  </a:cubicBezTo>
                  <a:cubicBezTo>
                    <a:pt x="453" y="843"/>
                    <a:pt x="518" y="940"/>
                    <a:pt x="551" y="1005"/>
                  </a:cubicBezTo>
                  <a:cubicBezTo>
                    <a:pt x="615" y="1102"/>
                    <a:pt x="680" y="1167"/>
                    <a:pt x="713" y="1199"/>
                  </a:cubicBezTo>
                  <a:cubicBezTo>
                    <a:pt x="842" y="1328"/>
                    <a:pt x="939" y="1393"/>
                    <a:pt x="939" y="1393"/>
                  </a:cubicBezTo>
                  <a:lnTo>
                    <a:pt x="939" y="1361"/>
                  </a:lnTo>
                  <a:cubicBezTo>
                    <a:pt x="939" y="1361"/>
                    <a:pt x="939" y="1264"/>
                    <a:pt x="874" y="1134"/>
                  </a:cubicBezTo>
                  <a:cubicBezTo>
                    <a:pt x="842" y="1069"/>
                    <a:pt x="777" y="972"/>
                    <a:pt x="745" y="875"/>
                  </a:cubicBezTo>
                  <a:cubicBezTo>
                    <a:pt x="680" y="810"/>
                    <a:pt x="615" y="746"/>
                    <a:pt x="551" y="648"/>
                  </a:cubicBezTo>
                  <a:cubicBezTo>
                    <a:pt x="292" y="325"/>
                    <a:pt x="32" y="1"/>
                    <a:pt x="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 name="Google Shape;886;p42"/>
            <p:cNvSpPr/>
            <p:nvPr/>
          </p:nvSpPr>
          <p:spPr>
            <a:xfrm>
              <a:off x="3134800" y="564375"/>
              <a:ext cx="5700" cy="120650"/>
            </a:xfrm>
            <a:custGeom>
              <a:avLst/>
              <a:gdLst/>
              <a:ahLst/>
              <a:cxnLst/>
              <a:rect l="l" t="t" r="r" b="b"/>
              <a:pathLst>
                <a:path w="228" h="4826" extrusionOk="0">
                  <a:moveTo>
                    <a:pt x="130" y="0"/>
                  </a:moveTo>
                  <a:cubicBezTo>
                    <a:pt x="130" y="0"/>
                    <a:pt x="98" y="1198"/>
                    <a:pt x="33" y="2397"/>
                  </a:cubicBezTo>
                  <a:cubicBezTo>
                    <a:pt x="33" y="2720"/>
                    <a:pt x="33" y="3012"/>
                    <a:pt x="1" y="3303"/>
                  </a:cubicBezTo>
                  <a:cubicBezTo>
                    <a:pt x="1" y="3595"/>
                    <a:pt x="33" y="3854"/>
                    <a:pt x="33" y="4081"/>
                  </a:cubicBezTo>
                  <a:cubicBezTo>
                    <a:pt x="65" y="4534"/>
                    <a:pt x="98" y="4825"/>
                    <a:pt x="98" y="4825"/>
                  </a:cubicBezTo>
                  <a:cubicBezTo>
                    <a:pt x="98" y="4825"/>
                    <a:pt x="163" y="4534"/>
                    <a:pt x="195" y="4081"/>
                  </a:cubicBezTo>
                  <a:cubicBezTo>
                    <a:pt x="195" y="3854"/>
                    <a:pt x="227" y="3595"/>
                    <a:pt x="227" y="3303"/>
                  </a:cubicBezTo>
                  <a:cubicBezTo>
                    <a:pt x="227" y="3012"/>
                    <a:pt x="195" y="2720"/>
                    <a:pt x="195" y="2397"/>
                  </a:cubicBezTo>
                  <a:cubicBezTo>
                    <a:pt x="195" y="1198"/>
                    <a:pt x="163" y="0"/>
                    <a:pt x="1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 name="Google Shape;887;p42"/>
            <p:cNvSpPr/>
            <p:nvPr/>
          </p:nvSpPr>
          <p:spPr>
            <a:xfrm>
              <a:off x="3145325" y="643700"/>
              <a:ext cx="29175" cy="43750"/>
            </a:xfrm>
            <a:custGeom>
              <a:avLst/>
              <a:gdLst/>
              <a:ahLst/>
              <a:cxnLst/>
              <a:rect l="l" t="t" r="r" b="b"/>
              <a:pathLst>
                <a:path w="1167" h="1750" extrusionOk="0">
                  <a:moveTo>
                    <a:pt x="1134" y="1"/>
                  </a:moveTo>
                  <a:cubicBezTo>
                    <a:pt x="1134" y="1"/>
                    <a:pt x="810" y="422"/>
                    <a:pt x="486" y="843"/>
                  </a:cubicBezTo>
                  <a:cubicBezTo>
                    <a:pt x="422" y="940"/>
                    <a:pt x="357" y="1037"/>
                    <a:pt x="260" y="1134"/>
                  </a:cubicBezTo>
                  <a:cubicBezTo>
                    <a:pt x="195" y="1264"/>
                    <a:pt x="163" y="1361"/>
                    <a:pt x="98" y="1426"/>
                  </a:cubicBezTo>
                  <a:cubicBezTo>
                    <a:pt x="33" y="1620"/>
                    <a:pt x="1" y="1750"/>
                    <a:pt x="1" y="1750"/>
                  </a:cubicBezTo>
                  <a:cubicBezTo>
                    <a:pt x="1" y="1750"/>
                    <a:pt x="98" y="1685"/>
                    <a:pt x="227" y="1523"/>
                  </a:cubicBezTo>
                  <a:cubicBezTo>
                    <a:pt x="292" y="1458"/>
                    <a:pt x="389" y="1361"/>
                    <a:pt x="454" y="1264"/>
                  </a:cubicBezTo>
                  <a:cubicBezTo>
                    <a:pt x="519" y="1167"/>
                    <a:pt x="584" y="1037"/>
                    <a:pt x="648" y="908"/>
                  </a:cubicBezTo>
                  <a:cubicBezTo>
                    <a:pt x="907" y="454"/>
                    <a:pt x="1166" y="1"/>
                    <a:pt x="1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 name="Google Shape;888;p42"/>
            <p:cNvSpPr/>
            <p:nvPr/>
          </p:nvSpPr>
          <p:spPr>
            <a:xfrm>
              <a:off x="3149375" y="674475"/>
              <a:ext cx="39700" cy="17025"/>
            </a:xfrm>
            <a:custGeom>
              <a:avLst/>
              <a:gdLst/>
              <a:ahLst/>
              <a:cxnLst/>
              <a:rect l="l" t="t" r="r" b="b"/>
              <a:pathLst>
                <a:path w="1588" h="681" extrusionOk="0">
                  <a:moveTo>
                    <a:pt x="1555" y="0"/>
                  </a:moveTo>
                  <a:cubicBezTo>
                    <a:pt x="1555" y="0"/>
                    <a:pt x="1166" y="130"/>
                    <a:pt x="745" y="259"/>
                  </a:cubicBezTo>
                  <a:cubicBezTo>
                    <a:pt x="648" y="292"/>
                    <a:pt x="551" y="324"/>
                    <a:pt x="454" y="357"/>
                  </a:cubicBezTo>
                  <a:cubicBezTo>
                    <a:pt x="357" y="389"/>
                    <a:pt x="292" y="454"/>
                    <a:pt x="227" y="486"/>
                  </a:cubicBezTo>
                  <a:cubicBezTo>
                    <a:pt x="98" y="583"/>
                    <a:pt x="1" y="648"/>
                    <a:pt x="1" y="648"/>
                  </a:cubicBezTo>
                  <a:lnTo>
                    <a:pt x="1" y="680"/>
                  </a:lnTo>
                  <a:cubicBezTo>
                    <a:pt x="1" y="680"/>
                    <a:pt x="130" y="680"/>
                    <a:pt x="292" y="648"/>
                  </a:cubicBezTo>
                  <a:cubicBezTo>
                    <a:pt x="357" y="616"/>
                    <a:pt x="454" y="583"/>
                    <a:pt x="551" y="551"/>
                  </a:cubicBezTo>
                  <a:cubicBezTo>
                    <a:pt x="648" y="519"/>
                    <a:pt x="745" y="454"/>
                    <a:pt x="810" y="421"/>
                  </a:cubicBezTo>
                  <a:cubicBezTo>
                    <a:pt x="1199" y="227"/>
                    <a:pt x="1587" y="0"/>
                    <a:pt x="15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 name="Google Shape;889;p42"/>
            <p:cNvSpPr/>
            <p:nvPr/>
          </p:nvSpPr>
          <p:spPr>
            <a:xfrm>
              <a:off x="3151000" y="693100"/>
              <a:ext cx="111750" cy="5675"/>
            </a:xfrm>
            <a:custGeom>
              <a:avLst/>
              <a:gdLst/>
              <a:ahLst/>
              <a:cxnLst/>
              <a:rect l="l" t="t" r="r" b="b"/>
              <a:pathLst>
                <a:path w="4470" h="227" extrusionOk="0">
                  <a:moveTo>
                    <a:pt x="1393" y="0"/>
                  </a:moveTo>
                  <a:cubicBezTo>
                    <a:pt x="1134" y="33"/>
                    <a:pt x="907" y="33"/>
                    <a:pt x="680" y="65"/>
                  </a:cubicBezTo>
                  <a:cubicBezTo>
                    <a:pt x="259" y="97"/>
                    <a:pt x="0" y="162"/>
                    <a:pt x="0" y="162"/>
                  </a:cubicBezTo>
                  <a:cubicBezTo>
                    <a:pt x="0" y="162"/>
                    <a:pt x="259" y="227"/>
                    <a:pt x="680" y="227"/>
                  </a:cubicBezTo>
                  <a:lnTo>
                    <a:pt x="1425" y="227"/>
                  </a:lnTo>
                  <a:cubicBezTo>
                    <a:pt x="1684" y="195"/>
                    <a:pt x="1943" y="195"/>
                    <a:pt x="2235" y="162"/>
                  </a:cubicBezTo>
                  <a:cubicBezTo>
                    <a:pt x="3336" y="97"/>
                    <a:pt x="4469" y="33"/>
                    <a:pt x="4469" y="33"/>
                  </a:cubicBezTo>
                  <a:lnTo>
                    <a:pt x="446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 name="Google Shape;890;p42"/>
            <p:cNvSpPr/>
            <p:nvPr/>
          </p:nvSpPr>
          <p:spPr>
            <a:xfrm>
              <a:off x="3149375" y="704425"/>
              <a:ext cx="37275" cy="26750"/>
            </a:xfrm>
            <a:custGeom>
              <a:avLst/>
              <a:gdLst/>
              <a:ahLst/>
              <a:cxnLst/>
              <a:rect l="l" t="t" r="r" b="b"/>
              <a:pathLst>
                <a:path w="1491" h="1070" extrusionOk="0">
                  <a:moveTo>
                    <a:pt x="1" y="1"/>
                  </a:moveTo>
                  <a:cubicBezTo>
                    <a:pt x="1" y="1"/>
                    <a:pt x="65" y="98"/>
                    <a:pt x="195" y="227"/>
                  </a:cubicBezTo>
                  <a:cubicBezTo>
                    <a:pt x="260" y="292"/>
                    <a:pt x="324" y="357"/>
                    <a:pt x="422" y="422"/>
                  </a:cubicBezTo>
                  <a:cubicBezTo>
                    <a:pt x="519" y="486"/>
                    <a:pt x="616" y="551"/>
                    <a:pt x="713" y="616"/>
                  </a:cubicBezTo>
                  <a:cubicBezTo>
                    <a:pt x="1069" y="843"/>
                    <a:pt x="1490" y="1069"/>
                    <a:pt x="1490" y="1069"/>
                  </a:cubicBezTo>
                  <a:cubicBezTo>
                    <a:pt x="1490" y="1069"/>
                    <a:pt x="1134" y="745"/>
                    <a:pt x="810" y="454"/>
                  </a:cubicBezTo>
                  <a:cubicBezTo>
                    <a:pt x="713" y="389"/>
                    <a:pt x="616" y="324"/>
                    <a:pt x="551" y="260"/>
                  </a:cubicBezTo>
                  <a:cubicBezTo>
                    <a:pt x="454" y="195"/>
                    <a:pt x="357" y="130"/>
                    <a:pt x="292" y="98"/>
                  </a:cubicBezTo>
                  <a:cubicBezTo>
                    <a:pt x="130" y="33"/>
                    <a:pt x="33" y="1"/>
                    <a:pt x="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 name="Google Shape;891;p42"/>
            <p:cNvSpPr/>
            <p:nvPr/>
          </p:nvSpPr>
          <p:spPr>
            <a:xfrm>
              <a:off x="3146150" y="712525"/>
              <a:ext cx="22675" cy="33225"/>
            </a:xfrm>
            <a:custGeom>
              <a:avLst/>
              <a:gdLst/>
              <a:ahLst/>
              <a:cxnLst/>
              <a:rect l="l" t="t" r="r" b="b"/>
              <a:pathLst>
                <a:path w="907" h="1329" extrusionOk="0">
                  <a:moveTo>
                    <a:pt x="0" y="0"/>
                  </a:moveTo>
                  <a:cubicBezTo>
                    <a:pt x="0" y="0"/>
                    <a:pt x="32" y="98"/>
                    <a:pt x="97" y="259"/>
                  </a:cubicBezTo>
                  <a:cubicBezTo>
                    <a:pt x="130" y="324"/>
                    <a:pt x="162" y="389"/>
                    <a:pt x="194" y="486"/>
                  </a:cubicBezTo>
                  <a:cubicBezTo>
                    <a:pt x="259" y="551"/>
                    <a:pt x="324" y="616"/>
                    <a:pt x="389" y="713"/>
                  </a:cubicBezTo>
                  <a:cubicBezTo>
                    <a:pt x="615" y="1004"/>
                    <a:pt x="874" y="1328"/>
                    <a:pt x="874" y="1328"/>
                  </a:cubicBezTo>
                  <a:lnTo>
                    <a:pt x="907" y="1328"/>
                  </a:lnTo>
                  <a:cubicBezTo>
                    <a:pt x="907" y="1328"/>
                    <a:pt x="712" y="972"/>
                    <a:pt x="518" y="616"/>
                  </a:cubicBezTo>
                  <a:cubicBezTo>
                    <a:pt x="486" y="519"/>
                    <a:pt x="421" y="454"/>
                    <a:pt x="389" y="357"/>
                  </a:cubicBezTo>
                  <a:cubicBezTo>
                    <a:pt x="324" y="292"/>
                    <a:pt x="259" y="227"/>
                    <a:pt x="227" y="162"/>
                  </a:cubicBezTo>
                  <a:cubicBezTo>
                    <a:pt x="130" y="65"/>
                    <a:pt x="32"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 name="Google Shape;892;p42"/>
            <p:cNvSpPr/>
            <p:nvPr/>
          </p:nvSpPr>
          <p:spPr>
            <a:xfrm>
              <a:off x="3134800" y="713325"/>
              <a:ext cx="5700" cy="80175"/>
            </a:xfrm>
            <a:custGeom>
              <a:avLst/>
              <a:gdLst/>
              <a:ahLst/>
              <a:cxnLst/>
              <a:rect l="l" t="t" r="r" b="b"/>
              <a:pathLst>
                <a:path w="228" h="3207" extrusionOk="0">
                  <a:moveTo>
                    <a:pt x="98" y="1"/>
                  </a:moveTo>
                  <a:cubicBezTo>
                    <a:pt x="98" y="1"/>
                    <a:pt x="33" y="195"/>
                    <a:pt x="33" y="519"/>
                  </a:cubicBezTo>
                  <a:cubicBezTo>
                    <a:pt x="33" y="648"/>
                    <a:pt x="1" y="843"/>
                    <a:pt x="1" y="1005"/>
                  </a:cubicBezTo>
                  <a:cubicBezTo>
                    <a:pt x="1" y="1199"/>
                    <a:pt x="33" y="1393"/>
                    <a:pt x="33" y="1620"/>
                  </a:cubicBezTo>
                  <a:cubicBezTo>
                    <a:pt x="98" y="2397"/>
                    <a:pt x="130" y="3207"/>
                    <a:pt x="130" y="3207"/>
                  </a:cubicBezTo>
                  <a:lnTo>
                    <a:pt x="163" y="3207"/>
                  </a:lnTo>
                  <a:cubicBezTo>
                    <a:pt x="163" y="3207"/>
                    <a:pt x="195" y="2397"/>
                    <a:pt x="195" y="1620"/>
                  </a:cubicBezTo>
                  <a:cubicBezTo>
                    <a:pt x="195" y="1393"/>
                    <a:pt x="227" y="1199"/>
                    <a:pt x="227" y="1005"/>
                  </a:cubicBezTo>
                  <a:cubicBezTo>
                    <a:pt x="227" y="843"/>
                    <a:pt x="195" y="648"/>
                    <a:pt x="195" y="519"/>
                  </a:cubicBezTo>
                  <a:cubicBezTo>
                    <a:pt x="163" y="195"/>
                    <a:pt x="98" y="1"/>
                    <a:pt x="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 name="Google Shape;893;p42"/>
            <p:cNvSpPr/>
            <p:nvPr/>
          </p:nvSpPr>
          <p:spPr>
            <a:xfrm>
              <a:off x="3102425" y="711725"/>
              <a:ext cx="27550" cy="30775"/>
            </a:xfrm>
            <a:custGeom>
              <a:avLst/>
              <a:gdLst/>
              <a:ahLst/>
              <a:cxnLst/>
              <a:rect l="l" t="t" r="r" b="b"/>
              <a:pathLst>
                <a:path w="1102" h="1231" extrusionOk="0">
                  <a:moveTo>
                    <a:pt x="1069" y="0"/>
                  </a:moveTo>
                  <a:cubicBezTo>
                    <a:pt x="1069" y="0"/>
                    <a:pt x="972" y="32"/>
                    <a:pt x="842" y="130"/>
                  </a:cubicBezTo>
                  <a:cubicBezTo>
                    <a:pt x="810" y="194"/>
                    <a:pt x="713" y="227"/>
                    <a:pt x="648" y="324"/>
                  </a:cubicBezTo>
                  <a:cubicBezTo>
                    <a:pt x="616" y="389"/>
                    <a:pt x="551" y="486"/>
                    <a:pt x="486" y="551"/>
                  </a:cubicBezTo>
                  <a:cubicBezTo>
                    <a:pt x="227" y="874"/>
                    <a:pt x="0" y="1231"/>
                    <a:pt x="0" y="1231"/>
                  </a:cubicBezTo>
                  <a:cubicBezTo>
                    <a:pt x="0" y="1231"/>
                    <a:pt x="324" y="939"/>
                    <a:pt x="616" y="648"/>
                  </a:cubicBezTo>
                  <a:cubicBezTo>
                    <a:pt x="680" y="583"/>
                    <a:pt x="745" y="518"/>
                    <a:pt x="810" y="453"/>
                  </a:cubicBezTo>
                  <a:cubicBezTo>
                    <a:pt x="875" y="389"/>
                    <a:pt x="939" y="291"/>
                    <a:pt x="972" y="227"/>
                  </a:cubicBezTo>
                  <a:cubicBezTo>
                    <a:pt x="1069" y="97"/>
                    <a:pt x="1101" y="0"/>
                    <a:pt x="11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 name="Google Shape;894;p42"/>
            <p:cNvSpPr/>
            <p:nvPr/>
          </p:nvSpPr>
          <p:spPr>
            <a:xfrm>
              <a:off x="3091900" y="707300"/>
              <a:ext cx="31600" cy="14950"/>
            </a:xfrm>
            <a:custGeom>
              <a:avLst/>
              <a:gdLst/>
              <a:ahLst/>
              <a:cxnLst/>
              <a:rect l="l" t="t" r="r" b="b"/>
              <a:pathLst>
                <a:path w="1264" h="598" extrusionOk="0">
                  <a:moveTo>
                    <a:pt x="1153" y="1"/>
                  </a:moveTo>
                  <a:cubicBezTo>
                    <a:pt x="1119" y="1"/>
                    <a:pt x="1080" y="4"/>
                    <a:pt x="1037" y="15"/>
                  </a:cubicBezTo>
                  <a:cubicBezTo>
                    <a:pt x="972" y="47"/>
                    <a:pt x="907" y="80"/>
                    <a:pt x="810" y="112"/>
                  </a:cubicBezTo>
                  <a:cubicBezTo>
                    <a:pt x="745" y="145"/>
                    <a:pt x="680" y="177"/>
                    <a:pt x="616" y="242"/>
                  </a:cubicBezTo>
                  <a:cubicBezTo>
                    <a:pt x="292" y="404"/>
                    <a:pt x="0" y="598"/>
                    <a:pt x="0" y="598"/>
                  </a:cubicBezTo>
                  <a:cubicBezTo>
                    <a:pt x="0" y="598"/>
                    <a:pt x="357" y="501"/>
                    <a:pt x="680" y="371"/>
                  </a:cubicBezTo>
                  <a:cubicBezTo>
                    <a:pt x="745" y="339"/>
                    <a:pt x="842" y="307"/>
                    <a:pt x="907" y="274"/>
                  </a:cubicBezTo>
                  <a:cubicBezTo>
                    <a:pt x="1004" y="242"/>
                    <a:pt x="1037" y="209"/>
                    <a:pt x="1101" y="177"/>
                  </a:cubicBezTo>
                  <a:cubicBezTo>
                    <a:pt x="1199" y="80"/>
                    <a:pt x="1263" y="15"/>
                    <a:pt x="1263" y="15"/>
                  </a:cubicBezTo>
                  <a:cubicBezTo>
                    <a:pt x="1263" y="15"/>
                    <a:pt x="1220" y="1"/>
                    <a:pt x="11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 name="Google Shape;895;p42"/>
            <p:cNvSpPr/>
            <p:nvPr/>
          </p:nvSpPr>
          <p:spPr>
            <a:xfrm>
              <a:off x="3023900" y="693900"/>
              <a:ext cx="97975" cy="5700"/>
            </a:xfrm>
            <a:custGeom>
              <a:avLst/>
              <a:gdLst/>
              <a:ahLst/>
              <a:cxnLst/>
              <a:rect l="l" t="t" r="r" b="b"/>
              <a:pathLst>
                <a:path w="3919" h="228" extrusionOk="0">
                  <a:moveTo>
                    <a:pt x="0" y="1"/>
                  </a:moveTo>
                  <a:lnTo>
                    <a:pt x="0" y="33"/>
                  </a:lnTo>
                  <a:cubicBezTo>
                    <a:pt x="0" y="33"/>
                    <a:pt x="972" y="98"/>
                    <a:pt x="1943" y="163"/>
                  </a:cubicBezTo>
                  <a:cubicBezTo>
                    <a:pt x="2202" y="195"/>
                    <a:pt x="2429" y="227"/>
                    <a:pt x="2688" y="227"/>
                  </a:cubicBezTo>
                  <a:lnTo>
                    <a:pt x="3303" y="227"/>
                  </a:lnTo>
                  <a:cubicBezTo>
                    <a:pt x="3659" y="227"/>
                    <a:pt x="3919" y="195"/>
                    <a:pt x="3919" y="195"/>
                  </a:cubicBezTo>
                  <a:lnTo>
                    <a:pt x="3919" y="163"/>
                  </a:lnTo>
                  <a:cubicBezTo>
                    <a:pt x="3919" y="163"/>
                    <a:pt x="3659" y="130"/>
                    <a:pt x="3303" y="65"/>
                  </a:cubicBezTo>
                  <a:cubicBezTo>
                    <a:pt x="3109" y="65"/>
                    <a:pt x="2915" y="33"/>
                    <a:pt x="2688" y="33"/>
                  </a:cubicBezTo>
                  <a:cubicBezTo>
                    <a:pt x="2461" y="33"/>
                    <a:pt x="2202" y="1"/>
                    <a:pt x="197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6" name="Google Shape;896;p42"/>
          <p:cNvGrpSpPr/>
          <p:nvPr/>
        </p:nvGrpSpPr>
        <p:grpSpPr>
          <a:xfrm>
            <a:off x="-35126" y="1337357"/>
            <a:ext cx="3247136" cy="4065678"/>
            <a:chOff x="1049250" y="1629175"/>
            <a:chExt cx="2532275" cy="2992550"/>
          </a:xfrm>
        </p:grpSpPr>
        <p:sp>
          <p:nvSpPr>
            <p:cNvPr id="897" name="Google Shape;897;p42"/>
            <p:cNvSpPr/>
            <p:nvPr/>
          </p:nvSpPr>
          <p:spPr>
            <a:xfrm>
              <a:off x="1049250" y="1629175"/>
              <a:ext cx="2532275" cy="2992550"/>
            </a:xfrm>
            <a:custGeom>
              <a:avLst/>
              <a:gdLst/>
              <a:ahLst/>
              <a:cxnLst/>
              <a:rect l="l" t="t" r="r" b="b"/>
              <a:pathLst>
                <a:path w="101291" h="119702" extrusionOk="0">
                  <a:moveTo>
                    <a:pt x="85388" y="1178"/>
                  </a:moveTo>
                  <a:cubicBezTo>
                    <a:pt x="86113" y="1178"/>
                    <a:pt x="87137" y="1502"/>
                    <a:pt x="87814" y="3157"/>
                  </a:cubicBezTo>
                  <a:cubicBezTo>
                    <a:pt x="87920" y="3423"/>
                    <a:pt x="87654" y="4669"/>
                    <a:pt x="87416" y="5094"/>
                  </a:cubicBezTo>
                  <a:cubicBezTo>
                    <a:pt x="86366" y="7087"/>
                    <a:pt x="85247" y="8041"/>
                    <a:pt x="83947" y="8041"/>
                  </a:cubicBezTo>
                  <a:cubicBezTo>
                    <a:pt x="83637" y="8041"/>
                    <a:pt x="83317" y="7987"/>
                    <a:pt x="82985" y="7880"/>
                  </a:cubicBezTo>
                  <a:cubicBezTo>
                    <a:pt x="82508" y="7720"/>
                    <a:pt x="82189" y="7482"/>
                    <a:pt x="82057" y="7110"/>
                  </a:cubicBezTo>
                  <a:cubicBezTo>
                    <a:pt x="81632" y="6049"/>
                    <a:pt x="82614" y="4192"/>
                    <a:pt x="83304" y="2972"/>
                  </a:cubicBezTo>
                  <a:cubicBezTo>
                    <a:pt x="83516" y="2706"/>
                    <a:pt x="83728" y="2441"/>
                    <a:pt x="83967" y="2202"/>
                  </a:cubicBezTo>
                  <a:cubicBezTo>
                    <a:pt x="84126" y="2017"/>
                    <a:pt x="84338" y="1831"/>
                    <a:pt x="84524" y="1645"/>
                  </a:cubicBezTo>
                  <a:cubicBezTo>
                    <a:pt x="84577" y="1672"/>
                    <a:pt x="84657" y="1672"/>
                    <a:pt x="84736" y="1698"/>
                  </a:cubicBezTo>
                  <a:cubicBezTo>
                    <a:pt x="84895" y="1751"/>
                    <a:pt x="85081" y="1804"/>
                    <a:pt x="85293" y="1857"/>
                  </a:cubicBezTo>
                  <a:cubicBezTo>
                    <a:pt x="85505" y="1937"/>
                    <a:pt x="85718" y="2017"/>
                    <a:pt x="85903" y="2123"/>
                  </a:cubicBezTo>
                  <a:cubicBezTo>
                    <a:pt x="86010" y="2149"/>
                    <a:pt x="86116" y="2202"/>
                    <a:pt x="86222" y="2255"/>
                  </a:cubicBezTo>
                  <a:cubicBezTo>
                    <a:pt x="86301" y="2308"/>
                    <a:pt x="86407" y="2361"/>
                    <a:pt x="86487" y="2414"/>
                  </a:cubicBezTo>
                  <a:cubicBezTo>
                    <a:pt x="86593" y="2468"/>
                    <a:pt x="86673" y="2547"/>
                    <a:pt x="86752" y="2600"/>
                  </a:cubicBezTo>
                  <a:cubicBezTo>
                    <a:pt x="86832" y="2653"/>
                    <a:pt x="86912" y="2706"/>
                    <a:pt x="86965" y="2759"/>
                  </a:cubicBezTo>
                  <a:cubicBezTo>
                    <a:pt x="87044" y="2812"/>
                    <a:pt x="87097" y="2865"/>
                    <a:pt x="87150" y="2919"/>
                  </a:cubicBezTo>
                  <a:cubicBezTo>
                    <a:pt x="87203" y="2972"/>
                    <a:pt x="87256" y="2998"/>
                    <a:pt x="87283" y="3025"/>
                  </a:cubicBezTo>
                  <a:cubicBezTo>
                    <a:pt x="87363" y="3104"/>
                    <a:pt x="87416" y="3157"/>
                    <a:pt x="87416" y="3157"/>
                  </a:cubicBezTo>
                  <a:cubicBezTo>
                    <a:pt x="87416" y="3157"/>
                    <a:pt x="87389" y="3078"/>
                    <a:pt x="87336" y="2998"/>
                  </a:cubicBezTo>
                  <a:cubicBezTo>
                    <a:pt x="87309" y="2892"/>
                    <a:pt x="87230" y="2759"/>
                    <a:pt x="87097" y="2627"/>
                  </a:cubicBezTo>
                  <a:cubicBezTo>
                    <a:pt x="87044" y="2547"/>
                    <a:pt x="86991" y="2468"/>
                    <a:pt x="86912" y="2414"/>
                  </a:cubicBezTo>
                  <a:cubicBezTo>
                    <a:pt x="86832" y="2335"/>
                    <a:pt x="86752" y="2255"/>
                    <a:pt x="86673" y="2176"/>
                  </a:cubicBezTo>
                  <a:cubicBezTo>
                    <a:pt x="86487" y="2043"/>
                    <a:pt x="86275" y="1910"/>
                    <a:pt x="86036" y="1804"/>
                  </a:cubicBezTo>
                  <a:cubicBezTo>
                    <a:pt x="85824" y="1698"/>
                    <a:pt x="85585" y="1645"/>
                    <a:pt x="85373" y="1592"/>
                  </a:cubicBezTo>
                  <a:cubicBezTo>
                    <a:pt x="85134" y="1539"/>
                    <a:pt x="84922" y="1512"/>
                    <a:pt x="84763" y="1512"/>
                  </a:cubicBezTo>
                  <a:lnTo>
                    <a:pt x="84683" y="1512"/>
                  </a:lnTo>
                  <a:cubicBezTo>
                    <a:pt x="84816" y="1406"/>
                    <a:pt x="84975" y="1300"/>
                    <a:pt x="85108" y="1194"/>
                  </a:cubicBezTo>
                  <a:cubicBezTo>
                    <a:pt x="85194" y="1184"/>
                    <a:pt x="85288" y="1178"/>
                    <a:pt x="85388" y="1178"/>
                  </a:cubicBezTo>
                  <a:close/>
                  <a:moveTo>
                    <a:pt x="92297" y="9126"/>
                  </a:moveTo>
                  <a:lnTo>
                    <a:pt x="92297" y="9126"/>
                  </a:lnTo>
                  <a:cubicBezTo>
                    <a:pt x="92191" y="9471"/>
                    <a:pt x="92032" y="9922"/>
                    <a:pt x="91873" y="10241"/>
                  </a:cubicBezTo>
                  <a:cubicBezTo>
                    <a:pt x="91712" y="10522"/>
                    <a:pt x="90426" y="10864"/>
                    <a:pt x="89259" y="10864"/>
                  </a:cubicBezTo>
                  <a:cubicBezTo>
                    <a:pt x="88884" y="10864"/>
                    <a:pt x="88521" y="10829"/>
                    <a:pt x="88211" y="10745"/>
                  </a:cubicBezTo>
                  <a:cubicBezTo>
                    <a:pt x="88265" y="10506"/>
                    <a:pt x="88318" y="10267"/>
                    <a:pt x="88371" y="10002"/>
                  </a:cubicBezTo>
                  <a:lnTo>
                    <a:pt x="88397" y="10002"/>
                  </a:lnTo>
                  <a:cubicBezTo>
                    <a:pt x="88503" y="9975"/>
                    <a:pt x="88636" y="9949"/>
                    <a:pt x="88742" y="9949"/>
                  </a:cubicBezTo>
                  <a:cubicBezTo>
                    <a:pt x="88742" y="9975"/>
                    <a:pt x="88742" y="10002"/>
                    <a:pt x="88742" y="10028"/>
                  </a:cubicBezTo>
                  <a:cubicBezTo>
                    <a:pt x="88716" y="10267"/>
                    <a:pt x="88583" y="10533"/>
                    <a:pt x="88583" y="10533"/>
                  </a:cubicBezTo>
                  <a:cubicBezTo>
                    <a:pt x="88583" y="10533"/>
                    <a:pt x="88769" y="10320"/>
                    <a:pt x="88901" y="10082"/>
                  </a:cubicBezTo>
                  <a:cubicBezTo>
                    <a:pt x="88928" y="10028"/>
                    <a:pt x="88954" y="9975"/>
                    <a:pt x="88954" y="9896"/>
                  </a:cubicBezTo>
                  <a:cubicBezTo>
                    <a:pt x="89750" y="9763"/>
                    <a:pt x="90413" y="9604"/>
                    <a:pt x="90997" y="9445"/>
                  </a:cubicBezTo>
                  <a:cubicBezTo>
                    <a:pt x="91209" y="9365"/>
                    <a:pt x="91422" y="9312"/>
                    <a:pt x="91607" y="9286"/>
                  </a:cubicBezTo>
                  <a:cubicBezTo>
                    <a:pt x="91660" y="9365"/>
                    <a:pt x="91687" y="9445"/>
                    <a:pt x="91687" y="9551"/>
                  </a:cubicBezTo>
                  <a:cubicBezTo>
                    <a:pt x="91713" y="9710"/>
                    <a:pt x="91713" y="9869"/>
                    <a:pt x="91687" y="10002"/>
                  </a:cubicBezTo>
                  <a:cubicBezTo>
                    <a:pt x="91660" y="10055"/>
                    <a:pt x="91660" y="10108"/>
                    <a:pt x="91634" y="10135"/>
                  </a:cubicBezTo>
                  <a:cubicBezTo>
                    <a:pt x="91634" y="10161"/>
                    <a:pt x="91607" y="10188"/>
                    <a:pt x="91607" y="10188"/>
                  </a:cubicBezTo>
                  <a:cubicBezTo>
                    <a:pt x="91607" y="10188"/>
                    <a:pt x="91634" y="10161"/>
                    <a:pt x="91660" y="10135"/>
                  </a:cubicBezTo>
                  <a:cubicBezTo>
                    <a:pt x="91660" y="10108"/>
                    <a:pt x="91713" y="10055"/>
                    <a:pt x="91740" y="10002"/>
                  </a:cubicBezTo>
                  <a:cubicBezTo>
                    <a:pt x="91793" y="9896"/>
                    <a:pt x="91846" y="9710"/>
                    <a:pt x="91846" y="9551"/>
                  </a:cubicBezTo>
                  <a:cubicBezTo>
                    <a:pt x="91873" y="9418"/>
                    <a:pt x="91873" y="9312"/>
                    <a:pt x="91846" y="9206"/>
                  </a:cubicBezTo>
                  <a:cubicBezTo>
                    <a:pt x="92005" y="9180"/>
                    <a:pt x="92138" y="9153"/>
                    <a:pt x="92297" y="9126"/>
                  </a:cubicBezTo>
                  <a:close/>
                  <a:moveTo>
                    <a:pt x="92828" y="9073"/>
                  </a:moveTo>
                  <a:cubicBezTo>
                    <a:pt x="93040" y="9073"/>
                    <a:pt x="93252" y="9073"/>
                    <a:pt x="93464" y="9126"/>
                  </a:cubicBezTo>
                  <a:cubicBezTo>
                    <a:pt x="93570" y="9153"/>
                    <a:pt x="93756" y="9206"/>
                    <a:pt x="93862" y="9471"/>
                  </a:cubicBezTo>
                  <a:cubicBezTo>
                    <a:pt x="94287" y="10347"/>
                    <a:pt x="93862" y="12416"/>
                    <a:pt x="93199" y="13636"/>
                  </a:cubicBezTo>
                  <a:cubicBezTo>
                    <a:pt x="92509" y="14910"/>
                    <a:pt x="88769" y="17695"/>
                    <a:pt x="86301" y="18067"/>
                  </a:cubicBezTo>
                  <a:cubicBezTo>
                    <a:pt x="86301" y="18040"/>
                    <a:pt x="86301" y="17987"/>
                    <a:pt x="86328" y="17961"/>
                  </a:cubicBezTo>
                  <a:cubicBezTo>
                    <a:pt x="86567" y="17138"/>
                    <a:pt x="86805" y="16289"/>
                    <a:pt x="87044" y="15440"/>
                  </a:cubicBezTo>
                  <a:cubicBezTo>
                    <a:pt x="87363" y="14220"/>
                    <a:pt x="87681" y="12947"/>
                    <a:pt x="87999" y="11647"/>
                  </a:cubicBezTo>
                  <a:cubicBezTo>
                    <a:pt x="88238" y="11700"/>
                    <a:pt x="88530" y="11753"/>
                    <a:pt x="88848" y="11753"/>
                  </a:cubicBezTo>
                  <a:cubicBezTo>
                    <a:pt x="88949" y="11761"/>
                    <a:pt x="89048" y="11764"/>
                    <a:pt x="89143" y="11764"/>
                  </a:cubicBezTo>
                  <a:cubicBezTo>
                    <a:pt x="89373" y="11764"/>
                    <a:pt x="89581" y="11745"/>
                    <a:pt x="89750" y="11726"/>
                  </a:cubicBezTo>
                  <a:cubicBezTo>
                    <a:pt x="89856" y="11700"/>
                    <a:pt x="89962" y="11673"/>
                    <a:pt x="90042" y="11647"/>
                  </a:cubicBezTo>
                  <a:cubicBezTo>
                    <a:pt x="90095" y="11647"/>
                    <a:pt x="90121" y="11621"/>
                    <a:pt x="90122" y="11620"/>
                  </a:cubicBezTo>
                  <a:lnTo>
                    <a:pt x="90122" y="11620"/>
                  </a:lnTo>
                  <a:cubicBezTo>
                    <a:pt x="90121" y="11621"/>
                    <a:pt x="90094" y="11647"/>
                    <a:pt x="90016" y="11647"/>
                  </a:cubicBezTo>
                  <a:cubicBezTo>
                    <a:pt x="89962" y="11647"/>
                    <a:pt x="89856" y="11673"/>
                    <a:pt x="89750" y="11673"/>
                  </a:cubicBezTo>
                  <a:cubicBezTo>
                    <a:pt x="89511" y="11673"/>
                    <a:pt x="89193" y="11647"/>
                    <a:pt x="88875" y="11594"/>
                  </a:cubicBezTo>
                  <a:cubicBezTo>
                    <a:pt x="88583" y="11541"/>
                    <a:pt x="88265" y="11461"/>
                    <a:pt x="88052" y="11381"/>
                  </a:cubicBezTo>
                  <a:cubicBezTo>
                    <a:pt x="88079" y="11328"/>
                    <a:pt x="88079" y="11275"/>
                    <a:pt x="88105" y="11222"/>
                  </a:cubicBezTo>
                  <a:cubicBezTo>
                    <a:pt x="88450" y="11302"/>
                    <a:pt x="88848" y="11328"/>
                    <a:pt x="89273" y="11328"/>
                  </a:cubicBezTo>
                  <a:cubicBezTo>
                    <a:pt x="90573" y="11328"/>
                    <a:pt x="92032" y="10984"/>
                    <a:pt x="92297" y="10479"/>
                  </a:cubicBezTo>
                  <a:cubicBezTo>
                    <a:pt x="92509" y="10055"/>
                    <a:pt x="92722" y="9445"/>
                    <a:pt x="92828" y="9073"/>
                  </a:cubicBezTo>
                  <a:close/>
                  <a:moveTo>
                    <a:pt x="80810" y="27379"/>
                  </a:moveTo>
                  <a:cubicBezTo>
                    <a:pt x="80995" y="27564"/>
                    <a:pt x="81261" y="27750"/>
                    <a:pt x="81659" y="27909"/>
                  </a:cubicBezTo>
                  <a:cubicBezTo>
                    <a:pt x="81579" y="27936"/>
                    <a:pt x="81500" y="27936"/>
                    <a:pt x="81420" y="27936"/>
                  </a:cubicBezTo>
                  <a:cubicBezTo>
                    <a:pt x="81102" y="27830"/>
                    <a:pt x="80863" y="27671"/>
                    <a:pt x="80704" y="27538"/>
                  </a:cubicBezTo>
                  <a:cubicBezTo>
                    <a:pt x="80730" y="27485"/>
                    <a:pt x="80783" y="27432"/>
                    <a:pt x="80810" y="27379"/>
                  </a:cubicBezTo>
                  <a:close/>
                  <a:moveTo>
                    <a:pt x="80518" y="27830"/>
                  </a:moveTo>
                  <a:cubicBezTo>
                    <a:pt x="80598" y="27883"/>
                    <a:pt x="80730" y="27962"/>
                    <a:pt x="80863" y="28042"/>
                  </a:cubicBezTo>
                  <a:cubicBezTo>
                    <a:pt x="80651" y="28095"/>
                    <a:pt x="80465" y="28122"/>
                    <a:pt x="80279" y="28175"/>
                  </a:cubicBezTo>
                  <a:cubicBezTo>
                    <a:pt x="80359" y="28069"/>
                    <a:pt x="80438" y="27936"/>
                    <a:pt x="80518" y="27830"/>
                  </a:cubicBezTo>
                  <a:close/>
                  <a:moveTo>
                    <a:pt x="96409" y="29050"/>
                  </a:moveTo>
                  <a:cubicBezTo>
                    <a:pt x="96406" y="29050"/>
                    <a:pt x="96405" y="29050"/>
                    <a:pt x="96407" y="29050"/>
                  </a:cubicBezTo>
                  <a:lnTo>
                    <a:pt x="96407" y="29050"/>
                  </a:lnTo>
                  <a:cubicBezTo>
                    <a:pt x="96407" y="29050"/>
                    <a:pt x="96408" y="29050"/>
                    <a:pt x="96409" y="29050"/>
                  </a:cubicBezTo>
                  <a:close/>
                  <a:moveTo>
                    <a:pt x="91017" y="35223"/>
                  </a:moveTo>
                  <a:cubicBezTo>
                    <a:pt x="91056" y="35223"/>
                    <a:pt x="91093" y="35226"/>
                    <a:pt x="91130" y="35232"/>
                  </a:cubicBezTo>
                  <a:cubicBezTo>
                    <a:pt x="91448" y="35285"/>
                    <a:pt x="91687" y="35550"/>
                    <a:pt x="91873" y="36054"/>
                  </a:cubicBezTo>
                  <a:cubicBezTo>
                    <a:pt x="92005" y="36425"/>
                    <a:pt x="91952" y="36797"/>
                    <a:pt x="91793" y="37142"/>
                  </a:cubicBezTo>
                  <a:cubicBezTo>
                    <a:pt x="91793" y="37142"/>
                    <a:pt x="91766" y="37168"/>
                    <a:pt x="91766" y="37195"/>
                  </a:cubicBezTo>
                  <a:cubicBezTo>
                    <a:pt x="91740" y="37168"/>
                    <a:pt x="91713" y="37142"/>
                    <a:pt x="91687" y="37115"/>
                  </a:cubicBezTo>
                  <a:cubicBezTo>
                    <a:pt x="91634" y="37036"/>
                    <a:pt x="91581" y="36929"/>
                    <a:pt x="91501" y="36823"/>
                  </a:cubicBezTo>
                  <a:cubicBezTo>
                    <a:pt x="91448" y="36717"/>
                    <a:pt x="91395" y="36611"/>
                    <a:pt x="91315" y="36505"/>
                  </a:cubicBezTo>
                  <a:cubicBezTo>
                    <a:pt x="91209" y="36266"/>
                    <a:pt x="91103" y="36027"/>
                    <a:pt x="90997" y="35868"/>
                  </a:cubicBezTo>
                  <a:cubicBezTo>
                    <a:pt x="90891" y="35683"/>
                    <a:pt x="90811" y="35550"/>
                    <a:pt x="90811" y="35550"/>
                  </a:cubicBezTo>
                  <a:cubicBezTo>
                    <a:pt x="90811" y="35550"/>
                    <a:pt x="90785" y="35709"/>
                    <a:pt x="90811" y="35921"/>
                  </a:cubicBezTo>
                  <a:cubicBezTo>
                    <a:pt x="90838" y="36134"/>
                    <a:pt x="90891" y="36399"/>
                    <a:pt x="91024" y="36664"/>
                  </a:cubicBezTo>
                  <a:cubicBezTo>
                    <a:pt x="91077" y="36717"/>
                    <a:pt x="91103" y="36770"/>
                    <a:pt x="91156" y="36850"/>
                  </a:cubicBezTo>
                  <a:cubicBezTo>
                    <a:pt x="91183" y="36903"/>
                    <a:pt x="91236" y="36956"/>
                    <a:pt x="91262" y="37009"/>
                  </a:cubicBezTo>
                  <a:cubicBezTo>
                    <a:pt x="91369" y="37115"/>
                    <a:pt x="91475" y="37195"/>
                    <a:pt x="91554" y="37248"/>
                  </a:cubicBezTo>
                  <a:cubicBezTo>
                    <a:pt x="91607" y="37274"/>
                    <a:pt x="91634" y="37274"/>
                    <a:pt x="91660" y="37301"/>
                  </a:cubicBezTo>
                  <a:cubicBezTo>
                    <a:pt x="91315" y="37699"/>
                    <a:pt x="90944" y="38123"/>
                    <a:pt x="90573" y="38495"/>
                  </a:cubicBezTo>
                  <a:cubicBezTo>
                    <a:pt x="90413" y="38627"/>
                    <a:pt x="90228" y="38786"/>
                    <a:pt x="90069" y="38919"/>
                  </a:cubicBezTo>
                  <a:cubicBezTo>
                    <a:pt x="90069" y="38866"/>
                    <a:pt x="90069" y="38786"/>
                    <a:pt x="90042" y="38707"/>
                  </a:cubicBezTo>
                  <a:cubicBezTo>
                    <a:pt x="90016" y="38601"/>
                    <a:pt x="89989" y="38495"/>
                    <a:pt x="89936" y="38389"/>
                  </a:cubicBezTo>
                  <a:cubicBezTo>
                    <a:pt x="89883" y="38256"/>
                    <a:pt x="89803" y="38150"/>
                    <a:pt x="89724" y="38044"/>
                  </a:cubicBezTo>
                  <a:cubicBezTo>
                    <a:pt x="89591" y="37805"/>
                    <a:pt x="89379" y="37619"/>
                    <a:pt x="89220" y="37513"/>
                  </a:cubicBezTo>
                  <a:cubicBezTo>
                    <a:pt x="89034" y="37407"/>
                    <a:pt x="88901" y="37354"/>
                    <a:pt x="88901" y="37354"/>
                  </a:cubicBezTo>
                  <a:lnTo>
                    <a:pt x="88901" y="37354"/>
                  </a:lnTo>
                  <a:cubicBezTo>
                    <a:pt x="88901" y="37354"/>
                    <a:pt x="88981" y="37487"/>
                    <a:pt x="89087" y="37646"/>
                  </a:cubicBezTo>
                  <a:cubicBezTo>
                    <a:pt x="89193" y="37805"/>
                    <a:pt x="89326" y="38017"/>
                    <a:pt x="89458" y="38229"/>
                  </a:cubicBezTo>
                  <a:cubicBezTo>
                    <a:pt x="89618" y="38415"/>
                    <a:pt x="89750" y="38627"/>
                    <a:pt x="89856" y="38786"/>
                  </a:cubicBezTo>
                  <a:cubicBezTo>
                    <a:pt x="89936" y="38866"/>
                    <a:pt x="89962" y="38919"/>
                    <a:pt x="90016" y="38972"/>
                  </a:cubicBezTo>
                  <a:cubicBezTo>
                    <a:pt x="89936" y="39052"/>
                    <a:pt x="89856" y="39105"/>
                    <a:pt x="89777" y="39184"/>
                  </a:cubicBezTo>
                  <a:cubicBezTo>
                    <a:pt x="89485" y="38654"/>
                    <a:pt x="88954" y="37778"/>
                    <a:pt x="88424" y="37274"/>
                  </a:cubicBezTo>
                  <a:cubicBezTo>
                    <a:pt x="88981" y="36539"/>
                    <a:pt x="90193" y="35223"/>
                    <a:pt x="91017" y="35223"/>
                  </a:cubicBezTo>
                  <a:close/>
                  <a:moveTo>
                    <a:pt x="90918" y="16740"/>
                  </a:moveTo>
                  <a:cubicBezTo>
                    <a:pt x="90997" y="16767"/>
                    <a:pt x="91077" y="16820"/>
                    <a:pt x="91183" y="16873"/>
                  </a:cubicBezTo>
                  <a:cubicBezTo>
                    <a:pt x="91315" y="16926"/>
                    <a:pt x="91501" y="17032"/>
                    <a:pt x="91687" y="17165"/>
                  </a:cubicBezTo>
                  <a:cubicBezTo>
                    <a:pt x="91554" y="17165"/>
                    <a:pt x="91448" y="17191"/>
                    <a:pt x="91315" y="17218"/>
                  </a:cubicBezTo>
                  <a:cubicBezTo>
                    <a:pt x="91024" y="17271"/>
                    <a:pt x="90758" y="17351"/>
                    <a:pt x="90573" y="17457"/>
                  </a:cubicBezTo>
                  <a:cubicBezTo>
                    <a:pt x="90467" y="17510"/>
                    <a:pt x="90387" y="17563"/>
                    <a:pt x="90360" y="17616"/>
                  </a:cubicBezTo>
                  <a:cubicBezTo>
                    <a:pt x="90334" y="17669"/>
                    <a:pt x="90307" y="17695"/>
                    <a:pt x="90307" y="17695"/>
                  </a:cubicBezTo>
                  <a:cubicBezTo>
                    <a:pt x="90307" y="17695"/>
                    <a:pt x="90334" y="17669"/>
                    <a:pt x="90360" y="17642"/>
                  </a:cubicBezTo>
                  <a:cubicBezTo>
                    <a:pt x="90413" y="17589"/>
                    <a:pt x="90493" y="17536"/>
                    <a:pt x="90599" y="17510"/>
                  </a:cubicBezTo>
                  <a:cubicBezTo>
                    <a:pt x="90785" y="17430"/>
                    <a:pt x="91050" y="17377"/>
                    <a:pt x="91342" y="17377"/>
                  </a:cubicBezTo>
                  <a:cubicBezTo>
                    <a:pt x="91412" y="17369"/>
                    <a:pt x="91482" y="17366"/>
                    <a:pt x="91551" y="17366"/>
                  </a:cubicBezTo>
                  <a:cubicBezTo>
                    <a:pt x="91718" y="17366"/>
                    <a:pt x="91882" y="17385"/>
                    <a:pt x="92032" y="17404"/>
                  </a:cubicBezTo>
                  <a:cubicBezTo>
                    <a:pt x="92058" y="17430"/>
                    <a:pt x="92085" y="17457"/>
                    <a:pt x="92138" y="17483"/>
                  </a:cubicBezTo>
                  <a:lnTo>
                    <a:pt x="91899" y="17483"/>
                  </a:lnTo>
                  <a:cubicBezTo>
                    <a:pt x="91607" y="17483"/>
                    <a:pt x="91315" y="17510"/>
                    <a:pt x="91130" y="17589"/>
                  </a:cubicBezTo>
                  <a:cubicBezTo>
                    <a:pt x="91024" y="17616"/>
                    <a:pt x="90944" y="17669"/>
                    <a:pt x="90891" y="17695"/>
                  </a:cubicBezTo>
                  <a:cubicBezTo>
                    <a:pt x="90838" y="17749"/>
                    <a:pt x="90811" y="17775"/>
                    <a:pt x="90811" y="17775"/>
                  </a:cubicBezTo>
                  <a:cubicBezTo>
                    <a:pt x="90811" y="17775"/>
                    <a:pt x="90838" y="17749"/>
                    <a:pt x="90891" y="17722"/>
                  </a:cubicBezTo>
                  <a:cubicBezTo>
                    <a:pt x="90944" y="17695"/>
                    <a:pt x="91024" y="17642"/>
                    <a:pt x="91130" y="17642"/>
                  </a:cubicBezTo>
                  <a:cubicBezTo>
                    <a:pt x="91236" y="17616"/>
                    <a:pt x="91355" y="17603"/>
                    <a:pt x="91485" y="17603"/>
                  </a:cubicBezTo>
                  <a:cubicBezTo>
                    <a:pt x="91614" y="17603"/>
                    <a:pt x="91753" y="17616"/>
                    <a:pt x="91899" y="17642"/>
                  </a:cubicBezTo>
                  <a:cubicBezTo>
                    <a:pt x="92085" y="17669"/>
                    <a:pt x="92271" y="17722"/>
                    <a:pt x="92456" y="17775"/>
                  </a:cubicBezTo>
                  <a:cubicBezTo>
                    <a:pt x="92615" y="17934"/>
                    <a:pt x="92775" y="18120"/>
                    <a:pt x="92934" y="18332"/>
                  </a:cubicBezTo>
                  <a:cubicBezTo>
                    <a:pt x="93013" y="18465"/>
                    <a:pt x="93119" y="18624"/>
                    <a:pt x="93173" y="18757"/>
                  </a:cubicBezTo>
                  <a:cubicBezTo>
                    <a:pt x="93199" y="18810"/>
                    <a:pt x="93199" y="18863"/>
                    <a:pt x="93226" y="18889"/>
                  </a:cubicBezTo>
                  <a:lnTo>
                    <a:pt x="93279" y="19048"/>
                  </a:lnTo>
                  <a:cubicBezTo>
                    <a:pt x="93305" y="19155"/>
                    <a:pt x="93332" y="19234"/>
                    <a:pt x="93385" y="19340"/>
                  </a:cubicBezTo>
                  <a:cubicBezTo>
                    <a:pt x="93677" y="20189"/>
                    <a:pt x="94021" y="21118"/>
                    <a:pt x="94393" y="22126"/>
                  </a:cubicBezTo>
                  <a:cubicBezTo>
                    <a:pt x="94791" y="23134"/>
                    <a:pt x="95215" y="24222"/>
                    <a:pt x="95693" y="25363"/>
                  </a:cubicBezTo>
                  <a:cubicBezTo>
                    <a:pt x="95932" y="25946"/>
                    <a:pt x="96170" y="26530"/>
                    <a:pt x="96436" y="27113"/>
                  </a:cubicBezTo>
                  <a:cubicBezTo>
                    <a:pt x="96568" y="27432"/>
                    <a:pt x="96701" y="27724"/>
                    <a:pt x="96834" y="28042"/>
                  </a:cubicBezTo>
                  <a:cubicBezTo>
                    <a:pt x="96940" y="28307"/>
                    <a:pt x="97072" y="28599"/>
                    <a:pt x="97178" y="28864"/>
                  </a:cubicBezTo>
                  <a:cubicBezTo>
                    <a:pt x="97152" y="28838"/>
                    <a:pt x="97152" y="28811"/>
                    <a:pt x="97125" y="28785"/>
                  </a:cubicBezTo>
                  <a:cubicBezTo>
                    <a:pt x="96993" y="28679"/>
                    <a:pt x="96860" y="28546"/>
                    <a:pt x="96727" y="28466"/>
                  </a:cubicBezTo>
                  <a:cubicBezTo>
                    <a:pt x="96595" y="28360"/>
                    <a:pt x="96436" y="28281"/>
                    <a:pt x="96330" y="28228"/>
                  </a:cubicBezTo>
                  <a:cubicBezTo>
                    <a:pt x="96197" y="28175"/>
                    <a:pt x="96091" y="28148"/>
                    <a:pt x="96011" y="28122"/>
                  </a:cubicBezTo>
                  <a:cubicBezTo>
                    <a:pt x="95932" y="28095"/>
                    <a:pt x="95905" y="28095"/>
                    <a:pt x="95905" y="28095"/>
                  </a:cubicBezTo>
                  <a:lnTo>
                    <a:pt x="95905" y="28095"/>
                  </a:lnTo>
                  <a:cubicBezTo>
                    <a:pt x="95905" y="28095"/>
                    <a:pt x="95932" y="28122"/>
                    <a:pt x="96011" y="28148"/>
                  </a:cubicBezTo>
                  <a:cubicBezTo>
                    <a:pt x="96091" y="28148"/>
                    <a:pt x="96197" y="28201"/>
                    <a:pt x="96303" y="28281"/>
                  </a:cubicBezTo>
                  <a:cubicBezTo>
                    <a:pt x="96409" y="28334"/>
                    <a:pt x="96542" y="28440"/>
                    <a:pt x="96648" y="28546"/>
                  </a:cubicBezTo>
                  <a:cubicBezTo>
                    <a:pt x="96781" y="28652"/>
                    <a:pt x="96887" y="28785"/>
                    <a:pt x="96993" y="28917"/>
                  </a:cubicBezTo>
                  <a:cubicBezTo>
                    <a:pt x="97125" y="29077"/>
                    <a:pt x="97232" y="29236"/>
                    <a:pt x="97338" y="29395"/>
                  </a:cubicBezTo>
                  <a:cubicBezTo>
                    <a:pt x="97364" y="29501"/>
                    <a:pt x="97391" y="29607"/>
                    <a:pt x="97391" y="29740"/>
                  </a:cubicBezTo>
                  <a:cubicBezTo>
                    <a:pt x="97338" y="29660"/>
                    <a:pt x="97311" y="29607"/>
                    <a:pt x="97258" y="29554"/>
                  </a:cubicBezTo>
                  <a:cubicBezTo>
                    <a:pt x="97152" y="29448"/>
                    <a:pt x="97072" y="29368"/>
                    <a:pt x="96966" y="29289"/>
                  </a:cubicBezTo>
                  <a:cubicBezTo>
                    <a:pt x="96887" y="29236"/>
                    <a:pt x="96781" y="29183"/>
                    <a:pt x="96701" y="29130"/>
                  </a:cubicBezTo>
                  <a:cubicBezTo>
                    <a:pt x="96539" y="29060"/>
                    <a:pt x="96417" y="29051"/>
                    <a:pt x="96407" y="29050"/>
                  </a:cubicBezTo>
                  <a:lnTo>
                    <a:pt x="96407" y="29050"/>
                  </a:lnTo>
                  <a:cubicBezTo>
                    <a:pt x="96395" y="29053"/>
                    <a:pt x="96522" y="29081"/>
                    <a:pt x="96674" y="29183"/>
                  </a:cubicBezTo>
                  <a:cubicBezTo>
                    <a:pt x="96754" y="29236"/>
                    <a:pt x="96834" y="29289"/>
                    <a:pt x="96913" y="29368"/>
                  </a:cubicBezTo>
                  <a:cubicBezTo>
                    <a:pt x="96993" y="29448"/>
                    <a:pt x="97046" y="29554"/>
                    <a:pt x="97125" y="29634"/>
                  </a:cubicBezTo>
                  <a:cubicBezTo>
                    <a:pt x="97258" y="29846"/>
                    <a:pt x="97338" y="30058"/>
                    <a:pt x="97391" y="30217"/>
                  </a:cubicBezTo>
                  <a:cubicBezTo>
                    <a:pt x="97391" y="30244"/>
                    <a:pt x="97391" y="30270"/>
                    <a:pt x="97391" y="30270"/>
                  </a:cubicBezTo>
                  <a:cubicBezTo>
                    <a:pt x="97391" y="30403"/>
                    <a:pt x="97364" y="30536"/>
                    <a:pt x="97338" y="30668"/>
                  </a:cubicBezTo>
                  <a:cubicBezTo>
                    <a:pt x="97178" y="31252"/>
                    <a:pt x="96860" y="31809"/>
                    <a:pt x="96436" y="32340"/>
                  </a:cubicBezTo>
                  <a:cubicBezTo>
                    <a:pt x="95613" y="33374"/>
                    <a:pt x="94499" y="34276"/>
                    <a:pt x="93438" y="35311"/>
                  </a:cubicBezTo>
                  <a:cubicBezTo>
                    <a:pt x="93385" y="35338"/>
                    <a:pt x="93358" y="35391"/>
                    <a:pt x="93305" y="35417"/>
                  </a:cubicBezTo>
                  <a:cubicBezTo>
                    <a:pt x="93305" y="35391"/>
                    <a:pt x="93279" y="35364"/>
                    <a:pt x="93279" y="35338"/>
                  </a:cubicBezTo>
                  <a:cubicBezTo>
                    <a:pt x="93173" y="35099"/>
                    <a:pt x="93013" y="34781"/>
                    <a:pt x="92775" y="34515"/>
                  </a:cubicBezTo>
                  <a:cubicBezTo>
                    <a:pt x="92722" y="34462"/>
                    <a:pt x="92668" y="34383"/>
                    <a:pt x="92615" y="34330"/>
                  </a:cubicBezTo>
                  <a:cubicBezTo>
                    <a:pt x="92536" y="34276"/>
                    <a:pt x="92483" y="34223"/>
                    <a:pt x="92403" y="34170"/>
                  </a:cubicBezTo>
                  <a:cubicBezTo>
                    <a:pt x="92350" y="34117"/>
                    <a:pt x="92271" y="34064"/>
                    <a:pt x="92217" y="34038"/>
                  </a:cubicBezTo>
                  <a:cubicBezTo>
                    <a:pt x="92138" y="34011"/>
                    <a:pt x="92085" y="33985"/>
                    <a:pt x="92032" y="33958"/>
                  </a:cubicBezTo>
                  <a:cubicBezTo>
                    <a:pt x="91899" y="33905"/>
                    <a:pt x="91820" y="33879"/>
                    <a:pt x="91740" y="33879"/>
                  </a:cubicBezTo>
                  <a:cubicBezTo>
                    <a:pt x="91793" y="33905"/>
                    <a:pt x="91899" y="33932"/>
                    <a:pt x="92005" y="34011"/>
                  </a:cubicBezTo>
                  <a:cubicBezTo>
                    <a:pt x="92058" y="34038"/>
                    <a:pt x="92111" y="34064"/>
                    <a:pt x="92164" y="34117"/>
                  </a:cubicBezTo>
                  <a:cubicBezTo>
                    <a:pt x="92244" y="34144"/>
                    <a:pt x="92297" y="34197"/>
                    <a:pt x="92350" y="34250"/>
                  </a:cubicBezTo>
                  <a:cubicBezTo>
                    <a:pt x="92403" y="34303"/>
                    <a:pt x="92456" y="34356"/>
                    <a:pt x="92509" y="34409"/>
                  </a:cubicBezTo>
                  <a:cubicBezTo>
                    <a:pt x="92562" y="34462"/>
                    <a:pt x="92615" y="34542"/>
                    <a:pt x="92642" y="34621"/>
                  </a:cubicBezTo>
                  <a:cubicBezTo>
                    <a:pt x="92828" y="34887"/>
                    <a:pt x="92934" y="35178"/>
                    <a:pt x="93013" y="35417"/>
                  </a:cubicBezTo>
                  <a:cubicBezTo>
                    <a:pt x="93040" y="35523"/>
                    <a:pt x="93040" y="35603"/>
                    <a:pt x="93066" y="35683"/>
                  </a:cubicBezTo>
                  <a:lnTo>
                    <a:pt x="93040" y="35683"/>
                  </a:lnTo>
                  <a:cubicBezTo>
                    <a:pt x="92907" y="35842"/>
                    <a:pt x="92775" y="35974"/>
                    <a:pt x="92668" y="36107"/>
                  </a:cubicBezTo>
                  <a:lnTo>
                    <a:pt x="92430" y="36399"/>
                  </a:lnTo>
                  <a:cubicBezTo>
                    <a:pt x="92430" y="36213"/>
                    <a:pt x="92403" y="36054"/>
                    <a:pt x="92350" y="35895"/>
                  </a:cubicBezTo>
                  <a:cubicBezTo>
                    <a:pt x="92111" y="35205"/>
                    <a:pt x="91713" y="34807"/>
                    <a:pt x="91209" y="34727"/>
                  </a:cubicBezTo>
                  <a:cubicBezTo>
                    <a:pt x="91157" y="34720"/>
                    <a:pt x="91104" y="34717"/>
                    <a:pt x="91050" y="34717"/>
                  </a:cubicBezTo>
                  <a:cubicBezTo>
                    <a:pt x="89698" y="34717"/>
                    <a:pt x="88071" y="36887"/>
                    <a:pt x="87867" y="37168"/>
                  </a:cubicBezTo>
                  <a:lnTo>
                    <a:pt x="87734" y="37354"/>
                  </a:lnTo>
                  <a:lnTo>
                    <a:pt x="87920" y="37513"/>
                  </a:lnTo>
                  <a:cubicBezTo>
                    <a:pt x="88026" y="37566"/>
                    <a:pt x="88105" y="37646"/>
                    <a:pt x="88185" y="37752"/>
                  </a:cubicBezTo>
                  <a:cubicBezTo>
                    <a:pt x="88185" y="37778"/>
                    <a:pt x="88185" y="37831"/>
                    <a:pt x="88211" y="37858"/>
                  </a:cubicBezTo>
                  <a:cubicBezTo>
                    <a:pt x="88211" y="38070"/>
                    <a:pt x="88291" y="38309"/>
                    <a:pt x="88371" y="38548"/>
                  </a:cubicBezTo>
                  <a:cubicBezTo>
                    <a:pt x="88477" y="38786"/>
                    <a:pt x="88609" y="38999"/>
                    <a:pt x="88716" y="39131"/>
                  </a:cubicBezTo>
                  <a:cubicBezTo>
                    <a:pt x="88822" y="39291"/>
                    <a:pt x="88901" y="39370"/>
                    <a:pt x="88901" y="39370"/>
                  </a:cubicBezTo>
                  <a:cubicBezTo>
                    <a:pt x="88901" y="39370"/>
                    <a:pt x="88848" y="39264"/>
                    <a:pt x="88769" y="39105"/>
                  </a:cubicBezTo>
                  <a:cubicBezTo>
                    <a:pt x="88689" y="38946"/>
                    <a:pt x="88583" y="38733"/>
                    <a:pt x="88530" y="38495"/>
                  </a:cubicBezTo>
                  <a:cubicBezTo>
                    <a:pt x="88503" y="38335"/>
                    <a:pt x="88477" y="38203"/>
                    <a:pt x="88477" y="38070"/>
                  </a:cubicBezTo>
                  <a:lnTo>
                    <a:pt x="88477" y="38070"/>
                  </a:lnTo>
                  <a:cubicBezTo>
                    <a:pt x="88848" y="38521"/>
                    <a:pt x="89167" y="39105"/>
                    <a:pt x="89379" y="39476"/>
                  </a:cubicBezTo>
                  <a:cubicBezTo>
                    <a:pt x="89246" y="39556"/>
                    <a:pt x="89140" y="39609"/>
                    <a:pt x="89007" y="39688"/>
                  </a:cubicBezTo>
                  <a:cubicBezTo>
                    <a:pt x="88742" y="39821"/>
                    <a:pt x="88450" y="39927"/>
                    <a:pt x="88211" y="39927"/>
                  </a:cubicBezTo>
                  <a:cubicBezTo>
                    <a:pt x="88177" y="39931"/>
                    <a:pt x="88144" y="39932"/>
                    <a:pt x="88111" y="39932"/>
                  </a:cubicBezTo>
                  <a:cubicBezTo>
                    <a:pt x="87891" y="39932"/>
                    <a:pt x="87707" y="39857"/>
                    <a:pt x="87522" y="39742"/>
                  </a:cubicBezTo>
                  <a:cubicBezTo>
                    <a:pt x="87469" y="39688"/>
                    <a:pt x="87416" y="39662"/>
                    <a:pt x="87389" y="39609"/>
                  </a:cubicBezTo>
                  <a:lnTo>
                    <a:pt x="87309" y="39529"/>
                  </a:lnTo>
                  <a:lnTo>
                    <a:pt x="87230" y="39450"/>
                  </a:lnTo>
                  <a:cubicBezTo>
                    <a:pt x="87150" y="39344"/>
                    <a:pt x="87071" y="39211"/>
                    <a:pt x="86965" y="39105"/>
                  </a:cubicBezTo>
                  <a:cubicBezTo>
                    <a:pt x="86832" y="38866"/>
                    <a:pt x="86699" y="38601"/>
                    <a:pt x="86646" y="38335"/>
                  </a:cubicBezTo>
                  <a:cubicBezTo>
                    <a:pt x="86487" y="37778"/>
                    <a:pt x="86514" y="37195"/>
                    <a:pt x="86646" y="36638"/>
                  </a:cubicBezTo>
                  <a:cubicBezTo>
                    <a:pt x="86858" y="35497"/>
                    <a:pt x="87363" y="34436"/>
                    <a:pt x="87787" y="33454"/>
                  </a:cubicBezTo>
                  <a:cubicBezTo>
                    <a:pt x="88211" y="32472"/>
                    <a:pt x="88636" y="31544"/>
                    <a:pt x="88928" y="30695"/>
                  </a:cubicBezTo>
                  <a:cubicBezTo>
                    <a:pt x="89087" y="30270"/>
                    <a:pt x="89220" y="29873"/>
                    <a:pt x="89326" y="29581"/>
                  </a:cubicBezTo>
                  <a:cubicBezTo>
                    <a:pt x="89485" y="29262"/>
                    <a:pt x="89618" y="28971"/>
                    <a:pt x="89777" y="28758"/>
                  </a:cubicBezTo>
                  <a:cubicBezTo>
                    <a:pt x="90095" y="28307"/>
                    <a:pt x="90493" y="28042"/>
                    <a:pt x="90785" y="27936"/>
                  </a:cubicBezTo>
                  <a:cubicBezTo>
                    <a:pt x="91077" y="27803"/>
                    <a:pt x="91262" y="27777"/>
                    <a:pt x="91262" y="27777"/>
                  </a:cubicBezTo>
                  <a:cubicBezTo>
                    <a:pt x="91262" y="27777"/>
                    <a:pt x="91236" y="27750"/>
                    <a:pt x="91130" y="27724"/>
                  </a:cubicBezTo>
                  <a:cubicBezTo>
                    <a:pt x="91050" y="27697"/>
                    <a:pt x="90918" y="27671"/>
                    <a:pt x="90732" y="27671"/>
                  </a:cubicBezTo>
                  <a:cubicBezTo>
                    <a:pt x="90708" y="27669"/>
                    <a:pt x="90683" y="27668"/>
                    <a:pt x="90656" y="27668"/>
                  </a:cubicBezTo>
                  <a:cubicBezTo>
                    <a:pt x="90303" y="27668"/>
                    <a:pt x="89742" y="27838"/>
                    <a:pt x="89273" y="28307"/>
                  </a:cubicBezTo>
                  <a:cubicBezTo>
                    <a:pt x="89113" y="28466"/>
                    <a:pt x="88981" y="28679"/>
                    <a:pt x="88848" y="28891"/>
                  </a:cubicBezTo>
                  <a:lnTo>
                    <a:pt x="88848" y="28891"/>
                  </a:lnTo>
                  <a:cubicBezTo>
                    <a:pt x="88901" y="28652"/>
                    <a:pt x="88981" y="28387"/>
                    <a:pt x="89113" y="28148"/>
                  </a:cubicBezTo>
                  <a:cubicBezTo>
                    <a:pt x="89167" y="27989"/>
                    <a:pt x="89273" y="27830"/>
                    <a:pt x="89352" y="27697"/>
                  </a:cubicBezTo>
                  <a:cubicBezTo>
                    <a:pt x="89405" y="27644"/>
                    <a:pt x="89458" y="27591"/>
                    <a:pt x="89511" y="27538"/>
                  </a:cubicBezTo>
                  <a:cubicBezTo>
                    <a:pt x="89565" y="27485"/>
                    <a:pt x="89618" y="27432"/>
                    <a:pt x="89671" y="27379"/>
                  </a:cubicBezTo>
                  <a:cubicBezTo>
                    <a:pt x="89724" y="27352"/>
                    <a:pt x="89777" y="27326"/>
                    <a:pt x="89830" y="27299"/>
                  </a:cubicBezTo>
                  <a:cubicBezTo>
                    <a:pt x="89883" y="27273"/>
                    <a:pt x="89936" y="27246"/>
                    <a:pt x="89962" y="27246"/>
                  </a:cubicBezTo>
                  <a:cubicBezTo>
                    <a:pt x="90042" y="27193"/>
                    <a:pt x="90069" y="27193"/>
                    <a:pt x="90069" y="27193"/>
                  </a:cubicBezTo>
                  <a:lnTo>
                    <a:pt x="90069" y="27193"/>
                  </a:lnTo>
                  <a:cubicBezTo>
                    <a:pt x="90069" y="27193"/>
                    <a:pt x="90042" y="27193"/>
                    <a:pt x="89962" y="27220"/>
                  </a:cubicBezTo>
                  <a:cubicBezTo>
                    <a:pt x="89909" y="27246"/>
                    <a:pt x="89856" y="27246"/>
                    <a:pt x="89830" y="27273"/>
                  </a:cubicBezTo>
                  <a:cubicBezTo>
                    <a:pt x="89777" y="27299"/>
                    <a:pt x="89724" y="27326"/>
                    <a:pt x="89644" y="27352"/>
                  </a:cubicBezTo>
                  <a:cubicBezTo>
                    <a:pt x="89591" y="27379"/>
                    <a:pt x="89538" y="27432"/>
                    <a:pt x="89458" y="27458"/>
                  </a:cubicBezTo>
                  <a:cubicBezTo>
                    <a:pt x="89405" y="27511"/>
                    <a:pt x="89352" y="27564"/>
                    <a:pt x="89273" y="27644"/>
                  </a:cubicBezTo>
                  <a:cubicBezTo>
                    <a:pt x="89167" y="27750"/>
                    <a:pt x="89060" y="27909"/>
                    <a:pt x="88954" y="28069"/>
                  </a:cubicBezTo>
                  <a:cubicBezTo>
                    <a:pt x="88822" y="28281"/>
                    <a:pt x="88716" y="28493"/>
                    <a:pt x="88636" y="28705"/>
                  </a:cubicBezTo>
                  <a:cubicBezTo>
                    <a:pt x="88636" y="28679"/>
                    <a:pt x="88609" y="28652"/>
                    <a:pt x="88609" y="28626"/>
                  </a:cubicBezTo>
                  <a:cubicBezTo>
                    <a:pt x="88397" y="28281"/>
                    <a:pt x="88158" y="27883"/>
                    <a:pt x="87893" y="27485"/>
                  </a:cubicBezTo>
                  <a:cubicBezTo>
                    <a:pt x="87628" y="27060"/>
                    <a:pt x="87363" y="26636"/>
                    <a:pt x="87097" y="26211"/>
                  </a:cubicBezTo>
                  <a:cubicBezTo>
                    <a:pt x="86965" y="25973"/>
                    <a:pt x="86832" y="25760"/>
                    <a:pt x="86699" y="25548"/>
                  </a:cubicBezTo>
                  <a:cubicBezTo>
                    <a:pt x="86646" y="25442"/>
                    <a:pt x="86593" y="25336"/>
                    <a:pt x="86540" y="25230"/>
                  </a:cubicBezTo>
                  <a:cubicBezTo>
                    <a:pt x="86487" y="25124"/>
                    <a:pt x="86434" y="24991"/>
                    <a:pt x="86407" y="24912"/>
                  </a:cubicBezTo>
                  <a:cubicBezTo>
                    <a:pt x="86301" y="24726"/>
                    <a:pt x="86275" y="24514"/>
                    <a:pt x="86248" y="24328"/>
                  </a:cubicBezTo>
                  <a:cubicBezTo>
                    <a:pt x="86222" y="24142"/>
                    <a:pt x="86222" y="23930"/>
                    <a:pt x="86222" y="23744"/>
                  </a:cubicBezTo>
                  <a:cubicBezTo>
                    <a:pt x="86248" y="23399"/>
                    <a:pt x="86301" y="23054"/>
                    <a:pt x="86328" y="22842"/>
                  </a:cubicBezTo>
                  <a:cubicBezTo>
                    <a:pt x="86381" y="22604"/>
                    <a:pt x="86407" y="22471"/>
                    <a:pt x="86407" y="22471"/>
                  </a:cubicBezTo>
                  <a:lnTo>
                    <a:pt x="86407" y="22471"/>
                  </a:lnTo>
                  <a:cubicBezTo>
                    <a:pt x="86407" y="22471"/>
                    <a:pt x="86301" y="22577"/>
                    <a:pt x="86169" y="22763"/>
                  </a:cubicBezTo>
                  <a:cubicBezTo>
                    <a:pt x="86036" y="22975"/>
                    <a:pt x="85850" y="23267"/>
                    <a:pt x="85718" y="23665"/>
                  </a:cubicBezTo>
                  <a:cubicBezTo>
                    <a:pt x="85665" y="23877"/>
                    <a:pt x="85612" y="24089"/>
                    <a:pt x="85612" y="24354"/>
                  </a:cubicBezTo>
                  <a:cubicBezTo>
                    <a:pt x="85585" y="24567"/>
                    <a:pt x="85612" y="24805"/>
                    <a:pt x="85665" y="25044"/>
                  </a:cubicBezTo>
                  <a:cubicBezTo>
                    <a:pt x="85585" y="24938"/>
                    <a:pt x="85505" y="24832"/>
                    <a:pt x="85426" y="24699"/>
                  </a:cubicBezTo>
                  <a:cubicBezTo>
                    <a:pt x="85346" y="24593"/>
                    <a:pt x="85293" y="24461"/>
                    <a:pt x="85240" y="24328"/>
                  </a:cubicBezTo>
                  <a:cubicBezTo>
                    <a:pt x="85187" y="24195"/>
                    <a:pt x="85161" y="24063"/>
                    <a:pt x="85161" y="23956"/>
                  </a:cubicBezTo>
                  <a:cubicBezTo>
                    <a:pt x="85134" y="23824"/>
                    <a:pt x="85134" y="23744"/>
                    <a:pt x="85161" y="23665"/>
                  </a:cubicBezTo>
                  <a:cubicBezTo>
                    <a:pt x="85161" y="23612"/>
                    <a:pt x="85187" y="23559"/>
                    <a:pt x="85187" y="23559"/>
                  </a:cubicBezTo>
                  <a:lnTo>
                    <a:pt x="85187" y="23559"/>
                  </a:lnTo>
                  <a:cubicBezTo>
                    <a:pt x="85187" y="23559"/>
                    <a:pt x="85160" y="23612"/>
                    <a:pt x="85134" y="23665"/>
                  </a:cubicBezTo>
                  <a:cubicBezTo>
                    <a:pt x="85134" y="23744"/>
                    <a:pt x="85108" y="23824"/>
                    <a:pt x="85108" y="23956"/>
                  </a:cubicBezTo>
                  <a:cubicBezTo>
                    <a:pt x="85081" y="24063"/>
                    <a:pt x="85108" y="24195"/>
                    <a:pt x="85134" y="24354"/>
                  </a:cubicBezTo>
                  <a:cubicBezTo>
                    <a:pt x="85161" y="24487"/>
                    <a:pt x="85214" y="24646"/>
                    <a:pt x="85293" y="24779"/>
                  </a:cubicBezTo>
                  <a:cubicBezTo>
                    <a:pt x="85479" y="25203"/>
                    <a:pt x="85744" y="25548"/>
                    <a:pt x="85903" y="25707"/>
                  </a:cubicBezTo>
                  <a:cubicBezTo>
                    <a:pt x="85903" y="25734"/>
                    <a:pt x="85930" y="25760"/>
                    <a:pt x="85930" y="25787"/>
                  </a:cubicBezTo>
                  <a:cubicBezTo>
                    <a:pt x="85824" y="25840"/>
                    <a:pt x="85691" y="25920"/>
                    <a:pt x="85559" y="25999"/>
                  </a:cubicBezTo>
                  <a:cubicBezTo>
                    <a:pt x="85532" y="25973"/>
                    <a:pt x="85505" y="25946"/>
                    <a:pt x="85479" y="25946"/>
                  </a:cubicBezTo>
                  <a:cubicBezTo>
                    <a:pt x="85267" y="25787"/>
                    <a:pt x="84948" y="25601"/>
                    <a:pt x="84710" y="25363"/>
                  </a:cubicBezTo>
                  <a:cubicBezTo>
                    <a:pt x="84577" y="25230"/>
                    <a:pt x="84444" y="25097"/>
                    <a:pt x="84365" y="24965"/>
                  </a:cubicBezTo>
                  <a:cubicBezTo>
                    <a:pt x="84312" y="24912"/>
                    <a:pt x="84285" y="24832"/>
                    <a:pt x="84232" y="24752"/>
                  </a:cubicBezTo>
                  <a:cubicBezTo>
                    <a:pt x="84206" y="24699"/>
                    <a:pt x="84179" y="24620"/>
                    <a:pt x="84152" y="24567"/>
                  </a:cubicBezTo>
                  <a:cubicBezTo>
                    <a:pt x="84152" y="24487"/>
                    <a:pt x="84152" y="24434"/>
                    <a:pt x="84126" y="24381"/>
                  </a:cubicBezTo>
                  <a:cubicBezTo>
                    <a:pt x="84126" y="24328"/>
                    <a:pt x="84126" y="24275"/>
                    <a:pt x="84126" y="24248"/>
                  </a:cubicBezTo>
                  <a:cubicBezTo>
                    <a:pt x="84126" y="24275"/>
                    <a:pt x="84099" y="24328"/>
                    <a:pt x="84099" y="24381"/>
                  </a:cubicBezTo>
                  <a:cubicBezTo>
                    <a:pt x="84099" y="24434"/>
                    <a:pt x="84099" y="24514"/>
                    <a:pt x="84126" y="24567"/>
                  </a:cubicBezTo>
                  <a:cubicBezTo>
                    <a:pt x="84126" y="24646"/>
                    <a:pt x="84126" y="24726"/>
                    <a:pt x="84179" y="24779"/>
                  </a:cubicBezTo>
                  <a:cubicBezTo>
                    <a:pt x="84206" y="24858"/>
                    <a:pt x="84232" y="24938"/>
                    <a:pt x="84285" y="25018"/>
                  </a:cubicBezTo>
                  <a:cubicBezTo>
                    <a:pt x="84338" y="25177"/>
                    <a:pt x="84471" y="25336"/>
                    <a:pt x="84577" y="25469"/>
                  </a:cubicBezTo>
                  <a:cubicBezTo>
                    <a:pt x="84816" y="25734"/>
                    <a:pt x="85081" y="25973"/>
                    <a:pt x="85293" y="26158"/>
                  </a:cubicBezTo>
                  <a:cubicBezTo>
                    <a:pt x="85108" y="26291"/>
                    <a:pt x="84895" y="26424"/>
                    <a:pt x="84683" y="26556"/>
                  </a:cubicBezTo>
                  <a:cubicBezTo>
                    <a:pt x="84497" y="26503"/>
                    <a:pt x="84232" y="26397"/>
                    <a:pt x="83967" y="26265"/>
                  </a:cubicBezTo>
                  <a:cubicBezTo>
                    <a:pt x="83728" y="26158"/>
                    <a:pt x="83463" y="26026"/>
                    <a:pt x="83304" y="25920"/>
                  </a:cubicBezTo>
                  <a:cubicBezTo>
                    <a:pt x="83119" y="25814"/>
                    <a:pt x="83039" y="25709"/>
                    <a:pt x="83038" y="25707"/>
                  </a:cubicBezTo>
                  <a:lnTo>
                    <a:pt x="83038" y="25707"/>
                  </a:lnTo>
                  <a:cubicBezTo>
                    <a:pt x="83039" y="25709"/>
                    <a:pt x="83119" y="25814"/>
                    <a:pt x="83277" y="25946"/>
                  </a:cubicBezTo>
                  <a:cubicBezTo>
                    <a:pt x="83436" y="26105"/>
                    <a:pt x="83648" y="26265"/>
                    <a:pt x="83887" y="26424"/>
                  </a:cubicBezTo>
                  <a:cubicBezTo>
                    <a:pt x="84073" y="26530"/>
                    <a:pt x="84259" y="26662"/>
                    <a:pt x="84418" y="26742"/>
                  </a:cubicBezTo>
                  <a:cubicBezTo>
                    <a:pt x="83808" y="27167"/>
                    <a:pt x="83144" y="27591"/>
                    <a:pt x="82508" y="27777"/>
                  </a:cubicBezTo>
                  <a:cubicBezTo>
                    <a:pt x="81632" y="27671"/>
                    <a:pt x="81208" y="27326"/>
                    <a:pt x="80995" y="27087"/>
                  </a:cubicBezTo>
                  <a:cubicBezTo>
                    <a:pt x="81606" y="26158"/>
                    <a:pt x="82295" y="25150"/>
                    <a:pt x="83012" y="24063"/>
                  </a:cubicBezTo>
                  <a:cubicBezTo>
                    <a:pt x="83410" y="23505"/>
                    <a:pt x="83808" y="22895"/>
                    <a:pt x="84206" y="22285"/>
                  </a:cubicBezTo>
                  <a:cubicBezTo>
                    <a:pt x="84630" y="21648"/>
                    <a:pt x="85028" y="21012"/>
                    <a:pt x="85426" y="20295"/>
                  </a:cubicBezTo>
                  <a:lnTo>
                    <a:pt x="85559" y="20030"/>
                  </a:lnTo>
                  <a:cubicBezTo>
                    <a:pt x="85638" y="19897"/>
                    <a:pt x="85665" y="19818"/>
                    <a:pt x="85691" y="19738"/>
                  </a:cubicBezTo>
                  <a:cubicBezTo>
                    <a:pt x="85771" y="19553"/>
                    <a:pt x="85850" y="19367"/>
                    <a:pt x="85930" y="19155"/>
                  </a:cubicBezTo>
                  <a:cubicBezTo>
                    <a:pt x="85956" y="19048"/>
                    <a:pt x="85983" y="18942"/>
                    <a:pt x="86036" y="18836"/>
                  </a:cubicBezTo>
                  <a:cubicBezTo>
                    <a:pt x="87469" y="18730"/>
                    <a:pt x="89352" y="17828"/>
                    <a:pt x="90918" y="16740"/>
                  </a:cubicBezTo>
                  <a:close/>
                  <a:moveTo>
                    <a:pt x="92348" y="46020"/>
                  </a:moveTo>
                  <a:cubicBezTo>
                    <a:pt x="92394" y="46020"/>
                    <a:pt x="92439" y="46023"/>
                    <a:pt x="92483" y="46029"/>
                  </a:cubicBezTo>
                  <a:cubicBezTo>
                    <a:pt x="92881" y="46082"/>
                    <a:pt x="93173" y="46400"/>
                    <a:pt x="93411" y="46958"/>
                  </a:cubicBezTo>
                  <a:cubicBezTo>
                    <a:pt x="93517" y="47249"/>
                    <a:pt x="93438" y="47594"/>
                    <a:pt x="93226" y="47939"/>
                  </a:cubicBezTo>
                  <a:lnTo>
                    <a:pt x="93119" y="47939"/>
                  </a:lnTo>
                  <a:cubicBezTo>
                    <a:pt x="93093" y="47913"/>
                    <a:pt x="93040" y="47913"/>
                    <a:pt x="93013" y="47886"/>
                  </a:cubicBezTo>
                  <a:cubicBezTo>
                    <a:pt x="92934" y="47833"/>
                    <a:pt x="92854" y="47780"/>
                    <a:pt x="92775" y="47700"/>
                  </a:cubicBezTo>
                  <a:cubicBezTo>
                    <a:pt x="92722" y="47594"/>
                    <a:pt x="92642" y="47488"/>
                    <a:pt x="92562" y="47382"/>
                  </a:cubicBezTo>
                  <a:cubicBezTo>
                    <a:pt x="92324" y="46931"/>
                    <a:pt x="92191" y="46401"/>
                    <a:pt x="92191" y="46400"/>
                  </a:cubicBezTo>
                  <a:lnTo>
                    <a:pt x="92191" y="46400"/>
                  </a:lnTo>
                  <a:cubicBezTo>
                    <a:pt x="92191" y="46401"/>
                    <a:pt x="92218" y="46931"/>
                    <a:pt x="92430" y="47462"/>
                  </a:cubicBezTo>
                  <a:cubicBezTo>
                    <a:pt x="92483" y="47568"/>
                    <a:pt x="92536" y="47700"/>
                    <a:pt x="92615" y="47833"/>
                  </a:cubicBezTo>
                  <a:cubicBezTo>
                    <a:pt x="92668" y="47939"/>
                    <a:pt x="92775" y="48045"/>
                    <a:pt x="92854" y="48125"/>
                  </a:cubicBezTo>
                  <a:cubicBezTo>
                    <a:pt x="92907" y="48151"/>
                    <a:pt x="92960" y="48178"/>
                    <a:pt x="92987" y="48204"/>
                  </a:cubicBezTo>
                  <a:cubicBezTo>
                    <a:pt x="93013" y="48204"/>
                    <a:pt x="93040" y="48231"/>
                    <a:pt x="93066" y="48231"/>
                  </a:cubicBezTo>
                  <a:cubicBezTo>
                    <a:pt x="92881" y="48470"/>
                    <a:pt x="92668" y="48709"/>
                    <a:pt x="92430" y="48947"/>
                  </a:cubicBezTo>
                  <a:cubicBezTo>
                    <a:pt x="92111" y="49160"/>
                    <a:pt x="91793" y="49398"/>
                    <a:pt x="91475" y="49611"/>
                  </a:cubicBezTo>
                  <a:cubicBezTo>
                    <a:pt x="91422" y="49504"/>
                    <a:pt x="91369" y="49372"/>
                    <a:pt x="91289" y="49266"/>
                  </a:cubicBezTo>
                  <a:cubicBezTo>
                    <a:pt x="91209" y="49133"/>
                    <a:pt x="91130" y="49027"/>
                    <a:pt x="91050" y="48921"/>
                  </a:cubicBezTo>
                  <a:cubicBezTo>
                    <a:pt x="90679" y="48470"/>
                    <a:pt x="90254" y="48125"/>
                    <a:pt x="90254" y="48125"/>
                  </a:cubicBezTo>
                  <a:lnTo>
                    <a:pt x="90254" y="48125"/>
                  </a:lnTo>
                  <a:cubicBezTo>
                    <a:pt x="90254" y="48125"/>
                    <a:pt x="90626" y="48549"/>
                    <a:pt x="90918" y="49027"/>
                  </a:cubicBezTo>
                  <a:cubicBezTo>
                    <a:pt x="90971" y="49133"/>
                    <a:pt x="91050" y="49266"/>
                    <a:pt x="91103" y="49372"/>
                  </a:cubicBezTo>
                  <a:cubicBezTo>
                    <a:pt x="91156" y="49478"/>
                    <a:pt x="91183" y="49584"/>
                    <a:pt x="91209" y="49690"/>
                  </a:cubicBezTo>
                  <a:cubicBezTo>
                    <a:pt x="91209" y="49717"/>
                    <a:pt x="91209" y="49743"/>
                    <a:pt x="91209" y="49770"/>
                  </a:cubicBezTo>
                  <a:cubicBezTo>
                    <a:pt x="91077" y="49849"/>
                    <a:pt x="90971" y="49902"/>
                    <a:pt x="90838" y="49982"/>
                  </a:cubicBezTo>
                  <a:cubicBezTo>
                    <a:pt x="90679" y="49504"/>
                    <a:pt x="90307" y="48735"/>
                    <a:pt x="89565" y="47966"/>
                  </a:cubicBezTo>
                  <a:cubicBezTo>
                    <a:pt x="90147" y="47282"/>
                    <a:pt x="91404" y="46020"/>
                    <a:pt x="92348" y="46020"/>
                  </a:cubicBezTo>
                  <a:close/>
                  <a:moveTo>
                    <a:pt x="97258" y="26716"/>
                  </a:moveTo>
                  <a:cubicBezTo>
                    <a:pt x="97656" y="26875"/>
                    <a:pt x="98134" y="27087"/>
                    <a:pt x="98531" y="27432"/>
                  </a:cubicBezTo>
                  <a:cubicBezTo>
                    <a:pt x="98372" y="27458"/>
                    <a:pt x="98266" y="27485"/>
                    <a:pt x="98266" y="27485"/>
                  </a:cubicBezTo>
                  <a:cubicBezTo>
                    <a:pt x="98266" y="27485"/>
                    <a:pt x="98452" y="27485"/>
                    <a:pt x="98664" y="27538"/>
                  </a:cubicBezTo>
                  <a:cubicBezTo>
                    <a:pt x="98823" y="27671"/>
                    <a:pt x="98982" y="27830"/>
                    <a:pt x="99115" y="28015"/>
                  </a:cubicBezTo>
                  <a:cubicBezTo>
                    <a:pt x="99142" y="28069"/>
                    <a:pt x="99195" y="28148"/>
                    <a:pt x="99221" y="28201"/>
                  </a:cubicBezTo>
                  <a:cubicBezTo>
                    <a:pt x="99195" y="28201"/>
                    <a:pt x="99142" y="28175"/>
                    <a:pt x="99089" y="28175"/>
                  </a:cubicBezTo>
                  <a:cubicBezTo>
                    <a:pt x="98876" y="28175"/>
                    <a:pt x="98664" y="28201"/>
                    <a:pt x="98531" y="28228"/>
                  </a:cubicBezTo>
                  <a:cubicBezTo>
                    <a:pt x="98372" y="28281"/>
                    <a:pt x="98266" y="28334"/>
                    <a:pt x="98266" y="28334"/>
                  </a:cubicBezTo>
                  <a:cubicBezTo>
                    <a:pt x="98266" y="28334"/>
                    <a:pt x="98372" y="28307"/>
                    <a:pt x="98531" y="28281"/>
                  </a:cubicBezTo>
                  <a:cubicBezTo>
                    <a:pt x="98691" y="28281"/>
                    <a:pt x="98876" y="28307"/>
                    <a:pt x="99062" y="28360"/>
                  </a:cubicBezTo>
                  <a:cubicBezTo>
                    <a:pt x="99195" y="28387"/>
                    <a:pt x="99301" y="28413"/>
                    <a:pt x="99407" y="28466"/>
                  </a:cubicBezTo>
                  <a:cubicBezTo>
                    <a:pt x="99540" y="28679"/>
                    <a:pt x="99699" y="28917"/>
                    <a:pt x="99805" y="29130"/>
                  </a:cubicBezTo>
                  <a:cubicBezTo>
                    <a:pt x="99778" y="29130"/>
                    <a:pt x="99752" y="29130"/>
                    <a:pt x="99725" y="29103"/>
                  </a:cubicBezTo>
                  <a:cubicBezTo>
                    <a:pt x="99513" y="29024"/>
                    <a:pt x="99248" y="28971"/>
                    <a:pt x="99062" y="28971"/>
                  </a:cubicBezTo>
                  <a:cubicBezTo>
                    <a:pt x="99009" y="28962"/>
                    <a:pt x="98959" y="28959"/>
                    <a:pt x="98916" y="28959"/>
                  </a:cubicBezTo>
                  <a:cubicBezTo>
                    <a:pt x="98829" y="28959"/>
                    <a:pt x="98770" y="28971"/>
                    <a:pt x="98770" y="28971"/>
                  </a:cubicBezTo>
                  <a:cubicBezTo>
                    <a:pt x="98770" y="28971"/>
                    <a:pt x="98903" y="28971"/>
                    <a:pt x="99062" y="29024"/>
                  </a:cubicBezTo>
                  <a:cubicBezTo>
                    <a:pt x="99248" y="29050"/>
                    <a:pt x="99460" y="29156"/>
                    <a:pt x="99672" y="29262"/>
                  </a:cubicBezTo>
                  <a:cubicBezTo>
                    <a:pt x="99778" y="29315"/>
                    <a:pt x="99885" y="29395"/>
                    <a:pt x="99964" y="29475"/>
                  </a:cubicBezTo>
                  <a:cubicBezTo>
                    <a:pt x="100309" y="30297"/>
                    <a:pt x="100468" y="31199"/>
                    <a:pt x="100362" y="32472"/>
                  </a:cubicBezTo>
                  <a:cubicBezTo>
                    <a:pt x="100282" y="33613"/>
                    <a:pt x="100309" y="35762"/>
                    <a:pt x="100362" y="37858"/>
                  </a:cubicBezTo>
                  <a:cubicBezTo>
                    <a:pt x="100415" y="39476"/>
                    <a:pt x="100442" y="40988"/>
                    <a:pt x="100389" y="41731"/>
                  </a:cubicBezTo>
                  <a:cubicBezTo>
                    <a:pt x="100362" y="41678"/>
                    <a:pt x="100336" y="41625"/>
                    <a:pt x="100282" y="41572"/>
                  </a:cubicBezTo>
                  <a:cubicBezTo>
                    <a:pt x="100203" y="41466"/>
                    <a:pt x="100070" y="41333"/>
                    <a:pt x="99964" y="41254"/>
                  </a:cubicBezTo>
                  <a:cubicBezTo>
                    <a:pt x="99699" y="41041"/>
                    <a:pt x="99407" y="40909"/>
                    <a:pt x="99195" y="40829"/>
                  </a:cubicBezTo>
                  <a:cubicBezTo>
                    <a:pt x="98984" y="40750"/>
                    <a:pt x="98851" y="40697"/>
                    <a:pt x="98850" y="40697"/>
                  </a:cubicBezTo>
                  <a:lnTo>
                    <a:pt x="98850" y="40697"/>
                  </a:lnTo>
                  <a:cubicBezTo>
                    <a:pt x="98851" y="40697"/>
                    <a:pt x="98984" y="40750"/>
                    <a:pt x="99195" y="40882"/>
                  </a:cubicBezTo>
                  <a:cubicBezTo>
                    <a:pt x="99380" y="40988"/>
                    <a:pt x="99646" y="41148"/>
                    <a:pt x="99831" y="41360"/>
                  </a:cubicBezTo>
                  <a:cubicBezTo>
                    <a:pt x="99938" y="41466"/>
                    <a:pt x="100044" y="41599"/>
                    <a:pt x="100097" y="41705"/>
                  </a:cubicBezTo>
                  <a:cubicBezTo>
                    <a:pt x="100123" y="41758"/>
                    <a:pt x="100176" y="41811"/>
                    <a:pt x="100203" y="41864"/>
                  </a:cubicBezTo>
                  <a:cubicBezTo>
                    <a:pt x="100203" y="41943"/>
                    <a:pt x="100229" y="41970"/>
                    <a:pt x="100256" y="42023"/>
                  </a:cubicBezTo>
                  <a:cubicBezTo>
                    <a:pt x="100282" y="42129"/>
                    <a:pt x="100282" y="42209"/>
                    <a:pt x="100282" y="42288"/>
                  </a:cubicBezTo>
                  <a:cubicBezTo>
                    <a:pt x="100256" y="42421"/>
                    <a:pt x="100176" y="42580"/>
                    <a:pt x="100123" y="42713"/>
                  </a:cubicBezTo>
                  <a:cubicBezTo>
                    <a:pt x="100097" y="42660"/>
                    <a:pt x="100070" y="42633"/>
                    <a:pt x="100044" y="42607"/>
                  </a:cubicBezTo>
                  <a:cubicBezTo>
                    <a:pt x="100017" y="42527"/>
                    <a:pt x="99991" y="42448"/>
                    <a:pt x="99911" y="42394"/>
                  </a:cubicBezTo>
                  <a:cubicBezTo>
                    <a:pt x="99858" y="42315"/>
                    <a:pt x="99831" y="42235"/>
                    <a:pt x="99752" y="42156"/>
                  </a:cubicBezTo>
                  <a:cubicBezTo>
                    <a:pt x="99699" y="42076"/>
                    <a:pt x="99646" y="41997"/>
                    <a:pt x="99566" y="41917"/>
                  </a:cubicBezTo>
                  <a:cubicBezTo>
                    <a:pt x="99487" y="41837"/>
                    <a:pt x="99407" y="41758"/>
                    <a:pt x="99327" y="41705"/>
                  </a:cubicBezTo>
                  <a:cubicBezTo>
                    <a:pt x="99009" y="41439"/>
                    <a:pt x="98664" y="41227"/>
                    <a:pt x="98372" y="41121"/>
                  </a:cubicBezTo>
                  <a:cubicBezTo>
                    <a:pt x="98081" y="41015"/>
                    <a:pt x="97870" y="40989"/>
                    <a:pt x="97868" y="40988"/>
                  </a:cubicBezTo>
                  <a:lnTo>
                    <a:pt x="97868" y="40988"/>
                  </a:lnTo>
                  <a:cubicBezTo>
                    <a:pt x="97870" y="40989"/>
                    <a:pt x="98081" y="41015"/>
                    <a:pt x="98346" y="41174"/>
                  </a:cubicBezTo>
                  <a:cubicBezTo>
                    <a:pt x="98611" y="41307"/>
                    <a:pt x="98956" y="41546"/>
                    <a:pt x="99221" y="41811"/>
                  </a:cubicBezTo>
                  <a:cubicBezTo>
                    <a:pt x="99301" y="41890"/>
                    <a:pt x="99354" y="41970"/>
                    <a:pt x="99407" y="42050"/>
                  </a:cubicBezTo>
                  <a:cubicBezTo>
                    <a:pt x="99460" y="42129"/>
                    <a:pt x="99513" y="42209"/>
                    <a:pt x="99566" y="42288"/>
                  </a:cubicBezTo>
                  <a:cubicBezTo>
                    <a:pt x="99619" y="42368"/>
                    <a:pt x="99672" y="42448"/>
                    <a:pt x="99699" y="42501"/>
                  </a:cubicBezTo>
                  <a:cubicBezTo>
                    <a:pt x="99752" y="42580"/>
                    <a:pt x="99778" y="42660"/>
                    <a:pt x="99805" y="42713"/>
                  </a:cubicBezTo>
                  <a:cubicBezTo>
                    <a:pt x="99831" y="42792"/>
                    <a:pt x="99858" y="42846"/>
                    <a:pt x="99885" y="42899"/>
                  </a:cubicBezTo>
                  <a:cubicBezTo>
                    <a:pt x="99885" y="42952"/>
                    <a:pt x="99911" y="42978"/>
                    <a:pt x="99911" y="43031"/>
                  </a:cubicBezTo>
                  <a:cubicBezTo>
                    <a:pt x="99858" y="43111"/>
                    <a:pt x="99805" y="43190"/>
                    <a:pt x="99725" y="43270"/>
                  </a:cubicBezTo>
                  <a:cubicBezTo>
                    <a:pt x="99699" y="43243"/>
                    <a:pt x="99699" y="43190"/>
                    <a:pt x="99672" y="43137"/>
                  </a:cubicBezTo>
                  <a:cubicBezTo>
                    <a:pt x="99566" y="42978"/>
                    <a:pt x="99407" y="42792"/>
                    <a:pt x="99248" y="42633"/>
                  </a:cubicBezTo>
                  <a:cubicBezTo>
                    <a:pt x="98930" y="42315"/>
                    <a:pt x="98558" y="42050"/>
                    <a:pt x="98558" y="42050"/>
                  </a:cubicBezTo>
                  <a:lnTo>
                    <a:pt x="98558" y="42050"/>
                  </a:lnTo>
                  <a:cubicBezTo>
                    <a:pt x="98558" y="42050"/>
                    <a:pt x="98876" y="42368"/>
                    <a:pt x="99142" y="42739"/>
                  </a:cubicBezTo>
                  <a:cubicBezTo>
                    <a:pt x="99248" y="42925"/>
                    <a:pt x="99354" y="43111"/>
                    <a:pt x="99407" y="43243"/>
                  </a:cubicBezTo>
                  <a:cubicBezTo>
                    <a:pt x="99434" y="43323"/>
                    <a:pt x="99434" y="43376"/>
                    <a:pt x="99434" y="43429"/>
                  </a:cubicBezTo>
                  <a:cubicBezTo>
                    <a:pt x="99460" y="43456"/>
                    <a:pt x="99460" y="43482"/>
                    <a:pt x="99460" y="43482"/>
                  </a:cubicBezTo>
                  <a:lnTo>
                    <a:pt x="99566" y="43482"/>
                  </a:lnTo>
                  <a:cubicBezTo>
                    <a:pt x="98691" y="44464"/>
                    <a:pt x="97258" y="45445"/>
                    <a:pt x="95852" y="46400"/>
                  </a:cubicBezTo>
                  <a:cubicBezTo>
                    <a:pt x="95428" y="46692"/>
                    <a:pt x="94977" y="47011"/>
                    <a:pt x="94552" y="47329"/>
                  </a:cubicBezTo>
                  <a:cubicBezTo>
                    <a:pt x="94552" y="47302"/>
                    <a:pt x="94552" y="47302"/>
                    <a:pt x="94552" y="47302"/>
                  </a:cubicBezTo>
                  <a:cubicBezTo>
                    <a:pt x="94526" y="47196"/>
                    <a:pt x="94526" y="47117"/>
                    <a:pt x="94499" y="47011"/>
                  </a:cubicBezTo>
                  <a:cubicBezTo>
                    <a:pt x="94472" y="46905"/>
                    <a:pt x="94446" y="46798"/>
                    <a:pt x="94419" y="46692"/>
                  </a:cubicBezTo>
                  <a:cubicBezTo>
                    <a:pt x="94366" y="46586"/>
                    <a:pt x="94313" y="46480"/>
                    <a:pt x="94260" y="46374"/>
                  </a:cubicBezTo>
                  <a:cubicBezTo>
                    <a:pt x="94181" y="46294"/>
                    <a:pt x="94128" y="46162"/>
                    <a:pt x="94048" y="46082"/>
                  </a:cubicBezTo>
                  <a:lnTo>
                    <a:pt x="93942" y="45949"/>
                  </a:lnTo>
                  <a:lnTo>
                    <a:pt x="93809" y="45843"/>
                  </a:lnTo>
                  <a:cubicBezTo>
                    <a:pt x="93730" y="45737"/>
                    <a:pt x="93624" y="45684"/>
                    <a:pt x="93544" y="45631"/>
                  </a:cubicBezTo>
                  <a:cubicBezTo>
                    <a:pt x="93438" y="45578"/>
                    <a:pt x="93358" y="45498"/>
                    <a:pt x="93252" y="45472"/>
                  </a:cubicBezTo>
                  <a:cubicBezTo>
                    <a:pt x="93173" y="45419"/>
                    <a:pt x="93066" y="45392"/>
                    <a:pt x="92987" y="45366"/>
                  </a:cubicBezTo>
                  <a:cubicBezTo>
                    <a:pt x="92669" y="45260"/>
                    <a:pt x="92431" y="45233"/>
                    <a:pt x="92430" y="45233"/>
                  </a:cubicBezTo>
                  <a:lnTo>
                    <a:pt x="92430" y="45233"/>
                  </a:lnTo>
                  <a:cubicBezTo>
                    <a:pt x="92431" y="45233"/>
                    <a:pt x="92669" y="45260"/>
                    <a:pt x="92987" y="45419"/>
                  </a:cubicBezTo>
                  <a:cubicBezTo>
                    <a:pt x="93066" y="45445"/>
                    <a:pt x="93146" y="45498"/>
                    <a:pt x="93226" y="45552"/>
                  </a:cubicBezTo>
                  <a:cubicBezTo>
                    <a:pt x="93305" y="45578"/>
                    <a:pt x="93385" y="45658"/>
                    <a:pt x="93464" y="45711"/>
                  </a:cubicBezTo>
                  <a:cubicBezTo>
                    <a:pt x="93544" y="45790"/>
                    <a:pt x="93650" y="45843"/>
                    <a:pt x="93703" y="45923"/>
                  </a:cubicBezTo>
                  <a:lnTo>
                    <a:pt x="93836" y="46056"/>
                  </a:lnTo>
                  <a:lnTo>
                    <a:pt x="93915" y="46188"/>
                  </a:lnTo>
                  <a:cubicBezTo>
                    <a:pt x="93995" y="46268"/>
                    <a:pt x="94021" y="46374"/>
                    <a:pt x="94075" y="46480"/>
                  </a:cubicBezTo>
                  <a:cubicBezTo>
                    <a:pt x="94128" y="46560"/>
                    <a:pt x="94154" y="46666"/>
                    <a:pt x="94181" y="46772"/>
                  </a:cubicBezTo>
                  <a:cubicBezTo>
                    <a:pt x="94207" y="46878"/>
                    <a:pt x="94234" y="46958"/>
                    <a:pt x="94260" y="47064"/>
                  </a:cubicBezTo>
                  <a:cubicBezTo>
                    <a:pt x="94260" y="47143"/>
                    <a:pt x="94260" y="47249"/>
                    <a:pt x="94260" y="47329"/>
                  </a:cubicBezTo>
                  <a:cubicBezTo>
                    <a:pt x="94287" y="47409"/>
                    <a:pt x="94287" y="47462"/>
                    <a:pt x="94260" y="47515"/>
                  </a:cubicBezTo>
                  <a:cubicBezTo>
                    <a:pt x="94234" y="47541"/>
                    <a:pt x="94207" y="47568"/>
                    <a:pt x="94181" y="47594"/>
                  </a:cubicBezTo>
                  <a:cubicBezTo>
                    <a:pt x="94075" y="47674"/>
                    <a:pt x="93968" y="47753"/>
                    <a:pt x="93836" y="47860"/>
                  </a:cubicBezTo>
                  <a:cubicBezTo>
                    <a:pt x="93968" y="47488"/>
                    <a:pt x="93995" y="47117"/>
                    <a:pt x="93862" y="46772"/>
                  </a:cubicBezTo>
                  <a:cubicBezTo>
                    <a:pt x="93570" y="46029"/>
                    <a:pt x="93119" y="45631"/>
                    <a:pt x="92562" y="45552"/>
                  </a:cubicBezTo>
                  <a:cubicBezTo>
                    <a:pt x="92496" y="45543"/>
                    <a:pt x="92430" y="45538"/>
                    <a:pt x="92363" y="45538"/>
                  </a:cubicBezTo>
                  <a:cubicBezTo>
                    <a:pt x="90842" y="45538"/>
                    <a:pt x="89110" y="47757"/>
                    <a:pt x="89034" y="47833"/>
                  </a:cubicBezTo>
                  <a:lnTo>
                    <a:pt x="88901" y="48019"/>
                  </a:lnTo>
                  <a:lnTo>
                    <a:pt x="89060" y="48178"/>
                  </a:lnTo>
                  <a:cubicBezTo>
                    <a:pt x="89856" y="48921"/>
                    <a:pt x="90228" y="49770"/>
                    <a:pt x="90387" y="50194"/>
                  </a:cubicBezTo>
                  <a:cubicBezTo>
                    <a:pt x="90033" y="50343"/>
                    <a:pt x="89706" y="50427"/>
                    <a:pt x="89404" y="50427"/>
                  </a:cubicBezTo>
                  <a:cubicBezTo>
                    <a:pt x="89276" y="50427"/>
                    <a:pt x="89153" y="50412"/>
                    <a:pt x="89034" y="50380"/>
                  </a:cubicBezTo>
                  <a:cubicBezTo>
                    <a:pt x="88636" y="50247"/>
                    <a:pt x="88318" y="49876"/>
                    <a:pt x="88105" y="49213"/>
                  </a:cubicBezTo>
                  <a:cubicBezTo>
                    <a:pt x="87495" y="47302"/>
                    <a:pt x="89485" y="43748"/>
                    <a:pt x="93464" y="39688"/>
                  </a:cubicBezTo>
                  <a:cubicBezTo>
                    <a:pt x="93570" y="39635"/>
                    <a:pt x="93677" y="39609"/>
                    <a:pt x="93783" y="39609"/>
                  </a:cubicBezTo>
                  <a:cubicBezTo>
                    <a:pt x="93862" y="39609"/>
                    <a:pt x="93942" y="39582"/>
                    <a:pt x="93995" y="39582"/>
                  </a:cubicBezTo>
                  <a:cubicBezTo>
                    <a:pt x="94075" y="39582"/>
                    <a:pt x="94128" y="39609"/>
                    <a:pt x="94207" y="39609"/>
                  </a:cubicBezTo>
                  <a:cubicBezTo>
                    <a:pt x="94260" y="39609"/>
                    <a:pt x="94340" y="39635"/>
                    <a:pt x="94393" y="39662"/>
                  </a:cubicBezTo>
                  <a:cubicBezTo>
                    <a:pt x="94446" y="39688"/>
                    <a:pt x="94499" y="39715"/>
                    <a:pt x="94552" y="39742"/>
                  </a:cubicBezTo>
                  <a:cubicBezTo>
                    <a:pt x="94658" y="39795"/>
                    <a:pt x="94738" y="39848"/>
                    <a:pt x="94764" y="39901"/>
                  </a:cubicBezTo>
                  <a:cubicBezTo>
                    <a:pt x="94817" y="39927"/>
                    <a:pt x="94844" y="39954"/>
                    <a:pt x="94844" y="39954"/>
                  </a:cubicBezTo>
                  <a:cubicBezTo>
                    <a:pt x="94844" y="39954"/>
                    <a:pt x="94817" y="39927"/>
                    <a:pt x="94791" y="39901"/>
                  </a:cubicBezTo>
                  <a:cubicBezTo>
                    <a:pt x="94738" y="39848"/>
                    <a:pt x="94685" y="39768"/>
                    <a:pt x="94579" y="39688"/>
                  </a:cubicBezTo>
                  <a:cubicBezTo>
                    <a:pt x="94526" y="39662"/>
                    <a:pt x="94472" y="39635"/>
                    <a:pt x="94419" y="39609"/>
                  </a:cubicBezTo>
                  <a:cubicBezTo>
                    <a:pt x="94366" y="39556"/>
                    <a:pt x="94313" y="39529"/>
                    <a:pt x="94234" y="39503"/>
                  </a:cubicBezTo>
                  <a:cubicBezTo>
                    <a:pt x="94154" y="39476"/>
                    <a:pt x="94101" y="39476"/>
                    <a:pt x="94021" y="39450"/>
                  </a:cubicBezTo>
                  <a:cubicBezTo>
                    <a:pt x="93942" y="39450"/>
                    <a:pt x="93862" y="39450"/>
                    <a:pt x="93783" y="39423"/>
                  </a:cubicBezTo>
                  <a:cubicBezTo>
                    <a:pt x="93730" y="39423"/>
                    <a:pt x="93677" y="39450"/>
                    <a:pt x="93624" y="39450"/>
                  </a:cubicBezTo>
                  <a:lnTo>
                    <a:pt x="93624" y="39423"/>
                  </a:lnTo>
                  <a:cubicBezTo>
                    <a:pt x="93624" y="39397"/>
                    <a:pt x="93624" y="39344"/>
                    <a:pt x="93624" y="39237"/>
                  </a:cubicBezTo>
                  <a:cubicBezTo>
                    <a:pt x="93677" y="39211"/>
                    <a:pt x="93756" y="39184"/>
                    <a:pt x="93809" y="39158"/>
                  </a:cubicBezTo>
                  <a:cubicBezTo>
                    <a:pt x="93906" y="39119"/>
                    <a:pt x="94018" y="39094"/>
                    <a:pt x="94112" y="39094"/>
                  </a:cubicBezTo>
                  <a:cubicBezTo>
                    <a:pt x="94146" y="39094"/>
                    <a:pt x="94179" y="39098"/>
                    <a:pt x="94207" y="39105"/>
                  </a:cubicBezTo>
                  <a:cubicBezTo>
                    <a:pt x="94340" y="39131"/>
                    <a:pt x="94419" y="39158"/>
                    <a:pt x="94419" y="39158"/>
                  </a:cubicBezTo>
                  <a:cubicBezTo>
                    <a:pt x="94419" y="39158"/>
                    <a:pt x="94340" y="39105"/>
                    <a:pt x="94234" y="39052"/>
                  </a:cubicBezTo>
                  <a:cubicBezTo>
                    <a:pt x="94156" y="39013"/>
                    <a:pt x="94036" y="38988"/>
                    <a:pt x="93914" y="38988"/>
                  </a:cubicBezTo>
                  <a:cubicBezTo>
                    <a:pt x="93870" y="38988"/>
                    <a:pt x="93825" y="38992"/>
                    <a:pt x="93783" y="38999"/>
                  </a:cubicBezTo>
                  <a:cubicBezTo>
                    <a:pt x="93730" y="38999"/>
                    <a:pt x="93703" y="38999"/>
                    <a:pt x="93650" y="39025"/>
                  </a:cubicBezTo>
                  <a:cubicBezTo>
                    <a:pt x="93703" y="38362"/>
                    <a:pt x="93809" y="37062"/>
                    <a:pt x="93756" y="36319"/>
                  </a:cubicBezTo>
                  <a:cubicBezTo>
                    <a:pt x="93862" y="36187"/>
                    <a:pt x="93968" y="36080"/>
                    <a:pt x="94075" y="35974"/>
                  </a:cubicBezTo>
                  <a:cubicBezTo>
                    <a:pt x="95083" y="34993"/>
                    <a:pt x="96250" y="34091"/>
                    <a:pt x="97178" y="32923"/>
                  </a:cubicBezTo>
                  <a:cubicBezTo>
                    <a:pt x="97629" y="32340"/>
                    <a:pt x="98054" y="31650"/>
                    <a:pt x="98240" y="30881"/>
                  </a:cubicBezTo>
                  <a:cubicBezTo>
                    <a:pt x="98425" y="30111"/>
                    <a:pt x="98346" y="29289"/>
                    <a:pt x="98080" y="28599"/>
                  </a:cubicBezTo>
                  <a:cubicBezTo>
                    <a:pt x="97948" y="28254"/>
                    <a:pt x="97789" y="27962"/>
                    <a:pt x="97656" y="27644"/>
                  </a:cubicBezTo>
                  <a:cubicBezTo>
                    <a:pt x="97523" y="27352"/>
                    <a:pt x="97391" y="27060"/>
                    <a:pt x="97258" y="26769"/>
                  </a:cubicBezTo>
                  <a:cubicBezTo>
                    <a:pt x="97258" y="26742"/>
                    <a:pt x="97258" y="26742"/>
                    <a:pt x="97258" y="26716"/>
                  </a:cubicBezTo>
                  <a:close/>
                  <a:moveTo>
                    <a:pt x="42448" y="53935"/>
                  </a:moveTo>
                  <a:lnTo>
                    <a:pt x="42448" y="53935"/>
                  </a:lnTo>
                  <a:cubicBezTo>
                    <a:pt x="42448" y="53935"/>
                    <a:pt x="42183" y="54068"/>
                    <a:pt x="41732" y="54306"/>
                  </a:cubicBezTo>
                  <a:cubicBezTo>
                    <a:pt x="42209" y="54068"/>
                    <a:pt x="42448" y="53935"/>
                    <a:pt x="42448" y="53935"/>
                  </a:cubicBezTo>
                  <a:close/>
                  <a:moveTo>
                    <a:pt x="92703" y="52816"/>
                  </a:moveTo>
                  <a:cubicBezTo>
                    <a:pt x="92727" y="52816"/>
                    <a:pt x="92751" y="52818"/>
                    <a:pt x="92775" y="52821"/>
                  </a:cubicBezTo>
                  <a:cubicBezTo>
                    <a:pt x="93040" y="52874"/>
                    <a:pt x="93252" y="53086"/>
                    <a:pt x="93385" y="53510"/>
                  </a:cubicBezTo>
                  <a:cubicBezTo>
                    <a:pt x="93491" y="53829"/>
                    <a:pt x="93464" y="54147"/>
                    <a:pt x="93385" y="54439"/>
                  </a:cubicBezTo>
                  <a:lnTo>
                    <a:pt x="93305" y="54439"/>
                  </a:lnTo>
                  <a:cubicBezTo>
                    <a:pt x="93146" y="54386"/>
                    <a:pt x="92934" y="54306"/>
                    <a:pt x="92775" y="54121"/>
                  </a:cubicBezTo>
                  <a:cubicBezTo>
                    <a:pt x="92615" y="53961"/>
                    <a:pt x="92509" y="53723"/>
                    <a:pt x="92483" y="53537"/>
                  </a:cubicBezTo>
                  <a:cubicBezTo>
                    <a:pt x="92430" y="53351"/>
                    <a:pt x="92430" y="53219"/>
                    <a:pt x="92430" y="53219"/>
                  </a:cubicBezTo>
                  <a:cubicBezTo>
                    <a:pt x="92430" y="53219"/>
                    <a:pt x="92403" y="53351"/>
                    <a:pt x="92430" y="53537"/>
                  </a:cubicBezTo>
                  <a:cubicBezTo>
                    <a:pt x="92430" y="53723"/>
                    <a:pt x="92483" y="53988"/>
                    <a:pt x="92642" y="54227"/>
                  </a:cubicBezTo>
                  <a:cubicBezTo>
                    <a:pt x="92775" y="54465"/>
                    <a:pt x="93040" y="54625"/>
                    <a:pt x="93226" y="54704"/>
                  </a:cubicBezTo>
                  <a:cubicBezTo>
                    <a:pt x="93252" y="54704"/>
                    <a:pt x="93252" y="54704"/>
                    <a:pt x="93279" y="54731"/>
                  </a:cubicBezTo>
                  <a:cubicBezTo>
                    <a:pt x="93146" y="55023"/>
                    <a:pt x="92960" y="55288"/>
                    <a:pt x="92801" y="55474"/>
                  </a:cubicBezTo>
                  <a:cubicBezTo>
                    <a:pt x="92562" y="55659"/>
                    <a:pt x="92297" y="55845"/>
                    <a:pt x="92032" y="56031"/>
                  </a:cubicBezTo>
                  <a:cubicBezTo>
                    <a:pt x="92032" y="55978"/>
                    <a:pt x="92005" y="55925"/>
                    <a:pt x="92005" y="55872"/>
                  </a:cubicBezTo>
                  <a:cubicBezTo>
                    <a:pt x="91952" y="55712"/>
                    <a:pt x="91846" y="55474"/>
                    <a:pt x="91713" y="55288"/>
                  </a:cubicBezTo>
                  <a:cubicBezTo>
                    <a:pt x="91581" y="55102"/>
                    <a:pt x="91422" y="54916"/>
                    <a:pt x="91315" y="54810"/>
                  </a:cubicBezTo>
                  <a:cubicBezTo>
                    <a:pt x="91184" y="54705"/>
                    <a:pt x="91078" y="54625"/>
                    <a:pt x="91077" y="54625"/>
                  </a:cubicBezTo>
                  <a:lnTo>
                    <a:pt x="91077" y="54625"/>
                  </a:lnTo>
                  <a:cubicBezTo>
                    <a:pt x="91078" y="54625"/>
                    <a:pt x="91183" y="54705"/>
                    <a:pt x="91262" y="54837"/>
                  </a:cubicBezTo>
                  <a:cubicBezTo>
                    <a:pt x="91369" y="54970"/>
                    <a:pt x="91475" y="55182"/>
                    <a:pt x="91581" y="55367"/>
                  </a:cubicBezTo>
                  <a:cubicBezTo>
                    <a:pt x="91660" y="55580"/>
                    <a:pt x="91713" y="55792"/>
                    <a:pt x="91713" y="55925"/>
                  </a:cubicBezTo>
                  <a:cubicBezTo>
                    <a:pt x="91740" y="56004"/>
                    <a:pt x="91740" y="56084"/>
                    <a:pt x="91740" y="56137"/>
                  </a:cubicBezTo>
                  <a:cubicBezTo>
                    <a:pt x="91740" y="56163"/>
                    <a:pt x="91740" y="56190"/>
                    <a:pt x="91740" y="56190"/>
                  </a:cubicBezTo>
                  <a:cubicBezTo>
                    <a:pt x="91713" y="56216"/>
                    <a:pt x="91687" y="56216"/>
                    <a:pt x="91660" y="56243"/>
                  </a:cubicBezTo>
                  <a:cubicBezTo>
                    <a:pt x="91422" y="55792"/>
                    <a:pt x="90944" y="55023"/>
                    <a:pt x="90467" y="54545"/>
                  </a:cubicBezTo>
                  <a:cubicBezTo>
                    <a:pt x="91054" y="53804"/>
                    <a:pt x="92061" y="52816"/>
                    <a:pt x="92703" y="52816"/>
                  </a:cubicBezTo>
                  <a:close/>
                  <a:moveTo>
                    <a:pt x="99407" y="44650"/>
                  </a:moveTo>
                  <a:cubicBezTo>
                    <a:pt x="99566" y="45737"/>
                    <a:pt x="99885" y="48204"/>
                    <a:pt x="99672" y="49239"/>
                  </a:cubicBezTo>
                  <a:cubicBezTo>
                    <a:pt x="99646" y="49186"/>
                    <a:pt x="99646" y="49106"/>
                    <a:pt x="99619" y="49053"/>
                  </a:cubicBezTo>
                  <a:cubicBezTo>
                    <a:pt x="99487" y="48735"/>
                    <a:pt x="99301" y="48417"/>
                    <a:pt x="99142" y="48204"/>
                  </a:cubicBezTo>
                  <a:cubicBezTo>
                    <a:pt x="98983" y="47992"/>
                    <a:pt x="98850" y="47886"/>
                    <a:pt x="98850" y="47886"/>
                  </a:cubicBezTo>
                  <a:lnTo>
                    <a:pt x="98850" y="47886"/>
                  </a:lnTo>
                  <a:cubicBezTo>
                    <a:pt x="98850" y="47886"/>
                    <a:pt x="98956" y="48019"/>
                    <a:pt x="99089" y="48231"/>
                  </a:cubicBezTo>
                  <a:cubicBezTo>
                    <a:pt x="99221" y="48470"/>
                    <a:pt x="99354" y="48788"/>
                    <a:pt x="99460" y="49106"/>
                  </a:cubicBezTo>
                  <a:cubicBezTo>
                    <a:pt x="99487" y="49266"/>
                    <a:pt x="99513" y="49451"/>
                    <a:pt x="99540" y="49584"/>
                  </a:cubicBezTo>
                  <a:cubicBezTo>
                    <a:pt x="99540" y="49637"/>
                    <a:pt x="99540" y="49690"/>
                    <a:pt x="99540" y="49717"/>
                  </a:cubicBezTo>
                  <a:cubicBezTo>
                    <a:pt x="99036" y="51494"/>
                    <a:pt x="97948" y="52078"/>
                    <a:pt x="96595" y="52794"/>
                  </a:cubicBezTo>
                  <a:cubicBezTo>
                    <a:pt x="95746" y="53245"/>
                    <a:pt x="94791" y="53749"/>
                    <a:pt x="93862" y="54598"/>
                  </a:cubicBezTo>
                  <a:cubicBezTo>
                    <a:pt x="93968" y="54227"/>
                    <a:pt x="94021" y="53776"/>
                    <a:pt x="93862" y="53351"/>
                  </a:cubicBezTo>
                  <a:cubicBezTo>
                    <a:pt x="93650" y="52741"/>
                    <a:pt x="93305" y="52396"/>
                    <a:pt x="92854" y="52343"/>
                  </a:cubicBezTo>
                  <a:cubicBezTo>
                    <a:pt x="92801" y="52335"/>
                    <a:pt x="92748" y="52331"/>
                    <a:pt x="92694" y="52331"/>
                  </a:cubicBezTo>
                  <a:cubicBezTo>
                    <a:pt x="91503" y="52331"/>
                    <a:pt x="90088" y="54211"/>
                    <a:pt x="89936" y="54439"/>
                  </a:cubicBezTo>
                  <a:lnTo>
                    <a:pt x="89777" y="54651"/>
                  </a:lnTo>
                  <a:lnTo>
                    <a:pt x="89989" y="54784"/>
                  </a:lnTo>
                  <a:cubicBezTo>
                    <a:pt x="90440" y="55129"/>
                    <a:pt x="90944" y="55978"/>
                    <a:pt x="91209" y="56482"/>
                  </a:cubicBezTo>
                  <a:cubicBezTo>
                    <a:pt x="90828" y="56648"/>
                    <a:pt x="90447" y="56751"/>
                    <a:pt x="90104" y="56751"/>
                  </a:cubicBezTo>
                  <a:cubicBezTo>
                    <a:pt x="90065" y="56751"/>
                    <a:pt x="90027" y="56750"/>
                    <a:pt x="89989" y="56747"/>
                  </a:cubicBezTo>
                  <a:cubicBezTo>
                    <a:pt x="89724" y="56694"/>
                    <a:pt x="89511" y="56588"/>
                    <a:pt x="89352" y="56323"/>
                  </a:cubicBezTo>
                  <a:cubicBezTo>
                    <a:pt x="88132" y="54386"/>
                    <a:pt x="90095" y="52210"/>
                    <a:pt x="91528" y="50619"/>
                  </a:cubicBezTo>
                  <a:cubicBezTo>
                    <a:pt x="91634" y="50486"/>
                    <a:pt x="91740" y="50380"/>
                    <a:pt x="91846" y="50247"/>
                  </a:cubicBezTo>
                  <a:cubicBezTo>
                    <a:pt x="92536" y="49823"/>
                    <a:pt x="93226" y="49292"/>
                    <a:pt x="93836" y="48788"/>
                  </a:cubicBezTo>
                  <a:cubicBezTo>
                    <a:pt x="94128" y="48576"/>
                    <a:pt x="94393" y="48364"/>
                    <a:pt x="94632" y="48178"/>
                  </a:cubicBezTo>
                  <a:cubicBezTo>
                    <a:pt x="95162" y="47807"/>
                    <a:pt x="95693" y="47409"/>
                    <a:pt x="96276" y="47011"/>
                  </a:cubicBezTo>
                  <a:cubicBezTo>
                    <a:pt x="97391" y="46241"/>
                    <a:pt x="98531" y="45472"/>
                    <a:pt x="99407" y="44650"/>
                  </a:cubicBezTo>
                  <a:close/>
                  <a:moveTo>
                    <a:pt x="96276" y="53802"/>
                  </a:moveTo>
                  <a:lnTo>
                    <a:pt x="96276" y="53802"/>
                  </a:lnTo>
                  <a:cubicBezTo>
                    <a:pt x="96303" y="54359"/>
                    <a:pt x="96223" y="55421"/>
                    <a:pt x="95560" y="56986"/>
                  </a:cubicBezTo>
                  <a:cubicBezTo>
                    <a:pt x="95507" y="57092"/>
                    <a:pt x="95454" y="57198"/>
                    <a:pt x="95401" y="57278"/>
                  </a:cubicBezTo>
                  <a:cubicBezTo>
                    <a:pt x="95321" y="57171"/>
                    <a:pt x="95242" y="57012"/>
                    <a:pt x="95136" y="56880"/>
                  </a:cubicBezTo>
                  <a:cubicBezTo>
                    <a:pt x="95003" y="56667"/>
                    <a:pt x="94817" y="56482"/>
                    <a:pt x="94685" y="56349"/>
                  </a:cubicBezTo>
                  <a:cubicBezTo>
                    <a:pt x="94605" y="56296"/>
                    <a:pt x="94552" y="56243"/>
                    <a:pt x="94499" y="56216"/>
                  </a:cubicBezTo>
                  <a:cubicBezTo>
                    <a:pt x="94446" y="56190"/>
                    <a:pt x="94420" y="56164"/>
                    <a:pt x="94419" y="56163"/>
                  </a:cubicBezTo>
                  <a:lnTo>
                    <a:pt x="94419" y="56163"/>
                  </a:lnTo>
                  <a:cubicBezTo>
                    <a:pt x="94420" y="56164"/>
                    <a:pt x="94446" y="56190"/>
                    <a:pt x="94472" y="56216"/>
                  </a:cubicBezTo>
                  <a:cubicBezTo>
                    <a:pt x="94526" y="56243"/>
                    <a:pt x="94579" y="56323"/>
                    <a:pt x="94632" y="56376"/>
                  </a:cubicBezTo>
                  <a:cubicBezTo>
                    <a:pt x="94764" y="56535"/>
                    <a:pt x="94897" y="56747"/>
                    <a:pt x="95003" y="56959"/>
                  </a:cubicBezTo>
                  <a:cubicBezTo>
                    <a:pt x="95109" y="57171"/>
                    <a:pt x="95189" y="57384"/>
                    <a:pt x="95268" y="57569"/>
                  </a:cubicBezTo>
                  <a:cubicBezTo>
                    <a:pt x="95162" y="57702"/>
                    <a:pt x="95083" y="57835"/>
                    <a:pt x="94977" y="57967"/>
                  </a:cubicBezTo>
                  <a:cubicBezTo>
                    <a:pt x="94950" y="57888"/>
                    <a:pt x="94923" y="57808"/>
                    <a:pt x="94870" y="57755"/>
                  </a:cubicBezTo>
                  <a:cubicBezTo>
                    <a:pt x="94791" y="57569"/>
                    <a:pt x="94685" y="57410"/>
                    <a:pt x="94579" y="57304"/>
                  </a:cubicBezTo>
                  <a:cubicBezTo>
                    <a:pt x="94499" y="57172"/>
                    <a:pt x="94419" y="57118"/>
                    <a:pt x="94419" y="57118"/>
                  </a:cubicBezTo>
                  <a:lnTo>
                    <a:pt x="94419" y="57118"/>
                  </a:lnTo>
                  <a:cubicBezTo>
                    <a:pt x="94419" y="57118"/>
                    <a:pt x="94472" y="57198"/>
                    <a:pt x="94552" y="57331"/>
                  </a:cubicBezTo>
                  <a:cubicBezTo>
                    <a:pt x="94605" y="57437"/>
                    <a:pt x="94685" y="57622"/>
                    <a:pt x="94711" y="57808"/>
                  </a:cubicBezTo>
                  <a:cubicBezTo>
                    <a:pt x="94764" y="57941"/>
                    <a:pt x="94764" y="58073"/>
                    <a:pt x="94791" y="58180"/>
                  </a:cubicBezTo>
                  <a:cubicBezTo>
                    <a:pt x="94685" y="58286"/>
                    <a:pt x="94579" y="58365"/>
                    <a:pt x="94472" y="58445"/>
                  </a:cubicBezTo>
                  <a:cubicBezTo>
                    <a:pt x="94340" y="58286"/>
                    <a:pt x="94181" y="58047"/>
                    <a:pt x="94021" y="57808"/>
                  </a:cubicBezTo>
                  <a:cubicBezTo>
                    <a:pt x="93756" y="57278"/>
                    <a:pt x="93571" y="56694"/>
                    <a:pt x="93570" y="56694"/>
                  </a:cubicBezTo>
                  <a:lnTo>
                    <a:pt x="93570" y="56694"/>
                  </a:lnTo>
                  <a:cubicBezTo>
                    <a:pt x="93571" y="56694"/>
                    <a:pt x="93677" y="57304"/>
                    <a:pt x="93889" y="57861"/>
                  </a:cubicBezTo>
                  <a:cubicBezTo>
                    <a:pt x="93995" y="58153"/>
                    <a:pt x="94128" y="58418"/>
                    <a:pt x="94260" y="58604"/>
                  </a:cubicBezTo>
                  <a:cubicBezTo>
                    <a:pt x="93756" y="58922"/>
                    <a:pt x="93173" y="59161"/>
                    <a:pt x="92403" y="59426"/>
                  </a:cubicBezTo>
                  <a:cubicBezTo>
                    <a:pt x="92456" y="59188"/>
                    <a:pt x="92456" y="58949"/>
                    <a:pt x="92297" y="58710"/>
                  </a:cubicBezTo>
                  <a:cubicBezTo>
                    <a:pt x="92191" y="58498"/>
                    <a:pt x="92005" y="58365"/>
                    <a:pt x="91793" y="58312"/>
                  </a:cubicBezTo>
                  <a:cubicBezTo>
                    <a:pt x="91660" y="58286"/>
                    <a:pt x="91528" y="58286"/>
                    <a:pt x="91395" y="58286"/>
                  </a:cubicBezTo>
                  <a:cubicBezTo>
                    <a:pt x="91660" y="57914"/>
                    <a:pt x="91846" y="57596"/>
                    <a:pt x="92005" y="57331"/>
                  </a:cubicBezTo>
                  <a:cubicBezTo>
                    <a:pt x="92191" y="57012"/>
                    <a:pt x="92297" y="56800"/>
                    <a:pt x="92350" y="56694"/>
                  </a:cubicBezTo>
                  <a:cubicBezTo>
                    <a:pt x="93332" y="56110"/>
                    <a:pt x="94128" y="55367"/>
                    <a:pt x="94287" y="55235"/>
                  </a:cubicBezTo>
                  <a:cubicBezTo>
                    <a:pt x="94950" y="54598"/>
                    <a:pt x="95613" y="54174"/>
                    <a:pt x="96276" y="53802"/>
                  </a:cubicBezTo>
                  <a:close/>
                  <a:moveTo>
                    <a:pt x="91524" y="58773"/>
                  </a:moveTo>
                  <a:cubicBezTo>
                    <a:pt x="91573" y="58773"/>
                    <a:pt x="91618" y="58778"/>
                    <a:pt x="91660" y="58790"/>
                  </a:cubicBezTo>
                  <a:cubicBezTo>
                    <a:pt x="91740" y="58816"/>
                    <a:pt x="91820" y="58869"/>
                    <a:pt x="91873" y="58949"/>
                  </a:cubicBezTo>
                  <a:cubicBezTo>
                    <a:pt x="92005" y="59188"/>
                    <a:pt x="91926" y="59426"/>
                    <a:pt x="91793" y="59586"/>
                  </a:cubicBezTo>
                  <a:cubicBezTo>
                    <a:pt x="91713" y="59559"/>
                    <a:pt x="91634" y="59506"/>
                    <a:pt x="91554" y="59426"/>
                  </a:cubicBezTo>
                  <a:cubicBezTo>
                    <a:pt x="91475" y="59320"/>
                    <a:pt x="91422" y="59214"/>
                    <a:pt x="91395" y="59108"/>
                  </a:cubicBezTo>
                  <a:cubicBezTo>
                    <a:pt x="91369" y="59002"/>
                    <a:pt x="91369" y="58949"/>
                    <a:pt x="91369" y="58949"/>
                  </a:cubicBezTo>
                  <a:cubicBezTo>
                    <a:pt x="91369" y="58949"/>
                    <a:pt x="91342" y="59002"/>
                    <a:pt x="91342" y="59108"/>
                  </a:cubicBezTo>
                  <a:cubicBezTo>
                    <a:pt x="91315" y="59214"/>
                    <a:pt x="91342" y="59373"/>
                    <a:pt x="91422" y="59506"/>
                  </a:cubicBezTo>
                  <a:cubicBezTo>
                    <a:pt x="91448" y="59586"/>
                    <a:pt x="91501" y="59665"/>
                    <a:pt x="91554" y="59718"/>
                  </a:cubicBezTo>
                  <a:cubicBezTo>
                    <a:pt x="91077" y="59877"/>
                    <a:pt x="90573" y="60037"/>
                    <a:pt x="90042" y="60275"/>
                  </a:cubicBezTo>
                  <a:cubicBezTo>
                    <a:pt x="90281" y="59904"/>
                    <a:pt x="90520" y="59586"/>
                    <a:pt x="90732" y="59267"/>
                  </a:cubicBezTo>
                  <a:cubicBezTo>
                    <a:pt x="90838" y="59135"/>
                    <a:pt x="90918" y="59029"/>
                    <a:pt x="90997" y="58896"/>
                  </a:cubicBezTo>
                  <a:cubicBezTo>
                    <a:pt x="91161" y="58834"/>
                    <a:pt x="91358" y="58773"/>
                    <a:pt x="91524" y="58773"/>
                  </a:cubicBezTo>
                  <a:close/>
                  <a:moveTo>
                    <a:pt x="85956" y="0"/>
                  </a:moveTo>
                  <a:lnTo>
                    <a:pt x="85903" y="27"/>
                  </a:lnTo>
                  <a:cubicBezTo>
                    <a:pt x="85903" y="18"/>
                    <a:pt x="85895" y="15"/>
                    <a:pt x="85882" y="15"/>
                  </a:cubicBezTo>
                  <a:cubicBezTo>
                    <a:pt x="85856" y="15"/>
                    <a:pt x="85815" y="27"/>
                    <a:pt x="85797" y="27"/>
                  </a:cubicBezTo>
                  <a:lnTo>
                    <a:pt x="85612" y="53"/>
                  </a:lnTo>
                  <a:cubicBezTo>
                    <a:pt x="85452" y="106"/>
                    <a:pt x="85240" y="159"/>
                    <a:pt x="85108" y="213"/>
                  </a:cubicBezTo>
                  <a:cubicBezTo>
                    <a:pt x="84948" y="292"/>
                    <a:pt x="84816" y="372"/>
                    <a:pt x="84683" y="451"/>
                  </a:cubicBezTo>
                  <a:cubicBezTo>
                    <a:pt x="84152" y="770"/>
                    <a:pt x="83728" y="1194"/>
                    <a:pt x="83330" y="1619"/>
                  </a:cubicBezTo>
                  <a:cubicBezTo>
                    <a:pt x="82932" y="2043"/>
                    <a:pt x="82561" y="2494"/>
                    <a:pt x="82189" y="2945"/>
                  </a:cubicBezTo>
                  <a:cubicBezTo>
                    <a:pt x="81500" y="3874"/>
                    <a:pt x="80836" y="4855"/>
                    <a:pt x="80200" y="5837"/>
                  </a:cubicBezTo>
                  <a:cubicBezTo>
                    <a:pt x="79589" y="6818"/>
                    <a:pt x="78953" y="7826"/>
                    <a:pt x="78316" y="8835"/>
                  </a:cubicBezTo>
                  <a:cubicBezTo>
                    <a:pt x="78210" y="8994"/>
                    <a:pt x="78104" y="9153"/>
                    <a:pt x="77998" y="9339"/>
                  </a:cubicBezTo>
                  <a:lnTo>
                    <a:pt x="77945" y="9339"/>
                  </a:lnTo>
                  <a:cubicBezTo>
                    <a:pt x="77785" y="9392"/>
                    <a:pt x="77520" y="9498"/>
                    <a:pt x="77122" y="9551"/>
                  </a:cubicBezTo>
                  <a:cubicBezTo>
                    <a:pt x="76379" y="9710"/>
                    <a:pt x="75239" y="9737"/>
                    <a:pt x="73726" y="9896"/>
                  </a:cubicBezTo>
                  <a:cubicBezTo>
                    <a:pt x="73010" y="10002"/>
                    <a:pt x="72082" y="10135"/>
                    <a:pt x="71233" y="10612"/>
                  </a:cubicBezTo>
                  <a:cubicBezTo>
                    <a:pt x="70437" y="11090"/>
                    <a:pt x="69641" y="11647"/>
                    <a:pt x="68818" y="12283"/>
                  </a:cubicBezTo>
                  <a:cubicBezTo>
                    <a:pt x="67996" y="12920"/>
                    <a:pt x="67120" y="13636"/>
                    <a:pt x="66245" y="14406"/>
                  </a:cubicBezTo>
                  <a:cubicBezTo>
                    <a:pt x="65821" y="14777"/>
                    <a:pt x="65370" y="15175"/>
                    <a:pt x="64892" y="15573"/>
                  </a:cubicBezTo>
                  <a:cubicBezTo>
                    <a:pt x="64441" y="15971"/>
                    <a:pt x="63990" y="16396"/>
                    <a:pt x="63512" y="16793"/>
                  </a:cubicBezTo>
                  <a:cubicBezTo>
                    <a:pt x="61576" y="18412"/>
                    <a:pt x="59400" y="20136"/>
                    <a:pt x="57145" y="21967"/>
                  </a:cubicBezTo>
                  <a:cubicBezTo>
                    <a:pt x="56005" y="22895"/>
                    <a:pt x="54864" y="23877"/>
                    <a:pt x="53723" y="24912"/>
                  </a:cubicBezTo>
                  <a:cubicBezTo>
                    <a:pt x="53139" y="25442"/>
                    <a:pt x="52529" y="25946"/>
                    <a:pt x="52105" y="26742"/>
                  </a:cubicBezTo>
                  <a:cubicBezTo>
                    <a:pt x="51893" y="27087"/>
                    <a:pt x="51707" y="27458"/>
                    <a:pt x="51548" y="27803"/>
                  </a:cubicBezTo>
                  <a:cubicBezTo>
                    <a:pt x="51362" y="28175"/>
                    <a:pt x="51203" y="28546"/>
                    <a:pt x="51044" y="28917"/>
                  </a:cubicBezTo>
                  <a:cubicBezTo>
                    <a:pt x="49770" y="31862"/>
                    <a:pt x="48629" y="34940"/>
                    <a:pt x="47489" y="38070"/>
                  </a:cubicBezTo>
                  <a:cubicBezTo>
                    <a:pt x="46905" y="39635"/>
                    <a:pt x="46321" y="41227"/>
                    <a:pt x="45738" y="42792"/>
                  </a:cubicBezTo>
                  <a:lnTo>
                    <a:pt x="45525" y="43350"/>
                  </a:lnTo>
                  <a:lnTo>
                    <a:pt x="45393" y="43641"/>
                  </a:lnTo>
                  <a:lnTo>
                    <a:pt x="45340" y="43694"/>
                  </a:lnTo>
                  <a:cubicBezTo>
                    <a:pt x="45340" y="43721"/>
                    <a:pt x="45340" y="43721"/>
                    <a:pt x="45340" y="43721"/>
                  </a:cubicBezTo>
                  <a:lnTo>
                    <a:pt x="45313" y="43748"/>
                  </a:lnTo>
                  <a:lnTo>
                    <a:pt x="45260" y="43880"/>
                  </a:lnTo>
                  <a:cubicBezTo>
                    <a:pt x="45048" y="44199"/>
                    <a:pt x="44809" y="44517"/>
                    <a:pt x="44544" y="44809"/>
                  </a:cubicBezTo>
                  <a:cubicBezTo>
                    <a:pt x="43987" y="45392"/>
                    <a:pt x="43350" y="45896"/>
                    <a:pt x="42687" y="46374"/>
                  </a:cubicBezTo>
                  <a:cubicBezTo>
                    <a:pt x="41997" y="46825"/>
                    <a:pt x="41281" y="47249"/>
                    <a:pt x="40538" y="47647"/>
                  </a:cubicBezTo>
                  <a:cubicBezTo>
                    <a:pt x="40193" y="47860"/>
                    <a:pt x="39795" y="48019"/>
                    <a:pt x="39424" y="48231"/>
                  </a:cubicBezTo>
                  <a:lnTo>
                    <a:pt x="38840" y="48549"/>
                  </a:lnTo>
                  <a:lnTo>
                    <a:pt x="38283" y="48894"/>
                  </a:lnTo>
                  <a:cubicBezTo>
                    <a:pt x="36824" y="49823"/>
                    <a:pt x="35524" y="50884"/>
                    <a:pt x="34224" y="51972"/>
                  </a:cubicBezTo>
                  <a:cubicBezTo>
                    <a:pt x="32950" y="53059"/>
                    <a:pt x="31730" y="54174"/>
                    <a:pt x="30536" y="55314"/>
                  </a:cubicBezTo>
                  <a:cubicBezTo>
                    <a:pt x="29926" y="55872"/>
                    <a:pt x="29342" y="56429"/>
                    <a:pt x="28759" y="57012"/>
                  </a:cubicBezTo>
                  <a:cubicBezTo>
                    <a:pt x="28175" y="57569"/>
                    <a:pt x="27618" y="58153"/>
                    <a:pt x="27034" y="58684"/>
                  </a:cubicBezTo>
                  <a:cubicBezTo>
                    <a:pt x="24726" y="60806"/>
                    <a:pt x="22312" y="62690"/>
                    <a:pt x="20004" y="64467"/>
                  </a:cubicBezTo>
                  <a:cubicBezTo>
                    <a:pt x="17696" y="66245"/>
                    <a:pt x="15467" y="67863"/>
                    <a:pt x="13425" y="69375"/>
                  </a:cubicBezTo>
                  <a:cubicBezTo>
                    <a:pt x="11355" y="70861"/>
                    <a:pt x="9472" y="72214"/>
                    <a:pt x="7800" y="73434"/>
                  </a:cubicBezTo>
                  <a:cubicBezTo>
                    <a:pt x="6102" y="74628"/>
                    <a:pt x="4643" y="75663"/>
                    <a:pt x="3450" y="76591"/>
                  </a:cubicBezTo>
                  <a:cubicBezTo>
                    <a:pt x="2282" y="77493"/>
                    <a:pt x="1433" y="78289"/>
                    <a:pt x="850" y="78846"/>
                  </a:cubicBezTo>
                  <a:cubicBezTo>
                    <a:pt x="292" y="79430"/>
                    <a:pt x="1" y="79748"/>
                    <a:pt x="1" y="79748"/>
                  </a:cubicBezTo>
                  <a:cubicBezTo>
                    <a:pt x="1" y="79748"/>
                    <a:pt x="372" y="79509"/>
                    <a:pt x="1035" y="79085"/>
                  </a:cubicBezTo>
                  <a:cubicBezTo>
                    <a:pt x="1699" y="78634"/>
                    <a:pt x="2654" y="77997"/>
                    <a:pt x="3874" y="77148"/>
                  </a:cubicBezTo>
                  <a:cubicBezTo>
                    <a:pt x="6288" y="75424"/>
                    <a:pt x="9764" y="72983"/>
                    <a:pt x="13876" y="70012"/>
                  </a:cubicBezTo>
                  <a:cubicBezTo>
                    <a:pt x="15945" y="68526"/>
                    <a:pt x="18173" y="66881"/>
                    <a:pt x="20508" y="65130"/>
                  </a:cubicBezTo>
                  <a:cubicBezTo>
                    <a:pt x="22763" y="63406"/>
                    <a:pt x="25124" y="61575"/>
                    <a:pt x="27459" y="59480"/>
                  </a:cubicBezTo>
                  <a:cubicBezTo>
                    <a:pt x="27538" y="59426"/>
                    <a:pt x="27644" y="59347"/>
                    <a:pt x="27751" y="59294"/>
                  </a:cubicBezTo>
                  <a:cubicBezTo>
                    <a:pt x="28122" y="59055"/>
                    <a:pt x="28520" y="58816"/>
                    <a:pt x="28971" y="58551"/>
                  </a:cubicBezTo>
                  <a:cubicBezTo>
                    <a:pt x="29395" y="58312"/>
                    <a:pt x="29873" y="58073"/>
                    <a:pt x="30350" y="57835"/>
                  </a:cubicBezTo>
                  <a:cubicBezTo>
                    <a:pt x="30855" y="57596"/>
                    <a:pt x="31359" y="57331"/>
                    <a:pt x="31889" y="57118"/>
                  </a:cubicBezTo>
                  <a:cubicBezTo>
                    <a:pt x="32420" y="56880"/>
                    <a:pt x="32977" y="56667"/>
                    <a:pt x="33508" y="56482"/>
                  </a:cubicBezTo>
                  <a:cubicBezTo>
                    <a:pt x="33799" y="56376"/>
                    <a:pt x="34065" y="56296"/>
                    <a:pt x="34356" y="56216"/>
                  </a:cubicBezTo>
                  <a:cubicBezTo>
                    <a:pt x="34622" y="56137"/>
                    <a:pt x="34914" y="56057"/>
                    <a:pt x="35179" y="56004"/>
                  </a:cubicBezTo>
                  <a:cubicBezTo>
                    <a:pt x="35736" y="55845"/>
                    <a:pt x="36293" y="55818"/>
                    <a:pt x="36850" y="55818"/>
                  </a:cubicBezTo>
                  <a:cubicBezTo>
                    <a:pt x="37407" y="55818"/>
                    <a:pt x="37938" y="55739"/>
                    <a:pt x="38442" y="55606"/>
                  </a:cubicBezTo>
                  <a:cubicBezTo>
                    <a:pt x="38920" y="55500"/>
                    <a:pt x="39397" y="55341"/>
                    <a:pt x="39795" y="55182"/>
                  </a:cubicBezTo>
                  <a:cubicBezTo>
                    <a:pt x="40617" y="54863"/>
                    <a:pt x="41281" y="54545"/>
                    <a:pt x="41732" y="54306"/>
                  </a:cubicBezTo>
                  <a:lnTo>
                    <a:pt x="41732" y="54306"/>
                  </a:lnTo>
                  <a:cubicBezTo>
                    <a:pt x="41281" y="54519"/>
                    <a:pt x="40591" y="54837"/>
                    <a:pt x="39768" y="55102"/>
                  </a:cubicBezTo>
                  <a:cubicBezTo>
                    <a:pt x="39344" y="55261"/>
                    <a:pt x="38893" y="55394"/>
                    <a:pt x="38415" y="55500"/>
                  </a:cubicBezTo>
                  <a:cubicBezTo>
                    <a:pt x="37978" y="55592"/>
                    <a:pt x="37540" y="55664"/>
                    <a:pt x="37067" y="55664"/>
                  </a:cubicBezTo>
                  <a:cubicBezTo>
                    <a:pt x="36996" y="55664"/>
                    <a:pt x="36923" y="55663"/>
                    <a:pt x="36850" y="55659"/>
                  </a:cubicBezTo>
                  <a:cubicBezTo>
                    <a:pt x="36731" y="55653"/>
                    <a:pt x="36608" y="55650"/>
                    <a:pt x="36482" y="55650"/>
                  </a:cubicBezTo>
                  <a:cubicBezTo>
                    <a:pt x="36048" y="55650"/>
                    <a:pt x="35584" y="55689"/>
                    <a:pt x="35152" y="55792"/>
                  </a:cubicBezTo>
                  <a:cubicBezTo>
                    <a:pt x="34861" y="55845"/>
                    <a:pt x="34569" y="55925"/>
                    <a:pt x="34277" y="56004"/>
                  </a:cubicBezTo>
                  <a:cubicBezTo>
                    <a:pt x="34012" y="56084"/>
                    <a:pt x="33720" y="56163"/>
                    <a:pt x="33428" y="56243"/>
                  </a:cubicBezTo>
                  <a:cubicBezTo>
                    <a:pt x="32871" y="56429"/>
                    <a:pt x="32314" y="56641"/>
                    <a:pt x="31783" y="56853"/>
                  </a:cubicBezTo>
                  <a:cubicBezTo>
                    <a:pt x="31253" y="57065"/>
                    <a:pt x="30722" y="57278"/>
                    <a:pt x="30218" y="57516"/>
                  </a:cubicBezTo>
                  <a:cubicBezTo>
                    <a:pt x="29714" y="57755"/>
                    <a:pt x="29236" y="57994"/>
                    <a:pt x="28785" y="58233"/>
                  </a:cubicBezTo>
                  <a:lnTo>
                    <a:pt x="28759" y="58233"/>
                  </a:lnTo>
                  <a:cubicBezTo>
                    <a:pt x="28971" y="58047"/>
                    <a:pt x="29157" y="57835"/>
                    <a:pt x="29369" y="57649"/>
                  </a:cubicBezTo>
                  <a:cubicBezTo>
                    <a:pt x="29953" y="57092"/>
                    <a:pt x="30536" y="56508"/>
                    <a:pt x="31120" y="55951"/>
                  </a:cubicBezTo>
                  <a:cubicBezTo>
                    <a:pt x="32314" y="54837"/>
                    <a:pt x="33561" y="53749"/>
                    <a:pt x="34807" y="52688"/>
                  </a:cubicBezTo>
                  <a:cubicBezTo>
                    <a:pt x="36081" y="51627"/>
                    <a:pt x="37407" y="50566"/>
                    <a:pt x="38787" y="49690"/>
                  </a:cubicBezTo>
                  <a:lnTo>
                    <a:pt x="39317" y="49372"/>
                  </a:lnTo>
                  <a:lnTo>
                    <a:pt x="39848" y="49080"/>
                  </a:lnTo>
                  <a:cubicBezTo>
                    <a:pt x="40219" y="48868"/>
                    <a:pt x="40591" y="48682"/>
                    <a:pt x="40989" y="48470"/>
                  </a:cubicBezTo>
                  <a:cubicBezTo>
                    <a:pt x="41732" y="48072"/>
                    <a:pt x="42475" y="47647"/>
                    <a:pt x="43191" y="47143"/>
                  </a:cubicBezTo>
                  <a:cubicBezTo>
                    <a:pt x="43907" y="46666"/>
                    <a:pt x="44570" y="46135"/>
                    <a:pt x="45154" y="45498"/>
                  </a:cubicBezTo>
                  <a:cubicBezTo>
                    <a:pt x="45234" y="45949"/>
                    <a:pt x="45366" y="46507"/>
                    <a:pt x="45499" y="47064"/>
                  </a:cubicBezTo>
                  <a:cubicBezTo>
                    <a:pt x="45658" y="47647"/>
                    <a:pt x="45844" y="48231"/>
                    <a:pt x="46003" y="48655"/>
                  </a:cubicBezTo>
                  <a:cubicBezTo>
                    <a:pt x="46083" y="48868"/>
                    <a:pt x="46162" y="49027"/>
                    <a:pt x="46215" y="49160"/>
                  </a:cubicBezTo>
                  <a:cubicBezTo>
                    <a:pt x="46268" y="49266"/>
                    <a:pt x="46295" y="49345"/>
                    <a:pt x="46295" y="49345"/>
                  </a:cubicBezTo>
                  <a:cubicBezTo>
                    <a:pt x="46295" y="49345"/>
                    <a:pt x="46268" y="49266"/>
                    <a:pt x="46242" y="49160"/>
                  </a:cubicBezTo>
                  <a:cubicBezTo>
                    <a:pt x="46189" y="49027"/>
                    <a:pt x="46136" y="48841"/>
                    <a:pt x="46083" y="48629"/>
                  </a:cubicBezTo>
                  <a:cubicBezTo>
                    <a:pt x="45950" y="48204"/>
                    <a:pt x="45844" y="47621"/>
                    <a:pt x="45738" y="47011"/>
                  </a:cubicBezTo>
                  <a:cubicBezTo>
                    <a:pt x="45658" y="46427"/>
                    <a:pt x="45605" y="45817"/>
                    <a:pt x="45578" y="45392"/>
                  </a:cubicBezTo>
                  <a:cubicBezTo>
                    <a:pt x="45552" y="45260"/>
                    <a:pt x="45552" y="45154"/>
                    <a:pt x="45552" y="45074"/>
                  </a:cubicBezTo>
                  <a:cubicBezTo>
                    <a:pt x="45738" y="44835"/>
                    <a:pt x="45897" y="44623"/>
                    <a:pt x="46056" y="44358"/>
                  </a:cubicBezTo>
                  <a:lnTo>
                    <a:pt x="46136" y="44199"/>
                  </a:lnTo>
                  <a:lnTo>
                    <a:pt x="46162" y="44172"/>
                  </a:lnTo>
                  <a:cubicBezTo>
                    <a:pt x="46162" y="44145"/>
                    <a:pt x="46162" y="44172"/>
                    <a:pt x="46189" y="44119"/>
                  </a:cubicBezTo>
                  <a:lnTo>
                    <a:pt x="46215" y="44066"/>
                  </a:lnTo>
                  <a:cubicBezTo>
                    <a:pt x="46268" y="44437"/>
                    <a:pt x="46348" y="44835"/>
                    <a:pt x="46454" y="45233"/>
                  </a:cubicBezTo>
                  <a:cubicBezTo>
                    <a:pt x="46534" y="45552"/>
                    <a:pt x="46640" y="45870"/>
                    <a:pt x="46746" y="46162"/>
                  </a:cubicBezTo>
                  <a:cubicBezTo>
                    <a:pt x="46799" y="46294"/>
                    <a:pt x="46825" y="46427"/>
                    <a:pt x="46905" y="46560"/>
                  </a:cubicBezTo>
                  <a:cubicBezTo>
                    <a:pt x="46958" y="46692"/>
                    <a:pt x="46985" y="46825"/>
                    <a:pt x="47038" y="46931"/>
                  </a:cubicBezTo>
                  <a:cubicBezTo>
                    <a:pt x="47144" y="47170"/>
                    <a:pt x="47250" y="47329"/>
                    <a:pt x="47329" y="47462"/>
                  </a:cubicBezTo>
                  <a:cubicBezTo>
                    <a:pt x="47276" y="47329"/>
                    <a:pt x="47197" y="47143"/>
                    <a:pt x="47117" y="46905"/>
                  </a:cubicBezTo>
                  <a:cubicBezTo>
                    <a:pt x="47064" y="46798"/>
                    <a:pt x="47038" y="46666"/>
                    <a:pt x="47011" y="46533"/>
                  </a:cubicBezTo>
                  <a:cubicBezTo>
                    <a:pt x="46958" y="46400"/>
                    <a:pt x="46931" y="46268"/>
                    <a:pt x="46878" y="46109"/>
                  </a:cubicBezTo>
                  <a:cubicBezTo>
                    <a:pt x="46825" y="45817"/>
                    <a:pt x="46746" y="45498"/>
                    <a:pt x="46693" y="45180"/>
                  </a:cubicBezTo>
                  <a:cubicBezTo>
                    <a:pt x="46587" y="44543"/>
                    <a:pt x="46560" y="43880"/>
                    <a:pt x="46534" y="43403"/>
                  </a:cubicBezTo>
                  <a:cubicBezTo>
                    <a:pt x="46534" y="43376"/>
                    <a:pt x="46534" y="43323"/>
                    <a:pt x="46534" y="43270"/>
                  </a:cubicBezTo>
                  <a:lnTo>
                    <a:pt x="46613" y="43137"/>
                  </a:lnTo>
                  <a:cubicBezTo>
                    <a:pt x="47223" y="41546"/>
                    <a:pt x="47780" y="39954"/>
                    <a:pt x="48338" y="38389"/>
                  </a:cubicBezTo>
                  <a:cubicBezTo>
                    <a:pt x="49505" y="35258"/>
                    <a:pt x="50619" y="32181"/>
                    <a:pt x="51893" y="29289"/>
                  </a:cubicBezTo>
                  <a:cubicBezTo>
                    <a:pt x="52025" y="28917"/>
                    <a:pt x="52211" y="28573"/>
                    <a:pt x="52370" y="28228"/>
                  </a:cubicBezTo>
                  <a:cubicBezTo>
                    <a:pt x="52529" y="27856"/>
                    <a:pt x="52715" y="27538"/>
                    <a:pt x="52901" y="27193"/>
                  </a:cubicBezTo>
                  <a:cubicBezTo>
                    <a:pt x="53219" y="26609"/>
                    <a:pt x="53803" y="26105"/>
                    <a:pt x="54333" y="25575"/>
                  </a:cubicBezTo>
                  <a:cubicBezTo>
                    <a:pt x="55447" y="24567"/>
                    <a:pt x="56615" y="23612"/>
                    <a:pt x="57729" y="22683"/>
                  </a:cubicBezTo>
                  <a:cubicBezTo>
                    <a:pt x="59957" y="20826"/>
                    <a:pt x="62106" y="19102"/>
                    <a:pt x="64070" y="17457"/>
                  </a:cubicBezTo>
                  <a:cubicBezTo>
                    <a:pt x="64547" y="17032"/>
                    <a:pt x="65025" y="16608"/>
                    <a:pt x="65476" y="16210"/>
                  </a:cubicBezTo>
                  <a:cubicBezTo>
                    <a:pt x="65927" y="15812"/>
                    <a:pt x="66351" y="15414"/>
                    <a:pt x="66802" y="15016"/>
                  </a:cubicBezTo>
                  <a:cubicBezTo>
                    <a:pt x="67678" y="14273"/>
                    <a:pt x="68500" y="13557"/>
                    <a:pt x="69296" y="12947"/>
                  </a:cubicBezTo>
                  <a:cubicBezTo>
                    <a:pt x="69747" y="12602"/>
                    <a:pt x="70171" y="12257"/>
                    <a:pt x="70596" y="11965"/>
                  </a:cubicBezTo>
                  <a:cubicBezTo>
                    <a:pt x="70649" y="12045"/>
                    <a:pt x="70702" y="12098"/>
                    <a:pt x="70755" y="12151"/>
                  </a:cubicBezTo>
                  <a:cubicBezTo>
                    <a:pt x="70888" y="12283"/>
                    <a:pt x="70994" y="12416"/>
                    <a:pt x="71100" y="12496"/>
                  </a:cubicBezTo>
                  <a:cubicBezTo>
                    <a:pt x="71180" y="12575"/>
                    <a:pt x="71259" y="12602"/>
                    <a:pt x="71259" y="12602"/>
                  </a:cubicBezTo>
                  <a:cubicBezTo>
                    <a:pt x="71259" y="12602"/>
                    <a:pt x="71206" y="12549"/>
                    <a:pt x="71126" y="12443"/>
                  </a:cubicBezTo>
                  <a:cubicBezTo>
                    <a:pt x="71047" y="12363"/>
                    <a:pt x="70967" y="12204"/>
                    <a:pt x="70914" y="12071"/>
                  </a:cubicBezTo>
                  <a:cubicBezTo>
                    <a:pt x="70861" y="11992"/>
                    <a:pt x="70835" y="11912"/>
                    <a:pt x="70808" y="11832"/>
                  </a:cubicBezTo>
                  <a:cubicBezTo>
                    <a:pt x="70941" y="11726"/>
                    <a:pt x="71100" y="11647"/>
                    <a:pt x="71259" y="11541"/>
                  </a:cubicBezTo>
                  <a:cubicBezTo>
                    <a:pt x="71339" y="11726"/>
                    <a:pt x="71445" y="11965"/>
                    <a:pt x="71524" y="12177"/>
                  </a:cubicBezTo>
                  <a:cubicBezTo>
                    <a:pt x="71657" y="12443"/>
                    <a:pt x="71790" y="12708"/>
                    <a:pt x="71922" y="12894"/>
                  </a:cubicBezTo>
                  <a:cubicBezTo>
                    <a:pt x="72028" y="13079"/>
                    <a:pt x="72135" y="13185"/>
                    <a:pt x="72135" y="13185"/>
                  </a:cubicBezTo>
                  <a:cubicBezTo>
                    <a:pt x="72135" y="13185"/>
                    <a:pt x="72055" y="13053"/>
                    <a:pt x="71949" y="12867"/>
                  </a:cubicBezTo>
                  <a:cubicBezTo>
                    <a:pt x="71869" y="12681"/>
                    <a:pt x="71763" y="12390"/>
                    <a:pt x="71684" y="12124"/>
                  </a:cubicBezTo>
                  <a:cubicBezTo>
                    <a:pt x="71604" y="11859"/>
                    <a:pt x="71551" y="11594"/>
                    <a:pt x="71498" y="11381"/>
                  </a:cubicBezTo>
                  <a:cubicBezTo>
                    <a:pt x="71551" y="11355"/>
                    <a:pt x="71577" y="11328"/>
                    <a:pt x="71631" y="11302"/>
                  </a:cubicBezTo>
                  <a:cubicBezTo>
                    <a:pt x="71763" y="11222"/>
                    <a:pt x="71922" y="11169"/>
                    <a:pt x="72055" y="11090"/>
                  </a:cubicBezTo>
                  <a:cubicBezTo>
                    <a:pt x="72055" y="11249"/>
                    <a:pt x="72082" y="11435"/>
                    <a:pt x="72108" y="11620"/>
                  </a:cubicBezTo>
                  <a:cubicBezTo>
                    <a:pt x="72188" y="11886"/>
                    <a:pt x="72267" y="12124"/>
                    <a:pt x="72373" y="12310"/>
                  </a:cubicBezTo>
                  <a:cubicBezTo>
                    <a:pt x="72453" y="12496"/>
                    <a:pt x="72506" y="12602"/>
                    <a:pt x="72506" y="12602"/>
                  </a:cubicBezTo>
                  <a:cubicBezTo>
                    <a:pt x="72506" y="12602"/>
                    <a:pt x="72479" y="12469"/>
                    <a:pt x="72400" y="12283"/>
                  </a:cubicBezTo>
                  <a:cubicBezTo>
                    <a:pt x="72347" y="12098"/>
                    <a:pt x="72294" y="11859"/>
                    <a:pt x="72294" y="11594"/>
                  </a:cubicBezTo>
                  <a:cubicBezTo>
                    <a:pt x="72267" y="11381"/>
                    <a:pt x="72294" y="11169"/>
                    <a:pt x="72320" y="10984"/>
                  </a:cubicBezTo>
                  <a:cubicBezTo>
                    <a:pt x="72506" y="10930"/>
                    <a:pt x="72718" y="10877"/>
                    <a:pt x="72904" y="10824"/>
                  </a:cubicBezTo>
                  <a:cubicBezTo>
                    <a:pt x="72904" y="10904"/>
                    <a:pt x="72930" y="10984"/>
                    <a:pt x="72930" y="11063"/>
                  </a:cubicBezTo>
                  <a:cubicBezTo>
                    <a:pt x="72984" y="11381"/>
                    <a:pt x="72957" y="11700"/>
                    <a:pt x="72957" y="11700"/>
                  </a:cubicBezTo>
                  <a:cubicBezTo>
                    <a:pt x="72957" y="11700"/>
                    <a:pt x="73063" y="11408"/>
                    <a:pt x="73090" y="11063"/>
                  </a:cubicBezTo>
                  <a:cubicBezTo>
                    <a:pt x="73116" y="10957"/>
                    <a:pt x="73116" y="10877"/>
                    <a:pt x="73116" y="10798"/>
                  </a:cubicBezTo>
                  <a:cubicBezTo>
                    <a:pt x="73196" y="10771"/>
                    <a:pt x="73275" y="10745"/>
                    <a:pt x="73355" y="10745"/>
                  </a:cubicBezTo>
                  <a:cubicBezTo>
                    <a:pt x="73381" y="10984"/>
                    <a:pt x="73381" y="11275"/>
                    <a:pt x="73355" y="11594"/>
                  </a:cubicBezTo>
                  <a:cubicBezTo>
                    <a:pt x="73328" y="11912"/>
                    <a:pt x="73275" y="12204"/>
                    <a:pt x="73196" y="12443"/>
                  </a:cubicBezTo>
                  <a:cubicBezTo>
                    <a:pt x="73169" y="12496"/>
                    <a:pt x="73143" y="12549"/>
                    <a:pt x="73143" y="12575"/>
                  </a:cubicBezTo>
                  <a:cubicBezTo>
                    <a:pt x="73116" y="12628"/>
                    <a:pt x="73090" y="12655"/>
                    <a:pt x="73063" y="12708"/>
                  </a:cubicBezTo>
                  <a:cubicBezTo>
                    <a:pt x="73037" y="12761"/>
                    <a:pt x="73010" y="12788"/>
                    <a:pt x="73010" y="12788"/>
                  </a:cubicBezTo>
                  <a:cubicBezTo>
                    <a:pt x="73010" y="12788"/>
                    <a:pt x="73037" y="12761"/>
                    <a:pt x="73090" y="12708"/>
                  </a:cubicBezTo>
                  <a:cubicBezTo>
                    <a:pt x="73116" y="12681"/>
                    <a:pt x="73143" y="12655"/>
                    <a:pt x="73169" y="12602"/>
                  </a:cubicBezTo>
                  <a:cubicBezTo>
                    <a:pt x="73169" y="12549"/>
                    <a:pt x="73222" y="12522"/>
                    <a:pt x="73249" y="12443"/>
                  </a:cubicBezTo>
                  <a:cubicBezTo>
                    <a:pt x="73355" y="12230"/>
                    <a:pt x="73435" y="11939"/>
                    <a:pt x="73514" y="11620"/>
                  </a:cubicBezTo>
                  <a:cubicBezTo>
                    <a:pt x="73594" y="11275"/>
                    <a:pt x="73620" y="10957"/>
                    <a:pt x="73647" y="10692"/>
                  </a:cubicBezTo>
                  <a:cubicBezTo>
                    <a:pt x="73700" y="10692"/>
                    <a:pt x="73779" y="10692"/>
                    <a:pt x="73832" y="10665"/>
                  </a:cubicBezTo>
                  <a:cubicBezTo>
                    <a:pt x="75239" y="10506"/>
                    <a:pt x="76406" y="10453"/>
                    <a:pt x="77228" y="10294"/>
                  </a:cubicBezTo>
                  <a:lnTo>
                    <a:pt x="77228" y="10294"/>
                  </a:lnTo>
                  <a:cubicBezTo>
                    <a:pt x="77043" y="10506"/>
                    <a:pt x="76857" y="10745"/>
                    <a:pt x="76698" y="11010"/>
                  </a:cubicBezTo>
                  <a:cubicBezTo>
                    <a:pt x="76538" y="11275"/>
                    <a:pt x="76353" y="11541"/>
                    <a:pt x="76220" y="11806"/>
                  </a:cubicBezTo>
                  <a:cubicBezTo>
                    <a:pt x="75000" y="13955"/>
                    <a:pt x="73992" y="16210"/>
                    <a:pt x="72798" y="18385"/>
                  </a:cubicBezTo>
                  <a:cubicBezTo>
                    <a:pt x="72506" y="18916"/>
                    <a:pt x="72188" y="19446"/>
                    <a:pt x="71816" y="19871"/>
                  </a:cubicBezTo>
                  <a:cubicBezTo>
                    <a:pt x="71418" y="20348"/>
                    <a:pt x="70994" y="20799"/>
                    <a:pt x="70569" y="21277"/>
                  </a:cubicBezTo>
                  <a:cubicBezTo>
                    <a:pt x="69720" y="22179"/>
                    <a:pt x="68818" y="23081"/>
                    <a:pt x="67916" y="23956"/>
                  </a:cubicBezTo>
                  <a:cubicBezTo>
                    <a:pt x="66988" y="24832"/>
                    <a:pt x="66059" y="25707"/>
                    <a:pt x="65078" y="26503"/>
                  </a:cubicBezTo>
                  <a:cubicBezTo>
                    <a:pt x="64839" y="26689"/>
                    <a:pt x="64574" y="26875"/>
                    <a:pt x="64335" y="27060"/>
                  </a:cubicBezTo>
                  <a:lnTo>
                    <a:pt x="63937" y="27326"/>
                  </a:lnTo>
                  <a:cubicBezTo>
                    <a:pt x="63778" y="27458"/>
                    <a:pt x="63672" y="27511"/>
                    <a:pt x="63539" y="27644"/>
                  </a:cubicBezTo>
                  <a:cubicBezTo>
                    <a:pt x="62982" y="28095"/>
                    <a:pt x="62531" y="28546"/>
                    <a:pt x="62080" y="29024"/>
                  </a:cubicBezTo>
                  <a:cubicBezTo>
                    <a:pt x="60276" y="30907"/>
                    <a:pt x="58631" y="32923"/>
                    <a:pt x="57039" y="35019"/>
                  </a:cubicBezTo>
                  <a:cubicBezTo>
                    <a:pt x="55474" y="37089"/>
                    <a:pt x="53962" y="39211"/>
                    <a:pt x="52609" y="41439"/>
                  </a:cubicBezTo>
                  <a:cubicBezTo>
                    <a:pt x="51946" y="42580"/>
                    <a:pt x="51309" y="43721"/>
                    <a:pt x="50778" y="44915"/>
                  </a:cubicBezTo>
                  <a:cubicBezTo>
                    <a:pt x="50513" y="45525"/>
                    <a:pt x="50248" y="46109"/>
                    <a:pt x="50062" y="46772"/>
                  </a:cubicBezTo>
                  <a:cubicBezTo>
                    <a:pt x="50009" y="46931"/>
                    <a:pt x="49982" y="47090"/>
                    <a:pt x="49929" y="47249"/>
                  </a:cubicBezTo>
                  <a:lnTo>
                    <a:pt x="49876" y="47515"/>
                  </a:lnTo>
                  <a:cubicBezTo>
                    <a:pt x="49850" y="47621"/>
                    <a:pt x="49850" y="47674"/>
                    <a:pt x="49850" y="47753"/>
                  </a:cubicBezTo>
                  <a:cubicBezTo>
                    <a:pt x="49797" y="48072"/>
                    <a:pt x="49744" y="48390"/>
                    <a:pt x="49717" y="48709"/>
                  </a:cubicBezTo>
                  <a:cubicBezTo>
                    <a:pt x="49584" y="50035"/>
                    <a:pt x="49558" y="51308"/>
                    <a:pt x="49584" y="52582"/>
                  </a:cubicBezTo>
                  <a:cubicBezTo>
                    <a:pt x="49531" y="52555"/>
                    <a:pt x="49478" y="52502"/>
                    <a:pt x="49425" y="52476"/>
                  </a:cubicBezTo>
                  <a:cubicBezTo>
                    <a:pt x="49319" y="52396"/>
                    <a:pt x="49240" y="52290"/>
                    <a:pt x="49133" y="52184"/>
                  </a:cubicBezTo>
                  <a:cubicBezTo>
                    <a:pt x="49001" y="52104"/>
                    <a:pt x="48921" y="51972"/>
                    <a:pt x="48789" y="51839"/>
                  </a:cubicBezTo>
                  <a:cubicBezTo>
                    <a:pt x="48682" y="51733"/>
                    <a:pt x="48576" y="51600"/>
                    <a:pt x="48470" y="51468"/>
                  </a:cubicBezTo>
                  <a:cubicBezTo>
                    <a:pt x="48364" y="51335"/>
                    <a:pt x="48258" y="51202"/>
                    <a:pt x="48152" y="51043"/>
                  </a:cubicBezTo>
                  <a:cubicBezTo>
                    <a:pt x="47754" y="50486"/>
                    <a:pt x="47436" y="49849"/>
                    <a:pt x="47197" y="49372"/>
                  </a:cubicBezTo>
                  <a:cubicBezTo>
                    <a:pt x="46985" y="48894"/>
                    <a:pt x="46852" y="48550"/>
                    <a:pt x="46852" y="48549"/>
                  </a:cubicBezTo>
                  <a:lnTo>
                    <a:pt x="46852" y="48549"/>
                  </a:lnTo>
                  <a:cubicBezTo>
                    <a:pt x="46852" y="48550"/>
                    <a:pt x="46958" y="48894"/>
                    <a:pt x="47144" y="49398"/>
                  </a:cubicBezTo>
                  <a:cubicBezTo>
                    <a:pt x="47356" y="49876"/>
                    <a:pt x="47648" y="50539"/>
                    <a:pt x="48019" y="51149"/>
                  </a:cubicBezTo>
                  <a:cubicBezTo>
                    <a:pt x="48125" y="51282"/>
                    <a:pt x="48205" y="51441"/>
                    <a:pt x="48311" y="51574"/>
                  </a:cubicBezTo>
                  <a:cubicBezTo>
                    <a:pt x="48417" y="51733"/>
                    <a:pt x="48523" y="51866"/>
                    <a:pt x="48629" y="51998"/>
                  </a:cubicBezTo>
                  <a:cubicBezTo>
                    <a:pt x="48735" y="52131"/>
                    <a:pt x="48842" y="52263"/>
                    <a:pt x="48948" y="52370"/>
                  </a:cubicBezTo>
                  <a:cubicBezTo>
                    <a:pt x="49054" y="52476"/>
                    <a:pt x="49133" y="52582"/>
                    <a:pt x="49240" y="52688"/>
                  </a:cubicBezTo>
                  <a:cubicBezTo>
                    <a:pt x="49372" y="52794"/>
                    <a:pt x="49505" y="52900"/>
                    <a:pt x="49611" y="52980"/>
                  </a:cubicBezTo>
                  <a:cubicBezTo>
                    <a:pt x="49637" y="54121"/>
                    <a:pt x="49717" y="55261"/>
                    <a:pt x="49797" y="56376"/>
                  </a:cubicBezTo>
                  <a:cubicBezTo>
                    <a:pt x="49823" y="56959"/>
                    <a:pt x="49876" y="57543"/>
                    <a:pt x="49929" y="58100"/>
                  </a:cubicBezTo>
                  <a:cubicBezTo>
                    <a:pt x="49876" y="58047"/>
                    <a:pt x="49823" y="57994"/>
                    <a:pt x="49797" y="57941"/>
                  </a:cubicBezTo>
                  <a:cubicBezTo>
                    <a:pt x="49691" y="57835"/>
                    <a:pt x="49584" y="57702"/>
                    <a:pt x="49478" y="57543"/>
                  </a:cubicBezTo>
                  <a:cubicBezTo>
                    <a:pt x="49372" y="57410"/>
                    <a:pt x="49266" y="57251"/>
                    <a:pt x="49160" y="57092"/>
                  </a:cubicBezTo>
                  <a:cubicBezTo>
                    <a:pt x="48921" y="56774"/>
                    <a:pt x="48709" y="56429"/>
                    <a:pt x="48470" y="56057"/>
                  </a:cubicBezTo>
                  <a:cubicBezTo>
                    <a:pt x="47595" y="54625"/>
                    <a:pt x="46852" y="53113"/>
                    <a:pt x="46852" y="53112"/>
                  </a:cubicBezTo>
                  <a:lnTo>
                    <a:pt x="46852" y="53112"/>
                  </a:lnTo>
                  <a:cubicBezTo>
                    <a:pt x="46852" y="53113"/>
                    <a:pt x="47515" y="54651"/>
                    <a:pt x="48338" y="56137"/>
                  </a:cubicBezTo>
                  <a:cubicBezTo>
                    <a:pt x="48735" y="56880"/>
                    <a:pt x="49186" y="57596"/>
                    <a:pt x="49584" y="58127"/>
                  </a:cubicBezTo>
                  <a:cubicBezTo>
                    <a:pt x="49664" y="58259"/>
                    <a:pt x="49770" y="58365"/>
                    <a:pt x="49850" y="58471"/>
                  </a:cubicBezTo>
                  <a:cubicBezTo>
                    <a:pt x="49903" y="58498"/>
                    <a:pt x="49929" y="58551"/>
                    <a:pt x="49956" y="58578"/>
                  </a:cubicBezTo>
                  <a:cubicBezTo>
                    <a:pt x="50009" y="59055"/>
                    <a:pt x="50035" y="59533"/>
                    <a:pt x="50062" y="60010"/>
                  </a:cubicBezTo>
                  <a:cubicBezTo>
                    <a:pt x="49982" y="60090"/>
                    <a:pt x="49903" y="60143"/>
                    <a:pt x="49770" y="60222"/>
                  </a:cubicBezTo>
                  <a:cubicBezTo>
                    <a:pt x="49399" y="60514"/>
                    <a:pt x="48815" y="60886"/>
                    <a:pt x="48125" y="61337"/>
                  </a:cubicBezTo>
                  <a:cubicBezTo>
                    <a:pt x="47754" y="61549"/>
                    <a:pt x="47382" y="61788"/>
                    <a:pt x="46958" y="62026"/>
                  </a:cubicBezTo>
                  <a:cubicBezTo>
                    <a:pt x="46560" y="62265"/>
                    <a:pt x="46109" y="62477"/>
                    <a:pt x="45632" y="62716"/>
                  </a:cubicBezTo>
                  <a:cubicBezTo>
                    <a:pt x="45419" y="62849"/>
                    <a:pt x="45181" y="62981"/>
                    <a:pt x="44968" y="63141"/>
                  </a:cubicBezTo>
                  <a:cubicBezTo>
                    <a:pt x="44862" y="63220"/>
                    <a:pt x="44730" y="63300"/>
                    <a:pt x="44623" y="63379"/>
                  </a:cubicBezTo>
                  <a:lnTo>
                    <a:pt x="44305" y="63645"/>
                  </a:lnTo>
                  <a:cubicBezTo>
                    <a:pt x="44093" y="63804"/>
                    <a:pt x="43881" y="63990"/>
                    <a:pt x="43668" y="64175"/>
                  </a:cubicBezTo>
                  <a:cubicBezTo>
                    <a:pt x="43456" y="64334"/>
                    <a:pt x="43244" y="64520"/>
                    <a:pt x="43032" y="64706"/>
                  </a:cubicBezTo>
                  <a:cubicBezTo>
                    <a:pt x="41387" y="66218"/>
                    <a:pt x="39848" y="67810"/>
                    <a:pt x="38707" y="69004"/>
                  </a:cubicBezTo>
                  <a:cubicBezTo>
                    <a:pt x="37567" y="70224"/>
                    <a:pt x="36824" y="71046"/>
                    <a:pt x="36824" y="71046"/>
                  </a:cubicBezTo>
                  <a:cubicBezTo>
                    <a:pt x="36824" y="71046"/>
                    <a:pt x="37567" y="70224"/>
                    <a:pt x="38734" y="69057"/>
                  </a:cubicBezTo>
                  <a:cubicBezTo>
                    <a:pt x="39901" y="67863"/>
                    <a:pt x="41493" y="66298"/>
                    <a:pt x="43164" y="64838"/>
                  </a:cubicBezTo>
                  <a:cubicBezTo>
                    <a:pt x="43350" y="64653"/>
                    <a:pt x="43562" y="64494"/>
                    <a:pt x="43774" y="64308"/>
                  </a:cubicBezTo>
                  <a:cubicBezTo>
                    <a:pt x="43987" y="64122"/>
                    <a:pt x="44199" y="63963"/>
                    <a:pt x="44438" y="63804"/>
                  </a:cubicBezTo>
                  <a:lnTo>
                    <a:pt x="44756" y="63539"/>
                  </a:lnTo>
                  <a:cubicBezTo>
                    <a:pt x="44862" y="63485"/>
                    <a:pt x="44968" y="63406"/>
                    <a:pt x="45074" y="63326"/>
                  </a:cubicBezTo>
                  <a:cubicBezTo>
                    <a:pt x="45287" y="63167"/>
                    <a:pt x="45525" y="63034"/>
                    <a:pt x="45738" y="62928"/>
                  </a:cubicBezTo>
                  <a:cubicBezTo>
                    <a:pt x="46215" y="62690"/>
                    <a:pt x="46666" y="62477"/>
                    <a:pt x="47091" y="62239"/>
                  </a:cubicBezTo>
                  <a:cubicBezTo>
                    <a:pt x="47515" y="62026"/>
                    <a:pt x="47913" y="61788"/>
                    <a:pt x="48258" y="61575"/>
                  </a:cubicBezTo>
                  <a:cubicBezTo>
                    <a:pt x="49054" y="61098"/>
                    <a:pt x="49691" y="60673"/>
                    <a:pt x="50088" y="60408"/>
                  </a:cubicBezTo>
                  <a:cubicBezTo>
                    <a:pt x="50168" y="61522"/>
                    <a:pt x="50221" y="62637"/>
                    <a:pt x="50248" y="63751"/>
                  </a:cubicBezTo>
                  <a:cubicBezTo>
                    <a:pt x="50248" y="64945"/>
                    <a:pt x="50221" y="66138"/>
                    <a:pt x="49929" y="67226"/>
                  </a:cubicBezTo>
                  <a:cubicBezTo>
                    <a:pt x="49903" y="67332"/>
                    <a:pt x="49850" y="67518"/>
                    <a:pt x="49797" y="67624"/>
                  </a:cubicBezTo>
                  <a:cubicBezTo>
                    <a:pt x="49770" y="67757"/>
                    <a:pt x="49717" y="67889"/>
                    <a:pt x="49664" y="68022"/>
                  </a:cubicBezTo>
                  <a:cubicBezTo>
                    <a:pt x="49558" y="68314"/>
                    <a:pt x="49452" y="68579"/>
                    <a:pt x="49319" y="68844"/>
                  </a:cubicBezTo>
                  <a:cubicBezTo>
                    <a:pt x="49107" y="69402"/>
                    <a:pt x="48868" y="69932"/>
                    <a:pt x="48656" y="70489"/>
                  </a:cubicBezTo>
                  <a:cubicBezTo>
                    <a:pt x="48470" y="70993"/>
                    <a:pt x="48311" y="71471"/>
                    <a:pt x="48178" y="71975"/>
                  </a:cubicBezTo>
                  <a:lnTo>
                    <a:pt x="48125" y="71948"/>
                  </a:lnTo>
                  <a:cubicBezTo>
                    <a:pt x="48125" y="71948"/>
                    <a:pt x="47621" y="72346"/>
                    <a:pt x="46719" y="73089"/>
                  </a:cubicBezTo>
                  <a:cubicBezTo>
                    <a:pt x="46268" y="73461"/>
                    <a:pt x="45738" y="73912"/>
                    <a:pt x="45127" y="74442"/>
                  </a:cubicBezTo>
                  <a:cubicBezTo>
                    <a:pt x="44517" y="74973"/>
                    <a:pt x="43828" y="75556"/>
                    <a:pt x="43085" y="76246"/>
                  </a:cubicBezTo>
                  <a:cubicBezTo>
                    <a:pt x="42342" y="76909"/>
                    <a:pt x="41573" y="77652"/>
                    <a:pt x="40750" y="78448"/>
                  </a:cubicBezTo>
                  <a:cubicBezTo>
                    <a:pt x="39954" y="79244"/>
                    <a:pt x="39105" y="80146"/>
                    <a:pt x="38309" y="81075"/>
                  </a:cubicBezTo>
                  <a:cubicBezTo>
                    <a:pt x="36665" y="82932"/>
                    <a:pt x="34967" y="84948"/>
                    <a:pt x="33242" y="86964"/>
                  </a:cubicBezTo>
                  <a:cubicBezTo>
                    <a:pt x="31518" y="88980"/>
                    <a:pt x="29793" y="90970"/>
                    <a:pt x="28175" y="92854"/>
                  </a:cubicBezTo>
                  <a:cubicBezTo>
                    <a:pt x="26557" y="94737"/>
                    <a:pt x="25045" y="96462"/>
                    <a:pt x="23718" y="97947"/>
                  </a:cubicBezTo>
                  <a:cubicBezTo>
                    <a:pt x="23081" y="98690"/>
                    <a:pt x="22471" y="99380"/>
                    <a:pt x="21914" y="99964"/>
                  </a:cubicBezTo>
                  <a:cubicBezTo>
                    <a:pt x="21383" y="100574"/>
                    <a:pt x="20906" y="101078"/>
                    <a:pt x="20508" y="101502"/>
                  </a:cubicBezTo>
                  <a:cubicBezTo>
                    <a:pt x="20110" y="101927"/>
                    <a:pt x="19792" y="102245"/>
                    <a:pt x="19579" y="102457"/>
                  </a:cubicBezTo>
                  <a:cubicBezTo>
                    <a:pt x="19367" y="102696"/>
                    <a:pt x="19235" y="102802"/>
                    <a:pt x="19235" y="102802"/>
                  </a:cubicBezTo>
                  <a:cubicBezTo>
                    <a:pt x="19235" y="102802"/>
                    <a:pt x="19367" y="102696"/>
                    <a:pt x="19579" y="102484"/>
                  </a:cubicBezTo>
                  <a:cubicBezTo>
                    <a:pt x="19818" y="102272"/>
                    <a:pt x="20137" y="101953"/>
                    <a:pt x="20561" y="101555"/>
                  </a:cubicBezTo>
                  <a:cubicBezTo>
                    <a:pt x="20959" y="101131"/>
                    <a:pt x="21463" y="100627"/>
                    <a:pt x="22020" y="100070"/>
                  </a:cubicBezTo>
                  <a:cubicBezTo>
                    <a:pt x="22577" y="99486"/>
                    <a:pt x="23214" y="98823"/>
                    <a:pt x="23877" y="98107"/>
                  </a:cubicBezTo>
                  <a:cubicBezTo>
                    <a:pt x="25257" y="96647"/>
                    <a:pt x="26796" y="94950"/>
                    <a:pt x="28467" y="93119"/>
                  </a:cubicBezTo>
                  <a:cubicBezTo>
                    <a:pt x="30112" y="91262"/>
                    <a:pt x="31889" y="89299"/>
                    <a:pt x="33640" y="87336"/>
                  </a:cubicBezTo>
                  <a:cubicBezTo>
                    <a:pt x="35418" y="85346"/>
                    <a:pt x="37169" y="83383"/>
                    <a:pt x="38840" y="81552"/>
                  </a:cubicBezTo>
                  <a:cubicBezTo>
                    <a:pt x="39689" y="80650"/>
                    <a:pt x="40485" y="79801"/>
                    <a:pt x="41307" y="79005"/>
                  </a:cubicBezTo>
                  <a:cubicBezTo>
                    <a:pt x="42103" y="78209"/>
                    <a:pt x="42899" y="77493"/>
                    <a:pt x="43642" y="76830"/>
                  </a:cubicBezTo>
                  <a:cubicBezTo>
                    <a:pt x="45101" y="75503"/>
                    <a:pt x="46348" y="74442"/>
                    <a:pt x="47223" y="73673"/>
                  </a:cubicBezTo>
                  <a:cubicBezTo>
                    <a:pt x="47489" y="73461"/>
                    <a:pt x="47701" y="73275"/>
                    <a:pt x="47913" y="73089"/>
                  </a:cubicBezTo>
                  <a:lnTo>
                    <a:pt x="47913" y="73089"/>
                  </a:lnTo>
                  <a:cubicBezTo>
                    <a:pt x="47887" y="73222"/>
                    <a:pt x="47860" y="73354"/>
                    <a:pt x="47807" y="73487"/>
                  </a:cubicBezTo>
                  <a:lnTo>
                    <a:pt x="47701" y="73859"/>
                  </a:lnTo>
                  <a:cubicBezTo>
                    <a:pt x="47382" y="74920"/>
                    <a:pt x="46985" y="75981"/>
                    <a:pt x="46587" y="77016"/>
                  </a:cubicBezTo>
                  <a:cubicBezTo>
                    <a:pt x="44942" y="81154"/>
                    <a:pt x="43164" y="84974"/>
                    <a:pt x="41440" y="88450"/>
                  </a:cubicBezTo>
                  <a:cubicBezTo>
                    <a:pt x="39689" y="91925"/>
                    <a:pt x="37964" y="95029"/>
                    <a:pt x="36479" y="97815"/>
                  </a:cubicBezTo>
                  <a:cubicBezTo>
                    <a:pt x="34993" y="100600"/>
                    <a:pt x="33693" y="103041"/>
                    <a:pt x="32606" y="105031"/>
                  </a:cubicBezTo>
                  <a:cubicBezTo>
                    <a:pt x="31518" y="107020"/>
                    <a:pt x="30722" y="108612"/>
                    <a:pt x="30138" y="109673"/>
                  </a:cubicBezTo>
                  <a:cubicBezTo>
                    <a:pt x="29581" y="110761"/>
                    <a:pt x="29263" y="111345"/>
                    <a:pt x="29263" y="111345"/>
                  </a:cubicBezTo>
                  <a:cubicBezTo>
                    <a:pt x="29263" y="111345"/>
                    <a:pt x="29634" y="110788"/>
                    <a:pt x="30271" y="109753"/>
                  </a:cubicBezTo>
                  <a:cubicBezTo>
                    <a:pt x="30881" y="108718"/>
                    <a:pt x="31836" y="107206"/>
                    <a:pt x="32977" y="105243"/>
                  </a:cubicBezTo>
                  <a:cubicBezTo>
                    <a:pt x="34144" y="103280"/>
                    <a:pt x="35524" y="100892"/>
                    <a:pt x="37089" y="98160"/>
                  </a:cubicBezTo>
                  <a:cubicBezTo>
                    <a:pt x="37858" y="96754"/>
                    <a:pt x="38654" y="95294"/>
                    <a:pt x="39530" y="93729"/>
                  </a:cubicBezTo>
                  <a:cubicBezTo>
                    <a:pt x="40379" y="92164"/>
                    <a:pt x="41254" y="90519"/>
                    <a:pt x="42130" y="88795"/>
                  </a:cubicBezTo>
                  <a:cubicBezTo>
                    <a:pt x="43854" y="85293"/>
                    <a:pt x="45685" y="81473"/>
                    <a:pt x="47329" y="77307"/>
                  </a:cubicBezTo>
                  <a:cubicBezTo>
                    <a:pt x="47727" y="76273"/>
                    <a:pt x="48152" y="75212"/>
                    <a:pt x="48470" y="74097"/>
                  </a:cubicBezTo>
                  <a:lnTo>
                    <a:pt x="48603" y="73646"/>
                  </a:lnTo>
                  <a:lnTo>
                    <a:pt x="48709" y="73222"/>
                  </a:lnTo>
                  <a:lnTo>
                    <a:pt x="48762" y="73010"/>
                  </a:lnTo>
                  <a:lnTo>
                    <a:pt x="48789" y="72797"/>
                  </a:lnTo>
                  <a:cubicBezTo>
                    <a:pt x="48815" y="72665"/>
                    <a:pt x="48868" y="72532"/>
                    <a:pt x="48895" y="72399"/>
                  </a:cubicBezTo>
                  <a:cubicBezTo>
                    <a:pt x="49027" y="71869"/>
                    <a:pt x="49213" y="71312"/>
                    <a:pt x="49425" y="70781"/>
                  </a:cubicBezTo>
                  <a:cubicBezTo>
                    <a:pt x="49637" y="70251"/>
                    <a:pt x="49850" y="69720"/>
                    <a:pt x="50088" y="69163"/>
                  </a:cubicBezTo>
                  <a:cubicBezTo>
                    <a:pt x="50195" y="68898"/>
                    <a:pt x="50327" y="68606"/>
                    <a:pt x="50433" y="68340"/>
                  </a:cubicBezTo>
                  <a:cubicBezTo>
                    <a:pt x="50486" y="68181"/>
                    <a:pt x="50539" y="68049"/>
                    <a:pt x="50593" y="67889"/>
                  </a:cubicBezTo>
                  <a:cubicBezTo>
                    <a:pt x="50646" y="67730"/>
                    <a:pt x="50699" y="67624"/>
                    <a:pt x="50725" y="67438"/>
                  </a:cubicBezTo>
                  <a:cubicBezTo>
                    <a:pt x="51044" y="66218"/>
                    <a:pt x="51097" y="64971"/>
                    <a:pt x="51097" y="63751"/>
                  </a:cubicBezTo>
                  <a:cubicBezTo>
                    <a:pt x="51070" y="61284"/>
                    <a:pt x="50831" y="58816"/>
                    <a:pt x="50672" y="56323"/>
                  </a:cubicBezTo>
                  <a:cubicBezTo>
                    <a:pt x="50566" y="55076"/>
                    <a:pt x="50513" y="53829"/>
                    <a:pt x="50460" y="52582"/>
                  </a:cubicBezTo>
                  <a:cubicBezTo>
                    <a:pt x="50433" y="51335"/>
                    <a:pt x="50460" y="50062"/>
                    <a:pt x="50593" y="48841"/>
                  </a:cubicBezTo>
                  <a:cubicBezTo>
                    <a:pt x="50619" y="48523"/>
                    <a:pt x="50672" y="48204"/>
                    <a:pt x="50725" y="47886"/>
                  </a:cubicBezTo>
                  <a:cubicBezTo>
                    <a:pt x="50725" y="47833"/>
                    <a:pt x="50752" y="47727"/>
                    <a:pt x="50752" y="47674"/>
                  </a:cubicBezTo>
                  <a:lnTo>
                    <a:pt x="50805" y="47462"/>
                  </a:lnTo>
                  <a:cubicBezTo>
                    <a:pt x="50858" y="47302"/>
                    <a:pt x="50884" y="47170"/>
                    <a:pt x="50937" y="47011"/>
                  </a:cubicBezTo>
                  <a:cubicBezTo>
                    <a:pt x="51097" y="46427"/>
                    <a:pt x="51335" y="45843"/>
                    <a:pt x="51601" y="45286"/>
                  </a:cubicBezTo>
                  <a:cubicBezTo>
                    <a:pt x="52105" y="44145"/>
                    <a:pt x="52741" y="43031"/>
                    <a:pt x="53405" y="41917"/>
                  </a:cubicBezTo>
                  <a:cubicBezTo>
                    <a:pt x="54731" y="39742"/>
                    <a:pt x="56217" y="37619"/>
                    <a:pt x="57782" y="35576"/>
                  </a:cubicBezTo>
                  <a:cubicBezTo>
                    <a:pt x="59347" y="33534"/>
                    <a:pt x="60992" y="31517"/>
                    <a:pt x="62770" y="29687"/>
                  </a:cubicBezTo>
                  <a:cubicBezTo>
                    <a:pt x="63194" y="29236"/>
                    <a:pt x="63672" y="28758"/>
                    <a:pt x="64123" y="28413"/>
                  </a:cubicBezTo>
                  <a:cubicBezTo>
                    <a:pt x="64202" y="28307"/>
                    <a:pt x="64388" y="28201"/>
                    <a:pt x="64468" y="28122"/>
                  </a:cubicBezTo>
                  <a:lnTo>
                    <a:pt x="64892" y="27830"/>
                  </a:lnTo>
                  <a:cubicBezTo>
                    <a:pt x="64945" y="27803"/>
                    <a:pt x="65025" y="27750"/>
                    <a:pt x="65078" y="27697"/>
                  </a:cubicBezTo>
                  <a:cubicBezTo>
                    <a:pt x="65370" y="27591"/>
                    <a:pt x="65688" y="27485"/>
                    <a:pt x="66033" y="27379"/>
                  </a:cubicBezTo>
                  <a:cubicBezTo>
                    <a:pt x="66696" y="27140"/>
                    <a:pt x="67359" y="26848"/>
                    <a:pt x="67810" y="26556"/>
                  </a:cubicBezTo>
                  <a:cubicBezTo>
                    <a:pt x="67916" y="26477"/>
                    <a:pt x="68022" y="26397"/>
                    <a:pt x="68102" y="26344"/>
                  </a:cubicBezTo>
                  <a:cubicBezTo>
                    <a:pt x="68182" y="26265"/>
                    <a:pt x="68261" y="26211"/>
                    <a:pt x="68314" y="26158"/>
                  </a:cubicBezTo>
                  <a:cubicBezTo>
                    <a:pt x="68420" y="26053"/>
                    <a:pt x="68473" y="25974"/>
                    <a:pt x="68473" y="25973"/>
                  </a:cubicBezTo>
                  <a:lnTo>
                    <a:pt x="68473" y="25973"/>
                  </a:lnTo>
                  <a:cubicBezTo>
                    <a:pt x="68473" y="25974"/>
                    <a:pt x="68420" y="26053"/>
                    <a:pt x="68288" y="26132"/>
                  </a:cubicBezTo>
                  <a:cubicBezTo>
                    <a:pt x="68235" y="26185"/>
                    <a:pt x="68155" y="26238"/>
                    <a:pt x="68076" y="26318"/>
                  </a:cubicBezTo>
                  <a:cubicBezTo>
                    <a:pt x="67996" y="26371"/>
                    <a:pt x="67890" y="26450"/>
                    <a:pt x="67784" y="26503"/>
                  </a:cubicBezTo>
                  <a:cubicBezTo>
                    <a:pt x="67306" y="26769"/>
                    <a:pt x="66643" y="27007"/>
                    <a:pt x="65980" y="27220"/>
                  </a:cubicBezTo>
                  <a:cubicBezTo>
                    <a:pt x="65821" y="27246"/>
                    <a:pt x="65688" y="27299"/>
                    <a:pt x="65555" y="27326"/>
                  </a:cubicBezTo>
                  <a:cubicBezTo>
                    <a:pt x="65608" y="27299"/>
                    <a:pt x="65635" y="27273"/>
                    <a:pt x="65661" y="27246"/>
                  </a:cubicBezTo>
                  <a:cubicBezTo>
                    <a:pt x="66696" y="26424"/>
                    <a:pt x="67625" y="25548"/>
                    <a:pt x="68553" y="24646"/>
                  </a:cubicBezTo>
                  <a:cubicBezTo>
                    <a:pt x="69482" y="23744"/>
                    <a:pt x="70384" y="22842"/>
                    <a:pt x="71259" y="21914"/>
                  </a:cubicBezTo>
                  <a:cubicBezTo>
                    <a:pt x="71684" y="21436"/>
                    <a:pt x="72108" y="20959"/>
                    <a:pt x="72533" y="20481"/>
                  </a:cubicBezTo>
                  <a:cubicBezTo>
                    <a:pt x="72877" y="20083"/>
                    <a:pt x="73116" y="19659"/>
                    <a:pt x="73355" y="19234"/>
                  </a:cubicBezTo>
                  <a:lnTo>
                    <a:pt x="73355" y="19234"/>
                  </a:lnTo>
                  <a:cubicBezTo>
                    <a:pt x="73355" y="19367"/>
                    <a:pt x="73355" y="19473"/>
                    <a:pt x="73328" y="19606"/>
                  </a:cubicBezTo>
                  <a:cubicBezTo>
                    <a:pt x="73302" y="19765"/>
                    <a:pt x="73302" y="19924"/>
                    <a:pt x="73249" y="20083"/>
                  </a:cubicBezTo>
                  <a:cubicBezTo>
                    <a:pt x="73222" y="20242"/>
                    <a:pt x="73169" y="20402"/>
                    <a:pt x="73116" y="20561"/>
                  </a:cubicBezTo>
                  <a:cubicBezTo>
                    <a:pt x="73063" y="20720"/>
                    <a:pt x="73010" y="20853"/>
                    <a:pt x="72957" y="21012"/>
                  </a:cubicBezTo>
                  <a:cubicBezTo>
                    <a:pt x="72877" y="21144"/>
                    <a:pt x="72824" y="21277"/>
                    <a:pt x="72745" y="21410"/>
                  </a:cubicBezTo>
                  <a:cubicBezTo>
                    <a:pt x="72692" y="21542"/>
                    <a:pt x="72612" y="21648"/>
                    <a:pt x="72559" y="21781"/>
                  </a:cubicBezTo>
                  <a:cubicBezTo>
                    <a:pt x="72453" y="21993"/>
                    <a:pt x="72320" y="22152"/>
                    <a:pt x="72241" y="22285"/>
                  </a:cubicBezTo>
                  <a:cubicBezTo>
                    <a:pt x="72188" y="22418"/>
                    <a:pt x="72135" y="22471"/>
                    <a:pt x="72135" y="22471"/>
                  </a:cubicBezTo>
                  <a:cubicBezTo>
                    <a:pt x="72135" y="22471"/>
                    <a:pt x="72188" y="22418"/>
                    <a:pt x="72267" y="22285"/>
                  </a:cubicBezTo>
                  <a:cubicBezTo>
                    <a:pt x="72347" y="22179"/>
                    <a:pt x="72479" y="22020"/>
                    <a:pt x="72612" y="21808"/>
                  </a:cubicBezTo>
                  <a:cubicBezTo>
                    <a:pt x="72665" y="21675"/>
                    <a:pt x="72745" y="21569"/>
                    <a:pt x="72824" y="21463"/>
                  </a:cubicBezTo>
                  <a:cubicBezTo>
                    <a:pt x="72904" y="21330"/>
                    <a:pt x="72984" y="21197"/>
                    <a:pt x="73037" y="21038"/>
                  </a:cubicBezTo>
                  <a:cubicBezTo>
                    <a:pt x="73116" y="20906"/>
                    <a:pt x="73196" y="20773"/>
                    <a:pt x="73249" y="20614"/>
                  </a:cubicBezTo>
                  <a:cubicBezTo>
                    <a:pt x="73302" y="20455"/>
                    <a:pt x="73355" y="20295"/>
                    <a:pt x="73408" y="20136"/>
                  </a:cubicBezTo>
                  <a:cubicBezTo>
                    <a:pt x="73461" y="19977"/>
                    <a:pt x="73488" y="19791"/>
                    <a:pt x="73541" y="19632"/>
                  </a:cubicBezTo>
                  <a:cubicBezTo>
                    <a:pt x="73567" y="19473"/>
                    <a:pt x="73594" y="19314"/>
                    <a:pt x="73594" y="19155"/>
                  </a:cubicBezTo>
                  <a:cubicBezTo>
                    <a:pt x="73620" y="19022"/>
                    <a:pt x="73620" y="18889"/>
                    <a:pt x="73647" y="18757"/>
                  </a:cubicBezTo>
                  <a:cubicBezTo>
                    <a:pt x="74841" y="16555"/>
                    <a:pt x="75822" y="14326"/>
                    <a:pt x="76989" y="12257"/>
                  </a:cubicBezTo>
                  <a:cubicBezTo>
                    <a:pt x="77149" y="11992"/>
                    <a:pt x="77308" y="11753"/>
                    <a:pt x="77440" y="11488"/>
                  </a:cubicBezTo>
                  <a:cubicBezTo>
                    <a:pt x="77600" y="11275"/>
                    <a:pt x="77732" y="11063"/>
                    <a:pt x="77971" y="10824"/>
                  </a:cubicBezTo>
                  <a:lnTo>
                    <a:pt x="78024" y="10745"/>
                  </a:lnTo>
                  <a:lnTo>
                    <a:pt x="78104" y="10665"/>
                  </a:lnTo>
                  <a:cubicBezTo>
                    <a:pt x="78157" y="10586"/>
                    <a:pt x="78210" y="10533"/>
                    <a:pt x="78263" y="10453"/>
                  </a:cubicBezTo>
                  <a:cubicBezTo>
                    <a:pt x="78369" y="10347"/>
                    <a:pt x="78449" y="10214"/>
                    <a:pt x="78555" y="10082"/>
                  </a:cubicBezTo>
                  <a:cubicBezTo>
                    <a:pt x="78740" y="9816"/>
                    <a:pt x="78900" y="9577"/>
                    <a:pt x="79059" y="9312"/>
                  </a:cubicBezTo>
                  <a:cubicBezTo>
                    <a:pt x="79695" y="8304"/>
                    <a:pt x="80332" y="7296"/>
                    <a:pt x="80942" y="6314"/>
                  </a:cubicBezTo>
                  <a:cubicBezTo>
                    <a:pt x="81208" y="5916"/>
                    <a:pt x="81473" y="5518"/>
                    <a:pt x="81712" y="5120"/>
                  </a:cubicBezTo>
                  <a:lnTo>
                    <a:pt x="81712" y="5120"/>
                  </a:lnTo>
                  <a:cubicBezTo>
                    <a:pt x="81446" y="5916"/>
                    <a:pt x="81340" y="6686"/>
                    <a:pt x="81579" y="7296"/>
                  </a:cubicBezTo>
                  <a:cubicBezTo>
                    <a:pt x="81791" y="7800"/>
                    <a:pt x="82216" y="8145"/>
                    <a:pt x="82826" y="8357"/>
                  </a:cubicBezTo>
                  <a:cubicBezTo>
                    <a:pt x="83224" y="8490"/>
                    <a:pt x="83595" y="8543"/>
                    <a:pt x="83967" y="8543"/>
                  </a:cubicBezTo>
                  <a:cubicBezTo>
                    <a:pt x="85452" y="8543"/>
                    <a:pt x="86726" y="7482"/>
                    <a:pt x="87867" y="5333"/>
                  </a:cubicBezTo>
                  <a:cubicBezTo>
                    <a:pt x="88052" y="4961"/>
                    <a:pt x="88503" y="3476"/>
                    <a:pt x="88291" y="2972"/>
                  </a:cubicBezTo>
                  <a:cubicBezTo>
                    <a:pt x="87787" y="1804"/>
                    <a:pt x="87177" y="1194"/>
                    <a:pt x="86540" y="929"/>
                  </a:cubicBezTo>
                  <a:lnTo>
                    <a:pt x="86540" y="929"/>
                  </a:lnTo>
                  <a:cubicBezTo>
                    <a:pt x="86965" y="1008"/>
                    <a:pt x="87363" y="1194"/>
                    <a:pt x="87681" y="1486"/>
                  </a:cubicBezTo>
                  <a:cubicBezTo>
                    <a:pt x="88026" y="1778"/>
                    <a:pt x="88318" y="2176"/>
                    <a:pt x="88503" y="2600"/>
                  </a:cubicBezTo>
                  <a:cubicBezTo>
                    <a:pt x="88689" y="3051"/>
                    <a:pt x="88795" y="3529"/>
                    <a:pt x="88795" y="4006"/>
                  </a:cubicBezTo>
                  <a:cubicBezTo>
                    <a:pt x="88795" y="4112"/>
                    <a:pt x="88795" y="4245"/>
                    <a:pt x="88795" y="4351"/>
                  </a:cubicBezTo>
                  <a:lnTo>
                    <a:pt x="88769" y="4696"/>
                  </a:lnTo>
                  <a:cubicBezTo>
                    <a:pt x="88742" y="4908"/>
                    <a:pt x="88662" y="5227"/>
                    <a:pt x="88636" y="5439"/>
                  </a:cubicBezTo>
                  <a:cubicBezTo>
                    <a:pt x="88503" y="5943"/>
                    <a:pt x="88371" y="6420"/>
                    <a:pt x="88265" y="6924"/>
                  </a:cubicBezTo>
                  <a:cubicBezTo>
                    <a:pt x="88026" y="7906"/>
                    <a:pt x="87814" y="8888"/>
                    <a:pt x="87575" y="9816"/>
                  </a:cubicBezTo>
                  <a:cubicBezTo>
                    <a:pt x="87124" y="11726"/>
                    <a:pt x="86699" y="13530"/>
                    <a:pt x="86248" y="15228"/>
                  </a:cubicBezTo>
                  <a:cubicBezTo>
                    <a:pt x="86036" y="16104"/>
                    <a:pt x="85797" y="16926"/>
                    <a:pt x="85559" y="17722"/>
                  </a:cubicBezTo>
                  <a:cubicBezTo>
                    <a:pt x="85426" y="18120"/>
                    <a:pt x="85320" y="18491"/>
                    <a:pt x="85187" y="18863"/>
                  </a:cubicBezTo>
                  <a:cubicBezTo>
                    <a:pt x="85108" y="19048"/>
                    <a:pt x="85054" y="19234"/>
                    <a:pt x="84975" y="19420"/>
                  </a:cubicBezTo>
                  <a:cubicBezTo>
                    <a:pt x="84922" y="19499"/>
                    <a:pt x="84869" y="19606"/>
                    <a:pt x="84842" y="19685"/>
                  </a:cubicBezTo>
                  <a:lnTo>
                    <a:pt x="84710" y="19924"/>
                  </a:lnTo>
                  <a:cubicBezTo>
                    <a:pt x="84365" y="20587"/>
                    <a:pt x="83940" y="21250"/>
                    <a:pt x="83542" y="21861"/>
                  </a:cubicBezTo>
                  <a:cubicBezTo>
                    <a:pt x="83410" y="22073"/>
                    <a:pt x="83277" y="22259"/>
                    <a:pt x="83144" y="22471"/>
                  </a:cubicBezTo>
                  <a:cubicBezTo>
                    <a:pt x="83012" y="22577"/>
                    <a:pt x="82879" y="22657"/>
                    <a:pt x="82720" y="22736"/>
                  </a:cubicBezTo>
                  <a:cubicBezTo>
                    <a:pt x="82322" y="22975"/>
                    <a:pt x="81844" y="23187"/>
                    <a:pt x="81393" y="23426"/>
                  </a:cubicBezTo>
                  <a:cubicBezTo>
                    <a:pt x="80916" y="23638"/>
                    <a:pt x="80465" y="23903"/>
                    <a:pt x="80093" y="24222"/>
                  </a:cubicBezTo>
                  <a:cubicBezTo>
                    <a:pt x="79695" y="24514"/>
                    <a:pt x="79377" y="24832"/>
                    <a:pt x="79112" y="25097"/>
                  </a:cubicBezTo>
                  <a:cubicBezTo>
                    <a:pt x="78608" y="25681"/>
                    <a:pt x="78369" y="26132"/>
                    <a:pt x="78369" y="26132"/>
                  </a:cubicBezTo>
                  <a:cubicBezTo>
                    <a:pt x="78369" y="26132"/>
                    <a:pt x="78634" y="25681"/>
                    <a:pt x="79165" y="25150"/>
                  </a:cubicBezTo>
                  <a:cubicBezTo>
                    <a:pt x="79430" y="24858"/>
                    <a:pt x="79775" y="24567"/>
                    <a:pt x="80146" y="24301"/>
                  </a:cubicBezTo>
                  <a:cubicBezTo>
                    <a:pt x="80544" y="24010"/>
                    <a:pt x="80995" y="23771"/>
                    <a:pt x="81473" y="23585"/>
                  </a:cubicBezTo>
                  <a:cubicBezTo>
                    <a:pt x="81924" y="23373"/>
                    <a:pt x="82402" y="23187"/>
                    <a:pt x="82826" y="22948"/>
                  </a:cubicBezTo>
                  <a:lnTo>
                    <a:pt x="82826" y="22948"/>
                  </a:lnTo>
                  <a:cubicBezTo>
                    <a:pt x="82667" y="23187"/>
                    <a:pt x="82508" y="23399"/>
                    <a:pt x="82375" y="23638"/>
                  </a:cubicBezTo>
                  <a:cubicBezTo>
                    <a:pt x="81606" y="24752"/>
                    <a:pt x="80916" y="25814"/>
                    <a:pt x="80279" y="26769"/>
                  </a:cubicBezTo>
                  <a:cubicBezTo>
                    <a:pt x="79722" y="27644"/>
                    <a:pt x="79218" y="28440"/>
                    <a:pt x="78793" y="29156"/>
                  </a:cubicBezTo>
                  <a:cubicBezTo>
                    <a:pt x="78581" y="28971"/>
                    <a:pt x="78289" y="28811"/>
                    <a:pt x="77998" y="28679"/>
                  </a:cubicBezTo>
                  <a:cubicBezTo>
                    <a:pt x="77361" y="28440"/>
                    <a:pt x="76698" y="28387"/>
                    <a:pt x="76698" y="28387"/>
                  </a:cubicBezTo>
                  <a:lnTo>
                    <a:pt x="76698" y="28387"/>
                  </a:lnTo>
                  <a:cubicBezTo>
                    <a:pt x="76698" y="28387"/>
                    <a:pt x="76857" y="28440"/>
                    <a:pt x="77096" y="28520"/>
                  </a:cubicBezTo>
                  <a:cubicBezTo>
                    <a:pt x="77308" y="28599"/>
                    <a:pt x="77626" y="28732"/>
                    <a:pt x="77891" y="28917"/>
                  </a:cubicBezTo>
                  <a:cubicBezTo>
                    <a:pt x="78157" y="29077"/>
                    <a:pt x="78396" y="29289"/>
                    <a:pt x="78528" y="29475"/>
                  </a:cubicBezTo>
                  <a:cubicBezTo>
                    <a:pt x="78555" y="29501"/>
                    <a:pt x="78555" y="29501"/>
                    <a:pt x="78555" y="29528"/>
                  </a:cubicBezTo>
                  <a:cubicBezTo>
                    <a:pt x="78502" y="29634"/>
                    <a:pt x="78422" y="29740"/>
                    <a:pt x="78369" y="29873"/>
                  </a:cubicBezTo>
                  <a:cubicBezTo>
                    <a:pt x="78263" y="29846"/>
                    <a:pt x="78157" y="29846"/>
                    <a:pt x="77998" y="29819"/>
                  </a:cubicBezTo>
                  <a:cubicBezTo>
                    <a:pt x="77812" y="29819"/>
                    <a:pt x="77573" y="29819"/>
                    <a:pt x="77308" y="29846"/>
                  </a:cubicBezTo>
                  <a:cubicBezTo>
                    <a:pt x="77043" y="29846"/>
                    <a:pt x="76777" y="29899"/>
                    <a:pt x="76512" y="29979"/>
                  </a:cubicBezTo>
                  <a:cubicBezTo>
                    <a:pt x="76247" y="30032"/>
                    <a:pt x="76008" y="30138"/>
                    <a:pt x="75769" y="30244"/>
                  </a:cubicBezTo>
                  <a:cubicBezTo>
                    <a:pt x="75663" y="30297"/>
                    <a:pt x="75557" y="30350"/>
                    <a:pt x="75451" y="30403"/>
                  </a:cubicBezTo>
                  <a:cubicBezTo>
                    <a:pt x="75345" y="30456"/>
                    <a:pt x="75239" y="30509"/>
                    <a:pt x="75159" y="30562"/>
                  </a:cubicBezTo>
                  <a:cubicBezTo>
                    <a:pt x="75079" y="30615"/>
                    <a:pt x="75000" y="30642"/>
                    <a:pt x="74920" y="30695"/>
                  </a:cubicBezTo>
                  <a:cubicBezTo>
                    <a:pt x="74867" y="30748"/>
                    <a:pt x="74814" y="30801"/>
                    <a:pt x="74761" y="30828"/>
                  </a:cubicBezTo>
                  <a:cubicBezTo>
                    <a:pt x="74681" y="30907"/>
                    <a:pt x="74628" y="30934"/>
                    <a:pt x="74628" y="30934"/>
                  </a:cubicBezTo>
                  <a:cubicBezTo>
                    <a:pt x="74628" y="30934"/>
                    <a:pt x="74681" y="30907"/>
                    <a:pt x="74788" y="30854"/>
                  </a:cubicBezTo>
                  <a:cubicBezTo>
                    <a:pt x="74814" y="30828"/>
                    <a:pt x="74894" y="30775"/>
                    <a:pt x="74947" y="30748"/>
                  </a:cubicBezTo>
                  <a:cubicBezTo>
                    <a:pt x="75026" y="30695"/>
                    <a:pt x="75106" y="30668"/>
                    <a:pt x="75185" y="30615"/>
                  </a:cubicBezTo>
                  <a:cubicBezTo>
                    <a:pt x="75292" y="30589"/>
                    <a:pt x="75371" y="30536"/>
                    <a:pt x="75477" y="30509"/>
                  </a:cubicBezTo>
                  <a:cubicBezTo>
                    <a:pt x="75583" y="30456"/>
                    <a:pt x="75716" y="30430"/>
                    <a:pt x="75822" y="30377"/>
                  </a:cubicBezTo>
                  <a:cubicBezTo>
                    <a:pt x="76061" y="30324"/>
                    <a:pt x="76300" y="30244"/>
                    <a:pt x="76565" y="30217"/>
                  </a:cubicBezTo>
                  <a:cubicBezTo>
                    <a:pt x="76830" y="30191"/>
                    <a:pt x="77069" y="30164"/>
                    <a:pt x="77308" y="30164"/>
                  </a:cubicBezTo>
                  <a:cubicBezTo>
                    <a:pt x="77547" y="30191"/>
                    <a:pt x="77785" y="30217"/>
                    <a:pt x="77971" y="30244"/>
                  </a:cubicBezTo>
                  <a:cubicBezTo>
                    <a:pt x="78024" y="30244"/>
                    <a:pt x="78077" y="30270"/>
                    <a:pt x="78130" y="30270"/>
                  </a:cubicBezTo>
                  <a:cubicBezTo>
                    <a:pt x="78051" y="30456"/>
                    <a:pt x="77971" y="30615"/>
                    <a:pt x="77891" y="30775"/>
                  </a:cubicBezTo>
                  <a:cubicBezTo>
                    <a:pt x="77759" y="30828"/>
                    <a:pt x="77573" y="30907"/>
                    <a:pt x="77387" y="31013"/>
                  </a:cubicBezTo>
                  <a:cubicBezTo>
                    <a:pt x="77281" y="31066"/>
                    <a:pt x="77149" y="31119"/>
                    <a:pt x="77043" y="31199"/>
                  </a:cubicBezTo>
                  <a:cubicBezTo>
                    <a:pt x="76910" y="31279"/>
                    <a:pt x="76777" y="31358"/>
                    <a:pt x="76671" y="31438"/>
                  </a:cubicBezTo>
                  <a:cubicBezTo>
                    <a:pt x="76406" y="31624"/>
                    <a:pt x="76167" y="31836"/>
                    <a:pt x="75955" y="32075"/>
                  </a:cubicBezTo>
                  <a:cubicBezTo>
                    <a:pt x="75716" y="32313"/>
                    <a:pt x="75530" y="32552"/>
                    <a:pt x="75345" y="32791"/>
                  </a:cubicBezTo>
                  <a:cubicBezTo>
                    <a:pt x="75265" y="32923"/>
                    <a:pt x="75185" y="33056"/>
                    <a:pt x="75106" y="33162"/>
                  </a:cubicBezTo>
                  <a:cubicBezTo>
                    <a:pt x="75026" y="33268"/>
                    <a:pt x="75000" y="33401"/>
                    <a:pt x="74920" y="33507"/>
                  </a:cubicBezTo>
                  <a:cubicBezTo>
                    <a:pt x="74894" y="33613"/>
                    <a:pt x="74814" y="33719"/>
                    <a:pt x="74788" y="33799"/>
                  </a:cubicBezTo>
                  <a:cubicBezTo>
                    <a:pt x="74761" y="33879"/>
                    <a:pt x="74734" y="33958"/>
                    <a:pt x="74708" y="34038"/>
                  </a:cubicBezTo>
                  <a:cubicBezTo>
                    <a:pt x="74761" y="33985"/>
                    <a:pt x="74788" y="33905"/>
                    <a:pt x="74841" y="33825"/>
                  </a:cubicBezTo>
                  <a:cubicBezTo>
                    <a:pt x="74867" y="33746"/>
                    <a:pt x="74947" y="33640"/>
                    <a:pt x="75000" y="33534"/>
                  </a:cubicBezTo>
                  <a:cubicBezTo>
                    <a:pt x="75079" y="33454"/>
                    <a:pt x="75132" y="33321"/>
                    <a:pt x="75212" y="33242"/>
                  </a:cubicBezTo>
                  <a:cubicBezTo>
                    <a:pt x="75292" y="33136"/>
                    <a:pt x="75371" y="33003"/>
                    <a:pt x="75477" y="32897"/>
                  </a:cubicBezTo>
                  <a:cubicBezTo>
                    <a:pt x="75663" y="32685"/>
                    <a:pt x="75875" y="32446"/>
                    <a:pt x="76114" y="32260"/>
                  </a:cubicBezTo>
                  <a:cubicBezTo>
                    <a:pt x="76353" y="32048"/>
                    <a:pt x="76592" y="31862"/>
                    <a:pt x="76857" y="31730"/>
                  </a:cubicBezTo>
                  <a:cubicBezTo>
                    <a:pt x="76963" y="31650"/>
                    <a:pt x="77096" y="31597"/>
                    <a:pt x="77228" y="31544"/>
                  </a:cubicBezTo>
                  <a:cubicBezTo>
                    <a:pt x="77334" y="31491"/>
                    <a:pt x="77440" y="31438"/>
                    <a:pt x="77547" y="31385"/>
                  </a:cubicBezTo>
                  <a:cubicBezTo>
                    <a:pt x="77600" y="31385"/>
                    <a:pt x="77626" y="31358"/>
                    <a:pt x="77653" y="31358"/>
                  </a:cubicBezTo>
                  <a:cubicBezTo>
                    <a:pt x="77520" y="31730"/>
                    <a:pt x="77414" y="32021"/>
                    <a:pt x="77361" y="32287"/>
                  </a:cubicBezTo>
                  <a:cubicBezTo>
                    <a:pt x="77361" y="32340"/>
                    <a:pt x="77361" y="32366"/>
                    <a:pt x="77334" y="32393"/>
                  </a:cubicBezTo>
                  <a:cubicBezTo>
                    <a:pt x="77334" y="32446"/>
                    <a:pt x="77334" y="32499"/>
                    <a:pt x="77308" y="32526"/>
                  </a:cubicBezTo>
                  <a:cubicBezTo>
                    <a:pt x="77308" y="32526"/>
                    <a:pt x="77308" y="32552"/>
                    <a:pt x="77308" y="32552"/>
                  </a:cubicBezTo>
                  <a:cubicBezTo>
                    <a:pt x="77308" y="32632"/>
                    <a:pt x="77281" y="32685"/>
                    <a:pt x="77281" y="32738"/>
                  </a:cubicBezTo>
                  <a:cubicBezTo>
                    <a:pt x="77281" y="32791"/>
                    <a:pt x="77281" y="32817"/>
                    <a:pt x="77281" y="32844"/>
                  </a:cubicBezTo>
                  <a:cubicBezTo>
                    <a:pt x="77255" y="33030"/>
                    <a:pt x="77255" y="33189"/>
                    <a:pt x="77255" y="33374"/>
                  </a:cubicBezTo>
                  <a:cubicBezTo>
                    <a:pt x="77255" y="33534"/>
                    <a:pt x="77255" y="33693"/>
                    <a:pt x="77255" y="33852"/>
                  </a:cubicBezTo>
                  <a:cubicBezTo>
                    <a:pt x="77281" y="34011"/>
                    <a:pt x="77308" y="34170"/>
                    <a:pt x="77308" y="34330"/>
                  </a:cubicBezTo>
                  <a:cubicBezTo>
                    <a:pt x="77334" y="34489"/>
                    <a:pt x="77334" y="34621"/>
                    <a:pt x="77308" y="34754"/>
                  </a:cubicBezTo>
                  <a:cubicBezTo>
                    <a:pt x="77281" y="34913"/>
                    <a:pt x="77255" y="35046"/>
                    <a:pt x="77202" y="35178"/>
                  </a:cubicBezTo>
                  <a:cubicBezTo>
                    <a:pt x="77122" y="35470"/>
                    <a:pt x="76989" y="35709"/>
                    <a:pt x="76857" y="35895"/>
                  </a:cubicBezTo>
                  <a:cubicBezTo>
                    <a:pt x="76565" y="36266"/>
                    <a:pt x="76300" y="36452"/>
                    <a:pt x="76300" y="36452"/>
                  </a:cubicBezTo>
                  <a:cubicBezTo>
                    <a:pt x="76300" y="36452"/>
                    <a:pt x="76592" y="36293"/>
                    <a:pt x="76910" y="35948"/>
                  </a:cubicBezTo>
                  <a:cubicBezTo>
                    <a:pt x="77069" y="35762"/>
                    <a:pt x="77228" y="35523"/>
                    <a:pt x="77361" y="35258"/>
                  </a:cubicBezTo>
                  <a:cubicBezTo>
                    <a:pt x="77440" y="35125"/>
                    <a:pt x="77494" y="34966"/>
                    <a:pt x="77520" y="34807"/>
                  </a:cubicBezTo>
                  <a:cubicBezTo>
                    <a:pt x="77547" y="34648"/>
                    <a:pt x="77573" y="34462"/>
                    <a:pt x="77573" y="34303"/>
                  </a:cubicBezTo>
                  <a:cubicBezTo>
                    <a:pt x="77573" y="34144"/>
                    <a:pt x="77573" y="33985"/>
                    <a:pt x="77573" y="33852"/>
                  </a:cubicBezTo>
                  <a:cubicBezTo>
                    <a:pt x="77573" y="33693"/>
                    <a:pt x="77573" y="33534"/>
                    <a:pt x="77600" y="33401"/>
                  </a:cubicBezTo>
                  <a:cubicBezTo>
                    <a:pt x="77626" y="33109"/>
                    <a:pt x="77679" y="32844"/>
                    <a:pt x="77732" y="32632"/>
                  </a:cubicBezTo>
                  <a:cubicBezTo>
                    <a:pt x="77785" y="32446"/>
                    <a:pt x="77838" y="32287"/>
                    <a:pt x="77891" y="32181"/>
                  </a:cubicBezTo>
                  <a:cubicBezTo>
                    <a:pt x="77971" y="32021"/>
                    <a:pt x="78077" y="31836"/>
                    <a:pt x="78210" y="31650"/>
                  </a:cubicBezTo>
                  <a:cubicBezTo>
                    <a:pt x="78316" y="31491"/>
                    <a:pt x="78396" y="31305"/>
                    <a:pt x="78502" y="31119"/>
                  </a:cubicBezTo>
                  <a:cubicBezTo>
                    <a:pt x="78528" y="31199"/>
                    <a:pt x="78555" y="31252"/>
                    <a:pt x="78581" y="31305"/>
                  </a:cubicBezTo>
                  <a:cubicBezTo>
                    <a:pt x="78661" y="31491"/>
                    <a:pt x="78661" y="31677"/>
                    <a:pt x="78661" y="31836"/>
                  </a:cubicBezTo>
                  <a:cubicBezTo>
                    <a:pt x="78661" y="31915"/>
                    <a:pt x="78634" y="31968"/>
                    <a:pt x="78634" y="32021"/>
                  </a:cubicBezTo>
                  <a:cubicBezTo>
                    <a:pt x="78634" y="32048"/>
                    <a:pt x="78634" y="32075"/>
                    <a:pt x="78634" y="32075"/>
                  </a:cubicBezTo>
                  <a:cubicBezTo>
                    <a:pt x="78634" y="32075"/>
                    <a:pt x="78634" y="32048"/>
                    <a:pt x="78661" y="32021"/>
                  </a:cubicBezTo>
                  <a:cubicBezTo>
                    <a:pt x="78661" y="31968"/>
                    <a:pt x="78687" y="31915"/>
                    <a:pt x="78714" y="31836"/>
                  </a:cubicBezTo>
                  <a:cubicBezTo>
                    <a:pt x="78740" y="31703"/>
                    <a:pt x="78767" y="31491"/>
                    <a:pt x="78740" y="31279"/>
                  </a:cubicBezTo>
                  <a:cubicBezTo>
                    <a:pt x="78740" y="31146"/>
                    <a:pt x="78687" y="31013"/>
                    <a:pt x="78661" y="30881"/>
                  </a:cubicBezTo>
                  <a:cubicBezTo>
                    <a:pt x="78847" y="30536"/>
                    <a:pt x="79085" y="30164"/>
                    <a:pt x="79324" y="29740"/>
                  </a:cubicBezTo>
                  <a:cubicBezTo>
                    <a:pt x="79430" y="29581"/>
                    <a:pt x="79536" y="29395"/>
                    <a:pt x="79616" y="29236"/>
                  </a:cubicBezTo>
                  <a:cubicBezTo>
                    <a:pt x="79908" y="29103"/>
                    <a:pt x="80810" y="28705"/>
                    <a:pt x="82004" y="28626"/>
                  </a:cubicBezTo>
                  <a:cubicBezTo>
                    <a:pt x="82216" y="28626"/>
                    <a:pt x="82402" y="28599"/>
                    <a:pt x="82587" y="28546"/>
                  </a:cubicBezTo>
                  <a:lnTo>
                    <a:pt x="82587" y="28573"/>
                  </a:lnTo>
                  <a:cubicBezTo>
                    <a:pt x="82587" y="28573"/>
                    <a:pt x="82640" y="28546"/>
                    <a:pt x="82746" y="28546"/>
                  </a:cubicBezTo>
                  <a:cubicBezTo>
                    <a:pt x="82826" y="28546"/>
                    <a:pt x="82959" y="28546"/>
                    <a:pt x="83144" y="28573"/>
                  </a:cubicBezTo>
                  <a:cubicBezTo>
                    <a:pt x="83304" y="28573"/>
                    <a:pt x="83489" y="28599"/>
                    <a:pt x="83728" y="28599"/>
                  </a:cubicBezTo>
                  <a:cubicBezTo>
                    <a:pt x="83940" y="28599"/>
                    <a:pt x="84179" y="28599"/>
                    <a:pt x="84418" y="28520"/>
                  </a:cubicBezTo>
                  <a:cubicBezTo>
                    <a:pt x="84524" y="28493"/>
                    <a:pt x="84630" y="28440"/>
                    <a:pt x="84736" y="28413"/>
                  </a:cubicBezTo>
                  <a:cubicBezTo>
                    <a:pt x="84842" y="28360"/>
                    <a:pt x="84948" y="28307"/>
                    <a:pt x="85054" y="28281"/>
                  </a:cubicBezTo>
                  <a:cubicBezTo>
                    <a:pt x="85240" y="28201"/>
                    <a:pt x="85426" y="28122"/>
                    <a:pt x="85585" y="28069"/>
                  </a:cubicBezTo>
                  <a:cubicBezTo>
                    <a:pt x="85903" y="27936"/>
                    <a:pt x="86116" y="27830"/>
                    <a:pt x="86116" y="27830"/>
                  </a:cubicBezTo>
                  <a:lnTo>
                    <a:pt x="86116" y="27830"/>
                  </a:lnTo>
                  <a:cubicBezTo>
                    <a:pt x="86116" y="27830"/>
                    <a:pt x="85903" y="27909"/>
                    <a:pt x="85585" y="28015"/>
                  </a:cubicBezTo>
                  <a:cubicBezTo>
                    <a:pt x="85399" y="28069"/>
                    <a:pt x="85214" y="28122"/>
                    <a:pt x="85001" y="28175"/>
                  </a:cubicBezTo>
                  <a:cubicBezTo>
                    <a:pt x="84922" y="28201"/>
                    <a:pt x="84816" y="28254"/>
                    <a:pt x="84710" y="28281"/>
                  </a:cubicBezTo>
                  <a:cubicBezTo>
                    <a:pt x="84577" y="28307"/>
                    <a:pt x="84471" y="28360"/>
                    <a:pt x="84365" y="28360"/>
                  </a:cubicBezTo>
                  <a:cubicBezTo>
                    <a:pt x="84252" y="28385"/>
                    <a:pt x="84137" y="28394"/>
                    <a:pt x="84022" y="28394"/>
                  </a:cubicBezTo>
                  <a:cubicBezTo>
                    <a:pt x="83759" y="28394"/>
                    <a:pt x="83499" y="28344"/>
                    <a:pt x="83277" y="28307"/>
                  </a:cubicBezTo>
                  <a:cubicBezTo>
                    <a:pt x="83887" y="28015"/>
                    <a:pt x="84497" y="27618"/>
                    <a:pt x="85054" y="27220"/>
                  </a:cubicBezTo>
                  <a:cubicBezTo>
                    <a:pt x="85479" y="26928"/>
                    <a:pt x="85903" y="26636"/>
                    <a:pt x="86275" y="26450"/>
                  </a:cubicBezTo>
                  <a:cubicBezTo>
                    <a:pt x="86301" y="26530"/>
                    <a:pt x="86328" y="26583"/>
                    <a:pt x="86354" y="26636"/>
                  </a:cubicBezTo>
                  <a:cubicBezTo>
                    <a:pt x="86858" y="27564"/>
                    <a:pt x="87442" y="28440"/>
                    <a:pt x="87867" y="29077"/>
                  </a:cubicBezTo>
                  <a:cubicBezTo>
                    <a:pt x="88079" y="29448"/>
                    <a:pt x="88291" y="29740"/>
                    <a:pt x="88397" y="29926"/>
                  </a:cubicBezTo>
                  <a:cubicBezTo>
                    <a:pt x="88344" y="30085"/>
                    <a:pt x="88291" y="30270"/>
                    <a:pt x="88211" y="30456"/>
                  </a:cubicBezTo>
                  <a:cubicBezTo>
                    <a:pt x="87920" y="31252"/>
                    <a:pt x="87522" y="32128"/>
                    <a:pt x="87071" y="33109"/>
                  </a:cubicBezTo>
                  <a:cubicBezTo>
                    <a:pt x="86832" y="33613"/>
                    <a:pt x="86620" y="34117"/>
                    <a:pt x="86381" y="34674"/>
                  </a:cubicBezTo>
                  <a:cubicBezTo>
                    <a:pt x="86222" y="35125"/>
                    <a:pt x="86063" y="35576"/>
                    <a:pt x="85930" y="36054"/>
                  </a:cubicBezTo>
                  <a:cubicBezTo>
                    <a:pt x="85930" y="36054"/>
                    <a:pt x="85930" y="36054"/>
                    <a:pt x="85903" y="36080"/>
                  </a:cubicBezTo>
                  <a:cubicBezTo>
                    <a:pt x="85638" y="36452"/>
                    <a:pt x="85214" y="37009"/>
                    <a:pt x="84763" y="37699"/>
                  </a:cubicBezTo>
                  <a:cubicBezTo>
                    <a:pt x="84524" y="38044"/>
                    <a:pt x="84285" y="38415"/>
                    <a:pt x="84020" y="38813"/>
                  </a:cubicBezTo>
                  <a:cubicBezTo>
                    <a:pt x="83781" y="39211"/>
                    <a:pt x="83516" y="39662"/>
                    <a:pt x="83250" y="40113"/>
                  </a:cubicBezTo>
                  <a:cubicBezTo>
                    <a:pt x="83012" y="40564"/>
                    <a:pt x="82746" y="41041"/>
                    <a:pt x="82561" y="41572"/>
                  </a:cubicBezTo>
                  <a:cubicBezTo>
                    <a:pt x="82508" y="41678"/>
                    <a:pt x="82481" y="41837"/>
                    <a:pt x="82428" y="41970"/>
                  </a:cubicBezTo>
                  <a:lnTo>
                    <a:pt x="82322" y="42341"/>
                  </a:lnTo>
                  <a:cubicBezTo>
                    <a:pt x="82216" y="42607"/>
                    <a:pt x="82136" y="42846"/>
                    <a:pt x="82030" y="43111"/>
                  </a:cubicBezTo>
                  <a:cubicBezTo>
                    <a:pt x="81791" y="43588"/>
                    <a:pt x="81553" y="44092"/>
                    <a:pt x="81314" y="44570"/>
                  </a:cubicBezTo>
                  <a:cubicBezTo>
                    <a:pt x="81075" y="45047"/>
                    <a:pt x="80810" y="45525"/>
                    <a:pt x="80571" y="45976"/>
                  </a:cubicBezTo>
                  <a:cubicBezTo>
                    <a:pt x="80067" y="46878"/>
                    <a:pt x="79589" y="47700"/>
                    <a:pt x="79191" y="48417"/>
                  </a:cubicBezTo>
                  <a:cubicBezTo>
                    <a:pt x="78369" y="49849"/>
                    <a:pt x="77812" y="50804"/>
                    <a:pt x="77812" y="50804"/>
                  </a:cubicBezTo>
                  <a:cubicBezTo>
                    <a:pt x="77812" y="50804"/>
                    <a:pt x="78422" y="49876"/>
                    <a:pt x="79298" y="48496"/>
                  </a:cubicBezTo>
                  <a:cubicBezTo>
                    <a:pt x="79722" y="47780"/>
                    <a:pt x="80226" y="46958"/>
                    <a:pt x="80757" y="46082"/>
                  </a:cubicBezTo>
                  <a:cubicBezTo>
                    <a:pt x="80995" y="45631"/>
                    <a:pt x="81261" y="45154"/>
                    <a:pt x="81526" y="44676"/>
                  </a:cubicBezTo>
                  <a:cubicBezTo>
                    <a:pt x="81791" y="44199"/>
                    <a:pt x="82057" y="43721"/>
                    <a:pt x="82295" y="43217"/>
                  </a:cubicBezTo>
                  <a:cubicBezTo>
                    <a:pt x="82402" y="42978"/>
                    <a:pt x="82534" y="42713"/>
                    <a:pt x="82614" y="42448"/>
                  </a:cubicBezTo>
                  <a:lnTo>
                    <a:pt x="82746" y="42050"/>
                  </a:lnTo>
                  <a:cubicBezTo>
                    <a:pt x="82799" y="41917"/>
                    <a:pt x="82826" y="41811"/>
                    <a:pt x="82879" y="41678"/>
                  </a:cubicBezTo>
                  <a:cubicBezTo>
                    <a:pt x="83065" y="41201"/>
                    <a:pt x="83330" y="40723"/>
                    <a:pt x="83569" y="40272"/>
                  </a:cubicBezTo>
                  <a:cubicBezTo>
                    <a:pt x="84099" y="39397"/>
                    <a:pt x="84603" y="38601"/>
                    <a:pt x="85081" y="37911"/>
                  </a:cubicBezTo>
                  <a:cubicBezTo>
                    <a:pt x="85320" y="37540"/>
                    <a:pt x="85559" y="37195"/>
                    <a:pt x="85744" y="36903"/>
                  </a:cubicBezTo>
                  <a:lnTo>
                    <a:pt x="85744" y="36903"/>
                  </a:lnTo>
                  <a:cubicBezTo>
                    <a:pt x="85691" y="37433"/>
                    <a:pt x="85691" y="37991"/>
                    <a:pt x="85824" y="38548"/>
                  </a:cubicBezTo>
                  <a:cubicBezTo>
                    <a:pt x="85903" y="38893"/>
                    <a:pt x="86063" y="39237"/>
                    <a:pt x="86248" y="39556"/>
                  </a:cubicBezTo>
                  <a:cubicBezTo>
                    <a:pt x="86354" y="39715"/>
                    <a:pt x="86461" y="39874"/>
                    <a:pt x="86593" y="40007"/>
                  </a:cubicBezTo>
                  <a:cubicBezTo>
                    <a:pt x="86620" y="40060"/>
                    <a:pt x="86620" y="40060"/>
                    <a:pt x="86673" y="40113"/>
                  </a:cubicBezTo>
                  <a:lnTo>
                    <a:pt x="86779" y="40219"/>
                  </a:lnTo>
                  <a:cubicBezTo>
                    <a:pt x="86858" y="40299"/>
                    <a:pt x="86938" y="40378"/>
                    <a:pt x="87018" y="40431"/>
                  </a:cubicBezTo>
                  <a:cubicBezTo>
                    <a:pt x="87071" y="40484"/>
                    <a:pt x="87124" y="40511"/>
                    <a:pt x="87203" y="40537"/>
                  </a:cubicBezTo>
                  <a:cubicBezTo>
                    <a:pt x="87097" y="40723"/>
                    <a:pt x="86965" y="40935"/>
                    <a:pt x="86779" y="41201"/>
                  </a:cubicBezTo>
                  <a:cubicBezTo>
                    <a:pt x="86567" y="41546"/>
                    <a:pt x="86301" y="41917"/>
                    <a:pt x="85983" y="42368"/>
                  </a:cubicBezTo>
                  <a:cubicBezTo>
                    <a:pt x="85665" y="42792"/>
                    <a:pt x="85267" y="43297"/>
                    <a:pt x="84816" y="43748"/>
                  </a:cubicBezTo>
                  <a:cubicBezTo>
                    <a:pt x="84577" y="44013"/>
                    <a:pt x="84338" y="44225"/>
                    <a:pt x="84046" y="44464"/>
                  </a:cubicBezTo>
                  <a:cubicBezTo>
                    <a:pt x="83887" y="44596"/>
                    <a:pt x="83781" y="44703"/>
                    <a:pt x="83622" y="44835"/>
                  </a:cubicBezTo>
                  <a:cubicBezTo>
                    <a:pt x="83489" y="44968"/>
                    <a:pt x="83357" y="45127"/>
                    <a:pt x="83224" y="45260"/>
                  </a:cubicBezTo>
                  <a:cubicBezTo>
                    <a:pt x="82693" y="45870"/>
                    <a:pt x="82189" y="46507"/>
                    <a:pt x="81685" y="47170"/>
                  </a:cubicBezTo>
                  <a:cubicBezTo>
                    <a:pt x="81155" y="47833"/>
                    <a:pt x="80624" y="48549"/>
                    <a:pt x="80093" y="49266"/>
                  </a:cubicBezTo>
                  <a:cubicBezTo>
                    <a:pt x="79589" y="49982"/>
                    <a:pt x="79059" y="50698"/>
                    <a:pt x="78528" y="51441"/>
                  </a:cubicBezTo>
                  <a:cubicBezTo>
                    <a:pt x="77494" y="52900"/>
                    <a:pt x="76459" y="54386"/>
                    <a:pt x="75504" y="55792"/>
                  </a:cubicBezTo>
                  <a:cubicBezTo>
                    <a:pt x="75026" y="56508"/>
                    <a:pt x="74575" y="57171"/>
                    <a:pt x="74151" y="57835"/>
                  </a:cubicBezTo>
                  <a:cubicBezTo>
                    <a:pt x="73726" y="58471"/>
                    <a:pt x="73328" y="59082"/>
                    <a:pt x="73010" y="59692"/>
                  </a:cubicBezTo>
                  <a:cubicBezTo>
                    <a:pt x="72718" y="60302"/>
                    <a:pt x="72373" y="60833"/>
                    <a:pt x="72082" y="61284"/>
                  </a:cubicBezTo>
                  <a:cubicBezTo>
                    <a:pt x="71763" y="61735"/>
                    <a:pt x="71471" y="62132"/>
                    <a:pt x="71259" y="62451"/>
                  </a:cubicBezTo>
                  <a:cubicBezTo>
                    <a:pt x="71498" y="62132"/>
                    <a:pt x="71790" y="61761"/>
                    <a:pt x="72108" y="61310"/>
                  </a:cubicBezTo>
                  <a:cubicBezTo>
                    <a:pt x="72426" y="60859"/>
                    <a:pt x="72771" y="60328"/>
                    <a:pt x="73063" y="59718"/>
                  </a:cubicBezTo>
                  <a:cubicBezTo>
                    <a:pt x="73408" y="59135"/>
                    <a:pt x="73806" y="58524"/>
                    <a:pt x="74257" y="57888"/>
                  </a:cubicBezTo>
                  <a:cubicBezTo>
                    <a:pt x="74681" y="57251"/>
                    <a:pt x="75159" y="56588"/>
                    <a:pt x="75636" y="55898"/>
                  </a:cubicBezTo>
                  <a:cubicBezTo>
                    <a:pt x="76618" y="54492"/>
                    <a:pt x="77653" y="53033"/>
                    <a:pt x="78740" y="51600"/>
                  </a:cubicBezTo>
                  <a:cubicBezTo>
                    <a:pt x="79271" y="50857"/>
                    <a:pt x="79802" y="50141"/>
                    <a:pt x="80332" y="49425"/>
                  </a:cubicBezTo>
                  <a:cubicBezTo>
                    <a:pt x="80889" y="48735"/>
                    <a:pt x="81420" y="48045"/>
                    <a:pt x="81951" y="47382"/>
                  </a:cubicBezTo>
                  <a:cubicBezTo>
                    <a:pt x="82481" y="46719"/>
                    <a:pt x="82985" y="46082"/>
                    <a:pt x="83516" y="45525"/>
                  </a:cubicBezTo>
                  <a:cubicBezTo>
                    <a:pt x="83648" y="45392"/>
                    <a:pt x="83755" y="45260"/>
                    <a:pt x="83887" y="45127"/>
                  </a:cubicBezTo>
                  <a:cubicBezTo>
                    <a:pt x="84020" y="45021"/>
                    <a:pt x="84179" y="44862"/>
                    <a:pt x="84312" y="44782"/>
                  </a:cubicBezTo>
                  <a:cubicBezTo>
                    <a:pt x="84603" y="44543"/>
                    <a:pt x="84869" y="44305"/>
                    <a:pt x="85108" y="44066"/>
                  </a:cubicBezTo>
                  <a:cubicBezTo>
                    <a:pt x="85612" y="43562"/>
                    <a:pt x="86010" y="43084"/>
                    <a:pt x="86328" y="42633"/>
                  </a:cubicBezTo>
                  <a:cubicBezTo>
                    <a:pt x="86673" y="42209"/>
                    <a:pt x="86965" y="41811"/>
                    <a:pt x="87177" y="41466"/>
                  </a:cubicBezTo>
                  <a:cubicBezTo>
                    <a:pt x="87389" y="41174"/>
                    <a:pt x="87522" y="40909"/>
                    <a:pt x="87654" y="40750"/>
                  </a:cubicBezTo>
                  <a:cubicBezTo>
                    <a:pt x="87790" y="40789"/>
                    <a:pt x="87940" y="40813"/>
                    <a:pt x="88084" y="40813"/>
                  </a:cubicBezTo>
                  <a:cubicBezTo>
                    <a:pt x="88137" y="40813"/>
                    <a:pt x="88188" y="40810"/>
                    <a:pt x="88238" y="40803"/>
                  </a:cubicBezTo>
                  <a:cubicBezTo>
                    <a:pt x="88689" y="40776"/>
                    <a:pt x="89060" y="40644"/>
                    <a:pt x="89405" y="40484"/>
                  </a:cubicBezTo>
                  <a:cubicBezTo>
                    <a:pt x="90095" y="40113"/>
                    <a:pt x="90652" y="39635"/>
                    <a:pt x="91183" y="39131"/>
                  </a:cubicBezTo>
                  <a:cubicBezTo>
                    <a:pt x="91713" y="38627"/>
                    <a:pt x="92217" y="38097"/>
                    <a:pt x="92668" y="37540"/>
                  </a:cubicBezTo>
                  <a:lnTo>
                    <a:pt x="93013" y="37142"/>
                  </a:lnTo>
                  <a:lnTo>
                    <a:pt x="93013" y="37142"/>
                  </a:lnTo>
                  <a:cubicBezTo>
                    <a:pt x="93013" y="37938"/>
                    <a:pt x="92907" y="38866"/>
                    <a:pt x="92881" y="39211"/>
                  </a:cubicBezTo>
                  <a:cubicBezTo>
                    <a:pt x="89538" y="42633"/>
                    <a:pt x="87628" y="45605"/>
                    <a:pt x="87309" y="47807"/>
                  </a:cubicBezTo>
                  <a:lnTo>
                    <a:pt x="87283" y="47807"/>
                  </a:lnTo>
                  <a:cubicBezTo>
                    <a:pt x="87283" y="47807"/>
                    <a:pt x="86805" y="48496"/>
                    <a:pt x="86116" y="49557"/>
                  </a:cubicBezTo>
                  <a:cubicBezTo>
                    <a:pt x="85452" y="50619"/>
                    <a:pt x="84524" y="52025"/>
                    <a:pt x="83648" y="53457"/>
                  </a:cubicBezTo>
                  <a:cubicBezTo>
                    <a:pt x="83197" y="54174"/>
                    <a:pt x="82799" y="54916"/>
                    <a:pt x="82402" y="55606"/>
                  </a:cubicBezTo>
                  <a:cubicBezTo>
                    <a:pt x="82030" y="56296"/>
                    <a:pt x="81659" y="56933"/>
                    <a:pt x="81340" y="57463"/>
                  </a:cubicBezTo>
                  <a:cubicBezTo>
                    <a:pt x="80730" y="58578"/>
                    <a:pt x="80306" y="59294"/>
                    <a:pt x="80306" y="59294"/>
                  </a:cubicBezTo>
                  <a:cubicBezTo>
                    <a:pt x="80306" y="59294"/>
                    <a:pt x="80757" y="58578"/>
                    <a:pt x="81393" y="57490"/>
                  </a:cubicBezTo>
                  <a:cubicBezTo>
                    <a:pt x="81712" y="56959"/>
                    <a:pt x="82110" y="56323"/>
                    <a:pt x="82508" y="55659"/>
                  </a:cubicBezTo>
                  <a:cubicBezTo>
                    <a:pt x="82906" y="54970"/>
                    <a:pt x="83330" y="54253"/>
                    <a:pt x="83781" y="53537"/>
                  </a:cubicBezTo>
                  <a:cubicBezTo>
                    <a:pt x="84710" y="52131"/>
                    <a:pt x="85638" y="50751"/>
                    <a:pt x="86354" y="49717"/>
                  </a:cubicBezTo>
                  <a:cubicBezTo>
                    <a:pt x="86752" y="49160"/>
                    <a:pt x="87044" y="48709"/>
                    <a:pt x="87256" y="48390"/>
                  </a:cubicBezTo>
                  <a:cubicBezTo>
                    <a:pt x="87256" y="48762"/>
                    <a:pt x="87309" y="49133"/>
                    <a:pt x="87389" y="49451"/>
                  </a:cubicBezTo>
                  <a:cubicBezTo>
                    <a:pt x="87601" y="50062"/>
                    <a:pt x="87893" y="50513"/>
                    <a:pt x="88265" y="50804"/>
                  </a:cubicBezTo>
                  <a:cubicBezTo>
                    <a:pt x="88052" y="51043"/>
                    <a:pt x="87601" y="51600"/>
                    <a:pt x="86965" y="52290"/>
                  </a:cubicBezTo>
                  <a:cubicBezTo>
                    <a:pt x="86540" y="52768"/>
                    <a:pt x="86010" y="53351"/>
                    <a:pt x="85426" y="53935"/>
                  </a:cubicBezTo>
                  <a:cubicBezTo>
                    <a:pt x="85161" y="54227"/>
                    <a:pt x="84842" y="54519"/>
                    <a:pt x="84550" y="54837"/>
                  </a:cubicBezTo>
                  <a:cubicBezTo>
                    <a:pt x="84259" y="55182"/>
                    <a:pt x="83967" y="55527"/>
                    <a:pt x="83728" y="55872"/>
                  </a:cubicBezTo>
                  <a:cubicBezTo>
                    <a:pt x="82693" y="57304"/>
                    <a:pt x="81765" y="58816"/>
                    <a:pt x="81075" y="59931"/>
                  </a:cubicBezTo>
                  <a:cubicBezTo>
                    <a:pt x="80385" y="61045"/>
                    <a:pt x="79934" y="61814"/>
                    <a:pt x="79934" y="61814"/>
                  </a:cubicBezTo>
                  <a:cubicBezTo>
                    <a:pt x="79934" y="61814"/>
                    <a:pt x="80412" y="61071"/>
                    <a:pt x="81128" y="59984"/>
                  </a:cubicBezTo>
                  <a:cubicBezTo>
                    <a:pt x="81871" y="58869"/>
                    <a:pt x="82826" y="57410"/>
                    <a:pt x="83914" y="56031"/>
                  </a:cubicBezTo>
                  <a:cubicBezTo>
                    <a:pt x="84179" y="55686"/>
                    <a:pt x="84471" y="55367"/>
                    <a:pt x="84763" y="55049"/>
                  </a:cubicBezTo>
                  <a:cubicBezTo>
                    <a:pt x="85054" y="54731"/>
                    <a:pt x="85373" y="54465"/>
                    <a:pt x="85665" y="54174"/>
                  </a:cubicBezTo>
                  <a:cubicBezTo>
                    <a:pt x="86275" y="53590"/>
                    <a:pt x="86805" y="53059"/>
                    <a:pt x="87283" y="52582"/>
                  </a:cubicBezTo>
                  <a:cubicBezTo>
                    <a:pt x="87999" y="51812"/>
                    <a:pt x="88530" y="51255"/>
                    <a:pt x="88716" y="51043"/>
                  </a:cubicBezTo>
                  <a:cubicBezTo>
                    <a:pt x="88742" y="51070"/>
                    <a:pt x="88795" y="51070"/>
                    <a:pt x="88822" y="51096"/>
                  </a:cubicBezTo>
                  <a:cubicBezTo>
                    <a:pt x="89007" y="51149"/>
                    <a:pt x="89193" y="51176"/>
                    <a:pt x="89405" y="51176"/>
                  </a:cubicBezTo>
                  <a:cubicBezTo>
                    <a:pt x="89644" y="51176"/>
                    <a:pt x="89883" y="51149"/>
                    <a:pt x="90122" y="51070"/>
                  </a:cubicBezTo>
                  <a:lnTo>
                    <a:pt x="90122" y="51070"/>
                  </a:lnTo>
                  <a:cubicBezTo>
                    <a:pt x="88795" y="52661"/>
                    <a:pt x="87469" y="54731"/>
                    <a:pt x="88716" y="56720"/>
                  </a:cubicBezTo>
                  <a:cubicBezTo>
                    <a:pt x="88158" y="57543"/>
                    <a:pt x="86407" y="60090"/>
                    <a:pt x="84710" y="62663"/>
                  </a:cubicBezTo>
                  <a:cubicBezTo>
                    <a:pt x="83648" y="64228"/>
                    <a:pt x="82640" y="65794"/>
                    <a:pt x="81871" y="66987"/>
                  </a:cubicBezTo>
                  <a:cubicBezTo>
                    <a:pt x="81500" y="67571"/>
                    <a:pt x="81208" y="68075"/>
                    <a:pt x="80995" y="68447"/>
                  </a:cubicBezTo>
                  <a:cubicBezTo>
                    <a:pt x="81208" y="68102"/>
                    <a:pt x="81526" y="67598"/>
                    <a:pt x="81924" y="67014"/>
                  </a:cubicBezTo>
                  <a:cubicBezTo>
                    <a:pt x="82693" y="65847"/>
                    <a:pt x="83755" y="64281"/>
                    <a:pt x="84842" y="62743"/>
                  </a:cubicBezTo>
                  <a:cubicBezTo>
                    <a:pt x="86540" y="60302"/>
                    <a:pt x="88291" y="57861"/>
                    <a:pt x="88928" y="56986"/>
                  </a:cubicBezTo>
                  <a:cubicBezTo>
                    <a:pt x="89193" y="57251"/>
                    <a:pt x="89511" y="57437"/>
                    <a:pt x="89909" y="57490"/>
                  </a:cubicBezTo>
                  <a:lnTo>
                    <a:pt x="90148" y="57490"/>
                  </a:lnTo>
                  <a:cubicBezTo>
                    <a:pt x="90467" y="57490"/>
                    <a:pt x="90785" y="57437"/>
                    <a:pt x="91130" y="57304"/>
                  </a:cubicBezTo>
                  <a:lnTo>
                    <a:pt x="91130" y="57304"/>
                  </a:lnTo>
                  <a:cubicBezTo>
                    <a:pt x="90891" y="57702"/>
                    <a:pt x="90546" y="58233"/>
                    <a:pt x="90122" y="58843"/>
                  </a:cubicBezTo>
                  <a:cubicBezTo>
                    <a:pt x="89565" y="59639"/>
                    <a:pt x="88848" y="60594"/>
                    <a:pt x="87999" y="61681"/>
                  </a:cubicBezTo>
                  <a:cubicBezTo>
                    <a:pt x="87177" y="62769"/>
                    <a:pt x="86195" y="63990"/>
                    <a:pt x="85134" y="65316"/>
                  </a:cubicBezTo>
                  <a:cubicBezTo>
                    <a:pt x="84763" y="65794"/>
                    <a:pt x="84365" y="66298"/>
                    <a:pt x="83967" y="66855"/>
                  </a:cubicBezTo>
                  <a:cubicBezTo>
                    <a:pt x="83675" y="67173"/>
                    <a:pt x="83357" y="67491"/>
                    <a:pt x="83038" y="67810"/>
                  </a:cubicBezTo>
                  <a:cubicBezTo>
                    <a:pt x="82773" y="68075"/>
                    <a:pt x="82481" y="68340"/>
                    <a:pt x="82216" y="68606"/>
                  </a:cubicBezTo>
                  <a:cubicBezTo>
                    <a:pt x="81951" y="68844"/>
                    <a:pt x="81659" y="69057"/>
                    <a:pt x="81393" y="69322"/>
                  </a:cubicBezTo>
                  <a:cubicBezTo>
                    <a:pt x="80889" y="69826"/>
                    <a:pt x="80465" y="70330"/>
                    <a:pt x="80093" y="70755"/>
                  </a:cubicBezTo>
                  <a:cubicBezTo>
                    <a:pt x="79377" y="71630"/>
                    <a:pt x="78926" y="72240"/>
                    <a:pt x="78926" y="72240"/>
                  </a:cubicBezTo>
                  <a:cubicBezTo>
                    <a:pt x="78926" y="72240"/>
                    <a:pt x="79404" y="71630"/>
                    <a:pt x="80146" y="70781"/>
                  </a:cubicBezTo>
                  <a:cubicBezTo>
                    <a:pt x="80518" y="70383"/>
                    <a:pt x="80969" y="69879"/>
                    <a:pt x="81473" y="69402"/>
                  </a:cubicBezTo>
                  <a:cubicBezTo>
                    <a:pt x="81738" y="69163"/>
                    <a:pt x="82030" y="68951"/>
                    <a:pt x="82295" y="68712"/>
                  </a:cubicBezTo>
                  <a:cubicBezTo>
                    <a:pt x="82587" y="68447"/>
                    <a:pt x="82879" y="68208"/>
                    <a:pt x="83144" y="67942"/>
                  </a:cubicBezTo>
                  <a:cubicBezTo>
                    <a:pt x="83224" y="67863"/>
                    <a:pt x="83277" y="67810"/>
                    <a:pt x="83357" y="67730"/>
                  </a:cubicBezTo>
                  <a:lnTo>
                    <a:pt x="83357" y="67730"/>
                  </a:lnTo>
                  <a:cubicBezTo>
                    <a:pt x="82906" y="68420"/>
                    <a:pt x="82455" y="69110"/>
                    <a:pt x="81977" y="69800"/>
                  </a:cubicBezTo>
                  <a:cubicBezTo>
                    <a:pt x="80889" y="71418"/>
                    <a:pt x="79749" y="73116"/>
                    <a:pt x="78502" y="74814"/>
                  </a:cubicBezTo>
                  <a:cubicBezTo>
                    <a:pt x="78210" y="75238"/>
                    <a:pt x="77891" y="75663"/>
                    <a:pt x="77547" y="76061"/>
                  </a:cubicBezTo>
                  <a:cubicBezTo>
                    <a:pt x="77228" y="76485"/>
                    <a:pt x="76883" y="76909"/>
                    <a:pt x="76512" y="77254"/>
                  </a:cubicBezTo>
                  <a:lnTo>
                    <a:pt x="76220" y="77546"/>
                  </a:lnTo>
                  <a:cubicBezTo>
                    <a:pt x="76114" y="77652"/>
                    <a:pt x="76008" y="77758"/>
                    <a:pt x="75928" y="77891"/>
                  </a:cubicBezTo>
                  <a:cubicBezTo>
                    <a:pt x="75743" y="78103"/>
                    <a:pt x="75557" y="78342"/>
                    <a:pt x="75424" y="78581"/>
                  </a:cubicBezTo>
                  <a:cubicBezTo>
                    <a:pt x="75106" y="79058"/>
                    <a:pt x="74814" y="79562"/>
                    <a:pt x="74549" y="80040"/>
                  </a:cubicBezTo>
                  <a:cubicBezTo>
                    <a:pt x="74496" y="80146"/>
                    <a:pt x="74469" y="80226"/>
                    <a:pt x="74416" y="80332"/>
                  </a:cubicBezTo>
                  <a:cubicBezTo>
                    <a:pt x="74469" y="79748"/>
                    <a:pt x="74522" y="79111"/>
                    <a:pt x="74575" y="78501"/>
                  </a:cubicBezTo>
                  <a:cubicBezTo>
                    <a:pt x="74602" y="78156"/>
                    <a:pt x="74655" y="77838"/>
                    <a:pt x="74708" y="77493"/>
                  </a:cubicBezTo>
                  <a:cubicBezTo>
                    <a:pt x="74734" y="77334"/>
                    <a:pt x="74761" y="77175"/>
                    <a:pt x="74788" y="77016"/>
                  </a:cubicBezTo>
                  <a:cubicBezTo>
                    <a:pt x="74814" y="76856"/>
                    <a:pt x="74867" y="76697"/>
                    <a:pt x="74894" y="76538"/>
                  </a:cubicBezTo>
                  <a:cubicBezTo>
                    <a:pt x="75053" y="75928"/>
                    <a:pt x="75292" y="75371"/>
                    <a:pt x="75477" y="74920"/>
                  </a:cubicBezTo>
                  <a:cubicBezTo>
                    <a:pt x="75928" y="73991"/>
                    <a:pt x="76299" y="73434"/>
                    <a:pt x="76300" y="73434"/>
                  </a:cubicBezTo>
                  <a:lnTo>
                    <a:pt x="76300" y="73434"/>
                  </a:lnTo>
                  <a:cubicBezTo>
                    <a:pt x="76299" y="73434"/>
                    <a:pt x="75902" y="73965"/>
                    <a:pt x="75424" y="74867"/>
                  </a:cubicBezTo>
                  <a:cubicBezTo>
                    <a:pt x="75185" y="75344"/>
                    <a:pt x="74947" y="75875"/>
                    <a:pt x="74761" y="76512"/>
                  </a:cubicBezTo>
                  <a:cubicBezTo>
                    <a:pt x="74708" y="76644"/>
                    <a:pt x="74655" y="76803"/>
                    <a:pt x="74602" y="76963"/>
                  </a:cubicBezTo>
                  <a:cubicBezTo>
                    <a:pt x="74575" y="77148"/>
                    <a:pt x="74522" y="77281"/>
                    <a:pt x="74496" y="77467"/>
                  </a:cubicBezTo>
                  <a:cubicBezTo>
                    <a:pt x="74443" y="77785"/>
                    <a:pt x="74390" y="78130"/>
                    <a:pt x="74337" y="78475"/>
                  </a:cubicBezTo>
                  <a:cubicBezTo>
                    <a:pt x="74230" y="79164"/>
                    <a:pt x="74151" y="79828"/>
                    <a:pt x="74071" y="80464"/>
                  </a:cubicBezTo>
                  <a:cubicBezTo>
                    <a:pt x="73992" y="80809"/>
                    <a:pt x="73939" y="81154"/>
                    <a:pt x="73859" y="81473"/>
                  </a:cubicBezTo>
                  <a:cubicBezTo>
                    <a:pt x="73779" y="81632"/>
                    <a:pt x="73726" y="81764"/>
                    <a:pt x="73647" y="81924"/>
                  </a:cubicBezTo>
                  <a:cubicBezTo>
                    <a:pt x="73620" y="81844"/>
                    <a:pt x="73567" y="81764"/>
                    <a:pt x="73541" y="81658"/>
                  </a:cubicBezTo>
                  <a:cubicBezTo>
                    <a:pt x="73461" y="81473"/>
                    <a:pt x="73355" y="81260"/>
                    <a:pt x="73222" y="81048"/>
                  </a:cubicBezTo>
                  <a:cubicBezTo>
                    <a:pt x="72984" y="80624"/>
                    <a:pt x="72639" y="80146"/>
                    <a:pt x="72214" y="79669"/>
                  </a:cubicBezTo>
                  <a:cubicBezTo>
                    <a:pt x="71790" y="79218"/>
                    <a:pt x="71312" y="78793"/>
                    <a:pt x="70835" y="78342"/>
                  </a:cubicBezTo>
                  <a:cubicBezTo>
                    <a:pt x="70596" y="78103"/>
                    <a:pt x="70384" y="77865"/>
                    <a:pt x="70171" y="77599"/>
                  </a:cubicBezTo>
                  <a:cubicBezTo>
                    <a:pt x="70092" y="77493"/>
                    <a:pt x="69986" y="77360"/>
                    <a:pt x="69880" y="77228"/>
                  </a:cubicBezTo>
                  <a:cubicBezTo>
                    <a:pt x="69773" y="77122"/>
                    <a:pt x="69667" y="77016"/>
                    <a:pt x="69535" y="76909"/>
                  </a:cubicBezTo>
                  <a:cubicBezTo>
                    <a:pt x="69322" y="76697"/>
                    <a:pt x="69084" y="76485"/>
                    <a:pt x="68845" y="76326"/>
                  </a:cubicBezTo>
                  <a:cubicBezTo>
                    <a:pt x="68606" y="76167"/>
                    <a:pt x="68394" y="76034"/>
                    <a:pt x="68155" y="75928"/>
                  </a:cubicBezTo>
                  <a:cubicBezTo>
                    <a:pt x="67704" y="75716"/>
                    <a:pt x="67306" y="75609"/>
                    <a:pt x="67014" y="75583"/>
                  </a:cubicBezTo>
                  <a:lnTo>
                    <a:pt x="67014" y="75583"/>
                  </a:lnTo>
                  <a:cubicBezTo>
                    <a:pt x="67306" y="75636"/>
                    <a:pt x="67704" y="75769"/>
                    <a:pt x="68129" y="75981"/>
                  </a:cubicBezTo>
                  <a:cubicBezTo>
                    <a:pt x="68367" y="76087"/>
                    <a:pt x="68580" y="76220"/>
                    <a:pt x="68818" y="76405"/>
                  </a:cubicBezTo>
                  <a:cubicBezTo>
                    <a:pt x="69031" y="76565"/>
                    <a:pt x="69269" y="76750"/>
                    <a:pt x="69482" y="76963"/>
                  </a:cubicBezTo>
                  <a:cubicBezTo>
                    <a:pt x="69588" y="77069"/>
                    <a:pt x="69667" y="77201"/>
                    <a:pt x="69773" y="77307"/>
                  </a:cubicBezTo>
                  <a:cubicBezTo>
                    <a:pt x="69880" y="77440"/>
                    <a:pt x="69986" y="77573"/>
                    <a:pt x="70065" y="77679"/>
                  </a:cubicBezTo>
                  <a:cubicBezTo>
                    <a:pt x="70277" y="77944"/>
                    <a:pt x="70490" y="78209"/>
                    <a:pt x="70729" y="78448"/>
                  </a:cubicBezTo>
                  <a:cubicBezTo>
                    <a:pt x="71180" y="78926"/>
                    <a:pt x="71657" y="79350"/>
                    <a:pt x="72055" y="79828"/>
                  </a:cubicBezTo>
                  <a:cubicBezTo>
                    <a:pt x="72453" y="80279"/>
                    <a:pt x="72771" y="80756"/>
                    <a:pt x="72984" y="81181"/>
                  </a:cubicBezTo>
                  <a:cubicBezTo>
                    <a:pt x="73090" y="81393"/>
                    <a:pt x="73196" y="81605"/>
                    <a:pt x="73275" y="81791"/>
                  </a:cubicBezTo>
                  <a:cubicBezTo>
                    <a:pt x="73328" y="81977"/>
                    <a:pt x="73408" y="82109"/>
                    <a:pt x="73435" y="82268"/>
                  </a:cubicBezTo>
                  <a:cubicBezTo>
                    <a:pt x="73461" y="82295"/>
                    <a:pt x="73461" y="82295"/>
                    <a:pt x="73461" y="82321"/>
                  </a:cubicBezTo>
                  <a:cubicBezTo>
                    <a:pt x="73408" y="82428"/>
                    <a:pt x="73355" y="82534"/>
                    <a:pt x="73328" y="82640"/>
                  </a:cubicBezTo>
                  <a:cubicBezTo>
                    <a:pt x="73249" y="82560"/>
                    <a:pt x="73169" y="82454"/>
                    <a:pt x="73090" y="82321"/>
                  </a:cubicBezTo>
                  <a:cubicBezTo>
                    <a:pt x="72745" y="81844"/>
                    <a:pt x="72267" y="81207"/>
                    <a:pt x="71631" y="80677"/>
                  </a:cubicBezTo>
                  <a:lnTo>
                    <a:pt x="71577" y="80624"/>
                  </a:lnTo>
                  <a:lnTo>
                    <a:pt x="71498" y="80571"/>
                  </a:lnTo>
                  <a:lnTo>
                    <a:pt x="71392" y="80491"/>
                  </a:lnTo>
                  <a:cubicBezTo>
                    <a:pt x="71286" y="80438"/>
                    <a:pt x="71180" y="80385"/>
                    <a:pt x="71073" y="80358"/>
                  </a:cubicBezTo>
                  <a:cubicBezTo>
                    <a:pt x="70888" y="80279"/>
                    <a:pt x="70675" y="80252"/>
                    <a:pt x="70490" y="80226"/>
                  </a:cubicBezTo>
                  <a:lnTo>
                    <a:pt x="69933" y="80226"/>
                  </a:lnTo>
                  <a:cubicBezTo>
                    <a:pt x="69880" y="80234"/>
                    <a:pt x="69826" y="80237"/>
                    <a:pt x="69774" y="80237"/>
                  </a:cubicBezTo>
                  <a:cubicBezTo>
                    <a:pt x="69670" y="80237"/>
                    <a:pt x="69570" y="80226"/>
                    <a:pt x="69482" y="80226"/>
                  </a:cubicBezTo>
                  <a:cubicBezTo>
                    <a:pt x="69322" y="80199"/>
                    <a:pt x="69216" y="80146"/>
                    <a:pt x="69110" y="80093"/>
                  </a:cubicBezTo>
                  <a:cubicBezTo>
                    <a:pt x="69004" y="80040"/>
                    <a:pt x="68924" y="79987"/>
                    <a:pt x="68845" y="79934"/>
                  </a:cubicBezTo>
                  <a:cubicBezTo>
                    <a:pt x="68712" y="79828"/>
                    <a:pt x="68659" y="79748"/>
                    <a:pt x="68659" y="79748"/>
                  </a:cubicBezTo>
                  <a:lnTo>
                    <a:pt x="68659" y="79748"/>
                  </a:lnTo>
                  <a:cubicBezTo>
                    <a:pt x="68659" y="79748"/>
                    <a:pt x="68659" y="79775"/>
                    <a:pt x="68686" y="79801"/>
                  </a:cubicBezTo>
                  <a:cubicBezTo>
                    <a:pt x="68712" y="79854"/>
                    <a:pt x="68765" y="79907"/>
                    <a:pt x="68818" y="79960"/>
                  </a:cubicBezTo>
                  <a:cubicBezTo>
                    <a:pt x="68871" y="80040"/>
                    <a:pt x="68951" y="80120"/>
                    <a:pt x="69057" y="80173"/>
                  </a:cubicBezTo>
                  <a:cubicBezTo>
                    <a:pt x="69163" y="80252"/>
                    <a:pt x="69296" y="80305"/>
                    <a:pt x="69429" y="80358"/>
                  </a:cubicBezTo>
                  <a:cubicBezTo>
                    <a:pt x="69747" y="80438"/>
                    <a:pt x="70118" y="80438"/>
                    <a:pt x="70463" y="80491"/>
                  </a:cubicBezTo>
                  <a:cubicBezTo>
                    <a:pt x="70622" y="80517"/>
                    <a:pt x="70808" y="80544"/>
                    <a:pt x="70967" y="80624"/>
                  </a:cubicBezTo>
                  <a:cubicBezTo>
                    <a:pt x="71047" y="80650"/>
                    <a:pt x="71126" y="80703"/>
                    <a:pt x="71206" y="80730"/>
                  </a:cubicBezTo>
                  <a:lnTo>
                    <a:pt x="71312" y="80836"/>
                  </a:lnTo>
                  <a:lnTo>
                    <a:pt x="71365" y="80862"/>
                  </a:lnTo>
                  <a:lnTo>
                    <a:pt x="71418" y="80915"/>
                  </a:lnTo>
                  <a:cubicBezTo>
                    <a:pt x="71710" y="81181"/>
                    <a:pt x="71949" y="81473"/>
                    <a:pt x="72188" y="81764"/>
                  </a:cubicBezTo>
                  <a:cubicBezTo>
                    <a:pt x="72426" y="82030"/>
                    <a:pt x="72612" y="82321"/>
                    <a:pt x="72798" y="82560"/>
                  </a:cubicBezTo>
                  <a:cubicBezTo>
                    <a:pt x="72930" y="82746"/>
                    <a:pt x="73063" y="82905"/>
                    <a:pt x="73143" y="83038"/>
                  </a:cubicBezTo>
                  <a:cubicBezTo>
                    <a:pt x="73143" y="83064"/>
                    <a:pt x="73116" y="83091"/>
                    <a:pt x="73116" y="83117"/>
                  </a:cubicBezTo>
                  <a:cubicBezTo>
                    <a:pt x="72665" y="84152"/>
                    <a:pt x="72267" y="85213"/>
                    <a:pt x="71896" y="86301"/>
                  </a:cubicBezTo>
                  <a:cubicBezTo>
                    <a:pt x="71737" y="86858"/>
                    <a:pt x="71524" y="87336"/>
                    <a:pt x="71286" y="87813"/>
                  </a:cubicBezTo>
                  <a:cubicBezTo>
                    <a:pt x="71047" y="88317"/>
                    <a:pt x="70782" y="88795"/>
                    <a:pt x="70490" y="89299"/>
                  </a:cubicBezTo>
                  <a:cubicBezTo>
                    <a:pt x="69933" y="90254"/>
                    <a:pt x="69349" y="91209"/>
                    <a:pt x="68845" y="92244"/>
                  </a:cubicBezTo>
                  <a:cubicBezTo>
                    <a:pt x="68765" y="92376"/>
                    <a:pt x="68712" y="92509"/>
                    <a:pt x="68659" y="92641"/>
                  </a:cubicBezTo>
                  <a:cubicBezTo>
                    <a:pt x="68580" y="92721"/>
                    <a:pt x="68527" y="92827"/>
                    <a:pt x="68447" y="92933"/>
                  </a:cubicBezTo>
                  <a:cubicBezTo>
                    <a:pt x="67969" y="93517"/>
                    <a:pt x="67386" y="94180"/>
                    <a:pt x="66802" y="94950"/>
                  </a:cubicBezTo>
                  <a:cubicBezTo>
                    <a:pt x="66192" y="95692"/>
                    <a:pt x="65608" y="96541"/>
                    <a:pt x="65078" y="97417"/>
                  </a:cubicBezTo>
                  <a:cubicBezTo>
                    <a:pt x="64043" y="99168"/>
                    <a:pt x="63221" y="101025"/>
                    <a:pt x="62637" y="102431"/>
                  </a:cubicBezTo>
                  <a:cubicBezTo>
                    <a:pt x="62053" y="103863"/>
                    <a:pt x="61735" y="104819"/>
                    <a:pt x="61735" y="104819"/>
                  </a:cubicBezTo>
                  <a:cubicBezTo>
                    <a:pt x="61735" y="104819"/>
                    <a:pt x="62080" y="103863"/>
                    <a:pt x="62690" y="102457"/>
                  </a:cubicBezTo>
                  <a:cubicBezTo>
                    <a:pt x="63300" y="101078"/>
                    <a:pt x="64149" y="99221"/>
                    <a:pt x="65237" y="97496"/>
                  </a:cubicBezTo>
                  <a:cubicBezTo>
                    <a:pt x="65767" y="96647"/>
                    <a:pt x="66378" y="95825"/>
                    <a:pt x="66961" y="95082"/>
                  </a:cubicBezTo>
                  <a:cubicBezTo>
                    <a:pt x="67465" y="94499"/>
                    <a:pt x="67943" y="93941"/>
                    <a:pt x="68367" y="93464"/>
                  </a:cubicBezTo>
                  <a:lnTo>
                    <a:pt x="68367" y="93464"/>
                  </a:lnTo>
                  <a:cubicBezTo>
                    <a:pt x="68314" y="93570"/>
                    <a:pt x="68261" y="93703"/>
                    <a:pt x="68208" y="93809"/>
                  </a:cubicBezTo>
                  <a:cubicBezTo>
                    <a:pt x="68022" y="94339"/>
                    <a:pt x="67837" y="94843"/>
                    <a:pt x="67625" y="95347"/>
                  </a:cubicBezTo>
                  <a:cubicBezTo>
                    <a:pt x="67253" y="96356"/>
                    <a:pt x="66855" y="97364"/>
                    <a:pt x="66484" y="98345"/>
                  </a:cubicBezTo>
                  <a:cubicBezTo>
                    <a:pt x="65714" y="100335"/>
                    <a:pt x="64972" y="102245"/>
                    <a:pt x="64255" y="104049"/>
                  </a:cubicBezTo>
                  <a:cubicBezTo>
                    <a:pt x="63566" y="105853"/>
                    <a:pt x="62929" y="107578"/>
                    <a:pt x="62319" y="109143"/>
                  </a:cubicBezTo>
                  <a:cubicBezTo>
                    <a:pt x="61098" y="112300"/>
                    <a:pt x="60090" y="114953"/>
                    <a:pt x="59400" y="116810"/>
                  </a:cubicBezTo>
                  <a:cubicBezTo>
                    <a:pt x="58711" y="118640"/>
                    <a:pt x="58313" y="119702"/>
                    <a:pt x="58313" y="119702"/>
                  </a:cubicBezTo>
                  <a:cubicBezTo>
                    <a:pt x="58313" y="119702"/>
                    <a:pt x="58764" y="118667"/>
                    <a:pt x="59533" y="116863"/>
                  </a:cubicBezTo>
                  <a:cubicBezTo>
                    <a:pt x="60302" y="115032"/>
                    <a:pt x="61390" y="112433"/>
                    <a:pt x="62690" y="109302"/>
                  </a:cubicBezTo>
                  <a:cubicBezTo>
                    <a:pt x="63327" y="107737"/>
                    <a:pt x="64043" y="106039"/>
                    <a:pt x="64786" y="104235"/>
                  </a:cubicBezTo>
                  <a:cubicBezTo>
                    <a:pt x="65502" y="102457"/>
                    <a:pt x="66272" y="100547"/>
                    <a:pt x="67067" y="98584"/>
                  </a:cubicBezTo>
                  <a:cubicBezTo>
                    <a:pt x="67863" y="96647"/>
                    <a:pt x="68686" y="94631"/>
                    <a:pt x="69508" y="92562"/>
                  </a:cubicBezTo>
                  <a:cubicBezTo>
                    <a:pt x="69986" y="91607"/>
                    <a:pt x="70596" y="90652"/>
                    <a:pt x="71153" y="89670"/>
                  </a:cubicBezTo>
                  <a:cubicBezTo>
                    <a:pt x="71445" y="89193"/>
                    <a:pt x="71737" y="88689"/>
                    <a:pt x="72002" y="88185"/>
                  </a:cubicBezTo>
                  <a:cubicBezTo>
                    <a:pt x="72241" y="87654"/>
                    <a:pt x="72479" y="87097"/>
                    <a:pt x="72665" y="86566"/>
                  </a:cubicBezTo>
                  <a:cubicBezTo>
                    <a:pt x="73381" y="84470"/>
                    <a:pt x="74283" y="82375"/>
                    <a:pt x="75318" y="80438"/>
                  </a:cubicBezTo>
                  <a:cubicBezTo>
                    <a:pt x="75557" y="79960"/>
                    <a:pt x="75849" y="79509"/>
                    <a:pt x="76141" y="79058"/>
                  </a:cubicBezTo>
                  <a:cubicBezTo>
                    <a:pt x="76273" y="78820"/>
                    <a:pt x="76432" y="78607"/>
                    <a:pt x="76592" y="78422"/>
                  </a:cubicBezTo>
                  <a:cubicBezTo>
                    <a:pt x="76671" y="78316"/>
                    <a:pt x="76751" y="78236"/>
                    <a:pt x="76830" y="78156"/>
                  </a:cubicBezTo>
                  <a:lnTo>
                    <a:pt x="77122" y="77865"/>
                  </a:lnTo>
                  <a:cubicBezTo>
                    <a:pt x="77547" y="77467"/>
                    <a:pt x="77865" y="77042"/>
                    <a:pt x="78210" y="76591"/>
                  </a:cubicBezTo>
                  <a:cubicBezTo>
                    <a:pt x="78555" y="76167"/>
                    <a:pt x="78873" y="75742"/>
                    <a:pt x="79191" y="75318"/>
                  </a:cubicBezTo>
                  <a:cubicBezTo>
                    <a:pt x="80465" y="73593"/>
                    <a:pt x="81606" y="71895"/>
                    <a:pt x="82667" y="70277"/>
                  </a:cubicBezTo>
                  <a:cubicBezTo>
                    <a:pt x="83197" y="69455"/>
                    <a:pt x="83728" y="68685"/>
                    <a:pt x="84232" y="67916"/>
                  </a:cubicBezTo>
                  <a:cubicBezTo>
                    <a:pt x="84736" y="67173"/>
                    <a:pt x="85267" y="66483"/>
                    <a:pt x="85771" y="65820"/>
                  </a:cubicBezTo>
                  <a:cubicBezTo>
                    <a:pt x="86805" y="64467"/>
                    <a:pt x="87787" y="63273"/>
                    <a:pt x="88609" y="62159"/>
                  </a:cubicBezTo>
                  <a:cubicBezTo>
                    <a:pt x="88822" y="61920"/>
                    <a:pt x="89007" y="61681"/>
                    <a:pt x="89167" y="61443"/>
                  </a:cubicBezTo>
                  <a:cubicBezTo>
                    <a:pt x="90307" y="60912"/>
                    <a:pt x="91289" y="60594"/>
                    <a:pt x="92138" y="60302"/>
                  </a:cubicBezTo>
                  <a:cubicBezTo>
                    <a:pt x="94128" y="59639"/>
                    <a:pt x="95428" y="59188"/>
                    <a:pt x="96250" y="57278"/>
                  </a:cubicBezTo>
                  <a:cubicBezTo>
                    <a:pt x="97099" y="55288"/>
                    <a:pt x="97072" y="53988"/>
                    <a:pt x="96993" y="53431"/>
                  </a:cubicBezTo>
                  <a:cubicBezTo>
                    <a:pt x="98478" y="52635"/>
                    <a:pt x="99885" y="51866"/>
                    <a:pt x="100415" y="49398"/>
                  </a:cubicBezTo>
                  <a:cubicBezTo>
                    <a:pt x="100707" y="47939"/>
                    <a:pt x="100097" y="44199"/>
                    <a:pt x="100070" y="44039"/>
                  </a:cubicBezTo>
                  <a:lnTo>
                    <a:pt x="100044" y="44039"/>
                  </a:lnTo>
                  <a:cubicBezTo>
                    <a:pt x="100654" y="43350"/>
                    <a:pt x="101078" y="42633"/>
                    <a:pt x="101131" y="41890"/>
                  </a:cubicBezTo>
                  <a:cubicBezTo>
                    <a:pt x="101184" y="41148"/>
                    <a:pt x="101158" y="39556"/>
                    <a:pt x="101105" y="37858"/>
                  </a:cubicBezTo>
                  <a:cubicBezTo>
                    <a:pt x="101078" y="35868"/>
                    <a:pt x="101025" y="33640"/>
                    <a:pt x="101105" y="32526"/>
                  </a:cubicBezTo>
                  <a:cubicBezTo>
                    <a:pt x="101291" y="30270"/>
                    <a:pt x="100707" y="28971"/>
                    <a:pt x="99699" y="27591"/>
                  </a:cubicBezTo>
                  <a:cubicBezTo>
                    <a:pt x="98876" y="26424"/>
                    <a:pt x="97497" y="25973"/>
                    <a:pt x="96887" y="25840"/>
                  </a:cubicBezTo>
                  <a:cubicBezTo>
                    <a:pt x="96754" y="25548"/>
                    <a:pt x="96648" y="25283"/>
                    <a:pt x="96542" y="25018"/>
                  </a:cubicBezTo>
                  <a:cubicBezTo>
                    <a:pt x="96064" y="23877"/>
                    <a:pt x="95613" y="22816"/>
                    <a:pt x="95215" y="21808"/>
                  </a:cubicBezTo>
                  <a:cubicBezTo>
                    <a:pt x="94817" y="20799"/>
                    <a:pt x="94446" y="19897"/>
                    <a:pt x="94154" y="19075"/>
                  </a:cubicBezTo>
                  <a:cubicBezTo>
                    <a:pt x="94128" y="18969"/>
                    <a:pt x="94075" y="18863"/>
                    <a:pt x="94048" y="18783"/>
                  </a:cubicBezTo>
                  <a:lnTo>
                    <a:pt x="93995" y="18624"/>
                  </a:lnTo>
                  <a:cubicBezTo>
                    <a:pt x="93968" y="18571"/>
                    <a:pt x="93968" y="18518"/>
                    <a:pt x="93942" y="18465"/>
                  </a:cubicBezTo>
                  <a:cubicBezTo>
                    <a:pt x="93836" y="18226"/>
                    <a:pt x="93730" y="18040"/>
                    <a:pt x="93597" y="17881"/>
                  </a:cubicBezTo>
                  <a:cubicBezTo>
                    <a:pt x="93358" y="17510"/>
                    <a:pt x="93093" y="17244"/>
                    <a:pt x="92828" y="17032"/>
                  </a:cubicBezTo>
                  <a:cubicBezTo>
                    <a:pt x="92350" y="16634"/>
                    <a:pt x="91926" y="16396"/>
                    <a:pt x="91634" y="16236"/>
                  </a:cubicBezTo>
                  <a:cubicBezTo>
                    <a:pt x="92668" y="15440"/>
                    <a:pt x="93517" y="14618"/>
                    <a:pt x="93862" y="13981"/>
                  </a:cubicBezTo>
                  <a:cubicBezTo>
                    <a:pt x="94499" y="12788"/>
                    <a:pt x="95136" y="10373"/>
                    <a:pt x="94552" y="9153"/>
                  </a:cubicBezTo>
                  <a:cubicBezTo>
                    <a:pt x="94340" y="8728"/>
                    <a:pt x="94021" y="8463"/>
                    <a:pt x="93597" y="8384"/>
                  </a:cubicBezTo>
                  <a:cubicBezTo>
                    <a:pt x="93378" y="8346"/>
                    <a:pt x="93164" y="8329"/>
                    <a:pt x="92953" y="8329"/>
                  </a:cubicBezTo>
                  <a:cubicBezTo>
                    <a:pt x="92268" y="8329"/>
                    <a:pt x="91602" y="8506"/>
                    <a:pt x="90811" y="8728"/>
                  </a:cubicBezTo>
                  <a:cubicBezTo>
                    <a:pt x="90148" y="8888"/>
                    <a:pt x="89432" y="9073"/>
                    <a:pt x="88583" y="9206"/>
                  </a:cubicBezTo>
                  <a:cubicBezTo>
                    <a:pt x="88742" y="8516"/>
                    <a:pt x="88901" y="7826"/>
                    <a:pt x="89060" y="7110"/>
                  </a:cubicBezTo>
                  <a:cubicBezTo>
                    <a:pt x="89193" y="6633"/>
                    <a:pt x="89326" y="6129"/>
                    <a:pt x="89432" y="5625"/>
                  </a:cubicBezTo>
                  <a:cubicBezTo>
                    <a:pt x="89511" y="5333"/>
                    <a:pt x="89565" y="5147"/>
                    <a:pt x="89591" y="4829"/>
                  </a:cubicBezTo>
                  <a:lnTo>
                    <a:pt x="89644" y="4404"/>
                  </a:lnTo>
                  <a:cubicBezTo>
                    <a:pt x="89644" y="4272"/>
                    <a:pt x="89644" y="4112"/>
                    <a:pt x="89644" y="3980"/>
                  </a:cubicBezTo>
                  <a:cubicBezTo>
                    <a:pt x="89618" y="3396"/>
                    <a:pt x="89511" y="2812"/>
                    <a:pt x="89299" y="2282"/>
                  </a:cubicBezTo>
                  <a:cubicBezTo>
                    <a:pt x="89060" y="1725"/>
                    <a:pt x="88689" y="1221"/>
                    <a:pt x="88238" y="823"/>
                  </a:cubicBezTo>
                  <a:cubicBezTo>
                    <a:pt x="87760" y="425"/>
                    <a:pt x="87203" y="133"/>
                    <a:pt x="86567" y="53"/>
                  </a:cubicBezTo>
                  <a:cubicBezTo>
                    <a:pt x="86407" y="27"/>
                    <a:pt x="86248" y="0"/>
                    <a:pt x="860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 name="Google Shape;898;p42"/>
            <p:cNvSpPr/>
            <p:nvPr/>
          </p:nvSpPr>
          <p:spPr>
            <a:xfrm>
              <a:off x="3103300" y="1777075"/>
              <a:ext cx="68350" cy="36500"/>
            </a:xfrm>
            <a:custGeom>
              <a:avLst/>
              <a:gdLst/>
              <a:ahLst/>
              <a:cxnLst/>
              <a:rect l="l" t="t" r="r" b="b"/>
              <a:pathLst>
                <a:path w="2734" h="1460" extrusionOk="0">
                  <a:moveTo>
                    <a:pt x="505" y="0"/>
                  </a:moveTo>
                  <a:cubicBezTo>
                    <a:pt x="213" y="0"/>
                    <a:pt x="1" y="53"/>
                    <a:pt x="1" y="53"/>
                  </a:cubicBezTo>
                  <a:cubicBezTo>
                    <a:pt x="1" y="53"/>
                    <a:pt x="213" y="53"/>
                    <a:pt x="505" y="80"/>
                  </a:cubicBezTo>
                  <a:cubicBezTo>
                    <a:pt x="664" y="106"/>
                    <a:pt x="823" y="133"/>
                    <a:pt x="1009" y="186"/>
                  </a:cubicBezTo>
                  <a:cubicBezTo>
                    <a:pt x="1115" y="213"/>
                    <a:pt x="1195" y="239"/>
                    <a:pt x="1301" y="266"/>
                  </a:cubicBezTo>
                  <a:cubicBezTo>
                    <a:pt x="1380" y="319"/>
                    <a:pt x="1486" y="345"/>
                    <a:pt x="1566" y="398"/>
                  </a:cubicBezTo>
                  <a:cubicBezTo>
                    <a:pt x="1646" y="425"/>
                    <a:pt x="1752" y="478"/>
                    <a:pt x="1831" y="531"/>
                  </a:cubicBezTo>
                  <a:cubicBezTo>
                    <a:pt x="1911" y="584"/>
                    <a:pt x="1990" y="637"/>
                    <a:pt x="2070" y="690"/>
                  </a:cubicBezTo>
                  <a:cubicBezTo>
                    <a:pt x="2150" y="743"/>
                    <a:pt x="2203" y="796"/>
                    <a:pt x="2256" y="876"/>
                  </a:cubicBezTo>
                  <a:cubicBezTo>
                    <a:pt x="2335" y="929"/>
                    <a:pt x="2388" y="982"/>
                    <a:pt x="2441" y="1035"/>
                  </a:cubicBezTo>
                  <a:cubicBezTo>
                    <a:pt x="2521" y="1168"/>
                    <a:pt x="2601" y="1274"/>
                    <a:pt x="2654" y="1327"/>
                  </a:cubicBezTo>
                  <a:cubicBezTo>
                    <a:pt x="2707" y="1406"/>
                    <a:pt x="2733" y="1459"/>
                    <a:pt x="2733" y="1459"/>
                  </a:cubicBezTo>
                  <a:cubicBezTo>
                    <a:pt x="2733" y="1459"/>
                    <a:pt x="2707" y="1406"/>
                    <a:pt x="2680" y="1327"/>
                  </a:cubicBezTo>
                  <a:cubicBezTo>
                    <a:pt x="2654" y="1247"/>
                    <a:pt x="2601" y="1115"/>
                    <a:pt x="2521" y="982"/>
                  </a:cubicBezTo>
                  <a:cubicBezTo>
                    <a:pt x="2468" y="929"/>
                    <a:pt x="2415" y="849"/>
                    <a:pt x="2362" y="796"/>
                  </a:cubicBezTo>
                  <a:cubicBezTo>
                    <a:pt x="2309" y="717"/>
                    <a:pt x="2229" y="637"/>
                    <a:pt x="2150" y="584"/>
                  </a:cubicBezTo>
                  <a:cubicBezTo>
                    <a:pt x="2017" y="451"/>
                    <a:pt x="1831" y="319"/>
                    <a:pt x="1646" y="239"/>
                  </a:cubicBezTo>
                  <a:cubicBezTo>
                    <a:pt x="1539" y="186"/>
                    <a:pt x="1433" y="160"/>
                    <a:pt x="1354" y="133"/>
                  </a:cubicBezTo>
                  <a:cubicBezTo>
                    <a:pt x="1248" y="106"/>
                    <a:pt x="1142" y="53"/>
                    <a:pt x="1062" y="53"/>
                  </a:cubicBezTo>
                  <a:cubicBezTo>
                    <a:pt x="850" y="0"/>
                    <a:pt x="664" y="0"/>
                    <a:pt x="5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 name="Google Shape;899;p42"/>
            <p:cNvSpPr/>
            <p:nvPr/>
          </p:nvSpPr>
          <p:spPr>
            <a:xfrm>
              <a:off x="3078100" y="1813550"/>
              <a:ext cx="93550" cy="45125"/>
            </a:xfrm>
            <a:custGeom>
              <a:avLst/>
              <a:gdLst/>
              <a:ahLst/>
              <a:cxnLst/>
              <a:rect l="l" t="t" r="r" b="b"/>
              <a:pathLst>
                <a:path w="3742" h="1805" extrusionOk="0">
                  <a:moveTo>
                    <a:pt x="1" y="0"/>
                  </a:moveTo>
                  <a:cubicBezTo>
                    <a:pt x="1" y="1"/>
                    <a:pt x="1" y="80"/>
                    <a:pt x="27" y="186"/>
                  </a:cubicBezTo>
                  <a:cubicBezTo>
                    <a:pt x="80" y="319"/>
                    <a:pt x="133" y="478"/>
                    <a:pt x="239" y="664"/>
                  </a:cubicBezTo>
                  <a:cubicBezTo>
                    <a:pt x="292" y="770"/>
                    <a:pt x="372" y="849"/>
                    <a:pt x="452" y="956"/>
                  </a:cubicBezTo>
                  <a:cubicBezTo>
                    <a:pt x="531" y="1062"/>
                    <a:pt x="637" y="1141"/>
                    <a:pt x="743" y="1221"/>
                  </a:cubicBezTo>
                  <a:cubicBezTo>
                    <a:pt x="850" y="1300"/>
                    <a:pt x="956" y="1380"/>
                    <a:pt x="1088" y="1433"/>
                  </a:cubicBezTo>
                  <a:cubicBezTo>
                    <a:pt x="1221" y="1513"/>
                    <a:pt x="1354" y="1566"/>
                    <a:pt x="1513" y="1619"/>
                  </a:cubicBezTo>
                  <a:cubicBezTo>
                    <a:pt x="1645" y="1672"/>
                    <a:pt x="1778" y="1698"/>
                    <a:pt x="1911" y="1725"/>
                  </a:cubicBezTo>
                  <a:cubicBezTo>
                    <a:pt x="2043" y="1751"/>
                    <a:pt x="2203" y="1778"/>
                    <a:pt x="2335" y="1778"/>
                  </a:cubicBezTo>
                  <a:cubicBezTo>
                    <a:pt x="2468" y="1778"/>
                    <a:pt x="2574" y="1805"/>
                    <a:pt x="2707" y="1805"/>
                  </a:cubicBezTo>
                  <a:cubicBezTo>
                    <a:pt x="2839" y="1805"/>
                    <a:pt x="2945" y="1778"/>
                    <a:pt x="3052" y="1778"/>
                  </a:cubicBezTo>
                  <a:cubicBezTo>
                    <a:pt x="3158" y="1778"/>
                    <a:pt x="3264" y="1751"/>
                    <a:pt x="3343" y="1751"/>
                  </a:cubicBezTo>
                  <a:cubicBezTo>
                    <a:pt x="3423" y="1725"/>
                    <a:pt x="3503" y="1698"/>
                    <a:pt x="3556" y="1698"/>
                  </a:cubicBezTo>
                  <a:cubicBezTo>
                    <a:pt x="3662" y="1672"/>
                    <a:pt x="3741" y="1645"/>
                    <a:pt x="3741" y="1645"/>
                  </a:cubicBezTo>
                  <a:lnTo>
                    <a:pt x="3556" y="1645"/>
                  </a:lnTo>
                  <a:cubicBezTo>
                    <a:pt x="3423" y="1619"/>
                    <a:pt x="3264" y="1619"/>
                    <a:pt x="3052" y="1592"/>
                  </a:cubicBezTo>
                  <a:cubicBezTo>
                    <a:pt x="2945" y="1566"/>
                    <a:pt x="2839" y="1566"/>
                    <a:pt x="2733" y="1539"/>
                  </a:cubicBezTo>
                  <a:cubicBezTo>
                    <a:pt x="2601" y="1539"/>
                    <a:pt x="2494" y="1513"/>
                    <a:pt x="2362" y="1486"/>
                  </a:cubicBezTo>
                  <a:cubicBezTo>
                    <a:pt x="2309" y="1486"/>
                    <a:pt x="2229" y="1460"/>
                    <a:pt x="2176" y="1460"/>
                  </a:cubicBezTo>
                  <a:cubicBezTo>
                    <a:pt x="2123" y="1433"/>
                    <a:pt x="2043" y="1433"/>
                    <a:pt x="1990" y="1407"/>
                  </a:cubicBezTo>
                  <a:cubicBezTo>
                    <a:pt x="1858" y="1380"/>
                    <a:pt x="1725" y="1353"/>
                    <a:pt x="1619" y="1300"/>
                  </a:cubicBezTo>
                  <a:cubicBezTo>
                    <a:pt x="1486" y="1274"/>
                    <a:pt x="1354" y="1221"/>
                    <a:pt x="1248" y="1168"/>
                  </a:cubicBezTo>
                  <a:cubicBezTo>
                    <a:pt x="1115" y="1115"/>
                    <a:pt x="1009" y="1035"/>
                    <a:pt x="903" y="982"/>
                  </a:cubicBezTo>
                  <a:cubicBezTo>
                    <a:pt x="823" y="902"/>
                    <a:pt x="717" y="849"/>
                    <a:pt x="637" y="770"/>
                  </a:cubicBezTo>
                  <a:cubicBezTo>
                    <a:pt x="531" y="717"/>
                    <a:pt x="452" y="637"/>
                    <a:pt x="399" y="558"/>
                  </a:cubicBezTo>
                  <a:cubicBezTo>
                    <a:pt x="133" y="266"/>
                    <a:pt x="1" y="1"/>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 name="Google Shape;900;p42"/>
            <p:cNvSpPr/>
            <p:nvPr/>
          </p:nvSpPr>
          <p:spPr>
            <a:xfrm>
              <a:off x="3078775" y="1846700"/>
              <a:ext cx="46450" cy="23500"/>
            </a:xfrm>
            <a:custGeom>
              <a:avLst/>
              <a:gdLst/>
              <a:ahLst/>
              <a:cxnLst/>
              <a:rect l="l" t="t" r="r" b="b"/>
              <a:pathLst>
                <a:path w="1858" h="940" extrusionOk="0">
                  <a:moveTo>
                    <a:pt x="0" y="1"/>
                  </a:moveTo>
                  <a:cubicBezTo>
                    <a:pt x="0" y="1"/>
                    <a:pt x="0" y="160"/>
                    <a:pt x="133" y="319"/>
                  </a:cubicBezTo>
                  <a:cubicBezTo>
                    <a:pt x="186" y="425"/>
                    <a:pt x="265" y="505"/>
                    <a:pt x="372" y="611"/>
                  </a:cubicBezTo>
                  <a:cubicBezTo>
                    <a:pt x="478" y="691"/>
                    <a:pt x="610" y="744"/>
                    <a:pt x="743" y="823"/>
                  </a:cubicBezTo>
                  <a:cubicBezTo>
                    <a:pt x="946" y="904"/>
                    <a:pt x="1164" y="939"/>
                    <a:pt x="1350" y="939"/>
                  </a:cubicBezTo>
                  <a:cubicBezTo>
                    <a:pt x="1408" y="939"/>
                    <a:pt x="1462" y="936"/>
                    <a:pt x="1512" y="930"/>
                  </a:cubicBezTo>
                  <a:cubicBezTo>
                    <a:pt x="1725" y="930"/>
                    <a:pt x="1857" y="876"/>
                    <a:pt x="1857" y="876"/>
                  </a:cubicBezTo>
                  <a:cubicBezTo>
                    <a:pt x="1857" y="876"/>
                    <a:pt x="1831" y="850"/>
                    <a:pt x="1751" y="823"/>
                  </a:cubicBezTo>
                  <a:cubicBezTo>
                    <a:pt x="1698" y="797"/>
                    <a:pt x="1618" y="797"/>
                    <a:pt x="1539" y="744"/>
                  </a:cubicBezTo>
                  <a:cubicBezTo>
                    <a:pt x="1433" y="717"/>
                    <a:pt x="1327" y="691"/>
                    <a:pt x="1221" y="638"/>
                  </a:cubicBezTo>
                  <a:cubicBezTo>
                    <a:pt x="1167" y="638"/>
                    <a:pt x="1114" y="585"/>
                    <a:pt x="1035" y="585"/>
                  </a:cubicBezTo>
                  <a:cubicBezTo>
                    <a:pt x="982" y="558"/>
                    <a:pt x="929" y="532"/>
                    <a:pt x="876" y="505"/>
                  </a:cubicBezTo>
                  <a:cubicBezTo>
                    <a:pt x="743" y="452"/>
                    <a:pt x="637" y="399"/>
                    <a:pt x="531" y="346"/>
                  </a:cubicBezTo>
                  <a:cubicBezTo>
                    <a:pt x="425" y="293"/>
                    <a:pt x="345" y="240"/>
                    <a:pt x="265" y="187"/>
                  </a:cubicBezTo>
                  <a:cubicBezTo>
                    <a:pt x="106" y="81"/>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 name="Google Shape;901;p42"/>
            <p:cNvSpPr/>
            <p:nvPr/>
          </p:nvSpPr>
          <p:spPr>
            <a:xfrm>
              <a:off x="2993200" y="1924300"/>
              <a:ext cx="108800" cy="57075"/>
            </a:xfrm>
            <a:custGeom>
              <a:avLst/>
              <a:gdLst/>
              <a:ahLst/>
              <a:cxnLst/>
              <a:rect l="l" t="t" r="r" b="b"/>
              <a:pathLst>
                <a:path w="4352" h="2283" extrusionOk="0">
                  <a:moveTo>
                    <a:pt x="823" y="1"/>
                  </a:moveTo>
                  <a:cubicBezTo>
                    <a:pt x="558" y="1"/>
                    <a:pt x="372" y="54"/>
                    <a:pt x="213" y="81"/>
                  </a:cubicBezTo>
                  <a:cubicBezTo>
                    <a:pt x="80" y="107"/>
                    <a:pt x="1" y="134"/>
                    <a:pt x="1" y="134"/>
                  </a:cubicBezTo>
                  <a:lnTo>
                    <a:pt x="240" y="134"/>
                  </a:lnTo>
                  <a:cubicBezTo>
                    <a:pt x="372" y="134"/>
                    <a:pt x="558" y="160"/>
                    <a:pt x="797" y="187"/>
                  </a:cubicBezTo>
                  <a:cubicBezTo>
                    <a:pt x="1035" y="240"/>
                    <a:pt x="1301" y="293"/>
                    <a:pt x="1566" y="399"/>
                  </a:cubicBezTo>
                  <a:cubicBezTo>
                    <a:pt x="1699" y="425"/>
                    <a:pt x="1831" y="478"/>
                    <a:pt x="1991" y="532"/>
                  </a:cubicBezTo>
                  <a:cubicBezTo>
                    <a:pt x="2123" y="585"/>
                    <a:pt x="2256" y="664"/>
                    <a:pt x="2388" y="744"/>
                  </a:cubicBezTo>
                  <a:cubicBezTo>
                    <a:pt x="2521" y="823"/>
                    <a:pt x="2654" y="903"/>
                    <a:pt x="2786" y="956"/>
                  </a:cubicBezTo>
                  <a:cubicBezTo>
                    <a:pt x="2919" y="1062"/>
                    <a:pt x="3052" y="1142"/>
                    <a:pt x="3158" y="1221"/>
                  </a:cubicBezTo>
                  <a:cubicBezTo>
                    <a:pt x="3264" y="1301"/>
                    <a:pt x="3370" y="1407"/>
                    <a:pt x="3476" y="1487"/>
                  </a:cubicBezTo>
                  <a:cubicBezTo>
                    <a:pt x="3582" y="1566"/>
                    <a:pt x="3688" y="1646"/>
                    <a:pt x="3768" y="1725"/>
                  </a:cubicBezTo>
                  <a:cubicBezTo>
                    <a:pt x="3954" y="1885"/>
                    <a:pt x="4086" y="2044"/>
                    <a:pt x="4193" y="2123"/>
                  </a:cubicBezTo>
                  <a:cubicBezTo>
                    <a:pt x="4272" y="2229"/>
                    <a:pt x="4352" y="2282"/>
                    <a:pt x="4352" y="2282"/>
                  </a:cubicBezTo>
                  <a:cubicBezTo>
                    <a:pt x="4352" y="2282"/>
                    <a:pt x="4299" y="2203"/>
                    <a:pt x="4246" y="2097"/>
                  </a:cubicBezTo>
                  <a:cubicBezTo>
                    <a:pt x="4166" y="1964"/>
                    <a:pt x="4060" y="1778"/>
                    <a:pt x="3901" y="1593"/>
                  </a:cubicBezTo>
                  <a:cubicBezTo>
                    <a:pt x="3821" y="1513"/>
                    <a:pt x="3768" y="1407"/>
                    <a:pt x="3662" y="1301"/>
                  </a:cubicBezTo>
                  <a:cubicBezTo>
                    <a:pt x="3556" y="1195"/>
                    <a:pt x="3450" y="1089"/>
                    <a:pt x="3344" y="983"/>
                  </a:cubicBezTo>
                  <a:cubicBezTo>
                    <a:pt x="3211" y="903"/>
                    <a:pt x="3105" y="797"/>
                    <a:pt x="2972" y="691"/>
                  </a:cubicBezTo>
                  <a:cubicBezTo>
                    <a:pt x="2840" y="611"/>
                    <a:pt x="2680" y="532"/>
                    <a:pt x="2548" y="452"/>
                  </a:cubicBezTo>
                  <a:cubicBezTo>
                    <a:pt x="2388" y="372"/>
                    <a:pt x="2256" y="293"/>
                    <a:pt x="2097" y="240"/>
                  </a:cubicBezTo>
                  <a:cubicBezTo>
                    <a:pt x="1937" y="187"/>
                    <a:pt x="1805" y="134"/>
                    <a:pt x="1646" y="107"/>
                  </a:cubicBezTo>
                  <a:cubicBezTo>
                    <a:pt x="1486" y="54"/>
                    <a:pt x="1354" y="54"/>
                    <a:pt x="1195" y="27"/>
                  </a:cubicBezTo>
                  <a:cubicBezTo>
                    <a:pt x="1062" y="27"/>
                    <a:pt x="929" y="1"/>
                    <a:pt x="8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 name="Google Shape;902;p42"/>
            <p:cNvSpPr/>
            <p:nvPr/>
          </p:nvSpPr>
          <p:spPr>
            <a:xfrm>
              <a:off x="2993200" y="1940400"/>
              <a:ext cx="73000" cy="40975"/>
            </a:xfrm>
            <a:custGeom>
              <a:avLst/>
              <a:gdLst/>
              <a:ahLst/>
              <a:cxnLst/>
              <a:rect l="l" t="t" r="r" b="b"/>
              <a:pathLst>
                <a:path w="2920" h="1639" extrusionOk="0">
                  <a:moveTo>
                    <a:pt x="1274" y="0"/>
                  </a:moveTo>
                  <a:cubicBezTo>
                    <a:pt x="1215" y="0"/>
                    <a:pt x="1155" y="7"/>
                    <a:pt x="1089" y="20"/>
                  </a:cubicBezTo>
                  <a:cubicBezTo>
                    <a:pt x="876" y="47"/>
                    <a:pt x="664" y="126"/>
                    <a:pt x="505" y="206"/>
                  </a:cubicBezTo>
                  <a:cubicBezTo>
                    <a:pt x="187" y="365"/>
                    <a:pt x="1" y="551"/>
                    <a:pt x="1" y="551"/>
                  </a:cubicBezTo>
                  <a:cubicBezTo>
                    <a:pt x="1" y="551"/>
                    <a:pt x="240" y="471"/>
                    <a:pt x="558" y="392"/>
                  </a:cubicBezTo>
                  <a:cubicBezTo>
                    <a:pt x="638" y="365"/>
                    <a:pt x="744" y="339"/>
                    <a:pt x="823" y="339"/>
                  </a:cubicBezTo>
                  <a:cubicBezTo>
                    <a:pt x="929" y="312"/>
                    <a:pt x="1035" y="312"/>
                    <a:pt x="1115" y="312"/>
                  </a:cubicBezTo>
                  <a:cubicBezTo>
                    <a:pt x="1221" y="312"/>
                    <a:pt x="1327" y="312"/>
                    <a:pt x="1433" y="339"/>
                  </a:cubicBezTo>
                  <a:lnTo>
                    <a:pt x="1566" y="365"/>
                  </a:lnTo>
                  <a:cubicBezTo>
                    <a:pt x="1619" y="365"/>
                    <a:pt x="1672" y="392"/>
                    <a:pt x="1725" y="418"/>
                  </a:cubicBezTo>
                  <a:cubicBezTo>
                    <a:pt x="1831" y="418"/>
                    <a:pt x="1911" y="498"/>
                    <a:pt x="1991" y="551"/>
                  </a:cubicBezTo>
                  <a:cubicBezTo>
                    <a:pt x="2070" y="604"/>
                    <a:pt x="2150" y="657"/>
                    <a:pt x="2229" y="710"/>
                  </a:cubicBezTo>
                  <a:cubicBezTo>
                    <a:pt x="2309" y="790"/>
                    <a:pt x="2362" y="869"/>
                    <a:pt x="2442" y="949"/>
                  </a:cubicBezTo>
                  <a:cubicBezTo>
                    <a:pt x="2495" y="1002"/>
                    <a:pt x="2548" y="1081"/>
                    <a:pt x="2601" y="1161"/>
                  </a:cubicBezTo>
                  <a:cubicBezTo>
                    <a:pt x="2707" y="1294"/>
                    <a:pt x="2760" y="1426"/>
                    <a:pt x="2813" y="1506"/>
                  </a:cubicBezTo>
                  <a:cubicBezTo>
                    <a:pt x="2893" y="1585"/>
                    <a:pt x="2919" y="1638"/>
                    <a:pt x="2919" y="1638"/>
                  </a:cubicBezTo>
                  <a:cubicBezTo>
                    <a:pt x="2919" y="1638"/>
                    <a:pt x="2893" y="1585"/>
                    <a:pt x="2893" y="1479"/>
                  </a:cubicBezTo>
                  <a:cubicBezTo>
                    <a:pt x="2866" y="1426"/>
                    <a:pt x="2866" y="1373"/>
                    <a:pt x="2840" y="1294"/>
                  </a:cubicBezTo>
                  <a:cubicBezTo>
                    <a:pt x="2840" y="1214"/>
                    <a:pt x="2813" y="1134"/>
                    <a:pt x="2760" y="1055"/>
                  </a:cubicBezTo>
                  <a:cubicBezTo>
                    <a:pt x="2733" y="975"/>
                    <a:pt x="2680" y="896"/>
                    <a:pt x="2654" y="790"/>
                  </a:cubicBezTo>
                  <a:cubicBezTo>
                    <a:pt x="2574" y="710"/>
                    <a:pt x="2521" y="604"/>
                    <a:pt x="2442" y="524"/>
                  </a:cubicBezTo>
                  <a:cubicBezTo>
                    <a:pt x="2362" y="445"/>
                    <a:pt x="2282" y="339"/>
                    <a:pt x="2176" y="285"/>
                  </a:cubicBezTo>
                  <a:cubicBezTo>
                    <a:pt x="2070" y="206"/>
                    <a:pt x="1964" y="126"/>
                    <a:pt x="1831" y="100"/>
                  </a:cubicBezTo>
                  <a:cubicBezTo>
                    <a:pt x="1778" y="73"/>
                    <a:pt x="1725" y="47"/>
                    <a:pt x="1646" y="47"/>
                  </a:cubicBezTo>
                  <a:lnTo>
                    <a:pt x="1460" y="20"/>
                  </a:lnTo>
                  <a:cubicBezTo>
                    <a:pt x="1394" y="7"/>
                    <a:pt x="1334" y="0"/>
                    <a:pt x="1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 name="Google Shape;903;p42"/>
            <p:cNvSpPr/>
            <p:nvPr/>
          </p:nvSpPr>
          <p:spPr>
            <a:xfrm>
              <a:off x="3008475" y="1968750"/>
              <a:ext cx="70325" cy="32825"/>
            </a:xfrm>
            <a:custGeom>
              <a:avLst/>
              <a:gdLst/>
              <a:ahLst/>
              <a:cxnLst/>
              <a:rect l="l" t="t" r="r" b="b"/>
              <a:pathLst>
                <a:path w="2813" h="1313" extrusionOk="0">
                  <a:moveTo>
                    <a:pt x="0" y="0"/>
                  </a:moveTo>
                  <a:cubicBezTo>
                    <a:pt x="0" y="0"/>
                    <a:pt x="106" y="186"/>
                    <a:pt x="318" y="398"/>
                  </a:cubicBezTo>
                  <a:cubicBezTo>
                    <a:pt x="424" y="504"/>
                    <a:pt x="557" y="611"/>
                    <a:pt x="716" y="743"/>
                  </a:cubicBezTo>
                  <a:cubicBezTo>
                    <a:pt x="875" y="849"/>
                    <a:pt x="1035" y="955"/>
                    <a:pt x="1220" y="1035"/>
                  </a:cubicBezTo>
                  <a:cubicBezTo>
                    <a:pt x="1406" y="1141"/>
                    <a:pt x="1592" y="1221"/>
                    <a:pt x="1777" y="1274"/>
                  </a:cubicBezTo>
                  <a:cubicBezTo>
                    <a:pt x="1884" y="1300"/>
                    <a:pt x="1990" y="1300"/>
                    <a:pt x="2069" y="1300"/>
                  </a:cubicBezTo>
                  <a:cubicBezTo>
                    <a:pt x="2096" y="1309"/>
                    <a:pt x="2125" y="1312"/>
                    <a:pt x="2156" y="1312"/>
                  </a:cubicBezTo>
                  <a:cubicBezTo>
                    <a:pt x="2217" y="1312"/>
                    <a:pt x="2282" y="1300"/>
                    <a:pt x="2335" y="1300"/>
                  </a:cubicBezTo>
                  <a:cubicBezTo>
                    <a:pt x="2414" y="1300"/>
                    <a:pt x="2467" y="1274"/>
                    <a:pt x="2547" y="1247"/>
                  </a:cubicBezTo>
                  <a:cubicBezTo>
                    <a:pt x="2600" y="1221"/>
                    <a:pt x="2653" y="1194"/>
                    <a:pt x="2680" y="1168"/>
                  </a:cubicBezTo>
                  <a:cubicBezTo>
                    <a:pt x="2759" y="1115"/>
                    <a:pt x="2812" y="1088"/>
                    <a:pt x="2812" y="1088"/>
                  </a:cubicBezTo>
                  <a:lnTo>
                    <a:pt x="2812" y="1088"/>
                  </a:lnTo>
                  <a:cubicBezTo>
                    <a:pt x="2812" y="1088"/>
                    <a:pt x="2759" y="1088"/>
                    <a:pt x="2653" y="1115"/>
                  </a:cubicBezTo>
                  <a:lnTo>
                    <a:pt x="2335" y="1115"/>
                  </a:lnTo>
                  <a:cubicBezTo>
                    <a:pt x="2202" y="1088"/>
                    <a:pt x="2043" y="1035"/>
                    <a:pt x="1884" y="982"/>
                  </a:cubicBezTo>
                  <a:cubicBezTo>
                    <a:pt x="1777" y="955"/>
                    <a:pt x="1698" y="902"/>
                    <a:pt x="1618" y="876"/>
                  </a:cubicBezTo>
                  <a:cubicBezTo>
                    <a:pt x="1539" y="849"/>
                    <a:pt x="1459" y="796"/>
                    <a:pt x="1380" y="743"/>
                  </a:cubicBezTo>
                  <a:cubicBezTo>
                    <a:pt x="1035" y="584"/>
                    <a:pt x="690" y="372"/>
                    <a:pt x="424" y="239"/>
                  </a:cubicBezTo>
                  <a:cubicBezTo>
                    <a:pt x="186" y="107"/>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 name="Google Shape;904;p42"/>
            <p:cNvSpPr/>
            <p:nvPr/>
          </p:nvSpPr>
          <p:spPr>
            <a:xfrm>
              <a:off x="2985250" y="1968750"/>
              <a:ext cx="62375" cy="42775"/>
            </a:xfrm>
            <a:custGeom>
              <a:avLst/>
              <a:gdLst/>
              <a:ahLst/>
              <a:cxnLst/>
              <a:rect l="l" t="t" r="r" b="b"/>
              <a:pathLst>
                <a:path w="2495" h="1711" extrusionOk="0">
                  <a:moveTo>
                    <a:pt x="0" y="0"/>
                  </a:moveTo>
                  <a:cubicBezTo>
                    <a:pt x="0" y="0"/>
                    <a:pt x="1" y="213"/>
                    <a:pt x="107" y="504"/>
                  </a:cubicBezTo>
                  <a:cubicBezTo>
                    <a:pt x="186" y="664"/>
                    <a:pt x="266" y="823"/>
                    <a:pt x="398" y="982"/>
                  </a:cubicBezTo>
                  <a:cubicBezTo>
                    <a:pt x="478" y="1062"/>
                    <a:pt x="531" y="1115"/>
                    <a:pt x="611" y="1194"/>
                  </a:cubicBezTo>
                  <a:cubicBezTo>
                    <a:pt x="690" y="1274"/>
                    <a:pt x="796" y="1327"/>
                    <a:pt x="876" y="1380"/>
                  </a:cubicBezTo>
                  <a:cubicBezTo>
                    <a:pt x="982" y="1433"/>
                    <a:pt x="1062" y="1486"/>
                    <a:pt x="1168" y="1539"/>
                  </a:cubicBezTo>
                  <a:cubicBezTo>
                    <a:pt x="1247" y="1566"/>
                    <a:pt x="1353" y="1592"/>
                    <a:pt x="1460" y="1619"/>
                  </a:cubicBezTo>
                  <a:cubicBezTo>
                    <a:pt x="1645" y="1672"/>
                    <a:pt x="1831" y="1698"/>
                    <a:pt x="1990" y="1698"/>
                  </a:cubicBezTo>
                  <a:cubicBezTo>
                    <a:pt x="2034" y="1707"/>
                    <a:pt x="2079" y="1710"/>
                    <a:pt x="2122" y="1710"/>
                  </a:cubicBezTo>
                  <a:cubicBezTo>
                    <a:pt x="2208" y="1710"/>
                    <a:pt x="2291" y="1698"/>
                    <a:pt x="2362" y="1698"/>
                  </a:cubicBezTo>
                  <a:cubicBezTo>
                    <a:pt x="2441" y="1672"/>
                    <a:pt x="2494" y="1672"/>
                    <a:pt x="2494" y="1672"/>
                  </a:cubicBezTo>
                  <a:cubicBezTo>
                    <a:pt x="2494" y="1672"/>
                    <a:pt x="2441" y="1645"/>
                    <a:pt x="2362" y="1619"/>
                  </a:cubicBezTo>
                  <a:cubicBezTo>
                    <a:pt x="2282" y="1592"/>
                    <a:pt x="2149" y="1566"/>
                    <a:pt x="2017" y="1513"/>
                  </a:cubicBezTo>
                  <a:cubicBezTo>
                    <a:pt x="1937" y="1486"/>
                    <a:pt x="1858" y="1460"/>
                    <a:pt x="1778" y="1460"/>
                  </a:cubicBezTo>
                  <a:cubicBezTo>
                    <a:pt x="1698" y="1406"/>
                    <a:pt x="1619" y="1380"/>
                    <a:pt x="1539" y="1353"/>
                  </a:cubicBezTo>
                  <a:cubicBezTo>
                    <a:pt x="1460" y="1327"/>
                    <a:pt x="1380" y="1274"/>
                    <a:pt x="1300" y="1247"/>
                  </a:cubicBezTo>
                  <a:cubicBezTo>
                    <a:pt x="1221" y="1194"/>
                    <a:pt x="1141" y="1141"/>
                    <a:pt x="1062" y="1115"/>
                  </a:cubicBezTo>
                  <a:cubicBezTo>
                    <a:pt x="982" y="1062"/>
                    <a:pt x="902" y="1009"/>
                    <a:pt x="823" y="955"/>
                  </a:cubicBezTo>
                  <a:cubicBezTo>
                    <a:pt x="743" y="876"/>
                    <a:pt x="664" y="849"/>
                    <a:pt x="611" y="770"/>
                  </a:cubicBezTo>
                  <a:cubicBezTo>
                    <a:pt x="478" y="664"/>
                    <a:pt x="372" y="531"/>
                    <a:pt x="266" y="425"/>
                  </a:cubicBezTo>
                  <a:cubicBezTo>
                    <a:pt x="107" y="186"/>
                    <a:pt x="1"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 name="Google Shape;905;p42"/>
            <p:cNvSpPr/>
            <p:nvPr/>
          </p:nvSpPr>
          <p:spPr>
            <a:xfrm>
              <a:off x="2966675" y="1984000"/>
              <a:ext cx="112125" cy="53075"/>
            </a:xfrm>
            <a:custGeom>
              <a:avLst/>
              <a:gdLst/>
              <a:ahLst/>
              <a:cxnLst/>
              <a:rect l="l" t="t" r="r" b="b"/>
              <a:pathLst>
                <a:path w="4485" h="2123" extrusionOk="0">
                  <a:moveTo>
                    <a:pt x="1" y="1"/>
                  </a:moveTo>
                  <a:cubicBezTo>
                    <a:pt x="1" y="1"/>
                    <a:pt x="1" y="80"/>
                    <a:pt x="27" y="239"/>
                  </a:cubicBezTo>
                  <a:cubicBezTo>
                    <a:pt x="27" y="319"/>
                    <a:pt x="54" y="399"/>
                    <a:pt x="107" y="505"/>
                  </a:cubicBezTo>
                  <a:cubicBezTo>
                    <a:pt x="133" y="611"/>
                    <a:pt x="160" y="717"/>
                    <a:pt x="239" y="823"/>
                  </a:cubicBezTo>
                  <a:cubicBezTo>
                    <a:pt x="292" y="956"/>
                    <a:pt x="372" y="1088"/>
                    <a:pt x="452" y="1194"/>
                  </a:cubicBezTo>
                  <a:cubicBezTo>
                    <a:pt x="558" y="1327"/>
                    <a:pt x="664" y="1460"/>
                    <a:pt x="797" y="1539"/>
                  </a:cubicBezTo>
                  <a:cubicBezTo>
                    <a:pt x="929" y="1672"/>
                    <a:pt x="1088" y="1752"/>
                    <a:pt x="1248" y="1858"/>
                  </a:cubicBezTo>
                  <a:cubicBezTo>
                    <a:pt x="1407" y="1911"/>
                    <a:pt x="1566" y="1990"/>
                    <a:pt x="1752" y="2043"/>
                  </a:cubicBezTo>
                  <a:cubicBezTo>
                    <a:pt x="1911" y="2070"/>
                    <a:pt x="2096" y="2123"/>
                    <a:pt x="2282" y="2123"/>
                  </a:cubicBezTo>
                  <a:lnTo>
                    <a:pt x="2786" y="2123"/>
                  </a:lnTo>
                  <a:cubicBezTo>
                    <a:pt x="2945" y="2096"/>
                    <a:pt x="3105" y="2096"/>
                    <a:pt x="3264" y="2043"/>
                  </a:cubicBezTo>
                  <a:cubicBezTo>
                    <a:pt x="3396" y="2017"/>
                    <a:pt x="3529" y="1990"/>
                    <a:pt x="3662" y="1937"/>
                  </a:cubicBezTo>
                  <a:cubicBezTo>
                    <a:pt x="3794" y="1937"/>
                    <a:pt x="3901" y="1884"/>
                    <a:pt x="4007" y="1831"/>
                  </a:cubicBezTo>
                  <a:cubicBezTo>
                    <a:pt x="4113" y="1805"/>
                    <a:pt x="4192" y="1752"/>
                    <a:pt x="4245" y="1725"/>
                  </a:cubicBezTo>
                  <a:cubicBezTo>
                    <a:pt x="4405" y="1672"/>
                    <a:pt x="4484" y="1645"/>
                    <a:pt x="4484" y="1645"/>
                  </a:cubicBezTo>
                  <a:lnTo>
                    <a:pt x="4484" y="1645"/>
                  </a:lnTo>
                  <a:cubicBezTo>
                    <a:pt x="4484" y="1645"/>
                    <a:pt x="4378" y="1645"/>
                    <a:pt x="4245" y="1672"/>
                  </a:cubicBezTo>
                  <a:cubicBezTo>
                    <a:pt x="4166" y="1672"/>
                    <a:pt x="4086" y="1698"/>
                    <a:pt x="3980" y="1725"/>
                  </a:cubicBezTo>
                  <a:cubicBezTo>
                    <a:pt x="3874" y="1725"/>
                    <a:pt x="3768" y="1752"/>
                    <a:pt x="3635" y="1752"/>
                  </a:cubicBezTo>
                  <a:cubicBezTo>
                    <a:pt x="3503" y="1778"/>
                    <a:pt x="3370" y="1778"/>
                    <a:pt x="3211" y="1805"/>
                  </a:cubicBezTo>
                  <a:cubicBezTo>
                    <a:pt x="3144" y="1818"/>
                    <a:pt x="3071" y="1818"/>
                    <a:pt x="2998" y="1818"/>
                  </a:cubicBezTo>
                  <a:cubicBezTo>
                    <a:pt x="2926" y="1818"/>
                    <a:pt x="2853" y="1818"/>
                    <a:pt x="2786" y="1831"/>
                  </a:cubicBezTo>
                  <a:cubicBezTo>
                    <a:pt x="2627" y="1831"/>
                    <a:pt x="2468" y="1805"/>
                    <a:pt x="2309" y="1805"/>
                  </a:cubicBezTo>
                  <a:cubicBezTo>
                    <a:pt x="2150" y="1778"/>
                    <a:pt x="1990" y="1752"/>
                    <a:pt x="1831" y="1698"/>
                  </a:cubicBezTo>
                  <a:cubicBezTo>
                    <a:pt x="1672" y="1698"/>
                    <a:pt x="1539" y="1592"/>
                    <a:pt x="1380" y="1566"/>
                  </a:cubicBezTo>
                  <a:cubicBezTo>
                    <a:pt x="1248" y="1486"/>
                    <a:pt x="1088" y="1433"/>
                    <a:pt x="982" y="1327"/>
                  </a:cubicBezTo>
                  <a:cubicBezTo>
                    <a:pt x="850" y="1247"/>
                    <a:pt x="743" y="1141"/>
                    <a:pt x="637" y="1035"/>
                  </a:cubicBezTo>
                  <a:cubicBezTo>
                    <a:pt x="558" y="929"/>
                    <a:pt x="452" y="850"/>
                    <a:pt x="399" y="743"/>
                  </a:cubicBezTo>
                  <a:cubicBezTo>
                    <a:pt x="239" y="531"/>
                    <a:pt x="160" y="345"/>
                    <a:pt x="80" y="213"/>
                  </a:cubicBezTo>
                  <a:cubicBezTo>
                    <a:pt x="27" y="80"/>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 name="Google Shape;906;p42"/>
            <p:cNvSpPr/>
            <p:nvPr/>
          </p:nvSpPr>
          <p:spPr>
            <a:xfrm>
              <a:off x="2396300" y="2959625"/>
              <a:ext cx="70975" cy="364800"/>
            </a:xfrm>
            <a:custGeom>
              <a:avLst/>
              <a:gdLst/>
              <a:ahLst/>
              <a:cxnLst/>
              <a:rect l="l" t="t" r="r" b="b"/>
              <a:pathLst>
                <a:path w="2839" h="14592" extrusionOk="0">
                  <a:moveTo>
                    <a:pt x="0" y="1"/>
                  </a:moveTo>
                  <a:cubicBezTo>
                    <a:pt x="0" y="1"/>
                    <a:pt x="0" y="54"/>
                    <a:pt x="0" y="160"/>
                  </a:cubicBezTo>
                  <a:cubicBezTo>
                    <a:pt x="27" y="292"/>
                    <a:pt x="0" y="452"/>
                    <a:pt x="27" y="637"/>
                  </a:cubicBezTo>
                  <a:cubicBezTo>
                    <a:pt x="53" y="1062"/>
                    <a:pt x="159" y="1645"/>
                    <a:pt x="345" y="2335"/>
                  </a:cubicBezTo>
                  <a:cubicBezTo>
                    <a:pt x="451" y="2680"/>
                    <a:pt x="557" y="3051"/>
                    <a:pt x="690" y="3423"/>
                  </a:cubicBezTo>
                  <a:cubicBezTo>
                    <a:pt x="823" y="3821"/>
                    <a:pt x="955" y="4219"/>
                    <a:pt x="1141" y="4617"/>
                  </a:cubicBezTo>
                  <a:cubicBezTo>
                    <a:pt x="1300" y="5041"/>
                    <a:pt x="1459" y="5466"/>
                    <a:pt x="1619" y="5890"/>
                  </a:cubicBezTo>
                  <a:cubicBezTo>
                    <a:pt x="1778" y="6315"/>
                    <a:pt x="1963" y="6766"/>
                    <a:pt x="2096" y="7190"/>
                  </a:cubicBezTo>
                  <a:cubicBezTo>
                    <a:pt x="2229" y="7641"/>
                    <a:pt x="2335" y="8066"/>
                    <a:pt x="2335" y="8490"/>
                  </a:cubicBezTo>
                  <a:cubicBezTo>
                    <a:pt x="2308" y="8941"/>
                    <a:pt x="2282" y="9392"/>
                    <a:pt x="2282" y="9843"/>
                  </a:cubicBezTo>
                  <a:cubicBezTo>
                    <a:pt x="2229" y="10718"/>
                    <a:pt x="2202" y="11541"/>
                    <a:pt x="2176" y="12231"/>
                  </a:cubicBezTo>
                  <a:cubicBezTo>
                    <a:pt x="2176" y="12947"/>
                    <a:pt x="2176" y="13531"/>
                    <a:pt x="2149" y="13955"/>
                  </a:cubicBezTo>
                  <a:cubicBezTo>
                    <a:pt x="2149" y="14353"/>
                    <a:pt x="2176" y="14592"/>
                    <a:pt x="2176" y="14592"/>
                  </a:cubicBezTo>
                  <a:cubicBezTo>
                    <a:pt x="2176" y="14592"/>
                    <a:pt x="2202" y="14353"/>
                    <a:pt x="2255" y="13955"/>
                  </a:cubicBezTo>
                  <a:cubicBezTo>
                    <a:pt x="2308" y="13531"/>
                    <a:pt x="2388" y="12947"/>
                    <a:pt x="2467" y="12257"/>
                  </a:cubicBezTo>
                  <a:cubicBezTo>
                    <a:pt x="2547" y="11567"/>
                    <a:pt x="2627" y="10745"/>
                    <a:pt x="2706" y="9870"/>
                  </a:cubicBezTo>
                  <a:cubicBezTo>
                    <a:pt x="2733" y="9419"/>
                    <a:pt x="2786" y="8968"/>
                    <a:pt x="2812" y="8490"/>
                  </a:cubicBezTo>
                  <a:cubicBezTo>
                    <a:pt x="2839" y="7986"/>
                    <a:pt x="2706" y="7508"/>
                    <a:pt x="2547" y="7057"/>
                  </a:cubicBezTo>
                  <a:cubicBezTo>
                    <a:pt x="2414" y="6580"/>
                    <a:pt x="2229" y="6155"/>
                    <a:pt x="2070" y="5704"/>
                  </a:cubicBezTo>
                  <a:cubicBezTo>
                    <a:pt x="1884" y="5280"/>
                    <a:pt x="1698" y="4855"/>
                    <a:pt x="1539" y="4458"/>
                  </a:cubicBezTo>
                  <a:cubicBezTo>
                    <a:pt x="1353" y="4060"/>
                    <a:pt x="1194" y="3662"/>
                    <a:pt x="1035" y="3290"/>
                  </a:cubicBezTo>
                  <a:cubicBezTo>
                    <a:pt x="876" y="2919"/>
                    <a:pt x="743" y="2574"/>
                    <a:pt x="610" y="2256"/>
                  </a:cubicBezTo>
                  <a:cubicBezTo>
                    <a:pt x="504" y="1911"/>
                    <a:pt x="398" y="1619"/>
                    <a:pt x="319" y="1354"/>
                  </a:cubicBezTo>
                  <a:cubicBezTo>
                    <a:pt x="212" y="1088"/>
                    <a:pt x="159" y="850"/>
                    <a:pt x="133" y="637"/>
                  </a:cubicBezTo>
                  <a:cubicBezTo>
                    <a:pt x="80" y="452"/>
                    <a:pt x="53" y="266"/>
                    <a:pt x="27" y="160"/>
                  </a:cubicBezTo>
                  <a:cubicBezTo>
                    <a:pt x="27" y="54"/>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 name="Google Shape;907;p42"/>
            <p:cNvSpPr/>
            <p:nvPr/>
          </p:nvSpPr>
          <p:spPr>
            <a:xfrm>
              <a:off x="3306925" y="2484450"/>
              <a:ext cx="59050" cy="33475"/>
            </a:xfrm>
            <a:custGeom>
              <a:avLst/>
              <a:gdLst/>
              <a:ahLst/>
              <a:cxnLst/>
              <a:rect l="l" t="t" r="r" b="b"/>
              <a:pathLst>
                <a:path w="2362" h="1339" extrusionOk="0">
                  <a:moveTo>
                    <a:pt x="1089" y="1"/>
                  </a:moveTo>
                  <a:cubicBezTo>
                    <a:pt x="1020" y="1"/>
                    <a:pt x="955" y="12"/>
                    <a:pt x="902" y="12"/>
                  </a:cubicBezTo>
                  <a:cubicBezTo>
                    <a:pt x="717" y="12"/>
                    <a:pt x="531" y="65"/>
                    <a:pt x="398" y="119"/>
                  </a:cubicBezTo>
                  <a:cubicBezTo>
                    <a:pt x="133" y="225"/>
                    <a:pt x="0" y="357"/>
                    <a:pt x="0" y="357"/>
                  </a:cubicBezTo>
                  <a:cubicBezTo>
                    <a:pt x="0" y="357"/>
                    <a:pt x="186" y="304"/>
                    <a:pt x="451" y="304"/>
                  </a:cubicBezTo>
                  <a:cubicBezTo>
                    <a:pt x="518" y="291"/>
                    <a:pt x="591" y="284"/>
                    <a:pt x="667" y="284"/>
                  </a:cubicBezTo>
                  <a:cubicBezTo>
                    <a:pt x="743" y="284"/>
                    <a:pt x="823" y="291"/>
                    <a:pt x="902" y="304"/>
                  </a:cubicBezTo>
                  <a:cubicBezTo>
                    <a:pt x="982" y="304"/>
                    <a:pt x="1062" y="304"/>
                    <a:pt x="1141" y="331"/>
                  </a:cubicBezTo>
                  <a:cubicBezTo>
                    <a:pt x="1221" y="357"/>
                    <a:pt x="1300" y="384"/>
                    <a:pt x="1353" y="410"/>
                  </a:cubicBezTo>
                  <a:cubicBezTo>
                    <a:pt x="1433" y="437"/>
                    <a:pt x="1513" y="490"/>
                    <a:pt x="1592" y="516"/>
                  </a:cubicBezTo>
                  <a:cubicBezTo>
                    <a:pt x="1645" y="570"/>
                    <a:pt x="1725" y="623"/>
                    <a:pt x="1778" y="649"/>
                  </a:cubicBezTo>
                  <a:cubicBezTo>
                    <a:pt x="1831" y="702"/>
                    <a:pt x="1884" y="782"/>
                    <a:pt x="1937" y="808"/>
                  </a:cubicBezTo>
                  <a:cubicBezTo>
                    <a:pt x="1990" y="861"/>
                    <a:pt x="2043" y="941"/>
                    <a:pt x="2096" y="994"/>
                  </a:cubicBezTo>
                  <a:cubicBezTo>
                    <a:pt x="2176" y="1074"/>
                    <a:pt x="2229" y="1180"/>
                    <a:pt x="2282" y="1233"/>
                  </a:cubicBezTo>
                  <a:cubicBezTo>
                    <a:pt x="2335" y="1312"/>
                    <a:pt x="2361" y="1339"/>
                    <a:pt x="2361" y="1339"/>
                  </a:cubicBezTo>
                  <a:cubicBezTo>
                    <a:pt x="2361" y="1339"/>
                    <a:pt x="2361" y="1312"/>
                    <a:pt x="2361" y="1233"/>
                  </a:cubicBezTo>
                  <a:cubicBezTo>
                    <a:pt x="2335" y="1127"/>
                    <a:pt x="2308" y="1021"/>
                    <a:pt x="2255" y="888"/>
                  </a:cubicBezTo>
                  <a:cubicBezTo>
                    <a:pt x="2229" y="808"/>
                    <a:pt x="2202" y="729"/>
                    <a:pt x="2149" y="676"/>
                  </a:cubicBezTo>
                  <a:cubicBezTo>
                    <a:pt x="2096" y="596"/>
                    <a:pt x="2043" y="516"/>
                    <a:pt x="1990" y="463"/>
                  </a:cubicBezTo>
                  <a:cubicBezTo>
                    <a:pt x="1910" y="384"/>
                    <a:pt x="1857" y="304"/>
                    <a:pt x="1751" y="251"/>
                  </a:cubicBezTo>
                  <a:cubicBezTo>
                    <a:pt x="1672" y="198"/>
                    <a:pt x="1592" y="145"/>
                    <a:pt x="1486" y="92"/>
                  </a:cubicBezTo>
                  <a:cubicBezTo>
                    <a:pt x="1406" y="65"/>
                    <a:pt x="1300" y="39"/>
                    <a:pt x="1194" y="12"/>
                  </a:cubicBezTo>
                  <a:cubicBezTo>
                    <a:pt x="1159" y="4"/>
                    <a:pt x="1123" y="1"/>
                    <a:pt x="10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 name="Google Shape;908;p42"/>
            <p:cNvSpPr/>
            <p:nvPr/>
          </p:nvSpPr>
          <p:spPr>
            <a:xfrm>
              <a:off x="3391825" y="2753350"/>
              <a:ext cx="31850" cy="45125"/>
            </a:xfrm>
            <a:custGeom>
              <a:avLst/>
              <a:gdLst/>
              <a:ahLst/>
              <a:cxnLst/>
              <a:rect l="l" t="t" r="r" b="b"/>
              <a:pathLst>
                <a:path w="1274" h="1805" extrusionOk="0">
                  <a:moveTo>
                    <a:pt x="0" y="1"/>
                  </a:moveTo>
                  <a:cubicBezTo>
                    <a:pt x="0" y="1"/>
                    <a:pt x="106" y="107"/>
                    <a:pt x="265" y="266"/>
                  </a:cubicBezTo>
                  <a:cubicBezTo>
                    <a:pt x="345" y="346"/>
                    <a:pt x="425" y="425"/>
                    <a:pt x="504" y="505"/>
                  </a:cubicBezTo>
                  <a:cubicBezTo>
                    <a:pt x="584" y="611"/>
                    <a:pt x="690" y="717"/>
                    <a:pt x="769" y="823"/>
                  </a:cubicBezTo>
                  <a:cubicBezTo>
                    <a:pt x="796" y="876"/>
                    <a:pt x="823" y="929"/>
                    <a:pt x="876" y="982"/>
                  </a:cubicBezTo>
                  <a:cubicBezTo>
                    <a:pt x="902" y="1036"/>
                    <a:pt x="929" y="1089"/>
                    <a:pt x="955" y="1142"/>
                  </a:cubicBezTo>
                  <a:cubicBezTo>
                    <a:pt x="982" y="1195"/>
                    <a:pt x="1008" y="1248"/>
                    <a:pt x="1008" y="1301"/>
                  </a:cubicBezTo>
                  <a:cubicBezTo>
                    <a:pt x="1035" y="1354"/>
                    <a:pt x="1061" y="1407"/>
                    <a:pt x="1061" y="1460"/>
                  </a:cubicBezTo>
                  <a:cubicBezTo>
                    <a:pt x="1061" y="1513"/>
                    <a:pt x="1061" y="1566"/>
                    <a:pt x="1088" y="1593"/>
                  </a:cubicBezTo>
                  <a:cubicBezTo>
                    <a:pt x="1088" y="1646"/>
                    <a:pt x="1088" y="1672"/>
                    <a:pt x="1088" y="1699"/>
                  </a:cubicBezTo>
                  <a:cubicBezTo>
                    <a:pt x="1088" y="1778"/>
                    <a:pt x="1088" y="1805"/>
                    <a:pt x="1088" y="1805"/>
                  </a:cubicBezTo>
                  <a:cubicBezTo>
                    <a:pt x="1088" y="1805"/>
                    <a:pt x="1114" y="1778"/>
                    <a:pt x="1141" y="1725"/>
                  </a:cubicBezTo>
                  <a:cubicBezTo>
                    <a:pt x="1194" y="1672"/>
                    <a:pt x="1220" y="1566"/>
                    <a:pt x="1247" y="1460"/>
                  </a:cubicBezTo>
                  <a:cubicBezTo>
                    <a:pt x="1274" y="1407"/>
                    <a:pt x="1247" y="1327"/>
                    <a:pt x="1274" y="1274"/>
                  </a:cubicBezTo>
                  <a:cubicBezTo>
                    <a:pt x="1274" y="1195"/>
                    <a:pt x="1247" y="1115"/>
                    <a:pt x="1220" y="1036"/>
                  </a:cubicBezTo>
                  <a:cubicBezTo>
                    <a:pt x="1220" y="982"/>
                    <a:pt x="1194" y="903"/>
                    <a:pt x="1141" y="823"/>
                  </a:cubicBezTo>
                  <a:cubicBezTo>
                    <a:pt x="1114" y="770"/>
                    <a:pt x="1088" y="691"/>
                    <a:pt x="1035" y="611"/>
                  </a:cubicBezTo>
                  <a:cubicBezTo>
                    <a:pt x="849" y="372"/>
                    <a:pt x="584" y="187"/>
                    <a:pt x="372" y="107"/>
                  </a:cubicBezTo>
                  <a:cubicBezTo>
                    <a:pt x="159" y="1"/>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 name="Google Shape;909;p42"/>
            <p:cNvSpPr/>
            <p:nvPr/>
          </p:nvSpPr>
          <p:spPr>
            <a:xfrm>
              <a:off x="3380550" y="2925800"/>
              <a:ext cx="28525" cy="51750"/>
            </a:xfrm>
            <a:custGeom>
              <a:avLst/>
              <a:gdLst/>
              <a:ahLst/>
              <a:cxnLst/>
              <a:rect l="l" t="t" r="r" b="b"/>
              <a:pathLst>
                <a:path w="1141" h="2070" extrusionOk="0">
                  <a:moveTo>
                    <a:pt x="0" y="1"/>
                  </a:moveTo>
                  <a:cubicBezTo>
                    <a:pt x="0" y="1"/>
                    <a:pt x="80" y="133"/>
                    <a:pt x="239" y="292"/>
                  </a:cubicBezTo>
                  <a:cubicBezTo>
                    <a:pt x="292" y="398"/>
                    <a:pt x="372" y="505"/>
                    <a:pt x="451" y="611"/>
                  </a:cubicBezTo>
                  <a:cubicBezTo>
                    <a:pt x="531" y="717"/>
                    <a:pt x="610" y="823"/>
                    <a:pt x="663" y="956"/>
                  </a:cubicBezTo>
                  <a:cubicBezTo>
                    <a:pt x="796" y="1221"/>
                    <a:pt x="902" y="1486"/>
                    <a:pt x="955" y="1698"/>
                  </a:cubicBezTo>
                  <a:cubicBezTo>
                    <a:pt x="982" y="1805"/>
                    <a:pt x="982" y="1884"/>
                    <a:pt x="1008" y="1964"/>
                  </a:cubicBezTo>
                  <a:cubicBezTo>
                    <a:pt x="1008" y="2017"/>
                    <a:pt x="1035" y="2070"/>
                    <a:pt x="1035" y="2070"/>
                  </a:cubicBezTo>
                  <a:cubicBezTo>
                    <a:pt x="1035" y="2070"/>
                    <a:pt x="1061" y="2017"/>
                    <a:pt x="1061" y="1964"/>
                  </a:cubicBezTo>
                  <a:cubicBezTo>
                    <a:pt x="1088" y="1884"/>
                    <a:pt x="1114" y="1805"/>
                    <a:pt x="1141" y="1672"/>
                  </a:cubicBezTo>
                  <a:cubicBezTo>
                    <a:pt x="1141" y="1619"/>
                    <a:pt x="1141" y="1539"/>
                    <a:pt x="1141" y="1486"/>
                  </a:cubicBezTo>
                  <a:cubicBezTo>
                    <a:pt x="1141" y="1407"/>
                    <a:pt x="1141" y="1327"/>
                    <a:pt x="1114" y="1274"/>
                  </a:cubicBezTo>
                  <a:cubicBezTo>
                    <a:pt x="1088" y="1194"/>
                    <a:pt x="1088" y="1115"/>
                    <a:pt x="1061" y="1035"/>
                  </a:cubicBezTo>
                  <a:cubicBezTo>
                    <a:pt x="1035" y="956"/>
                    <a:pt x="1008" y="876"/>
                    <a:pt x="955" y="796"/>
                  </a:cubicBezTo>
                  <a:cubicBezTo>
                    <a:pt x="929" y="743"/>
                    <a:pt x="876" y="664"/>
                    <a:pt x="823" y="611"/>
                  </a:cubicBezTo>
                  <a:cubicBezTo>
                    <a:pt x="796" y="531"/>
                    <a:pt x="716" y="478"/>
                    <a:pt x="690" y="425"/>
                  </a:cubicBezTo>
                  <a:cubicBezTo>
                    <a:pt x="557" y="319"/>
                    <a:pt x="451" y="213"/>
                    <a:pt x="345" y="160"/>
                  </a:cubicBezTo>
                  <a:cubicBezTo>
                    <a:pt x="159" y="27"/>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 name="Google Shape;910;p42"/>
            <p:cNvSpPr/>
            <p:nvPr/>
          </p:nvSpPr>
          <p:spPr>
            <a:xfrm>
              <a:off x="3409725" y="2933750"/>
              <a:ext cx="13950" cy="25900"/>
            </a:xfrm>
            <a:custGeom>
              <a:avLst/>
              <a:gdLst/>
              <a:ahLst/>
              <a:cxnLst/>
              <a:rect l="l" t="t" r="r" b="b"/>
              <a:pathLst>
                <a:path w="558" h="1036" extrusionOk="0">
                  <a:moveTo>
                    <a:pt x="0" y="1"/>
                  </a:moveTo>
                  <a:cubicBezTo>
                    <a:pt x="0" y="1"/>
                    <a:pt x="0" y="107"/>
                    <a:pt x="27" y="213"/>
                  </a:cubicBezTo>
                  <a:cubicBezTo>
                    <a:pt x="53" y="319"/>
                    <a:pt x="107" y="452"/>
                    <a:pt x="186" y="558"/>
                  </a:cubicBezTo>
                  <a:cubicBezTo>
                    <a:pt x="239" y="664"/>
                    <a:pt x="292" y="770"/>
                    <a:pt x="345" y="876"/>
                  </a:cubicBezTo>
                  <a:cubicBezTo>
                    <a:pt x="372" y="903"/>
                    <a:pt x="398" y="956"/>
                    <a:pt x="425" y="982"/>
                  </a:cubicBezTo>
                  <a:cubicBezTo>
                    <a:pt x="425" y="1009"/>
                    <a:pt x="425" y="1036"/>
                    <a:pt x="425" y="1036"/>
                  </a:cubicBezTo>
                  <a:cubicBezTo>
                    <a:pt x="425" y="1036"/>
                    <a:pt x="451" y="1036"/>
                    <a:pt x="478" y="982"/>
                  </a:cubicBezTo>
                  <a:cubicBezTo>
                    <a:pt x="504" y="956"/>
                    <a:pt x="531" y="903"/>
                    <a:pt x="558" y="850"/>
                  </a:cubicBezTo>
                  <a:cubicBezTo>
                    <a:pt x="558" y="797"/>
                    <a:pt x="558" y="717"/>
                    <a:pt x="558" y="638"/>
                  </a:cubicBezTo>
                  <a:cubicBezTo>
                    <a:pt x="531" y="558"/>
                    <a:pt x="504" y="478"/>
                    <a:pt x="478" y="399"/>
                  </a:cubicBezTo>
                  <a:cubicBezTo>
                    <a:pt x="398" y="266"/>
                    <a:pt x="292" y="160"/>
                    <a:pt x="186" y="107"/>
                  </a:cubicBezTo>
                  <a:cubicBezTo>
                    <a:pt x="80" y="27"/>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 name="Google Shape;911;p42"/>
            <p:cNvSpPr/>
            <p:nvPr/>
          </p:nvSpPr>
          <p:spPr>
            <a:xfrm>
              <a:off x="3495950" y="2826325"/>
              <a:ext cx="31850" cy="72975"/>
            </a:xfrm>
            <a:custGeom>
              <a:avLst/>
              <a:gdLst/>
              <a:ahLst/>
              <a:cxnLst/>
              <a:rect l="l" t="t" r="r" b="b"/>
              <a:pathLst>
                <a:path w="1274" h="2919" extrusionOk="0">
                  <a:moveTo>
                    <a:pt x="0" y="0"/>
                  </a:moveTo>
                  <a:lnTo>
                    <a:pt x="0" y="0"/>
                  </a:lnTo>
                  <a:cubicBezTo>
                    <a:pt x="0" y="0"/>
                    <a:pt x="106" y="186"/>
                    <a:pt x="239" y="451"/>
                  </a:cubicBezTo>
                  <a:cubicBezTo>
                    <a:pt x="319" y="584"/>
                    <a:pt x="398" y="743"/>
                    <a:pt x="478" y="902"/>
                  </a:cubicBezTo>
                  <a:cubicBezTo>
                    <a:pt x="531" y="1061"/>
                    <a:pt x="637" y="1247"/>
                    <a:pt x="690" y="1433"/>
                  </a:cubicBezTo>
                  <a:cubicBezTo>
                    <a:pt x="770" y="1592"/>
                    <a:pt x="849" y="1778"/>
                    <a:pt x="902" y="1963"/>
                  </a:cubicBezTo>
                  <a:cubicBezTo>
                    <a:pt x="982" y="2122"/>
                    <a:pt x="1035" y="2282"/>
                    <a:pt x="1061" y="2441"/>
                  </a:cubicBezTo>
                  <a:cubicBezTo>
                    <a:pt x="1114" y="2573"/>
                    <a:pt x="1141" y="2706"/>
                    <a:pt x="1168" y="2786"/>
                  </a:cubicBezTo>
                  <a:cubicBezTo>
                    <a:pt x="1194" y="2865"/>
                    <a:pt x="1221" y="2918"/>
                    <a:pt x="1221" y="2918"/>
                  </a:cubicBezTo>
                  <a:cubicBezTo>
                    <a:pt x="1221" y="2918"/>
                    <a:pt x="1221" y="2865"/>
                    <a:pt x="1247" y="2786"/>
                  </a:cubicBezTo>
                  <a:cubicBezTo>
                    <a:pt x="1247" y="2680"/>
                    <a:pt x="1274" y="2547"/>
                    <a:pt x="1247" y="2414"/>
                  </a:cubicBezTo>
                  <a:cubicBezTo>
                    <a:pt x="1247" y="2335"/>
                    <a:pt x="1247" y="2229"/>
                    <a:pt x="1247" y="2149"/>
                  </a:cubicBezTo>
                  <a:cubicBezTo>
                    <a:pt x="1221" y="2069"/>
                    <a:pt x="1221" y="1963"/>
                    <a:pt x="1194" y="1884"/>
                  </a:cubicBezTo>
                  <a:cubicBezTo>
                    <a:pt x="1168" y="1778"/>
                    <a:pt x="1141" y="1671"/>
                    <a:pt x="1114" y="1592"/>
                  </a:cubicBezTo>
                  <a:cubicBezTo>
                    <a:pt x="1088" y="1486"/>
                    <a:pt x="1035" y="1380"/>
                    <a:pt x="1008" y="1300"/>
                  </a:cubicBezTo>
                  <a:cubicBezTo>
                    <a:pt x="849" y="902"/>
                    <a:pt x="610" y="557"/>
                    <a:pt x="398" y="345"/>
                  </a:cubicBezTo>
                  <a:cubicBezTo>
                    <a:pt x="186" y="106"/>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 name="Google Shape;912;p42"/>
            <p:cNvSpPr/>
            <p:nvPr/>
          </p:nvSpPr>
          <p:spPr>
            <a:xfrm>
              <a:off x="2098500" y="3637450"/>
              <a:ext cx="185075" cy="699075"/>
            </a:xfrm>
            <a:custGeom>
              <a:avLst/>
              <a:gdLst/>
              <a:ahLst/>
              <a:cxnLst/>
              <a:rect l="l" t="t" r="r" b="b"/>
              <a:pathLst>
                <a:path w="7403" h="27963" extrusionOk="0">
                  <a:moveTo>
                    <a:pt x="7376" y="1"/>
                  </a:moveTo>
                  <a:cubicBezTo>
                    <a:pt x="7376" y="1"/>
                    <a:pt x="7376" y="452"/>
                    <a:pt x="7349" y="1248"/>
                  </a:cubicBezTo>
                  <a:cubicBezTo>
                    <a:pt x="7323" y="1646"/>
                    <a:pt x="7296" y="2123"/>
                    <a:pt x="7270" y="2680"/>
                  </a:cubicBezTo>
                  <a:cubicBezTo>
                    <a:pt x="7216" y="3237"/>
                    <a:pt x="7163" y="3848"/>
                    <a:pt x="7084" y="4537"/>
                  </a:cubicBezTo>
                  <a:cubicBezTo>
                    <a:pt x="7031" y="5227"/>
                    <a:pt x="6925" y="5943"/>
                    <a:pt x="6819" y="6739"/>
                  </a:cubicBezTo>
                  <a:cubicBezTo>
                    <a:pt x="6686" y="7509"/>
                    <a:pt x="6580" y="8331"/>
                    <a:pt x="6421" y="9153"/>
                  </a:cubicBezTo>
                  <a:cubicBezTo>
                    <a:pt x="6341" y="9578"/>
                    <a:pt x="6261" y="10002"/>
                    <a:pt x="6182" y="10427"/>
                  </a:cubicBezTo>
                  <a:cubicBezTo>
                    <a:pt x="6076" y="10878"/>
                    <a:pt x="5970" y="11302"/>
                    <a:pt x="5890" y="11753"/>
                  </a:cubicBezTo>
                  <a:cubicBezTo>
                    <a:pt x="5704" y="12629"/>
                    <a:pt x="5466" y="13504"/>
                    <a:pt x="5227" y="14380"/>
                  </a:cubicBezTo>
                  <a:cubicBezTo>
                    <a:pt x="5121" y="14831"/>
                    <a:pt x="4988" y="15255"/>
                    <a:pt x="4855" y="15706"/>
                  </a:cubicBezTo>
                  <a:cubicBezTo>
                    <a:pt x="4749" y="16131"/>
                    <a:pt x="4617" y="16555"/>
                    <a:pt x="4484" y="17006"/>
                  </a:cubicBezTo>
                  <a:cubicBezTo>
                    <a:pt x="4219" y="17855"/>
                    <a:pt x="3927" y="18678"/>
                    <a:pt x="3662" y="19500"/>
                  </a:cubicBezTo>
                  <a:cubicBezTo>
                    <a:pt x="3529" y="19898"/>
                    <a:pt x="3343" y="20296"/>
                    <a:pt x="3211" y="20667"/>
                  </a:cubicBezTo>
                  <a:cubicBezTo>
                    <a:pt x="3078" y="21065"/>
                    <a:pt x="2919" y="21437"/>
                    <a:pt x="2786" y="21808"/>
                  </a:cubicBezTo>
                  <a:cubicBezTo>
                    <a:pt x="2521" y="22524"/>
                    <a:pt x="2202" y="23214"/>
                    <a:pt x="1937" y="23824"/>
                  </a:cubicBezTo>
                  <a:cubicBezTo>
                    <a:pt x="1804" y="24143"/>
                    <a:pt x="1672" y="24461"/>
                    <a:pt x="1539" y="24726"/>
                  </a:cubicBezTo>
                  <a:cubicBezTo>
                    <a:pt x="1407" y="25018"/>
                    <a:pt x="1300" y="25283"/>
                    <a:pt x="1168" y="25549"/>
                  </a:cubicBezTo>
                  <a:cubicBezTo>
                    <a:pt x="929" y="26053"/>
                    <a:pt x="717" y="26477"/>
                    <a:pt x="558" y="26849"/>
                  </a:cubicBezTo>
                  <a:cubicBezTo>
                    <a:pt x="186" y="27565"/>
                    <a:pt x="0" y="27963"/>
                    <a:pt x="0" y="27963"/>
                  </a:cubicBezTo>
                  <a:cubicBezTo>
                    <a:pt x="0" y="27963"/>
                    <a:pt x="213" y="27565"/>
                    <a:pt x="611" y="26875"/>
                  </a:cubicBezTo>
                  <a:cubicBezTo>
                    <a:pt x="796" y="26504"/>
                    <a:pt x="1035" y="26079"/>
                    <a:pt x="1274" y="25602"/>
                  </a:cubicBezTo>
                  <a:cubicBezTo>
                    <a:pt x="1566" y="25098"/>
                    <a:pt x="1804" y="24541"/>
                    <a:pt x="2096" y="23904"/>
                  </a:cubicBezTo>
                  <a:cubicBezTo>
                    <a:pt x="2388" y="23294"/>
                    <a:pt x="2733" y="22630"/>
                    <a:pt x="2998" y="21888"/>
                  </a:cubicBezTo>
                  <a:cubicBezTo>
                    <a:pt x="3290" y="21171"/>
                    <a:pt x="3635" y="20402"/>
                    <a:pt x="3927" y="19580"/>
                  </a:cubicBezTo>
                  <a:cubicBezTo>
                    <a:pt x="4192" y="18784"/>
                    <a:pt x="4510" y="17935"/>
                    <a:pt x="4776" y="17086"/>
                  </a:cubicBezTo>
                  <a:cubicBezTo>
                    <a:pt x="4908" y="16661"/>
                    <a:pt x="5041" y="16210"/>
                    <a:pt x="5174" y="15786"/>
                  </a:cubicBezTo>
                  <a:cubicBezTo>
                    <a:pt x="5306" y="15361"/>
                    <a:pt x="5439" y="14910"/>
                    <a:pt x="5545" y="14459"/>
                  </a:cubicBezTo>
                  <a:cubicBezTo>
                    <a:pt x="5784" y="13584"/>
                    <a:pt x="6023" y="12682"/>
                    <a:pt x="6182" y="11806"/>
                  </a:cubicBezTo>
                  <a:cubicBezTo>
                    <a:pt x="6288" y="11355"/>
                    <a:pt x="6368" y="10931"/>
                    <a:pt x="6474" y="10506"/>
                  </a:cubicBezTo>
                  <a:cubicBezTo>
                    <a:pt x="6553" y="10055"/>
                    <a:pt x="6606" y="9631"/>
                    <a:pt x="6686" y="9207"/>
                  </a:cubicBezTo>
                  <a:cubicBezTo>
                    <a:pt x="6872" y="8358"/>
                    <a:pt x="6951" y="7535"/>
                    <a:pt x="7057" y="6766"/>
                  </a:cubicBezTo>
                  <a:cubicBezTo>
                    <a:pt x="7137" y="5970"/>
                    <a:pt x="7216" y="5254"/>
                    <a:pt x="7270" y="4564"/>
                  </a:cubicBezTo>
                  <a:cubicBezTo>
                    <a:pt x="7296" y="4219"/>
                    <a:pt x="7323" y="3874"/>
                    <a:pt x="7349" y="3582"/>
                  </a:cubicBezTo>
                  <a:cubicBezTo>
                    <a:pt x="7349" y="3264"/>
                    <a:pt x="7376" y="2972"/>
                    <a:pt x="7376" y="2680"/>
                  </a:cubicBezTo>
                  <a:cubicBezTo>
                    <a:pt x="7402" y="2123"/>
                    <a:pt x="7402" y="1646"/>
                    <a:pt x="7402" y="1248"/>
                  </a:cubicBezTo>
                  <a:cubicBezTo>
                    <a:pt x="7402" y="452"/>
                    <a:pt x="7376" y="1"/>
                    <a:pt x="737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4007"/>
        <p:cNvGrpSpPr/>
        <p:nvPr/>
      </p:nvGrpSpPr>
      <p:grpSpPr>
        <a:xfrm>
          <a:off x="0" y="0"/>
          <a:ext cx="0" cy="0"/>
          <a:chOff x="0" y="0"/>
          <a:chExt cx="0" cy="0"/>
        </a:xfrm>
      </p:grpSpPr>
      <p:sp>
        <p:nvSpPr>
          <p:cNvPr id="4008" name="Google Shape;4008;p80"/>
          <p:cNvSpPr txBox="1"/>
          <p:nvPr/>
        </p:nvSpPr>
        <p:spPr>
          <a:xfrm>
            <a:off x="1068100" y="1221875"/>
            <a:ext cx="7047300" cy="4824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sz="1100" dirty="0">
                <a:solidFill>
                  <a:srgbClr val="FFFFFF"/>
                </a:solidFill>
              </a:rPr>
              <a:t>You can easily</a:t>
            </a:r>
            <a:r>
              <a:rPr lang="en" sz="1100" dirty="0">
                <a:solidFill>
                  <a:srgbClr val="435D74"/>
                </a:solidFill>
              </a:rPr>
              <a:t> </a:t>
            </a:r>
            <a:r>
              <a:rPr lang="en" sz="1100" dirty="0">
                <a:solidFill>
                  <a:srgbClr val="869FB2"/>
                </a:solidFill>
              </a:rPr>
              <a:t>resize</a:t>
            </a:r>
            <a:r>
              <a:rPr lang="en" sz="1100" dirty="0">
                <a:solidFill>
                  <a:srgbClr val="435D74"/>
                </a:solidFill>
              </a:rPr>
              <a:t> </a:t>
            </a:r>
            <a:r>
              <a:rPr lang="en" sz="1100" dirty="0">
                <a:solidFill>
                  <a:srgbClr val="FFFFFF"/>
                </a:solidFill>
              </a:rPr>
              <a:t>these resources without losing quality. To</a:t>
            </a:r>
            <a:r>
              <a:rPr lang="en" sz="1100" dirty="0">
                <a:solidFill>
                  <a:srgbClr val="435D74"/>
                </a:solidFill>
              </a:rPr>
              <a:t> </a:t>
            </a:r>
            <a:r>
              <a:rPr lang="en" sz="1100" dirty="0">
                <a:solidFill>
                  <a:srgbClr val="869FB2"/>
                </a:solidFill>
              </a:rPr>
              <a:t>change the color</a:t>
            </a:r>
            <a:r>
              <a:rPr lang="en" sz="1100" dirty="0">
                <a:solidFill>
                  <a:srgbClr val="FFFFFF"/>
                </a:solidFill>
              </a:rPr>
              <a:t>, just ungroup the resource and click on the object you want to change. Then, click on the paint bucket and select the color you want. Group the resource again when you’re done. </a:t>
            </a:r>
            <a:endParaRPr sz="1100" dirty="0">
              <a:solidFill>
                <a:srgbClr val="FFFFFF"/>
              </a:solidFill>
            </a:endParaRPr>
          </a:p>
        </p:txBody>
      </p:sp>
      <p:grpSp>
        <p:nvGrpSpPr>
          <p:cNvPr id="4009" name="Google Shape;4009;p80"/>
          <p:cNvGrpSpPr/>
          <p:nvPr/>
        </p:nvGrpSpPr>
        <p:grpSpPr>
          <a:xfrm>
            <a:off x="5156078" y="3085736"/>
            <a:ext cx="474294" cy="551291"/>
            <a:chOff x="4727025" y="1332775"/>
            <a:chExt cx="59900" cy="69625"/>
          </a:xfrm>
        </p:grpSpPr>
        <p:sp>
          <p:nvSpPr>
            <p:cNvPr id="4010" name="Google Shape;4010;p80"/>
            <p:cNvSpPr/>
            <p:nvPr/>
          </p:nvSpPr>
          <p:spPr>
            <a:xfrm>
              <a:off x="4727025" y="1332775"/>
              <a:ext cx="36450" cy="33200"/>
            </a:xfrm>
            <a:custGeom>
              <a:avLst/>
              <a:gdLst/>
              <a:ahLst/>
              <a:cxnLst/>
              <a:rect l="l" t="t" r="r" b="b"/>
              <a:pathLst>
                <a:path w="1458" h="1328" extrusionOk="0">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1" name="Google Shape;4011;p80"/>
            <p:cNvSpPr/>
            <p:nvPr/>
          </p:nvSpPr>
          <p:spPr>
            <a:xfrm>
              <a:off x="4750475" y="1369025"/>
              <a:ext cx="36450" cy="33375"/>
            </a:xfrm>
            <a:custGeom>
              <a:avLst/>
              <a:gdLst/>
              <a:ahLst/>
              <a:cxnLst/>
              <a:rect l="l" t="t" r="r" b="b"/>
              <a:pathLst>
                <a:path w="1458" h="1335" extrusionOk="0">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12" name="Google Shape;4012;p80"/>
          <p:cNvGrpSpPr/>
          <p:nvPr/>
        </p:nvGrpSpPr>
        <p:grpSpPr>
          <a:xfrm>
            <a:off x="5769734" y="2314340"/>
            <a:ext cx="555653" cy="557031"/>
            <a:chOff x="4820425" y="1329900"/>
            <a:chExt cx="70175" cy="70350"/>
          </a:xfrm>
        </p:grpSpPr>
        <p:sp>
          <p:nvSpPr>
            <p:cNvPr id="4013" name="Google Shape;4013;p80"/>
            <p:cNvSpPr/>
            <p:nvPr/>
          </p:nvSpPr>
          <p:spPr>
            <a:xfrm>
              <a:off x="4862975" y="1335475"/>
              <a:ext cx="27625" cy="34650"/>
            </a:xfrm>
            <a:custGeom>
              <a:avLst/>
              <a:gdLst/>
              <a:ahLst/>
              <a:cxnLst/>
              <a:rect l="l" t="t" r="r" b="b"/>
              <a:pathLst>
                <a:path w="1105" h="1386" extrusionOk="0">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4" name="Google Shape;4014;p80"/>
            <p:cNvSpPr/>
            <p:nvPr/>
          </p:nvSpPr>
          <p:spPr>
            <a:xfrm>
              <a:off x="4820425" y="1360000"/>
              <a:ext cx="27625" cy="34650"/>
            </a:xfrm>
            <a:custGeom>
              <a:avLst/>
              <a:gdLst/>
              <a:ahLst/>
              <a:cxnLst/>
              <a:rect l="l" t="t" r="r" b="b"/>
              <a:pathLst>
                <a:path w="1105" h="1386" extrusionOk="0">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5" name="Google Shape;4015;p80"/>
            <p:cNvSpPr/>
            <p:nvPr/>
          </p:nvSpPr>
          <p:spPr>
            <a:xfrm>
              <a:off x="4850375" y="1372800"/>
              <a:ext cx="34625" cy="27450"/>
            </a:xfrm>
            <a:custGeom>
              <a:avLst/>
              <a:gdLst/>
              <a:ahLst/>
              <a:cxnLst/>
              <a:rect l="l" t="t" r="r" b="b"/>
              <a:pathLst>
                <a:path w="1385" h="1098" extrusionOk="0">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6" name="Google Shape;4016;p80"/>
            <p:cNvSpPr/>
            <p:nvPr/>
          </p:nvSpPr>
          <p:spPr>
            <a:xfrm>
              <a:off x="4825850" y="1329900"/>
              <a:ext cx="34625" cy="27975"/>
            </a:xfrm>
            <a:custGeom>
              <a:avLst/>
              <a:gdLst/>
              <a:ahLst/>
              <a:cxnLst/>
              <a:rect l="l" t="t" r="r" b="b"/>
              <a:pathLst>
                <a:path w="1385" h="1119" extrusionOk="0">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17" name="Google Shape;4017;p80"/>
          <p:cNvGrpSpPr/>
          <p:nvPr/>
        </p:nvGrpSpPr>
        <p:grpSpPr>
          <a:xfrm>
            <a:off x="6396103" y="2318845"/>
            <a:ext cx="582574" cy="533871"/>
            <a:chOff x="4903200" y="1331525"/>
            <a:chExt cx="73575" cy="67425"/>
          </a:xfrm>
        </p:grpSpPr>
        <p:sp>
          <p:nvSpPr>
            <p:cNvPr id="4018" name="Google Shape;4018;p80"/>
            <p:cNvSpPr/>
            <p:nvPr/>
          </p:nvSpPr>
          <p:spPr>
            <a:xfrm>
              <a:off x="4903200" y="1331525"/>
              <a:ext cx="73575" cy="67425"/>
            </a:xfrm>
            <a:custGeom>
              <a:avLst/>
              <a:gdLst/>
              <a:ahLst/>
              <a:cxnLst/>
              <a:rect l="l" t="t" r="r" b="b"/>
              <a:pathLst>
                <a:path w="2943" h="2697" extrusionOk="0">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9" name="Google Shape;4019;p80"/>
            <p:cNvSpPr/>
            <p:nvPr/>
          </p:nvSpPr>
          <p:spPr>
            <a:xfrm>
              <a:off x="4930250" y="1353150"/>
              <a:ext cx="29775" cy="32475"/>
            </a:xfrm>
            <a:custGeom>
              <a:avLst/>
              <a:gdLst/>
              <a:ahLst/>
              <a:cxnLst/>
              <a:rect l="l" t="t" r="r" b="b"/>
              <a:pathLst>
                <a:path w="1191" h="1299" extrusionOk="0">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20" name="Google Shape;4020;p80"/>
          <p:cNvGrpSpPr/>
          <p:nvPr/>
        </p:nvGrpSpPr>
        <p:grpSpPr>
          <a:xfrm>
            <a:off x="5755581" y="3078709"/>
            <a:ext cx="583960" cy="565345"/>
            <a:chOff x="4815575" y="1416800"/>
            <a:chExt cx="73750" cy="71400"/>
          </a:xfrm>
        </p:grpSpPr>
        <p:sp>
          <p:nvSpPr>
            <p:cNvPr id="4021" name="Google Shape;4021;p80"/>
            <p:cNvSpPr/>
            <p:nvPr/>
          </p:nvSpPr>
          <p:spPr>
            <a:xfrm>
              <a:off x="4815575" y="1416800"/>
              <a:ext cx="43100" cy="52150"/>
            </a:xfrm>
            <a:custGeom>
              <a:avLst/>
              <a:gdLst/>
              <a:ahLst/>
              <a:cxnLst/>
              <a:rect l="l" t="t" r="r" b="b"/>
              <a:pathLst>
                <a:path w="1724" h="2086" extrusionOk="0">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2" name="Google Shape;4022;p80"/>
            <p:cNvSpPr/>
            <p:nvPr/>
          </p:nvSpPr>
          <p:spPr>
            <a:xfrm>
              <a:off x="4861725" y="1421125"/>
              <a:ext cx="27600" cy="51250"/>
            </a:xfrm>
            <a:custGeom>
              <a:avLst/>
              <a:gdLst/>
              <a:ahLst/>
              <a:cxnLst/>
              <a:rect l="l" t="t" r="r" b="b"/>
              <a:pathLst>
                <a:path w="1104" h="2050" extrusionOk="0">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3" name="Google Shape;4023;p80"/>
            <p:cNvSpPr/>
            <p:nvPr/>
          </p:nvSpPr>
          <p:spPr>
            <a:xfrm>
              <a:off x="4829450" y="1467825"/>
              <a:ext cx="49250" cy="20375"/>
            </a:xfrm>
            <a:custGeom>
              <a:avLst/>
              <a:gdLst/>
              <a:ahLst/>
              <a:cxnLst/>
              <a:rect l="l" t="t" r="r" b="b"/>
              <a:pathLst>
                <a:path w="1970" h="815" extrusionOk="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24" name="Google Shape;4024;p80"/>
          <p:cNvGrpSpPr/>
          <p:nvPr/>
        </p:nvGrpSpPr>
        <p:grpSpPr>
          <a:xfrm>
            <a:off x="6390362" y="3108896"/>
            <a:ext cx="589898" cy="504970"/>
            <a:chOff x="4902475" y="1418875"/>
            <a:chExt cx="74500" cy="63775"/>
          </a:xfrm>
        </p:grpSpPr>
        <p:sp>
          <p:nvSpPr>
            <p:cNvPr id="4025" name="Google Shape;4025;p80"/>
            <p:cNvSpPr/>
            <p:nvPr/>
          </p:nvSpPr>
          <p:spPr>
            <a:xfrm>
              <a:off x="4902475" y="1418875"/>
              <a:ext cx="74500" cy="63775"/>
            </a:xfrm>
            <a:custGeom>
              <a:avLst/>
              <a:gdLst/>
              <a:ahLst/>
              <a:cxnLst/>
              <a:rect l="l" t="t" r="r" b="b"/>
              <a:pathLst>
                <a:path w="2980" h="2551" extrusionOk="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6" name="Google Shape;4026;p80"/>
            <p:cNvSpPr/>
            <p:nvPr/>
          </p:nvSpPr>
          <p:spPr>
            <a:xfrm>
              <a:off x="4916350" y="1418975"/>
              <a:ext cx="59725" cy="63675"/>
            </a:xfrm>
            <a:custGeom>
              <a:avLst/>
              <a:gdLst/>
              <a:ahLst/>
              <a:cxnLst/>
              <a:rect l="l" t="t" r="r" b="b"/>
              <a:pathLst>
                <a:path w="2389" h="2547" extrusionOk="0">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27" name="Google Shape;4027;p80"/>
          <p:cNvGrpSpPr/>
          <p:nvPr/>
        </p:nvGrpSpPr>
        <p:grpSpPr>
          <a:xfrm>
            <a:off x="5765577" y="3826000"/>
            <a:ext cx="563967" cy="567127"/>
            <a:chOff x="4818100" y="1507675"/>
            <a:chExt cx="71225" cy="71625"/>
          </a:xfrm>
        </p:grpSpPr>
        <p:sp>
          <p:nvSpPr>
            <p:cNvPr id="4028" name="Google Shape;4028;p80"/>
            <p:cNvSpPr/>
            <p:nvPr/>
          </p:nvSpPr>
          <p:spPr>
            <a:xfrm>
              <a:off x="4818100" y="1507675"/>
              <a:ext cx="46000" cy="56300"/>
            </a:xfrm>
            <a:custGeom>
              <a:avLst/>
              <a:gdLst/>
              <a:ahLst/>
              <a:cxnLst/>
              <a:rect l="l" t="t" r="r" b="b"/>
              <a:pathLst>
                <a:path w="1840" h="2252" extrusionOk="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9" name="Google Shape;4029;p80"/>
            <p:cNvSpPr/>
            <p:nvPr/>
          </p:nvSpPr>
          <p:spPr>
            <a:xfrm>
              <a:off x="4869825" y="1519575"/>
              <a:ext cx="19500" cy="23825"/>
            </a:xfrm>
            <a:custGeom>
              <a:avLst/>
              <a:gdLst/>
              <a:ahLst/>
              <a:cxnLst/>
              <a:rect l="l" t="t" r="r" b="b"/>
              <a:pathLst>
                <a:path w="780" h="953" extrusionOk="0">
                  <a:moveTo>
                    <a:pt x="304" y="1"/>
                  </a:moveTo>
                  <a:lnTo>
                    <a:pt x="1" y="354"/>
                  </a:lnTo>
                  <a:cubicBezTo>
                    <a:pt x="181" y="506"/>
                    <a:pt x="289" y="722"/>
                    <a:pt x="311" y="953"/>
                  </a:cubicBezTo>
                  <a:lnTo>
                    <a:pt x="780" y="953"/>
                  </a:lnTo>
                  <a:cubicBezTo>
                    <a:pt x="751" y="585"/>
                    <a:pt x="585" y="239"/>
                    <a:pt x="304"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0" name="Google Shape;4030;p80"/>
            <p:cNvSpPr/>
            <p:nvPr/>
          </p:nvSpPr>
          <p:spPr>
            <a:xfrm>
              <a:off x="4857575" y="1547700"/>
              <a:ext cx="31575" cy="31600"/>
            </a:xfrm>
            <a:custGeom>
              <a:avLst/>
              <a:gdLst/>
              <a:ahLst/>
              <a:cxnLst/>
              <a:rect l="l" t="t" r="r" b="b"/>
              <a:pathLst>
                <a:path w="1263" h="1264" extrusionOk="0">
                  <a:moveTo>
                    <a:pt x="801" y="1"/>
                  </a:moveTo>
                  <a:cubicBezTo>
                    <a:pt x="758" y="419"/>
                    <a:pt x="426" y="751"/>
                    <a:pt x="1" y="794"/>
                  </a:cubicBezTo>
                  <a:lnTo>
                    <a:pt x="1" y="1263"/>
                  </a:lnTo>
                  <a:cubicBezTo>
                    <a:pt x="679" y="1213"/>
                    <a:pt x="1219" y="679"/>
                    <a:pt x="126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1" name="Google Shape;4031;p80"/>
            <p:cNvSpPr/>
            <p:nvPr/>
          </p:nvSpPr>
          <p:spPr>
            <a:xfrm>
              <a:off x="4829800" y="1560150"/>
              <a:ext cx="23650" cy="18950"/>
            </a:xfrm>
            <a:custGeom>
              <a:avLst/>
              <a:gdLst/>
              <a:ahLst/>
              <a:cxnLst/>
              <a:rect l="l" t="t" r="r" b="b"/>
              <a:pathLst>
                <a:path w="946" h="758" extrusionOk="0">
                  <a:moveTo>
                    <a:pt x="376" y="1"/>
                  </a:moveTo>
                  <a:lnTo>
                    <a:pt x="1" y="282"/>
                  </a:lnTo>
                  <a:cubicBezTo>
                    <a:pt x="239" y="563"/>
                    <a:pt x="578" y="736"/>
                    <a:pt x="946" y="758"/>
                  </a:cubicBezTo>
                  <a:lnTo>
                    <a:pt x="946" y="289"/>
                  </a:lnTo>
                  <a:cubicBezTo>
                    <a:pt x="722" y="267"/>
                    <a:pt x="520" y="166"/>
                    <a:pt x="376"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32" name="Google Shape;4032;p80"/>
          <p:cNvGrpSpPr/>
          <p:nvPr/>
        </p:nvGrpSpPr>
        <p:grpSpPr>
          <a:xfrm>
            <a:off x="5079075" y="3829461"/>
            <a:ext cx="628301" cy="588505"/>
            <a:chOff x="4721450" y="1509475"/>
            <a:chExt cx="79350" cy="74325"/>
          </a:xfrm>
        </p:grpSpPr>
        <p:sp>
          <p:nvSpPr>
            <p:cNvPr id="4033" name="Google Shape;4033;p80"/>
            <p:cNvSpPr/>
            <p:nvPr/>
          </p:nvSpPr>
          <p:spPr>
            <a:xfrm>
              <a:off x="4729025" y="1509475"/>
              <a:ext cx="27050" cy="26725"/>
            </a:xfrm>
            <a:custGeom>
              <a:avLst/>
              <a:gdLst/>
              <a:ahLst/>
              <a:cxnLst/>
              <a:rect l="l" t="t" r="r" b="b"/>
              <a:pathLst>
                <a:path w="1082" h="1069" extrusionOk="0">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4" name="Google Shape;4034;p80"/>
            <p:cNvSpPr/>
            <p:nvPr/>
          </p:nvSpPr>
          <p:spPr>
            <a:xfrm>
              <a:off x="4721450" y="1533275"/>
              <a:ext cx="32300" cy="42600"/>
            </a:xfrm>
            <a:custGeom>
              <a:avLst/>
              <a:gdLst/>
              <a:ahLst/>
              <a:cxnLst/>
              <a:rect l="l" t="t" r="r" b="b"/>
              <a:pathLst>
                <a:path w="1292" h="1704" extrusionOk="0">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5" name="Google Shape;4035;p80"/>
            <p:cNvSpPr/>
            <p:nvPr/>
          </p:nvSpPr>
          <p:spPr>
            <a:xfrm>
              <a:off x="4750650" y="1551675"/>
              <a:ext cx="42950" cy="32125"/>
            </a:xfrm>
            <a:custGeom>
              <a:avLst/>
              <a:gdLst/>
              <a:ahLst/>
              <a:cxnLst/>
              <a:rect l="l" t="t" r="r" b="b"/>
              <a:pathLst>
                <a:path w="1718" h="1285" extrusionOk="0">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6" name="Google Shape;4036;p80"/>
            <p:cNvSpPr/>
            <p:nvPr/>
          </p:nvSpPr>
          <p:spPr>
            <a:xfrm>
              <a:off x="4761300" y="1510025"/>
              <a:ext cx="39500" cy="44375"/>
            </a:xfrm>
            <a:custGeom>
              <a:avLst/>
              <a:gdLst/>
              <a:ahLst/>
              <a:cxnLst/>
              <a:rect l="l" t="t" r="r" b="b"/>
              <a:pathLst>
                <a:path w="1580" h="1775" extrusionOk="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37" name="Google Shape;4037;p80"/>
          <p:cNvGrpSpPr/>
          <p:nvPr/>
        </p:nvGrpSpPr>
        <p:grpSpPr>
          <a:xfrm>
            <a:off x="6424608" y="3814027"/>
            <a:ext cx="557038" cy="562772"/>
            <a:chOff x="4906800" y="1507500"/>
            <a:chExt cx="70350" cy="71075"/>
          </a:xfrm>
        </p:grpSpPr>
        <p:sp>
          <p:nvSpPr>
            <p:cNvPr id="4038" name="Google Shape;4038;p80"/>
            <p:cNvSpPr/>
            <p:nvPr/>
          </p:nvSpPr>
          <p:spPr>
            <a:xfrm>
              <a:off x="4916000" y="1507500"/>
              <a:ext cx="30850" cy="24000"/>
            </a:xfrm>
            <a:custGeom>
              <a:avLst/>
              <a:gdLst/>
              <a:ahLst/>
              <a:cxnLst/>
              <a:rect l="l" t="t" r="r" b="b"/>
              <a:pathLst>
                <a:path w="1234" h="960" extrusionOk="0">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9" name="Google Shape;4039;p80"/>
            <p:cNvSpPr/>
            <p:nvPr/>
          </p:nvSpPr>
          <p:spPr>
            <a:xfrm>
              <a:off x="4906800" y="1533825"/>
              <a:ext cx="19675" cy="32475"/>
            </a:xfrm>
            <a:custGeom>
              <a:avLst/>
              <a:gdLst/>
              <a:ahLst/>
              <a:cxnLst/>
              <a:rect l="l" t="t" r="r" b="b"/>
              <a:pathLst>
                <a:path w="787" h="1299" extrusionOk="0">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0" name="Google Shape;4040;p80"/>
            <p:cNvSpPr/>
            <p:nvPr/>
          </p:nvSpPr>
          <p:spPr>
            <a:xfrm>
              <a:off x="4926625" y="1561950"/>
              <a:ext cx="30675" cy="16625"/>
            </a:xfrm>
            <a:custGeom>
              <a:avLst/>
              <a:gdLst/>
              <a:ahLst/>
              <a:cxnLst/>
              <a:rect l="l" t="t" r="r" b="b"/>
              <a:pathLst>
                <a:path w="1227" h="665" extrusionOk="0">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1" name="Google Shape;4041;p80"/>
            <p:cNvSpPr/>
            <p:nvPr/>
          </p:nvSpPr>
          <p:spPr>
            <a:xfrm>
              <a:off x="4957475" y="1541400"/>
              <a:ext cx="19675" cy="27800"/>
            </a:xfrm>
            <a:custGeom>
              <a:avLst/>
              <a:gdLst/>
              <a:ahLst/>
              <a:cxnLst/>
              <a:rect l="l" t="t" r="r" b="b"/>
              <a:pathLst>
                <a:path w="787" h="1112" extrusionOk="0">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2" name="Google Shape;4042;p80"/>
            <p:cNvSpPr/>
            <p:nvPr/>
          </p:nvSpPr>
          <p:spPr>
            <a:xfrm>
              <a:off x="4951325" y="1512550"/>
              <a:ext cx="24925" cy="26350"/>
            </a:xfrm>
            <a:custGeom>
              <a:avLst/>
              <a:gdLst/>
              <a:ahLst/>
              <a:cxnLst/>
              <a:rect l="l" t="t" r="r" b="b"/>
              <a:pathLst>
                <a:path w="997" h="1054" extrusionOk="0">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43" name="Google Shape;4043;p80"/>
          <p:cNvGrpSpPr/>
          <p:nvPr/>
        </p:nvGrpSpPr>
        <p:grpSpPr>
          <a:xfrm>
            <a:off x="4462216" y="2340963"/>
            <a:ext cx="517934" cy="517934"/>
            <a:chOff x="3736598" y="2170606"/>
            <a:chExt cx="404889" cy="404889"/>
          </a:xfrm>
        </p:grpSpPr>
        <p:sp>
          <p:nvSpPr>
            <p:cNvPr id="4044" name="Google Shape;4044;p80"/>
            <p:cNvSpPr/>
            <p:nvPr/>
          </p:nvSpPr>
          <p:spPr>
            <a:xfrm>
              <a:off x="3950281" y="2170846"/>
              <a:ext cx="191206" cy="231947"/>
            </a:xfrm>
            <a:custGeom>
              <a:avLst/>
              <a:gdLst/>
              <a:ahLst/>
              <a:cxnLst/>
              <a:rect l="l" t="t" r="r" b="b"/>
              <a:pathLst>
                <a:path w="8781" h="10652" extrusionOk="0">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5" name="Google Shape;4045;p80"/>
            <p:cNvSpPr/>
            <p:nvPr/>
          </p:nvSpPr>
          <p:spPr>
            <a:xfrm>
              <a:off x="3737099" y="2170606"/>
              <a:ext cx="231947" cy="191446"/>
            </a:xfrm>
            <a:custGeom>
              <a:avLst/>
              <a:gdLst/>
              <a:ahLst/>
              <a:cxnLst/>
              <a:rect l="l" t="t" r="r" b="b"/>
              <a:pathLst>
                <a:path w="10652" h="8792" extrusionOk="0">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6" name="Google Shape;4046;p80"/>
            <p:cNvSpPr/>
            <p:nvPr/>
          </p:nvSpPr>
          <p:spPr>
            <a:xfrm>
              <a:off x="3909539" y="2384027"/>
              <a:ext cx="231686" cy="191468"/>
            </a:xfrm>
            <a:custGeom>
              <a:avLst/>
              <a:gdLst/>
              <a:ahLst/>
              <a:cxnLst/>
              <a:rect l="l" t="t" r="r" b="b"/>
              <a:pathLst>
                <a:path w="10640" h="8793" extrusionOk="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7" name="Google Shape;4047;p80"/>
            <p:cNvSpPr/>
            <p:nvPr/>
          </p:nvSpPr>
          <p:spPr>
            <a:xfrm>
              <a:off x="3736598" y="2343307"/>
              <a:ext cx="191707" cy="231686"/>
            </a:xfrm>
            <a:custGeom>
              <a:avLst/>
              <a:gdLst/>
              <a:ahLst/>
              <a:cxnLst/>
              <a:rect l="l" t="t" r="r" b="b"/>
              <a:pathLst>
                <a:path w="8804" h="10640" extrusionOk="0">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48" name="Google Shape;4048;p80"/>
          <p:cNvGrpSpPr/>
          <p:nvPr/>
        </p:nvGrpSpPr>
        <p:grpSpPr>
          <a:xfrm>
            <a:off x="3729277" y="2341061"/>
            <a:ext cx="586986" cy="517740"/>
            <a:chOff x="3161917" y="2170682"/>
            <a:chExt cx="458870" cy="404737"/>
          </a:xfrm>
        </p:grpSpPr>
        <p:sp>
          <p:nvSpPr>
            <p:cNvPr id="4049" name="Google Shape;4049;p80"/>
            <p:cNvSpPr/>
            <p:nvPr/>
          </p:nvSpPr>
          <p:spPr>
            <a:xfrm>
              <a:off x="3161917" y="2170682"/>
              <a:ext cx="277174" cy="291676"/>
            </a:xfrm>
            <a:custGeom>
              <a:avLst/>
              <a:gdLst/>
              <a:ahLst/>
              <a:cxnLst/>
              <a:rect l="l" t="t" r="r" b="b"/>
              <a:pathLst>
                <a:path w="12729" h="13395" extrusionOk="0">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0" name="Google Shape;4050;p80"/>
            <p:cNvSpPr/>
            <p:nvPr/>
          </p:nvSpPr>
          <p:spPr>
            <a:xfrm>
              <a:off x="3420326" y="2170922"/>
              <a:ext cx="200461" cy="302934"/>
            </a:xfrm>
            <a:custGeom>
              <a:avLst/>
              <a:gdLst/>
              <a:ahLst/>
              <a:cxnLst/>
              <a:rect l="l" t="t" r="r" b="b"/>
              <a:pathLst>
                <a:path w="9206" h="13912" extrusionOk="0">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1" name="Google Shape;4051;p80"/>
            <p:cNvSpPr/>
            <p:nvPr/>
          </p:nvSpPr>
          <p:spPr>
            <a:xfrm>
              <a:off x="3233645" y="2417594"/>
              <a:ext cx="344393" cy="157825"/>
            </a:xfrm>
            <a:custGeom>
              <a:avLst/>
              <a:gdLst/>
              <a:ahLst/>
              <a:cxnLst/>
              <a:rect l="l" t="t" r="r" b="b"/>
              <a:pathLst>
                <a:path w="15816" h="7248" extrusionOk="0">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52" name="Google Shape;4052;p80"/>
          <p:cNvGrpSpPr/>
          <p:nvPr/>
        </p:nvGrpSpPr>
        <p:grpSpPr>
          <a:xfrm>
            <a:off x="3752299" y="3102400"/>
            <a:ext cx="540943" cy="517963"/>
            <a:chOff x="3179914" y="2889488"/>
            <a:chExt cx="422876" cy="404911"/>
          </a:xfrm>
        </p:grpSpPr>
        <p:sp>
          <p:nvSpPr>
            <p:cNvPr id="4053" name="Google Shape;4053;p80"/>
            <p:cNvSpPr/>
            <p:nvPr/>
          </p:nvSpPr>
          <p:spPr>
            <a:xfrm>
              <a:off x="3402328" y="2889749"/>
              <a:ext cx="163726" cy="157477"/>
            </a:xfrm>
            <a:custGeom>
              <a:avLst/>
              <a:gdLst/>
              <a:ahLst/>
              <a:cxnLst/>
              <a:rect l="l" t="t" r="r" b="b"/>
              <a:pathLst>
                <a:path w="7519" h="7232" extrusionOk="0">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4" name="Google Shape;4054;p80"/>
            <p:cNvSpPr/>
            <p:nvPr/>
          </p:nvSpPr>
          <p:spPr>
            <a:xfrm>
              <a:off x="3467807" y="3000956"/>
              <a:ext cx="134983" cy="191707"/>
            </a:xfrm>
            <a:custGeom>
              <a:avLst/>
              <a:gdLst/>
              <a:ahLst/>
              <a:cxnLst/>
              <a:rect l="l" t="t" r="r" b="b"/>
              <a:pathLst>
                <a:path w="6199" h="8804" extrusionOk="0">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5" name="Google Shape;4055;p80"/>
            <p:cNvSpPr/>
            <p:nvPr/>
          </p:nvSpPr>
          <p:spPr>
            <a:xfrm>
              <a:off x="3222637" y="2889488"/>
              <a:ext cx="198457" cy="149224"/>
            </a:xfrm>
            <a:custGeom>
              <a:avLst/>
              <a:gdLst/>
              <a:ahLst/>
              <a:cxnLst/>
              <a:rect l="l" t="t" r="r" b="b"/>
              <a:pathLst>
                <a:path w="9114" h="6853" extrusionOk="0">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6" name="Google Shape;4056;p80"/>
            <p:cNvSpPr/>
            <p:nvPr/>
          </p:nvSpPr>
          <p:spPr>
            <a:xfrm>
              <a:off x="3179914" y="2991462"/>
              <a:ext cx="133960" cy="190205"/>
            </a:xfrm>
            <a:custGeom>
              <a:avLst/>
              <a:gdLst/>
              <a:ahLst/>
              <a:cxnLst/>
              <a:rect l="l" t="t" r="r" b="b"/>
              <a:pathLst>
                <a:path w="6152" h="8735" extrusionOk="0">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7" name="Google Shape;4057;p80"/>
            <p:cNvSpPr/>
            <p:nvPr/>
          </p:nvSpPr>
          <p:spPr>
            <a:xfrm>
              <a:off x="3215887" y="3136661"/>
              <a:ext cx="162725" cy="157477"/>
            </a:xfrm>
            <a:custGeom>
              <a:avLst/>
              <a:gdLst/>
              <a:ahLst/>
              <a:cxnLst/>
              <a:rect l="l" t="t" r="r" b="b"/>
              <a:pathLst>
                <a:path w="7473" h="7232" extrusionOk="0">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8" name="Google Shape;4058;p80"/>
            <p:cNvSpPr/>
            <p:nvPr/>
          </p:nvSpPr>
          <p:spPr>
            <a:xfrm>
              <a:off x="3359605" y="3146677"/>
              <a:ext cx="200439" cy="147722"/>
            </a:xfrm>
            <a:custGeom>
              <a:avLst/>
              <a:gdLst/>
              <a:ahLst/>
              <a:cxnLst/>
              <a:rect l="l" t="t" r="r" b="b"/>
              <a:pathLst>
                <a:path w="9205" h="6784" extrusionOk="0">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59" name="Google Shape;4059;p80"/>
          <p:cNvGrpSpPr/>
          <p:nvPr/>
        </p:nvGrpSpPr>
        <p:grpSpPr>
          <a:xfrm>
            <a:off x="4453093" y="3102358"/>
            <a:ext cx="536180" cy="518047"/>
            <a:chOff x="3729467" y="2889422"/>
            <a:chExt cx="419153" cy="404977"/>
          </a:xfrm>
        </p:grpSpPr>
        <p:sp>
          <p:nvSpPr>
            <p:cNvPr id="4060" name="Google Shape;4060;p80"/>
            <p:cNvSpPr/>
            <p:nvPr/>
          </p:nvSpPr>
          <p:spPr>
            <a:xfrm>
              <a:off x="4014137" y="2974913"/>
              <a:ext cx="134482" cy="178707"/>
            </a:xfrm>
            <a:custGeom>
              <a:avLst/>
              <a:gdLst/>
              <a:ahLst/>
              <a:cxnLst/>
              <a:rect l="l" t="t" r="r" b="b"/>
              <a:pathLst>
                <a:path w="6176" h="8207" extrusionOk="0">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1" name="Google Shape;4061;p80"/>
            <p:cNvSpPr/>
            <p:nvPr/>
          </p:nvSpPr>
          <p:spPr>
            <a:xfrm>
              <a:off x="3741225" y="3095375"/>
              <a:ext cx="148963" cy="173460"/>
            </a:xfrm>
            <a:custGeom>
              <a:avLst/>
              <a:gdLst/>
              <a:ahLst/>
              <a:cxnLst/>
              <a:rect l="l" t="t" r="r" b="b"/>
              <a:pathLst>
                <a:path w="6841" h="7966" extrusionOk="0">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2" name="Google Shape;4062;p80"/>
            <p:cNvSpPr/>
            <p:nvPr/>
          </p:nvSpPr>
          <p:spPr>
            <a:xfrm>
              <a:off x="3949660" y="2889684"/>
              <a:ext cx="146219" cy="145980"/>
            </a:xfrm>
            <a:custGeom>
              <a:avLst/>
              <a:gdLst/>
              <a:ahLst/>
              <a:cxnLst/>
              <a:rect l="l" t="t" r="r" b="b"/>
              <a:pathLst>
                <a:path w="6715" h="6704" extrusionOk="0">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3" name="Google Shape;4063;p80"/>
            <p:cNvSpPr/>
            <p:nvPr/>
          </p:nvSpPr>
          <p:spPr>
            <a:xfrm>
              <a:off x="3847947" y="3172089"/>
              <a:ext cx="167210" cy="122310"/>
            </a:xfrm>
            <a:custGeom>
              <a:avLst/>
              <a:gdLst/>
              <a:ahLst/>
              <a:cxnLst/>
              <a:rect l="l" t="t" r="r" b="b"/>
              <a:pathLst>
                <a:path w="7679" h="5617" extrusionOk="0">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4" name="Google Shape;4064;p80"/>
            <p:cNvSpPr/>
            <p:nvPr/>
          </p:nvSpPr>
          <p:spPr>
            <a:xfrm>
              <a:off x="3974658" y="3122616"/>
              <a:ext cx="158457" cy="151206"/>
            </a:xfrm>
            <a:custGeom>
              <a:avLst/>
              <a:gdLst/>
              <a:ahLst/>
              <a:cxnLst/>
              <a:rect l="l" t="t" r="r" b="b"/>
              <a:pathLst>
                <a:path w="7277" h="6944" extrusionOk="0">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5" name="Google Shape;4065;p80"/>
            <p:cNvSpPr/>
            <p:nvPr/>
          </p:nvSpPr>
          <p:spPr>
            <a:xfrm>
              <a:off x="3729467" y="2966660"/>
              <a:ext cx="138990" cy="158718"/>
            </a:xfrm>
            <a:custGeom>
              <a:avLst/>
              <a:gdLst/>
              <a:ahLst/>
              <a:cxnLst/>
              <a:rect l="l" t="t" r="r" b="b"/>
              <a:pathLst>
                <a:path w="6383" h="7289" extrusionOk="0">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6" name="Google Shape;4066;p80"/>
            <p:cNvSpPr/>
            <p:nvPr/>
          </p:nvSpPr>
          <p:spPr>
            <a:xfrm>
              <a:off x="3787716" y="2889422"/>
              <a:ext cx="180449" cy="139229"/>
            </a:xfrm>
            <a:custGeom>
              <a:avLst/>
              <a:gdLst/>
              <a:ahLst/>
              <a:cxnLst/>
              <a:rect l="l" t="t" r="r" b="b"/>
              <a:pathLst>
                <a:path w="8287" h="6394" extrusionOk="0">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67" name="Google Shape;4067;p80"/>
          <p:cNvGrpSpPr/>
          <p:nvPr/>
        </p:nvGrpSpPr>
        <p:grpSpPr>
          <a:xfrm>
            <a:off x="1990126" y="3445787"/>
            <a:ext cx="965351" cy="134611"/>
            <a:chOff x="4411970" y="2962952"/>
            <a:chExt cx="706544" cy="104212"/>
          </a:xfrm>
        </p:grpSpPr>
        <p:sp>
          <p:nvSpPr>
            <p:cNvPr id="4068" name="Google Shape;4068;p80"/>
            <p:cNvSpPr/>
            <p:nvPr/>
          </p:nvSpPr>
          <p:spPr>
            <a:xfrm>
              <a:off x="4583864" y="2962952"/>
              <a:ext cx="534651" cy="104077"/>
            </a:xfrm>
            <a:custGeom>
              <a:avLst/>
              <a:gdLst/>
              <a:ahLst/>
              <a:cxnLst/>
              <a:rect l="l" t="t" r="r" b="b"/>
              <a:pathLst>
                <a:path w="11841" h="2305" extrusionOk="0">
                  <a:moveTo>
                    <a:pt x="1155" y="0"/>
                  </a:moveTo>
                  <a:lnTo>
                    <a:pt x="0" y="2304"/>
                  </a:lnTo>
                  <a:lnTo>
                    <a:pt x="11410" y="2304"/>
                  </a:lnTo>
                  <a:lnTo>
                    <a:pt x="11840" y="1153"/>
                  </a:lnTo>
                  <a:lnTo>
                    <a:pt x="11410"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9" name="Google Shape;4069;p80"/>
            <p:cNvSpPr/>
            <p:nvPr/>
          </p:nvSpPr>
          <p:spPr>
            <a:xfrm>
              <a:off x="4411970" y="2963088"/>
              <a:ext cx="124124" cy="104077"/>
            </a:xfrm>
            <a:custGeom>
              <a:avLst/>
              <a:gdLst/>
              <a:ahLst/>
              <a:cxnLst/>
              <a:rect l="l" t="t" r="r" b="b"/>
              <a:pathLst>
                <a:path w="2749" h="2305" extrusionOk="0">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0" name="Google Shape;4070;p80"/>
            <p:cNvSpPr/>
            <p:nvPr/>
          </p:nvSpPr>
          <p:spPr>
            <a:xfrm>
              <a:off x="4496946" y="2963133"/>
              <a:ext cx="79920" cy="104031"/>
            </a:xfrm>
            <a:custGeom>
              <a:avLst/>
              <a:gdLst/>
              <a:ahLst/>
              <a:cxnLst/>
              <a:rect l="l" t="t" r="r" b="b"/>
              <a:pathLst>
                <a:path w="1770" h="2304" extrusionOk="0">
                  <a:moveTo>
                    <a:pt x="1227" y="1"/>
                  </a:moveTo>
                  <a:lnTo>
                    <a:pt x="0" y="2304"/>
                  </a:lnTo>
                  <a:lnTo>
                    <a:pt x="542" y="2304"/>
                  </a:lnTo>
                  <a:lnTo>
                    <a:pt x="1770"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1" name="Google Shape;4071;p80"/>
            <p:cNvSpPr/>
            <p:nvPr/>
          </p:nvSpPr>
          <p:spPr>
            <a:xfrm>
              <a:off x="4537628" y="2963133"/>
              <a:ext cx="79965" cy="104031"/>
            </a:xfrm>
            <a:custGeom>
              <a:avLst/>
              <a:gdLst/>
              <a:ahLst/>
              <a:cxnLst/>
              <a:rect l="l" t="t" r="r" b="b"/>
              <a:pathLst>
                <a:path w="1771" h="2304" extrusionOk="0">
                  <a:moveTo>
                    <a:pt x="1229" y="1"/>
                  </a:moveTo>
                  <a:lnTo>
                    <a:pt x="1" y="2304"/>
                  </a:lnTo>
                  <a:lnTo>
                    <a:pt x="544" y="2304"/>
                  </a:lnTo>
                  <a:lnTo>
                    <a:pt x="1770"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72" name="Google Shape;4072;p80"/>
          <p:cNvGrpSpPr/>
          <p:nvPr/>
        </p:nvGrpSpPr>
        <p:grpSpPr>
          <a:xfrm>
            <a:off x="1990126" y="3041077"/>
            <a:ext cx="960158" cy="289172"/>
            <a:chOff x="4411970" y="2726085"/>
            <a:chExt cx="643107" cy="193659"/>
          </a:xfrm>
        </p:grpSpPr>
        <p:sp>
          <p:nvSpPr>
            <p:cNvPr id="4073" name="Google Shape;4073;p80"/>
            <p:cNvSpPr/>
            <p:nvPr/>
          </p:nvSpPr>
          <p:spPr>
            <a:xfrm>
              <a:off x="4411970" y="2726085"/>
              <a:ext cx="118796" cy="193659"/>
            </a:xfrm>
            <a:custGeom>
              <a:avLst/>
              <a:gdLst/>
              <a:ahLst/>
              <a:cxnLst/>
              <a:rect l="l" t="t" r="r" b="b"/>
              <a:pathLst>
                <a:path w="2631" h="4289" extrusionOk="0">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4" name="Google Shape;4074;p80"/>
            <p:cNvSpPr/>
            <p:nvPr/>
          </p:nvSpPr>
          <p:spPr>
            <a:xfrm>
              <a:off x="4426058" y="2791601"/>
              <a:ext cx="36167" cy="62627"/>
            </a:xfrm>
            <a:custGeom>
              <a:avLst/>
              <a:gdLst/>
              <a:ahLst/>
              <a:cxnLst/>
              <a:rect l="l" t="t" r="r" b="b"/>
              <a:pathLst>
                <a:path w="801" h="1387" extrusionOk="0">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5" name="Google Shape;4075;p80"/>
            <p:cNvSpPr/>
            <p:nvPr/>
          </p:nvSpPr>
          <p:spPr>
            <a:xfrm>
              <a:off x="4456806" y="2743875"/>
              <a:ext cx="598271" cy="157989"/>
            </a:xfrm>
            <a:custGeom>
              <a:avLst/>
              <a:gdLst/>
              <a:ahLst/>
              <a:cxnLst/>
              <a:rect l="l" t="t" r="r" b="b"/>
              <a:pathLst>
                <a:path w="13250" h="3499" extrusionOk="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76" name="Google Shape;4076;p80"/>
          <p:cNvGrpSpPr/>
          <p:nvPr/>
        </p:nvGrpSpPr>
        <p:grpSpPr>
          <a:xfrm>
            <a:off x="998624" y="3295400"/>
            <a:ext cx="811503" cy="252584"/>
            <a:chOff x="4411970" y="4340222"/>
            <a:chExt cx="779467" cy="242683"/>
          </a:xfrm>
        </p:grpSpPr>
        <p:sp>
          <p:nvSpPr>
            <p:cNvPr id="4077" name="Google Shape;4077;p80"/>
            <p:cNvSpPr/>
            <p:nvPr/>
          </p:nvSpPr>
          <p:spPr>
            <a:xfrm>
              <a:off x="4411970" y="4340222"/>
              <a:ext cx="121370" cy="121370"/>
            </a:xfrm>
            <a:custGeom>
              <a:avLst/>
              <a:gdLst/>
              <a:ahLst/>
              <a:cxnLst/>
              <a:rect l="l" t="t" r="r" b="b"/>
              <a:pathLst>
                <a:path w="2688" h="2688" extrusionOk="0">
                  <a:moveTo>
                    <a:pt x="2688" y="1"/>
                  </a:moveTo>
                  <a:cubicBezTo>
                    <a:pt x="1205" y="1"/>
                    <a:pt x="1" y="1203"/>
                    <a:pt x="1" y="2688"/>
                  </a:cubicBezTo>
                  <a:lnTo>
                    <a:pt x="379" y="2688"/>
                  </a:lnTo>
                  <a:cubicBezTo>
                    <a:pt x="379" y="1411"/>
                    <a:pt x="1413" y="379"/>
                    <a:pt x="2688" y="379"/>
                  </a:cubicBezTo>
                  <a:lnTo>
                    <a:pt x="2688" y="1"/>
                  </a:ln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8" name="Google Shape;4078;p80"/>
            <p:cNvSpPr/>
            <p:nvPr/>
          </p:nvSpPr>
          <p:spPr>
            <a:xfrm>
              <a:off x="4457032" y="4385284"/>
              <a:ext cx="152661" cy="152615"/>
            </a:xfrm>
            <a:custGeom>
              <a:avLst/>
              <a:gdLst/>
              <a:ahLst/>
              <a:cxnLst/>
              <a:rect l="l" t="t" r="r" b="b"/>
              <a:pathLst>
                <a:path w="3381" h="3380" extrusionOk="0">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9" name="Google Shape;4079;p80"/>
            <p:cNvSpPr/>
            <p:nvPr/>
          </p:nvSpPr>
          <p:spPr>
            <a:xfrm>
              <a:off x="4533392" y="4383749"/>
              <a:ext cx="658046" cy="199155"/>
            </a:xfrm>
            <a:custGeom>
              <a:avLst/>
              <a:gdLst/>
              <a:ahLst/>
              <a:cxnLst/>
              <a:rect l="l" t="t" r="r" b="b"/>
              <a:pathLst>
                <a:path w="16511" h="4997" extrusionOk="0">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80" name="Google Shape;4080;p80"/>
          <p:cNvGrpSpPr/>
          <p:nvPr/>
        </p:nvGrpSpPr>
        <p:grpSpPr>
          <a:xfrm>
            <a:off x="1990126" y="2709308"/>
            <a:ext cx="965160" cy="216230"/>
            <a:chOff x="4411970" y="2468674"/>
            <a:chExt cx="747317" cy="167425"/>
          </a:xfrm>
        </p:grpSpPr>
        <p:sp>
          <p:nvSpPr>
            <p:cNvPr id="4081" name="Google Shape;4081;p80"/>
            <p:cNvSpPr/>
            <p:nvPr/>
          </p:nvSpPr>
          <p:spPr>
            <a:xfrm>
              <a:off x="4411970" y="2468674"/>
              <a:ext cx="216235" cy="167425"/>
            </a:xfrm>
            <a:custGeom>
              <a:avLst/>
              <a:gdLst/>
              <a:ahLst/>
              <a:cxnLst/>
              <a:rect l="l" t="t" r="r" b="b"/>
              <a:pathLst>
                <a:path w="4789" h="3708" extrusionOk="0">
                  <a:moveTo>
                    <a:pt x="1" y="0"/>
                  </a:moveTo>
                  <a:lnTo>
                    <a:pt x="1" y="3707"/>
                  </a:lnTo>
                  <a:lnTo>
                    <a:pt x="3381" y="3707"/>
                  </a:lnTo>
                  <a:lnTo>
                    <a:pt x="4789" y="1853"/>
                  </a:lnTo>
                  <a:lnTo>
                    <a:pt x="3381"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2" name="Google Shape;4082;p80"/>
            <p:cNvSpPr/>
            <p:nvPr/>
          </p:nvSpPr>
          <p:spPr>
            <a:xfrm>
              <a:off x="4564629" y="2468674"/>
              <a:ext cx="594658" cy="167425"/>
            </a:xfrm>
            <a:custGeom>
              <a:avLst/>
              <a:gdLst/>
              <a:ahLst/>
              <a:cxnLst/>
              <a:rect l="l" t="t" r="r" b="b"/>
              <a:pathLst>
                <a:path w="13170" h="3708" extrusionOk="0">
                  <a:moveTo>
                    <a:pt x="0" y="0"/>
                  </a:moveTo>
                  <a:lnTo>
                    <a:pt x="1408" y="1853"/>
                  </a:lnTo>
                  <a:lnTo>
                    <a:pt x="0" y="3707"/>
                  </a:lnTo>
                  <a:lnTo>
                    <a:pt x="13169" y="3707"/>
                  </a:lnTo>
                  <a:lnTo>
                    <a:pt x="13169"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083" name="Google Shape;4083;p80"/>
          <p:cNvSpPr/>
          <p:nvPr/>
        </p:nvSpPr>
        <p:spPr>
          <a:xfrm>
            <a:off x="996874" y="3014089"/>
            <a:ext cx="810618" cy="192983"/>
          </a:xfrm>
          <a:custGeom>
            <a:avLst/>
            <a:gdLst/>
            <a:ahLst/>
            <a:cxnLst/>
            <a:rect l="l" t="t" r="r" b="b"/>
            <a:pathLst>
              <a:path w="17936" h="4270" extrusionOk="0">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084" name="Google Shape;4084;p80"/>
          <p:cNvGrpSpPr/>
          <p:nvPr/>
        </p:nvGrpSpPr>
        <p:grpSpPr>
          <a:xfrm>
            <a:off x="997692" y="2334687"/>
            <a:ext cx="1959041" cy="208784"/>
            <a:chOff x="6336019" y="3733725"/>
            <a:chExt cx="2566206" cy="351310"/>
          </a:xfrm>
        </p:grpSpPr>
        <p:sp>
          <p:nvSpPr>
            <p:cNvPr id="4085" name="Google Shape;4085;p80"/>
            <p:cNvSpPr/>
            <p:nvPr/>
          </p:nvSpPr>
          <p:spPr>
            <a:xfrm>
              <a:off x="6336019" y="3733735"/>
              <a:ext cx="1881300" cy="351300"/>
            </a:xfrm>
            <a:prstGeom prst="homePlate">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6" name="Google Shape;4086;p80"/>
            <p:cNvSpPr/>
            <p:nvPr/>
          </p:nvSpPr>
          <p:spPr>
            <a:xfrm>
              <a:off x="80985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7" name="Google Shape;4087;p80"/>
            <p:cNvSpPr/>
            <p:nvPr/>
          </p:nvSpPr>
          <p:spPr>
            <a:xfrm>
              <a:off x="83271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8" name="Google Shape;4088;p80"/>
            <p:cNvSpPr/>
            <p:nvPr/>
          </p:nvSpPr>
          <p:spPr>
            <a:xfrm>
              <a:off x="85557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89" name="Google Shape;4089;p80"/>
          <p:cNvGrpSpPr/>
          <p:nvPr/>
        </p:nvGrpSpPr>
        <p:grpSpPr>
          <a:xfrm>
            <a:off x="1990126" y="3950602"/>
            <a:ext cx="946551" cy="153200"/>
            <a:chOff x="4404545" y="3301592"/>
            <a:chExt cx="782403" cy="129272"/>
          </a:xfrm>
        </p:grpSpPr>
        <p:sp>
          <p:nvSpPr>
            <p:cNvPr id="4090" name="Google Shape;4090;p80"/>
            <p:cNvSpPr/>
            <p:nvPr/>
          </p:nvSpPr>
          <p:spPr>
            <a:xfrm>
              <a:off x="4404545" y="3301592"/>
              <a:ext cx="782403" cy="129272"/>
            </a:xfrm>
            <a:custGeom>
              <a:avLst/>
              <a:gdLst/>
              <a:ahLst/>
              <a:cxnLst/>
              <a:rect l="l" t="t" r="r" b="b"/>
              <a:pathLst>
                <a:path w="17328" h="2863" extrusionOk="0">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1" name="Google Shape;4091;p80"/>
            <p:cNvSpPr/>
            <p:nvPr/>
          </p:nvSpPr>
          <p:spPr>
            <a:xfrm>
              <a:off x="4420869" y="3318308"/>
              <a:ext cx="92621" cy="95856"/>
            </a:xfrm>
            <a:custGeom>
              <a:avLst/>
              <a:gdLst/>
              <a:ahLst/>
              <a:cxnLst/>
              <a:rect l="l" t="t" r="r" b="b"/>
              <a:pathLst>
                <a:path w="2664" h="2563" extrusionOk="0">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92" name="Google Shape;4092;p80"/>
          <p:cNvGrpSpPr/>
          <p:nvPr/>
        </p:nvGrpSpPr>
        <p:grpSpPr>
          <a:xfrm>
            <a:off x="1990126" y="3695937"/>
            <a:ext cx="962257" cy="139127"/>
            <a:chOff x="4411970" y="3131459"/>
            <a:chExt cx="710520" cy="117397"/>
          </a:xfrm>
        </p:grpSpPr>
        <p:sp>
          <p:nvSpPr>
            <p:cNvPr id="4093" name="Google Shape;4093;p80"/>
            <p:cNvSpPr/>
            <p:nvPr/>
          </p:nvSpPr>
          <p:spPr>
            <a:xfrm>
              <a:off x="4411970" y="3131459"/>
              <a:ext cx="710520" cy="117397"/>
            </a:xfrm>
            <a:custGeom>
              <a:avLst/>
              <a:gdLst/>
              <a:ahLst/>
              <a:cxnLst/>
              <a:rect l="l" t="t" r="r" b="b"/>
              <a:pathLst>
                <a:path w="15736" h="2600" extrusionOk="0">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4" name="Google Shape;4094;p80"/>
            <p:cNvSpPr/>
            <p:nvPr/>
          </p:nvSpPr>
          <p:spPr>
            <a:xfrm>
              <a:off x="4411970" y="3131459"/>
              <a:ext cx="168012" cy="117397"/>
            </a:xfrm>
            <a:custGeom>
              <a:avLst/>
              <a:gdLst/>
              <a:ahLst/>
              <a:cxnLst/>
              <a:rect l="l" t="t" r="r" b="b"/>
              <a:pathLst>
                <a:path w="3721" h="2600" extrusionOk="0">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095" name="Google Shape;4095;p80" descr="Timeline background shape"/>
          <p:cNvSpPr/>
          <p:nvPr/>
        </p:nvSpPr>
        <p:spPr>
          <a:xfrm>
            <a:off x="1990126" y="4219341"/>
            <a:ext cx="960300" cy="153000"/>
          </a:xfrm>
          <a:prstGeom prst="homePlate">
            <a:avLst>
              <a:gd name="adj" fmla="val 50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096" name="Google Shape;4096;p80"/>
          <p:cNvGrpSpPr/>
          <p:nvPr/>
        </p:nvGrpSpPr>
        <p:grpSpPr>
          <a:xfrm>
            <a:off x="990271" y="3621603"/>
            <a:ext cx="823838" cy="458988"/>
            <a:chOff x="4411970" y="1801825"/>
            <a:chExt cx="734586" cy="409262"/>
          </a:xfrm>
        </p:grpSpPr>
        <p:sp>
          <p:nvSpPr>
            <p:cNvPr id="4097" name="Google Shape;4097;p80"/>
            <p:cNvSpPr/>
            <p:nvPr/>
          </p:nvSpPr>
          <p:spPr>
            <a:xfrm>
              <a:off x="4411970" y="1801825"/>
              <a:ext cx="734586" cy="409262"/>
            </a:xfrm>
            <a:custGeom>
              <a:avLst/>
              <a:gdLst/>
              <a:ahLst/>
              <a:cxnLst/>
              <a:rect l="l" t="t" r="r" b="b"/>
              <a:pathLst>
                <a:path w="16269" h="9064" extrusionOk="0">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w="9525" cap="flat" cmpd="sng">
              <a:solidFill>
                <a:srgbClr val="B3C3C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8" name="Google Shape;4098;p80"/>
            <p:cNvSpPr/>
            <p:nvPr/>
          </p:nvSpPr>
          <p:spPr>
            <a:xfrm>
              <a:off x="4411970" y="1801825"/>
              <a:ext cx="184087" cy="330923"/>
            </a:xfrm>
            <a:custGeom>
              <a:avLst/>
              <a:gdLst/>
              <a:ahLst/>
              <a:cxnLst/>
              <a:rect l="l" t="t" r="r" b="b"/>
              <a:pathLst>
                <a:path w="4077" h="7329" extrusionOk="0">
                  <a:moveTo>
                    <a:pt x="428" y="0"/>
                  </a:moveTo>
                  <a:cubicBezTo>
                    <a:pt x="193" y="0"/>
                    <a:pt x="2" y="191"/>
                    <a:pt x="2" y="428"/>
                  </a:cubicBezTo>
                  <a:lnTo>
                    <a:pt x="2" y="6900"/>
                  </a:lnTo>
                  <a:cubicBezTo>
                    <a:pt x="1" y="7136"/>
                    <a:pt x="193" y="7328"/>
                    <a:pt x="428" y="7328"/>
                  </a:cubicBezTo>
                  <a:lnTo>
                    <a:pt x="4076" y="7328"/>
                  </a:lnTo>
                  <a:lnTo>
                    <a:pt x="407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99" name="Google Shape;4099;p80"/>
          <p:cNvGrpSpPr/>
          <p:nvPr/>
        </p:nvGrpSpPr>
        <p:grpSpPr>
          <a:xfrm>
            <a:off x="3095243" y="2339173"/>
            <a:ext cx="521514" cy="521514"/>
            <a:chOff x="5681300" y="2527788"/>
            <a:chExt cx="805800" cy="805800"/>
          </a:xfrm>
        </p:grpSpPr>
        <p:sp>
          <p:nvSpPr>
            <p:cNvPr id="4100" name="Google Shape;4100;p80"/>
            <p:cNvSpPr/>
            <p:nvPr/>
          </p:nvSpPr>
          <p:spPr>
            <a:xfrm>
              <a:off x="5681300" y="2527788"/>
              <a:ext cx="805800" cy="805800"/>
            </a:xfrm>
            <a:prstGeom prst="ellipse">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1" name="Google Shape;4101;p80"/>
            <p:cNvSpPr/>
            <p:nvPr/>
          </p:nvSpPr>
          <p:spPr>
            <a:xfrm>
              <a:off x="5681300" y="2527788"/>
              <a:ext cx="805800" cy="805800"/>
            </a:xfrm>
            <a:prstGeom prst="pie">
              <a:avLst>
                <a:gd name="adj1" fmla="val 0"/>
                <a:gd name="adj2" fmla="val 1620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02" name="Google Shape;4102;p80"/>
          <p:cNvGrpSpPr/>
          <p:nvPr/>
        </p:nvGrpSpPr>
        <p:grpSpPr>
          <a:xfrm>
            <a:off x="3089483" y="3094865"/>
            <a:ext cx="533033" cy="533033"/>
            <a:chOff x="4049800" y="640400"/>
            <a:chExt cx="858900" cy="858900"/>
          </a:xfrm>
        </p:grpSpPr>
        <p:sp>
          <p:nvSpPr>
            <p:cNvPr id="4103" name="Google Shape;4103;p80"/>
            <p:cNvSpPr/>
            <p:nvPr/>
          </p:nvSpPr>
          <p:spPr>
            <a:xfrm>
              <a:off x="4049800" y="640400"/>
              <a:ext cx="858900" cy="858900"/>
            </a:xfrm>
            <a:prstGeom prst="donut">
              <a:avLst>
                <a:gd name="adj" fmla="val 25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4" name="Google Shape;4104;p80"/>
            <p:cNvSpPr/>
            <p:nvPr/>
          </p:nvSpPr>
          <p:spPr>
            <a:xfrm>
              <a:off x="4049800" y="640400"/>
              <a:ext cx="858900" cy="858900"/>
            </a:xfrm>
            <a:prstGeom prst="blockArc">
              <a:avLst>
                <a:gd name="adj1" fmla="val 7914150"/>
                <a:gd name="adj2" fmla="val 0"/>
                <a:gd name="adj3" fmla="val 25000"/>
              </a:avLst>
            </a:prstGeom>
            <a:solidFill>
              <a:srgbClr val="667E92"/>
            </a:solid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05" name="Google Shape;4105;p80"/>
          <p:cNvGrpSpPr/>
          <p:nvPr/>
        </p:nvGrpSpPr>
        <p:grpSpPr>
          <a:xfrm>
            <a:off x="3014966" y="3772543"/>
            <a:ext cx="682068" cy="682068"/>
            <a:chOff x="5080188" y="927900"/>
            <a:chExt cx="961200" cy="961200"/>
          </a:xfrm>
        </p:grpSpPr>
        <p:sp>
          <p:nvSpPr>
            <p:cNvPr id="4106" name="Google Shape;4106;p80"/>
            <p:cNvSpPr/>
            <p:nvPr/>
          </p:nvSpPr>
          <p:spPr>
            <a:xfrm>
              <a:off x="5201900" y="1050116"/>
              <a:ext cx="716700" cy="716700"/>
            </a:xfrm>
            <a:prstGeom prst="donut">
              <a:avLst>
                <a:gd name="adj" fmla="val 4716"/>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7" name="Google Shape;4107;p80"/>
            <p:cNvSpPr/>
            <p:nvPr/>
          </p:nvSpPr>
          <p:spPr>
            <a:xfrm>
              <a:off x="5269594" y="1117818"/>
              <a:ext cx="581100" cy="581100"/>
            </a:xfrm>
            <a:prstGeom prst="donut">
              <a:avLst>
                <a:gd name="adj" fmla="val 5814"/>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8" name="Google Shape;4108;p80"/>
            <p:cNvSpPr/>
            <p:nvPr/>
          </p:nvSpPr>
          <p:spPr>
            <a:xfrm>
              <a:off x="5339279" y="1187526"/>
              <a:ext cx="441900" cy="441600"/>
            </a:xfrm>
            <a:prstGeom prst="donut">
              <a:avLst>
                <a:gd name="adj" fmla="val 7648"/>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9" name="Google Shape;4109;p80"/>
            <p:cNvSpPr/>
            <p:nvPr/>
          </p:nvSpPr>
          <p:spPr>
            <a:xfrm>
              <a:off x="5414892" y="1263155"/>
              <a:ext cx="290700" cy="290700"/>
            </a:xfrm>
            <a:prstGeom prst="donut">
              <a:avLst>
                <a:gd name="adj" fmla="val 10182"/>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0" name="Google Shape;4110;p80"/>
            <p:cNvSpPr/>
            <p:nvPr/>
          </p:nvSpPr>
          <p:spPr>
            <a:xfrm rot="-3809958">
              <a:off x="5202435" y="1050148"/>
              <a:ext cx="716705" cy="716705"/>
            </a:xfrm>
            <a:prstGeom prst="blockArc">
              <a:avLst>
                <a:gd name="adj1" fmla="val 5266439"/>
                <a:gd name="adj2" fmla="val 19995741"/>
                <a:gd name="adj3" fmla="val 4692"/>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1" name="Google Shape;4111;p80"/>
            <p:cNvSpPr/>
            <p:nvPr/>
          </p:nvSpPr>
          <p:spPr>
            <a:xfrm rot="-3906059">
              <a:off x="5269616" y="1117617"/>
              <a:ext cx="581445" cy="581445"/>
            </a:xfrm>
            <a:prstGeom prst="blockArc">
              <a:avLst>
                <a:gd name="adj1" fmla="val 3085776"/>
                <a:gd name="adj2" fmla="val 20100839"/>
                <a:gd name="adj3" fmla="val 5564"/>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2" name="Google Shape;4112;p80"/>
            <p:cNvSpPr/>
            <p:nvPr/>
          </p:nvSpPr>
          <p:spPr>
            <a:xfrm rot="-4222340">
              <a:off x="5339825" y="1187386"/>
              <a:ext cx="442087" cy="442087"/>
            </a:xfrm>
            <a:prstGeom prst="blockArc">
              <a:avLst>
                <a:gd name="adj1" fmla="val 8884448"/>
                <a:gd name="adj2" fmla="val 20414899"/>
                <a:gd name="adj3" fmla="val 7688"/>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3" name="Google Shape;4113;p80"/>
            <p:cNvSpPr/>
            <p:nvPr/>
          </p:nvSpPr>
          <p:spPr>
            <a:xfrm rot="-4538880">
              <a:off x="5414922" y="1262925"/>
              <a:ext cx="290465" cy="290465"/>
            </a:xfrm>
            <a:prstGeom prst="blockArc">
              <a:avLst>
                <a:gd name="adj1" fmla="val 6490304"/>
                <a:gd name="adj2" fmla="val 20700625"/>
                <a:gd name="adj3" fmla="val 10156"/>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14" name="Google Shape;4114;p80"/>
          <p:cNvGrpSpPr/>
          <p:nvPr/>
        </p:nvGrpSpPr>
        <p:grpSpPr>
          <a:xfrm>
            <a:off x="4478465" y="3869234"/>
            <a:ext cx="505650" cy="504006"/>
            <a:chOff x="6039282" y="1042577"/>
            <a:chExt cx="734315" cy="731929"/>
          </a:xfrm>
        </p:grpSpPr>
        <p:sp>
          <p:nvSpPr>
            <p:cNvPr id="4115" name="Google Shape;4115;p80"/>
            <p:cNvSpPr/>
            <p:nvPr/>
          </p:nvSpPr>
          <p:spPr>
            <a:xfrm>
              <a:off x="6045348" y="1300071"/>
              <a:ext cx="131951" cy="65352"/>
            </a:xfrm>
            <a:custGeom>
              <a:avLst/>
              <a:gdLst/>
              <a:ahLst/>
              <a:cxnLst/>
              <a:rect l="l" t="t" r="r" b="b"/>
              <a:pathLst>
                <a:path w="1414" h="701" extrusionOk="0">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6" name="Google Shape;4116;p80"/>
            <p:cNvSpPr/>
            <p:nvPr/>
          </p:nvSpPr>
          <p:spPr>
            <a:xfrm>
              <a:off x="6080342" y="1201250"/>
              <a:ext cx="127938" cy="96863"/>
            </a:xfrm>
            <a:custGeom>
              <a:avLst/>
              <a:gdLst/>
              <a:ahLst/>
              <a:cxnLst/>
              <a:rect l="l" t="t" r="r" b="b"/>
              <a:pathLst>
                <a:path w="1371" h="1039" extrusionOk="0">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7" name="Google Shape;4117;p80"/>
            <p:cNvSpPr/>
            <p:nvPr/>
          </p:nvSpPr>
          <p:spPr>
            <a:xfrm>
              <a:off x="6144918" y="1121167"/>
              <a:ext cx="112541" cy="119145"/>
            </a:xfrm>
            <a:custGeom>
              <a:avLst/>
              <a:gdLst/>
              <a:ahLst/>
              <a:cxnLst/>
              <a:rect l="l" t="t" r="r" b="b"/>
              <a:pathLst>
                <a:path w="1206" h="1278" extrusionOk="0">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8" name="Google Shape;4118;p80"/>
            <p:cNvSpPr/>
            <p:nvPr/>
          </p:nvSpPr>
          <p:spPr>
            <a:xfrm>
              <a:off x="6232449" y="1066723"/>
              <a:ext cx="86879" cy="130518"/>
            </a:xfrm>
            <a:custGeom>
              <a:avLst/>
              <a:gdLst/>
              <a:ahLst/>
              <a:cxnLst/>
              <a:rect l="l" t="t" r="r" b="b"/>
              <a:pathLst>
                <a:path w="931" h="1400" extrusionOk="0">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9" name="Google Shape;4119;p80"/>
            <p:cNvSpPr/>
            <p:nvPr/>
          </p:nvSpPr>
          <p:spPr>
            <a:xfrm>
              <a:off x="6335379" y="1042577"/>
              <a:ext cx="53284" cy="130518"/>
            </a:xfrm>
            <a:custGeom>
              <a:avLst/>
              <a:gdLst/>
              <a:ahLst/>
              <a:cxnLst/>
              <a:rect l="l" t="t" r="r" b="b"/>
              <a:pathLst>
                <a:path w="571" h="1400" extrusionOk="0">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0" name="Google Shape;4120;p80"/>
            <p:cNvSpPr/>
            <p:nvPr/>
          </p:nvSpPr>
          <p:spPr>
            <a:xfrm>
              <a:off x="6431682" y="1043229"/>
              <a:ext cx="56550" cy="131824"/>
            </a:xfrm>
            <a:custGeom>
              <a:avLst/>
              <a:gdLst/>
              <a:ahLst/>
              <a:cxnLst/>
              <a:rect l="l" t="t" r="r" b="b"/>
              <a:pathLst>
                <a:path w="606" h="1414" extrusionOk="0">
                  <a:moveTo>
                    <a:pt x="144" y="0"/>
                  </a:moveTo>
                  <a:lnTo>
                    <a:pt x="0" y="1356"/>
                  </a:lnTo>
                  <a:cubicBezTo>
                    <a:pt x="101" y="1378"/>
                    <a:pt x="202" y="1385"/>
                    <a:pt x="303" y="1414"/>
                  </a:cubicBezTo>
                  <a:lnTo>
                    <a:pt x="606" y="80"/>
                  </a:lnTo>
                  <a:cubicBezTo>
                    <a:pt x="454" y="36"/>
                    <a:pt x="296" y="22"/>
                    <a:pt x="14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1" name="Google Shape;4121;p80"/>
            <p:cNvSpPr/>
            <p:nvPr/>
          </p:nvSpPr>
          <p:spPr>
            <a:xfrm>
              <a:off x="6500924" y="1070731"/>
              <a:ext cx="89678" cy="130612"/>
            </a:xfrm>
            <a:custGeom>
              <a:avLst/>
              <a:gdLst/>
              <a:ahLst/>
              <a:cxnLst/>
              <a:rect l="l" t="t" r="r" b="b"/>
              <a:pathLst>
                <a:path w="961" h="1401" extrusionOk="0">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2" name="Google Shape;4122;p80"/>
            <p:cNvSpPr/>
            <p:nvPr/>
          </p:nvSpPr>
          <p:spPr>
            <a:xfrm>
              <a:off x="6561580" y="1127973"/>
              <a:ext cx="114501" cy="117746"/>
            </a:xfrm>
            <a:custGeom>
              <a:avLst/>
              <a:gdLst/>
              <a:ahLst/>
              <a:cxnLst/>
              <a:rect l="l" t="t" r="r" b="b"/>
              <a:pathLst>
                <a:path w="1227" h="1263" extrusionOk="0">
                  <a:moveTo>
                    <a:pt x="887" y="0"/>
                  </a:moveTo>
                  <a:lnTo>
                    <a:pt x="0" y="1046"/>
                  </a:lnTo>
                  <a:cubicBezTo>
                    <a:pt x="79" y="1111"/>
                    <a:pt x="152" y="1183"/>
                    <a:pt x="224" y="1262"/>
                  </a:cubicBezTo>
                  <a:lnTo>
                    <a:pt x="1226" y="332"/>
                  </a:lnTo>
                  <a:cubicBezTo>
                    <a:pt x="1118" y="209"/>
                    <a:pt x="1003" y="101"/>
                    <a:pt x="88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3" name="Google Shape;4123;p80"/>
            <p:cNvSpPr/>
            <p:nvPr/>
          </p:nvSpPr>
          <p:spPr>
            <a:xfrm>
              <a:off x="6636887" y="1310792"/>
              <a:ext cx="132697" cy="61996"/>
            </a:xfrm>
            <a:custGeom>
              <a:avLst/>
              <a:gdLst/>
              <a:ahLst/>
              <a:cxnLst/>
              <a:rect l="l" t="t" r="r" b="b"/>
              <a:pathLst>
                <a:path w="1422" h="665" extrusionOk="0">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4" name="Google Shape;4124;p80"/>
            <p:cNvSpPr/>
            <p:nvPr/>
          </p:nvSpPr>
          <p:spPr>
            <a:xfrm>
              <a:off x="6642953" y="1415020"/>
              <a:ext cx="130645" cy="47826"/>
            </a:xfrm>
            <a:custGeom>
              <a:avLst/>
              <a:gdLst/>
              <a:ahLst/>
              <a:cxnLst/>
              <a:rect l="l" t="t" r="r" b="b"/>
              <a:pathLst>
                <a:path w="1400" h="513" extrusionOk="0">
                  <a:moveTo>
                    <a:pt x="30" y="1"/>
                  </a:moveTo>
                  <a:cubicBezTo>
                    <a:pt x="30" y="109"/>
                    <a:pt x="15" y="210"/>
                    <a:pt x="1" y="311"/>
                  </a:cubicBezTo>
                  <a:lnTo>
                    <a:pt x="1357" y="513"/>
                  </a:lnTo>
                  <a:cubicBezTo>
                    <a:pt x="1378" y="354"/>
                    <a:pt x="1393" y="203"/>
                    <a:pt x="1400" y="44"/>
                  </a:cubicBezTo>
                  <a:lnTo>
                    <a:pt x="30"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5" name="Google Shape;4125;p80"/>
            <p:cNvSpPr/>
            <p:nvPr/>
          </p:nvSpPr>
          <p:spPr>
            <a:xfrm>
              <a:off x="6622143" y="1485687"/>
              <a:ext cx="131951" cy="81388"/>
            </a:xfrm>
            <a:custGeom>
              <a:avLst/>
              <a:gdLst/>
              <a:ahLst/>
              <a:cxnLst/>
              <a:rect l="l" t="t" r="r" b="b"/>
              <a:pathLst>
                <a:path w="1414" h="873" extrusionOk="0">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6" name="Google Shape;4126;p80"/>
            <p:cNvSpPr/>
            <p:nvPr/>
          </p:nvSpPr>
          <p:spPr>
            <a:xfrm>
              <a:off x="6582390" y="1548895"/>
              <a:ext cx="121219" cy="108983"/>
            </a:xfrm>
            <a:custGeom>
              <a:avLst/>
              <a:gdLst/>
              <a:ahLst/>
              <a:cxnLst/>
              <a:rect l="l" t="t" r="r" b="b"/>
              <a:pathLst>
                <a:path w="1299" h="1169" extrusionOk="0">
                  <a:moveTo>
                    <a:pt x="195" y="0"/>
                  </a:moveTo>
                  <a:lnTo>
                    <a:pt x="102" y="123"/>
                  </a:lnTo>
                  <a:lnTo>
                    <a:pt x="1" y="238"/>
                  </a:lnTo>
                  <a:lnTo>
                    <a:pt x="1003" y="1168"/>
                  </a:lnTo>
                  <a:lnTo>
                    <a:pt x="1155" y="988"/>
                  </a:lnTo>
                  <a:lnTo>
                    <a:pt x="1299" y="801"/>
                  </a:lnTo>
                  <a:lnTo>
                    <a:pt x="195"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7" name="Google Shape;4127;p80"/>
            <p:cNvSpPr/>
            <p:nvPr/>
          </p:nvSpPr>
          <p:spPr>
            <a:xfrm>
              <a:off x="6526586" y="1599238"/>
              <a:ext cx="100316" cy="126510"/>
            </a:xfrm>
            <a:custGeom>
              <a:avLst/>
              <a:gdLst/>
              <a:ahLst/>
              <a:cxnLst/>
              <a:rect l="l" t="t" r="r" b="b"/>
              <a:pathLst>
                <a:path w="1075" h="1357" extrusionOk="0">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8" name="Google Shape;4128;p80"/>
            <p:cNvSpPr/>
            <p:nvPr/>
          </p:nvSpPr>
          <p:spPr>
            <a:xfrm>
              <a:off x="6459957" y="1632893"/>
              <a:ext cx="70735" cy="132570"/>
            </a:xfrm>
            <a:custGeom>
              <a:avLst/>
              <a:gdLst/>
              <a:ahLst/>
              <a:cxnLst/>
              <a:rect l="l" t="t" r="r" b="b"/>
              <a:pathLst>
                <a:path w="758" h="1422" extrusionOk="0">
                  <a:moveTo>
                    <a:pt x="296" y="1"/>
                  </a:moveTo>
                  <a:cubicBezTo>
                    <a:pt x="195" y="37"/>
                    <a:pt x="101" y="73"/>
                    <a:pt x="0" y="94"/>
                  </a:cubicBezTo>
                  <a:lnTo>
                    <a:pt x="303" y="1421"/>
                  </a:lnTo>
                  <a:cubicBezTo>
                    <a:pt x="454" y="1393"/>
                    <a:pt x="606" y="1342"/>
                    <a:pt x="757" y="1292"/>
                  </a:cubicBezTo>
                  <a:lnTo>
                    <a:pt x="296"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9" name="Google Shape;4129;p80"/>
            <p:cNvSpPr/>
            <p:nvPr/>
          </p:nvSpPr>
          <p:spPr>
            <a:xfrm>
              <a:off x="6379145" y="1646318"/>
              <a:ext cx="43859" cy="128188"/>
            </a:xfrm>
            <a:custGeom>
              <a:avLst/>
              <a:gdLst/>
              <a:ahLst/>
              <a:cxnLst/>
              <a:rect l="l" t="t" r="r" b="b"/>
              <a:pathLst>
                <a:path w="470" h="1375" extrusionOk="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0" name="Google Shape;4130;p80"/>
            <p:cNvSpPr/>
            <p:nvPr/>
          </p:nvSpPr>
          <p:spPr>
            <a:xfrm>
              <a:off x="6272109" y="1630842"/>
              <a:ext cx="74187" cy="131917"/>
            </a:xfrm>
            <a:custGeom>
              <a:avLst/>
              <a:gdLst/>
              <a:ahLst/>
              <a:cxnLst/>
              <a:rect l="l" t="t" r="r" b="b"/>
              <a:pathLst>
                <a:path w="795" h="1415" extrusionOk="0">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1" name="Google Shape;4131;p80"/>
            <p:cNvSpPr/>
            <p:nvPr/>
          </p:nvSpPr>
          <p:spPr>
            <a:xfrm>
              <a:off x="6177205" y="1595229"/>
              <a:ext cx="103769" cy="125205"/>
            </a:xfrm>
            <a:custGeom>
              <a:avLst/>
              <a:gdLst/>
              <a:ahLst/>
              <a:cxnLst/>
              <a:rect l="l" t="t" r="r" b="b"/>
              <a:pathLst>
                <a:path w="1112" h="1343" extrusionOk="0">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2" name="Google Shape;4132;p80"/>
            <p:cNvSpPr/>
            <p:nvPr/>
          </p:nvSpPr>
          <p:spPr>
            <a:xfrm>
              <a:off x="6103205" y="1542835"/>
              <a:ext cx="123272" cy="106932"/>
            </a:xfrm>
            <a:custGeom>
              <a:avLst/>
              <a:gdLst/>
              <a:ahLst/>
              <a:cxnLst/>
              <a:rect l="l" t="t" r="r" b="b"/>
              <a:pathLst>
                <a:path w="1321" h="1147" extrusionOk="0">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3" name="Google Shape;4133;p80"/>
            <p:cNvSpPr/>
            <p:nvPr/>
          </p:nvSpPr>
          <p:spPr>
            <a:xfrm>
              <a:off x="6055426" y="1478881"/>
              <a:ext cx="131951" cy="78777"/>
            </a:xfrm>
            <a:custGeom>
              <a:avLst/>
              <a:gdLst/>
              <a:ahLst/>
              <a:cxnLst/>
              <a:rect l="l" t="t" r="r" b="b"/>
              <a:pathLst>
                <a:path w="1414" h="845" extrusionOk="0">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4" name="Google Shape;4134;p80"/>
            <p:cNvSpPr/>
            <p:nvPr/>
          </p:nvSpPr>
          <p:spPr>
            <a:xfrm>
              <a:off x="6039282" y="1408308"/>
              <a:ext cx="129338" cy="43817"/>
            </a:xfrm>
            <a:custGeom>
              <a:avLst/>
              <a:gdLst/>
              <a:ahLst/>
              <a:cxnLst/>
              <a:rect l="l" t="t" r="r" b="b"/>
              <a:pathLst>
                <a:path w="1386" h="470" extrusionOk="0">
                  <a:moveTo>
                    <a:pt x="0" y="1"/>
                  </a:moveTo>
                  <a:cubicBezTo>
                    <a:pt x="7" y="152"/>
                    <a:pt x="7" y="311"/>
                    <a:pt x="29" y="469"/>
                  </a:cubicBezTo>
                  <a:lnTo>
                    <a:pt x="1385" y="304"/>
                  </a:lnTo>
                  <a:cubicBezTo>
                    <a:pt x="1371" y="203"/>
                    <a:pt x="1378" y="102"/>
                    <a:pt x="1363"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5" name="Google Shape;4135;p80"/>
            <p:cNvSpPr/>
            <p:nvPr/>
          </p:nvSpPr>
          <p:spPr>
            <a:xfrm>
              <a:off x="6608612" y="1210666"/>
              <a:ext cx="128685" cy="93507"/>
            </a:xfrm>
            <a:custGeom>
              <a:avLst/>
              <a:gdLst/>
              <a:ahLst/>
              <a:cxnLst/>
              <a:rect l="l" t="t" r="r" b="b"/>
              <a:pathLst>
                <a:path w="1379" h="1003" extrusionOk="0">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36" name="Google Shape;4136;p80"/>
          <p:cNvGrpSpPr/>
          <p:nvPr/>
        </p:nvGrpSpPr>
        <p:grpSpPr>
          <a:xfrm>
            <a:off x="5091067" y="2298862"/>
            <a:ext cx="567744" cy="602136"/>
            <a:chOff x="1825800" y="1651625"/>
            <a:chExt cx="539989" cy="571775"/>
          </a:xfrm>
        </p:grpSpPr>
        <p:sp>
          <p:nvSpPr>
            <p:cNvPr id="4137" name="Google Shape;4137;p80"/>
            <p:cNvSpPr/>
            <p:nvPr/>
          </p:nvSpPr>
          <p:spPr>
            <a:xfrm>
              <a:off x="2093189" y="1651625"/>
              <a:ext cx="272600" cy="287950"/>
            </a:xfrm>
            <a:custGeom>
              <a:avLst/>
              <a:gdLst/>
              <a:ahLst/>
              <a:cxnLst/>
              <a:rect l="l" t="t" r="r" b="b"/>
              <a:pathLst>
                <a:path w="10904" h="11518" extrusionOk="0">
                  <a:moveTo>
                    <a:pt x="2" y="1"/>
                  </a:moveTo>
                  <a:lnTo>
                    <a:pt x="0" y="11518"/>
                  </a:lnTo>
                  <a:lnTo>
                    <a:pt x="10904" y="11518"/>
                  </a:lnTo>
                  <a:cubicBezTo>
                    <a:pt x="10391" y="5596"/>
                    <a:pt x="5836" y="826"/>
                    <a:pt x="2"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8" name="Google Shape;4138;p80"/>
            <p:cNvSpPr/>
            <p:nvPr/>
          </p:nvSpPr>
          <p:spPr>
            <a:xfrm>
              <a:off x="1825800" y="1967150"/>
              <a:ext cx="231900" cy="233575"/>
            </a:xfrm>
            <a:custGeom>
              <a:avLst/>
              <a:gdLst/>
              <a:ahLst/>
              <a:cxnLst/>
              <a:rect l="l" t="t" r="r" b="b"/>
              <a:pathLst>
                <a:path w="9276" h="9343" extrusionOk="0">
                  <a:moveTo>
                    <a:pt x="0" y="1"/>
                  </a:moveTo>
                  <a:cubicBezTo>
                    <a:pt x="465" y="4930"/>
                    <a:pt x="4350" y="8842"/>
                    <a:pt x="9275" y="9343"/>
                  </a:cubicBezTo>
                  <a:lnTo>
                    <a:pt x="9275" y="1"/>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9" name="Google Shape;4139;p80"/>
            <p:cNvSpPr/>
            <p:nvPr/>
          </p:nvSpPr>
          <p:spPr>
            <a:xfrm>
              <a:off x="2093189" y="1967150"/>
              <a:ext cx="244350" cy="256250"/>
            </a:xfrm>
            <a:custGeom>
              <a:avLst/>
              <a:gdLst/>
              <a:ahLst/>
              <a:cxnLst/>
              <a:rect l="l" t="t" r="r" b="b"/>
              <a:pathLst>
                <a:path w="9774" h="10250" extrusionOk="0">
                  <a:moveTo>
                    <a:pt x="0" y="1"/>
                  </a:moveTo>
                  <a:lnTo>
                    <a:pt x="0" y="10249"/>
                  </a:lnTo>
                  <a:cubicBezTo>
                    <a:pt x="5200" y="9514"/>
                    <a:pt x="9280" y="5280"/>
                    <a:pt x="977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0" name="Google Shape;4140;p80"/>
            <p:cNvSpPr/>
            <p:nvPr/>
          </p:nvSpPr>
          <p:spPr>
            <a:xfrm>
              <a:off x="1851375" y="1730300"/>
              <a:ext cx="206325" cy="209275"/>
            </a:xfrm>
            <a:custGeom>
              <a:avLst/>
              <a:gdLst/>
              <a:ahLst/>
              <a:cxnLst/>
              <a:rect l="l" t="t" r="r" b="b"/>
              <a:pathLst>
                <a:path w="8253" h="8371" extrusionOk="0">
                  <a:moveTo>
                    <a:pt x="8252" y="1"/>
                  </a:moveTo>
                  <a:cubicBezTo>
                    <a:pt x="3865" y="441"/>
                    <a:pt x="383" y="3959"/>
                    <a:pt x="1" y="8371"/>
                  </a:cubicBezTo>
                  <a:lnTo>
                    <a:pt x="8252" y="8371"/>
                  </a:lnTo>
                  <a:lnTo>
                    <a:pt x="8252"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41" name="Google Shape;4141;p80"/>
          <p:cNvGrpSpPr/>
          <p:nvPr/>
        </p:nvGrpSpPr>
        <p:grpSpPr>
          <a:xfrm>
            <a:off x="3765995" y="3855579"/>
            <a:ext cx="508123" cy="507955"/>
            <a:chOff x="1897577" y="2802432"/>
            <a:chExt cx="492176" cy="492014"/>
          </a:xfrm>
        </p:grpSpPr>
        <p:sp>
          <p:nvSpPr>
            <p:cNvPr id="4142" name="Google Shape;4142;p80"/>
            <p:cNvSpPr/>
            <p:nvPr/>
          </p:nvSpPr>
          <p:spPr>
            <a:xfrm>
              <a:off x="2067309" y="2802432"/>
              <a:ext cx="152163" cy="136326"/>
            </a:xfrm>
            <a:custGeom>
              <a:avLst/>
              <a:gdLst/>
              <a:ahLst/>
              <a:cxnLst/>
              <a:rect l="l" t="t" r="r" b="b"/>
              <a:pathLst>
                <a:path w="9435" h="8453" extrusionOk="0">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3" name="Google Shape;4143;p80"/>
            <p:cNvSpPr/>
            <p:nvPr/>
          </p:nvSpPr>
          <p:spPr>
            <a:xfrm>
              <a:off x="2179099" y="2814350"/>
              <a:ext cx="163452" cy="166049"/>
            </a:xfrm>
            <a:custGeom>
              <a:avLst/>
              <a:gdLst/>
              <a:ahLst/>
              <a:cxnLst/>
              <a:rect l="l" t="t" r="r" b="b"/>
              <a:pathLst>
                <a:path w="10135" h="10296" extrusionOk="0">
                  <a:moveTo>
                    <a:pt x="2491" y="1"/>
                  </a:moveTo>
                  <a:lnTo>
                    <a:pt x="0" y="7702"/>
                  </a:lnTo>
                  <a:cubicBezTo>
                    <a:pt x="1435" y="8161"/>
                    <a:pt x="2686" y="9079"/>
                    <a:pt x="3581" y="10296"/>
                  </a:cubicBezTo>
                  <a:lnTo>
                    <a:pt x="10135" y="5533"/>
                  </a:lnTo>
                  <a:cubicBezTo>
                    <a:pt x="8230" y="2927"/>
                    <a:pt x="5555" y="988"/>
                    <a:pt x="249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4" name="Google Shape;4144;p80"/>
            <p:cNvSpPr/>
            <p:nvPr/>
          </p:nvSpPr>
          <p:spPr>
            <a:xfrm>
              <a:off x="2236848" y="3048492"/>
              <a:ext cx="152905" cy="144760"/>
            </a:xfrm>
            <a:custGeom>
              <a:avLst/>
              <a:gdLst/>
              <a:ahLst/>
              <a:cxnLst/>
              <a:rect l="l" t="t" r="r" b="b"/>
              <a:pathLst>
                <a:path w="9481" h="8976" extrusionOk="0">
                  <a:moveTo>
                    <a:pt x="1377" y="0"/>
                  </a:moveTo>
                  <a:cubicBezTo>
                    <a:pt x="1377" y="1515"/>
                    <a:pt x="895" y="2996"/>
                    <a:pt x="0" y="4212"/>
                  </a:cubicBezTo>
                  <a:lnTo>
                    <a:pt x="6554" y="8976"/>
                  </a:lnTo>
                  <a:cubicBezTo>
                    <a:pt x="8459" y="6370"/>
                    <a:pt x="9480" y="3225"/>
                    <a:pt x="9480"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5" name="Google Shape;4145;p80"/>
            <p:cNvSpPr/>
            <p:nvPr/>
          </p:nvSpPr>
          <p:spPr>
            <a:xfrm>
              <a:off x="1944586" y="2814543"/>
              <a:ext cx="163097" cy="166226"/>
            </a:xfrm>
            <a:custGeom>
              <a:avLst/>
              <a:gdLst/>
              <a:ahLst/>
              <a:cxnLst/>
              <a:rect l="l" t="t" r="r" b="b"/>
              <a:pathLst>
                <a:path w="10113" h="10307" extrusionOk="0">
                  <a:moveTo>
                    <a:pt x="7610" y="0"/>
                  </a:moveTo>
                  <a:cubicBezTo>
                    <a:pt x="4557" y="999"/>
                    <a:pt x="1883" y="2938"/>
                    <a:pt x="1" y="5544"/>
                  </a:cubicBezTo>
                  <a:lnTo>
                    <a:pt x="6554" y="10307"/>
                  </a:lnTo>
                  <a:cubicBezTo>
                    <a:pt x="7438" y="9090"/>
                    <a:pt x="8677" y="8172"/>
                    <a:pt x="10112" y="7701"/>
                  </a:cubicBezTo>
                  <a:lnTo>
                    <a:pt x="761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6" name="Google Shape;4146;p80"/>
            <p:cNvSpPr/>
            <p:nvPr/>
          </p:nvSpPr>
          <p:spPr>
            <a:xfrm>
              <a:off x="2236848" y="2903562"/>
              <a:ext cx="152905" cy="144954"/>
            </a:xfrm>
            <a:custGeom>
              <a:avLst/>
              <a:gdLst/>
              <a:ahLst/>
              <a:cxnLst/>
              <a:rect l="l" t="t" r="r" b="b"/>
              <a:pathLst>
                <a:path w="9481" h="8988" extrusionOk="0">
                  <a:moveTo>
                    <a:pt x="6554" y="1"/>
                  </a:moveTo>
                  <a:lnTo>
                    <a:pt x="0" y="4764"/>
                  </a:lnTo>
                  <a:cubicBezTo>
                    <a:pt x="895" y="5992"/>
                    <a:pt x="1377" y="7472"/>
                    <a:pt x="1377" y="8987"/>
                  </a:cubicBezTo>
                  <a:lnTo>
                    <a:pt x="9469" y="8987"/>
                  </a:lnTo>
                  <a:cubicBezTo>
                    <a:pt x="9480" y="5751"/>
                    <a:pt x="8459" y="2606"/>
                    <a:pt x="65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7" name="Google Shape;4147;p80"/>
            <p:cNvSpPr/>
            <p:nvPr/>
          </p:nvSpPr>
          <p:spPr>
            <a:xfrm>
              <a:off x="2179099" y="3116417"/>
              <a:ext cx="163452" cy="166242"/>
            </a:xfrm>
            <a:custGeom>
              <a:avLst/>
              <a:gdLst/>
              <a:ahLst/>
              <a:cxnLst/>
              <a:rect l="l" t="t" r="r" b="b"/>
              <a:pathLst>
                <a:path w="10135" h="10308" extrusionOk="0">
                  <a:moveTo>
                    <a:pt x="3581" y="0"/>
                  </a:moveTo>
                  <a:cubicBezTo>
                    <a:pt x="2686" y="1229"/>
                    <a:pt x="1435" y="2135"/>
                    <a:pt x="0" y="2594"/>
                  </a:cubicBezTo>
                  <a:lnTo>
                    <a:pt x="2502" y="10307"/>
                  </a:lnTo>
                  <a:cubicBezTo>
                    <a:pt x="5567" y="9309"/>
                    <a:pt x="8241" y="7369"/>
                    <a:pt x="10135" y="4764"/>
                  </a:cubicBezTo>
                  <a:lnTo>
                    <a:pt x="3581"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8" name="Google Shape;4148;p80"/>
            <p:cNvSpPr/>
            <p:nvPr/>
          </p:nvSpPr>
          <p:spPr>
            <a:xfrm>
              <a:off x="1897577" y="2903933"/>
              <a:ext cx="152727" cy="144583"/>
            </a:xfrm>
            <a:custGeom>
              <a:avLst/>
              <a:gdLst/>
              <a:ahLst/>
              <a:cxnLst/>
              <a:rect l="l" t="t" r="r" b="b"/>
              <a:pathLst>
                <a:path w="9470" h="8965" extrusionOk="0">
                  <a:moveTo>
                    <a:pt x="2916" y="1"/>
                  </a:moveTo>
                  <a:cubicBezTo>
                    <a:pt x="1022" y="2606"/>
                    <a:pt x="0" y="5739"/>
                    <a:pt x="12" y="8964"/>
                  </a:cubicBezTo>
                  <a:lnTo>
                    <a:pt x="8103" y="8964"/>
                  </a:lnTo>
                  <a:cubicBezTo>
                    <a:pt x="8103" y="7449"/>
                    <a:pt x="8574" y="5980"/>
                    <a:pt x="9469" y="4764"/>
                  </a:cubicBezTo>
                  <a:lnTo>
                    <a:pt x="2916"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9" name="Google Shape;4149;p80"/>
            <p:cNvSpPr/>
            <p:nvPr/>
          </p:nvSpPr>
          <p:spPr>
            <a:xfrm>
              <a:off x="2067309" y="3158056"/>
              <a:ext cx="152163" cy="136390"/>
            </a:xfrm>
            <a:custGeom>
              <a:avLst/>
              <a:gdLst/>
              <a:ahLst/>
              <a:cxnLst/>
              <a:rect l="l" t="t" r="r" b="b"/>
              <a:pathLst>
                <a:path w="9435" h="8457" extrusionOk="0">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0" name="Google Shape;4150;p80"/>
            <p:cNvSpPr/>
            <p:nvPr/>
          </p:nvSpPr>
          <p:spPr>
            <a:xfrm>
              <a:off x="1944586" y="3116046"/>
              <a:ext cx="163097" cy="166242"/>
            </a:xfrm>
            <a:custGeom>
              <a:avLst/>
              <a:gdLst/>
              <a:ahLst/>
              <a:cxnLst/>
              <a:rect l="l" t="t" r="r" b="b"/>
              <a:pathLst>
                <a:path w="10113" h="10308" extrusionOk="0">
                  <a:moveTo>
                    <a:pt x="6554" y="1"/>
                  </a:moveTo>
                  <a:lnTo>
                    <a:pt x="1" y="4764"/>
                  </a:lnTo>
                  <a:cubicBezTo>
                    <a:pt x="1883" y="7369"/>
                    <a:pt x="4557" y="9309"/>
                    <a:pt x="7610" y="10307"/>
                  </a:cubicBezTo>
                  <a:lnTo>
                    <a:pt x="10112" y="2606"/>
                  </a:lnTo>
                  <a:cubicBezTo>
                    <a:pt x="8677" y="2135"/>
                    <a:pt x="7438" y="1229"/>
                    <a:pt x="65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1" name="Google Shape;4151;p80"/>
            <p:cNvSpPr/>
            <p:nvPr/>
          </p:nvSpPr>
          <p:spPr>
            <a:xfrm>
              <a:off x="1897577" y="3048492"/>
              <a:ext cx="152727" cy="144390"/>
            </a:xfrm>
            <a:custGeom>
              <a:avLst/>
              <a:gdLst/>
              <a:ahLst/>
              <a:cxnLst/>
              <a:rect l="l" t="t" r="r" b="b"/>
              <a:pathLst>
                <a:path w="9470" h="8953" extrusionOk="0">
                  <a:moveTo>
                    <a:pt x="12" y="0"/>
                  </a:moveTo>
                  <a:cubicBezTo>
                    <a:pt x="0" y="3214"/>
                    <a:pt x="1022" y="6347"/>
                    <a:pt x="2916" y="8953"/>
                  </a:cubicBezTo>
                  <a:lnTo>
                    <a:pt x="9469" y="4190"/>
                  </a:lnTo>
                  <a:cubicBezTo>
                    <a:pt x="8574" y="2973"/>
                    <a:pt x="8103" y="1504"/>
                    <a:pt x="8103"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2" name="Google Shape;4152;p80"/>
            <p:cNvSpPr/>
            <p:nvPr/>
          </p:nvSpPr>
          <p:spPr>
            <a:xfrm>
              <a:off x="2143379" y="3048492"/>
              <a:ext cx="16" cy="16"/>
            </a:xfrm>
            <a:custGeom>
              <a:avLst/>
              <a:gdLst/>
              <a:ahLst/>
              <a:cxnLst/>
              <a:rect l="l" t="t" r="r" b="b"/>
              <a:pathLst>
                <a:path w="1" h="1" fill="none" extrusionOk="0">
                  <a:moveTo>
                    <a:pt x="0" y="0"/>
                  </a:moveTo>
                  <a:lnTo>
                    <a:pt x="0" y="0"/>
                  </a:lnTo>
                  <a:close/>
                </a:path>
              </a:pathLst>
            </a:custGeom>
            <a:noFill/>
            <a:ln w="9525" cap="rnd"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3" name="Google Shape;4153;p80"/>
            <p:cNvSpPr/>
            <p:nvPr/>
          </p:nvSpPr>
          <p:spPr>
            <a:xfrm>
              <a:off x="2143379" y="3048492"/>
              <a:ext cx="16" cy="16"/>
            </a:xfrm>
            <a:custGeom>
              <a:avLst/>
              <a:gdLst/>
              <a:ahLst/>
              <a:cxnLst/>
              <a:rect l="l" t="t" r="r" b="b"/>
              <a:pathLst>
                <a:path w="1" h="1" fill="none" extrusionOk="0">
                  <a:moveTo>
                    <a:pt x="0" y="0"/>
                  </a:moveTo>
                  <a:lnTo>
                    <a:pt x="0" y="0"/>
                  </a:lnTo>
                  <a:close/>
                </a:path>
              </a:pathLst>
            </a:cu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54" name="Google Shape;4154;p80"/>
          <p:cNvGrpSpPr/>
          <p:nvPr/>
        </p:nvGrpSpPr>
        <p:grpSpPr>
          <a:xfrm>
            <a:off x="997525" y="4169123"/>
            <a:ext cx="809227" cy="200842"/>
            <a:chOff x="2013045" y="4813233"/>
            <a:chExt cx="921986" cy="228854"/>
          </a:xfrm>
        </p:grpSpPr>
        <p:sp>
          <p:nvSpPr>
            <p:cNvPr id="4155" name="Google Shape;4155;p80"/>
            <p:cNvSpPr/>
            <p:nvPr/>
          </p:nvSpPr>
          <p:spPr>
            <a:xfrm>
              <a:off x="2013045" y="4867370"/>
              <a:ext cx="921986" cy="174718"/>
            </a:xfrm>
            <a:custGeom>
              <a:avLst/>
              <a:gdLst/>
              <a:ahLst/>
              <a:cxnLst/>
              <a:rect l="l" t="t" r="r" b="b"/>
              <a:pathLst>
                <a:path w="138801" h="26303" fill="none" extrusionOk="0">
                  <a:moveTo>
                    <a:pt x="0" y="18153"/>
                  </a:moveTo>
                  <a:lnTo>
                    <a:pt x="0" y="26303"/>
                  </a:lnTo>
                  <a:lnTo>
                    <a:pt x="138800" y="26303"/>
                  </a:lnTo>
                  <a:lnTo>
                    <a:pt x="138800" y="0"/>
                  </a:lnTo>
                  <a:lnTo>
                    <a:pt x="38405" y="0"/>
                  </a:lnTo>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6" name="Google Shape;4156;p80"/>
            <p:cNvSpPr/>
            <p:nvPr/>
          </p:nvSpPr>
          <p:spPr>
            <a:xfrm>
              <a:off x="2013045" y="4813233"/>
              <a:ext cx="316628" cy="174718"/>
            </a:xfrm>
            <a:custGeom>
              <a:avLst/>
              <a:gdLst/>
              <a:ahLst/>
              <a:cxnLst/>
              <a:rect l="l" t="t" r="r" b="b"/>
              <a:pathLst>
                <a:path w="47667" h="26303" fill="none" extrusionOk="0">
                  <a:moveTo>
                    <a:pt x="0" y="0"/>
                  </a:moveTo>
                  <a:lnTo>
                    <a:pt x="0" y="26303"/>
                  </a:lnTo>
                  <a:lnTo>
                    <a:pt x="47666" y="26303"/>
                  </a:lnTo>
                  <a:lnTo>
                    <a:pt x="34453"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57" name="Google Shape;4157;p80"/>
          <p:cNvGrpSpPr/>
          <p:nvPr/>
        </p:nvGrpSpPr>
        <p:grpSpPr>
          <a:xfrm>
            <a:off x="1005985" y="2656004"/>
            <a:ext cx="792421" cy="269941"/>
            <a:chOff x="1046767" y="4756633"/>
            <a:chExt cx="859646" cy="292841"/>
          </a:xfrm>
        </p:grpSpPr>
        <p:sp>
          <p:nvSpPr>
            <p:cNvPr id="4158" name="Google Shape;4158;p80"/>
            <p:cNvSpPr/>
            <p:nvPr/>
          </p:nvSpPr>
          <p:spPr>
            <a:xfrm>
              <a:off x="1046767" y="4811593"/>
              <a:ext cx="859646" cy="237881"/>
            </a:xfrm>
            <a:custGeom>
              <a:avLst/>
              <a:gdLst/>
              <a:ahLst/>
              <a:cxnLst/>
              <a:rect l="l" t="t" r="r" b="b"/>
              <a:pathLst>
                <a:path w="129416" h="35812" fill="none" extrusionOk="0">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9" name="Google Shape;4159;p80"/>
            <p:cNvSpPr/>
            <p:nvPr/>
          </p:nvSpPr>
          <p:spPr>
            <a:xfrm>
              <a:off x="1046767" y="4983846"/>
              <a:ext cx="65628" cy="65628"/>
            </a:xfrm>
            <a:custGeom>
              <a:avLst/>
              <a:gdLst/>
              <a:ahLst/>
              <a:cxnLst/>
              <a:rect l="l" t="t" r="r" b="b"/>
              <a:pathLst>
                <a:path w="9880" h="9880" fill="none" extrusionOk="0">
                  <a:moveTo>
                    <a:pt x="1" y="0"/>
                  </a:moveTo>
                  <a:lnTo>
                    <a:pt x="1" y="9879"/>
                  </a:lnTo>
                  <a:lnTo>
                    <a:pt x="9880" y="9879"/>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0" name="Google Shape;4160;p80"/>
            <p:cNvSpPr/>
            <p:nvPr/>
          </p:nvSpPr>
          <p:spPr>
            <a:xfrm>
              <a:off x="1067279" y="4756633"/>
              <a:ext cx="179640" cy="179646"/>
            </a:xfrm>
            <a:custGeom>
              <a:avLst/>
              <a:gdLst/>
              <a:ahLst/>
              <a:cxnLst/>
              <a:rect l="l" t="t" r="r" b="b"/>
              <a:pathLst>
                <a:path w="27044" h="27045" fill="none" extrusionOk="0">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w="9525" cap="flat" cmpd="sng">
              <a:solidFill>
                <a:srgbClr val="A5B7C5"/>
              </a:solidFill>
              <a:prstDash val="solid"/>
              <a:miter lim="12348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161" name="Google Shape;4161;p80"/>
          <p:cNvSpPr/>
          <p:nvPr/>
        </p:nvSpPr>
        <p:spPr>
          <a:xfrm>
            <a:off x="7439738" y="2350672"/>
            <a:ext cx="185410" cy="94006"/>
          </a:xfrm>
          <a:custGeom>
            <a:avLst/>
            <a:gdLst/>
            <a:ahLst/>
            <a:cxnLst/>
            <a:rect l="l" t="t" r="r" b="b"/>
            <a:pathLst>
              <a:path w="3045" h="1544" extrusionOk="0">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2" name="Google Shape;4162;p80"/>
          <p:cNvSpPr/>
          <p:nvPr/>
        </p:nvSpPr>
        <p:spPr>
          <a:xfrm>
            <a:off x="7139193" y="2333075"/>
            <a:ext cx="171771" cy="129198"/>
          </a:xfrm>
          <a:custGeom>
            <a:avLst/>
            <a:gdLst/>
            <a:ahLst/>
            <a:cxnLst/>
            <a:rect l="l" t="t" r="r" b="b"/>
            <a:pathLst>
              <a:path w="2821" h="2122" extrusionOk="0">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3" name="Google Shape;4163;p80"/>
          <p:cNvSpPr/>
          <p:nvPr/>
        </p:nvSpPr>
        <p:spPr>
          <a:xfrm>
            <a:off x="7761482" y="2339529"/>
            <a:ext cx="167813" cy="116777"/>
          </a:xfrm>
          <a:custGeom>
            <a:avLst/>
            <a:gdLst/>
            <a:ahLst/>
            <a:cxnLst/>
            <a:rect l="l" t="t" r="r" b="b"/>
            <a:pathLst>
              <a:path w="2756" h="1918" extrusionOk="0">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4" name="Google Shape;4164;p80"/>
          <p:cNvSpPr/>
          <p:nvPr/>
        </p:nvSpPr>
        <p:spPr>
          <a:xfrm>
            <a:off x="8056187" y="2333075"/>
            <a:ext cx="163855" cy="129198"/>
          </a:xfrm>
          <a:custGeom>
            <a:avLst/>
            <a:gdLst/>
            <a:ahLst/>
            <a:cxnLst/>
            <a:rect l="l" t="t" r="r" b="b"/>
            <a:pathLst>
              <a:path w="2691" h="2122" extrusionOk="0">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165" name="Google Shape;4165;p80"/>
          <p:cNvGrpSpPr/>
          <p:nvPr/>
        </p:nvGrpSpPr>
        <p:grpSpPr>
          <a:xfrm>
            <a:off x="7141841" y="2550562"/>
            <a:ext cx="166473" cy="141497"/>
            <a:chOff x="4660325" y="1866850"/>
            <a:chExt cx="68350" cy="58100"/>
          </a:xfrm>
        </p:grpSpPr>
        <p:sp>
          <p:nvSpPr>
            <p:cNvPr id="4166" name="Google Shape;4166;p80"/>
            <p:cNvSpPr/>
            <p:nvPr/>
          </p:nvSpPr>
          <p:spPr>
            <a:xfrm>
              <a:off x="4660325" y="1866850"/>
              <a:ext cx="37700" cy="58100"/>
            </a:xfrm>
            <a:custGeom>
              <a:avLst/>
              <a:gdLst/>
              <a:ahLst/>
              <a:cxnLst/>
              <a:rect l="l" t="t" r="r" b="b"/>
              <a:pathLst>
                <a:path w="1508" h="2324" extrusionOk="0">
                  <a:moveTo>
                    <a:pt x="346" y="1"/>
                  </a:moveTo>
                  <a:lnTo>
                    <a:pt x="0" y="354"/>
                  </a:lnTo>
                  <a:lnTo>
                    <a:pt x="815" y="1162"/>
                  </a:lnTo>
                  <a:lnTo>
                    <a:pt x="0" y="1977"/>
                  </a:lnTo>
                  <a:lnTo>
                    <a:pt x="346" y="2323"/>
                  </a:lnTo>
                  <a:lnTo>
                    <a:pt x="1508" y="1162"/>
                  </a:lnTo>
                  <a:lnTo>
                    <a:pt x="34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7" name="Google Shape;4167;p80"/>
            <p:cNvSpPr/>
            <p:nvPr/>
          </p:nvSpPr>
          <p:spPr>
            <a:xfrm>
              <a:off x="4690975" y="1866850"/>
              <a:ext cx="37700" cy="58100"/>
            </a:xfrm>
            <a:custGeom>
              <a:avLst/>
              <a:gdLst/>
              <a:ahLst/>
              <a:cxnLst/>
              <a:rect l="l" t="t" r="r" b="b"/>
              <a:pathLst>
                <a:path w="1508" h="2324" extrusionOk="0">
                  <a:moveTo>
                    <a:pt x="346" y="1"/>
                  </a:moveTo>
                  <a:lnTo>
                    <a:pt x="0" y="354"/>
                  </a:lnTo>
                  <a:lnTo>
                    <a:pt x="808" y="1162"/>
                  </a:lnTo>
                  <a:lnTo>
                    <a:pt x="0" y="1977"/>
                  </a:lnTo>
                  <a:lnTo>
                    <a:pt x="346" y="2323"/>
                  </a:lnTo>
                  <a:lnTo>
                    <a:pt x="1508" y="1162"/>
                  </a:lnTo>
                  <a:lnTo>
                    <a:pt x="34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68" name="Google Shape;4168;p80"/>
          <p:cNvGrpSpPr/>
          <p:nvPr/>
        </p:nvGrpSpPr>
        <p:grpSpPr>
          <a:xfrm>
            <a:off x="7451186" y="2576286"/>
            <a:ext cx="162515" cy="90049"/>
            <a:chOff x="4791775" y="1877500"/>
            <a:chExt cx="66725" cy="36975"/>
          </a:xfrm>
        </p:grpSpPr>
        <p:sp>
          <p:nvSpPr>
            <p:cNvPr id="4169" name="Google Shape;4169;p80"/>
            <p:cNvSpPr/>
            <p:nvPr/>
          </p:nvSpPr>
          <p:spPr>
            <a:xfrm>
              <a:off x="4791775" y="1877500"/>
              <a:ext cx="36075" cy="36975"/>
            </a:xfrm>
            <a:custGeom>
              <a:avLst/>
              <a:gdLst/>
              <a:ahLst/>
              <a:cxnLst/>
              <a:rect l="l" t="t" r="r" b="b"/>
              <a:pathLst>
                <a:path w="1443" h="1479" extrusionOk="0">
                  <a:moveTo>
                    <a:pt x="0" y="0"/>
                  </a:moveTo>
                  <a:lnTo>
                    <a:pt x="743" y="736"/>
                  </a:lnTo>
                  <a:lnTo>
                    <a:pt x="0" y="1479"/>
                  </a:lnTo>
                  <a:lnTo>
                    <a:pt x="700" y="1479"/>
                  </a:lnTo>
                  <a:lnTo>
                    <a:pt x="1442" y="736"/>
                  </a:lnTo>
                  <a:lnTo>
                    <a:pt x="70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0" name="Google Shape;4170;p80"/>
            <p:cNvSpPr/>
            <p:nvPr/>
          </p:nvSpPr>
          <p:spPr>
            <a:xfrm>
              <a:off x="4822425" y="1877500"/>
              <a:ext cx="36075" cy="36975"/>
            </a:xfrm>
            <a:custGeom>
              <a:avLst/>
              <a:gdLst/>
              <a:ahLst/>
              <a:cxnLst/>
              <a:rect l="l" t="t" r="r" b="b"/>
              <a:pathLst>
                <a:path w="1443" h="1479" extrusionOk="0">
                  <a:moveTo>
                    <a:pt x="0" y="0"/>
                  </a:moveTo>
                  <a:lnTo>
                    <a:pt x="743" y="736"/>
                  </a:lnTo>
                  <a:lnTo>
                    <a:pt x="0" y="1479"/>
                  </a:lnTo>
                  <a:lnTo>
                    <a:pt x="700" y="1479"/>
                  </a:lnTo>
                  <a:lnTo>
                    <a:pt x="1443" y="736"/>
                  </a:lnTo>
                  <a:lnTo>
                    <a:pt x="70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71" name="Google Shape;4171;p80"/>
          <p:cNvGrpSpPr/>
          <p:nvPr/>
        </p:nvGrpSpPr>
        <p:grpSpPr>
          <a:xfrm>
            <a:off x="7772899" y="2576286"/>
            <a:ext cx="144979" cy="90049"/>
            <a:chOff x="4923925" y="1877500"/>
            <a:chExt cx="59525" cy="36975"/>
          </a:xfrm>
        </p:grpSpPr>
        <p:sp>
          <p:nvSpPr>
            <p:cNvPr id="4172" name="Google Shape;4172;p80"/>
            <p:cNvSpPr/>
            <p:nvPr/>
          </p:nvSpPr>
          <p:spPr>
            <a:xfrm>
              <a:off x="4923925" y="1877500"/>
              <a:ext cx="28875" cy="36975"/>
            </a:xfrm>
            <a:custGeom>
              <a:avLst/>
              <a:gdLst/>
              <a:ahLst/>
              <a:cxnLst/>
              <a:rect l="l" t="t" r="r" b="b"/>
              <a:pathLst>
                <a:path w="1155" h="1479" extrusionOk="0">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3" name="Google Shape;4173;p80"/>
            <p:cNvSpPr/>
            <p:nvPr/>
          </p:nvSpPr>
          <p:spPr>
            <a:xfrm>
              <a:off x="4954575" y="1877500"/>
              <a:ext cx="28875" cy="36975"/>
            </a:xfrm>
            <a:custGeom>
              <a:avLst/>
              <a:gdLst/>
              <a:ahLst/>
              <a:cxnLst/>
              <a:rect l="l" t="t" r="r" b="b"/>
              <a:pathLst>
                <a:path w="1155" h="1479" extrusionOk="0">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74" name="Google Shape;4174;p80"/>
          <p:cNvGrpSpPr/>
          <p:nvPr/>
        </p:nvGrpSpPr>
        <p:grpSpPr>
          <a:xfrm>
            <a:off x="8067390" y="2558477"/>
            <a:ext cx="141447" cy="125667"/>
            <a:chOff x="5058450" y="1870100"/>
            <a:chExt cx="58075" cy="51600"/>
          </a:xfrm>
        </p:grpSpPr>
        <p:sp>
          <p:nvSpPr>
            <p:cNvPr id="4175" name="Google Shape;4175;p80"/>
            <p:cNvSpPr/>
            <p:nvPr/>
          </p:nvSpPr>
          <p:spPr>
            <a:xfrm>
              <a:off x="5058450"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6" name="Google Shape;4176;p80"/>
            <p:cNvSpPr/>
            <p:nvPr/>
          </p:nvSpPr>
          <p:spPr>
            <a:xfrm>
              <a:off x="5090725"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77" name="Google Shape;4177;p80"/>
          <p:cNvGrpSpPr/>
          <p:nvPr/>
        </p:nvGrpSpPr>
        <p:grpSpPr>
          <a:xfrm>
            <a:off x="7481905" y="2980885"/>
            <a:ext cx="101077" cy="107645"/>
            <a:chOff x="4811425" y="2065025"/>
            <a:chExt cx="41500" cy="44200"/>
          </a:xfrm>
        </p:grpSpPr>
        <p:sp>
          <p:nvSpPr>
            <p:cNvPr id="4178" name="Google Shape;4178;p80"/>
            <p:cNvSpPr/>
            <p:nvPr/>
          </p:nvSpPr>
          <p:spPr>
            <a:xfrm>
              <a:off x="4825300" y="2065025"/>
              <a:ext cx="27625" cy="44200"/>
            </a:xfrm>
            <a:custGeom>
              <a:avLst/>
              <a:gdLst/>
              <a:ahLst/>
              <a:cxnLst/>
              <a:rect l="l" t="t" r="r" b="b"/>
              <a:pathLst>
                <a:path w="1105" h="1768" extrusionOk="0">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9" name="Google Shape;4179;p80"/>
            <p:cNvSpPr/>
            <p:nvPr/>
          </p:nvSpPr>
          <p:spPr>
            <a:xfrm>
              <a:off x="4811425" y="2072950"/>
              <a:ext cx="19850" cy="28350"/>
            </a:xfrm>
            <a:custGeom>
              <a:avLst/>
              <a:gdLst/>
              <a:ahLst/>
              <a:cxnLst/>
              <a:rect l="l" t="t" r="r" b="b"/>
              <a:pathLst>
                <a:path w="794" h="1134" extrusionOk="0">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80" name="Google Shape;4180;p80"/>
          <p:cNvGrpSpPr/>
          <p:nvPr/>
        </p:nvGrpSpPr>
        <p:grpSpPr>
          <a:xfrm>
            <a:off x="7774342" y="2981098"/>
            <a:ext cx="120867" cy="107218"/>
            <a:chOff x="4929875" y="2065025"/>
            <a:chExt cx="49625" cy="44025"/>
          </a:xfrm>
        </p:grpSpPr>
        <p:sp>
          <p:nvSpPr>
            <p:cNvPr id="4181" name="Google Shape;4181;p80"/>
            <p:cNvSpPr/>
            <p:nvPr/>
          </p:nvSpPr>
          <p:spPr>
            <a:xfrm>
              <a:off x="4950075" y="2065025"/>
              <a:ext cx="29425" cy="44025"/>
            </a:xfrm>
            <a:custGeom>
              <a:avLst/>
              <a:gdLst/>
              <a:ahLst/>
              <a:cxnLst/>
              <a:rect l="l" t="t" r="r" b="b"/>
              <a:pathLst>
                <a:path w="1177" h="1761" extrusionOk="0">
                  <a:moveTo>
                    <a:pt x="1" y="0"/>
                  </a:moveTo>
                  <a:lnTo>
                    <a:pt x="729" y="88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2" name="Google Shape;4182;p80"/>
            <p:cNvSpPr/>
            <p:nvPr/>
          </p:nvSpPr>
          <p:spPr>
            <a:xfrm>
              <a:off x="4929875" y="2065025"/>
              <a:ext cx="29425" cy="44025"/>
            </a:xfrm>
            <a:custGeom>
              <a:avLst/>
              <a:gdLst/>
              <a:ahLst/>
              <a:cxnLst/>
              <a:rect l="l" t="t" r="r" b="b"/>
              <a:pathLst>
                <a:path w="1177" h="1761" extrusionOk="0">
                  <a:moveTo>
                    <a:pt x="1" y="0"/>
                  </a:moveTo>
                  <a:lnTo>
                    <a:pt x="736" y="880"/>
                  </a:lnTo>
                  <a:lnTo>
                    <a:pt x="1" y="176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83" name="Google Shape;4183;p80"/>
          <p:cNvGrpSpPr/>
          <p:nvPr/>
        </p:nvGrpSpPr>
        <p:grpSpPr>
          <a:xfrm>
            <a:off x="8103011" y="2984112"/>
            <a:ext cx="70206" cy="101191"/>
            <a:chOff x="5083925" y="2066350"/>
            <a:chExt cx="28825" cy="41550"/>
          </a:xfrm>
        </p:grpSpPr>
        <p:sp>
          <p:nvSpPr>
            <p:cNvPr id="4184" name="Google Shape;4184;p80"/>
            <p:cNvSpPr/>
            <p:nvPr/>
          </p:nvSpPr>
          <p:spPr>
            <a:xfrm>
              <a:off x="5084050" y="2066350"/>
              <a:ext cx="28700" cy="41550"/>
            </a:xfrm>
            <a:custGeom>
              <a:avLst/>
              <a:gdLst/>
              <a:ahLst/>
              <a:cxnLst/>
              <a:rect l="l" t="t" r="r" b="b"/>
              <a:pathLst>
                <a:path w="1148" h="1662" extrusionOk="0">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5" name="Google Shape;4185;p80"/>
            <p:cNvSpPr/>
            <p:nvPr/>
          </p:nvSpPr>
          <p:spPr>
            <a:xfrm>
              <a:off x="5083925" y="2081325"/>
              <a:ext cx="8800" cy="11600"/>
            </a:xfrm>
            <a:custGeom>
              <a:avLst/>
              <a:gdLst/>
              <a:ahLst/>
              <a:cxnLst/>
              <a:rect l="l" t="t" r="r" b="b"/>
              <a:pathLst>
                <a:path w="352" h="464" extrusionOk="0">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86" name="Google Shape;4186;p80"/>
          <p:cNvGrpSpPr/>
          <p:nvPr/>
        </p:nvGrpSpPr>
        <p:grpSpPr>
          <a:xfrm>
            <a:off x="7134565" y="2999759"/>
            <a:ext cx="181026" cy="69896"/>
            <a:chOff x="4659775" y="2072775"/>
            <a:chExt cx="74325" cy="28700"/>
          </a:xfrm>
        </p:grpSpPr>
        <p:sp>
          <p:nvSpPr>
            <p:cNvPr id="4187" name="Google Shape;4187;p80"/>
            <p:cNvSpPr/>
            <p:nvPr/>
          </p:nvSpPr>
          <p:spPr>
            <a:xfrm>
              <a:off x="4659775" y="2072775"/>
              <a:ext cx="38075" cy="28700"/>
            </a:xfrm>
            <a:custGeom>
              <a:avLst/>
              <a:gdLst/>
              <a:ahLst/>
              <a:cxnLst/>
              <a:rect l="l" t="t" r="r" b="b"/>
              <a:pathLst>
                <a:path w="1523" h="1148" extrusionOk="0">
                  <a:moveTo>
                    <a:pt x="1" y="0"/>
                  </a:moveTo>
                  <a:lnTo>
                    <a:pt x="578" y="570"/>
                  </a:lnTo>
                  <a:lnTo>
                    <a:pt x="1" y="1147"/>
                  </a:lnTo>
                  <a:lnTo>
                    <a:pt x="945" y="1147"/>
                  </a:lnTo>
                  <a:lnTo>
                    <a:pt x="1522" y="570"/>
                  </a:lnTo>
                  <a:lnTo>
                    <a:pt x="945"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8" name="Google Shape;4188;p80"/>
            <p:cNvSpPr/>
            <p:nvPr/>
          </p:nvSpPr>
          <p:spPr>
            <a:xfrm>
              <a:off x="4691875" y="2072775"/>
              <a:ext cx="24550" cy="28700"/>
            </a:xfrm>
            <a:custGeom>
              <a:avLst/>
              <a:gdLst/>
              <a:ahLst/>
              <a:cxnLst/>
              <a:rect l="l" t="t" r="r" b="b"/>
              <a:pathLst>
                <a:path w="982" h="1148" extrusionOk="0">
                  <a:moveTo>
                    <a:pt x="0" y="0"/>
                  </a:moveTo>
                  <a:lnTo>
                    <a:pt x="570" y="570"/>
                  </a:lnTo>
                  <a:lnTo>
                    <a:pt x="0" y="1147"/>
                  </a:lnTo>
                  <a:lnTo>
                    <a:pt x="411" y="1147"/>
                  </a:lnTo>
                  <a:lnTo>
                    <a:pt x="981" y="570"/>
                  </a:lnTo>
                  <a:lnTo>
                    <a:pt x="411"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9" name="Google Shape;4189;p80"/>
            <p:cNvSpPr/>
            <p:nvPr/>
          </p:nvSpPr>
          <p:spPr>
            <a:xfrm>
              <a:off x="4709350" y="2072775"/>
              <a:ext cx="24750" cy="28700"/>
            </a:xfrm>
            <a:custGeom>
              <a:avLst/>
              <a:gdLst/>
              <a:ahLst/>
              <a:cxnLst/>
              <a:rect l="l" t="t" r="r" b="b"/>
              <a:pathLst>
                <a:path w="990" h="1148" extrusionOk="0">
                  <a:moveTo>
                    <a:pt x="1" y="0"/>
                  </a:moveTo>
                  <a:lnTo>
                    <a:pt x="578" y="570"/>
                  </a:lnTo>
                  <a:lnTo>
                    <a:pt x="1" y="1147"/>
                  </a:lnTo>
                  <a:lnTo>
                    <a:pt x="412" y="1147"/>
                  </a:lnTo>
                  <a:lnTo>
                    <a:pt x="989" y="570"/>
                  </a:lnTo>
                  <a:lnTo>
                    <a:pt x="41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90" name="Google Shape;4190;p80"/>
          <p:cNvGrpSpPr/>
          <p:nvPr/>
        </p:nvGrpSpPr>
        <p:grpSpPr>
          <a:xfrm>
            <a:off x="8054421" y="2790324"/>
            <a:ext cx="167387" cy="89197"/>
            <a:chOff x="4662475" y="1976500"/>
            <a:chExt cx="68725" cy="36625"/>
          </a:xfrm>
        </p:grpSpPr>
        <p:sp>
          <p:nvSpPr>
            <p:cNvPr id="4191" name="Google Shape;4191;p80"/>
            <p:cNvSpPr/>
            <p:nvPr/>
          </p:nvSpPr>
          <p:spPr>
            <a:xfrm>
              <a:off x="4690800" y="1976500"/>
              <a:ext cx="40400" cy="36625"/>
            </a:xfrm>
            <a:custGeom>
              <a:avLst/>
              <a:gdLst/>
              <a:ahLst/>
              <a:cxnLst/>
              <a:rect l="l" t="t" r="r" b="b"/>
              <a:pathLst>
                <a:path w="1616" h="1465" extrusionOk="0">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2" name="Google Shape;4192;p80"/>
            <p:cNvSpPr/>
            <p:nvPr/>
          </p:nvSpPr>
          <p:spPr>
            <a:xfrm>
              <a:off x="4674375" y="1991450"/>
              <a:ext cx="10675" cy="6700"/>
            </a:xfrm>
            <a:custGeom>
              <a:avLst/>
              <a:gdLst/>
              <a:ahLst/>
              <a:cxnLst/>
              <a:rect l="l" t="t" r="r" b="b"/>
              <a:pathLst>
                <a:path w="427" h="268" extrusionOk="0">
                  <a:moveTo>
                    <a:pt x="1" y="1"/>
                  </a:moveTo>
                  <a:lnTo>
                    <a:pt x="1" y="268"/>
                  </a:lnTo>
                  <a:lnTo>
                    <a:pt x="426" y="268"/>
                  </a:lnTo>
                  <a:lnTo>
                    <a:pt x="42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3" name="Google Shape;4193;p80"/>
            <p:cNvSpPr/>
            <p:nvPr/>
          </p:nvSpPr>
          <p:spPr>
            <a:xfrm>
              <a:off x="4662475" y="1991450"/>
              <a:ext cx="5625" cy="6700"/>
            </a:xfrm>
            <a:custGeom>
              <a:avLst/>
              <a:gdLst/>
              <a:ahLst/>
              <a:cxnLst/>
              <a:rect l="l" t="t" r="r" b="b"/>
              <a:pathLst>
                <a:path w="225" h="268" extrusionOk="0">
                  <a:moveTo>
                    <a:pt x="1" y="1"/>
                  </a:moveTo>
                  <a:lnTo>
                    <a:pt x="1" y="268"/>
                  </a:lnTo>
                  <a:lnTo>
                    <a:pt x="224" y="268"/>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94" name="Google Shape;4194;p80"/>
          <p:cNvGrpSpPr/>
          <p:nvPr/>
        </p:nvGrpSpPr>
        <p:grpSpPr>
          <a:xfrm>
            <a:off x="7751326" y="2793764"/>
            <a:ext cx="166899" cy="82317"/>
            <a:chOff x="4920150" y="1977875"/>
            <a:chExt cx="68525" cy="33800"/>
          </a:xfrm>
        </p:grpSpPr>
        <p:sp>
          <p:nvSpPr>
            <p:cNvPr id="4195" name="Google Shape;4195;p80"/>
            <p:cNvSpPr/>
            <p:nvPr/>
          </p:nvSpPr>
          <p:spPr>
            <a:xfrm>
              <a:off x="4949175" y="1977875"/>
              <a:ext cx="39500" cy="33800"/>
            </a:xfrm>
            <a:custGeom>
              <a:avLst/>
              <a:gdLst/>
              <a:ahLst/>
              <a:cxnLst/>
              <a:rect l="l" t="t" r="r" b="b"/>
              <a:pathLst>
                <a:path w="1580" h="1352" extrusionOk="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6" name="Google Shape;4196;p80"/>
            <p:cNvSpPr/>
            <p:nvPr/>
          </p:nvSpPr>
          <p:spPr>
            <a:xfrm>
              <a:off x="4931875" y="1991450"/>
              <a:ext cx="12825" cy="6700"/>
            </a:xfrm>
            <a:custGeom>
              <a:avLst/>
              <a:gdLst/>
              <a:ahLst/>
              <a:cxnLst/>
              <a:rect l="l" t="t" r="r" b="b"/>
              <a:pathLst>
                <a:path w="513" h="268" extrusionOk="0">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7" name="Google Shape;4197;p80"/>
            <p:cNvSpPr/>
            <p:nvPr/>
          </p:nvSpPr>
          <p:spPr>
            <a:xfrm>
              <a:off x="4920150" y="1991450"/>
              <a:ext cx="9225" cy="6700"/>
            </a:xfrm>
            <a:custGeom>
              <a:avLst/>
              <a:gdLst/>
              <a:ahLst/>
              <a:cxnLst/>
              <a:rect l="l" t="t" r="r" b="b"/>
              <a:pathLst>
                <a:path w="369" h="268" extrusionOk="0">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98" name="Google Shape;4198;p80"/>
          <p:cNvGrpSpPr/>
          <p:nvPr/>
        </p:nvGrpSpPr>
        <p:grpSpPr>
          <a:xfrm>
            <a:off x="7162483" y="3197682"/>
            <a:ext cx="125190" cy="127859"/>
            <a:chOff x="4676550" y="2160575"/>
            <a:chExt cx="51400" cy="52500"/>
          </a:xfrm>
        </p:grpSpPr>
        <p:sp>
          <p:nvSpPr>
            <p:cNvPr id="4199" name="Google Shape;4199;p80"/>
            <p:cNvSpPr/>
            <p:nvPr/>
          </p:nvSpPr>
          <p:spPr>
            <a:xfrm>
              <a:off x="4676550" y="2160575"/>
              <a:ext cx="27775" cy="52500"/>
            </a:xfrm>
            <a:custGeom>
              <a:avLst/>
              <a:gdLst/>
              <a:ahLst/>
              <a:cxnLst/>
              <a:rect l="l" t="t" r="r" b="b"/>
              <a:pathLst>
                <a:path w="1111" h="2100" extrusionOk="0">
                  <a:moveTo>
                    <a:pt x="0" y="1"/>
                  </a:moveTo>
                  <a:lnTo>
                    <a:pt x="823"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0" name="Google Shape;4200;p80"/>
            <p:cNvSpPr/>
            <p:nvPr/>
          </p:nvSpPr>
          <p:spPr>
            <a:xfrm>
              <a:off x="4688275" y="2160575"/>
              <a:ext cx="27975" cy="52500"/>
            </a:xfrm>
            <a:custGeom>
              <a:avLst/>
              <a:gdLst/>
              <a:ahLst/>
              <a:cxnLst/>
              <a:rect l="l" t="t" r="r" b="b"/>
              <a:pathLst>
                <a:path w="1119" h="2100" extrusionOk="0">
                  <a:moveTo>
                    <a:pt x="0" y="1"/>
                  </a:moveTo>
                  <a:lnTo>
                    <a:pt x="822" y="1047"/>
                  </a:lnTo>
                  <a:lnTo>
                    <a:pt x="0" y="2100"/>
                  </a:lnTo>
                  <a:lnTo>
                    <a:pt x="296" y="2100"/>
                  </a:lnTo>
                  <a:lnTo>
                    <a:pt x="1118" y="1047"/>
                  </a:lnTo>
                  <a:lnTo>
                    <a:pt x="29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1" name="Google Shape;4201;p80"/>
            <p:cNvSpPr/>
            <p:nvPr/>
          </p:nvSpPr>
          <p:spPr>
            <a:xfrm>
              <a:off x="4700175" y="2160575"/>
              <a:ext cx="27775" cy="52500"/>
            </a:xfrm>
            <a:custGeom>
              <a:avLst/>
              <a:gdLst/>
              <a:ahLst/>
              <a:cxnLst/>
              <a:rect l="l" t="t" r="r" b="b"/>
              <a:pathLst>
                <a:path w="1111" h="2100" extrusionOk="0">
                  <a:moveTo>
                    <a:pt x="0" y="1"/>
                  </a:moveTo>
                  <a:lnTo>
                    <a:pt x="822"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02" name="Google Shape;4202;p80"/>
          <p:cNvGrpSpPr/>
          <p:nvPr/>
        </p:nvGrpSpPr>
        <p:grpSpPr>
          <a:xfrm>
            <a:off x="7459741" y="3204714"/>
            <a:ext cx="145405" cy="113794"/>
            <a:chOff x="4768325" y="2163475"/>
            <a:chExt cx="59700" cy="46725"/>
          </a:xfrm>
        </p:grpSpPr>
        <p:sp>
          <p:nvSpPr>
            <p:cNvPr id="4203" name="Google Shape;4203;p80"/>
            <p:cNvSpPr/>
            <p:nvPr/>
          </p:nvSpPr>
          <p:spPr>
            <a:xfrm>
              <a:off x="4768325" y="2163475"/>
              <a:ext cx="35375" cy="46725"/>
            </a:xfrm>
            <a:custGeom>
              <a:avLst/>
              <a:gdLst/>
              <a:ahLst/>
              <a:cxnLst/>
              <a:rect l="l" t="t" r="r" b="b"/>
              <a:pathLst>
                <a:path w="1415" h="1869" extrusionOk="0">
                  <a:moveTo>
                    <a:pt x="0" y="0"/>
                  </a:moveTo>
                  <a:lnTo>
                    <a:pt x="895" y="931"/>
                  </a:lnTo>
                  <a:lnTo>
                    <a:pt x="0" y="1868"/>
                  </a:lnTo>
                  <a:lnTo>
                    <a:pt x="520" y="1868"/>
                  </a:lnTo>
                  <a:lnTo>
                    <a:pt x="1414" y="931"/>
                  </a:lnTo>
                  <a:lnTo>
                    <a:pt x="52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4" name="Google Shape;4204;p80"/>
            <p:cNvSpPr/>
            <p:nvPr/>
          </p:nvSpPr>
          <p:spPr>
            <a:xfrm>
              <a:off x="4792475" y="2163475"/>
              <a:ext cx="35550" cy="46725"/>
            </a:xfrm>
            <a:custGeom>
              <a:avLst/>
              <a:gdLst/>
              <a:ahLst/>
              <a:cxnLst/>
              <a:rect l="l" t="t" r="r" b="b"/>
              <a:pathLst>
                <a:path w="1422" h="1869" extrusionOk="0">
                  <a:moveTo>
                    <a:pt x="1" y="0"/>
                  </a:moveTo>
                  <a:lnTo>
                    <a:pt x="895" y="931"/>
                  </a:lnTo>
                  <a:lnTo>
                    <a:pt x="1" y="1868"/>
                  </a:lnTo>
                  <a:lnTo>
                    <a:pt x="527" y="1868"/>
                  </a:lnTo>
                  <a:lnTo>
                    <a:pt x="1422" y="931"/>
                  </a:lnTo>
                  <a:lnTo>
                    <a:pt x="527"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205" name="Google Shape;4205;p80"/>
          <p:cNvSpPr/>
          <p:nvPr/>
        </p:nvSpPr>
        <p:spPr>
          <a:xfrm>
            <a:off x="7791696" y="3196221"/>
            <a:ext cx="86159" cy="130781"/>
          </a:xfrm>
          <a:custGeom>
            <a:avLst/>
            <a:gdLst/>
            <a:ahLst/>
            <a:cxnLst/>
            <a:rect l="l" t="t" r="r" b="b"/>
            <a:pathLst>
              <a:path w="1415" h="2148" extrusionOk="0">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6" name="Google Shape;4206;p80"/>
          <p:cNvSpPr/>
          <p:nvPr/>
        </p:nvSpPr>
        <p:spPr>
          <a:xfrm>
            <a:off x="8064072" y="4203306"/>
            <a:ext cx="148084" cy="162989"/>
          </a:xfrm>
          <a:custGeom>
            <a:avLst/>
            <a:gdLst/>
            <a:ahLst/>
            <a:cxnLst/>
            <a:rect l="l" t="t" r="r" b="b"/>
            <a:pathLst>
              <a:path w="2432" h="2677" extrusionOk="0">
                <a:moveTo>
                  <a:pt x="801" y="1"/>
                </a:moveTo>
                <a:lnTo>
                  <a:pt x="1205" y="751"/>
                </a:lnTo>
                <a:lnTo>
                  <a:pt x="1" y="751"/>
                </a:lnTo>
                <a:lnTo>
                  <a:pt x="1" y="1927"/>
                </a:lnTo>
                <a:lnTo>
                  <a:pt x="1205" y="1927"/>
                </a:lnTo>
                <a:lnTo>
                  <a:pt x="801" y="2677"/>
                </a:lnTo>
                <a:lnTo>
                  <a:pt x="2431" y="1335"/>
                </a:lnTo>
                <a:lnTo>
                  <a:pt x="80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7" name="Google Shape;4207;p80"/>
          <p:cNvSpPr/>
          <p:nvPr/>
        </p:nvSpPr>
        <p:spPr>
          <a:xfrm>
            <a:off x="7165528" y="3431527"/>
            <a:ext cx="119101" cy="163415"/>
          </a:xfrm>
          <a:custGeom>
            <a:avLst/>
            <a:gdLst/>
            <a:ahLst/>
            <a:cxnLst/>
            <a:rect l="l" t="t" r="r" b="b"/>
            <a:pathLst>
              <a:path w="1956" h="2684" extrusionOk="0">
                <a:moveTo>
                  <a:pt x="1" y="0"/>
                </a:moveTo>
                <a:lnTo>
                  <a:pt x="787" y="1342"/>
                </a:lnTo>
                <a:lnTo>
                  <a:pt x="1" y="2683"/>
                </a:lnTo>
                <a:lnTo>
                  <a:pt x="1955" y="1342"/>
                </a:lnTo>
                <a:lnTo>
                  <a:pt x="1"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8" name="Google Shape;4208;p80"/>
          <p:cNvSpPr/>
          <p:nvPr/>
        </p:nvSpPr>
        <p:spPr>
          <a:xfrm>
            <a:off x="7133499" y="4219136"/>
            <a:ext cx="183157" cy="131329"/>
          </a:xfrm>
          <a:custGeom>
            <a:avLst/>
            <a:gdLst/>
            <a:ahLst/>
            <a:cxnLst/>
            <a:rect l="l" t="t" r="r" b="b"/>
            <a:pathLst>
              <a:path w="3008" h="2157" extrusionOk="0">
                <a:moveTo>
                  <a:pt x="0" y="0"/>
                </a:moveTo>
                <a:lnTo>
                  <a:pt x="729" y="1075"/>
                </a:lnTo>
                <a:lnTo>
                  <a:pt x="0" y="2157"/>
                </a:lnTo>
                <a:lnTo>
                  <a:pt x="0" y="2157"/>
                </a:lnTo>
                <a:lnTo>
                  <a:pt x="3008" y="1075"/>
                </a:lnTo>
                <a:lnTo>
                  <a:pt x="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9" name="Google Shape;4209;p80"/>
          <p:cNvSpPr/>
          <p:nvPr/>
        </p:nvSpPr>
        <p:spPr>
          <a:xfrm>
            <a:off x="7150823" y="3700780"/>
            <a:ext cx="148511" cy="112515"/>
          </a:xfrm>
          <a:custGeom>
            <a:avLst/>
            <a:gdLst/>
            <a:ahLst/>
            <a:cxnLst/>
            <a:rect l="l" t="t" r="r" b="b"/>
            <a:pathLst>
              <a:path w="2439" h="1848" extrusionOk="0">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0" name="Google Shape;4210;p80"/>
          <p:cNvSpPr/>
          <p:nvPr/>
        </p:nvSpPr>
        <p:spPr>
          <a:xfrm>
            <a:off x="7784572" y="3682697"/>
            <a:ext cx="100408" cy="148681"/>
          </a:xfrm>
          <a:custGeom>
            <a:avLst/>
            <a:gdLst/>
            <a:ahLst/>
            <a:cxnLst/>
            <a:rect l="l" t="t" r="r" b="b"/>
            <a:pathLst>
              <a:path w="1649" h="2442" extrusionOk="0">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211" name="Google Shape;4211;p80"/>
          <p:cNvGrpSpPr/>
          <p:nvPr/>
        </p:nvGrpSpPr>
        <p:grpSpPr>
          <a:xfrm>
            <a:off x="7476059" y="3459808"/>
            <a:ext cx="112768" cy="106853"/>
            <a:chOff x="4768575" y="2253950"/>
            <a:chExt cx="46300" cy="43875"/>
          </a:xfrm>
        </p:grpSpPr>
        <p:sp>
          <p:nvSpPr>
            <p:cNvPr id="4212" name="Google Shape;4212;p80"/>
            <p:cNvSpPr/>
            <p:nvPr/>
          </p:nvSpPr>
          <p:spPr>
            <a:xfrm>
              <a:off x="4785700" y="2253950"/>
              <a:ext cx="29175" cy="43875"/>
            </a:xfrm>
            <a:custGeom>
              <a:avLst/>
              <a:gdLst/>
              <a:ahLst/>
              <a:cxnLst/>
              <a:rect l="l" t="t" r="r" b="b"/>
              <a:pathLst>
                <a:path w="1167" h="1755" extrusionOk="0">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3" name="Google Shape;4213;p80"/>
            <p:cNvSpPr/>
            <p:nvPr/>
          </p:nvSpPr>
          <p:spPr>
            <a:xfrm>
              <a:off x="4768575" y="2253950"/>
              <a:ext cx="29175" cy="43875"/>
            </a:xfrm>
            <a:custGeom>
              <a:avLst/>
              <a:gdLst/>
              <a:ahLst/>
              <a:cxnLst/>
              <a:rect l="l" t="t" r="r" b="b"/>
              <a:pathLst>
                <a:path w="1167" h="1755" extrusionOk="0">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14" name="Google Shape;4214;p80"/>
          <p:cNvGrpSpPr/>
          <p:nvPr/>
        </p:nvGrpSpPr>
        <p:grpSpPr>
          <a:xfrm>
            <a:off x="7775682" y="3948834"/>
            <a:ext cx="118187" cy="146246"/>
            <a:chOff x="4960900" y="2433225"/>
            <a:chExt cx="48525" cy="60050"/>
          </a:xfrm>
        </p:grpSpPr>
        <p:sp>
          <p:nvSpPr>
            <p:cNvPr id="4215" name="Google Shape;4215;p80"/>
            <p:cNvSpPr/>
            <p:nvPr/>
          </p:nvSpPr>
          <p:spPr>
            <a:xfrm>
              <a:off x="4974225" y="2433225"/>
              <a:ext cx="35200" cy="60050"/>
            </a:xfrm>
            <a:custGeom>
              <a:avLst/>
              <a:gdLst/>
              <a:ahLst/>
              <a:cxnLst/>
              <a:rect l="l" t="t" r="r" b="b"/>
              <a:pathLst>
                <a:path w="1408" h="2402" extrusionOk="0">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6" name="Google Shape;4216;p80"/>
            <p:cNvSpPr/>
            <p:nvPr/>
          </p:nvSpPr>
          <p:spPr>
            <a:xfrm>
              <a:off x="4960900" y="2433225"/>
              <a:ext cx="35175" cy="60050"/>
            </a:xfrm>
            <a:custGeom>
              <a:avLst/>
              <a:gdLst/>
              <a:ahLst/>
              <a:cxnLst/>
              <a:rect l="l" t="t" r="r" b="b"/>
              <a:pathLst>
                <a:path w="1407" h="2402" extrusionOk="0">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17" name="Google Shape;4217;p80"/>
          <p:cNvGrpSpPr/>
          <p:nvPr/>
        </p:nvGrpSpPr>
        <p:grpSpPr>
          <a:xfrm>
            <a:off x="7464247" y="4212895"/>
            <a:ext cx="136394" cy="143810"/>
            <a:chOff x="4854075" y="2527625"/>
            <a:chExt cx="56000" cy="59050"/>
          </a:xfrm>
        </p:grpSpPr>
        <p:sp>
          <p:nvSpPr>
            <p:cNvPr id="4218" name="Google Shape;4218;p80"/>
            <p:cNvSpPr/>
            <p:nvPr/>
          </p:nvSpPr>
          <p:spPr>
            <a:xfrm>
              <a:off x="4872325" y="2527625"/>
              <a:ext cx="37750" cy="59050"/>
            </a:xfrm>
            <a:custGeom>
              <a:avLst/>
              <a:gdLst/>
              <a:ahLst/>
              <a:cxnLst/>
              <a:rect l="l" t="t" r="r" b="b"/>
              <a:pathLst>
                <a:path w="1510" h="2362" extrusionOk="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9" name="Google Shape;4219;p80"/>
            <p:cNvSpPr/>
            <p:nvPr/>
          </p:nvSpPr>
          <p:spPr>
            <a:xfrm>
              <a:off x="4854075" y="2539100"/>
              <a:ext cx="26075" cy="35875"/>
            </a:xfrm>
            <a:custGeom>
              <a:avLst/>
              <a:gdLst/>
              <a:ahLst/>
              <a:cxnLst/>
              <a:rect l="l" t="t" r="r" b="b"/>
              <a:pathLst>
                <a:path w="1043" h="1435" extrusionOk="0">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220" name="Google Shape;4220;p80"/>
          <p:cNvSpPr/>
          <p:nvPr/>
        </p:nvSpPr>
        <p:spPr>
          <a:xfrm>
            <a:off x="7479500" y="3955623"/>
            <a:ext cx="105888" cy="132668"/>
          </a:xfrm>
          <a:custGeom>
            <a:avLst/>
            <a:gdLst/>
            <a:ahLst/>
            <a:cxnLst/>
            <a:rect l="l" t="t" r="r" b="b"/>
            <a:pathLst>
              <a:path w="1739" h="2179" extrusionOk="0">
                <a:moveTo>
                  <a:pt x="1" y="1"/>
                </a:moveTo>
                <a:lnTo>
                  <a:pt x="1" y="2179"/>
                </a:lnTo>
                <a:lnTo>
                  <a:pt x="758" y="2179"/>
                </a:lnTo>
                <a:lnTo>
                  <a:pt x="1739" y="1090"/>
                </a:lnTo>
                <a:lnTo>
                  <a:pt x="758"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1" name="Google Shape;4221;p80"/>
          <p:cNvSpPr/>
          <p:nvPr/>
        </p:nvSpPr>
        <p:spPr>
          <a:xfrm>
            <a:off x="8058166" y="3195277"/>
            <a:ext cx="159897" cy="132668"/>
          </a:xfrm>
          <a:custGeom>
            <a:avLst/>
            <a:gdLst/>
            <a:ahLst/>
            <a:cxnLst/>
            <a:rect l="l" t="t" r="r" b="b"/>
            <a:pathLst>
              <a:path w="2626" h="2179" extrusionOk="0">
                <a:moveTo>
                  <a:pt x="0" y="1"/>
                </a:moveTo>
                <a:lnTo>
                  <a:pt x="887" y="1090"/>
                </a:lnTo>
                <a:lnTo>
                  <a:pt x="0" y="2179"/>
                </a:lnTo>
                <a:lnTo>
                  <a:pt x="1644" y="2179"/>
                </a:lnTo>
                <a:lnTo>
                  <a:pt x="2625" y="1090"/>
                </a:lnTo>
                <a:lnTo>
                  <a:pt x="1644"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2" name="Google Shape;4222;p80"/>
          <p:cNvSpPr/>
          <p:nvPr/>
        </p:nvSpPr>
        <p:spPr>
          <a:xfrm>
            <a:off x="7157429" y="3955623"/>
            <a:ext cx="135298" cy="132668"/>
          </a:xfrm>
          <a:custGeom>
            <a:avLst/>
            <a:gdLst/>
            <a:ahLst/>
            <a:cxnLst/>
            <a:rect l="l" t="t" r="r" b="b"/>
            <a:pathLst>
              <a:path w="2222" h="2179" extrusionOk="0">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223" name="Google Shape;4223;p80"/>
          <p:cNvGrpSpPr/>
          <p:nvPr/>
        </p:nvGrpSpPr>
        <p:grpSpPr>
          <a:xfrm>
            <a:off x="8088458" y="3676639"/>
            <a:ext cx="99312" cy="160797"/>
            <a:chOff x="5059700" y="2334775"/>
            <a:chExt cx="40775" cy="66025"/>
          </a:xfrm>
        </p:grpSpPr>
        <p:sp>
          <p:nvSpPr>
            <p:cNvPr id="4224" name="Google Shape;4224;p80"/>
            <p:cNvSpPr/>
            <p:nvPr/>
          </p:nvSpPr>
          <p:spPr>
            <a:xfrm>
              <a:off x="5059700" y="2334775"/>
              <a:ext cx="12475" cy="10525"/>
            </a:xfrm>
            <a:custGeom>
              <a:avLst/>
              <a:gdLst/>
              <a:ahLst/>
              <a:cxnLst/>
              <a:rect l="l" t="t" r="r" b="b"/>
              <a:pathLst>
                <a:path w="499" h="421" extrusionOk="0">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5" name="Google Shape;4225;p80"/>
            <p:cNvSpPr/>
            <p:nvPr/>
          </p:nvSpPr>
          <p:spPr>
            <a:xfrm>
              <a:off x="5059700" y="2348650"/>
              <a:ext cx="12475" cy="10550"/>
            </a:xfrm>
            <a:custGeom>
              <a:avLst/>
              <a:gdLst/>
              <a:ahLst/>
              <a:cxnLst/>
              <a:rect l="l" t="t" r="r" b="b"/>
              <a:pathLst>
                <a:path w="499" h="422" extrusionOk="0">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6" name="Google Shape;4226;p80"/>
            <p:cNvSpPr/>
            <p:nvPr/>
          </p:nvSpPr>
          <p:spPr>
            <a:xfrm>
              <a:off x="5059700" y="2362525"/>
              <a:ext cx="12475" cy="10550"/>
            </a:xfrm>
            <a:custGeom>
              <a:avLst/>
              <a:gdLst/>
              <a:ahLst/>
              <a:cxnLst/>
              <a:rect l="l" t="t" r="r" b="b"/>
              <a:pathLst>
                <a:path w="499" h="422" extrusionOk="0">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7" name="Google Shape;4227;p80"/>
            <p:cNvSpPr/>
            <p:nvPr/>
          </p:nvSpPr>
          <p:spPr>
            <a:xfrm>
              <a:off x="5059700" y="2376400"/>
              <a:ext cx="12475" cy="10500"/>
            </a:xfrm>
            <a:custGeom>
              <a:avLst/>
              <a:gdLst/>
              <a:ahLst/>
              <a:cxnLst/>
              <a:rect l="l" t="t" r="r" b="b"/>
              <a:pathLst>
                <a:path w="499" h="420" extrusionOk="0">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8" name="Google Shape;4228;p80"/>
            <p:cNvSpPr/>
            <p:nvPr/>
          </p:nvSpPr>
          <p:spPr>
            <a:xfrm>
              <a:off x="5059700" y="2390125"/>
              <a:ext cx="12475" cy="10675"/>
            </a:xfrm>
            <a:custGeom>
              <a:avLst/>
              <a:gdLst/>
              <a:ahLst/>
              <a:cxnLst/>
              <a:rect l="l" t="t" r="r" b="b"/>
              <a:pathLst>
                <a:path w="499" h="427" extrusionOk="0">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9" name="Google Shape;4229;p80"/>
            <p:cNvSpPr/>
            <p:nvPr/>
          </p:nvSpPr>
          <p:spPr>
            <a:xfrm>
              <a:off x="5073950" y="2348650"/>
              <a:ext cx="12275" cy="10550"/>
            </a:xfrm>
            <a:custGeom>
              <a:avLst/>
              <a:gdLst/>
              <a:ahLst/>
              <a:cxnLst/>
              <a:rect l="l" t="t" r="r" b="b"/>
              <a:pathLst>
                <a:path w="491" h="422" extrusionOk="0">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0" name="Google Shape;4230;p80"/>
            <p:cNvSpPr/>
            <p:nvPr/>
          </p:nvSpPr>
          <p:spPr>
            <a:xfrm>
              <a:off x="5073950" y="2362525"/>
              <a:ext cx="12275" cy="10550"/>
            </a:xfrm>
            <a:custGeom>
              <a:avLst/>
              <a:gdLst/>
              <a:ahLst/>
              <a:cxnLst/>
              <a:rect l="l" t="t" r="r" b="b"/>
              <a:pathLst>
                <a:path w="491" h="422" extrusionOk="0">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1" name="Google Shape;4231;p80"/>
            <p:cNvSpPr/>
            <p:nvPr/>
          </p:nvSpPr>
          <p:spPr>
            <a:xfrm>
              <a:off x="5074000" y="2376400"/>
              <a:ext cx="12225" cy="10500"/>
            </a:xfrm>
            <a:custGeom>
              <a:avLst/>
              <a:gdLst/>
              <a:ahLst/>
              <a:cxnLst/>
              <a:rect l="l" t="t" r="r" b="b"/>
              <a:pathLst>
                <a:path w="489" h="420" extrusionOk="0">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2" name="Google Shape;4232;p80"/>
            <p:cNvSpPr/>
            <p:nvPr/>
          </p:nvSpPr>
          <p:spPr>
            <a:xfrm>
              <a:off x="5088000" y="2362525"/>
              <a:ext cx="12475" cy="10550"/>
            </a:xfrm>
            <a:custGeom>
              <a:avLst/>
              <a:gdLst/>
              <a:ahLst/>
              <a:cxnLst/>
              <a:rect l="l" t="t" r="r" b="b"/>
              <a:pathLst>
                <a:path w="499" h="422" extrusionOk="0">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33" name="Google Shape;4233;p80"/>
          <p:cNvGrpSpPr/>
          <p:nvPr/>
        </p:nvGrpSpPr>
        <p:grpSpPr>
          <a:xfrm>
            <a:off x="8045622" y="3941771"/>
            <a:ext cx="184984" cy="160371"/>
            <a:chOff x="5037700" y="2430325"/>
            <a:chExt cx="75950" cy="65850"/>
          </a:xfrm>
        </p:grpSpPr>
        <p:sp>
          <p:nvSpPr>
            <p:cNvPr id="4234" name="Google Shape;4234;p80"/>
            <p:cNvSpPr/>
            <p:nvPr/>
          </p:nvSpPr>
          <p:spPr>
            <a:xfrm>
              <a:off x="5059700" y="2430325"/>
              <a:ext cx="53950" cy="65850"/>
            </a:xfrm>
            <a:custGeom>
              <a:avLst/>
              <a:gdLst/>
              <a:ahLst/>
              <a:cxnLst/>
              <a:rect l="l" t="t" r="r" b="b"/>
              <a:pathLst>
                <a:path w="2158" h="2634" extrusionOk="0">
                  <a:moveTo>
                    <a:pt x="1" y="1"/>
                  </a:moveTo>
                  <a:lnTo>
                    <a:pt x="866" y="1321"/>
                  </a:lnTo>
                  <a:lnTo>
                    <a:pt x="1" y="2633"/>
                  </a:lnTo>
                  <a:lnTo>
                    <a:pt x="1292" y="2633"/>
                  </a:lnTo>
                  <a:lnTo>
                    <a:pt x="2157" y="1321"/>
                  </a:lnTo>
                  <a:lnTo>
                    <a:pt x="1292"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5" name="Google Shape;4235;p80"/>
            <p:cNvSpPr/>
            <p:nvPr/>
          </p:nvSpPr>
          <p:spPr>
            <a:xfrm>
              <a:off x="5037700" y="2430325"/>
              <a:ext cx="34100" cy="65850"/>
            </a:xfrm>
            <a:custGeom>
              <a:avLst/>
              <a:gdLst/>
              <a:ahLst/>
              <a:cxnLst/>
              <a:rect l="l" t="t" r="r" b="b"/>
              <a:pathLst>
                <a:path w="1364" h="2634" extrusionOk="0">
                  <a:moveTo>
                    <a:pt x="1" y="1"/>
                  </a:moveTo>
                  <a:lnTo>
                    <a:pt x="866" y="1321"/>
                  </a:lnTo>
                  <a:lnTo>
                    <a:pt x="1" y="2633"/>
                  </a:lnTo>
                  <a:lnTo>
                    <a:pt x="498" y="2633"/>
                  </a:lnTo>
                  <a:lnTo>
                    <a:pt x="1364" y="1321"/>
                  </a:lnTo>
                  <a:lnTo>
                    <a:pt x="498"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36" name="Google Shape;4236;p80"/>
          <p:cNvGrpSpPr/>
          <p:nvPr/>
        </p:nvGrpSpPr>
        <p:grpSpPr>
          <a:xfrm>
            <a:off x="7465128" y="3708223"/>
            <a:ext cx="173014" cy="97629"/>
            <a:chOff x="4756975" y="2341800"/>
            <a:chExt cx="91975" cy="51925"/>
          </a:xfrm>
        </p:grpSpPr>
        <p:sp>
          <p:nvSpPr>
            <p:cNvPr id="4237" name="Google Shape;4237;p80"/>
            <p:cNvSpPr/>
            <p:nvPr/>
          </p:nvSpPr>
          <p:spPr>
            <a:xfrm>
              <a:off x="4756975"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8" name="Google Shape;4238;p80"/>
            <p:cNvSpPr/>
            <p:nvPr/>
          </p:nvSpPr>
          <p:spPr>
            <a:xfrm>
              <a:off x="4777350"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9" name="Google Shape;4239;p80"/>
            <p:cNvSpPr/>
            <p:nvPr/>
          </p:nvSpPr>
          <p:spPr>
            <a:xfrm>
              <a:off x="4797725"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0" name="Google Shape;4240;p80"/>
            <p:cNvSpPr/>
            <p:nvPr/>
          </p:nvSpPr>
          <p:spPr>
            <a:xfrm>
              <a:off x="4818100"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1" name="Google Shape;4241;p80"/>
            <p:cNvSpPr/>
            <p:nvPr/>
          </p:nvSpPr>
          <p:spPr>
            <a:xfrm>
              <a:off x="4768675" y="2352625"/>
              <a:ext cx="8875" cy="9025"/>
            </a:xfrm>
            <a:custGeom>
              <a:avLst/>
              <a:gdLst/>
              <a:ahLst/>
              <a:cxnLst/>
              <a:rect l="l" t="t" r="r" b="b"/>
              <a:pathLst>
                <a:path w="355" h="361" extrusionOk="0">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2" name="Google Shape;4242;p80"/>
            <p:cNvSpPr/>
            <p:nvPr/>
          </p:nvSpPr>
          <p:spPr>
            <a:xfrm>
              <a:off x="4787425" y="2352625"/>
              <a:ext cx="10500" cy="9125"/>
            </a:xfrm>
            <a:custGeom>
              <a:avLst/>
              <a:gdLst/>
              <a:ahLst/>
              <a:cxnLst/>
              <a:rect l="l" t="t" r="r" b="b"/>
              <a:pathLst>
                <a:path w="420" h="365" extrusionOk="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3" name="Google Shape;4243;p80"/>
            <p:cNvSpPr/>
            <p:nvPr/>
          </p:nvSpPr>
          <p:spPr>
            <a:xfrm>
              <a:off x="4809250"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4" name="Google Shape;4244;p80"/>
            <p:cNvSpPr/>
            <p:nvPr/>
          </p:nvSpPr>
          <p:spPr>
            <a:xfrm>
              <a:off x="4829625"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5" name="Google Shape;4245;p80"/>
            <p:cNvSpPr/>
            <p:nvPr/>
          </p:nvSpPr>
          <p:spPr>
            <a:xfrm>
              <a:off x="4777350" y="2363250"/>
              <a:ext cx="10650" cy="9025"/>
            </a:xfrm>
            <a:custGeom>
              <a:avLst/>
              <a:gdLst/>
              <a:ahLst/>
              <a:cxnLst/>
              <a:rect l="l" t="t" r="r" b="b"/>
              <a:pathLst>
                <a:path w="426" h="361" extrusionOk="0">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6" name="Google Shape;4246;p80"/>
            <p:cNvSpPr/>
            <p:nvPr/>
          </p:nvSpPr>
          <p:spPr>
            <a:xfrm>
              <a:off x="4797725"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7" name="Google Shape;4247;p80"/>
            <p:cNvSpPr/>
            <p:nvPr/>
          </p:nvSpPr>
          <p:spPr>
            <a:xfrm>
              <a:off x="4818100"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8" name="Google Shape;4248;p80"/>
            <p:cNvSpPr/>
            <p:nvPr/>
          </p:nvSpPr>
          <p:spPr>
            <a:xfrm>
              <a:off x="4838475" y="2363250"/>
              <a:ext cx="10475" cy="9025"/>
            </a:xfrm>
            <a:custGeom>
              <a:avLst/>
              <a:gdLst/>
              <a:ahLst/>
              <a:cxnLst/>
              <a:rect l="l" t="t" r="r" b="b"/>
              <a:pathLst>
                <a:path w="419" h="361" extrusionOk="0">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9" name="Google Shape;4249;p80"/>
            <p:cNvSpPr/>
            <p:nvPr/>
          </p:nvSpPr>
          <p:spPr>
            <a:xfrm>
              <a:off x="4768675" y="2374075"/>
              <a:ext cx="8875" cy="9050"/>
            </a:xfrm>
            <a:custGeom>
              <a:avLst/>
              <a:gdLst/>
              <a:ahLst/>
              <a:cxnLst/>
              <a:rect l="l" t="t" r="r" b="b"/>
              <a:pathLst>
                <a:path w="355" h="362" extrusionOk="0">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0" name="Google Shape;4250;p80"/>
            <p:cNvSpPr/>
            <p:nvPr/>
          </p:nvSpPr>
          <p:spPr>
            <a:xfrm>
              <a:off x="4787425" y="2374075"/>
              <a:ext cx="10500" cy="9150"/>
            </a:xfrm>
            <a:custGeom>
              <a:avLst/>
              <a:gdLst/>
              <a:ahLst/>
              <a:cxnLst/>
              <a:rect l="l" t="t" r="r" b="b"/>
              <a:pathLst>
                <a:path w="420" h="366" extrusionOk="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1" name="Google Shape;4251;p80"/>
            <p:cNvSpPr/>
            <p:nvPr/>
          </p:nvSpPr>
          <p:spPr>
            <a:xfrm>
              <a:off x="4809250"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2" name="Google Shape;4252;p80"/>
            <p:cNvSpPr/>
            <p:nvPr/>
          </p:nvSpPr>
          <p:spPr>
            <a:xfrm>
              <a:off x="4829625"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3" name="Google Shape;4253;p80"/>
            <p:cNvSpPr/>
            <p:nvPr/>
          </p:nvSpPr>
          <p:spPr>
            <a:xfrm>
              <a:off x="4756975"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4" name="Google Shape;4254;p80"/>
            <p:cNvSpPr/>
            <p:nvPr/>
          </p:nvSpPr>
          <p:spPr>
            <a:xfrm>
              <a:off x="4777350"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5" name="Google Shape;4255;p80"/>
            <p:cNvSpPr/>
            <p:nvPr/>
          </p:nvSpPr>
          <p:spPr>
            <a:xfrm>
              <a:off x="4797725"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6" name="Google Shape;4256;p80"/>
            <p:cNvSpPr/>
            <p:nvPr/>
          </p:nvSpPr>
          <p:spPr>
            <a:xfrm>
              <a:off x="4818100"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57" name="Google Shape;4257;p80"/>
          <p:cNvGrpSpPr/>
          <p:nvPr/>
        </p:nvGrpSpPr>
        <p:grpSpPr>
          <a:xfrm>
            <a:off x="7732065" y="4196920"/>
            <a:ext cx="212497" cy="175761"/>
            <a:chOff x="4943575" y="2516350"/>
            <a:chExt cx="98675" cy="81700"/>
          </a:xfrm>
        </p:grpSpPr>
        <p:sp>
          <p:nvSpPr>
            <p:cNvPr id="4258" name="Google Shape;4258;p80"/>
            <p:cNvSpPr/>
            <p:nvPr/>
          </p:nvSpPr>
          <p:spPr>
            <a:xfrm>
              <a:off x="5036450" y="2554750"/>
              <a:ext cx="5800" cy="4825"/>
            </a:xfrm>
            <a:custGeom>
              <a:avLst/>
              <a:gdLst/>
              <a:ahLst/>
              <a:cxnLst/>
              <a:rect l="l" t="t" r="r" b="b"/>
              <a:pathLst>
                <a:path w="232" h="193" extrusionOk="0">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9" name="Google Shape;4259;p80"/>
            <p:cNvSpPr/>
            <p:nvPr/>
          </p:nvSpPr>
          <p:spPr>
            <a:xfrm>
              <a:off x="5028150" y="2547175"/>
              <a:ext cx="5625" cy="4725"/>
            </a:xfrm>
            <a:custGeom>
              <a:avLst/>
              <a:gdLst/>
              <a:ahLst/>
              <a:cxnLst/>
              <a:rect l="l" t="t" r="r" b="b"/>
              <a:pathLst>
                <a:path w="225" h="189" extrusionOk="0">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0" name="Google Shape;4260;p80"/>
            <p:cNvSpPr/>
            <p:nvPr/>
          </p:nvSpPr>
          <p:spPr>
            <a:xfrm>
              <a:off x="5028150" y="2554750"/>
              <a:ext cx="5625" cy="4825"/>
            </a:xfrm>
            <a:custGeom>
              <a:avLst/>
              <a:gdLst/>
              <a:ahLst/>
              <a:cxnLst/>
              <a:rect l="l" t="t" r="r" b="b"/>
              <a:pathLst>
                <a:path w="225" h="193" extrusionOk="0">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1" name="Google Shape;4261;p80"/>
            <p:cNvSpPr/>
            <p:nvPr/>
          </p:nvSpPr>
          <p:spPr>
            <a:xfrm>
              <a:off x="5028150" y="2562500"/>
              <a:ext cx="5625" cy="4800"/>
            </a:xfrm>
            <a:custGeom>
              <a:avLst/>
              <a:gdLst/>
              <a:ahLst/>
              <a:cxnLst/>
              <a:rect l="l" t="t" r="r" b="b"/>
              <a:pathLst>
                <a:path w="225" h="192" extrusionOk="0">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2" name="Google Shape;4262;p80"/>
            <p:cNvSpPr/>
            <p:nvPr/>
          </p:nvSpPr>
          <p:spPr>
            <a:xfrm>
              <a:off x="501972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3" name="Google Shape;4263;p80"/>
            <p:cNvSpPr/>
            <p:nvPr/>
          </p:nvSpPr>
          <p:spPr>
            <a:xfrm>
              <a:off x="5019675" y="2547175"/>
              <a:ext cx="5625" cy="4725"/>
            </a:xfrm>
            <a:custGeom>
              <a:avLst/>
              <a:gdLst/>
              <a:ahLst/>
              <a:cxnLst/>
              <a:rect l="l" t="t" r="r" b="b"/>
              <a:pathLst>
                <a:path w="225" h="189" extrusionOk="0">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4" name="Google Shape;4264;p80"/>
            <p:cNvSpPr/>
            <p:nvPr/>
          </p:nvSpPr>
          <p:spPr>
            <a:xfrm>
              <a:off x="5019675" y="2554750"/>
              <a:ext cx="5625" cy="4825"/>
            </a:xfrm>
            <a:custGeom>
              <a:avLst/>
              <a:gdLst/>
              <a:ahLst/>
              <a:cxnLst/>
              <a:rect l="l" t="t" r="r" b="b"/>
              <a:pathLst>
                <a:path w="225" h="193" extrusionOk="0">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5" name="Google Shape;4265;p80"/>
            <p:cNvSpPr/>
            <p:nvPr/>
          </p:nvSpPr>
          <p:spPr>
            <a:xfrm>
              <a:off x="5019675" y="2562500"/>
              <a:ext cx="5625" cy="4800"/>
            </a:xfrm>
            <a:custGeom>
              <a:avLst/>
              <a:gdLst/>
              <a:ahLst/>
              <a:cxnLst/>
              <a:rect l="l" t="t" r="r" b="b"/>
              <a:pathLst>
                <a:path w="225" h="192" extrusionOk="0">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6" name="Google Shape;4266;p80"/>
            <p:cNvSpPr/>
            <p:nvPr/>
          </p:nvSpPr>
          <p:spPr>
            <a:xfrm>
              <a:off x="5019725" y="2570225"/>
              <a:ext cx="5575" cy="4750"/>
            </a:xfrm>
            <a:custGeom>
              <a:avLst/>
              <a:gdLst/>
              <a:ahLst/>
              <a:cxnLst/>
              <a:rect l="l" t="t" r="r" b="b"/>
              <a:pathLst>
                <a:path w="223" h="190" extrusionOk="0">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7" name="Google Shape;4267;p80"/>
            <p:cNvSpPr/>
            <p:nvPr/>
          </p:nvSpPr>
          <p:spPr>
            <a:xfrm>
              <a:off x="501120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8" name="Google Shape;4268;p80"/>
            <p:cNvSpPr/>
            <p:nvPr/>
          </p:nvSpPr>
          <p:spPr>
            <a:xfrm>
              <a:off x="5011250"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9" name="Google Shape;4269;p80"/>
            <p:cNvSpPr/>
            <p:nvPr/>
          </p:nvSpPr>
          <p:spPr>
            <a:xfrm>
              <a:off x="501120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0" name="Google Shape;4270;p80"/>
            <p:cNvSpPr/>
            <p:nvPr/>
          </p:nvSpPr>
          <p:spPr>
            <a:xfrm>
              <a:off x="5011200"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1" name="Google Shape;4271;p80"/>
            <p:cNvSpPr/>
            <p:nvPr/>
          </p:nvSpPr>
          <p:spPr>
            <a:xfrm>
              <a:off x="5011200" y="2562500"/>
              <a:ext cx="5750" cy="4800"/>
            </a:xfrm>
            <a:custGeom>
              <a:avLst/>
              <a:gdLst/>
              <a:ahLst/>
              <a:cxnLst/>
              <a:rect l="l" t="t" r="r" b="b"/>
              <a:pathLst>
                <a:path w="230" h="192" extrusionOk="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2" name="Google Shape;4272;p80"/>
            <p:cNvSpPr/>
            <p:nvPr/>
          </p:nvSpPr>
          <p:spPr>
            <a:xfrm>
              <a:off x="50112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3" name="Google Shape;4273;p80"/>
            <p:cNvSpPr/>
            <p:nvPr/>
          </p:nvSpPr>
          <p:spPr>
            <a:xfrm>
              <a:off x="5011200"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4" name="Google Shape;4274;p80"/>
            <p:cNvSpPr/>
            <p:nvPr/>
          </p:nvSpPr>
          <p:spPr>
            <a:xfrm>
              <a:off x="5002725"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5" name="Google Shape;4275;p80"/>
            <p:cNvSpPr/>
            <p:nvPr/>
          </p:nvSpPr>
          <p:spPr>
            <a:xfrm>
              <a:off x="5002725"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6" name="Google Shape;4276;p80"/>
            <p:cNvSpPr/>
            <p:nvPr/>
          </p:nvSpPr>
          <p:spPr>
            <a:xfrm>
              <a:off x="500277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7" name="Google Shape;4277;p80"/>
            <p:cNvSpPr/>
            <p:nvPr/>
          </p:nvSpPr>
          <p:spPr>
            <a:xfrm>
              <a:off x="5002725"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8" name="Google Shape;4278;p80"/>
            <p:cNvSpPr/>
            <p:nvPr/>
          </p:nvSpPr>
          <p:spPr>
            <a:xfrm>
              <a:off x="5002725"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9" name="Google Shape;4279;p80"/>
            <p:cNvSpPr/>
            <p:nvPr/>
          </p:nvSpPr>
          <p:spPr>
            <a:xfrm>
              <a:off x="5002725"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0" name="Google Shape;4280;p80"/>
            <p:cNvSpPr/>
            <p:nvPr/>
          </p:nvSpPr>
          <p:spPr>
            <a:xfrm>
              <a:off x="50027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1" name="Google Shape;4281;p80"/>
            <p:cNvSpPr/>
            <p:nvPr/>
          </p:nvSpPr>
          <p:spPr>
            <a:xfrm>
              <a:off x="5002725"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2" name="Google Shape;4282;p80"/>
            <p:cNvSpPr/>
            <p:nvPr/>
          </p:nvSpPr>
          <p:spPr>
            <a:xfrm>
              <a:off x="5002725"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3" name="Google Shape;4283;p80"/>
            <p:cNvSpPr/>
            <p:nvPr/>
          </p:nvSpPr>
          <p:spPr>
            <a:xfrm>
              <a:off x="4994250" y="25163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4" name="Google Shape;4284;p80"/>
            <p:cNvSpPr/>
            <p:nvPr/>
          </p:nvSpPr>
          <p:spPr>
            <a:xfrm>
              <a:off x="4994250"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5" name="Google Shape;4285;p80"/>
            <p:cNvSpPr/>
            <p:nvPr/>
          </p:nvSpPr>
          <p:spPr>
            <a:xfrm>
              <a:off x="499425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6" name="Google Shape;4286;p80"/>
            <p:cNvSpPr/>
            <p:nvPr/>
          </p:nvSpPr>
          <p:spPr>
            <a:xfrm>
              <a:off x="499430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7" name="Google Shape;4287;p80"/>
            <p:cNvSpPr/>
            <p:nvPr/>
          </p:nvSpPr>
          <p:spPr>
            <a:xfrm>
              <a:off x="499425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8" name="Google Shape;4288;p80"/>
            <p:cNvSpPr/>
            <p:nvPr/>
          </p:nvSpPr>
          <p:spPr>
            <a:xfrm>
              <a:off x="499425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9" name="Google Shape;4289;p80"/>
            <p:cNvSpPr/>
            <p:nvPr/>
          </p:nvSpPr>
          <p:spPr>
            <a:xfrm>
              <a:off x="4994250"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0" name="Google Shape;4290;p80"/>
            <p:cNvSpPr/>
            <p:nvPr/>
          </p:nvSpPr>
          <p:spPr>
            <a:xfrm>
              <a:off x="499430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1" name="Google Shape;4291;p80"/>
            <p:cNvSpPr/>
            <p:nvPr/>
          </p:nvSpPr>
          <p:spPr>
            <a:xfrm>
              <a:off x="499425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2" name="Google Shape;4292;p80"/>
            <p:cNvSpPr/>
            <p:nvPr/>
          </p:nvSpPr>
          <p:spPr>
            <a:xfrm>
              <a:off x="4994250"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3" name="Google Shape;4293;p80"/>
            <p:cNvSpPr/>
            <p:nvPr/>
          </p:nvSpPr>
          <p:spPr>
            <a:xfrm>
              <a:off x="4994250" y="2593150"/>
              <a:ext cx="5750" cy="4900"/>
            </a:xfrm>
            <a:custGeom>
              <a:avLst/>
              <a:gdLst/>
              <a:ahLst/>
              <a:cxnLst/>
              <a:rect l="l" t="t" r="r" b="b"/>
              <a:pathLst>
                <a:path w="230" h="196" extrusionOk="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4" name="Google Shape;4294;p80"/>
            <p:cNvSpPr/>
            <p:nvPr/>
          </p:nvSpPr>
          <p:spPr>
            <a:xfrm>
              <a:off x="4985775"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5" name="Google Shape;4295;p80"/>
            <p:cNvSpPr/>
            <p:nvPr/>
          </p:nvSpPr>
          <p:spPr>
            <a:xfrm>
              <a:off x="4985825"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6" name="Google Shape;4296;p80"/>
            <p:cNvSpPr/>
            <p:nvPr/>
          </p:nvSpPr>
          <p:spPr>
            <a:xfrm>
              <a:off x="4985775"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7" name="Google Shape;4297;p80"/>
            <p:cNvSpPr/>
            <p:nvPr/>
          </p:nvSpPr>
          <p:spPr>
            <a:xfrm>
              <a:off x="4985775"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8" name="Google Shape;4298;p80"/>
            <p:cNvSpPr/>
            <p:nvPr/>
          </p:nvSpPr>
          <p:spPr>
            <a:xfrm>
              <a:off x="4985775"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9" name="Google Shape;4299;p80"/>
            <p:cNvSpPr/>
            <p:nvPr/>
          </p:nvSpPr>
          <p:spPr>
            <a:xfrm>
              <a:off x="498582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0" name="Google Shape;4300;p80"/>
            <p:cNvSpPr/>
            <p:nvPr/>
          </p:nvSpPr>
          <p:spPr>
            <a:xfrm>
              <a:off x="4985775"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1" name="Google Shape;4301;p80"/>
            <p:cNvSpPr/>
            <p:nvPr/>
          </p:nvSpPr>
          <p:spPr>
            <a:xfrm>
              <a:off x="4977300"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2" name="Google Shape;4302;p80"/>
            <p:cNvSpPr/>
            <p:nvPr/>
          </p:nvSpPr>
          <p:spPr>
            <a:xfrm>
              <a:off x="497735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3" name="Google Shape;4303;p80"/>
            <p:cNvSpPr/>
            <p:nvPr/>
          </p:nvSpPr>
          <p:spPr>
            <a:xfrm>
              <a:off x="4977300"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4" name="Google Shape;4304;p80"/>
            <p:cNvSpPr/>
            <p:nvPr/>
          </p:nvSpPr>
          <p:spPr>
            <a:xfrm>
              <a:off x="497730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5" name="Google Shape;4305;p80"/>
            <p:cNvSpPr/>
            <p:nvPr/>
          </p:nvSpPr>
          <p:spPr>
            <a:xfrm>
              <a:off x="4977300"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6" name="Google Shape;4306;p80"/>
            <p:cNvSpPr/>
            <p:nvPr/>
          </p:nvSpPr>
          <p:spPr>
            <a:xfrm>
              <a:off x="49773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7" name="Google Shape;4307;p80"/>
            <p:cNvSpPr/>
            <p:nvPr/>
          </p:nvSpPr>
          <p:spPr>
            <a:xfrm>
              <a:off x="497730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8" name="Google Shape;4308;p80"/>
            <p:cNvSpPr/>
            <p:nvPr/>
          </p:nvSpPr>
          <p:spPr>
            <a:xfrm>
              <a:off x="4968825" y="2531675"/>
              <a:ext cx="5750" cy="4900"/>
            </a:xfrm>
            <a:custGeom>
              <a:avLst/>
              <a:gdLst/>
              <a:ahLst/>
              <a:cxnLst/>
              <a:rect l="l" t="t" r="r" b="b"/>
              <a:pathLst>
                <a:path w="230" h="196" extrusionOk="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9" name="Google Shape;4309;p80"/>
            <p:cNvSpPr/>
            <p:nvPr/>
          </p:nvSpPr>
          <p:spPr>
            <a:xfrm>
              <a:off x="4968875" y="2539400"/>
              <a:ext cx="5700" cy="4750"/>
            </a:xfrm>
            <a:custGeom>
              <a:avLst/>
              <a:gdLst/>
              <a:ahLst/>
              <a:cxnLst/>
              <a:rect l="l" t="t" r="r" b="b"/>
              <a:pathLst>
                <a:path w="228" h="190" extrusionOk="0">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0" name="Google Shape;4310;p80"/>
            <p:cNvSpPr/>
            <p:nvPr/>
          </p:nvSpPr>
          <p:spPr>
            <a:xfrm>
              <a:off x="4968825" y="2547175"/>
              <a:ext cx="5750" cy="4725"/>
            </a:xfrm>
            <a:custGeom>
              <a:avLst/>
              <a:gdLst/>
              <a:ahLst/>
              <a:cxnLst/>
              <a:rect l="l" t="t" r="r" b="b"/>
              <a:pathLst>
                <a:path w="230" h="189" extrusionOk="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1" name="Google Shape;4311;p80"/>
            <p:cNvSpPr/>
            <p:nvPr/>
          </p:nvSpPr>
          <p:spPr>
            <a:xfrm>
              <a:off x="4968825" y="2554750"/>
              <a:ext cx="5800" cy="4825"/>
            </a:xfrm>
            <a:custGeom>
              <a:avLst/>
              <a:gdLst/>
              <a:ahLst/>
              <a:cxnLst/>
              <a:rect l="l" t="t" r="r" b="b"/>
              <a:pathLst>
                <a:path w="232" h="193" extrusionOk="0">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2" name="Google Shape;4312;p80"/>
            <p:cNvSpPr/>
            <p:nvPr/>
          </p:nvSpPr>
          <p:spPr>
            <a:xfrm>
              <a:off x="4968825" y="2562500"/>
              <a:ext cx="5750" cy="4800"/>
            </a:xfrm>
            <a:custGeom>
              <a:avLst/>
              <a:gdLst/>
              <a:ahLst/>
              <a:cxnLst/>
              <a:rect l="l" t="t" r="r" b="b"/>
              <a:pathLst>
                <a:path w="230" h="192" extrusionOk="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3" name="Google Shape;4313;p80"/>
            <p:cNvSpPr/>
            <p:nvPr/>
          </p:nvSpPr>
          <p:spPr>
            <a:xfrm>
              <a:off x="49688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4" name="Google Shape;4314;p80"/>
            <p:cNvSpPr/>
            <p:nvPr/>
          </p:nvSpPr>
          <p:spPr>
            <a:xfrm>
              <a:off x="4968825" y="2577825"/>
              <a:ext cx="5800" cy="4825"/>
            </a:xfrm>
            <a:custGeom>
              <a:avLst/>
              <a:gdLst/>
              <a:ahLst/>
              <a:cxnLst/>
              <a:rect l="l" t="t" r="r" b="b"/>
              <a:pathLst>
                <a:path w="232" h="193" extrusionOk="0">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5" name="Google Shape;4315;p80"/>
            <p:cNvSpPr/>
            <p:nvPr/>
          </p:nvSpPr>
          <p:spPr>
            <a:xfrm>
              <a:off x="4960525" y="2531675"/>
              <a:ext cx="5625" cy="4900"/>
            </a:xfrm>
            <a:custGeom>
              <a:avLst/>
              <a:gdLst/>
              <a:ahLst/>
              <a:cxnLst/>
              <a:rect l="l" t="t" r="r" b="b"/>
              <a:pathLst>
                <a:path w="225" h="196" extrusionOk="0">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6" name="Google Shape;4316;p80"/>
            <p:cNvSpPr/>
            <p:nvPr/>
          </p:nvSpPr>
          <p:spPr>
            <a:xfrm>
              <a:off x="4960575" y="2539400"/>
              <a:ext cx="5575" cy="4750"/>
            </a:xfrm>
            <a:custGeom>
              <a:avLst/>
              <a:gdLst/>
              <a:ahLst/>
              <a:cxnLst/>
              <a:rect l="l" t="t" r="r" b="b"/>
              <a:pathLst>
                <a:path w="223" h="190" extrusionOk="0">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7" name="Google Shape;4317;p80"/>
            <p:cNvSpPr/>
            <p:nvPr/>
          </p:nvSpPr>
          <p:spPr>
            <a:xfrm>
              <a:off x="4960525" y="2547175"/>
              <a:ext cx="5625" cy="4725"/>
            </a:xfrm>
            <a:custGeom>
              <a:avLst/>
              <a:gdLst/>
              <a:ahLst/>
              <a:cxnLst/>
              <a:rect l="l" t="t" r="r" b="b"/>
              <a:pathLst>
                <a:path w="225" h="189" extrusionOk="0">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8" name="Google Shape;4318;p80"/>
            <p:cNvSpPr/>
            <p:nvPr/>
          </p:nvSpPr>
          <p:spPr>
            <a:xfrm>
              <a:off x="4960525" y="2554750"/>
              <a:ext cx="5625" cy="4825"/>
            </a:xfrm>
            <a:custGeom>
              <a:avLst/>
              <a:gdLst/>
              <a:ahLst/>
              <a:cxnLst/>
              <a:rect l="l" t="t" r="r" b="b"/>
              <a:pathLst>
                <a:path w="225" h="193" extrusionOk="0">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9" name="Google Shape;4319;p80"/>
            <p:cNvSpPr/>
            <p:nvPr/>
          </p:nvSpPr>
          <p:spPr>
            <a:xfrm>
              <a:off x="4960525" y="2562500"/>
              <a:ext cx="5625" cy="4800"/>
            </a:xfrm>
            <a:custGeom>
              <a:avLst/>
              <a:gdLst/>
              <a:ahLst/>
              <a:cxnLst/>
              <a:rect l="l" t="t" r="r" b="b"/>
              <a:pathLst>
                <a:path w="225" h="192" extrusionOk="0">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0" name="Google Shape;4320;p80"/>
            <p:cNvSpPr/>
            <p:nvPr/>
          </p:nvSpPr>
          <p:spPr>
            <a:xfrm>
              <a:off x="4960575" y="2570225"/>
              <a:ext cx="5575" cy="4750"/>
            </a:xfrm>
            <a:custGeom>
              <a:avLst/>
              <a:gdLst/>
              <a:ahLst/>
              <a:cxnLst/>
              <a:rect l="l" t="t" r="r" b="b"/>
              <a:pathLst>
                <a:path w="223" h="190" extrusionOk="0">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1" name="Google Shape;4321;p80"/>
            <p:cNvSpPr/>
            <p:nvPr/>
          </p:nvSpPr>
          <p:spPr>
            <a:xfrm>
              <a:off x="4960525" y="2577825"/>
              <a:ext cx="5625" cy="4825"/>
            </a:xfrm>
            <a:custGeom>
              <a:avLst/>
              <a:gdLst/>
              <a:ahLst/>
              <a:cxnLst/>
              <a:rect l="l" t="t" r="r" b="b"/>
              <a:pathLst>
                <a:path w="225" h="193" extrusionOk="0">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2" name="Google Shape;4322;p80"/>
            <p:cNvSpPr/>
            <p:nvPr/>
          </p:nvSpPr>
          <p:spPr>
            <a:xfrm>
              <a:off x="4952050" y="2531675"/>
              <a:ext cx="5625" cy="4900"/>
            </a:xfrm>
            <a:custGeom>
              <a:avLst/>
              <a:gdLst/>
              <a:ahLst/>
              <a:cxnLst/>
              <a:rect l="l" t="t" r="r" b="b"/>
              <a:pathLst>
                <a:path w="225" h="196" extrusionOk="0">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3" name="Google Shape;4323;p80"/>
            <p:cNvSpPr/>
            <p:nvPr/>
          </p:nvSpPr>
          <p:spPr>
            <a:xfrm>
              <a:off x="4952100" y="2539400"/>
              <a:ext cx="5575" cy="4750"/>
            </a:xfrm>
            <a:custGeom>
              <a:avLst/>
              <a:gdLst/>
              <a:ahLst/>
              <a:cxnLst/>
              <a:rect l="l" t="t" r="r" b="b"/>
              <a:pathLst>
                <a:path w="223" h="190" extrusionOk="0">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4" name="Google Shape;4324;p80"/>
            <p:cNvSpPr/>
            <p:nvPr/>
          </p:nvSpPr>
          <p:spPr>
            <a:xfrm>
              <a:off x="4952050" y="2547175"/>
              <a:ext cx="5625" cy="4725"/>
            </a:xfrm>
            <a:custGeom>
              <a:avLst/>
              <a:gdLst/>
              <a:ahLst/>
              <a:cxnLst/>
              <a:rect l="l" t="t" r="r" b="b"/>
              <a:pathLst>
                <a:path w="225" h="189" extrusionOk="0">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5" name="Google Shape;4325;p80"/>
            <p:cNvSpPr/>
            <p:nvPr/>
          </p:nvSpPr>
          <p:spPr>
            <a:xfrm>
              <a:off x="4952050"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6" name="Google Shape;4326;p80"/>
            <p:cNvSpPr/>
            <p:nvPr/>
          </p:nvSpPr>
          <p:spPr>
            <a:xfrm>
              <a:off x="4952050" y="2562500"/>
              <a:ext cx="5625" cy="4800"/>
            </a:xfrm>
            <a:custGeom>
              <a:avLst/>
              <a:gdLst/>
              <a:ahLst/>
              <a:cxnLst/>
              <a:rect l="l" t="t" r="r" b="b"/>
              <a:pathLst>
                <a:path w="225" h="192" extrusionOk="0">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7" name="Google Shape;4327;p80"/>
            <p:cNvSpPr/>
            <p:nvPr/>
          </p:nvSpPr>
          <p:spPr>
            <a:xfrm>
              <a:off x="4952100" y="2570225"/>
              <a:ext cx="5575" cy="4750"/>
            </a:xfrm>
            <a:custGeom>
              <a:avLst/>
              <a:gdLst/>
              <a:ahLst/>
              <a:cxnLst/>
              <a:rect l="l" t="t" r="r" b="b"/>
              <a:pathLst>
                <a:path w="223" h="190" extrusionOk="0">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8" name="Google Shape;4328;p80"/>
            <p:cNvSpPr/>
            <p:nvPr/>
          </p:nvSpPr>
          <p:spPr>
            <a:xfrm>
              <a:off x="4952050"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9" name="Google Shape;4329;p80"/>
            <p:cNvSpPr/>
            <p:nvPr/>
          </p:nvSpPr>
          <p:spPr>
            <a:xfrm>
              <a:off x="4943575" y="2531675"/>
              <a:ext cx="5750" cy="4900"/>
            </a:xfrm>
            <a:custGeom>
              <a:avLst/>
              <a:gdLst/>
              <a:ahLst/>
              <a:cxnLst/>
              <a:rect l="l" t="t" r="r" b="b"/>
              <a:pathLst>
                <a:path w="230" h="196" extrusionOk="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0" name="Google Shape;4330;p80"/>
            <p:cNvSpPr/>
            <p:nvPr/>
          </p:nvSpPr>
          <p:spPr>
            <a:xfrm>
              <a:off x="4943625" y="2539400"/>
              <a:ext cx="5575" cy="4750"/>
            </a:xfrm>
            <a:custGeom>
              <a:avLst/>
              <a:gdLst/>
              <a:ahLst/>
              <a:cxnLst/>
              <a:rect l="l" t="t" r="r" b="b"/>
              <a:pathLst>
                <a:path w="223" h="190" extrusionOk="0">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1" name="Google Shape;4331;p80"/>
            <p:cNvSpPr/>
            <p:nvPr/>
          </p:nvSpPr>
          <p:spPr>
            <a:xfrm>
              <a:off x="4943575" y="2547175"/>
              <a:ext cx="5750" cy="4725"/>
            </a:xfrm>
            <a:custGeom>
              <a:avLst/>
              <a:gdLst/>
              <a:ahLst/>
              <a:cxnLst/>
              <a:rect l="l" t="t" r="r" b="b"/>
              <a:pathLst>
                <a:path w="230" h="189" extrusionOk="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2" name="Google Shape;4332;p80"/>
            <p:cNvSpPr/>
            <p:nvPr/>
          </p:nvSpPr>
          <p:spPr>
            <a:xfrm>
              <a:off x="4943575"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3" name="Google Shape;4333;p80"/>
            <p:cNvSpPr/>
            <p:nvPr/>
          </p:nvSpPr>
          <p:spPr>
            <a:xfrm>
              <a:off x="4943575" y="2562500"/>
              <a:ext cx="5750" cy="4800"/>
            </a:xfrm>
            <a:custGeom>
              <a:avLst/>
              <a:gdLst/>
              <a:ahLst/>
              <a:cxnLst/>
              <a:rect l="l" t="t" r="r" b="b"/>
              <a:pathLst>
                <a:path w="230" h="192" extrusionOk="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4" name="Google Shape;4334;p80"/>
            <p:cNvSpPr/>
            <p:nvPr/>
          </p:nvSpPr>
          <p:spPr>
            <a:xfrm>
              <a:off x="4943625" y="2570225"/>
              <a:ext cx="5700" cy="4750"/>
            </a:xfrm>
            <a:custGeom>
              <a:avLst/>
              <a:gdLst/>
              <a:ahLst/>
              <a:cxnLst/>
              <a:rect l="l" t="t" r="r" b="b"/>
              <a:pathLst>
                <a:path w="228" h="190" extrusionOk="0">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5" name="Google Shape;4335;p80"/>
            <p:cNvSpPr/>
            <p:nvPr/>
          </p:nvSpPr>
          <p:spPr>
            <a:xfrm>
              <a:off x="4943575"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336" name="Google Shape;4336;p80"/>
          <p:cNvSpPr/>
          <p:nvPr/>
        </p:nvSpPr>
        <p:spPr>
          <a:xfrm>
            <a:off x="7747607" y="3426066"/>
            <a:ext cx="174337" cy="174337"/>
          </a:xfrm>
          <a:custGeom>
            <a:avLst/>
            <a:gdLst/>
            <a:ahLst/>
            <a:cxnLst/>
            <a:rect l="l" t="t" r="r" b="b"/>
            <a:pathLst>
              <a:path w="208163" h="208163" extrusionOk="0">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7" name="Google Shape;4337;p80"/>
          <p:cNvSpPr/>
          <p:nvPr/>
        </p:nvSpPr>
        <p:spPr>
          <a:xfrm>
            <a:off x="8063864" y="3454885"/>
            <a:ext cx="148500" cy="116700"/>
          </a:xfrm>
          <a:prstGeom prst="stripedRightArrow">
            <a:avLst>
              <a:gd name="adj1" fmla="val 50000"/>
              <a:gd name="adj2"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8" name="Google Shape;4338;p80"/>
          <p:cNvSpPr/>
          <p:nvPr/>
        </p:nvSpPr>
        <p:spPr>
          <a:xfrm>
            <a:off x="7165978" y="2775822"/>
            <a:ext cx="118200" cy="118200"/>
          </a:xfrm>
          <a:prstGeom prst="curvedRightArrow">
            <a:avLst>
              <a:gd name="adj1" fmla="val 25000"/>
              <a:gd name="adj2" fmla="val 50000"/>
              <a:gd name="adj3" fmla="val 25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9" name="Google Shape;4339;p80"/>
          <p:cNvSpPr/>
          <p:nvPr/>
        </p:nvSpPr>
        <p:spPr>
          <a:xfrm flipH="1">
            <a:off x="7473344" y="2775822"/>
            <a:ext cx="118200" cy="118200"/>
          </a:xfrm>
          <a:prstGeom prst="curvedRightArrow">
            <a:avLst>
              <a:gd name="adj1" fmla="val 25000"/>
              <a:gd name="adj2" fmla="val 50000"/>
              <a:gd name="adj3" fmla="val 25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0" name="Google Shape;4340;p80"/>
          <p:cNvSpPr txBox="1">
            <a:spLocks noGrp="1"/>
          </p:cNvSpPr>
          <p:nvPr>
            <p:ph type="title"/>
          </p:nvPr>
        </p:nvSpPr>
        <p:spPr>
          <a:xfrm>
            <a:off x="1048350" y="3238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lt1"/>
                </a:solidFill>
              </a:rPr>
              <a:t>Use our editable graphic resources...</a:t>
            </a:r>
            <a:endParaRPr/>
          </a:p>
        </p:txBody>
      </p:sp>
    </p:spTree>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Shape 4344"/>
        <p:cNvGrpSpPr/>
        <p:nvPr/>
      </p:nvGrpSpPr>
      <p:grpSpPr>
        <a:xfrm>
          <a:off x="0" y="0"/>
          <a:ext cx="0" cy="0"/>
          <a:chOff x="0" y="0"/>
          <a:chExt cx="0" cy="0"/>
        </a:xfrm>
      </p:grpSpPr>
      <p:grpSp>
        <p:nvGrpSpPr>
          <p:cNvPr id="4345" name="Google Shape;4345;p81"/>
          <p:cNvGrpSpPr/>
          <p:nvPr/>
        </p:nvGrpSpPr>
        <p:grpSpPr>
          <a:xfrm>
            <a:off x="6647587" y="3567393"/>
            <a:ext cx="560636" cy="516497"/>
            <a:chOff x="6652051" y="3714143"/>
            <a:chExt cx="560636" cy="516497"/>
          </a:xfrm>
        </p:grpSpPr>
        <p:grpSp>
          <p:nvGrpSpPr>
            <p:cNvPr id="4346" name="Google Shape;4346;p81"/>
            <p:cNvGrpSpPr/>
            <p:nvPr/>
          </p:nvGrpSpPr>
          <p:grpSpPr>
            <a:xfrm>
              <a:off x="6669657" y="3716715"/>
              <a:ext cx="466768" cy="464314"/>
              <a:chOff x="3139766" y="765669"/>
              <a:chExt cx="886380" cy="881888"/>
            </a:xfrm>
          </p:grpSpPr>
          <p:grpSp>
            <p:nvGrpSpPr>
              <p:cNvPr id="4347" name="Google Shape;4347;p81"/>
              <p:cNvGrpSpPr/>
              <p:nvPr/>
            </p:nvGrpSpPr>
            <p:grpSpPr>
              <a:xfrm>
                <a:off x="3139766" y="765669"/>
                <a:ext cx="886380" cy="881888"/>
                <a:chOff x="3139766" y="765669"/>
                <a:chExt cx="886380" cy="881888"/>
              </a:xfrm>
            </p:grpSpPr>
            <p:sp>
              <p:nvSpPr>
                <p:cNvPr id="4348" name="Google Shape;4348;p81"/>
                <p:cNvSpPr/>
                <p:nvPr/>
              </p:nvSpPr>
              <p:spPr>
                <a:xfrm>
                  <a:off x="3139766" y="765669"/>
                  <a:ext cx="733591" cy="881888"/>
                </a:xfrm>
                <a:custGeom>
                  <a:avLst/>
                  <a:gdLst/>
                  <a:ahLst/>
                  <a:cxnLst/>
                  <a:rect l="l" t="t" r="r" b="b"/>
                  <a:pathLst>
                    <a:path w="66964" h="80501" extrusionOk="0">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9" name="Google Shape;4349;p81"/>
                <p:cNvSpPr/>
                <p:nvPr/>
              </p:nvSpPr>
              <p:spPr>
                <a:xfrm>
                  <a:off x="3787623" y="1419737"/>
                  <a:ext cx="223361" cy="194002"/>
                </a:xfrm>
                <a:custGeom>
                  <a:avLst/>
                  <a:gdLst/>
                  <a:ahLst/>
                  <a:cxnLst/>
                  <a:rect l="l" t="t" r="r" b="b"/>
                  <a:pathLst>
                    <a:path w="20389" h="17709" extrusionOk="0">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0" name="Google Shape;4350;p81"/>
                <p:cNvSpPr/>
                <p:nvPr/>
              </p:nvSpPr>
              <p:spPr>
                <a:xfrm>
                  <a:off x="3757694" y="1303888"/>
                  <a:ext cx="77956" cy="97007"/>
                </a:xfrm>
                <a:custGeom>
                  <a:avLst/>
                  <a:gdLst/>
                  <a:ahLst/>
                  <a:cxnLst/>
                  <a:rect l="l" t="t" r="r" b="b"/>
                  <a:pathLst>
                    <a:path w="7116" h="8855" extrusionOk="0">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1" name="Google Shape;4351;p81"/>
                <p:cNvSpPr/>
                <p:nvPr/>
              </p:nvSpPr>
              <p:spPr>
                <a:xfrm>
                  <a:off x="3916892" y="1338867"/>
                  <a:ext cx="109254" cy="68436"/>
                </a:xfrm>
                <a:custGeom>
                  <a:avLst/>
                  <a:gdLst/>
                  <a:ahLst/>
                  <a:cxnLst/>
                  <a:rect l="l" t="t" r="r" b="b"/>
                  <a:pathLst>
                    <a:path w="9973" h="6247" extrusionOk="0">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2" name="Google Shape;4352;p81"/>
                <p:cNvSpPr/>
                <p:nvPr/>
              </p:nvSpPr>
              <p:spPr>
                <a:xfrm>
                  <a:off x="3865184" y="936118"/>
                  <a:ext cx="73103" cy="134516"/>
                </a:xfrm>
                <a:custGeom>
                  <a:avLst/>
                  <a:gdLst/>
                  <a:ahLst/>
                  <a:cxnLst/>
                  <a:rect l="l" t="t" r="r" b="b"/>
                  <a:pathLst>
                    <a:path w="6673" h="12279" extrusionOk="0">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3" name="Google Shape;4353;p81"/>
                <p:cNvSpPr/>
                <p:nvPr/>
              </p:nvSpPr>
              <p:spPr>
                <a:xfrm>
                  <a:off x="3738260" y="1420756"/>
                  <a:ext cx="79895" cy="16893"/>
                </a:xfrm>
                <a:custGeom>
                  <a:avLst/>
                  <a:gdLst/>
                  <a:ahLst/>
                  <a:cxnLst/>
                  <a:rect l="l" t="t" r="r" b="b"/>
                  <a:pathLst>
                    <a:path w="7293" h="1542" extrusionOk="0">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4" name="Google Shape;4354;p81"/>
                <p:cNvSpPr/>
                <p:nvPr/>
              </p:nvSpPr>
              <p:spPr>
                <a:xfrm>
                  <a:off x="3833886" y="1361610"/>
                  <a:ext cx="29370" cy="41224"/>
                </a:xfrm>
                <a:custGeom>
                  <a:avLst/>
                  <a:gdLst/>
                  <a:ahLst/>
                  <a:cxnLst/>
                  <a:rect l="l" t="t" r="r" b="b"/>
                  <a:pathLst>
                    <a:path w="2681" h="3763" extrusionOk="0">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5" name="Google Shape;4355;p81"/>
                <p:cNvSpPr/>
                <p:nvPr/>
              </p:nvSpPr>
              <p:spPr>
                <a:xfrm>
                  <a:off x="3852553" y="1272590"/>
                  <a:ext cx="36162" cy="34421"/>
                </a:xfrm>
                <a:custGeom>
                  <a:avLst/>
                  <a:gdLst/>
                  <a:ahLst/>
                  <a:cxnLst/>
                  <a:rect l="l" t="t" r="r" b="b"/>
                  <a:pathLst>
                    <a:path w="3301" h="3142" extrusionOk="0">
                      <a:moveTo>
                        <a:pt x="3301" y="0"/>
                      </a:moveTo>
                      <a:lnTo>
                        <a:pt x="0" y="1455"/>
                      </a:lnTo>
                      <a:lnTo>
                        <a:pt x="550" y="2520"/>
                      </a:lnTo>
                      <a:lnTo>
                        <a:pt x="1154" y="1793"/>
                      </a:lnTo>
                      <a:lnTo>
                        <a:pt x="2804" y="3141"/>
                      </a:lnTo>
                      <a:lnTo>
                        <a:pt x="3301"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6" name="Google Shape;4356;p81"/>
                <p:cNvSpPr/>
                <p:nvPr/>
              </p:nvSpPr>
              <p:spPr>
                <a:xfrm>
                  <a:off x="3832330" y="1195806"/>
                  <a:ext cx="18481" cy="46668"/>
                </a:xfrm>
                <a:custGeom>
                  <a:avLst/>
                  <a:gdLst/>
                  <a:ahLst/>
                  <a:cxnLst/>
                  <a:rect l="l" t="t" r="r" b="b"/>
                  <a:pathLst>
                    <a:path w="1687" h="4260" extrusionOk="0">
                      <a:moveTo>
                        <a:pt x="249" y="1"/>
                      </a:moveTo>
                      <a:cubicBezTo>
                        <a:pt x="1" y="2627"/>
                        <a:pt x="1" y="2627"/>
                        <a:pt x="977" y="4259"/>
                      </a:cubicBezTo>
                      <a:cubicBezTo>
                        <a:pt x="1687" y="1261"/>
                        <a:pt x="1687" y="1261"/>
                        <a:pt x="249"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357" name="Google Shape;4357;p81"/>
              <p:cNvSpPr/>
              <p:nvPr/>
            </p:nvSpPr>
            <p:spPr>
              <a:xfrm>
                <a:off x="3243368" y="1332656"/>
                <a:ext cx="2147" cy="975"/>
              </a:xfrm>
              <a:custGeom>
                <a:avLst/>
                <a:gdLst/>
                <a:ahLst/>
                <a:cxnLst/>
                <a:rect l="l" t="t" r="r" b="b"/>
                <a:pathLst>
                  <a:path w="196" h="89" extrusionOk="0">
                    <a:moveTo>
                      <a:pt x="196" y="0"/>
                    </a:moveTo>
                    <a:lnTo>
                      <a:pt x="1" y="89"/>
                    </a:lnTo>
                    <a:lnTo>
                      <a:pt x="1" y="89"/>
                    </a:lnTo>
                    <a:lnTo>
                      <a:pt x="196" y="18"/>
                    </a:lnTo>
                    <a:lnTo>
                      <a:pt x="196"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8" name="Google Shape;4358;p81"/>
              <p:cNvSpPr/>
              <p:nvPr/>
            </p:nvSpPr>
            <p:spPr>
              <a:xfrm>
                <a:off x="3903089" y="838542"/>
                <a:ext cx="31496" cy="31112"/>
              </a:xfrm>
              <a:custGeom>
                <a:avLst/>
                <a:gdLst/>
                <a:ahLst/>
                <a:cxnLst/>
                <a:rect l="l" t="t" r="r" b="b"/>
                <a:pathLst>
                  <a:path w="2875" h="2840" extrusionOk="0">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9" name="Google Shape;4359;p81"/>
              <p:cNvSpPr/>
              <p:nvPr/>
            </p:nvSpPr>
            <p:spPr>
              <a:xfrm>
                <a:off x="3240256" y="1333620"/>
                <a:ext cx="2925" cy="1380"/>
              </a:xfrm>
              <a:custGeom>
                <a:avLst/>
                <a:gdLst/>
                <a:ahLst/>
                <a:cxnLst/>
                <a:rect l="l" t="t" r="r" b="b"/>
                <a:pathLst>
                  <a:path w="267" h="126" extrusionOk="0">
                    <a:moveTo>
                      <a:pt x="267" y="1"/>
                    </a:moveTo>
                    <a:cubicBezTo>
                      <a:pt x="178" y="36"/>
                      <a:pt x="89" y="72"/>
                      <a:pt x="1" y="125"/>
                    </a:cubicBezTo>
                    <a:cubicBezTo>
                      <a:pt x="107" y="90"/>
                      <a:pt x="178" y="36"/>
                      <a:pt x="26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0" name="Google Shape;4360;p81"/>
              <p:cNvSpPr/>
              <p:nvPr/>
            </p:nvSpPr>
            <p:spPr>
              <a:xfrm>
                <a:off x="3334721" y="1524314"/>
                <a:ext cx="58719" cy="88834"/>
              </a:xfrm>
              <a:custGeom>
                <a:avLst/>
                <a:gdLst/>
                <a:ahLst/>
                <a:cxnLst/>
                <a:rect l="l" t="t" r="r" b="b"/>
                <a:pathLst>
                  <a:path w="5360" h="8109" extrusionOk="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361" name="Google Shape;4361;p81"/>
            <p:cNvSpPr/>
            <p:nvPr/>
          </p:nvSpPr>
          <p:spPr>
            <a:xfrm>
              <a:off x="6652051" y="3714143"/>
              <a:ext cx="560636" cy="516497"/>
            </a:xfrm>
            <a:custGeom>
              <a:avLst/>
              <a:gdLst/>
              <a:ahLst/>
              <a:cxnLst/>
              <a:rect l="l" t="t" r="r" b="b"/>
              <a:pathLst>
                <a:path w="97164" h="89553" extrusionOk="0">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62" name="Google Shape;4362;p81"/>
          <p:cNvGrpSpPr/>
          <p:nvPr/>
        </p:nvGrpSpPr>
        <p:grpSpPr>
          <a:xfrm>
            <a:off x="7646296" y="3047976"/>
            <a:ext cx="104231" cy="320340"/>
            <a:chOff x="7564426" y="3224343"/>
            <a:chExt cx="119985" cy="368801"/>
          </a:xfrm>
        </p:grpSpPr>
        <p:sp>
          <p:nvSpPr>
            <p:cNvPr id="4363" name="Google Shape;4363;p81"/>
            <p:cNvSpPr/>
            <p:nvPr/>
          </p:nvSpPr>
          <p:spPr>
            <a:xfrm>
              <a:off x="7564426" y="3224379"/>
              <a:ext cx="119985" cy="368765"/>
            </a:xfrm>
            <a:custGeom>
              <a:avLst/>
              <a:gdLst/>
              <a:ahLst/>
              <a:cxnLst/>
              <a:rect l="l" t="t" r="r" b="b"/>
              <a:pathLst>
                <a:path w="13196" h="40557" extrusionOk="0">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4" name="Google Shape;4364;p81"/>
            <p:cNvSpPr/>
            <p:nvPr/>
          </p:nvSpPr>
          <p:spPr>
            <a:xfrm>
              <a:off x="7564426" y="3224343"/>
              <a:ext cx="119985" cy="368801"/>
            </a:xfrm>
            <a:custGeom>
              <a:avLst/>
              <a:gdLst/>
              <a:ahLst/>
              <a:cxnLst/>
              <a:rect l="l" t="t" r="r" b="b"/>
              <a:pathLst>
                <a:path w="13196" h="40561" extrusionOk="0">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65" name="Google Shape;4365;p81"/>
          <p:cNvGrpSpPr/>
          <p:nvPr/>
        </p:nvGrpSpPr>
        <p:grpSpPr>
          <a:xfrm>
            <a:off x="7345785" y="3042077"/>
            <a:ext cx="189489" cy="332132"/>
            <a:chOff x="8370831" y="3202002"/>
            <a:chExt cx="218129" cy="382376"/>
          </a:xfrm>
        </p:grpSpPr>
        <p:sp>
          <p:nvSpPr>
            <p:cNvPr id="4366" name="Google Shape;4366;p81"/>
            <p:cNvSpPr/>
            <p:nvPr/>
          </p:nvSpPr>
          <p:spPr>
            <a:xfrm>
              <a:off x="8370831" y="3202002"/>
              <a:ext cx="218129" cy="382376"/>
            </a:xfrm>
            <a:custGeom>
              <a:avLst/>
              <a:gdLst/>
              <a:ahLst/>
              <a:cxnLst/>
              <a:rect l="l" t="t" r="r" b="b"/>
              <a:pathLst>
                <a:path w="23990" h="42054" extrusionOk="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7" name="Google Shape;4367;p81"/>
            <p:cNvSpPr/>
            <p:nvPr/>
          </p:nvSpPr>
          <p:spPr>
            <a:xfrm>
              <a:off x="8397745" y="3226607"/>
              <a:ext cx="164347" cy="152181"/>
            </a:xfrm>
            <a:custGeom>
              <a:avLst/>
              <a:gdLst/>
              <a:ahLst/>
              <a:cxnLst/>
              <a:rect l="l" t="t" r="r" b="b"/>
              <a:pathLst>
                <a:path w="18075" h="16737" extrusionOk="0">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68" name="Google Shape;4368;p81"/>
          <p:cNvGrpSpPr/>
          <p:nvPr/>
        </p:nvGrpSpPr>
        <p:grpSpPr>
          <a:xfrm>
            <a:off x="8069174" y="3453209"/>
            <a:ext cx="309429" cy="267000"/>
            <a:chOff x="6742064" y="3750480"/>
            <a:chExt cx="399315" cy="344560"/>
          </a:xfrm>
        </p:grpSpPr>
        <p:sp>
          <p:nvSpPr>
            <p:cNvPr id="4369" name="Google Shape;4369;p81"/>
            <p:cNvSpPr/>
            <p:nvPr/>
          </p:nvSpPr>
          <p:spPr>
            <a:xfrm>
              <a:off x="6742064" y="3750480"/>
              <a:ext cx="399315" cy="344560"/>
            </a:xfrm>
            <a:custGeom>
              <a:avLst/>
              <a:gdLst/>
              <a:ahLst/>
              <a:cxnLst/>
              <a:rect l="l" t="t" r="r" b="b"/>
              <a:pathLst>
                <a:path w="43917" h="37895" extrusionOk="0">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0" name="Google Shape;4370;p81"/>
            <p:cNvSpPr/>
            <p:nvPr/>
          </p:nvSpPr>
          <p:spPr>
            <a:xfrm>
              <a:off x="6764168" y="3772584"/>
              <a:ext cx="355108" cy="176549"/>
            </a:xfrm>
            <a:custGeom>
              <a:avLst/>
              <a:gdLst/>
              <a:ahLst/>
              <a:cxnLst/>
              <a:rect l="l" t="t" r="r" b="b"/>
              <a:pathLst>
                <a:path w="39055" h="19417" extrusionOk="0">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71" name="Google Shape;4371;p81"/>
          <p:cNvGrpSpPr/>
          <p:nvPr/>
        </p:nvGrpSpPr>
        <p:grpSpPr>
          <a:xfrm>
            <a:off x="7608193" y="3804257"/>
            <a:ext cx="180437" cy="281608"/>
            <a:chOff x="7248525" y="3739696"/>
            <a:chExt cx="230531" cy="359790"/>
          </a:xfrm>
        </p:grpSpPr>
        <p:sp>
          <p:nvSpPr>
            <p:cNvPr id="4372" name="Google Shape;4372;p81"/>
            <p:cNvSpPr/>
            <p:nvPr/>
          </p:nvSpPr>
          <p:spPr>
            <a:xfrm>
              <a:off x="7248525" y="3739696"/>
              <a:ext cx="230531" cy="359790"/>
            </a:xfrm>
            <a:custGeom>
              <a:avLst/>
              <a:gdLst/>
              <a:ahLst/>
              <a:cxnLst/>
              <a:rect l="l" t="t" r="r" b="b"/>
              <a:pathLst>
                <a:path w="25354" h="39570" extrusionOk="0">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3" name="Google Shape;4373;p81"/>
            <p:cNvSpPr/>
            <p:nvPr/>
          </p:nvSpPr>
          <p:spPr>
            <a:xfrm>
              <a:off x="7271639" y="3762810"/>
              <a:ext cx="184350" cy="184387"/>
            </a:xfrm>
            <a:custGeom>
              <a:avLst/>
              <a:gdLst/>
              <a:ahLst/>
              <a:cxnLst/>
              <a:rect l="l" t="t" r="r" b="b"/>
              <a:pathLst>
                <a:path w="20275" h="20279" extrusionOk="0">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74" name="Google Shape;4374;p81"/>
          <p:cNvGrpSpPr/>
          <p:nvPr/>
        </p:nvGrpSpPr>
        <p:grpSpPr>
          <a:xfrm>
            <a:off x="7854113" y="3447481"/>
            <a:ext cx="162896" cy="278710"/>
            <a:chOff x="7601242" y="3729267"/>
            <a:chExt cx="222566" cy="380803"/>
          </a:xfrm>
        </p:grpSpPr>
        <p:sp>
          <p:nvSpPr>
            <p:cNvPr id="4375" name="Google Shape;4375;p81"/>
            <p:cNvSpPr/>
            <p:nvPr/>
          </p:nvSpPr>
          <p:spPr>
            <a:xfrm>
              <a:off x="7601242" y="3729267"/>
              <a:ext cx="222566" cy="380803"/>
            </a:xfrm>
            <a:custGeom>
              <a:avLst/>
              <a:gdLst/>
              <a:ahLst/>
              <a:cxnLst/>
              <a:rect l="l" t="t" r="r" b="b"/>
              <a:pathLst>
                <a:path w="24478" h="41881" extrusionOk="0">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6" name="Google Shape;4376;p81"/>
            <p:cNvSpPr/>
            <p:nvPr/>
          </p:nvSpPr>
          <p:spPr>
            <a:xfrm>
              <a:off x="7621200" y="3748625"/>
              <a:ext cx="182696" cy="177276"/>
            </a:xfrm>
            <a:custGeom>
              <a:avLst/>
              <a:gdLst/>
              <a:ahLst/>
              <a:cxnLst/>
              <a:rect l="l" t="t" r="r" b="b"/>
              <a:pathLst>
                <a:path w="20093" h="19497" extrusionOk="0">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377" name="Google Shape;4377;p81"/>
          <p:cNvSpPr/>
          <p:nvPr/>
        </p:nvSpPr>
        <p:spPr>
          <a:xfrm>
            <a:off x="7820139" y="3059838"/>
            <a:ext cx="230844" cy="296575"/>
          </a:xfrm>
          <a:custGeom>
            <a:avLst/>
            <a:gdLst/>
            <a:ahLst/>
            <a:cxnLst/>
            <a:rect l="l" t="t" r="r" b="b"/>
            <a:pathLst>
              <a:path w="29230" h="37553" extrusionOk="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378" name="Google Shape;4378;p81"/>
          <p:cNvGrpSpPr/>
          <p:nvPr/>
        </p:nvGrpSpPr>
        <p:grpSpPr>
          <a:xfrm>
            <a:off x="7343758" y="3448622"/>
            <a:ext cx="193543" cy="275990"/>
            <a:chOff x="8304647" y="3738687"/>
            <a:chExt cx="225076" cy="320956"/>
          </a:xfrm>
        </p:grpSpPr>
        <p:sp>
          <p:nvSpPr>
            <p:cNvPr id="4379" name="Google Shape;4379;p81"/>
            <p:cNvSpPr/>
            <p:nvPr/>
          </p:nvSpPr>
          <p:spPr>
            <a:xfrm>
              <a:off x="8341164" y="3738692"/>
              <a:ext cx="2209" cy="309245"/>
            </a:xfrm>
            <a:custGeom>
              <a:avLst/>
              <a:gdLst/>
              <a:ahLst/>
              <a:cxnLst/>
              <a:rect l="l" t="t" r="r" b="b"/>
              <a:pathLst>
                <a:path w="1347" h="34011" extrusionOk="0">
                  <a:moveTo>
                    <a:pt x="0" y="0"/>
                  </a:moveTo>
                  <a:lnTo>
                    <a:pt x="0" y="34010"/>
                  </a:lnTo>
                  <a:lnTo>
                    <a:pt x="1347" y="34010"/>
                  </a:lnTo>
                  <a:lnTo>
                    <a:pt x="134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0" name="Google Shape;4380;p81"/>
            <p:cNvSpPr/>
            <p:nvPr/>
          </p:nvSpPr>
          <p:spPr>
            <a:xfrm>
              <a:off x="8337943" y="3738687"/>
              <a:ext cx="191779" cy="86151"/>
            </a:xfrm>
            <a:custGeom>
              <a:avLst/>
              <a:gdLst/>
              <a:ahLst/>
              <a:cxnLst/>
              <a:rect l="l" t="t" r="r" b="b"/>
              <a:pathLst>
                <a:path w="21092" h="9475" extrusionOk="0">
                  <a:moveTo>
                    <a:pt x="1" y="0"/>
                  </a:moveTo>
                  <a:lnTo>
                    <a:pt x="432" y="9475"/>
                  </a:lnTo>
                  <a:lnTo>
                    <a:pt x="21092" y="9475"/>
                  </a:lnTo>
                  <a:lnTo>
                    <a:pt x="17648" y="4524"/>
                  </a:lnTo>
                  <a:lnTo>
                    <a:pt x="21092"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1" name="Google Shape;4381;p81"/>
            <p:cNvSpPr/>
            <p:nvPr/>
          </p:nvSpPr>
          <p:spPr>
            <a:xfrm>
              <a:off x="8304647" y="4044004"/>
              <a:ext cx="76341" cy="15639"/>
            </a:xfrm>
            <a:custGeom>
              <a:avLst/>
              <a:gdLst/>
              <a:ahLst/>
              <a:cxnLst/>
              <a:rect l="l" t="t" r="r" b="b"/>
              <a:pathLst>
                <a:path w="8396" h="1720" extrusionOk="0">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82" name="Google Shape;4382;p81"/>
          <p:cNvGrpSpPr/>
          <p:nvPr/>
        </p:nvGrpSpPr>
        <p:grpSpPr>
          <a:xfrm>
            <a:off x="7616251" y="3448622"/>
            <a:ext cx="178492" cy="275990"/>
            <a:chOff x="8615101" y="3738687"/>
            <a:chExt cx="207573" cy="320956"/>
          </a:xfrm>
        </p:grpSpPr>
        <p:sp>
          <p:nvSpPr>
            <p:cNvPr id="4383" name="Google Shape;4383;p81"/>
            <p:cNvSpPr/>
            <p:nvPr/>
          </p:nvSpPr>
          <p:spPr>
            <a:xfrm>
              <a:off x="8651571" y="3738692"/>
              <a:ext cx="3896" cy="309245"/>
            </a:xfrm>
            <a:custGeom>
              <a:avLst/>
              <a:gdLst/>
              <a:ahLst/>
              <a:cxnLst/>
              <a:rect l="l" t="t" r="r" b="b"/>
              <a:pathLst>
                <a:path w="1347" h="34011" extrusionOk="0">
                  <a:moveTo>
                    <a:pt x="0" y="0"/>
                  </a:moveTo>
                  <a:lnTo>
                    <a:pt x="0" y="34010"/>
                  </a:lnTo>
                  <a:lnTo>
                    <a:pt x="1347" y="34010"/>
                  </a:lnTo>
                  <a:lnTo>
                    <a:pt x="134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4" name="Google Shape;4384;p81"/>
            <p:cNvSpPr/>
            <p:nvPr/>
          </p:nvSpPr>
          <p:spPr>
            <a:xfrm>
              <a:off x="8615101" y="4044004"/>
              <a:ext cx="76332" cy="15639"/>
            </a:xfrm>
            <a:custGeom>
              <a:avLst/>
              <a:gdLst/>
              <a:ahLst/>
              <a:cxnLst/>
              <a:rect l="l" t="t" r="r" b="b"/>
              <a:pathLst>
                <a:path w="8395" h="1720" extrusionOk="0">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5" name="Google Shape;4385;p81"/>
            <p:cNvSpPr/>
            <p:nvPr/>
          </p:nvSpPr>
          <p:spPr>
            <a:xfrm>
              <a:off x="8651953" y="3738687"/>
              <a:ext cx="170721" cy="99808"/>
            </a:xfrm>
            <a:custGeom>
              <a:avLst/>
              <a:gdLst/>
              <a:ahLst/>
              <a:cxnLst/>
              <a:rect l="l" t="t" r="r" b="b"/>
              <a:pathLst>
                <a:path w="18776" h="10977" extrusionOk="0">
                  <a:moveTo>
                    <a:pt x="707" y="0"/>
                  </a:moveTo>
                  <a:lnTo>
                    <a:pt x="0" y="10977"/>
                  </a:lnTo>
                  <a:lnTo>
                    <a:pt x="18776" y="4360"/>
                  </a:lnTo>
                  <a:lnTo>
                    <a:pt x="70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386" name="Google Shape;4386;p81"/>
          <p:cNvSpPr/>
          <p:nvPr/>
        </p:nvSpPr>
        <p:spPr>
          <a:xfrm>
            <a:off x="8112690" y="3038505"/>
            <a:ext cx="222397" cy="288694"/>
          </a:xfrm>
          <a:custGeom>
            <a:avLst/>
            <a:gdLst/>
            <a:ahLst/>
            <a:cxnLst/>
            <a:rect l="l" t="t" r="r" b="b"/>
            <a:pathLst>
              <a:path w="2810" h="3648" extrusionOk="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387" name="Google Shape;4387;p81"/>
          <p:cNvGrpSpPr/>
          <p:nvPr/>
        </p:nvGrpSpPr>
        <p:grpSpPr>
          <a:xfrm>
            <a:off x="7841782" y="3851282"/>
            <a:ext cx="187557" cy="187557"/>
            <a:chOff x="8565775" y="671075"/>
            <a:chExt cx="441000" cy="441000"/>
          </a:xfrm>
        </p:grpSpPr>
        <p:sp>
          <p:nvSpPr>
            <p:cNvPr id="4388" name="Google Shape;4388;p81"/>
            <p:cNvSpPr/>
            <p:nvPr/>
          </p:nvSpPr>
          <p:spPr>
            <a:xfrm>
              <a:off x="8565775" y="671075"/>
              <a:ext cx="441000" cy="4410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9" name="Google Shape;4389;p81"/>
            <p:cNvSpPr/>
            <p:nvPr/>
          </p:nvSpPr>
          <p:spPr>
            <a:xfrm>
              <a:off x="8706625" y="811925"/>
              <a:ext cx="159300" cy="1593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390" name="Google Shape;4390;p81"/>
          <p:cNvSpPr/>
          <p:nvPr/>
        </p:nvSpPr>
        <p:spPr>
          <a:xfrm>
            <a:off x="8127048" y="3847203"/>
            <a:ext cx="193683" cy="195716"/>
          </a:xfrm>
          <a:custGeom>
            <a:avLst/>
            <a:gdLst/>
            <a:ahLst/>
            <a:cxnLst/>
            <a:rect l="l" t="t" r="r" b="b"/>
            <a:pathLst>
              <a:path w="194168" h="196207" extrusionOk="0">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1" name="Google Shape;4391;p81"/>
          <p:cNvSpPr/>
          <p:nvPr/>
        </p:nvSpPr>
        <p:spPr>
          <a:xfrm flipH="1">
            <a:off x="7351235" y="3813658"/>
            <a:ext cx="178589" cy="262805"/>
          </a:xfrm>
          <a:custGeom>
            <a:avLst/>
            <a:gdLst/>
            <a:ahLst/>
            <a:cxnLst/>
            <a:rect l="l" t="t" r="r" b="b"/>
            <a:pathLst>
              <a:path w="133027" h="195758" extrusionOk="0">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392" name="Google Shape;4392;p81"/>
          <p:cNvGrpSpPr/>
          <p:nvPr/>
        </p:nvGrpSpPr>
        <p:grpSpPr>
          <a:xfrm>
            <a:off x="5996254" y="2923808"/>
            <a:ext cx="587865" cy="517731"/>
            <a:chOff x="6000718" y="3070557"/>
            <a:chExt cx="587865" cy="517731"/>
          </a:xfrm>
        </p:grpSpPr>
        <p:sp>
          <p:nvSpPr>
            <p:cNvPr id="4393" name="Google Shape;4393;p81"/>
            <p:cNvSpPr/>
            <p:nvPr/>
          </p:nvSpPr>
          <p:spPr>
            <a:xfrm>
              <a:off x="6161116" y="3104229"/>
              <a:ext cx="410235" cy="449911"/>
            </a:xfrm>
            <a:custGeom>
              <a:avLst/>
              <a:gdLst/>
              <a:ahLst/>
              <a:cxnLst/>
              <a:rect l="l" t="t" r="r" b="b"/>
              <a:pathLst>
                <a:path w="71098" h="78008" extrusionOk="0">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4" name="Google Shape;4394;p81"/>
            <p:cNvSpPr/>
            <p:nvPr/>
          </p:nvSpPr>
          <p:spPr>
            <a:xfrm>
              <a:off x="6032245" y="3317811"/>
              <a:ext cx="62149" cy="151155"/>
            </a:xfrm>
            <a:custGeom>
              <a:avLst/>
              <a:gdLst/>
              <a:ahLst/>
              <a:cxnLst/>
              <a:rect l="l" t="t" r="r" b="b"/>
              <a:pathLst>
                <a:path w="10771" h="26208" extrusionOk="0">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5" name="Google Shape;4395;p81"/>
            <p:cNvSpPr/>
            <p:nvPr/>
          </p:nvSpPr>
          <p:spPr>
            <a:xfrm>
              <a:off x="6189159" y="3073176"/>
              <a:ext cx="117131" cy="35868"/>
            </a:xfrm>
            <a:custGeom>
              <a:avLst/>
              <a:gdLst/>
              <a:ahLst/>
              <a:cxnLst/>
              <a:rect l="l" t="t" r="r" b="b"/>
              <a:pathLst>
                <a:path w="20300" h="6219" extrusionOk="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6" name="Google Shape;4396;p81"/>
            <p:cNvSpPr/>
            <p:nvPr/>
          </p:nvSpPr>
          <p:spPr>
            <a:xfrm>
              <a:off x="6123036" y="3116815"/>
              <a:ext cx="22734" cy="17095"/>
            </a:xfrm>
            <a:custGeom>
              <a:avLst/>
              <a:gdLst/>
              <a:ahLst/>
              <a:cxnLst/>
              <a:rect l="l" t="t" r="r" b="b"/>
              <a:pathLst>
                <a:path w="3940" h="2964" extrusionOk="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7" name="Google Shape;4397;p81"/>
            <p:cNvSpPr/>
            <p:nvPr/>
          </p:nvSpPr>
          <p:spPr>
            <a:xfrm>
              <a:off x="6099493" y="3152223"/>
              <a:ext cx="3999" cy="4205"/>
            </a:xfrm>
            <a:custGeom>
              <a:avLst/>
              <a:gdLst/>
              <a:ahLst/>
              <a:cxnLst/>
              <a:rect l="l" t="t" r="r" b="b"/>
              <a:pathLst>
                <a:path w="693" h="729" extrusionOk="0">
                  <a:moveTo>
                    <a:pt x="693" y="1"/>
                  </a:moveTo>
                  <a:cubicBezTo>
                    <a:pt x="462" y="231"/>
                    <a:pt x="231" y="480"/>
                    <a:pt x="1" y="728"/>
                  </a:cubicBezTo>
                  <a:cubicBezTo>
                    <a:pt x="284" y="533"/>
                    <a:pt x="533" y="285"/>
                    <a:pt x="69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8" name="Google Shape;4398;p81"/>
            <p:cNvSpPr/>
            <p:nvPr/>
          </p:nvSpPr>
          <p:spPr>
            <a:xfrm>
              <a:off x="6350890" y="3500386"/>
              <a:ext cx="45156" cy="42581"/>
            </a:xfrm>
            <a:custGeom>
              <a:avLst/>
              <a:gdLst/>
              <a:ahLst/>
              <a:cxnLst/>
              <a:rect l="l" t="t" r="r" b="b"/>
              <a:pathLst>
                <a:path w="7826" h="7383" extrusionOk="0">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9" name="Google Shape;4399;p81"/>
            <p:cNvSpPr/>
            <p:nvPr/>
          </p:nvSpPr>
          <p:spPr>
            <a:xfrm>
              <a:off x="6263064" y="3138409"/>
              <a:ext cx="28469" cy="38688"/>
            </a:xfrm>
            <a:custGeom>
              <a:avLst/>
              <a:gdLst/>
              <a:ahLst/>
              <a:cxnLst/>
              <a:rect l="l" t="t" r="r" b="b"/>
              <a:pathLst>
                <a:path w="4934" h="6708" extrusionOk="0">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0" name="Google Shape;4400;p81"/>
            <p:cNvSpPr/>
            <p:nvPr/>
          </p:nvSpPr>
          <p:spPr>
            <a:xfrm>
              <a:off x="6251907" y="3097504"/>
              <a:ext cx="26011" cy="13686"/>
            </a:xfrm>
            <a:custGeom>
              <a:avLst/>
              <a:gdLst/>
              <a:ahLst/>
              <a:cxnLst/>
              <a:rect l="l" t="t" r="r" b="b"/>
              <a:pathLst>
                <a:path w="4508" h="2373" extrusionOk="0">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1" name="Google Shape;4401;p81"/>
            <p:cNvSpPr/>
            <p:nvPr/>
          </p:nvSpPr>
          <p:spPr>
            <a:xfrm>
              <a:off x="6251498" y="3152108"/>
              <a:ext cx="21609" cy="17008"/>
            </a:xfrm>
            <a:custGeom>
              <a:avLst/>
              <a:gdLst/>
              <a:ahLst/>
              <a:cxnLst/>
              <a:rect l="l" t="t" r="r" b="b"/>
              <a:pathLst>
                <a:path w="3745" h="2949" extrusionOk="0">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2" name="Google Shape;4402;p81"/>
            <p:cNvSpPr/>
            <p:nvPr/>
          </p:nvSpPr>
          <p:spPr>
            <a:xfrm>
              <a:off x="6000718" y="3070557"/>
              <a:ext cx="587865" cy="517731"/>
            </a:xfrm>
            <a:custGeom>
              <a:avLst/>
              <a:gdLst/>
              <a:ahLst/>
              <a:cxnLst/>
              <a:rect l="l" t="t" r="r" b="b"/>
              <a:pathLst>
                <a:path w="101883" h="89767" extrusionOk="0">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03" name="Google Shape;4403;p81"/>
          <p:cNvGrpSpPr/>
          <p:nvPr/>
        </p:nvGrpSpPr>
        <p:grpSpPr>
          <a:xfrm>
            <a:off x="6011059" y="3567468"/>
            <a:ext cx="557665" cy="516387"/>
            <a:chOff x="6015523" y="3714217"/>
            <a:chExt cx="557665" cy="516387"/>
          </a:xfrm>
        </p:grpSpPr>
        <p:grpSp>
          <p:nvGrpSpPr>
            <p:cNvPr id="4404" name="Google Shape;4404;p81"/>
            <p:cNvGrpSpPr/>
            <p:nvPr/>
          </p:nvGrpSpPr>
          <p:grpSpPr>
            <a:xfrm>
              <a:off x="6036094" y="3716980"/>
              <a:ext cx="529822" cy="510480"/>
              <a:chOff x="3148311" y="-545634"/>
              <a:chExt cx="1006118" cy="969572"/>
            </a:xfrm>
          </p:grpSpPr>
          <p:sp>
            <p:nvSpPr>
              <p:cNvPr id="4405" name="Google Shape;4405;p81"/>
              <p:cNvSpPr/>
              <p:nvPr/>
            </p:nvSpPr>
            <p:spPr>
              <a:xfrm>
                <a:off x="3497808" y="-545634"/>
                <a:ext cx="152012" cy="122083"/>
              </a:xfrm>
              <a:custGeom>
                <a:avLst/>
                <a:gdLst/>
                <a:ahLst/>
                <a:cxnLst/>
                <a:rect l="l" t="t" r="r" b="b"/>
                <a:pathLst>
                  <a:path w="13876" h="11144" extrusionOk="0">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6" name="Google Shape;4406;p81"/>
              <p:cNvSpPr/>
              <p:nvPr/>
            </p:nvSpPr>
            <p:spPr>
              <a:xfrm>
                <a:off x="3779659" y="-441254"/>
                <a:ext cx="74264" cy="69794"/>
              </a:xfrm>
              <a:custGeom>
                <a:avLst/>
                <a:gdLst/>
                <a:ahLst/>
                <a:cxnLst/>
                <a:rect l="l" t="t" r="r" b="b"/>
                <a:pathLst>
                  <a:path w="6779" h="6371" extrusionOk="0">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7" name="Google Shape;4407;p81"/>
              <p:cNvSpPr/>
              <p:nvPr/>
            </p:nvSpPr>
            <p:spPr>
              <a:xfrm>
                <a:off x="3658562" y="-488295"/>
                <a:ext cx="47632" cy="25284"/>
              </a:xfrm>
              <a:custGeom>
                <a:avLst/>
                <a:gdLst/>
                <a:ahLst/>
                <a:cxnLst/>
                <a:rect l="l" t="t" r="r" b="b"/>
                <a:pathLst>
                  <a:path w="4348" h="2308" extrusionOk="0">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8" name="Google Shape;4408;p81"/>
              <p:cNvSpPr/>
              <p:nvPr/>
            </p:nvSpPr>
            <p:spPr>
              <a:xfrm>
                <a:off x="3773239" y="-411709"/>
                <a:ext cx="34223" cy="31496"/>
              </a:xfrm>
              <a:custGeom>
                <a:avLst/>
                <a:gdLst/>
                <a:ahLst/>
                <a:cxnLst/>
                <a:rect l="l" t="t" r="r" b="b"/>
                <a:pathLst>
                  <a:path w="3124" h="2875" extrusionOk="0">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9" name="Google Shape;4409;p81"/>
              <p:cNvSpPr/>
              <p:nvPr/>
            </p:nvSpPr>
            <p:spPr>
              <a:xfrm>
                <a:off x="3776942" y="-526397"/>
                <a:ext cx="377487" cy="831956"/>
              </a:xfrm>
              <a:custGeom>
                <a:avLst/>
                <a:gdLst/>
                <a:ahLst/>
                <a:cxnLst/>
                <a:rect l="l" t="t" r="r" b="b"/>
                <a:pathLst>
                  <a:path w="34458" h="75943" extrusionOk="0">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0" name="Google Shape;4410;p81"/>
              <p:cNvSpPr/>
              <p:nvPr/>
            </p:nvSpPr>
            <p:spPr>
              <a:xfrm>
                <a:off x="3352414" y="12491"/>
                <a:ext cx="353584" cy="411448"/>
              </a:xfrm>
              <a:custGeom>
                <a:avLst/>
                <a:gdLst/>
                <a:ahLst/>
                <a:cxnLst/>
                <a:rect l="l" t="t" r="r" b="b"/>
                <a:pathLst>
                  <a:path w="32276" h="37558" extrusionOk="0">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1" name="Google Shape;4411;p81"/>
              <p:cNvSpPr/>
              <p:nvPr/>
            </p:nvSpPr>
            <p:spPr>
              <a:xfrm>
                <a:off x="3289631" y="-66747"/>
                <a:ext cx="64547" cy="26511"/>
              </a:xfrm>
              <a:custGeom>
                <a:avLst/>
                <a:gdLst/>
                <a:ahLst/>
                <a:cxnLst/>
                <a:rect l="l" t="t" r="r" b="b"/>
                <a:pathLst>
                  <a:path w="5892" h="2420" extrusionOk="0">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2" name="Google Shape;4412;p81"/>
              <p:cNvSpPr/>
              <p:nvPr/>
            </p:nvSpPr>
            <p:spPr>
              <a:xfrm>
                <a:off x="3368156" y="-47247"/>
                <a:ext cx="67855" cy="22556"/>
              </a:xfrm>
              <a:custGeom>
                <a:avLst/>
                <a:gdLst/>
                <a:ahLst/>
                <a:cxnLst/>
                <a:rect l="l" t="t" r="r" b="b"/>
                <a:pathLst>
                  <a:path w="6194" h="2059" extrusionOk="0">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3" name="Google Shape;4413;p81"/>
              <p:cNvSpPr/>
              <p:nvPr/>
            </p:nvSpPr>
            <p:spPr>
              <a:xfrm>
                <a:off x="3466707" y="-328516"/>
                <a:ext cx="37532" cy="23334"/>
              </a:xfrm>
              <a:custGeom>
                <a:avLst/>
                <a:gdLst/>
                <a:ahLst/>
                <a:cxnLst/>
                <a:rect l="l" t="t" r="r" b="b"/>
                <a:pathLst>
                  <a:path w="3426" h="2130" extrusionOk="0">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4" name="Google Shape;4414;p81"/>
              <p:cNvSpPr/>
              <p:nvPr/>
            </p:nvSpPr>
            <p:spPr>
              <a:xfrm>
                <a:off x="3148311" y="-512013"/>
                <a:ext cx="344841" cy="575576"/>
              </a:xfrm>
              <a:custGeom>
                <a:avLst/>
                <a:gdLst/>
                <a:ahLst/>
                <a:cxnLst/>
                <a:rect l="l" t="t" r="r" b="b"/>
                <a:pathLst>
                  <a:path w="31478" h="52540" extrusionOk="0">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415" name="Google Shape;4415;p81"/>
            <p:cNvSpPr/>
            <p:nvPr/>
          </p:nvSpPr>
          <p:spPr>
            <a:xfrm>
              <a:off x="6015523" y="3714217"/>
              <a:ext cx="557665" cy="516387"/>
            </a:xfrm>
            <a:custGeom>
              <a:avLst/>
              <a:gdLst/>
              <a:ahLst/>
              <a:cxnLst/>
              <a:rect l="l" t="t" r="r" b="b"/>
              <a:pathLst>
                <a:path w="96649" h="89534" extrusionOk="0">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16" name="Google Shape;4416;p81"/>
          <p:cNvGrpSpPr/>
          <p:nvPr/>
        </p:nvGrpSpPr>
        <p:grpSpPr>
          <a:xfrm>
            <a:off x="6639841" y="2926879"/>
            <a:ext cx="576302" cy="511871"/>
            <a:chOff x="6644304" y="3073628"/>
            <a:chExt cx="576302" cy="511871"/>
          </a:xfrm>
        </p:grpSpPr>
        <p:grpSp>
          <p:nvGrpSpPr>
            <p:cNvPr id="4417" name="Google Shape;4417;p81"/>
            <p:cNvGrpSpPr/>
            <p:nvPr/>
          </p:nvGrpSpPr>
          <p:grpSpPr>
            <a:xfrm>
              <a:off x="6712169" y="3073651"/>
              <a:ext cx="481611" cy="506713"/>
              <a:chOff x="1833536" y="-546641"/>
              <a:chExt cx="914567" cy="962419"/>
            </a:xfrm>
          </p:grpSpPr>
          <p:grpSp>
            <p:nvGrpSpPr>
              <p:cNvPr id="4418" name="Google Shape;4418;p81"/>
              <p:cNvGrpSpPr/>
              <p:nvPr/>
            </p:nvGrpSpPr>
            <p:grpSpPr>
              <a:xfrm>
                <a:off x="1833536" y="-524249"/>
                <a:ext cx="914567" cy="940027"/>
                <a:chOff x="1833536" y="-524249"/>
                <a:chExt cx="914567" cy="940027"/>
              </a:xfrm>
            </p:grpSpPr>
            <p:sp>
              <p:nvSpPr>
                <p:cNvPr id="4419" name="Google Shape;4419;p81"/>
                <p:cNvSpPr/>
                <p:nvPr/>
              </p:nvSpPr>
              <p:spPr>
                <a:xfrm>
                  <a:off x="1833536" y="-524249"/>
                  <a:ext cx="453307" cy="599490"/>
                </a:xfrm>
                <a:custGeom>
                  <a:avLst/>
                  <a:gdLst/>
                  <a:ahLst/>
                  <a:cxnLst/>
                  <a:rect l="l" t="t" r="r" b="b"/>
                  <a:pathLst>
                    <a:path w="41379" h="54723" extrusionOk="0">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0" name="Google Shape;4420;p81"/>
                <p:cNvSpPr/>
                <p:nvPr/>
              </p:nvSpPr>
              <p:spPr>
                <a:xfrm>
                  <a:off x="2215098" y="11844"/>
                  <a:ext cx="361756" cy="403933"/>
                </a:xfrm>
                <a:custGeom>
                  <a:avLst/>
                  <a:gdLst/>
                  <a:ahLst/>
                  <a:cxnLst/>
                  <a:rect l="l" t="t" r="r" b="b"/>
                  <a:pathLst>
                    <a:path w="33022" h="36872" extrusionOk="0">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1" name="Google Shape;4421;p81"/>
                <p:cNvSpPr/>
                <p:nvPr/>
              </p:nvSpPr>
              <p:spPr>
                <a:xfrm>
                  <a:off x="2637874" y="-333183"/>
                  <a:ext cx="110229" cy="289442"/>
                </a:xfrm>
                <a:custGeom>
                  <a:avLst/>
                  <a:gdLst/>
                  <a:ahLst/>
                  <a:cxnLst/>
                  <a:rect l="l" t="t" r="r" b="b"/>
                  <a:pathLst>
                    <a:path w="10062" h="26421" extrusionOk="0">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2" name="Google Shape;4422;p81"/>
                <p:cNvSpPr/>
                <p:nvPr/>
              </p:nvSpPr>
              <p:spPr>
                <a:xfrm>
                  <a:off x="2134042" y="-54389"/>
                  <a:ext cx="90203" cy="22195"/>
                </a:xfrm>
                <a:custGeom>
                  <a:avLst/>
                  <a:gdLst/>
                  <a:ahLst/>
                  <a:cxnLst/>
                  <a:rect l="l" t="t" r="r" b="b"/>
                  <a:pathLst>
                    <a:path w="8234" h="2026" extrusionOk="0">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3" name="Google Shape;4423;p81"/>
                <p:cNvSpPr/>
                <p:nvPr/>
              </p:nvSpPr>
              <p:spPr>
                <a:xfrm>
                  <a:off x="2238816" y="-47827"/>
                  <a:ext cx="72325" cy="27026"/>
                </a:xfrm>
                <a:custGeom>
                  <a:avLst/>
                  <a:gdLst/>
                  <a:ahLst/>
                  <a:cxnLst/>
                  <a:rect l="l" t="t" r="r" b="b"/>
                  <a:pathLst>
                    <a:path w="6602" h="2467" extrusionOk="0">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424" name="Google Shape;4424;p81"/>
              <p:cNvSpPr/>
              <p:nvPr/>
            </p:nvSpPr>
            <p:spPr>
              <a:xfrm>
                <a:off x="2128411" y="-546641"/>
                <a:ext cx="194386" cy="108115"/>
              </a:xfrm>
              <a:custGeom>
                <a:avLst/>
                <a:gdLst/>
                <a:ahLst/>
                <a:cxnLst/>
                <a:rect l="l" t="t" r="r" b="b"/>
                <a:pathLst>
                  <a:path w="17744" h="9869" extrusionOk="0">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5" name="Google Shape;4425;p81"/>
              <p:cNvSpPr/>
              <p:nvPr/>
            </p:nvSpPr>
            <p:spPr>
              <a:xfrm>
                <a:off x="2511333" y="-459604"/>
                <a:ext cx="149109" cy="146063"/>
              </a:xfrm>
              <a:custGeom>
                <a:avLst/>
                <a:gdLst/>
                <a:ahLst/>
                <a:cxnLst/>
                <a:rect l="l" t="t" r="r" b="b"/>
                <a:pathLst>
                  <a:path w="13611" h="13333" extrusionOk="0">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6" name="Google Shape;4426;p81"/>
              <p:cNvSpPr/>
              <p:nvPr/>
            </p:nvSpPr>
            <p:spPr>
              <a:xfrm>
                <a:off x="2278079" y="-341148"/>
                <a:ext cx="40051" cy="28001"/>
              </a:xfrm>
              <a:custGeom>
                <a:avLst/>
                <a:gdLst/>
                <a:ahLst/>
                <a:cxnLst/>
                <a:rect l="l" t="t" r="r" b="b"/>
                <a:pathLst>
                  <a:path w="3656" h="2556" extrusionOk="0">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7" name="Google Shape;4427;p81"/>
              <p:cNvSpPr/>
              <p:nvPr/>
            </p:nvSpPr>
            <p:spPr>
              <a:xfrm>
                <a:off x="2357973" y="-515102"/>
                <a:ext cx="46077" cy="20902"/>
              </a:xfrm>
              <a:custGeom>
                <a:avLst/>
                <a:gdLst/>
                <a:ahLst/>
                <a:cxnLst/>
                <a:rect l="l" t="t" r="r" b="b"/>
                <a:pathLst>
                  <a:path w="4206" h="1908" extrusionOk="0">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428" name="Google Shape;4428;p81"/>
            <p:cNvSpPr/>
            <p:nvPr/>
          </p:nvSpPr>
          <p:spPr>
            <a:xfrm>
              <a:off x="6644304" y="3073628"/>
              <a:ext cx="576302" cy="511871"/>
            </a:xfrm>
            <a:custGeom>
              <a:avLst/>
              <a:gdLst/>
              <a:ahLst/>
              <a:cxnLst/>
              <a:rect l="l" t="t" r="r" b="b"/>
              <a:pathLst>
                <a:path w="99879" h="88751" extrusionOk="0">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29" name="Google Shape;4429;p81"/>
          <p:cNvGrpSpPr/>
          <p:nvPr/>
        </p:nvGrpSpPr>
        <p:grpSpPr>
          <a:xfrm>
            <a:off x="719115" y="2852867"/>
            <a:ext cx="2622876" cy="1333540"/>
            <a:chOff x="238125" y="1038125"/>
            <a:chExt cx="7146800" cy="3633625"/>
          </a:xfrm>
        </p:grpSpPr>
        <p:sp>
          <p:nvSpPr>
            <p:cNvPr id="4430" name="Google Shape;4430;p81"/>
            <p:cNvSpPr/>
            <p:nvPr/>
          </p:nvSpPr>
          <p:spPr>
            <a:xfrm>
              <a:off x="6256150" y="3780375"/>
              <a:ext cx="62400" cy="53425"/>
            </a:xfrm>
            <a:custGeom>
              <a:avLst/>
              <a:gdLst/>
              <a:ahLst/>
              <a:cxnLst/>
              <a:rect l="l" t="t" r="r" b="b"/>
              <a:pathLst>
                <a:path w="2496" h="2137" extrusionOk="0">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1" name="Google Shape;4431;p81"/>
            <p:cNvSpPr/>
            <p:nvPr/>
          </p:nvSpPr>
          <p:spPr>
            <a:xfrm>
              <a:off x="6256150" y="3856775"/>
              <a:ext cx="62200" cy="53250"/>
            </a:xfrm>
            <a:custGeom>
              <a:avLst/>
              <a:gdLst/>
              <a:ahLst/>
              <a:cxnLst/>
              <a:rect l="l" t="t" r="r" b="b"/>
              <a:pathLst>
                <a:path w="2488" h="2130" extrusionOk="0">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2" name="Google Shape;4432;p81"/>
            <p:cNvSpPr/>
            <p:nvPr/>
          </p:nvSpPr>
          <p:spPr>
            <a:xfrm>
              <a:off x="6256150" y="3932800"/>
              <a:ext cx="62200" cy="53425"/>
            </a:xfrm>
            <a:custGeom>
              <a:avLst/>
              <a:gdLst/>
              <a:ahLst/>
              <a:cxnLst/>
              <a:rect l="l" t="t" r="r" b="b"/>
              <a:pathLst>
                <a:path w="2488" h="2137" extrusionOk="0">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3" name="Google Shape;4433;p81"/>
            <p:cNvSpPr/>
            <p:nvPr/>
          </p:nvSpPr>
          <p:spPr>
            <a:xfrm>
              <a:off x="6332350"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4" name="Google Shape;4434;p81"/>
            <p:cNvSpPr/>
            <p:nvPr/>
          </p:nvSpPr>
          <p:spPr>
            <a:xfrm>
              <a:off x="6332350"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5" name="Google Shape;4435;p81"/>
            <p:cNvSpPr/>
            <p:nvPr/>
          </p:nvSpPr>
          <p:spPr>
            <a:xfrm>
              <a:off x="6408350" y="385677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6" name="Google Shape;4436;p81"/>
            <p:cNvSpPr/>
            <p:nvPr/>
          </p:nvSpPr>
          <p:spPr>
            <a:xfrm>
              <a:off x="6408350" y="3932800"/>
              <a:ext cx="62425" cy="53425"/>
            </a:xfrm>
            <a:custGeom>
              <a:avLst/>
              <a:gdLst/>
              <a:ahLst/>
              <a:cxnLst/>
              <a:rect l="l" t="t" r="r" b="b"/>
              <a:pathLst>
                <a:path w="2497" h="2137" extrusionOk="0">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7" name="Google Shape;4437;p81"/>
            <p:cNvSpPr/>
            <p:nvPr/>
          </p:nvSpPr>
          <p:spPr>
            <a:xfrm>
              <a:off x="6408350" y="4085225"/>
              <a:ext cx="62425" cy="53350"/>
            </a:xfrm>
            <a:custGeom>
              <a:avLst/>
              <a:gdLst/>
              <a:ahLst/>
              <a:cxnLst/>
              <a:rect l="l" t="t" r="r" b="b"/>
              <a:pathLst>
                <a:path w="2497" h="2134" extrusionOk="0">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8" name="Google Shape;4438;p81"/>
            <p:cNvSpPr/>
            <p:nvPr/>
          </p:nvSpPr>
          <p:spPr>
            <a:xfrm>
              <a:off x="6484575" y="385677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9" name="Google Shape;4439;p81"/>
            <p:cNvSpPr/>
            <p:nvPr/>
          </p:nvSpPr>
          <p:spPr>
            <a:xfrm>
              <a:off x="648457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0" name="Google Shape;4440;p81"/>
            <p:cNvSpPr/>
            <p:nvPr/>
          </p:nvSpPr>
          <p:spPr>
            <a:xfrm>
              <a:off x="6484575" y="4161425"/>
              <a:ext cx="62425" cy="53300"/>
            </a:xfrm>
            <a:custGeom>
              <a:avLst/>
              <a:gdLst/>
              <a:ahLst/>
              <a:cxnLst/>
              <a:rect l="l" t="t" r="r" b="b"/>
              <a:pathLst>
                <a:path w="2497" h="2132" extrusionOk="0">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1" name="Google Shape;4441;p81"/>
            <p:cNvSpPr/>
            <p:nvPr/>
          </p:nvSpPr>
          <p:spPr>
            <a:xfrm>
              <a:off x="6484575" y="40852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2" name="Google Shape;4442;p81"/>
            <p:cNvSpPr/>
            <p:nvPr/>
          </p:nvSpPr>
          <p:spPr>
            <a:xfrm>
              <a:off x="6484575" y="4009000"/>
              <a:ext cx="62425" cy="53350"/>
            </a:xfrm>
            <a:custGeom>
              <a:avLst/>
              <a:gdLst/>
              <a:ahLst/>
              <a:cxnLst/>
              <a:rect l="l" t="t" r="r" b="b"/>
              <a:pathLst>
                <a:path w="2497" h="2134" extrusionOk="0">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3" name="Google Shape;4443;p81"/>
            <p:cNvSpPr/>
            <p:nvPr/>
          </p:nvSpPr>
          <p:spPr>
            <a:xfrm>
              <a:off x="6638425" y="3856775"/>
              <a:ext cx="62425" cy="53250"/>
            </a:xfrm>
            <a:custGeom>
              <a:avLst/>
              <a:gdLst/>
              <a:ahLst/>
              <a:cxnLst/>
              <a:rect l="l" t="t" r="r" b="b"/>
              <a:pathLst>
                <a:path w="2497" h="2130" extrusionOk="0">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4" name="Google Shape;4444;p81"/>
            <p:cNvSpPr/>
            <p:nvPr/>
          </p:nvSpPr>
          <p:spPr>
            <a:xfrm>
              <a:off x="663842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5" name="Google Shape;4445;p81"/>
            <p:cNvSpPr/>
            <p:nvPr/>
          </p:nvSpPr>
          <p:spPr>
            <a:xfrm>
              <a:off x="6638425" y="4161425"/>
              <a:ext cx="62425" cy="53300"/>
            </a:xfrm>
            <a:custGeom>
              <a:avLst/>
              <a:gdLst/>
              <a:ahLst/>
              <a:cxnLst/>
              <a:rect l="l" t="t" r="r" b="b"/>
              <a:pathLst>
                <a:path w="2497" h="2132" extrusionOk="0">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6" name="Google Shape;4446;p81"/>
            <p:cNvSpPr/>
            <p:nvPr/>
          </p:nvSpPr>
          <p:spPr>
            <a:xfrm>
              <a:off x="6638425" y="4085225"/>
              <a:ext cx="62425" cy="53350"/>
            </a:xfrm>
            <a:custGeom>
              <a:avLst/>
              <a:gdLst/>
              <a:ahLst/>
              <a:cxnLst/>
              <a:rect l="l" t="t" r="r" b="b"/>
              <a:pathLst>
                <a:path w="2497" h="2134" extrusionOk="0">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7" name="Google Shape;4447;p81"/>
            <p:cNvSpPr/>
            <p:nvPr/>
          </p:nvSpPr>
          <p:spPr>
            <a:xfrm>
              <a:off x="6638425" y="4009000"/>
              <a:ext cx="62425" cy="53350"/>
            </a:xfrm>
            <a:custGeom>
              <a:avLst/>
              <a:gdLst/>
              <a:ahLst/>
              <a:cxnLst/>
              <a:rect l="l" t="t" r="r" b="b"/>
              <a:pathLst>
                <a:path w="2497" h="2134" extrusionOk="0">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8" name="Google Shape;4448;p81"/>
            <p:cNvSpPr/>
            <p:nvPr/>
          </p:nvSpPr>
          <p:spPr>
            <a:xfrm>
              <a:off x="6715450" y="393280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9" name="Google Shape;4449;p81"/>
            <p:cNvSpPr/>
            <p:nvPr/>
          </p:nvSpPr>
          <p:spPr>
            <a:xfrm>
              <a:off x="6715450" y="40852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0" name="Google Shape;4450;p81"/>
            <p:cNvSpPr/>
            <p:nvPr/>
          </p:nvSpPr>
          <p:spPr>
            <a:xfrm>
              <a:off x="6715450" y="4009000"/>
              <a:ext cx="62225" cy="53350"/>
            </a:xfrm>
            <a:custGeom>
              <a:avLst/>
              <a:gdLst/>
              <a:ahLst/>
              <a:cxnLst/>
              <a:rect l="l" t="t" r="r" b="b"/>
              <a:pathLst>
                <a:path w="2489" h="2134" extrusionOk="0">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1" name="Google Shape;4451;p81"/>
            <p:cNvSpPr/>
            <p:nvPr/>
          </p:nvSpPr>
          <p:spPr>
            <a:xfrm>
              <a:off x="6408350" y="4009000"/>
              <a:ext cx="62425" cy="53350"/>
            </a:xfrm>
            <a:custGeom>
              <a:avLst/>
              <a:gdLst/>
              <a:ahLst/>
              <a:cxnLst/>
              <a:rect l="l" t="t" r="r" b="b"/>
              <a:pathLst>
                <a:path w="2497" h="2134" extrusionOk="0">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2" name="Google Shape;4452;p81"/>
            <p:cNvSpPr/>
            <p:nvPr/>
          </p:nvSpPr>
          <p:spPr>
            <a:xfrm>
              <a:off x="6332350"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3" name="Google Shape;4453;p81"/>
            <p:cNvSpPr/>
            <p:nvPr/>
          </p:nvSpPr>
          <p:spPr>
            <a:xfrm>
              <a:off x="6256150" y="4009000"/>
              <a:ext cx="62200" cy="53350"/>
            </a:xfrm>
            <a:custGeom>
              <a:avLst/>
              <a:gdLst/>
              <a:ahLst/>
              <a:cxnLst/>
              <a:rect l="l" t="t" r="r" b="b"/>
              <a:pathLst>
                <a:path w="2488" h="2134" extrusionOk="0">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4" name="Google Shape;4454;p81"/>
            <p:cNvSpPr/>
            <p:nvPr/>
          </p:nvSpPr>
          <p:spPr>
            <a:xfrm>
              <a:off x="5951475"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5" name="Google Shape;4455;p81"/>
            <p:cNvSpPr/>
            <p:nvPr/>
          </p:nvSpPr>
          <p:spPr>
            <a:xfrm>
              <a:off x="5951475" y="4009000"/>
              <a:ext cx="62225" cy="53350"/>
            </a:xfrm>
            <a:custGeom>
              <a:avLst/>
              <a:gdLst/>
              <a:ahLst/>
              <a:cxnLst/>
              <a:rect l="l" t="t" r="r" b="b"/>
              <a:pathLst>
                <a:path w="2489" h="2134" extrusionOk="0">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6" name="Google Shape;4456;p81"/>
            <p:cNvSpPr/>
            <p:nvPr/>
          </p:nvSpPr>
          <p:spPr>
            <a:xfrm>
              <a:off x="6027500" y="385677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7" name="Google Shape;4457;p81"/>
            <p:cNvSpPr/>
            <p:nvPr/>
          </p:nvSpPr>
          <p:spPr>
            <a:xfrm>
              <a:off x="6027500" y="39328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8" name="Google Shape;4458;p81"/>
            <p:cNvSpPr/>
            <p:nvPr/>
          </p:nvSpPr>
          <p:spPr>
            <a:xfrm>
              <a:off x="6027500" y="4009000"/>
              <a:ext cx="62425" cy="53350"/>
            </a:xfrm>
            <a:custGeom>
              <a:avLst/>
              <a:gdLst/>
              <a:ahLst/>
              <a:cxnLst/>
              <a:rect l="l" t="t" r="r" b="b"/>
              <a:pathLst>
                <a:path w="2497" h="2134" extrusionOk="0">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9" name="Google Shape;4459;p81"/>
            <p:cNvSpPr/>
            <p:nvPr/>
          </p:nvSpPr>
          <p:spPr>
            <a:xfrm>
              <a:off x="6103700" y="3780375"/>
              <a:ext cx="62425" cy="53475"/>
            </a:xfrm>
            <a:custGeom>
              <a:avLst/>
              <a:gdLst/>
              <a:ahLst/>
              <a:cxnLst/>
              <a:rect l="l" t="t" r="r" b="b"/>
              <a:pathLst>
                <a:path w="2497" h="2139" extrusionOk="0">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0" name="Google Shape;4460;p81"/>
            <p:cNvSpPr/>
            <p:nvPr/>
          </p:nvSpPr>
          <p:spPr>
            <a:xfrm>
              <a:off x="6103700" y="3856775"/>
              <a:ext cx="62425" cy="53300"/>
            </a:xfrm>
            <a:custGeom>
              <a:avLst/>
              <a:gdLst/>
              <a:ahLst/>
              <a:cxnLst/>
              <a:rect l="l" t="t" r="r" b="b"/>
              <a:pathLst>
                <a:path w="2497" h="2132" extrusionOk="0">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1" name="Google Shape;4461;p81"/>
            <p:cNvSpPr/>
            <p:nvPr/>
          </p:nvSpPr>
          <p:spPr>
            <a:xfrm>
              <a:off x="6103700" y="3932800"/>
              <a:ext cx="62425" cy="53475"/>
            </a:xfrm>
            <a:custGeom>
              <a:avLst/>
              <a:gdLst/>
              <a:ahLst/>
              <a:cxnLst/>
              <a:rect l="l" t="t" r="r" b="b"/>
              <a:pathLst>
                <a:path w="2497" h="2139" extrusionOk="0">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2" name="Google Shape;4462;p81"/>
            <p:cNvSpPr/>
            <p:nvPr/>
          </p:nvSpPr>
          <p:spPr>
            <a:xfrm>
              <a:off x="6103700" y="4009000"/>
              <a:ext cx="62425" cy="53350"/>
            </a:xfrm>
            <a:custGeom>
              <a:avLst/>
              <a:gdLst/>
              <a:ahLst/>
              <a:cxnLst/>
              <a:rect l="l" t="t" r="r" b="b"/>
              <a:pathLst>
                <a:path w="2497" h="2134" extrusionOk="0">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3" name="Google Shape;4463;p81"/>
            <p:cNvSpPr/>
            <p:nvPr/>
          </p:nvSpPr>
          <p:spPr>
            <a:xfrm>
              <a:off x="61799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4" name="Google Shape;4464;p81"/>
            <p:cNvSpPr/>
            <p:nvPr/>
          </p:nvSpPr>
          <p:spPr>
            <a:xfrm>
              <a:off x="61799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5" name="Google Shape;4465;p81"/>
            <p:cNvSpPr/>
            <p:nvPr/>
          </p:nvSpPr>
          <p:spPr>
            <a:xfrm>
              <a:off x="61799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6" name="Google Shape;4466;p81"/>
            <p:cNvSpPr/>
            <p:nvPr/>
          </p:nvSpPr>
          <p:spPr>
            <a:xfrm>
              <a:off x="61799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7" name="Google Shape;4467;p81"/>
            <p:cNvSpPr/>
            <p:nvPr/>
          </p:nvSpPr>
          <p:spPr>
            <a:xfrm>
              <a:off x="61799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8" name="Google Shape;4468;p81"/>
            <p:cNvSpPr/>
            <p:nvPr/>
          </p:nvSpPr>
          <p:spPr>
            <a:xfrm>
              <a:off x="717030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9" name="Google Shape;4469;p81"/>
            <p:cNvSpPr/>
            <p:nvPr/>
          </p:nvSpPr>
          <p:spPr>
            <a:xfrm>
              <a:off x="68656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0" name="Google Shape;4470;p81"/>
            <p:cNvSpPr/>
            <p:nvPr/>
          </p:nvSpPr>
          <p:spPr>
            <a:xfrm>
              <a:off x="686565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1" name="Google Shape;4471;p81"/>
            <p:cNvSpPr/>
            <p:nvPr/>
          </p:nvSpPr>
          <p:spPr>
            <a:xfrm>
              <a:off x="69418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2" name="Google Shape;4472;p81"/>
            <p:cNvSpPr/>
            <p:nvPr/>
          </p:nvSpPr>
          <p:spPr>
            <a:xfrm>
              <a:off x="6789225" y="3627950"/>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3" name="Google Shape;4473;p81"/>
            <p:cNvSpPr/>
            <p:nvPr/>
          </p:nvSpPr>
          <p:spPr>
            <a:xfrm>
              <a:off x="6637000" y="3475725"/>
              <a:ext cx="62225" cy="53350"/>
            </a:xfrm>
            <a:custGeom>
              <a:avLst/>
              <a:gdLst/>
              <a:ahLst/>
              <a:cxnLst/>
              <a:rect l="l" t="t" r="r" b="b"/>
              <a:pathLst>
                <a:path w="2489" h="2134" extrusionOk="0">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4" name="Google Shape;4474;p81"/>
            <p:cNvSpPr/>
            <p:nvPr/>
          </p:nvSpPr>
          <p:spPr>
            <a:xfrm>
              <a:off x="6256150" y="3399500"/>
              <a:ext cx="62200" cy="53350"/>
            </a:xfrm>
            <a:custGeom>
              <a:avLst/>
              <a:gdLst/>
              <a:ahLst/>
              <a:cxnLst/>
              <a:rect l="l" t="t" r="r" b="b"/>
              <a:pathLst>
                <a:path w="2488" h="2134" extrusionOk="0">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5" name="Google Shape;4475;p81"/>
            <p:cNvSpPr/>
            <p:nvPr/>
          </p:nvSpPr>
          <p:spPr>
            <a:xfrm>
              <a:off x="6484575" y="355192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6" name="Google Shape;4476;p81"/>
            <p:cNvSpPr/>
            <p:nvPr/>
          </p:nvSpPr>
          <p:spPr>
            <a:xfrm>
              <a:off x="6484575" y="34757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7" name="Google Shape;4477;p81"/>
            <p:cNvSpPr/>
            <p:nvPr/>
          </p:nvSpPr>
          <p:spPr>
            <a:xfrm>
              <a:off x="6408350" y="355192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8" name="Google Shape;4478;p81"/>
            <p:cNvSpPr/>
            <p:nvPr/>
          </p:nvSpPr>
          <p:spPr>
            <a:xfrm>
              <a:off x="6408350" y="3475725"/>
              <a:ext cx="62425" cy="53350"/>
            </a:xfrm>
            <a:custGeom>
              <a:avLst/>
              <a:gdLst/>
              <a:ahLst/>
              <a:cxnLst/>
              <a:rect l="l" t="t" r="r" b="b"/>
              <a:pathLst>
                <a:path w="2497" h="2134" extrusionOk="0">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9" name="Google Shape;4479;p81"/>
            <p:cNvSpPr/>
            <p:nvPr/>
          </p:nvSpPr>
          <p:spPr>
            <a:xfrm>
              <a:off x="6332350"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0" name="Google Shape;4480;p81"/>
            <p:cNvSpPr/>
            <p:nvPr/>
          </p:nvSpPr>
          <p:spPr>
            <a:xfrm>
              <a:off x="6332350" y="33995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1" name="Google Shape;4481;p81"/>
            <p:cNvSpPr/>
            <p:nvPr/>
          </p:nvSpPr>
          <p:spPr>
            <a:xfrm>
              <a:off x="7094075" y="4237450"/>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2" name="Google Shape;4482;p81"/>
            <p:cNvSpPr/>
            <p:nvPr/>
          </p:nvSpPr>
          <p:spPr>
            <a:xfrm>
              <a:off x="7017875" y="4389875"/>
              <a:ext cx="62400" cy="53350"/>
            </a:xfrm>
            <a:custGeom>
              <a:avLst/>
              <a:gdLst/>
              <a:ahLst/>
              <a:cxnLst/>
              <a:rect l="l" t="t" r="r" b="b"/>
              <a:pathLst>
                <a:path w="2496" h="2134" extrusionOk="0">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3" name="Google Shape;4483;p81"/>
            <p:cNvSpPr/>
            <p:nvPr/>
          </p:nvSpPr>
          <p:spPr>
            <a:xfrm>
              <a:off x="7017875" y="4313650"/>
              <a:ext cx="62400" cy="53450"/>
            </a:xfrm>
            <a:custGeom>
              <a:avLst/>
              <a:gdLst/>
              <a:ahLst/>
              <a:cxnLst/>
              <a:rect l="l" t="t" r="r" b="b"/>
              <a:pathLst>
                <a:path w="2496" h="2138" extrusionOk="0">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4" name="Google Shape;4484;p81"/>
            <p:cNvSpPr/>
            <p:nvPr/>
          </p:nvSpPr>
          <p:spPr>
            <a:xfrm>
              <a:off x="6941850" y="438987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5" name="Google Shape;4485;p81"/>
            <p:cNvSpPr/>
            <p:nvPr/>
          </p:nvSpPr>
          <p:spPr>
            <a:xfrm>
              <a:off x="6484575" y="438987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6" name="Google Shape;4486;p81"/>
            <p:cNvSpPr/>
            <p:nvPr/>
          </p:nvSpPr>
          <p:spPr>
            <a:xfrm>
              <a:off x="6560800" y="42374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7" name="Google Shape;4487;p81"/>
            <p:cNvSpPr/>
            <p:nvPr/>
          </p:nvSpPr>
          <p:spPr>
            <a:xfrm>
              <a:off x="6560800" y="4161425"/>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8" name="Google Shape;4488;p81"/>
            <p:cNvSpPr/>
            <p:nvPr/>
          </p:nvSpPr>
          <p:spPr>
            <a:xfrm>
              <a:off x="6560800" y="40852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9" name="Google Shape;4489;p81"/>
            <p:cNvSpPr/>
            <p:nvPr/>
          </p:nvSpPr>
          <p:spPr>
            <a:xfrm>
              <a:off x="6560800" y="4009000"/>
              <a:ext cx="62200" cy="53350"/>
            </a:xfrm>
            <a:custGeom>
              <a:avLst/>
              <a:gdLst/>
              <a:ahLst/>
              <a:cxnLst/>
              <a:rect l="l" t="t" r="r" b="b"/>
              <a:pathLst>
                <a:path w="2488" h="2134" extrusionOk="0">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0" name="Google Shape;4490;p81"/>
            <p:cNvSpPr/>
            <p:nvPr/>
          </p:nvSpPr>
          <p:spPr>
            <a:xfrm>
              <a:off x="6560800" y="39328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1" name="Google Shape;4491;p81"/>
            <p:cNvSpPr/>
            <p:nvPr/>
          </p:nvSpPr>
          <p:spPr>
            <a:xfrm>
              <a:off x="65608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2" name="Google Shape;4492;p81"/>
            <p:cNvSpPr/>
            <p:nvPr/>
          </p:nvSpPr>
          <p:spPr>
            <a:xfrm>
              <a:off x="65608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3" name="Google Shape;4493;p81"/>
            <p:cNvSpPr/>
            <p:nvPr/>
          </p:nvSpPr>
          <p:spPr>
            <a:xfrm>
              <a:off x="6484575" y="4237450"/>
              <a:ext cx="62425" cy="53425"/>
            </a:xfrm>
            <a:custGeom>
              <a:avLst/>
              <a:gdLst/>
              <a:ahLst/>
              <a:cxnLst/>
              <a:rect l="l" t="t" r="r" b="b"/>
              <a:pathLst>
                <a:path w="2497" h="2137" extrusionOk="0">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4" name="Google Shape;4494;p81"/>
            <p:cNvSpPr/>
            <p:nvPr/>
          </p:nvSpPr>
          <p:spPr>
            <a:xfrm>
              <a:off x="6484575" y="3780375"/>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5" name="Google Shape;4495;p81"/>
            <p:cNvSpPr/>
            <p:nvPr/>
          </p:nvSpPr>
          <p:spPr>
            <a:xfrm>
              <a:off x="6484575" y="3704150"/>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6" name="Google Shape;4496;p81"/>
            <p:cNvSpPr/>
            <p:nvPr/>
          </p:nvSpPr>
          <p:spPr>
            <a:xfrm>
              <a:off x="6408350" y="4237450"/>
              <a:ext cx="62425" cy="53425"/>
            </a:xfrm>
            <a:custGeom>
              <a:avLst/>
              <a:gdLst/>
              <a:ahLst/>
              <a:cxnLst/>
              <a:rect l="l" t="t" r="r" b="b"/>
              <a:pathLst>
                <a:path w="2497" h="2137" extrusionOk="0">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7" name="Google Shape;4497;p81"/>
            <p:cNvSpPr/>
            <p:nvPr/>
          </p:nvSpPr>
          <p:spPr>
            <a:xfrm>
              <a:off x="6408350" y="4161425"/>
              <a:ext cx="62425" cy="53300"/>
            </a:xfrm>
            <a:custGeom>
              <a:avLst/>
              <a:gdLst/>
              <a:ahLst/>
              <a:cxnLst/>
              <a:rect l="l" t="t" r="r" b="b"/>
              <a:pathLst>
                <a:path w="2497" h="2132" extrusionOk="0">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8" name="Google Shape;4498;p81"/>
            <p:cNvSpPr/>
            <p:nvPr/>
          </p:nvSpPr>
          <p:spPr>
            <a:xfrm>
              <a:off x="6408350" y="3780375"/>
              <a:ext cx="62425" cy="53425"/>
            </a:xfrm>
            <a:custGeom>
              <a:avLst/>
              <a:gdLst/>
              <a:ahLst/>
              <a:cxnLst/>
              <a:rect l="l" t="t" r="r" b="b"/>
              <a:pathLst>
                <a:path w="2497" h="2137" extrusionOk="0">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9" name="Google Shape;4499;p81"/>
            <p:cNvSpPr/>
            <p:nvPr/>
          </p:nvSpPr>
          <p:spPr>
            <a:xfrm>
              <a:off x="6408350" y="3704150"/>
              <a:ext cx="62425" cy="53450"/>
            </a:xfrm>
            <a:custGeom>
              <a:avLst/>
              <a:gdLst/>
              <a:ahLst/>
              <a:cxnLst/>
              <a:rect l="l" t="t" r="r" b="b"/>
              <a:pathLst>
                <a:path w="2497" h="2138" extrusionOk="0">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0" name="Google Shape;4500;p81"/>
            <p:cNvSpPr/>
            <p:nvPr/>
          </p:nvSpPr>
          <p:spPr>
            <a:xfrm>
              <a:off x="6332350"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1" name="Google Shape;4501;p81"/>
            <p:cNvSpPr/>
            <p:nvPr/>
          </p:nvSpPr>
          <p:spPr>
            <a:xfrm>
              <a:off x="6332350"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2" name="Google Shape;4502;p81"/>
            <p:cNvSpPr/>
            <p:nvPr/>
          </p:nvSpPr>
          <p:spPr>
            <a:xfrm>
              <a:off x="633235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3" name="Google Shape;4503;p81"/>
            <p:cNvSpPr/>
            <p:nvPr/>
          </p:nvSpPr>
          <p:spPr>
            <a:xfrm>
              <a:off x="63323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4" name="Google Shape;4504;p81"/>
            <p:cNvSpPr/>
            <p:nvPr/>
          </p:nvSpPr>
          <p:spPr>
            <a:xfrm>
              <a:off x="6256150" y="4085225"/>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5" name="Google Shape;4505;p81"/>
            <p:cNvSpPr/>
            <p:nvPr/>
          </p:nvSpPr>
          <p:spPr>
            <a:xfrm>
              <a:off x="6256150" y="3704150"/>
              <a:ext cx="62200" cy="53450"/>
            </a:xfrm>
            <a:custGeom>
              <a:avLst/>
              <a:gdLst/>
              <a:ahLst/>
              <a:cxnLst/>
              <a:rect l="l" t="t" r="r" b="b"/>
              <a:pathLst>
                <a:path w="2488" h="2138" extrusionOk="0">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6" name="Google Shape;4506;p81"/>
            <p:cNvSpPr/>
            <p:nvPr/>
          </p:nvSpPr>
          <p:spPr>
            <a:xfrm>
              <a:off x="6256150" y="3627950"/>
              <a:ext cx="62200" cy="53425"/>
            </a:xfrm>
            <a:custGeom>
              <a:avLst/>
              <a:gdLst/>
              <a:ahLst/>
              <a:cxnLst/>
              <a:rect l="l" t="t" r="r" b="b"/>
              <a:pathLst>
                <a:path w="2488" h="2137" extrusionOk="0">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7" name="Google Shape;4507;p81"/>
            <p:cNvSpPr/>
            <p:nvPr/>
          </p:nvSpPr>
          <p:spPr>
            <a:xfrm>
              <a:off x="617992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8" name="Google Shape;4508;p81"/>
            <p:cNvSpPr/>
            <p:nvPr/>
          </p:nvSpPr>
          <p:spPr>
            <a:xfrm>
              <a:off x="61799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9" name="Google Shape;4509;p81"/>
            <p:cNvSpPr/>
            <p:nvPr/>
          </p:nvSpPr>
          <p:spPr>
            <a:xfrm>
              <a:off x="6103700" y="4085225"/>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0" name="Google Shape;4510;p81"/>
            <p:cNvSpPr/>
            <p:nvPr/>
          </p:nvSpPr>
          <p:spPr>
            <a:xfrm>
              <a:off x="6103700" y="3704150"/>
              <a:ext cx="62425" cy="53450"/>
            </a:xfrm>
            <a:custGeom>
              <a:avLst/>
              <a:gdLst/>
              <a:ahLst/>
              <a:cxnLst/>
              <a:rect l="l" t="t" r="r" b="b"/>
              <a:pathLst>
                <a:path w="2497" h="2138" extrusionOk="0">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1" name="Google Shape;4511;p81"/>
            <p:cNvSpPr/>
            <p:nvPr/>
          </p:nvSpPr>
          <p:spPr>
            <a:xfrm>
              <a:off x="6027500" y="4085225"/>
              <a:ext cx="62425" cy="53350"/>
            </a:xfrm>
            <a:custGeom>
              <a:avLst/>
              <a:gdLst/>
              <a:ahLst/>
              <a:cxnLst/>
              <a:rect l="l" t="t" r="r" b="b"/>
              <a:pathLst>
                <a:path w="2497" h="2134" extrusionOk="0">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2" name="Google Shape;4512;p81"/>
            <p:cNvSpPr/>
            <p:nvPr/>
          </p:nvSpPr>
          <p:spPr>
            <a:xfrm>
              <a:off x="6027500" y="3780375"/>
              <a:ext cx="62425" cy="53425"/>
            </a:xfrm>
            <a:custGeom>
              <a:avLst/>
              <a:gdLst/>
              <a:ahLst/>
              <a:cxnLst/>
              <a:rect l="l" t="t" r="r" b="b"/>
              <a:pathLst>
                <a:path w="2497" h="2137" extrusionOk="0">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3" name="Google Shape;4513;p81"/>
            <p:cNvSpPr/>
            <p:nvPr/>
          </p:nvSpPr>
          <p:spPr>
            <a:xfrm>
              <a:off x="6027500" y="3704150"/>
              <a:ext cx="62425" cy="53450"/>
            </a:xfrm>
            <a:custGeom>
              <a:avLst/>
              <a:gdLst/>
              <a:ahLst/>
              <a:cxnLst/>
              <a:rect l="l" t="t" r="r" b="b"/>
              <a:pathLst>
                <a:path w="2497" h="2138" extrusionOk="0">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4" name="Google Shape;4514;p81"/>
            <p:cNvSpPr/>
            <p:nvPr/>
          </p:nvSpPr>
          <p:spPr>
            <a:xfrm>
              <a:off x="59514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5" name="Google Shape;4515;p81"/>
            <p:cNvSpPr/>
            <p:nvPr/>
          </p:nvSpPr>
          <p:spPr>
            <a:xfrm>
              <a:off x="5951475"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6" name="Google Shape;4516;p81"/>
            <p:cNvSpPr/>
            <p:nvPr/>
          </p:nvSpPr>
          <p:spPr>
            <a:xfrm>
              <a:off x="5951475" y="3780375"/>
              <a:ext cx="62425" cy="53425"/>
            </a:xfrm>
            <a:custGeom>
              <a:avLst/>
              <a:gdLst/>
              <a:ahLst/>
              <a:cxnLst/>
              <a:rect l="l" t="t" r="r" b="b"/>
              <a:pathLst>
                <a:path w="2497" h="2137" extrusionOk="0">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7" name="Google Shape;4517;p81"/>
            <p:cNvSpPr/>
            <p:nvPr/>
          </p:nvSpPr>
          <p:spPr>
            <a:xfrm>
              <a:off x="587527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8" name="Google Shape;4518;p81"/>
            <p:cNvSpPr/>
            <p:nvPr/>
          </p:nvSpPr>
          <p:spPr>
            <a:xfrm>
              <a:off x="587527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9" name="Google Shape;4519;p81"/>
            <p:cNvSpPr/>
            <p:nvPr/>
          </p:nvSpPr>
          <p:spPr>
            <a:xfrm>
              <a:off x="587527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0" name="Google Shape;4520;p81"/>
            <p:cNvSpPr/>
            <p:nvPr/>
          </p:nvSpPr>
          <p:spPr>
            <a:xfrm>
              <a:off x="587527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1" name="Google Shape;4521;p81"/>
            <p:cNvSpPr/>
            <p:nvPr/>
          </p:nvSpPr>
          <p:spPr>
            <a:xfrm>
              <a:off x="45040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2" name="Google Shape;4522;p81"/>
            <p:cNvSpPr/>
            <p:nvPr/>
          </p:nvSpPr>
          <p:spPr>
            <a:xfrm>
              <a:off x="450405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3" name="Google Shape;4523;p81"/>
            <p:cNvSpPr/>
            <p:nvPr/>
          </p:nvSpPr>
          <p:spPr>
            <a:xfrm>
              <a:off x="450405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4" name="Google Shape;4524;p81"/>
            <p:cNvSpPr/>
            <p:nvPr/>
          </p:nvSpPr>
          <p:spPr>
            <a:xfrm>
              <a:off x="4427825" y="39328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5" name="Google Shape;4525;p81"/>
            <p:cNvSpPr/>
            <p:nvPr/>
          </p:nvSpPr>
          <p:spPr>
            <a:xfrm>
              <a:off x="4427825" y="3856775"/>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6" name="Google Shape;4526;p81"/>
            <p:cNvSpPr/>
            <p:nvPr/>
          </p:nvSpPr>
          <p:spPr>
            <a:xfrm>
              <a:off x="4427825" y="3780375"/>
              <a:ext cx="62425" cy="53425"/>
            </a:xfrm>
            <a:custGeom>
              <a:avLst/>
              <a:gdLst/>
              <a:ahLst/>
              <a:cxnLst/>
              <a:rect l="l" t="t" r="r" b="b"/>
              <a:pathLst>
                <a:path w="2497" h="2137" extrusionOk="0">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7" name="Google Shape;4527;p81"/>
            <p:cNvSpPr/>
            <p:nvPr/>
          </p:nvSpPr>
          <p:spPr>
            <a:xfrm>
              <a:off x="4351600" y="3171075"/>
              <a:ext cx="62425" cy="53350"/>
            </a:xfrm>
            <a:custGeom>
              <a:avLst/>
              <a:gdLst/>
              <a:ahLst/>
              <a:cxnLst/>
              <a:rect l="l" t="t" r="r" b="b"/>
              <a:pathLst>
                <a:path w="2497" h="2134" extrusionOk="0">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8" name="Google Shape;4528;p81"/>
            <p:cNvSpPr/>
            <p:nvPr/>
          </p:nvSpPr>
          <p:spPr>
            <a:xfrm>
              <a:off x="435160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9" name="Google Shape;4529;p81"/>
            <p:cNvSpPr/>
            <p:nvPr/>
          </p:nvSpPr>
          <p:spPr>
            <a:xfrm>
              <a:off x="3970950" y="27902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0" name="Google Shape;4530;p81"/>
            <p:cNvSpPr/>
            <p:nvPr/>
          </p:nvSpPr>
          <p:spPr>
            <a:xfrm>
              <a:off x="3970950" y="2866425"/>
              <a:ext cx="62225" cy="53275"/>
            </a:xfrm>
            <a:custGeom>
              <a:avLst/>
              <a:gdLst/>
              <a:ahLst/>
              <a:cxnLst/>
              <a:rect l="l" t="t" r="r" b="b"/>
              <a:pathLst>
                <a:path w="2489" h="2131" extrusionOk="0">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1" name="Google Shape;4531;p81"/>
            <p:cNvSpPr/>
            <p:nvPr/>
          </p:nvSpPr>
          <p:spPr>
            <a:xfrm>
              <a:off x="3970950" y="2942425"/>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2" name="Google Shape;4532;p81"/>
            <p:cNvSpPr/>
            <p:nvPr/>
          </p:nvSpPr>
          <p:spPr>
            <a:xfrm>
              <a:off x="3970950" y="301865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3" name="Google Shape;4533;p81"/>
            <p:cNvSpPr/>
            <p:nvPr/>
          </p:nvSpPr>
          <p:spPr>
            <a:xfrm>
              <a:off x="3970950" y="309485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4" name="Google Shape;4534;p81"/>
            <p:cNvSpPr/>
            <p:nvPr/>
          </p:nvSpPr>
          <p:spPr>
            <a:xfrm>
              <a:off x="3970950" y="317107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5" name="Google Shape;4535;p81"/>
            <p:cNvSpPr/>
            <p:nvPr/>
          </p:nvSpPr>
          <p:spPr>
            <a:xfrm>
              <a:off x="3970950" y="3247075"/>
              <a:ext cx="62225" cy="53450"/>
            </a:xfrm>
            <a:custGeom>
              <a:avLst/>
              <a:gdLst/>
              <a:ahLst/>
              <a:cxnLst/>
              <a:rect l="l" t="t" r="r" b="b"/>
              <a:pathLst>
                <a:path w="2489" h="2138" extrusionOk="0">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6" name="Google Shape;4536;p81"/>
            <p:cNvSpPr/>
            <p:nvPr/>
          </p:nvSpPr>
          <p:spPr>
            <a:xfrm>
              <a:off x="3970950" y="33233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7" name="Google Shape;4537;p81"/>
            <p:cNvSpPr/>
            <p:nvPr/>
          </p:nvSpPr>
          <p:spPr>
            <a:xfrm>
              <a:off x="3970950" y="33995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8" name="Google Shape;4538;p81"/>
            <p:cNvSpPr/>
            <p:nvPr/>
          </p:nvSpPr>
          <p:spPr>
            <a:xfrm>
              <a:off x="3970950" y="347572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9" name="Google Shape;4539;p81"/>
            <p:cNvSpPr/>
            <p:nvPr/>
          </p:nvSpPr>
          <p:spPr>
            <a:xfrm>
              <a:off x="3970950" y="355192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0" name="Google Shape;4540;p81"/>
            <p:cNvSpPr/>
            <p:nvPr/>
          </p:nvSpPr>
          <p:spPr>
            <a:xfrm>
              <a:off x="3970950" y="3627950"/>
              <a:ext cx="62225" cy="53425"/>
            </a:xfrm>
            <a:custGeom>
              <a:avLst/>
              <a:gdLst/>
              <a:ahLst/>
              <a:cxnLst/>
              <a:rect l="l" t="t" r="r" b="b"/>
              <a:pathLst>
                <a:path w="2489" h="2137" extrusionOk="0">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1" name="Google Shape;4541;p81"/>
            <p:cNvSpPr/>
            <p:nvPr/>
          </p:nvSpPr>
          <p:spPr>
            <a:xfrm>
              <a:off x="3970950" y="3704150"/>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2" name="Google Shape;4542;p81"/>
            <p:cNvSpPr/>
            <p:nvPr/>
          </p:nvSpPr>
          <p:spPr>
            <a:xfrm>
              <a:off x="3970950" y="3780375"/>
              <a:ext cx="62425" cy="53425"/>
            </a:xfrm>
            <a:custGeom>
              <a:avLst/>
              <a:gdLst/>
              <a:ahLst/>
              <a:cxnLst/>
              <a:rect l="l" t="t" r="r" b="b"/>
              <a:pathLst>
                <a:path w="2497" h="2137" extrusionOk="0">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3" name="Google Shape;4543;p81"/>
            <p:cNvSpPr/>
            <p:nvPr/>
          </p:nvSpPr>
          <p:spPr>
            <a:xfrm>
              <a:off x="3970950" y="385677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4" name="Google Shape;4544;p81"/>
            <p:cNvSpPr/>
            <p:nvPr/>
          </p:nvSpPr>
          <p:spPr>
            <a:xfrm>
              <a:off x="3970950" y="4009000"/>
              <a:ext cx="62225" cy="53350"/>
            </a:xfrm>
            <a:custGeom>
              <a:avLst/>
              <a:gdLst/>
              <a:ahLst/>
              <a:cxnLst/>
              <a:rect l="l" t="t" r="r" b="b"/>
              <a:pathLst>
                <a:path w="2489" h="2134" extrusionOk="0">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5" name="Google Shape;4545;p81"/>
            <p:cNvSpPr/>
            <p:nvPr/>
          </p:nvSpPr>
          <p:spPr>
            <a:xfrm>
              <a:off x="404695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6" name="Google Shape;4546;p81"/>
            <p:cNvSpPr/>
            <p:nvPr/>
          </p:nvSpPr>
          <p:spPr>
            <a:xfrm>
              <a:off x="4046950" y="286642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7" name="Google Shape;4547;p81"/>
            <p:cNvSpPr/>
            <p:nvPr/>
          </p:nvSpPr>
          <p:spPr>
            <a:xfrm>
              <a:off x="4046950" y="2942425"/>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8" name="Google Shape;4548;p81"/>
            <p:cNvSpPr/>
            <p:nvPr/>
          </p:nvSpPr>
          <p:spPr>
            <a:xfrm>
              <a:off x="404695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9" name="Google Shape;4549;p81"/>
            <p:cNvSpPr/>
            <p:nvPr/>
          </p:nvSpPr>
          <p:spPr>
            <a:xfrm>
              <a:off x="404695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0" name="Google Shape;4550;p81"/>
            <p:cNvSpPr/>
            <p:nvPr/>
          </p:nvSpPr>
          <p:spPr>
            <a:xfrm>
              <a:off x="4046950"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1" name="Google Shape;4551;p81"/>
            <p:cNvSpPr/>
            <p:nvPr/>
          </p:nvSpPr>
          <p:spPr>
            <a:xfrm>
              <a:off x="404695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 name="Google Shape;4552;p81"/>
            <p:cNvSpPr/>
            <p:nvPr/>
          </p:nvSpPr>
          <p:spPr>
            <a:xfrm>
              <a:off x="4046950" y="3323300"/>
              <a:ext cx="62425" cy="53425"/>
            </a:xfrm>
            <a:custGeom>
              <a:avLst/>
              <a:gdLst/>
              <a:ahLst/>
              <a:cxnLst/>
              <a:rect l="l" t="t" r="r" b="b"/>
              <a:pathLst>
                <a:path w="2497" h="2137" extrusionOk="0">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 name="Google Shape;4553;p81"/>
            <p:cNvSpPr/>
            <p:nvPr/>
          </p:nvSpPr>
          <p:spPr>
            <a:xfrm>
              <a:off x="404695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 name="Google Shape;4554;p81"/>
            <p:cNvSpPr/>
            <p:nvPr/>
          </p:nvSpPr>
          <p:spPr>
            <a:xfrm>
              <a:off x="4046950" y="34757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 name="Google Shape;4555;p81"/>
            <p:cNvSpPr/>
            <p:nvPr/>
          </p:nvSpPr>
          <p:spPr>
            <a:xfrm>
              <a:off x="4046950" y="355192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 name="Google Shape;4556;p81"/>
            <p:cNvSpPr/>
            <p:nvPr/>
          </p:nvSpPr>
          <p:spPr>
            <a:xfrm>
              <a:off x="4046950"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 name="Google Shape;4557;p81"/>
            <p:cNvSpPr/>
            <p:nvPr/>
          </p:nvSpPr>
          <p:spPr>
            <a:xfrm>
              <a:off x="4046950"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 name="Google Shape;4558;p81"/>
            <p:cNvSpPr/>
            <p:nvPr/>
          </p:nvSpPr>
          <p:spPr>
            <a:xfrm>
              <a:off x="41231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 name="Google Shape;4559;p81"/>
            <p:cNvSpPr/>
            <p:nvPr/>
          </p:nvSpPr>
          <p:spPr>
            <a:xfrm>
              <a:off x="4123175" y="2866425"/>
              <a:ext cx="62425" cy="53275"/>
            </a:xfrm>
            <a:custGeom>
              <a:avLst/>
              <a:gdLst/>
              <a:ahLst/>
              <a:cxnLst/>
              <a:rect l="l" t="t" r="r" b="b"/>
              <a:pathLst>
                <a:path w="2497" h="2131" extrusionOk="0">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 name="Google Shape;4560;p81"/>
            <p:cNvSpPr/>
            <p:nvPr/>
          </p:nvSpPr>
          <p:spPr>
            <a:xfrm>
              <a:off x="4123175" y="29424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 name="Google Shape;4561;p81"/>
            <p:cNvSpPr/>
            <p:nvPr/>
          </p:nvSpPr>
          <p:spPr>
            <a:xfrm>
              <a:off x="4123175" y="301865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 name="Google Shape;4562;p81"/>
            <p:cNvSpPr/>
            <p:nvPr/>
          </p:nvSpPr>
          <p:spPr>
            <a:xfrm>
              <a:off x="41231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 name="Google Shape;4563;p81"/>
            <p:cNvSpPr/>
            <p:nvPr/>
          </p:nvSpPr>
          <p:spPr>
            <a:xfrm>
              <a:off x="4123175" y="317107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 name="Google Shape;4564;p81"/>
            <p:cNvSpPr/>
            <p:nvPr/>
          </p:nvSpPr>
          <p:spPr>
            <a:xfrm>
              <a:off x="41231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 name="Google Shape;4565;p81"/>
            <p:cNvSpPr/>
            <p:nvPr/>
          </p:nvSpPr>
          <p:spPr>
            <a:xfrm>
              <a:off x="4123175" y="33233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 name="Google Shape;4566;p81"/>
            <p:cNvSpPr/>
            <p:nvPr/>
          </p:nvSpPr>
          <p:spPr>
            <a:xfrm>
              <a:off x="4123175" y="33995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 name="Google Shape;4567;p81"/>
            <p:cNvSpPr/>
            <p:nvPr/>
          </p:nvSpPr>
          <p:spPr>
            <a:xfrm>
              <a:off x="4123175" y="347572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8" name="Google Shape;4568;p81"/>
            <p:cNvSpPr/>
            <p:nvPr/>
          </p:nvSpPr>
          <p:spPr>
            <a:xfrm>
              <a:off x="4123175" y="355192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 name="Google Shape;4569;p81"/>
            <p:cNvSpPr/>
            <p:nvPr/>
          </p:nvSpPr>
          <p:spPr>
            <a:xfrm>
              <a:off x="4123175" y="3627950"/>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 name="Google Shape;4570;p81"/>
            <p:cNvSpPr/>
            <p:nvPr/>
          </p:nvSpPr>
          <p:spPr>
            <a:xfrm>
              <a:off x="4199400"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 name="Google Shape;4571;p81"/>
            <p:cNvSpPr/>
            <p:nvPr/>
          </p:nvSpPr>
          <p:spPr>
            <a:xfrm>
              <a:off x="419940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 name="Google Shape;4572;p81"/>
            <p:cNvSpPr/>
            <p:nvPr/>
          </p:nvSpPr>
          <p:spPr>
            <a:xfrm>
              <a:off x="4199400" y="317107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 name="Google Shape;4573;p81"/>
            <p:cNvSpPr/>
            <p:nvPr/>
          </p:nvSpPr>
          <p:spPr>
            <a:xfrm>
              <a:off x="4199400" y="3247075"/>
              <a:ext cx="62200" cy="53450"/>
            </a:xfrm>
            <a:custGeom>
              <a:avLst/>
              <a:gdLst/>
              <a:ahLst/>
              <a:cxnLst/>
              <a:rect l="l" t="t" r="r" b="b"/>
              <a:pathLst>
                <a:path w="2488" h="2138" extrusionOk="0">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 name="Google Shape;4574;p81"/>
            <p:cNvSpPr/>
            <p:nvPr/>
          </p:nvSpPr>
          <p:spPr>
            <a:xfrm>
              <a:off x="4275600" y="3018650"/>
              <a:ext cx="62225" cy="53425"/>
            </a:xfrm>
            <a:custGeom>
              <a:avLst/>
              <a:gdLst/>
              <a:ahLst/>
              <a:cxnLst/>
              <a:rect l="l" t="t" r="r" b="b"/>
              <a:pathLst>
                <a:path w="2489" h="2137" extrusionOk="0">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 name="Google Shape;4575;p81"/>
            <p:cNvSpPr/>
            <p:nvPr/>
          </p:nvSpPr>
          <p:spPr>
            <a:xfrm>
              <a:off x="4275600"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 name="Google Shape;4576;p81"/>
            <p:cNvSpPr/>
            <p:nvPr/>
          </p:nvSpPr>
          <p:spPr>
            <a:xfrm>
              <a:off x="4275600" y="317107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 name="Google Shape;4577;p81"/>
            <p:cNvSpPr/>
            <p:nvPr/>
          </p:nvSpPr>
          <p:spPr>
            <a:xfrm>
              <a:off x="4275600" y="32470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 name="Google Shape;4578;p81"/>
            <p:cNvSpPr/>
            <p:nvPr/>
          </p:nvSpPr>
          <p:spPr>
            <a:xfrm>
              <a:off x="4275475" y="3323300"/>
              <a:ext cx="62350" cy="53425"/>
            </a:xfrm>
            <a:custGeom>
              <a:avLst/>
              <a:gdLst/>
              <a:ahLst/>
              <a:cxnLst/>
              <a:rect l="l" t="t" r="r" b="b"/>
              <a:pathLst>
                <a:path w="2494" h="2137" extrusionOk="0">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 name="Google Shape;4579;p81"/>
            <p:cNvSpPr/>
            <p:nvPr/>
          </p:nvSpPr>
          <p:spPr>
            <a:xfrm>
              <a:off x="4199400" y="33233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 name="Google Shape;4580;p81"/>
            <p:cNvSpPr/>
            <p:nvPr/>
          </p:nvSpPr>
          <p:spPr>
            <a:xfrm>
              <a:off x="4199400" y="33995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 name="Google Shape;4581;p81"/>
            <p:cNvSpPr/>
            <p:nvPr/>
          </p:nvSpPr>
          <p:spPr>
            <a:xfrm>
              <a:off x="4199400" y="34757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 name="Google Shape;4582;p81"/>
            <p:cNvSpPr/>
            <p:nvPr/>
          </p:nvSpPr>
          <p:spPr>
            <a:xfrm>
              <a:off x="4199400" y="355192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 name="Google Shape;4583;p81"/>
            <p:cNvSpPr/>
            <p:nvPr/>
          </p:nvSpPr>
          <p:spPr>
            <a:xfrm>
              <a:off x="4199400" y="36279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 name="Google Shape;4584;p81"/>
            <p:cNvSpPr/>
            <p:nvPr/>
          </p:nvSpPr>
          <p:spPr>
            <a:xfrm>
              <a:off x="419940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 name="Google Shape;4585;p81"/>
            <p:cNvSpPr/>
            <p:nvPr/>
          </p:nvSpPr>
          <p:spPr>
            <a:xfrm>
              <a:off x="4123175" y="3704150"/>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 name="Google Shape;4586;p81"/>
            <p:cNvSpPr/>
            <p:nvPr/>
          </p:nvSpPr>
          <p:spPr>
            <a:xfrm>
              <a:off x="412317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 name="Google Shape;4587;p81"/>
            <p:cNvSpPr/>
            <p:nvPr/>
          </p:nvSpPr>
          <p:spPr>
            <a:xfrm>
              <a:off x="4046950" y="3780375"/>
              <a:ext cx="62425" cy="53425"/>
            </a:xfrm>
            <a:custGeom>
              <a:avLst/>
              <a:gdLst/>
              <a:ahLst/>
              <a:cxnLst/>
              <a:rect l="l" t="t" r="r" b="b"/>
              <a:pathLst>
                <a:path w="2497" h="2137" extrusionOk="0">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 name="Google Shape;4588;p81"/>
            <p:cNvSpPr/>
            <p:nvPr/>
          </p:nvSpPr>
          <p:spPr>
            <a:xfrm>
              <a:off x="4046950" y="385677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 name="Google Shape;4589;p81"/>
            <p:cNvSpPr/>
            <p:nvPr/>
          </p:nvSpPr>
          <p:spPr>
            <a:xfrm>
              <a:off x="4046950"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 name="Google Shape;4590;p81"/>
            <p:cNvSpPr/>
            <p:nvPr/>
          </p:nvSpPr>
          <p:spPr>
            <a:xfrm>
              <a:off x="4046950" y="3932800"/>
              <a:ext cx="62425" cy="53425"/>
            </a:xfrm>
            <a:custGeom>
              <a:avLst/>
              <a:gdLst/>
              <a:ahLst/>
              <a:cxnLst/>
              <a:rect l="l" t="t" r="r" b="b"/>
              <a:pathLst>
                <a:path w="2497" h="2137" extrusionOk="0">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 name="Google Shape;4591;p81"/>
            <p:cNvSpPr/>
            <p:nvPr/>
          </p:nvSpPr>
          <p:spPr>
            <a:xfrm>
              <a:off x="3970950" y="39328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 name="Google Shape;4592;p81"/>
            <p:cNvSpPr/>
            <p:nvPr/>
          </p:nvSpPr>
          <p:spPr>
            <a:xfrm>
              <a:off x="35898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 name="Google Shape;4593;p81"/>
            <p:cNvSpPr/>
            <p:nvPr/>
          </p:nvSpPr>
          <p:spPr>
            <a:xfrm>
              <a:off x="35898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 name="Google Shape;4594;p81"/>
            <p:cNvSpPr/>
            <p:nvPr/>
          </p:nvSpPr>
          <p:spPr>
            <a:xfrm>
              <a:off x="358987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 name="Google Shape;4595;p81"/>
            <p:cNvSpPr/>
            <p:nvPr/>
          </p:nvSpPr>
          <p:spPr>
            <a:xfrm>
              <a:off x="358987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 name="Google Shape;4596;p81"/>
            <p:cNvSpPr/>
            <p:nvPr/>
          </p:nvSpPr>
          <p:spPr>
            <a:xfrm>
              <a:off x="358987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 name="Google Shape;4597;p81"/>
            <p:cNvSpPr/>
            <p:nvPr/>
          </p:nvSpPr>
          <p:spPr>
            <a:xfrm>
              <a:off x="358987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 name="Google Shape;4598;p81"/>
            <p:cNvSpPr/>
            <p:nvPr/>
          </p:nvSpPr>
          <p:spPr>
            <a:xfrm>
              <a:off x="358987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 name="Google Shape;4599;p81"/>
            <p:cNvSpPr/>
            <p:nvPr/>
          </p:nvSpPr>
          <p:spPr>
            <a:xfrm>
              <a:off x="328522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 name="Google Shape;4600;p81"/>
            <p:cNvSpPr/>
            <p:nvPr/>
          </p:nvSpPr>
          <p:spPr>
            <a:xfrm>
              <a:off x="328522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 name="Google Shape;4601;p81"/>
            <p:cNvSpPr/>
            <p:nvPr/>
          </p:nvSpPr>
          <p:spPr>
            <a:xfrm>
              <a:off x="328522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 name="Google Shape;4602;p81"/>
            <p:cNvSpPr/>
            <p:nvPr/>
          </p:nvSpPr>
          <p:spPr>
            <a:xfrm>
              <a:off x="3361450" y="279020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 name="Google Shape;4603;p81"/>
            <p:cNvSpPr/>
            <p:nvPr/>
          </p:nvSpPr>
          <p:spPr>
            <a:xfrm>
              <a:off x="3361450" y="2866425"/>
              <a:ext cx="62200" cy="53275"/>
            </a:xfrm>
            <a:custGeom>
              <a:avLst/>
              <a:gdLst/>
              <a:ahLst/>
              <a:cxnLst/>
              <a:rect l="l" t="t" r="r" b="b"/>
              <a:pathLst>
                <a:path w="2488" h="2131" extrusionOk="0">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 name="Google Shape;4604;p81"/>
            <p:cNvSpPr/>
            <p:nvPr/>
          </p:nvSpPr>
          <p:spPr>
            <a:xfrm>
              <a:off x="3361450" y="2942425"/>
              <a:ext cx="62200" cy="53450"/>
            </a:xfrm>
            <a:custGeom>
              <a:avLst/>
              <a:gdLst/>
              <a:ahLst/>
              <a:cxnLst/>
              <a:rect l="l" t="t" r="r" b="b"/>
              <a:pathLst>
                <a:path w="2488" h="2138" extrusionOk="0">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 name="Google Shape;4605;p81"/>
            <p:cNvSpPr/>
            <p:nvPr/>
          </p:nvSpPr>
          <p:spPr>
            <a:xfrm>
              <a:off x="3361450" y="3018650"/>
              <a:ext cx="62200" cy="53425"/>
            </a:xfrm>
            <a:custGeom>
              <a:avLst/>
              <a:gdLst/>
              <a:ahLst/>
              <a:cxnLst/>
              <a:rect l="l" t="t" r="r" b="b"/>
              <a:pathLst>
                <a:path w="2488" h="2137" extrusionOk="0">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 name="Google Shape;4606;p81"/>
            <p:cNvSpPr/>
            <p:nvPr/>
          </p:nvSpPr>
          <p:spPr>
            <a:xfrm>
              <a:off x="3361450" y="309485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 name="Google Shape;4607;p81"/>
            <p:cNvSpPr/>
            <p:nvPr/>
          </p:nvSpPr>
          <p:spPr>
            <a:xfrm>
              <a:off x="3437450"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 name="Google Shape;4608;p81"/>
            <p:cNvSpPr/>
            <p:nvPr/>
          </p:nvSpPr>
          <p:spPr>
            <a:xfrm>
              <a:off x="3437450"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 name="Google Shape;4609;p81"/>
            <p:cNvSpPr/>
            <p:nvPr/>
          </p:nvSpPr>
          <p:spPr>
            <a:xfrm>
              <a:off x="3437450" y="279020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 name="Google Shape;4610;p81"/>
            <p:cNvSpPr/>
            <p:nvPr/>
          </p:nvSpPr>
          <p:spPr>
            <a:xfrm>
              <a:off x="3437450" y="286642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 name="Google Shape;4611;p81"/>
            <p:cNvSpPr/>
            <p:nvPr/>
          </p:nvSpPr>
          <p:spPr>
            <a:xfrm>
              <a:off x="3437450" y="2942425"/>
              <a:ext cx="62425" cy="53450"/>
            </a:xfrm>
            <a:custGeom>
              <a:avLst/>
              <a:gdLst/>
              <a:ahLst/>
              <a:cxnLst/>
              <a:rect l="l" t="t" r="r" b="b"/>
              <a:pathLst>
                <a:path w="2497" h="2138" extrusionOk="0">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 name="Google Shape;4612;p81"/>
            <p:cNvSpPr/>
            <p:nvPr/>
          </p:nvSpPr>
          <p:spPr>
            <a:xfrm>
              <a:off x="3437450" y="3018650"/>
              <a:ext cx="62425" cy="53425"/>
            </a:xfrm>
            <a:custGeom>
              <a:avLst/>
              <a:gdLst/>
              <a:ahLst/>
              <a:cxnLst/>
              <a:rect l="l" t="t" r="r" b="b"/>
              <a:pathLst>
                <a:path w="2497" h="2137" extrusionOk="0">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 name="Google Shape;4613;p81"/>
            <p:cNvSpPr/>
            <p:nvPr/>
          </p:nvSpPr>
          <p:spPr>
            <a:xfrm>
              <a:off x="3437450" y="309485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 name="Google Shape;4614;p81"/>
            <p:cNvSpPr/>
            <p:nvPr/>
          </p:nvSpPr>
          <p:spPr>
            <a:xfrm>
              <a:off x="3513675" y="26377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 name="Google Shape;4615;p81"/>
            <p:cNvSpPr/>
            <p:nvPr/>
          </p:nvSpPr>
          <p:spPr>
            <a:xfrm>
              <a:off x="35136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 name="Google Shape;4616;p81"/>
            <p:cNvSpPr/>
            <p:nvPr/>
          </p:nvSpPr>
          <p:spPr>
            <a:xfrm>
              <a:off x="35136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 name="Google Shape;4617;p81"/>
            <p:cNvSpPr/>
            <p:nvPr/>
          </p:nvSpPr>
          <p:spPr>
            <a:xfrm>
              <a:off x="3513675" y="286642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 name="Google Shape;4618;p81"/>
            <p:cNvSpPr/>
            <p:nvPr/>
          </p:nvSpPr>
          <p:spPr>
            <a:xfrm>
              <a:off x="3513675" y="2942425"/>
              <a:ext cx="62425" cy="53450"/>
            </a:xfrm>
            <a:custGeom>
              <a:avLst/>
              <a:gdLst/>
              <a:ahLst/>
              <a:cxnLst/>
              <a:rect l="l" t="t" r="r" b="b"/>
              <a:pathLst>
                <a:path w="2497" h="2138" extrusionOk="0">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 name="Google Shape;4619;p81"/>
            <p:cNvSpPr/>
            <p:nvPr/>
          </p:nvSpPr>
          <p:spPr>
            <a:xfrm>
              <a:off x="3513675" y="3018650"/>
              <a:ext cx="62425" cy="53425"/>
            </a:xfrm>
            <a:custGeom>
              <a:avLst/>
              <a:gdLst/>
              <a:ahLst/>
              <a:cxnLst/>
              <a:rect l="l" t="t" r="r" b="b"/>
              <a:pathLst>
                <a:path w="2497"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 name="Google Shape;4620;p81"/>
            <p:cNvSpPr/>
            <p:nvPr/>
          </p:nvSpPr>
          <p:spPr>
            <a:xfrm>
              <a:off x="35136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 name="Google Shape;4621;p81"/>
            <p:cNvSpPr/>
            <p:nvPr/>
          </p:nvSpPr>
          <p:spPr>
            <a:xfrm>
              <a:off x="3513675" y="317107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 name="Google Shape;4622;p81"/>
            <p:cNvSpPr/>
            <p:nvPr/>
          </p:nvSpPr>
          <p:spPr>
            <a:xfrm>
              <a:off x="358987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 name="Google Shape;4623;p81"/>
            <p:cNvSpPr/>
            <p:nvPr/>
          </p:nvSpPr>
          <p:spPr>
            <a:xfrm>
              <a:off x="3666100"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 name="Google Shape;4624;p81"/>
            <p:cNvSpPr/>
            <p:nvPr/>
          </p:nvSpPr>
          <p:spPr>
            <a:xfrm>
              <a:off x="3666100" y="271400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 name="Google Shape;4625;p81"/>
            <p:cNvSpPr/>
            <p:nvPr/>
          </p:nvSpPr>
          <p:spPr>
            <a:xfrm>
              <a:off x="3666100"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 name="Google Shape;4626;p81"/>
            <p:cNvSpPr/>
            <p:nvPr/>
          </p:nvSpPr>
          <p:spPr>
            <a:xfrm>
              <a:off x="366610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 name="Google Shape;4627;p81"/>
            <p:cNvSpPr/>
            <p:nvPr/>
          </p:nvSpPr>
          <p:spPr>
            <a:xfrm>
              <a:off x="3666100" y="3018650"/>
              <a:ext cx="62200" cy="53425"/>
            </a:xfrm>
            <a:custGeom>
              <a:avLst/>
              <a:gdLst/>
              <a:ahLst/>
              <a:cxnLst/>
              <a:rect l="l" t="t" r="r" b="b"/>
              <a:pathLst>
                <a:path w="2488"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 name="Google Shape;4628;p81"/>
            <p:cNvSpPr/>
            <p:nvPr/>
          </p:nvSpPr>
          <p:spPr>
            <a:xfrm>
              <a:off x="3666100"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 name="Google Shape;4629;p81"/>
            <p:cNvSpPr/>
            <p:nvPr/>
          </p:nvSpPr>
          <p:spPr>
            <a:xfrm>
              <a:off x="3666100" y="317107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0" name="Google Shape;4630;p81"/>
            <p:cNvSpPr/>
            <p:nvPr/>
          </p:nvSpPr>
          <p:spPr>
            <a:xfrm>
              <a:off x="3742300" y="2637775"/>
              <a:ext cx="62225" cy="53450"/>
            </a:xfrm>
            <a:custGeom>
              <a:avLst/>
              <a:gdLst/>
              <a:ahLst/>
              <a:cxnLst/>
              <a:rect l="l" t="t" r="r" b="b"/>
              <a:pathLst>
                <a:path w="2489" h="2138" extrusionOk="0">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1" name="Google Shape;4631;p81"/>
            <p:cNvSpPr/>
            <p:nvPr/>
          </p:nvSpPr>
          <p:spPr>
            <a:xfrm>
              <a:off x="3742300" y="271400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2" name="Google Shape;4632;p81"/>
            <p:cNvSpPr/>
            <p:nvPr/>
          </p:nvSpPr>
          <p:spPr>
            <a:xfrm>
              <a:off x="3742300" y="2790200"/>
              <a:ext cx="62225" cy="53350"/>
            </a:xfrm>
            <a:custGeom>
              <a:avLst/>
              <a:gdLst/>
              <a:ahLst/>
              <a:cxnLst/>
              <a:rect l="l" t="t" r="r" b="b"/>
              <a:pathLst>
                <a:path w="2489" h="2134" extrusionOk="0">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3" name="Google Shape;4633;p81"/>
            <p:cNvSpPr/>
            <p:nvPr/>
          </p:nvSpPr>
          <p:spPr>
            <a:xfrm>
              <a:off x="3742300" y="2942425"/>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 name="Google Shape;4634;p81"/>
            <p:cNvSpPr/>
            <p:nvPr/>
          </p:nvSpPr>
          <p:spPr>
            <a:xfrm>
              <a:off x="3742300" y="301865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 name="Google Shape;4635;p81"/>
            <p:cNvSpPr/>
            <p:nvPr/>
          </p:nvSpPr>
          <p:spPr>
            <a:xfrm>
              <a:off x="3742300" y="309485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 name="Google Shape;4636;p81"/>
            <p:cNvSpPr/>
            <p:nvPr/>
          </p:nvSpPr>
          <p:spPr>
            <a:xfrm>
              <a:off x="3742300" y="3171075"/>
              <a:ext cx="62225" cy="53300"/>
            </a:xfrm>
            <a:custGeom>
              <a:avLst/>
              <a:gdLst/>
              <a:ahLst/>
              <a:cxnLst/>
              <a:rect l="l" t="t" r="r" b="b"/>
              <a:pathLst>
                <a:path w="2489" h="2132" extrusionOk="0">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 name="Google Shape;4637;p81"/>
            <p:cNvSpPr/>
            <p:nvPr/>
          </p:nvSpPr>
          <p:spPr>
            <a:xfrm>
              <a:off x="3742300" y="3247075"/>
              <a:ext cx="62225" cy="53450"/>
            </a:xfrm>
            <a:custGeom>
              <a:avLst/>
              <a:gdLst/>
              <a:ahLst/>
              <a:cxnLst/>
              <a:rect l="l" t="t" r="r" b="b"/>
              <a:pathLst>
                <a:path w="2489" h="2138" extrusionOk="0">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 name="Google Shape;4638;p81"/>
            <p:cNvSpPr/>
            <p:nvPr/>
          </p:nvSpPr>
          <p:spPr>
            <a:xfrm>
              <a:off x="381852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 name="Google Shape;4639;p81"/>
            <p:cNvSpPr/>
            <p:nvPr/>
          </p:nvSpPr>
          <p:spPr>
            <a:xfrm>
              <a:off x="3818525" y="27902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 name="Google Shape;4640;p81"/>
            <p:cNvSpPr/>
            <p:nvPr/>
          </p:nvSpPr>
          <p:spPr>
            <a:xfrm>
              <a:off x="3818525" y="29424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 name="Google Shape;4641;p81"/>
            <p:cNvSpPr/>
            <p:nvPr/>
          </p:nvSpPr>
          <p:spPr>
            <a:xfrm>
              <a:off x="3818525" y="301865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 name="Google Shape;4642;p81"/>
            <p:cNvSpPr/>
            <p:nvPr/>
          </p:nvSpPr>
          <p:spPr>
            <a:xfrm>
              <a:off x="3818525" y="309485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 name="Google Shape;4643;p81"/>
            <p:cNvSpPr/>
            <p:nvPr/>
          </p:nvSpPr>
          <p:spPr>
            <a:xfrm>
              <a:off x="3818525"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 name="Google Shape;4644;p81"/>
            <p:cNvSpPr/>
            <p:nvPr/>
          </p:nvSpPr>
          <p:spPr>
            <a:xfrm>
              <a:off x="381852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 name="Google Shape;4645;p81"/>
            <p:cNvSpPr/>
            <p:nvPr/>
          </p:nvSpPr>
          <p:spPr>
            <a:xfrm>
              <a:off x="381852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 name="Google Shape;4646;p81"/>
            <p:cNvSpPr/>
            <p:nvPr/>
          </p:nvSpPr>
          <p:spPr>
            <a:xfrm>
              <a:off x="381852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 name="Google Shape;4647;p81"/>
            <p:cNvSpPr/>
            <p:nvPr/>
          </p:nvSpPr>
          <p:spPr>
            <a:xfrm>
              <a:off x="38185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 name="Google Shape;4648;p81"/>
            <p:cNvSpPr/>
            <p:nvPr/>
          </p:nvSpPr>
          <p:spPr>
            <a:xfrm>
              <a:off x="3894725" y="27902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 name="Google Shape;4649;p81"/>
            <p:cNvSpPr/>
            <p:nvPr/>
          </p:nvSpPr>
          <p:spPr>
            <a:xfrm>
              <a:off x="3894725" y="393280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 name="Google Shape;4650;p81"/>
            <p:cNvSpPr/>
            <p:nvPr/>
          </p:nvSpPr>
          <p:spPr>
            <a:xfrm>
              <a:off x="3894725" y="385677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 name="Google Shape;4651;p81"/>
            <p:cNvSpPr/>
            <p:nvPr/>
          </p:nvSpPr>
          <p:spPr>
            <a:xfrm>
              <a:off x="3894725" y="3780375"/>
              <a:ext cx="62425" cy="53425"/>
            </a:xfrm>
            <a:custGeom>
              <a:avLst/>
              <a:gdLst/>
              <a:ahLst/>
              <a:cxnLst/>
              <a:rect l="l" t="t" r="r" b="b"/>
              <a:pathLst>
                <a:path w="2497" h="2137" extrusionOk="0">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 name="Google Shape;4652;p81"/>
            <p:cNvSpPr/>
            <p:nvPr/>
          </p:nvSpPr>
          <p:spPr>
            <a:xfrm>
              <a:off x="3894725" y="3704150"/>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 name="Google Shape;4653;p81"/>
            <p:cNvSpPr/>
            <p:nvPr/>
          </p:nvSpPr>
          <p:spPr>
            <a:xfrm>
              <a:off x="3894725"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 name="Google Shape;4654;p81"/>
            <p:cNvSpPr/>
            <p:nvPr/>
          </p:nvSpPr>
          <p:spPr>
            <a:xfrm>
              <a:off x="3894725" y="355192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 name="Google Shape;4655;p81"/>
            <p:cNvSpPr/>
            <p:nvPr/>
          </p:nvSpPr>
          <p:spPr>
            <a:xfrm>
              <a:off x="3894725"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 name="Google Shape;4656;p81"/>
            <p:cNvSpPr/>
            <p:nvPr/>
          </p:nvSpPr>
          <p:spPr>
            <a:xfrm>
              <a:off x="3894725"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 name="Google Shape;4657;p81"/>
            <p:cNvSpPr/>
            <p:nvPr/>
          </p:nvSpPr>
          <p:spPr>
            <a:xfrm>
              <a:off x="3894600" y="3323300"/>
              <a:ext cx="62350" cy="53425"/>
            </a:xfrm>
            <a:custGeom>
              <a:avLst/>
              <a:gdLst/>
              <a:ahLst/>
              <a:cxnLst/>
              <a:rect l="l" t="t" r="r" b="b"/>
              <a:pathLst>
                <a:path w="2494" h="2137" extrusionOk="0">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 name="Google Shape;4658;p81"/>
            <p:cNvSpPr/>
            <p:nvPr/>
          </p:nvSpPr>
          <p:spPr>
            <a:xfrm>
              <a:off x="3894725" y="32470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9" name="Google Shape;4659;p81"/>
            <p:cNvSpPr/>
            <p:nvPr/>
          </p:nvSpPr>
          <p:spPr>
            <a:xfrm>
              <a:off x="3894725"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 name="Google Shape;4660;p81"/>
            <p:cNvSpPr/>
            <p:nvPr/>
          </p:nvSpPr>
          <p:spPr>
            <a:xfrm>
              <a:off x="3894725" y="309485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 name="Google Shape;4661;p81"/>
            <p:cNvSpPr/>
            <p:nvPr/>
          </p:nvSpPr>
          <p:spPr>
            <a:xfrm>
              <a:off x="3894725" y="301865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 name="Google Shape;4662;p81"/>
            <p:cNvSpPr/>
            <p:nvPr/>
          </p:nvSpPr>
          <p:spPr>
            <a:xfrm>
              <a:off x="3894725"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 name="Google Shape;4663;p81"/>
            <p:cNvSpPr/>
            <p:nvPr/>
          </p:nvSpPr>
          <p:spPr>
            <a:xfrm>
              <a:off x="3894725"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 name="Google Shape;4664;p81"/>
            <p:cNvSpPr/>
            <p:nvPr/>
          </p:nvSpPr>
          <p:spPr>
            <a:xfrm>
              <a:off x="3818525"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 name="Google Shape;4665;p81"/>
            <p:cNvSpPr/>
            <p:nvPr/>
          </p:nvSpPr>
          <p:spPr>
            <a:xfrm>
              <a:off x="3742300" y="2866425"/>
              <a:ext cx="62225" cy="53225"/>
            </a:xfrm>
            <a:custGeom>
              <a:avLst/>
              <a:gdLst/>
              <a:ahLst/>
              <a:cxnLst/>
              <a:rect l="l" t="t" r="r" b="b"/>
              <a:pathLst>
                <a:path w="2489" h="2129" extrusionOk="0">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 name="Google Shape;4666;p81"/>
            <p:cNvSpPr/>
            <p:nvPr/>
          </p:nvSpPr>
          <p:spPr>
            <a:xfrm>
              <a:off x="366610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 name="Google Shape;4667;p81"/>
            <p:cNvSpPr/>
            <p:nvPr/>
          </p:nvSpPr>
          <p:spPr>
            <a:xfrm>
              <a:off x="450405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 name="Google Shape;4668;p81"/>
            <p:cNvSpPr/>
            <p:nvPr/>
          </p:nvSpPr>
          <p:spPr>
            <a:xfrm>
              <a:off x="4504050" y="3171075"/>
              <a:ext cx="62200" cy="53350"/>
            </a:xfrm>
            <a:custGeom>
              <a:avLst/>
              <a:gdLst/>
              <a:ahLst/>
              <a:cxnLst/>
              <a:rect l="l" t="t" r="r" b="b"/>
              <a:pathLst>
                <a:path w="2488" h="2134" extrusionOk="0">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 name="Google Shape;4669;p81"/>
            <p:cNvSpPr/>
            <p:nvPr/>
          </p:nvSpPr>
          <p:spPr>
            <a:xfrm>
              <a:off x="450405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 name="Google Shape;4670;p81"/>
            <p:cNvSpPr/>
            <p:nvPr/>
          </p:nvSpPr>
          <p:spPr>
            <a:xfrm>
              <a:off x="4427825" y="33233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 name="Google Shape;4671;p81"/>
            <p:cNvSpPr/>
            <p:nvPr/>
          </p:nvSpPr>
          <p:spPr>
            <a:xfrm>
              <a:off x="4427825" y="32470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 name="Google Shape;4672;p81"/>
            <p:cNvSpPr/>
            <p:nvPr/>
          </p:nvSpPr>
          <p:spPr>
            <a:xfrm>
              <a:off x="4427825" y="3171075"/>
              <a:ext cx="62425" cy="53275"/>
            </a:xfrm>
            <a:custGeom>
              <a:avLst/>
              <a:gdLst/>
              <a:ahLst/>
              <a:cxnLst/>
              <a:rect l="l" t="t" r="r" b="b"/>
              <a:pathLst>
                <a:path w="2497" h="2131" extrusionOk="0">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 name="Google Shape;4673;p81"/>
            <p:cNvSpPr/>
            <p:nvPr/>
          </p:nvSpPr>
          <p:spPr>
            <a:xfrm>
              <a:off x="4427825" y="3094850"/>
              <a:ext cx="62425" cy="53350"/>
            </a:xfrm>
            <a:custGeom>
              <a:avLst/>
              <a:gdLst/>
              <a:ahLst/>
              <a:cxnLst/>
              <a:rect l="l" t="t" r="r" b="b"/>
              <a:pathLst>
                <a:path w="2497" h="2134" extrusionOk="0">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 name="Google Shape;4674;p81"/>
            <p:cNvSpPr/>
            <p:nvPr/>
          </p:nvSpPr>
          <p:spPr>
            <a:xfrm>
              <a:off x="4427825" y="3018650"/>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 name="Google Shape;4675;p81"/>
            <p:cNvSpPr/>
            <p:nvPr/>
          </p:nvSpPr>
          <p:spPr>
            <a:xfrm>
              <a:off x="435160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 name="Google Shape;4676;p81"/>
            <p:cNvSpPr/>
            <p:nvPr/>
          </p:nvSpPr>
          <p:spPr>
            <a:xfrm>
              <a:off x="4351600" y="332330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 name="Google Shape;4677;p81"/>
            <p:cNvSpPr/>
            <p:nvPr/>
          </p:nvSpPr>
          <p:spPr>
            <a:xfrm>
              <a:off x="435160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8" name="Google Shape;4678;p81"/>
            <p:cNvSpPr/>
            <p:nvPr/>
          </p:nvSpPr>
          <p:spPr>
            <a:xfrm>
              <a:off x="435160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9" name="Google Shape;4679;p81"/>
            <p:cNvSpPr/>
            <p:nvPr/>
          </p:nvSpPr>
          <p:spPr>
            <a:xfrm>
              <a:off x="4351600" y="29424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0" name="Google Shape;4680;p81"/>
            <p:cNvSpPr/>
            <p:nvPr/>
          </p:nvSpPr>
          <p:spPr>
            <a:xfrm>
              <a:off x="427560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1" name="Google Shape;4681;p81"/>
            <p:cNvSpPr/>
            <p:nvPr/>
          </p:nvSpPr>
          <p:spPr>
            <a:xfrm>
              <a:off x="427560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2" name="Google Shape;4682;p81"/>
            <p:cNvSpPr/>
            <p:nvPr/>
          </p:nvSpPr>
          <p:spPr>
            <a:xfrm>
              <a:off x="4275600"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3" name="Google Shape;4683;p81"/>
            <p:cNvSpPr/>
            <p:nvPr/>
          </p:nvSpPr>
          <p:spPr>
            <a:xfrm>
              <a:off x="4275600"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4" name="Google Shape;4684;p81"/>
            <p:cNvSpPr/>
            <p:nvPr/>
          </p:nvSpPr>
          <p:spPr>
            <a:xfrm>
              <a:off x="42756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5" name="Google Shape;4685;p81"/>
            <p:cNvSpPr/>
            <p:nvPr/>
          </p:nvSpPr>
          <p:spPr>
            <a:xfrm>
              <a:off x="4275600" y="3399500"/>
              <a:ext cx="62225" cy="53350"/>
            </a:xfrm>
            <a:custGeom>
              <a:avLst/>
              <a:gdLst/>
              <a:ahLst/>
              <a:cxnLst/>
              <a:rect l="l" t="t" r="r" b="b"/>
              <a:pathLst>
                <a:path w="2489" h="2134" extrusionOk="0">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6" name="Google Shape;4686;p81"/>
            <p:cNvSpPr/>
            <p:nvPr/>
          </p:nvSpPr>
          <p:spPr>
            <a:xfrm>
              <a:off x="427560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7" name="Google Shape;4687;p81"/>
            <p:cNvSpPr/>
            <p:nvPr/>
          </p:nvSpPr>
          <p:spPr>
            <a:xfrm>
              <a:off x="427560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8" name="Google Shape;4688;p81"/>
            <p:cNvSpPr/>
            <p:nvPr/>
          </p:nvSpPr>
          <p:spPr>
            <a:xfrm>
              <a:off x="41994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9" name="Google Shape;4689;p81"/>
            <p:cNvSpPr/>
            <p:nvPr/>
          </p:nvSpPr>
          <p:spPr>
            <a:xfrm>
              <a:off x="41994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0" name="Google Shape;4690;p81"/>
            <p:cNvSpPr/>
            <p:nvPr/>
          </p:nvSpPr>
          <p:spPr>
            <a:xfrm>
              <a:off x="419940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1" name="Google Shape;4691;p81"/>
            <p:cNvSpPr/>
            <p:nvPr/>
          </p:nvSpPr>
          <p:spPr>
            <a:xfrm>
              <a:off x="419940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2" name="Google Shape;4692;p81"/>
            <p:cNvSpPr/>
            <p:nvPr/>
          </p:nvSpPr>
          <p:spPr>
            <a:xfrm>
              <a:off x="4123175" y="4085225"/>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3" name="Google Shape;4693;p81"/>
            <p:cNvSpPr/>
            <p:nvPr/>
          </p:nvSpPr>
          <p:spPr>
            <a:xfrm>
              <a:off x="4123175" y="4009000"/>
              <a:ext cx="62425" cy="53350"/>
            </a:xfrm>
            <a:custGeom>
              <a:avLst/>
              <a:gdLst/>
              <a:ahLst/>
              <a:cxnLst/>
              <a:rect l="l" t="t" r="r" b="b"/>
              <a:pathLst>
                <a:path w="2497" h="2134" extrusionOk="0">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4" name="Google Shape;4694;p81"/>
            <p:cNvSpPr/>
            <p:nvPr/>
          </p:nvSpPr>
          <p:spPr>
            <a:xfrm>
              <a:off x="4123175" y="39328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5" name="Google Shape;4695;p81"/>
            <p:cNvSpPr/>
            <p:nvPr/>
          </p:nvSpPr>
          <p:spPr>
            <a:xfrm>
              <a:off x="4123175" y="385677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6" name="Google Shape;4696;p81"/>
            <p:cNvSpPr/>
            <p:nvPr/>
          </p:nvSpPr>
          <p:spPr>
            <a:xfrm>
              <a:off x="41231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7" name="Google Shape;4697;p81"/>
            <p:cNvSpPr/>
            <p:nvPr/>
          </p:nvSpPr>
          <p:spPr>
            <a:xfrm>
              <a:off x="4046950"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8" name="Google Shape;4698;p81"/>
            <p:cNvSpPr/>
            <p:nvPr/>
          </p:nvSpPr>
          <p:spPr>
            <a:xfrm>
              <a:off x="404695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9" name="Google Shape;4699;p81"/>
            <p:cNvSpPr/>
            <p:nvPr/>
          </p:nvSpPr>
          <p:spPr>
            <a:xfrm>
              <a:off x="4046950" y="26377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0" name="Google Shape;4700;p81"/>
            <p:cNvSpPr/>
            <p:nvPr/>
          </p:nvSpPr>
          <p:spPr>
            <a:xfrm>
              <a:off x="3970950" y="4085225"/>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1" name="Google Shape;4701;p81"/>
            <p:cNvSpPr/>
            <p:nvPr/>
          </p:nvSpPr>
          <p:spPr>
            <a:xfrm>
              <a:off x="3970950" y="2714000"/>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2" name="Google Shape;4702;p81"/>
            <p:cNvSpPr/>
            <p:nvPr/>
          </p:nvSpPr>
          <p:spPr>
            <a:xfrm>
              <a:off x="3970950" y="2637775"/>
              <a:ext cx="62225" cy="53450"/>
            </a:xfrm>
            <a:custGeom>
              <a:avLst/>
              <a:gdLst/>
              <a:ahLst/>
              <a:cxnLst/>
              <a:rect l="l" t="t" r="r" b="b"/>
              <a:pathLst>
                <a:path w="2489" h="2138" extrusionOk="0">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3" name="Google Shape;4703;p81"/>
            <p:cNvSpPr/>
            <p:nvPr/>
          </p:nvSpPr>
          <p:spPr>
            <a:xfrm>
              <a:off x="3894725" y="408522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4" name="Google Shape;4704;p81"/>
            <p:cNvSpPr/>
            <p:nvPr/>
          </p:nvSpPr>
          <p:spPr>
            <a:xfrm>
              <a:off x="3894725" y="4009000"/>
              <a:ext cx="62225" cy="53350"/>
            </a:xfrm>
            <a:custGeom>
              <a:avLst/>
              <a:gdLst/>
              <a:ahLst/>
              <a:cxnLst/>
              <a:rect l="l" t="t" r="r" b="b"/>
              <a:pathLst>
                <a:path w="2489" h="2134" extrusionOk="0">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5" name="Google Shape;4705;p81"/>
            <p:cNvSpPr/>
            <p:nvPr/>
          </p:nvSpPr>
          <p:spPr>
            <a:xfrm>
              <a:off x="3894725" y="2714000"/>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6" name="Google Shape;4706;p81"/>
            <p:cNvSpPr/>
            <p:nvPr/>
          </p:nvSpPr>
          <p:spPr>
            <a:xfrm>
              <a:off x="3894725" y="26377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7" name="Google Shape;4707;p81"/>
            <p:cNvSpPr/>
            <p:nvPr/>
          </p:nvSpPr>
          <p:spPr>
            <a:xfrm>
              <a:off x="38185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8" name="Google Shape;4708;p81"/>
            <p:cNvSpPr/>
            <p:nvPr/>
          </p:nvSpPr>
          <p:spPr>
            <a:xfrm>
              <a:off x="38185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9" name="Google Shape;4709;p81"/>
            <p:cNvSpPr/>
            <p:nvPr/>
          </p:nvSpPr>
          <p:spPr>
            <a:xfrm>
              <a:off x="38185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0" name="Google Shape;4710;p81"/>
            <p:cNvSpPr/>
            <p:nvPr/>
          </p:nvSpPr>
          <p:spPr>
            <a:xfrm>
              <a:off x="38185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1" name="Google Shape;4711;p81"/>
            <p:cNvSpPr/>
            <p:nvPr/>
          </p:nvSpPr>
          <p:spPr>
            <a:xfrm>
              <a:off x="38185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2" name="Google Shape;4712;p81"/>
            <p:cNvSpPr/>
            <p:nvPr/>
          </p:nvSpPr>
          <p:spPr>
            <a:xfrm>
              <a:off x="381852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3" name="Google Shape;4713;p81"/>
            <p:cNvSpPr/>
            <p:nvPr/>
          </p:nvSpPr>
          <p:spPr>
            <a:xfrm>
              <a:off x="3818525"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4" name="Google Shape;4714;p81"/>
            <p:cNvSpPr/>
            <p:nvPr/>
          </p:nvSpPr>
          <p:spPr>
            <a:xfrm>
              <a:off x="3818525" y="26377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5" name="Google Shape;4715;p81"/>
            <p:cNvSpPr/>
            <p:nvPr/>
          </p:nvSpPr>
          <p:spPr>
            <a:xfrm>
              <a:off x="3742300" y="3780375"/>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6" name="Google Shape;4716;p81"/>
            <p:cNvSpPr/>
            <p:nvPr/>
          </p:nvSpPr>
          <p:spPr>
            <a:xfrm>
              <a:off x="3742300" y="3704150"/>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7" name="Google Shape;4717;p81"/>
            <p:cNvSpPr/>
            <p:nvPr/>
          </p:nvSpPr>
          <p:spPr>
            <a:xfrm>
              <a:off x="3742300" y="3475725"/>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8" name="Google Shape;4718;p81"/>
            <p:cNvSpPr/>
            <p:nvPr/>
          </p:nvSpPr>
          <p:spPr>
            <a:xfrm>
              <a:off x="3742300" y="339950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9" name="Google Shape;4719;p81"/>
            <p:cNvSpPr/>
            <p:nvPr/>
          </p:nvSpPr>
          <p:spPr>
            <a:xfrm>
              <a:off x="3742175" y="332330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0" name="Google Shape;4720;p81"/>
            <p:cNvSpPr/>
            <p:nvPr/>
          </p:nvSpPr>
          <p:spPr>
            <a:xfrm>
              <a:off x="3742300" y="2561575"/>
              <a:ext cx="62225" cy="53425"/>
            </a:xfrm>
            <a:custGeom>
              <a:avLst/>
              <a:gdLst/>
              <a:ahLst/>
              <a:cxnLst/>
              <a:rect l="l" t="t" r="r" b="b"/>
              <a:pathLst>
                <a:path w="2489" h="2137" extrusionOk="0">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1" name="Google Shape;4721;p81"/>
            <p:cNvSpPr/>
            <p:nvPr/>
          </p:nvSpPr>
          <p:spPr>
            <a:xfrm>
              <a:off x="3665950"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2" name="Google Shape;4722;p81"/>
            <p:cNvSpPr/>
            <p:nvPr/>
          </p:nvSpPr>
          <p:spPr>
            <a:xfrm>
              <a:off x="366610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3" name="Google Shape;4723;p81"/>
            <p:cNvSpPr/>
            <p:nvPr/>
          </p:nvSpPr>
          <p:spPr>
            <a:xfrm>
              <a:off x="36661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4" name="Google Shape;4724;p81"/>
            <p:cNvSpPr/>
            <p:nvPr/>
          </p:nvSpPr>
          <p:spPr>
            <a:xfrm>
              <a:off x="3589875" y="32470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5" name="Google Shape;4725;p81"/>
            <p:cNvSpPr/>
            <p:nvPr/>
          </p:nvSpPr>
          <p:spPr>
            <a:xfrm>
              <a:off x="35898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6" name="Google Shape;4726;p81"/>
            <p:cNvSpPr/>
            <p:nvPr/>
          </p:nvSpPr>
          <p:spPr>
            <a:xfrm>
              <a:off x="35898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7" name="Google Shape;4727;p81"/>
            <p:cNvSpPr/>
            <p:nvPr/>
          </p:nvSpPr>
          <p:spPr>
            <a:xfrm>
              <a:off x="35136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8" name="Google Shape;4728;p81"/>
            <p:cNvSpPr/>
            <p:nvPr/>
          </p:nvSpPr>
          <p:spPr>
            <a:xfrm>
              <a:off x="3513675"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9" name="Google Shape;4729;p81"/>
            <p:cNvSpPr/>
            <p:nvPr/>
          </p:nvSpPr>
          <p:spPr>
            <a:xfrm>
              <a:off x="3513675" y="2485550"/>
              <a:ext cx="62425" cy="53300"/>
            </a:xfrm>
            <a:custGeom>
              <a:avLst/>
              <a:gdLst/>
              <a:ahLst/>
              <a:cxnLst/>
              <a:rect l="l" t="t" r="r" b="b"/>
              <a:pathLst>
                <a:path w="2497"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0" name="Google Shape;4730;p81"/>
            <p:cNvSpPr/>
            <p:nvPr/>
          </p:nvSpPr>
          <p:spPr>
            <a:xfrm>
              <a:off x="3437450" y="32470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1" name="Google Shape;4731;p81"/>
            <p:cNvSpPr/>
            <p:nvPr/>
          </p:nvSpPr>
          <p:spPr>
            <a:xfrm>
              <a:off x="3437450" y="317107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2" name="Google Shape;4732;p81"/>
            <p:cNvSpPr/>
            <p:nvPr/>
          </p:nvSpPr>
          <p:spPr>
            <a:xfrm>
              <a:off x="3437450"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3" name="Google Shape;4733;p81"/>
            <p:cNvSpPr/>
            <p:nvPr/>
          </p:nvSpPr>
          <p:spPr>
            <a:xfrm>
              <a:off x="3437450" y="2485550"/>
              <a:ext cx="62425" cy="53300"/>
            </a:xfrm>
            <a:custGeom>
              <a:avLst/>
              <a:gdLst/>
              <a:ahLst/>
              <a:cxnLst/>
              <a:rect l="l" t="t" r="r" b="b"/>
              <a:pathLst>
                <a:path w="2497" h="2132" extrusionOk="0">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4" name="Google Shape;4734;p81"/>
            <p:cNvSpPr/>
            <p:nvPr/>
          </p:nvSpPr>
          <p:spPr>
            <a:xfrm>
              <a:off x="3361450" y="3171075"/>
              <a:ext cx="62200" cy="53275"/>
            </a:xfrm>
            <a:custGeom>
              <a:avLst/>
              <a:gdLst/>
              <a:ahLst/>
              <a:cxnLst/>
              <a:rect l="l" t="t" r="r" b="b"/>
              <a:pathLst>
                <a:path w="2488"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5" name="Google Shape;4735;p81"/>
            <p:cNvSpPr/>
            <p:nvPr/>
          </p:nvSpPr>
          <p:spPr>
            <a:xfrm>
              <a:off x="3361450"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6" name="Google Shape;4736;p81"/>
            <p:cNvSpPr/>
            <p:nvPr/>
          </p:nvSpPr>
          <p:spPr>
            <a:xfrm>
              <a:off x="3361450" y="2637775"/>
              <a:ext cx="62200" cy="53450"/>
            </a:xfrm>
            <a:custGeom>
              <a:avLst/>
              <a:gdLst/>
              <a:ahLst/>
              <a:cxnLst/>
              <a:rect l="l" t="t" r="r" b="b"/>
              <a:pathLst>
                <a:path w="2488" h="2138" extrusionOk="0">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7" name="Google Shape;4737;p81"/>
            <p:cNvSpPr/>
            <p:nvPr/>
          </p:nvSpPr>
          <p:spPr>
            <a:xfrm>
              <a:off x="3361450" y="2561575"/>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8" name="Google Shape;4738;p81"/>
            <p:cNvSpPr/>
            <p:nvPr/>
          </p:nvSpPr>
          <p:spPr>
            <a:xfrm>
              <a:off x="328522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9" name="Google Shape;4739;p81"/>
            <p:cNvSpPr/>
            <p:nvPr/>
          </p:nvSpPr>
          <p:spPr>
            <a:xfrm>
              <a:off x="328522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0" name="Google Shape;4740;p81"/>
            <p:cNvSpPr/>
            <p:nvPr/>
          </p:nvSpPr>
          <p:spPr>
            <a:xfrm>
              <a:off x="328522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1" name="Google Shape;4741;p81"/>
            <p:cNvSpPr/>
            <p:nvPr/>
          </p:nvSpPr>
          <p:spPr>
            <a:xfrm>
              <a:off x="328522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2" name="Google Shape;4742;p81"/>
            <p:cNvSpPr/>
            <p:nvPr/>
          </p:nvSpPr>
          <p:spPr>
            <a:xfrm>
              <a:off x="3209025"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3" name="Google Shape;4743;p81"/>
            <p:cNvSpPr/>
            <p:nvPr/>
          </p:nvSpPr>
          <p:spPr>
            <a:xfrm>
              <a:off x="3209025"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4" name="Google Shape;4744;p81"/>
            <p:cNvSpPr/>
            <p:nvPr/>
          </p:nvSpPr>
          <p:spPr>
            <a:xfrm>
              <a:off x="3209025" y="2942425"/>
              <a:ext cx="62200" cy="53450"/>
            </a:xfrm>
            <a:custGeom>
              <a:avLst/>
              <a:gdLst/>
              <a:ahLst/>
              <a:cxnLst/>
              <a:rect l="l" t="t" r="r" b="b"/>
              <a:pathLst>
                <a:path w="2488" h="2138" extrusionOk="0">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5" name="Google Shape;4745;p81"/>
            <p:cNvSpPr/>
            <p:nvPr/>
          </p:nvSpPr>
          <p:spPr>
            <a:xfrm>
              <a:off x="3209025"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6" name="Google Shape;4746;p81"/>
            <p:cNvSpPr/>
            <p:nvPr/>
          </p:nvSpPr>
          <p:spPr>
            <a:xfrm>
              <a:off x="3209025"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7" name="Google Shape;4747;p81"/>
            <p:cNvSpPr/>
            <p:nvPr/>
          </p:nvSpPr>
          <p:spPr>
            <a:xfrm>
              <a:off x="419940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8" name="Google Shape;4748;p81"/>
            <p:cNvSpPr/>
            <p:nvPr/>
          </p:nvSpPr>
          <p:spPr>
            <a:xfrm>
              <a:off x="3132800" y="11143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9" name="Google Shape;4749;p81"/>
            <p:cNvSpPr/>
            <p:nvPr/>
          </p:nvSpPr>
          <p:spPr>
            <a:xfrm>
              <a:off x="305680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0" name="Google Shape;4750;p81"/>
            <p:cNvSpPr/>
            <p:nvPr/>
          </p:nvSpPr>
          <p:spPr>
            <a:xfrm>
              <a:off x="4351600" y="164740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1" name="Google Shape;4751;p81"/>
            <p:cNvSpPr/>
            <p:nvPr/>
          </p:nvSpPr>
          <p:spPr>
            <a:xfrm>
              <a:off x="435160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2" name="Google Shape;4752;p81"/>
            <p:cNvSpPr/>
            <p:nvPr/>
          </p:nvSpPr>
          <p:spPr>
            <a:xfrm>
              <a:off x="435160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3" name="Google Shape;4753;p81"/>
            <p:cNvSpPr/>
            <p:nvPr/>
          </p:nvSpPr>
          <p:spPr>
            <a:xfrm>
              <a:off x="4351600" y="1876050"/>
              <a:ext cx="62425" cy="53350"/>
            </a:xfrm>
            <a:custGeom>
              <a:avLst/>
              <a:gdLst/>
              <a:ahLst/>
              <a:cxnLst/>
              <a:rect l="l" t="t" r="r" b="b"/>
              <a:pathLst>
                <a:path w="2497" h="2134" extrusionOk="0">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4" name="Google Shape;4754;p81"/>
            <p:cNvSpPr/>
            <p:nvPr/>
          </p:nvSpPr>
          <p:spPr>
            <a:xfrm>
              <a:off x="435160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5" name="Google Shape;4755;p81"/>
            <p:cNvSpPr/>
            <p:nvPr/>
          </p:nvSpPr>
          <p:spPr>
            <a:xfrm>
              <a:off x="435160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6" name="Google Shape;4756;p81"/>
            <p:cNvSpPr/>
            <p:nvPr/>
          </p:nvSpPr>
          <p:spPr>
            <a:xfrm>
              <a:off x="435160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7" name="Google Shape;4757;p81"/>
            <p:cNvSpPr/>
            <p:nvPr/>
          </p:nvSpPr>
          <p:spPr>
            <a:xfrm>
              <a:off x="3970950" y="1876050"/>
              <a:ext cx="62225" cy="53350"/>
            </a:xfrm>
            <a:custGeom>
              <a:avLst/>
              <a:gdLst/>
              <a:ahLst/>
              <a:cxnLst/>
              <a:rect l="l" t="t" r="r" b="b"/>
              <a:pathLst>
                <a:path w="2489" h="2134" extrusionOk="0">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8" name="Google Shape;4758;p81"/>
            <p:cNvSpPr/>
            <p:nvPr/>
          </p:nvSpPr>
          <p:spPr>
            <a:xfrm>
              <a:off x="3970950" y="1952050"/>
              <a:ext cx="62225" cy="53450"/>
            </a:xfrm>
            <a:custGeom>
              <a:avLst/>
              <a:gdLst/>
              <a:ahLst/>
              <a:cxnLst/>
              <a:rect l="l" t="t" r="r" b="b"/>
              <a:pathLst>
                <a:path w="2489" h="2138" extrusionOk="0">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9" name="Google Shape;4759;p81"/>
            <p:cNvSpPr/>
            <p:nvPr/>
          </p:nvSpPr>
          <p:spPr>
            <a:xfrm>
              <a:off x="36661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0" name="Google Shape;4760;p81"/>
            <p:cNvSpPr/>
            <p:nvPr/>
          </p:nvSpPr>
          <p:spPr>
            <a:xfrm>
              <a:off x="3742300" y="2028275"/>
              <a:ext cx="62225" cy="53450"/>
            </a:xfrm>
            <a:custGeom>
              <a:avLst/>
              <a:gdLst/>
              <a:ahLst/>
              <a:cxnLst/>
              <a:rect l="l" t="t" r="r" b="b"/>
              <a:pathLst>
                <a:path w="2489" h="2138" extrusionOk="0">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1" name="Google Shape;4761;p81"/>
            <p:cNvSpPr/>
            <p:nvPr/>
          </p:nvSpPr>
          <p:spPr>
            <a:xfrm>
              <a:off x="3742300" y="1952050"/>
              <a:ext cx="62225" cy="53450"/>
            </a:xfrm>
            <a:custGeom>
              <a:avLst/>
              <a:gdLst/>
              <a:ahLst/>
              <a:cxnLst/>
              <a:rect l="l" t="t" r="r" b="b"/>
              <a:pathLst>
                <a:path w="2489" h="2138" extrusionOk="0">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2" name="Google Shape;4762;p81"/>
            <p:cNvSpPr/>
            <p:nvPr/>
          </p:nvSpPr>
          <p:spPr>
            <a:xfrm>
              <a:off x="38185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3" name="Google Shape;4763;p81"/>
            <p:cNvSpPr/>
            <p:nvPr/>
          </p:nvSpPr>
          <p:spPr>
            <a:xfrm>
              <a:off x="3894725"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4" name="Google Shape;4764;p81"/>
            <p:cNvSpPr/>
            <p:nvPr/>
          </p:nvSpPr>
          <p:spPr>
            <a:xfrm>
              <a:off x="3894725"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5" name="Google Shape;4765;p81"/>
            <p:cNvSpPr/>
            <p:nvPr/>
          </p:nvSpPr>
          <p:spPr>
            <a:xfrm>
              <a:off x="3970950" y="2028275"/>
              <a:ext cx="62225" cy="53450"/>
            </a:xfrm>
            <a:custGeom>
              <a:avLst/>
              <a:gdLst/>
              <a:ahLst/>
              <a:cxnLst/>
              <a:rect l="l" t="t" r="r" b="b"/>
              <a:pathLst>
                <a:path w="2489" h="2138" extrusionOk="0">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6" name="Google Shape;4766;p81"/>
            <p:cNvSpPr/>
            <p:nvPr/>
          </p:nvSpPr>
          <p:spPr>
            <a:xfrm>
              <a:off x="3970950" y="21045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7" name="Google Shape;4767;p81"/>
            <p:cNvSpPr/>
            <p:nvPr/>
          </p:nvSpPr>
          <p:spPr>
            <a:xfrm>
              <a:off x="4046950"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8" name="Google Shape;4768;p81"/>
            <p:cNvSpPr/>
            <p:nvPr/>
          </p:nvSpPr>
          <p:spPr>
            <a:xfrm>
              <a:off x="404695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9" name="Google Shape;4769;p81"/>
            <p:cNvSpPr/>
            <p:nvPr/>
          </p:nvSpPr>
          <p:spPr>
            <a:xfrm>
              <a:off x="404695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0" name="Google Shape;4770;p81"/>
            <p:cNvSpPr/>
            <p:nvPr/>
          </p:nvSpPr>
          <p:spPr>
            <a:xfrm>
              <a:off x="404695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1" name="Google Shape;4771;p81"/>
            <p:cNvSpPr/>
            <p:nvPr/>
          </p:nvSpPr>
          <p:spPr>
            <a:xfrm>
              <a:off x="412317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2" name="Google Shape;4772;p81"/>
            <p:cNvSpPr/>
            <p:nvPr/>
          </p:nvSpPr>
          <p:spPr>
            <a:xfrm>
              <a:off x="41231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3" name="Google Shape;4773;p81"/>
            <p:cNvSpPr/>
            <p:nvPr/>
          </p:nvSpPr>
          <p:spPr>
            <a:xfrm>
              <a:off x="4123175" y="1876050"/>
              <a:ext cx="62425" cy="53350"/>
            </a:xfrm>
            <a:custGeom>
              <a:avLst/>
              <a:gdLst/>
              <a:ahLst/>
              <a:cxnLst/>
              <a:rect l="l" t="t" r="r" b="b"/>
              <a:pathLst>
                <a:path w="2497" h="2134" extrusionOk="0">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4" name="Google Shape;4774;p81"/>
            <p:cNvSpPr/>
            <p:nvPr/>
          </p:nvSpPr>
          <p:spPr>
            <a:xfrm>
              <a:off x="41231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5" name="Google Shape;4775;p81"/>
            <p:cNvSpPr/>
            <p:nvPr/>
          </p:nvSpPr>
          <p:spPr>
            <a:xfrm>
              <a:off x="4123175" y="2028275"/>
              <a:ext cx="62425" cy="53450"/>
            </a:xfrm>
            <a:custGeom>
              <a:avLst/>
              <a:gdLst/>
              <a:ahLst/>
              <a:cxnLst/>
              <a:rect l="l" t="t" r="r" b="b"/>
              <a:pathLst>
                <a:path w="2497" h="2138" extrusionOk="0">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6" name="Google Shape;4776;p81"/>
            <p:cNvSpPr/>
            <p:nvPr/>
          </p:nvSpPr>
          <p:spPr>
            <a:xfrm>
              <a:off x="41231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7" name="Google Shape;4777;p81"/>
            <p:cNvSpPr/>
            <p:nvPr/>
          </p:nvSpPr>
          <p:spPr>
            <a:xfrm>
              <a:off x="419940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8" name="Google Shape;4778;p81"/>
            <p:cNvSpPr/>
            <p:nvPr/>
          </p:nvSpPr>
          <p:spPr>
            <a:xfrm>
              <a:off x="419940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9" name="Google Shape;4779;p81"/>
            <p:cNvSpPr/>
            <p:nvPr/>
          </p:nvSpPr>
          <p:spPr>
            <a:xfrm>
              <a:off x="4199400"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0" name="Google Shape;4780;p81"/>
            <p:cNvSpPr/>
            <p:nvPr/>
          </p:nvSpPr>
          <p:spPr>
            <a:xfrm>
              <a:off x="4199400"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1" name="Google Shape;4781;p81"/>
            <p:cNvSpPr/>
            <p:nvPr/>
          </p:nvSpPr>
          <p:spPr>
            <a:xfrm>
              <a:off x="41994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2" name="Google Shape;4782;p81"/>
            <p:cNvSpPr/>
            <p:nvPr/>
          </p:nvSpPr>
          <p:spPr>
            <a:xfrm>
              <a:off x="419940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3" name="Google Shape;4783;p81"/>
            <p:cNvSpPr/>
            <p:nvPr/>
          </p:nvSpPr>
          <p:spPr>
            <a:xfrm>
              <a:off x="419940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4" name="Google Shape;4784;p81"/>
            <p:cNvSpPr/>
            <p:nvPr/>
          </p:nvSpPr>
          <p:spPr>
            <a:xfrm>
              <a:off x="427560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5" name="Google Shape;4785;p81"/>
            <p:cNvSpPr/>
            <p:nvPr/>
          </p:nvSpPr>
          <p:spPr>
            <a:xfrm>
              <a:off x="42756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6" name="Google Shape;4786;p81"/>
            <p:cNvSpPr/>
            <p:nvPr/>
          </p:nvSpPr>
          <p:spPr>
            <a:xfrm>
              <a:off x="42756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7" name="Google Shape;4787;p81"/>
            <p:cNvSpPr/>
            <p:nvPr/>
          </p:nvSpPr>
          <p:spPr>
            <a:xfrm>
              <a:off x="42756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8" name="Google Shape;4788;p81"/>
            <p:cNvSpPr/>
            <p:nvPr/>
          </p:nvSpPr>
          <p:spPr>
            <a:xfrm>
              <a:off x="42756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9" name="Google Shape;4789;p81"/>
            <p:cNvSpPr/>
            <p:nvPr/>
          </p:nvSpPr>
          <p:spPr>
            <a:xfrm>
              <a:off x="42756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0" name="Google Shape;4790;p81"/>
            <p:cNvSpPr/>
            <p:nvPr/>
          </p:nvSpPr>
          <p:spPr>
            <a:xfrm>
              <a:off x="42756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1" name="Google Shape;4791;p81"/>
            <p:cNvSpPr/>
            <p:nvPr/>
          </p:nvSpPr>
          <p:spPr>
            <a:xfrm>
              <a:off x="42756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2" name="Google Shape;4792;p81"/>
            <p:cNvSpPr/>
            <p:nvPr/>
          </p:nvSpPr>
          <p:spPr>
            <a:xfrm>
              <a:off x="435160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3" name="Google Shape;4793;p81"/>
            <p:cNvSpPr/>
            <p:nvPr/>
          </p:nvSpPr>
          <p:spPr>
            <a:xfrm>
              <a:off x="4427825" y="1647400"/>
              <a:ext cx="62425" cy="53450"/>
            </a:xfrm>
            <a:custGeom>
              <a:avLst/>
              <a:gdLst/>
              <a:ahLst/>
              <a:cxnLst/>
              <a:rect l="l" t="t" r="r" b="b"/>
              <a:pathLst>
                <a:path w="2497" h="2138" extrusionOk="0">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4" name="Google Shape;4794;p81"/>
            <p:cNvSpPr/>
            <p:nvPr/>
          </p:nvSpPr>
          <p:spPr>
            <a:xfrm>
              <a:off x="4427825" y="1723625"/>
              <a:ext cx="62425" cy="53350"/>
            </a:xfrm>
            <a:custGeom>
              <a:avLst/>
              <a:gdLst/>
              <a:ahLst/>
              <a:cxnLst/>
              <a:rect l="l" t="t" r="r" b="b"/>
              <a:pathLst>
                <a:path w="2497" h="2134" extrusionOk="0">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5" name="Google Shape;4795;p81"/>
            <p:cNvSpPr/>
            <p:nvPr/>
          </p:nvSpPr>
          <p:spPr>
            <a:xfrm>
              <a:off x="4427825" y="179985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6" name="Google Shape;4796;p81"/>
            <p:cNvSpPr/>
            <p:nvPr/>
          </p:nvSpPr>
          <p:spPr>
            <a:xfrm>
              <a:off x="4427825" y="1876050"/>
              <a:ext cx="62425" cy="53275"/>
            </a:xfrm>
            <a:custGeom>
              <a:avLst/>
              <a:gdLst/>
              <a:ahLst/>
              <a:cxnLst/>
              <a:rect l="l" t="t" r="r" b="b"/>
              <a:pathLst>
                <a:path w="2497" h="2131" extrusionOk="0">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7" name="Google Shape;4797;p81"/>
            <p:cNvSpPr/>
            <p:nvPr/>
          </p:nvSpPr>
          <p:spPr>
            <a:xfrm>
              <a:off x="4427825" y="1952050"/>
              <a:ext cx="62425" cy="53450"/>
            </a:xfrm>
            <a:custGeom>
              <a:avLst/>
              <a:gdLst/>
              <a:ahLst/>
              <a:cxnLst/>
              <a:rect l="l" t="t" r="r" b="b"/>
              <a:pathLst>
                <a:path w="2497" h="2138" extrusionOk="0">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8" name="Google Shape;4798;p81"/>
            <p:cNvSpPr/>
            <p:nvPr/>
          </p:nvSpPr>
          <p:spPr>
            <a:xfrm>
              <a:off x="4427825" y="2028275"/>
              <a:ext cx="62425" cy="53450"/>
            </a:xfrm>
            <a:custGeom>
              <a:avLst/>
              <a:gdLst/>
              <a:ahLst/>
              <a:cxnLst/>
              <a:rect l="l" t="t" r="r" b="b"/>
              <a:pathLst>
                <a:path w="2497" h="2138" extrusionOk="0">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9" name="Google Shape;4799;p81"/>
            <p:cNvSpPr/>
            <p:nvPr/>
          </p:nvSpPr>
          <p:spPr>
            <a:xfrm>
              <a:off x="4427825" y="210450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0" name="Google Shape;4800;p81"/>
            <p:cNvSpPr/>
            <p:nvPr/>
          </p:nvSpPr>
          <p:spPr>
            <a:xfrm>
              <a:off x="4427825" y="2180700"/>
              <a:ext cx="62425" cy="53350"/>
            </a:xfrm>
            <a:custGeom>
              <a:avLst/>
              <a:gdLst/>
              <a:ahLst/>
              <a:cxnLst/>
              <a:rect l="l" t="t" r="r" b="b"/>
              <a:pathLst>
                <a:path w="2497" h="2134" extrusionOk="0">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1" name="Google Shape;4801;p81"/>
            <p:cNvSpPr/>
            <p:nvPr/>
          </p:nvSpPr>
          <p:spPr>
            <a:xfrm>
              <a:off x="4427825" y="1571400"/>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2" name="Google Shape;4802;p81"/>
            <p:cNvSpPr/>
            <p:nvPr/>
          </p:nvSpPr>
          <p:spPr>
            <a:xfrm>
              <a:off x="435160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3" name="Google Shape;4803;p81"/>
            <p:cNvSpPr/>
            <p:nvPr/>
          </p:nvSpPr>
          <p:spPr>
            <a:xfrm>
              <a:off x="42756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4" name="Google Shape;4804;p81"/>
            <p:cNvSpPr/>
            <p:nvPr/>
          </p:nvSpPr>
          <p:spPr>
            <a:xfrm>
              <a:off x="42756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5" name="Google Shape;4805;p81"/>
            <p:cNvSpPr/>
            <p:nvPr/>
          </p:nvSpPr>
          <p:spPr>
            <a:xfrm>
              <a:off x="41994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6" name="Google Shape;4806;p81"/>
            <p:cNvSpPr/>
            <p:nvPr/>
          </p:nvSpPr>
          <p:spPr>
            <a:xfrm>
              <a:off x="41994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7" name="Google Shape;4807;p81"/>
            <p:cNvSpPr/>
            <p:nvPr/>
          </p:nvSpPr>
          <p:spPr>
            <a:xfrm>
              <a:off x="41994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8" name="Google Shape;4808;p81"/>
            <p:cNvSpPr/>
            <p:nvPr/>
          </p:nvSpPr>
          <p:spPr>
            <a:xfrm>
              <a:off x="41994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9" name="Google Shape;4809;p81"/>
            <p:cNvSpPr/>
            <p:nvPr/>
          </p:nvSpPr>
          <p:spPr>
            <a:xfrm>
              <a:off x="41231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0" name="Google Shape;4810;p81"/>
            <p:cNvSpPr/>
            <p:nvPr/>
          </p:nvSpPr>
          <p:spPr>
            <a:xfrm>
              <a:off x="4123175" y="164740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1" name="Google Shape;4811;p81"/>
            <p:cNvSpPr/>
            <p:nvPr/>
          </p:nvSpPr>
          <p:spPr>
            <a:xfrm>
              <a:off x="4123175"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2" name="Google Shape;4812;p81"/>
            <p:cNvSpPr/>
            <p:nvPr/>
          </p:nvSpPr>
          <p:spPr>
            <a:xfrm>
              <a:off x="4123175"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3" name="Google Shape;4813;p81"/>
            <p:cNvSpPr/>
            <p:nvPr/>
          </p:nvSpPr>
          <p:spPr>
            <a:xfrm>
              <a:off x="4123175"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4" name="Google Shape;4814;p81"/>
            <p:cNvSpPr/>
            <p:nvPr/>
          </p:nvSpPr>
          <p:spPr>
            <a:xfrm>
              <a:off x="4123175" y="134275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5" name="Google Shape;4815;p81"/>
            <p:cNvSpPr/>
            <p:nvPr/>
          </p:nvSpPr>
          <p:spPr>
            <a:xfrm>
              <a:off x="404695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6" name="Google Shape;4816;p81"/>
            <p:cNvSpPr/>
            <p:nvPr/>
          </p:nvSpPr>
          <p:spPr>
            <a:xfrm>
              <a:off x="404695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7" name="Google Shape;4817;p81"/>
            <p:cNvSpPr/>
            <p:nvPr/>
          </p:nvSpPr>
          <p:spPr>
            <a:xfrm>
              <a:off x="404695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8" name="Google Shape;4818;p81"/>
            <p:cNvSpPr/>
            <p:nvPr/>
          </p:nvSpPr>
          <p:spPr>
            <a:xfrm>
              <a:off x="4046950" y="1647400"/>
              <a:ext cx="62425" cy="53450"/>
            </a:xfrm>
            <a:custGeom>
              <a:avLst/>
              <a:gdLst/>
              <a:ahLst/>
              <a:cxnLst/>
              <a:rect l="l" t="t" r="r" b="b"/>
              <a:pathLst>
                <a:path w="2497" h="2138" extrusionOk="0">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9" name="Google Shape;4819;p81"/>
            <p:cNvSpPr/>
            <p:nvPr/>
          </p:nvSpPr>
          <p:spPr>
            <a:xfrm>
              <a:off x="404695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0" name="Google Shape;4820;p81"/>
            <p:cNvSpPr/>
            <p:nvPr/>
          </p:nvSpPr>
          <p:spPr>
            <a:xfrm>
              <a:off x="4046950"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1" name="Google Shape;4821;p81"/>
            <p:cNvSpPr/>
            <p:nvPr/>
          </p:nvSpPr>
          <p:spPr>
            <a:xfrm>
              <a:off x="4046950" y="141897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2" name="Google Shape;4822;p81"/>
            <p:cNvSpPr/>
            <p:nvPr/>
          </p:nvSpPr>
          <p:spPr>
            <a:xfrm>
              <a:off x="4046950" y="134275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3" name="Google Shape;4823;p81"/>
            <p:cNvSpPr/>
            <p:nvPr/>
          </p:nvSpPr>
          <p:spPr>
            <a:xfrm>
              <a:off x="3970950" y="2256925"/>
              <a:ext cx="62350" cy="53425"/>
            </a:xfrm>
            <a:custGeom>
              <a:avLst/>
              <a:gdLst/>
              <a:ahLst/>
              <a:cxnLst/>
              <a:rect l="l" t="t" r="r" b="b"/>
              <a:pathLst>
                <a:path w="2494" h="2137" extrusionOk="0">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4" name="Google Shape;4824;p81"/>
            <p:cNvSpPr/>
            <p:nvPr/>
          </p:nvSpPr>
          <p:spPr>
            <a:xfrm>
              <a:off x="3970950" y="2180700"/>
              <a:ext cx="62225" cy="53350"/>
            </a:xfrm>
            <a:custGeom>
              <a:avLst/>
              <a:gdLst/>
              <a:ahLst/>
              <a:cxnLst/>
              <a:rect l="l" t="t" r="r" b="b"/>
              <a:pathLst>
                <a:path w="2489" h="2134" extrusionOk="0">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5" name="Google Shape;4825;p81"/>
            <p:cNvSpPr/>
            <p:nvPr/>
          </p:nvSpPr>
          <p:spPr>
            <a:xfrm>
              <a:off x="3970950" y="179985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6" name="Google Shape;4826;p81"/>
            <p:cNvSpPr/>
            <p:nvPr/>
          </p:nvSpPr>
          <p:spPr>
            <a:xfrm>
              <a:off x="3970950" y="164740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7" name="Google Shape;4827;p81"/>
            <p:cNvSpPr/>
            <p:nvPr/>
          </p:nvSpPr>
          <p:spPr>
            <a:xfrm>
              <a:off x="3970950" y="1571400"/>
              <a:ext cx="62225" cy="53250"/>
            </a:xfrm>
            <a:custGeom>
              <a:avLst/>
              <a:gdLst/>
              <a:ahLst/>
              <a:cxnLst/>
              <a:rect l="l" t="t" r="r" b="b"/>
              <a:pathLst>
                <a:path w="2489" h="2130" extrusionOk="0">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8" name="Google Shape;4828;p81"/>
            <p:cNvSpPr/>
            <p:nvPr/>
          </p:nvSpPr>
          <p:spPr>
            <a:xfrm>
              <a:off x="3970950" y="14952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9" name="Google Shape;4829;p81"/>
            <p:cNvSpPr/>
            <p:nvPr/>
          </p:nvSpPr>
          <p:spPr>
            <a:xfrm>
              <a:off x="3970950" y="141897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0" name="Google Shape;4830;p81"/>
            <p:cNvSpPr/>
            <p:nvPr/>
          </p:nvSpPr>
          <p:spPr>
            <a:xfrm>
              <a:off x="3970950" y="134275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1" name="Google Shape;4831;p81"/>
            <p:cNvSpPr/>
            <p:nvPr/>
          </p:nvSpPr>
          <p:spPr>
            <a:xfrm>
              <a:off x="3970950" y="111432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2" name="Google Shape;4832;p81"/>
            <p:cNvSpPr/>
            <p:nvPr/>
          </p:nvSpPr>
          <p:spPr>
            <a:xfrm>
              <a:off x="3894725"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3" name="Google Shape;4833;p81"/>
            <p:cNvSpPr/>
            <p:nvPr/>
          </p:nvSpPr>
          <p:spPr>
            <a:xfrm>
              <a:off x="3894725"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4" name="Google Shape;4834;p81"/>
            <p:cNvSpPr/>
            <p:nvPr/>
          </p:nvSpPr>
          <p:spPr>
            <a:xfrm>
              <a:off x="3894725"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5" name="Google Shape;4835;p81"/>
            <p:cNvSpPr/>
            <p:nvPr/>
          </p:nvSpPr>
          <p:spPr>
            <a:xfrm>
              <a:off x="3894725" y="17236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6" name="Google Shape;4836;p81"/>
            <p:cNvSpPr/>
            <p:nvPr/>
          </p:nvSpPr>
          <p:spPr>
            <a:xfrm>
              <a:off x="3894725"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7" name="Google Shape;4837;p81"/>
            <p:cNvSpPr/>
            <p:nvPr/>
          </p:nvSpPr>
          <p:spPr>
            <a:xfrm>
              <a:off x="3894725" y="1571400"/>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8" name="Google Shape;4838;p81"/>
            <p:cNvSpPr/>
            <p:nvPr/>
          </p:nvSpPr>
          <p:spPr>
            <a:xfrm>
              <a:off x="3894725"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9" name="Google Shape;4839;p81"/>
            <p:cNvSpPr/>
            <p:nvPr/>
          </p:nvSpPr>
          <p:spPr>
            <a:xfrm>
              <a:off x="3894725"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0" name="Google Shape;4840;p81"/>
            <p:cNvSpPr/>
            <p:nvPr/>
          </p:nvSpPr>
          <p:spPr>
            <a:xfrm>
              <a:off x="3894725" y="1342750"/>
              <a:ext cx="62225" cy="53450"/>
            </a:xfrm>
            <a:custGeom>
              <a:avLst/>
              <a:gdLst/>
              <a:ahLst/>
              <a:cxnLst/>
              <a:rect l="l" t="t" r="r" b="b"/>
              <a:pathLst>
                <a:path w="2489" h="2138" extrusionOk="0">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1" name="Google Shape;4841;p81"/>
            <p:cNvSpPr/>
            <p:nvPr/>
          </p:nvSpPr>
          <p:spPr>
            <a:xfrm>
              <a:off x="3894725"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2" name="Google Shape;4842;p81"/>
            <p:cNvSpPr/>
            <p:nvPr/>
          </p:nvSpPr>
          <p:spPr>
            <a:xfrm>
              <a:off x="381852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3" name="Google Shape;4843;p81"/>
            <p:cNvSpPr/>
            <p:nvPr/>
          </p:nvSpPr>
          <p:spPr>
            <a:xfrm>
              <a:off x="381852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4" name="Google Shape;4844;p81"/>
            <p:cNvSpPr/>
            <p:nvPr/>
          </p:nvSpPr>
          <p:spPr>
            <a:xfrm>
              <a:off x="38185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5" name="Google Shape;4845;p81"/>
            <p:cNvSpPr/>
            <p:nvPr/>
          </p:nvSpPr>
          <p:spPr>
            <a:xfrm>
              <a:off x="38185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6" name="Google Shape;4846;p81"/>
            <p:cNvSpPr/>
            <p:nvPr/>
          </p:nvSpPr>
          <p:spPr>
            <a:xfrm>
              <a:off x="38185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7" name="Google Shape;4847;p81"/>
            <p:cNvSpPr/>
            <p:nvPr/>
          </p:nvSpPr>
          <p:spPr>
            <a:xfrm>
              <a:off x="38185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8" name="Google Shape;4848;p81"/>
            <p:cNvSpPr/>
            <p:nvPr/>
          </p:nvSpPr>
          <p:spPr>
            <a:xfrm>
              <a:off x="38185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9" name="Google Shape;4849;p81"/>
            <p:cNvSpPr/>
            <p:nvPr/>
          </p:nvSpPr>
          <p:spPr>
            <a:xfrm>
              <a:off x="38185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0" name="Google Shape;4850;p81"/>
            <p:cNvSpPr/>
            <p:nvPr/>
          </p:nvSpPr>
          <p:spPr>
            <a:xfrm>
              <a:off x="38185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1" name="Google Shape;4851;p81"/>
            <p:cNvSpPr/>
            <p:nvPr/>
          </p:nvSpPr>
          <p:spPr>
            <a:xfrm>
              <a:off x="3818525"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2" name="Google Shape;4852;p81"/>
            <p:cNvSpPr/>
            <p:nvPr/>
          </p:nvSpPr>
          <p:spPr>
            <a:xfrm>
              <a:off x="3818525"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3" name="Google Shape;4853;p81"/>
            <p:cNvSpPr/>
            <p:nvPr/>
          </p:nvSpPr>
          <p:spPr>
            <a:xfrm>
              <a:off x="3742300" y="2180700"/>
              <a:ext cx="62225" cy="53350"/>
            </a:xfrm>
            <a:custGeom>
              <a:avLst/>
              <a:gdLst/>
              <a:ahLst/>
              <a:cxnLst/>
              <a:rect l="l" t="t" r="r" b="b"/>
              <a:pathLst>
                <a:path w="2489" h="2134" extrusionOk="0">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4" name="Google Shape;4854;p81"/>
            <p:cNvSpPr/>
            <p:nvPr/>
          </p:nvSpPr>
          <p:spPr>
            <a:xfrm>
              <a:off x="3742300" y="2104500"/>
              <a:ext cx="62225" cy="53325"/>
            </a:xfrm>
            <a:custGeom>
              <a:avLst/>
              <a:gdLst/>
              <a:ahLst/>
              <a:cxnLst/>
              <a:rect l="l" t="t" r="r" b="b"/>
              <a:pathLst>
                <a:path w="2489" h="2133" extrusionOk="0">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5" name="Google Shape;4855;p81"/>
            <p:cNvSpPr/>
            <p:nvPr/>
          </p:nvSpPr>
          <p:spPr>
            <a:xfrm>
              <a:off x="3742300" y="1876050"/>
              <a:ext cx="62225" cy="53300"/>
            </a:xfrm>
            <a:custGeom>
              <a:avLst/>
              <a:gdLst/>
              <a:ahLst/>
              <a:cxnLst/>
              <a:rect l="l" t="t" r="r" b="b"/>
              <a:pathLst>
                <a:path w="2489" h="2132" extrusionOk="0">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6" name="Google Shape;4856;p81"/>
            <p:cNvSpPr/>
            <p:nvPr/>
          </p:nvSpPr>
          <p:spPr>
            <a:xfrm>
              <a:off x="3742300" y="179985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7" name="Google Shape;4857;p81"/>
            <p:cNvSpPr/>
            <p:nvPr/>
          </p:nvSpPr>
          <p:spPr>
            <a:xfrm>
              <a:off x="3742300" y="17236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8" name="Google Shape;4858;p81"/>
            <p:cNvSpPr/>
            <p:nvPr/>
          </p:nvSpPr>
          <p:spPr>
            <a:xfrm>
              <a:off x="3742300" y="1647400"/>
              <a:ext cx="62225" cy="53450"/>
            </a:xfrm>
            <a:custGeom>
              <a:avLst/>
              <a:gdLst/>
              <a:ahLst/>
              <a:cxnLst/>
              <a:rect l="l" t="t" r="r" b="b"/>
              <a:pathLst>
                <a:path w="2489" h="2138" extrusionOk="0">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9" name="Google Shape;4859;p81"/>
            <p:cNvSpPr/>
            <p:nvPr/>
          </p:nvSpPr>
          <p:spPr>
            <a:xfrm>
              <a:off x="3742300" y="1571400"/>
              <a:ext cx="62225" cy="53250"/>
            </a:xfrm>
            <a:custGeom>
              <a:avLst/>
              <a:gdLst/>
              <a:ahLst/>
              <a:cxnLst/>
              <a:rect l="l" t="t" r="r" b="b"/>
              <a:pathLst>
                <a:path w="2489" h="2130" extrusionOk="0">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0" name="Google Shape;4860;p81"/>
            <p:cNvSpPr/>
            <p:nvPr/>
          </p:nvSpPr>
          <p:spPr>
            <a:xfrm>
              <a:off x="3742300" y="149520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1" name="Google Shape;4861;p81"/>
            <p:cNvSpPr/>
            <p:nvPr/>
          </p:nvSpPr>
          <p:spPr>
            <a:xfrm>
              <a:off x="3742300" y="11143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2" name="Google Shape;4862;p81"/>
            <p:cNvSpPr/>
            <p:nvPr/>
          </p:nvSpPr>
          <p:spPr>
            <a:xfrm>
              <a:off x="36661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3" name="Google Shape;4863;p81"/>
            <p:cNvSpPr/>
            <p:nvPr/>
          </p:nvSpPr>
          <p:spPr>
            <a:xfrm>
              <a:off x="366610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4" name="Google Shape;4864;p81"/>
            <p:cNvSpPr/>
            <p:nvPr/>
          </p:nvSpPr>
          <p:spPr>
            <a:xfrm>
              <a:off x="36661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5" name="Google Shape;4865;p81"/>
            <p:cNvSpPr/>
            <p:nvPr/>
          </p:nvSpPr>
          <p:spPr>
            <a:xfrm>
              <a:off x="3666100" y="1647400"/>
              <a:ext cx="62200" cy="53450"/>
            </a:xfrm>
            <a:custGeom>
              <a:avLst/>
              <a:gdLst/>
              <a:ahLst/>
              <a:cxnLst/>
              <a:rect l="l" t="t" r="r" b="b"/>
              <a:pathLst>
                <a:path w="2488"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6" name="Google Shape;4866;p81"/>
            <p:cNvSpPr/>
            <p:nvPr/>
          </p:nvSpPr>
          <p:spPr>
            <a:xfrm>
              <a:off x="3666100" y="1571400"/>
              <a:ext cx="62150" cy="53250"/>
            </a:xfrm>
            <a:custGeom>
              <a:avLst/>
              <a:gdLst/>
              <a:ahLst/>
              <a:cxnLst/>
              <a:rect l="l" t="t" r="r" b="b"/>
              <a:pathLst>
                <a:path w="2486" h="2130" extrusionOk="0">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7" name="Google Shape;4867;p81"/>
            <p:cNvSpPr/>
            <p:nvPr/>
          </p:nvSpPr>
          <p:spPr>
            <a:xfrm>
              <a:off x="35898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8" name="Google Shape;4868;p81"/>
            <p:cNvSpPr/>
            <p:nvPr/>
          </p:nvSpPr>
          <p:spPr>
            <a:xfrm>
              <a:off x="35898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9" name="Google Shape;4869;p81"/>
            <p:cNvSpPr/>
            <p:nvPr/>
          </p:nvSpPr>
          <p:spPr>
            <a:xfrm>
              <a:off x="35898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0" name="Google Shape;4870;p81"/>
            <p:cNvSpPr/>
            <p:nvPr/>
          </p:nvSpPr>
          <p:spPr>
            <a:xfrm>
              <a:off x="35898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1" name="Google Shape;4871;p81"/>
            <p:cNvSpPr/>
            <p:nvPr/>
          </p:nvSpPr>
          <p:spPr>
            <a:xfrm>
              <a:off x="35898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2" name="Google Shape;4872;p81"/>
            <p:cNvSpPr/>
            <p:nvPr/>
          </p:nvSpPr>
          <p:spPr>
            <a:xfrm>
              <a:off x="35136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3" name="Google Shape;4873;p81"/>
            <p:cNvSpPr/>
            <p:nvPr/>
          </p:nvSpPr>
          <p:spPr>
            <a:xfrm>
              <a:off x="35136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4" name="Google Shape;4874;p81"/>
            <p:cNvSpPr/>
            <p:nvPr/>
          </p:nvSpPr>
          <p:spPr>
            <a:xfrm>
              <a:off x="35136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5" name="Google Shape;4875;p81"/>
            <p:cNvSpPr/>
            <p:nvPr/>
          </p:nvSpPr>
          <p:spPr>
            <a:xfrm>
              <a:off x="3513675"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6" name="Google Shape;4876;p81"/>
            <p:cNvSpPr/>
            <p:nvPr/>
          </p:nvSpPr>
          <p:spPr>
            <a:xfrm>
              <a:off x="35136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7" name="Google Shape;4877;p81"/>
            <p:cNvSpPr/>
            <p:nvPr/>
          </p:nvSpPr>
          <p:spPr>
            <a:xfrm>
              <a:off x="351367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8" name="Google Shape;4878;p81"/>
            <p:cNvSpPr/>
            <p:nvPr/>
          </p:nvSpPr>
          <p:spPr>
            <a:xfrm>
              <a:off x="35136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9" name="Google Shape;4879;p81"/>
            <p:cNvSpPr/>
            <p:nvPr/>
          </p:nvSpPr>
          <p:spPr>
            <a:xfrm>
              <a:off x="34374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0" name="Google Shape;4880;p81"/>
            <p:cNvSpPr/>
            <p:nvPr/>
          </p:nvSpPr>
          <p:spPr>
            <a:xfrm>
              <a:off x="34374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1" name="Google Shape;4881;p81"/>
            <p:cNvSpPr/>
            <p:nvPr/>
          </p:nvSpPr>
          <p:spPr>
            <a:xfrm>
              <a:off x="34374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2" name="Google Shape;4882;p81"/>
            <p:cNvSpPr/>
            <p:nvPr/>
          </p:nvSpPr>
          <p:spPr>
            <a:xfrm>
              <a:off x="34374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3" name="Google Shape;4883;p81"/>
            <p:cNvSpPr/>
            <p:nvPr/>
          </p:nvSpPr>
          <p:spPr>
            <a:xfrm>
              <a:off x="34374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4" name="Google Shape;4884;p81"/>
            <p:cNvSpPr/>
            <p:nvPr/>
          </p:nvSpPr>
          <p:spPr>
            <a:xfrm>
              <a:off x="34374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5" name="Google Shape;4885;p81"/>
            <p:cNvSpPr/>
            <p:nvPr/>
          </p:nvSpPr>
          <p:spPr>
            <a:xfrm>
              <a:off x="34374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6" name="Google Shape;4886;p81"/>
            <p:cNvSpPr/>
            <p:nvPr/>
          </p:nvSpPr>
          <p:spPr>
            <a:xfrm>
              <a:off x="3361450" y="2333125"/>
              <a:ext cx="62200" cy="53450"/>
            </a:xfrm>
            <a:custGeom>
              <a:avLst/>
              <a:gdLst/>
              <a:ahLst/>
              <a:cxnLst/>
              <a:rect l="l" t="t" r="r" b="b"/>
              <a:pathLst>
                <a:path w="2488" h="2138" extrusionOk="0">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7" name="Google Shape;4887;p81"/>
            <p:cNvSpPr/>
            <p:nvPr/>
          </p:nvSpPr>
          <p:spPr>
            <a:xfrm>
              <a:off x="33614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8" name="Google Shape;4888;p81"/>
            <p:cNvSpPr/>
            <p:nvPr/>
          </p:nvSpPr>
          <p:spPr>
            <a:xfrm>
              <a:off x="3361450" y="2180700"/>
              <a:ext cx="62200" cy="53350"/>
            </a:xfrm>
            <a:custGeom>
              <a:avLst/>
              <a:gdLst/>
              <a:ahLst/>
              <a:cxnLst/>
              <a:rect l="l" t="t" r="r" b="b"/>
              <a:pathLst>
                <a:path w="2488" h="2134" extrusionOk="0">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9" name="Google Shape;4889;p81"/>
            <p:cNvSpPr/>
            <p:nvPr/>
          </p:nvSpPr>
          <p:spPr>
            <a:xfrm>
              <a:off x="33614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0" name="Google Shape;4890;p81"/>
            <p:cNvSpPr/>
            <p:nvPr/>
          </p:nvSpPr>
          <p:spPr>
            <a:xfrm>
              <a:off x="328522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1" name="Google Shape;4891;p81"/>
            <p:cNvSpPr/>
            <p:nvPr/>
          </p:nvSpPr>
          <p:spPr>
            <a:xfrm>
              <a:off x="31328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2" name="Google Shape;4892;p81"/>
            <p:cNvSpPr/>
            <p:nvPr/>
          </p:nvSpPr>
          <p:spPr>
            <a:xfrm>
              <a:off x="30568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3" name="Google Shape;4893;p81"/>
            <p:cNvSpPr/>
            <p:nvPr/>
          </p:nvSpPr>
          <p:spPr>
            <a:xfrm>
              <a:off x="3056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4" name="Google Shape;4894;p81"/>
            <p:cNvSpPr/>
            <p:nvPr/>
          </p:nvSpPr>
          <p:spPr>
            <a:xfrm>
              <a:off x="29805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5" name="Google Shape;4895;p81"/>
            <p:cNvSpPr/>
            <p:nvPr/>
          </p:nvSpPr>
          <p:spPr>
            <a:xfrm>
              <a:off x="29805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6" name="Google Shape;4896;p81"/>
            <p:cNvSpPr/>
            <p:nvPr/>
          </p:nvSpPr>
          <p:spPr>
            <a:xfrm>
              <a:off x="2980575"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7" name="Google Shape;4897;p81"/>
            <p:cNvSpPr/>
            <p:nvPr/>
          </p:nvSpPr>
          <p:spPr>
            <a:xfrm>
              <a:off x="29805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8" name="Google Shape;4898;p81"/>
            <p:cNvSpPr/>
            <p:nvPr/>
          </p:nvSpPr>
          <p:spPr>
            <a:xfrm>
              <a:off x="2980575"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9" name="Google Shape;4899;p81"/>
            <p:cNvSpPr/>
            <p:nvPr/>
          </p:nvSpPr>
          <p:spPr>
            <a:xfrm>
              <a:off x="2980575"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0" name="Google Shape;4900;p81"/>
            <p:cNvSpPr/>
            <p:nvPr/>
          </p:nvSpPr>
          <p:spPr>
            <a:xfrm>
              <a:off x="290437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1" name="Google Shape;4901;p81"/>
            <p:cNvSpPr/>
            <p:nvPr/>
          </p:nvSpPr>
          <p:spPr>
            <a:xfrm>
              <a:off x="290437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2" name="Google Shape;4902;p81"/>
            <p:cNvSpPr/>
            <p:nvPr/>
          </p:nvSpPr>
          <p:spPr>
            <a:xfrm>
              <a:off x="290437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3" name="Google Shape;4903;p81"/>
            <p:cNvSpPr/>
            <p:nvPr/>
          </p:nvSpPr>
          <p:spPr>
            <a:xfrm>
              <a:off x="290437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4" name="Google Shape;4904;p81"/>
            <p:cNvSpPr/>
            <p:nvPr/>
          </p:nvSpPr>
          <p:spPr>
            <a:xfrm>
              <a:off x="290437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5" name="Google Shape;4905;p81"/>
            <p:cNvSpPr/>
            <p:nvPr/>
          </p:nvSpPr>
          <p:spPr>
            <a:xfrm>
              <a:off x="290437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6" name="Google Shape;4906;p81"/>
            <p:cNvSpPr/>
            <p:nvPr/>
          </p:nvSpPr>
          <p:spPr>
            <a:xfrm>
              <a:off x="290437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7" name="Google Shape;4907;p81"/>
            <p:cNvSpPr/>
            <p:nvPr/>
          </p:nvSpPr>
          <p:spPr>
            <a:xfrm>
              <a:off x="2828150" y="1571400"/>
              <a:ext cx="62150" cy="53250"/>
            </a:xfrm>
            <a:custGeom>
              <a:avLst/>
              <a:gdLst/>
              <a:ahLst/>
              <a:cxnLst/>
              <a:rect l="l" t="t" r="r" b="b"/>
              <a:pathLst>
                <a:path w="2486" h="2130" extrusionOk="0">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8" name="Google Shape;4908;p81"/>
            <p:cNvSpPr/>
            <p:nvPr/>
          </p:nvSpPr>
          <p:spPr>
            <a:xfrm>
              <a:off x="28281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9" name="Google Shape;4909;p81"/>
            <p:cNvSpPr/>
            <p:nvPr/>
          </p:nvSpPr>
          <p:spPr>
            <a:xfrm>
              <a:off x="282815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0" name="Google Shape;4910;p81"/>
            <p:cNvSpPr/>
            <p:nvPr/>
          </p:nvSpPr>
          <p:spPr>
            <a:xfrm>
              <a:off x="28281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1" name="Google Shape;4911;p81"/>
            <p:cNvSpPr/>
            <p:nvPr/>
          </p:nvSpPr>
          <p:spPr>
            <a:xfrm>
              <a:off x="28281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2" name="Google Shape;4912;p81"/>
            <p:cNvSpPr/>
            <p:nvPr/>
          </p:nvSpPr>
          <p:spPr>
            <a:xfrm>
              <a:off x="282815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3" name="Google Shape;4913;p81"/>
            <p:cNvSpPr/>
            <p:nvPr/>
          </p:nvSpPr>
          <p:spPr>
            <a:xfrm>
              <a:off x="282815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4" name="Google Shape;4914;p81"/>
            <p:cNvSpPr/>
            <p:nvPr/>
          </p:nvSpPr>
          <p:spPr>
            <a:xfrm>
              <a:off x="282815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5" name="Google Shape;4915;p81"/>
            <p:cNvSpPr/>
            <p:nvPr/>
          </p:nvSpPr>
          <p:spPr>
            <a:xfrm>
              <a:off x="27519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6" name="Google Shape;4916;p81"/>
            <p:cNvSpPr/>
            <p:nvPr/>
          </p:nvSpPr>
          <p:spPr>
            <a:xfrm>
              <a:off x="27519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7" name="Google Shape;4917;p81"/>
            <p:cNvSpPr/>
            <p:nvPr/>
          </p:nvSpPr>
          <p:spPr>
            <a:xfrm>
              <a:off x="275195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8" name="Google Shape;4918;p81"/>
            <p:cNvSpPr/>
            <p:nvPr/>
          </p:nvSpPr>
          <p:spPr>
            <a:xfrm>
              <a:off x="27519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9" name="Google Shape;4919;p81"/>
            <p:cNvSpPr/>
            <p:nvPr/>
          </p:nvSpPr>
          <p:spPr>
            <a:xfrm>
              <a:off x="27519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0" name="Google Shape;4920;p81"/>
            <p:cNvSpPr/>
            <p:nvPr/>
          </p:nvSpPr>
          <p:spPr>
            <a:xfrm>
              <a:off x="2751950"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1" name="Google Shape;4921;p81"/>
            <p:cNvSpPr/>
            <p:nvPr/>
          </p:nvSpPr>
          <p:spPr>
            <a:xfrm>
              <a:off x="27519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2" name="Google Shape;4922;p81"/>
            <p:cNvSpPr/>
            <p:nvPr/>
          </p:nvSpPr>
          <p:spPr>
            <a:xfrm>
              <a:off x="2751950"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3" name="Google Shape;4923;p81"/>
            <p:cNvSpPr/>
            <p:nvPr/>
          </p:nvSpPr>
          <p:spPr>
            <a:xfrm>
              <a:off x="26759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4" name="Google Shape;4924;p81"/>
            <p:cNvSpPr/>
            <p:nvPr/>
          </p:nvSpPr>
          <p:spPr>
            <a:xfrm>
              <a:off x="26759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5" name="Google Shape;4925;p81"/>
            <p:cNvSpPr/>
            <p:nvPr/>
          </p:nvSpPr>
          <p:spPr>
            <a:xfrm>
              <a:off x="26759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6" name="Google Shape;4926;p81"/>
            <p:cNvSpPr/>
            <p:nvPr/>
          </p:nvSpPr>
          <p:spPr>
            <a:xfrm>
              <a:off x="26759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7" name="Google Shape;4927;p81"/>
            <p:cNvSpPr/>
            <p:nvPr/>
          </p:nvSpPr>
          <p:spPr>
            <a:xfrm>
              <a:off x="26759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8" name="Google Shape;4928;p81"/>
            <p:cNvSpPr/>
            <p:nvPr/>
          </p:nvSpPr>
          <p:spPr>
            <a:xfrm>
              <a:off x="267592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9" name="Google Shape;4929;p81"/>
            <p:cNvSpPr/>
            <p:nvPr/>
          </p:nvSpPr>
          <p:spPr>
            <a:xfrm>
              <a:off x="267592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0" name="Google Shape;4930;p81"/>
            <p:cNvSpPr/>
            <p:nvPr/>
          </p:nvSpPr>
          <p:spPr>
            <a:xfrm>
              <a:off x="267592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1" name="Google Shape;4931;p81"/>
            <p:cNvSpPr/>
            <p:nvPr/>
          </p:nvSpPr>
          <p:spPr>
            <a:xfrm>
              <a:off x="25997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2" name="Google Shape;4932;p81"/>
            <p:cNvSpPr/>
            <p:nvPr/>
          </p:nvSpPr>
          <p:spPr>
            <a:xfrm>
              <a:off x="25997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3" name="Google Shape;4933;p81"/>
            <p:cNvSpPr/>
            <p:nvPr/>
          </p:nvSpPr>
          <p:spPr>
            <a:xfrm>
              <a:off x="25997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4" name="Google Shape;4934;p81"/>
            <p:cNvSpPr/>
            <p:nvPr/>
          </p:nvSpPr>
          <p:spPr>
            <a:xfrm>
              <a:off x="25997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5" name="Google Shape;4935;p81"/>
            <p:cNvSpPr/>
            <p:nvPr/>
          </p:nvSpPr>
          <p:spPr>
            <a:xfrm>
              <a:off x="25997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6" name="Google Shape;4936;p81"/>
            <p:cNvSpPr/>
            <p:nvPr/>
          </p:nvSpPr>
          <p:spPr>
            <a:xfrm>
              <a:off x="25997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7" name="Google Shape;4937;p81"/>
            <p:cNvSpPr/>
            <p:nvPr/>
          </p:nvSpPr>
          <p:spPr>
            <a:xfrm>
              <a:off x="259972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8" name="Google Shape;4938;p81"/>
            <p:cNvSpPr/>
            <p:nvPr/>
          </p:nvSpPr>
          <p:spPr>
            <a:xfrm>
              <a:off x="259972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9" name="Google Shape;4939;p81"/>
            <p:cNvSpPr/>
            <p:nvPr/>
          </p:nvSpPr>
          <p:spPr>
            <a:xfrm>
              <a:off x="259972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0" name="Google Shape;4940;p81"/>
            <p:cNvSpPr/>
            <p:nvPr/>
          </p:nvSpPr>
          <p:spPr>
            <a:xfrm>
              <a:off x="25235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1" name="Google Shape;4941;p81"/>
            <p:cNvSpPr/>
            <p:nvPr/>
          </p:nvSpPr>
          <p:spPr>
            <a:xfrm>
              <a:off x="25235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2" name="Google Shape;4942;p81"/>
            <p:cNvSpPr/>
            <p:nvPr/>
          </p:nvSpPr>
          <p:spPr>
            <a:xfrm>
              <a:off x="25235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3" name="Google Shape;4943;p81"/>
            <p:cNvSpPr/>
            <p:nvPr/>
          </p:nvSpPr>
          <p:spPr>
            <a:xfrm>
              <a:off x="25235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4" name="Google Shape;4944;p81"/>
            <p:cNvSpPr/>
            <p:nvPr/>
          </p:nvSpPr>
          <p:spPr>
            <a:xfrm>
              <a:off x="25235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5" name="Google Shape;4945;p81"/>
            <p:cNvSpPr/>
            <p:nvPr/>
          </p:nvSpPr>
          <p:spPr>
            <a:xfrm>
              <a:off x="25235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6" name="Google Shape;4946;p81"/>
            <p:cNvSpPr/>
            <p:nvPr/>
          </p:nvSpPr>
          <p:spPr>
            <a:xfrm>
              <a:off x="252350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7" name="Google Shape;4947;p81"/>
            <p:cNvSpPr/>
            <p:nvPr/>
          </p:nvSpPr>
          <p:spPr>
            <a:xfrm>
              <a:off x="2523500" y="119055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8" name="Google Shape;4948;p81"/>
            <p:cNvSpPr/>
            <p:nvPr/>
          </p:nvSpPr>
          <p:spPr>
            <a:xfrm>
              <a:off x="252350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9" name="Google Shape;4949;p81"/>
            <p:cNvSpPr/>
            <p:nvPr/>
          </p:nvSpPr>
          <p:spPr>
            <a:xfrm>
              <a:off x="252350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0" name="Google Shape;4950;p81"/>
            <p:cNvSpPr/>
            <p:nvPr/>
          </p:nvSpPr>
          <p:spPr>
            <a:xfrm>
              <a:off x="24473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1" name="Google Shape;4951;p81"/>
            <p:cNvSpPr/>
            <p:nvPr/>
          </p:nvSpPr>
          <p:spPr>
            <a:xfrm>
              <a:off x="2447300" y="1647400"/>
              <a:ext cx="62400" cy="53450"/>
            </a:xfrm>
            <a:custGeom>
              <a:avLst/>
              <a:gdLst/>
              <a:ahLst/>
              <a:cxnLst/>
              <a:rect l="l" t="t" r="r" b="b"/>
              <a:pathLst>
                <a:path w="2496"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2" name="Google Shape;4952;p81"/>
            <p:cNvSpPr/>
            <p:nvPr/>
          </p:nvSpPr>
          <p:spPr>
            <a:xfrm>
              <a:off x="2447300" y="1571400"/>
              <a:ext cx="62400" cy="53250"/>
            </a:xfrm>
            <a:custGeom>
              <a:avLst/>
              <a:gdLst/>
              <a:ahLst/>
              <a:cxnLst/>
              <a:rect l="l" t="t" r="r" b="b"/>
              <a:pathLst>
                <a:path w="2496"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3" name="Google Shape;4953;p81"/>
            <p:cNvSpPr/>
            <p:nvPr/>
          </p:nvSpPr>
          <p:spPr>
            <a:xfrm>
              <a:off x="24473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4" name="Google Shape;4954;p81"/>
            <p:cNvSpPr/>
            <p:nvPr/>
          </p:nvSpPr>
          <p:spPr>
            <a:xfrm>
              <a:off x="2447300" y="1418975"/>
              <a:ext cx="62400" cy="53350"/>
            </a:xfrm>
            <a:custGeom>
              <a:avLst/>
              <a:gdLst/>
              <a:ahLst/>
              <a:cxnLst/>
              <a:rect l="l" t="t" r="r" b="b"/>
              <a:pathLst>
                <a:path w="2496" h="2134" extrusionOk="0">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5" name="Google Shape;4955;p81"/>
            <p:cNvSpPr/>
            <p:nvPr/>
          </p:nvSpPr>
          <p:spPr>
            <a:xfrm>
              <a:off x="24473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6" name="Google Shape;4956;p81"/>
            <p:cNvSpPr/>
            <p:nvPr/>
          </p:nvSpPr>
          <p:spPr>
            <a:xfrm>
              <a:off x="2447300" y="1266550"/>
              <a:ext cx="62400" cy="53450"/>
            </a:xfrm>
            <a:custGeom>
              <a:avLst/>
              <a:gdLst/>
              <a:ahLst/>
              <a:cxnLst/>
              <a:rect l="l" t="t" r="r" b="b"/>
              <a:pathLst>
                <a:path w="2496"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7" name="Google Shape;4957;p81"/>
            <p:cNvSpPr/>
            <p:nvPr/>
          </p:nvSpPr>
          <p:spPr>
            <a:xfrm>
              <a:off x="2447300" y="1190550"/>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8" name="Google Shape;4958;p81"/>
            <p:cNvSpPr/>
            <p:nvPr/>
          </p:nvSpPr>
          <p:spPr>
            <a:xfrm>
              <a:off x="2447300" y="11143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9" name="Google Shape;4959;p81"/>
            <p:cNvSpPr/>
            <p:nvPr/>
          </p:nvSpPr>
          <p:spPr>
            <a:xfrm>
              <a:off x="2447300" y="1038125"/>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0" name="Google Shape;4960;p81"/>
            <p:cNvSpPr/>
            <p:nvPr/>
          </p:nvSpPr>
          <p:spPr>
            <a:xfrm>
              <a:off x="237127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1" name="Google Shape;4961;p81"/>
            <p:cNvSpPr/>
            <p:nvPr/>
          </p:nvSpPr>
          <p:spPr>
            <a:xfrm>
              <a:off x="23712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2" name="Google Shape;4962;p81"/>
            <p:cNvSpPr/>
            <p:nvPr/>
          </p:nvSpPr>
          <p:spPr>
            <a:xfrm>
              <a:off x="23712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3" name="Google Shape;4963;p81"/>
            <p:cNvSpPr/>
            <p:nvPr/>
          </p:nvSpPr>
          <p:spPr>
            <a:xfrm>
              <a:off x="23712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4" name="Google Shape;4964;p81"/>
            <p:cNvSpPr/>
            <p:nvPr/>
          </p:nvSpPr>
          <p:spPr>
            <a:xfrm>
              <a:off x="23712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5" name="Google Shape;4965;p81"/>
            <p:cNvSpPr/>
            <p:nvPr/>
          </p:nvSpPr>
          <p:spPr>
            <a:xfrm>
              <a:off x="237127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6" name="Google Shape;4966;p81"/>
            <p:cNvSpPr/>
            <p:nvPr/>
          </p:nvSpPr>
          <p:spPr>
            <a:xfrm>
              <a:off x="237127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7" name="Google Shape;4967;p81"/>
            <p:cNvSpPr/>
            <p:nvPr/>
          </p:nvSpPr>
          <p:spPr>
            <a:xfrm>
              <a:off x="237127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8" name="Google Shape;4968;p81"/>
            <p:cNvSpPr/>
            <p:nvPr/>
          </p:nvSpPr>
          <p:spPr>
            <a:xfrm>
              <a:off x="237127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9" name="Google Shape;4969;p81"/>
            <p:cNvSpPr/>
            <p:nvPr/>
          </p:nvSpPr>
          <p:spPr>
            <a:xfrm>
              <a:off x="229507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0" name="Google Shape;4970;p81"/>
            <p:cNvSpPr/>
            <p:nvPr/>
          </p:nvSpPr>
          <p:spPr>
            <a:xfrm>
              <a:off x="22950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1" name="Google Shape;4971;p81"/>
            <p:cNvSpPr/>
            <p:nvPr/>
          </p:nvSpPr>
          <p:spPr>
            <a:xfrm>
              <a:off x="2295075" y="11905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2" name="Google Shape;4972;p81"/>
            <p:cNvSpPr/>
            <p:nvPr/>
          </p:nvSpPr>
          <p:spPr>
            <a:xfrm>
              <a:off x="2295075" y="11143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3" name="Google Shape;4973;p81"/>
            <p:cNvSpPr/>
            <p:nvPr/>
          </p:nvSpPr>
          <p:spPr>
            <a:xfrm>
              <a:off x="2218650" y="1266550"/>
              <a:ext cx="62225" cy="53450"/>
            </a:xfrm>
            <a:custGeom>
              <a:avLst/>
              <a:gdLst/>
              <a:ahLst/>
              <a:cxnLst/>
              <a:rect l="l" t="t" r="r" b="b"/>
              <a:pathLst>
                <a:path w="2489" h="2138" extrusionOk="0">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4" name="Google Shape;4974;p81"/>
            <p:cNvSpPr/>
            <p:nvPr/>
          </p:nvSpPr>
          <p:spPr>
            <a:xfrm>
              <a:off x="2218650" y="1190550"/>
              <a:ext cx="62225" cy="53325"/>
            </a:xfrm>
            <a:custGeom>
              <a:avLst/>
              <a:gdLst/>
              <a:ahLst/>
              <a:cxnLst/>
              <a:rect l="l" t="t" r="r" b="b"/>
              <a:pathLst>
                <a:path w="2489" h="2133" extrusionOk="0">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5" name="Google Shape;4975;p81"/>
            <p:cNvSpPr/>
            <p:nvPr/>
          </p:nvSpPr>
          <p:spPr>
            <a:xfrm>
              <a:off x="2218650" y="1114325"/>
              <a:ext cx="62225" cy="53350"/>
            </a:xfrm>
            <a:custGeom>
              <a:avLst/>
              <a:gdLst/>
              <a:ahLst/>
              <a:cxnLst/>
              <a:rect l="l" t="t" r="r" b="b"/>
              <a:pathLst>
                <a:path w="2489" h="2134" extrusionOk="0">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6" name="Google Shape;4976;p81"/>
            <p:cNvSpPr/>
            <p:nvPr/>
          </p:nvSpPr>
          <p:spPr>
            <a:xfrm>
              <a:off x="2142425" y="1266550"/>
              <a:ext cx="62425" cy="53450"/>
            </a:xfrm>
            <a:custGeom>
              <a:avLst/>
              <a:gdLst/>
              <a:ahLst/>
              <a:cxnLst/>
              <a:rect l="l" t="t" r="r" b="b"/>
              <a:pathLst>
                <a:path w="2497" h="2138" extrusionOk="0">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7" name="Google Shape;4977;p81"/>
            <p:cNvSpPr/>
            <p:nvPr/>
          </p:nvSpPr>
          <p:spPr>
            <a:xfrm>
              <a:off x="2142425" y="11905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8" name="Google Shape;4978;p81"/>
            <p:cNvSpPr/>
            <p:nvPr/>
          </p:nvSpPr>
          <p:spPr>
            <a:xfrm>
              <a:off x="2751950"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9" name="Google Shape;4979;p81"/>
            <p:cNvSpPr/>
            <p:nvPr/>
          </p:nvSpPr>
          <p:spPr>
            <a:xfrm>
              <a:off x="2751950" y="3551925"/>
              <a:ext cx="62350" cy="53300"/>
            </a:xfrm>
            <a:custGeom>
              <a:avLst/>
              <a:gdLst/>
              <a:ahLst/>
              <a:cxnLst/>
              <a:rect l="l" t="t" r="r" b="b"/>
              <a:pathLst>
                <a:path w="2494" h="2132" extrusionOk="0">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0" name="Google Shape;4980;p81"/>
            <p:cNvSpPr/>
            <p:nvPr/>
          </p:nvSpPr>
          <p:spPr>
            <a:xfrm>
              <a:off x="2751950" y="3475725"/>
              <a:ext cx="62350" cy="53275"/>
            </a:xfrm>
            <a:custGeom>
              <a:avLst/>
              <a:gdLst/>
              <a:ahLst/>
              <a:cxnLst/>
              <a:rect l="l" t="t" r="r" b="b"/>
              <a:pathLst>
                <a:path w="2494" h="2131" extrusionOk="0">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1" name="Google Shape;4981;p81"/>
            <p:cNvSpPr/>
            <p:nvPr/>
          </p:nvSpPr>
          <p:spPr>
            <a:xfrm>
              <a:off x="2675925" y="385677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2" name="Google Shape;4982;p81"/>
            <p:cNvSpPr/>
            <p:nvPr/>
          </p:nvSpPr>
          <p:spPr>
            <a:xfrm>
              <a:off x="2675725" y="3780375"/>
              <a:ext cx="62425" cy="53475"/>
            </a:xfrm>
            <a:custGeom>
              <a:avLst/>
              <a:gdLst/>
              <a:ahLst/>
              <a:cxnLst/>
              <a:rect l="l" t="t" r="r" b="b"/>
              <a:pathLst>
                <a:path w="2497" h="2139" extrusionOk="0">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3" name="Google Shape;4983;p81"/>
            <p:cNvSpPr/>
            <p:nvPr/>
          </p:nvSpPr>
          <p:spPr>
            <a:xfrm>
              <a:off x="267592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4" name="Google Shape;4984;p81"/>
            <p:cNvSpPr/>
            <p:nvPr/>
          </p:nvSpPr>
          <p:spPr>
            <a:xfrm>
              <a:off x="2675925"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5" name="Google Shape;4985;p81"/>
            <p:cNvSpPr/>
            <p:nvPr/>
          </p:nvSpPr>
          <p:spPr>
            <a:xfrm>
              <a:off x="2675925" y="355192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6" name="Google Shape;4986;p81"/>
            <p:cNvSpPr/>
            <p:nvPr/>
          </p:nvSpPr>
          <p:spPr>
            <a:xfrm>
              <a:off x="26759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7" name="Google Shape;4987;p81"/>
            <p:cNvSpPr/>
            <p:nvPr/>
          </p:nvSpPr>
          <p:spPr>
            <a:xfrm>
              <a:off x="259972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8" name="Google Shape;4988;p81"/>
            <p:cNvSpPr/>
            <p:nvPr/>
          </p:nvSpPr>
          <p:spPr>
            <a:xfrm>
              <a:off x="2599725" y="3780375"/>
              <a:ext cx="62400" cy="53475"/>
            </a:xfrm>
            <a:custGeom>
              <a:avLst/>
              <a:gdLst/>
              <a:ahLst/>
              <a:cxnLst/>
              <a:rect l="l" t="t" r="r" b="b"/>
              <a:pathLst>
                <a:path w="2496" h="2139" extrusionOk="0">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9" name="Google Shape;4989;p81"/>
            <p:cNvSpPr/>
            <p:nvPr/>
          </p:nvSpPr>
          <p:spPr>
            <a:xfrm>
              <a:off x="2599725"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0" name="Google Shape;4990;p81"/>
            <p:cNvSpPr/>
            <p:nvPr/>
          </p:nvSpPr>
          <p:spPr>
            <a:xfrm>
              <a:off x="2599725"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1" name="Google Shape;4991;p81"/>
            <p:cNvSpPr/>
            <p:nvPr/>
          </p:nvSpPr>
          <p:spPr>
            <a:xfrm>
              <a:off x="259972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2" name="Google Shape;4992;p81"/>
            <p:cNvSpPr/>
            <p:nvPr/>
          </p:nvSpPr>
          <p:spPr>
            <a:xfrm>
              <a:off x="259972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3" name="Google Shape;4993;p81"/>
            <p:cNvSpPr/>
            <p:nvPr/>
          </p:nvSpPr>
          <p:spPr>
            <a:xfrm>
              <a:off x="2523500" y="3932800"/>
              <a:ext cx="62225" cy="53475"/>
            </a:xfrm>
            <a:custGeom>
              <a:avLst/>
              <a:gdLst/>
              <a:ahLst/>
              <a:cxnLst/>
              <a:rect l="l" t="t" r="r" b="b"/>
              <a:pathLst>
                <a:path w="2489" h="2139" extrusionOk="0">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4" name="Google Shape;4994;p81"/>
            <p:cNvSpPr/>
            <p:nvPr/>
          </p:nvSpPr>
          <p:spPr>
            <a:xfrm>
              <a:off x="2523500" y="385677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5" name="Google Shape;4995;p81"/>
            <p:cNvSpPr/>
            <p:nvPr/>
          </p:nvSpPr>
          <p:spPr>
            <a:xfrm>
              <a:off x="2523500" y="3780375"/>
              <a:ext cx="62425" cy="53475"/>
            </a:xfrm>
            <a:custGeom>
              <a:avLst/>
              <a:gdLst/>
              <a:ahLst/>
              <a:cxnLst/>
              <a:rect l="l" t="t" r="r" b="b"/>
              <a:pathLst>
                <a:path w="2497" h="2139" extrusionOk="0">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6" name="Google Shape;4996;p81"/>
            <p:cNvSpPr/>
            <p:nvPr/>
          </p:nvSpPr>
          <p:spPr>
            <a:xfrm>
              <a:off x="2523500" y="3704150"/>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7" name="Google Shape;4997;p81"/>
            <p:cNvSpPr/>
            <p:nvPr/>
          </p:nvSpPr>
          <p:spPr>
            <a:xfrm>
              <a:off x="2523500" y="3627950"/>
              <a:ext cx="62225" cy="53475"/>
            </a:xfrm>
            <a:custGeom>
              <a:avLst/>
              <a:gdLst/>
              <a:ahLst/>
              <a:cxnLst/>
              <a:rect l="l" t="t" r="r" b="b"/>
              <a:pathLst>
                <a:path w="2489" h="2139" extrusionOk="0">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8" name="Google Shape;4998;p81"/>
            <p:cNvSpPr/>
            <p:nvPr/>
          </p:nvSpPr>
          <p:spPr>
            <a:xfrm>
              <a:off x="2523500" y="355192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9" name="Google Shape;4999;p81"/>
            <p:cNvSpPr/>
            <p:nvPr/>
          </p:nvSpPr>
          <p:spPr>
            <a:xfrm>
              <a:off x="2523500" y="34757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0" name="Google Shape;5000;p81"/>
            <p:cNvSpPr/>
            <p:nvPr/>
          </p:nvSpPr>
          <p:spPr>
            <a:xfrm>
              <a:off x="2523500" y="33995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1" name="Google Shape;5001;p81"/>
            <p:cNvSpPr/>
            <p:nvPr/>
          </p:nvSpPr>
          <p:spPr>
            <a:xfrm>
              <a:off x="2447300" y="4085225"/>
              <a:ext cx="62400" cy="53350"/>
            </a:xfrm>
            <a:custGeom>
              <a:avLst/>
              <a:gdLst/>
              <a:ahLst/>
              <a:cxnLst/>
              <a:rect l="l" t="t" r="r" b="b"/>
              <a:pathLst>
                <a:path w="2496" h="2134" extrusionOk="0">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2" name="Google Shape;5002;p81"/>
            <p:cNvSpPr/>
            <p:nvPr/>
          </p:nvSpPr>
          <p:spPr>
            <a:xfrm>
              <a:off x="2447300" y="4009000"/>
              <a:ext cx="62400" cy="53350"/>
            </a:xfrm>
            <a:custGeom>
              <a:avLst/>
              <a:gdLst/>
              <a:ahLst/>
              <a:cxnLst/>
              <a:rect l="l" t="t" r="r" b="b"/>
              <a:pathLst>
                <a:path w="2496" h="2134" extrusionOk="0">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3" name="Google Shape;5003;p81"/>
            <p:cNvSpPr/>
            <p:nvPr/>
          </p:nvSpPr>
          <p:spPr>
            <a:xfrm>
              <a:off x="2447300" y="3932800"/>
              <a:ext cx="62200" cy="53475"/>
            </a:xfrm>
            <a:custGeom>
              <a:avLst/>
              <a:gdLst/>
              <a:ahLst/>
              <a:cxnLst/>
              <a:rect l="l" t="t" r="r" b="b"/>
              <a:pathLst>
                <a:path w="2488" h="2139" extrusionOk="0">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4" name="Google Shape;5004;p81"/>
            <p:cNvSpPr/>
            <p:nvPr/>
          </p:nvSpPr>
          <p:spPr>
            <a:xfrm>
              <a:off x="2447300" y="385677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5" name="Google Shape;5005;p81"/>
            <p:cNvSpPr/>
            <p:nvPr/>
          </p:nvSpPr>
          <p:spPr>
            <a:xfrm>
              <a:off x="2447300" y="3780375"/>
              <a:ext cx="62400" cy="53475"/>
            </a:xfrm>
            <a:custGeom>
              <a:avLst/>
              <a:gdLst/>
              <a:ahLst/>
              <a:cxnLst/>
              <a:rect l="l" t="t" r="r" b="b"/>
              <a:pathLst>
                <a:path w="2496" h="2139" extrusionOk="0">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6" name="Google Shape;5006;p81"/>
            <p:cNvSpPr/>
            <p:nvPr/>
          </p:nvSpPr>
          <p:spPr>
            <a:xfrm>
              <a:off x="2447300" y="3704150"/>
              <a:ext cx="62400" cy="53450"/>
            </a:xfrm>
            <a:custGeom>
              <a:avLst/>
              <a:gdLst/>
              <a:ahLst/>
              <a:cxnLst/>
              <a:rect l="l" t="t" r="r" b="b"/>
              <a:pathLst>
                <a:path w="2496" h="2138" extrusionOk="0">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7" name="Google Shape;5007;p81"/>
            <p:cNvSpPr/>
            <p:nvPr/>
          </p:nvSpPr>
          <p:spPr>
            <a:xfrm>
              <a:off x="2447300" y="3627950"/>
              <a:ext cx="62400" cy="53425"/>
            </a:xfrm>
            <a:custGeom>
              <a:avLst/>
              <a:gdLst/>
              <a:ahLst/>
              <a:cxnLst/>
              <a:rect l="l" t="t" r="r" b="b"/>
              <a:pathLst>
                <a:path w="2496" h="2137" extrusionOk="0">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8" name="Google Shape;5008;p81"/>
            <p:cNvSpPr/>
            <p:nvPr/>
          </p:nvSpPr>
          <p:spPr>
            <a:xfrm>
              <a:off x="2447300" y="355192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9" name="Google Shape;5009;p81"/>
            <p:cNvSpPr/>
            <p:nvPr/>
          </p:nvSpPr>
          <p:spPr>
            <a:xfrm>
              <a:off x="2447300" y="3475725"/>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0" name="Google Shape;5010;p81"/>
            <p:cNvSpPr/>
            <p:nvPr/>
          </p:nvSpPr>
          <p:spPr>
            <a:xfrm>
              <a:off x="2447300" y="3399500"/>
              <a:ext cx="62400" cy="53350"/>
            </a:xfrm>
            <a:custGeom>
              <a:avLst/>
              <a:gdLst/>
              <a:ahLst/>
              <a:cxnLst/>
              <a:rect l="l" t="t" r="r" b="b"/>
              <a:pathLst>
                <a:path w="2496" h="2134" extrusionOk="0">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1" name="Google Shape;5011;p81"/>
            <p:cNvSpPr/>
            <p:nvPr/>
          </p:nvSpPr>
          <p:spPr>
            <a:xfrm>
              <a:off x="2447300" y="3323300"/>
              <a:ext cx="62400" cy="53425"/>
            </a:xfrm>
            <a:custGeom>
              <a:avLst/>
              <a:gdLst/>
              <a:ahLst/>
              <a:cxnLst/>
              <a:rect l="l" t="t" r="r" b="b"/>
              <a:pathLst>
                <a:path w="2496" h="2137" extrusionOk="0">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2" name="Google Shape;5012;p81"/>
            <p:cNvSpPr/>
            <p:nvPr/>
          </p:nvSpPr>
          <p:spPr>
            <a:xfrm>
              <a:off x="2371275" y="42374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3" name="Google Shape;5013;p81"/>
            <p:cNvSpPr/>
            <p:nvPr/>
          </p:nvSpPr>
          <p:spPr>
            <a:xfrm>
              <a:off x="2371275"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4" name="Google Shape;5014;p81"/>
            <p:cNvSpPr/>
            <p:nvPr/>
          </p:nvSpPr>
          <p:spPr>
            <a:xfrm>
              <a:off x="23712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5" name="Google Shape;5015;p81"/>
            <p:cNvSpPr/>
            <p:nvPr/>
          </p:nvSpPr>
          <p:spPr>
            <a:xfrm>
              <a:off x="2371275"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6" name="Google Shape;5016;p81"/>
            <p:cNvSpPr/>
            <p:nvPr/>
          </p:nvSpPr>
          <p:spPr>
            <a:xfrm>
              <a:off x="2371075" y="3932800"/>
              <a:ext cx="62425" cy="53475"/>
            </a:xfrm>
            <a:custGeom>
              <a:avLst/>
              <a:gdLst/>
              <a:ahLst/>
              <a:cxnLst/>
              <a:rect l="l" t="t" r="r" b="b"/>
              <a:pathLst>
                <a:path w="2497" h="2139" extrusionOk="0">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7" name="Google Shape;5017;p81"/>
            <p:cNvSpPr/>
            <p:nvPr/>
          </p:nvSpPr>
          <p:spPr>
            <a:xfrm>
              <a:off x="2371075" y="385677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8" name="Google Shape;5018;p81"/>
            <p:cNvSpPr/>
            <p:nvPr/>
          </p:nvSpPr>
          <p:spPr>
            <a:xfrm>
              <a:off x="2371075" y="3780375"/>
              <a:ext cx="62425" cy="53475"/>
            </a:xfrm>
            <a:custGeom>
              <a:avLst/>
              <a:gdLst/>
              <a:ahLst/>
              <a:cxnLst/>
              <a:rect l="l" t="t" r="r" b="b"/>
              <a:pathLst>
                <a:path w="2497" h="2139" extrusionOk="0">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9" name="Google Shape;5019;p81"/>
            <p:cNvSpPr/>
            <p:nvPr/>
          </p:nvSpPr>
          <p:spPr>
            <a:xfrm>
              <a:off x="237127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0" name="Google Shape;5020;p81"/>
            <p:cNvSpPr/>
            <p:nvPr/>
          </p:nvSpPr>
          <p:spPr>
            <a:xfrm>
              <a:off x="2371275" y="36279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1" name="Google Shape;5021;p81"/>
            <p:cNvSpPr/>
            <p:nvPr/>
          </p:nvSpPr>
          <p:spPr>
            <a:xfrm>
              <a:off x="2371075" y="355192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2" name="Google Shape;5022;p81"/>
            <p:cNvSpPr/>
            <p:nvPr/>
          </p:nvSpPr>
          <p:spPr>
            <a:xfrm>
              <a:off x="2371075" y="3475725"/>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3" name="Google Shape;5023;p81"/>
            <p:cNvSpPr/>
            <p:nvPr/>
          </p:nvSpPr>
          <p:spPr>
            <a:xfrm>
              <a:off x="2371075" y="33995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4" name="Google Shape;5024;p81"/>
            <p:cNvSpPr/>
            <p:nvPr/>
          </p:nvSpPr>
          <p:spPr>
            <a:xfrm>
              <a:off x="2371075" y="3323300"/>
              <a:ext cx="62425" cy="53425"/>
            </a:xfrm>
            <a:custGeom>
              <a:avLst/>
              <a:gdLst/>
              <a:ahLst/>
              <a:cxnLst/>
              <a:rect l="l" t="t" r="r" b="b"/>
              <a:pathLst>
                <a:path w="2497" h="2137" extrusionOk="0">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5" name="Google Shape;5025;p81"/>
            <p:cNvSpPr/>
            <p:nvPr/>
          </p:nvSpPr>
          <p:spPr>
            <a:xfrm>
              <a:off x="2371075" y="3247075"/>
              <a:ext cx="62425" cy="53450"/>
            </a:xfrm>
            <a:custGeom>
              <a:avLst/>
              <a:gdLst/>
              <a:ahLst/>
              <a:cxnLst/>
              <a:rect l="l" t="t" r="r" b="b"/>
              <a:pathLst>
                <a:path w="2497" h="2138" extrusionOk="0">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6" name="Google Shape;5026;p81"/>
            <p:cNvSpPr/>
            <p:nvPr/>
          </p:nvSpPr>
          <p:spPr>
            <a:xfrm>
              <a:off x="2295075" y="43136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7" name="Google Shape;5027;p81"/>
            <p:cNvSpPr/>
            <p:nvPr/>
          </p:nvSpPr>
          <p:spPr>
            <a:xfrm>
              <a:off x="2295075" y="4237450"/>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8" name="Google Shape;5028;p81"/>
            <p:cNvSpPr/>
            <p:nvPr/>
          </p:nvSpPr>
          <p:spPr>
            <a:xfrm>
              <a:off x="2295075" y="4161425"/>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9" name="Google Shape;5029;p81"/>
            <p:cNvSpPr/>
            <p:nvPr/>
          </p:nvSpPr>
          <p:spPr>
            <a:xfrm>
              <a:off x="2295075" y="4085225"/>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0" name="Google Shape;5030;p81"/>
            <p:cNvSpPr/>
            <p:nvPr/>
          </p:nvSpPr>
          <p:spPr>
            <a:xfrm>
              <a:off x="2295075" y="4009000"/>
              <a:ext cx="62200" cy="53350"/>
            </a:xfrm>
            <a:custGeom>
              <a:avLst/>
              <a:gdLst/>
              <a:ahLst/>
              <a:cxnLst/>
              <a:rect l="l" t="t" r="r" b="b"/>
              <a:pathLst>
                <a:path w="2488" h="2134" extrusionOk="0">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1" name="Google Shape;5031;p81"/>
            <p:cNvSpPr/>
            <p:nvPr/>
          </p:nvSpPr>
          <p:spPr>
            <a:xfrm>
              <a:off x="2294850" y="3932800"/>
              <a:ext cx="62425" cy="53475"/>
            </a:xfrm>
            <a:custGeom>
              <a:avLst/>
              <a:gdLst/>
              <a:ahLst/>
              <a:cxnLst/>
              <a:rect l="l" t="t" r="r" b="b"/>
              <a:pathLst>
                <a:path w="2497" h="2139" extrusionOk="0">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2" name="Google Shape;5032;p81"/>
            <p:cNvSpPr/>
            <p:nvPr/>
          </p:nvSpPr>
          <p:spPr>
            <a:xfrm>
              <a:off x="229507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3" name="Google Shape;5033;p81"/>
            <p:cNvSpPr/>
            <p:nvPr/>
          </p:nvSpPr>
          <p:spPr>
            <a:xfrm>
              <a:off x="2294850" y="3780375"/>
              <a:ext cx="62625" cy="53475"/>
            </a:xfrm>
            <a:custGeom>
              <a:avLst/>
              <a:gdLst/>
              <a:ahLst/>
              <a:cxnLst/>
              <a:rect l="l" t="t" r="r" b="b"/>
              <a:pathLst>
                <a:path w="2505" h="2139" extrusionOk="0">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4" name="Google Shape;5034;p81"/>
            <p:cNvSpPr/>
            <p:nvPr/>
          </p:nvSpPr>
          <p:spPr>
            <a:xfrm>
              <a:off x="2295075" y="37041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5" name="Google Shape;5035;p81"/>
            <p:cNvSpPr/>
            <p:nvPr/>
          </p:nvSpPr>
          <p:spPr>
            <a:xfrm>
              <a:off x="2295075" y="3627950"/>
              <a:ext cx="62200" cy="53425"/>
            </a:xfrm>
            <a:custGeom>
              <a:avLst/>
              <a:gdLst/>
              <a:ahLst/>
              <a:cxnLst/>
              <a:rect l="l" t="t" r="r" b="b"/>
              <a:pathLst>
                <a:path w="2488" h="2137" extrusionOk="0">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6" name="Google Shape;5036;p81"/>
            <p:cNvSpPr/>
            <p:nvPr/>
          </p:nvSpPr>
          <p:spPr>
            <a:xfrm>
              <a:off x="229507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7" name="Google Shape;5037;p81"/>
            <p:cNvSpPr/>
            <p:nvPr/>
          </p:nvSpPr>
          <p:spPr>
            <a:xfrm>
              <a:off x="229507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8" name="Google Shape;5038;p81"/>
            <p:cNvSpPr/>
            <p:nvPr/>
          </p:nvSpPr>
          <p:spPr>
            <a:xfrm>
              <a:off x="2295075" y="33995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9" name="Google Shape;5039;p81"/>
            <p:cNvSpPr/>
            <p:nvPr/>
          </p:nvSpPr>
          <p:spPr>
            <a:xfrm>
              <a:off x="2294925" y="3323300"/>
              <a:ext cx="62350" cy="53425"/>
            </a:xfrm>
            <a:custGeom>
              <a:avLst/>
              <a:gdLst/>
              <a:ahLst/>
              <a:cxnLst/>
              <a:rect l="l" t="t" r="r" b="b"/>
              <a:pathLst>
                <a:path w="2494" h="2137" extrusionOk="0">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0" name="Google Shape;5040;p81"/>
            <p:cNvSpPr/>
            <p:nvPr/>
          </p:nvSpPr>
          <p:spPr>
            <a:xfrm>
              <a:off x="2294925" y="3247075"/>
              <a:ext cx="62350" cy="53450"/>
            </a:xfrm>
            <a:custGeom>
              <a:avLst/>
              <a:gdLst/>
              <a:ahLst/>
              <a:cxnLst/>
              <a:rect l="l" t="t" r="r" b="b"/>
              <a:pathLst>
                <a:path w="2494"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1" name="Google Shape;5041;p81"/>
            <p:cNvSpPr/>
            <p:nvPr/>
          </p:nvSpPr>
          <p:spPr>
            <a:xfrm>
              <a:off x="2295075" y="3171075"/>
              <a:ext cx="62200" cy="53275"/>
            </a:xfrm>
            <a:custGeom>
              <a:avLst/>
              <a:gdLst/>
              <a:ahLst/>
              <a:cxnLst/>
              <a:rect l="l" t="t" r="r" b="b"/>
              <a:pathLst>
                <a:path w="2488" h="2131" extrusionOk="0">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2" name="Google Shape;5042;p81"/>
            <p:cNvSpPr/>
            <p:nvPr/>
          </p:nvSpPr>
          <p:spPr>
            <a:xfrm>
              <a:off x="22950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3" name="Google Shape;5043;p81"/>
            <p:cNvSpPr/>
            <p:nvPr/>
          </p:nvSpPr>
          <p:spPr>
            <a:xfrm>
              <a:off x="2218650" y="438987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4" name="Google Shape;5044;p81"/>
            <p:cNvSpPr/>
            <p:nvPr/>
          </p:nvSpPr>
          <p:spPr>
            <a:xfrm>
              <a:off x="2218650" y="43136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5" name="Google Shape;5045;p81"/>
            <p:cNvSpPr/>
            <p:nvPr/>
          </p:nvSpPr>
          <p:spPr>
            <a:xfrm>
              <a:off x="2218650" y="42374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6" name="Google Shape;5046;p81"/>
            <p:cNvSpPr/>
            <p:nvPr/>
          </p:nvSpPr>
          <p:spPr>
            <a:xfrm>
              <a:off x="2218650" y="4161425"/>
              <a:ext cx="62225" cy="53250"/>
            </a:xfrm>
            <a:custGeom>
              <a:avLst/>
              <a:gdLst/>
              <a:ahLst/>
              <a:cxnLst/>
              <a:rect l="l" t="t" r="r" b="b"/>
              <a:pathLst>
                <a:path w="2489" h="2130" extrusionOk="0">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7" name="Google Shape;5047;p81"/>
            <p:cNvSpPr/>
            <p:nvPr/>
          </p:nvSpPr>
          <p:spPr>
            <a:xfrm>
              <a:off x="2218650" y="4085225"/>
              <a:ext cx="62225" cy="53350"/>
            </a:xfrm>
            <a:custGeom>
              <a:avLst/>
              <a:gdLst/>
              <a:ahLst/>
              <a:cxnLst/>
              <a:rect l="l" t="t" r="r" b="b"/>
              <a:pathLst>
                <a:path w="2489" h="2134" extrusionOk="0">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8" name="Google Shape;5048;p81"/>
            <p:cNvSpPr/>
            <p:nvPr/>
          </p:nvSpPr>
          <p:spPr>
            <a:xfrm>
              <a:off x="2218650" y="4009000"/>
              <a:ext cx="62225" cy="53350"/>
            </a:xfrm>
            <a:custGeom>
              <a:avLst/>
              <a:gdLst/>
              <a:ahLst/>
              <a:cxnLst/>
              <a:rect l="l" t="t" r="r" b="b"/>
              <a:pathLst>
                <a:path w="2489" h="2134" extrusionOk="0">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9" name="Google Shape;5049;p81"/>
            <p:cNvSpPr/>
            <p:nvPr/>
          </p:nvSpPr>
          <p:spPr>
            <a:xfrm>
              <a:off x="2218650" y="3932800"/>
              <a:ext cx="62225" cy="53475"/>
            </a:xfrm>
            <a:custGeom>
              <a:avLst/>
              <a:gdLst/>
              <a:ahLst/>
              <a:cxnLst/>
              <a:rect l="l" t="t" r="r" b="b"/>
              <a:pathLst>
                <a:path w="2489" h="2139" extrusionOk="0">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0" name="Google Shape;5050;p81"/>
            <p:cNvSpPr/>
            <p:nvPr/>
          </p:nvSpPr>
          <p:spPr>
            <a:xfrm>
              <a:off x="2218650" y="385677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1" name="Google Shape;5051;p81"/>
            <p:cNvSpPr/>
            <p:nvPr/>
          </p:nvSpPr>
          <p:spPr>
            <a:xfrm>
              <a:off x="2218650" y="3780375"/>
              <a:ext cx="62425" cy="53475"/>
            </a:xfrm>
            <a:custGeom>
              <a:avLst/>
              <a:gdLst/>
              <a:ahLst/>
              <a:cxnLst/>
              <a:rect l="l" t="t" r="r" b="b"/>
              <a:pathLst>
                <a:path w="2497" h="2139" extrusionOk="0">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2" name="Google Shape;5052;p81"/>
            <p:cNvSpPr/>
            <p:nvPr/>
          </p:nvSpPr>
          <p:spPr>
            <a:xfrm>
              <a:off x="2218650" y="37041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3" name="Google Shape;5053;p81"/>
            <p:cNvSpPr/>
            <p:nvPr/>
          </p:nvSpPr>
          <p:spPr>
            <a:xfrm>
              <a:off x="2218650" y="36279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4" name="Google Shape;5054;p81"/>
            <p:cNvSpPr/>
            <p:nvPr/>
          </p:nvSpPr>
          <p:spPr>
            <a:xfrm>
              <a:off x="2218650" y="355192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5" name="Google Shape;5055;p81"/>
            <p:cNvSpPr/>
            <p:nvPr/>
          </p:nvSpPr>
          <p:spPr>
            <a:xfrm>
              <a:off x="2218650" y="347572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6" name="Google Shape;5056;p81"/>
            <p:cNvSpPr/>
            <p:nvPr/>
          </p:nvSpPr>
          <p:spPr>
            <a:xfrm>
              <a:off x="2218650" y="3399500"/>
              <a:ext cx="62425" cy="53350"/>
            </a:xfrm>
            <a:custGeom>
              <a:avLst/>
              <a:gdLst/>
              <a:ahLst/>
              <a:cxnLst/>
              <a:rect l="l" t="t" r="r" b="b"/>
              <a:pathLst>
                <a:path w="2497" h="2134" extrusionOk="0">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7" name="Google Shape;5057;p81"/>
            <p:cNvSpPr/>
            <p:nvPr/>
          </p:nvSpPr>
          <p:spPr>
            <a:xfrm>
              <a:off x="2218650" y="3323300"/>
              <a:ext cx="62425" cy="53425"/>
            </a:xfrm>
            <a:custGeom>
              <a:avLst/>
              <a:gdLst/>
              <a:ahLst/>
              <a:cxnLst/>
              <a:rect l="l" t="t" r="r" b="b"/>
              <a:pathLst>
                <a:path w="2497" h="2137" extrusionOk="0">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8" name="Google Shape;5058;p81"/>
            <p:cNvSpPr/>
            <p:nvPr/>
          </p:nvSpPr>
          <p:spPr>
            <a:xfrm>
              <a:off x="2218650" y="3247075"/>
              <a:ext cx="62425" cy="53500"/>
            </a:xfrm>
            <a:custGeom>
              <a:avLst/>
              <a:gdLst/>
              <a:ahLst/>
              <a:cxnLst/>
              <a:rect l="l" t="t" r="r" b="b"/>
              <a:pathLst>
                <a:path w="2497" h="2140" extrusionOk="0">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9" name="Google Shape;5059;p81"/>
            <p:cNvSpPr/>
            <p:nvPr/>
          </p:nvSpPr>
          <p:spPr>
            <a:xfrm>
              <a:off x="2218650" y="3171075"/>
              <a:ext cx="62225" cy="53300"/>
            </a:xfrm>
            <a:custGeom>
              <a:avLst/>
              <a:gdLst/>
              <a:ahLst/>
              <a:cxnLst/>
              <a:rect l="l" t="t" r="r" b="b"/>
              <a:pathLst>
                <a:path w="2489" h="2132" extrusionOk="0">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0" name="Google Shape;5060;p81"/>
            <p:cNvSpPr/>
            <p:nvPr/>
          </p:nvSpPr>
          <p:spPr>
            <a:xfrm>
              <a:off x="2218650" y="2180700"/>
              <a:ext cx="62225" cy="53350"/>
            </a:xfrm>
            <a:custGeom>
              <a:avLst/>
              <a:gdLst/>
              <a:ahLst/>
              <a:cxnLst/>
              <a:rect l="l" t="t" r="r" b="b"/>
              <a:pathLst>
                <a:path w="2489" h="2134" extrusionOk="0">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1" name="Google Shape;5061;p81"/>
            <p:cNvSpPr/>
            <p:nvPr/>
          </p:nvSpPr>
          <p:spPr>
            <a:xfrm>
              <a:off x="2218650" y="2028275"/>
              <a:ext cx="62225" cy="53450"/>
            </a:xfrm>
            <a:custGeom>
              <a:avLst/>
              <a:gdLst/>
              <a:ahLst/>
              <a:cxnLst/>
              <a:rect l="l" t="t" r="r" b="b"/>
              <a:pathLst>
                <a:path w="2489" h="2138" extrusionOk="0">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2" name="Google Shape;5062;p81"/>
            <p:cNvSpPr/>
            <p:nvPr/>
          </p:nvSpPr>
          <p:spPr>
            <a:xfrm>
              <a:off x="2218650" y="1952050"/>
              <a:ext cx="62225" cy="53450"/>
            </a:xfrm>
            <a:custGeom>
              <a:avLst/>
              <a:gdLst/>
              <a:ahLst/>
              <a:cxnLst/>
              <a:rect l="l" t="t" r="r" b="b"/>
              <a:pathLst>
                <a:path w="2489" h="2138" extrusionOk="0">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3" name="Google Shape;5063;p81"/>
            <p:cNvSpPr/>
            <p:nvPr/>
          </p:nvSpPr>
          <p:spPr>
            <a:xfrm>
              <a:off x="2142425" y="4618300"/>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4" name="Google Shape;5064;p81"/>
            <p:cNvSpPr/>
            <p:nvPr/>
          </p:nvSpPr>
          <p:spPr>
            <a:xfrm>
              <a:off x="2142425" y="438987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5" name="Google Shape;5065;p81"/>
            <p:cNvSpPr/>
            <p:nvPr/>
          </p:nvSpPr>
          <p:spPr>
            <a:xfrm>
              <a:off x="2142425" y="43136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6" name="Google Shape;5066;p81"/>
            <p:cNvSpPr/>
            <p:nvPr/>
          </p:nvSpPr>
          <p:spPr>
            <a:xfrm>
              <a:off x="2142425" y="42374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7" name="Google Shape;5067;p81"/>
            <p:cNvSpPr/>
            <p:nvPr/>
          </p:nvSpPr>
          <p:spPr>
            <a:xfrm>
              <a:off x="2142425" y="4161425"/>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8" name="Google Shape;5068;p81"/>
            <p:cNvSpPr/>
            <p:nvPr/>
          </p:nvSpPr>
          <p:spPr>
            <a:xfrm>
              <a:off x="2142425"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9" name="Google Shape;5069;p81"/>
            <p:cNvSpPr/>
            <p:nvPr/>
          </p:nvSpPr>
          <p:spPr>
            <a:xfrm>
              <a:off x="2142425"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0" name="Google Shape;5070;p81"/>
            <p:cNvSpPr/>
            <p:nvPr/>
          </p:nvSpPr>
          <p:spPr>
            <a:xfrm>
              <a:off x="2142425" y="3932800"/>
              <a:ext cx="62425" cy="53475"/>
            </a:xfrm>
            <a:custGeom>
              <a:avLst/>
              <a:gdLst/>
              <a:ahLst/>
              <a:cxnLst/>
              <a:rect l="l" t="t" r="r" b="b"/>
              <a:pathLst>
                <a:path w="2497" h="2139" extrusionOk="0">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1" name="Google Shape;5071;p81"/>
            <p:cNvSpPr/>
            <p:nvPr/>
          </p:nvSpPr>
          <p:spPr>
            <a:xfrm>
              <a:off x="2142425" y="385677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2" name="Google Shape;5072;p81"/>
            <p:cNvSpPr/>
            <p:nvPr/>
          </p:nvSpPr>
          <p:spPr>
            <a:xfrm>
              <a:off x="2142425" y="3780375"/>
              <a:ext cx="62425" cy="53475"/>
            </a:xfrm>
            <a:custGeom>
              <a:avLst/>
              <a:gdLst/>
              <a:ahLst/>
              <a:cxnLst/>
              <a:rect l="l" t="t" r="r" b="b"/>
              <a:pathLst>
                <a:path w="2497" h="2139" extrusionOk="0">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3" name="Google Shape;5073;p81"/>
            <p:cNvSpPr/>
            <p:nvPr/>
          </p:nvSpPr>
          <p:spPr>
            <a:xfrm>
              <a:off x="2142425"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4" name="Google Shape;5074;p81"/>
            <p:cNvSpPr/>
            <p:nvPr/>
          </p:nvSpPr>
          <p:spPr>
            <a:xfrm>
              <a:off x="2142425"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5" name="Google Shape;5075;p81"/>
            <p:cNvSpPr/>
            <p:nvPr/>
          </p:nvSpPr>
          <p:spPr>
            <a:xfrm>
              <a:off x="2142425" y="355192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6" name="Google Shape;5076;p81"/>
            <p:cNvSpPr/>
            <p:nvPr/>
          </p:nvSpPr>
          <p:spPr>
            <a:xfrm>
              <a:off x="2142425" y="3475725"/>
              <a:ext cx="62425" cy="53350"/>
            </a:xfrm>
            <a:custGeom>
              <a:avLst/>
              <a:gdLst/>
              <a:ahLst/>
              <a:cxnLst/>
              <a:rect l="l" t="t" r="r" b="b"/>
              <a:pathLst>
                <a:path w="2497" h="2134" extrusionOk="0">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7" name="Google Shape;5077;p81"/>
            <p:cNvSpPr/>
            <p:nvPr/>
          </p:nvSpPr>
          <p:spPr>
            <a:xfrm>
              <a:off x="2142425" y="3399500"/>
              <a:ext cx="62425" cy="53350"/>
            </a:xfrm>
            <a:custGeom>
              <a:avLst/>
              <a:gdLst/>
              <a:ahLst/>
              <a:cxnLst/>
              <a:rect l="l" t="t" r="r" b="b"/>
              <a:pathLst>
                <a:path w="2497" h="2134" extrusionOk="0">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8" name="Google Shape;5078;p81"/>
            <p:cNvSpPr/>
            <p:nvPr/>
          </p:nvSpPr>
          <p:spPr>
            <a:xfrm>
              <a:off x="2142425" y="3323300"/>
              <a:ext cx="62425" cy="53425"/>
            </a:xfrm>
            <a:custGeom>
              <a:avLst/>
              <a:gdLst/>
              <a:ahLst/>
              <a:cxnLst/>
              <a:rect l="l" t="t" r="r" b="b"/>
              <a:pathLst>
                <a:path w="2497" h="2137" extrusionOk="0">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9" name="Google Shape;5079;p81"/>
            <p:cNvSpPr/>
            <p:nvPr/>
          </p:nvSpPr>
          <p:spPr>
            <a:xfrm>
              <a:off x="2142425" y="3247075"/>
              <a:ext cx="62425" cy="53450"/>
            </a:xfrm>
            <a:custGeom>
              <a:avLst/>
              <a:gdLst/>
              <a:ahLst/>
              <a:cxnLst/>
              <a:rect l="l" t="t" r="r" b="b"/>
              <a:pathLst>
                <a:path w="2497" h="2138" extrusionOk="0">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0" name="Google Shape;5080;p81"/>
            <p:cNvSpPr/>
            <p:nvPr/>
          </p:nvSpPr>
          <p:spPr>
            <a:xfrm>
              <a:off x="2142425"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1" name="Google Shape;5081;p81"/>
            <p:cNvSpPr/>
            <p:nvPr/>
          </p:nvSpPr>
          <p:spPr>
            <a:xfrm>
              <a:off x="2142425"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2" name="Google Shape;5082;p81"/>
            <p:cNvSpPr/>
            <p:nvPr/>
          </p:nvSpPr>
          <p:spPr>
            <a:xfrm>
              <a:off x="2142425"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3" name="Google Shape;5083;p81"/>
            <p:cNvSpPr/>
            <p:nvPr/>
          </p:nvSpPr>
          <p:spPr>
            <a:xfrm>
              <a:off x="2142425"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4" name="Google Shape;5084;p81"/>
            <p:cNvSpPr/>
            <p:nvPr/>
          </p:nvSpPr>
          <p:spPr>
            <a:xfrm>
              <a:off x="2142425"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5" name="Google Shape;5085;p81"/>
            <p:cNvSpPr/>
            <p:nvPr/>
          </p:nvSpPr>
          <p:spPr>
            <a:xfrm>
              <a:off x="2142425"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6" name="Google Shape;5086;p81"/>
            <p:cNvSpPr/>
            <p:nvPr/>
          </p:nvSpPr>
          <p:spPr>
            <a:xfrm>
              <a:off x="2142425"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7" name="Google Shape;5087;p81"/>
            <p:cNvSpPr/>
            <p:nvPr/>
          </p:nvSpPr>
          <p:spPr>
            <a:xfrm>
              <a:off x="2142425"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8" name="Google Shape;5088;p81"/>
            <p:cNvSpPr/>
            <p:nvPr/>
          </p:nvSpPr>
          <p:spPr>
            <a:xfrm>
              <a:off x="2142425" y="1038125"/>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9" name="Google Shape;5089;p81"/>
            <p:cNvSpPr/>
            <p:nvPr/>
          </p:nvSpPr>
          <p:spPr>
            <a:xfrm>
              <a:off x="2066425" y="4618300"/>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0" name="Google Shape;5090;p81"/>
            <p:cNvSpPr/>
            <p:nvPr/>
          </p:nvSpPr>
          <p:spPr>
            <a:xfrm>
              <a:off x="2066425" y="4542300"/>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1" name="Google Shape;5091;p81"/>
            <p:cNvSpPr/>
            <p:nvPr/>
          </p:nvSpPr>
          <p:spPr>
            <a:xfrm>
              <a:off x="2066425" y="446607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2" name="Google Shape;5092;p81"/>
            <p:cNvSpPr/>
            <p:nvPr/>
          </p:nvSpPr>
          <p:spPr>
            <a:xfrm>
              <a:off x="2066425" y="438987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3" name="Google Shape;5093;p81"/>
            <p:cNvSpPr/>
            <p:nvPr/>
          </p:nvSpPr>
          <p:spPr>
            <a:xfrm>
              <a:off x="2066425" y="43136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4" name="Google Shape;5094;p81"/>
            <p:cNvSpPr/>
            <p:nvPr/>
          </p:nvSpPr>
          <p:spPr>
            <a:xfrm>
              <a:off x="2066425" y="42374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5" name="Google Shape;5095;p81"/>
            <p:cNvSpPr/>
            <p:nvPr/>
          </p:nvSpPr>
          <p:spPr>
            <a:xfrm>
              <a:off x="2066425" y="416142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6" name="Google Shape;5096;p81"/>
            <p:cNvSpPr/>
            <p:nvPr/>
          </p:nvSpPr>
          <p:spPr>
            <a:xfrm>
              <a:off x="2066425" y="37041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7" name="Google Shape;5097;p81"/>
            <p:cNvSpPr/>
            <p:nvPr/>
          </p:nvSpPr>
          <p:spPr>
            <a:xfrm>
              <a:off x="2066425" y="36279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8" name="Google Shape;5098;p81"/>
            <p:cNvSpPr/>
            <p:nvPr/>
          </p:nvSpPr>
          <p:spPr>
            <a:xfrm>
              <a:off x="2066425" y="3551925"/>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9" name="Google Shape;5099;p81"/>
            <p:cNvSpPr/>
            <p:nvPr/>
          </p:nvSpPr>
          <p:spPr>
            <a:xfrm>
              <a:off x="2066425"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0" name="Google Shape;5100;p81"/>
            <p:cNvSpPr/>
            <p:nvPr/>
          </p:nvSpPr>
          <p:spPr>
            <a:xfrm>
              <a:off x="2066275" y="3399500"/>
              <a:ext cx="62375" cy="53350"/>
            </a:xfrm>
            <a:custGeom>
              <a:avLst/>
              <a:gdLst/>
              <a:ahLst/>
              <a:cxnLst/>
              <a:rect l="l" t="t" r="r" b="b"/>
              <a:pathLst>
                <a:path w="2495" h="2134" extrusionOk="0">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1" name="Google Shape;5101;p81"/>
            <p:cNvSpPr/>
            <p:nvPr/>
          </p:nvSpPr>
          <p:spPr>
            <a:xfrm>
              <a:off x="2066275" y="3323300"/>
              <a:ext cx="62375" cy="53425"/>
            </a:xfrm>
            <a:custGeom>
              <a:avLst/>
              <a:gdLst/>
              <a:ahLst/>
              <a:cxnLst/>
              <a:rect l="l" t="t" r="r" b="b"/>
              <a:pathLst>
                <a:path w="2495" h="2137" extrusionOk="0">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2" name="Google Shape;5102;p81"/>
            <p:cNvSpPr/>
            <p:nvPr/>
          </p:nvSpPr>
          <p:spPr>
            <a:xfrm>
              <a:off x="2066275" y="3247075"/>
              <a:ext cx="62375" cy="53450"/>
            </a:xfrm>
            <a:custGeom>
              <a:avLst/>
              <a:gdLst/>
              <a:ahLst/>
              <a:cxnLst/>
              <a:rect l="l" t="t" r="r" b="b"/>
              <a:pathLst>
                <a:path w="2495"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3" name="Google Shape;5103;p81"/>
            <p:cNvSpPr/>
            <p:nvPr/>
          </p:nvSpPr>
          <p:spPr>
            <a:xfrm>
              <a:off x="206642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4" name="Google Shape;5104;p81"/>
            <p:cNvSpPr/>
            <p:nvPr/>
          </p:nvSpPr>
          <p:spPr>
            <a:xfrm>
              <a:off x="206642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5" name="Google Shape;5105;p81"/>
            <p:cNvSpPr/>
            <p:nvPr/>
          </p:nvSpPr>
          <p:spPr>
            <a:xfrm>
              <a:off x="2066425" y="2942425"/>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6" name="Google Shape;5106;p81"/>
            <p:cNvSpPr/>
            <p:nvPr/>
          </p:nvSpPr>
          <p:spPr>
            <a:xfrm>
              <a:off x="206642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7" name="Google Shape;5107;p81"/>
            <p:cNvSpPr/>
            <p:nvPr/>
          </p:nvSpPr>
          <p:spPr>
            <a:xfrm>
              <a:off x="206642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8" name="Google Shape;5108;p81"/>
            <p:cNvSpPr/>
            <p:nvPr/>
          </p:nvSpPr>
          <p:spPr>
            <a:xfrm>
              <a:off x="206642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9" name="Google Shape;5109;p81"/>
            <p:cNvSpPr/>
            <p:nvPr/>
          </p:nvSpPr>
          <p:spPr>
            <a:xfrm>
              <a:off x="206642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0" name="Google Shape;5110;p81"/>
            <p:cNvSpPr/>
            <p:nvPr/>
          </p:nvSpPr>
          <p:spPr>
            <a:xfrm>
              <a:off x="2066425"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1" name="Google Shape;5111;p81"/>
            <p:cNvSpPr/>
            <p:nvPr/>
          </p:nvSpPr>
          <p:spPr>
            <a:xfrm>
              <a:off x="2066425"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2" name="Google Shape;5112;p81"/>
            <p:cNvSpPr/>
            <p:nvPr/>
          </p:nvSpPr>
          <p:spPr>
            <a:xfrm>
              <a:off x="2066425" y="1571400"/>
              <a:ext cx="62225" cy="53250"/>
            </a:xfrm>
            <a:custGeom>
              <a:avLst/>
              <a:gdLst/>
              <a:ahLst/>
              <a:cxnLst/>
              <a:rect l="l" t="t" r="r" b="b"/>
              <a:pathLst>
                <a:path w="2489"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3" name="Google Shape;5113;p81"/>
            <p:cNvSpPr/>
            <p:nvPr/>
          </p:nvSpPr>
          <p:spPr>
            <a:xfrm>
              <a:off x="2066425"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4" name="Google Shape;5114;p81"/>
            <p:cNvSpPr/>
            <p:nvPr/>
          </p:nvSpPr>
          <p:spPr>
            <a:xfrm>
              <a:off x="206642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5" name="Google Shape;5115;p81"/>
            <p:cNvSpPr/>
            <p:nvPr/>
          </p:nvSpPr>
          <p:spPr>
            <a:xfrm>
              <a:off x="206642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6" name="Google Shape;5116;p81"/>
            <p:cNvSpPr/>
            <p:nvPr/>
          </p:nvSpPr>
          <p:spPr>
            <a:xfrm>
              <a:off x="2066425" y="1038125"/>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7" name="Google Shape;5117;p81"/>
            <p:cNvSpPr/>
            <p:nvPr/>
          </p:nvSpPr>
          <p:spPr>
            <a:xfrm>
              <a:off x="1990200" y="4542300"/>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8" name="Google Shape;5118;p81"/>
            <p:cNvSpPr/>
            <p:nvPr/>
          </p:nvSpPr>
          <p:spPr>
            <a:xfrm>
              <a:off x="1990200" y="4466075"/>
              <a:ext cx="62225" cy="53300"/>
            </a:xfrm>
            <a:custGeom>
              <a:avLst/>
              <a:gdLst/>
              <a:ahLst/>
              <a:cxnLst/>
              <a:rect l="l" t="t" r="r" b="b"/>
              <a:pathLst>
                <a:path w="2489" h="2132" extrusionOk="0">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9" name="Google Shape;5119;p81"/>
            <p:cNvSpPr/>
            <p:nvPr/>
          </p:nvSpPr>
          <p:spPr>
            <a:xfrm>
              <a:off x="1990200" y="438987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0" name="Google Shape;5120;p81"/>
            <p:cNvSpPr/>
            <p:nvPr/>
          </p:nvSpPr>
          <p:spPr>
            <a:xfrm>
              <a:off x="1990200"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1" name="Google Shape;5121;p81"/>
            <p:cNvSpPr/>
            <p:nvPr/>
          </p:nvSpPr>
          <p:spPr>
            <a:xfrm>
              <a:off x="1990200" y="3551925"/>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2" name="Google Shape;5122;p81"/>
            <p:cNvSpPr/>
            <p:nvPr/>
          </p:nvSpPr>
          <p:spPr>
            <a:xfrm>
              <a:off x="19902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3" name="Google Shape;5123;p81"/>
            <p:cNvSpPr/>
            <p:nvPr/>
          </p:nvSpPr>
          <p:spPr>
            <a:xfrm>
              <a:off x="1990200"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4" name="Google Shape;5124;p81"/>
            <p:cNvSpPr/>
            <p:nvPr/>
          </p:nvSpPr>
          <p:spPr>
            <a:xfrm>
              <a:off x="1990075" y="3323300"/>
              <a:ext cx="62350" cy="53425"/>
            </a:xfrm>
            <a:custGeom>
              <a:avLst/>
              <a:gdLst/>
              <a:ahLst/>
              <a:cxnLst/>
              <a:rect l="l" t="t" r="r" b="b"/>
              <a:pathLst>
                <a:path w="2494" h="2137" extrusionOk="0">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5" name="Google Shape;5125;p81"/>
            <p:cNvSpPr/>
            <p:nvPr/>
          </p:nvSpPr>
          <p:spPr>
            <a:xfrm>
              <a:off x="1990075" y="3247075"/>
              <a:ext cx="62350" cy="53450"/>
            </a:xfrm>
            <a:custGeom>
              <a:avLst/>
              <a:gdLst/>
              <a:ahLst/>
              <a:cxnLst/>
              <a:rect l="l" t="t" r="r" b="b"/>
              <a:pathLst>
                <a:path w="2494" h="2138" extrusionOk="0">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6" name="Google Shape;5126;p81"/>
            <p:cNvSpPr/>
            <p:nvPr/>
          </p:nvSpPr>
          <p:spPr>
            <a:xfrm>
              <a:off x="1990200"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7" name="Google Shape;5127;p81"/>
            <p:cNvSpPr/>
            <p:nvPr/>
          </p:nvSpPr>
          <p:spPr>
            <a:xfrm>
              <a:off x="1990200"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8" name="Google Shape;5128;p81"/>
            <p:cNvSpPr/>
            <p:nvPr/>
          </p:nvSpPr>
          <p:spPr>
            <a:xfrm>
              <a:off x="1990200"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9" name="Google Shape;5129;p81"/>
            <p:cNvSpPr/>
            <p:nvPr/>
          </p:nvSpPr>
          <p:spPr>
            <a:xfrm>
              <a:off x="1990200" y="2333125"/>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0" name="Google Shape;5130;p81"/>
            <p:cNvSpPr/>
            <p:nvPr/>
          </p:nvSpPr>
          <p:spPr>
            <a:xfrm>
              <a:off x="199020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1" name="Google Shape;5131;p81"/>
            <p:cNvSpPr/>
            <p:nvPr/>
          </p:nvSpPr>
          <p:spPr>
            <a:xfrm>
              <a:off x="1990200" y="2180700"/>
              <a:ext cx="62225" cy="53350"/>
            </a:xfrm>
            <a:custGeom>
              <a:avLst/>
              <a:gdLst/>
              <a:ahLst/>
              <a:cxnLst/>
              <a:rect l="l" t="t" r="r" b="b"/>
              <a:pathLst>
                <a:path w="2489" h="2134" extrusionOk="0">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2" name="Google Shape;5132;p81"/>
            <p:cNvSpPr/>
            <p:nvPr/>
          </p:nvSpPr>
          <p:spPr>
            <a:xfrm>
              <a:off x="1990200"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3" name="Google Shape;5133;p81"/>
            <p:cNvSpPr/>
            <p:nvPr/>
          </p:nvSpPr>
          <p:spPr>
            <a:xfrm>
              <a:off x="1990200"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4" name="Google Shape;5134;p81"/>
            <p:cNvSpPr/>
            <p:nvPr/>
          </p:nvSpPr>
          <p:spPr>
            <a:xfrm>
              <a:off x="1990200"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5" name="Google Shape;5135;p81"/>
            <p:cNvSpPr/>
            <p:nvPr/>
          </p:nvSpPr>
          <p:spPr>
            <a:xfrm>
              <a:off x="1990200"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6" name="Google Shape;5136;p81"/>
            <p:cNvSpPr/>
            <p:nvPr/>
          </p:nvSpPr>
          <p:spPr>
            <a:xfrm>
              <a:off x="1990200"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7" name="Google Shape;5137;p81"/>
            <p:cNvSpPr/>
            <p:nvPr/>
          </p:nvSpPr>
          <p:spPr>
            <a:xfrm>
              <a:off x="1990200"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8" name="Google Shape;5138;p81"/>
            <p:cNvSpPr/>
            <p:nvPr/>
          </p:nvSpPr>
          <p:spPr>
            <a:xfrm>
              <a:off x="1990200" y="1571400"/>
              <a:ext cx="62225" cy="53250"/>
            </a:xfrm>
            <a:custGeom>
              <a:avLst/>
              <a:gdLst/>
              <a:ahLst/>
              <a:cxnLst/>
              <a:rect l="l" t="t" r="r" b="b"/>
              <a:pathLst>
                <a:path w="2489" h="2130" extrusionOk="0">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9" name="Google Shape;5139;p81"/>
            <p:cNvSpPr/>
            <p:nvPr/>
          </p:nvSpPr>
          <p:spPr>
            <a:xfrm>
              <a:off x="1990200"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0" name="Google Shape;5140;p81"/>
            <p:cNvSpPr/>
            <p:nvPr/>
          </p:nvSpPr>
          <p:spPr>
            <a:xfrm>
              <a:off x="1990200"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1" name="Google Shape;5141;p81"/>
            <p:cNvSpPr/>
            <p:nvPr/>
          </p:nvSpPr>
          <p:spPr>
            <a:xfrm>
              <a:off x="1990200"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2" name="Google Shape;5142;p81"/>
            <p:cNvSpPr/>
            <p:nvPr/>
          </p:nvSpPr>
          <p:spPr>
            <a:xfrm>
              <a:off x="1990200" y="1038125"/>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3" name="Google Shape;5143;p81"/>
            <p:cNvSpPr/>
            <p:nvPr/>
          </p:nvSpPr>
          <p:spPr>
            <a:xfrm>
              <a:off x="1914000" y="3551925"/>
              <a:ext cx="62225" cy="53300"/>
            </a:xfrm>
            <a:custGeom>
              <a:avLst/>
              <a:gdLst/>
              <a:ahLst/>
              <a:cxnLst/>
              <a:rect l="l" t="t" r="r" b="b"/>
              <a:pathLst>
                <a:path w="2489" h="2132" extrusionOk="0">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4" name="Google Shape;5144;p81"/>
            <p:cNvSpPr/>
            <p:nvPr/>
          </p:nvSpPr>
          <p:spPr>
            <a:xfrm>
              <a:off x="1914000"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5" name="Google Shape;5145;p81"/>
            <p:cNvSpPr/>
            <p:nvPr/>
          </p:nvSpPr>
          <p:spPr>
            <a:xfrm>
              <a:off x="1914000"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6" name="Google Shape;5146;p81"/>
            <p:cNvSpPr/>
            <p:nvPr/>
          </p:nvSpPr>
          <p:spPr>
            <a:xfrm>
              <a:off x="1914000" y="3323300"/>
              <a:ext cx="62225" cy="53425"/>
            </a:xfrm>
            <a:custGeom>
              <a:avLst/>
              <a:gdLst/>
              <a:ahLst/>
              <a:cxnLst/>
              <a:rect l="l" t="t" r="r" b="b"/>
              <a:pathLst>
                <a:path w="2489" h="2137" extrusionOk="0">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7" name="Google Shape;5147;p81"/>
            <p:cNvSpPr/>
            <p:nvPr/>
          </p:nvSpPr>
          <p:spPr>
            <a:xfrm>
              <a:off x="1914000" y="3247075"/>
              <a:ext cx="62425" cy="53450"/>
            </a:xfrm>
            <a:custGeom>
              <a:avLst/>
              <a:gdLst/>
              <a:ahLst/>
              <a:cxnLst/>
              <a:rect l="l" t="t" r="r" b="b"/>
              <a:pathLst>
                <a:path w="2497" h="2138" extrusionOk="0">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8" name="Google Shape;5148;p81"/>
            <p:cNvSpPr/>
            <p:nvPr/>
          </p:nvSpPr>
          <p:spPr>
            <a:xfrm>
              <a:off x="1914000"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9" name="Google Shape;5149;p81"/>
            <p:cNvSpPr/>
            <p:nvPr/>
          </p:nvSpPr>
          <p:spPr>
            <a:xfrm>
              <a:off x="1914000"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0" name="Google Shape;5150;p81"/>
            <p:cNvSpPr/>
            <p:nvPr/>
          </p:nvSpPr>
          <p:spPr>
            <a:xfrm>
              <a:off x="1914000"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1" name="Google Shape;5151;p81"/>
            <p:cNvSpPr/>
            <p:nvPr/>
          </p:nvSpPr>
          <p:spPr>
            <a:xfrm>
              <a:off x="1914000"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2" name="Google Shape;5152;p81"/>
            <p:cNvSpPr/>
            <p:nvPr/>
          </p:nvSpPr>
          <p:spPr>
            <a:xfrm>
              <a:off x="1914000"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3" name="Google Shape;5153;p81"/>
            <p:cNvSpPr/>
            <p:nvPr/>
          </p:nvSpPr>
          <p:spPr>
            <a:xfrm>
              <a:off x="191400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4" name="Google Shape;5154;p81"/>
            <p:cNvSpPr/>
            <p:nvPr/>
          </p:nvSpPr>
          <p:spPr>
            <a:xfrm>
              <a:off x="1914000"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5" name="Google Shape;5155;p81"/>
            <p:cNvSpPr/>
            <p:nvPr/>
          </p:nvSpPr>
          <p:spPr>
            <a:xfrm>
              <a:off x="1914000"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6" name="Google Shape;5156;p81"/>
            <p:cNvSpPr/>
            <p:nvPr/>
          </p:nvSpPr>
          <p:spPr>
            <a:xfrm>
              <a:off x="1914000"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7" name="Google Shape;5157;p81"/>
            <p:cNvSpPr/>
            <p:nvPr/>
          </p:nvSpPr>
          <p:spPr>
            <a:xfrm>
              <a:off x="1914000"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8" name="Google Shape;5158;p81"/>
            <p:cNvSpPr/>
            <p:nvPr/>
          </p:nvSpPr>
          <p:spPr>
            <a:xfrm>
              <a:off x="1914000"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9" name="Google Shape;5159;p81"/>
            <p:cNvSpPr/>
            <p:nvPr/>
          </p:nvSpPr>
          <p:spPr>
            <a:xfrm>
              <a:off x="1914000"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0" name="Google Shape;5160;p81"/>
            <p:cNvSpPr/>
            <p:nvPr/>
          </p:nvSpPr>
          <p:spPr>
            <a:xfrm>
              <a:off x="1914000"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1" name="Google Shape;5161;p81"/>
            <p:cNvSpPr/>
            <p:nvPr/>
          </p:nvSpPr>
          <p:spPr>
            <a:xfrm>
              <a:off x="1837775"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2" name="Google Shape;5162;p81"/>
            <p:cNvSpPr/>
            <p:nvPr/>
          </p:nvSpPr>
          <p:spPr>
            <a:xfrm>
              <a:off x="1837775" y="2866425"/>
              <a:ext cx="62425" cy="53275"/>
            </a:xfrm>
            <a:custGeom>
              <a:avLst/>
              <a:gdLst/>
              <a:ahLst/>
              <a:cxnLst/>
              <a:rect l="l" t="t" r="r" b="b"/>
              <a:pathLst>
                <a:path w="2497" h="2131" extrusionOk="0">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3" name="Google Shape;5163;p81"/>
            <p:cNvSpPr/>
            <p:nvPr/>
          </p:nvSpPr>
          <p:spPr>
            <a:xfrm>
              <a:off x="1837775" y="2714000"/>
              <a:ext cx="62425" cy="53350"/>
            </a:xfrm>
            <a:custGeom>
              <a:avLst/>
              <a:gdLst/>
              <a:ahLst/>
              <a:cxnLst/>
              <a:rect l="l" t="t" r="r" b="b"/>
              <a:pathLst>
                <a:path w="2497" h="2134"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4" name="Google Shape;5164;p81"/>
            <p:cNvSpPr/>
            <p:nvPr/>
          </p:nvSpPr>
          <p:spPr>
            <a:xfrm>
              <a:off x="1837775" y="2637775"/>
              <a:ext cx="62425" cy="53450"/>
            </a:xfrm>
            <a:custGeom>
              <a:avLst/>
              <a:gdLst/>
              <a:ahLst/>
              <a:cxnLst/>
              <a:rect l="l" t="t" r="r" b="b"/>
              <a:pathLst>
                <a:path w="2497" h="2138" extrusionOk="0">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5" name="Google Shape;5165;p81"/>
            <p:cNvSpPr/>
            <p:nvPr/>
          </p:nvSpPr>
          <p:spPr>
            <a:xfrm>
              <a:off x="1837775" y="2561575"/>
              <a:ext cx="62425" cy="53425"/>
            </a:xfrm>
            <a:custGeom>
              <a:avLst/>
              <a:gdLst/>
              <a:ahLst/>
              <a:cxnLst/>
              <a:rect l="l" t="t" r="r" b="b"/>
              <a:pathLst>
                <a:path w="2497" h="2137" extrusionOk="0">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6" name="Google Shape;5166;p81"/>
            <p:cNvSpPr/>
            <p:nvPr/>
          </p:nvSpPr>
          <p:spPr>
            <a:xfrm>
              <a:off x="1837775" y="2485550"/>
              <a:ext cx="62425" cy="53300"/>
            </a:xfrm>
            <a:custGeom>
              <a:avLst/>
              <a:gdLst/>
              <a:ahLst/>
              <a:cxnLst/>
              <a:rect l="l" t="t" r="r" b="b"/>
              <a:pathLst>
                <a:path w="2497" h="2132" extrusionOk="0">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7" name="Google Shape;5167;p81"/>
            <p:cNvSpPr/>
            <p:nvPr/>
          </p:nvSpPr>
          <p:spPr>
            <a:xfrm>
              <a:off x="1837775" y="2409350"/>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8" name="Google Shape;5168;p81"/>
            <p:cNvSpPr/>
            <p:nvPr/>
          </p:nvSpPr>
          <p:spPr>
            <a:xfrm>
              <a:off x="1837775"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9" name="Google Shape;5169;p81"/>
            <p:cNvSpPr/>
            <p:nvPr/>
          </p:nvSpPr>
          <p:spPr>
            <a:xfrm>
              <a:off x="1837775"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0" name="Google Shape;5170;p81"/>
            <p:cNvSpPr/>
            <p:nvPr/>
          </p:nvSpPr>
          <p:spPr>
            <a:xfrm>
              <a:off x="1837775"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1" name="Google Shape;5171;p81"/>
            <p:cNvSpPr/>
            <p:nvPr/>
          </p:nvSpPr>
          <p:spPr>
            <a:xfrm>
              <a:off x="1837775" y="2104500"/>
              <a:ext cx="62425" cy="53325"/>
            </a:xfrm>
            <a:custGeom>
              <a:avLst/>
              <a:gdLst/>
              <a:ahLst/>
              <a:cxnLst/>
              <a:rect l="l" t="t" r="r" b="b"/>
              <a:pathLst>
                <a:path w="2497" h="2133"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2" name="Google Shape;5172;p81"/>
            <p:cNvSpPr/>
            <p:nvPr/>
          </p:nvSpPr>
          <p:spPr>
            <a:xfrm>
              <a:off x="1837775"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3" name="Google Shape;5173;p81"/>
            <p:cNvSpPr/>
            <p:nvPr/>
          </p:nvSpPr>
          <p:spPr>
            <a:xfrm>
              <a:off x="1837775"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4" name="Google Shape;5174;p81"/>
            <p:cNvSpPr/>
            <p:nvPr/>
          </p:nvSpPr>
          <p:spPr>
            <a:xfrm>
              <a:off x="1837775"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5" name="Google Shape;5175;p81"/>
            <p:cNvSpPr/>
            <p:nvPr/>
          </p:nvSpPr>
          <p:spPr>
            <a:xfrm>
              <a:off x="1837775"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6" name="Google Shape;5176;p81"/>
            <p:cNvSpPr/>
            <p:nvPr/>
          </p:nvSpPr>
          <p:spPr>
            <a:xfrm>
              <a:off x="1837775"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7" name="Google Shape;5177;p81"/>
            <p:cNvSpPr/>
            <p:nvPr/>
          </p:nvSpPr>
          <p:spPr>
            <a:xfrm>
              <a:off x="1837775" y="11905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8" name="Google Shape;5178;p81"/>
            <p:cNvSpPr/>
            <p:nvPr/>
          </p:nvSpPr>
          <p:spPr>
            <a:xfrm>
              <a:off x="1837775" y="1114325"/>
              <a:ext cx="62425" cy="53350"/>
            </a:xfrm>
            <a:custGeom>
              <a:avLst/>
              <a:gdLst/>
              <a:ahLst/>
              <a:cxnLst/>
              <a:rect l="l" t="t" r="r" b="b"/>
              <a:pathLst>
                <a:path w="2497" h="2134" extrusionOk="0">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9" name="Google Shape;5179;p81"/>
            <p:cNvSpPr/>
            <p:nvPr/>
          </p:nvSpPr>
          <p:spPr>
            <a:xfrm>
              <a:off x="176177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0" name="Google Shape;5180;p81"/>
            <p:cNvSpPr/>
            <p:nvPr/>
          </p:nvSpPr>
          <p:spPr>
            <a:xfrm>
              <a:off x="176177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1" name="Google Shape;5181;p81"/>
            <p:cNvSpPr/>
            <p:nvPr/>
          </p:nvSpPr>
          <p:spPr>
            <a:xfrm>
              <a:off x="1761775"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2" name="Google Shape;5182;p81"/>
            <p:cNvSpPr/>
            <p:nvPr/>
          </p:nvSpPr>
          <p:spPr>
            <a:xfrm>
              <a:off x="1761775"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3" name="Google Shape;5183;p81"/>
            <p:cNvSpPr/>
            <p:nvPr/>
          </p:nvSpPr>
          <p:spPr>
            <a:xfrm>
              <a:off x="1761775" y="2485550"/>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4" name="Google Shape;5184;p81"/>
            <p:cNvSpPr/>
            <p:nvPr/>
          </p:nvSpPr>
          <p:spPr>
            <a:xfrm>
              <a:off x="1761775"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5" name="Google Shape;5185;p81"/>
            <p:cNvSpPr/>
            <p:nvPr/>
          </p:nvSpPr>
          <p:spPr>
            <a:xfrm>
              <a:off x="1761775"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6" name="Google Shape;5186;p81"/>
            <p:cNvSpPr/>
            <p:nvPr/>
          </p:nvSpPr>
          <p:spPr>
            <a:xfrm>
              <a:off x="176177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7" name="Google Shape;5187;p81"/>
            <p:cNvSpPr/>
            <p:nvPr/>
          </p:nvSpPr>
          <p:spPr>
            <a:xfrm>
              <a:off x="176177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8" name="Google Shape;5188;p81"/>
            <p:cNvSpPr/>
            <p:nvPr/>
          </p:nvSpPr>
          <p:spPr>
            <a:xfrm>
              <a:off x="176177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9" name="Google Shape;5189;p81"/>
            <p:cNvSpPr/>
            <p:nvPr/>
          </p:nvSpPr>
          <p:spPr>
            <a:xfrm>
              <a:off x="176177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0" name="Google Shape;5190;p81"/>
            <p:cNvSpPr/>
            <p:nvPr/>
          </p:nvSpPr>
          <p:spPr>
            <a:xfrm>
              <a:off x="1761775"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1" name="Google Shape;5191;p81"/>
            <p:cNvSpPr/>
            <p:nvPr/>
          </p:nvSpPr>
          <p:spPr>
            <a:xfrm>
              <a:off x="1761775" y="164740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2" name="Google Shape;5192;p81"/>
            <p:cNvSpPr/>
            <p:nvPr/>
          </p:nvSpPr>
          <p:spPr>
            <a:xfrm>
              <a:off x="176177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3" name="Google Shape;5193;p81"/>
            <p:cNvSpPr/>
            <p:nvPr/>
          </p:nvSpPr>
          <p:spPr>
            <a:xfrm>
              <a:off x="1761775" y="11905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4" name="Google Shape;5194;p81"/>
            <p:cNvSpPr/>
            <p:nvPr/>
          </p:nvSpPr>
          <p:spPr>
            <a:xfrm>
              <a:off x="176177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5" name="Google Shape;5195;p81"/>
            <p:cNvSpPr/>
            <p:nvPr/>
          </p:nvSpPr>
          <p:spPr>
            <a:xfrm>
              <a:off x="1685550" y="3018650"/>
              <a:ext cx="62225" cy="53425"/>
            </a:xfrm>
            <a:custGeom>
              <a:avLst/>
              <a:gdLst/>
              <a:ahLst/>
              <a:cxnLst/>
              <a:rect l="l" t="t" r="r" b="b"/>
              <a:pathLst>
                <a:path w="2489" h="2137" extrusionOk="0">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6" name="Google Shape;5196;p81"/>
            <p:cNvSpPr/>
            <p:nvPr/>
          </p:nvSpPr>
          <p:spPr>
            <a:xfrm>
              <a:off x="168555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7" name="Google Shape;5197;p81"/>
            <p:cNvSpPr/>
            <p:nvPr/>
          </p:nvSpPr>
          <p:spPr>
            <a:xfrm>
              <a:off x="168555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8" name="Google Shape;5198;p81"/>
            <p:cNvSpPr/>
            <p:nvPr/>
          </p:nvSpPr>
          <p:spPr>
            <a:xfrm>
              <a:off x="168555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9" name="Google Shape;5199;p81"/>
            <p:cNvSpPr/>
            <p:nvPr/>
          </p:nvSpPr>
          <p:spPr>
            <a:xfrm>
              <a:off x="168555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0" name="Google Shape;5200;p81"/>
            <p:cNvSpPr/>
            <p:nvPr/>
          </p:nvSpPr>
          <p:spPr>
            <a:xfrm>
              <a:off x="16855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1" name="Google Shape;5201;p81"/>
            <p:cNvSpPr/>
            <p:nvPr/>
          </p:nvSpPr>
          <p:spPr>
            <a:xfrm>
              <a:off x="16855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2" name="Google Shape;5202;p81"/>
            <p:cNvSpPr/>
            <p:nvPr/>
          </p:nvSpPr>
          <p:spPr>
            <a:xfrm>
              <a:off x="168555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3" name="Google Shape;5203;p81"/>
            <p:cNvSpPr/>
            <p:nvPr/>
          </p:nvSpPr>
          <p:spPr>
            <a:xfrm>
              <a:off x="168555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4" name="Google Shape;5204;p81"/>
            <p:cNvSpPr/>
            <p:nvPr/>
          </p:nvSpPr>
          <p:spPr>
            <a:xfrm>
              <a:off x="168555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5" name="Google Shape;5205;p81"/>
            <p:cNvSpPr/>
            <p:nvPr/>
          </p:nvSpPr>
          <p:spPr>
            <a:xfrm>
              <a:off x="168555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6" name="Google Shape;5206;p81"/>
            <p:cNvSpPr/>
            <p:nvPr/>
          </p:nvSpPr>
          <p:spPr>
            <a:xfrm>
              <a:off x="16855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7" name="Google Shape;5207;p81"/>
            <p:cNvSpPr/>
            <p:nvPr/>
          </p:nvSpPr>
          <p:spPr>
            <a:xfrm>
              <a:off x="1685550"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8" name="Google Shape;5208;p81"/>
            <p:cNvSpPr/>
            <p:nvPr/>
          </p:nvSpPr>
          <p:spPr>
            <a:xfrm>
              <a:off x="16855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9" name="Google Shape;5209;p81"/>
            <p:cNvSpPr/>
            <p:nvPr/>
          </p:nvSpPr>
          <p:spPr>
            <a:xfrm>
              <a:off x="16855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0" name="Google Shape;5210;p81"/>
            <p:cNvSpPr/>
            <p:nvPr/>
          </p:nvSpPr>
          <p:spPr>
            <a:xfrm>
              <a:off x="1685550"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1" name="Google Shape;5211;p81"/>
            <p:cNvSpPr/>
            <p:nvPr/>
          </p:nvSpPr>
          <p:spPr>
            <a:xfrm>
              <a:off x="160935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2" name="Google Shape;5212;p81"/>
            <p:cNvSpPr/>
            <p:nvPr/>
          </p:nvSpPr>
          <p:spPr>
            <a:xfrm>
              <a:off x="160935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3" name="Google Shape;5213;p81"/>
            <p:cNvSpPr/>
            <p:nvPr/>
          </p:nvSpPr>
          <p:spPr>
            <a:xfrm>
              <a:off x="16093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4" name="Google Shape;5214;p81"/>
            <p:cNvSpPr/>
            <p:nvPr/>
          </p:nvSpPr>
          <p:spPr>
            <a:xfrm>
              <a:off x="160935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5" name="Google Shape;5215;p81"/>
            <p:cNvSpPr/>
            <p:nvPr/>
          </p:nvSpPr>
          <p:spPr>
            <a:xfrm>
              <a:off x="160935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6" name="Google Shape;5216;p81"/>
            <p:cNvSpPr/>
            <p:nvPr/>
          </p:nvSpPr>
          <p:spPr>
            <a:xfrm>
              <a:off x="1609350" y="2333125"/>
              <a:ext cx="62200" cy="53450"/>
            </a:xfrm>
            <a:custGeom>
              <a:avLst/>
              <a:gdLst/>
              <a:ahLst/>
              <a:cxnLst/>
              <a:rect l="l" t="t" r="r" b="b"/>
              <a:pathLst>
                <a:path w="2488"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7" name="Google Shape;5217;p81"/>
            <p:cNvSpPr/>
            <p:nvPr/>
          </p:nvSpPr>
          <p:spPr>
            <a:xfrm>
              <a:off x="160935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8" name="Google Shape;5218;p81"/>
            <p:cNvSpPr/>
            <p:nvPr/>
          </p:nvSpPr>
          <p:spPr>
            <a:xfrm>
              <a:off x="160935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9" name="Google Shape;5219;p81"/>
            <p:cNvSpPr/>
            <p:nvPr/>
          </p:nvSpPr>
          <p:spPr>
            <a:xfrm>
              <a:off x="160935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0" name="Google Shape;5220;p81"/>
            <p:cNvSpPr/>
            <p:nvPr/>
          </p:nvSpPr>
          <p:spPr>
            <a:xfrm>
              <a:off x="160935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1" name="Google Shape;5221;p81"/>
            <p:cNvSpPr/>
            <p:nvPr/>
          </p:nvSpPr>
          <p:spPr>
            <a:xfrm>
              <a:off x="16093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2" name="Google Shape;5222;p81"/>
            <p:cNvSpPr/>
            <p:nvPr/>
          </p:nvSpPr>
          <p:spPr>
            <a:xfrm>
              <a:off x="160935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3" name="Google Shape;5223;p81"/>
            <p:cNvSpPr/>
            <p:nvPr/>
          </p:nvSpPr>
          <p:spPr>
            <a:xfrm>
              <a:off x="16093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4" name="Google Shape;5224;p81"/>
            <p:cNvSpPr/>
            <p:nvPr/>
          </p:nvSpPr>
          <p:spPr>
            <a:xfrm>
              <a:off x="1609350" y="1647400"/>
              <a:ext cx="62200" cy="53450"/>
            </a:xfrm>
            <a:custGeom>
              <a:avLst/>
              <a:gdLst/>
              <a:ahLst/>
              <a:cxnLst/>
              <a:rect l="l" t="t" r="r" b="b"/>
              <a:pathLst>
                <a:path w="2488" h="2138" extrusionOk="0">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5" name="Google Shape;5225;p81"/>
            <p:cNvSpPr/>
            <p:nvPr/>
          </p:nvSpPr>
          <p:spPr>
            <a:xfrm>
              <a:off x="16093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6" name="Google Shape;5226;p81"/>
            <p:cNvSpPr/>
            <p:nvPr/>
          </p:nvSpPr>
          <p:spPr>
            <a:xfrm>
              <a:off x="16093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7" name="Google Shape;5227;p81"/>
            <p:cNvSpPr/>
            <p:nvPr/>
          </p:nvSpPr>
          <p:spPr>
            <a:xfrm>
              <a:off x="16093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8" name="Google Shape;5228;p81"/>
            <p:cNvSpPr/>
            <p:nvPr/>
          </p:nvSpPr>
          <p:spPr>
            <a:xfrm>
              <a:off x="160935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9" name="Google Shape;5229;p81"/>
            <p:cNvSpPr/>
            <p:nvPr/>
          </p:nvSpPr>
          <p:spPr>
            <a:xfrm>
              <a:off x="1533125" y="2942425"/>
              <a:ext cx="62425" cy="53450"/>
            </a:xfrm>
            <a:custGeom>
              <a:avLst/>
              <a:gdLst/>
              <a:ahLst/>
              <a:cxnLst/>
              <a:rect l="l" t="t" r="r" b="b"/>
              <a:pathLst>
                <a:path w="2497" h="2138" extrusionOk="0">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0" name="Google Shape;5230;p81"/>
            <p:cNvSpPr/>
            <p:nvPr/>
          </p:nvSpPr>
          <p:spPr>
            <a:xfrm>
              <a:off x="1533125"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1" name="Google Shape;5231;p81"/>
            <p:cNvSpPr/>
            <p:nvPr/>
          </p:nvSpPr>
          <p:spPr>
            <a:xfrm>
              <a:off x="1533125" y="2561575"/>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2" name="Google Shape;5232;p81"/>
            <p:cNvSpPr/>
            <p:nvPr/>
          </p:nvSpPr>
          <p:spPr>
            <a:xfrm>
              <a:off x="1533125"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3" name="Google Shape;5233;p81"/>
            <p:cNvSpPr/>
            <p:nvPr/>
          </p:nvSpPr>
          <p:spPr>
            <a:xfrm>
              <a:off x="1533125" y="2409350"/>
              <a:ext cx="62425" cy="53350"/>
            </a:xfrm>
            <a:custGeom>
              <a:avLst/>
              <a:gdLst/>
              <a:ahLst/>
              <a:cxnLst/>
              <a:rect l="l" t="t" r="r" b="b"/>
              <a:pathLst>
                <a:path w="2497" h="2134"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4" name="Google Shape;5234;p81"/>
            <p:cNvSpPr/>
            <p:nvPr/>
          </p:nvSpPr>
          <p:spPr>
            <a:xfrm>
              <a:off x="1533125" y="2333125"/>
              <a:ext cx="62425" cy="53450"/>
            </a:xfrm>
            <a:custGeom>
              <a:avLst/>
              <a:gdLst/>
              <a:ahLst/>
              <a:cxnLst/>
              <a:rect l="l" t="t" r="r" b="b"/>
              <a:pathLst>
                <a:path w="2497" h="2138" extrusionOk="0">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5" name="Google Shape;5235;p81"/>
            <p:cNvSpPr/>
            <p:nvPr/>
          </p:nvSpPr>
          <p:spPr>
            <a:xfrm>
              <a:off x="1533125" y="2256925"/>
              <a:ext cx="62575" cy="53425"/>
            </a:xfrm>
            <a:custGeom>
              <a:avLst/>
              <a:gdLst/>
              <a:ahLst/>
              <a:cxnLst/>
              <a:rect l="l" t="t" r="r" b="b"/>
              <a:pathLst>
                <a:path w="2503" h="2137" extrusionOk="0">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6" name="Google Shape;5236;p81"/>
            <p:cNvSpPr/>
            <p:nvPr/>
          </p:nvSpPr>
          <p:spPr>
            <a:xfrm>
              <a:off x="1533125" y="2180700"/>
              <a:ext cx="62425" cy="53350"/>
            </a:xfrm>
            <a:custGeom>
              <a:avLst/>
              <a:gdLst/>
              <a:ahLst/>
              <a:cxnLst/>
              <a:rect l="l" t="t" r="r" b="b"/>
              <a:pathLst>
                <a:path w="2497" h="2134" extrusionOk="0">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7" name="Google Shape;5237;p81"/>
            <p:cNvSpPr/>
            <p:nvPr/>
          </p:nvSpPr>
          <p:spPr>
            <a:xfrm>
              <a:off x="1533125" y="21045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8" name="Google Shape;5238;p81"/>
            <p:cNvSpPr/>
            <p:nvPr/>
          </p:nvSpPr>
          <p:spPr>
            <a:xfrm>
              <a:off x="1533125" y="2028275"/>
              <a:ext cx="62425" cy="53450"/>
            </a:xfrm>
            <a:custGeom>
              <a:avLst/>
              <a:gdLst/>
              <a:ahLst/>
              <a:cxnLst/>
              <a:rect l="l" t="t" r="r" b="b"/>
              <a:pathLst>
                <a:path w="2497" h="2138" extrusionOk="0">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9" name="Google Shape;5239;p81"/>
            <p:cNvSpPr/>
            <p:nvPr/>
          </p:nvSpPr>
          <p:spPr>
            <a:xfrm>
              <a:off x="1533125" y="1952050"/>
              <a:ext cx="62425" cy="53450"/>
            </a:xfrm>
            <a:custGeom>
              <a:avLst/>
              <a:gdLst/>
              <a:ahLst/>
              <a:cxnLst/>
              <a:rect l="l" t="t" r="r" b="b"/>
              <a:pathLst>
                <a:path w="2497" h="2138" extrusionOk="0">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0" name="Google Shape;5240;p81"/>
            <p:cNvSpPr/>
            <p:nvPr/>
          </p:nvSpPr>
          <p:spPr>
            <a:xfrm>
              <a:off x="1533125" y="1876050"/>
              <a:ext cx="62425" cy="53275"/>
            </a:xfrm>
            <a:custGeom>
              <a:avLst/>
              <a:gdLst/>
              <a:ahLst/>
              <a:cxnLst/>
              <a:rect l="l" t="t" r="r" b="b"/>
              <a:pathLst>
                <a:path w="2497" h="2131" extrusionOk="0">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1" name="Google Shape;5241;p81"/>
            <p:cNvSpPr/>
            <p:nvPr/>
          </p:nvSpPr>
          <p:spPr>
            <a:xfrm>
              <a:off x="1533125"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2" name="Google Shape;5242;p81"/>
            <p:cNvSpPr/>
            <p:nvPr/>
          </p:nvSpPr>
          <p:spPr>
            <a:xfrm>
              <a:off x="1533125"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3" name="Google Shape;5243;p81"/>
            <p:cNvSpPr/>
            <p:nvPr/>
          </p:nvSpPr>
          <p:spPr>
            <a:xfrm>
              <a:off x="1533125" y="164740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4" name="Google Shape;5244;p81"/>
            <p:cNvSpPr/>
            <p:nvPr/>
          </p:nvSpPr>
          <p:spPr>
            <a:xfrm>
              <a:off x="1533125" y="134275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5" name="Google Shape;5245;p81"/>
            <p:cNvSpPr/>
            <p:nvPr/>
          </p:nvSpPr>
          <p:spPr>
            <a:xfrm>
              <a:off x="1456925"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6" name="Google Shape;5246;p81"/>
            <p:cNvSpPr/>
            <p:nvPr/>
          </p:nvSpPr>
          <p:spPr>
            <a:xfrm>
              <a:off x="1456925" y="2790200"/>
              <a:ext cx="62425" cy="53350"/>
            </a:xfrm>
            <a:custGeom>
              <a:avLst/>
              <a:gdLst/>
              <a:ahLst/>
              <a:cxnLst/>
              <a:rect l="l" t="t" r="r" b="b"/>
              <a:pathLst>
                <a:path w="2497" h="2134" extrusionOk="0">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7" name="Google Shape;5247;p81"/>
            <p:cNvSpPr/>
            <p:nvPr/>
          </p:nvSpPr>
          <p:spPr>
            <a:xfrm>
              <a:off x="145692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8" name="Google Shape;5248;p81"/>
            <p:cNvSpPr/>
            <p:nvPr/>
          </p:nvSpPr>
          <p:spPr>
            <a:xfrm>
              <a:off x="1456925"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9" name="Google Shape;5249;p81"/>
            <p:cNvSpPr/>
            <p:nvPr/>
          </p:nvSpPr>
          <p:spPr>
            <a:xfrm>
              <a:off x="1456925" y="2561575"/>
              <a:ext cx="62425" cy="53425"/>
            </a:xfrm>
            <a:custGeom>
              <a:avLst/>
              <a:gdLst/>
              <a:ahLst/>
              <a:cxnLst/>
              <a:rect l="l" t="t" r="r" b="b"/>
              <a:pathLst>
                <a:path w="2497"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0" name="Google Shape;5250;p81"/>
            <p:cNvSpPr/>
            <p:nvPr/>
          </p:nvSpPr>
          <p:spPr>
            <a:xfrm>
              <a:off x="1456925" y="2485550"/>
              <a:ext cx="62425" cy="53300"/>
            </a:xfrm>
            <a:custGeom>
              <a:avLst/>
              <a:gdLst/>
              <a:ahLst/>
              <a:cxnLst/>
              <a:rect l="l" t="t" r="r" b="b"/>
              <a:pathLst>
                <a:path w="2497"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1" name="Google Shape;5251;p81"/>
            <p:cNvSpPr/>
            <p:nvPr/>
          </p:nvSpPr>
          <p:spPr>
            <a:xfrm>
              <a:off x="1456925" y="2409350"/>
              <a:ext cx="62425" cy="53350"/>
            </a:xfrm>
            <a:custGeom>
              <a:avLst/>
              <a:gdLst/>
              <a:ahLst/>
              <a:cxnLst/>
              <a:rect l="l" t="t" r="r" b="b"/>
              <a:pathLst>
                <a:path w="2497"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2" name="Google Shape;5252;p81"/>
            <p:cNvSpPr/>
            <p:nvPr/>
          </p:nvSpPr>
          <p:spPr>
            <a:xfrm>
              <a:off x="1456925"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3" name="Google Shape;5253;p81"/>
            <p:cNvSpPr/>
            <p:nvPr/>
          </p:nvSpPr>
          <p:spPr>
            <a:xfrm>
              <a:off x="145692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4" name="Google Shape;5254;p81"/>
            <p:cNvSpPr/>
            <p:nvPr/>
          </p:nvSpPr>
          <p:spPr>
            <a:xfrm>
              <a:off x="1456925" y="2180700"/>
              <a:ext cx="62425" cy="53350"/>
            </a:xfrm>
            <a:custGeom>
              <a:avLst/>
              <a:gdLst/>
              <a:ahLst/>
              <a:cxnLst/>
              <a:rect l="l" t="t" r="r" b="b"/>
              <a:pathLst>
                <a:path w="2497" h="2134" extrusionOk="0">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5" name="Google Shape;5255;p81"/>
            <p:cNvSpPr/>
            <p:nvPr/>
          </p:nvSpPr>
          <p:spPr>
            <a:xfrm>
              <a:off x="145692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6" name="Google Shape;5256;p81"/>
            <p:cNvSpPr/>
            <p:nvPr/>
          </p:nvSpPr>
          <p:spPr>
            <a:xfrm>
              <a:off x="1456925" y="2028275"/>
              <a:ext cx="62425" cy="53450"/>
            </a:xfrm>
            <a:custGeom>
              <a:avLst/>
              <a:gdLst/>
              <a:ahLst/>
              <a:cxnLst/>
              <a:rect l="l" t="t" r="r" b="b"/>
              <a:pathLst>
                <a:path w="2497" h="2138" extrusionOk="0">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7" name="Google Shape;5257;p81"/>
            <p:cNvSpPr/>
            <p:nvPr/>
          </p:nvSpPr>
          <p:spPr>
            <a:xfrm>
              <a:off x="1456925" y="1952050"/>
              <a:ext cx="62425" cy="53450"/>
            </a:xfrm>
            <a:custGeom>
              <a:avLst/>
              <a:gdLst/>
              <a:ahLst/>
              <a:cxnLst/>
              <a:rect l="l" t="t" r="r" b="b"/>
              <a:pathLst>
                <a:path w="2497" h="2138" extrusionOk="0">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8" name="Google Shape;5258;p81"/>
            <p:cNvSpPr/>
            <p:nvPr/>
          </p:nvSpPr>
          <p:spPr>
            <a:xfrm>
              <a:off x="145692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9" name="Google Shape;5259;p81"/>
            <p:cNvSpPr/>
            <p:nvPr/>
          </p:nvSpPr>
          <p:spPr>
            <a:xfrm>
              <a:off x="1456925" y="1799850"/>
              <a:ext cx="62425" cy="53325"/>
            </a:xfrm>
            <a:custGeom>
              <a:avLst/>
              <a:gdLst/>
              <a:ahLst/>
              <a:cxnLst/>
              <a:rect l="l" t="t" r="r" b="b"/>
              <a:pathLst>
                <a:path w="2497" h="2133"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0" name="Google Shape;5260;p81"/>
            <p:cNvSpPr/>
            <p:nvPr/>
          </p:nvSpPr>
          <p:spPr>
            <a:xfrm>
              <a:off x="145692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1" name="Google Shape;5261;p81"/>
            <p:cNvSpPr/>
            <p:nvPr/>
          </p:nvSpPr>
          <p:spPr>
            <a:xfrm>
              <a:off x="1456925" y="1647400"/>
              <a:ext cx="62425" cy="53450"/>
            </a:xfrm>
            <a:custGeom>
              <a:avLst/>
              <a:gdLst/>
              <a:ahLst/>
              <a:cxnLst/>
              <a:rect l="l" t="t" r="r" b="b"/>
              <a:pathLst>
                <a:path w="2497"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2" name="Google Shape;5262;p81"/>
            <p:cNvSpPr/>
            <p:nvPr/>
          </p:nvSpPr>
          <p:spPr>
            <a:xfrm>
              <a:off x="1456925" y="1571400"/>
              <a:ext cx="62425" cy="53250"/>
            </a:xfrm>
            <a:custGeom>
              <a:avLst/>
              <a:gdLst/>
              <a:ahLst/>
              <a:cxnLst/>
              <a:rect l="l" t="t" r="r" b="b"/>
              <a:pathLst>
                <a:path w="2497"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3" name="Google Shape;5263;p81"/>
            <p:cNvSpPr/>
            <p:nvPr/>
          </p:nvSpPr>
          <p:spPr>
            <a:xfrm>
              <a:off x="1456925" y="1266550"/>
              <a:ext cx="62425" cy="53450"/>
            </a:xfrm>
            <a:custGeom>
              <a:avLst/>
              <a:gdLst/>
              <a:ahLst/>
              <a:cxnLst/>
              <a:rect l="l" t="t" r="r" b="b"/>
              <a:pathLst>
                <a:path w="2497"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4" name="Google Shape;5264;p81"/>
            <p:cNvSpPr/>
            <p:nvPr/>
          </p:nvSpPr>
          <p:spPr>
            <a:xfrm>
              <a:off x="1380900"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5" name="Google Shape;5265;p81"/>
            <p:cNvSpPr/>
            <p:nvPr/>
          </p:nvSpPr>
          <p:spPr>
            <a:xfrm>
              <a:off x="1380900"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6" name="Google Shape;5266;p81"/>
            <p:cNvSpPr/>
            <p:nvPr/>
          </p:nvSpPr>
          <p:spPr>
            <a:xfrm>
              <a:off x="1380900"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7" name="Google Shape;5267;p81"/>
            <p:cNvSpPr/>
            <p:nvPr/>
          </p:nvSpPr>
          <p:spPr>
            <a:xfrm>
              <a:off x="13809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8" name="Google Shape;5268;p81"/>
            <p:cNvSpPr/>
            <p:nvPr/>
          </p:nvSpPr>
          <p:spPr>
            <a:xfrm>
              <a:off x="1380900"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9" name="Google Shape;5269;p81"/>
            <p:cNvSpPr/>
            <p:nvPr/>
          </p:nvSpPr>
          <p:spPr>
            <a:xfrm>
              <a:off x="13809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0" name="Google Shape;5270;p81"/>
            <p:cNvSpPr/>
            <p:nvPr/>
          </p:nvSpPr>
          <p:spPr>
            <a:xfrm>
              <a:off x="13809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1" name="Google Shape;5271;p81"/>
            <p:cNvSpPr/>
            <p:nvPr/>
          </p:nvSpPr>
          <p:spPr>
            <a:xfrm>
              <a:off x="1380900"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2" name="Google Shape;5272;p81"/>
            <p:cNvSpPr/>
            <p:nvPr/>
          </p:nvSpPr>
          <p:spPr>
            <a:xfrm>
              <a:off x="13809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3" name="Google Shape;5273;p81"/>
            <p:cNvSpPr/>
            <p:nvPr/>
          </p:nvSpPr>
          <p:spPr>
            <a:xfrm>
              <a:off x="13809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4" name="Google Shape;5274;p81"/>
            <p:cNvSpPr/>
            <p:nvPr/>
          </p:nvSpPr>
          <p:spPr>
            <a:xfrm>
              <a:off x="13809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5" name="Google Shape;5275;p81"/>
            <p:cNvSpPr/>
            <p:nvPr/>
          </p:nvSpPr>
          <p:spPr>
            <a:xfrm>
              <a:off x="13809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6" name="Google Shape;5276;p81"/>
            <p:cNvSpPr/>
            <p:nvPr/>
          </p:nvSpPr>
          <p:spPr>
            <a:xfrm>
              <a:off x="13809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7" name="Google Shape;5277;p81"/>
            <p:cNvSpPr/>
            <p:nvPr/>
          </p:nvSpPr>
          <p:spPr>
            <a:xfrm>
              <a:off x="13809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8" name="Google Shape;5278;p81"/>
            <p:cNvSpPr/>
            <p:nvPr/>
          </p:nvSpPr>
          <p:spPr>
            <a:xfrm>
              <a:off x="13809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9" name="Google Shape;5279;p81"/>
            <p:cNvSpPr/>
            <p:nvPr/>
          </p:nvSpPr>
          <p:spPr>
            <a:xfrm>
              <a:off x="138090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0" name="Google Shape;5280;p81"/>
            <p:cNvSpPr/>
            <p:nvPr/>
          </p:nvSpPr>
          <p:spPr>
            <a:xfrm>
              <a:off x="13809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1" name="Google Shape;5281;p81"/>
            <p:cNvSpPr/>
            <p:nvPr/>
          </p:nvSpPr>
          <p:spPr>
            <a:xfrm>
              <a:off x="13809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2" name="Google Shape;5282;p81"/>
            <p:cNvSpPr/>
            <p:nvPr/>
          </p:nvSpPr>
          <p:spPr>
            <a:xfrm>
              <a:off x="13047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3" name="Google Shape;5283;p81"/>
            <p:cNvSpPr/>
            <p:nvPr/>
          </p:nvSpPr>
          <p:spPr>
            <a:xfrm>
              <a:off x="130470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4" name="Google Shape;5284;p81"/>
            <p:cNvSpPr/>
            <p:nvPr/>
          </p:nvSpPr>
          <p:spPr>
            <a:xfrm>
              <a:off x="130470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5" name="Google Shape;5285;p81"/>
            <p:cNvSpPr/>
            <p:nvPr/>
          </p:nvSpPr>
          <p:spPr>
            <a:xfrm>
              <a:off x="13047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6" name="Google Shape;5286;p81"/>
            <p:cNvSpPr/>
            <p:nvPr/>
          </p:nvSpPr>
          <p:spPr>
            <a:xfrm>
              <a:off x="130470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7" name="Google Shape;5287;p81"/>
            <p:cNvSpPr/>
            <p:nvPr/>
          </p:nvSpPr>
          <p:spPr>
            <a:xfrm>
              <a:off x="130470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8" name="Google Shape;5288;p81"/>
            <p:cNvSpPr/>
            <p:nvPr/>
          </p:nvSpPr>
          <p:spPr>
            <a:xfrm>
              <a:off x="13047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9" name="Google Shape;5289;p81"/>
            <p:cNvSpPr/>
            <p:nvPr/>
          </p:nvSpPr>
          <p:spPr>
            <a:xfrm>
              <a:off x="13047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0" name="Google Shape;5290;p81"/>
            <p:cNvSpPr/>
            <p:nvPr/>
          </p:nvSpPr>
          <p:spPr>
            <a:xfrm>
              <a:off x="13047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1" name="Google Shape;5291;p81"/>
            <p:cNvSpPr/>
            <p:nvPr/>
          </p:nvSpPr>
          <p:spPr>
            <a:xfrm>
              <a:off x="13047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2" name="Google Shape;5292;p81"/>
            <p:cNvSpPr/>
            <p:nvPr/>
          </p:nvSpPr>
          <p:spPr>
            <a:xfrm>
              <a:off x="1304700" y="17998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3" name="Google Shape;5293;p81"/>
            <p:cNvSpPr/>
            <p:nvPr/>
          </p:nvSpPr>
          <p:spPr>
            <a:xfrm>
              <a:off x="13047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4" name="Google Shape;5294;p81"/>
            <p:cNvSpPr/>
            <p:nvPr/>
          </p:nvSpPr>
          <p:spPr>
            <a:xfrm>
              <a:off x="130470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5" name="Google Shape;5295;p81"/>
            <p:cNvSpPr/>
            <p:nvPr/>
          </p:nvSpPr>
          <p:spPr>
            <a:xfrm>
              <a:off x="130470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6" name="Google Shape;5296;p81"/>
            <p:cNvSpPr/>
            <p:nvPr/>
          </p:nvSpPr>
          <p:spPr>
            <a:xfrm>
              <a:off x="13047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7" name="Google Shape;5297;p81"/>
            <p:cNvSpPr/>
            <p:nvPr/>
          </p:nvSpPr>
          <p:spPr>
            <a:xfrm>
              <a:off x="13047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8" name="Google Shape;5298;p81"/>
            <p:cNvSpPr/>
            <p:nvPr/>
          </p:nvSpPr>
          <p:spPr>
            <a:xfrm>
              <a:off x="1304700" y="11905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9" name="Google Shape;5299;p81"/>
            <p:cNvSpPr/>
            <p:nvPr/>
          </p:nvSpPr>
          <p:spPr>
            <a:xfrm>
              <a:off x="12284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0" name="Google Shape;5300;p81"/>
            <p:cNvSpPr/>
            <p:nvPr/>
          </p:nvSpPr>
          <p:spPr>
            <a:xfrm>
              <a:off x="12284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1" name="Google Shape;5301;p81"/>
            <p:cNvSpPr/>
            <p:nvPr/>
          </p:nvSpPr>
          <p:spPr>
            <a:xfrm>
              <a:off x="12284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2" name="Google Shape;5302;p81"/>
            <p:cNvSpPr/>
            <p:nvPr/>
          </p:nvSpPr>
          <p:spPr>
            <a:xfrm>
              <a:off x="12284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3" name="Google Shape;5303;p81"/>
            <p:cNvSpPr/>
            <p:nvPr/>
          </p:nvSpPr>
          <p:spPr>
            <a:xfrm>
              <a:off x="1228475"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4" name="Google Shape;5304;p81"/>
            <p:cNvSpPr/>
            <p:nvPr/>
          </p:nvSpPr>
          <p:spPr>
            <a:xfrm>
              <a:off x="1228475"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5" name="Google Shape;5305;p81"/>
            <p:cNvSpPr/>
            <p:nvPr/>
          </p:nvSpPr>
          <p:spPr>
            <a:xfrm>
              <a:off x="1228475"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6" name="Google Shape;5306;p81"/>
            <p:cNvSpPr/>
            <p:nvPr/>
          </p:nvSpPr>
          <p:spPr>
            <a:xfrm>
              <a:off x="12284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7" name="Google Shape;5307;p81"/>
            <p:cNvSpPr/>
            <p:nvPr/>
          </p:nvSpPr>
          <p:spPr>
            <a:xfrm>
              <a:off x="12284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8" name="Google Shape;5308;p81"/>
            <p:cNvSpPr/>
            <p:nvPr/>
          </p:nvSpPr>
          <p:spPr>
            <a:xfrm>
              <a:off x="12284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9" name="Google Shape;5309;p81"/>
            <p:cNvSpPr/>
            <p:nvPr/>
          </p:nvSpPr>
          <p:spPr>
            <a:xfrm>
              <a:off x="12284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0" name="Google Shape;5310;p81"/>
            <p:cNvSpPr/>
            <p:nvPr/>
          </p:nvSpPr>
          <p:spPr>
            <a:xfrm>
              <a:off x="122847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1" name="Google Shape;5311;p81"/>
            <p:cNvSpPr/>
            <p:nvPr/>
          </p:nvSpPr>
          <p:spPr>
            <a:xfrm>
              <a:off x="12284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2" name="Google Shape;5312;p81"/>
            <p:cNvSpPr/>
            <p:nvPr/>
          </p:nvSpPr>
          <p:spPr>
            <a:xfrm>
              <a:off x="12284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3" name="Google Shape;5313;p81"/>
            <p:cNvSpPr/>
            <p:nvPr/>
          </p:nvSpPr>
          <p:spPr>
            <a:xfrm>
              <a:off x="12284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4" name="Google Shape;5314;p81"/>
            <p:cNvSpPr/>
            <p:nvPr/>
          </p:nvSpPr>
          <p:spPr>
            <a:xfrm>
              <a:off x="12284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5" name="Google Shape;5315;p81"/>
            <p:cNvSpPr/>
            <p:nvPr/>
          </p:nvSpPr>
          <p:spPr>
            <a:xfrm>
              <a:off x="1228475"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6" name="Google Shape;5316;p81"/>
            <p:cNvSpPr/>
            <p:nvPr/>
          </p:nvSpPr>
          <p:spPr>
            <a:xfrm>
              <a:off x="12284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7" name="Google Shape;5317;p81"/>
            <p:cNvSpPr/>
            <p:nvPr/>
          </p:nvSpPr>
          <p:spPr>
            <a:xfrm>
              <a:off x="1152275" y="2561575"/>
              <a:ext cx="62400" cy="53425"/>
            </a:xfrm>
            <a:custGeom>
              <a:avLst/>
              <a:gdLst/>
              <a:ahLst/>
              <a:cxnLst/>
              <a:rect l="l" t="t" r="r" b="b"/>
              <a:pathLst>
                <a:path w="2496"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8" name="Google Shape;5318;p81"/>
            <p:cNvSpPr/>
            <p:nvPr/>
          </p:nvSpPr>
          <p:spPr>
            <a:xfrm>
              <a:off x="1152275" y="2485550"/>
              <a:ext cx="62400" cy="53300"/>
            </a:xfrm>
            <a:custGeom>
              <a:avLst/>
              <a:gdLst/>
              <a:ahLst/>
              <a:cxnLst/>
              <a:rect l="l" t="t" r="r" b="b"/>
              <a:pathLst>
                <a:path w="2496"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9" name="Google Shape;5319;p81"/>
            <p:cNvSpPr/>
            <p:nvPr/>
          </p:nvSpPr>
          <p:spPr>
            <a:xfrm>
              <a:off x="1152275" y="2409350"/>
              <a:ext cx="62400" cy="53350"/>
            </a:xfrm>
            <a:custGeom>
              <a:avLst/>
              <a:gdLst/>
              <a:ahLst/>
              <a:cxnLst/>
              <a:rect l="l" t="t" r="r" b="b"/>
              <a:pathLst>
                <a:path w="2496"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0" name="Google Shape;5320;p81"/>
            <p:cNvSpPr/>
            <p:nvPr/>
          </p:nvSpPr>
          <p:spPr>
            <a:xfrm>
              <a:off x="1152275"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1" name="Google Shape;5321;p81"/>
            <p:cNvSpPr/>
            <p:nvPr/>
          </p:nvSpPr>
          <p:spPr>
            <a:xfrm>
              <a:off x="11522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2" name="Google Shape;5322;p81"/>
            <p:cNvSpPr/>
            <p:nvPr/>
          </p:nvSpPr>
          <p:spPr>
            <a:xfrm>
              <a:off x="1152275" y="2180700"/>
              <a:ext cx="62400" cy="53350"/>
            </a:xfrm>
            <a:custGeom>
              <a:avLst/>
              <a:gdLst/>
              <a:ahLst/>
              <a:cxnLst/>
              <a:rect l="l" t="t" r="r" b="b"/>
              <a:pathLst>
                <a:path w="2496"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3" name="Google Shape;5323;p81"/>
            <p:cNvSpPr/>
            <p:nvPr/>
          </p:nvSpPr>
          <p:spPr>
            <a:xfrm>
              <a:off x="1152275" y="210450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4" name="Google Shape;5324;p81"/>
            <p:cNvSpPr/>
            <p:nvPr/>
          </p:nvSpPr>
          <p:spPr>
            <a:xfrm>
              <a:off x="1152275"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5" name="Google Shape;5325;p81"/>
            <p:cNvSpPr/>
            <p:nvPr/>
          </p:nvSpPr>
          <p:spPr>
            <a:xfrm>
              <a:off x="1152275"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6" name="Google Shape;5326;p81"/>
            <p:cNvSpPr/>
            <p:nvPr/>
          </p:nvSpPr>
          <p:spPr>
            <a:xfrm>
              <a:off x="1152275"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7" name="Google Shape;5327;p81"/>
            <p:cNvSpPr/>
            <p:nvPr/>
          </p:nvSpPr>
          <p:spPr>
            <a:xfrm>
              <a:off x="1152275" y="179985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8" name="Google Shape;5328;p81"/>
            <p:cNvSpPr/>
            <p:nvPr/>
          </p:nvSpPr>
          <p:spPr>
            <a:xfrm>
              <a:off x="1152275" y="1723625"/>
              <a:ext cx="62400" cy="53350"/>
            </a:xfrm>
            <a:custGeom>
              <a:avLst/>
              <a:gdLst/>
              <a:ahLst/>
              <a:cxnLst/>
              <a:rect l="l" t="t" r="r" b="b"/>
              <a:pathLst>
                <a:path w="2496"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9" name="Google Shape;5329;p81"/>
            <p:cNvSpPr/>
            <p:nvPr/>
          </p:nvSpPr>
          <p:spPr>
            <a:xfrm>
              <a:off x="11522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0" name="Google Shape;5330;p81"/>
            <p:cNvSpPr/>
            <p:nvPr/>
          </p:nvSpPr>
          <p:spPr>
            <a:xfrm>
              <a:off x="1152275"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1" name="Google Shape;5331;p81"/>
            <p:cNvSpPr/>
            <p:nvPr/>
          </p:nvSpPr>
          <p:spPr>
            <a:xfrm>
              <a:off x="1152275"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2" name="Google Shape;5332;p81"/>
            <p:cNvSpPr/>
            <p:nvPr/>
          </p:nvSpPr>
          <p:spPr>
            <a:xfrm>
              <a:off x="1076050"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3" name="Google Shape;5333;p81"/>
            <p:cNvSpPr/>
            <p:nvPr/>
          </p:nvSpPr>
          <p:spPr>
            <a:xfrm>
              <a:off x="10760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4" name="Google Shape;5334;p81"/>
            <p:cNvSpPr/>
            <p:nvPr/>
          </p:nvSpPr>
          <p:spPr>
            <a:xfrm>
              <a:off x="10760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5" name="Google Shape;5335;p81"/>
            <p:cNvSpPr/>
            <p:nvPr/>
          </p:nvSpPr>
          <p:spPr>
            <a:xfrm>
              <a:off x="10760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6" name="Google Shape;5336;p81"/>
            <p:cNvSpPr/>
            <p:nvPr/>
          </p:nvSpPr>
          <p:spPr>
            <a:xfrm>
              <a:off x="1076050"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7" name="Google Shape;5337;p81"/>
            <p:cNvSpPr/>
            <p:nvPr/>
          </p:nvSpPr>
          <p:spPr>
            <a:xfrm>
              <a:off x="10760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8" name="Google Shape;5338;p81"/>
            <p:cNvSpPr/>
            <p:nvPr/>
          </p:nvSpPr>
          <p:spPr>
            <a:xfrm>
              <a:off x="1076050"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9" name="Google Shape;5339;p81"/>
            <p:cNvSpPr/>
            <p:nvPr/>
          </p:nvSpPr>
          <p:spPr>
            <a:xfrm>
              <a:off x="10760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0" name="Google Shape;5340;p81"/>
            <p:cNvSpPr/>
            <p:nvPr/>
          </p:nvSpPr>
          <p:spPr>
            <a:xfrm>
              <a:off x="10760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1" name="Google Shape;5341;p81"/>
            <p:cNvSpPr/>
            <p:nvPr/>
          </p:nvSpPr>
          <p:spPr>
            <a:xfrm>
              <a:off x="10760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2" name="Google Shape;5342;p81"/>
            <p:cNvSpPr/>
            <p:nvPr/>
          </p:nvSpPr>
          <p:spPr>
            <a:xfrm>
              <a:off x="1076050"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3" name="Google Shape;5343;p81"/>
            <p:cNvSpPr/>
            <p:nvPr/>
          </p:nvSpPr>
          <p:spPr>
            <a:xfrm>
              <a:off x="1076050" y="1571400"/>
              <a:ext cx="62425" cy="53250"/>
            </a:xfrm>
            <a:custGeom>
              <a:avLst/>
              <a:gdLst/>
              <a:ahLst/>
              <a:cxnLst/>
              <a:rect l="l" t="t" r="r" b="b"/>
              <a:pathLst>
                <a:path w="2497" h="2130" extrusionOk="0">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4" name="Google Shape;5344;p81"/>
            <p:cNvSpPr/>
            <p:nvPr/>
          </p:nvSpPr>
          <p:spPr>
            <a:xfrm>
              <a:off x="1076050"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5" name="Google Shape;5345;p81"/>
            <p:cNvSpPr/>
            <p:nvPr/>
          </p:nvSpPr>
          <p:spPr>
            <a:xfrm>
              <a:off x="1076050"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6" name="Google Shape;5346;p81"/>
            <p:cNvSpPr/>
            <p:nvPr/>
          </p:nvSpPr>
          <p:spPr>
            <a:xfrm>
              <a:off x="1076050"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7" name="Google Shape;5347;p81"/>
            <p:cNvSpPr/>
            <p:nvPr/>
          </p:nvSpPr>
          <p:spPr>
            <a:xfrm>
              <a:off x="1000050"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8" name="Google Shape;5348;p81"/>
            <p:cNvSpPr/>
            <p:nvPr/>
          </p:nvSpPr>
          <p:spPr>
            <a:xfrm>
              <a:off x="1000050" y="2028275"/>
              <a:ext cx="62200" cy="53450"/>
            </a:xfrm>
            <a:custGeom>
              <a:avLst/>
              <a:gdLst/>
              <a:ahLst/>
              <a:cxnLst/>
              <a:rect l="l" t="t" r="r" b="b"/>
              <a:pathLst>
                <a:path w="2488" h="2138" extrusionOk="0">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9" name="Google Shape;5349;p81"/>
            <p:cNvSpPr/>
            <p:nvPr/>
          </p:nvSpPr>
          <p:spPr>
            <a:xfrm>
              <a:off x="1000050"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0" name="Google Shape;5350;p81"/>
            <p:cNvSpPr/>
            <p:nvPr/>
          </p:nvSpPr>
          <p:spPr>
            <a:xfrm>
              <a:off x="1000050"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1" name="Google Shape;5351;p81"/>
            <p:cNvSpPr/>
            <p:nvPr/>
          </p:nvSpPr>
          <p:spPr>
            <a:xfrm>
              <a:off x="10000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2" name="Google Shape;5352;p81"/>
            <p:cNvSpPr/>
            <p:nvPr/>
          </p:nvSpPr>
          <p:spPr>
            <a:xfrm>
              <a:off x="1000050"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3" name="Google Shape;5353;p81"/>
            <p:cNvSpPr/>
            <p:nvPr/>
          </p:nvSpPr>
          <p:spPr>
            <a:xfrm>
              <a:off x="1000050" y="164740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4" name="Google Shape;5354;p81"/>
            <p:cNvSpPr/>
            <p:nvPr/>
          </p:nvSpPr>
          <p:spPr>
            <a:xfrm>
              <a:off x="1000050"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5" name="Google Shape;5355;p81"/>
            <p:cNvSpPr/>
            <p:nvPr/>
          </p:nvSpPr>
          <p:spPr>
            <a:xfrm>
              <a:off x="1000050" y="134275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6" name="Google Shape;5356;p81"/>
            <p:cNvSpPr/>
            <p:nvPr/>
          </p:nvSpPr>
          <p:spPr>
            <a:xfrm>
              <a:off x="92382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7" name="Google Shape;5357;p81"/>
            <p:cNvSpPr/>
            <p:nvPr/>
          </p:nvSpPr>
          <p:spPr>
            <a:xfrm>
              <a:off x="92382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8" name="Google Shape;5358;p81"/>
            <p:cNvSpPr/>
            <p:nvPr/>
          </p:nvSpPr>
          <p:spPr>
            <a:xfrm>
              <a:off x="923825"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9" name="Google Shape;5359;p81"/>
            <p:cNvSpPr/>
            <p:nvPr/>
          </p:nvSpPr>
          <p:spPr>
            <a:xfrm>
              <a:off x="92382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0" name="Google Shape;5360;p81"/>
            <p:cNvSpPr/>
            <p:nvPr/>
          </p:nvSpPr>
          <p:spPr>
            <a:xfrm>
              <a:off x="92382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1" name="Google Shape;5361;p81"/>
            <p:cNvSpPr/>
            <p:nvPr/>
          </p:nvSpPr>
          <p:spPr>
            <a:xfrm>
              <a:off x="92382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2" name="Google Shape;5362;p81"/>
            <p:cNvSpPr/>
            <p:nvPr/>
          </p:nvSpPr>
          <p:spPr>
            <a:xfrm>
              <a:off x="92382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3" name="Google Shape;5363;p81"/>
            <p:cNvSpPr/>
            <p:nvPr/>
          </p:nvSpPr>
          <p:spPr>
            <a:xfrm>
              <a:off x="8476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4" name="Google Shape;5364;p81"/>
            <p:cNvSpPr/>
            <p:nvPr/>
          </p:nvSpPr>
          <p:spPr>
            <a:xfrm>
              <a:off x="8476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5" name="Google Shape;5365;p81"/>
            <p:cNvSpPr/>
            <p:nvPr/>
          </p:nvSpPr>
          <p:spPr>
            <a:xfrm>
              <a:off x="8476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6" name="Google Shape;5366;p81"/>
            <p:cNvSpPr/>
            <p:nvPr/>
          </p:nvSpPr>
          <p:spPr>
            <a:xfrm>
              <a:off x="8476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7" name="Google Shape;5367;p81"/>
            <p:cNvSpPr/>
            <p:nvPr/>
          </p:nvSpPr>
          <p:spPr>
            <a:xfrm>
              <a:off x="8476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8" name="Google Shape;5368;p81"/>
            <p:cNvSpPr/>
            <p:nvPr/>
          </p:nvSpPr>
          <p:spPr>
            <a:xfrm>
              <a:off x="8476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9" name="Google Shape;5369;p81"/>
            <p:cNvSpPr/>
            <p:nvPr/>
          </p:nvSpPr>
          <p:spPr>
            <a:xfrm>
              <a:off x="771400"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0" name="Google Shape;5370;p81"/>
            <p:cNvSpPr/>
            <p:nvPr/>
          </p:nvSpPr>
          <p:spPr>
            <a:xfrm>
              <a:off x="771400"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1" name="Google Shape;5371;p81"/>
            <p:cNvSpPr/>
            <p:nvPr/>
          </p:nvSpPr>
          <p:spPr>
            <a:xfrm>
              <a:off x="7714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2" name="Google Shape;5372;p81"/>
            <p:cNvSpPr/>
            <p:nvPr/>
          </p:nvSpPr>
          <p:spPr>
            <a:xfrm>
              <a:off x="771400"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3" name="Google Shape;5373;p81"/>
            <p:cNvSpPr/>
            <p:nvPr/>
          </p:nvSpPr>
          <p:spPr>
            <a:xfrm>
              <a:off x="695200" y="1799850"/>
              <a:ext cx="62200" cy="53325"/>
            </a:xfrm>
            <a:custGeom>
              <a:avLst/>
              <a:gdLst/>
              <a:ahLst/>
              <a:cxnLst/>
              <a:rect l="l" t="t" r="r" b="b"/>
              <a:pathLst>
                <a:path w="2488" h="2133" extrusionOk="0">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4" name="Google Shape;5374;p81"/>
            <p:cNvSpPr/>
            <p:nvPr/>
          </p:nvSpPr>
          <p:spPr>
            <a:xfrm>
              <a:off x="695200" y="1723625"/>
              <a:ext cx="62200" cy="53350"/>
            </a:xfrm>
            <a:custGeom>
              <a:avLst/>
              <a:gdLst/>
              <a:ahLst/>
              <a:cxnLst/>
              <a:rect l="l" t="t" r="r" b="b"/>
              <a:pathLst>
                <a:path w="2488" h="2134" extrusionOk="0">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5" name="Google Shape;5375;p81"/>
            <p:cNvSpPr/>
            <p:nvPr/>
          </p:nvSpPr>
          <p:spPr>
            <a:xfrm>
              <a:off x="69520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6" name="Google Shape;5376;p81"/>
            <p:cNvSpPr/>
            <p:nvPr/>
          </p:nvSpPr>
          <p:spPr>
            <a:xfrm>
              <a:off x="695200" y="1571400"/>
              <a:ext cx="62200" cy="53250"/>
            </a:xfrm>
            <a:custGeom>
              <a:avLst/>
              <a:gdLst/>
              <a:ahLst/>
              <a:cxnLst/>
              <a:rect l="l" t="t" r="r" b="b"/>
              <a:pathLst>
                <a:path w="2488" h="2130" extrusionOk="0">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7" name="Google Shape;5377;p81"/>
            <p:cNvSpPr/>
            <p:nvPr/>
          </p:nvSpPr>
          <p:spPr>
            <a:xfrm>
              <a:off x="6189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8" name="Google Shape;5378;p81"/>
            <p:cNvSpPr/>
            <p:nvPr/>
          </p:nvSpPr>
          <p:spPr>
            <a:xfrm>
              <a:off x="6189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9" name="Google Shape;5379;p81"/>
            <p:cNvSpPr/>
            <p:nvPr/>
          </p:nvSpPr>
          <p:spPr>
            <a:xfrm>
              <a:off x="618975" y="1647400"/>
              <a:ext cx="62225" cy="53450"/>
            </a:xfrm>
            <a:custGeom>
              <a:avLst/>
              <a:gdLst/>
              <a:ahLst/>
              <a:cxnLst/>
              <a:rect l="l" t="t" r="r" b="b"/>
              <a:pathLst>
                <a:path w="2489" h="2138" extrusionOk="0">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0" name="Google Shape;5380;p81"/>
            <p:cNvSpPr/>
            <p:nvPr/>
          </p:nvSpPr>
          <p:spPr>
            <a:xfrm>
              <a:off x="6189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1" name="Google Shape;5381;p81"/>
            <p:cNvSpPr/>
            <p:nvPr/>
          </p:nvSpPr>
          <p:spPr>
            <a:xfrm>
              <a:off x="542775"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2" name="Google Shape;5382;p81"/>
            <p:cNvSpPr/>
            <p:nvPr/>
          </p:nvSpPr>
          <p:spPr>
            <a:xfrm>
              <a:off x="542775"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3" name="Google Shape;5383;p81"/>
            <p:cNvSpPr/>
            <p:nvPr/>
          </p:nvSpPr>
          <p:spPr>
            <a:xfrm>
              <a:off x="5427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4" name="Google Shape;5384;p81"/>
            <p:cNvSpPr/>
            <p:nvPr/>
          </p:nvSpPr>
          <p:spPr>
            <a:xfrm>
              <a:off x="542775" y="1571400"/>
              <a:ext cx="62400" cy="53250"/>
            </a:xfrm>
            <a:custGeom>
              <a:avLst/>
              <a:gdLst/>
              <a:ahLst/>
              <a:cxnLst/>
              <a:rect l="l" t="t" r="r" b="b"/>
              <a:pathLst>
                <a:path w="2496" h="2130" extrusionOk="0">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5" name="Google Shape;5385;p81"/>
            <p:cNvSpPr/>
            <p:nvPr/>
          </p:nvSpPr>
          <p:spPr>
            <a:xfrm>
              <a:off x="466550" y="1799850"/>
              <a:ext cx="62425" cy="53325"/>
            </a:xfrm>
            <a:custGeom>
              <a:avLst/>
              <a:gdLst/>
              <a:ahLst/>
              <a:cxnLst/>
              <a:rect l="l" t="t" r="r" b="b"/>
              <a:pathLst>
                <a:path w="2497" h="2133" extrusionOk="0">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6" name="Google Shape;5386;p81"/>
            <p:cNvSpPr/>
            <p:nvPr/>
          </p:nvSpPr>
          <p:spPr>
            <a:xfrm>
              <a:off x="466550" y="1723625"/>
              <a:ext cx="62425" cy="53350"/>
            </a:xfrm>
            <a:custGeom>
              <a:avLst/>
              <a:gdLst/>
              <a:ahLst/>
              <a:cxnLst/>
              <a:rect l="l" t="t" r="r" b="b"/>
              <a:pathLst>
                <a:path w="2497" h="2134" extrusionOk="0">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7" name="Google Shape;5387;p81"/>
            <p:cNvSpPr/>
            <p:nvPr/>
          </p:nvSpPr>
          <p:spPr>
            <a:xfrm>
              <a:off x="466550" y="1647400"/>
              <a:ext cx="62425" cy="53450"/>
            </a:xfrm>
            <a:custGeom>
              <a:avLst/>
              <a:gdLst/>
              <a:ahLst/>
              <a:cxnLst/>
              <a:rect l="l" t="t" r="r" b="b"/>
              <a:pathLst>
                <a:path w="2497" h="2138" extrusionOk="0">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8" name="Google Shape;5388;p81"/>
            <p:cNvSpPr/>
            <p:nvPr/>
          </p:nvSpPr>
          <p:spPr>
            <a:xfrm>
              <a:off x="466550" y="1571400"/>
              <a:ext cx="62425" cy="53250"/>
            </a:xfrm>
            <a:custGeom>
              <a:avLst/>
              <a:gdLst/>
              <a:ahLst/>
              <a:cxnLst/>
              <a:rect l="l" t="t" r="r" b="b"/>
              <a:pathLst>
                <a:path w="2497" h="2130" extrusionOk="0">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9" name="Google Shape;5389;p81"/>
            <p:cNvSpPr/>
            <p:nvPr/>
          </p:nvSpPr>
          <p:spPr>
            <a:xfrm>
              <a:off x="390550" y="1876050"/>
              <a:ext cx="62350" cy="53275"/>
            </a:xfrm>
            <a:custGeom>
              <a:avLst/>
              <a:gdLst/>
              <a:ahLst/>
              <a:cxnLst/>
              <a:rect l="l" t="t" r="r" b="b"/>
              <a:pathLst>
                <a:path w="2494" h="2131" extrusionOk="0">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0" name="Google Shape;5390;p81"/>
            <p:cNvSpPr/>
            <p:nvPr/>
          </p:nvSpPr>
          <p:spPr>
            <a:xfrm>
              <a:off x="390550" y="1799825"/>
              <a:ext cx="62350" cy="53300"/>
            </a:xfrm>
            <a:custGeom>
              <a:avLst/>
              <a:gdLst/>
              <a:ahLst/>
              <a:cxnLst/>
              <a:rect l="l" t="t" r="r" b="b"/>
              <a:pathLst>
                <a:path w="2494" h="2132" extrusionOk="0">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1" name="Google Shape;5391;p81"/>
            <p:cNvSpPr/>
            <p:nvPr/>
          </p:nvSpPr>
          <p:spPr>
            <a:xfrm>
              <a:off x="390550" y="1723625"/>
              <a:ext cx="62400" cy="53350"/>
            </a:xfrm>
            <a:custGeom>
              <a:avLst/>
              <a:gdLst/>
              <a:ahLst/>
              <a:cxnLst/>
              <a:rect l="l" t="t" r="r" b="b"/>
              <a:pathLst>
                <a:path w="2496" h="2134" extrusionOk="0">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2" name="Google Shape;5392;p81"/>
            <p:cNvSpPr/>
            <p:nvPr/>
          </p:nvSpPr>
          <p:spPr>
            <a:xfrm>
              <a:off x="39055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3" name="Google Shape;5393;p81"/>
            <p:cNvSpPr/>
            <p:nvPr/>
          </p:nvSpPr>
          <p:spPr>
            <a:xfrm>
              <a:off x="390550" y="1571400"/>
              <a:ext cx="62350" cy="53275"/>
            </a:xfrm>
            <a:custGeom>
              <a:avLst/>
              <a:gdLst/>
              <a:ahLst/>
              <a:cxnLst/>
              <a:rect l="l" t="t" r="r" b="b"/>
              <a:pathLst>
                <a:path w="2494" h="2131" extrusionOk="0">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4" name="Google Shape;5394;p81"/>
            <p:cNvSpPr/>
            <p:nvPr/>
          </p:nvSpPr>
          <p:spPr>
            <a:xfrm>
              <a:off x="314325" y="1952050"/>
              <a:ext cx="62225" cy="53450"/>
            </a:xfrm>
            <a:custGeom>
              <a:avLst/>
              <a:gdLst/>
              <a:ahLst/>
              <a:cxnLst/>
              <a:rect l="l" t="t" r="r" b="b"/>
              <a:pathLst>
                <a:path w="2489" h="2138" extrusionOk="0">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5" name="Google Shape;5395;p81"/>
            <p:cNvSpPr/>
            <p:nvPr/>
          </p:nvSpPr>
          <p:spPr>
            <a:xfrm>
              <a:off x="314325" y="1876050"/>
              <a:ext cx="62225" cy="53275"/>
            </a:xfrm>
            <a:custGeom>
              <a:avLst/>
              <a:gdLst/>
              <a:ahLst/>
              <a:cxnLst/>
              <a:rect l="l" t="t" r="r" b="b"/>
              <a:pathLst>
                <a:path w="2489" h="2131" extrusionOk="0">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6" name="Google Shape;5396;p81"/>
            <p:cNvSpPr/>
            <p:nvPr/>
          </p:nvSpPr>
          <p:spPr>
            <a:xfrm>
              <a:off x="314325" y="1799850"/>
              <a:ext cx="62225" cy="53325"/>
            </a:xfrm>
            <a:custGeom>
              <a:avLst/>
              <a:gdLst/>
              <a:ahLst/>
              <a:cxnLst/>
              <a:rect l="l" t="t" r="r" b="b"/>
              <a:pathLst>
                <a:path w="2489" h="2133" extrusionOk="0">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7" name="Google Shape;5397;p81"/>
            <p:cNvSpPr/>
            <p:nvPr/>
          </p:nvSpPr>
          <p:spPr>
            <a:xfrm>
              <a:off x="314325" y="1723625"/>
              <a:ext cx="62225" cy="53350"/>
            </a:xfrm>
            <a:custGeom>
              <a:avLst/>
              <a:gdLst/>
              <a:ahLst/>
              <a:cxnLst/>
              <a:rect l="l" t="t" r="r" b="b"/>
              <a:pathLst>
                <a:path w="2489" h="2134" extrusionOk="0">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8" name="Google Shape;5398;p81"/>
            <p:cNvSpPr/>
            <p:nvPr/>
          </p:nvSpPr>
          <p:spPr>
            <a:xfrm>
              <a:off x="314325" y="1647400"/>
              <a:ext cx="62225" cy="53450"/>
            </a:xfrm>
            <a:custGeom>
              <a:avLst/>
              <a:gdLst/>
              <a:ahLst/>
              <a:cxnLst/>
              <a:rect l="l" t="t" r="r" b="b"/>
              <a:pathLst>
                <a:path w="2489" h="2138" extrusionOk="0">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9" name="Google Shape;5399;p81"/>
            <p:cNvSpPr/>
            <p:nvPr/>
          </p:nvSpPr>
          <p:spPr>
            <a:xfrm>
              <a:off x="314325" y="1571400"/>
              <a:ext cx="62150" cy="53250"/>
            </a:xfrm>
            <a:custGeom>
              <a:avLst/>
              <a:gdLst/>
              <a:ahLst/>
              <a:cxnLst/>
              <a:rect l="l" t="t" r="r" b="b"/>
              <a:pathLst>
                <a:path w="2486" h="2130" extrusionOk="0">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0" name="Google Shape;5400;p81"/>
            <p:cNvSpPr/>
            <p:nvPr/>
          </p:nvSpPr>
          <p:spPr>
            <a:xfrm>
              <a:off x="238125"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1" name="Google Shape;5401;p81"/>
            <p:cNvSpPr/>
            <p:nvPr/>
          </p:nvSpPr>
          <p:spPr>
            <a:xfrm>
              <a:off x="238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2" name="Google Shape;5402;p81"/>
            <p:cNvSpPr/>
            <p:nvPr/>
          </p:nvSpPr>
          <p:spPr>
            <a:xfrm>
              <a:off x="238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3" name="Google Shape;5403;p81"/>
            <p:cNvSpPr/>
            <p:nvPr/>
          </p:nvSpPr>
          <p:spPr>
            <a:xfrm>
              <a:off x="2381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4" name="Google Shape;5404;p81"/>
            <p:cNvSpPr/>
            <p:nvPr/>
          </p:nvSpPr>
          <p:spPr>
            <a:xfrm>
              <a:off x="4427825" y="26377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5" name="Google Shape;5405;p81"/>
            <p:cNvSpPr/>
            <p:nvPr/>
          </p:nvSpPr>
          <p:spPr>
            <a:xfrm>
              <a:off x="4427825" y="2714000"/>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6" name="Google Shape;5406;p81"/>
            <p:cNvSpPr/>
            <p:nvPr/>
          </p:nvSpPr>
          <p:spPr>
            <a:xfrm>
              <a:off x="4504050"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7" name="Google Shape;5407;p81"/>
            <p:cNvSpPr/>
            <p:nvPr/>
          </p:nvSpPr>
          <p:spPr>
            <a:xfrm>
              <a:off x="450405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8" name="Google Shape;5408;p81"/>
            <p:cNvSpPr/>
            <p:nvPr/>
          </p:nvSpPr>
          <p:spPr>
            <a:xfrm>
              <a:off x="458025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9" name="Google Shape;5409;p81"/>
            <p:cNvSpPr/>
            <p:nvPr/>
          </p:nvSpPr>
          <p:spPr>
            <a:xfrm>
              <a:off x="450405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0" name="Google Shape;5410;p81"/>
            <p:cNvSpPr/>
            <p:nvPr/>
          </p:nvSpPr>
          <p:spPr>
            <a:xfrm>
              <a:off x="5113350" y="14952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1" name="Google Shape;5411;p81"/>
            <p:cNvSpPr/>
            <p:nvPr/>
          </p:nvSpPr>
          <p:spPr>
            <a:xfrm>
              <a:off x="5113350" y="1571400"/>
              <a:ext cx="62400" cy="53250"/>
            </a:xfrm>
            <a:custGeom>
              <a:avLst/>
              <a:gdLst/>
              <a:ahLst/>
              <a:cxnLst/>
              <a:rect l="l" t="t" r="r" b="b"/>
              <a:pathLst>
                <a:path w="2496" h="2130" extrusionOk="0">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2" name="Google Shape;5412;p81"/>
            <p:cNvSpPr/>
            <p:nvPr/>
          </p:nvSpPr>
          <p:spPr>
            <a:xfrm>
              <a:off x="5113350" y="164740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3" name="Google Shape;5413;p81"/>
            <p:cNvSpPr/>
            <p:nvPr/>
          </p:nvSpPr>
          <p:spPr>
            <a:xfrm>
              <a:off x="5113350" y="172362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4" name="Google Shape;5414;p81"/>
            <p:cNvSpPr/>
            <p:nvPr/>
          </p:nvSpPr>
          <p:spPr>
            <a:xfrm>
              <a:off x="5113350" y="179985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5" name="Google Shape;5415;p81"/>
            <p:cNvSpPr/>
            <p:nvPr/>
          </p:nvSpPr>
          <p:spPr>
            <a:xfrm>
              <a:off x="5113350" y="1876050"/>
              <a:ext cx="62400" cy="53350"/>
            </a:xfrm>
            <a:custGeom>
              <a:avLst/>
              <a:gdLst/>
              <a:ahLst/>
              <a:cxnLst/>
              <a:rect l="l" t="t" r="r" b="b"/>
              <a:pathLst>
                <a:path w="2496" h="2134" extrusionOk="0">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6" name="Google Shape;5416;p81"/>
            <p:cNvSpPr/>
            <p:nvPr/>
          </p:nvSpPr>
          <p:spPr>
            <a:xfrm>
              <a:off x="5113350" y="1952050"/>
              <a:ext cx="62400" cy="53450"/>
            </a:xfrm>
            <a:custGeom>
              <a:avLst/>
              <a:gdLst/>
              <a:ahLst/>
              <a:cxnLst/>
              <a:rect l="l" t="t" r="r" b="b"/>
              <a:pathLst>
                <a:path w="2496" h="2138" extrusionOk="0">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7" name="Google Shape;5417;p81"/>
            <p:cNvSpPr/>
            <p:nvPr/>
          </p:nvSpPr>
          <p:spPr>
            <a:xfrm>
              <a:off x="5113350" y="2028275"/>
              <a:ext cx="62400" cy="53450"/>
            </a:xfrm>
            <a:custGeom>
              <a:avLst/>
              <a:gdLst/>
              <a:ahLst/>
              <a:cxnLst/>
              <a:rect l="l" t="t" r="r" b="b"/>
              <a:pathLst>
                <a:path w="2496" h="2138" extrusionOk="0">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8" name="Google Shape;5418;p81"/>
            <p:cNvSpPr/>
            <p:nvPr/>
          </p:nvSpPr>
          <p:spPr>
            <a:xfrm>
              <a:off x="5113350" y="21045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9" name="Google Shape;5419;p81"/>
            <p:cNvSpPr/>
            <p:nvPr/>
          </p:nvSpPr>
          <p:spPr>
            <a:xfrm>
              <a:off x="5113350" y="2180700"/>
              <a:ext cx="62400" cy="53350"/>
            </a:xfrm>
            <a:custGeom>
              <a:avLst/>
              <a:gdLst/>
              <a:ahLst/>
              <a:cxnLst/>
              <a:rect l="l" t="t" r="r" b="b"/>
              <a:pathLst>
                <a:path w="2496" h="2134" extrusionOk="0">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0" name="Google Shape;5420;p81"/>
            <p:cNvSpPr/>
            <p:nvPr/>
          </p:nvSpPr>
          <p:spPr>
            <a:xfrm>
              <a:off x="5113350" y="2256925"/>
              <a:ext cx="62550" cy="53425"/>
            </a:xfrm>
            <a:custGeom>
              <a:avLst/>
              <a:gdLst/>
              <a:ahLst/>
              <a:cxnLst/>
              <a:rect l="l" t="t" r="r" b="b"/>
              <a:pathLst>
                <a:path w="2502" h="2137" extrusionOk="0">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1" name="Google Shape;5421;p81"/>
            <p:cNvSpPr/>
            <p:nvPr/>
          </p:nvSpPr>
          <p:spPr>
            <a:xfrm>
              <a:off x="5113350" y="2333125"/>
              <a:ext cx="62400" cy="53450"/>
            </a:xfrm>
            <a:custGeom>
              <a:avLst/>
              <a:gdLst/>
              <a:ahLst/>
              <a:cxnLst/>
              <a:rect l="l" t="t" r="r" b="b"/>
              <a:pathLst>
                <a:path w="2496" h="2138" extrusionOk="0">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2" name="Google Shape;5422;p81"/>
            <p:cNvSpPr/>
            <p:nvPr/>
          </p:nvSpPr>
          <p:spPr>
            <a:xfrm>
              <a:off x="5113350" y="2409350"/>
              <a:ext cx="62400" cy="53350"/>
            </a:xfrm>
            <a:custGeom>
              <a:avLst/>
              <a:gdLst/>
              <a:ahLst/>
              <a:cxnLst/>
              <a:rect l="l" t="t" r="r" b="b"/>
              <a:pathLst>
                <a:path w="2496" h="2134"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3" name="Google Shape;5423;p81"/>
            <p:cNvSpPr/>
            <p:nvPr/>
          </p:nvSpPr>
          <p:spPr>
            <a:xfrm>
              <a:off x="5113350" y="2485550"/>
              <a:ext cx="62400" cy="53300"/>
            </a:xfrm>
            <a:custGeom>
              <a:avLst/>
              <a:gdLst/>
              <a:ahLst/>
              <a:cxnLst/>
              <a:rect l="l" t="t" r="r" b="b"/>
              <a:pathLst>
                <a:path w="2496" h="2132" extrusionOk="0">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4" name="Google Shape;5424;p81"/>
            <p:cNvSpPr/>
            <p:nvPr/>
          </p:nvSpPr>
          <p:spPr>
            <a:xfrm>
              <a:off x="473247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5" name="Google Shape;5425;p81"/>
            <p:cNvSpPr/>
            <p:nvPr/>
          </p:nvSpPr>
          <p:spPr>
            <a:xfrm>
              <a:off x="473247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6" name="Google Shape;5426;p81"/>
            <p:cNvSpPr/>
            <p:nvPr/>
          </p:nvSpPr>
          <p:spPr>
            <a:xfrm>
              <a:off x="4732475" y="164740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7" name="Google Shape;5427;p81"/>
            <p:cNvSpPr/>
            <p:nvPr/>
          </p:nvSpPr>
          <p:spPr>
            <a:xfrm>
              <a:off x="473247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8" name="Google Shape;5428;p81"/>
            <p:cNvSpPr/>
            <p:nvPr/>
          </p:nvSpPr>
          <p:spPr>
            <a:xfrm>
              <a:off x="473247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9" name="Google Shape;5429;p81"/>
            <p:cNvSpPr/>
            <p:nvPr/>
          </p:nvSpPr>
          <p:spPr>
            <a:xfrm>
              <a:off x="4732475" y="1876050"/>
              <a:ext cx="62425" cy="53350"/>
            </a:xfrm>
            <a:custGeom>
              <a:avLst/>
              <a:gdLst/>
              <a:ahLst/>
              <a:cxnLst/>
              <a:rect l="l" t="t" r="r" b="b"/>
              <a:pathLst>
                <a:path w="2497" h="2134" extrusionOk="0">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0" name="Google Shape;5430;p81"/>
            <p:cNvSpPr/>
            <p:nvPr/>
          </p:nvSpPr>
          <p:spPr>
            <a:xfrm>
              <a:off x="4732475" y="1952050"/>
              <a:ext cx="62425" cy="53450"/>
            </a:xfrm>
            <a:custGeom>
              <a:avLst/>
              <a:gdLst/>
              <a:ahLst/>
              <a:cxnLst/>
              <a:rect l="l" t="t" r="r" b="b"/>
              <a:pathLst>
                <a:path w="2497" h="2138" extrusionOk="0">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1" name="Google Shape;5431;p81"/>
            <p:cNvSpPr/>
            <p:nvPr/>
          </p:nvSpPr>
          <p:spPr>
            <a:xfrm>
              <a:off x="4732475" y="2028275"/>
              <a:ext cx="62425" cy="53450"/>
            </a:xfrm>
            <a:custGeom>
              <a:avLst/>
              <a:gdLst/>
              <a:ahLst/>
              <a:cxnLst/>
              <a:rect l="l" t="t" r="r" b="b"/>
              <a:pathLst>
                <a:path w="2497" h="2138" extrusionOk="0">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2" name="Google Shape;5432;p81"/>
            <p:cNvSpPr/>
            <p:nvPr/>
          </p:nvSpPr>
          <p:spPr>
            <a:xfrm>
              <a:off x="4732475" y="21045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3" name="Google Shape;5433;p81"/>
            <p:cNvSpPr/>
            <p:nvPr/>
          </p:nvSpPr>
          <p:spPr>
            <a:xfrm>
              <a:off x="4732475" y="2180700"/>
              <a:ext cx="62425" cy="53350"/>
            </a:xfrm>
            <a:custGeom>
              <a:avLst/>
              <a:gdLst/>
              <a:ahLst/>
              <a:cxnLst/>
              <a:rect l="l" t="t" r="r" b="b"/>
              <a:pathLst>
                <a:path w="2497" h="2134" extrusionOk="0">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4" name="Google Shape;5434;p81"/>
            <p:cNvSpPr/>
            <p:nvPr/>
          </p:nvSpPr>
          <p:spPr>
            <a:xfrm>
              <a:off x="4732475" y="2256925"/>
              <a:ext cx="62575" cy="53425"/>
            </a:xfrm>
            <a:custGeom>
              <a:avLst/>
              <a:gdLst/>
              <a:ahLst/>
              <a:cxnLst/>
              <a:rect l="l" t="t" r="r" b="b"/>
              <a:pathLst>
                <a:path w="2503" h="2137" extrusionOk="0">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5" name="Google Shape;5435;p81"/>
            <p:cNvSpPr/>
            <p:nvPr/>
          </p:nvSpPr>
          <p:spPr>
            <a:xfrm>
              <a:off x="4732475" y="2333125"/>
              <a:ext cx="62425" cy="53450"/>
            </a:xfrm>
            <a:custGeom>
              <a:avLst/>
              <a:gdLst/>
              <a:ahLst/>
              <a:cxnLst/>
              <a:rect l="l" t="t" r="r" b="b"/>
              <a:pathLst>
                <a:path w="2497" h="2138" extrusionOk="0">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6" name="Google Shape;5436;p81"/>
            <p:cNvSpPr/>
            <p:nvPr/>
          </p:nvSpPr>
          <p:spPr>
            <a:xfrm>
              <a:off x="4351600" y="2256925"/>
              <a:ext cx="62575" cy="53425"/>
            </a:xfrm>
            <a:custGeom>
              <a:avLst/>
              <a:gdLst/>
              <a:ahLst/>
              <a:cxnLst/>
              <a:rect l="l" t="t" r="r" b="b"/>
              <a:pathLst>
                <a:path w="2503" h="2137" extrusionOk="0">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7" name="Google Shape;5437;p81"/>
            <p:cNvSpPr/>
            <p:nvPr/>
          </p:nvSpPr>
          <p:spPr>
            <a:xfrm>
              <a:off x="4351600" y="2485550"/>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8" name="Google Shape;5438;p81"/>
            <p:cNvSpPr/>
            <p:nvPr/>
          </p:nvSpPr>
          <p:spPr>
            <a:xfrm>
              <a:off x="4351600" y="240935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9" name="Google Shape;5439;p81"/>
            <p:cNvSpPr/>
            <p:nvPr/>
          </p:nvSpPr>
          <p:spPr>
            <a:xfrm>
              <a:off x="4351600" y="23331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0" name="Google Shape;5440;p81"/>
            <p:cNvSpPr/>
            <p:nvPr/>
          </p:nvSpPr>
          <p:spPr>
            <a:xfrm>
              <a:off x="4427825" y="2256925"/>
              <a:ext cx="62575" cy="53425"/>
            </a:xfrm>
            <a:custGeom>
              <a:avLst/>
              <a:gdLst/>
              <a:ahLst/>
              <a:cxnLst/>
              <a:rect l="l" t="t" r="r" b="b"/>
              <a:pathLst>
                <a:path w="2503" h="2137" extrusionOk="0">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1" name="Google Shape;5441;p81"/>
            <p:cNvSpPr/>
            <p:nvPr/>
          </p:nvSpPr>
          <p:spPr>
            <a:xfrm>
              <a:off x="4427825" y="2333125"/>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2" name="Google Shape;5442;p81"/>
            <p:cNvSpPr/>
            <p:nvPr/>
          </p:nvSpPr>
          <p:spPr>
            <a:xfrm>
              <a:off x="45040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3" name="Google Shape;5443;p81"/>
            <p:cNvSpPr/>
            <p:nvPr/>
          </p:nvSpPr>
          <p:spPr>
            <a:xfrm>
              <a:off x="450405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4" name="Google Shape;5444;p81"/>
            <p:cNvSpPr/>
            <p:nvPr/>
          </p:nvSpPr>
          <p:spPr>
            <a:xfrm>
              <a:off x="450405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5" name="Google Shape;5445;p81"/>
            <p:cNvSpPr/>
            <p:nvPr/>
          </p:nvSpPr>
          <p:spPr>
            <a:xfrm>
              <a:off x="450405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6" name="Google Shape;5446;p81"/>
            <p:cNvSpPr/>
            <p:nvPr/>
          </p:nvSpPr>
          <p:spPr>
            <a:xfrm>
              <a:off x="4504050" y="1876050"/>
              <a:ext cx="62200" cy="53350"/>
            </a:xfrm>
            <a:custGeom>
              <a:avLst/>
              <a:gdLst/>
              <a:ahLst/>
              <a:cxnLst/>
              <a:rect l="l" t="t" r="r" b="b"/>
              <a:pathLst>
                <a:path w="2488" h="2134" extrusionOk="0">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7" name="Google Shape;5447;p81"/>
            <p:cNvSpPr/>
            <p:nvPr/>
          </p:nvSpPr>
          <p:spPr>
            <a:xfrm>
              <a:off x="45040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8" name="Google Shape;5448;p81"/>
            <p:cNvSpPr/>
            <p:nvPr/>
          </p:nvSpPr>
          <p:spPr>
            <a:xfrm>
              <a:off x="450405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9" name="Google Shape;5449;p81"/>
            <p:cNvSpPr/>
            <p:nvPr/>
          </p:nvSpPr>
          <p:spPr>
            <a:xfrm>
              <a:off x="450405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0" name="Google Shape;5450;p81"/>
            <p:cNvSpPr/>
            <p:nvPr/>
          </p:nvSpPr>
          <p:spPr>
            <a:xfrm>
              <a:off x="450405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1" name="Google Shape;5451;p81"/>
            <p:cNvSpPr/>
            <p:nvPr/>
          </p:nvSpPr>
          <p:spPr>
            <a:xfrm>
              <a:off x="450405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2" name="Google Shape;5452;p81"/>
            <p:cNvSpPr/>
            <p:nvPr/>
          </p:nvSpPr>
          <p:spPr>
            <a:xfrm>
              <a:off x="450405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3" name="Google Shape;5453;p81"/>
            <p:cNvSpPr/>
            <p:nvPr/>
          </p:nvSpPr>
          <p:spPr>
            <a:xfrm>
              <a:off x="4504050"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4" name="Google Shape;5454;p81"/>
            <p:cNvSpPr/>
            <p:nvPr/>
          </p:nvSpPr>
          <p:spPr>
            <a:xfrm>
              <a:off x="458025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5" name="Google Shape;5455;p81"/>
            <p:cNvSpPr/>
            <p:nvPr/>
          </p:nvSpPr>
          <p:spPr>
            <a:xfrm>
              <a:off x="458025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6" name="Google Shape;5456;p81"/>
            <p:cNvSpPr/>
            <p:nvPr/>
          </p:nvSpPr>
          <p:spPr>
            <a:xfrm>
              <a:off x="458025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7" name="Google Shape;5457;p81"/>
            <p:cNvSpPr/>
            <p:nvPr/>
          </p:nvSpPr>
          <p:spPr>
            <a:xfrm>
              <a:off x="458025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8" name="Google Shape;5458;p81"/>
            <p:cNvSpPr/>
            <p:nvPr/>
          </p:nvSpPr>
          <p:spPr>
            <a:xfrm>
              <a:off x="4580250"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9" name="Google Shape;5459;p81"/>
            <p:cNvSpPr/>
            <p:nvPr/>
          </p:nvSpPr>
          <p:spPr>
            <a:xfrm>
              <a:off x="458025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0" name="Google Shape;5460;p81"/>
            <p:cNvSpPr/>
            <p:nvPr/>
          </p:nvSpPr>
          <p:spPr>
            <a:xfrm>
              <a:off x="458025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1" name="Google Shape;5461;p81"/>
            <p:cNvSpPr/>
            <p:nvPr/>
          </p:nvSpPr>
          <p:spPr>
            <a:xfrm>
              <a:off x="458025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2" name="Google Shape;5462;p81"/>
            <p:cNvSpPr/>
            <p:nvPr/>
          </p:nvSpPr>
          <p:spPr>
            <a:xfrm>
              <a:off x="458025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3" name="Google Shape;5463;p81"/>
            <p:cNvSpPr/>
            <p:nvPr/>
          </p:nvSpPr>
          <p:spPr>
            <a:xfrm>
              <a:off x="4580250" y="2256925"/>
              <a:ext cx="62350" cy="53425"/>
            </a:xfrm>
            <a:custGeom>
              <a:avLst/>
              <a:gdLst/>
              <a:ahLst/>
              <a:cxnLst/>
              <a:rect l="l" t="t" r="r" b="b"/>
              <a:pathLst>
                <a:path w="2494" h="2137" extrusionOk="0">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4" name="Google Shape;5464;p81"/>
            <p:cNvSpPr/>
            <p:nvPr/>
          </p:nvSpPr>
          <p:spPr>
            <a:xfrm>
              <a:off x="458025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5" name="Google Shape;5465;p81"/>
            <p:cNvSpPr/>
            <p:nvPr/>
          </p:nvSpPr>
          <p:spPr>
            <a:xfrm>
              <a:off x="458025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6" name="Google Shape;5466;p81"/>
            <p:cNvSpPr/>
            <p:nvPr/>
          </p:nvSpPr>
          <p:spPr>
            <a:xfrm>
              <a:off x="465647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7" name="Google Shape;5467;p81"/>
            <p:cNvSpPr/>
            <p:nvPr/>
          </p:nvSpPr>
          <p:spPr>
            <a:xfrm>
              <a:off x="465647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8" name="Google Shape;5468;p81"/>
            <p:cNvSpPr/>
            <p:nvPr/>
          </p:nvSpPr>
          <p:spPr>
            <a:xfrm>
              <a:off x="4656475" y="17236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9" name="Google Shape;5469;p81"/>
            <p:cNvSpPr/>
            <p:nvPr/>
          </p:nvSpPr>
          <p:spPr>
            <a:xfrm>
              <a:off x="465647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0" name="Google Shape;5470;p81"/>
            <p:cNvSpPr/>
            <p:nvPr/>
          </p:nvSpPr>
          <p:spPr>
            <a:xfrm>
              <a:off x="465647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1" name="Google Shape;5471;p81"/>
            <p:cNvSpPr/>
            <p:nvPr/>
          </p:nvSpPr>
          <p:spPr>
            <a:xfrm>
              <a:off x="4656475"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2" name="Google Shape;5472;p81"/>
            <p:cNvSpPr/>
            <p:nvPr/>
          </p:nvSpPr>
          <p:spPr>
            <a:xfrm>
              <a:off x="46564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3" name="Google Shape;5473;p81"/>
            <p:cNvSpPr/>
            <p:nvPr/>
          </p:nvSpPr>
          <p:spPr>
            <a:xfrm>
              <a:off x="4656475" y="21045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4" name="Google Shape;5474;p81"/>
            <p:cNvSpPr/>
            <p:nvPr/>
          </p:nvSpPr>
          <p:spPr>
            <a:xfrm>
              <a:off x="4656475" y="2180700"/>
              <a:ext cx="62200" cy="53350"/>
            </a:xfrm>
            <a:custGeom>
              <a:avLst/>
              <a:gdLst/>
              <a:ahLst/>
              <a:cxnLst/>
              <a:rect l="l" t="t" r="r" b="b"/>
              <a:pathLst>
                <a:path w="2488" h="2134" extrusionOk="0">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5" name="Google Shape;5475;p81"/>
            <p:cNvSpPr/>
            <p:nvPr/>
          </p:nvSpPr>
          <p:spPr>
            <a:xfrm>
              <a:off x="465647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6" name="Google Shape;5476;p81"/>
            <p:cNvSpPr/>
            <p:nvPr/>
          </p:nvSpPr>
          <p:spPr>
            <a:xfrm>
              <a:off x="4656475" y="2333125"/>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7" name="Google Shape;5477;p81"/>
            <p:cNvSpPr/>
            <p:nvPr/>
          </p:nvSpPr>
          <p:spPr>
            <a:xfrm>
              <a:off x="4656475" y="240935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8" name="Google Shape;5478;p81"/>
            <p:cNvSpPr/>
            <p:nvPr/>
          </p:nvSpPr>
          <p:spPr>
            <a:xfrm>
              <a:off x="4732475" y="2409350"/>
              <a:ext cx="62425" cy="53350"/>
            </a:xfrm>
            <a:custGeom>
              <a:avLst/>
              <a:gdLst/>
              <a:ahLst/>
              <a:cxnLst/>
              <a:rect l="l" t="t" r="r" b="b"/>
              <a:pathLst>
                <a:path w="2497" h="2134"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9" name="Google Shape;5479;p81"/>
            <p:cNvSpPr/>
            <p:nvPr/>
          </p:nvSpPr>
          <p:spPr>
            <a:xfrm>
              <a:off x="4732475" y="2485550"/>
              <a:ext cx="62425" cy="53300"/>
            </a:xfrm>
            <a:custGeom>
              <a:avLst/>
              <a:gdLst/>
              <a:ahLst/>
              <a:cxnLst/>
              <a:rect l="l" t="t" r="r" b="b"/>
              <a:pathLst>
                <a:path w="2497" h="2132" extrusionOk="0">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0" name="Google Shape;5480;p81"/>
            <p:cNvSpPr/>
            <p:nvPr/>
          </p:nvSpPr>
          <p:spPr>
            <a:xfrm>
              <a:off x="48087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1" name="Google Shape;5481;p81"/>
            <p:cNvSpPr/>
            <p:nvPr/>
          </p:nvSpPr>
          <p:spPr>
            <a:xfrm>
              <a:off x="4808700"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2" name="Google Shape;5482;p81"/>
            <p:cNvSpPr/>
            <p:nvPr/>
          </p:nvSpPr>
          <p:spPr>
            <a:xfrm>
              <a:off x="480870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3" name="Google Shape;5483;p81"/>
            <p:cNvSpPr/>
            <p:nvPr/>
          </p:nvSpPr>
          <p:spPr>
            <a:xfrm>
              <a:off x="48087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4" name="Google Shape;5484;p81"/>
            <p:cNvSpPr/>
            <p:nvPr/>
          </p:nvSpPr>
          <p:spPr>
            <a:xfrm>
              <a:off x="4808700"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5" name="Google Shape;5485;p81"/>
            <p:cNvSpPr/>
            <p:nvPr/>
          </p:nvSpPr>
          <p:spPr>
            <a:xfrm>
              <a:off x="4808700"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6" name="Google Shape;5486;p81"/>
            <p:cNvSpPr/>
            <p:nvPr/>
          </p:nvSpPr>
          <p:spPr>
            <a:xfrm>
              <a:off x="4808700"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7" name="Google Shape;5487;p81"/>
            <p:cNvSpPr/>
            <p:nvPr/>
          </p:nvSpPr>
          <p:spPr>
            <a:xfrm>
              <a:off x="4808700"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8" name="Google Shape;5488;p81"/>
            <p:cNvSpPr/>
            <p:nvPr/>
          </p:nvSpPr>
          <p:spPr>
            <a:xfrm>
              <a:off x="4808700" y="21045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9" name="Google Shape;5489;p81"/>
            <p:cNvSpPr/>
            <p:nvPr/>
          </p:nvSpPr>
          <p:spPr>
            <a:xfrm>
              <a:off x="4808700" y="2180700"/>
              <a:ext cx="62400" cy="53350"/>
            </a:xfrm>
            <a:custGeom>
              <a:avLst/>
              <a:gdLst/>
              <a:ahLst/>
              <a:cxnLst/>
              <a:rect l="l" t="t" r="r" b="b"/>
              <a:pathLst>
                <a:path w="2496" h="2134" extrusionOk="0">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0" name="Google Shape;5490;p81"/>
            <p:cNvSpPr/>
            <p:nvPr/>
          </p:nvSpPr>
          <p:spPr>
            <a:xfrm>
              <a:off x="4808700" y="2256925"/>
              <a:ext cx="62550" cy="53425"/>
            </a:xfrm>
            <a:custGeom>
              <a:avLst/>
              <a:gdLst/>
              <a:ahLst/>
              <a:cxnLst/>
              <a:rect l="l" t="t" r="r" b="b"/>
              <a:pathLst>
                <a:path w="2502"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1" name="Google Shape;5491;p81"/>
            <p:cNvSpPr/>
            <p:nvPr/>
          </p:nvSpPr>
          <p:spPr>
            <a:xfrm>
              <a:off x="4808700"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2" name="Google Shape;5492;p81"/>
            <p:cNvSpPr/>
            <p:nvPr/>
          </p:nvSpPr>
          <p:spPr>
            <a:xfrm>
              <a:off x="4808700" y="2409350"/>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3" name="Google Shape;5493;p81"/>
            <p:cNvSpPr/>
            <p:nvPr/>
          </p:nvSpPr>
          <p:spPr>
            <a:xfrm>
              <a:off x="4808700" y="2485550"/>
              <a:ext cx="62400" cy="53300"/>
            </a:xfrm>
            <a:custGeom>
              <a:avLst/>
              <a:gdLst/>
              <a:ahLst/>
              <a:cxnLst/>
              <a:rect l="l" t="t" r="r" b="b"/>
              <a:pathLst>
                <a:path w="2496"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4" name="Google Shape;5494;p81"/>
            <p:cNvSpPr/>
            <p:nvPr/>
          </p:nvSpPr>
          <p:spPr>
            <a:xfrm>
              <a:off x="48849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5" name="Google Shape;5495;p81"/>
            <p:cNvSpPr/>
            <p:nvPr/>
          </p:nvSpPr>
          <p:spPr>
            <a:xfrm>
              <a:off x="48849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6" name="Google Shape;5496;p81"/>
            <p:cNvSpPr/>
            <p:nvPr/>
          </p:nvSpPr>
          <p:spPr>
            <a:xfrm>
              <a:off x="48849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7" name="Google Shape;5497;p81"/>
            <p:cNvSpPr/>
            <p:nvPr/>
          </p:nvSpPr>
          <p:spPr>
            <a:xfrm>
              <a:off x="48849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8" name="Google Shape;5498;p81"/>
            <p:cNvSpPr/>
            <p:nvPr/>
          </p:nvSpPr>
          <p:spPr>
            <a:xfrm>
              <a:off x="48849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9" name="Google Shape;5499;p81"/>
            <p:cNvSpPr/>
            <p:nvPr/>
          </p:nvSpPr>
          <p:spPr>
            <a:xfrm>
              <a:off x="4884900"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0" name="Google Shape;5500;p81"/>
            <p:cNvSpPr/>
            <p:nvPr/>
          </p:nvSpPr>
          <p:spPr>
            <a:xfrm>
              <a:off x="488490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1" name="Google Shape;5501;p81"/>
            <p:cNvSpPr/>
            <p:nvPr/>
          </p:nvSpPr>
          <p:spPr>
            <a:xfrm>
              <a:off x="488490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2" name="Google Shape;5502;p81"/>
            <p:cNvSpPr/>
            <p:nvPr/>
          </p:nvSpPr>
          <p:spPr>
            <a:xfrm>
              <a:off x="48849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3" name="Google Shape;5503;p81"/>
            <p:cNvSpPr/>
            <p:nvPr/>
          </p:nvSpPr>
          <p:spPr>
            <a:xfrm>
              <a:off x="48849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4" name="Google Shape;5504;p81"/>
            <p:cNvSpPr/>
            <p:nvPr/>
          </p:nvSpPr>
          <p:spPr>
            <a:xfrm>
              <a:off x="48849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5" name="Google Shape;5505;p81"/>
            <p:cNvSpPr/>
            <p:nvPr/>
          </p:nvSpPr>
          <p:spPr>
            <a:xfrm>
              <a:off x="488490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6" name="Google Shape;5506;p81"/>
            <p:cNvSpPr/>
            <p:nvPr/>
          </p:nvSpPr>
          <p:spPr>
            <a:xfrm>
              <a:off x="48849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7" name="Google Shape;5507;p81"/>
            <p:cNvSpPr/>
            <p:nvPr/>
          </p:nvSpPr>
          <p:spPr>
            <a:xfrm>
              <a:off x="48849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8" name="Google Shape;5508;p81"/>
            <p:cNvSpPr/>
            <p:nvPr/>
          </p:nvSpPr>
          <p:spPr>
            <a:xfrm>
              <a:off x="4884900"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9" name="Google Shape;5509;p81"/>
            <p:cNvSpPr/>
            <p:nvPr/>
          </p:nvSpPr>
          <p:spPr>
            <a:xfrm>
              <a:off x="49611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0" name="Google Shape;5510;p81"/>
            <p:cNvSpPr/>
            <p:nvPr/>
          </p:nvSpPr>
          <p:spPr>
            <a:xfrm>
              <a:off x="4961125"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1" name="Google Shape;5511;p81"/>
            <p:cNvSpPr/>
            <p:nvPr/>
          </p:nvSpPr>
          <p:spPr>
            <a:xfrm>
              <a:off x="4961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2" name="Google Shape;5512;p81"/>
            <p:cNvSpPr/>
            <p:nvPr/>
          </p:nvSpPr>
          <p:spPr>
            <a:xfrm>
              <a:off x="4961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3" name="Google Shape;5513;p81"/>
            <p:cNvSpPr/>
            <p:nvPr/>
          </p:nvSpPr>
          <p:spPr>
            <a:xfrm>
              <a:off x="49611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4" name="Google Shape;5514;p81"/>
            <p:cNvSpPr/>
            <p:nvPr/>
          </p:nvSpPr>
          <p:spPr>
            <a:xfrm>
              <a:off x="49611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5" name="Google Shape;5515;p81"/>
            <p:cNvSpPr/>
            <p:nvPr/>
          </p:nvSpPr>
          <p:spPr>
            <a:xfrm>
              <a:off x="4961125"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6" name="Google Shape;5516;p81"/>
            <p:cNvSpPr/>
            <p:nvPr/>
          </p:nvSpPr>
          <p:spPr>
            <a:xfrm>
              <a:off x="4961125"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7" name="Google Shape;5517;p81"/>
            <p:cNvSpPr/>
            <p:nvPr/>
          </p:nvSpPr>
          <p:spPr>
            <a:xfrm>
              <a:off x="4961125"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8" name="Google Shape;5518;p81"/>
            <p:cNvSpPr/>
            <p:nvPr/>
          </p:nvSpPr>
          <p:spPr>
            <a:xfrm>
              <a:off x="496112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9" name="Google Shape;5519;p81"/>
            <p:cNvSpPr/>
            <p:nvPr/>
          </p:nvSpPr>
          <p:spPr>
            <a:xfrm>
              <a:off x="4961125"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0" name="Google Shape;5520;p81"/>
            <p:cNvSpPr/>
            <p:nvPr/>
          </p:nvSpPr>
          <p:spPr>
            <a:xfrm>
              <a:off x="4961125"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1" name="Google Shape;5521;p81"/>
            <p:cNvSpPr/>
            <p:nvPr/>
          </p:nvSpPr>
          <p:spPr>
            <a:xfrm>
              <a:off x="4961125" y="2485550"/>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2" name="Google Shape;5522;p81"/>
            <p:cNvSpPr/>
            <p:nvPr/>
          </p:nvSpPr>
          <p:spPr>
            <a:xfrm>
              <a:off x="4961125"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3" name="Google Shape;5523;p81"/>
            <p:cNvSpPr/>
            <p:nvPr/>
          </p:nvSpPr>
          <p:spPr>
            <a:xfrm>
              <a:off x="50373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4" name="Google Shape;5524;p81"/>
            <p:cNvSpPr/>
            <p:nvPr/>
          </p:nvSpPr>
          <p:spPr>
            <a:xfrm>
              <a:off x="503732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5" name="Google Shape;5525;p81"/>
            <p:cNvSpPr/>
            <p:nvPr/>
          </p:nvSpPr>
          <p:spPr>
            <a:xfrm>
              <a:off x="50373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6" name="Google Shape;5526;p81"/>
            <p:cNvSpPr/>
            <p:nvPr/>
          </p:nvSpPr>
          <p:spPr>
            <a:xfrm>
              <a:off x="50373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7" name="Google Shape;5527;p81"/>
            <p:cNvSpPr/>
            <p:nvPr/>
          </p:nvSpPr>
          <p:spPr>
            <a:xfrm>
              <a:off x="5037325"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8" name="Google Shape;5528;p81"/>
            <p:cNvSpPr/>
            <p:nvPr/>
          </p:nvSpPr>
          <p:spPr>
            <a:xfrm>
              <a:off x="50373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9" name="Google Shape;5529;p81"/>
            <p:cNvSpPr/>
            <p:nvPr/>
          </p:nvSpPr>
          <p:spPr>
            <a:xfrm>
              <a:off x="50373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0" name="Google Shape;5530;p81"/>
            <p:cNvSpPr/>
            <p:nvPr/>
          </p:nvSpPr>
          <p:spPr>
            <a:xfrm>
              <a:off x="50373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1" name="Google Shape;5531;p81"/>
            <p:cNvSpPr/>
            <p:nvPr/>
          </p:nvSpPr>
          <p:spPr>
            <a:xfrm>
              <a:off x="50373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2" name="Google Shape;5532;p81"/>
            <p:cNvSpPr/>
            <p:nvPr/>
          </p:nvSpPr>
          <p:spPr>
            <a:xfrm>
              <a:off x="5037325"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3" name="Google Shape;5533;p81"/>
            <p:cNvSpPr/>
            <p:nvPr/>
          </p:nvSpPr>
          <p:spPr>
            <a:xfrm>
              <a:off x="50373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4" name="Google Shape;5534;p81"/>
            <p:cNvSpPr/>
            <p:nvPr/>
          </p:nvSpPr>
          <p:spPr>
            <a:xfrm>
              <a:off x="50373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5" name="Google Shape;5535;p81"/>
            <p:cNvSpPr/>
            <p:nvPr/>
          </p:nvSpPr>
          <p:spPr>
            <a:xfrm>
              <a:off x="5037325"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6" name="Google Shape;5536;p81"/>
            <p:cNvSpPr/>
            <p:nvPr/>
          </p:nvSpPr>
          <p:spPr>
            <a:xfrm>
              <a:off x="50373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7" name="Google Shape;5537;p81"/>
            <p:cNvSpPr/>
            <p:nvPr/>
          </p:nvSpPr>
          <p:spPr>
            <a:xfrm>
              <a:off x="5113350" y="2561575"/>
              <a:ext cx="62400" cy="53425"/>
            </a:xfrm>
            <a:custGeom>
              <a:avLst/>
              <a:gdLst/>
              <a:ahLst/>
              <a:cxnLst/>
              <a:rect l="l" t="t" r="r" b="b"/>
              <a:pathLst>
                <a:path w="2496" h="2137" extrusionOk="0">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8" name="Google Shape;5538;p81"/>
            <p:cNvSpPr/>
            <p:nvPr/>
          </p:nvSpPr>
          <p:spPr>
            <a:xfrm>
              <a:off x="5113350" y="2637775"/>
              <a:ext cx="62400" cy="53450"/>
            </a:xfrm>
            <a:custGeom>
              <a:avLst/>
              <a:gdLst/>
              <a:ahLst/>
              <a:cxnLst/>
              <a:rect l="l" t="t" r="r" b="b"/>
              <a:pathLst>
                <a:path w="2496" h="2138" extrusionOk="0">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9" name="Google Shape;5539;p81"/>
            <p:cNvSpPr/>
            <p:nvPr/>
          </p:nvSpPr>
          <p:spPr>
            <a:xfrm>
              <a:off x="518955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0" name="Google Shape;5540;p81"/>
            <p:cNvSpPr/>
            <p:nvPr/>
          </p:nvSpPr>
          <p:spPr>
            <a:xfrm>
              <a:off x="5189550" y="1495200"/>
              <a:ext cx="62225" cy="53325"/>
            </a:xfrm>
            <a:custGeom>
              <a:avLst/>
              <a:gdLst/>
              <a:ahLst/>
              <a:cxnLst/>
              <a:rect l="l" t="t" r="r" b="b"/>
              <a:pathLst>
                <a:path w="2489" h="2133" extrusionOk="0">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1" name="Google Shape;5541;p81"/>
            <p:cNvSpPr/>
            <p:nvPr/>
          </p:nvSpPr>
          <p:spPr>
            <a:xfrm>
              <a:off x="5189550" y="1571400"/>
              <a:ext cx="62225" cy="53300"/>
            </a:xfrm>
            <a:custGeom>
              <a:avLst/>
              <a:gdLst/>
              <a:ahLst/>
              <a:cxnLst/>
              <a:rect l="l" t="t" r="r" b="b"/>
              <a:pathLst>
                <a:path w="2489" h="2132" extrusionOk="0">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2" name="Google Shape;5542;p81"/>
            <p:cNvSpPr/>
            <p:nvPr/>
          </p:nvSpPr>
          <p:spPr>
            <a:xfrm>
              <a:off x="5189550" y="1647400"/>
              <a:ext cx="62225" cy="53450"/>
            </a:xfrm>
            <a:custGeom>
              <a:avLst/>
              <a:gdLst/>
              <a:ahLst/>
              <a:cxnLst/>
              <a:rect l="l" t="t" r="r" b="b"/>
              <a:pathLst>
                <a:path w="2489" h="2138" extrusionOk="0">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3" name="Google Shape;5543;p81"/>
            <p:cNvSpPr/>
            <p:nvPr/>
          </p:nvSpPr>
          <p:spPr>
            <a:xfrm>
              <a:off x="5189550" y="172362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4" name="Google Shape;5544;p81"/>
            <p:cNvSpPr/>
            <p:nvPr/>
          </p:nvSpPr>
          <p:spPr>
            <a:xfrm>
              <a:off x="5189550" y="1799850"/>
              <a:ext cx="62225" cy="53325"/>
            </a:xfrm>
            <a:custGeom>
              <a:avLst/>
              <a:gdLst/>
              <a:ahLst/>
              <a:cxnLst/>
              <a:rect l="l" t="t" r="r" b="b"/>
              <a:pathLst>
                <a:path w="2489" h="2133"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5" name="Google Shape;5545;p81"/>
            <p:cNvSpPr/>
            <p:nvPr/>
          </p:nvSpPr>
          <p:spPr>
            <a:xfrm>
              <a:off x="5189550" y="1876050"/>
              <a:ext cx="62225" cy="53300"/>
            </a:xfrm>
            <a:custGeom>
              <a:avLst/>
              <a:gdLst/>
              <a:ahLst/>
              <a:cxnLst/>
              <a:rect l="l" t="t" r="r" b="b"/>
              <a:pathLst>
                <a:path w="2489" h="2132" extrusionOk="0">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6" name="Google Shape;5546;p81"/>
            <p:cNvSpPr/>
            <p:nvPr/>
          </p:nvSpPr>
          <p:spPr>
            <a:xfrm>
              <a:off x="5189550" y="1952050"/>
              <a:ext cx="62225" cy="53450"/>
            </a:xfrm>
            <a:custGeom>
              <a:avLst/>
              <a:gdLst/>
              <a:ahLst/>
              <a:cxnLst/>
              <a:rect l="l" t="t" r="r" b="b"/>
              <a:pathLst>
                <a:path w="2489" h="2138" extrusionOk="0">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7" name="Google Shape;5547;p81"/>
            <p:cNvSpPr/>
            <p:nvPr/>
          </p:nvSpPr>
          <p:spPr>
            <a:xfrm>
              <a:off x="5189550" y="20282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8" name="Google Shape;5548;p81"/>
            <p:cNvSpPr/>
            <p:nvPr/>
          </p:nvSpPr>
          <p:spPr>
            <a:xfrm>
              <a:off x="5189550" y="2104500"/>
              <a:ext cx="62225" cy="53325"/>
            </a:xfrm>
            <a:custGeom>
              <a:avLst/>
              <a:gdLst/>
              <a:ahLst/>
              <a:cxnLst/>
              <a:rect l="l" t="t" r="r" b="b"/>
              <a:pathLst>
                <a:path w="2489" h="2133" extrusionOk="0">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9" name="Google Shape;5549;p81"/>
            <p:cNvSpPr/>
            <p:nvPr/>
          </p:nvSpPr>
          <p:spPr>
            <a:xfrm>
              <a:off x="5189550" y="2180700"/>
              <a:ext cx="62225" cy="53350"/>
            </a:xfrm>
            <a:custGeom>
              <a:avLst/>
              <a:gdLst/>
              <a:ahLst/>
              <a:cxnLst/>
              <a:rect l="l" t="t" r="r" b="b"/>
              <a:pathLst>
                <a:path w="2489" h="2134" extrusionOk="0">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0" name="Google Shape;5550;p81"/>
            <p:cNvSpPr/>
            <p:nvPr/>
          </p:nvSpPr>
          <p:spPr>
            <a:xfrm>
              <a:off x="5189550" y="2256925"/>
              <a:ext cx="62425" cy="53425"/>
            </a:xfrm>
            <a:custGeom>
              <a:avLst/>
              <a:gdLst/>
              <a:ahLst/>
              <a:cxnLst/>
              <a:rect l="l" t="t" r="r" b="b"/>
              <a:pathLst>
                <a:path w="2497" h="2137" extrusionOk="0">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1" name="Google Shape;5551;p81"/>
            <p:cNvSpPr/>
            <p:nvPr/>
          </p:nvSpPr>
          <p:spPr>
            <a:xfrm>
              <a:off x="5189550" y="2333125"/>
              <a:ext cx="62225" cy="53350"/>
            </a:xfrm>
            <a:custGeom>
              <a:avLst/>
              <a:gdLst/>
              <a:ahLst/>
              <a:cxnLst/>
              <a:rect l="l" t="t" r="r" b="b"/>
              <a:pathLst>
                <a:path w="2489" h="2134" extrusionOk="0">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2" name="Google Shape;5552;p81"/>
            <p:cNvSpPr/>
            <p:nvPr/>
          </p:nvSpPr>
          <p:spPr>
            <a:xfrm>
              <a:off x="5189550" y="2409350"/>
              <a:ext cx="62225" cy="53350"/>
            </a:xfrm>
            <a:custGeom>
              <a:avLst/>
              <a:gdLst/>
              <a:ahLst/>
              <a:cxnLst/>
              <a:rect l="l" t="t" r="r" b="b"/>
              <a:pathLst>
                <a:path w="2489" h="2134"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3" name="Google Shape;5553;p81"/>
            <p:cNvSpPr/>
            <p:nvPr/>
          </p:nvSpPr>
          <p:spPr>
            <a:xfrm>
              <a:off x="5189550"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4" name="Google Shape;5554;p81"/>
            <p:cNvSpPr/>
            <p:nvPr/>
          </p:nvSpPr>
          <p:spPr>
            <a:xfrm>
              <a:off x="5189550" y="2561575"/>
              <a:ext cx="62225" cy="53425"/>
            </a:xfrm>
            <a:custGeom>
              <a:avLst/>
              <a:gdLst/>
              <a:ahLst/>
              <a:cxnLst/>
              <a:rect l="l" t="t" r="r" b="b"/>
              <a:pathLst>
                <a:path w="2489" h="2137" extrusionOk="0">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5" name="Google Shape;5555;p81"/>
            <p:cNvSpPr/>
            <p:nvPr/>
          </p:nvSpPr>
          <p:spPr>
            <a:xfrm>
              <a:off x="5189550" y="2714000"/>
              <a:ext cx="62225" cy="53350"/>
            </a:xfrm>
            <a:custGeom>
              <a:avLst/>
              <a:gdLst/>
              <a:ahLst/>
              <a:cxnLst/>
              <a:rect l="l" t="t" r="r" b="b"/>
              <a:pathLst>
                <a:path w="2489" h="2134" extrusionOk="0">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6" name="Google Shape;5556;p81"/>
            <p:cNvSpPr/>
            <p:nvPr/>
          </p:nvSpPr>
          <p:spPr>
            <a:xfrm>
              <a:off x="5189550" y="2637775"/>
              <a:ext cx="62425" cy="53450"/>
            </a:xfrm>
            <a:custGeom>
              <a:avLst/>
              <a:gdLst/>
              <a:ahLst/>
              <a:cxnLst/>
              <a:rect l="l" t="t" r="r" b="b"/>
              <a:pathLst>
                <a:path w="2497" h="2138" extrusionOk="0">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7" name="Google Shape;5557;p81"/>
            <p:cNvSpPr/>
            <p:nvPr/>
          </p:nvSpPr>
          <p:spPr>
            <a:xfrm>
              <a:off x="5265775" y="1342750"/>
              <a:ext cx="62200" cy="53350"/>
            </a:xfrm>
            <a:custGeom>
              <a:avLst/>
              <a:gdLst/>
              <a:ahLst/>
              <a:cxnLst/>
              <a:rect l="l" t="t" r="r" b="b"/>
              <a:pathLst>
                <a:path w="2488" h="2134" extrusionOk="0">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8" name="Google Shape;5558;p81"/>
            <p:cNvSpPr/>
            <p:nvPr/>
          </p:nvSpPr>
          <p:spPr>
            <a:xfrm>
              <a:off x="5265775" y="14189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9" name="Google Shape;5559;p81"/>
            <p:cNvSpPr/>
            <p:nvPr/>
          </p:nvSpPr>
          <p:spPr>
            <a:xfrm>
              <a:off x="5265775" y="149520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0" name="Google Shape;5560;p81"/>
            <p:cNvSpPr/>
            <p:nvPr/>
          </p:nvSpPr>
          <p:spPr>
            <a:xfrm>
              <a:off x="5265775" y="1571400"/>
              <a:ext cx="62200" cy="53300"/>
            </a:xfrm>
            <a:custGeom>
              <a:avLst/>
              <a:gdLst/>
              <a:ahLst/>
              <a:cxnLst/>
              <a:rect l="l" t="t" r="r" b="b"/>
              <a:pathLst>
                <a:path w="2488" h="2132" extrusionOk="0">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1" name="Google Shape;5561;p81"/>
            <p:cNvSpPr/>
            <p:nvPr/>
          </p:nvSpPr>
          <p:spPr>
            <a:xfrm>
              <a:off x="5265775" y="1647400"/>
              <a:ext cx="62200" cy="53450"/>
            </a:xfrm>
            <a:custGeom>
              <a:avLst/>
              <a:gdLst/>
              <a:ahLst/>
              <a:cxnLst/>
              <a:rect l="l" t="t" r="r" b="b"/>
              <a:pathLst>
                <a:path w="2488" h="2138" extrusionOk="0">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2" name="Google Shape;5562;p81"/>
            <p:cNvSpPr/>
            <p:nvPr/>
          </p:nvSpPr>
          <p:spPr>
            <a:xfrm>
              <a:off x="5265775" y="172362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3" name="Google Shape;5563;p81"/>
            <p:cNvSpPr/>
            <p:nvPr/>
          </p:nvSpPr>
          <p:spPr>
            <a:xfrm>
              <a:off x="5265775" y="179985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4" name="Google Shape;5564;p81"/>
            <p:cNvSpPr/>
            <p:nvPr/>
          </p:nvSpPr>
          <p:spPr>
            <a:xfrm>
              <a:off x="5265775" y="1876050"/>
              <a:ext cx="62200" cy="53300"/>
            </a:xfrm>
            <a:custGeom>
              <a:avLst/>
              <a:gdLst/>
              <a:ahLst/>
              <a:cxnLst/>
              <a:rect l="l" t="t" r="r" b="b"/>
              <a:pathLst>
                <a:path w="2488" h="2132" extrusionOk="0">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5" name="Google Shape;5565;p81"/>
            <p:cNvSpPr/>
            <p:nvPr/>
          </p:nvSpPr>
          <p:spPr>
            <a:xfrm>
              <a:off x="5265775" y="1952050"/>
              <a:ext cx="62200" cy="53450"/>
            </a:xfrm>
            <a:custGeom>
              <a:avLst/>
              <a:gdLst/>
              <a:ahLst/>
              <a:cxnLst/>
              <a:rect l="l" t="t" r="r" b="b"/>
              <a:pathLst>
                <a:path w="2488" h="2138" extrusionOk="0">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6" name="Google Shape;5566;p81"/>
            <p:cNvSpPr/>
            <p:nvPr/>
          </p:nvSpPr>
          <p:spPr>
            <a:xfrm>
              <a:off x="5265775" y="20282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7" name="Google Shape;5567;p81"/>
            <p:cNvSpPr/>
            <p:nvPr/>
          </p:nvSpPr>
          <p:spPr>
            <a:xfrm>
              <a:off x="5265775" y="2104500"/>
              <a:ext cx="62200" cy="53325"/>
            </a:xfrm>
            <a:custGeom>
              <a:avLst/>
              <a:gdLst/>
              <a:ahLst/>
              <a:cxnLst/>
              <a:rect l="l" t="t" r="r" b="b"/>
              <a:pathLst>
                <a:path w="2488" h="2133" extrusionOk="0">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8" name="Google Shape;5568;p81"/>
            <p:cNvSpPr/>
            <p:nvPr/>
          </p:nvSpPr>
          <p:spPr>
            <a:xfrm>
              <a:off x="5265775" y="2180700"/>
              <a:ext cx="62200" cy="53350"/>
            </a:xfrm>
            <a:custGeom>
              <a:avLst/>
              <a:gdLst/>
              <a:ahLst/>
              <a:cxnLst/>
              <a:rect l="l" t="t" r="r" b="b"/>
              <a:pathLst>
                <a:path w="2488" h="2134" extrusionOk="0">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9" name="Google Shape;5569;p81"/>
            <p:cNvSpPr/>
            <p:nvPr/>
          </p:nvSpPr>
          <p:spPr>
            <a:xfrm>
              <a:off x="5265775" y="2256925"/>
              <a:ext cx="62400" cy="53425"/>
            </a:xfrm>
            <a:custGeom>
              <a:avLst/>
              <a:gdLst/>
              <a:ahLst/>
              <a:cxnLst/>
              <a:rect l="l" t="t" r="r" b="b"/>
              <a:pathLst>
                <a:path w="2496" h="2137" extrusionOk="0">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0" name="Google Shape;5570;p81"/>
            <p:cNvSpPr/>
            <p:nvPr/>
          </p:nvSpPr>
          <p:spPr>
            <a:xfrm>
              <a:off x="5265775" y="2333125"/>
              <a:ext cx="62200" cy="53350"/>
            </a:xfrm>
            <a:custGeom>
              <a:avLst/>
              <a:gdLst/>
              <a:ahLst/>
              <a:cxnLst/>
              <a:rect l="l" t="t" r="r" b="b"/>
              <a:pathLst>
                <a:path w="2488" h="2134" extrusionOk="0">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1" name="Google Shape;5571;p81"/>
            <p:cNvSpPr/>
            <p:nvPr/>
          </p:nvSpPr>
          <p:spPr>
            <a:xfrm>
              <a:off x="5265775" y="2409350"/>
              <a:ext cx="62200" cy="53350"/>
            </a:xfrm>
            <a:custGeom>
              <a:avLst/>
              <a:gdLst/>
              <a:ahLst/>
              <a:cxnLst/>
              <a:rect l="l" t="t" r="r" b="b"/>
              <a:pathLst>
                <a:path w="2488" h="2134" extrusionOk="0">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2" name="Google Shape;5572;p81"/>
            <p:cNvSpPr/>
            <p:nvPr/>
          </p:nvSpPr>
          <p:spPr>
            <a:xfrm>
              <a:off x="5265775" y="2485550"/>
              <a:ext cx="62200" cy="53350"/>
            </a:xfrm>
            <a:custGeom>
              <a:avLst/>
              <a:gdLst/>
              <a:ahLst/>
              <a:cxnLst/>
              <a:rect l="l" t="t" r="r" b="b"/>
              <a:pathLst>
                <a:path w="2488" h="2134" extrusionOk="0">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3" name="Google Shape;5573;p81"/>
            <p:cNvSpPr/>
            <p:nvPr/>
          </p:nvSpPr>
          <p:spPr>
            <a:xfrm>
              <a:off x="5265775" y="2561575"/>
              <a:ext cx="62200" cy="53425"/>
            </a:xfrm>
            <a:custGeom>
              <a:avLst/>
              <a:gdLst/>
              <a:ahLst/>
              <a:cxnLst/>
              <a:rect l="l" t="t" r="r" b="b"/>
              <a:pathLst>
                <a:path w="2488" h="2137" extrusionOk="0">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4" name="Google Shape;5574;p81"/>
            <p:cNvSpPr/>
            <p:nvPr/>
          </p:nvSpPr>
          <p:spPr>
            <a:xfrm>
              <a:off x="5265775"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5" name="Google Shape;5575;p81"/>
            <p:cNvSpPr/>
            <p:nvPr/>
          </p:nvSpPr>
          <p:spPr>
            <a:xfrm>
              <a:off x="5341975"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6" name="Google Shape;5576;p81"/>
            <p:cNvSpPr/>
            <p:nvPr/>
          </p:nvSpPr>
          <p:spPr>
            <a:xfrm>
              <a:off x="5341975"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7" name="Google Shape;5577;p81"/>
            <p:cNvSpPr/>
            <p:nvPr/>
          </p:nvSpPr>
          <p:spPr>
            <a:xfrm>
              <a:off x="5341975" y="14952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8" name="Google Shape;5578;p81"/>
            <p:cNvSpPr/>
            <p:nvPr/>
          </p:nvSpPr>
          <p:spPr>
            <a:xfrm>
              <a:off x="5341975" y="1571400"/>
              <a:ext cx="62375" cy="53250"/>
            </a:xfrm>
            <a:custGeom>
              <a:avLst/>
              <a:gdLst/>
              <a:ahLst/>
              <a:cxnLst/>
              <a:rect l="l" t="t" r="r" b="b"/>
              <a:pathLst>
                <a:path w="2495" h="2130" extrusionOk="0">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9" name="Google Shape;5579;p81"/>
            <p:cNvSpPr/>
            <p:nvPr/>
          </p:nvSpPr>
          <p:spPr>
            <a:xfrm>
              <a:off x="5341975"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0" name="Google Shape;5580;p81"/>
            <p:cNvSpPr/>
            <p:nvPr/>
          </p:nvSpPr>
          <p:spPr>
            <a:xfrm>
              <a:off x="5341975"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1" name="Google Shape;5581;p81"/>
            <p:cNvSpPr/>
            <p:nvPr/>
          </p:nvSpPr>
          <p:spPr>
            <a:xfrm>
              <a:off x="5341975"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2" name="Google Shape;5582;p81"/>
            <p:cNvSpPr/>
            <p:nvPr/>
          </p:nvSpPr>
          <p:spPr>
            <a:xfrm>
              <a:off x="5341975" y="1876050"/>
              <a:ext cx="62425" cy="53275"/>
            </a:xfrm>
            <a:custGeom>
              <a:avLst/>
              <a:gdLst/>
              <a:ahLst/>
              <a:cxnLst/>
              <a:rect l="l" t="t" r="r" b="b"/>
              <a:pathLst>
                <a:path w="2497" h="2131" extrusionOk="0">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3" name="Google Shape;5583;p81"/>
            <p:cNvSpPr/>
            <p:nvPr/>
          </p:nvSpPr>
          <p:spPr>
            <a:xfrm>
              <a:off x="5341975"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4" name="Google Shape;5584;p81"/>
            <p:cNvSpPr/>
            <p:nvPr/>
          </p:nvSpPr>
          <p:spPr>
            <a:xfrm>
              <a:off x="5341975"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5" name="Google Shape;5585;p81"/>
            <p:cNvSpPr/>
            <p:nvPr/>
          </p:nvSpPr>
          <p:spPr>
            <a:xfrm>
              <a:off x="5341975"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6" name="Google Shape;5586;p81"/>
            <p:cNvSpPr/>
            <p:nvPr/>
          </p:nvSpPr>
          <p:spPr>
            <a:xfrm>
              <a:off x="5341975"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7" name="Google Shape;5587;p81"/>
            <p:cNvSpPr/>
            <p:nvPr/>
          </p:nvSpPr>
          <p:spPr>
            <a:xfrm>
              <a:off x="5341975" y="2256925"/>
              <a:ext cx="62575" cy="53425"/>
            </a:xfrm>
            <a:custGeom>
              <a:avLst/>
              <a:gdLst/>
              <a:ahLst/>
              <a:cxnLst/>
              <a:rect l="l" t="t" r="r" b="b"/>
              <a:pathLst>
                <a:path w="2503" h="2137" extrusionOk="0">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8" name="Google Shape;5588;p81"/>
            <p:cNvSpPr/>
            <p:nvPr/>
          </p:nvSpPr>
          <p:spPr>
            <a:xfrm>
              <a:off x="5341975"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9" name="Google Shape;5589;p81"/>
            <p:cNvSpPr/>
            <p:nvPr/>
          </p:nvSpPr>
          <p:spPr>
            <a:xfrm>
              <a:off x="5341975" y="2485550"/>
              <a:ext cx="62425" cy="53300"/>
            </a:xfrm>
            <a:custGeom>
              <a:avLst/>
              <a:gdLst/>
              <a:ahLst/>
              <a:cxnLst/>
              <a:rect l="l" t="t" r="r" b="b"/>
              <a:pathLst>
                <a:path w="2497" h="2132" extrusionOk="0">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0" name="Google Shape;5590;p81"/>
            <p:cNvSpPr/>
            <p:nvPr/>
          </p:nvSpPr>
          <p:spPr>
            <a:xfrm>
              <a:off x="5341975"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1" name="Google Shape;5591;p81"/>
            <p:cNvSpPr/>
            <p:nvPr/>
          </p:nvSpPr>
          <p:spPr>
            <a:xfrm>
              <a:off x="5341975"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2" name="Google Shape;5592;p81"/>
            <p:cNvSpPr/>
            <p:nvPr/>
          </p:nvSpPr>
          <p:spPr>
            <a:xfrm>
              <a:off x="5418200" y="134275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3" name="Google Shape;5593;p81"/>
            <p:cNvSpPr/>
            <p:nvPr/>
          </p:nvSpPr>
          <p:spPr>
            <a:xfrm>
              <a:off x="5418200"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4" name="Google Shape;5594;p81"/>
            <p:cNvSpPr/>
            <p:nvPr/>
          </p:nvSpPr>
          <p:spPr>
            <a:xfrm>
              <a:off x="5418200"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5" name="Google Shape;5595;p81"/>
            <p:cNvSpPr/>
            <p:nvPr/>
          </p:nvSpPr>
          <p:spPr>
            <a:xfrm>
              <a:off x="5418200"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6" name="Google Shape;5596;p81"/>
            <p:cNvSpPr/>
            <p:nvPr/>
          </p:nvSpPr>
          <p:spPr>
            <a:xfrm>
              <a:off x="5418200" y="164740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7" name="Google Shape;5597;p81"/>
            <p:cNvSpPr/>
            <p:nvPr/>
          </p:nvSpPr>
          <p:spPr>
            <a:xfrm>
              <a:off x="5418200"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8" name="Google Shape;5598;p81"/>
            <p:cNvSpPr/>
            <p:nvPr/>
          </p:nvSpPr>
          <p:spPr>
            <a:xfrm>
              <a:off x="5418200"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9" name="Google Shape;5599;p81"/>
            <p:cNvSpPr/>
            <p:nvPr/>
          </p:nvSpPr>
          <p:spPr>
            <a:xfrm>
              <a:off x="5418200"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0" name="Google Shape;5600;p81"/>
            <p:cNvSpPr/>
            <p:nvPr/>
          </p:nvSpPr>
          <p:spPr>
            <a:xfrm>
              <a:off x="5418200"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1" name="Google Shape;5601;p81"/>
            <p:cNvSpPr/>
            <p:nvPr/>
          </p:nvSpPr>
          <p:spPr>
            <a:xfrm>
              <a:off x="5418200"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2" name="Google Shape;5602;p81"/>
            <p:cNvSpPr/>
            <p:nvPr/>
          </p:nvSpPr>
          <p:spPr>
            <a:xfrm>
              <a:off x="5418200"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3" name="Google Shape;5603;p81"/>
            <p:cNvSpPr/>
            <p:nvPr/>
          </p:nvSpPr>
          <p:spPr>
            <a:xfrm>
              <a:off x="5418200"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4" name="Google Shape;5604;p81"/>
            <p:cNvSpPr/>
            <p:nvPr/>
          </p:nvSpPr>
          <p:spPr>
            <a:xfrm>
              <a:off x="5418200"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5" name="Google Shape;5605;p81"/>
            <p:cNvSpPr/>
            <p:nvPr/>
          </p:nvSpPr>
          <p:spPr>
            <a:xfrm>
              <a:off x="5418200"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6" name="Google Shape;5606;p81"/>
            <p:cNvSpPr/>
            <p:nvPr/>
          </p:nvSpPr>
          <p:spPr>
            <a:xfrm>
              <a:off x="5418200" y="2485550"/>
              <a:ext cx="62425" cy="53300"/>
            </a:xfrm>
            <a:custGeom>
              <a:avLst/>
              <a:gdLst/>
              <a:ahLst/>
              <a:cxnLst/>
              <a:rect l="l" t="t" r="r" b="b"/>
              <a:pathLst>
                <a:path w="2497" h="2132" extrusionOk="0">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7" name="Google Shape;5607;p81"/>
            <p:cNvSpPr/>
            <p:nvPr/>
          </p:nvSpPr>
          <p:spPr>
            <a:xfrm>
              <a:off x="5418200"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8" name="Google Shape;5608;p81"/>
            <p:cNvSpPr/>
            <p:nvPr/>
          </p:nvSpPr>
          <p:spPr>
            <a:xfrm>
              <a:off x="5418200"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9" name="Google Shape;5609;p81"/>
            <p:cNvSpPr/>
            <p:nvPr/>
          </p:nvSpPr>
          <p:spPr>
            <a:xfrm>
              <a:off x="5418200"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0" name="Google Shape;5610;p81"/>
            <p:cNvSpPr/>
            <p:nvPr/>
          </p:nvSpPr>
          <p:spPr>
            <a:xfrm>
              <a:off x="5494400" y="1266550"/>
              <a:ext cx="62225" cy="53450"/>
            </a:xfrm>
            <a:custGeom>
              <a:avLst/>
              <a:gdLst/>
              <a:ahLst/>
              <a:cxnLst/>
              <a:rect l="l" t="t" r="r" b="b"/>
              <a:pathLst>
                <a:path w="2489" h="2138" extrusionOk="0">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1" name="Google Shape;5611;p81"/>
            <p:cNvSpPr/>
            <p:nvPr/>
          </p:nvSpPr>
          <p:spPr>
            <a:xfrm>
              <a:off x="5494400"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2" name="Google Shape;5612;p81"/>
            <p:cNvSpPr/>
            <p:nvPr/>
          </p:nvSpPr>
          <p:spPr>
            <a:xfrm>
              <a:off x="54944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3" name="Google Shape;5613;p81"/>
            <p:cNvSpPr/>
            <p:nvPr/>
          </p:nvSpPr>
          <p:spPr>
            <a:xfrm>
              <a:off x="54944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4" name="Google Shape;5614;p81"/>
            <p:cNvSpPr/>
            <p:nvPr/>
          </p:nvSpPr>
          <p:spPr>
            <a:xfrm>
              <a:off x="5494400" y="1571400"/>
              <a:ext cx="62225" cy="53250"/>
            </a:xfrm>
            <a:custGeom>
              <a:avLst/>
              <a:gdLst/>
              <a:ahLst/>
              <a:cxnLst/>
              <a:rect l="l" t="t" r="r" b="b"/>
              <a:pathLst>
                <a:path w="2489" h="2130" extrusionOk="0">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5" name="Google Shape;5615;p81"/>
            <p:cNvSpPr/>
            <p:nvPr/>
          </p:nvSpPr>
          <p:spPr>
            <a:xfrm>
              <a:off x="63323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6" name="Google Shape;5616;p81"/>
            <p:cNvSpPr/>
            <p:nvPr/>
          </p:nvSpPr>
          <p:spPr>
            <a:xfrm>
              <a:off x="63323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7" name="Google Shape;5617;p81"/>
            <p:cNvSpPr/>
            <p:nvPr/>
          </p:nvSpPr>
          <p:spPr>
            <a:xfrm>
              <a:off x="6408350" y="1418975"/>
              <a:ext cx="62425" cy="53350"/>
            </a:xfrm>
            <a:custGeom>
              <a:avLst/>
              <a:gdLst/>
              <a:ahLst/>
              <a:cxnLst/>
              <a:rect l="l" t="t" r="r" b="b"/>
              <a:pathLst>
                <a:path w="2497" h="2134" extrusionOk="0">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8" name="Google Shape;5618;p81"/>
            <p:cNvSpPr/>
            <p:nvPr/>
          </p:nvSpPr>
          <p:spPr>
            <a:xfrm>
              <a:off x="6408350" y="14952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9" name="Google Shape;5619;p81"/>
            <p:cNvSpPr/>
            <p:nvPr/>
          </p:nvSpPr>
          <p:spPr>
            <a:xfrm>
              <a:off x="6484575" y="1342750"/>
              <a:ext cx="62425" cy="53450"/>
            </a:xfrm>
            <a:custGeom>
              <a:avLst/>
              <a:gdLst/>
              <a:ahLst/>
              <a:cxnLst/>
              <a:rect l="l" t="t" r="r" b="b"/>
              <a:pathLst>
                <a:path w="2497" h="2138" extrusionOk="0">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0" name="Google Shape;5620;p81"/>
            <p:cNvSpPr/>
            <p:nvPr/>
          </p:nvSpPr>
          <p:spPr>
            <a:xfrm>
              <a:off x="6484575" y="1418975"/>
              <a:ext cx="62425" cy="53350"/>
            </a:xfrm>
            <a:custGeom>
              <a:avLst/>
              <a:gdLst/>
              <a:ahLst/>
              <a:cxnLst/>
              <a:rect l="l" t="t" r="r" b="b"/>
              <a:pathLst>
                <a:path w="2497" h="2134" extrusionOk="0">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1" name="Google Shape;5621;p81"/>
            <p:cNvSpPr/>
            <p:nvPr/>
          </p:nvSpPr>
          <p:spPr>
            <a:xfrm>
              <a:off x="6484575" y="1495200"/>
              <a:ext cx="62425" cy="53325"/>
            </a:xfrm>
            <a:custGeom>
              <a:avLst/>
              <a:gdLst/>
              <a:ahLst/>
              <a:cxnLst/>
              <a:rect l="l" t="t" r="r" b="b"/>
              <a:pathLst>
                <a:path w="2497" h="2133"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2" name="Google Shape;5622;p81"/>
            <p:cNvSpPr/>
            <p:nvPr/>
          </p:nvSpPr>
          <p:spPr>
            <a:xfrm>
              <a:off x="65608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3" name="Google Shape;5623;p81"/>
            <p:cNvSpPr/>
            <p:nvPr/>
          </p:nvSpPr>
          <p:spPr>
            <a:xfrm>
              <a:off x="65608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4" name="Google Shape;5624;p81"/>
            <p:cNvSpPr/>
            <p:nvPr/>
          </p:nvSpPr>
          <p:spPr>
            <a:xfrm>
              <a:off x="663700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5" name="Google Shape;5625;p81"/>
            <p:cNvSpPr/>
            <p:nvPr/>
          </p:nvSpPr>
          <p:spPr>
            <a:xfrm>
              <a:off x="7094075" y="14952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6" name="Google Shape;5626;p81"/>
            <p:cNvSpPr/>
            <p:nvPr/>
          </p:nvSpPr>
          <p:spPr>
            <a:xfrm>
              <a:off x="671322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7" name="Google Shape;5627;p81"/>
            <p:cNvSpPr/>
            <p:nvPr/>
          </p:nvSpPr>
          <p:spPr>
            <a:xfrm>
              <a:off x="678922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8" name="Google Shape;5628;p81"/>
            <p:cNvSpPr/>
            <p:nvPr/>
          </p:nvSpPr>
          <p:spPr>
            <a:xfrm>
              <a:off x="686565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9" name="Google Shape;5629;p81"/>
            <p:cNvSpPr/>
            <p:nvPr/>
          </p:nvSpPr>
          <p:spPr>
            <a:xfrm>
              <a:off x="701787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0" name="Google Shape;5630;p81"/>
            <p:cNvSpPr/>
            <p:nvPr/>
          </p:nvSpPr>
          <p:spPr>
            <a:xfrm>
              <a:off x="69418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1" name="Google Shape;5631;p81"/>
            <p:cNvSpPr/>
            <p:nvPr/>
          </p:nvSpPr>
          <p:spPr>
            <a:xfrm>
              <a:off x="68656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2" name="Google Shape;5632;p81"/>
            <p:cNvSpPr/>
            <p:nvPr/>
          </p:nvSpPr>
          <p:spPr>
            <a:xfrm>
              <a:off x="678922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3" name="Google Shape;5633;p81"/>
            <p:cNvSpPr/>
            <p:nvPr/>
          </p:nvSpPr>
          <p:spPr>
            <a:xfrm>
              <a:off x="671322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4" name="Google Shape;5634;p81"/>
            <p:cNvSpPr/>
            <p:nvPr/>
          </p:nvSpPr>
          <p:spPr>
            <a:xfrm>
              <a:off x="6637000" y="1495200"/>
              <a:ext cx="62225" cy="53325"/>
            </a:xfrm>
            <a:custGeom>
              <a:avLst/>
              <a:gdLst/>
              <a:ahLst/>
              <a:cxnLst/>
              <a:rect l="l" t="t" r="r" b="b"/>
              <a:pathLst>
                <a:path w="2489" h="2133" extrusionOk="0">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5" name="Google Shape;5635;p81"/>
            <p:cNvSpPr/>
            <p:nvPr/>
          </p:nvSpPr>
          <p:spPr>
            <a:xfrm>
              <a:off x="6637000" y="1571400"/>
              <a:ext cx="62225" cy="53250"/>
            </a:xfrm>
            <a:custGeom>
              <a:avLst/>
              <a:gdLst/>
              <a:ahLst/>
              <a:cxnLst/>
              <a:rect l="l" t="t" r="r" b="b"/>
              <a:pathLst>
                <a:path w="2489" h="2130" extrusionOk="0">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6" name="Google Shape;5636;p81"/>
            <p:cNvSpPr/>
            <p:nvPr/>
          </p:nvSpPr>
          <p:spPr>
            <a:xfrm>
              <a:off x="65608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7" name="Google Shape;5637;p81"/>
            <p:cNvSpPr/>
            <p:nvPr/>
          </p:nvSpPr>
          <p:spPr>
            <a:xfrm>
              <a:off x="6484575" y="1571400"/>
              <a:ext cx="62425" cy="53250"/>
            </a:xfrm>
            <a:custGeom>
              <a:avLst/>
              <a:gdLst/>
              <a:ahLst/>
              <a:cxnLst/>
              <a:rect l="l" t="t" r="r" b="b"/>
              <a:pathLst>
                <a:path w="2497" h="2130" extrusionOk="0">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8" name="Google Shape;5638;p81"/>
            <p:cNvSpPr/>
            <p:nvPr/>
          </p:nvSpPr>
          <p:spPr>
            <a:xfrm>
              <a:off x="6408350" y="1571400"/>
              <a:ext cx="62425" cy="53250"/>
            </a:xfrm>
            <a:custGeom>
              <a:avLst/>
              <a:gdLst/>
              <a:ahLst/>
              <a:cxnLst/>
              <a:rect l="l" t="t" r="r" b="b"/>
              <a:pathLst>
                <a:path w="2497" h="2130" extrusionOk="0">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9" name="Google Shape;5639;p81"/>
            <p:cNvSpPr/>
            <p:nvPr/>
          </p:nvSpPr>
          <p:spPr>
            <a:xfrm>
              <a:off x="63323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0" name="Google Shape;5640;p81"/>
            <p:cNvSpPr/>
            <p:nvPr/>
          </p:nvSpPr>
          <p:spPr>
            <a:xfrm>
              <a:off x="587527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1" name="Google Shape;5641;p81"/>
            <p:cNvSpPr/>
            <p:nvPr/>
          </p:nvSpPr>
          <p:spPr>
            <a:xfrm>
              <a:off x="587527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2" name="Google Shape;5642;p81"/>
            <p:cNvSpPr/>
            <p:nvPr/>
          </p:nvSpPr>
          <p:spPr>
            <a:xfrm>
              <a:off x="59514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3" name="Google Shape;5643;p81"/>
            <p:cNvSpPr/>
            <p:nvPr/>
          </p:nvSpPr>
          <p:spPr>
            <a:xfrm>
              <a:off x="59514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4" name="Google Shape;5644;p81"/>
            <p:cNvSpPr/>
            <p:nvPr/>
          </p:nvSpPr>
          <p:spPr>
            <a:xfrm>
              <a:off x="59514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5" name="Google Shape;5645;p81"/>
            <p:cNvSpPr/>
            <p:nvPr/>
          </p:nvSpPr>
          <p:spPr>
            <a:xfrm>
              <a:off x="595147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6" name="Google Shape;5646;p81"/>
            <p:cNvSpPr/>
            <p:nvPr/>
          </p:nvSpPr>
          <p:spPr>
            <a:xfrm>
              <a:off x="595147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7" name="Google Shape;5647;p81"/>
            <p:cNvSpPr/>
            <p:nvPr/>
          </p:nvSpPr>
          <p:spPr>
            <a:xfrm>
              <a:off x="595147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8" name="Google Shape;5648;p81"/>
            <p:cNvSpPr/>
            <p:nvPr/>
          </p:nvSpPr>
          <p:spPr>
            <a:xfrm>
              <a:off x="5951475"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9" name="Google Shape;5649;p81"/>
            <p:cNvSpPr/>
            <p:nvPr/>
          </p:nvSpPr>
          <p:spPr>
            <a:xfrm>
              <a:off x="595147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0" name="Google Shape;5650;p81"/>
            <p:cNvSpPr/>
            <p:nvPr/>
          </p:nvSpPr>
          <p:spPr>
            <a:xfrm>
              <a:off x="595147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1" name="Google Shape;5651;p81"/>
            <p:cNvSpPr/>
            <p:nvPr/>
          </p:nvSpPr>
          <p:spPr>
            <a:xfrm>
              <a:off x="6027500" y="141897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2" name="Google Shape;5652;p81"/>
            <p:cNvSpPr/>
            <p:nvPr/>
          </p:nvSpPr>
          <p:spPr>
            <a:xfrm>
              <a:off x="6027500" y="14952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3" name="Google Shape;5653;p81"/>
            <p:cNvSpPr/>
            <p:nvPr/>
          </p:nvSpPr>
          <p:spPr>
            <a:xfrm>
              <a:off x="6027500" y="1571400"/>
              <a:ext cx="62425" cy="53250"/>
            </a:xfrm>
            <a:custGeom>
              <a:avLst/>
              <a:gdLst/>
              <a:ahLst/>
              <a:cxnLst/>
              <a:rect l="l" t="t" r="r" b="b"/>
              <a:pathLst>
                <a:path w="2497" h="2130" extrusionOk="0">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4" name="Google Shape;5654;p81"/>
            <p:cNvSpPr/>
            <p:nvPr/>
          </p:nvSpPr>
          <p:spPr>
            <a:xfrm>
              <a:off x="6027500" y="164740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5" name="Google Shape;5655;p81"/>
            <p:cNvSpPr/>
            <p:nvPr/>
          </p:nvSpPr>
          <p:spPr>
            <a:xfrm>
              <a:off x="6027500" y="172362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6" name="Google Shape;5656;p81"/>
            <p:cNvSpPr/>
            <p:nvPr/>
          </p:nvSpPr>
          <p:spPr>
            <a:xfrm>
              <a:off x="6027500" y="179985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7" name="Google Shape;5657;p81"/>
            <p:cNvSpPr/>
            <p:nvPr/>
          </p:nvSpPr>
          <p:spPr>
            <a:xfrm>
              <a:off x="6027500" y="1876050"/>
              <a:ext cx="62425" cy="53350"/>
            </a:xfrm>
            <a:custGeom>
              <a:avLst/>
              <a:gdLst/>
              <a:ahLst/>
              <a:cxnLst/>
              <a:rect l="l" t="t" r="r" b="b"/>
              <a:pathLst>
                <a:path w="2497" h="2134" extrusionOk="0">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8" name="Google Shape;5658;p81"/>
            <p:cNvSpPr/>
            <p:nvPr/>
          </p:nvSpPr>
          <p:spPr>
            <a:xfrm>
              <a:off x="6027500" y="1952050"/>
              <a:ext cx="62425" cy="53450"/>
            </a:xfrm>
            <a:custGeom>
              <a:avLst/>
              <a:gdLst/>
              <a:ahLst/>
              <a:cxnLst/>
              <a:rect l="l" t="t" r="r" b="b"/>
              <a:pathLst>
                <a:path w="2497" h="2138" extrusionOk="0">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9" name="Google Shape;5659;p81"/>
            <p:cNvSpPr/>
            <p:nvPr/>
          </p:nvSpPr>
          <p:spPr>
            <a:xfrm>
              <a:off x="6103700"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0" name="Google Shape;5660;p81"/>
            <p:cNvSpPr/>
            <p:nvPr/>
          </p:nvSpPr>
          <p:spPr>
            <a:xfrm>
              <a:off x="6103700" y="14952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1" name="Google Shape;5661;p81"/>
            <p:cNvSpPr/>
            <p:nvPr/>
          </p:nvSpPr>
          <p:spPr>
            <a:xfrm>
              <a:off x="6103700"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2" name="Google Shape;5662;p81"/>
            <p:cNvSpPr/>
            <p:nvPr/>
          </p:nvSpPr>
          <p:spPr>
            <a:xfrm>
              <a:off x="6103700"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3" name="Google Shape;5663;p81"/>
            <p:cNvSpPr/>
            <p:nvPr/>
          </p:nvSpPr>
          <p:spPr>
            <a:xfrm>
              <a:off x="6103700" y="172362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4" name="Google Shape;5664;p81"/>
            <p:cNvSpPr/>
            <p:nvPr/>
          </p:nvSpPr>
          <p:spPr>
            <a:xfrm>
              <a:off x="6103700" y="17998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5" name="Google Shape;5665;p81"/>
            <p:cNvSpPr/>
            <p:nvPr/>
          </p:nvSpPr>
          <p:spPr>
            <a:xfrm>
              <a:off x="6103700" y="1876050"/>
              <a:ext cx="62425" cy="53275"/>
            </a:xfrm>
            <a:custGeom>
              <a:avLst/>
              <a:gdLst/>
              <a:ahLst/>
              <a:cxnLst/>
              <a:rect l="l" t="t" r="r" b="b"/>
              <a:pathLst>
                <a:path w="2497" h="2131" extrusionOk="0">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6" name="Google Shape;5666;p81"/>
            <p:cNvSpPr/>
            <p:nvPr/>
          </p:nvSpPr>
          <p:spPr>
            <a:xfrm>
              <a:off x="6103700"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7" name="Google Shape;5667;p81"/>
            <p:cNvSpPr/>
            <p:nvPr/>
          </p:nvSpPr>
          <p:spPr>
            <a:xfrm>
              <a:off x="61799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8" name="Google Shape;5668;p81"/>
            <p:cNvSpPr/>
            <p:nvPr/>
          </p:nvSpPr>
          <p:spPr>
            <a:xfrm>
              <a:off x="61799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9" name="Google Shape;5669;p81"/>
            <p:cNvSpPr/>
            <p:nvPr/>
          </p:nvSpPr>
          <p:spPr>
            <a:xfrm>
              <a:off x="61799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0" name="Google Shape;5670;p81"/>
            <p:cNvSpPr/>
            <p:nvPr/>
          </p:nvSpPr>
          <p:spPr>
            <a:xfrm>
              <a:off x="6256150" y="141897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1" name="Google Shape;5671;p81"/>
            <p:cNvSpPr/>
            <p:nvPr/>
          </p:nvSpPr>
          <p:spPr>
            <a:xfrm>
              <a:off x="6256150" y="149520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2" name="Google Shape;5672;p81"/>
            <p:cNvSpPr/>
            <p:nvPr/>
          </p:nvSpPr>
          <p:spPr>
            <a:xfrm>
              <a:off x="6256150" y="1571400"/>
              <a:ext cx="62200" cy="53250"/>
            </a:xfrm>
            <a:custGeom>
              <a:avLst/>
              <a:gdLst/>
              <a:ahLst/>
              <a:cxnLst/>
              <a:rect l="l" t="t" r="r" b="b"/>
              <a:pathLst>
                <a:path w="2488" h="2130" extrusionOk="0">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3" name="Google Shape;5673;p81"/>
            <p:cNvSpPr/>
            <p:nvPr/>
          </p:nvSpPr>
          <p:spPr>
            <a:xfrm>
              <a:off x="625615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4" name="Google Shape;5674;p81"/>
            <p:cNvSpPr/>
            <p:nvPr/>
          </p:nvSpPr>
          <p:spPr>
            <a:xfrm>
              <a:off x="61799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5" name="Google Shape;5675;p81"/>
            <p:cNvSpPr/>
            <p:nvPr/>
          </p:nvSpPr>
          <p:spPr>
            <a:xfrm>
              <a:off x="61799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6" name="Google Shape;5676;p81"/>
            <p:cNvSpPr/>
            <p:nvPr/>
          </p:nvSpPr>
          <p:spPr>
            <a:xfrm>
              <a:off x="617992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7" name="Google Shape;5677;p81"/>
            <p:cNvSpPr/>
            <p:nvPr/>
          </p:nvSpPr>
          <p:spPr>
            <a:xfrm>
              <a:off x="61799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8" name="Google Shape;5678;p81"/>
            <p:cNvSpPr/>
            <p:nvPr/>
          </p:nvSpPr>
          <p:spPr>
            <a:xfrm>
              <a:off x="61799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9" name="Google Shape;5679;p81"/>
            <p:cNvSpPr/>
            <p:nvPr/>
          </p:nvSpPr>
          <p:spPr>
            <a:xfrm>
              <a:off x="61799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0" name="Google Shape;5680;p81"/>
            <p:cNvSpPr/>
            <p:nvPr/>
          </p:nvSpPr>
          <p:spPr>
            <a:xfrm>
              <a:off x="6103700"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1" name="Google Shape;5681;p81"/>
            <p:cNvSpPr/>
            <p:nvPr/>
          </p:nvSpPr>
          <p:spPr>
            <a:xfrm>
              <a:off x="6027500" y="2028275"/>
              <a:ext cx="62425" cy="53450"/>
            </a:xfrm>
            <a:custGeom>
              <a:avLst/>
              <a:gdLst/>
              <a:ahLst/>
              <a:cxnLst/>
              <a:rect l="l" t="t" r="r" b="b"/>
              <a:pathLst>
                <a:path w="2497" h="2138" extrusionOk="0">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2" name="Google Shape;5682;p81"/>
            <p:cNvSpPr/>
            <p:nvPr/>
          </p:nvSpPr>
          <p:spPr>
            <a:xfrm>
              <a:off x="6027500" y="21045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3" name="Google Shape;5683;p81"/>
            <p:cNvSpPr/>
            <p:nvPr/>
          </p:nvSpPr>
          <p:spPr>
            <a:xfrm>
              <a:off x="595147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4" name="Google Shape;5684;p81"/>
            <p:cNvSpPr/>
            <p:nvPr/>
          </p:nvSpPr>
          <p:spPr>
            <a:xfrm>
              <a:off x="5494400" y="164740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5" name="Google Shape;5685;p81"/>
            <p:cNvSpPr/>
            <p:nvPr/>
          </p:nvSpPr>
          <p:spPr>
            <a:xfrm>
              <a:off x="54944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6" name="Google Shape;5686;p81"/>
            <p:cNvSpPr/>
            <p:nvPr/>
          </p:nvSpPr>
          <p:spPr>
            <a:xfrm>
              <a:off x="54944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7" name="Google Shape;5687;p81"/>
            <p:cNvSpPr/>
            <p:nvPr/>
          </p:nvSpPr>
          <p:spPr>
            <a:xfrm>
              <a:off x="5494400" y="1876050"/>
              <a:ext cx="62225" cy="53300"/>
            </a:xfrm>
            <a:custGeom>
              <a:avLst/>
              <a:gdLst/>
              <a:ahLst/>
              <a:cxnLst/>
              <a:rect l="l" t="t" r="r" b="b"/>
              <a:pathLst>
                <a:path w="2489" h="2132" extrusionOk="0">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8" name="Google Shape;5688;p81"/>
            <p:cNvSpPr/>
            <p:nvPr/>
          </p:nvSpPr>
          <p:spPr>
            <a:xfrm>
              <a:off x="5494400" y="1952050"/>
              <a:ext cx="62225" cy="53450"/>
            </a:xfrm>
            <a:custGeom>
              <a:avLst/>
              <a:gdLst/>
              <a:ahLst/>
              <a:cxnLst/>
              <a:rect l="l" t="t" r="r" b="b"/>
              <a:pathLst>
                <a:path w="2489" h="2138" extrusionOk="0">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9" name="Google Shape;5689;p81"/>
            <p:cNvSpPr/>
            <p:nvPr/>
          </p:nvSpPr>
          <p:spPr>
            <a:xfrm>
              <a:off x="5494400"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0" name="Google Shape;5690;p81"/>
            <p:cNvSpPr/>
            <p:nvPr/>
          </p:nvSpPr>
          <p:spPr>
            <a:xfrm>
              <a:off x="54944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1" name="Google Shape;5691;p81"/>
            <p:cNvSpPr/>
            <p:nvPr/>
          </p:nvSpPr>
          <p:spPr>
            <a:xfrm>
              <a:off x="54944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2" name="Google Shape;5692;p81"/>
            <p:cNvSpPr/>
            <p:nvPr/>
          </p:nvSpPr>
          <p:spPr>
            <a:xfrm>
              <a:off x="54944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3" name="Google Shape;5693;p81"/>
            <p:cNvSpPr/>
            <p:nvPr/>
          </p:nvSpPr>
          <p:spPr>
            <a:xfrm>
              <a:off x="5494400"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4" name="Google Shape;5694;p81"/>
            <p:cNvSpPr/>
            <p:nvPr/>
          </p:nvSpPr>
          <p:spPr>
            <a:xfrm>
              <a:off x="54944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5" name="Google Shape;5695;p81"/>
            <p:cNvSpPr/>
            <p:nvPr/>
          </p:nvSpPr>
          <p:spPr>
            <a:xfrm>
              <a:off x="5494400" y="2561575"/>
              <a:ext cx="62225" cy="53425"/>
            </a:xfrm>
            <a:custGeom>
              <a:avLst/>
              <a:gdLst/>
              <a:ahLst/>
              <a:cxnLst/>
              <a:rect l="l" t="t" r="r" b="b"/>
              <a:pathLst>
                <a:path w="2489" h="2137" extrusionOk="0">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6" name="Google Shape;5696;p81"/>
            <p:cNvSpPr/>
            <p:nvPr/>
          </p:nvSpPr>
          <p:spPr>
            <a:xfrm>
              <a:off x="5494400" y="2637775"/>
              <a:ext cx="62225" cy="53450"/>
            </a:xfrm>
            <a:custGeom>
              <a:avLst/>
              <a:gdLst/>
              <a:ahLst/>
              <a:cxnLst/>
              <a:rect l="l" t="t" r="r" b="b"/>
              <a:pathLst>
                <a:path w="2489" h="2138" extrusionOk="0">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7" name="Google Shape;5697;p81"/>
            <p:cNvSpPr/>
            <p:nvPr/>
          </p:nvSpPr>
          <p:spPr>
            <a:xfrm>
              <a:off x="549440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8" name="Google Shape;5698;p81"/>
            <p:cNvSpPr/>
            <p:nvPr/>
          </p:nvSpPr>
          <p:spPr>
            <a:xfrm>
              <a:off x="549440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9" name="Google Shape;5699;p81"/>
            <p:cNvSpPr/>
            <p:nvPr/>
          </p:nvSpPr>
          <p:spPr>
            <a:xfrm>
              <a:off x="5570625" y="1266550"/>
              <a:ext cx="62200" cy="53450"/>
            </a:xfrm>
            <a:custGeom>
              <a:avLst/>
              <a:gdLst/>
              <a:ahLst/>
              <a:cxnLst/>
              <a:rect l="l" t="t" r="r" b="b"/>
              <a:pathLst>
                <a:path w="2488" h="2138" extrusionOk="0">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0" name="Google Shape;5700;p81"/>
            <p:cNvSpPr/>
            <p:nvPr/>
          </p:nvSpPr>
          <p:spPr>
            <a:xfrm>
              <a:off x="5570625" y="134275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1" name="Google Shape;5701;p81"/>
            <p:cNvSpPr/>
            <p:nvPr/>
          </p:nvSpPr>
          <p:spPr>
            <a:xfrm>
              <a:off x="5570625" y="141897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2" name="Google Shape;5702;p81"/>
            <p:cNvSpPr/>
            <p:nvPr/>
          </p:nvSpPr>
          <p:spPr>
            <a:xfrm>
              <a:off x="5570625" y="1495200"/>
              <a:ext cx="62200" cy="53325"/>
            </a:xfrm>
            <a:custGeom>
              <a:avLst/>
              <a:gdLst/>
              <a:ahLst/>
              <a:cxnLst/>
              <a:rect l="l" t="t" r="r" b="b"/>
              <a:pathLst>
                <a:path w="2488" h="2133" extrusionOk="0">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3" name="Google Shape;5703;p81"/>
            <p:cNvSpPr/>
            <p:nvPr/>
          </p:nvSpPr>
          <p:spPr>
            <a:xfrm>
              <a:off x="5570625" y="1571400"/>
              <a:ext cx="62200" cy="53250"/>
            </a:xfrm>
            <a:custGeom>
              <a:avLst/>
              <a:gdLst/>
              <a:ahLst/>
              <a:cxnLst/>
              <a:rect l="l" t="t" r="r" b="b"/>
              <a:pathLst>
                <a:path w="2488"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4" name="Google Shape;5704;p81"/>
            <p:cNvSpPr/>
            <p:nvPr/>
          </p:nvSpPr>
          <p:spPr>
            <a:xfrm>
              <a:off x="5570625" y="164740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5" name="Google Shape;5705;p81"/>
            <p:cNvSpPr/>
            <p:nvPr/>
          </p:nvSpPr>
          <p:spPr>
            <a:xfrm>
              <a:off x="5570625"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6" name="Google Shape;5706;p81"/>
            <p:cNvSpPr/>
            <p:nvPr/>
          </p:nvSpPr>
          <p:spPr>
            <a:xfrm>
              <a:off x="5570625"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7" name="Google Shape;5707;p81"/>
            <p:cNvSpPr/>
            <p:nvPr/>
          </p:nvSpPr>
          <p:spPr>
            <a:xfrm>
              <a:off x="5570625" y="187605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8" name="Google Shape;5708;p81"/>
            <p:cNvSpPr/>
            <p:nvPr/>
          </p:nvSpPr>
          <p:spPr>
            <a:xfrm>
              <a:off x="5570625" y="1952050"/>
              <a:ext cx="62200" cy="53450"/>
            </a:xfrm>
            <a:custGeom>
              <a:avLst/>
              <a:gdLst/>
              <a:ahLst/>
              <a:cxnLst/>
              <a:rect l="l" t="t" r="r" b="b"/>
              <a:pathLst>
                <a:path w="2488"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9" name="Google Shape;5709;p81"/>
            <p:cNvSpPr/>
            <p:nvPr/>
          </p:nvSpPr>
          <p:spPr>
            <a:xfrm>
              <a:off x="5570625" y="2028275"/>
              <a:ext cx="62200" cy="53450"/>
            </a:xfrm>
            <a:custGeom>
              <a:avLst/>
              <a:gdLst/>
              <a:ahLst/>
              <a:cxnLst/>
              <a:rect l="l" t="t" r="r" b="b"/>
              <a:pathLst>
                <a:path w="2488" h="2138" extrusionOk="0">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0" name="Google Shape;5710;p81"/>
            <p:cNvSpPr/>
            <p:nvPr/>
          </p:nvSpPr>
          <p:spPr>
            <a:xfrm>
              <a:off x="5570625"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1" name="Google Shape;5711;p81"/>
            <p:cNvSpPr/>
            <p:nvPr/>
          </p:nvSpPr>
          <p:spPr>
            <a:xfrm>
              <a:off x="5570625" y="218070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2" name="Google Shape;5712;p81"/>
            <p:cNvSpPr/>
            <p:nvPr/>
          </p:nvSpPr>
          <p:spPr>
            <a:xfrm>
              <a:off x="5570625" y="2256925"/>
              <a:ext cx="62425" cy="53425"/>
            </a:xfrm>
            <a:custGeom>
              <a:avLst/>
              <a:gdLst/>
              <a:ahLst/>
              <a:cxnLst/>
              <a:rect l="l" t="t" r="r" b="b"/>
              <a:pathLst>
                <a:path w="2497" h="2137" extrusionOk="0">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3" name="Google Shape;5713;p81"/>
            <p:cNvSpPr/>
            <p:nvPr/>
          </p:nvSpPr>
          <p:spPr>
            <a:xfrm>
              <a:off x="5570625" y="2333125"/>
              <a:ext cx="62200" cy="53450"/>
            </a:xfrm>
            <a:custGeom>
              <a:avLst/>
              <a:gdLst/>
              <a:ahLst/>
              <a:cxnLst/>
              <a:rect l="l" t="t" r="r" b="b"/>
              <a:pathLst>
                <a:path w="2488" h="2138" extrusionOk="0">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4" name="Google Shape;5714;p81"/>
            <p:cNvSpPr/>
            <p:nvPr/>
          </p:nvSpPr>
          <p:spPr>
            <a:xfrm>
              <a:off x="5570625" y="2485550"/>
              <a:ext cx="62200" cy="53300"/>
            </a:xfrm>
            <a:custGeom>
              <a:avLst/>
              <a:gdLst/>
              <a:ahLst/>
              <a:cxnLst/>
              <a:rect l="l" t="t" r="r" b="b"/>
              <a:pathLst>
                <a:path w="2488" h="2132" extrusionOk="0">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5" name="Google Shape;5715;p81"/>
            <p:cNvSpPr/>
            <p:nvPr/>
          </p:nvSpPr>
          <p:spPr>
            <a:xfrm>
              <a:off x="5570625" y="2561575"/>
              <a:ext cx="62200" cy="53425"/>
            </a:xfrm>
            <a:custGeom>
              <a:avLst/>
              <a:gdLst/>
              <a:ahLst/>
              <a:cxnLst/>
              <a:rect l="l" t="t" r="r" b="b"/>
              <a:pathLst>
                <a:path w="2488"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6" name="Google Shape;5716;p81"/>
            <p:cNvSpPr/>
            <p:nvPr/>
          </p:nvSpPr>
          <p:spPr>
            <a:xfrm>
              <a:off x="55706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7" name="Google Shape;5717;p81"/>
            <p:cNvSpPr/>
            <p:nvPr/>
          </p:nvSpPr>
          <p:spPr>
            <a:xfrm>
              <a:off x="5570625" y="2866425"/>
              <a:ext cx="62200" cy="53275"/>
            </a:xfrm>
            <a:custGeom>
              <a:avLst/>
              <a:gdLst/>
              <a:ahLst/>
              <a:cxnLst/>
              <a:rect l="l" t="t" r="r" b="b"/>
              <a:pathLst>
                <a:path w="2488"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8" name="Google Shape;5718;p81"/>
            <p:cNvSpPr/>
            <p:nvPr/>
          </p:nvSpPr>
          <p:spPr>
            <a:xfrm>
              <a:off x="5570625" y="2790200"/>
              <a:ext cx="62200" cy="53350"/>
            </a:xfrm>
            <a:custGeom>
              <a:avLst/>
              <a:gdLst/>
              <a:ahLst/>
              <a:cxnLst/>
              <a:rect l="l" t="t" r="r" b="b"/>
              <a:pathLst>
                <a:path w="2488" h="2134" extrusionOk="0">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9" name="Google Shape;5719;p81"/>
            <p:cNvSpPr/>
            <p:nvPr/>
          </p:nvSpPr>
          <p:spPr>
            <a:xfrm>
              <a:off x="5570625"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0" name="Google Shape;5720;p81"/>
            <p:cNvSpPr/>
            <p:nvPr/>
          </p:nvSpPr>
          <p:spPr>
            <a:xfrm>
              <a:off x="56468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1" name="Google Shape;5721;p81"/>
            <p:cNvSpPr/>
            <p:nvPr/>
          </p:nvSpPr>
          <p:spPr>
            <a:xfrm>
              <a:off x="56468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2" name="Google Shape;5722;p81"/>
            <p:cNvSpPr/>
            <p:nvPr/>
          </p:nvSpPr>
          <p:spPr>
            <a:xfrm>
              <a:off x="56468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3" name="Google Shape;5723;p81"/>
            <p:cNvSpPr/>
            <p:nvPr/>
          </p:nvSpPr>
          <p:spPr>
            <a:xfrm>
              <a:off x="564682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4" name="Google Shape;5724;p81"/>
            <p:cNvSpPr/>
            <p:nvPr/>
          </p:nvSpPr>
          <p:spPr>
            <a:xfrm>
              <a:off x="56468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5" name="Google Shape;5725;p81"/>
            <p:cNvSpPr/>
            <p:nvPr/>
          </p:nvSpPr>
          <p:spPr>
            <a:xfrm>
              <a:off x="56468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6" name="Google Shape;5726;p81"/>
            <p:cNvSpPr/>
            <p:nvPr/>
          </p:nvSpPr>
          <p:spPr>
            <a:xfrm>
              <a:off x="5646825" y="1876050"/>
              <a:ext cx="62225" cy="53350"/>
            </a:xfrm>
            <a:custGeom>
              <a:avLst/>
              <a:gdLst/>
              <a:ahLst/>
              <a:cxnLst/>
              <a:rect l="l" t="t" r="r" b="b"/>
              <a:pathLst>
                <a:path w="2489" h="2134" extrusionOk="0">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7" name="Google Shape;5727;p81"/>
            <p:cNvSpPr/>
            <p:nvPr/>
          </p:nvSpPr>
          <p:spPr>
            <a:xfrm>
              <a:off x="56468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8" name="Google Shape;5728;p81"/>
            <p:cNvSpPr/>
            <p:nvPr/>
          </p:nvSpPr>
          <p:spPr>
            <a:xfrm>
              <a:off x="56468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9" name="Google Shape;5729;p81"/>
            <p:cNvSpPr/>
            <p:nvPr/>
          </p:nvSpPr>
          <p:spPr>
            <a:xfrm>
              <a:off x="56468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0" name="Google Shape;5730;p81"/>
            <p:cNvSpPr/>
            <p:nvPr/>
          </p:nvSpPr>
          <p:spPr>
            <a:xfrm>
              <a:off x="56468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1" name="Google Shape;5731;p81"/>
            <p:cNvSpPr/>
            <p:nvPr/>
          </p:nvSpPr>
          <p:spPr>
            <a:xfrm>
              <a:off x="5646825"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2" name="Google Shape;5732;p81"/>
            <p:cNvSpPr/>
            <p:nvPr/>
          </p:nvSpPr>
          <p:spPr>
            <a:xfrm>
              <a:off x="56468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3" name="Google Shape;5733;p81"/>
            <p:cNvSpPr/>
            <p:nvPr/>
          </p:nvSpPr>
          <p:spPr>
            <a:xfrm>
              <a:off x="5646825" y="2485550"/>
              <a:ext cx="62225" cy="53300"/>
            </a:xfrm>
            <a:custGeom>
              <a:avLst/>
              <a:gdLst/>
              <a:ahLst/>
              <a:cxnLst/>
              <a:rect l="l" t="t" r="r" b="b"/>
              <a:pathLst>
                <a:path w="2489" h="2132" extrusionOk="0">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4" name="Google Shape;5734;p81"/>
            <p:cNvSpPr/>
            <p:nvPr/>
          </p:nvSpPr>
          <p:spPr>
            <a:xfrm>
              <a:off x="56468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5" name="Google Shape;5735;p81"/>
            <p:cNvSpPr/>
            <p:nvPr/>
          </p:nvSpPr>
          <p:spPr>
            <a:xfrm>
              <a:off x="56468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6" name="Google Shape;5736;p81"/>
            <p:cNvSpPr/>
            <p:nvPr/>
          </p:nvSpPr>
          <p:spPr>
            <a:xfrm>
              <a:off x="5646825" y="2637775"/>
              <a:ext cx="62225" cy="53450"/>
            </a:xfrm>
            <a:custGeom>
              <a:avLst/>
              <a:gdLst/>
              <a:ahLst/>
              <a:cxnLst/>
              <a:rect l="l" t="t" r="r" b="b"/>
              <a:pathLst>
                <a:path w="2489" h="2138" extrusionOk="0">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7" name="Google Shape;5737;p81"/>
            <p:cNvSpPr/>
            <p:nvPr/>
          </p:nvSpPr>
          <p:spPr>
            <a:xfrm>
              <a:off x="5723050"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8" name="Google Shape;5738;p81"/>
            <p:cNvSpPr/>
            <p:nvPr/>
          </p:nvSpPr>
          <p:spPr>
            <a:xfrm>
              <a:off x="5723050"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9" name="Google Shape;5739;p81"/>
            <p:cNvSpPr/>
            <p:nvPr/>
          </p:nvSpPr>
          <p:spPr>
            <a:xfrm>
              <a:off x="5723050" y="1571400"/>
              <a:ext cx="62150" cy="53250"/>
            </a:xfrm>
            <a:custGeom>
              <a:avLst/>
              <a:gdLst/>
              <a:ahLst/>
              <a:cxnLst/>
              <a:rect l="l" t="t" r="r" b="b"/>
              <a:pathLst>
                <a:path w="2486" h="2130" extrusionOk="0">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0" name="Google Shape;5740;p81"/>
            <p:cNvSpPr/>
            <p:nvPr/>
          </p:nvSpPr>
          <p:spPr>
            <a:xfrm>
              <a:off x="5723050"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1" name="Google Shape;5741;p81"/>
            <p:cNvSpPr/>
            <p:nvPr/>
          </p:nvSpPr>
          <p:spPr>
            <a:xfrm>
              <a:off x="5723050" y="17236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2" name="Google Shape;5742;p81"/>
            <p:cNvSpPr/>
            <p:nvPr/>
          </p:nvSpPr>
          <p:spPr>
            <a:xfrm>
              <a:off x="5723050" y="17998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3" name="Google Shape;5743;p81"/>
            <p:cNvSpPr/>
            <p:nvPr/>
          </p:nvSpPr>
          <p:spPr>
            <a:xfrm>
              <a:off x="5723050"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4" name="Google Shape;5744;p81"/>
            <p:cNvSpPr/>
            <p:nvPr/>
          </p:nvSpPr>
          <p:spPr>
            <a:xfrm>
              <a:off x="5723050"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5" name="Google Shape;5745;p81"/>
            <p:cNvSpPr/>
            <p:nvPr/>
          </p:nvSpPr>
          <p:spPr>
            <a:xfrm>
              <a:off x="5723050"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6" name="Google Shape;5746;p81"/>
            <p:cNvSpPr/>
            <p:nvPr/>
          </p:nvSpPr>
          <p:spPr>
            <a:xfrm>
              <a:off x="5723050"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7" name="Google Shape;5747;p81"/>
            <p:cNvSpPr/>
            <p:nvPr/>
          </p:nvSpPr>
          <p:spPr>
            <a:xfrm>
              <a:off x="5723050"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8" name="Google Shape;5748;p81"/>
            <p:cNvSpPr/>
            <p:nvPr/>
          </p:nvSpPr>
          <p:spPr>
            <a:xfrm>
              <a:off x="57230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9" name="Google Shape;5749;p81"/>
            <p:cNvSpPr/>
            <p:nvPr/>
          </p:nvSpPr>
          <p:spPr>
            <a:xfrm>
              <a:off x="5723050"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0" name="Google Shape;5750;p81"/>
            <p:cNvSpPr/>
            <p:nvPr/>
          </p:nvSpPr>
          <p:spPr>
            <a:xfrm>
              <a:off x="5722850" y="2485550"/>
              <a:ext cx="62425" cy="53300"/>
            </a:xfrm>
            <a:custGeom>
              <a:avLst/>
              <a:gdLst/>
              <a:ahLst/>
              <a:cxnLst/>
              <a:rect l="l" t="t" r="r" b="b"/>
              <a:pathLst>
                <a:path w="2497" h="2132" extrusionOk="0">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1" name="Google Shape;5751;p81"/>
            <p:cNvSpPr/>
            <p:nvPr/>
          </p:nvSpPr>
          <p:spPr>
            <a:xfrm>
              <a:off x="5723050"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2" name="Google Shape;5752;p81"/>
            <p:cNvSpPr/>
            <p:nvPr/>
          </p:nvSpPr>
          <p:spPr>
            <a:xfrm>
              <a:off x="5722850" y="2637775"/>
              <a:ext cx="62425" cy="53450"/>
            </a:xfrm>
            <a:custGeom>
              <a:avLst/>
              <a:gdLst/>
              <a:ahLst/>
              <a:cxnLst/>
              <a:rect l="l" t="t" r="r" b="b"/>
              <a:pathLst>
                <a:path w="2497" h="2138" extrusionOk="0">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3" name="Google Shape;5753;p81"/>
            <p:cNvSpPr/>
            <p:nvPr/>
          </p:nvSpPr>
          <p:spPr>
            <a:xfrm>
              <a:off x="5799275" y="141897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4" name="Google Shape;5754;p81"/>
            <p:cNvSpPr/>
            <p:nvPr/>
          </p:nvSpPr>
          <p:spPr>
            <a:xfrm>
              <a:off x="5799275" y="149520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5" name="Google Shape;5755;p81"/>
            <p:cNvSpPr/>
            <p:nvPr/>
          </p:nvSpPr>
          <p:spPr>
            <a:xfrm>
              <a:off x="5799275" y="1571400"/>
              <a:ext cx="62150" cy="53275"/>
            </a:xfrm>
            <a:custGeom>
              <a:avLst/>
              <a:gdLst/>
              <a:ahLst/>
              <a:cxnLst/>
              <a:rect l="l" t="t" r="r" b="b"/>
              <a:pathLst>
                <a:path w="2486" h="2131" extrusionOk="0">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6" name="Google Shape;5756;p81"/>
            <p:cNvSpPr/>
            <p:nvPr/>
          </p:nvSpPr>
          <p:spPr>
            <a:xfrm>
              <a:off x="5799275" y="164740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7" name="Google Shape;5757;p81"/>
            <p:cNvSpPr/>
            <p:nvPr/>
          </p:nvSpPr>
          <p:spPr>
            <a:xfrm>
              <a:off x="5799275" y="172362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8" name="Google Shape;5758;p81"/>
            <p:cNvSpPr/>
            <p:nvPr/>
          </p:nvSpPr>
          <p:spPr>
            <a:xfrm>
              <a:off x="5799275" y="1799825"/>
              <a:ext cx="62150" cy="53300"/>
            </a:xfrm>
            <a:custGeom>
              <a:avLst/>
              <a:gdLst/>
              <a:ahLst/>
              <a:cxnLst/>
              <a:rect l="l" t="t" r="r" b="b"/>
              <a:pathLst>
                <a:path w="2486" h="2132" extrusionOk="0">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9" name="Google Shape;5759;p81"/>
            <p:cNvSpPr/>
            <p:nvPr/>
          </p:nvSpPr>
          <p:spPr>
            <a:xfrm>
              <a:off x="5799275" y="187605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0" name="Google Shape;5760;p81"/>
            <p:cNvSpPr/>
            <p:nvPr/>
          </p:nvSpPr>
          <p:spPr>
            <a:xfrm>
              <a:off x="5799275" y="1952050"/>
              <a:ext cx="62200" cy="53500"/>
            </a:xfrm>
            <a:custGeom>
              <a:avLst/>
              <a:gdLst/>
              <a:ahLst/>
              <a:cxnLst/>
              <a:rect l="l" t="t" r="r" b="b"/>
              <a:pathLst>
                <a:path w="2488" h="2140" extrusionOk="0">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1" name="Google Shape;5761;p81"/>
            <p:cNvSpPr/>
            <p:nvPr/>
          </p:nvSpPr>
          <p:spPr>
            <a:xfrm>
              <a:off x="5799275" y="2028275"/>
              <a:ext cx="62200" cy="53450"/>
            </a:xfrm>
            <a:custGeom>
              <a:avLst/>
              <a:gdLst/>
              <a:ahLst/>
              <a:cxnLst/>
              <a:rect l="l" t="t" r="r" b="b"/>
              <a:pathLst>
                <a:path w="2488" h="2138" extrusionOk="0">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2" name="Google Shape;5762;p81"/>
            <p:cNvSpPr/>
            <p:nvPr/>
          </p:nvSpPr>
          <p:spPr>
            <a:xfrm>
              <a:off x="587527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3" name="Google Shape;5763;p81"/>
            <p:cNvSpPr/>
            <p:nvPr/>
          </p:nvSpPr>
          <p:spPr>
            <a:xfrm>
              <a:off x="587527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4" name="Google Shape;5764;p81"/>
            <p:cNvSpPr/>
            <p:nvPr/>
          </p:nvSpPr>
          <p:spPr>
            <a:xfrm>
              <a:off x="587527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5" name="Google Shape;5765;p81"/>
            <p:cNvSpPr/>
            <p:nvPr/>
          </p:nvSpPr>
          <p:spPr>
            <a:xfrm>
              <a:off x="587527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6" name="Google Shape;5766;p81"/>
            <p:cNvSpPr/>
            <p:nvPr/>
          </p:nvSpPr>
          <p:spPr>
            <a:xfrm>
              <a:off x="587527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7" name="Google Shape;5767;p81"/>
            <p:cNvSpPr/>
            <p:nvPr/>
          </p:nvSpPr>
          <p:spPr>
            <a:xfrm>
              <a:off x="587527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8" name="Google Shape;5768;p81"/>
            <p:cNvSpPr/>
            <p:nvPr/>
          </p:nvSpPr>
          <p:spPr>
            <a:xfrm>
              <a:off x="5875275" y="1876050"/>
              <a:ext cx="62225" cy="53350"/>
            </a:xfrm>
            <a:custGeom>
              <a:avLst/>
              <a:gdLst/>
              <a:ahLst/>
              <a:cxnLst/>
              <a:rect l="l" t="t" r="r" b="b"/>
              <a:pathLst>
                <a:path w="2489" h="2134" extrusionOk="0">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9" name="Google Shape;5769;p81"/>
            <p:cNvSpPr/>
            <p:nvPr/>
          </p:nvSpPr>
          <p:spPr>
            <a:xfrm>
              <a:off x="587527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0" name="Google Shape;5770;p81"/>
            <p:cNvSpPr/>
            <p:nvPr/>
          </p:nvSpPr>
          <p:spPr>
            <a:xfrm>
              <a:off x="587527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1" name="Google Shape;5771;p81"/>
            <p:cNvSpPr/>
            <p:nvPr/>
          </p:nvSpPr>
          <p:spPr>
            <a:xfrm>
              <a:off x="587527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2" name="Google Shape;5772;p81"/>
            <p:cNvSpPr/>
            <p:nvPr/>
          </p:nvSpPr>
          <p:spPr>
            <a:xfrm>
              <a:off x="5799275" y="2104500"/>
              <a:ext cx="62200" cy="53325"/>
            </a:xfrm>
            <a:custGeom>
              <a:avLst/>
              <a:gdLst/>
              <a:ahLst/>
              <a:cxnLst/>
              <a:rect l="l" t="t" r="r" b="b"/>
              <a:pathLst>
                <a:path w="2488" h="2133"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3" name="Google Shape;5773;p81"/>
            <p:cNvSpPr/>
            <p:nvPr/>
          </p:nvSpPr>
          <p:spPr>
            <a:xfrm>
              <a:off x="5799275" y="218070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4" name="Google Shape;5774;p81"/>
            <p:cNvSpPr/>
            <p:nvPr/>
          </p:nvSpPr>
          <p:spPr>
            <a:xfrm>
              <a:off x="5799275" y="2256925"/>
              <a:ext cx="62350" cy="53425"/>
            </a:xfrm>
            <a:custGeom>
              <a:avLst/>
              <a:gdLst/>
              <a:ahLst/>
              <a:cxnLst/>
              <a:rect l="l" t="t" r="r" b="b"/>
              <a:pathLst>
                <a:path w="2494" h="2137" extrusionOk="0">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5" name="Google Shape;5775;p81"/>
            <p:cNvSpPr/>
            <p:nvPr/>
          </p:nvSpPr>
          <p:spPr>
            <a:xfrm>
              <a:off x="5799275" y="2333125"/>
              <a:ext cx="62200" cy="53450"/>
            </a:xfrm>
            <a:custGeom>
              <a:avLst/>
              <a:gdLst/>
              <a:ahLst/>
              <a:cxnLst/>
              <a:rect l="l" t="t" r="r" b="b"/>
              <a:pathLst>
                <a:path w="2488" h="2138" extrusionOk="0">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6" name="Google Shape;5776;p81"/>
            <p:cNvSpPr/>
            <p:nvPr/>
          </p:nvSpPr>
          <p:spPr>
            <a:xfrm>
              <a:off x="5799050" y="2637775"/>
              <a:ext cx="62425" cy="53450"/>
            </a:xfrm>
            <a:custGeom>
              <a:avLst/>
              <a:gdLst/>
              <a:ahLst/>
              <a:cxnLst/>
              <a:rect l="l" t="t" r="r" b="b"/>
              <a:pathLst>
                <a:path w="2497" h="2138" extrusionOk="0">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7" name="Google Shape;5777;p81"/>
            <p:cNvSpPr/>
            <p:nvPr/>
          </p:nvSpPr>
          <p:spPr>
            <a:xfrm>
              <a:off x="5799275" y="2561575"/>
              <a:ext cx="62200" cy="53425"/>
            </a:xfrm>
            <a:custGeom>
              <a:avLst/>
              <a:gdLst/>
              <a:ahLst/>
              <a:cxnLst/>
              <a:rect l="l" t="t" r="r" b="b"/>
              <a:pathLst>
                <a:path w="2488" h="2137" extrusionOk="0">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8" name="Google Shape;5778;p81"/>
            <p:cNvSpPr/>
            <p:nvPr/>
          </p:nvSpPr>
          <p:spPr>
            <a:xfrm>
              <a:off x="5799050" y="2485550"/>
              <a:ext cx="62425" cy="53300"/>
            </a:xfrm>
            <a:custGeom>
              <a:avLst/>
              <a:gdLst/>
              <a:ahLst/>
              <a:cxnLst/>
              <a:rect l="l" t="t" r="r" b="b"/>
              <a:pathLst>
                <a:path w="2497" h="2132" extrusionOk="0">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9" name="Google Shape;5779;p81"/>
            <p:cNvSpPr/>
            <p:nvPr/>
          </p:nvSpPr>
          <p:spPr>
            <a:xfrm>
              <a:off x="5799275" y="240935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0" name="Google Shape;5780;p81"/>
            <p:cNvSpPr/>
            <p:nvPr/>
          </p:nvSpPr>
          <p:spPr>
            <a:xfrm>
              <a:off x="5723050"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1" name="Google Shape;5781;p81"/>
            <p:cNvSpPr/>
            <p:nvPr/>
          </p:nvSpPr>
          <p:spPr>
            <a:xfrm>
              <a:off x="56468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2" name="Google Shape;5782;p81"/>
            <p:cNvSpPr/>
            <p:nvPr/>
          </p:nvSpPr>
          <p:spPr>
            <a:xfrm>
              <a:off x="5570625" y="240935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3" name="Google Shape;5783;p81"/>
            <p:cNvSpPr/>
            <p:nvPr/>
          </p:nvSpPr>
          <p:spPr>
            <a:xfrm>
              <a:off x="54944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4" name="Google Shape;5784;p81"/>
            <p:cNvSpPr/>
            <p:nvPr/>
          </p:nvSpPr>
          <p:spPr>
            <a:xfrm>
              <a:off x="5418200" y="240935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5" name="Google Shape;5785;p81"/>
            <p:cNvSpPr/>
            <p:nvPr/>
          </p:nvSpPr>
          <p:spPr>
            <a:xfrm>
              <a:off x="5341975"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6" name="Google Shape;5786;p81"/>
            <p:cNvSpPr/>
            <p:nvPr/>
          </p:nvSpPr>
          <p:spPr>
            <a:xfrm>
              <a:off x="6027500" y="3399500"/>
              <a:ext cx="62425" cy="53350"/>
            </a:xfrm>
            <a:custGeom>
              <a:avLst/>
              <a:gdLst/>
              <a:ahLst/>
              <a:cxnLst/>
              <a:rect l="l" t="t" r="r" b="b"/>
              <a:pathLst>
                <a:path w="2497" h="2134" extrusionOk="0">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7" name="Google Shape;5787;p81"/>
            <p:cNvSpPr/>
            <p:nvPr/>
          </p:nvSpPr>
          <p:spPr>
            <a:xfrm>
              <a:off x="6027500" y="33233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8" name="Google Shape;5788;p81"/>
            <p:cNvSpPr/>
            <p:nvPr/>
          </p:nvSpPr>
          <p:spPr>
            <a:xfrm>
              <a:off x="6103700"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9" name="Google Shape;5789;p81"/>
            <p:cNvSpPr/>
            <p:nvPr/>
          </p:nvSpPr>
          <p:spPr>
            <a:xfrm>
              <a:off x="6103700" y="3094850"/>
              <a:ext cx="62425" cy="53350"/>
            </a:xfrm>
            <a:custGeom>
              <a:avLst/>
              <a:gdLst/>
              <a:ahLst/>
              <a:cxnLst/>
              <a:rect l="l" t="t" r="r" b="b"/>
              <a:pathLst>
                <a:path w="2497" h="2134" extrusionOk="0">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0" name="Google Shape;5790;p81"/>
            <p:cNvSpPr/>
            <p:nvPr/>
          </p:nvSpPr>
          <p:spPr>
            <a:xfrm>
              <a:off x="5951475"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1" name="Google Shape;5791;p81"/>
            <p:cNvSpPr/>
            <p:nvPr/>
          </p:nvSpPr>
          <p:spPr>
            <a:xfrm>
              <a:off x="595147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2" name="Google Shape;5792;p81"/>
            <p:cNvSpPr/>
            <p:nvPr/>
          </p:nvSpPr>
          <p:spPr>
            <a:xfrm>
              <a:off x="587527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3" name="Google Shape;5793;p81"/>
            <p:cNvSpPr/>
            <p:nvPr/>
          </p:nvSpPr>
          <p:spPr>
            <a:xfrm>
              <a:off x="587527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4" name="Google Shape;5794;p81"/>
            <p:cNvSpPr/>
            <p:nvPr/>
          </p:nvSpPr>
          <p:spPr>
            <a:xfrm>
              <a:off x="587527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5" name="Google Shape;5795;p81"/>
            <p:cNvSpPr/>
            <p:nvPr/>
          </p:nvSpPr>
          <p:spPr>
            <a:xfrm>
              <a:off x="5799125" y="3399500"/>
              <a:ext cx="62350" cy="53450"/>
            </a:xfrm>
            <a:custGeom>
              <a:avLst/>
              <a:gdLst/>
              <a:ahLst/>
              <a:cxnLst/>
              <a:rect l="l" t="t" r="r" b="b"/>
              <a:pathLst>
                <a:path w="2494" h="2138" extrusionOk="0">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6" name="Google Shape;5796;p81"/>
            <p:cNvSpPr/>
            <p:nvPr/>
          </p:nvSpPr>
          <p:spPr>
            <a:xfrm>
              <a:off x="5799125" y="3323300"/>
              <a:ext cx="62350" cy="53425"/>
            </a:xfrm>
            <a:custGeom>
              <a:avLst/>
              <a:gdLst/>
              <a:ahLst/>
              <a:cxnLst/>
              <a:rect l="l" t="t" r="r" b="b"/>
              <a:pathLst>
                <a:path w="2494" h="2137" extrusionOk="0">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7" name="Google Shape;5797;p81"/>
            <p:cNvSpPr/>
            <p:nvPr/>
          </p:nvSpPr>
          <p:spPr>
            <a:xfrm>
              <a:off x="6027500" y="355192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8" name="Google Shape;5798;p81"/>
            <p:cNvSpPr/>
            <p:nvPr/>
          </p:nvSpPr>
          <p:spPr>
            <a:xfrm>
              <a:off x="5951475"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9" name="Google Shape;5799;p81"/>
            <p:cNvSpPr/>
            <p:nvPr/>
          </p:nvSpPr>
          <p:spPr>
            <a:xfrm>
              <a:off x="587527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0" name="Google Shape;5800;p81"/>
            <p:cNvSpPr/>
            <p:nvPr/>
          </p:nvSpPr>
          <p:spPr>
            <a:xfrm>
              <a:off x="5799050" y="3551925"/>
              <a:ext cx="62375" cy="53300"/>
            </a:xfrm>
            <a:custGeom>
              <a:avLst/>
              <a:gdLst/>
              <a:ahLst/>
              <a:cxnLst/>
              <a:rect l="l" t="t" r="r" b="b"/>
              <a:pathLst>
                <a:path w="2495" h="2132" extrusionOk="0">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1" name="Google Shape;5801;p81"/>
            <p:cNvSpPr/>
            <p:nvPr/>
          </p:nvSpPr>
          <p:spPr>
            <a:xfrm>
              <a:off x="5723050" y="3551925"/>
              <a:ext cx="62150" cy="53300"/>
            </a:xfrm>
            <a:custGeom>
              <a:avLst/>
              <a:gdLst/>
              <a:ahLst/>
              <a:cxnLst/>
              <a:rect l="l" t="t" r="r" b="b"/>
              <a:pathLst>
                <a:path w="2486" h="2132" extrusionOk="0">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2" name="Google Shape;5802;p81"/>
            <p:cNvSpPr/>
            <p:nvPr/>
          </p:nvSpPr>
          <p:spPr>
            <a:xfrm>
              <a:off x="5723050"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3" name="Google Shape;5803;p81"/>
            <p:cNvSpPr/>
            <p:nvPr/>
          </p:nvSpPr>
          <p:spPr>
            <a:xfrm>
              <a:off x="56468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4" name="Google Shape;5804;p81"/>
            <p:cNvSpPr/>
            <p:nvPr/>
          </p:nvSpPr>
          <p:spPr>
            <a:xfrm>
              <a:off x="5646700" y="3399500"/>
              <a:ext cx="62350" cy="53350"/>
            </a:xfrm>
            <a:custGeom>
              <a:avLst/>
              <a:gdLst/>
              <a:ahLst/>
              <a:cxnLst/>
              <a:rect l="l" t="t" r="r" b="b"/>
              <a:pathLst>
                <a:path w="2494" h="2134" extrusionOk="0">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5" name="Google Shape;5805;p81"/>
            <p:cNvSpPr/>
            <p:nvPr/>
          </p:nvSpPr>
          <p:spPr>
            <a:xfrm>
              <a:off x="5570475" y="3399500"/>
              <a:ext cx="62350" cy="53350"/>
            </a:xfrm>
            <a:custGeom>
              <a:avLst/>
              <a:gdLst/>
              <a:ahLst/>
              <a:cxnLst/>
              <a:rect l="l" t="t" r="r" b="b"/>
              <a:pathLst>
                <a:path w="2494" h="2134" extrusionOk="0">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6" name="Google Shape;5806;p81"/>
            <p:cNvSpPr/>
            <p:nvPr/>
          </p:nvSpPr>
          <p:spPr>
            <a:xfrm>
              <a:off x="5570475"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7" name="Google Shape;5807;p81"/>
            <p:cNvSpPr/>
            <p:nvPr/>
          </p:nvSpPr>
          <p:spPr>
            <a:xfrm>
              <a:off x="5494275" y="3323300"/>
              <a:ext cx="62350" cy="53425"/>
            </a:xfrm>
            <a:custGeom>
              <a:avLst/>
              <a:gdLst/>
              <a:ahLst/>
              <a:cxnLst/>
              <a:rect l="l" t="t" r="r" b="b"/>
              <a:pathLst>
                <a:path w="2494" h="2137" extrusionOk="0">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8" name="Google Shape;5808;p81"/>
            <p:cNvSpPr/>
            <p:nvPr/>
          </p:nvSpPr>
          <p:spPr>
            <a:xfrm>
              <a:off x="5494275" y="3247075"/>
              <a:ext cx="62350" cy="53500"/>
            </a:xfrm>
            <a:custGeom>
              <a:avLst/>
              <a:gdLst/>
              <a:ahLst/>
              <a:cxnLst/>
              <a:rect l="l" t="t" r="r" b="b"/>
              <a:pathLst>
                <a:path w="2494" h="2140" extrusionOk="0">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9" name="Google Shape;5809;p81"/>
            <p:cNvSpPr/>
            <p:nvPr/>
          </p:nvSpPr>
          <p:spPr>
            <a:xfrm>
              <a:off x="5646700" y="3247075"/>
              <a:ext cx="62350" cy="53450"/>
            </a:xfrm>
            <a:custGeom>
              <a:avLst/>
              <a:gdLst/>
              <a:ahLst/>
              <a:cxnLst/>
              <a:rect l="l" t="t" r="r" b="b"/>
              <a:pathLst>
                <a:path w="2494" h="2138" extrusionOk="0">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0" name="Google Shape;5810;p81"/>
            <p:cNvSpPr/>
            <p:nvPr/>
          </p:nvSpPr>
          <p:spPr>
            <a:xfrm>
              <a:off x="5570625" y="3171075"/>
              <a:ext cx="62200" cy="53350"/>
            </a:xfrm>
            <a:custGeom>
              <a:avLst/>
              <a:gdLst/>
              <a:ahLst/>
              <a:cxnLst/>
              <a:rect l="l" t="t" r="r" b="b"/>
              <a:pathLst>
                <a:path w="2488" h="2134" extrusionOk="0">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1" name="Google Shape;5811;p81"/>
            <p:cNvSpPr/>
            <p:nvPr/>
          </p:nvSpPr>
          <p:spPr>
            <a:xfrm>
              <a:off x="5494400"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2" name="Google Shape;5812;p81"/>
            <p:cNvSpPr/>
            <p:nvPr/>
          </p:nvSpPr>
          <p:spPr>
            <a:xfrm>
              <a:off x="732252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3" name="Google Shape;5813;p81"/>
            <p:cNvSpPr/>
            <p:nvPr/>
          </p:nvSpPr>
          <p:spPr>
            <a:xfrm>
              <a:off x="72465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4" name="Google Shape;5814;p81"/>
            <p:cNvSpPr/>
            <p:nvPr/>
          </p:nvSpPr>
          <p:spPr>
            <a:xfrm>
              <a:off x="72465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5" name="Google Shape;5815;p81"/>
            <p:cNvSpPr/>
            <p:nvPr/>
          </p:nvSpPr>
          <p:spPr>
            <a:xfrm>
              <a:off x="71703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6" name="Google Shape;5816;p81"/>
            <p:cNvSpPr/>
            <p:nvPr/>
          </p:nvSpPr>
          <p:spPr>
            <a:xfrm>
              <a:off x="71703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7" name="Google Shape;5817;p81"/>
            <p:cNvSpPr/>
            <p:nvPr/>
          </p:nvSpPr>
          <p:spPr>
            <a:xfrm>
              <a:off x="7094075"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8" name="Google Shape;5818;p81"/>
            <p:cNvSpPr/>
            <p:nvPr/>
          </p:nvSpPr>
          <p:spPr>
            <a:xfrm>
              <a:off x="7094075" y="141897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9" name="Google Shape;5819;p81"/>
            <p:cNvSpPr/>
            <p:nvPr/>
          </p:nvSpPr>
          <p:spPr>
            <a:xfrm>
              <a:off x="7017875" y="1571400"/>
              <a:ext cx="62400" cy="53250"/>
            </a:xfrm>
            <a:custGeom>
              <a:avLst/>
              <a:gdLst/>
              <a:ahLst/>
              <a:cxnLst/>
              <a:rect l="l" t="t" r="r" b="b"/>
              <a:pathLst>
                <a:path w="2496" h="2130" extrusionOk="0">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0" name="Google Shape;5820;p81"/>
            <p:cNvSpPr/>
            <p:nvPr/>
          </p:nvSpPr>
          <p:spPr>
            <a:xfrm>
              <a:off x="7017875" y="1418975"/>
              <a:ext cx="62400" cy="53350"/>
            </a:xfrm>
            <a:custGeom>
              <a:avLst/>
              <a:gdLst/>
              <a:ahLst/>
              <a:cxnLst/>
              <a:rect l="l" t="t" r="r" b="b"/>
              <a:pathLst>
                <a:path w="2496" h="2134" extrusionOk="0">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1" name="Google Shape;5821;p81"/>
            <p:cNvSpPr/>
            <p:nvPr/>
          </p:nvSpPr>
          <p:spPr>
            <a:xfrm>
              <a:off x="694185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2" name="Google Shape;5822;p81"/>
            <p:cNvSpPr/>
            <p:nvPr/>
          </p:nvSpPr>
          <p:spPr>
            <a:xfrm>
              <a:off x="69418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3" name="Google Shape;5823;p81"/>
            <p:cNvSpPr/>
            <p:nvPr/>
          </p:nvSpPr>
          <p:spPr>
            <a:xfrm>
              <a:off x="69418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4" name="Google Shape;5824;p81"/>
            <p:cNvSpPr/>
            <p:nvPr/>
          </p:nvSpPr>
          <p:spPr>
            <a:xfrm>
              <a:off x="69418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5" name="Google Shape;5825;p81"/>
            <p:cNvSpPr/>
            <p:nvPr/>
          </p:nvSpPr>
          <p:spPr>
            <a:xfrm>
              <a:off x="68656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6" name="Google Shape;5826;p81"/>
            <p:cNvSpPr/>
            <p:nvPr/>
          </p:nvSpPr>
          <p:spPr>
            <a:xfrm>
              <a:off x="686565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7" name="Google Shape;5827;p81"/>
            <p:cNvSpPr/>
            <p:nvPr/>
          </p:nvSpPr>
          <p:spPr>
            <a:xfrm>
              <a:off x="68656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8" name="Google Shape;5828;p81"/>
            <p:cNvSpPr/>
            <p:nvPr/>
          </p:nvSpPr>
          <p:spPr>
            <a:xfrm>
              <a:off x="68656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9" name="Google Shape;5829;p81"/>
            <p:cNvSpPr/>
            <p:nvPr/>
          </p:nvSpPr>
          <p:spPr>
            <a:xfrm>
              <a:off x="678922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0" name="Google Shape;5830;p81"/>
            <p:cNvSpPr/>
            <p:nvPr/>
          </p:nvSpPr>
          <p:spPr>
            <a:xfrm>
              <a:off x="678922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1" name="Google Shape;5831;p81"/>
            <p:cNvSpPr/>
            <p:nvPr/>
          </p:nvSpPr>
          <p:spPr>
            <a:xfrm>
              <a:off x="678922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2" name="Google Shape;5832;p81"/>
            <p:cNvSpPr/>
            <p:nvPr/>
          </p:nvSpPr>
          <p:spPr>
            <a:xfrm>
              <a:off x="6789225" y="134275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3" name="Google Shape;5833;p81"/>
            <p:cNvSpPr/>
            <p:nvPr/>
          </p:nvSpPr>
          <p:spPr>
            <a:xfrm>
              <a:off x="671322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4" name="Google Shape;5834;p81"/>
            <p:cNvSpPr/>
            <p:nvPr/>
          </p:nvSpPr>
          <p:spPr>
            <a:xfrm>
              <a:off x="671322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5" name="Google Shape;5835;p81"/>
            <p:cNvSpPr/>
            <p:nvPr/>
          </p:nvSpPr>
          <p:spPr>
            <a:xfrm>
              <a:off x="671322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6" name="Google Shape;5836;p81"/>
            <p:cNvSpPr/>
            <p:nvPr/>
          </p:nvSpPr>
          <p:spPr>
            <a:xfrm>
              <a:off x="671322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7" name="Google Shape;5837;p81"/>
            <p:cNvSpPr/>
            <p:nvPr/>
          </p:nvSpPr>
          <p:spPr>
            <a:xfrm>
              <a:off x="671322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8" name="Google Shape;5838;p81"/>
            <p:cNvSpPr/>
            <p:nvPr/>
          </p:nvSpPr>
          <p:spPr>
            <a:xfrm>
              <a:off x="6637000" y="164740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9" name="Google Shape;5839;p81"/>
            <p:cNvSpPr/>
            <p:nvPr/>
          </p:nvSpPr>
          <p:spPr>
            <a:xfrm>
              <a:off x="6637000" y="134275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0" name="Google Shape;5840;p81"/>
            <p:cNvSpPr/>
            <p:nvPr/>
          </p:nvSpPr>
          <p:spPr>
            <a:xfrm>
              <a:off x="6560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1" name="Google Shape;5841;p81"/>
            <p:cNvSpPr/>
            <p:nvPr/>
          </p:nvSpPr>
          <p:spPr>
            <a:xfrm>
              <a:off x="656080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2" name="Google Shape;5842;p81"/>
            <p:cNvSpPr/>
            <p:nvPr/>
          </p:nvSpPr>
          <p:spPr>
            <a:xfrm>
              <a:off x="6560800" y="1266550"/>
              <a:ext cx="62200" cy="53450"/>
            </a:xfrm>
            <a:custGeom>
              <a:avLst/>
              <a:gdLst/>
              <a:ahLst/>
              <a:cxnLst/>
              <a:rect l="l" t="t" r="r" b="b"/>
              <a:pathLst>
                <a:path w="2488" h="2138" extrusionOk="0">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3" name="Google Shape;5843;p81"/>
            <p:cNvSpPr/>
            <p:nvPr/>
          </p:nvSpPr>
          <p:spPr>
            <a:xfrm>
              <a:off x="6484575" y="1647400"/>
              <a:ext cx="62425" cy="53450"/>
            </a:xfrm>
            <a:custGeom>
              <a:avLst/>
              <a:gdLst/>
              <a:ahLst/>
              <a:cxnLst/>
              <a:rect l="l" t="t" r="r" b="b"/>
              <a:pathLst>
                <a:path w="2497" h="2138" extrusionOk="0">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4" name="Google Shape;5844;p81"/>
            <p:cNvSpPr/>
            <p:nvPr/>
          </p:nvSpPr>
          <p:spPr>
            <a:xfrm>
              <a:off x="6484575" y="1266550"/>
              <a:ext cx="62425" cy="53450"/>
            </a:xfrm>
            <a:custGeom>
              <a:avLst/>
              <a:gdLst/>
              <a:ahLst/>
              <a:cxnLst/>
              <a:rect l="l" t="t" r="r" b="b"/>
              <a:pathLst>
                <a:path w="2497" h="2138" extrusionOk="0">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5" name="Google Shape;5845;p81"/>
            <p:cNvSpPr/>
            <p:nvPr/>
          </p:nvSpPr>
          <p:spPr>
            <a:xfrm>
              <a:off x="6408350" y="2333125"/>
              <a:ext cx="62425" cy="53450"/>
            </a:xfrm>
            <a:custGeom>
              <a:avLst/>
              <a:gdLst/>
              <a:ahLst/>
              <a:cxnLst/>
              <a:rect l="l" t="t" r="r" b="b"/>
              <a:pathLst>
                <a:path w="2497" h="2138" extrusionOk="0">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6" name="Google Shape;5846;p81"/>
            <p:cNvSpPr/>
            <p:nvPr/>
          </p:nvSpPr>
          <p:spPr>
            <a:xfrm>
              <a:off x="6408350" y="2256925"/>
              <a:ext cx="62575" cy="53425"/>
            </a:xfrm>
            <a:custGeom>
              <a:avLst/>
              <a:gdLst/>
              <a:ahLst/>
              <a:cxnLst/>
              <a:rect l="l" t="t" r="r" b="b"/>
              <a:pathLst>
                <a:path w="2503" h="2137" extrusionOk="0">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7" name="Google Shape;5847;p81"/>
            <p:cNvSpPr/>
            <p:nvPr/>
          </p:nvSpPr>
          <p:spPr>
            <a:xfrm>
              <a:off x="6408350" y="21045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8" name="Google Shape;5848;p81"/>
            <p:cNvSpPr/>
            <p:nvPr/>
          </p:nvSpPr>
          <p:spPr>
            <a:xfrm>
              <a:off x="6408350" y="179985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9" name="Google Shape;5849;p81"/>
            <p:cNvSpPr/>
            <p:nvPr/>
          </p:nvSpPr>
          <p:spPr>
            <a:xfrm>
              <a:off x="6408350" y="164740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0" name="Google Shape;5850;p81"/>
            <p:cNvSpPr/>
            <p:nvPr/>
          </p:nvSpPr>
          <p:spPr>
            <a:xfrm>
              <a:off x="6408350" y="134275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1" name="Google Shape;5851;p81"/>
            <p:cNvSpPr/>
            <p:nvPr/>
          </p:nvSpPr>
          <p:spPr>
            <a:xfrm>
              <a:off x="6408350" y="1266550"/>
              <a:ext cx="62425" cy="53450"/>
            </a:xfrm>
            <a:custGeom>
              <a:avLst/>
              <a:gdLst/>
              <a:ahLst/>
              <a:cxnLst/>
              <a:rect l="l" t="t" r="r" b="b"/>
              <a:pathLst>
                <a:path w="2497" h="2138" extrusionOk="0">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2" name="Google Shape;5852;p81"/>
            <p:cNvSpPr/>
            <p:nvPr/>
          </p:nvSpPr>
          <p:spPr>
            <a:xfrm>
              <a:off x="63323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3" name="Google Shape;5853;p81"/>
            <p:cNvSpPr/>
            <p:nvPr/>
          </p:nvSpPr>
          <p:spPr>
            <a:xfrm>
              <a:off x="63323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4" name="Google Shape;5854;p81"/>
            <p:cNvSpPr/>
            <p:nvPr/>
          </p:nvSpPr>
          <p:spPr>
            <a:xfrm>
              <a:off x="63323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5" name="Google Shape;5855;p81"/>
            <p:cNvSpPr/>
            <p:nvPr/>
          </p:nvSpPr>
          <p:spPr>
            <a:xfrm>
              <a:off x="633235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6" name="Google Shape;5856;p81"/>
            <p:cNvSpPr/>
            <p:nvPr/>
          </p:nvSpPr>
          <p:spPr>
            <a:xfrm>
              <a:off x="633235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7" name="Google Shape;5857;p81"/>
            <p:cNvSpPr/>
            <p:nvPr/>
          </p:nvSpPr>
          <p:spPr>
            <a:xfrm>
              <a:off x="63323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8" name="Google Shape;5858;p81"/>
            <p:cNvSpPr/>
            <p:nvPr/>
          </p:nvSpPr>
          <p:spPr>
            <a:xfrm>
              <a:off x="63323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9" name="Google Shape;5859;p81"/>
            <p:cNvSpPr/>
            <p:nvPr/>
          </p:nvSpPr>
          <p:spPr>
            <a:xfrm>
              <a:off x="6256150" y="2485550"/>
              <a:ext cx="62200" cy="53300"/>
            </a:xfrm>
            <a:custGeom>
              <a:avLst/>
              <a:gdLst/>
              <a:ahLst/>
              <a:cxnLst/>
              <a:rect l="l" t="t" r="r" b="b"/>
              <a:pathLst>
                <a:path w="2488" h="2132" extrusionOk="0">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0" name="Google Shape;5860;p81"/>
            <p:cNvSpPr/>
            <p:nvPr/>
          </p:nvSpPr>
          <p:spPr>
            <a:xfrm>
              <a:off x="6256150" y="2409350"/>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1" name="Google Shape;5861;p81"/>
            <p:cNvSpPr/>
            <p:nvPr/>
          </p:nvSpPr>
          <p:spPr>
            <a:xfrm>
              <a:off x="6256150" y="2028275"/>
              <a:ext cx="62200" cy="53450"/>
            </a:xfrm>
            <a:custGeom>
              <a:avLst/>
              <a:gdLst/>
              <a:ahLst/>
              <a:cxnLst/>
              <a:rect l="l" t="t" r="r" b="b"/>
              <a:pathLst>
                <a:path w="2488" h="2138" extrusionOk="0">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2" name="Google Shape;5862;p81"/>
            <p:cNvSpPr/>
            <p:nvPr/>
          </p:nvSpPr>
          <p:spPr>
            <a:xfrm>
              <a:off x="6256150" y="1952050"/>
              <a:ext cx="62200" cy="53450"/>
            </a:xfrm>
            <a:custGeom>
              <a:avLst/>
              <a:gdLst/>
              <a:ahLst/>
              <a:cxnLst/>
              <a:rect l="l" t="t" r="r" b="b"/>
              <a:pathLst>
                <a:path w="2488" h="2138" extrusionOk="0">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3" name="Google Shape;5863;p81"/>
            <p:cNvSpPr/>
            <p:nvPr/>
          </p:nvSpPr>
          <p:spPr>
            <a:xfrm>
              <a:off x="6256150" y="1876050"/>
              <a:ext cx="62200" cy="53350"/>
            </a:xfrm>
            <a:custGeom>
              <a:avLst/>
              <a:gdLst/>
              <a:ahLst/>
              <a:cxnLst/>
              <a:rect l="l" t="t" r="r" b="b"/>
              <a:pathLst>
                <a:path w="2488" h="2134" extrusionOk="0">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4" name="Google Shape;5864;p81"/>
            <p:cNvSpPr/>
            <p:nvPr/>
          </p:nvSpPr>
          <p:spPr>
            <a:xfrm>
              <a:off x="6256150" y="179985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5" name="Google Shape;5865;p81"/>
            <p:cNvSpPr/>
            <p:nvPr/>
          </p:nvSpPr>
          <p:spPr>
            <a:xfrm>
              <a:off x="6256150" y="172362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6" name="Google Shape;5866;p81"/>
            <p:cNvSpPr/>
            <p:nvPr/>
          </p:nvSpPr>
          <p:spPr>
            <a:xfrm>
              <a:off x="6256150" y="134275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7" name="Google Shape;5867;p81"/>
            <p:cNvSpPr/>
            <p:nvPr/>
          </p:nvSpPr>
          <p:spPr>
            <a:xfrm>
              <a:off x="617992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8" name="Google Shape;5868;p81"/>
            <p:cNvSpPr/>
            <p:nvPr/>
          </p:nvSpPr>
          <p:spPr>
            <a:xfrm>
              <a:off x="617992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9" name="Google Shape;5869;p81"/>
            <p:cNvSpPr/>
            <p:nvPr/>
          </p:nvSpPr>
          <p:spPr>
            <a:xfrm>
              <a:off x="617992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0" name="Google Shape;5870;p81"/>
            <p:cNvSpPr/>
            <p:nvPr/>
          </p:nvSpPr>
          <p:spPr>
            <a:xfrm>
              <a:off x="617992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1" name="Google Shape;5871;p81"/>
            <p:cNvSpPr/>
            <p:nvPr/>
          </p:nvSpPr>
          <p:spPr>
            <a:xfrm>
              <a:off x="6103700"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2" name="Google Shape;5872;p81"/>
            <p:cNvSpPr/>
            <p:nvPr/>
          </p:nvSpPr>
          <p:spPr>
            <a:xfrm>
              <a:off x="6103700"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3" name="Google Shape;5873;p81"/>
            <p:cNvSpPr/>
            <p:nvPr/>
          </p:nvSpPr>
          <p:spPr>
            <a:xfrm>
              <a:off x="6103700"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4" name="Google Shape;5874;p81"/>
            <p:cNvSpPr/>
            <p:nvPr/>
          </p:nvSpPr>
          <p:spPr>
            <a:xfrm>
              <a:off x="6103700" y="21045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5" name="Google Shape;5875;p81"/>
            <p:cNvSpPr/>
            <p:nvPr/>
          </p:nvSpPr>
          <p:spPr>
            <a:xfrm>
              <a:off x="6103700" y="1342750"/>
              <a:ext cx="62425" cy="53450"/>
            </a:xfrm>
            <a:custGeom>
              <a:avLst/>
              <a:gdLst/>
              <a:ahLst/>
              <a:cxnLst/>
              <a:rect l="l" t="t" r="r" b="b"/>
              <a:pathLst>
                <a:path w="2497" h="2138" extrusionOk="0">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6" name="Google Shape;5876;p81"/>
            <p:cNvSpPr/>
            <p:nvPr/>
          </p:nvSpPr>
          <p:spPr>
            <a:xfrm>
              <a:off x="6027500" y="2180700"/>
              <a:ext cx="62425" cy="53350"/>
            </a:xfrm>
            <a:custGeom>
              <a:avLst/>
              <a:gdLst/>
              <a:ahLst/>
              <a:cxnLst/>
              <a:rect l="l" t="t" r="r" b="b"/>
              <a:pathLst>
                <a:path w="2497" h="2134" extrusionOk="0">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7" name="Google Shape;5877;p81"/>
            <p:cNvSpPr/>
            <p:nvPr/>
          </p:nvSpPr>
          <p:spPr>
            <a:xfrm>
              <a:off x="6027500" y="134275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8" name="Google Shape;5878;p81"/>
            <p:cNvSpPr/>
            <p:nvPr/>
          </p:nvSpPr>
          <p:spPr>
            <a:xfrm>
              <a:off x="5951475"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9" name="Google Shape;5879;p81"/>
            <p:cNvSpPr/>
            <p:nvPr/>
          </p:nvSpPr>
          <p:spPr>
            <a:xfrm>
              <a:off x="595147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0" name="Google Shape;5880;p81"/>
            <p:cNvSpPr/>
            <p:nvPr/>
          </p:nvSpPr>
          <p:spPr>
            <a:xfrm>
              <a:off x="595147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1" name="Google Shape;5881;p81"/>
            <p:cNvSpPr/>
            <p:nvPr/>
          </p:nvSpPr>
          <p:spPr>
            <a:xfrm>
              <a:off x="595147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2" name="Google Shape;5882;p81"/>
            <p:cNvSpPr/>
            <p:nvPr/>
          </p:nvSpPr>
          <p:spPr>
            <a:xfrm>
              <a:off x="59514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3" name="Google Shape;5883;p81"/>
            <p:cNvSpPr/>
            <p:nvPr/>
          </p:nvSpPr>
          <p:spPr>
            <a:xfrm>
              <a:off x="587527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4" name="Google Shape;5884;p81"/>
            <p:cNvSpPr/>
            <p:nvPr/>
          </p:nvSpPr>
          <p:spPr>
            <a:xfrm>
              <a:off x="5875275" y="2637775"/>
              <a:ext cx="62225" cy="53450"/>
            </a:xfrm>
            <a:custGeom>
              <a:avLst/>
              <a:gdLst/>
              <a:ahLst/>
              <a:cxnLst/>
              <a:rect l="l" t="t" r="r" b="b"/>
              <a:pathLst>
                <a:path w="2489"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5" name="Google Shape;5885;p81"/>
            <p:cNvSpPr/>
            <p:nvPr/>
          </p:nvSpPr>
          <p:spPr>
            <a:xfrm>
              <a:off x="5875275" y="2561575"/>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6" name="Google Shape;5886;p81"/>
            <p:cNvSpPr/>
            <p:nvPr/>
          </p:nvSpPr>
          <p:spPr>
            <a:xfrm>
              <a:off x="587527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7" name="Google Shape;5887;p81"/>
            <p:cNvSpPr/>
            <p:nvPr/>
          </p:nvSpPr>
          <p:spPr>
            <a:xfrm>
              <a:off x="5875275"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8" name="Google Shape;5888;p81"/>
            <p:cNvSpPr/>
            <p:nvPr/>
          </p:nvSpPr>
          <p:spPr>
            <a:xfrm>
              <a:off x="587527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9" name="Google Shape;5889;p81"/>
            <p:cNvSpPr/>
            <p:nvPr/>
          </p:nvSpPr>
          <p:spPr>
            <a:xfrm>
              <a:off x="587527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0" name="Google Shape;5890;p81"/>
            <p:cNvSpPr/>
            <p:nvPr/>
          </p:nvSpPr>
          <p:spPr>
            <a:xfrm>
              <a:off x="5799275" y="2714000"/>
              <a:ext cx="62200" cy="53350"/>
            </a:xfrm>
            <a:custGeom>
              <a:avLst/>
              <a:gdLst/>
              <a:ahLst/>
              <a:cxnLst/>
              <a:rect l="l" t="t" r="r" b="b"/>
              <a:pathLst>
                <a:path w="2488" h="2134"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1" name="Google Shape;5891;p81"/>
            <p:cNvSpPr/>
            <p:nvPr/>
          </p:nvSpPr>
          <p:spPr>
            <a:xfrm>
              <a:off x="5799275" y="134275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2" name="Google Shape;5892;p81"/>
            <p:cNvSpPr/>
            <p:nvPr/>
          </p:nvSpPr>
          <p:spPr>
            <a:xfrm>
              <a:off x="5799125" y="1190550"/>
              <a:ext cx="62350" cy="53425"/>
            </a:xfrm>
            <a:custGeom>
              <a:avLst/>
              <a:gdLst/>
              <a:ahLst/>
              <a:cxnLst/>
              <a:rect l="l" t="t" r="r" b="b"/>
              <a:pathLst>
                <a:path w="2494" h="2137" extrusionOk="0">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3" name="Google Shape;5893;p81"/>
            <p:cNvSpPr/>
            <p:nvPr/>
          </p:nvSpPr>
          <p:spPr>
            <a:xfrm>
              <a:off x="5723050"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4" name="Google Shape;5894;p81"/>
            <p:cNvSpPr/>
            <p:nvPr/>
          </p:nvSpPr>
          <p:spPr>
            <a:xfrm>
              <a:off x="5723050"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5" name="Google Shape;5895;p81"/>
            <p:cNvSpPr/>
            <p:nvPr/>
          </p:nvSpPr>
          <p:spPr>
            <a:xfrm>
              <a:off x="5723050" y="2942425"/>
              <a:ext cx="62225" cy="53450"/>
            </a:xfrm>
            <a:custGeom>
              <a:avLst/>
              <a:gdLst/>
              <a:ahLst/>
              <a:cxnLst/>
              <a:rect l="l" t="t" r="r" b="b"/>
              <a:pathLst>
                <a:path w="2489" h="2138" extrusionOk="0">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6" name="Google Shape;5896;p81"/>
            <p:cNvSpPr/>
            <p:nvPr/>
          </p:nvSpPr>
          <p:spPr>
            <a:xfrm>
              <a:off x="5723050" y="271400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7" name="Google Shape;5897;p81"/>
            <p:cNvSpPr/>
            <p:nvPr/>
          </p:nvSpPr>
          <p:spPr>
            <a:xfrm>
              <a:off x="5723050" y="134275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8" name="Google Shape;5898;p81"/>
            <p:cNvSpPr/>
            <p:nvPr/>
          </p:nvSpPr>
          <p:spPr>
            <a:xfrm>
              <a:off x="5722900" y="1190550"/>
              <a:ext cx="62375" cy="53425"/>
            </a:xfrm>
            <a:custGeom>
              <a:avLst/>
              <a:gdLst/>
              <a:ahLst/>
              <a:cxnLst/>
              <a:rect l="l" t="t" r="r" b="b"/>
              <a:pathLst>
                <a:path w="2495" h="2137" extrusionOk="0">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9" name="Google Shape;5899;p81"/>
            <p:cNvSpPr/>
            <p:nvPr/>
          </p:nvSpPr>
          <p:spPr>
            <a:xfrm>
              <a:off x="56468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0" name="Google Shape;5900;p81"/>
            <p:cNvSpPr/>
            <p:nvPr/>
          </p:nvSpPr>
          <p:spPr>
            <a:xfrm>
              <a:off x="5646825" y="2866425"/>
              <a:ext cx="62225" cy="53275"/>
            </a:xfrm>
            <a:custGeom>
              <a:avLst/>
              <a:gdLst/>
              <a:ahLst/>
              <a:cxnLst/>
              <a:rect l="l" t="t" r="r" b="b"/>
              <a:pathLst>
                <a:path w="2489" h="2131" extrusionOk="0">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1" name="Google Shape;5901;p81"/>
            <p:cNvSpPr/>
            <p:nvPr/>
          </p:nvSpPr>
          <p:spPr>
            <a:xfrm>
              <a:off x="56468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2" name="Google Shape;5902;p81"/>
            <p:cNvSpPr/>
            <p:nvPr/>
          </p:nvSpPr>
          <p:spPr>
            <a:xfrm>
              <a:off x="56468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3" name="Google Shape;5903;p81"/>
            <p:cNvSpPr/>
            <p:nvPr/>
          </p:nvSpPr>
          <p:spPr>
            <a:xfrm>
              <a:off x="56468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4" name="Google Shape;5904;p81"/>
            <p:cNvSpPr/>
            <p:nvPr/>
          </p:nvSpPr>
          <p:spPr>
            <a:xfrm>
              <a:off x="5646700" y="119055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5" name="Google Shape;5905;p81"/>
            <p:cNvSpPr/>
            <p:nvPr/>
          </p:nvSpPr>
          <p:spPr>
            <a:xfrm>
              <a:off x="5570625" y="3018650"/>
              <a:ext cx="62200" cy="53425"/>
            </a:xfrm>
            <a:custGeom>
              <a:avLst/>
              <a:gdLst/>
              <a:ahLst/>
              <a:cxnLst/>
              <a:rect l="l" t="t" r="r" b="b"/>
              <a:pathLst>
                <a:path w="2488" h="2137" extrusionOk="0">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6" name="Google Shape;5906;p81"/>
            <p:cNvSpPr/>
            <p:nvPr/>
          </p:nvSpPr>
          <p:spPr>
            <a:xfrm>
              <a:off x="5570625" y="2942425"/>
              <a:ext cx="62200" cy="53450"/>
            </a:xfrm>
            <a:custGeom>
              <a:avLst/>
              <a:gdLst/>
              <a:ahLst/>
              <a:cxnLst/>
              <a:rect l="l" t="t" r="r" b="b"/>
              <a:pathLst>
                <a:path w="2488" h="2138" extrusionOk="0">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7" name="Google Shape;5907;p81"/>
            <p:cNvSpPr/>
            <p:nvPr/>
          </p:nvSpPr>
          <p:spPr>
            <a:xfrm>
              <a:off x="5570475" y="1190550"/>
              <a:ext cx="62350" cy="53325"/>
            </a:xfrm>
            <a:custGeom>
              <a:avLst/>
              <a:gdLst/>
              <a:ahLst/>
              <a:cxnLst/>
              <a:rect l="l" t="t" r="r" b="b"/>
              <a:pathLst>
                <a:path w="2494" h="2133" extrusionOk="0">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8" name="Google Shape;5908;p81"/>
            <p:cNvSpPr/>
            <p:nvPr/>
          </p:nvSpPr>
          <p:spPr>
            <a:xfrm>
              <a:off x="5494400" y="29424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9" name="Google Shape;5909;p81"/>
            <p:cNvSpPr/>
            <p:nvPr/>
          </p:nvSpPr>
          <p:spPr>
            <a:xfrm>
              <a:off x="549440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0" name="Google Shape;5910;p81"/>
            <p:cNvSpPr/>
            <p:nvPr/>
          </p:nvSpPr>
          <p:spPr>
            <a:xfrm>
              <a:off x="5494275" y="1190550"/>
              <a:ext cx="62350" cy="53325"/>
            </a:xfrm>
            <a:custGeom>
              <a:avLst/>
              <a:gdLst/>
              <a:ahLst/>
              <a:cxnLst/>
              <a:rect l="l" t="t" r="r" b="b"/>
              <a:pathLst>
                <a:path w="2494" h="2133" extrusionOk="0">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1" name="Google Shape;5911;p81"/>
            <p:cNvSpPr/>
            <p:nvPr/>
          </p:nvSpPr>
          <p:spPr>
            <a:xfrm>
              <a:off x="5418200"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2" name="Google Shape;5912;p81"/>
            <p:cNvSpPr/>
            <p:nvPr/>
          </p:nvSpPr>
          <p:spPr>
            <a:xfrm>
              <a:off x="5418200"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3" name="Google Shape;5913;p81"/>
            <p:cNvSpPr/>
            <p:nvPr/>
          </p:nvSpPr>
          <p:spPr>
            <a:xfrm>
              <a:off x="5418200" y="1266550"/>
              <a:ext cx="62425" cy="53450"/>
            </a:xfrm>
            <a:custGeom>
              <a:avLst/>
              <a:gdLst/>
              <a:ahLst/>
              <a:cxnLst/>
              <a:rect l="l" t="t" r="r" b="b"/>
              <a:pathLst>
                <a:path w="2497" h="2138" extrusionOk="0">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4" name="Google Shape;5914;p81"/>
            <p:cNvSpPr/>
            <p:nvPr/>
          </p:nvSpPr>
          <p:spPr>
            <a:xfrm>
              <a:off x="5418200" y="11905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5" name="Google Shape;5915;p81"/>
            <p:cNvSpPr/>
            <p:nvPr/>
          </p:nvSpPr>
          <p:spPr>
            <a:xfrm>
              <a:off x="5341975"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6" name="Google Shape;5916;p81"/>
            <p:cNvSpPr/>
            <p:nvPr/>
          </p:nvSpPr>
          <p:spPr>
            <a:xfrm>
              <a:off x="5341975"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7" name="Google Shape;5917;p81"/>
            <p:cNvSpPr/>
            <p:nvPr/>
          </p:nvSpPr>
          <p:spPr>
            <a:xfrm>
              <a:off x="5265775" y="2790200"/>
              <a:ext cx="62200" cy="53350"/>
            </a:xfrm>
            <a:custGeom>
              <a:avLst/>
              <a:gdLst/>
              <a:ahLst/>
              <a:cxnLst/>
              <a:rect l="l" t="t" r="r" b="b"/>
              <a:pathLst>
                <a:path w="2488" h="2134" extrusionOk="0">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8" name="Google Shape;5918;p81"/>
            <p:cNvSpPr/>
            <p:nvPr/>
          </p:nvSpPr>
          <p:spPr>
            <a:xfrm>
              <a:off x="5265775" y="2714000"/>
              <a:ext cx="62200" cy="53350"/>
            </a:xfrm>
            <a:custGeom>
              <a:avLst/>
              <a:gdLst/>
              <a:ahLst/>
              <a:cxnLst/>
              <a:rect l="l" t="t" r="r" b="b"/>
              <a:pathLst>
                <a:path w="2488" h="2134" extrusionOk="0">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9" name="Google Shape;5919;p81"/>
            <p:cNvSpPr/>
            <p:nvPr/>
          </p:nvSpPr>
          <p:spPr>
            <a:xfrm>
              <a:off x="5265775" y="1266550"/>
              <a:ext cx="62200" cy="53450"/>
            </a:xfrm>
            <a:custGeom>
              <a:avLst/>
              <a:gdLst/>
              <a:ahLst/>
              <a:cxnLst/>
              <a:rect l="l" t="t" r="r" b="b"/>
              <a:pathLst>
                <a:path w="2488" h="2138" extrusionOk="0">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0" name="Google Shape;5920;p81"/>
            <p:cNvSpPr/>
            <p:nvPr/>
          </p:nvSpPr>
          <p:spPr>
            <a:xfrm>
              <a:off x="5189550"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1" name="Google Shape;5921;p81"/>
            <p:cNvSpPr/>
            <p:nvPr/>
          </p:nvSpPr>
          <p:spPr>
            <a:xfrm>
              <a:off x="5189550" y="2790200"/>
              <a:ext cx="62225" cy="53350"/>
            </a:xfrm>
            <a:custGeom>
              <a:avLst/>
              <a:gdLst/>
              <a:ahLst/>
              <a:cxnLst/>
              <a:rect l="l" t="t" r="r" b="b"/>
              <a:pathLst>
                <a:path w="2489" h="2134" extrusionOk="0">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2" name="Google Shape;5922;p81"/>
            <p:cNvSpPr/>
            <p:nvPr/>
          </p:nvSpPr>
          <p:spPr>
            <a:xfrm>
              <a:off x="5189550" y="1342750"/>
              <a:ext cx="62225" cy="53350"/>
            </a:xfrm>
            <a:custGeom>
              <a:avLst/>
              <a:gdLst/>
              <a:ahLst/>
              <a:cxnLst/>
              <a:rect l="l" t="t" r="r" b="b"/>
              <a:pathLst>
                <a:path w="2489" h="2134" extrusionOk="0">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3" name="Google Shape;5923;p81"/>
            <p:cNvSpPr/>
            <p:nvPr/>
          </p:nvSpPr>
          <p:spPr>
            <a:xfrm>
              <a:off x="5113350" y="3094850"/>
              <a:ext cx="62400" cy="53350"/>
            </a:xfrm>
            <a:custGeom>
              <a:avLst/>
              <a:gdLst/>
              <a:ahLst/>
              <a:cxnLst/>
              <a:rect l="l" t="t" r="r" b="b"/>
              <a:pathLst>
                <a:path w="2496" h="2134" extrusionOk="0">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4" name="Google Shape;5924;p81"/>
            <p:cNvSpPr/>
            <p:nvPr/>
          </p:nvSpPr>
          <p:spPr>
            <a:xfrm>
              <a:off x="5113350" y="3018650"/>
              <a:ext cx="62400" cy="53425"/>
            </a:xfrm>
            <a:custGeom>
              <a:avLst/>
              <a:gdLst/>
              <a:ahLst/>
              <a:cxnLst/>
              <a:rect l="l" t="t" r="r" b="b"/>
              <a:pathLst>
                <a:path w="2496" h="2137" extrusionOk="0">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5" name="Google Shape;5925;p81"/>
            <p:cNvSpPr/>
            <p:nvPr/>
          </p:nvSpPr>
          <p:spPr>
            <a:xfrm>
              <a:off x="5113350" y="2942425"/>
              <a:ext cx="62400" cy="53450"/>
            </a:xfrm>
            <a:custGeom>
              <a:avLst/>
              <a:gdLst/>
              <a:ahLst/>
              <a:cxnLst/>
              <a:rect l="l" t="t" r="r" b="b"/>
              <a:pathLst>
                <a:path w="2496" h="2138" extrusionOk="0">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6" name="Google Shape;5926;p81"/>
            <p:cNvSpPr/>
            <p:nvPr/>
          </p:nvSpPr>
          <p:spPr>
            <a:xfrm>
              <a:off x="5113350" y="2866425"/>
              <a:ext cx="62400" cy="53275"/>
            </a:xfrm>
            <a:custGeom>
              <a:avLst/>
              <a:gdLst/>
              <a:ahLst/>
              <a:cxnLst/>
              <a:rect l="l" t="t" r="r" b="b"/>
              <a:pathLst>
                <a:path w="2496" h="2131" extrusionOk="0">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7" name="Google Shape;5927;p81"/>
            <p:cNvSpPr/>
            <p:nvPr/>
          </p:nvSpPr>
          <p:spPr>
            <a:xfrm>
              <a:off x="5113350" y="2790200"/>
              <a:ext cx="62400" cy="53350"/>
            </a:xfrm>
            <a:custGeom>
              <a:avLst/>
              <a:gdLst/>
              <a:ahLst/>
              <a:cxnLst/>
              <a:rect l="l" t="t" r="r" b="b"/>
              <a:pathLst>
                <a:path w="2496" h="2134" extrusionOk="0">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8" name="Google Shape;5928;p81"/>
            <p:cNvSpPr/>
            <p:nvPr/>
          </p:nvSpPr>
          <p:spPr>
            <a:xfrm>
              <a:off x="5113350" y="2714000"/>
              <a:ext cx="62400" cy="53350"/>
            </a:xfrm>
            <a:custGeom>
              <a:avLst/>
              <a:gdLst/>
              <a:ahLst/>
              <a:cxnLst/>
              <a:rect l="l" t="t" r="r" b="b"/>
              <a:pathLst>
                <a:path w="2496" h="2134" extrusionOk="0">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9" name="Google Shape;5929;p81"/>
            <p:cNvSpPr/>
            <p:nvPr/>
          </p:nvSpPr>
          <p:spPr>
            <a:xfrm>
              <a:off x="5113350" y="141897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0" name="Google Shape;5930;p81"/>
            <p:cNvSpPr/>
            <p:nvPr/>
          </p:nvSpPr>
          <p:spPr>
            <a:xfrm>
              <a:off x="5113350" y="134275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1" name="Google Shape;5931;p81"/>
            <p:cNvSpPr/>
            <p:nvPr/>
          </p:nvSpPr>
          <p:spPr>
            <a:xfrm>
              <a:off x="50373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2" name="Google Shape;5932;p81"/>
            <p:cNvSpPr/>
            <p:nvPr/>
          </p:nvSpPr>
          <p:spPr>
            <a:xfrm>
              <a:off x="503732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3" name="Google Shape;5933;p81"/>
            <p:cNvSpPr/>
            <p:nvPr/>
          </p:nvSpPr>
          <p:spPr>
            <a:xfrm>
              <a:off x="5037325" y="286642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4" name="Google Shape;5934;p81"/>
            <p:cNvSpPr/>
            <p:nvPr/>
          </p:nvSpPr>
          <p:spPr>
            <a:xfrm>
              <a:off x="50373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5" name="Google Shape;5935;p81"/>
            <p:cNvSpPr/>
            <p:nvPr/>
          </p:nvSpPr>
          <p:spPr>
            <a:xfrm>
              <a:off x="50373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6" name="Google Shape;5936;p81"/>
            <p:cNvSpPr/>
            <p:nvPr/>
          </p:nvSpPr>
          <p:spPr>
            <a:xfrm>
              <a:off x="5037325"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7" name="Google Shape;5937;p81"/>
            <p:cNvSpPr/>
            <p:nvPr/>
          </p:nvSpPr>
          <p:spPr>
            <a:xfrm>
              <a:off x="50373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8" name="Google Shape;5938;p81"/>
            <p:cNvSpPr/>
            <p:nvPr/>
          </p:nvSpPr>
          <p:spPr>
            <a:xfrm>
              <a:off x="4961125"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9" name="Google Shape;5939;p81"/>
            <p:cNvSpPr/>
            <p:nvPr/>
          </p:nvSpPr>
          <p:spPr>
            <a:xfrm>
              <a:off x="49611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0" name="Google Shape;5940;p81"/>
            <p:cNvSpPr/>
            <p:nvPr/>
          </p:nvSpPr>
          <p:spPr>
            <a:xfrm>
              <a:off x="49611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1" name="Google Shape;5941;p81"/>
            <p:cNvSpPr/>
            <p:nvPr/>
          </p:nvSpPr>
          <p:spPr>
            <a:xfrm>
              <a:off x="49611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2" name="Google Shape;5942;p81"/>
            <p:cNvSpPr/>
            <p:nvPr/>
          </p:nvSpPr>
          <p:spPr>
            <a:xfrm>
              <a:off x="49611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3" name="Google Shape;5943;p81"/>
            <p:cNvSpPr/>
            <p:nvPr/>
          </p:nvSpPr>
          <p:spPr>
            <a:xfrm>
              <a:off x="49611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4" name="Google Shape;5944;p81"/>
            <p:cNvSpPr/>
            <p:nvPr/>
          </p:nvSpPr>
          <p:spPr>
            <a:xfrm>
              <a:off x="4884900" y="2637775"/>
              <a:ext cx="62225" cy="53450"/>
            </a:xfrm>
            <a:custGeom>
              <a:avLst/>
              <a:gdLst/>
              <a:ahLst/>
              <a:cxnLst/>
              <a:rect l="l" t="t" r="r" b="b"/>
              <a:pathLst>
                <a:path w="2489" h="2138" extrusionOk="0">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5" name="Google Shape;5945;p81"/>
            <p:cNvSpPr/>
            <p:nvPr/>
          </p:nvSpPr>
          <p:spPr>
            <a:xfrm>
              <a:off x="48849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6" name="Google Shape;5946;p81"/>
            <p:cNvSpPr/>
            <p:nvPr/>
          </p:nvSpPr>
          <p:spPr>
            <a:xfrm>
              <a:off x="48849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7" name="Google Shape;5947;p81"/>
            <p:cNvSpPr/>
            <p:nvPr/>
          </p:nvSpPr>
          <p:spPr>
            <a:xfrm>
              <a:off x="488490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8" name="Google Shape;5948;p81"/>
            <p:cNvSpPr/>
            <p:nvPr/>
          </p:nvSpPr>
          <p:spPr>
            <a:xfrm>
              <a:off x="4808700" y="2637775"/>
              <a:ext cx="62400" cy="53450"/>
            </a:xfrm>
            <a:custGeom>
              <a:avLst/>
              <a:gdLst/>
              <a:ahLst/>
              <a:cxnLst/>
              <a:rect l="l" t="t" r="r" b="b"/>
              <a:pathLst>
                <a:path w="2496"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9" name="Google Shape;5949;p81"/>
            <p:cNvSpPr/>
            <p:nvPr/>
          </p:nvSpPr>
          <p:spPr>
            <a:xfrm>
              <a:off x="4808700" y="2561575"/>
              <a:ext cx="62400" cy="53425"/>
            </a:xfrm>
            <a:custGeom>
              <a:avLst/>
              <a:gdLst/>
              <a:ahLst/>
              <a:cxnLst/>
              <a:rect l="l" t="t" r="r" b="b"/>
              <a:pathLst>
                <a:path w="2496"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0" name="Google Shape;5950;p81"/>
            <p:cNvSpPr/>
            <p:nvPr/>
          </p:nvSpPr>
          <p:spPr>
            <a:xfrm>
              <a:off x="4808700" y="141897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1" name="Google Shape;5951;p81"/>
            <p:cNvSpPr/>
            <p:nvPr/>
          </p:nvSpPr>
          <p:spPr>
            <a:xfrm>
              <a:off x="48087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2" name="Google Shape;5952;p81"/>
            <p:cNvSpPr/>
            <p:nvPr/>
          </p:nvSpPr>
          <p:spPr>
            <a:xfrm>
              <a:off x="4808700" y="11905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3" name="Google Shape;5953;p81"/>
            <p:cNvSpPr/>
            <p:nvPr/>
          </p:nvSpPr>
          <p:spPr>
            <a:xfrm>
              <a:off x="4808700" y="1038125"/>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4" name="Google Shape;5954;p81"/>
            <p:cNvSpPr/>
            <p:nvPr/>
          </p:nvSpPr>
          <p:spPr>
            <a:xfrm>
              <a:off x="4732475" y="27902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5" name="Google Shape;5955;p81"/>
            <p:cNvSpPr/>
            <p:nvPr/>
          </p:nvSpPr>
          <p:spPr>
            <a:xfrm>
              <a:off x="4732475" y="2714000"/>
              <a:ext cx="62425" cy="53350"/>
            </a:xfrm>
            <a:custGeom>
              <a:avLst/>
              <a:gdLst/>
              <a:ahLst/>
              <a:cxnLst/>
              <a:rect l="l" t="t" r="r" b="b"/>
              <a:pathLst>
                <a:path w="2497" h="2134" extrusionOk="0">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6" name="Google Shape;5956;p81"/>
            <p:cNvSpPr/>
            <p:nvPr/>
          </p:nvSpPr>
          <p:spPr>
            <a:xfrm>
              <a:off x="4732475" y="2561575"/>
              <a:ext cx="62425" cy="53425"/>
            </a:xfrm>
            <a:custGeom>
              <a:avLst/>
              <a:gdLst/>
              <a:ahLst/>
              <a:cxnLst/>
              <a:rect l="l" t="t" r="r" b="b"/>
              <a:pathLst>
                <a:path w="2497" h="2137" extrusionOk="0">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7" name="Google Shape;5957;p81"/>
            <p:cNvSpPr/>
            <p:nvPr/>
          </p:nvSpPr>
          <p:spPr>
            <a:xfrm>
              <a:off x="473247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8" name="Google Shape;5958;p81"/>
            <p:cNvSpPr/>
            <p:nvPr/>
          </p:nvSpPr>
          <p:spPr>
            <a:xfrm>
              <a:off x="4732475" y="11905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9" name="Google Shape;5959;p81"/>
            <p:cNvSpPr/>
            <p:nvPr/>
          </p:nvSpPr>
          <p:spPr>
            <a:xfrm>
              <a:off x="4656475" y="2866425"/>
              <a:ext cx="62200" cy="53275"/>
            </a:xfrm>
            <a:custGeom>
              <a:avLst/>
              <a:gdLst/>
              <a:ahLst/>
              <a:cxnLst/>
              <a:rect l="l" t="t" r="r" b="b"/>
              <a:pathLst>
                <a:path w="2488" h="2131" extrusionOk="0">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0" name="Google Shape;5960;p81"/>
            <p:cNvSpPr/>
            <p:nvPr/>
          </p:nvSpPr>
          <p:spPr>
            <a:xfrm>
              <a:off x="4656475" y="27902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1" name="Google Shape;5961;p81"/>
            <p:cNvSpPr/>
            <p:nvPr/>
          </p:nvSpPr>
          <p:spPr>
            <a:xfrm>
              <a:off x="4656475" y="271400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2" name="Google Shape;5962;p81"/>
            <p:cNvSpPr/>
            <p:nvPr/>
          </p:nvSpPr>
          <p:spPr>
            <a:xfrm>
              <a:off x="4656475" y="2485550"/>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3" name="Google Shape;5963;p81"/>
            <p:cNvSpPr/>
            <p:nvPr/>
          </p:nvSpPr>
          <p:spPr>
            <a:xfrm>
              <a:off x="465647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4" name="Google Shape;5964;p81"/>
            <p:cNvSpPr/>
            <p:nvPr/>
          </p:nvSpPr>
          <p:spPr>
            <a:xfrm>
              <a:off x="465647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5" name="Google Shape;5965;p81"/>
            <p:cNvSpPr/>
            <p:nvPr/>
          </p:nvSpPr>
          <p:spPr>
            <a:xfrm>
              <a:off x="46564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6" name="Google Shape;5966;p81"/>
            <p:cNvSpPr/>
            <p:nvPr/>
          </p:nvSpPr>
          <p:spPr>
            <a:xfrm>
              <a:off x="4656475" y="1038125"/>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7" name="Google Shape;5967;p81"/>
            <p:cNvSpPr/>
            <p:nvPr/>
          </p:nvSpPr>
          <p:spPr>
            <a:xfrm>
              <a:off x="4580250" y="29424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8" name="Google Shape;5968;p81"/>
            <p:cNvSpPr/>
            <p:nvPr/>
          </p:nvSpPr>
          <p:spPr>
            <a:xfrm>
              <a:off x="458025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9" name="Google Shape;5969;p81"/>
            <p:cNvSpPr/>
            <p:nvPr/>
          </p:nvSpPr>
          <p:spPr>
            <a:xfrm>
              <a:off x="458025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0" name="Google Shape;5970;p81"/>
            <p:cNvSpPr/>
            <p:nvPr/>
          </p:nvSpPr>
          <p:spPr>
            <a:xfrm>
              <a:off x="4580250"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1" name="Google Shape;5971;p81"/>
            <p:cNvSpPr/>
            <p:nvPr/>
          </p:nvSpPr>
          <p:spPr>
            <a:xfrm>
              <a:off x="458025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2" name="Google Shape;5972;p81"/>
            <p:cNvSpPr/>
            <p:nvPr/>
          </p:nvSpPr>
          <p:spPr>
            <a:xfrm>
              <a:off x="45802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3" name="Google Shape;5973;p81"/>
            <p:cNvSpPr/>
            <p:nvPr/>
          </p:nvSpPr>
          <p:spPr>
            <a:xfrm>
              <a:off x="45802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4" name="Google Shape;5974;p81"/>
            <p:cNvSpPr/>
            <p:nvPr/>
          </p:nvSpPr>
          <p:spPr>
            <a:xfrm>
              <a:off x="45802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5" name="Google Shape;5975;p81"/>
            <p:cNvSpPr/>
            <p:nvPr/>
          </p:nvSpPr>
          <p:spPr>
            <a:xfrm>
              <a:off x="450405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6" name="Google Shape;5976;p81"/>
            <p:cNvSpPr/>
            <p:nvPr/>
          </p:nvSpPr>
          <p:spPr>
            <a:xfrm>
              <a:off x="4504050"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7" name="Google Shape;5977;p81"/>
            <p:cNvSpPr/>
            <p:nvPr/>
          </p:nvSpPr>
          <p:spPr>
            <a:xfrm>
              <a:off x="45040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8" name="Google Shape;5978;p81"/>
            <p:cNvSpPr/>
            <p:nvPr/>
          </p:nvSpPr>
          <p:spPr>
            <a:xfrm>
              <a:off x="450405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9" name="Google Shape;5979;p81"/>
            <p:cNvSpPr/>
            <p:nvPr/>
          </p:nvSpPr>
          <p:spPr>
            <a:xfrm>
              <a:off x="45040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0" name="Google Shape;5980;p81"/>
            <p:cNvSpPr/>
            <p:nvPr/>
          </p:nvSpPr>
          <p:spPr>
            <a:xfrm>
              <a:off x="45040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1" name="Google Shape;5981;p81"/>
            <p:cNvSpPr/>
            <p:nvPr/>
          </p:nvSpPr>
          <p:spPr>
            <a:xfrm>
              <a:off x="4427825" y="2942425"/>
              <a:ext cx="62425" cy="53450"/>
            </a:xfrm>
            <a:custGeom>
              <a:avLst/>
              <a:gdLst/>
              <a:ahLst/>
              <a:cxnLst/>
              <a:rect l="l" t="t" r="r" b="b"/>
              <a:pathLst>
                <a:path w="2497" h="2138" extrusionOk="0">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2" name="Google Shape;5982;p81"/>
            <p:cNvSpPr/>
            <p:nvPr/>
          </p:nvSpPr>
          <p:spPr>
            <a:xfrm>
              <a:off x="4427825" y="2866425"/>
              <a:ext cx="62425" cy="53275"/>
            </a:xfrm>
            <a:custGeom>
              <a:avLst/>
              <a:gdLst/>
              <a:ahLst/>
              <a:cxnLst/>
              <a:rect l="l" t="t" r="r" b="b"/>
              <a:pathLst>
                <a:path w="2497" h="2131" extrusionOk="0">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3" name="Google Shape;5983;p81"/>
            <p:cNvSpPr/>
            <p:nvPr/>
          </p:nvSpPr>
          <p:spPr>
            <a:xfrm>
              <a:off x="4427825" y="2790200"/>
              <a:ext cx="62425" cy="53350"/>
            </a:xfrm>
            <a:custGeom>
              <a:avLst/>
              <a:gdLst/>
              <a:ahLst/>
              <a:cxnLst/>
              <a:rect l="l" t="t" r="r" b="b"/>
              <a:pathLst>
                <a:path w="2497" h="2134" extrusionOk="0">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4" name="Google Shape;5984;p81"/>
            <p:cNvSpPr/>
            <p:nvPr/>
          </p:nvSpPr>
          <p:spPr>
            <a:xfrm>
              <a:off x="4427825" y="2561575"/>
              <a:ext cx="62425" cy="53425"/>
            </a:xfrm>
            <a:custGeom>
              <a:avLst/>
              <a:gdLst/>
              <a:ahLst/>
              <a:cxnLst/>
              <a:rect l="l" t="t" r="r" b="b"/>
              <a:pathLst>
                <a:path w="2497" h="2137" extrusionOk="0">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5" name="Google Shape;5985;p81"/>
            <p:cNvSpPr/>
            <p:nvPr/>
          </p:nvSpPr>
          <p:spPr>
            <a:xfrm>
              <a:off x="4427825" y="2485550"/>
              <a:ext cx="62425" cy="53300"/>
            </a:xfrm>
            <a:custGeom>
              <a:avLst/>
              <a:gdLst/>
              <a:ahLst/>
              <a:cxnLst/>
              <a:rect l="l" t="t" r="r" b="b"/>
              <a:pathLst>
                <a:path w="2497" h="2132" extrusionOk="0">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6" name="Google Shape;5986;p81"/>
            <p:cNvSpPr/>
            <p:nvPr/>
          </p:nvSpPr>
          <p:spPr>
            <a:xfrm>
              <a:off x="4427825" y="2409350"/>
              <a:ext cx="62425" cy="53350"/>
            </a:xfrm>
            <a:custGeom>
              <a:avLst/>
              <a:gdLst/>
              <a:ahLst/>
              <a:cxnLst/>
              <a:rect l="l" t="t" r="r" b="b"/>
              <a:pathLst>
                <a:path w="2497" h="2134"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7" name="Google Shape;5987;p81"/>
            <p:cNvSpPr/>
            <p:nvPr/>
          </p:nvSpPr>
          <p:spPr>
            <a:xfrm>
              <a:off x="435160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8" name="Google Shape;5988;p81"/>
            <p:cNvSpPr/>
            <p:nvPr/>
          </p:nvSpPr>
          <p:spPr>
            <a:xfrm>
              <a:off x="435160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9" name="Google Shape;5989;p81"/>
            <p:cNvSpPr/>
            <p:nvPr/>
          </p:nvSpPr>
          <p:spPr>
            <a:xfrm>
              <a:off x="4351600" y="2637775"/>
              <a:ext cx="62425" cy="53450"/>
            </a:xfrm>
            <a:custGeom>
              <a:avLst/>
              <a:gdLst/>
              <a:ahLst/>
              <a:cxnLst/>
              <a:rect l="l" t="t" r="r" b="b"/>
              <a:pathLst>
                <a:path w="2497" h="2138" extrusionOk="0">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0" name="Google Shape;5990;p81"/>
            <p:cNvSpPr/>
            <p:nvPr/>
          </p:nvSpPr>
          <p:spPr>
            <a:xfrm>
              <a:off x="4351600" y="2561575"/>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1" name="Google Shape;5991;p81"/>
            <p:cNvSpPr/>
            <p:nvPr/>
          </p:nvSpPr>
          <p:spPr>
            <a:xfrm>
              <a:off x="4275600" y="26377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2" name="Google Shape;5992;p81"/>
            <p:cNvSpPr/>
            <p:nvPr/>
          </p:nvSpPr>
          <p:spPr>
            <a:xfrm>
              <a:off x="42756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3" name="Google Shape;5993;p81"/>
            <p:cNvSpPr/>
            <p:nvPr/>
          </p:nvSpPr>
          <p:spPr>
            <a:xfrm>
              <a:off x="427560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4" name="Google Shape;5994;p81"/>
            <p:cNvSpPr/>
            <p:nvPr/>
          </p:nvSpPr>
          <p:spPr>
            <a:xfrm>
              <a:off x="42756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5" name="Google Shape;5995;p81"/>
            <p:cNvSpPr/>
            <p:nvPr/>
          </p:nvSpPr>
          <p:spPr>
            <a:xfrm>
              <a:off x="42756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6" name="Google Shape;5996;p81"/>
            <p:cNvSpPr/>
            <p:nvPr/>
          </p:nvSpPr>
          <p:spPr>
            <a:xfrm>
              <a:off x="4275600" y="2256925"/>
              <a:ext cx="62350" cy="53425"/>
            </a:xfrm>
            <a:custGeom>
              <a:avLst/>
              <a:gdLst/>
              <a:ahLst/>
              <a:cxnLst/>
              <a:rect l="l" t="t" r="r" b="b"/>
              <a:pathLst>
                <a:path w="2494" h="2137" extrusionOk="0">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7" name="Google Shape;5997;p81"/>
            <p:cNvSpPr/>
            <p:nvPr/>
          </p:nvSpPr>
          <p:spPr>
            <a:xfrm>
              <a:off x="419940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8" name="Google Shape;5998;p81"/>
            <p:cNvSpPr/>
            <p:nvPr/>
          </p:nvSpPr>
          <p:spPr>
            <a:xfrm>
              <a:off x="41994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9" name="Google Shape;5999;p81"/>
            <p:cNvSpPr/>
            <p:nvPr/>
          </p:nvSpPr>
          <p:spPr>
            <a:xfrm>
              <a:off x="419940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0" name="Google Shape;6000;p81"/>
            <p:cNvSpPr/>
            <p:nvPr/>
          </p:nvSpPr>
          <p:spPr>
            <a:xfrm>
              <a:off x="4123175" y="23331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1" name="Google Shape;6001;p81"/>
            <p:cNvSpPr/>
            <p:nvPr/>
          </p:nvSpPr>
          <p:spPr>
            <a:xfrm>
              <a:off x="4123175" y="2256925"/>
              <a:ext cx="62350" cy="53425"/>
            </a:xfrm>
            <a:custGeom>
              <a:avLst/>
              <a:gdLst/>
              <a:ahLst/>
              <a:cxnLst/>
              <a:rect l="l" t="t" r="r" b="b"/>
              <a:pathLst>
                <a:path w="2494" h="2137" extrusionOk="0">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02" name="Google Shape;6002;p81"/>
          <p:cNvGrpSpPr/>
          <p:nvPr/>
        </p:nvGrpSpPr>
        <p:grpSpPr>
          <a:xfrm>
            <a:off x="3574273" y="2854307"/>
            <a:ext cx="2241344" cy="1330656"/>
            <a:chOff x="3597785" y="3065882"/>
            <a:chExt cx="2241344" cy="1330656"/>
          </a:xfrm>
        </p:grpSpPr>
        <p:grpSp>
          <p:nvGrpSpPr>
            <p:cNvPr id="6003" name="Google Shape;6003;p81"/>
            <p:cNvGrpSpPr/>
            <p:nvPr/>
          </p:nvGrpSpPr>
          <p:grpSpPr>
            <a:xfrm>
              <a:off x="5296908" y="3937355"/>
              <a:ext cx="143198" cy="32380"/>
              <a:chOff x="5296908" y="3937355"/>
              <a:chExt cx="143198" cy="32380"/>
            </a:xfrm>
          </p:grpSpPr>
          <p:sp>
            <p:nvSpPr>
              <p:cNvPr id="6004" name="Google Shape;6004;p81"/>
              <p:cNvSpPr/>
              <p:nvPr/>
            </p:nvSpPr>
            <p:spPr>
              <a:xfrm>
                <a:off x="5319457" y="3952794"/>
                <a:ext cx="111895" cy="8"/>
              </a:xfrm>
              <a:custGeom>
                <a:avLst/>
                <a:gdLst/>
                <a:ahLst/>
                <a:cxnLst/>
                <a:rect l="l" t="t" r="r" b="b"/>
                <a:pathLst>
                  <a:path w="14227" h="1" fill="none" extrusionOk="0">
                    <a:moveTo>
                      <a:pt x="1" y="0"/>
                    </a:moveTo>
                    <a:lnTo>
                      <a:pt x="1422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005" name="Google Shape;6005;p81"/>
              <p:cNvGrpSpPr/>
              <p:nvPr/>
            </p:nvGrpSpPr>
            <p:grpSpPr>
              <a:xfrm>
                <a:off x="5402331" y="3937355"/>
                <a:ext cx="37776" cy="32380"/>
                <a:chOff x="5402331" y="3937355"/>
                <a:chExt cx="37776" cy="32380"/>
              </a:xfrm>
            </p:grpSpPr>
            <p:sp>
              <p:nvSpPr>
                <p:cNvPr id="6006" name="Google Shape;6006;p81"/>
                <p:cNvSpPr/>
                <p:nvPr/>
              </p:nvSpPr>
              <p:spPr>
                <a:xfrm>
                  <a:off x="5402331" y="3937355"/>
                  <a:ext cx="37776" cy="32380"/>
                </a:xfrm>
                <a:custGeom>
                  <a:avLst/>
                  <a:gdLst/>
                  <a:ahLst/>
                  <a:cxnLst/>
                  <a:rect l="l" t="t" r="r" b="b"/>
                  <a:pathLst>
                    <a:path w="4803" h="4117" extrusionOk="0">
                      <a:moveTo>
                        <a:pt x="2737" y="1"/>
                      </a:moveTo>
                      <a:cubicBezTo>
                        <a:pt x="2231" y="1"/>
                        <a:pt x="1714" y="189"/>
                        <a:pt x="1294" y="609"/>
                      </a:cubicBezTo>
                      <a:cubicBezTo>
                        <a:pt x="0" y="1903"/>
                        <a:pt x="919" y="4117"/>
                        <a:pt x="2746" y="4117"/>
                      </a:cubicBezTo>
                      <a:cubicBezTo>
                        <a:pt x="3883" y="4117"/>
                        <a:pt x="4802" y="3185"/>
                        <a:pt x="4802" y="2060"/>
                      </a:cubicBezTo>
                      <a:cubicBezTo>
                        <a:pt x="4802" y="818"/>
                        <a:pt x="3792" y="1"/>
                        <a:pt x="27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7" name="Google Shape;6007;p81"/>
                <p:cNvSpPr/>
                <p:nvPr/>
              </p:nvSpPr>
              <p:spPr>
                <a:xfrm>
                  <a:off x="5415174" y="3946990"/>
                  <a:ext cx="15321" cy="13064"/>
                </a:xfrm>
                <a:custGeom>
                  <a:avLst/>
                  <a:gdLst/>
                  <a:ahLst/>
                  <a:cxnLst/>
                  <a:rect l="l" t="t" r="r" b="b"/>
                  <a:pathLst>
                    <a:path w="1948" h="1661" extrusionOk="0">
                      <a:moveTo>
                        <a:pt x="1113" y="1"/>
                      </a:moveTo>
                      <a:cubicBezTo>
                        <a:pt x="375" y="1"/>
                        <a:pt x="0" y="896"/>
                        <a:pt x="532" y="1416"/>
                      </a:cubicBezTo>
                      <a:cubicBezTo>
                        <a:pt x="701" y="1585"/>
                        <a:pt x="910" y="1661"/>
                        <a:pt x="1114" y="1661"/>
                      </a:cubicBezTo>
                      <a:cubicBezTo>
                        <a:pt x="1540" y="1661"/>
                        <a:pt x="1948" y="1333"/>
                        <a:pt x="1948" y="835"/>
                      </a:cubicBezTo>
                      <a:cubicBezTo>
                        <a:pt x="1948" y="376"/>
                        <a:pt x="1573" y="1"/>
                        <a:pt x="111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08" name="Google Shape;6008;p81"/>
              <p:cNvGrpSpPr/>
              <p:nvPr/>
            </p:nvGrpSpPr>
            <p:grpSpPr>
              <a:xfrm>
                <a:off x="5296908" y="3937355"/>
                <a:ext cx="37783" cy="32380"/>
                <a:chOff x="5296908" y="3937355"/>
                <a:chExt cx="37783" cy="32380"/>
              </a:xfrm>
            </p:grpSpPr>
            <p:sp>
              <p:nvSpPr>
                <p:cNvPr id="6009" name="Google Shape;6009;p81"/>
                <p:cNvSpPr/>
                <p:nvPr/>
              </p:nvSpPr>
              <p:spPr>
                <a:xfrm>
                  <a:off x="5296908" y="3937355"/>
                  <a:ext cx="37783" cy="32380"/>
                </a:xfrm>
                <a:custGeom>
                  <a:avLst/>
                  <a:gdLst/>
                  <a:ahLst/>
                  <a:cxnLst/>
                  <a:rect l="l" t="t" r="r" b="b"/>
                  <a:pathLst>
                    <a:path w="4804" h="4117" extrusionOk="0">
                      <a:moveTo>
                        <a:pt x="2738" y="1"/>
                      </a:moveTo>
                      <a:cubicBezTo>
                        <a:pt x="2231" y="1"/>
                        <a:pt x="1715" y="189"/>
                        <a:pt x="1295" y="609"/>
                      </a:cubicBezTo>
                      <a:cubicBezTo>
                        <a:pt x="1" y="1903"/>
                        <a:pt x="920" y="4117"/>
                        <a:pt x="2747" y="4117"/>
                      </a:cubicBezTo>
                      <a:cubicBezTo>
                        <a:pt x="3884" y="4117"/>
                        <a:pt x="4803" y="3185"/>
                        <a:pt x="4803" y="2060"/>
                      </a:cubicBezTo>
                      <a:cubicBezTo>
                        <a:pt x="4803" y="818"/>
                        <a:pt x="3792" y="1"/>
                        <a:pt x="273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0" name="Google Shape;6010;p81"/>
                <p:cNvSpPr/>
                <p:nvPr/>
              </p:nvSpPr>
              <p:spPr>
                <a:xfrm>
                  <a:off x="5309846" y="3946990"/>
                  <a:ext cx="15235" cy="13064"/>
                </a:xfrm>
                <a:custGeom>
                  <a:avLst/>
                  <a:gdLst/>
                  <a:ahLst/>
                  <a:cxnLst/>
                  <a:rect l="l" t="t" r="r" b="b"/>
                  <a:pathLst>
                    <a:path w="1937" h="1661" extrusionOk="0">
                      <a:moveTo>
                        <a:pt x="1102" y="1"/>
                      </a:moveTo>
                      <a:cubicBezTo>
                        <a:pt x="364" y="1"/>
                        <a:pt x="1" y="896"/>
                        <a:pt x="521" y="1416"/>
                      </a:cubicBezTo>
                      <a:cubicBezTo>
                        <a:pt x="690" y="1585"/>
                        <a:pt x="899" y="1661"/>
                        <a:pt x="1103" y="1661"/>
                      </a:cubicBezTo>
                      <a:cubicBezTo>
                        <a:pt x="1528" y="1661"/>
                        <a:pt x="1936" y="1333"/>
                        <a:pt x="1936" y="835"/>
                      </a:cubicBezTo>
                      <a:cubicBezTo>
                        <a:pt x="1936" y="376"/>
                        <a:pt x="1561" y="1"/>
                        <a:pt x="110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011" name="Google Shape;6011;p81"/>
            <p:cNvGrpSpPr/>
            <p:nvPr/>
          </p:nvGrpSpPr>
          <p:grpSpPr>
            <a:xfrm>
              <a:off x="4724163" y="3119631"/>
              <a:ext cx="120838" cy="84218"/>
              <a:chOff x="4724163" y="3119631"/>
              <a:chExt cx="120838" cy="84218"/>
            </a:xfrm>
          </p:grpSpPr>
          <p:grpSp>
            <p:nvGrpSpPr>
              <p:cNvPr id="6012" name="Google Shape;6012;p81"/>
              <p:cNvGrpSpPr/>
              <p:nvPr/>
            </p:nvGrpSpPr>
            <p:grpSpPr>
              <a:xfrm>
                <a:off x="4746712" y="3132773"/>
                <a:ext cx="86869" cy="56424"/>
                <a:chOff x="4746712" y="3132773"/>
                <a:chExt cx="86869" cy="56424"/>
              </a:xfrm>
            </p:grpSpPr>
            <p:sp>
              <p:nvSpPr>
                <p:cNvPr id="6013" name="Google Shape;6013;p81"/>
                <p:cNvSpPr/>
                <p:nvPr/>
              </p:nvSpPr>
              <p:spPr>
                <a:xfrm>
                  <a:off x="4746712" y="3132773"/>
                  <a:ext cx="86869" cy="56424"/>
                </a:xfrm>
                <a:custGeom>
                  <a:avLst/>
                  <a:gdLst/>
                  <a:ahLst/>
                  <a:cxnLst/>
                  <a:rect l="l" t="t" r="r" b="b"/>
                  <a:pathLst>
                    <a:path w="11045" h="7174" fill="none" extrusionOk="0">
                      <a:moveTo>
                        <a:pt x="0" y="1597"/>
                      </a:moveTo>
                      <a:cubicBezTo>
                        <a:pt x="242" y="1743"/>
                        <a:pt x="3532" y="7174"/>
                        <a:pt x="3532" y="7174"/>
                      </a:cubicBezTo>
                      <a:lnTo>
                        <a:pt x="6290" y="3315"/>
                      </a:lnTo>
                      <a:lnTo>
                        <a:pt x="11044" y="1"/>
                      </a:lnTo>
                      <a:close/>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4" name="Google Shape;6014;p81"/>
                <p:cNvSpPr/>
                <p:nvPr/>
              </p:nvSpPr>
              <p:spPr>
                <a:xfrm>
                  <a:off x="4746712" y="3145334"/>
                  <a:ext cx="49479" cy="13520"/>
                </a:xfrm>
                <a:custGeom>
                  <a:avLst/>
                  <a:gdLst/>
                  <a:ahLst/>
                  <a:cxnLst/>
                  <a:rect l="l" t="t" r="r" b="b"/>
                  <a:pathLst>
                    <a:path w="6291" h="1719" fill="none" extrusionOk="0">
                      <a:moveTo>
                        <a:pt x="0" y="0"/>
                      </a:moveTo>
                      <a:lnTo>
                        <a:pt x="6290" y="171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15" name="Google Shape;6015;p81"/>
              <p:cNvGrpSpPr/>
              <p:nvPr/>
            </p:nvGrpSpPr>
            <p:grpSpPr>
              <a:xfrm>
                <a:off x="4773634" y="3143336"/>
                <a:ext cx="37776" cy="32451"/>
                <a:chOff x="4773634" y="3143336"/>
                <a:chExt cx="37776" cy="32451"/>
              </a:xfrm>
            </p:grpSpPr>
            <p:sp>
              <p:nvSpPr>
                <p:cNvPr id="6016" name="Google Shape;6016;p81"/>
                <p:cNvSpPr/>
                <p:nvPr/>
              </p:nvSpPr>
              <p:spPr>
                <a:xfrm>
                  <a:off x="4773634" y="3143336"/>
                  <a:ext cx="37776" cy="32451"/>
                </a:xfrm>
                <a:custGeom>
                  <a:avLst/>
                  <a:gdLst/>
                  <a:ahLst/>
                  <a:cxnLst/>
                  <a:rect l="l" t="t" r="r" b="b"/>
                  <a:pathLst>
                    <a:path w="4803" h="4126" extrusionOk="0">
                      <a:moveTo>
                        <a:pt x="2730" y="0"/>
                      </a:moveTo>
                      <a:cubicBezTo>
                        <a:pt x="2226" y="0"/>
                        <a:pt x="1713" y="187"/>
                        <a:pt x="1295" y="605"/>
                      </a:cubicBezTo>
                      <a:cubicBezTo>
                        <a:pt x="1" y="1900"/>
                        <a:pt x="920" y="4125"/>
                        <a:pt x="2746" y="4125"/>
                      </a:cubicBezTo>
                      <a:cubicBezTo>
                        <a:pt x="3884" y="4125"/>
                        <a:pt x="4803" y="3206"/>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7" name="Google Shape;6017;p81"/>
                <p:cNvSpPr/>
                <p:nvPr/>
              </p:nvSpPr>
              <p:spPr>
                <a:xfrm>
                  <a:off x="4788664" y="3153041"/>
                  <a:ext cx="13048" cy="13040"/>
                </a:xfrm>
                <a:custGeom>
                  <a:avLst/>
                  <a:gdLst/>
                  <a:ahLst/>
                  <a:cxnLst/>
                  <a:rect l="l" t="t" r="r" b="b"/>
                  <a:pathLst>
                    <a:path w="1659" h="1658" extrusionOk="0">
                      <a:moveTo>
                        <a:pt x="835" y="0"/>
                      </a:moveTo>
                      <a:cubicBezTo>
                        <a:pt x="376" y="0"/>
                        <a:pt x="1" y="375"/>
                        <a:pt x="1" y="835"/>
                      </a:cubicBezTo>
                      <a:cubicBezTo>
                        <a:pt x="1" y="1295"/>
                        <a:pt x="376" y="1657"/>
                        <a:pt x="835" y="1657"/>
                      </a:cubicBezTo>
                      <a:cubicBezTo>
                        <a:pt x="1295" y="1657"/>
                        <a:pt x="1658" y="1295"/>
                        <a:pt x="1658" y="835"/>
                      </a:cubicBezTo>
                      <a:cubicBezTo>
                        <a:pt x="1658" y="375"/>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18" name="Google Shape;6018;p81"/>
              <p:cNvGrpSpPr/>
              <p:nvPr/>
            </p:nvGrpSpPr>
            <p:grpSpPr>
              <a:xfrm>
                <a:off x="4724163" y="3131248"/>
                <a:ext cx="37776" cy="32459"/>
                <a:chOff x="4724163" y="3131248"/>
                <a:chExt cx="37776" cy="32459"/>
              </a:xfrm>
            </p:grpSpPr>
            <p:sp>
              <p:nvSpPr>
                <p:cNvPr id="6019" name="Google Shape;6019;p81"/>
                <p:cNvSpPr/>
                <p:nvPr/>
              </p:nvSpPr>
              <p:spPr>
                <a:xfrm>
                  <a:off x="4724163" y="3131248"/>
                  <a:ext cx="37776" cy="32459"/>
                </a:xfrm>
                <a:custGeom>
                  <a:avLst/>
                  <a:gdLst/>
                  <a:ahLst/>
                  <a:cxnLst/>
                  <a:rect l="l" t="t" r="r" b="b"/>
                  <a:pathLst>
                    <a:path w="4803" h="4127" extrusionOk="0">
                      <a:moveTo>
                        <a:pt x="2730" y="1"/>
                      </a:moveTo>
                      <a:cubicBezTo>
                        <a:pt x="2226" y="1"/>
                        <a:pt x="1712" y="188"/>
                        <a:pt x="1295" y="606"/>
                      </a:cubicBezTo>
                      <a:cubicBezTo>
                        <a:pt x="0" y="1900"/>
                        <a:pt x="920" y="4114"/>
                        <a:pt x="2746" y="4126"/>
                      </a:cubicBezTo>
                      <a:cubicBezTo>
                        <a:pt x="3883" y="4114"/>
                        <a:pt x="4803" y="3195"/>
                        <a:pt x="4803" y="2070"/>
                      </a:cubicBezTo>
                      <a:cubicBezTo>
                        <a:pt x="4803" y="824"/>
                        <a:pt x="3787" y="1"/>
                        <a:pt x="273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0" name="Google Shape;6020;p81"/>
                <p:cNvSpPr/>
                <p:nvPr/>
              </p:nvSpPr>
              <p:spPr>
                <a:xfrm>
                  <a:off x="4739288" y="3140953"/>
                  <a:ext cx="13040" cy="13048"/>
                </a:xfrm>
                <a:custGeom>
                  <a:avLst/>
                  <a:gdLst/>
                  <a:ahLst/>
                  <a:cxnLst/>
                  <a:rect l="l" t="t" r="r" b="b"/>
                  <a:pathLst>
                    <a:path w="1658" h="1659" extrusionOk="0">
                      <a:moveTo>
                        <a:pt x="823" y="1"/>
                      </a:moveTo>
                      <a:cubicBezTo>
                        <a:pt x="363" y="1"/>
                        <a:pt x="1" y="376"/>
                        <a:pt x="1" y="823"/>
                      </a:cubicBezTo>
                      <a:cubicBezTo>
                        <a:pt x="1"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21" name="Google Shape;6021;p81"/>
              <p:cNvGrpSpPr/>
              <p:nvPr/>
            </p:nvGrpSpPr>
            <p:grpSpPr>
              <a:xfrm>
                <a:off x="4755081" y="3176054"/>
                <a:ext cx="32357" cy="27795"/>
                <a:chOff x="4755081" y="3176054"/>
                <a:chExt cx="32357" cy="27795"/>
              </a:xfrm>
            </p:grpSpPr>
            <p:sp>
              <p:nvSpPr>
                <p:cNvPr id="6022" name="Google Shape;6022;p81"/>
                <p:cNvSpPr/>
                <p:nvPr/>
              </p:nvSpPr>
              <p:spPr>
                <a:xfrm>
                  <a:off x="4755081" y="3176054"/>
                  <a:ext cx="32357" cy="27795"/>
                </a:xfrm>
                <a:custGeom>
                  <a:avLst/>
                  <a:gdLst/>
                  <a:ahLst/>
                  <a:cxnLst/>
                  <a:rect l="l" t="t" r="r" b="b"/>
                  <a:pathLst>
                    <a:path w="4114" h="3534" extrusionOk="0">
                      <a:moveTo>
                        <a:pt x="2338" y="0"/>
                      </a:moveTo>
                      <a:cubicBezTo>
                        <a:pt x="1904" y="0"/>
                        <a:pt x="1462" y="162"/>
                        <a:pt x="1101" y="522"/>
                      </a:cubicBezTo>
                      <a:cubicBezTo>
                        <a:pt x="1" y="1635"/>
                        <a:pt x="787" y="3534"/>
                        <a:pt x="2360" y="3534"/>
                      </a:cubicBezTo>
                      <a:cubicBezTo>
                        <a:pt x="3327" y="3534"/>
                        <a:pt x="4114" y="2735"/>
                        <a:pt x="4114" y="1768"/>
                      </a:cubicBezTo>
                      <a:cubicBezTo>
                        <a:pt x="4114" y="704"/>
                        <a:pt x="3245" y="0"/>
                        <a:pt x="23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3" name="Google Shape;6023;p81"/>
                <p:cNvSpPr/>
                <p:nvPr/>
              </p:nvSpPr>
              <p:spPr>
                <a:xfrm>
                  <a:off x="4767924" y="3185768"/>
                  <a:ext cx="9902" cy="8392"/>
                </a:xfrm>
                <a:custGeom>
                  <a:avLst/>
                  <a:gdLst/>
                  <a:ahLst/>
                  <a:cxnLst/>
                  <a:rect l="l" t="t" r="r" b="b"/>
                  <a:pathLst>
                    <a:path w="1259" h="1067" extrusionOk="0">
                      <a:moveTo>
                        <a:pt x="714" y="0"/>
                      </a:moveTo>
                      <a:cubicBezTo>
                        <a:pt x="243" y="0"/>
                        <a:pt x="1" y="569"/>
                        <a:pt x="339" y="908"/>
                      </a:cubicBezTo>
                      <a:cubicBezTo>
                        <a:pt x="449" y="1017"/>
                        <a:pt x="584" y="1066"/>
                        <a:pt x="716" y="1066"/>
                      </a:cubicBezTo>
                      <a:cubicBezTo>
                        <a:pt x="993" y="1066"/>
                        <a:pt x="1259" y="852"/>
                        <a:pt x="1259" y="533"/>
                      </a:cubicBezTo>
                      <a:cubicBezTo>
                        <a:pt x="1259" y="230"/>
                        <a:pt x="1017" y="0"/>
                        <a:pt x="7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24" name="Google Shape;6024;p81"/>
              <p:cNvGrpSpPr/>
              <p:nvPr/>
            </p:nvGrpSpPr>
            <p:grpSpPr>
              <a:xfrm>
                <a:off x="4812550" y="3119631"/>
                <a:ext cx="32451" cy="27803"/>
                <a:chOff x="4812550" y="3119631"/>
                <a:chExt cx="32451" cy="27803"/>
              </a:xfrm>
            </p:grpSpPr>
            <p:sp>
              <p:nvSpPr>
                <p:cNvPr id="6025" name="Google Shape;6025;p81"/>
                <p:cNvSpPr/>
                <p:nvPr/>
              </p:nvSpPr>
              <p:spPr>
                <a:xfrm>
                  <a:off x="4812550" y="3119631"/>
                  <a:ext cx="32451" cy="27803"/>
                </a:xfrm>
                <a:custGeom>
                  <a:avLst/>
                  <a:gdLst/>
                  <a:ahLst/>
                  <a:cxnLst/>
                  <a:rect l="l" t="t" r="r" b="b"/>
                  <a:pathLst>
                    <a:path w="4126" h="3535" extrusionOk="0">
                      <a:moveTo>
                        <a:pt x="2350" y="1"/>
                      </a:moveTo>
                      <a:cubicBezTo>
                        <a:pt x="1916" y="1"/>
                        <a:pt x="1473" y="162"/>
                        <a:pt x="1113" y="522"/>
                      </a:cubicBezTo>
                      <a:cubicBezTo>
                        <a:pt x="0" y="1635"/>
                        <a:pt x="798" y="3534"/>
                        <a:pt x="2371" y="3534"/>
                      </a:cubicBezTo>
                      <a:cubicBezTo>
                        <a:pt x="3339" y="3534"/>
                        <a:pt x="4125" y="2748"/>
                        <a:pt x="4125" y="1768"/>
                      </a:cubicBezTo>
                      <a:cubicBezTo>
                        <a:pt x="4125" y="705"/>
                        <a:pt x="3256" y="1"/>
                        <a:pt x="235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6" name="Google Shape;6026;p81"/>
                <p:cNvSpPr/>
                <p:nvPr/>
              </p:nvSpPr>
              <p:spPr>
                <a:xfrm>
                  <a:off x="4826912" y="3129352"/>
                  <a:ext cx="8478" cy="8376"/>
                </a:xfrm>
                <a:custGeom>
                  <a:avLst/>
                  <a:gdLst/>
                  <a:ahLst/>
                  <a:cxnLst/>
                  <a:rect l="l" t="t" r="r" b="b"/>
                  <a:pathLst>
                    <a:path w="1078" h="1065" extrusionOk="0">
                      <a:moveTo>
                        <a:pt x="533" y="0"/>
                      </a:moveTo>
                      <a:cubicBezTo>
                        <a:pt x="243" y="0"/>
                        <a:pt x="1" y="242"/>
                        <a:pt x="1" y="532"/>
                      </a:cubicBezTo>
                      <a:cubicBezTo>
                        <a:pt x="1" y="835"/>
                        <a:pt x="243" y="1065"/>
                        <a:pt x="533" y="1065"/>
                      </a:cubicBezTo>
                      <a:cubicBezTo>
                        <a:pt x="835" y="1065"/>
                        <a:pt x="1077" y="835"/>
                        <a:pt x="1077" y="532"/>
                      </a:cubicBezTo>
                      <a:cubicBezTo>
                        <a:pt x="1077" y="242"/>
                        <a:pt x="835" y="0"/>
                        <a:pt x="53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027" name="Google Shape;6027;p81"/>
            <p:cNvGrpSpPr/>
            <p:nvPr/>
          </p:nvGrpSpPr>
          <p:grpSpPr>
            <a:xfrm>
              <a:off x="5382826" y="4027197"/>
              <a:ext cx="268967" cy="250422"/>
              <a:chOff x="5382826" y="4027197"/>
              <a:chExt cx="268967" cy="250422"/>
            </a:xfrm>
          </p:grpSpPr>
          <p:grpSp>
            <p:nvGrpSpPr>
              <p:cNvPr id="6028" name="Google Shape;6028;p81"/>
              <p:cNvGrpSpPr/>
              <p:nvPr/>
            </p:nvGrpSpPr>
            <p:grpSpPr>
              <a:xfrm>
                <a:off x="5405280" y="4042510"/>
                <a:ext cx="237570" cy="218647"/>
                <a:chOff x="5405280" y="4042510"/>
                <a:chExt cx="237570" cy="218647"/>
              </a:xfrm>
            </p:grpSpPr>
            <p:sp>
              <p:nvSpPr>
                <p:cNvPr id="6029" name="Google Shape;6029;p81"/>
                <p:cNvSpPr/>
                <p:nvPr/>
              </p:nvSpPr>
              <p:spPr>
                <a:xfrm>
                  <a:off x="5405280" y="4042510"/>
                  <a:ext cx="144999" cy="173832"/>
                </a:xfrm>
                <a:custGeom>
                  <a:avLst/>
                  <a:gdLst/>
                  <a:ahLst/>
                  <a:cxnLst/>
                  <a:rect l="l" t="t" r="r" b="b"/>
                  <a:pathLst>
                    <a:path w="18436" h="22102" fill="none" extrusionOk="0">
                      <a:moveTo>
                        <a:pt x="0" y="12037"/>
                      </a:moveTo>
                      <a:cubicBezTo>
                        <a:pt x="702" y="12073"/>
                        <a:pt x="12302" y="22101"/>
                        <a:pt x="12302" y="22101"/>
                      </a:cubicBezTo>
                      <a:lnTo>
                        <a:pt x="11819" y="13005"/>
                      </a:lnTo>
                      <a:lnTo>
                        <a:pt x="18435" y="1"/>
                      </a:lnTo>
                      <a:lnTo>
                        <a:pt x="0" y="1252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0" name="Google Shape;6030;p81"/>
                <p:cNvSpPr/>
                <p:nvPr/>
              </p:nvSpPr>
              <p:spPr>
                <a:xfrm>
                  <a:off x="5502036" y="4125093"/>
                  <a:ext cx="134350" cy="135585"/>
                </a:xfrm>
                <a:custGeom>
                  <a:avLst/>
                  <a:gdLst/>
                  <a:ahLst/>
                  <a:cxnLst/>
                  <a:rect l="l" t="t" r="r" b="b"/>
                  <a:pathLst>
                    <a:path w="17082" h="17239" fill="none" extrusionOk="0">
                      <a:moveTo>
                        <a:pt x="13513" y="17239"/>
                      </a:moveTo>
                      <a:lnTo>
                        <a:pt x="12690" y="8614"/>
                      </a:lnTo>
                      <a:lnTo>
                        <a:pt x="17081" y="1"/>
                      </a:lnTo>
                      <a:lnTo>
                        <a:pt x="0" y="2021"/>
                      </a:lnTo>
                      <a:close/>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1" name="Google Shape;6031;p81"/>
                <p:cNvSpPr/>
                <p:nvPr/>
              </p:nvSpPr>
              <p:spPr>
                <a:xfrm>
                  <a:off x="5543704" y="4042990"/>
                  <a:ext cx="99146" cy="81639"/>
                </a:xfrm>
                <a:custGeom>
                  <a:avLst/>
                  <a:gdLst/>
                  <a:ahLst/>
                  <a:cxnLst/>
                  <a:rect l="l" t="t" r="r" b="b"/>
                  <a:pathLst>
                    <a:path w="12606" h="10380" fill="none" extrusionOk="0">
                      <a:moveTo>
                        <a:pt x="1" y="0"/>
                      </a:moveTo>
                      <a:lnTo>
                        <a:pt x="12606" y="1037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2" name="Google Shape;6032;p81"/>
                <p:cNvSpPr/>
                <p:nvPr/>
              </p:nvSpPr>
              <p:spPr>
                <a:xfrm>
                  <a:off x="5501941" y="4140980"/>
                  <a:ext cx="103708" cy="51862"/>
                </a:xfrm>
                <a:custGeom>
                  <a:avLst/>
                  <a:gdLst/>
                  <a:ahLst/>
                  <a:cxnLst/>
                  <a:rect l="l" t="t" r="r" b="b"/>
                  <a:pathLst>
                    <a:path w="13186" h="6594" fill="none" extrusionOk="0">
                      <a:moveTo>
                        <a:pt x="13186" y="6594"/>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3" name="Google Shape;6033;p81"/>
                <p:cNvSpPr/>
                <p:nvPr/>
              </p:nvSpPr>
              <p:spPr>
                <a:xfrm>
                  <a:off x="5495854" y="4211010"/>
                  <a:ext cx="105989" cy="50147"/>
                </a:xfrm>
                <a:custGeom>
                  <a:avLst/>
                  <a:gdLst/>
                  <a:ahLst/>
                  <a:cxnLst/>
                  <a:rect l="l" t="t" r="r" b="b"/>
                  <a:pathLst>
                    <a:path w="13476" h="6376" fill="none" extrusionOk="0">
                      <a:moveTo>
                        <a:pt x="0" y="0"/>
                      </a:moveTo>
                      <a:lnTo>
                        <a:pt x="13476" y="637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4" name="Google Shape;6034;p81"/>
                <p:cNvSpPr/>
                <p:nvPr/>
              </p:nvSpPr>
              <p:spPr>
                <a:xfrm>
                  <a:off x="5405280" y="4134420"/>
                  <a:ext cx="96669" cy="6567"/>
                </a:xfrm>
                <a:custGeom>
                  <a:avLst/>
                  <a:gdLst/>
                  <a:ahLst/>
                  <a:cxnLst/>
                  <a:rect l="l" t="t" r="r" b="b"/>
                  <a:pathLst>
                    <a:path w="12291" h="835" fill="none" extrusionOk="0">
                      <a:moveTo>
                        <a:pt x="12290" y="835"/>
                      </a:moveTo>
                      <a:lnTo>
                        <a:pt x="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35" name="Google Shape;6035;p81"/>
              <p:cNvGrpSpPr/>
              <p:nvPr/>
            </p:nvGrpSpPr>
            <p:grpSpPr>
              <a:xfrm>
                <a:off x="5382826" y="4125549"/>
                <a:ext cx="37776" cy="32380"/>
                <a:chOff x="5382826" y="4125549"/>
                <a:chExt cx="37776" cy="32380"/>
              </a:xfrm>
            </p:grpSpPr>
            <p:sp>
              <p:nvSpPr>
                <p:cNvPr id="6036" name="Google Shape;6036;p81"/>
                <p:cNvSpPr/>
                <p:nvPr/>
              </p:nvSpPr>
              <p:spPr>
                <a:xfrm>
                  <a:off x="5382826" y="4125549"/>
                  <a:ext cx="37776" cy="32380"/>
                </a:xfrm>
                <a:custGeom>
                  <a:avLst/>
                  <a:gdLst/>
                  <a:ahLst/>
                  <a:cxnLst/>
                  <a:rect l="l" t="t" r="r" b="b"/>
                  <a:pathLst>
                    <a:path w="4803" h="4117" extrusionOk="0">
                      <a:moveTo>
                        <a:pt x="2734" y="0"/>
                      </a:moveTo>
                      <a:cubicBezTo>
                        <a:pt x="2229" y="0"/>
                        <a:pt x="1714" y="188"/>
                        <a:pt x="1295" y="608"/>
                      </a:cubicBezTo>
                      <a:cubicBezTo>
                        <a:pt x="0" y="1902"/>
                        <a:pt x="907" y="4116"/>
                        <a:pt x="2746" y="4116"/>
                      </a:cubicBezTo>
                      <a:cubicBezTo>
                        <a:pt x="3871" y="4116"/>
                        <a:pt x="4790" y="3197"/>
                        <a:pt x="4803" y="2060"/>
                      </a:cubicBezTo>
                      <a:cubicBezTo>
                        <a:pt x="4794" y="817"/>
                        <a:pt x="3787" y="0"/>
                        <a:pt x="273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7" name="Google Shape;6037;p81"/>
                <p:cNvSpPr/>
                <p:nvPr/>
              </p:nvSpPr>
              <p:spPr>
                <a:xfrm>
                  <a:off x="5395669" y="4135176"/>
                  <a:ext cx="15227" cy="13072"/>
                </a:xfrm>
                <a:custGeom>
                  <a:avLst/>
                  <a:gdLst/>
                  <a:ahLst/>
                  <a:cxnLst/>
                  <a:rect l="l" t="t" r="r" b="b"/>
                  <a:pathLst>
                    <a:path w="1936" h="1662" extrusionOk="0">
                      <a:moveTo>
                        <a:pt x="1113" y="1"/>
                      </a:moveTo>
                      <a:cubicBezTo>
                        <a:pt x="375" y="1"/>
                        <a:pt x="0" y="896"/>
                        <a:pt x="520" y="1416"/>
                      </a:cubicBezTo>
                      <a:cubicBezTo>
                        <a:pt x="689" y="1585"/>
                        <a:pt x="898" y="1661"/>
                        <a:pt x="1103" y="1661"/>
                      </a:cubicBezTo>
                      <a:cubicBezTo>
                        <a:pt x="1528" y="1661"/>
                        <a:pt x="1936" y="1334"/>
                        <a:pt x="1936" y="836"/>
                      </a:cubicBezTo>
                      <a:cubicBezTo>
                        <a:pt x="1936" y="376"/>
                        <a:pt x="1561" y="1"/>
                        <a:pt x="111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38" name="Google Shape;6038;p81"/>
              <p:cNvGrpSpPr/>
              <p:nvPr/>
            </p:nvGrpSpPr>
            <p:grpSpPr>
              <a:xfrm>
                <a:off x="5475680" y="4195587"/>
                <a:ext cx="37783" cy="32364"/>
                <a:chOff x="5475680" y="4195587"/>
                <a:chExt cx="37783" cy="32364"/>
              </a:xfrm>
            </p:grpSpPr>
            <p:sp>
              <p:nvSpPr>
                <p:cNvPr id="6039" name="Google Shape;6039;p81"/>
                <p:cNvSpPr/>
                <p:nvPr/>
              </p:nvSpPr>
              <p:spPr>
                <a:xfrm>
                  <a:off x="5475680" y="4195587"/>
                  <a:ext cx="37783" cy="32364"/>
                </a:xfrm>
                <a:custGeom>
                  <a:avLst/>
                  <a:gdLst/>
                  <a:ahLst/>
                  <a:cxnLst/>
                  <a:rect l="l" t="t" r="r" b="b"/>
                  <a:pathLst>
                    <a:path w="4804" h="4115" extrusionOk="0">
                      <a:moveTo>
                        <a:pt x="2732" y="1"/>
                      </a:moveTo>
                      <a:cubicBezTo>
                        <a:pt x="2228" y="1"/>
                        <a:pt x="1713" y="188"/>
                        <a:pt x="1295" y="606"/>
                      </a:cubicBezTo>
                      <a:cubicBezTo>
                        <a:pt x="1" y="1901"/>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0" name="Google Shape;6040;p81"/>
                <p:cNvSpPr/>
                <p:nvPr/>
              </p:nvSpPr>
              <p:spPr>
                <a:xfrm>
                  <a:off x="5488523" y="4205300"/>
                  <a:ext cx="15329" cy="13040"/>
                </a:xfrm>
                <a:custGeom>
                  <a:avLst/>
                  <a:gdLst/>
                  <a:ahLst/>
                  <a:cxnLst/>
                  <a:rect l="l" t="t" r="r" b="b"/>
                  <a:pathLst>
                    <a:path w="1949" h="1658" extrusionOk="0">
                      <a:moveTo>
                        <a:pt x="1114" y="0"/>
                      </a:moveTo>
                      <a:cubicBezTo>
                        <a:pt x="376" y="0"/>
                        <a:pt x="1" y="883"/>
                        <a:pt x="533" y="1416"/>
                      </a:cubicBezTo>
                      <a:cubicBezTo>
                        <a:pt x="700" y="1583"/>
                        <a:pt x="905" y="1657"/>
                        <a:pt x="1106" y="1657"/>
                      </a:cubicBezTo>
                      <a:cubicBezTo>
                        <a:pt x="1531" y="1657"/>
                        <a:pt x="1940" y="1324"/>
                        <a:pt x="1948" y="823"/>
                      </a:cubicBezTo>
                      <a:cubicBezTo>
                        <a:pt x="1948" y="363"/>
                        <a:pt x="1573" y="0"/>
                        <a:pt x="11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41" name="Google Shape;6041;p81"/>
              <p:cNvGrpSpPr/>
              <p:nvPr/>
            </p:nvGrpSpPr>
            <p:grpSpPr>
              <a:xfrm>
                <a:off x="5532575" y="4027197"/>
                <a:ext cx="33308" cy="32262"/>
                <a:chOff x="5532575" y="4027197"/>
                <a:chExt cx="33308" cy="32262"/>
              </a:xfrm>
            </p:grpSpPr>
            <p:sp>
              <p:nvSpPr>
                <p:cNvPr id="6042" name="Google Shape;6042;p81"/>
                <p:cNvSpPr/>
                <p:nvPr/>
              </p:nvSpPr>
              <p:spPr>
                <a:xfrm>
                  <a:off x="5532575" y="4027197"/>
                  <a:ext cx="33308" cy="32262"/>
                </a:xfrm>
                <a:custGeom>
                  <a:avLst/>
                  <a:gdLst/>
                  <a:ahLst/>
                  <a:cxnLst/>
                  <a:rect l="l" t="t" r="r" b="b"/>
                  <a:pathLst>
                    <a:path w="4235" h="4102" extrusionOk="0">
                      <a:moveTo>
                        <a:pt x="1984" y="0"/>
                      </a:moveTo>
                      <a:cubicBezTo>
                        <a:pt x="871" y="49"/>
                        <a:pt x="0" y="1004"/>
                        <a:pt x="37" y="2117"/>
                      </a:cubicBezTo>
                      <a:cubicBezTo>
                        <a:pt x="73" y="3227"/>
                        <a:pt x="980" y="4101"/>
                        <a:pt x="2084" y="4101"/>
                      </a:cubicBezTo>
                      <a:cubicBezTo>
                        <a:pt x="2099" y="4101"/>
                        <a:pt x="2114" y="4101"/>
                        <a:pt x="2130" y="4101"/>
                      </a:cubicBezTo>
                      <a:lnTo>
                        <a:pt x="2275" y="4101"/>
                      </a:lnTo>
                      <a:cubicBezTo>
                        <a:pt x="3375" y="4028"/>
                        <a:pt x="4234" y="3085"/>
                        <a:pt x="4186" y="1984"/>
                      </a:cubicBezTo>
                      <a:cubicBezTo>
                        <a:pt x="4150" y="871"/>
                        <a:pt x="3242" y="0"/>
                        <a:pt x="21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3" name="Google Shape;6043;p81"/>
                <p:cNvSpPr/>
                <p:nvPr/>
              </p:nvSpPr>
              <p:spPr>
                <a:xfrm>
                  <a:off x="5540661" y="4036792"/>
                  <a:ext cx="15502" cy="13064"/>
                </a:xfrm>
                <a:custGeom>
                  <a:avLst/>
                  <a:gdLst/>
                  <a:ahLst/>
                  <a:cxnLst/>
                  <a:rect l="l" t="t" r="r" b="b"/>
                  <a:pathLst>
                    <a:path w="1971" h="1661" extrusionOk="0">
                      <a:moveTo>
                        <a:pt x="1098" y="1"/>
                      </a:moveTo>
                      <a:cubicBezTo>
                        <a:pt x="1083" y="1"/>
                        <a:pt x="1068" y="1"/>
                        <a:pt x="1053" y="2"/>
                      </a:cubicBezTo>
                      <a:cubicBezTo>
                        <a:pt x="315" y="50"/>
                        <a:pt x="1" y="970"/>
                        <a:pt x="557" y="1453"/>
                      </a:cubicBezTo>
                      <a:cubicBezTo>
                        <a:pt x="721" y="1596"/>
                        <a:pt x="913" y="1660"/>
                        <a:pt x="1100" y="1660"/>
                      </a:cubicBezTo>
                      <a:cubicBezTo>
                        <a:pt x="1548" y="1660"/>
                        <a:pt x="1970" y="1296"/>
                        <a:pt x="1936" y="776"/>
                      </a:cubicBezTo>
                      <a:cubicBezTo>
                        <a:pt x="1901" y="332"/>
                        <a:pt x="1527" y="1"/>
                        <a:pt x="109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44" name="Google Shape;6044;p81"/>
              <p:cNvGrpSpPr/>
              <p:nvPr/>
            </p:nvGrpSpPr>
            <p:grpSpPr>
              <a:xfrm>
                <a:off x="5590706" y="4245348"/>
                <a:ext cx="33497" cy="32270"/>
                <a:chOff x="5590706" y="4245348"/>
                <a:chExt cx="33497" cy="32270"/>
              </a:xfrm>
            </p:grpSpPr>
            <p:sp>
              <p:nvSpPr>
                <p:cNvPr id="6045" name="Google Shape;6045;p81"/>
                <p:cNvSpPr/>
                <p:nvPr/>
              </p:nvSpPr>
              <p:spPr>
                <a:xfrm>
                  <a:off x="5590706" y="4245348"/>
                  <a:ext cx="33497" cy="32270"/>
                </a:xfrm>
                <a:custGeom>
                  <a:avLst/>
                  <a:gdLst/>
                  <a:ahLst/>
                  <a:cxnLst/>
                  <a:rect l="l" t="t" r="r" b="b"/>
                  <a:pathLst>
                    <a:path w="4259" h="4103" extrusionOk="0">
                      <a:moveTo>
                        <a:pt x="2175" y="0"/>
                      </a:moveTo>
                      <a:cubicBezTo>
                        <a:pt x="2160" y="0"/>
                        <a:pt x="2145" y="1"/>
                        <a:pt x="2130" y="1"/>
                      </a:cubicBezTo>
                      <a:lnTo>
                        <a:pt x="1984" y="1"/>
                      </a:lnTo>
                      <a:cubicBezTo>
                        <a:pt x="872" y="49"/>
                        <a:pt x="1" y="993"/>
                        <a:pt x="37" y="2118"/>
                      </a:cubicBezTo>
                      <a:cubicBezTo>
                        <a:pt x="73" y="3228"/>
                        <a:pt x="980" y="4102"/>
                        <a:pt x="2085" y="4102"/>
                      </a:cubicBezTo>
                      <a:cubicBezTo>
                        <a:pt x="2100" y="4102"/>
                        <a:pt x="2115" y="4102"/>
                        <a:pt x="2130" y="4102"/>
                      </a:cubicBezTo>
                      <a:lnTo>
                        <a:pt x="2275" y="4102"/>
                      </a:lnTo>
                      <a:cubicBezTo>
                        <a:pt x="3388" y="4041"/>
                        <a:pt x="4259" y="3098"/>
                        <a:pt x="4222" y="1985"/>
                      </a:cubicBezTo>
                      <a:cubicBezTo>
                        <a:pt x="4175" y="875"/>
                        <a:pt x="3279" y="0"/>
                        <a:pt x="217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6" name="Google Shape;6046;p81"/>
                <p:cNvSpPr/>
                <p:nvPr/>
              </p:nvSpPr>
              <p:spPr>
                <a:xfrm>
                  <a:off x="5598791" y="4254944"/>
                  <a:ext cx="15408" cy="13048"/>
                </a:xfrm>
                <a:custGeom>
                  <a:avLst/>
                  <a:gdLst/>
                  <a:ahLst/>
                  <a:cxnLst/>
                  <a:rect l="l" t="t" r="r" b="b"/>
                  <a:pathLst>
                    <a:path w="1959" h="1659" extrusionOk="0">
                      <a:moveTo>
                        <a:pt x="1106" y="0"/>
                      </a:moveTo>
                      <a:cubicBezTo>
                        <a:pt x="1085" y="0"/>
                        <a:pt x="1063" y="1"/>
                        <a:pt x="1041" y="3"/>
                      </a:cubicBezTo>
                      <a:cubicBezTo>
                        <a:pt x="303" y="51"/>
                        <a:pt x="1" y="970"/>
                        <a:pt x="557" y="1454"/>
                      </a:cubicBezTo>
                      <a:cubicBezTo>
                        <a:pt x="720" y="1596"/>
                        <a:pt x="909" y="1659"/>
                        <a:pt x="1093" y="1659"/>
                      </a:cubicBezTo>
                      <a:cubicBezTo>
                        <a:pt x="1538" y="1659"/>
                        <a:pt x="1958" y="1290"/>
                        <a:pt x="1924" y="777"/>
                      </a:cubicBezTo>
                      <a:cubicBezTo>
                        <a:pt x="1901" y="339"/>
                        <a:pt x="1538" y="0"/>
                        <a:pt x="110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47" name="Google Shape;6047;p81"/>
              <p:cNvGrpSpPr/>
              <p:nvPr/>
            </p:nvGrpSpPr>
            <p:grpSpPr>
              <a:xfrm>
                <a:off x="5618681" y="4109677"/>
                <a:ext cx="33112" cy="32357"/>
                <a:chOff x="5618681" y="4109677"/>
                <a:chExt cx="33112" cy="32357"/>
              </a:xfrm>
            </p:grpSpPr>
            <p:sp>
              <p:nvSpPr>
                <p:cNvPr id="6048" name="Google Shape;6048;p81"/>
                <p:cNvSpPr/>
                <p:nvPr/>
              </p:nvSpPr>
              <p:spPr>
                <a:xfrm>
                  <a:off x="5618681" y="4109677"/>
                  <a:ext cx="33112" cy="32357"/>
                </a:xfrm>
                <a:custGeom>
                  <a:avLst/>
                  <a:gdLst/>
                  <a:ahLst/>
                  <a:cxnLst/>
                  <a:rect l="l" t="t" r="r" b="b"/>
                  <a:pathLst>
                    <a:path w="4210" h="4114" extrusionOk="0">
                      <a:moveTo>
                        <a:pt x="1984" y="1"/>
                      </a:moveTo>
                      <a:cubicBezTo>
                        <a:pt x="871" y="61"/>
                        <a:pt x="0" y="1005"/>
                        <a:pt x="36" y="2130"/>
                      </a:cubicBezTo>
                      <a:cubicBezTo>
                        <a:pt x="84" y="3235"/>
                        <a:pt x="992" y="4114"/>
                        <a:pt x="2106" y="4114"/>
                      </a:cubicBezTo>
                      <a:cubicBezTo>
                        <a:pt x="2114" y="4114"/>
                        <a:pt x="2121" y="4114"/>
                        <a:pt x="2129" y="4114"/>
                      </a:cubicBezTo>
                      <a:lnTo>
                        <a:pt x="2274" y="4114"/>
                      </a:lnTo>
                      <a:cubicBezTo>
                        <a:pt x="3375" y="4029"/>
                        <a:pt x="4210" y="3086"/>
                        <a:pt x="4173" y="1985"/>
                      </a:cubicBezTo>
                      <a:cubicBezTo>
                        <a:pt x="4137" y="884"/>
                        <a:pt x="3230" y="13"/>
                        <a:pt x="212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9" name="Google Shape;6049;p81"/>
                <p:cNvSpPr/>
                <p:nvPr/>
              </p:nvSpPr>
              <p:spPr>
                <a:xfrm>
                  <a:off x="5626767" y="4119280"/>
                  <a:ext cx="15494" cy="13056"/>
                </a:xfrm>
                <a:custGeom>
                  <a:avLst/>
                  <a:gdLst/>
                  <a:ahLst/>
                  <a:cxnLst/>
                  <a:rect l="l" t="t" r="r" b="b"/>
                  <a:pathLst>
                    <a:path w="1970" h="1660" extrusionOk="0">
                      <a:moveTo>
                        <a:pt x="1098" y="1"/>
                      </a:moveTo>
                      <a:cubicBezTo>
                        <a:pt x="1083" y="1"/>
                        <a:pt x="1068" y="1"/>
                        <a:pt x="1053" y="2"/>
                      </a:cubicBezTo>
                      <a:cubicBezTo>
                        <a:pt x="315" y="62"/>
                        <a:pt x="0" y="970"/>
                        <a:pt x="557" y="1453"/>
                      </a:cubicBezTo>
                      <a:cubicBezTo>
                        <a:pt x="721" y="1596"/>
                        <a:pt x="913" y="1660"/>
                        <a:pt x="1100" y="1660"/>
                      </a:cubicBezTo>
                      <a:cubicBezTo>
                        <a:pt x="1547" y="1660"/>
                        <a:pt x="1970" y="1296"/>
                        <a:pt x="1936" y="776"/>
                      </a:cubicBezTo>
                      <a:cubicBezTo>
                        <a:pt x="1901" y="332"/>
                        <a:pt x="1527" y="1"/>
                        <a:pt x="109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50" name="Google Shape;6050;p81"/>
              <p:cNvGrpSpPr/>
              <p:nvPr/>
            </p:nvGrpSpPr>
            <p:grpSpPr>
              <a:xfrm>
                <a:off x="5479298" y="4128262"/>
                <a:ext cx="31405" cy="26906"/>
                <a:chOff x="5479298" y="4128262"/>
                <a:chExt cx="31405" cy="26906"/>
              </a:xfrm>
            </p:grpSpPr>
            <p:sp>
              <p:nvSpPr>
                <p:cNvPr id="6051" name="Google Shape;6051;p81"/>
                <p:cNvSpPr/>
                <p:nvPr/>
              </p:nvSpPr>
              <p:spPr>
                <a:xfrm>
                  <a:off x="5479298" y="4128262"/>
                  <a:ext cx="31405" cy="26906"/>
                </a:xfrm>
                <a:custGeom>
                  <a:avLst/>
                  <a:gdLst/>
                  <a:ahLst/>
                  <a:cxnLst/>
                  <a:rect l="l" t="t" r="r" b="b"/>
                  <a:pathLst>
                    <a:path w="3993" h="3421" extrusionOk="0">
                      <a:moveTo>
                        <a:pt x="2273" y="1"/>
                      </a:moveTo>
                      <a:cubicBezTo>
                        <a:pt x="1853" y="1"/>
                        <a:pt x="1425" y="157"/>
                        <a:pt x="1077" y="505"/>
                      </a:cubicBezTo>
                      <a:cubicBezTo>
                        <a:pt x="0" y="1582"/>
                        <a:pt x="762" y="3420"/>
                        <a:pt x="2287" y="3420"/>
                      </a:cubicBezTo>
                      <a:cubicBezTo>
                        <a:pt x="3230" y="3420"/>
                        <a:pt x="3992" y="2658"/>
                        <a:pt x="3992" y="1715"/>
                      </a:cubicBezTo>
                      <a:cubicBezTo>
                        <a:pt x="3992" y="683"/>
                        <a:pt x="3150"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2" name="Google Shape;6052;p81"/>
                <p:cNvSpPr/>
                <p:nvPr/>
              </p:nvSpPr>
              <p:spPr>
                <a:xfrm>
                  <a:off x="5493471" y="4137936"/>
                  <a:ext cx="7621" cy="7621"/>
                </a:xfrm>
                <a:custGeom>
                  <a:avLst/>
                  <a:gdLst/>
                  <a:ahLst/>
                  <a:cxnLst/>
                  <a:rect l="l" t="t" r="r" b="b"/>
                  <a:pathLst>
                    <a:path w="969" h="969" extrusionOk="0">
                      <a:moveTo>
                        <a:pt x="485" y="1"/>
                      </a:moveTo>
                      <a:cubicBezTo>
                        <a:pt x="218" y="1"/>
                        <a:pt x="1" y="218"/>
                        <a:pt x="1" y="485"/>
                      </a:cubicBezTo>
                      <a:cubicBezTo>
                        <a:pt x="1" y="751"/>
                        <a:pt x="218" y="968"/>
                        <a:pt x="485" y="968"/>
                      </a:cubicBezTo>
                      <a:cubicBezTo>
                        <a:pt x="751" y="968"/>
                        <a:pt x="968" y="751"/>
                        <a:pt x="968" y="485"/>
                      </a:cubicBezTo>
                      <a:cubicBezTo>
                        <a:pt x="968" y="218"/>
                        <a:pt x="751" y="1"/>
                        <a:pt x="48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53" name="Google Shape;6053;p81"/>
              <p:cNvGrpSpPr/>
              <p:nvPr/>
            </p:nvGrpSpPr>
            <p:grpSpPr>
              <a:xfrm>
                <a:off x="5582903" y="4180116"/>
                <a:ext cx="31499" cy="26898"/>
                <a:chOff x="5582903" y="4180116"/>
                <a:chExt cx="31499" cy="26898"/>
              </a:xfrm>
            </p:grpSpPr>
            <p:sp>
              <p:nvSpPr>
                <p:cNvPr id="6054" name="Google Shape;6054;p81"/>
                <p:cNvSpPr/>
                <p:nvPr/>
              </p:nvSpPr>
              <p:spPr>
                <a:xfrm>
                  <a:off x="5582903" y="4180116"/>
                  <a:ext cx="31499" cy="26898"/>
                </a:xfrm>
                <a:custGeom>
                  <a:avLst/>
                  <a:gdLst/>
                  <a:ahLst/>
                  <a:cxnLst/>
                  <a:rect l="l" t="t" r="r" b="b"/>
                  <a:pathLst>
                    <a:path w="4005" h="3420" extrusionOk="0">
                      <a:moveTo>
                        <a:pt x="2276" y="1"/>
                      </a:moveTo>
                      <a:cubicBezTo>
                        <a:pt x="1855" y="1"/>
                        <a:pt x="1425" y="156"/>
                        <a:pt x="1077" y="505"/>
                      </a:cubicBezTo>
                      <a:cubicBezTo>
                        <a:pt x="1" y="1581"/>
                        <a:pt x="763" y="3420"/>
                        <a:pt x="2287" y="3420"/>
                      </a:cubicBezTo>
                      <a:cubicBezTo>
                        <a:pt x="3231" y="3420"/>
                        <a:pt x="4005" y="2658"/>
                        <a:pt x="4005" y="1714"/>
                      </a:cubicBezTo>
                      <a:cubicBezTo>
                        <a:pt x="4005" y="683"/>
                        <a:pt x="3157" y="1"/>
                        <a:pt x="227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5" name="Google Shape;6055;p81"/>
                <p:cNvSpPr/>
                <p:nvPr/>
              </p:nvSpPr>
              <p:spPr>
                <a:xfrm>
                  <a:off x="5597084" y="4189790"/>
                  <a:ext cx="7613" cy="7621"/>
                </a:xfrm>
                <a:custGeom>
                  <a:avLst/>
                  <a:gdLst/>
                  <a:ahLst/>
                  <a:cxnLst/>
                  <a:rect l="l" t="t" r="r" b="b"/>
                  <a:pathLst>
                    <a:path w="968" h="969"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056" name="Google Shape;6056;p81"/>
            <p:cNvGrpSpPr/>
            <p:nvPr/>
          </p:nvGrpSpPr>
          <p:grpSpPr>
            <a:xfrm>
              <a:off x="3977681" y="3230323"/>
              <a:ext cx="94584" cy="84085"/>
              <a:chOff x="3977681" y="3230323"/>
              <a:chExt cx="94584" cy="84085"/>
            </a:xfrm>
          </p:grpSpPr>
          <p:grpSp>
            <p:nvGrpSpPr>
              <p:cNvPr id="6057" name="Google Shape;6057;p81"/>
              <p:cNvGrpSpPr/>
              <p:nvPr/>
            </p:nvGrpSpPr>
            <p:grpSpPr>
              <a:xfrm>
                <a:off x="4000135" y="3243041"/>
                <a:ext cx="59570" cy="57186"/>
                <a:chOff x="4000135" y="3243041"/>
                <a:chExt cx="59570" cy="57186"/>
              </a:xfrm>
            </p:grpSpPr>
            <p:sp>
              <p:nvSpPr>
                <p:cNvPr id="6058" name="Google Shape;6058;p81"/>
                <p:cNvSpPr/>
                <p:nvPr/>
              </p:nvSpPr>
              <p:spPr>
                <a:xfrm>
                  <a:off x="4000135" y="3243041"/>
                  <a:ext cx="59570" cy="57092"/>
                </a:xfrm>
                <a:custGeom>
                  <a:avLst/>
                  <a:gdLst/>
                  <a:ahLst/>
                  <a:cxnLst/>
                  <a:rect l="l" t="t" r="r" b="b"/>
                  <a:pathLst>
                    <a:path w="7574" h="7259" fill="none" extrusionOk="0">
                      <a:moveTo>
                        <a:pt x="1" y="2323"/>
                      </a:moveTo>
                      <a:lnTo>
                        <a:pt x="2577" y="7259"/>
                      </a:lnTo>
                      <a:lnTo>
                        <a:pt x="7573" y="4114"/>
                      </a:lnTo>
                      <a:lnTo>
                        <a:pt x="5541" y="1"/>
                      </a:lnTo>
                      <a:lnTo>
                        <a:pt x="352" y="232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9" name="Google Shape;6059;p81"/>
                <p:cNvSpPr/>
                <p:nvPr/>
              </p:nvSpPr>
              <p:spPr>
                <a:xfrm>
                  <a:off x="4024210" y="3246847"/>
                  <a:ext cx="15706" cy="53380"/>
                </a:xfrm>
                <a:custGeom>
                  <a:avLst/>
                  <a:gdLst/>
                  <a:ahLst/>
                  <a:cxnLst/>
                  <a:rect l="l" t="t" r="r" b="b"/>
                  <a:pathLst>
                    <a:path w="1997" h="6787" fill="none" extrusionOk="0">
                      <a:moveTo>
                        <a:pt x="0" y="6787"/>
                      </a:moveTo>
                      <a:lnTo>
                        <a:pt x="1996"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0" name="Google Shape;6060;p81"/>
                <p:cNvSpPr/>
                <p:nvPr/>
              </p:nvSpPr>
              <p:spPr>
                <a:xfrm>
                  <a:off x="4002896" y="3261311"/>
                  <a:ext cx="56809" cy="14086"/>
                </a:xfrm>
                <a:custGeom>
                  <a:avLst/>
                  <a:gdLst/>
                  <a:ahLst/>
                  <a:cxnLst/>
                  <a:rect l="l" t="t" r="r" b="b"/>
                  <a:pathLst>
                    <a:path w="7223" h="1791" fill="none" extrusionOk="0">
                      <a:moveTo>
                        <a:pt x="7222" y="1791"/>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61" name="Google Shape;6061;p81"/>
              <p:cNvGrpSpPr/>
              <p:nvPr/>
            </p:nvGrpSpPr>
            <p:grpSpPr>
              <a:xfrm>
                <a:off x="3977681" y="3245872"/>
                <a:ext cx="37783" cy="32380"/>
                <a:chOff x="3977681" y="3245872"/>
                <a:chExt cx="37783" cy="32380"/>
              </a:xfrm>
            </p:grpSpPr>
            <p:sp>
              <p:nvSpPr>
                <p:cNvPr id="6062" name="Google Shape;6062;p81"/>
                <p:cNvSpPr/>
                <p:nvPr/>
              </p:nvSpPr>
              <p:spPr>
                <a:xfrm>
                  <a:off x="3977681" y="3245872"/>
                  <a:ext cx="37783" cy="32380"/>
                </a:xfrm>
                <a:custGeom>
                  <a:avLst/>
                  <a:gdLst/>
                  <a:ahLst/>
                  <a:cxnLst/>
                  <a:rect l="l" t="t" r="r" b="b"/>
                  <a:pathLst>
                    <a:path w="4804" h="4117" extrusionOk="0">
                      <a:moveTo>
                        <a:pt x="2726" y="1"/>
                      </a:moveTo>
                      <a:cubicBezTo>
                        <a:pt x="2219" y="1"/>
                        <a:pt x="1703" y="189"/>
                        <a:pt x="1283" y="608"/>
                      </a:cubicBezTo>
                      <a:cubicBezTo>
                        <a:pt x="1" y="1903"/>
                        <a:pt x="908" y="4117"/>
                        <a:pt x="2747" y="4117"/>
                      </a:cubicBezTo>
                      <a:cubicBezTo>
                        <a:pt x="3872" y="4104"/>
                        <a:pt x="4791" y="3185"/>
                        <a:pt x="4803" y="2060"/>
                      </a:cubicBezTo>
                      <a:cubicBezTo>
                        <a:pt x="4795" y="818"/>
                        <a:pt x="3782" y="1"/>
                        <a:pt x="272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3" name="Google Shape;6063;p81"/>
                <p:cNvSpPr/>
                <p:nvPr/>
              </p:nvSpPr>
              <p:spPr>
                <a:xfrm>
                  <a:off x="3992718" y="3255507"/>
                  <a:ext cx="13040" cy="13040"/>
                </a:xfrm>
                <a:custGeom>
                  <a:avLst/>
                  <a:gdLst/>
                  <a:ahLst/>
                  <a:cxnLst/>
                  <a:rect l="l" t="t" r="r" b="b"/>
                  <a:pathLst>
                    <a:path w="1658" h="1658" extrusionOk="0">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64" name="Google Shape;6064;p81"/>
              <p:cNvGrpSpPr/>
              <p:nvPr/>
            </p:nvGrpSpPr>
            <p:grpSpPr>
              <a:xfrm>
                <a:off x="4040860" y="3262672"/>
                <a:ext cx="31405" cy="27001"/>
                <a:chOff x="4040860" y="3262672"/>
                <a:chExt cx="31405" cy="27001"/>
              </a:xfrm>
            </p:grpSpPr>
            <p:sp>
              <p:nvSpPr>
                <p:cNvPr id="6065" name="Google Shape;6065;p81"/>
                <p:cNvSpPr/>
                <p:nvPr/>
              </p:nvSpPr>
              <p:spPr>
                <a:xfrm>
                  <a:off x="4040860" y="3262672"/>
                  <a:ext cx="31405" cy="27001"/>
                </a:xfrm>
                <a:custGeom>
                  <a:avLst/>
                  <a:gdLst/>
                  <a:ahLst/>
                  <a:cxnLst/>
                  <a:rect l="l" t="t" r="r" b="b"/>
                  <a:pathLst>
                    <a:path w="3993" h="3433" extrusionOk="0">
                      <a:moveTo>
                        <a:pt x="2272" y="1"/>
                      </a:moveTo>
                      <a:cubicBezTo>
                        <a:pt x="1853" y="1"/>
                        <a:pt x="1425" y="157"/>
                        <a:pt x="1077" y="505"/>
                      </a:cubicBezTo>
                      <a:cubicBezTo>
                        <a:pt x="0" y="1581"/>
                        <a:pt x="762" y="3420"/>
                        <a:pt x="2286" y="3432"/>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6" name="Google Shape;6066;p81"/>
                <p:cNvSpPr/>
                <p:nvPr/>
              </p:nvSpPr>
              <p:spPr>
                <a:xfrm>
                  <a:off x="4054938" y="3272346"/>
                  <a:ext cx="7621" cy="7621"/>
                </a:xfrm>
                <a:custGeom>
                  <a:avLst/>
                  <a:gdLst/>
                  <a:ahLst/>
                  <a:cxnLst/>
                  <a:rect l="l" t="t" r="r" b="b"/>
                  <a:pathLst>
                    <a:path w="969" h="969" extrusionOk="0">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67" name="Google Shape;6067;p81"/>
              <p:cNvGrpSpPr/>
              <p:nvPr/>
            </p:nvGrpSpPr>
            <p:grpSpPr>
              <a:xfrm>
                <a:off x="4021072" y="3230323"/>
                <a:ext cx="31397" cy="26906"/>
                <a:chOff x="4021072" y="3230323"/>
                <a:chExt cx="31397" cy="26906"/>
              </a:xfrm>
            </p:grpSpPr>
            <p:sp>
              <p:nvSpPr>
                <p:cNvPr id="6068" name="Google Shape;6068;p81"/>
                <p:cNvSpPr/>
                <p:nvPr/>
              </p:nvSpPr>
              <p:spPr>
                <a:xfrm>
                  <a:off x="4021072" y="3230323"/>
                  <a:ext cx="31397" cy="26906"/>
                </a:xfrm>
                <a:custGeom>
                  <a:avLst/>
                  <a:gdLst/>
                  <a:ahLst/>
                  <a:cxnLst/>
                  <a:rect l="l" t="t" r="r" b="b"/>
                  <a:pathLst>
                    <a:path w="3992" h="3421" extrusionOk="0">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9" name="Google Shape;6069;p81"/>
                <p:cNvSpPr/>
                <p:nvPr/>
              </p:nvSpPr>
              <p:spPr>
                <a:xfrm>
                  <a:off x="4035245" y="3239997"/>
                  <a:ext cx="7621" cy="7621"/>
                </a:xfrm>
                <a:custGeom>
                  <a:avLst/>
                  <a:gdLst/>
                  <a:ahLst/>
                  <a:cxnLst/>
                  <a:rect l="l" t="t" r="r" b="b"/>
                  <a:pathLst>
                    <a:path w="969" h="969" extrusionOk="0">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70" name="Google Shape;6070;p81"/>
              <p:cNvGrpSpPr/>
              <p:nvPr/>
            </p:nvGrpSpPr>
            <p:grpSpPr>
              <a:xfrm>
                <a:off x="4001472" y="3287462"/>
                <a:ext cx="31499" cy="26945"/>
                <a:chOff x="4001472" y="3287462"/>
                <a:chExt cx="31499" cy="26945"/>
              </a:xfrm>
            </p:grpSpPr>
            <p:sp>
              <p:nvSpPr>
                <p:cNvPr id="6071" name="Google Shape;6071;p81"/>
                <p:cNvSpPr/>
                <p:nvPr/>
              </p:nvSpPr>
              <p:spPr>
                <a:xfrm>
                  <a:off x="4001472" y="3287462"/>
                  <a:ext cx="31499" cy="26945"/>
                </a:xfrm>
                <a:custGeom>
                  <a:avLst/>
                  <a:gdLst/>
                  <a:ahLst/>
                  <a:cxnLst/>
                  <a:rect l="l" t="t" r="r" b="b"/>
                  <a:pathLst>
                    <a:path w="4005" h="3426" extrusionOk="0">
                      <a:moveTo>
                        <a:pt x="2276" y="1"/>
                      </a:moveTo>
                      <a:cubicBezTo>
                        <a:pt x="1854" y="1"/>
                        <a:pt x="1425" y="158"/>
                        <a:pt x="1077" y="510"/>
                      </a:cubicBezTo>
                      <a:cubicBezTo>
                        <a:pt x="0" y="1587"/>
                        <a:pt x="762" y="3425"/>
                        <a:pt x="2286" y="3425"/>
                      </a:cubicBezTo>
                      <a:cubicBezTo>
                        <a:pt x="3230" y="3425"/>
                        <a:pt x="3992" y="2663"/>
                        <a:pt x="4004" y="1720"/>
                      </a:cubicBezTo>
                      <a:cubicBezTo>
                        <a:pt x="4004" y="688"/>
                        <a:pt x="3157" y="1"/>
                        <a:pt x="227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2" name="Google Shape;6072;p81"/>
                <p:cNvSpPr/>
                <p:nvPr/>
              </p:nvSpPr>
              <p:spPr>
                <a:xfrm>
                  <a:off x="4014410" y="3297175"/>
                  <a:ext cx="8856" cy="7590"/>
                </a:xfrm>
                <a:custGeom>
                  <a:avLst/>
                  <a:gdLst/>
                  <a:ahLst/>
                  <a:cxnLst/>
                  <a:rect l="l" t="t" r="r" b="b"/>
                  <a:pathLst>
                    <a:path w="1126" h="965" extrusionOk="0">
                      <a:moveTo>
                        <a:pt x="641" y="1"/>
                      </a:moveTo>
                      <a:cubicBezTo>
                        <a:pt x="218" y="1"/>
                        <a:pt x="0" y="521"/>
                        <a:pt x="303" y="823"/>
                      </a:cubicBezTo>
                      <a:cubicBezTo>
                        <a:pt x="400" y="921"/>
                        <a:pt x="520" y="964"/>
                        <a:pt x="638" y="964"/>
                      </a:cubicBezTo>
                      <a:cubicBezTo>
                        <a:pt x="886" y="964"/>
                        <a:pt x="1125" y="772"/>
                        <a:pt x="1125" y="485"/>
                      </a:cubicBezTo>
                      <a:cubicBezTo>
                        <a:pt x="1125" y="206"/>
                        <a:pt x="908"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073" name="Google Shape;6073;p81"/>
            <p:cNvGrpSpPr/>
            <p:nvPr/>
          </p:nvGrpSpPr>
          <p:grpSpPr>
            <a:xfrm>
              <a:off x="4084715" y="3258865"/>
              <a:ext cx="184961" cy="137268"/>
              <a:chOff x="4084715" y="3258865"/>
              <a:chExt cx="184961" cy="137268"/>
            </a:xfrm>
          </p:grpSpPr>
          <p:grpSp>
            <p:nvGrpSpPr>
              <p:cNvPr id="6074" name="Google Shape;6074;p81"/>
              <p:cNvGrpSpPr/>
              <p:nvPr/>
            </p:nvGrpSpPr>
            <p:grpSpPr>
              <a:xfrm>
                <a:off x="4107453" y="3271583"/>
                <a:ext cx="153470" cy="110275"/>
                <a:chOff x="4107453" y="3271583"/>
                <a:chExt cx="153470" cy="110275"/>
              </a:xfrm>
            </p:grpSpPr>
            <p:sp>
              <p:nvSpPr>
                <p:cNvPr id="6075" name="Google Shape;6075;p81"/>
                <p:cNvSpPr/>
                <p:nvPr/>
              </p:nvSpPr>
              <p:spPr>
                <a:xfrm>
                  <a:off x="4107453" y="3271583"/>
                  <a:ext cx="153470" cy="110275"/>
                </a:xfrm>
                <a:custGeom>
                  <a:avLst/>
                  <a:gdLst/>
                  <a:ahLst/>
                  <a:cxnLst/>
                  <a:rect l="l" t="t" r="r" b="b"/>
                  <a:pathLst>
                    <a:path w="19513" h="14021" fill="none" extrusionOk="0">
                      <a:moveTo>
                        <a:pt x="19513" y="14021"/>
                      </a:moveTo>
                      <a:lnTo>
                        <a:pt x="14844" y="968"/>
                      </a:lnTo>
                      <a:lnTo>
                        <a:pt x="5674" y="1"/>
                      </a:lnTo>
                      <a:lnTo>
                        <a:pt x="1" y="968"/>
                      </a:lnTo>
                      <a:lnTo>
                        <a:pt x="8977" y="2674"/>
                      </a:lnTo>
                      <a:lnTo>
                        <a:pt x="14360" y="10102"/>
                      </a:lnTo>
                      <a:lnTo>
                        <a:pt x="19029" y="1402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6" name="Google Shape;6076;p81"/>
                <p:cNvSpPr/>
                <p:nvPr/>
              </p:nvSpPr>
              <p:spPr>
                <a:xfrm>
                  <a:off x="4155886" y="3271968"/>
                  <a:ext cx="22171" cy="20559"/>
                </a:xfrm>
                <a:custGeom>
                  <a:avLst/>
                  <a:gdLst/>
                  <a:ahLst/>
                  <a:cxnLst/>
                  <a:rect l="l" t="t" r="r" b="b"/>
                  <a:pathLst>
                    <a:path w="2819" h="2614" fill="none" extrusionOk="0">
                      <a:moveTo>
                        <a:pt x="2819" y="2613"/>
                      </a:moveTo>
                      <a:lnTo>
                        <a:pt x="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7" name="Google Shape;6077;p81"/>
                <p:cNvSpPr/>
                <p:nvPr/>
              </p:nvSpPr>
              <p:spPr>
                <a:xfrm>
                  <a:off x="4178049" y="3279196"/>
                  <a:ext cx="42345" cy="13331"/>
                </a:xfrm>
                <a:custGeom>
                  <a:avLst/>
                  <a:gdLst/>
                  <a:ahLst/>
                  <a:cxnLst/>
                  <a:rect l="l" t="t" r="r" b="b"/>
                  <a:pathLst>
                    <a:path w="5384" h="1695" fill="none" extrusionOk="0">
                      <a:moveTo>
                        <a:pt x="1" y="1694"/>
                      </a:moveTo>
                      <a:lnTo>
                        <a:pt x="5384"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8" name="Google Shape;6078;p81"/>
                <p:cNvSpPr/>
                <p:nvPr/>
              </p:nvSpPr>
              <p:spPr>
                <a:xfrm>
                  <a:off x="4220387" y="3279196"/>
                  <a:ext cx="8" cy="71745"/>
                </a:xfrm>
                <a:custGeom>
                  <a:avLst/>
                  <a:gdLst/>
                  <a:ahLst/>
                  <a:cxnLst/>
                  <a:rect l="l" t="t" r="r" b="b"/>
                  <a:pathLst>
                    <a:path w="1" h="9122" fill="none" extrusionOk="0">
                      <a:moveTo>
                        <a:pt x="1" y="0"/>
                      </a:moveTo>
                      <a:lnTo>
                        <a:pt x="1" y="912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79" name="Google Shape;6079;p81"/>
              <p:cNvGrpSpPr/>
              <p:nvPr/>
            </p:nvGrpSpPr>
            <p:grpSpPr>
              <a:xfrm>
                <a:off x="4136947" y="3258865"/>
                <a:ext cx="31499" cy="27001"/>
                <a:chOff x="4136947" y="3258865"/>
                <a:chExt cx="31499" cy="27001"/>
              </a:xfrm>
            </p:grpSpPr>
            <p:sp>
              <p:nvSpPr>
                <p:cNvPr id="6080" name="Google Shape;6080;p81"/>
                <p:cNvSpPr/>
                <p:nvPr/>
              </p:nvSpPr>
              <p:spPr>
                <a:xfrm>
                  <a:off x="4136947" y="3258865"/>
                  <a:ext cx="31499" cy="27001"/>
                </a:xfrm>
                <a:custGeom>
                  <a:avLst/>
                  <a:gdLst/>
                  <a:ahLst/>
                  <a:cxnLst/>
                  <a:rect l="l" t="t" r="r" b="b"/>
                  <a:pathLst>
                    <a:path w="4005" h="3433" extrusionOk="0">
                      <a:moveTo>
                        <a:pt x="2285" y="1"/>
                      </a:moveTo>
                      <a:cubicBezTo>
                        <a:pt x="1866" y="1"/>
                        <a:pt x="1438" y="157"/>
                        <a:pt x="1090" y="505"/>
                      </a:cubicBezTo>
                      <a:cubicBezTo>
                        <a:pt x="1" y="1581"/>
                        <a:pt x="775" y="3432"/>
                        <a:pt x="2299" y="3432"/>
                      </a:cubicBezTo>
                      <a:cubicBezTo>
                        <a:pt x="3243" y="3420"/>
                        <a:pt x="4005" y="2658"/>
                        <a:pt x="4005" y="1715"/>
                      </a:cubicBezTo>
                      <a:cubicBezTo>
                        <a:pt x="4005" y="683"/>
                        <a:pt x="3163" y="1"/>
                        <a:pt x="22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1" name="Google Shape;6081;p81"/>
                <p:cNvSpPr/>
                <p:nvPr/>
              </p:nvSpPr>
              <p:spPr>
                <a:xfrm>
                  <a:off x="4151222" y="3268539"/>
                  <a:ext cx="7621" cy="7621"/>
                </a:xfrm>
                <a:custGeom>
                  <a:avLst/>
                  <a:gdLst/>
                  <a:ahLst/>
                  <a:cxnLst/>
                  <a:rect l="l" t="t" r="r" b="b"/>
                  <a:pathLst>
                    <a:path w="969" h="969" extrusionOk="0">
                      <a:moveTo>
                        <a:pt x="484" y="1"/>
                      </a:moveTo>
                      <a:cubicBezTo>
                        <a:pt x="206" y="1"/>
                        <a:pt x="0" y="218"/>
                        <a:pt x="0" y="485"/>
                      </a:cubicBezTo>
                      <a:cubicBezTo>
                        <a:pt x="0" y="751"/>
                        <a:pt x="206" y="968"/>
                        <a:pt x="484" y="968"/>
                      </a:cubicBezTo>
                      <a:cubicBezTo>
                        <a:pt x="750" y="968"/>
                        <a:pt x="968" y="751"/>
                        <a:pt x="968" y="485"/>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82" name="Google Shape;6082;p81"/>
              <p:cNvGrpSpPr/>
              <p:nvPr/>
            </p:nvGrpSpPr>
            <p:grpSpPr>
              <a:xfrm>
                <a:off x="4084715" y="3266478"/>
                <a:ext cx="31468" cy="26898"/>
                <a:chOff x="4084715" y="3266478"/>
                <a:chExt cx="31468" cy="26898"/>
              </a:xfrm>
            </p:grpSpPr>
            <p:sp>
              <p:nvSpPr>
                <p:cNvPr id="6083" name="Google Shape;6083;p81"/>
                <p:cNvSpPr/>
                <p:nvPr/>
              </p:nvSpPr>
              <p:spPr>
                <a:xfrm>
                  <a:off x="4084715" y="3266478"/>
                  <a:ext cx="31468" cy="26898"/>
                </a:xfrm>
                <a:custGeom>
                  <a:avLst/>
                  <a:gdLst/>
                  <a:ahLst/>
                  <a:cxnLst/>
                  <a:rect l="l" t="t" r="r" b="b"/>
                  <a:pathLst>
                    <a:path w="4001" h="3420" extrusionOk="0">
                      <a:moveTo>
                        <a:pt x="2279" y="1"/>
                      </a:moveTo>
                      <a:cubicBezTo>
                        <a:pt x="1859" y="1"/>
                        <a:pt x="1429" y="157"/>
                        <a:pt x="1077" y="505"/>
                      </a:cubicBezTo>
                      <a:cubicBezTo>
                        <a:pt x="1" y="1581"/>
                        <a:pt x="763" y="3420"/>
                        <a:pt x="2287" y="3420"/>
                      </a:cubicBezTo>
                      <a:cubicBezTo>
                        <a:pt x="3231" y="3420"/>
                        <a:pt x="3993" y="2658"/>
                        <a:pt x="3993" y="1726"/>
                      </a:cubicBezTo>
                      <a:cubicBezTo>
                        <a:pt x="4001" y="686"/>
                        <a:pt x="3161" y="1"/>
                        <a:pt x="227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4" name="Google Shape;6084;p81"/>
                <p:cNvSpPr/>
                <p:nvPr/>
              </p:nvSpPr>
              <p:spPr>
                <a:xfrm>
                  <a:off x="4098896" y="3276152"/>
                  <a:ext cx="7613" cy="7621"/>
                </a:xfrm>
                <a:custGeom>
                  <a:avLst/>
                  <a:gdLst/>
                  <a:ahLst/>
                  <a:cxnLst/>
                  <a:rect l="l" t="t" r="r" b="b"/>
                  <a:pathLst>
                    <a:path w="968" h="969"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85" name="Google Shape;6085;p81"/>
              <p:cNvGrpSpPr/>
              <p:nvPr/>
            </p:nvGrpSpPr>
            <p:grpSpPr>
              <a:xfrm>
                <a:off x="4159213" y="3279849"/>
                <a:ext cx="31405" cy="26945"/>
                <a:chOff x="4159213" y="3279849"/>
                <a:chExt cx="31405" cy="26945"/>
              </a:xfrm>
            </p:grpSpPr>
            <p:sp>
              <p:nvSpPr>
                <p:cNvPr id="6086" name="Google Shape;6086;p81"/>
                <p:cNvSpPr/>
                <p:nvPr/>
              </p:nvSpPr>
              <p:spPr>
                <a:xfrm>
                  <a:off x="4159213" y="3279849"/>
                  <a:ext cx="31405" cy="26945"/>
                </a:xfrm>
                <a:custGeom>
                  <a:avLst/>
                  <a:gdLst/>
                  <a:ahLst/>
                  <a:cxnLst/>
                  <a:rect l="l" t="t" r="r" b="b"/>
                  <a:pathLst>
                    <a:path w="3993" h="3426" extrusionOk="0">
                      <a:moveTo>
                        <a:pt x="2273" y="1"/>
                      </a:moveTo>
                      <a:cubicBezTo>
                        <a:pt x="1853" y="1"/>
                        <a:pt x="1425" y="158"/>
                        <a:pt x="1077" y="510"/>
                      </a:cubicBezTo>
                      <a:cubicBezTo>
                        <a:pt x="1" y="1587"/>
                        <a:pt x="763" y="3426"/>
                        <a:pt x="2287" y="3426"/>
                      </a:cubicBezTo>
                      <a:cubicBezTo>
                        <a:pt x="3230" y="3426"/>
                        <a:pt x="3992" y="2663"/>
                        <a:pt x="3992" y="1720"/>
                      </a:cubicBezTo>
                      <a:cubicBezTo>
                        <a:pt x="3992" y="689"/>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7" name="Google Shape;6087;p81"/>
                <p:cNvSpPr/>
                <p:nvPr/>
              </p:nvSpPr>
              <p:spPr>
                <a:xfrm>
                  <a:off x="4173385" y="3289570"/>
                  <a:ext cx="7621" cy="7613"/>
                </a:xfrm>
                <a:custGeom>
                  <a:avLst/>
                  <a:gdLst/>
                  <a:ahLst/>
                  <a:cxnLst/>
                  <a:rect l="l" t="t" r="r" b="b"/>
                  <a:pathLst>
                    <a:path w="969" h="968" extrusionOk="0">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88" name="Google Shape;6088;p81"/>
              <p:cNvGrpSpPr/>
              <p:nvPr/>
            </p:nvGrpSpPr>
            <p:grpSpPr>
              <a:xfrm>
                <a:off x="4201550" y="3266502"/>
                <a:ext cx="31405" cy="26883"/>
                <a:chOff x="4201550" y="3266502"/>
                <a:chExt cx="31405" cy="26883"/>
              </a:xfrm>
            </p:grpSpPr>
            <p:sp>
              <p:nvSpPr>
                <p:cNvPr id="6089" name="Google Shape;6089;p81"/>
                <p:cNvSpPr/>
                <p:nvPr/>
              </p:nvSpPr>
              <p:spPr>
                <a:xfrm>
                  <a:off x="4201550" y="3266502"/>
                  <a:ext cx="31405" cy="26883"/>
                </a:xfrm>
                <a:custGeom>
                  <a:avLst/>
                  <a:gdLst/>
                  <a:ahLst/>
                  <a:cxnLst/>
                  <a:rect l="l" t="t" r="r" b="b"/>
                  <a:pathLst>
                    <a:path w="3993" h="3418" extrusionOk="0">
                      <a:moveTo>
                        <a:pt x="2266" y="1"/>
                      </a:moveTo>
                      <a:cubicBezTo>
                        <a:pt x="1849" y="1"/>
                        <a:pt x="1423" y="155"/>
                        <a:pt x="1077" y="502"/>
                      </a:cubicBezTo>
                      <a:cubicBezTo>
                        <a:pt x="1" y="1566"/>
                        <a:pt x="751" y="3417"/>
                        <a:pt x="2275" y="3417"/>
                      </a:cubicBezTo>
                      <a:cubicBezTo>
                        <a:pt x="2282" y="3417"/>
                        <a:pt x="2290" y="3417"/>
                        <a:pt x="2297" y="3417"/>
                      </a:cubicBezTo>
                      <a:cubicBezTo>
                        <a:pt x="3230" y="3417"/>
                        <a:pt x="3993" y="2660"/>
                        <a:pt x="3993" y="1723"/>
                      </a:cubicBezTo>
                      <a:cubicBezTo>
                        <a:pt x="3993" y="689"/>
                        <a:pt x="3146" y="1"/>
                        <a:pt x="226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0" name="Google Shape;6090;p81"/>
                <p:cNvSpPr/>
                <p:nvPr/>
              </p:nvSpPr>
              <p:spPr>
                <a:xfrm>
                  <a:off x="4214331" y="3276247"/>
                  <a:ext cx="8919" cy="7582"/>
                </a:xfrm>
                <a:custGeom>
                  <a:avLst/>
                  <a:gdLst/>
                  <a:ahLst/>
                  <a:cxnLst/>
                  <a:rect l="l" t="t" r="r" b="b"/>
                  <a:pathLst>
                    <a:path w="1134" h="964" extrusionOk="0">
                      <a:moveTo>
                        <a:pt x="635" y="0"/>
                      </a:moveTo>
                      <a:cubicBezTo>
                        <a:pt x="209" y="0"/>
                        <a:pt x="0" y="512"/>
                        <a:pt x="311" y="823"/>
                      </a:cubicBezTo>
                      <a:cubicBezTo>
                        <a:pt x="408" y="920"/>
                        <a:pt x="528" y="964"/>
                        <a:pt x="646" y="964"/>
                      </a:cubicBezTo>
                      <a:cubicBezTo>
                        <a:pt x="895" y="964"/>
                        <a:pt x="1134" y="771"/>
                        <a:pt x="1134" y="484"/>
                      </a:cubicBezTo>
                      <a:cubicBezTo>
                        <a:pt x="1134" y="206"/>
                        <a:pt x="916" y="0"/>
                        <a:pt x="650" y="0"/>
                      </a:cubicBezTo>
                      <a:cubicBezTo>
                        <a:pt x="645" y="0"/>
                        <a:pt x="640" y="0"/>
                        <a:pt x="6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91" name="Google Shape;6091;p81"/>
              <p:cNvGrpSpPr/>
              <p:nvPr/>
            </p:nvGrpSpPr>
            <p:grpSpPr>
              <a:xfrm>
                <a:off x="4201550" y="3338278"/>
                <a:ext cx="31405" cy="26930"/>
                <a:chOff x="4201550" y="3338278"/>
                <a:chExt cx="31405" cy="26930"/>
              </a:xfrm>
            </p:grpSpPr>
            <p:sp>
              <p:nvSpPr>
                <p:cNvPr id="6092" name="Google Shape;6092;p81"/>
                <p:cNvSpPr/>
                <p:nvPr/>
              </p:nvSpPr>
              <p:spPr>
                <a:xfrm>
                  <a:off x="4201550" y="3338278"/>
                  <a:ext cx="31405" cy="26930"/>
                </a:xfrm>
                <a:custGeom>
                  <a:avLst/>
                  <a:gdLst/>
                  <a:ahLst/>
                  <a:cxnLst/>
                  <a:rect l="l" t="t" r="r" b="b"/>
                  <a:pathLst>
                    <a:path w="3993" h="3424" extrusionOk="0">
                      <a:moveTo>
                        <a:pt x="2266" y="1"/>
                      </a:moveTo>
                      <a:cubicBezTo>
                        <a:pt x="1848" y="1"/>
                        <a:pt x="1423" y="154"/>
                        <a:pt x="1077" y="497"/>
                      </a:cubicBezTo>
                      <a:cubicBezTo>
                        <a:pt x="1" y="1573"/>
                        <a:pt x="751" y="3412"/>
                        <a:pt x="2275" y="3424"/>
                      </a:cubicBezTo>
                      <a:cubicBezTo>
                        <a:pt x="3218" y="3424"/>
                        <a:pt x="3993" y="2662"/>
                        <a:pt x="3993" y="1718"/>
                      </a:cubicBezTo>
                      <a:cubicBezTo>
                        <a:pt x="3993" y="684"/>
                        <a:pt x="3146" y="1"/>
                        <a:pt x="226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3" name="Google Shape;6093;p81"/>
                <p:cNvSpPr/>
                <p:nvPr/>
              </p:nvSpPr>
              <p:spPr>
                <a:xfrm>
                  <a:off x="4214331" y="3347976"/>
                  <a:ext cx="8919" cy="7590"/>
                </a:xfrm>
                <a:custGeom>
                  <a:avLst/>
                  <a:gdLst/>
                  <a:ahLst/>
                  <a:cxnLst/>
                  <a:rect l="l" t="t" r="r" b="b"/>
                  <a:pathLst>
                    <a:path w="1134" h="965" extrusionOk="0">
                      <a:moveTo>
                        <a:pt x="671" y="1"/>
                      </a:moveTo>
                      <a:cubicBezTo>
                        <a:pt x="664" y="1"/>
                        <a:pt x="657" y="1"/>
                        <a:pt x="650" y="1"/>
                      </a:cubicBezTo>
                      <a:cubicBezTo>
                        <a:pt x="645" y="1"/>
                        <a:pt x="640" y="1"/>
                        <a:pt x="635" y="1"/>
                      </a:cubicBezTo>
                      <a:cubicBezTo>
                        <a:pt x="209" y="1"/>
                        <a:pt x="0" y="513"/>
                        <a:pt x="311" y="824"/>
                      </a:cubicBezTo>
                      <a:cubicBezTo>
                        <a:pt x="408" y="921"/>
                        <a:pt x="528" y="965"/>
                        <a:pt x="646" y="965"/>
                      </a:cubicBezTo>
                      <a:cubicBezTo>
                        <a:pt x="895" y="965"/>
                        <a:pt x="1134" y="772"/>
                        <a:pt x="1134" y="485"/>
                      </a:cubicBezTo>
                      <a:cubicBezTo>
                        <a:pt x="1134" y="214"/>
                        <a:pt x="927" y="1"/>
                        <a:pt x="67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94" name="Google Shape;6094;p81"/>
              <p:cNvGrpSpPr/>
              <p:nvPr/>
            </p:nvGrpSpPr>
            <p:grpSpPr>
              <a:xfrm>
                <a:off x="4238272" y="3369132"/>
                <a:ext cx="31405" cy="27001"/>
                <a:chOff x="4238272" y="3369132"/>
                <a:chExt cx="31405" cy="27001"/>
              </a:xfrm>
            </p:grpSpPr>
            <p:sp>
              <p:nvSpPr>
                <p:cNvPr id="6095" name="Google Shape;6095;p81"/>
                <p:cNvSpPr/>
                <p:nvPr/>
              </p:nvSpPr>
              <p:spPr>
                <a:xfrm>
                  <a:off x="4238272" y="3369132"/>
                  <a:ext cx="31405" cy="27001"/>
                </a:xfrm>
                <a:custGeom>
                  <a:avLst/>
                  <a:gdLst/>
                  <a:ahLst/>
                  <a:cxnLst/>
                  <a:rect l="l" t="t" r="r" b="b"/>
                  <a:pathLst>
                    <a:path w="3993" h="3433" extrusionOk="0">
                      <a:moveTo>
                        <a:pt x="2273" y="1"/>
                      </a:moveTo>
                      <a:cubicBezTo>
                        <a:pt x="1854" y="1"/>
                        <a:pt x="1426" y="157"/>
                        <a:pt x="1078"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6" name="Google Shape;6096;p81"/>
                <p:cNvSpPr/>
                <p:nvPr/>
              </p:nvSpPr>
              <p:spPr>
                <a:xfrm>
                  <a:off x="4251217" y="3378806"/>
                  <a:ext cx="8856" cy="7605"/>
                </a:xfrm>
                <a:custGeom>
                  <a:avLst/>
                  <a:gdLst/>
                  <a:ahLst/>
                  <a:cxnLst/>
                  <a:rect l="l" t="t" r="r" b="b"/>
                  <a:pathLst>
                    <a:path w="1126" h="967" extrusionOk="0">
                      <a:moveTo>
                        <a:pt x="641" y="1"/>
                      </a:moveTo>
                      <a:cubicBezTo>
                        <a:pt x="206" y="1"/>
                        <a:pt x="0" y="521"/>
                        <a:pt x="303" y="823"/>
                      </a:cubicBezTo>
                      <a:cubicBezTo>
                        <a:pt x="401" y="922"/>
                        <a:pt x="524" y="967"/>
                        <a:pt x="643" y="967"/>
                      </a:cubicBezTo>
                      <a:cubicBezTo>
                        <a:pt x="889" y="967"/>
                        <a:pt x="1125" y="778"/>
                        <a:pt x="1125" y="485"/>
                      </a:cubicBezTo>
                      <a:cubicBezTo>
                        <a:pt x="1125" y="219"/>
                        <a:pt x="907"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097" name="Google Shape;6097;p81"/>
            <p:cNvGrpSpPr/>
            <p:nvPr/>
          </p:nvGrpSpPr>
          <p:grpSpPr>
            <a:xfrm>
              <a:off x="4068639" y="3200169"/>
              <a:ext cx="77643" cy="37272"/>
              <a:chOff x="4068639" y="3200169"/>
              <a:chExt cx="77643" cy="37272"/>
            </a:xfrm>
          </p:grpSpPr>
          <p:sp>
            <p:nvSpPr>
              <p:cNvPr id="6098" name="Google Shape;6098;p81"/>
              <p:cNvSpPr/>
              <p:nvPr/>
            </p:nvSpPr>
            <p:spPr>
              <a:xfrm>
                <a:off x="4087570" y="3212886"/>
                <a:ext cx="49958" cy="10374"/>
              </a:xfrm>
              <a:custGeom>
                <a:avLst/>
                <a:gdLst/>
                <a:ahLst/>
                <a:cxnLst/>
                <a:rect l="l" t="t" r="r" b="b"/>
                <a:pathLst>
                  <a:path w="6352" h="1319" fill="none" extrusionOk="0">
                    <a:moveTo>
                      <a:pt x="1" y="1319"/>
                    </a:moveTo>
                    <a:lnTo>
                      <a:pt x="635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099" name="Google Shape;6099;p81"/>
              <p:cNvGrpSpPr/>
              <p:nvPr/>
            </p:nvGrpSpPr>
            <p:grpSpPr>
              <a:xfrm>
                <a:off x="4114878" y="3200169"/>
                <a:ext cx="31405" cy="26993"/>
                <a:chOff x="4114878" y="3200169"/>
                <a:chExt cx="31405" cy="26993"/>
              </a:xfrm>
            </p:grpSpPr>
            <p:sp>
              <p:nvSpPr>
                <p:cNvPr id="6100" name="Google Shape;6100;p81"/>
                <p:cNvSpPr/>
                <p:nvPr/>
              </p:nvSpPr>
              <p:spPr>
                <a:xfrm>
                  <a:off x="4114878" y="3200169"/>
                  <a:ext cx="31405" cy="26993"/>
                </a:xfrm>
                <a:custGeom>
                  <a:avLst/>
                  <a:gdLst/>
                  <a:ahLst/>
                  <a:cxnLst/>
                  <a:rect l="l" t="t" r="r" b="b"/>
                  <a:pathLst>
                    <a:path w="3993" h="3432" extrusionOk="0">
                      <a:moveTo>
                        <a:pt x="2273" y="0"/>
                      </a:moveTo>
                      <a:cubicBezTo>
                        <a:pt x="1853" y="0"/>
                        <a:pt x="1425" y="156"/>
                        <a:pt x="1077" y="504"/>
                      </a:cubicBezTo>
                      <a:cubicBezTo>
                        <a:pt x="0" y="1581"/>
                        <a:pt x="763" y="3432"/>
                        <a:pt x="2287" y="3432"/>
                      </a:cubicBezTo>
                      <a:cubicBezTo>
                        <a:pt x="3230" y="3432"/>
                        <a:pt x="3992" y="2657"/>
                        <a:pt x="3992" y="1714"/>
                      </a:cubicBezTo>
                      <a:cubicBezTo>
                        <a:pt x="3992" y="683"/>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1" name="Google Shape;6101;p81"/>
                <p:cNvSpPr/>
                <p:nvPr/>
              </p:nvSpPr>
              <p:spPr>
                <a:xfrm>
                  <a:off x="4127721" y="3209835"/>
                  <a:ext cx="8950" cy="7684"/>
                </a:xfrm>
                <a:custGeom>
                  <a:avLst/>
                  <a:gdLst/>
                  <a:ahLst/>
                  <a:cxnLst/>
                  <a:rect l="l" t="t" r="r" b="b"/>
                  <a:pathLst>
                    <a:path w="1138" h="977" extrusionOk="0">
                      <a:moveTo>
                        <a:pt x="654" y="1"/>
                      </a:moveTo>
                      <a:cubicBezTo>
                        <a:pt x="218" y="1"/>
                        <a:pt x="1" y="521"/>
                        <a:pt x="303" y="836"/>
                      </a:cubicBezTo>
                      <a:cubicBezTo>
                        <a:pt x="400" y="933"/>
                        <a:pt x="519" y="976"/>
                        <a:pt x="637" y="976"/>
                      </a:cubicBezTo>
                      <a:cubicBezTo>
                        <a:pt x="887" y="976"/>
                        <a:pt x="1129" y="781"/>
                        <a:pt x="1138" y="485"/>
                      </a:cubicBezTo>
                      <a:cubicBezTo>
                        <a:pt x="1138" y="219"/>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02" name="Google Shape;6102;p81"/>
              <p:cNvGrpSpPr/>
              <p:nvPr/>
            </p:nvGrpSpPr>
            <p:grpSpPr>
              <a:xfrm>
                <a:off x="4068639" y="3210535"/>
                <a:ext cx="31499" cy="26906"/>
                <a:chOff x="4068639" y="3210535"/>
                <a:chExt cx="31499" cy="26906"/>
              </a:xfrm>
            </p:grpSpPr>
            <p:sp>
              <p:nvSpPr>
                <p:cNvPr id="6103" name="Google Shape;6103;p81"/>
                <p:cNvSpPr/>
                <p:nvPr/>
              </p:nvSpPr>
              <p:spPr>
                <a:xfrm>
                  <a:off x="4068639" y="3210535"/>
                  <a:ext cx="31499" cy="26906"/>
                </a:xfrm>
                <a:custGeom>
                  <a:avLst/>
                  <a:gdLst/>
                  <a:ahLst/>
                  <a:cxnLst/>
                  <a:rect l="l" t="t" r="r" b="b"/>
                  <a:pathLst>
                    <a:path w="4005" h="3421" extrusionOk="0">
                      <a:moveTo>
                        <a:pt x="2285" y="1"/>
                      </a:moveTo>
                      <a:cubicBezTo>
                        <a:pt x="1865" y="1"/>
                        <a:pt x="1437" y="157"/>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4" name="Google Shape;6104;p81"/>
                <p:cNvSpPr/>
                <p:nvPr/>
              </p:nvSpPr>
              <p:spPr>
                <a:xfrm>
                  <a:off x="4081577" y="3220209"/>
                  <a:ext cx="8856" cy="7582"/>
                </a:xfrm>
                <a:custGeom>
                  <a:avLst/>
                  <a:gdLst/>
                  <a:ahLst/>
                  <a:cxnLst/>
                  <a:rect l="l" t="t" r="r" b="b"/>
                  <a:pathLst>
                    <a:path w="1126" h="964" extrusionOk="0">
                      <a:moveTo>
                        <a:pt x="642" y="1"/>
                      </a:moveTo>
                      <a:cubicBezTo>
                        <a:pt x="218" y="1"/>
                        <a:pt x="1" y="521"/>
                        <a:pt x="303" y="823"/>
                      </a:cubicBezTo>
                      <a:cubicBezTo>
                        <a:pt x="400" y="920"/>
                        <a:pt x="520" y="964"/>
                        <a:pt x="638" y="964"/>
                      </a:cubicBezTo>
                      <a:cubicBezTo>
                        <a:pt x="887" y="964"/>
                        <a:pt x="1126" y="771"/>
                        <a:pt x="1126" y="484"/>
                      </a:cubicBezTo>
                      <a:cubicBezTo>
                        <a:pt x="1126" y="218"/>
                        <a:pt x="908"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105" name="Google Shape;6105;p81"/>
            <p:cNvGrpSpPr/>
            <p:nvPr/>
          </p:nvGrpSpPr>
          <p:grpSpPr>
            <a:xfrm>
              <a:off x="3869702" y="3066935"/>
              <a:ext cx="382664" cy="190294"/>
              <a:chOff x="3869702" y="3066935"/>
              <a:chExt cx="382664" cy="190294"/>
            </a:xfrm>
          </p:grpSpPr>
          <p:grpSp>
            <p:nvGrpSpPr>
              <p:cNvPr id="6106" name="Google Shape;6106;p81"/>
              <p:cNvGrpSpPr/>
              <p:nvPr/>
            </p:nvGrpSpPr>
            <p:grpSpPr>
              <a:xfrm>
                <a:off x="3888633" y="3082351"/>
                <a:ext cx="351172" cy="160698"/>
                <a:chOff x="3888633" y="3082351"/>
                <a:chExt cx="351172" cy="160698"/>
              </a:xfrm>
            </p:grpSpPr>
            <p:sp>
              <p:nvSpPr>
                <p:cNvPr id="6107" name="Google Shape;6107;p81"/>
                <p:cNvSpPr/>
                <p:nvPr/>
              </p:nvSpPr>
              <p:spPr>
                <a:xfrm>
                  <a:off x="3892440" y="3082351"/>
                  <a:ext cx="347366" cy="160698"/>
                </a:xfrm>
                <a:custGeom>
                  <a:avLst/>
                  <a:gdLst/>
                  <a:ahLst/>
                  <a:cxnLst/>
                  <a:rect l="l" t="t" r="r" b="b"/>
                  <a:pathLst>
                    <a:path w="44166" h="20432" fill="none" extrusionOk="0">
                      <a:moveTo>
                        <a:pt x="7041" y="11529"/>
                      </a:moveTo>
                      <a:lnTo>
                        <a:pt x="22440" y="4162"/>
                      </a:lnTo>
                      <a:lnTo>
                        <a:pt x="34815" y="0"/>
                      </a:lnTo>
                      <a:lnTo>
                        <a:pt x="44166" y="484"/>
                      </a:lnTo>
                      <a:lnTo>
                        <a:pt x="38964" y="8565"/>
                      </a:lnTo>
                      <a:lnTo>
                        <a:pt x="33012" y="10065"/>
                      </a:lnTo>
                      <a:lnTo>
                        <a:pt x="22440" y="4839"/>
                      </a:lnTo>
                      <a:lnTo>
                        <a:pt x="18750" y="15424"/>
                      </a:lnTo>
                      <a:cubicBezTo>
                        <a:pt x="18750" y="15424"/>
                        <a:pt x="6206" y="11154"/>
                        <a:pt x="6557" y="11516"/>
                      </a:cubicBezTo>
                      <a:lnTo>
                        <a:pt x="0" y="2043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8" name="Google Shape;6108;p81"/>
                <p:cNvSpPr/>
                <p:nvPr/>
              </p:nvSpPr>
              <p:spPr>
                <a:xfrm>
                  <a:off x="3888633" y="3172924"/>
                  <a:ext cx="72979" cy="70124"/>
                </a:xfrm>
                <a:custGeom>
                  <a:avLst/>
                  <a:gdLst/>
                  <a:ahLst/>
                  <a:cxnLst/>
                  <a:rect l="l" t="t" r="r" b="b"/>
                  <a:pathLst>
                    <a:path w="9279" h="8916" fill="none" extrusionOk="0">
                      <a:moveTo>
                        <a:pt x="0" y="8916"/>
                      </a:moveTo>
                      <a:lnTo>
                        <a:pt x="9279" y="6883"/>
                      </a:lnTo>
                      <a:lnTo>
                        <a:pt x="704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9" name="Google Shape;6109;p81"/>
                <p:cNvSpPr/>
                <p:nvPr/>
              </p:nvSpPr>
              <p:spPr>
                <a:xfrm>
                  <a:off x="3960370" y="3203653"/>
                  <a:ext cx="79547" cy="19607"/>
                </a:xfrm>
                <a:custGeom>
                  <a:avLst/>
                  <a:gdLst/>
                  <a:ahLst/>
                  <a:cxnLst/>
                  <a:rect l="l" t="t" r="r" b="b"/>
                  <a:pathLst>
                    <a:path w="10114" h="2493" fill="none" extrusionOk="0">
                      <a:moveTo>
                        <a:pt x="0" y="2493"/>
                      </a:moveTo>
                      <a:lnTo>
                        <a:pt x="10113"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0" name="Google Shape;6110;p81"/>
                <p:cNvSpPr/>
                <p:nvPr/>
              </p:nvSpPr>
              <p:spPr>
                <a:xfrm>
                  <a:off x="4043613" y="3161504"/>
                  <a:ext cx="108474" cy="42156"/>
                </a:xfrm>
                <a:custGeom>
                  <a:avLst/>
                  <a:gdLst/>
                  <a:ahLst/>
                  <a:cxnLst/>
                  <a:rect l="l" t="t" r="r" b="b"/>
                  <a:pathLst>
                    <a:path w="13792" h="5360" fill="none" extrusionOk="0">
                      <a:moveTo>
                        <a:pt x="1" y="5360"/>
                      </a:moveTo>
                      <a:lnTo>
                        <a:pt x="1379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1" name="Google Shape;6111;p81"/>
                <p:cNvSpPr/>
                <p:nvPr/>
              </p:nvSpPr>
              <p:spPr>
                <a:xfrm>
                  <a:off x="4152079" y="3082351"/>
                  <a:ext cx="17224" cy="82968"/>
                </a:xfrm>
                <a:custGeom>
                  <a:avLst/>
                  <a:gdLst/>
                  <a:ahLst/>
                  <a:cxnLst/>
                  <a:rect l="l" t="t" r="r" b="b"/>
                  <a:pathLst>
                    <a:path w="2190" h="10549" fill="none" extrusionOk="0">
                      <a:moveTo>
                        <a:pt x="0" y="10549"/>
                      </a:moveTo>
                      <a:lnTo>
                        <a:pt x="219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2" name="Google Shape;6112;p81"/>
                <p:cNvSpPr/>
                <p:nvPr/>
              </p:nvSpPr>
              <p:spPr>
                <a:xfrm>
                  <a:off x="4169296" y="3082351"/>
                  <a:ext cx="25797" cy="63557"/>
                </a:xfrm>
                <a:custGeom>
                  <a:avLst/>
                  <a:gdLst/>
                  <a:ahLst/>
                  <a:cxnLst/>
                  <a:rect l="l" t="t" r="r" b="b"/>
                  <a:pathLst>
                    <a:path w="3280" h="8081" fill="none" extrusionOk="0">
                      <a:moveTo>
                        <a:pt x="1" y="0"/>
                      </a:moveTo>
                      <a:lnTo>
                        <a:pt x="3279" y="808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13" name="Google Shape;6113;p81"/>
              <p:cNvGrpSpPr/>
              <p:nvPr/>
            </p:nvGrpSpPr>
            <p:grpSpPr>
              <a:xfrm>
                <a:off x="4143703" y="3066935"/>
                <a:ext cx="37783" cy="32357"/>
                <a:chOff x="4143703" y="3066935"/>
                <a:chExt cx="37783" cy="32357"/>
              </a:xfrm>
            </p:grpSpPr>
            <p:sp>
              <p:nvSpPr>
                <p:cNvPr id="6114" name="Google Shape;6114;p81"/>
                <p:cNvSpPr/>
                <p:nvPr/>
              </p:nvSpPr>
              <p:spPr>
                <a:xfrm>
                  <a:off x="4143703" y="3066935"/>
                  <a:ext cx="37783" cy="32357"/>
                </a:xfrm>
                <a:custGeom>
                  <a:avLst/>
                  <a:gdLst/>
                  <a:ahLst/>
                  <a:cxnLst/>
                  <a:rect l="l" t="t" r="r" b="b"/>
                  <a:pathLst>
                    <a:path w="4804" h="4114" extrusionOk="0">
                      <a:moveTo>
                        <a:pt x="2731" y="0"/>
                      </a:moveTo>
                      <a:cubicBezTo>
                        <a:pt x="2227" y="0"/>
                        <a:pt x="1713" y="188"/>
                        <a:pt x="1295" y="605"/>
                      </a:cubicBezTo>
                      <a:cubicBezTo>
                        <a:pt x="1" y="1900"/>
                        <a:pt x="920" y="4114"/>
                        <a:pt x="2747" y="4114"/>
                      </a:cubicBezTo>
                      <a:cubicBezTo>
                        <a:pt x="3884" y="4114"/>
                        <a:pt x="4803" y="3194"/>
                        <a:pt x="4803" y="2069"/>
                      </a:cubicBezTo>
                      <a:cubicBezTo>
                        <a:pt x="4803" y="824"/>
                        <a:pt x="3788" y="0"/>
                        <a:pt x="273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5" name="Google Shape;6115;p81"/>
                <p:cNvSpPr/>
                <p:nvPr/>
              </p:nvSpPr>
              <p:spPr>
                <a:xfrm>
                  <a:off x="4158741" y="3076641"/>
                  <a:ext cx="13040" cy="13040"/>
                </a:xfrm>
                <a:custGeom>
                  <a:avLst/>
                  <a:gdLst/>
                  <a:ahLst/>
                  <a:cxnLst/>
                  <a:rect l="l" t="t" r="r" b="b"/>
                  <a:pathLst>
                    <a:path w="1658" h="1658" extrusionOk="0">
                      <a:moveTo>
                        <a:pt x="835" y="1"/>
                      </a:moveTo>
                      <a:cubicBezTo>
                        <a:pt x="375" y="1"/>
                        <a:pt x="0" y="376"/>
                        <a:pt x="0" y="823"/>
                      </a:cubicBezTo>
                      <a:cubicBezTo>
                        <a:pt x="0" y="1283"/>
                        <a:pt x="375" y="1658"/>
                        <a:pt x="835" y="1658"/>
                      </a:cubicBezTo>
                      <a:cubicBezTo>
                        <a:pt x="1294" y="1658"/>
                        <a:pt x="1657" y="1283"/>
                        <a:pt x="1657" y="823"/>
                      </a:cubicBezTo>
                      <a:cubicBezTo>
                        <a:pt x="1657" y="376"/>
                        <a:pt x="1294"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16" name="Google Shape;6116;p81"/>
              <p:cNvGrpSpPr/>
              <p:nvPr/>
            </p:nvGrpSpPr>
            <p:grpSpPr>
              <a:xfrm>
                <a:off x="4044565" y="3103563"/>
                <a:ext cx="37783" cy="32451"/>
                <a:chOff x="4044565" y="3103563"/>
                <a:chExt cx="37783" cy="32451"/>
              </a:xfrm>
            </p:grpSpPr>
            <p:sp>
              <p:nvSpPr>
                <p:cNvPr id="6117" name="Google Shape;6117;p81"/>
                <p:cNvSpPr/>
                <p:nvPr/>
              </p:nvSpPr>
              <p:spPr>
                <a:xfrm>
                  <a:off x="4044565" y="3103563"/>
                  <a:ext cx="37783" cy="32451"/>
                </a:xfrm>
                <a:custGeom>
                  <a:avLst/>
                  <a:gdLst/>
                  <a:ahLst/>
                  <a:cxnLst/>
                  <a:rect l="l" t="t" r="r" b="b"/>
                  <a:pathLst>
                    <a:path w="4804" h="4126" extrusionOk="0">
                      <a:moveTo>
                        <a:pt x="2731" y="1"/>
                      </a:moveTo>
                      <a:cubicBezTo>
                        <a:pt x="2227" y="1"/>
                        <a:pt x="1713" y="188"/>
                        <a:pt x="1295" y="606"/>
                      </a:cubicBezTo>
                      <a:cubicBezTo>
                        <a:pt x="1" y="1900"/>
                        <a:pt x="908" y="4114"/>
                        <a:pt x="2747" y="4126"/>
                      </a:cubicBezTo>
                      <a:cubicBezTo>
                        <a:pt x="3884" y="4114"/>
                        <a:pt x="4803" y="3194"/>
                        <a:pt x="4803" y="2069"/>
                      </a:cubicBezTo>
                      <a:cubicBezTo>
                        <a:pt x="4803" y="824"/>
                        <a:pt x="3788" y="1"/>
                        <a:pt x="273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8" name="Google Shape;6118;p81"/>
                <p:cNvSpPr/>
                <p:nvPr/>
              </p:nvSpPr>
              <p:spPr>
                <a:xfrm>
                  <a:off x="4059602" y="3113268"/>
                  <a:ext cx="13040" cy="13048"/>
                </a:xfrm>
                <a:custGeom>
                  <a:avLst/>
                  <a:gdLst/>
                  <a:ahLst/>
                  <a:cxnLst/>
                  <a:rect l="l" t="t" r="r" b="b"/>
                  <a:pathLst>
                    <a:path w="1658" h="1659" extrusionOk="0">
                      <a:moveTo>
                        <a:pt x="835" y="1"/>
                      </a:moveTo>
                      <a:cubicBezTo>
                        <a:pt x="375" y="1"/>
                        <a:pt x="0" y="376"/>
                        <a:pt x="0" y="835"/>
                      </a:cubicBezTo>
                      <a:cubicBezTo>
                        <a:pt x="0" y="1283"/>
                        <a:pt x="375" y="1658"/>
                        <a:pt x="835" y="1658"/>
                      </a:cubicBezTo>
                      <a:cubicBezTo>
                        <a:pt x="1295" y="1658"/>
                        <a:pt x="1657" y="1283"/>
                        <a:pt x="1657" y="835"/>
                      </a:cubicBezTo>
                      <a:cubicBezTo>
                        <a:pt x="1657" y="376"/>
                        <a:pt x="1295"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19" name="Google Shape;6119;p81"/>
              <p:cNvGrpSpPr/>
              <p:nvPr/>
            </p:nvGrpSpPr>
            <p:grpSpPr>
              <a:xfrm>
                <a:off x="4017454" y="3188237"/>
                <a:ext cx="37776" cy="32357"/>
                <a:chOff x="4017454" y="3188237"/>
                <a:chExt cx="37776" cy="32357"/>
              </a:xfrm>
            </p:grpSpPr>
            <p:sp>
              <p:nvSpPr>
                <p:cNvPr id="6120" name="Google Shape;6120;p81"/>
                <p:cNvSpPr/>
                <p:nvPr/>
              </p:nvSpPr>
              <p:spPr>
                <a:xfrm>
                  <a:off x="4017454" y="3188237"/>
                  <a:ext cx="37776" cy="32357"/>
                </a:xfrm>
                <a:custGeom>
                  <a:avLst/>
                  <a:gdLst/>
                  <a:ahLst/>
                  <a:cxnLst/>
                  <a:rect l="l" t="t" r="r" b="b"/>
                  <a:pathLst>
                    <a:path w="4803" h="4114" extrusionOk="0">
                      <a:moveTo>
                        <a:pt x="2732" y="0"/>
                      </a:moveTo>
                      <a:cubicBezTo>
                        <a:pt x="2227" y="0"/>
                        <a:pt x="1713" y="188"/>
                        <a:pt x="1295" y="606"/>
                      </a:cubicBezTo>
                      <a:cubicBezTo>
                        <a:pt x="0" y="1900"/>
                        <a:pt x="908"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1" name="Google Shape;6121;p81"/>
                <p:cNvSpPr/>
                <p:nvPr/>
              </p:nvSpPr>
              <p:spPr>
                <a:xfrm>
                  <a:off x="4032484" y="3197943"/>
                  <a:ext cx="13040" cy="13048"/>
                </a:xfrm>
                <a:custGeom>
                  <a:avLst/>
                  <a:gdLst/>
                  <a:ahLst/>
                  <a:cxnLst/>
                  <a:rect l="l" t="t" r="r" b="b"/>
                  <a:pathLst>
                    <a:path w="1658" h="1659" extrusionOk="0">
                      <a:moveTo>
                        <a:pt x="835" y="1"/>
                      </a:moveTo>
                      <a:cubicBezTo>
                        <a:pt x="376" y="1"/>
                        <a:pt x="1" y="376"/>
                        <a:pt x="1" y="823"/>
                      </a:cubicBezTo>
                      <a:cubicBezTo>
                        <a:pt x="1" y="1283"/>
                        <a:pt x="376" y="1658"/>
                        <a:pt x="835" y="1658"/>
                      </a:cubicBezTo>
                      <a:cubicBezTo>
                        <a:pt x="1295" y="1658"/>
                        <a:pt x="1658" y="1283"/>
                        <a:pt x="1658" y="823"/>
                      </a:cubicBezTo>
                      <a:cubicBezTo>
                        <a:pt x="1658" y="376"/>
                        <a:pt x="1295"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22" name="Google Shape;6122;p81"/>
              <p:cNvGrpSpPr/>
              <p:nvPr/>
            </p:nvGrpSpPr>
            <p:grpSpPr>
              <a:xfrm>
                <a:off x="3921548" y="3157509"/>
                <a:ext cx="37783" cy="32357"/>
                <a:chOff x="3921548" y="3157509"/>
                <a:chExt cx="37783" cy="32357"/>
              </a:xfrm>
            </p:grpSpPr>
            <p:sp>
              <p:nvSpPr>
                <p:cNvPr id="6123" name="Google Shape;6123;p81"/>
                <p:cNvSpPr/>
                <p:nvPr/>
              </p:nvSpPr>
              <p:spPr>
                <a:xfrm>
                  <a:off x="3921548" y="3157509"/>
                  <a:ext cx="37783" cy="32357"/>
                </a:xfrm>
                <a:custGeom>
                  <a:avLst/>
                  <a:gdLst/>
                  <a:ahLst/>
                  <a:cxnLst/>
                  <a:rect l="l" t="t" r="r" b="b"/>
                  <a:pathLst>
                    <a:path w="4804" h="4114" extrusionOk="0">
                      <a:moveTo>
                        <a:pt x="2732" y="0"/>
                      </a:moveTo>
                      <a:cubicBezTo>
                        <a:pt x="2228" y="0"/>
                        <a:pt x="1713" y="187"/>
                        <a:pt x="1295" y="606"/>
                      </a:cubicBezTo>
                      <a:cubicBezTo>
                        <a:pt x="1" y="1900"/>
                        <a:pt x="908" y="4114"/>
                        <a:pt x="2747" y="4114"/>
                      </a:cubicBezTo>
                      <a:cubicBezTo>
                        <a:pt x="3872"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4" name="Google Shape;6124;p81"/>
                <p:cNvSpPr/>
                <p:nvPr/>
              </p:nvSpPr>
              <p:spPr>
                <a:xfrm>
                  <a:off x="3936586" y="3167214"/>
                  <a:ext cx="13040" cy="13040"/>
                </a:xfrm>
                <a:custGeom>
                  <a:avLst/>
                  <a:gdLst/>
                  <a:ahLst/>
                  <a:cxnLst/>
                  <a:rect l="l" t="t" r="r" b="b"/>
                  <a:pathLst>
                    <a:path w="1658" h="1658" extrusionOk="0">
                      <a:moveTo>
                        <a:pt x="835" y="1"/>
                      </a:moveTo>
                      <a:cubicBezTo>
                        <a:pt x="375" y="1"/>
                        <a:pt x="0" y="364"/>
                        <a:pt x="0" y="823"/>
                      </a:cubicBezTo>
                      <a:cubicBezTo>
                        <a:pt x="0" y="1283"/>
                        <a:pt x="375" y="1658"/>
                        <a:pt x="835" y="1658"/>
                      </a:cubicBezTo>
                      <a:cubicBezTo>
                        <a:pt x="1282" y="1658"/>
                        <a:pt x="1657" y="1283"/>
                        <a:pt x="1657" y="823"/>
                      </a:cubicBezTo>
                      <a:cubicBezTo>
                        <a:pt x="1657" y="364"/>
                        <a:pt x="1282"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25" name="Google Shape;6125;p81"/>
              <p:cNvGrpSpPr/>
              <p:nvPr/>
            </p:nvGrpSpPr>
            <p:grpSpPr>
              <a:xfrm>
                <a:off x="3939056" y="3211620"/>
                <a:ext cx="37783" cy="32380"/>
                <a:chOff x="3939056" y="3211620"/>
                <a:chExt cx="37783" cy="32380"/>
              </a:xfrm>
            </p:grpSpPr>
            <p:sp>
              <p:nvSpPr>
                <p:cNvPr id="6126" name="Google Shape;6126;p81"/>
                <p:cNvSpPr/>
                <p:nvPr/>
              </p:nvSpPr>
              <p:spPr>
                <a:xfrm>
                  <a:off x="3939056" y="3211620"/>
                  <a:ext cx="37783" cy="32380"/>
                </a:xfrm>
                <a:custGeom>
                  <a:avLst/>
                  <a:gdLst/>
                  <a:ahLst/>
                  <a:cxnLst/>
                  <a:rect l="l" t="t" r="r" b="b"/>
                  <a:pathLst>
                    <a:path w="4804" h="4117" extrusionOk="0">
                      <a:moveTo>
                        <a:pt x="2737" y="1"/>
                      </a:moveTo>
                      <a:cubicBezTo>
                        <a:pt x="2231" y="1"/>
                        <a:pt x="1715" y="189"/>
                        <a:pt x="1295" y="609"/>
                      </a:cubicBezTo>
                      <a:cubicBezTo>
                        <a:pt x="1" y="1903"/>
                        <a:pt x="920" y="4117"/>
                        <a:pt x="2759" y="4117"/>
                      </a:cubicBezTo>
                      <a:cubicBezTo>
                        <a:pt x="3884" y="4117"/>
                        <a:pt x="4803" y="3197"/>
                        <a:pt x="4803" y="2060"/>
                      </a:cubicBezTo>
                      <a:cubicBezTo>
                        <a:pt x="4803" y="818"/>
                        <a:pt x="3792" y="1"/>
                        <a:pt x="27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7" name="Google Shape;6127;p81"/>
                <p:cNvSpPr/>
                <p:nvPr/>
              </p:nvSpPr>
              <p:spPr>
                <a:xfrm>
                  <a:off x="3954188" y="3221255"/>
                  <a:ext cx="13040" cy="13040"/>
                </a:xfrm>
                <a:custGeom>
                  <a:avLst/>
                  <a:gdLst/>
                  <a:ahLst/>
                  <a:cxnLst/>
                  <a:rect l="l" t="t" r="r" b="b"/>
                  <a:pathLst>
                    <a:path w="1658" h="1658" extrusionOk="0">
                      <a:moveTo>
                        <a:pt x="823" y="1"/>
                      </a:moveTo>
                      <a:cubicBezTo>
                        <a:pt x="375" y="1"/>
                        <a:pt x="0" y="376"/>
                        <a:pt x="0" y="835"/>
                      </a:cubicBezTo>
                      <a:cubicBezTo>
                        <a:pt x="0" y="1295"/>
                        <a:pt x="375"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28" name="Google Shape;6128;p81"/>
              <p:cNvGrpSpPr/>
              <p:nvPr/>
            </p:nvGrpSpPr>
            <p:grpSpPr>
              <a:xfrm>
                <a:off x="4176240" y="3136965"/>
                <a:ext cx="31405" cy="26930"/>
                <a:chOff x="4176240" y="3136965"/>
                <a:chExt cx="31405" cy="26930"/>
              </a:xfrm>
            </p:grpSpPr>
            <p:sp>
              <p:nvSpPr>
                <p:cNvPr id="6129" name="Google Shape;6129;p81"/>
                <p:cNvSpPr/>
                <p:nvPr/>
              </p:nvSpPr>
              <p:spPr>
                <a:xfrm>
                  <a:off x="4176240" y="3136965"/>
                  <a:ext cx="31405" cy="26930"/>
                </a:xfrm>
                <a:custGeom>
                  <a:avLst/>
                  <a:gdLst/>
                  <a:ahLst/>
                  <a:cxnLst/>
                  <a:rect l="l" t="t" r="r" b="b"/>
                  <a:pathLst>
                    <a:path w="3993" h="3424" extrusionOk="0">
                      <a:moveTo>
                        <a:pt x="2268" y="1"/>
                      </a:moveTo>
                      <a:cubicBezTo>
                        <a:pt x="1846" y="1"/>
                        <a:pt x="1415" y="158"/>
                        <a:pt x="1065" y="508"/>
                      </a:cubicBezTo>
                      <a:cubicBezTo>
                        <a:pt x="1" y="1585"/>
                        <a:pt x="763" y="3423"/>
                        <a:pt x="2275" y="3423"/>
                      </a:cubicBezTo>
                      <a:cubicBezTo>
                        <a:pt x="3231" y="3423"/>
                        <a:pt x="3993" y="2649"/>
                        <a:pt x="3993" y="1705"/>
                      </a:cubicBezTo>
                      <a:cubicBezTo>
                        <a:pt x="3985" y="677"/>
                        <a:pt x="3145" y="1"/>
                        <a:pt x="226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0" name="Google Shape;6130;p81"/>
                <p:cNvSpPr/>
                <p:nvPr/>
              </p:nvSpPr>
              <p:spPr>
                <a:xfrm>
                  <a:off x="4190327" y="3146663"/>
                  <a:ext cx="7613" cy="7621"/>
                </a:xfrm>
                <a:custGeom>
                  <a:avLst/>
                  <a:gdLst/>
                  <a:ahLst/>
                  <a:cxnLst/>
                  <a:rect l="l" t="t" r="r" b="b"/>
                  <a:pathLst>
                    <a:path w="968" h="969" extrusionOk="0">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31" name="Google Shape;6131;p81"/>
              <p:cNvGrpSpPr/>
              <p:nvPr/>
            </p:nvGrpSpPr>
            <p:grpSpPr>
              <a:xfrm>
                <a:off x="4133148" y="3152593"/>
                <a:ext cx="31499" cy="27001"/>
                <a:chOff x="4133148" y="3152593"/>
                <a:chExt cx="31499" cy="27001"/>
              </a:xfrm>
            </p:grpSpPr>
            <p:sp>
              <p:nvSpPr>
                <p:cNvPr id="6132" name="Google Shape;6132;p81"/>
                <p:cNvSpPr/>
                <p:nvPr/>
              </p:nvSpPr>
              <p:spPr>
                <a:xfrm>
                  <a:off x="4133148" y="3152593"/>
                  <a:ext cx="31499" cy="27001"/>
                </a:xfrm>
                <a:custGeom>
                  <a:avLst/>
                  <a:gdLst/>
                  <a:ahLst/>
                  <a:cxnLst/>
                  <a:rect l="l" t="t" r="r" b="b"/>
                  <a:pathLst>
                    <a:path w="4005" h="3433" extrusionOk="0">
                      <a:moveTo>
                        <a:pt x="2284" y="1"/>
                      </a:moveTo>
                      <a:cubicBezTo>
                        <a:pt x="1865" y="1"/>
                        <a:pt x="1437" y="157"/>
                        <a:pt x="1089" y="505"/>
                      </a:cubicBezTo>
                      <a:cubicBezTo>
                        <a:pt x="0" y="1581"/>
                        <a:pt x="774" y="3432"/>
                        <a:pt x="2298" y="3432"/>
                      </a:cubicBezTo>
                      <a:cubicBezTo>
                        <a:pt x="3242" y="3432"/>
                        <a:pt x="4004" y="2658"/>
                        <a:pt x="4004" y="1714"/>
                      </a:cubicBezTo>
                      <a:cubicBezTo>
                        <a:pt x="4004" y="683"/>
                        <a:pt x="3162" y="1"/>
                        <a:pt x="228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3" name="Google Shape;6133;p81"/>
                <p:cNvSpPr/>
                <p:nvPr/>
              </p:nvSpPr>
              <p:spPr>
                <a:xfrm>
                  <a:off x="4147321" y="3162267"/>
                  <a:ext cx="7621" cy="7621"/>
                </a:xfrm>
                <a:custGeom>
                  <a:avLst/>
                  <a:gdLst/>
                  <a:ahLst/>
                  <a:cxnLst/>
                  <a:rect l="l" t="t" r="r" b="b"/>
                  <a:pathLst>
                    <a:path w="969" h="969" extrusionOk="0">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34" name="Google Shape;6134;p81"/>
              <p:cNvGrpSpPr/>
              <p:nvPr/>
            </p:nvGrpSpPr>
            <p:grpSpPr>
              <a:xfrm>
                <a:off x="4220866" y="3073534"/>
                <a:ext cx="31499" cy="26898"/>
                <a:chOff x="4220866" y="3073534"/>
                <a:chExt cx="31499" cy="26898"/>
              </a:xfrm>
            </p:grpSpPr>
            <p:sp>
              <p:nvSpPr>
                <p:cNvPr id="6135" name="Google Shape;6135;p81"/>
                <p:cNvSpPr/>
                <p:nvPr/>
              </p:nvSpPr>
              <p:spPr>
                <a:xfrm>
                  <a:off x="4220866" y="3073534"/>
                  <a:ext cx="31499" cy="26898"/>
                </a:xfrm>
                <a:custGeom>
                  <a:avLst/>
                  <a:gdLst/>
                  <a:ahLst/>
                  <a:cxnLst/>
                  <a:rect l="l" t="t" r="r" b="b"/>
                  <a:pathLst>
                    <a:path w="4005" h="3420" extrusionOk="0">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6" name="Google Shape;6136;p81"/>
                <p:cNvSpPr/>
                <p:nvPr/>
              </p:nvSpPr>
              <p:spPr>
                <a:xfrm>
                  <a:off x="4235039" y="3083114"/>
                  <a:ext cx="7621" cy="7613"/>
                </a:xfrm>
                <a:custGeom>
                  <a:avLst/>
                  <a:gdLst/>
                  <a:ahLst/>
                  <a:cxnLst/>
                  <a:rect l="l" t="t" r="r" b="b"/>
                  <a:pathLst>
                    <a:path w="969" h="968" extrusionOk="0">
                      <a:moveTo>
                        <a:pt x="485" y="0"/>
                      </a:moveTo>
                      <a:cubicBezTo>
                        <a:pt x="218" y="0"/>
                        <a:pt x="1" y="218"/>
                        <a:pt x="1" y="484"/>
                      </a:cubicBezTo>
                      <a:cubicBezTo>
                        <a:pt x="1" y="750"/>
                        <a:pt x="218" y="968"/>
                        <a:pt x="485" y="968"/>
                      </a:cubicBezTo>
                      <a:cubicBezTo>
                        <a:pt x="751" y="968"/>
                        <a:pt x="968" y="750"/>
                        <a:pt x="968" y="484"/>
                      </a:cubicBezTo>
                      <a:cubicBezTo>
                        <a:pt x="968" y="218"/>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37" name="Google Shape;6137;p81"/>
              <p:cNvGrpSpPr/>
              <p:nvPr/>
            </p:nvGrpSpPr>
            <p:grpSpPr>
              <a:xfrm>
                <a:off x="3869702" y="3230323"/>
                <a:ext cx="31499" cy="26906"/>
                <a:chOff x="3869702" y="3230323"/>
                <a:chExt cx="31499" cy="26906"/>
              </a:xfrm>
            </p:grpSpPr>
            <p:sp>
              <p:nvSpPr>
                <p:cNvPr id="6138" name="Google Shape;6138;p81"/>
                <p:cNvSpPr/>
                <p:nvPr/>
              </p:nvSpPr>
              <p:spPr>
                <a:xfrm>
                  <a:off x="3869702" y="3230323"/>
                  <a:ext cx="31499" cy="26906"/>
                </a:xfrm>
                <a:custGeom>
                  <a:avLst/>
                  <a:gdLst/>
                  <a:ahLst/>
                  <a:cxnLst/>
                  <a:rect l="l" t="t" r="r" b="b"/>
                  <a:pathLst>
                    <a:path w="4005" h="3421" extrusionOk="0">
                      <a:moveTo>
                        <a:pt x="2275" y="1"/>
                      </a:moveTo>
                      <a:cubicBezTo>
                        <a:pt x="1854" y="1"/>
                        <a:pt x="1425" y="157"/>
                        <a:pt x="1077" y="505"/>
                      </a:cubicBezTo>
                      <a:cubicBezTo>
                        <a:pt x="0" y="1581"/>
                        <a:pt x="762" y="3420"/>
                        <a:pt x="2286" y="3420"/>
                      </a:cubicBezTo>
                      <a:cubicBezTo>
                        <a:pt x="3230" y="3420"/>
                        <a:pt x="3992" y="2658"/>
                        <a:pt x="4004" y="1714"/>
                      </a:cubicBezTo>
                      <a:cubicBezTo>
                        <a:pt x="4004" y="683"/>
                        <a:pt x="3157" y="1"/>
                        <a:pt x="227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9" name="Google Shape;6139;p81"/>
                <p:cNvSpPr/>
                <p:nvPr/>
              </p:nvSpPr>
              <p:spPr>
                <a:xfrm>
                  <a:off x="3883875" y="3239997"/>
                  <a:ext cx="7621" cy="7621"/>
                </a:xfrm>
                <a:custGeom>
                  <a:avLst/>
                  <a:gdLst/>
                  <a:ahLst/>
                  <a:cxnLst/>
                  <a:rect l="l" t="t" r="r" b="b"/>
                  <a:pathLst>
                    <a:path w="969" h="969" extrusionOk="0">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140" name="Google Shape;6140;p81"/>
            <p:cNvGrpSpPr/>
            <p:nvPr/>
          </p:nvGrpSpPr>
          <p:grpSpPr>
            <a:xfrm>
              <a:off x="4271383" y="3065882"/>
              <a:ext cx="304556" cy="341663"/>
              <a:chOff x="4271383" y="3065882"/>
              <a:chExt cx="304556" cy="341663"/>
            </a:xfrm>
          </p:grpSpPr>
          <p:grpSp>
            <p:nvGrpSpPr>
              <p:cNvPr id="6141" name="Google Shape;6141;p81"/>
              <p:cNvGrpSpPr/>
              <p:nvPr/>
            </p:nvGrpSpPr>
            <p:grpSpPr>
              <a:xfrm>
                <a:off x="4293838" y="3078639"/>
                <a:ext cx="269353" cy="311973"/>
                <a:chOff x="4293838" y="3078639"/>
                <a:chExt cx="269353" cy="311973"/>
              </a:xfrm>
            </p:grpSpPr>
            <p:sp>
              <p:nvSpPr>
                <p:cNvPr id="6142" name="Google Shape;6142;p81"/>
                <p:cNvSpPr/>
                <p:nvPr/>
              </p:nvSpPr>
              <p:spPr>
                <a:xfrm>
                  <a:off x="4293838" y="3078639"/>
                  <a:ext cx="269353" cy="311973"/>
                </a:xfrm>
                <a:custGeom>
                  <a:avLst/>
                  <a:gdLst/>
                  <a:ahLst/>
                  <a:cxnLst/>
                  <a:rect l="l" t="t" r="r" b="b"/>
                  <a:pathLst>
                    <a:path w="34247" h="39666" fill="none" extrusionOk="0">
                      <a:moveTo>
                        <a:pt x="13" y="16730"/>
                      </a:moveTo>
                      <a:lnTo>
                        <a:pt x="7162" y="27690"/>
                      </a:lnTo>
                      <a:lnTo>
                        <a:pt x="8480" y="39666"/>
                      </a:lnTo>
                      <a:lnTo>
                        <a:pt x="18182" y="34138"/>
                      </a:lnTo>
                      <a:lnTo>
                        <a:pt x="26371" y="29807"/>
                      </a:lnTo>
                      <a:cubicBezTo>
                        <a:pt x="26371" y="29807"/>
                        <a:pt x="33605" y="34694"/>
                        <a:pt x="33932" y="35456"/>
                      </a:cubicBezTo>
                      <a:cubicBezTo>
                        <a:pt x="34246" y="36218"/>
                        <a:pt x="32263" y="18388"/>
                        <a:pt x="32263" y="18388"/>
                      </a:cubicBezTo>
                      <a:lnTo>
                        <a:pt x="28428" y="2928"/>
                      </a:lnTo>
                      <a:lnTo>
                        <a:pt x="12932" y="1"/>
                      </a:lnTo>
                      <a:lnTo>
                        <a:pt x="1670" y="2650"/>
                      </a:lnTo>
                      <a:lnTo>
                        <a:pt x="0" y="1714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3" name="Google Shape;6143;p81"/>
                <p:cNvSpPr/>
                <p:nvPr/>
              </p:nvSpPr>
              <p:spPr>
                <a:xfrm>
                  <a:off x="4306965" y="3099473"/>
                  <a:ext cx="62519" cy="69652"/>
                </a:xfrm>
                <a:custGeom>
                  <a:avLst/>
                  <a:gdLst/>
                  <a:ahLst/>
                  <a:cxnLst/>
                  <a:rect l="l" t="t" r="r" b="b"/>
                  <a:pathLst>
                    <a:path w="7949" h="8856" fill="none" extrusionOk="0">
                      <a:moveTo>
                        <a:pt x="1" y="1"/>
                      </a:moveTo>
                      <a:lnTo>
                        <a:pt x="7948" y="885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4" name="Google Shape;6144;p81"/>
                <p:cNvSpPr/>
                <p:nvPr/>
              </p:nvSpPr>
              <p:spPr>
                <a:xfrm>
                  <a:off x="4369476" y="3169118"/>
                  <a:ext cx="26072" cy="98666"/>
                </a:xfrm>
                <a:custGeom>
                  <a:avLst/>
                  <a:gdLst/>
                  <a:ahLst/>
                  <a:cxnLst/>
                  <a:rect l="l" t="t" r="r" b="b"/>
                  <a:pathLst>
                    <a:path w="3315" h="12545" fill="none" extrusionOk="0">
                      <a:moveTo>
                        <a:pt x="0" y="1"/>
                      </a:moveTo>
                      <a:lnTo>
                        <a:pt x="3315" y="1254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5" name="Google Shape;6145;p81"/>
                <p:cNvSpPr/>
                <p:nvPr/>
              </p:nvSpPr>
              <p:spPr>
                <a:xfrm>
                  <a:off x="4399347" y="3078639"/>
                  <a:ext cx="60041" cy="110558"/>
                </a:xfrm>
                <a:custGeom>
                  <a:avLst/>
                  <a:gdLst/>
                  <a:ahLst/>
                  <a:cxnLst/>
                  <a:rect l="l" t="t" r="r" b="b"/>
                  <a:pathLst>
                    <a:path w="7634" h="14057" fill="none" extrusionOk="0">
                      <a:moveTo>
                        <a:pt x="7634" y="14057"/>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6" name="Google Shape;6146;p81"/>
                <p:cNvSpPr/>
                <p:nvPr/>
              </p:nvSpPr>
              <p:spPr>
                <a:xfrm>
                  <a:off x="4373282" y="3169118"/>
                  <a:ext cx="82299" cy="20079"/>
                </a:xfrm>
                <a:custGeom>
                  <a:avLst/>
                  <a:gdLst/>
                  <a:ahLst/>
                  <a:cxnLst/>
                  <a:rect l="l" t="t" r="r" b="b"/>
                  <a:pathLst>
                    <a:path w="10464" h="2553" fill="none" extrusionOk="0">
                      <a:moveTo>
                        <a:pt x="0" y="1"/>
                      </a:moveTo>
                      <a:lnTo>
                        <a:pt x="10464" y="255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7" name="Google Shape;6147;p81"/>
                <p:cNvSpPr/>
                <p:nvPr/>
              </p:nvSpPr>
              <p:spPr>
                <a:xfrm>
                  <a:off x="4369476" y="3078639"/>
                  <a:ext cx="29879" cy="90487"/>
                </a:xfrm>
                <a:custGeom>
                  <a:avLst/>
                  <a:gdLst/>
                  <a:ahLst/>
                  <a:cxnLst/>
                  <a:rect l="l" t="t" r="r" b="b"/>
                  <a:pathLst>
                    <a:path w="3799" h="11505" fill="none" extrusionOk="0">
                      <a:moveTo>
                        <a:pt x="0" y="11505"/>
                      </a:moveTo>
                      <a:lnTo>
                        <a:pt x="379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8" name="Google Shape;6148;p81"/>
                <p:cNvSpPr/>
                <p:nvPr/>
              </p:nvSpPr>
              <p:spPr>
                <a:xfrm>
                  <a:off x="4293932" y="3169118"/>
                  <a:ext cx="75551" cy="41110"/>
                </a:xfrm>
                <a:custGeom>
                  <a:avLst/>
                  <a:gdLst/>
                  <a:ahLst/>
                  <a:cxnLst/>
                  <a:rect l="l" t="t" r="r" b="b"/>
                  <a:pathLst>
                    <a:path w="9606" h="5227" fill="none" extrusionOk="0">
                      <a:moveTo>
                        <a:pt x="1" y="5226"/>
                      </a:moveTo>
                      <a:lnTo>
                        <a:pt x="9605"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9" name="Google Shape;6149;p81"/>
                <p:cNvSpPr/>
                <p:nvPr/>
              </p:nvSpPr>
              <p:spPr>
                <a:xfrm>
                  <a:off x="4350159" y="3267776"/>
                  <a:ext cx="45389" cy="27032"/>
                </a:xfrm>
                <a:custGeom>
                  <a:avLst/>
                  <a:gdLst/>
                  <a:ahLst/>
                  <a:cxnLst/>
                  <a:rect l="l" t="t" r="r" b="b"/>
                  <a:pathLst>
                    <a:path w="5771" h="3437" fill="none" extrusionOk="0">
                      <a:moveTo>
                        <a:pt x="1" y="3436"/>
                      </a:moveTo>
                      <a:lnTo>
                        <a:pt x="577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0" name="Google Shape;6150;p81"/>
                <p:cNvSpPr/>
                <p:nvPr/>
              </p:nvSpPr>
              <p:spPr>
                <a:xfrm>
                  <a:off x="4395540" y="3267776"/>
                  <a:ext cx="38830" cy="76031"/>
                </a:xfrm>
                <a:custGeom>
                  <a:avLst/>
                  <a:gdLst/>
                  <a:ahLst/>
                  <a:cxnLst/>
                  <a:rect l="l" t="t" r="r" b="b"/>
                  <a:pathLst>
                    <a:path w="4937" h="9667" fill="none" extrusionOk="0">
                      <a:moveTo>
                        <a:pt x="1" y="1"/>
                      </a:moveTo>
                      <a:lnTo>
                        <a:pt x="4936" y="966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1" name="Google Shape;6151;p81"/>
                <p:cNvSpPr/>
                <p:nvPr/>
              </p:nvSpPr>
              <p:spPr>
                <a:xfrm>
                  <a:off x="4360439" y="3267776"/>
                  <a:ext cx="35109" cy="121978"/>
                </a:xfrm>
                <a:custGeom>
                  <a:avLst/>
                  <a:gdLst/>
                  <a:ahLst/>
                  <a:cxnLst/>
                  <a:rect l="l" t="t" r="r" b="b"/>
                  <a:pathLst>
                    <a:path w="4464" h="15509" fill="none" extrusionOk="0">
                      <a:moveTo>
                        <a:pt x="0" y="15509"/>
                      </a:moveTo>
                      <a:lnTo>
                        <a:pt x="4464"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2" name="Google Shape;6152;p81"/>
                <p:cNvSpPr/>
                <p:nvPr/>
              </p:nvSpPr>
              <p:spPr>
                <a:xfrm>
                  <a:off x="4293932" y="3210220"/>
                  <a:ext cx="101616" cy="57564"/>
                </a:xfrm>
                <a:custGeom>
                  <a:avLst/>
                  <a:gdLst/>
                  <a:ahLst/>
                  <a:cxnLst/>
                  <a:rect l="l" t="t" r="r" b="b"/>
                  <a:pathLst>
                    <a:path w="12920" h="7319" fill="none" extrusionOk="0">
                      <a:moveTo>
                        <a:pt x="1" y="0"/>
                      </a:moveTo>
                      <a:lnTo>
                        <a:pt x="12920" y="731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3" name="Google Shape;6153;p81"/>
                <p:cNvSpPr/>
                <p:nvPr/>
              </p:nvSpPr>
              <p:spPr>
                <a:xfrm>
                  <a:off x="4395540" y="3186436"/>
                  <a:ext cx="66420" cy="79735"/>
                </a:xfrm>
                <a:custGeom>
                  <a:avLst/>
                  <a:gdLst/>
                  <a:ahLst/>
                  <a:cxnLst/>
                  <a:rect l="l" t="t" r="r" b="b"/>
                  <a:pathLst>
                    <a:path w="8445" h="10138" fill="none" extrusionOk="0">
                      <a:moveTo>
                        <a:pt x="8444" y="0"/>
                      </a:moveTo>
                      <a:lnTo>
                        <a:pt x="1" y="1013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4" name="Google Shape;6154;p81"/>
                <p:cNvSpPr/>
                <p:nvPr/>
              </p:nvSpPr>
              <p:spPr>
                <a:xfrm>
                  <a:off x="4459380" y="3189669"/>
                  <a:ext cx="41873" cy="123402"/>
                </a:xfrm>
                <a:custGeom>
                  <a:avLst/>
                  <a:gdLst/>
                  <a:ahLst/>
                  <a:cxnLst/>
                  <a:rect l="l" t="t" r="r" b="b"/>
                  <a:pathLst>
                    <a:path w="5324" h="15690" fill="none" extrusionOk="0">
                      <a:moveTo>
                        <a:pt x="1" y="0"/>
                      </a:moveTo>
                      <a:lnTo>
                        <a:pt x="5323" y="1569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5" name="Google Shape;6155;p81"/>
                <p:cNvSpPr/>
                <p:nvPr/>
              </p:nvSpPr>
              <p:spPr>
                <a:xfrm>
                  <a:off x="4395540" y="3267776"/>
                  <a:ext cx="105713" cy="45295"/>
                </a:xfrm>
                <a:custGeom>
                  <a:avLst/>
                  <a:gdLst/>
                  <a:ahLst/>
                  <a:cxnLst/>
                  <a:rect l="l" t="t" r="r" b="b"/>
                  <a:pathLst>
                    <a:path w="13441" h="5759" fill="none" extrusionOk="0">
                      <a:moveTo>
                        <a:pt x="1" y="1"/>
                      </a:moveTo>
                      <a:lnTo>
                        <a:pt x="13440" y="575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6" name="Google Shape;6156;p81"/>
                <p:cNvSpPr/>
                <p:nvPr/>
              </p:nvSpPr>
              <p:spPr>
                <a:xfrm>
                  <a:off x="4501246" y="3223252"/>
                  <a:ext cx="46435" cy="89818"/>
                </a:xfrm>
                <a:custGeom>
                  <a:avLst/>
                  <a:gdLst/>
                  <a:ahLst/>
                  <a:cxnLst/>
                  <a:rect l="l" t="t" r="r" b="b"/>
                  <a:pathLst>
                    <a:path w="5904" h="11420" fill="none" extrusionOk="0">
                      <a:moveTo>
                        <a:pt x="0" y="11420"/>
                      </a:moveTo>
                      <a:lnTo>
                        <a:pt x="5904"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7" name="Google Shape;6157;p81"/>
                <p:cNvSpPr/>
                <p:nvPr/>
              </p:nvSpPr>
              <p:spPr>
                <a:xfrm>
                  <a:off x="4459671" y="3104231"/>
                  <a:ext cx="58421" cy="84966"/>
                </a:xfrm>
                <a:custGeom>
                  <a:avLst/>
                  <a:gdLst/>
                  <a:ahLst/>
                  <a:cxnLst/>
                  <a:rect l="l" t="t" r="r" b="b"/>
                  <a:pathLst>
                    <a:path w="7428" h="10803" fill="none" extrusionOk="0">
                      <a:moveTo>
                        <a:pt x="0" y="10803"/>
                      </a:moveTo>
                      <a:lnTo>
                        <a:pt x="7428"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8" name="Google Shape;6158;p81"/>
                <p:cNvSpPr/>
                <p:nvPr/>
              </p:nvSpPr>
              <p:spPr>
                <a:xfrm>
                  <a:off x="4459671" y="3189189"/>
                  <a:ext cx="86586" cy="36737"/>
                </a:xfrm>
                <a:custGeom>
                  <a:avLst/>
                  <a:gdLst/>
                  <a:ahLst/>
                  <a:cxnLst/>
                  <a:rect l="l" t="t" r="r" b="b"/>
                  <a:pathLst>
                    <a:path w="11009" h="4671" fill="none" extrusionOk="0">
                      <a:moveTo>
                        <a:pt x="0" y="1"/>
                      </a:moveTo>
                      <a:lnTo>
                        <a:pt x="11008" y="467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59" name="Google Shape;6159;p81"/>
              <p:cNvGrpSpPr/>
              <p:nvPr/>
            </p:nvGrpSpPr>
            <p:grpSpPr>
              <a:xfrm>
                <a:off x="4538164" y="3342061"/>
                <a:ext cx="37776" cy="32380"/>
                <a:chOff x="4538164" y="3342061"/>
                <a:chExt cx="37776" cy="32380"/>
              </a:xfrm>
            </p:grpSpPr>
            <p:sp>
              <p:nvSpPr>
                <p:cNvPr id="6160" name="Google Shape;6160;p81"/>
                <p:cNvSpPr/>
                <p:nvPr/>
              </p:nvSpPr>
              <p:spPr>
                <a:xfrm>
                  <a:off x="4538164" y="3342061"/>
                  <a:ext cx="37776" cy="32380"/>
                </a:xfrm>
                <a:custGeom>
                  <a:avLst/>
                  <a:gdLst/>
                  <a:ahLst/>
                  <a:cxnLst/>
                  <a:rect l="l" t="t" r="r" b="b"/>
                  <a:pathLst>
                    <a:path w="4803" h="4117" extrusionOk="0">
                      <a:moveTo>
                        <a:pt x="2737" y="0"/>
                      </a:moveTo>
                      <a:cubicBezTo>
                        <a:pt x="2231" y="0"/>
                        <a:pt x="1714" y="189"/>
                        <a:pt x="1294" y="608"/>
                      </a:cubicBezTo>
                      <a:cubicBezTo>
                        <a:pt x="0" y="1903"/>
                        <a:pt x="919" y="4116"/>
                        <a:pt x="2746" y="4116"/>
                      </a:cubicBezTo>
                      <a:cubicBezTo>
                        <a:pt x="3883" y="4116"/>
                        <a:pt x="4802" y="3197"/>
                        <a:pt x="4802" y="2060"/>
                      </a:cubicBezTo>
                      <a:cubicBezTo>
                        <a:pt x="4802" y="817"/>
                        <a:pt x="3792" y="0"/>
                        <a:pt x="273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1" name="Google Shape;6161;p81"/>
                <p:cNvSpPr/>
                <p:nvPr/>
              </p:nvSpPr>
              <p:spPr>
                <a:xfrm>
                  <a:off x="4553194" y="3351790"/>
                  <a:ext cx="13040" cy="13040"/>
                </a:xfrm>
                <a:custGeom>
                  <a:avLst/>
                  <a:gdLst/>
                  <a:ahLst/>
                  <a:cxnLst/>
                  <a:rect l="l" t="t" r="r" b="b"/>
                  <a:pathLst>
                    <a:path w="1658" h="1658" extrusionOk="0">
                      <a:moveTo>
                        <a:pt x="835" y="0"/>
                      </a:moveTo>
                      <a:cubicBezTo>
                        <a:pt x="375" y="0"/>
                        <a:pt x="0" y="363"/>
                        <a:pt x="0" y="823"/>
                      </a:cubicBezTo>
                      <a:cubicBezTo>
                        <a:pt x="0" y="1283"/>
                        <a:pt x="375"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62" name="Google Shape;6162;p81"/>
              <p:cNvGrpSpPr/>
              <p:nvPr/>
            </p:nvGrpSpPr>
            <p:grpSpPr>
              <a:xfrm>
                <a:off x="4271383" y="3194742"/>
                <a:ext cx="37783" cy="32420"/>
                <a:chOff x="4271383" y="3194742"/>
                <a:chExt cx="37783" cy="32420"/>
              </a:xfrm>
            </p:grpSpPr>
            <p:sp>
              <p:nvSpPr>
                <p:cNvPr id="6163" name="Google Shape;6163;p81"/>
                <p:cNvSpPr/>
                <p:nvPr/>
              </p:nvSpPr>
              <p:spPr>
                <a:xfrm>
                  <a:off x="4271383" y="3194742"/>
                  <a:ext cx="37783" cy="32420"/>
                </a:xfrm>
                <a:custGeom>
                  <a:avLst/>
                  <a:gdLst/>
                  <a:ahLst/>
                  <a:cxnLst/>
                  <a:rect l="l" t="t" r="r" b="b"/>
                  <a:pathLst>
                    <a:path w="4804" h="4122" extrusionOk="0">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4" name="Google Shape;6164;p81"/>
                <p:cNvSpPr/>
                <p:nvPr/>
              </p:nvSpPr>
              <p:spPr>
                <a:xfrm>
                  <a:off x="4286516" y="3204416"/>
                  <a:ext cx="13040" cy="13040"/>
                </a:xfrm>
                <a:custGeom>
                  <a:avLst/>
                  <a:gdLst/>
                  <a:ahLst/>
                  <a:cxnLst/>
                  <a:rect l="l" t="t" r="r" b="b"/>
                  <a:pathLst>
                    <a:path w="1658" h="1658" extrusionOk="0">
                      <a:moveTo>
                        <a:pt x="823" y="0"/>
                      </a:moveTo>
                      <a:cubicBezTo>
                        <a:pt x="363" y="0"/>
                        <a:pt x="0" y="375"/>
                        <a:pt x="0" y="835"/>
                      </a:cubicBezTo>
                      <a:cubicBezTo>
                        <a:pt x="0" y="1295"/>
                        <a:pt x="363" y="1658"/>
                        <a:pt x="823" y="1658"/>
                      </a:cubicBezTo>
                      <a:cubicBezTo>
                        <a:pt x="1282" y="1658"/>
                        <a:pt x="1657" y="1295"/>
                        <a:pt x="1657" y="835"/>
                      </a:cubicBezTo>
                      <a:cubicBezTo>
                        <a:pt x="1657" y="375"/>
                        <a:pt x="1282"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65" name="Google Shape;6165;p81"/>
              <p:cNvGrpSpPr/>
              <p:nvPr/>
            </p:nvGrpSpPr>
            <p:grpSpPr>
              <a:xfrm>
                <a:off x="4284416" y="3084058"/>
                <a:ext cx="37783" cy="32357"/>
                <a:chOff x="4284416" y="3084058"/>
                <a:chExt cx="37783" cy="32357"/>
              </a:xfrm>
            </p:grpSpPr>
            <p:sp>
              <p:nvSpPr>
                <p:cNvPr id="6166" name="Google Shape;6166;p81"/>
                <p:cNvSpPr/>
                <p:nvPr/>
              </p:nvSpPr>
              <p:spPr>
                <a:xfrm>
                  <a:off x="4284416" y="3084058"/>
                  <a:ext cx="37783" cy="32357"/>
                </a:xfrm>
                <a:custGeom>
                  <a:avLst/>
                  <a:gdLst/>
                  <a:ahLst/>
                  <a:cxnLst/>
                  <a:rect l="l" t="t" r="r" b="b"/>
                  <a:pathLst>
                    <a:path w="4804" h="4114" extrusionOk="0">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7" name="Google Shape;6167;p81"/>
                <p:cNvSpPr/>
                <p:nvPr/>
              </p:nvSpPr>
              <p:spPr>
                <a:xfrm>
                  <a:off x="4299548" y="3093763"/>
                  <a:ext cx="13040" cy="13048"/>
                </a:xfrm>
                <a:custGeom>
                  <a:avLst/>
                  <a:gdLst/>
                  <a:ahLst/>
                  <a:cxnLst/>
                  <a:rect l="l" t="t" r="r" b="b"/>
                  <a:pathLst>
                    <a:path w="1658" h="1659" extrusionOk="0">
                      <a:moveTo>
                        <a:pt x="823" y="1"/>
                      </a:moveTo>
                      <a:cubicBezTo>
                        <a:pt x="363" y="1"/>
                        <a:pt x="0" y="364"/>
                        <a:pt x="0" y="824"/>
                      </a:cubicBezTo>
                      <a:cubicBezTo>
                        <a:pt x="0" y="1283"/>
                        <a:pt x="363"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68" name="Google Shape;6168;p81"/>
              <p:cNvGrpSpPr/>
              <p:nvPr/>
            </p:nvGrpSpPr>
            <p:grpSpPr>
              <a:xfrm>
                <a:off x="4478697" y="3297561"/>
                <a:ext cx="37776" cy="32451"/>
                <a:chOff x="4478697" y="3297561"/>
                <a:chExt cx="37776" cy="32451"/>
              </a:xfrm>
            </p:grpSpPr>
            <p:sp>
              <p:nvSpPr>
                <p:cNvPr id="6169" name="Google Shape;6169;p81"/>
                <p:cNvSpPr/>
                <p:nvPr/>
              </p:nvSpPr>
              <p:spPr>
                <a:xfrm>
                  <a:off x="4478697" y="3297561"/>
                  <a:ext cx="37776" cy="32451"/>
                </a:xfrm>
                <a:custGeom>
                  <a:avLst/>
                  <a:gdLst/>
                  <a:ahLst/>
                  <a:cxnLst/>
                  <a:rect l="l" t="t" r="r" b="b"/>
                  <a:pathLst>
                    <a:path w="4803" h="4126" extrusionOk="0">
                      <a:moveTo>
                        <a:pt x="2730" y="0"/>
                      </a:moveTo>
                      <a:cubicBezTo>
                        <a:pt x="2226" y="0"/>
                        <a:pt x="1713" y="187"/>
                        <a:pt x="1295" y="605"/>
                      </a:cubicBezTo>
                      <a:cubicBezTo>
                        <a:pt x="1" y="1899"/>
                        <a:pt x="920" y="4125"/>
                        <a:pt x="2746" y="4125"/>
                      </a:cubicBezTo>
                      <a:cubicBezTo>
                        <a:pt x="3884" y="4113"/>
                        <a:pt x="4803" y="3194"/>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0" name="Google Shape;6170;p81"/>
                <p:cNvSpPr/>
                <p:nvPr/>
              </p:nvSpPr>
              <p:spPr>
                <a:xfrm>
                  <a:off x="4493727" y="3307361"/>
                  <a:ext cx="13048" cy="13040"/>
                </a:xfrm>
                <a:custGeom>
                  <a:avLst/>
                  <a:gdLst/>
                  <a:ahLst/>
                  <a:cxnLst/>
                  <a:rect l="l" t="t" r="r" b="b"/>
                  <a:pathLst>
                    <a:path w="1659" h="1658" extrusionOk="0">
                      <a:moveTo>
                        <a:pt x="835" y="0"/>
                      </a:moveTo>
                      <a:cubicBezTo>
                        <a:pt x="376" y="0"/>
                        <a:pt x="1" y="363"/>
                        <a:pt x="1" y="823"/>
                      </a:cubicBezTo>
                      <a:cubicBezTo>
                        <a:pt x="1" y="1282"/>
                        <a:pt x="376" y="1657"/>
                        <a:pt x="835" y="1657"/>
                      </a:cubicBezTo>
                      <a:cubicBezTo>
                        <a:pt x="1295" y="1657"/>
                        <a:pt x="1658" y="1282"/>
                        <a:pt x="1658" y="823"/>
                      </a:cubicBezTo>
                      <a:cubicBezTo>
                        <a:pt x="1658" y="363"/>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71" name="Google Shape;6171;p81"/>
              <p:cNvGrpSpPr/>
              <p:nvPr/>
            </p:nvGrpSpPr>
            <p:grpSpPr>
              <a:xfrm>
                <a:off x="4411813" y="3331711"/>
                <a:ext cx="37776" cy="32451"/>
                <a:chOff x="4411813" y="3331711"/>
                <a:chExt cx="37776" cy="32451"/>
              </a:xfrm>
            </p:grpSpPr>
            <p:sp>
              <p:nvSpPr>
                <p:cNvPr id="6172" name="Google Shape;6172;p81"/>
                <p:cNvSpPr/>
                <p:nvPr/>
              </p:nvSpPr>
              <p:spPr>
                <a:xfrm>
                  <a:off x="4411813" y="3331711"/>
                  <a:ext cx="37776" cy="32451"/>
                </a:xfrm>
                <a:custGeom>
                  <a:avLst/>
                  <a:gdLst/>
                  <a:ahLst/>
                  <a:cxnLst/>
                  <a:rect l="l" t="t" r="r" b="b"/>
                  <a:pathLst>
                    <a:path w="4803" h="4126" extrusionOk="0">
                      <a:moveTo>
                        <a:pt x="2730" y="1"/>
                      </a:moveTo>
                      <a:cubicBezTo>
                        <a:pt x="2226" y="1"/>
                        <a:pt x="1713" y="188"/>
                        <a:pt x="1295" y="606"/>
                      </a:cubicBezTo>
                      <a:cubicBezTo>
                        <a:pt x="0" y="1900"/>
                        <a:pt x="920" y="4126"/>
                        <a:pt x="2759" y="4126"/>
                      </a:cubicBezTo>
                      <a:cubicBezTo>
                        <a:pt x="3884" y="4114"/>
                        <a:pt x="4803" y="3194"/>
                        <a:pt x="4803" y="2069"/>
                      </a:cubicBezTo>
                      <a:cubicBezTo>
                        <a:pt x="4803" y="824"/>
                        <a:pt x="3788" y="1"/>
                        <a:pt x="273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3" name="Google Shape;6173;p81"/>
                <p:cNvSpPr/>
                <p:nvPr/>
              </p:nvSpPr>
              <p:spPr>
                <a:xfrm>
                  <a:off x="4426937" y="3341416"/>
                  <a:ext cx="13048" cy="13048"/>
                </a:xfrm>
                <a:custGeom>
                  <a:avLst/>
                  <a:gdLst/>
                  <a:ahLst/>
                  <a:cxnLst/>
                  <a:rect l="l" t="t" r="r" b="b"/>
                  <a:pathLst>
                    <a:path w="1659" h="1659" extrusionOk="0">
                      <a:moveTo>
                        <a:pt x="823" y="1"/>
                      </a:moveTo>
                      <a:cubicBezTo>
                        <a:pt x="376" y="1"/>
                        <a:pt x="1" y="376"/>
                        <a:pt x="1" y="823"/>
                      </a:cubicBezTo>
                      <a:cubicBezTo>
                        <a:pt x="1" y="1283"/>
                        <a:pt x="376"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74" name="Google Shape;6174;p81"/>
              <p:cNvGrpSpPr/>
              <p:nvPr/>
            </p:nvGrpSpPr>
            <p:grpSpPr>
              <a:xfrm>
                <a:off x="4337984" y="3375188"/>
                <a:ext cx="37776" cy="32357"/>
                <a:chOff x="4337984" y="3375188"/>
                <a:chExt cx="37776" cy="32357"/>
              </a:xfrm>
            </p:grpSpPr>
            <p:sp>
              <p:nvSpPr>
                <p:cNvPr id="6175" name="Google Shape;6175;p81"/>
                <p:cNvSpPr/>
                <p:nvPr/>
              </p:nvSpPr>
              <p:spPr>
                <a:xfrm>
                  <a:off x="4337984" y="3375188"/>
                  <a:ext cx="37776" cy="32357"/>
                </a:xfrm>
                <a:custGeom>
                  <a:avLst/>
                  <a:gdLst/>
                  <a:ahLst/>
                  <a:cxnLst/>
                  <a:rect l="l" t="t" r="r" b="b"/>
                  <a:pathLst>
                    <a:path w="4803" h="4114" extrusionOk="0">
                      <a:moveTo>
                        <a:pt x="2732" y="1"/>
                      </a:moveTo>
                      <a:cubicBezTo>
                        <a:pt x="2227" y="1"/>
                        <a:pt x="1713" y="188"/>
                        <a:pt x="1295" y="606"/>
                      </a:cubicBezTo>
                      <a:cubicBezTo>
                        <a:pt x="0" y="1900"/>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6" name="Google Shape;6176;p81"/>
                <p:cNvSpPr/>
                <p:nvPr/>
              </p:nvSpPr>
              <p:spPr>
                <a:xfrm>
                  <a:off x="4353108" y="3384894"/>
                  <a:ext cx="13048" cy="13048"/>
                </a:xfrm>
                <a:custGeom>
                  <a:avLst/>
                  <a:gdLst/>
                  <a:ahLst/>
                  <a:cxnLst/>
                  <a:rect l="l" t="t" r="r" b="b"/>
                  <a:pathLst>
                    <a:path w="1659" h="1659" extrusionOk="0">
                      <a:moveTo>
                        <a:pt x="823" y="1"/>
                      </a:moveTo>
                      <a:cubicBezTo>
                        <a:pt x="364" y="1"/>
                        <a:pt x="1" y="364"/>
                        <a:pt x="1" y="824"/>
                      </a:cubicBezTo>
                      <a:cubicBezTo>
                        <a:pt x="1" y="1283"/>
                        <a:pt x="364"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77" name="Google Shape;6177;p81"/>
              <p:cNvGrpSpPr/>
              <p:nvPr/>
            </p:nvGrpSpPr>
            <p:grpSpPr>
              <a:xfrm>
                <a:off x="4494867" y="3090530"/>
                <a:ext cx="37878" cy="32451"/>
                <a:chOff x="4494867" y="3090530"/>
                <a:chExt cx="37878" cy="32451"/>
              </a:xfrm>
            </p:grpSpPr>
            <p:sp>
              <p:nvSpPr>
                <p:cNvPr id="6178" name="Google Shape;6178;p81"/>
                <p:cNvSpPr/>
                <p:nvPr/>
              </p:nvSpPr>
              <p:spPr>
                <a:xfrm>
                  <a:off x="4494867" y="3090530"/>
                  <a:ext cx="37878" cy="32451"/>
                </a:xfrm>
                <a:custGeom>
                  <a:avLst/>
                  <a:gdLst/>
                  <a:ahLst/>
                  <a:cxnLst/>
                  <a:rect l="l" t="t" r="r" b="b"/>
                  <a:pathLst>
                    <a:path w="4816" h="4126" extrusionOk="0">
                      <a:moveTo>
                        <a:pt x="2739" y="0"/>
                      </a:moveTo>
                      <a:cubicBezTo>
                        <a:pt x="2233" y="0"/>
                        <a:pt x="1717" y="188"/>
                        <a:pt x="1295" y="605"/>
                      </a:cubicBezTo>
                      <a:cubicBezTo>
                        <a:pt x="1" y="1900"/>
                        <a:pt x="920" y="4126"/>
                        <a:pt x="2759" y="4126"/>
                      </a:cubicBezTo>
                      <a:cubicBezTo>
                        <a:pt x="3896" y="4114"/>
                        <a:pt x="4803" y="3194"/>
                        <a:pt x="4815" y="2069"/>
                      </a:cubicBezTo>
                      <a:cubicBezTo>
                        <a:pt x="4815" y="824"/>
                        <a:pt x="3800" y="0"/>
                        <a:pt x="273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9" name="Google Shape;6179;p81"/>
                <p:cNvSpPr/>
                <p:nvPr/>
              </p:nvSpPr>
              <p:spPr>
                <a:xfrm>
                  <a:off x="4510000" y="3100236"/>
                  <a:ext cx="13040" cy="13040"/>
                </a:xfrm>
                <a:custGeom>
                  <a:avLst/>
                  <a:gdLst/>
                  <a:ahLst/>
                  <a:cxnLst/>
                  <a:rect l="l" t="t" r="r" b="b"/>
                  <a:pathLst>
                    <a:path w="1658" h="1658" extrusionOk="0">
                      <a:moveTo>
                        <a:pt x="835" y="1"/>
                      </a:moveTo>
                      <a:cubicBezTo>
                        <a:pt x="375" y="1"/>
                        <a:pt x="0" y="376"/>
                        <a:pt x="0" y="835"/>
                      </a:cubicBezTo>
                      <a:cubicBezTo>
                        <a:pt x="0" y="1283"/>
                        <a:pt x="375"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80" name="Google Shape;6180;p81"/>
              <p:cNvGrpSpPr/>
              <p:nvPr/>
            </p:nvGrpSpPr>
            <p:grpSpPr>
              <a:xfrm>
                <a:off x="4525124" y="3207774"/>
                <a:ext cx="37783" cy="32420"/>
                <a:chOff x="4525124" y="3207774"/>
                <a:chExt cx="37783" cy="32420"/>
              </a:xfrm>
            </p:grpSpPr>
            <p:sp>
              <p:nvSpPr>
                <p:cNvPr id="6181" name="Google Shape;6181;p81"/>
                <p:cNvSpPr/>
                <p:nvPr/>
              </p:nvSpPr>
              <p:spPr>
                <a:xfrm>
                  <a:off x="4525124" y="3207774"/>
                  <a:ext cx="37783" cy="32420"/>
                </a:xfrm>
                <a:custGeom>
                  <a:avLst/>
                  <a:gdLst/>
                  <a:ahLst/>
                  <a:cxnLst/>
                  <a:rect l="l" t="t" r="r" b="b"/>
                  <a:pathLst>
                    <a:path w="4804" h="4122" extrusionOk="0">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2" name="Google Shape;6182;p81"/>
                <p:cNvSpPr/>
                <p:nvPr/>
              </p:nvSpPr>
              <p:spPr>
                <a:xfrm>
                  <a:off x="4540256" y="3217448"/>
                  <a:ext cx="13040" cy="13040"/>
                </a:xfrm>
                <a:custGeom>
                  <a:avLst/>
                  <a:gdLst/>
                  <a:ahLst/>
                  <a:cxnLst/>
                  <a:rect l="l" t="t" r="r" b="b"/>
                  <a:pathLst>
                    <a:path w="1658" h="1658" extrusionOk="0">
                      <a:moveTo>
                        <a:pt x="823" y="1"/>
                      </a:moveTo>
                      <a:cubicBezTo>
                        <a:pt x="363" y="1"/>
                        <a:pt x="0" y="376"/>
                        <a:pt x="0" y="835"/>
                      </a:cubicBezTo>
                      <a:cubicBezTo>
                        <a:pt x="0" y="1295"/>
                        <a:pt x="363"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83" name="Google Shape;6183;p81"/>
              <p:cNvGrpSpPr/>
              <p:nvPr/>
            </p:nvGrpSpPr>
            <p:grpSpPr>
              <a:xfrm>
                <a:off x="4440544" y="3176479"/>
                <a:ext cx="31499" cy="26898"/>
                <a:chOff x="4440544" y="3176479"/>
                <a:chExt cx="31499" cy="26898"/>
              </a:xfrm>
            </p:grpSpPr>
            <p:sp>
              <p:nvSpPr>
                <p:cNvPr id="6184" name="Google Shape;6184;p81"/>
                <p:cNvSpPr/>
                <p:nvPr/>
              </p:nvSpPr>
              <p:spPr>
                <a:xfrm>
                  <a:off x="4440544" y="3176479"/>
                  <a:ext cx="31499" cy="26898"/>
                </a:xfrm>
                <a:custGeom>
                  <a:avLst/>
                  <a:gdLst/>
                  <a:ahLst/>
                  <a:cxnLst/>
                  <a:rect l="l" t="t" r="r" b="b"/>
                  <a:pathLst>
                    <a:path w="4005" h="3420" extrusionOk="0">
                      <a:moveTo>
                        <a:pt x="2281" y="0"/>
                      </a:moveTo>
                      <a:cubicBezTo>
                        <a:pt x="1860" y="0"/>
                        <a:pt x="1429" y="156"/>
                        <a:pt x="1077" y="504"/>
                      </a:cubicBezTo>
                      <a:cubicBezTo>
                        <a:pt x="1" y="1581"/>
                        <a:pt x="763" y="3419"/>
                        <a:pt x="2287" y="3419"/>
                      </a:cubicBezTo>
                      <a:cubicBezTo>
                        <a:pt x="3231" y="3419"/>
                        <a:pt x="3993" y="2657"/>
                        <a:pt x="4005" y="1714"/>
                      </a:cubicBezTo>
                      <a:cubicBezTo>
                        <a:pt x="4005" y="682"/>
                        <a:pt x="3163" y="0"/>
                        <a:pt x="228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5" name="Google Shape;6185;p81"/>
                <p:cNvSpPr/>
                <p:nvPr/>
              </p:nvSpPr>
              <p:spPr>
                <a:xfrm>
                  <a:off x="4454724" y="3186145"/>
                  <a:ext cx="7613" cy="7621"/>
                </a:xfrm>
                <a:custGeom>
                  <a:avLst/>
                  <a:gdLst/>
                  <a:ahLst/>
                  <a:cxnLst/>
                  <a:rect l="l" t="t" r="r" b="b"/>
                  <a:pathLst>
                    <a:path w="968" h="969" extrusionOk="0">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86" name="Google Shape;6186;p81"/>
              <p:cNvGrpSpPr/>
              <p:nvPr/>
            </p:nvGrpSpPr>
            <p:grpSpPr>
              <a:xfrm>
                <a:off x="4350545" y="3156400"/>
                <a:ext cx="31405" cy="27001"/>
                <a:chOff x="4350545" y="3156400"/>
                <a:chExt cx="31405" cy="27001"/>
              </a:xfrm>
            </p:grpSpPr>
            <p:sp>
              <p:nvSpPr>
                <p:cNvPr id="6187" name="Google Shape;6187;p81"/>
                <p:cNvSpPr/>
                <p:nvPr/>
              </p:nvSpPr>
              <p:spPr>
                <a:xfrm>
                  <a:off x="4350545" y="3156400"/>
                  <a:ext cx="31405" cy="27001"/>
                </a:xfrm>
                <a:custGeom>
                  <a:avLst/>
                  <a:gdLst/>
                  <a:ahLst/>
                  <a:cxnLst/>
                  <a:rect l="l" t="t" r="r" b="b"/>
                  <a:pathLst>
                    <a:path w="3993" h="3433" extrusionOk="0">
                      <a:moveTo>
                        <a:pt x="2272" y="1"/>
                      </a:moveTo>
                      <a:cubicBezTo>
                        <a:pt x="1853" y="1"/>
                        <a:pt x="1425" y="156"/>
                        <a:pt x="1077" y="505"/>
                      </a:cubicBezTo>
                      <a:cubicBezTo>
                        <a:pt x="0" y="1581"/>
                        <a:pt x="762" y="3432"/>
                        <a:pt x="2286" y="3432"/>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8" name="Google Shape;6188;p81"/>
                <p:cNvSpPr/>
                <p:nvPr/>
              </p:nvSpPr>
              <p:spPr>
                <a:xfrm>
                  <a:off x="4364717" y="3166074"/>
                  <a:ext cx="7621" cy="7621"/>
                </a:xfrm>
                <a:custGeom>
                  <a:avLst/>
                  <a:gdLst/>
                  <a:ahLst/>
                  <a:cxnLst/>
                  <a:rect l="l" t="t" r="r" b="b"/>
                  <a:pathLst>
                    <a:path w="969" h="969" extrusionOk="0">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89" name="Google Shape;6189;p81"/>
              <p:cNvGrpSpPr/>
              <p:nvPr/>
            </p:nvGrpSpPr>
            <p:grpSpPr>
              <a:xfrm>
                <a:off x="4376703" y="3255058"/>
                <a:ext cx="31405" cy="27001"/>
                <a:chOff x="4376703" y="3255058"/>
                <a:chExt cx="31405" cy="27001"/>
              </a:xfrm>
            </p:grpSpPr>
            <p:sp>
              <p:nvSpPr>
                <p:cNvPr id="6190" name="Google Shape;6190;p81"/>
                <p:cNvSpPr/>
                <p:nvPr/>
              </p:nvSpPr>
              <p:spPr>
                <a:xfrm>
                  <a:off x="4376703" y="3255058"/>
                  <a:ext cx="31405" cy="27001"/>
                </a:xfrm>
                <a:custGeom>
                  <a:avLst/>
                  <a:gdLst/>
                  <a:ahLst/>
                  <a:cxnLst/>
                  <a:rect l="l" t="t" r="r" b="b"/>
                  <a:pathLst>
                    <a:path w="3993" h="3433" extrusionOk="0">
                      <a:moveTo>
                        <a:pt x="2273" y="1"/>
                      </a:moveTo>
                      <a:cubicBezTo>
                        <a:pt x="1853" y="1"/>
                        <a:pt x="1426" y="157"/>
                        <a:pt x="1077"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1" name="Google Shape;6191;p81"/>
                <p:cNvSpPr/>
                <p:nvPr/>
              </p:nvSpPr>
              <p:spPr>
                <a:xfrm>
                  <a:off x="4390884" y="3264732"/>
                  <a:ext cx="7613" cy="7621"/>
                </a:xfrm>
                <a:custGeom>
                  <a:avLst/>
                  <a:gdLst/>
                  <a:ahLst/>
                  <a:cxnLst/>
                  <a:rect l="l" t="t" r="r" b="b"/>
                  <a:pathLst>
                    <a:path w="968" h="969" extrusionOk="0">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92" name="Google Shape;6192;p81"/>
              <p:cNvGrpSpPr/>
              <p:nvPr/>
            </p:nvGrpSpPr>
            <p:grpSpPr>
              <a:xfrm>
                <a:off x="4331322" y="3283656"/>
                <a:ext cx="31405" cy="26945"/>
                <a:chOff x="4331322" y="3283656"/>
                <a:chExt cx="31405" cy="26945"/>
              </a:xfrm>
            </p:grpSpPr>
            <p:sp>
              <p:nvSpPr>
                <p:cNvPr id="6193" name="Google Shape;6193;p81"/>
                <p:cNvSpPr/>
                <p:nvPr/>
              </p:nvSpPr>
              <p:spPr>
                <a:xfrm>
                  <a:off x="4331322" y="3283656"/>
                  <a:ext cx="31405" cy="26945"/>
                </a:xfrm>
                <a:custGeom>
                  <a:avLst/>
                  <a:gdLst/>
                  <a:ahLst/>
                  <a:cxnLst/>
                  <a:rect l="l" t="t" r="r" b="b"/>
                  <a:pathLst>
                    <a:path w="3993" h="3426" extrusionOk="0">
                      <a:moveTo>
                        <a:pt x="2273" y="1"/>
                      </a:moveTo>
                      <a:cubicBezTo>
                        <a:pt x="1853" y="1"/>
                        <a:pt x="1425" y="158"/>
                        <a:pt x="1077" y="510"/>
                      </a:cubicBezTo>
                      <a:cubicBezTo>
                        <a:pt x="1" y="1587"/>
                        <a:pt x="763" y="3425"/>
                        <a:pt x="2287" y="3425"/>
                      </a:cubicBezTo>
                      <a:cubicBezTo>
                        <a:pt x="3230" y="3425"/>
                        <a:pt x="3993" y="2663"/>
                        <a:pt x="3993" y="1720"/>
                      </a:cubicBezTo>
                      <a:cubicBezTo>
                        <a:pt x="3993" y="689"/>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4" name="Google Shape;6194;p81"/>
                <p:cNvSpPr/>
                <p:nvPr/>
              </p:nvSpPr>
              <p:spPr>
                <a:xfrm>
                  <a:off x="4345503" y="3293274"/>
                  <a:ext cx="7613" cy="7621"/>
                </a:xfrm>
                <a:custGeom>
                  <a:avLst/>
                  <a:gdLst/>
                  <a:ahLst/>
                  <a:cxnLst/>
                  <a:rect l="l" t="t" r="r" b="b"/>
                  <a:pathLst>
                    <a:path w="968" h="969" extrusionOk="0">
                      <a:moveTo>
                        <a:pt x="484" y="1"/>
                      </a:moveTo>
                      <a:cubicBezTo>
                        <a:pt x="218" y="1"/>
                        <a:pt x="0" y="219"/>
                        <a:pt x="0" y="485"/>
                      </a:cubicBezTo>
                      <a:cubicBezTo>
                        <a:pt x="0" y="763"/>
                        <a:pt x="218" y="969"/>
                        <a:pt x="484" y="969"/>
                      </a:cubicBezTo>
                      <a:cubicBezTo>
                        <a:pt x="750" y="969"/>
                        <a:pt x="968" y="763"/>
                        <a:pt x="968" y="485"/>
                      </a:cubicBezTo>
                      <a:cubicBezTo>
                        <a:pt x="968" y="219"/>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95" name="Google Shape;6195;p81"/>
              <p:cNvGrpSpPr/>
              <p:nvPr/>
            </p:nvGrpSpPr>
            <p:grpSpPr>
              <a:xfrm>
                <a:off x="4380510" y="3065882"/>
                <a:ext cx="31405" cy="26938"/>
                <a:chOff x="4380510" y="3065882"/>
                <a:chExt cx="31405" cy="26938"/>
              </a:xfrm>
            </p:grpSpPr>
            <p:sp>
              <p:nvSpPr>
                <p:cNvPr id="6196" name="Google Shape;6196;p81"/>
                <p:cNvSpPr/>
                <p:nvPr/>
              </p:nvSpPr>
              <p:spPr>
                <a:xfrm>
                  <a:off x="4380510" y="3065882"/>
                  <a:ext cx="31405" cy="26938"/>
                </a:xfrm>
                <a:custGeom>
                  <a:avLst/>
                  <a:gdLst/>
                  <a:ahLst/>
                  <a:cxnLst/>
                  <a:rect l="l" t="t" r="r" b="b"/>
                  <a:pathLst>
                    <a:path w="3993" h="3425" extrusionOk="0">
                      <a:moveTo>
                        <a:pt x="2273" y="0"/>
                      </a:moveTo>
                      <a:cubicBezTo>
                        <a:pt x="1853" y="0"/>
                        <a:pt x="1426" y="157"/>
                        <a:pt x="1077" y="510"/>
                      </a:cubicBezTo>
                      <a:cubicBezTo>
                        <a:pt x="1" y="1586"/>
                        <a:pt x="763" y="3425"/>
                        <a:pt x="2287" y="3425"/>
                      </a:cubicBezTo>
                      <a:cubicBezTo>
                        <a:pt x="3230" y="3425"/>
                        <a:pt x="3993" y="2663"/>
                        <a:pt x="3993" y="1719"/>
                      </a:cubicBezTo>
                      <a:cubicBezTo>
                        <a:pt x="3993" y="688"/>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7" name="Google Shape;6197;p81"/>
                <p:cNvSpPr/>
                <p:nvPr/>
              </p:nvSpPr>
              <p:spPr>
                <a:xfrm>
                  <a:off x="4393354" y="3075500"/>
                  <a:ext cx="8950" cy="7676"/>
                </a:xfrm>
                <a:custGeom>
                  <a:avLst/>
                  <a:gdLst/>
                  <a:ahLst/>
                  <a:cxnLst/>
                  <a:rect l="l" t="t" r="r" b="b"/>
                  <a:pathLst>
                    <a:path w="1138" h="976" extrusionOk="0">
                      <a:moveTo>
                        <a:pt x="654" y="0"/>
                      </a:moveTo>
                      <a:cubicBezTo>
                        <a:pt x="218" y="0"/>
                        <a:pt x="1" y="521"/>
                        <a:pt x="303" y="835"/>
                      </a:cubicBezTo>
                      <a:cubicBezTo>
                        <a:pt x="401" y="932"/>
                        <a:pt x="522" y="976"/>
                        <a:pt x="641" y="976"/>
                      </a:cubicBezTo>
                      <a:cubicBezTo>
                        <a:pt x="893" y="976"/>
                        <a:pt x="1138" y="783"/>
                        <a:pt x="1138" y="496"/>
                      </a:cubicBezTo>
                      <a:cubicBezTo>
                        <a:pt x="1138" y="218"/>
                        <a:pt x="920" y="12"/>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198" name="Google Shape;6198;p81"/>
            <p:cNvGrpSpPr/>
            <p:nvPr/>
          </p:nvGrpSpPr>
          <p:grpSpPr>
            <a:xfrm>
              <a:off x="4558998" y="3188237"/>
              <a:ext cx="1280131" cy="1052746"/>
              <a:chOff x="4558998" y="3188237"/>
              <a:chExt cx="1280131" cy="1052746"/>
            </a:xfrm>
          </p:grpSpPr>
          <p:sp>
            <p:nvSpPr>
              <p:cNvPr id="6199" name="Google Shape;6199;p81"/>
              <p:cNvSpPr/>
              <p:nvPr/>
            </p:nvSpPr>
            <p:spPr>
              <a:xfrm>
                <a:off x="4916156" y="3750813"/>
                <a:ext cx="8" cy="8"/>
              </a:xfrm>
              <a:custGeom>
                <a:avLst/>
                <a:gdLst/>
                <a:ahLst/>
                <a:cxnLst/>
                <a:rect l="l" t="t" r="r" b="b"/>
                <a:pathLst>
                  <a:path w="1" h="1" fill="none" extrusionOk="0">
                    <a:moveTo>
                      <a:pt x="0" y="0"/>
                    </a:moveTo>
                    <a:close/>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200" name="Google Shape;6200;p81"/>
              <p:cNvGrpSpPr/>
              <p:nvPr/>
            </p:nvGrpSpPr>
            <p:grpSpPr>
              <a:xfrm>
                <a:off x="4579164" y="3203653"/>
                <a:ext cx="1244833" cy="1020397"/>
                <a:chOff x="4579164" y="3203653"/>
                <a:chExt cx="1244833" cy="1020397"/>
              </a:xfrm>
            </p:grpSpPr>
            <p:sp>
              <p:nvSpPr>
                <p:cNvPr id="6201" name="Google Shape;6201;p81"/>
                <p:cNvSpPr/>
                <p:nvPr/>
              </p:nvSpPr>
              <p:spPr>
                <a:xfrm>
                  <a:off x="5490144" y="3482892"/>
                  <a:ext cx="58995" cy="4955"/>
                </a:xfrm>
                <a:custGeom>
                  <a:avLst/>
                  <a:gdLst/>
                  <a:ahLst/>
                  <a:cxnLst/>
                  <a:rect l="l" t="t" r="r" b="b"/>
                  <a:pathLst>
                    <a:path w="7501" h="630" fill="none" extrusionOk="0">
                      <a:moveTo>
                        <a:pt x="0" y="630"/>
                      </a:moveTo>
                      <a:lnTo>
                        <a:pt x="750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2" name="Google Shape;6202;p81"/>
                <p:cNvSpPr/>
                <p:nvPr/>
              </p:nvSpPr>
              <p:spPr>
                <a:xfrm>
                  <a:off x="5490616" y="3482892"/>
                  <a:ext cx="66137" cy="77360"/>
                </a:xfrm>
                <a:custGeom>
                  <a:avLst/>
                  <a:gdLst/>
                  <a:ahLst/>
                  <a:cxnLst/>
                  <a:rect l="l" t="t" r="r" b="b"/>
                  <a:pathLst>
                    <a:path w="8409" h="9836" fill="none" extrusionOk="0">
                      <a:moveTo>
                        <a:pt x="1" y="1"/>
                      </a:moveTo>
                      <a:lnTo>
                        <a:pt x="8408" y="983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203" name="Google Shape;6203;p81"/>
                <p:cNvGrpSpPr/>
                <p:nvPr/>
              </p:nvGrpSpPr>
              <p:grpSpPr>
                <a:xfrm>
                  <a:off x="4579164" y="3203653"/>
                  <a:ext cx="1244833" cy="1020397"/>
                  <a:chOff x="4579164" y="3203653"/>
                  <a:chExt cx="1244833" cy="1020397"/>
                </a:xfrm>
              </p:grpSpPr>
              <p:sp>
                <p:nvSpPr>
                  <p:cNvPr id="6204" name="Google Shape;6204;p81"/>
                  <p:cNvSpPr/>
                  <p:nvPr/>
                </p:nvSpPr>
                <p:spPr>
                  <a:xfrm>
                    <a:off x="4787909" y="3833395"/>
                    <a:ext cx="69267" cy="22266"/>
                  </a:xfrm>
                  <a:custGeom>
                    <a:avLst/>
                    <a:gdLst/>
                    <a:ahLst/>
                    <a:cxnLst/>
                    <a:rect l="l" t="t" r="r" b="b"/>
                    <a:pathLst>
                      <a:path w="8807" h="2831" fill="none" extrusionOk="0">
                        <a:moveTo>
                          <a:pt x="8806" y="0"/>
                        </a:moveTo>
                        <a:lnTo>
                          <a:pt x="0" y="283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5" name="Google Shape;6205;p81"/>
                  <p:cNvSpPr/>
                  <p:nvPr/>
                </p:nvSpPr>
                <p:spPr>
                  <a:xfrm>
                    <a:off x="4857263" y="3819695"/>
                    <a:ext cx="69936" cy="14181"/>
                  </a:xfrm>
                  <a:custGeom>
                    <a:avLst/>
                    <a:gdLst/>
                    <a:ahLst/>
                    <a:cxnLst/>
                    <a:rect l="l" t="t" r="r" b="b"/>
                    <a:pathLst>
                      <a:path w="8892" h="1803" fill="none" extrusionOk="0">
                        <a:moveTo>
                          <a:pt x="1" y="1803"/>
                        </a:moveTo>
                        <a:lnTo>
                          <a:pt x="8892"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206" name="Google Shape;6206;p81"/>
                  <p:cNvGrpSpPr/>
                  <p:nvPr/>
                </p:nvGrpSpPr>
                <p:grpSpPr>
                  <a:xfrm>
                    <a:off x="4579164" y="3203653"/>
                    <a:ext cx="1244833" cy="1020397"/>
                    <a:chOff x="4579164" y="3203653"/>
                    <a:chExt cx="1244833" cy="1020397"/>
                  </a:xfrm>
                </p:grpSpPr>
                <p:sp>
                  <p:nvSpPr>
                    <p:cNvPr id="6207" name="Google Shape;6207;p81"/>
                    <p:cNvSpPr/>
                    <p:nvPr/>
                  </p:nvSpPr>
                  <p:spPr>
                    <a:xfrm>
                      <a:off x="4930329" y="3363965"/>
                      <a:ext cx="23894" cy="102764"/>
                    </a:xfrm>
                    <a:custGeom>
                      <a:avLst/>
                      <a:gdLst/>
                      <a:ahLst/>
                      <a:cxnLst/>
                      <a:rect l="l" t="t" r="r" b="b"/>
                      <a:pathLst>
                        <a:path w="3038" h="13066" fill="none" extrusionOk="0">
                          <a:moveTo>
                            <a:pt x="3037" y="13065"/>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8" name="Google Shape;6208;p81"/>
                    <p:cNvSpPr/>
                    <p:nvPr/>
                  </p:nvSpPr>
                  <p:spPr>
                    <a:xfrm>
                      <a:off x="4849846" y="3385948"/>
                      <a:ext cx="104085" cy="79256"/>
                    </a:xfrm>
                    <a:custGeom>
                      <a:avLst/>
                      <a:gdLst/>
                      <a:ahLst/>
                      <a:cxnLst/>
                      <a:rect l="l" t="t" r="r" b="b"/>
                      <a:pathLst>
                        <a:path w="13234" h="10077" fill="none" extrusionOk="0">
                          <a:moveTo>
                            <a:pt x="0" y="0"/>
                          </a:moveTo>
                          <a:lnTo>
                            <a:pt x="13234" y="1007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9" name="Google Shape;6209;p81"/>
                    <p:cNvSpPr/>
                    <p:nvPr/>
                  </p:nvSpPr>
                  <p:spPr>
                    <a:xfrm>
                      <a:off x="4849650" y="3306598"/>
                      <a:ext cx="45869" cy="79358"/>
                    </a:xfrm>
                    <a:custGeom>
                      <a:avLst/>
                      <a:gdLst/>
                      <a:ahLst/>
                      <a:cxnLst/>
                      <a:rect l="l" t="t" r="r" b="b"/>
                      <a:pathLst>
                        <a:path w="5832" h="10090" fill="none" extrusionOk="0">
                          <a:moveTo>
                            <a:pt x="5831" y="0"/>
                          </a:moveTo>
                          <a:lnTo>
                            <a:pt x="1" y="1008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0" name="Google Shape;6210;p81"/>
                    <p:cNvSpPr/>
                    <p:nvPr/>
                  </p:nvSpPr>
                  <p:spPr>
                    <a:xfrm>
                      <a:off x="4849650" y="3361299"/>
                      <a:ext cx="84305" cy="24657"/>
                    </a:xfrm>
                    <a:custGeom>
                      <a:avLst/>
                      <a:gdLst/>
                      <a:ahLst/>
                      <a:cxnLst/>
                      <a:rect l="l" t="t" r="r" b="b"/>
                      <a:pathLst>
                        <a:path w="10719" h="3135" fill="none" extrusionOk="0">
                          <a:moveTo>
                            <a:pt x="1" y="3134"/>
                          </a:moveTo>
                          <a:lnTo>
                            <a:pt x="1071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1" name="Google Shape;6211;p81"/>
                    <p:cNvSpPr/>
                    <p:nvPr/>
                  </p:nvSpPr>
                  <p:spPr>
                    <a:xfrm>
                      <a:off x="4789616" y="3306598"/>
                      <a:ext cx="19702" cy="54709"/>
                    </a:xfrm>
                    <a:custGeom>
                      <a:avLst/>
                      <a:gdLst/>
                      <a:ahLst/>
                      <a:cxnLst/>
                      <a:rect l="l" t="t" r="r" b="b"/>
                      <a:pathLst>
                        <a:path w="2505" h="6956" fill="none" extrusionOk="0">
                          <a:moveTo>
                            <a:pt x="2505" y="6956"/>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2" name="Google Shape;6212;p81"/>
                    <p:cNvSpPr/>
                    <p:nvPr/>
                  </p:nvSpPr>
                  <p:spPr>
                    <a:xfrm>
                      <a:off x="4738242" y="3357500"/>
                      <a:ext cx="74883" cy="10280"/>
                    </a:xfrm>
                    <a:custGeom>
                      <a:avLst/>
                      <a:gdLst/>
                      <a:ahLst/>
                      <a:cxnLst/>
                      <a:rect l="l" t="t" r="r" b="b"/>
                      <a:pathLst>
                        <a:path w="9521" h="1307" fill="none" extrusionOk="0">
                          <a:moveTo>
                            <a:pt x="1" y="1307"/>
                          </a:moveTo>
                          <a:lnTo>
                            <a:pt x="952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3" name="Google Shape;6213;p81"/>
                    <p:cNvSpPr/>
                    <p:nvPr/>
                  </p:nvSpPr>
                  <p:spPr>
                    <a:xfrm>
                      <a:off x="4710274" y="3357500"/>
                      <a:ext cx="99044" cy="63557"/>
                    </a:xfrm>
                    <a:custGeom>
                      <a:avLst/>
                      <a:gdLst/>
                      <a:ahLst/>
                      <a:cxnLst/>
                      <a:rect l="l" t="t" r="r" b="b"/>
                      <a:pathLst>
                        <a:path w="12593" h="8081" fill="none" extrusionOk="0">
                          <a:moveTo>
                            <a:pt x="0" y="8081"/>
                          </a:moveTo>
                          <a:lnTo>
                            <a:pt x="12593"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4" name="Google Shape;6214;p81"/>
                    <p:cNvSpPr/>
                    <p:nvPr/>
                  </p:nvSpPr>
                  <p:spPr>
                    <a:xfrm>
                      <a:off x="4809310" y="3306598"/>
                      <a:ext cx="87443" cy="50910"/>
                    </a:xfrm>
                    <a:custGeom>
                      <a:avLst/>
                      <a:gdLst/>
                      <a:ahLst/>
                      <a:cxnLst/>
                      <a:rect l="l" t="t" r="r" b="b"/>
                      <a:pathLst>
                        <a:path w="11118" h="6473" fill="none" extrusionOk="0">
                          <a:moveTo>
                            <a:pt x="1" y="6472"/>
                          </a:moveTo>
                          <a:lnTo>
                            <a:pt x="11118"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215" name="Google Shape;6215;p81"/>
                    <p:cNvGrpSpPr/>
                    <p:nvPr/>
                  </p:nvGrpSpPr>
                  <p:grpSpPr>
                    <a:xfrm>
                      <a:off x="4579164" y="3203653"/>
                      <a:ext cx="1244833" cy="1020397"/>
                      <a:chOff x="4579164" y="3203653"/>
                      <a:chExt cx="1244833" cy="1020397"/>
                    </a:xfrm>
                  </p:grpSpPr>
                  <p:sp>
                    <p:nvSpPr>
                      <p:cNvPr id="6216" name="Google Shape;6216;p81"/>
                      <p:cNvSpPr/>
                      <p:nvPr/>
                    </p:nvSpPr>
                    <p:spPr>
                      <a:xfrm>
                        <a:off x="4617986" y="3614284"/>
                        <a:ext cx="53002" cy="21031"/>
                      </a:xfrm>
                      <a:custGeom>
                        <a:avLst/>
                        <a:gdLst/>
                        <a:ahLst/>
                        <a:cxnLst/>
                        <a:rect l="l" t="t" r="r" b="b"/>
                        <a:pathLst>
                          <a:path w="6739" h="2674" fill="none" extrusionOk="0">
                            <a:moveTo>
                              <a:pt x="0" y="0"/>
                            </a:moveTo>
                            <a:lnTo>
                              <a:pt x="6738" y="267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7" name="Google Shape;6217;p81"/>
                      <p:cNvSpPr/>
                      <p:nvPr/>
                    </p:nvSpPr>
                    <p:spPr>
                      <a:xfrm>
                        <a:off x="4624545" y="3589069"/>
                        <a:ext cx="43682" cy="63180"/>
                      </a:xfrm>
                      <a:custGeom>
                        <a:avLst/>
                        <a:gdLst/>
                        <a:ahLst/>
                        <a:cxnLst/>
                        <a:rect l="l" t="t" r="r" b="b"/>
                        <a:pathLst>
                          <a:path w="5554" h="8033" fill="none" extrusionOk="0">
                            <a:moveTo>
                              <a:pt x="1" y="8033"/>
                            </a:moveTo>
                            <a:lnTo>
                              <a:pt x="5553"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8" name="Google Shape;6218;p81"/>
                      <p:cNvSpPr/>
                      <p:nvPr/>
                    </p:nvSpPr>
                    <p:spPr>
                      <a:xfrm>
                        <a:off x="4668220" y="3517907"/>
                        <a:ext cx="112178" cy="71170"/>
                      </a:xfrm>
                      <a:custGeom>
                        <a:avLst/>
                        <a:gdLst/>
                        <a:ahLst/>
                        <a:cxnLst/>
                        <a:rect l="l" t="t" r="r" b="b"/>
                        <a:pathLst>
                          <a:path w="14263" h="9049" fill="none" extrusionOk="0">
                            <a:moveTo>
                              <a:pt x="0" y="9049"/>
                            </a:moveTo>
                            <a:lnTo>
                              <a:pt x="14262"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9" name="Google Shape;6219;p81"/>
                      <p:cNvSpPr/>
                      <p:nvPr/>
                    </p:nvSpPr>
                    <p:spPr>
                      <a:xfrm>
                        <a:off x="4706562" y="3516766"/>
                        <a:ext cx="77455" cy="79924"/>
                      </a:xfrm>
                      <a:custGeom>
                        <a:avLst/>
                        <a:gdLst/>
                        <a:ahLst/>
                        <a:cxnLst/>
                        <a:rect l="l" t="t" r="r" b="b"/>
                        <a:pathLst>
                          <a:path w="9848" h="10162" fill="none" extrusionOk="0">
                            <a:moveTo>
                              <a:pt x="0" y="10161"/>
                            </a:moveTo>
                            <a:lnTo>
                              <a:pt x="984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0" name="Google Shape;6220;p81"/>
                      <p:cNvSpPr/>
                      <p:nvPr/>
                    </p:nvSpPr>
                    <p:spPr>
                      <a:xfrm>
                        <a:off x="4763646" y="3516766"/>
                        <a:ext cx="20370" cy="52806"/>
                      </a:xfrm>
                      <a:custGeom>
                        <a:avLst/>
                        <a:gdLst/>
                        <a:ahLst/>
                        <a:cxnLst/>
                        <a:rect l="l" t="t" r="r" b="b"/>
                        <a:pathLst>
                          <a:path w="2590" h="6714" fill="none" extrusionOk="0">
                            <a:moveTo>
                              <a:pt x="0" y="6714"/>
                            </a:moveTo>
                            <a:lnTo>
                              <a:pt x="2589"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1" name="Google Shape;6221;p81"/>
                      <p:cNvSpPr/>
                      <p:nvPr/>
                    </p:nvSpPr>
                    <p:spPr>
                      <a:xfrm>
                        <a:off x="4783151" y="3520565"/>
                        <a:ext cx="45861" cy="97432"/>
                      </a:xfrm>
                      <a:custGeom>
                        <a:avLst/>
                        <a:gdLst/>
                        <a:ahLst/>
                        <a:cxnLst/>
                        <a:rect l="l" t="t" r="r" b="b"/>
                        <a:pathLst>
                          <a:path w="5831" h="12388" fill="none" extrusionOk="0">
                            <a:moveTo>
                              <a:pt x="5831" y="12388"/>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2" name="Google Shape;6222;p81"/>
                      <p:cNvSpPr/>
                      <p:nvPr/>
                    </p:nvSpPr>
                    <p:spPr>
                      <a:xfrm>
                        <a:off x="4738242" y="3483175"/>
                        <a:ext cx="44917" cy="37398"/>
                      </a:xfrm>
                      <a:custGeom>
                        <a:avLst/>
                        <a:gdLst/>
                        <a:ahLst/>
                        <a:cxnLst/>
                        <a:rect l="l" t="t" r="r" b="b"/>
                        <a:pathLst>
                          <a:path w="5711" h="4755" fill="none" extrusionOk="0">
                            <a:moveTo>
                              <a:pt x="1" y="1"/>
                            </a:moveTo>
                            <a:lnTo>
                              <a:pt x="5710" y="475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3" name="Google Shape;6223;p81"/>
                      <p:cNvSpPr/>
                      <p:nvPr/>
                    </p:nvSpPr>
                    <p:spPr>
                      <a:xfrm>
                        <a:off x="4704941" y="3501823"/>
                        <a:ext cx="78217" cy="18750"/>
                      </a:xfrm>
                      <a:custGeom>
                        <a:avLst/>
                        <a:gdLst/>
                        <a:ahLst/>
                        <a:cxnLst/>
                        <a:rect l="l" t="t" r="r" b="b"/>
                        <a:pathLst>
                          <a:path w="9945" h="2384" fill="none" extrusionOk="0">
                            <a:moveTo>
                              <a:pt x="1" y="1"/>
                            </a:moveTo>
                            <a:lnTo>
                              <a:pt x="9944" y="238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4" name="Google Shape;6224;p81"/>
                      <p:cNvSpPr/>
                      <p:nvPr/>
                    </p:nvSpPr>
                    <p:spPr>
                      <a:xfrm>
                        <a:off x="4668220" y="3520565"/>
                        <a:ext cx="115796" cy="19324"/>
                      </a:xfrm>
                      <a:custGeom>
                        <a:avLst/>
                        <a:gdLst/>
                        <a:ahLst/>
                        <a:cxnLst/>
                        <a:rect l="l" t="t" r="r" b="b"/>
                        <a:pathLst>
                          <a:path w="14723" h="2457" fill="none" extrusionOk="0">
                            <a:moveTo>
                              <a:pt x="0" y="2457"/>
                            </a:moveTo>
                            <a:lnTo>
                              <a:pt x="14722"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5" name="Google Shape;6225;p81"/>
                      <p:cNvSpPr/>
                      <p:nvPr/>
                    </p:nvSpPr>
                    <p:spPr>
                      <a:xfrm>
                        <a:off x="4813117" y="3462915"/>
                        <a:ext cx="40347" cy="51193"/>
                      </a:xfrm>
                      <a:custGeom>
                        <a:avLst/>
                        <a:gdLst/>
                        <a:ahLst/>
                        <a:cxnLst/>
                        <a:rect l="l" t="t" r="r" b="b"/>
                        <a:pathLst>
                          <a:path w="5130" h="6509" fill="none" extrusionOk="0">
                            <a:moveTo>
                              <a:pt x="5130" y="6508"/>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6" name="Google Shape;6226;p81"/>
                      <p:cNvSpPr/>
                      <p:nvPr/>
                    </p:nvSpPr>
                    <p:spPr>
                      <a:xfrm>
                        <a:off x="4787807" y="3462915"/>
                        <a:ext cx="25317" cy="55000"/>
                      </a:xfrm>
                      <a:custGeom>
                        <a:avLst/>
                        <a:gdLst/>
                        <a:ahLst/>
                        <a:cxnLst/>
                        <a:rect l="l" t="t" r="r" b="b"/>
                        <a:pathLst>
                          <a:path w="3219" h="6993" fill="none" extrusionOk="0">
                            <a:moveTo>
                              <a:pt x="1" y="6992"/>
                            </a:moveTo>
                            <a:lnTo>
                              <a:pt x="3219"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7" name="Google Shape;6227;p81"/>
                      <p:cNvSpPr/>
                      <p:nvPr/>
                    </p:nvSpPr>
                    <p:spPr>
                      <a:xfrm>
                        <a:off x="4781342" y="3514100"/>
                        <a:ext cx="72311" cy="6953"/>
                      </a:xfrm>
                      <a:custGeom>
                        <a:avLst/>
                        <a:gdLst/>
                        <a:ahLst/>
                        <a:cxnLst/>
                        <a:rect l="l" t="t" r="r" b="b"/>
                        <a:pathLst>
                          <a:path w="9194" h="884" fill="none" extrusionOk="0">
                            <a:moveTo>
                              <a:pt x="0" y="883"/>
                            </a:moveTo>
                            <a:lnTo>
                              <a:pt x="9194"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8" name="Google Shape;6228;p81"/>
                      <p:cNvSpPr/>
                      <p:nvPr/>
                    </p:nvSpPr>
                    <p:spPr>
                      <a:xfrm>
                        <a:off x="4853645" y="3514100"/>
                        <a:ext cx="26175" cy="59184"/>
                      </a:xfrm>
                      <a:custGeom>
                        <a:avLst/>
                        <a:gdLst/>
                        <a:ahLst/>
                        <a:cxnLst/>
                        <a:rect l="l" t="t" r="r" b="b"/>
                        <a:pathLst>
                          <a:path w="3328" h="7525" fill="none" extrusionOk="0">
                            <a:moveTo>
                              <a:pt x="1" y="0"/>
                            </a:moveTo>
                            <a:lnTo>
                              <a:pt x="3328" y="752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9" name="Google Shape;6229;p81"/>
                      <p:cNvSpPr/>
                      <p:nvPr/>
                    </p:nvSpPr>
                    <p:spPr>
                      <a:xfrm>
                        <a:off x="4827392" y="3514100"/>
                        <a:ext cx="26261" cy="100381"/>
                      </a:xfrm>
                      <a:custGeom>
                        <a:avLst/>
                        <a:gdLst/>
                        <a:ahLst/>
                        <a:cxnLst/>
                        <a:rect l="l" t="t" r="r" b="b"/>
                        <a:pathLst>
                          <a:path w="3339" h="12763" fill="none" extrusionOk="0">
                            <a:moveTo>
                              <a:pt x="3339" y="0"/>
                            </a:moveTo>
                            <a:lnTo>
                              <a:pt x="0" y="1276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230" name="Google Shape;6230;p81"/>
                      <p:cNvGrpSpPr/>
                      <p:nvPr/>
                    </p:nvGrpSpPr>
                    <p:grpSpPr>
                      <a:xfrm>
                        <a:off x="4579164" y="3203653"/>
                        <a:ext cx="1244833" cy="1020397"/>
                        <a:chOff x="4579164" y="3203653"/>
                        <a:chExt cx="1244833" cy="1020397"/>
                      </a:xfrm>
                    </p:grpSpPr>
                    <p:sp>
                      <p:nvSpPr>
                        <p:cNvPr id="6231" name="Google Shape;6231;p81"/>
                        <p:cNvSpPr/>
                        <p:nvPr/>
                      </p:nvSpPr>
                      <p:spPr>
                        <a:xfrm>
                          <a:off x="4879812" y="3466721"/>
                          <a:ext cx="74411" cy="106563"/>
                        </a:xfrm>
                        <a:custGeom>
                          <a:avLst/>
                          <a:gdLst/>
                          <a:ahLst/>
                          <a:cxnLst/>
                          <a:rect l="l" t="t" r="r" b="b"/>
                          <a:pathLst>
                            <a:path w="9461" h="13549" fill="none" extrusionOk="0">
                              <a:moveTo>
                                <a:pt x="1" y="13549"/>
                              </a:moveTo>
                              <a:lnTo>
                                <a:pt x="946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2" name="Google Shape;6232;p81"/>
                        <p:cNvSpPr/>
                        <p:nvPr/>
                      </p:nvSpPr>
                      <p:spPr>
                        <a:xfrm>
                          <a:off x="4954215" y="3408017"/>
                          <a:ext cx="105989" cy="58712"/>
                        </a:xfrm>
                        <a:custGeom>
                          <a:avLst/>
                          <a:gdLst/>
                          <a:ahLst/>
                          <a:cxnLst/>
                          <a:rect l="l" t="t" r="r" b="b"/>
                          <a:pathLst>
                            <a:path w="13476" h="7465" fill="none" extrusionOk="0">
                              <a:moveTo>
                                <a:pt x="0" y="7464"/>
                              </a:moveTo>
                              <a:lnTo>
                                <a:pt x="13476"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3" name="Google Shape;6233;p81"/>
                        <p:cNvSpPr/>
                        <p:nvPr/>
                      </p:nvSpPr>
                      <p:spPr>
                        <a:xfrm>
                          <a:off x="4953924" y="3465195"/>
                          <a:ext cx="119792" cy="54811"/>
                        </a:xfrm>
                        <a:custGeom>
                          <a:avLst/>
                          <a:gdLst/>
                          <a:ahLst/>
                          <a:cxnLst/>
                          <a:rect l="l" t="t" r="r" b="b"/>
                          <a:pathLst>
                            <a:path w="15231" h="6969" fill="none" extrusionOk="0">
                              <a:moveTo>
                                <a:pt x="1" y="1"/>
                              </a:moveTo>
                              <a:lnTo>
                                <a:pt x="15231" y="696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4" name="Google Shape;6234;p81"/>
                        <p:cNvSpPr/>
                        <p:nvPr/>
                      </p:nvSpPr>
                      <p:spPr>
                        <a:xfrm>
                          <a:off x="5073708" y="3521045"/>
                          <a:ext cx="26938" cy="71839"/>
                        </a:xfrm>
                        <a:custGeom>
                          <a:avLst/>
                          <a:gdLst/>
                          <a:ahLst/>
                          <a:cxnLst/>
                          <a:rect l="l" t="t" r="r" b="b"/>
                          <a:pathLst>
                            <a:path w="3425" h="9134" fill="none" extrusionOk="0">
                              <a:moveTo>
                                <a:pt x="1" y="0"/>
                              </a:moveTo>
                              <a:lnTo>
                                <a:pt x="3424" y="913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5" name="Google Shape;6235;p81"/>
                        <p:cNvSpPr/>
                        <p:nvPr/>
                      </p:nvSpPr>
                      <p:spPr>
                        <a:xfrm>
                          <a:off x="5100637" y="3586309"/>
                          <a:ext cx="26741" cy="81167"/>
                        </a:xfrm>
                        <a:custGeom>
                          <a:avLst/>
                          <a:gdLst/>
                          <a:ahLst/>
                          <a:cxnLst/>
                          <a:rect l="l" t="t" r="r" b="b"/>
                          <a:pathLst>
                            <a:path w="3400" h="10320" fill="none" extrusionOk="0">
                              <a:moveTo>
                                <a:pt x="3399" y="10319"/>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6" name="Google Shape;6236;p81"/>
                        <p:cNvSpPr/>
                        <p:nvPr/>
                      </p:nvSpPr>
                      <p:spPr>
                        <a:xfrm>
                          <a:off x="5088549" y="3252840"/>
                          <a:ext cx="693968" cy="520624"/>
                        </a:xfrm>
                        <a:custGeom>
                          <a:avLst/>
                          <a:gdLst/>
                          <a:ahLst/>
                          <a:cxnLst/>
                          <a:rect l="l" t="t" r="r" b="b"/>
                          <a:pathLst>
                            <a:path w="88235" h="66195" fill="none" extrusionOk="0">
                              <a:moveTo>
                                <a:pt x="1" y="63509"/>
                              </a:moveTo>
                              <a:lnTo>
                                <a:pt x="1537" y="42400"/>
                              </a:lnTo>
                              <a:lnTo>
                                <a:pt x="10077" y="22210"/>
                              </a:lnTo>
                              <a:cubicBezTo>
                                <a:pt x="10077" y="22210"/>
                                <a:pt x="14202" y="33218"/>
                                <a:pt x="14202" y="32384"/>
                              </a:cubicBezTo>
                              <a:cubicBezTo>
                                <a:pt x="14202" y="31561"/>
                                <a:pt x="26009" y="8976"/>
                                <a:pt x="26009" y="8976"/>
                              </a:cubicBezTo>
                              <a:lnTo>
                                <a:pt x="33618" y="31077"/>
                              </a:lnTo>
                              <a:lnTo>
                                <a:pt x="15025" y="46779"/>
                              </a:lnTo>
                              <a:lnTo>
                                <a:pt x="36037" y="48944"/>
                              </a:lnTo>
                              <a:lnTo>
                                <a:pt x="27557" y="58863"/>
                              </a:lnTo>
                              <a:lnTo>
                                <a:pt x="40803" y="66194"/>
                              </a:lnTo>
                              <a:lnTo>
                                <a:pt x="43586" y="48448"/>
                              </a:lnTo>
                              <a:lnTo>
                                <a:pt x="51122" y="29734"/>
                              </a:lnTo>
                              <a:lnTo>
                                <a:pt x="49670" y="16694"/>
                              </a:lnTo>
                              <a:lnTo>
                                <a:pt x="65263" y="21376"/>
                              </a:lnTo>
                              <a:lnTo>
                                <a:pt x="68819" y="9448"/>
                              </a:lnTo>
                              <a:lnTo>
                                <a:pt x="66098" y="1"/>
                              </a:lnTo>
                              <a:lnTo>
                                <a:pt x="88235" y="2006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7" name="Google Shape;6237;p81"/>
                        <p:cNvSpPr/>
                        <p:nvPr/>
                      </p:nvSpPr>
                      <p:spPr>
                        <a:xfrm>
                          <a:off x="5060203" y="3203653"/>
                          <a:ext cx="544588" cy="316354"/>
                        </a:xfrm>
                        <a:custGeom>
                          <a:avLst/>
                          <a:gdLst/>
                          <a:ahLst/>
                          <a:cxnLst/>
                          <a:rect l="l" t="t" r="r" b="b"/>
                          <a:pathLst>
                            <a:path w="69242" h="40223" fill="none" extrusionOk="0">
                              <a:moveTo>
                                <a:pt x="69242" y="6255"/>
                              </a:moveTo>
                              <a:lnTo>
                                <a:pt x="53274" y="22948"/>
                              </a:lnTo>
                              <a:lnTo>
                                <a:pt x="45532" y="5432"/>
                              </a:lnTo>
                              <a:lnTo>
                                <a:pt x="29613" y="14747"/>
                              </a:lnTo>
                              <a:lnTo>
                                <a:pt x="28790" y="1"/>
                              </a:lnTo>
                              <a:lnTo>
                                <a:pt x="13500" y="28912"/>
                              </a:lnTo>
                              <a:lnTo>
                                <a:pt x="4306" y="13089"/>
                              </a:lnTo>
                              <a:lnTo>
                                <a:pt x="0" y="25984"/>
                              </a:lnTo>
                              <a:lnTo>
                                <a:pt x="1718" y="4022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8" name="Google Shape;6238;p81"/>
                        <p:cNvSpPr/>
                        <p:nvPr/>
                      </p:nvSpPr>
                      <p:spPr>
                        <a:xfrm>
                          <a:off x="5127371" y="3507533"/>
                          <a:ext cx="124739" cy="267835"/>
                        </a:xfrm>
                        <a:custGeom>
                          <a:avLst/>
                          <a:gdLst/>
                          <a:ahLst/>
                          <a:cxnLst/>
                          <a:rect l="l" t="t" r="r" b="b"/>
                          <a:pathLst>
                            <a:path w="15860" h="34054" fill="none" extrusionOk="0">
                              <a:moveTo>
                                <a:pt x="9266" y="1"/>
                              </a:moveTo>
                              <a:lnTo>
                                <a:pt x="10101" y="14396"/>
                              </a:lnTo>
                              <a:lnTo>
                                <a:pt x="15859" y="34053"/>
                              </a:lnTo>
                              <a:lnTo>
                                <a:pt x="0" y="19851"/>
                              </a:lnTo>
                              <a:lnTo>
                                <a:pt x="1234" y="3364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9" name="Google Shape;6239;p81"/>
                        <p:cNvSpPr/>
                        <p:nvPr/>
                      </p:nvSpPr>
                      <p:spPr>
                        <a:xfrm>
                          <a:off x="5100637" y="3507533"/>
                          <a:ext cx="99618" cy="78784"/>
                        </a:xfrm>
                        <a:custGeom>
                          <a:avLst/>
                          <a:gdLst/>
                          <a:ahLst/>
                          <a:cxnLst/>
                          <a:rect l="l" t="t" r="r" b="b"/>
                          <a:pathLst>
                            <a:path w="12666" h="10017" fill="none" extrusionOk="0">
                              <a:moveTo>
                                <a:pt x="0" y="10017"/>
                              </a:moveTo>
                              <a:lnTo>
                                <a:pt x="12665"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0" name="Google Shape;6240;p81"/>
                        <p:cNvSpPr/>
                        <p:nvPr/>
                      </p:nvSpPr>
                      <p:spPr>
                        <a:xfrm>
                          <a:off x="5200248" y="3501068"/>
                          <a:ext cx="156514" cy="6473"/>
                        </a:xfrm>
                        <a:custGeom>
                          <a:avLst/>
                          <a:gdLst/>
                          <a:ahLst/>
                          <a:cxnLst/>
                          <a:rect l="l" t="t" r="r" b="b"/>
                          <a:pathLst>
                            <a:path w="19900" h="823" fill="none" extrusionOk="0">
                              <a:moveTo>
                                <a:pt x="0" y="823"/>
                              </a:moveTo>
                              <a:lnTo>
                                <a:pt x="1990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1" name="Google Shape;6241;p81"/>
                        <p:cNvSpPr/>
                        <p:nvPr/>
                      </p:nvSpPr>
                      <p:spPr>
                        <a:xfrm>
                          <a:off x="5127371" y="3507533"/>
                          <a:ext cx="72885" cy="155853"/>
                        </a:xfrm>
                        <a:custGeom>
                          <a:avLst/>
                          <a:gdLst/>
                          <a:ahLst/>
                          <a:cxnLst/>
                          <a:rect l="l" t="t" r="r" b="b"/>
                          <a:pathLst>
                            <a:path w="9267" h="19816" fill="none" extrusionOk="0">
                              <a:moveTo>
                                <a:pt x="9266" y="1"/>
                              </a:moveTo>
                              <a:lnTo>
                                <a:pt x="0" y="1981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2" name="Google Shape;6242;p81"/>
                        <p:cNvSpPr/>
                        <p:nvPr/>
                      </p:nvSpPr>
                      <p:spPr>
                        <a:xfrm>
                          <a:off x="5352947" y="3384139"/>
                          <a:ext cx="126265" cy="117692"/>
                        </a:xfrm>
                        <a:custGeom>
                          <a:avLst/>
                          <a:gdLst/>
                          <a:ahLst/>
                          <a:cxnLst/>
                          <a:rect l="l" t="t" r="r" b="b"/>
                          <a:pathLst>
                            <a:path w="16054" h="14964" fill="none" extrusionOk="0">
                              <a:moveTo>
                                <a:pt x="1" y="14964"/>
                              </a:moveTo>
                              <a:lnTo>
                                <a:pt x="16053"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3" name="Google Shape;6243;p81"/>
                        <p:cNvSpPr/>
                        <p:nvPr/>
                      </p:nvSpPr>
                      <p:spPr>
                        <a:xfrm>
                          <a:off x="5356753" y="3246375"/>
                          <a:ext cx="61567" cy="254700"/>
                        </a:xfrm>
                        <a:custGeom>
                          <a:avLst/>
                          <a:gdLst/>
                          <a:ahLst/>
                          <a:cxnLst/>
                          <a:rect l="l" t="t" r="r" b="b"/>
                          <a:pathLst>
                            <a:path w="7828" h="32384" fill="none" extrusionOk="0">
                              <a:moveTo>
                                <a:pt x="1" y="32383"/>
                              </a:moveTo>
                              <a:lnTo>
                                <a:pt x="782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4" name="Google Shape;6244;p81"/>
                        <p:cNvSpPr/>
                        <p:nvPr/>
                      </p:nvSpPr>
                      <p:spPr>
                        <a:xfrm>
                          <a:off x="5352947" y="3486698"/>
                          <a:ext cx="141483" cy="10571"/>
                        </a:xfrm>
                        <a:custGeom>
                          <a:avLst/>
                          <a:gdLst/>
                          <a:ahLst/>
                          <a:cxnLst/>
                          <a:rect l="l" t="t" r="r" b="b"/>
                          <a:pathLst>
                            <a:path w="17989" h="1344" fill="none" extrusionOk="0">
                              <a:moveTo>
                                <a:pt x="1" y="1343"/>
                              </a:moveTo>
                              <a:lnTo>
                                <a:pt x="17989"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5" name="Google Shape;6245;p81"/>
                        <p:cNvSpPr/>
                        <p:nvPr/>
                      </p:nvSpPr>
                      <p:spPr>
                        <a:xfrm>
                          <a:off x="5353898" y="3501068"/>
                          <a:ext cx="18089" cy="136725"/>
                        </a:xfrm>
                        <a:custGeom>
                          <a:avLst/>
                          <a:gdLst/>
                          <a:ahLst/>
                          <a:cxnLst/>
                          <a:rect l="l" t="t" r="r" b="b"/>
                          <a:pathLst>
                            <a:path w="2300" h="17384" fill="none" extrusionOk="0">
                              <a:moveTo>
                                <a:pt x="1" y="0"/>
                              </a:moveTo>
                              <a:lnTo>
                                <a:pt x="2299" y="1738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6" name="Google Shape;6246;p81"/>
                        <p:cNvSpPr/>
                        <p:nvPr/>
                      </p:nvSpPr>
                      <p:spPr>
                        <a:xfrm>
                          <a:off x="5206721" y="3620749"/>
                          <a:ext cx="102379" cy="98863"/>
                        </a:xfrm>
                        <a:custGeom>
                          <a:avLst/>
                          <a:gdLst/>
                          <a:ahLst/>
                          <a:cxnLst/>
                          <a:rect l="l" t="t" r="r" b="b"/>
                          <a:pathLst>
                            <a:path w="13017" h="12570" fill="none" extrusionOk="0">
                              <a:moveTo>
                                <a:pt x="0" y="1"/>
                              </a:moveTo>
                              <a:lnTo>
                                <a:pt x="13016" y="1256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7" name="Google Shape;6247;p81"/>
                        <p:cNvSpPr/>
                        <p:nvPr/>
                      </p:nvSpPr>
                      <p:spPr>
                        <a:xfrm>
                          <a:off x="5293102" y="3715798"/>
                          <a:ext cx="15997" cy="101238"/>
                        </a:xfrm>
                        <a:custGeom>
                          <a:avLst/>
                          <a:gdLst/>
                          <a:ahLst/>
                          <a:cxnLst/>
                          <a:rect l="l" t="t" r="r" b="b"/>
                          <a:pathLst>
                            <a:path w="2034" h="12872" fill="none" extrusionOk="0">
                              <a:moveTo>
                                <a:pt x="2033" y="0"/>
                              </a:moveTo>
                              <a:lnTo>
                                <a:pt x="1" y="1287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8" name="Google Shape;6248;p81"/>
                        <p:cNvSpPr/>
                        <p:nvPr/>
                      </p:nvSpPr>
                      <p:spPr>
                        <a:xfrm>
                          <a:off x="5127371" y="3659854"/>
                          <a:ext cx="92862" cy="134539"/>
                        </a:xfrm>
                        <a:custGeom>
                          <a:avLst/>
                          <a:gdLst/>
                          <a:ahLst/>
                          <a:cxnLst/>
                          <a:rect l="l" t="t" r="r" b="b"/>
                          <a:pathLst>
                            <a:path w="11807" h="17106" fill="none" extrusionOk="0">
                              <a:moveTo>
                                <a:pt x="11807" y="17105"/>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9" name="Google Shape;6249;p81"/>
                        <p:cNvSpPr/>
                        <p:nvPr/>
                      </p:nvSpPr>
                      <p:spPr>
                        <a:xfrm>
                          <a:off x="5479203" y="3327149"/>
                          <a:ext cx="150615" cy="56998"/>
                        </a:xfrm>
                        <a:custGeom>
                          <a:avLst/>
                          <a:gdLst/>
                          <a:ahLst/>
                          <a:cxnLst/>
                          <a:rect l="l" t="t" r="r" b="b"/>
                          <a:pathLst>
                            <a:path w="19150" h="7247" fill="none" extrusionOk="0">
                              <a:moveTo>
                                <a:pt x="19149" y="0"/>
                              </a:moveTo>
                              <a:lnTo>
                                <a:pt x="0" y="724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0" name="Google Shape;6250;p81"/>
                        <p:cNvSpPr/>
                        <p:nvPr/>
                      </p:nvSpPr>
                      <p:spPr>
                        <a:xfrm>
                          <a:off x="5371980" y="3633790"/>
                          <a:ext cx="59373" cy="4003"/>
                        </a:xfrm>
                        <a:custGeom>
                          <a:avLst/>
                          <a:gdLst/>
                          <a:ahLst/>
                          <a:cxnLst/>
                          <a:rect l="l" t="t" r="r" b="b"/>
                          <a:pathLst>
                            <a:path w="7549" h="509" fill="none" extrusionOk="0">
                              <a:moveTo>
                                <a:pt x="0" y="508"/>
                              </a:moveTo>
                              <a:lnTo>
                                <a:pt x="7549"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1" name="Google Shape;6251;p81"/>
                        <p:cNvSpPr/>
                        <p:nvPr/>
                      </p:nvSpPr>
                      <p:spPr>
                        <a:xfrm>
                          <a:off x="5352947" y="3497261"/>
                          <a:ext cx="78406" cy="136536"/>
                        </a:xfrm>
                        <a:custGeom>
                          <a:avLst/>
                          <a:gdLst/>
                          <a:ahLst/>
                          <a:cxnLst/>
                          <a:rect l="l" t="t" r="r" b="b"/>
                          <a:pathLst>
                            <a:path w="9969" h="17360" fill="none" extrusionOk="0">
                              <a:moveTo>
                                <a:pt x="9969" y="17359"/>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2" name="Google Shape;6252;p81"/>
                        <p:cNvSpPr/>
                        <p:nvPr/>
                      </p:nvSpPr>
                      <p:spPr>
                        <a:xfrm>
                          <a:off x="4917296" y="3466721"/>
                          <a:ext cx="40733" cy="122356"/>
                        </a:xfrm>
                        <a:custGeom>
                          <a:avLst/>
                          <a:gdLst/>
                          <a:ahLst/>
                          <a:cxnLst/>
                          <a:rect l="l" t="t" r="r" b="b"/>
                          <a:pathLst>
                            <a:path w="5179" h="15557" fill="none" extrusionOk="0">
                              <a:moveTo>
                                <a:pt x="1" y="15557"/>
                              </a:moveTo>
                              <a:lnTo>
                                <a:pt x="5178"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3" name="Google Shape;6253;p81"/>
                        <p:cNvSpPr/>
                        <p:nvPr/>
                      </p:nvSpPr>
                      <p:spPr>
                        <a:xfrm>
                          <a:off x="5060203" y="3408017"/>
                          <a:ext cx="111416" cy="19513"/>
                        </a:xfrm>
                        <a:custGeom>
                          <a:avLst/>
                          <a:gdLst/>
                          <a:ahLst/>
                          <a:cxnLst/>
                          <a:rect l="l" t="t" r="r" b="b"/>
                          <a:pathLst>
                            <a:path w="14166" h="2481" fill="none" extrusionOk="0">
                              <a:moveTo>
                                <a:pt x="0" y="0"/>
                              </a:moveTo>
                              <a:lnTo>
                                <a:pt x="14165" y="248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4" name="Google Shape;6254;p81"/>
                        <p:cNvSpPr/>
                        <p:nvPr/>
                      </p:nvSpPr>
                      <p:spPr>
                        <a:xfrm>
                          <a:off x="5127371" y="3620749"/>
                          <a:ext cx="79358" cy="42636"/>
                        </a:xfrm>
                        <a:custGeom>
                          <a:avLst/>
                          <a:gdLst/>
                          <a:ahLst/>
                          <a:cxnLst/>
                          <a:rect l="l" t="t" r="r" b="b"/>
                          <a:pathLst>
                            <a:path w="10090" h="5421" fill="none" extrusionOk="0">
                              <a:moveTo>
                                <a:pt x="0" y="5420"/>
                              </a:moveTo>
                              <a:lnTo>
                                <a:pt x="1008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255" name="Google Shape;6255;p81"/>
                        <p:cNvGrpSpPr/>
                        <p:nvPr/>
                      </p:nvGrpSpPr>
                      <p:grpSpPr>
                        <a:xfrm>
                          <a:off x="4579164" y="3203653"/>
                          <a:ext cx="1244833" cy="1020397"/>
                          <a:chOff x="4579164" y="3203653"/>
                          <a:chExt cx="1244833" cy="1020397"/>
                        </a:xfrm>
                      </p:grpSpPr>
                      <p:sp>
                        <p:nvSpPr>
                          <p:cNvPr id="6256" name="Google Shape;6256;p81"/>
                          <p:cNvSpPr/>
                          <p:nvPr/>
                        </p:nvSpPr>
                        <p:spPr>
                          <a:xfrm>
                            <a:off x="4949551" y="3708185"/>
                            <a:ext cx="37972" cy="3815"/>
                          </a:xfrm>
                          <a:custGeom>
                            <a:avLst/>
                            <a:gdLst/>
                            <a:ahLst/>
                            <a:cxnLst/>
                            <a:rect l="l" t="t" r="r" b="b"/>
                            <a:pathLst>
                              <a:path w="4828" h="485" fill="none" extrusionOk="0">
                                <a:moveTo>
                                  <a:pt x="0" y="1"/>
                                </a:moveTo>
                                <a:lnTo>
                                  <a:pt x="4827" y="48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257" name="Google Shape;6257;p81"/>
                          <p:cNvGrpSpPr/>
                          <p:nvPr/>
                        </p:nvGrpSpPr>
                        <p:grpSpPr>
                          <a:xfrm>
                            <a:off x="4579164" y="3203653"/>
                            <a:ext cx="1244833" cy="1020397"/>
                            <a:chOff x="4579164" y="3203653"/>
                            <a:chExt cx="1244833" cy="1020397"/>
                          </a:xfrm>
                        </p:grpSpPr>
                        <p:sp>
                          <p:nvSpPr>
                            <p:cNvPr id="6258" name="Google Shape;6258;p81"/>
                            <p:cNvSpPr/>
                            <p:nvPr/>
                          </p:nvSpPr>
                          <p:spPr>
                            <a:xfrm>
                              <a:off x="4953357" y="3586309"/>
                              <a:ext cx="147288" cy="121884"/>
                            </a:xfrm>
                            <a:custGeom>
                              <a:avLst/>
                              <a:gdLst/>
                              <a:ahLst/>
                              <a:cxnLst/>
                              <a:rect l="l" t="t" r="r" b="b"/>
                              <a:pathLst>
                                <a:path w="18727" h="15497" fill="none" extrusionOk="0">
                                  <a:moveTo>
                                    <a:pt x="18726" y="1"/>
                                  </a:moveTo>
                                  <a:lnTo>
                                    <a:pt x="0" y="1549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9" name="Google Shape;6259;p81"/>
                            <p:cNvSpPr/>
                            <p:nvPr/>
                          </p:nvSpPr>
                          <p:spPr>
                            <a:xfrm>
                              <a:off x="4987515" y="3592876"/>
                              <a:ext cx="113130" cy="119123"/>
                            </a:xfrm>
                            <a:custGeom>
                              <a:avLst/>
                              <a:gdLst/>
                              <a:ahLst/>
                              <a:cxnLst/>
                              <a:rect l="l" t="t" r="r" b="b"/>
                              <a:pathLst>
                                <a:path w="14384" h="15146" fill="none" extrusionOk="0">
                                  <a:moveTo>
                                    <a:pt x="0" y="15146"/>
                                  </a:moveTo>
                                  <a:lnTo>
                                    <a:pt x="14383"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0" name="Google Shape;6260;p81"/>
                            <p:cNvSpPr/>
                            <p:nvPr/>
                          </p:nvSpPr>
                          <p:spPr>
                            <a:xfrm>
                              <a:off x="4913395" y="3708185"/>
                              <a:ext cx="39970" cy="45389"/>
                            </a:xfrm>
                            <a:custGeom>
                              <a:avLst/>
                              <a:gdLst/>
                              <a:ahLst/>
                              <a:cxnLst/>
                              <a:rect l="l" t="t" r="r" b="b"/>
                              <a:pathLst>
                                <a:path w="5082" h="5771" fill="none" extrusionOk="0">
                                  <a:moveTo>
                                    <a:pt x="1" y="5771"/>
                                  </a:moveTo>
                                  <a:lnTo>
                                    <a:pt x="508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1" name="Google Shape;6261;p81"/>
                            <p:cNvSpPr/>
                            <p:nvPr/>
                          </p:nvSpPr>
                          <p:spPr>
                            <a:xfrm>
                              <a:off x="4888943" y="3704378"/>
                              <a:ext cx="60616" cy="26080"/>
                            </a:xfrm>
                            <a:custGeom>
                              <a:avLst/>
                              <a:gdLst/>
                              <a:ahLst/>
                              <a:cxnLst/>
                              <a:rect l="l" t="t" r="r" b="b"/>
                              <a:pathLst>
                                <a:path w="7707" h="3316" fill="none" extrusionOk="0">
                                  <a:moveTo>
                                    <a:pt x="1" y="3315"/>
                                  </a:moveTo>
                                  <a:lnTo>
                                    <a:pt x="7706"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2" name="Google Shape;6262;p81"/>
                            <p:cNvSpPr/>
                            <p:nvPr/>
                          </p:nvSpPr>
                          <p:spPr>
                            <a:xfrm>
                              <a:off x="4917296" y="3589069"/>
                              <a:ext cx="32262" cy="119123"/>
                            </a:xfrm>
                            <a:custGeom>
                              <a:avLst/>
                              <a:gdLst/>
                              <a:ahLst/>
                              <a:cxnLst/>
                              <a:rect l="l" t="t" r="r" b="b"/>
                              <a:pathLst>
                                <a:path w="4102" h="15146" fill="none" extrusionOk="0">
                                  <a:moveTo>
                                    <a:pt x="1" y="1"/>
                                  </a:moveTo>
                                  <a:lnTo>
                                    <a:pt x="4101" y="1514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3" name="Google Shape;6263;p81"/>
                            <p:cNvSpPr/>
                            <p:nvPr/>
                          </p:nvSpPr>
                          <p:spPr>
                            <a:xfrm>
                              <a:off x="4949551" y="3708185"/>
                              <a:ext cx="22840" cy="72885"/>
                            </a:xfrm>
                            <a:custGeom>
                              <a:avLst/>
                              <a:gdLst/>
                              <a:ahLst/>
                              <a:cxnLst/>
                              <a:rect l="l" t="t" r="r" b="b"/>
                              <a:pathLst>
                                <a:path w="2904" h="9267" fill="none" extrusionOk="0">
                                  <a:moveTo>
                                    <a:pt x="0" y="1"/>
                                  </a:moveTo>
                                  <a:lnTo>
                                    <a:pt x="2904" y="926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4" name="Google Shape;6264;p81"/>
                            <p:cNvSpPr/>
                            <p:nvPr/>
                          </p:nvSpPr>
                          <p:spPr>
                            <a:xfrm>
                              <a:off x="4912066" y="3752237"/>
                              <a:ext cx="60325" cy="28833"/>
                            </a:xfrm>
                            <a:custGeom>
                              <a:avLst/>
                              <a:gdLst/>
                              <a:ahLst/>
                              <a:cxnLst/>
                              <a:rect l="l" t="t" r="r" b="b"/>
                              <a:pathLst>
                                <a:path w="7670" h="3666" fill="none" extrusionOk="0">
                                  <a:moveTo>
                                    <a:pt x="0" y="1"/>
                                  </a:moveTo>
                                  <a:lnTo>
                                    <a:pt x="7670" y="366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265" name="Google Shape;6265;p81"/>
                            <p:cNvGrpSpPr/>
                            <p:nvPr/>
                          </p:nvGrpSpPr>
                          <p:grpSpPr>
                            <a:xfrm>
                              <a:off x="4579164" y="3203653"/>
                              <a:ext cx="1244833" cy="1020397"/>
                              <a:chOff x="4579164" y="3203653"/>
                              <a:chExt cx="1244833" cy="1020397"/>
                            </a:xfrm>
                          </p:grpSpPr>
                          <p:sp>
                            <p:nvSpPr>
                              <p:cNvPr id="6266" name="Google Shape;6266;p81"/>
                              <p:cNvSpPr/>
                              <p:nvPr/>
                            </p:nvSpPr>
                            <p:spPr>
                              <a:xfrm>
                                <a:off x="4590301" y="3738347"/>
                                <a:ext cx="92956" cy="91722"/>
                              </a:xfrm>
                              <a:custGeom>
                                <a:avLst/>
                                <a:gdLst/>
                                <a:ahLst/>
                                <a:cxnLst/>
                                <a:rect l="l" t="t" r="r" b="b"/>
                                <a:pathLst>
                                  <a:path w="11819" h="11662" fill="none" extrusionOk="0">
                                    <a:moveTo>
                                      <a:pt x="0" y="0"/>
                                    </a:moveTo>
                                    <a:lnTo>
                                      <a:pt x="11819" y="1166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7" name="Google Shape;6267;p81"/>
                              <p:cNvSpPr/>
                              <p:nvPr/>
                            </p:nvSpPr>
                            <p:spPr>
                              <a:xfrm>
                                <a:off x="4683250" y="3652241"/>
                                <a:ext cx="33591" cy="177828"/>
                              </a:xfrm>
                              <a:custGeom>
                                <a:avLst/>
                                <a:gdLst/>
                                <a:ahLst/>
                                <a:cxnLst/>
                                <a:rect l="l" t="t" r="r" b="b"/>
                                <a:pathLst>
                                  <a:path w="4271" h="22610" fill="none" extrusionOk="0">
                                    <a:moveTo>
                                      <a:pt x="1" y="22610"/>
                                    </a:moveTo>
                                    <a:lnTo>
                                      <a:pt x="427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8" name="Google Shape;6268;p81"/>
                              <p:cNvSpPr/>
                              <p:nvPr/>
                            </p:nvSpPr>
                            <p:spPr>
                              <a:xfrm>
                                <a:off x="4716833" y="3652241"/>
                                <a:ext cx="70982" cy="207707"/>
                              </a:xfrm>
                              <a:custGeom>
                                <a:avLst/>
                                <a:gdLst/>
                                <a:ahLst/>
                                <a:cxnLst/>
                                <a:rect l="l" t="t" r="r" b="b"/>
                                <a:pathLst>
                                  <a:path w="9025" h="26409" fill="none" extrusionOk="0">
                                    <a:moveTo>
                                      <a:pt x="1" y="1"/>
                                    </a:moveTo>
                                    <a:lnTo>
                                      <a:pt x="9025" y="2640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9" name="Google Shape;6269;p81"/>
                              <p:cNvSpPr/>
                              <p:nvPr/>
                            </p:nvSpPr>
                            <p:spPr>
                              <a:xfrm>
                                <a:off x="4813117" y="3694578"/>
                                <a:ext cx="44154" cy="139297"/>
                              </a:xfrm>
                              <a:custGeom>
                                <a:avLst/>
                                <a:gdLst/>
                                <a:ahLst/>
                                <a:cxnLst/>
                                <a:rect l="l" t="t" r="r" b="b"/>
                                <a:pathLst>
                                  <a:path w="5614" h="17711" fill="none" extrusionOk="0">
                                    <a:moveTo>
                                      <a:pt x="5614" y="17711"/>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0" name="Google Shape;6270;p81"/>
                              <p:cNvSpPr/>
                              <p:nvPr/>
                            </p:nvSpPr>
                            <p:spPr>
                              <a:xfrm>
                                <a:off x="4787807" y="3694578"/>
                                <a:ext cx="25317" cy="165369"/>
                              </a:xfrm>
                              <a:custGeom>
                                <a:avLst/>
                                <a:gdLst/>
                                <a:ahLst/>
                                <a:cxnLst/>
                                <a:rect l="l" t="t" r="r" b="b"/>
                                <a:pathLst>
                                  <a:path w="3219" h="21026" fill="none" extrusionOk="0">
                                    <a:moveTo>
                                      <a:pt x="3219" y="1"/>
                                    </a:moveTo>
                                    <a:lnTo>
                                      <a:pt x="1" y="2102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1" name="Google Shape;6271;p81"/>
                              <p:cNvSpPr/>
                              <p:nvPr/>
                            </p:nvSpPr>
                            <p:spPr>
                              <a:xfrm>
                                <a:off x="4683250" y="3830061"/>
                                <a:ext cx="106374" cy="25223"/>
                              </a:xfrm>
                              <a:custGeom>
                                <a:avLst/>
                                <a:gdLst/>
                                <a:ahLst/>
                                <a:cxnLst/>
                                <a:rect l="l" t="t" r="r" b="b"/>
                                <a:pathLst>
                                  <a:path w="13525" h="3207" fill="none" extrusionOk="0">
                                    <a:moveTo>
                                      <a:pt x="1" y="1"/>
                                    </a:moveTo>
                                    <a:lnTo>
                                      <a:pt x="13525" y="320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2" name="Google Shape;6272;p81"/>
                              <p:cNvSpPr/>
                              <p:nvPr/>
                            </p:nvSpPr>
                            <p:spPr>
                              <a:xfrm>
                                <a:off x="4670980" y="3830061"/>
                                <a:ext cx="12277" cy="79263"/>
                              </a:xfrm>
                              <a:custGeom>
                                <a:avLst/>
                                <a:gdLst/>
                                <a:ahLst/>
                                <a:cxnLst/>
                                <a:rect l="l" t="t" r="r" b="b"/>
                                <a:pathLst>
                                  <a:path w="1561" h="10078" fill="none" extrusionOk="0">
                                    <a:moveTo>
                                      <a:pt x="1561" y="1"/>
                                    </a:moveTo>
                                    <a:lnTo>
                                      <a:pt x="0" y="1007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3" name="Google Shape;6273;p81"/>
                              <p:cNvSpPr/>
                              <p:nvPr/>
                            </p:nvSpPr>
                            <p:spPr>
                              <a:xfrm>
                                <a:off x="4583828" y="3830061"/>
                                <a:ext cx="99429" cy="34543"/>
                              </a:xfrm>
                              <a:custGeom>
                                <a:avLst/>
                                <a:gdLst/>
                                <a:ahLst/>
                                <a:cxnLst/>
                                <a:rect l="l" t="t" r="r" b="b"/>
                                <a:pathLst>
                                  <a:path w="12642" h="4392" fill="none" extrusionOk="0">
                                    <a:moveTo>
                                      <a:pt x="0" y="4392"/>
                                    </a:moveTo>
                                    <a:lnTo>
                                      <a:pt x="12642"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4" name="Google Shape;6274;p81"/>
                              <p:cNvSpPr/>
                              <p:nvPr/>
                            </p:nvSpPr>
                            <p:spPr>
                              <a:xfrm>
                                <a:off x="4683250" y="3830061"/>
                                <a:ext cx="50336" cy="117983"/>
                              </a:xfrm>
                              <a:custGeom>
                                <a:avLst/>
                                <a:gdLst/>
                                <a:ahLst/>
                                <a:cxnLst/>
                                <a:rect l="l" t="t" r="r" b="b"/>
                                <a:pathLst>
                                  <a:path w="6400" h="15001" fill="none" extrusionOk="0">
                                    <a:moveTo>
                                      <a:pt x="1" y="1"/>
                                    </a:moveTo>
                                    <a:lnTo>
                                      <a:pt x="6400" y="1500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5" name="Google Shape;6275;p81"/>
                              <p:cNvSpPr/>
                              <p:nvPr/>
                            </p:nvSpPr>
                            <p:spPr>
                              <a:xfrm>
                                <a:off x="4733578" y="3855276"/>
                                <a:ext cx="56046" cy="92768"/>
                              </a:xfrm>
                              <a:custGeom>
                                <a:avLst/>
                                <a:gdLst/>
                                <a:ahLst/>
                                <a:cxnLst/>
                                <a:rect l="l" t="t" r="r" b="b"/>
                                <a:pathLst>
                                  <a:path w="7126" h="11795" fill="none" extrusionOk="0">
                                    <a:moveTo>
                                      <a:pt x="1" y="11795"/>
                                    </a:moveTo>
                                    <a:lnTo>
                                      <a:pt x="7126"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6" name="Google Shape;6276;p81"/>
                              <p:cNvSpPr/>
                              <p:nvPr/>
                            </p:nvSpPr>
                            <p:spPr>
                              <a:xfrm>
                                <a:off x="4888943" y="3730450"/>
                                <a:ext cx="34928" cy="89252"/>
                              </a:xfrm>
                              <a:custGeom>
                                <a:avLst/>
                                <a:gdLst/>
                                <a:ahLst/>
                                <a:cxnLst/>
                                <a:rect l="l" t="t" r="r" b="b"/>
                                <a:pathLst>
                                  <a:path w="4441" h="11348" fill="none" extrusionOk="0">
                                    <a:moveTo>
                                      <a:pt x="4440" y="11347"/>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7" name="Google Shape;6277;p81"/>
                              <p:cNvSpPr/>
                              <p:nvPr/>
                            </p:nvSpPr>
                            <p:spPr>
                              <a:xfrm>
                                <a:off x="4590301" y="3667468"/>
                                <a:ext cx="49762" cy="70887"/>
                              </a:xfrm>
                              <a:custGeom>
                                <a:avLst/>
                                <a:gdLst/>
                                <a:ahLst/>
                                <a:cxnLst/>
                                <a:rect l="l" t="t" r="r" b="b"/>
                                <a:pathLst>
                                  <a:path w="6327" h="9013" fill="none" extrusionOk="0">
                                    <a:moveTo>
                                      <a:pt x="0" y="9012"/>
                                    </a:moveTo>
                                    <a:lnTo>
                                      <a:pt x="632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8" name="Google Shape;6278;p81"/>
                              <p:cNvSpPr/>
                              <p:nvPr/>
                            </p:nvSpPr>
                            <p:spPr>
                              <a:xfrm>
                                <a:off x="4640338" y="3648536"/>
                                <a:ext cx="80593" cy="20268"/>
                              </a:xfrm>
                              <a:custGeom>
                                <a:avLst/>
                                <a:gdLst/>
                                <a:ahLst/>
                                <a:cxnLst/>
                                <a:rect l="l" t="t" r="r" b="b"/>
                                <a:pathLst>
                                  <a:path w="10247" h="2577" fill="none" extrusionOk="0">
                                    <a:moveTo>
                                      <a:pt x="1" y="2577"/>
                                    </a:moveTo>
                                    <a:lnTo>
                                      <a:pt x="1024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279" name="Google Shape;6279;p81"/>
                              <p:cNvGrpSpPr/>
                              <p:nvPr/>
                            </p:nvGrpSpPr>
                            <p:grpSpPr>
                              <a:xfrm>
                                <a:off x="4579164" y="3203653"/>
                                <a:ext cx="1244833" cy="1020397"/>
                                <a:chOff x="4579164" y="3203653"/>
                                <a:chExt cx="1244833" cy="1020397"/>
                              </a:xfrm>
                            </p:grpSpPr>
                            <p:sp>
                              <p:nvSpPr>
                                <p:cNvPr id="6280" name="Google Shape;6280;p81"/>
                                <p:cNvSpPr/>
                                <p:nvPr/>
                              </p:nvSpPr>
                              <p:spPr>
                                <a:xfrm>
                                  <a:off x="4753083" y="3966015"/>
                                  <a:ext cx="92964" cy="53765"/>
                                </a:xfrm>
                                <a:custGeom>
                                  <a:avLst/>
                                  <a:gdLst/>
                                  <a:ahLst/>
                                  <a:cxnLst/>
                                  <a:rect l="l" t="t" r="r" b="b"/>
                                  <a:pathLst>
                                    <a:path w="11820" h="6836" fill="none" extrusionOk="0">
                                      <a:moveTo>
                                        <a:pt x="1" y="6836"/>
                                      </a:moveTo>
                                      <a:lnTo>
                                        <a:pt x="1181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1" name="Google Shape;6281;p81"/>
                                <p:cNvSpPr/>
                                <p:nvPr/>
                              </p:nvSpPr>
                              <p:spPr>
                                <a:xfrm>
                                  <a:off x="4846040" y="3952794"/>
                                  <a:ext cx="103519" cy="13135"/>
                                </a:xfrm>
                                <a:custGeom>
                                  <a:avLst/>
                                  <a:gdLst/>
                                  <a:ahLst/>
                                  <a:cxnLst/>
                                  <a:rect l="l" t="t" r="r" b="b"/>
                                  <a:pathLst>
                                    <a:path w="13162" h="1670" fill="none" extrusionOk="0">
                                      <a:moveTo>
                                        <a:pt x="13161" y="0"/>
                                      </a:moveTo>
                                      <a:lnTo>
                                        <a:pt x="0" y="167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2" name="Google Shape;6282;p81"/>
                                <p:cNvSpPr/>
                                <p:nvPr/>
                              </p:nvSpPr>
                              <p:spPr>
                                <a:xfrm>
                                  <a:off x="4846040" y="3962216"/>
                                  <a:ext cx="64800" cy="128066"/>
                                </a:xfrm>
                                <a:custGeom>
                                  <a:avLst/>
                                  <a:gdLst/>
                                  <a:ahLst/>
                                  <a:cxnLst/>
                                  <a:rect l="l" t="t" r="r" b="b"/>
                                  <a:pathLst>
                                    <a:path w="8239" h="16283" fill="none" extrusionOk="0">
                                      <a:moveTo>
                                        <a:pt x="0" y="0"/>
                                      </a:moveTo>
                                      <a:lnTo>
                                        <a:pt x="8238" y="1628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3" name="Google Shape;6283;p81"/>
                                <p:cNvSpPr/>
                                <p:nvPr/>
                              </p:nvSpPr>
                              <p:spPr>
                                <a:xfrm>
                                  <a:off x="4842233" y="3962216"/>
                                  <a:ext cx="3815" cy="164787"/>
                                </a:xfrm>
                                <a:custGeom>
                                  <a:avLst/>
                                  <a:gdLst/>
                                  <a:ahLst/>
                                  <a:cxnLst/>
                                  <a:rect l="l" t="t" r="r" b="b"/>
                                  <a:pathLst>
                                    <a:path w="485" h="20952" fill="none" extrusionOk="0">
                                      <a:moveTo>
                                        <a:pt x="0" y="20952"/>
                                      </a:moveTo>
                                      <a:lnTo>
                                        <a:pt x="484"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4" name="Google Shape;6284;p81"/>
                                <p:cNvSpPr/>
                                <p:nvPr/>
                              </p:nvSpPr>
                              <p:spPr>
                                <a:xfrm>
                                  <a:off x="4842233" y="4123189"/>
                                  <a:ext cx="37587" cy="53002"/>
                                </a:xfrm>
                                <a:custGeom>
                                  <a:avLst/>
                                  <a:gdLst/>
                                  <a:ahLst/>
                                  <a:cxnLst/>
                                  <a:rect l="l" t="t" r="r" b="b"/>
                                  <a:pathLst>
                                    <a:path w="4779" h="6739" fill="none" extrusionOk="0">
                                      <a:moveTo>
                                        <a:pt x="4779" y="6739"/>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5" name="Google Shape;6285;p81"/>
                                <p:cNvSpPr/>
                                <p:nvPr/>
                              </p:nvSpPr>
                              <p:spPr>
                                <a:xfrm>
                                  <a:off x="4770779" y="4118525"/>
                                  <a:ext cx="71461" cy="4672"/>
                                </a:xfrm>
                                <a:custGeom>
                                  <a:avLst/>
                                  <a:gdLst/>
                                  <a:ahLst/>
                                  <a:cxnLst/>
                                  <a:rect l="l" t="t" r="r" b="b"/>
                                  <a:pathLst>
                                    <a:path w="9086" h="594" fill="none" extrusionOk="0">
                                      <a:moveTo>
                                        <a:pt x="9085" y="594"/>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6" name="Google Shape;6286;p81"/>
                                <p:cNvSpPr/>
                                <p:nvPr/>
                              </p:nvSpPr>
                              <p:spPr>
                                <a:xfrm>
                                  <a:off x="4842233" y="4090274"/>
                                  <a:ext cx="68606" cy="32923"/>
                                </a:xfrm>
                                <a:custGeom>
                                  <a:avLst/>
                                  <a:gdLst/>
                                  <a:ahLst/>
                                  <a:cxnLst/>
                                  <a:rect l="l" t="t" r="r" b="b"/>
                                  <a:pathLst>
                                    <a:path w="8723" h="4186" fill="none" extrusionOk="0">
                                      <a:moveTo>
                                        <a:pt x="0" y="4186"/>
                                      </a:moveTo>
                                      <a:lnTo>
                                        <a:pt x="8722"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287" name="Google Shape;6287;p81"/>
                                <p:cNvGrpSpPr/>
                                <p:nvPr/>
                              </p:nvGrpSpPr>
                              <p:grpSpPr>
                                <a:xfrm>
                                  <a:off x="4579164" y="3203653"/>
                                  <a:ext cx="1244833" cy="1020397"/>
                                  <a:chOff x="4579164" y="3203653"/>
                                  <a:chExt cx="1244833" cy="1020397"/>
                                </a:xfrm>
                              </p:grpSpPr>
                              <p:sp>
                                <p:nvSpPr>
                                  <p:cNvPr id="6288" name="Google Shape;6288;p81"/>
                                  <p:cNvSpPr/>
                                  <p:nvPr/>
                                </p:nvSpPr>
                                <p:spPr>
                                  <a:xfrm>
                                    <a:off x="4788476" y="3855276"/>
                                    <a:ext cx="57572" cy="110747"/>
                                  </a:xfrm>
                                  <a:custGeom>
                                    <a:avLst/>
                                    <a:gdLst/>
                                    <a:ahLst/>
                                    <a:cxnLst/>
                                    <a:rect l="l" t="t" r="r" b="b"/>
                                    <a:pathLst>
                                      <a:path w="7320" h="14081" fill="none" extrusionOk="0">
                                        <a:moveTo>
                                          <a:pt x="7319" y="14081"/>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9" name="Google Shape;6289;p81"/>
                                  <p:cNvSpPr/>
                                  <p:nvPr/>
                                </p:nvSpPr>
                                <p:spPr>
                                  <a:xfrm>
                                    <a:off x="4846040" y="3833867"/>
                                    <a:ext cx="11231" cy="132156"/>
                                  </a:xfrm>
                                  <a:custGeom>
                                    <a:avLst/>
                                    <a:gdLst/>
                                    <a:ahLst/>
                                    <a:cxnLst/>
                                    <a:rect l="l" t="t" r="r" b="b"/>
                                    <a:pathLst>
                                      <a:path w="1428" h="16803" fill="none" extrusionOk="0">
                                        <a:moveTo>
                                          <a:pt x="0" y="16803"/>
                                        </a:moveTo>
                                        <a:lnTo>
                                          <a:pt x="1428"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0" name="Google Shape;6290;p81"/>
                                  <p:cNvSpPr/>
                                  <p:nvPr/>
                                </p:nvSpPr>
                                <p:spPr>
                                  <a:xfrm>
                                    <a:off x="4761554" y="3854796"/>
                                    <a:ext cx="26261" cy="164984"/>
                                  </a:xfrm>
                                  <a:custGeom>
                                    <a:avLst/>
                                    <a:gdLst/>
                                    <a:ahLst/>
                                    <a:cxnLst/>
                                    <a:rect l="l" t="t" r="r" b="b"/>
                                    <a:pathLst>
                                      <a:path w="3339" h="20977" fill="none" extrusionOk="0">
                                        <a:moveTo>
                                          <a:pt x="0" y="20977"/>
                                        </a:moveTo>
                                        <a:lnTo>
                                          <a:pt x="333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1" name="Google Shape;6291;p81"/>
                                  <p:cNvSpPr/>
                                  <p:nvPr/>
                                </p:nvSpPr>
                                <p:spPr>
                                  <a:xfrm>
                                    <a:off x="4846991" y="3818263"/>
                                    <a:ext cx="74025" cy="146242"/>
                                  </a:xfrm>
                                  <a:custGeom>
                                    <a:avLst/>
                                    <a:gdLst/>
                                    <a:ahLst/>
                                    <a:cxnLst/>
                                    <a:rect l="l" t="t" r="r" b="b"/>
                                    <a:pathLst>
                                      <a:path w="9412" h="18594" fill="none" extrusionOk="0">
                                        <a:moveTo>
                                          <a:pt x="0" y="18593"/>
                                        </a:moveTo>
                                        <a:lnTo>
                                          <a:pt x="941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2" name="Google Shape;6292;p81"/>
                                  <p:cNvSpPr/>
                                  <p:nvPr/>
                                </p:nvSpPr>
                                <p:spPr>
                                  <a:xfrm>
                                    <a:off x="4927191" y="3823305"/>
                                    <a:ext cx="22368" cy="129497"/>
                                  </a:xfrm>
                                  <a:custGeom>
                                    <a:avLst/>
                                    <a:gdLst/>
                                    <a:ahLst/>
                                    <a:cxnLst/>
                                    <a:rect l="l" t="t" r="r" b="b"/>
                                    <a:pathLst>
                                      <a:path w="2844" h="16465" fill="none" extrusionOk="0">
                                        <a:moveTo>
                                          <a:pt x="1" y="1"/>
                                        </a:moveTo>
                                        <a:lnTo>
                                          <a:pt x="2843" y="1646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293" name="Google Shape;6293;p81"/>
                                  <p:cNvGrpSpPr/>
                                  <p:nvPr/>
                                </p:nvGrpSpPr>
                                <p:grpSpPr>
                                  <a:xfrm>
                                    <a:off x="4579164" y="3203653"/>
                                    <a:ext cx="1244833" cy="1020397"/>
                                    <a:chOff x="4579164" y="3203653"/>
                                    <a:chExt cx="1244833" cy="1020397"/>
                                  </a:xfrm>
                                </p:grpSpPr>
                                <p:sp>
                                  <p:nvSpPr>
                                    <p:cNvPr id="6294" name="Google Shape;6294;p81"/>
                                    <p:cNvSpPr/>
                                    <p:nvPr/>
                                  </p:nvSpPr>
                                  <p:spPr>
                                    <a:xfrm>
                                      <a:off x="4579164" y="3652241"/>
                                      <a:ext cx="422626" cy="571809"/>
                                    </a:xfrm>
                                    <a:custGeom>
                                      <a:avLst/>
                                      <a:gdLst/>
                                      <a:ahLst/>
                                      <a:cxnLst/>
                                      <a:rect l="l" t="t" r="r" b="b"/>
                                      <a:pathLst>
                                        <a:path w="53735" h="72703" fill="none" extrusionOk="0">
                                          <a:moveTo>
                                            <a:pt x="27593" y="71880"/>
                                          </a:moveTo>
                                          <a:lnTo>
                                            <a:pt x="23771" y="58694"/>
                                          </a:lnTo>
                                          <a:lnTo>
                                            <a:pt x="22936" y="46731"/>
                                          </a:lnTo>
                                          <a:lnTo>
                                            <a:pt x="19972" y="37380"/>
                                          </a:lnTo>
                                          <a:lnTo>
                                            <a:pt x="11674" y="32686"/>
                                          </a:lnTo>
                                          <a:lnTo>
                                            <a:pt x="1" y="27001"/>
                                          </a:lnTo>
                                          <a:lnTo>
                                            <a:pt x="1392" y="10610"/>
                                          </a:lnTo>
                                          <a:lnTo>
                                            <a:pt x="17517" y="1"/>
                                          </a:lnTo>
                                          <a:lnTo>
                                            <a:pt x="29747" y="5384"/>
                                          </a:lnTo>
                                          <a:lnTo>
                                            <a:pt x="43827" y="21291"/>
                                          </a:lnTo>
                                          <a:lnTo>
                                            <a:pt x="49343" y="27122"/>
                                          </a:lnTo>
                                          <a:lnTo>
                                            <a:pt x="53735" y="25815"/>
                                          </a:lnTo>
                                          <a:lnTo>
                                            <a:pt x="50347" y="35940"/>
                                          </a:lnTo>
                                          <a:lnTo>
                                            <a:pt x="47093" y="38214"/>
                                          </a:lnTo>
                                          <a:lnTo>
                                            <a:pt x="44069" y="44275"/>
                                          </a:lnTo>
                                          <a:lnTo>
                                            <a:pt x="45073" y="51944"/>
                                          </a:lnTo>
                                          <a:lnTo>
                                            <a:pt x="42170" y="55694"/>
                                          </a:lnTo>
                                          <a:lnTo>
                                            <a:pt x="38227" y="66025"/>
                                          </a:lnTo>
                                          <a:lnTo>
                                            <a:pt x="27593" y="7270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5" name="Google Shape;6295;p81"/>
                                    <p:cNvSpPr/>
                                    <p:nvPr/>
                                  </p:nvSpPr>
                                  <p:spPr>
                                    <a:xfrm>
                                      <a:off x="4617986" y="3203653"/>
                                      <a:ext cx="1206011" cy="684357"/>
                                    </a:xfrm>
                                    <a:custGeom>
                                      <a:avLst/>
                                      <a:gdLst/>
                                      <a:ahLst/>
                                      <a:cxnLst/>
                                      <a:rect l="l" t="t" r="r" b="b"/>
                                      <a:pathLst>
                                        <a:path w="153339" h="87013" fill="none" extrusionOk="0">
                                          <a:moveTo>
                                            <a:pt x="24811" y="62214"/>
                                          </a:moveTo>
                                          <a:lnTo>
                                            <a:pt x="34452" y="66980"/>
                                          </a:lnTo>
                                          <a:lnTo>
                                            <a:pt x="37549" y="69920"/>
                                          </a:lnTo>
                                          <a:lnTo>
                                            <a:pt x="41274" y="77698"/>
                                          </a:lnTo>
                                          <a:lnTo>
                                            <a:pt x="46270" y="79222"/>
                                          </a:lnTo>
                                          <a:lnTo>
                                            <a:pt x="55899" y="72775"/>
                                          </a:lnTo>
                                          <a:lnTo>
                                            <a:pt x="52645" y="69085"/>
                                          </a:lnTo>
                                          <a:lnTo>
                                            <a:pt x="48291" y="70234"/>
                                          </a:lnTo>
                                          <a:lnTo>
                                            <a:pt x="46585" y="64634"/>
                                          </a:lnTo>
                                          <a:lnTo>
                                            <a:pt x="48774" y="66097"/>
                                          </a:lnTo>
                                          <a:lnTo>
                                            <a:pt x="59698" y="70234"/>
                                          </a:lnTo>
                                          <a:lnTo>
                                            <a:pt x="65988" y="72279"/>
                                          </a:lnTo>
                                          <a:lnTo>
                                            <a:pt x="66315" y="75944"/>
                                          </a:lnTo>
                                          <a:lnTo>
                                            <a:pt x="70960" y="87013"/>
                                          </a:lnTo>
                                          <a:lnTo>
                                            <a:pt x="76573" y="75944"/>
                                          </a:lnTo>
                                          <a:lnTo>
                                            <a:pt x="80831" y="72932"/>
                                          </a:lnTo>
                                          <a:lnTo>
                                            <a:pt x="86069" y="78146"/>
                                          </a:lnTo>
                                          <a:lnTo>
                                            <a:pt x="88355" y="83928"/>
                                          </a:lnTo>
                                          <a:lnTo>
                                            <a:pt x="94633" y="84037"/>
                                          </a:lnTo>
                                          <a:lnTo>
                                            <a:pt x="94270" y="74299"/>
                                          </a:lnTo>
                                          <a:lnTo>
                                            <a:pt x="100936" y="72690"/>
                                          </a:lnTo>
                                          <a:lnTo>
                                            <a:pt x="106682" y="64307"/>
                                          </a:lnTo>
                                          <a:lnTo>
                                            <a:pt x="106319" y="56553"/>
                                          </a:lnTo>
                                          <a:lnTo>
                                            <a:pt x="103416" y="54690"/>
                                          </a:lnTo>
                                          <a:lnTo>
                                            <a:pt x="106827" y="53105"/>
                                          </a:lnTo>
                                          <a:lnTo>
                                            <a:pt x="120194" y="45339"/>
                                          </a:lnTo>
                                          <a:lnTo>
                                            <a:pt x="122528" y="36859"/>
                                          </a:lnTo>
                                          <a:lnTo>
                                            <a:pt x="118851" y="35493"/>
                                          </a:lnTo>
                                          <a:lnTo>
                                            <a:pt x="125093" y="28464"/>
                                          </a:lnTo>
                                          <a:lnTo>
                                            <a:pt x="148536" y="25972"/>
                                          </a:lnTo>
                                          <a:lnTo>
                                            <a:pt x="153339" y="12255"/>
                                          </a:lnTo>
                                          <a:lnTo>
                                            <a:pt x="125468" y="6255"/>
                                          </a:lnTo>
                                          <a:lnTo>
                                            <a:pt x="101758" y="5432"/>
                                          </a:lnTo>
                                          <a:lnTo>
                                            <a:pt x="85016" y="1"/>
                                          </a:lnTo>
                                          <a:lnTo>
                                            <a:pt x="60532" y="12255"/>
                                          </a:lnTo>
                                          <a:lnTo>
                                            <a:pt x="39714" y="20214"/>
                                          </a:lnTo>
                                          <a:lnTo>
                                            <a:pt x="35444" y="13089"/>
                                          </a:lnTo>
                                          <a:lnTo>
                                            <a:pt x="22186" y="13464"/>
                                          </a:lnTo>
                                          <a:lnTo>
                                            <a:pt x="15291" y="21351"/>
                                          </a:lnTo>
                                          <a:lnTo>
                                            <a:pt x="11831" y="27484"/>
                                          </a:lnTo>
                                          <a:lnTo>
                                            <a:pt x="21581" y="26614"/>
                                          </a:lnTo>
                                          <a:lnTo>
                                            <a:pt x="24532" y="19561"/>
                                          </a:lnTo>
                                          <a:lnTo>
                                            <a:pt x="29480" y="22694"/>
                                          </a:lnTo>
                                          <a:lnTo>
                                            <a:pt x="24811" y="32964"/>
                                          </a:lnTo>
                                          <a:lnTo>
                                            <a:pt x="20262" y="35541"/>
                                          </a:lnTo>
                                          <a:lnTo>
                                            <a:pt x="15569" y="31368"/>
                                          </a:lnTo>
                                          <a:lnTo>
                                            <a:pt x="15061" y="35650"/>
                                          </a:lnTo>
                                          <a:lnTo>
                                            <a:pt x="11057" y="37924"/>
                                          </a:lnTo>
                                          <a:lnTo>
                                            <a:pt x="6024" y="43089"/>
                                          </a:lnTo>
                                          <a:lnTo>
                                            <a:pt x="6387" y="49210"/>
                                          </a:lnTo>
                                          <a:lnTo>
                                            <a:pt x="992" y="49210"/>
                                          </a:lnTo>
                                          <a:lnTo>
                                            <a:pt x="0" y="52198"/>
                                          </a:lnTo>
                                          <a:lnTo>
                                            <a:pt x="835" y="57037"/>
                                          </a:lnTo>
                                          <a:lnTo>
                                            <a:pt x="6726" y="55198"/>
                                          </a:lnTo>
                                          <a:lnTo>
                                            <a:pt x="10924" y="50069"/>
                                          </a:lnTo>
                                          <a:lnTo>
                                            <a:pt x="16367" y="50686"/>
                                          </a:lnTo>
                                          <a:lnTo>
                                            <a:pt x="18049" y="46670"/>
                                          </a:lnTo>
                                          <a:lnTo>
                                            <a:pt x="23093" y="54363"/>
                                          </a:lnTo>
                                          <a:lnTo>
                                            <a:pt x="26528" y="56105"/>
                                          </a:lnTo>
                                          <a:lnTo>
                                            <a:pt x="26734" y="52210"/>
                                          </a:lnTo>
                                          <a:lnTo>
                                            <a:pt x="33835" y="47069"/>
                                          </a:lnTo>
                                          <a:lnTo>
                                            <a:pt x="38069" y="49488"/>
                                          </a:lnTo>
                                          <a:lnTo>
                                            <a:pt x="36278" y="53045"/>
                                          </a:lnTo>
                                          <a:lnTo>
                                            <a:pt x="28343" y="55392"/>
                                          </a:lnTo>
                                          <a:cubicBezTo>
                                            <a:pt x="28343" y="55392"/>
                                            <a:pt x="31041" y="58888"/>
                                            <a:pt x="31319" y="58984"/>
                                          </a:cubicBezTo>
                                          <a:cubicBezTo>
                                            <a:pt x="31597" y="59069"/>
                                            <a:pt x="36278" y="58150"/>
                                            <a:pt x="36278" y="58150"/>
                                          </a:cubicBezTo>
                                          <a:lnTo>
                                            <a:pt x="35456" y="61948"/>
                                          </a:lnTo>
                                          <a:lnTo>
                                            <a:pt x="30920" y="63255"/>
                                          </a:lnTo>
                                          <a:lnTo>
                                            <a:pt x="24823" y="6214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6" name="Google Shape;6296;p81"/>
                                    <p:cNvSpPr/>
                                    <p:nvPr/>
                                  </p:nvSpPr>
                                  <p:spPr>
                                    <a:xfrm>
                                      <a:off x="4906356" y="3466721"/>
                                      <a:ext cx="194289" cy="358880"/>
                                    </a:xfrm>
                                    <a:custGeom>
                                      <a:avLst/>
                                      <a:gdLst/>
                                      <a:ahLst/>
                                      <a:cxnLst/>
                                      <a:rect l="l" t="t" r="r" b="b"/>
                                      <a:pathLst>
                                        <a:path w="24703" h="45630" fill="none" extrusionOk="0">
                                          <a:moveTo>
                                            <a:pt x="8396" y="39968"/>
                                          </a:moveTo>
                                          <a:lnTo>
                                            <a:pt x="9835" y="45629"/>
                                          </a:lnTo>
                                          <a:lnTo>
                                            <a:pt x="11626" y="36786"/>
                                          </a:lnTo>
                                          <a:lnTo>
                                            <a:pt x="5492" y="30218"/>
                                          </a:lnTo>
                                          <a:lnTo>
                                            <a:pt x="1" y="25016"/>
                                          </a:lnTo>
                                          <a:lnTo>
                                            <a:pt x="1392" y="16040"/>
                                          </a:lnTo>
                                          <a:lnTo>
                                            <a:pt x="24702" y="15206"/>
                                          </a:lnTo>
                                          <a:lnTo>
                                            <a:pt x="6472"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7" name="Google Shape;6297;p81"/>
                                    <p:cNvSpPr/>
                                    <p:nvPr/>
                                  </p:nvSpPr>
                                  <p:spPr>
                                    <a:xfrm>
                                      <a:off x="4972383" y="3756043"/>
                                      <a:ext cx="25412" cy="25026"/>
                                    </a:xfrm>
                                    <a:custGeom>
                                      <a:avLst/>
                                      <a:gdLst/>
                                      <a:ahLst/>
                                      <a:cxnLst/>
                                      <a:rect l="l" t="t" r="r" b="b"/>
                                      <a:pathLst>
                                        <a:path w="3231" h="3182" fill="none" extrusionOk="0">
                                          <a:moveTo>
                                            <a:pt x="1" y="3182"/>
                                          </a:moveTo>
                                          <a:lnTo>
                                            <a:pt x="323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sp>
                          <p:nvSpPr>
                            <p:cNvPr id="6298" name="Google Shape;6298;p81"/>
                            <p:cNvSpPr/>
                            <p:nvPr/>
                          </p:nvSpPr>
                          <p:spPr>
                            <a:xfrm>
                              <a:off x="4890375" y="3688019"/>
                              <a:ext cx="5144" cy="43769"/>
                            </a:xfrm>
                            <a:custGeom>
                              <a:avLst/>
                              <a:gdLst/>
                              <a:ahLst/>
                              <a:cxnLst/>
                              <a:rect l="l" t="t" r="r" b="b"/>
                              <a:pathLst>
                                <a:path w="654" h="5565" fill="none" extrusionOk="0">
                                  <a:moveTo>
                                    <a:pt x="653" y="0"/>
                                  </a:moveTo>
                                  <a:lnTo>
                                    <a:pt x="0" y="556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9" name="Google Shape;6299;p81"/>
                            <p:cNvSpPr/>
                            <p:nvPr/>
                          </p:nvSpPr>
                          <p:spPr>
                            <a:xfrm>
                              <a:off x="4899317" y="3688019"/>
                              <a:ext cx="54048" cy="20174"/>
                            </a:xfrm>
                            <a:custGeom>
                              <a:avLst/>
                              <a:gdLst/>
                              <a:ahLst/>
                              <a:cxnLst/>
                              <a:rect l="l" t="t" r="r" b="b"/>
                              <a:pathLst>
                                <a:path w="6872" h="2565" fill="none" extrusionOk="0">
                                  <a:moveTo>
                                    <a:pt x="0" y="0"/>
                                  </a:moveTo>
                                  <a:lnTo>
                                    <a:pt x="6871" y="256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0" name="Google Shape;6300;p81"/>
                            <p:cNvSpPr/>
                            <p:nvPr/>
                          </p:nvSpPr>
                          <p:spPr>
                            <a:xfrm>
                              <a:off x="4862690" y="3700571"/>
                              <a:ext cx="27693" cy="31216"/>
                            </a:xfrm>
                            <a:custGeom>
                              <a:avLst/>
                              <a:gdLst/>
                              <a:ahLst/>
                              <a:cxnLst/>
                              <a:rect l="l" t="t" r="r" b="b"/>
                              <a:pathLst>
                                <a:path w="3521" h="3969" fill="none" extrusionOk="0">
                                  <a:moveTo>
                                    <a:pt x="0" y="1"/>
                                  </a:moveTo>
                                  <a:lnTo>
                                    <a:pt x="3520" y="396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6301" name="Google Shape;6301;p81"/>
                        <p:cNvSpPr/>
                        <p:nvPr/>
                      </p:nvSpPr>
                      <p:spPr>
                        <a:xfrm>
                          <a:off x="4953924" y="3297081"/>
                          <a:ext cx="146053" cy="168122"/>
                        </a:xfrm>
                        <a:custGeom>
                          <a:avLst/>
                          <a:gdLst/>
                          <a:ahLst/>
                          <a:cxnLst/>
                          <a:rect l="l" t="t" r="r" b="b"/>
                          <a:pathLst>
                            <a:path w="18570" h="21376" fill="none" extrusionOk="0">
                              <a:moveTo>
                                <a:pt x="1" y="21376"/>
                              </a:moveTo>
                              <a:lnTo>
                                <a:pt x="1856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grpSp>
          <p:grpSp>
            <p:nvGrpSpPr>
              <p:cNvPr id="6302" name="Google Shape;6302;p81"/>
              <p:cNvGrpSpPr/>
              <p:nvPr/>
            </p:nvGrpSpPr>
            <p:grpSpPr>
              <a:xfrm>
                <a:off x="4595437" y="3598775"/>
                <a:ext cx="37776" cy="32451"/>
                <a:chOff x="4595437" y="3598775"/>
                <a:chExt cx="37776" cy="32451"/>
              </a:xfrm>
            </p:grpSpPr>
            <p:sp>
              <p:nvSpPr>
                <p:cNvPr id="6303" name="Google Shape;6303;p81"/>
                <p:cNvSpPr/>
                <p:nvPr/>
              </p:nvSpPr>
              <p:spPr>
                <a:xfrm>
                  <a:off x="4595437" y="3598775"/>
                  <a:ext cx="37776" cy="32451"/>
                </a:xfrm>
                <a:custGeom>
                  <a:avLst/>
                  <a:gdLst/>
                  <a:ahLst/>
                  <a:cxnLst/>
                  <a:rect l="l" t="t" r="r" b="b"/>
                  <a:pathLst>
                    <a:path w="4803" h="4126" extrusionOk="0">
                      <a:moveTo>
                        <a:pt x="2730" y="0"/>
                      </a:moveTo>
                      <a:cubicBezTo>
                        <a:pt x="2226" y="0"/>
                        <a:pt x="1712" y="187"/>
                        <a:pt x="1295" y="605"/>
                      </a:cubicBezTo>
                      <a:cubicBezTo>
                        <a:pt x="0" y="1900"/>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4" name="Google Shape;6304;p81"/>
                <p:cNvSpPr/>
                <p:nvPr/>
              </p:nvSpPr>
              <p:spPr>
                <a:xfrm>
                  <a:off x="4610561" y="3608480"/>
                  <a:ext cx="13040" cy="13040"/>
                </a:xfrm>
                <a:custGeom>
                  <a:avLst/>
                  <a:gdLst/>
                  <a:ahLst/>
                  <a:cxnLst/>
                  <a:rect l="l" t="t" r="r" b="b"/>
                  <a:pathLst>
                    <a:path w="1658" h="1658" extrusionOk="0">
                      <a:moveTo>
                        <a:pt x="835" y="0"/>
                      </a:moveTo>
                      <a:cubicBezTo>
                        <a:pt x="376" y="0"/>
                        <a:pt x="1" y="375"/>
                        <a:pt x="1" y="835"/>
                      </a:cubicBezTo>
                      <a:cubicBezTo>
                        <a:pt x="1" y="1283"/>
                        <a:pt x="376" y="1658"/>
                        <a:pt x="835" y="1658"/>
                      </a:cubicBezTo>
                      <a:cubicBezTo>
                        <a:pt x="1283" y="1658"/>
                        <a:pt x="1658" y="1283"/>
                        <a:pt x="1658" y="835"/>
                      </a:cubicBezTo>
                      <a:cubicBezTo>
                        <a:pt x="1658" y="375"/>
                        <a:pt x="1283"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05" name="Google Shape;6305;p81"/>
              <p:cNvGrpSpPr/>
              <p:nvPr/>
            </p:nvGrpSpPr>
            <p:grpSpPr>
              <a:xfrm>
                <a:off x="4641864" y="3524443"/>
                <a:ext cx="37776" cy="32380"/>
                <a:chOff x="4641864" y="3524443"/>
                <a:chExt cx="37776" cy="32380"/>
              </a:xfrm>
            </p:grpSpPr>
            <p:sp>
              <p:nvSpPr>
                <p:cNvPr id="6306" name="Google Shape;6306;p81"/>
                <p:cNvSpPr/>
                <p:nvPr/>
              </p:nvSpPr>
              <p:spPr>
                <a:xfrm>
                  <a:off x="4641864" y="3524443"/>
                  <a:ext cx="37776" cy="32380"/>
                </a:xfrm>
                <a:custGeom>
                  <a:avLst/>
                  <a:gdLst/>
                  <a:ahLst/>
                  <a:cxnLst/>
                  <a:rect l="l" t="t" r="r" b="b"/>
                  <a:pathLst>
                    <a:path w="4803" h="4117" extrusionOk="0">
                      <a:moveTo>
                        <a:pt x="2737" y="1"/>
                      </a:moveTo>
                      <a:cubicBezTo>
                        <a:pt x="2231" y="1"/>
                        <a:pt x="1715" y="189"/>
                        <a:pt x="1295" y="609"/>
                      </a:cubicBezTo>
                      <a:cubicBezTo>
                        <a:pt x="0" y="1903"/>
                        <a:pt x="908" y="4117"/>
                        <a:pt x="2746" y="4117"/>
                      </a:cubicBezTo>
                      <a:cubicBezTo>
                        <a:pt x="3884" y="4117"/>
                        <a:pt x="4803" y="3197"/>
                        <a:pt x="4803" y="2060"/>
                      </a:cubicBezTo>
                      <a:cubicBezTo>
                        <a:pt x="4803" y="818"/>
                        <a:pt x="3792" y="1"/>
                        <a:pt x="27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7" name="Google Shape;6307;p81"/>
                <p:cNvSpPr/>
                <p:nvPr/>
              </p:nvSpPr>
              <p:spPr>
                <a:xfrm>
                  <a:off x="4656988" y="3534077"/>
                  <a:ext cx="13048" cy="13040"/>
                </a:xfrm>
                <a:custGeom>
                  <a:avLst/>
                  <a:gdLst/>
                  <a:ahLst/>
                  <a:cxnLst/>
                  <a:rect l="l" t="t" r="r" b="b"/>
                  <a:pathLst>
                    <a:path w="1659" h="1658" extrusionOk="0">
                      <a:moveTo>
                        <a:pt x="823" y="1"/>
                      </a:moveTo>
                      <a:cubicBezTo>
                        <a:pt x="376" y="1"/>
                        <a:pt x="1" y="376"/>
                        <a:pt x="1" y="835"/>
                      </a:cubicBezTo>
                      <a:cubicBezTo>
                        <a:pt x="1" y="1295"/>
                        <a:pt x="376"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08" name="Google Shape;6308;p81"/>
              <p:cNvGrpSpPr/>
              <p:nvPr/>
            </p:nvGrpSpPr>
            <p:grpSpPr>
              <a:xfrm>
                <a:off x="4648431" y="3893901"/>
                <a:ext cx="37776" cy="32357"/>
                <a:chOff x="4648431" y="3893901"/>
                <a:chExt cx="37776" cy="32357"/>
              </a:xfrm>
            </p:grpSpPr>
            <p:sp>
              <p:nvSpPr>
                <p:cNvPr id="6309" name="Google Shape;6309;p81"/>
                <p:cNvSpPr/>
                <p:nvPr/>
              </p:nvSpPr>
              <p:spPr>
                <a:xfrm>
                  <a:off x="4648431" y="3893901"/>
                  <a:ext cx="37776" cy="32357"/>
                </a:xfrm>
                <a:custGeom>
                  <a:avLst/>
                  <a:gdLst/>
                  <a:ahLst/>
                  <a:cxnLst/>
                  <a:rect l="l" t="t" r="r" b="b"/>
                  <a:pathLst>
                    <a:path w="4803" h="4114" extrusionOk="0">
                      <a:moveTo>
                        <a:pt x="2732" y="0"/>
                      </a:moveTo>
                      <a:cubicBezTo>
                        <a:pt x="2227" y="0"/>
                        <a:pt x="1713" y="187"/>
                        <a:pt x="1295" y="605"/>
                      </a:cubicBezTo>
                      <a:cubicBezTo>
                        <a:pt x="0" y="1900"/>
                        <a:pt x="920" y="4113"/>
                        <a:pt x="2746" y="4113"/>
                      </a:cubicBezTo>
                      <a:cubicBezTo>
                        <a:pt x="3883" y="4113"/>
                        <a:pt x="4803" y="3194"/>
                        <a:pt x="4803" y="2057"/>
                      </a:cubicBezTo>
                      <a:cubicBezTo>
                        <a:pt x="4803" y="821"/>
                        <a:pt x="3788"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0" name="Google Shape;6310;p81"/>
                <p:cNvSpPr/>
                <p:nvPr/>
              </p:nvSpPr>
              <p:spPr>
                <a:xfrm>
                  <a:off x="4663556" y="3903606"/>
                  <a:ext cx="13040" cy="13040"/>
                </a:xfrm>
                <a:custGeom>
                  <a:avLst/>
                  <a:gdLst/>
                  <a:ahLst/>
                  <a:cxnLst/>
                  <a:rect l="l" t="t" r="r" b="b"/>
                  <a:pathLst>
                    <a:path w="1658" h="1658" extrusionOk="0">
                      <a:moveTo>
                        <a:pt x="823" y="0"/>
                      </a:moveTo>
                      <a:cubicBezTo>
                        <a:pt x="363" y="0"/>
                        <a:pt x="1" y="375"/>
                        <a:pt x="1" y="823"/>
                      </a:cubicBezTo>
                      <a:cubicBezTo>
                        <a:pt x="1" y="1283"/>
                        <a:pt x="363"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11" name="Google Shape;6311;p81"/>
              <p:cNvGrpSpPr/>
              <p:nvPr/>
            </p:nvGrpSpPr>
            <p:grpSpPr>
              <a:xfrm>
                <a:off x="4567752" y="3722908"/>
                <a:ext cx="37870" cy="32380"/>
                <a:chOff x="4567752" y="3722908"/>
                <a:chExt cx="37870" cy="32380"/>
              </a:xfrm>
            </p:grpSpPr>
            <p:sp>
              <p:nvSpPr>
                <p:cNvPr id="6312" name="Google Shape;6312;p81"/>
                <p:cNvSpPr/>
                <p:nvPr/>
              </p:nvSpPr>
              <p:spPr>
                <a:xfrm>
                  <a:off x="4567752" y="3722908"/>
                  <a:ext cx="37870" cy="32380"/>
                </a:xfrm>
                <a:custGeom>
                  <a:avLst/>
                  <a:gdLst/>
                  <a:ahLst/>
                  <a:cxnLst/>
                  <a:rect l="l" t="t" r="r" b="b"/>
                  <a:pathLst>
                    <a:path w="4815" h="4117" extrusionOk="0">
                      <a:moveTo>
                        <a:pt x="2749" y="1"/>
                      </a:moveTo>
                      <a:cubicBezTo>
                        <a:pt x="2243" y="1"/>
                        <a:pt x="1726" y="189"/>
                        <a:pt x="1307" y="609"/>
                      </a:cubicBezTo>
                      <a:cubicBezTo>
                        <a:pt x="0" y="1903"/>
                        <a:pt x="919" y="4117"/>
                        <a:pt x="2758" y="4117"/>
                      </a:cubicBezTo>
                      <a:cubicBezTo>
                        <a:pt x="3895" y="4117"/>
                        <a:pt x="4815" y="3197"/>
                        <a:pt x="4815" y="2060"/>
                      </a:cubicBezTo>
                      <a:cubicBezTo>
                        <a:pt x="4815" y="818"/>
                        <a:pt x="3804" y="1"/>
                        <a:pt x="274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3" name="Google Shape;6313;p81"/>
                <p:cNvSpPr/>
                <p:nvPr/>
              </p:nvSpPr>
              <p:spPr>
                <a:xfrm>
                  <a:off x="4580690" y="3732543"/>
                  <a:ext cx="15227" cy="13064"/>
                </a:xfrm>
                <a:custGeom>
                  <a:avLst/>
                  <a:gdLst/>
                  <a:ahLst/>
                  <a:cxnLst/>
                  <a:rect l="l" t="t" r="r" b="b"/>
                  <a:pathLst>
                    <a:path w="1936" h="1661" extrusionOk="0">
                      <a:moveTo>
                        <a:pt x="1113" y="0"/>
                      </a:moveTo>
                      <a:cubicBezTo>
                        <a:pt x="375" y="0"/>
                        <a:pt x="0" y="896"/>
                        <a:pt x="520" y="1416"/>
                      </a:cubicBezTo>
                      <a:cubicBezTo>
                        <a:pt x="689" y="1585"/>
                        <a:pt x="898" y="1661"/>
                        <a:pt x="1103" y="1661"/>
                      </a:cubicBezTo>
                      <a:cubicBezTo>
                        <a:pt x="1528" y="1661"/>
                        <a:pt x="1936" y="1333"/>
                        <a:pt x="1936" y="835"/>
                      </a:cubicBezTo>
                      <a:cubicBezTo>
                        <a:pt x="1936" y="375"/>
                        <a:pt x="1573" y="0"/>
                        <a:pt x="111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14" name="Google Shape;6314;p81"/>
              <p:cNvGrpSpPr/>
              <p:nvPr/>
            </p:nvGrpSpPr>
            <p:grpSpPr>
              <a:xfrm>
                <a:off x="4617506" y="3652052"/>
                <a:ext cx="37783" cy="32357"/>
                <a:chOff x="4617506" y="3652052"/>
                <a:chExt cx="37783" cy="32357"/>
              </a:xfrm>
            </p:grpSpPr>
            <p:sp>
              <p:nvSpPr>
                <p:cNvPr id="6315" name="Google Shape;6315;p81"/>
                <p:cNvSpPr/>
                <p:nvPr/>
              </p:nvSpPr>
              <p:spPr>
                <a:xfrm>
                  <a:off x="4617506" y="3652052"/>
                  <a:ext cx="37783" cy="32357"/>
                </a:xfrm>
                <a:custGeom>
                  <a:avLst/>
                  <a:gdLst/>
                  <a:ahLst/>
                  <a:cxnLst/>
                  <a:rect l="l" t="t" r="r" b="b"/>
                  <a:pathLst>
                    <a:path w="4804" h="4114" extrusionOk="0">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6" name="Google Shape;6316;p81"/>
                <p:cNvSpPr/>
                <p:nvPr/>
              </p:nvSpPr>
              <p:spPr>
                <a:xfrm>
                  <a:off x="4632638" y="3661758"/>
                  <a:ext cx="13040" cy="13040"/>
                </a:xfrm>
                <a:custGeom>
                  <a:avLst/>
                  <a:gdLst/>
                  <a:ahLst/>
                  <a:cxnLst/>
                  <a:rect l="l" t="t" r="r" b="b"/>
                  <a:pathLst>
                    <a:path w="1658" h="1658" extrusionOk="0">
                      <a:moveTo>
                        <a:pt x="823" y="1"/>
                      </a:moveTo>
                      <a:cubicBezTo>
                        <a:pt x="363" y="1"/>
                        <a:pt x="0" y="363"/>
                        <a:pt x="0" y="823"/>
                      </a:cubicBezTo>
                      <a:cubicBezTo>
                        <a:pt x="0" y="1283"/>
                        <a:pt x="363" y="1658"/>
                        <a:pt x="823" y="1658"/>
                      </a:cubicBezTo>
                      <a:cubicBezTo>
                        <a:pt x="1282" y="1658"/>
                        <a:pt x="1657" y="1283"/>
                        <a:pt x="1657" y="823"/>
                      </a:cubicBezTo>
                      <a:cubicBezTo>
                        <a:pt x="1657" y="363"/>
                        <a:pt x="1282"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17" name="Google Shape;6317;p81"/>
              <p:cNvGrpSpPr/>
              <p:nvPr/>
            </p:nvGrpSpPr>
            <p:grpSpPr>
              <a:xfrm>
                <a:off x="4739005" y="3554149"/>
                <a:ext cx="37870" cy="32357"/>
                <a:chOff x="4739005" y="3554149"/>
                <a:chExt cx="37870" cy="32357"/>
              </a:xfrm>
            </p:grpSpPr>
            <p:sp>
              <p:nvSpPr>
                <p:cNvPr id="6318" name="Google Shape;6318;p81"/>
                <p:cNvSpPr/>
                <p:nvPr/>
              </p:nvSpPr>
              <p:spPr>
                <a:xfrm>
                  <a:off x="4739005" y="3554149"/>
                  <a:ext cx="37870" cy="32357"/>
                </a:xfrm>
                <a:custGeom>
                  <a:avLst/>
                  <a:gdLst/>
                  <a:ahLst/>
                  <a:cxnLst/>
                  <a:rect l="l" t="t" r="r" b="b"/>
                  <a:pathLst>
                    <a:path w="4815" h="4114" extrusionOk="0">
                      <a:moveTo>
                        <a:pt x="2744" y="1"/>
                      </a:moveTo>
                      <a:cubicBezTo>
                        <a:pt x="2239" y="1"/>
                        <a:pt x="1725" y="188"/>
                        <a:pt x="1307" y="606"/>
                      </a:cubicBezTo>
                      <a:cubicBezTo>
                        <a:pt x="0" y="1900"/>
                        <a:pt x="920" y="4114"/>
                        <a:pt x="2758" y="4114"/>
                      </a:cubicBezTo>
                      <a:cubicBezTo>
                        <a:pt x="3895" y="4114"/>
                        <a:pt x="4815" y="3195"/>
                        <a:pt x="4815" y="2058"/>
                      </a:cubicBezTo>
                      <a:cubicBezTo>
                        <a:pt x="4815" y="821"/>
                        <a:pt x="3801" y="1"/>
                        <a:pt x="274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9" name="Google Shape;6319;p81"/>
                <p:cNvSpPr/>
                <p:nvPr/>
              </p:nvSpPr>
              <p:spPr>
                <a:xfrm>
                  <a:off x="4751943" y="3563854"/>
                  <a:ext cx="15227" cy="13048"/>
                </a:xfrm>
                <a:custGeom>
                  <a:avLst/>
                  <a:gdLst/>
                  <a:ahLst/>
                  <a:cxnLst/>
                  <a:rect l="l" t="t" r="r" b="b"/>
                  <a:pathLst>
                    <a:path w="1936" h="1659" extrusionOk="0">
                      <a:moveTo>
                        <a:pt x="1113" y="1"/>
                      </a:moveTo>
                      <a:cubicBezTo>
                        <a:pt x="375" y="1"/>
                        <a:pt x="0" y="896"/>
                        <a:pt x="521" y="1416"/>
                      </a:cubicBezTo>
                      <a:cubicBezTo>
                        <a:pt x="692" y="1583"/>
                        <a:pt x="899" y="1658"/>
                        <a:pt x="1101" y="1658"/>
                      </a:cubicBezTo>
                      <a:cubicBezTo>
                        <a:pt x="1529" y="1658"/>
                        <a:pt x="1936" y="1324"/>
                        <a:pt x="1936" y="824"/>
                      </a:cubicBezTo>
                      <a:cubicBezTo>
                        <a:pt x="1936" y="364"/>
                        <a:pt x="1573" y="1"/>
                        <a:pt x="111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20" name="Google Shape;6320;p81"/>
              <p:cNvGrpSpPr/>
              <p:nvPr/>
            </p:nvGrpSpPr>
            <p:grpSpPr>
              <a:xfrm>
                <a:off x="4806557" y="3630258"/>
                <a:ext cx="37776" cy="32364"/>
                <a:chOff x="4806557" y="3630258"/>
                <a:chExt cx="37776" cy="32364"/>
              </a:xfrm>
            </p:grpSpPr>
            <p:sp>
              <p:nvSpPr>
                <p:cNvPr id="6321" name="Google Shape;6321;p81"/>
                <p:cNvSpPr/>
                <p:nvPr/>
              </p:nvSpPr>
              <p:spPr>
                <a:xfrm>
                  <a:off x="4806557" y="3630258"/>
                  <a:ext cx="37776" cy="32364"/>
                </a:xfrm>
                <a:custGeom>
                  <a:avLst/>
                  <a:gdLst/>
                  <a:ahLst/>
                  <a:cxnLst/>
                  <a:rect l="l" t="t" r="r" b="b"/>
                  <a:pathLst>
                    <a:path w="4803" h="4115" extrusionOk="0">
                      <a:moveTo>
                        <a:pt x="2732" y="1"/>
                      </a:moveTo>
                      <a:cubicBezTo>
                        <a:pt x="2227" y="1"/>
                        <a:pt x="1713" y="188"/>
                        <a:pt x="1294" y="606"/>
                      </a:cubicBezTo>
                      <a:cubicBezTo>
                        <a:pt x="0" y="1901"/>
                        <a:pt x="907" y="4114"/>
                        <a:pt x="2746" y="4114"/>
                      </a:cubicBezTo>
                      <a:cubicBezTo>
                        <a:pt x="3883" y="4114"/>
                        <a:pt x="4802" y="3195"/>
                        <a:pt x="4802" y="2058"/>
                      </a:cubicBezTo>
                      <a:cubicBezTo>
                        <a:pt x="4802" y="822"/>
                        <a:pt x="3788"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2" name="Google Shape;6322;p81"/>
                <p:cNvSpPr/>
                <p:nvPr/>
              </p:nvSpPr>
              <p:spPr>
                <a:xfrm>
                  <a:off x="4819495" y="3639972"/>
                  <a:ext cx="15227" cy="13040"/>
                </a:xfrm>
                <a:custGeom>
                  <a:avLst/>
                  <a:gdLst/>
                  <a:ahLst/>
                  <a:cxnLst/>
                  <a:rect l="l" t="t" r="r" b="b"/>
                  <a:pathLst>
                    <a:path w="1936" h="1658" extrusionOk="0">
                      <a:moveTo>
                        <a:pt x="1113" y="0"/>
                      </a:moveTo>
                      <a:cubicBezTo>
                        <a:pt x="363" y="0"/>
                        <a:pt x="0" y="896"/>
                        <a:pt x="520" y="1416"/>
                      </a:cubicBezTo>
                      <a:cubicBezTo>
                        <a:pt x="687" y="1583"/>
                        <a:pt x="893" y="1657"/>
                        <a:pt x="1096" y="1657"/>
                      </a:cubicBezTo>
                      <a:cubicBezTo>
                        <a:pt x="1523" y="1657"/>
                        <a:pt x="1936" y="1324"/>
                        <a:pt x="1936" y="823"/>
                      </a:cubicBezTo>
                      <a:cubicBezTo>
                        <a:pt x="1936" y="363"/>
                        <a:pt x="1561" y="0"/>
                        <a:pt x="111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23" name="Google Shape;6323;p81"/>
              <p:cNvGrpSpPr/>
              <p:nvPr/>
            </p:nvGrpSpPr>
            <p:grpSpPr>
              <a:xfrm>
                <a:off x="4737007" y="4004357"/>
                <a:ext cx="37870" cy="32357"/>
                <a:chOff x="4737007" y="4004357"/>
                <a:chExt cx="37870" cy="32357"/>
              </a:xfrm>
            </p:grpSpPr>
            <p:sp>
              <p:nvSpPr>
                <p:cNvPr id="6324" name="Google Shape;6324;p81"/>
                <p:cNvSpPr/>
                <p:nvPr/>
              </p:nvSpPr>
              <p:spPr>
                <a:xfrm>
                  <a:off x="4737007" y="4004357"/>
                  <a:ext cx="37870" cy="32357"/>
                </a:xfrm>
                <a:custGeom>
                  <a:avLst/>
                  <a:gdLst/>
                  <a:ahLst/>
                  <a:cxnLst/>
                  <a:rect l="l" t="t" r="r" b="b"/>
                  <a:pathLst>
                    <a:path w="4815" h="4114" extrusionOk="0">
                      <a:moveTo>
                        <a:pt x="2740" y="0"/>
                      </a:moveTo>
                      <a:cubicBezTo>
                        <a:pt x="2234" y="0"/>
                        <a:pt x="1717" y="187"/>
                        <a:pt x="1295" y="606"/>
                      </a:cubicBezTo>
                      <a:cubicBezTo>
                        <a:pt x="0" y="1900"/>
                        <a:pt x="920" y="4114"/>
                        <a:pt x="2758" y="4114"/>
                      </a:cubicBezTo>
                      <a:cubicBezTo>
                        <a:pt x="3895" y="4114"/>
                        <a:pt x="4803" y="3194"/>
                        <a:pt x="4815" y="2057"/>
                      </a:cubicBezTo>
                      <a:cubicBezTo>
                        <a:pt x="4815" y="821"/>
                        <a:pt x="3801" y="0"/>
                        <a:pt x="274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5" name="Google Shape;6325;p81"/>
                <p:cNvSpPr/>
                <p:nvPr/>
              </p:nvSpPr>
              <p:spPr>
                <a:xfrm>
                  <a:off x="4752131" y="4014062"/>
                  <a:ext cx="13040" cy="13048"/>
                </a:xfrm>
                <a:custGeom>
                  <a:avLst/>
                  <a:gdLst/>
                  <a:ahLst/>
                  <a:cxnLst/>
                  <a:rect l="l" t="t" r="r" b="b"/>
                  <a:pathLst>
                    <a:path w="1658" h="1659" extrusionOk="0">
                      <a:moveTo>
                        <a:pt x="835" y="1"/>
                      </a:moveTo>
                      <a:cubicBezTo>
                        <a:pt x="376" y="1"/>
                        <a:pt x="1" y="364"/>
                        <a:pt x="1" y="823"/>
                      </a:cubicBezTo>
                      <a:cubicBezTo>
                        <a:pt x="1" y="1283"/>
                        <a:pt x="376" y="1658"/>
                        <a:pt x="835" y="1658"/>
                      </a:cubicBezTo>
                      <a:cubicBezTo>
                        <a:pt x="1295" y="1658"/>
                        <a:pt x="1658" y="1283"/>
                        <a:pt x="1658" y="823"/>
                      </a:cubicBezTo>
                      <a:cubicBezTo>
                        <a:pt x="1658" y="364"/>
                        <a:pt x="1295"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26" name="Google Shape;6326;p81"/>
              <p:cNvGrpSpPr/>
              <p:nvPr/>
            </p:nvGrpSpPr>
            <p:grpSpPr>
              <a:xfrm>
                <a:off x="4773634" y="4208627"/>
                <a:ext cx="37776" cy="32357"/>
                <a:chOff x="4773634" y="4208627"/>
                <a:chExt cx="37776" cy="32357"/>
              </a:xfrm>
            </p:grpSpPr>
            <p:sp>
              <p:nvSpPr>
                <p:cNvPr id="6327" name="Google Shape;6327;p81"/>
                <p:cNvSpPr/>
                <p:nvPr/>
              </p:nvSpPr>
              <p:spPr>
                <a:xfrm>
                  <a:off x="4773634" y="4208627"/>
                  <a:ext cx="37776" cy="32357"/>
                </a:xfrm>
                <a:custGeom>
                  <a:avLst/>
                  <a:gdLst/>
                  <a:ahLst/>
                  <a:cxnLst/>
                  <a:rect l="l" t="t" r="r" b="b"/>
                  <a:pathLst>
                    <a:path w="4803" h="4114" extrusionOk="0">
                      <a:moveTo>
                        <a:pt x="2732" y="0"/>
                      </a:moveTo>
                      <a:cubicBezTo>
                        <a:pt x="2227" y="0"/>
                        <a:pt x="1713" y="187"/>
                        <a:pt x="1295" y="605"/>
                      </a:cubicBezTo>
                      <a:cubicBezTo>
                        <a:pt x="1" y="1900"/>
                        <a:pt x="920" y="4114"/>
                        <a:pt x="2746"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8" name="Google Shape;6328;p81"/>
                <p:cNvSpPr/>
                <p:nvPr/>
              </p:nvSpPr>
              <p:spPr>
                <a:xfrm>
                  <a:off x="4788664" y="4218332"/>
                  <a:ext cx="13048" cy="13040"/>
                </a:xfrm>
                <a:custGeom>
                  <a:avLst/>
                  <a:gdLst/>
                  <a:ahLst/>
                  <a:cxnLst/>
                  <a:rect l="l" t="t" r="r" b="b"/>
                  <a:pathLst>
                    <a:path w="1659" h="1658" extrusionOk="0">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29" name="Google Shape;6329;p81"/>
              <p:cNvGrpSpPr/>
              <p:nvPr/>
            </p:nvGrpSpPr>
            <p:grpSpPr>
              <a:xfrm>
                <a:off x="4888282" y="4074764"/>
                <a:ext cx="37776" cy="32451"/>
                <a:chOff x="4888282" y="4074764"/>
                <a:chExt cx="37776" cy="32451"/>
              </a:xfrm>
            </p:grpSpPr>
            <p:sp>
              <p:nvSpPr>
                <p:cNvPr id="6330" name="Google Shape;6330;p81"/>
                <p:cNvSpPr/>
                <p:nvPr/>
              </p:nvSpPr>
              <p:spPr>
                <a:xfrm>
                  <a:off x="4888282" y="4074764"/>
                  <a:ext cx="37776" cy="32451"/>
                </a:xfrm>
                <a:custGeom>
                  <a:avLst/>
                  <a:gdLst/>
                  <a:ahLst/>
                  <a:cxnLst/>
                  <a:rect l="l" t="t" r="r" b="b"/>
                  <a:pathLst>
                    <a:path w="4803" h="4126" extrusionOk="0">
                      <a:moveTo>
                        <a:pt x="2730" y="0"/>
                      </a:moveTo>
                      <a:cubicBezTo>
                        <a:pt x="2226" y="0"/>
                        <a:pt x="1712" y="187"/>
                        <a:pt x="1294" y="605"/>
                      </a:cubicBezTo>
                      <a:cubicBezTo>
                        <a:pt x="0" y="1912"/>
                        <a:pt x="919" y="4125"/>
                        <a:pt x="2746" y="4125"/>
                      </a:cubicBezTo>
                      <a:cubicBezTo>
                        <a:pt x="3883" y="4125"/>
                        <a:pt x="4803" y="3206"/>
                        <a:pt x="4803" y="2069"/>
                      </a:cubicBezTo>
                      <a:cubicBezTo>
                        <a:pt x="4803" y="824"/>
                        <a:pt x="3787"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1" name="Google Shape;6331;p81"/>
                <p:cNvSpPr/>
                <p:nvPr/>
              </p:nvSpPr>
              <p:spPr>
                <a:xfrm>
                  <a:off x="4901220" y="4084470"/>
                  <a:ext cx="15227" cy="13064"/>
                </a:xfrm>
                <a:custGeom>
                  <a:avLst/>
                  <a:gdLst/>
                  <a:ahLst/>
                  <a:cxnLst/>
                  <a:rect l="l" t="t" r="r" b="b"/>
                  <a:pathLst>
                    <a:path w="1936" h="1661" extrusionOk="0">
                      <a:moveTo>
                        <a:pt x="1101" y="0"/>
                      </a:moveTo>
                      <a:cubicBezTo>
                        <a:pt x="363" y="0"/>
                        <a:pt x="0" y="896"/>
                        <a:pt x="520" y="1416"/>
                      </a:cubicBezTo>
                      <a:cubicBezTo>
                        <a:pt x="689" y="1585"/>
                        <a:pt x="898" y="1660"/>
                        <a:pt x="1103" y="1660"/>
                      </a:cubicBezTo>
                      <a:cubicBezTo>
                        <a:pt x="1528" y="1660"/>
                        <a:pt x="1936" y="1333"/>
                        <a:pt x="1936" y="835"/>
                      </a:cubicBezTo>
                      <a:cubicBezTo>
                        <a:pt x="1936" y="375"/>
                        <a:pt x="1561" y="0"/>
                        <a:pt x="11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32" name="Google Shape;6332;p81"/>
              <p:cNvGrpSpPr/>
              <p:nvPr/>
            </p:nvGrpSpPr>
            <p:grpSpPr>
              <a:xfrm>
                <a:off x="4901315" y="3804271"/>
                <a:ext cx="37776" cy="32364"/>
                <a:chOff x="4901315" y="3804271"/>
                <a:chExt cx="37776" cy="32364"/>
              </a:xfrm>
            </p:grpSpPr>
            <p:sp>
              <p:nvSpPr>
                <p:cNvPr id="6333" name="Google Shape;6333;p81"/>
                <p:cNvSpPr/>
                <p:nvPr/>
              </p:nvSpPr>
              <p:spPr>
                <a:xfrm>
                  <a:off x="4901315" y="3804271"/>
                  <a:ext cx="37776" cy="32364"/>
                </a:xfrm>
                <a:custGeom>
                  <a:avLst/>
                  <a:gdLst/>
                  <a:ahLst/>
                  <a:cxnLst/>
                  <a:rect l="l" t="t" r="r" b="b"/>
                  <a:pathLst>
                    <a:path w="4803" h="4115" extrusionOk="0">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4" name="Google Shape;6334;p81"/>
                <p:cNvSpPr/>
                <p:nvPr/>
              </p:nvSpPr>
              <p:spPr>
                <a:xfrm>
                  <a:off x="4914253" y="3813985"/>
                  <a:ext cx="15235" cy="13040"/>
                </a:xfrm>
                <a:custGeom>
                  <a:avLst/>
                  <a:gdLst/>
                  <a:ahLst/>
                  <a:cxnLst/>
                  <a:rect l="l" t="t" r="r" b="b"/>
                  <a:pathLst>
                    <a:path w="1937" h="1658" extrusionOk="0">
                      <a:moveTo>
                        <a:pt x="1101" y="0"/>
                      </a:moveTo>
                      <a:cubicBezTo>
                        <a:pt x="363"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35" name="Google Shape;6335;p81"/>
              <p:cNvGrpSpPr/>
              <p:nvPr/>
            </p:nvGrpSpPr>
            <p:grpSpPr>
              <a:xfrm>
                <a:off x="4866394" y="3715035"/>
                <a:ext cx="37846" cy="32357"/>
                <a:chOff x="4866394" y="3715035"/>
                <a:chExt cx="37846" cy="32357"/>
              </a:xfrm>
            </p:grpSpPr>
            <p:sp>
              <p:nvSpPr>
                <p:cNvPr id="6336" name="Google Shape;6336;p81"/>
                <p:cNvSpPr/>
                <p:nvPr/>
              </p:nvSpPr>
              <p:spPr>
                <a:xfrm>
                  <a:off x="4866394" y="3715035"/>
                  <a:ext cx="37846" cy="32357"/>
                </a:xfrm>
                <a:custGeom>
                  <a:avLst/>
                  <a:gdLst/>
                  <a:ahLst/>
                  <a:cxnLst/>
                  <a:rect l="l" t="t" r="r" b="b"/>
                  <a:pathLst>
                    <a:path w="4812" h="4114" extrusionOk="0">
                      <a:moveTo>
                        <a:pt x="2735" y="0"/>
                      </a:moveTo>
                      <a:cubicBezTo>
                        <a:pt x="2229" y="0"/>
                        <a:pt x="1714" y="187"/>
                        <a:pt x="1295" y="606"/>
                      </a:cubicBezTo>
                      <a:cubicBezTo>
                        <a:pt x="1" y="1900"/>
                        <a:pt x="920" y="4114"/>
                        <a:pt x="2747" y="4114"/>
                      </a:cubicBezTo>
                      <a:cubicBezTo>
                        <a:pt x="3884" y="4114"/>
                        <a:pt x="4803" y="3194"/>
                        <a:pt x="4803" y="2057"/>
                      </a:cubicBezTo>
                      <a:cubicBezTo>
                        <a:pt x="4811" y="821"/>
                        <a:pt x="3794" y="0"/>
                        <a:pt x="273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7" name="Google Shape;6337;p81"/>
                <p:cNvSpPr/>
                <p:nvPr/>
              </p:nvSpPr>
              <p:spPr>
                <a:xfrm>
                  <a:off x="4879340" y="3724646"/>
                  <a:ext cx="15227" cy="13103"/>
                </a:xfrm>
                <a:custGeom>
                  <a:avLst/>
                  <a:gdLst/>
                  <a:ahLst/>
                  <a:cxnLst/>
                  <a:rect l="l" t="t" r="r" b="b"/>
                  <a:pathLst>
                    <a:path w="1936" h="1666" extrusionOk="0">
                      <a:moveTo>
                        <a:pt x="1101" y="0"/>
                      </a:moveTo>
                      <a:cubicBezTo>
                        <a:pt x="363" y="0"/>
                        <a:pt x="0" y="896"/>
                        <a:pt x="520" y="1416"/>
                      </a:cubicBezTo>
                      <a:cubicBezTo>
                        <a:pt x="689" y="1589"/>
                        <a:pt x="898" y="1666"/>
                        <a:pt x="1103" y="1666"/>
                      </a:cubicBezTo>
                      <a:cubicBezTo>
                        <a:pt x="1528" y="1666"/>
                        <a:pt x="1936" y="1333"/>
                        <a:pt x="1936" y="835"/>
                      </a:cubicBezTo>
                      <a:cubicBezTo>
                        <a:pt x="1936" y="375"/>
                        <a:pt x="1561" y="0"/>
                        <a:pt x="11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38" name="Google Shape;6338;p81"/>
              <p:cNvGrpSpPr/>
              <p:nvPr/>
            </p:nvGrpSpPr>
            <p:grpSpPr>
              <a:xfrm>
                <a:off x="4979233" y="3839798"/>
                <a:ext cx="37878" cy="32420"/>
                <a:chOff x="4979233" y="3839798"/>
                <a:chExt cx="37878" cy="32420"/>
              </a:xfrm>
            </p:grpSpPr>
            <p:sp>
              <p:nvSpPr>
                <p:cNvPr id="6339" name="Google Shape;6339;p81"/>
                <p:cNvSpPr/>
                <p:nvPr/>
              </p:nvSpPr>
              <p:spPr>
                <a:xfrm>
                  <a:off x="4979233" y="3839798"/>
                  <a:ext cx="37878" cy="32420"/>
                </a:xfrm>
                <a:custGeom>
                  <a:avLst/>
                  <a:gdLst/>
                  <a:ahLst/>
                  <a:cxnLst/>
                  <a:rect l="l" t="t" r="r" b="b"/>
                  <a:pathLst>
                    <a:path w="4816" h="4122" extrusionOk="0">
                      <a:moveTo>
                        <a:pt x="2738" y="0"/>
                      </a:moveTo>
                      <a:cubicBezTo>
                        <a:pt x="2231" y="0"/>
                        <a:pt x="1715" y="190"/>
                        <a:pt x="1295" y="613"/>
                      </a:cubicBezTo>
                      <a:cubicBezTo>
                        <a:pt x="1" y="1908"/>
                        <a:pt x="920" y="4122"/>
                        <a:pt x="2759" y="4122"/>
                      </a:cubicBezTo>
                      <a:cubicBezTo>
                        <a:pt x="3884" y="4122"/>
                        <a:pt x="4803" y="3202"/>
                        <a:pt x="4815" y="2065"/>
                      </a:cubicBezTo>
                      <a:cubicBezTo>
                        <a:pt x="4807" y="823"/>
                        <a:pt x="3794"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0" name="Google Shape;6340;p81"/>
                <p:cNvSpPr/>
                <p:nvPr/>
              </p:nvSpPr>
              <p:spPr>
                <a:xfrm>
                  <a:off x="4994366" y="3849472"/>
                  <a:ext cx="13040" cy="13040"/>
                </a:xfrm>
                <a:custGeom>
                  <a:avLst/>
                  <a:gdLst/>
                  <a:ahLst/>
                  <a:cxnLst/>
                  <a:rect l="l" t="t" r="r" b="b"/>
                  <a:pathLst>
                    <a:path w="1658" h="1658" extrusionOk="0">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41" name="Google Shape;6341;p81"/>
              <p:cNvGrpSpPr/>
              <p:nvPr/>
            </p:nvGrpSpPr>
            <p:grpSpPr>
              <a:xfrm>
                <a:off x="4790662" y="3679147"/>
                <a:ext cx="37783" cy="32380"/>
                <a:chOff x="4790662" y="3679147"/>
                <a:chExt cx="37783" cy="32380"/>
              </a:xfrm>
            </p:grpSpPr>
            <p:sp>
              <p:nvSpPr>
                <p:cNvPr id="6342" name="Google Shape;6342;p81"/>
                <p:cNvSpPr/>
                <p:nvPr/>
              </p:nvSpPr>
              <p:spPr>
                <a:xfrm>
                  <a:off x="4790662" y="3679147"/>
                  <a:ext cx="37783" cy="32380"/>
                </a:xfrm>
                <a:custGeom>
                  <a:avLst/>
                  <a:gdLst/>
                  <a:ahLst/>
                  <a:cxnLst/>
                  <a:rect l="l" t="t" r="r" b="b"/>
                  <a:pathLst>
                    <a:path w="4804" h="4117" extrusionOk="0">
                      <a:moveTo>
                        <a:pt x="2738" y="0"/>
                      </a:moveTo>
                      <a:cubicBezTo>
                        <a:pt x="2231" y="0"/>
                        <a:pt x="1715" y="188"/>
                        <a:pt x="1295" y="608"/>
                      </a:cubicBezTo>
                      <a:cubicBezTo>
                        <a:pt x="1" y="1902"/>
                        <a:pt x="908" y="4116"/>
                        <a:pt x="2747" y="4116"/>
                      </a:cubicBezTo>
                      <a:cubicBezTo>
                        <a:pt x="3884" y="4116"/>
                        <a:pt x="4803" y="3197"/>
                        <a:pt x="4803" y="2060"/>
                      </a:cubicBezTo>
                      <a:cubicBezTo>
                        <a:pt x="4803" y="817"/>
                        <a:pt x="3793"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3" name="Google Shape;6343;p81"/>
                <p:cNvSpPr/>
                <p:nvPr/>
              </p:nvSpPr>
              <p:spPr>
                <a:xfrm>
                  <a:off x="4803506" y="3688774"/>
                  <a:ext cx="15235" cy="13072"/>
                </a:xfrm>
                <a:custGeom>
                  <a:avLst/>
                  <a:gdLst/>
                  <a:ahLst/>
                  <a:cxnLst/>
                  <a:rect l="l" t="t" r="r" b="b"/>
                  <a:pathLst>
                    <a:path w="1937" h="1662" extrusionOk="0">
                      <a:moveTo>
                        <a:pt x="1114" y="1"/>
                      </a:moveTo>
                      <a:cubicBezTo>
                        <a:pt x="376" y="1"/>
                        <a:pt x="1" y="896"/>
                        <a:pt x="521" y="1416"/>
                      </a:cubicBezTo>
                      <a:cubicBezTo>
                        <a:pt x="694" y="1585"/>
                        <a:pt x="904" y="1661"/>
                        <a:pt x="1109" y="1661"/>
                      </a:cubicBezTo>
                      <a:cubicBezTo>
                        <a:pt x="1534" y="1661"/>
                        <a:pt x="1936" y="1334"/>
                        <a:pt x="1936" y="836"/>
                      </a:cubicBezTo>
                      <a:cubicBezTo>
                        <a:pt x="1936" y="376"/>
                        <a:pt x="1573" y="1"/>
                        <a:pt x="11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44" name="Google Shape;6344;p81"/>
              <p:cNvGrpSpPr/>
              <p:nvPr/>
            </p:nvGrpSpPr>
            <p:grpSpPr>
              <a:xfrm>
                <a:off x="4857263" y="3557861"/>
                <a:ext cx="37776" cy="32357"/>
                <a:chOff x="4857263" y="3557861"/>
                <a:chExt cx="37776" cy="32357"/>
              </a:xfrm>
            </p:grpSpPr>
            <p:sp>
              <p:nvSpPr>
                <p:cNvPr id="6345" name="Google Shape;6345;p81"/>
                <p:cNvSpPr/>
                <p:nvPr/>
              </p:nvSpPr>
              <p:spPr>
                <a:xfrm>
                  <a:off x="4857263" y="3557861"/>
                  <a:ext cx="37776" cy="32357"/>
                </a:xfrm>
                <a:custGeom>
                  <a:avLst/>
                  <a:gdLst/>
                  <a:ahLst/>
                  <a:cxnLst/>
                  <a:rect l="l" t="t" r="r" b="b"/>
                  <a:pathLst>
                    <a:path w="4803" h="4114" extrusionOk="0">
                      <a:moveTo>
                        <a:pt x="2732" y="0"/>
                      </a:moveTo>
                      <a:cubicBezTo>
                        <a:pt x="2228" y="0"/>
                        <a:pt x="1713" y="187"/>
                        <a:pt x="1295" y="606"/>
                      </a:cubicBezTo>
                      <a:cubicBezTo>
                        <a:pt x="1" y="1900"/>
                        <a:pt x="908"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6" name="Google Shape;6346;p81"/>
                <p:cNvSpPr/>
                <p:nvPr/>
              </p:nvSpPr>
              <p:spPr>
                <a:xfrm>
                  <a:off x="4870106" y="3567566"/>
                  <a:ext cx="15329" cy="13040"/>
                </a:xfrm>
                <a:custGeom>
                  <a:avLst/>
                  <a:gdLst/>
                  <a:ahLst/>
                  <a:cxnLst/>
                  <a:rect l="l" t="t" r="r" b="b"/>
                  <a:pathLst>
                    <a:path w="1949" h="1658" extrusionOk="0">
                      <a:moveTo>
                        <a:pt x="1114" y="1"/>
                      </a:moveTo>
                      <a:cubicBezTo>
                        <a:pt x="376" y="1"/>
                        <a:pt x="1" y="896"/>
                        <a:pt x="533" y="1416"/>
                      </a:cubicBezTo>
                      <a:cubicBezTo>
                        <a:pt x="700" y="1583"/>
                        <a:pt x="905" y="1658"/>
                        <a:pt x="1105" y="1658"/>
                      </a:cubicBezTo>
                      <a:cubicBezTo>
                        <a:pt x="1529" y="1658"/>
                        <a:pt x="1936" y="1324"/>
                        <a:pt x="1936" y="823"/>
                      </a:cubicBezTo>
                      <a:cubicBezTo>
                        <a:pt x="1948" y="364"/>
                        <a:pt x="1573" y="1"/>
                        <a:pt x="11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47" name="Google Shape;6347;p81"/>
              <p:cNvGrpSpPr/>
              <p:nvPr/>
            </p:nvGrpSpPr>
            <p:grpSpPr>
              <a:xfrm>
                <a:off x="4883902" y="3648033"/>
                <a:ext cx="37783" cy="32380"/>
                <a:chOff x="4883902" y="3648033"/>
                <a:chExt cx="37783" cy="32380"/>
              </a:xfrm>
            </p:grpSpPr>
            <p:sp>
              <p:nvSpPr>
                <p:cNvPr id="6348" name="Google Shape;6348;p81"/>
                <p:cNvSpPr/>
                <p:nvPr/>
              </p:nvSpPr>
              <p:spPr>
                <a:xfrm>
                  <a:off x="4883902" y="3648033"/>
                  <a:ext cx="37783" cy="32380"/>
                </a:xfrm>
                <a:custGeom>
                  <a:avLst/>
                  <a:gdLst/>
                  <a:ahLst/>
                  <a:cxnLst/>
                  <a:rect l="l" t="t" r="r" b="b"/>
                  <a:pathLst>
                    <a:path w="4804" h="4117" extrusionOk="0">
                      <a:moveTo>
                        <a:pt x="2731" y="0"/>
                      </a:moveTo>
                      <a:cubicBezTo>
                        <a:pt x="2226" y="0"/>
                        <a:pt x="1711" y="188"/>
                        <a:pt x="1295" y="608"/>
                      </a:cubicBezTo>
                      <a:cubicBezTo>
                        <a:pt x="1" y="1903"/>
                        <a:pt x="920" y="4104"/>
                        <a:pt x="2747" y="4116"/>
                      </a:cubicBezTo>
                      <a:cubicBezTo>
                        <a:pt x="3884" y="4104"/>
                        <a:pt x="4803" y="3185"/>
                        <a:pt x="4803" y="2048"/>
                      </a:cubicBezTo>
                      <a:cubicBezTo>
                        <a:pt x="4795" y="814"/>
                        <a:pt x="3783" y="0"/>
                        <a:pt x="273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9" name="Google Shape;6349;p81"/>
                <p:cNvSpPr/>
                <p:nvPr/>
              </p:nvSpPr>
              <p:spPr>
                <a:xfrm>
                  <a:off x="4896745" y="3657668"/>
                  <a:ext cx="15329" cy="13009"/>
                </a:xfrm>
                <a:custGeom>
                  <a:avLst/>
                  <a:gdLst/>
                  <a:ahLst/>
                  <a:cxnLst/>
                  <a:rect l="l" t="t" r="r" b="b"/>
                  <a:pathLst>
                    <a:path w="1949" h="1654" extrusionOk="0">
                      <a:moveTo>
                        <a:pt x="1114" y="0"/>
                      </a:moveTo>
                      <a:cubicBezTo>
                        <a:pt x="376" y="0"/>
                        <a:pt x="1" y="883"/>
                        <a:pt x="533" y="1404"/>
                      </a:cubicBezTo>
                      <a:cubicBezTo>
                        <a:pt x="702" y="1577"/>
                        <a:pt x="911" y="1654"/>
                        <a:pt x="1115" y="1654"/>
                      </a:cubicBezTo>
                      <a:cubicBezTo>
                        <a:pt x="1541" y="1654"/>
                        <a:pt x="1948" y="1321"/>
                        <a:pt x="1948" y="823"/>
                      </a:cubicBezTo>
                      <a:cubicBezTo>
                        <a:pt x="1948" y="363"/>
                        <a:pt x="1573" y="0"/>
                        <a:pt x="11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50" name="Google Shape;6350;p81"/>
              <p:cNvGrpSpPr/>
              <p:nvPr/>
            </p:nvGrpSpPr>
            <p:grpSpPr>
              <a:xfrm>
                <a:off x="4907780" y="3347220"/>
                <a:ext cx="37878" cy="32357"/>
                <a:chOff x="4907780" y="3347220"/>
                <a:chExt cx="37878" cy="32357"/>
              </a:xfrm>
            </p:grpSpPr>
            <p:sp>
              <p:nvSpPr>
                <p:cNvPr id="6351" name="Google Shape;6351;p81"/>
                <p:cNvSpPr/>
                <p:nvPr/>
              </p:nvSpPr>
              <p:spPr>
                <a:xfrm>
                  <a:off x="4907780" y="3347220"/>
                  <a:ext cx="37878" cy="32357"/>
                </a:xfrm>
                <a:custGeom>
                  <a:avLst/>
                  <a:gdLst/>
                  <a:ahLst/>
                  <a:cxnLst/>
                  <a:rect l="l" t="t" r="r" b="b"/>
                  <a:pathLst>
                    <a:path w="4816" h="4114" extrusionOk="0">
                      <a:moveTo>
                        <a:pt x="2733" y="0"/>
                      </a:moveTo>
                      <a:cubicBezTo>
                        <a:pt x="2228" y="0"/>
                        <a:pt x="1714" y="187"/>
                        <a:pt x="1295" y="606"/>
                      </a:cubicBezTo>
                      <a:cubicBezTo>
                        <a:pt x="1" y="1900"/>
                        <a:pt x="920" y="4114"/>
                        <a:pt x="2759" y="4114"/>
                      </a:cubicBezTo>
                      <a:cubicBezTo>
                        <a:pt x="3884" y="4114"/>
                        <a:pt x="4803" y="3194"/>
                        <a:pt x="4815" y="2057"/>
                      </a:cubicBezTo>
                      <a:cubicBezTo>
                        <a:pt x="4807" y="821"/>
                        <a:pt x="3791" y="0"/>
                        <a:pt x="273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2" name="Google Shape;6352;p81"/>
                <p:cNvSpPr/>
                <p:nvPr/>
              </p:nvSpPr>
              <p:spPr>
                <a:xfrm>
                  <a:off x="4922912" y="3356926"/>
                  <a:ext cx="13040" cy="13040"/>
                </a:xfrm>
                <a:custGeom>
                  <a:avLst/>
                  <a:gdLst/>
                  <a:ahLst/>
                  <a:cxnLst/>
                  <a:rect l="l" t="t" r="r" b="b"/>
                  <a:pathLst>
                    <a:path w="1658" h="1658" extrusionOk="0">
                      <a:moveTo>
                        <a:pt x="835" y="1"/>
                      </a:moveTo>
                      <a:cubicBezTo>
                        <a:pt x="375" y="1"/>
                        <a:pt x="0" y="363"/>
                        <a:pt x="0" y="823"/>
                      </a:cubicBezTo>
                      <a:cubicBezTo>
                        <a:pt x="0" y="1283"/>
                        <a:pt x="375" y="1658"/>
                        <a:pt x="835" y="1658"/>
                      </a:cubicBezTo>
                      <a:cubicBezTo>
                        <a:pt x="1283" y="1658"/>
                        <a:pt x="1658" y="1283"/>
                        <a:pt x="1658" y="823"/>
                      </a:cubicBezTo>
                      <a:cubicBezTo>
                        <a:pt x="1658" y="363"/>
                        <a:pt x="1283"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53" name="Google Shape;6353;p81"/>
              <p:cNvGrpSpPr/>
              <p:nvPr/>
            </p:nvGrpSpPr>
            <p:grpSpPr>
              <a:xfrm>
                <a:off x="5065048" y="3738150"/>
                <a:ext cx="37783" cy="32364"/>
                <a:chOff x="5065048" y="3738150"/>
                <a:chExt cx="37783" cy="32364"/>
              </a:xfrm>
            </p:grpSpPr>
            <p:sp>
              <p:nvSpPr>
                <p:cNvPr id="6354" name="Google Shape;6354;p81"/>
                <p:cNvSpPr/>
                <p:nvPr/>
              </p:nvSpPr>
              <p:spPr>
                <a:xfrm>
                  <a:off x="5065048" y="3738150"/>
                  <a:ext cx="37783" cy="32364"/>
                </a:xfrm>
                <a:custGeom>
                  <a:avLst/>
                  <a:gdLst/>
                  <a:ahLst/>
                  <a:cxnLst/>
                  <a:rect l="l" t="t" r="r" b="b"/>
                  <a:pathLst>
                    <a:path w="4804" h="4115" extrusionOk="0">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5" name="Google Shape;6355;p81"/>
                <p:cNvSpPr/>
                <p:nvPr/>
              </p:nvSpPr>
              <p:spPr>
                <a:xfrm>
                  <a:off x="5077994" y="3747761"/>
                  <a:ext cx="15227" cy="13072"/>
                </a:xfrm>
                <a:custGeom>
                  <a:avLst/>
                  <a:gdLst/>
                  <a:ahLst/>
                  <a:cxnLst/>
                  <a:rect l="l" t="t" r="r" b="b"/>
                  <a:pathLst>
                    <a:path w="1936" h="1662" extrusionOk="0">
                      <a:moveTo>
                        <a:pt x="1101" y="1"/>
                      </a:moveTo>
                      <a:cubicBezTo>
                        <a:pt x="363" y="1"/>
                        <a:pt x="0" y="896"/>
                        <a:pt x="520" y="1416"/>
                      </a:cubicBezTo>
                      <a:cubicBezTo>
                        <a:pt x="689" y="1585"/>
                        <a:pt x="898" y="1661"/>
                        <a:pt x="1102" y="1661"/>
                      </a:cubicBezTo>
                      <a:cubicBezTo>
                        <a:pt x="1528" y="1661"/>
                        <a:pt x="1936" y="1334"/>
                        <a:pt x="1936" y="836"/>
                      </a:cubicBezTo>
                      <a:cubicBezTo>
                        <a:pt x="1936" y="376"/>
                        <a:pt x="1561" y="1"/>
                        <a:pt x="110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56" name="Google Shape;6356;p81"/>
              <p:cNvGrpSpPr/>
              <p:nvPr/>
            </p:nvGrpSpPr>
            <p:grpSpPr>
              <a:xfrm>
                <a:off x="5071616" y="3284615"/>
                <a:ext cx="37783" cy="32357"/>
                <a:chOff x="5071616" y="3284615"/>
                <a:chExt cx="37783" cy="32357"/>
              </a:xfrm>
            </p:grpSpPr>
            <p:sp>
              <p:nvSpPr>
                <p:cNvPr id="6357" name="Google Shape;6357;p81"/>
                <p:cNvSpPr/>
                <p:nvPr/>
              </p:nvSpPr>
              <p:spPr>
                <a:xfrm>
                  <a:off x="5071616" y="3284615"/>
                  <a:ext cx="37783" cy="32357"/>
                </a:xfrm>
                <a:custGeom>
                  <a:avLst/>
                  <a:gdLst/>
                  <a:ahLst/>
                  <a:cxnLst/>
                  <a:rect l="l" t="t" r="r" b="b"/>
                  <a:pathLst>
                    <a:path w="4804" h="4114" extrusionOk="0">
                      <a:moveTo>
                        <a:pt x="2732" y="0"/>
                      </a:moveTo>
                      <a:cubicBezTo>
                        <a:pt x="2228" y="0"/>
                        <a:pt x="1713" y="188"/>
                        <a:pt x="1295" y="606"/>
                      </a:cubicBezTo>
                      <a:cubicBezTo>
                        <a:pt x="1" y="1900"/>
                        <a:pt x="908" y="4114"/>
                        <a:pt x="2747" y="4114"/>
                      </a:cubicBezTo>
                      <a:cubicBezTo>
                        <a:pt x="3872" y="4114"/>
                        <a:pt x="4791" y="3195"/>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8" name="Google Shape;6358;p81"/>
                <p:cNvSpPr/>
                <p:nvPr/>
              </p:nvSpPr>
              <p:spPr>
                <a:xfrm>
                  <a:off x="5086646" y="3294320"/>
                  <a:ext cx="13048" cy="13048"/>
                </a:xfrm>
                <a:custGeom>
                  <a:avLst/>
                  <a:gdLst/>
                  <a:ahLst/>
                  <a:cxnLst/>
                  <a:rect l="l" t="t" r="r" b="b"/>
                  <a:pathLst>
                    <a:path w="1659" h="1659" extrusionOk="0">
                      <a:moveTo>
                        <a:pt x="836" y="1"/>
                      </a:moveTo>
                      <a:cubicBezTo>
                        <a:pt x="376" y="1"/>
                        <a:pt x="1" y="364"/>
                        <a:pt x="1" y="823"/>
                      </a:cubicBezTo>
                      <a:cubicBezTo>
                        <a:pt x="1" y="1283"/>
                        <a:pt x="376" y="1658"/>
                        <a:pt x="836" y="1658"/>
                      </a:cubicBezTo>
                      <a:cubicBezTo>
                        <a:pt x="1283" y="1658"/>
                        <a:pt x="1658" y="1283"/>
                        <a:pt x="1658" y="823"/>
                      </a:cubicBezTo>
                      <a:cubicBezTo>
                        <a:pt x="1658" y="364"/>
                        <a:pt x="1283" y="1"/>
                        <a:pt x="83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59" name="Google Shape;6359;p81"/>
              <p:cNvGrpSpPr/>
              <p:nvPr/>
            </p:nvGrpSpPr>
            <p:grpSpPr>
              <a:xfrm>
                <a:off x="5389291" y="3759921"/>
                <a:ext cx="37783" cy="32380"/>
                <a:chOff x="5389291" y="3759921"/>
                <a:chExt cx="37783" cy="32380"/>
              </a:xfrm>
            </p:grpSpPr>
            <p:sp>
              <p:nvSpPr>
                <p:cNvPr id="6360" name="Google Shape;6360;p81"/>
                <p:cNvSpPr/>
                <p:nvPr/>
              </p:nvSpPr>
              <p:spPr>
                <a:xfrm>
                  <a:off x="5389291" y="3759921"/>
                  <a:ext cx="37783" cy="32380"/>
                </a:xfrm>
                <a:custGeom>
                  <a:avLst/>
                  <a:gdLst/>
                  <a:ahLst/>
                  <a:cxnLst/>
                  <a:rect l="l" t="t" r="r" b="b"/>
                  <a:pathLst>
                    <a:path w="4804" h="4117" extrusionOk="0">
                      <a:moveTo>
                        <a:pt x="2738" y="0"/>
                      </a:moveTo>
                      <a:cubicBezTo>
                        <a:pt x="2231" y="0"/>
                        <a:pt x="1715" y="188"/>
                        <a:pt x="1295" y="608"/>
                      </a:cubicBezTo>
                      <a:cubicBezTo>
                        <a:pt x="1" y="1903"/>
                        <a:pt x="920" y="4116"/>
                        <a:pt x="2747" y="4116"/>
                      </a:cubicBezTo>
                      <a:cubicBezTo>
                        <a:pt x="3884" y="4116"/>
                        <a:pt x="4803" y="3197"/>
                        <a:pt x="4803" y="2060"/>
                      </a:cubicBezTo>
                      <a:cubicBezTo>
                        <a:pt x="4803" y="817"/>
                        <a:pt x="3792"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1" name="Google Shape;6361;p81"/>
                <p:cNvSpPr/>
                <p:nvPr/>
              </p:nvSpPr>
              <p:spPr>
                <a:xfrm>
                  <a:off x="5402229" y="3769555"/>
                  <a:ext cx="15235" cy="13064"/>
                </a:xfrm>
                <a:custGeom>
                  <a:avLst/>
                  <a:gdLst/>
                  <a:ahLst/>
                  <a:cxnLst/>
                  <a:rect l="l" t="t" r="r" b="b"/>
                  <a:pathLst>
                    <a:path w="1937" h="1661" extrusionOk="0">
                      <a:moveTo>
                        <a:pt x="1114" y="0"/>
                      </a:moveTo>
                      <a:cubicBezTo>
                        <a:pt x="364" y="0"/>
                        <a:pt x="1" y="895"/>
                        <a:pt x="521" y="1415"/>
                      </a:cubicBezTo>
                      <a:cubicBezTo>
                        <a:pt x="690" y="1584"/>
                        <a:pt x="899" y="1660"/>
                        <a:pt x="1103" y="1660"/>
                      </a:cubicBezTo>
                      <a:cubicBezTo>
                        <a:pt x="1528" y="1660"/>
                        <a:pt x="1936" y="1333"/>
                        <a:pt x="1936" y="835"/>
                      </a:cubicBezTo>
                      <a:cubicBezTo>
                        <a:pt x="1936" y="375"/>
                        <a:pt x="1561" y="0"/>
                        <a:pt x="11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62" name="Google Shape;6362;p81"/>
              <p:cNvGrpSpPr/>
              <p:nvPr/>
            </p:nvGrpSpPr>
            <p:grpSpPr>
              <a:xfrm>
                <a:off x="5431534" y="3632932"/>
                <a:ext cx="37878" cy="32451"/>
                <a:chOff x="5431534" y="3632932"/>
                <a:chExt cx="37878" cy="32451"/>
              </a:xfrm>
            </p:grpSpPr>
            <p:sp>
              <p:nvSpPr>
                <p:cNvPr id="6363" name="Google Shape;6363;p81"/>
                <p:cNvSpPr/>
                <p:nvPr/>
              </p:nvSpPr>
              <p:spPr>
                <a:xfrm>
                  <a:off x="5431534" y="3632932"/>
                  <a:ext cx="37878" cy="32451"/>
                </a:xfrm>
                <a:custGeom>
                  <a:avLst/>
                  <a:gdLst/>
                  <a:ahLst/>
                  <a:cxnLst/>
                  <a:rect l="l" t="t" r="r" b="b"/>
                  <a:pathLst>
                    <a:path w="4816" h="4126" extrusionOk="0">
                      <a:moveTo>
                        <a:pt x="2734" y="0"/>
                      </a:moveTo>
                      <a:cubicBezTo>
                        <a:pt x="2228" y="0"/>
                        <a:pt x="1713" y="187"/>
                        <a:pt x="1295" y="605"/>
                      </a:cubicBezTo>
                      <a:cubicBezTo>
                        <a:pt x="1" y="1899"/>
                        <a:pt x="920" y="4125"/>
                        <a:pt x="2759" y="4125"/>
                      </a:cubicBezTo>
                      <a:cubicBezTo>
                        <a:pt x="3896" y="4113"/>
                        <a:pt x="4815" y="3194"/>
                        <a:pt x="4815" y="2069"/>
                      </a:cubicBezTo>
                      <a:cubicBezTo>
                        <a:pt x="4815" y="824"/>
                        <a:pt x="3795" y="0"/>
                        <a:pt x="273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4" name="Google Shape;6364;p81"/>
                <p:cNvSpPr/>
                <p:nvPr/>
              </p:nvSpPr>
              <p:spPr>
                <a:xfrm>
                  <a:off x="5444472" y="3642638"/>
                  <a:ext cx="15235" cy="13064"/>
                </a:xfrm>
                <a:custGeom>
                  <a:avLst/>
                  <a:gdLst/>
                  <a:ahLst/>
                  <a:cxnLst/>
                  <a:rect l="l" t="t" r="r" b="b"/>
                  <a:pathLst>
                    <a:path w="1937" h="1661" extrusionOk="0">
                      <a:moveTo>
                        <a:pt x="1114" y="0"/>
                      </a:moveTo>
                      <a:cubicBezTo>
                        <a:pt x="376" y="0"/>
                        <a:pt x="1" y="895"/>
                        <a:pt x="521" y="1415"/>
                      </a:cubicBezTo>
                      <a:cubicBezTo>
                        <a:pt x="690" y="1584"/>
                        <a:pt x="899" y="1660"/>
                        <a:pt x="1103" y="1660"/>
                      </a:cubicBezTo>
                      <a:cubicBezTo>
                        <a:pt x="1528" y="1660"/>
                        <a:pt x="1936" y="1333"/>
                        <a:pt x="1936" y="835"/>
                      </a:cubicBezTo>
                      <a:cubicBezTo>
                        <a:pt x="1936" y="375"/>
                        <a:pt x="1573" y="0"/>
                        <a:pt x="11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65" name="Google Shape;6365;p81"/>
              <p:cNvGrpSpPr/>
              <p:nvPr/>
            </p:nvGrpSpPr>
            <p:grpSpPr>
              <a:xfrm>
                <a:off x="5540755" y="3544829"/>
                <a:ext cx="37783" cy="32357"/>
                <a:chOff x="5540755" y="3544829"/>
                <a:chExt cx="37783" cy="32357"/>
              </a:xfrm>
            </p:grpSpPr>
            <p:sp>
              <p:nvSpPr>
                <p:cNvPr id="6366" name="Google Shape;6366;p81"/>
                <p:cNvSpPr/>
                <p:nvPr/>
              </p:nvSpPr>
              <p:spPr>
                <a:xfrm>
                  <a:off x="5540755" y="3544829"/>
                  <a:ext cx="37783" cy="32357"/>
                </a:xfrm>
                <a:custGeom>
                  <a:avLst/>
                  <a:gdLst/>
                  <a:ahLst/>
                  <a:cxnLst/>
                  <a:rect l="l" t="t" r="r" b="b"/>
                  <a:pathLst>
                    <a:path w="4804" h="4114" extrusionOk="0">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7" name="Google Shape;6367;p81"/>
                <p:cNvSpPr/>
                <p:nvPr/>
              </p:nvSpPr>
              <p:spPr>
                <a:xfrm>
                  <a:off x="5553693" y="3554534"/>
                  <a:ext cx="15235" cy="13040"/>
                </a:xfrm>
                <a:custGeom>
                  <a:avLst/>
                  <a:gdLst/>
                  <a:ahLst/>
                  <a:cxnLst/>
                  <a:rect l="l" t="t" r="r" b="b"/>
                  <a:pathLst>
                    <a:path w="1937" h="1658" extrusionOk="0">
                      <a:moveTo>
                        <a:pt x="1102" y="0"/>
                      </a:moveTo>
                      <a:cubicBezTo>
                        <a:pt x="364" y="0"/>
                        <a:pt x="1" y="896"/>
                        <a:pt x="521" y="1416"/>
                      </a:cubicBezTo>
                      <a:cubicBezTo>
                        <a:pt x="688" y="1583"/>
                        <a:pt x="894" y="1658"/>
                        <a:pt x="1096" y="1658"/>
                      </a:cubicBezTo>
                      <a:cubicBezTo>
                        <a:pt x="1524" y="1658"/>
                        <a:pt x="1936" y="1324"/>
                        <a:pt x="1936" y="823"/>
                      </a:cubicBezTo>
                      <a:cubicBezTo>
                        <a:pt x="1936" y="363"/>
                        <a:pt x="1561" y="0"/>
                        <a:pt x="110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68" name="Google Shape;6368;p81"/>
              <p:cNvGrpSpPr/>
              <p:nvPr/>
            </p:nvGrpSpPr>
            <p:grpSpPr>
              <a:xfrm>
                <a:off x="5579293" y="3412107"/>
                <a:ext cx="37776" cy="32357"/>
                <a:chOff x="5579293" y="3412107"/>
                <a:chExt cx="37776" cy="32357"/>
              </a:xfrm>
            </p:grpSpPr>
            <p:sp>
              <p:nvSpPr>
                <p:cNvPr id="6369" name="Google Shape;6369;p81"/>
                <p:cNvSpPr/>
                <p:nvPr/>
              </p:nvSpPr>
              <p:spPr>
                <a:xfrm>
                  <a:off x="5579293" y="3412107"/>
                  <a:ext cx="37776" cy="32357"/>
                </a:xfrm>
                <a:custGeom>
                  <a:avLst/>
                  <a:gdLst/>
                  <a:ahLst/>
                  <a:cxnLst/>
                  <a:rect l="l" t="t" r="r" b="b"/>
                  <a:pathLst>
                    <a:path w="4803" h="4114" extrusionOk="0">
                      <a:moveTo>
                        <a:pt x="2732" y="0"/>
                      </a:moveTo>
                      <a:cubicBezTo>
                        <a:pt x="2227" y="0"/>
                        <a:pt x="1713" y="187"/>
                        <a:pt x="1294" y="605"/>
                      </a:cubicBezTo>
                      <a:cubicBezTo>
                        <a:pt x="0" y="1900"/>
                        <a:pt x="919" y="4114"/>
                        <a:pt x="2746" y="4114"/>
                      </a:cubicBezTo>
                      <a:cubicBezTo>
                        <a:pt x="3883" y="4114"/>
                        <a:pt x="4802" y="3194"/>
                        <a:pt x="4802" y="2057"/>
                      </a:cubicBezTo>
                      <a:cubicBezTo>
                        <a:pt x="4802" y="821"/>
                        <a:pt x="3788"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0" name="Google Shape;6370;p81"/>
                <p:cNvSpPr/>
                <p:nvPr/>
              </p:nvSpPr>
              <p:spPr>
                <a:xfrm>
                  <a:off x="5594418" y="3421812"/>
                  <a:ext cx="13040" cy="13040"/>
                </a:xfrm>
                <a:custGeom>
                  <a:avLst/>
                  <a:gdLst/>
                  <a:ahLst/>
                  <a:cxnLst/>
                  <a:rect l="l" t="t" r="r" b="b"/>
                  <a:pathLst>
                    <a:path w="1658" h="1658" extrusionOk="0">
                      <a:moveTo>
                        <a:pt x="823" y="1"/>
                      </a:moveTo>
                      <a:cubicBezTo>
                        <a:pt x="375" y="1"/>
                        <a:pt x="0" y="363"/>
                        <a:pt x="0" y="823"/>
                      </a:cubicBezTo>
                      <a:cubicBezTo>
                        <a:pt x="0" y="1283"/>
                        <a:pt x="375"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71" name="Google Shape;6371;p81"/>
              <p:cNvGrpSpPr/>
              <p:nvPr/>
            </p:nvGrpSpPr>
            <p:grpSpPr>
              <a:xfrm>
                <a:off x="5801346" y="3284615"/>
                <a:ext cx="37783" cy="32357"/>
                <a:chOff x="5801346" y="3284615"/>
                <a:chExt cx="37783" cy="32357"/>
              </a:xfrm>
            </p:grpSpPr>
            <p:sp>
              <p:nvSpPr>
                <p:cNvPr id="6372" name="Google Shape;6372;p81"/>
                <p:cNvSpPr/>
                <p:nvPr/>
              </p:nvSpPr>
              <p:spPr>
                <a:xfrm>
                  <a:off x="5801346" y="3284615"/>
                  <a:ext cx="37783" cy="32357"/>
                </a:xfrm>
                <a:custGeom>
                  <a:avLst/>
                  <a:gdLst/>
                  <a:ahLst/>
                  <a:cxnLst/>
                  <a:rect l="l" t="t" r="r" b="b"/>
                  <a:pathLst>
                    <a:path w="4804" h="4114" extrusionOk="0">
                      <a:moveTo>
                        <a:pt x="2732" y="0"/>
                      </a:moveTo>
                      <a:cubicBezTo>
                        <a:pt x="2228" y="0"/>
                        <a:pt x="1714" y="188"/>
                        <a:pt x="1295" y="606"/>
                      </a:cubicBezTo>
                      <a:cubicBezTo>
                        <a:pt x="1" y="1900"/>
                        <a:pt x="920" y="4114"/>
                        <a:pt x="2759" y="4114"/>
                      </a:cubicBezTo>
                      <a:cubicBezTo>
                        <a:pt x="3884" y="4114"/>
                        <a:pt x="4803" y="3195"/>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3" name="Google Shape;6373;p81"/>
                <p:cNvSpPr/>
                <p:nvPr/>
              </p:nvSpPr>
              <p:spPr>
                <a:xfrm>
                  <a:off x="5816478" y="3294320"/>
                  <a:ext cx="13040" cy="13048"/>
                </a:xfrm>
                <a:custGeom>
                  <a:avLst/>
                  <a:gdLst/>
                  <a:ahLst/>
                  <a:cxnLst/>
                  <a:rect l="l" t="t" r="r" b="b"/>
                  <a:pathLst>
                    <a:path w="1658" h="1659" extrusionOk="0">
                      <a:moveTo>
                        <a:pt x="835" y="1"/>
                      </a:moveTo>
                      <a:cubicBezTo>
                        <a:pt x="375" y="1"/>
                        <a:pt x="0" y="364"/>
                        <a:pt x="0" y="823"/>
                      </a:cubicBezTo>
                      <a:cubicBezTo>
                        <a:pt x="0" y="1283"/>
                        <a:pt x="375" y="1658"/>
                        <a:pt x="835" y="1658"/>
                      </a:cubicBezTo>
                      <a:cubicBezTo>
                        <a:pt x="1283" y="1658"/>
                        <a:pt x="1658" y="1283"/>
                        <a:pt x="1658" y="823"/>
                      </a:cubicBezTo>
                      <a:cubicBezTo>
                        <a:pt x="1658" y="364"/>
                        <a:pt x="1283"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74" name="Google Shape;6374;p81"/>
              <p:cNvGrpSpPr/>
              <p:nvPr/>
            </p:nvGrpSpPr>
            <p:grpSpPr>
              <a:xfrm>
                <a:off x="5763578" y="3399067"/>
                <a:ext cx="37776" cy="32364"/>
                <a:chOff x="5763578" y="3399067"/>
                <a:chExt cx="37776" cy="32364"/>
              </a:xfrm>
            </p:grpSpPr>
            <p:sp>
              <p:nvSpPr>
                <p:cNvPr id="6375" name="Google Shape;6375;p81"/>
                <p:cNvSpPr/>
                <p:nvPr/>
              </p:nvSpPr>
              <p:spPr>
                <a:xfrm>
                  <a:off x="5763578" y="3399067"/>
                  <a:ext cx="37776" cy="32364"/>
                </a:xfrm>
                <a:custGeom>
                  <a:avLst/>
                  <a:gdLst/>
                  <a:ahLst/>
                  <a:cxnLst/>
                  <a:rect l="l" t="t" r="r" b="b"/>
                  <a:pathLst>
                    <a:path w="4803" h="4115" extrusionOk="0">
                      <a:moveTo>
                        <a:pt x="2732" y="1"/>
                      </a:moveTo>
                      <a:cubicBezTo>
                        <a:pt x="2227" y="1"/>
                        <a:pt x="1713" y="188"/>
                        <a:pt x="1295" y="606"/>
                      </a:cubicBezTo>
                      <a:cubicBezTo>
                        <a:pt x="0" y="1901"/>
                        <a:pt x="920" y="4114"/>
                        <a:pt x="2746" y="4114"/>
                      </a:cubicBezTo>
                      <a:cubicBezTo>
                        <a:pt x="3884" y="4114"/>
                        <a:pt x="4803" y="3195"/>
                        <a:pt x="4803" y="2058"/>
                      </a:cubicBezTo>
                      <a:cubicBezTo>
                        <a:pt x="4803" y="822"/>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6" name="Google Shape;6376;p81"/>
                <p:cNvSpPr/>
                <p:nvPr/>
              </p:nvSpPr>
              <p:spPr>
                <a:xfrm>
                  <a:off x="5776516" y="3408780"/>
                  <a:ext cx="15235" cy="13040"/>
                </a:xfrm>
                <a:custGeom>
                  <a:avLst/>
                  <a:gdLst/>
                  <a:ahLst/>
                  <a:cxnLst/>
                  <a:rect l="l" t="t" r="r" b="b"/>
                  <a:pathLst>
                    <a:path w="1937" h="1658" extrusionOk="0">
                      <a:moveTo>
                        <a:pt x="1101" y="0"/>
                      </a:moveTo>
                      <a:cubicBezTo>
                        <a:pt x="364"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77" name="Google Shape;6377;p81"/>
              <p:cNvGrpSpPr/>
              <p:nvPr/>
            </p:nvGrpSpPr>
            <p:grpSpPr>
              <a:xfrm>
                <a:off x="5395858" y="3230952"/>
                <a:ext cx="37776" cy="32364"/>
                <a:chOff x="5395858" y="3230952"/>
                <a:chExt cx="37776" cy="32364"/>
              </a:xfrm>
            </p:grpSpPr>
            <p:sp>
              <p:nvSpPr>
                <p:cNvPr id="6378" name="Google Shape;6378;p81"/>
                <p:cNvSpPr/>
                <p:nvPr/>
              </p:nvSpPr>
              <p:spPr>
                <a:xfrm>
                  <a:off x="5395858" y="3230952"/>
                  <a:ext cx="37776" cy="32364"/>
                </a:xfrm>
                <a:custGeom>
                  <a:avLst/>
                  <a:gdLst/>
                  <a:ahLst/>
                  <a:cxnLst/>
                  <a:rect l="l" t="t" r="r" b="b"/>
                  <a:pathLst>
                    <a:path w="4803" h="4115" extrusionOk="0">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9" name="Google Shape;6379;p81"/>
                <p:cNvSpPr/>
                <p:nvPr/>
              </p:nvSpPr>
              <p:spPr>
                <a:xfrm>
                  <a:off x="5408702" y="3240571"/>
                  <a:ext cx="15227" cy="13064"/>
                </a:xfrm>
                <a:custGeom>
                  <a:avLst/>
                  <a:gdLst/>
                  <a:ahLst/>
                  <a:cxnLst/>
                  <a:rect l="l" t="t" r="r" b="b"/>
                  <a:pathLst>
                    <a:path w="1936" h="1661" extrusionOk="0">
                      <a:moveTo>
                        <a:pt x="1113" y="0"/>
                      </a:moveTo>
                      <a:cubicBezTo>
                        <a:pt x="375" y="0"/>
                        <a:pt x="0" y="895"/>
                        <a:pt x="521" y="1416"/>
                      </a:cubicBezTo>
                      <a:cubicBezTo>
                        <a:pt x="690" y="1585"/>
                        <a:pt x="898" y="1660"/>
                        <a:pt x="1103" y="1660"/>
                      </a:cubicBezTo>
                      <a:cubicBezTo>
                        <a:pt x="1528" y="1660"/>
                        <a:pt x="1936" y="1333"/>
                        <a:pt x="1936" y="835"/>
                      </a:cubicBezTo>
                      <a:cubicBezTo>
                        <a:pt x="1936" y="375"/>
                        <a:pt x="1561" y="0"/>
                        <a:pt x="111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80" name="Google Shape;6380;p81"/>
              <p:cNvGrpSpPr/>
              <p:nvPr/>
            </p:nvGrpSpPr>
            <p:grpSpPr>
              <a:xfrm>
                <a:off x="5264088" y="3188237"/>
                <a:ext cx="37776" cy="32357"/>
                <a:chOff x="5264088" y="3188237"/>
                <a:chExt cx="37776" cy="32357"/>
              </a:xfrm>
            </p:grpSpPr>
            <p:sp>
              <p:nvSpPr>
                <p:cNvPr id="6381" name="Google Shape;6381;p81"/>
                <p:cNvSpPr/>
                <p:nvPr/>
              </p:nvSpPr>
              <p:spPr>
                <a:xfrm>
                  <a:off x="5264088" y="3188237"/>
                  <a:ext cx="37776" cy="32357"/>
                </a:xfrm>
                <a:custGeom>
                  <a:avLst/>
                  <a:gdLst/>
                  <a:ahLst/>
                  <a:cxnLst/>
                  <a:rect l="l" t="t" r="r" b="b"/>
                  <a:pathLst>
                    <a:path w="4803" h="4114" extrusionOk="0">
                      <a:moveTo>
                        <a:pt x="2732" y="0"/>
                      </a:moveTo>
                      <a:cubicBezTo>
                        <a:pt x="2227" y="0"/>
                        <a:pt x="1713" y="188"/>
                        <a:pt x="1295" y="606"/>
                      </a:cubicBezTo>
                      <a:cubicBezTo>
                        <a:pt x="0" y="1900"/>
                        <a:pt x="920"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2" name="Google Shape;6382;p81"/>
                <p:cNvSpPr/>
                <p:nvPr/>
              </p:nvSpPr>
              <p:spPr>
                <a:xfrm>
                  <a:off x="5279212" y="3197943"/>
                  <a:ext cx="13048" cy="13048"/>
                </a:xfrm>
                <a:custGeom>
                  <a:avLst/>
                  <a:gdLst/>
                  <a:ahLst/>
                  <a:cxnLst/>
                  <a:rect l="l" t="t" r="r" b="b"/>
                  <a:pathLst>
                    <a:path w="1659" h="1659" extrusionOk="0">
                      <a:moveTo>
                        <a:pt x="823" y="1"/>
                      </a:moveTo>
                      <a:cubicBezTo>
                        <a:pt x="364" y="1"/>
                        <a:pt x="1" y="376"/>
                        <a:pt x="1" y="823"/>
                      </a:cubicBezTo>
                      <a:cubicBezTo>
                        <a:pt x="1" y="1283"/>
                        <a:pt x="364"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83" name="Google Shape;6383;p81"/>
              <p:cNvGrpSpPr/>
              <p:nvPr/>
            </p:nvGrpSpPr>
            <p:grpSpPr>
              <a:xfrm>
                <a:off x="5585758" y="3237425"/>
                <a:ext cx="37878" cy="32357"/>
                <a:chOff x="5585758" y="3237425"/>
                <a:chExt cx="37878" cy="32357"/>
              </a:xfrm>
            </p:grpSpPr>
            <p:sp>
              <p:nvSpPr>
                <p:cNvPr id="6384" name="Google Shape;6384;p81"/>
                <p:cNvSpPr/>
                <p:nvPr/>
              </p:nvSpPr>
              <p:spPr>
                <a:xfrm>
                  <a:off x="5585758" y="3237425"/>
                  <a:ext cx="37878" cy="32357"/>
                </a:xfrm>
                <a:custGeom>
                  <a:avLst/>
                  <a:gdLst/>
                  <a:ahLst/>
                  <a:cxnLst/>
                  <a:rect l="l" t="t" r="r" b="b"/>
                  <a:pathLst>
                    <a:path w="4816" h="4114" extrusionOk="0">
                      <a:moveTo>
                        <a:pt x="2744" y="0"/>
                      </a:moveTo>
                      <a:cubicBezTo>
                        <a:pt x="2240" y="0"/>
                        <a:pt x="1725" y="188"/>
                        <a:pt x="1307" y="606"/>
                      </a:cubicBezTo>
                      <a:cubicBezTo>
                        <a:pt x="1" y="1900"/>
                        <a:pt x="920" y="4114"/>
                        <a:pt x="2759" y="4114"/>
                      </a:cubicBezTo>
                      <a:cubicBezTo>
                        <a:pt x="3896" y="4114"/>
                        <a:pt x="4815" y="3195"/>
                        <a:pt x="4815" y="2057"/>
                      </a:cubicBezTo>
                      <a:cubicBezTo>
                        <a:pt x="4815" y="821"/>
                        <a:pt x="3801" y="0"/>
                        <a:pt x="274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5" name="Google Shape;6385;p81"/>
                <p:cNvSpPr/>
                <p:nvPr/>
              </p:nvSpPr>
              <p:spPr>
                <a:xfrm>
                  <a:off x="5598696" y="3247130"/>
                  <a:ext cx="15235" cy="13048"/>
                </a:xfrm>
                <a:custGeom>
                  <a:avLst/>
                  <a:gdLst/>
                  <a:ahLst/>
                  <a:cxnLst/>
                  <a:rect l="l" t="t" r="r" b="b"/>
                  <a:pathLst>
                    <a:path w="1937" h="1659" extrusionOk="0">
                      <a:moveTo>
                        <a:pt x="1114" y="1"/>
                      </a:moveTo>
                      <a:cubicBezTo>
                        <a:pt x="376" y="1"/>
                        <a:pt x="1" y="896"/>
                        <a:pt x="521" y="1416"/>
                      </a:cubicBezTo>
                      <a:cubicBezTo>
                        <a:pt x="692" y="1583"/>
                        <a:pt x="899" y="1658"/>
                        <a:pt x="1102" y="1658"/>
                      </a:cubicBezTo>
                      <a:cubicBezTo>
                        <a:pt x="1529" y="1658"/>
                        <a:pt x="1936" y="1324"/>
                        <a:pt x="1936" y="823"/>
                      </a:cubicBezTo>
                      <a:cubicBezTo>
                        <a:pt x="1936" y="376"/>
                        <a:pt x="1573" y="1"/>
                        <a:pt x="11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86" name="Google Shape;6386;p81"/>
              <p:cNvGrpSpPr/>
              <p:nvPr/>
            </p:nvGrpSpPr>
            <p:grpSpPr>
              <a:xfrm>
                <a:off x="4874196" y="3291088"/>
                <a:ext cx="37878" cy="32451"/>
                <a:chOff x="4874196" y="3291088"/>
                <a:chExt cx="37878" cy="32451"/>
              </a:xfrm>
            </p:grpSpPr>
            <p:sp>
              <p:nvSpPr>
                <p:cNvPr id="6387" name="Google Shape;6387;p81"/>
                <p:cNvSpPr/>
                <p:nvPr/>
              </p:nvSpPr>
              <p:spPr>
                <a:xfrm>
                  <a:off x="4874196" y="3291088"/>
                  <a:ext cx="37878" cy="32451"/>
                </a:xfrm>
                <a:custGeom>
                  <a:avLst/>
                  <a:gdLst/>
                  <a:ahLst/>
                  <a:cxnLst/>
                  <a:rect l="l" t="t" r="r" b="b"/>
                  <a:pathLst>
                    <a:path w="4816" h="4126" extrusionOk="0">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8" name="Google Shape;6388;p81"/>
                <p:cNvSpPr/>
                <p:nvPr/>
              </p:nvSpPr>
              <p:spPr>
                <a:xfrm>
                  <a:off x="4889328" y="3300793"/>
                  <a:ext cx="13040" cy="13040"/>
                </a:xfrm>
                <a:custGeom>
                  <a:avLst/>
                  <a:gdLst/>
                  <a:ahLst/>
                  <a:cxnLst/>
                  <a:rect l="l" t="t" r="r" b="b"/>
                  <a:pathLst>
                    <a:path w="1658" h="1658" extrusionOk="0">
                      <a:moveTo>
                        <a:pt x="835" y="0"/>
                      </a:moveTo>
                      <a:cubicBezTo>
                        <a:pt x="375" y="0"/>
                        <a:pt x="0" y="375"/>
                        <a:pt x="0" y="835"/>
                      </a:cubicBezTo>
                      <a:cubicBezTo>
                        <a:pt x="0" y="1283"/>
                        <a:pt x="375" y="1658"/>
                        <a:pt x="835" y="1658"/>
                      </a:cubicBezTo>
                      <a:cubicBezTo>
                        <a:pt x="1295" y="1658"/>
                        <a:pt x="1657" y="1283"/>
                        <a:pt x="1657" y="835"/>
                      </a:cubicBezTo>
                      <a:cubicBezTo>
                        <a:pt x="1657" y="375"/>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89" name="Google Shape;6389;p81"/>
              <p:cNvGrpSpPr/>
              <p:nvPr/>
            </p:nvGrpSpPr>
            <p:grpSpPr>
              <a:xfrm>
                <a:off x="5197770" y="3785466"/>
                <a:ext cx="37783" cy="32427"/>
                <a:chOff x="5197770" y="3785466"/>
                <a:chExt cx="37783" cy="32427"/>
              </a:xfrm>
            </p:grpSpPr>
            <p:sp>
              <p:nvSpPr>
                <p:cNvPr id="6390" name="Google Shape;6390;p81"/>
                <p:cNvSpPr/>
                <p:nvPr/>
              </p:nvSpPr>
              <p:spPr>
                <a:xfrm>
                  <a:off x="5197770" y="3785466"/>
                  <a:ext cx="37783" cy="32427"/>
                </a:xfrm>
                <a:custGeom>
                  <a:avLst/>
                  <a:gdLst/>
                  <a:ahLst/>
                  <a:cxnLst/>
                  <a:rect l="l" t="t" r="r" b="b"/>
                  <a:pathLst>
                    <a:path w="4804" h="4123" extrusionOk="0">
                      <a:moveTo>
                        <a:pt x="2738" y="1"/>
                      </a:moveTo>
                      <a:cubicBezTo>
                        <a:pt x="2232" y="1"/>
                        <a:pt x="1715" y="190"/>
                        <a:pt x="1295" y="614"/>
                      </a:cubicBezTo>
                      <a:cubicBezTo>
                        <a:pt x="1" y="1909"/>
                        <a:pt x="908"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1" name="Google Shape;6391;p81"/>
                <p:cNvSpPr/>
                <p:nvPr/>
              </p:nvSpPr>
              <p:spPr>
                <a:xfrm>
                  <a:off x="5212808" y="3795148"/>
                  <a:ext cx="13040" cy="13040"/>
                </a:xfrm>
                <a:custGeom>
                  <a:avLst/>
                  <a:gdLst/>
                  <a:ahLst/>
                  <a:cxnLst/>
                  <a:rect l="l" t="t" r="r" b="b"/>
                  <a:pathLst>
                    <a:path w="1658" h="1658" extrusionOk="0">
                      <a:moveTo>
                        <a:pt x="835" y="0"/>
                      </a:moveTo>
                      <a:cubicBezTo>
                        <a:pt x="375" y="0"/>
                        <a:pt x="0" y="375"/>
                        <a:pt x="0" y="835"/>
                      </a:cubicBezTo>
                      <a:cubicBezTo>
                        <a:pt x="0" y="1294"/>
                        <a:pt x="375" y="1657"/>
                        <a:pt x="835" y="1657"/>
                      </a:cubicBezTo>
                      <a:cubicBezTo>
                        <a:pt x="1295" y="1657"/>
                        <a:pt x="1657" y="1294"/>
                        <a:pt x="1657" y="835"/>
                      </a:cubicBezTo>
                      <a:cubicBezTo>
                        <a:pt x="1657" y="375"/>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92" name="Google Shape;6392;p81"/>
              <p:cNvGrpSpPr/>
              <p:nvPr/>
            </p:nvGrpSpPr>
            <p:grpSpPr>
              <a:xfrm>
                <a:off x="5177699" y="3492117"/>
                <a:ext cx="37776" cy="32357"/>
                <a:chOff x="5177699" y="3492117"/>
                <a:chExt cx="37776" cy="32357"/>
              </a:xfrm>
            </p:grpSpPr>
            <p:sp>
              <p:nvSpPr>
                <p:cNvPr id="6393" name="Google Shape;6393;p81"/>
                <p:cNvSpPr/>
                <p:nvPr/>
              </p:nvSpPr>
              <p:spPr>
                <a:xfrm>
                  <a:off x="5177699" y="3492117"/>
                  <a:ext cx="37776" cy="32357"/>
                </a:xfrm>
                <a:custGeom>
                  <a:avLst/>
                  <a:gdLst/>
                  <a:ahLst/>
                  <a:cxnLst/>
                  <a:rect l="l" t="t" r="r" b="b"/>
                  <a:pathLst>
                    <a:path w="4803" h="4114" extrusionOk="0">
                      <a:moveTo>
                        <a:pt x="2736" y="1"/>
                      </a:moveTo>
                      <a:cubicBezTo>
                        <a:pt x="2232" y="1"/>
                        <a:pt x="1717" y="188"/>
                        <a:pt x="1295" y="606"/>
                      </a:cubicBezTo>
                      <a:cubicBezTo>
                        <a:pt x="1" y="1900"/>
                        <a:pt x="920" y="4114"/>
                        <a:pt x="2746" y="4114"/>
                      </a:cubicBezTo>
                      <a:cubicBezTo>
                        <a:pt x="3884" y="4114"/>
                        <a:pt x="4803" y="3195"/>
                        <a:pt x="4803" y="2070"/>
                      </a:cubicBezTo>
                      <a:cubicBezTo>
                        <a:pt x="4803" y="824"/>
                        <a:pt x="3793" y="1"/>
                        <a:pt x="273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4" name="Google Shape;6394;p81"/>
                <p:cNvSpPr/>
                <p:nvPr/>
              </p:nvSpPr>
              <p:spPr>
                <a:xfrm>
                  <a:off x="5192823" y="3501823"/>
                  <a:ext cx="13048" cy="13048"/>
                </a:xfrm>
                <a:custGeom>
                  <a:avLst/>
                  <a:gdLst/>
                  <a:ahLst/>
                  <a:cxnLst/>
                  <a:rect l="l" t="t" r="r" b="b"/>
                  <a:pathLst>
                    <a:path w="1659" h="1659" extrusionOk="0">
                      <a:moveTo>
                        <a:pt x="823" y="1"/>
                      </a:moveTo>
                      <a:cubicBezTo>
                        <a:pt x="376" y="1"/>
                        <a:pt x="1" y="364"/>
                        <a:pt x="1" y="823"/>
                      </a:cubicBezTo>
                      <a:cubicBezTo>
                        <a:pt x="1" y="1283"/>
                        <a:pt x="376"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95" name="Google Shape;6395;p81"/>
              <p:cNvGrpSpPr/>
              <p:nvPr/>
            </p:nvGrpSpPr>
            <p:grpSpPr>
              <a:xfrm>
                <a:off x="5349431" y="3622346"/>
                <a:ext cx="37870" cy="32380"/>
                <a:chOff x="5349431" y="3622346"/>
                <a:chExt cx="37870" cy="32380"/>
              </a:xfrm>
            </p:grpSpPr>
            <p:sp>
              <p:nvSpPr>
                <p:cNvPr id="6396" name="Google Shape;6396;p81"/>
                <p:cNvSpPr/>
                <p:nvPr/>
              </p:nvSpPr>
              <p:spPr>
                <a:xfrm>
                  <a:off x="5349431" y="3622346"/>
                  <a:ext cx="37870" cy="32380"/>
                </a:xfrm>
                <a:custGeom>
                  <a:avLst/>
                  <a:gdLst/>
                  <a:ahLst/>
                  <a:cxnLst/>
                  <a:rect l="l" t="t" r="r" b="b"/>
                  <a:pathLst>
                    <a:path w="4815" h="4117" extrusionOk="0">
                      <a:moveTo>
                        <a:pt x="2740" y="0"/>
                      </a:moveTo>
                      <a:cubicBezTo>
                        <a:pt x="2232" y="0"/>
                        <a:pt x="1714" y="189"/>
                        <a:pt x="1295" y="608"/>
                      </a:cubicBezTo>
                      <a:cubicBezTo>
                        <a:pt x="0" y="1903"/>
                        <a:pt x="920" y="4116"/>
                        <a:pt x="2758" y="4116"/>
                      </a:cubicBezTo>
                      <a:cubicBezTo>
                        <a:pt x="3883" y="4116"/>
                        <a:pt x="4815" y="3197"/>
                        <a:pt x="4815" y="2060"/>
                      </a:cubicBezTo>
                      <a:cubicBezTo>
                        <a:pt x="4815" y="817"/>
                        <a:pt x="3798" y="0"/>
                        <a:pt x="274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7" name="Google Shape;6397;p81"/>
                <p:cNvSpPr/>
                <p:nvPr/>
              </p:nvSpPr>
              <p:spPr>
                <a:xfrm>
                  <a:off x="5362369" y="3632075"/>
                  <a:ext cx="15227" cy="13040"/>
                </a:xfrm>
                <a:custGeom>
                  <a:avLst/>
                  <a:gdLst/>
                  <a:ahLst/>
                  <a:cxnLst/>
                  <a:rect l="l" t="t" r="r" b="b"/>
                  <a:pathLst>
                    <a:path w="1936" h="1658" extrusionOk="0">
                      <a:moveTo>
                        <a:pt x="1134" y="0"/>
                      </a:moveTo>
                      <a:cubicBezTo>
                        <a:pt x="1127" y="0"/>
                        <a:pt x="1120" y="0"/>
                        <a:pt x="1113" y="0"/>
                      </a:cubicBezTo>
                      <a:cubicBezTo>
                        <a:pt x="363" y="0"/>
                        <a:pt x="0" y="883"/>
                        <a:pt x="521" y="1416"/>
                      </a:cubicBezTo>
                      <a:cubicBezTo>
                        <a:pt x="691" y="1583"/>
                        <a:pt x="899" y="1657"/>
                        <a:pt x="1101" y="1657"/>
                      </a:cubicBezTo>
                      <a:cubicBezTo>
                        <a:pt x="1529" y="1657"/>
                        <a:pt x="1936" y="1324"/>
                        <a:pt x="1936" y="823"/>
                      </a:cubicBezTo>
                      <a:cubicBezTo>
                        <a:pt x="1936" y="370"/>
                        <a:pt x="1573" y="0"/>
                        <a:pt x="113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98" name="Google Shape;6398;p81"/>
              <p:cNvGrpSpPr/>
              <p:nvPr/>
            </p:nvGrpSpPr>
            <p:grpSpPr>
              <a:xfrm>
                <a:off x="5068855" y="3563980"/>
                <a:ext cx="53954" cy="46223"/>
                <a:chOff x="5068855" y="3563980"/>
                <a:chExt cx="53954" cy="46223"/>
              </a:xfrm>
            </p:grpSpPr>
            <p:sp>
              <p:nvSpPr>
                <p:cNvPr id="6399" name="Google Shape;6399;p81"/>
                <p:cNvSpPr/>
                <p:nvPr/>
              </p:nvSpPr>
              <p:spPr>
                <a:xfrm>
                  <a:off x="5068855" y="3563980"/>
                  <a:ext cx="53954" cy="46223"/>
                </a:xfrm>
                <a:custGeom>
                  <a:avLst/>
                  <a:gdLst/>
                  <a:ahLst/>
                  <a:cxnLst/>
                  <a:rect l="l" t="t" r="r" b="b"/>
                  <a:pathLst>
                    <a:path w="6860" h="5877" extrusionOk="0">
                      <a:moveTo>
                        <a:pt x="3909" y="0"/>
                      </a:moveTo>
                      <a:cubicBezTo>
                        <a:pt x="3187" y="0"/>
                        <a:pt x="2451" y="269"/>
                        <a:pt x="1852" y="868"/>
                      </a:cubicBezTo>
                      <a:cubicBezTo>
                        <a:pt x="1" y="2719"/>
                        <a:pt x="1307" y="5876"/>
                        <a:pt x="3920" y="5876"/>
                      </a:cubicBezTo>
                      <a:cubicBezTo>
                        <a:pt x="5541" y="5876"/>
                        <a:pt x="6848" y="4558"/>
                        <a:pt x="6860" y="2937"/>
                      </a:cubicBezTo>
                      <a:cubicBezTo>
                        <a:pt x="6860" y="1170"/>
                        <a:pt x="5416" y="0"/>
                        <a:pt x="390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0" name="Google Shape;6400;p81"/>
                <p:cNvSpPr/>
                <p:nvPr/>
              </p:nvSpPr>
              <p:spPr>
                <a:xfrm>
                  <a:off x="5086268" y="3573654"/>
                  <a:ext cx="26835" cy="26843"/>
                </a:xfrm>
                <a:custGeom>
                  <a:avLst/>
                  <a:gdLst/>
                  <a:ahLst/>
                  <a:cxnLst/>
                  <a:rect l="l" t="t" r="r" b="b"/>
                  <a:pathLst>
                    <a:path w="3412" h="3413" extrusionOk="0">
                      <a:moveTo>
                        <a:pt x="1706" y="1"/>
                      </a:moveTo>
                      <a:cubicBezTo>
                        <a:pt x="763" y="1"/>
                        <a:pt x="1" y="763"/>
                        <a:pt x="1" y="1707"/>
                      </a:cubicBezTo>
                      <a:cubicBezTo>
                        <a:pt x="1" y="2650"/>
                        <a:pt x="763" y="3412"/>
                        <a:pt x="1706" y="3412"/>
                      </a:cubicBezTo>
                      <a:cubicBezTo>
                        <a:pt x="2650" y="3412"/>
                        <a:pt x="3412" y="2650"/>
                        <a:pt x="3412" y="1707"/>
                      </a:cubicBezTo>
                      <a:cubicBezTo>
                        <a:pt x="3412" y="763"/>
                        <a:pt x="2650" y="1"/>
                        <a:pt x="170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01" name="Google Shape;6401;p81"/>
              <p:cNvGrpSpPr/>
              <p:nvPr/>
            </p:nvGrpSpPr>
            <p:grpSpPr>
              <a:xfrm>
                <a:off x="5037654" y="3392507"/>
                <a:ext cx="37870" cy="32451"/>
                <a:chOff x="5037654" y="3392507"/>
                <a:chExt cx="37870" cy="32451"/>
              </a:xfrm>
            </p:grpSpPr>
            <p:sp>
              <p:nvSpPr>
                <p:cNvPr id="6402" name="Google Shape;6402;p81"/>
                <p:cNvSpPr/>
                <p:nvPr/>
              </p:nvSpPr>
              <p:spPr>
                <a:xfrm>
                  <a:off x="5037654" y="3392507"/>
                  <a:ext cx="37870" cy="32451"/>
                </a:xfrm>
                <a:custGeom>
                  <a:avLst/>
                  <a:gdLst/>
                  <a:ahLst/>
                  <a:cxnLst/>
                  <a:rect l="l" t="t" r="r" b="b"/>
                  <a:pathLst>
                    <a:path w="4815" h="4126" extrusionOk="0">
                      <a:moveTo>
                        <a:pt x="2742" y="1"/>
                      </a:moveTo>
                      <a:cubicBezTo>
                        <a:pt x="2238" y="1"/>
                        <a:pt x="1724" y="188"/>
                        <a:pt x="1307" y="606"/>
                      </a:cubicBezTo>
                      <a:cubicBezTo>
                        <a:pt x="0" y="1912"/>
                        <a:pt x="919" y="4126"/>
                        <a:pt x="2758" y="4126"/>
                      </a:cubicBezTo>
                      <a:cubicBezTo>
                        <a:pt x="3895" y="4114"/>
                        <a:pt x="4815" y="3194"/>
                        <a:pt x="4815" y="2069"/>
                      </a:cubicBezTo>
                      <a:cubicBezTo>
                        <a:pt x="4815" y="824"/>
                        <a:pt x="3799" y="1"/>
                        <a:pt x="274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3" name="Google Shape;6403;p81"/>
                <p:cNvSpPr/>
                <p:nvPr/>
              </p:nvSpPr>
              <p:spPr>
                <a:xfrm>
                  <a:off x="5050592" y="3402213"/>
                  <a:ext cx="15227" cy="13064"/>
                </a:xfrm>
                <a:custGeom>
                  <a:avLst/>
                  <a:gdLst/>
                  <a:ahLst/>
                  <a:cxnLst/>
                  <a:rect l="l" t="t" r="r" b="b"/>
                  <a:pathLst>
                    <a:path w="1936" h="1661" extrusionOk="0">
                      <a:moveTo>
                        <a:pt x="1113" y="1"/>
                      </a:moveTo>
                      <a:cubicBezTo>
                        <a:pt x="375" y="1"/>
                        <a:pt x="0" y="896"/>
                        <a:pt x="520" y="1416"/>
                      </a:cubicBezTo>
                      <a:cubicBezTo>
                        <a:pt x="689" y="1585"/>
                        <a:pt x="898" y="1661"/>
                        <a:pt x="1103" y="1661"/>
                      </a:cubicBezTo>
                      <a:cubicBezTo>
                        <a:pt x="1528" y="1661"/>
                        <a:pt x="1936" y="1333"/>
                        <a:pt x="1936" y="835"/>
                      </a:cubicBezTo>
                      <a:cubicBezTo>
                        <a:pt x="1936" y="376"/>
                        <a:pt x="1573" y="1"/>
                        <a:pt x="111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04" name="Google Shape;6404;p81"/>
              <p:cNvGrpSpPr/>
              <p:nvPr/>
            </p:nvGrpSpPr>
            <p:grpSpPr>
              <a:xfrm>
                <a:off x="5456560" y="3368629"/>
                <a:ext cx="37870" cy="32451"/>
                <a:chOff x="5456560" y="3368629"/>
                <a:chExt cx="37870" cy="32451"/>
              </a:xfrm>
            </p:grpSpPr>
            <p:sp>
              <p:nvSpPr>
                <p:cNvPr id="6405" name="Google Shape;6405;p81"/>
                <p:cNvSpPr/>
                <p:nvPr/>
              </p:nvSpPr>
              <p:spPr>
                <a:xfrm>
                  <a:off x="5456560" y="3368629"/>
                  <a:ext cx="37870" cy="32451"/>
                </a:xfrm>
                <a:custGeom>
                  <a:avLst/>
                  <a:gdLst/>
                  <a:ahLst/>
                  <a:cxnLst/>
                  <a:rect l="l" t="t" r="r" b="b"/>
                  <a:pathLst>
                    <a:path w="4815" h="4126" extrusionOk="0">
                      <a:moveTo>
                        <a:pt x="2742" y="0"/>
                      </a:moveTo>
                      <a:cubicBezTo>
                        <a:pt x="2238" y="0"/>
                        <a:pt x="1724" y="187"/>
                        <a:pt x="1307" y="605"/>
                      </a:cubicBezTo>
                      <a:cubicBezTo>
                        <a:pt x="0" y="1912"/>
                        <a:pt x="920" y="4125"/>
                        <a:pt x="2758" y="4125"/>
                      </a:cubicBezTo>
                      <a:cubicBezTo>
                        <a:pt x="3895" y="4113"/>
                        <a:pt x="4815" y="3194"/>
                        <a:pt x="4815" y="2069"/>
                      </a:cubicBezTo>
                      <a:cubicBezTo>
                        <a:pt x="4815" y="824"/>
                        <a:pt x="3800" y="0"/>
                        <a:pt x="274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6" name="Google Shape;6406;p81"/>
                <p:cNvSpPr/>
                <p:nvPr/>
              </p:nvSpPr>
              <p:spPr>
                <a:xfrm>
                  <a:off x="5469498" y="3378334"/>
                  <a:ext cx="15227" cy="13064"/>
                </a:xfrm>
                <a:custGeom>
                  <a:avLst/>
                  <a:gdLst/>
                  <a:ahLst/>
                  <a:cxnLst/>
                  <a:rect l="l" t="t" r="r" b="b"/>
                  <a:pathLst>
                    <a:path w="1936" h="1661" extrusionOk="0">
                      <a:moveTo>
                        <a:pt x="1113" y="0"/>
                      </a:moveTo>
                      <a:cubicBezTo>
                        <a:pt x="375" y="0"/>
                        <a:pt x="0" y="895"/>
                        <a:pt x="520" y="1416"/>
                      </a:cubicBezTo>
                      <a:cubicBezTo>
                        <a:pt x="693" y="1585"/>
                        <a:pt x="903" y="1660"/>
                        <a:pt x="1108" y="1660"/>
                      </a:cubicBezTo>
                      <a:cubicBezTo>
                        <a:pt x="1533" y="1660"/>
                        <a:pt x="1936" y="1333"/>
                        <a:pt x="1936" y="835"/>
                      </a:cubicBezTo>
                      <a:cubicBezTo>
                        <a:pt x="1936" y="375"/>
                        <a:pt x="1573" y="0"/>
                        <a:pt x="111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07" name="Google Shape;6407;p81"/>
              <p:cNvGrpSpPr/>
              <p:nvPr/>
            </p:nvGrpSpPr>
            <p:grpSpPr>
              <a:xfrm>
                <a:off x="4755749" y="3501516"/>
                <a:ext cx="46246" cy="39608"/>
                <a:chOff x="4755749" y="3501516"/>
                <a:chExt cx="46246" cy="39608"/>
              </a:xfrm>
            </p:grpSpPr>
            <p:sp>
              <p:nvSpPr>
                <p:cNvPr id="6408" name="Google Shape;6408;p81"/>
                <p:cNvSpPr/>
                <p:nvPr/>
              </p:nvSpPr>
              <p:spPr>
                <a:xfrm>
                  <a:off x="4755749" y="3501516"/>
                  <a:ext cx="46246" cy="39608"/>
                </a:xfrm>
                <a:custGeom>
                  <a:avLst/>
                  <a:gdLst/>
                  <a:ahLst/>
                  <a:cxnLst/>
                  <a:rect l="l" t="t" r="r" b="b"/>
                  <a:pathLst>
                    <a:path w="5880" h="5036" extrusionOk="0">
                      <a:moveTo>
                        <a:pt x="3345" y="0"/>
                      </a:moveTo>
                      <a:cubicBezTo>
                        <a:pt x="2727" y="0"/>
                        <a:pt x="2097" y="229"/>
                        <a:pt x="1585" y="741"/>
                      </a:cubicBezTo>
                      <a:cubicBezTo>
                        <a:pt x="0" y="2326"/>
                        <a:pt x="1125" y="5036"/>
                        <a:pt x="3363" y="5036"/>
                      </a:cubicBezTo>
                      <a:cubicBezTo>
                        <a:pt x="4754" y="5036"/>
                        <a:pt x="5879" y="3911"/>
                        <a:pt x="5879" y="2520"/>
                      </a:cubicBezTo>
                      <a:cubicBezTo>
                        <a:pt x="5879" y="1005"/>
                        <a:pt x="4638" y="0"/>
                        <a:pt x="334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9" name="Google Shape;6409;p81"/>
                <p:cNvSpPr/>
                <p:nvPr/>
              </p:nvSpPr>
              <p:spPr>
                <a:xfrm>
                  <a:off x="4768687" y="3511245"/>
                  <a:ext cx="23697" cy="20221"/>
                </a:xfrm>
                <a:custGeom>
                  <a:avLst/>
                  <a:gdLst/>
                  <a:ahLst/>
                  <a:cxnLst/>
                  <a:rect l="l" t="t" r="r" b="b"/>
                  <a:pathLst>
                    <a:path w="3013" h="2571" extrusionOk="0">
                      <a:moveTo>
                        <a:pt x="1718" y="0"/>
                      </a:moveTo>
                      <a:cubicBezTo>
                        <a:pt x="569" y="0"/>
                        <a:pt x="0" y="1379"/>
                        <a:pt x="811" y="2190"/>
                      </a:cubicBezTo>
                      <a:cubicBezTo>
                        <a:pt x="1074" y="2453"/>
                        <a:pt x="1398" y="2571"/>
                        <a:pt x="1715" y="2571"/>
                      </a:cubicBezTo>
                      <a:cubicBezTo>
                        <a:pt x="2377" y="2571"/>
                        <a:pt x="3013" y="2059"/>
                        <a:pt x="3013" y="1283"/>
                      </a:cubicBezTo>
                      <a:cubicBezTo>
                        <a:pt x="3013" y="581"/>
                        <a:pt x="2432" y="0"/>
                        <a:pt x="1718"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10" name="Google Shape;6410;p81"/>
              <p:cNvGrpSpPr/>
              <p:nvPr/>
            </p:nvGrpSpPr>
            <p:grpSpPr>
              <a:xfrm>
                <a:off x="4681346" y="3485582"/>
                <a:ext cx="37783" cy="32427"/>
                <a:chOff x="4681346" y="3485582"/>
                <a:chExt cx="37783" cy="32427"/>
              </a:xfrm>
            </p:grpSpPr>
            <p:sp>
              <p:nvSpPr>
                <p:cNvPr id="6411" name="Google Shape;6411;p81"/>
                <p:cNvSpPr/>
                <p:nvPr/>
              </p:nvSpPr>
              <p:spPr>
                <a:xfrm>
                  <a:off x="4681346" y="3485582"/>
                  <a:ext cx="37783" cy="32427"/>
                </a:xfrm>
                <a:custGeom>
                  <a:avLst/>
                  <a:gdLst/>
                  <a:ahLst/>
                  <a:cxnLst/>
                  <a:rect l="l" t="t" r="r" b="b"/>
                  <a:pathLst>
                    <a:path w="4804" h="4123" extrusionOk="0">
                      <a:moveTo>
                        <a:pt x="2738" y="1"/>
                      </a:moveTo>
                      <a:cubicBezTo>
                        <a:pt x="2231" y="1"/>
                        <a:pt x="1715" y="191"/>
                        <a:pt x="1295" y="614"/>
                      </a:cubicBezTo>
                      <a:cubicBezTo>
                        <a:pt x="1" y="1909"/>
                        <a:pt x="920"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2" name="Google Shape;6412;p81"/>
                <p:cNvSpPr/>
                <p:nvPr/>
              </p:nvSpPr>
              <p:spPr>
                <a:xfrm>
                  <a:off x="4696479" y="3495263"/>
                  <a:ext cx="13040" cy="13040"/>
                </a:xfrm>
                <a:custGeom>
                  <a:avLst/>
                  <a:gdLst/>
                  <a:ahLst/>
                  <a:cxnLst/>
                  <a:rect l="l" t="t" r="r" b="b"/>
                  <a:pathLst>
                    <a:path w="1658" h="1658" extrusionOk="0">
                      <a:moveTo>
                        <a:pt x="823" y="0"/>
                      </a:moveTo>
                      <a:cubicBezTo>
                        <a:pt x="363" y="0"/>
                        <a:pt x="0" y="375"/>
                        <a:pt x="0" y="835"/>
                      </a:cubicBezTo>
                      <a:cubicBezTo>
                        <a:pt x="0" y="1295"/>
                        <a:pt x="363" y="1657"/>
                        <a:pt x="823" y="1657"/>
                      </a:cubicBezTo>
                      <a:cubicBezTo>
                        <a:pt x="1282" y="1657"/>
                        <a:pt x="1657" y="1295"/>
                        <a:pt x="1657" y="835"/>
                      </a:cubicBezTo>
                      <a:cubicBezTo>
                        <a:pt x="1657" y="375"/>
                        <a:pt x="1282"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13" name="Google Shape;6413;p81"/>
              <p:cNvGrpSpPr/>
              <p:nvPr/>
            </p:nvGrpSpPr>
            <p:grpSpPr>
              <a:xfrm>
                <a:off x="4767067" y="3291088"/>
                <a:ext cx="37878" cy="32451"/>
                <a:chOff x="4767067" y="3291088"/>
                <a:chExt cx="37878" cy="32451"/>
              </a:xfrm>
            </p:grpSpPr>
            <p:sp>
              <p:nvSpPr>
                <p:cNvPr id="6414" name="Google Shape;6414;p81"/>
                <p:cNvSpPr/>
                <p:nvPr/>
              </p:nvSpPr>
              <p:spPr>
                <a:xfrm>
                  <a:off x="4767067" y="3291088"/>
                  <a:ext cx="37878" cy="32451"/>
                </a:xfrm>
                <a:custGeom>
                  <a:avLst/>
                  <a:gdLst/>
                  <a:ahLst/>
                  <a:cxnLst/>
                  <a:rect l="l" t="t" r="r" b="b"/>
                  <a:pathLst>
                    <a:path w="4816" h="4126" extrusionOk="0">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5" name="Google Shape;6415;p81"/>
                <p:cNvSpPr/>
                <p:nvPr/>
              </p:nvSpPr>
              <p:spPr>
                <a:xfrm>
                  <a:off x="4780036" y="3300888"/>
                  <a:ext cx="15203" cy="13009"/>
                </a:xfrm>
                <a:custGeom>
                  <a:avLst/>
                  <a:gdLst/>
                  <a:ahLst/>
                  <a:cxnLst/>
                  <a:rect l="l" t="t" r="r" b="b"/>
                  <a:pathLst>
                    <a:path w="1933" h="1654" extrusionOk="0">
                      <a:moveTo>
                        <a:pt x="1131" y="0"/>
                      </a:moveTo>
                      <a:cubicBezTo>
                        <a:pt x="1124" y="0"/>
                        <a:pt x="1117" y="0"/>
                        <a:pt x="1110" y="1"/>
                      </a:cubicBezTo>
                      <a:cubicBezTo>
                        <a:pt x="1105" y="0"/>
                        <a:pt x="1100" y="0"/>
                        <a:pt x="1095" y="0"/>
                      </a:cubicBezTo>
                      <a:cubicBezTo>
                        <a:pt x="367" y="0"/>
                        <a:pt x="0" y="887"/>
                        <a:pt x="517" y="1404"/>
                      </a:cubicBezTo>
                      <a:cubicBezTo>
                        <a:pt x="686" y="1577"/>
                        <a:pt x="895" y="1654"/>
                        <a:pt x="1100" y="1654"/>
                      </a:cubicBezTo>
                      <a:cubicBezTo>
                        <a:pt x="1525" y="1654"/>
                        <a:pt x="1932" y="1321"/>
                        <a:pt x="1932" y="823"/>
                      </a:cubicBezTo>
                      <a:cubicBezTo>
                        <a:pt x="1932" y="371"/>
                        <a:pt x="1569" y="0"/>
                        <a:pt x="113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16" name="Google Shape;6416;p81"/>
              <p:cNvGrpSpPr/>
              <p:nvPr/>
            </p:nvGrpSpPr>
            <p:grpSpPr>
              <a:xfrm>
                <a:off x="4687819" y="3405539"/>
                <a:ext cx="37776" cy="32451"/>
                <a:chOff x="4687819" y="3405539"/>
                <a:chExt cx="37776" cy="32451"/>
              </a:xfrm>
            </p:grpSpPr>
            <p:sp>
              <p:nvSpPr>
                <p:cNvPr id="6417" name="Google Shape;6417;p81"/>
                <p:cNvSpPr/>
                <p:nvPr/>
              </p:nvSpPr>
              <p:spPr>
                <a:xfrm>
                  <a:off x="4687819" y="3405539"/>
                  <a:ext cx="37776" cy="32451"/>
                </a:xfrm>
                <a:custGeom>
                  <a:avLst/>
                  <a:gdLst/>
                  <a:ahLst/>
                  <a:cxnLst/>
                  <a:rect l="l" t="t" r="r" b="b"/>
                  <a:pathLst>
                    <a:path w="4803" h="4126" extrusionOk="0">
                      <a:moveTo>
                        <a:pt x="2730" y="1"/>
                      </a:moveTo>
                      <a:cubicBezTo>
                        <a:pt x="2226" y="1"/>
                        <a:pt x="1712" y="188"/>
                        <a:pt x="1295" y="606"/>
                      </a:cubicBezTo>
                      <a:cubicBezTo>
                        <a:pt x="0" y="1912"/>
                        <a:pt x="920" y="4126"/>
                        <a:pt x="2758" y="4126"/>
                      </a:cubicBezTo>
                      <a:cubicBezTo>
                        <a:pt x="3883" y="4114"/>
                        <a:pt x="4803" y="3195"/>
                        <a:pt x="4803" y="2070"/>
                      </a:cubicBezTo>
                      <a:cubicBezTo>
                        <a:pt x="4803" y="824"/>
                        <a:pt x="3787" y="1"/>
                        <a:pt x="273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8" name="Google Shape;6418;p81"/>
                <p:cNvSpPr/>
                <p:nvPr/>
              </p:nvSpPr>
              <p:spPr>
                <a:xfrm>
                  <a:off x="4702944" y="3415245"/>
                  <a:ext cx="13040" cy="13048"/>
                </a:xfrm>
                <a:custGeom>
                  <a:avLst/>
                  <a:gdLst/>
                  <a:ahLst/>
                  <a:cxnLst/>
                  <a:rect l="l" t="t" r="r" b="b"/>
                  <a:pathLst>
                    <a:path w="1658" h="1659" extrusionOk="0">
                      <a:moveTo>
                        <a:pt x="823" y="1"/>
                      </a:moveTo>
                      <a:cubicBezTo>
                        <a:pt x="376" y="1"/>
                        <a:pt x="1" y="376"/>
                        <a:pt x="1" y="836"/>
                      </a:cubicBezTo>
                      <a:cubicBezTo>
                        <a:pt x="1" y="1295"/>
                        <a:pt x="376" y="1658"/>
                        <a:pt x="823" y="1658"/>
                      </a:cubicBezTo>
                      <a:cubicBezTo>
                        <a:pt x="1283" y="1658"/>
                        <a:pt x="1658" y="1295"/>
                        <a:pt x="1658" y="836"/>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19" name="Google Shape;6419;p81"/>
              <p:cNvGrpSpPr/>
              <p:nvPr/>
            </p:nvGrpSpPr>
            <p:grpSpPr>
              <a:xfrm>
                <a:off x="4923101" y="3444809"/>
                <a:ext cx="52813" cy="45318"/>
                <a:chOff x="4923101" y="3444809"/>
                <a:chExt cx="52813" cy="45318"/>
              </a:xfrm>
            </p:grpSpPr>
            <p:sp>
              <p:nvSpPr>
                <p:cNvPr id="6420" name="Google Shape;6420;p81"/>
                <p:cNvSpPr/>
                <p:nvPr/>
              </p:nvSpPr>
              <p:spPr>
                <a:xfrm>
                  <a:off x="4923101" y="3444809"/>
                  <a:ext cx="52813" cy="45318"/>
                </a:xfrm>
                <a:custGeom>
                  <a:avLst/>
                  <a:gdLst/>
                  <a:ahLst/>
                  <a:cxnLst/>
                  <a:rect l="l" t="t" r="r" b="b"/>
                  <a:pathLst>
                    <a:path w="6715" h="5762" extrusionOk="0">
                      <a:moveTo>
                        <a:pt x="3823" y="1"/>
                      </a:moveTo>
                      <a:cubicBezTo>
                        <a:pt x="3117" y="1"/>
                        <a:pt x="2398" y="263"/>
                        <a:pt x="1815" y="851"/>
                      </a:cubicBezTo>
                      <a:cubicBezTo>
                        <a:pt x="1" y="2665"/>
                        <a:pt x="1283" y="5762"/>
                        <a:pt x="3847" y="5762"/>
                      </a:cubicBezTo>
                      <a:cubicBezTo>
                        <a:pt x="5432" y="5762"/>
                        <a:pt x="6714" y="4468"/>
                        <a:pt x="6714" y="2883"/>
                      </a:cubicBezTo>
                      <a:cubicBezTo>
                        <a:pt x="6714" y="1148"/>
                        <a:pt x="5298" y="1"/>
                        <a:pt x="382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1" name="Google Shape;6421;p81"/>
                <p:cNvSpPr/>
                <p:nvPr/>
              </p:nvSpPr>
              <p:spPr>
                <a:xfrm>
                  <a:off x="4936039" y="3454538"/>
                  <a:ext cx="30265" cy="25915"/>
                </a:xfrm>
                <a:custGeom>
                  <a:avLst/>
                  <a:gdLst/>
                  <a:ahLst/>
                  <a:cxnLst/>
                  <a:rect l="l" t="t" r="r" b="b"/>
                  <a:pathLst>
                    <a:path w="3848" h="3295" extrusionOk="0">
                      <a:moveTo>
                        <a:pt x="2202" y="1"/>
                      </a:moveTo>
                      <a:cubicBezTo>
                        <a:pt x="727" y="1"/>
                        <a:pt x="1" y="1779"/>
                        <a:pt x="1029" y="2807"/>
                      </a:cubicBezTo>
                      <a:cubicBezTo>
                        <a:pt x="1365" y="3144"/>
                        <a:pt x="1779" y="3294"/>
                        <a:pt x="2185" y="3294"/>
                      </a:cubicBezTo>
                      <a:cubicBezTo>
                        <a:pt x="3034" y="3294"/>
                        <a:pt x="3847" y="2636"/>
                        <a:pt x="3847" y="1646"/>
                      </a:cubicBezTo>
                      <a:cubicBezTo>
                        <a:pt x="3847" y="739"/>
                        <a:pt x="3110" y="1"/>
                        <a:pt x="220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22" name="Google Shape;6422;p81"/>
              <p:cNvGrpSpPr/>
              <p:nvPr/>
            </p:nvGrpSpPr>
            <p:grpSpPr>
              <a:xfrm>
                <a:off x="4846040" y="3654750"/>
                <a:ext cx="31405" cy="26993"/>
                <a:chOff x="4846040" y="3654750"/>
                <a:chExt cx="31405" cy="26993"/>
              </a:xfrm>
            </p:grpSpPr>
            <p:sp>
              <p:nvSpPr>
                <p:cNvPr id="6423" name="Google Shape;6423;p81"/>
                <p:cNvSpPr/>
                <p:nvPr/>
              </p:nvSpPr>
              <p:spPr>
                <a:xfrm>
                  <a:off x="4846040" y="3654750"/>
                  <a:ext cx="31405" cy="26993"/>
                </a:xfrm>
                <a:custGeom>
                  <a:avLst/>
                  <a:gdLst/>
                  <a:ahLst/>
                  <a:cxnLst/>
                  <a:rect l="l" t="t" r="r" b="b"/>
                  <a:pathLst>
                    <a:path w="3993" h="3432" extrusionOk="0">
                      <a:moveTo>
                        <a:pt x="2272" y="0"/>
                      </a:moveTo>
                      <a:cubicBezTo>
                        <a:pt x="1853" y="0"/>
                        <a:pt x="1425" y="156"/>
                        <a:pt x="1077" y="504"/>
                      </a:cubicBezTo>
                      <a:cubicBezTo>
                        <a:pt x="0" y="1581"/>
                        <a:pt x="750" y="3432"/>
                        <a:pt x="2274" y="3432"/>
                      </a:cubicBezTo>
                      <a:cubicBezTo>
                        <a:pt x="3218" y="3432"/>
                        <a:pt x="3992" y="2658"/>
                        <a:pt x="3992" y="1714"/>
                      </a:cubicBezTo>
                      <a:cubicBezTo>
                        <a:pt x="3992" y="683"/>
                        <a:pt x="3150" y="0"/>
                        <a:pt x="227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4" name="Google Shape;6424;p81"/>
                <p:cNvSpPr/>
                <p:nvPr/>
              </p:nvSpPr>
              <p:spPr>
                <a:xfrm>
                  <a:off x="4858883" y="3664424"/>
                  <a:ext cx="8856" cy="7676"/>
                </a:xfrm>
                <a:custGeom>
                  <a:avLst/>
                  <a:gdLst/>
                  <a:ahLst/>
                  <a:cxnLst/>
                  <a:rect l="l" t="t" r="r" b="b"/>
                  <a:pathLst>
                    <a:path w="1126" h="976" extrusionOk="0">
                      <a:moveTo>
                        <a:pt x="641" y="0"/>
                      </a:moveTo>
                      <a:cubicBezTo>
                        <a:pt x="218" y="0"/>
                        <a:pt x="0" y="520"/>
                        <a:pt x="303" y="835"/>
                      </a:cubicBezTo>
                      <a:cubicBezTo>
                        <a:pt x="400"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25" name="Google Shape;6425;p81"/>
              <p:cNvGrpSpPr/>
              <p:nvPr/>
            </p:nvGrpSpPr>
            <p:grpSpPr>
              <a:xfrm>
                <a:off x="4925673" y="3691700"/>
                <a:ext cx="40253" cy="34472"/>
                <a:chOff x="4925673" y="3691700"/>
                <a:chExt cx="40253" cy="34472"/>
              </a:xfrm>
            </p:grpSpPr>
            <p:sp>
              <p:nvSpPr>
                <p:cNvPr id="6426" name="Google Shape;6426;p81"/>
                <p:cNvSpPr/>
                <p:nvPr/>
              </p:nvSpPr>
              <p:spPr>
                <a:xfrm>
                  <a:off x="4925673" y="3691700"/>
                  <a:ext cx="40253" cy="34472"/>
                </a:xfrm>
                <a:custGeom>
                  <a:avLst/>
                  <a:gdLst/>
                  <a:ahLst/>
                  <a:cxnLst/>
                  <a:rect l="l" t="t" r="r" b="b"/>
                  <a:pathLst>
                    <a:path w="5118" h="4383" extrusionOk="0">
                      <a:moveTo>
                        <a:pt x="2908" y="0"/>
                      </a:moveTo>
                      <a:cubicBezTo>
                        <a:pt x="2371" y="0"/>
                        <a:pt x="1825" y="200"/>
                        <a:pt x="1379" y="645"/>
                      </a:cubicBezTo>
                      <a:cubicBezTo>
                        <a:pt x="0" y="2024"/>
                        <a:pt x="968" y="4383"/>
                        <a:pt x="2915" y="4383"/>
                      </a:cubicBezTo>
                      <a:cubicBezTo>
                        <a:pt x="4125" y="4383"/>
                        <a:pt x="5105" y="3403"/>
                        <a:pt x="5117" y="2193"/>
                      </a:cubicBezTo>
                      <a:cubicBezTo>
                        <a:pt x="5109" y="875"/>
                        <a:pt x="4031" y="0"/>
                        <a:pt x="290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7" name="Google Shape;6427;p81"/>
                <p:cNvSpPr/>
                <p:nvPr/>
              </p:nvSpPr>
              <p:spPr>
                <a:xfrm>
                  <a:off x="4938516" y="3701334"/>
                  <a:ext cx="17704" cy="15187"/>
                </a:xfrm>
                <a:custGeom>
                  <a:avLst/>
                  <a:gdLst/>
                  <a:ahLst/>
                  <a:cxnLst/>
                  <a:rect l="l" t="t" r="r" b="b"/>
                  <a:pathLst>
                    <a:path w="2251" h="1931" extrusionOk="0">
                      <a:moveTo>
                        <a:pt x="1295" y="1"/>
                      </a:moveTo>
                      <a:cubicBezTo>
                        <a:pt x="436" y="1"/>
                        <a:pt x="0" y="1041"/>
                        <a:pt x="605" y="1646"/>
                      </a:cubicBezTo>
                      <a:cubicBezTo>
                        <a:pt x="801" y="1842"/>
                        <a:pt x="1043" y="1930"/>
                        <a:pt x="1281" y="1930"/>
                      </a:cubicBezTo>
                      <a:cubicBezTo>
                        <a:pt x="1775" y="1930"/>
                        <a:pt x="2250" y="1549"/>
                        <a:pt x="2250" y="968"/>
                      </a:cubicBezTo>
                      <a:cubicBezTo>
                        <a:pt x="2250" y="436"/>
                        <a:pt x="1827" y="1"/>
                        <a:pt x="129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28" name="Google Shape;6428;p81"/>
              <p:cNvGrpSpPr/>
              <p:nvPr/>
            </p:nvGrpSpPr>
            <p:grpSpPr>
              <a:xfrm>
                <a:off x="4894653" y="3740848"/>
                <a:ext cx="31405" cy="26906"/>
                <a:chOff x="4894653" y="3740848"/>
                <a:chExt cx="31405" cy="26906"/>
              </a:xfrm>
            </p:grpSpPr>
            <p:sp>
              <p:nvSpPr>
                <p:cNvPr id="6429" name="Google Shape;6429;p81"/>
                <p:cNvSpPr/>
                <p:nvPr/>
              </p:nvSpPr>
              <p:spPr>
                <a:xfrm>
                  <a:off x="4894653" y="3740848"/>
                  <a:ext cx="31405" cy="26906"/>
                </a:xfrm>
                <a:custGeom>
                  <a:avLst/>
                  <a:gdLst/>
                  <a:ahLst/>
                  <a:cxnLst/>
                  <a:rect l="l" t="t" r="r" b="b"/>
                  <a:pathLst>
                    <a:path w="3993" h="3421" extrusionOk="0">
                      <a:moveTo>
                        <a:pt x="2273" y="1"/>
                      </a:moveTo>
                      <a:cubicBezTo>
                        <a:pt x="1853" y="1"/>
                        <a:pt x="1425" y="157"/>
                        <a:pt x="1077" y="505"/>
                      </a:cubicBezTo>
                      <a:cubicBezTo>
                        <a:pt x="1" y="1582"/>
                        <a:pt x="763" y="3420"/>
                        <a:pt x="2287" y="3420"/>
                      </a:cubicBezTo>
                      <a:cubicBezTo>
                        <a:pt x="3230" y="3420"/>
                        <a:pt x="3993" y="2658"/>
                        <a:pt x="3993" y="1715"/>
                      </a:cubicBezTo>
                      <a:cubicBezTo>
                        <a:pt x="3993"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0" name="Google Shape;6430;p81"/>
                <p:cNvSpPr/>
                <p:nvPr/>
              </p:nvSpPr>
              <p:spPr>
                <a:xfrm>
                  <a:off x="4907497" y="3750522"/>
                  <a:ext cx="8950" cy="7605"/>
                </a:xfrm>
                <a:custGeom>
                  <a:avLst/>
                  <a:gdLst/>
                  <a:ahLst/>
                  <a:cxnLst/>
                  <a:rect l="l" t="t" r="r" b="b"/>
                  <a:pathLst>
                    <a:path w="1138" h="967" extrusionOk="0">
                      <a:moveTo>
                        <a:pt x="654" y="1"/>
                      </a:moveTo>
                      <a:cubicBezTo>
                        <a:pt x="218" y="1"/>
                        <a:pt x="1" y="521"/>
                        <a:pt x="303" y="823"/>
                      </a:cubicBezTo>
                      <a:cubicBezTo>
                        <a:pt x="406" y="922"/>
                        <a:pt x="531" y="967"/>
                        <a:pt x="652" y="967"/>
                      </a:cubicBezTo>
                      <a:cubicBezTo>
                        <a:pt x="902" y="967"/>
                        <a:pt x="1138" y="778"/>
                        <a:pt x="1138" y="485"/>
                      </a:cubicBezTo>
                      <a:cubicBezTo>
                        <a:pt x="1138" y="219"/>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31" name="Google Shape;6431;p81"/>
              <p:cNvGrpSpPr/>
              <p:nvPr/>
            </p:nvGrpSpPr>
            <p:grpSpPr>
              <a:xfrm>
                <a:off x="4962300" y="3696348"/>
                <a:ext cx="38255" cy="32773"/>
                <a:chOff x="4962300" y="3696348"/>
                <a:chExt cx="38255" cy="32773"/>
              </a:xfrm>
            </p:grpSpPr>
            <p:sp>
              <p:nvSpPr>
                <p:cNvPr id="6432" name="Google Shape;6432;p81"/>
                <p:cNvSpPr/>
                <p:nvPr/>
              </p:nvSpPr>
              <p:spPr>
                <a:xfrm>
                  <a:off x="4962300" y="3696348"/>
                  <a:ext cx="38255" cy="32773"/>
                </a:xfrm>
                <a:custGeom>
                  <a:avLst/>
                  <a:gdLst/>
                  <a:ahLst/>
                  <a:cxnLst/>
                  <a:rect l="l" t="t" r="r" b="b"/>
                  <a:pathLst>
                    <a:path w="4864" h="4167" extrusionOk="0">
                      <a:moveTo>
                        <a:pt x="2767" y="1"/>
                      </a:moveTo>
                      <a:cubicBezTo>
                        <a:pt x="2259" y="1"/>
                        <a:pt x="1740" y="189"/>
                        <a:pt x="1319" y="611"/>
                      </a:cubicBezTo>
                      <a:cubicBezTo>
                        <a:pt x="0" y="1929"/>
                        <a:pt x="932" y="4167"/>
                        <a:pt x="2783" y="4167"/>
                      </a:cubicBezTo>
                      <a:cubicBezTo>
                        <a:pt x="3932" y="4167"/>
                        <a:pt x="4863" y="3236"/>
                        <a:pt x="4863" y="2086"/>
                      </a:cubicBezTo>
                      <a:cubicBezTo>
                        <a:pt x="4863" y="833"/>
                        <a:pt x="3836" y="1"/>
                        <a:pt x="276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3" name="Google Shape;6433;p81"/>
                <p:cNvSpPr/>
                <p:nvPr/>
              </p:nvSpPr>
              <p:spPr>
                <a:xfrm>
                  <a:off x="4975238" y="3706093"/>
                  <a:ext cx="15612" cy="13386"/>
                </a:xfrm>
                <a:custGeom>
                  <a:avLst/>
                  <a:gdLst/>
                  <a:ahLst/>
                  <a:cxnLst/>
                  <a:rect l="l" t="t" r="r" b="b"/>
                  <a:pathLst>
                    <a:path w="1985" h="1702" extrusionOk="0">
                      <a:moveTo>
                        <a:pt x="1138" y="1"/>
                      </a:moveTo>
                      <a:cubicBezTo>
                        <a:pt x="388" y="1"/>
                        <a:pt x="1" y="908"/>
                        <a:pt x="533" y="1452"/>
                      </a:cubicBezTo>
                      <a:cubicBezTo>
                        <a:pt x="709" y="1624"/>
                        <a:pt x="923" y="1702"/>
                        <a:pt x="1132" y="1702"/>
                      </a:cubicBezTo>
                      <a:cubicBezTo>
                        <a:pt x="1569" y="1702"/>
                        <a:pt x="1984" y="1363"/>
                        <a:pt x="1984" y="847"/>
                      </a:cubicBezTo>
                      <a:cubicBezTo>
                        <a:pt x="1984" y="376"/>
                        <a:pt x="1609" y="1"/>
                        <a:pt x="113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34" name="Google Shape;6434;p81"/>
              <p:cNvGrpSpPr/>
              <p:nvPr/>
            </p:nvGrpSpPr>
            <p:grpSpPr>
              <a:xfrm>
                <a:off x="4980185" y="3743349"/>
                <a:ext cx="31499" cy="26969"/>
                <a:chOff x="4980185" y="3743349"/>
                <a:chExt cx="31499" cy="26969"/>
              </a:xfrm>
            </p:grpSpPr>
            <p:sp>
              <p:nvSpPr>
                <p:cNvPr id="6435" name="Google Shape;6435;p81"/>
                <p:cNvSpPr/>
                <p:nvPr/>
              </p:nvSpPr>
              <p:spPr>
                <a:xfrm>
                  <a:off x="4980185" y="3743349"/>
                  <a:ext cx="31499" cy="26969"/>
                </a:xfrm>
                <a:custGeom>
                  <a:avLst/>
                  <a:gdLst/>
                  <a:ahLst/>
                  <a:cxnLst/>
                  <a:rect l="l" t="t" r="r" b="b"/>
                  <a:pathLst>
                    <a:path w="4005" h="3429" extrusionOk="0">
                      <a:moveTo>
                        <a:pt x="2274" y="0"/>
                      </a:moveTo>
                      <a:cubicBezTo>
                        <a:pt x="1855" y="0"/>
                        <a:pt x="1427" y="155"/>
                        <a:pt x="1077" y="501"/>
                      </a:cubicBezTo>
                      <a:cubicBezTo>
                        <a:pt x="1" y="1578"/>
                        <a:pt x="763" y="3429"/>
                        <a:pt x="2287" y="3429"/>
                      </a:cubicBezTo>
                      <a:cubicBezTo>
                        <a:pt x="3230" y="3429"/>
                        <a:pt x="3993" y="2667"/>
                        <a:pt x="4005" y="1723"/>
                      </a:cubicBezTo>
                      <a:cubicBezTo>
                        <a:pt x="4005" y="689"/>
                        <a:pt x="3158" y="0"/>
                        <a:pt x="227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6" name="Google Shape;6436;p81"/>
                <p:cNvSpPr/>
                <p:nvPr/>
              </p:nvSpPr>
              <p:spPr>
                <a:xfrm>
                  <a:off x="4993123" y="3753094"/>
                  <a:ext cx="8856" cy="7605"/>
                </a:xfrm>
                <a:custGeom>
                  <a:avLst/>
                  <a:gdLst/>
                  <a:ahLst/>
                  <a:cxnLst/>
                  <a:rect l="l" t="t" r="r" b="b"/>
                  <a:pathLst>
                    <a:path w="1126" h="967" extrusionOk="0">
                      <a:moveTo>
                        <a:pt x="642" y="0"/>
                      </a:moveTo>
                      <a:cubicBezTo>
                        <a:pt x="206" y="0"/>
                        <a:pt x="1" y="521"/>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37" name="Google Shape;6437;p81"/>
              <p:cNvGrpSpPr/>
              <p:nvPr/>
            </p:nvGrpSpPr>
            <p:grpSpPr>
              <a:xfrm>
                <a:off x="5013768" y="3734312"/>
                <a:ext cx="31499" cy="26969"/>
                <a:chOff x="5013768" y="3734312"/>
                <a:chExt cx="31499" cy="26969"/>
              </a:xfrm>
            </p:grpSpPr>
            <p:sp>
              <p:nvSpPr>
                <p:cNvPr id="6438" name="Google Shape;6438;p81"/>
                <p:cNvSpPr/>
                <p:nvPr/>
              </p:nvSpPr>
              <p:spPr>
                <a:xfrm>
                  <a:off x="5013768" y="3734312"/>
                  <a:ext cx="31499" cy="26969"/>
                </a:xfrm>
                <a:custGeom>
                  <a:avLst/>
                  <a:gdLst/>
                  <a:ahLst/>
                  <a:cxnLst/>
                  <a:rect l="l" t="t" r="r" b="b"/>
                  <a:pathLst>
                    <a:path w="4005" h="3429" extrusionOk="0">
                      <a:moveTo>
                        <a:pt x="2281" y="1"/>
                      </a:moveTo>
                      <a:cubicBezTo>
                        <a:pt x="1858" y="1"/>
                        <a:pt x="1428" y="159"/>
                        <a:pt x="1077" y="513"/>
                      </a:cubicBezTo>
                      <a:cubicBezTo>
                        <a:pt x="1" y="1590"/>
                        <a:pt x="775" y="3429"/>
                        <a:pt x="2299" y="3429"/>
                      </a:cubicBezTo>
                      <a:cubicBezTo>
                        <a:pt x="3231" y="3417"/>
                        <a:pt x="3993" y="2655"/>
                        <a:pt x="4005" y="1711"/>
                      </a:cubicBezTo>
                      <a:cubicBezTo>
                        <a:pt x="3997" y="682"/>
                        <a:pt x="3157" y="1"/>
                        <a:pt x="228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9" name="Google Shape;6439;p81"/>
                <p:cNvSpPr/>
                <p:nvPr/>
              </p:nvSpPr>
              <p:spPr>
                <a:xfrm>
                  <a:off x="5028043" y="3743963"/>
                  <a:ext cx="7621" cy="7613"/>
                </a:xfrm>
                <a:custGeom>
                  <a:avLst/>
                  <a:gdLst/>
                  <a:ahLst/>
                  <a:cxnLst/>
                  <a:rect l="l" t="t" r="r" b="b"/>
                  <a:pathLst>
                    <a:path w="969" h="968"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40" name="Google Shape;6440;p81"/>
              <p:cNvGrpSpPr/>
              <p:nvPr/>
            </p:nvGrpSpPr>
            <p:grpSpPr>
              <a:xfrm>
                <a:off x="5036703" y="3764545"/>
                <a:ext cx="31499" cy="26898"/>
                <a:chOff x="5036703" y="3764545"/>
                <a:chExt cx="31499" cy="26898"/>
              </a:xfrm>
            </p:grpSpPr>
            <p:sp>
              <p:nvSpPr>
                <p:cNvPr id="6441" name="Google Shape;6441;p81"/>
                <p:cNvSpPr/>
                <p:nvPr/>
              </p:nvSpPr>
              <p:spPr>
                <a:xfrm>
                  <a:off x="5036703" y="3764545"/>
                  <a:ext cx="31499" cy="26898"/>
                </a:xfrm>
                <a:custGeom>
                  <a:avLst/>
                  <a:gdLst/>
                  <a:ahLst/>
                  <a:cxnLst/>
                  <a:rect l="l" t="t" r="r" b="b"/>
                  <a:pathLst>
                    <a:path w="4005" h="3420" extrusionOk="0">
                      <a:moveTo>
                        <a:pt x="2284" y="0"/>
                      </a:moveTo>
                      <a:cubicBezTo>
                        <a:pt x="1865" y="0"/>
                        <a:pt x="1437" y="156"/>
                        <a:pt x="1089" y="504"/>
                      </a:cubicBezTo>
                      <a:cubicBezTo>
                        <a:pt x="0" y="1581"/>
                        <a:pt x="774" y="3419"/>
                        <a:pt x="2298" y="3419"/>
                      </a:cubicBezTo>
                      <a:cubicBezTo>
                        <a:pt x="3242" y="3419"/>
                        <a:pt x="4004" y="2657"/>
                        <a:pt x="4004" y="1714"/>
                      </a:cubicBezTo>
                      <a:cubicBezTo>
                        <a:pt x="4004" y="682"/>
                        <a:pt x="3162" y="0"/>
                        <a:pt x="228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2" name="Google Shape;6442;p81"/>
                <p:cNvSpPr/>
                <p:nvPr/>
              </p:nvSpPr>
              <p:spPr>
                <a:xfrm>
                  <a:off x="5049641" y="3774211"/>
                  <a:ext cx="8856" cy="7605"/>
                </a:xfrm>
                <a:custGeom>
                  <a:avLst/>
                  <a:gdLst/>
                  <a:ahLst/>
                  <a:cxnLst/>
                  <a:rect l="l" t="t" r="r" b="b"/>
                  <a:pathLst>
                    <a:path w="1126" h="967" extrusionOk="0">
                      <a:moveTo>
                        <a:pt x="653" y="1"/>
                      </a:moveTo>
                      <a:cubicBezTo>
                        <a:pt x="218" y="1"/>
                        <a:pt x="0" y="521"/>
                        <a:pt x="303" y="823"/>
                      </a:cubicBezTo>
                      <a:cubicBezTo>
                        <a:pt x="402" y="922"/>
                        <a:pt x="524" y="967"/>
                        <a:pt x="643" y="967"/>
                      </a:cubicBezTo>
                      <a:cubicBezTo>
                        <a:pt x="890" y="967"/>
                        <a:pt x="1125" y="778"/>
                        <a:pt x="1125" y="485"/>
                      </a:cubicBezTo>
                      <a:cubicBezTo>
                        <a:pt x="1125" y="219"/>
                        <a:pt x="920" y="1"/>
                        <a:pt x="65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43" name="Google Shape;6443;p81"/>
              <p:cNvGrpSpPr/>
              <p:nvPr/>
            </p:nvGrpSpPr>
            <p:grpSpPr>
              <a:xfrm>
                <a:off x="4953546" y="3768352"/>
                <a:ext cx="31405" cy="26898"/>
                <a:chOff x="4953546" y="3768352"/>
                <a:chExt cx="31405" cy="26898"/>
              </a:xfrm>
            </p:grpSpPr>
            <p:sp>
              <p:nvSpPr>
                <p:cNvPr id="6444" name="Google Shape;6444;p81"/>
                <p:cNvSpPr/>
                <p:nvPr/>
              </p:nvSpPr>
              <p:spPr>
                <a:xfrm>
                  <a:off x="4953546" y="3768352"/>
                  <a:ext cx="31405" cy="26898"/>
                </a:xfrm>
                <a:custGeom>
                  <a:avLst/>
                  <a:gdLst/>
                  <a:ahLst/>
                  <a:cxnLst/>
                  <a:rect l="l" t="t" r="r" b="b"/>
                  <a:pathLst>
                    <a:path w="3993" h="3420" extrusionOk="0">
                      <a:moveTo>
                        <a:pt x="2271" y="0"/>
                      </a:moveTo>
                      <a:cubicBezTo>
                        <a:pt x="1852" y="0"/>
                        <a:pt x="1425" y="156"/>
                        <a:pt x="1077" y="504"/>
                      </a:cubicBezTo>
                      <a:cubicBezTo>
                        <a:pt x="1" y="1581"/>
                        <a:pt x="751" y="3419"/>
                        <a:pt x="2287" y="3419"/>
                      </a:cubicBezTo>
                      <a:cubicBezTo>
                        <a:pt x="3218" y="3419"/>
                        <a:pt x="3992" y="2657"/>
                        <a:pt x="3992" y="1726"/>
                      </a:cubicBezTo>
                      <a:cubicBezTo>
                        <a:pt x="3992" y="686"/>
                        <a:pt x="3150" y="0"/>
                        <a:pt x="227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5" name="Google Shape;6445;p81"/>
                <p:cNvSpPr/>
                <p:nvPr/>
              </p:nvSpPr>
              <p:spPr>
                <a:xfrm>
                  <a:off x="4966390" y="3778018"/>
                  <a:ext cx="8950" cy="7684"/>
                </a:xfrm>
                <a:custGeom>
                  <a:avLst/>
                  <a:gdLst/>
                  <a:ahLst/>
                  <a:cxnLst/>
                  <a:rect l="l" t="t" r="r" b="b"/>
                  <a:pathLst>
                    <a:path w="1138" h="977" extrusionOk="0">
                      <a:moveTo>
                        <a:pt x="654" y="1"/>
                      </a:moveTo>
                      <a:cubicBezTo>
                        <a:pt x="218" y="1"/>
                        <a:pt x="1" y="533"/>
                        <a:pt x="303" y="835"/>
                      </a:cubicBezTo>
                      <a:cubicBezTo>
                        <a:pt x="404" y="933"/>
                        <a:pt x="527" y="976"/>
                        <a:pt x="647" y="976"/>
                      </a:cubicBezTo>
                      <a:cubicBezTo>
                        <a:pt x="899" y="976"/>
                        <a:pt x="1138" y="784"/>
                        <a:pt x="1138" y="497"/>
                      </a:cubicBezTo>
                      <a:cubicBezTo>
                        <a:pt x="1138" y="218"/>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46" name="Google Shape;6446;p81"/>
              <p:cNvGrpSpPr/>
              <p:nvPr/>
            </p:nvGrpSpPr>
            <p:grpSpPr>
              <a:xfrm>
                <a:off x="4964770" y="3814016"/>
                <a:ext cx="31499" cy="26993"/>
                <a:chOff x="4964770" y="3814016"/>
                <a:chExt cx="31499" cy="26993"/>
              </a:xfrm>
            </p:grpSpPr>
            <p:sp>
              <p:nvSpPr>
                <p:cNvPr id="6447" name="Google Shape;6447;p81"/>
                <p:cNvSpPr/>
                <p:nvPr/>
              </p:nvSpPr>
              <p:spPr>
                <a:xfrm>
                  <a:off x="4964770" y="3814016"/>
                  <a:ext cx="31499" cy="26993"/>
                </a:xfrm>
                <a:custGeom>
                  <a:avLst/>
                  <a:gdLst/>
                  <a:ahLst/>
                  <a:cxnLst/>
                  <a:rect l="l" t="t" r="r" b="b"/>
                  <a:pathLst>
                    <a:path w="4005" h="3432" extrusionOk="0">
                      <a:moveTo>
                        <a:pt x="2276" y="0"/>
                      </a:moveTo>
                      <a:cubicBezTo>
                        <a:pt x="1855" y="0"/>
                        <a:pt x="1426" y="156"/>
                        <a:pt x="1078" y="504"/>
                      </a:cubicBezTo>
                      <a:cubicBezTo>
                        <a:pt x="1" y="1581"/>
                        <a:pt x="763" y="3432"/>
                        <a:pt x="2287" y="3432"/>
                      </a:cubicBezTo>
                      <a:cubicBezTo>
                        <a:pt x="3231" y="3432"/>
                        <a:pt x="3993" y="2658"/>
                        <a:pt x="4005" y="1714"/>
                      </a:cubicBezTo>
                      <a:cubicBezTo>
                        <a:pt x="4005" y="683"/>
                        <a:pt x="3158" y="0"/>
                        <a:pt x="227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8" name="Google Shape;6448;p81"/>
                <p:cNvSpPr/>
                <p:nvPr/>
              </p:nvSpPr>
              <p:spPr>
                <a:xfrm>
                  <a:off x="4977715" y="3823690"/>
                  <a:ext cx="8856" cy="7676"/>
                </a:xfrm>
                <a:custGeom>
                  <a:avLst/>
                  <a:gdLst/>
                  <a:ahLst/>
                  <a:cxnLst/>
                  <a:rect l="l" t="t" r="r" b="b"/>
                  <a:pathLst>
                    <a:path w="1126" h="976" extrusionOk="0">
                      <a:moveTo>
                        <a:pt x="641" y="0"/>
                      </a:moveTo>
                      <a:cubicBezTo>
                        <a:pt x="206" y="0"/>
                        <a:pt x="0" y="520"/>
                        <a:pt x="303" y="835"/>
                      </a:cubicBezTo>
                      <a:cubicBezTo>
                        <a:pt x="399"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49" name="Google Shape;6449;p81"/>
              <p:cNvGrpSpPr/>
              <p:nvPr/>
            </p:nvGrpSpPr>
            <p:grpSpPr>
              <a:xfrm>
                <a:off x="4923290" y="3800504"/>
                <a:ext cx="31468" cy="26898"/>
                <a:chOff x="4923290" y="3800504"/>
                <a:chExt cx="31468" cy="26898"/>
              </a:xfrm>
            </p:grpSpPr>
            <p:sp>
              <p:nvSpPr>
                <p:cNvPr id="6450" name="Google Shape;6450;p81"/>
                <p:cNvSpPr/>
                <p:nvPr/>
              </p:nvSpPr>
              <p:spPr>
                <a:xfrm>
                  <a:off x="4923290" y="3800504"/>
                  <a:ext cx="31468" cy="26898"/>
                </a:xfrm>
                <a:custGeom>
                  <a:avLst/>
                  <a:gdLst/>
                  <a:ahLst/>
                  <a:cxnLst/>
                  <a:rect l="l" t="t" r="r" b="b"/>
                  <a:pathLst>
                    <a:path w="4001" h="3420" extrusionOk="0">
                      <a:moveTo>
                        <a:pt x="2276" y="1"/>
                      </a:moveTo>
                      <a:cubicBezTo>
                        <a:pt x="1855" y="1"/>
                        <a:pt x="1426" y="156"/>
                        <a:pt x="1077" y="505"/>
                      </a:cubicBezTo>
                      <a:cubicBezTo>
                        <a:pt x="1" y="1581"/>
                        <a:pt x="763" y="3420"/>
                        <a:pt x="2287" y="3420"/>
                      </a:cubicBezTo>
                      <a:cubicBezTo>
                        <a:pt x="3231" y="3420"/>
                        <a:pt x="3993" y="2658"/>
                        <a:pt x="3993" y="1714"/>
                      </a:cubicBezTo>
                      <a:cubicBezTo>
                        <a:pt x="4001" y="683"/>
                        <a:pt x="3156" y="1"/>
                        <a:pt x="227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1" name="Google Shape;6451;p81"/>
                <p:cNvSpPr/>
                <p:nvPr/>
              </p:nvSpPr>
              <p:spPr>
                <a:xfrm>
                  <a:off x="4937470" y="3810178"/>
                  <a:ext cx="7613" cy="7621"/>
                </a:xfrm>
                <a:custGeom>
                  <a:avLst/>
                  <a:gdLst/>
                  <a:ahLst/>
                  <a:cxnLst/>
                  <a:rect l="l" t="t" r="r" b="b"/>
                  <a:pathLst>
                    <a:path w="968" h="969"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52" name="Google Shape;6452;p81"/>
              <p:cNvGrpSpPr/>
              <p:nvPr/>
            </p:nvGrpSpPr>
            <p:grpSpPr>
              <a:xfrm>
                <a:off x="5108534" y="3650943"/>
                <a:ext cx="31405" cy="26993"/>
                <a:chOff x="5108534" y="3650943"/>
                <a:chExt cx="31405" cy="26993"/>
              </a:xfrm>
            </p:grpSpPr>
            <p:sp>
              <p:nvSpPr>
                <p:cNvPr id="6453" name="Google Shape;6453;p81"/>
                <p:cNvSpPr/>
                <p:nvPr/>
              </p:nvSpPr>
              <p:spPr>
                <a:xfrm>
                  <a:off x="5108534" y="3650943"/>
                  <a:ext cx="31405" cy="26993"/>
                </a:xfrm>
                <a:custGeom>
                  <a:avLst/>
                  <a:gdLst/>
                  <a:ahLst/>
                  <a:cxnLst/>
                  <a:rect l="l" t="t" r="r" b="b"/>
                  <a:pathLst>
                    <a:path w="3993" h="3432" extrusionOk="0">
                      <a:moveTo>
                        <a:pt x="2272" y="1"/>
                      </a:moveTo>
                      <a:cubicBezTo>
                        <a:pt x="1853" y="1"/>
                        <a:pt x="1425" y="156"/>
                        <a:pt x="1077" y="505"/>
                      </a:cubicBezTo>
                      <a:cubicBezTo>
                        <a:pt x="0" y="1581"/>
                        <a:pt x="762" y="3432"/>
                        <a:pt x="2286" y="3432"/>
                      </a:cubicBezTo>
                      <a:cubicBezTo>
                        <a:pt x="3230" y="3432"/>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4" name="Google Shape;6454;p81"/>
                <p:cNvSpPr/>
                <p:nvPr/>
              </p:nvSpPr>
              <p:spPr>
                <a:xfrm>
                  <a:off x="5122707" y="3660617"/>
                  <a:ext cx="7621" cy="7621"/>
                </a:xfrm>
                <a:custGeom>
                  <a:avLst/>
                  <a:gdLst/>
                  <a:ahLst/>
                  <a:cxnLst/>
                  <a:rect l="l" t="t" r="r" b="b"/>
                  <a:pathLst>
                    <a:path w="969" h="969" extrusionOk="0">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55" name="Google Shape;6455;p81"/>
              <p:cNvGrpSpPr/>
              <p:nvPr/>
            </p:nvGrpSpPr>
            <p:grpSpPr>
              <a:xfrm>
                <a:off x="5119380" y="3760739"/>
                <a:ext cx="31499" cy="26993"/>
                <a:chOff x="5119380" y="3760739"/>
                <a:chExt cx="31499" cy="26993"/>
              </a:xfrm>
            </p:grpSpPr>
            <p:sp>
              <p:nvSpPr>
                <p:cNvPr id="6456" name="Google Shape;6456;p81"/>
                <p:cNvSpPr/>
                <p:nvPr/>
              </p:nvSpPr>
              <p:spPr>
                <a:xfrm>
                  <a:off x="5119380" y="3760739"/>
                  <a:ext cx="31499" cy="26993"/>
                </a:xfrm>
                <a:custGeom>
                  <a:avLst/>
                  <a:gdLst/>
                  <a:ahLst/>
                  <a:cxnLst/>
                  <a:rect l="l" t="t" r="r" b="b"/>
                  <a:pathLst>
                    <a:path w="4005" h="3432" extrusionOk="0">
                      <a:moveTo>
                        <a:pt x="2275" y="0"/>
                      </a:moveTo>
                      <a:cubicBezTo>
                        <a:pt x="1854" y="0"/>
                        <a:pt x="1425" y="156"/>
                        <a:pt x="1077" y="504"/>
                      </a:cubicBezTo>
                      <a:cubicBezTo>
                        <a:pt x="0" y="1581"/>
                        <a:pt x="762" y="3432"/>
                        <a:pt x="2286" y="3432"/>
                      </a:cubicBezTo>
                      <a:cubicBezTo>
                        <a:pt x="3230" y="3420"/>
                        <a:pt x="3992" y="2657"/>
                        <a:pt x="4004" y="1714"/>
                      </a:cubicBezTo>
                      <a:cubicBezTo>
                        <a:pt x="4004" y="683"/>
                        <a:pt x="3157" y="0"/>
                        <a:pt x="227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7" name="Google Shape;6457;p81"/>
                <p:cNvSpPr/>
                <p:nvPr/>
              </p:nvSpPr>
              <p:spPr>
                <a:xfrm>
                  <a:off x="5132318" y="3770405"/>
                  <a:ext cx="8856" cy="7653"/>
                </a:xfrm>
                <a:custGeom>
                  <a:avLst/>
                  <a:gdLst/>
                  <a:ahLst/>
                  <a:cxnLst/>
                  <a:rect l="l" t="t" r="r" b="b"/>
                  <a:pathLst>
                    <a:path w="1126" h="973" extrusionOk="0">
                      <a:moveTo>
                        <a:pt x="641" y="1"/>
                      </a:moveTo>
                      <a:cubicBezTo>
                        <a:pt x="206" y="1"/>
                        <a:pt x="0" y="521"/>
                        <a:pt x="303" y="824"/>
                      </a:cubicBezTo>
                      <a:cubicBezTo>
                        <a:pt x="402" y="926"/>
                        <a:pt x="524" y="972"/>
                        <a:pt x="644" y="972"/>
                      </a:cubicBezTo>
                      <a:cubicBezTo>
                        <a:pt x="890" y="972"/>
                        <a:pt x="1125" y="778"/>
                        <a:pt x="1125" y="485"/>
                      </a:cubicBezTo>
                      <a:cubicBezTo>
                        <a:pt x="1125" y="219"/>
                        <a:pt x="908"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58" name="Google Shape;6458;p81"/>
              <p:cNvGrpSpPr/>
              <p:nvPr/>
            </p:nvGrpSpPr>
            <p:grpSpPr>
              <a:xfrm>
                <a:off x="5119380" y="3788235"/>
                <a:ext cx="31499" cy="26993"/>
                <a:chOff x="5119380" y="3788235"/>
                <a:chExt cx="31499" cy="26993"/>
              </a:xfrm>
            </p:grpSpPr>
            <p:sp>
              <p:nvSpPr>
                <p:cNvPr id="6459" name="Google Shape;6459;p81"/>
                <p:cNvSpPr/>
                <p:nvPr/>
              </p:nvSpPr>
              <p:spPr>
                <a:xfrm>
                  <a:off x="5119380" y="3788235"/>
                  <a:ext cx="31499" cy="26993"/>
                </a:xfrm>
                <a:custGeom>
                  <a:avLst/>
                  <a:gdLst/>
                  <a:ahLst/>
                  <a:cxnLst/>
                  <a:rect l="l" t="t" r="r" b="b"/>
                  <a:pathLst>
                    <a:path w="4005" h="3432" extrusionOk="0">
                      <a:moveTo>
                        <a:pt x="2275" y="0"/>
                      </a:moveTo>
                      <a:cubicBezTo>
                        <a:pt x="1854" y="0"/>
                        <a:pt x="1425" y="156"/>
                        <a:pt x="1077" y="504"/>
                      </a:cubicBezTo>
                      <a:cubicBezTo>
                        <a:pt x="0" y="1581"/>
                        <a:pt x="762" y="3432"/>
                        <a:pt x="2286" y="3432"/>
                      </a:cubicBezTo>
                      <a:cubicBezTo>
                        <a:pt x="3230" y="3419"/>
                        <a:pt x="3992" y="2657"/>
                        <a:pt x="4004" y="1714"/>
                      </a:cubicBezTo>
                      <a:cubicBezTo>
                        <a:pt x="4004" y="683"/>
                        <a:pt x="3157" y="0"/>
                        <a:pt x="227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0" name="Google Shape;6460;p81"/>
                <p:cNvSpPr/>
                <p:nvPr/>
              </p:nvSpPr>
              <p:spPr>
                <a:xfrm>
                  <a:off x="5132318" y="3797901"/>
                  <a:ext cx="8856" cy="7605"/>
                </a:xfrm>
                <a:custGeom>
                  <a:avLst/>
                  <a:gdLst/>
                  <a:ahLst/>
                  <a:cxnLst/>
                  <a:rect l="l" t="t" r="r" b="b"/>
                  <a:pathLst>
                    <a:path w="1126" h="967" extrusionOk="0">
                      <a:moveTo>
                        <a:pt x="641" y="1"/>
                      </a:moveTo>
                      <a:cubicBezTo>
                        <a:pt x="206" y="1"/>
                        <a:pt x="0" y="521"/>
                        <a:pt x="303" y="824"/>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61" name="Google Shape;6461;p81"/>
              <p:cNvGrpSpPr/>
              <p:nvPr/>
            </p:nvGrpSpPr>
            <p:grpSpPr>
              <a:xfrm>
                <a:off x="5158005" y="3875284"/>
                <a:ext cx="31405" cy="27001"/>
                <a:chOff x="5158005" y="3875284"/>
                <a:chExt cx="31405" cy="27001"/>
              </a:xfrm>
            </p:grpSpPr>
            <p:sp>
              <p:nvSpPr>
                <p:cNvPr id="6462" name="Google Shape;6462;p81"/>
                <p:cNvSpPr/>
                <p:nvPr/>
              </p:nvSpPr>
              <p:spPr>
                <a:xfrm>
                  <a:off x="5158005" y="3875284"/>
                  <a:ext cx="31405" cy="27001"/>
                </a:xfrm>
                <a:custGeom>
                  <a:avLst/>
                  <a:gdLst/>
                  <a:ahLst/>
                  <a:cxnLst/>
                  <a:rect l="l" t="t" r="r" b="b"/>
                  <a:pathLst>
                    <a:path w="3993" h="3433" extrusionOk="0">
                      <a:moveTo>
                        <a:pt x="2273" y="1"/>
                      </a:moveTo>
                      <a:cubicBezTo>
                        <a:pt x="1853" y="1"/>
                        <a:pt x="1425" y="157"/>
                        <a:pt x="1077" y="505"/>
                      </a:cubicBezTo>
                      <a:cubicBezTo>
                        <a:pt x="0" y="1581"/>
                        <a:pt x="763" y="3432"/>
                        <a:pt x="2287" y="3432"/>
                      </a:cubicBezTo>
                      <a:cubicBezTo>
                        <a:pt x="3230" y="3432"/>
                        <a:pt x="3992" y="2658"/>
                        <a:pt x="3992" y="1714"/>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3" name="Google Shape;6463;p81"/>
                <p:cNvSpPr/>
                <p:nvPr/>
              </p:nvSpPr>
              <p:spPr>
                <a:xfrm>
                  <a:off x="5170848" y="3884958"/>
                  <a:ext cx="8950" cy="7645"/>
                </a:xfrm>
                <a:custGeom>
                  <a:avLst/>
                  <a:gdLst/>
                  <a:ahLst/>
                  <a:cxnLst/>
                  <a:rect l="l" t="t" r="r" b="b"/>
                  <a:pathLst>
                    <a:path w="1138" h="972" extrusionOk="0">
                      <a:moveTo>
                        <a:pt x="654" y="0"/>
                      </a:moveTo>
                      <a:cubicBezTo>
                        <a:pt x="218" y="0"/>
                        <a:pt x="1" y="521"/>
                        <a:pt x="303" y="823"/>
                      </a:cubicBezTo>
                      <a:cubicBezTo>
                        <a:pt x="406" y="926"/>
                        <a:pt x="531" y="972"/>
                        <a:pt x="652" y="972"/>
                      </a:cubicBezTo>
                      <a:cubicBezTo>
                        <a:pt x="902" y="972"/>
                        <a:pt x="1138" y="777"/>
                        <a:pt x="1138" y="484"/>
                      </a:cubicBezTo>
                      <a:cubicBezTo>
                        <a:pt x="1138" y="218"/>
                        <a:pt x="920" y="0"/>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64" name="Google Shape;6464;p81"/>
              <p:cNvGrpSpPr/>
              <p:nvPr/>
            </p:nvGrpSpPr>
            <p:grpSpPr>
              <a:xfrm>
                <a:off x="5233163" y="3764545"/>
                <a:ext cx="31499" cy="26898"/>
                <a:chOff x="5233163" y="3764545"/>
                <a:chExt cx="31499" cy="26898"/>
              </a:xfrm>
            </p:grpSpPr>
            <p:sp>
              <p:nvSpPr>
                <p:cNvPr id="6465" name="Google Shape;6465;p81"/>
                <p:cNvSpPr/>
                <p:nvPr/>
              </p:nvSpPr>
              <p:spPr>
                <a:xfrm>
                  <a:off x="5233163" y="3764545"/>
                  <a:ext cx="31499" cy="26898"/>
                </a:xfrm>
                <a:custGeom>
                  <a:avLst/>
                  <a:gdLst/>
                  <a:ahLst/>
                  <a:cxnLst/>
                  <a:rect l="l" t="t" r="r" b="b"/>
                  <a:pathLst>
                    <a:path w="4005" h="3420" extrusionOk="0">
                      <a:moveTo>
                        <a:pt x="2276" y="0"/>
                      </a:moveTo>
                      <a:cubicBezTo>
                        <a:pt x="1855" y="0"/>
                        <a:pt x="1426" y="156"/>
                        <a:pt x="1078" y="504"/>
                      </a:cubicBezTo>
                      <a:cubicBezTo>
                        <a:pt x="1" y="1581"/>
                        <a:pt x="763" y="3419"/>
                        <a:pt x="2287" y="3419"/>
                      </a:cubicBezTo>
                      <a:cubicBezTo>
                        <a:pt x="3231" y="3419"/>
                        <a:pt x="4005" y="2657"/>
                        <a:pt x="4005" y="1714"/>
                      </a:cubicBezTo>
                      <a:cubicBezTo>
                        <a:pt x="4005" y="682"/>
                        <a:pt x="3158" y="0"/>
                        <a:pt x="227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6" name="Google Shape;6466;p81"/>
                <p:cNvSpPr/>
                <p:nvPr/>
              </p:nvSpPr>
              <p:spPr>
                <a:xfrm>
                  <a:off x="5246108" y="3774211"/>
                  <a:ext cx="8856" cy="7590"/>
                </a:xfrm>
                <a:custGeom>
                  <a:avLst/>
                  <a:gdLst/>
                  <a:ahLst/>
                  <a:cxnLst/>
                  <a:rect l="l" t="t" r="r" b="b"/>
                  <a:pathLst>
                    <a:path w="1126" h="965" extrusionOk="0">
                      <a:moveTo>
                        <a:pt x="641" y="1"/>
                      </a:moveTo>
                      <a:cubicBezTo>
                        <a:pt x="218" y="1"/>
                        <a:pt x="0" y="521"/>
                        <a:pt x="303" y="823"/>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67" name="Google Shape;6467;p81"/>
              <p:cNvGrpSpPr/>
              <p:nvPr/>
            </p:nvGrpSpPr>
            <p:grpSpPr>
              <a:xfrm>
                <a:off x="5276168" y="3805545"/>
                <a:ext cx="31499" cy="26906"/>
                <a:chOff x="5276168" y="3805545"/>
                <a:chExt cx="31499" cy="26906"/>
              </a:xfrm>
            </p:grpSpPr>
            <p:sp>
              <p:nvSpPr>
                <p:cNvPr id="6468" name="Google Shape;6468;p81"/>
                <p:cNvSpPr/>
                <p:nvPr/>
              </p:nvSpPr>
              <p:spPr>
                <a:xfrm>
                  <a:off x="5276168" y="3805545"/>
                  <a:ext cx="31499" cy="26906"/>
                </a:xfrm>
                <a:custGeom>
                  <a:avLst/>
                  <a:gdLst/>
                  <a:ahLst/>
                  <a:cxnLst/>
                  <a:rect l="l" t="t" r="r" b="b"/>
                  <a:pathLst>
                    <a:path w="4005" h="3421" extrusionOk="0">
                      <a:moveTo>
                        <a:pt x="2281" y="1"/>
                      </a:moveTo>
                      <a:cubicBezTo>
                        <a:pt x="1860" y="1"/>
                        <a:pt x="1429" y="157"/>
                        <a:pt x="1077" y="505"/>
                      </a:cubicBezTo>
                      <a:cubicBezTo>
                        <a:pt x="1" y="1581"/>
                        <a:pt x="763" y="3420"/>
                        <a:pt x="2287" y="3420"/>
                      </a:cubicBezTo>
                      <a:cubicBezTo>
                        <a:pt x="3231" y="3420"/>
                        <a:pt x="4005" y="2658"/>
                        <a:pt x="4005" y="1714"/>
                      </a:cubicBezTo>
                      <a:cubicBezTo>
                        <a:pt x="4005" y="683"/>
                        <a:pt x="3163" y="1"/>
                        <a:pt x="228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9" name="Google Shape;6469;p81"/>
                <p:cNvSpPr/>
                <p:nvPr/>
              </p:nvSpPr>
              <p:spPr>
                <a:xfrm>
                  <a:off x="5289106" y="3815219"/>
                  <a:ext cx="8856" cy="7605"/>
                </a:xfrm>
                <a:custGeom>
                  <a:avLst/>
                  <a:gdLst/>
                  <a:ahLst/>
                  <a:cxnLst/>
                  <a:rect l="l" t="t" r="r" b="b"/>
                  <a:pathLst>
                    <a:path w="1126" h="967" extrusionOk="0">
                      <a:moveTo>
                        <a:pt x="642" y="1"/>
                      </a:moveTo>
                      <a:cubicBezTo>
                        <a:pt x="219" y="1"/>
                        <a:pt x="1" y="521"/>
                        <a:pt x="303" y="823"/>
                      </a:cubicBezTo>
                      <a:cubicBezTo>
                        <a:pt x="402" y="922"/>
                        <a:pt x="524" y="967"/>
                        <a:pt x="644" y="967"/>
                      </a:cubicBezTo>
                      <a:cubicBezTo>
                        <a:pt x="890" y="967"/>
                        <a:pt x="1126" y="778"/>
                        <a:pt x="1126" y="484"/>
                      </a:cubicBezTo>
                      <a:cubicBezTo>
                        <a:pt x="1126" y="218"/>
                        <a:pt x="908"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70" name="Google Shape;6470;p81"/>
              <p:cNvGrpSpPr/>
              <p:nvPr/>
            </p:nvGrpSpPr>
            <p:grpSpPr>
              <a:xfrm>
                <a:off x="5294053" y="3851933"/>
                <a:ext cx="31405" cy="26945"/>
                <a:chOff x="5294053" y="3851933"/>
                <a:chExt cx="31405" cy="26945"/>
              </a:xfrm>
            </p:grpSpPr>
            <p:sp>
              <p:nvSpPr>
                <p:cNvPr id="6471" name="Google Shape;6471;p81"/>
                <p:cNvSpPr/>
                <p:nvPr/>
              </p:nvSpPr>
              <p:spPr>
                <a:xfrm>
                  <a:off x="5294053" y="3851933"/>
                  <a:ext cx="31405" cy="26945"/>
                </a:xfrm>
                <a:custGeom>
                  <a:avLst/>
                  <a:gdLst/>
                  <a:ahLst/>
                  <a:cxnLst/>
                  <a:rect l="l" t="t" r="r" b="b"/>
                  <a:pathLst>
                    <a:path w="3993" h="3426" extrusionOk="0">
                      <a:moveTo>
                        <a:pt x="2273" y="1"/>
                      </a:moveTo>
                      <a:cubicBezTo>
                        <a:pt x="1854" y="1"/>
                        <a:pt x="1426" y="158"/>
                        <a:pt x="1077" y="510"/>
                      </a:cubicBezTo>
                      <a:cubicBezTo>
                        <a:pt x="1" y="1587"/>
                        <a:pt x="763" y="3425"/>
                        <a:pt x="2287" y="3425"/>
                      </a:cubicBezTo>
                      <a:cubicBezTo>
                        <a:pt x="3231" y="3425"/>
                        <a:pt x="3993" y="2663"/>
                        <a:pt x="3993" y="1720"/>
                      </a:cubicBezTo>
                      <a:cubicBezTo>
                        <a:pt x="3993" y="688"/>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2" name="Google Shape;6472;p81"/>
                <p:cNvSpPr/>
                <p:nvPr/>
              </p:nvSpPr>
              <p:spPr>
                <a:xfrm>
                  <a:off x="5308234" y="3861552"/>
                  <a:ext cx="7621" cy="7621"/>
                </a:xfrm>
                <a:custGeom>
                  <a:avLst/>
                  <a:gdLst/>
                  <a:ahLst/>
                  <a:cxnLst/>
                  <a:rect l="l" t="t" r="r" b="b"/>
                  <a:pathLst>
                    <a:path w="969" h="969" extrusionOk="0">
                      <a:moveTo>
                        <a:pt x="484" y="1"/>
                      </a:moveTo>
                      <a:cubicBezTo>
                        <a:pt x="218" y="1"/>
                        <a:pt x="0" y="218"/>
                        <a:pt x="0" y="485"/>
                      </a:cubicBezTo>
                      <a:cubicBezTo>
                        <a:pt x="0" y="763"/>
                        <a:pt x="218" y="968"/>
                        <a:pt x="484" y="968"/>
                      </a:cubicBezTo>
                      <a:cubicBezTo>
                        <a:pt x="750" y="968"/>
                        <a:pt x="968" y="763"/>
                        <a:pt x="968" y="485"/>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73" name="Google Shape;6473;p81"/>
              <p:cNvGrpSpPr/>
              <p:nvPr/>
            </p:nvGrpSpPr>
            <p:grpSpPr>
              <a:xfrm>
                <a:off x="5341723" y="3851902"/>
                <a:ext cx="31405" cy="26977"/>
                <a:chOff x="5341723" y="3851902"/>
                <a:chExt cx="31405" cy="26977"/>
              </a:xfrm>
            </p:grpSpPr>
            <p:sp>
              <p:nvSpPr>
                <p:cNvPr id="6474" name="Google Shape;6474;p81"/>
                <p:cNvSpPr/>
                <p:nvPr/>
              </p:nvSpPr>
              <p:spPr>
                <a:xfrm>
                  <a:off x="5341723" y="3851902"/>
                  <a:ext cx="31405" cy="26977"/>
                </a:xfrm>
                <a:custGeom>
                  <a:avLst/>
                  <a:gdLst/>
                  <a:ahLst/>
                  <a:cxnLst/>
                  <a:rect l="l" t="t" r="r" b="b"/>
                  <a:pathLst>
                    <a:path w="3993" h="3430" extrusionOk="0">
                      <a:moveTo>
                        <a:pt x="2266" y="1"/>
                      </a:moveTo>
                      <a:cubicBezTo>
                        <a:pt x="1848" y="1"/>
                        <a:pt x="1423" y="156"/>
                        <a:pt x="1077" y="502"/>
                      </a:cubicBezTo>
                      <a:cubicBezTo>
                        <a:pt x="0" y="1578"/>
                        <a:pt x="762" y="3429"/>
                        <a:pt x="2287" y="3429"/>
                      </a:cubicBezTo>
                      <a:cubicBezTo>
                        <a:pt x="3230" y="3429"/>
                        <a:pt x="3992" y="2667"/>
                        <a:pt x="3992" y="1724"/>
                      </a:cubicBezTo>
                      <a:cubicBezTo>
                        <a:pt x="3992" y="690"/>
                        <a:pt x="3146" y="1"/>
                        <a:pt x="226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5" name="Google Shape;6475;p81"/>
                <p:cNvSpPr/>
                <p:nvPr/>
              </p:nvSpPr>
              <p:spPr>
                <a:xfrm>
                  <a:off x="5354567" y="3861647"/>
                  <a:ext cx="8950" cy="7590"/>
                </a:xfrm>
                <a:custGeom>
                  <a:avLst/>
                  <a:gdLst/>
                  <a:ahLst/>
                  <a:cxnLst/>
                  <a:rect l="l" t="t" r="r" b="b"/>
                  <a:pathLst>
                    <a:path w="1138" h="965" extrusionOk="0">
                      <a:moveTo>
                        <a:pt x="654" y="1"/>
                      </a:moveTo>
                      <a:cubicBezTo>
                        <a:pt x="218" y="1"/>
                        <a:pt x="0" y="521"/>
                        <a:pt x="303" y="823"/>
                      </a:cubicBezTo>
                      <a:cubicBezTo>
                        <a:pt x="404" y="921"/>
                        <a:pt x="527" y="964"/>
                        <a:pt x="646" y="964"/>
                      </a:cubicBezTo>
                      <a:cubicBezTo>
                        <a:pt x="898" y="964"/>
                        <a:pt x="1138" y="772"/>
                        <a:pt x="1138" y="485"/>
                      </a:cubicBezTo>
                      <a:cubicBezTo>
                        <a:pt x="1138" y="206"/>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76" name="Google Shape;6476;p81"/>
              <p:cNvGrpSpPr/>
              <p:nvPr/>
            </p:nvGrpSpPr>
            <p:grpSpPr>
              <a:xfrm>
                <a:off x="5054871" y="3507855"/>
                <a:ext cx="31405" cy="26993"/>
                <a:chOff x="5054871" y="3507855"/>
                <a:chExt cx="31405" cy="26993"/>
              </a:xfrm>
            </p:grpSpPr>
            <p:sp>
              <p:nvSpPr>
                <p:cNvPr id="6477" name="Google Shape;6477;p81"/>
                <p:cNvSpPr/>
                <p:nvPr/>
              </p:nvSpPr>
              <p:spPr>
                <a:xfrm>
                  <a:off x="5054871" y="3507855"/>
                  <a:ext cx="31405" cy="26993"/>
                </a:xfrm>
                <a:custGeom>
                  <a:avLst/>
                  <a:gdLst/>
                  <a:ahLst/>
                  <a:cxnLst/>
                  <a:rect l="l" t="t" r="r" b="b"/>
                  <a:pathLst>
                    <a:path w="3993" h="3432" extrusionOk="0">
                      <a:moveTo>
                        <a:pt x="2273" y="0"/>
                      </a:moveTo>
                      <a:cubicBezTo>
                        <a:pt x="1853" y="0"/>
                        <a:pt x="1425" y="156"/>
                        <a:pt x="1077" y="504"/>
                      </a:cubicBezTo>
                      <a:cubicBezTo>
                        <a:pt x="1" y="1581"/>
                        <a:pt x="763" y="3431"/>
                        <a:pt x="2287" y="3431"/>
                      </a:cubicBezTo>
                      <a:cubicBezTo>
                        <a:pt x="3230" y="3431"/>
                        <a:pt x="3993" y="2657"/>
                        <a:pt x="3993" y="1714"/>
                      </a:cubicBezTo>
                      <a:cubicBezTo>
                        <a:pt x="3993" y="682"/>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8" name="Google Shape;6478;p81"/>
                <p:cNvSpPr/>
                <p:nvPr/>
              </p:nvSpPr>
              <p:spPr>
                <a:xfrm>
                  <a:off x="5067715" y="3517521"/>
                  <a:ext cx="8950" cy="7605"/>
                </a:xfrm>
                <a:custGeom>
                  <a:avLst/>
                  <a:gdLst/>
                  <a:ahLst/>
                  <a:cxnLst/>
                  <a:rect l="l" t="t" r="r" b="b"/>
                  <a:pathLst>
                    <a:path w="1138" h="967" extrusionOk="0">
                      <a:moveTo>
                        <a:pt x="654" y="1"/>
                      </a:moveTo>
                      <a:cubicBezTo>
                        <a:pt x="218" y="1"/>
                        <a:pt x="1" y="521"/>
                        <a:pt x="315" y="823"/>
                      </a:cubicBezTo>
                      <a:cubicBezTo>
                        <a:pt x="414" y="922"/>
                        <a:pt x="536" y="967"/>
                        <a:pt x="656" y="967"/>
                      </a:cubicBezTo>
                      <a:cubicBezTo>
                        <a:pt x="902" y="967"/>
                        <a:pt x="1138" y="778"/>
                        <a:pt x="1138" y="485"/>
                      </a:cubicBezTo>
                      <a:cubicBezTo>
                        <a:pt x="1138" y="219"/>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79" name="Google Shape;6479;p81"/>
              <p:cNvGrpSpPr/>
              <p:nvPr/>
            </p:nvGrpSpPr>
            <p:grpSpPr>
              <a:xfrm>
                <a:off x="4876579" y="3675325"/>
                <a:ext cx="31405" cy="26969"/>
                <a:chOff x="4876579" y="3675325"/>
                <a:chExt cx="31405" cy="26969"/>
              </a:xfrm>
            </p:grpSpPr>
            <p:sp>
              <p:nvSpPr>
                <p:cNvPr id="6480" name="Google Shape;6480;p81"/>
                <p:cNvSpPr/>
                <p:nvPr/>
              </p:nvSpPr>
              <p:spPr>
                <a:xfrm>
                  <a:off x="4876579" y="3675325"/>
                  <a:ext cx="31405" cy="26969"/>
                </a:xfrm>
                <a:custGeom>
                  <a:avLst/>
                  <a:gdLst/>
                  <a:ahLst/>
                  <a:cxnLst/>
                  <a:rect l="l" t="t" r="r" b="b"/>
                  <a:pathLst>
                    <a:path w="3993" h="3429" extrusionOk="0">
                      <a:moveTo>
                        <a:pt x="2266" y="0"/>
                      </a:moveTo>
                      <a:cubicBezTo>
                        <a:pt x="1848" y="0"/>
                        <a:pt x="1423" y="155"/>
                        <a:pt x="1077" y="501"/>
                      </a:cubicBezTo>
                      <a:cubicBezTo>
                        <a:pt x="0" y="1578"/>
                        <a:pt x="762" y="3429"/>
                        <a:pt x="2287" y="3429"/>
                      </a:cubicBezTo>
                      <a:cubicBezTo>
                        <a:pt x="3230" y="3429"/>
                        <a:pt x="3992" y="2667"/>
                        <a:pt x="3992" y="1723"/>
                      </a:cubicBezTo>
                      <a:cubicBezTo>
                        <a:pt x="3992" y="689"/>
                        <a:pt x="3146" y="0"/>
                        <a:pt x="226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1" name="Google Shape;6481;p81"/>
                <p:cNvSpPr/>
                <p:nvPr/>
              </p:nvSpPr>
              <p:spPr>
                <a:xfrm>
                  <a:off x="4889517" y="3684975"/>
                  <a:ext cx="8856" cy="7676"/>
                </a:xfrm>
                <a:custGeom>
                  <a:avLst/>
                  <a:gdLst/>
                  <a:ahLst/>
                  <a:cxnLst/>
                  <a:rect l="l" t="t" r="r" b="b"/>
                  <a:pathLst>
                    <a:path w="1126" h="976" extrusionOk="0">
                      <a:moveTo>
                        <a:pt x="642" y="0"/>
                      </a:moveTo>
                      <a:cubicBezTo>
                        <a:pt x="218" y="12"/>
                        <a:pt x="0" y="520"/>
                        <a:pt x="303" y="835"/>
                      </a:cubicBezTo>
                      <a:cubicBezTo>
                        <a:pt x="400" y="932"/>
                        <a:pt x="520" y="976"/>
                        <a:pt x="638" y="976"/>
                      </a:cubicBezTo>
                      <a:cubicBezTo>
                        <a:pt x="886" y="976"/>
                        <a:pt x="1125" y="783"/>
                        <a:pt x="1125" y="496"/>
                      </a:cubicBezTo>
                      <a:cubicBezTo>
                        <a:pt x="1125" y="218"/>
                        <a:pt x="908" y="0"/>
                        <a:pt x="64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82" name="Google Shape;6482;p81"/>
              <p:cNvGrpSpPr/>
              <p:nvPr/>
            </p:nvGrpSpPr>
            <p:grpSpPr>
              <a:xfrm>
                <a:off x="4842233" y="3688333"/>
                <a:ext cx="31405" cy="26993"/>
                <a:chOff x="4842233" y="3688333"/>
                <a:chExt cx="31405" cy="26993"/>
              </a:xfrm>
            </p:grpSpPr>
            <p:sp>
              <p:nvSpPr>
                <p:cNvPr id="6483" name="Google Shape;6483;p81"/>
                <p:cNvSpPr/>
                <p:nvPr/>
              </p:nvSpPr>
              <p:spPr>
                <a:xfrm>
                  <a:off x="4842233" y="3688333"/>
                  <a:ext cx="31405" cy="26993"/>
                </a:xfrm>
                <a:custGeom>
                  <a:avLst/>
                  <a:gdLst/>
                  <a:ahLst/>
                  <a:cxnLst/>
                  <a:rect l="l" t="t" r="r" b="b"/>
                  <a:pathLst>
                    <a:path w="3993" h="3432" extrusionOk="0">
                      <a:moveTo>
                        <a:pt x="2273" y="1"/>
                      </a:moveTo>
                      <a:cubicBezTo>
                        <a:pt x="1853" y="1"/>
                        <a:pt x="1425" y="156"/>
                        <a:pt x="1077" y="505"/>
                      </a:cubicBezTo>
                      <a:cubicBezTo>
                        <a:pt x="0" y="1581"/>
                        <a:pt x="762" y="3420"/>
                        <a:pt x="2287" y="3432"/>
                      </a:cubicBezTo>
                      <a:cubicBezTo>
                        <a:pt x="3230" y="3432"/>
                        <a:pt x="3992" y="2658"/>
                        <a:pt x="3992" y="1714"/>
                      </a:cubicBezTo>
                      <a:cubicBezTo>
                        <a:pt x="3992" y="683"/>
                        <a:pt x="3150"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4" name="Google Shape;6484;p81"/>
                <p:cNvSpPr/>
                <p:nvPr/>
              </p:nvSpPr>
              <p:spPr>
                <a:xfrm>
                  <a:off x="4855076" y="3698094"/>
                  <a:ext cx="8856" cy="7590"/>
                </a:xfrm>
                <a:custGeom>
                  <a:avLst/>
                  <a:gdLst/>
                  <a:ahLst/>
                  <a:cxnLst/>
                  <a:rect l="l" t="t" r="r" b="b"/>
                  <a:pathLst>
                    <a:path w="1126" h="965" extrusionOk="0">
                      <a:moveTo>
                        <a:pt x="664" y="1"/>
                      </a:moveTo>
                      <a:cubicBezTo>
                        <a:pt x="656" y="1"/>
                        <a:pt x="649" y="1"/>
                        <a:pt x="641" y="1"/>
                      </a:cubicBezTo>
                      <a:cubicBezTo>
                        <a:pt x="218" y="1"/>
                        <a:pt x="0" y="522"/>
                        <a:pt x="303" y="824"/>
                      </a:cubicBezTo>
                      <a:cubicBezTo>
                        <a:pt x="400" y="921"/>
                        <a:pt x="520" y="965"/>
                        <a:pt x="638" y="965"/>
                      </a:cubicBezTo>
                      <a:cubicBezTo>
                        <a:pt x="886" y="965"/>
                        <a:pt x="1125" y="772"/>
                        <a:pt x="1125" y="485"/>
                      </a:cubicBezTo>
                      <a:cubicBezTo>
                        <a:pt x="1125" y="215"/>
                        <a:pt x="931" y="1"/>
                        <a:pt x="66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85" name="Google Shape;6485;p81"/>
              <p:cNvGrpSpPr/>
              <p:nvPr/>
            </p:nvGrpSpPr>
            <p:grpSpPr>
              <a:xfrm>
                <a:off x="5187876" y="3608032"/>
                <a:ext cx="31405" cy="27001"/>
                <a:chOff x="5187876" y="3608032"/>
                <a:chExt cx="31405" cy="27001"/>
              </a:xfrm>
            </p:grpSpPr>
            <p:sp>
              <p:nvSpPr>
                <p:cNvPr id="6486" name="Google Shape;6486;p81"/>
                <p:cNvSpPr/>
                <p:nvPr/>
              </p:nvSpPr>
              <p:spPr>
                <a:xfrm>
                  <a:off x="5187876" y="3608032"/>
                  <a:ext cx="31405" cy="27001"/>
                </a:xfrm>
                <a:custGeom>
                  <a:avLst/>
                  <a:gdLst/>
                  <a:ahLst/>
                  <a:cxnLst/>
                  <a:rect l="l" t="t" r="r" b="b"/>
                  <a:pathLst>
                    <a:path w="3993" h="3433" extrusionOk="0">
                      <a:moveTo>
                        <a:pt x="2273" y="1"/>
                      </a:moveTo>
                      <a:cubicBezTo>
                        <a:pt x="1853" y="1"/>
                        <a:pt x="1426" y="157"/>
                        <a:pt x="1077" y="505"/>
                      </a:cubicBezTo>
                      <a:cubicBezTo>
                        <a:pt x="1" y="1582"/>
                        <a:pt x="763" y="3432"/>
                        <a:pt x="2287" y="3432"/>
                      </a:cubicBezTo>
                      <a:cubicBezTo>
                        <a:pt x="3231" y="3420"/>
                        <a:pt x="3993" y="2658"/>
                        <a:pt x="3993" y="1715"/>
                      </a:cubicBezTo>
                      <a:cubicBezTo>
                        <a:pt x="3993"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7" name="Google Shape;6487;p81"/>
                <p:cNvSpPr/>
                <p:nvPr/>
              </p:nvSpPr>
              <p:spPr>
                <a:xfrm>
                  <a:off x="5202057" y="3617706"/>
                  <a:ext cx="7621" cy="7621"/>
                </a:xfrm>
                <a:custGeom>
                  <a:avLst/>
                  <a:gdLst/>
                  <a:ahLst/>
                  <a:cxnLst/>
                  <a:rect l="l" t="t" r="r" b="b"/>
                  <a:pathLst>
                    <a:path w="969" h="969" extrusionOk="0">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488" name="Google Shape;6488;p81"/>
              <p:cNvSpPr/>
              <p:nvPr/>
            </p:nvSpPr>
            <p:spPr>
              <a:xfrm>
                <a:off x="5142589" y="3410030"/>
                <a:ext cx="42542" cy="36525"/>
              </a:xfrm>
              <a:custGeom>
                <a:avLst/>
                <a:gdLst/>
                <a:ahLst/>
                <a:cxnLst/>
                <a:rect l="l" t="t" r="r" b="b"/>
                <a:pathLst>
                  <a:path w="5409" h="4644" extrusionOk="0">
                    <a:moveTo>
                      <a:pt x="3085" y="1"/>
                    </a:moveTo>
                    <a:cubicBezTo>
                      <a:pt x="2516" y="1"/>
                      <a:pt x="1935" y="213"/>
                      <a:pt x="1465" y="688"/>
                    </a:cubicBezTo>
                    <a:cubicBezTo>
                      <a:pt x="1" y="2140"/>
                      <a:pt x="1029" y="4632"/>
                      <a:pt x="3098" y="4644"/>
                    </a:cubicBezTo>
                    <a:cubicBezTo>
                      <a:pt x="4380" y="4632"/>
                      <a:pt x="5408" y="3603"/>
                      <a:pt x="5408" y="2321"/>
                    </a:cubicBezTo>
                    <a:cubicBezTo>
                      <a:pt x="5408" y="923"/>
                      <a:pt x="4270" y="1"/>
                      <a:pt x="30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9" name="Google Shape;6489;p81"/>
              <p:cNvSpPr/>
              <p:nvPr/>
            </p:nvSpPr>
            <p:spPr>
              <a:xfrm>
                <a:off x="5158382" y="3419720"/>
                <a:ext cx="17138" cy="17130"/>
              </a:xfrm>
              <a:custGeom>
                <a:avLst/>
                <a:gdLst/>
                <a:ahLst/>
                <a:cxnLst/>
                <a:rect l="l" t="t" r="r" b="b"/>
                <a:pathLst>
                  <a:path w="2179" h="2178" extrusionOk="0">
                    <a:moveTo>
                      <a:pt x="1090" y="0"/>
                    </a:moveTo>
                    <a:cubicBezTo>
                      <a:pt x="485" y="0"/>
                      <a:pt x="1" y="484"/>
                      <a:pt x="1" y="1089"/>
                    </a:cubicBezTo>
                    <a:cubicBezTo>
                      <a:pt x="1" y="1694"/>
                      <a:pt x="485" y="2178"/>
                      <a:pt x="1090" y="2178"/>
                    </a:cubicBezTo>
                    <a:cubicBezTo>
                      <a:pt x="1694" y="2178"/>
                      <a:pt x="2178" y="1694"/>
                      <a:pt x="2178" y="1089"/>
                    </a:cubicBezTo>
                    <a:cubicBezTo>
                      <a:pt x="2178" y="484"/>
                      <a:pt x="1694" y="0"/>
                      <a:pt x="109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490" name="Google Shape;6490;p81"/>
              <p:cNvGrpSpPr/>
              <p:nvPr/>
            </p:nvGrpSpPr>
            <p:grpSpPr>
              <a:xfrm>
                <a:off x="5269224" y="3304167"/>
                <a:ext cx="40253" cy="34402"/>
                <a:chOff x="5269224" y="3304167"/>
                <a:chExt cx="40253" cy="34402"/>
              </a:xfrm>
            </p:grpSpPr>
            <p:sp>
              <p:nvSpPr>
                <p:cNvPr id="6491" name="Google Shape;6491;p81"/>
                <p:cNvSpPr/>
                <p:nvPr/>
              </p:nvSpPr>
              <p:spPr>
                <a:xfrm>
                  <a:off x="5269224" y="3304167"/>
                  <a:ext cx="40253" cy="34402"/>
                </a:xfrm>
                <a:custGeom>
                  <a:avLst/>
                  <a:gdLst/>
                  <a:ahLst/>
                  <a:cxnLst/>
                  <a:rect l="l" t="t" r="r" b="b"/>
                  <a:pathLst>
                    <a:path w="5118" h="4374" extrusionOk="0">
                      <a:moveTo>
                        <a:pt x="2915" y="0"/>
                      </a:moveTo>
                      <a:cubicBezTo>
                        <a:pt x="2376" y="0"/>
                        <a:pt x="1827" y="201"/>
                        <a:pt x="1380" y="648"/>
                      </a:cubicBezTo>
                      <a:cubicBezTo>
                        <a:pt x="1" y="2015"/>
                        <a:pt x="980" y="4374"/>
                        <a:pt x="2928" y="4374"/>
                      </a:cubicBezTo>
                      <a:cubicBezTo>
                        <a:pt x="4126" y="4374"/>
                        <a:pt x="5105" y="3394"/>
                        <a:pt x="5118" y="2184"/>
                      </a:cubicBezTo>
                      <a:cubicBezTo>
                        <a:pt x="5109" y="869"/>
                        <a:pt x="4036" y="0"/>
                        <a:pt x="291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2" name="Google Shape;6492;p81"/>
                <p:cNvSpPr/>
                <p:nvPr/>
              </p:nvSpPr>
              <p:spPr>
                <a:xfrm>
                  <a:off x="5284639" y="3313826"/>
                  <a:ext cx="15132" cy="15140"/>
                </a:xfrm>
                <a:custGeom>
                  <a:avLst/>
                  <a:gdLst/>
                  <a:ahLst/>
                  <a:cxnLst/>
                  <a:rect l="l" t="t" r="r" b="b"/>
                  <a:pathLst>
                    <a:path w="1924" h="1925" extrusionOk="0">
                      <a:moveTo>
                        <a:pt x="968" y="1"/>
                      </a:moveTo>
                      <a:cubicBezTo>
                        <a:pt x="436" y="1"/>
                        <a:pt x="0" y="436"/>
                        <a:pt x="0" y="956"/>
                      </a:cubicBezTo>
                      <a:cubicBezTo>
                        <a:pt x="0" y="1489"/>
                        <a:pt x="436" y="1924"/>
                        <a:pt x="968" y="1924"/>
                      </a:cubicBezTo>
                      <a:cubicBezTo>
                        <a:pt x="1500" y="1924"/>
                        <a:pt x="1924" y="1489"/>
                        <a:pt x="1924" y="956"/>
                      </a:cubicBezTo>
                      <a:cubicBezTo>
                        <a:pt x="1924" y="436"/>
                        <a:pt x="1500" y="1"/>
                        <a:pt x="96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93" name="Google Shape;6493;p81"/>
              <p:cNvGrpSpPr/>
              <p:nvPr/>
            </p:nvGrpSpPr>
            <p:grpSpPr>
              <a:xfrm>
                <a:off x="5327354" y="3476615"/>
                <a:ext cx="49864" cy="42723"/>
                <a:chOff x="5327354" y="3476615"/>
                <a:chExt cx="49864" cy="42723"/>
              </a:xfrm>
            </p:grpSpPr>
            <p:sp>
              <p:nvSpPr>
                <p:cNvPr id="6494" name="Google Shape;6494;p81"/>
                <p:cNvSpPr/>
                <p:nvPr/>
              </p:nvSpPr>
              <p:spPr>
                <a:xfrm>
                  <a:off x="5327354" y="3476615"/>
                  <a:ext cx="49864" cy="42723"/>
                </a:xfrm>
                <a:custGeom>
                  <a:avLst/>
                  <a:gdLst/>
                  <a:ahLst/>
                  <a:cxnLst/>
                  <a:rect l="l" t="t" r="r" b="b"/>
                  <a:pathLst>
                    <a:path w="6340" h="5432" extrusionOk="0">
                      <a:moveTo>
                        <a:pt x="3602" y="1"/>
                      </a:moveTo>
                      <a:cubicBezTo>
                        <a:pt x="2936" y="1"/>
                        <a:pt x="2257" y="248"/>
                        <a:pt x="1706" y="799"/>
                      </a:cubicBezTo>
                      <a:cubicBezTo>
                        <a:pt x="1" y="2504"/>
                        <a:pt x="1210" y="5432"/>
                        <a:pt x="3630" y="5432"/>
                      </a:cubicBezTo>
                      <a:cubicBezTo>
                        <a:pt x="5118" y="5432"/>
                        <a:pt x="6339" y="4222"/>
                        <a:pt x="6339" y="2722"/>
                      </a:cubicBezTo>
                      <a:cubicBezTo>
                        <a:pt x="6339" y="1084"/>
                        <a:pt x="4998" y="1"/>
                        <a:pt x="360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5" name="Google Shape;6495;p81"/>
                <p:cNvSpPr/>
                <p:nvPr/>
              </p:nvSpPr>
              <p:spPr>
                <a:xfrm>
                  <a:off x="5340197" y="3486321"/>
                  <a:ext cx="27315" cy="23406"/>
                </a:xfrm>
                <a:custGeom>
                  <a:avLst/>
                  <a:gdLst/>
                  <a:ahLst/>
                  <a:cxnLst/>
                  <a:rect l="l" t="t" r="r" b="b"/>
                  <a:pathLst>
                    <a:path w="3473" h="2976" extrusionOk="0">
                      <a:moveTo>
                        <a:pt x="1985" y="0"/>
                      </a:moveTo>
                      <a:cubicBezTo>
                        <a:pt x="666" y="0"/>
                        <a:pt x="1" y="1597"/>
                        <a:pt x="944" y="2540"/>
                      </a:cubicBezTo>
                      <a:cubicBezTo>
                        <a:pt x="1245" y="2841"/>
                        <a:pt x="1614" y="2975"/>
                        <a:pt x="1977" y="2975"/>
                      </a:cubicBezTo>
                      <a:cubicBezTo>
                        <a:pt x="2739" y="2975"/>
                        <a:pt x="3473" y="2381"/>
                        <a:pt x="3473" y="1488"/>
                      </a:cubicBezTo>
                      <a:cubicBezTo>
                        <a:pt x="3473" y="665"/>
                        <a:pt x="2807" y="0"/>
                        <a:pt x="19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496" name="Google Shape;6496;p81"/>
              <p:cNvSpPr/>
              <p:nvPr/>
            </p:nvSpPr>
            <p:spPr>
              <a:xfrm>
                <a:off x="5290255" y="3703080"/>
                <a:ext cx="31397" cy="26898"/>
              </a:xfrm>
              <a:custGeom>
                <a:avLst/>
                <a:gdLst/>
                <a:ahLst/>
                <a:cxnLst/>
                <a:rect l="l" t="t" r="r" b="b"/>
                <a:pathLst>
                  <a:path w="3992" h="3420" extrusionOk="0">
                    <a:moveTo>
                      <a:pt x="2272" y="1"/>
                    </a:moveTo>
                    <a:cubicBezTo>
                      <a:pt x="1853" y="1"/>
                      <a:pt x="1425" y="156"/>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7" name="Google Shape;6497;p81"/>
              <p:cNvSpPr/>
              <p:nvPr/>
            </p:nvSpPr>
            <p:spPr>
              <a:xfrm>
                <a:off x="5304427" y="3712754"/>
                <a:ext cx="7621" cy="7621"/>
              </a:xfrm>
              <a:custGeom>
                <a:avLst/>
                <a:gdLst/>
                <a:ahLst/>
                <a:cxnLst/>
                <a:rect l="l" t="t" r="r" b="b"/>
                <a:pathLst>
                  <a:path w="969" h="969"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498" name="Google Shape;6498;p81"/>
              <p:cNvGrpSpPr/>
              <p:nvPr/>
            </p:nvGrpSpPr>
            <p:grpSpPr>
              <a:xfrm>
                <a:off x="5341723" y="3775957"/>
                <a:ext cx="31405" cy="26898"/>
                <a:chOff x="5341723" y="3775957"/>
                <a:chExt cx="31405" cy="26898"/>
              </a:xfrm>
            </p:grpSpPr>
            <p:sp>
              <p:nvSpPr>
                <p:cNvPr id="6499" name="Google Shape;6499;p81"/>
                <p:cNvSpPr/>
                <p:nvPr/>
              </p:nvSpPr>
              <p:spPr>
                <a:xfrm>
                  <a:off x="5341723" y="3775957"/>
                  <a:ext cx="31405" cy="26898"/>
                </a:xfrm>
                <a:custGeom>
                  <a:avLst/>
                  <a:gdLst/>
                  <a:ahLst/>
                  <a:cxnLst/>
                  <a:rect l="l" t="t" r="r" b="b"/>
                  <a:pathLst>
                    <a:path w="3993" h="3420" extrusionOk="0">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0" name="Google Shape;6500;p81"/>
                <p:cNvSpPr/>
                <p:nvPr/>
              </p:nvSpPr>
              <p:spPr>
                <a:xfrm>
                  <a:off x="5354567" y="3785631"/>
                  <a:ext cx="8950" cy="7605"/>
                </a:xfrm>
                <a:custGeom>
                  <a:avLst/>
                  <a:gdLst/>
                  <a:ahLst/>
                  <a:cxnLst/>
                  <a:rect l="l" t="t" r="r" b="b"/>
                  <a:pathLst>
                    <a:path w="1138" h="967" extrusionOk="0">
                      <a:moveTo>
                        <a:pt x="654" y="0"/>
                      </a:moveTo>
                      <a:cubicBezTo>
                        <a:pt x="218" y="0"/>
                        <a:pt x="0" y="521"/>
                        <a:pt x="303" y="823"/>
                      </a:cubicBezTo>
                      <a:cubicBezTo>
                        <a:pt x="402" y="922"/>
                        <a:pt x="525" y="966"/>
                        <a:pt x="646" y="966"/>
                      </a:cubicBezTo>
                      <a:cubicBezTo>
                        <a:pt x="896" y="966"/>
                        <a:pt x="1138" y="777"/>
                        <a:pt x="1138" y="484"/>
                      </a:cubicBezTo>
                      <a:cubicBezTo>
                        <a:pt x="1138" y="218"/>
                        <a:pt x="920" y="0"/>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01" name="Google Shape;6501;p81"/>
              <p:cNvGrpSpPr/>
              <p:nvPr/>
            </p:nvGrpSpPr>
            <p:grpSpPr>
              <a:xfrm>
                <a:off x="5439053" y="3699274"/>
                <a:ext cx="31405" cy="26898"/>
                <a:chOff x="5439053" y="3699274"/>
                <a:chExt cx="31405" cy="26898"/>
              </a:xfrm>
            </p:grpSpPr>
            <p:sp>
              <p:nvSpPr>
                <p:cNvPr id="6502" name="Google Shape;6502;p81"/>
                <p:cNvSpPr/>
                <p:nvPr/>
              </p:nvSpPr>
              <p:spPr>
                <a:xfrm>
                  <a:off x="5439053" y="3699274"/>
                  <a:ext cx="31405" cy="26898"/>
                </a:xfrm>
                <a:custGeom>
                  <a:avLst/>
                  <a:gdLst/>
                  <a:ahLst/>
                  <a:cxnLst/>
                  <a:rect l="l" t="t" r="r" b="b"/>
                  <a:pathLst>
                    <a:path w="3993" h="3420" extrusionOk="0">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3" name="Google Shape;6503;p81"/>
                <p:cNvSpPr/>
                <p:nvPr/>
              </p:nvSpPr>
              <p:spPr>
                <a:xfrm>
                  <a:off x="5453225" y="3708948"/>
                  <a:ext cx="7621" cy="7621"/>
                </a:xfrm>
                <a:custGeom>
                  <a:avLst/>
                  <a:gdLst/>
                  <a:ahLst/>
                  <a:cxnLst/>
                  <a:rect l="l" t="t" r="r" b="b"/>
                  <a:pathLst>
                    <a:path w="969" h="969" extrusionOk="0">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04" name="Google Shape;6504;p81"/>
              <p:cNvGrpSpPr/>
              <p:nvPr/>
            </p:nvGrpSpPr>
            <p:grpSpPr>
              <a:xfrm>
                <a:off x="5412414" y="3622307"/>
                <a:ext cx="31499" cy="26993"/>
                <a:chOff x="5412414" y="3622307"/>
                <a:chExt cx="31499" cy="26993"/>
              </a:xfrm>
            </p:grpSpPr>
            <p:sp>
              <p:nvSpPr>
                <p:cNvPr id="6505" name="Google Shape;6505;p81"/>
                <p:cNvSpPr/>
                <p:nvPr/>
              </p:nvSpPr>
              <p:spPr>
                <a:xfrm>
                  <a:off x="5412414" y="3622307"/>
                  <a:ext cx="31499" cy="26993"/>
                </a:xfrm>
                <a:custGeom>
                  <a:avLst/>
                  <a:gdLst/>
                  <a:ahLst/>
                  <a:cxnLst/>
                  <a:rect l="l" t="t" r="r" b="b"/>
                  <a:pathLst>
                    <a:path w="4005" h="3432" extrusionOk="0">
                      <a:moveTo>
                        <a:pt x="2285" y="0"/>
                      </a:moveTo>
                      <a:cubicBezTo>
                        <a:pt x="1865" y="0"/>
                        <a:pt x="1437" y="156"/>
                        <a:pt x="1089" y="504"/>
                      </a:cubicBezTo>
                      <a:cubicBezTo>
                        <a:pt x="0" y="1581"/>
                        <a:pt x="774" y="3432"/>
                        <a:pt x="2299" y="3432"/>
                      </a:cubicBezTo>
                      <a:cubicBezTo>
                        <a:pt x="3242" y="3432"/>
                        <a:pt x="4004" y="2658"/>
                        <a:pt x="4004" y="1714"/>
                      </a:cubicBezTo>
                      <a:cubicBezTo>
                        <a:pt x="4004" y="683"/>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6" name="Google Shape;6506;p81"/>
                <p:cNvSpPr/>
                <p:nvPr/>
              </p:nvSpPr>
              <p:spPr>
                <a:xfrm>
                  <a:off x="5426681" y="3632075"/>
                  <a:ext cx="7527" cy="7519"/>
                </a:xfrm>
                <a:custGeom>
                  <a:avLst/>
                  <a:gdLst/>
                  <a:ahLst/>
                  <a:cxnLst/>
                  <a:rect l="l" t="t" r="r" b="b"/>
                  <a:pathLst>
                    <a:path w="957" h="956" extrusionOk="0">
                      <a:moveTo>
                        <a:pt x="485" y="0"/>
                      </a:moveTo>
                      <a:cubicBezTo>
                        <a:pt x="206" y="0"/>
                        <a:pt x="1" y="206"/>
                        <a:pt x="1" y="472"/>
                      </a:cubicBezTo>
                      <a:cubicBezTo>
                        <a:pt x="1" y="738"/>
                        <a:pt x="206" y="956"/>
                        <a:pt x="485" y="956"/>
                      </a:cubicBezTo>
                      <a:cubicBezTo>
                        <a:pt x="751" y="956"/>
                        <a:pt x="956" y="738"/>
                        <a:pt x="956" y="472"/>
                      </a:cubicBezTo>
                      <a:cubicBezTo>
                        <a:pt x="956" y="206"/>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07" name="Google Shape;6507;p81"/>
              <p:cNvGrpSpPr/>
              <p:nvPr/>
            </p:nvGrpSpPr>
            <p:grpSpPr>
              <a:xfrm>
                <a:off x="5476254" y="3473949"/>
                <a:ext cx="26835" cy="26930"/>
                <a:chOff x="5476254" y="3473949"/>
                <a:chExt cx="26835" cy="26930"/>
              </a:xfrm>
            </p:grpSpPr>
            <p:sp>
              <p:nvSpPr>
                <p:cNvPr id="6508" name="Google Shape;6508;p81"/>
                <p:cNvSpPr/>
                <p:nvPr/>
              </p:nvSpPr>
              <p:spPr>
                <a:xfrm>
                  <a:off x="5476254" y="3473949"/>
                  <a:ext cx="26835" cy="26930"/>
                </a:xfrm>
                <a:custGeom>
                  <a:avLst/>
                  <a:gdLst/>
                  <a:ahLst/>
                  <a:cxnLst/>
                  <a:rect l="l" t="t" r="r" b="b"/>
                  <a:pathLst>
                    <a:path w="3412" h="3424" extrusionOk="0">
                      <a:moveTo>
                        <a:pt x="1706" y="1"/>
                      </a:moveTo>
                      <a:cubicBezTo>
                        <a:pt x="762" y="1"/>
                        <a:pt x="0" y="775"/>
                        <a:pt x="0" y="1718"/>
                      </a:cubicBezTo>
                      <a:cubicBezTo>
                        <a:pt x="0" y="2662"/>
                        <a:pt x="762" y="3424"/>
                        <a:pt x="1706" y="3424"/>
                      </a:cubicBezTo>
                      <a:cubicBezTo>
                        <a:pt x="2649" y="3424"/>
                        <a:pt x="3411" y="2662"/>
                        <a:pt x="3411" y="1718"/>
                      </a:cubicBezTo>
                      <a:cubicBezTo>
                        <a:pt x="3411" y="775"/>
                        <a:pt x="2649" y="1"/>
                        <a:pt x="170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9" name="Google Shape;6509;p81"/>
                <p:cNvSpPr/>
                <p:nvPr/>
              </p:nvSpPr>
              <p:spPr>
                <a:xfrm>
                  <a:off x="5485857" y="3483655"/>
                  <a:ext cx="7621" cy="7621"/>
                </a:xfrm>
                <a:custGeom>
                  <a:avLst/>
                  <a:gdLst/>
                  <a:ahLst/>
                  <a:cxnLst/>
                  <a:rect l="l" t="t" r="r" b="b"/>
                  <a:pathLst>
                    <a:path w="969" h="969" extrusionOk="0">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10" name="Google Shape;6510;p81"/>
              <p:cNvGrpSpPr/>
              <p:nvPr/>
            </p:nvGrpSpPr>
            <p:grpSpPr>
              <a:xfrm>
                <a:off x="5564547" y="3481594"/>
                <a:ext cx="31397" cy="26898"/>
                <a:chOff x="5564547" y="3481594"/>
                <a:chExt cx="31397" cy="26898"/>
              </a:xfrm>
            </p:grpSpPr>
            <p:sp>
              <p:nvSpPr>
                <p:cNvPr id="6511" name="Google Shape;6511;p81"/>
                <p:cNvSpPr/>
                <p:nvPr/>
              </p:nvSpPr>
              <p:spPr>
                <a:xfrm>
                  <a:off x="5564547" y="3481594"/>
                  <a:ext cx="31397" cy="26898"/>
                </a:xfrm>
                <a:custGeom>
                  <a:avLst/>
                  <a:gdLst/>
                  <a:ahLst/>
                  <a:cxnLst/>
                  <a:rect l="l" t="t" r="r" b="b"/>
                  <a:pathLst>
                    <a:path w="3992" h="3420" extrusionOk="0">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2" name="Google Shape;6512;p81"/>
                <p:cNvSpPr/>
                <p:nvPr/>
              </p:nvSpPr>
              <p:spPr>
                <a:xfrm>
                  <a:off x="5578719" y="3491268"/>
                  <a:ext cx="7621" cy="7613"/>
                </a:xfrm>
                <a:custGeom>
                  <a:avLst/>
                  <a:gdLst/>
                  <a:ahLst/>
                  <a:cxnLst/>
                  <a:rect l="l" t="t" r="r" b="b"/>
                  <a:pathLst>
                    <a:path w="969" h="968"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13" name="Google Shape;6513;p81"/>
              <p:cNvGrpSpPr/>
              <p:nvPr/>
            </p:nvGrpSpPr>
            <p:grpSpPr>
              <a:xfrm>
                <a:off x="5534101" y="3470174"/>
                <a:ext cx="31397" cy="26906"/>
                <a:chOff x="5534101" y="3470174"/>
                <a:chExt cx="31397" cy="26906"/>
              </a:xfrm>
            </p:grpSpPr>
            <p:sp>
              <p:nvSpPr>
                <p:cNvPr id="6514" name="Google Shape;6514;p81"/>
                <p:cNvSpPr/>
                <p:nvPr/>
              </p:nvSpPr>
              <p:spPr>
                <a:xfrm>
                  <a:off x="5534101" y="3470174"/>
                  <a:ext cx="31397" cy="26906"/>
                </a:xfrm>
                <a:custGeom>
                  <a:avLst/>
                  <a:gdLst/>
                  <a:ahLst/>
                  <a:cxnLst/>
                  <a:rect l="l" t="t" r="r" b="b"/>
                  <a:pathLst>
                    <a:path w="3992" h="3421" extrusionOk="0">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5" name="Google Shape;6515;p81"/>
                <p:cNvSpPr/>
                <p:nvPr/>
              </p:nvSpPr>
              <p:spPr>
                <a:xfrm>
                  <a:off x="5546945" y="3479848"/>
                  <a:ext cx="8950" cy="7582"/>
                </a:xfrm>
                <a:custGeom>
                  <a:avLst/>
                  <a:gdLst/>
                  <a:ahLst/>
                  <a:cxnLst/>
                  <a:rect l="l" t="t" r="r" b="b"/>
                  <a:pathLst>
                    <a:path w="1138" h="964" extrusionOk="0">
                      <a:moveTo>
                        <a:pt x="653" y="1"/>
                      </a:moveTo>
                      <a:cubicBezTo>
                        <a:pt x="218" y="1"/>
                        <a:pt x="0" y="521"/>
                        <a:pt x="303" y="823"/>
                      </a:cubicBezTo>
                      <a:cubicBezTo>
                        <a:pt x="404" y="921"/>
                        <a:pt x="526" y="964"/>
                        <a:pt x="646" y="964"/>
                      </a:cubicBezTo>
                      <a:cubicBezTo>
                        <a:pt x="898" y="964"/>
                        <a:pt x="1137" y="771"/>
                        <a:pt x="1137" y="484"/>
                      </a:cubicBezTo>
                      <a:cubicBezTo>
                        <a:pt x="1137" y="218"/>
                        <a:pt x="919" y="1"/>
                        <a:pt x="65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16" name="Google Shape;6516;p81"/>
              <p:cNvGrpSpPr/>
              <p:nvPr/>
            </p:nvGrpSpPr>
            <p:grpSpPr>
              <a:xfrm>
                <a:off x="5610879" y="3314486"/>
                <a:ext cx="31499" cy="26938"/>
                <a:chOff x="5610879" y="3314486"/>
                <a:chExt cx="31499" cy="26938"/>
              </a:xfrm>
            </p:grpSpPr>
            <p:sp>
              <p:nvSpPr>
                <p:cNvPr id="6517" name="Google Shape;6517;p81"/>
                <p:cNvSpPr/>
                <p:nvPr/>
              </p:nvSpPr>
              <p:spPr>
                <a:xfrm>
                  <a:off x="5610879" y="3314486"/>
                  <a:ext cx="31499" cy="26938"/>
                </a:xfrm>
                <a:custGeom>
                  <a:avLst/>
                  <a:gdLst/>
                  <a:ahLst/>
                  <a:cxnLst/>
                  <a:rect l="l" t="t" r="r" b="b"/>
                  <a:pathLst>
                    <a:path w="4005" h="3425" extrusionOk="0">
                      <a:moveTo>
                        <a:pt x="2285" y="0"/>
                      </a:moveTo>
                      <a:cubicBezTo>
                        <a:pt x="1865" y="0"/>
                        <a:pt x="1437" y="157"/>
                        <a:pt x="1089" y="509"/>
                      </a:cubicBezTo>
                      <a:cubicBezTo>
                        <a:pt x="0" y="1586"/>
                        <a:pt x="774" y="3425"/>
                        <a:pt x="2299" y="3425"/>
                      </a:cubicBezTo>
                      <a:cubicBezTo>
                        <a:pt x="3242" y="3425"/>
                        <a:pt x="4004" y="2663"/>
                        <a:pt x="4004" y="1719"/>
                      </a:cubicBezTo>
                      <a:cubicBezTo>
                        <a:pt x="4004" y="688"/>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8" name="Google Shape;6518;p81"/>
                <p:cNvSpPr/>
                <p:nvPr/>
              </p:nvSpPr>
              <p:spPr>
                <a:xfrm>
                  <a:off x="5623817" y="3324192"/>
                  <a:ext cx="8950" cy="7590"/>
                </a:xfrm>
                <a:custGeom>
                  <a:avLst/>
                  <a:gdLst/>
                  <a:ahLst/>
                  <a:cxnLst/>
                  <a:rect l="l" t="t" r="r" b="b"/>
                  <a:pathLst>
                    <a:path w="1138" h="965" extrusionOk="0">
                      <a:moveTo>
                        <a:pt x="675" y="1"/>
                      </a:moveTo>
                      <a:cubicBezTo>
                        <a:pt x="668" y="1"/>
                        <a:pt x="661" y="1"/>
                        <a:pt x="654" y="1"/>
                      </a:cubicBezTo>
                      <a:cubicBezTo>
                        <a:pt x="218" y="1"/>
                        <a:pt x="0" y="509"/>
                        <a:pt x="303" y="824"/>
                      </a:cubicBezTo>
                      <a:cubicBezTo>
                        <a:pt x="404" y="921"/>
                        <a:pt x="525" y="965"/>
                        <a:pt x="644" y="965"/>
                      </a:cubicBezTo>
                      <a:cubicBezTo>
                        <a:pt x="893" y="965"/>
                        <a:pt x="1129" y="772"/>
                        <a:pt x="1137" y="485"/>
                      </a:cubicBezTo>
                      <a:cubicBezTo>
                        <a:pt x="1137" y="214"/>
                        <a:pt x="931" y="1"/>
                        <a:pt x="67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19" name="Google Shape;6519;p81"/>
              <p:cNvGrpSpPr/>
              <p:nvPr/>
            </p:nvGrpSpPr>
            <p:grpSpPr>
              <a:xfrm>
                <a:off x="4834525" y="3501382"/>
                <a:ext cx="31499" cy="26898"/>
                <a:chOff x="4834525" y="3501382"/>
                <a:chExt cx="31499" cy="26898"/>
              </a:xfrm>
            </p:grpSpPr>
            <p:sp>
              <p:nvSpPr>
                <p:cNvPr id="6520" name="Google Shape;6520;p81"/>
                <p:cNvSpPr/>
                <p:nvPr/>
              </p:nvSpPr>
              <p:spPr>
                <a:xfrm>
                  <a:off x="4834525" y="3501382"/>
                  <a:ext cx="31499" cy="26898"/>
                </a:xfrm>
                <a:custGeom>
                  <a:avLst/>
                  <a:gdLst/>
                  <a:ahLst/>
                  <a:cxnLst/>
                  <a:rect l="l" t="t" r="r" b="b"/>
                  <a:pathLst>
                    <a:path w="4005" h="3420" extrusionOk="0">
                      <a:moveTo>
                        <a:pt x="2285" y="0"/>
                      </a:moveTo>
                      <a:cubicBezTo>
                        <a:pt x="1865" y="0"/>
                        <a:pt x="1437" y="156"/>
                        <a:pt x="1089" y="504"/>
                      </a:cubicBezTo>
                      <a:cubicBezTo>
                        <a:pt x="0" y="1581"/>
                        <a:pt x="775"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1" name="Google Shape;6521;p81"/>
                <p:cNvSpPr/>
                <p:nvPr/>
              </p:nvSpPr>
              <p:spPr>
                <a:xfrm>
                  <a:off x="4847463" y="3511056"/>
                  <a:ext cx="8950" cy="7605"/>
                </a:xfrm>
                <a:custGeom>
                  <a:avLst/>
                  <a:gdLst/>
                  <a:ahLst/>
                  <a:cxnLst/>
                  <a:rect l="l" t="t" r="r" b="b"/>
                  <a:pathLst>
                    <a:path w="1138" h="967" extrusionOk="0">
                      <a:moveTo>
                        <a:pt x="654" y="0"/>
                      </a:moveTo>
                      <a:cubicBezTo>
                        <a:pt x="218" y="0"/>
                        <a:pt x="1" y="520"/>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22" name="Google Shape;6522;p81"/>
              <p:cNvGrpSpPr/>
              <p:nvPr/>
            </p:nvGrpSpPr>
            <p:grpSpPr>
              <a:xfrm>
                <a:off x="4898460" y="3580158"/>
                <a:ext cx="31405" cy="26898"/>
                <a:chOff x="4898460" y="3580158"/>
                <a:chExt cx="31405" cy="26898"/>
              </a:xfrm>
            </p:grpSpPr>
            <p:sp>
              <p:nvSpPr>
                <p:cNvPr id="6523" name="Google Shape;6523;p81"/>
                <p:cNvSpPr/>
                <p:nvPr/>
              </p:nvSpPr>
              <p:spPr>
                <a:xfrm>
                  <a:off x="4898460" y="3580158"/>
                  <a:ext cx="31405" cy="26898"/>
                </a:xfrm>
                <a:custGeom>
                  <a:avLst/>
                  <a:gdLst/>
                  <a:ahLst/>
                  <a:cxnLst/>
                  <a:rect l="l" t="t" r="r" b="b"/>
                  <a:pathLst>
                    <a:path w="3993" h="3420" extrusionOk="0">
                      <a:moveTo>
                        <a:pt x="2273" y="1"/>
                      </a:moveTo>
                      <a:cubicBezTo>
                        <a:pt x="1853" y="1"/>
                        <a:pt x="1425" y="156"/>
                        <a:pt x="1077" y="505"/>
                      </a:cubicBezTo>
                      <a:cubicBezTo>
                        <a:pt x="0"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4" name="Google Shape;6524;p81"/>
                <p:cNvSpPr/>
                <p:nvPr/>
              </p:nvSpPr>
              <p:spPr>
                <a:xfrm>
                  <a:off x="4911303" y="3589832"/>
                  <a:ext cx="8950" cy="7605"/>
                </a:xfrm>
                <a:custGeom>
                  <a:avLst/>
                  <a:gdLst/>
                  <a:ahLst/>
                  <a:cxnLst/>
                  <a:rect l="l" t="t" r="r" b="b"/>
                  <a:pathLst>
                    <a:path w="1138" h="967" extrusionOk="0">
                      <a:moveTo>
                        <a:pt x="654" y="0"/>
                      </a:moveTo>
                      <a:cubicBezTo>
                        <a:pt x="218" y="0"/>
                        <a:pt x="1" y="521"/>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25" name="Google Shape;6525;p81"/>
              <p:cNvGrpSpPr/>
              <p:nvPr/>
            </p:nvGrpSpPr>
            <p:grpSpPr>
              <a:xfrm>
                <a:off x="4882667" y="3608032"/>
                <a:ext cx="31499" cy="27001"/>
                <a:chOff x="4882667" y="3608032"/>
                <a:chExt cx="31499" cy="27001"/>
              </a:xfrm>
            </p:grpSpPr>
            <p:sp>
              <p:nvSpPr>
                <p:cNvPr id="6526" name="Google Shape;6526;p81"/>
                <p:cNvSpPr/>
                <p:nvPr/>
              </p:nvSpPr>
              <p:spPr>
                <a:xfrm>
                  <a:off x="4882667" y="3608032"/>
                  <a:ext cx="31499" cy="27001"/>
                </a:xfrm>
                <a:custGeom>
                  <a:avLst/>
                  <a:gdLst/>
                  <a:ahLst/>
                  <a:cxnLst/>
                  <a:rect l="l" t="t" r="r" b="b"/>
                  <a:pathLst>
                    <a:path w="4005" h="3433" extrusionOk="0">
                      <a:moveTo>
                        <a:pt x="2276" y="1"/>
                      </a:moveTo>
                      <a:cubicBezTo>
                        <a:pt x="1854" y="1"/>
                        <a:pt x="1425" y="157"/>
                        <a:pt x="1077" y="505"/>
                      </a:cubicBezTo>
                      <a:cubicBezTo>
                        <a:pt x="0" y="1582"/>
                        <a:pt x="763" y="3432"/>
                        <a:pt x="2287" y="3432"/>
                      </a:cubicBezTo>
                      <a:cubicBezTo>
                        <a:pt x="3230" y="3420"/>
                        <a:pt x="4004" y="2658"/>
                        <a:pt x="4004" y="1715"/>
                      </a:cubicBezTo>
                      <a:cubicBezTo>
                        <a:pt x="4004" y="683"/>
                        <a:pt x="3157" y="1"/>
                        <a:pt x="227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7" name="Google Shape;6527;p81"/>
                <p:cNvSpPr/>
                <p:nvPr/>
              </p:nvSpPr>
              <p:spPr>
                <a:xfrm>
                  <a:off x="4895605" y="3617706"/>
                  <a:ext cx="8950" cy="7653"/>
                </a:xfrm>
                <a:custGeom>
                  <a:avLst/>
                  <a:gdLst/>
                  <a:ahLst/>
                  <a:cxnLst/>
                  <a:rect l="l" t="t" r="r" b="b"/>
                  <a:pathLst>
                    <a:path w="1138" h="973" extrusionOk="0">
                      <a:moveTo>
                        <a:pt x="642" y="1"/>
                      </a:moveTo>
                      <a:cubicBezTo>
                        <a:pt x="218" y="1"/>
                        <a:pt x="1" y="521"/>
                        <a:pt x="303" y="823"/>
                      </a:cubicBezTo>
                      <a:cubicBezTo>
                        <a:pt x="402" y="926"/>
                        <a:pt x="524" y="972"/>
                        <a:pt x="644" y="972"/>
                      </a:cubicBezTo>
                      <a:cubicBezTo>
                        <a:pt x="891" y="972"/>
                        <a:pt x="1130" y="778"/>
                        <a:pt x="1138" y="485"/>
                      </a:cubicBezTo>
                      <a:cubicBezTo>
                        <a:pt x="1138" y="218"/>
                        <a:pt x="920"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28" name="Google Shape;6528;p81"/>
              <p:cNvGrpSpPr/>
              <p:nvPr/>
            </p:nvGrpSpPr>
            <p:grpSpPr>
              <a:xfrm>
                <a:off x="4843373" y="3631407"/>
                <a:ext cx="16273" cy="16186"/>
                <a:chOff x="4843373" y="3631407"/>
                <a:chExt cx="16273" cy="16186"/>
              </a:xfrm>
            </p:grpSpPr>
            <p:sp>
              <p:nvSpPr>
                <p:cNvPr id="6529" name="Google Shape;6529;p81"/>
                <p:cNvSpPr/>
                <p:nvPr/>
              </p:nvSpPr>
              <p:spPr>
                <a:xfrm>
                  <a:off x="4843373" y="3631407"/>
                  <a:ext cx="16273" cy="16186"/>
                </a:xfrm>
                <a:custGeom>
                  <a:avLst/>
                  <a:gdLst/>
                  <a:ahLst/>
                  <a:cxnLst/>
                  <a:rect l="l" t="t" r="r" b="b"/>
                  <a:pathLst>
                    <a:path w="2069" h="2058" extrusionOk="0">
                      <a:moveTo>
                        <a:pt x="1029" y="1"/>
                      </a:moveTo>
                      <a:cubicBezTo>
                        <a:pt x="460" y="1"/>
                        <a:pt x="0" y="460"/>
                        <a:pt x="0" y="1029"/>
                      </a:cubicBezTo>
                      <a:cubicBezTo>
                        <a:pt x="0" y="1597"/>
                        <a:pt x="460" y="2057"/>
                        <a:pt x="1029" y="2057"/>
                      </a:cubicBezTo>
                      <a:cubicBezTo>
                        <a:pt x="1609" y="2057"/>
                        <a:pt x="2069" y="1597"/>
                        <a:pt x="2069" y="1029"/>
                      </a:cubicBezTo>
                      <a:cubicBezTo>
                        <a:pt x="2069" y="460"/>
                        <a:pt x="1609" y="1"/>
                        <a:pt x="102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0" name="Google Shape;6530;p81"/>
                <p:cNvSpPr/>
                <p:nvPr/>
              </p:nvSpPr>
              <p:spPr>
                <a:xfrm>
                  <a:off x="4849178" y="3637211"/>
                  <a:ext cx="4672" cy="4577"/>
                </a:xfrm>
                <a:custGeom>
                  <a:avLst/>
                  <a:gdLst/>
                  <a:ahLst/>
                  <a:cxnLst/>
                  <a:rect l="l" t="t" r="r" b="b"/>
                  <a:pathLst>
                    <a:path w="594" h="582" extrusionOk="0">
                      <a:moveTo>
                        <a:pt x="291" y="1"/>
                      </a:moveTo>
                      <a:cubicBezTo>
                        <a:pt x="133" y="1"/>
                        <a:pt x="0" y="134"/>
                        <a:pt x="0" y="291"/>
                      </a:cubicBezTo>
                      <a:cubicBezTo>
                        <a:pt x="0" y="460"/>
                        <a:pt x="133" y="581"/>
                        <a:pt x="291" y="581"/>
                      </a:cubicBezTo>
                      <a:cubicBezTo>
                        <a:pt x="460" y="581"/>
                        <a:pt x="593" y="460"/>
                        <a:pt x="593" y="291"/>
                      </a:cubicBezTo>
                      <a:cubicBezTo>
                        <a:pt x="593" y="134"/>
                        <a:pt x="460" y="1"/>
                        <a:pt x="29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31" name="Google Shape;6531;p81"/>
              <p:cNvGrpSpPr/>
              <p:nvPr/>
            </p:nvGrpSpPr>
            <p:grpSpPr>
              <a:xfrm>
                <a:off x="4727773" y="3591578"/>
                <a:ext cx="31499" cy="26898"/>
                <a:chOff x="4727773" y="3591578"/>
                <a:chExt cx="31499" cy="26898"/>
              </a:xfrm>
            </p:grpSpPr>
            <p:sp>
              <p:nvSpPr>
                <p:cNvPr id="6532" name="Google Shape;6532;p81"/>
                <p:cNvSpPr/>
                <p:nvPr/>
              </p:nvSpPr>
              <p:spPr>
                <a:xfrm>
                  <a:off x="4727773" y="3591578"/>
                  <a:ext cx="31499" cy="26898"/>
                </a:xfrm>
                <a:custGeom>
                  <a:avLst/>
                  <a:gdLst/>
                  <a:ahLst/>
                  <a:cxnLst/>
                  <a:rect l="l" t="t" r="r" b="b"/>
                  <a:pathLst>
                    <a:path w="4005" h="3420" extrusionOk="0">
                      <a:moveTo>
                        <a:pt x="2276" y="0"/>
                      </a:moveTo>
                      <a:cubicBezTo>
                        <a:pt x="1855" y="0"/>
                        <a:pt x="1426" y="156"/>
                        <a:pt x="1077" y="504"/>
                      </a:cubicBezTo>
                      <a:cubicBezTo>
                        <a:pt x="1" y="1581"/>
                        <a:pt x="763" y="3419"/>
                        <a:pt x="2287" y="3419"/>
                      </a:cubicBezTo>
                      <a:cubicBezTo>
                        <a:pt x="3231" y="3419"/>
                        <a:pt x="3993" y="2657"/>
                        <a:pt x="4005" y="1714"/>
                      </a:cubicBezTo>
                      <a:cubicBezTo>
                        <a:pt x="4005" y="683"/>
                        <a:pt x="3158" y="0"/>
                        <a:pt x="227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3" name="Google Shape;6533;p81"/>
                <p:cNvSpPr/>
                <p:nvPr/>
              </p:nvSpPr>
              <p:spPr>
                <a:xfrm>
                  <a:off x="4740719" y="3601244"/>
                  <a:ext cx="8856" cy="7590"/>
                </a:xfrm>
                <a:custGeom>
                  <a:avLst/>
                  <a:gdLst/>
                  <a:ahLst/>
                  <a:cxnLst/>
                  <a:rect l="l" t="t" r="r" b="b"/>
                  <a:pathLst>
                    <a:path w="1126" h="965" extrusionOk="0">
                      <a:moveTo>
                        <a:pt x="641" y="1"/>
                      </a:moveTo>
                      <a:cubicBezTo>
                        <a:pt x="206" y="1"/>
                        <a:pt x="0" y="521"/>
                        <a:pt x="302" y="824"/>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534" name="Google Shape;6534;p81"/>
              <p:cNvSpPr/>
              <p:nvPr/>
            </p:nvSpPr>
            <p:spPr>
              <a:xfrm>
                <a:off x="4652041" y="3622590"/>
                <a:ext cx="31405" cy="26906"/>
              </a:xfrm>
              <a:custGeom>
                <a:avLst/>
                <a:gdLst/>
                <a:ahLst/>
                <a:cxnLst/>
                <a:rect l="l" t="t" r="r" b="b"/>
                <a:pathLst>
                  <a:path w="3993" h="3421" extrusionOk="0">
                    <a:moveTo>
                      <a:pt x="2273" y="1"/>
                    </a:moveTo>
                    <a:cubicBezTo>
                      <a:pt x="1853" y="1"/>
                      <a:pt x="1426" y="157"/>
                      <a:pt x="1077" y="505"/>
                    </a:cubicBezTo>
                    <a:cubicBezTo>
                      <a:pt x="1" y="1581"/>
                      <a:pt x="763" y="3420"/>
                      <a:pt x="2287" y="3420"/>
                    </a:cubicBezTo>
                    <a:cubicBezTo>
                      <a:pt x="3231" y="3420"/>
                      <a:pt x="3993" y="2658"/>
                      <a:pt x="3993" y="1714"/>
                    </a:cubicBezTo>
                    <a:cubicBezTo>
                      <a:pt x="3993"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5" name="Google Shape;6535;p81"/>
              <p:cNvSpPr/>
              <p:nvPr/>
            </p:nvSpPr>
            <p:spPr>
              <a:xfrm>
                <a:off x="4666222" y="3632264"/>
                <a:ext cx="7613" cy="7621"/>
              </a:xfrm>
              <a:custGeom>
                <a:avLst/>
                <a:gdLst/>
                <a:ahLst/>
                <a:cxnLst/>
                <a:rect l="l" t="t" r="r" b="b"/>
                <a:pathLst>
                  <a:path w="968" h="969" extrusionOk="0">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536" name="Google Shape;6536;p81"/>
              <p:cNvGrpSpPr/>
              <p:nvPr/>
            </p:nvGrpSpPr>
            <p:grpSpPr>
              <a:xfrm>
                <a:off x="4609421" y="3577398"/>
                <a:ext cx="31499" cy="27001"/>
                <a:chOff x="4609421" y="3577398"/>
                <a:chExt cx="31499" cy="27001"/>
              </a:xfrm>
            </p:grpSpPr>
            <p:sp>
              <p:nvSpPr>
                <p:cNvPr id="6537" name="Google Shape;6537;p81"/>
                <p:cNvSpPr/>
                <p:nvPr/>
              </p:nvSpPr>
              <p:spPr>
                <a:xfrm>
                  <a:off x="4609421" y="3577398"/>
                  <a:ext cx="31499" cy="27001"/>
                </a:xfrm>
                <a:custGeom>
                  <a:avLst/>
                  <a:gdLst/>
                  <a:ahLst/>
                  <a:cxnLst/>
                  <a:rect l="l" t="t" r="r" b="b"/>
                  <a:pathLst>
                    <a:path w="4005" h="3433" extrusionOk="0">
                      <a:moveTo>
                        <a:pt x="2273" y="1"/>
                      </a:moveTo>
                      <a:cubicBezTo>
                        <a:pt x="1853" y="1"/>
                        <a:pt x="1425" y="157"/>
                        <a:pt x="1077" y="505"/>
                      </a:cubicBezTo>
                      <a:cubicBezTo>
                        <a:pt x="0" y="1581"/>
                        <a:pt x="763" y="3432"/>
                        <a:pt x="2287" y="3432"/>
                      </a:cubicBezTo>
                      <a:cubicBezTo>
                        <a:pt x="3230" y="3432"/>
                        <a:pt x="3992" y="2658"/>
                        <a:pt x="4005" y="1714"/>
                      </a:cubicBezTo>
                      <a:cubicBezTo>
                        <a:pt x="3996" y="683"/>
                        <a:pt x="3152"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8" name="Google Shape;6538;p81"/>
                <p:cNvSpPr/>
                <p:nvPr/>
              </p:nvSpPr>
              <p:spPr>
                <a:xfrm>
                  <a:off x="4623594" y="3587072"/>
                  <a:ext cx="7621" cy="7621"/>
                </a:xfrm>
                <a:custGeom>
                  <a:avLst/>
                  <a:gdLst/>
                  <a:ahLst/>
                  <a:cxnLst/>
                  <a:rect l="l" t="t" r="r" b="b"/>
                  <a:pathLst>
                    <a:path w="969" h="969" extrusionOk="0">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39" name="Google Shape;6539;p81"/>
              <p:cNvGrpSpPr/>
              <p:nvPr/>
            </p:nvGrpSpPr>
            <p:grpSpPr>
              <a:xfrm>
                <a:off x="4649289" y="3577398"/>
                <a:ext cx="31499" cy="27001"/>
                <a:chOff x="4649289" y="3577398"/>
                <a:chExt cx="31499" cy="27001"/>
              </a:xfrm>
            </p:grpSpPr>
            <p:sp>
              <p:nvSpPr>
                <p:cNvPr id="6540" name="Google Shape;6540;p81"/>
                <p:cNvSpPr/>
                <p:nvPr/>
              </p:nvSpPr>
              <p:spPr>
                <a:xfrm>
                  <a:off x="4649289" y="3577398"/>
                  <a:ext cx="31499" cy="27001"/>
                </a:xfrm>
                <a:custGeom>
                  <a:avLst/>
                  <a:gdLst/>
                  <a:ahLst/>
                  <a:cxnLst/>
                  <a:rect l="l" t="t" r="r" b="b"/>
                  <a:pathLst>
                    <a:path w="4005" h="3433" extrusionOk="0">
                      <a:moveTo>
                        <a:pt x="2275" y="1"/>
                      </a:moveTo>
                      <a:cubicBezTo>
                        <a:pt x="1854" y="1"/>
                        <a:pt x="1425" y="157"/>
                        <a:pt x="1077" y="505"/>
                      </a:cubicBezTo>
                      <a:cubicBezTo>
                        <a:pt x="0" y="1581"/>
                        <a:pt x="762" y="3432"/>
                        <a:pt x="2286" y="3432"/>
                      </a:cubicBezTo>
                      <a:cubicBezTo>
                        <a:pt x="3230" y="3432"/>
                        <a:pt x="4004" y="2658"/>
                        <a:pt x="4004" y="1714"/>
                      </a:cubicBezTo>
                      <a:cubicBezTo>
                        <a:pt x="4004" y="683"/>
                        <a:pt x="3157" y="1"/>
                        <a:pt x="227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1" name="Google Shape;6541;p81"/>
                <p:cNvSpPr/>
                <p:nvPr/>
              </p:nvSpPr>
              <p:spPr>
                <a:xfrm>
                  <a:off x="4662227" y="3587072"/>
                  <a:ext cx="8856" cy="7676"/>
                </a:xfrm>
                <a:custGeom>
                  <a:avLst/>
                  <a:gdLst/>
                  <a:ahLst/>
                  <a:cxnLst/>
                  <a:rect l="l" t="t" r="r" b="b"/>
                  <a:pathLst>
                    <a:path w="1126" h="976" extrusionOk="0">
                      <a:moveTo>
                        <a:pt x="641" y="1"/>
                      </a:moveTo>
                      <a:cubicBezTo>
                        <a:pt x="218" y="1"/>
                        <a:pt x="0" y="521"/>
                        <a:pt x="303" y="835"/>
                      </a:cubicBezTo>
                      <a:cubicBezTo>
                        <a:pt x="400" y="932"/>
                        <a:pt x="519" y="976"/>
                        <a:pt x="636" y="976"/>
                      </a:cubicBezTo>
                      <a:cubicBezTo>
                        <a:pt x="885" y="976"/>
                        <a:pt x="1125" y="780"/>
                        <a:pt x="1125" y="484"/>
                      </a:cubicBezTo>
                      <a:cubicBezTo>
                        <a:pt x="1125" y="218"/>
                        <a:pt x="907"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42" name="Google Shape;6542;p81"/>
              <p:cNvGrpSpPr/>
              <p:nvPr/>
            </p:nvGrpSpPr>
            <p:grpSpPr>
              <a:xfrm>
                <a:off x="4605614" y="3639523"/>
                <a:ext cx="31499" cy="26906"/>
                <a:chOff x="4605614" y="3639523"/>
                <a:chExt cx="31499" cy="26906"/>
              </a:xfrm>
            </p:grpSpPr>
            <p:sp>
              <p:nvSpPr>
                <p:cNvPr id="6543" name="Google Shape;6543;p81"/>
                <p:cNvSpPr/>
                <p:nvPr/>
              </p:nvSpPr>
              <p:spPr>
                <a:xfrm>
                  <a:off x="4605614" y="3639523"/>
                  <a:ext cx="31499" cy="26906"/>
                </a:xfrm>
                <a:custGeom>
                  <a:avLst/>
                  <a:gdLst/>
                  <a:ahLst/>
                  <a:cxnLst/>
                  <a:rect l="l" t="t" r="r" b="b"/>
                  <a:pathLst>
                    <a:path w="4005" h="3421" extrusionOk="0">
                      <a:moveTo>
                        <a:pt x="2276" y="1"/>
                      </a:moveTo>
                      <a:cubicBezTo>
                        <a:pt x="1855" y="1"/>
                        <a:pt x="1425" y="157"/>
                        <a:pt x="1077" y="505"/>
                      </a:cubicBezTo>
                      <a:cubicBezTo>
                        <a:pt x="1" y="1582"/>
                        <a:pt x="763" y="3420"/>
                        <a:pt x="2287" y="3420"/>
                      </a:cubicBezTo>
                      <a:cubicBezTo>
                        <a:pt x="3230" y="3420"/>
                        <a:pt x="3993" y="2658"/>
                        <a:pt x="4005" y="1715"/>
                      </a:cubicBezTo>
                      <a:cubicBezTo>
                        <a:pt x="4005" y="683"/>
                        <a:pt x="3157" y="1"/>
                        <a:pt x="227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4" name="Google Shape;6544;p81"/>
                <p:cNvSpPr/>
                <p:nvPr/>
              </p:nvSpPr>
              <p:spPr>
                <a:xfrm>
                  <a:off x="4619795" y="3649197"/>
                  <a:ext cx="7613" cy="7621"/>
                </a:xfrm>
                <a:custGeom>
                  <a:avLst/>
                  <a:gdLst/>
                  <a:ahLst/>
                  <a:cxnLst/>
                  <a:rect l="l" t="t" r="r" b="b"/>
                  <a:pathLst>
                    <a:path w="968" h="969" extrusionOk="0">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45" name="Google Shape;6545;p81"/>
              <p:cNvGrpSpPr/>
              <p:nvPr/>
            </p:nvGrpSpPr>
            <p:grpSpPr>
              <a:xfrm>
                <a:off x="4785149" y="3618846"/>
                <a:ext cx="26930" cy="26843"/>
                <a:chOff x="4785149" y="3618846"/>
                <a:chExt cx="26930" cy="26843"/>
              </a:xfrm>
            </p:grpSpPr>
            <p:sp>
              <p:nvSpPr>
                <p:cNvPr id="6546" name="Google Shape;6546;p81"/>
                <p:cNvSpPr/>
                <p:nvPr/>
              </p:nvSpPr>
              <p:spPr>
                <a:xfrm>
                  <a:off x="4785149" y="3618846"/>
                  <a:ext cx="26930" cy="26843"/>
                </a:xfrm>
                <a:custGeom>
                  <a:avLst/>
                  <a:gdLst/>
                  <a:ahLst/>
                  <a:cxnLst/>
                  <a:rect l="l" t="t" r="r" b="b"/>
                  <a:pathLst>
                    <a:path w="3424" h="3413" extrusionOk="0">
                      <a:moveTo>
                        <a:pt x="1718" y="1"/>
                      </a:moveTo>
                      <a:cubicBezTo>
                        <a:pt x="774" y="1"/>
                        <a:pt x="0" y="763"/>
                        <a:pt x="0" y="1707"/>
                      </a:cubicBezTo>
                      <a:cubicBezTo>
                        <a:pt x="0" y="2650"/>
                        <a:pt x="774" y="3412"/>
                        <a:pt x="1718" y="3412"/>
                      </a:cubicBezTo>
                      <a:cubicBezTo>
                        <a:pt x="2662" y="3412"/>
                        <a:pt x="3424" y="2650"/>
                        <a:pt x="3424" y="1707"/>
                      </a:cubicBezTo>
                      <a:cubicBezTo>
                        <a:pt x="3424" y="763"/>
                        <a:pt x="2662" y="1"/>
                        <a:pt x="171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7" name="Google Shape;6547;p81"/>
                <p:cNvSpPr/>
                <p:nvPr/>
              </p:nvSpPr>
              <p:spPr>
                <a:xfrm>
                  <a:off x="4793611" y="3628457"/>
                  <a:ext cx="8856" cy="7590"/>
                </a:xfrm>
                <a:custGeom>
                  <a:avLst/>
                  <a:gdLst/>
                  <a:ahLst/>
                  <a:cxnLst/>
                  <a:rect l="l" t="t" r="r" b="b"/>
                  <a:pathLst>
                    <a:path w="1126" h="965" extrusionOk="0">
                      <a:moveTo>
                        <a:pt x="642" y="1"/>
                      </a:moveTo>
                      <a:cubicBezTo>
                        <a:pt x="206" y="1"/>
                        <a:pt x="1" y="521"/>
                        <a:pt x="303" y="823"/>
                      </a:cubicBezTo>
                      <a:cubicBezTo>
                        <a:pt x="401" y="921"/>
                        <a:pt x="521" y="964"/>
                        <a:pt x="639" y="964"/>
                      </a:cubicBezTo>
                      <a:cubicBezTo>
                        <a:pt x="887" y="964"/>
                        <a:pt x="1126" y="772"/>
                        <a:pt x="1126" y="485"/>
                      </a:cubicBezTo>
                      <a:cubicBezTo>
                        <a:pt x="1126" y="218"/>
                        <a:pt x="908"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48" name="Google Shape;6548;p81"/>
              <p:cNvGrpSpPr/>
              <p:nvPr/>
            </p:nvGrpSpPr>
            <p:grpSpPr>
              <a:xfrm>
                <a:off x="4810167" y="3601567"/>
                <a:ext cx="31405" cy="26898"/>
                <a:chOff x="4810167" y="3601567"/>
                <a:chExt cx="31405" cy="26898"/>
              </a:xfrm>
            </p:grpSpPr>
            <p:sp>
              <p:nvSpPr>
                <p:cNvPr id="6549" name="Google Shape;6549;p81"/>
                <p:cNvSpPr/>
                <p:nvPr/>
              </p:nvSpPr>
              <p:spPr>
                <a:xfrm>
                  <a:off x="4810167" y="3601567"/>
                  <a:ext cx="31405" cy="26898"/>
                </a:xfrm>
                <a:custGeom>
                  <a:avLst/>
                  <a:gdLst/>
                  <a:ahLst/>
                  <a:cxnLst/>
                  <a:rect l="l" t="t" r="r" b="b"/>
                  <a:pathLst>
                    <a:path w="3993" h="3420" extrusionOk="0">
                      <a:moveTo>
                        <a:pt x="2273" y="0"/>
                      </a:moveTo>
                      <a:cubicBezTo>
                        <a:pt x="1853" y="0"/>
                        <a:pt x="1425" y="156"/>
                        <a:pt x="1077" y="504"/>
                      </a:cubicBezTo>
                      <a:cubicBezTo>
                        <a:pt x="1" y="1581"/>
                        <a:pt x="763" y="3420"/>
                        <a:pt x="2287" y="3420"/>
                      </a:cubicBezTo>
                      <a:cubicBezTo>
                        <a:pt x="3231" y="3420"/>
                        <a:pt x="3993" y="2658"/>
                        <a:pt x="3993" y="1714"/>
                      </a:cubicBezTo>
                      <a:cubicBezTo>
                        <a:pt x="3993" y="683"/>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0" name="Google Shape;6550;p81"/>
                <p:cNvSpPr/>
                <p:nvPr/>
              </p:nvSpPr>
              <p:spPr>
                <a:xfrm>
                  <a:off x="4824348" y="3611241"/>
                  <a:ext cx="7613" cy="7613"/>
                </a:xfrm>
                <a:custGeom>
                  <a:avLst/>
                  <a:gdLst/>
                  <a:ahLst/>
                  <a:cxnLst/>
                  <a:rect l="l" t="t" r="r" b="b"/>
                  <a:pathLst>
                    <a:path w="968" h="968"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51" name="Google Shape;6551;p81"/>
              <p:cNvGrpSpPr/>
              <p:nvPr/>
            </p:nvGrpSpPr>
            <p:grpSpPr>
              <a:xfrm>
                <a:off x="4831002" y="3373230"/>
                <a:ext cx="31405" cy="26898"/>
                <a:chOff x="4831002" y="3373230"/>
                <a:chExt cx="31405" cy="26898"/>
              </a:xfrm>
            </p:grpSpPr>
            <p:sp>
              <p:nvSpPr>
                <p:cNvPr id="6552" name="Google Shape;6552;p81"/>
                <p:cNvSpPr/>
                <p:nvPr/>
              </p:nvSpPr>
              <p:spPr>
                <a:xfrm>
                  <a:off x="4831002" y="3373230"/>
                  <a:ext cx="31405" cy="26898"/>
                </a:xfrm>
                <a:custGeom>
                  <a:avLst/>
                  <a:gdLst/>
                  <a:ahLst/>
                  <a:cxnLst/>
                  <a:rect l="l" t="t" r="r" b="b"/>
                  <a:pathLst>
                    <a:path w="3993" h="3420" extrusionOk="0">
                      <a:moveTo>
                        <a:pt x="2273" y="0"/>
                      </a:moveTo>
                      <a:cubicBezTo>
                        <a:pt x="1853" y="0"/>
                        <a:pt x="1426" y="156"/>
                        <a:pt x="1077" y="504"/>
                      </a:cubicBezTo>
                      <a:cubicBezTo>
                        <a:pt x="1" y="1581"/>
                        <a:pt x="763" y="3419"/>
                        <a:pt x="2287" y="3419"/>
                      </a:cubicBezTo>
                      <a:cubicBezTo>
                        <a:pt x="3231" y="3419"/>
                        <a:pt x="3993" y="2657"/>
                        <a:pt x="3993" y="1714"/>
                      </a:cubicBezTo>
                      <a:cubicBezTo>
                        <a:pt x="3993" y="683"/>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3" name="Google Shape;6553;p81"/>
                <p:cNvSpPr/>
                <p:nvPr/>
              </p:nvSpPr>
              <p:spPr>
                <a:xfrm>
                  <a:off x="4845182" y="3382896"/>
                  <a:ext cx="7519" cy="7621"/>
                </a:xfrm>
                <a:custGeom>
                  <a:avLst/>
                  <a:gdLst/>
                  <a:ahLst/>
                  <a:cxnLst/>
                  <a:rect l="l" t="t" r="r" b="b"/>
                  <a:pathLst>
                    <a:path w="956" h="969" extrusionOk="0">
                      <a:moveTo>
                        <a:pt x="472" y="1"/>
                      </a:moveTo>
                      <a:cubicBezTo>
                        <a:pt x="206" y="1"/>
                        <a:pt x="0" y="219"/>
                        <a:pt x="0" y="485"/>
                      </a:cubicBezTo>
                      <a:cubicBezTo>
                        <a:pt x="0" y="751"/>
                        <a:pt x="206" y="969"/>
                        <a:pt x="472" y="969"/>
                      </a:cubicBezTo>
                      <a:cubicBezTo>
                        <a:pt x="750" y="969"/>
                        <a:pt x="956" y="751"/>
                        <a:pt x="956" y="485"/>
                      </a:cubicBezTo>
                      <a:cubicBezTo>
                        <a:pt x="956" y="219"/>
                        <a:pt x="750" y="1"/>
                        <a:pt x="47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54" name="Google Shape;6554;p81"/>
              <p:cNvGrpSpPr/>
              <p:nvPr/>
            </p:nvGrpSpPr>
            <p:grpSpPr>
              <a:xfrm>
                <a:off x="4719311" y="3355054"/>
                <a:ext cx="31499" cy="27001"/>
                <a:chOff x="4719311" y="3355054"/>
                <a:chExt cx="31499" cy="27001"/>
              </a:xfrm>
            </p:grpSpPr>
            <p:sp>
              <p:nvSpPr>
                <p:cNvPr id="6555" name="Google Shape;6555;p81"/>
                <p:cNvSpPr/>
                <p:nvPr/>
              </p:nvSpPr>
              <p:spPr>
                <a:xfrm>
                  <a:off x="4719311" y="3355054"/>
                  <a:ext cx="31499" cy="27001"/>
                </a:xfrm>
                <a:custGeom>
                  <a:avLst/>
                  <a:gdLst/>
                  <a:ahLst/>
                  <a:cxnLst/>
                  <a:rect l="l" t="t" r="r" b="b"/>
                  <a:pathLst>
                    <a:path w="4005" h="3433" extrusionOk="0">
                      <a:moveTo>
                        <a:pt x="2275" y="1"/>
                      </a:moveTo>
                      <a:cubicBezTo>
                        <a:pt x="1854" y="1"/>
                        <a:pt x="1425" y="157"/>
                        <a:pt x="1077" y="505"/>
                      </a:cubicBezTo>
                      <a:cubicBezTo>
                        <a:pt x="0" y="1581"/>
                        <a:pt x="762" y="3432"/>
                        <a:pt x="2287" y="3432"/>
                      </a:cubicBezTo>
                      <a:cubicBezTo>
                        <a:pt x="3230" y="3432"/>
                        <a:pt x="4004" y="2658"/>
                        <a:pt x="4004" y="1714"/>
                      </a:cubicBezTo>
                      <a:cubicBezTo>
                        <a:pt x="4004" y="683"/>
                        <a:pt x="3157" y="1"/>
                        <a:pt x="227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6" name="Google Shape;6556;p81"/>
                <p:cNvSpPr/>
                <p:nvPr/>
              </p:nvSpPr>
              <p:spPr>
                <a:xfrm>
                  <a:off x="4733578" y="3364822"/>
                  <a:ext cx="7527" cy="7527"/>
                </a:xfrm>
                <a:custGeom>
                  <a:avLst/>
                  <a:gdLst/>
                  <a:ahLst/>
                  <a:cxnLst/>
                  <a:rect l="l" t="t" r="r" b="b"/>
                  <a:pathLst>
                    <a:path w="957" h="957" extrusionOk="0">
                      <a:moveTo>
                        <a:pt x="473" y="1"/>
                      </a:moveTo>
                      <a:cubicBezTo>
                        <a:pt x="206" y="1"/>
                        <a:pt x="1" y="206"/>
                        <a:pt x="1" y="472"/>
                      </a:cubicBezTo>
                      <a:cubicBezTo>
                        <a:pt x="1" y="738"/>
                        <a:pt x="206" y="956"/>
                        <a:pt x="473" y="956"/>
                      </a:cubicBezTo>
                      <a:cubicBezTo>
                        <a:pt x="751" y="956"/>
                        <a:pt x="956" y="738"/>
                        <a:pt x="956" y="472"/>
                      </a:cubicBezTo>
                      <a:cubicBezTo>
                        <a:pt x="956" y="206"/>
                        <a:pt x="751" y="1"/>
                        <a:pt x="47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57" name="Google Shape;6557;p81"/>
              <p:cNvGrpSpPr/>
              <p:nvPr/>
            </p:nvGrpSpPr>
            <p:grpSpPr>
              <a:xfrm>
                <a:off x="4798755" y="3450260"/>
                <a:ext cx="26930" cy="26930"/>
                <a:chOff x="4798755" y="3450260"/>
                <a:chExt cx="26930" cy="26930"/>
              </a:xfrm>
            </p:grpSpPr>
            <p:sp>
              <p:nvSpPr>
                <p:cNvPr id="6558" name="Google Shape;6558;p81"/>
                <p:cNvSpPr/>
                <p:nvPr/>
              </p:nvSpPr>
              <p:spPr>
                <a:xfrm>
                  <a:off x="4798755" y="3450260"/>
                  <a:ext cx="26930" cy="26930"/>
                </a:xfrm>
                <a:custGeom>
                  <a:avLst/>
                  <a:gdLst/>
                  <a:ahLst/>
                  <a:cxnLst/>
                  <a:rect l="l" t="t" r="r" b="b"/>
                  <a:pathLst>
                    <a:path w="3424" h="3424" extrusionOk="0">
                      <a:moveTo>
                        <a:pt x="1718" y="0"/>
                      </a:moveTo>
                      <a:cubicBezTo>
                        <a:pt x="774" y="0"/>
                        <a:pt x="0" y="763"/>
                        <a:pt x="0" y="1706"/>
                      </a:cubicBezTo>
                      <a:cubicBezTo>
                        <a:pt x="0" y="2650"/>
                        <a:pt x="774" y="3424"/>
                        <a:pt x="1718" y="3424"/>
                      </a:cubicBezTo>
                      <a:cubicBezTo>
                        <a:pt x="2661" y="3424"/>
                        <a:pt x="3423" y="2650"/>
                        <a:pt x="3423" y="1706"/>
                      </a:cubicBezTo>
                      <a:cubicBezTo>
                        <a:pt x="3423" y="763"/>
                        <a:pt x="2661" y="0"/>
                        <a:pt x="171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9" name="Google Shape;6559;p81"/>
                <p:cNvSpPr/>
                <p:nvPr/>
              </p:nvSpPr>
              <p:spPr>
                <a:xfrm>
                  <a:off x="4807218" y="3459871"/>
                  <a:ext cx="8856" cy="7605"/>
                </a:xfrm>
                <a:custGeom>
                  <a:avLst/>
                  <a:gdLst/>
                  <a:ahLst/>
                  <a:cxnLst/>
                  <a:rect l="l" t="t" r="r" b="b"/>
                  <a:pathLst>
                    <a:path w="1126" h="967" extrusionOk="0">
                      <a:moveTo>
                        <a:pt x="642" y="0"/>
                      </a:moveTo>
                      <a:cubicBezTo>
                        <a:pt x="206" y="0"/>
                        <a:pt x="1" y="520"/>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60" name="Google Shape;6560;p81"/>
              <p:cNvGrpSpPr/>
              <p:nvPr/>
            </p:nvGrpSpPr>
            <p:grpSpPr>
              <a:xfrm>
                <a:off x="4645576" y="3467555"/>
                <a:ext cx="31405" cy="26953"/>
                <a:chOff x="4645576" y="3467555"/>
                <a:chExt cx="31405" cy="26953"/>
              </a:xfrm>
            </p:grpSpPr>
            <p:sp>
              <p:nvSpPr>
                <p:cNvPr id="6561" name="Google Shape;6561;p81"/>
                <p:cNvSpPr/>
                <p:nvPr/>
              </p:nvSpPr>
              <p:spPr>
                <a:xfrm>
                  <a:off x="4645576" y="3467555"/>
                  <a:ext cx="31405" cy="26953"/>
                </a:xfrm>
                <a:custGeom>
                  <a:avLst/>
                  <a:gdLst/>
                  <a:ahLst/>
                  <a:cxnLst/>
                  <a:rect l="l" t="t" r="r" b="b"/>
                  <a:pathLst>
                    <a:path w="3993" h="3427" extrusionOk="0">
                      <a:moveTo>
                        <a:pt x="2272" y="0"/>
                      </a:moveTo>
                      <a:cubicBezTo>
                        <a:pt x="1853" y="0"/>
                        <a:pt x="1425" y="155"/>
                        <a:pt x="1077" y="499"/>
                      </a:cubicBezTo>
                      <a:cubicBezTo>
                        <a:pt x="0" y="1576"/>
                        <a:pt x="750" y="3414"/>
                        <a:pt x="2274" y="3426"/>
                      </a:cubicBezTo>
                      <a:cubicBezTo>
                        <a:pt x="3218" y="3426"/>
                        <a:pt x="3992" y="2652"/>
                        <a:pt x="3992" y="1709"/>
                      </a:cubicBezTo>
                      <a:cubicBezTo>
                        <a:pt x="3992" y="677"/>
                        <a:pt x="3150" y="0"/>
                        <a:pt x="227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2" name="Google Shape;6562;p81"/>
                <p:cNvSpPr/>
                <p:nvPr/>
              </p:nvSpPr>
              <p:spPr>
                <a:xfrm>
                  <a:off x="4659749" y="3477182"/>
                  <a:ext cx="7527" cy="7621"/>
                </a:xfrm>
                <a:custGeom>
                  <a:avLst/>
                  <a:gdLst/>
                  <a:ahLst/>
                  <a:cxnLst/>
                  <a:rect l="l" t="t" r="r" b="b"/>
                  <a:pathLst>
                    <a:path w="957" h="969" extrusionOk="0">
                      <a:moveTo>
                        <a:pt x="472" y="1"/>
                      </a:moveTo>
                      <a:cubicBezTo>
                        <a:pt x="206" y="1"/>
                        <a:pt x="1" y="219"/>
                        <a:pt x="1" y="485"/>
                      </a:cubicBezTo>
                      <a:cubicBezTo>
                        <a:pt x="1" y="751"/>
                        <a:pt x="206" y="969"/>
                        <a:pt x="472" y="969"/>
                      </a:cubicBezTo>
                      <a:cubicBezTo>
                        <a:pt x="751" y="969"/>
                        <a:pt x="956" y="751"/>
                        <a:pt x="956" y="485"/>
                      </a:cubicBezTo>
                      <a:cubicBezTo>
                        <a:pt x="956" y="219"/>
                        <a:pt x="751" y="1"/>
                        <a:pt x="47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63" name="Google Shape;6563;p81"/>
              <p:cNvGrpSpPr/>
              <p:nvPr/>
            </p:nvGrpSpPr>
            <p:grpSpPr>
              <a:xfrm>
                <a:off x="4687631" y="3583965"/>
                <a:ext cx="31499" cy="26898"/>
                <a:chOff x="4687631" y="3583965"/>
                <a:chExt cx="31499" cy="26898"/>
              </a:xfrm>
            </p:grpSpPr>
            <p:sp>
              <p:nvSpPr>
                <p:cNvPr id="6564" name="Google Shape;6564;p81"/>
                <p:cNvSpPr/>
                <p:nvPr/>
              </p:nvSpPr>
              <p:spPr>
                <a:xfrm>
                  <a:off x="4687631" y="3583965"/>
                  <a:ext cx="31499" cy="26898"/>
                </a:xfrm>
                <a:custGeom>
                  <a:avLst/>
                  <a:gdLst/>
                  <a:ahLst/>
                  <a:cxnLst/>
                  <a:rect l="l" t="t" r="r" b="b"/>
                  <a:pathLst>
                    <a:path w="4005" h="3420" extrusionOk="0">
                      <a:moveTo>
                        <a:pt x="2284" y="0"/>
                      </a:moveTo>
                      <a:cubicBezTo>
                        <a:pt x="1865" y="0"/>
                        <a:pt x="1437" y="156"/>
                        <a:pt x="1089" y="504"/>
                      </a:cubicBezTo>
                      <a:cubicBezTo>
                        <a:pt x="0" y="1581"/>
                        <a:pt x="774" y="3420"/>
                        <a:pt x="2298" y="3420"/>
                      </a:cubicBezTo>
                      <a:cubicBezTo>
                        <a:pt x="3242" y="3420"/>
                        <a:pt x="4004" y="2658"/>
                        <a:pt x="4004" y="1714"/>
                      </a:cubicBezTo>
                      <a:cubicBezTo>
                        <a:pt x="4004" y="683"/>
                        <a:pt x="3162" y="0"/>
                        <a:pt x="228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5" name="Google Shape;6565;p81"/>
                <p:cNvSpPr/>
                <p:nvPr/>
              </p:nvSpPr>
              <p:spPr>
                <a:xfrm>
                  <a:off x="4700568" y="3593639"/>
                  <a:ext cx="8950" cy="7582"/>
                </a:xfrm>
                <a:custGeom>
                  <a:avLst/>
                  <a:gdLst/>
                  <a:ahLst/>
                  <a:cxnLst/>
                  <a:rect l="l" t="t" r="r" b="b"/>
                  <a:pathLst>
                    <a:path w="1138" h="964" extrusionOk="0">
                      <a:moveTo>
                        <a:pt x="641" y="0"/>
                      </a:moveTo>
                      <a:cubicBezTo>
                        <a:pt x="218" y="0"/>
                        <a:pt x="0" y="520"/>
                        <a:pt x="303" y="823"/>
                      </a:cubicBezTo>
                      <a:cubicBezTo>
                        <a:pt x="404" y="920"/>
                        <a:pt x="525" y="964"/>
                        <a:pt x="644" y="964"/>
                      </a:cubicBezTo>
                      <a:cubicBezTo>
                        <a:pt x="893" y="964"/>
                        <a:pt x="1129" y="771"/>
                        <a:pt x="1137" y="484"/>
                      </a:cubicBezTo>
                      <a:cubicBezTo>
                        <a:pt x="1137" y="218"/>
                        <a:pt x="920" y="0"/>
                        <a:pt x="64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66" name="Google Shape;6566;p81"/>
              <p:cNvGrpSpPr/>
              <p:nvPr/>
            </p:nvGrpSpPr>
            <p:grpSpPr>
              <a:xfrm>
                <a:off x="4719311" y="3471314"/>
                <a:ext cx="31499" cy="27001"/>
                <a:chOff x="4719311" y="3471314"/>
                <a:chExt cx="31499" cy="27001"/>
              </a:xfrm>
            </p:grpSpPr>
            <p:sp>
              <p:nvSpPr>
                <p:cNvPr id="6567" name="Google Shape;6567;p81"/>
                <p:cNvSpPr/>
                <p:nvPr/>
              </p:nvSpPr>
              <p:spPr>
                <a:xfrm>
                  <a:off x="4719311" y="3471314"/>
                  <a:ext cx="31499" cy="27001"/>
                </a:xfrm>
                <a:custGeom>
                  <a:avLst/>
                  <a:gdLst/>
                  <a:ahLst/>
                  <a:cxnLst/>
                  <a:rect l="l" t="t" r="r" b="b"/>
                  <a:pathLst>
                    <a:path w="4005" h="3433" extrusionOk="0">
                      <a:moveTo>
                        <a:pt x="2285" y="1"/>
                      </a:moveTo>
                      <a:cubicBezTo>
                        <a:pt x="1865" y="1"/>
                        <a:pt x="1437" y="157"/>
                        <a:pt x="1089" y="505"/>
                      </a:cubicBezTo>
                      <a:cubicBezTo>
                        <a:pt x="0" y="1581"/>
                        <a:pt x="774" y="3432"/>
                        <a:pt x="2299" y="3432"/>
                      </a:cubicBezTo>
                      <a:cubicBezTo>
                        <a:pt x="3242" y="3432"/>
                        <a:pt x="4004" y="2658"/>
                        <a:pt x="4004" y="1715"/>
                      </a:cubicBezTo>
                      <a:cubicBezTo>
                        <a:pt x="4004" y="683"/>
                        <a:pt x="3163" y="1"/>
                        <a:pt x="22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8" name="Google Shape;6568;p81"/>
                <p:cNvSpPr/>
                <p:nvPr/>
              </p:nvSpPr>
              <p:spPr>
                <a:xfrm>
                  <a:off x="4732249" y="3480988"/>
                  <a:ext cx="8856" cy="7605"/>
                </a:xfrm>
                <a:custGeom>
                  <a:avLst/>
                  <a:gdLst/>
                  <a:ahLst/>
                  <a:cxnLst/>
                  <a:rect l="l" t="t" r="r" b="b"/>
                  <a:pathLst>
                    <a:path w="1126" h="967" extrusionOk="0">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69" name="Google Shape;6569;p81"/>
              <p:cNvGrpSpPr/>
              <p:nvPr/>
            </p:nvGrpSpPr>
            <p:grpSpPr>
              <a:xfrm>
                <a:off x="4719311" y="3434404"/>
                <a:ext cx="31499" cy="26898"/>
                <a:chOff x="4719311" y="3434404"/>
                <a:chExt cx="31499" cy="26898"/>
              </a:xfrm>
            </p:grpSpPr>
            <p:sp>
              <p:nvSpPr>
                <p:cNvPr id="6570" name="Google Shape;6570;p81"/>
                <p:cNvSpPr/>
                <p:nvPr/>
              </p:nvSpPr>
              <p:spPr>
                <a:xfrm>
                  <a:off x="4719311" y="3434404"/>
                  <a:ext cx="31499" cy="26898"/>
                </a:xfrm>
                <a:custGeom>
                  <a:avLst/>
                  <a:gdLst/>
                  <a:ahLst/>
                  <a:cxnLst/>
                  <a:rect l="l" t="t" r="r" b="b"/>
                  <a:pathLst>
                    <a:path w="4005" h="3420" extrusionOk="0">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1" name="Google Shape;6571;p81"/>
                <p:cNvSpPr/>
                <p:nvPr/>
              </p:nvSpPr>
              <p:spPr>
                <a:xfrm>
                  <a:off x="4732249" y="3444078"/>
                  <a:ext cx="8856" cy="7582"/>
                </a:xfrm>
                <a:custGeom>
                  <a:avLst/>
                  <a:gdLst/>
                  <a:ahLst/>
                  <a:cxnLst/>
                  <a:rect l="l" t="t" r="r" b="b"/>
                  <a:pathLst>
                    <a:path w="1126" h="964" extrusionOk="0">
                      <a:moveTo>
                        <a:pt x="642" y="0"/>
                      </a:moveTo>
                      <a:cubicBezTo>
                        <a:pt x="218" y="0"/>
                        <a:pt x="0" y="520"/>
                        <a:pt x="303" y="823"/>
                      </a:cubicBezTo>
                      <a:cubicBezTo>
                        <a:pt x="400" y="920"/>
                        <a:pt x="520" y="964"/>
                        <a:pt x="638" y="964"/>
                      </a:cubicBezTo>
                      <a:cubicBezTo>
                        <a:pt x="886" y="964"/>
                        <a:pt x="1125" y="771"/>
                        <a:pt x="1125" y="484"/>
                      </a:cubicBezTo>
                      <a:cubicBezTo>
                        <a:pt x="1125" y="218"/>
                        <a:pt x="920" y="0"/>
                        <a:pt x="64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72" name="Google Shape;6572;p81"/>
              <p:cNvGrpSpPr/>
              <p:nvPr/>
            </p:nvGrpSpPr>
            <p:grpSpPr>
              <a:xfrm>
                <a:off x="4768876" y="3401772"/>
                <a:ext cx="31499" cy="26898"/>
                <a:chOff x="4768876" y="3401772"/>
                <a:chExt cx="31499" cy="26898"/>
              </a:xfrm>
            </p:grpSpPr>
            <p:sp>
              <p:nvSpPr>
                <p:cNvPr id="6573" name="Google Shape;6573;p81"/>
                <p:cNvSpPr/>
                <p:nvPr/>
              </p:nvSpPr>
              <p:spPr>
                <a:xfrm>
                  <a:off x="4768876" y="3401772"/>
                  <a:ext cx="31499" cy="26898"/>
                </a:xfrm>
                <a:custGeom>
                  <a:avLst/>
                  <a:gdLst/>
                  <a:ahLst/>
                  <a:cxnLst/>
                  <a:rect l="l" t="t" r="r" b="b"/>
                  <a:pathLst>
                    <a:path w="4005" h="3420" extrusionOk="0">
                      <a:moveTo>
                        <a:pt x="2276" y="0"/>
                      </a:moveTo>
                      <a:cubicBezTo>
                        <a:pt x="1855" y="0"/>
                        <a:pt x="1425" y="156"/>
                        <a:pt x="1077" y="504"/>
                      </a:cubicBezTo>
                      <a:cubicBezTo>
                        <a:pt x="1" y="1581"/>
                        <a:pt x="763" y="3419"/>
                        <a:pt x="2287" y="3419"/>
                      </a:cubicBezTo>
                      <a:cubicBezTo>
                        <a:pt x="3231" y="3419"/>
                        <a:pt x="4005" y="2657"/>
                        <a:pt x="4005" y="1714"/>
                      </a:cubicBezTo>
                      <a:cubicBezTo>
                        <a:pt x="4005" y="683"/>
                        <a:pt x="3157" y="0"/>
                        <a:pt x="227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4" name="Google Shape;6574;p81"/>
                <p:cNvSpPr/>
                <p:nvPr/>
              </p:nvSpPr>
              <p:spPr>
                <a:xfrm>
                  <a:off x="4783057" y="3411438"/>
                  <a:ext cx="7613" cy="7621"/>
                </a:xfrm>
                <a:custGeom>
                  <a:avLst/>
                  <a:gdLst/>
                  <a:ahLst/>
                  <a:cxnLst/>
                  <a:rect l="l" t="t" r="r" b="b"/>
                  <a:pathLst>
                    <a:path w="968" h="969" extrusionOk="0">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75" name="Google Shape;6575;p81"/>
              <p:cNvGrpSpPr/>
              <p:nvPr/>
            </p:nvGrpSpPr>
            <p:grpSpPr>
              <a:xfrm>
                <a:off x="4762214" y="3471377"/>
                <a:ext cx="26938" cy="26938"/>
                <a:chOff x="4762214" y="3471377"/>
                <a:chExt cx="26938" cy="26938"/>
              </a:xfrm>
            </p:grpSpPr>
            <p:sp>
              <p:nvSpPr>
                <p:cNvPr id="6576" name="Google Shape;6576;p81"/>
                <p:cNvSpPr/>
                <p:nvPr/>
              </p:nvSpPr>
              <p:spPr>
                <a:xfrm>
                  <a:off x="4762214" y="3471377"/>
                  <a:ext cx="26938" cy="26938"/>
                </a:xfrm>
                <a:custGeom>
                  <a:avLst/>
                  <a:gdLst/>
                  <a:ahLst/>
                  <a:cxnLst/>
                  <a:rect l="l" t="t" r="r" b="b"/>
                  <a:pathLst>
                    <a:path w="3425" h="3425" extrusionOk="0">
                      <a:moveTo>
                        <a:pt x="1707" y="1"/>
                      </a:moveTo>
                      <a:cubicBezTo>
                        <a:pt x="763" y="1"/>
                        <a:pt x="1" y="763"/>
                        <a:pt x="1" y="1707"/>
                      </a:cubicBezTo>
                      <a:cubicBezTo>
                        <a:pt x="1" y="2650"/>
                        <a:pt x="763" y="3424"/>
                        <a:pt x="1707" y="3424"/>
                      </a:cubicBezTo>
                      <a:cubicBezTo>
                        <a:pt x="2662" y="3424"/>
                        <a:pt x="3424" y="2650"/>
                        <a:pt x="3424" y="1707"/>
                      </a:cubicBezTo>
                      <a:cubicBezTo>
                        <a:pt x="3424" y="763"/>
                        <a:pt x="2662" y="1"/>
                        <a:pt x="170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7" name="Google Shape;6577;p81"/>
                <p:cNvSpPr/>
                <p:nvPr/>
              </p:nvSpPr>
              <p:spPr>
                <a:xfrm>
                  <a:off x="4770591" y="3480988"/>
                  <a:ext cx="8856" cy="7605"/>
                </a:xfrm>
                <a:custGeom>
                  <a:avLst/>
                  <a:gdLst/>
                  <a:ahLst/>
                  <a:cxnLst/>
                  <a:rect l="l" t="t" r="r" b="b"/>
                  <a:pathLst>
                    <a:path w="1126" h="967" extrusionOk="0">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78" name="Google Shape;6578;p81"/>
              <p:cNvGrpSpPr/>
              <p:nvPr/>
            </p:nvGrpSpPr>
            <p:grpSpPr>
              <a:xfrm>
                <a:off x="4790473" y="3344782"/>
                <a:ext cx="31405" cy="26898"/>
                <a:chOff x="4790473" y="3344782"/>
                <a:chExt cx="31405" cy="26898"/>
              </a:xfrm>
            </p:grpSpPr>
            <p:sp>
              <p:nvSpPr>
                <p:cNvPr id="6579" name="Google Shape;6579;p81"/>
                <p:cNvSpPr/>
                <p:nvPr/>
              </p:nvSpPr>
              <p:spPr>
                <a:xfrm>
                  <a:off x="4790473" y="3344782"/>
                  <a:ext cx="31405" cy="26898"/>
                </a:xfrm>
                <a:custGeom>
                  <a:avLst/>
                  <a:gdLst/>
                  <a:ahLst/>
                  <a:cxnLst/>
                  <a:rect l="l" t="t" r="r" b="b"/>
                  <a:pathLst>
                    <a:path w="3993" h="3420" extrusionOk="0">
                      <a:moveTo>
                        <a:pt x="2273" y="0"/>
                      </a:moveTo>
                      <a:cubicBezTo>
                        <a:pt x="1853" y="0"/>
                        <a:pt x="1425" y="156"/>
                        <a:pt x="1077" y="504"/>
                      </a:cubicBezTo>
                      <a:cubicBezTo>
                        <a:pt x="1" y="1581"/>
                        <a:pt x="763" y="3420"/>
                        <a:pt x="2287" y="3420"/>
                      </a:cubicBezTo>
                      <a:cubicBezTo>
                        <a:pt x="3230" y="3420"/>
                        <a:pt x="3993" y="2657"/>
                        <a:pt x="3993" y="1714"/>
                      </a:cubicBezTo>
                      <a:cubicBezTo>
                        <a:pt x="3993" y="683"/>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0" name="Google Shape;6580;p81"/>
                <p:cNvSpPr/>
                <p:nvPr/>
              </p:nvSpPr>
              <p:spPr>
                <a:xfrm>
                  <a:off x="4804654" y="3354456"/>
                  <a:ext cx="7613" cy="7613"/>
                </a:xfrm>
                <a:custGeom>
                  <a:avLst/>
                  <a:gdLst/>
                  <a:ahLst/>
                  <a:cxnLst/>
                  <a:rect l="l" t="t" r="r" b="b"/>
                  <a:pathLst>
                    <a:path w="968" h="968"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81" name="Google Shape;6581;p81"/>
              <p:cNvGrpSpPr/>
              <p:nvPr/>
            </p:nvGrpSpPr>
            <p:grpSpPr>
              <a:xfrm>
                <a:off x="4823774" y="3950733"/>
                <a:ext cx="37398" cy="32034"/>
                <a:chOff x="4823774" y="3950733"/>
                <a:chExt cx="37398" cy="32034"/>
              </a:xfrm>
            </p:grpSpPr>
            <p:sp>
              <p:nvSpPr>
                <p:cNvPr id="6582" name="Google Shape;6582;p81"/>
                <p:cNvSpPr/>
                <p:nvPr/>
              </p:nvSpPr>
              <p:spPr>
                <a:xfrm>
                  <a:off x="4823774" y="3950733"/>
                  <a:ext cx="37398" cy="32034"/>
                </a:xfrm>
                <a:custGeom>
                  <a:avLst/>
                  <a:gdLst/>
                  <a:ahLst/>
                  <a:cxnLst/>
                  <a:rect l="l" t="t" r="r" b="b"/>
                  <a:pathLst>
                    <a:path w="4755" h="4073" extrusionOk="0">
                      <a:moveTo>
                        <a:pt x="2707" y="1"/>
                      </a:moveTo>
                      <a:cubicBezTo>
                        <a:pt x="2207" y="1"/>
                        <a:pt x="1698" y="186"/>
                        <a:pt x="1283" y="601"/>
                      </a:cubicBezTo>
                      <a:cubicBezTo>
                        <a:pt x="1" y="1883"/>
                        <a:pt x="908" y="4073"/>
                        <a:pt x="2722" y="4073"/>
                      </a:cubicBezTo>
                      <a:cubicBezTo>
                        <a:pt x="3835" y="4073"/>
                        <a:pt x="4755" y="3166"/>
                        <a:pt x="4755" y="2041"/>
                      </a:cubicBezTo>
                      <a:cubicBezTo>
                        <a:pt x="4755" y="813"/>
                        <a:pt x="3752" y="1"/>
                        <a:pt x="270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3" name="Google Shape;6583;p81"/>
                <p:cNvSpPr/>
                <p:nvPr/>
              </p:nvSpPr>
              <p:spPr>
                <a:xfrm>
                  <a:off x="4836617" y="3960407"/>
                  <a:ext cx="14849" cy="12718"/>
                </a:xfrm>
                <a:custGeom>
                  <a:avLst/>
                  <a:gdLst/>
                  <a:ahLst/>
                  <a:cxnLst/>
                  <a:rect l="l" t="t" r="r" b="b"/>
                  <a:pathLst>
                    <a:path w="1888" h="1617" extrusionOk="0">
                      <a:moveTo>
                        <a:pt x="1089" y="0"/>
                      </a:moveTo>
                      <a:cubicBezTo>
                        <a:pt x="363" y="0"/>
                        <a:pt x="1" y="871"/>
                        <a:pt x="509" y="1379"/>
                      </a:cubicBezTo>
                      <a:cubicBezTo>
                        <a:pt x="673" y="1543"/>
                        <a:pt x="874" y="1616"/>
                        <a:pt x="1073" y="1616"/>
                      </a:cubicBezTo>
                      <a:cubicBezTo>
                        <a:pt x="1488" y="1616"/>
                        <a:pt x="1888" y="1294"/>
                        <a:pt x="1888" y="811"/>
                      </a:cubicBezTo>
                      <a:cubicBezTo>
                        <a:pt x="1888" y="363"/>
                        <a:pt x="1537" y="0"/>
                        <a:pt x="108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84" name="Google Shape;6584;p81"/>
              <p:cNvGrpSpPr/>
              <p:nvPr/>
            </p:nvGrpSpPr>
            <p:grpSpPr>
              <a:xfrm>
                <a:off x="4823396" y="4110566"/>
                <a:ext cx="31405" cy="26906"/>
                <a:chOff x="4823396" y="4110566"/>
                <a:chExt cx="31405" cy="26906"/>
              </a:xfrm>
            </p:grpSpPr>
            <p:sp>
              <p:nvSpPr>
                <p:cNvPr id="6585" name="Google Shape;6585;p81"/>
                <p:cNvSpPr/>
                <p:nvPr/>
              </p:nvSpPr>
              <p:spPr>
                <a:xfrm>
                  <a:off x="4823396" y="4110566"/>
                  <a:ext cx="31405" cy="26906"/>
                </a:xfrm>
                <a:custGeom>
                  <a:avLst/>
                  <a:gdLst/>
                  <a:ahLst/>
                  <a:cxnLst/>
                  <a:rect l="l" t="t" r="r" b="b"/>
                  <a:pathLst>
                    <a:path w="3993" h="3421" extrusionOk="0">
                      <a:moveTo>
                        <a:pt x="2272" y="1"/>
                      </a:moveTo>
                      <a:cubicBezTo>
                        <a:pt x="1853" y="1"/>
                        <a:pt x="1425" y="157"/>
                        <a:pt x="1077" y="505"/>
                      </a:cubicBezTo>
                      <a:cubicBezTo>
                        <a:pt x="0" y="1582"/>
                        <a:pt x="762" y="3420"/>
                        <a:pt x="2286" y="3420"/>
                      </a:cubicBezTo>
                      <a:cubicBezTo>
                        <a:pt x="3230" y="3420"/>
                        <a:pt x="3992" y="2658"/>
                        <a:pt x="3992" y="1715"/>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6" name="Google Shape;6586;p81"/>
                <p:cNvSpPr/>
                <p:nvPr/>
              </p:nvSpPr>
              <p:spPr>
                <a:xfrm>
                  <a:off x="4836240" y="4120145"/>
                  <a:ext cx="8950" cy="7684"/>
                </a:xfrm>
                <a:custGeom>
                  <a:avLst/>
                  <a:gdLst/>
                  <a:ahLst/>
                  <a:cxnLst/>
                  <a:rect l="l" t="t" r="r" b="b"/>
                  <a:pathLst>
                    <a:path w="1138" h="977" extrusionOk="0">
                      <a:moveTo>
                        <a:pt x="653" y="1"/>
                      </a:moveTo>
                      <a:cubicBezTo>
                        <a:pt x="218" y="1"/>
                        <a:pt x="0" y="533"/>
                        <a:pt x="303" y="835"/>
                      </a:cubicBezTo>
                      <a:cubicBezTo>
                        <a:pt x="404" y="933"/>
                        <a:pt x="527" y="976"/>
                        <a:pt x="646" y="976"/>
                      </a:cubicBezTo>
                      <a:cubicBezTo>
                        <a:pt x="898" y="976"/>
                        <a:pt x="1137" y="784"/>
                        <a:pt x="1137" y="497"/>
                      </a:cubicBezTo>
                      <a:cubicBezTo>
                        <a:pt x="1137" y="218"/>
                        <a:pt x="920" y="1"/>
                        <a:pt x="65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87" name="Google Shape;6587;p81"/>
              <p:cNvGrpSpPr/>
              <p:nvPr/>
            </p:nvGrpSpPr>
            <p:grpSpPr>
              <a:xfrm>
                <a:off x="4838332" y="3821150"/>
                <a:ext cx="31499" cy="26898"/>
                <a:chOff x="4838332" y="3821150"/>
                <a:chExt cx="31499" cy="26898"/>
              </a:xfrm>
            </p:grpSpPr>
            <p:sp>
              <p:nvSpPr>
                <p:cNvPr id="6588" name="Google Shape;6588;p81"/>
                <p:cNvSpPr/>
                <p:nvPr/>
              </p:nvSpPr>
              <p:spPr>
                <a:xfrm>
                  <a:off x="4838332" y="3821150"/>
                  <a:ext cx="31499" cy="26898"/>
                </a:xfrm>
                <a:custGeom>
                  <a:avLst/>
                  <a:gdLst/>
                  <a:ahLst/>
                  <a:cxnLst/>
                  <a:rect l="l" t="t" r="r" b="b"/>
                  <a:pathLst>
                    <a:path w="4005" h="3420" extrusionOk="0">
                      <a:moveTo>
                        <a:pt x="2285" y="1"/>
                      </a:moveTo>
                      <a:cubicBezTo>
                        <a:pt x="1865" y="1"/>
                        <a:pt x="1437" y="156"/>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9" name="Google Shape;6589;p81"/>
                <p:cNvSpPr/>
                <p:nvPr/>
              </p:nvSpPr>
              <p:spPr>
                <a:xfrm>
                  <a:off x="4851270" y="3830824"/>
                  <a:ext cx="8950" cy="7582"/>
                </a:xfrm>
                <a:custGeom>
                  <a:avLst/>
                  <a:gdLst/>
                  <a:ahLst/>
                  <a:cxnLst/>
                  <a:rect l="l" t="t" r="r" b="b"/>
                  <a:pathLst>
                    <a:path w="1138" h="964" extrusionOk="0">
                      <a:moveTo>
                        <a:pt x="654" y="0"/>
                      </a:moveTo>
                      <a:cubicBezTo>
                        <a:pt x="218" y="0"/>
                        <a:pt x="0" y="521"/>
                        <a:pt x="303" y="823"/>
                      </a:cubicBezTo>
                      <a:cubicBezTo>
                        <a:pt x="404" y="920"/>
                        <a:pt x="526" y="964"/>
                        <a:pt x="644" y="964"/>
                      </a:cubicBezTo>
                      <a:cubicBezTo>
                        <a:pt x="893" y="964"/>
                        <a:pt x="1129" y="771"/>
                        <a:pt x="1138" y="484"/>
                      </a:cubicBezTo>
                      <a:cubicBezTo>
                        <a:pt x="1125" y="218"/>
                        <a:pt x="920" y="0"/>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90" name="Google Shape;6590;p81"/>
              <p:cNvGrpSpPr/>
              <p:nvPr/>
            </p:nvGrpSpPr>
            <p:grpSpPr>
              <a:xfrm>
                <a:off x="4661275" y="3815007"/>
                <a:ext cx="36824" cy="31523"/>
                <a:chOff x="4661275" y="3815007"/>
                <a:chExt cx="36824" cy="31523"/>
              </a:xfrm>
            </p:grpSpPr>
            <p:sp>
              <p:nvSpPr>
                <p:cNvPr id="6591" name="Google Shape;6591;p81"/>
                <p:cNvSpPr/>
                <p:nvPr/>
              </p:nvSpPr>
              <p:spPr>
                <a:xfrm>
                  <a:off x="4661275" y="3815007"/>
                  <a:ext cx="36824" cy="31523"/>
                </a:xfrm>
                <a:custGeom>
                  <a:avLst/>
                  <a:gdLst/>
                  <a:ahLst/>
                  <a:cxnLst/>
                  <a:rect l="l" t="t" r="r" b="b"/>
                  <a:pathLst>
                    <a:path w="4682" h="4008" extrusionOk="0">
                      <a:moveTo>
                        <a:pt x="2663" y="0"/>
                      </a:moveTo>
                      <a:cubicBezTo>
                        <a:pt x="2169" y="0"/>
                        <a:pt x="1666" y="184"/>
                        <a:pt x="1258" y="596"/>
                      </a:cubicBezTo>
                      <a:cubicBezTo>
                        <a:pt x="0" y="1854"/>
                        <a:pt x="895" y="4007"/>
                        <a:pt x="2674" y="4007"/>
                      </a:cubicBezTo>
                      <a:cubicBezTo>
                        <a:pt x="3774" y="4007"/>
                        <a:pt x="4682" y="3112"/>
                        <a:pt x="4682" y="2011"/>
                      </a:cubicBezTo>
                      <a:cubicBezTo>
                        <a:pt x="4682" y="801"/>
                        <a:pt x="3692" y="0"/>
                        <a:pt x="266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2" name="Google Shape;6592;p81"/>
                <p:cNvSpPr/>
                <p:nvPr/>
              </p:nvSpPr>
              <p:spPr>
                <a:xfrm>
                  <a:off x="4676211" y="3824736"/>
                  <a:ext cx="12183" cy="12183"/>
                </a:xfrm>
                <a:custGeom>
                  <a:avLst/>
                  <a:gdLst/>
                  <a:ahLst/>
                  <a:cxnLst/>
                  <a:rect l="l" t="t" r="r" b="b"/>
                  <a:pathLst>
                    <a:path w="1549" h="1549" extrusionOk="0">
                      <a:moveTo>
                        <a:pt x="775" y="0"/>
                      </a:moveTo>
                      <a:cubicBezTo>
                        <a:pt x="351" y="0"/>
                        <a:pt x="0" y="339"/>
                        <a:pt x="0" y="774"/>
                      </a:cubicBezTo>
                      <a:cubicBezTo>
                        <a:pt x="0" y="1198"/>
                        <a:pt x="351" y="1549"/>
                        <a:pt x="775" y="1549"/>
                      </a:cubicBezTo>
                      <a:cubicBezTo>
                        <a:pt x="1210" y="1549"/>
                        <a:pt x="1549" y="1198"/>
                        <a:pt x="1549" y="774"/>
                      </a:cubicBezTo>
                      <a:cubicBezTo>
                        <a:pt x="1549" y="339"/>
                        <a:pt x="1210" y="0"/>
                        <a:pt x="77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93" name="Google Shape;6593;p81"/>
              <p:cNvGrpSpPr/>
              <p:nvPr/>
            </p:nvGrpSpPr>
            <p:grpSpPr>
              <a:xfrm>
                <a:off x="4558998" y="3851037"/>
                <a:ext cx="33591" cy="28699"/>
                <a:chOff x="4558998" y="3851037"/>
                <a:chExt cx="33591" cy="28699"/>
              </a:xfrm>
            </p:grpSpPr>
            <p:sp>
              <p:nvSpPr>
                <p:cNvPr id="6594" name="Google Shape;6594;p81"/>
                <p:cNvSpPr/>
                <p:nvPr/>
              </p:nvSpPr>
              <p:spPr>
                <a:xfrm>
                  <a:off x="4558998" y="3851037"/>
                  <a:ext cx="33591" cy="28699"/>
                </a:xfrm>
                <a:custGeom>
                  <a:avLst/>
                  <a:gdLst/>
                  <a:ahLst/>
                  <a:cxnLst/>
                  <a:rect l="l" t="t" r="r" b="b"/>
                  <a:pathLst>
                    <a:path w="4271" h="3649" extrusionOk="0">
                      <a:moveTo>
                        <a:pt x="2430" y="0"/>
                      </a:moveTo>
                      <a:cubicBezTo>
                        <a:pt x="1980" y="0"/>
                        <a:pt x="1522" y="167"/>
                        <a:pt x="1149" y="539"/>
                      </a:cubicBezTo>
                      <a:cubicBezTo>
                        <a:pt x="0" y="1688"/>
                        <a:pt x="823" y="3648"/>
                        <a:pt x="2444" y="3648"/>
                      </a:cubicBezTo>
                      <a:cubicBezTo>
                        <a:pt x="3448" y="3648"/>
                        <a:pt x="4270" y="2838"/>
                        <a:pt x="4270" y="1822"/>
                      </a:cubicBezTo>
                      <a:cubicBezTo>
                        <a:pt x="4270" y="726"/>
                        <a:pt x="3369" y="0"/>
                        <a:pt x="24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5" name="Google Shape;6595;p81"/>
                <p:cNvSpPr/>
                <p:nvPr/>
              </p:nvSpPr>
              <p:spPr>
                <a:xfrm>
                  <a:off x="4573557" y="3860695"/>
                  <a:ext cx="9328" cy="9430"/>
                </a:xfrm>
                <a:custGeom>
                  <a:avLst/>
                  <a:gdLst/>
                  <a:ahLst/>
                  <a:cxnLst/>
                  <a:rect l="l" t="t" r="r" b="b"/>
                  <a:pathLst>
                    <a:path w="1186" h="1199" extrusionOk="0">
                      <a:moveTo>
                        <a:pt x="593" y="1"/>
                      </a:moveTo>
                      <a:cubicBezTo>
                        <a:pt x="266" y="1"/>
                        <a:pt x="0" y="267"/>
                        <a:pt x="0" y="594"/>
                      </a:cubicBezTo>
                      <a:cubicBezTo>
                        <a:pt x="0" y="932"/>
                        <a:pt x="266" y="1198"/>
                        <a:pt x="593" y="1198"/>
                      </a:cubicBezTo>
                      <a:cubicBezTo>
                        <a:pt x="919" y="1198"/>
                        <a:pt x="1185" y="932"/>
                        <a:pt x="1185" y="594"/>
                      </a:cubicBezTo>
                      <a:cubicBezTo>
                        <a:pt x="1185" y="267"/>
                        <a:pt x="919" y="1"/>
                        <a:pt x="59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96" name="Google Shape;6596;p81"/>
              <p:cNvGrpSpPr/>
              <p:nvPr/>
            </p:nvGrpSpPr>
            <p:grpSpPr>
              <a:xfrm>
                <a:off x="4696762" y="3638587"/>
                <a:ext cx="33591" cy="28794"/>
                <a:chOff x="4696762" y="3638587"/>
                <a:chExt cx="33591" cy="28794"/>
              </a:xfrm>
            </p:grpSpPr>
            <p:sp>
              <p:nvSpPr>
                <p:cNvPr id="6597" name="Google Shape;6597;p81"/>
                <p:cNvSpPr/>
                <p:nvPr/>
              </p:nvSpPr>
              <p:spPr>
                <a:xfrm>
                  <a:off x="4696762" y="3638587"/>
                  <a:ext cx="33591" cy="28794"/>
                </a:xfrm>
                <a:custGeom>
                  <a:avLst/>
                  <a:gdLst/>
                  <a:ahLst/>
                  <a:cxnLst/>
                  <a:rect l="l" t="t" r="r" b="b"/>
                  <a:pathLst>
                    <a:path w="4271" h="3661" extrusionOk="0">
                      <a:moveTo>
                        <a:pt x="2426" y="1"/>
                      </a:moveTo>
                      <a:cubicBezTo>
                        <a:pt x="1978" y="1"/>
                        <a:pt x="1521" y="167"/>
                        <a:pt x="1150" y="539"/>
                      </a:cubicBezTo>
                      <a:cubicBezTo>
                        <a:pt x="0" y="1688"/>
                        <a:pt x="823" y="3660"/>
                        <a:pt x="2444" y="3660"/>
                      </a:cubicBezTo>
                      <a:cubicBezTo>
                        <a:pt x="3448" y="3648"/>
                        <a:pt x="4258" y="2838"/>
                        <a:pt x="4270" y="1834"/>
                      </a:cubicBezTo>
                      <a:cubicBezTo>
                        <a:pt x="4262" y="729"/>
                        <a:pt x="3363" y="1"/>
                        <a:pt x="242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8" name="Google Shape;6598;p81"/>
                <p:cNvSpPr/>
                <p:nvPr/>
              </p:nvSpPr>
              <p:spPr>
                <a:xfrm>
                  <a:off x="4711320" y="3648245"/>
                  <a:ext cx="9328" cy="9430"/>
                </a:xfrm>
                <a:custGeom>
                  <a:avLst/>
                  <a:gdLst/>
                  <a:ahLst/>
                  <a:cxnLst/>
                  <a:rect l="l" t="t" r="r" b="b"/>
                  <a:pathLst>
                    <a:path w="1186" h="1199" extrusionOk="0">
                      <a:moveTo>
                        <a:pt x="593" y="1"/>
                      </a:moveTo>
                      <a:cubicBezTo>
                        <a:pt x="266" y="1"/>
                        <a:pt x="0" y="279"/>
                        <a:pt x="0" y="606"/>
                      </a:cubicBezTo>
                      <a:cubicBezTo>
                        <a:pt x="0" y="932"/>
                        <a:pt x="266" y="1198"/>
                        <a:pt x="593" y="1198"/>
                      </a:cubicBezTo>
                      <a:cubicBezTo>
                        <a:pt x="919" y="1198"/>
                        <a:pt x="1186" y="932"/>
                        <a:pt x="1186" y="606"/>
                      </a:cubicBezTo>
                      <a:cubicBezTo>
                        <a:pt x="1186" y="279"/>
                        <a:pt x="919" y="1"/>
                        <a:pt x="59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99" name="Google Shape;6599;p81"/>
              <p:cNvGrpSpPr/>
              <p:nvPr/>
            </p:nvGrpSpPr>
            <p:grpSpPr>
              <a:xfrm>
                <a:off x="4929479" y="3939140"/>
                <a:ext cx="33497" cy="28692"/>
                <a:chOff x="4929479" y="3939140"/>
                <a:chExt cx="33497" cy="28692"/>
              </a:xfrm>
            </p:grpSpPr>
            <p:sp>
              <p:nvSpPr>
                <p:cNvPr id="6600" name="Google Shape;6600;p81"/>
                <p:cNvSpPr/>
                <p:nvPr/>
              </p:nvSpPr>
              <p:spPr>
                <a:xfrm>
                  <a:off x="4929479" y="3939140"/>
                  <a:ext cx="33497" cy="28692"/>
                </a:xfrm>
                <a:custGeom>
                  <a:avLst/>
                  <a:gdLst/>
                  <a:ahLst/>
                  <a:cxnLst/>
                  <a:rect l="l" t="t" r="r" b="b"/>
                  <a:pathLst>
                    <a:path w="4259" h="3648" extrusionOk="0">
                      <a:moveTo>
                        <a:pt x="2426" y="0"/>
                      </a:moveTo>
                      <a:cubicBezTo>
                        <a:pt x="1978" y="0"/>
                        <a:pt x="1521" y="167"/>
                        <a:pt x="1149" y="539"/>
                      </a:cubicBezTo>
                      <a:cubicBezTo>
                        <a:pt x="0" y="1688"/>
                        <a:pt x="811" y="3648"/>
                        <a:pt x="2431" y="3648"/>
                      </a:cubicBezTo>
                      <a:cubicBezTo>
                        <a:pt x="3448" y="3648"/>
                        <a:pt x="4258" y="2837"/>
                        <a:pt x="4258" y="1833"/>
                      </a:cubicBezTo>
                      <a:cubicBezTo>
                        <a:pt x="4258" y="729"/>
                        <a:pt x="3361" y="0"/>
                        <a:pt x="242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1" name="Google Shape;6601;p81"/>
                <p:cNvSpPr/>
                <p:nvPr/>
              </p:nvSpPr>
              <p:spPr>
                <a:xfrm>
                  <a:off x="4943935" y="3948893"/>
                  <a:ext cx="9430" cy="9328"/>
                </a:xfrm>
                <a:custGeom>
                  <a:avLst/>
                  <a:gdLst/>
                  <a:ahLst/>
                  <a:cxnLst/>
                  <a:rect l="l" t="t" r="r" b="b"/>
                  <a:pathLst>
                    <a:path w="1199" h="1186" extrusionOk="0">
                      <a:moveTo>
                        <a:pt x="593" y="0"/>
                      </a:moveTo>
                      <a:cubicBezTo>
                        <a:pt x="267" y="0"/>
                        <a:pt x="1" y="267"/>
                        <a:pt x="1" y="593"/>
                      </a:cubicBezTo>
                      <a:cubicBezTo>
                        <a:pt x="1" y="920"/>
                        <a:pt x="267" y="1186"/>
                        <a:pt x="593" y="1186"/>
                      </a:cubicBezTo>
                      <a:cubicBezTo>
                        <a:pt x="932" y="1186"/>
                        <a:pt x="1198" y="920"/>
                        <a:pt x="1198" y="593"/>
                      </a:cubicBezTo>
                      <a:cubicBezTo>
                        <a:pt x="1198" y="267"/>
                        <a:pt x="932" y="0"/>
                        <a:pt x="59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02" name="Google Shape;6602;p81"/>
              <p:cNvGrpSpPr/>
              <p:nvPr/>
            </p:nvGrpSpPr>
            <p:grpSpPr>
              <a:xfrm>
                <a:off x="4907119" y="3986039"/>
                <a:ext cx="33497" cy="28699"/>
                <a:chOff x="4907119" y="3986039"/>
                <a:chExt cx="33497" cy="28699"/>
              </a:xfrm>
            </p:grpSpPr>
            <p:sp>
              <p:nvSpPr>
                <p:cNvPr id="6603" name="Google Shape;6603;p81"/>
                <p:cNvSpPr/>
                <p:nvPr/>
              </p:nvSpPr>
              <p:spPr>
                <a:xfrm>
                  <a:off x="4907119" y="3986039"/>
                  <a:ext cx="33497" cy="28699"/>
                </a:xfrm>
                <a:custGeom>
                  <a:avLst/>
                  <a:gdLst/>
                  <a:ahLst/>
                  <a:cxnLst/>
                  <a:rect l="l" t="t" r="r" b="b"/>
                  <a:pathLst>
                    <a:path w="4259" h="3649" extrusionOk="0">
                      <a:moveTo>
                        <a:pt x="2427" y="1"/>
                      </a:moveTo>
                      <a:cubicBezTo>
                        <a:pt x="1979" y="1"/>
                        <a:pt x="1522" y="167"/>
                        <a:pt x="1149" y="540"/>
                      </a:cubicBezTo>
                      <a:cubicBezTo>
                        <a:pt x="0" y="1689"/>
                        <a:pt x="811" y="3648"/>
                        <a:pt x="2444" y="3648"/>
                      </a:cubicBezTo>
                      <a:cubicBezTo>
                        <a:pt x="3448" y="3648"/>
                        <a:pt x="4258" y="2826"/>
                        <a:pt x="4258" y="1822"/>
                      </a:cubicBezTo>
                      <a:cubicBezTo>
                        <a:pt x="4258" y="726"/>
                        <a:pt x="3363" y="1"/>
                        <a:pt x="242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4" name="Google Shape;6604;p81"/>
                <p:cNvSpPr/>
                <p:nvPr/>
              </p:nvSpPr>
              <p:spPr>
                <a:xfrm>
                  <a:off x="4921583" y="3995705"/>
                  <a:ext cx="9422" cy="9328"/>
                </a:xfrm>
                <a:custGeom>
                  <a:avLst/>
                  <a:gdLst/>
                  <a:ahLst/>
                  <a:cxnLst/>
                  <a:rect l="l" t="t" r="r" b="b"/>
                  <a:pathLst>
                    <a:path w="1198" h="1186" extrusionOk="0">
                      <a:moveTo>
                        <a:pt x="605" y="0"/>
                      </a:moveTo>
                      <a:cubicBezTo>
                        <a:pt x="266" y="0"/>
                        <a:pt x="0" y="266"/>
                        <a:pt x="0" y="593"/>
                      </a:cubicBezTo>
                      <a:cubicBezTo>
                        <a:pt x="0" y="919"/>
                        <a:pt x="266" y="1186"/>
                        <a:pt x="605" y="1186"/>
                      </a:cubicBezTo>
                      <a:cubicBezTo>
                        <a:pt x="931" y="1186"/>
                        <a:pt x="1198" y="919"/>
                        <a:pt x="1198" y="593"/>
                      </a:cubicBezTo>
                      <a:cubicBezTo>
                        <a:pt x="1198" y="266"/>
                        <a:pt x="931" y="0"/>
                        <a:pt x="60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05" name="Google Shape;6605;p81"/>
              <p:cNvGrpSpPr/>
              <p:nvPr/>
            </p:nvGrpSpPr>
            <p:grpSpPr>
              <a:xfrm>
                <a:off x="4911783" y="4048102"/>
                <a:ext cx="33591" cy="28762"/>
                <a:chOff x="4911783" y="4048102"/>
                <a:chExt cx="33591" cy="28762"/>
              </a:xfrm>
            </p:grpSpPr>
            <p:sp>
              <p:nvSpPr>
                <p:cNvPr id="6606" name="Google Shape;6606;p81"/>
                <p:cNvSpPr/>
                <p:nvPr/>
              </p:nvSpPr>
              <p:spPr>
                <a:xfrm>
                  <a:off x="4911783" y="4048102"/>
                  <a:ext cx="33591" cy="28762"/>
                </a:xfrm>
                <a:custGeom>
                  <a:avLst/>
                  <a:gdLst/>
                  <a:ahLst/>
                  <a:cxnLst/>
                  <a:rect l="l" t="t" r="r" b="b"/>
                  <a:pathLst>
                    <a:path w="4271" h="3657" extrusionOk="0">
                      <a:moveTo>
                        <a:pt x="2422" y="0"/>
                      </a:moveTo>
                      <a:cubicBezTo>
                        <a:pt x="1974" y="0"/>
                        <a:pt x="1519" y="166"/>
                        <a:pt x="1149" y="536"/>
                      </a:cubicBezTo>
                      <a:cubicBezTo>
                        <a:pt x="0" y="1685"/>
                        <a:pt x="823" y="3657"/>
                        <a:pt x="2456" y="3657"/>
                      </a:cubicBezTo>
                      <a:cubicBezTo>
                        <a:pt x="3448" y="3645"/>
                        <a:pt x="4258" y="2834"/>
                        <a:pt x="4270" y="1842"/>
                      </a:cubicBezTo>
                      <a:cubicBezTo>
                        <a:pt x="4270" y="735"/>
                        <a:pt x="3364" y="0"/>
                        <a:pt x="242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7" name="Google Shape;6607;p81"/>
                <p:cNvSpPr/>
                <p:nvPr/>
              </p:nvSpPr>
              <p:spPr>
                <a:xfrm>
                  <a:off x="4926333" y="4057831"/>
                  <a:ext cx="9336" cy="9328"/>
                </a:xfrm>
                <a:custGeom>
                  <a:avLst/>
                  <a:gdLst/>
                  <a:ahLst/>
                  <a:cxnLst/>
                  <a:rect l="l" t="t" r="r" b="b"/>
                  <a:pathLst>
                    <a:path w="1187" h="1186" extrusionOk="0">
                      <a:moveTo>
                        <a:pt x="594" y="0"/>
                      </a:moveTo>
                      <a:cubicBezTo>
                        <a:pt x="267" y="0"/>
                        <a:pt x="1" y="266"/>
                        <a:pt x="1" y="593"/>
                      </a:cubicBezTo>
                      <a:cubicBezTo>
                        <a:pt x="1" y="920"/>
                        <a:pt x="267" y="1186"/>
                        <a:pt x="594" y="1186"/>
                      </a:cubicBezTo>
                      <a:cubicBezTo>
                        <a:pt x="920" y="1186"/>
                        <a:pt x="1186" y="920"/>
                        <a:pt x="1186" y="593"/>
                      </a:cubicBezTo>
                      <a:cubicBezTo>
                        <a:pt x="1186" y="266"/>
                        <a:pt x="920" y="0"/>
                        <a:pt x="59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608" name="Google Shape;6608;p81"/>
              <p:cNvSpPr/>
              <p:nvPr/>
            </p:nvSpPr>
            <p:spPr>
              <a:xfrm>
                <a:off x="4713506" y="3934476"/>
                <a:ext cx="33497" cy="28692"/>
              </a:xfrm>
              <a:custGeom>
                <a:avLst/>
                <a:gdLst/>
                <a:ahLst/>
                <a:cxnLst/>
                <a:rect l="l" t="t" r="r" b="b"/>
                <a:pathLst>
                  <a:path w="4259" h="3648" extrusionOk="0">
                    <a:moveTo>
                      <a:pt x="2422" y="0"/>
                    </a:moveTo>
                    <a:cubicBezTo>
                      <a:pt x="1974" y="0"/>
                      <a:pt x="1518" y="167"/>
                      <a:pt x="1150" y="539"/>
                    </a:cubicBezTo>
                    <a:cubicBezTo>
                      <a:pt x="0" y="1688"/>
                      <a:pt x="811" y="3648"/>
                      <a:pt x="2432" y="3648"/>
                    </a:cubicBezTo>
                    <a:cubicBezTo>
                      <a:pt x="3436" y="3648"/>
                      <a:pt x="4258" y="2838"/>
                      <a:pt x="4258" y="1821"/>
                    </a:cubicBezTo>
                    <a:cubicBezTo>
                      <a:pt x="4258" y="726"/>
                      <a:pt x="3357" y="0"/>
                      <a:pt x="242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9" name="Google Shape;6609;p81"/>
              <p:cNvSpPr/>
              <p:nvPr/>
            </p:nvSpPr>
            <p:spPr>
              <a:xfrm>
                <a:off x="4727970" y="3944135"/>
                <a:ext cx="9328" cy="9430"/>
              </a:xfrm>
              <a:custGeom>
                <a:avLst/>
                <a:gdLst/>
                <a:ahLst/>
                <a:cxnLst/>
                <a:rect l="l" t="t" r="r" b="b"/>
                <a:pathLst>
                  <a:path w="1186" h="1199" extrusionOk="0">
                    <a:moveTo>
                      <a:pt x="593" y="1"/>
                    </a:moveTo>
                    <a:cubicBezTo>
                      <a:pt x="266" y="1"/>
                      <a:pt x="0" y="267"/>
                      <a:pt x="0" y="593"/>
                    </a:cubicBezTo>
                    <a:cubicBezTo>
                      <a:pt x="0" y="932"/>
                      <a:pt x="266" y="1198"/>
                      <a:pt x="593" y="1198"/>
                    </a:cubicBezTo>
                    <a:cubicBezTo>
                      <a:pt x="919" y="1198"/>
                      <a:pt x="1186" y="932"/>
                      <a:pt x="1186" y="593"/>
                    </a:cubicBezTo>
                    <a:cubicBezTo>
                      <a:pt x="1186" y="267"/>
                      <a:pt x="919" y="1"/>
                      <a:pt x="59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610" name="Google Shape;6610;p81"/>
              <p:cNvGrpSpPr/>
              <p:nvPr/>
            </p:nvGrpSpPr>
            <p:grpSpPr>
              <a:xfrm>
                <a:off x="4762623" y="3837847"/>
                <a:ext cx="42416" cy="36273"/>
                <a:chOff x="4762623" y="3837847"/>
                <a:chExt cx="42416" cy="36273"/>
              </a:xfrm>
            </p:grpSpPr>
            <p:sp>
              <p:nvSpPr>
                <p:cNvPr id="6611" name="Google Shape;6611;p81"/>
                <p:cNvSpPr/>
                <p:nvPr/>
              </p:nvSpPr>
              <p:spPr>
                <a:xfrm>
                  <a:off x="4762623" y="3837847"/>
                  <a:ext cx="42416" cy="36273"/>
                </a:xfrm>
                <a:custGeom>
                  <a:avLst/>
                  <a:gdLst/>
                  <a:ahLst/>
                  <a:cxnLst/>
                  <a:rect l="l" t="t" r="r" b="b"/>
                  <a:pathLst>
                    <a:path w="5393" h="4612" extrusionOk="0">
                      <a:moveTo>
                        <a:pt x="3064" y="1"/>
                      </a:moveTo>
                      <a:cubicBezTo>
                        <a:pt x="2496" y="1"/>
                        <a:pt x="1918" y="211"/>
                        <a:pt x="1449" y="680"/>
                      </a:cubicBezTo>
                      <a:cubicBezTo>
                        <a:pt x="1" y="2128"/>
                        <a:pt x="1033" y="4611"/>
                        <a:pt x="3067" y="4611"/>
                      </a:cubicBezTo>
                      <a:cubicBezTo>
                        <a:pt x="3072" y="4611"/>
                        <a:pt x="3077" y="4611"/>
                        <a:pt x="3082" y="4611"/>
                      </a:cubicBezTo>
                      <a:cubicBezTo>
                        <a:pt x="4352" y="4611"/>
                        <a:pt x="5380" y="3583"/>
                        <a:pt x="5392" y="2313"/>
                      </a:cubicBezTo>
                      <a:cubicBezTo>
                        <a:pt x="5392" y="921"/>
                        <a:pt x="4251" y="1"/>
                        <a:pt x="306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2" name="Google Shape;6612;p81"/>
                <p:cNvSpPr/>
                <p:nvPr/>
              </p:nvSpPr>
              <p:spPr>
                <a:xfrm>
                  <a:off x="4775538" y="3847568"/>
                  <a:ext cx="19796" cy="16957"/>
                </a:xfrm>
                <a:custGeom>
                  <a:avLst/>
                  <a:gdLst/>
                  <a:ahLst/>
                  <a:cxnLst/>
                  <a:rect l="l" t="t" r="r" b="b"/>
                  <a:pathLst>
                    <a:path w="2517" h="2156" extrusionOk="0">
                      <a:moveTo>
                        <a:pt x="1440" y="0"/>
                      </a:moveTo>
                      <a:cubicBezTo>
                        <a:pt x="484" y="0"/>
                        <a:pt x="0" y="1162"/>
                        <a:pt x="678" y="1839"/>
                      </a:cubicBezTo>
                      <a:cubicBezTo>
                        <a:pt x="896" y="2058"/>
                        <a:pt x="1165" y="2155"/>
                        <a:pt x="1429" y="2155"/>
                      </a:cubicBezTo>
                      <a:cubicBezTo>
                        <a:pt x="1984" y="2155"/>
                        <a:pt x="2517" y="1724"/>
                        <a:pt x="2517" y="1077"/>
                      </a:cubicBezTo>
                      <a:cubicBezTo>
                        <a:pt x="2517" y="484"/>
                        <a:pt x="2045" y="0"/>
                        <a:pt x="144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13" name="Google Shape;6613;p81"/>
              <p:cNvGrpSpPr/>
              <p:nvPr/>
            </p:nvGrpSpPr>
            <p:grpSpPr>
              <a:xfrm>
                <a:off x="4746044" y="4104966"/>
                <a:ext cx="33497" cy="28699"/>
                <a:chOff x="4746044" y="4104966"/>
                <a:chExt cx="33497" cy="28699"/>
              </a:xfrm>
            </p:grpSpPr>
            <p:sp>
              <p:nvSpPr>
                <p:cNvPr id="6614" name="Google Shape;6614;p81"/>
                <p:cNvSpPr/>
                <p:nvPr/>
              </p:nvSpPr>
              <p:spPr>
                <a:xfrm>
                  <a:off x="4746044" y="4104966"/>
                  <a:ext cx="33497" cy="28699"/>
                </a:xfrm>
                <a:custGeom>
                  <a:avLst/>
                  <a:gdLst/>
                  <a:ahLst/>
                  <a:cxnLst/>
                  <a:rect l="l" t="t" r="r" b="b"/>
                  <a:pathLst>
                    <a:path w="4259" h="3649" extrusionOk="0">
                      <a:moveTo>
                        <a:pt x="2428" y="1"/>
                      </a:moveTo>
                      <a:cubicBezTo>
                        <a:pt x="1979" y="1"/>
                        <a:pt x="1522" y="167"/>
                        <a:pt x="1150" y="540"/>
                      </a:cubicBezTo>
                      <a:cubicBezTo>
                        <a:pt x="0" y="1677"/>
                        <a:pt x="811" y="3648"/>
                        <a:pt x="2432" y="3648"/>
                      </a:cubicBezTo>
                      <a:cubicBezTo>
                        <a:pt x="3436" y="3648"/>
                        <a:pt x="4259" y="2826"/>
                        <a:pt x="4259" y="1822"/>
                      </a:cubicBezTo>
                      <a:cubicBezTo>
                        <a:pt x="4259" y="726"/>
                        <a:pt x="3363" y="1"/>
                        <a:pt x="242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5" name="Google Shape;6615;p81"/>
                <p:cNvSpPr/>
                <p:nvPr/>
              </p:nvSpPr>
              <p:spPr>
                <a:xfrm>
                  <a:off x="4758887" y="4114632"/>
                  <a:ext cx="11042" cy="9375"/>
                </a:xfrm>
                <a:custGeom>
                  <a:avLst/>
                  <a:gdLst/>
                  <a:ahLst/>
                  <a:cxnLst/>
                  <a:rect l="l" t="t" r="r" b="b"/>
                  <a:pathLst>
                    <a:path w="1404" h="1192" extrusionOk="0">
                      <a:moveTo>
                        <a:pt x="799" y="0"/>
                      </a:moveTo>
                      <a:cubicBezTo>
                        <a:pt x="267" y="0"/>
                        <a:pt x="1" y="641"/>
                        <a:pt x="376" y="1016"/>
                      </a:cubicBezTo>
                      <a:cubicBezTo>
                        <a:pt x="497" y="1137"/>
                        <a:pt x="645" y="1191"/>
                        <a:pt x="792" y="1191"/>
                      </a:cubicBezTo>
                      <a:cubicBezTo>
                        <a:pt x="1099" y="1191"/>
                        <a:pt x="1396" y="953"/>
                        <a:pt x="1404" y="593"/>
                      </a:cubicBezTo>
                      <a:cubicBezTo>
                        <a:pt x="1404" y="266"/>
                        <a:pt x="1126" y="0"/>
                        <a:pt x="79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16" name="Google Shape;6616;p81"/>
              <p:cNvGrpSpPr/>
              <p:nvPr/>
            </p:nvGrpSpPr>
            <p:grpSpPr>
              <a:xfrm>
                <a:off x="4859646" y="4162554"/>
                <a:ext cx="33591" cy="28762"/>
                <a:chOff x="4859646" y="4162554"/>
                <a:chExt cx="33591" cy="28762"/>
              </a:xfrm>
            </p:grpSpPr>
            <p:sp>
              <p:nvSpPr>
                <p:cNvPr id="6617" name="Google Shape;6617;p81"/>
                <p:cNvSpPr/>
                <p:nvPr/>
              </p:nvSpPr>
              <p:spPr>
                <a:xfrm>
                  <a:off x="4859646" y="4162554"/>
                  <a:ext cx="33591" cy="28762"/>
                </a:xfrm>
                <a:custGeom>
                  <a:avLst/>
                  <a:gdLst/>
                  <a:ahLst/>
                  <a:cxnLst/>
                  <a:rect l="l" t="t" r="r" b="b"/>
                  <a:pathLst>
                    <a:path w="4271" h="3657" extrusionOk="0">
                      <a:moveTo>
                        <a:pt x="2423" y="0"/>
                      </a:moveTo>
                      <a:cubicBezTo>
                        <a:pt x="1975" y="0"/>
                        <a:pt x="1520" y="166"/>
                        <a:pt x="1149" y="536"/>
                      </a:cubicBezTo>
                      <a:cubicBezTo>
                        <a:pt x="0" y="1685"/>
                        <a:pt x="823" y="3657"/>
                        <a:pt x="2444" y="3657"/>
                      </a:cubicBezTo>
                      <a:cubicBezTo>
                        <a:pt x="3448" y="3657"/>
                        <a:pt x="4258" y="2834"/>
                        <a:pt x="4270" y="1830"/>
                      </a:cubicBezTo>
                      <a:cubicBezTo>
                        <a:pt x="4270" y="732"/>
                        <a:pt x="3365" y="0"/>
                        <a:pt x="242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8" name="Google Shape;6618;p81"/>
                <p:cNvSpPr/>
                <p:nvPr/>
              </p:nvSpPr>
              <p:spPr>
                <a:xfrm>
                  <a:off x="4874196" y="4172283"/>
                  <a:ext cx="9336" cy="9336"/>
                </a:xfrm>
                <a:custGeom>
                  <a:avLst/>
                  <a:gdLst/>
                  <a:ahLst/>
                  <a:cxnLst/>
                  <a:rect l="l" t="t" r="r" b="b"/>
                  <a:pathLst>
                    <a:path w="1187" h="1187" extrusionOk="0">
                      <a:moveTo>
                        <a:pt x="594" y="1"/>
                      </a:moveTo>
                      <a:cubicBezTo>
                        <a:pt x="267" y="1"/>
                        <a:pt x="1" y="267"/>
                        <a:pt x="1" y="593"/>
                      </a:cubicBezTo>
                      <a:cubicBezTo>
                        <a:pt x="1" y="920"/>
                        <a:pt x="267" y="1186"/>
                        <a:pt x="594" y="1186"/>
                      </a:cubicBezTo>
                      <a:cubicBezTo>
                        <a:pt x="920" y="1186"/>
                        <a:pt x="1186" y="920"/>
                        <a:pt x="1186" y="593"/>
                      </a:cubicBezTo>
                      <a:cubicBezTo>
                        <a:pt x="1186" y="267"/>
                        <a:pt x="920" y="1"/>
                        <a:pt x="59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619" name="Google Shape;6619;p81"/>
            <p:cNvGrpSpPr/>
            <p:nvPr/>
          </p:nvGrpSpPr>
          <p:grpSpPr>
            <a:xfrm>
              <a:off x="3597785" y="3274438"/>
              <a:ext cx="855610" cy="1122100"/>
              <a:chOff x="3597785" y="3274438"/>
              <a:chExt cx="855610" cy="1122100"/>
            </a:xfrm>
          </p:grpSpPr>
          <p:grpSp>
            <p:nvGrpSpPr>
              <p:cNvPr id="6620" name="Google Shape;6620;p81"/>
              <p:cNvGrpSpPr/>
              <p:nvPr/>
            </p:nvGrpSpPr>
            <p:grpSpPr>
              <a:xfrm>
                <a:off x="3617857" y="3284717"/>
                <a:ext cx="826785" cy="1099165"/>
                <a:chOff x="3617857" y="3284717"/>
                <a:chExt cx="826785" cy="1099165"/>
              </a:xfrm>
            </p:grpSpPr>
            <p:sp>
              <p:nvSpPr>
                <p:cNvPr id="6621" name="Google Shape;6621;p81"/>
                <p:cNvSpPr/>
                <p:nvPr/>
              </p:nvSpPr>
              <p:spPr>
                <a:xfrm>
                  <a:off x="4155028" y="3869354"/>
                  <a:ext cx="289613" cy="514528"/>
                </a:xfrm>
                <a:custGeom>
                  <a:avLst/>
                  <a:gdLst/>
                  <a:ahLst/>
                  <a:cxnLst/>
                  <a:rect l="l" t="t" r="r" b="b"/>
                  <a:pathLst>
                    <a:path w="36823" h="65420" fill="none" extrusionOk="0">
                      <a:moveTo>
                        <a:pt x="5928" y="64827"/>
                      </a:moveTo>
                      <a:lnTo>
                        <a:pt x="6158" y="49755"/>
                      </a:lnTo>
                      <a:lnTo>
                        <a:pt x="8202" y="42327"/>
                      </a:lnTo>
                      <a:lnTo>
                        <a:pt x="8795" y="36351"/>
                      </a:lnTo>
                      <a:lnTo>
                        <a:pt x="8795" y="28912"/>
                      </a:lnTo>
                      <a:lnTo>
                        <a:pt x="3049" y="23347"/>
                      </a:lnTo>
                      <a:lnTo>
                        <a:pt x="0" y="12291"/>
                      </a:lnTo>
                      <a:lnTo>
                        <a:pt x="11601" y="1"/>
                      </a:lnTo>
                      <a:lnTo>
                        <a:pt x="19319" y="4259"/>
                      </a:lnTo>
                      <a:lnTo>
                        <a:pt x="27266" y="11747"/>
                      </a:lnTo>
                      <a:lnTo>
                        <a:pt x="36823" y="15472"/>
                      </a:lnTo>
                      <a:lnTo>
                        <a:pt x="34827" y="25803"/>
                      </a:lnTo>
                      <a:lnTo>
                        <a:pt x="26722" y="36944"/>
                      </a:lnTo>
                      <a:lnTo>
                        <a:pt x="19924" y="49198"/>
                      </a:lnTo>
                      <a:lnTo>
                        <a:pt x="11008" y="60690"/>
                      </a:lnTo>
                      <a:lnTo>
                        <a:pt x="5335" y="6542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2" name="Google Shape;6622;p81"/>
                <p:cNvSpPr/>
                <p:nvPr/>
              </p:nvSpPr>
              <p:spPr>
                <a:xfrm>
                  <a:off x="3617857" y="3284717"/>
                  <a:ext cx="662957" cy="685970"/>
                </a:xfrm>
                <a:custGeom>
                  <a:avLst/>
                  <a:gdLst/>
                  <a:ahLst/>
                  <a:cxnLst/>
                  <a:rect l="l" t="t" r="r" b="b"/>
                  <a:pathLst>
                    <a:path w="84292" h="87218" fill="none" extrusionOk="0">
                      <a:moveTo>
                        <a:pt x="79900" y="75157"/>
                      </a:moveTo>
                      <a:lnTo>
                        <a:pt x="77916" y="83262"/>
                      </a:lnTo>
                      <a:lnTo>
                        <a:pt x="68299" y="87218"/>
                      </a:lnTo>
                      <a:lnTo>
                        <a:pt x="61610" y="72314"/>
                      </a:lnTo>
                      <a:lnTo>
                        <a:pt x="48376" y="64524"/>
                      </a:lnTo>
                      <a:lnTo>
                        <a:pt x="37489" y="50685"/>
                      </a:lnTo>
                      <a:lnTo>
                        <a:pt x="32771" y="39181"/>
                      </a:lnTo>
                      <a:lnTo>
                        <a:pt x="28525" y="27000"/>
                      </a:lnTo>
                      <a:lnTo>
                        <a:pt x="19779" y="19379"/>
                      </a:lnTo>
                      <a:lnTo>
                        <a:pt x="1" y="14057"/>
                      </a:lnTo>
                      <a:lnTo>
                        <a:pt x="5227" y="0"/>
                      </a:lnTo>
                      <a:lnTo>
                        <a:pt x="40380" y="3605"/>
                      </a:lnTo>
                      <a:lnTo>
                        <a:pt x="53662" y="9254"/>
                      </a:lnTo>
                      <a:lnTo>
                        <a:pt x="56711" y="17734"/>
                      </a:lnTo>
                      <a:lnTo>
                        <a:pt x="69727" y="26177"/>
                      </a:lnTo>
                      <a:lnTo>
                        <a:pt x="84291" y="20649"/>
                      </a:lnTo>
                      <a:lnTo>
                        <a:pt x="79465" y="38165"/>
                      </a:lnTo>
                      <a:lnTo>
                        <a:pt x="72207" y="46960"/>
                      </a:lnTo>
                      <a:lnTo>
                        <a:pt x="64791" y="54677"/>
                      </a:lnTo>
                      <a:lnTo>
                        <a:pt x="54497" y="63206"/>
                      </a:lnTo>
                      <a:lnTo>
                        <a:pt x="62094" y="63556"/>
                      </a:lnTo>
                      <a:lnTo>
                        <a:pt x="66098" y="74335"/>
                      </a:lnTo>
                      <a:close/>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3" name="Google Shape;6623;p81"/>
                <p:cNvSpPr/>
                <p:nvPr/>
              </p:nvSpPr>
              <p:spPr>
                <a:xfrm>
                  <a:off x="4230666" y="3943372"/>
                  <a:ext cx="15612" cy="77934"/>
                </a:xfrm>
                <a:custGeom>
                  <a:avLst/>
                  <a:gdLst/>
                  <a:ahLst/>
                  <a:cxnLst/>
                  <a:rect l="l" t="t" r="r" b="b"/>
                  <a:pathLst>
                    <a:path w="1985" h="9909" fill="none" extrusionOk="0">
                      <a:moveTo>
                        <a:pt x="1984" y="9908"/>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4" name="Google Shape;6624;p81"/>
                <p:cNvSpPr/>
                <p:nvPr/>
              </p:nvSpPr>
              <p:spPr>
                <a:xfrm>
                  <a:off x="4230666" y="3902843"/>
                  <a:ext cx="138817" cy="116937"/>
                </a:xfrm>
                <a:custGeom>
                  <a:avLst/>
                  <a:gdLst/>
                  <a:ahLst/>
                  <a:cxnLst/>
                  <a:rect l="l" t="t" r="r" b="b"/>
                  <a:pathLst>
                    <a:path w="17650" h="14868" fill="none" extrusionOk="0">
                      <a:moveTo>
                        <a:pt x="11952" y="14868"/>
                      </a:moveTo>
                      <a:lnTo>
                        <a:pt x="0" y="4670"/>
                      </a:lnTo>
                      <a:lnTo>
                        <a:pt x="9702" y="1"/>
                      </a:lnTo>
                      <a:lnTo>
                        <a:pt x="17649" y="7489"/>
                      </a:lnTo>
                      <a:close/>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5" name="Google Shape;6625;p81"/>
                <p:cNvSpPr/>
                <p:nvPr/>
              </p:nvSpPr>
              <p:spPr>
                <a:xfrm>
                  <a:off x="4234473" y="3939573"/>
                  <a:ext cx="143953" cy="22171"/>
                </a:xfrm>
                <a:custGeom>
                  <a:avLst/>
                  <a:gdLst/>
                  <a:ahLst/>
                  <a:cxnLst/>
                  <a:rect l="l" t="t" r="r" b="b"/>
                  <a:pathLst>
                    <a:path w="18303" h="2819" fill="none" extrusionOk="0">
                      <a:moveTo>
                        <a:pt x="0" y="0"/>
                      </a:moveTo>
                      <a:lnTo>
                        <a:pt x="18303" y="281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6" name="Google Shape;6626;p81"/>
                <p:cNvSpPr/>
                <p:nvPr/>
              </p:nvSpPr>
              <p:spPr>
                <a:xfrm>
                  <a:off x="4300405" y="4023579"/>
                  <a:ext cx="24264" cy="112650"/>
                </a:xfrm>
                <a:custGeom>
                  <a:avLst/>
                  <a:gdLst/>
                  <a:ahLst/>
                  <a:cxnLst/>
                  <a:rect l="l" t="t" r="r" b="b"/>
                  <a:pathLst>
                    <a:path w="3085" h="14323" fill="none" extrusionOk="0">
                      <a:moveTo>
                        <a:pt x="0" y="14323"/>
                      </a:moveTo>
                      <a:lnTo>
                        <a:pt x="3085"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7" name="Google Shape;6627;p81"/>
                <p:cNvSpPr/>
                <p:nvPr/>
              </p:nvSpPr>
              <p:spPr>
                <a:xfrm>
                  <a:off x="4324661" y="4019772"/>
                  <a:ext cx="40544" cy="140154"/>
                </a:xfrm>
                <a:custGeom>
                  <a:avLst/>
                  <a:gdLst/>
                  <a:ahLst/>
                  <a:cxnLst/>
                  <a:rect l="l" t="t" r="r" b="b"/>
                  <a:pathLst>
                    <a:path w="5155" h="17820" fill="none" extrusionOk="0">
                      <a:moveTo>
                        <a:pt x="1" y="1"/>
                      </a:moveTo>
                      <a:lnTo>
                        <a:pt x="5154" y="1781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8" name="Google Shape;6628;p81"/>
                <p:cNvSpPr/>
                <p:nvPr/>
              </p:nvSpPr>
              <p:spPr>
                <a:xfrm>
                  <a:off x="4324661" y="4019772"/>
                  <a:ext cx="104282" cy="52522"/>
                </a:xfrm>
                <a:custGeom>
                  <a:avLst/>
                  <a:gdLst/>
                  <a:ahLst/>
                  <a:cxnLst/>
                  <a:rect l="l" t="t" r="r" b="b"/>
                  <a:pathLst>
                    <a:path w="13259" h="6678" fill="none" extrusionOk="0">
                      <a:moveTo>
                        <a:pt x="1" y="1"/>
                      </a:moveTo>
                      <a:lnTo>
                        <a:pt x="13259" y="667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9" name="Google Shape;6629;p81"/>
                <p:cNvSpPr/>
                <p:nvPr/>
              </p:nvSpPr>
              <p:spPr>
                <a:xfrm>
                  <a:off x="4328467" y="3989901"/>
                  <a:ext cx="113421" cy="29879"/>
                </a:xfrm>
                <a:custGeom>
                  <a:avLst/>
                  <a:gdLst/>
                  <a:ahLst/>
                  <a:cxnLst/>
                  <a:rect l="l" t="t" r="r" b="b"/>
                  <a:pathLst>
                    <a:path w="14421" h="3799" fill="none" extrusionOk="0">
                      <a:moveTo>
                        <a:pt x="14420" y="0"/>
                      </a:moveTo>
                      <a:lnTo>
                        <a:pt x="1" y="379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0" name="Google Shape;6630;p81"/>
                <p:cNvSpPr/>
                <p:nvPr/>
              </p:nvSpPr>
              <p:spPr>
                <a:xfrm>
                  <a:off x="4224193" y="4019772"/>
                  <a:ext cx="23886" cy="76975"/>
                </a:xfrm>
                <a:custGeom>
                  <a:avLst/>
                  <a:gdLst/>
                  <a:ahLst/>
                  <a:cxnLst/>
                  <a:rect l="l" t="t" r="r" b="b"/>
                  <a:pathLst>
                    <a:path w="3037" h="9787" fill="none" extrusionOk="0">
                      <a:moveTo>
                        <a:pt x="1" y="9787"/>
                      </a:moveTo>
                      <a:lnTo>
                        <a:pt x="3037"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1" name="Google Shape;6631;p81"/>
                <p:cNvSpPr/>
                <p:nvPr/>
              </p:nvSpPr>
              <p:spPr>
                <a:xfrm>
                  <a:off x="4248071" y="4019772"/>
                  <a:ext cx="52342" cy="116457"/>
                </a:xfrm>
                <a:custGeom>
                  <a:avLst/>
                  <a:gdLst/>
                  <a:ahLst/>
                  <a:cxnLst/>
                  <a:rect l="l" t="t" r="r" b="b"/>
                  <a:pathLst>
                    <a:path w="6655" h="14807" fill="none" extrusionOk="0">
                      <a:moveTo>
                        <a:pt x="1" y="1"/>
                      </a:moveTo>
                      <a:lnTo>
                        <a:pt x="6654" y="1480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2" name="Google Shape;6632;p81"/>
                <p:cNvSpPr/>
                <p:nvPr/>
              </p:nvSpPr>
              <p:spPr>
                <a:xfrm>
                  <a:off x="4300405" y="4138982"/>
                  <a:ext cx="6567" cy="119029"/>
                </a:xfrm>
                <a:custGeom>
                  <a:avLst/>
                  <a:gdLst/>
                  <a:ahLst/>
                  <a:cxnLst/>
                  <a:rect l="l" t="t" r="r" b="b"/>
                  <a:pathLst>
                    <a:path w="835" h="15134" fill="none" extrusionOk="0">
                      <a:moveTo>
                        <a:pt x="0" y="1"/>
                      </a:moveTo>
                      <a:lnTo>
                        <a:pt x="835" y="1513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3" name="Google Shape;6633;p81"/>
                <p:cNvSpPr/>
                <p:nvPr/>
              </p:nvSpPr>
              <p:spPr>
                <a:xfrm>
                  <a:off x="4219726" y="4200164"/>
                  <a:ext cx="85343" cy="60513"/>
                </a:xfrm>
                <a:custGeom>
                  <a:avLst/>
                  <a:gdLst/>
                  <a:ahLst/>
                  <a:cxnLst/>
                  <a:rect l="l" t="t" r="r" b="b"/>
                  <a:pathLst>
                    <a:path w="10851" h="7694" fill="none" extrusionOk="0">
                      <a:moveTo>
                        <a:pt x="0" y="0"/>
                      </a:moveTo>
                      <a:lnTo>
                        <a:pt x="10851" y="769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4" name="Google Shape;6634;p81"/>
                <p:cNvSpPr/>
                <p:nvPr/>
              </p:nvSpPr>
              <p:spPr>
                <a:xfrm>
                  <a:off x="4223430" y="4137275"/>
                  <a:ext cx="81930" cy="15132"/>
                </a:xfrm>
                <a:custGeom>
                  <a:avLst/>
                  <a:gdLst/>
                  <a:ahLst/>
                  <a:cxnLst/>
                  <a:rect l="l" t="t" r="r" b="b"/>
                  <a:pathLst>
                    <a:path w="10417" h="1924" fill="none" extrusionOk="0">
                      <a:moveTo>
                        <a:pt x="1" y="1923"/>
                      </a:moveTo>
                      <a:lnTo>
                        <a:pt x="10416"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5" name="Google Shape;6635;p81"/>
                <p:cNvSpPr/>
                <p:nvPr/>
              </p:nvSpPr>
              <p:spPr>
                <a:xfrm>
                  <a:off x="4303638" y="4138982"/>
                  <a:ext cx="59947" cy="23894"/>
                </a:xfrm>
                <a:custGeom>
                  <a:avLst/>
                  <a:gdLst/>
                  <a:ahLst/>
                  <a:cxnLst/>
                  <a:rect l="l" t="t" r="r" b="b"/>
                  <a:pathLst>
                    <a:path w="7622" h="3038" fill="none" extrusionOk="0">
                      <a:moveTo>
                        <a:pt x="7621" y="3037"/>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6" name="Google Shape;6636;p81"/>
                <p:cNvSpPr/>
                <p:nvPr/>
              </p:nvSpPr>
              <p:spPr>
                <a:xfrm>
                  <a:off x="4201644" y="4267237"/>
                  <a:ext cx="39970" cy="77164"/>
                </a:xfrm>
                <a:custGeom>
                  <a:avLst/>
                  <a:gdLst/>
                  <a:ahLst/>
                  <a:cxnLst/>
                  <a:rect l="l" t="t" r="r" b="b"/>
                  <a:pathLst>
                    <a:path w="5082" h="9811" fill="none" extrusionOk="0">
                      <a:moveTo>
                        <a:pt x="1" y="0"/>
                      </a:moveTo>
                      <a:lnTo>
                        <a:pt x="5081" y="981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7" name="Google Shape;6637;p81"/>
                <p:cNvSpPr/>
                <p:nvPr/>
              </p:nvSpPr>
              <p:spPr>
                <a:xfrm>
                  <a:off x="4203831" y="4258003"/>
                  <a:ext cx="103142" cy="9241"/>
                </a:xfrm>
                <a:custGeom>
                  <a:avLst/>
                  <a:gdLst/>
                  <a:ahLst/>
                  <a:cxnLst/>
                  <a:rect l="l" t="t" r="r" b="b"/>
                  <a:pathLst>
                    <a:path w="13114" h="1175" fill="none" extrusionOk="0">
                      <a:moveTo>
                        <a:pt x="1" y="1174"/>
                      </a:moveTo>
                      <a:lnTo>
                        <a:pt x="13114"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8" name="Google Shape;6638;p81"/>
                <p:cNvSpPr/>
                <p:nvPr/>
              </p:nvSpPr>
              <p:spPr>
                <a:xfrm>
                  <a:off x="4179001" y="3943372"/>
                  <a:ext cx="51673" cy="104951"/>
                </a:xfrm>
                <a:custGeom>
                  <a:avLst/>
                  <a:gdLst/>
                  <a:ahLst/>
                  <a:cxnLst/>
                  <a:rect l="l" t="t" r="r" b="b"/>
                  <a:pathLst>
                    <a:path w="6570" h="13344" fill="none" extrusionOk="0">
                      <a:moveTo>
                        <a:pt x="1" y="13344"/>
                      </a:moveTo>
                      <a:lnTo>
                        <a:pt x="656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9" name="Google Shape;6639;p81"/>
                <p:cNvSpPr/>
                <p:nvPr/>
              </p:nvSpPr>
              <p:spPr>
                <a:xfrm>
                  <a:off x="4248071" y="4019772"/>
                  <a:ext cx="76597" cy="8"/>
                </a:xfrm>
                <a:custGeom>
                  <a:avLst/>
                  <a:gdLst/>
                  <a:ahLst/>
                  <a:cxnLst/>
                  <a:rect l="l" t="t" r="r" b="b"/>
                  <a:pathLst>
                    <a:path w="9739" h="1" fill="none" extrusionOk="0">
                      <a:moveTo>
                        <a:pt x="1" y="1"/>
                      </a:moveTo>
                      <a:lnTo>
                        <a:pt x="973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0" name="Google Shape;6640;p81"/>
                <p:cNvSpPr/>
                <p:nvPr/>
              </p:nvSpPr>
              <p:spPr>
                <a:xfrm>
                  <a:off x="4219529" y="4138982"/>
                  <a:ext cx="84116" cy="63282"/>
                </a:xfrm>
                <a:custGeom>
                  <a:avLst/>
                  <a:gdLst/>
                  <a:ahLst/>
                  <a:cxnLst/>
                  <a:rect l="l" t="t" r="r" b="b"/>
                  <a:pathLst>
                    <a:path w="10695" h="8046" fill="none" extrusionOk="0">
                      <a:moveTo>
                        <a:pt x="1" y="8045"/>
                      </a:moveTo>
                      <a:lnTo>
                        <a:pt x="10694"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1" name="Google Shape;6641;p81"/>
                <p:cNvSpPr/>
                <p:nvPr/>
              </p:nvSpPr>
              <p:spPr>
                <a:xfrm>
                  <a:off x="3654964" y="3289853"/>
                  <a:ext cx="46820" cy="63848"/>
                </a:xfrm>
                <a:custGeom>
                  <a:avLst/>
                  <a:gdLst/>
                  <a:ahLst/>
                  <a:cxnLst/>
                  <a:rect l="l" t="t" r="r" b="b"/>
                  <a:pathLst>
                    <a:path w="5953" h="8118" fill="none" extrusionOk="0">
                      <a:moveTo>
                        <a:pt x="1" y="0"/>
                      </a:moveTo>
                      <a:lnTo>
                        <a:pt x="5952" y="811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2" name="Google Shape;6642;p81"/>
                <p:cNvSpPr/>
                <p:nvPr/>
              </p:nvSpPr>
              <p:spPr>
                <a:xfrm>
                  <a:off x="3619760" y="3353693"/>
                  <a:ext cx="85736" cy="36730"/>
                </a:xfrm>
                <a:custGeom>
                  <a:avLst/>
                  <a:gdLst/>
                  <a:ahLst/>
                  <a:cxnLst/>
                  <a:rect l="l" t="t" r="r" b="b"/>
                  <a:pathLst>
                    <a:path w="10901" h="4670" fill="none" extrusionOk="0">
                      <a:moveTo>
                        <a:pt x="1" y="4670"/>
                      </a:moveTo>
                      <a:lnTo>
                        <a:pt x="1090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3" name="Google Shape;6643;p81"/>
                <p:cNvSpPr/>
                <p:nvPr/>
              </p:nvSpPr>
              <p:spPr>
                <a:xfrm>
                  <a:off x="3703011" y="3354739"/>
                  <a:ext cx="70415" cy="79350"/>
                </a:xfrm>
                <a:custGeom>
                  <a:avLst/>
                  <a:gdLst/>
                  <a:ahLst/>
                  <a:cxnLst/>
                  <a:rect l="l" t="t" r="r" b="b"/>
                  <a:pathLst>
                    <a:path w="8953" h="10089" fill="none" extrusionOk="0">
                      <a:moveTo>
                        <a:pt x="1" y="0"/>
                      </a:moveTo>
                      <a:lnTo>
                        <a:pt x="8952" y="1008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4" name="Google Shape;6644;p81"/>
                <p:cNvSpPr/>
                <p:nvPr/>
              </p:nvSpPr>
              <p:spPr>
                <a:xfrm>
                  <a:off x="3779884" y="3366443"/>
                  <a:ext cx="34449" cy="67647"/>
                </a:xfrm>
                <a:custGeom>
                  <a:avLst/>
                  <a:gdLst/>
                  <a:ahLst/>
                  <a:cxnLst/>
                  <a:rect l="l" t="t" r="r" b="b"/>
                  <a:pathLst>
                    <a:path w="4380" h="8601" fill="none" extrusionOk="0">
                      <a:moveTo>
                        <a:pt x="1" y="8601"/>
                      </a:moveTo>
                      <a:lnTo>
                        <a:pt x="438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5" name="Google Shape;6645;p81"/>
                <p:cNvSpPr/>
                <p:nvPr/>
              </p:nvSpPr>
              <p:spPr>
                <a:xfrm>
                  <a:off x="3701776" y="3353693"/>
                  <a:ext cx="116363" cy="12757"/>
                </a:xfrm>
                <a:custGeom>
                  <a:avLst/>
                  <a:gdLst/>
                  <a:ahLst/>
                  <a:cxnLst/>
                  <a:rect l="l" t="t" r="r" b="b"/>
                  <a:pathLst>
                    <a:path w="14795" h="1622" fill="none" extrusionOk="0">
                      <a:moveTo>
                        <a:pt x="14795" y="1621"/>
                      </a:moveTo>
                      <a:lnTo>
                        <a:pt x="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6" name="Google Shape;6646;p81"/>
                <p:cNvSpPr/>
                <p:nvPr/>
              </p:nvSpPr>
              <p:spPr>
                <a:xfrm>
                  <a:off x="3701776" y="3313063"/>
                  <a:ext cx="227204" cy="40638"/>
                </a:xfrm>
                <a:custGeom>
                  <a:avLst/>
                  <a:gdLst/>
                  <a:ahLst/>
                  <a:cxnLst/>
                  <a:rect l="l" t="t" r="r" b="b"/>
                  <a:pathLst>
                    <a:path w="28888" h="5167" fill="none" extrusionOk="0">
                      <a:moveTo>
                        <a:pt x="28887" y="1"/>
                      </a:moveTo>
                      <a:lnTo>
                        <a:pt x="0" y="516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7" name="Google Shape;6647;p81"/>
                <p:cNvSpPr/>
                <p:nvPr/>
              </p:nvSpPr>
              <p:spPr>
                <a:xfrm>
                  <a:off x="3888633" y="3313063"/>
                  <a:ext cx="40347" cy="114467"/>
                </a:xfrm>
                <a:custGeom>
                  <a:avLst/>
                  <a:gdLst/>
                  <a:ahLst/>
                  <a:cxnLst/>
                  <a:rect l="l" t="t" r="r" b="b"/>
                  <a:pathLst>
                    <a:path w="5130" h="14554" fill="none" extrusionOk="0">
                      <a:moveTo>
                        <a:pt x="5129" y="1"/>
                      </a:moveTo>
                      <a:lnTo>
                        <a:pt x="0" y="1455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8" name="Google Shape;6648;p81"/>
                <p:cNvSpPr/>
                <p:nvPr/>
              </p:nvSpPr>
              <p:spPr>
                <a:xfrm>
                  <a:off x="3814325" y="3366443"/>
                  <a:ext cx="74316" cy="61087"/>
                </a:xfrm>
                <a:custGeom>
                  <a:avLst/>
                  <a:gdLst/>
                  <a:ahLst/>
                  <a:cxnLst/>
                  <a:rect l="l" t="t" r="r" b="b"/>
                  <a:pathLst>
                    <a:path w="9449" h="7767" fill="none" extrusionOk="0">
                      <a:moveTo>
                        <a:pt x="1" y="0"/>
                      </a:moveTo>
                      <a:lnTo>
                        <a:pt x="9448" y="776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9" name="Google Shape;6649;p81"/>
                <p:cNvSpPr/>
                <p:nvPr/>
              </p:nvSpPr>
              <p:spPr>
                <a:xfrm>
                  <a:off x="3838399" y="3427522"/>
                  <a:ext cx="50242" cy="67749"/>
                </a:xfrm>
                <a:custGeom>
                  <a:avLst/>
                  <a:gdLst/>
                  <a:ahLst/>
                  <a:cxnLst/>
                  <a:rect l="l" t="t" r="r" b="b"/>
                  <a:pathLst>
                    <a:path w="6388" h="8614" fill="none" extrusionOk="0">
                      <a:moveTo>
                        <a:pt x="0" y="8613"/>
                      </a:moveTo>
                      <a:lnTo>
                        <a:pt x="638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0" name="Google Shape;6650;p81"/>
                <p:cNvSpPr/>
                <p:nvPr/>
              </p:nvSpPr>
              <p:spPr>
                <a:xfrm>
                  <a:off x="3814325" y="3313063"/>
                  <a:ext cx="114656" cy="53388"/>
                </a:xfrm>
                <a:custGeom>
                  <a:avLst/>
                  <a:gdLst/>
                  <a:ahLst/>
                  <a:cxnLst/>
                  <a:rect l="l" t="t" r="r" b="b"/>
                  <a:pathLst>
                    <a:path w="14578" h="6788" fill="none" extrusionOk="0">
                      <a:moveTo>
                        <a:pt x="1" y="6787"/>
                      </a:moveTo>
                      <a:lnTo>
                        <a:pt x="14577"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1" name="Google Shape;6651;p81"/>
                <p:cNvSpPr/>
                <p:nvPr/>
              </p:nvSpPr>
              <p:spPr>
                <a:xfrm>
                  <a:off x="3888633" y="3427522"/>
                  <a:ext cx="55377" cy="76212"/>
                </a:xfrm>
                <a:custGeom>
                  <a:avLst/>
                  <a:gdLst/>
                  <a:ahLst/>
                  <a:cxnLst/>
                  <a:rect l="l" t="t" r="r" b="b"/>
                  <a:pathLst>
                    <a:path w="7041" h="9690" fill="none" extrusionOk="0">
                      <a:moveTo>
                        <a:pt x="0" y="0"/>
                      </a:moveTo>
                      <a:lnTo>
                        <a:pt x="7041" y="969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2" name="Google Shape;6652;p81"/>
                <p:cNvSpPr/>
                <p:nvPr/>
              </p:nvSpPr>
              <p:spPr>
                <a:xfrm>
                  <a:off x="3944003" y="3406208"/>
                  <a:ext cx="40631" cy="97526"/>
                </a:xfrm>
                <a:custGeom>
                  <a:avLst/>
                  <a:gdLst/>
                  <a:ahLst/>
                  <a:cxnLst/>
                  <a:rect l="l" t="t" r="r" b="b"/>
                  <a:pathLst>
                    <a:path w="5166" h="12400" fill="none" extrusionOk="0">
                      <a:moveTo>
                        <a:pt x="1" y="12400"/>
                      </a:moveTo>
                      <a:lnTo>
                        <a:pt x="5166"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3" name="Google Shape;6653;p81"/>
                <p:cNvSpPr/>
                <p:nvPr/>
              </p:nvSpPr>
              <p:spPr>
                <a:xfrm>
                  <a:off x="3984625" y="3357500"/>
                  <a:ext cx="55291" cy="48716"/>
                </a:xfrm>
                <a:custGeom>
                  <a:avLst/>
                  <a:gdLst/>
                  <a:ahLst/>
                  <a:cxnLst/>
                  <a:rect l="l" t="t" r="r" b="b"/>
                  <a:pathLst>
                    <a:path w="7030" h="6194" fill="none" extrusionOk="0">
                      <a:moveTo>
                        <a:pt x="1" y="6194"/>
                      </a:moveTo>
                      <a:lnTo>
                        <a:pt x="7029"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4" name="Google Shape;6654;p81"/>
                <p:cNvSpPr/>
                <p:nvPr/>
              </p:nvSpPr>
              <p:spPr>
                <a:xfrm>
                  <a:off x="3888633" y="3406208"/>
                  <a:ext cx="96000" cy="21322"/>
                </a:xfrm>
                <a:custGeom>
                  <a:avLst/>
                  <a:gdLst/>
                  <a:ahLst/>
                  <a:cxnLst/>
                  <a:rect l="l" t="t" r="r" b="b"/>
                  <a:pathLst>
                    <a:path w="12206" h="2711" fill="none" extrusionOk="0">
                      <a:moveTo>
                        <a:pt x="0" y="2710"/>
                      </a:moveTo>
                      <a:lnTo>
                        <a:pt x="12206"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5" name="Google Shape;6655;p81"/>
                <p:cNvSpPr/>
                <p:nvPr/>
              </p:nvSpPr>
              <p:spPr>
                <a:xfrm>
                  <a:off x="3984625" y="3406208"/>
                  <a:ext cx="42251" cy="136348"/>
                </a:xfrm>
                <a:custGeom>
                  <a:avLst/>
                  <a:gdLst/>
                  <a:ahLst/>
                  <a:cxnLst/>
                  <a:rect l="l" t="t" r="r" b="b"/>
                  <a:pathLst>
                    <a:path w="5372" h="17336" fill="none" extrusionOk="0">
                      <a:moveTo>
                        <a:pt x="1" y="1"/>
                      </a:moveTo>
                      <a:lnTo>
                        <a:pt x="5372" y="1733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6" name="Google Shape;6656;p81"/>
                <p:cNvSpPr/>
                <p:nvPr/>
              </p:nvSpPr>
              <p:spPr>
                <a:xfrm>
                  <a:off x="4026868" y="3427522"/>
                  <a:ext cx="35597" cy="115033"/>
                </a:xfrm>
                <a:custGeom>
                  <a:avLst/>
                  <a:gdLst/>
                  <a:ahLst/>
                  <a:cxnLst/>
                  <a:rect l="l" t="t" r="r" b="b"/>
                  <a:pathLst>
                    <a:path w="4526" h="14626" fill="none" extrusionOk="0">
                      <a:moveTo>
                        <a:pt x="1" y="14625"/>
                      </a:moveTo>
                      <a:lnTo>
                        <a:pt x="4525"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7" name="Google Shape;6657;p81"/>
                <p:cNvSpPr/>
                <p:nvPr/>
              </p:nvSpPr>
              <p:spPr>
                <a:xfrm>
                  <a:off x="3876261" y="3542548"/>
                  <a:ext cx="150615" cy="52051"/>
                </a:xfrm>
                <a:custGeom>
                  <a:avLst/>
                  <a:gdLst/>
                  <a:ahLst/>
                  <a:cxnLst/>
                  <a:rect l="l" t="t" r="r" b="b"/>
                  <a:pathLst>
                    <a:path w="19150" h="6618" fill="none" extrusionOk="0">
                      <a:moveTo>
                        <a:pt x="1" y="6617"/>
                      </a:moveTo>
                      <a:lnTo>
                        <a:pt x="1915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8" name="Google Shape;6658;p81"/>
                <p:cNvSpPr/>
                <p:nvPr/>
              </p:nvSpPr>
              <p:spPr>
                <a:xfrm>
                  <a:off x="4006702" y="3542548"/>
                  <a:ext cx="20174" cy="99044"/>
                </a:xfrm>
                <a:custGeom>
                  <a:avLst/>
                  <a:gdLst/>
                  <a:ahLst/>
                  <a:cxnLst/>
                  <a:rect l="l" t="t" r="r" b="b"/>
                  <a:pathLst>
                    <a:path w="2565" h="12593" fill="none" extrusionOk="0">
                      <a:moveTo>
                        <a:pt x="2565" y="0"/>
                      </a:moveTo>
                      <a:lnTo>
                        <a:pt x="0" y="1259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9" name="Google Shape;6659;p81"/>
                <p:cNvSpPr/>
                <p:nvPr/>
              </p:nvSpPr>
              <p:spPr>
                <a:xfrm>
                  <a:off x="3912700" y="3641584"/>
                  <a:ext cx="97817" cy="41779"/>
                </a:xfrm>
                <a:custGeom>
                  <a:avLst/>
                  <a:gdLst/>
                  <a:ahLst/>
                  <a:cxnLst/>
                  <a:rect l="l" t="t" r="r" b="b"/>
                  <a:pathLst>
                    <a:path w="12437" h="5312" fill="none" extrusionOk="0">
                      <a:moveTo>
                        <a:pt x="1" y="5311"/>
                      </a:moveTo>
                      <a:lnTo>
                        <a:pt x="12436"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0" name="Google Shape;6660;p81"/>
                <p:cNvSpPr/>
                <p:nvPr/>
              </p:nvSpPr>
              <p:spPr>
                <a:xfrm>
                  <a:off x="3875601" y="3503726"/>
                  <a:ext cx="68410" cy="89158"/>
                </a:xfrm>
                <a:custGeom>
                  <a:avLst/>
                  <a:gdLst/>
                  <a:ahLst/>
                  <a:cxnLst/>
                  <a:rect l="l" t="t" r="r" b="b"/>
                  <a:pathLst>
                    <a:path w="8698" h="11336" fill="none" extrusionOk="0">
                      <a:moveTo>
                        <a:pt x="8698" y="1"/>
                      </a:moveTo>
                      <a:lnTo>
                        <a:pt x="0" y="1133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1" name="Google Shape;6661;p81"/>
                <p:cNvSpPr/>
                <p:nvPr/>
              </p:nvSpPr>
              <p:spPr>
                <a:xfrm>
                  <a:off x="3944003" y="3503726"/>
                  <a:ext cx="89441" cy="36163"/>
                </a:xfrm>
                <a:custGeom>
                  <a:avLst/>
                  <a:gdLst/>
                  <a:ahLst/>
                  <a:cxnLst/>
                  <a:rect l="l" t="t" r="r" b="b"/>
                  <a:pathLst>
                    <a:path w="11372" h="4598" fill="none" extrusionOk="0">
                      <a:moveTo>
                        <a:pt x="1" y="1"/>
                      </a:moveTo>
                      <a:lnTo>
                        <a:pt x="11372" y="459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2" name="Google Shape;6662;p81"/>
                <p:cNvSpPr/>
                <p:nvPr/>
              </p:nvSpPr>
              <p:spPr>
                <a:xfrm>
                  <a:off x="4033436" y="3490599"/>
                  <a:ext cx="132824" cy="49290"/>
                </a:xfrm>
                <a:custGeom>
                  <a:avLst/>
                  <a:gdLst/>
                  <a:ahLst/>
                  <a:cxnLst/>
                  <a:rect l="l" t="t" r="r" b="b"/>
                  <a:pathLst>
                    <a:path w="16888" h="6267" fill="none" extrusionOk="0">
                      <a:moveTo>
                        <a:pt x="1" y="6267"/>
                      </a:moveTo>
                      <a:lnTo>
                        <a:pt x="16888"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3" name="Google Shape;6663;p81"/>
                <p:cNvSpPr/>
                <p:nvPr/>
              </p:nvSpPr>
              <p:spPr>
                <a:xfrm>
                  <a:off x="4166252" y="3490599"/>
                  <a:ext cx="73459" cy="95528"/>
                </a:xfrm>
                <a:custGeom>
                  <a:avLst/>
                  <a:gdLst/>
                  <a:ahLst/>
                  <a:cxnLst/>
                  <a:rect l="l" t="t" r="r" b="b"/>
                  <a:pathLst>
                    <a:path w="9340" h="12146" fill="none" extrusionOk="0">
                      <a:moveTo>
                        <a:pt x="1" y="0"/>
                      </a:moveTo>
                      <a:lnTo>
                        <a:pt x="9339" y="1214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4" name="Google Shape;6664;p81"/>
                <p:cNvSpPr/>
                <p:nvPr/>
              </p:nvSpPr>
              <p:spPr>
                <a:xfrm>
                  <a:off x="4027726" y="3539882"/>
                  <a:ext cx="211985" cy="39970"/>
                </a:xfrm>
                <a:custGeom>
                  <a:avLst/>
                  <a:gdLst/>
                  <a:ahLst/>
                  <a:cxnLst/>
                  <a:rect l="l" t="t" r="r" b="b"/>
                  <a:pathLst>
                    <a:path w="26953" h="5082" fill="none" extrusionOk="0">
                      <a:moveTo>
                        <a:pt x="26952" y="5081"/>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5" name="Google Shape;6665;p81"/>
                <p:cNvSpPr/>
                <p:nvPr/>
              </p:nvSpPr>
              <p:spPr>
                <a:xfrm>
                  <a:off x="4027726" y="3539882"/>
                  <a:ext cx="99720" cy="174878"/>
                </a:xfrm>
                <a:custGeom>
                  <a:avLst/>
                  <a:gdLst/>
                  <a:ahLst/>
                  <a:cxnLst/>
                  <a:rect l="l" t="t" r="r" b="b"/>
                  <a:pathLst>
                    <a:path w="12679" h="22235" fill="none" extrusionOk="0">
                      <a:moveTo>
                        <a:pt x="1" y="1"/>
                      </a:moveTo>
                      <a:lnTo>
                        <a:pt x="12678" y="2223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6" name="Google Shape;6666;p81"/>
                <p:cNvSpPr/>
                <p:nvPr/>
              </p:nvSpPr>
              <p:spPr>
                <a:xfrm>
                  <a:off x="4027726" y="3539882"/>
                  <a:ext cx="159754" cy="111707"/>
                </a:xfrm>
                <a:custGeom>
                  <a:avLst/>
                  <a:gdLst/>
                  <a:ahLst/>
                  <a:cxnLst/>
                  <a:rect l="l" t="t" r="r" b="b"/>
                  <a:pathLst>
                    <a:path w="20312" h="14203" fill="none" extrusionOk="0">
                      <a:moveTo>
                        <a:pt x="1" y="1"/>
                      </a:moveTo>
                      <a:lnTo>
                        <a:pt x="20311" y="1420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7" name="Google Shape;6667;p81"/>
                <p:cNvSpPr/>
                <p:nvPr/>
              </p:nvSpPr>
              <p:spPr>
                <a:xfrm>
                  <a:off x="4006702" y="3641584"/>
                  <a:ext cx="120743" cy="73176"/>
                </a:xfrm>
                <a:custGeom>
                  <a:avLst/>
                  <a:gdLst/>
                  <a:ahLst/>
                  <a:cxnLst/>
                  <a:rect l="l" t="t" r="r" b="b"/>
                  <a:pathLst>
                    <a:path w="15352" h="9304" fill="none" extrusionOk="0">
                      <a:moveTo>
                        <a:pt x="0" y="1"/>
                      </a:moveTo>
                      <a:lnTo>
                        <a:pt x="15351" y="930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8" name="Google Shape;6668;p81"/>
                <p:cNvSpPr/>
                <p:nvPr/>
              </p:nvSpPr>
              <p:spPr>
                <a:xfrm>
                  <a:off x="4006702" y="3641584"/>
                  <a:ext cx="39773" cy="140249"/>
                </a:xfrm>
                <a:custGeom>
                  <a:avLst/>
                  <a:gdLst/>
                  <a:ahLst/>
                  <a:cxnLst/>
                  <a:rect l="l" t="t" r="r" b="b"/>
                  <a:pathLst>
                    <a:path w="5057" h="17832" fill="none" extrusionOk="0">
                      <a:moveTo>
                        <a:pt x="5057" y="17832"/>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9" name="Google Shape;6669;p81"/>
                <p:cNvSpPr/>
                <p:nvPr/>
              </p:nvSpPr>
              <p:spPr>
                <a:xfrm>
                  <a:off x="3996423" y="3784585"/>
                  <a:ext cx="51862" cy="10280"/>
                </a:xfrm>
                <a:custGeom>
                  <a:avLst/>
                  <a:gdLst/>
                  <a:ahLst/>
                  <a:cxnLst/>
                  <a:rect l="l" t="t" r="r" b="b"/>
                  <a:pathLst>
                    <a:path w="6594" h="1307" fill="none" extrusionOk="0">
                      <a:moveTo>
                        <a:pt x="1" y="1307"/>
                      </a:moveTo>
                      <a:lnTo>
                        <a:pt x="6594"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0" name="Google Shape;6670;p81"/>
                <p:cNvSpPr/>
                <p:nvPr/>
              </p:nvSpPr>
              <p:spPr>
                <a:xfrm>
                  <a:off x="4048277" y="3784585"/>
                  <a:ext cx="47583" cy="68890"/>
                </a:xfrm>
                <a:custGeom>
                  <a:avLst/>
                  <a:gdLst/>
                  <a:ahLst/>
                  <a:cxnLst/>
                  <a:rect l="l" t="t" r="r" b="b"/>
                  <a:pathLst>
                    <a:path w="6050" h="8759" fill="none" extrusionOk="0">
                      <a:moveTo>
                        <a:pt x="1" y="0"/>
                      </a:moveTo>
                      <a:lnTo>
                        <a:pt x="6049" y="875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1" name="Google Shape;6671;p81"/>
                <p:cNvSpPr/>
                <p:nvPr/>
              </p:nvSpPr>
              <p:spPr>
                <a:xfrm>
                  <a:off x="4095947" y="3788392"/>
                  <a:ext cx="10280" cy="64894"/>
                </a:xfrm>
                <a:custGeom>
                  <a:avLst/>
                  <a:gdLst/>
                  <a:ahLst/>
                  <a:cxnLst/>
                  <a:rect l="l" t="t" r="r" b="b"/>
                  <a:pathLst>
                    <a:path w="1307" h="8251" fill="none" extrusionOk="0">
                      <a:moveTo>
                        <a:pt x="0" y="8250"/>
                      </a:moveTo>
                      <a:lnTo>
                        <a:pt x="130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2" name="Google Shape;6672;p81"/>
                <p:cNvSpPr/>
                <p:nvPr/>
              </p:nvSpPr>
              <p:spPr>
                <a:xfrm>
                  <a:off x="4095852" y="3853467"/>
                  <a:ext cx="45672" cy="15895"/>
                </a:xfrm>
                <a:custGeom>
                  <a:avLst/>
                  <a:gdLst/>
                  <a:ahLst/>
                  <a:cxnLst/>
                  <a:rect l="l" t="t" r="r" b="b"/>
                  <a:pathLst>
                    <a:path w="5807" h="2021" fill="none" extrusionOk="0">
                      <a:moveTo>
                        <a:pt x="0" y="0"/>
                      </a:moveTo>
                      <a:lnTo>
                        <a:pt x="5807" y="202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3" name="Google Shape;6673;p81"/>
                <p:cNvSpPr/>
                <p:nvPr/>
              </p:nvSpPr>
              <p:spPr>
                <a:xfrm>
                  <a:off x="4138567" y="3868308"/>
                  <a:ext cx="16469" cy="101710"/>
                </a:xfrm>
                <a:custGeom>
                  <a:avLst/>
                  <a:gdLst/>
                  <a:ahLst/>
                  <a:cxnLst/>
                  <a:rect l="l" t="t" r="r" b="b"/>
                  <a:pathLst>
                    <a:path w="2094" h="12932" fill="none" extrusionOk="0">
                      <a:moveTo>
                        <a:pt x="1" y="1"/>
                      </a:moveTo>
                      <a:lnTo>
                        <a:pt x="2093" y="1293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4" name="Google Shape;6674;p81"/>
                <p:cNvSpPr/>
                <p:nvPr/>
              </p:nvSpPr>
              <p:spPr>
                <a:xfrm>
                  <a:off x="3875601" y="3592876"/>
                  <a:ext cx="131110" cy="48716"/>
                </a:xfrm>
                <a:custGeom>
                  <a:avLst/>
                  <a:gdLst/>
                  <a:ahLst/>
                  <a:cxnLst/>
                  <a:rect l="l" t="t" r="r" b="b"/>
                  <a:pathLst>
                    <a:path w="16670" h="6194" fill="none" extrusionOk="0">
                      <a:moveTo>
                        <a:pt x="0" y="0"/>
                      </a:moveTo>
                      <a:lnTo>
                        <a:pt x="16669" y="619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5" name="Google Shape;6675;p81"/>
                <p:cNvSpPr/>
                <p:nvPr/>
              </p:nvSpPr>
              <p:spPr>
                <a:xfrm>
                  <a:off x="4164828" y="3394410"/>
                  <a:ext cx="26458" cy="93153"/>
                </a:xfrm>
                <a:custGeom>
                  <a:avLst/>
                  <a:gdLst/>
                  <a:ahLst/>
                  <a:cxnLst/>
                  <a:rect l="l" t="t" r="r" b="b"/>
                  <a:pathLst>
                    <a:path w="3364" h="11844" fill="none" extrusionOk="0">
                      <a:moveTo>
                        <a:pt x="0" y="11843"/>
                      </a:moveTo>
                      <a:lnTo>
                        <a:pt x="3363"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6" name="Google Shape;6676;p81"/>
                <p:cNvSpPr/>
                <p:nvPr/>
              </p:nvSpPr>
              <p:spPr>
                <a:xfrm>
                  <a:off x="4191278" y="3394410"/>
                  <a:ext cx="86586" cy="52719"/>
                </a:xfrm>
                <a:custGeom>
                  <a:avLst/>
                  <a:gdLst/>
                  <a:ahLst/>
                  <a:cxnLst/>
                  <a:rect l="l" t="t" r="r" b="b"/>
                  <a:pathLst>
                    <a:path w="11009" h="6703" fill="none" extrusionOk="0">
                      <a:moveTo>
                        <a:pt x="0" y="1"/>
                      </a:moveTo>
                      <a:lnTo>
                        <a:pt x="11008" y="670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77" name="Google Shape;6677;p81"/>
              <p:cNvGrpSpPr/>
              <p:nvPr/>
            </p:nvGrpSpPr>
            <p:grpSpPr>
              <a:xfrm>
                <a:off x="4180904" y="4251758"/>
                <a:ext cx="37783" cy="32420"/>
                <a:chOff x="4180904" y="4251758"/>
                <a:chExt cx="37783" cy="32420"/>
              </a:xfrm>
            </p:grpSpPr>
            <p:sp>
              <p:nvSpPr>
                <p:cNvPr id="6678" name="Google Shape;6678;p81"/>
                <p:cNvSpPr/>
                <p:nvPr/>
              </p:nvSpPr>
              <p:spPr>
                <a:xfrm>
                  <a:off x="4180904" y="4251758"/>
                  <a:ext cx="37783" cy="32420"/>
                </a:xfrm>
                <a:custGeom>
                  <a:avLst/>
                  <a:gdLst/>
                  <a:ahLst/>
                  <a:cxnLst/>
                  <a:rect l="l" t="t" r="r" b="b"/>
                  <a:pathLst>
                    <a:path w="4804" h="4122" extrusionOk="0">
                      <a:moveTo>
                        <a:pt x="2738" y="0"/>
                      </a:moveTo>
                      <a:cubicBezTo>
                        <a:pt x="2231" y="0"/>
                        <a:pt x="1715" y="190"/>
                        <a:pt x="1295" y="613"/>
                      </a:cubicBezTo>
                      <a:cubicBezTo>
                        <a:pt x="1" y="1908"/>
                        <a:pt x="920" y="4121"/>
                        <a:pt x="2759" y="4121"/>
                      </a:cubicBezTo>
                      <a:cubicBezTo>
                        <a:pt x="3884" y="4109"/>
                        <a:pt x="4803" y="3190"/>
                        <a:pt x="4803" y="2065"/>
                      </a:cubicBezTo>
                      <a:cubicBezTo>
                        <a:pt x="4803" y="823"/>
                        <a:pt x="3792"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9" name="Google Shape;6679;p81"/>
                <p:cNvSpPr/>
                <p:nvPr/>
              </p:nvSpPr>
              <p:spPr>
                <a:xfrm>
                  <a:off x="4196037" y="4261432"/>
                  <a:ext cx="13040" cy="13040"/>
                </a:xfrm>
                <a:custGeom>
                  <a:avLst/>
                  <a:gdLst/>
                  <a:ahLst/>
                  <a:cxnLst/>
                  <a:rect l="l" t="t" r="r" b="b"/>
                  <a:pathLst>
                    <a:path w="1658" h="1658" extrusionOk="0">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80" name="Google Shape;6680;p81"/>
              <p:cNvGrpSpPr/>
              <p:nvPr/>
            </p:nvGrpSpPr>
            <p:grpSpPr>
              <a:xfrm>
                <a:off x="4201644" y="4081324"/>
                <a:ext cx="37783" cy="32364"/>
                <a:chOff x="4201644" y="4081324"/>
                <a:chExt cx="37783" cy="32364"/>
              </a:xfrm>
            </p:grpSpPr>
            <p:sp>
              <p:nvSpPr>
                <p:cNvPr id="6681" name="Google Shape;6681;p81"/>
                <p:cNvSpPr/>
                <p:nvPr/>
              </p:nvSpPr>
              <p:spPr>
                <a:xfrm>
                  <a:off x="4201644" y="4081324"/>
                  <a:ext cx="37783" cy="32364"/>
                </a:xfrm>
                <a:custGeom>
                  <a:avLst/>
                  <a:gdLst/>
                  <a:ahLst/>
                  <a:cxnLst/>
                  <a:rect l="l" t="t" r="r" b="b"/>
                  <a:pathLst>
                    <a:path w="4804" h="4115" extrusionOk="0">
                      <a:moveTo>
                        <a:pt x="2732" y="1"/>
                      </a:moveTo>
                      <a:cubicBezTo>
                        <a:pt x="2228" y="1"/>
                        <a:pt x="1713"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2" name="Google Shape;6682;p81"/>
                <p:cNvSpPr/>
                <p:nvPr/>
              </p:nvSpPr>
              <p:spPr>
                <a:xfrm>
                  <a:off x="4214582" y="4091037"/>
                  <a:ext cx="15235" cy="13040"/>
                </a:xfrm>
                <a:custGeom>
                  <a:avLst/>
                  <a:gdLst/>
                  <a:ahLst/>
                  <a:cxnLst/>
                  <a:rect l="l" t="t" r="r" b="b"/>
                  <a:pathLst>
                    <a:path w="1937" h="1658" extrusionOk="0">
                      <a:moveTo>
                        <a:pt x="1102" y="0"/>
                      </a:moveTo>
                      <a:cubicBezTo>
                        <a:pt x="364" y="0"/>
                        <a:pt x="1" y="883"/>
                        <a:pt x="521" y="1415"/>
                      </a:cubicBezTo>
                      <a:cubicBezTo>
                        <a:pt x="688" y="1582"/>
                        <a:pt x="894" y="1657"/>
                        <a:pt x="1096" y="1657"/>
                      </a:cubicBezTo>
                      <a:cubicBezTo>
                        <a:pt x="1524" y="1657"/>
                        <a:pt x="1936" y="1323"/>
                        <a:pt x="1936" y="823"/>
                      </a:cubicBezTo>
                      <a:cubicBezTo>
                        <a:pt x="1936" y="363"/>
                        <a:pt x="1561" y="0"/>
                        <a:pt x="110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83" name="Google Shape;6683;p81"/>
              <p:cNvGrpSpPr/>
              <p:nvPr/>
            </p:nvGrpSpPr>
            <p:grpSpPr>
              <a:xfrm>
                <a:off x="4284416" y="3887428"/>
                <a:ext cx="37783" cy="32451"/>
                <a:chOff x="4284416" y="3887428"/>
                <a:chExt cx="37783" cy="32451"/>
              </a:xfrm>
            </p:grpSpPr>
            <p:sp>
              <p:nvSpPr>
                <p:cNvPr id="6684" name="Google Shape;6684;p81"/>
                <p:cNvSpPr/>
                <p:nvPr/>
              </p:nvSpPr>
              <p:spPr>
                <a:xfrm>
                  <a:off x="4284416" y="3887428"/>
                  <a:ext cx="37783" cy="32451"/>
                </a:xfrm>
                <a:custGeom>
                  <a:avLst/>
                  <a:gdLst/>
                  <a:ahLst/>
                  <a:cxnLst/>
                  <a:rect l="l" t="t" r="r" b="b"/>
                  <a:pathLst>
                    <a:path w="4804" h="4126" extrusionOk="0">
                      <a:moveTo>
                        <a:pt x="2731" y="1"/>
                      </a:moveTo>
                      <a:cubicBezTo>
                        <a:pt x="2227" y="1"/>
                        <a:pt x="1713" y="188"/>
                        <a:pt x="1295" y="606"/>
                      </a:cubicBezTo>
                      <a:cubicBezTo>
                        <a:pt x="1" y="1900"/>
                        <a:pt x="920" y="4126"/>
                        <a:pt x="2747" y="4126"/>
                      </a:cubicBezTo>
                      <a:cubicBezTo>
                        <a:pt x="3884" y="4114"/>
                        <a:pt x="4803" y="3195"/>
                        <a:pt x="4803" y="2070"/>
                      </a:cubicBezTo>
                      <a:cubicBezTo>
                        <a:pt x="4803" y="824"/>
                        <a:pt x="3788" y="1"/>
                        <a:pt x="273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5" name="Google Shape;6685;p81"/>
                <p:cNvSpPr/>
                <p:nvPr/>
              </p:nvSpPr>
              <p:spPr>
                <a:xfrm>
                  <a:off x="4299548" y="3897039"/>
                  <a:ext cx="13040" cy="13048"/>
                </a:xfrm>
                <a:custGeom>
                  <a:avLst/>
                  <a:gdLst/>
                  <a:ahLst/>
                  <a:cxnLst/>
                  <a:rect l="l" t="t" r="r" b="b"/>
                  <a:pathLst>
                    <a:path w="1658" h="1659" extrusionOk="0">
                      <a:moveTo>
                        <a:pt x="823" y="1"/>
                      </a:moveTo>
                      <a:cubicBezTo>
                        <a:pt x="363" y="1"/>
                        <a:pt x="0" y="376"/>
                        <a:pt x="0" y="835"/>
                      </a:cubicBezTo>
                      <a:cubicBezTo>
                        <a:pt x="0"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86" name="Google Shape;6686;p81"/>
              <p:cNvGrpSpPr/>
              <p:nvPr/>
            </p:nvGrpSpPr>
            <p:grpSpPr>
              <a:xfrm>
                <a:off x="4223721" y="3860404"/>
                <a:ext cx="37870" cy="32364"/>
                <a:chOff x="4223721" y="3860404"/>
                <a:chExt cx="37870" cy="32364"/>
              </a:xfrm>
            </p:grpSpPr>
            <p:sp>
              <p:nvSpPr>
                <p:cNvPr id="6687" name="Google Shape;6687;p81"/>
                <p:cNvSpPr/>
                <p:nvPr/>
              </p:nvSpPr>
              <p:spPr>
                <a:xfrm>
                  <a:off x="4223721" y="3860404"/>
                  <a:ext cx="37870" cy="32364"/>
                </a:xfrm>
                <a:custGeom>
                  <a:avLst/>
                  <a:gdLst/>
                  <a:ahLst/>
                  <a:cxnLst/>
                  <a:rect l="l" t="t" r="r" b="b"/>
                  <a:pathLst>
                    <a:path w="4815" h="4115" extrusionOk="0">
                      <a:moveTo>
                        <a:pt x="2735" y="1"/>
                      </a:moveTo>
                      <a:cubicBezTo>
                        <a:pt x="2228" y="1"/>
                        <a:pt x="1713" y="188"/>
                        <a:pt x="1295" y="606"/>
                      </a:cubicBezTo>
                      <a:cubicBezTo>
                        <a:pt x="0" y="1901"/>
                        <a:pt x="920" y="4114"/>
                        <a:pt x="2758" y="4114"/>
                      </a:cubicBezTo>
                      <a:cubicBezTo>
                        <a:pt x="3883" y="4114"/>
                        <a:pt x="4803" y="3195"/>
                        <a:pt x="4815" y="2058"/>
                      </a:cubicBezTo>
                      <a:cubicBezTo>
                        <a:pt x="4815" y="822"/>
                        <a:pt x="3795" y="1"/>
                        <a:pt x="273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8" name="Google Shape;6688;p81"/>
                <p:cNvSpPr/>
                <p:nvPr/>
              </p:nvSpPr>
              <p:spPr>
                <a:xfrm>
                  <a:off x="4238846" y="3870117"/>
                  <a:ext cx="13040" cy="13040"/>
                </a:xfrm>
                <a:custGeom>
                  <a:avLst/>
                  <a:gdLst/>
                  <a:ahLst/>
                  <a:cxnLst/>
                  <a:rect l="l" t="t" r="r" b="b"/>
                  <a:pathLst>
                    <a:path w="1658" h="1658" extrusionOk="0">
                      <a:moveTo>
                        <a:pt x="835" y="0"/>
                      </a:moveTo>
                      <a:cubicBezTo>
                        <a:pt x="376" y="0"/>
                        <a:pt x="1" y="363"/>
                        <a:pt x="1" y="823"/>
                      </a:cubicBezTo>
                      <a:cubicBezTo>
                        <a:pt x="1" y="1283"/>
                        <a:pt x="376" y="1658"/>
                        <a:pt x="835" y="1658"/>
                      </a:cubicBezTo>
                      <a:cubicBezTo>
                        <a:pt x="1283" y="1658"/>
                        <a:pt x="1658" y="1283"/>
                        <a:pt x="1658" y="823"/>
                      </a:cubicBezTo>
                      <a:cubicBezTo>
                        <a:pt x="1658" y="363"/>
                        <a:pt x="1283"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89" name="Google Shape;6689;p81"/>
              <p:cNvGrpSpPr/>
              <p:nvPr/>
            </p:nvGrpSpPr>
            <p:grpSpPr>
              <a:xfrm>
                <a:off x="4104889" y="3699242"/>
                <a:ext cx="37776" cy="32357"/>
                <a:chOff x="4104889" y="3699242"/>
                <a:chExt cx="37776" cy="32357"/>
              </a:xfrm>
            </p:grpSpPr>
            <p:sp>
              <p:nvSpPr>
                <p:cNvPr id="6690" name="Google Shape;6690;p81"/>
                <p:cNvSpPr/>
                <p:nvPr/>
              </p:nvSpPr>
              <p:spPr>
                <a:xfrm>
                  <a:off x="4104889" y="3699242"/>
                  <a:ext cx="37776" cy="32357"/>
                </a:xfrm>
                <a:custGeom>
                  <a:avLst/>
                  <a:gdLst/>
                  <a:ahLst/>
                  <a:cxnLst/>
                  <a:rect l="l" t="t" r="r" b="b"/>
                  <a:pathLst>
                    <a:path w="4803" h="4114" extrusionOk="0">
                      <a:moveTo>
                        <a:pt x="2730" y="0"/>
                      </a:moveTo>
                      <a:cubicBezTo>
                        <a:pt x="2226" y="0"/>
                        <a:pt x="1712" y="188"/>
                        <a:pt x="1295" y="605"/>
                      </a:cubicBezTo>
                      <a:cubicBezTo>
                        <a:pt x="0" y="1900"/>
                        <a:pt x="920" y="4114"/>
                        <a:pt x="2746" y="4114"/>
                      </a:cubicBezTo>
                      <a:cubicBezTo>
                        <a:pt x="3883" y="4114"/>
                        <a:pt x="4803" y="3194"/>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1" name="Google Shape;6691;p81"/>
                <p:cNvSpPr/>
                <p:nvPr/>
              </p:nvSpPr>
              <p:spPr>
                <a:xfrm>
                  <a:off x="4120013" y="3708948"/>
                  <a:ext cx="13040" cy="13040"/>
                </a:xfrm>
                <a:custGeom>
                  <a:avLst/>
                  <a:gdLst/>
                  <a:ahLst/>
                  <a:cxnLst/>
                  <a:rect l="l" t="t" r="r" b="b"/>
                  <a:pathLst>
                    <a:path w="1658" h="1658" extrusionOk="0">
                      <a:moveTo>
                        <a:pt x="823" y="0"/>
                      </a:moveTo>
                      <a:cubicBezTo>
                        <a:pt x="376" y="0"/>
                        <a:pt x="1" y="375"/>
                        <a:pt x="1" y="823"/>
                      </a:cubicBezTo>
                      <a:cubicBezTo>
                        <a:pt x="1" y="1283"/>
                        <a:pt x="376"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92" name="Google Shape;6692;p81"/>
              <p:cNvGrpSpPr/>
              <p:nvPr/>
            </p:nvGrpSpPr>
            <p:grpSpPr>
              <a:xfrm>
                <a:off x="4143608" y="3475121"/>
                <a:ext cx="37878" cy="32420"/>
                <a:chOff x="4143608" y="3475121"/>
                <a:chExt cx="37878" cy="32420"/>
              </a:xfrm>
            </p:grpSpPr>
            <p:sp>
              <p:nvSpPr>
                <p:cNvPr id="6693" name="Google Shape;6693;p81"/>
                <p:cNvSpPr/>
                <p:nvPr/>
              </p:nvSpPr>
              <p:spPr>
                <a:xfrm>
                  <a:off x="4143608" y="3475121"/>
                  <a:ext cx="37878" cy="32420"/>
                </a:xfrm>
                <a:custGeom>
                  <a:avLst/>
                  <a:gdLst/>
                  <a:ahLst/>
                  <a:cxnLst/>
                  <a:rect l="l" t="t" r="r" b="b"/>
                  <a:pathLst>
                    <a:path w="4816" h="4122" extrusionOk="0">
                      <a:moveTo>
                        <a:pt x="2750" y="0"/>
                      </a:moveTo>
                      <a:cubicBezTo>
                        <a:pt x="2244" y="0"/>
                        <a:pt x="1727" y="190"/>
                        <a:pt x="1307" y="614"/>
                      </a:cubicBezTo>
                      <a:cubicBezTo>
                        <a:pt x="1" y="1908"/>
                        <a:pt x="920" y="4122"/>
                        <a:pt x="2759" y="4122"/>
                      </a:cubicBezTo>
                      <a:cubicBezTo>
                        <a:pt x="3896" y="4122"/>
                        <a:pt x="4815" y="3202"/>
                        <a:pt x="4815" y="2065"/>
                      </a:cubicBezTo>
                      <a:cubicBezTo>
                        <a:pt x="4815" y="823"/>
                        <a:pt x="3805" y="0"/>
                        <a:pt x="275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4" name="Google Shape;6694;p81"/>
                <p:cNvSpPr/>
                <p:nvPr/>
              </p:nvSpPr>
              <p:spPr>
                <a:xfrm>
                  <a:off x="4158741" y="3484795"/>
                  <a:ext cx="13040" cy="13040"/>
                </a:xfrm>
                <a:custGeom>
                  <a:avLst/>
                  <a:gdLst/>
                  <a:ahLst/>
                  <a:cxnLst/>
                  <a:rect l="l" t="t" r="r" b="b"/>
                  <a:pathLst>
                    <a:path w="1658" h="1658" extrusionOk="0">
                      <a:moveTo>
                        <a:pt x="835" y="1"/>
                      </a:moveTo>
                      <a:cubicBezTo>
                        <a:pt x="375" y="1"/>
                        <a:pt x="0" y="376"/>
                        <a:pt x="0" y="835"/>
                      </a:cubicBezTo>
                      <a:cubicBezTo>
                        <a:pt x="0" y="1295"/>
                        <a:pt x="375" y="1658"/>
                        <a:pt x="835" y="1658"/>
                      </a:cubicBezTo>
                      <a:cubicBezTo>
                        <a:pt x="1294" y="1658"/>
                        <a:pt x="1657" y="1295"/>
                        <a:pt x="1657" y="835"/>
                      </a:cubicBezTo>
                      <a:cubicBezTo>
                        <a:pt x="1657" y="376"/>
                        <a:pt x="1294"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95" name="Google Shape;6695;p81"/>
              <p:cNvGrpSpPr/>
              <p:nvPr/>
            </p:nvGrpSpPr>
            <p:grpSpPr>
              <a:xfrm>
                <a:off x="4217248" y="3570893"/>
                <a:ext cx="37776" cy="32364"/>
                <a:chOff x="4217248" y="3570893"/>
                <a:chExt cx="37776" cy="32364"/>
              </a:xfrm>
            </p:grpSpPr>
            <p:sp>
              <p:nvSpPr>
                <p:cNvPr id="6696" name="Google Shape;6696;p81"/>
                <p:cNvSpPr/>
                <p:nvPr/>
              </p:nvSpPr>
              <p:spPr>
                <a:xfrm>
                  <a:off x="4217248" y="3570893"/>
                  <a:ext cx="37776" cy="32364"/>
                </a:xfrm>
                <a:custGeom>
                  <a:avLst/>
                  <a:gdLst/>
                  <a:ahLst/>
                  <a:cxnLst/>
                  <a:rect l="l" t="t" r="r" b="b"/>
                  <a:pathLst>
                    <a:path w="4803" h="4115" extrusionOk="0">
                      <a:moveTo>
                        <a:pt x="2732" y="1"/>
                      </a:moveTo>
                      <a:cubicBezTo>
                        <a:pt x="2228" y="1"/>
                        <a:pt x="1713" y="188"/>
                        <a:pt x="1295" y="606"/>
                      </a:cubicBezTo>
                      <a:cubicBezTo>
                        <a:pt x="1" y="1900"/>
                        <a:pt x="920" y="4114"/>
                        <a:pt x="2759"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7" name="Google Shape;6697;p81"/>
                <p:cNvSpPr/>
                <p:nvPr/>
              </p:nvSpPr>
              <p:spPr>
                <a:xfrm>
                  <a:off x="4232373" y="3580599"/>
                  <a:ext cx="13048" cy="13048"/>
                </a:xfrm>
                <a:custGeom>
                  <a:avLst/>
                  <a:gdLst/>
                  <a:ahLst/>
                  <a:cxnLst/>
                  <a:rect l="l" t="t" r="r" b="b"/>
                  <a:pathLst>
                    <a:path w="1659" h="1659" extrusionOk="0">
                      <a:moveTo>
                        <a:pt x="824" y="1"/>
                      </a:moveTo>
                      <a:cubicBezTo>
                        <a:pt x="364" y="1"/>
                        <a:pt x="1" y="376"/>
                        <a:pt x="1" y="824"/>
                      </a:cubicBezTo>
                      <a:cubicBezTo>
                        <a:pt x="1" y="1283"/>
                        <a:pt x="364" y="1658"/>
                        <a:pt x="824" y="1658"/>
                      </a:cubicBezTo>
                      <a:cubicBezTo>
                        <a:pt x="1283" y="1658"/>
                        <a:pt x="1658" y="1283"/>
                        <a:pt x="1658" y="824"/>
                      </a:cubicBezTo>
                      <a:cubicBezTo>
                        <a:pt x="1658" y="376"/>
                        <a:pt x="1283" y="1"/>
                        <a:pt x="82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98" name="Google Shape;6698;p81"/>
              <p:cNvGrpSpPr/>
              <p:nvPr/>
            </p:nvGrpSpPr>
            <p:grpSpPr>
              <a:xfrm>
                <a:off x="4255307" y="3431612"/>
                <a:ext cx="37776" cy="32451"/>
                <a:chOff x="4255307" y="3431612"/>
                <a:chExt cx="37776" cy="32451"/>
              </a:xfrm>
            </p:grpSpPr>
            <p:sp>
              <p:nvSpPr>
                <p:cNvPr id="6699" name="Google Shape;6699;p81"/>
                <p:cNvSpPr/>
                <p:nvPr/>
              </p:nvSpPr>
              <p:spPr>
                <a:xfrm>
                  <a:off x="4255307" y="3431612"/>
                  <a:ext cx="37776" cy="32451"/>
                </a:xfrm>
                <a:custGeom>
                  <a:avLst/>
                  <a:gdLst/>
                  <a:ahLst/>
                  <a:cxnLst/>
                  <a:rect l="l" t="t" r="r" b="b"/>
                  <a:pathLst>
                    <a:path w="4803" h="4126" extrusionOk="0">
                      <a:moveTo>
                        <a:pt x="2730" y="0"/>
                      </a:moveTo>
                      <a:cubicBezTo>
                        <a:pt x="2226" y="0"/>
                        <a:pt x="1712" y="187"/>
                        <a:pt x="1295" y="605"/>
                      </a:cubicBezTo>
                      <a:cubicBezTo>
                        <a:pt x="0" y="1912"/>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0" name="Google Shape;6700;p81"/>
                <p:cNvSpPr/>
                <p:nvPr/>
              </p:nvSpPr>
              <p:spPr>
                <a:xfrm>
                  <a:off x="4270432" y="3441317"/>
                  <a:ext cx="13040" cy="13040"/>
                </a:xfrm>
                <a:custGeom>
                  <a:avLst/>
                  <a:gdLst/>
                  <a:ahLst/>
                  <a:cxnLst/>
                  <a:rect l="l" t="t" r="r" b="b"/>
                  <a:pathLst>
                    <a:path w="1658" h="1658" extrusionOk="0">
                      <a:moveTo>
                        <a:pt x="835" y="0"/>
                      </a:moveTo>
                      <a:cubicBezTo>
                        <a:pt x="376" y="0"/>
                        <a:pt x="1" y="375"/>
                        <a:pt x="1" y="835"/>
                      </a:cubicBezTo>
                      <a:cubicBezTo>
                        <a:pt x="1" y="1295"/>
                        <a:pt x="376" y="1658"/>
                        <a:pt x="835" y="1658"/>
                      </a:cubicBezTo>
                      <a:cubicBezTo>
                        <a:pt x="1295" y="1658"/>
                        <a:pt x="1658" y="1295"/>
                        <a:pt x="1658" y="835"/>
                      </a:cubicBezTo>
                      <a:cubicBezTo>
                        <a:pt x="1658" y="375"/>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01" name="Google Shape;6701;p81"/>
              <p:cNvGrpSpPr/>
              <p:nvPr/>
            </p:nvGrpSpPr>
            <p:grpSpPr>
              <a:xfrm>
                <a:off x="3853052" y="3577398"/>
                <a:ext cx="37776" cy="32420"/>
                <a:chOff x="3853052" y="3577398"/>
                <a:chExt cx="37776" cy="32420"/>
              </a:xfrm>
            </p:grpSpPr>
            <p:sp>
              <p:nvSpPr>
                <p:cNvPr id="6702" name="Google Shape;6702;p81"/>
                <p:cNvSpPr/>
                <p:nvPr/>
              </p:nvSpPr>
              <p:spPr>
                <a:xfrm>
                  <a:off x="3853052" y="3577398"/>
                  <a:ext cx="37776" cy="32420"/>
                </a:xfrm>
                <a:custGeom>
                  <a:avLst/>
                  <a:gdLst/>
                  <a:ahLst/>
                  <a:cxnLst/>
                  <a:rect l="l" t="t" r="r" b="b"/>
                  <a:pathLst>
                    <a:path w="4803" h="4122" extrusionOk="0">
                      <a:moveTo>
                        <a:pt x="2737" y="0"/>
                      </a:moveTo>
                      <a:cubicBezTo>
                        <a:pt x="2231" y="0"/>
                        <a:pt x="1714" y="190"/>
                        <a:pt x="1294" y="614"/>
                      </a:cubicBezTo>
                      <a:cubicBezTo>
                        <a:pt x="0" y="1908"/>
                        <a:pt x="919" y="4122"/>
                        <a:pt x="2746" y="4122"/>
                      </a:cubicBezTo>
                      <a:cubicBezTo>
                        <a:pt x="3883" y="4122"/>
                        <a:pt x="4803" y="3202"/>
                        <a:pt x="4803" y="2065"/>
                      </a:cubicBezTo>
                      <a:cubicBezTo>
                        <a:pt x="4803" y="823"/>
                        <a:pt x="3792" y="0"/>
                        <a:pt x="273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3" name="Google Shape;6703;p81"/>
                <p:cNvSpPr/>
                <p:nvPr/>
              </p:nvSpPr>
              <p:spPr>
                <a:xfrm>
                  <a:off x="3868176" y="3587072"/>
                  <a:ext cx="13040" cy="13040"/>
                </a:xfrm>
                <a:custGeom>
                  <a:avLst/>
                  <a:gdLst/>
                  <a:ahLst/>
                  <a:cxnLst/>
                  <a:rect l="l" t="t" r="r" b="b"/>
                  <a:pathLst>
                    <a:path w="1658" h="1658" extrusionOk="0">
                      <a:moveTo>
                        <a:pt x="823" y="1"/>
                      </a:moveTo>
                      <a:cubicBezTo>
                        <a:pt x="363" y="1"/>
                        <a:pt x="1" y="376"/>
                        <a:pt x="1" y="835"/>
                      </a:cubicBezTo>
                      <a:cubicBezTo>
                        <a:pt x="1"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04" name="Google Shape;6704;p81"/>
              <p:cNvGrpSpPr/>
              <p:nvPr/>
            </p:nvGrpSpPr>
            <p:grpSpPr>
              <a:xfrm>
                <a:off x="4039908" y="3412107"/>
                <a:ext cx="37776" cy="32357"/>
                <a:chOff x="4039908" y="3412107"/>
                <a:chExt cx="37776" cy="32357"/>
              </a:xfrm>
            </p:grpSpPr>
            <p:sp>
              <p:nvSpPr>
                <p:cNvPr id="6705" name="Google Shape;6705;p81"/>
                <p:cNvSpPr/>
                <p:nvPr/>
              </p:nvSpPr>
              <p:spPr>
                <a:xfrm>
                  <a:off x="4039908" y="3412107"/>
                  <a:ext cx="37776" cy="32357"/>
                </a:xfrm>
                <a:custGeom>
                  <a:avLst/>
                  <a:gdLst/>
                  <a:ahLst/>
                  <a:cxnLst/>
                  <a:rect l="l" t="t" r="r" b="b"/>
                  <a:pathLst>
                    <a:path w="4803" h="4114" extrusionOk="0">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6" name="Google Shape;6706;p81"/>
                <p:cNvSpPr/>
                <p:nvPr/>
              </p:nvSpPr>
              <p:spPr>
                <a:xfrm>
                  <a:off x="4055033" y="3421812"/>
                  <a:ext cx="13040" cy="13040"/>
                </a:xfrm>
                <a:custGeom>
                  <a:avLst/>
                  <a:gdLst/>
                  <a:ahLst/>
                  <a:cxnLst/>
                  <a:rect l="l" t="t" r="r" b="b"/>
                  <a:pathLst>
                    <a:path w="1658" h="1658" extrusionOk="0">
                      <a:moveTo>
                        <a:pt x="823" y="1"/>
                      </a:moveTo>
                      <a:cubicBezTo>
                        <a:pt x="363" y="1"/>
                        <a:pt x="1" y="363"/>
                        <a:pt x="1" y="823"/>
                      </a:cubicBezTo>
                      <a:cubicBezTo>
                        <a:pt x="1" y="1283"/>
                        <a:pt x="363"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07" name="Google Shape;6707;p81"/>
              <p:cNvGrpSpPr/>
              <p:nvPr/>
            </p:nvGrpSpPr>
            <p:grpSpPr>
              <a:xfrm>
                <a:off x="4017360" y="3342061"/>
                <a:ext cx="37870" cy="32380"/>
                <a:chOff x="4017360" y="3342061"/>
                <a:chExt cx="37870" cy="32380"/>
              </a:xfrm>
            </p:grpSpPr>
            <p:sp>
              <p:nvSpPr>
                <p:cNvPr id="6708" name="Google Shape;6708;p81"/>
                <p:cNvSpPr/>
                <p:nvPr/>
              </p:nvSpPr>
              <p:spPr>
                <a:xfrm>
                  <a:off x="4017360" y="3342061"/>
                  <a:ext cx="37870" cy="32380"/>
                </a:xfrm>
                <a:custGeom>
                  <a:avLst/>
                  <a:gdLst/>
                  <a:ahLst/>
                  <a:cxnLst/>
                  <a:rect l="l" t="t" r="r" b="b"/>
                  <a:pathLst>
                    <a:path w="4815" h="4117" extrusionOk="0">
                      <a:moveTo>
                        <a:pt x="2749" y="0"/>
                      </a:moveTo>
                      <a:cubicBezTo>
                        <a:pt x="2243" y="0"/>
                        <a:pt x="1726" y="189"/>
                        <a:pt x="1307" y="608"/>
                      </a:cubicBezTo>
                      <a:cubicBezTo>
                        <a:pt x="0" y="1903"/>
                        <a:pt x="920" y="4116"/>
                        <a:pt x="2758" y="4116"/>
                      </a:cubicBezTo>
                      <a:cubicBezTo>
                        <a:pt x="3895" y="4116"/>
                        <a:pt x="4815" y="3197"/>
                        <a:pt x="4815" y="2060"/>
                      </a:cubicBezTo>
                      <a:cubicBezTo>
                        <a:pt x="4815" y="817"/>
                        <a:pt x="3804" y="0"/>
                        <a:pt x="274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9" name="Google Shape;6709;p81"/>
                <p:cNvSpPr/>
                <p:nvPr/>
              </p:nvSpPr>
              <p:spPr>
                <a:xfrm>
                  <a:off x="4032484" y="3351790"/>
                  <a:ext cx="13040" cy="13040"/>
                </a:xfrm>
                <a:custGeom>
                  <a:avLst/>
                  <a:gdLst/>
                  <a:ahLst/>
                  <a:cxnLst/>
                  <a:rect l="l" t="t" r="r" b="b"/>
                  <a:pathLst>
                    <a:path w="1658" h="1658" extrusionOk="0">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710" name="Google Shape;6710;p81"/>
              <p:cNvSpPr/>
              <p:nvPr/>
            </p:nvSpPr>
            <p:spPr>
              <a:xfrm>
                <a:off x="3998712" y="3520180"/>
                <a:ext cx="47764" cy="40929"/>
              </a:xfrm>
              <a:custGeom>
                <a:avLst/>
                <a:gdLst/>
                <a:ahLst/>
                <a:cxnLst/>
                <a:rect l="l" t="t" r="r" b="b"/>
                <a:pathLst>
                  <a:path w="6073" h="5204" extrusionOk="0">
                    <a:moveTo>
                      <a:pt x="3457" y="0"/>
                    </a:moveTo>
                    <a:cubicBezTo>
                      <a:pt x="2821" y="0"/>
                      <a:pt x="2173" y="236"/>
                      <a:pt x="1645" y="764"/>
                    </a:cubicBezTo>
                    <a:cubicBezTo>
                      <a:pt x="0" y="2397"/>
                      <a:pt x="1162" y="5191"/>
                      <a:pt x="3472" y="5203"/>
                    </a:cubicBezTo>
                    <a:cubicBezTo>
                      <a:pt x="4899" y="5191"/>
                      <a:pt x="6061" y="4030"/>
                      <a:pt x="6073" y="2602"/>
                    </a:cubicBezTo>
                    <a:cubicBezTo>
                      <a:pt x="6073" y="1038"/>
                      <a:pt x="4792" y="0"/>
                      <a:pt x="345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1" name="Google Shape;6711;p81"/>
              <p:cNvSpPr/>
              <p:nvPr/>
            </p:nvSpPr>
            <p:spPr>
              <a:xfrm>
                <a:off x="4011744" y="3529893"/>
                <a:ext cx="25026" cy="21448"/>
              </a:xfrm>
              <a:custGeom>
                <a:avLst/>
                <a:gdLst/>
                <a:ahLst/>
                <a:cxnLst/>
                <a:rect l="l" t="t" r="r" b="b"/>
                <a:pathLst>
                  <a:path w="3182" h="2727" extrusionOk="0">
                    <a:moveTo>
                      <a:pt x="1815" y="0"/>
                    </a:moveTo>
                    <a:cubicBezTo>
                      <a:pt x="605" y="0"/>
                      <a:pt x="1" y="1464"/>
                      <a:pt x="847" y="2323"/>
                    </a:cubicBezTo>
                    <a:cubicBezTo>
                      <a:pt x="1126" y="2601"/>
                      <a:pt x="1468" y="2726"/>
                      <a:pt x="1803" y="2726"/>
                    </a:cubicBezTo>
                    <a:cubicBezTo>
                      <a:pt x="2503" y="2726"/>
                      <a:pt x="3174" y="2185"/>
                      <a:pt x="3182" y="1367"/>
                    </a:cubicBezTo>
                    <a:cubicBezTo>
                      <a:pt x="3182" y="605"/>
                      <a:pt x="2565" y="0"/>
                      <a:pt x="181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712" name="Google Shape;6712;p81"/>
              <p:cNvGrpSpPr/>
              <p:nvPr/>
            </p:nvGrpSpPr>
            <p:grpSpPr>
              <a:xfrm>
                <a:off x="3750870" y="3418650"/>
                <a:ext cx="37776" cy="32380"/>
                <a:chOff x="3750870" y="3418650"/>
                <a:chExt cx="37776" cy="32380"/>
              </a:xfrm>
            </p:grpSpPr>
            <p:sp>
              <p:nvSpPr>
                <p:cNvPr id="6713" name="Google Shape;6713;p81"/>
                <p:cNvSpPr/>
                <p:nvPr/>
              </p:nvSpPr>
              <p:spPr>
                <a:xfrm>
                  <a:off x="3750870" y="3418650"/>
                  <a:ext cx="37776" cy="32380"/>
                </a:xfrm>
                <a:custGeom>
                  <a:avLst/>
                  <a:gdLst/>
                  <a:ahLst/>
                  <a:cxnLst/>
                  <a:rect l="l" t="t" r="r" b="b"/>
                  <a:pathLst>
                    <a:path w="4803" h="4117" extrusionOk="0">
                      <a:moveTo>
                        <a:pt x="2737" y="0"/>
                      </a:moveTo>
                      <a:cubicBezTo>
                        <a:pt x="2231" y="0"/>
                        <a:pt x="1714" y="188"/>
                        <a:pt x="1295" y="608"/>
                      </a:cubicBezTo>
                      <a:cubicBezTo>
                        <a:pt x="0" y="1903"/>
                        <a:pt x="920" y="4116"/>
                        <a:pt x="2746" y="4116"/>
                      </a:cubicBezTo>
                      <a:cubicBezTo>
                        <a:pt x="3883" y="4104"/>
                        <a:pt x="4803" y="3185"/>
                        <a:pt x="4803" y="2060"/>
                      </a:cubicBezTo>
                      <a:cubicBezTo>
                        <a:pt x="4803" y="817"/>
                        <a:pt x="3792" y="0"/>
                        <a:pt x="273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4" name="Google Shape;6714;p81"/>
                <p:cNvSpPr/>
                <p:nvPr/>
              </p:nvSpPr>
              <p:spPr>
                <a:xfrm>
                  <a:off x="3765994" y="3428285"/>
                  <a:ext cx="13040" cy="13040"/>
                </a:xfrm>
                <a:custGeom>
                  <a:avLst/>
                  <a:gdLst/>
                  <a:ahLst/>
                  <a:cxnLst/>
                  <a:rect l="l" t="t" r="r" b="b"/>
                  <a:pathLst>
                    <a:path w="1658" h="1658" extrusionOk="0">
                      <a:moveTo>
                        <a:pt x="823" y="0"/>
                      </a:moveTo>
                      <a:cubicBezTo>
                        <a:pt x="363" y="0"/>
                        <a:pt x="1" y="375"/>
                        <a:pt x="1" y="835"/>
                      </a:cubicBezTo>
                      <a:cubicBezTo>
                        <a:pt x="1" y="1294"/>
                        <a:pt x="363" y="1657"/>
                        <a:pt x="823" y="1657"/>
                      </a:cubicBezTo>
                      <a:cubicBezTo>
                        <a:pt x="1283" y="1657"/>
                        <a:pt x="1658" y="1294"/>
                        <a:pt x="1658" y="835"/>
                      </a:cubicBezTo>
                      <a:cubicBezTo>
                        <a:pt x="1658" y="375"/>
                        <a:pt x="1283"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15" name="Google Shape;6715;p81"/>
              <p:cNvGrpSpPr/>
              <p:nvPr/>
            </p:nvGrpSpPr>
            <p:grpSpPr>
              <a:xfrm>
                <a:off x="3632509" y="3274438"/>
                <a:ext cx="37783" cy="32357"/>
                <a:chOff x="3632509" y="3274438"/>
                <a:chExt cx="37783" cy="32357"/>
              </a:xfrm>
            </p:grpSpPr>
            <p:sp>
              <p:nvSpPr>
                <p:cNvPr id="6716" name="Google Shape;6716;p81"/>
                <p:cNvSpPr/>
                <p:nvPr/>
              </p:nvSpPr>
              <p:spPr>
                <a:xfrm>
                  <a:off x="3632509" y="3274438"/>
                  <a:ext cx="37783" cy="32357"/>
                </a:xfrm>
                <a:custGeom>
                  <a:avLst/>
                  <a:gdLst/>
                  <a:ahLst/>
                  <a:cxnLst/>
                  <a:rect l="l" t="t" r="r" b="b"/>
                  <a:pathLst>
                    <a:path w="4804" h="4114" extrusionOk="0">
                      <a:moveTo>
                        <a:pt x="2732" y="0"/>
                      </a:moveTo>
                      <a:cubicBezTo>
                        <a:pt x="2228" y="0"/>
                        <a:pt x="1713" y="187"/>
                        <a:pt x="1295" y="605"/>
                      </a:cubicBezTo>
                      <a:cubicBezTo>
                        <a:pt x="1" y="1900"/>
                        <a:pt x="908" y="4114"/>
                        <a:pt x="2747" y="4114"/>
                      </a:cubicBezTo>
                      <a:cubicBezTo>
                        <a:pt x="3872" y="4114"/>
                        <a:pt x="4791"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7" name="Google Shape;6717;p81"/>
                <p:cNvSpPr/>
                <p:nvPr/>
              </p:nvSpPr>
              <p:spPr>
                <a:xfrm>
                  <a:off x="3647547" y="3284049"/>
                  <a:ext cx="13040" cy="13040"/>
                </a:xfrm>
                <a:custGeom>
                  <a:avLst/>
                  <a:gdLst/>
                  <a:ahLst/>
                  <a:cxnLst/>
                  <a:rect l="l" t="t" r="r" b="b"/>
                  <a:pathLst>
                    <a:path w="1658" h="1658" extrusionOk="0">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18" name="Google Shape;6718;p81"/>
              <p:cNvGrpSpPr/>
              <p:nvPr/>
            </p:nvGrpSpPr>
            <p:grpSpPr>
              <a:xfrm>
                <a:off x="3906424" y="3297561"/>
                <a:ext cx="37776" cy="32451"/>
                <a:chOff x="3906424" y="3297561"/>
                <a:chExt cx="37776" cy="32451"/>
              </a:xfrm>
            </p:grpSpPr>
            <p:sp>
              <p:nvSpPr>
                <p:cNvPr id="6719" name="Google Shape;6719;p81"/>
                <p:cNvSpPr/>
                <p:nvPr/>
              </p:nvSpPr>
              <p:spPr>
                <a:xfrm>
                  <a:off x="3906424" y="3297561"/>
                  <a:ext cx="37776" cy="32451"/>
                </a:xfrm>
                <a:custGeom>
                  <a:avLst/>
                  <a:gdLst/>
                  <a:ahLst/>
                  <a:cxnLst/>
                  <a:rect l="l" t="t" r="r" b="b"/>
                  <a:pathLst>
                    <a:path w="4803" h="4126" extrusionOk="0">
                      <a:moveTo>
                        <a:pt x="2730" y="0"/>
                      </a:moveTo>
                      <a:cubicBezTo>
                        <a:pt x="2226" y="0"/>
                        <a:pt x="1713" y="187"/>
                        <a:pt x="1295" y="605"/>
                      </a:cubicBezTo>
                      <a:cubicBezTo>
                        <a:pt x="0" y="1899"/>
                        <a:pt x="920" y="4125"/>
                        <a:pt x="2746" y="4125"/>
                      </a:cubicBezTo>
                      <a:cubicBezTo>
                        <a:pt x="3883" y="4113"/>
                        <a:pt x="4803" y="3194"/>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0" name="Google Shape;6720;p81"/>
                <p:cNvSpPr/>
                <p:nvPr/>
              </p:nvSpPr>
              <p:spPr>
                <a:xfrm>
                  <a:off x="3921548" y="3307361"/>
                  <a:ext cx="13048" cy="13040"/>
                </a:xfrm>
                <a:custGeom>
                  <a:avLst/>
                  <a:gdLst/>
                  <a:ahLst/>
                  <a:cxnLst/>
                  <a:rect l="l" t="t" r="r" b="b"/>
                  <a:pathLst>
                    <a:path w="1659" h="1658" extrusionOk="0">
                      <a:moveTo>
                        <a:pt x="823" y="0"/>
                      </a:moveTo>
                      <a:cubicBezTo>
                        <a:pt x="364" y="0"/>
                        <a:pt x="1" y="363"/>
                        <a:pt x="1" y="823"/>
                      </a:cubicBezTo>
                      <a:cubicBezTo>
                        <a:pt x="1" y="1282"/>
                        <a:pt x="364" y="1657"/>
                        <a:pt x="823" y="1657"/>
                      </a:cubicBezTo>
                      <a:cubicBezTo>
                        <a:pt x="1283" y="1657"/>
                        <a:pt x="1658" y="1282"/>
                        <a:pt x="1658" y="823"/>
                      </a:cubicBezTo>
                      <a:cubicBezTo>
                        <a:pt x="1658" y="363"/>
                        <a:pt x="1283"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21" name="Google Shape;6721;p81"/>
              <p:cNvGrpSpPr/>
              <p:nvPr/>
            </p:nvGrpSpPr>
            <p:grpSpPr>
              <a:xfrm>
                <a:off x="3866084" y="3412107"/>
                <a:ext cx="37776" cy="32357"/>
                <a:chOff x="3866084" y="3412107"/>
                <a:chExt cx="37776" cy="32357"/>
              </a:xfrm>
            </p:grpSpPr>
            <p:sp>
              <p:nvSpPr>
                <p:cNvPr id="6722" name="Google Shape;6722;p81"/>
                <p:cNvSpPr/>
                <p:nvPr/>
              </p:nvSpPr>
              <p:spPr>
                <a:xfrm>
                  <a:off x="3866084" y="3412107"/>
                  <a:ext cx="37776" cy="32357"/>
                </a:xfrm>
                <a:custGeom>
                  <a:avLst/>
                  <a:gdLst/>
                  <a:ahLst/>
                  <a:cxnLst/>
                  <a:rect l="l" t="t" r="r" b="b"/>
                  <a:pathLst>
                    <a:path w="4803" h="4114" extrusionOk="0">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3" name="Google Shape;6723;p81"/>
                <p:cNvSpPr/>
                <p:nvPr/>
              </p:nvSpPr>
              <p:spPr>
                <a:xfrm>
                  <a:off x="3881208" y="3421812"/>
                  <a:ext cx="13048" cy="13040"/>
                </a:xfrm>
                <a:custGeom>
                  <a:avLst/>
                  <a:gdLst/>
                  <a:ahLst/>
                  <a:cxnLst/>
                  <a:rect l="l" t="t" r="r" b="b"/>
                  <a:pathLst>
                    <a:path w="1659" h="1658" extrusionOk="0">
                      <a:moveTo>
                        <a:pt x="823" y="1"/>
                      </a:moveTo>
                      <a:cubicBezTo>
                        <a:pt x="364" y="1"/>
                        <a:pt x="1" y="363"/>
                        <a:pt x="1" y="823"/>
                      </a:cubicBezTo>
                      <a:cubicBezTo>
                        <a:pt x="1" y="1283"/>
                        <a:pt x="364"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24" name="Google Shape;6724;p81"/>
              <p:cNvGrpSpPr/>
              <p:nvPr/>
            </p:nvGrpSpPr>
            <p:grpSpPr>
              <a:xfrm>
                <a:off x="4023919" y="3766409"/>
                <a:ext cx="37783" cy="32357"/>
                <a:chOff x="4023919" y="3766409"/>
                <a:chExt cx="37783" cy="32357"/>
              </a:xfrm>
            </p:grpSpPr>
            <p:sp>
              <p:nvSpPr>
                <p:cNvPr id="6725" name="Google Shape;6725;p81"/>
                <p:cNvSpPr/>
                <p:nvPr/>
              </p:nvSpPr>
              <p:spPr>
                <a:xfrm>
                  <a:off x="4023919" y="3766409"/>
                  <a:ext cx="37783" cy="32357"/>
                </a:xfrm>
                <a:custGeom>
                  <a:avLst/>
                  <a:gdLst/>
                  <a:ahLst/>
                  <a:cxnLst/>
                  <a:rect l="l" t="t" r="r" b="b"/>
                  <a:pathLst>
                    <a:path w="4804" h="4114" extrusionOk="0">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6" name="Google Shape;6726;p81"/>
                <p:cNvSpPr/>
                <p:nvPr/>
              </p:nvSpPr>
              <p:spPr>
                <a:xfrm>
                  <a:off x="4039051" y="3776115"/>
                  <a:ext cx="13040" cy="13048"/>
                </a:xfrm>
                <a:custGeom>
                  <a:avLst/>
                  <a:gdLst/>
                  <a:ahLst/>
                  <a:cxnLst/>
                  <a:rect l="l" t="t" r="r" b="b"/>
                  <a:pathLst>
                    <a:path w="1658" h="1659" extrusionOk="0">
                      <a:moveTo>
                        <a:pt x="823" y="1"/>
                      </a:moveTo>
                      <a:cubicBezTo>
                        <a:pt x="363" y="1"/>
                        <a:pt x="0" y="376"/>
                        <a:pt x="0" y="823"/>
                      </a:cubicBezTo>
                      <a:cubicBezTo>
                        <a:pt x="0"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27" name="Google Shape;6727;p81"/>
              <p:cNvGrpSpPr/>
              <p:nvPr/>
            </p:nvGrpSpPr>
            <p:grpSpPr>
              <a:xfrm>
                <a:off x="3973882" y="3779449"/>
                <a:ext cx="37776" cy="32357"/>
                <a:chOff x="3973882" y="3779449"/>
                <a:chExt cx="37776" cy="32357"/>
              </a:xfrm>
            </p:grpSpPr>
            <p:sp>
              <p:nvSpPr>
                <p:cNvPr id="6728" name="Google Shape;6728;p81"/>
                <p:cNvSpPr/>
                <p:nvPr/>
              </p:nvSpPr>
              <p:spPr>
                <a:xfrm>
                  <a:off x="3973882" y="3779449"/>
                  <a:ext cx="37776" cy="32357"/>
                </a:xfrm>
                <a:custGeom>
                  <a:avLst/>
                  <a:gdLst/>
                  <a:ahLst/>
                  <a:cxnLst/>
                  <a:rect l="l" t="t" r="r" b="b"/>
                  <a:pathLst>
                    <a:path w="4803" h="4114" extrusionOk="0">
                      <a:moveTo>
                        <a:pt x="2730" y="0"/>
                      </a:moveTo>
                      <a:cubicBezTo>
                        <a:pt x="2226" y="0"/>
                        <a:pt x="1712" y="187"/>
                        <a:pt x="1294" y="605"/>
                      </a:cubicBezTo>
                      <a:cubicBezTo>
                        <a:pt x="0" y="1899"/>
                        <a:pt x="919" y="4113"/>
                        <a:pt x="2746" y="4113"/>
                      </a:cubicBezTo>
                      <a:cubicBezTo>
                        <a:pt x="3883" y="4113"/>
                        <a:pt x="4802" y="3194"/>
                        <a:pt x="4802" y="2069"/>
                      </a:cubicBezTo>
                      <a:cubicBezTo>
                        <a:pt x="4802" y="824"/>
                        <a:pt x="3787"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9" name="Google Shape;6729;p81"/>
                <p:cNvSpPr/>
                <p:nvPr/>
              </p:nvSpPr>
              <p:spPr>
                <a:xfrm>
                  <a:off x="3989006" y="3789155"/>
                  <a:ext cx="13040" cy="13040"/>
                </a:xfrm>
                <a:custGeom>
                  <a:avLst/>
                  <a:gdLst/>
                  <a:ahLst/>
                  <a:cxnLst/>
                  <a:rect l="l" t="t" r="r" b="b"/>
                  <a:pathLst>
                    <a:path w="1658" h="1658" extrusionOk="0">
                      <a:moveTo>
                        <a:pt x="823" y="0"/>
                      </a:moveTo>
                      <a:cubicBezTo>
                        <a:pt x="363" y="0"/>
                        <a:pt x="0" y="375"/>
                        <a:pt x="0" y="823"/>
                      </a:cubicBezTo>
                      <a:cubicBezTo>
                        <a:pt x="0" y="1282"/>
                        <a:pt x="363" y="1657"/>
                        <a:pt x="823" y="1657"/>
                      </a:cubicBezTo>
                      <a:cubicBezTo>
                        <a:pt x="1283" y="1657"/>
                        <a:pt x="1658" y="1282"/>
                        <a:pt x="1658" y="823"/>
                      </a:cubicBezTo>
                      <a:cubicBezTo>
                        <a:pt x="1658" y="375"/>
                        <a:pt x="1283"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30" name="Google Shape;6730;p81"/>
              <p:cNvGrpSpPr/>
              <p:nvPr/>
            </p:nvGrpSpPr>
            <p:grpSpPr>
              <a:xfrm>
                <a:off x="4073398" y="3838028"/>
                <a:ext cx="37776" cy="32380"/>
                <a:chOff x="4073398" y="3838028"/>
                <a:chExt cx="37776" cy="32380"/>
              </a:xfrm>
            </p:grpSpPr>
            <p:sp>
              <p:nvSpPr>
                <p:cNvPr id="6731" name="Google Shape;6731;p81"/>
                <p:cNvSpPr/>
                <p:nvPr/>
              </p:nvSpPr>
              <p:spPr>
                <a:xfrm>
                  <a:off x="4073398" y="3838028"/>
                  <a:ext cx="37776" cy="32380"/>
                </a:xfrm>
                <a:custGeom>
                  <a:avLst/>
                  <a:gdLst/>
                  <a:ahLst/>
                  <a:cxnLst/>
                  <a:rect l="l" t="t" r="r" b="b"/>
                  <a:pathLst>
                    <a:path w="4803" h="4117" extrusionOk="0">
                      <a:moveTo>
                        <a:pt x="2737" y="1"/>
                      </a:moveTo>
                      <a:cubicBezTo>
                        <a:pt x="2231" y="1"/>
                        <a:pt x="1714" y="189"/>
                        <a:pt x="1295" y="609"/>
                      </a:cubicBezTo>
                      <a:cubicBezTo>
                        <a:pt x="0" y="1891"/>
                        <a:pt x="920" y="4105"/>
                        <a:pt x="2746" y="4117"/>
                      </a:cubicBezTo>
                      <a:cubicBezTo>
                        <a:pt x="3883" y="4105"/>
                        <a:pt x="4803" y="3185"/>
                        <a:pt x="4803" y="2060"/>
                      </a:cubicBezTo>
                      <a:cubicBezTo>
                        <a:pt x="4803" y="818"/>
                        <a:pt x="3792" y="1"/>
                        <a:pt x="27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2" name="Google Shape;6732;p81"/>
                <p:cNvSpPr/>
                <p:nvPr/>
              </p:nvSpPr>
              <p:spPr>
                <a:xfrm>
                  <a:off x="4088428" y="3847663"/>
                  <a:ext cx="13040" cy="13040"/>
                </a:xfrm>
                <a:custGeom>
                  <a:avLst/>
                  <a:gdLst/>
                  <a:ahLst/>
                  <a:cxnLst/>
                  <a:rect l="l" t="t" r="r" b="b"/>
                  <a:pathLst>
                    <a:path w="1658" h="1658" extrusionOk="0">
                      <a:moveTo>
                        <a:pt x="835" y="1"/>
                      </a:moveTo>
                      <a:cubicBezTo>
                        <a:pt x="376" y="1"/>
                        <a:pt x="1" y="376"/>
                        <a:pt x="1" y="835"/>
                      </a:cubicBezTo>
                      <a:cubicBezTo>
                        <a:pt x="1" y="1283"/>
                        <a:pt x="376"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33" name="Google Shape;6733;p81"/>
              <p:cNvGrpSpPr/>
              <p:nvPr/>
            </p:nvGrpSpPr>
            <p:grpSpPr>
              <a:xfrm>
                <a:off x="4342672" y="4144496"/>
                <a:ext cx="37752" cy="32364"/>
                <a:chOff x="4342672" y="4144496"/>
                <a:chExt cx="37752" cy="32364"/>
              </a:xfrm>
            </p:grpSpPr>
            <p:sp>
              <p:nvSpPr>
                <p:cNvPr id="6734" name="Google Shape;6734;p81"/>
                <p:cNvSpPr/>
                <p:nvPr/>
              </p:nvSpPr>
              <p:spPr>
                <a:xfrm>
                  <a:off x="4342672" y="4144496"/>
                  <a:ext cx="37752" cy="32364"/>
                </a:xfrm>
                <a:custGeom>
                  <a:avLst/>
                  <a:gdLst/>
                  <a:ahLst/>
                  <a:cxnLst/>
                  <a:rect l="l" t="t" r="r" b="b"/>
                  <a:pathLst>
                    <a:path w="4800" h="4115" extrusionOk="0">
                      <a:moveTo>
                        <a:pt x="2729" y="1"/>
                      </a:moveTo>
                      <a:cubicBezTo>
                        <a:pt x="2224" y="1"/>
                        <a:pt x="1710" y="188"/>
                        <a:pt x="1291" y="606"/>
                      </a:cubicBezTo>
                      <a:cubicBezTo>
                        <a:pt x="1" y="1897"/>
                        <a:pt x="912" y="4114"/>
                        <a:pt x="2740" y="4114"/>
                      </a:cubicBezTo>
                      <a:cubicBezTo>
                        <a:pt x="2745" y="4114"/>
                        <a:pt x="2750" y="4114"/>
                        <a:pt x="2755" y="4114"/>
                      </a:cubicBezTo>
                      <a:cubicBezTo>
                        <a:pt x="3880" y="4114"/>
                        <a:pt x="4800" y="3195"/>
                        <a:pt x="4800" y="2058"/>
                      </a:cubicBezTo>
                      <a:cubicBezTo>
                        <a:pt x="4800" y="822"/>
                        <a:pt x="3785" y="1"/>
                        <a:pt x="272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5" name="Google Shape;6735;p81"/>
                <p:cNvSpPr/>
                <p:nvPr/>
              </p:nvSpPr>
              <p:spPr>
                <a:xfrm>
                  <a:off x="4355586" y="4154209"/>
                  <a:ext cx="15227" cy="13040"/>
                </a:xfrm>
                <a:custGeom>
                  <a:avLst/>
                  <a:gdLst/>
                  <a:ahLst/>
                  <a:cxnLst/>
                  <a:rect l="l" t="t" r="r" b="b"/>
                  <a:pathLst>
                    <a:path w="1936" h="1658" extrusionOk="0">
                      <a:moveTo>
                        <a:pt x="1101" y="0"/>
                      </a:moveTo>
                      <a:cubicBezTo>
                        <a:pt x="363" y="0"/>
                        <a:pt x="0" y="895"/>
                        <a:pt x="520" y="1416"/>
                      </a:cubicBezTo>
                      <a:cubicBezTo>
                        <a:pt x="688" y="1583"/>
                        <a:pt x="893" y="1657"/>
                        <a:pt x="1096" y="1657"/>
                      </a:cubicBezTo>
                      <a:cubicBezTo>
                        <a:pt x="1523" y="1657"/>
                        <a:pt x="1936" y="1324"/>
                        <a:pt x="1936" y="823"/>
                      </a:cubicBezTo>
                      <a:cubicBezTo>
                        <a:pt x="1936" y="375"/>
                        <a:pt x="1561" y="0"/>
                        <a:pt x="11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36" name="Google Shape;6736;p81"/>
              <p:cNvGrpSpPr/>
              <p:nvPr/>
            </p:nvGrpSpPr>
            <p:grpSpPr>
              <a:xfrm>
                <a:off x="4406386" y="4056872"/>
                <a:ext cx="37783" cy="32364"/>
                <a:chOff x="4406386" y="4056872"/>
                <a:chExt cx="37783" cy="32364"/>
              </a:xfrm>
            </p:grpSpPr>
            <p:sp>
              <p:nvSpPr>
                <p:cNvPr id="6737" name="Google Shape;6737;p81"/>
                <p:cNvSpPr/>
                <p:nvPr/>
              </p:nvSpPr>
              <p:spPr>
                <a:xfrm>
                  <a:off x="4406386" y="4056872"/>
                  <a:ext cx="37783" cy="32364"/>
                </a:xfrm>
                <a:custGeom>
                  <a:avLst/>
                  <a:gdLst/>
                  <a:ahLst/>
                  <a:cxnLst/>
                  <a:rect l="l" t="t" r="r" b="b"/>
                  <a:pathLst>
                    <a:path w="4804" h="4115" extrusionOk="0">
                      <a:moveTo>
                        <a:pt x="2733" y="1"/>
                      </a:moveTo>
                      <a:cubicBezTo>
                        <a:pt x="2228" y="1"/>
                        <a:pt x="1714" y="188"/>
                        <a:pt x="1295" y="606"/>
                      </a:cubicBezTo>
                      <a:cubicBezTo>
                        <a:pt x="1" y="1900"/>
                        <a:pt x="920" y="4114"/>
                        <a:pt x="2747" y="4114"/>
                      </a:cubicBezTo>
                      <a:cubicBezTo>
                        <a:pt x="3884" y="4114"/>
                        <a:pt x="4803" y="3195"/>
                        <a:pt x="4803" y="2058"/>
                      </a:cubicBezTo>
                      <a:cubicBezTo>
                        <a:pt x="4803" y="821"/>
                        <a:pt x="3789" y="1"/>
                        <a:pt x="273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8" name="Google Shape;6738;p81"/>
                <p:cNvSpPr/>
                <p:nvPr/>
              </p:nvSpPr>
              <p:spPr>
                <a:xfrm>
                  <a:off x="4419332" y="4066577"/>
                  <a:ext cx="15227" cy="13017"/>
                </a:xfrm>
                <a:custGeom>
                  <a:avLst/>
                  <a:gdLst/>
                  <a:ahLst/>
                  <a:cxnLst/>
                  <a:rect l="l" t="t" r="r" b="b"/>
                  <a:pathLst>
                    <a:path w="1936" h="1655" extrusionOk="0">
                      <a:moveTo>
                        <a:pt x="1123" y="1"/>
                      </a:moveTo>
                      <a:cubicBezTo>
                        <a:pt x="1115" y="1"/>
                        <a:pt x="1108" y="1"/>
                        <a:pt x="1101" y="1"/>
                      </a:cubicBezTo>
                      <a:cubicBezTo>
                        <a:pt x="363" y="1"/>
                        <a:pt x="0" y="884"/>
                        <a:pt x="520" y="1404"/>
                      </a:cubicBezTo>
                      <a:cubicBezTo>
                        <a:pt x="689" y="1577"/>
                        <a:pt x="898" y="1655"/>
                        <a:pt x="1103" y="1655"/>
                      </a:cubicBezTo>
                      <a:cubicBezTo>
                        <a:pt x="1528" y="1655"/>
                        <a:pt x="1936" y="1322"/>
                        <a:pt x="1936" y="824"/>
                      </a:cubicBezTo>
                      <a:cubicBezTo>
                        <a:pt x="1936" y="371"/>
                        <a:pt x="1572" y="1"/>
                        <a:pt x="11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39" name="Google Shape;6739;p81"/>
              <p:cNvGrpSpPr/>
              <p:nvPr/>
            </p:nvGrpSpPr>
            <p:grpSpPr>
              <a:xfrm>
                <a:off x="4284416" y="4245254"/>
                <a:ext cx="37783" cy="32357"/>
                <a:chOff x="4284416" y="4245254"/>
                <a:chExt cx="37783" cy="32357"/>
              </a:xfrm>
            </p:grpSpPr>
            <p:sp>
              <p:nvSpPr>
                <p:cNvPr id="6740" name="Google Shape;6740;p81"/>
                <p:cNvSpPr/>
                <p:nvPr/>
              </p:nvSpPr>
              <p:spPr>
                <a:xfrm>
                  <a:off x="4284416" y="4245254"/>
                  <a:ext cx="37783" cy="32357"/>
                </a:xfrm>
                <a:custGeom>
                  <a:avLst/>
                  <a:gdLst/>
                  <a:ahLst/>
                  <a:cxnLst/>
                  <a:rect l="l" t="t" r="r" b="b"/>
                  <a:pathLst>
                    <a:path w="4804" h="4114" extrusionOk="0">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1" name="Google Shape;6741;p81"/>
                <p:cNvSpPr/>
                <p:nvPr/>
              </p:nvSpPr>
              <p:spPr>
                <a:xfrm>
                  <a:off x="4299548" y="4254959"/>
                  <a:ext cx="13040" cy="13040"/>
                </a:xfrm>
                <a:custGeom>
                  <a:avLst/>
                  <a:gdLst/>
                  <a:ahLst/>
                  <a:cxnLst/>
                  <a:rect l="l" t="t" r="r" b="b"/>
                  <a:pathLst>
                    <a:path w="1658" h="1658" extrusionOk="0">
                      <a:moveTo>
                        <a:pt x="823" y="1"/>
                      </a:moveTo>
                      <a:cubicBezTo>
                        <a:pt x="363" y="1"/>
                        <a:pt x="0" y="364"/>
                        <a:pt x="0" y="823"/>
                      </a:cubicBezTo>
                      <a:cubicBezTo>
                        <a:pt x="0" y="1283"/>
                        <a:pt x="363"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42" name="Google Shape;6742;p81"/>
              <p:cNvGrpSpPr/>
              <p:nvPr/>
            </p:nvGrpSpPr>
            <p:grpSpPr>
              <a:xfrm>
                <a:off x="4219057" y="4331258"/>
                <a:ext cx="37776" cy="32364"/>
                <a:chOff x="4219057" y="4331258"/>
                <a:chExt cx="37776" cy="32364"/>
              </a:xfrm>
            </p:grpSpPr>
            <p:sp>
              <p:nvSpPr>
                <p:cNvPr id="6743" name="Google Shape;6743;p81"/>
                <p:cNvSpPr/>
                <p:nvPr/>
              </p:nvSpPr>
              <p:spPr>
                <a:xfrm>
                  <a:off x="4219057" y="4331258"/>
                  <a:ext cx="37776" cy="32364"/>
                </a:xfrm>
                <a:custGeom>
                  <a:avLst/>
                  <a:gdLst/>
                  <a:ahLst/>
                  <a:cxnLst/>
                  <a:rect l="l" t="t" r="r" b="b"/>
                  <a:pathLst>
                    <a:path w="4803" h="4115" extrusionOk="0">
                      <a:moveTo>
                        <a:pt x="2732" y="1"/>
                      </a:moveTo>
                      <a:cubicBezTo>
                        <a:pt x="2227" y="1"/>
                        <a:pt x="1713" y="188"/>
                        <a:pt x="1295" y="606"/>
                      </a:cubicBezTo>
                      <a:cubicBezTo>
                        <a:pt x="0" y="1901"/>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4" name="Google Shape;6744;p81"/>
                <p:cNvSpPr/>
                <p:nvPr/>
              </p:nvSpPr>
              <p:spPr>
                <a:xfrm>
                  <a:off x="4231995" y="4340971"/>
                  <a:ext cx="15235" cy="13040"/>
                </a:xfrm>
                <a:custGeom>
                  <a:avLst/>
                  <a:gdLst/>
                  <a:ahLst/>
                  <a:cxnLst/>
                  <a:rect l="l" t="t" r="r" b="b"/>
                  <a:pathLst>
                    <a:path w="1937" h="1658" extrusionOk="0">
                      <a:moveTo>
                        <a:pt x="1113" y="0"/>
                      </a:moveTo>
                      <a:cubicBezTo>
                        <a:pt x="363" y="0"/>
                        <a:pt x="1" y="895"/>
                        <a:pt x="521" y="1416"/>
                      </a:cubicBezTo>
                      <a:cubicBezTo>
                        <a:pt x="688" y="1583"/>
                        <a:pt x="894" y="1657"/>
                        <a:pt x="1096" y="1657"/>
                      </a:cubicBezTo>
                      <a:cubicBezTo>
                        <a:pt x="1524" y="1657"/>
                        <a:pt x="1936" y="1324"/>
                        <a:pt x="1936" y="823"/>
                      </a:cubicBezTo>
                      <a:cubicBezTo>
                        <a:pt x="1936" y="375"/>
                        <a:pt x="1561" y="0"/>
                        <a:pt x="111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45" name="Google Shape;6745;p81"/>
              <p:cNvGrpSpPr/>
              <p:nvPr/>
            </p:nvGrpSpPr>
            <p:grpSpPr>
              <a:xfrm>
                <a:off x="4204122" y="4141688"/>
                <a:ext cx="33497" cy="28699"/>
                <a:chOff x="4204122" y="4141688"/>
                <a:chExt cx="33497" cy="28699"/>
              </a:xfrm>
            </p:grpSpPr>
            <p:sp>
              <p:nvSpPr>
                <p:cNvPr id="6746" name="Google Shape;6746;p81"/>
                <p:cNvSpPr/>
                <p:nvPr/>
              </p:nvSpPr>
              <p:spPr>
                <a:xfrm>
                  <a:off x="4204122" y="4141688"/>
                  <a:ext cx="33497" cy="28699"/>
                </a:xfrm>
                <a:custGeom>
                  <a:avLst/>
                  <a:gdLst/>
                  <a:ahLst/>
                  <a:cxnLst/>
                  <a:rect l="l" t="t" r="r" b="b"/>
                  <a:pathLst>
                    <a:path w="4259" h="3649" extrusionOk="0">
                      <a:moveTo>
                        <a:pt x="2427" y="1"/>
                      </a:moveTo>
                      <a:cubicBezTo>
                        <a:pt x="1979" y="1"/>
                        <a:pt x="1522" y="168"/>
                        <a:pt x="1149" y="540"/>
                      </a:cubicBezTo>
                      <a:cubicBezTo>
                        <a:pt x="0" y="1677"/>
                        <a:pt x="811" y="3649"/>
                        <a:pt x="2432" y="3649"/>
                      </a:cubicBezTo>
                      <a:cubicBezTo>
                        <a:pt x="3448" y="3649"/>
                        <a:pt x="4258" y="2826"/>
                        <a:pt x="4258" y="1822"/>
                      </a:cubicBezTo>
                      <a:cubicBezTo>
                        <a:pt x="4258" y="726"/>
                        <a:pt x="3363" y="1"/>
                        <a:pt x="242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7" name="Google Shape;6747;p81"/>
                <p:cNvSpPr/>
                <p:nvPr/>
              </p:nvSpPr>
              <p:spPr>
                <a:xfrm>
                  <a:off x="4216965" y="4151259"/>
                  <a:ext cx="11042" cy="9399"/>
                </a:xfrm>
                <a:custGeom>
                  <a:avLst/>
                  <a:gdLst/>
                  <a:ahLst/>
                  <a:cxnLst/>
                  <a:rect l="l" t="t" r="r" b="b"/>
                  <a:pathLst>
                    <a:path w="1404" h="1195" extrusionOk="0">
                      <a:moveTo>
                        <a:pt x="799" y="0"/>
                      </a:moveTo>
                      <a:cubicBezTo>
                        <a:pt x="266" y="0"/>
                        <a:pt x="0" y="641"/>
                        <a:pt x="375" y="1016"/>
                      </a:cubicBezTo>
                      <a:cubicBezTo>
                        <a:pt x="498" y="1139"/>
                        <a:pt x="650" y="1195"/>
                        <a:pt x="799" y="1195"/>
                      </a:cubicBezTo>
                      <a:cubicBezTo>
                        <a:pt x="1103" y="1195"/>
                        <a:pt x="1395" y="963"/>
                        <a:pt x="1404" y="605"/>
                      </a:cubicBezTo>
                      <a:cubicBezTo>
                        <a:pt x="1404" y="278"/>
                        <a:pt x="1137" y="0"/>
                        <a:pt x="79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48" name="Google Shape;6748;p81"/>
              <p:cNvGrpSpPr/>
              <p:nvPr/>
            </p:nvGrpSpPr>
            <p:grpSpPr>
              <a:xfrm>
                <a:off x="4301546" y="4003869"/>
                <a:ext cx="38916" cy="33324"/>
                <a:chOff x="4301546" y="4003869"/>
                <a:chExt cx="38916" cy="33324"/>
              </a:xfrm>
            </p:grpSpPr>
            <p:sp>
              <p:nvSpPr>
                <p:cNvPr id="6749" name="Google Shape;6749;p81"/>
                <p:cNvSpPr/>
                <p:nvPr/>
              </p:nvSpPr>
              <p:spPr>
                <a:xfrm>
                  <a:off x="4301546" y="4003869"/>
                  <a:ext cx="38916" cy="33324"/>
                </a:xfrm>
                <a:custGeom>
                  <a:avLst/>
                  <a:gdLst/>
                  <a:ahLst/>
                  <a:cxnLst/>
                  <a:rect l="l" t="t" r="r" b="b"/>
                  <a:pathLst>
                    <a:path w="4948" h="4237" extrusionOk="0">
                      <a:moveTo>
                        <a:pt x="2818" y="1"/>
                      </a:moveTo>
                      <a:cubicBezTo>
                        <a:pt x="2295" y="1"/>
                        <a:pt x="1763" y="196"/>
                        <a:pt x="1331" y="631"/>
                      </a:cubicBezTo>
                      <a:cubicBezTo>
                        <a:pt x="0" y="1962"/>
                        <a:pt x="944" y="4236"/>
                        <a:pt x="2831" y="4236"/>
                      </a:cubicBezTo>
                      <a:cubicBezTo>
                        <a:pt x="3992" y="4236"/>
                        <a:pt x="4948" y="3293"/>
                        <a:pt x="4948" y="2119"/>
                      </a:cubicBezTo>
                      <a:cubicBezTo>
                        <a:pt x="4948" y="845"/>
                        <a:pt x="3905" y="1"/>
                        <a:pt x="281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0" name="Google Shape;6750;p81"/>
                <p:cNvSpPr/>
                <p:nvPr/>
              </p:nvSpPr>
              <p:spPr>
                <a:xfrm>
                  <a:off x="4314389" y="4013590"/>
                  <a:ext cx="16469" cy="14000"/>
                </a:xfrm>
                <a:custGeom>
                  <a:avLst/>
                  <a:gdLst/>
                  <a:ahLst/>
                  <a:cxnLst/>
                  <a:rect l="l" t="t" r="r" b="b"/>
                  <a:pathLst>
                    <a:path w="2094" h="1780" extrusionOk="0">
                      <a:moveTo>
                        <a:pt x="1220" y="0"/>
                      </a:moveTo>
                      <a:cubicBezTo>
                        <a:pt x="1213" y="0"/>
                        <a:pt x="1205" y="0"/>
                        <a:pt x="1198" y="0"/>
                      </a:cubicBezTo>
                      <a:cubicBezTo>
                        <a:pt x="400" y="0"/>
                        <a:pt x="0" y="956"/>
                        <a:pt x="569" y="1512"/>
                      </a:cubicBezTo>
                      <a:cubicBezTo>
                        <a:pt x="750" y="1697"/>
                        <a:pt x="974" y="1780"/>
                        <a:pt x="1194" y="1780"/>
                      </a:cubicBezTo>
                      <a:cubicBezTo>
                        <a:pt x="1652" y="1780"/>
                        <a:pt x="2093" y="1422"/>
                        <a:pt x="2093" y="883"/>
                      </a:cubicBezTo>
                      <a:cubicBezTo>
                        <a:pt x="2093" y="395"/>
                        <a:pt x="1706" y="0"/>
                        <a:pt x="122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51" name="Google Shape;6751;p81"/>
              <p:cNvGrpSpPr/>
              <p:nvPr/>
            </p:nvGrpSpPr>
            <p:grpSpPr>
              <a:xfrm>
                <a:off x="4210681" y="3924669"/>
                <a:ext cx="36549" cy="31366"/>
                <a:chOff x="4210681" y="3924669"/>
                <a:chExt cx="36549" cy="31366"/>
              </a:xfrm>
            </p:grpSpPr>
            <p:sp>
              <p:nvSpPr>
                <p:cNvPr id="6752" name="Google Shape;6752;p81"/>
                <p:cNvSpPr/>
                <p:nvPr/>
              </p:nvSpPr>
              <p:spPr>
                <a:xfrm>
                  <a:off x="4210681" y="3924669"/>
                  <a:ext cx="36549" cy="31366"/>
                </a:xfrm>
                <a:custGeom>
                  <a:avLst/>
                  <a:gdLst/>
                  <a:ahLst/>
                  <a:cxnLst/>
                  <a:rect l="l" t="t" r="r" b="b"/>
                  <a:pathLst>
                    <a:path w="4647" h="3988" extrusionOk="0">
                      <a:moveTo>
                        <a:pt x="2642" y="0"/>
                      </a:moveTo>
                      <a:cubicBezTo>
                        <a:pt x="2152" y="0"/>
                        <a:pt x="1654" y="182"/>
                        <a:pt x="1247" y="589"/>
                      </a:cubicBezTo>
                      <a:cubicBezTo>
                        <a:pt x="1" y="1847"/>
                        <a:pt x="884" y="3988"/>
                        <a:pt x="2662" y="3988"/>
                      </a:cubicBezTo>
                      <a:cubicBezTo>
                        <a:pt x="3751" y="3976"/>
                        <a:pt x="4646" y="3093"/>
                        <a:pt x="4646" y="1992"/>
                      </a:cubicBezTo>
                      <a:cubicBezTo>
                        <a:pt x="4646" y="797"/>
                        <a:pt x="3665" y="0"/>
                        <a:pt x="264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3" name="Google Shape;6753;p81"/>
                <p:cNvSpPr/>
                <p:nvPr/>
              </p:nvSpPr>
              <p:spPr>
                <a:xfrm>
                  <a:off x="4225625" y="3934335"/>
                  <a:ext cx="11994" cy="11994"/>
                </a:xfrm>
                <a:custGeom>
                  <a:avLst/>
                  <a:gdLst/>
                  <a:ahLst/>
                  <a:cxnLst/>
                  <a:rect l="l" t="t" r="r" b="b"/>
                  <a:pathLst>
                    <a:path w="1525" h="1525" extrusionOk="0">
                      <a:moveTo>
                        <a:pt x="762" y="1"/>
                      </a:moveTo>
                      <a:cubicBezTo>
                        <a:pt x="339" y="1"/>
                        <a:pt x="0" y="339"/>
                        <a:pt x="0" y="763"/>
                      </a:cubicBezTo>
                      <a:cubicBezTo>
                        <a:pt x="0" y="1186"/>
                        <a:pt x="339" y="1525"/>
                        <a:pt x="762" y="1525"/>
                      </a:cubicBezTo>
                      <a:cubicBezTo>
                        <a:pt x="1173" y="1525"/>
                        <a:pt x="1524" y="1186"/>
                        <a:pt x="1524" y="763"/>
                      </a:cubicBezTo>
                      <a:cubicBezTo>
                        <a:pt x="1524" y="339"/>
                        <a:pt x="1173" y="1"/>
                        <a:pt x="76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54" name="Google Shape;6754;p81"/>
              <p:cNvGrpSpPr/>
              <p:nvPr/>
            </p:nvGrpSpPr>
            <p:grpSpPr>
              <a:xfrm>
                <a:off x="3987771" y="3628874"/>
                <a:ext cx="31499" cy="26993"/>
                <a:chOff x="3987771" y="3628874"/>
                <a:chExt cx="31499" cy="26993"/>
              </a:xfrm>
            </p:grpSpPr>
            <p:sp>
              <p:nvSpPr>
                <p:cNvPr id="6755" name="Google Shape;6755;p81"/>
                <p:cNvSpPr/>
                <p:nvPr/>
              </p:nvSpPr>
              <p:spPr>
                <a:xfrm>
                  <a:off x="3987771" y="3628874"/>
                  <a:ext cx="31499" cy="26993"/>
                </a:xfrm>
                <a:custGeom>
                  <a:avLst/>
                  <a:gdLst/>
                  <a:ahLst/>
                  <a:cxnLst/>
                  <a:rect l="l" t="t" r="r" b="b"/>
                  <a:pathLst>
                    <a:path w="4005" h="3432" extrusionOk="0">
                      <a:moveTo>
                        <a:pt x="2284" y="0"/>
                      </a:moveTo>
                      <a:cubicBezTo>
                        <a:pt x="1865" y="0"/>
                        <a:pt x="1437" y="156"/>
                        <a:pt x="1089" y="504"/>
                      </a:cubicBezTo>
                      <a:cubicBezTo>
                        <a:pt x="0" y="1581"/>
                        <a:pt x="774" y="3432"/>
                        <a:pt x="2299" y="3432"/>
                      </a:cubicBezTo>
                      <a:cubicBezTo>
                        <a:pt x="3242" y="3419"/>
                        <a:pt x="4004" y="2657"/>
                        <a:pt x="4004" y="1714"/>
                      </a:cubicBezTo>
                      <a:cubicBezTo>
                        <a:pt x="4004" y="682"/>
                        <a:pt x="3162" y="0"/>
                        <a:pt x="228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6" name="Google Shape;6756;p81"/>
                <p:cNvSpPr/>
                <p:nvPr/>
              </p:nvSpPr>
              <p:spPr>
                <a:xfrm>
                  <a:off x="4000709" y="3638540"/>
                  <a:ext cx="8856" cy="7605"/>
                </a:xfrm>
                <a:custGeom>
                  <a:avLst/>
                  <a:gdLst/>
                  <a:ahLst/>
                  <a:cxnLst/>
                  <a:rect l="l" t="t" r="r" b="b"/>
                  <a:pathLst>
                    <a:path w="1126" h="967" extrusionOk="0">
                      <a:moveTo>
                        <a:pt x="641" y="1"/>
                      </a:moveTo>
                      <a:cubicBezTo>
                        <a:pt x="218" y="1"/>
                        <a:pt x="0" y="521"/>
                        <a:pt x="303" y="823"/>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57" name="Google Shape;6757;p81"/>
              <p:cNvGrpSpPr/>
              <p:nvPr/>
            </p:nvGrpSpPr>
            <p:grpSpPr>
              <a:xfrm>
                <a:off x="4087382" y="3775674"/>
                <a:ext cx="31405" cy="26898"/>
                <a:chOff x="4087382" y="3775674"/>
                <a:chExt cx="31405" cy="26898"/>
              </a:xfrm>
            </p:grpSpPr>
            <p:sp>
              <p:nvSpPr>
                <p:cNvPr id="6758" name="Google Shape;6758;p81"/>
                <p:cNvSpPr/>
                <p:nvPr/>
              </p:nvSpPr>
              <p:spPr>
                <a:xfrm>
                  <a:off x="4087382" y="3775674"/>
                  <a:ext cx="31405" cy="26898"/>
                </a:xfrm>
                <a:custGeom>
                  <a:avLst/>
                  <a:gdLst/>
                  <a:ahLst/>
                  <a:cxnLst/>
                  <a:rect l="l" t="t" r="r" b="b"/>
                  <a:pathLst>
                    <a:path w="3993" h="3420" extrusionOk="0">
                      <a:moveTo>
                        <a:pt x="2273" y="0"/>
                      </a:moveTo>
                      <a:cubicBezTo>
                        <a:pt x="1853" y="0"/>
                        <a:pt x="1425" y="156"/>
                        <a:pt x="1077" y="504"/>
                      </a:cubicBezTo>
                      <a:cubicBezTo>
                        <a:pt x="0" y="1581"/>
                        <a:pt x="750" y="3420"/>
                        <a:pt x="2275" y="3420"/>
                      </a:cubicBezTo>
                      <a:cubicBezTo>
                        <a:pt x="3230" y="3420"/>
                        <a:pt x="3992" y="2658"/>
                        <a:pt x="3992" y="1714"/>
                      </a:cubicBezTo>
                      <a:cubicBezTo>
                        <a:pt x="3992" y="683"/>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9" name="Google Shape;6759;p81"/>
                <p:cNvSpPr/>
                <p:nvPr/>
              </p:nvSpPr>
              <p:spPr>
                <a:xfrm>
                  <a:off x="4101460" y="3785348"/>
                  <a:ext cx="7621" cy="7613"/>
                </a:xfrm>
                <a:custGeom>
                  <a:avLst/>
                  <a:gdLst/>
                  <a:ahLst/>
                  <a:cxnLst/>
                  <a:rect l="l" t="t" r="r" b="b"/>
                  <a:pathLst>
                    <a:path w="969" h="968" extrusionOk="0">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60" name="Google Shape;6760;p81"/>
              <p:cNvGrpSpPr/>
              <p:nvPr/>
            </p:nvGrpSpPr>
            <p:grpSpPr>
              <a:xfrm>
                <a:off x="4118873" y="3856637"/>
                <a:ext cx="31405" cy="26906"/>
                <a:chOff x="4118873" y="3856637"/>
                <a:chExt cx="31405" cy="26906"/>
              </a:xfrm>
            </p:grpSpPr>
            <p:sp>
              <p:nvSpPr>
                <p:cNvPr id="6761" name="Google Shape;6761;p81"/>
                <p:cNvSpPr/>
                <p:nvPr/>
              </p:nvSpPr>
              <p:spPr>
                <a:xfrm>
                  <a:off x="4118873" y="3856637"/>
                  <a:ext cx="31405" cy="26906"/>
                </a:xfrm>
                <a:custGeom>
                  <a:avLst/>
                  <a:gdLst/>
                  <a:ahLst/>
                  <a:cxnLst/>
                  <a:rect l="l" t="t" r="r" b="b"/>
                  <a:pathLst>
                    <a:path w="3993" h="3421" extrusionOk="0">
                      <a:moveTo>
                        <a:pt x="2273" y="1"/>
                      </a:moveTo>
                      <a:cubicBezTo>
                        <a:pt x="1853" y="1"/>
                        <a:pt x="1425" y="157"/>
                        <a:pt x="1077" y="505"/>
                      </a:cubicBezTo>
                      <a:cubicBezTo>
                        <a:pt x="1"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2" name="Google Shape;6762;p81"/>
                <p:cNvSpPr/>
                <p:nvPr/>
              </p:nvSpPr>
              <p:spPr>
                <a:xfrm>
                  <a:off x="4133046" y="3866310"/>
                  <a:ext cx="7621" cy="7621"/>
                </a:xfrm>
                <a:custGeom>
                  <a:avLst/>
                  <a:gdLst/>
                  <a:ahLst/>
                  <a:cxnLst/>
                  <a:rect l="l" t="t" r="r" b="b"/>
                  <a:pathLst>
                    <a:path w="969" h="969" extrusionOk="0">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63" name="Google Shape;6763;p81"/>
              <p:cNvGrpSpPr/>
              <p:nvPr/>
            </p:nvGrpSpPr>
            <p:grpSpPr>
              <a:xfrm>
                <a:off x="4168541" y="3639523"/>
                <a:ext cx="31499" cy="26906"/>
                <a:chOff x="4168541" y="3639523"/>
                <a:chExt cx="31499" cy="26906"/>
              </a:xfrm>
            </p:grpSpPr>
            <p:sp>
              <p:nvSpPr>
                <p:cNvPr id="6764" name="Google Shape;6764;p81"/>
                <p:cNvSpPr/>
                <p:nvPr/>
              </p:nvSpPr>
              <p:spPr>
                <a:xfrm>
                  <a:off x="4168541" y="3639523"/>
                  <a:ext cx="31499" cy="26906"/>
                </a:xfrm>
                <a:custGeom>
                  <a:avLst/>
                  <a:gdLst/>
                  <a:ahLst/>
                  <a:cxnLst/>
                  <a:rect l="l" t="t" r="r" b="b"/>
                  <a:pathLst>
                    <a:path w="4005" h="3421" extrusionOk="0">
                      <a:moveTo>
                        <a:pt x="2284" y="1"/>
                      </a:moveTo>
                      <a:cubicBezTo>
                        <a:pt x="1865" y="1"/>
                        <a:pt x="1437" y="157"/>
                        <a:pt x="1089" y="505"/>
                      </a:cubicBezTo>
                      <a:cubicBezTo>
                        <a:pt x="0" y="1582"/>
                        <a:pt x="774" y="3420"/>
                        <a:pt x="2298" y="3420"/>
                      </a:cubicBezTo>
                      <a:cubicBezTo>
                        <a:pt x="3242" y="3420"/>
                        <a:pt x="4004" y="2658"/>
                        <a:pt x="4004" y="1715"/>
                      </a:cubicBezTo>
                      <a:cubicBezTo>
                        <a:pt x="4004" y="683"/>
                        <a:pt x="3162" y="1"/>
                        <a:pt x="228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5" name="Google Shape;6765;p81"/>
                <p:cNvSpPr/>
                <p:nvPr/>
              </p:nvSpPr>
              <p:spPr>
                <a:xfrm>
                  <a:off x="4182713" y="3649197"/>
                  <a:ext cx="7716" cy="7621"/>
                </a:xfrm>
                <a:custGeom>
                  <a:avLst/>
                  <a:gdLst/>
                  <a:ahLst/>
                  <a:cxnLst/>
                  <a:rect l="l" t="t" r="r" b="b"/>
                  <a:pathLst>
                    <a:path w="981" h="969" extrusionOk="0">
                      <a:moveTo>
                        <a:pt x="496" y="1"/>
                      </a:moveTo>
                      <a:cubicBezTo>
                        <a:pt x="218" y="1"/>
                        <a:pt x="0" y="218"/>
                        <a:pt x="0" y="485"/>
                      </a:cubicBezTo>
                      <a:cubicBezTo>
                        <a:pt x="0" y="751"/>
                        <a:pt x="218" y="968"/>
                        <a:pt x="496" y="968"/>
                      </a:cubicBezTo>
                      <a:cubicBezTo>
                        <a:pt x="763" y="968"/>
                        <a:pt x="980" y="751"/>
                        <a:pt x="980" y="485"/>
                      </a:cubicBezTo>
                      <a:cubicBezTo>
                        <a:pt x="980" y="218"/>
                        <a:pt x="763" y="1"/>
                        <a:pt x="49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66" name="Google Shape;6766;p81"/>
              <p:cNvGrpSpPr/>
              <p:nvPr/>
            </p:nvGrpSpPr>
            <p:grpSpPr>
              <a:xfrm>
                <a:off x="3965789" y="3393545"/>
                <a:ext cx="31405" cy="26945"/>
                <a:chOff x="3965789" y="3393545"/>
                <a:chExt cx="31405" cy="26945"/>
              </a:xfrm>
            </p:grpSpPr>
            <p:sp>
              <p:nvSpPr>
                <p:cNvPr id="6767" name="Google Shape;6767;p81"/>
                <p:cNvSpPr/>
                <p:nvPr/>
              </p:nvSpPr>
              <p:spPr>
                <a:xfrm>
                  <a:off x="3965789" y="3393545"/>
                  <a:ext cx="31405" cy="26945"/>
                </a:xfrm>
                <a:custGeom>
                  <a:avLst/>
                  <a:gdLst/>
                  <a:ahLst/>
                  <a:cxnLst/>
                  <a:rect l="l" t="t" r="r" b="b"/>
                  <a:pathLst>
                    <a:path w="3993" h="3426" extrusionOk="0">
                      <a:moveTo>
                        <a:pt x="2273" y="0"/>
                      </a:moveTo>
                      <a:cubicBezTo>
                        <a:pt x="1854" y="0"/>
                        <a:pt x="1426" y="158"/>
                        <a:pt x="1077" y="510"/>
                      </a:cubicBezTo>
                      <a:cubicBezTo>
                        <a:pt x="1" y="1586"/>
                        <a:pt x="763" y="3425"/>
                        <a:pt x="2287" y="3425"/>
                      </a:cubicBezTo>
                      <a:cubicBezTo>
                        <a:pt x="3231" y="3425"/>
                        <a:pt x="3993" y="2663"/>
                        <a:pt x="3993" y="1720"/>
                      </a:cubicBezTo>
                      <a:cubicBezTo>
                        <a:pt x="3993" y="688"/>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8" name="Google Shape;6768;p81"/>
                <p:cNvSpPr/>
                <p:nvPr/>
              </p:nvSpPr>
              <p:spPr>
                <a:xfrm>
                  <a:off x="3978632" y="3403259"/>
                  <a:ext cx="8950" cy="7590"/>
                </a:xfrm>
                <a:custGeom>
                  <a:avLst/>
                  <a:gdLst/>
                  <a:ahLst/>
                  <a:cxnLst/>
                  <a:rect l="l" t="t" r="r" b="b"/>
                  <a:pathLst>
                    <a:path w="1138" h="965" extrusionOk="0">
                      <a:moveTo>
                        <a:pt x="654" y="1"/>
                      </a:moveTo>
                      <a:cubicBezTo>
                        <a:pt x="219" y="1"/>
                        <a:pt x="1" y="509"/>
                        <a:pt x="315" y="823"/>
                      </a:cubicBezTo>
                      <a:cubicBezTo>
                        <a:pt x="413" y="921"/>
                        <a:pt x="533" y="964"/>
                        <a:pt x="651" y="964"/>
                      </a:cubicBezTo>
                      <a:cubicBezTo>
                        <a:pt x="899" y="964"/>
                        <a:pt x="1138" y="772"/>
                        <a:pt x="1138" y="485"/>
                      </a:cubicBezTo>
                      <a:cubicBezTo>
                        <a:pt x="1138" y="206"/>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69" name="Google Shape;6769;p81"/>
              <p:cNvGrpSpPr/>
              <p:nvPr/>
            </p:nvGrpSpPr>
            <p:grpSpPr>
              <a:xfrm>
                <a:off x="3925166" y="3491008"/>
                <a:ext cx="31405" cy="27001"/>
                <a:chOff x="3925166" y="3491008"/>
                <a:chExt cx="31405" cy="27001"/>
              </a:xfrm>
            </p:grpSpPr>
            <p:sp>
              <p:nvSpPr>
                <p:cNvPr id="6770" name="Google Shape;6770;p81"/>
                <p:cNvSpPr/>
                <p:nvPr/>
              </p:nvSpPr>
              <p:spPr>
                <a:xfrm>
                  <a:off x="3925166" y="3491008"/>
                  <a:ext cx="31405" cy="27001"/>
                </a:xfrm>
                <a:custGeom>
                  <a:avLst/>
                  <a:gdLst/>
                  <a:ahLst/>
                  <a:cxnLst/>
                  <a:rect l="l" t="t" r="r" b="b"/>
                  <a:pathLst>
                    <a:path w="3993" h="3433" extrusionOk="0">
                      <a:moveTo>
                        <a:pt x="2273" y="1"/>
                      </a:moveTo>
                      <a:cubicBezTo>
                        <a:pt x="1853" y="1"/>
                        <a:pt x="1425" y="157"/>
                        <a:pt x="1077" y="505"/>
                      </a:cubicBezTo>
                      <a:cubicBezTo>
                        <a:pt x="0" y="1582"/>
                        <a:pt x="763" y="3432"/>
                        <a:pt x="2287" y="3432"/>
                      </a:cubicBezTo>
                      <a:cubicBezTo>
                        <a:pt x="3230" y="3432"/>
                        <a:pt x="3992" y="2658"/>
                        <a:pt x="3992" y="1715"/>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1" name="Google Shape;6771;p81"/>
                <p:cNvSpPr/>
                <p:nvPr/>
              </p:nvSpPr>
              <p:spPr>
                <a:xfrm>
                  <a:off x="3939339" y="3500682"/>
                  <a:ext cx="7621" cy="7621"/>
                </a:xfrm>
                <a:custGeom>
                  <a:avLst/>
                  <a:gdLst/>
                  <a:ahLst/>
                  <a:cxnLst/>
                  <a:rect l="l" t="t" r="r" b="b"/>
                  <a:pathLst>
                    <a:path w="969" h="969" extrusionOk="0">
                      <a:moveTo>
                        <a:pt x="485" y="1"/>
                      </a:moveTo>
                      <a:cubicBezTo>
                        <a:pt x="219" y="1"/>
                        <a:pt x="1" y="218"/>
                        <a:pt x="1" y="485"/>
                      </a:cubicBezTo>
                      <a:cubicBezTo>
                        <a:pt x="1" y="751"/>
                        <a:pt x="219" y="968"/>
                        <a:pt x="485" y="968"/>
                      </a:cubicBezTo>
                      <a:cubicBezTo>
                        <a:pt x="751" y="968"/>
                        <a:pt x="969" y="751"/>
                        <a:pt x="969" y="485"/>
                      </a:cubicBezTo>
                      <a:cubicBezTo>
                        <a:pt x="969" y="218"/>
                        <a:pt x="751" y="1"/>
                        <a:pt x="48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72" name="Google Shape;6772;p81"/>
              <p:cNvGrpSpPr/>
              <p:nvPr/>
            </p:nvGrpSpPr>
            <p:grpSpPr>
              <a:xfrm>
                <a:off x="3682845" y="3340976"/>
                <a:ext cx="31397" cy="26898"/>
                <a:chOff x="3682845" y="3340976"/>
                <a:chExt cx="31397" cy="26898"/>
              </a:xfrm>
            </p:grpSpPr>
            <p:sp>
              <p:nvSpPr>
                <p:cNvPr id="6773" name="Google Shape;6773;p81"/>
                <p:cNvSpPr/>
                <p:nvPr/>
              </p:nvSpPr>
              <p:spPr>
                <a:xfrm>
                  <a:off x="3682845" y="3340976"/>
                  <a:ext cx="31397" cy="26898"/>
                </a:xfrm>
                <a:custGeom>
                  <a:avLst/>
                  <a:gdLst/>
                  <a:ahLst/>
                  <a:cxnLst/>
                  <a:rect l="l" t="t" r="r" b="b"/>
                  <a:pathLst>
                    <a:path w="3992" h="3420" extrusionOk="0">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4" name="Google Shape;6774;p81"/>
                <p:cNvSpPr/>
                <p:nvPr/>
              </p:nvSpPr>
              <p:spPr>
                <a:xfrm>
                  <a:off x="3695783" y="3350650"/>
                  <a:ext cx="8856" cy="7645"/>
                </a:xfrm>
                <a:custGeom>
                  <a:avLst/>
                  <a:gdLst/>
                  <a:ahLst/>
                  <a:cxnLst/>
                  <a:rect l="l" t="t" r="r" b="b"/>
                  <a:pathLst>
                    <a:path w="1126" h="972" extrusionOk="0">
                      <a:moveTo>
                        <a:pt x="641" y="0"/>
                      </a:moveTo>
                      <a:cubicBezTo>
                        <a:pt x="206" y="0"/>
                        <a:pt x="0" y="520"/>
                        <a:pt x="303" y="823"/>
                      </a:cubicBezTo>
                      <a:cubicBezTo>
                        <a:pt x="401" y="926"/>
                        <a:pt x="524" y="972"/>
                        <a:pt x="643" y="972"/>
                      </a:cubicBezTo>
                      <a:cubicBezTo>
                        <a:pt x="890" y="972"/>
                        <a:pt x="1125" y="777"/>
                        <a:pt x="1125" y="484"/>
                      </a:cubicBezTo>
                      <a:cubicBezTo>
                        <a:pt x="1125" y="218"/>
                        <a:pt x="907" y="0"/>
                        <a:pt x="64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75" name="Google Shape;6775;p81"/>
              <p:cNvGrpSpPr/>
              <p:nvPr/>
            </p:nvGrpSpPr>
            <p:grpSpPr>
              <a:xfrm>
                <a:off x="3795393" y="3353725"/>
                <a:ext cx="31499" cy="26993"/>
                <a:chOff x="3795393" y="3353725"/>
                <a:chExt cx="31499" cy="26993"/>
              </a:xfrm>
            </p:grpSpPr>
            <p:sp>
              <p:nvSpPr>
                <p:cNvPr id="6776" name="Google Shape;6776;p81"/>
                <p:cNvSpPr/>
                <p:nvPr/>
              </p:nvSpPr>
              <p:spPr>
                <a:xfrm>
                  <a:off x="3795393" y="3353725"/>
                  <a:ext cx="31499" cy="26993"/>
                </a:xfrm>
                <a:custGeom>
                  <a:avLst/>
                  <a:gdLst/>
                  <a:ahLst/>
                  <a:cxnLst/>
                  <a:rect l="l" t="t" r="r" b="b"/>
                  <a:pathLst>
                    <a:path w="4005" h="3432" extrusionOk="0">
                      <a:moveTo>
                        <a:pt x="2285" y="0"/>
                      </a:moveTo>
                      <a:cubicBezTo>
                        <a:pt x="1865" y="0"/>
                        <a:pt x="1437" y="156"/>
                        <a:pt x="1089" y="504"/>
                      </a:cubicBezTo>
                      <a:cubicBezTo>
                        <a:pt x="0" y="1581"/>
                        <a:pt x="775" y="3432"/>
                        <a:pt x="2299" y="3432"/>
                      </a:cubicBezTo>
                      <a:cubicBezTo>
                        <a:pt x="3242" y="3432"/>
                        <a:pt x="4005" y="2658"/>
                        <a:pt x="4005" y="1714"/>
                      </a:cubicBezTo>
                      <a:cubicBezTo>
                        <a:pt x="4005" y="683"/>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7" name="Google Shape;6777;p81"/>
                <p:cNvSpPr/>
                <p:nvPr/>
              </p:nvSpPr>
              <p:spPr>
                <a:xfrm>
                  <a:off x="3809668" y="3363399"/>
                  <a:ext cx="7613" cy="7613"/>
                </a:xfrm>
                <a:custGeom>
                  <a:avLst/>
                  <a:gdLst/>
                  <a:ahLst/>
                  <a:cxnLst/>
                  <a:rect l="l" t="t" r="r" b="b"/>
                  <a:pathLst>
                    <a:path w="968" h="968" extrusionOk="0">
                      <a:moveTo>
                        <a:pt x="484" y="0"/>
                      </a:moveTo>
                      <a:cubicBezTo>
                        <a:pt x="206" y="0"/>
                        <a:pt x="0" y="218"/>
                        <a:pt x="0" y="484"/>
                      </a:cubicBezTo>
                      <a:cubicBezTo>
                        <a:pt x="0" y="750"/>
                        <a:pt x="206"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78" name="Google Shape;6778;p81"/>
              <p:cNvGrpSpPr/>
              <p:nvPr/>
            </p:nvGrpSpPr>
            <p:grpSpPr>
              <a:xfrm>
                <a:off x="4176909" y="4363221"/>
                <a:ext cx="38924" cy="33316"/>
                <a:chOff x="4176909" y="4363221"/>
                <a:chExt cx="38924" cy="33316"/>
              </a:xfrm>
            </p:grpSpPr>
            <p:sp>
              <p:nvSpPr>
                <p:cNvPr id="6779" name="Google Shape;6779;p81"/>
                <p:cNvSpPr/>
                <p:nvPr/>
              </p:nvSpPr>
              <p:spPr>
                <a:xfrm>
                  <a:off x="4176909" y="4363221"/>
                  <a:ext cx="38924" cy="33316"/>
                </a:xfrm>
                <a:custGeom>
                  <a:avLst/>
                  <a:gdLst/>
                  <a:ahLst/>
                  <a:cxnLst/>
                  <a:rect l="l" t="t" r="r" b="b"/>
                  <a:pathLst>
                    <a:path w="4949" h="4236" extrusionOk="0">
                      <a:moveTo>
                        <a:pt x="2823" y="0"/>
                      </a:moveTo>
                      <a:cubicBezTo>
                        <a:pt x="2301" y="0"/>
                        <a:pt x="1767" y="195"/>
                        <a:pt x="1331" y="631"/>
                      </a:cubicBezTo>
                      <a:cubicBezTo>
                        <a:pt x="1" y="1961"/>
                        <a:pt x="944" y="4236"/>
                        <a:pt x="2831" y="4236"/>
                      </a:cubicBezTo>
                      <a:cubicBezTo>
                        <a:pt x="4005" y="4236"/>
                        <a:pt x="4948" y="3292"/>
                        <a:pt x="4948" y="2119"/>
                      </a:cubicBezTo>
                      <a:cubicBezTo>
                        <a:pt x="4948" y="844"/>
                        <a:pt x="3911" y="0"/>
                        <a:pt x="282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0" name="Google Shape;6780;p81"/>
                <p:cNvSpPr/>
                <p:nvPr/>
              </p:nvSpPr>
              <p:spPr>
                <a:xfrm>
                  <a:off x="4192230" y="4372934"/>
                  <a:ext cx="13897" cy="13992"/>
                </a:xfrm>
                <a:custGeom>
                  <a:avLst/>
                  <a:gdLst/>
                  <a:ahLst/>
                  <a:cxnLst/>
                  <a:rect l="l" t="t" r="r" b="b"/>
                  <a:pathLst>
                    <a:path w="1767" h="1779" extrusionOk="0">
                      <a:moveTo>
                        <a:pt x="883" y="1"/>
                      </a:moveTo>
                      <a:cubicBezTo>
                        <a:pt x="399" y="1"/>
                        <a:pt x="0" y="400"/>
                        <a:pt x="0" y="896"/>
                      </a:cubicBezTo>
                      <a:cubicBezTo>
                        <a:pt x="0" y="1380"/>
                        <a:pt x="399" y="1779"/>
                        <a:pt x="883" y="1779"/>
                      </a:cubicBezTo>
                      <a:cubicBezTo>
                        <a:pt x="1379" y="1779"/>
                        <a:pt x="1766" y="1380"/>
                        <a:pt x="1766" y="896"/>
                      </a:cubicBezTo>
                      <a:cubicBezTo>
                        <a:pt x="1766" y="400"/>
                        <a:pt x="1379" y="1"/>
                        <a:pt x="88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81" name="Google Shape;6781;p81"/>
              <p:cNvGrpSpPr/>
              <p:nvPr/>
            </p:nvGrpSpPr>
            <p:grpSpPr>
              <a:xfrm>
                <a:off x="4226191" y="4007660"/>
                <a:ext cx="33560" cy="28770"/>
                <a:chOff x="4226191" y="4007660"/>
                <a:chExt cx="33560" cy="28770"/>
              </a:xfrm>
            </p:grpSpPr>
            <p:sp>
              <p:nvSpPr>
                <p:cNvPr id="6782" name="Google Shape;6782;p81"/>
                <p:cNvSpPr/>
                <p:nvPr/>
              </p:nvSpPr>
              <p:spPr>
                <a:xfrm>
                  <a:off x="4226191" y="4007660"/>
                  <a:ext cx="33560" cy="28770"/>
                </a:xfrm>
                <a:custGeom>
                  <a:avLst/>
                  <a:gdLst/>
                  <a:ahLst/>
                  <a:cxnLst/>
                  <a:rect l="l" t="t" r="r" b="b"/>
                  <a:pathLst>
                    <a:path w="4267" h="3658" extrusionOk="0">
                      <a:moveTo>
                        <a:pt x="2427" y="1"/>
                      </a:moveTo>
                      <a:cubicBezTo>
                        <a:pt x="1980" y="1"/>
                        <a:pt x="1524" y="167"/>
                        <a:pt x="1150" y="537"/>
                      </a:cubicBezTo>
                      <a:cubicBezTo>
                        <a:pt x="1" y="1686"/>
                        <a:pt x="811" y="3645"/>
                        <a:pt x="2444" y="3658"/>
                      </a:cubicBezTo>
                      <a:cubicBezTo>
                        <a:pt x="3436" y="3645"/>
                        <a:pt x="4259" y="2835"/>
                        <a:pt x="4259" y="1843"/>
                      </a:cubicBezTo>
                      <a:cubicBezTo>
                        <a:pt x="4267" y="736"/>
                        <a:pt x="3369" y="1"/>
                        <a:pt x="242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3" name="Google Shape;6783;p81"/>
                <p:cNvSpPr/>
                <p:nvPr/>
              </p:nvSpPr>
              <p:spPr>
                <a:xfrm>
                  <a:off x="4239129" y="4017397"/>
                  <a:ext cx="10948" cy="9383"/>
                </a:xfrm>
                <a:custGeom>
                  <a:avLst/>
                  <a:gdLst/>
                  <a:ahLst/>
                  <a:cxnLst/>
                  <a:rect l="l" t="t" r="r" b="b"/>
                  <a:pathLst>
                    <a:path w="1392" h="1193" extrusionOk="0">
                      <a:moveTo>
                        <a:pt x="787" y="0"/>
                      </a:moveTo>
                      <a:cubicBezTo>
                        <a:pt x="267" y="0"/>
                        <a:pt x="1" y="641"/>
                        <a:pt x="376" y="1016"/>
                      </a:cubicBezTo>
                      <a:cubicBezTo>
                        <a:pt x="497" y="1138"/>
                        <a:pt x="647" y="1192"/>
                        <a:pt x="794" y="1192"/>
                      </a:cubicBezTo>
                      <a:cubicBezTo>
                        <a:pt x="1099" y="1192"/>
                        <a:pt x="1392" y="957"/>
                        <a:pt x="1392" y="605"/>
                      </a:cubicBezTo>
                      <a:cubicBezTo>
                        <a:pt x="1392" y="266"/>
                        <a:pt x="1126" y="0"/>
                        <a:pt x="787"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84" name="Google Shape;6784;p81"/>
              <p:cNvGrpSpPr/>
              <p:nvPr/>
            </p:nvGrpSpPr>
            <p:grpSpPr>
              <a:xfrm>
                <a:off x="3597785" y="3377045"/>
                <a:ext cx="33591" cy="28699"/>
                <a:chOff x="3597785" y="3377045"/>
                <a:chExt cx="33591" cy="28699"/>
              </a:xfrm>
            </p:grpSpPr>
            <p:sp>
              <p:nvSpPr>
                <p:cNvPr id="6785" name="Google Shape;6785;p81"/>
                <p:cNvSpPr/>
                <p:nvPr/>
              </p:nvSpPr>
              <p:spPr>
                <a:xfrm>
                  <a:off x="3597785" y="3377045"/>
                  <a:ext cx="33591" cy="28699"/>
                </a:xfrm>
                <a:custGeom>
                  <a:avLst/>
                  <a:gdLst/>
                  <a:ahLst/>
                  <a:cxnLst/>
                  <a:rect l="l" t="t" r="r" b="b"/>
                  <a:pathLst>
                    <a:path w="4271" h="3649" extrusionOk="0">
                      <a:moveTo>
                        <a:pt x="2428" y="0"/>
                      </a:moveTo>
                      <a:cubicBezTo>
                        <a:pt x="1979" y="0"/>
                        <a:pt x="1522" y="167"/>
                        <a:pt x="1150" y="539"/>
                      </a:cubicBezTo>
                      <a:cubicBezTo>
                        <a:pt x="0" y="1676"/>
                        <a:pt x="811" y="3648"/>
                        <a:pt x="2444" y="3648"/>
                      </a:cubicBezTo>
                      <a:cubicBezTo>
                        <a:pt x="3448" y="3648"/>
                        <a:pt x="4259" y="2826"/>
                        <a:pt x="4271" y="1822"/>
                      </a:cubicBezTo>
                      <a:cubicBezTo>
                        <a:pt x="4262" y="726"/>
                        <a:pt x="3364" y="0"/>
                        <a:pt x="242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6" name="Google Shape;6786;p81"/>
                <p:cNvSpPr/>
                <p:nvPr/>
              </p:nvSpPr>
              <p:spPr>
                <a:xfrm>
                  <a:off x="3612343" y="3386703"/>
                  <a:ext cx="9328" cy="9336"/>
                </a:xfrm>
                <a:custGeom>
                  <a:avLst/>
                  <a:gdLst/>
                  <a:ahLst/>
                  <a:cxnLst/>
                  <a:rect l="l" t="t" r="r" b="b"/>
                  <a:pathLst>
                    <a:path w="1186" h="1187" extrusionOk="0">
                      <a:moveTo>
                        <a:pt x="593" y="1"/>
                      </a:moveTo>
                      <a:cubicBezTo>
                        <a:pt x="266" y="1"/>
                        <a:pt x="0" y="267"/>
                        <a:pt x="0" y="594"/>
                      </a:cubicBezTo>
                      <a:cubicBezTo>
                        <a:pt x="0" y="920"/>
                        <a:pt x="266" y="1186"/>
                        <a:pt x="593" y="1186"/>
                      </a:cubicBezTo>
                      <a:cubicBezTo>
                        <a:pt x="920" y="1186"/>
                        <a:pt x="1186" y="920"/>
                        <a:pt x="1186" y="594"/>
                      </a:cubicBezTo>
                      <a:cubicBezTo>
                        <a:pt x="1186" y="267"/>
                        <a:pt x="920" y="1"/>
                        <a:pt x="59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87" name="Google Shape;6787;p81"/>
              <p:cNvGrpSpPr/>
              <p:nvPr/>
            </p:nvGrpSpPr>
            <p:grpSpPr>
              <a:xfrm>
                <a:off x="3887870" y="3669796"/>
                <a:ext cx="33591" cy="28692"/>
                <a:chOff x="3887870" y="3669796"/>
                <a:chExt cx="33591" cy="28692"/>
              </a:xfrm>
            </p:grpSpPr>
            <p:sp>
              <p:nvSpPr>
                <p:cNvPr id="6788" name="Google Shape;6788;p81"/>
                <p:cNvSpPr/>
                <p:nvPr/>
              </p:nvSpPr>
              <p:spPr>
                <a:xfrm>
                  <a:off x="3887870" y="3669796"/>
                  <a:ext cx="33591" cy="28692"/>
                </a:xfrm>
                <a:custGeom>
                  <a:avLst/>
                  <a:gdLst/>
                  <a:ahLst/>
                  <a:cxnLst/>
                  <a:rect l="l" t="t" r="r" b="b"/>
                  <a:pathLst>
                    <a:path w="4271" h="3648" extrusionOk="0">
                      <a:moveTo>
                        <a:pt x="2431" y="0"/>
                      </a:moveTo>
                      <a:cubicBezTo>
                        <a:pt x="1981" y="0"/>
                        <a:pt x="1522" y="167"/>
                        <a:pt x="1150" y="539"/>
                      </a:cubicBezTo>
                      <a:cubicBezTo>
                        <a:pt x="1" y="1676"/>
                        <a:pt x="823" y="3648"/>
                        <a:pt x="2444" y="3648"/>
                      </a:cubicBezTo>
                      <a:cubicBezTo>
                        <a:pt x="3448" y="3648"/>
                        <a:pt x="4271" y="2825"/>
                        <a:pt x="4271" y="1821"/>
                      </a:cubicBezTo>
                      <a:cubicBezTo>
                        <a:pt x="4271" y="725"/>
                        <a:pt x="3370" y="0"/>
                        <a:pt x="243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9" name="Google Shape;6789;p81"/>
                <p:cNvSpPr/>
                <p:nvPr/>
              </p:nvSpPr>
              <p:spPr>
                <a:xfrm>
                  <a:off x="3902428" y="3679454"/>
                  <a:ext cx="9422" cy="9328"/>
                </a:xfrm>
                <a:custGeom>
                  <a:avLst/>
                  <a:gdLst/>
                  <a:ahLst/>
                  <a:cxnLst/>
                  <a:rect l="l" t="t" r="r" b="b"/>
                  <a:pathLst>
                    <a:path w="1198" h="1186" extrusionOk="0">
                      <a:moveTo>
                        <a:pt x="593" y="1"/>
                      </a:moveTo>
                      <a:cubicBezTo>
                        <a:pt x="266" y="1"/>
                        <a:pt x="0" y="267"/>
                        <a:pt x="0" y="593"/>
                      </a:cubicBezTo>
                      <a:cubicBezTo>
                        <a:pt x="0" y="920"/>
                        <a:pt x="266" y="1186"/>
                        <a:pt x="593" y="1186"/>
                      </a:cubicBezTo>
                      <a:cubicBezTo>
                        <a:pt x="932" y="1186"/>
                        <a:pt x="1198" y="920"/>
                        <a:pt x="1198" y="593"/>
                      </a:cubicBezTo>
                      <a:cubicBezTo>
                        <a:pt x="1198" y="267"/>
                        <a:pt x="932" y="1"/>
                        <a:pt x="59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90" name="Google Shape;6790;p81"/>
              <p:cNvGrpSpPr/>
              <p:nvPr/>
            </p:nvGrpSpPr>
            <p:grpSpPr>
              <a:xfrm>
                <a:off x="3818320" y="3481625"/>
                <a:ext cx="33497" cy="28770"/>
                <a:chOff x="3818320" y="3481625"/>
                <a:chExt cx="33497" cy="28770"/>
              </a:xfrm>
            </p:grpSpPr>
            <p:sp>
              <p:nvSpPr>
                <p:cNvPr id="6791" name="Google Shape;6791;p81"/>
                <p:cNvSpPr/>
                <p:nvPr/>
              </p:nvSpPr>
              <p:spPr>
                <a:xfrm>
                  <a:off x="3818320" y="3481625"/>
                  <a:ext cx="33497" cy="28770"/>
                </a:xfrm>
                <a:custGeom>
                  <a:avLst/>
                  <a:gdLst/>
                  <a:ahLst/>
                  <a:cxnLst/>
                  <a:rect l="l" t="t" r="r" b="b"/>
                  <a:pathLst>
                    <a:path w="4259" h="3658" extrusionOk="0">
                      <a:moveTo>
                        <a:pt x="2421" y="1"/>
                      </a:moveTo>
                      <a:cubicBezTo>
                        <a:pt x="1975" y="1"/>
                        <a:pt x="1520" y="166"/>
                        <a:pt x="1150" y="537"/>
                      </a:cubicBezTo>
                      <a:cubicBezTo>
                        <a:pt x="1" y="1686"/>
                        <a:pt x="811" y="3658"/>
                        <a:pt x="2432" y="3658"/>
                      </a:cubicBezTo>
                      <a:cubicBezTo>
                        <a:pt x="3448" y="3658"/>
                        <a:pt x="4259" y="2835"/>
                        <a:pt x="4259" y="1831"/>
                      </a:cubicBezTo>
                      <a:cubicBezTo>
                        <a:pt x="4259" y="732"/>
                        <a:pt x="3359" y="1"/>
                        <a:pt x="242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2" name="Google Shape;6792;p81"/>
                <p:cNvSpPr/>
                <p:nvPr/>
              </p:nvSpPr>
              <p:spPr>
                <a:xfrm>
                  <a:off x="3831258" y="3491362"/>
                  <a:ext cx="10956" cy="9375"/>
                </a:xfrm>
                <a:custGeom>
                  <a:avLst/>
                  <a:gdLst/>
                  <a:ahLst/>
                  <a:cxnLst/>
                  <a:rect l="l" t="t" r="r" b="b"/>
                  <a:pathLst>
                    <a:path w="1393" h="1192" extrusionOk="0">
                      <a:moveTo>
                        <a:pt x="787" y="0"/>
                      </a:moveTo>
                      <a:cubicBezTo>
                        <a:pt x="267" y="0"/>
                        <a:pt x="1" y="641"/>
                        <a:pt x="376" y="1016"/>
                      </a:cubicBezTo>
                      <a:cubicBezTo>
                        <a:pt x="497" y="1137"/>
                        <a:pt x="646" y="1192"/>
                        <a:pt x="792" y="1192"/>
                      </a:cubicBezTo>
                      <a:cubicBezTo>
                        <a:pt x="1098" y="1192"/>
                        <a:pt x="1392" y="953"/>
                        <a:pt x="1392" y="593"/>
                      </a:cubicBezTo>
                      <a:cubicBezTo>
                        <a:pt x="1392" y="266"/>
                        <a:pt x="1126" y="0"/>
                        <a:pt x="787"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93" name="Google Shape;6793;p81"/>
              <p:cNvGrpSpPr/>
              <p:nvPr/>
            </p:nvGrpSpPr>
            <p:grpSpPr>
              <a:xfrm>
                <a:off x="4278139" y="4120948"/>
                <a:ext cx="37492" cy="32129"/>
                <a:chOff x="4278139" y="4120948"/>
                <a:chExt cx="37492" cy="32129"/>
              </a:xfrm>
            </p:grpSpPr>
            <p:sp>
              <p:nvSpPr>
                <p:cNvPr id="6794" name="Google Shape;6794;p81"/>
                <p:cNvSpPr/>
                <p:nvPr/>
              </p:nvSpPr>
              <p:spPr>
                <a:xfrm>
                  <a:off x="4278139" y="4120948"/>
                  <a:ext cx="37492" cy="32129"/>
                </a:xfrm>
                <a:custGeom>
                  <a:avLst/>
                  <a:gdLst/>
                  <a:ahLst/>
                  <a:cxnLst/>
                  <a:rect l="l" t="t" r="r" b="b"/>
                  <a:pathLst>
                    <a:path w="4767" h="4085" extrusionOk="0">
                      <a:moveTo>
                        <a:pt x="2708" y="0"/>
                      </a:moveTo>
                      <a:cubicBezTo>
                        <a:pt x="2207" y="0"/>
                        <a:pt x="1697" y="186"/>
                        <a:pt x="1283" y="600"/>
                      </a:cubicBezTo>
                      <a:cubicBezTo>
                        <a:pt x="1" y="1895"/>
                        <a:pt x="908" y="4084"/>
                        <a:pt x="2722" y="4084"/>
                      </a:cubicBezTo>
                      <a:cubicBezTo>
                        <a:pt x="3847" y="4084"/>
                        <a:pt x="4755" y="3177"/>
                        <a:pt x="4767" y="2052"/>
                      </a:cubicBezTo>
                      <a:cubicBezTo>
                        <a:pt x="4767" y="815"/>
                        <a:pt x="3758" y="0"/>
                        <a:pt x="270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5" name="Google Shape;6795;p81"/>
                <p:cNvSpPr/>
                <p:nvPr/>
              </p:nvSpPr>
              <p:spPr>
                <a:xfrm>
                  <a:off x="4290983" y="4130614"/>
                  <a:ext cx="14943" cy="12812"/>
                </a:xfrm>
                <a:custGeom>
                  <a:avLst/>
                  <a:gdLst/>
                  <a:ahLst/>
                  <a:cxnLst/>
                  <a:rect l="l" t="t" r="r" b="b"/>
                  <a:pathLst>
                    <a:path w="1900" h="1629" extrusionOk="0">
                      <a:moveTo>
                        <a:pt x="1089" y="0"/>
                      </a:moveTo>
                      <a:cubicBezTo>
                        <a:pt x="363" y="0"/>
                        <a:pt x="1" y="883"/>
                        <a:pt x="509" y="1391"/>
                      </a:cubicBezTo>
                      <a:cubicBezTo>
                        <a:pt x="673" y="1555"/>
                        <a:pt x="876" y="1629"/>
                        <a:pt x="1076" y="1629"/>
                      </a:cubicBezTo>
                      <a:cubicBezTo>
                        <a:pt x="1495" y="1629"/>
                        <a:pt x="1900" y="1306"/>
                        <a:pt x="1900" y="823"/>
                      </a:cubicBezTo>
                      <a:cubicBezTo>
                        <a:pt x="1900" y="363"/>
                        <a:pt x="1537" y="0"/>
                        <a:pt x="108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96" name="Google Shape;6796;p81"/>
              <p:cNvGrpSpPr/>
              <p:nvPr/>
            </p:nvGrpSpPr>
            <p:grpSpPr>
              <a:xfrm>
                <a:off x="4419898" y="3977388"/>
                <a:ext cx="33497" cy="28692"/>
                <a:chOff x="4419898" y="3977388"/>
                <a:chExt cx="33497" cy="28692"/>
              </a:xfrm>
            </p:grpSpPr>
            <p:sp>
              <p:nvSpPr>
                <p:cNvPr id="6797" name="Google Shape;6797;p81"/>
                <p:cNvSpPr/>
                <p:nvPr/>
              </p:nvSpPr>
              <p:spPr>
                <a:xfrm>
                  <a:off x="4419898" y="3977388"/>
                  <a:ext cx="33497" cy="28692"/>
                </a:xfrm>
                <a:custGeom>
                  <a:avLst/>
                  <a:gdLst/>
                  <a:ahLst/>
                  <a:cxnLst/>
                  <a:rect l="l" t="t" r="r" b="b"/>
                  <a:pathLst>
                    <a:path w="4259" h="3648" extrusionOk="0">
                      <a:moveTo>
                        <a:pt x="2426" y="0"/>
                      </a:moveTo>
                      <a:cubicBezTo>
                        <a:pt x="1979" y="0"/>
                        <a:pt x="1522" y="167"/>
                        <a:pt x="1150" y="539"/>
                      </a:cubicBezTo>
                      <a:cubicBezTo>
                        <a:pt x="1" y="1688"/>
                        <a:pt x="811" y="3648"/>
                        <a:pt x="2432" y="3648"/>
                      </a:cubicBezTo>
                      <a:cubicBezTo>
                        <a:pt x="3448" y="3648"/>
                        <a:pt x="4259" y="2837"/>
                        <a:pt x="4259" y="1833"/>
                      </a:cubicBezTo>
                      <a:cubicBezTo>
                        <a:pt x="4259" y="729"/>
                        <a:pt x="3362" y="0"/>
                        <a:pt x="242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8" name="Google Shape;6798;p81"/>
                <p:cNvSpPr/>
                <p:nvPr/>
              </p:nvSpPr>
              <p:spPr>
                <a:xfrm>
                  <a:off x="4432742" y="3987046"/>
                  <a:ext cx="11042" cy="9399"/>
                </a:xfrm>
                <a:custGeom>
                  <a:avLst/>
                  <a:gdLst/>
                  <a:ahLst/>
                  <a:cxnLst/>
                  <a:rect l="l" t="t" r="r" b="b"/>
                  <a:pathLst>
                    <a:path w="1404" h="1195" extrusionOk="0">
                      <a:moveTo>
                        <a:pt x="799" y="0"/>
                      </a:moveTo>
                      <a:cubicBezTo>
                        <a:pt x="267" y="0"/>
                        <a:pt x="1" y="641"/>
                        <a:pt x="376" y="1016"/>
                      </a:cubicBezTo>
                      <a:cubicBezTo>
                        <a:pt x="499" y="1139"/>
                        <a:pt x="650" y="1195"/>
                        <a:pt x="799" y="1195"/>
                      </a:cubicBezTo>
                      <a:cubicBezTo>
                        <a:pt x="1104" y="1195"/>
                        <a:pt x="1396" y="963"/>
                        <a:pt x="1404" y="605"/>
                      </a:cubicBezTo>
                      <a:cubicBezTo>
                        <a:pt x="1404" y="266"/>
                        <a:pt x="1138" y="0"/>
                        <a:pt x="79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99" name="Google Shape;6799;p81"/>
              <p:cNvGrpSpPr/>
              <p:nvPr/>
            </p:nvGrpSpPr>
            <p:grpSpPr>
              <a:xfrm>
                <a:off x="4158930" y="4034684"/>
                <a:ext cx="33497" cy="28762"/>
                <a:chOff x="4158930" y="4034684"/>
                <a:chExt cx="33497" cy="28762"/>
              </a:xfrm>
            </p:grpSpPr>
            <p:sp>
              <p:nvSpPr>
                <p:cNvPr id="6800" name="Google Shape;6800;p81"/>
                <p:cNvSpPr/>
                <p:nvPr/>
              </p:nvSpPr>
              <p:spPr>
                <a:xfrm>
                  <a:off x="4158930" y="4034684"/>
                  <a:ext cx="33497" cy="28762"/>
                </a:xfrm>
                <a:custGeom>
                  <a:avLst/>
                  <a:gdLst/>
                  <a:ahLst/>
                  <a:cxnLst/>
                  <a:rect l="l" t="t" r="r" b="b"/>
                  <a:pathLst>
                    <a:path w="4259" h="3657" extrusionOk="0">
                      <a:moveTo>
                        <a:pt x="2421" y="0"/>
                      </a:moveTo>
                      <a:cubicBezTo>
                        <a:pt x="1974" y="0"/>
                        <a:pt x="1520" y="166"/>
                        <a:pt x="1149" y="536"/>
                      </a:cubicBezTo>
                      <a:cubicBezTo>
                        <a:pt x="0" y="1685"/>
                        <a:pt x="811" y="3645"/>
                        <a:pt x="2432" y="3657"/>
                      </a:cubicBezTo>
                      <a:cubicBezTo>
                        <a:pt x="3436" y="3645"/>
                        <a:pt x="4258" y="2834"/>
                        <a:pt x="4258" y="1830"/>
                      </a:cubicBezTo>
                      <a:cubicBezTo>
                        <a:pt x="4258" y="732"/>
                        <a:pt x="3358" y="0"/>
                        <a:pt x="242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1" name="Google Shape;6801;p81"/>
                <p:cNvSpPr/>
                <p:nvPr/>
              </p:nvSpPr>
              <p:spPr>
                <a:xfrm>
                  <a:off x="4173385" y="4044319"/>
                  <a:ext cx="9336" cy="9430"/>
                </a:xfrm>
                <a:custGeom>
                  <a:avLst/>
                  <a:gdLst/>
                  <a:ahLst/>
                  <a:cxnLst/>
                  <a:rect l="l" t="t" r="r" b="b"/>
                  <a:pathLst>
                    <a:path w="1187" h="1199" extrusionOk="0">
                      <a:moveTo>
                        <a:pt x="594" y="1"/>
                      </a:moveTo>
                      <a:cubicBezTo>
                        <a:pt x="267" y="1"/>
                        <a:pt x="1" y="279"/>
                        <a:pt x="1" y="605"/>
                      </a:cubicBezTo>
                      <a:cubicBezTo>
                        <a:pt x="1" y="932"/>
                        <a:pt x="267" y="1198"/>
                        <a:pt x="594" y="1198"/>
                      </a:cubicBezTo>
                      <a:cubicBezTo>
                        <a:pt x="920" y="1198"/>
                        <a:pt x="1186" y="932"/>
                        <a:pt x="1186" y="605"/>
                      </a:cubicBezTo>
                      <a:cubicBezTo>
                        <a:pt x="1186" y="279"/>
                        <a:pt x="920" y="1"/>
                        <a:pt x="59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02" name="Google Shape;6802;p81"/>
              <p:cNvGrpSpPr/>
              <p:nvPr/>
            </p:nvGrpSpPr>
            <p:grpSpPr>
              <a:xfrm>
                <a:off x="4134949" y="3957049"/>
                <a:ext cx="33497" cy="28770"/>
                <a:chOff x="4134949" y="3957049"/>
                <a:chExt cx="33497" cy="28770"/>
              </a:xfrm>
            </p:grpSpPr>
            <p:sp>
              <p:nvSpPr>
                <p:cNvPr id="6803" name="Google Shape;6803;p81"/>
                <p:cNvSpPr/>
                <p:nvPr/>
              </p:nvSpPr>
              <p:spPr>
                <a:xfrm>
                  <a:off x="4134949" y="3957049"/>
                  <a:ext cx="33497" cy="28770"/>
                </a:xfrm>
                <a:custGeom>
                  <a:avLst/>
                  <a:gdLst/>
                  <a:ahLst/>
                  <a:cxnLst/>
                  <a:rect l="l" t="t" r="r" b="b"/>
                  <a:pathLst>
                    <a:path w="4259" h="3658" extrusionOk="0">
                      <a:moveTo>
                        <a:pt x="2421" y="0"/>
                      </a:moveTo>
                      <a:cubicBezTo>
                        <a:pt x="1975" y="0"/>
                        <a:pt x="1520" y="166"/>
                        <a:pt x="1150" y="536"/>
                      </a:cubicBezTo>
                      <a:cubicBezTo>
                        <a:pt x="1" y="1685"/>
                        <a:pt x="811" y="3657"/>
                        <a:pt x="2432" y="3657"/>
                      </a:cubicBezTo>
                      <a:cubicBezTo>
                        <a:pt x="3436" y="3657"/>
                        <a:pt x="4259" y="2834"/>
                        <a:pt x="4259" y="1830"/>
                      </a:cubicBezTo>
                      <a:cubicBezTo>
                        <a:pt x="4259" y="732"/>
                        <a:pt x="3359" y="0"/>
                        <a:pt x="242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4" name="Google Shape;6804;p81"/>
                <p:cNvSpPr/>
                <p:nvPr/>
              </p:nvSpPr>
              <p:spPr>
                <a:xfrm>
                  <a:off x="4147793" y="3966778"/>
                  <a:ext cx="10956" cy="9383"/>
                </a:xfrm>
                <a:custGeom>
                  <a:avLst/>
                  <a:gdLst/>
                  <a:ahLst/>
                  <a:cxnLst/>
                  <a:rect l="l" t="t" r="r" b="b"/>
                  <a:pathLst>
                    <a:path w="1393" h="1193" extrusionOk="0">
                      <a:moveTo>
                        <a:pt x="799" y="1"/>
                      </a:moveTo>
                      <a:cubicBezTo>
                        <a:pt x="267" y="1"/>
                        <a:pt x="1" y="642"/>
                        <a:pt x="376" y="1017"/>
                      </a:cubicBezTo>
                      <a:cubicBezTo>
                        <a:pt x="497" y="1138"/>
                        <a:pt x="646" y="1192"/>
                        <a:pt x="792" y="1192"/>
                      </a:cubicBezTo>
                      <a:cubicBezTo>
                        <a:pt x="1098" y="1192"/>
                        <a:pt x="1392" y="954"/>
                        <a:pt x="1392" y="593"/>
                      </a:cubicBezTo>
                      <a:cubicBezTo>
                        <a:pt x="1392" y="267"/>
                        <a:pt x="1126" y="1"/>
                        <a:pt x="799"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05" name="Google Shape;6805;p81"/>
              <p:cNvGrpSpPr/>
              <p:nvPr/>
            </p:nvGrpSpPr>
            <p:grpSpPr>
              <a:xfrm>
                <a:off x="4193653" y="4184403"/>
                <a:ext cx="43580" cy="37264"/>
                <a:chOff x="4193653" y="4184403"/>
                <a:chExt cx="43580" cy="37264"/>
              </a:xfrm>
            </p:grpSpPr>
            <p:sp>
              <p:nvSpPr>
                <p:cNvPr id="6806" name="Google Shape;6806;p81"/>
                <p:cNvSpPr/>
                <p:nvPr/>
              </p:nvSpPr>
              <p:spPr>
                <a:xfrm>
                  <a:off x="4193653" y="4184403"/>
                  <a:ext cx="43580" cy="37264"/>
                </a:xfrm>
                <a:custGeom>
                  <a:avLst/>
                  <a:gdLst/>
                  <a:ahLst/>
                  <a:cxnLst/>
                  <a:rect l="l" t="t" r="r" b="b"/>
                  <a:pathLst>
                    <a:path w="5541" h="4738" extrusionOk="0">
                      <a:moveTo>
                        <a:pt x="3156" y="1"/>
                      </a:moveTo>
                      <a:cubicBezTo>
                        <a:pt x="2575" y="1"/>
                        <a:pt x="1982" y="216"/>
                        <a:pt x="1501" y="698"/>
                      </a:cubicBezTo>
                      <a:cubicBezTo>
                        <a:pt x="1" y="2185"/>
                        <a:pt x="1065" y="4738"/>
                        <a:pt x="3170" y="4738"/>
                      </a:cubicBezTo>
                      <a:cubicBezTo>
                        <a:pt x="4476" y="4738"/>
                        <a:pt x="5529" y="3673"/>
                        <a:pt x="5541" y="2367"/>
                      </a:cubicBezTo>
                      <a:cubicBezTo>
                        <a:pt x="5541" y="943"/>
                        <a:pt x="4373" y="1"/>
                        <a:pt x="315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7" name="Google Shape;6807;p81"/>
                <p:cNvSpPr/>
                <p:nvPr/>
              </p:nvSpPr>
              <p:spPr>
                <a:xfrm>
                  <a:off x="4206591" y="4194069"/>
                  <a:ext cx="20944" cy="17948"/>
                </a:xfrm>
                <a:custGeom>
                  <a:avLst/>
                  <a:gdLst/>
                  <a:ahLst/>
                  <a:cxnLst/>
                  <a:rect l="l" t="t" r="r" b="b"/>
                  <a:pathLst>
                    <a:path w="2663" h="2282" extrusionOk="0">
                      <a:moveTo>
                        <a:pt x="1525" y="1"/>
                      </a:moveTo>
                      <a:cubicBezTo>
                        <a:pt x="509" y="1"/>
                        <a:pt x="1" y="1223"/>
                        <a:pt x="714" y="1948"/>
                      </a:cubicBezTo>
                      <a:cubicBezTo>
                        <a:pt x="948" y="2179"/>
                        <a:pt x="1234" y="2282"/>
                        <a:pt x="1514" y="2282"/>
                      </a:cubicBezTo>
                      <a:cubicBezTo>
                        <a:pt x="2101" y="2282"/>
                        <a:pt x="2662" y="1826"/>
                        <a:pt x="2662" y="1138"/>
                      </a:cubicBezTo>
                      <a:cubicBezTo>
                        <a:pt x="2662" y="509"/>
                        <a:pt x="2154" y="1"/>
                        <a:pt x="152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08" name="Google Shape;6808;p81"/>
              <p:cNvGrpSpPr/>
              <p:nvPr/>
            </p:nvGrpSpPr>
            <p:grpSpPr>
              <a:xfrm>
                <a:off x="4343600" y="3943844"/>
                <a:ext cx="43580" cy="37312"/>
                <a:chOff x="4343600" y="3943844"/>
                <a:chExt cx="43580" cy="37312"/>
              </a:xfrm>
            </p:grpSpPr>
            <p:sp>
              <p:nvSpPr>
                <p:cNvPr id="6809" name="Google Shape;6809;p81"/>
                <p:cNvSpPr/>
                <p:nvPr/>
              </p:nvSpPr>
              <p:spPr>
                <a:xfrm>
                  <a:off x="4343600" y="3943844"/>
                  <a:ext cx="43580" cy="37312"/>
                </a:xfrm>
                <a:custGeom>
                  <a:avLst/>
                  <a:gdLst/>
                  <a:ahLst/>
                  <a:cxnLst/>
                  <a:rect l="l" t="t" r="r" b="b"/>
                  <a:pathLst>
                    <a:path w="5541" h="4744" extrusionOk="0">
                      <a:moveTo>
                        <a:pt x="3156" y="1"/>
                      </a:moveTo>
                      <a:cubicBezTo>
                        <a:pt x="2574" y="1"/>
                        <a:pt x="1982" y="218"/>
                        <a:pt x="1500" y="703"/>
                      </a:cubicBezTo>
                      <a:cubicBezTo>
                        <a:pt x="0" y="2191"/>
                        <a:pt x="1065" y="4743"/>
                        <a:pt x="3169" y="4743"/>
                      </a:cubicBezTo>
                      <a:cubicBezTo>
                        <a:pt x="4476" y="4731"/>
                        <a:pt x="5528" y="3679"/>
                        <a:pt x="5540" y="2372"/>
                      </a:cubicBezTo>
                      <a:cubicBezTo>
                        <a:pt x="5540" y="949"/>
                        <a:pt x="4373" y="1"/>
                        <a:pt x="315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0" name="Google Shape;6810;p81"/>
                <p:cNvSpPr/>
                <p:nvPr/>
              </p:nvSpPr>
              <p:spPr>
                <a:xfrm>
                  <a:off x="4359581" y="3953557"/>
                  <a:ext cx="17893" cy="17893"/>
                </a:xfrm>
                <a:custGeom>
                  <a:avLst/>
                  <a:gdLst/>
                  <a:ahLst/>
                  <a:cxnLst/>
                  <a:rect l="l" t="t" r="r" b="b"/>
                  <a:pathLst>
                    <a:path w="2275" h="2275" extrusionOk="0">
                      <a:moveTo>
                        <a:pt x="1137" y="0"/>
                      </a:moveTo>
                      <a:cubicBezTo>
                        <a:pt x="508" y="0"/>
                        <a:pt x="0" y="508"/>
                        <a:pt x="0" y="1137"/>
                      </a:cubicBezTo>
                      <a:cubicBezTo>
                        <a:pt x="0" y="1766"/>
                        <a:pt x="508" y="2274"/>
                        <a:pt x="1137" y="2274"/>
                      </a:cubicBezTo>
                      <a:cubicBezTo>
                        <a:pt x="1766" y="2274"/>
                        <a:pt x="2275" y="1766"/>
                        <a:pt x="2275" y="1137"/>
                      </a:cubicBezTo>
                      <a:cubicBezTo>
                        <a:pt x="2275" y="508"/>
                        <a:pt x="1766" y="0"/>
                        <a:pt x="1137"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11" name="Google Shape;6811;p81"/>
              <p:cNvGrpSpPr/>
              <p:nvPr/>
            </p:nvGrpSpPr>
            <p:grpSpPr>
              <a:xfrm>
                <a:off x="4172339" y="3381693"/>
                <a:ext cx="31499" cy="27001"/>
                <a:chOff x="4172339" y="3381693"/>
                <a:chExt cx="31499" cy="27001"/>
              </a:xfrm>
            </p:grpSpPr>
            <p:sp>
              <p:nvSpPr>
                <p:cNvPr id="6812" name="Google Shape;6812;p81"/>
                <p:cNvSpPr/>
                <p:nvPr/>
              </p:nvSpPr>
              <p:spPr>
                <a:xfrm>
                  <a:off x="4172339" y="3381693"/>
                  <a:ext cx="31499" cy="27001"/>
                </a:xfrm>
                <a:custGeom>
                  <a:avLst/>
                  <a:gdLst/>
                  <a:ahLst/>
                  <a:cxnLst/>
                  <a:rect l="l" t="t" r="r" b="b"/>
                  <a:pathLst>
                    <a:path w="4005" h="3433" extrusionOk="0">
                      <a:moveTo>
                        <a:pt x="2285" y="1"/>
                      </a:moveTo>
                      <a:cubicBezTo>
                        <a:pt x="1866" y="1"/>
                        <a:pt x="1438" y="157"/>
                        <a:pt x="1090" y="505"/>
                      </a:cubicBezTo>
                      <a:cubicBezTo>
                        <a:pt x="1" y="1581"/>
                        <a:pt x="775" y="3420"/>
                        <a:pt x="2299" y="3432"/>
                      </a:cubicBezTo>
                      <a:cubicBezTo>
                        <a:pt x="3243" y="3420"/>
                        <a:pt x="4005" y="2658"/>
                        <a:pt x="4005" y="1714"/>
                      </a:cubicBezTo>
                      <a:cubicBezTo>
                        <a:pt x="4005" y="683"/>
                        <a:pt x="3163" y="1"/>
                        <a:pt x="22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3" name="Google Shape;6813;p81"/>
                <p:cNvSpPr/>
                <p:nvPr/>
              </p:nvSpPr>
              <p:spPr>
                <a:xfrm>
                  <a:off x="4185285" y="3391367"/>
                  <a:ext cx="8856" cy="7605"/>
                </a:xfrm>
                <a:custGeom>
                  <a:avLst/>
                  <a:gdLst/>
                  <a:ahLst/>
                  <a:cxnLst/>
                  <a:rect l="l" t="t" r="r" b="b"/>
                  <a:pathLst>
                    <a:path w="1126" h="967" extrusionOk="0">
                      <a:moveTo>
                        <a:pt x="653" y="1"/>
                      </a:moveTo>
                      <a:cubicBezTo>
                        <a:pt x="218" y="1"/>
                        <a:pt x="0" y="521"/>
                        <a:pt x="302" y="823"/>
                      </a:cubicBezTo>
                      <a:cubicBezTo>
                        <a:pt x="401" y="922"/>
                        <a:pt x="523" y="967"/>
                        <a:pt x="643" y="967"/>
                      </a:cubicBezTo>
                      <a:cubicBezTo>
                        <a:pt x="889" y="967"/>
                        <a:pt x="1125" y="778"/>
                        <a:pt x="1125" y="484"/>
                      </a:cubicBezTo>
                      <a:cubicBezTo>
                        <a:pt x="1125" y="218"/>
                        <a:pt x="919" y="1"/>
                        <a:pt x="65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6814" name="Google Shape;6814;p81"/>
          <p:cNvGrpSpPr/>
          <p:nvPr/>
        </p:nvGrpSpPr>
        <p:grpSpPr>
          <a:xfrm>
            <a:off x="3530626" y="1013128"/>
            <a:ext cx="2078182" cy="1366558"/>
            <a:chOff x="235800" y="830650"/>
            <a:chExt cx="6978450" cy="4588844"/>
          </a:xfrm>
        </p:grpSpPr>
        <p:sp>
          <p:nvSpPr>
            <p:cNvPr id="6815" name="Google Shape;6815;p81"/>
            <p:cNvSpPr/>
            <p:nvPr/>
          </p:nvSpPr>
          <p:spPr>
            <a:xfrm>
              <a:off x="235800" y="1224769"/>
              <a:ext cx="2592225" cy="4194725"/>
            </a:xfrm>
            <a:custGeom>
              <a:avLst/>
              <a:gdLst/>
              <a:ahLst/>
              <a:cxnLst/>
              <a:rect l="l" t="t" r="r" b="b"/>
              <a:pathLst>
                <a:path w="103689" h="167789" extrusionOk="0">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6" name="Google Shape;6816;p81"/>
            <p:cNvSpPr/>
            <p:nvPr/>
          </p:nvSpPr>
          <p:spPr>
            <a:xfrm>
              <a:off x="2370225" y="830650"/>
              <a:ext cx="1016975" cy="1158500"/>
            </a:xfrm>
            <a:custGeom>
              <a:avLst/>
              <a:gdLst/>
              <a:ahLst/>
              <a:cxnLst/>
              <a:rect l="l" t="t" r="r" b="b"/>
              <a:pathLst>
                <a:path w="40679" h="46340" extrusionOk="0">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7" name="Google Shape;6817;p81"/>
            <p:cNvSpPr/>
            <p:nvPr/>
          </p:nvSpPr>
          <p:spPr>
            <a:xfrm>
              <a:off x="3143325" y="1089650"/>
              <a:ext cx="4064350" cy="3503975"/>
            </a:xfrm>
            <a:custGeom>
              <a:avLst/>
              <a:gdLst/>
              <a:ahLst/>
              <a:cxnLst/>
              <a:rect l="l" t="t" r="r" b="b"/>
              <a:pathLst>
                <a:path w="162574" h="140159" extrusionOk="0">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8" name="Google Shape;6818;p81"/>
            <p:cNvSpPr/>
            <p:nvPr/>
          </p:nvSpPr>
          <p:spPr>
            <a:xfrm>
              <a:off x="6146600" y="3671525"/>
              <a:ext cx="342925" cy="189500"/>
            </a:xfrm>
            <a:custGeom>
              <a:avLst/>
              <a:gdLst/>
              <a:ahLst/>
              <a:cxnLst/>
              <a:rect l="l" t="t" r="r" b="b"/>
              <a:pathLst>
                <a:path w="13717" h="7580" extrusionOk="0">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9" name="Google Shape;6819;p81"/>
            <p:cNvSpPr/>
            <p:nvPr/>
          </p:nvSpPr>
          <p:spPr>
            <a:xfrm>
              <a:off x="5901600" y="3652500"/>
              <a:ext cx="558700" cy="402875"/>
            </a:xfrm>
            <a:custGeom>
              <a:avLst/>
              <a:gdLst/>
              <a:ahLst/>
              <a:cxnLst/>
              <a:rect l="l" t="t" r="r" b="b"/>
              <a:pathLst>
                <a:path w="22348" h="16115" extrusionOk="0">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0" name="Google Shape;6820;p81"/>
            <p:cNvSpPr/>
            <p:nvPr/>
          </p:nvSpPr>
          <p:spPr>
            <a:xfrm>
              <a:off x="6249675" y="4061675"/>
              <a:ext cx="964575" cy="811125"/>
            </a:xfrm>
            <a:custGeom>
              <a:avLst/>
              <a:gdLst/>
              <a:ahLst/>
              <a:cxnLst/>
              <a:rect l="l" t="t" r="r" b="b"/>
              <a:pathLst>
                <a:path w="38583" h="32445" extrusionOk="0">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21" name="Google Shape;6821;p81"/>
          <p:cNvGrpSpPr/>
          <p:nvPr/>
        </p:nvGrpSpPr>
        <p:grpSpPr>
          <a:xfrm>
            <a:off x="5904877" y="1016248"/>
            <a:ext cx="2435960" cy="1297725"/>
            <a:chOff x="233350" y="949250"/>
            <a:chExt cx="7137300" cy="3802300"/>
          </a:xfrm>
        </p:grpSpPr>
        <p:sp>
          <p:nvSpPr>
            <p:cNvPr id="6822" name="Google Shape;6822;p81"/>
            <p:cNvSpPr/>
            <p:nvPr/>
          </p:nvSpPr>
          <p:spPr>
            <a:xfrm>
              <a:off x="4428450" y="2808675"/>
              <a:ext cx="1478900" cy="330100"/>
            </a:xfrm>
            <a:custGeom>
              <a:avLst/>
              <a:gdLst/>
              <a:ahLst/>
              <a:cxnLst/>
              <a:rect l="l" t="t" r="r" b="b"/>
              <a:pathLst>
                <a:path w="59156" h="13204" extrusionOk="0">
                  <a:moveTo>
                    <a:pt x="1" y="0"/>
                  </a:moveTo>
                  <a:lnTo>
                    <a:pt x="1" y="0"/>
                  </a:lnTo>
                  <a:close/>
                  <a:moveTo>
                    <a:pt x="59155" y="13203"/>
                  </a:move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3" name="Google Shape;6823;p81"/>
            <p:cNvSpPr/>
            <p:nvPr/>
          </p:nvSpPr>
          <p:spPr>
            <a:xfrm>
              <a:off x="2909400" y="1076125"/>
              <a:ext cx="4118650" cy="3109225"/>
            </a:xfrm>
            <a:custGeom>
              <a:avLst/>
              <a:gdLst/>
              <a:ahLst/>
              <a:cxnLst/>
              <a:rect l="l" t="t" r="r" b="b"/>
              <a:pathLst>
                <a:path w="164746" h="124369" extrusionOk="0">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4" name="Google Shape;6824;p81"/>
            <p:cNvSpPr/>
            <p:nvPr/>
          </p:nvSpPr>
          <p:spPr>
            <a:xfrm>
              <a:off x="5913800" y="3523050"/>
              <a:ext cx="1109075" cy="813875"/>
            </a:xfrm>
            <a:custGeom>
              <a:avLst/>
              <a:gdLst/>
              <a:ahLst/>
              <a:cxnLst/>
              <a:rect l="l" t="t" r="r" b="b"/>
              <a:pathLst>
                <a:path w="44363" h="32555" extrusionOk="0">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5" name="Google Shape;6825;p81"/>
            <p:cNvSpPr/>
            <p:nvPr/>
          </p:nvSpPr>
          <p:spPr>
            <a:xfrm>
              <a:off x="6442175" y="3238700"/>
              <a:ext cx="571625" cy="311800"/>
            </a:xfrm>
            <a:custGeom>
              <a:avLst/>
              <a:gdLst/>
              <a:ahLst/>
              <a:cxnLst/>
              <a:rect l="l" t="t" r="r" b="b"/>
              <a:pathLst>
                <a:path w="22865" h="12472" extrusionOk="0">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6" name="Google Shape;6826;p81"/>
            <p:cNvSpPr/>
            <p:nvPr/>
          </p:nvSpPr>
          <p:spPr>
            <a:xfrm>
              <a:off x="5898675" y="3029225"/>
              <a:ext cx="282150" cy="318450"/>
            </a:xfrm>
            <a:custGeom>
              <a:avLst/>
              <a:gdLst/>
              <a:ahLst/>
              <a:cxnLst/>
              <a:rect l="l" t="t" r="r" b="b"/>
              <a:pathLst>
                <a:path w="11286" h="12738" extrusionOk="0">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7" name="Google Shape;6827;p81"/>
            <p:cNvSpPr/>
            <p:nvPr/>
          </p:nvSpPr>
          <p:spPr>
            <a:xfrm>
              <a:off x="5544400" y="3065225"/>
              <a:ext cx="541800" cy="430700"/>
            </a:xfrm>
            <a:custGeom>
              <a:avLst/>
              <a:gdLst/>
              <a:ahLst/>
              <a:cxnLst/>
              <a:rect l="l" t="t" r="r" b="b"/>
              <a:pathLst>
                <a:path w="21672" h="17228" extrusionOk="0">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8" name="Google Shape;6828;p81"/>
            <p:cNvSpPr/>
            <p:nvPr/>
          </p:nvSpPr>
          <p:spPr>
            <a:xfrm>
              <a:off x="4388700" y="3530600"/>
              <a:ext cx="227275" cy="395425"/>
            </a:xfrm>
            <a:custGeom>
              <a:avLst/>
              <a:gdLst/>
              <a:ahLst/>
              <a:cxnLst/>
              <a:rect l="l" t="t" r="r" b="b"/>
              <a:pathLst>
                <a:path w="9091" h="15817" extrusionOk="0">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9" name="Google Shape;6829;p81"/>
            <p:cNvSpPr/>
            <p:nvPr/>
          </p:nvSpPr>
          <p:spPr>
            <a:xfrm>
              <a:off x="6438300" y="1893850"/>
              <a:ext cx="267450" cy="418275"/>
            </a:xfrm>
            <a:custGeom>
              <a:avLst/>
              <a:gdLst/>
              <a:ahLst/>
              <a:cxnLst/>
              <a:rect l="l" t="t" r="r" b="b"/>
              <a:pathLst>
                <a:path w="10698" h="16731" extrusionOk="0">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0" name="Google Shape;6830;p81"/>
            <p:cNvSpPr/>
            <p:nvPr/>
          </p:nvSpPr>
          <p:spPr>
            <a:xfrm>
              <a:off x="6901875" y="4220725"/>
              <a:ext cx="468775" cy="354550"/>
            </a:xfrm>
            <a:custGeom>
              <a:avLst/>
              <a:gdLst/>
              <a:ahLst/>
              <a:cxnLst/>
              <a:rect l="l" t="t" r="r" b="b"/>
              <a:pathLst>
                <a:path w="18751" h="14182" extrusionOk="0">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1" name="Google Shape;6831;p81"/>
            <p:cNvSpPr/>
            <p:nvPr/>
          </p:nvSpPr>
          <p:spPr>
            <a:xfrm>
              <a:off x="6306100" y="2654825"/>
              <a:ext cx="232875" cy="385425"/>
            </a:xfrm>
            <a:custGeom>
              <a:avLst/>
              <a:gdLst/>
              <a:ahLst/>
              <a:cxnLst/>
              <a:rect l="l" t="t" r="r" b="b"/>
              <a:pathLst>
                <a:path w="9315" h="15417" extrusionOk="0">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2" name="Google Shape;6832;p81"/>
            <p:cNvSpPr/>
            <p:nvPr/>
          </p:nvSpPr>
          <p:spPr>
            <a:xfrm>
              <a:off x="6139750" y="3178550"/>
              <a:ext cx="185375" cy="227425"/>
            </a:xfrm>
            <a:custGeom>
              <a:avLst/>
              <a:gdLst/>
              <a:ahLst/>
              <a:cxnLst/>
              <a:rect l="l" t="t" r="r" b="b"/>
              <a:pathLst>
                <a:path w="7415" h="9097" extrusionOk="0">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3" name="Google Shape;6833;p81"/>
            <p:cNvSpPr/>
            <p:nvPr/>
          </p:nvSpPr>
          <p:spPr>
            <a:xfrm>
              <a:off x="4320000" y="1079225"/>
              <a:ext cx="260125" cy="163000"/>
            </a:xfrm>
            <a:custGeom>
              <a:avLst/>
              <a:gdLst/>
              <a:ahLst/>
              <a:cxnLst/>
              <a:rect l="l" t="t" r="r" b="b"/>
              <a:pathLst>
                <a:path w="10405" h="6520" extrusionOk="0">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4" name="Google Shape;6834;p81"/>
            <p:cNvSpPr/>
            <p:nvPr/>
          </p:nvSpPr>
          <p:spPr>
            <a:xfrm>
              <a:off x="3605850" y="1017225"/>
              <a:ext cx="246275" cy="88775"/>
            </a:xfrm>
            <a:custGeom>
              <a:avLst/>
              <a:gdLst/>
              <a:ahLst/>
              <a:cxnLst/>
              <a:rect l="l" t="t" r="r" b="b"/>
              <a:pathLst>
                <a:path w="9851" h="3551" extrusionOk="0">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5" name="Google Shape;6835;p81"/>
            <p:cNvSpPr/>
            <p:nvPr/>
          </p:nvSpPr>
          <p:spPr>
            <a:xfrm>
              <a:off x="3161275" y="1612775"/>
              <a:ext cx="115825" cy="115825"/>
            </a:xfrm>
            <a:custGeom>
              <a:avLst/>
              <a:gdLst/>
              <a:ahLst/>
              <a:cxnLst/>
              <a:rect l="l" t="t" r="r" b="b"/>
              <a:pathLst>
                <a:path w="4633" h="4633" extrusionOk="0">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6" name="Google Shape;6836;p81"/>
            <p:cNvSpPr/>
            <p:nvPr/>
          </p:nvSpPr>
          <p:spPr>
            <a:xfrm>
              <a:off x="6082850" y="3458350"/>
              <a:ext cx="215350" cy="82375"/>
            </a:xfrm>
            <a:custGeom>
              <a:avLst/>
              <a:gdLst/>
              <a:ahLst/>
              <a:cxnLst/>
              <a:rect l="l" t="t" r="r" b="b"/>
              <a:pathLst>
                <a:path w="8614" h="3295" extrusionOk="0">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7" name="Google Shape;6837;p81"/>
            <p:cNvSpPr/>
            <p:nvPr/>
          </p:nvSpPr>
          <p:spPr>
            <a:xfrm>
              <a:off x="5726825" y="1103850"/>
              <a:ext cx="262175" cy="54825"/>
            </a:xfrm>
            <a:custGeom>
              <a:avLst/>
              <a:gdLst/>
              <a:ahLst/>
              <a:cxnLst/>
              <a:rect l="l" t="t" r="r" b="b"/>
              <a:pathLst>
                <a:path w="10487" h="2193" extrusionOk="0">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8" name="Google Shape;6838;p81"/>
            <p:cNvSpPr/>
            <p:nvPr/>
          </p:nvSpPr>
          <p:spPr>
            <a:xfrm>
              <a:off x="6497925" y="4391525"/>
              <a:ext cx="125725" cy="97375"/>
            </a:xfrm>
            <a:custGeom>
              <a:avLst/>
              <a:gdLst/>
              <a:ahLst/>
              <a:cxnLst/>
              <a:rect l="l" t="t" r="r" b="b"/>
              <a:pathLst>
                <a:path w="5029" h="3895" extrusionOk="0">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9" name="Google Shape;6839;p81"/>
            <p:cNvSpPr/>
            <p:nvPr/>
          </p:nvSpPr>
          <p:spPr>
            <a:xfrm>
              <a:off x="5334875" y="2906300"/>
              <a:ext cx="82100" cy="128050"/>
            </a:xfrm>
            <a:custGeom>
              <a:avLst/>
              <a:gdLst/>
              <a:ahLst/>
              <a:cxnLst/>
              <a:rect l="l" t="t" r="r" b="b"/>
              <a:pathLst>
                <a:path w="3284" h="5122" extrusionOk="0">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0" name="Google Shape;6840;p81"/>
            <p:cNvSpPr/>
            <p:nvPr/>
          </p:nvSpPr>
          <p:spPr>
            <a:xfrm>
              <a:off x="4869125" y="997550"/>
              <a:ext cx="160750" cy="66150"/>
            </a:xfrm>
            <a:custGeom>
              <a:avLst/>
              <a:gdLst/>
              <a:ahLst/>
              <a:cxnLst/>
              <a:rect l="l" t="t" r="r" b="b"/>
              <a:pathLst>
                <a:path w="6430" h="2646" extrusionOk="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1" name="Google Shape;6841;p81"/>
            <p:cNvSpPr/>
            <p:nvPr/>
          </p:nvSpPr>
          <p:spPr>
            <a:xfrm>
              <a:off x="3763550" y="998475"/>
              <a:ext cx="117975" cy="55725"/>
            </a:xfrm>
            <a:custGeom>
              <a:avLst/>
              <a:gdLst/>
              <a:ahLst/>
              <a:cxnLst/>
              <a:rect l="l" t="t" r="r" b="b"/>
              <a:pathLst>
                <a:path w="4719" h="2229" extrusionOk="0">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2" name="Google Shape;6842;p81"/>
            <p:cNvSpPr/>
            <p:nvPr/>
          </p:nvSpPr>
          <p:spPr>
            <a:xfrm>
              <a:off x="6244750" y="3463175"/>
              <a:ext cx="127900" cy="76650"/>
            </a:xfrm>
            <a:custGeom>
              <a:avLst/>
              <a:gdLst/>
              <a:ahLst/>
              <a:cxnLst/>
              <a:rect l="l" t="t" r="r" b="b"/>
              <a:pathLst>
                <a:path w="5116" h="3066" extrusionOk="0">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3" name="Google Shape;6843;p81"/>
            <p:cNvSpPr/>
            <p:nvPr/>
          </p:nvSpPr>
          <p:spPr>
            <a:xfrm>
              <a:off x="6286725" y="2464325"/>
              <a:ext cx="67775" cy="93850"/>
            </a:xfrm>
            <a:custGeom>
              <a:avLst/>
              <a:gdLst/>
              <a:ahLst/>
              <a:cxnLst/>
              <a:rect l="l" t="t" r="r" b="b"/>
              <a:pathLst>
                <a:path w="2711" h="3754" extrusionOk="0">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4" name="Google Shape;6844;p81"/>
            <p:cNvSpPr/>
            <p:nvPr/>
          </p:nvSpPr>
          <p:spPr>
            <a:xfrm>
              <a:off x="6279300" y="2861375"/>
              <a:ext cx="75625" cy="97275"/>
            </a:xfrm>
            <a:custGeom>
              <a:avLst/>
              <a:gdLst/>
              <a:ahLst/>
              <a:cxnLst/>
              <a:rect l="l" t="t" r="r" b="b"/>
              <a:pathLst>
                <a:path w="3025" h="3891" extrusionOk="0">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5" name="Google Shape;6845;p81"/>
            <p:cNvSpPr/>
            <p:nvPr/>
          </p:nvSpPr>
          <p:spPr>
            <a:xfrm>
              <a:off x="4145025" y="994975"/>
              <a:ext cx="111500" cy="47325"/>
            </a:xfrm>
            <a:custGeom>
              <a:avLst/>
              <a:gdLst/>
              <a:ahLst/>
              <a:cxnLst/>
              <a:rect l="l" t="t" r="r" b="b"/>
              <a:pathLst>
                <a:path w="4460" h="1893" extrusionOk="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6" name="Google Shape;6846;p81"/>
            <p:cNvSpPr/>
            <p:nvPr/>
          </p:nvSpPr>
          <p:spPr>
            <a:xfrm>
              <a:off x="7213625" y="3803350"/>
              <a:ext cx="74075" cy="80050"/>
            </a:xfrm>
            <a:custGeom>
              <a:avLst/>
              <a:gdLst/>
              <a:ahLst/>
              <a:cxnLst/>
              <a:rect l="l" t="t" r="r" b="b"/>
              <a:pathLst>
                <a:path w="2963" h="3202" extrusionOk="0">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7" name="Google Shape;6847;p81"/>
            <p:cNvSpPr/>
            <p:nvPr/>
          </p:nvSpPr>
          <p:spPr>
            <a:xfrm>
              <a:off x="6542025" y="3118350"/>
              <a:ext cx="66075" cy="79800"/>
            </a:xfrm>
            <a:custGeom>
              <a:avLst/>
              <a:gdLst/>
              <a:ahLst/>
              <a:cxnLst/>
              <a:rect l="l" t="t" r="r" b="b"/>
              <a:pathLst>
                <a:path w="2643" h="3192" extrusionOk="0">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8" name="Google Shape;6848;p81"/>
            <p:cNvSpPr/>
            <p:nvPr/>
          </p:nvSpPr>
          <p:spPr>
            <a:xfrm>
              <a:off x="4278100" y="987200"/>
              <a:ext cx="87225" cy="50150"/>
            </a:xfrm>
            <a:custGeom>
              <a:avLst/>
              <a:gdLst/>
              <a:ahLst/>
              <a:cxnLst/>
              <a:rect l="l" t="t" r="r" b="b"/>
              <a:pathLst>
                <a:path w="3489" h="2006" extrusionOk="0">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9" name="Google Shape;6849;p81"/>
            <p:cNvSpPr/>
            <p:nvPr/>
          </p:nvSpPr>
          <p:spPr>
            <a:xfrm>
              <a:off x="6595650" y="1204100"/>
              <a:ext cx="81075" cy="41800"/>
            </a:xfrm>
            <a:custGeom>
              <a:avLst/>
              <a:gdLst/>
              <a:ahLst/>
              <a:cxnLst/>
              <a:rect l="l" t="t" r="r" b="b"/>
              <a:pathLst>
                <a:path w="3243" h="1672" extrusionOk="0">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0" name="Google Shape;6850;p81"/>
            <p:cNvSpPr/>
            <p:nvPr/>
          </p:nvSpPr>
          <p:spPr>
            <a:xfrm>
              <a:off x="5040350" y="1034625"/>
              <a:ext cx="81550" cy="46975"/>
            </a:xfrm>
            <a:custGeom>
              <a:avLst/>
              <a:gdLst/>
              <a:ahLst/>
              <a:cxnLst/>
              <a:rect l="l" t="t" r="r" b="b"/>
              <a:pathLst>
                <a:path w="3262" h="1879" extrusionOk="0">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1" name="Google Shape;6851;p81"/>
            <p:cNvSpPr/>
            <p:nvPr/>
          </p:nvSpPr>
          <p:spPr>
            <a:xfrm>
              <a:off x="6380950" y="3302475"/>
              <a:ext cx="77800" cy="40225"/>
            </a:xfrm>
            <a:custGeom>
              <a:avLst/>
              <a:gdLst/>
              <a:ahLst/>
              <a:cxnLst/>
              <a:rect l="l" t="t" r="r" b="b"/>
              <a:pathLst>
                <a:path w="3112" h="1609" extrusionOk="0">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2" name="Google Shape;6852;p81"/>
            <p:cNvSpPr/>
            <p:nvPr/>
          </p:nvSpPr>
          <p:spPr>
            <a:xfrm>
              <a:off x="4384825" y="996700"/>
              <a:ext cx="62025" cy="39775"/>
            </a:xfrm>
            <a:custGeom>
              <a:avLst/>
              <a:gdLst/>
              <a:ahLst/>
              <a:cxnLst/>
              <a:rect l="l" t="t" r="r" b="b"/>
              <a:pathLst>
                <a:path w="2481" h="1591" extrusionOk="0">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3" name="Google Shape;6853;p81"/>
            <p:cNvSpPr/>
            <p:nvPr/>
          </p:nvSpPr>
          <p:spPr>
            <a:xfrm>
              <a:off x="2100625" y="1004500"/>
              <a:ext cx="520200" cy="95050"/>
            </a:xfrm>
            <a:custGeom>
              <a:avLst/>
              <a:gdLst/>
              <a:ahLst/>
              <a:cxnLst/>
              <a:rect l="l" t="t" r="r" b="b"/>
              <a:pathLst>
                <a:path w="20808" h="3802" extrusionOk="0">
                  <a:moveTo>
                    <a:pt x="20756" y="0"/>
                  </a:moveTo>
                  <a:lnTo>
                    <a:pt x="20738" y="17"/>
                  </a:lnTo>
                  <a:lnTo>
                    <a:pt x="20773" y="17"/>
                  </a:lnTo>
                  <a:lnTo>
                    <a:pt x="20808" y="0"/>
                  </a:lnTo>
                  <a:close/>
                  <a:moveTo>
                    <a:pt x="1" y="3785"/>
                  </a:moveTo>
                  <a:lnTo>
                    <a:pt x="1" y="3802"/>
                  </a:lnTo>
                  <a:lnTo>
                    <a:pt x="18" y="3802"/>
                  </a:lnTo>
                  <a:lnTo>
                    <a:pt x="18" y="3785"/>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4" name="Google Shape;6854;p81"/>
            <p:cNvSpPr/>
            <p:nvPr/>
          </p:nvSpPr>
          <p:spPr>
            <a:xfrm>
              <a:off x="233350" y="949250"/>
              <a:ext cx="3232550" cy="3802300"/>
            </a:xfrm>
            <a:custGeom>
              <a:avLst/>
              <a:gdLst/>
              <a:ahLst/>
              <a:cxnLst/>
              <a:rect l="l" t="t" r="r" b="b"/>
              <a:pathLst>
                <a:path w="129302" h="152092" extrusionOk="0">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5" name="Google Shape;6855;p81"/>
            <p:cNvSpPr/>
            <p:nvPr/>
          </p:nvSpPr>
          <p:spPr>
            <a:xfrm>
              <a:off x="1581325" y="1051125"/>
              <a:ext cx="283000" cy="91675"/>
            </a:xfrm>
            <a:custGeom>
              <a:avLst/>
              <a:gdLst/>
              <a:ahLst/>
              <a:cxnLst/>
              <a:rect l="l" t="t" r="r" b="b"/>
              <a:pathLst>
                <a:path w="11320" h="3667" extrusionOk="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6" name="Google Shape;6856;p81"/>
            <p:cNvSpPr/>
            <p:nvPr/>
          </p:nvSpPr>
          <p:spPr>
            <a:xfrm>
              <a:off x="3144425" y="1319375"/>
              <a:ext cx="213450" cy="95575"/>
            </a:xfrm>
            <a:custGeom>
              <a:avLst/>
              <a:gdLst/>
              <a:ahLst/>
              <a:cxnLst/>
              <a:rect l="l" t="t" r="r" b="b"/>
              <a:pathLst>
                <a:path w="8538" h="3823" extrusionOk="0">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7" name="Google Shape;6857;p81"/>
            <p:cNvSpPr/>
            <p:nvPr/>
          </p:nvSpPr>
          <p:spPr>
            <a:xfrm>
              <a:off x="1453000" y="2509000"/>
              <a:ext cx="263575" cy="113100"/>
            </a:xfrm>
            <a:custGeom>
              <a:avLst/>
              <a:gdLst/>
              <a:ahLst/>
              <a:cxnLst/>
              <a:rect l="l" t="t" r="r" b="b"/>
              <a:pathLst>
                <a:path w="10543" h="4524" extrusionOk="0">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8" name="Google Shape;6858;p81"/>
            <p:cNvSpPr/>
            <p:nvPr/>
          </p:nvSpPr>
          <p:spPr>
            <a:xfrm>
              <a:off x="1880725" y="1020350"/>
              <a:ext cx="162025" cy="112025"/>
            </a:xfrm>
            <a:custGeom>
              <a:avLst/>
              <a:gdLst/>
              <a:ahLst/>
              <a:cxnLst/>
              <a:rect l="l" t="t" r="r" b="b"/>
              <a:pathLst>
                <a:path w="6481" h="4481" extrusionOk="0">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9" name="Google Shape;6859;p81"/>
            <p:cNvSpPr/>
            <p:nvPr/>
          </p:nvSpPr>
          <p:spPr>
            <a:xfrm>
              <a:off x="1688900" y="2603450"/>
              <a:ext cx="165050" cy="73950"/>
            </a:xfrm>
            <a:custGeom>
              <a:avLst/>
              <a:gdLst/>
              <a:ahLst/>
              <a:cxnLst/>
              <a:rect l="l" t="t" r="r" b="b"/>
              <a:pathLst>
                <a:path w="6602" h="2958" extrusionOk="0">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0" name="Google Shape;6860;p81"/>
            <p:cNvSpPr/>
            <p:nvPr/>
          </p:nvSpPr>
          <p:spPr>
            <a:xfrm>
              <a:off x="1922200" y="1344925"/>
              <a:ext cx="129625" cy="64525"/>
            </a:xfrm>
            <a:custGeom>
              <a:avLst/>
              <a:gdLst/>
              <a:ahLst/>
              <a:cxnLst/>
              <a:rect l="l" t="t" r="r" b="b"/>
              <a:pathLst>
                <a:path w="5185" h="2581" extrusionOk="0">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1" name="Google Shape;6861;p81"/>
            <p:cNvSpPr/>
            <p:nvPr/>
          </p:nvSpPr>
          <p:spPr>
            <a:xfrm>
              <a:off x="1787825" y="1030550"/>
              <a:ext cx="94250" cy="44825"/>
            </a:xfrm>
            <a:custGeom>
              <a:avLst/>
              <a:gdLst/>
              <a:ahLst/>
              <a:cxnLst/>
              <a:rect l="l" t="t" r="r" b="b"/>
              <a:pathLst>
                <a:path w="3770" h="1793" extrusionOk="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2" name="Google Shape;6862;p81"/>
            <p:cNvSpPr/>
            <p:nvPr/>
          </p:nvSpPr>
          <p:spPr>
            <a:xfrm>
              <a:off x="1870350" y="2639275"/>
              <a:ext cx="59225" cy="44325"/>
            </a:xfrm>
            <a:custGeom>
              <a:avLst/>
              <a:gdLst/>
              <a:ahLst/>
              <a:cxnLst/>
              <a:rect l="l" t="t" r="r" b="b"/>
              <a:pathLst>
                <a:path w="2369" h="1773" extrusionOk="0">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3" name="Google Shape;6863;p81"/>
            <p:cNvSpPr/>
            <p:nvPr/>
          </p:nvSpPr>
          <p:spPr>
            <a:xfrm>
              <a:off x="2264800" y="4630125"/>
              <a:ext cx="62675" cy="39225"/>
            </a:xfrm>
            <a:custGeom>
              <a:avLst/>
              <a:gdLst/>
              <a:ahLst/>
              <a:cxnLst/>
              <a:rect l="l" t="t" r="r" b="b"/>
              <a:pathLst>
                <a:path w="2507" h="1569" extrusionOk="0">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4" name="Google Shape;6864;p81"/>
            <p:cNvSpPr/>
            <p:nvPr/>
          </p:nvSpPr>
          <p:spPr>
            <a:xfrm>
              <a:off x="1604225" y="2645350"/>
              <a:ext cx="56175" cy="38275"/>
            </a:xfrm>
            <a:custGeom>
              <a:avLst/>
              <a:gdLst/>
              <a:ahLst/>
              <a:cxnLst/>
              <a:rect l="l" t="t" r="r" b="b"/>
              <a:pathLst>
                <a:path w="2247" h="1531" extrusionOk="0">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5" name="Google Shape;6865;p81"/>
            <p:cNvSpPr/>
            <p:nvPr/>
          </p:nvSpPr>
          <p:spPr>
            <a:xfrm>
              <a:off x="7045475" y="3384250"/>
              <a:ext cx="47375" cy="53550"/>
            </a:xfrm>
            <a:custGeom>
              <a:avLst/>
              <a:gdLst/>
              <a:ahLst/>
              <a:cxnLst/>
              <a:rect l="l" t="t" r="r" b="b"/>
              <a:pathLst>
                <a:path w="1895" h="2142" extrusionOk="0">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6" name="Google Shape;6866;p81"/>
            <p:cNvSpPr/>
            <p:nvPr/>
          </p:nvSpPr>
          <p:spPr>
            <a:xfrm>
              <a:off x="4291500" y="1250400"/>
              <a:ext cx="54900" cy="37900"/>
            </a:xfrm>
            <a:custGeom>
              <a:avLst/>
              <a:gdLst/>
              <a:ahLst/>
              <a:cxnLst/>
              <a:rect l="l" t="t" r="r" b="b"/>
              <a:pathLst>
                <a:path w="2196" h="1516" extrusionOk="0">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7" name="Google Shape;6867;p81"/>
            <p:cNvSpPr/>
            <p:nvPr/>
          </p:nvSpPr>
          <p:spPr>
            <a:xfrm>
              <a:off x="6323375" y="3314875"/>
              <a:ext cx="50125" cy="37325"/>
            </a:xfrm>
            <a:custGeom>
              <a:avLst/>
              <a:gdLst/>
              <a:ahLst/>
              <a:cxnLst/>
              <a:rect l="l" t="t" r="r" b="b"/>
              <a:pathLst>
                <a:path w="2005" h="1493" extrusionOk="0">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8" name="Google Shape;6868;p81"/>
            <p:cNvSpPr/>
            <p:nvPr/>
          </p:nvSpPr>
          <p:spPr>
            <a:xfrm>
              <a:off x="6680225" y="1890750"/>
              <a:ext cx="46075" cy="42200"/>
            </a:xfrm>
            <a:custGeom>
              <a:avLst/>
              <a:gdLst/>
              <a:ahLst/>
              <a:cxnLst/>
              <a:rect l="l" t="t" r="r" b="b"/>
              <a:pathLst>
                <a:path w="1843" h="1688" extrusionOk="0">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9" name="Google Shape;6869;p81"/>
            <p:cNvSpPr/>
            <p:nvPr/>
          </p:nvSpPr>
          <p:spPr>
            <a:xfrm>
              <a:off x="3550975" y="1955400"/>
              <a:ext cx="53600" cy="126175"/>
            </a:xfrm>
            <a:custGeom>
              <a:avLst/>
              <a:gdLst/>
              <a:ahLst/>
              <a:cxnLst/>
              <a:rect l="l" t="t" r="r" b="b"/>
              <a:pathLst>
                <a:path w="2144" h="5047" extrusionOk="0">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0" name="Google Shape;6870;p81"/>
            <p:cNvSpPr/>
            <p:nvPr/>
          </p:nvSpPr>
          <p:spPr>
            <a:xfrm>
              <a:off x="3910000" y="2161475"/>
              <a:ext cx="93775" cy="45400"/>
            </a:xfrm>
            <a:custGeom>
              <a:avLst/>
              <a:gdLst/>
              <a:ahLst/>
              <a:cxnLst/>
              <a:rect l="l" t="t" r="r" b="b"/>
              <a:pathLst>
                <a:path w="3751" h="1816" extrusionOk="0">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1" name="Google Shape;6871;p81"/>
            <p:cNvSpPr/>
            <p:nvPr/>
          </p:nvSpPr>
          <p:spPr>
            <a:xfrm>
              <a:off x="4125600" y="2173875"/>
              <a:ext cx="50575" cy="37600"/>
            </a:xfrm>
            <a:custGeom>
              <a:avLst/>
              <a:gdLst/>
              <a:ahLst/>
              <a:cxnLst/>
              <a:rect l="l" t="t" r="r" b="b"/>
              <a:pathLst>
                <a:path w="2023" h="1504" extrusionOk="0">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2" name="Google Shape;6872;p81"/>
            <p:cNvSpPr/>
            <p:nvPr/>
          </p:nvSpPr>
          <p:spPr>
            <a:xfrm>
              <a:off x="3415775" y="2038325"/>
              <a:ext cx="44925" cy="38175"/>
            </a:xfrm>
            <a:custGeom>
              <a:avLst/>
              <a:gdLst/>
              <a:ahLst/>
              <a:cxnLst/>
              <a:rect l="l" t="t" r="r" b="b"/>
              <a:pathLst>
                <a:path w="1797" h="1527" extrusionOk="0">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73" name="Google Shape;6873;p81"/>
          <p:cNvGrpSpPr/>
          <p:nvPr/>
        </p:nvGrpSpPr>
        <p:grpSpPr>
          <a:xfrm>
            <a:off x="698034" y="977939"/>
            <a:ext cx="2665073" cy="1317140"/>
            <a:chOff x="793334" y="1192826"/>
            <a:chExt cx="2665073" cy="1317140"/>
          </a:xfrm>
        </p:grpSpPr>
        <p:sp>
          <p:nvSpPr>
            <p:cNvPr id="6874" name="Google Shape;6874;p81"/>
            <p:cNvSpPr/>
            <p:nvPr/>
          </p:nvSpPr>
          <p:spPr>
            <a:xfrm>
              <a:off x="2759899" y="203453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5" name="Google Shape;6875;p81"/>
            <p:cNvSpPr/>
            <p:nvPr/>
          </p:nvSpPr>
          <p:spPr>
            <a:xfrm>
              <a:off x="2622291" y="1667631"/>
              <a:ext cx="12573" cy="1765"/>
            </a:xfrm>
            <a:custGeom>
              <a:avLst/>
              <a:gdLst/>
              <a:ahLst/>
              <a:cxnLst/>
              <a:rect l="l" t="t" r="r" b="b"/>
              <a:pathLst>
                <a:path w="926" h="130" extrusionOk="0">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6" name="Google Shape;6876;p81"/>
            <p:cNvSpPr/>
            <p:nvPr/>
          </p:nvSpPr>
          <p:spPr>
            <a:xfrm>
              <a:off x="2265040" y="1528449"/>
              <a:ext cx="1344" cy="109"/>
            </a:xfrm>
            <a:custGeom>
              <a:avLst/>
              <a:gdLst/>
              <a:ahLst/>
              <a:cxnLst/>
              <a:rect l="l" t="t" r="r" b="b"/>
              <a:pathLst>
                <a:path w="99" h="8" extrusionOk="0">
                  <a:moveTo>
                    <a:pt x="1" y="1"/>
                  </a:moveTo>
                  <a:cubicBezTo>
                    <a:pt x="32" y="4"/>
                    <a:pt x="67" y="8"/>
                    <a:pt x="99" y="8"/>
                  </a:cubicBezTo>
                  <a:cubicBezTo>
                    <a:pt x="67" y="1"/>
                    <a:pt x="32"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7" name="Google Shape;6877;p81"/>
            <p:cNvSpPr/>
            <p:nvPr/>
          </p:nvSpPr>
          <p:spPr>
            <a:xfrm>
              <a:off x="2494622" y="1668433"/>
              <a:ext cx="8147" cy="2118"/>
            </a:xfrm>
            <a:custGeom>
              <a:avLst/>
              <a:gdLst/>
              <a:ahLst/>
              <a:cxnLst/>
              <a:rect l="l" t="t" r="r" b="b"/>
              <a:pathLst>
                <a:path w="600" h="156" extrusionOk="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8" name="Google Shape;6878;p81"/>
            <p:cNvSpPr/>
            <p:nvPr/>
          </p:nvSpPr>
          <p:spPr>
            <a:xfrm>
              <a:off x="2304347" y="1661671"/>
              <a:ext cx="30291" cy="17094"/>
            </a:xfrm>
            <a:custGeom>
              <a:avLst/>
              <a:gdLst/>
              <a:ahLst/>
              <a:cxnLst/>
              <a:rect l="l" t="t" r="r" b="b"/>
              <a:pathLst>
                <a:path w="2231" h="1259" extrusionOk="0">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9" name="Google Shape;6879;p81"/>
            <p:cNvSpPr/>
            <p:nvPr/>
          </p:nvSpPr>
          <p:spPr>
            <a:xfrm>
              <a:off x="2596779" y="1667903"/>
              <a:ext cx="20869" cy="13808"/>
            </a:xfrm>
            <a:custGeom>
              <a:avLst/>
              <a:gdLst/>
              <a:ahLst/>
              <a:cxnLst/>
              <a:rect l="l" t="t" r="r" b="b"/>
              <a:pathLst>
                <a:path w="1537" h="1017" extrusionOk="0">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0" name="Google Shape;6880;p81"/>
            <p:cNvSpPr/>
            <p:nvPr/>
          </p:nvSpPr>
          <p:spPr>
            <a:xfrm>
              <a:off x="1460410" y="1905428"/>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1" name="Google Shape;6881;p81"/>
            <p:cNvSpPr/>
            <p:nvPr/>
          </p:nvSpPr>
          <p:spPr>
            <a:xfrm>
              <a:off x="2393809" y="1664875"/>
              <a:ext cx="58709" cy="92123"/>
            </a:xfrm>
            <a:custGeom>
              <a:avLst/>
              <a:gdLst/>
              <a:ahLst/>
              <a:cxnLst/>
              <a:rect l="l" t="t" r="r" b="b"/>
              <a:pathLst>
                <a:path w="4324" h="6785" extrusionOk="0">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2" name="Google Shape;6882;p81"/>
            <p:cNvSpPr/>
            <p:nvPr/>
          </p:nvSpPr>
          <p:spPr>
            <a:xfrm>
              <a:off x="3030608" y="2063280"/>
              <a:ext cx="2525" cy="733"/>
            </a:xfrm>
            <a:custGeom>
              <a:avLst/>
              <a:gdLst/>
              <a:ahLst/>
              <a:cxnLst/>
              <a:rect l="l" t="t" r="r" b="b"/>
              <a:pathLst>
                <a:path w="186" h="54" extrusionOk="0">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3" name="Google Shape;6883;p81"/>
            <p:cNvSpPr/>
            <p:nvPr/>
          </p:nvSpPr>
          <p:spPr>
            <a:xfrm>
              <a:off x="2090841" y="1529304"/>
              <a:ext cx="1765" cy="2390"/>
            </a:xfrm>
            <a:custGeom>
              <a:avLst/>
              <a:gdLst/>
              <a:ahLst/>
              <a:cxnLst/>
              <a:rect l="l" t="t" r="r" b="b"/>
              <a:pathLst>
                <a:path w="130" h="176" extrusionOk="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4" name="Google Shape;6884;p81"/>
            <p:cNvSpPr/>
            <p:nvPr/>
          </p:nvSpPr>
          <p:spPr>
            <a:xfrm>
              <a:off x="2245597" y="1718058"/>
              <a:ext cx="14229" cy="4386"/>
            </a:xfrm>
            <a:custGeom>
              <a:avLst/>
              <a:gdLst/>
              <a:ahLst/>
              <a:cxnLst/>
              <a:rect l="l" t="t" r="r" b="b"/>
              <a:pathLst>
                <a:path w="1048" h="323" extrusionOk="0">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5" name="Google Shape;6885;p81"/>
            <p:cNvSpPr/>
            <p:nvPr/>
          </p:nvSpPr>
          <p:spPr>
            <a:xfrm>
              <a:off x="2812146" y="1578590"/>
              <a:ext cx="42742" cy="41805"/>
            </a:xfrm>
            <a:custGeom>
              <a:avLst/>
              <a:gdLst/>
              <a:ahLst/>
              <a:cxnLst/>
              <a:rect l="l" t="t" r="r" b="b"/>
              <a:pathLst>
                <a:path w="3148" h="3079" extrusionOk="0">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6" name="Google Shape;6886;p81"/>
            <p:cNvSpPr/>
            <p:nvPr/>
          </p:nvSpPr>
          <p:spPr>
            <a:xfrm>
              <a:off x="2563691" y="1451016"/>
              <a:ext cx="3055" cy="2593"/>
            </a:xfrm>
            <a:custGeom>
              <a:avLst/>
              <a:gdLst/>
              <a:ahLst/>
              <a:cxnLst/>
              <a:rect l="l" t="t" r="r" b="b"/>
              <a:pathLst>
                <a:path w="225" h="191" extrusionOk="0">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7" name="Google Shape;6887;p81"/>
            <p:cNvSpPr/>
            <p:nvPr/>
          </p:nvSpPr>
          <p:spPr>
            <a:xfrm>
              <a:off x="2480977" y="1673361"/>
              <a:ext cx="16510" cy="18180"/>
            </a:xfrm>
            <a:custGeom>
              <a:avLst/>
              <a:gdLst/>
              <a:ahLst/>
              <a:cxnLst/>
              <a:rect l="l" t="t" r="r" b="b"/>
              <a:pathLst>
                <a:path w="1216" h="1339" extrusionOk="0">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8" name="Google Shape;6888;p81"/>
            <p:cNvSpPr/>
            <p:nvPr/>
          </p:nvSpPr>
          <p:spPr>
            <a:xfrm>
              <a:off x="2278156" y="2042506"/>
              <a:ext cx="20651" cy="18846"/>
            </a:xfrm>
            <a:custGeom>
              <a:avLst/>
              <a:gdLst/>
              <a:ahLst/>
              <a:cxnLst/>
              <a:rect l="l" t="t" r="r" b="b"/>
              <a:pathLst>
                <a:path w="1521" h="1388" extrusionOk="0">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9" name="Google Shape;6889;p81"/>
            <p:cNvSpPr/>
            <p:nvPr/>
          </p:nvSpPr>
          <p:spPr>
            <a:xfrm>
              <a:off x="2095159" y="1526222"/>
              <a:ext cx="2009" cy="1344"/>
            </a:xfrm>
            <a:custGeom>
              <a:avLst/>
              <a:gdLst/>
              <a:ahLst/>
              <a:cxnLst/>
              <a:rect l="l" t="t" r="r" b="b"/>
              <a:pathLst>
                <a:path w="148" h="99" extrusionOk="0">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0" name="Google Shape;6890;p81"/>
            <p:cNvSpPr/>
            <p:nvPr/>
          </p:nvSpPr>
          <p:spPr>
            <a:xfrm>
              <a:off x="2217030" y="1745010"/>
              <a:ext cx="1874" cy="394"/>
            </a:xfrm>
            <a:custGeom>
              <a:avLst/>
              <a:gdLst/>
              <a:ahLst/>
              <a:cxnLst/>
              <a:rect l="l" t="t" r="r" b="b"/>
              <a:pathLst>
                <a:path w="138" h="29" extrusionOk="0">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1" name="Google Shape;6891;p81"/>
            <p:cNvSpPr/>
            <p:nvPr/>
          </p:nvSpPr>
          <p:spPr>
            <a:xfrm>
              <a:off x="2294517" y="2116096"/>
              <a:ext cx="8377" cy="33360"/>
            </a:xfrm>
            <a:custGeom>
              <a:avLst/>
              <a:gdLst/>
              <a:ahLst/>
              <a:cxnLst/>
              <a:rect l="l" t="t" r="r" b="b"/>
              <a:pathLst>
                <a:path w="617" h="2457" extrusionOk="0">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2" name="Google Shape;6892;p81"/>
            <p:cNvSpPr/>
            <p:nvPr/>
          </p:nvSpPr>
          <p:spPr>
            <a:xfrm>
              <a:off x="2250119" y="1665337"/>
              <a:ext cx="104438" cy="51540"/>
            </a:xfrm>
            <a:custGeom>
              <a:avLst/>
              <a:gdLst/>
              <a:ahLst/>
              <a:cxnLst/>
              <a:rect l="l" t="t" r="r" b="b"/>
              <a:pathLst>
                <a:path w="7692" h="3796" extrusionOk="0">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3" name="Google Shape;6893;p81"/>
            <p:cNvSpPr/>
            <p:nvPr/>
          </p:nvSpPr>
          <p:spPr>
            <a:xfrm>
              <a:off x="2259243" y="2070557"/>
              <a:ext cx="13034" cy="35342"/>
            </a:xfrm>
            <a:custGeom>
              <a:avLst/>
              <a:gdLst/>
              <a:ahLst/>
              <a:cxnLst/>
              <a:rect l="l" t="t" r="r" b="b"/>
              <a:pathLst>
                <a:path w="960" h="2603" extrusionOk="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4" name="Google Shape;6894;p81"/>
            <p:cNvSpPr/>
            <p:nvPr/>
          </p:nvSpPr>
          <p:spPr>
            <a:xfrm>
              <a:off x="1664562" y="2045086"/>
              <a:ext cx="3435" cy="4711"/>
            </a:xfrm>
            <a:custGeom>
              <a:avLst/>
              <a:gdLst/>
              <a:ahLst/>
              <a:cxnLst/>
              <a:rect l="l" t="t" r="r" b="b"/>
              <a:pathLst>
                <a:path w="253" h="347" extrusionOk="0">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5" name="Google Shape;6895;p81"/>
            <p:cNvSpPr/>
            <p:nvPr/>
          </p:nvSpPr>
          <p:spPr>
            <a:xfrm>
              <a:off x="1423480" y="1702037"/>
              <a:ext cx="30142" cy="11880"/>
            </a:xfrm>
            <a:custGeom>
              <a:avLst/>
              <a:gdLst/>
              <a:ahLst/>
              <a:cxnLst/>
              <a:rect l="l" t="t" r="r" b="b"/>
              <a:pathLst>
                <a:path w="2220" h="875" extrusionOk="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6" name="Google Shape;6896;p81"/>
            <p:cNvSpPr/>
            <p:nvPr/>
          </p:nvSpPr>
          <p:spPr>
            <a:xfrm>
              <a:off x="1110233" y="1631597"/>
              <a:ext cx="22498" cy="29097"/>
            </a:xfrm>
            <a:custGeom>
              <a:avLst/>
              <a:gdLst/>
              <a:ahLst/>
              <a:cxnLst/>
              <a:rect l="l" t="t" r="r" b="b"/>
              <a:pathLst>
                <a:path w="1657" h="2143" extrusionOk="0">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7" name="Google Shape;6897;p81"/>
            <p:cNvSpPr/>
            <p:nvPr/>
          </p:nvSpPr>
          <p:spPr>
            <a:xfrm>
              <a:off x="1475522" y="1731935"/>
              <a:ext cx="1059" cy="1914"/>
            </a:xfrm>
            <a:custGeom>
              <a:avLst/>
              <a:gdLst/>
              <a:ahLst/>
              <a:cxnLst/>
              <a:rect l="l" t="t" r="r" b="b"/>
              <a:pathLst>
                <a:path w="78" h="141" extrusionOk="0">
                  <a:moveTo>
                    <a:pt x="78" y="1"/>
                  </a:moveTo>
                  <a:cubicBezTo>
                    <a:pt x="50" y="11"/>
                    <a:pt x="29" y="32"/>
                    <a:pt x="15" y="60"/>
                  </a:cubicBezTo>
                  <a:cubicBezTo>
                    <a:pt x="8" y="85"/>
                    <a:pt x="1" y="113"/>
                    <a:pt x="1" y="141"/>
                  </a:cubicBezTo>
                  <a:cubicBezTo>
                    <a:pt x="25" y="92"/>
                    <a:pt x="50" y="46"/>
                    <a:pt x="7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8" name="Google Shape;6898;p81"/>
            <p:cNvSpPr/>
            <p:nvPr/>
          </p:nvSpPr>
          <p:spPr>
            <a:xfrm>
              <a:off x="1389726" y="1671094"/>
              <a:ext cx="58858" cy="39483"/>
            </a:xfrm>
            <a:custGeom>
              <a:avLst/>
              <a:gdLst/>
              <a:ahLst/>
              <a:cxnLst/>
              <a:rect l="l" t="t" r="r" b="b"/>
              <a:pathLst>
                <a:path w="4335" h="2908" extrusionOk="0">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9" name="Google Shape;6899;p81"/>
            <p:cNvSpPr/>
            <p:nvPr/>
          </p:nvSpPr>
          <p:spPr>
            <a:xfrm>
              <a:off x="1309917" y="1312268"/>
              <a:ext cx="14" cy="14"/>
            </a:xfrm>
            <a:custGeom>
              <a:avLst/>
              <a:gdLst/>
              <a:ahLst/>
              <a:cxnLst/>
              <a:rect l="l" t="t" r="r" b="b"/>
              <a:pathLst>
                <a:path w="1" h="1" extrusionOk="0">
                  <a:moveTo>
                    <a:pt x="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0" name="Google Shape;6900;p81"/>
            <p:cNvSpPr/>
            <p:nvPr/>
          </p:nvSpPr>
          <p:spPr>
            <a:xfrm>
              <a:off x="1507986" y="1447255"/>
              <a:ext cx="18601" cy="10482"/>
            </a:xfrm>
            <a:custGeom>
              <a:avLst/>
              <a:gdLst/>
              <a:ahLst/>
              <a:cxnLst/>
              <a:rect l="l" t="t" r="r" b="b"/>
              <a:pathLst>
                <a:path w="1370" h="772" extrusionOk="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1" name="Google Shape;6901;p81"/>
            <p:cNvSpPr/>
            <p:nvPr/>
          </p:nvSpPr>
          <p:spPr>
            <a:xfrm>
              <a:off x="1328559" y="1417113"/>
              <a:ext cx="4236" cy="937"/>
            </a:xfrm>
            <a:custGeom>
              <a:avLst/>
              <a:gdLst/>
              <a:ahLst/>
              <a:cxnLst/>
              <a:rect l="l" t="t" r="r" b="b"/>
              <a:pathLst>
                <a:path w="312" h="69" extrusionOk="0">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2" name="Google Shape;6902;p81"/>
            <p:cNvSpPr/>
            <p:nvPr/>
          </p:nvSpPr>
          <p:spPr>
            <a:xfrm>
              <a:off x="1359407" y="1645812"/>
              <a:ext cx="55247" cy="22335"/>
            </a:xfrm>
            <a:custGeom>
              <a:avLst/>
              <a:gdLst/>
              <a:ahLst/>
              <a:cxnLst/>
              <a:rect l="l" t="t" r="r" b="b"/>
              <a:pathLst>
                <a:path w="4069" h="1645" extrusionOk="0">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3" name="Google Shape;6903;p81"/>
            <p:cNvSpPr/>
            <p:nvPr/>
          </p:nvSpPr>
          <p:spPr>
            <a:xfrm>
              <a:off x="1451571" y="1689858"/>
              <a:ext cx="24589" cy="7454"/>
            </a:xfrm>
            <a:custGeom>
              <a:avLst/>
              <a:gdLst/>
              <a:ahLst/>
              <a:cxnLst/>
              <a:rect l="l" t="t" r="r" b="b"/>
              <a:pathLst>
                <a:path w="1811" h="549" extrusionOk="0">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4" name="Google Shape;6904;p81"/>
            <p:cNvSpPr/>
            <p:nvPr/>
          </p:nvSpPr>
          <p:spPr>
            <a:xfrm>
              <a:off x="1051157" y="1420222"/>
              <a:ext cx="5241" cy="3965"/>
            </a:xfrm>
            <a:custGeom>
              <a:avLst/>
              <a:gdLst/>
              <a:ahLst/>
              <a:cxnLst/>
              <a:rect l="l" t="t" r="r" b="b"/>
              <a:pathLst>
                <a:path w="386" h="292" extrusionOk="0">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5" name="Google Shape;6905;p81"/>
            <p:cNvSpPr/>
            <p:nvPr/>
          </p:nvSpPr>
          <p:spPr>
            <a:xfrm>
              <a:off x="1513458" y="2479960"/>
              <a:ext cx="11663" cy="15465"/>
            </a:xfrm>
            <a:custGeom>
              <a:avLst/>
              <a:gdLst/>
              <a:ahLst/>
              <a:cxnLst/>
              <a:rect l="l" t="t" r="r" b="b"/>
              <a:pathLst>
                <a:path w="859" h="1139" extrusionOk="0">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6" name="Google Shape;6906;p81"/>
            <p:cNvSpPr/>
            <p:nvPr/>
          </p:nvSpPr>
          <p:spPr>
            <a:xfrm>
              <a:off x="1506995" y="2482186"/>
              <a:ext cx="4956" cy="2743"/>
            </a:xfrm>
            <a:custGeom>
              <a:avLst/>
              <a:gdLst/>
              <a:ahLst/>
              <a:cxnLst/>
              <a:rect l="l" t="t" r="r" b="b"/>
              <a:pathLst>
                <a:path w="365" h="202" extrusionOk="0">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7" name="Google Shape;6907;p81"/>
            <p:cNvSpPr/>
            <p:nvPr/>
          </p:nvSpPr>
          <p:spPr>
            <a:xfrm>
              <a:off x="1039073" y="1557966"/>
              <a:ext cx="1344" cy="4155"/>
            </a:xfrm>
            <a:custGeom>
              <a:avLst/>
              <a:gdLst/>
              <a:ahLst/>
              <a:cxnLst/>
              <a:rect l="l" t="t" r="r" b="b"/>
              <a:pathLst>
                <a:path w="99" h="306" extrusionOk="0">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8" name="Google Shape;6908;p81"/>
            <p:cNvSpPr/>
            <p:nvPr/>
          </p:nvSpPr>
          <p:spPr>
            <a:xfrm>
              <a:off x="1493960" y="2432982"/>
              <a:ext cx="1589" cy="1168"/>
            </a:xfrm>
            <a:custGeom>
              <a:avLst/>
              <a:gdLst/>
              <a:ahLst/>
              <a:cxnLst/>
              <a:rect l="l" t="t" r="r" b="b"/>
              <a:pathLst>
                <a:path w="117" h="86" extrusionOk="0">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9" name="Google Shape;6909;p81"/>
            <p:cNvSpPr/>
            <p:nvPr/>
          </p:nvSpPr>
          <p:spPr>
            <a:xfrm>
              <a:off x="1496866" y="2484630"/>
              <a:ext cx="7006" cy="4331"/>
            </a:xfrm>
            <a:custGeom>
              <a:avLst/>
              <a:gdLst/>
              <a:ahLst/>
              <a:cxnLst/>
              <a:rect l="l" t="t" r="r" b="b"/>
              <a:pathLst>
                <a:path w="516" h="319" extrusionOk="0">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0" name="Google Shape;6910;p81"/>
            <p:cNvSpPr/>
            <p:nvPr/>
          </p:nvSpPr>
          <p:spPr>
            <a:xfrm>
              <a:off x="1412930" y="1447825"/>
              <a:ext cx="2200" cy="1643"/>
            </a:xfrm>
            <a:custGeom>
              <a:avLst/>
              <a:gdLst/>
              <a:ahLst/>
              <a:cxnLst/>
              <a:rect l="l" t="t" r="r" b="b"/>
              <a:pathLst>
                <a:path w="162" h="121" extrusionOk="0">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1" name="Google Shape;6911;p81"/>
            <p:cNvSpPr/>
            <p:nvPr/>
          </p:nvSpPr>
          <p:spPr>
            <a:xfrm>
              <a:off x="1375700" y="1460860"/>
              <a:ext cx="14419" cy="6721"/>
            </a:xfrm>
            <a:custGeom>
              <a:avLst/>
              <a:gdLst/>
              <a:ahLst/>
              <a:cxnLst/>
              <a:rect l="l" t="t" r="r" b="b"/>
              <a:pathLst>
                <a:path w="1062" h="495" extrusionOk="0">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2" name="Google Shape;6912;p81"/>
            <p:cNvSpPr/>
            <p:nvPr/>
          </p:nvSpPr>
          <p:spPr>
            <a:xfrm>
              <a:off x="1518536" y="1659444"/>
              <a:ext cx="3150" cy="2729"/>
            </a:xfrm>
            <a:custGeom>
              <a:avLst/>
              <a:gdLst/>
              <a:ahLst/>
              <a:cxnLst/>
              <a:rect l="l" t="t" r="r" b="b"/>
              <a:pathLst>
                <a:path w="232" h="201" extrusionOk="0">
                  <a:moveTo>
                    <a:pt x="232" y="1"/>
                  </a:moveTo>
                  <a:lnTo>
                    <a:pt x="186" y="36"/>
                  </a:lnTo>
                  <a:cubicBezTo>
                    <a:pt x="130" y="85"/>
                    <a:pt x="57" y="148"/>
                    <a:pt x="1" y="200"/>
                  </a:cubicBezTo>
                  <a:cubicBezTo>
                    <a:pt x="85" y="141"/>
                    <a:pt x="162" y="74"/>
                    <a:pt x="2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3" name="Google Shape;6913;p81"/>
            <p:cNvSpPr/>
            <p:nvPr/>
          </p:nvSpPr>
          <p:spPr>
            <a:xfrm>
              <a:off x="2136230" y="2173135"/>
              <a:ext cx="92123" cy="91879"/>
            </a:xfrm>
            <a:custGeom>
              <a:avLst/>
              <a:gdLst/>
              <a:ahLst/>
              <a:cxnLst/>
              <a:rect l="l" t="t" r="r" b="b"/>
              <a:pathLst>
                <a:path w="6785" h="6767" extrusionOk="0">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4" name="Google Shape;6914;p81"/>
            <p:cNvSpPr/>
            <p:nvPr/>
          </p:nvSpPr>
          <p:spPr>
            <a:xfrm>
              <a:off x="2231110" y="2162816"/>
              <a:ext cx="55953" cy="49734"/>
            </a:xfrm>
            <a:custGeom>
              <a:avLst/>
              <a:gdLst/>
              <a:ahLst/>
              <a:cxnLst/>
              <a:rect l="l" t="t" r="r" b="b"/>
              <a:pathLst>
                <a:path w="4121" h="3663" extrusionOk="0">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5" name="Google Shape;6915;p81"/>
            <p:cNvSpPr/>
            <p:nvPr/>
          </p:nvSpPr>
          <p:spPr>
            <a:xfrm>
              <a:off x="2193500" y="2179503"/>
              <a:ext cx="64425" cy="69177"/>
            </a:xfrm>
            <a:custGeom>
              <a:avLst/>
              <a:gdLst/>
              <a:ahLst/>
              <a:cxnLst/>
              <a:rect l="l" t="t" r="r" b="b"/>
              <a:pathLst>
                <a:path w="4745" h="5095" extrusionOk="0">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6" name="Google Shape;6916;p81"/>
            <p:cNvSpPr/>
            <p:nvPr/>
          </p:nvSpPr>
          <p:spPr>
            <a:xfrm>
              <a:off x="2229155" y="2179503"/>
              <a:ext cx="54" cy="14"/>
            </a:xfrm>
            <a:custGeom>
              <a:avLst/>
              <a:gdLst/>
              <a:ahLst/>
              <a:cxnLst/>
              <a:rect l="l" t="t" r="r" b="b"/>
              <a:pathLst>
                <a:path w="4" h="1" extrusionOk="0">
                  <a:moveTo>
                    <a:pt x="4" y="1"/>
                  </a:moveTo>
                  <a:lnTo>
                    <a:pt x="1"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7" name="Google Shape;6917;p81"/>
            <p:cNvSpPr/>
            <p:nvPr/>
          </p:nvSpPr>
          <p:spPr>
            <a:xfrm>
              <a:off x="2229209" y="2179503"/>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8" name="Google Shape;6918;p81"/>
            <p:cNvSpPr/>
            <p:nvPr/>
          </p:nvSpPr>
          <p:spPr>
            <a:xfrm>
              <a:off x="2257776" y="2210066"/>
              <a:ext cx="54" cy="163"/>
            </a:xfrm>
            <a:custGeom>
              <a:avLst/>
              <a:gdLst/>
              <a:ahLst/>
              <a:cxnLst/>
              <a:rect l="l" t="t" r="r" b="b"/>
              <a:pathLst>
                <a:path w="4" h="12" extrusionOk="0">
                  <a:moveTo>
                    <a:pt x="0" y="1"/>
                  </a:moveTo>
                  <a:cubicBezTo>
                    <a:pt x="0" y="4"/>
                    <a:pt x="4" y="8"/>
                    <a:pt x="4" y="11"/>
                  </a:cubicBezTo>
                  <a:cubicBezTo>
                    <a:pt x="4" y="8"/>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9" name="Google Shape;6919;p81"/>
            <p:cNvSpPr/>
            <p:nvPr/>
          </p:nvSpPr>
          <p:spPr>
            <a:xfrm>
              <a:off x="2257491" y="2209455"/>
              <a:ext cx="95" cy="149"/>
            </a:xfrm>
            <a:custGeom>
              <a:avLst/>
              <a:gdLst/>
              <a:ahLst/>
              <a:cxnLst/>
              <a:rect l="l" t="t" r="r" b="b"/>
              <a:pathLst>
                <a:path w="7" h="11" extrusionOk="0">
                  <a:moveTo>
                    <a:pt x="7" y="11"/>
                  </a:moveTo>
                  <a:cubicBezTo>
                    <a:pt x="4" y="7"/>
                    <a:pt x="0" y="4"/>
                    <a:pt x="0" y="0"/>
                  </a:cubicBezTo>
                  <a:cubicBezTo>
                    <a:pt x="0" y="4"/>
                    <a:pt x="4" y="7"/>
                    <a:pt x="7"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0" name="Google Shape;6920;p81"/>
            <p:cNvSpPr/>
            <p:nvPr/>
          </p:nvSpPr>
          <p:spPr>
            <a:xfrm>
              <a:off x="2233106" y="2183400"/>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1" name="Google Shape;6921;p81"/>
            <p:cNvSpPr/>
            <p:nvPr/>
          </p:nvSpPr>
          <p:spPr>
            <a:xfrm>
              <a:off x="2257871" y="2210406"/>
              <a:ext cx="0" cy="149"/>
            </a:xfrm>
            <a:custGeom>
              <a:avLst/>
              <a:gdLst/>
              <a:ahLst/>
              <a:cxnLst/>
              <a:rect l="l" t="t" r="r" b="b"/>
              <a:pathLst>
                <a:path h="11" extrusionOk="0">
                  <a:moveTo>
                    <a:pt x="0" y="11"/>
                  </a:moveTo>
                  <a:lnTo>
                    <a:pt x="0" y="11"/>
                  </a:lnTo>
                  <a:lnTo>
                    <a:pt x="0" y="4"/>
                  </a:lnTo>
                  <a:cubicBezTo>
                    <a:pt x="0" y="0"/>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2" name="Google Shape;6922;p81"/>
            <p:cNvSpPr/>
            <p:nvPr/>
          </p:nvSpPr>
          <p:spPr>
            <a:xfrm>
              <a:off x="2249589" y="2206645"/>
              <a:ext cx="3965" cy="1874"/>
            </a:xfrm>
            <a:custGeom>
              <a:avLst/>
              <a:gdLst/>
              <a:ahLst/>
              <a:cxnLst/>
              <a:rect l="l" t="t" r="r" b="b"/>
              <a:pathLst>
                <a:path w="292" h="138" extrusionOk="0">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3" name="Google Shape;6923;p81"/>
            <p:cNvSpPr/>
            <p:nvPr/>
          </p:nvSpPr>
          <p:spPr>
            <a:xfrm>
              <a:off x="2257681" y="2209740"/>
              <a:ext cx="54" cy="149"/>
            </a:xfrm>
            <a:custGeom>
              <a:avLst/>
              <a:gdLst/>
              <a:ahLst/>
              <a:cxnLst/>
              <a:rect l="l" t="t" r="r" b="b"/>
              <a:pathLst>
                <a:path w="4" h="11" extrusionOk="0">
                  <a:moveTo>
                    <a:pt x="4" y="11"/>
                  </a:moveTo>
                  <a:cubicBezTo>
                    <a:pt x="4" y="7"/>
                    <a:pt x="0" y="4"/>
                    <a:pt x="0" y="0"/>
                  </a:cubicBezTo>
                  <a:cubicBezTo>
                    <a:pt x="0" y="4"/>
                    <a:pt x="4" y="7"/>
                    <a:pt x="4"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4" name="Google Shape;6924;p81"/>
            <p:cNvSpPr/>
            <p:nvPr/>
          </p:nvSpPr>
          <p:spPr>
            <a:xfrm>
              <a:off x="2229915" y="2180508"/>
              <a:ext cx="163" cy="149"/>
            </a:xfrm>
            <a:custGeom>
              <a:avLst/>
              <a:gdLst/>
              <a:ahLst/>
              <a:cxnLst/>
              <a:rect l="l" t="t" r="r" b="b"/>
              <a:pathLst>
                <a:path w="12" h="11" extrusionOk="0">
                  <a:moveTo>
                    <a:pt x="1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5" name="Google Shape;6925;p81"/>
            <p:cNvSpPr/>
            <p:nvPr/>
          </p:nvSpPr>
          <p:spPr>
            <a:xfrm>
              <a:off x="2230200" y="2180834"/>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6" name="Google Shape;6926;p81"/>
            <p:cNvSpPr/>
            <p:nvPr/>
          </p:nvSpPr>
          <p:spPr>
            <a:xfrm>
              <a:off x="2229399" y="2179843"/>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7" name="Google Shape;6927;p81"/>
            <p:cNvSpPr/>
            <p:nvPr/>
          </p:nvSpPr>
          <p:spPr>
            <a:xfrm>
              <a:off x="2229684" y="2180169"/>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8" name="Google Shape;6928;p81"/>
            <p:cNvSpPr/>
            <p:nvPr/>
          </p:nvSpPr>
          <p:spPr>
            <a:xfrm>
              <a:off x="2230485" y="2181173"/>
              <a:ext cx="163" cy="204"/>
            </a:xfrm>
            <a:custGeom>
              <a:avLst/>
              <a:gdLst/>
              <a:ahLst/>
              <a:cxnLst/>
              <a:rect l="l" t="t" r="r" b="b"/>
              <a:pathLst>
                <a:path w="12" h="15" extrusionOk="0">
                  <a:moveTo>
                    <a:pt x="1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9" name="Google Shape;6929;p81"/>
            <p:cNvSpPr/>
            <p:nvPr/>
          </p:nvSpPr>
          <p:spPr>
            <a:xfrm>
              <a:off x="2232156" y="2182830"/>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0" name="Google Shape;6930;p81"/>
            <p:cNvSpPr/>
            <p:nvPr/>
          </p:nvSpPr>
          <p:spPr>
            <a:xfrm>
              <a:off x="2231870" y="2182545"/>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1" name="Google Shape;6931;p81"/>
            <p:cNvSpPr/>
            <p:nvPr/>
          </p:nvSpPr>
          <p:spPr>
            <a:xfrm>
              <a:off x="2232821" y="2183264"/>
              <a:ext cx="109" cy="54"/>
            </a:xfrm>
            <a:custGeom>
              <a:avLst/>
              <a:gdLst/>
              <a:ahLst/>
              <a:cxnLst/>
              <a:rect l="l" t="t" r="r" b="b"/>
              <a:pathLst>
                <a:path w="8" h="4" extrusionOk="0">
                  <a:moveTo>
                    <a:pt x="7"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2" name="Google Shape;6932;p81"/>
            <p:cNvSpPr/>
            <p:nvPr/>
          </p:nvSpPr>
          <p:spPr>
            <a:xfrm>
              <a:off x="2231205" y="2181974"/>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3" name="Google Shape;6933;p81"/>
            <p:cNvSpPr/>
            <p:nvPr/>
          </p:nvSpPr>
          <p:spPr>
            <a:xfrm>
              <a:off x="2231531" y="2182259"/>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4" name="Google Shape;6934;p81"/>
            <p:cNvSpPr/>
            <p:nvPr/>
          </p:nvSpPr>
          <p:spPr>
            <a:xfrm>
              <a:off x="2230771" y="2181553"/>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5" name="Google Shape;6935;p81"/>
            <p:cNvSpPr/>
            <p:nvPr/>
          </p:nvSpPr>
          <p:spPr>
            <a:xfrm>
              <a:off x="2232481" y="2183074"/>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6" name="Google Shape;6936;p81"/>
            <p:cNvSpPr/>
            <p:nvPr/>
          </p:nvSpPr>
          <p:spPr>
            <a:xfrm>
              <a:off x="2271462" y="2241294"/>
              <a:ext cx="8133" cy="10523"/>
            </a:xfrm>
            <a:custGeom>
              <a:avLst/>
              <a:gdLst/>
              <a:ahLst/>
              <a:cxnLst/>
              <a:rect l="l" t="t" r="r" b="b"/>
              <a:pathLst>
                <a:path w="599" h="775" extrusionOk="0">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7" name="Google Shape;6937;p81"/>
            <p:cNvSpPr/>
            <p:nvPr/>
          </p:nvSpPr>
          <p:spPr>
            <a:xfrm>
              <a:off x="2244837" y="2263697"/>
              <a:ext cx="14704" cy="14922"/>
            </a:xfrm>
            <a:custGeom>
              <a:avLst/>
              <a:gdLst/>
              <a:ahLst/>
              <a:cxnLst/>
              <a:rect l="l" t="t" r="r" b="b"/>
              <a:pathLst>
                <a:path w="1083" h="1099" extrusionOk="0">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8" name="Google Shape;6938;p81"/>
            <p:cNvSpPr/>
            <p:nvPr/>
          </p:nvSpPr>
          <p:spPr>
            <a:xfrm>
              <a:off x="2168694" y="2212021"/>
              <a:ext cx="116509" cy="102252"/>
            </a:xfrm>
            <a:custGeom>
              <a:avLst/>
              <a:gdLst/>
              <a:ahLst/>
              <a:cxnLst/>
              <a:rect l="l" t="t" r="r" b="b"/>
              <a:pathLst>
                <a:path w="8581" h="7531" extrusionOk="0">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9" name="Google Shape;6939;p81"/>
            <p:cNvSpPr/>
            <p:nvPr/>
          </p:nvSpPr>
          <p:spPr>
            <a:xfrm>
              <a:off x="2185707" y="226682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0" name="Google Shape;6940;p81"/>
            <p:cNvSpPr/>
            <p:nvPr/>
          </p:nvSpPr>
          <p:spPr>
            <a:xfrm>
              <a:off x="2169780" y="2264023"/>
              <a:ext cx="299" cy="109"/>
            </a:xfrm>
            <a:custGeom>
              <a:avLst/>
              <a:gdLst/>
              <a:ahLst/>
              <a:cxnLst/>
              <a:rect l="l" t="t" r="r" b="b"/>
              <a:pathLst>
                <a:path w="22" h="8" extrusionOk="0">
                  <a:moveTo>
                    <a:pt x="1" y="7"/>
                  </a:moveTo>
                  <a:cubicBezTo>
                    <a:pt x="8" y="7"/>
                    <a:pt x="15" y="4"/>
                    <a:pt x="22" y="0"/>
                  </a:cubicBezTo>
                  <a:cubicBezTo>
                    <a:pt x="15" y="4"/>
                    <a:pt x="8" y="7"/>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1" name="Google Shape;6941;p81"/>
            <p:cNvSpPr/>
            <p:nvPr/>
          </p:nvSpPr>
          <p:spPr>
            <a:xfrm>
              <a:off x="2182435" y="2266725"/>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2" name="Google Shape;6942;p81"/>
            <p:cNvSpPr/>
            <p:nvPr/>
          </p:nvSpPr>
          <p:spPr>
            <a:xfrm>
              <a:off x="2184336" y="226682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3" name="Google Shape;6943;p81"/>
            <p:cNvSpPr/>
            <p:nvPr/>
          </p:nvSpPr>
          <p:spPr>
            <a:xfrm>
              <a:off x="2186236" y="2266779"/>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4" name="Google Shape;6944;p81"/>
            <p:cNvSpPr/>
            <p:nvPr/>
          </p:nvSpPr>
          <p:spPr>
            <a:xfrm>
              <a:off x="2169265" y="2264159"/>
              <a:ext cx="394" cy="68"/>
            </a:xfrm>
            <a:custGeom>
              <a:avLst/>
              <a:gdLst/>
              <a:ahLst/>
              <a:cxnLst/>
              <a:rect l="l" t="t" r="r" b="b"/>
              <a:pathLst>
                <a:path w="29" h="5" extrusionOk="0">
                  <a:moveTo>
                    <a:pt x="0" y="4"/>
                  </a:moveTo>
                  <a:cubicBezTo>
                    <a:pt x="11" y="4"/>
                    <a:pt x="18" y="1"/>
                    <a:pt x="28" y="1"/>
                  </a:cubicBezTo>
                  <a:cubicBezTo>
                    <a:pt x="18" y="1"/>
                    <a:pt x="11" y="4"/>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5" name="Google Shape;6945;p81"/>
            <p:cNvSpPr/>
            <p:nvPr/>
          </p:nvSpPr>
          <p:spPr>
            <a:xfrm>
              <a:off x="2168640" y="2264213"/>
              <a:ext cx="543" cy="41"/>
            </a:xfrm>
            <a:custGeom>
              <a:avLst/>
              <a:gdLst/>
              <a:ahLst/>
              <a:cxnLst/>
              <a:rect l="l" t="t" r="r" b="b"/>
              <a:pathLst>
                <a:path w="40" h="3" extrusionOk="0">
                  <a:moveTo>
                    <a:pt x="1" y="0"/>
                  </a:moveTo>
                  <a:cubicBezTo>
                    <a:pt x="10" y="2"/>
                    <a:pt x="17" y="3"/>
                    <a:pt x="23" y="3"/>
                  </a:cubicBezTo>
                  <a:cubicBezTo>
                    <a:pt x="29" y="3"/>
                    <a:pt x="34" y="2"/>
                    <a:pt x="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6" name="Google Shape;6946;p81"/>
            <p:cNvSpPr/>
            <p:nvPr/>
          </p:nvSpPr>
          <p:spPr>
            <a:xfrm>
              <a:off x="2170161" y="2262883"/>
              <a:ext cx="869" cy="1100"/>
            </a:xfrm>
            <a:custGeom>
              <a:avLst/>
              <a:gdLst/>
              <a:ahLst/>
              <a:cxnLst/>
              <a:rect l="l" t="t" r="r" b="b"/>
              <a:pathLst>
                <a:path w="64" h="81" extrusionOk="0">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7" name="Google Shape;6947;p81"/>
            <p:cNvSpPr/>
            <p:nvPr/>
          </p:nvSpPr>
          <p:spPr>
            <a:xfrm>
              <a:off x="2188178" y="2266019"/>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8" name="Google Shape;6948;p81"/>
            <p:cNvSpPr/>
            <p:nvPr/>
          </p:nvSpPr>
          <p:spPr>
            <a:xfrm>
              <a:off x="2187893" y="2266250"/>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9" name="Google Shape;6949;p81"/>
            <p:cNvSpPr/>
            <p:nvPr/>
          </p:nvSpPr>
          <p:spPr>
            <a:xfrm>
              <a:off x="2187608" y="2266440"/>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0" name="Google Shape;6950;p81"/>
            <p:cNvSpPr/>
            <p:nvPr/>
          </p:nvSpPr>
          <p:spPr>
            <a:xfrm>
              <a:off x="2186712" y="2266725"/>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1" name="Google Shape;6951;p81"/>
            <p:cNvSpPr/>
            <p:nvPr/>
          </p:nvSpPr>
          <p:spPr>
            <a:xfrm>
              <a:off x="2259012" y="2212062"/>
              <a:ext cx="14840" cy="2349"/>
            </a:xfrm>
            <a:custGeom>
              <a:avLst/>
              <a:gdLst/>
              <a:ahLst/>
              <a:cxnLst/>
              <a:rect l="l" t="t" r="r" b="b"/>
              <a:pathLst>
                <a:path w="1093" h="173" extrusionOk="0">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2" name="Google Shape;6952;p81"/>
            <p:cNvSpPr/>
            <p:nvPr/>
          </p:nvSpPr>
          <p:spPr>
            <a:xfrm>
              <a:off x="2201728" y="225032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3" name="Google Shape;6953;p81"/>
            <p:cNvSpPr/>
            <p:nvPr/>
          </p:nvSpPr>
          <p:spPr>
            <a:xfrm>
              <a:off x="2193881" y="2234886"/>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4" name="Google Shape;6954;p81"/>
            <p:cNvSpPr/>
            <p:nvPr/>
          </p:nvSpPr>
          <p:spPr>
            <a:xfrm>
              <a:off x="2203113" y="225041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5" name="Google Shape;6955;p81"/>
            <p:cNvSpPr/>
            <p:nvPr/>
          </p:nvSpPr>
          <p:spPr>
            <a:xfrm>
              <a:off x="2195021" y="223568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6" name="Google Shape;6956;p81"/>
            <p:cNvSpPr/>
            <p:nvPr/>
          </p:nvSpPr>
          <p:spPr>
            <a:xfrm>
              <a:off x="2195211" y="223593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7" name="Google Shape;6957;p81"/>
            <p:cNvSpPr/>
            <p:nvPr/>
          </p:nvSpPr>
          <p:spPr>
            <a:xfrm>
              <a:off x="2200927" y="2250228"/>
              <a:ext cx="95" cy="14"/>
            </a:xfrm>
            <a:custGeom>
              <a:avLst/>
              <a:gdLst/>
              <a:ahLst/>
              <a:cxnLst/>
              <a:rect l="l" t="t" r="r" b="b"/>
              <a:pathLst>
                <a:path w="7"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8" name="Google Shape;6958;p81"/>
            <p:cNvSpPr/>
            <p:nvPr/>
          </p:nvSpPr>
          <p:spPr>
            <a:xfrm>
              <a:off x="2194600" y="2235361"/>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9" name="Google Shape;6959;p81"/>
            <p:cNvSpPr/>
            <p:nvPr/>
          </p:nvSpPr>
          <p:spPr>
            <a:xfrm>
              <a:off x="2194315" y="2235117"/>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0" name="Google Shape;6960;p81"/>
            <p:cNvSpPr/>
            <p:nvPr/>
          </p:nvSpPr>
          <p:spPr>
            <a:xfrm>
              <a:off x="2203588" y="225041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1" name="Google Shape;6961;p81"/>
            <p:cNvSpPr/>
            <p:nvPr/>
          </p:nvSpPr>
          <p:spPr>
            <a:xfrm>
              <a:off x="2195116" y="223583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2" name="Google Shape;6962;p81"/>
            <p:cNvSpPr/>
            <p:nvPr/>
          </p:nvSpPr>
          <p:spPr>
            <a:xfrm>
              <a:off x="2194831" y="2235497"/>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3" name="Google Shape;6963;p81"/>
            <p:cNvSpPr/>
            <p:nvPr/>
          </p:nvSpPr>
          <p:spPr>
            <a:xfrm>
              <a:off x="2206005" y="2249468"/>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4" name="Google Shape;6964;p81"/>
            <p:cNvSpPr/>
            <p:nvPr/>
          </p:nvSpPr>
          <p:spPr>
            <a:xfrm>
              <a:off x="2205625" y="2249753"/>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5" name="Google Shape;6965;p81"/>
            <p:cNvSpPr/>
            <p:nvPr/>
          </p:nvSpPr>
          <p:spPr>
            <a:xfrm>
              <a:off x="2258102" y="2213298"/>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6" name="Google Shape;6966;p81"/>
            <p:cNvSpPr/>
            <p:nvPr/>
          </p:nvSpPr>
          <p:spPr>
            <a:xfrm>
              <a:off x="2257722" y="2213732"/>
              <a:ext cx="109" cy="149"/>
            </a:xfrm>
            <a:custGeom>
              <a:avLst/>
              <a:gdLst/>
              <a:ahLst/>
              <a:cxnLst/>
              <a:rect l="l" t="t" r="r" b="b"/>
              <a:pathLst>
                <a:path w="8" h="11" extrusionOk="0">
                  <a:moveTo>
                    <a:pt x="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7" name="Google Shape;6967;p81"/>
            <p:cNvSpPr/>
            <p:nvPr/>
          </p:nvSpPr>
          <p:spPr>
            <a:xfrm>
              <a:off x="2257152" y="2214533"/>
              <a:ext cx="54" cy="109"/>
            </a:xfrm>
            <a:custGeom>
              <a:avLst/>
              <a:gdLst/>
              <a:ahLst/>
              <a:cxnLst/>
              <a:rect l="l" t="t" r="r" b="b"/>
              <a:pathLst>
                <a:path w="4" h="8" extrusionOk="0">
                  <a:moveTo>
                    <a:pt x="4"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8" name="Google Shape;6968;p81"/>
            <p:cNvSpPr/>
            <p:nvPr/>
          </p:nvSpPr>
          <p:spPr>
            <a:xfrm>
              <a:off x="2257437" y="2214153"/>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9" name="Google Shape;6969;p81"/>
            <p:cNvSpPr/>
            <p:nvPr/>
          </p:nvSpPr>
          <p:spPr>
            <a:xfrm>
              <a:off x="2258482" y="2212687"/>
              <a:ext cx="109" cy="149"/>
            </a:xfrm>
            <a:custGeom>
              <a:avLst/>
              <a:gdLst/>
              <a:ahLst/>
              <a:cxnLst/>
              <a:rect l="l" t="t" r="r" b="b"/>
              <a:pathLst>
                <a:path w="8" h="11" extrusionOk="0">
                  <a:moveTo>
                    <a:pt x="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0" name="Google Shape;6970;p81"/>
            <p:cNvSpPr/>
            <p:nvPr/>
          </p:nvSpPr>
          <p:spPr>
            <a:xfrm>
              <a:off x="2204865" y="2250133"/>
              <a:ext cx="163" cy="68"/>
            </a:xfrm>
            <a:custGeom>
              <a:avLst/>
              <a:gdLst/>
              <a:ahLst/>
              <a:cxnLst/>
              <a:rect l="l" t="t" r="r" b="b"/>
              <a:pathLst>
                <a:path w="12" h="5" extrusionOk="0">
                  <a:moveTo>
                    <a:pt x="1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1" name="Google Shape;6971;p81"/>
            <p:cNvSpPr/>
            <p:nvPr/>
          </p:nvSpPr>
          <p:spPr>
            <a:xfrm>
              <a:off x="2258822" y="2212211"/>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2" name="Google Shape;6972;p81"/>
            <p:cNvSpPr/>
            <p:nvPr/>
          </p:nvSpPr>
          <p:spPr>
            <a:xfrm>
              <a:off x="2193460" y="2234696"/>
              <a:ext cx="14" cy="14"/>
            </a:xfrm>
            <a:custGeom>
              <a:avLst/>
              <a:gdLst/>
              <a:ahLst/>
              <a:cxnLst/>
              <a:rect l="l" t="t" r="r" b="b"/>
              <a:pathLst>
                <a:path w="1" h="1" extrusionOk="0">
                  <a:moveTo>
                    <a:pt x="0" y="0"/>
                  </a:move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3" name="Google Shape;6973;p81"/>
            <p:cNvSpPr/>
            <p:nvPr/>
          </p:nvSpPr>
          <p:spPr>
            <a:xfrm>
              <a:off x="2205245" y="2249943"/>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4" name="Google Shape;6974;p81"/>
            <p:cNvSpPr/>
            <p:nvPr/>
          </p:nvSpPr>
          <p:spPr>
            <a:xfrm>
              <a:off x="2204485" y="225028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5" name="Google Shape;6975;p81"/>
            <p:cNvSpPr/>
            <p:nvPr/>
          </p:nvSpPr>
          <p:spPr>
            <a:xfrm>
              <a:off x="2278916" y="2252890"/>
              <a:ext cx="258" cy="163"/>
            </a:xfrm>
            <a:custGeom>
              <a:avLst/>
              <a:gdLst/>
              <a:ahLst/>
              <a:cxnLst/>
              <a:rect l="l" t="t" r="r" b="b"/>
              <a:pathLst>
                <a:path w="19" h="12" extrusionOk="0">
                  <a:moveTo>
                    <a:pt x="1"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6" name="Google Shape;6976;p81"/>
            <p:cNvSpPr/>
            <p:nvPr/>
          </p:nvSpPr>
          <p:spPr>
            <a:xfrm>
              <a:off x="2279256" y="2252659"/>
              <a:ext cx="204" cy="204"/>
            </a:xfrm>
            <a:custGeom>
              <a:avLst/>
              <a:gdLst/>
              <a:ahLst/>
              <a:cxnLst/>
              <a:rect l="l" t="t" r="r" b="b"/>
              <a:pathLst>
                <a:path w="15" h="15" extrusionOk="0">
                  <a:moveTo>
                    <a:pt x="0" y="14"/>
                  </a:moveTo>
                  <a:cubicBezTo>
                    <a:pt x="4" y="11"/>
                    <a:pt x="11" y="7"/>
                    <a:pt x="14" y="0"/>
                  </a:cubicBezTo>
                  <a:cubicBezTo>
                    <a:pt x="11" y="7"/>
                    <a:pt x="4"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7" name="Google Shape;6977;p81"/>
            <p:cNvSpPr/>
            <p:nvPr/>
          </p:nvSpPr>
          <p:spPr>
            <a:xfrm>
              <a:off x="2279772" y="2251994"/>
              <a:ext cx="163" cy="299"/>
            </a:xfrm>
            <a:custGeom>
              <a:avLst/>
              <a:gdLst/>
              <a:ahLst/>
              <a:cxnLst/>
              <a:rect l="l" t="t" r="r" b="b"/>
              <a:pathLst>
                <a:path w="12" h="22" extrusionOk="0">
                  <a:moveTo>
                    <a:pt x="1" y="21"/>
                  </a:moveTo>
                  <a:cubicBezTo>
                    <a:pt x="4" y="14"/>
                    <a:pt x="8" y="7"/>
                    <a:pt x="11" y="0"/>
                  </a:cubicBezTo>
                  <a:cubicBezTo>
                    <a:pt x="8" y="7"/>
                    <a:pt x="4"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8" name="Google Shape;6978;p81"/>
            <p:cNvSpPr/>
            <p:nvPr/>
          </p:nvSpPr>
          <p:spPr>
            <a:xfrm>
              <a:off x="2279541" y="2252319"/>
              <a:ext cx="244" cy="299"/>
            </a:xfrm>
            <a:custGeom>
              <a:avLst/>
              <a:gdLst/>
              <a:ahLst/>
              <a:cxnLst/>
              <a:rect l="l" t="t" r="r" b="b"/>
              <a:pathLst>
                <a:path w="18" h="22" extrusionOk="0">
                  <a:moveTo>
                    <a:pt x="18" y="1"/>
                  </a:moveTo>
                  <a:cubicBezTo>
                    <a:pt x="11" y="8"/>
                    <a:pt x="4" y="15"/>
                    <a:pt x="0" y="22"/>
                  </a:cubicBezTo>
                  <a:cubicBezTo>
                    <a:pt x="4" y="15"/>
                    <a:pt x="11" y="8"/>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9" name="Google Shape;6979;p81"/>
            <p:cNvSpPr/>
            <p:nvPr/>
          </p:nvSpPr>
          <p:spPr>
            <a:xfrm>
              <a:off x="2276445" y="225360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0" name="Google Shape;6980;p81"/>
            <p:cNvSpPr/>
            <p:nvPr/>
          </p:nvSpPr>
          <p:spPr>
            <a:xfrm>
              <a:off x="2280301" y="2250704"/>
              <a:ext cx="14" cy="14"/>
            </a:xfrm>
            <a:custGeom>
              <a:avLst/>
              <a:gdLst/>
              <a:ahLst/>
              <a:cxnLst/>
              <a:rect l="l" t="t" r="r" b="b"/>
              <a:pathLst>
                <a:path w="1" h="1" extrusionOk="0">
                  <a:moveTo>
                    <a:pt x="0" y="1"/>
                  </a:move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1" name="Google Shape;6981;p81"/>
            <p:cNvSpPr/>
            <p:nvPr/>
          </p:nvSpPr>
          <p:spPr>
            <a:xfrm>
              <a:off x="2280111" y="2251043"/>
              <a:ext cx="109" cy="434"/>
            </a:xfrm>
            <a:custGeom>
              <a:avLst/>
              <a:gdLst/>
              <a:ahLst/>
              <a:cxnLst/>
              <a:rect l="l" t="t" r="r" b="b"/>
              <a:pathLst>
                <a:path w="8" h="32" extrusionOk="0">
                  <a:moveTo>
                    <a:pt x="0" y="32"/>
                  </a:moveTo>
                  <a:cubicBezTo>
                    <a:pt x="4" y="21"/>
                    <a:pt x="7" y="11"/>
                    <a:pt x="7" y="0"/>
                  </a:cubicBezTo>
                  <a:cubicBezTo>
                    <a:pt x="7" y="11"/>
                    <a:pt x="4"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2" name="Google Shape;6982;p81"/>
            <p:cNvSpPr/>
            <p:nvPr/>
          </p:nvSpPr>
          <p:spPr>
            <a:xfrm>
              <a:off x="2279962" y="2251613"/>
              <a:ext cx="109" cy="299"/>
            </a:xfrm>
            <a:custGeom>
              <a:avLst/>
              <a:gdLst/>
              <a:ahLst/>
              <a:cxnLst/>
              <a:rect l="l" t="t" r="r" b="b"/>
              <a:pathLst>
                <a:path w="8" h="22" extrusionOk="0">
                  <a:moveTo>
                    <a:pt x="1" y="21"/>
                  </a:moveTo>
                  <a:cubicBezTo>
                    <a:pt x="4" y="14"/>
                    <a:pt x="4" y="7"/>
                    <a:pt x="8" y="0"/>
                  </a:cubicBezTo>
                  <a:cubicBezTo>
                    <a:pt x="4" y="7"/>
                    <a:pt x="4"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3" name="Google Shape;6983;p81"/>
            <p:cNvSpPr/>
            <p:nvPr/>
          </p:nvSpPr>
          <p:spPr>
            <a:xfrm>
              <a:off x="2278536" y="2253134"/>
              <a:ext cx="353" cy="149"/>
            </a:xfrm>
            <a:custGeom>
              <a:avLst/>
              <a:gdLst/>
              <a:ahLst/>
              <a:cxnLst/>
              <a:rect l="l" t="t" r="r" b="b"/>
              <a:pathLst>
                <a:path w="26" h="11" extrusionOk="0">
                  <a:moveTo>
                    <a:pt x="1" y="11"/>
                  </a:moveTo>
                  <a:cubicBezTo>
                    <a:pt x="8" y="7"/>
                    <a:pt x="15" y="4"/>
                    <a:pt x="25" y="0"/>
                  </a:cubicBezTo>
                  <a:cubicBezTo>
                    <a:pt x="15" y="4"/>
                    <a:pt x="8"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4" name="Google Shape;6984;p81"/>
            <p:cNvSpPr/>
            <p:nvPr/>
          </p:nvSpPr>
          <p:spPr>
            <a:xfrm>
              <a:off x="2276119" y="2239584"/>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5" name="Google Shape;6985;p81"/>
            <p:cNvSpPr/>
            <p:nvPr/>
          </p:nvSpPr>
          <p:spPr>
            <a:xfrm>
              <a:off x="2277111" y="2239869"/>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6" name="Google Shape;6986;p81"/>
            <p:cNvSpPr/>
            <p:nvPr/>
          </p:nvSpPr>
          <p:spPr>
            <a:xfrm>
              <a:off x="2276595" y="2239679"/>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7" name="Google Shape;6987;p81"/>
            <p:cNvSpPr/>
            <p:nvPr/>
          </p:nvSpPr>
          <p:spPr>
            <a:xfrm>
              <a:off x="2277735" y="2240154"/>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8" name="Google Shape;6988;p81"/>
            <p:cNvSpPr/>
            <p:nvPr/>
          </p:nvSpPr>
          <p:spPr>
            <a:xfrm>
              <a:off x="2278210" y="2240439"/>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9" name="Google Shape;6989;p81"/>
            <p:cNvSpPr/>
            <p:nvPr/>
          </p:nvSpPr>
          <p:spPr>
            <a:xfrm>
              <a:off x="2278726" y="2240779"/>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0" name="Google Shape;6990;p81"/>
            <p:cNvSpPr/>
            <p:nvPr/>
          </p:nvSpPr>
          <p:spPr>
            <a:xfrm>
              <a:off x="2278210" y="2253270"/>
              <a:ext cx="339" cy="109"/>
            </a:xfrm>
            <a:custGeom>
              <a:avLst/>
              <a:gdLst/>
              <a:ahLst/>
              <a:cxnLst/>
              <a:rect l="l" t="t" r="r" b="b"/>
              <a:pathLst>
                <a:path w="25" h="8" extrusionOk="0">
                  <a:moveTo>
                    <a:pt x="25" y="1"/>
                  </a:moveTo>
                  <a:cubicBezTo>
                    <a:pt x="14" y="4"/>
                    <a:pt x="7" y="4"/>
                    <a:pt x="0" y="8"/>
                  </a:cubicBezTo>
                  <a:cubicBezTo>
                    <a:pt x="7" y="4"/>
                    <a:pt x="18" y="4"/>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1" name="Google Shape;6991;p81"/>
            <p:cNvSpPr/>
            <p:nvPr/>
          </p:nvSpPr>
          <p:spPr>
            <a:xfrm>
              <a:off x="2277396" y="2253460"/>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2" name="Google Shape;6992;p81"/>
            <p:cNvSpPr/>
            <p:nvPr/>
          </p:nvSpPr>
          <p:spPr>
            <a:xfrm>
              <a:off x="2276921" y="2253514"/>
              <a:ext cx="394" cy="54"/>
            </a:xfrm>
            <a:custGeom>
              <a:avLst/>
              <a:gdLst/>
              <a:ahLst/>
              <a:cxnLst/>
              <a:rect l="l" t="t" r="r" b="b"/>
              <a:pathLst>
                <a:path w="29" h="4" extrusionOk="0">
                  <a:moveTo>
                    <a:pt x="1" y="4"/>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3" name="Google Shape;6993;p81"/>
            <p:cNvSpPr/>
            <p:nvPr/>
          </p:nvSpPr>
          <p:spPr>
            <a:xfrm>
              <a:off x="2277776" y="2253419"/>
              <a:ext cx="299" cy="54"/>
            </a:xfrm>
            <a:custGeom>
              <a:avLst/>
              <a:gdLst/>
              <a:ahLst/>
              <a:cxnLst/>
              <a:rect l="l" t="t" r="r" b="b"/>
              <a:pathLst>
                <a:path w="22" h="4" extrusionOk="0">
                  <a:moveTo>
                    <a:pt x="1" y="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4" name="Google Shape;6994;p81"/>
            <p:cNvSpPr/>
            <p:nvPr/>
          </p:nvSpPr>
          <p:spPr>
            <a:xfrm>
              <a:off x="2276595" y="2253609"/>
              <a:ext cx="299" cy="14"/>
            </a:xfrm>
            <a:custGeom>
              <a:avLst/>
              <a:gdLst/>
              <a:ahLst/>
              <a:cxnLst/>
              <a:rect l="l" t="t" r="r" b="b"/>
              <a:pathLst>
                <a:path w="22" h="1" extrusionOk="0">
                  <a:moveTo>
                    <a:pt x="0" y="0"/>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5" name="Google Shape;6995;p81"/>
            <p:cNvSpPr/>
            <p:nvPr/>
          </p:nvSpPr>
          <p:spPr>
            <a:xfrm>
              <a:off x="2275644" y="225355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6" name="Google Shape;6996;p81"/>
            <p:cNvSpPr/>
            <p:nvPr/>
          </p:nvSpPr>
          <p:spPr>
            <a:xfrm>
              <a:off x="2252019" y="2279556"/>
              <a:ext cx="149" cy="353"/>
            </a:xfrm>
            <a:custGeom>
              <a:avLst/>
              <a:gdLst/>
              <a:ahLst/>
              <a:cxnLst/>
              <a:rect l="l" t="t" r="r" b="b"/>
              <a:pathLst>
                <a:path w="11" h="26" extrusionOk="0">
                  <a:moveTo>
                    <a:pt x="11" y="1"/>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7" name="Google Shape;6997;p81"/>
            <p:cNvSpPr/>
            <p:nvPr/>
          </p:nvSpPr>
          <p:spPr>
            <a:xfrm>
              <a:off x="2252155" y="2275999"/>
              <a:ext cx="1589" cy="3476"/>
            </a:xfrm>
            <a:custGeom>
              <a:avLst/>
              <a:gdLst/>
              <a:ahLst/>
              <a:cxnLst/>
              <a:rect l="l" t="t" r="r" b="b"/>
              <a:pathLst>
                <a:path w="117" h="256" extrusionOk="0">
                  <a:moveTo>
                    <a:pt x="116" y="0"/>
                  </a:moveTo>
                  <a:lnTo>
                    <a:pt x="116" y="0"/>
                  </a:lnTo>
                  <a:cubicBezTo>
                    <a:pt x="71" y="95"/>
                    <a:pt x="25" y="203"/>
                    <a:pt x="1" y="256"/>
                  </a:cubicBezTo>
                  <a:cubicBezTo>
                    <a:pt x="25" y="203"/>
                    <a:pt x="74" y="95"/>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8" name="Google Shape;6998;p81"/>
            <p:cNvSpPr/>
            <p:nvPr/>
          </p:nvSpPr>
          <p:spPr>
            <a:xfrm>
              <a:off x="2256867" y="2263589"/>
              <a:ext cx="1589" cy="1494"/>
            </a:xfrm>
            <a:custGeom>
              <a:avLst/>
              <a:gdLst/>
              <a:ahLst/>
              <a:cxnLst/>
              <a:rect l="l" t="t" r="r" b="b"/>
              <a:pathLst>
                <a:path w="117" h="110" extrusionOk="0">
                  <a:moveTo>
                    <a:pt x="116" y="109"/>
                  </a:moveTo>
                  <a:cubicBezTo>
                    <a:pt x="74" y="74"/>
                    <a:pt x="36" y="39"/>
                    <a:pt x="0" y="1"/>
                  </a:cubicBezTo>
                  <a:cubicBezTo>
                    <a:pt x="36" y="39"/>
                    <a:pt x="74" y="74"/>
                    <a:pt x="116" y="10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9" name="Google Shape;6999;p81"/>
            <p:cNvSpPr/>
            <p:nvPr/>
          </p:nvSpPr>
          <p:spPr>
            <a:xfrm>
              <a:off x="2136461" y="2088588"/>
              <a:ext cx="84819" cy="89883"/>
            </a:xfrm>
            <a:custGeom>
              <a:avLst/>
              <a:gdLst/>
              <a:ahLst/>
              <a:cxnLst/>
              <a:rect l="l" t="t" r="r" b="b"/>
              <a:pathLst>
                <a:path w="6247" h="6620" extrusionOk="0">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0" name="Google Shape;7000;p81"/>
            <p:cNvSpPr/>
            <p:nvPr/>
          </p:nvSpPr>
          <p:spPr>
            <a:xfrm>
              <a:off x="2193595" y="2177277"/>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1" name="Google Shape;7001;p81"/>
            <p:cNvSpPr/>
            <p:nvPr/>
          </p:nvSpPr>
          <p:spPr>
            <a:xfrm>
              <a:off x="2185897" y="2177697"/>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2" name="Google Shape;7002;p81"/>
            <p:cNvSpPr/>
            <p:nvPr/>
          </p:nvSpPr>
          <p:spPr>
            <a:xfrm>
              <a:off x="2200113" y="2177372"/>
              <a:ext cx="625" cy="109"/>
            </a:xfrm>
            <a:custGeom>
              <a:avLst/>
              <a:gdLst/>
              <a:ahLst/>
              <a:cxnLst/>
              <a:rect l="l" t="t" r="r" b="b"/>
              <a:pathLst>
                <a:path w="46" h="8" extrusionOk="0">
                  <a:moveTo>
                    <a:pt x="46"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3" name="Google Shape;7003;p81"/>
            <p:cNvSpPr/>
            <p:nvPr/>
          </p:nvSpPr>
          <p:spPr>
            <a:xfrm>
              <a:off x="2192889" y="2177317"/>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4" name="Google Shape;7004;p81"/>
            <p:cNvSpPr/>
            <p:nvPr/>
          </p:nvSpPr>
          <p:spPr>
            <a:xfrm>
              <a:off x="2197492" y="2177277"/>
              <a:ext cx="774" cy="14"/>
            </a:xfrm>
            <a:custGeom>
              <a:avLst/>
              <a:gdLst/>
              <a:ahLst/>
              <a:cxnLst/>
              <a:rect l="l" t="t" r="r" b="b"/>
              <a:pathLst>
                <a:path w="57" h="1" extrusionOk="0">
                  <a:moveTo>
                    <a:pt x="57"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5" name="Google Shape;7005;p81"/>
            <p:cNvSpPr/>
            <p:nvPr/>
          </p:nvSpPr>
          <p:spPr>
            <a:xfrm>
              <a:off x="2198497" y="2177277"/>
              <a:ext cx="679" cy="54"/>
            </a:xfrm>
            <a:custGeom>
              <a:avLst/>
              <a:gdLst/>
              <a:ahLst/>
              <a:cxnLst/>
              <a:rect l="l" t="t" r="r" b="b"/>
              <a:pathLst>
                <a:path w="50" h="4" extrusionOk="0">
                  <a:moveTo>
                    <a:pt x="49"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6" name="Google Shape;7006;p81"/>
            <p:cNvSpPr/>
            <p:nvPr/>
          </p:nvSpPr>
          <p:spPr>
            <a:xfrm>
              <a:off x="2197261" y="217722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7" name="Google Shape;7007;p81"/>
            <p:cNvSpPr/>
            <p:nvPr/>
          </p:nvSpPr>
          <p:spPr>
            <a:xfrm>
              <a:off x="2195401" y="217727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8" name="Google Shape;7008;p81"/>
            <p:cNvSpPr/>
            <p:nvPr/>
          </p:nvSpPr>
          <p:spPr>
            <a:xfrm>
              <a:off x="2136421" y="2173421"/>
              <a:ext cx="679" cy="149"/>
            </a:xfrm>
            <a:custGeom>
              <a:avLst/>
              <a:gdLst/>
              <a:ahLst/>
              <a:cxnLst/>
              <a:rect l="l" t="t" r="r" b="b"/>
              <a:pathLst>
                <a:path w="50" h="11" extrusionOk="0">
                  <a:moveTo>
                    <a:pt x="0" y="11"/>
                  </a:moveTo>
                  <a:lnTo>
                    <a:pt x="4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9" name="Google Shape;7009;p81"/>
            <p:cNvSpPr/>
            <p:nvPr/>
          </p:nvSpPr>
          <p:spPr>
            <a:xfrm>
              <a:off x="2199257" y="2177317"/>
              <a:ext cx="679" cy="68"/>
            </a:xfrm>
            <a:custGeom>
              <a:avLst/>
              <a:gdLst/>
              <a:ahLst/>
              <a:cxnLst/>
              <a:rect l="l" t="t" r="r" b="b"/>
              <a:pathLst>
                <a:path w="50" h="5" extrusionOk="0">
                  <a:moveTo>
                    <a:pt x="49"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0" name="Google Shape;7010;p81"/>
            <p:cNvSpPr/>
            <p:nvPr/>
          </p:nvSpPr>
          <p:spPr>
            <a:xfrm>
              <a:off x="2187852" y="2177562"/>
              <a:ext cx="394" cy="14"/>
            </a:xfrm>
            <a:custGeom>
              <a:avLst/>
              <a:gdLst/>
              <a:ahLst/>
              <a:cxnLst/>
              <a:rect l="l" t="t" r="r" b="b"/>
              <a:pathLst>
                <a:path w="29" h="1" extrusionOk="0">
                  <a:moveTo>
                    <a:pt x="2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1" name="Google Shape;7011;p81"/>
            <p:cNvSpPr/>
            <p:nvPr/>
          </p:nvSpPr>
          <p:spPr>
            <a:xfrm>
              <a:off x="2187323" y="2177602"/>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2" name="Google Shape;7012;p81"/>
            <p:cNvSpPr/>
            <p:nvPr/>
          </p:nvSpPr>
          <p:spPr>
            <a:xfrm>
              <a:off x="2186847" y="2177602"/>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3" name="Google Shape;7013;p81"/>
            <p:cNvSpPr/>
            <p:nvPr/>
          </p:nvSpPr>
          <p:spPr>
            <a:xfrm>
              <a:off x="2200832" y="2177467"/>
              <a:ext cx="475" cy="109"/>
            </a:xfrm>
            <a:custGeom>
              <a:avLst/>
              <a:gdLst/>
              <a:ahLst/>
              <a:cxnLst/>
              <a:rect l="l" t="t" r="r" b="b"/>
              <a:pathLst>
                <a:path w="35" h="8" extrusionOk="0">
                  <a:moveTo>
                    <a:pt x="35"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4" name="Google Shape;7014;p81"/>
            <p:cNvSpPr/>
            <p:nvPr/>
          </p:nvSpPr>
          <p:spPr>
            <a:xfrm>
              <a:off x="2186372" y="2177657"/>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5" name="Google Shape;7015;p81"/>
            <p:cNvSpPr/>
            <p:nvPr/>
          </p:nvSpPr>
          <p:spPr>
            <a:xfrm>
              <a:off x="2192075" y="2177317"/>
              <a:ext cx="489" cy="14"/>
            </a:xfrm>
            <a:custGeom>
              <a:avLst/>
              <a:gdLst/>
              <a:ahLst/>
              <a:cxnLst/>
              <a:rect l="l" t="t" r="r" b="b"/>
              <a:pathLst>
                <a:path w="36" h="1" extrusionOk="0">
                  <a:moveTo>
                    <a:pt x="36"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6" name="Google Shape;7016;p81"/>
            <p:cNvSpPr/>
            <p:nvPr/>
          </p:nvSpPr>
          <p:spPr>
            <a:xfrm>
              <a:off x="2191219" y="2177372"/>
              <a:ext cx="394" cy="14"/>
            </a:xfrm>
            <a:custGeom>
              <a:avLst/>
              <a:gdLst/>
              <a:ahLst/>
              <a:cxnLst/>
              <a:rect l="l" t="t" r="r" b="b"/>
              <a:pathLst>
                <a:path w="29" h="1" extrusionOk="0">
                  <a:moveTo>
                    <a:pt x="29"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7" name="Google Shape;7017;p81"/>
            <p:cNvSpPr/>
            <p:nvPr/>
          </p:nvSpPr>
          <p:spPr>
            <a:xfrm>
              <a:off x="2190513" y="2177412"/>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8" name="Google Shape;7018;p81"/>
            <p:cNvSpPr/>
            <p:nvPr/>
          </p:nvSpPr>
          <p:spPr>
            <a:xfrm>
              <a:off x="2189223" y="2177467"/>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9" name="Google Shape;7019;p81"/>
            <p:cNvSpPr/>
            <p:nvPr/>
          </p:nvSpPr>
          <p:spPr>
            <a:xfrm>
              <a:off x="2188558" y="2177507"/>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0" name="Google Shape;7020;p81"/>
            <p:cNvSpPr/>
            <p:nvPr/>
          </p:nvSpPr>
          <p:spPr>
            <a:xfrm>
              <a:off x="2189889" y="2177412"/>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1" name="Google Shape;7021;p81"/>
            <p:cNvSpPr/>
            <p:nvPr/>
          </p:nvSpPr>
          <p:spPr>
            <a:xfrm>
              <a:off x="2194695" y="217727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2" name="Google Shape;7022;p81"/>
            <p:cNvSpPr/>
            <p:nvPr/>
          </p:nvSpPr>
          <p:spPr>
            <a:xfrm>
              <a:off x="2195971" y="21772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3" name="Google Shape;7023;p81"/>
            <p:cNvSpPr/>
            <p:nvPr/>
          </p:nvSpPr>
          <p:spPr>
            <a:xfrm>
              <a:off x="2201973" y="2177697"/>
              <a:ext cx="339" cy="163"/>
            </a:xfrm>
            <a:custGeom>
              <a:avLst/>
              <a:gdLst/>
              <a:ahLst/>
              <a:cxnLst/>
              <a:rect l="l" t="t" r="r" b="b"/>
              <a:pathLst>
                <a:path w="25" h="12" extrusionOk="0">
                  <a:moveTo>
                    <a:pt x="25" y="11"/>
                  </a:moveTo>
                  <a:cubicBezTo>
                    <a:pt x="18" y="8"/>
                    <a:pt x="7" y="4"/>
                    <a:pt x="0" y="1"/>
                  </a:cubicBezTo>
                  <a:cubicBezTo>
                    <a:pt x="7" y="4"/>
                    <a:pt x="18" y="8"/>
                    <a:pt x="25"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4" name="Google Shape;7024;p81"/>
            <p:cNvSpPr/>
            <p:nvPr/>
          </p:nvSpPr>
          <p:spPr>
            <a:xfrm>
              <a:off x="2201402" y="2177562"/>
              <a:ext cx="489" cy="109"/>
            </a:xfrm>
            <a:custGeom>
              <a:avLst/>
              <a:gdLst/>
              <a:ahLst/>
              <a:cxnLst/>
              <a:rect l="l" t="t" r="r" b="b"/>
              <a:pathLst>
                <a:path w="36" h="8" extrusionOk="0">
                  <a:moveTo>
                    <a:pt x="35" y="7"/>
                  </a:moveTo>
                  <a:cubicBezTo>
                    <a:pt x="25" y="7"/>
                    <a:pt x="14" y="4"/>
                    <a:pt x="0" y="0"/>
                  </a:cubicBezTo>
                  <a:cubicBezTo>
                    <a:pt x="14" y="4"/>
                    <a:pt x="25" y="7"/>
                    <a:pt x="3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5" name="Google Shape;7025;p81"/>
            <p:cNvSpPr/>
            <p:nvPr/>
          </p:nvSpPr>
          <p:spPr>
            <a:xfrm>
              <a:off x="2207865" y="2106307"/>
              <a:ext cx="83624" cy="72463"/>
            </a:xfrm>
            <a:custGeom>
              <a:avLst/>
              <a:gdLst/>
              <a:ahLst/>
              <a:cxnLst/>
              <a:rect l="l" t="t" r="r" b="b"/>
              <a:pathLst>
                <a:path w="6159" h="5337" extrusionOk="0">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6" name="Google Shape;7026;p81"/>
            <p:cNvSpPr/>
            <p:nvPr/>
          </p:nvSpPr>
          <p:spPr>
            <a:xfrm>
              <a:off x="2229915" y="217699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7" name="Google Shape;7027;p81"/>
            <p:cNvSpPr/>
            <p:nvPr/>
          </p:nvSpPr>
          <p:spPr>
            <a:xfrm>
              <a:off x="2229250" y="2175661"/>
              <a:ext cx="109" cy="109"/>
            </a:xfrm>
            <a:custGeom>
              <a:avLst/>
              <a:gdLst/>
              <a:ahLst/>
              <a:cxnLst/>
              <a:rect l="l" t="t" r="r" b="b"/>
              <a:pathLst>
                <a:path w="8" h="8" extrusionOk="0">
                  <a:moveTo>
                    <a:pt x="1" y="0"/>
                  </a:moveTo>
                  <a:lnTo>
                    <a:pt x="8" y="7"/>
                  </a:lnTo>
                  <a:lnTo>
                    <a:pt x="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8" name="Google Shape;7028;p81"/>
            <p:cNvSpPr/>
            <p:nvPr/>
          </p:nvSpPr>
          <p:spPr>
            <a:xfrm>
              <a:off x="2230065" y="2177412"/>
              <a:ext cx="14" cy="68"/>
            </a:xfrm>
            <a:custGeom>
              <a:avLst/>
              <a:gdLst/>
              <a:ahLst/>
              <a:cxnLst/>
              <a:rect l="l" t="t" r="r" b="b"/>
              <a:pathLst>
                <a:path w="1" h="5" extrusionOk="0">
                  <a:moveTo>
                    <a:pt x="0" y="1"/>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9" name="Google Shape;7029;p81"/>
            <p:cNvSpPr/>
            <p:nvPr/>
          </p:nvSpPr>
          <p:spPr>
            <a:xfrm>
              <a:off x="2229494" y="2175892"/>
              <a:ext cx="95" cy="109"/>
            </a:xfrm>
            <a:custGeom>
              <a:avLst/>
              <a:gdLst/>
              <a:ahLst/>
              <a:cxnLst/>
              <a:rect l="l" t="t" r="r" b="b"/>
              <a:pathLst>
                <a:path w="7" h="8" extrusionOk="0">
                  <a:moveTo>
                    <a:pt x="0" y="1"/>
                  </a:moveTo>
                  <a:lnTo>
                    <a:pt x="7"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0" name="Google Shape;7030;p81"/>
            <p:cNvSpPr/>
            <p:nvPr/>
          </p:nvSpPr>
          <p:spPr>
            <a:xfrm>
              <a:off x="2228965" y="2175566"/>
              <a:ext cx="244" cy="54"/>
            </a:xfrm>
            <a:custGeom>
              <a:avLst/>
              <a:gdLst/>
              <a:ahLst/>
              <a:cxnLst/>
              <a:rect l="l" t="t" r="r" b="b"/>
              <a:pathLst>
                <a:path w="18" h="4" extrusionOk="0">
                  <a:moveTo>
                    <a:pt x="1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1" name="Google Shape;7031;p81"/>
            <p:cNvSpPr/>
            <p:nvPr/>
          </p:nvSpPr>
          <p:spPr>
            <a:xfrm>
              <a:off x="2230010" y="2177181"/>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2" name="Google Shape;7032;p81"/>
            <p:cNvSpPr/>
            <p:nvPr/>
          </p:nvSpPr>
          <p:spPr>
            <a:xfrm>
              <a:off x="2229915" y="217689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3" name="Google Shape;7033;p81"/>
            <p:cNvSpPr/>
            <p:nvPr/>
          </p:nvSpPr>
          <p:spPr>
            <a:xfrm>
              <a:off x="2229793" y="2176353"/>
              <a:ext cx="95" cy="177"/>
            </a:xfrm>
            <a:custGeom>
              <a:avLst/>
              <a:gdLst/>
              <a:ahLst/>
              <a:cxnLst/>
              <a:rect l="l" t="t" r="r" b="b"/>
              <a:pathLst>
                <a:path w="7" h="13" extrusionOk="0">
                  <a:moveTo>
                    <a:pt x="2" y="1"/>
                  </a:moveTo>
                  <a:cubicBezTo>
                    <a:pt x="1" y="1"/>
                    <a:pt x="6" y="9"/>
                    <a:pt x="6" y="12"/>
                  </a:cubicBezTo>
                  <a:cubicBezTo>
                    <a:pt x="6" y="9"/>
                    <a:pt x="6" y="5"/>
                    <a:pt x="3" y="2"/>
                  </a:cubicBezTo>
                  <a:cubicBezTo>
                    <a:pt x="2" y="1"/>
                    <a:pt x="2" y="1"/>
                    <a:pt x="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4" name="Google Shape;7034;p81"/>
            <p:cNvSpPr/>
            <p:nvPr/>
          </p:nvSpPr>
          <p:spPr>
            <a:xfrm>
              <a:off x="2229684" y="2176082"/>
              <a:ext cx="109" cy="163"/>
            </a:xfrm>
            <a:custGeom>
              <a:avLst/>
              <a:gdLst/>
              <a:ahLst/>
              <a:cxnLst/>
              <a:rect l="l" t="t" r="r" b="b"/>
              <a:pathLst>
                <a:path w="8" h="12" extrusionOk="0">
                  <a:moveTo>
                    <a:pt x="7" y="11"/>
                  </a:moveTo>
                  <a:cubicBezTo>
                    <a:pt x="4" y="8"/>
                    <a:pt x="4" y="4"/>
                    <a:pt x="0" y="1"/>
                  </a:cubicBezTo>
                  <a:cubicBezTo>
                    <a:pt x="4" y="4"/>
                    <a:pt x="4" y="8"/>
                    <a:pt x="7"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5" name="Google Shape;7035;p81"/>
            <p:cNvSpPr/>
            <p:nvPr/>
          </p:nvSpPr>
          <p:spPr>
            <a:xfrm>
              <a:off x="2218836" y="2175172"/>
              <a:ext cx="10142" cy="733"/>
            </a:xfrm>
            <a:custGeom>
              <a:avLst/>
              <a:gdLst/>
              <a:ahLst/>
              <a:cxnLst/>
              <a:rect l="l" t="t" r="r" b="b"/>
              <a:pathLst>
                <a:path w="747" h="54" extrusionOk="0">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6" name="Google Shape;7036;p81"/>
            <p:cNvSpPr/>
            <p:nvPr/>
          </p:nvSpPr>
          <p:spPr>
            <a:xfrm>
              <a:off x="2261483" y="2161065"/>
              <a:ext cx="5051" cy="149"/>
            </a:xfrm>
            <a:custGeom>
              <a:avLst/>
              <a:gdLst/>
              <a:ahLst/>
              <a:cxnLst/>
              <a:rect l="l" t="t" r="r" b="b"/>
              <a:pathLst>
                <a:path w="372" h="11" extrusionOk="0">
                  <a:moveTo>
                    <a:pt x="0" y="11"/>
                  </a:moveTo>
                  <a:lnTo>
                    <a:pt x="371" y="0"/>
                  </a:lnTo>
                  <a:lnTo>
                    <a:pt x="37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7" name="Google Shape;7037;p81"/>
            <p:cNvSpPr/>
            <p:nvPr/>
          </p:nvSpPr>
          <p:spPr>
            <a:xfrm>
              <a:off x="2231816" y="2177032"/>
              <a:ext cx="584" cy="109"/>
            </a:xfrm>
            <a:custGeom>
              <a:avLst/>
              <a:gdLst/>
              <a:ahLst/>
              <a:cxnLst/>
              <a:rect l="l" t="t" r="r" b="b"/>
              <a:pathLst>
                <a:path w="43" h="8" extrusionOk="0">
                  <a:moveTo>
                    <a:pt x="1" y="8"/>
                  </a:moveTo>
                  <a:cubicBezTo>
                    <a:pt x="15" y="4"/>
                    <a:pt x="32" y="4"/>
                    <a:pt x="43" y="1"/>
                  </a:cubicBezTo>
                  <a:cubicBezTo>
                    <a:pt x="32" y="4"/>
                    <a:pt x="15" y="4"/>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8" name="Google Shape;7038;p81"/>
            <p:cNvSpPr/>
            <p:nvPr/>
          </p:nvSpPr>
          <p:spPr>
            <a:xfrm>
              <a:off x="2231056" y="2177127"/>
              <a:ext cx="638" cy="109"/>
            </a:xfrm>
            <a:custGeom>
              <a:avLst/>
              <a:gdLst/>
              <a:ahLst/>
              <a:cxnLst/>
              <a:rect l="l" t="t" r="r" b="b"/>
              <a:pathLst>
                <a:path w="47" h="8" extrusionOk="0">
                  <a:moveTo>
                    <a:pt x="1" y="8"/>
                  </a:moveTo>
                  <a:lnTo>
                    <a:pt x="4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9" name="Google Shape;7039;p81"/>
            <p:cNvSpPr/>
            <p:nvPr/>
          </p:nvSpPr>
          <p:spPr>
            <a:xfrm>
              <a:off x="2230105" y="2177277"/>
              <a:ext cx="774" cy="204"/>
            </a:xfrm>
            <a:custGeom>
              <a:avLst/>
              <a:gdLst/>
              <a:ahLst/>
              <a:cxnLst/>
              <a:rect l="l" t="t" r="r" b="b"/>
              <a:pathLst>
                <a:path w="57" h="15" extrusionOk="0">
                  <a:moveTo>
                    <a:pt x="57" y="0"/>
                  </a:moveTo>
                  <a:lnTo>
                    <a:pt x="1" y="14"/>
                  </a:ln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0" name="Google Shape;7040;p81"/>
            <p:cNvSpPr/>
            <p:nvPr/>
          </p:nvSpPr>
          <p:spPr>
            <a:xfrm>
              <a:off x="2232536" y="2177032"/>
              <a:ext cx="489" cy="14"/>
            </a:xfrm>
            <a:custGeom>
              <a:avLst/>
              <a:gdLst/>
              <a:ahLst/>
              <a:cxnLst/>
              <a:rect l="l" t="t" r="r" b="b"/>
              <a:pathLst>
                <a:path w="36" h="1" extrusionOk="0">
                  <a:moveTo>
                    <a:pt x="0" y="1"/>
                  </a:move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1" name="Google Shape;7041;p81"/>
            <p:cNvSpPr/>
            <p:nvPr/>
          </p:nvSpPr>
          <p:spPr>
            <a:xfrm>
              <a:off x="2233106" y="2176991"/>
              <a:ext cx="434" cy="14"/>
            </a:xfrm>
            <a:custGeom>
              <a:avLst/>
              <a:gdLst/>
              <a:ahLst/>
              <a:cxnLst/>
              <a:rect l="l" t="t" r="r" b="b"/>
              <a:pathLst>
                <a:path w="32" h="1" extrusionOk="0">
                  <a:moveTo>
                    <a:pt x="0" y="0"/>
                  </a:moveTo>
                  <a:cubicBezTo>
                    <a:pt x="11" y="0"/>
                    <a:pt x="21" y="0"/>
                    <a:pt x="32" y="0"/>
                  </a:cubicBezTo>
                  <a:cubicBezTo>
                    <a:pt x="21" y="0"/>
                    <a:pt x="11"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2" name="Google Shape;7042;p81"/>
            <p:cNvSpPr/>
            <p:nvPr/>
          </p:nvSpPr>
          <p:spPr>
            <a:xfrm>
              <a:off x="2258672" y="2052499"/>
              <a:ext cx="12464" cy="10170"/>
            </a:xfrm>
            <a:custGeom>
              <a:avLst/>
              <a:gdLst/>
              <a:ahLst/>
              <a:cxnLst/>
              <a:rect l="l" t="t" r="r" b="b"/>
              <a:pathLst>
                <a:path w="918" h="749" extrusionOk="0">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3" name="Google Shape;7043;p81"/>
            <p:cNvSpPr/>
            <p:nvPr/>
          </p:nvSpPr>
          <p:spPr>
            <a:xfrm>
              <a:off x="2348080" y="1953764"/>
              <a:ext cx="75016" cy="100080"/>
            </a:xfrm>
            <a:custGeom>
              <a:avLst/>
              <a:gdLst/>
              <a:ahLst/>
              <a:cxnLst/>
              <a:rect l="l" t="t" r="r" b="b"/>
              <a:pathLst>
                <a:path w="5525" h="7371" extrusionOk="0">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4" name="Google Shape;7044;p81"/>
            <p:cNvSpPr/>
            <p:nvPr/>
          </p:nvSpPr>
          <p:spPr>
            <a:xfrm>
              <a:off x="1953274" y="1764276"/>
              <a:ext cx="85620" cy="66543"/>
            </a:xfrm>
            <a:custGeom>
              <a:avLst/>
              <a:gdLst/>
              <a:ahLst/>
              <a:cxnLst/>
              <a:rect l="l" t="t" r="r" b="b"/>
              <a:pathLst>
                <a:path w="6306" h="4901" extrusionOk="0">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5" name="Google Shape;7045;p81"/>
            <p:cNvSpPr/>
            <p:nvPr/>
          </p:nvSpPr>
          <p:spPr>
            <a:xfrm>
              <a:off x="2104473" y="1751839"/>
              <a:ext cx="29151" cy="57216"/>
            </a:xfrm>
            <a:custGeom>
              <a:avLst/>
              <a:gdLst/>
              <a:ahLst/>
              <a:cxnLst/>
              <a:rect l="l" t="t" r="r" b="b"/>
              <a:pathLst>
                <a:path w="2147" h="4214" extrusionOk="0">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6" name="Google Shape;7046;p81"/>
            <p:cNvSpPr/>
            <p:nvPr/>
          </p:nvSpPr>
          <p:spPr>
            <a:xfrm>
              <a:off x="1983932" y="1753020"/>
              <a:ext cx="152883" cy="146433"/>
            </a:xfrm>
            <a:custGeom>
              <a:avLst/>
              <a:gdLst/>
              <a:ahLst/>
              <a:cxnLst/>
              <a:rect l="l" t="t" r="r" b="b"/>
              <a:pathLst>
                <a:path w="11260" h="10785" extrusionOk="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7" name="Google Shape;7047;p81"/>
            <p:cNvSpPr/>
            <p:nvPr/>
          </p:nvSpPr>
          <p:spPr>
            <a:xfrm>
              <a:off x="2000849" y="1814649"/>
              <a:ext cx="14" cy="109"/>
            </a:xfrm>
            <a:custGeom>
              <a:avLst/>
              <a:gdLst/>
              <a:ahLst/>
              <a:cxnLst/>
              <a:rect l="l" t="t" r="r" b="b"/>
              <a:pathLst>
                <a:path w="1" h="8" extrusionOk="0">
                  <a:moveTo>
                    <a:pt x="1" y="7"/>
                  </a:moveTo>
                  <a:cubicBezTo>
                    <a:pt x="1" y="4"/>
                    <a:pt x="1" y="4"/>
                    <a:pt x="1" y="0"/>
                  </a:cubicBezTo>
                  <a:cubicBezTo>
                    <a:pt x="1" y="4"/>
                    <a:pt x="1" y="4"/>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8" name="Google Shape;7048;p81"/>
            <p:cNvSpPr/>
            <p:nvPr/>
          </p:nvSpPr>
          <p:spPr>
            <a:xfrm>
              <a:off x="2021202" y="1799102"/>
              <a:ext cx="149" cy="869"/>
            </a:xfrm>
            <a:custGeom>
              <a:avLst/>
              <a:gdLst/>
              <a:ahLst/>
              <a:cxnLst/>
              <a:rect l="l" t="t" r="r" b="b"/>
              <a:pathLst>
                <a:path w="11" h="64" extrusionOk="0">
                  <a:moveTo>
                    <a:pt x="11" y="0"/>
                  </a:moveTo>
                  <a:cubicBezTo>
                    <a:pt x="7" y="14"/>
                    <a:pt x="4" y="39"/>
                    <a:pt x="0" y="63"/>
                  </a:cubicBezTo>
                  <a:cubicBezTo>
                    <a:pt x="4" y="39"/>
                    <a:pt x="7" y="14"/>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9" name="Google Shape;7049;p81"/>
            <p:cNvSpPr/>
            <p:nvPr/>
          </p:nvSpPr>
          <p:spPr>
            <a:xfrm>
              <a:off x="2034372" y="1771296"/>
              <a:ext cx="244" cy="434"/>
            </a:xfrm>
            <a:custGeom>
              <a:avLst/>
              <a:gdLst/>
              <a:ahLst/>
              <a:cxnLst/>
              <a:rect l="l" t="t" r="r" b="b"/>
              <a:pathLst>
                <a:path w="18" h="32" extrusionOk="0">
                  <a:moveTo>
                    <a:pt x="18" y="32"/>
                  </a:moveTo>
                  <a:cubicBezTo>
                    <a:pt x="11" y="21"/>
                    <a:pt x="4" y="11"/>
                    <a:pt x="0" y="0"/>
                  </a:cubicBezTo>
                  <a:cubicBezTo>
                    <a:pt x="4" y="11"/>
                    <a:pt x="11" y="21"/>
                    <a:pt x="1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0" name="Google Shape;7050;p81"/>
            <p:cNvSpPr/>
            <p:nvPr/>
          </p:nvSpPr>
          <p:spPr>
            <a:xfrm>
              <a:off x="1995581" y="1816645"/>
              <a:ext cx="1534" cy="299"/>
            </a:xfrm>
            <a:custGeom>
              <a:avLst/>
              <a:gdLst/>
              <a:ahLst/>
              <a:cxnLst/>
              <a:rect l="l" t="t" r="r" b="b"/>
              <a:pathLst>
                <a:path w="113" h="22" extrusionOk="0">
                  <a:moveTo>
                    <a:pt x="0" y="21"/>
                  </a:moveTo>
                  <a:cubicBezTo>
                    <a:pt x="35" y="7"/>
                    <a:pt x="74" y="0"/>
                    <a:pt x="112" y="4"/>
                  </a:cubicBezTo>
                  <a:cubicBezTo>
                    <a:pt x="74" y="0"/>
                    <a:pt x="35" y="7"/>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1" name="Google Shape;7051;p81"/>
            <p:cNvSpPr/>
            <p:nvPr/>
          </p:nvSpPr>
          <p:spPr>
            <a:xfrm>
              <a:off x="2034603" y="1771771"/>
              <a:ext cx="204" cy="299"/>
            </a:xfrm>
            <a:custGeom>
              <a:avLst/>
              <a:gdLst/>
              <a:ahLst/>
              <a:cxnLst/>
              <a:rect l="l" t="t" r="r" b="b"/>
              <a:pathLst>
                <a:path w="15" h="22" extrusionOk="0">
                  <a:moveTo>
                    <a:pt x="1" y="0"/>
                  </a:moveTo>
                  <a:cubicBezTo>
                    <a:pt x="4" y="7"/>
                    <a:pt x="11" y="18"/>
                    <a:pt x="15" y="21"/>
                  </a:cubicBezTo>
                  <a:cubicBezTo>
                    <a:pt x="11" y="18"/>
                    <a:pt x="8"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2" name="Google Shape;7052;p81"/>
            <p:cNvSpPr/>
            <p:nvPr/>
          </p:nvSpPr>
          <p:spPr>
            <a:xfrm>
              <a:off x="2034182" y="1771051"/>
              <a:ext cx="109" cy="163"/>
            </a:xfrm>
            <a:custGeom>
              <a:avLst/>
              <a:gdLst/>
              <a:ahLst/>
              <a:cxnLst/>
              <a:rect l="l" t="t" r="r" b="b"/>
              <a:pathLst>
                <a:path w="8" h="12" extrusionOk="0">
                  <a:moveTo>
                    <a:pt x="0" y="1"/>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3" name="Google Shape;7053;p81"/>
            <p:cNvSpPr/>
            <p:nvPr/>
          </p:nvSpPr>
          <p:spPr>
            <a:xfrm>
              <a:off x="1997672" y="1816115"/>
              <a:ext cx="2675" cy="611"/>
            </a:xfrm>
            <a:custGeom>
              <a:avLst/>
              <a:gdLst/>
              <a:ahLst/>
              <a:cxnLst/>
              <a:rect l="l" t="t" r="r" b="b"/>
              <a:pathLst>
                <a:path w="197" h="45" extrusionOk="0">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4" name="Google Shape;7054;p81"/>
            <p:cNvSpPr/>
            <p:nvPr/>
          </p:nvSpPr>
          <p:spPr>
            <a:xfrm>
              <a:off x="2027950" y="1795491"/>
              <a:ext cx="8282" cy="434"/>
            </a:xfrm>
            <a:custGeom>
              <a:avLst/>
              <a:gdLst/>
              <a:ahLst/>
              <a:cxnLst/>
              <a:rect l="l" t="t" r="r" b="b"/>
              <a:pathLst>
                <a:path w="610" h="32" extrusionOk="0">
                  <a:moveTo>
                    <a:pt x="610" y="32"/>
                  </a:moveTo>
                  <a:cubicBezTo>
                    <a:pt x="477" y="25"/>
                    <a:pt x="91" y="0"/>
                    <a:pt x="0" y="32"/>
                  </a:cubicBezTo>
                  <a:cubicBezTo>
                    <a:pt x="91" y="0"/>
                    <a:pt x="477" y="25"/>
                    <a:pt x="61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5" name="Google Shape;7055;p81"/>
            <p:cNvSpPr/>
            <p:nvPr/>
          </p:nvSpPr>
          <p:spPr>
            <a:xfrm>
              <a:off x="2110135" y="1764018"/>
              <a:ext cx="54" cy="258"/>
            </a:xfrm>
            <a:custGeom>
              <a:avLst/>
              <a:gdLst/>
              <a:ahLst/>
              <a:cxnLst/>
              <a:rect l="l" t="t" r="r" b="b"/>
              <a:pathLst>
                <a:path w="4" h="19" extrusionOk="0">
                  <a:moveTo>
                    <a:pt x="0" y="1"/>
                  </a:moveTo>
                  <a:cubicBezTo>
                    <a:pt x="0" y="8"/>
                    <a:pt x="0" y="11"/>
                    <a:pt x="4" y="18"/>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6" name="Google Shape;7056;p81"/>
            <p:cNvSpPr/>
            <p:nvPr/>
          </p:nvSpPr>
          <p:spPr>
            <a:xfrm>
              <a:off x="2110270" y="1764493"/>
              <a:ext cx="68" cy="258"/>
            </a:xfrm>
            <a:custGeom>
              <a:avLst/>
              <a:gdLst/>
              <a:ahLst/>
              <a:cxnLst/>
              <a:rect l="l" t="t" r="r" b="b"/>
              <a:pathLst>
                <a:path w="5" h="19" extrusionOk="0">
                  <a:moveTo>
                    <a:pt x="1" y="1"/>
                  </a:moveTo>
                  <a:cubicBezTo>
                    <a:pt x="1" y="8"/>
                    <a:pt x="1" y="11"/>
                    <a:pt x="4" y="18"/>
                  </a:cubicBezTo>
                  <a:cubicBezTo>
                    <a:pt x="1" y="11"/>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7" name="Google Shape;7057;p81"/>
            <p:cNvSpPr/>
            <p:nvPr/>
          </p:nvSpPr>
          <p:spPr>
            <a:xfrm>
              <a:off x="2110080" y="1763448"/>
              <a:ext cx="68" cy="299"/>
            </a:xfrm>
            <a:custGeom>
              <a:avLst/>
              <a:gdLst/>
              <a:ahLst/>
              <a:cxnLst/>
              <a:rect l="l" t="t" r="r" b="b"/>
              <a:pathLst>
                <a:path w="5" h="22" extrusionOk="0">
                  <a:moveTo>
                    <a:pt x="1" y="1"/>
                  </a:moveTo>
                  <a:cubicBezTo>
                    <a:pt x="1" y="8"/>
                    <a:pt x="1" y="15"/>
                    <a:pt x="4" y="22"/>
                  </a:cubicBez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8" name="Google Shape;7058;p81"/>
            <p:cNvSpPr/>
            <p:nvPr/>
          </p:nvSpPr>
          <p:spPr>
            <a:xfrm>
              <a:off x="2110039" y="1759836"/>
              <a:ext cx="14" cy="448"/>
            </a:xfrm>
            <a:custGeom>
              <a:avLst/>
              <a:gdLst/>
              <a:ahLst/>
              <a:cxnLst/>
              <a:rect l="l" t="t" r="r" b="b"/>
              <a:pathLst>
                <a:path w="1" h="33" extrusionOk="0">
                  <a:moveTo>
                    <a:pt x="0" y="1"/>
                  </a:moveTo>
                  <a:lnTo>
                    <a:pt x="0"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9" name="Google Shape;7059;p81"/>
            <p:cNvSpPr/>
            <p:nvPr/>
          </p:nvSpPr>
          <p:spPr>
            <a:xfrm>
              <a:off x="2110039" y="1762878"/>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0" name="Google Shape;7060;p81"/>
            <p:cNvSpPr/>
            <p:nvPr/>
          </p:nvSpPr>
          <p:spPr>
            <a:xfrm>
              <a:off x="2119218" y="180970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1" name="Google Shape;7061;p81"/>
            <p:cNvSpPr/>
            <p:nvPr/>
          </p:nvSpPr>
          <p:spPr>
            <a:xfrm>
              <a:off x="2110555" y="1765349"/>
              <a:ext cx="68" cy="204"/>
            </a:xfrm>
            <a:custGeom>
              <a:avLst/>
              <a:gdLst/>
              <a:ahLst/>
              <a:cxnLst/>
              <a:rect l="l" t="t" r="r" b="b"/>
              <a:pathLst>
                <a:path w="5" h="15" extrusionOk="0">
                  <a:moveTo>
                    <a:pt x="1" y="1"/>
                  </a:moveTo>
                  <a:lnTo>
                    <a:pt x="1" y="1"/>
                  </a:lnTo>
                  <a:cubicBezTo>
                    <a:pt x="1" y="4"/>
                    <a:pt x="4" y="11"/>
                    <a:pt x="4" y="15"/>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2" name="Google Shape;7062;p81"/>
            <p:cNvSpPr/>
            <p:nvPr/>
          </p:nvSpPr>
          <p:spPr>
            <a:xfrm>
              <a:off x="2119028" y="1808987"/>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3" name="Google Shape;7063;p81"/>
            <p:cNvSpPr/>
            <p:nvPr/>
          </p:nvSpPr>
          <p:spPr>
            <a:xfrm>
              <a:off x="2110365" y="1764969"/>
              <a:ext cx="109" cy="204"/>
            </a:xfrm>
            <a:custGeom>
              <a:avLst/>
              <a:gdLst/>
              <a:ahLst/>
              <a:cxnLst/>
              <a:rect l="l" t="t" r="r" b="b"/>
              <a:pathLst>
                <a:path w="8" h="15" extrusionOk="0">
                  <a:moveTo>
                    <a:pt x="1" y="1"/>
                  </a:moveTo>
                  <a:lnTo>
                    <a:pt x="1" y="1"/>
                  </a:lnTo>
                  <a:cubicBezTo>
                    <a:pt x="1" y="4"/>
                    <a:pt x="4" y="11"/>
                    <a:pt x="8" y="15"/>
                  </a:cubicBezTo>
                  <a:cubicBezTo>
                    <a:pt x="4" y="11"/>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4" name="Google Shape;7064;p81"/>
            <p:cNvSpPr/>
            <p:nvPr/>
          </p:nvSpPr>
          <p:spPr>
            <a:xfrm>
              <a:off x="2110080" y="1758981"/>
              <a:ext cx="14" cy="448"/>
            </a:xfrm>
            <a:custGeom>
              <a:avLst/>
              <a:gdLst/>
              <a:ahLst/>
              <a:cxnLst/>
              <a:rect l="l" t="t" r="r" b="b"/>
              <a:pathLst>
                <a:path w="1" h="33" extrusionOk="0">
                  <a:moveTo>
                    <a:pt x="1" y="1"/>
                  </a:moveTo>
                  <a:cubicBezTo>
                    <a:pt x="1" y="11"/>
                    <a:pt x="1" y="22"/>
                    <a:pt x="1" y="32"/>
                  </a:cubicBez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5" name="Google Shape;7065;p81"/>
            <p:cNvSpPr/>
            <p:nvPr/>
          </p:nvSpPr>
          <p:spPr>
            <a:xfrm>
              <a:off x="2109985" y="1762212"/>
              <a:ext cx="14" cy="299"/>
            </a:xfrm>
            <a:custGeom>
              <a:avLst/>
              <a:gdLst/>
              <a:ahLst/>
              <a:cxnLst/>
              <a:rect l="l" t="t" r="r" b="b"/>
              <a:pathLst>
                <a:path w="1" h="22" extrusionOk="0">
                  <a:moveTo>
                    <a:pt x="1" y="1"/>
                  </a:moveTo>
                  <a:lnTo>
                    <a:pt x="1" y="22"/>
                  </a:ln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6" name="Google Shape;7066;p81"/>
            <p:cNvSpPr/>
            <p:nvPr/>
          </p:nvSpPr>
          <p:spPr>
            <a:xfrm>
              <a:off x="2109985" y="1760692"/>
              <a:ext cx="14" cy="394"/>
            </a:xfrm>
            <a:custGeom>
              <a:avLst/>
              <a:gdLst/>
              <a:ahLst/>
              <a:cxnLst/>
              <a:rect l="l" t="t" r="r" b="b"/>
              <a:pathLst>
                <a:path w="1" h="29" extrusionOk="0">
                  <a:moveTo>
                    <a:pt x="1" y="1"/>
                  </a:moveTo>
                  <a:lnTo>
                    <a:pt x="1" y="29"/>
                  </a:ln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7" name="Google Shape;7067;p81"/>
            <p:cNvSpPr/>
            <p:nvPr/>
          </p:nvSpPr>
          <p:spPr>
            <a:xfrm>
              <a:off x="2109985" y="1761452"/>
              <a:ext cx="14" cy="394"/>
            </a:xfrm>
            <a:custGeom>
              <a:avLst/>
              <a:gdLst/>
              <a:ahLst/>
              <a:cxnLst/>
              <a:rect l="l" t="t" r="r" b="b"/>
              <a:pathLst>
                <a:path w="1" h="29" extrusionOk="0">
                  <a:moveTo>
                    <a:pt x="1"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8" name="Google Shape;7068;p81"/>
            <p:cNvSpPr/>
            <p:nvPr/>
          </p:nvSpPr>
          <p:spPr>
            <a:xfrm>
              <a:off x="2110705" y="1765688"/>
              <a:ext cx="109" cy="149"/>
            </a:xfrm>
            <a:custGeom>
              <a:avLst/>
              <a:gdLst/>
              <a:ahLst/>
              <a:cxnLst/>
              <a:rect l="l" t="t" r="r" b="b"/>
              <a:pathLst>
                <a:path w="8" h="11" extrusionOk="0">
                  <a:moveTo>
                    <a:pt x="0" y="0"/>
                  </a:moveTo>
                  <a:cubicBezTo>
                    <a:pt x="0" y="4"/>
                    <a:pt x="4" y="7"/>
                    <a:pt x="7" y="11"/>
                  </a:cubicBez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9" name="Google Shape;7069;p81"/>
            <p:cNvSpPr/>
            <p:nvPr/>
          </p:nvSpPr>
          <p:spPr>
            <a:xfrm>
              <a:off x="2110135" y="1757990"/>
              <a:ext cx="54" cy="489"/>
            </a:xfrm>
            <a:custGeom>
              <a:avLst/>
              <a:gdLst/>
              <a:ahLst/>
              <a:cxnLst/>
              <a:rect l="l" t="t" r="r" b="b"/>
              <a:pathLst>
                <a:path w="4" h="36" extrusionOk="0">
                  <a:moveTo>
                    <a:pt x="4" y="0"/>
                  </a:moveTo>
                  <a:cubicBezTo>
                    <a:pt x="4" y="14"/>
                    <a:pt x="0" y="25"/>
                    <a:pt x="0" y="35"/>
                  </a:cubicBezTo>
                  <a:cubicBezTo>
                    <a:pt x="0"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0" name="Google Shape;7070;p81"/>
            <p:cNvSpPr/>
            <p:nvPr/>
          </p:nvSpPr>
          <p:spPr>
            <a:xfrm>
              <a:off x="2110230" y="1756985"/>
              <a:ext cx="54" cy="489"/>
            </a:xfrm>
            <a:custGeom>
              <a:avLst/>
              <a:gdLst/>
              <a:ahLst/>
              <a:cxnLst/>
              <a:rect l="l" t="t" r="r" b="b"/>
              <a:pathLst>
                <a:path w="4" h="36" extrusionOk="0">
                  <a:moveTo>
                    <a:pt x="4" y="1"/>
                  </a:moveTo>
                  <a:cubicBezTo>
                    <a:pt x="4" y="11"/>
                    <a:pt x="0" y="25"/>
                    <a:pt x="0" y="36"/>
                  </a:cubicBezTo>
                  <a:cubicBezTo>
                    <a:pt x="0" y="25"/>
                    <a:pt x="4" y="1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1" name="Google Shape;7071;p81"/>
            <p:cNvSpPr/>
            <p:nvPr/>
          </p:nvSpPr>
          <p:spPr>
            <a:xfrm>
              <a:off x="2110365" y="1755899"/>
              <a:ext cx="68" cy="530"/>
            </a:xfrm>
            <a:custGeom>
              <a:avLst/>
              <a:gdLst/>
              <a:ahLst/>
              <a:cxnLst/>
              <a:rect l="l" t="t" r="r" b="b"/>
              <a:pathLst>
                <a:path w="5" h="39" extrusionOk="0">
                  <a:moveTo>
                    <a:pt x="4" y="0"/>
                  </a:moveTo>
                  <a:cubicBezTo>
                    <a:pt x="4" y="14"/>
                    <a:pt x="1" y="25"/>
                    <a:pt x="1" y="39"/>
                  </a:cubicBezTo>
                  <a:cubicBezTo>
                    <a:pt x="1"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2" name="Google Shape;7072;p81"/>
            <p:cNvSpPr/>
            <p:nvPr/>
          </p:nvSpPr>
          <p:spPr>
            <a:xfrm>
              <a:off x="2110515" y="1754704"/>
              <a:ext cx="54" cy="638"/>
            </a:xfrm>
            <a:custGeom>
              <a:avLst/>
              <a:gdLst/>
              <a:ahLst/>
              <a:cxnLst/>
              <a:rect l="l" t="t" r="r" b="b"/>
              <a:pathLst>
                <a:path w="4" h="47" extrusionOk="0">
                  <a:moveTo>
                    <a:pt x="4" y="1"/>
                  </a:moveTo>
                  <a:lnTo>
                    <a:pt x="4" y="1"/>
                  </a:lnTo>
                  <a:cubicBezTo>
                    <a:pt x="4" y="15"/>
                    <a:pt x="0" y="32"/>
                    <a:pt x="0" y="46"/>
                  </a:cubicBezTo>
                  <a:cubicBezTo>
                    <a:pt x="0" y="32"/>
                    <a:pt x="4" y="1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3" name="Google Shape;7073;p81"/>
            <p:cNvSpPr/>
            <p:nvPr/>
          </p:nvSpPr>
          <p:spPr>
            <a:xfrm>
              <a:off x="2119734" y="1788268"/>
              <a:ext cx="110385" cy="105294"/>
            </a:xfrm>
            <a:custGeom>
              <a:avLst/>
              <a:gdLst/>
              <a:ahLst/>
              <a:cxnLst/>
              <a:rect l="l" t="t" r="r" b="b"/>
              <a:pathLst>
                <a:path w="8130" h="7755" extrusionOk="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4" name="Google Shape;7074;p81"/>
            <p:cNvSpPr/>
            <p:nvPr/>
          </p:nvSpPr>
          <p:spPr>
            <a:xfrm>
              <a:off x="2135375" y="1790168"/>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5" name="Google Shape;7075;p81"/>
            <p:cNvSpPr/>
            <p:nvPr/>
          </p:nvSpPr>
          <p:spPr>
            <a:xfrm>
              <a:off x="2127962" y="1796916"/>
              <a:ext cx="434" cy="434"/>
            </a:xfrm>
            <a:custGeom>
              <a:avLst/>
              <a:gdLst/>
              <a:ahLst/>
              <a:cxnLst/>
              <a:rect l="l" t="t" r="r" b="b"/>
              <a:pathLst>
                <a:path w="32" h="32" extrusionOk="0">
                  <a:moveTo>
                    <a:pt x="0" y="32"/>
                  </a:moveTo>
                  <a:lnTo>
                    <a:pt x="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6" name="Google Shape;7076;p81"/>
            <p:cNvSpPr/>
            <p:nvPr/>
          </p:nvSpPr>
          <p:spPr>
            <a:xfrm>
              <a:off x="2128573" y="1796577"/>
              <a:ext cx="109" cy="163"/>
            </a:xfrm>
            <a:custGeom>
              <a:avLst/>
              <a:gdLst/>
              <a:ahLst/>
              <a:cxnLst/>
              <a:rect l="l" t="t" r="r" b="b"/>
              <a:pathLst>
                <a:path w="8" h="12" extrusionOk="0">
                  <a:moveTo>
                    <a:pt x="1" y="1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7" name="Google Shape;7077;p81"/>
            <p:cNvSpPr/>
            <p:nvPr/>
          </p:nvSpPr>
          <p:spPr>
            <a:xfrm>
              <a:off x="2135416" y="17890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8" name="Google Shape;7078;p81"/>
            <p:cNvSpPr/>
            <p:nvPr/>
          </p:nvSpPr>
          <p:spPr>
            <a:xfrm>
              <a:off x="2131668" y="1793821"/>
              <a:ext cx="54" cy="14"/>
            </a:xfrm>
            <a:custGeom>
              <a:avLst/>
              <a:gdLst/>
              <a:ahLst/>
              <a:cxnLst/>
              <a:rect l="l" t="t" r="r" b="b"/>
              <a:pathLst>
                <a:path w="4" h="1" extrusionOk="0">
                  <a:moveTo>
                    <a:pt x="0" y="1"/>
                  </a:moveTo>
                  <a:lnTo>
                    <a:pt x="0"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9" name="Google Shape;7079;p81"/>
            <p:cNvSpPr/>
            <p:nvPr/>
          </p:nvSpPr>
          <p:spPr>
            <a:xfrm>
              <a:off x="2131899" y="1793726"/>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0" name="Google Shape;7080;p81"/>
            <p:cNvSpPr/>
            <p:nvPr/>
          </p:nvSpPr>
          <p:spPr>
            <a:xfrm>
              <a:off x="2131763" y="1793821"/>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1" name="Google Shape;7081;p81"/>
            <p:cNvSpPr/>
            <p:nvPr/>
          </p:nvSpPr>
          <p:spPr>
            <a:xfrm>
              <a:off x="2121825" y="1808036"/>
              <a:ext cx="2580" cy="2485"/>
            </a:xfrm>
            <a:custGeom>
              <a:avLst/>
              <a:gdLst/>
              <a:ahLst/>
              <a:cxnLst/>
              <a:rect l="l" t="t" r="r" b="b"/>
              <a:pathLst>
                <a:path w="190" h="183" extrusionOk="0">
                  <a:moveTo>
                    <a:pt x="190" y="1"/>
                  </a:moveTo>
                  <a:cubicBezTo>
                    <a:pt x="141" y="74"/>
                    <a:pt x="78" y="137"/>
                    <a:pt x="1" y="183"/>
                  </a:cubicBezTo>
                  <a:lnTo>
                    <a:pt x="1" y="183"/>
                  </a:lnTo>
                  <a:cubicBezTo>
                    <a:pt x="78" y="137"/>
                    <a:pt x="141" y="74"/>
                    <a:pt x="19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2" name="Google Shape;7082;p81"/>
            <p:cNvSpPr/>
            <p:nvPr/>
          </p:nvSpPr>
          <p:spPr>
            <a:xfrm>
              <a:off x="2120929" y="1810847"/>
              <a:ext cx="448" cy="299"/>
            </a:xfrm>
            <a:custGeom>
              <a:avLst/>
              <a:gdLst/>
              <a:ahLst/>
              <a:cxnLst/>
              <a:rect l="l" t="t" r="r" b="b"/>
              <a:pathLst>
                <a:path w="33" h="22" extrusionOk="0">
                  <a:moveTo>
                    <a:pt x="33" y="0"/>
                  </a:moveTo>
                  <a:lnTo>
                    <a:pt x="28" y="4"/>
                  </a:lnTo>
                  <a:lnTo>
                    <a:pt x="0" y="21"/>
                  </a:lnTo>
                  <a:lnTo>
                    <a:pt x="7" y="18"/>
                  </a:lnTo>
                  <a:lnTo>
                    <a:pt x="3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3" name="Google Shape;7083;p81"/>
            <p:cNvSpPr/>
            <p:nvPr/>
          </p:nvSpPr>
          <p:spPr>
            <a:xfrm>
              <a:off x="2135375" y="1789639"/>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4" name="Google Shape;7084;p81"/>
            <p:cNvSpPr/>
            <p:nvPr/>
          </p:nvSpPr>
          <p:spPr>
            <a:xfrm>
              <a:off x="2135470" y="178830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5" name="Google Shape;7085;p81"/>
            <p:cNvSpPr/>
            <p:nvPr/>
          </p:nvSpPr>
          <p:spPr>
            <a:xfrm>
              <a:off x="2120114" y="1812884"/>
              <a:ext cx="964" cy="1684"/>
            </a:xfrm>
            <a:custGeom>
              <a:avLst/>
              <a:gdLst/>
              <a:ahLst/>
              <a:cxnLst/>
              <a:rect l="l" t="t" r="r" b="b"/>
              <a:pathLst>
                <a:path w="71" h="124" extrusionOk="0">
                  <a:moveTo>
                    <a:pt x="1" y="1"/>
                  </a:moveTo>
                  <a:cubicBezTo>
                    <a:pt x="18" y="39"/>
                    <a:pt x="46" y="85"/>
                    <a:pt x="71" y="123"/>
                  </a:cubicBezTo>
                  <a:cubicBezTo>
                    <a:pt x="46" y="85"/>
                    <a:pt x="18" y="3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6" name="Google Shape;7086;p81"/>
            <p:cNvSpPr/>
            <p:nvPr/>
          </p:nvSpPr>
          <p:spPr>
            <a:xfrm>
              <a:off x="2137222" y="1859943"/>
              <a:ext cx="163" cy="244"/>
            </a:xfrm>
            <a:custGeom>
              <a:avLst/>
              <a:gdLst/>
              <a:ahLst/>
              <a:cxnLst/>
              <a:rect l="l" t="t" r="r" b="b"/>
              <a:pathLst>
                <a:path w="12" h="18" extrusionOk="0">
                  <a:moveTo>
                    <a:pt x="1" y="0"/>
                  </a:moveTo>
                  <a:lnTo>
                    <a:pt x="1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7" name="Google Shape;7087;p81"/>
            <p:cNvSpPr/>
            <p:nvPr/>
          </p:nvSpPr>
          <p:spPr>
            <a:xfrm>
              <a:off x="2134615" y="1857418"/>
              <a:ext cx="149" cy="68"/>
            </a:xfrm>
            <a:custGeom>
              <a:avLst/>
              <a:gdLst/>
              <a:ahLst/>
              <a:cxnLst/>
              <a:rect l="l" t="t" r="r" b="b"/>
              <a:pathLst>
                <a:path w="11" h="5" extrusionOk="0">
                  <a:moveTo>
                    <a:pt x="0"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8" name="Google Shape;7088;p81"/>
            <p:cNvSpPr/>
            <p:nvPr/>
          </p:nvSpPr>
          <p:spPr>
            <a:xfrm>
              <a:off x="2136706" y="1859034"/>
              <a:ext cx="149" cy="204"/>
            </a:xfrm>
            <a:custGeom>
              <a:avLst/>
              <a:gdLst/>
              <a:ahLst/>
              <a:cxnLst/>
              <a:rect l="l" t="t" r="r" b="b"/>
              <a:pathLst>
                <a:path w="11" h="15" extrusionOk="0">
                  <a:moveTo>
                    <a:pt x="0" y="1"/>
                  </a:moveTo>
                  <a:lnTo>
                    <a:pt x="1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9" name="Google Shape;7089;p81"/>
            <p:cNvSpPr/>
            <p:nvPr/>
          </p:nvSpPr>
          <p:spPr>
            <a:xfrm>
              <a:off x="2137466" y="1860459"/>
              <a:ext cx="149" cy="258"/>
            </a:xfrm>
            <a:custGeom>
              <a:avLst/>
              <a:gdLst/>
              <a:ahLst/>
              <a:cxnLst/>
              <a:rect l="l" t="t" r="r" b="b"/>
              <a:pathLst>
                <a:path w="11" h="19" extrusionOk="0">
                  <a:moveTo>
                    <a:pt x="0" y="1"/>
                  </a:moveTo>
                  <a:lnTo>
                    <a:pt x="1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0" name="Google Shape;7090;p81"/>
            <p:cNvSpPr/>
            <p:nvPr/>
          </p:nvSpPr>
          <p:spPr>
            <a:xfrm>
              <a:off x="2119788" y="1811132"/>
              <a:ext cx="1195" cy="964"/>
            </a:xfrm>
            <a:custGeom>
              <a:avLst/>
              <a:gdLst/>
              <a:ahLst/>
              <a:cxnLst/>
              <a:rect l="l" t="t" r="r" b="b"/>
              <a:pathLst>
                <a:path w="88" h="71" extrusionOk="0">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1" name="Google Shape;7091;p81"/>
            <p:cNvSpPr/>
            <p:nvPr/>
          </p:nvSpPr>
          <p:spPr>
            <a:xfrm>
              <a:off x="2137697" y="1861029"/>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2" name="Google Shape;7092;p81"/>
            <p:cNvSpPr/>
            <p:nvPr/>
          </p:nvSpPr>
          <p:spPr>
            <a:xfrm>
              <a:off x="2135036" y="1857567"/>
              <a:ext cx="163" cy="54"/>
            </a:xfrm>
            <a:custGeom>
              <a:avLst/>
              <a:gdLst/>
              <a:ahLst/>
              <a:cxnLst/>
              <a:rect l="l" t="t" r="r" b="b"/>
              <a:pathLst>
                <a:path w="12" h="4" extrusionOk="0">
                  <a:moveTo>
                    <a:pt x="1" y="0"/>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3" name="Google Shape;7093;p81"/>
            <p:cNvSpPr/>
            <p:nvPr/>
          </p:nvSpPr>
          <p:spPr>
            <a:xfrm>
              <a:off x="2137982" y="1861654"/>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4" name="Google Shape;7094;p81"/>
            <p:cNvSpPr/>
            <p:nvPr/>
          </p:nvSpPr>
          <p:spPr>
            <a:xfrm>
              <a:off x="2138172" y="1862265"/>
              <a:ext cx="68" cy="204"/>
            </a:xfrm>
            <a:custGeom>
              <a:avLst/>
              <a:gdLst/>
              <a:ahLst/>
              <a:cxnLst/>
              <a:rect l="l" t="t" r="r" b="b"/>
              <a:pathLst>
                <a:path w="5" h="15" extrusionOk="0">
                  <a:moveTo>
                    <a:pt x="1"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5" name="Google Shape;7095;p81"/>
            <p:cNvSpPr/>
            <p:nvPr/>
          </p:nvSpPr>
          <p:spPr>
            <a:xfrm>
              <a:off x="2136081" y="1858273"/>
              <a:ext cx="163" cy="163"/>
            </a:xfrm>
            <a:custGeom>
              <a:avLst/>
              <a:gdLst/>
              <a:ahLst/>
              <a:cxnLst/>
              <a:rect l="l" t="t" r="r" b="b"/>
              <a:pathLst>
                <a:path w="12" h="12" extrusionOk="0">
                  <a:moveTo>
                    <a:pt x="1"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6" name="Google Shape;7096;p81"/>
            <p:cNvSpPr/>
            <p:nvPr/>
          </p:nvSpPr>
          <p:spPr>
            <a:xfrm>
              <a:off x="2136421" y="1858613"/>
              <a:ext cx="149" cy="204"/>
            </a:xfrm>
            <a:custGeom>
              <a:avLst/>
              <a:gdLst/>
              <a:ahLst/>
              <a:cxnLst/>
              <a:rect l="l" t="t" r="r" b="b"/>
              <a:pathLst>
                <a:path w="11" h="15" extrusionOk="0">
                  <a:moveTo>
                    <a:pt x="0" y="0"/>
                  </a:moveTo>
                  <a:lnTo>
                    <a:pt x="1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7" name="Google Shape;7097;p81"/>
            <p:cNvSpPr/>
            <p:nvPr/>
          </p:nvSpPr>
          <p:spPr>
            <a:xfrm>
              <a:off x="2135755" y="1857947"/>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8" name="Google Shape;7098;p81"/>
            <p:cNvSpPr/>
            <p:nvPr/>
          </p:nvSpPr>
          <p:spPr>
            <a:xfrm>
              <a:off x="2119883" y="1812408"/>
              <a:ext cx="54" cy="109"/>
            </a:xfrm>
            <a:custGeom>
              <a:avLst/>
              <a:gdLst/>
              <a:ahLst/>
              <a:cxnLst/>
              <a:rect l="l" t="t" r="r" b="b"/>
              <a:pathLst>
                <a:path w="4" h="8" extrusionOk="0">
                  <a:moveTo>
                    <a:pt x="0"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9" name="Google Shape;7099;p81"/>
            <p:cNvSpPr/>
            <p:nvPr/>
          </p:nvSpPr>
          <p:spPr>
            <a:xfrm>
              <a:off x="2119788" y="1812218"/>
              <a:ext cx="14" cy="109"/>
            </a:xfrm>
            <a:custGeom>
              <a:avLst/>
              <a:gdLst/>
              <a:ahLst/>
              <a:cxnLst/>
              <a:rect l="l" t="t" r="r" b="b"/>
              <a:pathLst>
                <a:path w="1" h="8" extrusionOk="0">
                  <a:moveTo>
                    <a:pt x="0" y="1"/>
                  </a:moveTo>
                  <a:lnTo>
                    <a:pt x="0" y="4"/>
                  </a:lnTo>
                  <a:cubicBezTo>
                    <a:pt x="0" y="8"/>
                    <a:pt x="0"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0" name="Google Shape;7100;p81"/>
            <p:cNvSpPr/>
            <p:nvPr/>
          </p:nvSpPr>
          <p:spPr>
            <a:xfrm>
              <a:off x="2135416" y="1857703"/>
              <a:ext cx="163" cy="163"/>
            </a:xfrm>
            <a:custGeom>
              <a:avLst/>
              <a:gdLst/>
              <a:ahLst/>
              <a:cxnLst/>
              <a:rect l="l" t="t" r="r" b="b"/>
              <a:pathLst>
                <a:path w="12" h="12" extrusionOk="0">
                  <a:moveTo>
                    <a:pt x="1"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1" name="Google Shape;7101;p81"/>
            <p:cNvSpPr/>
            <p:nvPr/>
          </p:nvSpPr>
          <p:spPr>
            <a:xfrm>
              <a:off x="2119978" y="1812653"/>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2" name="Google Shape;7102;p81"/>
            <p:cNvSpPr/>
            <p:nvPr/>
          </p:nvSpPr>
          <p:spPr>
            <a:xfrm>
              <a:off x="2136991" y="1859468"/>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3" name="Google Shape;7103;p81"/>
            <p:cNvSpPr/>
            <p:nvPr/>
          </p:nvSpPr>
          <p:spPr>
            <a:xfrm>
              <a:off x="2122449" y="1836183"/>
              <a:ext cx="584" cy="1534"/>
            </a:xfrm>
            <a:custGeom>
              <a:avLst/>
              <a:gdLst/>
              <a:ahLst/>
              <a:cxnLst/>
              <a:rect l="l" t="t" r="r" b="b"/>
              <a:pathLst>
                <a:path w="43" h="113" extrusionOk="0">
                  <a:moveTo>
                    <a:pt x="0" y="0"/>
                  </a:moveTo>
                  <a:cubicBezTo>
                    <a:pt x="7" y="39"/>
                    <a:pt x="21" y="77"/>
                    <a:pt x="42" y="112"/>
                  </a:cubicBezTo>
                  <a:cubicBezTo>
                    <a:pt x="21" y="77"/>
                    <a:pt x="7" y="39"/>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4" name="Google Shape;7104;p81"/>
            <p:cNvSpPr/>
            <p:nvPr/>
          </p:nvSpPr>
          <p:spPr>
            <a:xfrm>
              <a:off x="2121730" y="1810562"/>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5" name="Google Shape;7105;p81"/>
            <p:cNvSpPr/>
            <p:nvPr/>
          </p:nvSpPr>
          <p:spPr>
            <a:xfrm>
              <a:off x="2138362" y="1862985"/>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6" name="Google Shape;7106;p81"/>
            <p:cNvSpPr/>
            <p:nvPr/>
          </p:nvSpPr>
          <p:spPr>
            <a:xfrm>
              <a:off x="2120779" y="1810562"/>
              <a:ext cx="1059" cy="720"/>
            </a:xfrm>
            <a:custGeom>
              <a:avLst/>
              <a:gdLst/>
              <a:ahLst/>
              <a:cxnLst/>
              <a:rect l="l" t="t" r="r" b="b"/>
              <a:pathLst>
                <a:path w="78" h="53" extrusionOk="0">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7" name="Google Shape;7107;p81"/>
            <p:cNvSpPr/>
            <p:nvPr/>
          </p:nvSpPr>
          <p:spPr>
            <a:xfrm>
              <a:off x="1925087" y="1940173"/>
              <a:ext cx="16741" cy="4195"/>
            </a:xfrm>
            <a:custGeom>
              <a:avLst/>
              <a:gdLst/>
              <a:ahLst/>
              <a:cxnLst/>
              <a:rect l="l" t="t" r="r" b="b"/>
              <a:pathLst>
                <a:path w="1233" h="309" extrusionOk="0">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8" name="Google Shape;7108;p81"/>
            <p:cNvSpPr/>
            <p:nvPr/>
          </p:nvSpPr>
          <p:spPr>
            <a:xfrm>
              <a:off x="1920484" y="1919467"/>
              <a:ext cx="41887" cy="31391"/>
            </a:xfrm>
            <a:custGeom>
              <a:avLst/>
              <a:gdLst/>
              <a:ahLst/>
              <a:cxnLst/>
              <a:rect l="l" t="t" r="r" b="b"/>
              <a:pathLst>
                <a:path w="3085" h="2312" extrusionOk="0">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9" name="Google Shape;7109;p81"/>
            <p:cNvSpPr/>
            <p:nvPr/>
          </p:nvSpPr>
          <p:spPr>
            <a:xfrm>
              <a:off x="1924802" y="1946215"/>
              <a:ext cx="163" cy="54"/>
            </a:xfrm>
            <a:custGeom>
              <a:avLst/>
              <a:gdLst/>
              <a:ahLst/>
              <a:cxnLst/>
              <a:rect l="l" t="t" r="r" b="b"/>
              <a:pathLst>
                <a:path w="12" h="4" extrusionOk="0">
                  <a:moveTo>
                    <a:pt x="1" y="4"/>
                  </a:moveTo>
                  <a:lnTo>
                    <a:pt x="1" y="4"/>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0" name="Google Shape;7110;p81"/>
            <p:cNvSpPr/>
            <p:nvPr/>
          </p:nvSpPr>
          <p:spPr>
            <a:xfrm>
              <a:off x="1925752" y="1946065"/>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1" name="Google Shape;7111;p81"/>
            <p:cNvSpPr/>
            <p:nvPr/>
          </p:nvSpPr>
          <p:spPr>
            <a:xfrm>
              <a:off x="1928943" y="1940268"/>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2" name="Google Shape;7112;p81"/>
            <p:cNvSpPr/>
            <p:nvPr/>
          </p:nvSpPr>
          <p:spPr>
            <a:xfrm>
              <a:off x="1925752" y="1940268"/>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3" name="Google Shape;7113;p81"/>
            <p:cNvSpPr/>
            <p:nvPr/>
          </p:nvSpPr>
          <p:spPr>
            <a:xfrm>
              <a:off x="1932880" y="1939181"/>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4" name="Google Shape;7114;p81"/>
            <p:cNvSpPr/>
            <p:nvPr/>
          </p:nvSpPr>
          <p:spPr>
            <a:xfrm>
              <a:off x="1931835" y="1939562"/>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5" name="Google Shape;7115;p81"/>
            <p:cNvSpPr/>
            <p:nvPr/>
          </p:nvSpPr>
          <p:spPr>
            <a:xfrm>
              <a:off x="1925901" y="1946025"/>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6" name="Google Shape;7116;p81"/>
            <p:cNvSpPr/>
            <p:nvPr/>
          </p:nvSpPr>
          <p:spPr>
            <a:xfrm>
              <a:off x="1925521" y="1946120"/>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7" name="Google Shape;7117;p81"/>
            <p:cNvSpPr/>
            <p:nvPr/>
          </p:nvSpPr>
          <p:spPr>
            <a:xfrm>
              <a:off x="1926947" y="194032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8" name="Google Shape;7118;p81"/>
            <p:cNvSpPr/>
            <p:nvPr/>
          </p:nvSpPr>
          <p:spPr>
            <a:xfrm>
              <a:off x="1925087" y="1946160"/>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9" name="Google Shape;7119;p81"/>
            <p:cNvSpPr/>
            <p:nvPr/>
          </p:nvSpPr>
          <p:spPr>
            <a:xfrm>
              <a:off x="1928033" y="194032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0" name="Google Shape;7120;p81"/>
            <p:cNvSpPr/>
            <p:nvPr/>
          </p:nvSpPr>
          <p:spPr>
            <a:xfrm>
              <a:off x="1926037" y="194602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1" name="Google Shape;7121;p81"/>
            <p:cNvSpPr/>
            <p:nvPr/>
          </p:nvSpPr>
          <p:spPr>
            <a:xfrm>
              <a:off x="1929893" y="1940132"/>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2" name="Google Shape;7122;p81"/>
            <p:cNvSpPr/>
            <p:nvPr/>
          </p:nvSpPr>
          <p:spPr>
            <a:xfrm>
              <a:off x="1930884" y="1939888"/>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3" name="Google Shape;7123;p81"/>
            <p:cNvSpPr/>
            <p:nvPr/>
          </p:nvSpPr>
          <p:spPr>
            <a:xfrm>
              <a:off x="1926132" y="194597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4" name="Google Shape;7124;p81"/>
            <p:cNvSpPr/>
            <p:nvPr/>
          </p:nvSpPr>
          <p:spPr>
            <a:xfrm>
              <a:off x="1928318" y="1943404"/>
              <a:ext cx="6911" cy="2349"/>
            </a:xfrm>
            <a:custGeom>
              <a:avLst/>
              <a:gdLst/>
              <a:ahLst/>
              <a:cxnLst/>
              <a:rect l="l" t="t" r="r" b="b"/>
              <a:pathLst>
                <a:path w="509" h="173" extrusionOk="0">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5" name="Google Shape;7125;p81"/>
            <p:cNvSpPr/>
            <p:nvPr/>
          </p:nvSpPr>
          <p:spPr>
            <a:xfrm>
              <a:off x="1926607" y="1945834"/>
              <a:ext cx="1018" cy="149"/>
            </a:xfrm>
            <a:custGeom>
              <a:avLst/>
              <a:gdLst/>
              <a:ahLst/>
              <a:cxnLst/>
              <a:rect l="l" t="t" r="r" b="b"/>
              <a:pathLst>
                <a:path w="75" h="11" extrusionOk="0">
                  <a:moveTo>
                    <a:pt x="74" y="0"/>
                  </a:moveTo>
                  <a:lnTo>
                    <a:pt x="74" y="0"/>
                  </a:lnTo>
                  <a:cubicBezTo>
                    <a:pt x="46" y="4"/>
                    <a:pt x="22" y="7"/>
                    <a:pt x="1" y="11"/>
                  </a:cubicBezTo>
                  <a:cubicBezTo>
                    <a:pt x="22" y="11"/>
                    <a:pt x="46" y="4"/>
                    <a:pt x="7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6" name="Google Shape;7126;p81"/>
            <p:cNvSpPr/>
            <p:nvPr/>
          </p:nvSpPr>
          <p:spPr>
            <a:xfrm>
              <a:off x="1927273" y="1949405"/>
              <a:ext cx="17936" cy="10224"/>
            </a:xfrm>
            <a:custGeom>
              <a:avLst/>
              <a:gdLst/>
              <a:ahLst/>
              <a:cxnLst/>
              <a:rect l="l" t="t" r="r" b="b"/>
              <a:pathLst>
                <a:path w="1321" h="753" extrusionOk="0">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7" name="Google Shape;7127;p81"/>
            <p:cNvSpPr/>
            <p:nvPr/>
          </p:nvSpPr>
          <p:spPr>
            <a:xfrm>
              <a:off x="1944856" y="1949405"/>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8" name="Google Shape;7128;p81"/>
            <p:cNvSpPr/>
            <p:nvPr/>
          </p:nvSpPr>
          <p:spPr>
            <a:xfrm>
              <a:off x="1945141" y="1949500"/>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9" name="Google Shape;7129;p81"/>
            <p:cNvSpPr/>
            <p:nvPr/>
          </p:nvSpPr>
          <p:spPr>
            <a:xfrm>
              <a:off x="1927938" y="1950967"/>
              <a:ext cx="1018" cy="828"/>
            </a:xfrm>
            <a:custGeom>
              <a:avLst/>
              <a:gdLst/>
              <a:ahLst/>
              <a:cxnLst/>
              <a:rect l="l" t="t" r="r" b="b"/>
              <a:pathLst>
                <a:path w="75" h="61" extrusionOk="0">
                  <a:moveTo>
                    <a:pt x="74" y="60"/>
                  </a:moveTo>
                  <a:cubicBezTo>
                    <a:pt x="43" y="50"/>
                    <a:pt x="15" y="29"/>
                    <a:pt x="1" y="1"/>
                  </a:cubicBezTo>
                  <a:cubicBezTo>
                    <a:pt x="15" y="29"/>
                    <a:pt x="43" y="50"/>
                    <a:pt x="74"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0" name="Google Shape;7130;p81"/>
            <p:cNvSpPr/>
            <p:nvPr/>
          </p:nvSpPr>
          <p:spPr>
            <a:xfrm>
              <a:off x="1927612" y="195058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1" name="Google Shape;7131;p81"/>
            <p:cNvSpPr/>
            <p:nvPr/>
          </p:nvSpPr>
          <p:spPr>
            <a:xfrm>
              <a:off x="1927843" y="195077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2" name="Google Shape;7132;p81"/>
            <p:cNvSpPr/>
            <p:nvPr/>
          </p:nvSpPr>
          <p:spPr>
            <a:xfrm>
              <a:off x="1944666" y="194935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3" name="Google Shape;7133;p81"/>
            <p:cNvSpPr/>
            <p:nvPr/>
          </p:nvSpPr>
          <p:spPr>
            <a:xfrm>
              <a:off x="1927802" y="195073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4" name="Google Shape;7134;p81"/>
            <p:cNvSpPr/>
            <p:nvPr/>
          </p:nvSpPr>
          <p:spPr>
            <a:xfrm>
              <a:off x="1927748" y="195068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5" name="Google Shape;7135;p81"/>
            <p:cNvSpPr/>
            <p:nvPr/>
          </p:nvSpPr>
          <p:spPr>
            <a:xfrm>
              <a:off x="1927137" y="195054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6" name="Google Shape;7136;p81"/>
            <p:cNvSpPr/>
            <p:nvPr/>
          </p:nvSpPr>
          <p:spPr>
            <a:xfrm>
              <a:off x="1944475" y="194931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7" name="Google Shape;7137;p81"/>
            <p:cNvSpPr/>
            <p:nvPr/>
          </p:nvSpPr>
          <p:spPr>
            <a:xfrm>
              <a:off x="2156244" y="1961014"/>
              <a:ext cx="88987" cy="61547"/>
            </a:xfrm>
            <a:custGeom>
              <a:avLst/>
              <a:gdLst/>
              <a:ahLst/>
              <a:cxnLst/>
              <a:rect l="l" t="t" r="r" b="b"/>
              <a:pathLst>
                <a:path w="6554" h="4533" extrusionOk="0">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8" name="Google Shape;7138;p81"/>
            <p:cNvSpPr/>
            <p:nvPr/>
          </p:nvSpPr>
          <p:spPr>
            <a:xfrm>
              <a:off x="2069728" y="1940363"/>
              <a:ext cx="85810" cy="69734"/>
            </a:xfrm>
            <a:custGeom>
              <a:avLst/>
              <a:gdLst/>
              <a:ahLst/>
              <a:cxnLst/>
              <a:rect l="l" t="t" r="r" b="b"/>
              <a:pathLst>
                <a:path w="6320" h="5136" extrusionOk="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9" name="Google Shape;7139;p81"/>
            <p:cNvSpPr/>
            <p:nvPr/>
          </p:nvSpPr>
          <p:spPr>
            <a:xfrm>
              <a:off x="2055186" y="1951225"/>
              <a:ext cx="19973" cy="43584"/>
            </a:xfrm>
            <a:custGeom>
              <a:avLst/>
              <a:gdLst/>
              <a:ahLst/>
              <a:cxnLst/>
              <a:rect l="l" t="t" r="r" b="b"/>
              <a:pathLst>
                <a:path w="1471" h="3210" extrusionOk="0">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0" name="Google Shape;7140;p81"/>
            <p:cNvSpPr/>
            <p:nvPr/>
          </p:nvSpPr>
          <p:spPr>
            <a:xfrm>
              <a:off x="2074819" y="195847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1" name="Google Shape;7141;p81"/>
            <p:cNvSpPr/>
            <p:nvPr/>
          </p:nvSpPr>
          <p:spPr>
            <a:xfrm>
              <a:off x="2069972" y="1992704"/>
              <a:ext cx="109" cy="109"/>
            </a:xfrm>
            <a:custGeom>
              <a:avLst/>
              <a:gdLst/>
              <a:ahLst/>
              <a:cxnLst/>
              <a:rect l="l" t="t" r="r" b="b"/>
              <a:pathLst>
                <a:path w="8" h="8" extrusionOk="0">
                  <a:moveTo>
                    <a:pt x="7"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2" name="Google Shape;7142;p81"/>
            <p:cNvSpPr/>
            <p:nvPr/>
          </p:nvSpPr>
          <p:spPr>
            <a:xfrm>
              <a:off x="2074860" y="195885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3" name="Google Shape;7143;p81"/>
            <p:cNvSpPr/>
            <p:nvPr/>
          </p:nvSpPr>
          <p:spPr>
            <a:xfrm>
              <a:off x="2074670" y="195752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4" name="Google Shape;7144;p81"/>
            <p:cNvSpPr/>
            <p:nvPr/>
          </p:nvSpPr>
          <p:spPr>
            <a:xfrm>
              <a:off x="2074385" y="1955678"/>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5" name="Google Shape;7145;p81"/>
            <p:cNvSpPr/>
            <p:nvPr/>
          </p:nvSpPr>
          <p:spPr>
            <a:xfrm>
              <a:off x="2074480" y="195638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6" name="Google Shape;7146;p81"/>
            <p:cNvSpPr/>
            <p:nvPr/>
          </p:nvSpPr>
          <p:spPr>
            <a:xfrm>
              <a:off x="2074344" y="1955244"/>
              <a:ext cx="54" cy="258"/>
            </a:xfrm>
            <a:custGeom>
              <a:avLst/>
              <a:gdLst/>
              <a:ahLst/>
              <a:cxnLst/>
              <a:rect l="l" t="t" r="r" b="b"/>
              <a:pathLst>
                <a:path w="4" h="19" extrusionOk="0">
                  <a:moveTo>
                    <a:pt x="4" y="18"/>
                  </a:move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7" name="Google Shape;7147;p81"/>
            <p:cNvSpPr/>
            <p:nvPr/>
          </p:nvSpPr>
          <p:spPr>
            <a:xfrm>
              <a:off x="2048669" y="1961041"/>
              <a:ext cx="11704" cy="36279"/>
            </a:xfrm>
            <a:custGeom>
              <a:avLst/>
              <a:gdLst/>
              <a:ahLst/>
              <a:cxnLst/>
              <a:rect l="l" t="t" r="r" b="b"/>
              <a:pathLst>
                <a:path w="862" h="2672" extrusionOk="0">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8" name="Google Shape;7148;p81"/>
            <p:cNvSpPr/>
            <p:nvPr/>
          </p:nvSpPr>
          <p:spPr>
            <a:xfrm>
              <a:off x="2054141" y="1965983"/>
              <a:ext cx="109" cy="204"/>
            </a:xfrm>
            <a:custGeom>
              <a:avLst/>
              <a:gdLst/>
              <a:ahLst/>
              <a:cxnLst/>
              <a:rect l="l" t="t" r="r" b="b"/>
              <a:pathLst>
                <a:path w="8" h="15" extrusionOk="0">
                  <a:moveTo>
                    <a:pt x="0" y="1"/>
                  </a:moveTo>
                  <a:lnTo>
                    <a:pt x="7"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9" name="Google Shape;7149;p81"/>
            <p:cNvSpPr/>
            <p:nvPr/>
          </p:nvSpPr>
          <p:spPr>
            <a:xfrm>
              <a:off x="2054331" y="1966323"/>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0" name="Google Shape;7150;p81"/>
            <p:cNvSpPr/>
            <p:nvPr/>
          </p:nvSpPr>
          <p:spPr>
            <a:xfrm>
              <a:off x="2053476" y="1963417"/>
              <a:ext cx="54" cy="299"/>
            </a:xfrm>
            <a:custGeom>
              <a:avLst/>
              <a:gdLst/>
              <a:ahLst/>
              <a:cxnLst/>
              <a:rect l="l" t="t" r="r" b="b"/>
              <a:pathLst>
                <a:path w="4" h="22" extrusionOk="0">
                  <a:moveTo>
                    <a:pt x="0" y="1"/>
                  </a:moveTo>
                  <a:cubicBezTo>
                    <a:pt x="0" y="8"/>
                    <a:pt x="0" y="15"/>
                    <a:pt x="4" y="22"/>
                  </a:cubicBez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1" name="Google Shape;7151;p81"/>
            <p:cNvSpPr/>
            <p:nvPr/>
          </p:nvSpPr>
          <p:spPr>
            <a:xfrm>
              <a:off x="2053326" y="1961897"/>
              <a:ext cx="14" cy="394"/>
            </a:xfrm>
            <a:custGeom>
              <a:avLst/>
              <a:gdLst/>
              <a:ahLst/>
              <a:cxnLst/>
              <a:rect l="l" t="t" r="r" b="b"/>
              <a:pathLst>
                <a:path w="1" h="29" extrusionOk="0">
                  <a:moveTo>
                    <a:pt x="1" y="1"/>
                  </a:moveTo>
                  <a:lnTo>
                    <a:pt x="1" y="29"/>
                  </a:ln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2" name="Google Shape;7152;p81"/>
            <p:cNvSpPr/>
            <p:nvPr/>
          </p:nvSpPr>
          <p:spPr>
            <a:xfrm>
              <a:off x="2060414" y="1992514"/>
              <a:ext cx="14" cy="774"/>
            </a:xfrm>
            <a:custGeom>
              <a:avLst/>
              <a:gdLst/>
              <a:ahLst/>
              <a:cxnLst/>
              <a:rect l="l" t="t" r="r" b="b"/>
              <a:pathLst>
                <a:path w="1" h="57" extrusionOk="0">
                  <a:moveTo>
                    <a:pt x="1" y="0"/>
                  </a:moveTo>
                  <a:lnTo>
                    <a:pt x="1"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3" name="Google Shape;7153;p81"/>
            <p:cNvSpPr/>
            <p:nvPr/>
          </p:nvSpPr>
          <p:spPr>
            <a:xfrm>
              <a:off x="2053666" y="1964653"/>
              <a:ext cx="54" cy="258"/>
            </a:xfrm>
            <a:custGeom>
              <a:avLst/>
              <a:gdLst/>
              <a:ahLst/>
              <a:cxnLst/>
              <a:rect l="l" t="t" r="r" b="b"/>
              <a:pathLst>
                <a:path w="4" h="19" extrusionOk="0">
                  <a:moveTo>
                    <a:pt x="0" y="1"/>
                  </a:moveTo>
                  <a:lnTo>
                    <a:pt x="0" y="1"/>
                  </a:lnTo>
                  <a:cubicBezTo>
                    <a:pt x="0" y="4"/>
                    <a:pt x="4" y="11"/>
                    <a:pt x="4" y="18"/>
                  </a:cubicBezTo>
                  <a:cubicBezTo>
                    <a:pt x="4" y="11"/>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4" name="Google Shape;7154;p81"/>
            <p:cNvSpPr/>
            <p:nvPr/>
          </p:nvSpPr>
          <p:spPr>
            <a:xfrm>
              <a:off x="2053571" y="1964083"/>
              <a:ext cx="54" cy="258"/>
            </a:xfrm>
            <a:custGeom>
              <a:avLst/>
              <a:gdLst/>
              <a:ahLst/>
              <a:cxnLst/>
              <a:rect l="l" t="t" r="r" b="b"/>
              <a:pathLst>
                <a:path w="4" h="19" extrusionOk="0">
                  <a:moveTo>
                    <a:pt x="0" y="1"/>
                  </a:moveTo>
                  <a:lnTo>
                    <a:pt x="0" y="1"/>
                  </a:lnTo>
                  <a:cubicBezTo>
                    <a:pt x="0" y="8"/>
                    <a:pt x="4" y="11"/>
                    <a:pt x="4" y="18"/>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5" name="Google Shape;7155;p81"/>
            <p:cNvSpPr/>
            <p:nvPr/>
          </p:nvSpPr>
          <p:spPr>
            <a:xfrm>
              <a:off x="2053381" y="1962711"/>
              <a:ext cx="54" cy="339"/>
            </a:xfrm>
            <a:custGeom>
              <a:avLst/>
              <a:gdLst/>
              <a:ahLst/>
              <a:cxnLst/>
              <a:rect l="l" t="t" r="r" b="b"/>
              <a:pathLst>
                <a:path w="4" h="25" extrusionOk="0">
                  <a:moveTo>
                    <a:pt x="0" y="0"/>
                  </a:moveTo>
                  <a:cubicBezTo>
                    <a:pt x="0" y="11"/>
                    <a:pt x="0" y="18"/>
                    <a:pt x="4" y="25"/>
                  </a:cubicBezTo>
                  <a:cubicBezTo>
                    <a:pt x="0" y="18"/>
                    <a:pt x="0"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6" name="Google Shape;7156;p81"/>
            <p:cNvSpPr/>
            <p:nvPr/>
          </p:nvSpPr>
          <p:spPr>
            <a:xfrm>
              <a:off x="2060319" y="1990369"/>
              <a:ext cx="14" cy="638"/>
            </a:xfrm>
            <a:custGeom>
              <a:avLst/>
              <a:gdLst/>
              <a:ahLst/>
              <a:cxnLst/>
              <a:rect l="l" t="t" r="r" b="b"/>
              <a:pathLst>
                <a:path w="1" h="47" extrusionOk="0">
                  <a:moveTo>
                    <a:pt x="1" y="1"/>
                  </a:moveTo>
                  <a:lnTo>
                    <a:pt x="1" y="4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7" name="Google Shape;7157;p81"/>
            <p:cNvSpPr/>
            <p:nvPr/>
          </p:nvSpPr>
          <p:spPr>
            <a:xfrm>
              <a:off x="2060319" y="1989378"/>
              <a:ext cx="14" cy="584"/>
            </a:xfrm>
            <a:custGeom>
              <a:avLst/>
              <a:gdLst/>
              <a:ahLst/>
              <a:cxnLst/>
              <a:rect l="l" t="t" r="r" b="b"/>
              <a:pathLst>
                <a:path w="1" h="43" extrusionOk="0">
                  <a:moveTo>
                    <a:pt x="1" y="0"/>
                  </a:moveTo>
                  <a:lnTo>
                    <a:pt x="1"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8" name="Google Shape;7158;p81"/>
            <p:cNvSpPr/>
            <p:nvPr/>
          </p:nvSpPr>
          <p:spPr>
            <a:xfrm>
              <a:off x="2058459" y="1972786"/>
              <a:ext cx="584" cy="1439"/>
            </a:xfrm>
            <a:custGeom>
              <a:avLst/>
              <a:gdLst/>
              <a:ahLst/>
              <a:cxnLst/>
              <a:rect l="l" t="t" r="r" b="b"/>
              <a:pathLst>
                <a:path w="43" h="106" extrusionOk="0">
                  <a:moveTo>
                    <a:pt x="43" y="105"/>
                  </a:moveTo>
                  <a:cubicBezTo>
                    <a:pt x="15" y="77"/>
                    <a:pt x="1" y="42"/>
                    <a:pt x="1" y="0"/>
                  </a:cubicBezTo>
                  <a:cubicBezTo>
                    <a:pt x="1" y="42"/>
                    <a:pt x="15" y="77"/>
                    <a:pt x="43" y="10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9" name="Google Shape;7159;p81"/>
            <p:cNvSpPr/>
            <p:nvPr/>
          </p:nvSpPr>
          <p:spPr>
            <a:xfrm>
              <a:off x="2054806" y="1966934"/>
              <a:ext cx="149" cy="163"/>
            </a:xfrm>
            <a:custGeom>
              <a:avLst/>
              <a:gdLst/>
              <a:ahLst/>
              <a:cxnLst/>
              <a:rect l="l" t="t" r="r" b="b"/>
              <a:pathLst>
                <a:path w="11" h="12" extrusionOk="0">
                  <a:moveTo>
                    <a:pt x="11"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0" name="Google Shape;7160;p81"/>
            <p:cNvSpPr/>
            <p:nvPr/>
          </p:nvSpPr>
          <p:spPr>
            <a:xfrm>
              <a:off x="2053951" y="1965603"/>
              <a:ext cx="109" cy="204"/>
            </a:xfrm>
            <a:custGeom>
              <a:avLst/>
              <a:gdLst/>
              <a:ahLst/>
              <a:cxnLst/>
              <a:rect l="l" t="t" r="r" b="b"/>
              <a:pathLst>
                <a:path w="8" h="15" extrusionOk="0">
                  <a:moveTo>
                    <a:pt x="0" y="1"/>
                  </a:moveTo>
                  <a:lnTo>
                    <a:pt x="7"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1" name="Google Shape;7161;p81"/>
            <p:cNvSpPr/>
            <p:nvPr/>
          </p:nvSpPr>
          <p:spPr>
            <a:xfrm>
              <a:off x="2060373" y="1991414"/>
              <a:ext cx="0" cy="679"/>
            </a:xfrm>
            <a:custGeom>
              <a:avLst/>
              <a:gdLst/>
              <a:ahLst/>
              <a:cxnLst/>
              <a:rect l="l" t="t" r="r" b="b"/>
              <a:pathLst>
                <a:path h="50" extrusionOk="0">
                  <a:moveTo>
                    <a:pt x="0" y="1"/>
                  </a:moveTo>
                  <a:lnTo>
                    <a:pt x="0" y="5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2" name="Google Shape;7162;p81"/>
            <p:cNvSpPr/>
            <p:nvPr/>
          </p:nvSpPr>
          <p:spPr>
            <a:xfrm>
              <a:off x="2053801" y="1965128"/>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3" name="Google Shape;7163;p81"/>
            <p:cNvSpPr/>
            <p:nvPr/>
          </p:nvSpPr>
          <p:spPr>
            <a:xfrm>
              <a:off x="2060224" y="1987477"/>
              <a:ext cx="14" cy="584"/>
            </a:xfrm>
            <a:custGeom>
              <a:avLst/>
              <a:gdLst/>
              <a:ahLst/>
              <a:cxnLst/>
              <a:rect l="l" t="t" r="r" b="b"/>
              <a:pathLst>
                <a:path w="1" h="43" extrusionOk="0">
                  <a:moveTo>
                    <a:pt x="1" y="0"/>
                  </a:moveTo>
                  <a:lnTo>
                    <a:pt x="1"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4" name="Google Shape;7164;p81"/>
            <p:cNvSpPr/>
            <p:nvPr/>
          </p:nvSpPr>
          <p:spPr>
            <a:xfrm>
              <a:off x="2060034" y="1983865"/>
              <a:ext cx="14" cy="489"/>
            </a:xfrm>
            <a:custGeom>
              <a:avLst/>
              <a:gdLst/>
              <a:ahLst/>
              <a:cxnLst/>
              <a:rect l="l" t="t" r="r" b="b"/>
              <a:pathLst>
                <a:path w="1" h="36" extrusionOk="0">
                  <a:moveTo>
                    <a:pt x="1" y="0"/>
                  </a:moveTo>
                  <a:lnTo>
                    <a:pt x="1" y="35"/>
                  </a:lnTo>
                  <a:cubicBezTo>
                    <a:pt x="1" y="21"/>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5" name="Google Shape;7165;p81"/>
            <p:cNvSpPr/>
            <p:nvPr/>
          </p:nvSpPr>
          <p:spPr>
            <a:xfrm>
              <a:off x="2059939" y="1982820"/>
              <a:ext cx="14" cy="434"/>
            </a:xfrm>
            <a:custGeom>
              <a:avLst/>
              <a:gdLst/>
              <a:ahLst/>
              <a:cxnLst/>
              <a:rect l="l" t="t" r="r" b="b"/>
              <a:pathLst>
                <a:path w="1" h="32" extrusionOk="0">
                  <a:moveTo>
                    <a:pt x="1" y="0"/>
                  </a:moveTo>
                  <a:lnTo>
                    <a:pt x="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6" name="Google Shape;7166;p81"/>
            <p:cNvSpPr/>
            <p:nvPr/>
          </p:nvSpPr>
          <p:spPr>
            <a:xfrm>
              <a:off x="2060088" y="1984435"/>
              <a:ext cx="0" cy="530"/>
            </a:xfrm>
            <a:custGeom>
              <a:avLst/>
              <a:gdLst/>
              <a:ahLst/>
              <a:cxnLst/>
              <a:rect l="l" t="t" r="r" b="b"/>
              <a:pathLst>
                <a:path h="39" extrusionOk="0">
                  <a:moveTo>
                    <a:pt x="0"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7" name="Google Shape;7167;p81"/>
            <p:cNvSpPr/>
            <p:nvPr/>
          </p:nvSpPr>
          <p:spPr>
            <a:xfrm>
              <a:off x="2059993" y="1983295"/>
              <a:ext cx="54" cy="434"/>
            </a:xfrm>
            <a:custGeom>
              <a:avLst/>
              <a:gdLst/>
              <a:ahLst/>
              <a:cxnLst/>
              <a:rect l="l" t="t" r="r" b="b"/>
              <a:pathLst>
                <a:path w="4" h="32" extrusionOk="0">
                  <a:moveTo>
                    <a:pt x="0" y="0"/>
                  </a:moveTo>
                  <a:lnTo>
                    <a:pt x="0" y="32"/>
                  </a:lnTo>
                  <a:cubicBezTo>
                    <a:pt x="4" y="21"/>
                    <a:pt x="0"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8" name="Google Shape;7168;p81"/>
            <p:cNvSpPr/>
            <p:nvPr/>
          </p:nvSpPr>
          <p:spPr>
            <a:xfrm>
              <a:off x="2060468" y="1993695"/>
              <a:ext cx="54" cy="923"/>
            </a:xfrm>
            <a:custGeom>
              <a:avLst/>
              <a:gdLst/>
              <a:ahLst/>
              <a:cxnLst/>
              <a:rect l="l" t="t" r="r" b="b"/>
              <a:pathLst>
                <a:path w="4" h="68" extrusionOk="0">
                  <a:moveTo>
                    <a:pt x="0" y="1"/>
                  </a:moveTo>
                  <a:lnTo>
                    <a:pt x="4" y="6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9" name="Google Shape;7169;p81"/>
            <p:cNvSpPr/>
            <p:nvPr/>
          </p:nvSpPr>
          <p:spPr>
            <a:xfrm>
              <a:off x="2060183" y="1986621"/>
              <a:ext cx="0" cy="584"/>
            </a:xfrm>
            <a:custGeom>
              <a:avLst/>
              <a:gdLst/>
              <a:ahLst/>
              <a:cxnLst/>
              <a:rect l="l" t="t" r="r" b="b"/>
              <a:pathLst>
                <a:path h="43" extrusionOk="0">
                  <a:moveTo>
                    <a:pt x="0" y="0"/>
                  </a:moveTo>
                  <a:lnTo>
                    <a:pt x="0"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0" name="Google Shape;7170;p81"/>
            <p:cNvSpPr/>
            <p:nvPr/>
          </p:nvSpPr>
          <p:spPr>
            <a:xfrm>
              <a:off x="2060129" y="1985807"/>
              <a:ext cx="14" cy="638"/>
            </a:xfrm>
            <a:custGeom>
              <a:avLst/>
              <a:gdLst/>
              <a:ahLst/>
              <a:cxnLst/>
              <a:rect l="l" t="t" r="r" b="b"/>
              <a:pathLst>
                <a:path w="1" h="47" extrusionOk="0">
                  <a:moveTo>
                    <a:pt x="1" y="1"/>
                  </a:moveTo>
                  <a:lnTo>
                    <a:pt x="1" y="4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1" name="Google Shape;7171;p81"/>
            <p:cNvSpPr/>
            <p:nvPr/>
          </p:nvSpPr>
          <p:spPr>
            <a:xfrm>
              <a:off x="2060088" y="1985101"/>
              <a:ext cx="0" cy="530"/>
            </a:xfrm>
            <a:custGeom>
              <a:avLst/>
              <a:gdLst/>
              <a:ahLst/>
              <a:cxnLst/>
              <a:rect l="l" t="t" r="r" b="b"/>
              <a:pathLst>
                <a:path h="39" extrusionOk="0">
                  <a:moveTo>
                    <a:pt x="0"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2" name="Google Shape;7172;p81"/>
            <p:cNvSpPr/>
            <p:nvPr/>
          </p:nvSpPr>
          <p:spPr>
            <a:xfrm>
              <a:off x="2054562" y="1966649"/>
              <a:ext cx="109" cy="163"/>
            </a:xfrm>
            <a:custGeom>
              <a:avLst/>
              <a:gdLst/>
              <a:ahLst/>
              <a:cxnLst/>
              <a:rect l="l" t="t" r="r" b="b"/>
              <a:pathLst>
                <a:path w="8" h="12" extrusionOk="0">
                  <a:moveTo>
                    <a:pt x="1" y="1"/>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3" name="Google Shape;7173;p81"/>
            <p:cNvSpPr/>
            <p:nvPr/>
          </p:nvSpPr>
          <p:spPr>
            <a:xfrm>
              <a:off x="2060509" y="1994795"/>
              <a:ext cx="14" cy="530"/>
            </a:xfrm>
            <a:custGeom>
              <a:avLst/>
              <a:gdLst/>
              <a:ahLst/>
              <a:cxnLst/>
              <a:rect l="l" t="t" r="r" b="b"/>
              <a:pathLst>
                <a:path w="1" h="39" extrusionOk="0">
                  <a:moveTo>
                    <a:pt x="1" y="39"/>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4" name="Google Shape;7174;p81"/>
            <p:cNvSpPr/>
            <p:nvPr/>
          </p:nvSpPr>
          <p:spPr>
            <a:xfrm>
              <a:off x="2055091" y="1967178"/>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5" name="Google Shape;7175;p81"/>
            <p:cNvSpPr/>
            <p:nvPr/>
          </p:nvSpPr>
          <p:spPr>
            <a:xfrm>
              <a:off x="2055376" y="1967463"/>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6" name="Google Shape;7176;p81"/>
            <p:cNvSpPr/>
            <p:nvPr/>
          </p:nvSpPr>
          <p:spPr>
            <a:xfrm>
              <a:off x="2059939" y="1982385"/>
              <a:ext cx="14" cy="448"/>
            </a:xfrm>
            <a:custGeom>
              <a:avLst/>
              <a:gdLst/>
              <a:ahLst/>
              <a:cxnLst/>
              <a:rect l="l" t="t" r="r" b="b"/>
              <a:pathLst>
                <a:path w="1" h="33" extrusionOk="0">
                  <a:moveTo>
                    <a:pt x="1" y="1"/>
                  </a:moveTo>
                  <a:lnTo>
                    <a:pt x="1" y="32"/>
                  </a:ln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7" name="Google Shape;7177;p81"/>
            <p:cNvSpPr/>
            <p:nvPr/>
          </p:nvSpPr>
          <p:spPr>
            <a:xfrm>
              <a:off x="2060278" y="1988427"/>
              <a:ext cx="0" cy="530"/>
            </a:xfrm>
            <a:custGeom>
              <a:avLst/>
              <a:gdLst/>
              <a:ahLst/>
              <a:cxnLst/>
              <a:rect l="l" t="t" r="r" b="b"/>
              <a:pathLst>
                <a:path h="39" extrusionOk="0">
                  <a:moveTo>
                    <a:pt x="0"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8" name="Google Shape;7178;p81"/>
            <p:cNvSpPr/>
            <p:nvPr/>
          </p:nvSpPr>
          <p:spPr>
            <a:xfrm>
              <a:off x="2056137" y="1967884"/>
              <a:ext cx="149" cy="109"/>
            </a:xfrm>
            <a:custGeom>
              <a:avLst/>
              <a:gdLst/>
              <a:ahLst/>
              <a:cxnLst/>
              <a:rect l="l" t="t" r="r" b="b"/>
              <a:pathLst>
                <a:path w="11" h="8" extrusionOk="0">
                  <a:moveTo>
                    <a:pt x="0"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9" name="Google Shape;7179;p81"/>
            <p:cNvSpPr/>
            <p:nvPr/>
          </p:nvSpPr>
          <p:spPr>
            <a:xfrm>
              <a:off x="2055757" y="1967654"/>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0" name="Google Shape;7180;p81"/>
            <p:cNvSpPr/>
            <p:nvPr/>
          </p:nvSpPr>
          <p:spPr>
            <a:xfrm>
              <a:off x="2153623" y="1945930"/>
              <a:ext cx="3720" cy="6381"/>
            </a:xfrm>
            <a:custGeom>
              <a:avLst/>
              <a:gdLst/>
              <a:ahLst/>
              <a:cxnLst/>
              <a:rect l="l" t="t" r="r" b="b"/>
              <a:pathLst>
                <a:path w="274" h="470" extrusionOk="0">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1" name="Google Shape;7181;p81"/>
            <p:cNvSpPr/>
            <p:nvPr/>
          </p:nvSpPr>
          <p:spPr>
            <a:xfrm>
              <a:off x="2113366" y="1953723"/>
              <a:ext cx="52776" cy="75260"/>
            </a:xfrm>
            <a:custGeom>
              <a:avLst/>
              <a:gdLst/>
              <a:ahLst/>
              <a:cxnLst/>
              <a:rect l="l" t="t" r="r" b="b"/>
              <a:pathLst>
                <a:path w="3887" h="5543" extrusionOk="0">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2" name="Google Shape;7182;p81"/>
            <p:cNvSpPr/>
            <p:nvPr/>
          </p:nvSpPr>
          <p:spPr>
            <a:xfrm>
              <a:off x="2165368" y="2023172"/>
              <a:ext cx="149" cy="244"/>
            </a:xfrm>
            <a:custGeom>
              <a:avLst/>
              <a:gdLst/>
              <a:ahLst/>
              <a:cxnLst/>
              <a:rect l="l" t="t" r="r" b="b"/>
              <a:pathLst>
                <a:path w="11" h="18" extrusionOk="0">
                  <a:moveTo>
                    <a:pt x="11" y="18"/>
                  </a:moveTo>
                  <a:cubicBezTo>
                    <a:pt x="7" y="11"/>
                    <a:pt x="4" y="7"/>
                    <a:pt x="0" y="0"/>
                  </a:cubicBezTo>
                  <a:cubicBezTo>
                    <a:pt x="4" y="7"/>
                    <a:pt x="7" y="11"/>
                    <a:pt x="1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3" name="Google Shape;7183;p81"/>
            <p:cNvSpPr/>
            <p:nvPr/>
          </p:nvSpPr>
          <p:spPr>
            <a:xfrm>
              <a:off x="2165178" y="2022792"/>
              <a:ext cx="149" cy="339"/>
            </a:xfrm>
            <a:custGeom>
              <a:avLst/>
              <a:gdLst/>
              <a:ahLst/>
              <a:cxnLst/>
              <a:rect l="l" t="t" r="r" b="b"/>
              <a:pathLst>
                <a:path w="11" h="25" extrusionOk="0">
                  <a:moveTo>
                    <a:pt x="11" y="25"/>
                  </a:moveTo>
                  <a:cubicBezTo>
                    <a:pt x="4" y="14"/>
                    <a:pt x="4" y="7"/>
                    <a:pt x="0" y="0"/>
                  </a:cubicBezTo>
                  <a:cubicBezTo>
                    <a:pt x="4" y="7"/>
                    <a:pt x="4" y="14"/>
                    <a:pt x="1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4" name="Google Shape;7184;p81"/>
            <p:cNvSpPr/>
            <p:nvPr/>
          </p:nvSpPr>
          <p:spPr>
            <a:xfrm>
              <a:off x="2159136" y="1988902"/>
              <a:ext cx="204" cy="299"/>
            </a:xfrm>
            <a:custGeom>
              <a:avLst/>
              <a:gdLst/>
              <a:ahLst/>
              <a:cxnLst/>
              <a:rect l="l" t="t" r="r" b="b"/>
              <a:pathLst>
                <a:path w="15" h="22" extrusionOk="0">
                  <a:moveTo>
                    <a:pt x="1" y="21"/>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5" name="Google Shape;7185;p81"/>
            <p:cNvSpPr/>
            <p:nvPr/>
          </p:nvSpPr>
          <p:spPr>
            <a:xfrm>
              <a:off x="2158715" y="1989568"/>
              <a:ext cx="204" cy="244"/>
            </a:xfrm>
            <a:custGeom>
              <a:avLst/>
              <a:gdLst/>
              <a:ahLst/>
              <a:cxnLst/>
              <a:rect l="l" t="t" r="r" b="b"/>
              <a:pathLst>
                <a:path w="15" h="18" extrusionOk="0">
                  <a:moveTo>
                    <a:pt x="0" y="18"/>
                  </a:moveTo>
                  <a:cubicBezTo>
                    <a:pt x="4" y="11"/>
                    <a:pt x="11" y="4"/>
                    <a:pt x="14" y="0"/>
                  </a:cubicBezTo>
                  <a:cubicBezTo>
                    <a:pt x="11" y="4"/>
                    <a:pt x="4"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6" name="Google Shape;7186;p81"/>
            <p:cNvSpPr/>
            <p:nvPr/>
          </p:nvSpPr>
          <p:spPr>
            <a:xfrm>
              <a:off x="2158375" y="1990179"/>
              <a:ext cx="109" cy="258"/>
            </a:xfrm>
            <a:custGeom>
              <a:avLst/>
              <a:gdLst/>
              <a:ahLst/>
              <a:cxnLst/>
              <a:rect l="l" t="t" r="r" b="b"/>
              <a:pathLst>
                <a:path w="8" h="19" extrusionOk="0">
                  <a:moveTo>
                    <a:pt x="1" y="18"/>
                  </a:moveTo>
                  <a:cubicBezTo>
                    <a:pt x="4" y="15"/>
                    <a:pt x="8" y="8"/>
                    <a:pt x="8" y="1"/>
                  </a:cubicBezTo>
                  <a:cubicBezTo>
                    <a:pt x="8" y="8"/>
                    <a:pt x="4"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7" name="Google Shape;7187;p81"/>
            <p:cNvSpPr/>
            <p:nvPr/>
          </p:nvSpPr>
          <p:spPr>
            <a:xfrm>
              <a:off x="2159611" y="1988332"/>
              <a:ext cx="204" cy="299"/>
            </a:xfrm>
            <a:custGeom>
              <a:avLst/>
              <a:gdLst/>
              <a:ahLst/>
              <a:cxnLst/>
              <a:rect l="l" t="t" r="r" b="b"/>
              <a:pathLst>
                <a:path w="15" h="22" extrusionOk="0">
                  <a:moveTo>
                    <a:pt x="1" y="21"/>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8" name="Google Shape;7188;p81"/>
            <p:cNvSpPr/>
            <p:nvPr/>
          </p:nvSpPr>
          <p:spPr>
            <a:xfrm>
              <a:off x="2161132" y="1986757"/>
              <a:ext cx="258" cy="258"/>
            </a:xfrm>
            <a:custGeom>
              <a:avLst/>
              <a:gdLst/>
              <a:ahLst/>
              <a:cxnLst/>
              <a:rect l="l" t="t" r="r" b="b"/>
              <a:pathLst>
                <a:path w="19" h="19" extrusionOk="0">
                  <a:moveTo>
                    <a:pt x="1" y="18"/>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9" name="Google Shape;7189;p81"/>
            <p:cNvSpPr/>
            <p:nvPr/>
          </p:nvSpPr>
          <p:spPr>
            <a:xfrm>
              <a:off x="2160086" y="1987803"/>
              <a:ext cx="258" cy="258"/>
            </a:xfrm>
            <a:custGeom>
              <a:avLst/>
              <a:gdLst/>
              <a:ahLst/>
              <a:cxnLst/>
              <a:rect l="l" t="t" r="r" b="b"/>
              <a:pathLst>
                <a:path w="19" h="19" extrusionOk="0">
                  <a:moveTo>
                    <a:pt x="1" y="18"/>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0" name="Google Shape;7190;p81"/>
            <p:cNvSpPr/>
            <p:nvPr/>
          </p:nvSpPr>
          <p:spPr>
            <a:xfrm>
              <a:off x="2165884" y="2023837"/>
              <a:ext cx="258" cy="204"/>
            </a:xfrm>
            <a:custGeom>
              <a:avLst/>
              <a:gdLst/>
              <a:ahLst/>
              <a:cxnLst/>
              <a:rect l="l" t="t" r="r" b="b"/>
              <a:pathLst>
                <a:path w="19" h="15" extrusionOk="0">
                  <a:moveTo>
                    <a:pt x="18" y="14"/>
                  </a:moveTo>
                  <a:cubicBezTo>
                    <a:pt x="11" y="11"/>
                    <a:pt x="4" y="4"/>
                    <a:pt x="1" y="0"/>
                  </a:cubicBezTo>
                  <a:cubicBezTo>
                    <a:pt x="4" y="4"/>
                    <a:pt x="11" y="11"/>
                    <a:pt x="18"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1" name="Google Shape;7191;p81"/>
            <p:cNvSpPr/>
            <p:nvPr/>
          </p:nvSpPr>
          <p:spPr>
            <a:xfrm>
              <a:off x="2160616" y="1987287"/>
              <a:ext cx="244" cy="244"/>
            </a:xfrm>
            <a:custGeom>
              <a:avLst/>
              <a:gdLst/>
              <a:ahLst/>
              <a:cxnLst/>
              <a:rect l="l" t="t" r="r" b="b"/>
              <a:pathLst>
                <a:path w="18" h="18" extrusionOk="0">
                  <a:moveTo>
                    <a:pt x="0" y="18"/>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2" name="Google Shape;7192;p81"/>
            <p:cNvSpPr/>
            <p:nvPr/>
          </p:nvSpPr>
          <p:spPr>
            <a:xfrm>
              <a:off x="2165558" y="2023457"/>
              <a:ext cx="244" cy="299"/>
            </a:xfrm>
            <a:custGeom>
              <a:avLst/>
              <a:gdLst/>
              <a:ahLst/>
              <a:cxnLst/>
              <a:rect l="l" t="t" r="r" b="b"/>
              <a:pathLst>
                <a:path w="18" h="22" extrusionOk="0">
                  <a:moveTo>
                    <a:pt x="18" y="21"/>
                  </a:moveTo>
                  <a:cubicBezTo>
                    <a:pt x="11" y="14"/>
                    <a:pt x="4" y="7"/>
                    <a:pt x="0" y="0"/>
                  </a:cubicBezTo>
                  <a:cubicBezTo>
                    <a:pt x="4" y="7"/>
                    <a:pt x="11" y="14"/>
                    <a:pt x="18"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3" name="Google Shape;7193;p81"/>
            <p:cNvSpPr/>
            <p:nvPr/>
          </p:nvSpPr>
          <p:spPr>
            <a:xfrm>
              <a:off x="2157289" y="1953832"/>
              <a:ext cx="54" cy="855"/>
            </a:xfrm>
            <a:custGeom>
              <a:avLst/>
              <a:gdLst/>
              <a:ahLst/>
              <a:cxnLst/>
              <a:rect l="l" t="t" r="r" b="b"/>
              <a:pathLst>
                <a:path w="4" h="63" extrusionOk="0">
                  <a:moveTo>
                    <a:pt x="4" y="1"/>
                  </a:moveTo>
                  <a:cubicBezTo>
                    <a:pt x="4" y="18"/>
                    <a:pt x="4" y="42"/>
                    <a:pt x="0" y="63"/>
                  </a:cubicBezTo>
                  <a:cubicBezTo>
                    <a:pt x="4" y="42"/>
                    <a:pt x="4" y="2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4" name="Google Shape;7194;p81"/>
            <p:cNvSpPr/>
            <p:nvPr/>
          </p:nvSpPr>
          <p:spPr>
            <a:xfrm>
              <a:off x="2157140" y="1954728"/>
              <a:ext cx="163" cy="869"/>
            </a:xfrm>
            <a:custGeom>
              <a:avLst/>
              <a:gdLst/>
              <a:ahLst/>
              <a:cxnLst/>
              <a:rect l="l" t="t" r="r" b="b"/>
              <a:pathLst>
                <a:path w="12" h="64" extrusionOk="0">
                  <a:moveTo>
                    <a:pt x="1" y="63"/>
                  </a:moveTo>
                  <a:cubicBezTo>
                    <a:pt x="4" y="42"/>
                    <a:pt x="8" y="21"/>
                    <a:pt x="11" y="0"/>
                  </a:cubicBezTo>
                  <a:cubicBezTo>
                    <a:pt x="8" y="21"/>
                    <a:pt x="4" y="42"/>
                    <a:pt x="1" y="6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5" name="Google Shape;7195;p81"/>
            <p:cNvSpPr/>
            <p:nvPr/>
          </p:nvSpPr>
          <p:spPr>
            <a:xfrm>
              <a:off x="2157004" y="1951971"/>
              <a:ext cx="149" cy="339"/>
            </a:xfrm>
            <a:custGeom>
              <a:avLst/>
              <a:gdLst/>
              <a:ahLst/>
              <a:cxnLst/>
              <a:rect l="l" t="t" r="r" b="b"/>
              <a:pathLst>
                <a:path w="11" h="25" extrusionOk="0">
                  <a:moveTo>
                    <a:pt x="11" y="25"/>
                  </a:moveTo>
                  <a:cubicBezTo>
                    <a:pt x="7" y="14"/>
                    <a:pt x="4" y="7"/>
                    <a:pt x="0" y="0"/>
                  </a:cubicBezTo>
                  <a:cubicBezTo>
                    <a:pt x="4" y="7"/>
                    <a:pt x="7" y="14"/>
                    <a:pt x="1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6" name="Google Shape;7196;p81"/>
            <p:cNvSpPr/>
            <p:nvPr/>
          </p:nvSpPr>
          <p:spPr>
            <a:xfrm>
              <a:off x="2115213" y="2000688"/>
              <a:ext cx="14" cy="109"/>
            </a:xfrm>
            <a:custGeom>
              <a:avLst/>
              <a:gdLst/>
              <a:ahLst/>
              <a:cxnLst/>
              <a:rect l="l" t="t" r="r" b="b"/>
              <a:pathLst>
                <a:path w="1" h="8"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7" name="Google Shape;7197;p81"/>
            <p:cNvSpPr/>
            <p:nvPr/>
          </p:nvSpPr>
          <p:spPr>
            <a:xfrm>
              <a:off x="2124011" y="1992826"/>
              <a:ext cx="923" cy="27"/>
            </a:xfrm>
            <a:custGeom>
              <a:avLst/>
              <a:gdLst/>
              <a:ahLst/>
              <a:cxnLst/>
              <a:rect l="l" t="t" r="r" b="b"/>
              <a:pathLst>
                <a:path w="68" h="2" extrusionOk="0">
                  <a:moveTo>
                    <a:pt x="23" y="0"/>
                  </a:moveTo>
                  <a:cubicBezTo>
                    <a:pt x="15" y="0"/>
                    <a:pt x="8" y="1"/>
                    <a:pt x="1" y="2"/>
                  </a:cubicBezTo>
                  <a:lnTo>
                    <a:pt x="67" y="2"/>
                  </a:lnTo>
                  <a:cubicBezTo>
                    <a:pt x="53" y="2"/>
                    <a:pt x="38" y="0"/>
                    <a:pt x="2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8" name="Google Shape;7198;p81"/>
            <p:cNvSpPr/>
            <p:nvPr/>
          </p:nvSpPr>
          <p:spPr>
            <a:xfrm>
              <a:off x="2153528" y="1947885"/>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9" name="Google Shape;7199;p81"/>
            <p:cNvSpPr/>
            <p:nvPr/>
          </p:nvSpPr>
          <p:spPr>
            <a:xfrm>
              <a:off x="2153528" y="1947409"/>
              <a:ext cx="68" cy="339"/>
            </a:xfrm>
            <a:custGeom>
              <a:avLst/>
              <a:gdLst/>
              <a:ahLst/>
              <a:cxnLst/>
              <a:rect l="l" t="t" r="r" b="b"/>
              <a:pathLst>
                <a:path w="5" h="25" extrusionOk="0">
                  <a:moveTo>
                    <a:pt x="1" y="0"/>
                  </a:moveTo>
                  <a:lnTo>
                    <a:pt x="1" y="25"/>
                  </a:lnTo>
                  <a:cubicBezTo>
                    <a:pt x="1" y="18"/>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0" name="Google Shape;7200;p81"/>
            <p:cNvSpPr/>
            <p:nvPr/>
          </p:nvSpPr>
          <p:spPr>
            <a:xfrm>
              <a:off x="2153487" y="1948306"/>
              <a:ext cx="14" cy="258"/>
            </a:xfrm>
            <a:custGeom>
              <a:avLst/>
              <a:gdLst/>
              <a:ahLst/>
              <a:cxnLst/>
              <a:rect l="l" t="t" r="r" b="b"/>
              <a:pathLst>
                <a:path w="1" h="19" extrusionOk="0">
                  <a:moveTo>
                    <a:pt x="0" y="18"/>
                  </a:moveTo>
                  <a:lnTo>
                    <a:pt x="0" y="1"/>
                  </a:lnTo>
                  <a:cubicBezTo>
                    <a:pt x="0" y="4"/>
                    <a:pt x="0"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1" name="Google Shape;7201;p81"/>
            <p:cNvSpPr/>
            <p:nvPr/>
          </p:nvSpPr>
          <p:spPr>
            <a:xfrm>
              <a:off x="2153678" y="1946255"/>
              <a:ext cx="54" cy="394"/>
            </a:xfrm>
            <a:custGeom>
              <a:avLst/>
              <a:gdLst/>
              <a:ahLst/>
              <a:cxnLst/>
              <a:rect l="l" t="t" r="r" b="b"/>
              <a:pathLst>
                <a:path w="4" h="29" extrusionOk="0">
                  <a:moveTo>
                    <a:pt x="0" y="29"/>
                  </a:moveTo>
                  <a:cubicBezTo>
                    <a:pt x="0" y="18"/>
                    <a:pt x="0" y="11"/>
                    <a:pt x="4" y="1"/>
                  </a:cubicBezTo>
                  <a:cubicBezTo>
                    <a:pt x="0" y="11"/>
                    <a:pt x="0" y="18"/>
                    <a:pt x="0"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2" name="Google Shape;7202;p81"/>
            <p:cNvSpPr/>
            <p:nvPr/>
          </p:nvSpPr>
          <p:spPr>
            <a:xfrm>
              <a:off x="2153583" y="1946785"/>
              <a:ext cx="54" cy="489"/>
            </a:xfrm>
            <a:custGeom>
              <a:avLst/>
              <a:gdLst/>
              <a:ahLst/>
              <a:cxnLst/>
              <a:rect l="l" t="t" r="r" b="b"/>
              <a:pathLst>
                <a:path w="4" h="36" extrusionOk="0">
                  <a:moveTo>
                    <a:pt x="4" y="0"/>
                  </a:moveTo>
                  <a:cubicBezTo>
                    <a:pt x="0" y="11"/>
                    <a:pt x="0" y="25"/>
                    <a:pt x="0" y="35"/>
                  </a:cubicBezTo>
                  <a:cubicBezTo>
                    <a:pt x="0"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3" name="Google Shape;7203;p81"/>
            <p:cNvSpPr/>
            <p:nvPr/>
          </p:nvSpPr>
          <p:spPr>
            <a:xfrm>
              <a:off x="2153718" y="1945875"/>
              <a:ext cx="68" cy="204"/>
            </a:xfrm>
            <a:custGeom>
              <a:avLst/>
              <a:gdLst/>
              <a:ahLst/>
              <a:cxnLst/>
              <a:rect l="l" t="t" r="r" b="b"/>
              <a:pathLst>
                <a:path w="5" h="15" extrusionOk="0">
                  <a:moveTo>
                    <a:pt x="4"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4" name="Google Shape;7204;p81"/>
            <p:cNvSpPr/>
            <p:nvPr/>
          </p:nvSpPr>
          <p:spPr>
            <a:xfrm>
              <a:off x="2155959" y="1951116"/>
              <a:ext cx="394" cy="204"/>
            </a:xfrm>
            <a:custGeom>
              <a:avLst/>
              <a:gdLst/>
              <a:ahLst/>
              <a:cxnLst/>
              <a:rect l="l" t="t" r="r" b="b"/>
              <a:pathLst>
                <a:path w="29" h="15" extrusionOk="0">
                  <a:moveTo>
                    <a:pt x="28" y="14"/>
                  </a:moveTo>
                  <a:cubicBezTo>
                    <a:pt x="21" y="11"/>
                    <a:pt x="11" y="4"/>
                    <a:pt x="0" y="0"/>
                  </a:cubicBezTo>
                  <a:cubicBezTo>
                    <a:pt x="11" y="4"/>
                    <a:pt x="21" y="11"/>
                    <a:pt x="28"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5" name="Google Shape;7205;p81"/>
            <p:cNvSpPr/>
            <p:nvPr/>
          </p:nvSpPr>
          <p:spPr>
            <a:xfrm>
              <a:off x="2156760" y="1951591"/>
              <a:ext cx="204" cy="339"/>
            </a:xfrm>
            <a:custGeom>
              <a:avLst/>
              <a:gdLst/>
              <a:ahLst/>
              <a:cxnLst/>
              <a:rect l="l" t="t" r="r" b="b"/>
              <a:pathLst>
                <a:path w="15" h="25" extrusionOk="0">
                  <a:moveTo>
                    <a:pt x="1" y="0"/>
                  </a:moveTo>
                  <a:cubicBezTo>
                    <a:pt x="4" y="7"/>
                    <a:pt x="11" y="14"/>
                    <a:pt x="15" y="25"/>
                  </a:cubicBezTo>
                  <a:cubicBezTo>
                    <a:pt x="11" y="14"/>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6" name="Google Shape;7206;p81"/>
            <p:cNvSpPr/>
            <p:nvPr/>
          </p:nvSpPr>
          <p:spPr>
            <a:xfrm>
              <a:off x="2115172" y="2000918"/>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7" name="Google Shape;7207;p81"/>
            <p:cNvSpPr/>
            <p:nvPr/>
          </p:nvSpPr>
          <p:spPr>
            <a:xfrm>
              <a:off x="2153487" y="1948645"/>
              <a:ext cx="14" cy="299"/>
            </a:xfrm>
            <a:custGeom>
              <a:avLst/>
              <a:gdLst/>
              <a:ahLst/>
              <a:cxnLst/>
              <a:rect l="l" t="t" r="r" b="b"/>
              <a:pathLst>
                <a:path w="1" h="22" extrusionOk="0">
                  <a:moveTo>
                    <a:pt x="0"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8" name="Google Shape;7208;p81"/>
            <p:cNvSpPr/>
            <p:nvPr/>
          </p:nvSpPr>
          <p:spPr>
            <a:xfrm>
              <a:off x="2156434" y="1951347"/>
              <a:ext cx="299" cy="258"/>
            </a:xfrm>
            <a:custGeom>
              <a:avLst/>
              <a:gdLst/>
              <a:ahLst/>
              <a:cxnLst/>
              <a:rect l="l" t="t" r="r" b="b"/>
              <a:pathLst>
                <a:path w="22" h="19" extrusionOk="0">
                  <a:moveTo>
                    <a:pt x="21" y="18"/>
                  </a:moveTo>
                  <a:cubicBezTo>
                    <a:pt x="14" y="11"/>
                    <a:pt x="7" y="8"/>
                    <a:pt x="0" y="1"/>
                  </a:cubicBezTo>
                  <a:cubicBezTo>
                    <a:pt x="7" y="8"/>
                    <a:pt x="14" y="11"/>
                    <a:pt x="2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9" name="Google Shape;7209;p81"/>
            <p:cNvSpPr/>
            <p:nvPr/>
          </p:nvSpPr>
          <p:spPr>
            <a:xfrm>
              <a:off x="2113597" y="2006825"/>
              <a:ext cx="109" cy="204"/>
            </a:xfrm>
            <a:custGeom>
              <a:avLst/>
              <a:gdLst/>
              <a:ahLst/>
              <a:cxnLst/>
              <a:rect l="l" t="t" r="r" b="b"/>
              <a:pathLst>
                <a:path w="8" h="15" extrusionOk="0">
                  <a:moveTo>
                    <a:pt x="1" y="1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0" name="Google Shape;7210;p81"/>
            <p:cNvSpPr/>
            <p:nvPr/>
          </p:nvSpPr>
          <p:spPr>
            <a:xfrm>
              <a:off x="2114506" y="2003824"/>
              <a:ext cx="54" cy="244"/>
            </a:xfrm>
            <a:custGeom>
              <a:avLst/>
              <a:gdLst/>
              <a:ahLst/>
              <a:cxnLst/>
              <a:rect l="l" t="t" r="r" b="b"/>
              <a:pathLst>
                <a:path w="4" h="18"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1" name="Google Shape;7211;p81"/>
            <p:cNvSpPr/>
            <p:nvPr/>
          </p:nvSpPr>
          <p:spPr>
            <a:xfrm>
              <a:off x="2115117" y="2001204"/>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2" name="Google Shape;7212;p81"/>
            <p:cNvSpPr/>
            <p:nvPr/>
          </p:nvSpPr>
          <p:spPr>
            <a:xfrm>
              <a:off x="2113977" y="2005535"/>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3" name="Google Shape;7213;p81"/>
            <p:cNvSpPr/>
            <p:nvPr/>
          </p:nvSpPr>
          <p:spPr>
            <a:xfrm>
              <a:off x="2114602" y="2003254"/>
              <a:ext cx="109" cy="244"/>
            </a:xfrm>
            <a:custGeom>
              <a:avLst/>
              <a:gdLst/>
              <a:ahLst/>
              <a:cxnLst/>
              <a:rect l="l" t="t" r="r" b="b"/>
              <a:pathLst>
                <a:path w="8" h="18" extrusionOk="0">
                  <a:moveTo>
                    <a:pt x="0" y="18"/>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4" name="Google Shape;7214;p81"/>
            <p:cNvSpPr/>
            <p:nvPr/>
          </p:nvSpPr>
          <p:spPr>
            <a:xfrm>
              <a:off x="2114221" y="2004924"/>
              <a:ext cx="54" cy="299"/>
            </a:xfrm>
            <a:custGeom>
              <a:avLst/>
              <a:gdLst/>
              <a:ahLst/>
              <a:cxnLst/>
              <a:rect l="l" t="t" r="r" b="b"/>
              <a:pathLst>
                <a:path w="4" h="22" extrusionOk="0">
                  <a:moveTo>
                    <a:pt x="0" y="21"/>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5" name="Google Shape;7215;p81"/>
            <p:cNvSpPr/>
            <p:nvPr/>
          </p:nvSpPr>
          <p:spPr>
            <a:xfrm>
              <a:off x="2113787" y="2006159"/>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6" name="Google Shape;7216;p81"/>
            <p:cNvSpPr/>
            <p:nvPr/>
          </p:nvSpPr>
          <p:spPr>
            <a:xfrm>
              <a:off x="2114316" y="2004353"/>
              <a:ext cx="109" cy="244"/>
            </a:xfrm>
            <a:custGeom>
              <a:avLst/>
              <a:gdLst/>
              <a:ahLst/>
              <a:cxnLst/>
              <a:rect l="l" t="t" r="r" b="b"/>
              <a:pathLst>
                <a:path w="8" h="18" extrusionOk="0">
                  <a:moveTo>
                    <a:pt x="0" y="18"/>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7" name="Google Shape;7217;p81"/>
            <p:cNvSpPr/>
            <p:nvPr/>
          </p:nvSpPr>
          <p:spPr>
            <a:xfrm>
              <a:off x="2114982" y="2001923"/>
              <a:ext cx="14" cy="204"/>
            </a:xfrm>
            <a:custGeom>
              <a:avLst/>
              <a:gdLst/>
              <a:ahLst/>
              <a:cxnLst/>
              <a:rect l="l" t="t" r="r" b="b"/>
              <a:pathLst>
                <a:path w="1" h="15" extrusionOk="0">
                  <a:moveTo>
                    <a:pt x="0"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8" name="Google Shape;7218;p81"/>
            <p:cNvSpPr/>
            <p:nvPr/>
          </p:nvSpPr>
          <p:spPr>
            <a:xfrm>
              <a:off x="2114737" y="2002779"/>
              <a:ext cx="68" cy="244"/>
            </a:xfrm>
            <a:custGeom>
              <a:avLst/>
              <a:gdLst/>
              <a:ahLst/>
              <a:cxnLst/>
              <a:rect l="l" t="t" r="r" b="b"/>
              <a:pathLst>
                <a:path w="5" h="18" extrusionOk="0">
                  <a:moveTo>
                    <a:pt x="1" y="18"/>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9" name="Google Shape;7219;p81"/>
            <p:cNvSpPr/>
            <p:nvPr/>
          </p:nvSpPr>
          <p:spPr>
            <a:xfrm>
              <a:off x="2114832" y="2002344"/>
              <a:ext cx="68" cy="204"/>
            </a:xfrm>
            <a:custGeom>
              <a:avLst/>
              <a:gdLst/>
              <a:ahLst/>
              <a:cxnLst/>
              <a:rect l="l" t="t" r="r" b="b"/>
              <a:pathLst>
                <a:path w="5" h="15" extrusionOk="0">
                  <a:moveTo>
                    <a:pt x="1"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0" name="Google Shape;7220;p81"/>
            <p:cNvSpPr/>
            <p:nvPr/>
          </p:nvSpPr>
          <p:spPr>
            <a:xfrm>
              <a:off x="2113366" y="2007490"/>
              <a:ext cx="54" cy="204"/>
            </a:xfrm>
            <a:custGeom>
              <a:avLst/>
              <a:gdLst/>
              <a:ahLst/>
              <a:cxnLst/>
              <a:rect l="l" t="t" r="r" b="b"/>
              <a:pathLst>
                <a:path w="4" h="15" extrusionOk="0">
                  <a:moveTo>
                    <a:pt x="0" y="1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1" name="Google Shape;7221;p81"/>
            <p:cNvSpPr/>
            <p:nvPr/>
          </p:nvSpPr>
          <p:spPr>
            <a:xfrm>
              <a:off x="2115022" y="2001543"/>
              <a:ext cx="68" cy="204"/>
            </a:xfrm>
            <a:custGeom>
              <a:avLst/>
              <a:gdLst/>
              <a:ahLst/>
              <a:cxnLst/>
              <a:rect l="l" t="t" r="r" b="b"/>
              <a:pathLst>
                <a:path w="5" h="15" extrusionOk="0">
                  <a:moveTo>
                    <a:pt x="1" y="1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2" name="Google Shape;7222;p81"/>
            <p:cNvSpPr/>
            <p:nvPr/>
          </p:nvSpPr>
          <p:spPr>
            <a:xfrm>
              <a:off x="1985928" y="1964599"/>
              <a:ext cx="43217" cy="44466"/>
            </a:xfrm>
            <a:custGeom>
              <a:avLst/>
              <a:gdLst/>
              <a:ahLst/>
              <a:cxnLst/>
              <a:rect l="l" t="t" r="r" b="b"/>
              <a:pathLst>
                <a:path w="3183" h="3275" extrusionOk="0">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3" name="Google Shape;7223;p81"/>
            <p:cNvSpPr/>
            <p:nvPr/>
          </p:nvSpPr>
          <p:spPr>
            <a:xfrm>
              <a:off x="2025044" y="1961747"/>
              <a:ext cx="29585" cy="45417"/>
            </a:xfrm>
            <a:custGeom>
              <a:avLst/>
              <a:gdLst/>
              <a:ahLst/>
              <a:cxnLst/>
              <a:rect l="l" t="t" r="r" b="b"/>
              <a:pathLst>
                <a:path w="2179" h="3345" extrusionOk="0">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4" name="Google Shape;7224;p81"/>
            <p:cNvSpPr/>
            <p:nvPr/>
          </p:nvSpPr>
          <p:spPr>
            <a:xfrm>
              <a:off x="2053761" y="1996316"/>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5" name="Google Shape;7225;p81"/>
            <p:cNvSpPr/>
            <p:nvPr/>
          </p:nvSpPr>
          <p:spPr>
            <a:xfrm>
              <a:off x="2053516" y="1995786"/>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6" name="Google Shape;7226;p81"/>
            <p:cNvSpPr/>
            <p:nvPr/>
          </p:nvSpPr>
          <p:spPr>
            <a:xfrm>
              <a:off x="2052905" y="1993980"/>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7" name="Google Shape;7227;p81"/>
            <p:cNvSpPr/>
            <p:nvPr/>
          </p:nvSpPr>
          <p:spPr>
            <a:xfrm>
              <a:off x="2053326" y="1995175"/>
              <a:ext cx="68" cy="244"/>
            </a:xfrm>
            <a:custGeom>
              <a:avLst/>
              <a:gdLst/>
              <a:ahLst/>
              <a:cxnLst/>
              <a:rect l="l" t="t" r="r" b="b"/>
              <a:pathLst>
                <a:path w="5" h="18" extrusionOk="0">
                  <a:moveTo>
                    <a:pt x="1" y="0"/>
                  </a:moveTo>
                  <a:lnTo>
                    <a:pt x="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8" name="Google Shape;7228;p81"/>
            <p:cNvSpPr/>
            <p:nvPr/>
          </p:nvSpPr>
          <p:spPr>
            <a:xfrm>
              <a:off x="2053095" y="1994605"/>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9" name="Google Shape;7229;p81"/>
            <p:cNvSpPr/>
            <p:nvPr/>
          </p:nvSpPr>
          <p:spPr>
            <a:xfrm>
              <a:off x="2054277" y="1997497"/>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0" name="Google Shape;7230;p81"/>
            <p:cNvSpPr/>
            <p:nvPr/>
          </p:nvSpPr>
          <p:spPr>
            <a:xfrm>
              <a:off x="2053992" y="1996927"/>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1" name="Google Shape;7231;p81"/>
            <p:cNvSpPr/>
            <p:nvPr/>
          </p:nvSpPr>
          <p:spPr>
            <a:xfrm>
              <a:off x="2054467" y="1997931"/>
              <a:ext cx="109" cy="204"/>
            </a:xfrm>
            <a:custGeom>
              <a:avLst/>
              <a:gdLst/>
              <a:ahLst/>
              <a:cxnLst/>
              <a:rect l="l" t="t" r="r" b="b"/>
              <a:pathLst>
                <a:path w="8" h="15" extrusionOk="0">
                  <a:moveTo>
                    <a:pt x="1" y="0"/>
                  </a:moveTo>
                  <a:lnTo>
                    <a:pt x="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2" name="Google Shape;7232;p81"/>
            <p:cNvSpPr/>
            <p:nvPr/>
          </p:nvSpPr>
          <p:spPr>
            <a:xfrm>
              <a:off x="2048004" y="1965087"/>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3" name="Google Shape;7233;p81"/>
            <p:cNvSpPr/>
            <p:nvPr/>
          </p:nvSpPr>
          <p:spPr>
            <a:xfrm>
              <a:off x="2047909" y="1964897"/>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4" name="Google Shape;7234;p81"/>
            <p:cNvSpPr/>
            <p:nvPr/>
          </p:nvSpPr>
          <p:spPr>
            <a:xfrm>
              <a:off x="2048343" y="1965563"/>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5" name="Google Shape;7235;p81"/>
            <p:cNvSpPr/>
            <p:nvPr/>
          </p:nvSpPr>
          <p:spPr>
            <a:xfrm>
              <a:off x="2049620" y="1975691"/>
              <a:ext cx="679" cy="4521"/>
            </a:xfrm>
            <a:custGeom>
              <a:avLst/>
              <a:gdLst/>
              <a:ahLst/>
              <a:cxnLst/>
              <a:rect l="l" t="t" r="r" b="b"/>
              <a:pathLst>
                <a:path w="50" h="333" extrusionOk="0">
                  <a:moveTo>
                    <a:pt x="50" y="333"/>
                  </a:moveTo>
                  <a:lnTo>
                    <a:pt x="50" y="333"/>
                  </a:lnTo>
                  <a:cubicBezTo>
                    <a:pt x="15" y="224"/>
                    <a:pt x="1" y="112"/>
                    <a:pt x="4" y="0"/>
                  </a:cubicBezTo>
                  <a:cubicBezTo>
                    <a:pt x="1" y="112"/>
                    <a:pt x="15" y="224"/>
                    <a:pt x="50" y="33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6" name="Google Shape;7236;p81"/>
            <p:cNvSpPr/>
            <p:nvPr/>
          </p:nvSpPr>
          <p:spPr>
            <a:xfrm>
              <a:off x="2052376" y="1991849"/>
              <a:ext cx="68" cy="244"/>
            </a:xfrm>
            <a:custGeom>
              <a:avLst/>
              <a:gdLst/>
              <a:ahLst/>
              <a:cxnLst/>
              <a:rect l="l" t="t" r="r" b="b"/>
              <a:pathLst>
                <a:path w="5" h="18" extrusionOk="0">
                  <a:moveTo>
                    <a:pt x="1" y="0"/>
                  </a:moveTo>
                  <a:lnTo>
                    <a:pt x="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7" name="Google Shape;7237;p81"/>
            <p:cNvSpPr/>
            <p:nvPr/>
          </p:nvSpPr>
          <p:spPr>
            <a:xfrm>
              <a:off x="2047393" y="1963472"/>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8" name="Google Shape;7238;p81"/>
            <p:cNvSpPr/>
            <p:nvPr/>
          </p:nvSpPr>
          <p:spPr>
            <a:xfrm>
              <a:off x="2047773" y="1964612"/>
              <a:ext cx="54" cy="109"/>
            </a:xfrm>
            <a:custGeom>
              <a:avLst/>
              <a:gdLst/>
              <a:ahLst/>
              <a:cxnLst/>
              <a:rect l="l" t="t" r="r" b="b"/>
              <a:pathLst>
                <a:path w="4" h="8" extrusionOk="0">
                  <a:moveTo>
                    <a:pt x="0"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9" name="Google Shape;7239;p81"/>
            <p:cNvSpPr/>
            <p:nvPr/>
          </p:nvSpPr>
          <p:spPr>
            <a:xfrm>
              <a:off x="2047529" y="1963947"/>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0" name="Google Shape;7240;p81"/>
            <p:cNvSpPr/>
            <p:nvPr/>
          </p:nvSpPr>
          <p:spPr>
            <a:xfrm>
              <a:off x="2047678" y="1964273"/>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1" name="Google Shape;7241;p81"/>
            <p:cNvSpPr/>
            <p:nvPr/>
          </p:nvSpPr>
          <p:spPr>
            <a:xfrm>
              <a:off x="2052281" y="1991224"/>
              <a:ext cx="68" cy="258"/>
            </a:xfrm>
            <a:custGeom>
              <a:avLst/>
              <a:gdLst/>
              <a:ahLst/>
              <a:cxnLst/>
              <a:rect l="l" t="t" r="r" b="b"/>
              <a:pathLst>
                <a:path w="5" h="19" extrusionOk="0">
                  <a:moveTo>
                    <a:pt x="1" y="1"/>
                  </a:moveTo>
                  <a:cubicBezTo>
                    <a:pt x="1" y="8"/>
                    <a:pt x="1" y="15"/>
                    <a:pt x="4" y="18"/>
                  </a:cubicBez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2" name="Google Shape;7242;p81"/>
            <p:cNvSpPr/>
            <p:nvPr/>
          </p:nvSpPr>
          <p:spPr>
            <a:xfrm>
              <a:off x="2048153" y="196531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3" name="Google Shape;7243;p81"/>
            <p:cNvSpPr/>
            <p:nvPr/>
          </p:nvSpPr>
          <p:spPr>
            <a:xfrm>
              <a:off x="2048438" y="1965658"/>
              <a:ext cx="54" cy="54"/>
            </a:xfrm>
            <a:custGeom>
              <a:avLst/>
              <a:gdLst/>
              <a:ahLst/>
              <a:cxnLst/>
              <a:rect l="l" t="t" r="r" b="b"/>
              <a:pathLst>
                <a:path w="4" h="4" extrusionOk="0">
                  <a:moveTo>
                    <a:pt x="0"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4" name="Google Shape;7244;p81"/>
            <p:cNvSpPr/>
            <p:nvPr/>
          </p:nvSpPr>
          <p:spPr>
            <a:xfrm>
              <a:off x="2047298" y="1962942"/>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5" name="Google Shape;7245;p81"/>
            <p:cNvSpPr/>
            <p:nvPr/>
          </p:nvSpPr>
          <p:spPr>
            <a:xfrm>
              <a:off x="2052661" y="1993179"/>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6" name="Google Shape;7246;p81"/>
            <p:cNvSpPr/>
            <p:nvPr/>
          </p:nvSpPr>
          <p:spPr>
            <a:xfrm>
              <a:off x="2048574" y="196575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7" name="Google Shape;7247;p81"/>
            <p:cNvSpPr/>
            <p:nvPr/>
          </p:nvSpPr>
          <p:spPr>
            <a:xfrm>
              <a:off x="2052525" y="1992514"/>
              <a:ext cx="54" cy="204"/>
            </a:xfrm>
            <a:custGeom>
              <a:avLst/>
              <a:gdLst/>
              <a:ahLst/>
              <a:cxnLst/>
              <a:rect l="l" t="t" r="r" b="b"/>
              <a:pathLst>
                <a:path w="4" h="15" extrusionOk="0">
                  <a:moveTo>
                    <a:pt x="0"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8" name="Google Shape;7248;p81"/>
            <p:cNvSpPr/>
            <p:nvPr/>
          </p:nvSpPr>
          <p:spPr>
            <a:xfrm>
              <a:off x="2047149" y="1962426"/>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9" name="Google Shape;7249;p81"/>
            <p:cNvSpPr/>
            <p:nvPr/>
          </p:nvSpPr>
          <p:spPr>
            <a:xfrm>
              <a:off x="2052186" y="1990654"/>
              <a:ext cx="68" cy="204"/>
            </a:xfrm>
            <a:custGeom>
              <a:avLst/>
              <a:gdLst/>
              <a:ahLst/>
              <a:cxnLst/>
              <a:rect l="l" t="t" r="r" b="b"/>
              <a:pathLst>
                <a:path w="5" h="15" extrusionOk="0">
                  <a:moveTo>
                    <a:pt x="1" y="1"/>
                  </a:moveTo>
                  <a:lnTo>
                    <a:pt x="1" y="15"/>
                  </a:ln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0" name="Google Shape;7250;p81"/>
            <p:cNvSpPr/>
            <p:nvPr/>
          </p:nvSpPr>
          <p:spPr>
            <a:xfrm>
              <a:off x="2048248" y="1965468"/>
              <a:ext cx="54" cy="54"/>
            </a:xfrm>
            <a:custGeom>
              <a:avLst/>
              <a:gdLst/>
              <a:ahLst/>
              <a:cxnLst/>
              <a:rect l="l" t="t" r="r" b="b"/>
              <a:pathLst>
                <a:path w="4" h="4" extrusionOk="0">
                  <a:moveTo>
                    <a:pt x="0"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1" name="Google Shape;7251;p81"/>
            <p:cNvSpPr/>
            <p:nvPr/>
          </p:nvSpPr>
          <p:spPr>
            <a:xfrm>
              <a:off x="2030082" y="1976927"/>
              <a:ext cx="68" cy="339"/>
            </a:xfrm>
            <a:custGeom>
              <a:avLst/>
              <a:gdLst/>
              <a:ahLst/>
              <a:cxnLst/>
              <a:rect l="l" t="t" r="r" b="b"/>
              <a:pathLst>
                <a:path w="5" h="25" extrusionOk="0">
                  <a:moveTo>
                    <a:pt x="4"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2" name="Google Shape;7252;p81"/>
            <p:cNvSpPr/>
            <p:nvPr/>
          </p:nvSpPr>
          <p:spPr>
            <a:xfrm>
              <a:off x="2028520" y="2004014"/>
              <a:ext cx="14" cy="204"/>
            </a:xfrm>
            <a:custGeom>
              <a:avLst/>
              <a:gdLst/>
              <a:ahLst/>
              <a:cxnLst/>
              <a:rect l="l" t="t" r="r" b="b"/>
              <a:pathLst>
                <a:path w="1" h="15" extrusionOk="0">
                  <a:moveTo>
                    <a:pt x="0" y="15"/>
                  </a:moveTo>
                  <a:lnTo>
                    <a:pt x="0" y="1"/>
                  </a:lnTo>
                  <a:cubicBezTo>
                    <a:pt x="0" y="8"/>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3" name="Google Shape;7253;p81"/>
            <p:cNvSpPr/>
            <p:nvPr/>
          </p:nvSpPr>
          <p:spPr>
            <a:xfrm>
              <a:off x="2029756" y="1975203"/>
              <a:ext cx="109" cy="394"/>
            </a:xfrm>
            <a:custGeom>
              <a:avLst/>
              <a:gdLst/>
              <a:ahLst/>
              <a:cxnLst/>
              <a:rect l="l" t="t" r="r" b="b"/>
              <a:pathLst>
                <a:path w="8" h="29" extrusionOk="0">
                  <a:moveTo>
                    <a:pt x="7"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4" name="Google Shape;7254;p81"/>
            <p:cNvSpPr/>
            <p:nvPr/>
          </p:nvSpPr>
          <p:spPr>
            <a:xfrm>
              <a:off x="2028520" y="2002969"/>
              <a:ext cx="14" cy="204"/>
            </a:xfrm>
            <a:custGeom>
              <a:avLst/>
              <a:gdLst/>
              <a:ahLst/>
              <a:cxnLst/>
              <a:rect l="l" t="t" r="r" b="b"/>
              <a:pathLst>
                <a:path w="1" h="15" extrusionOk="0">
                  <a:moveTo>
                    <a:pt x="0" y="14"/>
                  </a:moveTo>
                  <a:lnTo>
                    <a:pt x="0" y="0"/>
                  </a:lnTo>
                  <a:cubicBezTo>
                    <a:pt x="0" y="4"/>
                    <a:pt x="0"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5" name="Google Shape;7255;p81"/>
            <p:cNvSpPr/>
            <p:nvPr/>
          </p:nvSpPr>
          <p:spPr>
            <a:xfrm>
              <a:off x="2028561" y="2003444"/>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6" name="Google Shape;7256;p81"/>
            <p:cNvSpPr/>
            <p:nvPr/>
          </p:nvSpPr>
          <p:spPr>
            <a:xfrm>
              <a:off x="2028262" y="2002195"/>
              <a:ext cx="81" cy="122"/>
            </a:xfrm>
            <a:custGeom>
              <a:avLst/>
              <a:gdLst/>
              <a:ahLst/>
              <a:cxnLst/>
              <a:rect l="l" t="t" r="r" b="b"/>
              <a:pathLst>
                <a:path w="6" h="9" extrusionOk="0">
                  <a:moveTo>
                    <a:pt x="1" y="1"/>
                  </a:moveTo>
                  <a:cubicBezTo>
                    <a:pt x="1" y="1"/>
                    <a:pt x="5" y="6"/>
                    <a:pt x="5" y="8"/>
                  </a:cubicBezTo>
                  <a:cubicBezTo>
                    <a:pt x="5" y="5"/>
                    <a:pt x="5" y="1"/>
                    <a:pt x="2" y="1"/>
                  </a:cubicBezTo>
                  <a:cubicBezTo>
                    <a:pt x="1" y="1"/>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7" name="Google Shape;7257;p81"/>
            <p:cNvSpPr/>
            <p:nvPr/>
          </p:nvSpPr>
          <p:spPr>
            <a:xfrm>
              <a:off x="2028425" y="2002534"/>
              <a:ext cx="54" cy="204"/>
            </a:xfrm>
            <a:custGeom>
              <a:avLst/>
              <a:gdLst/>
              <a:ahLst/>
              <a:cxnLst/>
              <a:rect l="l" t="t" r="r" b="b"/>
              <a:pathLst>
                <a:path w="4" h="15" extrusionOk="0">
                  <a:moveTo>
                    <a:pt x="0" y="1"/>
                  </a:moveTo>
                  <a:cubicBezTo>
                    <a:pt x="0" y="4"/>
                    <a:pt x="4" y="11"/>
                    <a:pt x="4" y="15"/>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8" name="Google Shape;7258;p81"/>
            <p:cNvSpPr/>
            <p:nvPr/>
          </p:nvSpPr>
          <p:spPr>
            <a:xfrm>
              <a:off x="2030231" y="1977728"/>
              <a:ext cx="54" cy="353"/>
            </a:xfrm>
            <a:custGeom>
              <a:avLst/>
              <a:gdLst/>
              <a:ahLst/>
              <a:cxnLst/>
              <a:rect l="l" t="t" r="r" b="b"/>
              <a:pathLst>
                <a:path w="4" h="26" extrusionOk="0">
                  <a:moveTo>
                    <a:pt x="4"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9" name="Google Shape;7259;p81"/>
            <p:cNvSpPr/>
            <p:nvPr/>
          </p:nvSpPr>
          <p:spPr>
            <a:xfrm>
              <a:off x="2030747" y="1981530"/>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0" name="Google Shape;7260;p81"/>
            <p:cNvSpPr/>
            <p:nvPr/>
          </p:nvSpPr>
          <p:spPr>
            <a:xfrm>
              <a:off x="2030652" y="1980539"/>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1" name="Google Shape;7261;p81"/>
            <p:cNvSpPr/>
            <p:nvPr/>
          </p:nvSpPr>
          <p:spPr>
            <a:xfrm>
              <a:off x="2030557" y="1979914"/>
              <a:ext cx="68" cy="299"/>
            </a:xfrm>
            <a:custGeom>
              <a:avLst/>
              <a:gdLst/>
              <a:ahLst/>
              <a:cxnLst/>
              <a:rect l="l" t="t" r="r" b="b"/>
              <a:pathLst>
                <a:path w="5" h="22" extrusionOk="0">
                  <a:moveTo>
                    <a:pt x="4"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2" name="Google Shape;7262;p81"/>
            <p:cNvSpPr/>
            <p:nvPr/>
          </p:nvSpPr>
          <p:spPr>
            <a:xfrm>
              <a:off x="2029281" y="1973397"/>
              <a:ext cx="109" cy="394"/>
            </a:xfrm>
            <a:custGeom>
              <a:avLst/>
              <a:gdLst/>
              <a:ahLst/>
              <a:cxnLst/>
              <a:rect l="l" t="t" r="r" b="b"/>
              <a:pathLst>
                <a:path w="8" h="29" extrusionOk="0">
                  <a:moveTo>
                    <a:pt x="7"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3" name="Google Shape;7263;p81"/>
            <p:cNvSpPr/>
            <p:nvPr/>
          </p:nvSpPr>
          <p:spPr>
            <a:xfrm>
              <a:off x="2030367" y="1978488"/>
              <a:ext cx="68" cy="353"/>
            </a:xfrm>
            <a:custGeom>
              <a:avLst/>
              <a:gdLst/>
              <a:ahLst/>
              <a:cxnLst/>
              <a:rect l="l" t="t" r="r" b="b"/>
              <a:pathLst>
                <a:path w="5" h="26" extrusionOk="0">
                  <a:moveTo>
                    <a:pt x="4"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4" name="Google Shape;7264;p81"/>
            <p:cNvSpPr/>
            <p:nvPr/>
          </p:nvSpPr>
          <p:spPr>
            <a:xfrm>
              <a:off x="2029511" y="1974306"/>
              <a:ext cx="109" cy="394"/>
            </a:xfrm>
            <a:custGeom>
              <a:avLst/>
              <a:gdLst/>
              <a:ahLst/>
              <a:cxnLst/>
              <a:rect l="l" t="t" r="r" b="b"/>
              <a:pathLst>
                <a:path w="8" h="29" extrusionOk="0">
                  <a:moveTo>
                    <a:pt x="8"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5" name="Google Shape;7265;p81"/>
            <p:cNvSpPr/>
            <p:nvPr/>
          </p:nvSpPr>
          <p:spPr>
            <a:xfrm>
              <a:off x="2030706" y="1981109"/>
              <a:ext cx="14" cy="204"/>
            </a:xfrm>
            <a:custGeom>
              <a:avLst/>
              <a:gdLst/>
              <a:ahLst/>
              <a:cxnLst/>
              <a:rect l="l" t="t" r="r" b="b"/>
              <a:pathLst>
                <a:path w="1" h="15" extrusionOk="0">
                  <a:moveTo>
                    <a:pt x="0" y="14"/>
                  </a:moveTo>
                  <a:lnTo>
                    <a:pt x="0" y="0"/>
                  </a:lnTo>
                  <a:cubicBezTo>
                    <a:pt x="0" y="4"/>
                    <a:pt x="0" y="7"/>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6" name="Google Shape;7266;p81"/>
            <p:cNvSpPr/>
            <p:nvPr/>
          </p:nvSpPr>
          <p:spPr>
            <a:xfrm>
              <a:off x="2030462" y="1979249"/>
              <a:ext cx="68" cy="299"/>
            </a:xfrm>
            <a:custGeom>
              <a:avLst/>
              <a:gdLst/>
              <a:ahLst/>
              <a:cxnLst/>
              <a:rect l="l" t="t" r="r" b="b"/>
              <a:pathLst>
                <a:path w="5" h="22" extrusionOk="0">
                  <a:moveTo>
                    <a:pt x="4"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7" name="Google Shape;7267;p81"/>
            <p:cNvSpPr/>
            <p:nvPr/>
          </p:nvSpPr>
          <p:spPr>
            <a:xfrm>
              <a:off x="2028425" y="2004666"/>
              <a:ext cx="54" cy="177"/>
            </a:xfrm>
            <a:custGeom>
              <a:avLst/>
              <a:gdLst/>
              <a:ahLst/>
              <a:cxnLst/>
              <a:rect l="l" t="t" r="r" b="b"/>
              <a:pathLst>
                <a:path w="4" h="13" extrusionOk="0">
                  <a:moveTo>
                    <a:pt x="1" y="1"/>
                  </a:moveTo>
                  <a:cubicBezTo>
                    <a:pt x="1" y="1"/>
                    <a:pt x="0" y="1"/>
                    <a:pt x="0" y="2"/>
                  </a:cubicBezTo>
                  <a:lnTo>
                    <a:pt x="0" y="12"/>
                  </a:lnTo>
                  <a:cubicBezTo>
                    <a:pt x="3" y="9"/>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8" name="Google Shape;7268;p81"/>
            <p:cNvSpPr/>
            <p:nvPr/>
          </p:nvSpPr>
          <p:spPr>
            <a:xfrm>
              <a:off x="2028995" y="1972541"/>
              <a:ext cx="109" cy="394"/>
            </a:xfrm>
            <a:custGeom>
              <a:avLst/>
              <a:gdLst/>
              <a:ahLst/>
              <a:cxnLst/>
              <a:rect l="l" t="t" r="r" b="b"/>
              <a:pathLst>
                <a:path w="8" h="29" extrusionOk="0">
                  <a:moveTo>
                    <a:pt x="7"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9" name="Google Shape;7269;p81"/>
            <p:cNvSpPr/>
            <p:nvPr/>
          </p:nvSpPr>
          <p:spPr>
            <a:xfrm>
              <a:off x="2029892" y="1976072"/>
              <a:ext cx="109" cy="339"/>
            </a:xfrm>
            <a:custGeom>
              <a:avLst/>
              <a:gdLst/>
              <a:ahLst/>
              <a:cxnLst/>
              <a:rect l="l" t="t" r="r" b="b"/>
              <a:pathLst>
                <a:path w="8" h="25" extrusionOk="0">
                  <a:moveTo>
                    <a:pt x="8"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0" name="Google Shape;7270;p81"/>
            <p:cNvSpPr/>
            <p:nvPr/>
          </p:nvSpPr>
          <p:spPr>
            <a:xfrm>
              <a:off x="2028425" y="1970885"/>
              <a:ext cx="54" cy="204"/>
            </a:xfrm>
            <a:custGeom>
              <a:avLst/>
              <a:gdLst/>
              <a:ahLst/>
              <a:cxnLst/>
              <a:rect l="l" t="t" r="r" b="b"/>
              <a:pathLst>
                <a:path w="4" h="15" extrusionOk="0">
                  <a:moveTo>
                    <a:pt x="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1" name="Google Shape;7271;p81"/>
            <p:cNvSpPr/>
            <p:nvPr/>
          </p:nvSpPr>
          <p:spPr>
            <a:xfrm>
              <a:off x="2025044" y="1994320"/>
              <a:ext cx="3055" cy="7563"/>
            </a:xfrm>
            <a:custGeom>
              <a:avLst/>
              <a:gdLst/>
              <a:ahLst/>
              <a:cxnLst/>
              <a:rect l="l" t="t" r="r" b="b"/>
              <a:pathLst>
                <a:path w="225" h="557" extrusionOk="0">
                  <a:moveTo>
                    <a:pt x="225" y="557"/>
                  </a:moveTo>
                  <a:cubicBezTo>
                    <a:pt x="151" y="459"/>
                    <a:pt x="1" y="67"/>
                    <a:pt x="8" y="0"/>
                  </a:cubicBezTo>
                  <a:cubicBezTo>
                    <a:pt x="1" y="67"/>
                    <a:pt x="151" y="459"/>
                    <a:pt x="225" y="5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2" name="Google Shape;7272;p81"/>
            <p:cNvSpPr/>
            <p:nvPr/>
          </p:nvSpPr>
          <p:spPr>
            <a:xfrm>
              <a:off x="2028710" y="1971686"/>
              <a:ext cx="109" cy="353"/>
            </a:xfrm>
            <a:custGeom>
              <a:avLst/>
              <a:gdLst/>
              <a:ahLst/>
              <a:cxnLst/>
              <a:rect l="l" t="t" r="r" b="b"/>
              <a:pathLst>
                <a:path w="8" h="26" extrusionOk="0">
                  <a:moveTo>
                    <a:pt x="7"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3" name="Google Shape;7273;p81"/>
            <p:cNvSpPr/>
            <p:nvPr/>
          </p:nvSpPr>
          <p:spPr>
            <a:xfrm>
              <a:off x="1936777" y="1949351"/>
              <a:ext cx="53305" cy="39619"/>
            </a:xfrm>
            <a:custGeom>
              <a:avLst/>
              <a:gdLst/>
              <a:ahLst/>
              <a:cxnLst/>
              <a:rect l="l" t="t" r="r" b="b"/>
              <a:pathLst>
                <a:path w="3926" h="2918" extrusionOk="0">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4" name="Google Shape;7274;p81"/>
            <p:cNvSpPr/>
            <p:nvPr/>
          </p:nvSpPr>
          <p:spPr>
            <a:xfrm>
              <a:off x="1956464" y="1952582"/>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5" name="Google Shape;7275;p81"/>
            <p:cNvSpPr/>
            <p:nvPr/>
          </p:nvSpPr>
          <p:spPr>
            <a:xfrm>
              <a:off x="1957510" y="195258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6" name="Google Shape;7276;p81"/>
            <p:cNvSpPr/>
            <p:nvPr/>
          </p:nvSpPr>
          <p:spPr>
            <a:xfrm>
              <a:off x="1953898" y="1952352"/>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7" name="Google Shape;7277;p81"/>
            <p:cNvSpPr/>
            <p:nvPr/>
          </p:nvSpPr>
          <p:spPr>
            <a:xfrm>
              <a:off x="1953138" y="1952162"/>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8" name="Google Shape;7278;p81"/>
            <p:cNvSpPr/>
            <p:nvPr/>
          </p:nvSpPr>
          <p:spPr>
            <a:xfrm>
              <a:off x="1951997" y="1951822"/>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9" name="Google Shape;7279;p81"/>
            <p:cNvSpPr/>
            <p:nvPr/>
          </p:nvSpPr>
          <p:spPr>
            <a:xfrm>
              <a:off x="1952513" y="1952012"/>
              <a:ext cx="204" cy="68"/>
            </a:xfrm>
            <a:custGeom>
              <a:avLst/>
              <a:gdLst/>
              <a:ahLst/>
              <a:cxnLst/>
              <a:rect l="l" t="t" r="r" b="b"/>
              <a:pathLst>
                <a:path w="15" h="5" extrusionOk="0">
                  <a:moveTo>
                    <a:pt x="1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0" name="Google Shape;7280;p81"/>
            <p:cNvSpPr/>
            <p:nvPr/>
          </p:nvSpPr>
          <p:spPr>
            <a:xfrm>
              <a:off x="1955650" y="1952542"/>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1" name="Google Shape;7281;p81"/>
            <p:cNvSpPr/>
            <p:nvPr/>
          </p:nvSpPr>
          <p:spPr>
            <a:xfrm>
              <a:off x="1958026" y="1952582"/>
              <a:ext cx="353" cy="14"/>
            </a:xfrm>
            <a:custGeom>
              <a:avLst/>
              <a:gdLst/>
              <a:ahLst/>
              <a:cxnLst/>
              <a:rect l="l" t="t" r="r" b="b"/>
              <a:pathLst>
                <a:path w="26" h="1" extrusionOk="0">
                  <a:moveTo>
                    <a:pt x="2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2" name="Google Shape;7282;p81"/>
            <p:cNvSpPr/>
            <p:nvPr/>
          </p:nvSpPr>
          <p:spPr>
            <a:xfrm>
              <a:off x="1958745" y="1952542"/>
              <a:ext cx="339" cy="14"/>
            </a:xfrm>
            <a:custGeom>
              <a:avLst/>
              <a:gdLst/>
              <a:ahLst/>
              <a:cxnLst/>
              <a:rect l="l" t="t" r="r" b="b"/>
              <a:pathLst>
                <a:path w="25" h="1" extrusionOk="0">
                  <a:moveTo>
                    <a:pt x="2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3" name="Google Shape;7283;p81"/>
            <p:cNvSpPr/>
            <p:nvPr/>
          </p:nvSpPr>
          <p:spPr>
            <a:xfrm>
              <a:off x="1960972" y="1952202"/>
              <a:ext cx="543" cy="109"/>
            </a:xfrm>
            <a:custGeom>
              <a:avLst/>
              <a:gdLst/>
              <a:ahLst/>
              <a:cxnLst/>
              <a:rect l="l" t="t" r="r" b="b"/>
              <a:pathLst>
                <a:path w="40" h="8" extrusionOk="0">
                  <a:moveTo>
                    <a:pt x="39"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4" name="Google Shape;7284;p81"/>
            <p:cNvSpPr/>
            <p:nvPr/>
          </p:nvSpPr>
          <p:spPr>
            <a:xfrm>
              <a:off x="1959451" y="1952487"/>
              <a:ext cx="353" cy="68"/>
            </a:xfrm>
            <a:custGeom>
              <a:avLst/>
              <a:gdLst/>
              <a:ahLst/>
              <a:cxnLst/>
              <a:rect l="l" t="t" r="r" b="b"/>
              <a:pathLst>
                <a:path w="26" h="5" extrusionOk="0">
                  <a:moveTo>
                    <a:pt x="2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5" name="Google Shape;7285;p81"/>
            <p:cNvSpPr/>
            <p:nvPr/>
          </p:nvSpPr>
          <p:spPr>
            <a:xfrm>
              <a:off x="1960171" y="1952392"/>
              <a:ext cx="394" cy="68"/>
            </a:xfrm>
            <a:custGeom>
              <a:avLst/>
              <a:gdLst/>
              <a:ahLst/>
              <a:cxnLst/>
              <a:rect l="l" t="t" r="r" b="b"/>
              <a:pathLst>
                <a:path w="29" h="5" extrusionOk="0">
                  <a:moveTo>
                    <a:pt x="28"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6" name="Google Shape;7286;p81"/>
            <p:cNvSpPr/>
            <p:nvPr/>
          </p:nvSpPr>
          <p:spPr>
            <a:xfrm>
              <a:off x="1961732" y="1952067"/>
              <a:ext cx="448" cy="109"/>
            </a:xfrm>
            <a:custGeom>
              <a:avLst/>
              <a:gdLst/>
              <a:ahLst/>
              <a:cxnLst/>
              <a:rect l="l" t="t" r="r" b="b"/>
              <a:pathLst>
                <a:path w="33" h="8" extrusionOk="0">
                  <a:moveTo>
                    <a:pt x="32"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7" name="Google Shape;7287;p81"/>
            <p:cNvSpPr/>
            <p:nvPr/>
          </p:nvSpPr>
          <p:spPr>
            <a:xfrm>
              <a:off x="1946865" y="1949351"/>
              <a:ext cx="190" cy="964"/>
            </a:xfrm>
            <a:custGeom>
              <a:avLst/>
              <a:gdLst/>
              <a:ahLst/>
              <a:cxnLst/>
              <a:rect l="l" t="t" r="r" b="b"/>
              <a:pathLst>
                <a:path w="14" h="71" extrusionOk="0">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8" name="Google Shape;7288;p81"/>
            <p:cNvSpPr/>
            <p:nvPr/>
          </p:nvSpPr>
          <p:spPr>
            <a:xfrm>
              <a:off x="1946756" y="1950261"/>
              <a:ext cx="109" cy="204"/>
            </a:xfrm>
            <a:custGeom>
              <a:avLst/>
              <a:gdLst/>
              <a:ahLst/>
              <a:cxnLst/>
              <a:rect l="l" t="t" r="r" b="b"/>
              <a:pathLst>
                <a:path w="8" h="15" extrusionOk="0">
                  <a:moveTo>
                    <a:pt x="8" y="0"/>
                  </a:moveTo>
                  <a:lnTo>
                    <a:pt x="8" y="0"/>
                  </a:lnTo>
                  <a:cubicBezTo>
                    <a:pt x="5" y="4"/>
                    <a:pt x="1" y="11"/>
                    <a:pt x="1" y="14"/>
                  </a:cubicBezTo>
                  <a:cubicBezTo>
                    <a:pt x="5" y="11"/>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9" name="Google Shape;7289;p81"/>
            <p:cNvSpPr/>
            <p:nvPr/>
          </p:nvSpPr>
          <p:spPr>
            <a:xfrm>
              <a:off x="1946281" y="1951211"/>
              <a:ext cx="163" cy="244"/>
            </a:xfrm>
            <a:custGeom>
              <a:avLst/>
              <a:gdLst/>
              <a:ahLst/>
              <a:cxnLst/>
              <a:rect l="l" t="t" r="r" b="b"/>
              <a:pathLst>
                <a:path w="12" h="18" extrusionOk="0">
                  <a:moveTo>
                    <a:pt x="1" y="18"/>
                  </a:moveTo>
                  <a:cubicBezTo>
                    <a:pt x="4" y="11"/>
                    <a:pt x="8" y="7"/>
                    <a:pt x="11" y="0"/>
                  </a:cubicBezTo>
                  <a:cubicBezTo>
                    <a:pt x="8" y="7"/>
                    <a:pt x="4"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0" name="Google Shape;7290;p81"/>
            <p:cNvSpPr/>
            <p:nvPr/>
          </p:nvSpPr>
          <p:spPr>
            <a:xfrm>
              <a:off x="1936831" y="1960661"/>
              <a:ext cx="54" cy="14"/>
            </a:xfrm>
            <a:custGeom>
              <a:avLst/>
              <a:gdLst/>
              <a:ahLst/>
              <a:cxnLst/>
              <a:rect l="l" t="t" r="r" b="b"/>
              <a:pathLst>
                <a:path w="4" h="1" extrusionOk="0">
                  <a:moveTo>
                    <a:pt x="0" y="1"/>
                  </a:moveTo>
                  <a:lnTo>
                    <a:pt x="0" y="1"/>
                  </a:lnTo>
                  <a:lnTo>
                    <a:pt x="0"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1" name="Google Shape;7291;p81"/>
            <p:cNvSpPr/>
            <p:nvPr/>
          </p:nvSpPr>
          <p:spPr>
            <a:xfrm>
              <a:off x="1945521" y="1952012"/>
              <a:ext cx="258" cy="204"/>
            </a:xfrm>
            <a:custGeom>
              <a:avLst/>
              <a:gdLst/>
              <a:ahLst/>
              <a:cxnLst/>
              <a:rect l="l" t="t" r="r" b="b"/>
              <a:pathLst>
                <a:path w="19" h="15" extrusionOk="0">
                  <a:moveTo>
                    <a:pt x="1" y="15"/>
                  </a:moveTo>
                  <a:cubicBezTo>
                    <a:pt x="8" y="8"/>
                    <a:pt x="11" y="4"/>
                    <a:pt x="18" y="1"/>
                  </a:cubicBezTo>
                  <a:cubicBezTo>
                    <a:pt x="11" y="4"/>
                    <a:pt x="8" y="8"/>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2" name="Google Shape;7292;p81"/>
            <p:cNvSpPr/>
            <p:nvPr/>
          </p:nvSpPr>
          <p:spPr>
            <a:xfrm>
              <a:off x="1944856" y="1952297"/>
              <a:ext cx="489" cy="258"/>
            </a:xfrm>
            <a:custGeom>
              <a:avLst/>
              <a:gdLst/>
              <a:ahLst/>
              <a:cxnLst/>
              <a:rect l="l" t="t" r="r" b="b"/>
              <a:pathLst>
                <a:path w="36" h="19" extrusionOk="0">
                  <a:moveTo>
                    <a:pt x="1" y="18"/>
                  </a:moveTo>
                  <a:cubicBezTo>
                    <a:pt x="15" y="15"/>
                    <a:pt x="25" y="8"/>
                    <a:pt x="36" y="1"/>
                  </a:cubicBezTo>
                  <a:cubicBezTo>
                    <a:pt x="25" y="8"/>
                    <a:pt x="15"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3" name="Google Shape;7293;p81"/>
            <p:cNvSpPr/>
            <p:nvPr/>
          </p:nvSpPr>
          <p:spPr>
            <a:xfrm>
              <a:off x="1936967" y="1959616"/>
              <a:ext cx="1249" cy="964"/>
            </a:xfrm>
            <a:custGeom>
              <a:avLst/>
              <a:gdLst/>
              <a:ahLst/>
              <a:cxnLst/>
              <a:rect l="l" t="t" r="r" b="b"/>
              <a:pathLst>
                <a:path w="92" h="71" extrusionOk="0">
                  <a:moveTo>
                    <a:pt x="92" y="1"/>
                  </a:moveTo>
                  <a:cubicBezTo>
                    <a:pt x="60" y="25"/>
                    <a:pt x="29" y="50"/>
                    <a:pt x="1" y="71"/>
                  </a:cubicBezTo>
                  <a:cubicBezTo>
                    <a:pt x="29" y="50"/>
                    <a:pt x="60" y="29"/>
                    <a:pt x="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4" name="Google Shape;7294;p81"/>
            <p:cNvSpPr/>
            <p:nvPr/>
          </p:nvSpPr>
          <p:spPr>
            <a:xfrm>
              <a:off x="1945955" y="1951632"/>
              <a:ext cx="204" cy="204"/>
            </a:xfrm>
            <a:custGeom>
              <a:avLst/>
              <a:gdLst/>
              <a:ahLst/>
              <a:cxnLst/>
              <a:rect l="l" t="t" r="r" b="b"/>
              <a:pathLst>
                <a:path w="15" h="15" extrusionOk="0">
                  <a:moveTo>
                    <a:pt x="14" y="1"/>
                  </a:moveTo>
                  <a:cubicBezTo>
                    <a:pt x="7" y="4"/>
                    <a:pt x="4" y="11"/>
                    <a:pt x="0" y="15"/>
                  </a:cubicBezTo>
                  <a:cubicBezTo>
                    <a:pt x="4" y="11"/>
                    <a:pt x="11" y="4"/>
                    <a:pt x="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5" name="Google Shape;7295;p81"/>
            <p:cNvSpPr/>
            <p:nvPr/>
          </p:nvSpPr>
          <p:spPr>
            <a:xfrm>
              <a:off x="1946526" y="1950736"/>
              <a:ext cx="149" cy="244"/>
            </a:xfrm>
            <a:custGeom>
              <a:avLst/>
              <a:gdLst/>
              <a:ahLst/>
              <a:cxnLst/>
              <a:rect l="l" t="t" r="r" b="b"/>
              <a:pathLst>
                <a:path w="11" h="18" extrusionOk="0">
                  <a:moveTo>
                    <a:pt x="11" y="0"/>
                  </a:moveTo>
                  <a:lnTo>
                    <a:pt x="11" y="0"/>
                  </a:lnTo>
                  <a:cubicBezTo>
                    <a:pt x="7" y="7"/>
                    <a:pt x="4" y="11"/>
                    <a:pt x="0" y="18"/>
                  </a:cubicBezTo>
                  <a:cubicBezTo>
                    <a:pt x="4" y="11"/>
                    <a:pt x="11" y="7"/>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6" name="Google Shape;7296;p81"/>
            <p:cNvSpPr/>
            <p:nvPr/>
          </p:nvSpPr>
          <p:spPr>
            <a:xfrm>
              <a:off x="1946865" y="1950206"/>
              <a:ext cx="0" cy="68"/>
            </a:xfrm>
            <a:custGeom>
              <a:avLst/>
              <a:gdLst/>
              <a:ahLst/>
              <a:cxnLst/>
              <a:rect l="l" t="t" r="r" b="b"/>
              <a:pathLst>
                <a:path h="5" extrusionOk="0">
                  <a:moveTo>
                    <a:pt x="0" y="1"/>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7" name="Google Shape;7297;p81"/>
            <p:cNvSpPr/>
            <p:nvPr/>
          </p:nvSpPr>
          <p:spPr>
            <a:xfrm>
              <a:off x="1946960" y="1949595"/>
              <a:ext cx="0" cy="109"/>
            </a:xfrm>
            <a:custGeom>
              <a:avLst/>
              <a:gdLst/>
              <a:ahLst/>
              <a:cxnLst/>
              <a:rect l="l" t="t" r="r" b="b"/>
              <a:pathLst>
                <a:path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8" name="Google Shape;7298;p81"/>
            <p:cNvSpPr/>
            <p:nvPr/>
          </p:nvSpPr>
          <p:spPr>
            <a:xfrm>
              <a:off x="1987217" y="1973261"/>
              <a:ext cx="109" cy="109"/>
            </a:xfrm>
            <a:custGeom>
              <a:avLst/>
              <a:gdLst/>
              <a:ahLst/>
              <a:cxnLst/>
              <a:rect l="l" t="t" r="r" b="b"/>
              <a:pathLst>
                <a:path w="8" h="8" extrusionOk="0">
                  <a:moveTo>
                    <a:pt x="7"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9" name="Google Shape;7299;p81"/>
            <p:cNvSpPr/>
            <p:nvPr/>
          </p:nvSpPr>
          <p:spPr>
            <a:xfrm>
              <a:off x="1986498" y="1969839"/>
              <a:ext cx="68" cy="204"/>
            </a:xfrm>
            <a:custGeom>
              <a:avLst/>
              <a:gdLst/>
              <a:ahLst/>
              <a:cxnLst/>
              <a:rect l="l" t="t" r="r" b="b"/>
              <a:pathLst>
                <a:path w="5" h="15" extrusionOk="0">
                  <a:moveTo>
                    <a:pt x="1" y="0"/>
                  </a:moveTo>
                  <a:lnTo>
                    <a:pt x="1" y="14"/>
                  </a:lnTo>
                  <a:cubicBezTo>
                    <a:pt x="4" y="11"/>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0" name="Google Shape;7300;p81"/>
            <p:cNvSpPr/>
            <p:nvPr/>
          </p:nvSpPr>
          <p:spPr>
            <a:xfrm>
              <a:off x="1986783" y="1972677"/>
              <a:ext cx="109" cy="163"/>
            </a:xfrm>
            <a:custGeom>
              <a:avLst/>
              <a:gdLst/>
              <a:ahLst/>
              <a:cxnLst/>
              <a:rect l="l" t="t" r="r" b="b"/>
              <a:pathLst>
                <a:path w="8" h="12" extrusionOk="0">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1" name="Google Shape;7301;p81"/>
            <p:cNvSpPr/>
            <p:nvPr/>
          </p:nvSpPr>
          <p:spPr>
            <a:xfrm>
              <a:off x="1986457" y="1970315"/>
              <a:ext cx="54" cy="204"/>
            </a:xfrm>
            <a:custGeom>
              <a:avLst/>
              <a:gdLst/>
              <a:ahLst/>
              <a:cxnLst/>
              <a:rect l="l" t="t" r="r" b="b"/>
              <a:pathLst>
                <a:path w="4" h="15" extrusionOk="0">
                  <a:moveTo>
                    <a:pt x="0" y="0"/>
                  </a:moveTo>
                  <a:lnTo>
                    <a:pt x="0" y="14"/>
                  </a:lnTo>
                  <a:cubicBezTo>
                    <a:pt x="4" y="11"/>
                    <a:pt x="4"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2" name="Google Shape;7302;p81"/>
            <p:cNvSpPr/>
            <p:nvPr/>
          </p:nvSpPr>
          <p:spPr>
            <a:xfrm>
              <a:off x="1985547" y="1985236"/>
              <a:ext cx="1629" cy="1629"/>
            </a:xfrm>
            <a:custGeom>
              <a:avLst/>
              <a:gdLst/>
              <a:ahLst/>
              <a:cxnLst/>
              <a:rect l="l" t="t" r="r" b="b"/>
              <a:pathLst>
                <a:path w="120" h="120" extrusionOk="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3" name="Google Shape;7303;p81"/>
            <p:cNvSpPr/>
            <p:nvPr/>
          </p:nvSpPr>
          <p:spPr>
            <a:xfrm>
              <a:off x="1986878" y="1967789"/>
              <a:ext cx="68" cy="258"/>
            </a:xfrm>
            <a:custGeom>
              <a:avLst/>
              <a:gdLst/>
              <a:ahLst/>
              <a:cxnLst/>
              <a:rect l="l" t="t" r="r" b="b"/>
              <a:pathLst>
                <a:path w="5" h="19" extrusionOk="0">
                  <a:moveTo>
                    <a:pt x="1"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4" name="Google Shape;7304;p81"/>
            <p:cNvSpPr/>
            <p:nvPr/>
          </p:nvSpPr>
          <p:spPr>
            <a:xfrm>
              <a:off x="1986742" y="1968319"/>
              <a:ext cx="54" cy="244"/>
            </a:xfrm>
            <a:custGeom>
              <a:avLst/>
              <a:gdLst/>
              <a:ahLst/>
              <a:cxnLst/>
              <a:rect l="l" t="t" r="r" b="b"/>
              <a:pathLst>
                <a:path w="4" h="18" extrusionOk="0">
                  <a:moveTo>
                    <a:pt x="0" y="18"/>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5" name="Google Shape;7305;p81"/>
            <p:cNvSpPr/>
            <p:nvPr/>
          </p:nvSpPr>
          <p:spPr>
            <a:xfrm>
              <a:off x="1986457" y="1971211"/>
              <a:ext cx="14" cy="204"/>
            </a:xfrm>
            <a:custGeom>
              <a:avLst/>
              <a:gdLst/>
              <a:ahLst/>
              <a:cxnLst/>
              <a:rect l="l" t="t" r="r" b="b"/>
              <a:pathLst>
                <a:path w="1" h="15" extrusionOk="0">
                  <a:moveTo>
                    <a:pt x="0"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6" name="Google Shape;7306;p81"/>
            <p:cNvSpPr/>
            <p:nvPr/>
          </p:nvSpPr>
          <p:spPr>
            <a:xfrm>
              <a:off x="1986688" y="1968835"/>
              <a:ext cx="14" cy="258"/>
            </a:xfrm>
            <a:custGeom>
              <a:avLst/>
              <a:gdLst/>
              <a:ahLst/>
              <a:cxnLst/>
              <a:rect l="l" t="t" r="r" b="b"/>
              <a:pathLst>
                <a:path w="1" h="19" extrusionOk="0">
                  <a:moveTo>
                    <a:pt x="1"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7" name="Google Shape;7307;p81"/>
            <p:cNvSpPr/>
            <p:nvPr/>
          </p:nvSpPr>
          <p:spPr>
            <a:xfrm>
              <a:off x="1986457" y="1970736"/>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8" name="Google Shape;7308;p81"/>
            <p:cNvSpPr/>
            <p:nvPr/>
          </p:nvSpPr>
          <p:spPr>
            <a:xfrm>
              <a:off x="1986973" y="1967273"/>
              <a:ext cx="68" cy="244"/>
            </a:xfrm>
            <a:custGeom>
              <a:avLst/>
              <a:gdLst/>
              <a:ahLst/>
              <a:cxnLst/>
              <a:rect l="l" t="t" r="r" b="b"/>
              <a:pathLst>
                <a:path w="5" h="18" extrusionOk="0">
                  <a:moveTo>
                    <a:pt x="1" y="18"/>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9" name="Google Shape;7309;p81"/>
            <p:cNvSpPr/>
            <p:nvPr/>
          </p:nvSpPr>
          <p:spPr>
            <a:xfrm>
              <a:off x="1986959" y="1973017"/>
              <a:ext cx="122" cy="109"/>
            </a:xfrm>
            <a:custGeom>
              <a:avLst/>
              <a:gdLst/>
              <a:ahLst/>
              <a:cxnLst/>
              <a:rect l="l" t="t" r="r" b="b"/>
              <a:pathLst>
                <a:path w="9" h="8" extrusionOk="0">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0" name="Google Shape;7310;p81"/>
            <p:cNvSpPr/>
            <p:nvPr/>
          </p:nvSpPr>
          <p:spPr>
            <a:xfrm>
              <a:off x="1986498" y="1971591"/>
              <a:ext cx="14" cy="204"/>
            </a:xfrm>
            <a:custGeom>
              <a:avLst/>
              <a:gdLst/>
              <a:ahLst/>
              <a:cxnLst/>
              <a:rect l="l" t="t" r="r" b="b"/>
              <a:pathLst>
                <a:path w="1" h="15" extrusionOk="0">
                  <a:moveTo>
                    <a:pt x="1" y="15"/>
                  </a:moveTo>
                  <a:lnTo>
                    <a:pt x="1" y="1"/>
                  </a:lnTo>
                  <a:cubicBezTo>
                    <a:pt x="1" y="8"/>
                    <a:pt x="1" y="11"/>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1" name="Google Shape;7311;p81"/>
            <p:cNvSpPr/>
            <p:nvPr/>
          </p:nvSpPr>
          <p:spPr>
            <a:xfrm>
              <a:off x="1986647" y="1972351"/>
              <a:ext cx="54" cy="163"/>
            </a:xfrm>
            <a:custGeom>
              <a:avLst/>
              <a:gdLst/>
              <a:ahLst/>
              <a:cxnLst/>
              <a:rect l="l" t="t" r="r" b="b"/>
              <a:pathLst>
                <a:path w="4" h="12" extrusionOk="0">
                  <a:moveTo>
                    <a:pt x="4" y="11"/>
                  </a:moveTo>
                  <a:cubicBezTo>
                    <a:pt x="4" y="8"/>
                    <a:pt x="4" y="4"/>
                    <a:pt x="0" y="1"/>
                  </a:cubicBezTo>
                  <a:cubicBezTo>
                    <a:pt x="4" y="4"/>
                    <a:pt x="4" y="8"/>
                    <a:pt x="4"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2" name="Google Shape;7312;p81"/>
            <p:cNvSpPr/>
            <p:nvPr/>
          </p:nvSpPr>
          <p:spPr>
            <a:xfrm>
              <a:off x="1986552" y="1971971"/>
              <a:ext cx="54" cy="204"/>
            </a:xfrm>
            <a:custGeom>
              <a:avLst/>
              <a:gdLst/>
              <a:ahLst/>
              <a:cxnLst/>
              <a:rect l="l" t="t" r="r" b="b"/>
              <a:pathLst>
                <a:path w="4" h="15" extrusionOk="0">
                  <a:moveTo>
                    <a:pt x="0" y="1"/>
                  </a:moveTo>
                  <a:lnTo>
                    <a:pt x="0" y="1"/>
                  </a:lnTo>
                  <a:cubicBezTo>
                    <a:pt x="0" y="8"/>
                    <a:pt x="4" y="11"/>
                    <a:pt x="4" y="15"/>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3" name="Google Shape;7313;p81"/>
            <p:cNvSpPr/>
            <p:nvPr/>
          </p:nvSpPr>
          <p:spPr>
            <a:xfrm>
              <a:off x="1986593" y="1969310"/>
              <a:ext cx="68" cy="258"/>
            </a:xfrm>
            <a:custGeom>
              <a:avLst/>
              <a:gdLst/>
              <a:ahLst/>
              <a:cxnLst/>
              <a:rect l="l" t="t" r="r" b="b"/>
              <a:pathLst>
                <a:path w="5" h="19" extrusionOk="0">
                  <a:moveTo>
                    <a:pt x="1"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4" name="Google Shape;7314;p81"/>
            <p:cNvSpPr/>
            <p:nvPr/>
          </p:nvSpPr>
          <p:spPr>
            <a:xfrm>
              <a:off x="1963443" y="1981204"/>
              <a:ext cx="29110" cy="27820"/>
            </a:xfrm>
            <a:custGeom>
              <a:avLst/>
              <a:gdLst/>
              <a:ahLst/>
              <a:cxnLst/>
              <a:rect l="l" t="t" r="r" b="b"/>
              <a:pathLst>
                <a:path w="2144" h="2049" extrusionOk="0">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5" name="Google Shape;7315;p81"/>
            <p:cNvSpPr/>
            <p:nvPr/>
          </p:nvSpPr>
          <p:spPr>
            <a:xfrm>
              <a:off x="1984787" y="1988522"/>
              <a:ext cx="68" cy="1534"/>
            </a:xfrm>
            <a:custGeom>
              <a:avLst/>
              <a:gdLst/>
              <a:ahLst/>
              <a:cxnLst/>
              <a:rect l="l" t="t" r="r" b="b"/>
              <a:pathLst>
                <a:path w="5" h="113" extrusionOk="0">
                  <a:moveTo>
                    <a:pt x="4" y="112"/>
                  </a:moveTo>
                  <a:cubicBezTo>
                    <a:pt x="1" y="74"/>
                    <a:pt x="1" y="35"/>
                    <a:pt x="4" y="0"/>
                  </a:cubicBezTo>
                  <a:lnTo>
                    <a:pt x="4" y="0"/>
                  </a:lnTo>
                  <a:cubicBezTo>
                    <a:pt x="1" y="35"/>
                    <a:pt x="1" y="74"/>
                    <a:pt x="4" y="11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6" name="Google Shape;7316;p81"/>
            <p:cNvSpPr/>
            <p:nvPr/>
          </p:nvSpPr>
          <p:spPr>
            <a:xfrm>
              <a:off x="1991345" y="2005630"/>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7" name="Google Shape;7317;p81"/>
            <p:cNvSpPr/>
            <p:nvPr/>
          </p:nvSpPr>
          <p:spPr>
            <a:xfrm>
              <a:off x="1990259" y="2008766"/>
              <a:ext cx="54" cy="299"/>
            </a:xfrm>
            <a:custGeom>
              <a:avLst/>
              <a:gdLst/>
              <a:ahLst/>
              <a:cxnLst/>
              <a:rect l="l" t="t" r="r" b="b"/>
              <a:pathLst>
                <a:path w="4" h="22" extrusionOk="0">
                  <a:moveTo>
                    <a:pt x="4"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8" name="Google Shape;7318;p81"/>
            <p:cNvSpPr/>
            <p:nvPr/>
          </p:nvSpPr>
          <p:spPr>
            <a:xfrm>
              <a:off x="1990639" y="2007490"/>
              <a:ext cx="54" cy="244"/>
            </a:xfrm>
            <a:custGeom>
              <a:avLst/>
              <a:gdLst/>
              <a:ahLst/>
              <a:cxnLst/>
              <a:rect l="l" t="t" r="r" b="b"/>
              <a:pathLst>
                <a:path w="4" h="18" extrusionOk="0">
                  <a:moveTo>
                    <a:pt x="4"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9" name="Google Shape;7319;p81"/>
            <p:cNvSpPr/>
            <p:nvPr/>
          </p:nvSpPr>
          <p:spPr>
            <a:xfrm>
              <a:off x="1991155" y="2006064"/>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0" name="Google Shape;7320;p81"/>
            <p:cNvSpPr/>
            <p:nvPr/>
          </p:nvSpPr>
          <p:spPr>
            <a:xfrm>
              <a:off x="1990449" y="2008101"/>
              <a:ext cx="54" cy="258"/>
            </a:xfrm>
            <a:custGeom>
              <a:avLst/>
              <a:gdLst/>
              <a:ahLst/>
              <a:cxnLst/>
              <a:rect l="l" t="t" r="r" b="b"/>
              <a:pathLst>
                <a:path w="4" h="19" extrusionOk="0">
                  <a:moveTo>
                    <a:pt x="4"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1" name="Google Shape;7321;p81"/>
            <p:cNvSpPr/>
            <p:nvPr/>
          </p:nvSpPr>
          <p:spPr>
            <a:xfrm>
              <a:off x="1990965" y="2006485"/>
              <a:ext cx="109" cy="204"/>
            </a:xfrm>
            <a:custGeom>
              <a:avLst/>
              <a:gdLst/>
              <a:ahLst/>
              <a:cxnLst/>
              <a:rect l="l" t="t" r="r" b="b"/>
              <a:pathLst>
                <a:path w="8" h="15" extrusionOk="0">
                  <a:moveTo>
                    <a:pt x="8"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2" name="Google Shape;7322;p81"/>
            <p:cNvSpPr/>
            <p:nvPr/>
          </p:nvSpPr>
          <p:spPr>
            <a:xfrm>
              <a:off x="1990775" y="2006960"/>
              <a:ext cx="109" cy="204"/>
            </a:xfrm>
            <a:custGeom>
              <a:avLst/>
              <a:gdLst/>
              <a:ahLst/>
              <a:cxnLst/>
              <a:rect l="l" t="t" r="r" b="b"/>
              <a:pathLst>
                <a:path w="8" h="15" extrusionOk="0">
                  <a:moveTo>
                    <a:pt x="8"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3" name="Google Shape;7323;p81"/>
            <p:cNvSpPr/>
            <p:nvPr/>
          </p:nvSpPr>
          <p:spPr>
            <a:xfrm>
              <a:off x="1985547" y="1997456"/>
              <a:ext cx="1344" cy="774"/>
            </a:xfrm>
            <a:custGeom>
              <a:avLst/>
              <a:gdLst/>
              <a:ahLst/>
              <a:cxnLst/>
              <a:rect l="l" t="t" r="r" b="b"/>
              <a:pathLst>
                <a:path w="99" h="57" extrusionOk="0">
                  <a:moveTo>
                    <a:pt x="99" y="56"/>
                  </a:moveTo>
                  <a:cubicBezTo>
                    <a:pt x="64" y="32"/>
                    <a:pt x="29" y="14"/>
                    <a:pt x="1" y="0"/>
                  </a:cubicBezTo>
                  <a:cubicBezTo>
                    <a:pt x="29" y="14"/>
                    <a:pt x="64" y="32"/>
                    <a:pt x="99" y="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4" name="Google Shape;7324;p81"/>
            <p:cNvSpPr/>
            <p:nvPr/>
          </p:nvSpPr>
          <p:spPr>
            <a:xfrm>
              <a:off x="1980795" y="1990654"/>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5" name="Google Shape;7325;p81"/>
            <p:cNvSpPr/>
            <p:nvPr/>
          </p:nvSpPr>
          <p:spPr>
            <a:xfrm>
              <a:off x="1979845" y="1990654"/>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6" name="Google Shape;7326;p81"/>
            <p:cNvSpPr/>
            <p:nvPr/>
          </p:nvSpPr>
          <p:spPr>
            <a:xfrm>
              <a:off x="1971481" y="198191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7" name="Google Shape;7327;p81"/>
            <p:cNvSpPr/>
            <p:nvPr/>
          </p:nvSpPr>
          <p:spPr>
            <a:xfrm>
              <a:off x="1983796" y="1987612"/>
              <a:ext cx="204" cy="299"/>
            </a:xfrm>
            <a:custGeom>
              <a:avLst/>
              <a:gdLst/>
              <a:ahLst/>
              <a:cxnLst/>
              <a:rect l="l" t="t" r="r" b="b"/>
              <a:pathLst>
                <a:path w="15" h="22" extrusionOk="0">
                  <a:moveTo>
                    <a:pt x="14" y="22"/>
                  </a:moveTo>
                  <a:cubicBezTo>
                    <a:pt x="11" y="15"/>
                    <a:pt x="4" y="8"/>
                    <a:pt x="0" y="1"/>
                  </a:cubicBezTo>
                  <a:cubicBezTo>
                    <a:pt x="4" y="8"/>
                    <a:pt x="11" y="15"/>
                    <a:pt x="14"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8" name="Google Shape;7328;p81"/>
            <p:cNvSpPr/>
            <p:nvPr/>
          </p:nvSpPr>
          <p:spPr>
            <a:xfrm>
              <a:off x="1981800" y="1990084"/>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9" name="Google Shape;7329;p81"/>
            <p:cNvSpPr/>
            <p:nvPr/>
          </p:nvSpPr>
          <p:spPr>
            <a:xfrm>
              <a:off x="1974468" y="1981299"/>
              <a:ext cx="353" cy="54"/>
            </a:xfrm>
            <a:custGeom>
              <a:avLst/>
              <a:gdLst/>
              <a:ahLst/>
              <a:cxnLst/>
              <a:rect l="l" t="t" r="r" b="b"/>
              <a:pathLst>
                <a:path w="26" h="4" extrusionOk="0">
                  <a:moveTo>
                    <a:pt x="1" y="4"/>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0" name="Google Shape;7330;p81"/>
            <p:cNvSpPr/>
            <p:nvPr/>
          </p:nvSpPr>
          <p:spPr>
            <a:xfrm>
              <a:off x="1972567" y="1981584"/>
              <a:ext cx="448" cy="109"/>
            </a:xfrm>
            <a:custGeom>
              <a:avLst/>
              <a:gdLst/>
              <a:ahLst/>
              <a:cxnLst/>
              <a:rect l="l" t="t" r="r" b="b"/>
              <a:pathLst>
                <a:path w="33" h="8" extrusionOk="0">
                  <a:moveTo>
                    <a:pt x="1" y="7"/>
                  </a:moveTo>
                  <a:lnTo>
                    <a:pt x="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1" name="Google Shape;7331;p81"/>
            <p:cNvSpPr/>
            <p:nvPr/>
          </p:nvSpPr>
          <p:spPr>
            <a:xfrm>
              <a:off x="1984597" y="1988373"/>
              <a:ext cx="258" cy="163"/>
            </a:xfrm>
            <a:custGeom>
              <a:avLst/>
              <a:gdLst/>
              <a:ahLst/>
              <a:cxnLst/>
              <a:rect l="l" t="t" r="r" b="b"/>
              <a:pathLst>
                <a:path w="19" h="12" extrusionOk="0">
                  <a:moveTo>
                    <a:pt x="1"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2" name="Google Shape;7332;p81"/>
            <p:cNvSpPr/>
            <p:nvPr/>
          </p:nvSpPr>
          <p:spPr>
            <a:xfrm>
              <a:off x="1980374" y="1990708"/>
              <a:ext cx="109" cy="14"/>
            </a:xfrm>
            <a:custGeom>
              <a:avLst/>
              <a:gdLst/>
              <a:ahLst/>
              <a:cxnLst/>
              <a:rect l="l" t="t" r="r" b="b"/>
              <a:pathLst>
                <a:path w="8" h="1" extrusionOk="0">
                  <a:moveTo>
                    <a:pt x="7"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3" name="Google Shape;7333;p81"/>
            <p:cNvSpPr/>
            <p:nvPr/>
          </p:nvSpPr>
          <p:spPr>
            <a:xfrm>
              <a:off x="1984081" y="1987952"/>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4" name="Google Shape;7334;p81"/>
            <p:cNvSpPr/>
            <p:nvPr/>
          </p:nvSpPr>
          <p:spPr>
            <a:xfrm>
              <a:off x="1984312" y="1988183"/>
              <a:ext cx="204" cy="109"/>
            </a:xfrm>
            <a:custGeom>
              <a:avLst/>
              <a:gdLst/>
              <a:ahLst/>
              <a:cxnLst/>
              <a:rect l="l" t="t" r="r" b="b"/>
              <a:pathLst>
                <a:path w="15" h="8" extrusionOk="0">
                  <a:moveTo>
                    <a:pt x="1" y="1"/>
                  </a:moveTo>
                  <a:lnTo>
                    <a:pt x="15"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5" name="Google Shape;7335;p81"/>
            <p:cNvSpPr/>
            <p:nvPr/>
          </p:nvSpPr>
          <p:spPr>
            <a:xfrm>
              <a:off x="1981366" y="1990369"/>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6" name="Google Shape;7336;p81"/>
            <p:cNvSpPr/>
            <p:nvPr/>
          </p:nvSpPr>
          <p:spPr>
            <a:xfrm>
              <a:off x="1973898" y="1981340"/>
              <a:ext cx="394" cy="109"/>
            </a:xfrm>
            <a:custGeom>
              <a:avLst/>
              <a:gdLst/>
              <a:ahLst/>
              <a:cxnLst/>
              <a:rect l="l" t="t" r="r" b="b"/>
              <a:pathLst>
                <a:path w="29" h="8" extrusionOk="0">
                  <a:moveTo>
                    <a:pt x="1" y="8"/>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7" name="Google Shape;7337;p81"/>
            <p:cNvSpPr/>
            <p:nvPr/>
          </p:nvSpPr>
          <p:spPr>
            <a:xfrm>
              <a:off x="1973233" y="1981435"/>
              <a:ext cx="448" cy="109"/>
            </a:xfrm>
            <a:custGeom>
              <a:avLst/>
              <a:gdLst/>
              <a:ahLst/>
              <a:cxnLst/>
              <a:rect l="l" t="t" r="r" b="b"/>
              <a:pathLst>
                <a:path w="33" h="8" extrusionOk="0">
                  <a:moveTo>
                    <a:pt x="1" y="8"/>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8" name="Google Shape;7338;p81"/>
            <p:cNvSpPr/>
            <p:nvPr/>
          </p:nvSpPr>
          <p:spPr>
            <a:xfrm>
              <a:off x="1971766" y="1981720"/>
              <a:ext cx="530" cy="109"/>
            </a:xfrm>
            <a:custGeom>
              <a:avLst/>
              <a:gdLst/>
              <a:ahLst/>
              <a:cxnLst/>
              <a:rect l="l" t="t" r="r" b="b"/>
              <a:pathLst>
                <a:path w="39" h="8" extrusionOk="0">
                  <a:moveTo>
                    <a:pt x="0" y="8"/>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9" name="Google Shape;7339;p81"/>
            <p:cNvSpPr/>
            <p:nvPr/>
          </p:nvSpPr>
          <p:spPr>
            <a:xfrm>
              <a:off x="1975378" y="1981150"/>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0" name="Google Shape;7340;p81"/>
            <p:cNvSpPr/>
            <p:nvPr/>
          </p:nvSpPr>
          <p:spPr>
            <a:xfrm>
              <a:off x="1974943" y="1981204"/>
              <a:ext cx="299" cy="54"/>
            </a:xfrm>
            <a:custGeom>
              <a:avLst/>
              <a:gdLst/>
              <a:ahLst/>
              <a:cxnLst/>
              <a:rect l="l" t="t" r="r" b="b"/>
              <a:pathLst>
                <a:path w="22" h="4" extrusionOk="0">
                  <a:moveTo>
                    <a:pt x="1" y="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1" name="Google Shape;7341;p81"/>
            <p:cNvSpPr/>
            <p:nvPr/>
          </p:nvSpPr>
          <p:spPr>
            <a:xfrm>
              <a:off x="1950327" y="1969744"/>
              <a:ext cx="19362" cy="21398"/>
            </a:xfrm>
            <a:custGeom>
              <a:avLst/>
              <a:gdLst/>
              <a:ahLst/>
              <a:cxnLst/>
              <a:rect l="l" t="t" r="r" b="b"/>
              <a:pathLst>
                <a:path w="1426" h="1576" extrusionOk="0">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2" name="Google Shape;7342;p81"/>
            <p:cNvSpPr/>
            <p:nvPr/>
          </p:nvSpPr>
          <p:spPr>
            <a:xfrm>
              <a:off x="1953749" y="1973166"/>
              <a:ext cx="163" cy="204"/>
            </a:xfrm>
            <a:custGeom>
              <a:avLst/>
              <a:gdLst/>
              <a:ahLst/>
              <a:cxnLst/>
              <a:rect l="l" t="t" r="r" b="b"/>
              <a:pathLst>
                <a:path w="12" h="15" extrusionOk="0">
                  <a:moveTo>
                    <a:pt x="1"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3" name="Google Shape;7343;p81"/>
            <p:cNvSpPr/>
            <p:nvPr/>
          </p:nvSpPr>
          <p:spPr>
            <a:xfrm>
              <a:off x="1954754" y="1971876"/>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4" name="Google Shape;7344;p81"/>
            <p:cNvSpPr/>
            <p:nvPr/>
          </p:nvSpPr>
          <p:spPr>
            <a:xfrm>
              <a:off x="1951563" y="1975257"/>
              <a:ext cx="258" cy="204"/>
            </a:xfrm>
            <a:custGeom>
              <a:avLst/>
              <a:gdLst/>
              <a:ahLst/>
              <a:cxnLst/>
              <a:rect l="l" t="t" r="r" b="b"/>
              <a:pathLst>
                <a:path w="19" h="15" extrusionOk="0">
                  <a:moveTo>
                    <a:pt x="1"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5" name="Google Shape;7345;p81"/>
            <p:cNvSpPr/>
            <p:nvPr/>
          </p:nvSpPr>
          <p:spPr>
            <a:xfrm>
              <a:off x="1954564" y="1972161"/>
              <a:ext cx="109" cy="163"/>
            </a:xfrm>
            <a:custGeom>
              <a:avLst/>
              <a:gdLst/>
              <a:ahLst/>
              <a:cxnLst/>
              <a:rect l="l" t="t" r="r" b="b"/>
              <a:pathLst>
                <a:path w="8" h="12" extrusionOk="0">
                  <a:moveTo>
                    <a:pt x="0" y="1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6" name="Google Shape;7346;p81"/>
            <p:cNvSpPr/>
            <p:nvPr/>
          </p:nvSpPr>
          <p:spPr>
            <a:xfrm>
              <a:off x="1950382" y="1976357"/>
              <a:ext cx="204" cy="149"/>
            </a:xfrm>
            <a:custGeom>
              <a:avLst/>
              <a:gdLst/>
              <a:ahLst/>
              <a:cxnLst/>
              <a:rect l="l" t="t" r="r" b="b"/>
              <a:pathLst>
                <a:path w="15" h="11" extrusionOk="0">
                  <a:moveTo>
                    <a:pt x="0" y="11"/>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7" name="Google Shape;7347;p81"/>
            <p:cNvSpPr/>
            <p:nvPr/>
          </p:nvSpPr>
          <p:spPr>
            <a:xfrm>
              <a:off x="1954319" y="1972501"/>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8" name="Google Shape;7348;p81"/>
            <p:cNvSpPr/>
            <p:nvPr/>
          </p:nvSpPr>
          <p:spPr>
            <a:xfrm>
              <a:off x="1955039" y="197136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9" name="Google Shape;7349;p81"/>
            <p:cNvSpPr/>
            <p:nvPr/>
          </p:nvSpPr>
          <p:spPr>
            <a:xfrm>
              <a:off x="1954889" y="1971591"/>
              <a:ext cx="68" cy="163"/>
            </a:xfrm>
            <a:custGeom>
              <a:avLst/>
              <a:gdLst/>
              <a:ahLst/>
              <a:cxnLst/>
              <a:rect l="l" t="t" r="r" b="b"/>
              <a:pathLst>
                <a:path w="5" h="12" extrusionOk="0">
                  <a:moveTo>
                    <a:pt x="1"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0" name="Google Shape;7350;p81"/>
            <p:cNvSpPr/>
            <p:nvPr/>
          </p:nvSpPr>
          <p:spPr>
            <a:xfrm>
              <a:off x="1955134" y="1971116"/>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1" name="Google Shape;7351;p81"/>
            <p:cNvSpPr/>
            <p:nvPr/>
          </p:nvSpPr>
          <p:spPr>
            <a:xfrm>
              <a:off x="1952608" y="1974347"/>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2" name="Google Shape;7352;p81"/>
            <p:cNvSpPr/>
            <p:nvPr/>
          </p:nvSpPr>
          <p:spPr>
            <a:xfrm>
              <a:off x="1952092" y="1974782"/>
              <a:ext cx="244" cy="204"/>
            </a:xfrm>
            <a:custGeom>
              <a:avLst/>
              <a:gdLst/>
              <a:ahLst/>
              <a:cxnLst/>
              <a:rect l="l" t="t" r="r" b="b"/>
              <a:pathLst>
                <a:path w="18" h="15" extrusionOk="0">
                  <a:moveTo>
                    <a:pt x="0"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3" name="Google Shape;7353;p81"/>
            <p:cNvSpPr/>
            <p:nvPr/>
          </p:nvSpPr>
          <p:spPr>
            <a:xfrm>
              <a:off x="1950993" y="1975786"/>
              <a:ext cx="204" cy="190"/>
            </a:xfrm>
            <a:custGeom>
              <a:avLst/>
              <a:gdLst/>
              <a:ahLst/>
              <a:cxnLst/>
              <a:rect l="l" t="t" r="r" b="b"/>
              <a:pathLst>
                <a:path w="15" h="14" extrusionOk="0">
                  <a:moveTo>
                    <a:pt x="1" y="14"/>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4" name="Google Shape;7354;p81"/>
            <p:cNvSpPr/>
            <p:nvPr/>
          </p:nvSpPr>
          <p:spPr>
            <a:xfrm>
              <a:off x="1969526" y="1981204"/>
              <a:ext cx="109" cy="299"/>
            </a:xfrm>
            <a:custGeom>
              <a:avLst/>
              <a:gdLst/>
              <a:ahLst/>
              <a:cxnLst/>
              <a:rect l="l" t="t" r="r" b="b"/>
              <a:pathLst>
                <a:path w="8" h="22" extrusionOk="0">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5" name="Google Shape;7355;p81"/>
            <p:cNvSpPr/>
            <p:nvPr/>
          </p:nvSpPr>
          <p:spPr>
            <a:xfrm>
              <a:off x="1954034" y="1972827"/>
              <a:ext cx="163" cy="163"/>
            </a:xfrm>
            <a:custGeom>
              <a:avLst/>
              <a:gdLst/>
              <a:ahLst/>
              <a:cxnLst/>
              <a:rect l="l" t="t" r="r" b="b"/>
              <a:pathLst>
                <a:path w="12" h="12" extrusionOk="0">
                  <a:moveTo>
                    <a:pt x="1"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6" name="Google Shape;7356;p81"/>
            <p:cNvSpPr/>
            <p:nvPr/>
          </p:nvSpPr>
          <p:spPr>
            <a:xfrm>
              <a:off x="1953369" y="1973546"/>
              <a:ext cx="204" cy="204"/>
            </a:xfrm>
            <a:custGeom>
              <a:avLst/>
              <a:gdLst/>
              <a:ahLst/>
              <a:cxnLst/>
              <a:rect l="l" t="t" r="r" b="b"/>
              <a:pathLst>
                <a:path w="15" h="15" extrusionOk="0">
                  <a:moveTo>
                    <a:pt x="1" y="14"/>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7" name="Google Shape;7357;p81"/>
            <p:cNvSpPr/>
            <p:nvPr/>
          </p:nvSpPr>
          <p:spPr>
            <a:xfrm>
              <a:off x="1952989" y="1973926"/>
              <a:ext cx="204" cy="204"/>
            </a:xfrm>
            <a:custGeom>
              <a:avLst/>
              <a:gdLst/>
              <a:ahLst/>
              <a:cxnLst/>
              <a:rect l="l" t="t" r="r" b="b"/>
              <a:pathLst>
                <a:path w="15" h="15" extrusionOk="0">
                  <a:moveTo>
                    <a:pt x="15"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8" name="Google Shape;7358;p81"/>
            <p:cNvSpPr/>
            <p:nvPr/>
          </p:nvSpPr>
          <p:spPr>
            <a:xfrm>
              <a:off x="1962968" y="1989228"/>
              <a:ext cx="299" cy="258"/>
            </a:xfrm>
            <a:custGeom>
              <a:avLst/>
              <a:gdLst/>
              <a:ahLst/>
              <a:cxnLst/>
              <a:rect l="l" t="t" r="r" b="b"/>
              <a:pathLst>
                <a:path w="22" h="19" extrusionOk="0">
                  <a:moveTo>
                    <a:pt x="1" y="18"/>
                  </a:moveTo>
                  <a:cubicBezTo>
                    <a:pt x="8" y="11"/>
                    <a:pt x="15" y="4"/>
                    <a:pt x="22" y="1"/>
                  </a:cubicBezTo>
                  <a:cubicBezTo>
                    <a:pt x="15" y="4"/>
                    <a:pt x="8"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9" name="Google Shape;7359;p81"/>
            <p:cNvSpPr/>
            <p:nvPr/>
          </p:nvSpPr>
          <p:spPr>
            <a:xfrm>
              <a:off x="1961828" y="1990518"/>
              <a:ext cx="394" cy="625"/>
            </a:xfrm>
            <a:custGeom>
              <a:avLst/>
              <a:gdLst/>
              <a:ahLst/>
              <a:cxnLst/>
              <a:rect l="l" t="t" r="r" b="b"/>
              <a:pathLst>
                <a:path w="29" h="46" extrusionOk="0">
                  <a:moveTo>
                    <a:pt x="29" y="0"/>
                  </a:moveTo>
                  <a:cubicBezTo>
                    <a:pt x="18" y="14"/>
                    <a:pt x="11" y="28"/>
                    <a:pt x="1" y="46"/>
                  </a:cubicBezTo>
                  <a:cubicBezTo>
                    <a:pt x="11" y="28"/>
                    <a:pt x="22" y="14"/>
                    <a:pt x="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0" name="Google Shape;7360;p81"/>
            <p:cNvSpPr/>
            <p:nvPr/>
          </p:nvSpPr>
          <p:spPr>
            <a:xfrm>
              <a:off x="1962262" y="1989988"/>
              <a:ext cx="339" cy="448"/>
            </a:xfrm>
            <a:custGeom>
              <a:avLst/>
              <a:gdLst/>
              <a:ahLst/>
              <a:cxnLst/>
              <a:rect l="l" t="t" r="r" b="b"/>
              <a:pathLst>
                <a:path w="25" h="33" extrusionOk="0">
                  <a:moveTo>
                    <a:pt x="25" y="1"/>
                  </a:moveTo>
                  <a:cubicBezTo>
                    <a:pt x="14" y="11"/>
                    <a:pt x="7" y="22"/>
                    <a:pt x="0" y="32"/>
                  </a:cubicBezTo>
                  <a:cubicBezTo>
                    <a:pt x="7" y="22"/>
                    <a:pt x="14" y="11"/>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1" name="Google Shape;7361;p81"/>
            <p:cNvSpPr/>
            <p:nvPr/>
          </p:nvSpPr>
          <p:spPr>
            <a:xfrm>
              <a:off x="1969675" y="1981720"/>
              <a:ext cx="14" cy="163"/>
            </a:xfrm>
            <a:custGeom>
              <a:avLst/>
              <a:gdLst/>
              <a:ahLst/>
              <a:cxnLst/>
              <a:rect l="l" t="t" r="r" b="b"/>
              <a:pathLst>
                <a:path w="1" h="12" extrusionOk="0">
                  <a:moveTo>
                    <a:pt x="0" y="1"/>
                  </a:moveTo>
                  <a:lnTo>
                    <a:pt x="0" y="11"/>
                  </a:lnTo>
                  <a:cubicBezTo>
                    <a:pt x="0"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2" name="Google Shape;7362;p81"/>
            <p:cNvSpPr/>
            <p:nvPr/>
          </p:nvSpPr>
          <p:spPr>
            <a:xfrm>
              <a:off x="1969621" y="1981530"/>
              <a:ext cx="68" cy="163"/>
            </a:xfrm>
            <a:custGeom>
              <a:avLst/>
              <a:gdLst/>
              <a:ahLst/>
              <a:cxnLst/>
              <a:rect l="l" t="t" r="r" b="b"/>
              <a:pathLst>
                <a:path w="5" h="12" extrusionOk="0">
                  <a:moveTo>
                    <a:pt x="1" y="1"/>
                  </a:moveTo>
                  <a:cubicBezTo>
                    <a:pt x="1" y="4"/>
                    <a:pt x="4" y="8"/>
                    <a:pt x="4" y="11"/>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3" name="Google Shape;7363;p81"/>
            <p:cNvSpPr/>
            <p:nvPr/>
          </p:nvSpPr>
          <p:spPr>
            <a:xfrm>
              <a:off x="1969675" y="1982005"/>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4" name="Google Shape;7364;p81"/>
            <p:cNvSpPr/>
            <p:nvPr/>
          </p:nvSpPr>
          <p:spPr>
            <a:xfrm>
              <a:off x="1962588" y="1989568"/>
              <a:ext cx="353" cy="394"/>
            </a:xfrm>
            <a:custGeom>
              <a:avLst/>
              <a:gdLst/>
              <a:ahLst/>
              <a:cxnLst/>
              <a:rect l="l" t="t" r="r" b="b"/>
              <a:pathLst>
                <a:path w="26" h="29" extrusionOk="0">
                  <a:moveTo>
                    <a:pt x="25" y="0"/>
                  </a:moveTo>
                  <a:lnTo>
                    <a:pt x="25" y="0"/>
                  </a:lnTo>
                  <a:cubicBezTo>
                    <a:pt x="18" y="7"/>
                    <a:pt x="8" y="18"/>
                    <a:pt x="1" y="28"/>
                  </a:cubicBezTo>
                  <a:cubicBezTo>
                    <a:pt x="11" y="18"/>
                    <a:pt x="18"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5" name="Google Shape;7365;p81"/>
            <p:cNvSpPr/>
            <p:nvPr/>
          </p:nvSpPr>
          <p:spPr>
            <a:xfrm>
              <a:off x="1969580" y="198139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6" name="Google Shape;7366;p81"/>
            <p:cNvSpPr/>
            <p:nvPr/>
          </p:nvSpPr>
          <p:spPr>
            <a:xfrm>
              <a:off x="1922385" y="1832082"/>
              <a:ext cx="60230" cy="48838"/>
            </a:xfrm>
            <a:custGeom>
              <a:avLst/>
              <a:gdLst/>
              <a:ahLst/>
              <a:cxnLst/>
              <a:rect l="l" t="t" r="r" b="b"/>
              <a:pathLst>
                <a:path w="4436" h="3597" extrusionOk="0">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7" name="Google Shape;7367;p81"/>
            <p:cNvSpPr/>
            <p:nvPr/>
          </p:nvSpPr>
          <p:spPr>
            <a:xfrm>
              <a:off x="1982370" y="1833793"/>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8" name="Google Shape;7368;p81"/>
            <p:cNvSpPr/>
            <p:nvPr/>
          </p:nvSpPr>
          <p:spPr>
            <a:xfrm>
              <a:off x="1982275" y="1833508"/>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9" name="Google Shape;7369;p81"/>
            <p:cNvSpPr/>
            <p:nvPr/>
          </p:nvSpPr>
          <p:spPr>
            <a:xfrm>
              <a:off x="1982465" y="1834078"/>
              <a:ext cx="54" cy="163"/>
            </a:xfrm>
            <a:custGeom>
              <a:avLst/>
              <a:gdLst/>
              <a:ahLst/>
              <a:cxnLst/>
              <a:rect l="l" t="t" r="r" b="b"/>
              <a:pathLst>
                <a:path w="4" h="12" extrusionOk="0">
                  <a:moveTo>
                    <a:pt x="0"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0" name="Google Shape;7370;p81"/>
            <p:cNvSpPr/>
            <p:nvPr/>
          </p:nvSpPr>
          <p:spPr>
            <a:xfrm>
              <a:off x="1922575" y="1836318"/>
              <a:ext cx="85525" cy="95653"/>
            </a:xfrm>
            <a:custGeom>
              <a:avLst/>
              <a:gdLst/>
              <a:ahLst/>
              <a:cxnLst/>
              <a:rect l="l" t="t" r="r" b="b"/>
              <a:pathLst>
                <a:path w="6299" h="7045" extrusionOk="0">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1" name="Google Shape;7371;p81"/>
            <p:cNvSpPr/>
            <p:nvPr/>
          </p:nvSpPr>
          <p:spPr>
            <a:xfrm>
              <a:off x="1984366" y="1836088"/>
              <a:ext cx="54" cy="1385"/>
            </a:xfrm>
            <a:custGeom>
              <a:avLst/>
              <a:gdLst/>
              <a:ahLst/>
              <a:cxnLst/>
              <a:rect l="l" t="t" r="r" b="b"/>
              <a:pathLst>
                <a:path w="4" h="102" extrusionOk="0">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2" name="Google Shape;7372;p81"/>
            <p:cNvSpPr/>
            <p:nvPr/>
          </p:nvSpPr>
          <p:spPr>
            <a:xfrm>
              <a:off x="1984692" y="1836278"/>
              <a:ext cx="23503" cy="15410"/>
            </a:xfrm>
            <a:custGeom>
              <a:avLst/>
              <a:gdLst/>
              <a:ahLst/>
              <a:cxnLst/>
              <a:rect l="l" t="t" r="r" b="b"/>
              <a:pathLst>
                <a:path w="1731" h="1135" extrusionOk="0">
                  <a:moveTo>
                    <a:pt x="1" y="0"/>
                  </a:moveTo>
                  <a:lnTo>
                    <a:pt x="1" y="0"/>
                  </a:lnTo>
                  <a:cubicBezTo>
                    <a:pt x="141" y="88"/>
                    <a:pt x="862" y="560"/>
                    <a:pt x="1730" y="1134"/>
                  </a:cubicBezTo>
                  <a:cubicBezTo>
                    <a:pt x="809" y="525"/>
                    <a:pt x="137" y="8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3" name="Google Shape;7373;p81"/>
            <p:cNvSpPr/>
            <p:nvPr/>
          </p:nvSpPr>
          <p:spPr>
            <a:xfrm>
              <a:off x="1984502" y="1836183"/>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4" name="Google Shape;7374;p81"/>
            <p:cNvSpPr/>
            <p:nvPr/>
          </p:nvSpPr>
          <p:spPr>
            <a:xfrm>
              <a:off x="1924517" y="1921218"/>
              <a:ext cx="68" cy="54"/>
            </a:xfrm>
            <a:custGeom>
              <a:avLst/>
              <a:gdLst/>
              <a:ahLst/>
              <a:cxnLst/>
              <a:rect l="l" t="t" r="r" b="b"/>
              <a:pathLst>
                <a:path w="5" h="4" extrusionOk="0">
                  <a:moveTo>
                    <a:pt x="1" y="4"/>
                  </a:moveTo>
                  <a:lnTo>
                    <a:pt x="4" y="0"/>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5" name="Google Shape;7375;p81"/>
            <p:cNvSpPr/>
            <p:nvPr/>
          </p:nvSpPr>
          <p:spPr>
            <a:xfrm>
              <a:off x="1953369" y="1928727"/>
              <a:ext cx="3204" cy="3245"/>
            </a:xfrm>
            <a:custGeom>
              <a:avLst/>
              <a:gdLst/>
              <a:ahLst/>
              <a:cxnLst/>
              <a:rect l="l" t="t" r="r" b="b"/>
              <a:pathLst>
                <a:path w="236" h="239" extrusionOk="0">
                  <a:moveTo>
                    <a:pt x="1" y="0"/>
                  </a:moveTo>
                  <a:cubicBezTo>
                    <a:pt x="102" y="53"/>
                    <a:pt x="183" y="137"/>
                    <a:pt x="235" y="238"/>
                  </a:cubicBezTo>
                  <a:lnTo>
                    <a:pt x="235" y="238"/>
                  </a:lnTo>
                  <a:cubicBezTo>
                    <a:pt x="183" y="137"/>
                    <a:pt x="102" y="53"/>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6" name="Google Shape;7376;p81"/>
            <p:cNvSpPr/>
            <p:nvPr/>
          </p:nvSpPr>
          <p:spPr>
            <a:xfrm>
              <a:off x="1929893" y="1918544"/>
              <a:ext cx="4671" cy="258"/>
            </a:xfrm>
            <a:custGeom>
              <a:avLst/>
              <a:gdLst/>
              <a:ahLst/>
              <a:cxnLst/>
              <a:rect l="l" t="t" r="r" b="b"/>
              <a:pathLst>
                <a:path w="344" h="19" extrusionOk="0">
                  <a:moveTo>
                    <a:pt x="0" y="15"/>
                  </a:moveTo>
                  <a:cubicBezTo>
                    <a:pt x="116" y="18"/>
                    <a:pt x="231" y="15"/>
                    <a:pt x="343" y="1"/>
                  </a:cubicBezTo>
                  <a:cubicBezTo>
                    <a:pt x="231" y="15"/>
                    <a:pt x="116" y="18"/>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7" name="Google Shape;7377;p81"/>
            <p:cNvSpPr/>
            <p:nvPr/>
          </p:nvSpPr>
          <p:spPr>
            <a:xfrm>
              <a:off x="1983796" y="184544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8" name="Google Shape;7378;p81"/>
            <p:cNvSpPr/>
            <p:nvPr/>
          </p:nvSpPr>
          <p:spPr>
            <a:xfrm>
              <a:off x="1983986" y="184530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9" name="Google Shape;7379;p81"/>
            <p:cNvSpPr/>
            <p:nvPr/>
          </p:nvSpPr>
          <p:spPr>
            <a:xfrm>
              <a:off x="1984081" y="184515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0" name="Google Shape;7380;p81"/>
            <p:cNvSpPr/>
            <p:nvPr/>
          </p:nvSpPr>
          <p:spPr>
            <a:xfrm>
              <a:off x="1983891" y="184544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1" name="Google Shape;7381;p81"/>
            <p:cNvSpPr/>
            <p:nvPr/>
          </p:nvSpPr>
          <p:spPr>
            <a:xfrm>
              <a:off x="1984122" y="1845062"/>
              <a:ext cx="14" cy="14"/>
            </a:xfrm>
            <a:custGeom>
              <a:avLst/>
              <a:gdLst/>
              <a:ahLst/>
              <a:cxnLst/>
              <a:rect l="l" t="t" r="r" b="b"/>
              <a:pathLst>
                <a:path w="1" h="1" extrusionOk="0">
                  <a:moveTo>
                    <a:pt x="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2" name="Google Shape;7382;p81"/>
            <p:cNvSpPr/>
            <p:nvPr/>
          </p:nvSpPr>
          <p:spPr>
            <a:xfrm>
              <a:off x="1984366" y="184344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3" name="Google Shape;7383;p81"/>
            <p:cNvSpPr/>
            <p:nvPr/>
          </p:nvSpPr>
          <p:spPr>
            <a:xfrm>
              <a:off x="1983932" y="184540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4" name="Google Shape;7384;p81"/>
            <p:cNvSpPr/>
            <p:nvPr/>
          </p:nvSpPr>
          <p:spPr>
            <a:xfrm>
              <a:off x="1984027" y="184525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5" name="Google Shape;7385;p81"/>
            <p:cNvSpPr/>
            <p:nvPr/>
          </p:nvSpPr>
          <p:spPr>
            <a:xfrm>
              <a:off x="1984407" y="1840269"/>
              <a:ext cx="14" cy="394"/>
            </a:xfrm>
            <a:custGeom>
              <a:avLst/>
              <a:gdLst/>
              <a:ahLst/>
              <a:cxnLst/>
              <a:rect l="l" t="t" r="r" b="b"/>
              <a:pathLst>
                <a:path w="1" h="29" extrusionOk="0">
                  <a:moveTo>
                    <a:pt x="1"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6" name="Google Shape;7386;p81"/>
            <p:cNvSpPr/>
            <p:nvPr/>
          </p:nvSpPr>
          <p:spPr>
            <a:xfrm>
              <a:off x="1984407" y="1841790"/>
              <a:ext cx="14" cy="244"/>
            </a:xfrm>
            <a:custGeom>
              <a:avLst/>
              <a:gdLst/>
              <a:ahLst/>
              <a:cxnLst/>
              <a:rect l="l" t="t" r="r" b="b"/>
              <a:pathLst>
                <a:path w="1" h="18" extrusionOk="0">
                  <a:moveTo>
                    <a:pt x="1"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7" name="Google Shape;7387;p81"/>
            <p:cNvSpPr/>
            <p:nvPr/>
          </p:nvSpPr>
          <p:spPr>
            <a:xfrm>
              <a:off x="1984217" y="184473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8" name="Google Shape;7388;p81"/>
            <p:cNvSpPr/>
            <p:nvPr/>
          </p:nvSpPr>
          <p:spPr>
            <a:xfrm>
              <a:off x="1984271" y="184458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9" name="Google Shape;7389;p81"/>
            <p:cNvSpPr/>
            <p:nvPr/>
          </p:nvSpPr>
          <p:spPr>
            <a:xfrm>
              <a:off x="1984366" y="184373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0" name="Google Shape;7390;p81"/>
            <p:cNvSpPr/>
            <p:nvPr/>
          </p:nvSpPr>
          <p:spPr>
            <a:xfrm>
              <a:off x="1984366" y="184397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1" name="Google Shape;7391;p81"/>
            <p:cNvSpPr/>
            <p:nvPr/>
          </p:nvSpPr>
          <p:spPr>
            <a:xfrm>
              <a:off x="1984407" y="184278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2" name="Google Shape;7392;p81"/>
            <p:cNvSpPr/>
            <p:nvPr/>
          </p:nvSpPr>
          <p:spPr>
            <a:xfrm>
              <a:off x="1984312" y="184439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3" name="Google Shape;7393;p81"/>
            <p:cNvSpPr/>
            <p:nvPr/>
          </p:nvSpPr>
          <p:spPr>
            <a:xfrm>
              <a:off x="1984176" y="1844967"/>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4" name="Google Shape;7394;p81"/>
            <p:cNvSpPr/>
            <p:nvPr/>
          </p:nvSpPr>
          <p:spPr>
            <a:xfrm>
              <a:off x="1983986" y="184530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5" name="Google Shape;7395;p81"/>
            <p:cNvSpPr/>
            <p:nvPr/>
          </p:nvSpPr>
          <p:spPr>
            <a:xfrm>
              <a:off x="1984176" y="1844831"/>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6" name="Google Shape;7396;p81"/>
            <p:cNvSpPr/>
            <p:nvPr/>
          </p:nvSpPr>
          <p:spPr>
            <a:xfrm>
              <a:off x="1984407" y="1842971"/>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7" name="Google Shape;7397;p81"/>
            <p:cNvSpPr/>
            <p:nvPr/>
          </p:nvSpPr>
          <p:spPr>
            <a:xfrm>
              <a:off x="1984407" y="1840785"/>
              <a:ext cx="14" cy="353"/>
            </a:xfrm>
            <a:custGeom>
              <a:avLst/>
              <a:gdLst/>
              <a:ahLst/>
              <a:cxnLst/>
              <a:rect l="l" t="t" r="r" b="b"/>
              <a:pathLst>
                <a:path w="1" h="26" extrusionOk="0">
                  <a:moveTo>
                    <a:pt x="1" y="1"/>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8" name="Google Shape;7398;p81"/>
            <p:cNvSpPr/>
            <p:nvPr/>
          </p:nvSpPr>
          <p:spPr>
            <a:xfrm>
              <a:off x="1984407" y="1837459"/>
              <a:ext cx="68" cy="2729"/>
            </a:xfrm>
            <a:custGeom>
              <a:avLst/>
              <a:gdLst/>
              <a:ahLst/>
              <a:cxnLst/>
              <a:rect l="l" t="t" r="r" b="b"/>
              <a:pathLst>
                <a:path w="5" h="201" extrusionOk="0">
                  <a:moveTo>
                    <a:pt x="1" y="1"/>
                  </a:moveTo>
                  <a:cubicBezTo>
                    <a:pt x="1" y="78"/>
                    <a:pt x="1" y="144"/>
                    <a:pt x="4" y="200"/>
                  </a:cubicBezTo>
                  <a:cubicBezTo>
                    <a:pt x="4" y="144"/>
                    <a:pt x="4" y="7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9" name="Google Shape;7399;p81"/>
            <p:cNvSpPr/>
            <p:nvPr/>
          </p:nvSpPr>
          <p:spPr>
            <a:xfrm>
              <a:off x="1984407" y="1841315"/>
              <a:ext cx="14" cy="299"/>
            </a:xfrm>
            <a:custGeom>
              <a:avLst/>
              <a:gdLst/>
              <a:ahLst/>
              <a:cxnLst/>
              <a:rect l="l" t="t" r="r" b="b"/>
              <a:pathLst>
                <a:path w="1" h="22" extrusionOk="0">
                  <a:moveTo>
                    <a:pt x="1" y="2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0" name="Google Shape;7400;p81"/>
            <p:cNvSpPr/>
            <p:nvPr/>
          </p:nvSpPr>
          <p:spPr>
            <a:xfrm>
              <a:off x="1984407" y="1842211"/>
              <a:ext cx="14" cy="258"/>
            </a:xfrm>
            <a:custGeom>
              <a:avLst/>
              <a:gdLst/>
              <a:ahLst/>
              <a:cxnLst/>
              <a:rect l="l" t="t" r="r" b="b"/>
              <a:pathLst>
                <a:path w="1" h="19" extrusionOk="0">
                  <a:moveTo>
                    <a:pt x="1"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1" name="Google Shape;7401;p81"/>
            <p:cNvSpPr/>
            <p:nvPr/>
          </p:nvSpPr>
          <p:spPr>
            <a:xfrm>
              <a:off x="1984366" y="1836128"/>
              <a:ext cx="14" cy="1344"/>
            </a:xfrm>
            <a:custGeom>
              <a:avLst/>
              <a:gdLst/>
              <a:ahLst/>
              <a:cxnLst/>
              <a:rect l="l" t="t" r="r" b="b"/>
              <a:pathLst>
                <a:path w="1" h="99" extrusionOk="0">
                  <a:moveTo>
                    <a:pt x="0" y="1"/>
                  </a:moveTo>
                  <a:lnTo>
                    <a:pt x="0" y="1"/>
                  </a:lnTo>
                  <a:lnTo>
                    <a:pt x="0" y="99"/>
                  </a:lnTo>
                  <a:lnTo>
                    <a:pt x="0" y="99"/>
                  </a:lnTo>
                  <a:cubicBezTo>
                    <a:pt x="0" y="67"/>
                    <a:pt x="0" y="3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2" name="Google Shape;7402;p81"/>
            <p:cNvSpPr/>
            <p:nvPr/>
          </p:nvSpPr>
          <p:spPr>
            <a:xfrm>
              <a:off x="1957170" y="1853426"/>
              <a:ext cx="121505" cy="113481"/>
            </a:xfrm>
            <a:custGeom>
              <a:avLst/>
              <a:gdLst/>
              <a:ahLst/>
              <a:cxnLst/>
              <a:rect l="l" t="t" r="r" b="b"/>
              <a:pathLst>
                <a:path w="8949" h="8358" extrusionOk="0">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3" name="Google Shape;7403;p81"/>
            <p:cNvSpPr/>
            <p:nvPr/>
          </p:nvSpPr>
          <p:spPr>
            <a:xfrm>
              <a:off x="2072674" y="1899590"/>
              <a:ext cx="14" cy="204"/>
            </a:xfrm>
            <a:custGeom>
              <a:avLst/>
              <a:gdLst/>
              <a:ahLst/>
              <a:cxnLst/>
              <a:rect l="l" t="t" r="r" b="b"/>
              <a:pathLst>
                <a:path w="1" h="15" extrusionOk="0">
                  <a:moveTo>
                    <a:pt x="1" y="14"/>
                  </a:moveTo>
                  <a:lnTo>
                    <a:pt x="1" y="0"/>
                  </a:lnTo>
                  <a:cubicBezTo>
                    <a:pt x="1" y="4"/>
                    <a:pt x="1" y="11"/>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4" name="Google Shape;7404;p81"/>
            <p:cNvSpPr/>
            <p:nvPr/>
          </p:nvSpPr>
          <p:spPr>
            <a:xfrm>
              <a:off x="2072729" y="1900635"/>
              <a:ext cx="14" cy="1154"/>
            </a:xfrm>
            <a:custGeom>
              <a:avLst/>
              <a:gdLst/>
              <a:ahLst/>
              <a:cxnLst/>
              <a:rect l="l" t="t" r="r" b="b"/>
              <a:pathLst>
                <a:path w="1" h="85" extrusionOk="0">
                  <a:moveTo>
                    <a:pt x="0" y="0"/>
                  </a:moveTo>
                  <a:lnTo>
                    <a:pt x="0" y="84"/>
                  </a:lnTo>
                  <a:lnTo>
                    <a:pt x="0" y="8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5" name="Google Shape;7405;p81"/>
            <p:cNvSpPr/>
            <p:nvPr/>
          </p:nvSpPr>
          <p:spPr>
            <a:xfrm>
              <a:off x="2055607" y="1883514"/>
              <a:ext cx="299" cy="204"/>
            </a:xfrm>
            <a:custGeom>
              <a:avLst/>
              <a:gdLst/>
              <a:ahLst/>
              <a:cxnLst/>
              <a:rect l="l" t="t" r="r" b="b"/>
              <a:pathLst>
                <a:path w="22" h="15" extrusionOk="0">
                  <a:moveTo>
                    <a:pt x="22"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6" name="Google Shape;7406;p81"/>
            <p:cNvSpPr/>
            <p:nvPr/>
          </p:nvSpPr>
          <p:spPr>
            <a:xfrm>
              <a:off x="2070298" y="1894172"/>
              <a:ext cx="299" cy="244"/>
            </a:xfrm>
            <a:custGeom>
              <a:avLst/>
              <a:gdLst/>
              <a:ahLst/>
              <a:cxnLst/>
              <a:rect l="l" t="t" r="r" b="b"/>
              <a:pathLst>
                <a:path w="22" h="18" extrusionOk="0">
                  <a:moveTo>
                    <a:pt x="1" y="0"/>
                  </a:moveTo>
                  <a:cubicBezTo>
                    <a:pt x="8" y="7"/>
                    <a:pt x="15" y="11"/>
                    <a:pt x="22" y="18"/>
                  </a:cubicBezTo>
                  <a:cubicBezTo>
                    <a:pt x="15" y="11"/>
                    <a:pt x="8"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7" name="Google Shape;7407;p81"/>
            <p:cNvSpPr/>
            <p:nvPr/>
          </p:nvSpPr>
          <p:spPr>
            <a:xfrm>
              <a:off x="2072104" y="1897023"/>
              <a:ext cx="68" cy="204"/>
            </a:xfrm>
            <a:custGeom>
              <a:avLst/>
              <a:gdLst/>
              <a:ahLst/>
              <a:cxnLst/>
              <a:rect l="l" t="t" r="r" b="b"/>
              <a:pathLst>
                <a:path w="5" h="15" extrusionOk="0">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8" name="Google Shape;7408;p81"/>
            <p:cNvSpPr/>
            <p:nvPr/>
          </p:nvSpPr>
          <p:spPr>
            <a:xfrm>
              <a:off x="2056042" y="1883799"/>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9" name="Google Shape;7409;p81"/>
            <p:cNvSpPr/>
            <p:nvPr/>
          </p:nvSpPr>
          <p:spPr>
            <a:xfrm>
              <a:off x="2072443" y="1898164"/>
              <a:ext cx="54" cy="204"/>
            </a:xfrm>
            <a:custGeom>
              <a:avLst/>
              <a:gdLst/>
              <a:ahLst/>
              <a:cxnLst/>
              <a:rect l="l" t="t" r="r" b="b"/>
              <a:pathLst>
                <a:path w="4" h="15" extrusionOk="0">
                  <a:moveTo>
                    <a:pt x="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0" name="Google Shape;7410;p81"/>
            <p:cNvSpPr/>
            <p:nvPr/>
          </p:nvSpPr>
          <p:spPr>
            <a:xfrm>
              <a:off x="2072633" y="1899155"/>
              <a:ext cx="14" cy="204"/>
            </a:xfrm>
            <a:custGeom>
              <a:avLst/>
              <a:gdLst/>
              <a:ahLst/>
              <a:cxnLst/>
              <a:rect l="l" t="t" r="r" b="b"/>
              <a:pathLst>
                <a:path w="1" h="15" extrusionOk="0">
                  <a:moveTo>
                    <a:pt x="0" y="15"/>
                  </a:moveTo>
                  <a:lnTo>
                    <a:pt x="0" y="1"/>
                  </a:lnTo>
                  <a:cubicBezTo>
                    <a:pt x="0" y="4"/>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1" name="Google Shape;7411;p81"/>
            <p:cNvSpPr/>
            <p:nvPr/>
          </p:nvSpPr>
          <p:spPr>
            <a:xfrm>
              <a:off x="2071588" y="1895829"/>
              <a:ext cx="109" cy="204"/>
            </a:xfrm>
            <a:custGeom>
              <a:avLst/>
              <a:gdLst/>
              <a:ahLst/>
              <a:cxnLst/>
              <a:rect l="l" t="t" r="r" b="b"/>
              <a:pathLst>
                <a:path w="8" h="15" extrusionOk="0">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2" name="Google Shape;7412;p81"/>
            <p:cNvSpPr/>
            <p:nvPr/>
          </p:nvSpPr>
          <p:spPr>
            <a:xfrm>
              <a:off x="2071208" y="1895218"/>
              <a:ext cx="204" cy="244"/>
            </a:xfrm>
            <a:custGeom>
              <a:avLst/>
              <a:gdLst/>
              <a:ahLst/>
              <a:cxnLst/>
              <a:rect l="l" t="t" r="r" b="b"/>
              <a:pathLst>
                <a:path w="15" h="18" extrusionOk="0">
                  <a:moveTo>
                    <a:pt x="14" y="18"/>
                  </a:moveTo>
                  <a:cubicBezTo>
                    <a:pt x="11" y="11"/>
                    <a:pt x="4" y="7"/>
                    <a:pt x="0" y="0"/>
                  </a:cubicBezTo>
                  <a:cubicBezTo>
                    <a:pt x="4" y="7"/>
                    <a:pt x="11" y="11"/>
                    <a:pt x="1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3" name="Google Shape;7413;p81"/>
            <p:cNvSpPr/>
            <p:nvPr/>
          </p:nvSpPr>
          <p:spPr>
            <a:xfrm>
              <a:off x="2072253" y="1897594"/>
              <a:ext cx="109" cy="204"/>
            </a:xfrm>
            <a:custGeom>
              <a:avLst/>
              <a:gdLst/>
              <a:ahLst/>
              <a:cxnLst/>
              <a:rect l="l" t="t" r="r" b="b"/>
              <a:pathLst>
                <a:path w="8" h="15" extrusionOk="0">
                  <a:moveTo>
                    <a:pt x="7"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4" name="Google Shape;7414;p81"/>
            <p:cNvSpPr/>
            <p:nvPr/>
          </p:nvSpPr>
          <p:spPr>
            <a:xfrm>
              <a:off x="2060848" y="1890642"/>
              <a:ext cx="679" cy="448"/>
            </a:xfrm>
            <a:custGeom>
              <a:avLst/>
              <a:gdLst/>
              <a:ahLst/>
              <a:cxnLst/>
              <a:rect l="l" t="t" r="r" b="b"/>
              <a:pathLst>
                <a:path w="50" h="33" extrusionOk="0">
                  <a:moveTo>
                    <a:pt x="0" y="1"/>
                  </a:moveTo>
                  <a:lnTo>
                    <a:pt x="18" y="29"/>
                  </a:lnTo>
                  <a:lnTo>
                    <a:pt x="49" y="33"/>
                  </a:lnTo>
                  <a:lnTo>
                    <a:pt x="18"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5" name="Google Shape;7415;p81"/>
            <p:cNvSpPr/>
            <p:nvPr/>
          </p:nvSpPr>
          <p:spPr>
            <a:xfrm>
              <a:off x="2072729" y="1899915"/>
              <a:ext cx="14" cy="204"/>
            </a:xfrm>
            <a:custGeom>
              <a:avLst/>
              <a:gdLst/>
              <a:ahLst/>
              <a:cxnLst/>
              <a:rect l="l" t="t" r="r" b="b"/>
              <a:pathLst>
                <a:path w="1" h="15" extrusionOk="0">
                  <a:moveTo>
                    <a:pt x="0" y="15"/>
                  </a:moveTo>
                  <a:lnTo>
                    <a:pt x="0" y="1"/>
                  </a:lnTo>
                  <a:cubicBezTo>
                    <a:pt x="0" y="8"/>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6" name="Google Shape;7416;p81"/>
            <p:cNvSpPr/>
            <p:nvPr/>
          </p:nvSpPr>
          <p:spPr>
            <a:xfrm>
              <a:off x="2073815" y="1900445"/>
              <a:ext cx="5010" cy="1100"/>
            </a:xfrm>
            <a:custGeom>
              <a:avLst/>
              <a:gdLst/>
              <a:ahLst/>
              <a:cxnLst/>
              <a:rect l="l" t="t" r="r" b="b"/>
              <a:pathLst>
                <a:path w="369" h="81" extrusionOk="0">
                  <a:moveTo>
                    <a:pt x="368" y="0"/>
                  </a:moveTo>
                  <a:cubicBezTo>
                    <a:pt x="193" y="35"/>
                    <a:pt x="4" y="81"/>
                    <a:pt x="1" y="81"/>
                  </a:cubicBezTo>
                  <a:cubicBezTo>
                    <a:pt x="4" y="81"/>
                    <a:pt x="193" y="39"/>
                    <a:pt x="36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7" name="Google Shape;7417;p81"/>
            <p:cNvSpPr/>
            <p:nvPr/>
          </p:nvSpPr>
          <p:spPr>
            <a:xfrm>
              <a:off x="2010883" y="1853426"/>
              <a:ext cx="44738" cy="30101"/>
            </a:xfrm>
            <a:custGeom>
              <a:avLst/>
              <a:gdLst/>
              <a:ahLst/>
              <a:cxnLst/>
              <a:rect l="l" t="t" r="r" b="b"/>
              <a:pathLst>
                <a:path w="3295" h="2217" extrusionOk="0">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8" name="Google Shape;7418;p81"/>
            <p:cNvSpPr/>
            <p:nvPr/>
          </p:nvSpPr>
          <p:spPr>
            <a:xfrm>
              <a:off x="2069538" y="1893602"/>
              <a:ext cx="584" cy="394"/>
            </a:xfrm>
            <a:custGeom>
              <a:avLst/>
              <a:gdLst/>
              <a:ahLst/>
              <a:cxnLst/>
              <a:rect l="l" t="t" r="r" b="b"/>
              <a:pathLst>
                <a:path w="43" h="29" extrusionOk="0">
                  <a:moveTo>
                    <a:pt x="43" y="28"/>
                  </a:moveTo>
                  <a:cubicBezTo>
                    <a:pt x="29" y="18"/>
                    <a:pt x="15" y="7"/>
                    <a:pt x="1" y="0"/>
                  </a:cubicBezTo>
                  <a:cubicBezTo>
                    <a:pt x="15" y="7"/>
                    <a:pt x="29" y="18"/>
                    <a:pt x="43"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9" name="Google Shape;7419;p81"/>
            <p:cNvSpPr/>
            <p:nvPr/>
          </p:nvSpPr>
          <p:spPr>
            <a:xfrm>
              <a:off x="2070828" y="1894647"/>
              <a:ext cx="204" cy="299"/>
            </a:xfrm>
            <a:custGeom>
              <a:avLst/>
              <a:gdLst/>
              <a:ahLst/>
              <a:cxnLst/>
              <a:rect l="l" t="t" r="r" b="b"/>
              <a:pathLst>
                <a:path w="15" h="22" extrusionOk="0">
                  <a:moveTo>
                    <a:pt x="0" y="0"/>
                  </a:moveTo>
                  <a:cubicBezTo>
                    <a:pt x="4" y="11"/>
                    <a:pt x="7" y="14"/>
                    <a:pt x="14" y="21"/>
                  </a:cubicBezTo>
                  <a:cubicBezTo>
                    <a:pt x="7"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0" name="Google Shape;7420;p81"/>
            <p:cNvSpPr/>
            <p:nvPr/>
          </p:nvSpPr>
          <p:spPr>
            <a:xfrm>
              <a:off x="2072729" y="1900255"/>
              <a:ext cx="14" cy="149"/>
            </a:xfrm>
            <a:custGeom>
              <a:avLst/>
              <a:gdLst/>
              <a:ahLst/>
              <a:cxnLst/>
              <a:rect l="l" t="t" r="r" b="b"/>
              <a:pathLst>
                <a:path w="1" h="11" extrusionOk="0">
                  <a:moveTo>
                    <a:pt x="0" y="11"/>
                  </a:moveTo>
                  <a:lnTo>
                    <a:pt x="0" y="0"/>
                  </a:lnTo>
                  <a:cubicBezTo>
                    <a:pt x="0" y="4"/>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1" name="Google Shape;7421;p81"/>
            <p:cNvSpPr/>
            <p:nvPr/>
          </p:nvSpPr>
          <p:spPr>
            <a:xfrm>
              <a:off x="2072729" y="1900486"/>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2" name="Google Shape;7422;p81"/>
            <p:cNvSpPr/>
            <p:nvPr/>
          </p:nvSpPr>
          <p:spPr>
            <a:xfrm>
              <a:off x="2079042" y="1900391"/>
              <a:ext cx="68" cy="14"/>
            </a:xfrm>
            <a:custGeom>
              <a:avLst/>
              <a:gdLst/>
              <a:ahLst/>
              <a:cxnLst/>
              <a:rect l="l" t="t" r="r" b="b"/>
              <a:pathLst>
                <a:path w="5" h="1" extrusionOk="0">
                  <a:moveTo>
                    <a:pt x="1" y="1"/>
                  </a:moveTo>
                  <a:lnTo>
                    <a:pt x="4"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3" name="Google Shape;7423;p81"/>
            <p:cNvSpPr/>
            <p:nvPr/>
          </p:nvSpPr>
          <p:spPr>
            <a:xfrm>
              <a:off x="2072538" y="1898680"/>
              <a:ext cx="54" cy="204"/>
            </a:xfrm>
            <a:custGeom>
              <a:avLst/>
              <a:gdLst/>
              <a:ahLst/>
              <a:cxnLst/>
              <a:rect l="l" t="t" r="r" b="b"/>
              <a:pathLst>
                <a:path w="4" h="15" extrusionOk="0">
                  <a:moveTo>
                    <a:pt x="0" y="1"/>
                  </a:moveTo>
                  <a:cubicBezTo>
                    <a:pt x="0" y="4"/>
                    <a:pt x="0" y="11"/>
                    <a:pt x="4" y="15"/>
                  </a:cubicBezTo>
                  <a:cubicBezTo>
                    <a:pt x="4" y="11"/>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4" name="Google Shape;7424;p81"/>
            <p:cNvSpPr/>
            <p:nvPr/>
          </p:nvSpPr>
          <p:spPr>
            <a:xfrm>
              <a:off x="2071873" y="1896453"/>
              <a:ext cx="109" cy="149"/>
            </a:xfrm>
            <a:custGeom>
              <a:avLst/>
              <a:gdLst/>
              <a:ahLst/>
              <a:cxnLst/>
              <a:rect l="l" t="t" r="r" b="b"/>
              <a:pathLst>
                <a:path w="8" h="11" extrusionOk="0">
                  <a:moveTo>
                    <a:pt x="7"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5" name="Google Shape;7425;p81"/>
            <p:cNvSpPr/>
            <p:nvPr/>
          </p:nvSpPr>
          <p:spPr>
            <a:xfrm>
              <a:off x="1964013" y="1946120"/>
              <a:ext cx="109" cy="1534"/>
            </a:xfrm>
            <a:custGeom>
              <a:avLst/>
              <a:gdLst/>
              <a:ahLst/>
              <a:cxnLst/>
              <a:rect l="l" t="t" r="r" b="b"/>
              <a:pathLst>
                <a:path w="8" h="113" extrusionOk="0">
                  <a:moveTo>
                    <a:pt x="1" y="0"/>
                  </a:moveTo>
                  <a:cubicBezTo>
                    <a:pt x="4" y="35"/>
                    <a:pt x="8" y="74"/>
                    <a:pt x="8" y="113"/>
                  </a:cubicBezTo>
                  <a:cubicBezTo>
                    <a:pt x="8" y="70"/>
                    <a:pt x="4" y="2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6" name="Google Shape;7426;p81"/>
            <p:cNvSpPr/>
            <p:nvPr/>
          </p:nvSpPr>
          <p:spPr>
            <a:xfrm>
              <a:off x="1964013" y="1950872"/>
              <a:ext cx="14" cy="543"/>
            </a:xfrm>
            <a:custGeom>
              <a:avLst/>
              <a:gdLst/>
              <a:ahLst/>
              <a:cxnLst/>
              <a:rect l="l" t="t" r="r" b="b"/>
              <a:pathLst>
                <a:path w="1" h="40" extrusionOk="0">
                  <a:moveTo>
                    <a:pt x="1" y="3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7" name="Google Shape;7427;p81"/>
            <p:cNvSpPr/>
            <p:nvPr/>
          </p:nvSpPr>
          <p:spPr>
            <a:xfrm>
              <a:off x="1957361" y="1933683"/>
              <a:ext cx="1629" cy="2702"/>
            </a:xfrm>
            <a:custGeom>
              <a:avLst/>
              <a:gdLst/>
              <a:ahLst/>
              <a:cxnLst/>
              <a:rect l="l" t="t" r="r" b="b"/>
              <a:pathLst>
                <a:path w="120" h="199" extrusionOk="0">
                  <a:moveTo>
                    <a:pt x="1" y="0"/>
                  </a:moveTo>
                  <a:cubicBezTo>
                    <a:pt x="4" y="17"/>
                    <a:pt x="11" y="31"/>
                    <a:pt x="11" y="38"/>
                  </a:cubicBezTo>
                  <a:lnTo>
                    <a:pt x="120" y="199"/>
                  </a:lnTo>
                  <a:lnTo>
                    <a:pt x="15" y="38"/>
                  </a:lnTo>
                  <a:cubicBezTo>
                    <a:pt x="11" y="31"/>
                    <a:pt x="4" y="1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8" name="Google Shape;7428;p81"/>
            <p:cNvSpPr/>
            <p:nvPr/>
          </p:nvSpPr>
          <p:spPr>
            <a:xfrm>
              <a:off x="1992866" y="1964748"/>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9" name="Google Shape;7429;p81"/>
            <p:cNvSpPr/>
            <p:nvPr/>
          </p:nvSpPr>
          <p:spPr>
            <a:xfrm>
              <a:off x="1994631" y="1966269"/>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0" name="Google Shape;7430;p81"/>
            <p:cNvSpPr/>
            <p:nvPr/>
          </p:nvSpPr>
          <p:spPr>
            <a:xfrm>
              <a:off x="2004325" y="1964843"/>
              <a:ext cx="448" cy="258"/>
            </a:xfrm>
            <a:custGeom>
              <a:avLst/>
              <a:gdLst/>
              <a:ahLst/>
              <a:cxnLst/>
              <a:rect l="l" t="t" r="r" b="b"/>
              <a:pathLst>
                <a:path w="33" h="19" extrusionOk="0">
                  <a:moveTo>
                    <a:pt x="32" y="1"/>
                  </a:moveTo>
                  <a:cubicBezTo>
                    <a:pt x="22" y="4"/>
                    <a:pt x="11" y="11"/>
                    <a:pt x="1" y="18"/>
                  </a:cubicBezTo>
                  <a:cubicBezTo>
                    <a:pt x="11" y="11"/>
                    <a:pt x="22" y="4"/>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1" name="Google Shape;7431;p81"/>
            <p:cNvSpPr/>
            <p:nvPr/>
          </p:nvSpPr>
          <p:spPr>
            <a:xfrm>
              <a:off x="1988589" y="1966133"/>
              <a:ext cx="733" cy="299"/>
            </a:xfrm>
            <a:custGeom>
              <a:avLst/>
              <a:gdLst/>
              <a:ahLst/>
              <a:cxnLst/>
              <a:rect l="l" t="t" r="r" b="b"/>
              <a:pathLst>
                <a:path w="54" h="22" extrusionOk="0">
                  <a:moveTo>
                    <a:pt x="1" y="0"/>
                  </a:moveTo>
                  <a:lnTo>
                    <a:pt x="11" y="11"/>
                  </a:lnTo>
                  <a:cubicBezTo>
                    <a:pt x="22" y="18"/>
                    <a:pt x="36" y="21"/>
                    <a:pt x="50" y="21"/>
                  </a:cubicBezTo>
                  <a:lnTo>
                    <a:pt x="53" y="21"/>
                  </a:lnTo>
                  <a:cubicBezTo>
                    <a:pt x="32" y="21"/>
                    <a:pt x="15"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2" name="Google Shape;7432;p81"/>
            <p:cNvSpPr/>
            <p:nvPr/>
          </p:nvSpPr>
          <p:spPr>
            <a:xfrm>
              <a:off x="1989634" y="1964558"/>
              <a:ext cx="1494" cy="1534"/>
            </a:xfrm>
            <a:custGeom>
              <a:avLst/>
              <a:gdLst/>
              <a:ahLst/>
              <a:cxnLst/>
              <a:rect l="l" t="t" r="r" b="b"/>
              <a:pathLst>
                <a:path w="110" h="113" extrusionOk="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3" name="Google Shape;7433;p81"/>
            <p:cNvSpPr/>
            <p:nvPr/>
          </p:nvSpPr>
          <p:spPr>
            <a:xfrm>
              <a:off x="1992390" y="1964612"/>
              <a:ext cx="204" cy="54"/>
            </a:xfrm>
            <a:custGeom>
              <a:avLst/>
              <a:gdLst/>
              <a:ahLst/>
              <a:cxnLst/>
              <a:rect l="l" t="t" r="r" b="b"/>
              <a:pathLst>
                <a:path w="15" h="4" extrusionOk="0">
                  <a:moveTo>
                    <a:pt x="1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4" name="Google Shape;7434;p81"/>
            <p:cNvSpPr/>
            <p:nvPr/>
          </p:nvSpPr>
          <p:spPr>
            <a:xfrm>
              <a:off x="1989539" y="1966133"/>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5" name="Google Shape;7435;p81"/>
            <p:cNvSpPr/>
            <p:nvPr/>
          </p:nvSpPr>
          <p:spPr>
            <a:xfrm>
              <a:off x="1994196" y="1965848"/>
              <a:ext cx="163" cy="149"/>
            </a:xfrm>
            <a:custGeom>
              <a:avLst/>
              <a:gdLst/>
              <a:ahLst/>
              <a:cxnLst/>
              <a:rect l="l" t="t" r="r" b="b"/>
              <a:pathLst>
                <a:path w="12" h="11" extrusionOk="0">
                  <a:moveTo>
                    <a:pt x="1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6" name="Google Shape;7436;p81"/>
            <p:cNvSpPr/>
            <p:nvPr/>
          </p:nvSpPr>
          <p:spPr>
            <a:xfrm>
              <a:off x="1993816" y="1965468"/>
              <a:ext cx="163" cy="149"/>
            </a:xfrm>
            <a:custGeom>
              <a:avLst/>
              <a:gdLst/>
              <a:ahLst/>
              <a:cxnLst/>
              <a:rect l="l" t="t" r="r" b="b"/>
              <a:pathLst>
                <a:path w="12" h="11" extrusionOk="0">
                  <a:moveTo>
                    <a:pt x="1"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7" name="Google Shape;7437;p81"/>
            <p:cNvSpPr/>
            <p:nvPr/>
          </p:nvSpPr>
          <p:spPr>
            <a:xfrm>
              <a:off x="1991875" y="1964517"/>
              <a:ext cx="244" cy="14"/>
            </a:xfrm>
            <a:custGeom>
              <a:avLst/>
              <a:gdLst/>
              <a:ahLst/>
              <a:cxnLst/>
              <a:rect l="l" t="t" r="r" b="b"/>
              <a:pathLst>
                <a:path w="18" h="1" extrusionOk="0">
                  <a:moveTo>
                    <a:pt x="1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8" name="Google Shape;7438;p81"/>
            <p:cNvSpPr/>
            <p:nvPr/>
          </p:nvSpPr>
          <p:spPr>
            <a:xfrm>
              <a:off x="1989349" y="1966364"/>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9" name="Google Shape;7439;p81"/>
            <p:cNvSpPr/>
            <p:nvPr/>
          </p:nvSpPr>
          <p:spPr>
            <a:xfrm>
              <a:off x="2003035" y="1965087"/>
              <a:ext cx="1303" cy="720"/>
            </a:xfrm>
            <a:custGeom>
              <a:avLst/>
              <a:gdLst/>
              <a:ahLst/>
              <a:cxnLst/>
              <a:rect l="l" t="t" r="r" b="b"/>
              <a:pathLst>
                <a:path w="96" h="53" extrusionOk="0">
                  <a:moveTo>
                    <a:pt x="96" y="0"/>
                  </a:moveTo>
                  <a:cubicBezTo>
                    <a:pt x="68" y="21"/>
                    <a:pt x="36" y="39"/>
                    <a:pt x="1" y="53"/>
                  </a:cubicBezTo>
                  <a:cubicBezTo>
                    <a:pt x="36" y="39"/>
                    <a:pt x="68" y="21"/>
                    <a:pt x="9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0" name="Google Shape;7440;p81"/>
            <p:cNvSpPr/>
            <p:nvPr/>
          </p:nvSpPr>
          <p:spPr>
            <a:xfrm>
              <a:off x="2004800" y="1964463"/>
              <a:ext cx="1494" cy="353"/>
            </a:xfrm>
            <a:custGeom>
              <a:avLst/>
              <a:gdLst/>
              <a:ahLst/>
              <a:cxnLst/>
              <a:rect l="l" t="t" r="r" b="b"/>
              <a:pathLst>
                <a:path w="110" h="26" extrusionOk="0">
                  <a:moveTo>
                    <a:pt x="109" y="1"/>
                  </a:moveTo>
                  <a:lnTo>
                    <a:pt x="109" y="1"/>
                  </a:lnTo>
                  <a:cubicBezTo>
                    <a:pt x="71" y="1"/>
                    <a:pt x="36" y="8"/>
                    <a:pt x="1" y="25"/>
                  </a:cubicBezTo>
                  <a:cubicBezTo>
                    <a:pt x="36" y="8"/>
                    <a:pt x="71" y="1"/>
                    <a:pt x="10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1" name="Google Shape;7441;p81"/>
            <p:cNvSpPr/>
            <p:nvPr/>
          </p:nvSpPr>
          <p:spPr>
            <a:xfrm>
              <a:off x="1993341" y="1965087"/>
              <a:ext cx="204" cy="149"/>
            </a:xfrm>
            <a:custGeom>
              <a:avLst/>
              <a:gdLst/>
              <a:ahLst/>
              <a:cxnLst/>
              <a:rect l="l" t="t" r="r" b="b"/>
              <a:pathLst>
                <a:path w="15" h="11" extrusionOk="0">
                  <a:moveTo>
                    <a:pt x="15"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2" name="Google Shape;7442;p81"/>
            <p:cNvSpPr/>
            <p:nvPr/>
          </p:nvSpPr>
          <p:spPr>
            <a:xfrm>
              <a:off x="1964068" y="1949446"/>
              <a:ext cx="54" cy="1208"/>
            </a:xfrm>
            <a:custGeom>
              <a:avLst/>
              <a:gdLst/>
              <a:ahLst/>
              <a:cxnLst/>
              <a:rect l="l" t="t" r="r" b="b"/>
              <a:pathLst>
                <a:path w="4" h="89" extrusionOk="0">
                  <a:moveTo>
                    <a:pt x="4" y="1"/>
                  </a:moveTo>
                  <a:lnTo>
                    <a:pt x="0" y="88"/>
                  </a:lnTo>
                  <a:cubicBezTo>
                    <a:pt x="4" y="60"/>
                    <a:pt x="4" y="32"/>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3" name="Google Shape;7443;p81"/>
            <p:cNvSpPr/>
            <p:nvPr/>
          </p:nvSpPr>
          <p:spPr>
            <a:xfrm>
              <a:off x="1987788" y="1965318"/>
              <a:ext cx="815" cy="828"/>
            </a:xfrm>
            <a:custGeom>
              <a:avLst/>
              <a:gdLst/>
              <a:ahLst/>
              <a:cxnLst/>
              <a:rect l="l" t="t" r="r" b="b"/>
              <a:pathLst>
                <a:path w="60" h="61" extrusionOk="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4" name="Google Shape;7444;p81"/>
            <p:cNvSpPr/>
            <p:nvPr/>
          </p:nvSpPr>
          <p:spPr>
            <a:xfrm>
              <a:off x="1964013" y="1951876"/>
              <a:ext cx="299" cy="869"/>
            </a:xfrm>
            <a:custGeom>
              <a:avLst/>
              <a:gdLst/>
              <a:ahLst/>
              <a:cxnLst/>
              <a:rect l="l" t="t" r="r" b="b"/>
              <a:pathLst>
                <a:path w="22" h="64" extrusionOk="0">
                  <a:moveTo>
                    <a:pt x="1" y="0"/>
                  </a:moveTo>
                  <a:cubicBezTo>
                    <a:pt x="4" y="21"/>
                    <a:pt x="11" y="42"/>
                    <a:pt x="22" y="63"/>
                  </a:cubicBezTo>
                  <a:cubicBezTo>
                    <a:pt x="11" y="42"/>
                    <a:pt x="4" y="2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5" name="Google Shape;7445;p81"/>
            <p:cNvSpPr/>
            <p:nvPr/>
          </p:nvSpPr>
          <p:spPr>
            <a:xfrm>
              <a:off x="1964299" y="1952732"/>
              <a:ext cx="353" cy="679"/>
            </a:xfrm>
            <a:custGeom>
              <a:avLst/>
              <a:gdLst/>
              <a:ahLst/>
              <a:cxnLst/>
              <a:rect l="l" t="t" r="r" b="b"/>
              <a:pathLst>
                <a:path w="26" h="50" extrusionOk="0">
                  <a:moveTo>
                    <a:pt x="25" y="49"/>
                  </a:moveTo>
                  <a:cubicBezTo>
                    <a:pt x="15" y="35"/>
                    <a:pt x="8" y="18"/>
                    <a:pt x="1" y="0"/>
                  </a:cubicBezTo>
                  <a:cubicBezTo>
                    <a:pt x="8" y="18"/>
                    <a:pt x="15" y="35"/>
                    <a:pt x="25"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6" name="Google Shape;7446;p81"/>
            <p:cNvSpPr/>
            <p:nvPr/>
          </p:nvSpPr>
          <p:spPr>
            <a:xfrm>
              <a:off x="1988358" y="1965983"/>
              <a:ext cx="394" cy="299"/>
            </a:xfrm>
            <a:custGeom>
              <a:avLst/>
              <a:gdLst/>
              <a:ahLst/>
              <a:cxnLst/>
              <a:rect l="l" t="t" r="r" b="b"/>
              <a:pathLst>
                <a:path w="29" h="22" extrusionOk="0">
                  <a:moveTo>
                    <a:pt x="0" y="1"/>
                  </a:moveTo>
                  <a:lnTo>
                    <a:pt x="0" y="1"/>
                  </a:lnTo>
                  <a:cubicBezTo>
                    <a:pt x="11" y="8"/>
                    <a:pt x="18" y="15"/>
                    <a:pt x="28" y="22"/>
                  </a:cubicBezTo>
                  <a:lnTo>
                    <a:pt x="18" y="1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7" name="Google Shape;7447;p81"/>
            <p:cNvSpPr/>
            <p:nvPr/>
          </p:nvSpPr>
          <p:spPr>
            <a:xfrm>
              <a:off x="1957415" y="1933479"/>
              <a:ext cx="720" cy="149"/>
            </a:xfrm>
            <a:custGeom>
              <a:avLst/>
              <a:gdLst/>
              <a:ahLst/>
              <a:cxnLst/>
              <a:rect l="l" t="t" r="r" b="b"/>
              <a:pathLst>
                <a:path w="53" h="11" extrusionOk="0">
                  <a:moveTo>
                    <a:pt x="53" y="0"/>
                  </a:moveTo>
                  <a:lnTo>
                    <a:pt x="53" y="0"/>
                  </a:lnTo>
                  <a:cubicBezTo>
                    <a:pt x="35" y="4"/>
                    <a:pt x="18" y="7"/>
                    <a:pt x="0" y="11"/>
                  </a:cubicBezTo>
                  <a:cubicBezTo>
                    <a:pt x="18" y="11"/>
                    <a:pt x="35" y="4"/>
                    <a:pt x="5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8" name="Google Shape;7448;p81"/>
            <p:cNvSpPr/>
            <p:nvPr/>
          </p:nvSpPr>
          <p:spPr>
            <a:xfrm>
              <a:off x="1959506" y="1932569"/>
              <a:ext cx="434" cy="353"/>
            </a:xfrm>
            <a:custGeom>
              <a:avLst/>
              <a:gdLst/>
              <a:ahLst/>
              <a:cxnLst/>
              <a:rect l="l" t="t" r="r" b="b"/>
              <a:pathLst>
                <a:path w="32" h="26" extrusionOk="0">
                  <a:moveTo>
                    <a:pt x="0" y="25"/>
                  </a:moveTo>
                  <a:cubicBezTo>
                    <a:pt x="11" y="18"/>
                    <a:pt x="21" y="11"/>
                    <a:pt x="32" y="1"/>
                  </a:cubicBezTo>
                  <a:cubicBezTo>
                    <a:pt x="21" y="11"/>
                    <a:pt x="11" y="18"/>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9" name="Google Shape;7449;p81"/>
            <p:cNvSpPr/>
            <p:nvPr/>
          </p:nvSpPr>
          <p:spPr>
            <a:xfrm>
              <a:off x="1958175" y="1933289"/>
              <a:ext cx="584" cy="204"/>
            </a:xfrm>
            <a:custGeom>
              <a:avLst/>
              <a:gdLst/>
              <a:ahLst/>
              <a:cxnLst/>
              <a:rect l="l" t="t" r="r" b="b"/>
              <a:pathLst>
                <a:path w="43" h="15" extrusionOk="0">
                  <a:moveTo>
                    <a:pt x="0" y="14"/>
                  </a:moveTo>
                  <a:cubicBezTo>
                    <a:pt x="14" y="11"/>
                    <a:pt x="28" y="4"/>
                    <a:pt x="42" y="0"/>
                  </a:cubicBezTo>
                  <a:cubicBezTo>
                    <a:pt x="28" y="4"/>
                    <a:pt x="14"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0" name="Google Shape;7450;p81"/>
            <p:cNvSpPr/>
            <p:nvPr/>
          </p:nvSpPr>
          <p:spPr>
            <a:xfrm>
              <a:off x="1958881" y="1932949"/>
              <a:ext cx="543" cy="299"/>
            </a:xfrm>
            <a:custGeom>
              <a:avLst/>
              <a:gdLst/>
              <a:ahLst/>
              <a:cxnLst/>
              <a:rect l="l" t="t" r="r" b="b"/>
              <a:pathLst>
                <a:path w="40" h="22" extrusionOk="0">
                  <a:moveTo>
                    <a:pt x="1" y="22"/>
                  </a:moveTo>
                  <a:cubicBezTo>
                    <a:pt x="11" y="15"/>
                    <a:pt x="25" y="8"/>
                    <a:pt x="39" y="1"/>
                  </a:cubicBezTo>
                  <a:cubicBezTo>
                    <a:pt x="25" y="8"/>
                    <a:pt x="11"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1" name="Google Shape;7451;p81"/>
            <p:cNvSpPr/>
            <p:nvPr/>
          </p:nvSpPr>
          <p:spPr>
            <a:xfrm>
              <a:off x="1959981" y="1932148"/>
              <a:ext cx="339" cy="394"/>
            </a:xfrm>
            <a:custGeom>
              <a:avLst/>
              <a:gdLst/>
              <a:ahLst/>
              <a:cxnLst/>
              <a:rect l="l" t="t" r="r" b="b"/>
              <a:pathLst>
                <a:path w="25" h="29" extrusionOk="0">
                  <a:moveTo>
                    <a:pt x="25" y="0"/>
                  </a:moveTo>
                  <a:cubicBezTo>
                    <a:pt x="18" y="11"/>
                    <a:pt x="7" y="21"/>
                    <a:pt x="0" y="28"/>
                  </a:cubicBezTo>
                  <a:cubicBezTo>
                    <a:pt x="7" y="21"/>
                    <a:pt x="18" y="11"/>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2" name="Google Shape;7452;p81"/>
            <p:cNvSpPr/>
            <p:nvPr/>
          </p:nvSpPr>
          <p:spPr>
            <a:xfrm>
              <a:off x="1960646" y="1931103"/>
              <a:ext cx="204" cy="530"/>
            </a:xfrm>
            <a:custGeom>
              <a:avLst/>
              <a:gdLst/>
              <a:ahLst/>
              <a:cxnLst/>
              <a:rect l="l" t="t" r="r" b="b"/>
              <a:pathLst>
                <a:path w="15" h="39" extrusionOk="0">
                  <a:moveTo>
                    <a:pt x="0" y="39"/>
                  </a:moveTo>
                  <a:cubicBezTo>
                    <a:pt x="7" y="25"/>
                    <a:pt x="11" y="14"/>
                    <a:pt x="14" y="0"/>
                  </a:cubicBezTo>
                  <a:cubicBezTo>
                    <a:pt x="11" y="14"/>
                    <a:pt x="7" y="25"/>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3" name="Google Shape;7453;p81"/>
            <p:cNvSpPr/>
            <p:nvPr/>
          </p:nvSpPr>
          <p:spPr>
            <a:xfrm>
              <a:off x="1969051" y="1928673"/>
              <a:ext cx="1398" cy="204"/>
            </a:xfrm>
            <a:custGeom>
              <a:avLst/>
              <a:gdLst/>
              <a:ahLst/>
              <a:cxnLst/>
              <a:rect l="l" t="t" r="r" b="b"/>
              <a:pathLst>
                <a:path w="103" h="15" extrusionOk="0">
                  <a:moveTo>
                    <a:pt x="102" y="15"/>
                  </a:moveTo>
                  <a:cubicBezTo>
                    <a:pt x="71" y="4"/>
                    <a:pt x="36" y="1"/>
                    <a:pt x="1" y="1"/>
                  </a:cubicBezTo>
                  <a:cubicBezTo>
                    <a:pt x="36" y="1"/>
                    <a:pt x="71" y="4"/>
                    <a:pt x="102"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4" name="Google Shape;7454;p81"/>
            <p:cNvSpPr/>
            <p:nvPr/>
          </p:nvSpPr>
          <p:spPr>
            <a:xfrm>
              <a:off x="1960836" y="1930438"/>
              <a:ext cx="54" cy="584"/>
            </a:xfrm>
            <a:custGeom>
              <a:avLst/>
              <a:gdLst/>
              <a:ahLst/>
              <a:cxnLst/>
              <a:rect l="l" t="t" r="r" b="b"/>
              <a:pathLst>
                <a:path w="4" h="43" extrusionOk="0">
                  <a:moveTo>
                    <a:pt x="0" y="42"/>
                  </a:moveTo>
                  <a:cubicBezTo>
                    <a:pt x="4" y="28"/>
                    <a:pt x="4" y="14"/>
                    <a:pt x="4" y="0"/>
                  </a:cubicBezTo>
                  <a:cubicBezTo>
                    <a:pt x="4" y="14"/>
                    <a:pt x="4" y="28"/>
                    <a:pt x="0"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5" name="Google Shape;7455;p81"/>
            <p:cNvSpPr/>
            <p:nvPr/>
          </p:nvSpPr>
          <p:spPr>
            <a:xfrm>
              <a:off x="1960361" y="1931673"/>
              <a:ext cx="299" cy="434"/>
            </a:xfrm>
            <a:custGeom>
              <a:avLst/>
              <a:gdLst/>
              <a:ahLst/>
              <a:cxnLst/>
              <a:rect l="l" t="t" r="r" b="b"/>
              <a:pathLst>
                <a:path w="22" h="32" extrusionOk="0">
                  <a:moveTo>
                    <a:pt x="0" y="32"/>
                  </a:moveTo>
                  <a:cubicBezTo>
                    <a:pt x="7" y="21"/>
                    <a:pt x="14" y="11"/>
                    <a:pt x="21" y="0"/>
                  </a:cubicBezTo>
                  <a:cubicBezTo>
                    <a:pt x="14" y="11"/>
                    <a:pt x="7"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6" name="Google Shape;7456;p81"/>
            <p:cNvSpPr/>
            <p:nvPr/>
          </p:nvSpPr>
          <p:spPr>
            <a:xfrm>
              <a:off x="2008222" y="1930981"/>
              <a:ext cx="58533" cy="39592"/>
            </a:xfrm>
            <a:custGeom>
              <a:avLst/>
              <a:gdLst/>
              <a:ahLst/>
              <a:cxnLst/>
              <a:rect l="l" t="t" r="r" b="b"/>
              <a:pathLst>
                <a:path w="4311" h="2916" extrusionOk="0">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7" name="Google Shape;7457;p81"/>
            <p:cNvSpPr/>
            <p:nvPr/>
          </p:nvSpPr>
          <p:spPr>
            <a:xfrm>
              <a:off x="2054236" y="1960186"/>
              <a:ext cx="679" cy="14"/>
            </a:xfrm>
            <a:custGeom>
              <a:avLst/>
              <a:gdLst/>
              <a:ahLst/>
              <a:cxnLst/>
              <a:rect l="l" t="t" r="r" b="b"/>
              <a:pathLst>
                <a:path w="50" h="1" extrusionOk="0">
                  <a:moveTo>
                    <a:pt x="0" y="1"/>
                  </a:moveTo>
                  <a:lnTo>
                    <a:pt x="21" y="1"/>
                  </a:lnTo>
                  <a:cubicBezTo>
                    <a:pt x="32" y="1"/>
                    <a:pt x="39" y="1"/>
                    <a:pt x="49" y="1"/>
                  </a:cubicBezTo>
                  <a:cubicBezTo>
                    <a:pt x="32" y="1"/>
                    <a:pt x="1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8" name="Google Shape;7458;p81"/>
            <p:cNvSpPr/>
            <p:nvPr/>
          </p:nvSpPr>
          <p:spPr>
            <a:xfrm>
              <a:off x="2066782" y="1954388"/>
              <a:ext cx="68" cy="109"/>
            </a:xfrm>
            <a:custGeom>
              <a:avLst/>
              <a:gdLst/>
              <a:ahLst/>
              <a:cxnLst/>
              <a:rect l="l" t="t" r="r" b="b"/>
              <a:pathLst>
                <a:path w="5" h="8" extrusionOk="0">
                  <a:moveTo>
                    <a:pt x="1" y="1"/>
                  </a:moveTo>
                  <a:cubicBezTo>
                    <a:pt x="4" y="1"/>
                    <a:pt x="4" y="4"/>
                    <a:pt x="1" y="8"/>
                  </a:cubicBezTo>
                  <a:cubicBezTo>
                    <a:pt x="4" y="4"/>
                    <a:pt x="4"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9" name="Google Shape;7459;p81"/>
            <p:cNvSpPr/>
            <p:nvPr/>
          </p:nvSpPr>
          <p:spPr>
            <a:xfrm>
              <a:off x="2066782" y="1954673"/>
              <a:ext cx="14" cy="68"/>
            </a:xfrm>
            <a:custGeom>
              <a:avLst/>
              <a:gdLst/>
              <a:ahLst/>
              <a:cxnLst/>
              <a:rect l="l" t="t" r="r" b="b"/>
              <a:pathLst>
                <a:path w="1" h="5" extrusionOk="0">
                  <a:moveTo>
                    <a:pt x="1" y="1"/>
                  </a:moveTo>
                  <a:lnTo>
                    <a:pt x="1" y="4"/>
                  </a:lnTo>
                  <a:cubicBezTo>
                    <a:pt x="1" y="1"/>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0" name="Google Shape;7460;p81"/>
            <p:cNvSpPr/>
            <p:nvPr/>
          </p:nvSpPr>
          <p:spPr>
            <a:xfrm>
              <a:off x="2066836" y="1954538"/>
              <a:ext cx="14" cy="109"/>
            </a:xfrm>
            <a:custGeom>
              <a:avLst/>
              <a:gdLst/>
              <a:ahLst/>
              <a:cxnLst/>
              <a:rect l="l" t="t" r="r" b="b"/>
              <a:pathLst>
                <a:path w="1" h="8" extrusionOk="0">
                  <a:moveTo>
                    <a:pt x="0" y="0"/>
                  </a:moveTo>
                  <a:cubicBezTo>
                    <a:pt x="0" y="4"/>
                    <a:pt x="0" y="4"/>
                    <a:pt x="0" y="7"/>
                  </a:cubicBezTo>
                  <a:cubicBezTo>
                    <a:pt x="0" y="4"/>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1" name="Google Shape;7461;p81"/>
            <p:cNvSpPr/>
            <p:nvPr/>
          </p:nvSpPr>
          <p:spPr>
            <a:xfrm>
              <a:off x="2066591" y="1954864"/>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2" name="Google Shape;7462;p81"/>
            <p:cNvSpPr/>
            <p:nvPr/>
          </p:nvSpPr>
          <p:spPr>
            <a:xfrm>
              <a:off x="2066401" y="1954959"/>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3" name="Google Shape;7463;p81"/>
            <p:cNvSpPr/>
            <p:nvPr/>
          </p:nvSpPr>
          <p:spPr>
            <a:xfrm>
              <a:off x="2066687" y="1954768"/>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4" name="Google Shape;7464;p81"/>
            <p:cNvSpPr/>
            <p:nvPr/>
          </p:nvSpPr>
          <p:spPr>
            <a:xfrm>
              <a:off x="2055037" y="196014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5" name="Google Shape;7465;p81"/>
            <p:cNvSpPr/>
            <p:nvPr/>
          </p:nvSpPr>
          <p:spPr>
            <a:xfrm>
              <a:off x="2066171" y="1955108"/>
              <a:ext cx="204" cy="149"/>
            </a:xfrm>
            <a:custGeom>
              <a:avLst/>
              <a:gdLst/>
              <a:ahLst/>
              <a:cxnLst/>
              <a:rect l="l" t="t" r="r" b="b"/>
              <a:pathLst>
                <a:path w="15" h="11" extrusionOk="0">
                  <a:moveTo>
                    <a:pt x="14"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6" name="Google Shape;7466;p81"/>
            <p:cNvSpPr/>
            <p:nvPr/>
          </p:nvSpPr>
          <p:spPr>
            <a:xfrm>
              <a:off x="2051439" y="1959711"/>
              <a:ext cx="2811" cy="489"/>
            </a:xfrm>
            <a:custGeom>
              <a:avLst/>
              <a:gdLst/>
              <a:ahLst/>
              <a:cxnLst/>
              <a:rect l="l" t="t" r="r" b="b"/>
              <a:pathLst>
                <a:path w="207" h="36" extrusionOk="0">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7" name="Google Shape;7467;p81"/>
            <p:cNvSpPr/>
            <p:nvPr/>
          </p:nvSpPr>
          <p:spPr>
            <a:xfrm>
              <a:off x="2046633" y="1959575"/>
              <a:ext cx="339" cy="244"/>
            </a:xfrm>
            <a:custGeom>
              <a:avLst/>
              <a:gdLst/>
              <a:ahLst/>
              <a:cxnLst/>
              <a:rect l="l" t="t" r="r" b="b"/>
              <a:pathLst>
                <a:path w="25" h="18" extrusionOk="0">
                  <a:moveTo>
                    <a:pt x="25" y="0"/>
                  </a:moveTo>
                  <a:lnTo>
                    <a:pt x="0" y="11"/>
                  </a:lnTo>
                  <a:lnTo>
                    <a:pt x="0" y="18"/>
                  </a:lnTo>
                  <a:cubicBezTo>
                    <a:pt x="7" y="11"/>
                    <a:pt x="14"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8" name="Google Shape;7468;p81"/>
            <p:cNvSpPr/>
            <p:nvPr/>
          </p:nvSpPr>
          <p:spPr>
            <a:xfrm>
              <a:off x="2048343" y="195919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9" name="Google Shape;7469;p81"/>
            <p:cNvSpPr/>
            <p:nvPr/>
          </p:nvSpPr>
          <p:spPr>
            <a:xfrm>
              <a:off x="2053856" y="1960186"/>
              <a:ext cx="625" cy="14"/>
            </a:xfrm>
            <a:custGeom>
              <a:avLst/>
              <a:gdLst/>
              <a:ahLst/>
              <a:cxnLst/>
              <a:rect l="l" t="t" r="r" b="b"/>
              <a:pathLst>
                <a:path w="46" h="1" extrusionOk="0">
                  <a:moveTo>
                    <a:pt x="25" y="1"/>
                  </a:moveTo>
                  <a:lnTo>
                    <a:pt x="0" y="1"/>
                  </a:lnTo>
                  <a:cubicBezTo>
                    <a:pt x="14" y="1"/>
                    <a:pt x="32" y="1"/>
                    <a:pt x="46" y="1"/>
                  </a:cubicBez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0" name="Google Shape;7470;p81"/>
            <p:cNvSpPr/>
            <p:nvPr/>
          </p:nvSpPr>
          <p:spPr>
            <a:xfrm>
              <a:off x="2011263" y="1967273"/>
              <a:ext cx="1208" cy="1385"/>
            </a:xfrm>
            <a:custGeom>
              <a:avLst/>
              <a:gdLst/>
              <a:ahLst/>
              <a:cxnLst/>
              <a:rect l="l" t="t" r="r" b="b"/>
              <a:pathLst>
                <a:path w="89" h="102" extrusionOk="0">
                  <a:moveTo>
                    <a:pt x="88" y="102"/>
                  </a:moveTo>
                  <a:cubicBezTo>
                    <a:pt x="57" y="74"/>
                    <a:pt x="29" y="39"/>
                    <a:pt x="4" y="4"/>
                  </a:cubicBezTo>
                  <a:lnTo>
                    <a:pt x="1" y="0"/>
                  </a:lnTo>
                  <a:lnTo>
                    <a:pt x="4" y="4"/>
                  </a:lnTo>
                  <a:cubicBezTo>
                    <a:pt x="29" y="39"/>
                    <a:pt x="57" y="74"/>
                    <a:pt x="88" y="10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1" name="Google Shape;7471;p81"/>
            <p:cNvSpPr/>
            <p:nvPr/>
          </p:nvSpPr>
          <p:spPr>
            <a:xfrm>
              <a:off x="2008086" y="1964748"/>
              <a:ext cx="2770" cy="1914"/>
            </a:xfrm>
            <a:custGeom>
              <a:avLst/>
              <a:gdLst/>
              <a:ahLst/>
              <a:cxnLst/>
              <a:rect l="l" t="t" r="r" b="b"/>
              <a:pathLst>
                <a:path w="204" h="141" extrusionOk="0">
                  <a:moveTo>
                    <a:pt x="203" y="141"/>
                  </a:moveTo>
                  <a:cubicBezTo>
                    <a:pt x="147" y="78"/>
                    <a:pt x="77" y="29"/>
                    <a:pt x="0" y="1"/>
                  </a:cubicBezTo>
                  <a:lnTo>
                    <a:pt x="0" y="1"/>
                  </a:lnTo>
                  <a:cubicBezTo>
                    <a:pt x="77" y="29"/>
                    <a:pt x="147" y="78"/>
                    <a:pt x="203" y="14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2" name="Google Shape;7472;p81"/>
            <p:cNvSpPr/>
            <p:nvPr/>
          </p:nvSpPr>
          <p:spPr>
            <a:xfrm>
              <a:off x="2022818" y="1968074"/>
              <a:ext cx="3720" cy="1059"/>
            </a:xfrm>
            <a:custGeom>
              <a:avLst/>
              <a:gdLst/>
              <a:ahLst/>
              <a:cxnLst/>
              <a:rect l="l" t="t" r="r" b="b"/>
              <a:pathLst>
                <a:path w="274" h="78" extrusionOk="0">
                  <a:moveTo>
                    <a:pt x="0" y="1"/>
                  </a:moveTo>
                  <a:cubicBezTo>
                    <a:pt x="77" y="1"/>
                    <a:pt x="207" y="11"/>
                    <a:pt x="273" y="78"/>
                  </a:cubicBezTo>
                  <a:cubicBezTo>
                    <a:pt x="207" y="11"/>
                    <a:pt x="8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3" name="Google Shape;7473;p81"/>
            <p:cNvSpPr/>
            <p:nvPr/>
          </p:nvSpPr>
          <p:spPr>
            <a:xfrm>
              <a:off x="2026524" y="1969120"/>
              <a:ext cx="679" cy="489"/>
            </a:xfrm>
            <a:custGeom>
              <a:avLst/>
              <a:gdLst/>
              <a:ahLst/>
              <a:cxnLst/>
              <a:rect l="l" t="t" r="r" b="b"/>
              <a:pathLst>
                <a:path w="50" h="36" extrusionOk="0">
                  <a:moveTo>
                    <a:pt x="0" y="1"/>
                  </a:moveTo>
                  <a:cubicBezTo>
                    <a:pt x="14" y="18"/>
                    <a:pt x="32" y="29"/>
                    <a:pt x="49" y="36"/>
                  </a:cubicBezTo>
                  <a:cubicBezTo>
                    <a:pt x="32" y="29"/>
                    <a:pt x="1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4" name="Google Shape;7474;p81"/>
            <p:cNvSpPr/>
            <p:nvPr/>
          </p:nvSpPr>
          <p:spPr>
            <a:xfrm>
              <a:off x="2010842" y="1966703"/>
              <a:ext cx="244" cy="299"/>
            </a:xfrm>
            <a:custGeom>
              <a:avLst/>
              <a:gdLst/>
              <a:ahLst/>
              <a:cxnLst/>
              <a:rect l="l" t="t" r="r" b="b"/>
              <a:pathLst>
                <a:path w="18" h="22" extrusionOk="0">
                  <a:moveTo>
                    <a:pt x="0" y="0"/>
                  </a:moveTo>
                  <a:lnTo>
                    <a:pt x="0" y="0"/>
                  </a:lnTo>
                  <a:cubicBezTo>
                    <a:pt x="7" y="7"/>
                    <a:pt x="11" y="14"/>
                    <a:pt x="18" y="21"/>
                  </a:cubicBezTo>
                  <a:cubicBezTo>
                    <a:pt x="14" y="14"/>
                    <a:pt x="7"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5" name="Google Shape;7475;p81"/>
            <p:cNvSpPr/>
            <p:nvPr/>
          </p:nvSpPr>
          <p:spPr>
            <a:xfrm>
              <a:off x="2045397" y="1961001"/>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6" name="Google Shape;7476;p81"/>
            <p:cNvSpPr/>
            <p:nvPr/>
          </p:nvSpPr>
          <p:spPr>
            <a:xfrm>
              <a:off x="2045058" y="1960905"/>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7" name="Google Shape;7477;p81"/>
            <p:cNvSpPr/>
            <p:nvPr/>
          </p:nvSpPr>
          <p:spPr>
            <a:xfrm>
              <a:off x="2044677" y="1960810"/>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8" name="Google Shape;7478;p81"/>
            <p:cNvSpPr/>
            <p:nvPr/>
          </p:nvSpPr>
          <p:spPr>
            <a:xfrm>
              <a:off x="2027190" y="1968984"/>
              <a:ext cx="244" cy="625"/>
            </a:xfrm>
            <a:custGeom>
              <a:avLst/>
              <a:gdLst/>
              <a:ahLst/>
              <a:cxnLst/>
              <a:rect l="l" t="t" r="r" b="b"/>
              <a:pathLst>
                <a:path w="18" h="46" extrusionOk="0">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9" name="Google Shape;7479;p81"/>
            <p:cNvSpPr/>
            <p:nvPr/>
          </p:nvSpPr>
          <p:spPr>
            <a:xfrm>
              <a:off x="2026280" y="1960023"/>
              <a:ext cx="9287" cy="1086"/>
            </a:xfrm>
            <a:custGeom>
              <a:avLst/>
              <a:gdLst/>
              <a:ahLst/>
              <a:cxnLst/>
              <a:rect l="l" t="t" r="r" b="b"/>
              <a:pathLst>
                <a:path w="684" h="80" extrusionOk="0">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0" name="Google Shape;7480;p81"/>
            <p:cNvSpPr/>
            <p:nvPr/>
          </p:nvSpPr>
          <p:spPr>
            <a:xfrm>
              <a:off x="2047583" y="1958950"/>
              <a:ext cx="774" cy="353"/>
            </a:xfrm>
            <a:custGeom>
              <a:avLst/>
              <a:gdLst/>
              <a:ahLst/>
              <a:cxnLst/>
              <a:rect l="l" t="t" r="r" b="b"/>
              <a:pathLst>
                <a:path w="57" h="26" extrusionOk="0">
                  <a:moveTo>
                    <a:pt x="56" y="1"/>
                  </a:moveTo>
                  <a:lnTo>
                    <a:pt x="0" y="25"/>
                  </a:lnTo>
                  <a:cubicBezTo>
                    <a:pt x="14" y="22"/>
                    <a:pt x="28" y="22"/>
                    <a:pt x="39" y="18"/>
                  </a:cubicBezTo>
                  <a:lnTo>
                    <a:pt x="56" y="18"/>
                  </a:lnTo>
                  <a:lnTo>
                    <a:pt x="5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1" name="Google Shape;7481;p81"/>
            <p:cNvSpPr/>
            <p:nvPr/>
          </p:nvSpPr>
          <p:spPr>
            <a:xfrm>
              <a:off x="2044257" y="196071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2" name="Google Shape;7482;p81"/>
            <p:cNvSpPr/>
            <p:nvPr/>
          </p:nvSpPr>
          <p:spPr>
            <a:xfrm>
              <a:off x="2048153" y="195919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3" name="Google Shape;7483;p81"/>
            <p:cNvSpPr/>
            <p:nvPr/>
          </p:nvSpPr>
          <p:spPr>
            <a:xfrm>
              <a:off x="2027190" y="1969595"/>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4" name="Google Shape;7484;p81"/>
            <p:cNvSpPr/>
            <p:nvPr/>
          </p:nvSpPr>
          <p:spPr>
            <a:xfrm>
              <a:off x="2043971" y="1930954"/>
              <a:ext cx="869" cy="258"/>
            </a:xfrm>
            <a:custGeom>
              <a:avLst/>
              <a:gdLst/>
              <a:ahLst/>
              <a:cxnLst/>
              <a:rect l="l" t="t" r="r" b="b"/>
              <a:pathLst>
                <a:path w="64" h="19" extrusionOk="0">
                  <a:moveTo>
                    <a:pt x="0" y="18"/>
                  </a:moveTo>
                  <a:cubicBezTo>
                    <a:pt x="32" y="4"/>
                    <a:pt x="53" y="1"/>
                    <a:pt x="63" y="11"/>
                  </a:cubicBezTo>
                  <a:lnTo>
                    <a:pt x="63" y="11"/>
                  </a:lnTo>
                  <a:cubicBezTo>
                    <a:pt x="53" y="1"/>
                    <a:pt x="32" y="4"/>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5" name="Google Shape;7485;p81"/>
            <p:cNvSpPr/>
            <p:nvPr/>
          </p:nvSpPr>
          <p:spPr>
            <a:xfrm>
              <a:off x="2009036" y="196189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6" name="Google Shape;7486;p81"/>
            <p:cNvSpPr/>
            <p:nvPr/>
          </p:nvSpPr>
          <p:spPr>
            <a:xfrm>
              <a:off x="2008276" y="1963947"/>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7" name="Google Shape;7487;p81"/>
            <p:cNvSpPr/>
            <p:nvPr/>
          </p:nvSpPr>
          <p:spPr>
            <a:xfrm>
              <a:off x="2008561" y="1963187"/>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8" name="Google Shape;7488;p81"/>
            <p:cNvSpPr/>
            <p:nvPr/>
          </p:nvSpPr>
          <p:spPr>
            <a:xfrm>
              <a:off x="2028805" y="1937607"/>
              <a:ext cx="964" cy="163"/>
            </a:xfrm>
            <a:custGeom>
              <a:avLst/>
              <a:gdLst/>
              <a:ahLst/>
              <a:cxnLst/>
              <a:rect l="l" t="t" r="r" b="b"/>
              <a:pathLst>
                <a:path w="71" h="12" extrusionOk="0">
                  <a:moveTo>
                    <a:pt x="0" y="11"/>
                  </a:moveTo>
                  <a:cubicBezTo>
                    <a:pt x="21" y="1"/>
                    <a:pt x="46" y="1"/>
                    <a:pt x="70" y="8"/>
                  </a:cubicBezTo>
                  <a:cubicBezTo>
                    <a:pt x="46" y="1"/>
                    <a:pt x="21" y="1"/>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9" name="Google Shape;7489;p81"/>
            <p:cNvSpPr/>
            <p:nvPr/>
          </p:nvSpPr>
          <p:spPr>
            <a:xfrm>
              <a:off x="2008846" y="1962521"/>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0" name="Google Shape;7490;p81"/>
            <p:cNvSpPr/>
            <p:nvPr/>
          </p:nvSpPr>
          <p:spPr>
            <a:xfrm>
              <a:off x="2009647" y="1960335"/>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1" name="Google Shape;7491;p81"/>
            <p:cNvSpPr/>
            <p:nvPr/>
          </p:nvSpPr>
          <p:spPr>
            <a:xfrm>
              <a:off x="2029796" y="193770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2" name="Google Shape;7492;p81"/>
            <p:cNvSpPr/>
            <p:nvPr/>
          </p:nvSpPr>
          <p:spPr>
            <a:xfrm>
              <a:off x="2009267" y="1961286"/>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3" name="Google Shape;7493;p81"/>
            <p:cNvSpPr/>
            <p:nvPr/>
          </p:nvSpPr>
          <p:spPr>
            <a:xfrm>
              <a:off x="2009457" y="1960756"/>
              <a:ext cx="68" cy="109"/>
            </a:xfrm>
            <a:custGeom>
              <a:avLst/>
              <a:gdLst/>
              <a:ahLst/>
              <a:cxnLst/>
              <a:rect l="l" t="t" r="r" b="b"/>
              <a:pathLst>
                <a:path w="5" h="8" extrusionOk="0">
                  <a:moveTo>
                    <a:pt x="4"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4" name="Google Shape;7494;p81"/>
            <p:cNvSpPr/>
            <p:nvPr/>
          </p:nvSpPr>
          <p:spPr>
            <a:xfrm>
              <a:off x="2008086" y="196474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5" name="Google Shape;7495;p81"/>
            <p:cNvSpPr/>
            <p:nvPr/>
          </p:nvSpPr>
          <p:spPr>
            <a:xfrm>
              <a:off x="2008086" y="1964748"/>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6" name="Google Shape;7496;p81"/>
            <p:cNvSpPr/>
            <p:nvPr/>
          </p:nvSpPr>
          <p:spPr>
            <a:xfrm>
              <a:off x="2051520" y="1865551"/>
              <a:ext cx="112191" cy="87765"/>
            </a:xfrm>
            <a:custGeom>
              <a:avLst/>
              <a:gdLst/>
              <a:ahLst/>
              <a:cxnLst/>
              <a:rect l="l" t="t" r="r" b="b"/>
              <a:pathLst>
                <a:path w="8263" h="6464" extrusionOk="0">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7" name="Google Shape;7497;p81"/>
            <p:cNvSpPr/>
            <p:nvPr/>
          </p:nvSpPr>
          <p:spPr>
            <a:xfrm>
              <a:off x="2080902" y="1899970"/>
              <a:ext cx="244" cy="54"/>
            </a:xfrm>
            <a:custGeom>
              <a:avLst/>
              <a:gdLst/>
              <a:ahLst/>
              <a:cxnLst/>
              <a:rect l="l" t="t" r="r" b="b"/>
              <a:pathLst>
                <a:path w="18" h="4" extrusionOk="0">
                  <a:moveTo>
                    <a:pt x="18" y="0"/>
                  </a:moveTo>
                  <a:lnTo>
                    <a:pt x="0" y="4"/>
                  </a:lnTo>
                  <a:lnTo>
                    <a:pt x="4" y="4"/>
                  </a:ln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8" name="Google Shape;7498;p81"/>
            <p:cNvSpPr/>
            <p:nvPr/>
          </p:nvSpPr>
          <p:spPr>
            <a:xfrm>
              <a:off x="2147120" y="1866841"/>
              <a:ext cx="299" cy="109"/>
            </a:xfrm>
            <a:custGeom>
              <a:avLst/>
              <a:gdLst/>
              <a:ahLst/>
              <a:cxnLst/>
              <a:rect l="l" t="t" r="r" b="b"/>
              <a:pathLst>
                <a:path w="22" h="8" extrusionOk="0">
                  <a:moveTo>
                    <a:pt x="0" y="0"/>
                  </a:moveTo>
                  <a:lnTo>
                    <a:pt x="2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9" name="Google Shape;7499;p81"/>
            <p:cNvSpPr/>
            <p:nvPr/>
          </p:nvSpPr>
          <p:spPr>
            <a:xfrm>
              <a:off x="2138131" y="1865510"/>
              <a:ext cx="2525" cy="149"/>
            </a:xfrm>
            <a:custGeom>
              <a:avLst/>
              <a:gdLst/>
              <a:ahLst/>
              <a:cxnLst/>
              <a:rect l="l" t="t" r="r" b="b"/>
              <a:pathLst>
                <a:path w="186" h="11" extrusionOk="0">
                  <a:moveTo>
                    <a:pt x="0" y="0"/>
                  </a:moveTo>
                  <a:cubicBezTo>
                    <a:pt x="46" y="0"/>
                    <a:pt x="112" y="4"/>
                    <a:pt x="186" y="11"/>
                  </a:cubicBezTo>
                  <a:cubicBezTo>
                    <a:pt x="119" y="4"/>
                    <a:pt x="56"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0" name="Google Shape;7500;p81"/>
            <p:cNvSpPr/>
            <p:nvPr/>
          </p:nvSpPr>
          <p:spPr>
            <a:xfrm>
              <a:off x="2140888" y="1865646"/>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1" name="Google Shape;7501;p81"/>
            <p:cNvSpPr/>
            <p:nvPr/>
          </p:nvSpPr>
          <p:spPr>
            <a:xfrm>
              <a:off x="2145219" y="1866311"/>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2" name="Google Shape;7502;p81"/>
            <p:cNvSpPr/>
            <p:nvPr/>
          </p:nvSpPr>
          <p:spPr>
            <a:xfrm>
              <a:off x="2147690" y="1867071"/>
              <a:ext cx="204" cy="163"/>
            </a:xfrm>
            <a:custGeom>
              <a:avLst/>
              <a:gdLst/>
              <a:ahLst/>
              <a:cxnLst/>
              <a:rect l="l" t="t" r="r" b="b"/>
              <a:pathLst>
                <a:path w="15" h="12" extrusionOk="0">
                  <a:moveTo>
                    <a:pt x="0" y="1"/>
                  </a:moveTo>
                  <a:lnTo>
                    <a:pt x="1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3" name="Google Shape;7503;p81"/>
            <p:cNvSpPr/>
            <p:nvPr/>
          </p:nvSpPr>
          <p:spPr>
            <a:xfrm>
              <a:off x="2144554" y="1866175"/>
              <a:ext cx="285" cy="54"/>
            </a:xfrm>
            <a:custGeom>
              <a:avLst/>
              <a:gdLst/>
              <a:ahLst/>
              <a:cxnLst/>
              <a:rect l="l" t="t" r="r" b="b"/>
              <a:pathLst>
                <a:path w="21" h="4" extrusionOk="0">
                  <a:moveTo>
                    <a:pt x="0" y="0"/>
                  </a:moveTo>
                  <a:lnTo>
                    <a:pt x="2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4" name="Google Shape;7504;p81"/>
            <p:cNvSpPr/>
            <p:nvPr/>
          </p:nvSpPr>
          <p:spPr>
            <a:xfrm>
              <a:off x="2146495" y="1866650"/>
              <a:ext cx="353" cy="109"/>
            </a:xfrm>
            <a:custGeom>
              <a:avLst/>
              <a:gdLst/>
              <a:ahLst/>
              <a:cxnLst/>
              <a:rect l="l" t="t" r="r" b="b"/>
              <a:pathLst>
                <a:path w="26" h="8" extrusionOk="0">
                  <a:moveTo>
                    <a:pt x="1" y="0"/>
                  </a:moveTo>
                  <a:lnTo>
                    <a:pt x="2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5" name="Google Shape;7505;p81"/>
            <p:cNvSpPr/>
            <p:nvPr/>
          </p:nvSpPr>
          <p:spPr>
            <a:xfrm>
              <a:off x="2145884" y="1866460"/>
              <a:ext cx="339" cy="109"/>
            </a:xfrm>
            <a:custGeom>
              <a:avLst/>
              <a:gdLst/>
              <a:ahLst/>
              <a:cxnLst/>
              <a:rect l="l" t="t" r="r" b="b"/>
              <a:pathLst>
                <a:path w="25" h="8" extrusionOk="0">
                  <a:moveTo>
                    <a:pt x="0" y="0"/>
                  </a:moveTo>
                  <a:lnTo>
                    <a:pt x="2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6" name="Google Shape;7506;p81"/>
            <p:cNvSpPr/>
            <p:nvPr/>
          </p:nvSpPr>
          <p:spPr>
            <a:xfrm>
              <a:off x="2153202" y="1872014"/>
              <a:ext cx="1059" cy="584"/>
            </a:xfrm>
            <a:custGeom>
              <a:avLst/>
              <a:gdLst/>
              <a:ahLst/>
              <a:cxnLst/>
              <a:rect l="l" t="t" r="r" b="b"/>
              <a:pathLst>
                <a:path w="78" h="43" extrusionOk="0">
                  <a:moveTo>
                    <a:pt x="77" y="1"/>
                  </a:moveTo>
                  <a:lnTo>
                    <a:pt x="0" y="43"/>
                  </a:lnTo>
                  <a:lnTo>
                    <a:pt x="0" y="4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7" name="Google Shape;7507;p81"/>
            <p:cNvSpPr/>
            <p:nvPr/>
          </p:nvSpPr>
          <p:spPr>
            <a:xfrm>
              <a:off x="2143875" y="1866026"/>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8" name="Google Shape;7508;p81"/>
            <p:cNvSpPr/>
            <p:nvPr/>
          </p:nvSpPr>
          <p:spPr>
            <a:xfrm>
              <a:off x="2143169" y="1865931"/>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9" name="Google Shape;7509;p81"/>
            <p:cNvSpPr/>
            <p:nvPr/>
          </p:nvSpPr>
          <p:spPr>
            <a:xfrm>
              <a:off x="2141648" y="1865741"/>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0" name="Google Shape;7510;p81"/>
            <p:cNvSpPr/>
            <p:nvPr/>
          </p:nvSpPr>
          <p:spPr>
            <a:xfrm>
              <a:off x="2142449" y="1865836"/>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1" name="Google Shape;7511;p81"/>
            <p:cNvSpPr/>
            <p:nvPr/>
          </p:nvSpPr>
          <p:spPr>
            <a:xfrm>
              <a:off x="2122300" y="1942359"/>
              <a:ext cx="4481" cy="2539"/>
            </a:xfrm>
            <a:custGeom>
              <a:avLst/>
              <a:gdLst/>
              <a:ahLst/>
              <a:cxnLst/>
              <a:rect l="l" t="t" r="r" b="b"/>
              <a:pathLst>
                <a:path w="330" h="187" extrusionOk="0">
                  <a:moveTo>
                    <a:pt x="1" y="186"/>
                  </a:moveTo>
                  <a:cubicBezTo>
                    <a:pt x="95" y="99"/>
                    <a:pt x="204" y="1"/>
                    <a:pt x="330" y="11"/>
                  </a:cubicBezTo>
                  <a:cubicBezTo>
                    <a:pt x="204" y="1"/>
                    <a:pt x="95" y="99"/>
                    <a:pt x="1" y="18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2" name="Google Shape;7512;p81"/>
            <p:cNvSpPr/>
            <p:nvPr/>
          </p:nvSpPr>
          <p:spPr>
            <a:xfrm>
              <a:off x="2074860" y="1952637"/>
              <a:ext cx="14" cy="244"/>
            </a:xfrm>
            <a:custGeom>
              <a:avLst/>
              <a:gdLst/>
              <a:ahLst/>
              <a:cxnLst/>
              <a:rect l="l" t="t" r="r" b="b"/>
              <a:pathLst>
                <a:path w="1" h="18" extrusionOk="0">
                  <a:moveTo>
                    <a:pt x="1" y="0"/>
                  </a:moveTo>
                  <a:cubicBezTo>
                    <a:pt x="1" y="7"/>
                    <a:pt x="1" y="11"/>
                    <a:pt x="1" y="18"/>
                  </a:cubicBezTo>
                  <a:cubicBezTo>
                    <a:pt x="1" y="11"/>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3" name="Google Shape;7513;p81"/>
            <p:cNvSpPr/>
            <p:nvPr/>
          </p:nvSpPr>
          <p:spPr>
            <a:xfrm>
              <a:off x="2074575" y="1952868"/>
              <a:ext cx="299" cy="489"/>
            </a:xfrm>
            <a:custGeom>
              <a:avLst/>
              <a:gdLst/>
              <a:ahLst/>
              <a:cxnLst/>
              <a:rect l="l" t="t" r="r" b="b"/>
              <a:pathLst>
                <a:path w="22" h="36" extrusionOk="0">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4" name="Google Shape;7514;p81"/>
            <p:cNvSpPr/>
            <p:nvPr/>
          </p:nvSpPr>
          <p:spPr>
            <a:xfrm>
              <a:off x="2066741" y="1951822"/>
              <a:ext cx="54" cy="258"/>
            </a:xfrm>
            <a:custGeom>
              <a:avLst/>
              <a:gdLst/>
              <a:ahLst/>
              <a:cxnLst/>
              <a:rect l="l" t="t" r="r" b="b"/>
              <a:pathLst>
                <a:path w="4" h="19" extrusionOk="0">
                  <a:moveTo>
                    <a:pt x="4" y="1"/>
                  </a:moveTo>
                  <a:cubicBezTo>
                    <a:pt x="4" y="4"/>
                    <a:pt x="0" y="11"/>
                    <a:pt x="0" y="18"/>
                  </a:cubicBezTo>
                  <a:cubicBezTo>
                    <a:pt x="0"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5" name="Google Shape;7515;p81"/>
            <p:cNvSpPr/>
            <p:nvPr/>
          </p:nvSpPr>
          <p:spPr>
            <a:xfrm>
              <a:off x="2067732" y="1949881"/>
              <a:ext cx="394" cy="299"/>
            </a:xfrm>
            <a:custGeom>
              <a:avLst/>
              <a:gdLst/>
              <a:ahLst/>
              <a:cxnLst/>
              <a:rect l="l" t="t" r="r" b="b"/>
              <a:pathLst>
                <a:path w="29" h="22" extrusionOk="0">
                  <a:moveTo>
                    <a:pt x="29" y="0"/>
                  </a:moveTo>
                  <a:cubicBezTo>
                    <a:pt x="18" y="7"/>
                    <a:pt x="11" y="11"/>
                    <a:pt x="1" y="21"/>
                  </a:cubicBezTo>
                  <a:cubicBezTo>
                    <a:pt x="11" y="11"/>
                    <a:pt x="18" y="7"/>
                    <a:pt x="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6" name="Google Shape;7516;p81"/>
            <p:cNvSpPr/>
            <p:nvPr/>
          </p:nvSpPr>
          <p:spPr>
            <a:xfrm>
              <a:off x="2067121" y="1950777"/>
              <a:ext cx="109" cy="258"/>
            </a:xfrm>
            <a:custGeom>
              <a:avLst/>
              <a:gdLst/>
              <a:ahLst/>
              <a:cxnLst/>
              <a:rect l="l" t="t" r="r" b="b"/>
              <a:pathLst>
                <a:path w="8" h="19" extrusionOk="0">
                  <a:moveTo>
                    <a:pt x="7" y="1"/>
                  </a:moveTo>
                  <a:cubicBezTo>
                    <a:pt x="4" y="8"/>
                    <a:pt x="0" y="11"/>
                    <a:pt x="0" y="18"/>
                  </a:cubicBezTo>
                  <a:cubicBezTo>
                    <a:pt x="4" y="11"/>
                    <a:pt x="7" y="8"/>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7" name="Google Shape;7517;p81"/>
            <p:cNvSpPr/>
            <p:nvPr/>
          </p:nvSpPr>
          <p:spPr>
            <a:xfrm>
              <a:off x="2066877" y="1951347"/>
              <a:ext cx="109" cy="163"/>
            </a:xfrm>
            <a:custGeom>
              <a:avLst/>
              <a:gdLst/>
              <a:ahLst/>
              <a:cxnLst/>
              <a:rect l="l" t="t" r="r" b="b"/>
              <a:pathLst>
                <a:path w="8" h="12" extrusionOk="0">
                  <a:moveTo>
                    <a:pt x="8" y="1"/>
                  </a:moveTo>
                  <a:lnTo>
                    <a:pt x="1" y="11"/>
                  </a:lnTo>
                  <a:cubicBezTo>
                    <a:pt x="4" y="8"/>
                    <a:pt x="8" y="4"/>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8" name="Google Shape;7518;p81"/>
            <p:cNvSpPr/>
            <p:nvPr/>
          </p:nvSpPr>
          <p:spPr>
            <a:xfrm>
              <a:off x="2073530" y="1953343"/>
              <a:ext cx="1059" cy="122"/>
            </a:xfrm>
            <a:custGeom>
              <a:avLst/>
              <a:gdLst/>
              <a:ahLst/>
              <a:cxnLst/>
              <a:rect l="l" t="t" r="r" b="b"/>
              <a:pathLst>
                <a:path w="78" h="9" extrusionOk="0">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9" name="Google Shape;7519;p81"/>
            <p:cNvSpPr/>
            <p:nvPr/>
          </p:nvSpPr>
          <p:spPr>
            <a:xfrm>
              <a:off x="2067352" y="1950166"/>
              <a:ext cx="394" cy="394"/>
            </a:xfrm>
            <a:custGeom>
              <a:avLst/>
              <a:gdLst/>
              <a:ahLst/>
              <a:cxnLst/>
              <a:rect l="l" t="t" r="r" b="b"/>
              <a:pathLst>
                <a:path w="29" h="29" extrusionOk="0">
                  <a:moveTo>
                    <a:pt x="1" y="28"/>
                  </a:moveTo>
                  <a:cubicBezTo>
                    <a:pt x="11" y="18"/>
                    <a:pt x="18" y="7"/>
                    <a:pt x="29" y="0"/>
                  </a:cubicBezTo>
                  <a:lnTo>
                    <a:pt x="29" y="0"/>
                  </a:lnTo>
                  <a:cubicBezTo>
                    <a:pt x="18" y="7"/>
                    <a:pt x="11" y="18"/>
                    <a:pt x="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0" name="Google Shape;7520;p81"/>
            <p:cNvSpPr/>
            <p:nvPr/>
          </p:nvSpPr>
          <p:spPr>
            <a:xfrm>
              <a:off x="2073054" y="1953153"/>
              <a:ext cx="489" cy="204"/>
            </a:xfrm>
            <a:custGeom>
              <a:avLst/>
              <a:gdLst/>
              <a:ahLst/>
              <a:cxnLst/>
              <a:rect l="l" t="t" r="r" b="b"/>
              <a:pathLst>
                <a:path w="36" h="15" extrusionOk="0">
                  <a:moveTo>
                    <a:pt x="36" y="15"/>
                  </a:moveTo>
                  <a:cubicBezTo>
                    <a:pt x="22" y="8"/>
                    <a:pt x="11" y="4"/>
                    <a:pt x="1" y="1"/>
                  </a:cubicBezTo>
                  <a:cubicBezTo>
                    <a:pt x="11" y="4"/>
                    <a:pt x="22" y="8"/>
                    <a:pt x="36"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1" name="Google Shape;7521;p81"/>
            <p:cNvSpPr/>
            <p:nvPr/>
          </p:nvSpPr>
          <p:spPr>
            <a:xfrm>
              <a:off x="2069633" y="1949446"/>
              <a:ext cx="353" cy="14"/>
            </a:xfrm>
            <a:custGeom>
              <a:avLst/>
              <a:gdLst/>
              <a:ahLst/>
              <a:cxnLst/>
              <a:rect l="l" t="t" r="r" b="b"/>
              <a:pathLst>
                <a:path w="26" h="1" extrusionOk="0">
                  <a:moveTo>
                    <a:pt x="1"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2" name="Google Shape;7522;p81"/>
            <p:cNvSpPr/>
            <p:nvPr/>
          </p:nvSpPr>
          <p:spPr>
            <a:xfrm>
              <a:off x="2069117" y="1949446"/>
              <a:ext cx="394" cy="14"/>
            </a:xfrm>
            <a:custGeom>
              <a:avLst/>
              <a:gdLst/>
              <a:ahLst/>
              <a:cxnLst/>
              <a:rect l="l" t="t" r="r" b="b"/>
              <a:pathLst>
                <a:path w="29" h="1" extrusionOk="0">
                  <a:moveTo>
                    <a:pt x="28" y="1"/>
                  </a:moveTo>
                  <a:cubicBezTo>
                    <a:pt x="18" y="1"/>
                    <a:pt x="11" y="1"/>
                    <a:pt x="0" y="1"/>
                  </a:cubicBezTo>
                  <a:cubicBezTo>
                    <a:pt x="11" y="1"/>
                    <a:pt x="18" y="1"/>
                    <a:pt x="2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3" name="Google Shape;7523;p81"/>
            <p:cNvSpPr/>
            <p:nvPr/>
          </p:nvSpPr>
          <p:spPr>
            <a:xfrm>
              <a:off x="2070067" y="1949500"/>
              <a:ext cx="2240" cy="1765"/>
            </a:xfrm>
            <a:custGeom>
              <a:avLst/>
              <a:gdLst/>
              <a:ahLst/>
              <a:cxnLst/>
              <a:rect l="l" t="t" r="r" b="b"/>
              <a:pathLst>
                <a:path w="165" h="130" extrusionOk="0">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4" name="Google Shape;7524;p81"/>
            <p:cNvSpPr/>
            <p:nvPr/>
          </p:nvSpPr>
          <p:spPr>
            <a:xfrm>
              <a:off x="2068207" y="1949636"/>
              <a:ext cx="353" cy="204"/>
            </a:xfrm>
            <a:custGeom>
              <a:avLst/>
              <a:gdLst/>
              <a:ahLst/>
              <a:cxnLst/>
              <a:rect l="l" t="t" r="r" b="b"/>
              <a:pathLst>
                <a:path w="26" h="15" extrusionOk="0">
                  <a:moveTo>
                    <a:pt x="25" y="1"/>
                  </a:moveTo>
                  <a:cubicBezTo>
                    <a:pt x="15" y="4"/>
                    <a:pt x="8" y="8"/>
                    <a:pt x="1" y="15"/>
                  </a:cubicBezTo>
                  <a:cubicBezTo>
                    <a:pt x="8" y="8"/>
                    <a:pt x="15" y="4"/>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5" name="Google Shape;7525;p81"/>
            <p:cNvSpPr/>
            <p:nvPr/>
          </p:nvSpPr>
          <p:spPr>
            <a:xfrm>
              <a:off x="2068587" y="1949500"/>
              <a:ext cx="489" cy="149"/>
            </a:xfrm>
            <a:custGeom>
              <a:avLst/>
              <a:gdLst/>
              <a:ahLst/>
              <a:cxnLst/>
              <a:rect l="l" t="t" r="r" b="b"/>
              <a:pathLst>
                <a:path w="36" h="11" extrusionOk="0">
                  <a:moveTo>
                    <a:pt x="36" y="0"/>
                  </a:moveTo>
                  <a:cubicBezTo>
                    <a:pt x="22" y="0"/>
                    <a:pt x="11" y="4"/>
                    <a:pt x="1" y="11"/>
                  </a:cubicBezTo>
                  <a:cubicBezTo>
                    <a:pt x="11" y="4"/>
                    <a:pt x="22" y="0"/>
                    <a:pt x="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6" name="Google Shape;7526;p81"/>
            <p:cNvSpPr/>
            <p:nvPr/>
          </p:nvSpPr>
          <p:spPr>
            <a:xfrm>
              <a:off x="2074439" y="1953302"/>
              <a:ext cx="299" cy="149"/>
            </a:xfrm>
            <a:custGeom>
              <a:avLst/>
              <a:gdLst/>
              <a:ahLst/>
              <a:cxnLst/>
              <a:rect l="l" t="t" r="r" b="b"/>
              <a:pathLst>
                <a:path w="22" h="11" extrusionOk="0">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7" name="Google Shape;7527;p81"/>
            <p:cNvSpPr/>
            <p:nvPr/>
          </p:nvSpPr>
          <p:spPr>
            <a:xfrm>
              <a:off x="2080902" y="1902386"/>
              <a:ext cx="54" cy="584"/>
            </a:xfrm>
            <a:custGeom>
              <a:avLst/>
              <a:gdLst/>
              <a:ahLst/>
              <a:cxnLst/>
              <a:rect l="l" t="t" r="r" b="b"/>
              <a:pathLst>
                <a:path w="4" h="43" extrusionOk="0">
                  <a:moveTo>
                    <a:pt x="0" y="1"/>
                  </a:moveTo>
                  <a:lnTo>
                    <a:pt x="0" y="43"/>
                  </a:lnTo>
                  <a:cubicBezTo>
                    <a:pt x="4" y="29"/>
                    <a:pt x="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8" name="Google Shape;7528;p81"/>
            <p:cNvSpPr/>
            <p:nvPr/>
          </p:nvSpPr>
          <p:spPr>
            <a:xfrm>
              <a:off x="2080848" y="1900635"/>
              <a:ext cx="68" cy="679"/>
            </a:xfrm>
            <a:custGeom>
              <a:avLst/>
              <a:gdLst/>
              <a:ahLst/>
              <a:cxnLst/>
              <a:rect l="l" t="t" r="r" b="b"/>
              <a:pathLst>
                <a:path w="5" h="50" extrusionOk="0">
                  <a:moveTo>
                    <a:pt x="1" y="0"/>
                  </a:moveTo>
                  <a:lnTo>
                    <a:pt x="1" y="49"/>
                  </a:lnTo>
                  <a:cubicBezTo>
                    <a:pt x="4" y="35"/>
                    <a:pt x="4"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9" name="Google Shape;7529;p81"/>
            <p:cNvSpPr/>
            <p:nvPr/>
          </p:nvSpPr>
          <p:spPr>
            <a:xfrm>
              <a:off x="2080943" y="1903961"/>
              <a:ext cx="14" cy="530"/>
            </a:xfrm>
            <a:custGeom>
              <a:avLst/>
              <a:gdLst/>
              <a:ahLst/>
              <a:cxnLst/>
              <a:rect l="l" t="t" r="r" b="b"/>
              <a:pathLst>
                <a:path w="1" h="39" extrusionOk="0">
                  <a:moveTo>
                    <a:pt x="1" y="0"/>
                  </a:moveTo>
                  <a:lnTo>
                    <a:pt x="1"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0" name="Google Shape;7530;p81"/>
            <p:cNvSpPr/>
            <p:nvPr/>
          </p:nvSpPr>
          <p:spPr>
            <a:xfrm>
              <a:off x="2080753" y="1916032"/>
              <a:ext cx="68" cy="244"/>
            </a:xfrm>
            <a:custGeom>
              <a:avLst/>
              <a:gdLst/>
              <a:ahLst/>
              <a:cxnLst/>
              <a:rect l="l" t="t" r="r" b="b"/>
              <a:pathLst>
                <a:path w="5" h="18" extrusionOk="0">
                  <a:moveTo>
                    <a:pt x="4" y="0"/>
                  </a:moveTo>
                  <a:cubicBezTo>
                    <a:pt x="1" y="7"/>
                    <a:pt x="1" y="11"/>
                    <a:pt x="4" y="18"/>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1" name="Google Shape;7531;p81"/>
            <p:cNvSpPr/>
            <p:nvPr/>
          </p:nvSpPr>
          <p:spPr>
            <a:xfrm>
              <a:off x="2080848" y="1914077"/>
              <a:ext cx="14" cy="258"/>
            </a:xfrm>
            <a:custGeom>
              <a:avLst/>
              <a:gdLst/>
              <a:ahLst/>
              <a:cxnLst/>
              <a:rect l="l" t="t" r="r" b="b"/>
              <a:pathLst>
                <a:path w="1" h="19" extrusionOk="0">
                  <a:moveTo>
                    <a:pt x="1" y="1"/>
                  </a:moveTo>
                  <a:lnTo>
                    <a:pt x="1" y="18"/>
                  </a:ln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2" name="Google Shape;7532;p81"/>
            <p:cNvSpPr/>
            <p:nvPr/>
          </p:nvSpPr>
          <p:spPr>
            <a:xfrm>
              <a:off x="2080563" y="1918449"/>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3" name="Google Shape;7533;p81"/>
            <p:cNvSpPr/>
            <p:nvPr/>
          </p:nvSpPr>
          <p:spPr>
            <a:xfrm>
              <a:off x="2080617" y="1918164"/>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4" name="Google Shape;7534;p81"/>
            <p:cNvSpPr/>
            <p:nvPr/>
          </p:nvSpPr>
          <p:spPr>
            <a:xfrm>
              <a:off x="2080902" y="1913276"/>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5" name="Google Shape;7535;p81"/>
            <p:cNvSpPr/>
            <p:nvPr/>
          </p:nvSpPr>
          <p:spPr>
            <a:xfrm>
              <a:off x="2080658" y="1917838"/>
              <a:ext cx="14" cy="149"/>
            </a:xfrm>
            <a:custGeom>
              <a:avLst/>
              <a:gdLst/>
              <a:ahLst/>
              <a:cxnLst/>
              <a:rect l="l" t="t" r="r" b="b"/>
              <a:pathLst>
                <a:path w="1" h="11" extrusionOk="0">
                  <a:moveTo>
                    <a:pt x="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6" name="Google Shape;7536;p81"/>
            <p:cNvSpPr/>
            <p:nvPr/>
          </p:nvSpPr>
          <p:spPr>
            <a:xfrm>
              <a:off x="2080522" y="1918693"/>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7" name="Google Shape;7537;p81"/>
            <p:cNvSpPr/>
            <p:nvPr/>
          </p:nvSpPr>
          <p:spPr>
            <a:xfrm>
              <a:off x="2080373" y="1919209"/>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8" name="Google Shape;7538;p81"/>
            <p:cNvSpPr/>
            <p:nvPr/>
          </p:nvSpPr>
          <p:spPr>
            <a:xfrm>
              <a:off x="2080468" y="1918924"/>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9" name="Google Shape;7539;p81"/>
            <p:cNvSpPr/>
            <p:nvPr/>
          </p:nvSpPr>
          <p:spPr>
            <a:xfrm>
              <a:off x="2080427" y="1919073"/>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0" name="Google Shape;7540;p81"/>
            <p:cNvSpPr/>
            <p:nvPr/>
          </p:nvSpPr>
          <p:spPr>
            <a:xfrm>
              <a:off x="2080943" y="1910424"/>
              <a:ext cx="14" cy="394"/>
            </a:xfrm>
            <a:custGeom>
              <a:avLst/>
              <a:gdLst/>
              <a:ahLst/>
              <a:cxnLst/>
              <a:rect l="l" t="t" r="r" b="b"/>
              <a:pathLst>
                <a:path w="1" h="29" extrusionOk="0">
                  <a:moveTo>
                    <a:pt x="1" y="0"/>
                  </a:moveTo>
                  <a:lnTo>
                    <a:pt x="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1" name="Google Shape;7541;p81"/>
            <p:cNvSpPr/>
            <p:nvPr/>
          </p:nvSpPr>
          <p:spPr>
            <a:xfrm>
              <a:off x="2080943" y="191147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2" name="Google Shape;7542;p81"/>
            <p:cNvSpPr/>
            <p:nvPr/>
          </p:nvSpPr>
          <p:spPr>
            <a:xfrm>
              <a:off x="2080902" y="1912420"/>
              <a:ext cx="54" cy="339"/>
            </a:xfrm>
            <a:custGeom>
              <a:avLst/>
              <a:gdLst/>
              <a:ahLst/>
              <a:cxnLst/>
              <a:rect l="l" t="t" r="r" b="b"/>
              <a:pathLst>
                <a:path w="4" h="25" extrusionOk="0">
                  <a:moveTo>
                    <a:pt x="4" y="0"/>
                  </a:moveTo>
                  <a:cubicBezTo>
                    <a:pt x="4" y="7"/>
                    <a:pt x="0" y="14"/>
                    <a:pt x="4" y="25"/>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3" name="Google Shape;7543;p81"/>
            <p:cNvSpPr/>
            <p:nvPr/>
          </p:nvSpPr>
          <p:spPr>
            <a:xfrm>
              <a:off x="2080848" y="1914796"/>
              <a:ext cx="14" cy="244"/>
            </a:xfrm>
            <a:custGeom>
              <a:avLst/>
              <a:gdLst/>
              <a:ahLst/>
              <a:cxnLst/>
              <a:rect l="l" t="t" r="r" b="b"/>
              <a:pathLst>
                <a:path w="1" h="18" extrusionOk="0">
                  <a:moveTo>
                    <a:pt x="1" y="0"/>
                  </a:moveTo>
                  <a:lnTo>
                    <a:pt x="1" y="18"/>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4" name="Google Shape;7544;p81"/>
            <p:cNvSpPr/>
            <p:nvPr/>
          </p:nvSpPr>
          <p:spPr>
            <a:xfrm>
              <a:off x="2080753" y="1916548"/>
              <a:ext cx="14" cy="258"/>
            </a:xfrm>
            <a:custGeom>
              <a:avLst/>
              <a:gdLst/>
              <a:ahLst/>
              <a:cxnLst/>
              <a:rect l="l" t="t" r="r" b="b"/>
              <a:pathLst>
                <a:path w="1" h="19" extrusionOk="0">
                  <a:moveTo>
                    <a:pt x="1"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5" name="Google Shape;7545;p81"/>
            <p:cNvSpPr/>
            <p:nvPr/>
          </p:nvSpPr>
          <p:spPr>
            <a:xfrm>
              <a:off x="2080712" y="1917077"/>
              <a:ext cx="14" cy="149"/>
            </a:xfrm>
            <a:custGeom>
              <a:avLst/>
              <a:gdLst/>
              <a:ahLst/>
              <a:cxnLst/>
              <a:rect l="l" t="t" r="r" b="b"/>
              <a:pathLst>
                <a:path w="1" h="11" extrusionOk="0">
                  <a:moveTo>
                    <a:pt x="0" y="0"/>
                  </a:moveTo>
                  <a:lnTo>
                    <a:pt x="0" y="11"/>
                  </a:lnTo>
                  <a:cubicBezTo>
                    <a:pt x="0"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6" name="Google Shape;7546;p81"/>
            <p:cNvSpPr/>
            <p:nvPr/>
          </p:nvSpPr>
          <p:spPr>
            <a:xfrm>
              <a:off x="2080807" y="1915462"/>
              <a:ext cx="14" cy="244"/>
            </a:xfrm>
            <a:custGeom>
              <a:avLst/>
              <a:gdLst/>
              <a:ahLst/>
              <a:cxnLst/>
              <a:rect l="l" t="t" r="r" b="b"/>
              <a:pathLst>
                <a:path w="1" h="18" extrusionOk="0">
                  <a:moveTo>
                    <a:pt x="0" y="0"/>
                  </a:moveTo>
                  <a:lnTo>
                    <a:pt x="0" y="18"/>
                  </a:lnTo>
                  <a:cubicBezTo>
                    <a:pt x="0" y="11"/>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7" name="Google Shape;7547;p81"/>
            <p:cNvSpPr/>
            <p:nvPr/>
          </p:nvSpPr>
          <p:spPr>
            <a:xfrm>
              <a:off x="2080658" y="1917457"/>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8" name="Google Shape;7548;p81"/>
            <p:cNvSpPr/>
            <p:nvPr/>
          </p:nvSpPr>
          <p:spPr>
            <a:xfrm>
              <a:off x="2050855" y="1932094"/>
              <a:ext cx="1629" cy="68"/>
            </a:xfrm>
            <a:custGeom>
              <a:avLst/>
              <a:gdLst/>
              <a:ahLst/>
              <a:cxnLst/>
              <a:rect l="l" t="t" r="r" b="b"/>
              <a:pathLst>
                <a:path w="120" h="5" extrusionOk="0">
                  <a:moveTo>
                    <a:pt x="120" y="1"/>
                  </a:moveTo>
                  <a:cubicBezTo>
                    <a:pt x="78" y="1"/>
                    <a:pt x="39" y="4"/>
                    <a:pt x="1" y="4"/>
                  </a:cubicBezTo>
                  <a:cubicBezTo>
                    <a:pt x="39" y="4"/>
                    <a:pt x="81" y="4"/>
                    <a:pt x="1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9" name="Google Shape;7549;p81"/>
            <p:cNvSpPr/>
            <p:nvPr/>
          </p:nvSpPr>
          <p:spPr>
            <a:xfrm>
              <a:off x="2080943" y="1905482"/>
              <a:ext cx="14" cy="434"/>
            </a:xfrm>
            <a:custGeom>
              <a:avLst/>
              <a:gdLst/>
              <a:ahLst/>
              <a:cxnLst/>
              <a:rect l="l" t="t" r="r" b="b"/>
              <a:pathLst>
                <a:path w="1" h="32" extrusionOk="0">
                  <a:moveTo>
                    <a:pt x="1" y="0"/>
                  </a:moveTo>
                  <a:lnTo>
                    <a:pt x="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0" name="Google Shape;7550;p81"/>
            <p:cNvSpPr/>
            <p:nvPr/>
          </p:nvSpPr>
          <p:spPr>
            <a:xfrm>
              <a:off x="2080943" y="1906813"/>
              <a:ext cx="14" cy="489"/>
            </a:xfrm>
            <a:custGeom>
              <a:avLst/>
              <a:gdLst/>
              <a:ahLst/>
              <a:cxnLst/>
              <a:rect l="l" t="t" r="r" b="b"/>
              <a:pathLst>
                <a:path w="1" h="36" extrusionOk="0">
                  <a:moveTo>
                    <a:pt x="1" y="0"/>
                  </a:moveTo>
                  <a:lnTo>
                    <a:pt x="1"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1" name="Google Shape;7551;p81"/>
            <p:cNvSpPr/>
            <p:nvPr/>
          </p:nvSpPr>
          <p:spPr>
            <a:xfrm>
              <a:off x="2054996" y="1931714"/>
              <a:ext cx="244" cy="109"/>
            </a:xfrm>
            <a:custGeom>
              <a:avLst/>
              <a:gdLst/>
              <a:ahLst/>
              <a:cxnLst/>
              <a:rect l="l" t="t" r="r" b="b"/>
              <a:pathLst>
                <a:path w="18" h="8" extrusionOk="0">
                  <a:moveTo>
                    <a:pt x="18"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2" name="Google Shape;7552;p81"/>
            <p:cNvSpPr/>
            <p:nvPr/>
          </p:nvSpPr>
          <p:spPr>
            <a:xfrm>
              <a:off x="2080943" y="1909325"/>
              <a:ext cx="14" cy="394"/>
            </a:xfrm>
            <a:custGeom>
              <a:avLst/>
              <a:gdLst/>
              <a:ahLst/>
              <a:cxnLst/>
              <a:rect l="l" t="t" r="r" b="b"/>
              <a:pathLst>
                <a:path w="1" h="29" extrusionOk="0">
                  <a:moveTo>
                    <a:pt x="1" y="1"/>
                  </a:moveTo>
                  <a:lnTo>
                    <a:pt x="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3" name="Google Shape;7553;p81"/>
            <p:cNvSpPr/>
            <p:nvPr/>
          </p:nvSpPr>
          <p:spPr>
            <a:xfrm>
              <a:off x="2080943" y="190808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4" name="Google Shape;7554;p81"/>
            <p:cNvSpPr/>
            <p:nvPr/>
          </p:nvSpPr>
          <p:spPr>
            <a:xfrm>
              <a:off x="2062124" y="1929243"/>
              <a:ext cx="5906" cy="638"/>
            </a:xfrm>
            <a:custGeom>
              <a:avLst/>
              <a:gdLst/>
              <a:ahLst/>
              <a:cxnLst/>
              <a:rect l="l" t="t" r="r" b="b"/>
              <a:pathLst>
                <a:path w="435" h="47" extrusionOk="0">
                  <a:moveTo>
                    <a:pt x="435" y="1"/>
                  </a:moveTo>
                  <a:cubicBezTo>
                    <a:pt x="291" y="25"/>
                    <a:pt x="148" y="39"/>
                    <a:pt x="1" y="46"/>
                  </a:cubicBezTo>
                  <a:cubicBezTo>
                    <a:pt x="148" y="39"/>
                    <a:pt x="291" y="25"/>
                    <a:pt x="4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5" name="Google Shape;7555;p81"/>
            <p:cNvSpPr/>
            <p:nvPr/>
          </p:nvSpPr>
          <p:spPr>
            <a:xfrm>
              <a:off x="2080237" y="1919548"/>
              <a:ext cx="14" cy="54"/>
            </a:xfrm>
            <a:custGeom>
              <a:avLst/>
              <a:gdLst/>
              <a:ahLst/>
              <a:cxnLst/>
              <a:rect l="l" t="t" r="r" b="b"/>
              <a:pathLst>
                <a:path w="1" h="4"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6" name="Google Shape;7556;p81"/>
            <p:cNvSpPr/>
            <p:nvPr/>
          </p:nvSpPr>
          <p:spPr>
            <a:xfrm>
              <a:off x="2080332" y="1919358"/>
              <a:ext cx="14" cy="54"/>
            </a:xfrm>
            <a:custGeom>
              <a:avLst/>
              <a:gdLst/>
              <a:ahLst/>
              <a:cxnLst/>
              <a:rect l="l" t="t" r="r" b="b"/>
              <a:pathLst>
                <a:path w="1" h="4"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7" name="Google Shape;7557;p81"/>
            <p:cNvSpPr/>
            <p:nvPr/>
          </p:nvSpPr>
          <p:spPr>
            <a:xfrm>
              <a:off x="2080278" y="1919453"/>
              <a:ext cx="14" cy="54"/>
            </a:xfrm>
            <a:custGeom>
              <a:avLst/>
              <a:gdLst/>
              <a:ahLst/>
              <a:cxnLst/>
              <a:rect l="l" t="t" r="r" b="b"/>
              <a:pathLst>
                <a:path w="1" h="4"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8" name="Google Shape;7558;p81"/>
            <p:cNvSpPr/>
            <p:nvPr/>
          </p:nvSpPr>
          <p:spPr>
            <a:xfrm>
              <a:off x="2080183" y="1919603"/>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9" name="Google Shape;7559;p81"/>
            <p:cNvSpPr/>
            <p:nvPr/>
          </p:nvSpPr>
          <p:spPr>
            <a:xfrm>
              <a:off x="2080142" y="191964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0" name="Google Shape;7560;p81"/>
            <p:cNvSpPr/>
            <p:nvPr/>
          </p:nvSpPr>
          <p:spPr>
            <a:xfrm>
              <a:off x="2079992" y="1919739"/>
              <a:ext cx="109" cy="54"/>
            </a:xfrm>
            <a:custGeom>
              <a:avLst/>
              <a:gdLst/>
              <a:ahLst/>
              <a:cxnLst/>
              <a:rect l="l" t="t" r="r" b="b"/>
              <a:pathLst>
                <a:path w="8" h="4"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1" name="Google Shape;7561;p81"/>
            <p:cNvSpPr/>
            <p:nvPr/>
          </p:nvSpPr>
          <p:spPr>
            <a:xfrm>
              <a:off x="2060658" y="1947735"/>
              <a:ext cx="1914" cy="407"/>
            </a:xfrm>
            <a:custGeom>
              <a:avLst/>
              <a:gdLst/>
              <a:ahLst/>
              <a:cxnLst/>
              <a:rect l="l" t="t" r="r" b="b"/>
              <a:pathLst>
                <a:path w="141" h="30" extrusionOk="0">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2" name="Google Shape;7562;p81"/>
            <p:cNvSpPr/>
            <p:nvPr/>
          </p:nvSpPr>
          <p:spPr>
            <a:xfrm>
              <a:off x="2050855" y="193214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3" name="Google Shape;7563;p81"/>
            <p:cNvSpPr/>
            <p:nvPr/>
          </p:nvSpPr>
          <p:spPr>
            <a:xfrm>
              <a:off x="2050719" y="193390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4" name="Google Shape;7564;p81"/>
            <p:cNvSpPr/>
            <p:nvPr/>
          </p:nvSpPr>
          <p:spPr>
            <a:xfrm>
              <a:off x="2066401" y="1952067"/>
              <a:ext cx="299" cy="149"/>
            </a:xfrm>
            <a:custGeom>
              <a:avLst/>
              <a:gdLst/>
              <a:ahLst/>
              <a:cxnLst/>
              <a:rect l="l" t="t" r="r" b="b"/>
              <a:pathLst>
                <a:path w="22" h="11" extrusionOk="0">
                  <a:moveTo>
                    <a:pt x="22"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5" name="Google Shape;7565;p81"/>
            <p:cNvSpPr/>
            <p:nvPr/>
          </p:nvSpPr>
          <p:spPr>
            <a:xfrm>
              <a:off x="2050760" y="193275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6" name="Google Shape;7566;p81"/>
            <p:cNvSpPr/>
            <p:nvPr/>
          </p:nvSpPr>
          <p:spPr>
            <a:xfrm>
              <a:off x="2065981" y="1951917"/>
              <a:ext cx="299" cy="109"/>
            </a:xfrm>
            <a:custGeom>
              <a:avLst/>
              <a:gdLst/>
              <a:ahLst/>
              <a:cxnLst/>
              <a:rect l="l" t="t" r="r" b="b"/>
              <a:pathLst>
                <a:path w="22" h="8" extrusionOk="0">
                  <a:moveTo>
                    <a:pt x="2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7" name="Google Shape;7567;p81"/>
            <p:cNvSpPr/>
            <p:nvPr/>
          </p:nvSpPr>
          <p:spPr>
            <a:xfrm>
              <a:off x="2050719" y="193418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8" name="Google Shape;7568;p81"/>
            <p:cNvSpPr/>
            <p:nvPr/>
          </p:nvSpPr>
          <p:spPr>
            <a:xfrm>
              <a:off x="2050719" y="193437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9" name="Google Shape;7569;p81"/>
            <p:cNvSpPr/>
            <p:nvPr/>
          </p:nvSpPr>
          <p:spPr>
            <a:xfrm>
              <a:off x="2050719" y="193452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0" name="Google Shape;7570;p81"/>
            <p:cNvSpPr/>
            <p:nvPr/>
          </p:nvSpPr>
          <p:spPr>
            <a:xfrm>
              <a:off x="2065166" y="1951686"/>
              <a:ext cx="353" cy="109"/>
            </a:xfrm>
            <a:custGeom>
              <a:avLst/>
              <a:gdLst/>
              <a:ahLst/>
              <a:cxnLst/>
              <a:rect l="l" t="t" r="r" b="b"/>
              <a:pathLst>
                <a:path w="26" h="8" extrusionOk="0">
                  <a:moveTo>
                    <a:pt x="2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1" name="Google Shape;7571;p81"/>
            <p:cNvSpPr/>
            <p:nvPr/>
          </p:nvSpPr>
          <p:spPr>
            <a:xfrm>
              <a:off x="2050719" y="193361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2" name="Google Shape;7572;p81"/>
            <p:cNvSpPr/>
            <p:nvPr/>
          </p:nvSpPr>
          <p:spPr>
            <a:xfrm>
              <a:off x="2065600" y="1951822"/>
              <a:ext cx="299" cy="68"/>
            </a:xfrm>
            <a:custGeom>
              <a:avLst/>
              <a:gdLst/>
              <a:ahLst/>
              <a:cxnLst/>
              <a:rect l="l" t="t" r="r" b="b"/>
              <a:pathLst>
                <a:path w="22" h="5" extrusionOk="0">
                  <a:moveTo>
                    <a:pt x="2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3" name="Google Shape;7573;p81"/>
            <p:cNvSpPr/>
            <p:nvPr/>
          </p:nvSpPr>
          <p:spPr>
            <a:xfrm>
              <a:off x="2050719" y="193323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4" name="Google Shape;7574;p81"/>
            <p:cNvSpPr/>
            <p:nvPr/>
          </p:nvSpPr>
          <p:spPr>
            <a:xfrm>
              <a:off x="2149346" y="1865605"/>
              <a:ext cx="72640" cy="121356"/>
            </a:xfrm>
            <a:custGeom>
              <a:avLst/>
              <a:gdLst/>
              <a:ahLst/>
              <a:cxnLst/>
              <a:rect l="l" t="t" r="r" b="b"/>
              <a:pathLst>
                <a:path w="5350" h="8938" extrusionOk="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5" name="Google Shape;7575;p81"/>
            <p:cNvSpPr/>
            <p:nvPr/>
          </p:nvSpPr>
          <p:spPr>
            <a:xfrm>
              <a:off x="2163888" y="1986811"/>
              <a:ext cx="394" cy="149"/>
            </a:xfrm>
            <a:custGeom>
              <a:avLst/>
              <a:gdLst/>
              <a:ahLst/>
              <a:cxnLst/>
              <a:rect l="l" t="t" r="r" b="b"/>
              <a:pathLst>
                <a:path w="29" h="11" extrusionOk="0">
                  <a:moveTo>
                    <a:pt x="29" y="11"/>
                  </a:moveTo>
                  <a:cubicBezTo>
                    <a:pt x="18" y="11"/>
                    <a:pt x="8" y="7"/>
                    <a:pt x="1" y="0"/>
                  </a:cubicBezTo>
                  <a:lnTo>
                    <a:pt x="1" y="0"/>
                  </a:lnTo>
                  <a:cubicBezTo>
                    <a:pt x="8" y="7"/>
                    <a:pt x="18" y="11"/>
                    <a:pt x="29"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6" name="Google Shape;7576;p81"/>
            <p:cNvSpPr/>
            <p:nvPr/>
          </p:nvSpPr>
          <p:spPr>
            <a:xfrm>
              <a:off x="2163467" y="1986282"/>
              <a:ext cx="339" cy="489"/>
            </a:xfrm>
            <a:custGeom>
              <a:avLst/>
              <a:gdLst/>
              <a:ahLst/>
              <a:cxnLst/>
              <a:rect l="l" t="t" r="r" b="b"/>
              <a:pathLst>
                <a:path w="25" h="36" extrusionOk="0">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7" name="Google Shape;7577;p81"/>
            <p:cNvSpPr/>
            <p:nvPr/>
          </p:nvSpPr>
          <p:spPr>
            <a:xfrm>
              <a:off x="2212943" y="1959331"/>
              <a:ext cx="258" cy="109"/>
            </a:xfrm>
            <a:custGeom>
              <a:avLst/>
              <a:gdLst/>
              <a:ahLst/>
              <a:cxnLst/>
              <a:rect l="l" t="t" r="r" b="b"/>
              <a:pathLst>
                <a:path w="19" h="8" extrusionOk="0">
                  <a:moveTo>
                    <a:pt x="1" y="1"/>
                  </a:moveTo>
                  <a:cubicBezTo>
                    <a:pt x="4" y="4"/>
                    <a:pt x="11" y="4"/>
                    <a:pt x="18" y="8"/>
                  </a:cubicBezTo>
                  <a:cubicBezTo>
                    <a:pt x="11" y="4"/>
                    <a:pt x="4"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8" name="Google Shape;7578;p81"/>
            <p:cNvSpPr/>
            <p:nvPr/>
          </p:nvSpPr>
          <p:spPr>
            <a:xfrm>
              <a:off x="2212468" y="1959235"/>
              <a:ext cx="299" cy="68"/>
            </a:xfrm>
            <a:custGeom>
              <a:avLst/>
              <a:gdLst/>
              <a:ahLst/>
              <a:cxnLst/>
              <a:rect l="l" t="t" r="r" b="b"/>
              <a:pathLst>
                <a:path w="22" h="5" extrusionOk="0">
                  <a:moveTo>
                    <a:pt x="1" y="1"/>
                  </a:moveTo>
                  <a:cubicBezTo>
                    <a:pt x="8" y="1"/>
                    <a:pt x="15" y="4"/>
                    <a:pt x="22" y="4"/>
                  </a:cubicBezTo>
                  <a:cubicBezTo>
                    <a:pt x="15" y="1"/>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9" name="Google Shape;7579;p81"/>
            <p:cNvSpPr/>
            <p:nvPr/>
          </p:nvSpPr>
          <p:spPr>
            <a:xfrm>
              <a:off x="2206195" y="1959235"/>
              <a:ext cx="5295" cy="2865"/>
            </a:xfrm>
            <a:custGeom>
              <a:avLst/>
              <a:gdLst/>
              <a:ahLst/>
              <a:cxnLst/>
              <a:rect l="l" t="t" r="r" b="b"/>
              <a:pathLst>
                <a:path w="390" h="211" extrusionOk="0">
                  <a:moveTo>
                    <a:pt x="1" y="211"/>
                  </a:moveTo>
                  <a:cubicBezTo>
                    <a:pt x="78" y="137"/>
                    <a:pt x="242" y="18"/>
                    <a:pt x="389" y="1"/>
                  </a:cubicBezTo>
                  <a:cubicBezTo>
                    <a:pt x="242" y="18"/>
                    <a:pt x="78" y="137"/>
                    <a:pt x="1" y="2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0" name="Google Shape;7580;p81"/>
            <p:cNvSpPr/>
            <p:nvPr/>
          </p:nvSpPr>
          <p:spPr>
            <a:xfrm>
              <a:off x="2211993" y="1959195"/>
              <a:ext cx="353" cy="14"/>
            </a:xfrm>
            <a:custGeom>
              <a:avLst/>
              <a:gdLst/>
              <a:ahLst/>
              <a:cxnLst/>
              <a:rect l="l" t="t" r="r" b="b"/>
              <a:pathLst>
                <a:path w="26" h="1" extrusionOk="0">
                  <a:moveTo>
                    <a:pt x="1" y="0"/>
                  </a:moveTo>
                  <a:cubicBezTo>
                    <a:pt x="8" y="0"/>
                    <a:pt x="15" y="0"/>
                    <a:pt x="25" y="0"/>
                  </a:cubicBezTo>
                  <a:cubicBezTo>
                    <a:pt x="15" y="0"/>
                    <a:pt x="8"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1" name="Google Shape;7581;p81"/>
            <p:cNvSpPr/>
            <p:nvPr/>
          </p:nvSpPr>
          <p:spPr>
            <a:xfrm>
              <a:off x="2211477" y="1959195"/>
              <a:ext cx="434" cy="54"/>
            </a:xfrm>
            <a:custGeom>
              <a:avLst/>
              <a:gdLst/>
              <a:ahLst/>
              <a:cxnLst/>
              <a:rect l="l" t="t" r="r" b="b"/>
              <a:pathLst>
                <a:path w="32" h="4" extrusionOk="0">
                  <a:moveTo>
                    <a:pt x="0" y="4"/>
                  </a:moveTo>
                  <a:cubicBezTo>
                    <a:pt x="11" y="0"/>
                    <a:pt x="21" y="0"/>
                    <a:pt x="32" y="4"/>
                  </a:cubicBezTo>
                  <a:cubicBezTo>
                    <a:pt x="21" y="0"/>
                    <a:pt x="11" y="0"/>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2" name="Google Shape;7582;p81"/>
            <p:cNvSpPr/>
            <p:nvPr/>
          </p:nvSpPr>
          <p:spPr>
            <a:xfrm>
              <a:off x="2154153" y="194416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3" name="Google Shape;7583;p81"/>
            <p:cNvSpPr/>
            <p:nvPr/>
          </p:nvSpPr>
          <p:spPr>
            <a:xfrm>
              <a:off x="2149536" y="1939752"/>
              <a:ext cx="1303" cy="1480"/>
            </a:xfrm>
            <a:custGeom>
              <a:avLst/>
              <a:gdLst/>
              <a:ahLst/>
              <a:cxnLst/>
              <a:rect l="l" t="t" r="r" b="b"/>
              <a:pathLst>
                <a:path w="96" h="109" extrusionOk="0">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4" name="Google Shape;7584;p81"/>
            <p:cNvSpPr/>
            <p:nvPr/>
          </p:nvSpPr>
          <p:spPr>
            <a:xfrm>
              <a:off x="2150826" y="1941218"/>
              <a:ext cx="2675" cy="2824"/>
            </a:xfrm>
            <a:custGeom>
              <a:avLst/>
              <a:gdLst/>
              <a:ahLst/>
              <a:cxnLst/>
              <a:rect l="l" t="t" r="r" b="b"/>
              <a:pathLst>
                <a:path w="197" h="208" extrusionOk="0">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5" name="Google Shape;7585;p81"/>
            <p:cNvSpPr/>
            <p:nvPr/>
          </p:nvSpPr>
          <p:spPr>
            <a:xfrm>
              <a:off x="2158905" y="1969785"/>
              <a:ext cx="1100" cy="68"/>
            </a:xfrm>
            <a:custGeom>
              <a:avLst/>
              <a:gdLst/>
              <a:ahLst/>
              <a:cxnLst/>
              <a:rect l="l" t="t" r="r" b="b"/>
              <a:pathLst>
                <a:path w="81" h="5" extrusionOk="0">
                  <a:moveTo>
                    <a:pt x="0" y="1"/>
                  </a:moveTo>
                  <a:cubicBezTo>
                    <a:pt x="21" y="4"/>
                    <a:pt x="49" y="4"/>
                    <a:pt x="81" y="4"/>
                  </a:cubicBezTo>
                  <a:cubicBezTo>
                    <a:pt x="49" y="4"/>
                    <a:pt x="2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6" name="Google Shape;7586;p81"/>
            <p:cNvSpPr/>
            <p:nvPr/>
          </p:nvSpPr>
          <p:spPr>
            <a:xfrm>
              <a:off x="2161376" y="1981150"/>
              <a:ext cx="2105" cy="5146"/>
            </a:xfrm>
            <a:custGeom>
              <a:avLst/>
              <a:gdLst/>
              <a:ahLst/>
              <a:cxnLst/>
              <a:rect l="l" t="t" r="r" b="b"/>
              <a:pathLst>
                <a:path w="155" h="379" extrusionOk="0">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7" name="Google Shape;7587;p81"/>
            <p:cNvSpPr/>
            <p:nvPr/>
          </p:nvSpPr>
          <p:spPr>
            <a:xfrm>
              <a:off x="2163277" y="1985997"/>
              <a:ext cx="339" cy="543"/>
            </a:xfrm>
            <a:custGeom>
              <a:avLst/>
              <a:gdLst/>
              <a:ahLst/>
              <a:cxnLst/>
              <a:rect l="l" t="t" r="r" b="b"/>
              <a:pathLst>
                <a:path w="25" h="40" extrusionOk="0">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8" name="Google Shape;7588;p81"/>
            <p:cNvSpPr/>
            <p:nvPr/>
          </p:nvSpPr>
          <p:spPr>
            <a:xfrm>
              <a:off x="2152917" y="1943974"/>
              <a:ext cx="584" cy="109"/>
            </a:xfrm>
            <a:custGeom>
              <a:avLst/>
              <a:gdLst/>
              <a:ahLst/>
              <a:cxnLst/>
              <a:rect l="l" t="t" r="r" b="b"/>
              <a:pathLst>
                <a:path w="43" h="8" extrusionOk="0">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9" name="Google Shape;7589;p81"/>
            <p:cNvSpPr/>
            <p:nvPr/>
          </p:nvSpPr>
          <p:spPr>
            <a:xfrm>
              <a:off x="2160711" y="1877105"/>
              <a:ext cx="14" cy="149"/>
            </a:xfrm>
            <a:custGeom>
              <a:avLst/>
              <a:gdLst/>
              <a:ahLst/>
              <a:cxnLst/>
              <a:rect l="l" t="t" r="r" b="b"/>
              <a:pathLst>
                <a:path w="1" h="11" extrusionOk="0">
                  <a:moveTo>
                    <a:pt x="0" y="0"/>
                  </a:moveTo>
                  <a:lnTo>
                    <a:pt x="0" y="11"/>
                  </a:lnTo>
                  <a:cubicBezTo>
                    <a:pt x="0"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0" name="Google Shape;7590;p81"/>
            <p:cNvSpPr/>
            <p:nvPr/>
          </p:nvSpPr>
          <p:spPr>
            <a:xfrm>
              <a:off x="2160656" y="1875680"/>
              <a:ext cx="14" cy="394"/>
            </a:xfrm>
            <a:custGeom>
              <a:avLst/>
              <a:gdLst/>
              <a:ahLst/>
              <a:cxnLst/>
              <a:rect l="l" t="t" r="r" b="b"/>
              <a:pathLst>
                <a:path w="1" h="29" extrusionOk="0">
                  <a:moveTo>
                    <a:pt x="1" y="0"/>
                  </a:moveTo>
                  <a:lnTo>
                    <a:pt x="1" y="28"/>
                  </a:lnTo>
                  <a:cubicBezTo>
                    <a:pt x="1" y="18"/>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1" name="Google Shape;7591;p81"/>
            <p:cNvSpPr/>
            <p:nvPr/>
          </p:nvSpPr>
          <p:spPr>
            <a:xfrm>
              <a:off x="2160751" y="187743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2" name="Google Shape;7592;p81"/>
            <p:cNvSpPr/>
            <p:nvPr/>
          </p:nvSpPr>
          <p:spPr>
            <a:xfrm>
              <a:off x="2160656" y="1875055"/>
              <a:ext cx="14" cy="489"/>
            </a:xfrm>
            <a:custGeom>
              <a:avLst/>
              <a:gdLst/>
              <a:ahLst/>
              <a:cxnLst/>
              <a:rect l="l" t="t" r="r" b="b"/>
              <a:pathLst>
                <a:path w="1" h="36" extrusionOk="0">
                  <a:moveTo>
                    <a:pt x="1" y="1"/>
                  </a:moveTo>
                  <a:lnTo>
                    <a:pt x="1" y="3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3" name="Google Shape;7593;p81"/>
            <p:cNvSpPr/>
            <p:nvPr/>
          </p:nvSpPr>
          <p:spPr>
            <a:xfrm>
              <a:off x="2160711" y="1876671"/>
              <a:ext cx="14" cy="258"/>
            </a:xfrm>
            <a:custGeom>
              <a:avLst/>
              <a:gdLst/>
              <a:ahLst/>
              <a:cxnLst/>
              <a:rect l="l" t="t" r="r" b="b"/>
              <a:pathLst>
                <a:path w="1" h="19" extrusionOk="0">
                  <a:moveTo>
                    <a:pt x="0" y="1"/>
                  </a:moveTo>
                  <a:lnTo>
                    <a:pt x="0" y="18"/>
                  </a:lnTo>
                  <a:cubicBezTo>
                    <a:pt x="0" y="11"/>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4" name="Google Shape;7594;p81"/>
            <p:cNvSpPr/>
            <p:nvPr/>
          </p:nvSpPr>
          <p:spPr>
            <a:xfrm>
              <a:off x="2149536" y="1937946"/>
              <a:ext cx="14" cy="815"/>
            </a:xfrm>
            <a:custGeom>
              <a:avLst/>
              <a:gdLst/>
              <a:ahLst/>
              <a:cxnLst/>
              <a:rect l="l" t="t" r="r" b="b"/>
              <a:pathLst>
                <a:path w="1" h="60" extrusionOk="0">
                  <a:moveTo>
                    <a:pt x="1" y="0"/>
                  </a:moveTo>
                  <a:lnTo>
                    <a:pt x="1" y="60"/>
                  </a:lnTo>
                  <a:cubicBezTo>
                    <a:pt x="1" y="39"/>
                    <a:pt x="1"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5" name="Google Shape;7595;p81"/>
            <p:cNvSpPr/>
            <p:nvPr/>
          </p:nvSpPr>
          <p:spPr>
            <a:xfrm>
              <a:off x="2149536" y="1938896"/>
              <a:ext cx="14" cy="869"/>
            </a:xfrm>
            <a:custGeom>
              <a:avLst/>
              <a:gdLst/>
              <a:ahLst/>
              <a:cxnLst/>
              <a:rect l="l" t="t" r="r" b="b"/>
              <a:pathLst>
                <a:path w="1" h="64" extrusionOk="0">
                  <a:moveTo>
                    <a:pt x="1" y="63"/>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6" name="Google Shape;7596;p81"/>
            <p:cNvSpPr/>
            <p:nvPr/>
          </p:nvSpPr>
          <p:spPr>
            <a:xfrm>
              <a:off x="2160616" y="1874444"/>
              <a:ext cx="14" cy="584"/>
            </a:xfrm>
            <a:custGeom>
              <a:avLst/>
              <a:gdLst/>
              <a:ahLst/>
              <a:cxnLst/>
              <a:rect l="l" t="t" r="r" b="b"/>
              <a:pathLst>
                <a:path w="1" h="43" extrusionOk="0">
                  <a:moveTo>
                    <a:pt x="0" y="0"/>
                  </a:moveTo>
                  <a:lnTo>
                    <a:pt x="0"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7" name="Google Shape;7597;p81"/>
            <p:cNvSpPr/>
            <p:nvPr/>
          </p:nvSpPr>
          <p:spPr>
            <a:xfrm>
              <a:off x="2160711" y="1876195"/>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8" name="Google Shape;7598;p81"/>
            <p:cNvSpPr/>
            <p:nvPr/>
          </p:nvSpPr>
          <p:spPr>
            <a:xfrm>
              <a:off x="2160331" y="1868741"/>
              <a:ext cx="299" cy="5716"/>
            </a:xfrm>
            <a:custGeom>
              <a:avLst/>
              <a:gdLst/>
              <a:ahLst/>
              <a:cxnLst/>
              <a:rect l="l" t="t" r="r" b="b"/>
              <a:pathLst>
                <a:path w="22" h="421" extrusionOk="0">
                  <a:moveTo>
                    <a:pt x="0" y="1"/>
                  </a:moveTo>
                  <a:cubicBezTo>
                    <a:pt x="7" y="154"/>
                    <a:pt x="14" y="301"/>
                    <a:pt x="21" y="420"/>
                  </a:cubicBezTo>
                  <a:cubicBezTo>
                    <a:pt x="18" y="301"/>
                    <a:pt x="7" y="15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9" name="Google Shape;7599;p81"/>
            <p:cNvSpPr/>
            <p:nvPr/>
          </p:nvSpPr>
          <p:spPr>
            <a:xfrm>
              <a:off x="2149631" y="1932379"/>
              <a:ext cx="1344" cy="3910"/>
            </a:xfrm>
            <a:custGeom>
              <a:avLst/>
              <a:gdLst/>
              <a:ahLst/>
              <a:cxnLst/>
              <a:rect l="l" t="t" r="r" b="b"/>
              <a:pathLst>
                <a:path w="99" h="288" extrusionOk="0">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0" name="Google Shape;7600;p81"/>
            <p:cNvSpPr/>
            <p:nvPr/>
          </p:nvSpPr>
          <p:spPr>
            <a:xfrm>
              <a:off x="2149536" y="193975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1" name="Google Shape;7601;p81"/>
            <p:cNvSpPr/>
            <p:nvPr/>
          </p:nvSpPr>
          <p:spPr>
            <a:xfrm>
              <a:off x="2229209" y="1797813"/>
              <a:ext cx="78193" cy="78641"/>
            </a:xfrm>
            <a:custGeom>
              <a:avLst/>
              <a:gdLst/>
              <a:ahLst/>
              <a:cxnLst/>
              <a:rect l="l" t="t" r="r" b="b"/>
              <a:pathLst>
                <a:path w="5759" h="5792" extrusionOk="0">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2" name="Google Shape;7602;p81"/>
            <p:cNvSpPr/>
            <p:nvPr/>
          </p:nvSpPr>
          <p:spPr>
            <a:xfrm>
              <a:off x="2231531" y="1797813"/>
              <a:ext cx="109" cy="258"/>
            </a:xfrm>
            <a:custGeom>
              <a:avLst/>
              <a:gdLst/>
              <a:ahLst/>
              <a:cxnLst/>
              <a:rect l="l" t="t" r="r" b="b"/>
              <a:pathLst>
                <a:path w="8" h="19" extrusionOk="0">
                  <a:moveTo>
                    <a:pt x="8"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3" name="Google Shape;7603;p81"/>
            <p:cNvSpPr/>
            <p:nvPr/>
          </p:nvSpPr>
          <p:spPr>
            <a:xfrm>
              <a:off x="2115742" y="2027164"/>
              <a:ext cx="39035" cy="44263"/>
            </a:xfrm>
            <a:custGeom>
              <a:avLst/>
              <a:gdLst/>
              <a:ahLst/>
              <a:cxnLst/>
              <a:rect l="l" t="t" r="r" b="b"/>
              <a:pathLst>
                <a:path w="2875" h="3260" extrusionOk="0">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4" name="Google Shape;7604;p81"/>
            <p:cNvSpPr/>
            <p:nvPr/>
          </p:nvSpPr>
          <p:spPr>
            <a:xfrm>
              <a:off x="2135375" y="2027164"/>
              <a:ext cx="9952" cy="434"/>
            </a:xfrm>
            <a:custGeom>
              <a:avLst/>
              <a:gdLst/>
              <a:ahLst/>
              <a:cxnLst/>
              <a:rect l="l" t="t" r="r" b="b"/>
              <a:pathLst>
                <a:path w="733" h="32" extrusionOk="0">
                  <a:moveTo>
                    <a:pt x="0" y="0"/>
                  </a:moveTo>
                  <a:cubicBezTo>
                    <a:pt x="63" y="4"/>
                    <a:pt x="399" y="21"/>
                    <a:pt x="732" y="32"/>
                  </a:cubicBezTo>
                  <a:cubicBezTo>
                    <a:pt x="410" y="21"/>
                    <a:pt x="88"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5" name="Google Shape;7605;p81"/>
            <p:cNvSpPr/>
            <p:nvPr/>
          </p:nvSpPr>
          <p:spPr>
            <a:xfrm>
              <a:off x="2119218" y="2027924"/>
              <a:ext cx="13605" cy="8147"/>
            </a:xfrm>
            <a:custGeom>
              <a:avLst/>
              <a:gdLst/>
              <a:ahLst/>
              <a:cxnLst/>
              <a:rect l="l" t="t" r="r" b="b"/>
              <a:pathLst>
                <a:path w="1002" h="600" extrusionOk="0">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6" name="Google Shape;7606;p81"/>
            <p:cNvSpPr/>
            <p:nvPr/>
          </p:nvSpPr>
          <p:spPr>
            <a:xfrm>
              <a:off x="2132184" y="2028019"/>
              <a:ext cx="163" cy="54"/>
            </a:xfrm>
            <a:custGeom>
              <a:avLst/>
              <a:gdLst/>
              <a:ahLst/>
              <a:cxnLst/>
              <a:rect l="l" t="t" r="r" b="b"/>
              <a:pathLst>
                <a:path w="12" h="4" extrusionOk="0">
                  <a:moveTo>
                    <a:pt x="11" y="0"/>
                  </a:moveTo>
                  <a:lnTo>
                    <a:pt x="1" y="4"/>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7" name="Google Shape;7607;p81"/>
            <p:cNvSpPr/>
            <p:nvPr/>
          </p:nvSpPr>
          <p:spPr>
            <a:xfrm>
              <a:off x="2133040" y="2031576"/>
              <a:ext cx="14" cy="394"/>
            </a:xfrm>
            <a:custGeom>
              <a:avLst/>
              <a:gdLst/>
              <a:ahLst/>
              <a:cxnLst/>
              <a:rect l="l" t="t" r="r" b="b"/>
              <a:pathLst>
                <a:path w="1" h="29" extrusionOk="0">
                  <a:moveTo>
                    <a:pt x="1" y="1"/>
                  </a:moveTo>
                  <a:lnTo>
                    <a:pt x="1" y="29"/>
                  </a:lnTo>
                  <a:cubicBezTo>
                    <a:pt x="1" y="18"/>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8" name="Google Shape;7608;p81"/>
            <p:cNvSpPr/>
            <p:nvPr/>
          </p:nvSpPr>
          <p:spPr>
            <a:xfrm>
              <a:off x="2133040" y="2027870"/>
              <a:ext cx="14" cy="163"/>
            </a:xfrm>
            <a:custGeom>
              <a:avLst/>
              <a:gdLst/>
              <a:ahLst/>
              <a:cxnLst/>
              <a:rect l="l" t="t" r="r" b="b"/>
              <a:pathLst>
                <a:path w="1" h="12" extrusionOk="0">
                  <a:moveTo>
                    <a:pt x="1" y="1"/>
                  </a:moveTo>
                  <a:lnTo>
                    <a:pt x="1" y="1"/>
                  </a:ln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9" name="Google Shape;7609;p81"/>
            <p:cNvSpPr/>
            <p:nvPr/>
          </p:nvSpPr>
          <p:spPr>
            <a:xfrm>
              <a:off x="2133094" y="2030246"/>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0" name="Google Shape;7610;p81"/>
            <p:cNvSpPr/>
            <p:nvPr/>
          </p:nvSpPr>
          <p:spPr>
            <a:xfrm>
              <a:off x="2133094" y="2028345"/>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1" name="Google Shape;7611;p81"/>
            <p:cNvSpPr/>
            <p:nvPr/>
          </p:nvSpPr>
          <p:spPr>
            <a:xfrm>
              <a:off x="2133094" y="2029010"/>
              <a:ext cx="14" cy="258"/>
            </a:xfrm>
            <a:custGeom>
              <a:avLst/>
              <a:gdLst/>
              <a:ahLst/>
              <a:cxnLst/>
              <a:rect l="l" t="t" r="r" b="b"/>
              <a:pathLst>
                <a:path w="1" h="19" extrusionOk="0">
                  <a:moveTo>
                    <a:pt x="0"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2" name="Google Shape;7612;p81"/>
            <p:cNvSpPr/>
            <p:nvPr/>
          </p:nvSpPr>
          <p:spPr>
            <a:xfrm>
              <a:off x="2133094" y="2030816"/>
              <a:ext cx="14" cy="584"/>
            </a:xfrm>
            <a:custGeom>
              <a:avLst/>
              <a:gdLst/>
              <a:ahLst/>
              <a:cxnLst/>
              <a:rect l="l" t="t" r="r" b="b"/>
              <a:pathLst>
                <a:path w="1" h="43" extrusionOk="0">
                  <a:moveTo>
                    <a:pt x="0" y="1"/>
                  </a:moveTo>
                  <a:lnTo>
                    <a:pt x="0" y="43"/>
                  </a:lnTo>
                  <a:cubicBezTo>
                    <a:pt x="0" y="29"/>
                    <a:pt x="0"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3" name="Google Shape;7613;p81"/>
            <p:cNvSpPr/>
            <p:nvPr/>
          </p:nvSpPr>
          <p:spPr>
            <a:xfrm>
              <a:off x="2133094" y="2029635"/>
              <a:ext cx="14" cy="299"/>
            </a:xfrm>
            <a:custGeom>
              <a:avLst/>
              <a:gdLst/>
              <a:ahLst/>
              <a:cxnLst/>
              <a:rect l="l" t="t" r="r" b="b"/>
              <a:pathLst>
                <a:path w="1" h="22" extrusionOk="0">
                  <a:moveTo>
                    <a:pt x="0" y="0"/>
                  </a:moveTo>
                  <a:lnTo>
                    <a:pt x="0" y="21"/>
                  </a:lnTo>
                  <a:cubicBezTo>
                    <a:pt x="0"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4" name="Google Shape;7614;p81"/>
            <p:cNvSpPr/>
            <p:nvPr/>
          </p:nvSpPr>
          <p:spPr>
            <a:xfrm>
              <a:off x="2133040" y="2032160"/>
              <a:ext cx="14" cy="339"/>
            </a:xfrm>
            <a:custGeom>
              <a:avLst/>
              <a:gdLst/>
              <a:ahLst/>
              <a:cxnLst/>
              <a:rect l="l" t="t" r="r" b="b"/>
              <a:pathLst>
                <a:path w="1" h="25" extrusionOk="0">
                  <a:moveTo>
                    <a:pt x="1" y="0"/>
                  </a:moveTo>
                  <a:lnTo>
                    <a:pt x="1" y="25"/>
                  </a:lnTo>
                  <a:cubicBezTo>
                    <a:pt x="1" y="18"/>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5" name="Google Shape;7615;p81"/>
            <p:cNvSpPr/>
            <p:nvPr/>
          </p:nvSpPr>
          <p:spPr>
            <a:xfrm>
              <a:off x="2132809" y="2034767"/>
              <a:ext cx="54" cy="353"/>
            </a:xfrm>
            <a:custGeom>
              <a:avLst/>
              <a:gdLst/>
              <a:ahLst/>
              <a:cxnLst/>
              <a:rect l="l" t="t" r="r" b="b"/>
              <a:pathLst>
                <a:path w="4" h="26" extrusionOk="0">
                  <a:moveTo>
                    <a:pt x="4" y="1"/>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6" name="Google Shape;7616;p81"/>
            <p:cNvSpPr/>
            <p:nvPr/>
          </p:nvSpPr>
          <p:spPr>
            <a:xfrm>
              <a:off x="2132809" y="2035107"/>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7" name="Google Shape;7617;p81"/>
            <p:cNvSpPr/>
            <p:nvPr/>
          </p:nvSpPr>
          <p:spPr>
            <a:xfrm>
              <a:off x="2122680" y="2035867"/>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8" name="Google Shape;7618;p81"/>
            <p:cNvSpPr/>
            <p:nvPr/>
          </p:nvSpPr>
          <p:spPr>
            <a:xfrm>
              <a:off x="2132904" y="2034441"/>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9" name="Google Shape;7619;p81"/>
            <p:cNvSpPr/>
            <p:nvPr/>
          </p:nvSpPr>
          <p:spPr>
            <a:xfrm>
              <a:off x="2132904" y="2034061"/>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0" name="Google Shape;7620;p81"/>
            <p:cNvSpPr/>
            <p:nvPr/>
          </p:nvSpPr>
          <p:spPr>
            <a:xfrm>
              <a:off x="2123400" y="203581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1" name="Google Shape;7621;p81"/>
            <p:cNvSpPr/>
            <p:nvPr/>
          </p:nvSpPr>
          <p:spPr>
            <a:xfrm>
              <a:off x="2123495" y="203581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2" name="Google Shape;7622;p81"/>
            <p:cNvSpPr/>
            <p:nvPr/>
          </p:nvSpPr>
          <p:spPr>
            <a:xfrm>
              <a:off x="2122925" y="2035813"/>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3" name="Google Shape;7623;p81"/>
            <p:cNvSpPr/>
            <p:nvPr/>
          </p:nvSpPr>
          <p:spPr>
            <a:xfrm>
              <a:off x="2123115" y="2035813"/>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4" name="Google Shape;7624;p81"/>
            <p:cNvSpPr/>
            <p:nvPr/>
          </p:nvSpPr>
          <p:spPr>
            <a:xfrm>
              <a:off x="2132999" y="2032676"/>
              <a:ext cx="14" cy="353"/>
            </a:xfrm>
            <a:custGeom>
              <a:avLst/>
              <a:gdLst/>
              <a:ahLst/>
              <a:cxnLst/>
              <a:rect l="l" t="t" r="r" b="b"/>
              <a:pathLst>
                <a:path w="1" h="26" extrusionOk="0">
                  <a:moveTo>
                    <a:pt x="0" y="1"/>
                  </a:moveTo>
                  <a:lnTo>
                    <a:pt x="0" y="25"/>
                  </a:lnTo>
                  <a:cubicBezTo>
                    <a:pt x="0" y="18"/>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5" name="Google Shape;7625;p81"/>
            <p:cNvSpPr/>
            <p:nvPr/>
          </p:nvSpPr>
          <p:spPr>
            <a:xfrm>
              <a:off x="2121974" y="2035908"/>
              <a:ext cx="299" cy="68"/>
            </a:xfrm>
            <a:custGeom>
              <a:avLst/>
              <a:gdLst/>
              <a:ahLst/>
              <a:cxnLst/>
              <a:rect l="l" t="t" r="r" b="b"/>
              <a:pathLst>
                <a:path w="22" h="5" extrusionOk="0">
                  <a:moveTo>
                    <a:pt x="2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6" name="Google Shape;7626;p81"/>
            <p:cNvSpPr/>
            <p:nvPr/>
          </p:nvSpPr>
          <p:spPr>
            <a:xfrm>
              <a:off x="2132945" y="2033627"/>
              <a:ext cx="14" cy="299"/>
            </a:xfrm>
            <a:custGeom>
              <a:avLst/>
              <a:gdLst/>
              <a:ahLst/>
              <a:cxnLst/>
              <a:rect l="l" t="t" r="r" b="b"/>
              <a:pathLst>
                <a:path w="1" h="22" extrusionOk="0">
                  <a:moveTo>
                    <a:pt x="1" y="1"/>
                  </a:move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7" name="Google Shape;7627;p81"/>
            <p:cNvSpPr/>
            <p:nvPr/>
          </p:nvSpPr>
          <p:spPr>
            <a:xfrm>
              <a:off x="2121499" y="2035962"/>
              <a:ext cx="394" cy="54"/>
            </a:xfrm>
            <a:custGeom>
              <a:avLst/>
              <a:gdLst/>
              <a:ahLst/>
              <a:cxnLst/>
              <a:rect l="l" t="t" r="r" b="b"/>
              <a:pathLst>
                <a:path w="29" h="4" extrusionOk="0">
                  <a:moveTo>
                    <a:pt x="28"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8" name="Google Shape;7628;p81"/>
            <p:cNvSpPr/>
            <p:nvPr/>
          </p:nvSpPr>
          <p:spPr>
            <a:xfrm>
              <a:off x="2132945" y="2033151"/>
              <a:ext cx="68" cy="353"/>
            </a:xfrm>
            <a:custGeom>
              <a:avLst/>
              <a:gdLst/>
              <a:ahLst/>
              <a:cxnLst/>
              <a:rect l="l" t="t" r="r" b="b"/>
              <a:pathLst>
                <a:path w="5" h="26" extrusionOk="0">
                  <a:moveTo>
                    <a:pt x="4" y="1"/>
                  </a:moveTo>
                  <a:cubicBezTo>
                    <a:pt x="4" y="8"/>
                    <a:pt x="1" y="18"/>
                    <a:pt x="4" y="25"/>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9" name="Google Shape;7629;p81"/>
            <p:cNvSpPr/>
            <p:nvPr/>
          </p:nvSpPr>
          <p:spPr>
            <a:xfrm>
              <a:off x="2122354" y="2035867"/>
              <a:ext cx="299" cy="54"/>
            </a:xfrm>
            <a:custGeom>
              <a:avLst/>
              <a:gdLst/>
              <a:ahLst/>
              <a:cxnLst/>
              <a:rect l="l" t="t" r="r" b="b"/>
              <a:pathLst>
                <a:path w="22" h="4" extrusionOk="0">
                  <a:moveTo>
                    <a:pt x="21"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0" name="Google Shape;7630;p81"/>
            <p:cNvSpPr/>
            <p:nvPr/>
          </p:nvSpPr>
          <p:spPr>
            <a:xfrm>
              <a:off x="2132279" y="2016560"/>
              <a:ext cx="49884" cy="63380"/>
            </a:xfrm>
            <a:custGeom>
              <a:avLst/>
              <a:gdLst/>
              <a:ahLst/>
              <a:cxnLst/>
              <a:rect l="l" t="t" r="r" b="b"/>
              <a:pathLst>
                <a:path w="3674" h="4668" extrusionOk="0">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1" name="Google Shape;7631;p81"/>
            <p:cNvSpPr/>
            <p:nvPr/>
          </p:nvSpPr>
          <p:spPr>
            <a:xfrm>
              <a:off x="2168070" y="2023593"/>
              <a:ext cx="394" cy="638"/>
            </a:xfrm>
            <a:custGeom>
              <a:avLst/>
              <a:gdLst/>
              <a:ahLst/>
              <a:cxnLst/>
              <a:rect l="l" t="t" r="r" b="b"/>
              <a:pathLst>
                <a:path w="29" h="47" extrusionOk="0">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2" name="Google Shape;7632;p81"/>
            <p:cNvSpPr/>
            <p:nvPr/>
          </p:nvSpPr>
          <p:spPr>
            <a:xfrm>
              <a:off x="2166359" y="2024217"/>
              <a:ext cx="1724" cy="6191"/>
            </a:xfrm>
            <a:custGeom>
              <a:avLst/>
              <a:gdLst/>
              <a:ahLst/>
              <a:cxnLst/>
              <a:rect l="l" t="t" r="r" b="b"/>
              <a:pathLst>
                <a:path w="127" h="456" extrusionOk="0">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3" name="Google Shape;7633;p81"/>
            <p:cNvSpPr/>
            <p:nvPr/>
          </p:nvSpPr>
          <p:spPr>
            <a:xfrm>
              <a:off x="2147065" y="2027639"/>
              <a:ext cx="1779" cy="54"/>
            </a:xfrm>
            <a:custGeom>
              <a:avLst/>
              <a:gdLst/>
              <a:ahLst/>
              <a:cxnLst/>
              <a:rect l="l" t="t" r="r" b="b"/>
              <a:pathLst>
                <a:path w="131" h="4" extrusionOk="0">
                  <a:moveTo>
                    <a:pt x="1" y="0"/>
                  </a:moveTo>
                  <a:lnTo>
                    <a:pt x="13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4" name="Google Shape;7634;p81"/>
            <p:cNvSpPr/>
            <p:nvPr/>
          </p:nvSpPr>
          <p:spPr>
            <a:xfrm>
              <a:off x="2149306" y="202773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5" name="Google Shape;7635;p81"/>
            <p:cNvSpPr/>
            <p:nvPr/>
          </p:nvSpPr>
          <p:spPr>
            <a:xfrm>
              <a:off x="2167934" y="2023837"/>
              <a:ext cx="394" cy="679"/>
            </a:xfrm>
            <a:custGeom>
              <a:avLst/>
              <a:gdLst/>
              <a:ahLst/>
              <a:cxnLst/>
              <a:rect l="l" t="t" r="r" b="b"/>
              <a:pathLst>
                <a:path w="29" h="50" extrusionOk="0">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6" name="Google Shape;7636;p81"/>
            <p:cNvSpPr/>
            <p:nvPr/>
          </p:nvSpPr>
          <p:spPr>
            <a:xfrm>
              <a:off x="2132184" y="2072553"/>
              <a:ext cx="68" cy="68"/>
            </a:xfrm>
            <a:custGeom>
              <a:avLst/>
              <a:gdLst/>
              <a:ahLst/>
              <a:cxnLst/>
              <a:rect l="l" t="t" r="r" b="b"/>
              <a:pathLst>
                <a:path w="5" h="5" extrusionOk="0">
                  <a:moveTo>
                    <a:pt x="1" y="4"/>
                  </a:moveTo>
                  <a:lnTo>
                    <a:pt x="1" y="4"/>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7" name="Google Shape;7637;p81"/>
            <p:cNvSpPr/>
            <p:nvPr/>
          </p:nvSpPr>
          <p:spPr>
            <a:xfrm>
              <a:off x="2146400" y="2033532"/>
              <a:ext cx="68" cy="489"/>
            </a:xfrm>
            <a:custGeom>
              <a:avLst/>
              <a:gdLst/>
              <a:ahLst/>
              <a:cxnLst/>
              <a:rect l="l" t="t" r="r" b="b"/>
              <a:pathLst>
                <a:path w="5" h="36" extrusionOk="0">
                  <a:moveTo>
                    <a:pt x="4" y="1"/>
                  </a:moveTo>
                  <a:lnTo>
                    <a:pt x="4" y="1"/>
                  </a:lnTo>
                  <a:cubicBezTo>
                    <a:pt x="1" y="15"/>
                    <a:pt x="1" y="25"/>
                    <a:pt x="1" y="36"/>
                  </a:cubicBezTo>
                  <a:cubicBezTo>
                    <a:pt x="4" y="25"/>
                    <a:pt x="4" y="15"/>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8" name="Google Shape;7638;p81"/>
            <p:cNvSpPr/>
            <p:nvPr/>
          </p:nvSpPr>
          <p:spPr>
            <a:xfrm>
              <a:off x="2132660" y="2071983"/>
              <a:ext cx="299" cy="204"/>
            </a:xfrm>
            <a:custGeom>
              <a:avLst/>
              <a:gdLst/>
              <a:ahLst/>
              <a:cxnLst/>
              <a:rect l="l" t="t" r="r" b="b"/>
              <a:pathLst>
                <a:path w="22" h="15" extrusionOk="0">
                  <a:moveTo>
                    <a:pt x="1" y="15"/>
                  </a:moveTo>
                  <a:cubicBezTo>
                    <a:pt x="8" y="11"/>
                    <a:pt x="15" y="4"/>
                    <a:pt x="22" y="1"/>
                  </a:cubicBezTo>
                  <a:cubicBezTo>
                    <a:pt x="15" y="4"/>
                    <a:pt x="8" y="11"/>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9" name="Google Shape;7639;p81"/>
            <p:cNvSpPr/>
            <p:nvPr/>
          </p:nvSpPr>
          <p:spPr>
            <a:xfrm>
              <a:off x="2133759" y="2071603"/>
              <a:ext cx="244" cy="68"/>
            </a:xfrm>
            <a:custGeom>
              <a:avLst/>
              <a:gdLst/>
              <a:ahLst/>
              <a:cxnLst/>
              <a:rect l="l" t="t" r="r" b="b"/>
              <a:pathLst>
                <a:path w="18" h="5" extrusionOk="0">
                  <a:moveTo>
                    <a:pt x="0"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0" name="Google Shape;7640;p81"/>
            <p:cNvSpPr/>
            <p:nvPr/>
          </p:nvSpPr>
          <p:spPr>
            <a:xfrm>
              <a:off x="2132334" y="2072268"/>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1" name="Google Shape;7641;p81"/>
            <p:cNvSpPr/>
            <p:nvPr/>
          </p:nvSpPr>
          <p:spPr>
            <a:xfrm>
              <a:off x="2133379" y="2071657"/>
              <a:ext cx="244" cy="109"/>
            </a:xfrm>
            <a:custGeom>
              <a:avLst/>
              <a:gdLst/>
              <a:ahLst/>
              <a:cxnLst/>
              <a:rect l="l" t="t" r="r" b="b"/>
              <a:pathLst>
                <a:path w="18" h="8" extrusionOk="0">
                  <a:moveTo>
                    <a:pt x="0"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2" name="Google Shape;7642;p81"/>
            <p:cNvSpPr/>
            <p:nvPr/>
          </p:nvSpPr>
          <p:spPr>
            <a:xfrm>
              <a:off x="2134140" y="2071562"/>
              <a:ext cx="394" cy="14"/>
            </a:xfrm>
            <a:custGeom>
              <a:avLst/>
              <a:gdLst/>
              <a:ahLst/>
              <a:cxnLst/>
              <a:rect l="l" t="t" r="r" b="b"/>
              <a:pathLst>
                <a:path w="29" h="1" extrusionOk="0">
                  <a:moveTo>
                    <a:pt x="0" y="0"/>
                  </a:moveTo>
                  <a:cubicBezTo>
                    <a:pt x="7" y="0"/>
                    <a:pt x="18" y="0"/>
                    <a:pt x="28" y="0"/>
                  </a:cubicBezTo>
                  <a:cubicBezTo>
                    <a:pt x="18" y="0"/>
                    <a:pt x="7"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3" name="Google Shape;7643;p81"/>
            <p:cNvSpPr/>
            <p:nvPr/>
          </p:nvSpPr>
          <p:spPr>
            <a:xfrm>
              <a:off x="2143359" y="2058297"/>
              <a:ext cx="1100" cy="1819"/>
            </a:xfrm>
            <a:custGeom>
              <a:avLst/>
              <a:gdLst/>
              <a:ahLst/>
              <a:cxnLst/>
              <a:rect l="l" t="t" r="r" b="b"/>
              <a:pathLst>
                <a:path w="81" h="134" extrusionOk="0">
                  <a:moveTo>
                    <a:pt x="81" y="134"/>
                  </a:moveTo>
                  <a:cubicBezTo>
                    <a:pt x="60" y="84"/>
                    <a:pt x="32" y="39"/>
                    <a:pt x="0" y="0"/>
                  </a:cubicBezTo>
                  <a:cubicBezTo>
                    <a:pt x="32" y="39"/>
                    <a:pt x="60" y="84"/>
                    <a:pt x="81" y="13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4" name="Google Shape;7644;p81"/>
            <p:cNvSpPr/>
            <p:nvPr/>
          </p:nvSpPr>
          <p:spPr>
            <a:xfrm>
              <a:off x="2146685" y="2030436"/>
              <a:ext cx="109" cy="774"/>
            </a:xfrm>
            <a:custGeom>
              <a:avLst/>
              <a:gdLst/>
              <a:ahLst/>
              <a:cxnLst/>
              <a:rect l="l" t="t" r="r" b="b"/>
              <a:pathLst>
                <a:path w="8" h="57" extrusionOk="0">
                  <a:moveTo>
                    <a:pt x="8" y="1"/>
                  </a:moveTo>
                  <a:cubicBezTo>
                    <a:pt x="4" y="18"/>
                    <a:pt x="1" y="39"/>
                    <a:pt x="1" y="57"/>
                  </a:cubicBez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5" name="Google Shape;7645;p81"/>
            <p:cNvSpPr/>
            <p:nvPr/>
          </p:nvSpPr>
          <p:spPr>
            <a:xfrm>
              <a:off x="2146780" y="2029350"/>
              <a:ext cx="109" cy="910"/>
            </a:xfrm>
            <a:custGeom>
              <a:avLst/>
              <a:gdLst/>
              <a:ahLst/>
              <a:cxnLst/>
              <a:rect l="l" t="t" r="r" b="b"/>
              <a:pathLst>
                <a:path w="8" h="67" extrusionOk="0">
                  <a:moveTo>
                    <a:pt x="1" y="6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6" name="Google Shape;7646;p81"/>
            <p:cNvSpPr/>
            <p:nvPr/>
          </p:nvSpPr>
          <p:spPr>
            <a:xfrm>
              <a:off x="2132945" y="2071793"/>
              <a:ext cx="353" cy="204"/>
            </a:xfrm>
            <a:custGeom>
              <a:avLst/>
              <a:gdLst/>
              <a:ahLst/>
              <a:cxnLst/>
              <a:rect l="l" t="t" r="r" b="b"/>
              <a:pathLst>
                <a:path w="26" h="15" extrusionOk="0">
                  <a:moveTo>
                    <a:pt x="1" y="15"/>
                  </a:moveTo>
                  <a:cubicBezTo>
                    <a:pt x="8" y="8"/>
                    <a:pt x="18" y="4"/>
                    <a:pt x="25" y="1"/>
                  </a:cubicBezTo>
                  <a:cubicBezTo>
                    <a:pt x="18" y="4"/>
                    <a:pt x="8" y="8"/>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7" name="Google Shape;7647;p81"/>
            <p:cNvSpPr/>
            <p:nvPr/>
          </p:nvSpPr>
          <p:spPr>
            <a:xfrm>
              <a:off x="2146590" y="2031386"/>
              <a:ext cx="68" cy="638"/>
            </a:xfrm>
            <a:custGeom>
              <a:avLst/>
              <a:gdLst/>
              <a:ahLst/>
              <a:cxnLst/>
              <a:rect l="l" t="t" r="r" b="b"/>
              <a:pathLst>
                <a:path w="5" h="47" extrusionOk="0">
                  <a:moveTo>
                    <a:pt x="1" y="47"/>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8" name="Google Shape;7648;p81"/>
            <p:cNvSpPr/>
            <p:nvPr/>
          </p:nvSpPr>
          <p:spPr>
            <a:xfrm>
              <a:off x="2146930" y="2027639"/>
              <a:ext cx="149" cy="1575"/>
            </a:xfrm>
            <a:custGeom>
              <a:avLst/>
              <a:gdLst/>
              <a:ahLst/>
              <a:cxnLst/>
              <a:rect l="l" t="t" r="r" b="b"/>
              <a:pathLst>
                <a:path w="11" h="116" extrusionOk="0">
                  <a:moveTo>
                    <a:pt x="11" y="0"/>
                  </a:moveTo>
                  <a:cubicBezTo>
                    <a:pt x="7" y="42"/>
                    <a:pt x="4" y="81"/>
                    <a:pt x="0" y="116"/>
                  </a:cubicBezTo>
                  <a:cubicBezTo>
                    <a:pt x="4" y="81"/>
                    <a:pt x="7" y="42"/>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9" name="Google Shape;7649;p81"/>
            <p:cNvSpPr/>
            <p:nvPr/>
          </p:nvSpPr>
          <p:spPr>
            <a:xfrm>
              <a:off x="2146549" y="2032201"/>
              <a:ext cx="54" cy="584"/>
            </a:xfrm>
            <a:custGeom>
              <a:avLst/>
              <a:gdLst/>
              <a:ahLst/>
              <a:cxnLst/>
              <a:rect l="l" t="t" r="r" b="b"/>
              <a:pathLst>
                <a:path w="4" h="43" extrusionOk="0">
                  <a:moveTo>
                    <a:pt x="4" y="1"/>
                  </a:moveTo>
                  <a:cubicBezTo>
                    <a:pt x="0" y="18"/>
                    <a:pt x="0" y="29"/>
                    <a:pt x="0" y="43"/>
                  </a:cubicBezTo>
                  <a:cubicBezTo>
                    <a:pt x="0" y="32"/>
                    <a:pt x="0" y="1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0" name="Google Shape;7650;p81"/>
            <p:cNvSpPr/>
            <p:nvPr/>
          </p:nvSpPr>
          <p:spPr>
            <a:xfrm>
              <a:off x="2136135" y="2062329"/>
              <a:ext cx="3150" cy="543"/>
            </a:xfrm>
            <a:custGeom>
              <a:avLst/>
              <a:gdLst/>
              <a:ahLst/>
              <a:cxnLst/>
              <a:rect l="l" t="t" r="r" b="b"/>
              <a:pathLst>
                <a:path w="232" h="40" extrusionOk="0">
                  <a:moveTo>
                    <a:pt x="195" y="1"/>
                  </a:moveTo>
                  <a:cubicBezTo>
                    <a:pt x="118" y="1"/>
                    <a:pt x="24" y="4"/>
                    <a:pt x="0" y="40"/>
                  </a:cubicBezTo>
                  <a:cubicBezTo>
                    <a:pt x="28" y="1"/>
                    <a:pt x="151" y="1"/>
                    <a:pt x="231" y="1"/>
                  </a:cubicBezTo>
                  <a:cubicBezTo>
                    <a:pt x="220" y="1"/>
                    <a:pt x="208" y="1"/>
                    <a:pt x="19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1" name="Google Shape;7651;p81"/>
            <p:cNvSpPr/>
            <p:nvPr/>
          </p:nvSpPr>
          <p:spPr>
            <a:xfrm>
              <a:off x="2146454" y="2032921"/>
              <a:ext cx="54" cy="489"/>
            </a:xfrm>
            <a:custGeom>
              <a:avLst/>
              <a:gdLst/>
              <a:ahLst/>
              <a:cxnLst/>
              <a:rect l="l" t="t" r="r" b="b"/>
              <a:pathLst>
                <a:path w="4" h="36" extrusionOk="0">
                  <a:moveTo>
                    <a:pt x="4" y="0"/>
                  </a:moveTo>
                  <a:lnTo>
                    <a:pt x="4" y="0"/>
                  </a:lnTo>
                  <a:cubicBezTo>
                    <a:pt x="0" y="14"/>
                    <a:pt x="0" y="25"/>
                    <a:pt x="0" y="35"/>
                  </a:cubicBezTo>
                  <a:cubicBezTo>
                    <a:pt x="4"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2" name="Google Shape;7652;p81"/>
            <p:cNvSpPr/>
            <p:nvPr/>
          </p:nvSpPr>
          <p:spPr>
            <a:xfrm>
              <a:off x="2208721" y="1867452"/>
              <a:ext cx="119645" cy="148131"/>
            </a:xfrm>
            <a:custGeom>
              <a:avLst/>
              <a:gdLst/>
              <a:ahLst/>
              <a:cxnLst/>
              <a:rect l="l" t="t" r="r" b="b"/>
              <a:pathLst>
                <a:path w="8812" h="10910" extrusionOk="0">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3" name="Google Shape;7653;p81"/>
            <p:cNvSpPr/>
            <p:nvPr/>
          </p:nvSpPr>
          <p:spPr>
            <a:xfrm>
              <a:off x="2215129" y="1960186"/>
              <a:ext cx="5295" cy="7196"/>
            </a:xfrm>
            <a:custGeom>
              <a:avLst/>
              <a:gdLst/>
              <a:ahLst/>
              <a:cxnLst/>
              <a:rect l="l" t="t" r="r" b="b"/>
              <a:pathLst>
                <a:path w="390" h="530" extrusionOk="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4" name="Google Shape;7654;p81"/>
            <p:cNvSpPr/>
            <p:nvPr/>
          </p:nvSpPr>
          <p:spPr>
            <a:xfrm>
              <a:off x="2245217" y="1998977"/>
              <a:ext cx="394" cy="625"/>
            </a:xfrm>
            <a:custGeom>
              <a:avLst/>
              <a:gdLst/>
              <a:ahLst/>
              <a:cxnLst/>
              <a:rect l="l" t="t" r="r" b="b"/>
              <a:pathLst>
                <a:path w="29" h="46" extrusionOk="0">
                  <a:moveTo>
                    <a:pt x="29" y="46"/>
                  </a:moveTo>
                  <a:lnTo>
                    <a:pt x="15" y="4"/>
                  </a:lnTo>
                  <a:lnTo>
                    <a:pt x="1" y="0"/>
                  </a:ln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5" name="Google Shape;7655;p81"/>
            <p:cNvSpPr/>
            <p:nvPr/>
          </p:nvSpPr>
          <p:spPr>
            <a:xfrm>
              <a:off x="2212183" y="1952922"/>
              <a:ext cx="68" cy="149"/>
            </a:xfrm>
            <a:custGeom>
              <a:avLst/>
              <a:gdLst/>
              <a:ahLst/>
              <a:cxnLst/>
              <a:rect l="l" t="t" r="r" b="b"/>
              <a:pathLst>
                <a:path w="5" h="11" extrusionOk="0">
                  <a:moveTo>
                    <a:pt x="1" y="0"/>
                  </a:moveTo>
                  <a:cubicBezTo>
                    <a:pt x="1" y="4"/>
                    <a:pt x="1" y="7"/>
                    <a:pt x="4" y="11"/>
                  </a:cubicBezTo>
                  <a:cubicBezTo>
                    <a:pt x="4" y="7"/>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6" name="Google Shape;7656;p81"/>
            <p:cNvSpPr/>
            <p:nvPr/>
          </p:nvSpPr>
          <p:spPr>
            <a:xfrm>
              <a:off x="2214994" y="1959385"/>
              <a:ext cx="244" cy="720"/>
            </a:xfrm>
            <a:custGeom>
              <a:avLst/>
              <a:gdLst/>
              <a:ahLst/>
              <a:cxnLst/>
              <a:rect l="l" t="t" r="r" b="b"/>
              <a:pathLst>
                <a:path w="18" h="53" extrusionOk="0">
                  <a:moveTo>
                    <a:pt x="0" y="53"/>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7" name="Google Shape;7657;p81"/>
            <p:cNvSpPr/>
            <p:nvPr/>
          </p:nvSpPr>
          <p:spPr>
            <a:xfrm>
              <a:off x="2208761" y="1945210"/>
              <a:ext cx="14" cy="258"/>
            </a:xfrm>
            <a:custGeom>
              <a:avLst/>
              <a:gdLst/>
              <a:ahLst/>
              <a:cxnLst/>
              <a:rect l="l" t="t" r="r" b="b"/>
              <a:pathLst>
                <a:path w="1" h="19" extrusionOk="0">
                  <a:moveTo>
                    <a:pt x="1" y="18"/>
                  </a:moveTo>
                  <a:cubicBezTo>
                    <a:pt x="1" y="11"/>
                    <a:pt x="1" y="8"/>
                    <a:pt x="1" y="1"/>
                  </a:cubicBezTo>
                  <a:cubicBezTo>
                    <a:pt x="1" y="8"/>
                    <a:pt x="1"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8" name="Google Shape;7658;p81"/>
            <p:cNvSpPr/>
            <p:nvPr/>
          </p:nvSpPr>
          <p:spPr>
            <a:xfrm>
              <a:off x="2212563" y="1953872"/>
              <a:ext cx="964" cy="1195"/>
            </a:xfrm>
            <a:custGeom>
              <a:avLst/>
              <a:gdLst/>
              <a:ahLst/>
              <a:cxnLst/>
              <a:rect l="l" t="t" r="r" b="b"/>
              <a:pathLst>
                <a:path w="71" h="88" extrusionOk="0">
                  <a:moveTo>
                    <a:pt x="71" y="88"/>
                  </a:moveTo>
                  <a:cubicBezTo>
                    <a:pt x="43" y="60"/>
                    <a:pt x="18" y="32"/>
                    <a:pt x="1" y="0"/>
                  </a:cubicBezTo>
                  <a:cubicBezTo>
                    <a:pt x="18" y="32"/>
                    <a:pt x="43" y="60"/>
                    <a:pt x="71"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9" name="Google Shape;7659;p81"/>
            <p:cNvSpPr/>
            <p:nvPr/>
          </p:nvSpPr>
          <p:spPr>
            <a:xfrm>
              <a:off x="2215279" y="1956343"/>
              <a:ext cx="54" cy="14"/>
            </a:xfrm>
            <a:custGeom>
              <a:avLst/>
              <a:gdLst/>
              <a:ahLst/>
              <a:cxnLst/>
              <a:rect l="l" t="t" r="r" b="b"/>
              <a:pathLst>
                <a:path w="4" h="1" extrusionOk="0">
                  <a:moveTo>
                    <a:pt x="4" y="0"/>
                  </a:moveTo>
                  <a:lnTo>
                    <a:pt x="4"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0" name="Google Shape;7660;p81"/>
            <p:cNvSpPr/>
            <p:nvPr/>
          </p:nvSpPr>
          <p:spPr>
            <a:xfrm>
              <a:off x="2212427" y="1953533"/>
              <a:ext cx="109" cy="299"/>
            </a:xfrm>
            <a:custGeom>
              <a:avLst/>
              <a:gdLst/>
              <a:ahLst/>
              <a:cxnLst/>
              <a:rect l="l" t="t" r="r" b="b"/>
              <a:pathLst>
                <a:path w="8" h="22" extrusionOk="0">
                  <a:moveTo>
                    <a:pt x="0" y="1"/>
                  </a:moveTo>
                  <a:cubicBezTo>
                    <a:pt x="4" y="8"/>
                    <a:pt x="4" y="15"/>
                    <a:pt x="7" y="22"/>
                  </a:cubicBezTo>
                  <a:cubicBezTo>
                    <a:pt x="4"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1" name="Google Shape;7661;p81"/>
            <p:cNvSpPr/>
            <p:nvPr/>
          </p:nvSpPr>
          <p:spPr>
            <a:xfrm>
              <a:off x="2212278" y="1953248"/>
              <a:ext cx="109" cy="258"/>
            </a:xfrm>
            <a:custGeom>
              <a:avLst/>
              <a:gdLst/>
              <a:ahLst/>
              <a:cxnLst/>
              <a:rect l="l" t="t" r="r" b="b"/>
              <a:pathLst>
                <a:path w="8" h="19" extrusionOk="0">
                  <a:moveTo>
                    <a:pt x="1" y="1"/>
                  </a:moveTo>
                  <a:cubicBezTo>
                    <a:pt x="1" y="4"/>
                    <a:pt x="4" y="11"/>
                    <a:pt x="8" y="18"/>
                  </a:cubicBezTo>
                  <a:cubicBezTo>
                    <a:pt x="4" y="11"/>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2" name="Google Shape;7662;p81"/>
            <p:cNvSpPr/>
            <p:nvPr/>
          </p:nvSpPr>
          <p:spPr>
            <a:xfrm>
              <a:off x="2216080" y="1961421"/>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3" name="Google Shape;7663;p81"/>
            <p:cNvSpPr/>
            <p:nvPr/>
          </p:nvSpPr>
          <p:spPr>
            <a:xfrm>
              <a:off x="2307348" y="1867601"/>
              <a:ext cx="394" cy="489"/>
            </a:xfrm>
            <a:custGeom>
              <a:avLst/>
              <a:gdLst/>
              <a:ahLst/>
              <a:cxnLst/>
              <a:rect l="l" t="t" r="r" b="b"/>
              <a:pathLst>
                <a:path w="29" h="36" extrusionOk="0">
                  <a:moveTo>
                    <a:pt x="0" y="35"/>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4" name="Google Shape;7664;p81"/>
            <p:cNvSpPr/>
            <p:nvPr/>
          </p:nvSpPr>
          <p:spPr>
            <a:xfrm>
              <a:off x="2305583" y="1869312"/>
              <a:ext cx="353" cy="109"/>
            </a:xfrm>
            <a:custGeom>
              <a:avLst/>
              <a:gdLst/>
              <a:ahLst/>
              <a:cxnLst/>
              <a:rect l="l" t="t" r="r" b="b"/>
              <a:pathLst>
                <a:path w="26" h="8" extrusionOk="0">
                  <a:moveTo>
                    <a:pt x="1" y="7"/>
                  </a:moveTo>
                  <a:cubicBezTo>
                    <a:pt x="11" y="4"/>
                    <a:pt x="18" y="4"/>
                    <a:pt x="25" y="0"/>
                  </a:cubicBezTo>
                  <a:cubicBezTo>
                    <a:pt x="18" y="4"/>
                    <a:pt x="11" y="4"/>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5" name="Google Shape;7665;p81"/>
            <p:cNvSpPr/>
            <p:nvPr/>
          </p:nvSpPr>
          <p:spPr>
            <a:xfrm>
              <a:off x="2306302" y="1868932"/>
              <a:ext cx="299" cy="204"/>
            </a:xfrm>
            <a:custGeom>
              <a:avLst/>
              <a:gdLst/>
              <a:ahLst/>
              <a:cxnLst/>
              <a:rect l="l" t="t" r="r" b="b"/>
              <a:pathLst>
                <a:path w="22" h="15" extrusionOk="0">
                  <a:moveTo>
                    <a:pt x="0" y="14"/>
                  </a:moveTo>
                  <a:cubicBezTo>
                    <a:pt x="7" y="11"/>
                    <a:pt x="14" y="4"/>
                    <a:pt x="21" y="0"/>
                  </a:cubicBezTo>
                  <a:cubicBezTo>
                    <a:pt x="14" y="4"/>
                    <a:pt x="7"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6" name="Google Shape;7666;p81"/>
            <p:cNvSpPr/>
            <p:nvPr/>
          </p:nvSpPr>
          <p:spPr>
            <a:xfrm>
              <a:off x="2305963" y="1869162"/>
              <a:ext cx="353" cy="163"/>
            </a:xfrm>
            <a:custGeom>
              <a:avLst/>
              <a:gdLst/>
              <a:ahLst/>
              <a:cxnLst/>
              <a:rect l="l" t="t" r="r" b="b"/>
              <a:pathLst>
                <a:path w="26" h="12" extrusionOk="0">
                  <a:moveTo>
                    <a:pt x="1" y="11"/>
                  </a:moveTo>
                  <a:cubicBezTo>
                    <a:pt x="11" y="8"/>
                    <a:pt x="18" y="4"/>
                    <a:pt x="25" y="1"/>
                  </a:cubicBezTo>
                  <a:cubicBezTo>
                    <a:pt x="18" y="4"/>
                    <a:pt x="1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7" name="Google Shape;7667;p81"/>
            <p:cNvSpPr/>
            <p:nvPr/>
          </p:nvSpPr>
          <p:spPr>
            <a:xfrm>
              <a:off x="2306628" y="1868646"/>
              <a:ext cx="299" cy="299"/>
            </a:xfrm>
            <a:custGeom>
              <a:avLst/>
              <a:gdLst/>
              <a:ahLst/>
              <a:cxnLst/>
              <a:rect l="l" t="t" r="r" b="b"/>
              <a:pathLst>
                <a:path w="22" h="22" extrusionOk="0">
                  <a:moveTo>
                    <a:pt x="22" y="0"/>
                  </a:moveTo>
                  <a:cubicBezTo>
                    <a:pt x="15" y="7"/>
                    <a:pt x="8" y="14"/>
                    <a:pt x="1" y="21"/>
                  </a:cubicBezTo>
                  <a:cubicBezTo>
                    <a:pt x="8" y="14"/>
                    <a:pt x="15" y="7"/>
                    <a:pt x="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8" name="Google Shape;7668;p81"/>
            <p:cNvSpPr/>
            <p:nvPr/>
          </p:nvSpPr>
          <p:spPr>
            <a:xfrm>
              <a:off x="2306968" y="1868171"/>
              <a:ext cx="339" cy="394"/>
            </a:xfrm>
            <a:custGeom>
              <a:avLst/>
              <a:gdLst/>
              <a:ahLst/>
              <a:cxnLst/>
              <a:rect l="l" t="t" r="r" b="b"/>
              <a:pathLst>
                <a:path w="25" h="29" extrusionOk="0">
                  <a:moveTo>
                    <a:pt x="25" y="0"/>
                  </a:moveTo>
                  <a:lnTo>
                    <a:pt x="25" y="0"/>
                  </a:lnTo>
                  <a:cubicBezTo>
                    <a:pt x="18" y="11"/>
                    <a:pt x="7" y="18"/>
                    <a:pt x="0" y="28"/>
                  </a:cubicBezTo>
                  <a:cubicBezTo>
                    <a:pt x="11" y="21"/>
                    <a:pt x="18" y="11"/>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9" name="Google Shape;7669;p81"/>
            <p:cNvSpPr/>
            <p:nvPr/>
          </p:nvSpPr>
          <p:spPr>
            <a:xfrm>
              <a:off x="2305162" y="1869407"/>
              <a:ext cx="394" cy="54"/>
            </a:xfrm>
            <a:custGeom>
              <a:avLst/>
              <a:gdLst/>
              <a:ahLst/>
              <a:cxnLst/>
              <a:rect l="l" t="t" r="r" b="b"/>
              <a:pathLst>
                <a:path w="29" h="4" extrusionOk="0">
                  <a:moveTo>
                    <a:pt x="0" y="4"/>
                  </a:moveTo>
                  <a:cubicBezTo>
                    <a:pt x="7" y="4"/>
                    <a:pt x="18" y="0"/>
                    <a:pt x="28" y="0"/>
                  </a:cubicBezTo>
                  <a:cubicBezTo>
                    <a:pt x="18" y="0"/>
                    <a:pt x="7" y="4"/>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0" name="Google Shape;7670;p81"/>
            <p:cNvSpPr/>
            <p:nvPr/>
          </p:nvSpPr>
          <p:spPr>
            <a:xfrm>
              <a:off x="2305067" y="186944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1" name="Google Shape;7671;p81"/>
            <p:cNvSpPr/>
            <p:nvPr/>
          </p:nvSpPr>
          <p:spPr>
            <a:xfrm>
              <a:off x="2353593" y="1948930"/>
              <a:ext cx="11799" cy="11704"/>
            </a:xfrm>
            <a:custGeom>
              <a:avLst/>
              <a:gdLst/>
              <a:ahLst/>
              <a:cxnLst/>
              <a:rect l="l" t="t" r="r" b="b"/>
              <a:pathLst>
                <a:path w="869" h="862" extrusionOk="0">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2" name="Google Shape;7672;p81"/>
            <p:cNvSpPr/>
            <p:nvPr/>
          </p:nvSpPr>
          <p:spPr>
            <a:xfrm>
              <a:off x="2361481" y="1958570"/>
              <a:ext cx="1779" cy="2064"/>
            </a:xfrm>
            <a:custGeom>
              <a:avLst/>
              <a:gdLst/>
              <a:ahLst/>
              <a:cxnLst/>
              <a:rect l="l" t="t" r="r" b="b"/>
              <a:pathLst>
                <a:path w="131" h="152" extrusionOk="0">
                  <a:moveTo>
                    <a:pt x="130" y="1"/>
                  </a:moveTo>
                  <a:lnTo>
                    <a:pt x="130" y="1"/>
                  </a:lnTo>
                  <a:cubicBezTo>
                    <a:pt x="88" y="43"/>
                    <a:pt x="43" y="95"/>
                    <a:pt x="1" y="151"/>
                  </a:cubicBezTo>
                  <a:lnTo>
                    <a:pt x="4" y="151"/>
                  </a:lnTo>
                  <a:cubicBezTo>
                    <a:pt x="39" y="102"/>
                    <a:pt x="85" y="50"/>
                    <a:pt x="13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3" name="Google Shape;7673;p81"/>
            <p:cNvSpPr/>
            <p:nvPr/>
          </p:nvSpPr>
          <p:spPr>
            <a:xfrm>
              <a:off x="2314910" y="1908374"/>
              <a:ext cx="47019" cy="40325"/>
            </a:xfrm>
            <a:custGeom>
              <a:avLst/>
              <a:gdLst/>
              <a:ahLst/>
              <a:cxnLst/>
              <a:rect l="l" t="t" r="r" b="b"/>
              <a:pathLst>
                <a:path w="3463" h="2970" extrusionOk="0">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4" name="Google Shape;7674;p81"/>
            <p:cNvSpPr/>
            <p:nvPr/>
          </p:nvSpPr>
          <p:spPr>
            <a:xfrm>
              <a:off x="2327266" y="1910329"/>
              <a:ext cx="625" cy="679"/>
            </a:xfrm>
            <a:custGeom>
              <a:avLst/>
              <a:gdLst/>
              <a:ahLst/>
              <a:cxnLst/>
              <a:rect l="l" t="t" r="r" b="b"/>
              <a:pathLst>
                <a:path w="46" h="50" extrusionOk="0">
                  <a:moveTo>
                    <a:pt x="46" y="0"/>
                  </a:moveTo>
                  <a:cubicBezTo>
                    <a:pt x="32" y="18"/>
                    <a:pt x="14" y="32"/>
                    <a:pt x="0" y="49"/>
                  </a:cubicBezTo>
                  <a:cubicBezTo>
                    <a:pt x="14" y="35"/>
                    <a:pt x="32" y="18"/>
                    <a:pt x="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5" name="Google Shape;7675;p81"/>
            <p:cNvSpPr/>
            <p:nvPr/>
          </p:nvSpPr>
          <p:spPr>
            <a:xfrm>
              <a:off x="2324034" y="1913126"/>
              <a:ext cx="489" cy="353"/>
            </a:xfrm>
            <a:custGeom>
              <a:avLst/>
              <a:gdLst/>
              <a:ahLst/>
              <a:cxnLst/>
              <a:rect l="l" t="t" r="r" b="b"/>
              <a:pathLst>
                <a:path w="36" h="26" extrusionOk="0">
                  <a:moveTo>
                    <a:pt x="0" y="25"/>
                  </a:move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6" name="Google Shape;7676;p81"/>
            <p:cNvSpPr/>
            <p:nvPr/>
          </p:nvSpPr>
          <p:spPr>
            <a:xfrm>
              <a:off x="2325881" y="1911660"/>
              <a:ext cx="638" cy="489"/>
            </a:xfrm>
            <a:custGeom>
              <a:avLst/>
              <a:gdLst/>
              <a:ahLst/>
              <a:cxnLst/>
              <a:rect l="l" t="t" r="r" b="b"/>
              <a:pathLst>
                <a:path w="47" h="36" extrusionOk="0">
                  <a:moveTo>
                    <a:pt x="1" y="35"/>
                  </a:moveTo>
                  <a:cubicBezTo>
                    <a:pt x="15" y="25"/>
                    <a:pt x="32" y="11"/>
                    <a:pt x="46" y="0"/>
                  </a:cubicBezTo>
                  <a:cubicBezTo>
                    <a:pt x="32" y="11"/>
                    <a:pt x="15" y="25"/>
                    <a:pt x="1"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7" name="Google Shape;7677;p81"/>
            <p:cNvSpPr/>
            <p:nvPr/>
          </p:nvSpPr>
          <p:spPr>
            <a:xfrm>
              <a:off x="2324605" y="1912705"/>
              <a:ext cx="530" cy="394"/>
            </a:xfrm>
            <a:custGeom>
              <a:avLst/>
              <a:gdLst/>
              <a:ahLst/>
              <a:cxnLst/>
              <a:rect l="l" t="t" r="r" b="b"/>
              <a:pathLst>
                <a:path w="39" h="29" extrusionOk="0">
                  <a:moveTo>
                    <a:pt x="0" y="28"/>
                  </a:moveTo>
                  <a:lnTo>
                    <a:pt x="3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8" name="Google Shape;7678;p81"/>
            <p:cNvSpPr/>
            <p:nvPr/>
          </p:nvSpPr>
          <p:spPr>
            <a:xfrm>
              <a:off x="2325216" y="1912230"/>
              <a:ext cx="584" cy="434"/>
            </a:xfrm>
            <a:custGeom>
              <a:avLst/>
              <a:gdLst/>
              <a:ahLst/>
              <a:cxnLst/>
              <a:rect l="l" t="t" r="r" b="b"/>
              <a:pathLst>
                <a:path w="43" h="32" extrusionOk="0">
                  <a:moveTo>
                    <a:pt x="1" y="32"/>
                  </a:moveTo>
                  <a:lnTo>
                    <a:pt x="4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9" name="Google Shape;7679;p81"/>
            <p:cNvSpPr/>
            <p:nvPr/>
          </p:nvSpPr>
          <p:spPr>
            <a:xfrm>
              <a:off x="2328026" y="1909515"/>
              <a:ext cx="625" cy="733"/>
            </a:xfrm>
            <a:custGeom>
              <a:avLst/>
              <a:gdLst/>
              <a:ahLst/>
              <a:cxnLst/>
              <a:rect l="l" t="t" r="r" b="b"/>
              <a:pathLst>
                <a:path w="46" h="54" extrusionOk="0">
                  <a:moveTo>
                    <a:pt x="0" y="53"/>
                  </a:moveTo>
                  <a:cubicBezTo>
                    <a:pt x="14" y="36"/>
                    <a:pt x="32" y="18"/>
                    <a:pt x="46" y="1"/>
                  </a:cubicBezTo>
                  <a:cubicBezTo>
                    <a:pt x="32" y="18"/>
                    <a:pt x="14" y="36"/>
                    <a:pt x="0" y="5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0" name="Google Shape;7680;p81"/>
            <p:cNvSpPr/>
            <p:nvPr/>
          </p:nvSpPr>
          <p:spPr>
            <a:xfrm>
              <a:off x="2326546" y="1911035"/>
              <a:ext cx="679" cy="584"/>
            </a:xfrm>
            <a:custGeom>
              <a:avLst/>
              <a:gdLst/>
              <a:ahLst/>
              <a:cxnLst/>
              <a:rect l="l" t="t" r="r" b="b"/>
              <a:pathLst>
                <a:path w="50" h="43" extrusionOk="0">
                  <a:moveTo>
                    <a:pt x="1" y="43"/>
                  </a:moveTo>
                  <a:cubicBezTo>
                    <a:pt x="15" y="29"/>
                    <a:pt x="32" y="15"/>
                    <a:pt x="50" y="1"/>
                  </a:cubicBezTo>
                  <a:cubicBezTo>
                    <a:pt x="32" y="15"/>
                    <a:pt x="15" y="29"/>
                    <a:pt x="1"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1" name="Google Shape;7681;p81"/>
            <p:cNvSpPr/>
            <p:nvPr/>
          </p:nvSpPr>
          <p:spPr>
            <a:xfrm>
              <a:off x="2328732" y="1908619"/>
              <a:ext cx="679" cy="774"/>
            </a:xfrm>
            <a:custGeom>
              <a:avLst/>
              <a:gdLst/>
              <a:ahLst/>
              <a:cxnLst/>
              <a:rect l="l" t="t" r="r" b="b"/>
              <a:pathLst>
                <a:path w="50" h="57" extrusionOk="0">
                  <a:moveTo>
                    <a:pt x="50" y="0"/>
                  </a:moveTo>
                  <a:cubicBezTo>
                    <a:pt x="32" y="18"/>
                    <a:pt x="18" y="39"/>
                    <a:pt x="1" y="56"/>
                  </a:cubicBezTo>
                  <a:cubicBezTo>
                    <a:pt x="18" y="39"/>
                    <a:pt x="32" y="21"/>
                    <a:pt x="5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2" name="Google Shape;7682;p81"/>
            <p:cNvSpPr/>
            <p:nvPr/>
          </p:nvSpPr>
          <p:spPr>
            <a:xfrm>
              <a:off x="2315196" y="1925726"/>
              <a:ext cx="869" cy="1629"/>
            </a:xfrm>
            <a:custGeom>
              <a:avLst/>
              <a:gdLst/>
              <a:ahLst/>
              <a:cxnLst/>
              <a:rect l="l" t="t" r="r" b="b"/>
              <a:pathLst>
                <a:path w="64" h="120" extrusionOk="0">
                  <a:moveTo>
                    <a:pt x="0" y="120"/>
                  </a:moveTo>
                  <a:cubicBezTo>
                    <a:pt x="14" y="74"/>
                    <a:pt x="35" y="32"/>
                    <a:pt x="63" y="1"/>
                  </a:cubicBezTo>
                  <a:cubicBezTo>
                    <a:pt x="35" y="32"/>
                    <a:pt x="14" y="74"/>
                    <a:pt x="0" y="12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3" name="Google Shape;7683;p81"/>
            <p:cNvSpPr/>
            <p:nvPr/>
          </p:nvSpPr>
          <p:spPr>
            <a:xfrm>
              <a:off x="2315481" y="1933384"/>
              <a:ext cx="204" cy="869"/>
            </a:xfrm>
            <a:custGeom>
              <a:avLst/>
              <a:gdLst/>
              <a:ahLst/>
              <a:cxnLst/>
              <a:rect l="l" t="t" r="r" b="b"/>
              <a:pathLst>
                <a:path w="15" h="64" extrusionOk="0">
                  <a:moveTo>
                    <a:pt x="0" y="0"/>
                  </a:moveTo>
                  <a:cubicBezTo>
                    <a:pt x="7" y="21"/>
                    <a:pt x="11" y="46"/>
                    <a:pt x="14" y="63"/>
                  </a:cubicBezTo>
                  <a:cubicBezTo>
                    <a:pt x="11" y="42"/>
                    <a:pt x="7"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4" name="Google Shape;7684;p81"/>
            <p:cNvSpPr/>
            <p:nvPr/>
          </p:nvSpPr>
          <p:spPr>
            <a:xfrm>
              <a:off x="2315046" y="1928062"/>
              <a:ext cx="14" cy="204"/>
            </a:xfrm>
            <a:custGeom>
              <a:avLst/>
              <a:gdLst/>
              <a:ahLst/>
              <a:cxnLst/>
              <a:rect l="l" t="t" r="r" b="b"/>
              <a:pathLst>
                <a:path w="1" h="15" extrusionOk="0">
                  <a:moveTo>
                    <a:pt x="1" y="14"/>
                  </a:moveTo>
                  <a:cubicBezTo>
                    <a:pt x="1" y="7"/>
                    <a:pt x="1" y="4"/>
                    <a:pt x="1" y="0"/>
                  </a:cubicBezTo>
                  <a:cubicBezTo>
                    <a:pt x="1" y="4"/>
                    <a:pt x="1" y="7"/>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5" name="Google Shape;7685;p81"/>
            <p:cNvSpPr/>
            <p:nvPr/>
          </p:nvSpPr>
          <p:spPr>
            <a:xfrm>
              <a:off x="2315100" y="1927396"/>
              <a:ext cx="109" cy="394"/>
            </a:xfrm>
            <a:custGeom>
              <a:avLst/>
              <a:gdLst/>
              <a:ahLst/>
              <a:cxnLst/>
              <a:rect l="l" t="t" r="r" b="b"/>
              <a:pathLst>
                <a:path w="8" h="29" extrusionOk="0">
                  <a:moveTo>
                    <a:pt x="7" y="0"/>
                  </a:moveTo>
                  <a:lnTo>
                    <a:pt x="7" y="0"/>
                  </a:lnTo>
                  <a:cubicBezTo>
                    <a:pt x="4" y="7"/>
                    <a:pt x="0" y="18"/>
                    <a:pt x="0" y="28"/>
                  </a:cubicBezTo>
                  <a:cubicBezTo>
                    <a:pt x="4" y="18"/>
                    <a:pt x="4" y="7"/>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6" name="Google Shape;7686;p81"/>
            <p:cNvSpPr/>
            <p:nvPr/>
          </p:nvSpPr>
          <p:spPr>
            <a:xfrm>
              <a:off x="2361250" y="1948170"/>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7" name="Google Shape;7687;p81"/>
            <p:cNvSpPr/>
            <p:nvPr/>
          </p:nvSpPr>
          <p:spPr>
            <a:xfrm>
              <a:off x="2361861" y="1947735"/>
              <a:ext cx="109" cy="109"/>
            </a:xfrm>
            <a:custGeom>
              <a:avLst/>
              <a:gdLst/>
              <a:ahLst/>
              <a:cxnLst/>
              <a:rect l="l" t="t" r="r" b="b"/>
              <a:pathLst>
                <a:path w="8" h="8" extrusionOk="0">
                  <a:moveTo>
                    <a:pt x="8" y="1"/>
                  </a:moveTo>
                  <a:lnTo>
                    <a:pt x="8" y="1"/>
                  </a:ln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8" name="Google Shape;7688;p81"/>
            <p:cNvSpPr/>
            <p:nvPr/>
          </p:nvSpPr>
          <p:spPr>
            <a:xfrm>
              <a:off x="2360870" y="1948496"/>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9" name="Google Shape;7689;p81"/>
            <p:cNvSpPr/>
            <p:nvPr/>
          </p:nvSpPr>
          <p:spPr>
            <a:xfrm>
              <a:off x="2361481" y="1947980"/>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0" name="Google Shape;7690;p81"/>
            <p:cNvSpPr/>
            <p:nvPr/>
          </p:nvSpPr>
          <p:spPr>
            <a:xfrm>
              <a:off x="2361060" y="194836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1" name="Google Shape;7691;p81"/>
            <p:cNvSpPr/>
            <p:nvPr/>
          </p:nvSpPr>
          <p:spPr>
            <a:xfrm>
              <a:off x="2360721" y="1948645"/>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2" name="Google Shape;7692;p81"/>
            <p:cNvSpPr/>
            <p:nvPr/>
          </p:nvSpPr>
          <p:spPr>
            <a:xfrm>
              <a:off x="2289045" y="1932474"/>
              <a:ext cx="108104" cy="83909"/>
            </a:xfrm>
            <a:custGeom>
              <a:avLst/>
              <a:gdLst/>
              <a:ahLst/>
              <a:cxnLst/>
              <a:rect l="l" t="t" r="r" b="b"/>
              <a:pathLst>
                <a:path w="7962" h="6180" extrusionOk="0">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3" name="Google Shape;7693;p81"/>
            <p:cNvSpPr/>
            <p:nvPr/>
          </p:nvSpPr>
          <p:spPr>
            <a:xfrm>
              <a:off x="2360015" y="1962711"/>
              <a:ext cx="149" cy="204"/>
            </a:xfrm>
            <a:custGeom>
              <a:avLst/>
              <a:gdLst/>
              <a:ahLst/>
              <a:cxnLst/>
              <a:rect l="l" t="t" r="r" b="b"/>
              <a:pathLst>
                <a:path w="11" h="15" extrusionOk="0">
                  <a:moveTo>
                    <a:pt x="11"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4" name="Google Shape;7694;p81"/>
            <p:cNvSpPr/>
            <p:nvPr/>
          </p:nvSpPr>
          <p:spPr>
            <a:xfrm>
              <a:off x="2360965" y="1967409"/>
              <a:ext cx="3761" cy="4861"/>
            </a:xfrm>
            <a:custGeom>
              <a:avLst/>
              <a:gdLst/>
              <a:ahLst/>
              <a:cxnLst/>
              <a:rect l="l" t="t" r="r" b="b"/>
              <a:pathLst>
                <a:path w="277" h="358" extrusionOk="0">
                  <a:moveTo>
                    <a:pt x="0" y="1"/>
                  </a:moveTo>
                  <a:cubicBezTo>
                    <a:pt x="81" y="141"/>
                    <a:pt x="193" y="316"/>
                    <a:pt x="277" y="358"/>
                  </a:cubicBezTo>
                  <a:cubicBezTo>
                    <a:pt x="193" y="312"/>
                    <a:pt x="81" y="137"/>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5" name="Google Shape;7695;p81"/>
            <p:cNvSpPr/>
            <p:nvPr/>
          </p:nvSpPr>
          <p:spPr>
            <a:xfrm>
              <a:off x="2359580" y="196470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6" name="Google Shape;7696;p81"/>
            <p:cNvSpPr/>
            <p:nvPr/>
          </p:nvSpPr>
          <p:spPr>
            <a:xfrm>
              <a:off x="2360205" y="1962087"/>
              <a:ext cx="299" cy="489"/>
            </a:xfrm>
            <a:custGeom>
              <a:avLst/>
              <a:gdLst/>
              <a:ahLst/>
              <a:cxnLst/>
              <a:rect l="l" t="t" r="r" b="b"/>
              <a:pathLst>
                <a:path w="22" h="36" extrusionOk="0">
                  <a:moveTo>
                    <a:pt x="0" y="36"/>
                  </a:moveTo>
                  <a:cubicBezTo>
                    <a:pt x="7" y="25"/>
                    <a:pt x="14" y="11"/>
                    <a:pt x="21" y="1"/>
                  </a:cubicBezTo>
                  <a:lnTo>
                    <a:pt x="21" y="1"/>
                  </a:lnTo>
                  <a:cubicBezTo>
                    <a:pt x="14" y="11"/>
                    <a:pt x="7" y="25"/>
                    <a:pt x="0"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7" name="Google Shape;7697;p81"/>
            <p:cNvSpPr/>
            <p:nvPr/>
          </p:nvSpPr>
          <p:spPr>
            <a:xfrm>
              <a:off x="2354027" y="2011522"/>
              <a:ext cx="149" cy="14"/>
            </a:xfrm>
            <a:custGeom>
              <a:avLst/>
              <a:gdLst/>
              <a:ahLst/>
              <a:cxnLst/>
              <a:rect l="l" t="t" r="r" b="b"/>
              <a:pathLst>
                <a:path w="11" h="1" extrusionOk="0">
                  <a:moveTo>
                    <a:pt x="0" y="1"/>
                  </a:moveTo>
                  <a:lnTo>
                    <a:pt x="7" y="1"/>
                  </a:ln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8" name="Google Shape;7698;p81"/>
            <p:cNvSpPr/>
            <p:nvPr/>
          </p:nvSpPr>
          <p:spPr>
            <a:xfrm>
              <a:off x="2353647" y="2011577"/>
              <a:ext cx="299" cy="54"/>
            </a:xfrm>
            <a:custGeom>
              <a:avLst/>
              <a:gdLst/>
              <a:ahLst/>
              <a:cxnLst/>
              <a:rect l="l" t="t" r="r" b="b"/>
              <a:pathLst>
                <a:path w="22" h="4" extrusionOk="0">
                  <a:moveTo>
                    <a:pt x="0" y="4"/>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9" name="Google Shape;7699;p81"/>
            <p:cNvSpPr/>
            <p:nvPr/>
          </p:nvSpPr>
          <p:spPr>
            <a:xfrm>
              <a:off x="2356159" y="2010572"/>
              <a:ext cx="3815" cy="543"/>
            </a:xfrm>
            <a:custGeom>
              <a:avLst/>
              <a:gdLst/>
              <a:ahLst/>
              <a:cxnLst/>
              <a:rect l="l" t="t" r="r" b="b"/>
              <a:pathLst>
                <a:path w="281" h="40" extrusionOk="0">
                  <a:moveTo>
                    <a:pt x="1" y="39"/>
                  </a:moveTo>
                  <a:lnTo>
                    <a:pt x="1" y="39"/>
                  </a:lnTo>
                  <a:cubicBezTo>
                    <a:pt x="92" y="18"/>
                    <a:pt x="186" y="8"/>
                    <a:pt x="281" y="1"/>
                  </a:cubicBezTo>
                  <a:cubicBezTo>
                    <a:pt x="186" y="8"/>
                    <a:pt x="92" y="18"/>
                    <a:pt x="1"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0" name="Google Shape;7700;p81"/>
            <p:cNvSpPr/>
            <p:nvPr/>
          </p:nvSpPr>
          <p:spPr>
            <a:xfrm>
              <a:off x="2314720" y="1939562"/>
              <a:ext cx="244" cy="584"/>
            </a:xfrm>
            <a:custGeom>
              <a:avLst/>
              <a:gdLst/>
              <a:ahLst/>
              <a:cxnLst/>
              <a:rect l="l" t="t" r="r" b="b"/>
              <a:pathLst>
                <a:path w="18" h="43" extrusionOk="0">
                  <a:moveTo>
                    <a:pt x="0" y="42"/>
                  </a:moveTo>
                  <a:cubicBezTo>
                    <a:pt x="4" y="28"/>
                    <a:pt x="11" y="14"/>
                    <a:pt x="18" y="0"/>
                  </a:cubicBezTo>
                  <a:cubicBezTo>
                    <a:pt x="11" y="14"/>
                    <a:pt x="4" y="28"/>
                    <a:pt x="0"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1" name="Google Shape;7701;p81"/>
            <p:cNvSpPr/>
            <p:nvPr/>
          </p:nvSpPr>
          <p:spPr>
            <a:xfrm>
              <a:off x="2314381" y="1940268"/>
              <a:ext cx="258" cy="543"/>
            </a:xfrm>
            <a:custGeom>
              <a:avLst/>
              <a:gdLst/>
              <a:ahLst/>
              <a:cxnLst/>
              <a:rect l="l" t="t" r="r" b="b"/>
              <a:pathLst>
                <a:path w="19" h="40" extrusionOk="0">
                  <a:moveTo>
                    <a:pt x="1" y="39"/>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2" name="Google Shape;7702;p81"/>
            <p:cNvSpPr/>
            <p:nvPr/>
          </p:nvSpPr>
          <p:spPr>
            <a:xfrm>
              <a:off x="2315005" y="1938896"/>
              <a:ext cx="244" cy="584"/>
            </a:xfrm>
            <a:custGeom>
              <a:avLst/>
              <a:gdLst/>
              <a:ahLst/>
              <a:cxnLst/>
              <a:rect l="l" t="t" r="r" b="b"/>
              <a:pathLst>
                <a:path w="18" h="43" extrusionOk="0">
                  <a:moveTo>
                    <a:pt x="0" y="42"/>
                  </a:moveTo>
                  <a:cubicBezTo>
                    <a:pt x="4" y="28"/>
                    <a:pt x="11" y="14"/>
                    <a:pt x="18" y="0"/>
                  </a:cubicBezTo>
                  <a:cubicBezTo>
                    <a:pt x="11" y="14"/>
                    <a:pt x="4" y="28"/>
                    <a:pt x="0"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3" name="Google Shape;7703;p81"/>
            <p:cNvSpPr/>
            <p:nvPr/>
          </p:nvSpPr>
          <p:spPr>
            <a:xfrm>
              <a:off x="2315236" y="1938231"/>
              <a:ext cx="204" cy="625"/>
            </a:xfrm>
            <a:custGeom>
              <a:avLst/>
              <a:gdLst/>
              <a:ahLst/>
              <a:cxnLst/>
              <a:rect l="l" t="t" r="r" b="b"/>
              <a:pathLst>
                <a:path w="15" h="46" extrusionOk="0">
                  <a:moveTo>
                    <a:pt x="1" y="46"/>
                  </a:moveTo>
                  <a:cubicBezTo>
                    <a:pt x="8" y="28"/>
                    <a:pt x="11" y="14"/>
                    <a:pt x="15" y="0"/>
                  </a:cubicBezTo>
                  <a:cubicBezTo>
                    <a:pt x="11" y="14"/>
                    <a:pt x="8" y="28"/>
                    <a:pt x="1"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4" name="Google Shape;7704;p81"/>
            <p:cNvSpPr/>
            <p:nvPr/>
          </p:nvSpPr>
          <p:spPr>
            <a:xfrm>
              <a:off x="2314055" y="1940933"/>
              <a:ext cx="244" cy="489"/>
            </a:xfrm>
            <a:custGeom>
              <a:avLst/>
              <a:gdLst/>
              <a:ahLst/>
              <a:cxnLst/>
              <a:rect l="l" t="t" r="r" b="b"/>
              <a:pathLst>
                <a:path w="18" h="36" extrusionOk="0">
                  <a:moveTo>
                    <a:pt x="0" y="36"/>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5" name="Google Shape;7705;p81"/>
            <p:cNvSpPr/>
            <p:nvPr/>
          </p:nvSpPr>
          <p:spPr>
            <a:xfrm>
              <a:off x="2315481" y="1937511"/>
              <a:ext cx="204" cy="584"/>
            </a:xfrm>
            <a:custGeom>
              <a:avLst/>
              <a:gdLst/>
              <a:ahLst/>
              <a:cxnLst/>
              <a:rect l="l" t="t" r="r" b="b"/>
              <a:pathLst>
                <a:path w="15" h="43" extrusionOk="0">
                  <a:moveTo>
                    <a:pt x="0" y="43"/>
                  </a:moveTo>
                  <a:cubicBezTo>
                    <a:pt x="4" y="29"/>
                    <a:pt x="11" y="15"/>
                    <a:pt x="14" y="1"/>
                  </a:cubicBezTo>
                  <a:cubicBezTo>
                    <a:pt x="11" y="15"/>
                    <a:pt x="4" y="29"/>
                    <a:pt x="0"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6" name="Google Shape;7706;p81"/>
            <p:cNvSpPr/>
            <p:nvPr/>
          </p:nvSpPr>
          <p:spPr>
            <a:xfrm>
              <a:off x="2296038" y="1987707"/>
              <a:ext cx="1955" cy="2444"/>
            </a:xfrm>
            <a:custGeom>
              <a:avLst/>
              <a:gdLst/>
              <a:ahLst/>
              <a:cxnLst/>
              <a:rect l="l" t="t" r="r" b="b"/>
              <a:pathLst>
                <a:path w="144" h="180" extrusionOk="0">
                  <a:moveTo>
                    <a:pt x="0" y="1"/>
                  </a:moveTo>
                  <a:cubicBezTo>
                    <a:pt x="35" y="67"/>
                    <a:pt x="84" y="130"/>
                    <a:pt x="144" y="179"/>
                  </a:cubicBezTo>
                  <a:cubicBezTo>
                    <a:pt x="84" y="130"/>
                    <a:pt x="35" y="67"/>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7" name="Google Shape;7707;p81"/>
            <p:cNvSpPr/>
            <p:nvPr/>
          </p:nvSpPr>
          <p:spPr>
            <a:xfrm>
              <a:off x="2315807" y="1936086"/>
              <a:ext cx="68" cy="584"/>
            </a:xfrm>
            <a:custGeom>
              <a:avLst/>
              <a:gdLst/>
              <a:ahLst/>
              <a:cxnLst/>
              <a:rect l="l" t="t" r="r" b="b"/>
              <a:pathLst>
                <a:path w="5" h="43" extrusionOk="0">
                  <a:moveTo>
                    <a:pt x="1" y="43"/>
                  </a:moveTo>
                  <a:cubicBezTo>
                    <a:pt x="1" y="29"/>
                    <a:pt x="4" y="15"/>
                    <a:pt x="4" y="1"/>
                  </a:cubicBezTo>
                  <a:cubicBezTo>
                    <a:pt x="4" y="15"/>
                    <a:pt x="1" y="29"/>
                    <a:pt x="1"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8" name="Google Shape;7708;p81"/>
            <p:cNvSpPr/>
            <p:nvPr/>
          </p:nvSpPr>
          <p:spPr>
            <a:xfrm>
              <a:off x="2315671" y="1936751"/>
              <a:ext cx="149" cy="638"/>
            </a:xfrm>
            <a:custGeom>
              <a:avLst/>
              <a:gdLst/>
              <a:ahLst/>
              <a:cxnLst/>
              <a:rect l="l" t="t" r="r" b="b"/>
              <a:pathLst>
                <a:path w="11" h="47" extrusionOk="0">
                  <a:moveTo>
                    <a:pt x="0" y="46"/>
                  </a:moveTo>
                  <a:cubicBezTo>
                    <a:pt x="4" y="32"/>
                    <a:pt x="7" y="15"/>
                    <a:pt x="11" y="1"/>
                  </a:cubicBezTo>
                  <a:cubicBezTo>
                    <a:pt x="7" y="15"/>
                    <a:pt x="4" y="32"/>
                    <a:pt x="0"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9" name="Google Shape;7709;p81"/>
            <p:cNvSpPr/>
            <p:nvPr/>
          </p:nvSpPr>
          <p:spPr>
            <a:xfrm>
              <a:off x="2309534" y="2006390"/>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0" name="Google Shape;7710;p81"/>
            <p:cNvSpPr/>
            <p:nvPr/>
          </p:nvSpPr>
          <p:spPr>
            <a:xfrm>
              <a:off x="2308909" y="2000973"/>
              <a:ext cx="1344" cy="3775"/>
            </a:xfrm>
            <a:custGeom>
              <a:avLst/>
              <a:gdLst/>
              <a:ahLst/>
              <a:cxnLst/>
              <a:rect l="l" t="t" r="r" b="b"/>
              <a:pathLst>
                <a:path w="99" h="278" extrusionOk="0">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1" name="Google Shape;7711;p81"/>
            <p:cNvSpPr/>
            <p:nvPr/>
          </p:nvSpPr>
          <p:spPr>
            <a:xfrm>
              <a:off x="2309344" y="200777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2" name="Google Shape;7712;p81"/>
            <p:cNvSpPr/>
            <p:nvPr/>
          </p:nvSpPr>
          <p:spPr>
            <a:xfrm>
              <a:off x="2300029" y="1964042"/>
              <a:ext cx="14" cy="299"/>
            </a:xfrm>
            <a:custGeom>
              <a:avLst/>
              <a:gdLst/>
              <a:ahLst/>
              <a:cxnLst/>
              <a:rect l="l" t="t" r="r" b="b"/>
              <a:pathLst>
                <a:path w="1" h="22" extrusionOk="0">
                  <a:moveTo>
                    <a:pt x="0" y="0"/>
                  </a:moveTo>
                  <a:cubicBezTo>
                    <a:pt x="0" y="7"/>
                    <a:pt x="0" y="14"/>
                    <a:pt x="0" y="21"/>
                  </a:cubicBezTo>
                  <a:cubicBezTo>
                    <a:pt x="0"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3" name="Google Shape;7713;p81"/>
            <p:cNvSpPr/>
            <p:nvPr/>
          </p:nvSpPr>
          <p:spPr>
            <a:xfrm>
              <a:off x="2359064" y="196132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4" name="Google Shape;7714;p81"/>
            <p:cNvSpPr/>
            <p:nvPr/>
          </p:nvSpPr>
          <p:spPr>
            <a:xfrm>
              <a:off x="2354407" y="1952868"/>
              <a:ext cx="149" cy="204"/>
            </a:xfrm>
            <a:custGeom>
              <a:avLst/>
              <a:gdLst/>
              <a:ahLst/>
              <a:cxnLst/>
              <a:rect l="l" t="t" r="r" b="b"/>
              <a:pathLst>
                <a:path w="11" h="15" extrusionOk="0">
                  <a:moveTo>
                    <a:pt x="11"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5" name="Google Shape;7715;p81"/>
            <p:cNvSpPr/>
            <p:nvPr/>
          </p:nvSpPr>
          <p:spPr>
            <a:xfrm>
              <a:off x="2355779" y="1950967"/>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6" name="Google Shape;7716;p81"/>
            <p:cNvSpPr/>
            <p:nvPr/>
          </p:nvSpPr>
          <p:spPr>
            <a:xfrm>
              <a:off x="2353932" y="1953533"/>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7" name="Google Shape;7717;p81"/>
            <p:cNvSpPr/>
            <p:nvPr/>
          </p:nvSpPr>
          <p:spPr>
            <a:xfrm>
              <a:off x="2358915" y="196132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8" name="Google Shape;7718;p81"/>
            <p:cNvSpPr/>
            <p:nvPr/>
          </p:nvSpPr>
          <p:spPr>
            <a:xfrm>
              <a:off x="2354828" y="1952297"/>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9" name="Google Shape;7719;p81"/>
            <p:cNvSpPr/>
            <p:nvPr/>
          </p:nvSpPr>
          <p:spPr>
            <a:xfrm>
              <a:off x="2358779" y="196138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0" name="Google Shape;7720;p81"/>
            <p:cNvSpPr/>
            <p:nvPr/>
          </p:nvSpPr>
          <p:spPr>
            <a:xfrm>
              <a:off x="2359445" y="196138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1" name="Google Shape;7721;p81"/>
            <p:cNvSpPr/>
            <p:nvPr/>
          </p:nvSpPr>
          <p:spPr>
            <a:xfrm>
              <a:off x="2356118" y="1950451"/>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2" name="Google Shape;7722;p81"/>
            <p:cNvSpPr/>
            <p:nvPr/>
          </p:nvSpPr>
          <p:spPr>
            <a:xfrm>
              <a:off x="2360056" y="1961761"/>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3" name="Google Shape;7723;p81"/>
            <p:cNvSpPr/>
            <p:nvPr/>
          </p:nvSpPr>
          <p:spPr>
            <a:xfrm>
              <a:off x="2359730" y="1961516"/>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4" name="Google Shape;7724;p81"/>
            <p:cNvSpPr/>
            <p:nvPr/>
          </p:nvSpPr>
          <p:spPr>
            <a:xfrm>
              <a:off x="2355263" y="1951591"/>
              <a:ext cx="204" cy="244"/>
            </a:xfrm>
            <a:custGeom>
              <a:avLst/>
              <a:gdLst/>
              <a:ahLst/>
              <a:cxnLst/>
              <a:rect l="l" t="t" r="r" b="b"/>
              <a:pathLst>
                <a:path w="15" h="18" extrusionOk="0">
                  <a:moveTo>
                    <a:pt x="14"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5" name="Google Shape;7725;p81"/>
            <p:cNvSpPr/>
            <p:nvPr/>
          </p:nvSpPr>
          <p:spPr>
            <a:xfrm>
              <a:off x="2356539" y="194992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6" name="Google Shape;7726;p81"/>
            <p:cNvSpPr/>
            <p:nvPr/>
          </p:nvSpPr>
          <p:spPr>
            <a:xfrm>
              <a:off x="2360490" y="1962087"/>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7" name="Google Shape;7727;p81"/>
            <p:cNvSpPr/>
            <p:nvPr/>
          </p:nvSpPr>
          <p:spPr>
            <a:xfrm>
              <a:off x="2319703" y="1935991"/>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8" name="Google Shape;7728;p81"/>
            <p:cNvSpPr/>
            <p:nvPr/>
          </p:nvSpPr>
          <p:spPr>
            <a:xfrm>
              <a:off x="2355113" y="1947735"/>
              <a:ext cx="1724" cy="1779"/>
            </a:xfrm>
            <a:custGeom>
              <a:avLst/>
              <a:gdLst/>
              <a:ahLst/>
              <a:cxnLst/>
              <a:rect l="l" t="t" r="r" b="b"/>
              <a:pathLst>
                <a:path w="127" h="131" extrusionOk="0">
                  <a:moveTo>
                    <a:pt x="127" y="130"/>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9" name="Google Shape;7729;p81"/>
            <p:cNvSpPr/>
            <p:nvPr/>
          </p:nvSpPr>
          <p:spPr>
            <a:xfrm>
              <a:off x="2320464" y="1936140"/>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0" name="Google Shape;7730;p81"/>
            <p:cNvSpPr/>
            <p:nvPr/>
          </p:nvSpPr>
          <p:spPr>
            <a:xfrm>
              <a:off x="2320423" y="1936140"/>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1" name="Google Shape;7731;p81"/>
            <p:cNvSpPr/>
            <p:nvPr/>
          </p:nvSpPr>
          <p:spPr>
            <a:xfrm>
              <a:off x="2320233" y="1936086"/>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2" name="Google Shape;7732;p81"/>
            <p:cNvSpPr/>
            <p:nvPr/>
          </p:nvSpPr>
          <p:spPr>
            <a:xfrm>
              <a:off x="2315861" y="1935950"/>
              <a:ext cx="1860" cy="54"/>
            </a:xfrm>
            <a:custGeom>
              <a:avLst/>
              <a:gdLst/>
              <a:ahLst/>
              <a:cxnLst/>
              <a:rect l="l" t="t" r="r" b="b"/>
              <a:pathLst>
                <a:path w="137" h="4" extrusionOk="0">
                  <a:moveTo>
                    <a:pt x="0" y="4"/>
                  </a:moveTo>
                  <a:lnTo>
                    <a:pt x="0" y="4"/>
                  </a:lnTo>
                  <a:cubicBezTo>
                    <a:pt x="53" y="0"/>
                    <a:pt x="98" y="0"/>
                    <a:pt x="137" y="0"/>
                  </a:cubicBezTo>
                  <a:cubicBezTo>
                    <a:pt x="98" y="0"/>
                    <a:pt x="53" y="0"/>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3" name="Google Shape;7733;p81"/>
            <p:cNvSpPr/>
            <p:nvPr/>
          </p:nvSpPr>
          <p:spPr>
            <a:xfrm>
              <a:off x="2319893" y="1936045"/>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4" name="Google Shape;7734;p81"/>
            <p:cNvSpPr/>
            <p:nvPr/>
          </p:nvSpPr>
          <p:spPr>
            <a:xfrm>
              <a:off x="2320369" y="1936086"/>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5" name="Google Shape;7735;p81"/>
            <p:cNvSpPr/>
            <p:nvPr/>
          </p:nvSpPr>
          <p:spPr>
            <a:xfrm>
              <a:off x="2320083" y="1936045"/>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6" name="Google Shape;7736;p81"/>
            <p:cNvSpPr/>
            <p:nvPr/>
          </p:nvSpPr>
          <p:spPr>
            <a:xfrm>
              <a:off x="2341998" y="1935000"/>
              <a:ext cx="12994" cy="12600"/>
            </a:xfrm>
            <a:custGeom>
              <a:avLst/>
              <a:gdLst/>
              <a:ahLst/>
              <a:cxnLst/>
              <a:rect l="l" t="t" r="r" b="b"/>
              <a:pathLst>
                <a:path w="957" h="928" extrusionOk="0">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7" name="Google Shape;7737;p81"/>
            <p:cNvSpPr/>
            <p:nvPr/>
          </p:nvSpPr>
          <p:spPr>
            <a:xfrm>
              <a:off x="2325121" y="1932284"/>
              <a:ext cx="923" cy="448"/>
            </a:xfrm>
            <a:custGeom>
              <a:avLst/>
              <a:gdLst/>
              <a:ahLst/>
              <a:cxnLst/>
              <a:rect l="l" t="t" r="r" b="b"/>
              <a:pathLst>
                <a:path w="68" h="33" extrusionOk="0">
                  <a:moveTo>
                    <a:pt x="1" y="1"/>
                  </a:moveTo>
                  <a:cubicBezTo>
                    <a:pt x="25" y="4"/>
                    <a:pt x="50" y="15"/>
                    <a:pt x="67" y="32"/>
                  </a:cubicBezTo>
                  <a:cubicBezTo>
                    <a:pt x="50" y="15"/>
                    <a:pt x="25"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8" name="Google Shape;7738;p81"/>
            <p:cNvSpPr/>
            <p:nvPr/>
          </p:nvSpPr>
          <p:spPr>
            <a:xfrm>
              <a:off x="2318753" y="193595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9" name="Google Shape;7739;p81"/>
            <p:cNvSpPr/>
            <p:nvPr/>
          </p:nvSpPr>
          <p:spPr>
            <a:xfrm>
              <a:off x="2319133" y="1935950"/>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0" name="Google Shape;7740;p81"/>
            <p:cNvSpPr/>
            <p:nvPr/>
          </p:nvSpPr>
          <p:spPr>
            <a:xfrm>
              <a:off x="2318332" y="193595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1" name="Google Shape;7741;p81"/>
            <p:cNvSpPr/>
            <p:nvPr/>
          </p:nvSpPr>
          <p:spPr>
            <a:xfrm>
              <a:off x="2317762" y="193595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2" name="Google Shape;7742;p81"/>
            <p:cNvSpPr/>
            <p:nvPr/>
          </p:nvSpPr>
          <p:spPr>
            <a:xfrm>
              <a:off x="2338902" y="1934945"/>
              <a:ext cx="2539" cy="109"/>
            </a:xfrm>
            <a:custGeom>
              <a:avLst/>
              <a:gdLst/>
              <a:ahLst/>
              <a:cxnLst/>
              <a:rect l="l" t="t" r="r" b="b"/>
              <a:pathLst>
                <a:path w="187" h="8" extrusionOk="0">
                  <a:moveTo>
                    <a:pt x="1" y="8"/>
                  </a:moveTo>
                  <a:cubicBezTo>
                    <a:pt x="67" y="4"/>
                    <a:pt x="134" y="1"/>
                    <a:pt x="186" y="1"/>
                  </a:cubicBezTo>
                  <a:cubicBezTo>
                    <a:pt x="134" y="1"/>
                    <a:pt x="67" y="4"/>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3" name="Google Shape;7743;p81"/>
            <p:cNvSpPr/>
            <p:nvPr/>
          </p:nvSpPr>
          <p:spPr>
            <a:xfrm>
              <a:off x="2319418" y="1935991"/>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4" name="Google Shape;7744;p81"/>
            <p:cNvSpPr/>
            <p:nvPr/>
          </p:nvSpPr>
          <p:spPr>
            <a:xfrm>
              <a:off x="2306153" y="1772952"/>
              <a:ext cx="8296" cy="11568"/>
            </a:xfrm>
            <a:custGeom>
              <a:avLst/>
              <a:gdLst/>
              <a:ahLst/>
              <a:cxnLst/>
              <a:rect l="l" t="t" r="r" b="b"/>
              <a:pathLst>
                <a:path w="611" h="852" extrusionOk="0">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5" name="Google Shape;7745;p81"/>
            <p:cNvSpPr/>
            <p:nvPr/>
          </p:nvSpPr>
          <p:spPr>
            <a:xfrm>
              <a:off x="2309669" y="1752192"/>
              <a:ext cx="47929" cy="38750"/>
            </a:xfrm>
            <a:custGeom>
              <a:avLst/>
              <a:gdLst/>
              <a:ahLst/>
              <a:cxnLst/>
              <a:rect l="l" t="t" r="r" b="b"/>
              <a:pathLst>
                <a:path w="3530" h="2854" extrusionOk="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6" name="Google Shape;7746;p81"/>
            <p:cNvSpPr/>
            <p:nvPr/>
          </p:nvSpPr>
          <p:spPr>
            <a:xfrm>
              <a:off x="2314625" y="1772192"/>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7" name="Google Shape;7747;p81"/>
            <p:cNvSpPr/>
            <p:nvPr/>
          </p:nvSpPr>
          <p:spPr>
            <a:xfrm>
              <a:off x="2313770" y="1779334"/>
              <a:ext cx="190" cy="204"/>
            </a:xfrm>
            <a:custGeom>
              <a:avLst/>
              <a:gdLst/>
              <a:ahLst/>
              <a:cxnLst/>
              <a:rect l="l" t="t" r="r" b="b"/>
              <a:pathLst>
                <a:path w="14"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8" name="Google Shape;7748;p81"/>
            <p:cNvSpPr/>
            <p:nvPr/>
          </p:nvSpPr>
          <p:spPr>
            <a:xfrm>
              <a:off x="2315671" y="1773427"/>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9" name="Google Shape;7749;p81"/>
            <p:cNvSpPr/>
            <p:nvPr/>
          </p:nvSpPr>
          <p:spPr>
            <a:xfrm>
              <a:off x="2315521" y="1773237"/>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0" name="Google Shape;7750;p81"/>
            <p:cNvSpPr/>
            <p:nvPr/>
          </p:nvSpPr>
          <p:spPr>
            <a:xfrm>
              <a:off x="2313485" y="1771527"/>
              <a:ext cx="244" cy="163"/>
            </a:xfrm>
            <a:custGeom>
              <a:avLst/>
              <a:gdLst/>
              <a:ahLst/>
              <a:cxnLst/>
              <a:rect l="l" t="t" r="r" b="b"/>
              <a:pathLst>
                <a:path w="18" h="12" extrusionOk="0">
                  <a:moveTo>
                    <a:pt x="18"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1" name="Google Shape;7751;p81"/>
            <p:cNvSpPr/>
            <p:nvPr/>
          </p:nvSpPr>
          <p:spPr>
            <a:xfrm>
              <a:off x="2314055" y="1779048"/>
              <a:ext cx="149" cy="149"/>
            </a:xfrm>
            <a:custGeom>
              <a:avLst/>
              <a:gdLst/>
              <a:ahLst/>
              <a:cxnLst/>
              <a:rect l="l" t="t" r="r" b="b"/>
              <a:pathLst>
                <a:path w="11" h="11" extrusionOk="0">
                  <a:moveTo>
                    <a:pt x="0"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2" name="Google Shape;7752;p81"/>
            <p:cNvSpPr/>
            <p:nvPr/>
          </p:nvSpPr>
          <p:spPr>
            <a:xfrm>
              <a:off x="2314530" y="1778519"/>
              <a:ext cx="204" cy="149"/>
            </a:xfrm>
            <a:custGeom>
              <a:avLst/>
              <a:gdLst/>
              <a:ahLst/>
              <a:cxnLst/>
              <a:rect l="l" t="t" r="r" b="b"/>
              <a:pathLst>
                <a:path w="15" h="11" extrusionOk="0">
                  <a:moveTo>
                    <a:pt x="0" y="1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3" name="Google Shape;7753;p81"/>
            <p:cNvSpPr/>
            <p:nvPr/>
          </p:nvSpPr>
          <p:spPr>
            <a:xfrm>
              <a:off x="2313811" y="1771676"/>
              <a:ext cx="244" cy="149"/>
            </a:xfrm>
            <a:custGeom>
              <a:avLst/>
              <a:gdLst/>
              <a:ahLst/>
              <a:cxnLst/>
              <a:rect l="l" t="t" r="r" b="b"/>
              <a:pathLst>
                <a:path w="18" h="11" extrusionOk="0">
                  <a:moveTo>
                    <a:pt x="1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4" name="Google Shape;7754;p81"/>
            <p:cNvSpPr/>
            <p:nvPr/>
          </p:nvSpPr>
          <p:spPr>
            <a:xfrm>
              <a:off x="2314096" y="1771866"/>
              <a:ext cx="448" cy="299"/>
            </a:xfrm>
            <a:custGeom>
              <a:avLst/>
              <a:gdLst/>
              <a:ahLst/>
              <a:cxnLst/>
              <a:rect l="l" t="t" r="r" b="b"/>
              <a:pathLst>
                <a:path w="33" h="22" extrusionOk="0">
                  <a:moveTo>
                    <a:pt x="32" y="21"/>
                  </a:moveTo>
                  <a:cubicBezTo>
                    <a:pt x="22" y="11"/>
                    <a:pt x="11" y="4"/>
                    <a:pt x="1" y="0"/>
                  </a:cubicBezTo>
                  <a:cubicBezTo>
                    <a:pt x="11" y="4"/>
                    <a:pt x="22" y="11"/>
                    <a:pt x="32"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5" name="Google Shape;7755;p81"/>
            <p:cNvSpPr/>
            <p:nvPr/>
          </p:nvSpPr>
          <p:spPr>
            <a:xfrm>
              <a:off x="2315386" y="1773006"/>
              <a:ext cx="54" cy="109"/>
            </a:xfrm>
            <a:custGeom>
              <a:avLst/>
              <a:gdLst/>
              <a:ahLst/>
              <a:cxnLst/>
              <a:rect l="l" t="t" r="r" b="b"/>
              <a:pathLst>
                <a:path w="4" h="8" extrusionOk="0">
                  <a:moveTo>
                    <a:pt x="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6" name="Google Shape;7756;p81"/>
            <p:cNvSpPr/>
            <p:nvPr/>
          </p:nvSpPr>
          <p:spPr>
            <a:xfrm>
              <a:off x="2315236" y="1772816"/>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7" name="Google Shape;7757;p81"/>
            <p:cNvSpPr/>
            <p:nvPr/>
          </p:nvSpPr>
          <p:spPr>
            <a:xfrm>
              <a:off x="2315046" y="1772572"/>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8" name="Google Shape;7758;p81"/>
            <p:cNvSpPr/>
            <p:nvPr/>
          </p:nvSpPr>
          <p:spPr>
            <a:xfrm>
              <a:off x="2314286" y="1778709"/>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9" name="Google Shape;7759;p81"/>
            <p:cNvSpPr/>
            <p:nvPr/>
          </p:nvSpPr>
          <p:spPr>
            <a:xfrm>
              <a:off x="2310769" y="1783081"/>
              <a:ext cx="339" cy="543"/>
            </a:xfrm>
            <a:custGeom>
              <a:avLst/>
              <a:gdLst/>
              <a:ahLst/>
              <a:cxnLst/>
              <a:rect l="l" t="t" r="r" b="b"/>
              <a:pathLst>
                <a:path w="25" h="40" extrusionOk="0">
                  <a:moveTo>
                    <a:pt x="0" y="39"/>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0" name="Google Shape;7760;p81"/>
            <p:cNvSpPr/>
            <p:nvPr/>
          </p:nvSpPr>
          <p:spPr>
            <a:xfrm>
              <a:off x="2310335" y="1783651"/>
              <a:ext cx="394" cy="638"/>
            </a:xfrm>
            <a:custGeom>
              <a:avLst/>
              <a:gdLst/>
              <a:ahLst/>
              <a:cxnLst/>
              <a:rect l="l" t="t" r="r" b="b"/>
              <a:pathLst>
                <a:path w="29" h="47" extrusionOk="0">
                  <a:moveTo>
                    <a:pt x="1" y="46"/>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1" name="Google Shape;7761;p81"/>
            <p:cNvSpPr/>
            <p:nvPr/>
          </p:nvSpPr>
          <p:spPr>
            <a:xfrm>
              <a:off x="2309669" y="1784982"/>
              <a:ext cx="258" cy="394"/>
            </a:xfrm>
            <a:custGeom>
              <a:avLst/>
              <a:gdLst/>
              <a:ahLst/>
              <a:cxnLst/>
              <a:rect l="l" t="t" r="r" b="b"/>
              <a:pathLst>
                <a:path w="19" h="29" extrusionOk="0">
                  <a:moveTo>
                    <a:pt x="1" y="29"/>
                  </a:moveTo>
                  <a:lnTo>
                    <a:pt x="1" y="29"/>
                  </a:ln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2" name="Google Shape;7762;p81"/>
            <p:cNvSpPr/>
            <p:nvPr/>
          </p:nvSpPr>
          <p:spPr>
            <a:xfrm>
              <a:off x="2313430" y="1779659"/>
              <a:ext cx="204" cy="258"/>
            </a:xfrm>
            <a:custGeom>
              <a:avLst/>
              <a:gdLst/>
              <a:ahLst/>
              <a:cxnLst/>
              <a:rect l="l" t="t" r="r" b="b"/>
              <a:pathLst>
                <a:path w="15" h="19" extrusionOk="0">
                  <a:moveTo>
                    <a:pt x="1" y="1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3" name="Google Shape;7763;p81"/>
            <p:cNvSpPr/>
            <p:nvPr/>
          </p:nvSpPr>
          <p:spPr>
            <a:xfrm>
              <a:off x="2311190" y="1782511"/>
              <a:ext cx="299" cy="394"/>
            </a:xfrm>
            <a:custGeom>
              <a:avLst/>
              <a:gdLst/>
              <a:ahLst/>
              <a:cxnLst/>
              <a:rect l="l" t="t" r="r" b="b"/>
              <a:pathLst>
                <a:path w="22" h="29" extrusionOk="0">
                  <a:moveTo>
                    <a:pt x="1" y="29"/>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4" name="Google Shape;7764;p81"/>
            <p:cNvSpPr/>
            <p:nvPr/>
          </p:nvSpPr>
          <p:spPr>
            <a:xfrm>
              <a:off x="2314856" y="1772382"/>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5" name="Google Shape;7765;p81"/>
            <p:cNvSpPr/>
            <p:nvPr/>
          </p:nvSpPr>
          <p:spPr>
            <a:xfrm>
              <a:off x="2313091" y="1780094"/>
              <a:ext cx="258" cy="244"/>
            </a:xfrm>
            <a:custGeom>
              <a:avLst/>
              <a:gdLst/>
              <a:ahLst/>
              <a:cxnLst/>
              <a:rect l="l" t="t" r="r" b="b"/>
              <a:pathLst>
                <a:path w="19" h="18" extrusionOk="0">
                  <a:moveTo>
                    <a:pt x="1" y="18"/>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6" name="Google Shape;7766;p81"/>
            <p:cNvSpPr/>
            <p:nvPr/>
          </p:nvSpPr>
          <p:spPr>
            <a:xfrm>
              <a:off x="2312765" y="1780515"/>
              <a:ext cx="244" cy="299"/>
            </a:xfrm>
            <a:custGeom>
              <a:avLst/>
              <a:gdLst/>
              <a:ahLst/>
              <a:cxnLst/>
              <a:rect l="l" t="t" r="r" b="b"/>
              <a:pathLst>
                <a:path w="18" h="22" extrusionOk="0">
                  <a:moveTo>
                    <a:pt x="0" y="22"/>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7" name="Google Shape;7767;p81"/>
            <p:cNvSpPr/>
            <p:nvPr/>
          </p:nvSpPr>
          <p:spPr>
            <a:xfrm>
              <a:off x="2312385" y="1780990"/>
              <a:ext cx="244" cy="299"/>
            </a:xfrm>
            <a:custGeom>
              <a:avLst/>
              <a:gdLst/>
              <a:ahLst/>
              <a:cxnLst/>
              <a:rect l="l" t="t" r="r" b="b"/>
              <a:pathLst>
                <a:path w="18" h="22" extrusionOk="0">
                  <a:moveTo>
                    <a:pt x="0" y="22"/>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8" name="Google Shape;7768;p81"/>
            <p:cNvSpPr/>
            <p:nvPr/>
          </p:nvSpPr>
          <p:spPr>
            <a:xfrm>
              <a:off x="2312005" y="1781465"/>
              <a:ext cx="244" cy="353"/>
            </a:xfrm>
            <a:custGeom>
              <a:avLst/>
              <a:gdLst/>
              <a:ahLst/>
              <a:cxnLst/>
              <a:rect l="l" t="t" r="r" b="b"/>
              <a:pathLst>
                <a:path w="18" h="26" extrusionOk="0">
                  <a:moveTo>
                    <a:pt x="0" y="2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9" name="Google Shape;7769;p81"/>
            <p:cNvSpPr/>
            <p:nvPr/>
          </p:nvSpPr>
          <p:spPr>
            <a:xfrm>
              <a:off x="2311625" y="1781995"/>
              <a:ext cx="244" cy="339"/>
            </a:xfrm>
            <a:custGeom>
              <a:avLst/>
              <a:gdLst/>
              <a:ahLst/>
              <a:cxnLst/>
              <a:rect l="l" t="t" r="r" b="b"/>
              <a:pathLst>
                <a:path w="18" h="25" extrusionOk="0">
                  <a:moveTo>
                    <a:pt x="0"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0" name="Google Shape;7770;p81"/>
            <p:cNvSpPr/>
            <p:nvPr/>
          </p:nvSpPr>
          <p:spPr>
            <a:xfrm>
              <a:off x="2309955" y="1784276"/>
              <a:ext cx="394" cy="584"/>
            </a:xfrm>
            <a:custGeom>
              <a:avLst/>
              <a:gdLst/>
              <a:ahLst/>
              <a:cxnLst/>
              <a:rect l="l" t="t" r="r" b="b"/>
              <a:pathLst>
                <a:path w="29" h="43" extrusionOk="0">
                  <a:moveTo>
                    <a:pt x="1" y="42"/>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1" name="Google Shape;7771;p81"/>
            <p:cNvSpPr/>
            <p:nvPr/>
          </p:nvSpPr>
          <p:spPr>
            <a:xfrm>
              <a:off x="2312141" y="1771241"/>
              <a:ext cx="394" cy="68"/>
            </a:xfrm>
            <a:custGeom>
              <a:avLst/>
              <a:gdLst/>
              <a:ahLst/>
              <a:cxnLst/>
              <a:rect l="l" t="t" r="r" b="b"/>
              <a:pathLst>
                <a:path w="29" h="5" extrusionOk="0">
                  <a:moveTo>
                    <a:pt x="29"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2" name="Google Shape;7772;p81"/>
            <p:cNvSpPr/>
            <p:nvPr/>
          </p:nvSpPr>
          <p:spPr>
            <a:xfrm>
              <a:off x="2312616" y="1771296"/>
              <a:ext cx="353" cy="109"/>
            </a:xfrm>
            <a:custGeom>
              <a:avLst/>
              <a:gdLst/>
              <a:ahLst/>
              <a:cxnLst/>
              <a:rect l="l" t="t" r="r" b="b"/>
              <a:pathLst>
                <a:path w="26" h="8" extrusionOk="0">
                  <a:moveTo>
                    <a:pt x="2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3" name="Google Shape;7773;p81"/>
            <p:cNvSpPr/>
            <p:nvPr/>
          </p:nvSpPr>
          <p:spPr>
            <a:xfrm>
              <a:off x="2311665" y="1771146"/>
              <a:ext cx="394" cy="68"/>
            </a:xfrm>
            <a:custGeom>
              <a:avLst/>
              <a:gdLst/>
              <a:ahLst/>
              <a:cxnLst/>
              <a:rect l="l" t="t" r="r" b="b"/>
              <a:pathLst>
                <a:path w="29" h="5" extrusionOk="0">
                  <a:moveTo>
                    <a:pt x="29"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4" name="Google Shape;7774;p81"/>
            <p:cNvSpPr/>
            <p:nvPr/>
          </p:nvSpPr>
          <p:spPr>
            <a:xfrm>
              <a:off x="2313050" y="1771431"/>
              <a:ext cx="299" cy="109"/>
            </a:xfrm>
            <a:custGeom>
              <a:avLst/>
              <a:gdLst/>
              <a:ahLst/>
              <a:cxnLst/>
              <a:rect l="l" t="t" r="r" b="b"/>
              <a:pathLst>
                <a:path w="22" h="8" extrusionOk="0">
                  <a:moveTo>
                    <a:pt x="2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5" name="Google Shape;7775;p81"/>
            <p:cNvSpPr/>
            <p:nvPr/>
          </p:nvSpPr>
          <p:spPr>
            <a:xfrm>
              <a:off x="2978891" y="1743340"/>
              <a:ext cx="24684" cy="32355"/>
            </a:xfrm>
            <a:custGeom>
              <a:avLst/>
              <a:gdLst/>
              <a:ahLst/>
              <a:cxnLst/>
              <a:rect l="l" t="t" r="r" b="b"/>
              <a:pathLst>
                <a:path w="1818" h="2383" extrusionOk="0">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6" name="Google Shape;7776;p81"/>
            <p:cNvSpPr/>
            <p:nvPr/>
          </p:nvSpPr>
          <p:spPr>
            <a:xfrm>
              <a:off x="2700253" y="1844234"/>
              <a:ext cx="29287" cy="39198"/>
            </a:xfrm>
            <a:custGeom>
              <a:avLst/>
              <a:gdLst/>
              <a:ahLst/>
              <a:cxnLst/>
              <a:rect l="l" t="t" r="r" b="b"/>
              <a:pathLst>
                <a:path w="2157" h="2887" extrusionOk="0">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7" name="Google Shape;7777;p81"/>
            <p:cNvSpPr/>
            <p:nvPr/>
          </p:nvSpPr>
          <p:spPr>
            <a:xfrm>
              <a:off x="2556128" y="1768064"/>
              <a:ext cx="203975" cy="215624"/>
            </a:xfrm>
            <a:custGeom>
              <a:avLst/>
              <a:gdLst/>
              <a:ahLst/>
              <a:cxnLst/>
              <a:rect l="l" t="t" r="r" b="b"/>
              <a:pathLst>
                <a:path w="15023" h="15881" extrusionOk="0">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8" name="Google Shape;7778;p81"/>
            <p:cNvSpPr/>
            <p:nvPr/>
          </p:nvSpPr>
          <p:spPr>
            <a:xfrm>
              <a:off x="2702915" y="1869217"/>
              <a:ext cx="109" cy="394"/>
            </a:xfrm>
            <a:custGeom>
              <a:avLst/>
              <a:gdLst/>
              <a:ahLst/>
              <a:cxnLst/>
              <a:rect l="l" t="t" r="r" b="b"/>
              <a:pathLst>
                <a:path w="8" h="29" extrusionOk="0">
                  <a:moveTo>
                    <a:pt x="0" y="0"/>
                  </a:moveTo>
                  <a:lnTo>
                    <a:pt x="7"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9" name="Google Shape;7779;p81"/>
            <p:cNvSpPr/>
            <p:nvPr/>
          </p:nvSpPr>
          <p:spPr>
            <a:xfrm>
              <a:off x="2730382" y="1871783"/>
              <a:ext cx="204" cy="1290"/>
            </a:xfrm>
            <a:custGeom>
              <a:avLst/>
              <a:gdLst/>
              <a:ahLst/>
              <a:cxnLst/>
              <a:rect l="l" t="t" r="r" b="b"/>
              <a:pathLst>
                <a:path w="15" h="95" extrusionOk="0">
                  <a:moveTo>
                    <a:pt x="15" y="9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0" name="Google Shape;7780;p81"/>
            <p:cNvSpPr/>
            <p:nvPr/>
          </p:nvSpPr>
          <p:spPr>
            <a:xfrm>
              <a:off x="2703105" y="1870018"/>
              <a:ext cx="109" cy="448"/>
            </a:xfrm>
            <a:custGeom>
              <a:avLst/>
              <a:gdLst/>
              <a:ahLst/>
              <a:cxnLst/>
              <a:rect l="l" t="t" r="r" b="b"/>
              <a:pathLst>
                <a:path w="8" h="33" extrusionOk="0">
                  <a:moveTo>
                    <a:pt x="0" y="1"/>
                  </a:moveTo>
                  <a:lnTo>
                    <a:pt x="7"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1" name="Google Shape;7781;p81"/>
            <p:cNvSpPr/>
            <p:nvPr/>
          </p:nvSpPr>
          <p:spPr>
            <a:xfrm>
              <a:off x="2702480" y="1867737"/>
              <a:ext cx="109" cy="394"/>
            </a:xfrm>
            <a:custGeom>
              <a:avLst/>
              <a:gdLst/>
              <a:ahLst/>
              <a:cxnLst/>
              <a:rect l="l" t="t" r="r" b="b"/>
              <a:pathLst>
                <a:path w="8" h="29" extrusionOk="0">
                  <a:moveTo>
                    <a:pt x="1" y="1"/>
                  </a:moveTo>
                  <a:lnTo>
                    <a:pt x="8"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2" name="Google Shape;7782;p81"/>
            <p:cNvSpPr/>
            <p:nvPr/>
          </p:nvSpPr>
          <p:spPr>
            <a:xfrm>
              <a:off x="2701774" y="1865795"/>
              <a:ext cx="204" cy="489"/>
            </a:xfrm>
            <a:custGeom>
              <a:avLst/>
              <a:gdLst/>
              <a:ahLst/>
              <a:cxnLst/>
              <a:rect l="l" t="t" r="r" b="b"/>
              <a:pathLst>
                <a:path w="15" h="36" extrusionOk="0">
                  <a:moveTo>
                    <a:pt x="0" y="0"/>
                  </a:moveTo>
                  <a:cubicBezTo>
                    <a:pt x="4" y="11"/>
                    <a:pt x="11" y="21"/>
                    <a:pt x="14" y="35"/>
                  </a:cubicBezTo>
                  <a:cubicBezTo>
                    <a:pt x="11" y="21"/>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3" name="Google Shape;7783;p81"/>
            <p:cNvSpPr/>
            <p:nvPr/>
          </p:nvSpPr>
          <p:spPr>
            <a:xfrm>
              <a:off x="2730667" y="1873439"/>
              <a:ext cx="163" cy="964"/>
            </a:xfrm>
            <a:custGeom>
              <a:avLst/>
              <a:gdLst/>
              <a:ahLst/>
              <a:cxnLst/>
              <a:rect l="l" t="t" r="r" b="b"/>
              <a:pathLst>
                <a:path w="12" h="71" extrusionOk="0">
                  <a:moveTo>
                    <a:pt x="11" y="7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4" name="Google Shape;7784;p81"/>
            <p:cNvSpPr/>
            <p:nvPr/>
          </p:nvSpPr>
          <p:spPr>
            <a:xfrm>
              <a:off x="2730911" y="1874919"/>
              <a:ext cx="149" cy="1005"/>
            </a:xfrm>
            <a:custGeom>
              <a:avLst/>
              <a:gdLst/>
              <a:ahLst/>
              <a:cxnLst/>
              <a:rect l="l" t="t" r="r" b="b"/>
              <a:pathLst>
                <a:path w="11" h="74" extrusionOk="0">
                  <a:moveTo>
                    <a:pt x="11" y="7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5" name="Google Shape;7785;p81"/>
            <p:cNvSpPr/>
            <p:nvPr/>
          </p:nvSpPr>
          <p:spPr>
            <a:xfrm>
              <a:off x="2702290" y="1867071"/>
              <a:ext cx="109" cy="353"/>
            </a:xfrm>
            <a:custGeom>
              <a:avLst/>
              <a:gdLst/>
              <a:ahLst/>
              <a:cxnLst/>
              <a:rect l="l" t="t" r="r" b="b"/>
              <a:pathLst>
                <a:path w="8" h="26" extrusionOk="0">
                  <a:moveTo>
                    <a:pt x="1" y="1"/>
                  </a:moveTo>
                  <a:lnTo>
                    <a:pt x="8"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6" name="Google Shape;7786;p81"/>
            <p:cNvSpPr/>
            <p:nvPr/>
          </p:nvSpPr>
          <p:spPr>
            <a:xfrm>
              <a:off x="2703675" y="1872638"/>
              <a:ext cx="54" cy="434"/>
            </a:xfrm>
            <a:custGeom>
              <a:avLst/>
              <a:gdLst/>
              <a:ahLst/>
              <a:cxnLst/>
              <a:rect l="l" t="t" r="r" b="b"/>
              <a:pathLst>
                <a:path w="4" h="32" extrusionOk="0">
                  <a:moveTo>
                    <a:pt x="0" y="0"/>
                  </a:moveTo>
                  <a:lnTo>
                    <a:pt x="4"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7" name="Google Shape;7787;p81"/>
            <p:cNvSpPr/>
            <p:nvPr/>
          </p:nvSpPr>
          <p:spPr>
            <a:xfrm>
              <a:off x="2703485" y="1871728"/>
              <a:ext cx="109" cy="448"/>
            </a:xfrm>
            <a:custGeom>
              <a:avLst/>
              <a:gdLst/>
              <a:ahLst/>
              <a:cxnLst/>
              <a:rect l="l" t="t" r="r" b="b"/>
              <a:pathLst>
                <a:path w="8" h="33" extrusionOk="0">
                  <a:moveTo>
                    <a:pt x="0" y="1"/>
                  </a:moveTo>
                  <a:lnTo>
                    <a:pt x="7"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8" name="Google Shape;7788;p81"/>
            <p:cNvSpPr/>
            <p:nvPr/>
          </p:nvSpPr>
          <p:spPr>
            <a:xfrm>
              <a:off x="2702670" y="1868497"/>
              <a:ext cx="163" cy="353"/>
            </a:xfrm>
            <a:custGeom>
              <a:avLst/>
              <a:gdLst/>
              <a:ahLst/>
              <a:cxnLst/>
              <a:rect l="l" t="t" r="r" b="b"/>
              <a:pathLst>
                <a:path w="12" h="26" extrusionOk="0">
                  <a:moveTo>
                    <a:pt x="1" y="1"/>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9" name="Google Shape;7789;p81"/>
            <p:cNvSpPr/>
            <p:nvPr/>
          </p:nvSpPr>
          <p:spPr>
            <a:xfrm>
              <a:off x="2731142" y="1876345"/>
              <a:ext cx="14" cy="109"/>
            </a:xfrm>
            <a:custGeom>
              <a:avLst/>
              <a:gdLst/>
              <a:ahLst/>
              <a:cxnLst/>
              <a:rect l="l" t="t" r="r" b="b"/>
              <a:pathLst>
                <a:path w="1" h="8" extrusionOk="0">
                  <a:moveTo>
                    <a:pt x="1" y="7"/>
                  </a:moveTo>
                  <a:lnTo>
                    <a:pt x="1" y="7"/>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0" name="Google Shape;7790;p81"/>
            <p:cNvSpPr/>
            <p:nvPr/>
          </p:nvSpPr>
          <p:spPr>
            <a:xfrm>
              <a:off x="2699819" y="1855802"/>
              <a:ext cx="1969" cy="10007"/>
            </a:xfrm>
            <a:custGeom>
              <a:avLst/>
              <a:gdLst/>
              <a:ahLst/>
              <a:cxnLst/>
              <a:rect l="l" t="t" r="r" b="b"/>
              <a:pathLst>
                <a:path w="145" h="737" extrusionOk="0">
                  <a:moveTo>
                    <a:pt x="144" y="736"/>
                  </a:moveTo>
                  <a:cubicBezTo>
                    <a:pt x="57" y="501"/>
                    <a:pt x="8" y="253"/>
                    <a:pt x="1" y="1"/>
                  </a:cubicBezTo>
                  <a:cubicBezTo>
                    <a:pt x="8" y="253"/>
                    <a:pt x="57" y="501"/>
                    <a:pt x="144" y="7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1" name="Google Shape;7791;p81"/>
            <p:cNvSpPr/>
            <p:nvPr/>
          </p:nvSpPr>
          <p:spPr>
            <a:xfrm>
              <a:off x="2704191" y="1876345"/>
              <a:ext cx="68" cy="530"/>
            </a:xfrm>
            <a:custGeom>
              <a:avLst/>
              <a:gdLst/>
              <a:ahLst/>
              <a:cxnLst/>
              <a:rect l="l" t="t" r="r" b="b"/>
              <a:pathLst>
                <a:path w="5" h="39" extrusionOk="0">
                  <a:moveTo>
                    <a:pt x="1" y="0"/>
                  </a:moveTo>
                  <a:cubicBezTo>
                    <a:pt x="1" y="11"/>
                    <a:pt x="1" y="25"/>
                    <a:pt x="4" y="39"/>
                  </a:cubicBezTo>
                  <a:cubicBezTo>
                    <a:pt x="4" y="25"/>
                    <a:pt x="1"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2" name="Google Shape;7792;p81"/>
            <p:cNvSpPr/>
            <p:nvPr/>
          </p:nvSpPr>
          <p:spPr>
            <a:xfrm>
              <a:off x="2698543" y="1845022"/>
              <a:ext cx="299" cy="1195"/>
            </a:xfrm>
            <a:custGeom>
              <a:avLst/>
              <a:gdLst/>
              <a:ahLst/>
              <a:cxnLst/>
              <a:rect l="l" t="t" r="r" b="b"/>
              <a:pathLst>
                <a:path w="22" h="88" extrusionOk="0">
                  <a:moveTo>
                    <a:pt x="0" y="88"/>
                  </a:moveTo>
                  <a:cubicBezTo>
                    <a:pt x="0" y="56"/>
                    <a:pt x="7" y="28"/>
                    <a:pt x="21" y="0"/>
                  </a:cubicBezTo>
                  <a:cubicBezTo>
                    <a:pt x="7" y="28"/>
                    <a:pt x="0" y="56"/>
                    <a:pt x="0"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3" name="Google Shape;7793;p81"/>
            <p:cNvSpPr/>
            <p:nvPr/>
          </p:nvSpPr>
          <p:spPr>
            <a:xfrm>
              <a:off x="2703295" y="1870873"/>
              <a:ext cx="109" cy="448"/>
            </a:xfrm>
            <a:custGeom>
              <a:avLst/>
              <a:gdLst/>
              <a:ahLst/>
              <a:cxnLst/>
              <a:rect l="l" t="t" r="r" b="b"/>
              <a:pathLst>
                <a:path w="8" h="33" extrusionOk="0">
                  <a:moveTo>
                    <a:pt x="0" y="1"/>
                  </a:moveTo>
                  <a:lnTo>
                    <a:pt x="7"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4" name="Google Shape;7794;p81"/>
            <p:cNvSpPr/>
            <p:nvPr/>
          </p:nvSpPr>
          <p:spPr>
            <a:xfrm>
              <a:off x="2703960" y="1874485"/>
              <a:ext cx="54" cy="489"/>
            </a:xfrm>
            <a:custGeom>
              <a:avLst/>
              <a:gdLst/>
              <a:ahLst/>
              <a:cxnLst/>
              <a:rect l="l" t="t" r="r" b="b"/>
              <a:pathLst>
                <a:path w="4" h="36" extrusionOk="0">
                  <a:moveTo>
                    <a:pt x="0" y="1"/>
                  </a:moveTo>
                  <a:cubicBezTo>
                    <a:pt x="0" y="11"/>
                    <a:pt x="4" y="22"/>
                    <a:pt x="4" y="36"/>
                  </a:cubicBezTo>
                  <a:cubicBezTo>
                    <a:pt x="4" y="22"/>
                    <a:pt x="0"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5" name="Google Shape;7795;p81"/>
            <p:cNvSpPr/>
            <p:nvPr/>
          </p:nvSpPr>
          <p:spPr>
            <a:xfrm>
              <a:off x="2704245" y="1877241"/>
              <a:ext cx="54" cy="543"/>
            </a:xfrm>
            <a:custGeom>
              <a:avLst/>
              <a:gdLst/>
              <a:ahLst/>
              <a:cxnLst/>
              <a:rect l="l" t="t" r="r" b="b"/>
              <a:pathLst>
                <a:path w="4" h="40" extrusionOk="0">
                  <a:moveTo>
                    <a:pt x="0" y="1"/>
                  </a:moveTo>
                  <a:cubicBezTo>
                    <a:pt x="0" y="15"/>
                    <a:pt x="0" y="29"/>
                    <a:pt x="4" y="39"/>
                  </a:cubicBezTo>
                  <a:cubicBezTo>
                    <a:pt x="4" y="29"/>
                    <a:pt x="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6" name="Google Shape;7796;p81"/>
            <p:cNvSpPr/>
            <p:nvPr/>
          </p:nvSpPr>
          <p:spPr>
            <a:xfrm>
              <a:off x="2704055" y="1875394"/>
              <a:ext cx="109" cy="489"/>
            </a:xfrm>
            <a:custGeom>
              <a:avLst/>
              <a:gdLst/>
              <a:ahLst/>
              <a:cxnLst/>
              <a:rect l="l" t="t" r="r" b="b"/>
              <a:pathLst>
                <a:path w="8" h="36" extrusionOk="0">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7" name="Google Shape;7797;p81"/>
            <p:cNvSpPr/>
            <p:nvPr/>
          </p:nvSpPr>
          <p:spPr>
            <a:xfrm>
              <a:off x="2704286" y="1878151"/>
              <a:ext cx="14" cy="109"/>
            </a:xfrm>
            <a:custGeom>
              <a:avLst/>
              <a:gdLst/>
              <a:ahLst/>
              <a:cxnLst/>
              <a:rect l="l" t="t" r="r" b="b"/>
              <a:pathLst>
                <a:path w="1" h="8"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8" name="Google Shape;7798;p81"/>
            <p:cNvSpPr/>
            <p:nvPr/>
          </p:nvSpPr>
          <p:spPr>
            <a:xfrm>
              <a:off x="2703811" y="1873534"/>
              <a:ext cx="68" cy="489"/>
            </a:xfrm>
            <a:custGeom>
              <a:avLst/>
              <a:gdLst/>
              <a:ahLst/>
              <a:cxnLst/>
              <a:rect l="l" t="t" r="r" b="b"/>
              <a:pathLst>
                <a:path w="5" h="36" extrusionOk="0">
                  <a:moveTo>
                    <a:pt x="1" y="1"/>
                  </a:moveTo>
                  <a:cubicBezTo>
                    <a:pt x="1" y="11"/>
                    <a:pt x="4" y="25"/>
                    <a:pt x="4" y="36"/>
                  </a:cubicBezTo>
                  <a:cubicBezTo>
                    <a:pt x="4" y="25"/>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9" name="Google Shape;7799;p81"/>
            <p:cNvSpPr/>
            <p:nvPr/>
          </p:nvSpPr>
          <p:spPr>
            <a:xfrm>
              <a:off x="2702059" y="1866460"/>
              <a:ext cx="149" cy="339"/>
            </a:xfrm>
            <a:custGeom>
              <a:avLst/>
              <a:gdLst/>
              <a:ahLst/>
              <a:cxnLst/>
              <a:rect l="l" t="t" r="r" b="b"/>
              <a:pathLst>
                <a:path w="11" h="25" extrusionOk="0">
                  <a:moveTo>
                    <a:pt x="0" y="0"/>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0" name="Google Shape;7800;p81"/>
            <p:cNvSpPr/>
            <p:nvPr/>
          </p:nvSpPr>
          <p:spPr>
            <a:xfrm>
              <a:off x="2698923" y="1616037"/>
              <a:ext cx="231211" cy="97731"/>
            </a:xfrm>
            <a:custGeom>
              <a:avLst/>
              <a:gdLst/>
              <a:ahLst/>
              <a:cxnLst/>
              <a:rect l="l" t="t" r="r" b="b"/>
              <a:pathLst>
                <a:path w="17029" h="7198" extrusionOk="0">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1" name="Google Shape;7801;p81"/>
            <p:cNvSpPr/>
            <p:nvPr/>
          </p:nvSpPr>
          <p:spPr>
            <a:xfrm>
              <a:off x="2305162" y="1791540"/>
              <a:ext cx="1914" cy="7047"/>
            </a:xfrm>
            <a:custGeom>
              <a:avLst/>
              <a:gdLst/>
              <a:ahLst/>
              <a:cxnLst/>
              <a:rect l="l" t="t" r="r" b="b"/>
              <a:pathLst>
                <a:path w="141" h="519" extrusionOk="0">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2" name="Google Shape;7802;p81"/>
            <p:cNvSpPr/>
            <p:nvPr/>
          </p:nvSpPr>
          <p:spPr>
            <a:xfrm>
              <a:off x="2298930" y="1785457"/>
              <a:ext cx="8853" cy="26449"/>
            </a:xfrm>
            <a:custGeom>
              <a:avLst/>
              <a:gdLst/>
              <a:ahLst/>
              <a:cxnLst/>
              <a:rect l="l" t="t" r="r" b="b"/>
              <a:pathLst>
                <a:path w="652" h="1948" extrusionOk="0">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3" name="Google Shape;7803;p81"/>
            <p:cNvSpPr/>
            <p:nvPr/>
          </p:nvSpPr>
          <p:spPr>
            <a:xfrm>
              <a:off x="2298889" y="1800908"/>
              <a:ext cx="4426" cy="10848"/>
            </a:xfrm>
            <a:custGeom>
              <a:avLst/>
              <a:gdLst/>
              <a:ahLst/>
              <a:cxnLst/>
              <a:rect l="l" t="t" r="r" b="b"/>
              <a:pathLst>
                <a:path w="326" h="799" extrusionOk="0">
                  <a:moveTo>
                    <a:pt x="0" y="0"/>
                  </a:moveTo>
                  <a:lnTo>
                    <a:pt x="326" y="799"/>
                  </a:lnTo>
                  <a:lnTo>
                    <a:pt x="326" y="79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4" name="Google Shape;7804;p81"/>
            <p:cNvSpPr/>
            <p:nvPr/>
          </p:nvSpPr>
          <p:spPr>
            <a:xfrm>
              <a:off x="2303397" y="1796441"/>
              <a:ext cx="163" cy="434"/>
            </a:xfrm>
            <a:custGeom>
              <a:avLst/>
              <a:gdLst/>
              <a:ahLst/>
              <a:cxnLst/>
              <a:rect l="l" t="t" r="r" b="b"/>
              <a:pathLst>
                <a:path w="12" h="32" extrusionOk="0">
                  <a:moveTo>
                    <a:pt x="11" y="32"/>
                  </a:moveTo>
                  <a:cubicBezTo>
                    <a:pt x="8" y="21"/>
                    <a:pt x="4" y="11"/>
                    <a:pt x="1" y="0"/>
                  </a:cubicBezTo>
                  <a:cubicBezTo>
                    <a:pt x="4" y="11"/>
                    <a:pt x="8" y="21"/>
                    <a:pt x="11"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5" name="Google Shape;7805;p81"/>
            <p:cNvSpPr/>
            <p:nvPr/>
          </p:nvSpPr>
          <p:spPr>
            <a:xfrm>
              <a:off x="2307063" y="178973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6" name="Google Shape;7806;p81"/>
            <p:cNvSpPr/>
            <p:nvPr/>
          </p:nvSpPr>
          <p:spPr>
            <a:xfrm>
              <a:off x="2305542" y="1789924"/>
              <a:ext cx="54" cy="14"/>
            </a:xfrm>
            <a:custGeom>
              <a:avLst/>
              <a:gdLst/>
              <a:ahLst/>
              <a:cxnLst/>
              <a:rect l="l" t="t" r="r" b="b"/>
              <a:pathLst>
                <a:path w="4" h="1" extrusionOk="0">
                  <a:moveTo>
                    <a:pt x="0" y="1"/>
                  </a:moveTo>
                  <a:lnTo>
                    <a:pt x="0"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7" name="Google Shape;7807;p81"/>
            <p:cNvSpPr/>
            <p:nvPr/>
          </p:nvSpPr>
          <p:spPr>
            <a:xfrm>
              <a:off x="2305827" y="1789829"/>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8" name="Google Shape;7808;p81"/>
            <p:cNvSpPr/>
            <p:nvPr/>
          </p:nvSpPr>
          <p:spPr>
            <a:xfrm>
              <a:off x="2304021" y="1798193"/>
              <a:ext cx="339" cy="584"/>
            </a:xfrm>
            <a:custGeom>
              <a:avLst/>
              <a:gdLst/>
              <a:ahLst/>
              <a:cxnLst/>
              <a:rect l="l" t="t" r="r" b="b"/>
              <a:pathLst>
                <a:path w="25" h="43" extrusionOk="0">
                  <a:moveTo>
                    <a:pt x="25" y="43"/>
                  </a:moveTo>
                  <a:cubicBezTo>
                    <a:pt x="18" y="29"/>
                    <a:pt x="7" y="11"/>
                    <a:pt x="0" y="1"/>
                  </a:cubicBezTo>
                  <a:cubicBezTo>
                    <a:pt x="7" y="11"/>
                    <a:pt x="18" y="29"/>
                    <a:pt x="25"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9" name="Google Shape;7809;p81"/>
            <p:cNvSpPr/>
            <p:nvPr/>
          </p:nvSpPr>
          <p:spPr>
            <a:xfrm>
              <a:off x="2303546" y="1796916"/>
              <a:ext cx="204" cy="530"/>
            </a:xfrm>
            <a:custGeom>
              <a:avLst/>
              <a:gdLst/>
              <a:ahLst/>
              <a:cxnLst/>
              <a:rect l="l" t="t" r="r" b="b"/>
              <a:pathLst>
                <a:path w="15" h="39" extrusionOk="0">
                  <a:moveTo>
                    <a:pt x="0" y="0"/>
                  </a:moveTo>
                  <a:cubicBezTo>
                    <a:pt x="4" y="14"/>
                    <a:pt x="7" y="25"/>
                    <a:pt x="14" y="39"/>
                  </a:cubicBezTo>
                  <a:cubicBezTo>
                    <a:pt x="11" y="25"/>
                    <a:pt x="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0" name="Google Shape;7810;p81"/>
            <p:cNvSpPr/>
            <p:nvPr/>
          </p:nvSpPr>
          <p:spPr>
            <a:xfrm>
              <a:off x="2304877" y="1799618"/>
              <a:ext cx="530" cy="679"/>
            </a:xfrm>
            <a:custGeom>
              <a:avLst/>
              <a:gdLst/>
              <a:ahLst/>
              <a:cxnLst/>
              <a:rect l="l" t="t" r="r" b="b"/>
              <a:pathLst>
                <a:path w="39" h="50" extrusionOk="0">
                  <a:moveTo>
                    <a:pt x="0" y="1"/>
                  </a:moveTo>
                  <a:lnTo>
                    <a:pt x="0" y="1"/>
                  </a:lnTo>
                  <a:cubicBezTo>
                    <a:pt x="11" y="18"/>
                    <a:pt x="25" y="36"/>
                    <a:pt x="39" y="50"/>
                  </a:cubicBezTo>
                  <a:cubicBezTo>
                    <a:pt x="25" y="32"/>
                    <a:pt x="1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1" name="Google Shape;7811;p81"/>
            <p:cNvSpPr/>
            <p:nvPr/>
          </p:nvSpPr>
          <p:spPr>
            <a:xfrm>
              <a:off x="2305447" y="1800379"/>
              <a:ext cx="625" cy="733"/>
            </a:xfrm>
            <a:custGeom>
              <a:avLst/>
              <a:gdLst/>
              <a:ahLst/>
              <a:cxnLst/>
              <a:rect l="l" t="t" r="r" b="b"/>
              <a:pathLst>
                <a:path w="46" h="54" extrusionOk="0">
                  <a:moveTo>
                    <a:pt x="0" y="1"/>
                  </a:moveTo>
                  <a:cubicBezTo>
                    <a:pt x="14" y="18"/>
                    <a:pt x="28" y="39"/>
                    <a:pt x="46" y="53"/>
                  </a:cubicBezTo>
                  <a:cubicBezTo>
                    <a:pt x="28" y="36"/>
                    <a:pt x="14" y="1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2" name="Google Shape;7812;p81"/>
            <p:cNvSpPr/>
            <p:nvPr/>
          </p:nvSpPr>
          <p:spPr>
            <a:xfrm>
              <a:off x="2304401" y="1798858"/>
              <a:ext cx="434" cy="679"/>
            </a:xfrm>
            <a:custGeom>
              <a:avLst/>
              <a:gdLst/>
              <a:ahLst/>
              <a:cxnLst/>
              <a:rect l="l" t="t" r="r" b="b"/>
              <a:pathLst>
                <a:path w="32" h="50" extrusionOk="0">
                  <a:moveTo>
                    <a:pt x="32" y="50"/>
                  </a:moveTo>
                  <a:cubicBezTo>
                    <a:pt x="21" y="32"/>
                    <a:pt x="11" y="18"/>
                    <a:pt x="0" y="1"/>
                  </a:cubicBezTo>
                  <a:cubicBezTo>
                    <a:pt x="11" y="18"/>
                    <a:pt x="21" y="32"/>
                    <a:pt x="32"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3" name="Google Shape;7813;p81"/>
            <p:cNvSpPr/>
            <p:nvPr/>
          </p:nvSpPr>
          <p:spPr>
            <a:xfrm>
              <a:off x="2305637" y="1789883"/>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4" name="Google Shape;7814;p81"/>
            <p:cNvSpPr/>
            <p:nvPr/>
          </p:nvSpPr>
          <p:spPr>
            <a:xfrm>
              <a:off x="2306017" y="178978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5" name="Google Shape;7815;p81"/>
            <p:cNvSpPr/>
            <p:nvPr/>
          </p:nvSpPr>
          <p:spPr>
            <a:xfrm>
              <a:off x="2303397" y="1796102"/>
              <a:ext cx="14" cy="353"/>
            </a:xfrm>
            <a:custGeom>
              <a:avLst/>
              <a:gdLst/>
              <a:ahLst/>
              <a:cxnLst/>
              <a:rect l="l" t="t" r="r" b="b"/>
              <a:pathLst>
                <a:path w="1" h="26" extrusionOk="0">
                  <a:moveTo>
                    <a:pt x="1" y="25"/>
                  </a:moveTo>
                  <a:cubicBezTo>
                    <a:pt x="1" y="18"/>
                    <a:pt x="1" y="8"/>
                    <a:pt x="1" y="1"/>
                  </a:cubicBezTo>
                  <a:cubicBezTo>
                    <a:pt x="1" y="8"/>
                    <a:pt x="1"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6" name="Google Shape;7816;p81"/>
            <p:cNvSpPr/>
            <p:nvPr/>
          </p:nvSpPr>
          <p:spPr>
            <a:xfrm>
              <a:off x="2303736" y="1797487"/>
              <a:ext cx="299" cy="584"/>
            </a:xfrm>
            <a:custGeom>
              <a:avLst/>
              <a:gdLst/>
              <a:ahLst/>
              <a:cxnLst/>
              <a:rect l="l" t="t" r="r" b="b"/>
              <a:pathLst>
                <a:path w="22" h="43" extrusionOk="0">
                  <a:moveTo>
                    <a:pt x="21" y="42"/>
                  </a:moveTo>
                  <a:cubicBezTo>
                    <a:pt x="14" y="28"/>
                    <a:pt x="7" y="14"/>
                    <a:pt x="0" y="0"/>
                  </a:cubicBezTo>
                  <a:cubicBezTo>
                    <a:pt x="7" y="14"/>
                    <a:pt x="14" y="28"/>
                    <a:pt x="21"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7" name="Google Shape;7817;p81"/>
            <p:cNvSpPr/>
            <p:nvPr/>
          </p:nvSpPr>
          <p:spPr>
            <a:xfrm>
              <a:off x="2304917" y="1785036"/>
              <a:ext cx="29300" cy="32097"/>
            </a:xfrm>
            <a:custGeom>
              <a:avLst/>
              <a:gdLst/>
              <a:ahLst/>
              <a:cxnLst/>
              <a:rect l="l" t="t" r="r" b="b"/>
              <a:pathLst>
                <a:path w="2158" h="2364" extrusionOk="0">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8" name="Google Shape;7818;p81"/>
            <p:cNvSpPr/>
            <p:nvPr/>
          </p:nvSpPr>
          <p:spPr>
            <a:xfrm>
              <a:off x="2328977" y="1785036"/>
              <a:ext cx="3001" cy="1534"/>
            </a:xfrm>
            <a:custGeom>
              <a:avLst/>
              <a:gdLst/>
              <a:ahLst/>
              <a:cxnLst/>
              <a:rect l="l" t="t" r="r" b="b"/>
              <a:pathLst>
                <a:path w="221" h="113" extrusionOk="0">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9" name="Google Shape;7819;p81"/>
            <p:cNvSpPr/>
            <p:nvPr/>
          </p:nvSpPr>
          <p:spPr>
            <a:xfrm>
              <a:off x="2317422" y="1791784"/>
              <a:ext cx="584" cy="394"/>
            </a:xfrm>
            <a:custGeom>
              <a:avLst/>
              <a:gdLst/>
              <a:ahLst/>
              <a:cxnLst/>
              <a:rect l="l" t="t" r="r" b="b"/>
              <a:pathLst>
                <a:path w="43" h="29" extrusionOk="0">
                  <a:moveTo>
                    <a:pt x="1" y="28"/>
                  </a:moveTo>
                  <a:lnTo>
                    <a:pt x="4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0" name="Google Shape;7820;p81"/>
            <p:cNvSpPr/>
            <p:nvPr/>
          </p:nvSpPr>
          <p:spPr>
            <a:xfrm>
              <a:off x="2308773" y="1792069"/>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1" name="Google Shape;7821;p81"/>
            <p:cNvSpPr/>
            <p:nvPr/>
          </p:nvSpPr>
          <p:spPr>
            <a:xfrm>
              <a:off x="2308013" y="1799293"/>
              <a:ext cx="54" cy="625"/>
            </a:xfrm>
            <a:custGeom>
              <a:avLst/>
              <a:gdLst/>
              <a:ahLst/>
              <a:cxnLst/>
              <a:rect l="l" t="t" r="r" b="b"/>
              <a:pathLst>
                <a:path w="4" h="46" extrusionOk="0">
                  <a:moveTo>
                    <a:pt x="4" y="0"/>
                  </a:moveTo>
                  <a:cubicBezTo>
                    <a:pt x="4" y="18"/>
                    <a:pt x="4" y="32"/>
                    <a:pt x="0" y="46"/>
                  </a:cubicBezTo>
                  <a:cubicBezTo>
                    <a:pt x="4" y="32"/>
                    <a:pt x="4" y="18"/>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2" name="Google Shape;7822;p81"/>
            <p:cNvSpPr/>
            <p:nvPr/>
          </p:nvSpPr>
          <p:spPr>
            <a:xfrm>
              <a:off x="2309058" y="1789829"/>
              <a:ext cx="54" cy="394"/>
            </a:xfrm>
            <a:custGeom>
              <a:avLst/>
              <a:gdLst/>
              <a:ahLst/>
              <a:cxnLst/>
              <a:rect l="l" t="t" r="r" b="b"/>
              <a:pathLst>
                <a:path w="4" h="29" extrusionOk="0">
                  <a:moveTo>
                    <a:pt x="4" y="1"/>
                  </a:moveTo>
                  <a:lnTo>
                    <a:pt x="4" y="1"/>
                  </a:lnTo>
                  <a:lnTo>
                    <a:pt x="0"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3" name="Google Shape;7823;p81"/>
            <p:cNvSpPr/>
            <p:nvPr/>
          </p:nvSpPr>
          <p:spPr>
            <a:xfrm>
              <a:off x="2308339" y="1792300"/>
              <a:ext cx="353" cy="3815"/>
            </a:xfrm>
            <a:custGeom>
              <a:avLst/>
              <a:gdLst/>
              <a:ahLst/>
              <a:cxnLst/>
              <a:rect l="l" t="t" r="r" b="b"/>
              <a:pathLst>
                <a:path w="26" h="281" extrusionOk="0">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4" name="Google Shape;7824;p81"/>
            <p:cNvSpPr/>
            <p:nvPr/>
          </p:nvSpPr>
          <p:spPr>
            <a:xfrm>
              <a:off x="2307633" y="1800949"/>
              <a:ext cx="299" cy="1819"/>
            </a:xfrm>
            <a:custGeom>
              <a:avLst/>
              <a:gdLst/>
              <a:ahLst/>
              <a:cxnLst/>
              <a:rect l="l" t="t" r="r" b="b"/>
              <a:pathLst>
                <a:path w="22" h="134" extrusionOk="0">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5" name="Google Shape;7825;p81"/>
            <p:cNvSpPr/>
            <p:nvPr/>
          </p:nvSpPr>
          <p:spPr>
            <a:xfrm>
              <a:off x="2308244" y="1796767"/>
              <a:ext cx="68" cy="638"/>
            </a:xfrm>
            <a:custGeom>
              <a:avLst/>
              <a:gdLst/>
              <a:ahLst/>
              <a:cxnLst/>
              <a:rect l="l" t="t" r="r" b="b"/>
              <a:pathLst>
                <a:path w="5" h="47" extrusionOk="0">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6" name="Google Shape;7826;p81"/>
            <p:cNvSpPr/>
            <p:nvPr/>
          </p:nvSpPr>
          <p:spPr>
            <a:xfrm>
              <a:off x="2308108" y="1797772"/>
              <a:ext cx="109" cy="1005"/>
            </a:xfrm>
            <a:custGeom>
              <a:avLst/>
              <a:gdLst/>
              <a:ahLst/>
              <a:cxnLst/>
              <a:rect l="l" t="t" r="r" b="b"/>
              <a:pathLst>
                <a:path w="8" h="74" extrusionOk="0">
                  <a:moveTo>
                    <a:pt x="7" y="0"/>
                  </a:moveTo>
                  <a:cubicBezTo>
                    <a:pt x="7" y="25"/>
                    <a:pt x="4" y="49"/>
                    <a:pt x="0" y="74"/>
                  </a:cubicBezTo>
                  <a:cubicBezTo>
                    <a:pt x="4" y="49"/>
                    <a:pt x="7" y="25"/>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7" name="Google Shape;7827;p81"/>
            <p:cNvSpPr/>
            <p:nvPr/>
          </p:nvSpPr>
          <p:spPr>
            <a:xfrm>
              <a:off x="2306397" y="1805701"/>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8" name="Google Shape;7828;p81"/>
            <p:cNvSpPr/>
            <p:nvPr/>
          </p:nvSpPr>
          <p:spPr>
            <a:xfrm>
              <a:off x="2307918" y="1800528"/>
              <a:ext cx="54" cy="434"/>
            </a:xfrm>
            <a:custGeom>
              <a:avLst/>
              <a:gdLst/>
              <a:ahLst/>
              <a:cxnLst/>
              <a:rect l="l" t="t" r="r" b="b"/>
              <a:pathLst>
                <a:path w="4" h="32" extrusionOk="0">
                  <a:moveTo>
                    <a:pt x="4" y="0"/>
                  </a:moveTo>
                  <a:lnTo>
                    <a:pt x="0" y="18"/>
                  </a:lnTo>
                  <a:lnTo>
                    <a:pt x="0" y="32"/>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9" name="Google Shape;7829;p81"/>
            <p:cNvSpPr/>
            <p:nvPr/>
          </p:nvSpPr>
          <p:spPr>
            <a:xfrm>
              <a:off x="2307388" y="1803284"/>
              <a:ext cx="109" cy="299"/>
            </a:xfrm>
            <a:custGeom>
              <a:avLst/>
              <a:gdLst/>
              <a:ahLst/>
              <a:cxnLst/>
              <a:rect l="l" t="t" r="r" b="b"/>
              <a:pathLst>
                <a:path w="8" h="22" extrusionOk="0">
                  <a:moveTo>
                    <a:pt x="8" y="0"/>
                  </a:moveTo>
                  <a:lnTo>
                    <a:pt x="8" y="0"/>
                  </a:lnTo>
                  <a:cubicBezTo>
                    <a:pt x="4" y="7"/>
                    <a:pt x="1" y="14"/>
                    <a:pt x="1" y="21"/>
                  </a:cubicBezTo>
                  <a:cubicBezTo>
                    <a:pt x="4" y="14"/>
                    <a:pt x="4" y="7"/>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0" name="Google Shape;7830;p81"/>
            <p:cNvSpPr/>
            <p:nvPr/>
          </p:nvSpPr>
          <p:spPr>
            <a:xfrm>
              <a:off x="2306587" y="1805131"/>
              <a:ext cx="109" cy="204"/>
            </a:xfrm>
            <a:custGeom>
              <a:avLst/>
              <a:gdLst/>
              <a:ahLst/>
              <a:cxnLst/>
              <a:rect l="l" t="t" r="r" b="b"/>
              <a:pathLst>
                <a:path w="8" h="15" extrusionOk="0">
                  <a:moveTo>
                    <a:pt x="0" y="15"/>
                  </a:moveTo>
                  <a:cubicBezTo>
                    <a:pt x="4" y="8"/>
                    <a:pt x="7" y="4"/>
                    <a:pt x="7" y="1"/>
                  </a:cubicBezTo>
                  <a:cubicBezTo>
                    <a:pt x="7" y="4"/>
                    <a:pt x="4" y="8"/>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1" name="Google Shape;7831;p81"/>
            <p:cNvSpPr/>
            <p:nvPr/>
          </p:nvSpPr>
          <p:spPr>
            <a:xfrm>
              <a:off x="2308868" y="1791404"/>
              <a:ext cx="14" cy="244"/>
            </a:xfrm>
            <a:custGeom>
              <a:avLst/>
              <a:gdLst/>
              <a:ahLst/>
              <a:cxnLst/>
              <a:rect l="l" t="t" r="r" b="b"/>
              <a:pathLst>
                <a:path w="1" h="18" extrusionOk="0">
                  <a:moveTo>
                    <a:pt x="0"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2" name="Google Shape;7832;p81"/>
            <p:cNvSpPr/>
            <p:nvPr/>
          </p:nvSpPr>
          <p:spPr>
            <a:xfrm>
              <a:off x="2307538" y="1802809"/>
              <a:ext cx="54" cy="299"/>
            </a:xfrm>
            <a:custGeom>
              <a:avLst/>
              <a:gdLst/>
              <a:ahLst/>
              <a:cxnLst/>
              <a:rect l="l" t="t" r="r" b="b"/>
              <a:pathLst>
                <a:path w="4" h="22" extrusionOk="0">
                  <a:moveTo>
                    <a:pt x="0" y="21"/>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3" name="Google Shape;7833;p81"/>
            <p:cNvSpPr/>
            <p:nvPr/>
          </p:nvSpPr>
          <p:spPr>
            <a:xfrm>
              <a:off x="2307253" y="1803705"/>
              <a:ext cx="109" cy="353"/>
            </a:xfrm>
            <a:custGeom>
              <a:avLst/>
              <a:gdLst/>
              <a:ahLst/>
              <a:cxnLst/>
              <a:rect l="l" t="t" r="r" b="b"/>
              <a:pathLst>
                <a:path w="8" h="26" extrusionOk="0">
                  <a:moveTo>
                    <a:pt x="7" y="1"/>
                  </a:moveTo>
                  <a:cubicBezTo>
                    <a:pt x="4" y="8"/>
                    <a:pt x="4" y="15"/>
                    <a:pt x="0" y="25"/>
                  </a:cubicBezTo>
                  <a:cubicBezTo>
                    <a:pt x="4" y="18"/>
                    <a:pt x="7" y="8"/>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4" name="Google Shape;7834;p81"/>
            <p:cNvSpPr/>
            <p:nvPr/>
          </p:nvSpPr>
          <p:spPr>
            <a:xfrm>
              <a:off x="2307103" y="1804045"/>
              <a:ext cx="163" cy="339"/>
            </a:xfrm>
            <a:custGeom>
              <a:avLst/>
              <a:gdLst/>
              <a:ahLst/>
              <a:cxnLst/>
              <a:rect l="l" t="t" r="r" b="b"/>
              <a:pathLst>
                <a:path w="12" h="25" extrusionOk="0">
                  <a:moveTo>
                    <a:pt x="1" y="25"/>
                  </a:moveTo>
                  <a:cubicBezTo>
                    <a:pt x="4" y="18"/>
                    <a:pt x="8" y="11"/>
                    <a:pt x="11" y="0"/>
                  </a:cubicBezTo>
                  <a:cubicBezTo>
                    <a:pt x="8" y="11"/>
                    <a:pt x="4"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5" name="Google Shape;7835;p81"/>
            <p:cNvSpPr/>
            <p:nvPr/>
          </p:nvSpPr>
          <p:spPr>
            <a:xfrm>
              <a:off x="2306248" y="1806041"/>
              <a:ext cx="109" cy="299"/>
            </a:xfrm>
            <a:custGeom>
              <a:avLst/>
              <a:gdLst/>
              <a:ahLst/>
              <a:cxnLst/>
              <a:rect l="l" t="t" r="r" b="b"/>
              <a:pathLst>
                <a:path w="8" h="22" extrusionOk="0">
                  <a:moveTo>
                    <a:pt x="1" y="2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6" name="Google Shape;7836;p81"/>
            <p:cNvSpPr/>
            <p:nvPr/>
          </p:nvSpPr>
          <p:spPr>
            <a:xfrm>
              <a:off x="2306492" y="1805375"/>
              <a:ext cx="109" cy="244"/>
            </a:xfrm>
            <a:custGeom>
              <a:avLst/>
              <a:gdLst/>
              <a:ahLst/>
              <a:cxnLst/>
              <a:rect l="l" t="t" r="r" b="b"/>
              <a:pathLst>
                <a:path w="8" h="18" extrusionOk="0">
                  <a:moveTo>
                    <a:pt x="0" y="18"/>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7" name="Google Shape;7837;p81"/>
            <p:cNvSpPr/>
            <p:nvPr/>
          </p:nvSpPr>
          <p:spPr>
            <a:xfrm>
              <a:off x="2305393" y="1809652"/>
              <a:ext cx="109" cy="489"/>
            </a:xfrm>
            <a:custGeom>
              <a:avLst/>
              <a:gdLst/>
              <a:ahLst/>
              <a:cxnLst/>
              <a:rect l="l" t="t" r="r" b="b"/>
              <a:pathLst>
                <a:path w="8" h="36" extrusionOk="0">
                  <a:moveTo>
                    <a:pt x="1" y="36"/>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8" name="Google Shape;7838;p81"/>
            <p:cNvSpPr/>
            <p:nvPr/>
          </p:nvSpPr>
          <p:spPr>
            <a:xfrm>
              <a:off x="2304687" y="1814404"/>
              <a:ext cx="14" cy="299"/>
            </a:xfrm>
            <a:custGeom>
              <a:avLst/>
              <a:gdLst/>
              <a:ahLst/>
              <a:cxnLst/>
              <a:rect l="l" t="t" r="r" b="b"/>
              <a:pathLst>
                <a:path w="1" h="22" extrusionOk="0">
                  <a:moveTo>
                    <a:pt x="0" y="22"/>
                  </a:moveTo>
                  <a:lnTo>
                    <a:pt x="0" y="22"/>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9" name="Google Shape;7839;p81"/>
            <p:cNvSpPr/>
            <p:nvPr/>
          </p:nvSpPr>
          <p:spPr>
            <a:xfrm>
              <a:off x="2304917" y="1812313"/>
              <a:ext cx="109" cy="584"/>
            </a:xfrm>
            <a:custGeom>
              <a:avLst/>
              <a:gdLst/>
              <a:ahLst/>
              <a:cxnLst/>
              <a:rect l="l" t="t" r="r" b="b"/>
              <a:pathLst>
                <a:path w="8" h="43" extrusionOk="0">
                  <a:moveTo>
                    <a:pt x="1" y="43"/>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0" name="Google Shape;7840;p81"/>
            <p:cNvSpPr/>
            <p:nvPr/>
          </p:nvSpPr>
          <p:spPr>
            <a:xfrm>
              <a:off x="2305868" y="1807561"/>
              <a:ext cx="109" cy="394"/>
            </a:xfrm>
            <a:custGeom>
              <a:avLst/>
              <a:gdLst/>
              <a:ahLst/>
              <a:cxnLst/>
              <a:rect l="l" t="t" r="r" b="b"/>
              <a:pathLst>
                <a:path w="8" h="29" extrusionOk="0">
                  <a:moveTo>
                    <a:pt x="1" y="29"/>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1" name="Google Shape;7841;p81"/>
            <p:cNvSpPr/>
            <p:nvPr/>
          </p:nvSpPr>
          <p:spPr>
            <a:xfrm>
              <a:off x="2305732" y="1808186"/>
              <a:ext cx="109" cy="434"/>
            </a:xfrm>
            <a:custGeom>
              <a:avLst/>
              <a:gdLst/>
              <a:ahLst/>
              <a:cxnLst/>
              <a:rect l="l" t="t" r="r" b="b"/>
              <a:pathLst>
                <a:path w="8" h="32" extrusionOk="0">
                  <a:moveTo>
                    <a:pt x="0" y="32"/>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2" name="Google Shape;7842;p81"/>
            <p:cNvSpPr/>
            <p:nvPr/>
          </p:nvSpPr>
          <p:spPr>
            <a:xfrm>
              <a:off x="2305107" y="1811363"/>
              <a:ext cx="109" cy="584"/>
            </a:xfrm>
            <a:custGeom>
              <a:avLst/>
              <a:gdLst/>
              <a:ahLst/>
              <a:cxnLst/>
              <a:rect l="l" t="t" r="r" b="b"/>
              <a:pathLst>
                <a:path w="8" h="43" extrusionOk="0">
                  <a:moveTo>
                    <a:pt x="1" y="43"/>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3" name="Google Shape;7843;p81"/>
            <p:cNvSpPr/>
            <p:nvPr/>
          </p:nvSpPr>
          <p:spPr>
            <a:xfrm>
              <a:off x="2304782" y="1813359"/>
              <a:ext cx="109" cy="638"/>
            </a:xfrm>
            <a:custGeom>
              <a:avLst/>
              <a:gdLst/>
              <a:ahLst/>
              <a:cxnLst/>
              <a:rect l="l" t="t" r="r" b="b"/>
              <a:pathLst>
                <a:path w="8" h="47" extrusionOk="0">
                  <a:moveTo>
                    <a:pt x="0" y="46"/>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4" name="Google Shape;7844;p81"/>
            <p:cNvSpPr/>
            <p:nvPr/>
          </p:nvSpPr>
          <p:spPr>
            <a:xfrm>
              <a:off x="2305257" y="1810467"/>
              <a:ext cx="109" cy="530"/>
            </a:xfrm>
            <a:custGeom>
              <a:avLst/>
              <a:gdLst/>
              <a:ahLst/>
              <a:cxnLst/>
              <a:rect l="l" t="t" r="r" b="b"/>
              <a:pathLst>
                <a:path w="8" h="39" extrusionOk="0">
                  <a:moveTo>
                    <a:pt x="0" y="39"/>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5" name="Google Shape;7845;p81"/>
            <p:cNvSpPr/>
            <p:nvPr/>
          </p:nvSpPr>
          <p:spPr>
            <a:xfrm>
              <a:off x="2305542" y="1808892"/>
              <a:ext cx="109" cy="489"/>
            </a:xfrm>
            <a:custGeom>
              <a:avLst/>
              <a:gdLst/>
              <a:ahLst/>
              <a:cxnLst/>
              <a:rect l="l" t="t" r="r" b="b"/>
              <a:pathLst>
                <a:path w="8" h="36" extrusionOk="0">
                  <a:moveTo>
                    <a:pt x="0" y="36"/>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6" name="Google Shape;7846;p81"/>
            <p:cNvSpPr/>
            <p:nvPr/>
          </p:nvSpPr>
          <p:spPr>
            <a:xfrm>
              <a:off x="2306112" y="1806516"/>
              <a:ext cx="109" cy="339"/>
            </a:xfrm>
            <a:custGeom>
              <a:avLst/>
              <a:gdLst/>
              <a:ahLst/>
              <a:cxnLst/>
              <a:rect l="l" t="t" r="r" b="b"/>
              <a:pathLst>
                <a:path w="8" h="25" extrusionOk="0">
                  <a:moveTo>
                    <a:pt x="0" y="25"/>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7" name="Google Shape;7847;p81"/>
            <p:cNvSpPr/>
            <p:nvPr/>
          </p:nvSpPr>
          <p:spPr>
            <a:xfrm>
              <a:off x="2306017" y="1806991"/>
              <a:ext cx="54" cy="394"/>
            </a:xfrm>
            <a:custGeom>
              <a:avLst/>
              <a:gdLst/>
              <a:ahLst/>
              <a:cxnLst/>
              <a:rect l="l" t="t" r="r" b="b"/>
              <a:pathLst>
                <a:path w="4" h="29" extrusionOk="0">
                  <a:moveTo>
                    <a:pt x="0" y="29"/>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8" name="Google Shape;7848;p81"/>
            <p:cNvSpPr/>
            <p:nvPr/>
          </p:nvSpPr>
          <p:spPr>
            <a:xfrm>
              <a:off x="2306682" y="1804370"/>
              <a:ext cx="434" cy="774"/>
            </a:xfrm>
            <a:custGeom>
              <a:avLst/>
              <a:gdLst/>
              <a:ahLst/>
              <a:cxnLst/>
              <a:rect l="l" t="t" r="r" b="b"/>
              <a:pathLst>
                <a:path w="32" h="57" extrusionOk="0">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9" name="Google Shape;7849;p81"/>
            <p:cNvSpPr/>
            <p:nvPr/>
          </p:nvSpPr>
          <p:spPr>
            <a:xfrm>
              <a:off x="2307633" y="1802280"/>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0" name="Google Shape;7850;p81"/>
            <p:cNvSpPr/>
            <p:nvPr/>
          </p:nvSpPr>
          <p:spPr>
            <a:xfrm>
              <a:off x="2307769" y="1801614"/>
              <a:ext cx="68" cy="258"/>
            </a:xfrm>
            <a:custGeom>
              <a:avLst/>
              <a:gdLst/>
              <a:ahLst/>
              <a:cxnLst/>
              <a:rect l="l" t="t" r="r" b="b"/>
              <a:pathLst>
                <a:path w="5" h="19" extrusionOk="0">
                  <a:moveTo>
                    <a:pt x="1"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1" name="Google Shape;7851;p81"/>
            <p:cNvSpPr/>
            <p:nvPr/>
          </p:nvSpPr>
          <p:spPr>
            <a:xfrm>
              <a:off x="2307823" y="1800759"/>
              <a:ext cx="109" cy="448"/>
            </a:xfrm>
            <a:custGeom>
              <a:avLst/>
              <a:gdLst/>
              <a:ahLst/>
              <a:cxnLst/>
              <a:rect l="l" t="t" r="r" b="b"/>
              <a:pathLst>
                <a:path w="8" h="33" extrusionOk="0">
                  <a:moveTo>
                    <a:pt x="7" y="1"/>
                  </a:moveTo>
                  <a:lnTo>
                    <a:pt x="4" y="15"/>
                  </a:lnTo>
                  <a:cubicBezTo>
                    <a:pt x="0" y="22"/>
                    <a:pt x="0" y="25"/>
                    <a:pt x="0" y="32"/>
                  </a:cubicBezTo>
                  <a:cubicBezTo>
                    <a:pt x="4" y="22"/>
                    <a:pt x="7" y="11"/>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2" name="Google Shape;7852;p81"/>
            <p:cNvSpPr/>
            <p:nvPr/>
          </p:nvSpPr>
          <p:spPr>
            <a:xfrm>
              <a:off x="2564356" y="1700353"/>
              <a:ext cx="79157" cy="32179"/>
            </a:xfrm>
            <a:custGeom>
              <a:avLst/>
              <a:gdLst/>
              <a:ahLst/>
              <a:cxnLst/>
              <a:rect l="l" t="t" r="r" b="b"/>
              <a:pathLst>
                <a:path w="5830" h="2370" extrusionOk="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3" name="Google Shape;7853;p81"/>
            <p:cNvSpPr/>
            <p:nvPr/>
          </p:nvSpPr>
          <p:spPr>
            <a:xfrm>
              <a:off x="2342432" y="1695723"/>
              <a:ext cx="47874" cy="20841"/>
            </a:xfrm>
            <a:custGeom>
              <a:avLst/>
              <a:gdLst/>
              <a:ahLst/>
              <a:cxnLst/>
              <a:rect l="l" t="t" r="r" b="b"/>
              <a:pathLst>
                <a:path w="3526" h="1535" extrusionOk="0">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4" name="Google Shape;7854;p81"/>
            <p:cNvSpPr/>
            <p:nvPr/>
          </p:nvSpPr>
          <p:spPr>
            <a:xfrm>
              <a:off x="2240180" y="1709559"/>
              <a:ext cx="19076" cy="11745"/>
            </a:xfrm>
            <a:custGeom>
              <a:avLst/>
              <a:gdLst/>
              <a:ahLst/>
              <a:cxnLst/>
              <a:rect l="l" t="t" r="r" b="b"/>
              <a:pathLst>
                <a:path w="1405" h="865" extrusionOk="0">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5" name="Google Shape;7855;p81"/>
            <p:cNvSpPr/>
            <p:nvPr/>
          </p:nvSpPr>
          <p:spPr>
            <a:xfrm>
              <a:off x="2239949" y="1709871"/>
              <a:ext cx="136291" cy="51934"/>
            </a:xfrm>
            <a:custGeom>
              <a:avLst/>
              <a:gdLst/>
              <a:ahLst/>
              <a:cxnLst/>
              <a:rect l="l" t="t" r="r" b="b"/>
              <a:pathLst>
                <a:path w="10038" h="3825" extrusionOk="0">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6" name="Google Shape;7856;p81"/>
            <p:cNvSpPr/>
            <p:nvPr/>
          </p:nvSpPr>
          <p:spPr>
            <a:xfrm>
              <a:off x="2314381" y="1759456"/>
              <a:ext cx="68" cy="204"/>
            </a:xfrm>
            <a:custGeom>
              <a:avLst/>
              <a:gdLst/>
              <a:ahLst/>
              <a:cxnLst/>
              <a:rect l="l" t="t" r="r" b="b"/>
              <a:pathLst>
                <a:path w="5" h="15" extrusionOk="0">
                  <a:moveTo>
                    <a:pt x="4" y="1"/>
                  </a:moveTo>
                  <a:cubicBezTo>
                    <a:pt x="4" y="4"/>
                    <a:pt x="1" y="8"/>
                    <a:pt x="1" y="15"/>
                  </a:cubicBezTo>
                  <a:cubicBezTo>
                    <a:pt x="1" y="8"/>
                    <a:pt x="4" y="4"/>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7" name="Google Shape;7857;p81"/>
            <p:cNvSpPr/>
            <p:nvPr/>
          </p:nvSpPr>
          <p:spPr>
            <a:xfrm>
              <a:off x="2314530" y="1758886"/>
              <a:ext cx="14" cy="204"/>
            </a:xfrm>
            <a:custGeom>
              <a:avLst/>
              <a:gdLst/>
              <a:ahLst/>
              <a:cxnLst/>
              <a:rect l="l" t="t" r="r" b="b"/>
              <a:pathLst>
                <a:path w="1" h="15" extrusionOk="0">
                  <a:moveTo>
                    <a:pt x="0"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8" name="Google Shape;7858;p81"/>
            <p:cNvSpPr/>
            <p:nvPr/>
          </p:nvSpPr>
          <p:spPr>
            <a:xfrm>
              <a:off x="2314625" y="1758275"/>
              <a:ext cx="14" cy="244"/>
            </a:xfrm>
            <a:custGeom>
              <a:avLst/>
              <a:gdLst/>
              <a:ahLst/>
              <a:cxnLst/>
              <a:rect l="l" t="t" r="r" b="b"/>
              <a:pathLst>
                <a:path w="1" h="18" extrusionOk="0">
                  <a:moveTo>
                    <a:pt x="0"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9" name="Google Shape;7859;p81"/>
            <p:cNvSpPr/>
            <p:nvPr/>
          </p:nvSpPr>
          <p:spPr>
            <a:xfrm>
              <a:off x="2314571" y="1758601"/>
              <a:ext cx="14" cy="204"/>
            </a:xfrm>
            <a:custGeom>
              <a:avLst/>
              <a:gdLst/>
              <a:ahLst/>
              <a:cxnLst/>
              <a:rect l="l" t="t" r="r" b="b"/>
              <a:pathLst>
                <a:path w="1" h="15" extrusionOk="0">
                  <a:moveTo>
                    <a:pt x="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0" name="Google Shape;7860;p81"/>
            <p:cNvSpPr/>
            <p:nvPr/>
          </p:nvSpPr>
          <p:spPr>
            <a:xfrm>
              <a:off x="2314435" y="1759171"/>
              <a:ext cx="54" cy="204"/>
            </a:xfrm>
            <a:custGeom>
              <a:avLst/>
              <a:gdLst/>
              <a:ahLst/>
              <a:cxnLst/>
              <a:rect l="l" t="t" r="r" b="b"/>
              <a:pathLst>
                <a:path w="4" h="15" extrusionOk="0">
                  <a:moveTo>
                    <a:pt x="4"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1" name="Google Shape;7861;p81"/>
            <p:cNvSpPr/>
            <p:nvPr/>
          </p:nvSpPr>
          <p:spPr>
            <a:xfrm>
              <a:off x="2314150" y="1759701"/>
              <a:ext cx="204" cy="530"/>
            </a:xfrm>
            <a:custGeom>
              <a:avLst/>
              <a:gdLst/>
              <a:ahLst/>
              <a:cxnLst/>
              <a:rect l="l" t="t" r="r" b="b"/>
              <a:pathLst>
                <a:path w="15" h="39" extrusionOk="0">
                  <a:moveTo>
                    <a:pt x="14" y="0"/>
                  </a:moveTo>
                  <a:cubicBezTo>
                    <a:pt x="11" y="14"/>
                    <a:pt x="7" y="28"/>
                    <a:pt x="0" y="39"/>
                  </a:cubicBezTo>
                  <a:cubicBezTo>
                    <a:pt x="7" y="28"/>
                    <a:pt x="11" y="14"/>
                    <a:pt x="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2" name="Google Shape;7862;p81"/>
            <p:cNvSpPr/>
            <p:nvPr/>
          </p:nvSpPr>
          <p:spPr>
            <a:xfrm>
              <a:off x="2312575" y="1761411"/>
              <a:ext cx="394" cy="149"/>
            </a:xfrm>
            <a:custGeom>
              <a:avLst/>
              <a:gdLst/>
              <a:ahLst/>
              <a:cxnLst/>
              <a:rect l="l" t="t" r="r" b="b"/>
              <a:pathLst>
                <a:path w="29" h="11" extrusionOk="0">
                  <a:moveTo>
                    <a:pt x="28" y="0"/>
                  </a:moveTo>
                  <a:cubicBezTo>
                    <a:pt x="18" y="4"/>
                    <a:pt x="11" y="7"/>
                    <a:pt x="0" y="11"/>
                  </a:cubicBezTo>
                  <a:cubicBezTo>
                    <a:pt x="11" y="7"/>
                    <a:pt x="18" y="4"/>
                    <a:pt x="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3" name="Google Shape;7863;p81"/>
            <p:cNvSpPr/>
            <p:nvPr/>
          </p:nvSpPr>
          <p:spPr>
            <a:xfrm>
              <a:off x="2313811" y="1760556"/>
              <a:ext cx="149" cy="149"/>
            </a:xfrm>
            <a:custGeom>
              <a:avLst/>
              <a:gdLst/>
              <a:ahLst/>
              <a:cxnLst/>
              <a:rect l="l" t="t" r="r" b="b"/>
              <a:pathLst>
                <a:path w="11"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4" name="Google Shape;7864;p81"/>
            <p:cNvSpPr/>
            <p:nvPr/>
          </p:nvSpPr>
          <p:spPr>
            <a:xfrm>
              <a:off x="2313580" y="1760787"/>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5" name="Google Shape;7865;p81"/>
            <p:cNvSpPr/>
            <p:nvPr/>
          </p:nvSpPr>
          <p:spPr>
            <a:xfrm>
              <a:off x="2338427" y="1752993"/>
              <a:ext cx="4630" cy="1439"/>
            </a:xfrm>
            <a:custGeom>
              <a:avLst/>
              <a:gdLst/>
              <a:ahLst/>
              <a:cxnLst/>
              <a:rect l="l" t="t" r="r" b="b"/>
              <a:pathLst>
                <a:path w="341" h="106" extrusionOk="0">
                  <a:moveTo>
                    <a:pt x="341" y="1"/>
                  </a:moveTo>
                  <a:cubicBezTo>
                    <a:pt x="243" y="67"/>
                    <a:pt x="123" y="106"/>
                    <a:pt x="1" y="106"/>
                  </a:cubicBezTo>
                  <a:cubicBezTo>
                    <a:pt x="123" y="106"/>
                    <a:pt x="243" y="67"/>
                    <a:pt x="34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6" name="Google Shape;7866;p81"/>
            <p:cNvSpPr/>
            <p:nvPr/>
          </p:nvSpPr>
          <p:spPr>
            <a:xfrm>
              <a:off x="2312236" y="1761601"/>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7" name="Google Shape;7867;p81"/>
            <p:cNvSpPr/>
            <p:nvPr/>
          </p:nvSpPr>
          <p:spPr>
            <a:xfrm>
              <a:off x="2314001" y="1760312"/>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8" name="Google Shape;7868;p81"/>
            <p:cNvSpPr/>
            <p:nvPr/>
          </p:nvSpPr>
          <p:spPr>
            <a:xfrm>
              <a:off x="2312955" y="1761221"/>
              <a:ext cx="299" cy="149"/>
            </a:xfrm>
            <a:custGeom>
              <a:avLst/>
              <a:gdLst/>
              <a:ahLst/>
              <a:cxnLst/>
              <a:rect l="l" t="t" r="r" b="b"/>
              <a:pathLst>
                <a:path w="22" h="11" extrusionOk="0">
                  <a:moveTo>
                    <a:pt x="21" y="0"/>
                  </a:moveTo>
                  <a:cubicBezTo>
                    <a:pt x="14" y="4"/>
                    <a:pt x="7" y="7"/>
                    <a:pt x="0" y="11"/>
                  </a:cubicBezTo>
                  <a:cubicBezTo>
                    <a:pt x="7" y="7"/>
                    <a:pt x="14" y="4"/>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9" name="Google Shape;7869;p81"/>
            <p:cNvSpPr/>
            <p:nvPr/>
          </p:nvSpPr>
          <p:spPr>
            <a:xfrm>
              <a:off x="2356254" y="1750291"/>
              <a:ext cx="1344" cy="285"/>
            </a:xfrm>
            <a:custGeom>
              <a:avLst/>
              <a:gdLst/>
              <a:ahLst/>
              <a:cxnLst/>
              <a:rect l="l" t="t" r="r" b="b"/>
              <a:pathLst>
                <a:path w="99" h="21" extrusionOk="0">
                  <a:moveTo>
                    <a:pt x="4" y="7"/>
                  </a:moveTo>
                  <a:lnTo>
                    <a:pt x="1" y="7"/>
                  </a:lnTo>
                  <a:lnTo>
                    <a:pt x="4" y="7"/>
                  </a:lnTo>
                  <a:lnTo>
                    <a:pt x="25" y="0"/>
                  </a:lnTo>
                  <a:lnTo>
                    <a:pt x="99" y="21"/>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0" name="Google Shape;7870;p81"/>
            <p:cNvSpPr/>
            <p:nvPr/>
          </p:nvSpPr>
          <p:spPr>
            <a:xfrm>
              <a:off x="2314720" y="1754758"/>
              <a:ext cx="2009" cy="2770"/>
            </a:xfrm>
            <a:custGeom>
              <a:avLst/>
              <a:gdLst/>
              <a:ahLst/>
              <a:cxnLst/>
              <a:rect l="l" t="t" r="r" b="b"/>
              <a:pathLst>
                <a:path w="148" h="204" extrusionOk="0">
                  <a:moveTo>
                    <a:pt x="147" y="0"/>
                  </a:moveTo>
                  <a:cubicBezTo>
                    <a:pt x="63" y="28"/>
                    <a:pt x="14" y="123"/>
                    <a:pt x="0" y="203"/>
                  </a:cubicBezTo>
                  <a:cubicBezTo>
                    <a:pt x="14" y="126"/>
                    <a:pt x="63" y="32"/>
                    <a:pt x="14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1" name="Google Shape;7871;p81"/>
            <p:cNvSpPr/>
            <p:nvPr/>
          </p:nvSpPr>
          <p:spPr>
            <a:xfrm>
              <a:off x="2313335" y="1761031"/>
              <a:ext cx="204" cy="109"/>
            </a:xfrm>
            <a:custGeom>
              <a:avLst/>
              <a:gdLst/>
              <a:ahLst/>
              <a:cxnLst/>
              <a:rect l="l" t="t" r="r" b="b"/>
              <a:pathLst>
                <a:path w="15" h="8" extrusionOk="0">
                  <a:moveTo>
                    <a:pt x="1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2" name="Google Shape;7872;p81"/>
            <p:cNvSpPr/>
            <p:nvPr/>
          </p:nvSpPr>
          <p:spPr>
            <a:xfrm>
              <a:off x="2360911" y="1713591"/>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3" name="Google Shape;7873;p81"/>
            <p:cNvSpPr/>
            <p:nvPr/>
          </p:nvSpPr>
          <p:spPr>
            <a:xfrm>
              <a:off x="2360531" y="1713686"/>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4" name="Google Shape;7874;p81"/>
            <p:cNvSpPr/>
            <p:nvPr/>
          </p:nvSpPr>
          <p:spPr>
            <a:xfrm>
              <a:off x="2361291" y="1713442"/>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5" name="Google Shape;7875;p81"/>
            <p:cNvSpPr/>
            <p:nvPr/>
          </p:nvSpPr>
          <p:spPr>
            <a:xfrm>
              <a:off x="2364332" y="1715628"/>
              <a:ext cx="1208" cy="1724"/>
            </a:xfrm>
            <a:custGeom>
              <a:avLst/>
              <a:gdLst/>
              <a:ahLst/>
              <a:cxnLst/>
              <a:rect l="l" t="t" r="r" b="b"/>
              <a:pathLst>
                <a:path w="89" h="127" extrusionOk="0">
                  <a:moveTo>
                    <a:pt x="1" y="1"/>
                  </a:moveTo>
                  <a:cubicBezTo>
                    <a:pt x="25" y="39"/>
                    <a:pt x="53" y="81"/>
                    <a:pt x="88" y="127"/>
                  </a:cubicBezTo>
                  <a:cubicBezTo>
                    <a:pt x="57" y="81"/>
                    <a:pt x="29" y="3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6" name="Google Shape;7876;p81"/>
            <p:cNvSpPr/>
            <p:nvPr/>
          </p:nvSpPr>
          <p:spPr>
            <a:xfrm>
              <a:off x="2358725" y="1713917"/>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7" name="Google Shape;7877;p81"/>
            <p:cNvSpPr/>
            <p:nvPr/>
          </p:nvSpPr>
          <p:spPr>
            <a:xfrm>
              <a:off x="2354163" y="1713822"/>
              <a:ext cx="258" cy="14"/>
            </a:xfrm>
            <a:custGeom>
              <a:avLst/>
              <a:gdLst/>
              <a:ahLst/>
              <a:cxnLst/>
              <a:rect l="l" t="t" r="r" b="b"/>
              <a:pathLst>
                <a:path w="19" h="1" extrusionOk="0">
                  <a:moveTo>
                    <a:pt x="1"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8" name="Google Shape;7878;p81"/>
            <p:cNvSpPr/>
            <p:nvPr/>
          </p:nvSpPr>
          <p:spPr>
            <a:xfrm>
              <a:off x="2353552" y="1713781"/>
              <a:ext cx="394" cy="14"/>
            </a:xfrm>
            <a:custGeom>
              <a:avLst/>
              <a:gdLst/>
              <a:ahLst/>
              <a:cxnLst/>
              <a:rect l="l" t="t" r="r" b="b"/>
              <a:pathLst>
                <a:path w="29" h="1" extrusionOk="0">
                  <a:moveTo>
                    <a:pt x="0" y="0"/>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9" name="Google Shape;7879;p81"/>
            <p:cNvSpPr/>
            <p:nvPr/>
          </p:nvSpPr>
          <p:spPr>
            <a:xfrm>
              <a:off x="2359200" y="1713876"/>
              <a:ext cx="258" cy="14"/>
            </a:xfrm>
            <a:custGeom>
              <a:avLst/>
              <a:gdLst/>
              <a:ahLst/>
              <a:cxnLst/>
              <a:rect l="l" t="t" r="r" b="b"/>
              <a:pathLst>
                <a:path w="19" h="1" extrusionOk="0">
                  <a:moveTo>
                    <a:pt x="1"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0" name="Google Shape;7880;p81"/>
            <p:cNvSpPr/>
            <p:nvPr/>
          </p:nvSpPr>
          <p:spPr>
            <a:xfrm>
              <a:off x="2365812" y="1717814"/>
              <a:ext cx="14" cy="14"/>
            </a:xfrm>
            <a:custGeom>
              <a:avLst/>
              <a:gdLst/>
              <a:ahLst/>
              <a:cxnLst/>
              <a:rect l="l" t="t" r="r" b="b"/>
              <a:pathLst>
                <a:path w="1" h="1" extrusionOk="0">
                  <a:moveTo>
                    <a:pt x="0" y="1"/>
                  </a:move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1" name="Google Shape;7881;p81"/>
            <p:cNvSpPr/>
            <p:nvPr/>
          </p:nvSpPr>
          <p:spPr>
            <a:xfrm>
              <a:off x="2354788" y="1713876"/>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2" name="Google Shape;7882;p81"/>
            <p:cNvSpPr/>
            <p:nvPr/>
          </p:nvSpPr>
          <p:spPr>
            <a:xfrm>
              <a:off x="2355358" y="171391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3" name="Google Shape;7883;p81"/>
            <p:cNvSpPr/>
            <p:nvPr/>
          </p:nvSpPr>
          <p:spPr>
            <a:xfrm>
              <a:off x="2357680" y="171397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4" name="Google Shape;7884;p81"/>
            <p:cNvSpPr/>
            <p:nvPr/>
          </p:nvSpPr>
          <p:spPr>
            <a:xfrm>
              <a:off x="2359675" y="1713822"/>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5" name="Google Shape;7885;p81"/>
            <p:cNvSpPr/>
            <p:nvPr/>
          </p:nvSpPr>
          <p:spPr>
            <a:xfrm>
              <a:off x="2358209" y="171391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6" name="Google Shape;7886;p81"/>
            <p:cNvSpPr/>
            <p:nvPr/>
          </p:nvSpPr>
          <p:spPr>
            <a:xfrm>
              <a:off x="2356539" y="171391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7" name="Google Shape;7887;p81"/>
            <p:cNvSpPr/>
            <p:nvPr/>
          </p:nvSpPr>
          <p:spPr>
            <a:xfrm>
              <a:off x="2360110" y="1713781"/>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8" name="Google Shape;7888;p81"/>
            <p:cNvSpPr/>
            <p:nvPr/>
          </p:nvSpPr>
          <p:spPr>
            <a:xfrm>
              <a:off x="2357299" y="171397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9" name="Google Shape;7889;p81"/>
            <p:cNvSpPr/>
            <p:nvPr/>
          </p:nvSpPr>
          <p:spPr>
            <a:xfrm>
              <a:off x="2355969" y="171391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0" name="Google Shape;7890;p81"/>
            <p:cNvSpPr/>
            <p:nvPr/>
          </p:nvSpPr>
          <p:spPr>
            <a:xfrm>
              <a:off x="2628523" y="1764588"/>
              <a:ext cx="15085" cy="14419"/>
            </a:xfrm>
            <a:custGeom>
              <a:avLst/>
              <a:gdLst/>
              <a:ahLst/>
              <a:cxnLst/>
              <a:rect l="l" t="t" r="r" b="b"/>
              <a:pathLst>
                <a:path w="1111" h="1062" extrusionOk="0">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1" name="Google Shape;7891;p81"/>
            <p:cNvSpPr/>
            <p:nvPr/>
          </p:nvSpPr>
          <p:spPr>
            <a:xfrm>
              <a:off x="2634090" y="1775192"/>
              <a:ext cx="964" cy="2620"/>
            </a:xfrm>
            <a:custGeom>
              <a:avLst/>
              <a:gdLst/>
              <a:ahLst/>
              <a:cxnLst/>
              <a:rect l="l" t="t" r="r" b="b"/>
              <a:pathLst>
                <a:path w="71" h="193" extrusionOk="0">
                  <a:moveTo>
                    <a:pt x="0" y="0"/>
                  </a:moveTo>
                  <a:cubicBezTo>
                    <a:pt x="46" y="53"/>
                    <a:pt x="70" y="123"/>
                    <a:pt x="67" y="193"/>
                  </a:cubicBezTo>
                  <a:cubicBezTo>
                    <a:pt x="70" y="123"/>
                    <a:pt x="46" y="53"/>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2" name="Google Shape;7892;p81"/>
            <p:cNvSpPr/>
            <p:nvPr/>
          </p:nvSpPr>
          <p:spPr>
            <a:xfrm>
              <a:off x="2633846" y="1775002"/>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3" name="Google Shape;7893;p81"/>
            <p:cNvSpPr/>
            <p:nvPr/>
          </p:nvSpPr>
          <p:spPr>
            <a:xfrm>
              <a:off x="2628483" y="1768349"/>
              <a:ext cx="339" cy="489"/>
            </a:xfrm>
            <a:custGeom>
              <a:avLst/>
              <a:gdLst/>
              <a:ahLst/>
              <a:cxnLst/>
              <a:rect l="l" t="t" r="r" b="b"/>
              <a:pathLst>
                <a:path w="25" h="36" extrusionOk="0">
                  <a:moveTo>
                    <a:pt x="0" y="0"/>
                  </a:moveTo>
                  <a:cubicBezTo>
                    <a:pt x="11" y="11"/>
                    <a:pt x="18" y="21"/>
                    <a:pt x="25" y="35"/>
                  </a:cubicBezTo>
                  <a:cubicBezTo>
                    <a:pt x="21" y="21"/>
                    <a:pt x="1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4" name="Google Shape;7894;p81"/>
            <p:cNvSpPr/>
            <p:nvPr/>
          </p:nvSpPr>
          <p:spPr>
            <a:xfrm>
              <a:off x="2634891" y="1778858"/>
              <a:ext cx="14" cy="95"/>
            </a:xfrm>
            <a:custGeom>
              <a:avLst/>
              <a:gdLst/>
              <a:ahLst/>
              <a:cxnLst/>
              <a:rect l="l" t="t" r="r" b="b"/>
              <a:pathLst>
                <a:path w="1" h="7"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5" name="Google Shape;7895;p81"/>
            <p:cNvSpPr/>
            <p:nvPr/>
          </p:nvSpPr>
          <p:spPr>
            <a:xfrm>
              <a:off x="2629148" y="1769341"/>
              <a:ext cx="204" cy="394"/>
            </a:xfrm>
            <a:custGeom>
              <a:avLst/>
              <a:gdLst/>
              <a:ahLst/>
              <a:cxnLst/>
              <a:rect l="l" t="t" r="r" b="b"/>
              <a:pathLst>
                <a:path w="15" h="29" extrusionOk="0">
                  <a:moveTo>
                    <a:pt x="0" y="1"/>
                  </a:moveTo>
                  <a:lnTo>
                    <a:pt x="0" y="1"/>
                  </a:lnTo>
                  <a:cubicBezTo>
                    <a:pt x="7" y="11"/>
                    <a:pt x="11" y="22"/>
                    <a:pt x="14" y="29"/>
                  </a:cubicBezTo>
                  <a:cubicBezTo>
                    <a:pt x="11" y="18"/>
                    <a:pt x="7"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6" name="Google Shape;7896;p81"/>
            <p:cNvSpPr/>
            <p:nvPr/>
          </p:nvSpPr>
          <p:spPr>
            <a:xfrm>
              <a:off x="2634986" y="1777894"/>
              <a:ext cx="14" cy="204"/>
            </a:xfrm>
            <a:custGeom>
              <a:avLst/>
              <a:gdLst/>
              <a:ahLst/>
              <a:cxnLst/>
              <a:rect l="l" t="t" r="r" b="b"/>
              <a:pathLst>
                <a:path w="1" h="15" extrusionOk="0">
                  <a:moveTo>
                    <a:pt x="1" y="1"/>
                  </a:moveTo>
                  <a:lnTo>
                    <a:pt x="1" y="15"/>
                  </a:lnTo>
                  <a:cubicBezTo>
                    <a:pt x="1"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7" name="Google Shape;7897;p81"/>
            <p:cNvSpPr/>
            <p:nvPr/>
          </p:nvSpPr>
          <p:spPr>
            <a:xfrm>
              <a:off x="2628904" y="1768865"/>
              <a:ext cx="204" cy="394"/>
            </a:xfrm>
            <a:custGeom>
              <a:avLst/>
              <a:gdLst/>
              <a:ahLst/>
              <a:cxnLst/>
              <a:rect l="l" t="t" r="r" b="b"/>
              <a:pathLst>
                <a:path w="15" h="29" extrusionOk="0">
                  <a:moveTo>
                    <a:pt x="15" y="29"/>
                  </a:moveTo>
                  <a:cubicBezTo>
                    <a:pt x="11" y="18"/>
                    <a:pt x="4" y="11"/>
                    <a:pt x="1" y="1"/>
                  </a:cubicBezTo>
                  <a:cubicBezTo>
                    <a:pt x="4" y="11"/>
                    <a:pt x="11" y="18"/>
                    <a:pt x="1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8" name="Google Shape;7898;p81"/>
            <p:cNvSpPr/>
            <p:nvPr/>
          </p:nvSpPr>
          <p:spPr>
            <a:xfrm>
              <a:off x="2629379" y="1769816"/>
              <a:ext cx="204" cy="489"/>
            </a:xfrm>
            <a:custGeom>
              <a:avLst/>
              <a:gdLst/>
              <a:ahLst/>
              <a:cxnLst/>
              <a:rect l="l" t="t" r="r" b="b"/>
              <a:pathLst>
                <a:path w="15" h="36" extrusionOk="0">
                  <a:moveTo>
                    <a:pt x="15" y="36"/>
                  </a:moveTo>
                  <a:cubicBezTo>
                    <a:pt x="11" y="25"/>
                    <a:pt x="4" y="15"/>
                    <a:pt x="1" y="1"/>
                  </a:cubicBezTo>
                  <a:cubicBezTo>
                    <a:pt x="4" y="15"/>
                    <a:pt x="11" y="25"/>
                    <a:pt x="15"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9" name="Google Shape;7899;p81"/>
            <p:cNvSpPr/>
            <p:nvPr/>
          </p:nvSpPr>
          <p:spPr>
            <a:xfrm>
              <a:off x="2964159" y="1702797"/>
              <a:ext cx="47345" cy="45539"/>
            </a:xfrm>
            <a:custGeom>
              <a:avLst/>
              <a:gdLst/>
              <a:ahLst/>
              <a:cxnLst/>
              <a:rect l="l" t="t" r="r" b="b"/>
              <a:pathLst>
                <a:path w="3487" h="3354" extrusionOk="0">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0" name="Google Shape;7900;p81"/>
            <p:cNvSpPr/>
            <p:nvPr/>
          </p:nvSpPr>
          <p:spPr>
            <a:xfrm>
              <a:off x="2991817" y="1742539"/>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1" name="Google Shape;7901;p81"/>
            <p:cNvSpPr/>
            <p:nvPr/>
          </p:nvSpPr>
          <p:spPr>
            <a:xfrm>
              <a:off x="2987920" y="1742769"/>
              <a:ext cx="625" cy="68"/>
            </a:xfrm>
            <a:custGeom>
              <a:avLst/>
              <a:gdLst/>
              <a:ahLst/>
              <a:cxnLst/>
              <a:rect l="l" t="t" r="r" b="b"/>
              <a:pathLst>
                <a:path w="46" h="5" extrusionOk="0">
                  <a:moveTo>
                    <a:pt x="46"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2" name="Google Shape;7902;p81"/>
            <p:cNvSpPr/>
            <p:nvPr/>
          </p:nvSpPr>
          <p:spPr>
            <a:xfrm>
              <a:off x="2992387" y="1742294"/>
              <a:ext cx="163" cy="68"/>
            </a:xfrm>
            <a:custGeom>
              <a:avLst/>
              <a:gdLst/>
              <a:ahLst/>
              <a:cxnLst/>
              <a:rect l="l" t="t" r="r" b="b"/>
              <a:pathLst>
                <a:path w="12" h="5" extrusionOk="0">
                  <a:moveTo>
                    <a:pt x="1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3" name="Google Shape;7903;p81"/>
            <p:cNvSpPr/>
            <p:nvPr/>
          </p:nvSpPr>
          <p:spPr>
            <a:xfrm>
              <a:off x="2980547" y="1745770"/>
              <a:ext cx="774" cy="584"/>
            </a:xfrm>
            <a:custGeom>
              <a:avLst/>
              <a:gdLst/>
              <a:ahLst/>
              <a:cxnLst/>
              <a:rect l="l" t="t" r="r" b="b"/>
              <a:pathLst>
                <a:path w="57" h="43" extrusionOk="0">
                  <a:moveTo>
                    <a:pt x="57" y="0"/>
                  </a:moveTo>
                  <a:lnTo>
                    <a:pt x="1"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4" name="Google Shape;7904;p81"/>
            <p:cNvSpPr/>
            <p:nvPr/>
          </p:nvSpPr>
          <p:spPr>
            <a:xfrm>
              <a:off x="2979556" y="1746476"/>
              <a:ext cx="815" cy="584"/>
            </a:xfrm>
            <a:custGeom>
              <a:avLst/>
              <a:gdLst/>
              <a:ahLst/>
              <a:cxnLst/>
              <a:rect l="l" t="t" r="r" b="b"/>
              <a:pathLst>
                <a:path w="60" h="43" extrusionOk="0">
                  <a:moveTo>
                    <a:pt x="60" y="1"/>
                  </a:moveTo>
                  <a:lnTo>
                    <a:pt x="0" y="4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5" name="Google Shape;7905;p81"/>
            <p:cNvSpPr/>
            <p:nvPr/>
          </p:nvSpPr>
          <p:spPr>
            <a:xfrm>
              <a:off x="2982312" y="1744100"/>
              <a:ext cx="1154" cy="964"/>
            </a:xfrm>
            <a:custGeom>
              <a:avLst/>
              <a:gdLst/>
              <a:ahLst/>
              <a:cxnLst/>
              <a:rect l="l" t="t" r="r" b="b"/>
              <a:pathLst>
                <a:path w="85" h="71" extrusionOk="0">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6" name="Google Shape;7906;p81"/>
            <p:cNvSpPr/>
            <p:nvPr/>
          </p:nvSpPr>
          <p:spPr>
            <a:xfrm>
              <a:off x="2989101" y="1742674"/>
              <a:ext cx="1398" cy="14"/>
            </a:xfrm>
            <a:custGeom>
              <a:avLst/>
              <a:gdLst/>
              <a:ahLst/>
              <a:cxnLst/>
              <a:rect l="l" t="t" r="r" b="b"/>
              <a:pathLst>
                <a:path w="103" h="1" extrusionOk="0">
                  <a:moveTo>
                    <a:pt x="103"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7" name="Google Shape;7907;p81"/>
            <p:cNvSpPr/>
            <p:nvPr/>
          </p:nvSpPr>
          <p:spPr>
            <a:xfrm>
              <a:off x="2993052" y="174196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8" name="Google Shape;7908;p81"/>
            <p:cNvSpPr/>
            <p:nvPr/>
          </p:nvSpPr>
          <p:spPr>
            <a:xfrm>
              <a:off x="2991111" y="1742674"/>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9" name="Google Shape;7909;p81"/>
            <p:cNvSpPr/>
            <p:nvPr/>
          </p:nvSpPr>
          <p:spPr>
            <a:xfrm>
              <a:off x="2643975" y="1811444"/>
              <a:ext cx="54487" cy="30006"/>
            </a:xfrm>
            <a:custGeom>
              <a:avLst/>
              <a:gdLst/>
              <a:ahLst/>
              <a:cxnLst/>
              <a:rect l="l" t="t" r="r" b="b"/>
              <a:pathLst>
                <a:path w="4013" h="2210" extrusionOk="0">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0" name="Google Shape;7910;p81"/>
            <p:cNvSpPr/>
            <p:nvPr/>
          </p:nvSpPr>
          <p:spPr>
            <a:xfrm>
              <a:off x="2645115" y="1813508"/>
              <a:ext cx="3001" cy="3381"/>
            </a:xfrm>
            <a:custGeom>
              <a:avLst/>
              <a:gdLst/>
              <a:ahLst/>
              <a:cxnLst/>
              <a:rect l="l" t="t" r="r" b="b"/>
              <a:pathLst>
                <a:path w="221" h="249" extrusionOk="0">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1" name="Google Shape;7911;p81"/>
            <p:cNvSpPr/>
            <p:nvPr/>
          </p:nvSpPr>
          <p:spPr>
            <a:xfrm>
              <a:off x="2697592" y="1832327"/>
              <a:ext cx="14" cy="394"/>
            </a:xfrm>
            <a:custGeom>
              <a:avLst/>
              <a:gdLst/>
              <a:ahLst/>
              <a:cxnLst/>
              <a:rect l="l" t="t" r="r" b="b"/>
              <a:pathLst>
                <a:path w="1" h="29" extrusionOk="0">
                  <a:moveTo>
                    <a:pt x="0" y="0"/>
                  </a:moveTo>
                  <a:lnTo>
                    <a:pt x="0" y="28"/>
                  </a:lnTo>
                  <a:cubicBezTo>
                    <a:pt x="0" y="18"/>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2" name="Google Shape;7912;p81"/>
            <p:cNvSpPr/>
            <p:nvPr/>
          </p:nvSpPr>
          <p:spPr>
            <a:xfrm>
              <a:off x="2650763" y="1826149"/>
              <a:ext cx="2878" cy="1955"/>
            </a:xfrm>
            <a:custGeom>
              <a:avLst/>
              <a:gdLst/>
              <a:ahLst/>
              <a:cxnLst/>
              <a:rect l="l" t="t" r="r" b="b"/>
              <a:pathLst>
                <a:path w="212" h="144" extrusionOk="0">
                  <a:moveTo>
                    <a:pt x="1" y="0"/>
                  </a:moveTo>
                  <a:cubicBezTo>
                    <a:pt x="110" y="39"/>
                    <a:pt x="194" y="74"/>
                    <a:pt x="211" y="144"/>
                  </a:cubicBezTo>
                  <a:cubicBezTo>
                    <a:pt x="194" y="74"/>
                    <a:pt x="110" y="3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3" name="Google Shape;7913;p81"/>
            <p:cNvSpPr/>
            <p:nvPr/>
          </p:nvSpPr>
          <p:spPr>
            <a:xfrm>
              <a:off x="2697633" y="1831892"/>
              <a:ext cx="68" cy="353"/>
            </a:xfrm>
            <a:custGeom>
              <a:avLst/>
              <a:gdLst/>
              <a:ahLst/>
              <a:cxnLst/>
              <a:rect l="l" t="t" r="r" b="b"/>
              <a:pathLst>
                <a:path w="5" h="26" extrusionOk="0">
                  <a:moveTo>
                    <a:pt x="4" y="1"/>
                  </a:moveTo>
                  <a:cubicBezTo>
                    <a:pt x="4" y="8"/>
                    <a:pt x="1" y="15"/>
                    <a:pt x="1" y="25"/>
                  </a:cubicBezTo>
                  <a:cubicBezTo>
                    <a:pt x="4"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4" name="Google Shape;7914;p81"/>
            <p:cNvSpPr/>
            <p:nvPr/>
          </p:nvSpPr>
          <p:spPr>
            <a:xfrm>
              <a:off x="2658856" y="1830426"/>
              <a:ext cx="5811" cy="3381"/>
            </a:xfrm>
            <a:custGeom>
              <a:avLst/>
              <a:gdLst/>
              <a:ahLst/>
              <a:cxnLst/>
              <a:rect l="l" t="t" r="r" b="b"/>
              <a:pathLst>
                <a:path w="428" h="249" extrusionOk="0">
                  <a:moveTo>
                    <a:pt x="427" y="249"/>
                  </a:moveTo>
                  <a:cubicBezTo>
                    <a:pt x="326" y="172"/>
                    <a:pt x="147" y="35"/>
                    <a:pt x="0" y="0"/>
                  </a:cubicBezTo>
                  <a:cubicBezTo>
                    <a:pt x="147" y="35"/>
                    <a:pt x="326" y="172"/>
                    <a:pt x="427" y="2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5" name="Google Shape;7915;p81"/>
            <p:cNvSpPr/>
            <p:nvPr/>
          </p:nvSpPr>
          <p:spPr>
            <a:xfrm>
              <a:off x="2726960" y="1826773"/>
              <a:ext cx="59904" cy="135897"/>
            </a:xfrm>
            <a:custGeom>
              <a:avLst/>
              <a:gdLst/>
              <a:ahLst/>
              <a:cxnLst/>
              <a:rect l="l" t="t" r="r" b="b"/>
              <a:pathLst>
                <a:path w="4412" h="10009" extrusionOk="0">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6" name="Google Shape;7916;p81"/>
            <p:cNvSpPr/>
            <p:nvPr/>
          </p:nvSpPr>
          <p:spPr>
            <a:xfrm>
              <a:off x="2728671" y="1883663"/>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7" name="Google Shape;7917;p81"/>
            <p:cNvSpPr/>
            <p:nvPr/>
          </p:nvSpPr>
          <p:spPr>
            <a:xfrm>
              <a:off x="2729241" y="1883039"/>
              <a:ext cx="14" cy="68"/>
            </a:xfrm>
            <a:custGeom>
              <a:avLst/>
              <a:gdLst/>
              <a:ahLst/>
              <a:cxnLst/>
              <a:rect l="l" t="t" r="r" b="b"/>
              <a:pathLst>
                <a:path w="1" h="5" extrusionOk="0">
                  <a:moveTo>
                    <a:pt x="1" y="1"/>
                  </a:moveTo>
                  <a:lnTo>
                    <a:pt x="1" y="4"/>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8" name="Google Shape;7918;p81"/>
            <p:cNvSpPr/>
            <p:nvPr/>
          </p:nvSpPr>
          <p:spPr>
            <a:xfrm>
              <a:off x="2728155" y="1883989"/>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9" name="Google Shape;7919;p81"/>
            <p:cNvSpPr/>
            <p:nvPr/>
          </p:nvSpPr>
          <p:spPr>
            <a:xfrm>
              <a:off x="2728820" y="1883568"/>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0" name="Google Shape;7920;p81"/>
            <p:cNvSpPr/>
            <p:nvPr/>
          </p:nvSpPr>
          <p:spPr>
            <a:xfrm>
              <a:off x="2728440" y="1883799"/>
              <a:ext cx="149" cy="109"/>
            </a:xfrm>
            <a:custGeom>
              <a:avLst/>
              <a:gdLst/>
              <a:ahLst/>
              <a:cxnLst/>
              <a:rect l="l" t="t" r="r" b="b"/>
              <a:pathLst>
                <a:path w="11" h="8" extrusionOk="0">
                  <a:moveTo>
                    <a:pt x="0"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1" name="Google Shape;7921;p81"/>
            <p:cNvSpPr/>
            <p:nvPr/>
          </p:nvSpPr>
          <p:spPr>
            <a:xfrm>
              <a:off x="2727341" y="1884518"/>
              <a:ext cx="299" cy="244"/>
            </a:xfrm>
            <a:custGeom>
              <a:avLst/>
              <a:gdLst/>
              <a:ahLst/>
              <a:cxnLst/>
              <a:rect l="l" t="t" r="r" b="b"/>
              <a:pathLst>
                <a:path w="22" h="18" extrusionOk="0">
                  <a:moveTo>
                    <a:pt x="1" y="18"/>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2" name="Google Shape;7922;p81"/>
            <p:cNvSpPr/>
            <p:nvPr/>
          </p:nvSpPr>
          <p:spPr>
            <a:xfrm>
              <a:off x="2727775" y="1884233"/>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3" name="Google Shape;7923;p81"/>
            <p:cNvSpPr/>
            <p:nvPr/>
          </p:nvSpPr>
          <p:spPr>
            <a:xfrm>
              <a:off x="2726825" y="1884844"/>
              <a:ext cx="394" cy="394"/>
            </a:xfrm>
            <a:custGeom>
              <a:avLst/>
              <a:gdLst/>
              <a:ahLst/>
              <a:cxnLst/>
              <a:rect l="l" t="t" r="r" b="b"/>
              <a:pathLst>
                <a:path w="29" h="29" extrusionOk="0">
                  <a:moveTo>
                    <a:pt x="0" y="29"/>
                  </a:moveTo>
                  <a:lnTo>
                    <a:pt x="0" y="29"/>
                  </a:lnTo>
                  <a:lnTo>
                    <a:pt x="2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4" name="Google Shape;7924;p81"/>
            <p:cNvSpPr/>
            <p:nvPr/>
          </p:nvSpPr>
          <p:spPr>
            <a:xfrm>
              <a:off x="2729296" y="1878531"/>
              <a:ext cx="1914" cy="4331"/>
            </a:xfrm>
            <a:custGeom>
              <a:avLst/>
              <a:gdLst/>
              <a:ahLst/>
              <a:cxnLst/>
              <a:rect l="l" t="t" r="r" b="b"/>
              <a:pathLst>
                <a:path w="141" h="319" extrusionOk="0">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5" name="Google Shape;7925;p81"/>
            <p:cNvSpPr/>
            <p:nvPr/>
          </p:nvSpPr>
          <p:spPr>
            <a:xfrm>
              <a:off x="2733668" y="187467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6" name="Google Shape;7926;p81"/>
            <p:cNvSpPr/>
            <p:nvPr/>
          </p:nvSpPr>
          <p:spPr>
            <a:xfrm>
              <a:off x="2760334" y="1831037"/>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7" name="Google Shape;7927;p81"/>
            <p:cNvSpPr/>
            <p:nvPr/>
          </p:nvSpPr>
          <p:spPr>
            <a:xfrm>
              <a:off x="2760565" y="1830806"/>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8" name="Google Shape;7928;p81"/>
            <p:cNvSpPr/>
            <p:nvPr/>
          </p:nvSpPr>
          <p:spPr>
            <a:xfrm>
              <a:off x="2760945" y="1830236"/>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9" name="Google Shape;7929;p81"/>
            <p:cNvSpPr/>
            <p:nvPr/>
          </p:nvSpPr>
          <p:spPr>
            <a:xfrm>
              <a:off x="2760089" y="1831227"/>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0" name="Google Shape;7930;p81"/>
            <p:cNvSpPr/>
            <p:nvPr/>
          </p:nvSpPr>
          <p:spPr>
            <a:xfrm>
              <a:off x="2760755" y="1830521"/>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1" name="Google Shape;7931;p81"/>
            <p:cNvSpPr/>
            <p:nvPr/>
          </p:nvSpPr>
          <p:spPr>
            <a:xfrm>
              <a:off x="2761135" y="1829951"/>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2" name="Google Shape;7932;p81"/>
            <p:cNvSpPr/>
            <p:nvPr/>
          </p:nvSpPr>
          <p:spPr>
            <a:xfrm>
              <a:off x="2755297" y="183627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3" name="Google Shape;7933;p81"/>
            <p:cNvSpPr/>
            <p:nvPr/>
          </p:nvSpPr>
          <p:spPr>
            <a:xfrm>
              <a:off x="2734374" y="1864885"/>
              <a:ext cx="1059" cy="5010"/>
            </a:xfrm>
            <a:custGeom>
              <a:avLst/>
              <a:gdLst/>
              <a:ahLst/>
              <a:cxnLst/>
              <a:rect l="l" t="t" r="r" b="b"/>
              <a:pathLst>
                <a:path w="78" h="369" extrusionOk="0">
                  <a:moveTo>
                    <a:pt x="78" y="1"/>
                  </a:moveTo>
                  <a:cubicBezTo>
                    <a:pt x="67" y="134"/>
                    <a:pt x="57" y="284"/>
                    <a:pt x="1" y="368"/>
                  </a:cubicBezTo>
                  <a:cubicBezTo>
                    <a:pt x="57" y="284"/>
                    <a:pt x="67" y="134"/>
                    <a:pt x="7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4" name="Google Shape;7934;p81"/>
            <p:cNvSpPr/>
            <p:nvPr/>
          </p:nvSpPr>
          <p:spPr>
            <a:xfrm>
              <a:off x="2731903" y="1878151"/>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5" name="Google Shape;7935;p81"/>
            <p:cNvSpPr/>
            <p:nvPr/>
          </p:nvSpPr>
          <p:spPr>
            <a:xfrm>
              <a:off x="2761135" y="1836658"/>
              <a:ext cx="204" cy="720"/>
            </a:xfrm>
            <a:custGeom>
              <a:avLst/>
              <a:gdLst/>
              <a:ahLst/>
              <a:cxnLst/>
              <a:rect l="l" t="t" r="r" b="b"/>
              <a:pathLst>
                <a:path w="15" h="53" extrusionOk="0">
                  <a:moveTo>
                    <a:pt x="15" y="0"/>
                  </a:moveTo>
                  <a:cubicBezTo>
                    <a:pt x="15" y="18"/>
                    <a:pt x="11" y="39"/>
                    <a:pt x="1" y="53"/>
                  </a:cubicBezTo>
                  <a:cubicBezTo>
                    <a:pt x="11" y="39"/>
                    <a:pt x="15" y="18"/>
                    <a:pt x="1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6" name="Google Shape;7936;p81"/>
            <p:cNvSpPr/>
            <p:nvPr/>
          </p:nvSpPr>
          <p:spPr>
            <a:xfrm>
              <a:off x="2755527" y="1836128"/>
              <a:ext cx="204" cy="68"/>
            </a:xfrm>
            <a:custGeom>
              <a:avLst/>
              <a:gdLst/>
              <a:ahLst/>
              <a:cxnLst/>
              <a:rect l="l" t="t" r="r" b="b"/>
              <a:pathLst>
                <a:path w="15" h="5" extrusionOk="0">
                  <a:moveTo>
                    <a:pt x="1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7" name="Google Shape;7937;p81"/>
            <p:cNvSpPr/>
            <p:nvPr/>
          </p:nvSpPr>
          <p:spPr>
            <a:xfrm>
              <a:off x="2761990" y="1827805"/>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8" name="Google Shape;7938;p81"/>
            <p:cNvSpPr/>
            <p:nvPr/>
          </p:nvSpPr>
          <p:spPr>
            <a:xfrm>
              <a:off x="2762045" y="182761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9" name="Google Shape;7939;p81"/>
            <p:cNvSpPr/>
            <p:nvPr/>
          </p:nvSpPr>
          <p:spPr>
            <a:xfrm>
              <a:off x="2732717" y="1877716"/>
              <a:ext cx="14" cy="68"/>
            </a:xfrm>
            <a:custGeom>
              <a:avLst/>
              <a:gdLst/>
              <a:ahLst/>
              <a:cxnLst/>
              <a:rect l="l" t="t" r="r" b="b"/>
              <a:pathLst>
                <a:path w="1" h="5"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0" name="Google Shape;7940;p81"/>
            <p:cNvSpPr/>
            <p:nvPr/>
          </p:nvSpPr>
          <p:spPr>
            <a:xfrm>
              <a:off x="2761895" y="1828050"/>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1" name="Google Shape;7941;p81"/>
            <p:cNvSpPr/>
            <p:nvPr/>
          </p:nvSpPr>
          <p:spPr>
            <a:xfrm>
              <a:off x="2761325" y="1829665"/>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2" name="Google Shape;7942;p81"/>
            <p:cNvSpPr/>
            <p:nvPr/>
          </p:nvSpPr>
          <p:spPr>
            <a:xfrm>
              <a:off x="2732188" y="1878056"/>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3" name="Google Shape;7943;p81"/>
            <p:cNvSpPr/>
            <p:nvPr/>
          </p:nvSpPr>
          <p:spPr>
            <a:xfrm>
              <a:off x="2761855" y="1828335"/>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4" name="Google Shape;7944;p81"/>
            <p:cNvSpPr/>
            <p:nvPr/>
          </p:nvSpPr>
          <p:spPr>
            <a:xfrm>
              <a:off x="2761474" y="1829231"/>
              <a:ext cx="54" cy="109"/>
            </a:xfrm>
            <a:custGeom>
              <a:avLst/>
              <a:gdLst/>
              <a:ahLst/>
              <a:cxnLst/>
              <a:rect l="l" t="t" r="r" b="b"/>
              <a:pathLst>
                <a:path w="4" h="8" extrusionOk="0">
                  <a:moveTo>
                    <a:pt x="4"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5" name="Google Shape;7945;p81"/>
            <p:cNvSpPr/>
            <p:nvPr/>
          </p:nvSpPr>
          <p:spPr>
            <a:xfrm>
              <a:off x="2761610" y="1828905"/>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6" name="Google Shape;7946;p81"/>
            <p:cNvSpPr/>
            <p:nvPr/>
          </p:nvSpPr>
          <p:spPr>
            <a:xfrm>
              <a:off x="2761705" y="1828620"/>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7" name="Google Shape;7947;p81"/>
            <p:cNvSpPr/>
            <p:nvPr/>
          </p:nvSpPr>
          <p:spPr>
            <a:xfrm>
              <a:off x="2732473" y="1877906"/>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8" name="Google Shape;7948;p81"/>
            <p:cNvSpPr/>
            <p:nvPr/>
          </p:nvSpPr>
          <p:spPr>
            <a:xfrm>
              <a:off x="2731197" y="1878151"/>
              <a:ext cx="434" cy="394"/>
            </a:xfrm>
            <a:custGeom>
              <a:avLst/>
              <a:gdLst/>
              <a:ahLst/>
              <a:cxnLst/>
              <a:rect l="l" t="t" r="r" b="b"/>
              <a:pathLst>
                <a:path w="32" h="29" extrusionOk="0">
                  <a:moveTo>
                    <a:pt x="32" y="0"/>
                  </a:moveTo>
                  <a:cubicBezTo>
                    <a:pt x="25" y="4"/>
                    <a:pt x="21" y="4"/>
                    <a:pt x="21" y="7"/>
                  </a:cubicBezTo>
                  <a:lnTo>
                    <a:pt x="0" y="28"/>
                  </a:lnTo>
                  <a:cubicBezTo>
                    <a:pt x="11" y="18"/>
                    <a:pt x="18" y="11"/>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9" name="Google Shape;7949;p81"/>
            <p:cNvSpPr/>
            <p:nvPr/>
          </p:nvSpPr>
          <p:spPr>
            <a:xfrm>
              <a:off x="2755867" y="1836088"/>
              <a:ext cx="204" cy="14"/>
            </a:xfrm>
            <a:custGeom>
              <a:avLst/>
              <a:gdLst/>
              <a:ahLst/>
              <a:cxnLst/>
              <a:rect l="l" t="t" r="r" b="b"/>
              <a:pathLst>
                <a:path w="15" h="1" extrusionOk="0">
                  <a:moveTo>
                    <a:pt x="0" y="0"/>
                  </a:moveTo>
                  <a:cubicBezTo>
                    <a:pt x="4" y="0"/>
                    <a:pt x="7" y="0"/>
                    <a:pt x="14" y="0"/>
                  </a:cubicBezTo>
                  <a:lnTo>
                    <a:pt x="14" y="0"/>
                  </a:lnTo>
                  <a:cubicBezTo>
                    <a:pt x="7" y="0"/>
                    <a:pt x="4"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0" name="Google Shape;7950;p81"/>
            <p:cNvSpPr/>
            <p:nvPr/>
          </p:nvSpPr>
          <p:spPr>
            <a:xfrm>
              <a:off x="2730911" y="1878246"/>
              <a:ext cx="584" cy="625"/>
            </a:xfrm>
            <a:custGeom>
              <a:avLst/>
              <a:gdLst/>
              <a:ahLst/>
              <a:cxnLst/>
              <a:rect l="l" t="t" r="r" b="b"/>
              <a:pathLst>
                <a:path w="43" h="46" extrusionOk="0">
                  <a:moveTo>
                    <a:pt x="42" y="0"/>
                  </a:moveTo>
                  <a:lnTo>
                    <a:pt x="42" y="0"/>
                  </a:lnTo>
                  <a:cubicBezTo>
                    <a:pt x="25" y="14"/>
                    <a:pt x="11" y="28"/>
                    <a:pt x="0" y="46"/>
                  </a:cubicBezTo>
                  <a:lnTo>
                    <a:pt x="21" y="25"/>
                  </a:lnTo>
                  <a:lnTo>
                    <a:pt x="21" y="21"/>
                  </a:ln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1" name="Google Shape;7951;p81"/>
            <p:cNvSpPr/>
            <p:nvPr/>
          </p:nvSpPr>
          <p:spPr>
            <a:xfrm>
              <a:off x="2705196" y="1828905"/>
              <a:ext cx="20163" cy="10197"/>
            </a:xfrm>
            <a:custGeom>
              <a:avLst/>
              <a:gdLst/>
              <a:ahLst/>
              <a:cxnLst/>
              <a:rect l="l" t="t" r="r" b="b"/>
              <a:pathLst>
                <a:path w="1485" h="751" extrusionOk="0">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2" name="Google Shape;7952;p81"/>
            <p:cNvSpPr/>
            <p:nvPr/>
          </p:nvSpPr>
          <p:spPr>
            <a:xfrm>
              <a:off x="2713179" y="1838314"/>
              <a:ext cx="489" cy="163"/>
            </a:xfrm>
            <a:custGeom>
              <a:avLst/>
              <a:gdLst/>
              <a:ahLst/>
              <a:cxnLst/>
              <a:rect l="l" t="t" r="r" b="b"/>
              <a:pathLst>
                <a:path w="36" h="12" extrusionOk="0">
                  <a:moveTo>
                    <a:pt x="36"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3" name="Google Shape;7953;p81"/>
            <p:cNvSpPr/>
            <p:nvPr/>
          </p:nvSpPr>
          <p:spPr>
            <a:xfrm>
              <a:off x="2712039" y="1838178"/>
              <a:ext cx="489" cy="54"/>
            </a:xfrm>
            <a:custGeom>
              <a:avLst/>
              <a:gdLst/>
              <a:ahLst/>
              <a:cxnLst/>
              <a:rect l="l" t="t" r="r" b="b"/>
              <a:pathLst>
                <a:path w="36" h="4" extrusionOk="0">
                  <a:moveTo>
                    <a:pt x="1" y="0"/>
                  </a:moveTo>
                  <a:cubicBezTo>
                    <a:pt x="11" y="0"/>
                    <a:pt x="25" y="4"/>
                    <a:pt x="36" y="4"/>
                  </a:cubicBezTo>
                  <a:cubicBezTo>
                    <a:pt x="25" y="0"/>
                    <a:pt x="1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4" name="Google Shape;7954;p81"/>
            <p:cNvSpPr/>
            <p:nvPr/>
          </p:nvSpPr>
          <p:spPr>
            <a:xfrm>
              <a:off x="2713804" y="1838504"/>
              <a:ext cx="489" cy="163"/>
            </a:xfrm>
            <a:custGeom>
              <a:avLst/>
              <a:gdLst/>
              <a:ahLst/>
              <a:cxnLst/>
              <a:rect l="l" t="t" r="r" b="b"/>
              <a:pathLst>
                <a:path w="36" h="12" extrusionOk="0">
                  <a:moveTo>
                    <a:pt x="35"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5" name="Google Shape;7955;p81"/>
            <p:cNvSpPr/>
            <p:nvPr/>
          </p:nvSpPr>
          <p:spPr>
            <a:xfrm>
              <a:off x="2711523" y="1838178"/>
              <a:ext cx="394" cy="14"/>
            </a:xfrm>
            <a:custGeom>
              <a:avLst/>
              <a:gdLst/>
              <a:ahLst/>
              <a:cxnLst/>
              <a:rect l="l" t="t" r="r" b="b"/>
              <a:pathLst>
                <a:path w="29" h="1" extrusionOk="0">
                  <a:moveTo>
                    <a:pt x="0" y="0"/>
                  </a:moveTo>
                  <a:lnTo>
                    <a:pt x="28" y="0"/>
                  </a:lnTo>
                  <a:cubicBezTo>
                    <a:pt x="18" y="0"/>
                    <a:pt x="11"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6" name="Google Shape;7956;p81"/>
            <p:cNvSpPr/>
            <p:nvPr/>
          </p:nvSpPr>
          <p:spPr>
            <a:xfrm>
              <a:off x="2723403" y="1831851"/>
              <a:ext cx="394" cy="679"/>
            </a:xfrm>
            <a:custGeom>
              <a:avLst/>
              <a:gdLst/>
              <a:ahLst/>
              <a:cxnLst/>
              <a:rect l="l" t="t" r="r" b="b"/>
              <a:pathLst>
                <a:path w="29" h="50" extrusionOk="0">
                  <a:moveTo>
                    <a:pt x="18" y="49"/>
                  </a:moveTo>
                  <a:lnTo>
                    <a:pt x="0" y="11"/>
                  </a:lnTo>
                  <a:lnTo>
                    <a:pt x="28" y="0"/>
                  </a:ln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7" name="Google Shape;7957;p81"/>
            <p:cNvSpPr/>
            <p:nvPr/>
          </p:nvSpPr>
          <p:spPr>
            <a:xfrm>
              <a:off x="2706051" y="1837079"/>
              <a:ext cx="2105" cy="638"/>
            </a:xfrm>
            <a:custGeom>
              <a:avLst/>
              <a:gdLst/>
              <a:ahLst/>
              <a:cxnLst/>
              <a:rect l="l" t="t" r="r" b="b"/>
              <a:pathLst>
                <a:path w="155" h="47" extrusionOk="0">
                  <a:moveTo>
                    <a:pt x="0" y="1"/>
                  </a:moveTo>
                  <a:cubicBezTo>
                    <a:pt x="56" y="1"/>
                    <a:pt x="109" y="15"/>
                    <a:pt x="154" y="46"/>
                  </a:cubicBezTo>
                  <a:cubicBezTo>
                    <a:pt x="109" y="15"/>
                    <a:pt x="56"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8" name="Google Shape;7958;p81"/>
            <p:cNvSpPr/>
            <p:nvPr/>
          </p:nvSpPr>
          <p:spPr>
            <a:xfrm>
              <a:off x="2710857" y="1838219"/>
              <a:ext cx="530" cy="109"/>
            </a:xfrm>
            <a:custGeom>
              <a:avLst/>
              <a:gdLst/>
              <a:ahLst/>
              <a:cxnLst/>
              <a:rect l="l" t="t" r="r" b="b"/>
              <a:pathLst>
                <a:path w="39" h="8" extrusionOk="0">
                  <a:moveTo>
                    <a:pt x="39" y="1"/>
                  </a:moveTo>
                  <a:cubicBezTo>
                    <a:pt x="28" y="1"/>
                    <a:pt x="14" y="4"/>
                    <a:pt x="0" y="8"/>
                  </a:cubicBezTo>
                  <a:cubicBezTo>
                    <a:pt x="14" y="4"/>
                    <a:pt x="28" y="1"/>
                    <a:pt x="3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9" name="Google Shape;7959;p81"/>
            <p:cNvSpPr/>
            <p:nvPr/>
          </p:nvSpPr>
          <p:spPr>
            <a:xfrm>
              <a:off x="2712568" y="1838219"/>
              <a:ext cx="584" cy="109"/>
            </a:xfrm>
            <a:custGeom>
              <a:avLst/>
              <a:gdLst/>
              <a:ahLst/>
              <a:cxnLst/>
              <a:rect l="l" t="t" r="r" b="b"/>
              <a:pathLst>
                <a:path w="43" h="8" extrusionOk="0">
                  <a:moveTo>
                    <a:pt x="42" y="8"/>
                  </a:moveTo>
                  <a:cubicBezTo>
                    <a:pt x="28" y="4"/>
                    <a:pt x="14" y="1"/>
                    <a:pt x="0" y="1"/>
                  </a:cubicBezTo>
                  <a:cubicBezTo>
                    <a:pt x="14" y="1"/>
                    <a:pt x="28" y="4"/>
                    <a:pt x="42"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0" name="Google Shape;7960;p81"/>
            <p:cNvSpPr/>
            <p:nvPr/>
          </p:nvSpPr>
          <p:spPr>
            <a:xfrm>
              <a:off x="2798745" y="1868022"/>
              <a:ext cx="52056" cy="110847"/>
            </a:xfrm>
            <a:custGeom>
              <a:avLst/>
              <a:gdLst/>
              <a:ahLst/>
              <a:cxnLst/>
              <a:rect l="l" t="t" r="r" b="b"/>
              <a:pathLst>
                <a:path w="3834" h="8164" extrusionOk="0">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1" name="Google Shape;7961;p81"/>
            <p:cNvSpPr/>
            <p:nvPr/>
          </p:nvSpPr>
          <p:spPr>
            <a:xfrm>
              <a:off x="2799356" y="1936670"/>
              <a:ext cx="40800" cy="29477"/>
            </a:xfrm>
            <a:custGeom>
              <a:avLst/>
              <a:gdLst/>
              <a:ahLst/>
              <a:cxnLst/>
              <a:rect l="l" t="t" r="r" b="b"/>
              <a:pathLst>
                <a:path w="3005" h="2171" extrusionOk="0">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2" name="Google Shape;7962;p81"/>
            <p:cNvSpPr/>
            <p:nvPr/>
          </p:nvSpPr>
          <p:spPr>
            <a:xfrm>
              <a:off x="2816708" y="1965033"/>
              <a:ext cx="204" cy="163"/>
            </a:xfrm>
            <a:custGeom>
              <a:avLst/>
              <a:gdLst/>
              <a:ahLst/>
              <a:cxnLst/>
              <a:rect l="l" t="t" r="r" b="b"/>
              <a:pathLst>
                <a:path w="15" h="12" extrusionOk="0">
                  <a:moveTo>
                    <a:pt x="14"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3" name="Google Shape;7963;p81"/>
            <p:cNvSpPr/>
            <p:nvPr/>
          </p:nvSpPr>
          <p:spPr>
            <a:xfrm>
              <a:off x="2815798" y="1965563"/>
              <a:ext cx="299" cy="149"/>
            </a:xfrm>
            <a:custGeom>
              <a:avLst/>
              <a:gdLst/>
              <a:ahLst/>
              <a:cxnLst/>
              <a:rect l="l" t="t" r="r" b="b"/>
              <a:pathLst>
                <a:path w="22" h="11" extrusionOk="0">
                  <a:moveTo>
                    <a:pt x="22"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4" name="Google Shape;7964;p81"/>
            <p:cNvSpPr/>
            <p:nvPr/>
          </p:nvSpPr>
          <p:spPr>
            <a:xfrm>
              <a:off x="2817033" y="1964802"/>
              <a:ext cx="204" cy="149"/>
            </a:xfrm>
            <a:custGeom>
              <a:avLst/>
              <a:gdLst/>
              <a:ahLst/>
              <a:cxnLst/>
              <a:rect l="l" t="t" r="r" b="b"/>
              <a:pathLst>
                <a:path w="15" h="11" extrusionOk="0">
                  <a:moveTo>
                    <a:pt x="15"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5" name="Google Shape;7965;p81"/>
            <p:cNvSpPr/>
            <p:nvPr/>
          </p:nvSpPr>
          <p:spPr>
            <a:xfrm>
              <a:off x="2815133" y="1965848"/>
              <a:ext cx="448" cy="204"/>
            </a:xfrm>
            <a:custGeom>
              <a:avLst/>
              <a:gdLst/>
              <a:ahLst/>
              <a:cxnLst/>
              <a:rect l="l" t="t" r="r" b="b"/>
              <a:pathLst>
                <a:path w="33" h="15" extrusionOk="0">
                  <a:moveTo>
                    <a:pt x="32"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6" name="Google Shape;7966;p81"/>
            <p:cNvSpPr/>
            <p:nvPr/>
          </p:nvSpPr>
          <p:spPr>
            <a:xfrm>
              <a:off x="2816273" y="1965277"/>
              <a:ext cx="258" cy="149"/>
            </a:xfrm>
            <a:custGeom>
              <a:avLst/>
              <a:gdLst/>
              <a:ahLst/>
              <a:cxnLst/>
              <a:rect l="l" t="t" r="r" b="b"/>
              <a:pathLst>
                <a:path w="19" h="11" extrusionOk="0">
                  <a:moveTo>
                    <a:pt x="1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7" name="Google Shape;7967;p81"/>
            <p:cNvSpPr/>
            <p:nvPr/>
          </p:nvSpPr>
          <p:spPr>
            <a:xfrm>
              <a:off x="2818364" y="196370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8" name="Google Shape;7968;p81"/>
            <p:cNvSpPr/>
            <p:nvPr/>
          </p:nvSpPr>
          <p:spPr>
            <a:xfrm>
              <a:off x="2838147" y="1943839"/>
              <a:ext cx="625" cy="1059"/>
            </a:xfrm>
            <a:custGeom>
              <a:avLst/>
              <a:gdLst/>
              <a:ahLst/>
              <a:cxnLst/>
              <a:rect l="l" t="t" r="r" b="b"/>
              <a:pathLst>
                <a:path w="46" h="78" extrusionOk="0">
                  <a:moveTo>
                    <a:pt x="0" y="0"/>
                  </a:moveTo>
                  <a:cubicBezTo>
                    <a:pt x="14" y="28"/>
                    <a:pt x="28" y="53"/>
                    <a:pt x="46" y="77"/>
                  </a:cubicBezTo>
                  <a:cubicBezTo>
                    <a:pt x="28" y="53"/>
                    <a:pt x="14" y="2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9" name="Google Shape;7969;p81"/>
            <p:cNvSpPr/>
            <p:nvPr/>
          </p:nvSpPr>
          <p:spPr>
            <a:xfrm>
              <a:off x="2818364" y="1963702"/>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0" name="Google Shape;7970;p81"/>
            <p:cNvSpPr/>
            <p:nvPr/>
          </p:nvSpPr>
          <p:spPr>
            <a:xfrm>
              <a:off x="2818364" y="196370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1" name="Google Shape;7971;p81"/>
            <p:cNvSpPr/>
            <p:nvPr/>
          </p:nvSpPr>
          <p:spPr>
            <a:xfrm>
              <a:off x="2836096" y="1936710"/>
              <a:ext cx="2064" cy="7142"/>
            </a:xfrm>
            <a:custGeom>
              <a:avLst/>
              <a:gdLst/>
              <a:ahLst/>
              <a:cxnLst/>
              <a:rect l="l" t="t" r="r" b="b"/>
              <a:pathLst>
                <a:path w="152" h="526" extrusionOk="0">
                  <a:moveTo>
                    <a:pt x="1" y="0"/>
                  </a:moveTo>
                  <a:lnTo>
                    <a:pt x="1" y="0"/>
                  </a:lnTo>
                  <a:cubicBezTo>
                    <a:pt x="11" y="186"/>
                    <a:pt x="64" y="364"/>
                    <a:pt x="151" y="525"/>
                  </a:cubicBezTo>
                  <a:cubicBezTo>
                    <a:pt x="64" y="364"/>
                    <a:pt x="11" y="186"/>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2" name="Google Shape;7972;p81"/>
            <p:cNvSpPr/>
            <p:nvPr/>
          </p:nvSpPr>
          <p:spPr>
            <a:xfrm>
              <a:off x="2817373" y="1964612"/>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3" name="Google Shape;7973;p81"/>
            <p:cNvSpPr/>
            <p:nvPr/>
          </p:nvSpPr>
          <p:spPr>
            <a:xfrm>
              <a:off x="2818364" y="1962616"/>
              <a:ext cx="543" cy="1005"/>
            </a:xfrm>
            <a:custGeom>
              <a:avLst/>
              <a:gdLst/>
              <a:ahLst/>
              <a:cxnLst/>
              <a:rect l="l" t="t" r="r" b="b"/>
              <a:pathLst>
                <a:path w="40" h="74" extrusionOk="0">
                  <a:moveTo>
                    <a:pt x="1" y="74"/>
                  </a:moveTo>
                  <a:cubicBezTo>
                    <a:pt x="4" y="46"/>
                    <a:pt x="15" y="18"/>
                    <a:pt x="39" y="0"/>
                  </a:cubicBezTo>
                  <a:cubicBezTo>
                    <a:pt x="15" y="18"/>
                    <a:pt x="4" y="46"/>
                    <a:pt x="1"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4" name="Google Shape;7974;p81"/>
            <p:cNvSpPr/>
            <p:nvPr/>
          </p:nvSpPr>
          <p:spPr>
            <a:xfrm>
              <a:off x="2818133" y="1963947"/>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5" name="Google Shape;7975;p81"/>
            <p:cNvSpPr/>
            <p:nvPr/>
          </p:nvSpPr>
          <p:spPr>
            <a:xfrm>
              <a:off x="2817848" y="1964273"/>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6" name="Google Shape;7976;p81"/>
            <p:cNvSpPr/>
            <p:nvPr/>
          </p:nvSpPr>
          <p:spPr>
            <a:xfrm>
              <a:off x="2817604" y="1964422"/>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7" name="Google Shape;7977;p81"/>
            <p:cNvSpPr/>
            <p:nvPr/>
          </p:nvSpPr>
          <p:spPr>
            <a:xfrm>
              <a:off x="2817984" y="1964083"/>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8" name="Google Shape;7978;p81"/>
            <p:cNvSpPr/>
            <p:nvPr/>
          </p:nvSpPr>
          <p:spPr>
            <a:xfrm>
              <a:off x="2818228" y="1963852"/>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9" name="Google Shape;7979;p81"/>
            <p:cNvSpPr/>
            <p:nvPr/>
          </p:nvSpPr>
          <p:spPr>
            <a:xfrm>
              <a:off x="2818323" y="1963757"/>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0" name="Google Shape;7980;p81"/>
            <p:cNvSpPr/>
            <p:nvPr/>
          </p:nvSpPr>
          <p:spPr>
            <a:xfrm>
              <a:off x="2784244" y="1875299"/>
              <a:ext cx="52436" cy="63936"/>
            </a:xfrm>
            <a:custGeom>
              <a:avLst/>
              <a:gdLst/>
              <a:ahLst/>
              <a:cxnLst/>
              <a:rect l="l" t="t" r="r" b="b"/>
              <a:pathLst>
                <a:path w="3862" h="4709" extrusionOk="0">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1" name="Google Shape;7981;p81"/>
            <p:cNvSpPr/>
            <p:nvPr/>
          </p:nvSpPr>
          <p:spPr>
            <a:xfrm>
              <a:off x="2786525" y="1885469"/>
              <a:ext cx="54" cy="204"/>
            </a:xfrm>
            <a:custGeom>
              <a:avLst/>
              <a:gdLst/>
              <a:ahLst/>
              <a:cxnLst/>
              <a:rect l="l" t="t" r="r" b="b"/>
              <a:pathLst>
                <a:path w="4" h="15" extrusionOk="0">
                  <a:moveTo>
                    <a:pt x="4"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2" name="Google Shape;7982;p81"/>
            <p:cNvSpPr/>
            <p:nvPr/>
          </p:nvSpPr>
          <p:spPr>
            <a:xfrm>
              <a:off x="2788086" y="1882998"/>
              <a:ext cx="163" cy="204"/>
            </a:xfrm>
            <a:custGeom>
              <a:avLst/>
              <a:gdLst/>
              <a:ahLst/>
              <a:cxnLst/>
              <a:rect l="l" t="t" r="r" b="b"/>
              <a:pathLst>
                <a:path w="12" h="15" extrusionOk="0">
                  <a:moveTo>
                    <a:pt x="1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3" name="Google Shape;7983;p81"/>
            <p:cNvSpPr/>
            <p:nvPr/>
          </p:nvSpPr>
          <p:spPr>
            <a:xfrm>
              <a:off x="2785615" y="1887981"/>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4" name="Google Shape;7984;p81"/>
            <p:cNvSpPr/>
            <p:nvPr/>
          </p:nvSpPr>
          <p:spPr>
            <a:xfrm>
              <a:off x="2788996" y="1881857"/>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5" name="Google Shape;7985;p81"/>
            <p:cNvSpPr/>
            <p:nvPr/>
          </p:nvSpPr>
          <p:spPr>
            <a:xfrm>
              <a:off x="2788371" y="1882618"/>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6" name="Google Shape;7986;p81"/>
            <p:cNvSpPr/>
            <p:nvPr/>
          </p:nvSpPr>
          <p:spPr>
            <a:xfrm>
              <a:off x="2786185" y="1886514"/>
              <a:ext cx="14" cy="149"/>
            </a:xfrm>
            <a:custGeom>
              <a:avLst/>
              <a:gdLst/>
              <a:ahLst/>
              <a:cxnLst/>
              <a:rect l="l" t="t" r="r" b="b"/>
              <a:pathLst>
                <a:path w="1" h="11" extrusionOk="0">
                  <a:moveTo>
                    <a:pt x="1" y="0"/>
                  </a:moveTo>
                  <a:cubicBezTo>
                    <a:pt x="1" y="4"/>
                    <a:pt x="1" y="7"/>
                    <a:pt x="1" y="11"/>
                  </a:cubicBezTo>
                  <a:cubicBezTo>
                    <a:pt x="1" y="7"/>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7" name="Google Shape;7987;p81"/>
            <p:cNvSpPr/>
            <p:nvPr/>
          </p:nvSpPr>
          <p:spPr>
            <a:xfrm>
              <a:off x="2786376" y="1885795"/>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8" name="Google Shape;7988;p81"/>
            <p:cNvSpPr/>
            <p:nvPr/>
          </p:nvSpPr>
          <p:spPr>
            <a:xfrm>
              <a:off x="2786280" y="1886039"/>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9" name="Google Shape;7989;p81"/>
            <p:cNvSpPr/>
            <p:nvPr/>
          </p:nvSpPr>
          <p:spPr>
            <a:xfrm>
              <a:off x="2787801" y="1883378"/>
              <a:ext cx="163" cy="204"/>
            </a:xfrm>
            <a:custGeom>
              <a:avLst/>
              <a:gdLst/>
              <a:ahLst/>
              <a:cxnLst/>
              <a:rect l="l" t="t" r="r" b="b"/>
              <a:pathLst>
                <a:path w="12" h="15" extrusionOk="0">
                  <a:moveTo>
                    <a:pt x="1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0" name="Google Shape;7990;p81"/>
            <p:cNvSpPr/>
            <p:nvPr/>
          </p:nvSpPr>
          <p:spPr>
            <a:xfrm>
              <a:off x="2788657" y="1882237"/>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1" name="Google Shape;7991;p81"/>
            <p:cNvSpPr/>
            <p:nvPr/>
          </p:nvSpPr>
          <p:spPr>
            <a:xfrm>
              <a:off x="2786185" y="1886270"/>
              <a:ext cx="68" cy="163"/>
            </a:xfrm>
            <a:custGeom>
              <a:avLst/>
              <a:gdLst/>
              <a:ahLst/>
              <a:cxnLst/>
              <a:rect l="l" t="t" r="r" b="b"/>
              <a:pathLst>
                <a:path w="5" h="12" extrusionOk="0">
                  <a:moveTo>
                    <a:pt x="4" y="1"/>
                  </a:moveTo>
                  <a:cubicBezTo>
                    <a:pt x="1" y="4"/>
                    <a:pt x="1" y="8"/>
                    <a:pt x="1" y="11"/>
                  </a:cubicBezTo>
                  <a:cubicBezTo>
                    <a:pt x="4" y="8"/>
                    <a:pt x="4" y="4"/>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2" name="Google Shape;7992;p81"/>
            <p:cNvSpPr/>
            <p:nvPr/>
          </p:nvSpPr>
          <p:spPr>
            <a:xfrm>
              <a:off x="2785289" y="1888320"/>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3" name="Google Shape;7993;p81"/>
            <p:cNvSpPr/>
            <p:nvPr/>
          </p:nvSpPr>
          <p:spPr>
            <a:xfrm>
              <a:off x="2786050" y="1887180"/>
              <a:ext cx="54" cy="149"/>
            </a:xfrm>
            <a:custGeom>
              <a:avLst/>
              <a:gdLst/>
              <a:ahLst/>
              <a:cxnLst/>
              <a:rect l="l" t="t" r="r" b="b"/>
              <a:pathLst>
                <a:path w="4" h="11" extrusionOk="0">
                  <a:moveTo>
                    <a:pt x="4" y="0"/>
                  </a:moveTo>
                  <a:cubicBezTo>
                    <a:pt x="4" y="4"/>
                    <a:pt x="0" y="7"/>
                    <a:pt x="0" y="11"/>
                  </a:cubicBezTo>
                  <a:cubicBezTo>
                    <a:pt x="0" y="7"/>
                    <a:pt x="4"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4" name="Google Shape;7994;p81"/>
            <p:cNvSpPr/>
            <p:nvPr/>
          </p:nvSpPr>
          <p:spPr>
            <a:xfrm>
              <a:off x="2785860" y="1887601"/>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5" name="Google Shape;7995;p81"/>
            <p:cNvSpPr/>
            <p:nvPr/>
          </p:nvSpPr>
          <p:spPr>
            <a:xfrm>
              <a:off x="2787570" y="1883758"/>
              <a:ext cx="109" cy="204"/>
            </a:xfrm>
            <a:custGeom>
              <a:avLst/>
              <a:gdLst/>
              <a:ahLst/>
              <a:cxnLst/>
              <a:rect l="l" t="t" r="r" b="b"/>
              <a:pathLst>
                <a:path w="8" h="15" extrusionOk="0">
                  <a:moveTo>
                    <a:pt x="7"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6" name="Google Shape;7996;p81"/>
            <p:cNvSpPr/>
            <p:nvPr/>
          </p:nvSpPr>
          <p:spPr>
            <a:xfrm>
              <a:off x="2789281" y="1881572"/>
              <a:ext cx="54" cy="109"/>
            </a:xfrm>
            <a:custGeom>
              <a:avLst/>
              <a:gdLst/>
              <a:ahLst/>
              <a:cxnLst/>
              <a:rect l="l" t="t" r="r" b="b"/>
              <a:pathLst>
                <a:path w="4" h="8" extrusionOk="0">
                  <a:moveTo>
                    <a:pt x="0" y="7"/>
                  </a:moveTo>
                  <a:lnTo>
                    <a:pt x="4" y="0"/>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7" name="Google Shape;7997;p81"/>
            <p:cNvSpPr/>
            <p:nvPr/>
          </p:nvSpPr>
          <p:spPr>
            <a:xfrm>
              <a:off x="2787285" y="1884138"/>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8" name="Google Shape;7998;p81"/>
            <p:cNvSpPr/>
            <p:nvPr/>
          </p:nvSpPr>
          <p:spPr>
            <a:xfrm>
              <a:off x="2787041" y="1884464"/>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9" name="Google Shape;7999;p81"/>
            <p:cNvSpPr/>
            <p:nvPr/>
          </p:nvSpPr>
          <p:spPr>
            <a:xfrm>
              <a:off x="2786851" y="1884844"/>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0" name="Google Shape;8000;p81"/>
            <p:cNvSpPr/>
            <p:nvPr/>
          </p:nvSpPr>
          <p:spPr>
            <a:xfrm>
              <a:off x="2786715" y="1885184"/>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1" name="Google Shape;8001;p81"/>
            <p:cNvSpPr/>
            <p:nvPr/>
          </p:nvSpPr>
          <p:spPr>
            <a:xfrm>
              <a:off x="2836191" y="1932053"/>
              <a:ext cx="109" cy="530"/>
            </a:xfrm>
            <a:custGeom>
              <a:avLst/>
              <a:gdLst/>
              <a:ahLst/>
              <a:cxnLst/>
              <a:rect l="l" t="t" r="r" b="b"/>
              <a:pathLst>
                <a:path w="8" h="39" extrusionOk="0">
                  <a:moveTo>
                    <a:pt x="8" y="0"/>
                  </a:moveTo>
                  <a:cubicBezTo>
                    <a:pt x="4" y="11"/>
                    <a:pt x="1" y="25"/>
                    <a:pt x="1" y="39"/>
                  </a:cubicBezTo>
                  <a:cubicBezTo>
                    <a:pt x="1" y="25"/>
                    <a:pt x="8" y="11"/>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2" name="Google Shape;8002;p81"/>
            <p:cNvSpPr/>
            <p:nvPr/>
          </p:nvSpPr>
          <p:spPr>
            <a:xfrm>
              <a:off x="2836056" y="1932664"/>
              <a:ext cx="149" cy="2064"/>
            </a:xfrm>
            <a:custGeom>
              <a:avLst/>
              <a:gdLst/>
              <a:ahLst/>
              <a:cxnLst/>
              <a:rect l="l" t="t" r="r" b="b"/>
              <a:pathLst>
                <a:path w="11" h="152" extrusionOk="0">
                  <a:moveTo>
                    <a:pt x="11" y="1"/>
                  </a:moveTo>
                  <a:cubicBezTo>
                    <a:pt x="4" y="46"/>
                    <a:pt x="0" y="99"/>
                    <a:pt x="0" y="151"/>
                  </a:cubicBezTo>
                  <a:cubicBezTo>
                    <a:pt x="0" y="102"/>
                    <a:pt x="4" y="50"/>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3" name="Google Shape;8003;p81"/>
            <p:cNvSpPr/>
            <p:nvPr/>
          </p:nvSpPr>
          <p:spPr>
            <a:xfrm>
              <a:off x="2797075" y="1875245"/>
              <a:ext cx="14" cy="14"/>
            </a:xfrm>
            <a:custGeom>
              <a:avLst/>
              <a:gdLst/>
              <a:ahLst/>
              <a:cxnLst/>
              <a:rect l="l" t="t" r="r" b="b"/>
              <a:pathLst>
                <a:path w="1" h="1" extrusionOk="0">
                  <a:moveTo>
                    <a:pt x="1" y="1"/>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4" name="Google Shape;8004;p81"/>
            <p:cNvSpPr/>
            <p:nvPr/>
          </p:nvSpPr>
          <p:spPr>
            <a:xfrm>
              <a:off x="2825316" y="1938231"/>
              <a:ext cx="339" cy="815"/>
            </a:xfrm>
            <a:custGeom>
              <a:avLst/>
              <a:gdLst/>
              <a:ahLst/>
              <a:cxnLst/>
              <a:rect l="l" t="t" r="r" b="b"/>
              <a:pathLst>
                <a:path w="25" h="60" extrusionOk="0">
                  <a:moveTo>
                    <a:pt x="25" y="0"/>
                  </a:moveTo>
                  <a:cubicBezTo>
                    <a:pt x="21" y="21"/>
                    <a:pt x="14" y="42"/>
                    <a:pt x="0" y="60"/>
                  </a:cubicBezTo>
                  <a:cubicBezTo>
                    <a:pt x="14" y="42"/>
                    <a:pt x="21" y="21"/>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5" name="Google Shape;8005;p81"/>
            <p:cNvSpPr/>
            <p:nvPr/>
          </p:nvSpPr>
          <p:spPr>
            <a:xfrm>
              <a:off x="2832009" y="1935380"/>
              <a:ext cx="353" cy="149"/>
            </a:xfrm>
            <a:custGeom>
              <a:avLst/>
              <a:gdLst/>
              <a:ahLst/>
              <a:cxnLst/>
              <a:rect l="l" t="t" r="r" b="b"/>
              <a:pathLst>
                <a:path w="26" h="11" extrusionOk="0">
                  <a:moveTo>
                    <a:pt x="25" y="11"/>
                  </a:moveTo>
                  <a:cubicBezTo>
                    <a:pt x="15" y="7"/>
                    <a:pt x="8" y="4"/>
                    <a:pt x="1" y="0"/>
                  </a:cubicBezTo>
                  <a:cubicBezTo>
                    <a:pt x="8" y="4"/>
                    <a:pt x="15" y="7"/>
                    <a:pt x="25"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6" name="Google Shape;8006;p81"/>
            <p:cNvSpPr/>
            <p:nvPr/>
          </p:nvSpPr>
          <p:spPr>
            <a:xfrm>
              <a:off x="2832960" y="1935570"/>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7" name="Google Shape;8007;p81"/>
            <p:cNvSpPr/>
            <p:nvPr/>
          </p:nvSpPr>
          <p:spPr>
            <a:xfrm>
              <a:off x="2824881" y="1938516"/>
              <a:ext cx="394" cy="625"/>
            </a:xfrm>
            <a:custGeom>
              <a:avLst/>
              <a:gdLst/>
              <a:ahLst/>
              <a:cxnLst/>
              <a:rect l="l" t="t" r="r" b="b"/>
              <a:pathLst>
                <a:path w="29" h="46" extrusionOk="0">
                  <a:moveTo>
                    <a:pt x="1" y="0"/>
                  </a:moveTo>
                  <a:cubicBezTo>
                    <a:pt x="15" y="14"/>
                    <a:pt x="22" y="28"/>
                    <a:pt x="29" y="46"/>
                  </a:cubicBezTo>
                  <a:lnTo>
                    <a:pt x="29" y="46"/>
                  </a:lnTo>
                  <a:cubicBezTo>
                    <a:pt x="22" y="28"/>
                    <a:pt x="15"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8" name="Google Shape;8008;p81"/>
            <p:cNvSpPr/>
            <p:nvPr/>
          </p:nvSpPr>
          <p:spPr>
            <a:xfrm>
              <a:off x="2835865" y="1934714"/>
              <a:ext cx="149" cy="109"/>
            </a:xfrm>
            <a:custGeom>
              <a:avLst/>
              <a:gdLst/>
              <a:ahLst/>
              <a:cxnLst/>
              <a:rect l="l" t="t" r="r" b="b"/>
              <a:pathLst>
                <a:path w="11" h="8" extrusionOk="0">
                  <a:moveTo>
                    <a:pt x="0" y="7"/>
                  </a:moveTo>
                  <a:lnTo>
                    <a:pt x="11" y="0"/>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9" name="Google Shape;8009;p81"/>
            <p:cNvSpPr/>
            <p:nvPr/>
          </p:nvSpPr>
          <p:spPr>
            <a:xfrm>
              <a:off x="2833489" y="1935570"/>
              <a:ext cx="339" cy="14"/>
            </a:xfrm>
            <a:custGeom>
              <a:avLst/>
              <a:gdLst/>
              <a:ahLst/>
              <a:cxnLst/>
              <a:rect l="l" t="t" r="r" b="b"/>
              <a:pathLst>
                <a:path w="25" h="1" extrusionOk="0">
                  <a:moveTo>
                    <a:pt x="2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0" name="Google Shape;8010;p81"/>
            <p:cNvSpPr/>
            <p:nvPr/>
          </p:nvSpPr>
          <p:spPr>
            <a:xfrm>
              <a:off x="2832444" y="1935516"/>
              <a:ext cx="339" cy="68"/>
            </a:xfrm>
            <a:custGeom>
              <a:avLst/>
              <a:gdLst/>
              <a:ahLst/>
              <a:cxnLst/>
              <a:rect l="l" t="t" r="r" b="b"/>
              <a:pathLst>
                <a:path w="25" h="5" extrusionOk="0">
                  <a:moveTo>
                    <a:pt x="0" y="1"/>
                  </a:moveTo>
                  <a:cubicBezTo>
                    <a:pt x="7" y="1"/>
                    <a:pt x="18" y="4"/>
                    <a:pt x="25" y="4"/>
                  </a:cubicBezTo>
                  <a:cubicBezTo>
                    <a:pt x="18" y="4"/>
                    <a:pt x="1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1" name="Google Shape;8011;p81"/>
            <p:cNvSpPr/>
            <p:nvPr/>
          </p:nvSpPr>
          <p:spPr>
            <a:xfrm>
              <a:off x="2834671" y="1935230"/>
              <a:ext cx="353" cy="163"/>
            </a:xfrm>
            <a:custGeom>
              <a:avLst/>
              <a:gdLst/>
              <a:ahLst/>
              <a:cxnLst/>
              <a:rect l="l" t="t" r="r" b="b"/>
              <a:pathLst>
                <a:path w="26" h="12" extrusionOk="0">
                  <a:moveTo>
                    <a:pt x="25"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2" name="Google Shape;8012;p81"/>
            <p:cNvSpPr/>
            <p:nvPr/>
          </p:nvSpPr>
          <p:spPr>
            <a:xfrm>
              <a:off x="2834060" y="1935421"/>
              <a:ext cx="339" cy="109"/>
            </a:xfrm>
            <a:custGeom>
              <a:avLst/>
              <a:gdLst/>
              <a:ahLst/>
              <a:cxnLst/>
              <a:rect l="l" t="t" r="r" b="b"/>
              <a:pathLst>
                <a:path w="25" h="8" extrusionOk="0">
                  <a:moveTo>
                    <a:pt x="25"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3" name="Google Shape;8013;p81"/>
            <p:cNvSpPr/>
            <p:nvPr/>
          </p:nvSpPr>
          <p:spPr>
            <a:xfrm>
              <a:off x="2835241" y="1934945"/>
              <a:ext cx="353" cy="204"/>
            </a:xfrm>
            <a:custGeom>
              <a:avLst/>
              <a:gdLst/>
              <a:ahLst/>
              <a:cxnLst/>
              <a:rect l="l" t="t" r="r" b="b"/>
              <a:pathLst>
                <a:path w="26" h="15" extrusionOk="0">
                  <a:moveTo>
                    <a:pt x="25"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4" name="Google Shape;8014;p81"/>
            <p:cNvSpPr/>
            <p:nvPr/>
          </p:nvSpPr>
          <p:spPr>
            <a:xfrm>
              <a:off x="2836056" y="1934714"/>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5" name="Google Shape;8015;p81"/>
            <p:cNvSpPr/>
            <p:nvPr/>
          </p:nvSpPr>
          <p:spPr>
            <a:xfrm>
              <a:off x="2764461" y="1889977"/>
              <a:ext cx="57148" cy="110439"/>
            </a:xfrm>
            <a:custGeom>
              <a:avLst/>
              <a:gdLst/>
              <a:ahLst/>
              <a:cxnLst/>
              <a:rect l="l" t="t" r="r" b="b"/>
              <a:pathLst>
                <a:path w="4209" h="8134" extrusionOk="0">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6" name="Google Shape;8016;p81"/>
            <p:cNvSpPr/>
            <p:nvPr/>
          </p:nvSpPr>
          <p:spPr>
            <a:xfrm>
              <a:off x="2774359" y="1962182"/>
              <a:ext cx="149" cy="258"/>
            </a:xfrm>
            <a:custGeom>
              <a:avLst/>
              <a:gdLst/>
              <a:ahLst/>
              <a:cxnLst/>
              <a:rect l="l" t="t" r="r" b="b"/>
              <a:pathLst>
                <a:path w="11" h="19" extrusionOk="0">
                  <a:moveTo>
                    <a:pt x="0"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7" name="Google Shape;8017;p81"/>
            <p:cNvSpPr/>
            <p:nvPr/>
          </p:nvSpPr>
          <p:spPr>
            <a:xfrm>
              <a:off x="2774115" y="1962657"/>
              <a:ext cx="109" cy="204"/>
            </a:xfrm>
            <a:custGeom>
              <a:avLst/>
              <a:gdLst/>
              <a:ahLst/>
              <a:cxnLst/>
              <a:rect l="l" t="t" r="r" b="b"/>
              <a:pathLst>
                <a:path w="8" h="15" extrusionOk="0">
                  <a:moveTo>
                    <a:pt x="1" y="15"/>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8" name="Google Shape;8018;p81"/>
            <p:cNvSpPr/>
            <p:nvPr/>
          </p:nvSpPr>
          <p:spPr>
            <a:xfrm>
              <a:off x="2774590" y="1961761"/>
              <a:ext cx="163" cy="204"/>
            </a:xfrm>
            <a:custGeom>
              <a:avLst/>
              <a:gdLst/>
              <a:ahLst/>
              <a:cxnLst/>
              <a:rect l="l" t="t" r="r" b="b"/>
              <a:pathLst>
                <a:path w="12" h="15" extrusionOk="0">
                  <a:moveTo>
                    <a:pt x="1"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9" name="Google Shape;8019;p81"/>
            <p:cNvSpPr/>
            <p:nvPr/>
          </p:nvSpPr>
          <p:spPr>
            <a:xfrm>
              <a:off x="2775595" y="1959521"/>
              <a:ext cx="109" cy="258"/>
            </a:xfrm>
            <a:custGeom>
              <a:avLst/>
              <a:gdLst/>
              <a:ahLst/>
              <a:cxnLst/>
              <a:rect l="l" t="t" r="r" b="b"/>
              <a:pathLst>
                <a:path w="8" h="19" extrusionOk="0">
                  <a:moveTo>
                    <a:pt x="0" y="18"/>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0" name="Google Shape;8020;p81"/>
            <p:cNvSpPr/>
            <p:nvPr/>
          </p:nvSpPr>
          <p:spPr>
            <a:xfrm>
              <a:off x="2775310" y="1960145"/>
              <a:ext cx="149" cy="394"/>
            </a:xfrm>
            <a:custGeom>
              <a:avLst/>
              <a:gdLst/>
              <a:ahLst/>
              <a:cxnLst/>
              <a:rect l="l" t="t" r="r" b="b"/>
              <a:pathLst>
                <a:path w="11" h="29" extrusionOk="0">
                  <a:moveTo>
                    <a:pt x="0" y="2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1" name="Google Shape;8021;p81"/>
            <p:cNvSpPr/>
            <p:nvPr/>
          </p:nvSpPr>
          <p:spPr>
            <a:xfrm>
              <a:off x="2775065" y="1960756"/>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2" name="Google Shape;8022;p81"/>
            <p:cNvSpPr/>
            <p:nvPr/>
          </p:nvSpPr>
          <p:spPr>
            <a:xfrm>
              <a:off x="2774835" y="1961286"/>
              <a:ext cx="149" cy="244"/>
            </a:xfrm>
            <a:custGeom>
              <a:avLst/>
              <a:gdLst/>
              <a:ahLst/>
              <a:cxnLst/>
              <a:rect l="l" t="t" r="r" b="b"/>
              <a:pathLst>
                <a:path w="11" h="18" extrusionOk="0">
                  <a:moveTo>
                    <a:pt x="0" y="1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3" name="Google Shape;8023;p81"/>
            <p:cNvSpPr/>
            <p:nvPr/>
          </p:nvSpPr>
          <p:spPr>
            <a:xfrm>
              <a:off x="2773884" y="1963091"/>
              <a:ext cx="109" cy="204"/>
            </a:xfrm>
            <a:custGeom>
              <a:avLst/>
              <a:gdLst/>
              <a:ahLst/>
              <a:cxnLst/>
              <a:rect l="l" t="t" r="r" b="b"/>
              <a:pathLst>
                <a:path w="8" h="15"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4" name="Google Shape;8024;p81"/>
            <p:cNvSpPr/>
            <p:nvPr/>
          </p:nvSpPr>
          <p:spPr>
            <a:xfrm>
              <a:off x="2772268" y="1965087"/>
              <a:ext cx="149" cy="109"/>
            </a:xfrm>
            <a:custGeom>
              <a:avLst/>
              <a:gdLst/>
              <a:ahLst/>
              <a:cxnLst/>
              <a:rect l="l" t="t" r="r" b="b"/>
              <a:pathLst>
                <a:path w="11" h="8" extrusionOk="0">
                  <a:moveTo>
                    <a:pt x="0"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5" name="Google Shape;8025;p81"/>
            <p:cNvSpPr/>
            <p:nvPr/>
          </p:nvSpPr>
          <p:spPr>
            <a:xfrm>
              <a:off x="2772839" y="1964517"/>
              <a:ext cx="109" cy="149"/>
            </a:xfrm>
            <a:custGeom>
              <a:avLst/>
              <a:gdLst/>
              <a:ahLst/>
              <a:cxnLst/>
              <a:rect l="l" t="t" r="r" b="b"/>
              <a:pathLst>
                <a:path w="8" h="11" extrusionOk="0">
                  <a:moveTo>
                    <a:pt x="0" y="11"/>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6" name="Google Shape;8026;p81"/>
            <p:cNvSpPr/>
            <p:nvPr/>
          </p:nvSpPr>
          <p:spPr>
            <a:xfrm>
              <a:off x="2771983" y="1965318"/>
              <a:ext cx="149" cy="68"/>
            </a:xfrm>
            <a:custGeom>
              <a:avLst/>
              <a:gdLst/>
              <a:ahLst/>
              <a:cxnLst/>
              <a:rect l="l" t="t" r="r" b="b"/>
              <a:pathLst>
                <a:path w="11" h="5" extrusionOk="0">
                  <a:moveTo>
                    <a:pt x="0"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7" name="Google Shape;8027;p81"/>
            <p:cNvSpPr/>
            <p:nvPr/>
          </p:nvSpPr>
          <p:spPr>
            <a:xfrm>
              <a:off x="2773599" y="1963512"/>
              <a:ext cx="149" cy="204"/>
            </a:xfrm>
            <a:custGeom>
              <a:avLst/>
              <a:gdLst/>
              <a:ahLst/>
              <a:cxnLst/>
              <a:rect l="l" t="t" r="r" b="b"/>
              <a:pathLst>
                <a:path w="11" h="15" extrusionOk="0">
                  <a:moveTo>
                    <a:pt x="0"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8" name="Google Shape;8028;p81"/>
            <p:cNvSpPr/>
            <p:nvPr/>
          </p:nvSpPr>
          <p:spPr>
            <a:xfrm>
              <a:off x="2773070" y="1964178"/>
              <a:ext cx="163" cy="204"/>
            </a:xfrm>
            <a:custGeom>
              <a:avLst/>
              <a:gdLst/>
              <a:ahLst/>
              <a:cxnLst/>
              <a:rect l="l" t="t" r="r" b="b"/>
              <a:pathLst>
                <a:path w="12" h="15" extrusionOk="0">
                  <a:moveTo>
                    <a:pt x="1"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9" name="Google Shape;8029;p81"/>
            <p:cNvSpPr/>
            <p:nvPr/>
          </p:nvSpPr>
          <p:spPr>
            <a:xfrm>
              <a:off x="2773355" y="1963852"/>
              <a:ext cx="109" cy="204"/>
            </a:xfrm>
            <a:custGeom>
              <a:avLst/>
              <a:gdLst/>
              <a:ahLst/>
              <a:cxnLst/>
              <a:rect l="l" t="t" r="r" b="b"/>
              <a:pathLst>
                <a:path w="8" h="15" extrusionOk="0">
                  <a:moveTo>
                    <a:pt x="1" y="1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0" name="Google Shape;8030;p81"/>
            <p:cNvSpPr/>
            <p:nvPr/>
          </p:nvSpPr>
          <p:spPr>
            <a:xfrm>
              <a:off x="2776776" y="1956384"/>
              <a:ext cx="68" cy="299"/>
            </a:xfrm>
            <a:custGeom>
              <a:avLst/>
              <a:gdLst/>
              <a:ahLst/>
              <a:cxnLst/>
              <a:rect l="l" t="t" r="r" b="b"/>
              <a:pathLst>
                <a:path w="5" h="22" extrusionOk="0">
                  <a:moveTo>
                    <a:pt x="1" y="22"/>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1" name="Google Shape;8031;p81"/>
            <p:cNvSpPr/>
            <p:nvPr/>
          </p:nvSpPr>
          <p:spPr>
            <a:xfrm>
              <a:off x="2777496" y="1954062"/>
              <a:ext cx="109" cy="204"/>
            </a:xfrm>
            <a:custGeom>
              <a:avLst/>
              <a:gdLst/>
              <a:ahLst/>
              <a:cxnLst/>
              <a:rect l="l" t="t" r="r" b="b"/>
              <a:pathLst>
                <a:path w="8" h="15"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2" name="Google Shape;8032;p81"/>
            <p:cNvSpPr/>
            <p:nvPr/>
          </p:nvSpPr>
          <p:spPr>
            <a:xfrm>
              <a:off x="2777632" y="1953628"/>
              <a:ext cx="68" cy="204"/>
            </a:xfrm>
            <a:custGeom>
              <a:avLst/>
              <a:gdLst/>
              <a:ahLst/>
              <a:cxnLst/>
              <a:rect l="l" t="t" r="r" b="b"/>
              <a:pathLst>
                <a:path w="5" h="15" extrusionOk="0">
                  <a:moveTo>
                    <a:pt x="1"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3" name="Google Shape;8033;p81"/>
            <p:cNvSpPr/>
            <p:nvPr/>
          </p:nvSpPr>
          <p:spPr>
            <a:xfrm>
              <a:off x="2776926" y="1955909"/>
              <a:ext cx="109" cy="258"/>
            </a:xfrm>
            <a:custGeom>
              <a:avLst/>
              <a:gdLst/>
              <a:ahLst/>
              <a:cxnLst/>
              <a:rect l="l" t="t" r="r" b="b"/>
              <a:pathLst>
                <a:path w="8" h="19" extrusionOk="0">
                  <a:moveTo>
                    <a:pt x="0" y="18"/>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4" name="Google Shape;8034;p81"/>
            <p:cNvSpPr/>
            <p:nvPr/>
          </p:nvSpPr>
          <p:spPr>
            <a:xfrm>
              <a:off x="2777251" y="1954959"/>
              <a:ext cx="68" cy="204"/>
            </a:xfrm>
            <a:custGeom>
              <a:avLst/>
              <a:gdLst/>
              <a:ahLst/>
              <a:cxnLst/>
              <a:rect l="l" t="t" r="r" b="b"/>
              <a:pathLst>
                <a:path w="5" h="15" extrusionOk="0">
                  <a:moveTo>
                    <a:pt x="1"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5" name="Google Shape;8035;p81"/>
            <p:cNvSpPr/>
            <p:nvPr/>
          </p:nvSpPr>
          <p:spPr>
            <a:xfrm>
              <a:off x="2777781" y="1953248"/>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6" name="Google Shape;8036;p81"/>
            <p:cNvSpPr/>
            <p:nvPr/>
          </p:nvSpPr>
          <p:spPr>
            <a:xfrm>
              <a:off x="2777061" y="1955434"/>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7" name="Google Shape;8037;p81"/>
            <p:cNvSpPr/>
            <p:nvPr/>
          </p:nvSpPr>
          <p:spPr>
            <a:xfrm>
              <a:off x="2776586" y="1956914"/>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8" name="Google Shape;8038;p81"/>
            <p:cNvSpPr/>
            <p:nvPr/>
          </p:nvSpPr>
          <p:spPr>
            <a:xfrm>
              <a:off x="2776206" y="1957959"/>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9" name="Google Shape;8039;p81"/>
            <p:cNvSpPr/>
            <p:nvPr/>
          </p:nvSpPr>
          <p:spPr>
            <a:xfrm>
              <a:off x="2776016" y="1958475"/>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0" name="Google Shape;8040;p81"/>
            <p:cNvSpPr/>
            <p:nvPr/>
          </p:nvSpPr>
          <p:spPr>
            <a:xfrm>
              <a:off x="2776396" y="1957430"/>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1" name="Google Shape;8041;p81"/>
            <p:cNvSpPr/>
            <p:nvPr/>
          </p:nvSpPr>
          <p:spPr>
            <a:xfrm>
              <a:off x="2777401" y="1954483"/>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2" name="Google Shape;8042;p81"/>
            <p:cNvSpPr/>
            <p:nvPr/>
          </p:nvSpPr>
          <p:spPr>
            <a:xfrm>
              <a:off x="2772554" y="1964802"/>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3" name="Google Shape;8043;p81"/>
            <p:cNvSpPr/>
            <p:nvPr/>
          </p:nvSpPr>
          <p:spPr>
            <a:xfrm>
              <a:off x="2775826" y="1959005"/>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4" name="Google Shape;8044;p81"/>
            <p:cNvSpPr/>
            <p:nvPr/>
          </p:nvSpPr>
          <p:spPr>
            <a:xfrm>
              <a:off x="2771698" y="1965508"/>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5" name="Google Shape;8045;p81"/>
            <p:cNvSpPr/>
            <p:nvPr/>
          </p:nvSpPr>
          <p:spPr>
            <a:xfrm>
              <a:off x="2800401" y="1951917"/>
              <a:ext cx="68" cy="68"/>
            </a:xfrm>
            <a:custGeom>
              <a:avLst/>
              <a:gdLst/>
              <a:ahLst/>
              <a:cxnLst/>
              <a:rect l="l" t="t" r="r" b="b"/>
              <a:pathLst>
                <a:path w="5" h="5" extrusionOk="0">
                  <a:moveTo>
                    <a:pt x="1"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6" name="Google Shape;8046;p81"/>
            <p:cNvSpPr/>
            <p:nvPr/>
          </p:nvSpPr>
          <p:spPr>
            <a:xfrm>
              <a:off x="2800591" y="1952582"/>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7" name="Google Shape;8047;p81"/>
            <p:cNvSpPr/>
            <p:nvPr/>
          </p:nvSpPr>
          <p:spPr>
            <a:xfrm>
              <a:off x="2800591" y="195301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8" name="Google Shape;8048;p81"/>
            <p:cNvSpPr/>
            <p:nvPr/>
          </p:nvSpPr>
          <p:spPr>
            <a:xfrm>
              <a:off x="2820930" y="1936276"/>
              <a:ext cx="109" cy="109"/>
            </a:xfrm>
            <a:custGeom>
              <a:avLst/>
              <a:gdLst/>
              <a:ahLst/>
              <a:cxnLst/>
              <a:rect l="l" t="t" r="r" b="b"/>
              <a:pathLst>
                <a:path w="8" h="8" extrusionOk="0">
                  <a:moveTo>
                    <a:pt x="1" y="1"/>
                  </a:moveTo>
                  <a:lnTo>
                    <a:pt x="8" y="8"/>
                  </a:ln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9" name="Google Shape;8049;p81"/>
            <p:cNvSpPr/>
            <p:nvPr/>
          </p:nvSpPr>
          <p:spPr>
            <a:xfrm>
              <a:off x="2800550" y="195229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0" name="Google Shape;8050;p81"/>
            <p:cNvSpPr/>
            <p:nvPr/>
          </p:nvSpPr>
          <p:spPr>
            <a:xfrm>
              <a:off x="2783293" y="1890642"/>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1" name="Google Shape;8051;p81"/>
            <p:cNvSpPr/>
            <p:nvPr/>
          </p:nvSpPr>
          <p:spPr>
            <a:xfrm>
              <a:off x="2821609" y="1933425"/>
              <a:ext cx="0" cy="109"/>
            </a:xfrm>
            <a:custGeom>
              <a:avLst/>
              <a:gdLst/>
              <a:ahLst/>
              <a:cxnLst/>
              <a:rect l="l" t="t" r="r" b="b"/>
              <a:pathLst>
                <a:path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2" name="Google Shape;8052;p81"/>
            <p:cNvSpPr/>
            <p:nvPr/>
          </p:nvSpPr>
          <p:spPr>
            <a:xfrm>
              <a:off x="2821555" y="1932854"/>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3" name="Google Shape;8053;p81"/>
            <p:cNvSpPr/>
            <p:nvPr/>
          </p:nvSpPr>
          <p:spPr>
            <a:xfrm>
              <a:off x="2787380" y="1905767"/>
              <a:ext cx="964" cy="2390"/>
            </a:xfrm>
            <a:custGeom>
              <a:avLst/>
              <a:gdLst/>
              <a:ahLst/>
              <a:cxnLst/>
              <a:rect l="l" t="t" r="r" b="b"/>
              <a:pathLst>
                <a:path w="71" h="176" extrusionOk="0">
                  <a:moveTo>
                    <a:pt x="0" y="175"/>
                  </a:moveTo>
                  <a:cubicBezTo>
                    <a:pt x="46" y="130"/>
                    <a:pt x="70" y="67"/>
                    <a:pt x="70" y="0"/>
                  </a:cubicBezTo>
                  <a:cubicBezTo>
                    <a:pt x="70" y="67"/>
                    <a:pt x="46" y="130"/>
                    <a:pt x="0" y="17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4" name="Google Shape;8054;p81"/>
            <p:cNvSpPr/>
            <p:nvPr/>
          </p:nvSpPr>
          <p:spPr>
            <a:xfrm>
              <a:off x="2782913" y="1890262"/>
              <a:ext cx="204" cy="163"/>
            </a:xfrm>
            <a:custGeom>
              <a:avLst/>
              <a:gdLst/>
              <a:ahLst/>
              <a:cxnLst/>
              <a:rect l="l" t="t" r="r" b="b"/>
              <a:pathLst>
                <a:path w="15" h="12" extrusionOk="0">
                  <a:moveTo>
                    <a:pt x="0" y="1"/>
                  </a:moveTo>
                  <a:lnTo>
                    <a:pt x="1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5" name="Google Shape;8055;p81"/>
            <p:cNvSpPr/>
            <p:nvPr/>
          </p:nvSpPr>
          <p:spPr>
            <a:xfrm>
              <a:off x="2783198" y="1890547"/>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6" name="Google Shape;8056;p81"/>
            <p:cNvSpPr/>
            <p:nvPr/>
          </p:nvSpPr>
          <p:spPr>
            <a:xfrm>
              <a:off x="2815988" y="1913221"/>
              <a:ext cx="299" cy="1018"/>
            </a:xfrm>
            <a:custGeom>
              <a:avLst/>
              <a:gdLst/>
              <a:ahLst/>
              <a:cxnLst/>
              <a:rect l="l" t="t" r="r" b="b"/>
              <a:pathLst>
                <a:path w="22" h="75" extrusionOk="0">
                  <a:moveTo>
                    <a:pt x="1" y="1"/>
                  </a:moveTo>
                  <a:cubicBezTo>
                    <a:pt x="18" y="8"/>
                    <a:pt x="22" y="36"/>
                    <a:pt x="22" y="74"/>
                  </a:cubicBezTo>
                  <a:cubicBezTo>
                    <a:pt x="22" y="36"/>
                    <a:pt x="18"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7" name="Google Shape;8057;p81"/>
            <p:cNvSpPr/>
            <p:nvPr/>
          </p:nvSpPr>
          <p:spPr>
            <a:xfrm>
              <a:off x="2821650" y="1933995"/>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8" name="Google Shape;8058;p81"/>
            <p:cNvSpPr/>
            <p:nvPr/>
          </p:nvSpPr>
          <p:spPr>
            <a:xfrm>
              <a:off x="2782574" y="188993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9" name="Google Shape;8059;p81"/>
            <p:cNvSpPr/>
            <p:nvPr/>
          </p:nvSpPr>
          <p:spPr>
            <a:xfrm>
              <a:off x="2782723" y="1890072"/>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0" name="Google Shape;8060;p81"/>
            <p:cNvSpPr/>
            <p:nvPr/>
          </p:nvSpPr>
          <p:spPr>
            <a:xfrm>
              <a:off x="2783103" y="1890411"/>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1" name="Google Shape;8061;p81"/>
            <p:cNvSpPr/>
            <p:nvPr/>
          </p:nvSpPr>
          <p:spPr>
            <a:xfrm>
              <a:off x="2783334" y="1890696"/>
              <a:ext cx="68" cy="54"/>
            </a:xfrm>
            <a:custGeom>
              <a:avLst/>
              <a:gdLst/>
              <a:ahLst/>
              <a:cxnLst/>
              <a:rect l="l" t="t" r="r" b="b"/>
              <a:pathLst>
                <a:path w="5" h="4" extrusionOk="0">
                  <a:moveTo>
                    <a:pt x="4"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2" name="Google Shape;8062;p81"/>
            <p:cNvSpPr/>
            <p:nvPr/>
          </p:nvSpPr>
          <p:spPr>
            <a:xfrm>
              <a:off x="2821324" y="1935950"/>
              <a:ext cx="0" cy="14"/>
            </a:xfrm>
            <a:custGeom>
              <a:avLst/>
              <a:gdLst/>
              <a:ahLst/>
              <a:cxnLst/>
              <a:rect l="l" t="t" r="r" b="b"/>
              <a:pathLst>
                <a:path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3" name="Google Shape;8063;p81"/>
            <p:cNvSpPr/>
            <p:nvPr/>
          </p:nvSpPr>
          <p:spPr>
            <a:xfrm>
              <a:off x="2821609" y="1934945"/>
              <a:ext cx="0" cy="68"/>
            </a:xfrm>
            <a:custGeom>
              <a:avLst/>
              <a:gdLst/>
              <a:ahLst/>
              <a:cxnLst/>
              <a:rect l="l" t="t" r="r" b="b"/>
              <a:pathLst>
                <a:path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4" name="Google Shape;8064;p81"/>
            <p:cNvSpPr/>
            <p:nvPr/>
          </p:nvSpPr>
          <p:spPr>
            <a:xfrm>
              <a:off x="2821650" y="1934429"/>
              <a:ext cx="14" cy="109"/>
            </a:xfrm>
            <a:custGeom>
              <a:avLst/>
              <a:gdLst/>
              <a:ahLst/>
              <a:cxnLst/>
              <a:rect l="l" t="t" r="r" b="b"/>
              <a:pathLst>
                <a:path w="1" h="8" extrusionOk="0">
                  <a:moveTo>
                    <a:pt x="1" y="7"/>
                  </a:moveTo>
                  <a:lnTo>
                    <a:pt x="1" y="4"/>
                  </a:lnTo>
                  <a:cubicBezTo>
                    <a:pt x="1" y="0"/>
                    <a:pt x="1" y="7"/>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5" name="Google Shape;8065;p81"/>
            <p:cNvSpPr/>
            <p:nvPr/>
          </p:nvSpPr>
          <p:spPr>
            <a:xfrm>
              <a:off x="2821039" y="1936330"/>
              <a:ext cx="0" cy="54"/>
            </a:xfrm>
            <a:custGeom>
              <a:avLst/>
              <a:gdLst/>
              <a:ahLst/>
              <a:cxnLst/>
              <a:rect l="l" t="t" r="r" b="b"/>
              <a:pathLst>
                <a:path h="4" extrusionOk="0">
                  <a:moveTo>
                    <a:pt x="0" y="4"/>
                  </a:moveTo>
                  <a:lnTo>
                    <a:pt x="0" y="4"/>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6" name="Google Shape;8066;p81"/>
            <p:cNvSpPr/>
            <p:nvPr/>
          </p:nvSpPr>
          <p:spPr>
            <a:xfrm>
              <a:off x="2821460" y="1935421"/>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7" name="Google Shape;8067;p81"/>
            <p:cNvSpPr/>
            <p:nvPr/>
          </p:nvSpPr>
          <p:spPr>
            <a:xfrm>
              <a:off x="2154289" y="1586085"/>
              <a:ext cx="69123" cy="54935"/>
            </a:xfrm>
            <a:custGeom>
              <a:avLst/>
              <a:gdLst/>
              <a:ahLst/>
              <a:cxnLst/>
              <a:rect l="l" t="t" r="r" b="b"/>
              <a:pathLst>
                <a:path w="5091" h="4046" extrusionOk="0">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8" name="Google Shape;8068;p81"/>
            <p:cNvSpPr/>
            <p:nvPr/>
          </p:nvSpPr>
          <p:spPr>
            <a:xfrm>
              <a:off x="2164512" y="1680435"/>
              <a:ext cx="24820" cy="22661"/>
            </a:xfrm>
            <a:custGeom>
              <a:avLst/>
              <a:gdLst/>
              <a:ahLst/>
              <a:cxnLst/>
              <a:rect l="l" t="t" r="r" b="b"/>
              <a:pathLst>
                <a:path w="1828" h="1669" extrusionOk="0">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9" name="Google Shape;8069;p81"/>
            <p:cNvSpPr/>
            <p:nvPr/>
          </p:nvSpPr>
          <p:spPr>
            <a:xfrm>
              <a:off x="2151397" y="1668202"/>
              <a:ext cx="37270" cy="31337"/>
            </a:xfrm>
            <a:custGeom>
              <a:avLst/>
              <a:gdLst/>
              <a:ahLst/>
              <a:cxnLst/>
              <a:rect l="l" t="t" r="r" b="b"/>
              <a:pathLst>
                <a:path w="2745" h="2308" extrusionOk="0">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0" name="Google Shape;8070;p81"/>
            <p:cNvSpPr/>
            <p:nvPr/>
          </p:nvSpPr>
          <p:spPr>
            <a:xfrm>
              <a:off x="2186141" y="168088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1" name="Google Shape;8071;p81"/>
            <p:cNvSpPr/>
            <p:nvPr/>
          </p:nvSpPr>
          <p:spPr>
            <a:xfrm>
              <a:off x="2187187" y="1681358"/>
              <a:ext cx="204" cy="109"/>
            </a:xfrm>
            <a:custGeom>
              <a:avLst/>
              <a:gdLst/>
              <a:ahLst/>
              <a:cxnLst/>
              <a:rect l="l" t="t" r="r" b="b"/>
              <a:pathLst>
                <a:path w="15" h="8" extrusionOk="0">
                  <a:moveTo>
                    <a:pt x="1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2" name="Google Shape;8072;p81"/>
            <p:cNvSpPr/>
            <p:nvPr/>
          </p:nvSpPr>
          <p:spPr>
            <a:xfrm>
              <a:off x="2188327" y="1682024"/>
              <a:ext cx="204" cy="109"/>
            </a:xfrm>
            <a:custGeom>
              <a:avLst/>
              <a:gdLst/>
              <a:ahLst/>
              <a:cxnLst/>
              <a:rect l="l" t="t" r="r" b="b"/>
              <a:pathLst>
                <a:path w="15" h="8" extrusionOk="0">
                  <a:moveTo>
                    <a:pt x="1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3" name="Google Shape;8073;p81"/>
            <p:cNvSpPr/>
            <p:nvPr/>
          </p:nvSpPr>
          <p:spPr>
            <a:xfrm>
              <a:off x="2185571" y="1680652"/>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4" name="Google Shape;8074;p81"/>
            <p:cNvSpPr/>
            <p:nvPr/>
          </p:nvSpPr>
          <p:spPr>
            <a:xfrm>
              <a:off x="2186657" y="1681128"/>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5" name="Google Shape;8075;p81"/>
            <p:cNvSpPr/>
            <p:nvPr/>
          </p:nvSpPr>
          <p:spPr>
            <a:xfrm>
              <a:off x="2184756" y="1680313"/>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6" name="Google Shape;8076;p81"/>
            <p:cNvSpPr/>
            <p:nvPr/>
          </p:nvSpPr>
          <p:spPr>
            <a:xfrm>
              <a:off x="2185137" y="1680462"/>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7" name="Google Shape;8077;p81"/>
            <p:cNvSpPr/>
            <p:nvPr/>
          </p:nvSpPr>
          <p:spPr>
            <a:xfrm>
              <a:off x="2183616" y="167989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8" name="Google Shape;8078;p81"/>
            <p:cNvSpPr/>
            <p:nvPr/>
          </p:nvSpPr>
          <p:spPr>
            <a:xfrm>
              <a:off x="2175347" y="1698615"/>
              <a:ext cx="163" cy="163"/>
            </a:xfrm>
            <a:custGeom>
              <a:avLst/>
              <a:gdLst/>
              <a:ahLst/>
              <a:cxnLst/>
              <a:rect l="l" t="t" r="r" b="b"/>
              <a:pathLst>
                <a:path w="12" h="12" extrusionOk="0">
                  <a:moveTo>
                    <a:pt x="1"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9" name="Google Shape;8079;p81"/>
            <p:cNvSpPr/>
            <p:nvPr/>
          </p:nvSpPr>
          <p:spPr>
            <a:xfrm>
              <a:off x="2176257" y="1699525"/>
              <a:ext cx="54" cy="54"/>
            </a:xfrm>
            <a:custGeom>
              <a:avLst/>
              <a:gdLst/>
              <a:ahLst/>
              <a:cxnLst/>
              <a:rect l="l" t="t" r="r" b="b"/>
              <a:pathLst>
                <a:path w="4" h="4" extrusionOk="0">
                  <a:moveTo>
                    <a:pt x="4" y="4"/>
                  </a:moveTo>
                  <a:lnTo>
                    <a:pt x="0" y="0"/>
                  </a:ln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0" name="Google Shape;8080;p81"/>
            <p:cNvSpPr/>
            <p:nvPr/>
          </p:nvSpPr>
          <p:spPr>
            <a:xfrm>
              <a:off x="2187703" y="1681698"/>
              <a:ext cx="258" cy="109"/>
            </a:xfrm>
            <a:custGeom>
              <a:avLst/>
              <a:gdLst/>
              <a:ahLst/>
              <a:cxnLst/>
              <a:rect l="l" t="t" r="r" b="b"/>
              <a:pathLst>
                <a:path w="19" h="8" extrusionOk="0">
                  <a:moveTo>
                    <a:pt x="1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1" name="Google Shape;8081;p81"/>
            <p:cNvSpPr/>
            <p:nvPr/>
          </p:nvSpPr>
          <p:spPr>
            <a:xfrm>
              <a:off x="2167595" y="1679838"/>
              <a:ext cx="489" cy="163"/>
            </a:xfrm>
            <a:custGeom>
              <a:avLst/>
              <a:gdLst/>
              <a:ahLst/>
              <a:cxnLst/>
              <a:rect l="l" t="t" r="r" b="b"/>
              <a:pathLst>
                <a:path w="36" h="12" extrusionOk="0">
                  <a:moveTo>
                    <a:pt x="1" y="1"/>
                  </a:moveTo>
                  <a:cubicBezTo>
                    <a:pt x="11" y="8"/>
                    <a:pt x="25" y="11"/>
                    <a:pt x="36" y="4"/>
                  </a:cubicBezTo>
                  <a:cubicBezTo>
                    <a:pt x="25" y="11"/>
                    <a:pt x="1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2" name="Google Shape;8082;p81"/>
            <p:cNvSpPr/>
            <p:nvPr/>
          </p:nvSpPr>
          <p:spPr>
            <a:xfrm>
              <a:off x="2183711" y="167993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3" name="Google Shape;8083;p81"/>
            <p:cNvSpPr/>
            <p:nvPr/>
          </p:nvSpPr>
          <p:spPr>
            <a:xfrm>
              <a:off x="2184145" y="168008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4" name="Google Shape;8084;p81"/>
            <p:cNvSpPr/>
            <p:nvPr/>
          </p:nvSpPr>
          <p:spPr>
            <a:xfrm>
              <a:off x="2183860" y="1679987"/>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5" name="Google Shape;8085;p81"/>
            <p:cNvSpPr/>
            <p:nvPr/>
          </p:nvSpPr>
          <p:spPr>
            <a:xfrm>
              <a:off x="2189794" y="1704318"/>
              <a:ext cx="11324" cy="24833"/>
            </a:xfrm>
            <a:custGeom>
              <a:avLst/>
              <a:gdLst/>
              <a:ahLst/>
              <a:cxnLst/>
              <a:rect l="l" t="t" r="r" b="b"/>
              <a:pathLst>
                <a:path w="834" h="1829" extrusionOk="0">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6" name="Google Shape;8086;p81"/>
            <p:cNvSpPr/>
            <p:nvPr/>
          </p:nvSpPr>
          <p:spPr>
            <a:xfrm>
              <a:off x="2121119" y="1644237"/>
              <a:ext cx="52626" cy="23163"/>
            </a:xfrm>
            <a:custGeom>
              <a:avLst/>
              <a:gdLst/>
              <a:ahLst/>
              <a:cxnLst/>
              <a:rect l="l" t="t" r="r" b="b"/>
              <a:pathLst>
                <a:path w="3876" h="1706" extrusionOk="0">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7" name="Google Shape;8087;p81"/>
            <p:cNvSpPr/>
            <p:nvPr/>
          </p:nvSpPr>
          <p:spPr>
            <a:xfrm>
              <a:off x="2168545" y="1647618"/>
              <a:ext cx="45838" cy="25064"/>
            </a:xfrm>
            <a:custGeom>
              <a:avLst/>
              <a:gdLst/>
              <a:ahLst/>
              <a:cxnLst/>
              <a:rect l="l" t="t" r="r" b="b"/>
              <a:pathLst>
                <a:path w="3376" h="1846" extrusionOk="0">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8" name="Google Shape;8088;p81"/>
            <p:cNvSpPr/>
            <p:nvPr/>
          </p:nvSpPr>
          <p:spPr>
            <a:xfrm>
              <a:off x="2170215" y="1666817"/>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9" name="Google Shape;8089;p81"/>
            <p:cNvSpPr/>
            <p:nvPr/>
          </p:nvSpPr>
          <p:spPr>
            <a:xfrm>
              <a:off x="2170636" y="1667061"/>
              <a:ext cx="68" cy="54"/>
            </a:xfrm>
            <a:custGeom>
              <a:avLst/>
              <a:gdLst/>
              <a:ahLst/>
              <a:cxnLst/>
              <a:rect l="l" t="t" r="r" b="b"/>
              <a:pathLst>
                <a:path w="5" h="4" extrusionOk="0">
                  <a:moveTo>
                    <a:pt x="4"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0" name="Google Shape;8090;p81"/>
            <p:cNvSpPr/>
            <p:nvPr/>
          </p:nvSpPr>
          <p:spPr>
            <a:xfrm>
              <a:off x="2175252" y="1670524"/>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1" name="Google Shape;8091;p81"/>
            <p:cNvSpPr/>
            <p:nvPr/>
          </p:nvSpPr>
          <p:spPr>
            <a:xfrm>
              <a:off x="2182571" y="1671854"/>
              <a:ext cx="2539" cy="733"/>
            </a:xfrm>
            <a:custGeom>
              <a:avLst/>
              <a:gdLst/>
              <a:ahLst/>
              <a:cxnLst/>
              <a:rect l="l" t="t" r="r" b="b"/>
              <a:pathLst>
                <a:path w="187" h="54" extrusionOk="0">
                  <a:moveTo>
                    <a:pt x="186" y="1"/>
                  </a:moveTo>
                  <a:cubicBezTo>
                    <a:pt x="95" y="29"/>
                    <a:pt x="32" y="43"/>
                    <a:pt x="1" y="53"/>
                  </a:cubicBezTo>
                  <a:cubicBezTo>
                    <a:pt x="29" y="46"/>
                    <a:pt x="78" y="36"/>
                    <a:pt x="134" y="18"/>
                  </a:cubicBezTo>
                  <a:lnTo>
                    <a:pt x="18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2" name="Google Shape;8092;p81"/>
            <p:cNvSpPr/>
            <p:nvPr/>
          </p:nvSpPr>
          <p:spPr>
            <a:xfrm>
              <a:off x="2175592" y="1670809"/>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3" name="Google Shape;8093;p81"/>
            <p:cNvSpPr/>
            <p:nvPr/>
          </p:nvSpPr>
          <p:spPr>
            <a:xfrm>
              <a:off x="2174587" y="1669858"/>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4" name="Google Shape;8094;p81"/>
            <p:cNvSpPr/>
            <p:nvPr/>
          </p:nvSpPr>
          <p:spPr>
            <a:xfrm>
              <a:off x="2174207" y="1669573"/>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5" name="Google Shape;8095;p81"/>
            <p:cNvSpPr/>
            <p:nvPr/>
          </p:nvSpPr>
          <p:spPr>
            <a:xfrm>
              <a:off x="2171070" y="1667346"/>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6" name="Google Shape;8096;p81"/>
            <p:cNvSpPr/>
            <p:nvPr/>
          </p:nvSpPr>
          <p:spPr>
            <a:xfrm>
              <a:off x="2173786" y="1669247"/>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7" name="Google Shape;8097;p81"/>
            <p:cNvSpPr/>
            <p:nvPr/>
          </p:nvSpPr>
          <p:spPr>
            <a:xfrm>
              <a:off x="2174926" y="1670198"/>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8" name="Google Shape;8098;p81"/>
            <p:cNvSpPr/>
            <p:nvPr/>
          </p:nvSpPr>
          <p:spPr>
            <a:xfrm>
              <a:off x="2171546" y="166767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9" name="Google Shape;8099;p81"/>
            <p:cNvSpPr/>
            <p:nvPr/>
          </p:nvSpPr>
          <p:spPr>
            <a:xfrm>
              <a:off x="2172971" y="1668623"/>
              <a:ext cx="54" cy="68"/>
            </a:xfrm>
            <a:custGeom>
              <a:avLst/>
              <a:gdLst/>
              <a:ahLst/>
              <a:cxnLst/>
              <a:rect l="l" t="t" r="r" b="b"/>
              <a:pathLst>
                <a:path w="4"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0" name="Google Shape;8100;p81"/>
            <p:cNvSpPr/>
            <p:nvPr/>
          </p:nvSpPr>
          <p:spPr>
            <a:xfrm>
              <a:off x="2173351" y="1668908"/>
              <a:ext cx="163" cy="109"/>
            </a:xfrm>
            <a:custGeom>
              <a:avLst/>
              <a:gdLst/>
              <a:ahLst/>
              <a:cxnLst/>
              <a:rect l="l" t="t" r="r" b="b"/>
              <a:pathLst>
                <a:path w="12" h="8" extrusionOk="0">
                  <a:moveTo>
                    <a:pt x="11"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1" name="Google Shape;8101;p81"/>
            <p:cNvSpPr/>
            <p:nvPr/>
          </p:nvSpPr>
          <p:spPr>
            <a:xfrm>
              <a:off x="2174831" y="1654081"/>
              <a:ext cx="54" cy="299"/>
            </a:xfrm>
            <a:custGeom>
              <a:avLst/>
              <a:gdLst/>
              <a:ahLst/>
              <a:cxnLst/>
              <a:rect l="l" t="t" r="r" b="b"/>
              <a:pathLst>
                <a:path w="4" h="22" extrusionOk="0">
                  <a:moveTo>
                    <a:pt x="4" y="0"/>
                  </a:moveTo>
                  <a:cubicBezTo>
                    <a:pt x="0" y="7"/>
                    <a:pt x="0" y="14"/>
                    <a:pt x="0" y="21"/>
                  </a:cubicBezTo>
                  <a:cubicBezTo>
                    <a:pt x="0" y="14"/>
                    <a:pt x="0"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2" name="Google Shape;8102;p81"/>
            <p:cNvSpPr/>
            <p:nvPr/>
          </p:nvSpPr>
          <p:spPr>
            <a:xfrm>
              <a:off x="2168599" y="1663436"/>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3" name="Google Shape;8103;p81"/>
            <p:cNvSpPr/>
            <p:nvPr/>
          </p:nvSpPr>
          <p:spPr>
            <a:xfrm>
              <a:off x="2168409" y="1663871"/>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4" name="Google Shape;8104;p81"/>
            <p:cNvSpPr/>
            <p:nvPr/>
          </p:nvSpPr>
          <p:spPr>
            <a:xfrm>
              <a:off x="2168450" y="1663680"/>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5" name="Google Shape;8105;p81"/>
            <p:cNvSpPr/>
            <p:nvPr/>
          </p:nvSpPr>
          <p:spPr>
            <a:xfrm>
              <a:off x="2168735" y="166334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6" name="Google Shape;8106;p81"/>
            <p:cNvSpPr/>
            <p:nvPr/>
          </p:nvSpPr>
          <p:spPr>
            <a:xfrm>
              <a:off x="2168694" y="166334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7" name="Google Shape;8107;p81"/>
            <p:cNvSpPr/>
            <p:nvPr/>
          </p:nvSpPr>
          <p:spPr>
            <a:xfrm>
              <a:off x="2168640" y="1663395"/>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8" name="Google Shape;8108;p81"/>
            <p:cNvSpPr/>
            <p:nvPr/>
          </p:nvSpPr>
          <p:spPr>
            <a:xfrm>
              <a:off x="2168504" y="1663531"/>
              <a:ext cx="54" cy="109"/>
            </a:xfrm>
            <a:custGeom>
              <a:avLst/>
              <a:gdLst/>
              <a:ahLst/>
              <a:cxnLst/>
              <a:rect l="l" t="t" r="r" b="b"/>
              <a:pathLst>
                <a:path w="4" h="8" extrusionOk="0">
                  <a:moveTo>
                    <a:pt x="4"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9" name="Google Shape;8109;p81"/>
            <p:cNvSpPr/>
            <p:nvPr/>
          </p:nvSpPr>
          <p:spPr>
            <a:xfrm>
              <a:off x="2174872" y="1653891"/>
              <a:ext cx="68" cy="109"/>
            </a:xfrm>
            <a:custGeom>
              <a:avLst/>
              <a:gdLst/>
              <a:ahLst/>
              <a:cxnLst/>
              <a:rect l="l" t="t" r="r" b="b"/>
              <a:pathLst>
                <a:path w="5" h="8" extrusionOk="0">
                  <a:moveTo>
                    <a:pt x="4" y="0"/>
                  </a:moveTo>
                  <a:lnTo>
                    <a:pt x="4" y="0"/>
                  </a:lnTo>
                  <a:cubicBezTo>
                    <a:pt x="4" y="0"/>
                    <a:pt x="1" y="4"/>
                    <a:pt x="1" y="7"/>
                  </a:cubicBezTo>
                  <a:cubicBezTo>
                    <a:pt x="4" y="4"/>
                    <a:pt x="4" y="0"/>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0" name="Google Shape;8110;p81"/>
            <p:cNvSpPr/>
            <p:nvPr/>
          </p:nvSpPr>
          <p:spPr>
            <a:xfrm>
              <a:off x="2141078" y="1625270"/>
              <a:ext cx="43597" cy="21317"/>
            </a:xfrm>
            <a:custGeom>
              <a:avLst/>
              <a:gdLst/>
              <a:ahLst/>
              <a:cxnLst/>
              <a:rect l="l" t="t" r="r" b="b"/>
              <a:pathLst>
                <a:path w="3211" h="1570" extrusionOk="0">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1" name="Google Shape;8111;p81"/>
            <p:cNvSpPr/>
            <p:nvPr/>
          </p:nvSpPr>
          <p:spPr>
            <a:xfrm>
              <a:off x="2183195" y="1635589"/>
              <a:ext cx="1534" cy="2390"/>
            </a:xfrm>
            <a:custGeom>
              <a:avLst/>
              <a:gdLst/>
              <a:ahLst/>
              <a:cxnLst/>
              <a:rect l="l" t="t" r="r" b="b"/>
              <a:pathLst>
                <a:path w="113" h="176" extrusionOk="0">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2" name="Google Shape;8112;p81"/>
            <p:cNvSpPr/>
            <p:nvPr/>
          </p:nvSpPr>
          <p:spPr>
            <a:xfrm>
              <a:off x="2161756" y="1626465"/>
              <a:ext cx="774" cy="394"/>
            </a:xfrm>
            <a:custGeom>
              <a:avLst/>
              <a:gdLst/>
              <a:ahLst/>
              <a:cxnLst/>
              <a:rect l="l" t="t" r="r" b="b"/>
              <a:pathLst>
                <a:path w="57" h="29" extrusionOk="0">
                  <a:moveTo>
                    <a:pt x="0" y="0"/>
                  </a:moveTo>
                  <a:cubicBezTo>
                    <a:pt x="18" y="11"/>
                    <a:pt x="35" y="18"/>
                    <a:pt x="56" y="28"/>
                  </a:cubicBezTo>
                  <a:cubicBezTo>
                    <a:pt x="35" y="18"/>
                    <a:pt x="18"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3" name="Google Shape;8113;p81"/>
            <p:cNvSpPr/>
            <p:nvPr/>
          </p:nvSpPr>
          <p:spPr>
            <a:xfrm>
              <a:off x="2162612" y="1626885"/>
              <a:ext cx="720" cy="299"/>
            </a:xfrm>
            <a:custGeom>
              <a:avLst/>
              <a:gdLst/>
              <a:ahLst/>
              <a:cxnLst/>
              <a:rect l="l" t="t" r="r" b="b"/>
              <a:pathLst>
                <a:path w="53" h="22" extrusionOk="0">
                  <a:moveTo>
                    <a:pt x="0" y="1"/>
                  </a:moveTo>
                  <a:lnTo>
                    <a:pt x="0" y="1"/>
                  </a:lnTo>
                  <a:cubicBezTo>
                    <a:pt x="18" y="11"/>
                    <a:pt x="39" y="18"/>
                    <a:pt x="53" y="22"/>
                  </a:cubicBezTo>
                  <a:cubicBezTo>
                    <a:pt x="39" y="18"/>
                    <a:pt x="18"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4" name="Google Shape;8114;p81"/>
            <p:cNvSpPr/>
            <p:nvPr/>
          </p:nvSpPr>
          <p:spPr>
            <a:xfrm>
              <a:off x="2183046" y="1635439"/>
              <a:ext cx="68" cy="68"/>
            </a:xfrm>
            <a:custGeom>
              <a:avLst/>
              <a:gdLst/>
              <a:ahLst/>
              <a:cxnLst/>
              <a:rect l="l" t="t" r="r" b="b"/>
              <a:pathLst>
                <a:path w="5" h="5" extrusionOk="0">
                  <a:moveTo>
                    <a:pt x="1" y="1"/>
                  </a:moveTo>
                  <a:lnTo>
                    <a:pt x="1" y="1"/>
                  </a:ln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5" name="Google Shape;8115;p81"/>
            <p:cNvSpPr/>
            <p:nvPr/>
          </p:nvSpPr>
          <p:spPr>
            <a:xfrm>
              <a:off x="2160711" y="1625894"/>
              <a:ext cx="815" cy="489"/>
            </a:xfrm>
            <a:custGeom>
              <a:avLst/>
              <a:gdLst/>
              <a:ahLst/>
              <a:cxnLst/>
              <a:rect l="l" t="t" r="r" b="b"/>
              <a:pathLst>
                <a:path w="60" h="36" extrusionOk="0">
                  <a:moveTo>
                    <a:pt x="0" y="0"/>
                  </a:moveTo>
                  <a:cubicBezTo>
                    <a:pt x="21" y="11"/>
                    <a:pt x="42" y="25"/>
                    <a:pt x="60" y="35"/>
                  </a:cubicBezTo>
                  <a:cubicBezTo>
                    <a:pt x="42" y="25"/>
                    <a:pt x="2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6" name="Google Shape;8116;p81"/>
            <p:cNvSpPr/>
            <p:nvPr/>
          </p:nvSpPr>
          <p:spPr>
            <a:xfrm>
              <a:off x="2159801" y="1625270"/>
              <a:ext cx="869" cy="584"/>
            </a:xfrm>
            <a:custGeom>
              <a:avLst/>
              <a:gdLst/>
              <a:ahLst/>
              <a:cxnLst/>
              <a:rect l="l" t="t" r="r" b="b"/>
              <a:pathLst>
                <a:path w="64" h="43" extrusionOk="0">
                  <a:moveTo>
                    <a:pt x="1" y="1"/>
                  </a:moveTo>
                  <a:cubicBezTo>
                    <a:pt x="22" y="15"/>
                    <a:pt x="43" y="29"/>
                    <a:pt x="64" y="43"/>
                  </a:cubicBezTo>
                  <a:cubicBezTo>
                    <a:pt x="43" y="29"/>
                    <a:pt x="22"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7" name="Google Shape;8117;p81"/>
            <p:cNvSpPr/>
            <p:nvPr/>
          </p:nvSpPr>
          <p:spPr>
            <a:xfrm>
              <a:off x="2166359" y="1644333"/>
              <a:ext cx="204" cy="163"/>
            </a:xfrm>
            <a:custGeom>
              <a:avLst/>
              <a:gdLst/>
              <a:ahLst/>
              <a:cxnLst/>
              <a:rect l="l" t="t" r="r" b="b"/>
              <a:pathLst>
                <a:path w="15" h="12" extrusionOk="0">
                  <a:moveTo>
                    <a:pt x="1" y="1"/>
                  </a:moveTo>
                  <a:cubicBezTo>
                    <a:pt x="8" y="4"/>
                    <a:pt x="11" y="8"/>
                    <a:pt x="15" y="11"/>
                  </a:cubicBezTo>
                  <a:cubicBezTo>
                    <a:pt x="11" y="8"/>
                    <a:pt x="8"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8" name="Google Shape;8118;p81"/>
            <p:cNvSpPr/>
            <p:nvPr/>
          </p:nvSpPr>
          <p:spPr>
            <a:xfrm>
              <a:off x="2156855" y="1646478"/>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9" name="Google Shape;8119;p81"/>
            <p:cNvSpPr/>
            <p:nvPr/>
          </p:nvSpPr>
          <p:spPr>
            <a:xfrm>
              <a:off x="2157045" y="1646423"/>
              <a:ext cx="163" cy="68"/>
            </a:xfrm>
            <a:custGeom>
              <a:avLst/>
              <a:gdLst/>
              <a:ahLst/>
              <a:cxnLst/>
              <a:rect l="l" t="t" r="r" b="b"/>
              <a:pathLst>
                <a:path w="12" h="5" extrusionOk="0">
                  <a:moveTo>
                    <a:pt x="1"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0" name="Google Shape;8120;p81"/>
            <p:cNvSpPr/>
            <p:nvPr/>
          </p:nvSpPr>
          <p:spPr>
            <a:xfrm>
              <a:off x="2156570" y="1646518"/>
              <a:ext cx="204" cy="68"/>
            </a:xfrm>
            <a:custGeom>
              <a:avLst/>
              <a:gdLst/>
              <a:ahLst/>
              <a:cxnLst/>
              <a:rect l="l" t="t" r="r" b="b"/>
              <a:pathLst>
                <a:path w="15" h="5" extrusionOk="0">
                  <a:moveTo>
                    <a:pt x="1" y="4"/>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1" name="Google Shape;8121;p81"/>
            <p:cNvSpPr/>
            <p:nvPr/>
          </p:nvSpPr>
          <p:spPr>
            <a:xfrm>
              <a:off x="2157384" y="1646233"/>
              <a:ext cx="149" cy="109"/>
            </a:xfrm>
            <a:custGeom>
              <a:avLst/>
              <a:gdLst/>
              <a:ahLst/>
              <a:cxnLst/>
              <a:rect l="l" t="t" r="r" b="b"/>
              <a:pathLst>
                <a:path w="11" h="8" extrusionOk="0">
                  <a:moveTo>
                    <a:pt x="0" y="8"/>
                  </a:moveTo>
                  <a:cubicBezTo>
                    <a:pt x="4" y="4"/>
                    <a:pt x="7" y="4"/>
                    <a:pt x="11" y="1"/>
                  </a:cubicBezTo>
                  <a:cubicBezTo>
                    <a:pt x="7" y="4"/>
                    <a:pt x="4" y="4"/>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2" name="Google Shape;8122;p81"/>
            <p:cNvSpPr/>
            <p:nvPr/>
          </p:nvSpPr>
          <p:spPr>
            <a:xfrm>
              <a:off x="2165028" y="1643531"/>
              <a:ext cx="1059" cy="584"/>
            </a:xfrm>
            <a:custGeom>
              <a:avLst/>
              <a:gdLst/>
              <a:ahLst/>
              <a:cxnLst/>
              <a:rect l="l" t="t" r="r" b="b"/>
              <a:pathLst>
                <a:path w="78" h="43" extrusionOk="0">
                  <a:moveTo>
                    <a:pt x="1" y="0"/>
                  </a:moveTo>
                  <a:cubicBezTo>
                    <a:pt x="29" y="11"/>
                    <a:pt x="53" y="25"/>
                    <a:pt x="78" y="42"/>
                  </a:cubicBezTo>
                  <a:cubicBezTo>
                    <a:pt x="53" y="25"/>
                    <a:pt x="29"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3" name="Google Shape;8123;p81"/>
            <p:cNvSpPr/>
            <p:nvPr/>
          </p:nvSpPr>
          <p:spPr>
            <a:xfrm>
              <a:off x="2157235" y="1646383"/>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4" name="Google Shape;8124;p81"/>
            <p:cNvSpPr/>
            <p:nvPr/>
          </p:nvSpPr>
          <p:spPr>
            <a:xfrm>
              <a:off x="2160561" y="1642432"/>
              <a:ext cx="1303" cy="204"/>
            </a:xfrm>
            <a:custGeom>
              <a:avLst/>
              <a:gdLst/>
              <a:ahLst/>
              <a:cxnLst/>
              <a:rect l="l" t="t" r="r" b="b"/>
              <a:pathLst>
                <a:path w="96" h="15" extrusionOk="0">
                  <a:moveTo>
                    <a:pt x="1" y="1"/>
                  </a:moveTo>
                  <a:cubicBezTo>
                    <a:pt x="25" y="4"/>
                    <a:pt x="60" y="8"/>
                    <a:pt x="95" y="15"/>
                  </a:cubicBezTo>
                  <a:cubicBezTo>
                    <a:pt x="60" y="8"/>
                    <a:pt x="29"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5" name="Google Shape;8125;p81"/>
            <p:cNvSpPr/>
            <p:nvPr/>
          </p:nvSpPr>
          <p:spPr>
            <a:xfrm>
              <a:off x="2164458" y="1643287"/>
              <a:ext cx="489" cy="204"/>
            </a:xfrm>
            <a:custGeom>
              <a:avLst/>
              <a:gdLst/>
              <a:ahLst/>
              <a:cxnLst/>
              <a:rect l="l" t="t" r="r" b="b"/>
              <a:pathLst>
                <a:path w="36" h="15" extrusionOk="0">
                  <a:moveTo>
                    <a:pt x="1" y="1"/>
                  </a:moveTo>
                  <a:cubicBezTo>
                    <a:pt x="15" y="4"/>
                    <a:pt x="25" y="8"/>
                    <a:pt x="36" y="15"/>
                  </a:cubicBezTo>
                  <a:cubicBezTo>
                    <a:pt x="25" y="8"/>
                    <a:pt x="15"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6" name="Google Shape;8126;p81"/>
            <p:cNvSpPr/>
            <p:nvPr/>
          </p:nvSpPr>
          <p:spPr>
            <a:xfrm>
              <a:off x="2162136" y="1642676"/>
              <a:ext cx="2200" cy="584"/>
            </a:xfrm>
            <a:custGeom>
              <a:avLst/>
              <a:gdLst/>
              <a:ahLst/>
              <a:cxnLst/>
              <a:rect l="l" t="t" r="r" b="b"/>
              <a:pathLst>
                <a:path w="162" h="43" extrusionOk="0">
                  <a:moveTo>
                    <a:pt x="0" y="0"/>
                  </a:moveTo>
                  <a:cubicBezTo>
                    <a:pt x="56" y="7"/>
                    <a:pt x="109" y="21"/>
                    <a:pt x="161" y="42"/>
                  </a:cubicBezTo>
                  <a:cubicBezTo>
                    <a:pt x="109" y="21"/>
                    <a:pt x="56"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7" name="Google Shape;8127;p81"/>
            <p:cNvSpPr/>
            <p:nvPr/>
          </p:nvSpPr>
          <p:spPr>
            <a:xfrm>
              <a:off x="2156244" y="1646614"/>
              <a:ext cx="244" cy="14"/>
            </a:xfrm>
            <a:custGeom>
              <a:avLst/>
              <a:gdLst/>
              <a:ahLst/>
              <a:cxnLst/>
              <a:rect l="l" t="t" r="r" b="b"/>
              <a:pathLst>
                <a:path w="18" h="1" extrusionOk="0">
                  <a:moveTo>
                    <a:pt x="0"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8" name="Google Shape;8128;p81"/>
            <p:cNvSpPr/>
            <p:nvPr/>
          </p:nvSpPr>
          <p:spPr>
            <a:xfrm>
              <a:off x="2154628" y="1646614"/>
              <a:ext cx="1195" cy="54"/>
            </a:xfrm>
            <a:custGeom>
              <a:avLst/>
              <a:gdLst/>
              <a:ahLst/>
              <a:cxnLst/>
              <a:rect l="l" t="t" r="r" b="b"/>
              <a:pathLst>
                <a:path w="88" h="4" extrusionOk="0">
                  <a:moveTo>
                    <a:pt x="0" y="1"/>
                  </a:moveTo>
                  <a:cubicBezTo>
                    <a:pt x="16" y="2"/>
                    <a:pt x="32" y="3"/>
                    <a:pt x="47" y="3"/>
                  </a:cubicBezTo>
                  <a:cubicBezTo>
                    <a:pt x="61" y="3"/>
                    <a:pt x="75" y="2"/>
                    <a:pt x="8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9" name="Google Shape;8129;p81"/>
            <p:cNvSpPr/>
            <p:nvPr/>
          </p:nvSpPr>
          <p:spPr>
            <a:xfrm>
              <a:off x="2166984" y="1644903"/>
              <a:ext cx="2906" cy="1113"/>
            </a:xfrm>
            <a:custGeom>
              <a:avLst/>
              <a:gdLst/>
              <a:ahLst/>
              <a:cxnLst/>
              <a:rect l="l" t="t" r="r" b="b"/>
              <a:pathLst>
                <a:path w="214" h="82" extrusionOk="0">
                  <a:moveTo>
                    <a:pt x="214" y="67"/>
                  </a:moveTo>
                  <a:cubicBezTo>
                    <a:pt x="137" y="81"/>
                    <a:pt x="60" y="57"/>
                    <a:pt x="4" y="1"/>
                  </a:cubicBezTo>
                  <a:lnTo>
                    <a:pt x="0" y="1"/>
                  </a:lnTo>
                  <a:lnTo>
                    <a:pt x="4" y="1"/>
                  </a:lnTo>
                  <a:cubicBezTo>
                    <a:pt x="60" y="57"/>
                    <a:pt x="137" y="81"/>
                    <a:pt x="214" y="6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0" name="Google Shape;8130;p81"/>
            <p:cNvSpPr/>
            <p:nvPr/>
          </p:nvSpPr>
          <p:spPr>
            <a:xfrm>
              <a:off x="2154248" y="1646614"/>
              <a:ext cx="394" cy="14"/>
            </a:xfrm>
            <a:custGeom>
              <a:avLst/>
              <a:gdLst/>
              <a:ahLst/>
              <a:cxnLst/>
              <a:rect l="l" t="t" r="r" b="b"/>
              <a:pathLst>
                <a:path w="29" h="1" extrusionOk="0">
                  <a:moveTo>
                    <a:pt x="0" y="1"/>
                  </a:moveTo>
                  <a:lnTo>
                    <a:pt x="2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1" name="Google Shape;8131;p81"/>
            <p:cNvSpPr/>
            <p:nvPr/>
          </p:nvSpPr>
          <p:spPr>
            <a:xfrm>
              <a:off x="2153813" y="1646573"/>
              <a:ext cx="353" cy="54"/>
            </a:xfrm>
            <a:custGeom>
              <a:avLst/>
              <a:gdLst/>
              <a:ahLst/>
              <a:cxnLst/>
              <a:rect l="l" t="t" r="r" b="b"/>
              <a:pathLst>
                <a:path w="26" h="4" extrusionOk="0">
                  <a:moveTo>
                    <a:pt x="1" y="0"/>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2" name="Google Shape;8132;p81"/>
            <p:cNvSpPr/>
            <p:nvPr/>
          </p:nvSpPr>
          <p:spPr>
            <a:xfrm>
              <a:off x="2153433" y="1646518"/>
              <a:ext cx="299" cy="68"/>
            </a:xfrm>
            <a:custGeom>
              <a:avLst/>
              <a:gdLst/>
              <a:ahLst/>
              <a:cxnLst/>
              <a:rect l="l" t="t" r="r" b="b"/>
              <a:pathLst>
                <a:path w="22" h="5" extrusionOk="0">
                  <a:moveTo>
                    <a:pt x="1" y="1"/>
                  </a:moveTo>
                  <a:lnTo>
                    <a:pt x="2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3" name="Google Shape;8133;p81"/>
            <p:cNvSpPr/>
            <p:nvPr/>
          </p:nvSpPr>
          <p:spPr>
            <a:xfrm>
              <a:off x="2171641" y="1645052"/>
              <a:ext cx="1100" cy="530"/>
            </a:xfrm>
            <a:custGeom>
              <a:avLst/>
              <a:gdLst/>
              <a:ahLst/>
              <a:cxnLst/>
              <a:rect l="l" t="t" r="r" b="b"/>
              <a:pathLst>
                <a:path w="81" h="39" extrusionOk="0">
                  <a:moveTo>
                    <a:pt x="81" y="39"/>
                  </a:moveTo>
                  <a:lnTo>
                    <a:pt x="81" y="39"/>
                  </a:lnTo>
                  <a:lnTo>
                    <a:pt x="67" y="0"/>
                  </a:lnTo>
                  <a:lnTo>
                    <a:pt x="0" y="25"/>
                  </a:lnTo>
                  <a:lnTo>
                    <a:pt x="6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4" name="Google Shape;8134;p81"/>
            <p:cNvSpPr/>
            <p:nvPr/>
          </p:nvSpPr>
          <p:spPr>
            <a:xfrm>
              <a:off x="2152958" y="1646478"/>
              <a:ext cx="353" cy="54"/>
            </a:xfrm>
            <a:custGeom>
              <a:avLst/>
              <a:gdLst/>
              <a:ahLst/>
              <a:cxnLst/>
              <a:rect l="l" t="t" r="r" b="b"/>
              <a:pathLst>
                <a:path w="26" h="4" extrusionOk="0">
                  <a:moveTo>
                    <a:pt x="1" y="0"/>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5" name="Google Shape;8135;p81"/>
            <p:cNvSpPr/>
            <p:nvPr/>
          </p:nvSpPr>
          <p:spPr>
            <a:xfrm>
              <a:off x="2155864" y="1646614"/>
              <a:ext cx="299" cy="14"/>
            </a:xfrm>
            <a:custGeom>
              <a:avLst/>
              <a:gdLst/>
              <a:ahLst/>
              <a:cxnLst/>
              <a:rect l="l" t="t" r="r" b="b"/>
              <a:pathLst>
                <a:path w="22" h="1" extrusionOk="0">
                  <a:moveTo>
                    <a:pt x="0" y="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6" name="Google Shape;8136;p81"/>
            <p:cNvSpPr/>
            <p:nvPr/>
          </p:nvSpPr>
          <p:spPr>
            <a:xfrm>
              <a:off x="2152768" y="1646423"/>
              <a:ext cx="109" cy="14"/>
            </a:xfrm>
            <a:custGeom>
              <a:avLst/>
              <a:gdLst/>
              <a:ahLst/>
              <a:cxnLst/>
              <a:rect l="l" t="t" r="r" b="b"/>
              <a:pathLst>
                <a:path w="8" h="1" extrusionOk="0">
                  <a:moveTo>
                    <a:pt x="1" y="1"/>
                  </a:moveTo>
                  <a:lnTo>
                    <a:pt x="1" y="1"/>
                  </a:ln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7" name="Google Shape;8137;p81"/>
            <p:cNvSpPr/>
            <p:nvPr/>
          </p:nvSpPr>
          <p:spPr>
            <a:xfrm>
              <a:off x="2173637" y="1639417"/>
              <a:ext cx="38709" cy="14569"/>
            </a:xfrm>
            <a:custGeom>
              <a:avLst/>
              <a:gdLst/>
              <a:ahLst/>
              <a:cxnLst/>
              <a:rect l="l" t="t" r="r" b="b"/>
              <a:pathLst>
                <a:path w="2851" h="1073" extrusionOk="0">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8" name="Google Shape;8138;p81"/>
            <p:cNvSpPr/>
            <p:nvPr/>
          </p:nvSpPr>
          <p:spPr>
            <a:xfrm>
              <a:off x="2211667" y="1642866"/>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9" name="Google Shape;8139;p81"/>
            <p:cNvSpPr/>
            <p:nvPr/>
          </p:nvSpPr>
          <p:spPr>
            <a:xfrm>
              <a:off x="2209332" y="1642147"/>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0" name="Google Shape;8140;p81"/>
            <p:cNvSpPr/>
            <p:nvPr/>
          </p:nvSpPr>
          <p:spPr>
            <a:xfrm>
              <a:off x="2200343" y="1640341"/>
              <a:ext cx="3014" cy="489"/>
            </a:xfrm>
            <a:custGeom>
              <a:avLst/>
              <a:gdLst/>
              <a:ahLst/>
              <a:cxnLst/>
              <a:rect l="l" t="t" r="r" b="b"/>
              <a:pathLst>
                <a:path w="222" h="36" extrusionOk="0">
                  <a:moveTo>
                    <a:pt x="222" y="32"/>
                  </a:moveTo>
                  <a:cubicBezTo>
                    <a:pt x="145" y="36"/>
                    <a:pt x="71" y="25"/>
                    <a:pt x="1" y="1"/>
                  </a:cubicBezTo>
                  <a:cubicBezTo>
                    <a:pt x="71" y="25"/>
                    <a:pt x="145" y="36"/>
                    <a:pt x="222"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1" name="Google Shape;8141;p81"/>
            <p:cNvSpPr/>
            <p:nvPr/>
          </p:nvSpPr>
          <p:spPr>
            <a:xfrm>
              <a:off x="2212088" y="1642961"/>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2" name="Google Shape;8142;p81"/>
            <p:cNvSpPr/>
            <p:nvPr/>
          </p:nvSpPr>
          <p:spPr>
            <a:xfrm>
              <a:off x="2209807" y="1642337"/>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3" name="Google Shape;8143;p81"/>
            <p:cNvSpPr/>
            <p:nvPr/>
          </p:nvSpPr>
          <p:spPr>
            <a:xfrm>
              <a:off x="2209481" y="1642201"/>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4" name="Google Shape;8144;p81"/>
            <p:cNvSpPr/>
            <p:nvPr/>
          </p:nvSpPr>
          <p:spPr>
            <a:xfrm>
              <a:off x="2209576" y="1642242"/>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5" name="Google Shape;8145;p81"/>
            <p:cNvSpPr/>
            <p:nvPr/>
          </p:nvSpPr>
          <p:spPr>
            <a:xfrm>
              <a:off x="2209291" y="1642051"/>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6" name="Google Shape;8146;p81"/>
            <p:cNvSpPr/>
            <p:nvPr/>
          </p:nvSpPr>
          <p:spPr>
            <a:xfrm>
              <a:off x="2209956" y="1642432"/>
              <a:ext cx="109" cy="68"/>
            </a:xfrm>
            <a:custGeom>
              <a:avLst/>
              <a:gdLst/>
              <a:ahLst/>
              <a:cxnLst/>
              <a:rect l="l" t="t" r="r" b="b"/>
              <a:pathLst>
                <a:path w="8" h="5" extrusionOk="0">
                  <a:moveTo>
                    <a:pt x="0" y="1"/>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7" name="Google Shape;8147;p81"/>
            <p:cNvSpPr/>
            <p:nvPr/>
          </p:nvSpPr>
          <p:spPr>
            <a:xfrm>
              <a:off x="2185802" y="1639390"/>
              <a:ext cx="353" cy="258"/>
            </a:xfrm>
            <a:custGeom>
              <a:avLst/>
              <a:gdLst/>
              <a:ahLst/>
              <a:cxnLst/>
              <a:rect l="l" t="t" r="r" b="b"/>
              <a:pathLst>
                <a:path w="26" h="19" extrusionOk="0">
                  <a:moveTo>
                    <a:pt x="25" y="18"/>
                  </a:moveTo>
                  <a:cubicBezTo>
                    <a:pt x="18" y="11"/>
                    <a:pt x="8" y="8"/>
                    <a:pt x="1" y="1"/>
                  </a:cubicBezTo>
                  <a:lnTo>
                    <a:pt x="1" y="1"/>
                  </a:lnTo>
                  <a:cubicBezTo>
                    <a:pt x="8" y="8"/>
                    <a:pt x="18" y="11"/>
                    <a:pt x="2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8" name="Google Shape;8148;p81"/>
            <p:cNvSpPr/>
            <p:nvPr/>
          </p:nvSpPr>
          <p:spPr>
            <a:xfrm>
              <a:off x="2209196" y="164201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9" name="Google Shape;8149;p81"/>
            <p:cNvSpPr/>
            <p:nvPr/>
          </p:nvSpPr>
          <p:spPr>
            <a:xfrm>
              <a:off x="2210187" y="1642486"/>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0" name="Google Shape;8150;p81"/>
            <p:cNvSpPr/>
            <p:nvPr/>
          </p:nvSpPr>
          <p:spPr>
            <a:xfrm>
              <a:off x="2210472" y="1642581"/>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1" name="Google Shape;8151;p81"/>
            <p:cNvSpPr/>
            <p:nvPr/>
          </p:nvSpPr>
          <p:spPr>
            <a:xfrm>
              <a:off x="2198062" y="1640056"/>
              <a:ext cx="2295" cy="299"/>
            </a:xfrm>
            <a:custGeom>
              <a:avLst/>
              <a:gdLst/>
              <a:ahLst/>
              <a:cxnLst/>
              <a:rect l="l" t="t" r="r" b="b"/>
              <a:pathLst>
                <a:path w="169" h="22" extrusionOk="0">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2" name="Google Shape;8152;p81"/>
            <p:cNvSpPr/>
            <p:nvPr/>
          </p:nvSpPr>
          <p:spPr>
            <a:xfrm>
              <a:off x="2210757" y="1642676"/>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3" name="Google Shape;8153;p81"/>
            <p:cNvSpPr/>
            <p:nvPr/>
          </p:nvSpPr>
          <p:spPr>
            <a:xfrm>
              <a:off x="2173501" y="1647713"/>
              <a:ext cx="2145" cy="4195"/>
            </a:xfrm>
            <a:custGeom>
              <a:avLst/>
              <a:gdLst/>
              <a:ahLst/>
              <a:cxnLst/>
              <a:rect l="l" t="t" r="r" b="b"/>
              <a:pathLst>
                <a:path w="158" h="309" extrusionOk="0">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4" name="Google Shape;8154;p81"/>
            <p:cNvSpPr/>
            <p:nvPr/>
          </p:nvSpPr>
          <p:spPr>
            <a:xfrm>
              <a:off x="2208286" y="164837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5" name="Google Shape;8155;p81"/>
            <p:cNvSpPr/>
            <p:nvPr/>
          </p:nvSpPr>
          <p:spPr>
            <a:xfrm>
              <a:off x="2208191" y="164832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6" name="Google Shape;8156;p81"/>
            <p:cNvSpPr/>
            <p:nvPr/>
          </p:nvSpPr>
          <p:spPr>
            <a:xfrm>
              <a:off x="2209956" y="1649085"/>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7" name="Google Shape;8157;p81"/>
            <p:cNvSpPr/>
            <p:nvPr/>
          </p:nvSpPr>
          <p:spPr>
            <a:xfrm>
              <a:off x="2209427" y="1648895"/>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8" name="Google Shape;8158;p81"/>
            <p:cNvSpPr/>
            <p:nvPr/>
          </p:nvSpPr>
          <p:spPr>
            <a:xfrm>
              <a:off x="2208381" y="164847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9" name="Google Shape;8159;p81"/>
            <p:cNvSpPr/>
            <p:nvPr/>
          </p:nvSpPr>
          <p:spPr>
            <a:xfrm>
              <a:off x="2175632" y="1651895"/>
              <a:ext cx="638" cy="774"/>
            </a:xfrm>
            <a:custGeom>
              <a:avLst/>
              <a:gdLst/>
              <a:ahLst/>
              <a:cxnLst/>
              <a:rect l="l" t="t" r="r" b="b"/>
              <a:pathLst>
                <a:path w="47" h="57" extrusionOk="0">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0" name="Google Shape;8160;p81"/>
            <p:cNvSpPr/>
            <p:nvPr/>
          </p:nvSpPr>
          <p:spPr>
            <a:xfrm>
              <a:off x="2208531" y="1648514"/>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1" name="Google Shape;8161;p81"/>
            <p:cNvSpPr/>
            <p:nvPr/>
          </p:nvSpPr>
          <p:spPr>
            <a:xfrm>
              <a:off x="2208816" y="164866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2" name="Google Shape;8162;p81"/>
            <p:cNvSpPr/>
            <p:nvPr/>
          </p:nvSpPr>
          <p:spPr>
            <a:xfrm>
              <a:off x="2209047" y="1648800"/>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3" name="Google Shape;8163;p81"/>
            <p:cNvSpPr/>
            <p:nvPr/>
          </p:nvSpPr>
          <p:spPr>
            <a:xfrm>
              <a:off x="2175402" y="1651515"/>
              <a:ext cx="530" cy="720"/>
            </a:xfrm>
            <a:custGeom>
              <a:avLst/>
              <a:gdLst/>
              <a:ahLst/>
              <a:cxnLst/>
              <a:rect l="l" t="t" r="r" b="b"/>
              <a:pathLst>
                <a:path w="39" h="53" extrusionOk="0">
                  <a:moveTo>
                    <a:pt x="0" y="0"/>
                  </a:moveTo>
                  <a:lnTo>
                    <a:pt x="0" y="0"/>
                  </a:lnTo>
                  <a:cubicBezTo>
                    <a:pt x="14" y="21"/>
                    <a:pt x="25" y="35"/>
                    <a:pt x="39" y="53"/>
                  </a:cubicBezTo>
                  <a:lnTo>
                    <a:pt x="21" y="28"/>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4" name="Google Shape;8164;p81"/>
            <p:cNvSpPr/>
            <p:nvPr/>
          </p:nvSpPr>
          <p:spPr>
            <a:xfrm>
              <a:off x="2174492" y="1646328"/>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5" name="Google Shape;8165;p81"/>
            <p:cNvSpPr/>
            <p:nvPr/>
          </p:nvSpPr>
          <p:spPr>
            <a:xfrm>
              <a:off x="2174356" y="164647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6" name="Google Shape;8166;p81"/>
            <p:cNvSpPr/>
            <p:nvPr/>
          </p:nvSpPr>
          <p:spPr>
            <a:xfrm>
              <a:off x="2174166" y="164666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7" name="Google Shape;8167;p81"/>
            <p:cNvSpPr/>
            <p:nvPr/>
          </p:nvSpPr>
          <p:spPr>
            <a:xfrm>
              <a:off x="2174587" y="164623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8" name="Google Shape;8168;p81"/>
            <p:cNvSpPr/>
            <p:nvPr/>
          </p:nvSpPr>
          <p:spPr>
            <a:xfrm>
              <a:off x="2173732" y="164727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9" name="Google Shape;8169;p81"/>
            <p:cNvSpPr/>
            <p:nvPr/>
          </p:nvSpPr>
          <p:spPr>
            <a:xfrm>
              <a:off x="2173976" y="1646899"/>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0" name="Google Shape;8170;p81"/>
            <p:cNvSpPr/>
            <p:nvPr/>
          </p:nvSpPr>
          <p:spPr>
            <a:xfrm>
              <a:off x="2182910" y="1641345"/>
              <a:ext cx="339" cy="339"/>
            </a:xfrm>
            <a:custGeom>
              <a:avLst/>
              <a:gdLst/>
              <a:ahLst/>
              <a:cxnLst/>
              <a:rect l="l" t="t" r="r" b="b"/>
              <a:pathLst>
                <a:path w="25" h="25" extrusionOk="0">
                  <a:moveTo>
                    <a:pt x="25" y="0"/>
                  </a:moveTo>
                  <a:cubicBezTo>
                    <a:pt x="14" y="7"/>
                    <a:pt x="7" y="14"/>
                    <a:pt x="0" y="25"/>
                  </a:cubicBezTo>
                  <a:cubicBezTo>
                    <a:pt x="7" y="14"/>
                    <a:pt x="18"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1" name="Google Shape;8171;p81"/>
            <p:cNvSpPr/>
            <p:nvPr/>
          </p:nvSpPr>
          <p:spPr>
            <a:xfrm>
              <a:off x="2174682" y="164623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2" name="Google Shape;8172;p81"/>
            <p:cNvSpPr/>
            <p:nvPr/>
          </p:nvSpPr>
          <p:spPr>
            <a:xfrm>
              <a:off x="2185517" y="1639390"/>
              <a:ext cx="299" cy="163"/>
            </a:xfrm>
            <a:custGeom>
              <a:avLst/>
              <a:gdLst/>
              <a:ahLst/>
              <a:cxnLst/>
              <a:rect l="l" t="t" r="r" b="b"/>
              <a:pathLst>
                <a:path w="22" h="12" extrusionOk="0">
                  <a:moveTo>
                    <a:pt x="22" y="1"/>
                  </a:moveTo>
                  <a:lnTo>
                    <a:pt x="1" y="11"/>
                  </a:ln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3" name="Google Shape;8173;p81"/>
            <p:cNvSpPr/>
            <p:nvPr/>
          </p:nvSpPr>
          <p:spPr>
            <a:xfrm>
              <a:off x="2184906" y="1639635"/>
              <a:ext cx="489" cy="339"/>
            </a:xfrm>
            <a:custGeom>
              <a:avLst/>
              <a:gdLst/>
              <a:ahLst/>
              <a:cxnLst/>
              <a:rect l="l" t="t" r="r" b="b"/>
              <a:pathLst>
                <a:path w="36" h="25" extrusionOk="0">
                  <a:moveTo>
                    <a:pt x="0" y="25"/>
                  </a:moveTo>
                  <a:lnTo>
                    <a:pt x="3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4" name="Google Shape;8174;p81"/>
            <p:cNvSpPr/>
            <p:nvPr/>
          </p:nvSpPr>
          <p:spPr>
            <a:xfrm>
              <a:off x="2173501" y="164771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5" name="Google Shape;8175;p81"/>
            <p:cNvSpPr/>
            <p:nvPr/>
          </p:nvSpPr>
          <p:spPr>
            <a:xfrm>
              <a:off x="2184376" y="1640056"/>
              <a:ext cx="353" cy="299"/>
            </a:xfrm>
            <a:custGeom>
              <a:avLst/>
              <a:gdLst/>
              <a:ahLst/>
              <a:cxnLst/>
              <a:rect l="l" t="t" r="r" b="b"/>
              <a:pathLst>
                <a:path w="26" h="22" extrusionOk="0">
                  <a:moveTo>
                    <a:pt x="1" y="22"/>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6" name="Google Shape;8176;p81"/>
            <p:cNvSpPr/>
            <p:nvPr/>
          </p:nvSpPr>
          <p:spPr>
            <a:xfrm>
              <a:off x="2182380" y="1641821"/>
              <a:ext cx="394" cy="489"/>
            </a:xfrm>
            <a:custGeom>
              <a:avLst/>
              <a:gdLst/>
              <a:ahLst/>
              <a:cxnLst/>
              <a:rect l="l" t="t" r="r" b="b"/>
              <a:pathLst>
                <a:path w="29" h="36" extrusionOk="0">
                  <a:moveTo>
                    <a:pt x="1" y="35"/>
                  </a:moveTo>
                  <a:cubicBezTo>
                    <a:pt x="11" y="25"/>
                    <a:pt x="22" y="11"/>
                    <a:pt x="29" y="0"/>
                  </a:cubicBezTo>
                  <a:cubicBezTo>
                    <a:pt x="22" y="11"/>
                    <a:pt x="11" y="25"/>
                    <a:pt x="1"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7" name="Google Shape;8177;p81"/>
            <p:cNvSpPr/>
            <p:nvPr/>
          </p:nvSpPr>
          <p:spPr>
            <a:xfrm>
              <a:off x="2183860" y="1640490"/>
              <a:ext cx="339" cy="244"/>
            </a:xfrm>
            <a:custGeom>
              <a:avLst/>
              <a:gdLst/>
              <a:ahLst/>
              <a:cxnLst/>
              <a:rect l="l" t="t" r="r" b="b"/>
              <a:pathLst>
                <a:path w="25" h="18" extrusionOk="0">
                  <a:moveTo>
                    <a:pt x="0" y="18"/>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8" name="Google Shape;8178;p81"/>
            <p:cNvSpPr/>
            <p:nvPr/>
          </p:nvSpPr>
          <p:spPr>
            <a:xfrm>
              <a:off x="2183385" y="1640911"/>
              <a:ext cx="339" cy="258"/>
            </a:xfrm>
            <a:custGeom>
              <a:avLst/>
              <a:gdLst/>
              <a:ahLst/>
              <a:cxnLst/>
              <a:rect l="l" t="t" r="r" b="b"/>
              <a:pathLst>
                <a:path w="25" h="19" extrusionOk="0">
                  <a:moveTo>
                    <a:pt x="0" y="1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9" name="Google Shape;8179;p81"/>
            <p:cNvSpPr/>
            <p:nvPr/>
          </p:nvSpPr>
          <p:spPr>
            <a:xfrm>
              <a:off x="2173501" y="1647754"/>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0" name="Google Shape;8180;p81"/>
            <p:cNvSpPr/>
            <p:nvPr/>
          </p:nvSpPr>
          <p:spPr>
            <a:xfrm>
              <a:off x="1977808" y="1708880"/>
              <a:ext cx="22865" cy="43584"/>
            </a:xfrm>
            <a:custGeom>
              <a:avLst/>
              <a:gdLst/>
              <a:ahLst/>
              <a:cxnLst/>
              <a:rect l="l" t="t" r="r" b="b"/>
              <a:pathLst>
                <a:path w="1684" h="3210" extrusionOk="0">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1" name="Google Shape;8181;p81"/>
            <p:cNvSpPr/>
            <p:nvPr/>
          </p:nvSpPr>
          <p:spPr>
            <a:xfrm>
              <a:off x="2073964" y="1600939"/>
              <a:ext cx="27440" cy="23163"/>
            </a:xfrm>
            <a:custGeom>
              <a:avLst/>
              <a:gdLst/>
              <a:ahLst/>
              <a:cxnLst/>
              <a:rect l="l" t="t" r="r" b="b"/>
              <a:pathLst>
                <a:path w="2021" h="1706" extrusionOk="0">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2" name="Google Shape;8182;p81"/>
            <p:cNvSpPr/>
            <p:nvPr/>
          </p:nvSpPr>
          <p:spPr>
            <a:xfrm>
              <a:off x="2092647" y="1634489"/>
              <a:ext cx="2865" cy="4114"/>
            </a:xfrm>
            <a:custGeom>
              <a:avLst/>
              <a:gdLst/>
              <a:ahLst/>
              <a:cxnLst/>
              <a:rect l="l" t="t" r="r" b="b"/>
              <a:pathLst>
                <a:path w="211" h="303" extrusionOk="0">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3" name="Google Shape;8183;p81"/>
            <p:cNvSpPr/>
            <p:nvPr/>
          </p:nvSpPr>
          <p:spPr>
            <a:xfrm>
              <a:off x="2068873" y="1620273"/>
              <a:ext cx="26014" cy="18194"/>
            </a:xfrm>
            <a:custGeom>
              <a:avLst/>
              <a:gdLst/>
              <a:ahLst/>
              <a:cxnLst/>
              <a:rect l="l" t="t" r="r" b="b"/>
              <a:pathLst>
                <a:path w="1916" h="1340" extrusionOk="0">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4" name="Google Shape;8184;p81"/>
            <p:cNvSpPr/>
            <p:nvPr/>
          </p:nvSpPr>
          <p:spPr>
            <a:xfrm>
              <a:off x="2073244" y="1623043"/>
              <a:ext cx="258" cy="54"/>
            </a:xfrm>
            <a:custGeom>
              <a:avLst/>
              <a:gdLst/>
              <a:ahLst/>
              <a:cxnLst/>
              <a:rect l="l" t="t" r="r" b="b"/>
              <a:pathLst>
                <a:path w="19" h="4" extrusionOk="0">
                  <a:moveTo>
                    <a:pt x="1" y="0"/>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5" name="Google Shape;8185;p81"/>
            <p:cNvSpPr/>
            <p:nvPr/>
          </p:nvSpPr>
          <p:spPr>
            <a:xfrm>
              <a:off x="2091547" y="1625134"/>
              <a:ext cx="543" cy="530"/>
            </a:xfrm>
            <a:custGeom>
              <a:avLst/>
              <a:gdLst/>
              <a:ahLst/>
              <a:cxnLst/>
              <a:rect l="l" t="t" r="r" b="b"/>
              <a:pathLst>
                <a:path w="40" h="39" extrusionOk="0">
                  <a:moveTo>
                    <a:pt x="1" y="0"/>
                  </a:moveTo>
                  <a:cubicBezTo>
                    <a:pt x="11" y="14"/>
                    <a:pt x="25" y="25"/>
                    <a:pt x="39" y="39"/>
                  </a:cubicBezTo>
                  <a:cubicBezTo>
                    <a:pt x="25" y="25"/>
                    <a:pt x="11"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6" name="Google Shape;8186;p81"/>
            <p:cNvSpPr/>
            <p:nvPr/>
          </p:nvSpPr>
          <p:spPr>
            <a:xfrm>
              <a:off x="2074480" y="162336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7" name="Google Shape;8187;p81"/>
            <p:cNvSpPr/>
            <p:nvPr/>
          </p:nvSpPr>
          <p:spPr>
            <a:xfrm>
              <a:off x="2072769" y="1622853"/>
              <a:ext cx="258" cy="109"/>
            </a:xfrm>
            <a:custGeom>
              <a:avLst/>
              <a:gdLst/>
              <a:ahLst/>
              <a:cxnLst/>
              <a:rect l="l" t="t" r="r" b="b"/>
              <a:pathLst>
                <a:path w="19" h="8" extrusionOk="0">
                  <a:moveTo>
                    <a:pt x="1"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8" name="Google Shape;8188;p81"/>
            <p:cNvSpPr/>
            <p:nvPr/>
          </p:nvSpPr>
          <p:spPr>
            <a:xfrm>
              <a:off x="2072253" y="1622609"/>
              <a:ext cx="299" cy="109"/>
            </a:xfrm>
            <a:custGeom>
              <a:avLst/>
              <a:gdLst/>
              <a:ahLst/>
              <a:cxnLst/>
              <a:rect l="l" t="t" r="r" b="b"/>
              <a:pathLst>
                <a:path w="22" h="8" extrusionOk="0">
                  <a:moveTo>
                    <a:pt x="0" y="1"/>
                  </a:moveTo>
                  <a:lnTo>
                    <a:pt x="2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9" name="Google Shape;8189;p81"/>
            <p:cNvSpPr/>
            <p:nvPr/>
          </p:nvSpPr>
          <p:spPr>
            <a:xfrm>
              <a:off x="2074005" y="1623274"/>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0" name="Google Shape;8190;p81"/>
            <p:cNvSpPr/>
            <p:nvPr/>
          </p:nvSpPr>
          <p:spPr>
            <a:xfrm>
              <a:off x="2073679" y="1623179"/>
              <a:ext cx="149" cy="68"/>
            </a:xfrm>
            <a:custGeom>
              <a:avLst/>
              <a:gdLst/>
              <a:ahLst/>
              <a:cxnLst/>
              <a:rect l="l" t="t" r="r" b="b"/>
              <a:pathLst>
                <a:path w="11" h="5" extrusionOk="0">
                  <a:moveTo>
                    <a:pt x="0"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1" name="Google Shape;8191;p81"/>
            <p:cNvSpPr/>
            <p:nvPr/>
          </p:nvSpPr>
          <p:spPr>
            <a:xfrm>
              <a:off x="2074249" y="1623328"/>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2" name="Google Shape;8192;p81"/>
            <p:cNvSpPr/>
            <p:nvPr/>
          </p:nvSpPr>
          <p:spPr>
            <a:xfrm>
              <a:off x="2092212" y="1625745"/>
              <a:ext cx="638" cy="543"/>
            </a:xfrm>
            <a:custGeom>
              <a:avLst/>
              <a:gdLst/>
              <a:ahLst/>
              <a:cxnLst/>
              <a:rect l="l" t="t" r="r" b="b"/>
              <a:pathLst>
                <a:path w="47" h="40" extrusionOk="0">
                  <a:moveTo>
                    <a:pt x="1" y="1"/>
                  </a:moveTo>
                  <a:cubicBezTo>
                    <a:pt x="15" y="15"/>
                    <a:pt x="29" y="25"/>
                    <a:pt x="46" y="39"/>
                  </a:cubicBezTo>
                  <a:cubicBezTo>
                    <a:pt x="29" y="25"/>
                    <a:pt x="15"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3" name="Google Shape;8193;p81"/>
            <p:cNvSpPr/>
            <p:nvPr/>
          </p:nvSpPr>
          <p:spPr>
            <a:xfrm>
              <a:off x="2091031" y="1635724"/>
              <a:ext cx="54" cy="204"/>
            </a:xfrm>
            <a:custGeom>
              <a:avLst/>
              <a:gdLst/>
              <a:ahLst/>
              <a:cxnLst/>
              <a:rect l="l" t="t" r="r" b="b"/>
              <a:pathLst>
                <a:path w="4" h="15" extrusionOk="0">
                  <a:moveTo>
                    <a:pt x="4"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4" name="Google Shape;8194;p81"/>
            <p:cNvSpPr/>
            <p:nvPr/>
          </p:nvSpPr>
          <p:spPr>
            <a:xfrm>
              <a:off x="2091167" y="1635208"/>
              <a:ext cx="109" cy="204"/>
            </a:xfrm>
            <a:custGeom>
              <a:avLst/>
              <a:gdLst/>
              <a:ahLst/>
              <a:cxnLst/>
              <a:rect l="l" t="t" r="r" b="b"/>
              <a:pathLst>
                <a:path w="8" h="15" extrusionOk="0">
                  <a:moveTo>
                    <a:pt x="8"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5" name="Google Shape;8195;p81"/>
            <p:cNvSpPr/>
            <p:nvPr/>
          </p:nvSpPr>
          <p:spPr>
            <a:xfrm>
              <a:off x="2091547" y="1634353"/>
              <a:ext cx="109" cy="149"/>
            </a:xfrm>
            <a:custGeom>
              <a:avLst/>
              <a:gdLst/>
              <a:ahLst/>
              <a:cxnLst/>
              <a:rect l="l" t="t" r="r" b="b"/>
              <a:pathLst>
                <a:path w="8" h="11" extrusionOk="0">
                  <a:moveTo>
                    <a:pt x="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6" name="Google Shape;8196;p81"/>
            <p:cNvSpPr/>
            <p:nvPr/>
          </p:nvSpPr>
          <p:spPr>
            <a:xfrm>
              <a:off x="2092362" y="1633213"/>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7" name="Google Shape;8197;p81"/>
            <p:cNvSpPr/>
            <p:nvPr/>
          </p:nvSpPr>
          <p:spPr>
            <a:xfrm>
              <a:off x="2092117" y="163359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8" name="Google Shape;8198;p81"/>
            <p:cNvSpPr/>
            <p:nvPr/>
          </p:nvSpPr>
          <p:spPr>
            <a:xfrm>
              <a:off x="2092647" y="1632927"/>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9" name="Google Shape;8199;p81"/>
            <p:cNvSpPr/>
            <p:nvPr/>
          </p:nvSpPr>
          <p:spPr>
            <a:xfrm>
              <a:off x="2091832" y="1633973"/>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0" name="Google Shape;8200;p81"/>
            <p:cNvSpPr/>
            <p:nvPr/>
          </p:nvSpPr>
          <p:spPr>
            <a:xfrm>
              <a:off x="2090746" y="1637734"/>
              <a:ext cx="14" cy="95"/>
            </a:xfrm>
            <a:custGeom>
              <a:avLst/>
              <a:gdLst/>
              <a:ahLst/>
              <a:cxnLst/>
              <a:rect l="l" t="t" r="r" b="b"/>
              <a:pathLst>
                <a:path w="1" h="7"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1" name="Google Shape;8201;p81"/>
            <p:cNvSpPr/>
            <p:nvPr/>
          </p:nvSpPr>
          <p:spPr>
            <a:xfrm>
              <a:off x="2093448" y="1632262"/>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2" name="Google Shape;8202;p81"/>
            <p:cNvSpPr/>
            <p:nvPr/>
          </p:nvSpPr>
          <p:spPr>
            <a:xfrm>
              <a:off x="2090936" y="1636254"/>
              <a:ext cx="54" cy="244"/>
            </a:xfrm>
            <a:custGeom>
              <a:avLst/>
              <a:gdLst/>
              <a:ahLst/>
              <a:cxnLst/>
              <a:rect l="l" t="t" r="r" b="b"/>
              <a:pathLst>
                <a:path w="4" h="18" extrusionOk="0">
                  <a:moveTo>
                    <a:pt x="4" y="0"/>
                  </a:moveTo>
                  <a:lnTo>
                    <a:pt x="4" y="0"/>
                  </a:lnTo>
                  <a:cubicBezTo>
                    <a:pt x="0" y="7"/>
                    <a:pt x="0" y="11"/>
                    <a:pt x="0" y="18"/>
                  </a:cubicBezTo>
                  <a:cubicBezTo>
                    <a:pt x="0" y="11"/>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3" name="Google Shape;8203;p81"/>
            <p:cNvSpPr/>
            <p:nvPr/>
          </p:nvSpPr>
          <p:spPr>
            <a:xfrm>
              <a:off x="2090841" y="1636919"/>
              <a:ext cx="14" cy="204"/>
            </a:xfrm>
            <a:custGeom>
              <a:avLst/>
              <a:gdLst/>
              <a:ahLst/>
              <a:cxnLst/>
              <a:rect l="l" t="t" r="r" b="b"/>
              <a:pathLst>
                <a:path w="1" h="15" extrusionOk="0">
                  <a:moveTo>
                    <a:pt x="0" y="0"/>
                  </a:moveTo>
                  <a:cubicBezTo>
                    <a:pt x="0" y="4"/>
                    <a:pt x="0" y="7"/>
                    <a:pt x="0" y="14"/>
                  </a:cubicBezTo>
                  <a:cubicBezTo>
                    <a:pt x="0"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4" name="Google Shape;8204;p81"/>
            <p:cNvSpPr/>
            <p:nvPr/>
          </p:nvSpPr>
          <p:spPr>
            <a:xfrm>
              <a:off x="2091357" y="1634774"/>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5" name="Google Shape;8205;p81"/>
            <p:cNvSpPr/>
            <p:nvPr/>
          </p:nvSpPr>
          <p:spPr>
            <a:xfrm>
              <a:off x="2093163" y="1632452"/>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6" name="Google Shape;8206;p81"/>
            <p:cNvSpPr/>
            <p:nvPr/>
          </p:nvSpPr>
          <p:spPr>
            <a:xfrm>
              <a:off x="2092878" y="1632683"/>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7" name="Google Shape;8207;p81"/>
            <p:cNvSpPr/>
            <p:nvPr/>
          </p:nvSpPr>
          <p:spPr>
            <a:xfrm>
              <a:off x="2199162" y="1650755"/>
              <a:ext cx="65131" cy="41439"/>
            </a:xfrm>
            <a:custGeom>
              <a:avLst/>
              <a:gdLst/>
              <a:ahLst/>
              <a:cxnLst/>
              <a:rect l="l" t="t" r="r" b="b"/>
              <a:pathLst>
                <a:path w="4797" h="3052" extrusionOk="0">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8" name="Google Shape;8208;p81"/>
            <p:cNvSpPr/>
            <p:nvPr/>
          </p:nvSpPr>
          <p:spPr>
            <a:xfrm>
              <a:off x="2215795" y="1653321"/>
              <a:ext cx="353" cy="720"/>
            </a:xfrm>
            <a:custGeom>
              <a:avLst/>
              <a:gdLst/>
              <a:ahLst/>
              <a:cxnLst/>
              <a:rect l="l" t="t" r="r" b="b"/>
              <a:pathLst>
                <a:path w="26" h="53" extrusionOk="0">
                  <a:moveTo>
                    <a:pt x="1" y="53"/>
                  </a:moveTo>
                  <a:cubicBezTo>
                    <a:pt x="11" y="35"/>
                    <a:pt x="18" y="18"/>
                    <a:pt x="25" y="0"/>
                  </a:cubicBezTo>
                  <a:lnTo>
                    <a:pt x="25" y="0"/>
                  </a:lnTo>
                  <a:cubicBezTo>
                    <a:pt x="18" y="18"/>
                    <a:pt x="11" y="35"/>
                    <a:pt x="1" y="5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9" name="Google Shape;8209;p81"/>
            <p:cNvSpPr/>
            <p:nvPr/>
          </p:nvSpPr>
          <p:spPr>
            <a:xfrm>
              <a:off x="2214654" y="1654841"/>
              <a:ext cx="353" cy="244"/>
            </a:xfrm>
            <a:custGeom>
              <a:avLst/>
              <a:gdLst/>
              <a:ahLst/>
              <a:cxnLst/>
              <a:rect l="l" t="t" r="r" b="b"/>
              <a:pathLst>
                <a:path w="26" h="18" extrusionOk="0">
                  <a:moveTo>
                    <a:pt x="1" y="18"/>
                  </a:moveTo>
                  <a:lnTo>
                    <a:pt x="25" y="0"/>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0" name="Google Shape;8210;p81"/>
            <p:cNvSpPr/>
            <p:nvPr/>
          </p:nvSpPr>
          <p:spPr>
            <a:xfrm>
              <a:off x="2199108" y="1671623"/>
              <a:ext cx="774" cy="489"/>
            </a:xfrm>
            <a:custGeom>
              <a:avLst/>
              <a:gdLst/>
              <a:ahLst/>
              <a:cxnLst/>
              <a:rect l="l" t="t" r="r" b="b"/>
              <a:pathLst>
                <a:path w="57" h="36" extrusionOk="0">
                  <a:moveTo>
                    <a:pt x="57" y="0"/>
                  </a:moveTo>
                  <a:cubicBezTo>
                    <a:pt x="36" y="14"/>
                    <a:pt x="15" y="25"/>
                    <a:pt x="1" y="35"/>
                  </a:cubicBezTo>
                  <a:cubicBezTo>
                    <a:pt x="15" y="25"/>
                    <a:pt x="39" y="14"/>
                    <a:pt x="5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1" name="Google Shape;8211;p81"/>
            <p:cNvSpPr/>
            <p:nvPr/>
          </p:nvSpPr>
          <p:spPr>
            <a:xfrm>
              <a:off x="2215319" y="1654502"/>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2" name="Google Shape;8212;p81"/>
            <p:cNvSpPr/>
            <p:nvPr/>
          </p:nvSpPr>
          <p:spPr>
            <a:xfrm>
              <a:off x="2213948" y="1655127"/>
              <a:ext cx="679" cy="434"/>
            </a:xfrm>
            <a:custGeom>
              <a:avLst/>
              <a:gdLst/>
              <a:ahLst/>
              <a:cxnLst/>
              <a:rect l="l" t="t" r="r" b="b"/>
              <a:pathLst>
                <a:path w="50" h="32" extrusionOk="0">
                  <a:moveTo>
                    <a:pt x="49" y="0"/>
                  </a:moveTo>
                  <a:lnTo>
                    <a:pt x="0"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3" name="Google Shape;8213;p81"/>
            <p:cNvSpPr/>
            <p:nvPr/>
          </p:nvSpPr>
          <p:spPr>
            <a:xfrm>
              <a:off x="2215659" y="1654122"/>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4" name="Google Shape;8214;p81"/>
            <p:cNvSpPr/>
            <p:nvPr/>
          </p:nvSpPr>
          <p:spPr>
            <a:xfrm>
              <a:off x="2245977" y="1649234"/>
              <a:ext cx="20746" cy="26205"/>
            </a:xfrm>
            <a:custGeom>
              <a:avLst/>
              <a:gdLst/>
              <a:ahLst/>
              <a:cxnLst/>
              <a:rect l="l" t="t" r="r" b="b"/>
              <a:pathLst>
                <a:path w="1528" h="1930" extrusionOk="0">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5" name="Google Shape;8215;p81"/>
            <p:cNvSpPr/>
            <p:nvPr/>
          </p:nvSpPr>
          <p:spPr>
            <a:xfrm>
              <a:off x="2249548" y="1656498"/>
              <a:ext cx="149" cy="204"/>
            </a:xfrm>
            <a:custGeom>
              <a:avLst/>
              <a:gdLst/>
              <a:ahLst/>
              <a:cxnLst/>
              <a:rect l="l" t="t" r="r" b="b"/>
              <a:pathLst>
                <a:path w="11" h="15" extrusionOk="0">
                  <a:moveTo>
                    <a:pt x="1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6" name="Google Shape;8216;p81"/>
            <p:cNvSpPr/>
            <p:nvPr/>
          </p:nvSpPr>
          <p:spPr>
            <a:xfrm>
              <a:off x="2249304" y="1656172"/>
              <a:ext cx="163" cy="204"/>
            </a:xfrm>
            <a:custGeom>
              <a:avLst/>
              <a:gdLst/>
              <a:ahLst/>
              <a:cxnLst/>
              <a:rect l="l" t="t" r="r" b="b"/>
              <a:pathLst>
                <a:path w="12" h="15" extrusionOk="0">
                  <a:moveTo>
                    <a:pt x="1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7" name="Google Shape;8217;p81"/>
            <p:cNvSpPr/>
            <p:nvPr/>
          </p:nvSpPr>
          <p:spPr>
            <a:xfrm>
              <a:off x="2254776" y="1673714"/>
              <a:ext cx="204" cy="584"/>
            </a:xfrm>
            <a:custGeom>
              <a:avLst/>
              <a:gdLst/>
              <a:ahLst/>
              <a:cxnLst/>
              <a:rect l="l" t="t" r="r" b="b"/>
              <a:pathLst>
                <a:path w="15" h="43" extrusionOk="0">
                  <a:moveTo>
                    <a:pt x="0" y="0"/>
                  </a:moveTo>
                  <a:cubicBezTo>
                    <a:pt x="4" y="18"/>
                    <a:pt x="11" y="32"/>
                    <a:pt x="14" y="42"/>
                  </a:cubicBezTo>
                  <a:cubicBezTo>
                    <a:pt x="11" y="28"/>
                    <a:pt x="7"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8" name="Google Shape;8218;p81"/>
            <p:cNvSpPr/>
            <p:nvPr/>
          </p:nvSpPr>
          <p:spPr>
            <a:xfrm>
              <a:off x="2254626" y="1673144"/>
              <a:ext cx="163" cy="625"/>
            </a:xfrm>
            <a:custGeom>
              <a:avLst/>
              <a:gdLst/>
              <a:ahLst/>
              <a:cxnLst/>
              <a:rect l="l" t="t" r="r" b="b"/>
              <a:pathLst>
                <a:path w="12" h="46" extrusionOk="0">
                  <a:moveTo>
                    <a:pt x="1" y="0"/>
                  </a:moveTo>
                  <a:lnTo>
                    <a:pt x="1" y="0"/>
                  </a:lnTo>
                  <a:cubicBezTo>
                    <a:pt x="4" y="14"/>
                    <a:pt x="8" y="32"/>
                    <a:pt x="11" y="46"/>
                  </a:cubicBezTo>
                  <a:cubicBezTo>
                    <a:pt x="8" y="28"/>
                    <a:pt x="4"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9" name="Google Shape;8219;p81"/>
            <p:cNvSpPr/>
            <p:nvPr/>
          </p:nvSpPr>
          <p:spPr>
            <a:xfrm>
              <a:off x="2255251" y="1674950"/>
              <a:ext cx="244" cy="434"/>
            </a:xfrm>
            <a:custGeom>
              <a:avLst/>
              <a:gdLst/>
              <a:ahLst/>
              <a:cxnLst/>
              <a:rect l="l" t="t" r="r" b="b"/>
              <a:pathLst>
                <a:path w="18" h="32" extrusionOk="0">
                  <a:moveTo>
                    <a:pt x="1" y="0"/>
                  </a:moveTo>
                  <a:lnTo>
                    <a:pt x="1" y="0"/>
                  </a:lnTo>
                  <a:cubicBezTo>
                    <a:pt x="7" y="14"/>
                    <a:pt x="11" y="25"/>
                    <a:pt x="18" y="32"/>
                  </a:cubicBezTo>
                  <a:cubicBezTo>
                    <a:pt x="11" y="21"/>
                    <a:pt x="7"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0" name="Google Shape;8220;p81"/>
            <p:cNvSpPr/>
            <p:nvPr/>
          </p:nvSpPr>
          <p:spPr>
            <a:xfrm>
              <a:off x="2254531" y="1672479"/>
              <a:ext cx="109" cy="489"/>
            </a:xfrm>
            <a:custGeom>
              <a:avLst/>
              <a:gdLst/>
              <a:ahLst/>
              <a:cxnLst/>
              <a:rect l="l" t="t" r="r" b="b"/>
              <a:pathLst>
                <a:path w="8" h="36" extrusionOk="0">
                  <a:moveTo>
                    <a:pt x="1" y="0"/>
                  </a:moveTo>
                  <a:cubicBezTo>
                    <a:pt x="1" y="11"/>
                    <a:pt x="4" y="25"/>
                    <a:pt x="8" y="35"/>
                  </a:cubicBezTo>
                  <a:cubicBezTo>
                    <a:pt x="4" y="25"/>
                    <a:pt x="4"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1" name="Google Shape;8221;p81"/>
            <p:cNvSpPr/>
            <p:nvPr/>
          </p:nvSpPr>
          <p:spPr>
            <a:xfrm>
              <a:off x="2250119" y="1657313"/>
              <a:ext cx="149" cy="204"/>
            </a:xfrm>
            <a:custGeom>
              <a:avLst/>
              <a:gdLst/>
              <a:ahLst/>
              <a:cxnLst/>
              <a:rect l="l" t="t" r="r" b="b"/>
              <a:pathLst>
                <a:path w="11" h="15" extrusionOk="0">
                  <a:moveTo>
                    <a:pt x="11"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2" name="Google Shape;8222;p81"/>
            <p:cNvSpPr/>
            <p:nvPr/>
          </p:nvSpPr>
          <p:spPr>
            <a:xfrm>
              <a:off x="2249928" y="1657068"/>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3" name="Google Shape;8223;p81"/>
            <p:cNvSpPr/>
            <p:nvPr/>
          </p:nvSpPr>
          <p:spPr>
            <a:xfrm>
              <a:off x="2254436" y="1671623"/>
              <a:ext cx="109" cy="679"/>
            </a:xfrm>
            <a:custGeom>
              <a:avLst/>
              <a:gdLst/>
              <a:ahLst/>
              <a:cxnLst/>
              <a:rect l="l" t="t" r="r" b="b"/>
              <a:pathLst>
                <a:path w="8" h="50" extrusionOk="0">
                  <a:moveTo>
                    <a:pt x="1" y="0"/>
                  </a:moveTo>
                  <a:cubicBezTo>
                    <a:pt x="4" y="18"/>
                    <a:pt x="4" y="35"/>
                    <a:pt x="8" y="49"/>
                  </a:cubicBezTo>
                  <a:cubicBezTo>
                    <a:pt x="8" y="35"/>
                    <a:pt x="4"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4" name="Google Shape;8224;p81"/>
            <p:cNvSpPr/>
            <p:nvPr/>
          </p:nvSpPr>
          <p:spPr>
            <a:xfrm>
              <a:off x="2249738" y="1656837"/>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5" name="Google Shape;8225;p81"/>
            <p:cNvSpPr/>
            <p:nvPr/>
          </p:nvSpPr>
          <p:spPr>
            <a:xfrm>
              <a:off x="2255006" y="1674420"/>
              <a:ext cx="204" cy="394"/>
            </a:xfrm>
            <a:custGeom>
              <a:avLst/>
              <a:gdLst/>
              <a:ahLst/>
              <a:cxnLst/>
              <a:rect l="l" t="t" r="r" b="b"/>
              <a:pathLst>
                <a:path w="15" h="29" extrusionOk="0">
                  <a:moveTo>
                    <a:pt x="15" y="29"/>
                  </a:moveTo>
                  <a:cubicBezTo>
                    <a:pt x="11" y="22"/>
                    <a:pt x="4" y="11"/>
                    <a:pt x="1" y="1"/>
                  </a:cubicBezTo>
                  <a:cubicBezTo>
                    <a:pt x="4" y="11"/>
                    <a:pt x="11" y="22"/>
                    <a:pt x="1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6" name="Google Shape;8226;p81"/>
            <p:cNvSpPr/>
            <p:nvPr/>
          </p:nvSpPr>
          <p:spPr>
            <a:xfrm>
              <a:off x="2247933" y="1653796"/>
              <a:ext cx="149" cy="299"/>
            </a:xfrm>
            <a:custGeom>
              <a:avLst/>
              <a:gdLst/>
              <a:ahLst/>
              <a:cxnLst/>
              <a:rect l="l" t="t" r="r" b="b"/>
              <a:pathLst>
                <a:path w="11" h="22" extrusionOk="0">
                  <a:moveTo>
                    <a:pt x="11"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7" name="Google Shape;8227;p81"/>
            <p:cNvSpPr/>
            <p:nvPr/>
          </p:nvSpPr>
          <p:spPr>
            <a:xfrm>
              <a:off x="2255482" y="167542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8" name="Google Shape;8228;p81"/>
            <p:cNvSpPr/>
            <p:nvPr/>
          </p:nvSpPr>
          <p:spPr>
            <a:xfrm>
              <a:off x="2248258" y="1654366"/>
              <a:ext cx="163" cy="244"/>
            </a:xfrm>
            <a:custGeom>
              <a:avLst/>
              <a:gdLst/>
              <a:ahLst/>
              <a:cxnLst/>
              <a:rect l="l" t="t" r="r" b="b"/>
              <a:pathLst>
                <a:path w="12" h="18" extrusionOk="0">
                  <a:moveTo>
                    <a:pt x="11"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9" name="Google Shape;8229;p81"/>
            <p:cNvSpPr/>
            <p:nvPr/>
          </p:nvSpPr>
          <p:spPr>
            <a:xfrm>
              <a:off x="2245977" y="1650225"/>
              <a:ext cx="163" cy="353"/>
            </a:xfrm>
            <a:custGeom>
              <a:avLst/>
              <a:gdLst/>
              <a:ahLst/>
              <a:cxnLst/>
              <a:rect l="l" t="t" r="r" b="b"/>
              <a:pathLst>
                <a:path w="12" h="26" extrusionOk="0">
                  <a:moveTo>
                    <a:pt x="1" y="1"/>
                  </a:moveTo>
                  <a:lnTo>
                    <a:pt x="11" y="2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0" name="Google Shape;8230;p81"/>
            <p:cNvSpPr/>
            <p:nvPr/>
          </p:nvSpPr>
          <p:spPr>
            <a:xfrm>
              <a:off x="2247593" y="1653226"/>
              <a:ext cx="204" cy="339"/>
            </a:xfrm>
            <a:custGeom>
              <a:avLst/>
              <a:gdLst/>
              <a:ahLst/>
              <a:cxnLst/>
              <a:rect l="l" t="t" r="r" b="b"/>
              <a:pathLst>
                <a:path w="15" h="25" extrusionOk="0">
                  <a:moveTo>
                    <a:pt x="15"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1" name="Google Shape;8231;p81"/>
            <p:cNvSpPr/>
            <p:nvPr/>
          </p:nvSpPr>
          <p:spPr>
            <a:xfrm>
              <a:off x="2247267" y="1652601"/>
              <a:ext cx="149" cy="353"/>
            </a:xfrm>
            <a:custGeom>
              <a:avLst/>
              <a:gdLst/>
              <a:ahLst/>
              <a:cxnLst/>
              <a:rect l="l" t="t" r="r" b="b"/>
              <a:pathLst>
                <a:path w="11" h="26" extrusionOk="0">
                  <a:moveTo>
                    <a:pt x="11"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2" name="Google Shape;8232;p81"/>
            <p:cNvSpPr/>
            <p:nvPr/>
          </p:nvSpPr>
          <p:spPr>
            <a:xfrm>
              <a:off x="2246697" y="1651610"/>
              <a:ext cx="394" cy="679"/>
            </a:xfrm>
            <a:custGeom>
              <a:avLst/>
              <a:gdLst/>
              <a:ahLst/>
              <a:cxnLst/>
              <a:rect l="l" t="t" r="r" b="b"/>
              <a:pathLst>
                <a:path w="29" h="50" extrusionOk="0">
                  <a:moveTo>
                    <a:pt x="28" y="49"/>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3" name="Google Shape;8233;p81"/>
            <p:cNvSpPr/>
            <p:nvPr/>
          </p:nvSpPr>
          <p:spPr>
            <a:xfrm>
              <a:off x="2246317" y="1650890"/>
              <a:ext cx="244" cy="448"/>
            </a:xfrm>
            <a:custGeom>
              <a:avLst/>
              <a:gdLst/>
              <a:ahLst/>
              <a:cxnLst/>
              <a:rect l="l" t="t" r="r" b="b"/>
              <a:pathLst>
                <a:path w="18" h="33" extrusionOk="0">
                  <a:moveTo>
                    <a:pt x="18" y="3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4" name="Google Shape;8234;p81"/>
            <p:cNvSpPr/>
            <p:nvPr/>
          </p:nvSpPr>
          <p:spPr>
            <a:xfrm>
              <a:off x="2249073" y="1655792"/>
              <a:ext cx="149" cy="204"/>
            </a:xfrm>
            <a:custGeom>
              <a:avLst/>
              <a:gdLst/>
              <a:ahLst/>
              <a:cxnLst/>
              <a:rect l="l" t="t" r="r" b="b"/>
              <a:pathLst>
                <a:path w="11" h="15" extrusionOk="0">
                  <a:moveTo>
                    <a:pt x="11"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5" name="Google Shape;8235;p81"/>
            <p:cNvSpPr/>
            <p:nvPr/>
          </p:nvSpPr>
          <p:spPr>
            <a:xfrm>
              <a:off x="2248829" y="1655357"/>
              <a:ext cx="163" cy="204"/>
            </a:xfrm>
            <a:custGeom>
              <a:avLst/>
              <a:gdLst/>
              <a:ahLst/>
              <a:cxnLst/>
              <a:rect l="l" t="t" r="r" b="b"/>
              <a:pathLst>
                <a:path w="12" h="15" extrusionOk="0">
                  <a:moveTo>
                    <a:pt x="1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6" name="Google Shape;8236;p81"/>
            <p:cNvSpPr/>
            <p:nvPr/>
          </p:nvSpPr>
          <p:spPr>
            <a:xfrm>
              <a:off x="2248544" y="1654882"/>
              <a:ext cx="163" cy="258"/>
            </a:xfrm>
            <a:custGeom>
              <a:avLst/>
              <a:gdLst/>
              <a:ahLst/>
              <a:cxnLst/>
              <a:rect l="l" t="t" r="r" b="b"/>
              <a:pathLst>
                <a:path w="12" h="19" extrusionOk="0">
                  <a:moveTo>
                    <a:pt x="11"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7" name="Google Shape;8237;p81"/>
            <p:cNvSpPr/>
            <p:nvPr/>
          </p:nvSpPr>
          <p:spPr>
            <a:xfrm>
              <a:off x="2212047" y="1690224"/>
              <a:ext cx="44073" cy="23516"/>
            </a:xfrm>
            <a:custGeom>
              <a:avLst/>
              <a:gdLst/>
              <a:ahLst/>
              <a:cxnLst/>
              <a:rect l="l" t="t" r="r" b="b"/>
              <a:pathLst>
                <a:path w="3246" h="1732" extrusionOk="0">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8" name="Google Shape;8238;p81"/>
            <p:cNvSpPr/>
            <p:nvPr/>
          </p:nvSpPr>
          <p:spPr>
            <a:xfrm>
              <a:off x="2240994" y="1708500"/>
              <a:ext cx="339" cy="394"/>
            </a:xfrm>
            <a:custGeom>
              <a:avLst/>
              <a:gdLst/>
              <a:ahLst/>
              <a:cxnLst/>
              <a:rect l="l" t="t" r="r" b="b"/>
              <a:pathLst>
                <a:path w="25" h="29" extrusionOk="0">
                  <a:moveTo>
                    <a:pt x="0" y="29"/>
                  </a:moveTo>
                  <a:cubicBezTo>
                    <a:pt x="4" y="18"/>
                    <a:pt x="14" y="8"/>
                    <a:pt x="25" y="1"/>
                  </a:cubicBezTo>
                  <a:cubicBezTo>
                    <a:pt x="14" y="8"/>
                    <a:pt x="4" y="18"/>
                    <a:pt x="0"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9" name="Google Shape;8239;p81"/>
            <p:cNvSpPr/>
            <p:nvPr/>
          </p:nvSpPr>
          <p:spPr>
            <a:xfrm>
              <a:off x="2250784" y="1708364"/>
              <a:ext cx="204" cy="54"/>
            </a:xfrm>
            <a:custGeom>
              <a:avLst/>
              <a:gdLst/>
              <a:ahLst/>
              <a:cxnLst/>
              <a:rect l="l" t="t" r="r" b="b"/>
              <a:pathLst>
                <a:path w="15" h="4" extrusionOk="0">
                  <a:moveTo>
                    <a:pt x="1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0" name="Google Shape;8240;p81"/>
            <p:cNvSpPr/>
            <p:nvPr/>
          </p:nvSpPr>
          <p:spPr>
            <a:xfrm>
              <a:off x="2240845" y="1709600"/>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1" name="Google Shape;8241;p81"/>
            <p:cNvSpPr/>
            <p:nvPr/>
          </p:nvSpPr>
          <p:spPr>
            <a:xfrm>
              <a:off x="2251015" y="1708269"/>
              <a:ext cx="258" cy="109"/>
            </a:xfrm>
            <a:custGeom>
              <a:avLst/>
              <a:gdLst/>
              <a:ahLst/>
              <a:cxnLst/>
              <a:rect l="l" t="t" r="r" b="b"/>
              <a:pathLst>
                <a:path w="19" h="8" extrusionOk="0">
                  <a:moveTo>
                    <a:pt x="1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2" name="Google Shape;8242;p81"/>
            <p:cNvSpPr/>
            <p:nvPr/>
          </p:nvSpPr>
          <p:spPr>
            <a:xfrm>
              <a:off x="2251259" y="1708215"/>
              <a:ext cx="204" cy="109"/>
            </a:xfrm>
            <a:custGeom>
              <a:avLst/>
              <a:gdLst/>
              <a:ahLst/>
              <a:cxnLst/>
              <a:rect l="l" t="t" r="r" b="b"/>
              <a:pathLst>
                <a:path w="15" h="8" extrusionOk="0">
                  <a:moveTo>
                    <a:pt x="14" y="1"/>
                  </a:moveTo>
                  <a:lnTo>
                    <a:pt x="14" y="1"/>
                  </a:ln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3" name="Google Shape;8243;p81"/>
            <p:cNvSpPr/>
            <p:nvPr/>
          </p:nvSpPr>
          <p:spPr>
            <a:xfrm>
              <a:off x="2241605" y="1707644"/>
              <a:ext cx="5485" cy="679"/>
            </a:xfrm>
            <a:custGeom>
              <a:avLst/>
              <a:gdLst/>
              <a:ahLst/>
              <a:cxnLst/>
              <a:rect l="l" t="t" r="r" b="b"/>
              <a:pathLst>
                <a:path w="404" h="50" extrusionOk="0">
                  <a:moveTo>
                    <a:pt x="1" y="50"/>
                  </a:moveTo>
                  <a:lnTo>
                    <a:pt x="1" y="50"/>
                  </a:lnTo>
                  <a:cubicBezTo>
                    <a:pt x="134" y="15"/>
                    <a:pt x="267" y="1"/>
                    <a:pt x="403" y="4"/>
                  </a:cubicBezTo>
                  <a:cubicBezTo>
                    <a:pt x="267" y="1"/>
                    <a:pt x="134" y="15"/>
                    <a:pt x="1"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4" name="Google Shape;8244;p81"/>
            <p:cNvSpPr/>
            <p:nvPr/>
          </p:nvSpPr>
          <p:spPr>
            <a:xfrm>
              <a:off x="2241375" y="1708310"/>
              <a:ext cx="244" cy="163"/>
            </a:xfrm>
            <a:custGeom>
              <a:avLst/>
              <a:gdLst/>
              <a:ahLst/>
              <a:cxnLst/>
              <a:rect l="l" t="t" r="r" b="b"/>
              <a:pathLst>
                <a:path w="18" h="12" extrusionOk="0">
                  <a:moveTo>
                    <a:pt x="18" y="1"/>
                  </a:moveTo>
                  <a:cubicBezTo>
                    <a:pt x="11" y="4"/>
                    <a:pt x="4" y="8"/>
                    <a:pt x="0" y="11"/>
                  </a:cubicBezTo>
                  <a:cubicBezTo>
                    <a:pt x="4" y="8"/>
                    <a:pt x="11" y="4"/>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5" name="Google Shape;8245;p81"/>
            <p:cNvSpPr/>
            <p:nvPr/>
          </p:nvSpPr>
          <p:spPr>
            <a:xfrm>
              <a:off x="2250444" y="1708405"/>
              <a:ext cx="299" cy="68"/>
            </a:xfrm>
            <a:custGeom>
              <a:avLst/>
              <a:gdLst/>
              <a:ahLst/>
              <a:cxnLst/>
              <a:rect l="l" t="t" r="r" b="b"/>
              <a:pathLst>
                <a:path w="22" h="5" extrusionOk="0">
                  <a:moveTo>
                    <a:pt x="22" y="1"/>
                  </a:moveTo>
                  <a:cubicBezTo>
                    <a:pt x="15" y="4"/>
                    <a:pt x="8" y="4"/>
                    <a:pt x="1" y="1"/>
                  </a:cubicBezTo>
                  <a:cubicBezTo>
                    <a:pt x="8" y="4"/>
                    <a:pt x="15" y="4"/>
                    <a:pt x="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6" name="Google Shape;8246;p81"/>
            <p:cNvSpPr/>
            <p:nvPr/>
          </p:nvSpPr>
          <p:spPr>
            <a:xfrm>
              <a:off x="2250214" y="1708459"/>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7" name="Google Shape;8247;p81"/>
            <p:cNvSpPr/>
            <p:nvPr/>
          </p:nvSpPr>
          <p:spPr>
            <a:xfrm>
              <a:off x="2240899" y="1708934"/>
              <a:ext cx="109" cy="244"/>
            </a:xfrm>
            <a:custGeom>
              <a:avLst/>
              <a:gdLst/>
              <a:ahLst/>
              <a:cxnLst/>
              <a:rect l="l" t="t" r="r" b="b"/>
              <a:pathLst>
                <a:path w="8" h="18" extrusionOk="0">
                  <a:moveTo>
                    <a:pt x="7" y="0"/>
                  </a:moveTo>
                  <a:cubicBezTo>
                    <a:pt x="4" y="4"/>
                    <a:pt x="0" y="11"/>
                    <a:pt x="0" y="18"/>
                  </a:cubicBezTo>
                  <a:cubicBezTo>
                    <a:pt x="0" y="11"/>
                    <a:pt x="4" y="4"/>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8" name="Google Shape;8248;p81"/>
            <p:cNvSpPr/>
            <p:nvPr/>
          </p:nvSpPr>
          <p:spPr>
            <a:xfrm>
              <a:off x="2249928" y="1708364"/>
              <a:ext cx="244" cy="54"/>
            </a:xfrm>
            <a:custGeom>
              <a:avLst/>
              <a:gdLst/>
              <a:ahLst/>
              <a:cxnLst/>
              <a:rect l="l" t="t" r="r" b="b"/>
              <a:pathLst>
                <a:path w="18" h="4" extrusionOk="0">
                  <a:moveTo>
                    <a:pt x="18" y="4"/>
                  </a:moveTo>
                  <a:cubicBezTo>
                    <a:pt x="11" y="4"/>
                    <a:pt x="7" y="0"/>
                    <a:pt x="0" y="0"/>
                  </a:cubicBezTo>
                  <a:cubicBezTo>
                    <a:pt x="7" y="0"/>
                    <a:pt x="11" y="4"/>
                    <a:pt x="18"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9" name="Google Shape;8249;p81"/>
            <p:cNvSpPr/>
            <p:nvPr/>
          </p:nvSpPr>
          <p:spPr>
            <a:xfrm>
              <a:off x="2240845" y="1709165"/>
              <a:ext cx="14" cy="299"/>
            </a:xfrm>
            <a:custGeom>
              <a:avLst/>
              <a:gdLst/>
              <a:ahLst/>
              <a:cxnLst/>
              <a:rect l="l" t="t" r="r" b="b"/>
              <a:pathLst>
                <a:path w="1" h="22" extrusionOk="0">
                  <a:moveTo>
                    <a:pt x="1" y="1"/>
                  </a:moveTo>
                  <a:cubicBezTo>
                    <a:pt x="1" y="8"/>
                    <a:pt x="1" y="15"/>
                    <a:pt x="1" y="22"/>
                  </a:cubicBez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0" name="Google Shape;8250;p81"/>
            <p:cNvSpPr/>
            <p:nvPr/>
          </p:nvSpPr>
          <p:spPr>
            <a:xfrm>
              <a:off x="2255631" y="1693578"/>
              <a:ext cx="299" cy="109"/>
            </a:xfrm>
            <a:custGeom>
              <a:avLst/>
              <a:gdLst/>
              <a:ahLst/>
              <a:cxnLst/>
              <a:rect l="l" t="t" r="r" b="b"/>
              <a:pathLst>
                <a:path w="22" h="8" extrusionOk="0">
                  <a:moveTo>
                    <a:pt x="2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1" name="Google Shape;8251;p81"/>
            <p:cNvSpPr/>
            <p:nvPr/>
          </p:nvSpPr>
          <p:spPr>
            <a:xfrm>
              <a:off x="2238849" y="1689396"/>
              <a:ext cx="8187" cy="2200"/>
            </a:xfrm>
            <a:custGeom>
              <a:avLst/>
              <a:gdLst/>
              <a:ahLst/>
              <a:cxnLst/>
              <a:rect l="l" t="t" r="r" b="b"/>
              <a:pathLst>
                <a:path w="603" h="162" extrusionOk="0">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2" name="Google Shape;8252;p81"/>
            <p:cNvSpPr/>
            <p:nvPr/>
          </p:nvSpPr>
          <p:spPr>
            <a:xfrm>
              <a:off x="2247023" y="168939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3" name="Google Shape;8253;p81"/>
            <p:cNvSpPr/>
            <p:nvPr/>
          </p:nvSpPr>
          <p:spPr>
            <a:xfrm>
              <a:off x="2213283" y="1690197"/>
              <a:ext cx="54" cy="14"/>
            </a:xfrm>
            <a:custGeom>
              <a:avLst/>
              <a:gdLst/>
              <a:ahLst/>
              <a:cxnLst/>
              <a:rect l="l" t="t" r="r" b="b"/>
              <a:pathLst>
                <a:path w="4" h="1" extrusionOk="0">
                  <a:moveTo>
                    <a:pt x="0" y="1"/>
                  </a:moveTo>
                  <a:lnTo>
                    <a:pt x="4"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4" name="Google Shape;8254;p81"/>
            <p:cNvSpPr/>
            <p:nvPr/>
          </p:nvSpPr>
          <p:spPr>
            <a:xfrm>
              <a:off x="2253581" y="1692668"/>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5" name="Google Shape;8255;p81"/>
            <p:cNvSpPr/>
            <p:nvPr/>
          </p:nvSpPr>
          <p:spPr>
            <a:xfrm>
              <a:off x="2214233" y="1690822"/>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6" name="Google Shape;8256;p81"/>
            <p:cNvSpPr/>
            <p:nvPr/>
          </p:nvSpPr>
          <p:spPr>
            <a:xfrm>
              <a:off x="2253296" y="1692533"/>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7" name="Google Shape;8257;p81"/>
            <p:cNvSpPr/>
            <p:nvPr/>
          </p:nvSpPr>
          <p:spPr>
            <a:xfrm>
              <a:off x="2254056" y="1692913"/>
              <a:ext cx="163" cy="54"/>
            </a:xfrm>
            <a:custGeom>
              <a:avLst/>
              <a:gdLst/>
              <a:ahLst/>
              <a:cxnLst/>
              <a:rect l="l" t="t" r="r" b="b"/>
              <a:pathLst>
                <a:path w="12" h="4" extrusionOk="0">
                  <a:moveTo>
                    <a:pt x="1" y="0"/>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8" name="Google Shape;8258;p81"/>
            <p:cNvSpPr/>
            <p:nvPr/>
          </p:nvSpPr>
          <p:spPr>
            <a:xfrm>
              <a:off x="2253011" y="1692383"/>
              <a:ext cx="163" cy="68"/>
            </a:xfrm>
            <a:custGeom>
              <a:avLst/>
              <a:gdLst/>
              <a:ahLst/>
              <a:cxnLst/>
              <a:rect l="l" t="t" r="r" b="b"/>
              <a:pathLst>
                <a:path w="12" h="5" extrusionOk="0">
                  <a:moveTo>
                    <a:pt x="1"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9" name="Google Shape;8259;p81"/>
            <p:cNvSpPr/>
            <p:nvPr/>
          </p:nvSpPr>
          <p:spPr>
            <a:xfrm>
              <a:off x="2213758" y="1690482"/>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0" name="Google Shape;8260;p81"/>
            <p:cNvSpPr/>
            <p:nvPr/>
          </p:nvSpPr>
          <p:spPr>
            <a:xfrm>
              <a:off x="2214708" y="1691243"/>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1" name="Google Shape;8261;p81"/>
            <p:cNvSpPr/>
            <p:nvPr/>
          </p:nvSpPr>
          <p:spPr>
            <a:xfrm>
              <a:off x="2252820" y="1692247"/>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2" name="Google Shape;8262;p81"/>
            <p:cNvSpPr/>
            <p:nvPr/>
          </p:nvSpPr>
          <p:spPr>
            <a:xfrm>
              <a:off x="2254531" y="1693144"/>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3" name="Google Shape;8263;p81"/>
            <p:cNvSpPr/>
            <p:nvPr/>
          </p:nvSpPr>
          <p:spPr>
            <a:xfrm>
              <a:off x="2255061" y="1693334"/>
              <a:ext cx="244" cy="109"/>
            </a:xfrm>
            <a:custGeom>
              <a:avLst/>
              <a:gdLst/>
              <a:ahLst/>
              <a:cxnLst/>
              <a:rect l="l" t="t" r="r" b="b"/>
              <a:pathLst>
                <a:path w="18" h="8" extrusionOk="0">
                  <a:moveTo>
                    <a:pt x="0" y="1"/>
                  </a:moveTo>
                  <a:lnTo>
                    <a:pt x="1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4" name="Google Shape;8264;p81"/>
            <p:cNvSpPr/>
            <p:nvPr/>
          </p:nvSpPr>
          <p:spPr>
            <a:xfrm>
              <a:off x="2252400" y="1691867"/>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5" name="Google Shape;8265;p81"/>
            <p:cNvSpPr/>
            <p:nvPr/>
          </p:nvSpPr>
          <p:spPr>
            <a:xfrm>
              <a:off x="2252495" y="1692003"/>
              <a:ext cx="109" cy="68"/>
            </a:xfrm>
            <a:custGeom>
              <a:avLst/>
              <a:gdLst/>
              <a:ahLst/>
              <a:cxnLst/>
              <a:rect l="l" t="t" r="r" b="b"/>
              <a:pathLst>
                <a:path w="8" h="5" extrusionOk="0">
                  <a:moveTo>
                    <a:pt x="0" y="1"/>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6" name="Google Shape;8266;p81"/>
            <p:cNvSpPr/>
            <p:nvPr/>
          </p:nvSpPr>
          <p:spPr>
            <a:xfrm>
              <a:off x="2252305" y="169181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7" name="Google Shape;8267;p81"/>
            <p:cNvSpPr/>
            <p:nvPr/>
          </p:nvSpPr>
          <p:spPr>
            <a:xfrm>
              <a:off x="2252250" y="1691718"/>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8" name="Google Shape;8268;p81"/>
            <p:cNvSpPr/>
            <p:nvPr/>
          </p:nvSpPr>
          <p:spPr>
            <a:xfrm>
              <a:off x="2252209" y="169167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9" name="Google Shape;8269;p81"/>
            <p:cNvSpPr/>
            <p:nvPr/>
          </p:nvSpPr>
          <p:spPr>
            <a:xfrm>
              <a:off x="2252630" y="1692098"/>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0" name="Google Shape;8270;p81"/>
            <p:cNvSpPr/>
            <p:nvPr/>
          </p:nvSpPr>
          <p:spPr>
            <a:xfrm>
              <a:off x="2198782" y="1705988"/>
              <a:ext cx="18031" cy="12274"/>
            </a:xfrm>
            <a:custGeom>
              <a:avLst/>
              <a:gdLst/>
              <a:ahLst/>
              <a:cxnLst/>
              <a:rect l="l" t="t" r="r" b="b"/>
              <a:pathLst>
                <a:path w="1328" h="904" extrusionOk="0">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1" name="Google Shape;8271;p81"/>
            <p:cNvSpPr/>
            <p:nvPr/>
          </p:nvSpPr>
          <p:spPr>
            <a:xfrm>
              <a:off x="2198823" y="171097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2" name="Google Shape;8272;p81"/>
            <p:cNvSpPr/>
            <p:nvPr/>
          </p:nvSpPr>
          <p:spPr>
            <a:xfrm>
              <a:off x="2198728" y="171178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3" name="Google Shape;8273;p81"/>
            <p:cNvSpPr/>
            <p:nvPr/>
          </p:nvSpPr>
          <p:spPr>
            <a:xfrm>
              <a:off x="2198728" y="1713917"/>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4" name="Google Shape;8274;p81"/>
            <p:cNvSpPr/>
            <p:nvPr/>
          </p:nvSpPr>
          <p:spPr>
            <a:xfrm>
              <a:off x="2202204" y="1718153"/>
              <a:ext cx="204" cy="149"/>
            </a:xfrm>
            <a:custGeom>
              <a:avLst/>
              <a:gdLst/>
              <a:ahLst/>
              <a:cxnLst/>
              <a:rect l="l" t="t" r="r" b="b"/>
              <a:pathLst>
                <a:path w="15" h="11" extrusionOk="0">
                  <a:moveTo>
                    <a:pt x="15" y="11"/>
                  </a:moveTo>
                  <a:lnTo>
                    <a:pt x="15" y="1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5" name="Google Shape;8275;p81"/>
            <p:cNvSpPr/>
            <p:nvPr/>
          </p:nvSpPr>
          <p:spPr>
            <a:xfrm>
              <a:off x="2199447" y="1715628"/>
              <a:ext cx="204" cy="299"/>
            </a:xfrm>
            <a:custGeom>
              <a:avLst/>
              <a:gdLst/>
              <a:ahLst/>
              <a:cxnLst/>
              <a:rect l="l" t="t" r="r" b="b"/>
              <a:pathLst>
                <a:path w="15" h="22" extrusionOk="0">
                  <a:moveTo>
                    <a:pt x="14" y="22"/>
                  </a:moveTo>
                  <a:cubicBezTo>
                    <a:pt x="11" y="15"/>
                    <a:pt x="4" y="8"/>
                    <a:pt x="0" y="1"/>
                  </a:cubicBezTo>
                  <a:cubicBezTo>
                    <a:pt x="4" y="8"/>
                    <a:pt x="11" y="15"/>
                    <a:pt x="14"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6" name="Google Shape;8276;p81"/>
            <p:cNvSpPr/>
            <p:nvPr/>
          </p:nvSpPr>
          <p:spPr>
            <a:xfrm>
              <a:off x="2198687" y="1712492"/>
              <a:ext cx="14" cy="109"/>
            </a:xfrm>
            <a:custGeom>
              <a:avLst/>
              <a:gdLst/>
              <a:ahLst/>
              <a:cxnLst/>
              <a:rect l="l" t="t" r="r" b="b"/>
              <a:pathLst>
                <a:path w="1" h="8" extrusionOk="0">
                  <a:moveTo>
                    <a:pt x="0" y="8"/>
                  </a:moveTo>
                  <a:lnTo>
                    <a:pt x="0" y="1"/>
                  </a:lnTo>
                  <a:cubicBezTo>
                    <a:pt x="0" y="1"/>
                    <a:pt x="0" y="8"/>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7" name="Google Shape;8277;p81"/>
            <p:cNvSpPr/>
            <p:nvPr/>
          </p:nvSpPr>
          <p:spPr>
            <a:xfrm>
              <a:off x="2199828" y="1716103"/>
              <a:ext cx="299" cy="258"/>
            </a:xfrm>
            <a:custGeom>
              <a:avLst/>
              <a:gdLst/>
              <a:ahLst/>
              <a:cxnLst/>
              <a:rect l="l" t="t" r="r" b="b"/>
              <a:pathLst>
                <a:path w="22" h="19" extrusionOk="0">
                  <a:moveTo>
                    <a:pt x="21"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8" name="Google Shape;8278;p81"/>
            <p:cNvSpPr/>
            <p:nvPr/>
          </p:nvSpPr>
          <p:spPr>
            <a:xfrm>
              <a:off x="2198687" y="171334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9" name="Google Shape;8279;p81"/>
            <p:cNvSpPr/>
            <p:nvPr/>
          </p:nvSpPr>
          <p:spPr>
            <a:xfrm>
              <a:off x="2201538" y="1717583"/>
              <a:ext cx="394" cy="339"/>
            </a:xfrm>
            <a:custGeom>
              <a:avLst/>
              <a:gdLst/>
              <a:ahLst/>
              <a:cxnLst/>
              <a:rect l="l" t="t" r="r" b="b"/>
              <a:pathLst>
                <a:path w="29" h="25" extrusionOk="0">
                  <a:moveTo>
                    <a:pt x="29"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0" name="Google Shape;8280;p81"/>
            <p:cNvSpPr/>
            <p:nvPr/>
          </p:nvSpPr>
          <p:spPr>
            <a:xfrm>
              <a:off x="2198918" y="1709980"/>
              <a:ext cx="14" cy="109"/>
            </a:xfrm>
            <a:custGeom>
              <a:avLst/>
              <a:gdLst/>
              <a:ahLst/>
              <a:cxnLst/>
              <a:rect l="l" t="t" r="r" b="b"/>
              <a:pathLst>
                <a:path w="1" h="8"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1" name="Google Shape;8281;p81"/>
            <p:cNvSpPr/>
            <p:nvPr/>
          </p:nvSpPr>
          <p:spPr>
            <a:xfrm>
              <a:off x="2200873" y="1717108"/>
              <a:ext cx="339" cy="244"/>
            </a:xfrm>
            <a:custGeom>
              <a:avLst/>
              <a:gdLst/>
              <a:ahLst/>
              <a:cxnLst/>
              <a:rect l="l" t="t" r="r" b="b"/>
              <a:pathLst>
                <a:path w="25" h="18" extrusionOk="0">
                  <a:moveTo>
                    <a:pt x="25"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2" name="Google Shape;8282;p81"/>
            <p:cNvSpPr/>
            <p:nvPr/>
          </p:nvSpPr>
          <p:spPr>
            <a:xfrm>
              <a:off x="2198823" y="1714447"/>
              <a:ext cx="204" cy="530"/>
            </a:xfrm>
            <a:custGeom>
              <a:avLst/>
              <a:gdLst/>
              <a:ahLst/>
              <a:cxnLst/>
              <a:rect l="l" t="t" r="r" b="b"/>
              <a:pathLst>
                <a:path w="15" h="39" extrusionOk="0">
                  <a:moveTo>
                    <a:pt x="15" y="39"/>
                  </a:moveTo>
                  <a:cubicBezTo>
                    <a:pt x="8" y="25"/>
                    <a:pt x="4" y="14"/>
                    <a:pt x="1" y="0"/>
                  </a:cubicBezTo>
                  <a:cubicBezTo>
                    <a:pt x="4" y="14"/>
                    <a:pt x="8" y="25"/>
                    <a:pt x="15"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3" name="Google Shape;8283;p81"/>
            <p:cNvSpPr/>
            <p:nvPr/>
          </p:nvSpPr>
          <p:spPr>
            <a:xfrm>
              <a:off x="2200343" y="1716578"/>
              <a:ext cx="258" cy="299"/>
            </a:xfrm>
            <a:custGeom>
              <a:avLst/>
              <a:gdLst/>
              <a:ahLst/>
              <a:cxnLst/>
              <a:rect l="l" t="t" r="r" b="b"/>
              <a:pathLst>
                <a:path w="19" h="22" extrusionOk="0">
                  <a:moveTo>
                    <a:pt x="18"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4" name="Google Shape;8284;p81"/>
            <p:cNvSpPr/>
            <p:nvPr/>
          </p:nvSpPr>
          <p:spPr>
            <a:xfrm>
              <a:off x="2199108" y="1709029"/>
              <a:ext cx="14" cy="149"/>
            </a:xfrm>
            <a:custGeom>
              <a:avLst/>
              <a:gdLst/>
              <a:ahLst/>
              <a:cxnLst/>
              <a:rect l="l" t="t" r="r" b="b"/>
              <a:pathLst>
                <a:path w="1" h="11" extrusionOk="0">
                  <a:moveTo>
                    <a:pt x="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5" name="Google Shape;8285;p81"/>
            <p:cNvSpPr/>
            <p:nvPr/>
          </p:nvSpPr>
          <p:spPr>
            <a:xfrm>
              <a:off x="2199108" y="1715112"/>
              <a:ext cx="204" cy="339"/>
            </a:xfrm>
            <a:custGeom>
              <a:avLst/>
              <a:gdLst/>
              <a:ahLst/>
              <a:cxnLst/>
              <a:rect l="l" t="t" r="r" b="b"/>
              <a:pathLst>
                <a:path w="15" h="25" extrusionOk="0">
                  <a:moveTo>
                    <a:pt x="15" y="25"/>
                  </a:moveTo>
                  <a:cubicBezTo>
                    <a:pt x="8" y="18"/>
                    <a:pt x="4" y="7"/>
                    <a:pt x="1" y="0"/>
                  </a:cubicBezTo>
                  <a:cubicBezTo>
                    <a:pt x="4" y="7"/>
                    <a:pt x="8" y="18"/>
                    <a:pt x="15"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6" name="Google Shape;8286;p81"/>
            <p:cNvSpPr/>
            <p:nvPr/>
          </p:nvSpPr>
          <p:spPr>
            <a:xfrm>
              <a:off x="2199352" y="170821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7" name="Google Shape;8287;p81"/>
            <p:cNvSpPr/>
            <p:nvPr/>
          </p:nvSpPr>
          <p:spPr>
            <a:xfrm>
              <a:off x="2216609" y="1712967"/>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8" name="Google Shape;8288;p81"/>
            <p:cNvSpPr/>
            <p:nvPr/>
          </p:nvSpPr>
          <p:spPr>
            <a:xfrm>
              <a:off x="2216745" y="171311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9" name="Google Shape;8289;p81"/>
            <p:cNvSpPr/>
            <p:nvPr/>
          </p:nvSpPr>
          <p:spPr>
            <a:xfrm>
              <a:off x="2211097" y="1705988"/>
              <a:ext cx="434" cy="1005"/>
            </a:xfrm>
            <a:custGeom>
              <a:avLst/>
              <a:gdLst/>
              <a:ahLst/>
              <a:cxnLst/>
              <a:rect l="l" t="t" r="r" b="b"/>
              <a:pathLst>
                <a:path w="32" h="74" extrusionOk="0">
                  <a:moveTo>
                    <a:pt x="32" y="74"/>
                  </a:moveTo>
                  <a:cubicBezTo>
                    <a:pt x="14" y="53"/>
                    <a:pt x="4" y="28"/>
                    <a:pt x="0" y="0"/>
                  </a:cubicBezTo>
                  <a:lnTo>
                    <a:pt x="0" y="0"/>
                  </a:lnTo>
                  <a:cubicBezTo>
                    <a:pt x="4" y="28"/>
                    <a:pt x="14" y="53"/>
                    <a:pt x="32"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0" name="Google Shape;8290;p81"/>
            <p:cNvSpPr/>
            <p:nvPr/>
          </p:nvSpPr>
          <p:spPr>
            <a:xfrm>
              <a:off x="2211572" y="1611095"/>
              <a:ext cx="130385" cy="74283"/>
            </a:xfrm>
            <a:custGeom>
              <a:avLst/>
              <a:gdLst/>
              <a:ahLst/>
              <a:cxnLst/>
              <a:rect l="l" t="t" r="r" b="b"/>
              <a:pathLst>
                <a:path w="9603" h="5471" extrusionOk="0">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1" name="Google Shape;8291;p81"/>
            <p:cNvSpPr/>
            <p:nvPr/>
          </p:nvSpPr>
          <p:spPr>
            <a:xfrm>
              <a:off x="2221782" y="162004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2" name="Google Shape;8292;p81"/>
            <p:cNvSpPr/>
            <p:nvPr/>
          </p:nvSpPr>
          <p:spPr>
            <a:xfrm>
              <a:off x="2214518" y="1642961"/>
              <a:ext cx="299" cy="394"/>
            </a:xfrm>
            <a:custGeom>
              <a:avLst/>
              <a:gdLst/>
              <a:ahLst/>
              <a:cxnLst/>
              <a:rect l="l" t="t" r="r" b="b"/>
              <a:pathLst>
                <a:path w="22" h="29" extrusionOk="0">
                  <a:moveTo>
                    <a:pt x="21" y="0"/>
                  </a:moveTo>
                  <a:lnTo>
                    <a:pt x="18" y="4"/>
                  </a:lnTo>
                  <a:cubicBezTo>
                    <a:pt x="14" y="11"/>
                    <a:pt x="7" y="18"/>
                    <a:pt x="0" y="25"/>
                  </a:cubicBezTo>
                  <a:lnTo>
                    <a:pt x="0" y="28"/>
                  </a:lnTo>
                  <a:lnTo>
                    <a:pt x="11" y="28"/>
                  </a:ln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3" name="Google Shape;8293;p81"/>
            <p:cNvSpPr/>
            <p:nvPr/>
          </p:nvSpPr>
          <p:spPr>
            <a:xfrm>
              <a:off x="2223113" y="1622133"/>
              <a:ext cx="2200" cy="5865"/>
            </a:xfrm>
            <a:custGeom>
              <a:avLst/>
              <a:gdLst/>
              <a:ahLst/>
              <a:cxnLst/>
              <a:rect l="l" t="t" r="r" b="b"/>
              <a:pathLst>
                <a:path w="162" h="432" extrusionOk="0">
                  <a:moveTo>
                    <a:pt x="134" y="431"/>
                  </a:moveTo>
                  <a:cubicBezTo>
                    <a:pt x="151" y="389"/>
                    <a:pt x="162" y="281"/>
                    <a:pt x="1" y="1"/>
                  </a:cubicBezTo>
                  <a:cubicBezTo>
                    <a:pt x="162" y="281"/>
                    <a:pt x="151" y="389"/>
                    <a:pt x="134" y="43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4" name="Google Shape;8294;p81"/>
            <p:cNvSpPr/>
            <p:nvPr/>
          </p:nvSpPr>
          <p:spPr>
            <a:xfrm>
              <a:off x="2213609" y="1650510"/>
              <a:ext cx="258" cy="163"/>
            </a:xfrm>
            <a:custGeom>
              <a:avLst/>
              <a:gdLst/>
              <a:ahLst/>
              <a:cxnLst/>
              <a:rect l="l" t="t" r="r" b="b"/>
              <a:pathLst>
                <a:path w="19" h="12" extrusionOk="0">
                  <a:moveTo>
                    <a:pt x="1"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5" name="Google Shape;8295;p81"/>
            <p:cNvSpPr/>
            <p:nvPr/>
          </p:nvSpPr>
          <p:spPr>
            <a:xfrm>
              <a:off x="2212808" y="1649940"/>
              <a:ext cx="679" cy="489"/>
            </a:xfrm>
            <a:custGeom>
              <a:avLst/>
              <a:gdLst/>
              <a:ahLst/>
              <a:cxnLst/>
              <a:rect l="l" t="t" r="r" b="b"/>
              <a:pathLst>
                <a:path w="50" h="36" extrusionOk="0">
                  <a:moveTo>
                    <a:pt x="0" y="1"/>
                  </a:moveTo>
                  <a:lnTo>
                    <a:pt x="7" y="8"/>
                  </a:lnTo>
                  <a:cubicBezTo>
                    <a:pt x="21" y="18"/>
                    <a:pt x="35" y="29"/>
                    <a:pt x="49" y="36"/>
                  </a:cubicBezTo>
                  <a:cubicBezTo>
                    <a:pt x="32" y="25"/>
                    <a:pt x="18"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6" name="Google Shape;8296;p81"/>
            <p:cNvSpPr/>
            <p:nvPr/>
          </p:nvSpPr>
          <p:spPr>
            <a:xfrm>
              <a:off x="2214654" y="1650985"/>
              <a:ext cx="299" cy="163"/>
            </a:xfrm>
            <a:custGeom>
              <a:avLst/>
              <a:gdLst/>
              <a:ahLst/>
              <a:cxnLst/>
              <a:rect l="l" t="t" r="r" b="b"/>
              <a:pathLst>
                <a:path w="22" h="12" extrusionOk="0">
                  <a:moveTo>
                    <a:pt x="1" y="1"/>
                  </a:moveTo>
                  <a:lnTo>
                    <a:pt x="22"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7" name="Google Shape;8297;p81"/>
            <p:cNvSpPr/>
            <p:nvPr/>
          </p:nvSpPr>
          <p:spPr>
            <a:xfrm>
              <a:off x="2214994" y="1651176"/>
              <a:ext cx="584" cy="394"/>
            </a:xfrm>
            <a:custGeom>
              <a:avLst/>
              <a:gdLst/>
              <a:ahLst/>
              <a:cxnLst/>
              <a:rect l="l" t="t" r="r" b="b"/>
              <a:pathLst>
                <a:path w="43" h="29" extrusionOk="0">
                  <a:moveTo>
                    <a:pt x="0" y="1"/>
                  </a:moveTo>
                  <a:lnTo>
                    <a:pt x="0" y="1"/>
                  </a:lnTo>
                  <a:cubicBezTo>
                    <a:pt x="18" y="8"/>
                    <a:pt x="28" y="18"/>
                    <a:pt x="42" y="29"/>
                  </a:cubicBezTo>
                  <a:cubicBezTo>
                    <a:pt x="32" y="18"/>
                    <a:pt x="18"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8" name="Google Shape;8298;p81"/>
            <p:cNvSpPr/>
            <p:nvPr/>
          </p:nvSpPr>
          <p:spPr>
            <a:xfrm>
              <a:off x="2212563" y="1649655"/>
              <a:ext cx="204" cy="204"/>
            </a:xfrm>
            <a:custGeom>
              <a:avLst/>
              <a:gdLst/>
              <a:ahLst/>
              <a:cxnLst/>
              <a:rect l="l" t="t" r="r" b="b"/>
              <a:pathLst>
                <a:path w="15" h="15" extrusionOk="0">
                  <a:moveTo>
                    <a:pt x="1" y="1"/>
                  </a:moveTo>
                  <a:lnTo>
                    <a:pt x="15" y="15"/>
                  </a:lnTo>
                  <a:lnTo>
                    <a:pt x="15" y="1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9" name="Google Shape;8299;p81"/>
            <p:cNvSpPr/>
            <p:nvPr/>
          </p:nvSpPr>
          <p:spPr>
            <a:xfrm>
              <a:off x="2211762" y="1648664"/>
              <a:ext cx="109" cy="149"/>
            </a:xfrm>
            <a:custGeom>
              <a:avLst/>
              <a:gdLst/>
              <a:ahLst/>
              <a:cxnLst/>
              <a:rect l="l" t="t" r="r" b="b"/>
              <a:pathLst>
                <a:path w="8" h="11" extrusionOk="0">
                  <a:moveTo>
                    <a:pt x="0" y="0"/>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0" name="Google Shape;8300;p81"/>
            <p:cNvSpPr/>
            <p:nvPr/>
          </p:nvSpPr>
          <p:spPr>
            <a:xfrm>
              <a:off x="2212332" y="1649465"/>
              <a:ext cx="204" cy="204"/>
            </a:xfrm>
            <a:custGeom>
              <a:avLst/>
              <a:gdLst/>
              <a:ahLst/>
              <a:cxnLst/>
              <a:rect l="l" t="t" r="r" b="b"/>
              <a:pathLst>
                <a:path w="15" h="15" extrusionOk="0">
                  <a:moveTo>
                    <a:pt x="14"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1" name="Google Shape;8301;p81"/>
            <p:cNvSpPr/>
            <p:nvPr/>
          </p:nvSpPr>
          <p:spPr>
            <a:xfrm>
              <a:off x="2212047" y="1649085"/>
              <a:ext cx="109" cy="163"/>
            </a:xfrm>
            <a:custGeom>
              <a:avLst/>
              <a:gdLst/>
              <a:ahLst/>
              <a:cxnLst/>
              <a:rect l="l" t="t" r="r" b="b"/>
              <a:pathLst>
                <a:path w="8" h="12" extrusionOk="0">
                  <a:moveTo>
                    <a:pt x="0" y="1"/>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2" name="Google Shape;8302;p81"/>
            <p:cNvSpPr/>
            <p:nvPr/>
          </p:nvSpPr>
          <p:spPr>
            <a:xfrm>
              <a:off x="2211667" y="1648324"/>
              <a:ext cx="14" cy="68"/>
            </a:xfrm>
            <a:custGeom>
              <a:avLst/>
              <a:gdLst/>
              <a:ahLst/>
              <a:cxnLst/>
              <a:rect l="l" t="t" r="r" b="b"/>
              <a:pathLst>
                <a:path w="1" h="5"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3" name="Google Shape;8303;p81"/>
            <p:cNvSpPr/>
            <p:nvPr/>
          </p:nvSpPr>
          <p:spPr>
            <a:xfrm>
              <a:off x="2214939" y="1641631"/>
              <a:ext cx="584" cy="1059"/>
            </a:xfrm>
            <a:custGeom>
              <a:avLst/>
              <a:gdLst/>
              <a:ahLst/>
              <a:cxnLst/>
              <a:rect l="l" t="t" r="r" b="b"/>
              <a:pathLst>
                <a:path w="43" h="78" extrusionOk="0">
                  <a:moveTo>
                    <a:pt x="15" y="0"/>
                  </a:moveTo>
                  <a:cubicBezTo>
                    <a:pt x="15" y="28"/>
                    <a:pt x="11" y="53"/>
                    <a:pt x="1" y="77"/>
                  </a:cubicBezTo>
                  <a:lnTo>
                    <a:pt x="43" y="4"/>
                  </a:ln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4" name="Google Shape;8304;p81"/>
            <p:cNvSpPr/>
            <p:nvPr/>
          </p:nvSpPr>
          <p:spPr>
            <a:xfrm>
              <a:off x="2214518" y="1643056"/>
              <a:ext cx="244" cy="244"/>
            </a:xfrm>
            <a:custGeom>
              <a:avLst/>
              <a:gdLst/>
              <a:ahLst/>
              <a:cxnLst/>
              <a:rect l="l" t="t" r="r" b="b"/>
              <a:pathLst>
                <a:path w="18" h="18" extrusionOk="0">
                  <a:moveTo>
                    <a:pt x="18" y="0"/>
                  </a:moveTo>
                  <a:cubicBezTo>
                    <a:pt x="14" y="7"/>
                    <a:pt x="7" y="11"/>
                    <a:pt x="0" y="18"/>
                  </a:cubicBezTo>
                  <a:cubicBezTo>
                    <a:pt x="7" y="14"/>
                    <a:pt x="14" y="7"/>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5" name="Google Shape;8305;p81"/>
            <p:cNvSpPr/>
            <p:nvPr/>
          </p:nvSpPr>
          <p:spPr>
            <a:xfrm>
              <a:off x="2212713" y="1649845"/>
              <a:ext cx="136" cy="136"/>
            </a:xfrm>
            <a:custGeom>
              <a:avLst/>
              <a:gdLst/>
              <a:ahLst/>
              <a:cxnLst/>
              <a:rect l="l" t="t" r="r" b="b"/>
              <a:pathLst>
                <a:path w="10" h="10" extrusionOk="0">
                  <a:moveTo>
                    <a:pt x="0" y="1"/>
                  </a:moveTo>
                  <a:lnTo>
                    <a:pt x="10" y="10"/>
                  </a:lnTo>
                  <a:lnTo>
                    <a:pt x="10" y="10"/>
                  </a:lnTo>
                  <a:lnTo>
                    <a:pt x="7" y="8"/>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6" name="Google Shape;8306;p81"/>
            <p:cNvSpPr/>
            <p:nvPr/>
          </p:nvSpPr>
          <p:spPr>
            <a:xfrm>
              <a:off x="2216270" y="1651420"/>
              <a:ext cx="638" cy="54"/>
            </a:xfrm>
            <a:custGeom>
              <a:avLst/>
              <a:gdLst/>
              <a:ahLst/>
              <a:cxnLst/>
              <a:rect l="l" t="t" r="r" b="b"/>
              <a:pathLst>
                <a:path w="47" h="4" extrusionOk="0">
                  <a:moveTo>
                    <a:pt x="1" y="4"/>
                  </a:moveTo>
                  <a:lnTo>
                    <a:pt x="4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7" name="Google Shape;8307;p81"/>
            <p:cNvSpPr/>
            <p:nvPr/>
          </p:nvSpPr>
          <p:spPr>
            <a:xfrm>
              <a:off x="2217600" y="1651366"/>
              <a:ext cx="448" cy="14"/>
            </a:xfrm>
            <a:custGeom>
              <a:avLst/>
              <a:gdLst/>
              <a:ahLst/>
              <a:cxnLst/>
              <a:rect l="l" t="t" r="r" b="b"/>
              <a:pathLst>
                <a:path w="33" h="1" extrusionOk="0">
                  <a:moveTo>
                    <a:pt x="1" y="1"/>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8" name="Google Shape;8308;p81"/>
            <p:cNvSpPr/>
            <p:nvPr/>
          </p:nvSpPr>
          <p:spPr>
            <a:xfrm>
              <a:off x="2242895" y="1649370"/>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9" name="Google Shape;8309;p81"/>
            <p:cNvSpPr/>
            <p:nvPr/>
          </p:nvSpPr>
          <p:spPr>
            <a:xfrm>
              <a:off x="2244891" y="1648609"/>
              <a:ext cx="244" cy="68"/>
            </a:xfrm>
            <a:custGeom>
              <a:avLst/>
              <a:gdLst/>
              <a:ahLst/>
              <a:cxnLst/>
              <a:rect l="l" t="t" r="r" b="b"/>
              <a:pathLst>
                <a:path w="18" h="5" extrusionOk="0">
                  <a:moveTo>
                    <a:pt x="18" y="1"/>
                  </a:moveTo>
                  <a:lnTo>
                    <a:pt x="0" y="4"/>
                  </a:ln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0" name="Google Shape;8310;p81"/>
            <p:cNvSpPr/>
            <p:nvPr/>
          </p:nvSpPr>
          <p:spPr>
            <a:xfrm>
              <a:off x="2216989" y="1651366"/>
              <a:ext cx="530" cy="68"/>
            </a:xfrm>
            <a:custGeom>
              <a:avLst/>
              <a:gdLst/>
              <a:ahLst/>
              <a:cxnLst/>
              <a:rect l="l" t="t" r="r" b="b"/>
              <a:pathLst>
                <a:path w="39" h="5" extrusionOk="0">
                  <a:moveTo>
                    <a:pt x="0" y="4"/>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1" name="Google Shape;8311;p81"/>
            <p:cNvSpPr/>
            <p:nvPr/>
          </p:nvSpPr>
          <p:spPr>
            <a:xfrm>
              <a:off x="2240329" y="1649424"/>
              <a:ext cx="2430" cy="1534"/>
            </a:xfrm>
            <a:custGeom>
              <a:avLst/>
              <a:gdLst/>
              <a:ahLst/>
              <a:cxnLst/>
              <a:rect l="l" t="t" r="r" b="b"/>
              <a:pathLst>
                <a:path w="179" h="113" extrusionOk="0">
                  <a:moveTo>
                    <a:pt x="179" y="0"/>
                  </a:moveTo>
                  <a:lnTo>
                    <a:pt x="179" y="0"/>
                  </a:lnTo>
                  <a:cubicBezTo>
                    <a:pt x="53" y="49"/>
                    <a:pt x="18" y="84"/>
                    <a:pt x="0" y="112"/>
                  </a:cubicBezTo>
                  <a:cubicBezTo>
                    <a:pt x="25" y="74"/>
                    <a:pt x="91" y="35"/>
                    <a:pt x="1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2" name="Google Shape;8312;p81"/>
            <p:cNvSpPr/>
            <p:nvPr/>
          </p:nvSpPr>
          <p:spPr>
            <a:xfrm>
              <a:off x="2215564" y="1651515"/>
              <a:ext cx="679" cy="54"/>
            </a:xfrm>
            <a:custGeom>
              <a:avLst/>
              <a:gdLst/>
              <a:ahLst/>
              <a:cxnLst/>
              <a:rect l="l" t="t" r="r" b="b"/>
              <a:pathLst>
                <a:path w="50" h="4" extrusionOk="0">
                  <a:moveTo>
                    <a:pt x="0" y="4"/>
                  </a:moveTo>
                  <a:lnTo>
                    <a:pt x="4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3" name="Google Shape;8313;p81"/>
            <p:cNvSpPr/>
            <p:nvPr/>
          </p:nvSpPr>
          <p:spPr>
            <a:xfrm>
              <a:off x="2234151" y="1652465"/>
              <a:ext cx="1819" cy="149"/>
            </a:xfrm>
            <a:custGeom>
              <a:avLst/>
              <a:gdLst/>
              <a:ahLst/>
              <a:cxnLst/>
              <a:rect l="l" t="t" r="r" b="b"/>
              <a:pathLst>
                <a:path w="134" h="11" extrusionOk="0">
                  <a:moveTo>
                    <a:pt x="133" y="11"/>
                  </a:moveTo>
                  <a:cubicBezTo>
                    <a:pt x="91" y="4"/>
                    <a:pt x="46" y="0"/>
                    <a:pt x="0" y="7"/>
                  </a:cubicBezTo>
                  <a:cubicBezTo>
                    <a:pt x="46" y="0"/>
                    <a:pt x="91" y="4"/>
                    <a:pt x="133"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4" name="Google Shape;8314;p81"/>
            <p:cNvSpPr/>
            <p:nvPr/>
          </p:nvSpPr>
          <p:spPr>
            <a:xfrm>
              <a:off x="2263764" y="1676796"/>
              <a:ext cx="299" cy="258"/>
            </a:xfrm>
            <a:custGeom>
              <a:avLst/>
              <a:gdLst/>
              <a:ahLst/>
              <a:cxnLst/>
              <a:rect l="l" t="t" r="r" b="b"/>
              <a:pathLst>
                <a:path w="22" h="19" extrusionOk="0">
                  <a:moveTo>
                    <a:pt x="21"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5" name="Google Shape;8315;p81"/>
            <p:cNvSpPr/>
            <p:nvPr/>
          </p:nvSpPr>
          <p:spPr>
            <a:xfrm>
              <a:off x="2263479" y="1676606"/>
              <a:ext cx="244" cy="204"/>
            </a:xfrm>
            <a:custGeom>
              <a:avLst/>
              <a:gdLst/>
              <a:ahLst/>
              <a:cxnLst/>
              <a:rect l="l" t="t" r="r" b="b"/>
              <a:pathLst>
                <a:path w="18" h="15" extrusionOk="0">
                  <a:moveTo>
                    <a:pt x="18"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6" name="Google Shape;8316;p81"/>
            <p:cNvSpPr/>
            <p:nvPr/>
          </p:nvSpPr>
          <p:spPr>
            <a:xfrm>
              <a:off x="2262528" y="1676226"/>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7" name="Google Shape;8317;p81"/>
            <p:cNvSpPr/>
            <p:nvPr/>
          </p:nvSpPr>
          <p:spPr>
            <a:xfrm>
              <a:off x="2262623" y="1676226"/>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8" name="Google Shape;8318;p81"/>
            <p:cNvSpPr/>
            <p:nvPr/>
          </p:nvSpPr>
          <p:spPr>
            <a:xfrm>
              <a:off x="2257532" y="1677801"/>
              <a:ext cx="54" cy="14"/>
            </a:xfrm>
            <a:custGeom>
              <a:avLst/>
              <a:gdLst/>
              <a:ahLst/>
              <a:cxnLst/>
              <a:rect l="l" t="t" r="r" b="b"/>
              <a:pathLst>
                <a:path w="4"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9" name="Google Shape;8319;p81"/>
            <p:cNvSpPr/>
            <p:nvPr/>
          </p:nvSpPr>
          <p:spPr>
            <a:xfrm>
              <a:off x="2262814" y="1676280"/>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0" name="Google Shape;8320;p81"/>
            <p:cNvSpPr/>
            <p:nvPr/>
          </p:nvSpPr>
          <p:spPr>
            <a:xfrm>
              <a:off x="2262949" y="1676321"/>
              <a:ext cx="204" cy="109"/>
            </a:xfrm>
            <a:custGeom>
              <a:avLst/>
              <a:gdLst/>
              <a:ahLst/>
              <a:cxnLst/>
              <a:rect l="l" t="t" r="r" b="b"/>
              <a:pathLst>
                <a:path w="15" h="8" extrusionOk="0">
                  <a:moveTo>
                    <a:pt x="15"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1" name="Google Shape;8321;p81"/>
            <p:cNvSpPr/>
            <p:nvPr/>
          </p:nvSpPr>
          <p:spPr>
            <a:xfrm>
              <a:off x="2262474" y="167618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2" name="Google Shape;8322;p81"/>
            <p:cNvSpPr/>
            <p:nvPr/>
          </p:nvSpPr>
          <p:spPr>
            <a:xfrm>
              <a:off x="2256486" y="1677462"/>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3" name="Google Shape;8323;p81"/>
            <p:cNvSpPr/>
            <p:nvPr/>
          </p:nvSpPr>
          <p:spPr>
            <a:xfrm>
              <a:off x="2263194" y="1676470"/>
              <a:ext cx="244" cy="109"/>
            </a:xfrm>
            <a:custGeom>
              <a:avLst/>
              <a:gdLst/>
              <a:ahLst/>
              <a:cxnLst/>
              <a:rect l="l" t="t" r="r" b="b"/>
              <a:pathLst>
                <a:path w="18" h="8" extrusionOk="0">
                  <a:moveTo>
                    <a:pt x="18"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4" name="Google Shape;8324;p81"/>
            <p:cNvSpPr/>
            <p:nvPr/>
          </p:nvSpPr>
          <p:spPr>
            <a:xfrm>
              <a:off x="2262148" y="1655317"/>
              <a:ext cx="720" cy="1724"/>
            </a:xfrm>
            <a:custGeom>
              <a:avLst/>
              <a:gdLst/>
              <a:ahLst/>
              <a:cxnLst/>
              <a:rect l="l" t="t" r="r" b="b"/>
              <a:pathLst>
                <a:path w="53" h="127" extrusionOk="0">
                  <a:moveTo>
                    <a:pt x="0" y="0"/>
                  </a:moveTo>
                  <a:lnTo>
                    <a:pt x="0" y="0"/>
                  </a:lnTo>
                  <a:cubicBezTo>
                    <a:pt x="14" y="42"/>
                    <a:pt x="32" y="84"/>
                    <a:pt x="53" y="126"/>
                  </a:cubicBezTo>
                  <a:cubicBezTo>
                    <a:pt x="32" y="84"/>
                    <a:pt x="14" y="4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5" name="Google Shape;8325;p81"/>
            <p:cNvSpPr/>
            <p:nvPr/>
          </p:nvSpPr>
          <p:spPr>
            <a:xfrm>
              <a:off x="2245842" y="1647469"/>
              <a:ext cx="3951" cy="964"/>
            </a:xfrm>
            <a:custGeom>
              <a:avLst/>
              <a:gdLst/>
              <a:ahLst/>
              <a:cxnLst/>
              <a:rect l="l" t="t" r="r" b="b"/>
              <a:pathLst>
                <a:path w="291" h="71" extrusionOk="0">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6" name="Google Shape;8326;p81"/>
            <p:cNvSpPr/>
            <p:nvPr/>
          </p:nvSpPr>
          <p:spPr>
            <a:xfrm>
              <a:off x="2264619" y="1659974"/>
              <a:ext cx="869" cy="1195"/>
            </a:xfrm>
            <a:custGeom>
              <a:avLst/>
              <a:gdLst/>
              <a:ahLst/>
              <a:cxnLst/>
              <a:rect l="l" t="t" r="r" b="b"/>
              <a:pathLst>
                <a:path w="64" h="88" extrusionOk="0">
                  <a:moveTo>
                    <a:pt x="0" y="0"/>
                  </a:moveTo>
                  <a:lnTo>
                    <a:pt x="0" y="0"/>
                  </a:lnTo>
                  <a:cubicBezTo>
                    <a:pt x="21" y="35"/>
                    <a:pt x="42" y="63"/>
                    <a:pt x="63" y="88"/>
                  </a:cubicBezTo>
                  <a:cubicBezTo>
                    <a:pt x="42" y="63"/>
                    <a:pt x="21" y="3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7" name="Google Shape;8327;p81"/>
            <p:cNvSpPr/>
            <p:nvPr/>
          </p:nvSpPr>
          <p:spPr>
            <a:xfrm>
              <a:off x="2243371" y="1648990"/>
              <a:ext cx="489" cy="204"/>
            </a:xfrm>
            <a:custGeom>
              <a:avLst/>
              <a:gdLst/>
              <a:ahLst/>
              <a:cxnLst/>
              <a:rect l="l" t="t" r="r" b="b"/>
              <a:pathLst>
                <a:path w="36" h="15" extrusionOk="0">
                  <a:moveTo>
                    <a:pt x="0" y="15"/>
                  </a:moveTo>
                  <a:lnTo>
                    <a:pt x="0" y="15"/>
                  </a:ln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8" name="Google Shape;8328;p81"/>
            <p:cNvSpPr/>
            <p:nvPr/>
          </p:nvSpPr>
          <p:spPr>
            <a:xfrm>
              <a:off x="2256242" y="1670238"/>
              <a:ext cx="4399" cy="7142"/>
            </a:xfrm>
            <a:custGeom>
              <a:avLst/>
              <a:gdLst/>
              <a:ahLst/>
              <a:cxnLst/>
              <a:rect l="l" t="t" r="r" b="b"/>
              <a:pathLst>
                <a:path w="324" h="526" extrusionOk="0">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9" name="Google Shape;8329;p81"/>
            <p:cNvSpPr/>
            <p:nvPr/>
          </p:nvSpPr>
          <p:spPr>
            <a:xfrm>
              <a:off x="2256242" y="1677326"/>
              <a:ext cx="68" cy="54"/>
            </a:xfrm>
            <a:custGeom>
              <a:avLst/>
              <a:gdLst/>
              <a:ahLst/>
              <a:cxnLst/>
              <a:rect l="l" t="t" r="r" b="b"/>
              <a:pathLst>
                <a:path w="5" h="4" extrusionOk="0">
                  <a:moveTo>
                    <a:pt x="1" y="4"/>
                  </a:moveTo>
                  <a:lnTo>
                    <a:pt x="1" y="4"/>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0" name="Google Shape;8330;p81"/>
            <p:cNvSpPr/>
            <p:nvPr/>
          </p:nvSpPr>
          <p:spPr>
            <a:xfrm>
              <a:off x="2218985" y="1572222"/>
              <a:ext cx="67847" cy="47032"/>
            </a:xfrm>
            <a:custGeom>
              <a:avLst/>
              <a:gdLst/>
              <a:ahLst/>
              <a:cxnLst/>
              <a:rect l="l" t="t" r="r" b="b"/>
              <a:pathLst>
                <a:path w="4997" h="3464" extrusionOk="0">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1" name="Google Shape;8331;p81"/>
            <p:cNvSpPr/>
            <p:nvPr/>
          </p:nvSpPr>
          <p:spPr>
            <a:xfrm>
              <a:off x="2221972" y="1598508"/>
              <a:ext cx="353" cy="448"/>
            </a:xfrm>
            <a:custGeom>
              <a:avLst/>
              <a:gdLst/>
              <a:ahLst/>
              <a:cxnLst/>
              <a:rect l="l" t="t" r="r" b="b"/>
              <a:pathLst>
                <a:path w="26" h="33" extrusionOk="0">
                  <a:moveTo>
                    <a:pt x="25" y="32"/>
                  </a:moveTo>
                  <a:cubicBezTo>
                    <a:pt x="15" y="22"/>
                    <a:pt x="8" y="11"/>
                    <a:pt x="1" y="1"/>
                  </a:cubicBezTo>
                  <a:cubicBezTo>
                    <a:pt x="8" y="11"/>
                    <a:pt x="15" y="22"/>
                    <a:pt x="25"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2" name="Google Shape;8332;p81"/>
            <p:cNvSpPr/>
            <p:nvPr/>
          </p:nvSpPr>
          <p:spPr>
            <a:xfrm>
              <a:off x="2221212" y="1594666"/>
              <a:ext cx="828" cy="3856"/>
            </a:xfrm>
            <a:custGeom>
              <a:avLst/>
              <a:gdLst/>
              <a:ahLst/>
              <a:cxnLst/>
              <a:rect l="l" t="t" r="r" b="b"/>
              <a:pathLst>
                <a:path w="61" h="284" extrusionOk="0">
                  <a:moveTo>
                    <a:pt x="39" y="0"/>
                  </a:moveTo>
                  <a:lnTo>
                    <a:pt x="39" y="0"/>
                  </a:lnTo>
                  <a:cubicBezTo>
                    <a:pt x="1" y="91"/>
                    <a:pt x="8" y="200"/>
                    <a:pt x="60" y="284"/>
                  </a:cubicBezTo>
                  <a:cubicBezTo>
                    <a:pt x="8" y="200"/>
                    <a:pt x="1" y="91"/>
                    <a:pt x="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3" name="Google Shape;8333;p81"/>
            <p:cNvSpPr/>
            <p:nvPr/>
          </p:nvSpPr>
          <p:spPr>
            <a:xfrm>
              <a:off x="2277355" y="1611733"/>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4" name="Google Shape;8334;p81"/>
            <p:cNvSpPr/>
            <p:nvPr/>
          </p:nvSpPr>
          <p:spPr>
            <a:xfrm>
              <a:off x="2222923" y="1617001"/>
              <a:ext cx="163" cy="68"/>
            </a:xfrm>
            <a:custGeom>
              <a:avLst/>
              <a:gdLst/>
              <a:ahLst/>
              <a:cxnLst/>
              <a:rect l="l" t="t" r="r" b="b"/>
              <a:pathLst>
                <a:path w="12" h="5" extrusionOk="0">
                  <a:moveTo>
                    <a:pt x="1"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5" name="Google Shape;8335;p81"/>
            <p:cNvSpPr/>
            <p:nvPr/>
          </p:nvSpPr>
          <p:spPr>
            <a:xfrm>
              <a:off x="2223547" y="1616526"/>
              <a:ext cx="244" cy="258"/>
            </a:xfrm>
            <a:custGeom>
              <a:avLst/>
              <a:gdLst/>
              <a:ahLst/>
              <a:cxnLst/>
              <a:rect l="l" t="t" r="r" b="b"/>
              <a:pathLst>
                <a:path w="18" h="19" extrusionOk="0">
                  <a:moveTo>
                    <a:pt x="0" y="18"/>
                  </a:moveTo>
                  <a:cubicBezTo>
                    <a:pt x="4" y="11"/>
                    <a:pt x="11" y="4"/>
                    <a:pt x="18" y="1"/>
                  </a:cubicBezTo>
                  <a:cubicBezTo>
                    <a:pt x="11" y="4"/>
                    <a:pt x="4"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6" name="Google Shape;8336;p81"/>
            <p:cNvSpPr/>
            <p:nvPr/>
          </p:nvSpPr>
          <p:spPr>
            <a:xfrm>
              <a:off x="2223208" y="1616811"/>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7" name="Google Shape;8337;p81"/>
            <p:cNvSpPr/>
            <p:nvPr/>
          </p:nvSpPr>
          <p:spPr>
            <a:xfrm>
              <a:off x="2276785" y="1611774"/>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8" name="Google Shape;8338;p81"/>
            <p:cNvSpPr/>
            <p:nvPr/>
          </p:nvSpPr>
          <p:spPr>
            <a:xfrm>
              <a:off x="2277016" y="1611774"/>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9" name="Google Shape;8339;p81"/>
            <p:cNvSpPr/>
            <p:nvPr/>
          </p:nvSpPr>
          <p:spPr>
            <a:xfrm>
              <a:off x="2263425" y="1618576"/>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0" name="Google Shape;8340;p81"/>
            <p:cNvSpPr/>
            <p:nvPr/>
          </p:nvSpPr>
          <p:spPr>
            <a:xfrm>
              <a:off x="2257776" y="1617381"/>
              <a:ext cx="149" cy="14"/>
            </a:xfrm>
            <a:custGeom>
              <a:avLst/>
              <a:gdLst/>
              <a:ahLst/>
              <a:cxnLst/>
              <a:rect l="l" t="t" r="r" b="b"/>
              <a:pathLst>
                <a:path w="11" h="1" extrusionOk="0">
                  <a:moveTo>
                    <a:pt x="0" y="1"/>
                  </a:moveTo>
                  <a:cubicBezTo>
                    <a:pt x="4" y="1"/>
                    <a:pt x="7" y="1"/>
                    <a:pt x="11" y="1"/>
                  </a:cubicBezTo>
                  <a:cubicBezTo>
                    <a:pt x="7" y="1"/>
                    <a:pt x="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1" name="Google Shape;8341;p81"/>
            <p:cNvSpPr/>
            <p:nvPr/>
          </p:nvSpPr>
          <p:spPr>
            <a:xfrm>
              <a:off x="2256812" y="1617286"/>
              <a:ext cx="163" cy="68"/>
            </a:xfrm>
            <a:custGeom>
              <a:avLst/>
              <a:gdLst/>
              <a:ahLst/>
              <a:cxnLst/>
              <a:rect l="l" t="t" r="r" b="b"/>
              <a:pathLst>
                <a:path w="12" h="5" extrusionOk="0">
                  <a:moveTo>
                    <a:pt x="1"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2" name="Google Shape;8342;p81"/>
            <p:cNvSpPr/>
            <p:nvPr/>
          </p:nvSpPr>
          <p:spPr>
            <a:xfrm>
              <a:off x="2222638" y="1617096"/>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3" name="Google Shape;8343;p81"/>
            <p:cNvSpPr/>
            <p:nvPr/>
          </p:nvSpPr>
          <p:spPr>
            <a:xfrm>
              <a:off x="2278305" y="1611489"/>
              <a:ext cx="339" cy="109"/>
            </a:xfrm>
            <a:custGeom>
              <a:avLst/>
              <a:gdLst/>
              <a:ahLst/>
              <a:cxnLst/>
              <a:rect l="l" t="t" r="r" b="b"/>
              <a:pathLst>
                <a:path w="25" h="8" extrusionOk="0">
                  <a:moveTo>
                    <a:pt x="0" y="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4" name="Google Shape;8344;p81"/>
            <p:cNvSpPr/>
            <p:nvPr/>
          </p:nvSpPr>
          <p:spPr>
            <a:xfrm>
              <a:off x="2277966" y="1611584"/>
              <a:ext cx="353" cy="68"/>
            </a:xfrm>
            <a:custGeom>
              <a:avLst/>
              <a:gdLst/>
              <a:ahLst/>
              <a:cxnLst/>
              <a:rect l="l" t="t" r="r" b="b"/>
              <a:pathLst>
                <a:path w="26" h="5" extrusionOk="0">
                  <a:moveTo>
                    <a:pt x="1" y="4"/>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5" name="Google Shape;8345;p81"/>
            <p:cNvSpPr/>
            <p:nvPr/>
          </p:nvSpPr>
          <p:spPr>
            <a:xfrm>
              <a:off x="2270227" y="1618902"/>
              <a:ext cx="394" cy="204"/>
            </a:xfrm>
            <a:custGeom>
              <a:avLst/>
              <a:gdLst/>
              <a:ahLst/>
              <a:cxnLst/>
              <a:rect l="l" t="t" r="r" b="b"/>
              <a:pathLst>
                <a:path w="29" h="15" extrusionOk="0">
                  <a:moveTo>
                    <a:pt x="0" y="1"/>
                  </a:moveTo>
                  <a:cubicBezTo>
                    <a:pt x="11" y="4"/>
                    <a:pt x="18" y="8"/>
                    <a:pt x="28" y="15"/>
                  </a:cubicBezTo>
                  <a:cubicBezTo>
                    <a:pt x="18" y="8"/>
                    <a:pt x="11"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6" name="Google Shape;8346;p81"/>
            <p:cNvSpPr/>
            <p:nvPr/>
          </p:nvSpPr>
          <p:spPr>
            <a:xfrm>
              <a:off x="2277640" y="1611638"/>
              <a:ext cx="204" cy="54"/>
            </a:xfrm>
            <a:custGeom>
              <a:avLst/>
              <a:gdLst/>
              <a:ahLst/>
              <a:cxnLst/>
              <a:rect l="l" t="t" r="r" b="b"/>
              <a:pathLst>
                <a:path w="15"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7" name="Google Shape;8347;p81"/>
            <p:cNvSpPr/>
            <p:nvPr/>
          </p:nvSpPr>
          <p:spPr>
            <a:xfrm>
              <a:off x="2222353" y="161719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8" name="Google Shape;8348;p81"/>
            <p:cNvSpPr/>
            <p:nvPr/>
          </p:nvSpPr>
          <p:spPr>
            <a:xfrm>
              <a:off x="2221972" y="161719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9" name="Google Shape;8349;p81"/>
            <p:cNvSpPr/>
            <p:nvPr/>
          </p:nvSpPr>
          <p:spPr>
            <a:xfrm>
              <a:off x="2268272" y="1618332"/>
              <a:ext cx="299" cy="68"/>
            </a:xfrm>
            <a:custGeom>
              <a:avLst/>
              <a:gdLst/>
              <a:ahLst/>
              <a:cxnLst/>
              <a:rect l="l" t="t" r="r" b="b"/>
              <a:pathLst>
                <a:path w="22" h="5" extrusionOk="0">
                  <a:moveTo>
                    <a:pt x="1" y="1"/>
                  </a:moveTo>
                  <a:lnTo>
                    <a:pt x="2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0" name="Google Shape;8350;p81"/>
            <p:cNvSpPr/>
            <p:nvPr/>
          </p:nvSpPr>
          <p:spPr>
            <a:xfrm>
              <a:off x="2267701" y="1618291"/>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1" name="Google Shape;8351;p81"/>
            <p:cNvSpPr/>
            <p:nvPr/>
          </p:nvSpPr>
          <p:spPr>
            <a:xfrm>
              <a:off x="2276024" y="161186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2" name="Google Shape;8352;p81"/>
            <p:cNvSpPr/>
            <p:nvPr/>
          </p:nvSpPr>
          <p:spPr>
            <a:xfrm>
              <a:off x="2278726" y="1611448"/>
              <a:ext cx="258" cy="54"/>
            </a:xfrm>
            <a:custGeom>
              <a:avLst/>
              <a:gdLst/>
              <a:ahLst/>
              <a:cxnLst/>
              <a:rect l="l" t="t" r="r" b="b"/>
              <a:pathLst>
                <a:path w="19" h="4" extrusionOk="0">
                  <a:moveTo>
                    <a:pt x="1"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3" name="Google Shape;8353;p81"/>
            <p:cNvSpPr/>
            <p:nvPr/>
          </p:nvSpPr>
          <p:spPr>
            <a:xfrm>
              <a:off x="2266520" y="161819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4" name="Google Shape;8354;p81"/>
            <p:cNvSpPr/>
            <p:nvPr/>
          </p:nvSpPr>
          <p:spPr>
            <a:xfrm>
              <a:off x="2267131" y="1618237"/>
              <a:ext cx="299" cy="14"/>
            </a:xfrm>
            <a:custGeom>
              <a:avLst/>
              <a:gdLst/>
              <a:ahLst/>
              <a:cxnLst/>
              <a:rect l="l" t="t" r="r" b="b"/>
              <a:pathLst>
                <a:path w="22" h="1" extrusionOk="0">
                  <a:moveTo>
                    <a:pt x="1" y="1"/>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5" name="Google Shape;8355;p81"/>
            <p:cNvSpPr/>
            <p:nvPr/>
          </p:nvSpPr>
          <p:spPr>
            <a:xfrm>
              <a:off x="2269792" y="1618712"/>
              <a:ext cx="299" cy="163"/>
            </a:xfrm>
            <a:custGeom>
              <a:avLst/>
              <a:gdLst/>
              <a:ahLst/>
              <a:cxnLst/>
              <a:rect l="l" t="t" r="r" b="b"/>
              <a:pathLst>
                <a:path w="22" h="12" extrusionOk="0">
                  <a:moveTo>
                    <a:pt x="1" y="1"/>
                  </a:moveTo>
                  <a:lnTo>
                    <a:pt x="22"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6" name="Google Shape;8356;p81"/>
            <p:cNvSpPr/>
            <p:nvPr/>
          </p:nvSpPr>
          <p:spPr>
            <a:xfrm>
              <a:off x="2269317" y="1618576"/>
              <a:ext cx="299" cy="109"/>
            </a:xfrm>
            <a:custGeom>
              <a:avLst/>
              <a:gdLst/>
              <a:ahLst/>
              <a:cxnLst/>
              <a:rect l="l" t="t" r="r" b="b"/>
              <a:pathLst>
                <a:path w="22" h="8" extrusionOk="0">
                  <a:moveTo>
                    <a:pt x="1" y="0"/>
                  </a:moveTo>
                  <a:lnTo>
                    <a:pt x="22"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7" name="Google Shape;8357;p81"/>
            <p:cNvSpPr/>
            <p:nvPr/>
          </p:nvSpPr>
          <p:spPr>
            <a:xfrm>
              <a:off x="2263764" y="1618427"/>
              <a:ext cx="149" cy="68"/>
            </a:xfrm>
            <a:custGeom>
              <a:avLst/>
              <a:gdLst/>
              <a:ahLst/>
              <a:cxnLst/>
              <a:rect l="l" t="t" r="r" b="b"/>
              <a:pathLst>
                <a:path w="11" h="5" extrusionOk="0">
                  <a:moveTo>
                    <a:pt x="0"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8" name="Google Shape;8358;p81"/>
            <p:cNvSpPr/>
            <p:nvPr/>
          </p:nvSpPr>
          <p:spPr>
            <a:xfrm>
              <a:off x="2268801" y="1618427"/>
              <a:ext cx="299" cy="109"/>
            </a:xfrm>
            <a:custGeom>
              <a:avLst/>
              <a:gdLst/>
              <a:ahLst/>
              <a:cxnLst/>
              <a:rect l="l" t="t" r="r" b="b"/>
              <a:pathLst>
                <a:path w="22" h="8" extrusionOk="0">
                  <a:moveTo>
                    <a:pt x="0" y="1"/>
                  </a:moveTo>
                  <a:lnTo>
                    <a:pt x="2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9" name="Google Shape;8359;p81"/>
            <p:cNvSpPr/>
            <p:nvPr/>
          </p:nvSpPr>
          <p:spPr>
            <a:xfrm>
              <a:off x="2264565" y="1618332"/>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0" name="Google Shape;8360;p81"/>
            <p:cNvSpPr/>
            <p:nvPr/>
          </p:nvSpPr>
          <p:spPr>
            <a:xfrm>
              <a:off x="2276445" y="16118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1" name="Google Shape;8361;p81"/>
            <p:cNvSpPr/>
            <p:nvPr/>
          </p:nvSpPr>
          <p:spPr>
            <a:xfrm>
              <a:off x="2264144" y="1618386"/>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2" name="Google Shape;8362;p81"/>
            <p:cNvSpPr/>
            <p:nvPr/>
          </p:nvSpPr>
          <p:spPr>
            <a:xfrm>
              <a:off x="2265570" y="1618237"/>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3" name="Google Shape;8363;p81"/>
            <p:cNvSpPr/>
            <p:nvPr/>
          </p:nvSpPr>
          <p:spPr>
            <a:xfrm>
              <a:off x="2266086" y="161819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4" name="Google Shape;8364;p81"/>
            <p:cNvSpPr/>
            <p:nvPr/>
          </p:nvSpPr>
          <p:spPr>
            <a:xfrm>
              <a:off x="2276255" y="16118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5" name="Google Shape;8365;p81"/>
            <p:cNvSpPr/>
            <p:nvPr/>
          </p:nvSpPr>
          <p:spPr>
            <a:xfrm>
              <a:off x="2276119" y="161186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6" name="Google Shape;8366;p81"/>
            <p:cNvSpPr/>
            <p:nvPr/>
          </p:nvSpPr>
          <p:spPr>
            <a:xfrm>
              <a:off x="2265040" y="1618291"/>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7" name="Google Shape;8367;p81"/>
            <p:cNvSpPr/>
            <p:nvPr/>
          </p:nvSpPr>
          <p:spPr>
            <a:xfrm>
              <a:off x="2221307" y="161719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8" name="Google Shape;8368;p81"/>
            <p:cNvSpPr/>
            <p:nvPr/>
          </p:nvSpPr>
          <p:spPr>
            <a:xfrm>
              <a:off x="2257002" y="1617340"/>
              <a:ext cx="638" cy="54"/>
            </a:xfrm>
            <a:custGeom>
              <a:avLst/>
              <a:gdLst/>
              <a:ahLst/>
              <a:cxnLst/>
              <a:rect l="l" t="t" r="r" b="b"/>
              <a:pathLst>
                <a:path w="47" h="4" extrusionOk="0">
                  <a:moveTo>
                    <a:pt x="47" y="4"/>
                  </a:moveTo>
                  <a:cubicBezTo>
                    <a:pt x="33" y="4"/>
                    <a:pt x="15" y="4"/>
                    <a:pt x="1" y="0"/>
                  </a:cubicBezTo>
                  <a:cubicBezTo>
                    <a:pt x="15" y="4"/>
                    <a:pt x="33" y="4"/>
                    <a:pt x="47"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9" name="Google Shape;8369;p81"/>
            <p:cNvSpPr/>
            <p:nvPr/>
          </p:nvSpPr>
          <p:spPr>
            <a:xfrm>
              <a:off x="2221687" y="161719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0" name="Google Shape;8370;p81"/>
            <p:cNvSpPr/>
            <p:nvPr/>
          </p:nvSpPr>
          <p:spPr>
            <a:xfrm>
              <a:off x="2279446" y="1611298"/>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1" name="Google Shape;8371;p81"/>
            <p:cNvSpPr/>
            <p:nvPr/>
          </p:nvSpPr>
          <p:spPr>
            <a:xfrm>
              <a:off x="2279107" y="1611353"/>
              <a:ext cx="258" cy="54"/>
            </a:xfrm>
            <a:custGeom>
              <a:avLst/>
              <a:gdLst/>
              <a:ahLst/>
              <a:cxnLst/>
              <a:rect l="l" t="t" r="r" b="b"/>
              <a:pathLst>
                <a:path w="19" h="4" extrusionOk="0">
                  <a:moveTo>
                    <a:pt x="1"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2" name="Google Shape;8372;p81"/>
            <p:cNvSpPr/>
            <p:nvPr/>
          </p:nvSpPr>
          <p:spPr>
            <a:xfrm>
              <a:off x="2201348" y="1551829"/>
              <a:ext cx="52776" cy="23503"/>
            </a:xfrm>
            <a:custGeom>
              <a:avLst/>
              <a:gdLst/>
              <a:ahLst/>
              <a:cxnLst/>
              <a:rect l="l" t="t" r="r" b="b"/>
              <a:pathLst>
                <a:path w="3887" h="1731" extrusionOk="0">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3" name="Google Shape;8373;p81"/>
            <p:cNvSpPr/>
            <p:nvPr/>
          </p:nvSpPr>
          <p:spPr>
            <a:xfrm>
              <a:off x="2244511" y="1573173"/>
              <a:ext cx="3476" cy="1113"/>
            </a:xfrm>
            <a:custGeom>
              <a:avLst/>
              <a:gdLst/>
              <a:ahLst/>
              <a:cxnLst/>
              <a:rect l="l" t="t" r="r" b="b"/>
              <a:pathLst>
                <a:path w="256" h="82" extrusionOk="0">
                  <a:moveTo>
                    <a:pt x="256" y="8"/>
                  </a:moveTo>
                  <a:cubicBezTo>
                    <a:pt x="165" y="1"/>
                    <a:pt x="74" y="25"/>
                    <a:pt x="0" y="81"/>
                  </a:cubicBezTo>
                  <a:cubicBezTo>
                    <a:pt x="74" y="25"/>
                    <a:pt x="165" y="1"/>
                    <a:pt x="256"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4" name="Google Shape;8374;p81"/>
            <p:cNvSpPr/>
            <p:nvPr/>
          </p:nvSpPr>
          <p:spPr>
            <a:xfrm>
              <a:off x="2243316" y="1574273"/>
              <a:ext cx="1208" cy="1154"/>
            </a:xfrm>
            <a:custGeom>
              <a:avLst/>
              <a:gdLst/>
              <a:ahLst/>
              <a:cxnLst/>
              <a:rect l="l" t="t" r="r" b="b"/>
              <a:pathLst>
                <a:path w="89" h="85" extrusionOk="0">
                  <a:moveTo>
                    <a:pt x="88" y="0"/>
                  </a:moveTo>
                  <a:cubicBezTo>
                    <a:pt x="57" y="25"/>
                    <a:pt x="25" y="53"/>
                    <a:pt x="1" y="84"/>
                  </a:cubicBezTo>
                  <a:lnTo>
                    <a:pt x="1" y="84"/>
                  </a:lnTo>
                  <a:cubicBezTo>
                    <a:pt x="25" y="53"/>
                    <a:pt x="57" y="25"/>
                    <a:pt x="8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5" name="Google Shape;8375;p81"/>
            <p:cNvSpPr/>
            <p:nvPr/>
          </p:nvSpPr>
          <p:spPr>
            <a:xfrm>
              <a:off x="2252820" y="1570607"/>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6" name="Google Shape;8376;p81"/>
            <p:cNvSpPr/>
            <p:nvPr/>
          </p:nvSpPr>
          <p:spPr>
            <a:xfrm>
              <a:off x="2253445" y="1570322"/>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7" name="Google Shape;8377;p81"/>
            <p:cNvSpPr/>
            <p:nvPr/>
          </p:nvSpPr>
          <p:spPr>
            <a:xfrm>
              <a:off x="2201973" y="1568516"/>
              <a:ext cx="40502" cy="24372"/>
            </a:xfrm>
            <a:custGeom>
              <a:avLst/>
              <a:gdLst/>
              <a:ahLst/>
              <a:cxnLst/>
              <a:rect l="l" t="t" r="r" b="b"/>
              <a:pathLst>
                <a:path w="2983" h="1795" extrusionOk="0">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8" name="Google Shape;8378;p81"/>
            <p:cNvSpPr/>
            <p:nvPr/>
          </p:nvSpPr>
          <p:spPr>
            <a:xfrm>
              <a:off x="2219786" y="159109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9" name="Google Shape;8379;p81"/>
            <p:cNvSpPr/>
            <p:nvPr/>
          </p:nvSpPr>
          <p:spPr>
            <a:xfrm>
              <a:off x="2220072" y="1591285"/>
              <a:ext cx="353" cy="258"/>
            </a:xfrm>
            <a:custGeom>
              <a:avLst/>
              <a:gdLst/>
              <a:ahLst/>
              <a:cxnLst/>
              <a:rect l="l" t="t" r="r" b="b"/>
              <a:pathLst>
                <a:path w="26" h="19" extrusionOk="0">
                  <a:moveTo>
                    <a:pt x="25"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0" name="Google Shape;8380;p81"/>
            <p:cNvSpPr/>
            <p:nvPr/>
          </p:nvSpPr>
          <p:spPr>
            <a:xfrm>
              <a:off x="2220411" y="1591530"/>
              <a:ext cx="1154" cy="1290"/>
            </a:xfrm>
            <a:custGeom>
              <a:avLst/>
              <a:gdLst/>
              <a:ahLst/>
              <a:cxnLst/>
              <a:rect l="l" t="t" r="r" b="b"/>
              <a:pathLst>
                <a:path w="85" h="95" extrusionOk="0">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1" name="Google Shape;8381;p81"/>
            <p:cNvSpPr/>
            <p:nvPr/>
          </p:nvSpPr>
          <p:spPr>
            <a:xfrm>
              <a:off x="2223547" y="1592901"/>
              <a:ext cx="339" cy="14"/>
            </a:xfrm>
            <a:custGeom>
              <a:avLst/>
              <a:gdLst/>
              <a:ahLst/>
              <a:cxnLst/>
              <a:rect l="l" t="t" r="r" b="b"/>
              <a:pathLst>
                <a:path w="25" h="1" extrusionOk="0">
                  <a:moveTo>
                    <a:pt x="0"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2" name="Google Shape;8382;p81"/>
            <p:cNvSpPr/>
            <p:nvPr/>
          </p:nvSpPr>
          <p:spPr>
            <a:xfrm>
              <a:off x="2222312" y="1592860"/>
              <a:ext cx="489" cy="14"/>
            </a:xfrm>
            <a:custGeom>
              <a:avLst/>
              <a:gdLst/>
              <a:ahLst/>
              <a:cxnLst/>
              <a:rect l="l" t="t" r="r" b="b"/>
              <a:pathLst>
                <a:path w="36" h="1" extrusionOk="0">
                  <a:moveTo>
                    <a:pt x="0" y="0"/>
                  </a:moveTo>
                  <a:lnTo>
                    <a:pt x="3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3" name="Google Shape;8383;p81"/>
            <p:cNvSpPr/>
            <p:nvPr/>
          </p:nvSpPr>
          <p:spPr>
            <a:xfrm>
              <a:off x="2224878" y="1592996"/>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4" name="Google Shape;8384;p81"/>
            <p:cNvSpPr/>
            <p:nvPr/>
          </p:nvSpPr>
          <p:spPr>
            <a:xfrm>
              <a:off x="2222923" y="1592860"/>
              <a:ext cx="394" cy="14"/>
            </a:xfrm>
            <a:custGeom>
              <a:avLst/>
              <a:gdLst/>
              <a:ahLst/>
              <a:cxnLst/>
              <a:rect l="l" t="t" r="r" b="b"/>
              <a:pathLst>
                <a:path w="29" h="1" extrusionOk="0">
                  <a:moveTo>
                    <a:pt x="1" y="0"/>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5" name="Google Shape;8385;p81"/>
            <p:cNvSpPr/>
            <p:nvPr/>
          </p:nvSpPr>
          <p:spPr>
            <a:xfrm>
              <a:off x="2224023" y="1592955"/>
              <a:ext cx="299" cy="14"/>
            </a:xfrm>
            <a:custGeom>
              <a:avLst/>
              <a:gdLst/>
              <a:ahLst/>
              <a:cxnLst/>
              <a:rect l="l" t="t" r="r" b="b"/>
              <a:pathLst>
                <a:path w="22" h="1" extrusionOk="0">
                  <a:moveTo>
                    <a:pt x="0" y="0"/>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6" name="Google Shape;8386;p81"/>
            <p:cNvSpPr/>
            <p:nvPr/>
          </p:nvSpPr>
          <p:spPr>
            <a:xfrm>
              <a:off x="2221592" y="1592806"/>
              <a:ext cx="584" cy="14"/>
            </a:xfrm>
            <a:custGeom>
              <a:avLst/>
              <a:gdLst/>
              <a:ahLst/>
              <a:cxnLst/>
              <a:rect l="l" t="t" r="r" b="b"/>
              <a:pathLst>
                <a:path w="43" h="1" extrusionOk="0">
                  <a:moveTo>
                    <a:pt x="1" y="1"/>
                  </a:moveTo>
                  <a:lnTo>
                    <a:pt x="4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7" name="Google Shape;8387;p81"/>
            <p:cNvSpPr/>
            <p:nvPr/>
          </p:nvSpPr>
          <p:spPr>
            <a:xfrm>
              <a:off x="2224444" y="1592955"/>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8" name="Google Shape;8388;p81"/>
            <p:cNvSpPr/>
            <p:nvPr/>
          </p:nvSpPr>
          <p:spPr>
            <a:xfrm>
              <a:off x="2225204" y="1592996"/>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9" name="Google Shape;8389;p81"/>
            <p:cNvSpPr/>
            <p:nvPr/>
          </p:nvSpPr>
          <p:spPr>
            <a:xfrm>
              <a:off x="2242081" y="1576934"/>
              <a:ext cx="353" cy="2200"/>
            </a:xfrm>
            <a:custGeom>
              <a:avLst/>
              <a:gdLst/>
              <a:ahLst/>
              <a:cxnLst/>
              <a:rect l="l" t="t" r="r" b="b"/>
              <a:pathLst>
                <a:path w="26" h="162" extrusionOk="0">
                  <a:moveTo>
                    <a:pt x="25" y="0"/>
                  </a:moveTo>
                  <a:lnTo>
                    <a:pt x="25" y="0"/>
                  </a:lnTo>
                  <a:cubicBezTo>
                    <a:pt x="4" y="53"/>
                    <a:pt x="1" y="109"/>
                    <a:pt x="11" y="161"/>
                  </a:cubicBezTo>
                  <a:cubicBezTo>
                    <a:pt x="1" y="109"/>
                    <a:pt x="4" y="53"/>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0" name="Google Shape;8390;p81"/>
            <p:cNvSpPr/>
            <p:nvPr/>
          </p:nvSpPr>
          <p:spPr>
            <a:xfrm>
              <a:off x="2225489" y="1593050"/>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1" name="Google Shape;8391;p81"/>
            <p:cNvSpPr/>
            <p:nvPr/>
          </p:nvSpPr>
          <p:spPr>
            <a:xfrm>
              <a:off x="2226494" y="159318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2" name="Google Shape;8392;p81"/>
            <p:cNvSpPr/>
            <p:nvPr/>
          </p:nvSpPr>
          <p:spPr>
            <a:xfrm>
              <a:off x="2226439" y="159318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3" name="Google Shape;8393;p81"/>
            <p:cNvSpPr/>
            <p:nvPr/>
          </p:nvSpPr>
          <p:spPr>
            <a:xfrm>
              <a:off x="2226154" y="1593145"/>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4" name="Google Shape;8394;p81"/>
            <p:cNvSpPr/>
            <p:nvPr/>
          </p:nvSpPr>
          <p:spPr>
            <a:xfrm>
              <a:off x="2226304" y="159314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5" name="Google Shape;8395;p81"/>
            <p:cNvSpPr/>
            <p:nvPr/>
          </p:nvSpPr>
          <p:spPr>
            <a:xfrm>
              <a:off x="2225964" y="159309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6" name="Google Shape;8396;p81"/>
            <p:cNvSpPr/>
            <p:nvPr/>
          </p:nvSpPr>
          <p:spPr>
            <a:xfrm>
              <a:off x="2225774" y="159309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7" name="Google Shape;8397;p81"/>
            <p:cNvSpPr/>
            <p:nvPr/>
          </p:nvSpPr>
          <p:spPr>
            <a:xfrm>
              <a:off x="2240044" y="1575454"/>
              <a:ext cx="299" cy="204"/>
            </a:xfrm>
            <a:custGeom>
              <a:avLst/>
              <a:gdLst/>
              <a:ahLst/>
              <a:cxnLst/>
              <a:rect l="l" t="t" r="r" b="b"/>
              <a:pathLst>
                <a:path w="22" h="15" extrusionOk="0">
                  <a:moveTo>
                    <a:pt x="0" y="1"/>
                  </a:moveTo>
                  <a:lnTo>
                    <a:pt x="2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8" name="Google Shape;8398;p81"/>
            <p:cNvSpPr/>
            <p:nvPr/>
          </p:nvSpPr>
          <p:spPr>
            <a:xfrm>
              <a:off x="2206195" y="1570566"/>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9" name="Google Shape;8399;p81"/>
            <p:cNvSpPr/>
            <p:nvPr/>
          </p:nvSpPr>
          <p:spPr>
            <a:xfrm>
              <a:off x="2208151" y="1569806"/>
              <a:ext cx="204" cy="109"/>
            </a:xfrm>
            <a:custGeom>
              <a:avLst/>
              <a:gdLst/>
              <a:ahLst/>
              <a:cxnLst/>
              <a:rect l="l" t="t" r="r" b="b"/>
              <a:pathLst>
                <a:path w="15" h="8" extrusionOk="0">
                  <a:moveTo>
                    <a:pt x="0" y="7"/>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0" name="Google Shape;8400;p81"/>
            <p:cNvSpPr/>
            <p:nvPr/>
          </p:nvSpPr>
          <p:spPr>
            <a:xfrm>
              <a:off x="2225109" y="1570036"/>
              <a:ext cx="1914" cy="109"/>
            </a:xfrm>
            <a:custGeom>
              <a:avLst/>
              <a:gdLst/>
              <a:ahLst/>
              <a:cxnLst/>
              <a:rect l="l" t="t" r="r" b="b"/>
              <a:pathLst>
                <a:path w="141" h="8" extrusionOk="0">
                  <a:moveTo>
                    <a:pt x="141" y="1"/>
                  </a:moveTo>
                  <a:cubicBezTo>
                    <a:pt x="92" y="4"/>
                    <a:pt x="46" y="8"/>
                    <a:pt x="1" y="8"/>
                  </a:cubicBezTo>
                  <a:cubicBezTo>
                    <a:pt x="46" y="8"/>
                    <a:pt x="92" y="4"/>
                    <a:pt x="14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1" name="Google Shape;8401;p81"/>
            <p:cNvSpPr/>
            <p:nvPr/>
          </p:nvSpPr>
          <p:spPr>
            <a:xfrm>
              <a:off x="2207526" y="1570091"/>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2" name="Google Shape;8402;p81"/>
            <p:cNvSpPr/>
            <p:nvPr/>
          </p:nvSpPr>
          <p:spPr>
            <a:xfrm>
              <a:off x="2240899" y="1576024"/>
              <a:ext cx="339" cy="204"/>
            </a:xfrm>
            <a:custGeom>
              <a:avLst/>
              <a:gdLst/>
              <a:ahLst/>
              <a:cxnLst/>
              <a:rect l="l" t="t" r="r" b="b"/>
              <a:pathLst>
                <a:path w="25" h="15" extrusionOk="0">
                  <a:moveTo>
                    <a:pt x="0" y="1"/>
                  </a:moveTo>
                  <a:lnTo>
                    <a:pt x="25"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3" name="Google Shape;8403;p81"/>
            <p:cNvSpPr/>
            <p:nvPr/>
          </p:nvSpPr>
          <p:spPr>
            <a:xfrm>
              <a:off x="2206915" y="1570322"/>
              <a:ext cx="244" cy="109"/>
            </a:xfrm>
            <a:custGeom>
              <a:avLst/>
              <a:gdLst/>
              <a:ahLst/>
              <a:cxnLst/>
              <a:rect l="l" t="t" r="r" b="b"/>
              <a:pathLst>
                <a:path w="18" h="8" extrusionOk="0">
                  <a:moveTo>
                    <a:pt x="0" y="8"/>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4" name="Google Shape;8404;p81"/>
            <p:cNvSpPr/>
            <p:nvPr/>
          </p:nvSpPr>
          <p:spPr>
            <a:xfrm>
              <a:off x="2241755" y="1576554"/>
              <a:ext cx="530" cy="299"/>
            </a:xfrm>
            <a:custGeom>
              <a:avLst/>
              <a:gdLst/>
              <a:ahLst/>
              <a:cxnLst/>
              <a:rect l="l" t="t" r="r" b="b"/>
              <a:pathLst>
                <a:path w="39" h="22" extrusionOk="0">
                  <a:moveTo>
                    <a:pt x="0" y="0"/>
                  </a:moveTo>
                  <a:lnTo>
                    <a:pt x="39"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5" name="Google Shape;8405;p81"/>
            <p:cNvSpPr/>
            <p:nvPr/>
          </p:nvSpPr>
          <p:spPr>
            <a:xfrm>
              <a:off x="2204539" y="157094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6" name="Google Shape;8406;p81"/>
            <p:cNvSpPr/>
            <p:nvPr/>
          </p:nvSpPr>
          <p:spPr>
            <a:xfrm>
              <a:off x="2229345" y="1569466"/>
              <a:ext cx="1018" cy="543"/>
            </a:xfrm>
            <a:custGeom>
              <a:avLst/>
              <a:gdLst/>
              <a:ahLst/>
              <a:cxnLst/>
              <a:rect l="l" t="t" r="r" b="b"/>
              <a:pathLst>
                <a:path w="75" h="40" extrusionOk="0">
                  <a:moveTo>
                    <a:pt x="74" y="39"/>
                  </a:moveTo>
                  <a:cubicBezTo>
                    <a:pt x="57" y="15"/>
                    <a:pt x="29" y="1"/>
                    <a:pt x="1" y="1"/>
                  </a:cubicBezTo>
                  <a:cubicBezTo>
                    <a:pt x="29" y="1"/>
                    <a:pt x="57" y="15"/>
                    <a:pt x="74"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7" name="Google Shape;8407;p81"/>
            <p:cNvSpPr/>
            <p:nvPr/>
          </p:nvSpPr>
          <p:spPr>
            <a:xfrm>
              <a:off x="2205394" y="1570756"/>
              <a:ext cx="244" cy="54"/>
            </a:xfrm>
            <a:custGeom>
              <a:avLst/>
              <a:gdLst/>
              <a:ahLst/>
              <a:cxnLst/>
              <a:rect l="l" t="t" r="r" b="b"/>
              <a:pathLst>
                <a:path w="18" h="4" extrusionOk="0">
                  <a:moveTo>
                    <a:pt x="0"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8" name="Google Shape;8408;p81"/>
            <p:cNvSpPr/>
            <p:nvPr/>
          </p:nvSpPr>
          <p:spPr>
            <a:xfrm>
              <a:off x="2095783" y="1657326"/>
              <a:ext cx="30481" cy="15641"/>
            </a:xfrm>
            <a:custGeom>
              <a:avLst/>
              <a:gdLst/>
              <a:ahLst/>
              <a:cxnLst/>
              <a:rect l="l" t="t" r="r" b="b"/>
              <a:pathLst>
                <a:path w="2245" h="1152" extrusionOk="0">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9" name="Google Shape;8409;p81"/>
            <p:cNvSpPr/>
            <p:nvPr/>
          </p:nvSpPr>
          <p:spPr>
            <a:xfrm>
              <a:off x="2124445" y="1664672"/>
              <a:ext cx="149" cy="68"/>
            </a:xfrm>
            <a:custGeom>
              <a:avLst/>
              <a:gdLst/>
              <a:ahLst/>
              <a:cxnLst/>
              <a:rect l="l" t="t" r="r" b="b"/>
              <a:pathLst>
                <a:path w="11" h="5"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0" name="Google Shape;8410;p81"/>
            <p:cNvSpPr/>
            <p:nvPr/>
          </p:nvSpPr>
          <p:spPr>
            <a:xfrm>
              <a:off x="2126292" y="166463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1" name="Google Shape;8411;p81"/>
            <p:cNvSpPr/>
            <p:nvPr/>
          </p:nvSpPr>
          <p:spPr>
            <a:xfrm>
              <a:off x="2119422" y="1659349"/>
              <a:ext cx="136" cy="2539"/>
            </a:xfrm>
            <a:custGeom>
              <a:avLst/>
              <a:gdLst/>
              <a:ahLst/>
              <a:cxnLst/>
              <a:rect l="l" t="t" r="r" b="b"/>
              <a:pathLst>
                <a:path w="10" h="187" extrusionOk="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2" name="Google Shape;8412;p81"/>
            <p:cNvSpPr/>
            <p:nvPr/>
          </p:nvSpPr>
          <p:spPr>
            <a:xfrm>
              <a:off x="2125681" y="1664536"/>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3" name="Google Shape;8413;p81"/>
            <p:cNvSpPr/>
            <p:nvPr/>
          </p:nvSpPr>
          <p:spPr>
            <a:xfrm>
              <a:off x="2125206" y="1664536"/>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4" name="Google Shape;8414;p81"/>
            <p:cNvSpPr/>
            <p:nvPr/>
          </p:nvSpPr>
          <p:spPr>
            <a:xfrm>
              <a:off x="2124581" y="1664536"/>
              <a:ext cx="394" cy="149"/>
            </a:xfrm>
            <a:custGeom>
              <a:avLst/>
              <a:gdLst/>
              <a:ahLst/>
              <a:cxnLst/>
              <a:rect l="l" t="t" r="r" b="b"/>
              <a:pathLst>
                <a:path w="29" h="11" extrusionOk="0">
                  <a:moveTo>
                    <a:pt x="1" y="11"/>
                  </a:moveTo>
                  <a:cubicBezTo>
                    <a:pt x="11" y="4"/>
                    <a:pt x="18" y="4"/>
                    <a:pt x="29" y="0"/>
                  </a:cubicBezTo>
                  <a:cubicBezTo>
                    <a:pt x="18" y="4"/>
                    <a:pt x="11" y="4"/>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5" name="Google Shape;8415;p81"/>
            <p:cNvSpPr/>
            <p:nvPr/>
          </p:nvSpPr>
          <p:spPr>
            <a:xfrm>
              <a:off x="2094588" y="1586533"/>
              <a:ext cx="64181" cy="72259"/>
            </a:xfrm>
            <a:custGeom>
              <a:avLst/>
              <a:gdLst/>
              <a:ahLst/>
              <a:cxnLst/>
              <a:rect l="l" t="t" r="r" b="b"/>
              <a:pathLst>
                <a:path w="4727" h="5322" extrusionOk="0">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6" name="Google Shape;8416;p81"/>
            <p:cNvSpPr/>
            <p:nvPr/>
          </p:nvSpPr>
          <p:spPr>
            <a:xfrm>
              <a:off x="2158525" y="1622418"/>
              <a:ext cx="299" cy="1113"/>
            </a:xfrm>
            <a:custGeom>
              <a:avLst/>
              <a:gdLst/>
              <a:ahLst/>
              <a:cxnLst/>
              <a:rect l="l" t="t" r="r" b="b"/>
              <a:pathLst>
                <a:path w="22" h="82" extrusionOk="0">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7" name="Google Shape;8417;p81"/>
            <p:cNvSpPr/>
            <p:nvPr/>
          </p:nvSpPr>
          <p:spPr>
            <a:xfrm>
              <a:off x="2158620" y="1621427"/>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8" name="Google Shape;8418;p81"/>
            <p:cNvSpPr/>
            <p:nvPr/>
          </p:nvSpPr>
          <p:spPr>
            <a:xfrm>
              <a:off x="2158756" y="1622093"/>
              <a:ext cx="68" cy="149"/>
            </a:xfrm>
            <a:custGeom>
              <a:avLst/>
              <a:gdLst/>
              <a:ahLst/>
              <a:cxnLst/>
              <a:rect l="l" t="t" r="r" b="b"/>
              <a:pathLst>
                <a:path w="5" h="11" extrusionOk="0">
                  <a:moveTo>
                    <a:pt x="1" y="0"/>
                  </a:moveTo>
                  <a:lnTo>
                    <a:pt x="1" y="11"/>
                  </a:lnTo>
                  <a:cubicBezTo>
                    <a:pt x="4" y="7"/>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9" name="Google Shape;8419;p81"/>
            <p:cNvSpPr/>
            <p:nvPr/>
          </p:nvSpPr>
          <p:spPr>
            <a:xfrm>
              <a:off x="2153433" y="1595847"/>
              <a:ext cx="14" cy="299"/>
            </a:xfrm>
            <a:custGeom>
              <a:avLst/>
              <a:gdLst/>
              <a:ahLst/>
              <a:cxnLst/>
              <a:rect l="l" t="t" r="r" b="b"/>
              <a:pathLst>
                <a:path w="1" h="22" extrusionOk="0">
                  <a:moveTo>
                    <a:pt x="1"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0" name="Google Shape;8420;p81"/>
            <p:cNvSpPr/>
            <p:nvPr/>
          </p:nvSpPr>
          <p:spPr>
            <a:xfrm>
              <a:off x="2158756" y="1621753"/>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1" name="Google Shape;8421;p81"/>
            <p:cNvSpPr/>
            <p:nvPr/>
          </p:nvSpPr>
          <p:spPr>
            <a:xfrm>
              <a:off x="2153433" y="1596227"/>
              <a:ext cx="109" cy="448"/>
            </a:xfrm>
            <a:custGeom>
              <a:avLst/>
              <a:gdLst/>
              <a:ahLst/>
              <a:cxnLst/>
              <a:rect l="l" t="t" r="r" b="b"/>
              <a:pathLst>
                <a:path w="8" h="33" extrusionOk="0">
                  <a:moveTo>
                    <a:pt x="8" y="32"/>
                  </a:moveTo>
                  <a:cubicBezTo>
                    <a:pt x="4" y="22"/>
                    <a:pt x="1" y="11"/>
                    <a:pt x="1" y="1"/>
                  </a:cubicBezTo>
                  <a:cubicBezTo>
                    <a:pt x="1" y="11"/>
                    <a:pt x="4" y="22"/>
                    <a:pt x="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2" name="Google Shape;8422;p81"/>
            <p:cNvSpPr/>
            <p:nvPr/>
          </p:nvSpPr>
          <p:spPr>
            <a:xfrm>
              <a:off x="2147160" y="1646763"/>
              <a:ext cx="3775" cy="2390"/>
            </a:xfrm>
            <a:custGeom>
              <a:avLst/>
              <a:gdLst/>
              <a:ahLst/>
              <a:cxnLst/>
              <a:rect l="l" t="t" r="r" b="b"/>
              <a:pathLst>
                <a:path w="278" h="176" extrusionOk="0">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3" name="Google Shape;8423;p81"/>
            <p:cNvSpPr/>
            <p:nvPr/>
          </p:nvSpPr>
          <p:spPr>
            <a:xfrm>
              <a:off x="2121445" y="1657027"/>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4" name="Google Shape;8424;p81"/>
            <p:cNvSpPr/>
            <p:nvPr/>
          </p:nvSpPr>
          <p:spPr>
            <a:xfrm>
              <a:off x="2120073" y="1657123"/>
              <a:ext cx="815" cy="489"/>
            </a:xfrm>
            <a:custGeom>
              <a:avLst/>
              <a:gdLst/>
              <a:ahLst/>
              <a:cxnLst/>
              <a:rect l="l" t="t" r="r" b="b"/>
              <a:pathLst>
                <a:path w="60" h="36" extrusionOk="0">
                  <a:moveTo>
                    <a:pt x="60" y="0"/>
                  </a:moveTo>
                  <a:cubicBezTo>
                    <a:pt x="39" y="4"/>
                    <a:pt x="14" y="14"/>
                    <a:pt x="0" y="35"/>
                  </a:cubicBezTo>
                  <a:cubicBezTo>
                    <a:pt x="14" y="18"/>
                    <a:pt x="39" y="4"/>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5" name="Google Shape;8425;p81"/>
            <p:cNvSpPr/>
            <p:nvPr/>
          </p:nvSpPr>
          <p:spPr>
            <a:xfrm>
              <a:off x="2121159" y="165702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6" name="Google Shape;8426;p81"/>
            <p:cNvSpPr/>
            <p:nvPr/>
          </p:nvSpPr>
          <p:spPr>
            <a:xfrm>
              <a:off x="2122069" y="1657123"/>
              <a:ext cx="244" cy="109"/>
            </a:xfrm>
            <a:custGeom>
              <a:avLst/>
              <a:gdLst/>
              <a:ahLst/>
              <a:cxnLst/>
              <a:rect l="l" t="t" r="r" b="b"/>
              <a:pathLst>
                <a:path w="18" h="8" extrusionOk="0">
                  <a:moveTo>
                    <a:pt x="0"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7" name="Google Shape;8427;p81"/>
            <p:cNvSpPr/>
            <p:nvPr/>
          </p:nvSpPr>
          <p:spPr>
            <a:xfrm>
              <a:off x="2123020" y="1657598"/>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8" name="Google Shape;8428;p81"/>
            <p:cNvSpPr/>
            <p:nvPr/>
          </p:nvSpPr>
          <p:spPr>
            <a:xfrm>
              <a:off x="2122680" y="1657408"/>
              <a:ext cx="204" cy="109"/>
            </a:xfrm>
            <a:custGeom>
              <a:avLst/>
              <a:gdLst/>
              <a:ahLst/>
              <a:cxnLst/>
              <a:rect l="l" t="t" r="r" b="b"/>
              <a:pathLst>
                <a:path w="15" h="8" extrusionOk="0">
                  <a:moveTo>
                    <a:pt x="1" y="0"/>
                  </a:moveTo>
                  <a:lnTo>
                    <a:pt x="1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9" name="Google Shape;8429;p81"/>
            <p:cNvSpPr/>
            <p:nvPr/>
          </p:nvSpPr>
          <p:spPr>
            <a:xfrm>
              <a:off x="2122395" y="1657258"/>
              <a:ext cx="204" cy="109"/>
            </a:xfrm>
            <a:custGeom>
              <a:avLst/>
              <a:gdLst/>
              <a:ahLst/>
              <a:cxnLst/>
              <a:rect l="l" t="t" r="r" b="b"/>
              <a:pathLst>
                <a:path w="15" h="8" extrusionOk="0">
                  <a:moveTo>
                    <a:pt x="1" y="1"/>
                  </a:moveTo>
                  <a:lnTo>
                    <a:pt x="15"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0" name="Google Shape;8430;p81"/>
            <p:cNvSpPr/>
            <p:nvPr/>
          </p:nvSpPr>
          <p:spPr>
            <a:xfrm>
              <a:off x="2121730" y="1657068"/>
              <a:ext cx="258" cy="68"/>
            </a:xfrm>
            <a:custGeom>
              <a:avLst/>
              <a:gdLst/>
              <a:ahLst/>
              <a:cxnLst/>
              <a:rect l="l" t="t" r="r" b="b"/>
              <a:pathLst>
                <a:path w="19" h="5" extrusionOk="0">
                  <a:moveTo>
                    <a:pt x="1" y="1"/>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1" name="Google Shape;8431;p81"/>
            <p:cNvSpPr/>
            <p:nvPr/>
          </p:nvSpPr>
          <p:spPr>
            <a:xfrm>
              <a:off x="2123305" y="1657788"/>
              <a:ext cx="434" cy="299"/>
            </a:xfrm>
            <a:custGeom>
              <a:avLst/>
              <a:gdLst/>
              <a:ahLst/>
              <a:cxnLst/>
              <a:rect l="l" t="t" r="r" b="b"/>
              <a:pathLst>
                <a:path w="32" h="22" extrusionOk="0">
                  <a:moveTo>
                    <a:pt x="0" y="0"/>
                  </a:moveTo>
                  <a:lnTo>
                    <a:pt x="32"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2" name="Google Shape;8432;p81"/>
            <p:cNvSpPr/>
            <p:nvPr/>
          </p:nvSpPr>
          <p:spPr>
            <a:xfrm>
              <a:off x="2146454" y="1643436"/>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3" name="Google Shape;8433;p81"/>
            <p:cNvSpPr/>
            <p:nvPr/>
          </p:nvSpPr>
          <p:spPr>
            <a:xfrm>
              <a:off x="2146780" y="1643667"/>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4" name="Google Shape;8434;p81"/>
            <p:cNvSpPr/>
            <p:nvPr/>
          </p:nvSpPr>
          <p:spPr>
            <a:xfrm>
              <a:off x="2150867" y="164670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5" name="Google Shape;8435;p81"/>
            <p:cNvSpPr/>
            <p:nvPr/>
          </p:nvSpPr>
          <p:spPr>
            <a:xfrm>
              <a:off x="2158280" y="1623559"/>
              <a:ext cx="258" cy="543"/>
            </a:xfrm>
            <a:custGeom>
              <a:avLst/>
              <a:gdLst/>
              <a:ahLst/>
              <a:cxnLst/>
              <a:rect l="l" t="t" r="r" b="b"/>
              <a:pathLst>
                <a:path w="19" h="40" extrusionOk="0">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6" name="Google Shape;8436;p81"/>
            <p:cNvSpPr/>
            <p:nvPr/>
          </p:nvSpPr>
          <p:spPr>
            <a:xfrm>
              <a:off x="2150731" y="164657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7" name="Google Shape;8437;p81"/>
            <p:cNvSpPr/>
            <p:nvPr/>
          </p:nvSpPr>
          <p:spPr>
            <a:xfrm>
              <a:off x="2157859" y="1623993"/>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8" name="Google Shape;8438;p81"/>
            <p:cNvSpPr/>
            <p:nvPr/>
          </p:nvSpPr>
          <p:spPr>
            <a:xfrm>
              <a:off x="2158090" y="162403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9" name="Google Shape;8439;p81"/>
            <p:cNvSpPr/>
            <p:nvPr/>
          </p:nvSpPr>
          <p:spPr>
            <a:xfrm>
              <a:off x="2147310" y="1644047"/>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0" name="Google Shape;8440;p81"/>
            <p:cNvSpPr/>
            <p:nvPr/>
          </p:nvSpPr>
          <p:spPr>
            <a:xfrm>
              <a:off x="2147785" y="164433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1" name="Google Shape;8441;p81"/>
            <p:cNvSpPr/>
            <p:nvPr/>
          </p:nvSpPr>
          <p:spPr>
            <a:xfrm>
              <a:off x="2145409" y="1642717"/>
              <a:ext cx="299" cy="204"/>
            </a:xfrm>
            <a:custGeom>
              <a:avLst/>
              <a:gdLst/>
              <a:ahLst/>
              <a:cxnLst/>
              <a:rect l="l" t="t" r="r" b="b"/>
              <a:pathLst>
                <a:path w="22" h="15" extrusionOk="0">
                  <a:moveTo>
                    <a:pt x="2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2" name="Google Shape;8442;p81"/>
            <p:cNvSpPr/>
            <p:nvPr/>
          </p:nvSpPr>
          <p:spPr>
            <a:xfrm>
              <a:off x="2145069" y="1642486"/>
              <a:ext cx="299" cy="204"/>
            </a:xfrm>
            <a:custGeom>
              <a:avLst/>
              <a:gdLst/>
              <a:ahLst/>
              <a:cxnLst/>
              <a:rect l="l" t="t" r="r" b="b"/>
              <a:pathLst>
                <a:path w="22" h="15" extrusionOk="0">
                  <a:moveTo>
                    <a:pt x="22"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3" name="Google Shape;8443;p81"/>
            <p:cNvSpPr/>
            <p:nvPr/>
          </p:nvSpPr>
          <p:spPr>
            <a:xfrm>
              <a:off x="2158430" y="1623274"/>
              <a:ext cx="204" cy="543"/>
            </a:xfrm>
            <a:custGeom>
              <a:avLst/>
              <a:gdLst/>
              <a:ahLst/>
              <a:cxnLst/>
              <a:rect l="l" t="t" r="r" b="b"/>
              <a:pathLst>
                <a:path w="15" h="40" extrusionOk="0">
                  <a:moveTo>
                    <a:pt x="14" y="1"/>
                  </a:moveTo>
                  <a:lnTo>
                    <a:pt x="7" y="18"/>
                  </a:lnTo>
                  <a:lnTo>
                    <a:pt x="7" y="22"/>
                  </a:lnTo>
                  <a:lnTo>
                    <a:pt x="0" y="39"/>
                  </a:lnTo>
                  <a:cubicBezTo>
                    <a:pt x="7" y="25"/>
                    <a:pt x="11" y="15"/>
                    <a:pt x="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4" name="Google Shape;8444;p81"/>
            <p:cNvSpPr/>
            <p:nvPr/>
          </p:nvSpPr>
          <p:spPr>
            <a:xfrm>
              <a:off x="2150921" y="1646763"/>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5" name="Google Shape;8445;p81"/>
            <p:cNvSpPr/>
            <p:nvPr/>
          </p:nvSpPr>
          <p:spPr>
            <a:xfrm>
              <a:off x="2102911" y="1600219"/>
              <a:ext cx="109" cy="489"/>
            </a:xfrm>
            <a:custGeom>
              <a:avLst/>
              <a:gdLst/>
              <a:ahLst/>
              <a:cxnLst/>
              <a:rect l="l" t="t" r="r" b="b"/>
              <a:pathLst>
                <a:path w="8" h="36" extrusionOk="0">
                  <a:moveTo>
                    <a:pt x="7" y="36"/>
                  </a:moveTo>
                  <a:cubicBezTo>
                    <a:pt x="7" y="25"/>
                    <a:pt x="4" y="15"/>
                    <a:pt x="0" y="1"/>
                  </a:cubicBezTo>
                  <a:cubicBezTo>
                    <a:pt x="4" y="15"/>
                    <a:pt x="7" y="25"/>
                    <a:pt x="7"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6" name="Google Shape;8446;p81"/>
            <p:cNvSpPr/>
            <p:nvPr/>
          </p:nvSpPr>
          <p:spPr>
            <a:xfrm>
              <a:off x="2103101" y="1604741"/>
              <a:ext cx="54" cy="149"/>
            </a:xfrm>
            <a:custGeom>
              <a:avLst/>
              <a:gdLst/>
              <a:ahLst/>
              <a:cxnLst/>
              <a:rect l="l" t="t" r="r" b="b"/>
              <a:pathLst>
                <a:path w="4" h="11" extrusionOk="0">
                  <a:moveTo>
                    <a:pt x="4" y="0"/>
                  </a:moveTo>
                  <a:lnTo>
                    <a:pt x="4" y="0"/>
                  </a:lnTo>
                  <a:cubicBezTo>
                    <a:pt x="0" y="4"/>
                    <a:pt x="0" y="7"/>
                    <a:pt x="0" y="11"/>
                  </a:cubicBezTo>
                  <a:cubicBezTo>
                    <a:pt x="0" y="7"/>
                    <a:pt x="0"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7" name="Google Shape;8447;p81"/>
            <p:cNvSpPr/>
            <p:nvPr/>
          </p:nvSpPr>
          <p:spPr>
            <a:xfrm>
              <a:off x="2103142" y="1601224"/>
              <a:ext cx="68" cy="394"/>
            </a:xfrm>
            <a:custGeom>
              <a:avLst/>
              <a:gdLst/>
              <a:ahLst/>
              <a:cxnLst/>
              <a:rect l="l" t="t" r="r" b="b"/>
              <a:pathLst>
                <a:path w="5" h="29" extrusionOk="0">
                  <a:moveTo>
                    <a:pt x="4" y="28"/>
                  </a:moveTo>
                  <a:cubicBezTo>
                    <a:pt x="4" y="18"/>
                    <a:pt x="1" y="7"/>
                    <a:pt x="1" y="0"/>
                  </a:cubicBezTo>
                  <a:cubicBezTo>
                    <a:pt x="1" y="7"/>
                    <a:pt x="4" y="18"/>
                    <a:pt x="4"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8" name="Google Shape;8448;p81"/>
            <p:cNvSpPr/>
            <p:nvPr/>
          </p:nvSpPr>
          <p:spPr>
            <a:xfrm>
              <a:off x="2103291" y="1602079"/>
              <a:ext cx="14" cy="394"/>
            </a:xfrm>
            <a:custGeom>
              <a:avLst/>
              <a:gdLst/>
              <a:ahLst/>
              <a:cxnLst/>
              <a:rect l="l" t="t" r="r" b="b"/>
              <a:pathLst>
                <a:path w="1" h="29" extrusionOk="0">
                  <a:moveTo>
                    <a:pt x="0" y="28"/>
                  </a:moveTo>
                  <a:cubicBezTo>
                    <a:pt x="0" y="18"/>
                    <a:pt x="0" y="11"/>
                    <a:pt x="0" y="0"/>
                  </a:cubicBezTo>
                  <a:cubicBezTo>
                    <a:pt x="0" y="7"/>
                    <a:pt x="0" y="18"/>
                    <a:pt x="0"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9" name="Google Shape;8449;p81"/>
            <p:cNvSpPr/>
            <p:nvPr/>
          </p:nvSpPr>
          <p:spPr>
            <a:xfrm>
              <a:off x="2103332" y="1602840"/>
              <a:ext cx="14" cy="339"/>
            </a:xfrm>
            <a:custGeom>
              <a:avLst/>
              <a:gdLst/>
              <a:ahLst/>
              <a:cxnLst/>
              <a:rect l="l" t="t" r="r" b="b"/>
              <a:pathLst>
                <a:path w="1" h="25" extrusionOk="0">
                  <a:moveTo>
                    <a:pt x="1" y="0"/>
                  </a:moveTo>
                  <a:lnTo>
                    <a:pt x="1" y="25"/>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0" name="Google Shape;8450;p81"/>
            <p:cNvSpPr/>
            <p:nvPr/>
          </p:nvSpPr>
          <p:spPr>
            <a:xfrm>
              <a:off x="2103237" y="1604170"/>
              <a:ext cx="68" cy="244"/>
            </a:xfrm>
            <a:custGeom>
              <a:avLst/>
              <a:gdLst/>
              <a:ahLst/>
              <a:cxnLst/>
              <a:rect l="l" t="t" r="r" b="b"/>
              <a:pathLst>
                <a:path w="5" h="18" extrusionOk="0">
                  <a:moveTo>
                    <a:pt x="4" y="0"/>
                  </a:moveTo>
                  <a:cubicBezTo>
                    <a:pt x="1" y="4"/>
                    <a:pt x="1" y="11"/>
                    <a:pt x="1" y="18"/>
                  </a:cubicBezTo>
                  <a:cubicBezTo>
                    <a:pt x="1" y="11"/>
                    <a:pt x="1"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1" name="Google Shape;8451;p81"/>
            <p:cNvSpPr/>
            <p:nvPr/>
          </p:nvSpPr>
          <p:spPr>
            <a:xfrm>
              <a:off x="2103332" y="1603546"/>
              <a:ext cx="14" cy="258"/>
            </a:xfrm>
            <a:custGeom>
              <a:avLst/>
              <a:gdLst/>
              <a:ahLst/>
              <a:cxnLst/>
              <a:rect l="l" t="t" r="r" b="b"/>
              <a:pathLst>
                <a:path w="1" h="19" extrusionOk="0">
                  <a:moveTo>
                    <a:pt x="1" y="18"/>
                  </a:moveTo>
                  <a:lnTo>
                    <a:pt x="1" y="1"/>
                  </a:lnTo>
                  <a:cubicBezTo>
                    <a:pt x="1" y="8"/>
                    <a:pt x="1"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2" name="Google Shape;8452;p81"/>
            <p:cNvSpPr/>
            <p:nvPr/>
          </p:nvSpPr>
          <p:spPr>
            <a:xfrm>
              <a:off x="2095308" y="1620572"/>
              <a:ext cx="149" cy="489"/>
            </a:xfrm>
            <a:custGeom>
              <a:avLst/>
              <a:gdLst/>
              <a:ahLst/>
              <a:cxnLst/>
              <a:rect l="l" t="t" r="r" b="b"/>
              <a:pathLst>
                <a:path w="11" h="36" extrusionOk="0">
                  <a:moveTo>
                    <a:pt x="0" y="35"/>
                  </a:moveTo>
                  <a:cubicBezTo>
                    <a:pt x="4" y="25"/>
                    <a:pt x="7" y="11"/>
                    <a:pt x="11" y="0"/>
                  </a:cubicBezTo>
                  <a:cubicBezTo>
                    <a:pt x="7" y="11"/>
                    <a:pt x="4" y="25"/>
                    <a:pt x="0"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3" name="Google Shape;8453;p81"/>
            <p:cNvSpPr/>
            <p:nvPr/>
          </p:nvSpPr>
          <p:spPr>
            <a:xfrm>
              <a:off x="2095593" y="1634068"/>
              <a:ext cx="54" cy="109"/>
            </a:xfrm>
            <a:custGeom>
              <a:avLst/>
              <a:gdLst/>
              <a:ahLst/>
              <a:cxnLst/>
              <a:rect l="l" t="t" r="r" b="b"/>
              <a:pathLst>
                <a:path w="4" h="8" extrusionOk="0">
                  <a:moveTo>
                    <a:pt x="0"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4" name="Google Shape;8454;p81"/>
            <p:cNvSpPr/>
            <p:nvPr/>
          </p:nvSpPr>
          <p:spPr>
            <a:xfrm>
              <a:off x="2095308" y="1633688"/>
              <a:ext cx="244" cy="299"/>
            </a:xfrm>
            <a:custGeom>
              <a:avLst/>
              <a:gdLst/>
              <a:ahLst/>
              <a:cxnLst/>
              <a:rect l="l" t="t" r="r" b="b"/>
              <a:pathLst>
                <a:path w="18" h="22" extrusionOk="0">
                  <a:moveTo>
                    <a:pt x="0" y="0"/>
                  </a:moveTo>
                  <a:lnTo>
                    <a:pt x="18"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5" name="Google Shape;8455;p81"/>
            <p:cNvSpPr/>
            <p:nvPr/>
          </p:nvSpPr>
          <p:spPr>
            <a:xfrm>
              <a:off x="2095159" y="1633443"/>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6" name="Google Shape;8456;p81"/>
            <p:cNvSpPr/>
            <p:nvPr/>
          </p:nvSpPr>
          <p:spPr>
            <a:xfrm>
              <a:off x="2097345" y="1638969"/>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7" name="Google Shape;8457;p81"/>
            <p:cNvSpPr/>
            <p:nvPr/>
          </p:nvSpPr>
          <p:spPr>
            <a:xfrm>
              <a:off x="2096163" y="1635059"/>
              <a:ext cx="109" cy="163"/>
            </a:xfrm>
            <a:custGeom>
              <a:avLst/>
              <a:gdLst/>
              <a:ahLst/>
              <a:cxnLst/>
              <a:rect l="l" t="t" r="r" b="b"/>
              <a:pathLst>
                <a:path w="8" h="12" extrusionOk="0">
                  <a:moveTo>
                    <a:pt x="0" y="1"/>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8" name="Google Shape;8458;p81"/>
            <p:cNvSpPr/>
            <p:nvPr/>
          </p:nvSpPr>
          <p:spPr>
            <a:xfrm>
              <a:off x="2096014" y="1634774"/>
              <a:ext cx="109" cy="163"/>
            </a:xfrm>
            <a:custGeom>
              <a:avLst/>
              <a:gdLst/>
              <a:ahLst/>
              <a:cxnLst/>
              <a:rect l="l" t="t" r="r" b="b"/>
              <a:pathLst>
                <a:path w="8" h="12" extrusionOk="0">
                  <a:moveTo>
                    <a:pt x="1" y="1"/>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9" name="Google Shape;8459;p81"/>
            <p:cNvSpPr/>
            <p:nvPr/>
          </p:nvSpPr>
          <p:spPr>
            <a:xfrm>
              <a:off x="2097249" y="1638345"/>
              <a:ext cx="68" cy="163"/>
            </a:xfrm>
            <a:custGeom>
              <a:avLst/>
              <a:gdLst/>
              <a:ahLst/>
              <a:cxnLst/>
              <a:rect l="l" t="t" r="r" b="b"/>
              <a:pathLst>
                <a:path w="5" h="12" extrusionOk="0">
                  <a:moveTo>
                    <a:pt x="1"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0" name="Google Shape;8460;p81"/>
            <p:cNvSpPr/>
            <p:nvPr/>
          </p:nvSpPr>
          <p:spPr>
            <a:xfrm>
              <a:off x="2097059" y="1637299"/>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1" name="Google Shape;8461;p81"/>
            <p:cNvSpPr/>
            <p:nvPr/>
          </p:nvSpPr>
          <p:spPr>
            <a:xfrm>
              <a:off x="2096774" y="1636444"/>
              <a:ext cx="68" cy="149"/>
            </a:xfrm>
            <a:custGeom>
              <a:avLst/>
              <a:gdLst/>
              <a:ahLst/>
              <a:cxnLst/>
              <a:rect l="l" t="t" r="r" b="b"/>
              <a:pathLst>
                <a:path w="5" h="11" extrusionOk="0">
                  <a:moveTo>
                    <a:pt x="1"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2" name="Google Shape;8462;p81"/>
            <p:cNvSpPr/>
            <p:nvPr/>
          </p:nvSpPr>
          <p:spPr>
            <a:xfrm>
              <a:off x="2096639" y="1636009"/>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3" name="Google Shape;8463;p81"/>
            <p:cNvSpPr/>
            <p:nvPr/>
          </p:nvSpPr>
          <p:spPr>
            <a:xfrm>
              <a:off x="2097154" y="1637775"/>
              <a:ext cx="68" cy="204"/>
            </a:xfrm>
            <a:custGeom>
              <a:avLst/>
              <a:gdLst/>
              <a:ahLst/>
              <a:cxnLst/>
              <a:rect l="l" t="t" r="r" b="b"/>
              <a:pathLst>
                <a:path w="5" h="15" extrusionOk="0">
                  <a:moveTo>
                    <a:pt x="1"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4" name="Google Shape;8464;p81"/>
            <p:cNvSpPr/>
            <p:nvPr/>
          </p:nvSpPr>
          <p:spPr>
            <a:xfrm>
              <a:off x="2096924" y="1636824"/>
              <a:ext cx="54" cy="204"/>
            </a:xfrm>
            <a:custGeom>
              <a:avLst/>
              <a:gdLst/>
              <a:ahLst/>
              <a:cxnLst/>
              <a:rect l="l" t="t" r="r" b="b"/>
              <a:pathLst>
                <a:path w="4" h="15" extrusionOk="0">
                  <a:moveTo>
                    <a:pt x="0"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5" name="Google Shape;8465;p81"/>
            <p:cNvSpPr/>
            <p:nvPr/>
          </p:nvSpPr>
          <p:spPr>
            <a:xfrm>
              <a:off x="2096353" y="1635344"/>
              <a:ext cx="54" cy="163"/>
            </a:xfrm>
            <a:custGeom>
              <a:avLst/>
              <a:gdLst/>
              <a:ahLst/>
              <a:cxnLst/>
              <a:rect l="l" t="t" r="r" b="b"/>
              <a:pathLst>
                <a:path w="4" h="12" extrusionOk="0">
                  <a:moveTo>
                    <a:pt x="0"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6" name="Google Shape;8466;p81"/>
            <p:cNvSpPr/>
            <p:nvPr/>
          </p:nvSpPr>
          <p:spPr>
            <a:xfrm>
              <a:off x="2096489" y="1635724"/>
              <a:ext cx="68" cy="163"/>
            </a:xfrm>
            <a:custGeom>
              <a:avLst/>
              <a:gdLst/>
              <a:ahLst/>
              <a:cxnLst/>
              <a:rect l="l" t="t" r="r" b="b"/>
              <a:pathLst>
                <a:path w="5" h="12" extrusionOk="0">
                  <a:moveTo>
                    <a:pt x="1"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7" name="Google Shape;8467;p81"/>
            <p:cNvSpPr/>
            <p:nvPr/>
          </p:nvSpPr>
          <p:spPr>
            <a:xfrm>
              <a:off x="2095878" y="1634543"/>
              <a:ext cx="54" cy="109"/>
            </a:xfrm>
            <a:custGeom>
              <a:avLst/>
              <a:gdLst/>
              <a:ahLst/>
              <a:cxnLst/>
              <a:rect l="l" t="t" r="r" b="b"/>
              <a:pathLst>
                <a:path w="4" h="8" extrusionOk="0">
                  <a:moveTo>
                    <a:pt x="0"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8" name="Google Shape;8468;p81"/>
            <p:cNvSpPr/>
            <p:nvPr/>
          </p:nvSpPr>
          <p:spPr>
            <a:xfrm>
              <a:off x="2095729" y="1634299"/>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9" name="Google Shape;8469;p81"/>
            <p:cNvSpPr/>
            <p:nvPr/>
          </p:nvSpPr>
          <p:spPr>
            <a:xfrm>
              <a:off x="2095254" y="1632968"/>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0" name="Google Shape;8470;p81"/>
            <p:cNvSpPr/>
            <p:nvPr/>
          </p:nvSpPr>
          <p:spPr>
            <a:xfrm>
              <a:off x="2095064" y="1633063"/>
              <a:ext cx="163" cy="258"/>
            </a:xfrm>
            <a:custGeom>
              <a:avLst/>
              <a:gdLst/>
              <a:ahLst/>
              <a:cxnLst/>
              <a:rect l="l" t="t" r="r" b="b"/>
              <a:pathLst>
                <a:path w="12" h="19" extrusionOk="0">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1" name="Google Shape;8471;p81"/>
            <p:cNvSpPr/>
            <p:nvPr/>
          </p:nvSpPr>
          <p:spPr>
            <a:xfrm>
              <a:off x="2094588" y="1626274"/>
              <a:ext cx="964" cy="1860"/>
            </a:xfrm>
            <a:custGeom>
              <a:avLst/>
              <a:gdLst/>
              <a:ahLst/>
              <a:cxnLst/>
              <a:rect l="l" t="t" r="r" b="b"/>
              <a:pathLst>
                <a:path w="71" h="137" extrusionOk="0">
                  <a:moveTo>
                    <a:pt x="71" y="137"/>
                  </a:moveTo>
                  <a:cubicBezTo>
                    <a:pt x="46" y="95"/>
                    <a:pt x="1" y="28"/>
                    <a:pt x="4" y="0"/>
                  </a:cubicBezTo>
                  <a:lnTo>
                    <a:pt x="4" y="0"/>
                  </a:lnTo>
                  <a:cubicBezTo>
                    <a:pt x="1" y="28"/>
                    <a:pt x="46" y="95"/>
                    <a:pt x="71" y="13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2" name="Google Shape;8472;p81"/>
            <p:cNvSpPr/>
            <p:nvPr/>
          </p:nvSpPr>
          <p:spPr>
            <a:xfrm>
              <a:off x="2095064" y="163330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3" name="Google Shape;8473;p81"/>
            <p:cNvSpPr/>
            <p:nvPr/>
          </p:nvSpPr>
          <p:spPr>
            <a:xfrm>
              <a:off x="2109944" y="1656498"/>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4" name="Google Shape;8474;p81"/>
            <p:cNvSpPr/>
            <p:nvPr/>
          </p:nvSpPr>
          <p:spPr>
            <a:xfrm>
              <a:off x="2110555" y="1656362"/>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5" name="Google Shape;8475;p81"/>
            <p:cNvSpPr/>
            <p:nvPr/>
          </p:nvSpPr>
          <p:spPr>
            <a:xfrm>
              <a:off x="2118118" y="1656647"/>
              <a:ext cx="869" cy="394"/>
            </a:xfrm>
            <a:custGeom>
              <a:avLst/>
              <a:gdLst/>
              <a:ahLst/>
              <a:cxnLst/>
              <a:rect l="l" t="t" r="r" b="b"/>
              <a:pathLst>
                <a:path w="64" h="29" extrusionOk="0">
                  <a:moveTo>
                    <a:pt x="1" y="0"/>
                  </a:moveTo>
                  <a:lnTo>
                    <a:pt x="64"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6" name="Google Shape;8476;p81"/>
            <p:cNvSpPr/>
            <p:nvPr/>
          </p:nvSpPr>
          <p:spPr>
            <a:xfrm>
              <a:off x="2109374" y="1656552"/>
              <a:ext cx="244" cy="14"/>
            </a:xfrm>
            <a:custGeom>
              <a:avLst/>
              <a:gdLst/>
              <a:ahLst/>
              <a:cxnLst/>
              <a:rect l="l" t="t" r="r" b="b"/>
              <a:pathLst>
                <a:path w="18" h="1" extrusionOk="0">
                  <a:moveTo>
                    <a:pt x="0"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7" name="Google Shape;8477;p81"/>
            <p:cNvSpPr/>
            <p:nvPr/>
          </p:nvSpPr>
          <p:spPr>
            <a:xfrm>
              <a:off x="2110325" y="1656403"/>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8" name="Google Shape;8478;p81"/>
            <p:cNvSpPr/>
            <p:nvPr/>
          </p:nvSpPr>
          <p:spPr>
            <a:xfrm>
              <a:off x="2117222" y="1656308"/>
              <a:ext cx="774" cy="299"/>
            </a:xfrm>
            <a:custGeom>
              <a:avLst/>
              <a:gdLst/>
              <a:ahLst/>
              <a:cxnLst/>
              <a:rect l="l" t="t" r="r" b="b"/>
              <a:pathLst>
                <a:path w="57" h="22" extrusionOk="0">
                  <a:moveTo>
                    <a:pt x="0" y="1"/>
                  </a:moveTo>
                  <a:lnTo>
                    <a:pt x="56"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9" name="Google Shape;8479;p81"/>
            <p:cNvSpPr/>
            <p:nvPr/>
          </p:nvSpPr>
          <p:spPr>
            <a:xfrm>
              <a:off x="2110650" y="1656308"/>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0" name="Google Shape;8480;p81"/>
            <p:cNvSpPr/>
            <p:nvPr/>
          </p:nvSpPr>
          <p:spPr>
            <a:xfrm>
              <a:off x="2110135" y="1656457"/>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1" name="Google Shape;8481;p81"/>
            <p:cNvSpPr/>
            <p:nvPr/>
          </p:nvSpPr>
          <p:spPr>
            <a:xfrm>
              <a:off x="2119069" y="1657123"/>
              <a:ext cx="964" cy="434"/>
            </a:xfrm>
            <a:custGeom>
              <a:avLst/>
              <a:gdLst/>
              <a:ahLst/>
              <a:cxnLst/>
              <a:rect l="l" t="t" r="r" b="b"/>
              <a:pathLst>
                <a:path w="71" h="32" extrusionOk="0">
                  <a:moveTo>
                    <a:pt x="1" y="0"/>
                  </a:moveTo>
                  <a:lnTo>
                    <a:pt x="7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2" name="Google Shape;8482;p81"/>
            <p:cNvSpPr/>
            <p:nvPr/>
          </p:nvSpPr>
          <p:spPr>
            <a:xfrm>
              <a:off x="2108994" y="1656593"/>
              <a:ext cx="339" cy="14"/>
            </a:xfrm>
            <a:custGeom>
              <a:avLst/>
              <a:gdLst/>
              <a:ahLst/>
              <a:cxnLst/>
              <a:rect l="l" t="t" r="r" b="b"/>
              <a:pathLst>
                <a:path w="25" h="1" extrusionOk="0">
                  <a:moveTo>
                    <a:pt x="0"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3" name="Google Shape;8483;p81"/>
            <p:cNvSpPr/>
            <p:nvPr/>
          </p:nvSpPr>
          <p:spPr>
            <a:xfrm>
              <a:off x="2109659" y="1656498"/>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4" name="Google Shape;8484;p81"/>
            <p:cNvSpPr/>
            <p:nvPr/>
          </p:nvSpPr>
          <p:spPr>
            <a:xfrm>
              <a:off x="2116407" y="1656023"/>
              <a:ext cx="679" cy="258"/>
            </a:xfrm>
            <a:custGeom>
              <a:avLst/>
              <a:gdLst/>
              <a:ahLst/>
              <a:cxnLst/>
              <a:rect l="l" t="t" r="r" b="b"/>
              <a:pathLst>
                <a:path w="50" h="19" extrusionOk="0">
                  <a:moveTo>
                    <a:pt x="1" y="1"/>
                  </a:moveTo>
                  <a:cubicBezTo>
                    <a:pt x="15" y="4"/>
                    <a:pt x="32" y="11"/>
                    <a:pt x="50" y="18"/>
                  </a:cubicBezTo>
                  <a:cubicBezTo>
                    <a:pt x="32" y="11"/>
                    <a:pt x="15"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5" name="Google Shape;8485;p81"/>
            <p:cNvSpPr/>
            <p:nvPr/>
          </p:nvSpPr>
          <p:spPr>
            <a:xfrm>
              <a:off x="2106428" y="1656552"/>
              <a:ext cx="584" cy="14"/>
            </a:xfrm>
            <a:custGeom>
              <a:avLst/>
              <a:gdLst/>
              <a:ahLst/>
              <a:cxnLst/>
              <a:rect l="l" t="t" r="r" b="b"/>
              <a:pathLst>
                <a:path w="43" h="1" extrusionOk="0">
                  <a:moveTo>
                    <a:pt x="0" y="0"/>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6" name="Google Shape;8486;p81"/>
            <p:cNvSpPr/>
            <p:nvPr/>
          </p:nvSpPr>
          <p:spPr>
            <a:xfrm>
              <a:off x="2105898" y="1656498"/>
              <a:ext cx="299" cy="14"/>
            </a:xfrm>
            <a:custGeom>
              <a:avLst/>
              <a:gdLst/>
              <a:ahLst/>
              <a:cxnLst/>
              <a:rect l="l" t="t" r="r" b="b"/>
              <a:pathLst>
                <a:path w="22" h="1" extrusionOk="0">
                  <a:moveTo>
                    <a:pt x="22" y="1"/>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7" name="Google Shape;8487;p81"/>
            <p:cNvSpPr/>
            <p:nvPr/>
          </p:nvSpPr>
          <p:spPr>
            <a:xfrm>
              <a:off x="2110460" y="1656403"/>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8" name="Google Shape;8488;p81"/>
            <p:cNvSpPr/>
            <p:nvPr/>
          </p:nvSpPr>
          <p:spPr>
            <a:xfrm>
              <a:off x="2107039" y="1656593"/>
              <a:ext cx="1969" cy="14"/>
            </a:xfrm>
            <a:custGeom>
              <a:avLst/>
              <a:gdLst/>
              <a:ahLst/>
              <a:cxnLst/>
              <a:rect l="l" t="t" r="r" b="b"/>
              <a:pathLst>
                <a:path w="145" h="1" extrusionOk="0">
                  <a:moveTo>
                    <a:pt x="144" y="1"/>
                  </a:moveTo>
                  <a:lnTo>
                    <a:pt x="1" y="1"/>
                  </a:lnTo>
                  <a:cubicBezTo>
                    <a:pt x="60" y="1"/>
                    <a:pt x="106" y="1"/>
                    <a:pt x="1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9" name="Google Shape;8489;p81"/>
            <p:cNvSpPr/>
            <p:nvPr/>
          </p:nvSpPr>
          <p:spPr>
            <a:xfrm>
              <a:off x="2203154" y="1406808"/>
              <a:ext cx="75925" cy="121342"/>
            </a:xfrm>
            <a:custGeom>
              <a:avLst/>
              <a:gdLst/>
              <a:ahLst/>
              <a:cxnLst/>
              <a:rect l="l" t="t" r="r" b="b"/>
              <a:pathLst>
                <a:path w="5592" h="8937" extrusionOk="0">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0" name="Google Shape;8490;p81"/>
            <p:cNvSpPr/>
            <p:nvPr/>
          </p:nvSpPr>
          <p:spPr>
            <a:xfrm>
              <a:off x="2302786" y="1795464"/>
              <a:ext cx="154498" cy="123284"/>
            </a:xfrm>
            <a:custGeom>
              <a:avLst/>
              <a:gdLst/>
              <a:ahLst/>
              <a:cxnLst/>
              <a:rect l="l" t="t" r="r" b="b"/>
              <a:pathLst>
                <a:path w="11379" h="9080" extrusionOk="0">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1" name="Google Shape;8491;p81"/>
            <p:cNvSpPr/>
            <p:nvPr/>
          </p:nvSpPr>
          <p:spPr>
            <a:xfrm>
              <a:off x="2303017" y="1816074"/>
              <a:ext cx="394" cy="1059"/>
            </a:xfrm>
            <a:custGeom>
              <a:avLst/>
              <a:gdLst/>
              <a:ahLst/>
              <a:cxnLst/>
              <a:rect l="l" t="t" r="r" b="b"/>
              <a:pathLst>
                <a:path w="29" h="78" extrusionOk="0">
                  <a:moveTo>
                    <a:pt x="29" y="0"/>
                  </a:moveTo>
                  <a:lnTo>
                    <a:pt x="1" y="7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2" name="Google Shape;8492;p81"/>
            <p:cNvSpPr/>
            <p:nvPr/>
          </p:nvSpPr>
          <p:spPr>
            <a:xfrm>
              <a:off x="2334625" y="1795491"/>
              <a:ext cx="1534" cy="14"/>
            </a:xfrm>
            <a:custGeom>
              <a:avLst/>
              <a:gdLst/>
              <a:ahLst/>
              <a:cxnLst/>
              <a:rect l="l" t="t" r="r" b="b"/>
              <a:pathLst>
                <a:path w="113" h="1" extrusionOk="0">
                  <a:moveTo>
                    <a:pt x="113" y="0"/>
                  </a:moveTo>
                  <a:lnTo>
                    <a:pt x="113"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3" name="Google Shape;8493;p81"/>
            <p:cNvSpPr/>
            <p:nvPr/>
          </p:nvSpPr>
          <p:spPr>
            <a:xfrm>
              <a:off x="2312765" y="1818355"/>
              <a:ext cx="434" cy="204"/>
            </a:xfrm>
            <a:custGeom>
              <a:avLst/>
              <a:gdLst/>
              <a:ahLst/>
              <a:cxnLst/>
              <a:rect l="l" t="t" r="r" b="b"/>
              <a:pathLst>
                <a:path w="32" h="15" extrusionOk="0">
                  <a:moveTo>
                    <a:pt x="32"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4" name="Google Shape;8494;p81"/>
            <p:cNvSpPr/>
            <p:nvPr/>
          </p:nvSpPr>
          <p:spPr>
            <a:xfrm>
              <a:off x="2311530" y="1818776"/>
              <a:ext cx="434" cy="109"/>
            </a:xfrm>
            <a:custGeom>
              <a:avLst/>
              <a:gdLst/>
              <a:ahLst/>
              <a:cxnLst/>
              <a:rect l="l" t="t" r="r" b="b"/>
              <a:pathLst>
                <a:path w="32" h="8" extrusionOk="0">
                  <a:moveTo>
                    <a:pt x="32"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5" name="Google Shape;8495;p81"/>
            <p:cNvSpPr/>
            <p:nvPr/>
          </p:nvSpPr>
          <p:spPr>
            <a:xfrm>
              <a:off x="2314571" y="1817025"/>
              <a:ext cx="584" cy="489"/>
            </a:xfrm>
            <a:custGeom>
              <a:avLst/>
              <a:gdLst/>
              <a:ahLst/>
              <a:cxnLst/>
              <a:rect l="l" t="t" r="r" b="b"/>
              <a:pathLst>
                <a:path w="43" h="36" extrusionOk="0">
                  <a:moveTo>
                    <a:pt x="43" y="0"/>
                  </a:moveTo>
                  <a:cubicBezTo>
                    <a:pt x="29" y="14"/>
                    <a:pt x="15" y="25"/>
                    <a:pt x="1" y="35"/>
                  </a:cubicBezTo>
                  <a:cubicBezTo>
                    <a:pt x="15" y="25"/>
                    <a:pt x="29" y="14"/>
                    <a:pt x="4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6" name="Google Shape;8496;p81"/>
            <p:cNvSpPr/>
            <p:nvPr/>
          </p:nvSpPr>
          <p:spPr>
            <a:xfrm>
              <a:off x="2310959" y="1818926"/>
              <a:ext cx="394" cy="54"/>
            </a:xfrm>
            <a:custGeom>
              <a:avLst/>
              <a:gdLst/>
              <a:ahLst/>
              <a:cxnLst/>
              <a:rect l="l" t="t" r="r" b="b"/>
              <a:pathLst>
                <a:path w="29" h="4" extrusionOk="0">
                  <a:moveTo>
                    <a:pt x="28" y="0"/>
                  </a:moveTo>
                  <a:cubicBezTo>
                    <a:pt x="18" y="0"/>
                    <a:pt x="11" y="0"/>
                    <a:pt x="0" y="4"/>
                  </a:cubicBezTo>
                  <a:cubicBezTo>
                    <a:pt x="11" y="0"/>
                    <a:pt x="18" y="0"/>
                    <a:pt x="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7" name="Google Shape;8497;p81"/>
            <p:cNvSpPr/>
            <p:nvPr/>
          </p:nvSpPr>
          <p:spPr>
            <a:xfrm>
              <a:off x="2313376" y="1818016"/>
              <a:ext cx="448" cy="258"/>
            </a:xfrm>
            <a:custGeom>
              <a:avLst/>
              <a:gdLst/>
              <a:ahLst/>
              <a:cxnLst/>
              <a:rect l="l" t="t" r="r" b="b"/>
              <a:pathLst>
                <a:path w="33" h="19" extrusionOk="0">
                  <a:moveTo>
                    <a:pt x="33" y="1"/>
                  </a:moveTo>
                  <a:cubicBezTo>
                    <a:pt x="22" y="8"/>
                    <a:pt x="12" y="11"/>
                    <a:pt x="1" y="18"/>
                  </a:cubicBezTo>
                  <a:cubicBezTo>
                    <a:pt x="12" y="11"/>
                    <a:pt x="22" y="8"/>
                    <a:pt x="3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8" name="Google Shape;8498;p81"/>
            <p:cNvSpPr/>
            <p:nvPr/>
          </p:nvSpPr>
          <p:spPr>
            <a:xfrm>
              <a:off x="2314001" y="1817595"/>
              <a:ext cx="448" cy="299"/>
            </a:xfrm>
            <a:custGeom>
              <a:avLst/>
              <a:gdLst/>
              <a:ahLst/>
              <a:cxnLst/>
              <a:rect l="l" t="t" r="r" b="b"/>
              <a:pathLst>
                <a:path w="33" h="22" extrusionOk="0">
                  <a:moveTo>
                    <a:pt x="32" y="0"/>
                  </a:moveTo>
                  <a:cubicBezTo>
                    <a:pt x="18" y="7"/>
                    <a:pt x="11" y="14"/>
                    <a:pt x="1" y="21"/>
                  </a:cubicBezTo>
                  <a:cubicBezTo>
                    <a:pt x="11" y="18"/>
                    <a:pt x="22" y="7"/>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9" name="Google Shape;8499;p81"/>
            <p:cNvSpPr/>
            <p:nvPr/>
          </p:nvSpPr>
          <p:spPr>
            <a:xfrm>
              <a:off x="2305963" y="1817405"/>
              <a:ext cx="4250" cy="1534"/>
            </a:xfrm>
            <a:custGeom>
              <a:avLst/>
              <a:gdLst/>
              <a:ahLst/>
              <a:cxnLst/>
              <a:rect l="l" t="t" r="r" b="b"/>
              <a:pathLst>
                <a:path w="313" h="113" extrusionOk="0">
                  <a:moveTo>
                    <a:pt x="312" y="112"/>
                  </a:moveTo>
                  <a:cubicBezTo>
                    <a:pt x="204" y="91"/>
                    <a:pt x="99" y="53"/>
                    <a:pt x="1" y="0"/>
                  </a:cubicBezTo>
                  <a:cubicBezTo>
                    <a:pt x="99" y="53"/>
                    <a:pt x="204" y="91"/>
                    <a:pt x="312" y="11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0" name="Google Shape;8500;p81"/>
            <p:cNvSpPr/>
            <p:nvPr/>
          </p:nvSpPr>
          <p:spPr>
            <a:xfrm>
              <a:off x="2312141" y="1818586"/>
              <a:ext cx="448" cy="163"/>
            </a:xfrm>
            <a:custGeom>
              <a:avLst/>
              <a:gdLst/>
              <a:ahLst/>
              <a:cxnLst/>
              <a:rect l="l" t="t" r="r" b="b"/>
              <a:pathLst>
                <a:path w="33" h="12" extrusionOk="0">
                  <a:moveTo>
                    <a:pt x="32"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1" name="Google Shape;8501;p81"/>
            <p:cNvSpPr/>
            <p:nvPr/>
          </p:nvSpPr>
          <p:spPr>
            <a:xfrm>
              <a:off x="2305447" y="1817120"/>
              <a:ext cx="204" cy="109"/>
            </a:xfrm>
            <a:custGeom>
              <a:avLst/>
              <a:gdLst/>
              <a:ahLst/>
              <a:cxnLst/>
              <a:rect l="l" t="t" r="r" b="b"/>
              <a:pathLst>
                <a:path w="15" h="8" extrusionOk="0">
                  <a:moveTo>
                    <a:pt x="1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2" name="Google Shape;8502;p81"/>
            <p:cNvSpPr/>
            <p:nvPr/>
          </p:nvSpPr>
          <p:spPr>
            <a:xfrm>
              <a:off x="2310199" y="1818966"/>
              <a:ext cx="584" cy="14"/>
            </a:xfrm>
            <a:custGeom>
              <a:avLst/>
              <a:gdLst/>
              <a:ahLst/>
              <a:cxnLst/>
              <a:rect l="l" t="t" r="r" b="b"/>
              <a:pathLst>
                <a:path w="43" h="1" extrusionOk="0">
                  <a:moveTo>
                    <a:pt x="35" y="1"/>
                  </a:moveTo>
                  <a:lnTo>
                    <a:pt x="42" y="1"/>
                  </a:lnTo>
                  <a:cubicBezTo>
                    <a:pt x="28" y="1"/>
                    <a:pt x="14" y="1"/>
                    <a:pt x="0" y="1"/>
                  </a:cubicBezTo>
                  <a:cubicBezTo>
                    <a:pt x="11" y="1"/>
                    <a:pt x="25" y="1"/>
                    <a:pt x="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3" name="Google Shape;8503;p81"/>
            <p:cNvSpPr/>
            <p:nvPr/>
          </p:nvSpPr>
          <p:spPr>
            <a:xfrm>
              <a:off x="2431555" y="1853331"/>
              <a:ext cx="57338" cy="63991"/>
            </a:xfrm>
            <a:custGeom>
              <a:avLst/>
              <a:gdLst/>
              <a:ahLst/>
              <a:cxnLst/>
              <a:rect l="l" t="t" r="r" b="b"/>
              <a:pathLst>
                <a:path w="4223" h="4713" extrusionOk="0">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4" name="Google Shape;8504;p81"/>
            <p:cNvSpPr/>
            <p:nvPr/>
          </p:nvSpPr>
          <p:spPr>
            <a:xfrm>
              <a:off x="2455845" y="1870778"/>
              <a:ext cx="625" cy="489"/>
            </a:xfrm>
            <a:custGeom>
              <a:avLst/>
              <a:gdLst/>
              <a:ahLst/>
              <a:cxnLst/>
              <a:rect l="l" t="t" r="r" b="b"/>
              <a:pathLst>
                <a:path w="46" h="36" extrusionOk="0">
                  <a:moveTo>
                    <a:pt x="0" y="1"/>
                  </a:moveTo>
                  <a:cubicBezTo>
                    <a:pt x="18" y="11"/>
                    <a:pt x="32" y="22"/>
                    <a:pt x="46" y="36"/>
                  </a:cubicBezTo>
                  <a:cubicBezTo>
                    <a:pt x="32" y="22"/>
                    <a:pt x="18"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5" name="Google Shape;8505;p81"/>
            <p:cNvSpPr/>
            <p:nvPr/>
          </p:nvSpPr>
          <p:spPr>
            <a:xfrm>
              <a:off x="2453550" y="1892787"/>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6" name="Google Shape;8506;p81"/>
            <p:cNvSpPr/>
            <p:nvPr/>
          </p:nvSpPr>
          <p:spPr>
            <a:xfrm>
              <a:off x="2455791" y="1870737"/>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7" name="Google Shape;8507;p81"/>
            <p:cNvSpPr/>
            <p:nvPr/>
          </p:nvSpPr>
          <p:spPr>
            <a:xfrm>
              <a:off x="2453414" y="1892882"/>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8" name="Google Shape;8508;p81"/>
            <p:cNvSpPr/>
            <p:nvPr/>
          </p:nvSpPr>
          <p:spPr>
            <a:xfrm>
              <a:off x="2454270" y="1870357"/>
              <a:ext cx="1059" cy="204"/>
            </a:xfrm>
            <a:custGeom>
              <a:avLst/>
              <a:gdLst/>
              <a:ahLst/>
              <a:cxnLst/>
              <a:rect l="l" t="t" r="r" b="b"/>
              <a:pathLst>
                <a:path w="78" h="15" extrusionOk="0">
                  <a:moveTo>
                    <a:pt x="78" y="14"/>
                  </a:moveTo>
                  <a:cubicBezTo>
                    <a:pt x="53" y="4"/>
                    <a:pt x="25" y="0"/>
                    <a:pt x="0" y="4"/>
                  </a:cubicBezTo>
                  <a:lnTo>
                    <a:pt x="0" y="4"/>
                  </a:lnTo>
                  <a:cubicBezTo>
                    <a:pt x="25" y="0"/>
                    <a:pt x="53" y="4"/>
                    <a:pt x="78"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9" name="Google Shape;8509;p81"/>
            <p:cNvSpPr/>
            <p:nvPr/>
          </p:nvSpPr>
          <p:spPr>
            <a:xfrm>
              <a:off x="2422037" y="1845619"/>
              <a:ext cx="5961" cy="9912"/>
            </a:xfrm>
            <a:custGeom>
              <a:avLst/>
              <a:gdLst/>
              <a:ahLst/>
              <a:cxnLst/>
              <a:rect l="l" t="t" r="r" b="b"/>
              <a:pathLst>
                <a:path w="439" h="730" extrusionOk="0">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0" name="Google Shape;8510;p81"/>
            <p:cNvSpPr/>
            <p:nvPr/>
          </p:nvSpPr>
          <p:spPr>
            <a:xfrm>
              <a:off x="2425553" y="1855571"/>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1" name="Google Shape;8511;p81"/>
            <p:cNvSpPr/>
            <p:nvPr/>
          </p:nvSpPr>
          <p:spPr>
            <a:xfrm>
              <a:off x="2422852" y="1853956"/>
              <a:ext cx="244" cy="299"/>
            </a:xfrm>
            <a:custGeom>
              <a:avLst/>
              <a:gdLst/>
              <a:ahLst/>
              <a:cxnLst/>
              <a:rect l="l" t="t" r="r" b="b"/>
              <a:pathLst>
                <a:path w="18" h="22" extrusionOk="0">
                  <a:moveTo>
                    <a:pt x="18" y="21"/>
                  </a:moveTo>
                  <a:cubicBezTo>
                    <a:pt x="11" y="14"/>
                    <a:pt x="4" y="7"/>
                    <a:pt x="0" y="0"/>
                  </a:cubicBezTo>
                  <a:cubicBezTo>
                    <a:pt x="4" y="7"/>
                    <a:pt x="11" y="14"/>
                    <a:pt x="18"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2" name="Google Shape;8512;p81"/>
            <p:cNvSpPr/>
            <p:nvPr/>
          </p:nvSpPr>
          <p:spPr>
            <a:xfrm>
              <a:off x="2422037" y="1852761"/>
              <a:ext cx="109" cy="204"/>
            </a:xfrm>
            <a:custGeom>
              <a:avLst/>
              <a:gdLst/>
              <a:ahLst/>
              <a:cxnLst/>
              <a:rect l="l" t="t" r="r" b="b"/>
              <a:pathLst>
                <a:path w="8" h="15" extrusionOk="0">
                  <a:moveTo>
                    <a:pt x="1" y="1"/>
                  </a:moveTo>
                  <a:lnTo>
                    <a:pt x="8" y="1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3" name="Google Shape;8513;p81"/>
            <p:cNvSpPr/>
            <p:nvPr/>
          </p:nvSpPr>
          <p:spPr>
            <a:xfrm>
              <a:off x="2422186" y="1853046"/>
              <a:ext cx="584" cy="869"/>
            </a:xfrm>
            <a:custGeom>
              <a:avLst/>
              <a:gdLst/>
              <a:ahLst/>
              <a:cxnLst/>
              <a:rect l="l" t="t" r="r" b="b"/>
              <a:pathLst>
                <a:path w="43" h="64" extrusionOk="0">
                  <a:moveTo>
                    <a:pt x="42" y="64"/>
                  </a:moveTo>
                  <a:cubicBezTo>
                    <a:pt x="28" y="43"/>
                    <a:pt x="14" y="22"/>
                    <a:pt x="0" y="1"/>
                  </a:cubicBezTo>
                  <a:cubicBezTo>
                    <a:pt x="14" y="22"/>
                    <a:pt x="28" y="43"/>
                    <a:pt x="42" y="6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4" name="Google Shape;8514;p81"/>
            <p:cNvSpPr/>
            <p:nvPr/>
          </p:nvSpPr>
          <p:spPr>
            <a:xfrm>
              <a:off x="2425988" y="185561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5" name="Google Shape;8515;p81"/>
            <p:cNvSpPr/>
            <p:nvPr/>
          </p:nvSpPr>
          <p:spPr>
            <a:xfrm>
              <a:off x="2424508" y="1855286"/>
              <a:ext cx="353" cy="109"/>
            </a:xfrm>
            <a:custGeom>
              <a:avLst/>
              <a:gdLst/>
              <a:ahLst/>
              <a:cxnLst/>
              <a:rect l="l" t="t" r="r" b="b"/>
              <a:pathLst>
                <a:path w="26" h="8" extrusionOk="0">
                  <a:moveTo>
                    <a:pt x="2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6" name="Google Shape;8516;p81"/>
            <p:cNvSpPr/>
            <p:nvPr/>
          </p:nvSpPr>
          <p:spPr>
            <a:xfrm>
              <a:off x="2424141" y="1855096"/>
              <a:ext cx="380" cy="149"/>
            </a:xfrm>
            <a:custGeom>
              <a:avLst/>
              <a:gdLst/>
              <a:ahLst/>
              <a:cxnLst/>
              <a:rect l="l" t="t" r="r" b="b"/>
              <a:pathLst>
                <a:path w="28" h="11" extrusionOk="0">
                  <a:moveTo>
                    <a:pt x="0" y="0"/>
                  </a:moveTo>
                  <a:cubicBezTo>
                    <a:pt x="10" y="4"/>
                    <a:pt x="17" y="7"/>
                    <a:pt x="28" y="11"/>
                  </a:cubicBezTo>
                  <a:cubicBezTo>
                    <a:pt x="21" y="7"/>
                    <a:pt x="1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7" name="Google Shape;8517;p81"/>
            <p:cNvSpPr/>
            <p:nvPr/>
          </p:nvSpPr>
          <p:spPr>
            <a:xfrm>
              <a:off x="2423137" y="1854281"/>
              <a:ext cx="339" cy="353"/>
            </a:xfrm>
            <a:custGeom>
              <a:avLst/>
              <a:gdLst/>
              <a:ahLst/>
              <a:cxnLst/>
              <a:rect l="l" t="t" r="r" b="b"/>
              <a:pathLst>
                <a:path w="25" h="26" extrusionOk="0">
                  <a:moveTo>
                    <a:pt x="25" y="25"/>
                  </a:moveTo>
                  <a:cubicBezTo>
                    <a:pt x="14" y="18"/>
                    <a:pt x="7" y="11"/>
                    <a:pt x="0" y="1"/>
                  </a:cubicBezTo>
                  <a:cubicBezTo>
                    <a:pt x="7" y="11"/>
                    <a:pt x="14" y="18"/>
                    <a:pt x="25"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8" name="Google Shape;8518;p81"/>
            <p:cNvSpPr/>
            <p:nvPr/>
          </p:nvSpPr>
          <p:spPr>
            <a:xfrm>
              <a:off x="2423843" y="1854906"/>
              <a:ext cx="299" cy="204"/>
            </a:xfrm>
            <a:custGeom>
              <a:avLst/>
              <a:gdLst/>
              <a:ahLst/>
              <a:cxnLst/>
              <a:rect l="l" t="t" r="r" b="b"/>
              <a:pathLst>
                <a:path w="22" h="15" extrusionOk="0">
                  <a:moveTo>
                    <a:pt x="22" y="14"/>
                  </a:moveTo>
                  <a:cubicBezTo>
                    <a:pt x="15" y="7"/>
                    <a:pt x="8" y="4"/>
                    <a:pt x="1" y="0"/>
                  </a:cubicBezTo>
                  <a:cubicBezTo>
                    <a:pt x="8" y="4"/>
                    <a:pt x="15" y="7"/>
                    <a:pt x="22"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9" name="Google Shape;8519;p81"/>
            <p:cNvSpPr/>
            <p:nvPr/>
          </p:nvSpPr>
          <p:spPr>
            <a:xfrm>
              <a:off x="2423422" y="1854621"/>
              <a:ext cx="339" cy="244"/>
            </a:xfrm>
            <a:custGeom>
              <a:avLst/>
              <a:gdLst/>
              <a:ahLst/>
              <a:cxnLst/>
              <a:rect l="l" t="t" r="r" b="b"/>
              <a:pathLst>
                <a:path w="25" h="18" extrusionOk="0">
                  <a:moveTo>
                    <a:pt x="25" y="18"/>
                  </a:moveTo>
                  <a:cubicBezTo>
                    <a:pt x="18" y="11"/>
                    <a:pt x="11" y="4"/>
                    <a:pt x="0" y="0"/>
                  </a:cubicBezTo>
                  <a:cubicBezTo>
                    <a:pt x="11" y="4"/>
                    <a:pt x="18" y="11"/>
                    <a:pt x="2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0" name="Google Shape;8520;p81"/>
            <p:cNvSpPr/>
            <p:nvPr/>
          </p:nvSpPr>
          <p:spPr>
            <a:xfrm>
              <a:off x="2424847" y="1855381"/>
              <a:ext cx="720" cy="204"/>
            </a:xfrm>
            <a:custGeom>
              <a:avLst/>
              <a:gdLst/>
              <a:ahLst/>
              <a:cxnLst/>
              <a:rect l="l" t="t" r="r" b="b"/>
              <a:pathLst>
                <a:path w="53" h="15" extrusionOk="0">
                  <a:moveTo>
                    <a:pt x="53" y="14"/>
                  </a:moveTo>
                  <a:cubicBezTo>
                    <a:pt x="35" y="11"/>
                    <a:pt x="18" y="7"/>
                    <a:pt x="0" y="0"/>
                  </a:cubicBezTo>
                  <a:cubicBezTo>
                    <a:pt x="18" y="7"/>
                    <a:pt x="35" y="11"/>
                    <a:pt x="53"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1" name="Google Shape;8521;p81"/>
            <p:cNvSpPr/>
            <p:nvPr/>
          </p:nvSpPr>
          <p:spPr>
            <a:xfrm>
              <a:off x="2431365" y="1843827"/>
              <a:ext cx="33048" cy="26544"/>
            </a:xfrm>
            <a:custGeom>
              <a:avLst/>
              <a:gdLst/>
              <a:ahLst/>
              <a:cxnLst/>
              <a:rect l="l" t="t" r="r" b="b"/>
              <a:pathLst>
                <a:path w="2434" h="1955" extrusionOk="0">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2" name="Google Shape;8522;p81"/>
            <p:cNvSpPr/>
            <p:nvPr/>
          </p:nvSpPr>
          <p:spPr>
            <a:xfrm>
              <a:off x="2435682" y="1868117"/>
              <a:ext cx="258" cy="163"/>
            </a:xfrm>
            <a:custGeom>
              <a:avLst/>
              <a:gdLst/>
              <a:ahLst/>
              <a:cxnLst/>
              <a:rect l="l" t="t" r="r" b="b"/>
              <a:pathLst>
                <a:path w="19" h="12" extrusionOk="0">
                  <a:moveTo>
                    <a:pt x="18"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3" name="Google Shape;8523;p81"/>
            <p:cNvSpPr/>
            <p:nvPr/>
          </p:nvSpPr>
          <p:spPr>
            <a:xfrm>
              <a:off x="2432695" y="1865035"/>
              <a:ext cx="204" cy="299"/>
            </a:xfrm>
            <a:custGeom>
              <a:avLst/>
              <a:gdLst/>
              <a:ahLst/>
              <a:cxnLst/>
              <a:rect l="l" t="t" r="r" b="b"/>
              <a:pathLst>
                <a:path w="15" h="22" extrusionOk="0">
                  <a:moveTo>
                    <a:pt x="14"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4" name="Google Shape;8524;p81"/>
            <p:cNvSpPr/>
            <p:nvPr/>
          </p:nvSpPr>
          <p:spPr>
            <a:xfrm>
              <a:off x="2435397" y="1867886"/>
              <a:ext cx="204" cy="149"/>
            </a:xfrm>
            <a:custGeom>
              <a:avLst/>
              <a:gdLst/>
              <a:ahLst/>
              <a:cxnLst/>
              <a:rect l="l" t="t" r="r" b="b"/>
              <a:pathLst>
                <a:path w="15" h="11" extrusionOk="0">
                  <a:moveTo>
                    <a:pt x="15"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5" name="Google Shape;8525;p81"/>
            <p:cNvSpPr/>
            <p:nvPr/>
          </p:nvSpPr>
          <p:spPr>
            <a:xfrm>
              <a:off x="2439538" y="1869027"/>
              <a:ext cx="11174" cy="1249"/>
            </a:xfrm>
            <a:custGeom>
              <a:avLst/>
              <a:gdLst/>
              <a:ahLst/>
              <a:cxnLst/>
              <a:rect l="l" t="t" r="r" b="b"/>
              <a:pathLst>
                <a:path w="823" h="92" extrusionOk="0">
                  <a:moveTo>
                    <a:pt x="0" y="0"/>
                  </a:moveTo>
                  <a:lnTo>
                    <a:pt x="0" y="0"/>
                  </a:lnTo>
                  <a:cubicBezTo>
                    <a:pt x="231" y="32"/>
                    <a:pt x="571" y="70"/>
                    <a:pt x="823" y="91"/>
                  </a:cubicBezTo>
                  <a:cubicBezTo>
                    <a:pt x="581" y="70"/>
                    <a:pt x="235" y="3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6" name="Google Shape;8526;p81"/>
            <p:cNvSpPr/>
            <p:nvPr/>
          </p:nvSpPr>
          <p:spPr>
            <a:xfrm>
              <a:off x="2435967" y="1868266"/>
              <a:ext cx="163" cy="149"/>
            </a:xfrm>
            <a:custGeom>
              <a:avLst/>
              <a:gdLst/>
              <a:ahLst/>
              <a:cxnLst/>
              <a:rect l="l" t="t" r="r" b="b"/>
              <a:pathLst>
                <a:path w="12" h="11" extrusionOk="0">
                  <a:moveTo>
                    <a:pt x="11" y="11"/>
                  </a:moveTo>
                  <a:lnTo>
                    <a:pt x="11" y="1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7" name="Google Shape;8527;p81"/>
            <p:cNvSpPr/>
            <p:nvPr/>
          </p:nvSpPr>
          <p:spPr>
            <a:xfrm>
              <a:off x="2432315" y="1864505"/>
              <a:ext cx="244" cy="353"/>
            </a:xfrm>
            <a:custGeom>
              <a:avLst/>
              <a:gdLst/>
              <a:ahLst/>
              <a:cxnLst/>
              <a:rect l="l" t="t" r="r" b="b"/>
              <a:pathLst>
                <a:path w="18" h="26" extrusionOk="0">
                  <a:moveTo>
                    <a:pt x="1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8" name="Google Shape;8528;p81"/>
            <p:cNvSpPr/>
            <p:nvPr/>
          </p:nvSpPr>
          <p:spPr>
            <a:xfrm>
              <a:off x="2431365" y="1862645"/>
              <a:ext cx="149" cy="353"/>
            </a:xfrm>
            <a:custGeom>
              <a:avLst/>
              <a:gdLst/>
              <a:ahLst/>
              <a:cxnLst/>
              <a:rect l="l" t="t" r="r" b="b"/>
              <a:pathLst>
                <a:path w="11" h="26" extrusionOk="0">
                  <a:moveTo>
                    <a:pt x="0" y="1"/>
                  </a:moveTo>
                  <a:cubicBezTo>
                    <a:pt x="4" y="8"/>
                    <a:pt x="7" y="15"/>
                    <a:pt x="11" y="26"/>
                  </a:cubicBezTo>
                  <a:cubicBezTo>
                    <a:pt x="7"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9" name="Google Shape;8529;p81"/>
            <p:cNvSpPr/>
            <p:nvPr/>
          </p:nvSpPr>
          <p:spPr>
            <a:xfrm>
              <a:off x="2435071" y="1867601"/>
              <a:ext cx="204" cy="204"/>
            </a:xfrm>
            <a:custGeom>
              <a:avLst/>
              <a:gdLst/>
              <a:ahLst/>
              <a:cxnLst/>
              <a:rect l="l" t="t" r="r" b="b"/>
              <a:pathLst>
                <a:path w="15" h="15" extrusionOk="0">
                  <a:moveTo>
                    <a:pt x="1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0" name="Google Shape;8530;p81"/>
            <p:cNvSpPr/>
            <p:nvPr/>
          </p:nvSpPr>
          <p:spPr>
            <a:xfrm>
              <a:off x="2433021" y="1865551"/>
              <a:ext cx="258" cy="299"/>
            </a:xfrm>
            <a:custGeom>
              <a:avLst/>
              <a:gdLst/>
              <a:ahLst/>
              <a:cxnLst/>
              <a:rect l="l" t="t" r="r" b="b"/>
              <a:pathLst>
                <a:path w="19" h="22" extrusionOk="0">
                  <a:moveTo>
                    <a:pt x="18"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1" name="Google Shape;8531;p81"/>
            <p:cNvSpPr/>
            <p:nvPr/>
          </p:nvSpPr>
          <p:spPr>
            <a:xfrm>
              <a:off x="2434732" y="1867316"/>
              <a:ext cx="204" cy="204"/>
            </a:xfrm>
            <a:custGeom>
              <a:avLst/>
              <a:gdLst/>
              <a:ahLst/>
              <a:cxnLst/>
              <a:rect l="l" t="t" r="r" b="b"/>
              <a:pathLst>
                <a:path w="15" h="15" extrusionOk="0">
                  <a:moveTo>
                    <a:pt x="15"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2" name="Google Shape;8532;p81"/>
            <p:cNvSpPr/>
            <p:nvPr/>
          </p:nvSpPr>
          <p:spPr>
            <a:xfrm>
              <a:off x="2433456" y="1865985"/>
              <a:ext cx="299" cy="339"/>
            </a:xfrm>
            <a:custGeom>
              <a:avLst/>
              <a:gdLst/>
              <a:ahLst/>
              <a:cxnLst/>
              <a:rect l="l" t="t" r="r" b="b"/>
              <a:pathLst>
                <a:path w="22" h="25" extrusionOk="0">
                  <a:moveTo>
                    <a:pt x="21"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3" name="Google Shape;8533;p81"/>
            <p:cNvSpPr/>
            <p:nvPr/>
          </p:nvSpPr>
          <p:spPr>
            <a:xfrm>
              <a:off x="2434352" y="1866936"/>
              <a:ext cx="258" cy="244"/>
            </a:xfrm>
            <a:custGeom>
              <a:avLst/>
              <a:gdLst/>
              <a:ahLst/>
              <a:cxnLst/>
              <a:rect l="l" t="t" r="r" b="b"/>
              <a:pathLst>
                <a:path w="19" h="18" extrusionOk="0">
                  <a:moveTo>
                    <a:pt x="18"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4" name="Google Shape;8534;p81"/>
            <p:cNvSpPr/>
            <p:nvPr/>
          </p:nvSpPr>
          <p:spPr>
            <a:xfrm>
              <a:off x="2431935" y="1863840"/>
              <a:ext cx="244" cy="448"/>
            </a:xfrm>
            <a:custGeom>
              <a:avLst/>
              <a:gdLst/>
              <a:ahLst/>
              <a:cxnLst/>
              <a:rect l="l" t="t" r="r" b="b"/>
              <a:pathLst>
                <a:path w="18" h="33" extrusionOk="0">
                  <a:moveTo>
                    <a:pt x="18" y="32"/>
                  </a:moveTo>
                  <a:cubicBezTo>
                    <a:pt x="11" y="22"/>
                    <a:pt x="7" y="11"/>
                    <a:pt x="0" y="1"/>
                  </a:cubicBezTo>
                  <a:cubicBezTo>
                    <a:pt x="7" y="11"/>
                    <a:pt x="11" y="22"/>
                    <a:pt x="1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5" name="Google Shape;8535;p81"/>
            <p:cNvSpPr/>
            <p:nvPr/>
          </p:nvSpPr>
          <p:spPr>
            <a:xfrm>
              <a:off x="2433836" y="1866460"/>
              <a:ext cx="394" cy="394"/>
            </a:xfrm>
            <a:custGeom>
              <a:avLst/>
              <a:gdLst/>
              <a:ahLst/>
              <a:cxnLst/>
              <a:rect l="l" t="t" r="r" b="b"/>
              <a:pathLst>
                <a:path w="29" h="29" extrusionOk="0">
                  <a:moveTo>
                    <a:pt x="28" y="2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6" name="Google Shape;8536;p81"/>
            <p:cNvSpPr/>
            <p:nvPr/>
          </p:nvSpPr>
          <p:spPr>
            <a:xfrm>
              <a:off x="2431595" y="1863134"/>
              <a:ext cx="258" cy="625"/>
            </a:xfrm>
            <a:custGeom>
              <a:avLst/>
              <a:gdLst/>
              <a:ahLst/>
              <a:cxnLst/>
              <a:rect l="l" t="t" r="r" b="b"/>
              <a:pathLst>
                <a:path w="19" h="46" extrusionOk="0">
                  <a:moveTo>
                    <a:pt x="18" y="46"/>
                  </a:moveTo>
                  <a:cubicBezTo>
                    <a:pt x="11" y="32"/>
                    <a:pt x="4" y="14"/>
                    <a:pt x="1" y="0"/>
                  </a:cubicBezTo>
                  <a:cubicBezTo>
                    <a:pt x="4" y="14"/>
                    <a:pt x="11" y="32"/>
                    <a:pt x="18"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7" name="Google Shape;8537;p81"/>
            <p:cNvSpPr/>
            <p:nvPr/>
          </p:nvSpPr>
          <p:spPr>
            <a:xfrm>
              <a:off x="2452274" y="1864560"/>
              <a:ext cx="2295" cy="5811"/>
            </a:xfrm>
            <a:custGeom>
              <a:avLst/>
              <a:gdLst/>
              <a:ahLst/>
              <a:cxnLst/>
              <a:rect l="l" t="t" r="r" b="b"/>
              <a:pathLst>
                <a:path w="169" h="428" extrusionOk="0">
                  <a:moveTo>
                    <a:pt x="0" y="427"/>
                  </a:moveTo>
                  <a:lnTo>
                    <a:pt x="16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8" name="Google Shape;8538;p81"/>
            <p:cNvSpPr/>
            <p:nvPr/>
          </p:nvSpPr>
          <p:spPr>
            <a:xfrm>
              <a:off x="2782384" y="1996356"/>
              <a:ext cx="29246" cy="38139"/>
            </a:xfrm>
            <a:custGeom>
              <a:avLst/>
              <a:gdLst/>
              <a:ahLst/>
              <a:cxnLst/>
              <a:rect l="l" t="t" r="r" b="b"/>
              <a:pathLst>
                <a:path w="2154" h="2809" extrusionOk="0">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9" name="Google Shape;8539;p81"/>
            <p:cNvSpPr/>
            <p:nvPr/>
          </p:nvSpPr>
          <p:spPr>
            <a:xfrm>
              <a:off x="2853543" y="1995460"/>
              <a:ext cx="70169" cy="41954"/>
            </a:xfrm>
            <a:custGeom>
              <a:avLst/>
              <a:gdLst/>
              <a:ahLst/>
              <a:cxnLst/>
              <a:rect l="l" t="t" r="r" b="b"/>
              <a:pathLst>
                <a:path w="5168" h="3090" extrusionOk="0">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0" name="Google Shape;8540;p81"/>
            <p:cNvSpPr/>
            <p:nvPr/>
          </p:nvSpPr>
          <p:spPr>
            <a:xfrm>
              <a:off x="2791942" y="200215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1" name="Google Shape;8541;p81"/>
            <p:cNvSpPr/>
            <p:nvPr/>
          </p:nvSpPr>
          <p:spPr>
            <a:xfrm>
              <a:off x="2790367" y="2002059"/>
              <a:ext cx="299" cy="68"/>
            </a:xfrm>
            <a:custGeom>
              <a:avLst/>
              <a:gdLst/>
              <a:ahLst/>
              <a:cxnLst/>
              <a:rect l="l" t="t" r="r" b="b"/>
              <a:pathLst>
                <a:path w="22" h="5" extrusionOk="0">
                  <a:moveTo>
                    <a:pt x="1" y="1"/>
                  </a:moveTo>
                  <a:lnTo>
                    <a:pt x="2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2" name="Google Shape;8542;p81"/>
            <p:cNvSpPr/>
            <p:nvPr/>
          </p:nvSpPr>
          <p:spPr>
            <a:xfrm>
              <a:off x="2792458" y="2002154"/>
              <a:ext cx="394" cy="14"/>
            </a:xfrm>
            <a:custGeom>
              <a:avLst/>
              <a:gdLst/>
              <a:ahLst/>
              <a:cxnLst/>
              <a:rect l="l" t="t" r="r" b="b"/>
              <a:pathLst>
                <a:path w="29" h="1" extrusionOk="0">
                  <a:moveTo>
                    <a:pt x="1" y="1"/>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3" name="Google Shape;8543;p81"/>
            <p:cNvSpPr/>
            <p:nvPr/>
          </p:nvSpPr>
          <p:spPr>
            <a:xfrm>
              <a:off x="2790843" y="2002113"/>
              <a:ext cx="394" cy="14"/>
            </a:xfrm>
            <a:custGeom>
              <a:avLst/>
              <a:gdLst/>
              <a:ahLst/>
              <a:cxnLst/>
              <a:rect l="l" t="t" r="r" b="b"/>
              <a:pathLst>
                <a:path w="29" h="1" extrusionOk="0">
                  <a:moveTo>
                    <a:pt x="1" y="0"/>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4" name="Google Shape;8544;p81"/>
            <p:cNvSpPr/>
            <p:nvPr/>
          </p:nvSpPr>
          <p:spPr>
            <a:xfrm>
              <a:off x="2793463" y="2002059"/>
              <a:ext cx="353" cy="14"/>
            </a:xfrm>
            <a:custGeom>
              <a:avLst/>
              <a:gdLst/>
              <a:ahLst/>
              <a:cxnLst/>
              <a:rect l="l" t="t" r="r" b="b"/>
              <a:pathLst>
                <a:path w="26" h="1" extrusionOk="0">
                  <a:moveTo>
                    <a:pt x="1"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5" name="Google Shape;8545;p81"/>
            <p:cNvSpPr/>
            <p:nvPr/>
          </p:nvSpPr>
          <p:spPr>
            <a:xfrm>
              <a:off x="2792947" y="2002113"/>
              <a:ext cx="380" cy="14"/>
            </a:xfrm>
            <a:custGeom>
              <a:avLst/>
              <a:gdLst/>
              <a:ahLst/>
              <a:cxnLst/>
              <a:rect l="l" t="t" r="r" b="b"/>
              <a:pathLst>
                <a:path w="28" h="1" extrusionOk="0">
                  <a:moveTo>
                    <a:pt x="0" y="0"/>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6" name="Google Shape;8546;p81"/>
            <p:cNvSpPr/>
            <p:nvPr/>
          </p:nvSpPr>
          <p:spPr>
            <a:xfrm>
              <a:off x="2793938" y="2002018"/>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7" name="Google Shape;8547;p81"/>
            <p:cNvSpPr/>
            <p:nvPr/>
          </p:nvSpPr>
          <p:spPr>
            <a:xfrm>
              <a:off x="2788657" y="2001448"/>
              <a:ext cx="353" cy="244"/>
            </a:xfrm>
            <a:custGeom>
              <a:avLst/>
              <a:gdLst/>
              <a:ahLst/>
              <a:cxnLst/>
              <a:rect l="l" t="t" r="r" b="b"/>
              <a:pathLst>
                <a:path w="26" h="18" extrusionOk="0">
                  <a:moveTo>
                    <a:pt x="1" y="0"/>
                  </a:moveTo>
                  <a:cubicBezTo>
                    <a:pt x="8" y="7"/>
                    <a:pt x="15" y="11"/>
                    <a:pt x="25" y="18"/>
                  </a:cubicBezTo>
                  <a:cubicBezTo>
                    <a:pt x="15" y="11"/>
                    <a:pt x="8"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8" name="Google Shape;8548;p81"/>
            <p:cNvSpPr/>
            <p:nvPr/>
          </p:nvSpPr>
          <p:spPr>
            <a:xfrm>
              <a:off x="2783524" y="1996546"/>
              <a:ext cx="394" cy="68"/>
            </a:xfrm>
            <a:custGeom>
              <a:avLst/>
              <a:gdLst/>
              <a:ahLst/>
              <a:cxnLst/>
              <a:rect l="l" t="t" r="r" b="b"/>
              <a:pathLst>
                <a:path w="29" h="5" extrusionOk="0">
                  <a:moveTo>
                    <a:pt x="1" y="1"/>
                  </a:moveTo>
                  <a:lnTo>
                    <a:pt x="29"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9" name="Google Shape;8549;p81"/>
            <p:cNvSpPr/>
            <p:nvPr/>
          </p:nvSpPr>
          <p:spPr>
            <a:xfrm>
              <a:off x="2782343" y="1996506"/>
              <a:ext cx="244" cy="14"/>
            </a:xfrm>
            <a:custGeom>
              <a:avLst/>
              <a:gdLst/>
              <a:ahLst/>
              <a:cxnLst/>
              <a:rect l="l" t="t" r="r" b="b"/>
              <a:pathLst>
                <a:path w="18" h="1" extrusionOk="0">
                  <a:moveTo>
                    <a:pt x="0" y="0"/>
                  </a:moveTo>
                  <a:lnTo>
                    <a:pt x="0" y="0"/>
                  </a:ln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0" name="Google Shape;8550;p81"/>
            <p:cNvSpPr/>
            <p:nvPr/>
          </p:nvSpPr>
          <p:spPr>
            <a:xfrm>
              <a:off x="2789471" y="2001869"/>
              <a:ext cx="299" cy="109"/>
            </a:xfrm>
            <a:custGeom>
              <a:avLst/>
              <a:gdLst/>
              <a:ahLst/>
              <a:cxnLst/>
              <a:rect l="l" t="t" r="r" b="b"/>
              <a:pathLst>
                <a:path w="22" h="8" extrusionOk="0">
                  <a:moveTo>
                    <a:pt x="0" y="1"/>
                  </a:moveTo>
                  <a:lnTo>
                    <a:pt x="2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1" name="Google Shape;8551;p81"/>
            <p:cNvSpPr/>
            <p:nvPr/>
          </p:nvSpPr>
          <p:spPr>
            <a:xfrm>
              <a:off x="2789091" y="2001733"/>
              <a:ext cx="244" cy="109"/>
            </a:xfrm>
            <a:custGeom>
              <a:avLst/>
              <a:gdLst/>
              <a:ahLst/>
              <a:cxnLst/>
              <a:rect l="l" t="t" r="r" b="b"/>
              <a:pathLst>
                <a:path w="18" h="8" extrusionOk="0">
                  <a:moveTo>
                    <a:pt x="0"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2" name="Google Shape;8552;p81"/>
            <p:cNvSpPr/>
            <p:nvPr/>
          </p:nvSpPr>
          <p:spPr>
            <a:xfrm>
              <a:off x="2789892" y="2001964"/>
              <a:ext cx="299" cy="109"/>
            </a:xfrm>
            <a:custGeom>
              <a:avLst/>
              <a:gdLst/>
              <a:ahLst/>
              <a:cxnLst/>
              <a:rect l="l" t="t" r="r" b="b"/>
              <a:pathLst>
                <a:path w="22" h="8" extrusionOk="0">
                  <a:moveTo>
                    <a:pt x="1" y="1"/>
                  </a:moveTo>
                  <a:lnTo>
                    <a:pt x="22"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3" name="Google Shape;8553;p81"/>
            <p:cNvSpPr/>
            <p:nvPr/>
          </p:nvSpPr>
          <p:spPr>
            <a:xfrm>
              <a:off x="2794943" y="200186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4" name="Google Shape;8554;p81"/>
            <p:cNvSpPr/>
            <p:nvPr/>
          </p:nvSpPr>
          <p:spPr>
            <a:xfrm>
              <a:off x="2796083" y="2000253"/>
              <a:ext cx="54" cy="204"/>
            </a:xfrm>
            <a:custGeom>
              <a:avLst/>
              <a:gdLst/>
              <a:ahLst/>
              <a:cxnLst/>
              <a:rect l="l" t="t" r="r" b="b"/>
              <a:pathLst>
                <a:path w="4" h="15" extrusionOk="0">
                  <a:moveTo>
                    <a:pt x="0"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5" name="Google Shape;8555;p81"/>
            <p:cNvSpPr/>
            <p:nvPr/>
          </p:nvSpPr>
          <p:spPr>
            <a:xfrm>
              <a:off x="2791847" y="200215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6" name="Google Shape;8556;p81"/>
            <p:cNvSpPr/>
            <p:nvPr/>
          </p:nvSpPr>
          <p:spPr>
            <a:xfrm>
              <a:off x="2794563" y="2001923"/>
              <a:ext cx="204" cy="54"/>
            </a:xfrm>
            <a:custGeom>
              <a:avLst/>
              <a:gdLst/>
              <a:ahLst/>
              <a:cxnLst/>
              <a:rect l="l" t="t" r="r" b="b"/>
              <a:pathLst>
                <a:path w="15"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7" name="Google Shape;8557;p81"/>
            <p:cNvSpPr/>
            <p:nvPr/>
          </p:nvSpPr>
          <p:spPr>
            <a:xfrm>
              <a:off x="2794794" y="2001923"/>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8" name="Google Shape;8558;p81"/>
            <p:cNvSpPr/>
            <p:nvPr/>
          </p:nvSpPr>
          <p:spPr>
            <a:xfrm>
              <a:off x="2796124" y="2000022"/>
              <a:ext cx="68" cy="149"/>
            </a:xfrm>
            <a:custGeom>
              <a:avLst/>
              <a:gdLst/>
              <a:ahLst/>
              <a:cxnLst/>
              <a:rect l="l" t="t" r="r" b="b"/>
              <a:pathLst>
                <a:path w="5" h="11" extrusionOk="0">
                  <a:moveTo>
                    <a:pt x="1" y="11"/>
                  </a:moveTo>
                  <a:cubicBezTo>
                    <a:pt x="1" y="7"/>
                    <a:pt x="1" y="4"/>
                    <a:pt x="4" y="0"/>
                  </a:cubicBezTo>
                  <a:cubicBezTo>
                    <a:pt x="1" y="4"/>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9" name="Google Shape;8559;p81"/>
            <p:cNvSpPr/>
            <p:nvPr/>
          </p:nvSpPr>
          <p:spPr>
            <a:xfrm>
              <a:off x="2796749" y="199916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0" name="Google Shape;8560;p81"/>
            <p:cNvSpPr/>
            <p:nvPr/>
          </p:nvSpPr>
          <p:spPr>
            <a:xfrm>
              <a:off x="2796559" y="1999208"/>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1" name="Google Shape;8561;p81"/>
            <p:cNvSpPr/>
            <p:nvPr/>
          </p:nvSpPr>
          <p:spPr>
            <a:xfrm>
              <a:off x="2796178" y="1999737"/>
              <a:ext cx="54" cy="204"/>
            </a:xfrm>
            <a:custGeom>
              <a:avLst/>
              <a:gdLst/>
              <a:ahLst/>
              <a:cxnLst/>
              <a:rect l="l" t="t" r="r" b="b"/>
              <a:pathLst>
                <a:path w="4" h="15" extrusionOk="0">
                  <a:moveTo>
                    <a:pt x="0" y="14"/>
                  </a:moveTo>
                  <a:cubicBezTo>
                    <a:pt x="0" y="11"/>
                    <a:pt x="4" y="7"/>
                    <a:pt x="4" y="0"/>
                  </a:cubicBezTo>
                  <a:cubicBezTo>
                    <a:pt x="4" y="7"/>
                    <a:pt x="0"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2" name="Google Shape;8562;p81"/>
            <p:cNvSpPr/>
            <p:nvPr/>
          </p:nvSpPr>
          <p:spPr>
            <a:xfrm>
              <a:off x="2796369" y="1999398"/>
              <a:ext cx="149" cy="109"/>
            </a:xfrm>
            <a:custGeom>
              <a:avLst/>
              <a:gdLst/>
              <a:ahLst/>
              <a:cxnLst/>
              <a:rect l="l" t="t" r="r" b="b"/>
              <a:pathLst>
                <a:path w="11" h="8" extrusionOk="0">
                  <a:moveTo>
                    <a:pt x="0" y="8"/>
                  </a:moveTo>
                  <a:cubicBezTo>
                    <a:pt x="4" y="4"/>
                    <a:pt x="7" y="1"/>
                    <a:pt x="11" y="1"/>
                  </a:cubicBezTo>
                  <a:cubicBezTo>
                    <a:pt x="7" y="1"/>
                    <a:pt x="4" y="4"/>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3" name="Google Shape;8563;p81"/>
            <p:cNvSpPr/>
            <p:nvPr/>
          </p:nvSpPr>
          <p:spPr>
            <a:xfrm>
              <a:off x="2796274" y="1999547"/>
              <a:ext cx="109" cy="204"/>
            </a:xfrm>
            <a:custGeom>
              <a:avLst/>
              <a:gdLst/>
              <a:ahLst/>
              <a:cxnLst/>
              <a:rect l="l" t="t" r="r" b="b"/>
              <a:pathLst>
                <a:path w="8" h="15" extrusionOk="0">
                  <a:moveTo>
                    <a:pt x="0" y="14"/>
                  </a:moveTo>
                  <a:cubicBezTo>
                    <a:pt x="0" y="11"/>
                    <a:pt x="4" y="4"/>
                    <a:pt x="7" y="0"/>
                  </a:cubicBezTo>
                  <a:cubicBezTo>
                    <a:pt x="4" y="4"/>
                    <a:pt x="0"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4" name="Google Shape;8564;p81"/>
            <p:cNvSpPr/>
            <p:nvPr/>
          </p:nvSpPr>
          <p:spPr>
            <a:xfrm>
              <a:off x="2794223" y="2001964"/>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5" name="Google Shape;8565;p81"/>
            <p:cNvSpPr/>
            <p:nvPr/>
          </p:nvSpPr>
          <p:spPr>
            <a:xfrm>
              <a:off x="2887582" y="2010097"/>
              <a:ext cx="6572" cy="4100"/>
            </a:xfrm>
            <a:custGeom>
              <a:avLst/>
              <a:gdLst/>
              <a:ahLst/>
              <a:cxnLst/>
              <a:rect l="l" t="t" r="r" b="b"/>
              <a:pathLst>
                <a:path w="484" h="302" extrusionOk="0">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6" name="Google Shape;8566;p81"/>
            <p:cNvSpPr/>
            <p:nvPr/>
          </p:nvSpPr>
          <p:spPr>
            <a:xfrm>
              <a:off x="2888668" y="2013192"/>
              <a:ext cx="204" cy="244"/>
            </a:xfrm>
            <a:custGeom>
              <a:avLst/>
              <a:gdLst/>
              <a:ahLst/>
              <a:cxnLst/>
              <a:rect l="l" t="t" r="r" b="b"/>
              <a:pathLst>
                <a:path w="15" h="18" extrusionOk="0">
                  <a:moveTo>
                    <a:pt x="15"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7" name="Google Shape;8567;p81"/>
            <p:cNvSpPr/>
            <p:nvPr/>
          </p:nvSpPr>
          <p:spPr>
            <a:xfrm>
              <a:off x="2888913" y="2013478"/>
              <a:ext cx="109" cy="204"/>
            </a:xfrm>
            <a:custGeom>
              <a:avLst/>
              <a:gdLst/>
              <a:ahLst/>
              <a:cxnLst/>
              <a:rect l="l" t="t" r="r" b="b"/>
              <a:pathLst>
                <a:path w="8" h="15" extrusionOk="0">
                  <a:moveTo>
                    <a:pt x="7"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8" name="Google Shape;8568;p81"/>
            <p:cNvSpPr/>
            <p:nvPr/>
          </p:nvSpPr>
          <p:spPr>
            <a:xfrm>
              <a:off x="2888438" y="2012907"/>
              <a:ext cx="149" cy="204"/>
            </a:xfrm>
            <a:custGeom>
              <a:avLst/>
              <a:gdLst/>
              <a:ahLst/>
              <a:cxnLst/>
              <a:rect l="l" t="t" r="r" b="b"/>
              <a:pathLst>
                <a:path w="11" h="15" extrusionOk="0">
                  <a:moveTo>
                    <a:pt x="11"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9" name="Google Shape;8569;p81"/>
            <p:cNvSpPr/>
            <p:nvPr/>
          </p:nvSpPr>
          <p:spPr>
            <a:xfrm>
              <a:off x="2889049" y="2013708"/>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0" name="Google Shape;8570;p81"/>
            <p:cNvSpPr/>
            <p:nvPr/>
          </p:nvSpPr>
          <p:spPr>
            <a:xfrm>
              <a:off x="2887582" y="2011577"/>
              <a:ext cx="299" cy="434"/>
            </a:xfrm>
            <a:custGeom>
              <a:avLst/>
              <a:gdLst/>
              <a:ahLst/>
              <a:cxnLst/>
              <a:rect l="l" t="t" r="r" b="b"/>
              <a:pathLst>
                <a:path w="22" h="32" extrusionOk="0">
                  <a:moveTo>
                    <a:pt x="0" y="0"/>
                  </a:moveTo>
                  <a:lnTo>
                    <a:pt x="2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1" name="Google Shape;8571;p81"/>
            <p:cNvSpPr/>
            <p:nvPr/>
          </p:nvSpPr>
          <p:spPr>
            <a:xfrm>
              <a:off x="2888247" y="2012568"/>
              <a:ext cx="149" cy="204"/>
            </a:xfrm>
            <a:custGeom>
              <a:avLst/>
              <a:gdLst/>
              <a:ahLst/>
              <a:cxnLst/>
              <a:rect l="l" t="t" r="r" b="b"/>
              <a:pathLst>
                <a:path w="11" h="15" extrusionOk="0">
                  <a:moveTo>
                    <a:pt x="1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2" name="Google Shape;8572;p81"/>
            <p:cNvSpPr/>
            <p:nvPr/>
          </p:nvSpPr>
          <p:spPr>
            <a:xfrm>
              <a:off x="2889239" y="2013898"/>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3" name="Google Shape;8573;p81"/>
            <p:cNvSpPr/>
            <p:nvPr/>
          </p:nvSpPr>
          <p:spPr>
            <a:xfrm>
              <a:off x="2887908" y="2012093"/>
              <a:ext cx="204" cy="353"/>
            </a:xfrm>
            <a:custGeom>
              <a:avLst/>
              <a:gdLst/>
              <a:ahLst/>
              <a:cxnLst/>
              <a:rect l="l" t="t" r="r" b="b"/>
              <a:pathLst>
                <a:path w="15" h="26" extrusionOk="0">
                  <a:moveTo>
                    <a:pt x="15"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4" name="Google Shape;8574;p81"/>
            <p:cNvSpPr/>
            <p:nvPr/>
          </p:nvSpPr>
          <p:spPr>
            <a:xfrm>
              <a:off x="2889334" y="2014048"/>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5" name="Google Shape;8575;p81"/>
            <p:cNvSpPr/>
            <p:nvPr/>
          </p:nvSpPr>
          <p:spPr>
            <a:xfrm>
              <a:off x="2893801" y="2010246"/>
              <a:ext cx="14" cy="54"/>
            </a:xfrm>
            <a:custGeom>
              <a:avLst/>
              <a:gdLst/>
              <a:ahLst/>
              <a:cxnLst/>
              <a:rect l="l" t="t" r="r" b="b"/>
              <a:pathLst>
                <a:path w="1" h="4" extrusionOk="0">
                  <a:moveTo>
                    <a:pt x="1" y="0"/>
                  </a:moveTo>
                  <a:lnTo>
                    <a:pt x="1" y="0"/>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6" name="Google Shape;8576;p81"/>
            <p:cNvSpPr/>
            <p:nvPr/>
          </p:nvSpPr>
          <p:spPr>
            <a:xfrm>
              <a:off x="2889483" y="2014143"/>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7" name="Google Shape;8577;p81"/>
            <p:cNvSpPr/>
            <p:nvPr/>
          </p:nvSpPr>
          <p:spPr>
            <a:xfrm>
              <a:off x="2889578" y="2014238"/>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8" name="Google Shape;8578;p81"/>
            <p:cNvSpPr/>
            <p:nvPr/>
          </p:nvSpPr>
          <p:spPr>
            <a:xfrm>
              <a:off x="2889619" y="2014279"/>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9" name="Google Shape;8579;p81"/>
            <p:cNvSpPr/>
            <p:nvPr/>
          </p:nvSpPr>
          <p:spPr>
            <a:xfrm>
              <a:off x="2894181" y="2012188"/>
              <a:ext cx="68" cy="353"/>
            </a:xfrm>
            <a:custGeom>
              <a:avLst/>
              <a:gdLst/>
              <a:ahLst/>
              <a:cxnLst/>
              <a:rect l="l" t="t" r="r" b="b"/>
              <a:pathLst>
                <a:path w="5" h="26" extrusionOk="0">
                  <a:moveTo>
                    <a:pt x="1" y="1"/>
                  </a:moveTo>
                  <a:cubicBezTo>
                    <a:pt x="1" y="11"/>
                    <a:pt x="1" y="18"/>
                    <a:pt x="4" y="25"/>
                  </a:cubicBezTo>
                  <a:cubicBezTo>
                    <a:pt x="1" y="18"/>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0" name="Google Shape;8580;p81"/>
            <p:cNvSpPr/>
            <p:nvPr/>
          </p:nvSpPr>
          <p:spPr>
            <a:xfrm>
              <a:off x="2893950" y="2010952"/>
              <a:ext cx="54" cy="299"/>
            </a:xfrm>
            <a:custGeom>
              <a:avLst/>
              <a:gdLst/>
              <a:ahLst/>
              <a:cxnLst/>
              <a:rect l="l" t="t" r="r" b="b"/>
              <a:pathLst>
                <a:path w="4" h="22" extrusionOk="0">
                  <a:moveTo>
                    <a:pt x="0" y="1"/>
                  </a:moveTo>
                  <a:lnTo>
                    <a:pt x="4"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1" name="Google Shape;8581;p81"/>
            <p:cNvSpPr/>
            <p:nvPr/>
          </p:nvSpPr>
          <p:spPr>
            <a:xfrm>
              <a:off x="2894045" y="2011387"/>
              <a:ext cx="54" cy="394"/>
            </a:xfrm>
            <a:custGeom>
              <a:avLst/>
              <a:gdLst/>
              <a:ahLst/>
              <a:cxnLst/>
              <a:rect l="l" t="t" r="r" b="b"/>
              <a:pathLst>
                <a:path w="4" h="29" extrusionOk="0">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2" name="Google Shape;8582;p81"/>
            <p:cNvSpPr/>
            <p:nvPr/>
          </p:nvSpPr>
          <p:spPr>
            <a:xfrm>
              <a:off x="2894140" y="2011808"/>
              <a:ext cx="54" cy="353"/>
            </a:xfrm>
            <a:custGeom>
              <a:avLst/>
              <a:gdLst/>
              <a:ahLst/>
              <a:cxnLst/>
              <a:rect l="l" t="t" r="r" b="b"/>
              <a:pathLst>
                <a:path w="4" h="26" extrusionOk="0">
                  <a:moveTo>
                    <a:pt x="0" y="1"/>
                  </a:moveTo>
                  <a:cubicBezTo>
                    <a:pt x="0" y="8"/>
                    <a:pt x="0" y="15"/>
                    <a:pt x="4" y="25"/>
                  </a:cubicBez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3" name="Google Shape;8583;p81"/>
            <p:cNvSpPr/>
            <p:nvPr/>
          </p:nvSpPr>
          <p:spPr>
            <a:xfrm>
              <a:off x="2889714" y="201433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4" name="Google Shape;8584;p81"/>
            <p:cNvSpPr/>
            <p:nvPr/>
          </p:nvSpPr>
          <p:spPr>
            <a:xfrm>
              <a:off x="2893855" y="2010477"/>
              <a:ext cx="54" cy="353"/>
            </a:xfrm>
            <a:custGeom>
              <a:avLst/>
              <a:gdLst/>
              <a:ahLst/>
              <a:cxnLst/>
              <a:rect l="l" t="t" r="r" b="b"/>
              <a:pathLst>
                <a:path w="4" h="26" extrusionOk="0">
                  <a:moveTo>
                    <a:pt x="0" y="1"/>
                  </a:moveTo>
                  <a:lnTo>
                    <a:pt x="4"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5" name="Google Shape;8585;p81"/>
            <p:cNvSpPr/>
            <p:nvPr/>
          </p:nvSpPr>
          <p:spPr>
            <a:xfrm>
              <a:off x="2333674" y="1750386"/>
              <a:ext cx="69992" cy="68689"/>
            </a:xfrm>
            <a:custGeom>
              <a:avLst/>
              <a:gdLst/>
              <a:ahLst/>
              <a:cxnLst/>
              <a:rect l="l" t="t" r="r" b="b"/>
              <a:pathLst>
                <a:path w="5155" h="5059" extrusionOk="0">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6" name="Google Shape;8586;p81"/>
            <p:cNvSpPr/>
            <p:nvPr/>
          </p:nvSpPr>
          <p:spPr>
            <a:xfrm>
              <a:off x="2360965" y="1751568"/>
              <a:ext cx="584" cy="204"/>
            </a:xfrm>
            <a:custGeom>
              <a:avLst/>
              <a:gdLst/>
              <a:ahLst/>
              <a:cxnLst/>
              <a:rect l="l" t="t" r="r" b="b"/>
              <a:pathLst>
                <a:path w="43" h="15" extrusionOk="0">
                  <a:moveTo>
                    <a:pt x="0" y="1"/>
                  </a:moveTo>
                  <a:lnTo>
                    <a:pt x="42" y="15"/>
                  </a:lnTo>
                  <a:lnTo>
                    <a:pt x="42" y="15"/>
                  </a:ln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7" name="Google Shape;8587;p81"/>
            <p:cNvSpPr/>
            <p:nvPr/>
          </p:nvSpPr>
          <p:spPr>
            <a:xfrm>
              <a:off x="2333674" y="1776048"/>
              <a:ext cx="15465" cy="8147"/>
            </a:xfrm>
            <a:custGeom>
              <a:avLst/>
              <a:gdLst/>
              <a:ahLst/>
              <a:cxnLst/>
              <a:rect l="l" t="t" r="r" b="b"/>
              <a:pathLst>
                <a:path w="1139" h="600" extrusionOk="0">
                  <a:moveTo>
                    <a:pt x="1139" y="0"/>
                  </a:moveTo>
                  <a:cubicBezTo>
                    <a:pt x="1086" y="28"/>
                    <a:pt x="501" y="340"/>
                    <a:pt x="1" y="599"/>
                  </a:cubicBezTo>
                  <a:cubicBezTo>
                    <a:pt x="452" y="368"/>
                    <a:pt x="971" y="91"/>
                    <a:pt x="11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8" name="Google Shape;8588;p81"/>
            <p:cNvSpPr/>
            <p:nvPr/>
          </p:nvSpPr>
          <p:spPr>
            <a:xfrm>
              <a:off x="2333674" y="1784181"/>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9" name="Google Shape;8589;p81"/>
            <p:cNvSpPr/>
            <p:nvPr/>
          </p:nvSpPr>
          <p:spPr>
            <a:xfrm>
              <a:off x="2334720" y="1789218"/>
              <a:ext cx="1059" cy="4481"/>
            </a:xfrm>
            <a:custGeom>
              <a:avLst/>
              <a:gdLst/>
              <a:ahLst/>
              <a:cxnLst/>
              <a:rect l="l" t="t" r="r" b="b"/>
              <a:pathLst>
                <a:path w="78" h="330" extrusionOk="0">
                  <a:moveTo>
                    <a:pt x="78" y="329"/>
                  </a:moveTo>
                  <a:cubicBezTo>
                    <a:pt x="53" y="224"/>
                    <a:pt x="25" y="105"/>
                    <a:pt x="1" y="0"/>
                  </a:cubicBezTo>
                  <a:cubicBezTo>
                    <a:pt x="25" y="105"/>
                    <a:pt x="53" y="224"/>
                    <a:pt x="78" y="3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0" name="Google Shape;8590;p81"/>
            <p:cNvSpPr/>
            <p:nvPr/>
          </p:nvSpPr>
          <p:spPr>
            <a:xfrm>
              <a:off x="2334530" y="1788403"/>
              <a:ext cx="204" cy="828"/>
            </a:xfrm>
            <a:custGeom>
              <a:avLst/>
              <a:gdLst/>
              <a:ahLst/>
              <a:cxnLst/>
              <a:rect l="l" t="t" r="r" b="b"/>
              <a:pathLst>
                <a:path w="15" h="61" extrusionOk="0">
                  <a:moveTo>
                    <a:pt x="1" y="1"/>
                  </a:moveTo>
                  <a:lnTo>
                    <a:pt x="15" y="6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1" name="Google Shape;8591;p81"/>
            <p:cNvSpPr/>
            <p:nvPr/>
          </p:nvSpPr>
          <p:spPr>
            <a:xfrm>
              <a:off x="2334340" y="1787697"/>
              <a:ext cx="204" cy="720"/>
            </a:xfrm>
            <a:custGeom>
              <a:avLst/>
              <a:gdLst/>
              <a:ahLst/>
              <a:cxnLst/>
              <a:rect l="l" t="t" r="r" b="b"/>
              <a:pathLst>
                <a:path w="15" h="53" extrusionOk="0">
                  <a:moveTo>
                    <a:pt x="1" y="0"/>
                  </a:moveTo>
                  <a:lnTo>
                    <a:pt x="15" y="5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2" name="Google Shape;8592;p81"/>
            <p:cNvSpPr/>
            <p:nvPr/>
          </p:nvSpPr>
          <p:spPr>
            <a:xfrm>
              <a:off x="2333770" y="178503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3" name="Google Shape;8593;p81"/>
            <p:cNvSpPr/>
            <p:nvPr/>
          </p:nvSpPr>
          <p:spPr>
            <a:xfrm>
              <a:off x="2334150" y="1787073"/>
              <a:ext cx="204" cy="584"/>
            </a:xfrm>
            <a:custGeom>
              <a:avLst/>
              <a:gdLst/>
              <a:ahLst/>
              <a:cxnLst/>
              <a:rect l="l" t="t" r="r" b="b"/>
              <a:pathLst>
                <a:path w="15" h="43" extrusionOk="0">
                  <a:moveTo>
                    <a:pt x="1" y="1"/>
                  </a:moveTo>
                  <a:cubicBezTo>
                    <a:pt x="4" y="11"/>
                    <a:pt x="8" y="29"/>
                    <a:pt x="15" y="43"/>
                  </a:cubicBezTo>
                  <a:cubicBezTo>
                    <a:pt x="8" y="29"/>
                    <a:pt x="4"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4" name="Google Shape;8594;p81"/>
            <p:cNvSpPr/>
            <p:nvPr/>
          </p:nvSpPr>
          <p:spPr>
            <a:xfrm>
              <a:off x="2333865" y="1785742"/>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5" name="Google Shape;8595;p81"/>
            <p:cNvSpPr/>
            <p:nvPr/>
          </p:nvSpPr>
          <p:spPr>
            <a:xfrm>
              <a:off x="2334055" y="1786462"/>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6" name="Google Shape;8596;p81"/>
            <p:cNvSpPr/>
            <p:nvPr/>
          </p:nvSpPr>
          <p:spPr>
            <a:xfrm>
              <a:off x="2333674" y="178418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7" name="Google Shape;8597;p81"/>
            <p:cNvSpPr/>
            <p:nvPr/>
          </p:nvSpPr>
          <p:spPr>
            <a:xfrm>
              <a:off x="2369709" y="1751568"/>
              <a:ext cx="2580" cy="1249"/>
            </a:xfrm>
            <a:custGeom>
              <a:avLst/>
              <a:gdLst/>
              <a:ahLst/>
              <a:cxnLst/>
              <a:rect l="l" t="t" r="r" b="b"/>
              <a:pathLst>
                <a:path w="190" h="92" extrusionOk="0">
                  <a:moveTo>
                    <a:pt x="0" y="8"/>
                  </a:moveTo>
                  <a:cubicBezTo>
                    <a:pt x="29" y="1"/>
                    <a:pt x="130" y="57"/>
                    <a:pt x="190" y="92"/>
                  </a:cubicBezTo>
                  <a:cubicBezTo>
                    <a:pt x="130" y="57"/>
                    <a:pt x="29" y="1"/>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8" name="Google Shape;8598;p81"/>
            <p:cNvSpPr/>
            <p:nvPr/>
          </p:nvSpPr>
          <p:spPr>
            <a:xfrm>
              <a:off x="2348135" y="1797392"/>
              <a:ext cx="2620" cy="1724"/>
            </a:xfrm>
            <a:custGeom>
              <a:avLst/>
              <a:gdLst/>
              <a:ahLst/>
              <a:cxnLst/>
              <a:rect l="l" t="t" r="r" b="b"/>
              <a:pathLst>
                <a:path w="193" h="127" extrusionOk="0">
                  <a:moveTo>
                    <a:pt x="0" y="0"/>
                  </a:moveTo>
                  <a:lnTo>
                    <a:pt x="0" y="0"/>
                  </a:lnTo>
                  <a:cubicBezTo>
                    <a:pt x="63" y="39"/>
                    <a:pt x="126" y="84"/>
                    <a:pt x="193" y="126"/>
                  </a:cubicBezTo>
                  <a:cubicBezTo>
                    <a:pt x="126" y="81"/>
                    <a:pt x="63" y="39"/>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9" name="Google Shape;8599;p81"/>
            <p:cNvSpPr/>
            <p:nvPr/>
          </p:nvSpPr>
          <p:spPr>
            <a:xfrm>
              <a:off x="2337666" y="179363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0" name="Google Shape;8600;p81"/>
            <p:cNvSpPr/>
            <p:nvPr/>
          </p:nvSpPr>
          <p:spPr>
            <a:xfrm>
              <a:off x="2338046" y="1793590"/>
              <a:ext cx="679" cy="14"/>
            </a:xfrm>
            <a:custGeom>
              <a:avLst/>
              <a:gdLst/>
              <a:ahLst/>
              <a:cxnLst/>
              <a:rect l="l" t="t" r="r" b="b"/>
              <a:pathLst>
                <a:path w="50" h="1" extrusionOk="0">
                  <a:moveTo>
                    <a:pt x="1" y="0"/>
                  </a:moveTo>
                  <a:lnTo>
                    <a:pt x="5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1" name="Google Shape;8601;p81"/>
            <p:cNvSpPr/>
            <p:nvPr/>
          </p:nvSpPr>
          <p:spPr>
            <a:xfrm>
              <a:off x="2342663" y="1794255"/>
              <a:ext cx="353" cy="204"/>
            </a:xfrm>
            <a:custGeom>
              <a:avLst/>
              <a:gdLst/>
              <a:ahLst/>
              <a:cxnLst/>
              <a:rect l="l" t="t" r="r" b="b"/>
              <a:pathLst>
                <a:path w="26" h="15" extrusionOk="0">
                  <a:moveTo>
                    <a:pt x="1" y="0"/>
                  </a:moveTo>
                  <a:lnTo>
                    <a:pt x="25"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2" name="Google Shape;8602;p81"/>
            <p:cNvSpPr/>
            <p:nvPr/>
          </p:nvSpPr>
          <p:spPr>
            <a:xfrm>
              <a:off x="2344088" y="1795016"/>
              <a:ext cx="4060" cy="2390"/>
            </a:xfrm>
            <a:custGeom>
              <a:avLst/>
              <a:gdLst/>
              <a:ahLst/>
              <a:cxnLst/>
              <a:rect l="l" t="t" r="r" b="b"/>
              <a:pathLst>
                <a:path w="299" h="176" extrusionOk="0">
                  <a:moveTo>
                    <a:pt x="1" y="0"/>
                  </a:moveTo>
                  <a:cubicBezTo>
                    <a:pt x="88" y="46"/>
                    <a:pt x="186" y="105"/>
                    <a:pt x="298" y="175"/>
                  </a:cubicBezTo>
                  <a:cubicBezTo>
                    <a:pt x="186" y="105"/>
                    <a:pt x="88" y="46"/>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3" name="Google Shape;8603;p81"/>
            <p:cNvSpPr/>
            <p:nvPr/>
          </p:nvSpPr>
          <p:spPr>
            <a:xfrm>
              <a:off x="2343192" y="1794540"/>
              <a:ext cx="109" cy="54"/>
            </a:xfrm>
            <a:custGeom>
              <a:avLst/>
              <a:gdLst/>
              <a:ahLst/>
              <a:cxnLst/>
              <a:rect l="l" t="t" r="r" b="b"/>
              <a:pathLst>
                <a:path w="8" h="4" extrusionOk="0">
                  <a:moveTo>
                    <a:pt x="0" y="0"/>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4" name="Google Shape;8604;p81"/>
            <p:cNvSpPr/>
            <p:nvPr/>
          </p:nvSpPr>
          <p:spPr>
            <a:xfrm>
              <a:off x="2338712" y="1793590"/>
              <a:ext cx="2009" cy="109"/>
            </a:xfrm>
            <a:custGeom>
              <a:avLst/>
              <a:gdLst/>
              <a:ahLst/>
              <a:cxnLst/>
              <a:rect l="l" t="t" r="r" b="b"/>
              <a:pathLst>
                <a:path w="148" h="8" extrusionOk="0">
                  <a:moveTo>
                    <a:pt x="1" y="0"/>
                  </a:moveTo>
                  <a:cubicBezTo>
                    <a:pt x="50" y="0"/>
                    <a:pt x="99" y="4"/>
                    <a:pt x="148" y="7"/>
                  </a:cubicBezTo>
                  <a:cubicBezTo>
                    <a:pt x="99" y="4"/>
                    <a:pt x="50"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5" name="Google Shape;8605;p81"/>
            <p:cNvSpPr/>
            <p:nvPr/>
          </p:nvSpPr>
          <p:spPr>
            <a:xfrm>
              <a:off x="2382309" y="181835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6" name="Google Shape;8606;p81"/>
            <p:cNvSpPr/>
            <p:nvPr/>
          </p:nvSpPr>
          <p:spPr>
            <a:xfrm>
              <a:off x="2386776" y="1818776"/>
              <a:ext cx="3435" cy="394"/>
            </a:xfrm>
            <a:custGeom>
              <a:avLst/>
              <a:gdLst/>
              <a:ahLst/>
              <a:cxnLst/>
              <a:rect l="l" t="t" r="r" b="b"/>
              <a:pathLst>
                <a:path w="253" h="29" extrusionOk="0">
                  <a:moveTo>
                    <a:pt x="252" y="29"/>
                  </a:moveTo>
                  <a:lnTo>
                    <a:pt x="0" y="1"/>
                  </a:lnTo>
                  <a:lnTo>
                    <a:pt x="252"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7" name="Google Shape;8607;p81"/>
            <p:cNvSpPr/>
            <p:nvPr/>
          </p:nvSpPr>
          <p:spPr>
            <a:xfrm>
              <a:off x="2392098" y="1811662"/>
              <a:ext cx="11663" cy="11554"/>
            </a:xfrm>
            <a:custGeom>
              <a:avLst/>
              <a:gdLst/>
              <a:ahLst/>
              <a:cxnLst/>
              <a:rect l="l" t="t" r="r" b="b"/>
              <a:pathLst>
                <a:path w="859" h="851" extrusionOk="0">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8" name="Google Shape;8608;p81"/>
            <p:cNvSpPr/>
            <p:nvPr/>
          </p:nvSpPr>
          <p:spPr>
            <a:xfrm>
              <a:off x="2392003" y="1819401"/>
              <a:ext cx="3435" cy="434"/>
            </a:xfrm>
            <a:custGeom>
              <a:avLst/>
              <a:gdLst/>
              <a:ahLst/>
              <a:cxnLst/>
              <a:rect l="l" t="t" r="r" b="b"/>
              <a:pathLst>
                <a:path w="253" h="32" extrusionOk="0">
                  <a:moveTo>
                    <a:pt x="0" y="0"/>
                  </a:moveTo>
                  <a:lnTo>
                    <a:pt x="0" y="0"/>
                  </a:lnTo>
                  <a:lnTo>
                    <a:pt x="252" y="32"/>
                  </a:lnTo>
                  <a:lnTo>
                    <a:pt x="252"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9" name="Google Shape;8609;p81"/>
            <p:cNvSpPr/>
            <p:nvPr/>
          </p:nvSpPr>
          <p:spPr>
            <a:xfrm>
              <a:off x="2399471" y="1823053"/>
              <a:ext cx="4236" cy="204"/>
            </a:xfrm>
            <a:custGeom>
              <a:avLst/>
              <a:gdLst/>
              <a:ahLst/>
              <a:cxnLst/>
              <a:rect l="l" t="t" r="r" b="b"/>
              <a:pathLst>
                <a:path w="312" h="15" extrusionOk="0">
                  <a:moveTo>
                    <a:pt x="312" y="15"/>
                  </a:moveTo>
                  <a:lnTo>
                    <a:pt x="312" y="15"/>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0" name="Google Shape;8610;p81"/>
            <p:cNvSpPr/>
            <p:nvPr/>
          </p:nvSpPr>
          <p:spPr>
            <a:xfrm>
              <a:off x="2397991" y="1811743"/>
              <a:ext cx="204" cy="14"/>
            </a:xfrm>
            <a:custGeom>
              <a:avLst/>
              <a:gdLst/>
              <a:ahLst/>
              <a:cxnLst/>
              <a:rect l="l" t="t" r="r" b="b"/>
              <a:pathLst>
                <a:path w="15" h="1" extrusionOk="0">
                  <a:moveTo>
                    <a:pt x="0"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1" name="Google Shape;8611;p81"/>
            <p:cNvSpPr/>
            <p:nvPr/>
          </p:nvSpPr>
          <p:spPr>
            <a:xfrm>
              <a:off x="2393185" y="1816685"/>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2" name="Google Shape;8612;p81"/>
            <p:cNvSpPr/>
            <p:nvPr/>
          </p:nvSpPr>
          <p:spPr>
            <a:xfrm>
              <a:off x="2399702" y="1812598"/>
              <a:ext cx="204" cy="204"/>
            </a:xfrm>
            <a:custGeom>
              <a:avLst/>
              <a:gdLst/>
              <a:ahLst/>
              <a:cxnLst/>
              <a:rect l="l" t="t" r="r" b="b"/>
              <a:pathLst>
                <a:path w="15" h="15" extrusionOk="0">
                  <a:moveTo>
                    <a:pt x="1" y="1"/>
                  </a:moveTo>
                  <a:lnTo>
                    <a:pt x="15"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3" name="Google Shape;8613;p81"/>
            <p:cNvSpPr/>
            <p:nvPr/>
          </p:nvSpPr>
          <p:spPr>
            <a:xfrm>
              <a:off x="2399227" y="1812273"/>
              <a:ext cx="204" cy="149"/>
            </a:xfrm>
            <a:custGeom>
              <a:avLst/>
              <a:gdLst/>
              <a:ahLst/>
              <a:cxnLst/>
              <a:rect l="l" t="t" r="r" b="b"/>
              <a:pathLst>
                <a:path w="15" h="11" extrusionOk="0">
                  <a:moveTo>
                    <a:pt x="1" y="0"/>
                  </a:moveTo>
                  <a:lnTo>
                    <a:pt x="15"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4" name="Google Shape;8614;p81"/>
            <p:cNvSpPr/>
            <p:nvPr/>
          </p:nvSpPr>
          <p:spPr>
            <a:xfrm>
              <a:off x="2398426" y="1811838"/>
              <a:ext cx="149" cy="68"/>
            </a:xfrm>
            <a:custGeom>
              <a:avLst/>
              <a:gdLst/>
              <a:ahLst/>
              <a:cxnLst/>
              <a:rect l="l" t="t" r="r" b="b"/>
              <a:pathLst>
                <a:path w="11" h="5" extrusionOk="0">
                  <a:moveTo>
                    <a:pt x="0"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5" name="Google Shape;8615;p81"/>
            <p:cNvSpPr/>
            <p:nvPr/>
          </p:nvSpPr>
          <p:spPr>
            <a:xfrm>
              <a:off x="2397367" y="1811743"/>
              <a:ext cx="394" cy="14"/>
            </a:xfrm>
            <a:custGeom>
              <a:avLst/>
              <a:gdLst/>
              <a:ahLst/>
              <a:cxnLst/>
              <a:rect l="l" t="t" r="r" b="b"/>
              <a:pathLst>
                <a:path w="29" h="1" extrusionOk="0">
                  <a:moveTo>
                    <a:pt x="1" y="1"/>
                  </a:moveTo>
                  <a:cubicBezTo>
                    <a:pt x="8" y="1"/>
                    <a:pt x="18" y="1"/>
                    <a:pt x="29" y="1"/>
                  </a:cubicBezTo>
                  <a:cubicBezTo>
                    <a:pt x="18" y="1"/>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6" name="Google Shape;8616;p81"/>
            <p:cNvSpPr/>
            <p:nvPr/>
          </p:nvSpPr>
          <p:spPr>
            <a:xfrm>
              <a:off x="2393755" y="1815409"/>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7" name="Google Shape;8617;p81"/>
            <p:cNvSpPr/>
            <p:nvPr/>
          </p:nvSpPr>
          <p:spPr>
            <a:xfrm>
              <a:off x="2400747" y="1813549"/>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8" name="Google Shape;8618;p81"/>
            <p:cNvSpPr/>
            <p:nvPr/>
          </p:nvSpPr>
          <p:spPr>
            <a:xfrm>
              <a:off x="2393375" y="1816169"/>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9" name="Google Shape;8619;p81"/>
            <p:cNvSpPr/>
            <p:nvPr/>
          </p:nvSpPr>
          <p:spPr>
            <a:xfrm>
              <a:off x="2400177" y="1813033"/>
              <a:ext cx="299" cy="244"/>
            </a:xfrm>
            <a:custGeom>
              <a:avLst/>
              <a:gdLst/>
              <a:ahLst/>
              <a:cxnLst/>
              <a:rect l="l" t="t" r="r" b="b"/>
              <a:pathLst>
                <a:path w="22" h="18" extrusionOk="0">
                  <a:moveTo>
                    <a:pt x="1" y="0"/>
                  </a:moveTo>
                  <a:lnTo>
                    <a:pt x="22"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0" name="Google Shape;8620;p81"/>
            <p:cNvSpPr/>
            <p:nvPr/>
          </p:nvSpPr>
          <p:spPr>
            <a:xfrm>
              <a:off x="2393565" y="1815735"/>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1" name="Google Shape;8621;p81"/>
            <p:cNvSpPr/>
            <p:nvPr/>
          </p:nvSpPr>
          <p:spPr>
            <a:xfrm>
              <a:off x="2398806" y="1812028"/>
              <a:ext cx="204" cy="109"/>
            </a:xfrm>
            <a:custGeom>
              <a:avLst/>
              <a:gdLst/>
              <a:ahLst/>
              <a:cxnLst/>
              <a:rect l="l" t="t" r="r" b="b"/>
              <a:pathLst>
                <a:path w="15" h="8" extrusionOk="0">
                  <a:moveTo>
                    <a:pt x="0" y="1"/>
                  </a:moveTo>
                  <a:lnTo>
                    <a:pt x="1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2" name="Google Shape;8622;p81"/>
            <p:cNvSpPr/>
            <p:nvPr/>
          </p:nvSpPr>
          <p:spPr>
            <a:xfrm>
              <a:off x="2394420" y="181426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3" name="Google Shape;8623;p81"/>
            <p:cNvSpPr/>
            <p:nvPr/>
          </p:nvSpPr>
          <p:spPr>
            <a:xfrm>
              <a:off x="2394040" y="1814839"/>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4" name="Google Shape;8624;p81"/>
            <p:cNvSpPr/>
            <p:nvPr/>
          </p:nvSpPr>
          <p:spPr>
            <a:xfrm>
              <a:off x="2394135" y="1814649"/>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5" name="Google Shape;8625;p81"/>
            <p:cNvSpPr/>
            <p:nvPr/>
          </p:nvSpPr>
          <p:spPr>
            <a:xfrm>
              <a:off x="2394230" y="1814499"/>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6" name="Google Shape;8626;p81"/>
            <p:cNvSpPr/>
            <p:nvPr/>
          </p:nvSpPr>
          <p:spPr>
            <a:xfrm>
              <a:off x="2394380" y="181430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7" name="Google Shape;8627;p81"/>
            <p:cNvSpPr/>
            <p:nvPr/>
          </p:nvSpPr>
          <p:spPr>
            <a:xfrm>
              <a:off x="2394325" y="181440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8" name="Google Shape;8628;p81"/>
            <p:cNvSpPr/>
            <p:nvPr/>
          </p:nvSpPr>
          <p:spPr>
            <a:xfrm>
              <a:off x="2393904" y="1815070"/>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9" name="Google Shape;8629;p81"/>
            <p:cNvSpPr/>
            <p:nvPr/>
          </p:nvSpPr>
          <p:spPr>
            <a:xfrm>
              <a:off x="2013313" y="1624754"/>
              <a:ext cx="94975" cy="80080"/>
            </a:xfrm>
            <a:custGeom>
              <a:avLst/>
              <a:gdLst/>
              <a:ahLst/>
              <a:cxnLst/>
              <a:rect l="l" t="t" r="r" b="b"/>
              <a:pathLst>
                <a:path w="6995" h="5898" extrusionOk="0">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0" name="Google Shape;8630;p81"/>
            <p:cNvSpPr/>
            <p:nvPr/>
          </p:nvSpPr>
          <p:spPr>
            <a:xfrm>
              <a:off x="2113407" y="1701277"/>
              <a:ext cx="5580" cy="11812"/>
            </a:xfrm>
            <a:custGeom>
              <a:avLst/>
              <a:gdLst/>
              <a:ahLst/>
              <a:cxnLst/>
              <a:rect l="l" t="t" r="r" b="b"/>
              <a:pathLst>
                <a:path w="411" h="870" extrusionOk="0">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1" name="Google Shape;8631;p81"/>
            <p:cNvSpPr/>
            <p:nvPr/>
          </p:nvSpPr>
          <p:spPr>
            <a:xfrm>
              <a:off x="2091696" y="1640056"/>
              <a:ext cx="4616" cy="543"/>
            </a:xfrm>
            <a:custGeom>
              <a:avLst/>
              <a:gdLst/>
              <a:ahLst/>
              <a:cxnLst/>
              <a:rect l="l" t="t" r="r" b="b"/>
              <a:pathLst>
                <a:path w="340" h="40" extrusionOk="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2" name="Google Shape;8632;p81"/>
            <p:cNvSpPr/>
            <p:nvPr/>
          </p:nvSpPr>
          <p:spPr>
            <a:xfrm>
              <a:off x="2083563" y="1634394"/>
              <a:ext cx="149" cy="109"/>
            </a:xfrm>
            <a:custGeom>
              <a:avLst/>
              <a:gdLst/>
              <a:ahLst/>
              <a:cxnLst/>
              <a:rect l="l" t="t" r="r" b="b"/>
              <a:pathLst>
                <a:path w="11" h="8" extrusionOk="0">
                  <a:moveTo>
                    <a:pt x="11"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3" name="Google Shape;8633;p81"/>
            <p:cNvSpPr/>
            <p:nvPr/>
          </p:nvSpPr>
          <p:spPr>
            <a:xfrm>
              <a:off x="2066972" y="1624699"/>
              <a:ext cx="68" cy="68"/>
            </a:xfrm>
            <a:custGeom>
              <a:avLst/>
              <a:gdLst/>
              <a:ahLst/>
              <a:cxnLst/>
              <a:rect l="l" t="t" r="r" b="b"/>
              <a:pathLst>
                <a:path w="5" h="5" extrusionOk="0">
                  <a:moveTo>
                    <a:pt x="1"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4" name="Google Shape;8634;p81"/>
            <p:cNvSpPr/>
            <p:nvPr/>
          </p:nvSpPr>
          <p:spPr>
            <a:xfrm>
              <a:off x="2087840" y="1638630"/>
              <a:ext cx="244" cy="299"/>
            </a:xfrm>
            <a:custGeom>
              <a:avLst/>
              <a:gdLst/>
              <a:ahLst/>
              <a:cxnLst/>
              <a:rect l="l" t="t" r="r" b="b"/>
              <a:pathLst>
                <a:path w="18" h="22" extrusionOk="0">
                  <a:moveTo>
                    <a:pt x="1" y="1"/>
                  </a:moveTo>
                  <a:lnTo>
                    <a:pt x="18"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5" name="Google Shape;8635;p81"/>
            <p:cNvSpPr/>
            <p:nvPr/>
          </p:nvSpPr>
          <p:spPr>
            <a:xfrm>
              <a:off x="2089741" y="1640151"/>
              <a:ext cx="353" cy="109"/>
            </a:xfrm>
            <a:custGeom>
              <a:avLst/>
              <a:gdLst/>
              <a:ahLst/>
              <a:cxnLst/>
              <a:rect l="l" t="t" r="r" b="b"/>
              <a:pathLst>
                <a:path w="26" h="8" extrusionOk="0">
                  <a:moveTo>
                    <a:pt x="1" y="1"/>
                  </a:moveTo>
                  <a:cubicBezTo>
                    <a:pt x="8" y="4"/>
                    <a:pt x="18" y="4"/>
                    <a:pt x="25" y="8"/>
                  </a:cubicBezTo>
                  <a:cubicBezTo>
                    <a:pt x="18" y="4"/>
                    <a:pt x="8"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6" name="Google Shape;8636;p81"/>
            <p:cNvSpPr/>
            <p:nvPr/>
          </p:nvSpPr>
          <p:spPr>
            <a:xfrm>
              <a:off x="2089361" y="1640015"/>
              <a:ext cx="299" cy="149"/>
            </a:xfrm>
            <a:custGeom>
              <a:avLst/>
              <a:gdLst/>
              <a:ahLst/>
              <a:cxnLst/>
              <a:rect l="l" t="t" r="r" b="b"/>
              <a:pathLst>
                <a:path w="22" h="11" extrusionOk="0">
                  <a:moveTo>
                    <a:pt x="1" y="0"/>
                  </a:moveTo>
                  <a:cubicBezTo>
                    <a:pt x="8" y="4"/>
                    <a:pt x="15" y="7"/>
                    <a:pt x="22" y="11"/>
                  </a:cubicBezTo>
                  <a:cubicBezTo>
                    <a:pt x="15" y="7"/>
                    <a:pt x="8"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7" name="Google Shape;8637;p81"/>
            <p:cNvSpPr/>
            <p:nvPr/>
          </p:nvSpPr>
          <p:spPr>
            <a:xfrm>
              <a:off x="2079992" y="1635819"/>
              <a:ext cx="1629" cy="299"/>
            </a:xfrm>
            <a:custGeom>
              <a:avLst/>
              <a:gdLst/>
              <a:ahLst/>
              <a:cxnLst/>
              <a:rect l="l" t="t" r="r" b="b"/>
              <a:pathLst>
                <a:path w="120" h="22" extrusionOk="0">
                  <a:moveTo>
                    <a:pt x="120" y="1"/>
                  </a:moveTo>
                  <a:cubicBezTo>
                    <a:pt x="81" y="22"/>
                    <a:pt x="39" y="22"/>
                    <a:pt x="1" y="8"/>
                  </a:cubicBezTo>
                  <a:cubicBezTo>
                    <a:pt x="39" y="22"/>
                    <a:pt x="81" y="22"/>
                    <a:pt x="1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8" name="Google Shape;8638;p81"/>
            <p:cNvSpPr/>
            <p:nvPr/>
          </p:nvSpPr>
          <p:spPr>
            <a:xfrm>
              <a:off x="2088411" y="1639295"/>
              <a:ext cx="204" cy="204"/>
            </a:xfrm>
            <a:custGeom>
              <a:avLst/>
              <a:gdLst/>
              <a:ahLst/>
              <a:cxnLst/>
              <a:rect l="l" t="t" r="r" b="b"/>
              <a:pathLst>
                <a:path w="15" h="15" extrusionOk="0">
                  <a:moveTo>
                    <a:pt x="15"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9" name="Google Shape;8639;p81"/>
            <p:cNvSpPr/>
            <p:nvPr/>
          </p:nvSpPr>
          <p:spPr>
            <a:xfrm>
              <a:off x="2088981" y="1639825"/>
              <a:ext cx="299" cy="149"/>
            </a:xfrm>
            <a:custGeom>
              <a:avLst/>
              <a:gdLst/>
              <a:ahLst/>
              <a:cxnLst/>
              <a:rect l="l" t="t" r="r" b="b"/>
              <a:pathLst>
                <a:path w="22" h="11" extrusionOk="0">
                  <a:moveTo>
                    <a:pt x="1" y="0"/>
                  </a:moveTo>
                  <a:cubicBezTo>
                    <a:pt x="8" y="4"/>
                    <a:pt x="15" y="7"/>
                    <a:pt x="22" y="11"/>
                  </a:cubicBezTo>
                  <a:cubicBezTo>
                    <a:pt x="15" y="7"/>
                    <a:pt x="8"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0" name="Google Shape;8640;p81"/>
            <p:cNvSpPr/>
            <p:nvPr/>
          </p:nvSpPr>
          <p:spPr>
            <a:xfrm>
              <a:off x="2090121" y="1640110"/>
              <a:ext cx="1589" cy="109"/>
            </a:xfrm>
            <a:custGeom>
              <a:avLst/>
              <a:gdLst/>
              <a:ahLst/>
              <a:cxnLst/>
              <a:rect l="l" t="t" r="r" b="b"/>
              <a:pathLst>
                <a:path w="117" h="8" extrusionOk="0">
                  <a:moveTo>
                    <a:pt x="81" y="0"/>
                  </a:moveTo>
                  <a:cubicBezTo>
                    <a:pt x="67" y="0"/>
                    <a:pt x="53" y="4"/>
                    <a:pt x="36" y="4"/>
                  </a:cubicBezTo>
                  <a:cubicBezTo>
                    <a:pt x="25" y="7"/>
                    <a:pt x="15" y="7"/>
                    <a:pt x="1" y="7"/>
                  </a:cubicBezTo>
                  <a:lnTo>
                    <a:pt x="39" y="7"/>
                  </a:lnTo>
                  <a:cubicBezTo>
                    <a:pt x="64" y="4"/>
                    <a:pt x="88" y="0"/>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1" name="Google Shape;8641;p81"/>
            <p:cNvSpPr/>
            <p:nvPr/>
          </p:nvSpPr>
          <p:spPr>
            <a:xfrm>
              <a:off x="2088125" y="1638969"/>
              <a:ext cx="204" cy="244"/>
            </a:xfrm>
            <a:custGeom>
              <a:avLst/>
              <a:gdLst/>
              <a:ahLst/>
              <a:cxnLst/>
              <a:rect l="l" t="t" r="r" b="b"/>
              <a:pathLst>
                <a:path w="15" h="18" extrusionOk="0">
                  <a:moveTo>
                    <a:pt x="1" y="0"/>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2" name="Google Shape;8642;p81"/>
            <p:cNvSpPr/>
            <p:nvPr/>
          </p:nvSpPr>
          <p:spPr>
            <a:xfrm>
              <a:off x="2088696" y="1639580"/>
              <a:ext cx="258" cy="204"/>
            </a:xfrm>
            <a:custGeom>
              <a:avLst/>
              <a:gdLst/>
              <a:ahLst/>
              <a:cxnLst/>
              <a:rect l="l" t="t" r="r" b="b"/>
              <a:pathLst>
                <a:path w="19" h="15" extrusionOk="0">
                  <a:moveTo>
                    <a:pt x="1" y="1"/>
                  </a:moveTo>
                  <a:lnTo>
                    <a:pt x="18"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3" name="Google Shape;8643;p81"/>
            <p:cNvSpPr/>
            <p:nvPr/>
          </p:nvSpPr>
          <p:spPr>
            <a:xfrm>
              <a:off x="2091221" y="1640056"/>
              <a:ext cx="1100" cy="68"/>
            </a:xfrm>
            <a:custGeom>
              <a:avLst/>
              <a:gdLst/>
              <a:ahLst/>
              <a:cxnLst/>
              <a:rect l="l" t="t" r="r" b="b"/>
              <a:pathLst>
                <a:path w="81" h="5" extrusionOk="0">
                  <a:moveTo>
                    <a:pt x="81" y="1"/>
                  </a:moveTo>
                  <a:cubicBezTo>
                    <a:pt x="56" y="1"/>
                    <a:pt x="28" y="1"/>
                    <a:pt x="0" y="4"/>
                  </a:cubicBezTo>
                  <a:lnTo>
                    <a:pt x="35" y="4"/>
                  </a:lnTo>
                  <a:lnTo>
                    <a:pt x="8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4" name="Google Shape;8644;p81"/>
            <p:cNvSpPr/>
            <p:nvPr/>
          </p:nvSpPr>
          <p:spPr>
            <a:xfrm>
              <a:off x="2093923" y="1670524"/>
              <a:ext cx="109" cy="258"/>
            </a:xfrm>
            <a:custGeom>
              <a:avLst/>
              <a:gdLst/>
              <a:ahLst/>
              <a:cxnLst/>
              <a:rect l="l" t="t" r="r" b="b"/>
              <a:pathLst>
                <a:path w="8" h="19" extrusionOk="0">
                  <a:moveTo>
                    <a:pt x="8" y="18"/>
                  </a:moveTo>
                  <a:cubicBezTo>
                    <a:pt x="4" y="11"/>
                    <a:pt x="1" y="8"/>
                    <a:pt x="1" y="1"/>
                  </a:cubicBezTo>
                  <a:cubicBezTo>
                    <a:pt x="1" y="8"/>
                    <a:pt x="4" y="11"/>
                    <a:pt x="8"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5" name="Google Shape;8645;p81"/>
            <p:cNvSpPr/>
            <p:nvPr/>
          </p:nvSpPr>
          <p:spPr>
            <a:xfrm>
              <a:off x="2103767" y="1657068"/>
              <a:ext cx="204" cy="448"/>
            </a:xfrm>
            <a:custGeom>
              <a:avLst/>
              <a:gdLst/>
              <a:ahLst/>
              <a:cxnLst/>
              <a:rect l="l" t="t" r="r" b="b"/>
              <a:pathLst>
                <a:path w="15" h="33" extrusionOk="0">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6" name="Google Shape;8646;p81"/>
            <p:cNvSpPr/>
            <p:nvPr/>
          </p:nvSpPr>
          <p:spPr>
            <a:xfrm>
              <a:off x="2101676" y="1658019"/>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7" name="Google Shape;8647;p81"/>
            <p:cNvSpPr/>
            <p:nvPr/>
          </p:nvSpPr>
          <p:spPr>
            <a:xfrm>
              <a:off x="2099585" y="1672289"/>
              <a:ext cx="502" cy="1385"/>
            </a:xfrm>
            <a:custGeom>
              <a:avLst/>
              <a:gdLst/>
              <a:ahLst/>
              <a:cxnLst/>
              <a:rect l="l" t="t" r="r" b="b"/>
              <a:pathLst>
                <a:path w="37" h="102" extrusionOk="0">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8" name="Google Shape;8648;p81"/>
            <p:cNvSpPr/>
            <p:nvPr/>
          </p:nvSpPr>
          <p:spPr>
            <a:xfrm>
              <a:off x="2101296" y="1658209"/>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9" name="Google Shape;8649;p81"/>
            <p:cNvSpPr/>
            <p:nvPr/>
          </p:nvSpPr>
          <p:spPr>
            <a:xfrm>
              <a:off x="2100630" y="1658684"/>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0" name="Google Shape;8650;p81"/>
            <p:cNvSpPr/>
            <p:nvPr/>
          </p:nvSpPr>
          <p:spPr>
            <a:xfrm>
              <a:off x="2100956" y="1658453"/>
              <a:ext cx="258" cy="204"/>
            </a:xfrm>
            <a:custGeom>
              <a:avLst/>
              <a:gdLst/>
              <a:ahLst/>
              <a:cxnLst/>
              <a:rect l="l" t="t" r="r" b="b"/>
              <a:pathLst>
                <a:path w="19" h="15" extrusionOk="0">
                  <a:moveTo>
                    <a:pt x="1"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1" name="Google Shape;8651;p81"/>
            <p:cNvSpPr/>
            <p:nvPr/>
          </p:nvSpPr>
          <p:spPr>
            <a:xfrm>
              <a:off x="2102056" y="1657829"/>
              <a:ext cx="204" cy="163"/>
            </a:xfrm>
            <a:custGeom>
              <a:avLst/>
              <a:gdLst/>
              <a:ahLst/>
              <a:cxnLst/>
              <a:rect l="l" t="t" r="r" b="b"/>
              <a:pathLst>
                <a:path w="15" h="12" extrusionOk="0">
                  <a:moveTo>
                    <a:pt x="0" y="1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2" name="Google Shape;8652;p81"/>
            <p:cNvSpPr/>
            <p:nvPr/>
          </p:nvSpPr>
          <p:spPr>
            <a:xfrm>
              <a:off x="2103142" y="1657543"/>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3" name="Google Shape;8653;p81"/>
            <p:cNvSpPr/>
            <p:nvPr/>
          </p:nvSpPr>
          <p:spPr>
            <a:xfrm>
              <a:off x="2102816" y="1657638"/>
              <a:ext cx="204" cy="68"/>
            </a:xfrm>
            <a:custGeom>
              <a:avLst/>
              <a:gdLst/>
              <a:ahLst/>
              <a:cxnLst/>
              <a:rect l="l" t="t" r="r" b="b"/>
              <a:pathLst>
                <a:path w="15" h="5" extrusionOk="0">
                  <a:moveTo>
                    <a:pt x="0" y="4"/>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4" name="Google Shape;8654;p81"/>
            <p:cNvSpPr/>
            <p:nvPr/>
          </p:nvSpPr>
          <p:spPr>
            <a:xfrm>
              <a:off x="2102436" y="1657733"/>
              <a:ext cx="204" cy="68"/>
            </a:xfrm>
            <a:custGeom>
              <a:avLst/>
              <a:gdLst/>
              <a:ahLst/>
              <a:cxnLst/>
              <a:rect l="l" t="t" r="r" b="b"/>
              <a:pathLst>
                <a:path w="15" h="5" extrusionOk="0">
                  <a:moveTo>
                    <a:pt x="0" y="4"/>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5" name="Google Shape;8655;p81"/>
            <p:cNvSpPr/>
            <p:nvPr/>
          </p:nvSpPr>
          <p:spPr>
            <a:xfrm>
              <a:off x="2100345" y="1659023"/>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6" name="Google Shape;8656;p81"/>
            <p:cNvSpPr/>
            <p:nvPr/>
          </p:nvSpPr>
          <p:spPr>
            <a:xfrm>
              <a:off x="2099395" y="1660300"/>
              <a:ext cx="149" cy="299"/>
            </a:xfrm>
            <a:custGeom>
              <a:avLst/>
              <a:gdLst/>
              <a:ahLst/>
              <a:cxnLst/>
              <a:rect l="l" t="t" r="r" b="b"/>
              <a:pathLst>
                <a:path w="11" h="22" extrusionOk="0">
                  <a:moveTo>
                    <a:pt x="0" y="22"/>
                  </a:moveTo>
                  <a:cubicBezTo>
                    <a:pt x="4" y="15"/>
                    <a:pt x="7" y="8"/>
                    <a:pt x="11" y="1"/>
                  </a:cubicBezTo>
                  <a:cubicBezTo>
                    <a:pt x="7" y="8"/>
                    <a:pt x="4"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7" name="Google Shape;8657;p81"/>
            <p:cNvSpPr/>
            <p:nvPr/>
          </p:nvSpPr>
          <p:spPr>
            <a:xfrm>
              <a:off x="2099585" y="1659919"/>
              <a:ext cx="149" cy="258"/>
            </a:xfrm>
            <a:custGeom>
              <a:avLst/>
              <a:gdLst/>
              <a:ahLst/>
              <a:cxnLst/>
              <a:rect l="l" t="t" r="r" b="b"/>
              <a:pathLst>
                <a:path w="11" h="19" extrusionOk="0">
                  <a:moveTo>
                    <a:pt x="0" y="18"/>
                  </a:moveTo>
                  <a:cubicBezTo>
                    <a:pt x="4" y="15"/>
                    <a:pt x="7" y="8"/>
                    <a:pt x="11" y="1"/>
                  </a:cubicBezTo>
                  <a:cubicBezTo>
                    <a:pt x="7" y="8"/>
                    <a:pt x="4" y="15"/>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8" name="Google Shape;8658;p81"/>
            <p:cNvSpPr/>
            <p:nvPr/>
          </p:nvSpPr>
          <p:spPr>
            <a:xfrm>
              <a:off x="2099245" y="1660639"/>
              <a:ext cx="163" cy="299"/>
            </a:xfrm>
            <a:custGeom>
              <a:avLst/>
              <a:gdLst/>
              <a:ahLst/>
              <a:cxnLst/>
              <a:rect l="l" t="t" r="r" b="b"/>
              <a:pathLst>
                <a:path w="12" h="22" extrusionOk="0">
                  <a:moveTo>
                    <a:pt x="1" y="21"/>
                  </a:moveTo>
                  <a:cubicBezTo>
                    <a:pt x="4" y="14"/>
                    <a:pt x="8" y="7"/>
                    <a:pt x="11" y="0"/>
                  </a:cubicBezTo>
                  <a:cubicBezTo>
                    <a:pt x="8" y="7"/>
                    <a:pt x="4"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9" name="Google Shape;8659;p81"/>
            <p:cNvSpPr/>
            <p:nvPr/>
          </p:nvSpPr>
          <p:spPr>
            <a:xfrm>
              <a:off x="2099150" y="1661019"/>
              <a:ext cx="109" cy="339"/>
            </a:xfrm>
            <a:custGeom>
              <a:avLst/>
              <a:gdLst/>
              <a:ahLst/>
              <a:cxnLst/>
              <a:rect l="l" t="t" r="r" b="b"/>
              <a:pathLst>
                <a:path w="8" h="25" extrusionOk="0">
                  <a:moveTo>
                    <a:pt x="1" y="25"/>
                  </a:moveTo>
                  <a:cubicBezTo>
                    <a:pt x="1" y="18"/>
                    <a:pt x="4" y="7"/>
                    <a:pt x="8" y="0"/>
                  </a:cubicBezTo>
                  <a:cubicBezTo>
                    <a:pt x="4" y="7"/>
                    <a:pt x="1"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0" name="Google Shape;8660;p81"/>
            <p:cNvSpPr/>
            <p:nvPr/>
          </p:nvSpPr>
          <p:spPr>
            <a:xfrm>
              <a:off x="2094018" y="1670958"/>
              <a:ext cx="543" cy="584"/>
            </a:xfrm>
            <a:custGeom>
              <a:avLst/>
              <a:gdLst/>
              <a:ahLst/>
              <a:cxnLst/>
              <a:rect l="l" t="t" r="r" b="b"/>
              <a:pathLst>
                <a:path w="40" h="43" extrusionOk="0">
                  <a:moveTo>
                    <a:pt x="1" y="0"/>
                  </a:moveTo>
                  <a:cubicBezTo>
                    <a:pt x="11" y="18"/>
                    <a:pt x="22" y="32"/>
                    <a:pt x="39" y="42"/>
                  </a:cubicBezTo>
                  <a:cubicBezTo>
                    <a:pt x="22" y="32"/>
                    <a:pt x="11"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1" name="Google Shape;8661;p81"/>
            <p:cNvSpPr/>
            <p:nvPr/>
          </p:nvSpPr>
          <p:spPr>
            <a:xfrm>
              <a:off x="2100060" y="1659308"/>
              <a:ext cx="204" cy="244"/>
            </a:xfrm>
            <a:custGeom>
              <a:avLst/>
              <a:gdLst/>
              <a:ahLst/>
              <a:cxnLst/>
              <a:rect l="l" t="t" r="r" b="b"/>
              <a:pathLst>
                <a:path w="15" h="18" extrusionOk="0">
                  <a:moveTo>
                    <a:pt x="0" y="18"/>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2" name="Google Shape;8662;p81"/>
            <p:cNvSpPr/>
            <p:nvPr/>
          </p:nvSpPr>
          <p:spPr>
            <a:xfrm>
              <a:off x="2099816" y="1659594"/>
              <a:ext cx="163" cy="299"/>
            </a:xfrm>
            <a:custGeom>
              <a:avLst/>
              <a:gdLst/>
              <a:ahLst/>
              <a:cxnLst/>
              <a:rect l="l" t="t" r="r" b="b"/>
              <a:pathLst>
                <a:path w="12" h="22" extrusionOk="0">
                  <a:moveTo>
                    <a:pt x="11" y="0"/>
                  </a:moveTo>
                  <a:lnTo>
                    <a:pt x="11" y="0"/>
                  </a:lnTo>
                  <a:cubicBezTo>
                    <a:pt x="8" y="7"/>
                    <a:pt x="4" y="14"/>
                    <a:pt x="1" y="21"/>
                  </a:cubicBezTo>
                  <a:cubicBezTo>
                    <a:pt x="4" y="14"/>
                    <a:pt x="11" y="7"/>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3" name="Google Shape;8663;p81"/>
            <p:cNvSpPr/>
            <p:nvPr/>
          </p:nvSpPr>
          <p:spPr>
            <a:xfrm>
              <a:off x="2096299" y="1640626"/>
              <a:ext cx="1113" cy="489"/>
            </a:xfrm>
            <a:custGeom>
              <a:avLst/>
              <a:gdLst/>
              <a:ahLst/>
              <a:cxnLst/>
              <a:rect l="l" t="t" r="r" b="b"/>
              <a:pathLst>
                <a:path w="82" h="36" extrusionOk="0">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4" name="Google Shape;8664;p81"/>
            <p:cNvSpPr/>
            <p:nvPr/>
          </p:nvSpPr>
          <p:spPr>
            <a:xfrm>
              <a:off x="2103957" y="1654937"/>
              <a:ext cx="299" cy="2145"/>
            </a:xfrm>
            <a:custGeom>
              <a:avLst/>
              <a:gdLst/>
              <a:ahLst/>
              <a:cxnLst/>
              <a:rect l="l" t="t" r="r" b="b"/>
              <a:pathLst>
                <a:path w="22" h="158" extrusionOk="0">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5" name="Google Shape;8665;p81"/>
            <p:cNvSpPr/>
            <p:nvPr/>
          </p:nvSpPr>
          <p:spPr>
            <a:xfrm>
              <a:off x="2105138" y="1644577"/>
              <a:ext cx="1969" cy="625"/>
            </a:xfrm>
            <a:custGeom>
              <a:avLst/>
              <a:gdLst/>
              <a:ahLst/>
              <a:cxnLst/>
              <a:rect l="l" t="t" r="r" b="b"/>
              <a:pathLst>
                <a:path w="145" h="46" extrusionOk="0">
                  <a:moveTo>
                    <a:pt x="1" y="0"/>
                  </a:moveTo>
                  <a:cubicBezTo>
                    <a:pt x="43" y="32"/>
                    <a:pt x="92" y="46"/>
                    <a:pt x="144" y="42"/>
                  </a:cubicBezTo>
                  <a:lnTo>
                    <a:pt x="144" y="42"/>
                  </a:lnTo>
                  <a:cubicBezTo>
                    <a:pt x="92" y="46"/>
                    <a:pt x="43" y="32"/>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6" name="Google Shape;8666;p81"/>
            <p:cNvSpPr/>
            <p:nvPr/>
          </p:nvSpPr>
          <p:spPr>
            <a:xfrm>
              <a:off x="2095824" y="1640490"/>
              <a:ext cx="1018" cy="299"/>
            </a:xfrm>
            <a:custGeom>
              <a:avLst/>
              <a:gdLst/>
              <a:ahLst/>
              <a:cxnLst/>
              <a:rect l="l" t="t" r="r" b="b"/>
              <a:pathLst>
                <a:path w="75" h="22" extrusionOk="0">
                  <a:moveTo>
                    <a:pt x="1" y="0"/>
                  </a:moveTo>
                  <a:lnTo>
                    <a:pt x="36" y="11"/>
                  </a:lnTo>
                  <a:lnTo>
                    <a:pt x="74" y="21"/>
                  </a:lnTo>
                  <a:cubicBezTo>
                    <a:pt x="53" y="11"/>
                    <a:pt x="29"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7" name="Google Shape;8667;p81"/>
            <p:cNvSpPr/>
            <p:nvPr/>
          </p:nvSpPr>
          <p:spPr>
            <a:xfrm>
              <a:off x="2103862" y="1656837"/>
              <a:ext cx="149" cy="530"/>
            </a:xfrm>
            <a:custGeom>
              <a:avLst/>
              <a:gdLst/>
              <a:ahLst/>
              <a:cxnLst/>
              <a:rect l="l" t="t" r="r" b="b"/>
              <a:pathLst>
                <a:path w="11" h="39" extrusionOk="0">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8" name="Google Shape;8668;p81"/>
            <p:cNvSpPr/>
            <p:nvPr/>
          </p:nvSpPr>
          <p:spPr>
            <a:xfrm>
              <a:off x="1375130" y="1936371"/>
              <a:ext cx="14704" cy="7522"/>
            </a:xfrm>
            <a:custGeom>
              <a:avLst/>
              <a:gdLst/>
              <a:ahLst/>
              <a:cxnLst/>
              <a:rect l="l" t="t" r="r" b="b"/>
              <a:pathLst>
                <a:path w="1083" h="554" extrusionOk="0">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9" name="Google Shape;8669;p81"/>
            <p:cNvSpPr/>
            <p:nvPr/>
          </p:nvSpPr>
          <p:spPr>
            <a:xfrm>
              <a:off x="1380643" y="1923581"/>
              <a:ext cx="42986" cy="21887"/>
            </a:xfrm>
            <a:custGeom>
              <a:avLst/>
              <a:gdLst/>
              <a:ahLst/>
              <a:cxnLst/>
              <a:rect l="l" t="t" r="r" b="b"/>
              <a:pathLst>
                <a:path w="3166" h="1612" extrusionOk="0">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0" name="Google Shape;8670;p81"/>
            <p:cNvSpPr/>
            <p:nvPr/>
          </p:nvSpPr>
          <p:spPr>
            <a:xfrm>
              <a:off x="1391722" y="1940553"/>
              <a:ext cx="68" cy="109"/>
            </a:xfrm>
            <a:custGeom>
              <a:avLst/>
              <a:gdLst/>
              <a:ahLst/>
              <a:cxnLst/>
              <a:rect l="l" t="t" r="r" b="b"/>
              <a:pathLst>
                <a:path w="5" h="8" extrusionOk="0">
                  <a:moveTo>
                    <a:pt x="1" y="1"/>
                  </a:moveTo>
                  <a:lnTo>
                    <a:pt x="1" y="8"/>
                  </a:lnTo>
                  <a:cubicBezTo>
                    <a:pt x="4" y="4"/>
                    <a:pt x="4"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1" name="Google Shape;8671;p81"/>
            <p:cNvSpPr/>
            <p:nvPr/>
          </p:nvSpPr>
          <p:spPr>
            <a:xfrm>
              <a:off x="1391722" y="1941503"/>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2" name="Google Shape;8672;p81"/>
            <p:cNvSpPr/>
            <p:nvPr/>
          </p:nvSpPr>
          <p:spPr>
            <a:xfrm>
              <a:off x="1391722" y="1940933"/>
              <a:ext cx="14" cy="163"/>
            </a:xfrm>
            <a:custGeom>
              <a:avLst/>
              <a:gdLst/>
              <a:ahLst/>
              <a:cxnLst/>
              <a:rect l="l" t="t" r="r" b="b"/>
              <a:pathLst>
                <a:path w="1" h="12" extrusionOk="0">
                  <a:moveTo>
                    <a:pt x="1" y="11"/>
                  </a:moveTo>
                  <a:lnTo>
                    <a:pt x="1" y="1"/>
                  </a:lnTo>
                  <a:cubicBezTo>
                    <a:pt x="1" y="1"/>
                    <a:pt x="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3" name="Google Shape;8673;p81"/>
            <p:cNvSpPr/>
            <p:nvPr/>
          </p:nvSpPr>
          <p:spPr>
            <a:xfrm>
              <a:off x="1391586" y="1938937"/>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4" name="Google Shape;8674;p81"/>
            <p:cNvSpPr/>
            <p:nvPr/>
          </p:nvSpPr>
          <p:spPr>
            <a:xfrm>
              <a:off x="1381403" y="1935230"/>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5" name="Google Shape;8675;p81"/>
            <p:cNvSpPr/>
            <p:nvPr/>
          </p:nvSpPr>
          <p:spPr>
            <a:xfrm>
              <a:off x="1391396" y="1938516"/>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6" name="Google Shape;8676;p81"/>
            <p:cNvSpPr/>
            <p:nvPr/>
          </p:nvSpPr>
          <p:spPr>
            <a:xfrm>
              <a:off x="1382163" y="1935665"/>
              <a:ext cx="204" cy="109"/>
            </a:xfrm>
            <a:custGeom>
              <a:avLst/>
              <a:gdLst/>
              <a:ahLst/>
              <a:cxnLst/>
              <a:rect l="l" t="t" r="r" b="b"/>
              <a:pathLst>
                <a:path w="15" h="8" extrusionOk="0">
                  <a:moveTo>
                    <a:pt x="1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7" name="Google Shape;8677;p81"/>
            <p:cNvSpPr/>
            <p:nvPr/>
          </p:nvSpPr>
          <p:spPr>
            <a:xfrm>
              <a:off x="1391722" y="1940173"/>
              <a:ext cx="68" cy="163"/>
            </a:xfrm>
            <a:custGeom>
              <a:avLst/>
              <a:gdLst/>
              <a:ahLst/>
              <a:cxnLst/>
              <a:rect l="l" t="t" r="r" b="b"/>
              <a:pathLst>
                <a:path w="5" h="12" extrusionOk="0">
                  <a:moveTo>
                    <a:pt x="1" y="1"/>
                  </a:moveTo>
                  <a:lnTo>
                    <a:pt x="1" y="11"/>
                  </a:lnTo>
                  <a:cubicBezTo>
                    <a:pt x="4" y="8"/>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8" name="Google Shape;8678;p81"/>
            <p:cNvSpPr/>
            <p:nvPr/>
          </p:nvSpPr>
          <p:spPr>
            <a:xfrm>
              <a:off x="1391627" y="1941978"/>
              <a:ext cx="14" cy="204"/>
            </a:xfrm>
            <a:custGeom>
              <a:avLst/>
              <a:gdLst/>
              <a:ahLst/>
              <a:cxnLst/>
              <a:rect l="l" t="t" r="r" b="b"/>
              <a:pathLst>
                <a:path w="1" h="15" extrusionOk="0">
                  <a:moveTo>
                    <a:pt x="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9" name="Google Shape;8679;p81"/>
            <p:cNvSpPr/>
            <p:nvPr/>
          </p:nvSpPr>
          <p:spPr>
            <a:xfrm>
              <a:off x="1391722" y="1939602"/>
              <a:ext cx="14" cy="109"/>
            </a:xfrm>
            <a:custGeom>
              <a:avLst/>
              <a:gdLst/>
              <a:ahLst/>
              <a:cxnLst/>
              <a:rect l="l" t="t" r="r" b="b"/>
              <a:pathLst>
                <a:path w="1" h="8" extrusionOk="0">
                  <a:moveTo>
                    <a:pt x="1"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0" name="Google Shape;8680;p81"/>
            <p:cNvSpPr/>
            <p:nvPr/>
          </p:nvSpPr>
          <p:spPr>
            <a:xfrm>
              <a:off x="1391722" y="193998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1" name="Google Shape;8681;p81"/>
            <p:cNvSpPr/>
            <p:nvPr/>
          </p:nvSpPr>
          <p:spPr>
            <a:xfrm>
              <a:off x="1391722" y="193941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2" name="Google Shape;8682;p81"/>
            <p:cNvSpPr/>
            <p:nvPr/>
          </p:nvSpPr>
          <p:spPr>
            <a:xfrm>
              <a:off x="1391627" y="1939127"/>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3" name="Google Shape;8683;p81"/>
            <p:cNvSpPr/>
            <p:nvPr/>
          </p:nvSpPr>
          <p:spPr>
            <a:xfrm>
              <a:off x="1391491" y="1938652"/>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4" name="Google Shape;8684;p81"/>
            <p:cNvSpPr/>
            <p:nvPr/>
          </p:nvSpPr>
          <p:spPr>
            <a:xfrm>
              <a:off x="1391532" y="1938801"/>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5" name="Google Shape;8685;p81"/>
            <p:cNvSpPr/>
            <p:nvPr/>
          </p:nvSpPr>
          <p:spPr>
            <a:xfrm>
              <a:off x="1174075" y="1791214"/>
              <a:ext cx="223703" cy="138382"/>
            </a:xfrm>
            <a:custGeom>
              <a:avLst/>
              <a:gdLst/>
              <a:ahLst/>
              <a:cxnLst/>
              <a:rect l="l" t="t" r="r" b="b"/>
              <a:pathLst>
                <a:path w="16476" h="10192" extrusionOk="0">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6" name="Google Shape;8686;p81"/>
            <p:cNvSpPr/>
            <p:nvPr/>
          </p:nvSpPr>
          <p:spPr>
            <a:xfrm>
              <a:off x="1356122" y="1909990"/>
              <a:ext cx="28160" cy="28771"/>
            </a:xfrm>
            <a:custGeom>
              <a:avLst/>
              <a:gdLst/>
              <a:ahLst/>
              <a:cxnLst/>
              <a:rect l="l" t="t" r="r" b="b"/>
              <a:pathLst>
                <a:path w="2074" h="2119" extrusionOk="0">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7" name="Google Shape;8687;p81"/>
            <p:cNvSpPr/>
            <p:nvPr/>
          </p:nvSpPr>
          <p:spPr>
            <a:xfrm>
              <a:off x="1378552" y="1934660"/>
              <a:ext cx="14" cy="14"/>
            </a:xfrm>
            <a:custGeom>
              <a:avLst/>
              <a:gdLst/>
              <a:ahLst/>
              <a:cxnLst/>
              <a:rect l="l" t="t" r="r" b="b"/>
              <a:pathLst>
                <a:path w="1" h="1" extrusionOk="0">
                  <a:moveTo>
                    <a:pt x="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8" name="Google Shape;8688;p81"/>
            <p:cNvSpPr/>
            <p:nvPr/>
          </p:nvSpPr>
          <p:spPr>
            <a:xfrm>
              <a:off x="1374370" y="1937892"/>
              <a:ext cx="163" cy="163"/>
            </a:xfrm>
            <a:custGeom>
              <a:avLst/>
              <a:gdLst/>
              <a:ahLst/>
              <a:cxnLst/>
              <a:rect l="l" t="t" r="r" b="b"/>
              <a:pathLst>
                <a:path w="12" h="12" extrusionOk="0">
                  <a:moveTo>
                    <a:pt x="1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9" name="Google Shape;8689;p81"/>
            <p:cNvSpPr/>
            <p:nvPr/>
          </p:nvSpPr>
          <p:spPr>
            <a:xfrm>
              <a:off x="1373759" y="1938462"/>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0" name="Google Shape;8690;p81"/>
            <p:cNvSpPr/>
            <p:nvPr/>
          </p:nvSpPr>
          <p:spPr>
            <a:xfrm>
              <a:off x="1377601" y="1935190"/>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1" name="Google Shape;8691;p81"/>
            <p:cNvSpPr/>
            <p:nvPr/>
          </p:nvSpPr>
          <p:spPr>
            <a:xfrm>
              <a:off x="1378362" y="1934714"/>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2" name="Google Shape;8692;p81"/>
            <p:cNvSpPr/>
            <p:nvPr/>
          </p:nvSpPr>
          <p:spPr>
            <a:xfrm>
              <a:off x="1377370" y="1935380"/>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3" name="Google Shape;8693;p81"/>
            <p:cNvSpPr/>
            <p:nvPr/>
          </p:nvSpPr>
          <p:spPr>
            <a:xfrm>
              <a:off x="1377031" y="1935570"/>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4" name="Google Shape;8694;p81"/>
            <p:cNvSpPr/>
            <p:nvPr/>
          </p:nvSpPr>
          <p:spPr>
            <a:xfrm>
              <a:off x="1376705" y="1935855"/>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5" name="Google Shape;8695;p81"/>
            <p:cNvSpPr/>
            <p:nvPr/>
          </p:nvSpPr>
          <p:spPr>
            <a:xfrm>
              <a:off x="1375470" y="1936900"/>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6" name="Google Shape;8696;p81"/>
            <p:cNvSpPr/>
            <p:nvPr/>
          </p:nvSpPr>
          <p:spPr>
            <a:xfrm>
              <a:off x="1377846" y="1935040"/>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7" name="Google Shape;8697;p81"/>
            <p:cNvSpPr/>
            <p:nvPr/>
          </p:nvSpPr>
          <p:spPr>
            <a:xfrm>
              <a:off x="1378076" y="1934905"/>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8" name="Google Shape;8698;p81"/>
            <p:cNvSpPr/>
            <p:nvPr/>
          </p:nvSpPr>
          <p:spPr>
            <a:xfrm>
              <a:off x="1374899" y="1937376"/>
              <a:ext cx="204" cy="149"/>
            </a:xfrm>
            <a:custGeom>
              <a:avLst/>
              <a:gdLst/>
              <a:ahLst/>
              <a:cxnLst/>
              <a:rect l="l" t="t" r="r" b="b"/>
              <a:pathLst>
                <a:path w="15" h="11" extrusionOk="0">
                  <a:moveTo>
                    <a:pt x="14"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9" name="Google Shape;8699;p81"/>
            <p:cNvSpPr/>
            <p:nvPr/>
          </p:nvSpPr>
          <p:spPr>
            <a:xfrm>
              <a:off x="1375890" y="1936520"/>
              <a:ext cx="204" cy="109"/>
            </a:xfrm>
            <a:custGeom>
              <a:avLst/>
              <a:gdLst/>
              <a:ahLst/>
              <a:cxnLst/>
              <a:rect l="l" t="t" r="r" b="b"/>
              <a:pathLst>
                <a:path w="15" h="8" extrusionOk="0">
                  <a:moveTo>
                    <a:pt x="15"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0" name="Google Shape;8700;p81"/>
            <p:cNvSpPr/>
            <p:nvPr/>
          </p:nvSpPr>
          <p:spPr>
            <a:xfrm>
              <a:off x="1376325" y="1936140"/>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1" name="Google Shape;8701;p81"/>
            <p:cNvSpPr/>
            <p:nvPr/>
          </p:nvSpPr>
          <p:spPr>
            <a:xfrm>
              <a:off x="1378226" y="1934810"/>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2" name="Google Shape;8702;p81"/>
            <p:cNvSpPr/>
            <p:nvPr/>
          </p:nvSpPr>
          <p:spPr>
            <a:xfrm>
              <a:off x="1378647" y="1928917"/>
              <a:ext cx="3435" cy="5716"/>
            </a:xfrm>
            <a:custGeom>
              <a:avLst/>
              <a:gdLst/>
              <a:ahLst/>
              <a:cxnLst/>
              <a:rect l="l" t="t" r="r" b="b"/>
              <a:pathLst>
                <a:path w="253" h="421" extrusionOk="0">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3" name="Google Shape;8703;p81"/>
            <p:cNvSpPr/>
            <p:nvPr/>
          </p:nvSpPr>
          <p:spPr>
            <a:xfrm>
              <a:off x="1384078" y="1926867"/>
              <a:ext cx="204" cy="204"/>
            </a:xfrm>
            <a:custGeom>
              <a:avLst/>
              <a:gdLst/>
              <a:ahLst/>
              <a:cxnLst/>
              <a:rect l="l" t="t" r="r" b="b"/>
              <a:pathLst>
                <a:path w="15" h="15" extrusionOk="0">
                  <a:moveTo>
                    <a:pt x="14" y="1"/>
                  </a:moveTo>
                  <a:lnTo>
                    <a:pt x="14" y="1"/>
                  </a:ln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4" name="Google Shape;8704;p81"/>
            <p:cNvSpPr/>
            <p:nvPr/>
          </p:nvSpPr>
          <p:spPr>
            <a:xfrm>
              <a:off x="1383127" y="1927152"/>
              <a:ext cx="869" cy="869"/>
            </a:xfrm>
            <a:custGeom>
              <a:avLst/>
              <a:gdLst/>
              <a:ahLst/>
              <a:cxnLst/>
              <a:rect l="l" t="t" r="r" b="b"/>
              <a:pathLst>
                <a:path w="64" h="64" extrusionOk="0">
                  <a:moveTo>
                    <a:pt x="63" y="1"/>
                  </a:moveTo>
                  <a:cubicBezTo>
                    <a:pt x="39" y="22"/>
                    <a:pt x="21" y="43"/>
                    <a:pt x="0" y="64"/>
                  </a:cubicBezTo>
                  <a:cubicBezTo>
                    <a:pt x="21" y="46"/>
                    <a:pt x="42" y="22"/>
                    <a:pt x="6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5" name="Google Shape;8705;p81"/>
            <p:cNvSpPr/>
            <p:nvPr/>
          </p:nvSpPr>
          <p:spPr>
            <a:xfrm>
              <a:off x="1378647" y="1934524"/>
              <a:ext cx="204" cy="149"/>
            </a:xfrm>
            <a:custGeom>
              <a:avLst/>
              <a:gdLst/>
              <a:ahLst/>
              <a:cxnLst/>
              <a:rect l="l" t="t" r="r" b="b"/>
              <a:pathLst>
                <a:path w="15" h="11" extrusionOk="0">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6" name="Google Shape;8706;p81"/>
            <p:cNvSpPr/>
            <p:nvPr/>
          </p:nvSpPr>
          <p:spPr>
            <a:xfrm>
              <a:off x="1358213" y="1927342"/>
              <a:ext cx="394" cy="543"/>
            </a:xfrm>
            <a:custGeom>
              <a:avLst/>
              <a:gdLst/>
              <a:ahLst/>
              <a:cxnLst/>
              <a:rect l="l" t="t" r="r" b="b"/>
              <a:pathLst>
                <a:path w="29" h="40" extrusionOk="0">
                  <a:moveTo>
                    <a:pt x="1" y="39"/>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7" name="Google Shape;8707;p81"/>
            <p:cNvSpPr/>
            <p:nvPr/>
          </p:nvSpPr>
          <p:spPr>
            <a:xfrm>
              <a:off x="1360874" y="1924206"/>
              <a:ext cx="109" cy="163"/>
            </a:xfrm>
            <a:custGeom>
              <a:avLst/>
              <a:gdLst/>
              <a:ahLst/>
              <a:cxnLst/>
              <a:rect l="l" t="t" r="r" b="b"/>
              <a:pathLst>
                <a:path w="8" h="12" extrusionOk="0">
                  <a:moveTo>
                    <a:pt x="1" y="1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8" name="Google Shape;8708;p81"/>
            <p:cNvSpPr/>
            <p:nvPr/>
          </p:nvSpPr>
          <p:spPr>
            <a:xfrm>
              <a:off x="1361064" y="1923975"/>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9" name="Google Shape;8709;p81"/>
            <p:cNvSpPr/>
            <p:nvPr/>
          </p:nvSpPr>
          <p:spPr>
            <a:xfrm>
              <a:off x="1356122" y="1927912"/>
              <a:ext cx="2064" cy="2865"/>
            </a:xfrm>
            <a:custGeom>
              <a:avLst/>
              <a:gdLst/>
              <a:ahLst/>
              <a:cxnLst/>
              <a:rect l="l" t="t" r="r" b="b"/>
              <a:pathLst>
                <a:path w="152" h="211" extrusionOk="0">
                  <a:moveTo>
                    <a:pt x="1" y="211"/>
                  </a:moveTo>
                  <a:lnTo>
                    <a:pt x="1" y="211"/>
                  </a:lnTo>
                  <a:cubicBezTo>
                    <a:pt x="57" y="134"/>
                    <a:pt x="106" y="64"/>
                    <a:pt x="151" y="1"/>
                  </a:cubicBezTo>
                  <a:cubicBezTo>
                    <a:pt x="106" y="64"/>
                    <a:pt x="57" y="134"/>
                    <a:pt x="1" y="2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0" name="Google Shape;8710;p81"/>
            <p:cNvSpPr/>
            <p:nvPr/>
          </p:nvSpPr>
          <p:spPr>
            <a:xfrm>
              <a:off x="1358647" y="1926826"/>
              <a:ext cx="339" cy="434"/>
            </a:xfrm>
            <a:custGeom>
              <a:avLst/>
              <a:gdLst/>
              <a:ahLst/>
              <a:cxnLst/>
              <a:rect l="l" t="t" r="r" b="b"/>
              <a:pathLst>
                <a:path w="25" h="32" extrusionOk="0">
                  <a:moveTo>
                    <a:pt x="0" y="32"/>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1" name="Google Shape;8711;p81"/>
            <p:cNvSpPr/>
            <p:nvPr/>
          </p:nvSpPr>
          <p:spPr>
            <a:xfrm>
              <a:off x="1377465" y="1910085"/>
              <a:ext cx="1955" cy="14"/>
            </a:xfrm>
            <a:custGeom>
              <a:avLst/>
              <a:gdLst/>
              <a:ahLst/>
              <a:cxnLst/>
              <a:rect l="l" t="t" r="r" b="b"/>
              <a:pathLst>
                <a:path w="144" h="1" extrusionOk="0">
                  <a:moveTo>
                    <a:pt x="144" y="1"/>
                  </a:moveTo>
                  <a:lnTo>
                    <a:pt x="144" y="1"/>
                  </a:lnTo>
                  <a:lnTo>
                    <a:pt x="0" y="1"/>
                  </a:lnTo>
                  <a:cubicBezTo>
                    <a:pt x="60" y="1"/>
                    <a:pt x="105" y="1"/>
                    <a:pt x="1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2" name="Google Shape;8712;p81"/>
            <p:cNvSpPr/>
            <p:nvPr/>
          </p:nvSpPr>
          <p:spPr>
            <a:xfrm>
              <a:off x="1359788" y="1925441"/>
              <a:ext cx="204" cy="299"/>
            </a:xfrm>
            <a:custGeom>
              <a:avLst/>
              <a:gdLst/>
              <a:ahLst/>
              <a:cxnLst/>
              <a:rect l="l" t="t" r="r" b="b"/>
              <a:pathLst>
                <a:path w="15" h="22" extrusionOk="0">
                  <a:moveTo>
                    <a:pt x="0" y="22"/>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3" name="Google Shape;8713;p81"/>
            <p:cNvSpPr/>
            <p:nvPr/>
          </p:nvSpPr>
          <p:spPr>
            <a:xfrm>
              <a:off x="1359448" y="1925876"/>
              <a:ext cx="258" cy="339"/>
            </a:xfrm>
            <a:custGeom>
              <a:avLst/>
              <a:gdLst/>
              <a:ahLst/>
              <a:cxnLst/>
              <a:rect l="l" t="t" r="r" b="b"/>
              <a:pathLst>
                <a:path w="19" h="25" extrusionOk="0">
                  <a:moveTo>
                    <a:pt x="1"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4" name="Google Shape;8714;p81"/>
            <p:cNvSpPr/>
            <p:nvPr/>
          </p:nvSpPr>
          <p:spPr>
            <a:xfrm>
              <a:off x="1360113" y="1925115"/>
              <a:ext cx="163" cy="204"/>
            </a:xfrm>
            <a:custGeom>
              <a:avLst/>
              <a:gdLst/>
              <a:ahLst/>
              <a:cxnLst/>
              <a:rect l="l" t="t" r="r" b="b"/>
              <a:pathLst>
                <a:path w="12" h="15" extrusionOk="0">
                  <a:moveTo>
                    <a:pt x="1"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5" name="Google Shape;8715;p81"/>
            <p:cNvSpPr/>
            <p:nvPr/>
          </p:nvSpPr>
          <p:spPr>
            <a:xfrm>
              <a:off x="1361213" y="1923785"/>
              <a:ext cx="149" cy="149"/>
            </a:xfrm>
            <a:custGeom>
              <a:avLst/>
              <a:gdLst/>
              <a:ahLst/>
              <a:cxnLst/>
              <a:rect l="l" t="t" r="r" b="b"/>
              <a:pathLst>
                <a:path w="11" h="11" extrusionOk="0">
                  <a:moveTo>
                    <a:pt x="0"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6" name="Google Shape;8716;p81"/>
            <p:cNvSpPr/>
            <p:nvPr/>
          </p:nvSpPr>
          <p:spPr>
            <a:xfrm>
              <a:off x="1360643" y="1924450"/>
              <a:ext cx="149" cy="204"/>
            </a:xfrm>
            <a:custGeom>
              <a:avLst/>
              <a:gdLst/>
              <a:ahLst/>
              <a:cxnLst/>
              <a:rect l="l" t="t" r="r" b="b"/>
              <a:pathLst>
                <a:path w="11" h="15" extrusionOk="0">
                  <a:moveTo>
                    <a:pt x="0"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7" name="Google Shape;8717;p81"/>
            <p:cNvSpPr/>
            <p:nvPr/>
          </p:nvSpPr>
          <p:spPr>
            <a:xfrm>
              <a:off x="1360399" y="1924735"/>
              <a:ext cx="163" cy="244"/>
            </a:xfrm>
            <a:custGeom>
              <a:avLst/>
              <a:gdLst/>
              <a:ahLst/>
              <a:cxnLst/>
              <a:rect l="l" t="t" r="r" b="b"/>
              <a:pathLst>
                <a:path w="12" h="18" extrusionOk="0">
                  <a:moveTo>
                    <a:pt x="1" y="1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8" name="Google Shape;8718;p81"/>
            <p:cNvSpPr/>
            <p:nvPr/>
          </p:nvSpPr>
          <p:spPr>
            <a:xfrm>
              <a:off x="1359068" y="1926351"/>
              <a:ext cx="258" cy="339"/>
            </a:xfrm>
            <a:custGeom>
              <a:avLst/>
              <a:gdLst/>
              <a:ahLst/>
              <a:cxnLst/>
              <a:rect l="l" t="t" r="r" b="b"/>
              <a:pathLst>
                <a:path w="19" h="25" extrusionOk="0">
                  <a:moveTo>
                    <a:pt x="1"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9" name="Google Shape;8719;p81"/>
            <p:cNvSpPr/>
            <p:nvPr/>
          </p:nvSpPr>
          <p:spPr>
            <a:xfrm>
              <a:off x="1380833" y="1905333"/>
              <a:ext cx="7386" cy="17841"/>
            </a:xfrm>
            <a:custGeom>
              <a:avLst/>
              <a:gdLst/>
              <a:ahLst/>
              <a:cxnLst/>
              <a:rect l="l" t="t" r="r" b="b"/>
              <a:pathLst>
                <a:path w="544" h="1314" extrusionOk="0">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0" name="Google Shape;8720;p81"/>
            <p:cNvSpPr/>
            <p:nvPr/>
          </p:nvSpPr>
          <p:spPr>
            <a:xfrm>
              <a:off x="1381973" y="1909664"/>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1" name="Google Shape;8721;p81"/>
            <p:cNvSpPr/>
            <p:nvPr/>
          </p:nvSpPr>
          <p:spPr>
            <a:xfrm>
              <a:off x="1381837" y="1909800"/>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2" name="Google Shape;8722;p81"/>
            <p:cNvSpPr/>
            <p:nvPr/>
          </p:nvSpPr>
          <p:spPr>
            <a:xfrm>
              <a:off x="1386970" y="1905618"/>
              <a:ext cx="68" cy="68"/>
            </a:xfrm>
            <a:custGeom>
              <a:avLst/>
              <a:gdLst/>
              <a:ahLst/>
              <a:cxnLst/>
              <a:rect l="l" t="t" r="r" b="b"/>
              <a:pathLst>
                <a:path w="5" h="5" extrusionOk="0">
                  <a:moveTo>
                    <a:pt x="1"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3" name="Google Shape;8723;p81"/>
            <p:cNvSpPr/>
            <p:nvPr/>
          </p:nvSpPr>
          <p:spPr>
            <a:xfrm>
              <a:off x="1382123" y="1909515"/>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4" name="Google Shape;8724;p81"/>
            <p:cNvSpPr/>
            <p:nvPr/>
          </p:nvSpPr>
          <p:spPr>
            <a:xfrm>
              <a:off x="1382543" y="1908374"/>
              <a:ext cx="584" cy="774"/>
            </a:xfrm>
            <a:custGeom>
              <a:avLst/>
              <a:gdLst/>
              <a:ahLst/>
              <a:cxnLst/>
              <a:rect l="l" t="t" r="r" b="b"/>
              <a:pathLst>
                <a:path w="43" h="57" extrusionOk="0">
                  <a:moveTo>
                    <a:pt x="1" y="57"/>
                  </a:moveTo>
                  <a:cubicBezTo>
                    <a:pt x="11" y="43"/>
                    <a:pt x="25" y="22"/>
                    <a:pt x="43" y="1"/>
                  </a:cubicBezTo>
                  <a:cubicBezTo>
                    <a:pt x="25" y="22"/>
                    <a:pt x="11" y="43"/>
                    <a:pt x="1" y="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5" name="Google Shape;8725;p81"/>
            <p:cNvSpPr/>
            <p:nvPr/>
          </p:nvSpPr>
          <p:spPr>
            <a:xfrm>
              <a:off x="1387214" y="1905767"/>
              <a:ext cx="244" cy="204"/>
            </a:xfrm>
            <a:custGeom>
              <a:avLst/>
              <a:gdLst/>
              <a:ahLst/>
              <a:cxnLst/>
              <a:rect l="l" t="t" r="r" b="b"/>
              <a:pathLst>
                <a:path w="18" h="15" extrusionOk="0">
                  <a:moveTo>
                    <a:pt x="0"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6" name="Google Shape;8726;p81"/>
            <p:cNvSpPr/>
            <p:nvPr/>
          </p:nvSpPr>
          <p:spPr>
            <a:xfrm>
              <a:off x="1382408" y="1909189"/>
              <a:ext cx="109" cy="149"/>
            </a:xfrm>
            <a:custGeom>
              <a:avLst/>
              <a:gdLst/>
              <a:ahLst/>
              <a:cxnLst/>
              <a:rect l="l" t="t" r="r" b="b"/>
              <a:pathLst>
                <a:path w="8" h="11" extrusionOk="0">
                  <a:moveTo>
                    <a:pt x="0" y="11"/>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7" name="Google Shape;8727;p81"/>
            <p:cNvSpPr/>
            <p:nvPr/>
          </p:nvSpPr>
          <p:spPr>
            <a:xfrm>
              <a:off x="1381593" y="190994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8" name="Google Shape;8728;p81"/>
            <p:cNvSpPr/>
            <p:nvPr/>
          </p:nvSpPr>
          <p:spPr>
            <a:xfrm>
              <a:off x="1387499" y="1905957"/>
              <a:ext cx="720" cy="584"/>
            </a:xfrm>
            <a:custGeom>
              <a:avLst/>
              <a:gdLst/>
              <a:ahLst/>
              <a:cxnLst/>
              <a:rect l="l" t="t" r="r" b="b"/>
              <a:pathLst>
                <a:path w="53" h="43" extrusionOk="0">
                  <a:moveTo>
                    <a:pt x="0" y="0"/>
                  </a:moveTo>
                  <a:cubicBezTo>
                    <a:pt x="14" y="14"/>
                    <a:pt x="32" y="25"/>
                    <a:pt x="53" y="42"/>
                  </a:cubicBezTo>
                  <a:cubicBezTo>
                    <a:pt x="32" y="25"/>
                    <a:pt x="1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9" name="Google Shape;8729;p81"/>
            <p:cNvSpPr/>
            <p:nvPr/>
          </p:nvSpPr>
          <p:spPr>
            <a:xfrm>
              <a:off x="1382258" y="1909379"/>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0" name="Google Shape;8730;p81"/>
            <p:cNvSpPr/>
            <p:nvPr/>
          </p:nvSpPr>
          <p:spPr>
            <a:xfrm>
              <a:off x="1381688" y="1909854"/>
              <a:ext cx="109" cy="54"/>
            </a:xfrm>
            <a:custGeom>
              <a:avLst/>
              <a:gdLst/>
              <a:ahLst/>
              <a:cxnLst/>
              <a:rect l="l" t="t" r="r" b="b"/>
              <a:pathLst>
                <a:path w="8" h="4" extrusionOk="0">
                  <a:moveTo>
                    <a:pt x="4" y="0"/>
                  </a:moveTo>
                  <a:lnTo>
                    <a:pt x="1" y="4"/>
                  </a:ln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1" name="Google Shape;8731;p81"/>
            <p:cNvSpPr/>
            <p:nvPr/>
          </p:nvSpPr>
          <p:spPr>
            <a:xfrm>
              <a:off x="1380833" y="1922875"/>
              <a:ext cx="2105" cy="299"/>
            </a:xfrm>
            <a:custGeom>
              <a:avLst/>
              <a:gdLst/>
              <a:ahLst/>
              <a:cxnLst/>
              <a:rect l="l" t="t" r="r" b="b"/>
              <a:pathLst>
                <a:path w="155" h="22" extrusionOk="0">
                  <a:moveTo>
                    <a:pt x="155" y="1"/>
                  </a:moveTo>
                  <a:lnTo>
                    <a:pt x="155" y="1"/>
                  </a:ln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2" name="Google Shape;8732;p81"/>
            <p:cNvSpPr/>
            <p:nvPr/>
          </p:nvSpPr>
          <p:spPr>
            <a:xfrm>
              <a:off x="1490539" y="1892285"/>
              <a:ext cx="19416" cy="14772"/>
            </a:xfrm>
            <a:custGeom>
              <a:avLst/>
              <a:gdLst/>
              <a:ahLst/>
              <a:cxnLst/>
              <a:rect l="l" t="t" r="r" b="b"/>
              <a:pathLst>
                <a:path w="1430" h="1088" extrusionOk="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3" name="Google Shape;8733;p81"/>
            <p:cNvSpPr/>
            <p:nvPr/>
          </p:nvSpPr>
          <p:spPr>
            <a:xfrm>
              <a:off x="1510647" y="1894932"/>
              <a:ext cx="23353" cy="13252"/>
            </a:xfrm>
            <a:custGeom>
              <a:avLst/>
              <a:gdLst/>
              <a:ahLst/>
              <a:cxnLst/>
              <a:rect l="l" t="t" r="r" b="b"/>
              <a:pathLst>
                <a:path w="1720" h="976" extrusionOk="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4" name="Google Shape;8734;p81"/>
            <p:cNvSpPr/>
            <p:nvPr/>
          </p:nvSpPr>
          <p:spPr>
            <a:xfrm>
              <a:off x="1510797" y="1904382"/>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5" name="Google Shape;8735;p81"/>
            <p:cNvSpPr/>
            <p:nvPr/>
          </p:nvSpPr>
          <p:spPr>
            <a:xfrm>
              <a:off x="1511598" y="1896453"/>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6" name="Google Shape;8736;p81"/>
            <p:cNvSpPr/>
            <p:nvPr/>
          </p:nvSpPr>
          <p:spPr>
            <a:xfrm>
              <a:off x="1510647" y="1905998"/>
              <a:ext cx="14" cy="448"/>
            </a:xfrm>
            <a:custGeom>
              <a:avLst/>
              <a:gdLst/>
              <a:ahLst/>
              <a:cxnLst/>
              <a:rect l="l" t="t" r="r" b="b"/>
              <a:pathLst>
                <a:path w="1" h="33" extrusionOk="0">
                  <a:moveTo>
                    <a:pt x="1" y="3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7" name="Google Shape;8737;p81"/>
            <p:cNvSpPr/>
            <p:nvPr/>
          </p:nvSpPr>
          <p:spPr>
            <a:xfrm>
              <a:off x="1510552" y="1907709"/>
              <a:ext cx="14" cy="204"/>
            </a:xfrm>
            <a:custGeom>
              <a:avLst/>
              <a:gdLst/>
              <a:ahLst/>
              <a:cxnLst/>
              <a:rect l="l" t="t" r="r" b="b"/>
              <a:pathLst>
                <a:path w="1" h="15" extrusionOk="0">
                  <a:moveTo>
                    <a:pt x="1" y="15"/>
                  </a:moveTo>
                  <a:lnTo>
                    <a:pt x="1" y="1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8" name="Google Shape;8738;p81"/>
            <p:cNvSpPr/>
            <p:nvPr/>
          </p:nvSpPr>
          <p:spPr>
            <a:xfrm>
              <a:off x="1510932" y="1902821"/>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9" name="Google Shape;8739;p81"/>
            <p:cNvSpPr/>
            <p:nvPr/>
          </p:nvSpPr>
          <p:spPr>
            <a:xfrm>
              <a:off x="1511082" y="1901056"/>
              <a:ext cx="54" cy="353"/>
            </a:xfrm>
            <a:custGeom>
              <a:avLst/>
              <a:gdLst/>
              <a:ahLst/>
              <a:cxnLst/>
              <a:rect l="l" t="t" r="r" b="b"/>
              <a:pathLst>
                <a:path w="4" h="26" extrusionOk="0">
                  <a:moveTo>
                    <a:pt x="0" y="2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0" name="Google Shape;8740;p81"/>
            <p:cNvSpPr/>
            <p:nvPr/>
          </p:nvSpPr>
          <p:spPr>
            <a:xfrm>
              <a:off x="1511462" y="1897824"/>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1" name="Google Shape;8741;p81"/>
            <p:cNvSpPr/>
            <p:nvPr/>
          </p:nvSpPr>
          <p:spPr>
            <a:xfrm>
              <a:off x="1511272" y="1899399"/>
              <a:ext cx="54" cy="339"/>
            </a:xfrm>
            <a:custGeom>
              <a:avLst/>
              <a:gdLst/>
              <a:ahLst/>
              <a:cxnLst/>
              <a:rect l="l" t="t" r="r" b="b"/>
              <a:pathLst>
                <a:path w="4" h="25" extrusionOk="0">
                  <a:moveTo>
                    <a:pt x="0" y="25"/>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2" name="Google Shape;8742;p81"/>
            <p:cNvSpPr/>
            <p:nvPr/>
          </p:nvSpPr>
          <p:spPr>
            <a:xfrm>
              <a:off x="1511788" y="1895068"/>
              <a:ext cx="14" cy="163"/>
            </a:xfrm>
            <a:custGeom>
              <a:avLst/>
              <a:gdLst/>
              <a:ahLst/>
              <a:cxnLst/>
              <a:rect l="l" t="t" r="r" b="b"/>
              <a:pathLst>
                <a:path w="1" h="12" extrusionOk="0">
                  <a:moveTo>
                    <a:pt x="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3" name="Google Shape;8743;p81"/>
            <p:cNvSpPr/>
            <p:nvPr/>
          </p:nvSpPr>
          <p:spPr>
            <a:xfrm>
              <a:off x="1394193" y="1931619"/>
              <a:ext cx="29585" cy="30481"/>
            </a:xfrm>
            <a:custGeom>
              <a:avLst/>
              <a:gdLst/>
              <a:ahLst/>
              <a:cxnLst/>
              <a:rect l="l" t="t" r="r" b="b"/>
              <a:pathLst>
                <a:path w="2179" h="2245" extrusionOk="0">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4" name="Google Shape;8744;p81"/>
            <p:cNvSpPr/>
            <p:nvPr/>
          </p:nvSpPr>
          <p:spPr>
            <a:xfrm>
              <a:off x="1418863" y="1933615"/>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5" name="Google Shape;8745;p81"/>
            <p:cNvSpPr/>
            <p:nvPr/>
          </p:nvSpPr>
          <p:spPr>
            <a:xfrm>
              <a:off x="1419488" y="1933194"/>
              <a:ext cx="244" cy="149"/>
            </a:xfrm>
            <a:custGeom>
              <a:avLst/>
              <a:gdLst/>
              <a:ahLst/>
              <a:cxnLst/>
              <a:rect l="l" t="t" r="r" b="b"/>
              <a:pathLst>
                <a:path w="18" h="11" extrusionOk="0">
                  <a:moveTo>
                    <a:pt x="0" y="11"/>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6" name="Google Shape;8746;p81"/>
            <p:cNvSpPr/>
            <p:nvPr/>
          </p:nvSpPr>
          <p:spPr>
            <a:xfrm>
              <a:off x="1421429" y="1932189"/>
              <a:ext cx="353" cy="163"/>
            </a:xfrm>
            <a:custGeom>
              <a:avLst/>
              <a:gdLst/>
              <a:ahLst/>
              <a:cxnLst/>
              <a:rect l="l" t="t" r="r" b="b"/>
              <a:pathLst>
                <a:path w="26" h="12" extrusionOk="0">
                  <a:moveTo>
                    <a:pt x="1" y="1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7" name="Google Shape;8747;p81"/>
            <p:cNvSpPr/>
            <p:nvPr/>
          </p:nvSpPr>
          <p:spPr>
            <a:xfrm>
              <a:off x="1420058" y="1932814"/>
              <a:ext cx="394" cy="204"/>
            </a:xfrm>
            <a:custGeom>
              <a:avLst/>
              <a:gdLst/>
              <a:ahLst/>
              <a:cxnLst/>
              <a:rect l="l" t="t" r="r" b="b"/>
              <a:pathLst>
                <a:path w="29" h="15" extrusionOk="0">
                  <a:moveTo>
                    <a:pt x="0" y="14"/>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8" name="Google Shape;8748;p81"/>
            <p:cNvSpPr/>
            <p:nvPr/>
          </p:nvSpPr>
          <p:spPr>
            <a:xfrm>
              <a:off x="1423575" y="1931619"/>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9" name="Google Shape;8749;p81"/>
            <p:cNvSpPr/>
            <p:nvPr/>
          </p:nvSpPr>
          <p:spPr>
            <a:xfrm>
              <a:off x="1422190" y="1931958"/>
              <a:ext cx="299" cy="109"/>
            </a:xfrm>
            <a:custGeom>
              <a:avLst/>
              <a:gdLst/>
              <a:ahLst/>
              <a:cxnLst/>
              <a:rect l="l" t="t" r="r" b="b"/>
              <a:pathLst>
                <a:path w="22" h="8" extrusionOk="0">
                  <a:moveTo>
                    <a:pt x="1" y="7"/>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0" name="Google Shape;8750;p81"/>
            <p:cNvSpPr/>
            <p:nvPr/>
          </p:nvSpPr>
          <p:spPr>
            <a:xfrm>
              <a:off x="1422814" y="1931768"/>
              <a:ext cx="394" cy="109"/>
            </a:xfrm>
            <a:custGeom>
              <a:avLst/>
              <a:gdLst/>
              <a:ahLst/>
              <a:cxnLst/>
              <a:rect l="l" t="t" r="r" b="b"/>
              <a:pathLst>
                <a:path w="29" h="8" extrusionOk="0">
                  <a:moveTo>
                    <a:pt x="0" y="7"/>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1" name="Google Shape;8751;p81"/>
            <p:cNvSpPr/>
            <p:nvPr/>
          </p:nvSpPr>
          <p:spPr>
            <a:xfrm>
              <a:off x="1399189" y="1944259"/>
              <a:ext cx="14" cy="14"/>
            </a:xfrm>
            <a:custGeom>
              <a:avLst/>
              <a:gdLst/>
              <a:ahLst/>
              <a:cxnLst/>
              <a:rect l="l" t="t" r="r" b="b"/>
              <a:pathLst>
                <a:path w="1" h="1" extrusionOk="0">
                  <a:moveTo>
                    <a:pt x="0" y="1"/>
                  </a:moveTo>
                  <a:lnTo>
                    <a:pt x="0" y="1"/>
                  </a:lnTo>
                  <a:lnTo>
                    <a:pt x="0" y="1"/>
                  </a:lnTo>
                  <a:cubicBezTo>
                    <a:pt x="0" y="1"/>
                    <a:pt x="0"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2" name="Google Shape;8752;p81"/>
            <p:cNvSpPr/>
            <p:nvPr/>
          </p:nvSpPr>
          <p:spPr>
            <a:xfrm>
              <a:off x="1420669" y="1932433"/>
              <a:ext cx="489" cy="244"/>
            </a:xfrm>
            <a:custGeom>
              <a:avLst/>
              <a:gdLst/>
              <a:ahLst/>
              <a:cxnLst/>
              <a:rect l="l" t="t" r="r" b="b"/>
              <a:pathLst>
                <a:path w="36" h="18" extrusionOk="0">
                  <a:moveTo>
                    <a:pt x="1" y="18"/>
                  </a:moveTo>
                  <a:lnTo>
                    <a:pt x="3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3" name="Google Shape;8753;p81"/>
            <p:cNvSpPr/>
            <p:nvPr/>
          </p:nvSpPr>
          <p:spPr>
            <a:xfrm>
              <a:off x="1399135" y="1942793"/>
              <a:ext cx="204" cy="1195"/>
            </a:xfrm>
            <a:custGeom>
              <a:avLst/>
              <a:gdLst/>
              <a:ahLst/>
              <a:cxnLst/>
              <a:rect l="l" t="t" r="r" b="b"/>
              <a:pathLst>
                <a:path w="15" h="88" extrusionOk="0">
                  <a:moveTo>
                    <a:pt x="1" y="0"/>
                  </a:moveTo>
                  <a:cubicBezTo>
                    <a:pt x="11" y="28"/>
                    <a:pt x="15" y="56"/>
                    <a:pt x="11" y="88"/>
                  </a:cubicBezTo>
                  <a:cubicBezTo>
                    <a:pt x="15" y="56"/>
                    <a:pt x="11" y="2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4" name="Google Shape;8754;p81"/>
            <p:cNvSpPr/>
            <p:nvPr/>
          </p:nvSpPr>
          <p:spPr>
            <a:xfrm>
              <a:off x="1494680" y="2006254"/>
              <a:ext cx="293288" cy="299506"/>
            </a:xfrm>
            <a:custGeom>
              <a:avLst/>
              <a:gdLst/>
              <a:ahLst/>
              <a:cxnLst/>
              <a:rect l="l" t="t" r="r" b="b"/>
              <a:pathLst>
                <a:path w="21601" h="22059" extrusionOk="0">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5" name="Google Shape;8755;p81"/>
            <p:cNvSpPr/>
            <p:nvPr/>
          </p:nvSpPr>
          <p:spPr>
            <a:xfrm>
              <a:off x="1610849" y="2278130"/>
              <a:ext cx="35193" cy="37406"/>
            </a:xfrm>
            <a:custGeom>
              <a:avLst/>
              <a:gdLst/>
              <a:ahLst/>
              <a:cxnLst/>
              <a:rect l="l" t="t" r="r" b="b"/>
              <a:pathLst>
                <a:path w="2592" h="2755" extrusionOk="0">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6" name="Google Shape;8756;p81"/>
            <p:cNvSpPr/>
            <p:nvPr/>
          </p:nvSpPr>
          <p:spPr>
            <a:xfrm>
              <a:off x="1645078" y="2303846"/>
              <a:ext cx="54" cy="299"/>
            </a:xfrm>
            <a:custGeom>
              <a:avLst/>
              <a:gdLst/>
              <a:ahLst/>
              <a:cxnLst/>
              <a:rect l="l" t="t" r="r" b="b"/>
              <a:pathLst>
                <a:path w="4" h="22" extrusionOk="0">
                  <a:moveTo>
                    <a:pt x="0" y="1"/>
                  </a:moveTo>
                  <a:cubicBezTo>
                    <a:pt x="0" y="8"/>
                    <a:pt x="0" y="15"/>
                    <a:pt x="4" y="22"/>
                  </a:cubicBez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7" name="Google Shape;8757;p81"/>
            <p:cNvSpPr/>
            <p:nvPr/>
          </p:nvSpPr>
          <p:spPr>
            <a:xfrm>
              <a:off x="1644983" y="2300289"/>
              <a:ext cx="54" cy="244"/>
            </a:xfrm>
            <a:custGeom>
              <a:avLst/>
              <a:gdLst/>
              <a:ahLst/>
              <a:cxnLst/>
              <a:rect l="l" t="t" r="r" b="b"/>
              <a:pathLst>
                <a:path w="4" h="18" extrusionOk="0">
                  <a:moveTo>
                    <a:pt x="4" y="0"/>
                  </a:moveTo>
                  <a:cubicBezTo>
                    <a:pt x="4" y="7"/>
                    <a:pt x="0" y="11"/>
                    <a:pt x="4" y="18"/>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8" name="Google Shape;8758;p81"/>
            <p:cNvSpPr/>
            <p:nvPr/>
          </p:nvSpPr>
          <p:spPr>
            <a:xfrm>
              <a:off x="1645173" y="2304471"/>
              <a:ext cx="54" cy="299"/>
            </a:xfrm>
            <a:custGeom>
              <a:avLst/>
              <a:gdLst/>
              <a:ahLst/>
              <a:cxnLst/>
              <a:rect l="l" t="t" r="r" b="b"/>
              <a:pathLst>
                <a:path w="4" h="22" extrusionOk="0">
                  <a:moveTo>
                    <a:pt x="0" y="0"/>
                  </a:moveTo>
                  <a:cubicBezTo>
                    <a:pt x="0" y="7"/>
                    <a:pt x="4" y="14"/>
                    <a:pt x="4" y="21"/>
                  </a:cubicBezTo>
                  <a:cubicBezTo>
                    <a:pt x="4"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9" name="Google Shape;8759;p81"/>
            <p:cNvSpPr/>
            <p:nvPr/>
          </p:nvSpPr>
          <p:spPr>
            <a:xfrm>
              <a:off x="1645024" y="2303235"/>
              <a:ext cx="14" cy="299"/>
            </a:xfrm>
            <a:custGeom>
              <a:avLst/>
              <a:gdLst/>
              <a:ahLst/>
              <a:cxnLst/>
              <a:rect l="l" t="t" r="r" b="b"/>
              <a:pathLst>
                <a:path w="1" h="22" extrusionOk="0">
                  <a:moveTo>
                    <a:pt x="1" y="0"/>
                  </a:moveTo>
                  <a:lnTo>
                    <a:pt x="1" y="21"/>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0" name="Google Shape;8760;p81"/>
            <p:cNvSpPr/>
            <p:nvPr/>
          </p:nvSpPr>
          <p:spPr>
            <a:xfrm>
              <a:off x="1645268" y="2305082"/>
              <a:ext cx="109" cy="299"/>
            </a:xfrm>
            <a:custGeom>
              <a:avLst/>
              <a:gdLst/>
              <a:ahLst/>
              <a:cxnLst/>
              <a:rect l="l" t="t" r="r" b="b"/>
              <a:pathLst>
                <a:path w="8" h="22" extrusionOk="0">
                  <a:moveTo>
                    <a:pt x="0" y="1"/>
                  </a:moveTo>
                  <a:cubicBezTo>
                    <a:pt x="0" y="8"/>
                    <a:pt x="4" y="15"/>
                    <a:pt x="7" y="22"/>
                  </a:cubicBezTo>
                  <a:cubicBezTo>
                    <a:pt x="4"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1" name="Google Shape;8761;p81"/>
            <p:cNvSpPr/>
            <p:nvPr/>
          </p:nvSpPr>
          <p:spPr>
            <a:xfrm>
              <a:off x="1644983" y="2301999"/>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2" name="Google Shape;8762;p81"/>
            <p:cNvSpPr/>
            <p:nvPr/>
          </p:nvSpPr>
          <p:spPr>
            <a:xfrm>
              <a:off x="1644983" y="2302610"/>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3" name="Google Shape;8763;p81"/>
            <p:cNvSpPr/>
            <p:nvPr/>
          </p:nvSpPr>
          <p:spPr>
            <a:xfrm>
              <a:off x="1644983" y="2300859"/>
              <a:ext cx="14" cy="244"/>
            </a:xfrm>
            <a:custGeom>
              <a:avLst/>
              <a:gdLst/>
              <a:ahLst/>
              <a:cxnLst/>
              <a:rect l="l" t="t" r="r" b="b"/>
              <a:pathLst>
                <a:path w="1" h="18" extrusionOk="0">
                  <a:moveTo>
                    <a:pt x="0" y="0"/>
                  </a:moveTo>
                  <a:lnTo>
                    <a:pt x="0" y="18"/>
                  </a:lnTo>
                  <a:cubicBezTo>
                    <a:pt x="0" y="11"/>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4" name="Google Shape;8764;p81"/>
            <p:cNvSpPr/>
            <p:nvPr/>
          </p:nvSpPr>
          <p:spPr>
            <a:xfrm>
              <a:off x="1645838" y="2306942"/>
              <a:ext cx="109" cy="299"/>
            </a:xfrm>
            <a:custGeom>
              <a:avLst/>
              <a:gdLst/>
              <a:ahLst/>
              <a:cxnLst/>
              <a:rect l="l" t="t" r="r" b="b"/>
              <a:pathLst>
                <a:path w="8" h="22" extrusionOk="0">
                  <a:moveTo>
                    <a:pt x="0" y="0"/>
                  </a:moveTo>
                  <a:cubicBezTo>
                    <a:pt x="4" y="7"/>
                    <a:pt x="4" y="14"/>
                    <a:pt x="7" y="21"/>
                  </a:cubicBez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5" name="Google Shape;8765;p81"/>
            <p:cNvSpPr/>
            <p:nvPr/>
          </p:nvSpPr>
          <p:spPr>
            <a:xfrm>
              <a:off x="1645594" y="2306317"/>
              <a:ext cx="109" cy="299"/>
            </a:xfrm>
            <a:custGeom>
              <a:avLst/>
              <a:gdLst/>
              <a:ahLst/>
              <a:cxnLst/>
              <a:rect l="l" t="t" r="r" b="b"/>
              <a:pathLst>
                <a:path w="8" h="22" extrusionOk="0">
                  <a:moveTo>
                    <a:pt x="1" y="1"/>
                  </a:moveTo>
                  <a:cubicBezTo>
                    <a:pt x="4" y="8"/>
                    <a:pt x="4" y="15"/>
                    <a:pt x="8" y="22"/>
                  </a:cubicBezTo>
                  <a:cubicBezTo>
                    <a:pt x="8" y="15"/>
                    <a:pt x="4"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6" name="Google Shape;8766;p81"/>
            <p:cNvSpPr/>
            <p:nvPr/>
          </p:nvSpPr>
          <p:spPr>
            <a:xfrm>
              <a:off x="1645404" y="2305706"/>
              <a:ext cx="109" cy="299"/>
            </a:xfrm>
            <a:custGeom>
              <a:avLst/>
              <a:gdLst/>
              <a:ahLst/>
              <a:cxnLst/>
              <a:rect l="l" t="t" r="r" b="b"/>
              <a:pathLst>
                <a:path w="8" h="22" extrusionOk="0">
                  <a:moveTo>
                    <a:pt x="1" y="0"/>
                  </a:moveTo>
                  <a:cubicBezTo>
                    <a:pt x="1" y="7"/>
                    <a:pt x="4" y="14"/>
                    <a:pt x="8" y="21"/>
                  </a:cubicBezTo>
                  <a:cubicBezTo>
                    <a:pt x="8" y="14"/>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7" name="Google Shape;8767;p81"/>
            <p:cNvSpPr/>
            <p:nvPr/>
          </p:nvSpPr>
          <p:spPr>
            <a:xfrm>
              <a:off x="1617312" y="2278700"/>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8" name="Google Shape;8768;p81"/>
            <p:cNvSpPr/>
            <p:nvPr/>
          </p:nvSpPr>
          <p:spPr>
            <a:xfrm>
              <a:off x="1618032" y="2278660"/>
              <a:ext cx="244" cy="14"/>
            </a:xfrm>
            <a:custGeom>
              <a:avLst/>
              <a:gdLst/>
              <a:ahLst/>
              <a:cxnLst/>
              <a:rect l="l" t="t" r="r" b="b"/>
              <a:pathLst>
                <a:path w="18" h="1" extrusionOk="0">
                  <a:moveTo>
                    <a:pt x="0"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9" name="Google Shape;8769;p81"/>
            <p:cNvSpPr/>
            <p:nvPr/>
          </p:nvSpPr>
          <p:spPr>
            <a:xfrm>
              <a:off x="1645024" y="2299718"/>
              <a:ext cx="14" cy="244"/>
            </a:xfrm>
            <a:custGeom>
              <a:avLst/>
              <a:gdLst/>
              <a:ahLst/>
              <a:cxnLst/>
              <a:rect l="l" t="t" r="r" b="b"/>
              <a:pathLst>
                <a:path w="1" h="18" extrusionOk="0">
                  <a:moveTo>
                    <a:pt x="1"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0" name="Google Shape;8770;p81"/>
            <p:cNvSpPr/>
            <p:nvPr/>
          </p:nvSpPr>
          <p:spPr>
            <a:xfrm>
              <a:off x="1645078" y="2299189"/>
              <a:ext cx="14" cy="258"/>
            </a:xfrm>
            <a:custGeom>
              <a:avLst/>
              <a:gdLst/>
              <a:ahLst/>
              <a:cxnLst/>
              <a:rect l="l" t="t" r="r" b="b"/>
              <a:pathLst>
                <a:path w="1" h="19" extrusionOk="0">
                  <a:moveTo>
                    <a:pt x="0" y="1"/>
                  </a:moveTo>
                  <a:lnTo>
                    <a:pt x="0" y="18"/>
                  </a:lnTo>
                  <a:cubicBezTo>
                    <a:pt x="0" y="11"/>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1" name="Google Shape;8771;p81"/>
            <p:cNvSpPr/>
            <p:nvPr/>
          </p:nvSpPr>
          <p:spPr>
            <a:xfrm>
              <a:off x="1644983" y="2301429"/>
              <a:ext cx="14" cy="299"/>
            </a:xfrm>
            <a:custGeom>
              <a:avLst/>
              <a:gdLst/>
              <a:ahLst/>
              <a:cxnLst/>
              <a:rect l="l" t="t" r="r" b="b"/>
              <a:pathLst>
                <a:path w="1" h="22" extrusionOk="0">
                  <a:moveTo>
                    <a:pt x="0"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2" name="Google Shape;8772;p81"/>
            <p:cNvSpPr/>
            <p:nvPr/>
          </p:nvSpPr>
          <p:spPr>
            <a:xfrm>
              <a:off x="1645119" y="2298673"/>
              <a:ext cx="14" cy="244"/>
            </a:xfrm>
            <a:custGeom>
              <a:avLst/>
              <a:gdLst/>
              <a:ahLst/>
              <a:cxnLst/>
              <a:rect l="l" t="t" r="r" b="b"/>
              <a:pathLst>
                <a:path w="1" h="18" extrusionOk="0">
                  <a:moveTo>
                    <a:pt x="1"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3" name="Google Shape;8773;p81"/>
            <p:cNvSpPr/>
            <p:nvPr/>
          </p:nvSpPr>
          <p:spPr>
            <a:xfrm>
              <a:off x="1618697" y="2278565"/>
              <a:ext cx="204" cy="54"/>
            </a:xfrm>
            <a:custGeom>
              <a:avLst/>
              <a:gdLst/>
              <a:ahLst/>
              <a:cxnLst/>
              <a:rect l="l" t="t" r="r" b="b"/>
              <a:pathLst>
                <a:path w="15"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4" name="Google Shape;8774;p81"/>
            <p:cNvSpPr/>
            <p:nvPr/>
          </p:nvSpPr>
          <p:spPr>
            <a:xfrm>
              <a:off x="1533091" y="2481100"/>
              <a:ext cx="1575" cy="3014"/>
            </a:xfrm>
            <a:custGeom>
              <a:avLst/>
              <a:gdLst/>
              <a:ahLst/>
              <a:cxnLst/>
              <a:rect l="l" t="t" r="r" b="b"/>
              <a:pathLst>
                <a:path w="116" h="222" extrusionOk="0">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5" name="Google Shape;8775;p81"/>
            <p:cNvSpPr/>
            <p:nvPr/>
          </p:nvSpPr>
          <p:spPr>
            <a:xfrm>
              <a:off x="1496866" y="2211818"/>
              <a:ext cx="147845" cy="264069"/>
            </a:xfrm>
            <a:custGeom>
              <a:avLst/>
              <a:gdLst/>
              <a:ahLst/>
              <a:cxnLst/>
              <a:rect l="l" t="t" r="r" b="b"/>
              <a:pathLst>
                <a:path w="10889" h="19449" extrusionOk="0">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6" name="Google Shape;8776;p81"/>
            <p:cNvSpPr/>
            <p:nvPr/>
          </p:nvSpPr>
          <p:spPr>
            <a:xfrm>
              <a:off x="1532711" y="2487712"/>
              <a:ext cx="24589" cy="16850"/>
            </a:xfrm>
            <a:custGeom>
              <a:avLst/>
              <a:gdLst/>
              <a:ahLst/>
              <a:cxnLst/>
              <a:rect l="l" t="t" r="r" b="b"/>
              <a:pathLst>
                <a:path w="1811" h="1241" extrusionOk="0">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7" name="Google Shape;8777;p81"/>
            <p:cNvSpPr/>
            <p:nvPr/>
          </p:nvSpPr>
          <p:spPr>
            <a:xfrm>
              <a:off x="1640177" y="2240588"/>
              <a:ext cx="3245" cy="244"/>
            </a:xfrm>
            <a:custGeom>
              <a:avLst/>
              <a:gdLst/>
              <a:ahLst/>
              <a:cxnLst/>
              <a:rect l="l" t="t" r="r" b="b"/>
              <a:pathLst>
                <a:path w="239" h="18" extrusionOk="0">
                  <a:moveTo>
                    <a:pt x="1" y="0"/>
                  </a:moveTo>
                  <a:lnTo>
                    <a:pt x="1" y="0"/>
                  </a:lnTo>
                  <a:cubicBezTo>
                    <a:pt x="165" y="0"/>
                    <a:pt x="221" y="11"/>
                    <a:pt x="239" y="18"/>
                  </a:cubicBezTo>
                  <a:cubicBezTo>
                    <a:pt x="221" y="11"/>
                    <a:pt x="169"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8" name="Google Shape;8778;p81"/>
            <p:cNvSpPr/>
            <p:nvPr/>
          </p:nvSpPr>
          <p:spPr>
            <a:xfrm>
              <a:off x="1639946" y="224058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9" name="Google Shape;8779;p81"/>
            <p:cNvSpPr/>
            <p:nvPr/>
          </p:nvSpPr>
          <p:spPr>
            <a:xfrm>
              <a:off x="1620924" y="2257221"/>
              <a:ext cx="12709" cy="14555"/>
            </a:xfrm>
            <a:custGeom>
              <a:avLst/>
              <a:gdLst/>
              <a:ahLst/>
              <a:cxnLst/>
              <a:rect l="l" t="t" r="r" b="b"/>
              <a:pathLst>
                <a:path w="936" h="1072" extrusionOk="0">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0" name="Google Shape;8780;p81"/>
            <p:cNvSpPr/>
            <p:nvPr/>
          </p:nvSpPr>
          <p:spPr>
            <a:xfrm>
              <a:off x="1615031" y="2277560"/>
              <a:ext cx="733" cy="828"/>
            </a:xfrm>
            <a:custGeom>
              <a:avLst/>
              <a:gdLst/>
              <a:ahLst/>
              <a:cxnLst/>
              <a:rect l="l" t="t" r="r" b="b"/>
              <a:pathLst>
                <a:path w="54" h="61" extrusionOk="0">
                  <a:moveTo>
                    <a:pt x="53" y="1"/>
                  </a:moveTo>
                  <a:lnTo>
                    <a:pt x="1" y="60"/>
                  </a:lnTo>
                  <a:lnTo>
                    <a:pt x="8" y="60"/>
                  </a:lnTo>
                  <a:cubicBezTo>
                    <a:pt x="22" y="43"/>
                    <a:pt x="36" y="22"/>
                    <a:pt x="5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1" name="Google Shape;8781;p81"/>
            <p:cNvSpPr/>
            <p:nvPr/>
          </p:nvSpPr>
          <p:spPr>
            <a:xfrm>
              <a:off x="1644453" y="2246291"/>
              <a:ext cx="109" cy="1100"/>
            </a:xfrm>
            <a:custGeom>
              <a:avLst/>
              <a:gdLst/>
              <a:ahLst/>
              <a:cxnLst/>
              <a:rect l="l" t="t" r="r" b="b"/>
              <a:pathLst>
                <a:path w="8" h="81" extrusionOk="0">
                  <a:moveTo>
                    <a:pt x="8" y="81"/>
                  </a:moveTo>
                  <a:cubicBezTo>
                    <a:pt x="8" y="56"/>
                    <a:pt x="4" y="28"/>
                    <a:pt x="1" y="0"/>
                  </a:cubicBezTo>
                  <a:cubicBezTo>
                    <a:pt x="4" y="28"/>
                    <a:pt x="8" y="56"/>
                    <a:pt x="8"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2" name="Google Shape;8782;p81"/>
            <p:cNvSpPr/>
            <p:nvPr/>
          </p:nvSpPr>
          <p:spPr>
            <a:xfrm>
              <a:off x="1644358" y="2245001"/>
              <a:ext cx="109" cy="1208"/>
            </a:xfrm>
            <a:custGeom>
              <a:avLst/>
              <a:gdLst/>
              <a:ahLst/>
              <a:cxnLst/>
              <a:rect l="l" t="t" r="r" b="b"/>
              <a:pathLst>
                <a:path w="8" h="89" extrusionOk="0">
                  <a:moveTo>
                    <a:pt x="8" y="88"/>
                  </a:moveTo>
                  <a:cubicBezTo>
                    <a:pt x="8" y="57"/>
                    <a:pt x="4" y="29"/>
                    <a:pt x="1" y="1"/>
                  </a:cubicBezTo>
                  <a:cubicBezTo>
                    <a:pt x="4" y="29"/>
                    <a:pt x="8" y="57"/>
                    <a:pt x="8"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3" name="Google Shape;8783;p81"/>
            <p:cNvSpPr/>
            <p:nvPr/>
          </p:nvSpPr>
          <p:spPr>
            <a:xfrm>
              <a:off x="1644168" y="2243671"/>
              <a:ext cx="68" cy="489"/>
            </a:xfrm>
            <a:custGeom>
              <a:avLst/>
              <a:gdLst/>
              <a:ahLst/>
              <a:cxnLst/>
              <a:rect l="l" t="t" r="r" b="b"/>
              <a:pathLst>
                <a:path w="5" h="36" extrusionOk="0">
                  <a:moveTo>
                    <a:pt x="1" y="1"/>
                  </a:moveTo>
                  <a:cubicBezTo>
                    <a:pt x="1" y="11"/>
                    <a:pt x="4" y="22"/>
                    <a:pt x="4" y="36"/>
                  </a:cubicBezTo>
                  <a:cubicBezTo>
                    <a:pt x="4" y="22"/>
                    <a:pt x="4"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4" name="Google Shape;8784;p81"/>
            <p:cNvSpPr/>
            <p:nvPr/>
          </p:nvSpPr>
          <p:spPr>
            <a:xfrm>
              <a:off x="1644358" y="224490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5" name="Google Shape;8785;p81"/>
            <p:cNvSpPr/>
            <p:nvPr/>
          </p:nvSpPr>
          <p:spPr>
            <a:xfrm>
              <a:off x="1635710" y="2253745"/>
              <a:ext cx="3720" cy="1914"/>
            </a:xfrm>
            <a:custGeom>
              <a:avLst/>
              <a:gdLst/>
              <a:ahLst/>
              <a:cxnLst/>
              <a:rect l="l" t="t" r="r" b="b"/>
              <a:pathLst>
                <a:path w="274" h="141" extrusionOk="0">
                  <a:moveTo>
                    <a:pt x="0" y="141"/>
                  </a:moveTo>
                  <a:cubicBezTo>
                    <a:pt x="88" y="88"/>
                    <a:pt x="179" y="43"/>
                    <a:pt x="274" y="1"/>
                  </a:cubicBezTo>
                  <a:cubicBezTo>
                    <a:pt x="179" y="43"/>
                    <a:pt x="88" y="88"/>
                    <a:pt x="0" y="14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6" name="Google Shape;8786;p81"/>
            <p:cNvSpPr/>
            <p:nvPr/>
          </p:nvSpPr>
          <p:spPr>
            <a:xfrm>
              <a:off x="1614081" y="2280031"/>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7" name="Google Shape;8787;p81"/>
            <p:cNvSpPr/>
            <p:nvPr/>
          </p:nvSpPr>
          <p:spPr>
            <a:xfrm>
              <a:off x="1611284" y="2310119"/>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8" name="Google Shape;8788;p81"/>
            <p:cNvSpPr/>
            <p:nvPr/>
          </p:nvSpPr>
          <p:spPr>
            <a:xfrm>
              <a:off x="1611379" y="230973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9" name="Google Shape;8789;p81"/>
            <p:cNvSpPr/>
            <p:nvPr/>
          </p:nvSpPr>
          <p:spPr>
            <a:xfrm>
              <a:off x="1611379" y="230950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0" name="Google Shape;8790;p81"/>
            <p:cNvSpPr/>
            <p:nvPr/>
          </p:nvSpPr>
          <p:spPr>
            <a:xfrm>
              <a:off x="1613700" y="2281226"/>
              <a:ext cx="14" cy="149"/>
            </a:xfrm>
            <a:custGeom>
              <a:avLst/>
              <a:gdLst/>
              <a:ahLst/>
              <a:cxnLst/>
              <a:rect l="l" t="t" r="r" b="b"/>
              <a:pathLst>
                <a:path w="1" h="11" extrusionOk="0">
                  <a:moveTo>
                    <a:pt x="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1" name="Google Shape;8791;p81"/>
            <p:cNvSpPr/>
            <p:nvPr/>
          </p:nvSpPr>
          <p:spPr>
            <a:xfrm>
              <a:off x="1611134" y="2310553"/>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2" name="Google Shape;8792;p81"/>
            <p:cNvSpPr/>
            <p:nvPr/>
          </p:nvSpPr>
          <p:spPr>
            <a:xfrm>
              <a:off x="1481659" y="2178417"/>
              <a:ext cx="61465" cy="331549"/>
            </a:xfrm>
            <a:custGeom>
              <a:avLst/>
              <a:gdLst/>
              <a:ahLst/>
              <a:cxnLst/>
              <a:rect l="l" t="t" r="r" b="b"/>
              <a:pathLst>
                <a:path w="4527" h="24419" extrusionOk="0">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3" name="Google Shape;8793;p81"/>
            <p:cNvSpPr/>
            <p:nvPr/>
          </p:nvSpPr>
          <p:spPr>
            <a:xfrm>
              <a:off x="1538223" y="2504929"/>
              <a:ext cx="4671" cy="855"/>
            </a:xfrm>
            <a:custGeom>
              <a:avLst/>
              <a:gdLst/>
              <a:ahLst/>
              <a:cxnLst/>
              <a:rect l="l" t="t" r="r" b="b"/>
              <a:pathLst>
                <a:path w="344" h="63" extrusionOk="0">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4" name="Google Shape;8794;p81"/>
            <p:cNvSpPr/>
            <p:nvPr/>
          </p:nvSpPr>
          <p:spPr>
            <a:xfrm>
              <a:off x="1490593" y="2404157"/>
              <a:ext cx="3476" cy="4236"/>
            </a:xfrm>
            <a:custGeom>
              <a:avLst/>
              <a:gdLst/>
              <a:ahLst/>
              <a:cxnLst/>
              <a:rect l="l" t="t" r="r" b="b"/>
              <a:pathLst>
                <a:path w="256" h="312" extrusionOk="0">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5" name="Google Shape;8795;p81"/>
            <p:cNvSpPr/>
            <p:nvPr/>
          </p:nvSpPr>
          <p:spPr>
            <a:xfrm>
              <a:off x="1481225" y="2421916"/>
              <a:ext cx="163" cy="869"/>
            </a:xfrm>
            <a:custGeom>
              <a:avLst/>
              <a:gdLst/>
              <a:ahLst/>
              <a:cxnLst/>
              <a:rect l="l" t="t" r="r" b="b"/>
              <a:pathLst>
                <a:path w="12" h="64" extrusionOk="0">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6" name="Google Shape;8796;p81"/>
            <p:cNvSpPr/>
            <p:nvPr/>
          </p:nvSpPr>
          <p:spPr>
            <a:xfrm>
              <a:off x="1543206" y="2219000"/>
              <a:ext cx="14" cy="204"/>
            </a:xfrm>
            <a:custGeom>
              <a:avLst/>
              <a:gdLst/>
              <a:ahLst/>
              <a:cxnLst/>
              <a:rect l="l" t="t" r="r" b="b"/>
              <a:pathLst>
                <a:path w="1" h="15" extrusionOk="0">
                  <a:moveTo>
                    <a:pt x="1" y="15"/>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7" name="Google Shape;8797;p81"/>
            <p:cNvSpPr/>
            <p:nvPr/>
          </p:nvSpPr>
          <p:spPr>
            <a:xfrm>
              <a:off x="1542351" y="2224132"/>
              <a:ext cx="68" cy="299"/>
            </a:xfrm>
            <a:custGeom>
              <a:avLst/>
              <a:gdLst/>
              <a:ahLst/>
              <a:cxnLst/>
              <a:rect l="l" t="t" r="r" b="b"/>
              <a:pathLst>
                <a:path w="5" h="22" extrusionOk="0">
                  <a:moveTo>
                    <a:pt x="4" y="1"/>
                  </a:move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8" name="Google Shape;8798;p81"/>
            <p:cNvSpPr/>
            <p:nvPr/>
          </p:nvSpPr>
          <p:spPr>
            <a:xfrm>
              <a:off x="1542446" y="2223617"/>
              <a:ext cx="109" cy="434"/>
            </a:xfrm>
            <a:custGeom>
              <a:avLst/>
              <a:gdLst/>
              <a:ahLst/>
              <a:cxnLst/>
              <a:rect l="l" t="t" r="r" b="b"/>
              <a:pathLst>
                <a:path w="8" h="32" extrusionOk="0">
                  <a:moveTo>
                    <a:pt x="8" y="0"/>
                  </a:moveTo>
                  <a:cubicBezTo>
                    <a:pt x="4" y="11"/>
                    <a:pt x="1" y="21"/>
                    <a:pt x="1" y="32"/>
                  </a:cubicBezTo>
                  <a:cubicBezTo>
                    <a:pt x="1" y="21"/>
                    <a:pt x="4" y="11"/>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9" name="Google Shape;8799;p81"/>
            <p:cNvSpPr/>
            <p:nvPr/>
          </p:nvSpPr>
          <p:spPr>
            <a:xfrm>
              <a:off x="1542256" y="2224513"/>
              <a:ext cx="68" cy="204"/>
            </a:xfrm>
            <a:custGeom>
              <a:avLst/>
              <a:gdLst/>
              <a:ahLst/>
              <a:cxnLst/>
              <a:rect l="l" t="t" r="r" b="b"/>
              <a:pathLst>
                <a:path w="5" h="15" extrusionOk="0">
                  <a:moveTo>
                    <a:pt x="4"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0" name="Google Shape;8800;p81"/>
            <p:cNvSpPr/>
            <p:nvPr/>
          </p:nvSpPr>
          <p:spPr>
            <a:xfrm>
              <a:off x="1542066" y="2225137"/>
              <a:ext cx="68" cy="204"/>
            </a:xfrm>
            <a:custGeom>
              <a:avLst/>
              <a:gdLst/>
              <a:ahLst/>
              <a:cxnLst/>
              <a:rect l="l" t="t" r="r" b="b"/>
              <a:pathLst>
                <a:path w="5" h="15" extrusionOk="0">
                  <a:moveTo>
                    <a:pt x="4"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1" name="Google Shape;8801;p81"/>
            <p:cNvSpPr/>
            <p:nvPr/>
          </p:nvSpPr>
          <p:spPr>
            <a:xfrm>
              <a:off x="1532466" y="2238158"/>
              <a:ext cx="1874" cy="6381"/>
            </a:xfrm>
            <a:custGeom>
              <a:avLst/>
              <a:gdLst/>
              <a:ahLst/>
              <a:cxnLst/>
              <a:rect l="l" t="t" r="r" b="b"/>
              <a:pathLst>
                <a:path w="138" h="470" extrusionOk="0">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2" name="Google Shape;8802;p81"/>
            <p:cNvSpPr/>
            <p:nvPr/>
          </p:nvSpPr>
          <p:spPr>
            <a:xfrm>
              <a:off x="1542161" y="2224893"/>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3" name="Google Shape;8803;p81"/>
            <p:cNvSpPr/>
            <p:nvPr/>
          </p:nvSpPr>
          <p:spPr>
            <a:xfrm>
              <a:off x="1543016" y="2220141"/>
              <a:ext cx="68" cy="584"/>
            </a:xfrm>
            <a:custGeom>
              <a:avLst/>
              <a:gdLst/>
              <a:ahLst/>
              <a:cxnLst/>
              <a:rect l="l" t="t" r="r" b="b"/>
              <a:pathLst>
                <a:path w="5" h="43" extrusionOk="0">
                  <a:moveTo>
                    <a:pt x="4" y="1"/>
                  </a:moveTo>
                  <a:cubicBezTo>
                    <a:pt x="4" y="15"/>
                    <a:pt x="1" y="29"/>
                    <a:pt x="1" y="43"/>
                  </a:cubicBezTo>
                  <a:cubicBezTo>
                    <a:pt x="1" y="29"/>
                    <a:pt x="4" y="15"/>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4" name="Google Shape;8804;p81"/>
            <p:cNvSpPr/>
            <p:nvPr/>
          </p:nvSpPr>
          <p:spPr>
            <a:xfrm>
              <a:off x="1531611" y="2504576"/>
              <a:ext cx="204" cy="299"/>
            </a:xfrm>
            <a:custGeom>
              <a:avLst/>
              <a:gdLst/>
              <a:ahLst/>
              <a:cxnLst/>
              <a:rect l="l" t="t" r="r" b="b"/>
              <a:pathLst>
                <a:path w="15" h="22" extrusionOk="0">
                  <a:moveTo>
                    <a:pt x="15" y="22"/>
                  </a:moveTo>
                  <a:cubicBezTo>
                    <a:pt x="8" y="15"/>
                    <a:pt x="4" y="8"/>
                    <a:pt x="1" y="1"/>
                  </a:cubicBezTo>
                  <a:cubicBezTo>
                    <a:pt x="4" y="8"/>
                    <a:pt x="8" y="15"/>
                    <a:pt x="15"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5" name="Google Shape;8805;p81"/>
            <p:cNvSpPr/>
            <p:nvPr/>
          </p:nvSpPr>
          <p:spPr>
            <a:xfrm>
              <a:off x="1508556" y="2474447"/>
              <a:ext cx="1059" cy="149"/>
            </a:xfrm>
            <a:custGeom>
              <a:avLst/>
              <a:gdLst/>
              <a:ahLst/>
              <a:cxnLst/>
              <a:rect l="l" t="t" r="r" b="b"/>
              <a:pathLst>
                <a:path w="78" h="11" extrusionOk="0">
                  <a:moveTo>
                    <a:pt x="78" y="7"/>
                  </a:moveTo>
                  <a:lnTo>
                    <a:pt x="78" y="7"/>
                  </a:lnTo>
                  <a:cubicBezTo>
                    <a:pt x="53" y="11"/>
                    <a:pt x="25" y="7"/>
                    <a:pt x="1" y="0"/>
                  </a:cubicBezTo>
                  <a:cubicBezTo>
                    <a:pt x="25" y="7"/>
                    <a:pt x="53" y="11"/>
                    <a:pt x="78"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6" name="Google Shape;8806;p81"/>
            <p:cNvSpPr/>
            <p:nvPr/>
          </p:nvSpPr>
          <p:spPr>
            <a:xfrm>
              <a:off x="1542921" y="2220955"/>
              <a:ext cx="68" cy="339"/>
            </a:xfrm>
            <a:custGeom>
              <a:avLst/>
              <a:gdLst/>
              <a:ahLst/>
              <a:cxnLst/>
              <a:rect l="l" t="t" r="r" b="b"/>
              <a:pathLst>
                <a:path w="5" h="25" extrusionOk="0">
                  <a:moveTo>
                    <a:pt x="4" y="0"/>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7" name="Google Shape;8807;p81"/>
            <p:cNvSpPr/>
            <p:nvPr/>
          </p:nvSpPr>
          <p:spPr>
            <a:xfrm>
              <a:off x="1532996" y="250510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8" name="Google Shape;8808;p81"/>
            <p:cNvSpPr/>
            <p:nvPr/>
          </p:nvSpPr>
          <p:spPr>
            <a:xfrm>
              <a:off x="1542826" y="2221566"/>
              <a:ext cx="68" cy="299"/>
            </a:xfrm>
            <a:custGeom>
              <a:avLst/>
              <a:gdLst/>
              <a:ahLst/>
              <a:cxnLst/>
              <a:rect l="l" t="t" r="r" b="b"/>
              <a:pathLst>
                <a:path w="5" h="22" extrusionOk="0">
                  <a:moveTo>
                    <a:pt x="4" y="1"/>
                  </a:move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9" name="Google Shape;8809;p81"/>
            <p:cNvSpPr/>
            <p:nvPr/>
          </p:nvSpPr>
          <p:spPr>
            <a:xfrm>
              <a:off x="1540830" y="2504861"/>
              <a:ext cx="638" cy="68"/>
            </a:xfrm>
            <a:custGeom>
              <a:avLst/>
              <a:gdLst/>
              <a:ahLst/>
              <a:cxnLst/>
              <a:rect l="l" t="t" r="r" b="b"/>
              <a:pathLst>
                <a:path w="47" h="5" extrusionOk="0">
                  <a:moveTo>
                    <a:pt x="1" y="1"/>
                  </a:moveTo>
                  <a:lnTo>
                    <a:pt x="46"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0" name="Google Shape;8810;p81"/>
            <p:cNvSpPr/>
            <p:nvPr/>
          </p:nvSpPr>
          <p:spPr>
            <a:xfrm>
              <a:off x="1543111" y="2219530"/>
              <a:ext cx="68" cy="299"/>
            </a:xfrm>
            <a:custGeom>
              <a:avLst/>
              <a:gdLst/>
              <a:ahLst/>
              <a:cxnLst/>
              <a:rect l="l" t="t" r="r" b="b"/>
              <a:pathLst>
                <a:path w="5" h="22" extrusionOk="0">
                  <a:moveTo>
                    <a:pt x="4" y="0"/>
                  </a:moveTo>
                  <a:lnTo>
                    <a:pt x="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1" name="Google Shape;8811;p81"/>
            <p:cNvSpPr/>
            <p:nvPr/>
          </p:nvSpPr>
          <p:spPr>
            <a:xfrm>
              <a:off x="1508516" y="2416173"/>
              <a:ext cx="149" cy="1059"/>
            </a:xfrm>
            <a:custGeom>
              <a:avLst/>
              <a:gdLst/>
              <a:ahLst/>
              <a:cxnLst/>
              <a:rect l="l" t="t" r="r" b="b"/>
              <a:pathLst>
                <a:path w="11" h="78" extrusionOk="0">
                  <a:moveTo>
                    <a:pt x="0" y="77"/>
                  </a:moveTo>
                  <a:cubicBezTo>
                    <a:pt x="0" y="49"/>
                    <a:pt x="4" y="25"/>
                    <a:pt x="11" y="0"/>
                  </a:cubicBezTo>
                  <a:cubicBezTo>
                    <a:pt x="4" y="25"/>
                    <a:pt x="0" y="49"/>
                    <a:pt x="0" y="7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2" name="Google Shape;8812;p81"/>
            <p:cNvSpPr/>
            <p:nvPr/>
          </p:nvSpPr>
          <p:spPr>
            <a:xfrm>
              <a:off x="1512738" y="2402867"/>
              <a:ext cx="68" cy="244"/>
            </a:xfrm>
            <a:custGeom>
              <a:avLst/>
              <a:gdLst/>
              <a:ahLst/>
              <a:cxnLst/>
              <a:rect l="l" t="t" r="r" b="b"/>
              <a:pathLst>
                <a:path w="5" h="18" extrusionOk="0">
                  <a:moveTo>
                    <a:pt x="1" y="18"/>
                  </a:moveTo>
                  <a:lnTo>
                    <a:pt x="1" y="18"/>
                  </a:lnTo>
                  <a:cubicBezTo>
                    <a:pt x="4" y="11"/>
                    <a:pt x="4" y="7"/>
                    <a:pt x="4" y="0"/>
                  </a:cubicBezTo>
                  <a:cubicBezTo>
                    <a:pt x="4" y="7"/>
                    <a:pt x="4"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3" name="Google Shape;8813;p81"/>
            <p:cNvSpPr/>
            <p:nvPr/>
          </p:nvSpPr>
          <p:spPr>
            <a:xfrm>
              <a:off x="1507660" y="2400396"/>
              <a:ext cx="3910" cy="1724"/>
            </a:xfrm>
            <a:custGeom>
              <a:avLst/>
              <a:gdLst/>
              <a:ahLst/>
              <a:cxnLst/>
              <a:rect l="l" t="t" r="r" b="b"/>
              <a:pathLst>
                <a:path w="288" h="127" extrusionOk="0">
                  <a:moveTo>
                    <a:pt x="287" y="91"/>
                  </a:moveTo>
                  <a:cubicBezTo>
                    <a:pt x="168" y="126"/>
                    <a:pt x="56" y="91"/>
                    <a:pt x="0" y="0"/>
                  </a:cubicBezTo>
                  <a:cubicBezTo>
                    <a:pt x="56" y="91"/>
                    <a:pt x="168" y="126"/>
                    <a:pt x="287"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4" name="Google Shape;8814;p81"/>
            <p:cNvSpPr/>
            <p:nvPr/>
          </p:nvSpPr>
          <p:spPr>
            <a:xfrm>
              <a:off x="1542541" y="2223141"/>
              <a:ext cx="109" cy="339"/>
            </a:xfrm>
            <a:custGeom>
              <a:avLst/>
              <a:gdLst/>
              <a:ahLst/>
              <a:cxnLst/>
              <a:rect l="l" t="t" r="r" b="b"/>
              <a:pathLst>
                <a:path w="8" h="25" extrusionOk="0">
                  <a:moveTo>
                    <a:pt x="8" y="0"/>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5" name="Google Shape;8815;p81"/>
            <p:cNvSpPr/>
            <p:nvPr/>
          </p:nvSpPr>
          <p:spPr>
            <a:xfrm>
              <a:off x="1542785" y="2222137"/>
              <a:ext cx="54" cy="299"/>
            </a:xfrm>
            <a:custGeom>
              <a:avLst/>
              <a:gdLst/>
              <a:ahLst/>
              <a:cxnLst/>
              <a:rect l="l" t="t" r="r" b="b"/>
              <a:pathLst>
                <a:path w="4" h="22" extrusionOk="0">
                  <a:moveTo>
                    <a:pt x="4"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6" name="Google Shape;8816;p81"/>
            <p:cNvSpPr/>
            <p:nvPr/>
          </p:nvSpPr>
          <p:spPr>
            <a:xfrm>
              <a:off x="1541590" y="2504915"/>
              <a:ext cx="448" cy="54"/>
            </a:xfrm>
            <a:custGeom>
              <a:avLst/>
              <a:gdLst/>
              <a:ahLst/>
              <a:cxnLst/>
              <a:rect l="l" t="t" r="r" b="b"/>
              <a:pathLst>
                <a:path w="33" h="4" extrusionOk="0">
                  <a:moveTo>
                    <a:pt x="1" y="0"/>
                  </a:moveTo>
                  <a:lnTo>
                    <a:pt x="3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7" name="Google Shape;8817;p81"/>
            <p:cNvSpPr/>
            <p:nvPr/>
          </p:nvSpPr>
          <p:spPr>
            <a:xfrm>
              <a:off x="1542636" y="2222666"/>
              <a:ext cx="109" cy="299"/>
            </a:xfrm>
            <a:custGeom>
              <a:avLst/>
              <a:gdLst/>
              <a:ahLst/>
              <a:cxnLst/>
              <a:rect l="l" t="t" r="r" b="b"/>
              <a:pathLst>
                <a:path w="8" h="22" extrusionOk="0">
                  <a:moveTo>
                    <a:pt x="8" y="0"/>
                  </a:moveTo>
                  <a:lnTo>
                    <a:pt x="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8" name="Google Shape;8818;p81"/>
            <p:cNvSpPr/>
            <p:nvPr/>
          </p:nvSpPr>
          <p:spPr>
            <a:xfrm>
              <a:off x="1514978" y="2347728"/>
              <a:ext cx="204" cy="1195"/>
            </a:xfrm>
            <a:custGeom>
              <a:avLst/>
              <a:gdLst/>
              <a:ahLst/>
              <a:cxnLst/>
              <a:rect l="l" t="t" r="r" b="b"/>
              <a:pathLst>
                <a:path w="15" h="88" extrusionOk="0">
                  <a:moveTo>
                    <a:pt x="7" y="88"/>
                  </a:moveTo>
                  <a:cubicBezTo>
                    <a:pt x="14" y="60"/>
                    <a:pt x="14" y="28"/>
                    <a:pt x="0" y="0"/>
                  </a:cubicBezTo>
                  <a:cubicBezTo>
                    <a:pt x="14" y="28"/>
                    <a:pt x="14" y="60"/>
                    <a:pt x="7"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9" name="Google Shape;8819;p81"/>
            <p:cNvSpPr/>
            <p:nvPr/>
          </p:nvSpPr>
          <p:spPr>
            <a:xfrm>
              <a:off x="1530620" y="2480530"/>
              <a:ext cx="1005" cy="24059"/>
            </a:xfrm>
            <a:custGeom>
              <a:avLst/>
              <a:gdLst/>
              <a:ahLst/>
              <a:cxnLst/>
              <a:rect l="l" t="t" r="r" b="b"/>
              <a:pathLst>
                <a:path w="74" h="1772" extrusionOk="0">
                  <a:moveTo>
                    <a:pt x="74" y="1772"/>
                  </a:moveTo>
                  <a:cubicBezTo>
                    <a:pt x="25" y="1681"/>
                    <a:pt x="0" y="1338"/>
                    <a:pt x="63" y="0"/>
                  </a:cubicBezTo>
                  <a:lnTo>
                    <a:pt x="63" y="0"/>
                  </a:lnTo>
                  <a:cubicBezTo>
                    <a:pt x="0" y="1338"/>
                    <a:pt x="25" y="1681"/>
                    <a:pt x="74" y="177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0" name="Google Shape;8820;p81"/>
            <p:cNvSpPr/>
            <p:nvPr/>
          </p:nvSpPr>
          <p:spPr>
            <a:xfrm>
              <a:off x="1523858" y="2474868"/>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1" name="Google Shape;8821;p81"/>
            <p:cNvSpPr/>
            <p:nvPr/>
          </p:nvSpPr>
          <p:spPr>
            <a:xfrm>
              <a:off x="1525243" y="2475724"/>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2" name="Google Shape;8822;p81"/>
            <p:cNvSpPr/>
            <p:nvPr/>
          </p:nvSpPr>
          <p:spPr>
            <a:xfrm>
              <a:off x="1524483" y="2475248"/>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3" name="Google Shape;8823;p81"/>
            <p:cNvSpPr/>
            <p:nvPr/>
          </p:nvSpPr>
          <p:spPr>
            <a:xfrm>
              <a:off x="1523057" y="2474488"/>
              <a:ext cx="149" cy="109"/>
            </a:xfrm>
            <a:custGeom>
              <a:avLst/>
              <a:gdLst/>
              <a:ahLst/>
              <a:cxnLst/>
              <a:rect l="l" t="t" r="r" b="b"/>
              <a:pathLst>
                <a:path w="11" h="8" extrusionOk="0">
                  <a:moveTo>
                    <a:pt x="0"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4" name="Google Shape;8824;p81"/>
            <p:cNvSpPr/>
            <p:nvPr/>
          </p:nvSpPr>
          <p:spPr>
            <a:xfrm>
              <a:off x="1495386" y="2453008"/>
              <a:ext cx="1208" cy="2539"/>
            </a:xfrm>
            <a:custGeom>
              <a:avLst/>
              <a:gdLst/>
              <a:ahLst/>
              <a:cxnLst/>
              <a:rect l="l" t="t" r="r" b="b"/>
              <a:pathLst>
                <a:path w="89" h="187" extrusionOk="0">
                  <a:moveTo>
                    <a:pt x="1" y="0"/>
                  </a:moveTo>
                  <a:cubicBezTo>
                    <a:pt x="11" y="70"/>
                    <a:pt x="40" y="134"/>
                    <a:pt x="89" y="186"/>
                  </a:cubicBezTo>
                  <a:cubicBezTo>
                    <a:pt x="40" y="134"/>
                    <a:pt x="11" y="7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5" name="Google Shape;8825;p81"/>
            <p:cNvSpPr/>
            <p:nvPr/>
          </p:nvSpPr>
          <p:spPr>
            <a:xfrm>
              <a:off x="1542215" y="2504956"/>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6" name="Google Shape;8826;p81"/>
            <p:cNvSpPr/>
            <p:nvPr/>
          </p:nvSpPr>
          <p:spPr>
            <a:xfrm>
              <a:off x="1531801" y="2504861"/>
              <a:ext cx="543" cy="258"/>
            </a:xfrm>
            <a:custGeom>
              <a:avLst/>
              <a:gdLst/>
              <a:ahLst/>
              <a:cxnLst/>
              <a:rect l="l" t="t" r="r" b="b"/>
              <a:pathLst>
                <a:path w="40" h="19" extrusionOk="0">
                  <a:moveTo>
                    <a:pt x="1" y="1"/>
                  </a:moveTo>
                  <a:cubicBezTo>
                    <a:pt x="11" y="11"/>
                    <a:pt x="25" y="15"/>
                    <a:pt x="39" y="18"/>
                  </a:cubicBezTo>
                  <a:cubicBezTo>
                    <a:pt x="25" y="15"/>
                    <a:pt x="1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7" name="Google Shape;8827;p81"/>
            <p:cNvSpPr/>
            <p:nvPr/>
          </p:nvSpPr>
          <p:spPr>
            <a:xfrm>
              <a:off x="1532466" y="250510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8" name="Google Shape;8828;p81"/>
            <p:cNvSpPr/>
            <p:nvPr/>
          </p:nvSpPr>
          <p:spPr>
            <a:xfrm>
              <a:off x="1532656" y="250510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9" name="Google Shape;8829;p81"/>
            <p:cNvSpPr/>
            <p:nvPr/>
          </p:nvSpPr>
          <p:spPr>
            <a:xfrm>
              <a:off x="1542785" y="2505105"/>
              <a:ext cx="109" cy="14"/>
            </a:xfrm>
            <a:custGeom>
              <a:avLst/>
              <a:gdLst/>
              <a:ahLst/>
              <a:cxnLst/>
              <a:rect l="l" t="t" r="r" b="b"/>
              <a:pathLst>
                <a:path w="8" h="1" extrusionOk="0">
                  <a:moveTo>
                    <a:pt x="7"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0" name="Google Shape;8830;p81"/>
            <p:cNvSpPr/>
            <p:nvPr/>
          </p:nvSpPr>
          <p:spPr>
            <a:xfrm>
              <a:off x="1522297" y="2306412"/>
              <a:ext cx="625" cy="3014"/>
            </a:xfrm>
            <a:custGeom>
              <a:avLst/>
              <a:gdLst/>
              <a:ahLst/>
              <a:cxnLst/>
              <a:rect l="l" t="t" r="r" b="b"/>
              <a:pathLst>
                <a:path w="46" h="222" extrusionOk="0">
                  <a:moveTo>
                    <a:pt x="46" y="1"/>
                  </a:moveTo>
                  <a:cubicBezTo>
                    <a:pt x="25" y="71"/>
                    <a:pt x="7" y="144"/>
                    <a:pt x="0" y="221"/>
                  </a:cubicBezTo>
                  <a:cubicBezTo>
                    <a:pt x="7" y="144"/>
                    <a:pt x="25" y="71"/>
                    <a:pt x="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1" name="Google Shape;8831;p81"/>
            <p:cNvSpPr/>
            <p:nvPr/>
          </p:nvSpPr>
          <p:spPr>
            <a:xfrm>
              <a:off x="1541930" y="2225368"/>
              <a:ext cx="109" cy="204"/>
            </a:xfrm>
            <a:custGeom>
              <a:avLst/>
              <a:gdLst/>
              <a:ahLst/>
              <a:cxnLst/>
              <a:rect l="l" t="t" r="r" b="b"/>
              <a:pathLst>
                <a:path w="8" h="15" extrusionOk="0">
                  <a:moveTo>
                    <a:pt x="7" y="1"/>
                  </a:moveTo>
                  <a:cubicBezTo>
                    <a:pt x="4" y="4"/>
                    <a:pt x="4" y="11"/>
                    <a:pt x="0" y="15"/>
                  </a:cubicBezTo>
                  <a:cubicBezTo>
                    <a:pt x="4" y="11"/>
                    <a:pt x="4" y="4"/>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2" name="Google Shape;8832;p81"/>
            <p:cNvSpPr/>
            <p:nvPr/>
          </p:nvSpPr>
          <p:spPr>
            <a:xfrm>
              <a:off x="1538223" y="2504834"/>
              <a:ext cx="2620" cy="41"/>
            </a:xfrm>
            <a:custGeom>
              <a:avLst/>
              <a:gdLst/>
              <a:ahLst/>
              <a:cxnLst/>
              <a:rect l="l" t="t" r="r" b="b"/>
              <a:pathLst>
                <a:path w="193" h="3" extrusionOk="0">
                  <a:moveTo>
                    <a:pt x="97" y="0"/>
                  </a:moveTo>
                  <a:cubicBezTo>
                    <a:pt x="64" y="0"/>
                    <a:pt x="32" y="1"/>
                    <a:pt x="0" y="3"/>
                  </a:cubicBezTo>
                  <a:lnTo>
                    <a:pt x="193" y="3"/>
                  </a:lnTo>
                  <a:cubicBezTo>
                    <a:pt x="161" y="1"/>
                    <a:pt x="129" y="0"/>
                    <a:pt x="9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3" name="Google Shape;8833;p81"/>
            <p:cNvSpPr/>
            <p:nvPr/>
          </p:nvSpPr>
          <p:spPr>
            <a:xfrm>
              <a:off x="1518495" y="2283982"/>
              <a:ext cx="815" cy="434"/>
            </a:xfrm>
            <a:custGeom>
              <a:avLst/>
              <a:gdLst/>
              <a:ahLst/>
              <a:cxnLst/>
              <a:rect l="l" t="t" r="r" b="b"/>
              <a:pathLst>
                <a:path w="60" h="32" extrusionOk="0">
                  <a:moveTo>
                    <a:pt x="60" y="0"/>
                  </a:moveTo>
                  <a:cubicBezTo>
                    <a:pt x="39" y="4"/>
                    <a:pt x="14" y="14"/>
                    <a:pt x="0" y="32"/>
                  </a:cubicBezTo>
                  <a:cubicBezTo>
                    <a:pt x="14" y="14"/>
                    <a:pt x="39" y="4"/>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4" name="Google Shape;8834;p81"/>
            <p:cNvSpPr/>
            <p:nvPr/>
          </p:nvSpPr>
          <p:spPr>
            <a:xfrm>
              <a:off x="1578290" y="2191723"/>
              <a:ext cx="61669" cy="63298"/>
            </a:xfrm>
            <a:custGeom>
              <a:avLst/>
              <a:gdLst/>
              <a:ahLst/>
              <a:cxnLst/>
              <a:rect l="l" t="t" r="r" b="b"/>
              <a:pathLst>
                <a:path w="4542" h="4662" extrusionOk="0">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5" name="Google Shape;8835;p81"/>
            <p:cNvSpPr/>
            <p:nvPr/>
          </p:nvSpPr>
          <p:spPr>
            <a:xfrm>
              <a:off x="1613184" y="2195620"/>
              <a:ext cx="54" cy="149"/>
            </a:xfrm>
            <a:custGeom>
              <a:avLst/>
              <a:gdLst/>
              <a:ahLst/>
              <a:cxnLst/>
              <a:rect l="l" t="t" r="r" b="b"/>
              <a:pathLst>
                <a:path w="4" h="11" extrusionOk="0">
                  <a:moveTo>
                    <a:pt x="0"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6" name="Google Shape;8836;p81"/>
            <p:cNvSpPr/>
            <p:nvPr/>
          </p:nvSpPr>
          <p:spPr>
            <a:xfrm>
              <a:off x="1612804" y="2194954"/>
              <a:ext cx="204" cy="339"/>
            </a:xfrm>
            <a:custGeom>
              <a:avLst/>
              <a:gdLst/>
              <a:ahLst/>
              <a:cxnLst/>
              <a:rect l="l" t="t" r="r" b="b"/>
              <a:pathLst>
                <a:path w="15" h="25" extrusionOk="0">
                  <a:moveTo>
                    <a:pt x="0" y="0"/>
                  </a:moveTo>
                  <a:cubicBezTo>
                    <a:pt x="7" y="11"/>
                    <a:pt x="11" y="18"/>
                    <a:pt x="14" y="25"/>
                  </a:cubicBezTo>
                  <a:cubicBezTo>
                    <a:pt x="11" y="18"/>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7" name="Google Shape;8837;p81"/>
            <p:cNvSpPr/>
            <p:nvPr/>
          </p:nvSpPr>
          <p:spPr>
            <a:xfrm>
              <a:off x="1613035" y="2195335"/>
              <a:ext cx="109" cy="204"/>
            </a:xfrm>
            <a:custGeom>
              <a:avLst/>
              <a:gdLst/>
              <a:ahLst/>
              <a:cxnLst/>
              <a:rect l="l" t="t" r="r" b="b"/>
              <a:pathLst>
                <a:path w="8" h="15" extrusionOk="0">
                  <a:moveTo>
                    <a:pt x="1" y="0"/>
                  </a:moveTo>
                  <a:lnTo>
                    <a:pt x="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8" name="Google Shape;8838;p81"/>
            <p:cNvSpPr/>
            <p:nvPr/>
          </p:nvSpPr>
          <p:spPr>
            <a:xfrm>
              <a:off x="1638086" y="2239733"/>
              <a:ext cx="109" cy="910"/>
            </a:xfrm>
            <a:custGeom>
              <a:avLst/>
              <a:gdLst/>
              <a:ahLst/>
              <a:cxnLst/>
              <a:rect l="l" t="t" r="r" b="b"/>
              <a:pathLst>
                <a:path w="8" h="67" extrusionOk="0">
                  <a:moveTo>
                    <a:pt x="1" y="0"/>
                  </a:moveTo>
                  <a:lnTo>
                    <a:pt x="1" y="67"/>
                  </a:lnTo>
                  <a:lnTo>
                    <a:pt x="8" y="67"/>
                  </a:lnTo>
                  <a:cubicBezTo>
                    <a:pt x="4" y="53"/>
                    <a:pt x="4" y="42"/>
                    <a:pt x="4" y="32"/>
                  </a:cubicBezTo>
                  <a:lnTo>
                    <a:pt x="4" y="18"/>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9" name="Google Shape;8839;p81"/>
            <p:cNvSpPr/>
            <p:nvPr/>
          </p:nvSpPr>
          <p:spPr>
            <a:xfrm>
              <a:off x="1612560" y="2194615"/>
              <a:ext cx="204" cy="299"/>
            </a:xfrm>
            <a:custGeom>
              <a:avLst/>
              <a:gdLst/>
              <a:ahLst/>
              <a:cxnLst/>
              <a:rect l="l" t="t" r="r" b="b"/>
              <a:pathLst>
                <a:path w="15" h="22" extrusionOk="0">
                  <a:moveTo>
                    <a:pt x="15" y="22"/>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0" name="Google Shape;8840;p81"/>
            <p:cNvSpPr/>
            <p:nvPr/>
          </p:nvSpPr>
          <p:spPr>
            <a:xfrm>
              <a:off x="1625201" y="2214031"/>
              <a:ext cx="299" cy="54"/>
            </a:xfrm>
            <a:custGeom>
              <a:avLst/>
              <a:gdLst/>
              <a:ahLst/>
              <a:cxnLst/>
              <a:rect l="l" t="t" r="r" b="b"/>
              <a:pathLst>
                <a:path w="22" h="4" extrusionOk="0">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1" name="Google Shape;8841;p81"/>
            <p:cNvSpPr/>
            <p:nvPr/>
          </p:nvSpPr>
          <p:spPr>
            <a:xfrm>
              <a:off x="1613184" y="2196095"/>
              <a:ext cx="149" cy="244"/>
            </a:xfrm>
            <a:custGeom>
              <a:avLst/>
              <a:gdLst/>
              <a:ahLst/>
              <a:cxnLst/>
              <a:rect l="l" t="t" r="r" b="b"/>
              <a:pathLst>
                <a:path w="11" h="18" extrusionOk="0">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2" name="Google Shape;8842;p81"/>
            <p:cNvSpPr/>
            <p:nvPr/>
          </p:nvSpPr>
          <p:spPr>
            <a:xfrm>
              <a:off x="1639280" y="2227228"/>
              <a:ext cx="434" cy="679"/>
            </a:xfrm>
            <a:custGeom>
              <a:avLst/>
              <a:gdLst/>
              <a:ahLst/>
              <a:cxnLst/>
              <a:rect l="l" t="t" r="r" b="b"/>
              <a:pathLst>
                <a:path w="32" h="50" extrusionOk="0">
                  <a:moveTo>
                    <a:pt x="32" y="49"/>
                  </a:moveTo>
                  <a:cubicBezTo>
                    <a:pt x="28" y="32"/>
                    <a:pt x="18" y="11"/>
                    <a:pt x="0" y="0"/>
                  </a:cubicBezTo>
                  <a:lnTo>
                    <a:pt x="0" y="0"/>
                  </a:lnTo>
                  <a:cubicBezTo>
                    <a:pt x="18" y="11"/>
                    <a:pt x="28" y="32"/>
                    <a:pt x="32"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3" name="Google Shape;8843;p81"/>
            <p:cNvSpPr/>
            <p:nvPr/>
          </p:nvSpPr>
          <p:spPr>
            <a:xfrm>
              <a:off x="1613320" y="2196000"/>
              <a:ext cx="14" cy="109"/>
            </a:xfrm>
            <a:custGeom>
              <a:avLst/>
              <a:gdLst/>
              <a:ahLst/>
              <a:cxnLst/>
              <a:rect l="l" t="t" r="r" b="b"/>
              <a:pathLst>
                <a:path w="1" h="8" extrusionOk="0">
                  <a:moveTo>
                    <a:pt x="1" y="0"/>
                  </a:moveTo>
                  <a:cubicBezTo>
                    <a:pt x="1" y="4"/>
                    <a:pt x="1" y="4"/>
                    <a:pt x="1" y="7"/>
                  </a:cubicBezTo>
                  <a:cubicBezTo>
                    <a:pt x="1" y="4"/>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4" name="Google Shape;8844;p81"/>
            <p:cNvSpPr/>
            <p:nvPr/>
          </p:nvSpPr>
          <p:spPr>
            <a:xfrm>
              <a:off x="1613280" y="2195810"/>
              <a:ext cx="14" cy="149"/>
            </a:xfrm>
            <a:custGeom>
              <a:avLst/>
              <a:gdLst/>
              <a:ahLst/>
              <a:cxnLst/>
              <a:rect l="l" t="t" r="r" b="b"/>
              <a:pathLst>
                <a:path w="1" h="11" extrusionOk="0">
                  <a:moveTo>
                    <a:pt x="0"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5" name="Google Shape;8845;p81"/>
            <p:cNvSpPr/>
            <p:nvPr/>
          </p:nvSpPr>
          <p:spPr>
            <a:xfrm>
              <a:off x="1638181" y="2226943"/>
              <a:ext cx="1113" cy="299"/>
            </a:xfrm>
            <a:custGeom>
              <a:avLst/>
              <a:gdLst/>
              <a:ahLst/>
              <a:cxnLst/>
              <a:rect l="l" t="t" r="r" b="b"/>
              <a:pathLst>
                <a:path w="82" h="22" extrusionOk="0">
                  <a:moveTo>
                    <a:pt x="1" y="0"/>
                  </a:moveTo>
                  <a:cubicBezTo>
                    <a:pt x="29" y="4"/>
                    <a:pt x="57" y="11"/>
                    <a:pt x="81" y="21"/>
                  </a:cubicBezTo>
                  <a:cubicBezTo>
                    <a:pt x="57" y="11"/>
                    <a:pt x="29"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6" name="Google Shape;8846;p81"/>
            <p:cNvSpPr/>
            <p:nvPr/>
          </p:nvSpPr>
          <p:spPr>
            <a:xfrm>
              <a:off x="1634759" y="2250514"/>
              <a:ext cx="584" cy="14"/>
            </a:xfrm>
            <a:custGeom>
              <a:avLst/>
              <a:gdLst/>
              <a:ahLst/>
              <a:cxnLst/>
              <a:rect l="l" t="t" r="r" b="b"/>
              <a:pathLst>
                <a:path w="43" h="1" extrusionOk="0">
                  <a:moveTo>
                    <a:pt x="0" y="1"/>
                  </a:moveTo>
                  <a:cubicBezTo>
                    <a:pt x="14" y="1"/>
                    <a:pt x="28" y="1"/>
                    <a:pt x="42" y="1"/>
                  </a:cubicBezTo>
                  <a:cubicBezTo>
                    <a:pt x="28" y="1"/>
                    <a:pt x="1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7" name="Google Shape;8847;p81"/>
            <p:cNvSpPr/>
            <p:nvPr/>
          </p:nvSpPr>
          <p:spPr>
            <a:xfrm>
              <a:off x="1581101" y="2216013"/>
              <a:ext cx="489" cy="489"/>
            </a:xfrm>
            <a:custGeom>
              <a:avLst/>
              <a:gdLst/>
              <a:ahLst/>
              <a:cxnLst/>
              <a:rect l="l" t="t" r="r" b="b"/>
              <a:pathLst>
                <a:path w="36" h="36" extrusionOk="0">
                  <a:moveTo>
                    <a:pt x="35" y="3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8" name="Google Shape;8848;p81"/>
            <p:cNvSpPr/>
            <p:nvPr/>
          </p:nvSpPr>
          <p:spPr>
            <a:xfrm>
              <a:off x="1580436" y="2215294"/>
              <a:ext cx="489" cy="489"/>
            </a:xfrm>
            <a:custGeom>
              <a:avLst/>
              <a:gdLst/>
              <a:ahLst/>
              <a:cxnLst/>
              <a:rect l="l" t="t" r="r" b="b"/>
              <a:pathLst>
                <a:path w="36" h="36" extrusionOk="0">
                  <a:moveTo>
                    <a:pt x="35" y="36"/>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9" name="Google Shape;8849;p81"/>
            <p:cNvSpPr/>
            <p:nvPr/>
          </p:nvSpPr>
          <p:spPr>
            <a:xfrm>
              <a:off x="1581807" y="2216719"/>
              <a:ext cx="448" cy="489"/>
            </a:xfrm>
            <a:custGeom>
              <a:avLst/>
              <a:gdLst/>
              <a:ahLst/>
              <a:cxnLst/>
              <a:rect l="l" t="t" r="r" b="b"/>
              <a:pathLst>
                <a:path w="33" h="36" extrusionOk="0">
                  <a:moveTo>
                    <a:pt x="32" y="36"/>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0" name="Google Shape;8850;p81"/>
            <p:cNvSpPr/>
            <p:nvPr/>
          </p:nvSpPr>
          <p:spPr>
            <a:xfrm>
              <a:off x="1582472" y="2217439"/>
              <a:ext cx="543" cy="530"/>
            </a:xfrm>
            <a:custGeom>
              <a:avLst/>
              <a:gdLst/>
              <a:ahLst/>
              <a:cxnLst/>
              <a:rect l="l" t="t" r="r" b="b"/>
              <a:pathLst>
                <a:path w="40" h="39" extrusionOk="0">
                  <a:moveTo>
                    <a:pt x="39" y="39"/>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1" name="Google Shape;8851;p81"/>
            <p:cNvSpPr/>
            <p:nvPr/>
          </p:nvSpPr>
          <p:spPr>
            <a:xfrm>
              <a:off x="1638140" y="2238878"/>
              <a:ext cx="14" cy="869"/>
            </a:xfrm>
            <a:custGeom>
              <a:avLst/>
              <a:gdLst/>
              <a:ahLst/>
              <a:cxnLst/>
              <a:rect l="l" t="t" r="r" b="b"/>
              <a:pathLst>
                <a:path w="1" h="64" extrusionOk="0">
                  <a:moveTo>
                    <a:pt x="0" y="0"/>
                  </a:moveTo>
                  <a:lnTo>
                    <a:pt x="0" y="63"/>
                  </a:lnTo>
                  <a:lnTo>
                    <a:pt x="0" y="56"/>
                  </a:lnTo>
                  <a:lnTo>
                    <a:pt x="0" y="28"/>
                  </a:lnTo>
                  <a:lnTo>
                    <a:pt x="0" y="21"/>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2" name="Google Shape;8852;p81"/>
            <p:cNvSpPr/>
            <p:nvPr/>
          </p:nvSpPr>
          <p:spPr>
            <a:xfrm>
              <a:off x="1579662" y="2214438"/>
              <a:ext cx="638" cy="679"/>
            </a:xfrm>
            <a:custGeom>
              <a:avLst/>
              <a:gdLst/>
              <a:ahLst/>
              <a:cxnLst/>
              <a:rect l="l" t="t" r="r" b="b"/>
              <a:pathLst>
                <a:path w="47" h="50" extrusionOk="0">
                  <a:moveTo>
                    <a:pt x="46" y="50"/>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3" name="Google Shape;8853;p81"/>
            <p:cNvSpPr/>
            <p:nvPr/>
          </p:nvSpPr>
          <p:spPr>
            <a:xfrm>
              <a:off x="1579146" y="2213773"/>
              <a:ext cx="530" cy="679"/>
            </a:xfrm>
            <a:custGeom>
              <a:avLst/>
              <a:gdLst/>
              <a:ahLst/>
              <a:cxnLst/>
              <a:rect l="l" t="t" r="r" b="b"/>
              <a:pathLst>
                <a:path w="39" h="50" extrusionOk="0">
                  <a:moveTo>
                    <a:pt x="39" y="50"/>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4" name="Google Shape;8854;p81"/>
            <p:cNvSpPr/>
            <p:nvPr/>
          </p:nvSpPr>
          <p:spPr>
            <a:xfrm>
              <a:off x="1578290" y="2212687"/>
              <a:ext cx="204" cy="204"/>
            </a:xfrm>
            <a:custGeom>
              <a:avLst/>
              <a:gdLst/>
              <a:ahLst/>
              <a:cxnLst/>
              <a:rect l="l" t="t" r="r" b="b"/>
              <a:pathLst>
                <a:path w="15" h="15" extrusionOk="0">
                  <a:moveTo>
                    <a:pt x="0" y="0"/>
                  </a:moveTo>
                  <a:lnTo>
                    <a:pt x="1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5" name="Google Shape;8855;p81"/>
            <p:cNvSpPr/>
            <p:nvPr/>
          </p:nvSpPr>
          <p:spPr>
            <a:xfrm>
              <a:off x="1619932" y="2254220"/>
              <a:ext cx="774" cy="68"/>
            </a:xfrm>
            <a:custGeom>
              <a:avLst/>
              <a:gdLst/>
              <a:ahLst/>
              <a:cxnLst/>
              <a:rect l="l" t="t" r="r" b="b"/>
              <a:pathLst>
                <a:path w="57" h="5" extrusionOk="0">
                  <a:moveTo>
                    <a:pt x="56" y="1"/>
                  </a:moveTo>
                  <a:cubicBezTo>
                    <a:pt x="39" y="1"/>
                    <a:pt x="18" y="1"/>
                    <a:pt x="0" y="4"/>
                  </a:cubicBezTo>
                  <a:cubicBezTo>
                    <a:pt x="18" y="4"/>
                    <a:pt x="39" y="1"/>
                    <a:pt x="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6" name="Google Shape;8856;p81"/>
            <p:cNvSpPr/>
            <p:nvPr/>
          </p:nvSpPr>
          <p:spPr>
            <a:xfrm>
              <a:off x="1578616" y="2213108"/>
              <a:ext cx="394" cy="489"/>
            </a:xfrm>
            <a:custGeom>
              <a:avLst/>
              <a:gdLst/>
              <a:ahLst/>
              <a:cxnLst/>
              <a:rect l="l" t="t" r="r" b="b"/>
              <a:pathLst>
                <a:path w="29" h="36" extrusionOk="0">
                  <a:moveTo>
                    <a:pt x="29" y="36"/>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7" name="Google Shape;8857;p81"/>
            <p:cNvSpPr/>
            <p:nvPr/>
          </p:nvSpPr>
          <p:spPr>
            <a:xfrm>
              <a:off x="1622254" y="2254410"/>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8" name="Google Shape;8858;p81"/>
            <p:cNvSpPr/>
            <p:nvPr/>
          </p:nvSpPr>
          <p:spPr>
            <a:xfrm>
              <a:off x="1618982" y="2254275"/>
              <a:ext cx="774" cy="109"/>
            </a:xfrm>
            <a:custGeom>
              <a:avLst/>
              <a:gdLst/>
              <a:ahLst/>
              <a:cxnLst/>
              <a:rect l="l" t="t" r="r" b="b"/>
              <a:pathLst>
                <a:path w="57" h="8" extrusionOk="0">
                  <a:moveTo>
                    <a:pt x="56"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9" name="Google Shape;8859;p81"/>
            <p:cNvSpPr/>
            <p:nvPr/>
          </p:nvSpPr>
          <p:spPr>
            <a:xfrm>
              <a:off x="1621263" y="225422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0" name="Google Shape;8860;p81"/>
            <p:cNvSpPr/>
            <p:nvPr/>
          </p:nvSpPr>
          <p:spPr>
            <a:xfrm>
              <a:off x="1617461" y="2254370"/>
              <a:ext cx="1534" cy="109"/>
            </a:xfrm>
            <a:custGeom>
              <a:avLst/>
              <a:gdLst/>
              <a:ahLst/>
              <a:cxnLst/>
              <a:rect l="l" t="t" r="r" b="b"/>
              <a:pathLst>
                <a:path w="113" h="8" extrusionOk="0">
                  <a:moveTo>
                    <a:pt x="112" y="0"/>
                  </a:moveTo>
                  <a:cubicBezTo>
                    <a:pt x="74" y="4"/>
                    <a:pt x="39" y="7"/>
                    <a:pt x="0" y="7"/>
                  </a:cubicBezTo>
                  <a:cubicBezTo>
                    <a:pt x="39" y="7"/>
                    <a:pt x="74" y="4"/>
                    <a:pt x="11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1" name="Google Shape;8861;p81"/>
            <p:cNvSpPr/>
            <p:nvPr/>
          </p:nvSpPr>
          <p:spPr>
            <a:xfrm>
              <a:off x="1622824" y="2254600"/>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2" name="Google Shape;8862;p81"/>
            <p:cNvSpPr/>
            <p:nvPr/>
          </p:nvSpPr>
          <p:spPr>
            <a:xfrm>
              <a:off x="1621779" y="225431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3" name="Google Shape;8863;p81"/>
            <p:cNvSpPr/>
            <p:nvPr/>
          </p:nvSpPr>
          <p:spPr>
            <a:xfrm>
              <a:off x="1584712" y="2219475"/>
              <a:ext cx="489" cy="448"/>
            </a:xfrm>
            <a:custGeom>
              <a:avLst/>
              <a:gdLst/>
              <a:ahLst/>
              <a:cxnLst/>
              <a:rect l="l" t="t" r="r" b="b"/>
              <a:pathLst>
                <a:path w="36" h="33" extrusionOk="0">
                  <a:moveTo>
                    <a:pt x="35" y="3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4" name="Google Shape;8864;p81"/>
            <p:cNvSpPr/>
            <p:nvPr/>
          </p:nvSpPr>
          <p:spPr>
            <a:xfrm>
              <a:off x="1583137" y="2218050"/>
              <a:ext cx="679" cy="679"/>
            </a:xfrm>
            <a:custGeom>
              <a:avLst/>
              <a:gdLst/>
              <a:ahLst/>
              <a:cxnLst/>
              <a:rect l="l" t="t" r="r" b="b"/>
              <a:pathLst>
                <a:path w="50" h="50" extrusionOk="0">
                  <a:moveTo>
                    <a:pt x="50" y="50"/>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5" name="Google Shape;8865;p81"/>
            <p:cNvSpPr/>
            <p:nvPr/>
          </p:nvSpPr>
          <p:spPr>
            <a:xfrm>
              <a:off x="1586084" y="2220616"/>
              <a:ext cx="448" cy="299"/>
            </a:xfrm>
            <a:custGeom>
              <a:avLst/>
              <a:gdLst/>
              <a:ahLst/>
              <a:cxnLst/>
              <a:rect l="l" t="t" r="r" b="b"/>
              <a:pathLst>
                <a:path w="33" h="22" extrusionOk="0">
                  <a:moveTo>
                    <a:pt x="32"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6" name="Google Shape;8866;p81"/>
            <p:cNvSpPr/>
            <p:nvPr/>
          </p:nvSpPr>
          <p:spPr>
            <a:xfrm>
              <a:off x="1583952" y="2218810"/>
              <a:ext cx="584" cy="543"/>
            </a:xfrm>
            <a:custGeom>
              <a:avLst/>
              <a:gdLst/>
              <a:ahLst/>
              <a:cxnLst/>
              <a:rect l="l" t="t" r="r" b="b"/>
              <a:pathLst>
                <a:path w="43" h="40" extrusionOk="0">
                  <a:moveTo>
                    <a:pt x="42" y="3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7" name="Google Shape;8867;p81"/>
            <p:cNvSpPr/>
            <p:nvPr/>
          </p:nvSpPr>
          <p:spPr>
            <a:xfrm>
              <a:off x="1585418" y="2220100"/>
              <a:ext cx="448" cy="339"/>
            </a:xfrm>
            <a:custGeom>
              <a:avLst/>
              <a:gdLst/>
              <a:ahLst/>
              <a:cxnLst/>
              <a:rect l="l" t="t" r="r" b="b"/>
              <a:pathLst>
                <a:path w="33" h="25" extrusionOk="0">
                  <a:moveTo>
                    <a:pt x="32"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8" name="Google Shape;8868;p81"/>
            <p:cNvSpPr/>
            <p:nvPr/>
          </p:nvSpPr>
          <p:spPr>
            <a:xfrm>
              <a:off x="1586749" y="2221050"/>
              <a:ext cx="584" cy="394"/>
            </a:xfrm>
            <a:custGeom>
              <a:avLst/>
              <a:gdLst/>
              <a:ahLst/>
              <a:cxnLst/>
              <a:rect l="l" t="t" r="r" b="b"/>
              <a:pathLst>
                <a:path w="43" h="29" extrusionOk="0">
                  <a:moveTo>
                    <a:pt x="43" y="28"/>
                  </a:moveTo>
                  <a:cubicBezTo>
                    <a:pt x="29" y="21"/>
                    <a:pt x="15" y="11"/>
                    <a:pt x="1" y="0"/>
                  </a:cubicBezTo>
                  <a:cubicBezTo>
                    <a:pt x="15" y="11"/>
                    <a:pt x="29" y="21"/>
                    <a:pt x="43"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9" name="Google Shape;8869;p81"/>
            <p:cNvSpPr/>
            <p:nvPr/>
          </p:nvSpPr>
          <p:spPr>
            <a:xfrm>
              <a:off x="1638086" y="2239638"/>
              <a:ext cx="14" cy="339"/>
            </a:xfrm>
            <a:custGeom>
              <a:avLst/>
              <a:gdLst/>
              <a:ahLst/>
              <a:cxnLst/>
              <a:rect l="l" t="t" r="r" b="b"/>
              <a:pathLst>
                <a:path w="1" h="25" extrusionOk="0">
                  <a:moveTo>
                    <a:pt x="1" y="7"/>
                  </a:moveTo>
                  <a:lnTo>
                    <a:pt x="1" y="25"/>
                  </a:lnTo>
                  <a:lnTo>
                    <a:pt x="1" y="0"/>
                  </a:ln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0" name="Google Shape;8870;p81"/>
            <p:cNvSpPr/>
            <p:nvPr/>
          </p:nvSpPr>
          <p:spPr>
            <a:xfrm>
              <a:off x="1638086" y="2240168"/>
              <a:ext cx="68" cy="475"/>
            </a:xfrm>
            <a:custGeom>
              <a:avLst/>
              <a:gdLst/>
              <a:ahLst/>
              <a:cxnLst/>
              <a:rect l="l" t="t" r="r" b="b"/>
              <a:pathLst>
                <a:path w="5" h="35" extrusionOk="0">
                  <a:moveTo>
                    <a:pt x="1" y="0"/>
                  </a:moveTo>
                  <a:cubicBezTo>
                    <a:pt x="1" y="11"/>
                    <a:pt x="4" y="24"/>
                    <a:pt x="4" y="35"/>
                  </a:cubicBezTo>
                  <a:cubicBezTo>
                    <a:pt x="4" y="21"/>
                    <a:pt x="1" y="1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1" name="Google Shape;8871;p81"/>
            <p:cNvSpPr/>
            <p:nvPr/>
          </p:nvSpPr>
          <p:spPr>
            <a:xfrm>
              <a:off x="1638140" y="223916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2" name="Google Shape;8872;p81"/>
            <p:cNvSpPr/>
            <p:nvPr/>
          </p:nvSpPr>
          <p:spPr>
            <a:xfrm>
              <a:off x="1405367" y="1962046"/>
              <a:ext cx="22118" cy="18031"/>
            </a:xfrm>
            <a:custGeom>
              <a:avLst/>
              <a:gdLst/>
              <a:ahLst/>
              <a:cxnLst/>
              <a:rect l="l" t="t" r="r" b="b"/>
              <a:pathLst>
                <a:path w="1629" h="1328" extrusionOk="0">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3" name="Google Shape;8873;p81"/>
            <p:cNvSpPr/>
            <p:nvPr/>
          </p:nvSpPr>
          <p:spPr>
            <a:xfrm>
              <a:off x="1408599" y="1961951"/>
              <a:ext cx="434" cy="54"/>
            </a:xfrm>
            <a:custGeom>
              <a:avLst/>
              <a:gdLst/>
              <a:ahLst/>
              <a:cxnLst/>
              <a:rect l="l" t="t" r="r" b="b"/>
              <a:pathLst>
                <a:path w="32" h="4" extrusionOk="0">
                  <a:moveTo>
                    <a:pt x="0" y="0"/>
                  </a:moveTo>
                  <a:lnTo>
                    <a:pt x="3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4" name="Google Shape;8874;p81"/>
            <p:cNvSpPr/>
            <p:nvPr/>
          </p:nvSpPr>
          <p:spPr>
            <a:xfrm>
              <a:off x="1407553" y="196195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5" name="Google Shape;8875;p81"/>
            <p:cNvSpPr/>
            <p:nvPr/>
          </p:nvSpPr>
          <p:spPr>
            <a:xfrm>
              <a:off x="1418918" y="1963988"/>
              <a:ext cx="339" cy="14"/>
            </a:xfrm>
            <a:custGeom>
              <a:avLst/>
              <a:gdLst/>
              <a:ahLst/>
              <a:cxnLst/>
              <a:rect l="l" t="t" r="r" b="b"/>
              <a:pathLst>
                <a:path w="25" h="1" extrusionOk="0">
                  <a:moveTo>
                    <a:pt x="0"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6" name="Google Shape;8876;p81"/>
            <p:cNvSpPr/>
            <p:nvPr/>
          </p:nvSpPr>
          <p:spPr>
            <a:xfrm>
              <a:off x="1408123" y="196195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7" name="Google Shape;8877;p81"/>
            <p:cNvSpPr/>
            <p:nvPr/>
          </p:nvSpPr>
          <p:spPr>
            <a:xfrm>
              <a:off x="1407214" y="1961951"/>
              <a:ext cx="204" cy="14"/>
            </a:xfrm>
            <a:custGeom>
              <a:avLst/>
              <a:gdLst/>
              <a:ahLst/>
              <a:cxnLst/>
              <a:rect l="l" t="t" r="r" b="b"/>
              <a:pathLst>
                <a:path w="15" h="1" extrusionOk="0">
                  <a:moveTo>
                    <a:pt x="1" y="0"/>
                  </a:moveTo>
                  <a:lnTo>
                    <a:pt x="1" y="0"/>
                  </a:ln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8" name="Google Shape;8878;p81"/>
            <p:cNvSpPr/>
            <p:nvPr/>
          </p:nvSpPr>
          <p:spPr>
            <a:xfrm>
              <a:off x="1419773" y="196404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9" name="Google Shape;8879;p81"/>
            <p:cNvSpPr/>
            <p:nvPr/>
          </p:nvSpPr>
          <p:spPr>
            <a:xfrm>
              <a:off x="1420533" y="1963988"/>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0" name="Google Shape;8880;p81"/>
            <p:cNvSpPr/>
            <p:nvPr/>
          </p:nvSpPr>
          <p:spPr>
            <a:xfrm>
              <a:off x="1418442" y="1963893"/>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1" name="Google Shape;8881;p81"/>
            <p:cNvSpPr/>
            <p:nvPr/>
          </p:nvSpPr>
          <p:spPr>
            <a:xfrm>
              <a:off x="1417057" y="1963322"/>
              <a:ext cx="353" cy="258"/>
            </a:xfrm>
            <a:custGeom>
              <a:avLst/>
              <a:gdLst/>
              <a:ahLst/>
              <a:cxnLst/>
              <a:rect l="l" t="t" r="r" b="b"/>
              <a:pathLst>
                <a:path w="26" h="19" extrusionOk="0">
                  <a:moveTo>
                    <a:pt x="1" y="1"/>
                  </a:moveTo>
                  <a:cubicBezTo>
                    <a:pt x="8" y="8"/>
                    <a:pt x="18" y="11"/>
                    <a:pt x="25" y="18"/>
                  </a:cubicBezTo>
                  <a:cubicBezTo>
                    <a:pt x="18" y="11"/>
                    <a:pt x="8"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2" name="Google Shape;8882;p81"/>
            <p:cNvSpPr/>
            <p:nvPr/>
          </p:nvSpPr>
          <p:spPr>
            <a:xfrm>
              <a:off x="1417533" y="1963607"/>
              <a:ext cx="299" cy="109"/>
            </a:xfrm>
            <a:custGeom>
              <a:avLst/>
              <a:gdLst/>
              <a:ahLst/>
              <a:cxnLst/>
              <a:rect l="l" t="t" r="r" b="b"/>
              <a:pathLst>
                <a:path w="22" h="8" extrusionOk="0">
                  <a:moveTo>
                    <a:pt x="1" y="1"/>
                  </a:moveTo>
                  <a:cubicBezTo>
                    <a:pt x="8" y="4"/>
                    <a:pt x="15" y="8"/>
                    <a:pt x="22" y="8"/>
                  </a:cubicBezTo>
                  <a:cubicBezTo>
                    <a:pt x="15" y="8"/>
                    <a:pt x="8"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3" name="Google Shape;8883;p81"/>
            <p:cNvSpPr/>
            <p:nvPr/>
          </p:nvSpPr>
          <p:spPr>
            <a:xfrm>
              <a:off x="1409115" y="1961992"/>
              <a:ext cx="353" cy="68"/>
            </a:xfrm>
            <a:custGeom>
              <a:avLst/>
              <a:gdLst/>
              <a:ahLst/>
              <a:cxnLst/>
              <a:rect l="l" t="t" r="r" b="b"/>
              <a:pathLst>
                <a:path w="26" h="5" extrusionOk="0">
                  <a:moveTo>
                    <a:pt x="1"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4" name="Google Shape;8884;p81"/>
            <p:cNvSpPr/>
            <p:nvPr/>
          </p:nvSpPr>
          <p:spPr>
            <a:xfrm>
              <a:off x="1409549" y="1962087"/>
              <a:ext cx="299" cy="109"/>
            </a:xfrm>
            <a:custGeom>
              <a:avLst/>
              <a:gdLst/>
              <a:ahLst/>
              <a:cxnLst/>
              <a:rect l="l" t="t" r="r" b="b"/>
              <a:pathLst>
                <a:path w="22" h="8" extrusionOk="0">
                  <a:moveTo>
                    <a:pt x="0" y="1"/>
                  </a:moveTo>
                  <a:cubicBezTo>
                    <a:pt x="7" y="1"/>
                    <a:pt x="14" y="4"/>
                    <a:pt x="21" y="8"/>
                  </a:cubicBezTo>
                  <a:cubicBezTo>
                    <a:pt x="14" y="4"/>
                    <a:pt x="7"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5" name="Google Shape;8885;p81"/>
            <p:cNvSpPr/>
            <p:nvPr/>
          </p:nvSpPr>
          <p:spPr>
            <a:xfrm>
              <a:off x="1417913" y="1963757"/>
              <a:ext cx="448" cy="149"/>
            </a:xfrm>
            <a:custGeom>
              <a:avLst/>
              <a:gdLst/>
              <a:ahLst/>
              <a:cxnLst/>
              <a:rect l="l" t="t" r="r" b="b"/>
              <a:pathLst>
                <a:path w="33" h="11" extrusionOk="0">
                  <a:moveTo>
                    <a:pt x="1" y="0"/>
                  </a:moveTo>
                  <a:cubicBezTo>
                    <a:pt x="11" y="4"/>
                    <a:pt x="22" y="7"/>
                    <a:pt x="32" y="11"/>
                  </a:cubicBezTo>
                  <a:cubicBezTo>
                    <a:pt x="22" y="7"/>
                    <a:pt x="1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6" name="Google Shape;8886;p81"/>
            <p:cNvSpPr/>
            <p:nvPr/>
          </p:nvSpPr>
          <p:spPr>
            <a:xfrm>
              <a:off x="1427662" y="1972433"/>
              <a:ext cx="41031" cy="16768"/>
            </a:xfrm>
            <a:custGeom>
              <a:avLst/>
              <a:gdLst/>
              <a:ahLst/>
              <a:cxnLst/>
              <a:rect l="l" t="t" r="r" b="b"/>
              <a:pathLst>
                <a:path w="3022" h="1235" extrusionOk="0">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7" name="Google Shape;8887;p81"/>
            <p:cNvSpPr/>
            <p:nvPr/>
          </p:nvSpPr>
          <p:spPr>
            <a:xfrm>
              <a:off x="1428272" y="1975013"/>
              <a:ext cx="109" cy="489"/>
            </a:xfrm>
            <a:custGeom>
              <a:avLst/>
              <a:gdLst/>
              <a:ahLst/>
              <a:cxnLst/>
              <a:rect l="l" t="t" r="r" b="b"/>
              <a:pathLst>
                <a:path w="8" h="36" extrusionOk="0">
                  <a:moveTo>
                    <a:pt x="8" y="1"/>
                  </a:moveTo>
                  <a:cubicBezTo>
                    <a:pt x="4" y="11"/>
                    <a:pt x="1" y="25"/>
                    <a:pt x="1" y="36"/>
                  </a:cubicBezTo>
                  <a:cubicBezTo>
                    <a:pt x="4" y="25"/>
                    <a:pt x="4" y="15"/>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8" name="Google Shape;8888;p81"/>
            <p:cNvSpPr/>
            <p:nvPr/>
          </p:nvSpPr>
          <p:spPr>
            <a:xfrm>
              <a:off x="1428272" y="1975637"/>
              <a:ext cx="14" cy="299"/>
            </a:xfrm>
            <a:custGeom>
              <a:avLst/>
              <a:gdLst/>
              <a:ahLst/>
              <a:cxnLst/>
              <a:rect l="l" t="t" r="r" b="b"/>
              <a:pathLst>
                <a:path w="1" h="22" extrusionOk="0">
                  <a:moveTo>
                    <a:pt x="1" y="22"/>
                  </a:moveTo>
                  <a:lnTo>
                    <a:pt x="1" y="1"/>
                  </a:lnTo>
                  <a:cubicBezTo>
                    <a:pt x="1" y="8"/>
                    <a:pt x="1"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9" name="Google Shape;8889;p81"/>
            <p:cNvSpPr/>
            <p:nvPr/>
          </p:nvSpPr>
          <p:spPr>
            <a:xfrm>
              <a:off x="1428707" y="1973641"/>
              <a:ext cx="109" cy="149"/>
            </a:xfrm>
            <a:custGeom>
              <a:avLst/>
              <a:gdLst/>
              <a:ahLst/>
              <a:cxnLst/>
              <a:rect l="l" t="t" r="r" b="b"/>
              <a:pathLst>
                <a:path w="8" h="11" extrusionOk="0">
                  <a:moveTo>
                    <a:pt x="7" y="0"/>
                  </a:moveTo>
                  <a:lnTo>
                    <a:pt x="0" y="11"/>
                  </a:lnTo>
                  <a:cubicBezTo>
                    <a:pt x="4" y="7"/>
                    <a:pt x="7" y="4"/>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0" name="Google Shape;8890;p81"/>
            <p:cNvSpPr/>
            <p:nvPr/>
          </p:nvSpPr>
          <p:spPr>
            <a:xfrm>
              <a:off x="1428272" y="1976072"/>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1" name="Google Shape;8891;p81"/>
            <p:cNvSpPr/>
            <p:nvPr/>
          </p:nvSpPr>
          <p:spPr>
            <a:xfrm>
              <a:off x="1427797" y="1978923"/>
              <a:ext cx="299" cy="869"/>
            </a:xfrm>
            <a:custGeom>
              <a:avLst/>
              <a:gdLst/>
              <a:ahLst/>
              <a:cxnLst/>
              <a:rect l="l" t="t" r="r" b="b"/>
              <a:pathLst>
                <a:path w="22" h="64" extrusionOk="0">
                  <a:moveTo>
                    <a:pt x="22" y="0"/>
                  </a:moveTo>
                  <a:lnTo>
                    <a:pt x="22" y="0"/>
                  </a:lnTo>
                  <a:cubicBezTo>
                    <a:pt x="15" y="18"/>
                    <a:pt x="8" y="42"/>
                    <a:pt x="1" y="63"/>
                  </a:cubicBezTo>
                  <a:cubicBezTo>
                    <a:pt x="11" y="42"/>
                    <a:pt x="18" y="21"/>
                    <a:pt x="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2" name="Google Shape;8892;p81"/>
            <p:cNvSpPr/>
            <p:nvPr/>
          </p:nvSpPr>
          <p:spPr>
            <a:xfrm>
              <a:off x="1428082" y="1976642"/>
              <a:ext cx="394" cy="2295"/>
            </a:xfrm>
            <a:custGeom>
              <a:avLst/>
              <a:gdLst/>
              <a:ahLst/>
              <a:cxnLst/>
              <a:rect l="l" t="t" r="r" b="b"/>
              <a:pathLst>
                <a:path w="29" h="169" extrusionOk="0">
                  <a:moveTo>
                    <a:pt x="18" y="0"/>
                  </a:moveTo>
                  <a:lnTo>
                    <a:pt x="18" y="0"/>
                  </a:lnTo>
                  <a:cubicBezTo>
                    <a:pt x="29" y="56"/>
                    <a:pt x="25" y="116"/>
                    <a:pt x="1" y="168"/>
                  </a:cubicBezTo>
                  <a:cubicBezTo>
                    <a:pt x="25" y="116"/>
                    <a:pt x="29" y="56"/>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3" name="Google Shape;8893;p81"/>
            <p:cNvSpPr/>
            <p:nvPr/>
          </p:nvSpPr>
          <p:spPr>
            <a:xfrm>
              <a:off x="1428272" y="1976397"/>
              <a:ext cx="68" cy="258"/>
            </a:xfrm>
            <a:custGeom>
              <a:avLst/>
              <a:gdLst/>
              <a:ahLst/>
              <a:cxnLst/>
              <a:rect l="l" t="t" r="r" b="b"/>
              <a:pathLst>
                <a:path w="5" h="19" extrusionOk="0">
                  <a:moveTo>
                    <a:pt x="4" y="18"/>
                  </a:moveTo>
                  <a:cubicBezTo>
                    <a:pt x="4" y="11"/>
                    <a:pt x="1" y="8"/>
                    <a:pt x="1" y="1"/>
                  </a:cubicBezTo>
                  <a:cubicBezTo>
                    <a:pt x="1" y="8"/>
                    <a:pt x="4" y="11"/>
                    <a:pt x="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4" name="Google Shape;8894;p81"/>
            <p:cNvSpPr/>
            <p:nvPr/>
          </p:nvSpPr>
          <p:spPr>
            <a:xfrm>
              <a:off x="1428368" y="1974497"/>
              <a:ext cx="109" cy="489"/>
            </a:xfrm>
            <a:custGeom>
              <a:avLst/>
              <a:gdLst/>
              <a:ahLst/>
              <a:cxnLst/>
              <a:rect l="l" t="t" r="r" b="b"/>
              <a:pathLst>
                <a:path w="8" h="36" extrusionOk="0">
                  <a:moveTo>
                    <a:pt x="8" y="1"/>
                  </a:moveTo>
                  <a:lnTo>
                    <a:pt x="8" y="1"/>
                  </a:lnTo>
                  <a:cubicBezTo>
                    <a:pt x="4" y="15"/>
                    <a:pt x="1" y="25"/>
                    <a:pt x="1" y="35"/>
                  </a:cubicBezTo>
                  <a:cubicBezTo>
                    <a:pt x="4" y="25"/>
                    <a:pt x="4" y="15"/>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5" name="Google Shape;8895;p81"/>
            <p:cNvSpPr/>
            <p:nvPr/>
          </p:nvSpPr>
          <p:spPr>
            <a:xfrm>
              <a:off x="1427662" y="1979778"/>
              <a:ext cx="149" cy="489"/>
            </a:xfrm>
            <a:custGeom>
              <a:avLst/>
              <a:gdLst/>
              <a:ahLst/>
              <a:cxnLst/>
              <a:rect l="l" t="t" r="r" b="b"/>
              <a:pathLst>
                <a:path w="11" h="36" extrusionOk="0">
                  <a:moveTo>
                    <a:pt x="0" y="35"/>
                  </a:moveTo>
                  <a:lnTo>
                    <a:pt x="0" y="35"/>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6" name="Google Shape;8896;p81"/>
            <p:cNvSpPr/>
            <p:nvPr/>
          </p:nvSpPr>
          <p:spPr>
            <a:xfrm>
              <a:off x="1428558" y="1973967"/>
              <a:ext cx="109" cy="394"/>
            </a:xfrm>
            <a:custGeom>
              <a:avLst/>
              <a:gdLst/>
              <a:ahLst/>
              <a:cxnLst/>
              <a:rect l="l" t="t" r="r" b="b"/>
              <a:pathLst>
                <a:path w="8" h="29" extrusionOk="0">
                  <a:moveTo>
                    <a:pt x="8" y="1"/>
                  </a:moveTo>
                  <a:lnTo>
                    <a:pt x="8" y="1"/>
                  </a:lnTo>
                  <a:cubicBezTo>
                    <a:pt x="4" y="8"/>
                    <a:pt x="1" y="18"/>
                    <a:pt x="1" y="29"/>
                  </a:cubicBezTo>
                  <a:cubicBezTo>
                    <a:pt x="1" y="18"/>
                    <a:pt x="4" y="11"/>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7" name="Google Shape;8897;p81"/>
            <p:cNvSpPr/>
            <p:nvPr/>
          </p:nvSpPr>
          <p:spPr>
            <a:xfrm>
              <a:off x="1456704" y="1951401"/>
              <a:ext cx="86665" cy="123066"/>
            </a:xfrm>
            <a:custGeom>
              <a:avLst/>
              <a:gdLst/>
              <a:ahLst/>
              <a:cxnLst/>
              <a:rect l="l" t="t" r="r" b="b"/>
              <a:pathLst>
                <a:path w="6383" h="9064" extrusionOk="0">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8" name="Google Shape;8898;p81"/>
            <p:cNvSpPr/>
            <p:nvPr/>
          </p:nvSpPr>
          <p:spPr>
            <a:xfrm>
              <a:off x="1525392" y="2067095"/>
              <a:ext cx="54" cy="434"/>
            </a:xfrm>
            <a:custGeom>
              <a:avLst/>
              <a:gdLst/>
              <a:ahLst/>
              <a:cxnLst/>
              <a:rect l="l" t="t" r="r" b="b"/>
              <a:pathLst>
                <a:path w="4" h="32" extrusionOk="0">
                  <a:moveTo>
                    <a:pt x="4" y="0"/>
                  </a:moveTo>
                  <a:cubicBezTo>
                    <a:pt x="0" y="11"/>
                    <a:pt x="0" y="21"/>
                    <a:pt x="0" y="32"/>
                  </a:cubicBezTo>
                  <a:cubicBezTo>
                    <a:pt x="0" y="21"/>
                    <a:pt x="4"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9" name="Google Shape;8899;p81"/>
            <p:cNvSpPr/>
            <p:nvPr/>
          </p:nvSpPr>
          <p:spPr>
            <a:xfrm>
              <a:off x="1536743" y="2029771"/>
              <a:ext cx="2675" cy="679"/>
            </a:xfrm>
            <a:custGeom>
              <a:avLst/>
              <a:gdLst/>
              <a:ahLst/>
              <a:cxnLst/>
              <a:rect l="l" t="t" r="r" b="b"/>
              <a:pathLst>
                <a:path w="197" h="50" extrusionOk="0">
                  <a:moveTo>
                    <a:pt x="1" y="50"/>
                  </a:moveTo>
                  <a:cubicBezTo>
                    <a:pt x="67" y="39"/>
                    <a:pt x="134" y="22"/>
                    <a:pt x="197" y="1"/>
                  </a:cubicBezTo>
                  <a:cubicBezTo>
                    <a:pt x="134" y="22"/>
                    <a:pt x="67" y="39"/>
                    <a:pt x="1"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0" name="Google Shape;8900;p81"/>
            <p:cNvSpPr/>
            <p:nvPr/>
          </p:nvSpPr>
          <p:spPr>
            <a:xfrm>
              <a:off x="1540124" y="2029540"/>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1" name="Google Shape;8901;p81"/>
            <p:cNvSpPr/>
            <p:nvPr/>
          </p:nvSpPr>
          <p:spPr>
            <a:xfrm>
              <a:off x="1536363" y="2030436"/>
              <a:ext cx="258" cy="14"/>
            </a:xfrm>
            <a:custGeom>
              <a:avLst/>
              <a:gdLst/>
              <a:ahLst/>
              <a:cxnLst/>
              <a:rect l="l" t="t" r="r" b="b"/>
              <a:pathLst>
                <a:path w="19" h="1" extrusionOk="0">
                  <a:moveTo>
                    <a:pt x="1"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2" name="Google Shape;8902;p81"/>
            <p:cNvSpPr/>
            <p:nvPr/>
          </p:nvSpPr>
          <p:spPr>
            <a:xfrm>
              <a:off x="1542215" y="2028440"/>
              <a:ext cx="720" cy="353"/>
            </a:xfrm>
            <a:custGeom>
              <a:avLst/>
              <a:gdLst/>
              <a:ahLst/>
              <a:cxnLst/>
              <a:rect l="l" t="t" r="r" b="b"/>
              <a:pathLst>
                <a:path w="53" h="26" extrusionOk="0">
                  <a:moveTo>
                    <a:pt x="53" y="1"/>
                  </a:moveTo>
                  <a:lnTo>
                    <a:pt x="28" y="11"/>
                  </a:lnTo>
                  <a:lnTo>
                    <a:pt x="0" y="25"/>
                  </a:lnTo>
                  <a:lnTo>
                    <a:pt x="0" y="25"/>
                  </a:lnTo>
                  <a:lnTo>
                    <a:pt x="5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3" name="Google Shape;8903;p81"/>
            <p:cNvSpPr/>
            <p:nvPr/>
          </p:nvSpPr>
          <p:spPr>
            <a:xfrm>
              <a:off x="1525433" y="2066335"/>
              <a:ext cx="68" cy="489"/>
            </a:xfrm>
            <a:custGeom>
              <a:avLst/>
              <a:gdLst/>
              <a:ahLst/>
              <a:cxnLst/>
              <a:rect l="l" t="t" r="r" b="b"/>
              <a:pathLst>
                <a:path w="5" h="36" extrusionOk="0">
                  <a:moveTo>
                    <a:pt x="1" y="0"/>
                  </a:moveTo>
                  <a:lnTo>
                    <a:pt x="1" y="35"/>
                  </a:lnTo>
                  <a:cubicBezTo>
                    <a:pt x="4" y="25"/>
                    <a:pt x="4"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4" name="Google Shape;8904;p81"/>
            <p:cNvSpPr/>
            <p:nvPr/>
          </p:nvSpPr>
          <p:spPr>
            <a:xfrm>
              <a:off x="1525487" y="2065520"/>
              <a:ext cx="54" cy="638"/>
            </a:xfrm>
            <a:custGeom>
              <a:avLst/>
              <a:gdLst/>
              <a:ahLst/>
              <a:cxnLst/>
              <a:rect l="l" t="t" r="r" b="b"/>
              <a:pathLst>
                <a:path w="4" h="47" extrusionOk="0">
                  <a:moveTo>
                    <a:pt x="0" y="1"/>
                  </a:moveTo>
                  <a:lnTo>
                    <a:pt x="0" y="46"/>
                  </a:lnTo>
                  <a:cubicBezTo>
                    <a:pt x="0" y="29"/>
                    <a:pt x="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5" name="Google Shape;8905;p81"/>
            <p:cNvSpPr/>
            <p:nvPr/>
          </p:nvSpPr>
          <p:spPr>
            <a:xfrm>
              <a:off x="1539459" y="2029676"/>
              <a:ext cx="339" cy="109"/>
            </a:xfrm>
            <a:custGeom>
              <a:avLst/>
              <a:gdLst/>
              <a:ahLst/>
              <a:cxnLst/>
              <a:rect l="l" t="t" r="r" b="b"/>
              <a:pathLst>
                <a:path w="25" h="8" extrusionOk="0">
                  <a:moveTo>
                    <a:pt x="0" y="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6" name="Google Shape;8906;p81"/>
            <p:cNvSpPr/>
            <p:nvPr/>
          </p:nvSpPr>
          <p:spPr>
            <a:xfrm>
              <a:off x="1525202" y="2068521"/>
              <a:ext cx="109" cy="434"/>
            </a:xfrm>
            <a:custGeom>
              <a:avLst/>
              <a:gdLst/>
              <a:ahLst/>
              <a:cxnLst/>
              <a:rect l="l" t="t" r="r" b="b"/>
              <a:pathLst>
                <a:path w="8" h="32" extrusionOk="0">
                  <a:moveTo>
                    <a:pt x="7" y="0"/>
                  </a:moveTo>
                  <a:cubicBezTo>
                    <a:pt x="4" y="11"/>
                    <a:pt x="0" y="21"/>
                    <a:pt x="0" y="32"/>
                  </a:cubicBezTo>
                  <a:cubicBezTo>
                    <a:pt x="4" y="21"/>
                    <a:pt x="4" y="11"/>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7" name="Google Shape;8907;p81"/>
            <p:cNvSpPr/>
            <p:nvPr/>
          </p:nvSpPr>
          <p:spPr>
            <a:xfrm>
              <a:off x="1524157" y="2073178"/>
              <a:ext cx="95" cy="394"/>
            </a:xfrm>
            <a:custGeom>
              <a:avLst/>
              <a:gdLst/>
              <a:ahLst/>
              <a:cxnLst/>
              <a:rect l="l" t="t" r="r" b="b"/>
              <a:pathLst>
                <a:path w="7" h="29" extrusionOk="0">
                  <a:moveTo>
                    <a:pt x="7" y="0"/>
                  </a:moveTo>
                  <a:cubicBezTo>
                    <a:pt x="4" y="11"/>
                    <a:pt x="4" y="18"/>
                    <a:pt x="0" y="28"/>
                  </a:cubicBezTo>
                  <a:cubicBezTo>
                    <a:pt x="4" y="18"/>
                    <a:pt x="7" y="11"/>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8" name="Google Shape;8908;p81"/>
            <p:cNvSpPr/>
            <p:nvPr/>
          </p:nvSpPr>
          <p:spPr>
            <a:xfrm>
              <a:off x="1525338" y="2067855"/>
              <a:ext cx="68" cy="434"/>
            </a:xfrm>
            <a:custGeom>
              <a:avLst/>
              <a:gdLst/>
              <a:ahLst/>
              <a:cxnLst/>
              <a:rect l="l" t="t" r="r" b="b"/>
              <a:pathLst>
                <a:path w="5" h="32" extrusionOk="0">
                  <a:moveTo>
                    <a:pt x="4" y="0"/>
                  </a:moveTo>
                  <a:cubicBezTo>
                    <a:pt x="1" y="7"/>
                    <a:pt x="1" y="18"/>
                    <a:pt x="1" y="32"/>
                  </a:cubicBezTo>
                  <a:cubicBezTo>
                    <a:pt x="1" y="21"/>
                    <a:pt x="1"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9" name="Google Shape;8909;p81"/>
            <p:cNvSpPr/>
            <p:nvPr/>
          </p:nvSpPr>
          <p:spPr>
            <a:xfrm>
              <a:off x="1524483" y="2071983"/>
              <a:ext cx="163" cy="448"/>
            </a:xfrm>
            <a:custGeom>
              <a:avLst/>
              <a:gdLst/>
              <a:ahLst/>
              <a:cxnLst/>
              <a:rect l="l" t="t" r="r" b="b"/>
              <a:pathLst>
                <a:path w="12" h="33" extrusionOk="0">
                  <a:moveTo>
                    <a:pt x="11" y="1"/>
                  </a:moveTo>
                  <a:lnTo>
                    <a:pt x="1" y="32"/>
                  </a:lnTo>
                  <a:cubicBezTo>
                    <a:pt x="4" y="25"/>
                    <a:pt x="8" y="15"/>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0" name="Google Shape;8910;p81"/>
            <p:cNvSpPr/>
            <p:nvPr/>
          </p:nvSpPr>
          <p:spPr>
            <a:xfrm>
              <a:off x="1523953" y="2073653"/>
              <a:ext cx="163" cy="339"/>
            </a:xfrm>
            <a:custGeom>
              <a:avLst/>
              <a:gdLst/>
              <a:ahLst/>
              <a:cxnLst/>
              <a:rect l="l" t="t" r="r" b="b"/>
              <a:pathLst>
                <a:path w="12" h="25" extrusionOk="0">
                  <a:moveTo>
                    <a:pt x="1" y="25"/>
                  </a:moveTo>
                  <a:cubicBezTo>
                    <a:pt x="4" y="18"/>
                    <a:pt x="8" y="11"/>
                    <a:pt x="12" y="0"/>
                  </a:cubicBezTo>
                  <a:cubicBezTo>
                    <a:pt x="8" y="11"/>
                    <a:pt x="4"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1" name="Google Shape;8911;p81"/>
            <p:cNvSpPr/>
            <p:nvPr/>
          </p:nvSpPr>
          <p:spPr>
            <a:xfrm>
              <a:off x="1523532" y="207460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2" name="Google Shape;8912;p81"/>
            <p:cNvSpPr/>
            <p:nvPr/>
          </p:nvSpPr>
          <p:spPr>
            <a:xfrm>
              <a:off x="1523573" y="2074413"/>
              <a:ext cx="163" cy="149"/>
            </a:xfrm>
            <a:custGeom>
              <a:avLst/>
              <a:gdLst/>
              <a:ahLst/>
              <a:cxnLst/>
              <a:rect l="l" t="t" r="r" b="b"/>
              <a:pathLst>
                <a:path w="12" h="11" extrusionOk="0">
                  <a:moveTo>
                    <a:pt x="1" y="11"/>
                  </a:moveTo>
                  <a:cubicBezTo>
                    <a:pt x="4" y="7"/>
                    <a:pt x="8" y="4"/>
                    <a:pt x="11" y="0"/>
                  </a:cubicBezTo>
                  <a:cubicBezTo>
                    <a:pt x="8" y="4"/>
                    <a:pt x="4"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3" name="Google Shape;8913;p81"/>
            <p:cNvSpPr/>
            <p:nvPr/>
          </p:nvSpPr>
          <p:spPr>
            <a:xfrm>
              <a:off x="1523763" y="2074074"/>
              <a:ext cx="163" cy="258"/>
            </a:xfrm>
            <a:custGeom>
              <a:avLst/>
              <a:gdLst/>
              <a:ahLst/>
              <a:cxnLst/>
              <a:rect l="l" t="t" r="r" b="b"/>
              <a:pathLst>
                <a:path w="12" h="19" extrusionOk="0">
                  <a:moveTo>
                    <a:pt x="1" y="18"/>
                  </a:moveTo>
                  <a:cubicBezTo>
                    <a:pt x="4" y="15"/>
                    <a:pt x="8" y="8"/>
                    <a:pt x="11" y="1"/>
                  </a:cubicBezTo>
                  <a:cubicBezTo>
                    <a:pt x="8" y="8"/>
                    <a:pt x="4"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4" name="Google Shape;8914;p81"/>
            <p:cNvSpPr/>
            <p:nvPr/>
          </p:nvSpPr>
          <p:spPr>
            <a:xfrm>
              <a:off x="1524347" y="2072608"/>
              <a:ext cx="95" cy="434"/>
            </a:xfrm>
            <a:custGeom>
              <a:avLst/>
              <a:gdLst/>
              <a:ahLst/>
              <a:cxnLst/>
              <a:rect l="l" t="t" r="r" b="b"/>
              <a:pathLst>
                <a:path w="7" h="32" extrusionOk="0">
                  <a:moveTo>
                    <a:pt x="0" y="32"/>
                  </a:moveTo>
                  <a:cubicBezTo>
                    <a:pt x="0" y="21"/>
                    <a:pt x="4" y="11"/>
                    <a:pt x="7" y="0"/>
                  </a:cubicBezTo>
                  <a:cubicBezTo>
                    <a:pt x="4" y="11"/>
                    <a:pt x="0"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5" name="Google Shape;8915;p81"/>
            <p:cNvSpPr/>
            <p:nvPr/>
          </p:nvSpPr>
          <p:spPr>
            <a:xfrm>
              <a:off x="1525107" y="2069281"/>
              <a:ext cx="54" cy="434"/>
            </a:xfrm>
            <a:custGeom>
              <a:avLst/>
              <a:gdLst/>
              <a:ahLst/>
              <a:cxnLst/>
              <a:rect l="l" t="t" r="r" b="b"/>
              <a:pathLst>
                <a:path w="4" h="32" extrusionOk="0">
                  <a:moveTo>
                    <a:pt x="0" y="32"/>
                  </a:moveTo>
                  <a:cubicBezTo>
                    <a:pt x="0" y="21"/>
                    <a:pt x="4" y="11"/>
                    <a:pt x="4" y="0"/>
                  </a:cubicBezTo>
                  <a:cubicBezTo>
                    <a:pt x="4" y="11"/>
                    <a:pt x="0"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6" name="Google Shape;8916;p81"/>
            <p:cNvSpPr/>
            <p:nvPr/>
          </p:nvSpPr>
          <p:spPr>
            <a:xfrm>
              <a:off x="1524822" y="2070707"/>
              <a:ext cx="95" cy="434"/>
            </a:xfrm>
            <a:custGeom>
              <a:avLst/>
              <a:gdLst/>
              <a:ahLst/>
              <a:cxnLst/>
              <a:rect l="l" t="t" r="r" b="b"/>
              <a:pathLst>
                <a:path w="7" h="32" extrusionOk="0">
                  <a:moveTo>
                    <a:pt x="7" y="0"/>
                  </a:moveTo>
                  <a:cubicBezTo>
                    <a:pt x="4" y="11"/>
                    <a:pt x="0" y="21"/>
                    <a:pt x="0" y="32"/>
                  </a:cubicBezTo>
                  <a:cubicBezTo>
                    <a:pt x="4" y="21"/>
                    <a:pt x="4" y="11"/>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7" name="Google Shape;8917;p81"/>
            <p:cNvSpPr/>
            <p:nvPr/>
          </p:nvSpPr>
          <p:spPr>
            <a:xfrm>
              <a:off x="1524958" y="2069987"/>
              <a:ext cx="109" cy="448"/>
            </a:xfrm>
            <a:custGeom>
              <a:avLst/>
              <a:gdLst/>
              <a:ahLst/>
              <a:cxnLst/>
              <a:rect l="l" t="t" r="r" b="b"/>
              <a:pathLst>
                <a:path w="8" h="33" extrusionOk="0">
                  <a:moveTo>
                    <a:pt x="8" y="1"/>
                  </a:moveTo>
                  <a:lnTo>
                    <a:pt x="8" y="1"/>
                  </a:lnTo>
                  <a:cubicBezTo>
                    <a:pt x="4" y="11"/>
                    <a:pt x="1" y="22"/>
                    <a:pt x="1" y="32"/>
                  </a:cubicBezTo>
                  <a:cubicBezTo>
                    <a:pt x="4" y="22"/>
                    <a:pt x="4" y="11"/>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8" name="Google Shape;8918;p81"/>
            <p:cNvSpPr/>
            <p:nvPr/>
          </p:nvSpPr>
          <p:spPr>
            <a:xfrm>
              <a:off x="1524673" y="2071372"/>
              <a:ext cx="109" cy="489"/>
            </a:xfrm>
            <a:custGeom>
              <a:avLst/>
              <a:gdLst/>
              <a:ahLst/>
              <a:cxnLst/>
              <a:rect l="l" t="t" r="r" b="b"/>
              <a:pathLst>
                <a:path w="8" h="36" extrusionOk="0">
                  <a:moveTo>
                    <a:pt x="8" y="0"/>
                  </a:moveTo>
                  <a:cubicBezTo>
                    <a:pt x="4" y="11"/>
                    <a:pt x="1" y="21"/>
                    <a:pt x="1" y="35"/>
                  </a:cubicBezTo>
                  <a:cubicBezTo>
                    <a:pt x="1" y="25"/>
                    <a:pt x="4" y="1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9" name="Google Shape;8919;p81"/>
            <p:cNvSpPr/>
            <p:nvPr/>
          </p:nvSpPr>
          <p:spPr>
            <a:xfrm>
              <a:off x="1467063" y="1987667"/>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0" name="Google Shape;8920;p81"/>
            <p:cNvSpPr/>
            <p:nvPr/>
          </p:nvSpPr>
          <p:spPr>
            <a:xfrm>
              <a:off x="1467783" y="1986906"/>
              <a:ext cx="244" cy="299"/>
            </a:xfrm>
            <a:custGeom>
              <a:avLst/>
              <a:gdLst/>
              <a:ahLst/>
              <a:cxnLst/>
              <a:rect l="l" t="t" r="r" b="b"/>
              <a:pathLst>
                <a:path w="18" h="22" extrusionOk="0">
                  <a:moveTo>
                    <a:pt x="0" y="21"/>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1" name="Google Shape;8921;p81"/>
            <p:cNvSpPr/>
            <p:nvPr/>
          </p:nvSpPr>
          <p:spPr>
            <a:xfrm>
              <a:off x="1466724" y="1987993"/>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2" name="Google Shape;8922;p81"/>
            <p:cNvSpPr/>
            <p:nvPr/>
          </p:nvSpPr>
          <p:spPr>
            <a:xfrm>
              <a:off x="1467389" y="1987287"/>
              <a:ext cx="258" cy="244"/>
            </a:xfrm>
            <a:custGeom>
              <a:avLst/>
              <a:gdLst/>
              <a:ahLst/>
              <a:cxnLst/>
              <a:rect l="l" t="t" r="r" b="b"/>
              <a:pathLst>
                <a:path w="19" h="18" extrusionOk="0">
                  <a:moveTo>
                    <a:pt x="1" y="18"/>
                  </a:moveTo>
                  <a:lnTo>
                    <a:pt x="1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3" name="Google Shape;8923;p81"/>
            <p:cNvSpPr/>
            <p:nvPr/>
          </p:nvSpPr>
          <p:spPr>
            <a:xfrm>
              <a:off x="1468163" y="1986662"/>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4" name="Google Shape;8924;p81"/>
            <p:cNvSpPr/>
            <p:nvPr/>
          </p:nvSpPr>
          <p:spPr>
            <a:xfrm>
              <a:off x="1469344" y="1985481"/>
              <a:ext cx="353" cy="299"/>
            </a:xfrm>
            <a:custGeom>
              <a:avLst/>
              <a:gdLst/>
              <a:ahLst/>
              <a:cxnLst/>
              <a:rect l="l" t="t" r="r" b="b"/>
              <a:pathLst>
                <a:path w="26" h="22" extrusionOk="0">
                  <a:moveTo>
                    <a:pt x="25" y="0"/>
                  </a:moveTo>
                  <a:cubicBezTo>
                    <a:pt x="15" y="7"/>
                    <a:pt x="8" y="14"/>
                    <a:pt x="1" y="21"/>
                  </a:cubicBezTo>
                  <a:cubicBezTo>
                    <a:pt x="8" y="14"/>
                    <a:pt x="18"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5" name="Google Shape;8925;p81"/>
            <p:cNvSpPr/>
            <p:nvPr/>
          </p:nvSpPr>
          <p:spPr>
            <a:xfrm>
              <a:off x="1465828" y="1988997"/>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6" name="Google Shape;8926;p81"/>
            <p:cNvSpPr/>
            <p:nvPr/>
          </p:nvSpPr>
          <p:spPr>
            <a:xfrm>
              <a:off x="1466059" y="1988658"/>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7" name="Google Shape;8927;p81"/>
            <p:cNvSpPr/>
            <p:nvPr/>
          </p:nvSpPr>
          <p:spPr>
            <a:xfrm>
              <a:off x="1466398" y="1988332"/>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8" name="Google Shape;8928;p81"/>
            <p:cNvSpPr/>
            <p:nvPr/>
          </p:nvSpPr>
          <p:spPr>
            <a:xfrm>
              <a:off x="1470010" y="1984476"/>
              <a:ext cx="258" cy="489"/>
            </a:xfrm>
            <a:custGeom>
              <a:avLst/>
              <a:gdLst/>
              <a:ahLst/>
              <a:cxnLst/>
              <a:rect l="l" t="t" r="r" b="b"/>
              <a:pathLst>
                <a:path w="19" h="36" extrusionOk="0">
                  <a:moveTo>
                    <a:pt x="1" y="36"/>
                  </a:moveTo>
                  <a:cubicBezTo>
                    <a:pt x="8" y="25"/>
                    <a:pt x="11" y="15"/>
                    <a:pt x="18" y="1"/>
                  </a:cubicBezTo>
                  <a:cubicBezTo>
                    <a:pt x="11" y="15"/>
                    <a:pt x="8" y="25"/>
                    <a:pt x="1"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9" name="Google Shape;8929;p81"/>
            <p:cNvSpPr/>
            <p:nvPr/>
          </p:nvSpPr>
          <p:spPr>
            <a:xfrm>
              <a:off x="1468448" y="1986377"/>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0" name="Google Shape;8930;p81"/>
            <p:cNvSpPr/>
            <p:nvPr/>
          </p:nvSpPr>
          <p:spPr>
            <a:xfrm>
              <a:off x="1469154" y="1985766"/>
              <a:ext cx="204" cy="149"/>
            </a:xfrm>
            <a:custGeom>
              <a:avLst/>
              <a:gdLst/>
              <a:ahLst/>
              <a:cxnLst/>
              <a:rect l="l" t="t" r="r" b="b"/>
              <a:pathLst>
                <a:path w="15" h="11" extrusionOk="0">
                  <a:moveTo>
                    <a:pt x="1" y="11"/>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1" name="Google Shape;8931;p81"/>
            <p:cNvSpPr/>
            <p:nvPr/>
          </p:nvSpPr>
          <p:spPr>
            <a:xfrm>
              <a:off x="1470295" y="1983811"/>
              <a:ext cx="204" cy="584"/>
            </a:xfrm>
            <a:custGeom>
              <a:avLst/>
              <a:gdLst/>
              <a:ahLst/>
              <a:cxnLst/>
              <a:rect l="l" t="t" r="r" b="b"/>
              <a:pathLst>
                <a:path w="15" h="43" extrusionOk="0">
                  <a:moveTo>
                    <a:pt x="1" y="43"/>
                  </a:moveTo>
                  <a:cubicBezTo>
                    <a:pt x="4" y="29"/>
                    <a:pt x="11" y="15"/>
                    <a:pt x="15" y="1"/>
                  </a:cubicBezTo>
                  <a:cubicBezTo>
                    <a:pt x="11" y="15"/>
                    <a:pt x="4" y="29"/>
                    <a:pt x="1"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2" name="Google Shape;8932;p81"/>
            <p:cNvSpPr/>
            <p:nvPr/>
          </p:nvSpPr>
          <p:spPr>
            <a:xfrm>
              <a:off x="1469725" y="1985006"/>
              <a:ext cx="299" cy="394"/>
            </a:xfrm>
            <a:custGeom>
              <a:avLst/>
              <a:gdLst/>
              <a:ahLst/>
              <a:cxnLst/>
              <a:rect l="l" t="t" r="r" b="b"/>
              <a:pathLst>
                <a:path w="22" h="29" extrusionOk="0">
                  <a:moveTo>
                    <a:pt x="1" y="28"/>
                  </a:moveTo>
                  <a:cubicBezTo>
                    <a:pt x="8" y="18"/>
                    <a:pt x="15" y="11"/>
                    <a:pt x="22" y="0"/>
                  </a:cubicBezTo>
                  <a:cubicBezTo>
                    <a:pt x="15" y="11"/>
                    <a:pt x="8" y="18"/>
                    <a:pt x="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3" name="Google Shape;8933;p81"/>
            <p:cNvSpPr/>
            <p:nvPr/>
          </p:nvSpPr>
          <p:spPr>
            <a:xfrm>
              <a:off x="1468679" y="1986146"/>
              <a:ext cx="163" cy="149"/>
            </a:xfrm>
            <a:custGeom>
              <a:avLst/>
              <a:gdLst/>
              <a:ahLst/>
              <a:cxnLst/>
              <a:rect l="l" t="t" r="r" b="b"/>
              <a:pathLst>
                <a:path w="12" h="11" extrusionOk="0">
                  <a:moveTo>
                    <a:pt x="1"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4" name="Google Shape;8934;p81"/>
            <p:cNvSpPr/>
            <p:nvPr/>
          </p:nvSpPr>
          <p:spPr>
            <a:xfrm>
              <a:off x="1468964" y="1985956"/>
              <a:ext cx="163" cy="149"/>
            </a:xfrm>
            <a:custGeom>
              <a:avLst/>
              <a:gdLst/>
              <a:ahLst/>
              <a:cxnLst/>
              <a:rect l="l" t="t" r="r" b="b"/>
              <a:pathLst>
                <a:path w="12" h="11" extrusionOk="0">
                  <a:moveTo>
                    <a:pt x="1"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5" name="Google Shape;8935;p81"/>
            <p:cNvSpPr/>
            <p:nvPr/>
          </p:nvSpPr>
          <p:spPr>
            <a:xfrm>
              <a:off x="1527008" y="2118853"/>
              <a:ext cx="88322" cy="99360"/>
            </a:xfrm>
            <a:custGeom>
              <a:avLst/>
              <a:gdLst/>
              <a:ahLst/>
              <a:cxnLst/>
              <a:rect l="l" t="t" r="r" b="b"/>
              <a:pathLst>
                <a:path w="6505" h="7318" extrusionOk="0">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6" name="Google Shape;8936;p81"/>
            <p:cNvSpPr/>
            <p:nvPr/>
          </p:nvSpPr>
          <p:spPr>
            <a:xfrm>
              <a:off x="1596443" y="2164147"/>
              <a:ext cx="8812" cy="4820"/>
            </a:xfrm>
            <a:custGeom>
              <a:avLst/>
              <a:gdLst/>
              <a:ahLst/>
              <a:cxnLst/>
              <a:rect l="l" t="t" r="r" b="b"/>
              <a:pathLst>
                <a:path w="649" h="355" extrusionOk="0">
                  <a:moveTo>
                    <a:pt x="648" y="337"/>
                  </a:moveTo>
                  <a:cubicBezTo>
                    <a:pt x="134" y="354"/>
                    <a:pt x="11" y="165"/>
                    <a:pt x="1" y="1"/>
                  </a:cubicBezTo>
                  <a:cubicBezTo>
                    <a:pt x="11" y="165"/>
                    <a:pt x="134" y="354"/>
                    <a:pt x="648" y="33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7" name="Google Shape;8937;p81"/>
            <p:cNvSpPr/>
            <p:nvPr/>
          </p:nvSpPr>
          <p:spPr>
            <a:xfrm>
              <a:off x="1614230" y="2188587"/>
              <a:ext cx="54" cy="625"/>
            </a:xfrm>
            <a:custGeom>
              <a:avLst/>
              <a:gdLst/>
              <a:ahLst/>
              <a:cxnLst/>
              <a:rect l="l" t="t" r="r" b="b"/>
              <a:pathLst>
                <a:path w="4" h="46" extrusionOk="0">
                  <a:moveTo>
                    <a:pt x="0" y="0"/>
                  </a:moveTo>
                  <a:cubicBezTo>
                    <a:pt x="4" y="14"/>
                    <a:pt x="4" y="32"/>
                    <a:pt x="4" y="46"/>
                  </a:cubicBezTo>
                  <a:cubicBezTo>
                    <a:pt x="4" y="32"/>
                    <a:pt x="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8" name="Google Shape;8938;p81"/>
            <p:cNvSpPr/>
            <p:nvPr/>
          </p:nvSpPr>
          <p:spPr>
            <a:xfrm>
              <a:off x="1584047" y="2146754"/>
              <a:ext cx="4616" cy="923"/>
            </a:xfrm>
            <a:custGeom>
              <a:avLst/>
              <a:gdLst/>
              <a:ahLst/>
              <a:cxnLst/>
              <a:rect l="l" t="t" r="r" b="b"/>
              <a:pathLst>
                <a:path w="340" h="68" extrusionOk="0">
                  <a:moveTo>
                    <a:pt x="340" y="60"/>
                  </a:moveTo>
                  <a:cubicBezTo>
                    <a:pt x="200" y="64"/>
                    <a:pt x="67" y="67"/>
                    <a:pt x="0" y="1"/>
                  </a:cubicBezTo>
                  <a:cubicBezTo>
                    <a:pt x="67" y="67"/>
                    <a:pt x="200" y="64"/>
                    <a:pt x="340"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9" name="Google Shape;8939;p81"/>
            <p:cNvSpPr/>
            <p:nvPr/>
          </p:nvSpPr>
          <p:spPr>
            <a:xfrm>
              <a:off x="1612370" y="2190433"/>
              <a:ext cx="1724" cy="2349"/>
            </a:xfrm>
            <a:custGeom>
              <a:avLst/>
              <a:gdLst/>
              <a:ahLst/>
              <a:cxnLst/>
              <a:rect l="l" t="t" r="r" b="b"/>
              <a:pathLst>
                <a:path w="127" h="173" extrusionOk="0">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0" name="Google Shape;8940;p81"/>
            <p:cNvSpPr/>
            <p:nvPr/>
          </p:nvSpPr>
          <p:spPr>
            <a:xfrm>
              <a:off x="1614040" y="2189917"/>
              <a:ext cx="149" cy="530"/>
            </a:xfrm>
            <a:custGeom>
              <a:avLst/>
              <a:gdLst/>
              <a:ahLst/>
              <a:cxnLst/>
              <a:rect l="l" t="t" r="r" b="b"/>
              <a:pathLst>
                <a:path w="11" h="39" extrusionOk="0">
                  <a:moveTo>
                    <a:pt x="11" y="0"/>
                  </a:moveTo>
                  <a:cubicBezTo>
                    <a:pt x="7" y="11"/>
                    <a:pt x="4" y="25"/>
                    <a:pt x="0" y="39"/>
                  </a:cubicBezTo>
                  <a:cubicBezTo>
                    <a:pt x="4" y="25"/>
                    <a:pt x="7" y="11"/>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1" name="Google Shape;8941;p81"/>
            <p:cNvSpPr/>
            <p:nvPr/>
          </p:nvSpPr>
          <p:spPr>
            <a:xfrm>
              <a:off x="1529140" y="2128031"/>
              <a:ext cx="163" cy="54"/>
            </a:xfrm>
            <a:custGeom>
              <a:avLst/>
              <a:gdLst/>
              <a:ahLst/>
              <a:cxnLst/>
              <a:rect l="l" t="t" r="r" b="b"/>
              <a:pathLst>
                <a:path w="12" h="4" extrusionOk="0">
                  <a:moveTo>
                    <a:pt x="11" y="4"/>
                  </a:moveTo>
                  <a:lnTo>
                    <a:pt x="1"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2" name="Google Shape;8942;p81"/>
            <p:cNvSpPr/>
            <p:nvPr/>
          </p:nvSpPr>
          <p:spPr>
            <a:xfrm>
              <a:off x="1614230" y="2189293"/>
              <a:ext cx="54" cy="489"/>
            </a:xfrm>
            <a:custGeom>
              <a:avLst/>
              <a:gdLst/>
              <a:ahLst/>
              <a:cxnLst/>
              <a:rect l="l" t="t" r="r" b="b"/>
              <a:pathLst>
                <a:path w="4" h="36" extrusionOk="0">
                  <a:moveTo>
                    <a:pt x="4" y="1"/>
                  </a:moveTo>
                  <a:cubicBezTo>
                    <a:pt x="4" y="15"/>
                    <a:pt x="0" y="25"/>
                    <a:pt x="0" y="36"/>
                  </a:cubicBezTo>
                  <a:cubicBezTo>
                    <a:pt x="0" y="25"/>
                    <a:pt x="4" y="15"/>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3" name="Google Shape;8943;p81"/>
            <p:cNvSpPr/>
            <p:nvPr/>
          </p:nvSpPr>
          <p:spPr>
            <a:xfrm>
              <a:off x="1529425" y="2128126"/>
              <a:ext cx="394" cy="149"/>
            </a:xfrm>
            <a:custGeom>
              <a:avLst/>
              <a:gdLst/>
              <a:ahLst/>
              <a:cxnLst/>
              <a:rect l="l" t="t" r="r" b="b"/>
              <a:pathLst>
                <a:path w="29" h="11" extrusionOk="0">
                  <a:moveTo>
                    <a:pt x="1" y="0"/>
                  </a:moveTo>
                  <a:lnTo>
                    <a:pt x="29"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4" name="Google Shape;8944;p81"/>
            <p:cNvSpPr/>
            <p:nvPr/>
          </p:nvSpPr>
          <p:spPr>
            <a:xfrm>
              <a:off x="1575290" y="214080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5" name="Google Shape;8945;p81"/>
            <p:cNvSpPr/>
            <p:nvPr/>
          </p:nvSpPr>
          <p:spPr>
            <a:xfrm>
              <a:off x="1615085" y="2180983"/>
              <a:ext cx="299" cy="2009"/>
            </a:xfrm>
            <a:custGeom>
              <a:avLst/>
              <a:gdLst/>
              <a:ahLst/>
              <a:cxnLst/>
              <a:rect l="l" t="t" r="r" b="b"/>
              <a:pathLst>
                <a:path w="22" h="148" extrusionOk="0">
                  <a:moveTo>
                    <a:pt x="21" y="0"/>
                  </a:moveTo>
                  <a:cubicBezTo>
                    <a:pt x="18" y="49"/>
                    <a:pt x="11" y="98"/>
                    <a:pt x="0" y="147"/>
                  </a:cubicBezTo>
                  <a:cubicBezTo>
                    <a:pt x="11" y="98"/>
                    <a:pt x="18" y="49"/>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6" name="Google Shape;8946;p81"/>
            <p:cNvSpPr/>
            <p:nvPr/>
          </p:nvSpPr>
          <p:spPr>
            <a:xfrm>
              <a:off x="1595493" y="2161391"/>
              <a:ext cx="964" cy="2770"/>
            </a:xfrm>
            <a:custGeom>
              <a:avLst/>
              <a:gdLst/>
              <a:ahLst/>
              <a:cxnLst/>
              <a:rect l="l" t="t" r="r" b="b"/>
              <a:pathLst>
                <a:path w="71" h="204" extrusionOk="0">
                  <a:moveTo>
                    <a:pt x="1" y="1"/>
                  </a:moveTo>
                  <a:cubicBezTo>
                    <a:pt x="36" y="64"/>
                    <a:pt x="60" y="134"/>
                    <a:pt x="71" y="204"/>
                  </a:cubicBezTo>
                  <a:cubicBezTo>
                    <a:pt x="60" y="134"/>
                    <a:pt x="36" y="6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7" name="Google Shape;8947;p81"/>
            <p:cNvSpPr/>
            <p:nvPr/>
          </p:nvSpPr>
          <p:spPr>
            <a:xfrm>
              <a:off x="1543736" y="2212822"/>
              <a:ext cx="4711" cy="3775"/>
            </a:xfrm>
            <a:custGeom>
              <a:avLst/>
              <a:gdLst/>
              <a:ahLst/>
              <a:cxnLst/>
              <a:rect l="l" t="t" r="r" b="b"/>
              <a:pathLst>
                <a:path w="347" h="278" extrusionOk="0">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8" name="Google Shape;8948;p81"/>
            <p:cNvSpPr/>
            <p:nvPr/>
          </p:nvSpPr>
          <p:spPr>
            <a:xfrm>
              <a:off x="1568542" y="2210324"/>
              <a:ext cx="8092" cy="855"/>
            </a:xfrm>
            <a:custGeom>
              <a:avLst/>
              <a:gdLst/>
              <a:ahLst/>
              <a:cxnLst/>
              <a:rect l="l" t="t" r="r" b="b"/>
              <a:pathLst>
                <a:path w="596" h="63" extrusionOk="0">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9" name="Google Shape;8949;p81"/>
            <p:cNvSpPr/>
            <p:nvPr/>
          </p:nvSpPr>
          <p:spPr>
            <a:xfrm>
              <a:off x="1530375" y="2180128"/>
              <a:ext cx="163" cy="244"/>
            </a:xfrm>
            <a:custGeom>
              <a:avLst/>
              <a:gdLst/>
              <a:ahLst/>
              <a:cxnLst/>
              <a:rect l="l" t="t" r="r" b="b"/>
              <a:pathLst>
                <a:path w="12" h="18" extrusionOk="0">
                  <a:moveTo>
                    <a:pt x="11" y="18"/>
                  </a:moveTo>
                  <a:cubicBezTo>
                    <a:pt x="8" y="11"/>
                    <a:pt x="4" y="7"/>
                    <a:pt x="1" y="0"/>
                  </a:cubicBezTo>
                  <a:cubicBezTo>
                    <a:pt x="4" y="7"/>
                    <a:pt x="8" y="11"/>
                    <a:pt x="1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0" name="Google Shape;8950;p81"/>
            <p:cNvSpPr/>
            <p:nvPr/>
          </p:nvSpPr>
          <p:spPr>
            <a:xfrm>
              <a:off x="1527049" y="2176177"/>
              <a:ext cx="2675" cy="3340"/>
            </a:xfrm>
            <a:custGeom>
              <a:avLst/>
              <a:gdLst/>
              <a:ahLst/>
              <a:cxnLst/>
              <a:rect l="l" t="t" r="r" b="b"/>
              <a:pathLst>
                <a:path w="197" h="246" extrusionOk="0">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1" name="Google Shape;8951;p81"/>
            <p:cNvSpPr/>
            <p:nvPr/>
          </p:nvSpPr>
          <p:spPr>
            <a:xfrm>
              <a:off x="1540314" y="2216583"/>
              <a:ext cx="3435" cy="1629"/>
            </a:xfrm>
            <a:custGeom>
              <a:avLst/>
              <a:gdLst/>
              <a:ahLst/>
              <a:cxnLst/>
              <a:rect l="l" t="t" r="r" b="b"/>
              <a:pathLst>
                <a:path w="253" h="120" extrusionOk="0">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2" name="Google Shape;8952;p81"/>
            <p:cNvSpPr/>
            <p:nvPr/>
          </p:nvSpPr>
          <p:spPr>
            <a:xfrm>
              <a:off x="1530565" y="2180413"/>
              <a:ext cx="353" cy="489"/>
            </a:xfrm>
            <a:custGeom>
              <a:avLst/>
              <a:gdLst/>
              <a:ahLst/>
              <a:cxnLst/>
              <a:rect l="l" t="t" r="r" b="b"/>
              <a:pathLst>
                <a:path w="26" h="36" extrusionOk="0">
                  <a:moveTo>
                    <a:pt x="25" y="35"/>
                  </a:moveTo>
                  <a:cubicBezTo>
                    <a:pt x="18" y="25"/>
                    <a:pt x="11" y="11"/>
                    <a:pt x="1" y="0"/>
                  </a:cubicBezTo>
                  <a:cubicBezTo>
                    <a:pt x="11" y="11"/>
                    <a:pt x="18" y="25"/>
                    <a:pt x="25"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3" name="Google Shape;8953;p81"/>
            <p:cNvSpPr/>
            <p:nvPr/>
          </p:nvSpPr>
          <p:spPr>
            <a:xfrm>
              <a:off x="1540260" y="2217819"/>
              <a:ext cx="14" cy="149"/>
            </a:xfrm>
            <a:custGeom>
              <a:avLst/>
              <a:gdLst/>
              <a:ahLst/>
              <a:cxnLst/>
              <a:rect l="l" t="t" r="r" b="b"/>
              <a:pathLst>
                <a:path w="1" h="11" extrusionOk="0">
                  <a:moveTo>
                    <a:pt x="1" y="11"/>
                  </a:moveTo>
                  <a:lnTo>
                    <a:pt x="1" y="0"/>
                  </a:lnTo>
                  <a:cubicBezTo>
                    <a:pt x="1" y="4"/>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4" name="Google Shape;8954;p81"/>
            <p:cNvSpPr/>
            <p:nvPr/>
          </p:nvSpPr>
          <p:spPr>
            <a:xfrm>
              <a:off x="1540124" y="2216149"/>
              <a:ext cx="109" cy="1018"/>
            </a:xfrm>
            <a:custGeom>
              <a:avLst/>
              <a:gdLst/>
              <a:ahLst/>
              <a:cxnLst/>
              <a:rect l="l" t="t" r="r" b="b"/>
              <a:pathLst>
                <a:path w="8" h="75" extrusionOk="0">
                  <a:moveTo>
                    <a:pt x="0" y="1"/>
                  </a:moveTo>
                  <a:cubicBezTo>
                    <a:pt x="4" y="25"/>
                    <a:pt x="4" y="50"/>
                    <a:pt x="7" y="74"/>
                  </a:cubicBezTo>
                  <a:cubicBezTo>
                    <a:pt x="7" y="50"/>
                    <a:pt x="4" y="2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5" name="Google Shape;8955;p81"/>
            <p:cNvSpPr/>
            <p:nvPr/>
          </p:nvSpPr>
          <p:spPr>
            <a:xfrm>
              <a:off x="1540219" y="2217289"/>
              <a:ext cx="54" cy="258"/>
            </a:xfrm>
            <a:custGeom>
              <a:avLst/>
              <a:gdLst/>
              <a:ahLst/>
              <a:cxnLst/>
              <a:rect l="l" t="t" r="r" b="b"/>
              <a:pathLst>
                <a:path w="4" h="19" extrusionOk="0">
                  <a:moveTo>
                    <a:pt x="4" y="1"/>
                  </a:moveTo>
                  <a:cubicBezTo>
                    <a:pt x="0" y="8"/>
                    <a:pt x="4" y="11"/>
                    <a:pt x="4" y="18"/>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6" name="Google Shape;8956;p81"/>
            <p:cNvSpPr/>
            <p:nvPr/>
          </p:nvSpPr>
          <p:spPr>
            <a:xfrm>
              <a:off x="1533512" y="2195335"/>
              <a:ext cx="869" cy="2675"/>
            </a:xfrm>
            <a:custGeom>
              <a:avLst/>
              <a:gdLst/>
              <a:ahLst/>
              <a:cxnLst/>
              <a:rect l="l" t="t" r="r" b="b"/>
              <a:pathLst>
                <a:path w="64" h="197" extrusionOk="0">
                  <a:moveTo>
                    <a:pt x="60" y="0"/>
                  </a:moveTo>
                  <a:cubicBezTo>
                    <a:pt x="64" y="70"/>
                    <a:pt x="43" y="140"/>
                    <a:pt x="1" y="196"/>
                  </a:cubicBezTo>
                  <a:cubicBezTo>
                    <a:pt x="43" y="140"/>
                    <a:pt x="64" y="70"/>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7" name="Google Shape;8957;p81"/>
            <p:cNvSpPr/>
            <p:nvPr/>
          </p:nvSpPr>
          <p:spPr>
            <a:xfrm>
              <a:off x="1530090" y="217988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8" name="Google Shape;8958;p81"/>
            <p:cNvSpPr/>
            <p:nvPr/>
          </p:nvSpPr>
          <p:spPr>
            <a:xfrm>
              <a:off x="1543355" y="2216108"/>
              <a:ext cx="1100" cy="720"/>
            </a:xfrm>
            <a:custGeom>
              <a:avLst/>
              <a:gdLst/>
              <a:ahLst/>
              <a:cxnLst/>
              <a:rect l="l" t="t" r="r" b="b"/>
              <a:pathLst>
                <a:path w="81" h="53" extrusionOk="0">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9" name="Google Shape;8959;p81"/>
            <p:cNvSpPr/>
            <p:nvPr/>
          </p:nvSpPr>
          <p:spPr>
            <a:xfrm>
              <a:off x="1579281" y="2208980"/>
              <a:ext cx="109" cy="299"/>
            </a:xfrm>
            <a:custGeom>
              <a:avLst/>
              <a:gdLst/>
              <a:ahLst/>
              <a:cxnLst/>
              <a:rect l="l" t="t" r="r" b="b"/>
              <a:pathLst>
                <a:path w="8" h="22" extrusionOk="0">
                  <a:moveTo>
                    <a:pt x="1" y="2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0" name="Google Shape;8960;p81"/>
            <p:cNvSpPr/>
            <p:nvPr/>
          </p:nvSpPr>
          <p:spPr>
            <a:xfrm>
              <a:off x="1579376" y="2208641"/>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1" name="Google Shape;8961;p81"/>
            <p:cNvSpPr/>
            <p:nvPr/>
          </p:nvSpPr>
          <p:spPr>
            <a:xfrm>
              <a:off x="1576620" y="2210786"/>
              <a:ext cx="2105" cy="122"/>
            </a:xfrm>
            <a:custGeom>
              <a:avLst/>
              <a:gdLst/>
              <a:ahLst/>
              <a:cxnLst/>
              <a:rect l="l" t="t" r="r" b="b"/>
              <a:pathLst>
                <a:path w="155" h="9" extrusionOk="0">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2" name="Google Shape;8962;p81"/>
            <p:cNvSpPr/>
            <p:nvPr/>
          </p:nvSpPr>
          <p:spPr>
            <a:xfrm>
              <a:off x="1595588" y="2189958"/>
              <a:ext cx="5621" cy="1018"/>
            </a:xfrm>
            <a:custGeom>
              <a:avLst/>
              <a:gdLst/>
              <a:ahLst/>
              <a:cxnLst/>
              <a:rect l="l" t="t" r="r" b="b"/>
              <a:pathLst>
                <a:path w="414" h="75" extrusionOk="0">
                  <a:moveTo>
                    <a:pt x="414" y="1"/>
                  </a:moveTo>
                  <a:cubicBezTo>
                    <a:pt x="263" y="1"/>
                    <a:pt x="116" y="15"/>
                    <a:pt x="1" y="74"/>
                  </a:cubicBezTo>
                  <a:cubicBezTo>
                    <a:pt x="116" y="15"/>
                    <a:pt x="263" y="4"/>
                    <a:pt x="4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3" name="Google Shape;8963;p81"/>
            <p:cNvSpPr/>
            <p:nvPr/>
          </p:nvSpPr>
          <p:spPr>
            <a:xfrm>
              <a:off x="1611609" y="2192768"/>
              <a:ext cx="774" cy="299"/>
            </a:xfrm>
            <a:custGeom>
              <a:avLst/>
              <a:gdLst/>
              <a:ahLst/>
              <a:cxnLst/>
              <a:rect l="l" t="t" r="r" b="b"/>
              <a:pathLst>
                <a:path w="57" h="22" extrusionOk="0">
                  <a:moveTo>
                    <a:pt x="57" y="0"/>
                  </a:moveTo>
                  <a:cubicBezTo>
                    <a:pt x="39" y="11"/>
                    <a:pt x="18" y="18"/>
                    <a:pt x="1" y="21"/>
                  </a:cubicBezTo>
                  <a:cubicBezTo>
                    <a:pt x="15" y="21"/>
                    <a:pt x="29" y="18"/>
                    <a:pt x="43" y="11"/>
                  </a:cubicBezTo>
                  <a:lnTo>
                    <a:pt x="5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4" name="Google Shape;8964;p81"/>
            <p:cNvSpPr/>
            <p:nvPr/>
          </p:nvSpPr>
          <p:spPr>
            <a:xfrm>
              <a:off x="1579526" y="2208260"/>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5" name="Google Shape;8965;p81"/>
            <p:cNvSpPr/>
            <p:nvPr/>
          </p:nvSpPr>
          <p:spPr>
            <a:xfrm>
              <a:off x="1612180" y="2192619"/>
              <a:ext cx="394" cy="258"/>
            </a:xfrm>
            <a:custGeom>
              <a:avLst/>
              <a:gdLst/>
              <a:ahLst/>
              <a:cxnLst/>
              <a:rect l="l" t="t" r="r" b="b"/>
              <a:pathLst>
                <a:path w="29" h="19" extrusionOk="0">
                  <a:moveTo>
                    <a:pt x="29" y="1"/>
                  </a:moveTo>
                  <a:lnTo>
                    <a:pt x="29" y="1"/>
                  </a:lnTo>
                  <a:cubicBezTo>
                    <a:pt x="18" y="8"/>
                    <a:pt x="8" y="15"/>
                    <a:pt x="1" y="18"/>
                  </a:cubicBezTo>
                  <a:lnTo>
                    <a:pt x="15" y="11"/>
                  </a:ln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6" name="Google Shape;8966;p81"/>
            <p:cNvSpPr/>
            <p:nvPr/>
          </p:nvSpPr>
          <p:spPr>
            <a:xfrm>
              <a:off x="1575385" y="2210636"/>
              <a:ext cx="1724" cy="204"/>
            </a:xfrm>
            <a:custGeom>
              <a:avLst/>
              <a:gdLst/>
              <a:ahLst/>
              <a:cxnLst/>
              <a:rect l="l" t="t" r="r" b="b"/>
              <a:pathLst>
                <a:path w="127" h="15" extrusionOk="0">
                  <a:moveTo>
                    <a:pt x="1" y="1"/>
                  </a:moveTo>
                  <a:lnTo>
                    <a:pt x="92" y="11"/>
                  </a:lnTo>
                  <a:lnTo>
                    <a:pt x="127" y="15"/>
                  </a:lnTo>
                  <a:lnTo>
                    <a:pt x="127" y="15"/>
                  </a:ln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7" name="Google Shape;8967;p81"/>
            <p:cNvSpPr/>
            <p:nvPr/>
          </p:nvSpPr>
          <p:spPr>
            <a:xfrm>
              <a:off x="1438877" y="2046607"/>
              <a:ext cx="93508" cy="136291"/>
            </a:xfrm>
            <a:custGeom>
              <a:avLst/>
              <a:gdLst/>
              <a:ahLst/>
              <a:cxnLst/>
              <a:rect l="l" t="t" r="r" b="b"/>
              <a:pathLst>
                <a:path w="6887" h="10038" extrusionOk="0">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8" name="Google Shape;8968;p81"/>
            <p:cNvSpPr/>
            <p:nvPr/>
          </p:nvSpPr>
          <p:spPr>
            <a:xfrm>
              <a:off x="1518685" y="2074223"/>
              <a:ext cx="244" cy="54"/>
            </a:xfrm>
            <a:custGeom>
              <a:avLst/>
              <a:gdLst/>
              <a:ahLst/>
              <a:cxnLst/>
              <a:rect l="l" t="t" r="r" b="b"/>
              <a:pathLst>
                <a:path w="18" h="4" extrusionOk="0">
                  <a:moveTo>
                    <a:pt x="0"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9" name="Google Shape;8969;p81"/>
            <p:cNvSpPr/>
            <p:nvPr/>
          </p:nvSpPr>
          <p:spPr>
            <a:xfrm>
              <a:off x="1517545" y="2074549"/>
              <a:ext cx="299" cy="163"/>
            </a:xfrm>
            <a:custGeom>
              <a:avLst/>
              <a:gdLst/>
              <a:ahLst/>
              <a:cxnLst/>
              <a:rect l="l" t="t" r="r" b="b"/>
              <a:pathLst>
                <a:path w="22" h="12" extrusionOk="0">
                  <a:moveTo>
                    <a:pt x="0" y="1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0" name="Google Shape;8970;p81"/>
            <p:cNvSpPr/>
            <p:nvPr/>
          </p:nvSpPr>
          <p:spPr>
            <a:xfrm>
              <a:off x="1518305" y="2074318"/>
              <a:ext cx="299" cy="54"/>
            </a:xfrm>
            <a:custGeom>
              <a:avLst/>
              <a:gdLst/>
              <a:ahLst/>
              <a:cxnLst/>
              <a:rect l="l" t="t" r="r" b="b"/>
              <a:pathLst>
                <a:path w="22" h="4" extrusionOk="0">
                  <a:moveTo>
                    <a:pt x="0" y="4"/>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1" name="Google Shape;8971;p81"/>
            <p:cNvSpPr/>
            <p:nvPr/>
          </p:nvSpPr>
          <p:spPr>
            <a:xfrm>
              <a:off x="1517110" y="2074794"/>
              <a:ext cx="299" cy="204"/>
            </a:xfrm>
            <a:custGeom>
              <a:avLst/>
              <a:gdLst/>
              <a:ahLst/>
              <a:cxnLst/>
              <a:rect l="l" t="t" r="r" b="b"/>
              <a:pathLst>
                <a:path w="22" h="15" extrusionOk="0">
                  <a:moveTo>
                    <a:pt x="1" y="1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2" name="Google Shape;8972;p81"/>
            <p:cNvSpPr/>
            <p:nvPr/>
          </p:nvSpPr>
          <p:spPr>
            <a:xfrm>
              <a:off x="1516594" y="2075024"/>
              <a:ext cx="434" cy="353"/>
            </a:xfrm>
            <a:custGeom>
              <a:avLst/>
              <a:gdLst/>
              <a:ahLst/>
              <a:cxnLst/>
              <a:rect l="l" t="t" r="r" b="b"/>
              <a:pathLst>
                <a:path w="32" h="26" extrusionOk="0">
                  <a:moveTo>
                    <a:pt x="0" y="25"/>
                  </a:moveTo>
                  <a:cubicBezTo>
                    <a:pt x="11" y="15"/>
                    <a:pt x="21" y="8"/>
                    <a:pt x="32" y="1"/>
                  </a:cubicBezTo>
                  <a:cubicBezTo>
                    <a:pt x="21" y="8"/>
                    <a:pt x="11" y="15"/>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3" name="Google Shape;8973;p81"/>
            <p:cNvSpPr/>
            <p:nvPr/>
          </p:nvSpPr>
          <p:spPr>
            <a:xfrm>
              <a:off x="1519065" y="207422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4" name="Google Shape;8974;p81"/>
            <p:cNvSpPr/>
            <p:nvPr/>
          </p:nvSpPr>
          <p:spPr>
            <a:xfrm>
              <a:off x="1504184" y="2079356"/>
              <a:ext cx="2349" cy="964"/>
            </a:xfrm>
            <a:custGeom>
              <a:avLst/>
              <a:gdLst/>
              <a:ahLst/>
              <a:cxnLst/>
              <a:rect l="l" t="t" r="r" b="b"/>
              <a:pathLst>
                <a:path w="173" h="71" extrusionOk="0">
                  <a:moveTo>
                    <a:pt x="1" y="70"/>
                  </a:moveTo>
                  <a:cubicBezTo>
                    <a:pt x="60" y="49"/>
                    <a:pt x="120" y="28"/>
                    <a:pt x="172" y="0"/>
                  </a:cubicBezTo>
                  <a:cubicBezTo>
                    <a:pt x="120" y="28"/>
                    <a:pt x="60" y="49"/>
                    <a:pt x="1"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5" name="Google Shape;8975;p81"/>
            <p:cNvSpPr/>
            <p:nvPr/>
          </p:nvSpPr>
          <p:spPr>
            <a:xfrm>
              <a:off x="1517925" y="2074413"/>
              <a:ext cx="299" cy="109"/>
            </a:xfrm>
            <a:custGeom>
              <a:avLst/>
              <a:gdLst/>
              <a:ahLst/>
              <a:cxnLst/>
              <a:rect l="l" t="t" r="r" b="b"/>
              <a:pathLst>
                <a:path w="22" h="8" extrusionOk="0">
                  <a:moveTo>
                    <a:pt x="0" y="7"/>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6" name="Google Shape;8976;p81"/>
            <p:cNvSpPr/>
            <p:nvPr/>
          </p:nvSpPr>
          <p:spPr>
            <a:xfrm>
              <a:off x="1522052" y="2182355"/>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7" name="Google Shape;8977;p81"/>
            <p:cNvSpPr/>
            <p:nvPr/>
          </p:nvSpPr>
          <p:spPr>
            <a:xfrm>
              <a:off x="1518305" y="2072988"/>
              <a:ext cx="394" cy="394"/>
            </a:xfrm>
            <a:custGeom>
              <a:avLst/>
              <a:gdLst/>
              <a:ahLst/>
              <a:cxnLst/>
              <a:rect l="l" t="t" r="r" b="b"/>
              <a:pathLst>
                <a:path w="29" h="29" extrusionOk="0">
                  <a:moveTo>
                    <a:pt x="28" y="28"/>
                  </a:moveTo>
                  <a:cubicBezTo>
                    <a:pt x="18" y="21"/>
                    <a:pt x="11" y="11"/>
                    <a:pt x="0" y="0"/>
                  </a:cubicBezTo>
                  <a:cubicBezTo>
                    <a:pt x="11" y="11"/>
                    <a:pt x="18" y="21"/>
                    <a:pt x="28"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8" name="Google Shape;8978;p81"/>
            <p:cNvSpPr/>
            <p:nvPr/>
          </p:nvSpPr>
          <p:spPr>
            <a:xfrm>
              <a:off x="1485176" y="204622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9" name="Google Shape;8979;p81"/>
            <p:cNvSpPr/>
            <p:nvPr/>
          </p:nvSpPr>
          <p:spPr>
            <a:xfrm>
              <a:off x="1485692" y="204622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0" name="Google Shape;8980;p81"/>
            <p:cNvSpPr/>
            <p:nvPr/>
          </p:nvSpPr>
          <p:spPr>
            <a:xfrm>
              <a:off x="1486411" y="204626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1" name="Google Shape;8981;p81"/>
            <p:cNvSpPr/>
            <p:nvPr/>
          </p:nvSpPr>
          <p:spPr>
            <a:xfrm>
              <a:off x="1486982" y="2046457"/>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2" name="Google Shape;8982;p81"/>
            <p:cNvSpPr/>
            <p:nvPr/>
          </p:nvSpPr>
          <p:spPr>
            <a:xfrm>
              <a:off x="1486506" y="2046322"/>
              <a:ext cx="109" cy="14"/>
            </a:xfrm>
            <a:custGeom>
              <a:avLst/>
              <a:gdLst/>
              <a:ahLst/>
              <a:cxnLst/>
              <a:rect l="l" t="t" r="r" b="b"/>
              <a:pathLst>
                <a:path w="8" h="1" extrusionOk="0">
                  <a:moveTo>
                    <a:pt x="7"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3" name="Google Shape;8983;p81"/>
            <p:cNvSpPr/>
            <p:nvPr/>
          </p:nvSpPr>
          <p:spPr>
            <a:xfrm>
              <a:off x="1486792" y="2046417"/>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4" name="Google Shape;8984;p81"/>
            <p:cNvSpPr/>
            <p:nvPr/>
          </p:nvSpPr>
          <p:spPr>
            <a:xfrm>
              <a:off x="1486887" y="2046457"/>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5" name="Google Shape;8985;p81"/>
            <p:cNvSpPr/>
            <p:nvPr/>
          </p:nvSpPr>
          <p:spPr>
            <a:xfrm>
              <a:off x="1517965" y="2072513"/>
              <a:ext cx="299" cy="434"/>
            </a:xfrm>
            <a:custGeom>
              <a:avLst/>
              <a:gdLst/>
              <a:ahLst/>
              <a:cxnLst/>
              <a:rect l="l" t="t" r="r" b="b"/>
              <a:pathLst>
                <a:path w="22" h="32" extrusionOk="0">
                  <a:moveTo>
                    <a:pt x="22" y="32"/>
                  </a:moveTo>
                  <a:cubicBezTo>
                    <a:pt x="15" y="21"/>
                    <a:pt x="8" y="11"/>
                    <a:pt x="1" y="0"/>
                  </a:cubicBezTo>
                  <a:cubicBezTo>
                    <a:pt x="8" y="11"/>
                    <a:pt x="15" y="21"/>
                    <a:pt x="22"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6" name="Google Shape;8986;p81"/>
            <p:cNvSpPr/>
            <p:nvPr/>
          </p:nvSpPr>
          <p:spPr>
            <a:xfrm>
              <a:off x="1484171" y="2046267"/>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7" name="Google Shape;8987;p81"/>
            <p:cNvSpPr/>
            <p:nvPr/>
          </p:nvSpPr>
          <p:spPr>
            <a:xfrm>
              <a:off x="1485407" y="204622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8" name="Google Shape;8988;p81"/>
            <p:cNvSpPr/>
            <p:nvPr/>
          </p:nvSpPr>
          <p:spPr>
            <a:xfrm>
              <a:off x="1483655" y="2046362"/>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9" name="Google Shape;8989;p81"/>
            <p:cNvSpPr/>
            <p:nvPr/>
          </p:nvSpPr>
          <p:spPr>
            <a:xfrm>
              <a:off x="1482800" y="2046417"/>
              <a:ext cx="584" cy="109"/>
            </a:xfrm>
            <a:custGeom>
              <a:avLst/>
              <a:gdLst/>
              <a:ahLst/>
              <a:cxnLst/>
              <a:rect l="l" t="t" r="r" b="b"/>
              <a:pathLst>
                <a:path w="43" h="8" extrusionOk="0">
                  <a:moveTo>
                    <a:pt x="0" y="7"/>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0" name="Google Shape;8990;p81"/>
            <p:cNvSpPr/>
            <p:nvPr/>
          </p:nvSpPr>
          <p:spPr>
            <a:xfrm>
              <a:off x="1519201" y="2073789"/>
              <a:ext cx="543" cy="353"/>
            </a:xfrm>
            <a:custGeom>
              <a:avLst/>
              <a:gdLst/>
              <a:ahLst/>
              <a:cxnLst/>
              <a:rect l="l" t="t" r="r" b="b"/>
              <a:pathLst>
                <a:path w="40" h="26" extrusionOk="0">
                  <a:moveTo>
                    <a:pt x="39" y="25"/>
                  </a:moveTo>
                  <a:cubicBezTo>
                    <a:pt x="25" y="18"/>
                    <a:pt x="15" y="8"/>
                    <a:pt x="1" y="1"/>
                  </a:cubicBezTo>
                  <a:cubicBezTo>
                    <a:pt x="15" y="8"/>
                    <a:pt x="25" y="18"/>
                    <a:pt x="39"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1" name="Google Shape;8991;p81"/>
            <p:cNvSpPr/>
            <p:nvPr/>
          </p:nvSpPr>
          <p:spPr>
            <a:xfrm>
              <a:off x="1510606" y="2062248"/>
              <a:ext cx="1249" cy="299"/>
            </a:xfrm>
            <a:custGeom>
              <a:avLst/>
              <a:gdLst/>
              <a:ahLst/>
              <a:cxnLst/>
              <a:rect l="l" t="t" r="r" b="b"/>
              <a:pathLst>
                <a:path w="92" h="22" extrusionOk="0">
                  <a:moveTo>
                    <a:pt x="0" y="0"/>
                  </a:moveTo>
                  <a:cubicBezTo>
                    <a:pt x="32" y="0"/>
                    <a:pt x="63" y="7"/>
                    <a:pt x="91" y="21"/>
                  </a:cubicBezTo>
                  <a:cubicBezTo>
                    <a:pt x="63" y="7"/>
                    <a:pt x="32"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2" name="Google Shape;8992;p81"/>
            <p:cNvSpPr/>
            <p:nvPr/>
          </p:nvSpPr>
          <p:spPr>
            <a:xfrm>
              <a:off x="1518726" y="2073463"/>
              <a:ext cx="448" cy="299"/>
            </a:xfrm>
            <a:custGeom>
              <a:avLst/>
              <a:gdLst/>
              <a:ahLst/>
              <a:cxnLst/>
              <a:rect l="l" t="t" r="r" b="b"/>
              <a:pathLst>
                <a:path w="33" h="22" extrusionOk="0">
                  <a:moveTo>
                    <a:pt x="32" y="21"/>
                  </a:moveTo>
                  <a:cubicBezTo>
                    <a:pt x="22" y="14"/>
                    <a:pt x="11" y="7"/>
                    <a:pt x="1" y="0"/>
                  </a:cubicBezTo>
                  <a:cubicBezTo>
                    <a:pt x="11" y="7"/>
                    <a:pt x="22" y="14"/>
                    <a:pt x="32"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3" name="Google Shape;8993;p81"/>
            <p:cNvSpPr/>
            <p:nvPr/>
          </p:nvSpPr>
          <p:spPr>
            <a:xfrm>
              <a:off x="1484646" y="2046267"/>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4" name="Google Shape;8994;p81"/>
            <p:cNvSpPr/>
            <p:nvPr/>
          </p:nvSpPr>
          <p:spPr>
            <a:xfrm>
              <a:off x="1486642" y="2046362"/>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5" name="Google Shape;8995;p81"/>
            <p:cNvSpPr/>
            <p:nvPr/>
          </p:nvSpPr>
          <p:spPr>
            <a:xfrm>
              <a:off x="1526003" y="2172945"/>
              <a:ext cx="394" cy="299"/>
            </a:xfrm>
            <a:custGeom>
              <a:avLst/>
              <a:gdLst/>
              <a:ahLst/>
              <a:cxnLst/>
              <a:rect l="l" t="t" r="r" b="b"/>
              <a:pathLst>
                <a:path w="29" h="22" extrusionOk="0">
                  <a:moveTo>
                    <a:pt x="29" y="1"/>
                  </a:moveTo>
                  <a:cubicBezTo>
                    <a:pt x="18" y="8"/>
                    <a:pt x="11" y="15"/>
                    <a:pt x="1" y="22"/>
                  </a:cubicBezTo>
                  <a:cubicBezTo>
                    <a:pt x="11" y="15"/>
                    <a:pt x="18" y="8"/>
                    <a:pt x="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6" name="Google Shape;8996;p81"/>
            <p:cNvSpPr/>
            <p:nvPr/>
          </p:nvSpPr>
          <p:spPr>
            <a:xfrm>
              <a:off x="1525677" y="2173325"/>
              <a:ext cx="299" cy="353"/>
            </a:xfrm>
            <a:custGeom>
              <a:avLst/>
              <a:gdLst/>
              <a:ahLst/>
              <a:cxnLst/>
              <a:rect l="l" t="t" r="r" b="b"/>
              <a:pathLst>
                <a:path w="22" h="26" extrusionOk="0">
                  <a:moveTo>
                    <a:pt x="0" y="25"/>
                  </a:moveTo>
                  <a:cubicBezTo>
                    <a:pt x="7" y="15"/>
                    <a:pt x="14" y="8"/>
                    <a:pt x="21" y="1"/>
                  </a:cubicBezTo>
                  <a:cubicBezTo>
                    <a:pt x="14" y="8"/>
                    <a:pt x="7" y="15"/>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7" name="Google Shape;8997;p81"/>
            <p:cNvSpPr/>
            <p:nvPr/>
          </p:nvSpPr>
          <p:spPr>
            <a:xfrm>
              <a:off x="1529425" y="213253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8" name="Google Shape;8998;p81"/>
            <p:cNvSpPr/>
            <p:nvPr/>
          </p:nvSpPr>
          <p:spPr>
            <a:xfrm>
              <a:off x="1527714" y="2129212"/>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9" name="Google Shape;8999;p81"/>
            <p:cNvSpPr/>
            <p:nvPr/>
          </p:nvSpPr>
          <p:spPr>
            <a:xfrm>
              <a:off x="1527049" y="2127787"/>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0" name="Google Shape;9000;p81"/>
            <p:cNvSpPr/>
            <p:nvPr/>
          </p:nvSpPr>
          <p:spPr>
            <a:xfrm>
              <a:off x="1527388" y="2128452"/>
              <a:ext cx="149" cy="353"/>
            </a:xfrm>
            <a:custGeom>
              <a:avLst/>
              <a:gdLst/>
              <a:ahLst/>
              <a:cxnLst/>
              <a:rect l="l" t="t" r="r" b="b"/>
              <a:pathLst>
                <a:path w="11" h="26" extrusionOk="0">
                  <a:moveTo>
                    <a:pt x="0" y="1"/>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1" name="Google Shape;9001;p81"/>
            <p:cNvSpPr/>
            <p:nvPr/>
          </p:nvSpPr>
          <p:spPr>
            <a:xfrm>
              <a:off x="1525202" y="2175661"/>
              <a:ext cx="54" cy="339"/>
            </a:xfrm>
            <a:custGeom>
              <a:avLst/>
              <a:gdLst/>
              <a:ahLst/>
              <a:cxnLst/>
              <a:rect l="l" t="t" r="r" b="b"/>
              <a:pathLst>
                <a:path w="4" h="25" extrusionOk="0">
                  <a:moveTo>
                    <a:pt x="0" y="0"/>
                  </a:moveTo>
                  <a:lnTo>
                    <a:pt x="0" y="25"/>
                  </a:lnTo>
                  <a:cubicBezTo>
                    <a:pt x="4" y="18"/>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2" name="Google Shape;9002;p81"/>
            <p:cNvSpPr/>
            <p:nvPr/>
          </p:nvSpPr>
          <p:spPr>
            <a:xfrm>
              <a:off x="1525243" y="2176041"/>
              <a:ext cx="14" cy="394"/>
            </a:xfrm>
            <a:custGeom>
              <a:avLst/>
              <a:gdLst/>
              <a:ahLst/>
              <a:cxnLst/>
              <a:rect l="l" t="t" r="r" b="b"/>
              <a:pathLst>
                <a:path w="1" h="29" extrusionOk="0">
                  <a:moveTo>
                    <a:pt x="1" y="0"/>
                  </a:moveTo>
                  <a:cubicBezTo>
                    <a:pt x="1" y="11"/>
                    <a:pt x="1" y="21"/>
                    <a:pt x="1" y="28"/>
                  </a:cubicBezTo>
                  <a:cubicBezTo>
                    <a:pt x="1" y="21"/>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3" name="Google Shape;9003;p81"/>
            <p:cNvSpPr/>
            <p:nvPr/>
          </p:nvSpPr>
          <p:spPr>
            <a:xfrm>
              <a:off x="1528094" y="2129973"/>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4" name="Google Shape;9004;p81"/>
            <p:cNvSpPr/>
            <p:nvPr/>
          </p:nvSpPr>
          <p:spPr>
            <a:xfrm>
              <a:off x="1525243" y="2174615"/>
              <a:ext cx="68" cy="434"/>
            </a:xfrm>
            <a:custGeom>
              <a:avLst/>
              <a:gdLst/>
              <a:ahLst/>
              <a:cxnLst/>
              <a:rect l="l" t="t" r="r" b="b"/>
              <a:pathLst>
                <a:path w="5" h="32" extrusionOk="0">
                  <a:moveTo>
                    <a:pt x="4" y="0"/>
                  </a:moveTo>
                  <a:cubicBezTo>
                    <a:pt x="4" y="11"/>
                    <a:pt x="1" y="21"/>
                    <a:pt x="1" y="32"/>
                  </a:cubicBezTo>
                  <a:cubicBezTo>
                    <a:pt x="1" y="21"/>
                    <a:pt x="4"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5" name="Google Shape;9005;p81"/>
            <p:cNvSpPr/>
            <p:nvPr/>
          </p:nvSpPr>
          <p:spPr>
            <a:xfrm>
              <a:off x="1525297" y="2174181"/>
              <a:ext cx="149" cy="394"/>
            </a:xfrm>
            <a:custGeom>
              <a:avLst/>
              <a:gdLst/>
              <a:ahLst/>
              <a:cxnLst/>
              <a:rect l="l" t="t" r="r" b="b"/>
              <a:pathLst>
                <a:path w="11" h="29" extrusionOk="0">
                  <a:moveTo>
                    <a:pt x="11" y="1"/>
                  </a:moveTo>
                  <a:cubicBezTo>
                    <a:pt x="7" y="8"/>
                    <a:pt x="4" y="18"/>
                    <a:pt x="0" y="29"/>
                  </a:cubicBezTo>
                  <a:cubicBezTo>
                    <a:pt x="4" y="18"/>
                    <a:pt x="7" y="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6" name="Google Shape;9006;p81"/>
            <p:cNvSpPr/>
            <p:nvPr/>
          </p:nvSpPr>
          <p:spPr>
            <a:xfrm>
              <a:off x="1525433" y="2173706"/>
              <a:ext cx="204" cy="448"/>
            </a:xfrm>
            <a:custGeom>
              <a:avLst/>
              <a:gdLst/>
              <a:ahLst/>
              <a:cxnLst/>
              <a:rect l="l" t="t" r="r" b="b"/>
              <a:pathLst>
                <a:path w="15" h="33" extrusionOk="0">
                  <a:moveTo>
                    <a:pt x="15" y="1"/>
                  </a:moveTo>
                  <a:cubicBezTo>
                    <a:pt x="11" y="11"/>
                    <a:pt x="4" y="22"/>
                    <a:pt x="1" y="32"/>
                  </a:cubicBezTo>
                  <a:cubicBezTo>
                    <a:pt x="4" y="22"/>
                    <a:pt x="11" y="11"/>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7" name="Google Shape;9007;p81"/>
            <p:cNvSpPr/>
            <p:nvPr/>
          </p:nvSpPr>
          <p:spPr>
            <a:xfrm>
              <a:off x="1528950" y="2131683"/>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8" name="Google Shape;9008;p81"/>
            <p:cNvSpPr/>
            <p:nvPr/>
          </p:nvSpPr>
          <p:spPr>
            <a:xfrm>
              <a:off x="1525202" y="2175131"/>
              <a:ext cx="54" cy="448"/>
            </a:xfrm>
            <a:custGeom>
              <a:avLst/>
              <a:gdLst/>
              <a:ahLst/>
              <a:cxnLst/>
              <a:rect l="l" t="t" r="r" b="b"/>
              <a:pathLst>
                <a:path w="4" h="33" extrusionOk="0">
                  <a:moveTo>
                    <a:pt x="0" y="1"/>
                  </a:moveTo>
                  <a:lnTo>
                    <a:pt x="0" y="32"/>
                  </a:lnTo>
                  <a:cubicBezTo>
                    <a:pt x="0" y="22"/>
                    <a:pt x="4"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9" name="Google Shape;9009;p81"/>
            <p:cNvSpPr/>
            <p:nvPr/>
          </p:nvSpPr>
          <p:spPr>
            <a:xfrm>
              <a:off x="1528529" y="2130787"/>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0" name="Google Shape;9010;p81"/>
            <p:cNvSpPr/>
            <p:nvPr/>
          </p:nvSpPr>
          <p:spPr>
            <a:xfrm>
              <a:off x="1499201" y="1953967"/>
              <a:ext cx="99781" cy="84031"/>
            </a:xfrm>
            <a:custGeom>
              <a:avLst/>
              <a:gdLst/>
              <a:ahLst/>
              <a:cxnLst/>
              <a:rect l="l" t="t" r="r" b="b"/>
              <a:pathLst>
                <a:path w="7349" h="6189" extrusionOk="0">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1" name="Google Shape;9011;p81"/>
            <p:cNvSpPr/>
            <p:nvPr/>
          </p:nvSpPr>
          <p:spPr>
            <a:xfrm>
              <a:off x="1578575" y="2011862"/>
              <a:ext cx="4915" cy="1385"/>
            </a:xfrm>
            <a:custGeom>
              <a:avLst/>
              <a:gdLst/>
              <a:ahLst/>
              <a:cxnLst/>
              <a:rect l="l" t="t" r="r" b="b"/>
              <a:pathLst>
                <a:path w="362" h="102" extrusionOk="0">
                  <a:moveTo>
                    <a:pt x="0" y="102"/>
                  </a:moveTo>
                  <a:cubicBezTo>
                    <a:pt x="105" y="28"/>
                    <a:pt x="235" y="0"/>
                    <a:pt x="361" y="28"/>
                  </a:cubicBezTo>
                  <a:cubicBezTo>
                    <a:pt x="235" y="0"/>
                    <a:pt x="105" y="28"/>
                    <a:pt x="0" y="10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2" name="Google Shape;9012;p81"/>
            <p:cNvSpPr/>
            <p:nvPr/>
          </p:nvSpPr>
          <p:spPr>
            <a:xfrm>
              <a:off x="1547062" y="2032676"/>
              <a:ext cx="489" cy="774"/>
            </a:xfrm>
            <a:custGeom>
              <a:avLst/>
              <a:gdLst/>
              <a:ahLst/>
              <a:cxnLst/>
              <a:rect l="l" t="t" r="r" b="b"/>
              <a:pathLst>
                <a:path w="36" h="57" extrusionOk="0">
                  <a:moveTo>
                    <a:pt x="35" y="57"/>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3" name="Google Shape;9013;p81"/>
            <p:cNvSpPr/>
            <p:nvPr/>
          </p:nvSpPr>
          <p:spPr>
            <a:xfrm>
              <a:off x="1557381" y="2036817"/>
              <a:ext cx="625" cy="339"/>
            </a:xfrm>
            <a:custGeom>
              <a:avLst/>
              <a:gdLst/>
              <a:ahLst/>
              <a:cxnLst/>
              <a:rect l="l" t="t" r="r" b="b"/>
              <a:pathLst>
                <a:path w="46" h="25" extrusionOk="0">
                  <a:moveTo>
                    <a:pt x="0" y="0"/>
                  </a:moveTo>
                  <a:cubicBezTo>
                    <a:pt x="14" y="7"/>
                    <a:pt x="28" y="14"/>
                    <a:pt x="39" y="21"/>
                  </a:cubicBezTo>
                  <a:lnTo>
                    <a:pt x="46" y="25"/>
                  </a:lnTo>
                  <a:lnTo>
                    <a:pt x="39" y="21"/>
                  </a:lnTo>
                  <a:cubicBezTo>
                    <a:pt x="28" y="14"/>
                    <a:pt x="1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4" name="Google Shape;9014;p81"/>
            <p:cNvSpPr/>
            <p:nvPr/>
          </p:nvSpPr>
          <p:spPr>
            <a:xfrm>
              <a:off x="1592316" y="2006960"/>
              <a:ext cx="1100" cy="1684"/>
            </a:xfrm>
            <a:custGeom>
              <a:avLst/>
              <a:gdLst/>
              <a:ahLst/>
              <a:cxnLst/>
              <a:rect l="l" t="t" r="r" b="b"/>
              <a:pathLst>
                <a:path w="81" h="124" extrusionOk="0">
                  <a:moveTo>
                    <a:pt x="74" y="15"/>
                  </a:moveTo>
                  <a:cubicBezTo>
                    <a:pt x="56" y="57"/>
                    <a:pt x="32" y="92"/>
                    <a:pt x="0" y="123"/>
                  </a:cubicBezTo>
                  <a:cubicBezTo>
                    <a:pt x="32" y="92"/>
                    <a:pt x="56" y="57"/>
                    <a:pt x="74" y="15"/>
                  </a:cubicBezTo>
                  <a:lnTo>
                    <a:pt x="81" y="1"/>
                  </a:lnTo>
                  <a:lnTo>
                    <a:pt x="8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5" name="Google Shape;9015;p81"/>
            <p:cNvSpPr/>
            <p:nvPr/>
          </p:nvSpPr>
          <p:spPr>
            <a:xfrm>
              <a:off x="1547537" y="2033436"/>
              <a:ext cx="2009" cy="2634"/>
            </a:xfrm>
            <a:custGeom>
              <a:avLst/>
              <a:gdLst/>
              <a:ahLst/>
              <a:cxnLst/>
              <a:rect l="l" t="t" r="r" b="b"/>
              <a:pathLst>
                <a:path w="148" h="194" extrusionOk="0">
                  <a:moveTo>
                    <a:pt x="0" y="1"/>
                  </a:moveTo>
                  <a:cubicBezTo>
                    <a:pt x="39" y="71"/>
                    <a:pt x="88" y="137"/>
                    <a:pt x="147" y="193"/>
                  </a:cubicBezTo>
                  <a:cubicBezTo>
                    <a:pt x="88" y="137"/>
                    <a:pt x="39" y="7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6" name="Google Shape;9016;p81"/>
            <p:cNvSpPr/>
            <p:nvPr/>
          </p:nvSpPr>
          <p:spPr>
            <a:xfrm>
              <a:off x="1546397" y="2031576"/>
              <a:ext cx="530" cy="869"/>
            </a:xfrm>
            <a:custGeom>
              <a:avLst/>
              <a:gdLst/>
              <a:ahLst/>
              <a:cxnLst/>
              <a:rect l="l" t="t" r="r" b="b"/>
              <a:pathLst>
                <a:path w="39" h="64" extrusionOk="0">
                  <a:moveTo>
                    <a:pt x="0" y="1"/>
                  </a:moveTo>
                  <a:lnTo>
                    <a:pt x="0" y="1"/>
                  </a:lnTo>
                  <a:cubicBezTo>
                    <a:pt x="14" y="26"/>
                    <a:pt x="28" y="43"/>
                    <a:pt x="39" y="64"/>
                  </a:cubicBezTo>
                  <a:cubicBezTo>
                    <a:pt x="28" y="43"/>
                    <a:pt x="14" y="22"/>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7" name="Google Shape;9017;p81"/>
            <p:cNvSpPr/>
            <p:nvPr/>
          </p:nvSpPr>
          <p:spPr>
            <a:xfrm>
              <a:off x="1545582" y="2030544"/>
              <a:ext cx="679" cy="910"/>
            </a:xfrm>
            <a:custGeom>
              <a:avLst/>
              <a:gdLst/>
              <a:ahLst/>
              <a:cxnLst/>
              <a:rect l="l" t="t" r="r" b="b"/>
              <a:pathLst>
                <a:path w="50" h="67" extrusionOk="0">
                  <a:moveTo>
                    <a:pt x="1" y="0"/>
                  </a:moveTo>
                  <a:cubicBezTo>
                    <a:pt x="18" y="21"/>
                    <a:pt x="36" y="46"/>
                    <a:pt x="50" y="66"/>
                  </a:cubicBezTo>
                  <a:cubicBezTo>
                    <a:pt x="36" y="42"/>
                    <a:pt x="18" y="2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8" name="Google Shape;9018;p81"/>
            <p:cNvSpPr/>
            <p:nvPr/>
          </p:nvSpPr>
          <p:spPr>
            <a:xfrm>
              <a:off x="1544822" y="2029580"/>
              <a:ext cx="774" cy="923"/>
            </a:xfrm>
            <a:custGeom>
              <a:avLst/>
              <a:gdLst/>
              <a:ahLst/>
              <a:cxnLst/>
              <a:rect l="l" t="t" r="r" b="b"/>
              <a:pathLst>
                <a:path w="57" h="68" extrusionOk="0">
                  <a:moveTo>
                    <a:pt x="1" y="1"/>
                  </a:moveTo>
                  <a:cubicBezTo>
                    <a:pt x="18" y="25"/>
                    <a:pt x="39" y="50"/>
                    <a:pt x="57" y="67"/>
                  </a:cubicBezTo>
                  <a:cubicBezTo>
                    <a:pt x="39" y="46"/>
                    <a:pt x="22" y="2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9" name="Google Shape;9019;p81"/>
            <p:cNvSpPr/>
            <p:nvPr/>
          </p:nvSpPr>
          <p:spPr>
            <a:xfrm>
              <a:off x="1506941" y="1960376"/>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0" name="Google Shape;9020;p81"/>
            <p:cNvSpPr/>
            <p:nvPr/>
          </p:nvSpPr>
          <p:spPr>
            <a:xfrm>
              <a:off x="1508651" y="1958434"/>
              <a:ext cx="109" cy="109"/>
            </a:xfrm>
            <a:custGeom>
              <a:avLst/>
              <a:gdLst/>
              <a:ahLst/>
              <a:cxnLst/>
              <a:rect l="l" t="t" r="r" b="b"/>
              <a:pathLst>
                <a:path w="8" h="8" extrusionOk="0">
                  <a:moveTo>
                    <a:pt x="8" y="0"/>
                  </a:moveTo>
                  <a:lnTo>
                    <a:pt x="1" y="7"/>
                  </a:ln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1" name="Google Shape;9021;p81"/>
            <p:cNvSpPr/>
            <p:nvPr/>
          </p:nvSpPr>
          <p:spPr>
            <a:xfrm>
              <a:off x="1508271" y="1958624"/>
              <a:ext cx="299" cy="299"/>
            </a:xfrm>
            <a:custGeom>
              <a:avLst/>
              <a:gdLst/>
              <a:ahLst/>
              <a:cxnLst/>
              <a:rect l="l" t="t" r="r" b="b"/>
              <a:pathLst>
                <a:path w="22" h="22" extrusionOk="0">
                  <a:moveTo>
                    <a:pt x="1" y="21"/>
                  </a:moveTo>
                  <a:cubicBezTo>
                    <a:pt x="8" y="14"/>
                    <a:pt x="15" y="7"/>
                    <a:pt x="22" y="0"/>
                  </a:cubicBezTo>
                  <a:cubicBezTo>
                    <a:pt x="15" y="7"/>
                    <a:pt x="8"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2" name="Google Shape;9022;p81"/>
            <p:cNvSpPr/>
            <p:nvPr/>
          </p:nvSpPr>
          <p:spPr>
            <a:xfrm>
              <a:off x="1507280" y="1990084"/>
              <a:ext cx="3096" cy="1086"/>
            </a:xfrm>
            <a:custGeom>
              <a:avLst/>
              <a:gdLst/>
              <a:ahLst/>
              <a:cxnLst/>
              <a:rect l="l" t="t" r="r" b="b"/>
              <a:pathLst>
                <a:path w="228" h="80" extrusionOk="0">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3" name="Google Shape;9023;p81"/>
            <p:cNvSpPr/>
            <p:nvPr/>
          </p:nvSpPr>
          <p:spPr>
            <a:xfrm>
              <a:off x="1614271" y="1998868"/>
              <a:ext cx="28730" cy="30970"/>
            </a:xfrm>
            <a:custGeom>
              <a:avLst/>
              <a:gdLst/>
              <a:ahLst/>
              <a:cxnLst/>
              <a:rect l="l" t="t" r="r" b="b"/>
              <a:pathLst>
                <a:path w="2116" h="2281" extrusionOk="0">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4" name="Google Shape;9024;p81"/>
            <p:cNvSpPr/>
            <p:nvPr/>
          </p:nvSpPr>
          <p:spPr>
            <a:xfrm>
              <a:off x="1636321" y="202416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5" name="Google Shape;9025;p81"/>
            <p:cNvSpPr/>
            <p:nvPr/>
          </p:nvSpPr>
          <p:spPr>
            <a:xfrm>
              <a:off x="1639185" y="2024448"/>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6" name="Google Shape;9026;p81"/>
            <p:cNvSpPr/>
            <p:nvPr/>
          </p:nvSpPr>
          <p:spPr>
            <a:xfrm>
              <a:off x="1636796" y="202416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7" name="Google Shape;9027;p81"/>
            <p:cNvSpPr/>
            <p:nvPr/>
          </p:nvSpPr>
          <p:spPr>
            <a:xfrm>
              <a:off x="1638900" y="2024312"/>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8" name="Google Shape;9028;p81"/>
            <p:cNvSpPr/>
            <p:nvPr/>
          </p:nvSpPr>
          <p:spPr>
            <a:xfrm>
              <a:off x="1626871" y="202963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9" name="Google Shape;9029;p81"/>
            <p:cNvSpPr/>
            <p:nvPr/>
          </p:nvSpPr>
          <p:spPr>
            <a:xfrm>
              <a:off x="1639471" y="2024598"/>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0" name="Google Shape;9030;p81"/>
            <p:cNvSpPr/>
            <p:nvPr/>
          </p:nvSpPr>
          <p:spPr>
            <a:xfrm>
              <a:off x="1627441" y="2029255"/>
              <a:ext cx="530" cy="339"/>
            </a:xfrm>
            <a:custGeom>
              <a:avLst/>
              <a:gdLst/>
              <a:ahLst/>
              <a:cxnLst/>
              <a:rect l="l" t="t" r="r" b="b"/>
              <a:pathLst>
                <a:path w="39" h="25" extrusionOk="0">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1" name="Google Shape;9031;p81"/>
            <p:cNvSpPr/>
            <p:nvPr/>
          </p:nvSpPr>
          <p:spPr>
            <a:xfrm>
              <a:off x="1627156" y="2029580"/>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2" name="Google Shape;9032;p81"/>
            <p:cNvSpPr/>
            <p:nvPr/>
          </p:nvSpPr>
          <p:spPr>
            <a:xfrm>
              <a:off x="1638561" y="2024258"/>
              <a:ext cx="163" cy="68"/>
            </a:xfrm>
            <a:custGeom>
              <a:avLst/>
              <a:gdLst/>
              <a:ahLst/>
              <a:cxnLst/>
              <a:rect l="l" t="t" r="r" b="b"/>
              <a:pathLst>
                <a:path w="12" h="5" extrusionOk="0">
                  <a:moveTo>
                    <a:pt x="1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3" name="Google Shape;9033;p81"/>
            <p:cNvSpPr/>
            <p:nvPr/>
          </p:nvSpPr>
          <p:spPr>
            <a:xfrm>
              <a:off x="1637475" y="202412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4" name="Google Shape;9034;p81"/>
            <p:cNvSpPr/>
            <p:nvPr/>
          </p:nvSpPr>
          <p:spPr>
            <a:xfrm>
              <a:off x="1637230" y="202412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5" name="Google Shape;9035;p81"/>
            <p:cNvSpPr/>
            <p:nvPr/>
          </p:nvSpPr>
          <p:spPr>
            <a:xfrm>
              <a:off x="1638235" y="2024217"/>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6" name="Google Shape;9036;p81"/>
            <p:cNvSpPr/>
            <p:nvPr/>
          </p:nvSpPr>
          <p:spPr>
            <a:xfrm>
              <a:off x="1639756" y="2024788"/>
              <a:ext cx="109" cy="109"/>
            </a:xfrm>
            <a:custGeom>
              <a:avLst/>
              <a:gdLst/>
              <a:ahLst/>
              <a:cxnLst/>
              <a:rect l="l" t="t" r="r" b="b"/>
              <a:pathLst>
                <a:path w="8" h="8" extrusionOk="0">
                  <a:moveTo>
                    <a:pt x="0" y="0"/>
                  </a:moveTo>
                  <a:lnTo>
                    <a:pt x="7"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7" name="Google Shape;9037;p81"/>
            <p:cNvSpPr/>
            <p:nvPr/>
          </p:nvSpPr>
          <p:spPr>
            <a:xfrm>
              <a:off x="1637855" y="2024163"/>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8" name="Google Shape;9038;p81"/>
            <p:cNvSpPr/>
            <p:nvPr/>
          </p:nvSpPr>
          <p:spPr>
            <a:xfrm>
              <a:off x="1639946" y="2025018"/>
              <a:ext cx="149" cy="163"/>
            </a:xfrm>
            <a:custGeom>
              <a:avLst/>
              <a:gdLst/>
              <a:ahLst/>
              <a:cxnLst/>
              <a:rect l="l" t="t" r="r" b="b"/>
              <a:pathLst>
                <a:path w="11" h="12" extrusionOk="0">
                  <a:moveTo>
                    <a:pt x="11"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9" name="Google Shape;9039;p81"/>
            <p:cNvSpPr/>
            <p:nvPr/>
          </p:nvSpPr>
          <p:spPr>
            <a:xfrm>
              <a:off x="1589940" y="1981910"/>
              <a:ext cx="32613" cy="51690"/>
            </a:xfrm>
            <a:custGeom>
              <a:avLst/>
              <a:gdLst/>
              <a:ahLst/>
              <a:cxnLst/>
              <a:rect l="l" t="t" r="r" b="b"/>
              <a:pathLst>
                <a:path w="2402" h="3807" extrusionOk="0">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0" name="Google Shape;9040;p81"/>
            <p:cNvSpPr/>
            <p:nvPr/>
          </p:nvSpPr>
          <p:spPr>
            <a:xfrm>
              <a:off x="1596688" y="2004394"/>
              <a:ext cx="584" cy="54"/>
            </a:xfrm>
            <a:custGeom>
              <a:avLst/>
              <a:gdLst/>
              <a:ahLst/>
              <a:cxnLst/>
              <a:rect l="l" t="t" r="r" b="b"/>
              <a:pathLst>
                <a:path w="43" h="4" extrusionOk="0">
                  <a:moveTo>
                    <a:pt x="0" y="1"/>
                  </a:moveTo>
                  <a:cubicBezTo>
                    <a:pt x="14" y="1"/>
                    <a:pt x="28" y="1"/>
                    <a:pt x="42" y="4"/>
                  </a:cubicBezTo>
                  <a:cubicBezTo>
                    <a:pt x="28" y="1"/>
                    <a:pt x="1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1" name="Google Shape;9041;p81"/>
            <p:cNvSpPr/>
            <p:nvPr/>
          </p:nvSpPr>
          <p:spPr>
            <a:xfrm>
              <a:off x="1594502" y="2005155"/>
              <a:ext cx="109" cy="163"/>
            </a:xfrm>
            <a:custGeom>
              <a:avLst/>
              <a:gdLst/>
              <a:ahLst/>
              <a:cxnLst/>
              <a:rect l="l" t="t" r="r" b="b"/>
              <a:pathLst>
                <a:path w="8" h="12" extrusionOk="0">
                  <a:moveTo>
                    <a:pt x="0" y="1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2" name="Google Shape;9042;p81"/>
            <p:cNvSpPr/>
            <p:nvPr/>
          </p:nvSpPr>
          <p:spPr>
            <a:xfrm>
              <a:off x="1621019" y="202849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3" name="Google Shape;9043;p81"/>
            <p:cNvSpPr/>
            <p:nvPr/>
          </p:nvSpPr>
          <p:spPr>
            <a:xfrm>
              <a:off x="1594638" y="2004394"/>
              <a:ext cx="1969" cy="774"/>
            </a:xfrm>
            <a:custGeom>
              <a:avLst/>
              <a:gdLst/>
              <a:ahLst/>
              <a:cxnLst/>
              <a:rect l="l" t="t" r="r" b="b"/>
              <a:pathLst>
                <a:path w="145" h="57" extrusionOk="0">
                  <a:moveTo>
                    <a:pt x="144" y="1"/>
                  </a:moveTo>
                  <a:cubicBezTo>
                    <a:pt x="92" y="1"/>
                    <a:pt x="39" y="18"/>
                    <a:pt x="1" y="57"/>
                  </a:cubicBezTo>
                  <a:cubicBezTo>
                    <a:pt x="39" y="18"/>
                    <a:pt x="92" y="1"/>
                    <a:pt x="1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4" name="Google Shape;9044;p81"/>
            <p:cNvSpPr/>
            <p:nvPr/>
          </p:nvSpPr>
          <p:spPr>
            <a:xfrm>
              <a:off x="1621494" y="2028535"/>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5" name="Google Shape;9045;p81"/>
            <p:cNvSpPr/>
            <p:nvPr/>
          </p:nvSpPr>
          <p:spPr>
            <a:xfrm>
              <a:off x="1619878" y="2028589"/>
              <a:ext cx="353" cy="54"/>
            </a:xfrm>
            <a:custGeom>
              <a:avLst/>
              <a:gdLst/>
              <a:ahLst/>
              <a:cxnLst/>
              <a:rect l="l" t="t" r="r" b="b"/>
              <a:pathLst>
                <a:path w="26" h="4" extrusionOk="0">
                  <a:moveTo>
                    <a:pt x="25"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6" name="Google Shape;9046;p81"/>
            <p:cNvSpPr/>
            <p:nvPr/>
          </p:nvSpPr>
          <p:spPr>
            <a:xfrm>
              <a:off x="1619362" y="2028684"/>
              <a:ext cx="434" cy="149"/>
            </a:xfrm>
            <a:custGeom>
              <a:avLst/>
              <a:gdLst/>
              <a:ahLst/>
              <a:cxnLst/>
              <a:rect l="l" t="t" r="r" b="b"/>
              <a:pathLst>
                <a:path w="32" h="11" extrusionOk="0">
                  <a:moveTo>
                    <a:pt x="32" y="0"/>
                  </a:moveTo>
                  <a:cubicBezTo>
                    <a:pt x="21" y="4"/>
                    <a:pt x="11" y="7"/>
                    <a:pt x="0" y="11"/>
                  </a:cubicBezTo>
                  <a:cubicBezTo>
                    <a:pt x="11" y="7"/>
                    <a:pt x="21" y="4"/>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7" name="Google Shape;9047;p81"/>
            <p:cNvSpPr/>
            <p:nvPr/>
          </p:nvSpPr>
          <p:spPr>
            <a:xfrm>
              <a:off x="1620353" y="2028494"/>
              <a:ext cx="448" cy="54"/>
            </a:xfrm>
            <a:custGeom>
              <a:avLst/>
              <a:gdLst/>
              <a:ahLst/>
              <a:cxnLst/>
              <a:rect l="l" t="t" r="r" b="b"/>
              <a:pathLst>
                <a:path w="33" h="4" extrusionOk="0">
                  <a:moveTo>
                    <a:pt x="32" y="0"/>
                  </a:moveTo>
                  <a:cubicBezTo>
                    <a:pt x="22" y="0"/>
                    <a:pt x="11" y="0"/>
                    <a:pt x="1" y="4"/>
                  </a:cubicBezTo>
                  <a:cubicBezTo>
                    <a:pt x="11" y="4"/>
                    <a:pt x="22" y="4"/>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8" name="Google Shape;9048;p81"/>
            <p:cNvSpPr/>
            <p:nvPr/>
          </p:nvSpPr>
          <p:spPr>
            <a:xfrm>
              <a:off x="1618507" y="2029160"/>
              <a:ext cx="394" cy="299"/>
            </a:xfrm>
            <a:custGeom>
              <a:avLst/>
              <a:gdLst/>
              <a:ahLst/>
              <a:cxnLst/>
              <a:rect l="l" t="t" r="r" b="b"/>
              <a:pathLst>
                <a:path w="29" h="22" extrusionOk="0">
                  <a:moveTo>
                    <a:pt x="28" y="0"/>
                  </a:moveTo>
                  <a:cubicBezTo>
                    <a:pt x="18" y="7"/>
                    <a:pt x="7" y="14"/>
                    <a:pt x="0" y="21"/>
                  </a:cubicBezTo>
                  <a:cubicBezTo>
                    <a:pt x="7" y="14"/>
                    <a:pt x="18" y="7"/>
                    <a:pt x="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9" name="Google Shape;9049;p81"/>
            <p:cNvSpPr/>
            <p:nvPr/>
          </p:nvSpPr>
          <p:spPr>
            <a:xfrm>
              <a:off x="1618928" y="2028874"/>
              <a:ext cx="353" cy="204"/>
            </a:xfrm>
            <a:custGeom>
              <a:avLst/>
              <a:gdLst/>
              <a:ahLst/>
              <a:cxnLst/>
              <a:rect l="l" t="t" r="r" b="b"/>
              <a:pathLst>
                <a:path w="26" h="15" extrusionOk="0">
                  <a:moveTo>
                    <a:pt x="25" y="0"/>
                  </a:moveTo>
                  <a:cubicBezTo>
                    <a:pt x="18" y="4"/>
                    <a:pt x="8" y="7"/>
                    <a:pt x="1" y="14"/>
                  </a:cubicBezTo>
                  <a:cubicBezTo>
                    <a:pt x="8" y="7"/>
                    <a:pt x="18" y="4"/>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0" name="Google Shape;9050;p81"/>
            <p:cNvSpPr/>
            <p:nvPr/>
          </p:nvSpPr>
          <p:spPr>
            <a:xfrm>
              <a:off x="1622254" y="2028630"/>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1" name="Google Shape;9051;p81"/>
            <p:cNvSpPr/>
            <p:nvPr/>
          </p:nvSpPr>
          <p:spPr>
            <a:xfrm>
              <a:off x="1599444" y="1983621"/>
              <a:ext cx="149" cy="204"/>
            </a:xfrm>
            <a:custGeom>
              <a:avLst/>
              <a:gdLst/>
              <a:ahLst/>
              <a:cxnLst/>
              <a:rect l="l" t="t" r="r" b="b"/>
              <a:pathLst>
                <a:path w="11" h="15" extrusionOk="0">
                  <a:moveTo>
                    <a:pt x="0"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2" name="Google Shape;9052;p81"/>
            <p:cNvSpPr/>
            <p:nvPr/>
          </p:nvSpPr>
          <p:spPr>
            <a:xfrm>
              <a:off x="1591365" y="2001489"/>
              <a:ext cx="244" cy="299"/>
            </a:xfrm>
            <a:custGeom>
              <a:avLst/>
              <a:gdLst/>
              <a:ahLst/>
              <a:cxnLst/>
              <a:rect l="l" t="t" r="r" b="b"/>
              <a:pathLst>
                <a:path w="18" h="22" extrusionOk="0">
                  <a:moveTo>
                    <a:pt x="18"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3" name="Google Shape;9053;p81"/>
            <p:cNvSpPr/>
            <p:nvPr/>
          </p:nvSpPr>
          <p:spPr>
            <a:xfrm>
              <a:off x="1594067" y="2004869"/>
              <a:ext cx="258" cy="394"/>
            </a:xfrm>
            <a:custGeom>
              <a:avLst/>
              <a:gdLst/>
              <a:ahLst/>
              <a:cxnLst/>
              <a:rect l="l" t="t" r="r" b="b"/>
              <a:pathLst>
                <a:path w="19" h="29" extrusionOk="0">
                  <a:moveTo>
                    <a:pt x="18"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4" name="Google Shape;9054;p81"/>
            <p:cNvSpPr/>
            <p:nvPr/>
          </p:nvSpPr>
          <p:spPr>
            <a:xfrm>
              <a:off x="1599064" y="1984055"/>
              <a:ext cx="149" cy="204"/>
            </a:xfrm>
            <a:custGeom>
              <a:avLst/>
              <a:gdLst/>
              <a:ahLst/>
              <a:cxnLst/>
              <a:rect l="l" t="t" r="r" b="b"/>
              <a:pathLst>
                <a:path w="11" h="15" extrusionOk="0">
                  <a:moveTo>
                    <a:pt x="0"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5" name="Google Shape;9055;p81"/>
            <p:cNvSpPr/>
            <p:nvPr/>
          </p:nvSpPr>
          <p:spPr>
            <a:xfrm>
              <a:off x="1599824" y="1983105"/>
              <a:ext cx="149" cy="204"/>
            </a:xfrm>
            <a:custGeom>
              <a:avLst/>
              <a:gdLst/>
              <a:ahLst/>
              <a:cxnLst/>
              <a:rect l="l" t="t" r="r" b="b"/>
              <a:pathLst>
                <a:path w="11" h="15" extrusionOk="0">
                  <a:moveTo>
                    <a:pt x="0"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6" name="Google Shape;9056;p81"/>
            <p:cNvSpPr/>
            <p:nvPr/>
          </p:nvSpPr>
          <p:spPr>
            <a:xfrm>
              <a:off x="1593266" y="2003824"/>
              <a:ext cx="299" cy="394"/>
            </a:xfrm>
            <a:custGeom>
              <a:avLst/>
              <a:gdLst/>
              <a:ahLst/>
              <a:cxnLst/>
              <a:rect l="l" t="t" r="r" b="b"/>
              <a:pathLst>
                <a:path w="22" h="29" extrusionOk="0">
                  <a:moveTo>
                    <a:pt x="21"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7" name="Google Shape;9057;p81"/>
            <p:cNvSpPr/>
            <p:nvPr/>
          </p:nvSpPr>
          <p:spPr>
            <a:xfrm>
              <a:off x="1591936" y="2002154"/>
              <a:ext cx="244" cy="299"/>
            </a:xfrm>
            <a:custGeom>
              <a:avLst/>
              <a:gdLst/>
              <a:ahLst/>
              <a:cxnLst/>
              <a:rect l="l" t="t" r="r" b="b"/>
              <a:pathLst>
                <a:path w="18" h="22" extrusionOk="0">
                  <a:moveTo>
                    <a:pt x="18"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8" name="Google Shape;9058;p81"/>
            <p:cNvSpPr/>
            <p:nvPr/>
          </p:nvSpPr>
          <p:spPr>
            <a:xfrm>
              <a:off x="1590890" y="2000973"/>
              <a:ext cx="204" cy="204"/>
            </a:xfrm>
            <a:custGeom>
              <a:avLst/>
              <a:gdLst/>
              <a:ahLst/>
              <a:cxnLst/>
              <a:rect l="l" t="t" r="r" b="b"/>
              <a:pathLst>
                <a:path w="15" h="15" extrusionOk="0">
                  <a:moveTo>
                    <a:pt x="1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9" name="Google Shape;9059;p81"/>
            <p:cNvSpPr/>
            <p:nvPr/>
          </p:nvSpPr>
          <p:spPr>
            <a:xfrm>
              <a:off x="1598344" y="1984815"/>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0" name="Google Shape;9060;p81"/>
            <p:cNvSpPr/>
            <p:nvPr/>
          </p:nvSpPr>
          <p:spPr>
            <a:xfrm>
              <a:off x="1592547" y="2002914"/>
              <a:ext cx="299" cy="394"/>
            </a:xfrm>
            <a:custGeom>
              <a:avLst/>
              <a:gdLst/>
              <a:ahLst/>
              <a:cxnLst/>
              <a:rect l="l" t="t" r="r" b="b"/>
              <a:pathLst>
                <a:path w="22" h="29" extrusionOk="0">
                  <a:moveTo>
                    <a:pt x="22"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1" name="Google Shape;9061;p81"/>
            <p:cNvSpPr/>
            <p:nvPr/>
          </p:nvSpPr>
          <p:spPr>
            <a:xfrm>
              <a:off x="1595303" y="1987287"/>
              <a:ext cx="353" cy="584"/>
            </a:xfrm>
            <a:custGeom>
              <a:avLst/>
              <a:gdLst/>
              <a:ahLst/>
              <a:cxnLst/>
              <a:rect l="l" t="t" r="r" b="b"/>
              <a:pathLst>
                <a:path w="26" h="43" extrusionOk="0">
                  <a:moveTo>
                    <a:pt x="1" y="42"/>
                  </a:moveTo>
                  <a:cubicBezTo>
                    <a:pt x="8" y="28"/>
                    <a:pt x="15" y="11"/>
                    <a:pt x="25" y="0"/>
                  </a:cubicBezTo>
                  <a:cubicBezTo>
                    <a:pt x="15" y="11"/>
                    <a:pt x="8" y="28"/>
                    <a:pt x="1"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2" name="Google Shape;9062;p81"/>
            <p:cNvSpPr/>
            <p:nvPr/>
          </p:nvSpPr>
          <p:spPr>
            <a:xfrm>
              <a:off x="1600245" y="1982534"/>
              <a:ext cx="109" cy="204"/>
            </a:xfrm>
            <a:custGeom>
              <a:avLst/>
              <a:gdLst/>
              <a:ahLst/>
              <a:cxnLst/>
              <a:rect l="l" t="t" r="r" b="b"/>
              <a:pathLst>
                <a:path w="8" h="15" extrusionOk="0">
                  <a:moveTo>
                    <a:pt x="1" y="1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3" name="Google Shape;9063;p81"/>
            <p:cNvSpPr/>
            <p:nvPr/>
          </p:nvSpPr>
          <p:spPr>
            <a:xfrm>
              <a:off x="1598684" y="1984476"/>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4" name="Google Shape;9064;p81"/>
            <p:cNvSpPr/>
            <p:nvPr/>
          </p:nvSpPr>
          <p:spPr>
            <a:xfrm>
              <a:off x="1596498" y="1985101"/>
              <a:ext cx="1534" cy="1195"/>
            </a:xfrm>
            <a:custGeom>
              <a:avLst/>
              <a:gdLst/>
              <a:ahLst/>
              <a:cxnLst/>
              <a:rect l="l" t="t" r="r" b="b"/>
              <a:pathLst>
                <a:path w="113" h="88" extrusionOk="0">
                  <a:moveTo>
                    <a:pt x="112" y="0"/>
                  </a:moveTo>
                  <a:lnTo>
                    <a:pt x="112" y="0"/>
                  </a:lnTo>
                  <a:cubicBezTo>
                    <a:pt x="74" y="25"/>
                    <a:pt x="35" y="56"/>
                    <a:pt x="0" y="88"/>
                  </a:cubicBezTo>
                  <a:cubicBezTo>
                    <a:pt x="35" y="56"/>
                    <a:pt x="74" y="25"/>
                    <a:pt x="11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5" name="Google Shape;9065;p81"/>
            <p:cNvSpPr/>
            <p:nvPr/>
          </p:nvSpPr>
          <p:spPr>
            <a:xfrm>
              <a:off x="1590456" y="2000538"/>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6" name="Google Shape;9066;p81"/>
            <p:cNvSpPr/>
            <p:nvPr/>
          </p:nvSpPr>
          <p:spPr>
            <a:xfrm>
              <a:off x="1619783" y="1999968"/>
              <a:ext cx="109" cy="353"/>
            </a:xfrm>
            <a:custGeom>
              <a:avLst/>
              <a:gdLst/>
              <a:ahLst/>
              <a:cxnLst/>
              <a:rect l="l" t="t" r="r" b="b"/>
              <a:pathLst>
                <a:path w="8" h="26" extrusionOk="0">
                  <a:moveTo>
                    <a:pt x="8" y="1"/>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7" name="Google Shape;9067;p81"/>
            <p:cNvSpPr/>
            <p:nvPr/>
          </p:nvSpPr>
          <p:spPr>
            <a:xfrm>
              <a:off x="1619213" y="2003783"/>
              <a:ext cx="68" cy="190"/>
            </a:xfrm>
            <a:custGeom>
              <a:avLst/>
              <a:gdLst/>
              <a:ahLst/>
              <a:cxnLst/>
              <a:rect l="l" t="t" r="r" b="b"/>
              <a:pathLst>
                <a:path w="5" h="14" extrusionOk="0">
                  <a:moveTo>
                    <a:pt x="1" y="0"/>
                  </a:moveTo>
                  <a:cubicBezTo>
                    <a:pt x="1" y="4"/>
                    <a:pt x="1" y="11"/>
                    <a:pt x="4" y="14"/>
                  </a:cubicBezTo>
                  <a:cubicBezTo>
                    <a:pt x="4" y="11"/>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8" name="Google Shape;9068;p81"/>
            <p:cNvSpPr/>
            <p:nvPr/>
          </p:nvSpPr>
          <p:spPr>
            <a:xfrm>
              <a:off x="1619267" y="2001964"/>
              <a:ext cx="54" cy="299"/>
            </a:xfrm>
            <a:custGeom>
              <a:avLst/>
              <a:gdLst/>
              <a:ahLst/>
              <a:cxnLst/>
              <a:rect l="l" t="t" r="r" b="b"/>
              <a:pathLst>
                <a:path w="4" h="22" extrusionOk="0">
                  <a:moveTo>
                    <a:pt x="4" y="1"/>
                  </a:moveTo>
                  <a:cubicBezTo>
                    <a:pt x="0" y="11"/>
                    <a:pt x="0" y="18"/>
                    <a:pt x="0" y="22"/>
                  </a:cubicBezTo>
                  <a:cubicBezTo>
                    <a:pt x="0" y="18"/>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9" name="Google Shape;9069;p81"/>
            <p:cNvSpPr/>
            <p:nvPr/>
          </p:nvSpPr>
          <p:spPr>
            <a:xfrm>
              <a:off x="1619362" y="2001353"/>
              <a:ext cx="109" cy="299"/>
            </a:xfrm>
            <a:custGeom>
              <a:avLst/>
              <a:gdLst/>
              <a:ahLst/>
              <a:cxnLst/>
              <a:rect l="l" t="t" r="r" b="b"/>
              <a:pathLst>
                <a:path w="8" h="22" extrusionOk="0">
                  <a:moveTo>
                    <a:pt x="7" y="0"/>
                  </a:moveTo>
                  <a:lnTo>
                    <a:pt x="0" y="21"/>
                  </a:lnTo>
                  <a:cubicBezTo>
                    <a:pt x="4" y="14"/>
                    <a:pt x="7" y="7"/>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0" name="Google Shape;9070;p81"/>
            <p:cNvSpPr/>
            <p:nvPr/>
          </p:nvSpPr>
          <p:spPr>
            <a:xfrm>
              <a:off x="1619552" y="2000688"/>
              <a:ext cx="109" cy="299"/>
            </a:xfrm>
            <a:custGeom>
              <a:avLst/>
              <a:gdLst/>
              <a:ahLst/>
              <a:cxnLst/>
              <a:rect l="l" t="t" r="r" b="b"/>
              <a:pathLst>
                <a:path w="8" h="22" extrusionOk="0">
                  <a:moveTo>
                    <a:pt x="7"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1" name="Google Shape;9071;p81"/>
            <p:cNvSpPr/>
            <p:nvPr/>
          </p:nvSpPr>
          <p:spPr>
            <a:xfrm>
              <a:off x="1619172" y="2003199"/>
              <a:ext cx="14" cy="258"/>
            </a:xfrm>
            <a:custGeom>
              <a:avLst/>
              <a:gdLst/>
              <a:ahLst/>
              <a:cxnLst/>
              <a:rect l="l" t="t" r="r" b="b"/>
              <a:pathLst>
                <a:path w="1" h="19" extrusionOk="0">
                  <a:moveTo>
                    <a:pt x="0" y="18"/>
                  </a:moveTo>
                  <a:lnTo>
                    <a:pt x="0" y="1"/>
                  </a:lnTo>
                  <a:cubicBezTo>
                    <a:pt x="0" y="8"/>
                    <a:pt x="0"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2" name="Google Shape;9072;p81"/>
            <p:cNvSpPr/>
            <p:nvPr/>
          </p:nvSpPr>
          <p:spPr>
            <a:xfrm>
              <a:off x="1620598" y="2025073"/>
              <a:ext cx="394" cy="774"/>
            </a:xfrm>
            <a:custGeom>
              <a:avLst/>
              <a:gdLst/>
              <a:ahLst/>
              <a:cxnLst/>
              <a:rect l="l" t="t" r="r" b="b"/>
              <a:pathLst>
                <a:path w="29" h="57" extrusionOk="0">
                  <a:moveTo>
                    <a:pt x="0" y="0"/>
                  </a:moveTo>
                  <a:lnTo>
                    <a:pt x="28"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3" name="Google Shape;9073;p81"/>
            <p:cNvSpPr/>
            <p:nvPr/>
          </p:nvSpPr>
          <p:spPr>
            <a:xfrm>
              <a:off x="1619118" y="2022031"/>
              <a:ext cx="258" cy="530"/>
            </a:xfrm>
            <a:custGeom>
              <a:avLst/>
              <a:gdLst/>
              <a:ahLst/>
              <a:cxnLst/>
              <a:rect l="l" t="t" r="r" b="b"/>
              <a:pathLst>
                <a:path w="19" h="39" extrusionOk="0">
                  <a:moveTo>
                    <a:pt x="1" y="0"/>
                  </a:moveTo>
                  <a:cubicBezTo>
                    <a:pt x="8" y="11"/>
                    <a:pt x="11" y="25"/>
                    <a:pt x="18" y="39"/>
                  </a:cubicBezTo>
                  <a:cubicBezTo>
                    <a:pt x="11" y="25"/>
                    <a:pt x="8"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4" name="Google Shape;9074;p81"/>
            <p:cNvSpPr/>
            <p:nvPr/>
          </p:nvSpPr>
          <p:spPr>
            <a:xfrm>
              <a:off x="1622118" y="2027924"/>
              <a:ext cx="339" cy="584"/>
            </a:xfrm>
            <a:custGeom>
              <a:avLst/>
              <a:gdLst/>
              <a:ahLst/>
              <a:cxnLst/>
              <a:rect l="l" t="t" r="r" b="b"/>
              <a:pathLst>
                <a:path w="25" h="43" extrusionOk="0">
                  <a:moveTo>
                    <a:pt x="0" y="0"/>
                  </a:moveTo>
                  <a:lnTo>
                    <a:pt x="25"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5" name="Google Shape;9075;p81"/>
            <p:cNvSpPr/>
            <p:nvPr/>
          </p:nvSpPr>
          <p:spPr>
            <a:xfrm>
              <a:off x="1619172" y="2002588"/>
              <a:ext cx="54" cy="299"/>
            </a:xfrm>
            <a:custGeom>
              <a:avLst/>
              <a:gdLst/>
              <a:ahLst/>
              <a:cxnLst/>
              <a:rect l="l" t="t" r="r" b="b"/>
              <a:pathLst>
                <a:path w="4" h="22" extrusionOk="0">
                  <a:moveTo>
                    <a:pt x="4" y="0"/>
                  </a:moveTo>
                  <a:cubicBezTo>
                    <a:pt x="0" y="7"/>
                    <a:pt x="0" y="14"/>
                    <a:pt x="4" y="21"/>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6" name="Google Shape;9076;p81"/>
            <p:cNvSpPr/>
            <p:nvPr/>
          </p:nvSpPr>
          <p:spPr>
            <a:xfrm>
              <a:off x="1619742" y="2023403"/>
              <a:ext cx="299" cy="584"/>
            </a:xfrm>
            <a:custGeom>
              <a:avLst/>
              <a:gdLst/>
              <a:ahLst/>
              <a:cxnLst/>
              <a:rect l="l" t="t" r="r" b="b"/>
              <a:pathLst>
                <a:path w="22" h="43" extrusionOk="0">
                  <a:moveTo>
                    <a:pt x="0" y="1"/>
                  </a:moveTo>
                  <a:lnTo>
                    <a:pt x="21" y="4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7" name="Google Shape;9077;p81"/>
            <p:cNvSpPr/>
            <p:nvPr/>
          </p:nvSpPr>
          <p:spPr>
            <a:xfrm>
              <a:off x="1621548" y="2026879"/>
              <a:ext cx="434" cy="815"/>
            </a:xfrm>
            <a:custGeom>
              <a:avLst/>
              <a:gdLst/>
              <a:ahLst/>
              <a:cxnLst/>
              <a:rect l="l" t="t" r="r" b="b"/>
              <a:pathLst>
                <a:path w="32" h="60" extrusionOk="0">
                  <a:moveTo>
                    <a:pt x="0" y="0"/>
                  </a:moveTo>
                  <a:lnTo>
                    <a:pt x="32" y="6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8" name="Google Shape;9078;p81"/>
            <p:cNvSpPr/>
            <p:nvPr/>
          </p:nvSpPr>
          <p:spPr>
            <a:xfrm>
              <a:off x="1621073" y="2025928"/>
              <a:ext cx="394" cy="774"/>
            </a:xfrm>
            <a:custGeom>
              <a:avLst/>
              <a:gdLst/>
              <a:ahLst/>
              <a:cxnLst/>
              <a:rect l="l" t="t" r="r" b="b"/>
              <a:pathLst>
                <a:path w="29" h="57" extrusionOk="0">
                  <a:moveTo>
                    <a:pt x="0" y="0"/>
                  </a:moveTo>
                  <a:lnTo>
                    <a:pt x="28"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9" name="Google Shape;9079;p81"/>
            <p:cNvSpPr/>
            <p:nvPr/>
          </p:nvSpPr>
          <p:spPr>
            <a:xfrm>
              <a:off x="1620123" y="2024122"/>
              <a:ext cx="394" cy="774"/>
            </a:xfrm>
            <a:custGeom>
              <a:avLst/>
              <a:gdLst/>
              <a:ahLst/>
              <a:cxnLst/>
              <a:rect l="l" t="t" r="r" b="b"/>
              <a:pathLst>
                <a:path w="29" h="57" extrusionOk="0">
                  <a:moveTo>
                    <a:pt x="0" y="0"/>
                  </a:moveTo>
                  <a:lnTo>
                    <a:pt x="28"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0" name="Google Shape;9080;p81"/>
            <p:cNvSpPr/>
            <p:nvPr/>
          </p:nvSpPr>
          <p:spPr>
            <a:xfrm>
              <a:off x="1619403" y="2022642"/>
              <a:ext cx="299" cy="638"/>
            </a:xfrm>
            <a:custGeom>
              <a:avLst/>
              <a:gdLst/>
              <a:ahLst/>
              <a:cxnLst/>
              <a:rect l="l" t="t" r="r" b="b"/>
              <a:pathLst>
                <a:path w="22" h="47" extrusionOk="0">
                  <a:moveTo>
                    <a:pt x="1" y="1"/>
                  </a:moveTo>
                  <a:cubicBezTo>
                    <a:pt x="8" y="15"/>
                    <a:pt x="15" y="32"/>
                    <a:pt x="22" y="46"/>
                  </a:cubicBezTo>
                  <a:cubicBezTo>
                    <a:pt x="15" y="32"/>
                    <a:pt x="8"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1" name="Google Shape;9081;p81"/>
            <p:cNvSpPr/>
            <p:nvPr/>
          </p:nvSpPr>
          <p:spPr>
            <a:xfrm>
              <a:off x="1619457" y="2004449"/>
              <a:ext cx="14" cy="54"/>
            </a:xfrm>
            <a:custGeom>
              <a:avLst/>
              <a:gdLst/>
              <a:ahLst/>
              <a:cxnLst/>
              <a:rect l="l" t="t" r="r" b="b"/>
              <a:pathLst>
                <a:path w="1" h="4" extrusionOk="0">
                  <a:moveTo>
                    <a:pt x="0" y="4"/>
                  </a:moveTo>
                  <a:lnTo>
                    <a:pt x="0" y="0"/>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2" name="Google Shape;9082;p81"/>
            <p:cNvSpPr/>
            <p:nvPr/>
          </p:nvSpPr>
          <p:spPr>
            <a:xfrm>
              <a:off x="1641466" y="2001964"/>
              <a:ext cx="20488" cy="25689"/>
            </a:xfrm>
            <a:custGeom>
              <a:avLst/>
              <a:gdLst/>
              <a:ahLst/>
              <a:cxnLst/>
              <a:rect l="l" t="t" r="r" b="b"/>
              <a:pathLst>
                <a:path w="1509" h="1892" extrusionOk="0">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3" name="Google Shape;9083;p81"/>
            <p:cNvSpPr/>
            <p:nvPr/>
          </p:nvSpPr>
          <p:spPr>
            <a:xfrm>
              <a:off x="1659470" y="2015473"/>
              <a:ext cx="258" cy="299"/>
            </a:xfrm>
            <a:custGeom>
              <a:avLst/>
              <a:gdLst/>
              <a:ahLst/>
              <a:cxnLst/>
              <a:rect l="l" t="t" r="r" b="b"/>
              <a:pathLst>
                <a:path w="19" h="22" extrusionOk="0">
                  <a:moveTo>
                    <a:pt x="18" y="0"/>
                  </a:moveTo>
                  <a:lnTo>
                    <a:pt x="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4" name="Google Shape;9084;p81"/>
            <p:cNvSpPr/>
            <p:nvPr/>
          </p:nvSpPr>
          <p:spPr>
            <a:xfrm>
              <a:off x="1656714" y="2018936"/>
              <a:ext cx="163" cy="258"/>
            </a:xfrm>
            <a:custGeom>
              <a:avLst/>
              <a:gdLst/>
              <a:ahLst/>
              <a:cxnLst/>
              <a:rect l="l" t="t" r="r" b="b"/>
              <a:pathLst>
                <a:path w="12" h="19" extrusionOk="0">
                  <a:moveTo>
                    <a:pt x="11"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5" name="Google Shape;9085;p81"/>
            <p:cNvSpPr/>
            <p:nvPr/>
          </p:nvSpPr>
          <p:spPr>
            <a:xfrm>
              <a:off x="1660760" y="2014143"/>
              <a:ext cx="149" cy="204"/>
            </a:xfrm>
            <a:custGeom>
              <a:avLst/>
              <a:gdLst/>
              <a:ahLst/>
              <a:cxnLst/>
              <a:rect l="l" t="t" r="r" b="b"/>
              <a:pathLst>
                <a:path w="11" h="15" extrusionOk="0">
                  <a:moveTo>
                    <a:pt x="11"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6" name="Google Shape;9086;p81"/>
            <p:cNvSpPr/>
            <p:nvPr/>
          </p:nvSpPr>
          <p:spPr>
            <a:xfrm>
              <a:off x="1654487" y="2022412"/>
              <a:ext cx="204" cy="339"/>
            </a:xfrm>
            <a:custGeom>
              <a:avLst/>
              <a:gdLst/>
              <a:ahLst/>
              <a:cxnLst/>
              <a:rect l="l" t="t" r="r" b="b"/>
              <a:pathLst>
                <a:path w="15" h="25" extrusionOk="0">
                  <a:moveTo>
                    <a:pt x="14"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7" name="Google Shape;9087;p81"/>
            <p:cNvSpPr/>
            <p:nvPr/>
          </p:nvSpPr>
          <p:spPr>
            <a:xfrm>
              <a:off x="1660095" y="2014808"/>
              <a:ext cx="244" cy="244"/>
            </a:xfrm>
            <a:custGeom>
              <a:avLst/>
              <a:gdLst/>
              <a:ahLst/>
              <a:cxnLst/>
              <a:rect l="l" t="t" r="r" b="b"/>
              <a:pathLst>
                <a:path w="18" h="18" extrusionOk="0">
                  <a:moveTo>
                    <a:pt x="18"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8" name="Google Shape;9088;p81"/>
            <p:cNvSpPr/>
            <p:nvPr/>
          </p:nvSpPr>
          <p:spPr>
            <a:xfrm>
              <a:off x="1655478" y="2020646"/>
              <a:ext cx="204" cy="394"/>
            </a:xfrm>
            <a:custGeom>
              <a:avLst/>
              <a:gdLst/>
              <a:ahLst/>
              <a:cxnLst/>
              <a:rect l="l" t="t" r="r" b="b"/>
              <a:pathLst>
                <a:path w="15" h="29" extrusionOk="0">
                  <a:moveTo>
                    <a:pt x="15" y="1"/>
                  </a:moveTo>
                  <a:lnTo>
                    <a:pt x="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9" name="Google Shape;9089;p81"/>
            <p:cNvSpPr/>
            <p:nvPr/>
          </p:nvSpPr>
          <p:spPr>
            <a:xfrm>
              <a:off x="1654962" y="2021556"/>
              <a:ext cx="204" cy="339"/>
            </a:xfrm>
            <a:custGeom>
              <a:avLst/>
              <a:gdLst/>
              <a:ahLst/>
              <a:cxnLst/>
              <a:rect l="l" t="t" r="r" b="b"/>
              <a:pathLst>
                <a:path w="15" h="25" extrusionOk="0">
                  <a:moveTo>
                    <a:pt x="14"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0" name="Google Shape;9090;p81"/>
            <p:cNvSpPr/>
            <p:nvPr/>
          </p:nvSpPr>
          <p:spPr>
            <a:xfrm>
              <a:off x="1656049" y="2019791"/>
              <a:ext cx="258" cy="353"/>
            </a:xfrm>
            <a:custGeom>
              <a:avLst/>
              <a:gdLst/>
              <a:ahLst/>
              <a:cxnLst/>
              <a:rect l="l" t="t" r="r" b="b"/>
              <a:pathLst>
                <a:path w="19" h="26" extrusionOk="0">
                  <a:moveTo>
                    <a:pt x="18" y="1"/>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1" name="Google Shape;9091;p81"/>
            <p:cNvSpPr/>
            <p:nvPr/>
          </p:nvSpPr>
          <p:spPr>
            <a:xfrm>
              <a:off x="1645933" y="2026634"/>
              <a:ext cx="4711" cy="774"/>
            </a:xfrm>
            <a:custGeom>
              <a:avLst/>
              <a:gdLst/>
              <a:ahLst/>
              <a:cxnLst/>
              <a:rect l="l" t="t" r="r" b="b"/>
              <a:pathLst>
                <a:path w="347" h="57" extrusionOk="0">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2" name="Google Shape;9092;p81"/>
            <p:cNvSpPr/>
            <p:nvPr/>
          </p:nvSpPr>
          <p:spPr>
            <a:xfrm>
              <a:off x="1658194" y="2017035"/>
              <a:ext cx="204" cy="258"/>
            </a:xfrm>
            <a:custGeom>
              <a:avLst/>
              <a:gdLst/>
              <a:ahLst/>
              <a:cxnLst/>
              <a:rect l="l" t="t" r="r" b="b"/>
              <a:pathLst>
                <a:path w="15" h="19" extrusionOk="0">
                  <a:moveTo>
                    <a:pt x="14"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3" name="Google Shape;9093;p81"/>
            <p:cNvSpPr/>
            <p:nvPr/>
          </p:nvSpPr>
          <p:spPr>
            <a:xfrm>
              <a:off x="1645268" y="2027395"/>
              <a:ext cx="489" cy="109"/>
            </a:xfrm>
            <a:custGeom>
              <a:avLst/>
              <a:gdLst/>
              <a:ahLst/>
              <a:cxnLst/>
              <a:rect l="l" t="t" r="r" b="b"/>
              <a:pathLst>
                <a:path w="36" h="8" extrusionOk="0">
                  <a:moveTo>
                    <a:pt x="35"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4" name="Google Shape;9094;p81"/>
            <p:cNvSpPr/>
            <p:nvPr/>
          </p:nvSpPr>
          <p:spPr>
            <a:xfrm>
              <a:off x="1658859" y="2016234"/>
              <a:ext cx="244" cy="299"/>
            </a:xfrm>
            <a:custGeom>
              <a:avLst/>
              <a:gdLst/>
              <a:ahLst/>
              <a:cxnLst/>
              <a:rect l="l" t="t" r="r" b="b"/>
              <a:pathLst>
                <a:path w="18" h="22" extrusionOk="0">
                  <a:moveTo>
                    <a:pt x="18"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5" name="Google Shape;9095;p81"/>
            <p:cNvSpPr/>
            <p:nvPr/>
          </p:nvSpPr>
          <p:spPr>
            <a:xfrm>
              <a:off x="1661371" y="2013613"/>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6" name="Google Shape;9096;p81"/>
            <p:cNvSpPr/>
            <p:nvPr/>
          </p:nvSpPr>
          <p:spPr>
            <a:xfrm>
              <a:off x="1654107" y="2023308"/>
              <a:ext cx="149" cy="299"/>
            </a:xfrm>
            <a:custGeom>
              <a:avLst/>
              <a:gdLst/>
              <a:ahLst/>
              <a:cxnLst/>
              <a:rect l="l" t="t" r="r" b="b"/>
              <a:pathLst>
                <a:path w="11" h="22" extrusionOk="0">
                  <a:moveTo>
                    <a:pt x="11" y="1"/>
                  </a:moveTo>
                  <a:cubicBezTo>
                    <a:pt x="7" y="8"/>
                    <a:pt x="4" y="15"/>
                    <a:pt x="0" y="22"/>
                  </a:cubicBezTo>
                  <a:cubicBezTo>
                    <a:pt x="4" y="15"/>
                    <a:pt x="7" y="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7" name="Google Shape;9097;p81"/>
            <p:cNvSpPr/>
            <p:nvPr/>
          </p:nvSpPr>
          <p:spPr>
            <a:xfrm>
              <a:off x="1641697" y="2026919"/>
              <a:ext cx="3476" cy="733"/>
            </a:xfrm>
            <a:custGeom>
              <a:avLst/>
              <a:gdLst/>
              <a:ahLst/>
              <a:cxnLst/>
              <a:rect l="l" t="t" r="r" b="b"/>
              <a:pathLst>
                <a:path w="256" h="54" extrusionOk="0">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8" name="Google Shape;9098;p81"/>
            <p:cNvSpPr/>
            <p:nvPr/>
          </p:nvSpPr>
          <p:spPr>
            <a:xfrm>
              <a:off x="1643123" y="2023688"/>
              <a:ext cx="68" cy="163"/>
            </a:xfrm>
            <a:custGeom>
              <a:avLst/>
              <a:gdLst/>
              <a:ahLst/>
              <a:cxnLst/>
              <a:rect l="l" t="t" r="r" b="b"/>
              <a:pathLst>
                <a:path w="5" h="12" extrusionOk="0">
                  <a:moveTo>
                    <a:pt x="1"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9" name="Google Shape;9099;p81"/>
            <p:cNvSpPr/>
            <p:nvPr/>
          </p:nvSpPr>
          <p:spPr>
            <a:xfrm>
              <a:off x="1643082" y="2023837"/>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0" name="Google Shape;9100;p81"/>
            <p:cNvSpPr/>
            <p:nvPr/>
          </p:nvSpPr>
          <p:spPr>
            <a:xfrm>
              <a:off x="1642458" y="2013097"/>
              <a:ext cx="1344" cy="8798"/>
            </a:xfrm>
            <a:custGeom>
              <a:avLst/>
              <a:gdLst/>
              <a:ahLst/>
              <a:cxnLst/>
              <a:rect l="l" t="t" r="r" b="b"/>
              <a:pathLst>
                <a:path w="99" h="648" extrusionOk="0">
                  <a:moveTo>
                    <a:pt x="1" y="1"/>
                  </a:moveTo>
                  <a:lnTo>
                    <a:pt x="1" y="1"/>
                  </a:lnTo>
                  <a:cubicBezTo>
                    <a:pt x="74" y="183"/>
                    <a:pt x="95" y="473"/>
                    <a:pt x="85" y="648"/>
                  </a:cubicBezTo>
                  <a:cubicBezTo>
                    <a:pt x="99" y="473"/>
                    <a:pt x="74" y="18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1" name="Google Shape;9101;p81"/>
            <p:cNvSpPr/>
            <p:nvPr/>
          </p:nvSpPr>
          <p:spPr>
            <a:xfrm>
              <a:off x="1644128" y="2004353"/>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2" name="Google Shape;9102;p81"/>
            <p:cNvSpPr/>
            <p:nvPr/>
          </p:nvSpPr>
          <p:spPr>
            <a:xfrm>
              <a:off x="1644358" y="2003783"/>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3" name="Google Shape;9103;p81"/>
            <p:cNvSpPr/>
            <p:nvPr/>
          </p:nvSpPr>
          <p:spPr>
            <a:xfrm>
              <a:off x="1644834" y="2002059"/>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4" name="Google Shape;9104;p81"/>
            <p:cNvSpPr/>
            <p:nvPr/>
          </p:nvSpPr>
          <p:spPr>
            <a:xfrm>
              <a:off x="1644033" y="2004544"/>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5" name="Google Shape;9105;p81"/>
            <p:cNvSpPr/>
            <p:nvPr/>
          </p:nvSpPr>
          <p:spPr>
            <a:xfrm>
              <a:off x="1643028" y="2023878"/>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6" name="Google Shape;9106;p81"/>
            <p:cNvSpPr/>
            <p:nvPr/>
          </p:nvSpPr>
          <p:spPr>
            <a:xfrm>
              <a:off x="1643693" y="2005114"/>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7" name="Google Shape;9107;p81"/>
            <p:cNvSpPr/>
            <p:nvPr/>
          </p:nvSpPr>
          <p:spPr>
            <a:xfrm>
              <a:off x="1644453" y="2003389"/>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8" name="Google Shape;9108;p81"/>
            <p:cNvSpPr/>
            <p:nvPr/>
          </p:nvSpPr>
          <p:spPr>
            <a:xfrm>
              <a:off x="1642607" y="2024598"/>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9" name="Google Shape;9109;p81"/>
            <p:cNvSpPr/>
            <p:nvPr/>
          </p:nvSpPr>
          <p:spPr>
            <a:xfrm>
              <a:off x="1642987" y="2024027"/>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0" name="Google Shape;9110;p81"/>
            <p:cNvSpPr/>
            <p:nvPr/>
          </p:nvSpPr>
          <p:spPr>
            <a:xfrm>
              <a:off x="1642702" y="2024407"/>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1" name="Google Shape;9111;p81"/>
            <p:cNvSpPr/>
            <p:nvPr/>
          </p:nvSpPr>
          <p:spPr>
            <a:xfrm>
              <a:off x="1643652" y="200520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2" name="Google Shape;9112;p81"/>
            <p:cNvSpPr/>
            <p:nvPr/>
          </p:nvSpPr>
          <p:spPr>
            <a:xfrm>
              <a:off x="1642838" y="2024258"/>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3" name="Google Shape;9113;p81"/>
            <p:cNvSpPr/>
            <p:nvPr/>
          </p:nvSpPr>
          <p:spPr>
            <a:xfrm>
              <a:off x="1643408" y="2021882"/>
              <a:ext cx="163" cy="1113"/>
            </a:xfrm>
            <a:custGeom>
              <a:avLst/>
              <a:gdLst/>
              <a:ahLst/>
              <a:cxnLst/>
              <a:rect l="l" t="t" r="r" b="b"/>
              <a:pathLst>
                <a:path w="12" h="82" extrusionOk="0">
                  <a:moveTo>
                    <a:pt x="1" y="81"/>
                  </a:moveTo>
                  <a:cubicBezTo>
                    <a:pt x="4" y="53"/>
                    <a:pt x="11" y="29"/>
                    <a:pt x="11" y="1"/>
                  </a:cubicBezTo>
                  <a:cubicBezTo>
                    <a:pt x="11" y="29"/>
                    <a:pt x="4" y="53"/>
                    <a:pt x="1"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4" name="Google Shape;9114;p81"/>
            <p:cNvSpPr/>
            <p:nvPr/>
          </p:nvSpPr>
          <p:spPr>
            <a:xfrm>
              <a:off x="1644698" y="2002588"/>
              <a:ext cx="109" cy="204"/>
            </a:xfrm>
            <a:custGeom>
              <a:avLst/>
              <a:gdLst/>
              <a:ahLst/>
              <a:cxnLst/>
              <a:rect l="l" t="t" r="r" b="b"/>
              <a:pathLst>
                <a:path w="8" h="15"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5" name="Google Shape;9115;p81"/>
            <p:cNvSpPr/>
            <p:nvPr/>
          </p:nvSpPr>
          <p:spPr>
            <a:xfrm>
              <a:off x="1643937" y="2004734"/>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6" name="Google Shape;9116;p81"/>
            <p:cNvSpPr/>
            <p:nvPr/>
          </p:nvSpPr>
          <p:spPr>
            <a:xfrm>
              <a:off x="1642267" y="202520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7" name="Google Shape;9117;p81"/>
            <p:cNvSpPr/>
            <p:nvPr/>
          </p:nvSpPr>
          <p:spPr>
            <a:xfrm>
              <a:off x="1644603" y="2003009"/>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8" name="Google Shape;9118;p81"/>
            <p:cNvSpPr/>
            <p:nvPr/>
          </p:nvSpPr>
          <p:spPr>
            <a:xfrm>
              <a:off x="1642892" y="2024122"/>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9" name="Google Shape;9119;p81"/>
            <p:cNvSpPr/>
            <p:nvPr/>
          </p:nvSpPr>
          <p:spPr>
            <a:xfrm>
              <a:off x="1643598" y="200525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0" name="Google Shape;9120;p81"/>
            <p:cNvSpPr/>
            <p:nvPr/>
          </p:nvSpPr>
          <p:spPr>
            <a:xfrm>
              <a:off x="1643842" y="2004869"/>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1" name="Google Shape;9121;p81"/>
            <p:cNvSpPr/>
            <p:nvPr/>
          </p:nvSpPr>
          <p:spPr>
            <a:xfrm>
              <a:off x="1642458" y="2024883"/>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2" name="Google Shape;9122;p81"/>
            <p:cNvSpPr/>
            <p:nvPr/>
          </p:nvSpPr>
          <p:spPr>
            <a:xfrm>
              <a:off x="1643747" y="2004964"/>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3" name="Google Shape;9123;p81"/>
            <p:cNvSpPr/>
            <p:nvPr/>
          </p:nvSpPr>
          <p:spPr>
            <a:xfrm>
              <a:off x="1415781" y="1868483"/>
              <a:ext cx="74445" cy="23055"/>
            </a:xfrm>
            <a:custGeom>
              <a:avLst/>
              <a:gdLst/>
              <a:ahLst/>
              <a:cxnLst/>
              <a:rect l="l" t="t" r="r" b="b"/>
              <a:pathLst>
                <a:path w="5483" h="1698" extrusionOk="0">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4" name="Google Shape;9124;p81"/>
            <p:cNvSpPr/>
            <p:nvPr/>
          </p:nvSpPr>
          <p:spPr>
            <a:xfrm>
              <a:off x="1460410" y="1905007"/>
              <a:ext cx="815" cy="434"/>
            </a:xfrm>
            <a:custGeom>
              <a:avLst/>
              <a:gdLst/>
              <a:ahLst/>
              <a:cxnLst/>
              <a:rect l="l" t="t" r="r" b="b"/>
              <a:pathLst>
                <a:path w="60" h="32" extrusionOk="0">
                  <a:moveTo>
                    <a:pt x="56" y="0"/>
                  </a:moveTo>
                  <a:lnTo>
                    <a:pt x="0" y="32"/>
                  </a:lnTo>
                  <a:lnTo>
                    <a:pt x="0" y="32"/>
                  </a:lnTo>
                  <a:lnTo>
                    <a:pt x="6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5" name="Google Shape;9125;p81"/>
            <p:cNvSpPr/>
            <p:nvPr/>
          </p:nvSpPr>
          <p:spPr>
            <a:xfrm>
              <a:off x="1461402" y="1905075"/>
              <a:ext cx="13333" cy="3286"/>
            </a:xfrm>
            <a:custGeom>
              <a:avLst/>
              <a:gdLst/>
              <a:ahLst/>
              <a:cxnLst/>
              <a:rect l="l" t="t" r="r" b="b"/>
              <a:pathLst>
                <a:path w="982" h="242" extrusionOk="0">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6" name="Google Shape;9126;p81"/>
            <p:cNvSpPr/>
            <p:nvPr/>
          </p:nvSpPr>
          <p:spPr>
            <a:xfrm>
              <a:off x="1545446" y="1904002"/>
              <a:ext cx="11039" cy="3720"/>
            </a:xfrm>
            <a:custGeom>
              <a:avLst/>
              <a:gdLst/>
              <a:ahLst/>
              <a:cxnLst/>
              <a:rect l="l" t="t" r="r" b="b"/>
              <a:pathLst>
                <a:path w="813" h="274" extrusionOk="0">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7" name="Google Shape;9127;p81"/>
            <p:cNvSpPr/>
            <p:nvPr/>
          </p:nvSpPr>
          <p:spPr>
            <a:xfrm>
              <a:off x="1591976" y="2466518"/>
              <a:ext cx="8907" cy="7115"/>
            </a:xfrm>
            <a:custGeom>
              <a:avLst/>
              <a:gdLst/>
              <a:ahLst/>
              <a:cxnLst/>
              <a:rect l="l" t="t" r="r" b="b"/>
              <a:pathLst>
                <a:path w="656" h="524" extrusionOk="0">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8" name="Google Shape;9128;p81"/>
            <p:cNvSpPr/>
            <p:nvPr/>
          </p:nvSpPr>
          <p:spPr>
            <a:xfrm>
              <a:off x="1602621" y="2468718"/>
              <a:ext cx="10862" cy="5540"/>
            </a:xfrm>
            <a:custGeom>
              <a:avLst/>
              <a:gdLst/>
              <a:ahLst/>
              <a:cxnLst/>
              <a:rect l="l" t="t" r="r" b="b"/>
              <a:pathLst>
                <a:path w="800" h="408" extrusionOk="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9" name="Google Shape;9129;p81"/>
            <p:cNvSpPr/>
            <p:nvPr/>
          </p:nvSpPr>
          <p:spPr>
            <a:xfrm>
              <a:off x="1441633" y="2034672"/>
              <a:ext cx="41181" cy="45838"/>
            </a:xfrm>
            <a:custGeom>
              <a:avLst/>
              <a:gdLst/>
              <a:ahLst/>
              <a:cxnLst/>
              <a:rect l="l" t="t" r="r" b="b"/>
              <a:pathLst>
                <a:path w="3033" h="3376" extrusionOk="0">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0" name="Google Shape;9130;p81"/>
            <p:cNvSpPr/>
            <p:nvPr/>
          </p:nvSpPr>
          <p:spPr>
            <a:xfrm>
              <a:off x="1464633" y="2038813"/>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1" name="Google Shape;9131;p81"/>
            <p:cNvSpPr/>
            <p:nvPr/>
          </p:nvSpPr>
          <p:spPr>
            <a:xfrm>
              <a:off x="1462501" y="2038053"/>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2" name="Google Shape;9132;p81"/>
            <p:cNvSpPr/>
            <p:nvPr/>
          </p:nvSpPr>
          <p:spPr>
            <a:xfrm>
              <a:off x="1475767" y="2042140"/>
              <a:ext cx="244" cy="244"/>
            </a:xfrm>
            <a:custGeom>
              <a:avLst/>
              <a:gdLst/>
              <a:ahLst/>
              <a:cxnLst/>
              <a:rect l="l" t="t" r="r" b="b"/>
              <a:pathLst>
                <a:path w="18" h="18" extrusionOk="0">
                  <a:moveTo>
                    <a:pt x="0" y="18"/>
                  </a:moveTo>
                  <a:cubicBezTo>
                    <a:pt x="7" y="11"/>
                    <a:pt x="11" y="7"/>
                    <a:pt x="18" y="0"/>
                  </a:cubicBezTo>
                  <a:cubicBezTo>
                    <a:pt x="11" y="7"/>
                    <a:pt x="7"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3" name="Google Shape;9133;p81"/>
            <p:cNvSpPr/>
            <p:nvPr/>
          </p:nvSpPr>
          <p:spPr>
            <a:xfrm>
              <a:off x="1463112" y="2038338"/>
              <a:ext cx="204" cy="54"/>
            </a:xfrm>
            <a:custGeom>
              <a:avLst/>
              <a:gdLst/>
              <a:ahLst/>
              <a:cxnLst/>
              <a:rect l="l" t="t" r="r" b="b"/>
              <a:pathLst>
                <a:path w="15" h="4" extrusionOk="0">
                  <a:moveTo>
                    <a:pt x="1" y="0"/>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4" name="Google Shape;9134;p81"/>
            <p:cNvSpPr/>
            <p:nvPr/>
          </p:nvSpPr>
          <p:spPr>
            <a:xfrm>
              <a:off x="1464158" y="2038718"/>
              <a:ext cx="204" cy="54"/>
            </a:xfrm>
            <a:custGeom>
              <a:avLst/>
              <a:gdLst/>
              <a:ahLst/>
              <a:cxnLst/>
              <a:rect l="l" t="t" r="r" b="b"/>
              <a:pathLst>
                <a:path w="15" h="4" extrusionOk="0">
                  <a:moveTo>
                    <a:pt x="1" y="0"/>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5" name="Google Shape;9135;p81"/>
            <p:cNvSpPr/>
            <p:nvPr/>
          </p:nvSpPr>
          <p:spPr>
            <a:xfrm>
              <a:off x="1463642" y="2038569"/>
              <a:ext cx="204" cy="68"/>
            </a:xfrm>
            <a:custGeom>
              <a:avLst/>
              <a:gdLst/>
              <a:ahLst/>
              <a:cxnLst/>
              <a:rect l="l" t="t" r="r" b="b"/>
              <a:pathLst>
                <a:path w="15" h="5" extrusionOk="0">
                  <a:moveTo>
                    <a:pt x="0" y="1"/>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6" name="Google Shape;9136;p81"/>
            <p:cNvSpPr/>
            <p:nvPr/>
          </p:nvSpPr>
          <p:spPr>
            <a:xfrm>
              <a:off x="1478048" y="2043891"/>
              <a:ext cx="149" cy="163"/>
            </a:xfrm>
            <a:custGeom>
              <a:avLst/>
              <a:gdLst/>
              <a:ahLst/>
              <a:cxnLst/>
              <a:rect l="l" t="t" r="r" b="b"/>
              <a:pathLst>
                <a:path w="11" h="12" extrusionOk="0">
                  <a:moveTo>
                    <a:pt x="0"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7" name="Google Shape;9137;p81"/>
            <p:cNvSpPr/>
            <p:nvPr/>
          </p:nvSpPr>
          <p:spPr>
            <a:xfrm>
              <a:off x="1478428" y="2044326"/>
              <a:ext cx="1670" cy="1819"/>
            </a:xfrm>
            <a:custGeom>
              <a:avLst/>
              <a:gdLst/>
              <a:ahLst/>
              <a:cxnLst/>
              <a:rect l="l" t="t" r="r" b="b"/>
              <a:pathLst>
                <a:path w="123" h="134" extrusionOk="0">
                  <a:moveTo>
                    <a:pt x="0" y="1"/>
                  </a:moveTo>
                  <a:lnTo>
                    <a:pt x="0" y="1"/>
                  </a:lnTo>
                  <a:cubicBezTo>
                    <a:pt x="49" y="49"/>
                    <a:pt x="91" y="98"/>
                    <a:pt x="116" y="130"/>
                  </a:cubicBezTo>
                  <a:lnTo>
                    <a:pt x="123" y="133"/>
                  </a:lnTo>
                  <a:cubicBezTo>
                    <a:pt x="98" y="105"/>
                    <a:pt x="53" y="53"/>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8" name="Google Shape;9138;p81"/>
            <p:cNvSpPr/>
            <p:nvPr/>
          </p:nvSpPr>
          <p:spPr>
            <a:xfrm>
              <a:off x="1459026" y="2036152"/>
              <a:ext cx="204" cy="109"/>
            </a:xfrm>
            <a:custGeom>
              <a:avLst/>
              <a:gdLst/>
              <a:ahLst/>
              <a:cxnLst/>
              <a:rect l="l" t="t" r="r" b="b"/>
              <a:pathLst>
                <a:path w="15" h="8" extrusionOk="0">
                  <a:moveTo>
                    <a:pt x="1" y="0"/>
                  </a:moveTo>
                  <a:lnTo>
                    <a:pt x="1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9" name="Google Shape;9139;p81"/>
            <p:cNvSpPr/>
            <p:nvPr/>
          </p:nvSpPr>
          <p:spPr>
            <a:xfrm>
              <a:off x="1457559" y="2035147"/>
              <a:ext cx="244" cy="163"/>
            </a:xfrm>
            <a:custGeom>
              <a:avLst/>
              <a:gdLst/>
              <a:ahLst/>
              <a:cxnLst/>
              <a:rect l="l" t="t" r="r" b="b"/>
              <a:pathLst>
                <a:path w="18" h="12" extrusionOk="0">
                  <a:moveTo>
                    <a:pt x="0"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0" name="Google Shape;9140;p81"/>
            <p:cNvSpPr/>
            <p:nvPr/>
          </p:nvSpPr>
          <p:spPr>
            <a:xfrm>
              <a:off x="1458265" y="2035622"/>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1" name="Google Shape;9141;p81"/>
            <p:cNvSpPr/>
            <p:nvPr/>
          </p:nvSpPr>
          <p:spPr>
            <a:xfrm>
              <a:off x="1477192" y="2043090"/>
              <a:ext cx="434" cy="394"/>
            </a:xfrm>
            <a:custGeom>
              <a:avLst/>
              <a:gdLst/>
              <a:ahLst/>
              <a:cxnLst/>
              <a:rect l="l" t="t" r="r" b="b"/>
              <a:pathLst>
                <a:path w="32" h="29" extrusionOk="0">
                  <a:moveTo>
                    <a:pt x="0" y="0"/>
                  </a:moveTo>
                  <a:lnTo>
                    <a:pt x="32"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2" name="Google Shape;9142;p81"/>
            <p:cNvSpPr/>
            <p:nvPr/>
          </p:nvSpPr>
          <p:spPr>
            <a:xfrm>
              <a:off x="1460356" y="2036912"/>
              <a:ext cx="258" cy="204"/>
            </a:xfrm>
            <a:custGeom>
              <a:avLst/>
              <a:gdLst/>
              <a:ahLst/>
              <a:cxnLst/>
              <a:rect l="l" t="t" r="r" b="b"/>
              <a:pathLst>
                <a:path w="19" h="15" extrusionOk="0">
                  <a:moveTo>
                    <a:pt x="1"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3" name="Google Shape;9143;p81"/>
            <p:cNvSpPr/>
            <p:nvPr/>
          </p:nvSpPr>
          <p:spPr>
            <a:xfrm>
              <a:off x="1456935" y="2034726"/>
              <a:ext cx="258" cy="204"/>
            </a:xfrm>
            <a:custGeom>
              <a:avLst/>
              <a:gdLst/>
              <a:ahLst/>
              <a:cxnLst/>
              <a:rect l="l" t="t" r="r" b="b"/>
              <a:pathLst>
                <a:path w="19" h="15" extrusionOk="0">
                  <a:moveTo>
                    <a:pt x="1"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4" name="Google Shape;9144;p81"/>
            <p:cNvSpPr/>
            <p:nvPr/>
          </p:nvSpPr>
          <p:spPr>
            <a:xfrm>
              <a:off x="1459691" y="2036532"/>
              <a:ext cx="258" cy="149"/>
            </a:xfrm>
            <a:custGeom>
              <a:avLst/>
              <a:gdLst/>
              <a:ahLst/>
              <a:cxnLst/>
              <a:rect l="l" t="t" r="r" b="b"/>
              <a:pathLst>
                <a:path w="19" h="11" extrusionOk="0">
                  <a:moveTo>
                    <a:pt x="1" y="0"/>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5" name="Google Shape;9145;p81"/>
            <p:cNvSpPr/>
            <p:nvPr/>
          </p:nvSpPr>
          <p:spPr>
            <a:xfrm>
              <a:off x="1461021" y="2037293"/>
              <a:ext cx="258" cy="149"/>
            </a:xfrm>
            <a:custGeom>
              <a:avLst/>
              <a:gdLst/>
              <a:ahLst/>
              <a:cxnLst/>
              <a:rect l="l" t="t" r="r" b="b"/>
              <a:pathLst>
                <a:path w="19" h="11" extrusionOk="0">
                  <a:moveTo>
                    <a:pt x="1" y="0"/>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6" name="Google Shape;9146;p81"/>
            <p:cNvSpPr/>
            <p:nvPr/>
          </p:nvSpPr>
          <p:spPr>
            <a:xfrm>
              <a:off x="1461687" y="2037673"/>
              <a:ext cx="204" cy="109"/>
            </a:xfrm>
            <a:custGeom>
              <a:avLst/>
              <a:gdLst/>
              <a:ahLst/>
              <a:cxnLst/>
              <a:rect l="l" t="t" r="r" b="b"/>
              <a:pathLst>
                <a:path w="15" h="8" extrusionOk="0">
                  <a:moveTo>
                    <a:pt x="1" y="0"/>
                  </a:moveTo>
                  <a:lnTo>
                    <a:pt x="1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7" name="Google Shape;9147;p81"/>
            <p:cNvSpPr/>
            <p:nvPr/>
          </p:nvSpPr>
          <p:spPr>
            <a:xfrm>
              <a:off x="1452522" y="2077971"/>
              <a:ext cx="299" cy="394"/>
            </a:xfrm>
            <a:custGeom>
              <a:avLst/>
              <a:gdLst/>
              <a:ahLst/>
              <a:cxnLst/>
              <a:rect l="l" t="t" r="r" b="b"/>
              <a:pathLst>
                <a:path w="22" h="29" extrusionOk="0">
                  <a:moveTo>
                    <a:pt x="0" y="1"/>
                  </a:moveTo>
                  <a:lnTo>
                    <a:pt x="0" y="1"/>
                  </a:lnTo>
                  <a:cubicBezTo>
                    <a:pt x="7" y="11"/>
                    <a:pt x="14" y="18"/>
                    <a:pt x="21" y="29"/>
                  </a:cubicBezTo>
                  <a:cubicBezTo>
                    <a:pt x="14" y="18"/>
                    <a:pt x="7"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8" name="Google Shape;9148;p81"/>
            <p:cNvSpPr/>
            <p:nvPr/>
          </p:nvSpPr>
          <p:spPr>
            <a:xfrm>
              <a:off x="1480084" y="2046131"/>
              <a:ext cx="733" cy="815"/>
            </a:xfrm>
            <a:custGeom>
              <a:avLst/>
              <a:gdLst/>
              <a:ahLst/>
              <a:cxnLst/>
              <a:rect l="l" t="t" r="r" b="b"/>
              <a:pathLst>
                <a:path w="54" h="60" extrusionOk="0">
                  <a:moveTo>
                    <a:pt x="1" y="0"/>
                  </a:moveTo>
                  <a:lnTo>
                    <a:pt x="25" y="28"/>
                  </a:lnTo>
                  <a:lnTo>
                    <a:pt x="53" y="60"/>
                  </a:lnTo>
                  <a:lnTo>
                    <a:pt x="15" y="14"/>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9" name="Google Shape;9149;p81"/>
            <p:cNvSpPr/>
            <p:nvPr/>
          </p:nvSpPr>
          <p:spPr>
            <a:xfrm>
              <a:off x="1449100" y="2076925"/>
              <a:ext cx="530" cy="109"/>
            </a:xfrm>
            <a:custGeom>
              <a:avLst/>
              <a:gdLst/>
              <a:ahLst/>
              <a:cxnLst/>
              <a:rect l="l" t="t" r="r" b="b"/>
              <a:pathLst>
                <a:path w="39" h="8" extrusionOk="0">
                  <a:moveTo>
                    <a:pt x="39"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0" name="Google Shape;9150;p81"/>
            <p:cNvSpPr/>
            <p:nvPr/>
          </p:nvSpPr>
          <p:spPr>
            <a:xfrm>
              <a:off x="1446724" y="2070462"/>
              <a:ext cx="149" cy="204"/>
            </a:xfrm>
            <a:custGeom>
              <a:avLst/>
              <a:gdLst/>
              <a:ahLst/>
              <a:cxnLst/>
              <a:rect l="l" t="t" r="r" b="b"/>
              <a:pathLst>
                <a:path w="11" h="15" extrusionOk="0">
                  <a:moveTo>
                    <a:pt x="1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1" name="Google Shape;9151;p81"/>
            <p:cNvSpPr/>
            <p:nvPr/>
          </p:nvSpPr>
          <p:spPr>
            <a:xfrm>
              <a:off x="1451897" y="2077400"/>
              <a:ext cx="258" cy="204"/>
            </a:xfrm>
            <a:custGeom>
              <a:avLst/>
              <a:gdLst/>
              <a:ahLst/>
              <a:cxnLst/>
              <a:rect l="l" t="t" r="r" b="b"/>
              <a:pathLst>
                <a:path w="19" h="15" extrusionOk="0">
                  <a:moveTo>
                    <a:pt x="18"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2" name="Google Shape;9152;p81"/>
            <p:cNvSpPr/>
            <p:nvPr/>
          </p:nvSpPr>
          <p:spPr>
            <a:xfrm>
              <a:off x="1447390" y="2071698"/>
              <a:ext cx="54" cy="163"/>
            </a:xfrm>
            <a:custGeom>
              <a:avLst/>
              <a:gdLst/>
              <a:ahLst/>
              <a:cxnLst/>
              <a:rect l="l" t="t" r="r" b="b"/>
              <a:pathLst>
                <a:path w="4" h="12" extrusionOk="0">
                  <a:moveTo>
                    <a:pt x="0" y="1"/>
                  </a:moveTo>
                  <a:lnTo>
                    <a:pt x="0" y="1"/>
                  </a:lnTo>
                  <a:cubicBezTo>
                    <a:pt x="0" y="4"/>
                    <a:pt x="4" y="11"/>
                    <a:pt x="4" y="11"/>
                  </a:cubicBezTo>
                  <a:cubicBezTo>
                    <a:pt x="4"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3" name="Google Shape;9153;p81"/>
            <p:cNvSpPr/>
            <p:nvPr/>
          </p:nvSpPr>
          <p:spPr>
            <a:xfrm>
              <a:off x="1447104" y="2071087"/>
              <a:ext cx="109" cy="204"/>
            </a:xfrm>
            <a:custGeom>
              <a:avLst/>
              <a:gdLst/>
              <a:ahLst/>
              <a:cxnLst/>
              <a:rect l="l" t="t" r="r" b="b"/>
              <a:pathLst>
                <a:path w="8" h="15" extrusionOk="0">
                  <a:moveTo>
                    <a:pt x="7"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4" name="Google Shape;9154;p81"/>
            <p:cNvSpPr/>
            <p:nvPr/>
          </p:nvSpPr>
          <p:spPr>
            <a:xfrm>
              <a:off x="1447580" y="2072933"/>
              <a:ext cx="14" cy="204"/>
            </a:xfrm>
            <a:custGeom>
              <a:avLst/>
              <a:gdLst/>
              <a:ahLst/>
              <a:cxnLst/>
              <a:rect l="l" t="t" r="r" b="b"/>
              <a:pathLst>
                <a:path w="1" h="15" extrusionOk="0">
                  <a:moveTo>
                    <a:pt x="0"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5" name="Google Shape;9155;p81"/>
            <p:cNvSpPr/>
            <p:nvPr/>
          </p:nvSpPr>
          <p:spPr>
            <a:xfrm>
              <a:off x="1482705" y="2049974"/>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6" name="Google Shape;9156;p81"/>
            <p:cNvSpPr/>
            <p:nvPr/>
          </p:nvSpPr>
          <p:spPr>
            <a:xfrm>
              <a:off x="1452807" y="2078351"/>
              <a:ext cx="1534" cy="1819"/>
            </a:xfrm>
            <a:custGeom>
              <a:avLst/>
              <a:gdLst/>
              <a:ahLst/>
              <a:cxnLst/>
              <a:rect l="l" t="t" r="r" b="b"/>
              <a:pathLst>
                <a:path w="113" h="134" extrusionOk="0">
                  <a:moveTo>
                    <a:pt x="0" y="1"/>
                  </a:moveTo>
                  <a:lnTo>
                    <a:pt x="0" y="1"/>
                  </a:lnTo>
                  <a:cubicBezTo>
                    <a:pt x="35" y="50"/>
                    <a:pt x="70" y="92"/>
                    <a:pt x="112" y="134"/>
                  </a:cubicBezTo>
                  <a:cubicBezTo>
                    <a:pt x="70" y="92"/>
                    <a:pt x="35" y="4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7" name="Google Shape;9157;p81"/>
            <p:cNvSpPr/>
            <p:nvPr/>
          </p:nvSpPr>
          <p:spPr>
            <a:xfrm>
              <a:off x="1482460" y="2050313"/>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8" name="Google Shape;9158;p81"/>
            <p:cNvSpPr/>
            <p:nvPr/>
          </p:nvSpPr>
          <p:spPr>
            <a:xfrm>
              <a:off x="1482610" y="2050123"/>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9" name="Google Shape;9159;p81"/>
            <p:cNvSpPr/>
            <p:nvPr/>
          </p:nvSpPr>
          <p:spPr>
            <a:xfrm>
              <a:off x="1447390" y="2073463"/>
              <a:ext cx="54" cy="149"/>
            </a:xfrm>
            <a:custGeom>
              <a:avLst/>
              <a:gdLst/>
              <a:ahLst/>
              <a:cxnLst/>
              <a:rect l="l" t="t" r="r" b="b"/>
              <a:pathLst>
                <a:path w="4" h="11" extrusionOk="0">
                  <a:moveTo>
                    <a:pt x="4" y="0"/>
                  </a:moveTo>
                  <a:lnTo>
                    <a:pt x="4" y="0"/>
                  </a:lnTo>
                  <a:cubicBezTo>
                    <a:pt x="4" y="4"/>
                    <a:pt x="0" y="7"/>
                    <a:pt x="0" y="11"/>
                  </a:cubicBezTo>
                  <a:cubicBezTo>
                    <a:pt x="4" y="7"/>
                    <a:pt x="4"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0" name="Google Shape;9160;p81"/>
            <p:cNvSpPr/>
            <p:nvPr/>
          </p:nvSpPr>
          <p:spPr>
            <a:xfrm>
              <a:off x="1481320" y="2047598"/>
              <a:ext cx="1453" cy="2295"/>
            </a:xfrm>
            <a:custGeom>
              <a:avLst/>
              <a:gdLst/>
              <a:ahLst/>
              <a:cxnLst/>
              <a:rect l="l" t="t" r="r" b="b"/>
              <a:pathLst>
                <a:path w="107" h="169" extrusionOk="0">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1" name="Google Shape;9161;p81"/>
            <p:cNvSpPr/>
            <p:nvPr/>
          </p:nvSpPr>
          <p:spPr>
            <a:xfrm>
              <a:off x="1451571" y="2077170"/>
              <a:ext cx="299" cy="204"/>
            </a:xfrm>
            <a:custGeom>
              <a:avLst/>
              <a:gdLst/>
              <a:ahLst/>
              <a:cxnLst/>
              <a:rect l="l" t="t" r="r" b="b"/>
              <a:pathLst>
                <a:path w="22" h="15" extrusionOk="0">
                  <a:moveTo>
                    <a:pt x="21" y="14"/>
                  </a:moveTo>
                  <a:cubicBezTo>
                    <a:pt x="14" y="7"/>
                    <a:pt x="7" y="4"/>
                    <a:pt x="0" y="0"/>
                  </a:cubicBezTo>
                  <a:cubicBezTo>
                    <a:pt x="7" y="4"/>
                    <a:pt x="14" y="7"/>
                    <a:pt x="2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2" name="Google Shape;9162;p81"/>
            <p:cNvSpPr/>
            <p:nvPr/>
          </p:nvSpPr>
          <p:spPr>
            <a:xfrm>
              <a:off x="1450947" y="2076980"/>
              <a:ext cx="204" cy="54"/>
            </a:xfrm>
            <a:custGeom>
              <a:avLst/>
              <a:gdLst/>
              <a:ahLst/>
              <a:cxnLst/>
              <a:rect l="l" t="t" r="r" b="b"/>
              <a:pathLst>
                <a:path w="15" h="4" extrusionOk="0">
                  <a:moveTo>
                    <a:pt x="1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3" name="Google Shape;9163;p81"/>
            <p:cNvSpPr/>
            <p:nvPr/>
          </p:nvSpPr>
          <p:spPr>
            <a:xfrm>
              <a:off x="1452237" y="2077645"/>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4" name="Google Shape;9164;p81"/>
            <p:cNvSpPr/>
            <p:nvPr/>
          </p:nvSpPr>
          <p:spPr>
            <a:xfrm>
              <a:off x="1449671" y="2076884"/>
              <a:ext cx="625" cy="54"/>
            </a:xfrm>
            <a:custGeom>
              <a:avLst/>
              <a:gdLst/>
              <a:ahLst/>
              <a:cxnLst/>
              <a:rect l="l" t="t" r="r" b="b"/>
              <a:pathLst>
                <a:path w="46" h="4" extrusionOk="0">
                  <a:moveTo>
                    <a:pt x="46" y="0"/>
                  </a:moveTo>
                  <a:cubicBezTo>
                    <a:pt x="28" y="0"/>
                    <a:pt x="14" y="0"/>
                    <a:pt x="0" y="4"/>
                  </a:cubicBezTo>
                  <a:cubicBezTo>
                    <a:pt x="14" y="0"/>
                    <a:pt x="28" y="0"/>
                    <a:pt x="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5" name="Google Shape;9165;p81"/>
            <p:cNvSpPr/>
            <p:nvPr/>
          </p:nvSpPr>
          <p:spPr>
            <a:xfrm>
              <a:off x="1450621" y="2076884"/>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6" name="Google Shape;9166;p81"/>
            <p:cNvSpPr/>
            <p:nvPr/>
          </p:nvSpPr>
          <p:spPr>
            <a:xfrm>
              <a:off x="1451286" y="2077075"/>
              <a:ext cx="204" cy="54"/>
            </a:xfrm>
            <a:custGeom>
              <a:avLst/>
              <a:gdLst/>
              <a:ahLst/>
              <a:cxnLst/>
              <a:rect l="l" t="t" r="r" b="b"/>
              <a:pathLst>
                <a:path w="15" h="4" extrusionOk="0">
                  <a:moveTo>
                    <a:pt x="1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7" name="Google Shape;9167;p81"/>
            <p:cNvSpPr/>
            <p:nvPr/>
          </p:nvSpPr>
          <p:spPr>
            <a:xfrm>
              <a:off x="1450336" y="2076884"/>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8" name="Google Shape;9168;p81"/>
            <p:cNvSpPr/>
            <p:nvPr/>
          </p:nvSpPr>
          <p:spPr>
            <a:xfrm>
              <a:off x="1447580" y="2072417"/>
              <a:ext cx="14" cy="149"/>
            </a:xfrm>
            <a:custGeom>
              <a:avLst/>
              <a:gdLst/>
              <a:ahLst/>
              <a:cxnLst/>
              <a:rect l="l" t="t" r="r" b="b"/>
              <a:pathLst>
                <a:path w="1" h="11" extrusionOk="0">
                  <a:moveTo>
                    <a:pt x="0"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9" name="Google Shape;9169;p81"/>
            <p:cNvSpPr/>
            <p:nvPr/>
          </p:nvSpPr>
          <p:spPr>
            <a:xfrm>
              <a:off x="1480899" y="2047082"/>
              <a:ext cx="339" cy="339"/>
            </a:xfrm>
            <a:custGeom>
              <a:avLst/>
              <a:gdLst/>
              <a:ahLst/>
              <a:cxnLst/>
              <a:rect l="l" t="t" r="r" b="b"/>
              <a:pathLst>
                <a:path w="25" h="25" extrusionOk="0">
                  <a:moveTo>
                    <a:pt x="0" y="0"/>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0" name="Google Shape;9170;p81"/>
            <p:cNvSpPr/>
            <p:nvPr/>
          </p:nvSpPr>
          <p:spPr>
            <a:xfrm>
              <a:off x="1479989" y="2046077"/>
              <a:ext cx="299" cy="299"/>
            </a:xfrm>
            <a:custGeom>
              <a:avLst/>
              <a:gdLst/>
              <a:ahLst/>
              <a:cxnLst/>
              <a:rect l="l" t="t" r="r" b="b"/>
              <a:pathLst>
                <a:path w="22" h="22" extrusionOk="0">
                  <a:moveTo>
                    <a:pt x="8" y="4"/>
                  </a:moveTo>
                  <a:lnTo>
                    <a:pt x="1" y="1"/>
                  </a:lnTo>
                  <a:lnTo>
                    <a:pt x="8" y="4"/>
                  </a:lnTo>
                  <a:lnTo>
                    <a:pt x="22"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1" name="Google Shape;9171;p81"/>
            <p:cNvSpPr/>
            <p:nvPr/>
          </p:nvSpPr>
          <p:spPr>
            <a:xfrm>
              <a:off x="1504429" y="1192826"/>
              <a:ext cx="453000" cy="337170"/>
            </a:xfrm>
            <a:custGeom>
              <a:avLst/>
              <a:gdLst/>
              <a:ahLst/>
              <a:cxnLst/>
              <a:rect l="l" t="t" r="r" b="b"/>
              <a:pathLst>
                <a:path w="33364" h="24833" extrusionOk="0">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2" name="Google Shape;9172;p81"/>
            <p:cNvSpPr/>
            <p:nvPr/>
          </p:nvSpPr>
          <p:spPr>
            <a:xfrm>
              <a:off x="1636850" y="1405097"/>
              <a:ext cx="21547" cy="12491"/>
            </a:xfrm>
            <a:custGeom>
              <a:avLst/>
              <a:gdLst/>
              <a:ahLst/>
              <a:cxnLst/>
              <a:rect l="l" t="t" r="r" b="b"/>
              <a:pathLst>
                <a:path w="1587" h="920" extrusionOk="0">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3" name="Google Shape;9173;p81"/>
            <p:cNvSpPr/>
            <p:nvPr/>
          </p:nvSpPr>
          <p:spPr>
            <a:xfrm>
              <a:off x="1089269" y="1627361"/>
              <a:ext cx="38085" cy="22688"/>
            </a:xfrm>
            <a:custGeom>
              <a:avLst/>
              <a:gdLst/>
              <a:ahLst/>
              <a:cxnLst/>
              <a:rect l="l" t="t" r="r" b="b"/>
              <a:pathLst>
                <a:path w="2805" h="1671" extrusionOk="0">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4" name="Google Shape;9174;p81"/>
            <p:cNvSpPr/>
            <p:nvPr/>
          </p:nvSpPr>
          <p:spPr>
            <a:xfrm>
              <a:off x="1108006" y="1344093"/>
              <a:ext cx="76156" cy="49612"/>
            </a:xfrm>
            <a:custGeom>
              <a:avLst/>
              <a:gdLst/>
              <a:ahLst/>
              <a:cxnLst/>
              <a:rect l="l" t="t" r="r" b="b"/>
              <a:pathLst>
                <a:path w="5609" h="3654" extrusionOk="0">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5" name="Google Shape;9175;p81"/>
            <p:cNvSpPr/>
            <p:nvPr/>
          </p:nvSpPr>
          <p:spPr>
            <a:xfrm>
              <a:off x="1158773" y="1355960"/>
              <a:ext cx="133616" cy="70277"/>
            </a:xfrm>
            <a:custGeom>
              <a:avLst/>
              <a:gdLst/>
              <a:ahLst/>
              <a:cxnLst/>
              <a:rect l="l" t="t" r="r" b="b"/>
              <a:pathLst>
                <a:path w="9841" h="5176" extrusionOk="0">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6" name="Google Shape;9176;p81"/>
            <p:cNvSpPr/>
            <p:nvPr/>
          </p:nvSpPr>
          <p:spPr>
            <a:xfrm>
              <a:off x="1158243" y="1321487"/>
              <a:ext cx="9857" cy="6436"/>
            </a:xfrm>
            <a:custGeom>
              <a:avLst/>
              <a:gdLst/>
              <a:ahLst/>
              <a:cxnLst/>
              <a:rect l="l" t="t" r="r" b="b"/>
              <a:pathLst>
                <a:path w="726" h="474" extrusionOk="0">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7" name="Google Shape;9177;p81"/>
            <p:cNvSpPr/>
            <p:nvPr/>
          </p:nvSpPr>
          <p:spPr>
            <a:xfrm>
              <a:off x="1130627" y="1298310"/>
              <a:ext cx="52871" cy="25947"/>
            </a:xfrm>
            <a:custGeom>
              <a:avLst/>
              <a:gdLst/>
              <a:ahLst/>
              <a:cxnLst/>
              <a:rect l="l" t="t" r="r" b="b"/>
              <a:pathLst>
                <a:path w="3894" h="1911" extrusionOk="0">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8" name="Google Shape;9178;p81"/>
            <p:cNvSpPr/>
            <p:nvPr/>
          </p:nvSpPr>
          <p:spPr>
            <a:xfrm>
              <a:off x="1171549" y="1310367"/>
              <a:ext cx="86380" cy="35437"/>
            </a:xfrm>
            <a:custGeom>
              <a:avLst/>
              <a:gdLst/>
              <a:ahLst/>
              <a:cxnLst/>
              <a:rect l="l" t="t" r="r" b="b"/>
              <a:pathLst>
                <a:path w="6362" h="2610" extrusionOk="0">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9" name="Google Shape;9179;p81"/>
            <p:cNvSpPr/>
            <p:nvPr/>
          </p:nvSpPr>
          <p:spPr>
            <a:xfrm>
              <a:off x="1190001" y="1292064"/>
              <a:ext cx="7943" cy="3136"/>
            </a:xfrm>
            <a:custGeom>
              <a:avLst/>
              <a:gdLst/>
              <a:ahLst/>
              <a:cxnLst/>
              <a:rect l="l" t="t" r="r" b="b"/>
              <a:pathLst>
                <a:path w="585" h="231" extrusionOk="0">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0" name="Google Shape;9180;p81"/>
            <p:cNvSpPr/>
            <p:nvPr/>
          </p:nvSpPr>
          <p:spPr>
            <a:xfrm>
              <a:off x="1203443" y="1290258"/>
              <a:ext cx="23829" cy="10971"/>
            </a:xfrm>
            <a:custGeom>
              <a:avLst/>
              <a:gdLst/>
              <a:ahLst/>
              <a:cxnLst/>
              <a:rect l="l" t="t" r="r" b="b"/>
              <a:pathLst>
                <a:path w="1755" h="808" extrusionOk="0">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1" name="Google Shape;9181;p81"/>
            <p:cNvSpPr/>
            <p:nvPr/>
          </p:nvSpPr>
          <p:spPr>
            <a:xfrm>
              <a:off x="1201067" y="1279519"/>
              <a:ext cx="29300" cy="6789"/>
            </a:xfrm>
            <a:custGeom>
              <a:avLst/>
              <a:gdLst/>
              <a:ahLst/>
              <a:cxnLst/>
              <a:rect l="l" t="t" r="r" b="b"/>
              <a:pathLst>
                <a:path w="2158" h="500" extrusionOk="0">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2" name="Google Shape;9182;p81"/>
            <p:cNvSpPr/>
            <p:nvPr/>
          </p:nvSpPr>
          <p:spPr>
            <a:xfrm>
              <a:off x="1259015" y="1268100"/>
              <a:ext cx="46978" cy="24073"/>
            </a:xfrm>
            <a:custGeom>
              <a:avLst/>
              <a:gdLst/>
              <a:ahLst/>
              <a:cxnLst/>
              <a:rect l="l" t="t" r="r" b="b"/>
              <a:pathLst>
                <a:path w="3460" h="1773" extrusionOk="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3" name="Google Shape;9183;p81"/>
            <p:cNvSpPr/>
            <p:nvPr/>
          </p:nvSpPr>
          <p:spPr>
            <a:xfrm>
              <a:off x="1256395" y="1294400"/>
              <a:ext cx="10332" cy="9328"/>
            </a:xfrm>
            <a:custGeom>
              <a:avLst/>
              <a:gdLst/>
              <a:ahLst/>
              <a:cxnLst/>
              <a:rect l="l" t="t" r="r" b="b"/>
              <a:pathLst>
                <a:path w="761" h="687" extrusionOk="0">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4" name="Google Shape;9184;p81"/>
            <p:cNvSpPr/>
            <p:nvPr/>
          </p:nvSpPr>
          <p:spPr>
            <a:xfrm>
              <a:off x="1300753" y="1256369"/>
              <a:ext cx="8703" cy="4698"/>
            </a:xfrm>
            <a:custGeom>
              <a:avLst/>
              <a:gdLst/>
              <a:ahLst/>
              <a:cxnLst/>
              <a:rect l="l" t="t" r="r" b="b"/>
              <a:pathLst>
                <a:path w="641" h="346" extrusionOk="0">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5" name="Google Shape;9185;p81"/>
            <p:cNvSpPr/>
            <p:nvPr/>
          </p:nvSpPr>
          <p:spPr>
            <a:xfrm>
              <a:off x="1265858" y="1330814"/>
              <a:ext cx="6626" cy="4901"/>
            </a:xfrm>
            <a:custGeom>
              <a:avLst/>
              <a:gdLst/>
              <a:ahLst/>
              <a:cxnLst/>
              <a:rect l="l" t="t" r="r" b="b"/>
              <a:pathLst>
                <a:path w="488" h="361" extrusionOk="0">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6" name="Google Shape;9186;p81"/>
            <p:cNvSpPr/>
            <p:nvPr/>
          </p:nvSpPr>
          <p:spPr>
            <a:xfrm>
              <a:off x="1266945" y="1309756"/>
              <a:ext cx="52260" cy="27454"/>
            </a:xfrm>
            <a:custGeom>
              <a:avLst/>
              <a:gdLst/>
              <a:ahLst/>
              <a:cxnLst/>
              <a:rect l="l" t="t" r="r" b="b"/>
              <a:pathLst>
                <a:path w="3849" h="2022" extrusionOk="0">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7" name="Google Shape;9187;p81"/>
            <p:cNvSpPr/>
            <p:nvPr/>
          </p:nvSpPr>
          <p:spPr>
            <a:xfrm>
              <a:off x="1309917" y="1312268"/>
              <a:ext cx="923" cy="109"/>
            </a:xfrm>
            <a:custGeom>
              <a:avLst/>
              <a:gdLst/>
              <a:ahLst/>
              <a:cxnLst/>
              <a:rect l="l" t="t" r="r" b="b"/>
              <a:pathLst>
                <a:path w="68" h="8" extrusionOk="0">
                  <a:moveTo>
                    <a:pt x="1" y="1"/>
                  </a:moveTo>
                  <a:lnTo>
                    <a:pt x="64" y="8"/>
                  </a:lnTo>
                  <a:cubicBezTo>
                    <a:pt x="64" y="8"/>
                    <a:pt x="64" y="4"/>
                    <a:pt x="67" y="4"/>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8" name="Google Shape;9188;p81"/>
            <p:cNvSpPr/>
            <p:nvPr/>
          </p:nvSpPr>
          <p:spPr>
            <a:xfrm>
              <a:off x="1314344" y="1277224"/>
              <a:ext cx="23109" cy="14718"/>
            </a:xfrm>
            <a:custGeom>
              <a:avLst/>
              <a:gdLst/>
              <a:ahLst/>
              <a:cxnLst/>
              <a:rect l="l" t="t" r="r" b="b"/>
              <a:pathLst>
                <a:path w="1702" h="1084" extrusionOk="0">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9" name="Google Shape;9189;p81"/>
            <p:cNvSpPr/>
            <p:nvPr/>
          </p:nvSpPr>
          <p:spPr>
            <a:xfrm>
              <a:off x="1329265" y="1294739"/>
              <a:ext cx="19973" cy="4548"/>
            </a:xfrm>
            <a:custGeom>
              <a:avLst/>
              <a:gdLst/>
              <a:ahLst/>
              <a:cxnLst/>
              <a:rect l="l" t="t" r="r" b="b"/>
              <a:pathLst>
                <a:path w="1471" h="335" extrusionOk="0">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0" name="Google Shape;9190;p81"/>
            <p:cNvSpPr/>
            <p:nvPr/>
          </p:nvSpPr>
          <p:spPr>
            <a:xfrm>
              <a:off x="1324934" y="1329592"/>
              <a:ext cx="24684" cy="12138"/>
            </a:xfrm>
            <a:custGeom>
              <a:avLst/>
              <a:gdLst/>
              <a:ahLst/>
              <a:cxnLst/>
              <a:rect l="l" t="t" r="r" b="b"/>
              <a:pathLst>
                <a:path w="1818" h="894" extrusionOk="0">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1" name="Google Shape;9191;p81"/>
            <p:cNvSpPr/>
            <p:nvPr/>
          </p:nvSpPr>
          <p:spPr>
            <a:xfrm>
              <a:off x="1281500" y="1350040"/>
              <a:ext cx="45593" cy="39266"/>
            </a:xfrm>
            <a:custGeom>
              <a:avLst/>
              <a:gdLst/>
              <a:ahLst/>
              <a:cxnLst/>
              <a:rect l="l" t="t" r="r" b="b"/>
              <a:pathLst>
                <a:path w="3358" h="2892" extrusionOk="0">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2" name="Google Shape;9192;p81"/>
            <p:cNvSpPr/>
            <p:nvPr/>
          </p:nvSpPr>
          <p:spPr>
            <a:xfrm>
              <a:off x="1325029" y="1306674"/>
              <a:ext cx="126216" cy="36999"/>
            </a:xfrm>
            <a:custGeom>
              <a:avLst/>
              <a:gdLst/>
              <a:ahLst/>
              <a:cxnLst/>
              <a:rect l="l" t="t" r="r" b="b"/>
              <a:pathLst>
                <a:path w="9296" h="2725" extrusionOk="0">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3" name="Google Shape;9193;p81"/>
            <p:cNvSpPr/>
            <p:nvPr/>
          </p:nvSpPr>
          <p:spPr>
            <a:xfrm>
              <a:off x="1366386" y="1297251"/>
              <a:ext cx="10237" cy="5092"/>
            </a:xfrm>
            <a:custGeom>
              <a:avLst/>
              <a:gdLst/>
              <a:ahLst/>
              <a:cxnLst/>
              <a:rect l="l" t="t" r="r" b="b"/>
              <a:pathLst>
                <a:path w="754" h="375" extrusionOk="0">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4" name="Google Shape;9194;p81"/>
            <p:cNvSpPr/>
            <p:nvPr/>
          </p:nvSpPr>
          <p:spPr>
            <a:xfrm>
              <a:off x="1325409" y="1232744"/>
              <a:ext cx="83529" cy="54948"/>
            </a:xfrm>
            <a:custGeom>
              <a:avLst/>
              <a:gdLst/>
              <a:ahLst/>
              <a:cxnLst/>
              <a:rect l="l" t="t" r="r" b="b"/>
              <a:pathLst>
                <a:path w="6152" h="4047" extrusionOk="0">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5" name="Google Shape;9195;p81"/>
            <p:cNvSpPr/>
            <p:nvPr/>
          </p:nvSpPr>
          <p:spPr>
            <a:xfrm>
              <a:off x="1360263" y="1200633"/>
              <a:ext cx="230111" cy="117201"/>
            </a:xfrm>
            <a:custGeom>
              <a:avLst/>
              <a:gdLst/>
              <a:ahLst/>
              <a:cxnLst/>
              <a:rect l="l" t="t" r="r" b="b"/>
              <a:pathLst>
                <a:path w="16948" h="8632" extrusionOk="0">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6" name="Google Shape;9196;p81"/>
            <p:cNvSpPr/>
            <p:nvPr/>
          </p:nvSpPr>
          <p:spPr>
            <a:xfrm>
              <a:off x="1448150" y="1504498"/>
              <a:ext cx="5567" cy="6476"/>
            </a:xfrm>
            <a:custGeom>
              <a:avLst/>
              <a:gdLst/>
              <a:ahLst/>
              <a:cxnLst/>
              <a:rect l="l" t="t" r="r" b="b"/>
              <a:pathLst>
                <a:path w="410" h="477" extrusionOk="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7" name="Google Shape;9197;p81"/>
            <p:cNvSpPr/>
            <p:nvPr/>
          </p:nvSpPr>
          <p:spPr>
            <a:xfrm>
              <a:off x="1420818" y="1496650"/>
              <a:ext cx="12410" cy="7807"/>
            </a:xfrm>
            <a:custGeom>
              <a:avLst/>
              <a:gdLst/>
              <a:ahLst/>
              <a:cxnLst/>
              <a:rect l="l" t="t" r="r" b="b"/>
              <a:pathLst>
                <a:path w="914" h="575" extrusionOk="0">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8" name="Google Shape;9198;p81"/>
            <p:cNvSpPr/>
            <p:nvPr/>
          </p:nvSpPr>
          <p:spPr>
            <a:xfrm>
              <a:off x="1395483" y="1461851"/>
              <a:ext cx="49110" cy="30699"/>
            </a:xfrm>
            <a:custGeom>
              <a:avLst/>
              <a:gdLst/>
              <a:ahLst/>
              <a:cxnLst/>
              <a:rect l="l" t="t" r="r" b="b"/>
              <a:pathLst>
                <a:path w="3617" h="2261" extrusionOk="0">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9" name="Google Shape;9199;p81"/>
            <p:cNvSpPr/>
            <p:nvPr/>
          </p:nvSpPr>
          <p:spPr>
            <a:xfrm>
              <a:off x="1373895" y="1355132"/>
              <a:ext cx="215339" cy="153181"/>
            </a:xfrm>
            <a:custGeom>
              <a:avLst/>
              <a:gdLst/>
              <a:ahLst/>
              <a:cxnLst/>
              <a:rect l="l" t="t" r="r" b="b"/>
              <a:pathLst>
                <a:path w="15860" h="11282" extrusionOk="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0" name="Google Shape;9200;p81"/>
            <p:cNvSpPr/>
            <p:nvPr/>
          </p:nvSpPr>
          <p:spPr>
            <a:xfrm>
              <a:off x="1468014" y="1430297"/>
              <a:ext cx="17841" cy="12722"/>
            </a:xfrm>
            <a:custGeom>
              <a:avLst/>
              <a:gdLst/>
              <a:ahLst/>
              <a:cxnLst/>
              <a:rect l="l" t="t" r="r" b="b"/>
              <a:pathLst>
                <a:path w="1314" h="937" extrusionOk="0">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1" name="Google Shape;9201;p81"/>
            <p:cNvSpPr/>
            <p:nvPr/>
          </p:nvSpPr>
          <p:spPr>
            <a:xfrm>
              <a:off x="1442393" y="1355322"/>
              <a:ext cx="32667" cy="14188"/>
            </a:xfrm>
            <a:custGeom>
              <a:avLst/>
              <a:gdLst/>
              <a:ahLst/>
              <a:cxnLst/>
              <a:rect l="l" t="t" r="r" b="b"/>
              <a:pathLst>
                <a:path w="2406" h="1045" extrusionOk="0">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2" name="Google Shape;9202;p81"/>
            <p:cNvSpPr/>
            <p:nvPr/>
          </p:nvSpPr>
          <p:spPr>
            <a:xfrm>
              <a:off x="1605052" y="1620450"/>
              <a:ext cx="47684" cy="43136"/>
            </a:xfrm>
            <a:custGeom>
              <a:avLst/>
              <a:gdLst/>
              <a:ahLst/>
              <a:cxnLst/>
              <a:rect l="l" t="t" r="r" b="b"/>
              <a:pathLst>
                <a:path w="3512" h="3177" extrusionOk="0">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3" name="Google Shape;9203;p81"/>
            <p:cNvSpPr/>
            <p:nvPr/>
          </p:nvSpPr>
          <p:spPr>
            <a:xfrm>
              <a:off x="1053479" y="1595277"/>
              <a:ext cx="11704" cy="15777"/>
            </a:xfrm>
            <a:custGeom>
              <a:avLst/>
              <a:gdLst/>
              <a:ahLst/>
              <a:cxnLst/>
              <a:rect l="l" t="t" r="r" b="b"/>
              <a:pathLst>
                <a:path w="862" h="1162" extrusionOk="0">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4" name="Google Shape;9204;p81"/>
            <p:cNvSpPr/>
            <p:nvPr/>
          </p:nvSpPr>
          <p:spPr>
            <a:xfrm>
              <a:off x="1341580" y="1422123"/>
              <a:ext cx="1439" cy="2009"/>
            </a:xfrm>
            <a:custGeom>
              <a:avLst/>
              <a:gdLst/>
              <a:ahLst/>
              <a:cxnLst/>
              <a:rect l="l" t="t" r="r" b="b"/>
              <a:pathLst>
                <a:path w="106" h="148" extrusionOk="0">
                  <a:moveTo>
                    <a:pt x="105" y="0"/>
                  </a:moveTo>
                  <a:lnTo>
                    <a:pt x="77" y="32"/>
                  </a:lnTo>
                  <a:cubicBezTo>
                    <a:pt x="32" y="81"/>
                    <a:pt x="0" y="116"/>
                    <a:pt x="0" y="147"/>
                  </a:cubicBezTo>
                  <a:cubicBezTo>
                    <a:pt x="42" y="102"/>
                    <a:pt x="77" y="53"/>
                    <a:pt x="1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5" name="Google Shape;9205;p81"/>
            <p:cNvSpPr/>
            <p:nvPr/>
          </p:nvSpPr>
          <p:spPr>
            <a:xfrm>
              <a:off x="993779" y="1350298"/>
              <a:ext cx="636812" cy="355798"/>
            </a:xfrm>
            <a:custGeom>
              <a:avLst/>
              <a:gdLst/>
              <a:ahLst/>
              <a:cxnLst/>
              <a:rect l="l" t="t" r="r" b="b"/>
              <a:pathLst>
                <a:path w="46902" h="26205" extrusionOk="0">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6" name="Google Shape;9206;p81"/>
            <p:cNvSpPr/>
            <p:nvPr/>
          </p:nvSpPr>
          <p:spPr>
            <a:xfrm>
              <a:off x="890970" y="1547688"/>
              <a:ext cx="18547" cy="17176"/>
            </a:xfrm>
            <a:custGeom>
              <a:avLst/>
              <a:gdLst/>
              <a:ahLst/>
              <a:cxnLst/>
              <a:rect l="l" t="t" r="r" b="b"/>
              <a:pathLst>
                <a:path w="1366" h="1265" extrusionOk="0">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7" name="Google Shape;9207;p81"/>
            <p:cNvSpPr/>
            <p:nvPr/>
          </p:nvSpPr>
          <p:spPr>
            <a:xfrm>
              <a:off x="797896" y="1528258"/>
              <a:ext cx="11229" cy="5064"/>
            </a:xfrm>
            <a:custGeom>
              <a:avLst/>
              <a:gdLst/>
              <a:ahLst/>
              <a:cxnLst/>
              <a:rect l="l" t="t" r="r" b="b"/>
              <a:pathLst>
                <a:path w="827" h="373" extrusionOk="0">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8" name="Google Shape;9208;p81"/>
            <p:cNvSpPr/>
            <p:nvPr/>
          </p:nvSpPr>
          <p:spPr>
            <a:xfrm>
              <a:off x="793334" y="1391519"/>
              <a:ext cx="283403" cy="195652"/>
            </a:xfrm>
            <a:custGeom>
              <a:avLst/>
              <a:gdLst/>
              <a:ahLst/>
              <a:cxnLst/>
              <a:rect l="l" t="t" r="r" b="b"/>
              <a:pathLst>
                <a:path w="20873" h="14410" extrusionOk="0">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9" name="Google Shape;9209;p81"/>
            <p:cNvSpPr/>
            <p:nvPr/>
          </p:nvSpPr>
          <p:spPr>
            <a:xfrm>
              <a:off x="815819" y="1587293"/>
              <a:ext cx="9518" cy="3435"/>
            </a:xfrm>
            <a:custGeom>
              <a:avLst/>
              <a:gdLst/>
              <a:ahLst/>
              <a:cxnLst/>
              <a:rect l="l" t="t" r="r" b="b"/>
              <a:pathLst>
                <a:path w="701" h="253" extrusionOk="0">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0" name="Google Shape;9210;p81"/>
            <p:cNvSpPr/>
            <p:nvPr/>
          </p:nvSpPr>
          <p:spPr>
            <a:xfrm>
              <a:off x="1116791" y="1641060"/>
              <a:ext cx="428519" cy="210818"/>
            </a:xfrm>
            <a:custGeom>
              <a:avLst/>
              <a:gdLst/>
              <a:ahLst/>
              <a:cxnLst/>
              <a:rect l="l" t="t" r="r" b="b"/>
              <a:pathLst>
                <a:path w="31561" h="15527" extrusionOk="0">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1" name="Google Shape;9211;p81"/>
            <p:cNvSpPr/>
            <p:nvPr/>
          </p:nvSpPr>
          <p:spPr>
            <a:xfrm>
              <a:off x="797231" y="1596418"/>
              <a:ext cx="3625" cy="3965"/>
            </a:xfrm>
            <a:custGeom>
              <a:avLst/>
              <a:gdLst/>
              <a:ahLst/>
              <a:cxnLst/>
              <a:rect l="l" t="t" r="r" b="b"/>
              <a:pathLst>
                <a:path w="267" h="292" extrusionOk="0">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2" name="Google Shape;9212;p81"/>
            <p:cNvSpPr/>
            <p:nvPr/>
          </p:nvSpPr>
          <p:spPr>
            <a:xfrm>
              <a:off x="950901" y="1525692"/>
              <a:ext cx="2824" cy="1738"/>
            </a:xfrm>
            <a:custGeom>
              <a:avLst/>
              <a:gdLst/>
              <a:ahLst/>
              <a:cxnLst/>
              <a:rect l="l" t="t" r="r" b="b"/>
              <a:pathLst>
                <a:path w="208" h="128" extrusionOk="0">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3" name="Google Shape;9213;p81"/>
            <p:cNvSpPr/>
            <p:nvPr/>
          </p:nvSpPr>
          <p:spPr>
            <a:xfrm>
              <a:off x="1054294" y="1571136"/>
              <a:ext cx="3571" cy="2200"/>
            </a:xfrm>
            <a:custGeom>
              <a:avLst/>
              <a:gdLst/>
              <a:ahLst/>
              <a:cxnLst/>
              <a:rect l="l" t="t" r="r" b="b"/>
              <a:pathLst>
                <a:path w="263" h="162" extrusionOk="0">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4" name="Google Shape;9214;p81"/>
            <p:cNvSpPr/>
            <p:nvPr/>
          </p:nvSpPr>
          <p:spPr>
            <a:xfrm>
              <a:off x="1293570" y="1816780"/>
              <a:ext cx="1290" cy="1113"/>
            </a:xfrm>
            <a:custGeom>
              <a:avLst/>
              <a:gdLst/>
              <a:ahLst/>
              <a:cxnLst/>
              <a:rect l="l" t="t" r="r" b="b"/>
              <a:pathLst>
                <a:path w="95" h="82" extrusionOk="0">
                  <a:moveTo>
                    <a:pt x="95" y="81"/>
                  </a:moveTo>
                  <a:cubicBezTo>
                    <a:pt x="67" y="50"/>
                    <a:pt x="35" y="25"/>
                    <a:pt x="0" y="1"/>
                  </a:cubicBezTo>
                  <a:cubicBezTo>
                    <a:pt x="35" y="25"/>
                    <a:pt x="67" y="50"/>
                    <a:pt x="95"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5" name="Google Shape;9215;p81"/>
            <p:cNvSpPr/>
            <p:nvPr/>
          </p:nvSpPr>
          <p:spPr>
            <a:xfrm>
              <a:off x="1278743" y="1812694"/>
              <a:ext cx="14786" cy="4100"/>
            </a:xfrm>
            <a:custGeom>
              <a:avLst/>
              <a:gdLst/>
              <a:ahLst/>
              <a:cxnLst/>
              <a:rect l="l" t="t" r="r" b="b"/>
              <a:pathLst>
                <a:path w="1089" h="302" extrusionOk="0">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6" name="Google Shape;9216;p81"/>
            <p:cNvSpPr/>
            <p:nvPr/>
          </p:nvSpPr>
          <p:spPr>
            <a:xfrm>
              <a:off x="1173314" y="1789354"/>
              <a:ext cx="16741" cy="2254"/>
            </a:xfrm>
            <a:custGeom>
              <a:avLst/>
              <a:gdLst/>
              <a:ahLst/>
              <a:cxnLst/>
              <a:rect l="l" t="t" r="r" b="b"/>
              <a:pathLst>
                <a:path w="1233" h="166" extrusionOk="0">
                  <a:moveTo>
                    <a:pt x="0" y="165"/>
                  </a:moveTo>
                  <a:lnTo>
                    <a:pt x="123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7" name="Google Shape;9217;p81"/>
            <p:cNvSpPr/>
            <p:nvPr/>
          </p:nvSpPr>
          <p:spPr>
            <a:xfrm>
              <a:off x="1317141" y="1844302"/>
              <a:ext cx="448" cy="14"/>
            </a:xfrm>
            <a:custGeom>
              <a:avLst/>
              <a:gdLst/>
              <a:ahLst/>
              <a:cxnLst/>
              <a:rect l="l" t="t" r="r" b="b"/>
              <a:pathLst>
                <a:path w="33" h="1" extrusionOk="0">
                  <a:moveTo>
                    <a:pt x="32" y="1"/>
                  </a:moveTo>
                  <a:cubicBezTo>
                    <a:pt x="22" y="1"/>
                    <a:pt x="11" y="1"/>
                    <a:pt x="1" y="1"/>
                  </a:cubicBezTo>
                  <a:cubicBezTo>
                    <a:pt x="11" y="1"/>
                    <a:pt x="22" y="1"/>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8" name="Google Shape;9218;p81"/>
            <p:cNvSpPr/>
            <p:nvPr/>
          </p:nvSpPr>
          <p:spPr>
            <a:xfrm>
              <a:off x="1318906" y="1844641"/>
              <a:ext cx="339" cy="149"/>
            </a:xfrm>
            <a:custGeom>
              <a:avLst/>
              <a:gdLst/>
              <a:ahLst/>
              <a:cxnLst/>
              <a:rect l="l" t="t" r="r" b="b"/>
              <a:pathLst>
                <a:path w="25" h="11" extrusionOk="0">
                  <a:moveTo>
                    <a:pt x="25"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9" name="Google Shape;9219;p81"/>
            <p:cNvSpPr/>
            <p:nvPr/>
          </p:nvSpPr>
          <p:spPr>
            <a:xfrm>
              <a:off x="1317765" y="1844302"/>
              <a:ext cx="299" cy="68"/>
            </a:xfrm>
            <a:custGeom>
              <a:avLst/>
              <a:gdLst/>
              <a:ahLst/>
              <a:cxnLst/>
              <a:rect l="l" t="t" r="r" b="b"/>
              <a:pathLst>
                <a:path w="22" h="5" extrusionOk="0">
                  <a:moveTo>
                    <a:pt x="2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0" name="Google Shape;9220;p81"/>
            <p:cNvSpPr/>
            <p:nvPr/>
          </p:nvSpPr>
          <p:spPr>
            <a:xfrm>
              <a:off x="1278173" y="1815545"/>
              <a:ext cx="584" cy="964"/>
            </a:xfrm>
            <a:custGeom>
              <a:avLst/>
              <a:gdLst/>
              <a:ahLst/>
              <a:cxnLst/>
              <a:rect l="l" t="t" r="r" b="b"/>
              <a:pathLst>
                <a:path w="43" h="71" extrusionOk="0">
                  <a:moveTo>
                    <a:pt x="42" y="1"/>
                  </a:moveTo>
                  <a:cubicBezTo>
                    <a:pt x="28" y="25"/>
                    <a:pt x="14" y="46"/>
                    <a:pt x="0" y="71"/>
                  </a:cubicBezTo>
                  <a:cubicBezTo>
                    <a:pt x="14" y="46"/>
                    <a:pt x="28" y="25"/>
                    <a:pt x="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1" name="Google Shape;9221;p81"/>
            <p:cNvSpPr/>
            <p:nvPr/>
          </p:nvSpPr>
          <p:spPr>
            <a:xfrm>
              <a:off x="1252838" y="1797147"/>
              <a:ext cx="244" cy="258"/>
            </a:xfrm>
            <a:custGeom>
              <a:avLst/>
              <a:gdLst/>
              <a:ahLst/>
              <a:cxnLst/>
              <a:rect l="l" t="t" r="r" b="b"/>
              <a:pathLst>
                <a:path w="18" h="19" extrusionOk="0">
                  <a:moveTo>
                    <a:pt x="0" y="1"/>
                  </a:moveTo>
                  <a:lnTo>
                    <a:pt x="1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2" name="Google Shape;9222;p81"/>
            <p:cNvSpPr/>
            <p:nvPr/>
          </p:nvSpPr>
          <p:spPr>
            <a:xfrm>
              <a:off x="1318240" y="1844397"/>
              <a:ext cx="299" cy="109"/>
            </a:xfrm>
            <a:custGeom>
              <a:avLst/>
              <a:gdLst/>
              <a:ahLst/>
              <a:cxnLst/>
              <a:rect l="l" t="t" r="r" b="b"/>
              <a:pathLst>
                <a:path w="22" h="8" extrusionOk="0">
                  <a:moveTo>
                    <a:pt x="2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3" name="Google Shape;9223;p81"/>
            <p:cNvSpPr/>
            <p:nvPr/>
          </p:nvSpPr>
          <p:spPr>
            <a:xfrm>
              <a:off x="1294846" y="1817880"/>
              <a:ext cx="1018" cy="1249"/>
            </a:xfrm>
            <a:custGeom>
              <a:avLst/>
              <a:gdLst/>
              <a:ahLst/>
              <a:cxnLst/>
              <a:rect l="l" t="t" r="r" b="b"/>
              <a:pathLst>
                <a:path w="75" h="92" extrusionOk="0">
                  <a:moveTo>
                    <a:pt x="74" y="91"/>
                  </a:moveTo>
                  <a:cubicBezTo>
                    <a:pt x="53" y="60"/>
                    <a:pt x="29" y="28"/>
                    <a:pt x="1" y="0"/>
                  </a:cubicBezTo>
                  <a:cubicBezTo>
                    <a:pt x="29" y="28"/>
                    <a:pt x="53" y="60"/>
                    <a:pt x="74"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4" name="Google Shape;9224;p81"/>
            <p:cNvSpPr/>
            <p:nvPr/>
          </p:nvSpPr>
          <p:spPr>
            <a:xfrm>
              <a:off x="1122833" y="165189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5" name="Google Shape;9225;p81"/>
            <p:cNvSpPr/>
            <p:nvPr/>
          </p:nvSpPr>
          <p:spPr>
            <a:xfrm>
              <a:off x="1124734" y="1651746"/>
              <a:ext cx="530" cy="68"/>
            </a:xfrm>
            <a:custGeom>
              <a:avLst/>
              <a:gdLst/>
              <a:ahLst/>
              <a:cxnLst/>
              <a:rect l="l" t="t" r="r" b="b"/>
              <a:pathLst>
                <a:path w="39" h="5" extrusionOk="0">
                  <a:moveTo>
                    <a:pt x="0" y="4"/>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6" name="Google Shape;9226;p81"/>
            <p:cNvSpPr/>
            <p:nvPr/>
          </p:nvSpPr>
          <p:spPr>
            <a:xfrm>
              <a:off x="1125969" y="1651556"/>
              <a:ext cx="489" cy="109"/>
            </a:xfrm>
            <a:custGeom>
              <a:avLst/>
              <a:gdLst/>
              <a:ahLst/>
              <a:cxnLst/>
              <a:rect l="l" t="t" r="r" b="b"/>
              <a:pathLst>
                <a:path w="36" h="8" extrusionOk="0">
                  <a:moveTo>
                    <a:pt x="0" y="8"/>
                  </a:move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7" name="Google Shape;9227;p81"/>
            <p:cNvSpPr/>
            <p:nvPr/>
          </p:nvSpPr>
          <p:spPr>
            <a:xfrm>
              <a:off x="1117076" y="1651515"/>
              <a:ext cx="448" cy="54"/>
            </a:xfrm>
            <a:custGeom>
              <a:avLst/>
              <a:gdLst/>
              <a:ahLst/>
              <a:cxnLst/>
              <a:rect l="l" t="t" r="r" b="b"/>
              <a:pathLst>
                <a:path w="33" h="4" extrusionOk="0">
                  <a:moveTo>
                    <a:pt x="1" y="0"/>
                  </a:moveTo>
                  <a:lnTo>
                    <a:pt x="3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8" name="Google Shape;9228;p81"/>
            <p:cNvSpPr/>
            <p:nvPr/>
          </p:nvSpPr>
          <p:spPr>
            <a:xfrm>
              <a:off x="1120783" y="1651841"/>
              <a:ext cx="394" cy="14"/>
            </a:xfrm>
            <a:custGeom>
              <a:avLst/>
              <a:gdLst/>
              <a:ahLst/>
              <a:cxnLst/>
              <a:rect l="l" t="t" r="r" b="b"/>
              <a:pathLst>
                <a:path w="29" h="1" extrusionOk="0">
                  <a:moveTo>
                    <a:pt x="1" y="1"/>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9" name="Google Shape;9229;p81"/>
            <p:cNvSpPr/>
            <p:nvPr/>
          </p:nvSpPr>
          <p:spPr>
            <a:xfrm>
              <a:off x="1123539" y="1651895"/>
              <a:ext cx="543" cy="14"/>
            </a:xfrm>
            <a:custGeom>
              <a:avLst/>
              <a:gdLst/>
              <a:ahLst/>
              <a:cxnLst/>
              <a:rect l="l" t="t" r="r" b="b"/>
              <a:pathLst>
                <a:path w="40" h="1" extrusionOk="0">
                  <a:moveTo>
                    <a:pt x="1" y="0"/>
                  </a:moveTo>
                  <a:lnTo>
                    <a:pt x="3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0" name="Google Shape;9230;p81"/>
            <p:cNvSpPr/>
            <p:nvPr/>
          </p:nvSpPr>
          <p:spPr>
            <a:xfrm>
              <a:off x="1119072" y="1651705"/>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1" name="Google Shape;9231;p81"/>
            <p:cNvSpPr/>
            <p:nvPr/>
          </p:nvSpPr>
          <p:spPr>
            <a:xfrm>
              <a:off x="1543206" y="1679322"/>
              <a:ext cx="258" cy="434"/>
            </a:xfrm>
            <a:custGeom>
              <a:avLst/>
              <a:gdLst/>
              <a:ahLst/>
              <a:cxnLst/>
              <a:rect l="l" t="t" r="r" b="b"/>
              <a:pathLst>
                <a:path w="19" h="32" extrusionOk="0">
                  <a:moveTo>
                    <a:pt x="1" y="0"/>
                  </a:moveTo>
                  <a:lnTo>
                    <a:pt x="18"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2" name="Google Shape;9232;p81"/>
            <p:cNvSpPr/>
            <p:nvPr/>
          </p:nvSpPr>
          <p:spPr>
            <a:xfrm>
              <a:off x="1543736" y="1680177"/>
              <a:ext cx="299" cy="434"/>
            </a:xfrm>
            <a:custGeom>
              <a:avLst/>
              <a:gdLst/>
              <a:ahLst/>
              <a:cxnLst/>
              <a:rect l="l" t="t" r="r" b="b"/>
              <a:pathLst>
                <a:path w="22" h="32" extrusionOk="0">
                  <a:moveTo>
                    <a:pt x="0" y="0"/>
                  </a:moveTo>
                  <a:lnTo>
                    <a:pt x="2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3" name="Google Shape;9233;p81"/>
            <p:cNvSpPr/>
            <p:nvPr/>
          </p:nvSpPr>
          <p:spPr>
            <a:xfrm>
              <a:off x="1542731" y="1678507"/>
              <a:ext cx="258" cy="394"/>
            </a:xfrm>
            <a:custGeom>
              <a:avLst/>
              <a:gdLst/>
              <a:ahLst/>
              <a:cxnLst/>
              <a:rect l="l" t="t" r="r" b="b"/>
              <a:pathLst>
                <a:path w="19" h="29" extrusionOk="0">
                  <a:moveTo>
                    <a:pt x="1" y="1"/>
                  </a:moveTo>
                  <a:lnTo>
                    <a:pt x="18"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4" name="Google Shape;9234;p81"/>
            <p:cNvSpPr/>
            <p:nvPr/>
          </p:nvSpPr>
          <p:spPr>
            <a:xfrm>
              <a:off x="1544251" y="1681032"/>
              <a:ext cx="299" cy="394"/>
            </a:xfrm>
            <a:custGeom>
              <a:avLst/>
              <a:gdLst/>
              <a:ahLst/>
              <a:cxnLst/>
              <a:rect l="l" t="t" r="r" b="b"/>
              <a:pathLst>
                <a:path w="22" h="29" extrusionOk="0">
                  <a:moveTo>
                    <a:pt x="1" y="0"/>
                  </a:moveTo>
                  <a:lnTo>
                    <a:pt x="22"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5" name="Google Shape;9235;p81"/>
            <p:cNvSpPr/>
            <p:nvPr/>
          </p:nvSpPr>
          <p:spPr>
            <a:xfrm>
              <a:off x="1544876" y="1681888"/>
              <a:ext cx="299" cy="394"/>
            </a:xfrm>
            <a:custGeom>
              <a:avLst/>
              <a:gdLst/>
              <a:ahLst/>
              <a:cxnLst/>
              <a:rect l="l" t="t" r="r" b="b"/>
              <a:pathLst>
                <a:path w="22" h="29" extrusionOk="0">
                  <a:moveTo>
                    <a:pt x="0" y="0"/>
                  </a:moveTo>
                  <a:lnTo>
                    <a:pt x="2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6" name="Google Shape;9236;p81"/>
            <p:cNvSpPr/>
            <p:nvPr/>
          </p:nvSpPr>
          <p:spPr>
            <a:xfrm>
              <a:off x="1478333" y="1688541"/>
              <a:ext cx="530" cy="434"/>
            </a:xfrm>
            <a:custGeom>
              <a:avLst/>
              <a:gdLst/>
              <a:ahLst/>
              <a:cxnLst/>
              <a:rect l="l" t="t" r="r" b="b"/>
              <a:pathLst>
                <a:path w="39" h="32" extrusionOk="0">
                  <a:moveTo>
                    <a:pt x="0" y="32"/>
                  </a:moveTo>
                  <a:lnTo>
                    <a:pt x="3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7" name="Google Shape;9237;p81"/>
            <p:cNvSpPr/>
            <p:nvPr/>
          </p:nvSpPr>
          <p:spPr>
            <a:xfrm>
              <a:off x="1478944" y="1688011"/>
              <a:ext cx="489" cy="448"/>
            </a:xfrm>
            <a:custGeom>
              <a:avLst/>
              <a:gdLst/>
              <a:ahLst/>
              <a:cxnLst/>
              <a:rect l="l" t="t" r="r" b="b"/>
              <a:pathLst>
                <a:path w="36" h="33" extrusionOk="0">
                  <a:moveTo>
                    <a:pt x="1" y="32"/>
                  </a:moveTo>
                  <a:lnTo>
                    <a:pt x="3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8" name="Google Shape;9238;p81"/>
            <p:cNvSpPr/>
            <p:nvPr/>
          </p:nvSpPr>
          <p:spPr>
            <a:xfrm>
              <a:off x="1542310" y="1677706"/>
              <a:ext cx="244" cy="434"/>
            </a:xfrm>
            <a:custGeom>
              <a:avLst/>
              <a:gdLst/>
              <a:ahLst/>
              <a:cxnLst/>
              <a:rect l="l" t="t" r="r" b="b"/>
              <a:pathLst>
                <a:path w="18" h="32" extrusionOk="0">
                  <a:moveTo>
                    <a:pt x="0" y="0"/>
                  </a:moveTo>
                  <a:lnTo>
                    <a:pt x="18"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9" name="Google Shape;9239;p81"/>
            <p:cNvSpPr/>
            <p:nvPr/>
          </p:nvSpPr>
          <p:spPr>
            <a:xfrm>
              <a:off x="1539689" y="1670714"/>
              <a:ext cx="109" cy="353"/>
            </a:xfrm>
            <a:custGeom>
              <a:avLst/>
              <a:gdLst/>
              <a:ahLst/>
              <a:cxnLst/>
              <a:rect l="l" t="t" r="r" b="b"/>
              <a:pathLst>
                <a:path w="8" h="26" extrusionOk="0">
                  <a:moveTo>
                    <a:pt x="1" y="1"/>
                  </a:moveTo>
                  <a:lnTo>
                    <a:pt x="8"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0" name="Google Shape;9240;p81"/>
            <p:cNvSpPr/>
            <p:nvPr/>
          </p:nvSpPr>
          <p:spPr>
            <a:xfrm>
              <a:off x="1539975" y="1671949"/>
              <a:ext cx="163" cy="394"/>
            </a:xfrm>
            <a:custGeom>
              <a:avLst/>
              <a:gdLst/>
              <a:ahLst/>
              <a:cxnLst/>
              <a:rect l="l" t="t" r="r" b="b"/>
              <a:pathLst>
                <a:path w="12" h="29" extrusionOk="0">
                  <a:moveTo>
                    <a:pt x="1" y="1"/>
                  </a:moveTo>
                  <a:lnTo>
                    <a:pt x="1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1" name="Google Shape;9241;p81"/>
            <p:cNvSpPr/>
            <p:nvPr/>
          </p:nvSpPr>
          <p:spPr>
            <a:xfrm>
              <a:off x="1477667" y="1689111"/>
              <a:ext cx="584" cy="489"/>
            </a:xfrm>
            <a:custGeom>
              <a:avLst/>
              <a:gdLst/>
              <a:ahLst/>
              <a:cxnLst/>
              <a:rect l="l" t="t" r="r" b="b"/>
              <a:pathLst>
                <a:path w="43" h="36" extrusionOk="0">
                  <a:moveTo>
                    <a:pt x="0" y="35"/>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2" name="Google Shape;9242;p81"/>
            <p:cNvSpPr/>
            <p:nvPr/>
          </p:nvSpPr>
          <p:spPr>
            <a:xfrm>
              <a:off x="1034661" y="1534586"/>
              <a:ext cx="679" cy="109"/>
            </a:xfrm>
            <a:custGeom>
              <a:avLst/>
              <a:gdLst/>
              <a:ahLst/>
              <a:cxnLst/>
              <a:rect l="l" t="t" r="r" b="b"/>
              <a:pathLst>
                <a:path w="50" h="8" extrusionOk="0">
                  <a:moveTo>
                    <a:pt x="0" y="0"/>
                  </a:moveTo>
                  <a:cubicBezTo>
                    <a:pt x="18" y="4"/>
                    <a:pt x="32" y="4"/>
                    <a:pt x="49" y="7"/>
                  </a:cubicBezTo>
                  <a:cubicBezTo>
                    <a:pt x="32" y="4"/>
                    <a:pt x="18"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3" name="Google Shape;9243;p81"/>
            <p:cNvSpPr/>
            <p:nvPr/>
          </p:nvSpPr>
          <p:spPr>
            <a:xfrm>
              <a:off x="1540165" y="1672614"/>
              <a:ext cx="163" cy="394"/>
            </a:xfrm>
            <a:custGeom>
              <a:avLst/>
              <a:gdLst/>
              <a:ahLst/>
              <a:cxnLst/>
              <a:rect l="l" t="t" r="r" b="b"/>
              <a:pathLst>
                <a:path w="12" h="29" extrusionOk="0">
                  <a:moveTo>
                    <a:pt x="1" y="1"/>
                  </a:moveTo>
                  <a:lnTo>
                    <a:pt x="1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4" name="Google Shape;9244;p81"/>
            <p:cNvSpPr/>
            <p:nvPr/>
          </p:nvSpPr>
          <p:spPr>
            <a:xfrm>
              <a:off x="1035462" y="1534721"/>
              <a:ext cx="638" cy="163"/>
            </a:xfrm>
            <a:custGeom>
              <a:avLst/>
              <a:gdLst/>
              <a:ahLst/>
              <a:cxnLst/>
              <a:rect l="l" t="t" r="r" b="b"/>
              <a:pathLst>
                <a:path w="47" h="12" extrusionOk="0">
                  <a:moveTo>
                    <a:pt x="1" y="1"/>
                  </a:moveTo>
                  <a:cubicBezTo>
                    <a:pt x="18" y="1"/>
                    <a:pt x="32" y="4"/>
                    <a:pt x="46" y="11"/>
                  </a:cubicBezTo>
                  <a:cubicBezTo>
                    <a:pt x="32" y="4"/>
                    <a:pt x="1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5" name="Google Shape;9245;p81"/>
            <p:cNvSpPr/>
            <p:nvPr/>
          </p:nvSpPr>
          <p:spPr>
            <a:xfrm>
              <a:off x="1539839" y="1671338"/>
              <a:ext cx="109" cy="339"/>
            </a:xfrm>
            <a:custGeom>
              <a:avLst/>
              <a:gdLst/>
              <a:ahLst/>
              <a:cxnLst/>
              <a:rect l="l" t="t" r="r" b="b"/>
              <a:pathLst>
                <a:path w="8" h="25" extrusionOk="0">
                  <a:moveTo>
                    <a:pt x="0" y="0"/>
                  </a:moveTo>
                  <a:lnTo>
                    <a:pt x="7"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6" name="Google Shape;9246;p81"/>
            <p:cNvSpPr/>
            <p:nvPr/>
          </p:nvSpPr>
          <p:spPr>
            <a:xfrm>
              <a:off x="1539554" y="1670103"/>
              <a:ext cx="109" cy="339"/>
            </a:xfrm>
            <a:custGeom>
              <a:avLst/>
              <a:gdLst/>
              <a:ahLst/>
              <a:cxnLst/>
              <a:rect l="l" t="t" r="r" b="b"/>
              <a:pathLst>
                <a:path w="8" h="25" extrusionOk="0">
                  <a:moveTo>
                    <a:pt x="0" y="0"/>
                  </a:moveTo>
                  <a:cubicBezTo>
                    <a:pt x="0" y="7"/>
                    <a:pt x="4" y="18"/>
                    <a:pt x="7" y="25"/>
                  </a:cubicBezTo>
                  <a:cubicBezTo>
                    <a:pt x="4" y="18"/>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7" name="Google Shape;9247;p81"/>
            <p:cNvSpPr/>
            <p:nvPr/>
          </p:nvSpPr>
          <p:spPr>
            <a:xfrm>
              <a:off x="1033710" y="1534531"/>
              <a:ext cx="815" cy="68"/>
            </a:xfrm>
            <a:custGeom>
              <a:avLst/>
              <a:gdLst/>
              <a:ahLst/>
              <a:cxnLst/>
              <a:rect l="l" t="t" r="r" b="b"/>
              <a:pathLst>
                <a:path w="60" h="5" extrusionOk="0">
                  <a:moveTo>
                    <a:pt x="0" y="1"/>
                  </a:moveTo>
                  <a:cubicBezTo>
                    <a:pt x="18" y="1"/>
                    <a:pt x="39" y="1"/>
                    <a:pt x="60" y="4"/>
                  </a:cubicBezTo>
                  <a:cubicBezTo>
                    <a:pt x="39" y="1"/>
                    <a:pt x="2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8" name="Google Shape;9248;p81"/>
            <p:cNvSpPr/>
            <p:nvPr/>
          </p:nvSpPr>
          <p:spPr>
            <a:xfrm>
              <a:off x="1541210" y="1675425"/>
              <a:ext cx="204" cy="434"/>
            </a:xfrm>
            <a:custGeom>
              <a:avLst/>
              <a:gdLst/>
              <a:ahLst/>
              <a:cxnLst/>
              <a:rect l="l" t="t" r="r" b="b"/>
              <a:pathLst>
                <a:path w="15" h="32" extrusionOk="0">
                  <a:moveTo>
                    <a:pt x="1" y="0"/>
                  </a:moveTo>
                  <a:lnTo>
                    <a:pt x="15"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9" name="Google Shape;9249;p81"/>
            <p:cNvSpPr/>
            <p:nvPr/>
          </p:nvSpPr>
          <p:spPr>
            <a:xfrm>
              <a:off x="1541550" y="1676185"/>
              <a:ext cx="204" cy="394"/>
            </a:xfrm>
            <a:custGeom>
              <a:avLst/>
              <a:gdLst/>
              <a:ahLst/>
              <a:cxnLst/>
              <a:rect l="l" t="t" r="r" b="b"/>
              <a:pathLst>
                <a:path w="15" h="29" extrusionOk="0">
                  <a:moveTo>
                    <a:pt x="0" y="0"/>
                  </a:moveTo>
                  <a:lnTo>
                    <a:pt x="14"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0" name="Google Shape;9250;p81"/>
            <p:cNvSpPr/>
            <p:nvPr/>
          </p:nvSpPr>
          <p:spPr>
            <a:xfrm>
              <a:off x="1540884" y="1674705"/>
              <a:ext cx="204" cy="394"/>
            </a:xfrm>
            <a:custGeom>
              <a:avLst/>
              <a:gdLst/>
              <a:ahLst/>
              <a:cxnLst/>
              <a:rect l="l" t="t" r="r" b="b"/>
              <a:pathLst>
                <a:path w="15" h="29" extrusionOk="0">
                  <a:moveTo>
                    <a:pt x="0" y="1"/>
                  </a:moveTo>
                  <a:lnTo>
                    <a:pt x="14"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1" name="Google Shape;9251;p81"/>
            <p:cNvSpPr/>
            <p:nvPr/>
          </p:nvSpPr>
          <p:spPr>
            <a:xfrm>
              <a:off x="1540640" y="1673999"/>
              <a:ext cx="163" cy="394"/>
            </a:xfrm>
            <a:custGeom>
              <a:avLst/>
              <a:gdLst/>
              <a:ahLst/>
              <a:cxnLst/>
              <a:rect l="l" t="t" r="r" b="b"/>
              <a:pathLst>
                <a:path w="12" h="29" extrusionOk="0">
                  <a:moveTo>
                    <a:pt x="1" y="0"/>
                  </a:moveTo>
                  <a:lnTo>
                    <a:pt x="1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2" name="Google Shape;9252;p81"/>
            <p:cNvSpPr/>
            <p:nvPr/>
          </p:nvSpPr>
          <p:spPr>
            <a:xfrm>
              <a:off x="1541930" y="1676946"/>
              <a:ext cx="204" cy="434"/>
            </a:xfrm>
            <a:custGeom>
              <a:avLst/>
              <a:gdLst/>
              <a:ahLst/>
              <a:cxnLst/>
              <a:rect l="l" t="t" r="r" b="b"/>
              <a:pathLst>
                <a:path w="15" h="32" extrusionOk="0">
                  <a:moveTo>
                    <a:pt x="0" y="0"/>
                  </a:moveTo>
                  <a:lnTo>
                    <a:pt x="14"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3" name="Google Shape;9253;p81"/>
            <p:cNvSpPr/>
            <p:nvPr/>
          </p:nvSpPr>
          <p:spPr>
            <a:xfrm>
              <a:off x="1540409" y="1673280"/>
              <a:ext cx="149" cy="394"/>
            </a:xfrm>
            <a:custGeom>
              <a:avLst/>
              <a:gdLst/>
              <a:ahLst/>
              <a:cxnLst/>
              <a:rect l="l" t="t" r="r" b="b"/>
              <a:pathLst>
                <a:path w="11" h="29" extrusionOk="0">
                  <a:moveTo>
                    <a:pt x="0" y="1"/>
                  </a:moveTo>
                  <a:lnTo>
                    <a:pt x="1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4" name="Google Shape;9254;p81"/>
            <p:cNvSpPr/>
            <p:nvPr/>
          </p:nvSpPr>
          <p:spPr>
            <a:xfrm>
              <a:off x="1015408" y="1537953"/>
              <a:ext cx="964" cy="1303"/>
            </a:xfrm>
            <a:custGeom>
              <a:avLst/>
              <a:gdLst/>
              <a:ahLst/>
              <a:cxnLst/>
              <a:rect l="l" t="t" r="r" b="b"/>
              <a:pathLst>
                <a:path w="71" h="96" extrusionOk="0">
                  <a:moveTo>
                    <a:pt x="0" y="1"/>
                  </a:moveTo>
                  <a:cubicBezTo>
                    <a:pt x="25" y="36"/>
                    <a:pt x="49" y="67"/>
                    <a:pt x="70" y="95"/>
                  </a:cubicBezTo>
                  <a:cubicBezTo>
                    <a:pt x="49" y="67"/>
                    <a:pt x="25" y="3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5" name="Google Shape;9255;p81"/>
            <p:cNvSpPr/>
            <p:nvPr/>
          </p:nvSpPr>
          <p:spPr>
            <a:xfrm>
              <a:off x="1036181" y="1534871"/>
              <a:ext cx="964" cy="434"/>
            </a:xfrm>
            <a:custGeom>
              <a:avLst/>
              <a:gdLst/>
              <a:ahLst/>
              <a:cxnLst/>
              <a:rect l="l" t="t" r="r" b="b"/>
              <a:pathLst>
                <a:path w="71" h="32" extrusionOk="0">
                  <a:moveTo>
                    <a:pt x="0" y="0"/>
                  </a:moveTo>
                  <a:lnTo>
                    <a:pt x="0" y="0"/>
                  </a:lnTo>
                  <a:cubicBezTo>
                    <a:pt x="14" y="7"/>
                    <a:pt x="28" y="11"/>
                    <a:pt x="42" y="18"/>
                  </a:cubicBezTo>
                  <a:cubicBezTo>
                    <a:pt x="53" y="21"/>
                    <a:pt x="60" y="28"/>
                    <a:pt x="70" y="32"/>
                  </a:cubicBezTo>
                  <a:cubicBezTo>
                    <a:pt x="49" y="18"/>
                    <a:pt x="25"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6" name="Google Shape;9256;p81"/>
            <p:cNvSpPr/>
            <p:nvPr/>
          </p:nvSpPr>
          <p:spPr>
            <a:xfrm>
              <a:off x="1072257" y="1586153"/>
              <a:ext cx="869" cy="638"/>
            </a:xfrm>
            <a:custGeom>
              <a:avLst/>
              <a:gdLst/>
              <a:ahLst/>
              <a:cxnLst/>
              <a:rect l="l" t="t" r="r" b="b"/>
              <a:pathLst>
                <a:path w="64" h="47" extrusionOk="0">
                  <a:moveTo>
                    <a:pt x="0" y="46"/>
                  </a:moveTo>
                  <a:lnTo>
                    <a:pt x="6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7" name="Google Shape;9257;p81"/>
            <p:cNvSpPr/>
            <p:nvPr/>
          </p:nvSpPr>
          <p:spPr>
            <a:xfrm>
              <a:off x="1073357" y="1585447"/>
              <a:ext cx="774" cy="530"/>
            </a:xfrm>
            <a:custGeom>
              <a:avLst/>
              <a:gdLst/>
              <a:ahLst/>
              <a:cxnLst/>
              <a:rect l="l" t="t" r="r" b="b"/>
              <a:pathLst>
                <a:path w="57" h="39" extrusionOk="0">
                  <a:moveTo>
                    <a:pt x="56"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8" name="Google Shape;9258;p81"/>
            <p:cNvSpPr/>
            <p:nvPr/>
          </p:nvSpPr>
          <p:spPr>
            <a:xfrm>
              <a:off x="1075257" y="1584116"/>
              <a:ext cx="774" cy="530"/>
            </a:xfrm>
            <a:custGeom>
              <a:avLst/>
              <a:gdLst/>
              <a:ahLst/>
              <a:cxnLst/>
              <a:rect l="l" t="t" r="r" b="b"/>
              <a:pathLst>
                <a:path w="57" h="39" extrusionOk="0">
                  <a:moveTo>
                    <a:pt x="56"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9" name="Google Shape;9259;p81"/>
            <p:cNvSpPr/>
            <p:nvPr/>
          </p:nvSpPr>
          <p:spPr>
            <a:xfrm>
              <a:off x="1006379" y="1526928"/>
              <a:ext cx="1385" cy="3055"/>
            </a:xfrm>
            <a:custGeom>
              <a:avLst/>
              <a:gdLst/>
              <a:ahLst/>
              <a:cxnLst/>
              <a:rect l="l" t="t" r="r" b="b"/>
              <a:pathLst>
                <a:path w="102" h="225" extrusionOk="0">
                  <a:moveTo>
                    <a:pt x="0" y="1"/>
                  </a:moveTo>
                  <a:cubicBezTo>
                    <a:pt x="70" y="50"/>
                    <a:pt x="102" y="158"/>
                    <a:pt x="102" y="225"/>
                  </a:cubicBezTo>
                  <a:cubicBezTo>
                    <a:pt x="102" y="158"/>
                    <a:pt x="70" y="4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0" name="Google Shape;9260;p81"/>
            <p:cNvSpPr/>
            <p:nvPr/>
          </p:nvSpPr>
          <p:spPr>
            <a:xfrm>
              <a:off x="1074348" y="1584822"/>
              <a:ext cx="679" cy="448"/>
            </a:xfrm>
            <a:custGeom>
              <a:avLst/>
              <a:gdLst/>
              <a:ahLst/>
              <a:cxnLst/>
              <a:rect l="l" t="t" r="r" b="b"/>
              <a:pathLst>
                <a:path w="50" h="33" extrusionOk="0">
                  <a:moveTo>
                    <a:pt x="50" y="1"/>
                  </a:moveTo>
                  <a:lnTo>
                    <a:pt x="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1" name="Google Shape;9261;p81"/>
            <p:cNvSpPr/>
            <p:nvPr/>
          </p:nvSpPr>
          <p:spPr>
            <a:xfrm>
              <a:off x="1417248" y="1669913"/>
              <a:ext cx="204" cy="149"/>
            </a:xfrm>
            <a:custGeom>
              <a:avLst/>
              <a:gdLst/>
              <a:ahLst/>
              <a:cxnLst/>
              <a:rect l="l" t="t" r="r" b="b"/>
              <a:pathLst>
                <a:path w="15" h="11" extrusionOk="0">
                  <a:moveTo>
                    <a:pt x="15"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2" name="Google Shape;9262;p81"/>
            <p:cNvSpPr/>
            <p:nvPr/>
          </p:nvSpPr>
          <p:spPr>
            <a:xfrm>
              <a:off x="1416677" y="1669532"/>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3" name="Google Shape;9263;p81"/>
            <p:cNvSpPr/>
            <p:nvPr/>
          </p:nvSpPr>
          <p:spPr>
            <a:xfrm>
              <a:off x="1341010" y="1647374"/>
              <a:ext cx="2485" cy="1208"/>
            </a:xfrm>
            <a:custGeom>
              <a:avLst/>
              <a:gdLst/>
              <a:ahLst/>
              <a:cxnLst/>
              <a:rect l="l" t="t" r="r" b="b"/>
              <a:pathLst>
                <a:path w="183" h="89" extrusionOk="0">
                  <a:moveTo>
                    <a:pt x="182" y="88"/>
                  </a:moveTo>
                  <a:cubicBezTo>
                    <a:pt x="123" y="57"/>
                    <a:pt x="63" y="25"/>
                    <a:pt x="0" y="1"/>
                  </a:cubicBezTo>
                  <a:cubicBezTo>
                    <a:pt x="63" y="25"/>
                    <a:pt x="123" y="57"/>
                    <a:pt x="182"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4" name="Google Shape;9264;p81"/>
            <p:cNvSpPr/>
            <p:nvPr/>
          </p:nvSpPr>
          <p:spPr>
            <a:xfrm>
              <a:off x="992313" y="1527457"/>
              <a:ext cx="5187" cy="2580"/>
            </a:xfrm>
            <a:custGeom>
              <a:avLst/>
              <a:gdLst/>
              <a:ahLst/>
              <a:cxnLst/>
              <a:rect l="l" t="t" r="r" b="b"/>
              <a:pathLst>
                <a:path w="382" h="190" extrusionOk="0">
                  <a:moveTo>
                    <a:pt x="382" y="49"/>
                  </a:moveTo>
                  <a:cubicBezTo>
                    <a:pt x="266" y="189"/>
                    <a:pt x="28" y="21"/>
                    <a:pt x="0" y="0"/>
                  </a:cubicBezTo>
                  <a:cubicBezTo>
                    <a:pt x="28" y="21"/>
                    <a:pt x="266" y="189"/>
                    <a:pt x="382"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5" name="Google Shape;9265;p81"/>
            <p:cNvSpPr/>
            <p:nvPr/>
          </p:nvSpPr>
          <p:spPr>
            <a:xfrm>
              <a:off x="1416012" y="1669057"/>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6" name="Google Shape;9266;p81"/>
            <p:cNvSpPr/>
            <p:nvPr/>
          </p:nvSpPr>
          <p:spPr>
            <a:xfrm>
              <a:off x="1417872" y="1670333"/>
              <a:ext cx="54" cy="109"/>
            </a:xfrm>
            <a:custGeom>
              <a:avLst/>
              <a:gdLst/>
              <a:ahLst/>
              <a:cxnLst/>
              <a:rect l="l" t="t" r="r" b="b"/>
              <a:pathLst>
                <a:path w="4" h="8" extrusionOk="0">
                  <a:moveTo>
                    <a:pt x="0" y="1"/>
                  </a:moveTo>
                  <a:lnTo>
                    <a:pt x="4" y="8"/>
                  </a:ln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7" name="Google Shape;9267;p81"/>
            <p:cNvSpPr/>
            <p:nvPr/>
          </p:nvSpPr>
          <p:spPr>
            <a:xfrm>
              <a:off x="1037458" y="1535536"/>
              <a:ext cx="68" cy="54"/>
            </a:xfrm>
            <a:custGeom>
              <a:avLst/>
              <a:gdLst/>
              <a:ahLst/>
              <a:cxnLst/>
              <a:rect l="l" t="t" r="r" b="b"/>
              <a:pathLst>
                <a:path w="5" h="4" extrusionOk="0">
                  <a:moveTo>
                    <a:pt x="1"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8" name="Google Shape;9268;p81"/>
            <p:cNvSpPr/>
            <p:nvPr/>
          </p:nvSpPr>
          <p:spPr>
            <a:xfrm>
              <a:off x="1037173" y="1535292"/>
              <a:ext cx="204" cy="163"/>
            </a:xfrm>
            <a:custGeom>
              <a:avLst/>
              <a:gdLst/>
              <a:ahLst/>
              <a:cxnLst/>
              <a:rect l="l" t="t" r="r" b="b"/>
              <a:pathLst>
                <a:path w="15" h="12" extrusionOk="0">
                  <a:moveTo>
                    <a:pt x="1" y="1"/>
                  </a:moveTo>
                  <a:cubicBezTo>
                    <a:pt x="4" y="4"/>
                    <a:pt x="8" y="8"/>
                    <a:pt x="15" y="11"/>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9" name="Google Shape;9269;p81"/>
            <p:cNvSpPr/>
            <p:nvPr/>
          </p:nvSpPr>
          <p:spPr>
            <a:xfrm>
              <a:off x="1074443" y="158035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0" name="Google Shape;9270;p81"/>
            <p:cNvSpPr/>
            <p:nvPr/>
          </p:nvSpPr>
          <p:spPr>
            <a:xfrm>
              <a:off x="1370853" y="1652846"/>
              <a:ext cx="4766" cy="1385"/>
            </a:xfrm>
            <a:custGeom>
              <a:avLst/>
              <a:gdLst/>
              <a:ahLst/>
              <a:cxnLst/>
              <a:rect l="l" t="t" r="r" b="b"/>
              <a:pathLst>
                <a:path w="351" h="102" extrusionOk="0">
                  <a:moveTo>
                    <a:pt x="1" y="0"/>
                  </a:moveTo>
                  <a:cubicBezTo>
                    <a:pt x="120" y="25"/>
                    <a:pt x="235" y="60"/>
                    <a:pt x="351" y="102"/>
                  </a:cubicBezTo>
                  <a:lnTo>
                    <a:pt x="351" y="102"/>
                  </a:lnTo>
                  <a:cubicBezTo>
                    <a:pt x="235" y="60"/>
                    <a:pt x="120" y="2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1" name="Google Shape;9271;p81"/>
            <p:cNvSpPr/>
            <p:nvPr/>
          </p:nvSpPr>
          <p:spPr>
            <a:xfrm>
              <a:off x="1132813" y="1645052"/>
              <a:ext cx="202889" cy="1100"/>
            </a:xfrm>
            <a:custGeom>
              <a:avLst/>
              <a:gdLst/>
              <a:ahLst/>
              <a:cxnLst/>
              <a:rect l="l" t="t" r="r" b="b"/>
              <a:pathLst>
                <a:path w="14943" h="81" extrusionOk="0">
                  <a:moveTo>
                    <a:pt x="1" y="81"/>
                  </a:moveTo>
                  <a:lnTo>
                    <a:pt x="149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2" name="Google Shape;9272;p81"/>
            <p:cNvSpPr/>
            <p:nvPr/>
          </p:nvSpPr>
          <p:spPr>
            <a:xfrm>
              <a:off x="1415496" y="1668718"/>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3" name="Google Shape;9273;p81"/>
            <p:cNvSpPr/>
            <p:nvPr/>
          </p:nvSpPr>
          <p:spPr>
            <a:xfrm>
              <a:off x="1075678" y="1581930"/>
              <a:ext cx="1113" cy="1439"/>
            </a:xfrm>
            <a:custGeom>
              <a:avLst/>
              <a:gdLst/>
              <a:ahLst/>
              <a:cxnLst/>
              <a:rect l="l" t="t" r="r" b="b"/>
              <a:pathLst>
                <a:path w="82" h="106" extrusionOk="0">
                  <a:moveTo>
                    <a:pt x="1" y="0"/>
                  </a:moveTo>
                  <a:cubicBezTo>
                    <a:pt x="36" y="35"/>
                    <a:pt x="78" y="81"/>
                    <a:pt x="78" y="105"/>
                  </a:cubicBezTo>
                  <a:cubicBezTo>
                    <a:pt x="81" y="81"/>
                    <a:pt x="36" y="3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4" name="Google Shape;9274;p81"/>
            <p:cNvSpPr/>
            <p:nvPr/>
          </p:nvSpPr>
          <p:spPr>
            <a:xfrm>
              <a:off x="1457410" y="1699376"/>
              <a:ext cx="14" cy="204"/>
            </a:xfrm>
            <a:custGeom>
              <a:avLst/>
              <a:gdLst/>
              <a:ahLst/>
              <a:cxnLst/>
              <a:rect l="l" t="t" r="r" b="b"/>
              <a:pathLst>
                <a:path w="1" h="15" extrusionOk="0">
                  <a:moveTo>
                    <a:pt x="1" y="1"/>
                  </a:moveTo>
                  <a:lnTo>
                    <a:pt x="1" y="15"/>
                  </a:lnTo>
                  <a:cubicBezTo>
                    <a:pt x="1" y="11"/>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5" name="Google Shape;9275;p81"/>
            <p:cNvSpPr/>
            <p:nvPr/>
          </p:nvSpPr>
          <p:spPr>
            <a:xfrm>
              <a:off x="1456649" y="1702091"/>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6" name="Google Shape;9276;p81"/>
            <p:cNvSpPr/>
            <p:nvPr/>
          </p:nvSpPr>
          <p:spPr>
            <a:xfrm>
              <a:off x="1457152" y="1701467"/>
              <a:ext cx="136" cy="163"/>
            </a:xfrm>
            <a:custGeom>
              <a:avLst/>
              <a:gdLst/>
              <a:ahLst/>
              <a:cxnLst/>
              <a:rect l="l" t="t" r="r" b="b"/>
              <a:pathLst>
                <a:path w="10" h="12" extrusionOk="0">
                  <a:moveTo>
                    <a:pt x="9" y="1"/>
                  </a:moveTo>
                  <a:cubicBezTo>
                    <a:pt x="6" y="4"/>
                    <a:pt x="1" y="12"/>
                    <a:pt x="1" y="12"/>
                  </a:cubicBezTo>
                  <a:cubicBezTo>
                    <a:pt x="2" y="12"/>
                    <a:pt x="2" y="12"/>
                    <a:pt x="2" y="11"/>
                  </a:cubicBezTo>
                  <a:cubicBezTo>
                    <a:pt x="6" y="8"/>
                    <a:pt x="9" y="4"/>
                    <a:pt x="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7" name="Google Shape;9277;p81"/>
            <p:cNvSpPr/>
            <p:nvPr/>
          </p:nvSpPr>
          <p:spPr>
            <a:xfrm>
              <a:off x="1456935" y="1701806"/>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8" name="Google Shape;9278;p81"/>
            <p:cNvSpPr/>
            <p:nvPr/>
          </p:nvSpPr>
          <p:spPr>
            <a:xfrm>
              <a:off x="1457464" y="1700095"/>
              <a:ext cx="14" cy="204"/>
            </a:xfrm>
            <a:custGeom>
              <a:avLst/>
              <a:gdLst/>
              <a:ahLst/>
              <a:cxnLst/>
              <a:rect l="l" t="t" r="r" b="b"/>
              <a:pathLst>
                <a:path w="1" h="15" extrusionOk="0">
                  <a:moveTo>
                    <a:pt x="0" y="0"/>
                  </a:moveTo>
                  <a:lnTo>
                    <a:pt x="0" y="14"/>
                  </a:lnTo>
                  <a:cubicBezTo>
                    <a:pt x="0" y="11"/>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9" name="Google Shape;9279;p81"/>
            <p:cNvSpPr/>
            <p:nvPr/>
          </p:nvSpPr>
          <p:spPr>
            <a:xfrm>
              <a:off x="1457369" y="1701181"/>
              <a:ext cx="54" cy="122"/>
            </a:xfrm>
            <a:custGeom>
              <a:avLst/>
              <a:gdLst/>
              <a:ahLst/>
              <a:cxnLst/>
              <a:rect l="l" t="t" r="r" b="b"/>
              <a:pathLst>
                <a:path w="4" h="9" extrusionOk="0">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0" name="Google Shape;9280;p81"/>
            <p:cNvSpPr/>
            <p:nvPr/>
          </p:nvSpPr>
          <p:spPr>
            <a:xfrm>
              <a:off x="1539174" y="1665921"/>
              <a:ext cx="14" cy="285"/>
            </a:xfrm>
            <a:custGeom>
              <a:avLst/>
              <a:gdLst/>
              <a:ahLst/>
              <a:cxnLst/>
              <a:rect l="l" t="t" r="r" b="b"/>
              <a:pathLst>
                <a:path w="1" h="21" extrusionOk="0">
                  <a:moveTo>
                    <a:pt x="0"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1" name="Google Shape;9281;p81"/>
            <p:cNvSpPr/>
            <p:nvPr/>
          </p:nvSpPr>
          <p:spPr>
            <a:xfrm>
              <a:off x="1536512" y="1661494"/>
              <a:ext cx="2865" cy="530"/>
            </a:xfrm>
            <a:custGeom>
              <a:avLst/>
              <a:gdLst/>
              <a:ahLst/>
              <a:cxnLst/>
              <a:rect l="l" t="t" r="r" b="b"/>
              <a:pathLst>
                <a:path w="211" h="39" extrusionOk="0">
                  <a:moveTo>
                    <a:pt x="0" y="0"/>
                  </a:moveTo>
                  <a:lnTo>
                    <a:pt x="0" y="0"/>
                  </a:lnTo>
                  <a:cubicBezTo>
                    <a:pt x="81" y="7"/>
                    <a:pt x="196" y="14"/>
                    <a:pt x="210" y="39"/>
                  </a:cubicBezTo>
                  <a:cubicBezTo>
                    <a:pt x="196" y="14"/>
                    <a:pt x="81"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2" name="Google Shape;9282;p81"/>
            <p:cNvSpPr/>
            <p:nvPr/>
          </p:nvSpPr>
          <p:spPr>
            <a:xfrm>
              <a:off x="1477423" y="1689681"/>
              <a:ext cx="163" cy="109"/>
            </a:xfrm>
            <a:custGeom>
              <a:avLst/>
              <a:gdLst/>
              <a:ahLst/>
              <a:cxnLst/>
              <a:rect l="l" t="t" r="r" b="b"/>
              <a:pathLst>
                <a:path w="12" h="8" extrusionOk="0">
                  <a:moveTo>
                    <a:pt x="1" y="7"/>
                  </a:moveTo>
                  <a:lnTo>
                    <a:pt x="1" y="7"/>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3" name="Google Shape;9283;p81"/>
            <p:cNvSpPr/>
            <p:nvPr/>
          </p:nvSpPr>
          <p:spPr>
            <a:xfrm>
              <a:off x="1428843" y="1703327"/>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4" name="Google Shape;9284;p81"/>
            <p:cNvSpPr/>
            <p:nvPr/>
          </p:nvSpPr>
          <p:spPr>
            <a:xfrm>
              <a:off x="1428897" y="1704223"/>
              <a:ext cx="54" cy="258"/>
            </a:xfrm>
            <a:custGeom>
              <a:avLst/>
              <a:gdLst/>
              <a:ahLst/>
              <a:cxnLst/>
              <a:rect l="l" t="t" r="r" b="b"/>
              <a:pathLst>
                <a:path w="4" h="19" extrusionOk="0">
                  <a:moveTo>
                    <a:pt x="4" y="1"/>
                  </a:moveTo>
                  <a:cubicBezTo>
                    <a:pt x="0" y="8"/>
                    <a:pt x="0" y="11"/>
                    <a:pt x="4" y="18"/>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5" name="Google Shape;9285;p81"/>
            <p:cNvSpPr/>
            <p:nvPr/>
          </p:nvSpPr>
          <p:spPr>
            <a:xfrm>
              <a:off x="1428992" y="1705038"/>
              <a:ext cx="109" cy="244"/>
            </a:xfrm>
            <a:custGeom>
              <a:avLst/>
              <a:gdLst/>
              <a:ahLst/>
              <a:cxnLst/>
              <a:rect l="l" t="t" r="r" b="b"/>
              <a:pathLst>
                <a:path w="8" h="18" extrusionOk="0">
                  <a:moveTo>
                    <a:pt x="0" y="0"/>
                  </a:moveTo>
                  <a:lnTo>
                    <a:pt x="0" y="0"/>
                  </a:lnTo>
                  <a:cubicBezTo>
                    <a:pt x="4" y="7"/>
                    <a:pt x="4" y="14"/>
                    <a:pt x="7" y="18"/>
                  </a:cubicBezTo>
                  <a:cubicBezTo>
                    <a:pt x="7"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6" name="Google Shape;9286;p81"/>
            <p:cNvSpPr/>
            <p:nvPr/>
          </p:nvSpPr>
          <p:spPr>
            <a:xfrm>
              <a:off x="1456269" y="1702376"/>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7" name="Google Shape;9287;p81"/>
            <p:cNvSpPr/>
            <p:nvPr/>
          </p:nvSpPr>
          <p:spPr>
            <a:xfrm>
              <a:off x="1429223" y="1705893"/>
              <a:ext cx="68" cy="149"/>
            </a:xfrm>
            <a:custGeom>
              <a:avLst/>
              <a:gdLst/>
              <a:ahLst/>
              <a:cxnLst/>
              <a:rect l="l" t="t" r="r" b="b"/>
              <a:pathLst>
                <a:path w="5" h="11" extrusionOk="0">
                  <a:moveTo>
                    <a:pt x="1" y="0"/>
                  </a:moveTo>
                  <a:lnTo>
                    <a:pt x="1" y="0"/>
                  </a:lnTo>
                  <a:cubicBezTo>
                    <a:pt x="1" y="4"/>
                    <a:pt x="4" y="7"/>
                    <a:pt x="4" y="11"/>
                  </a:cubicBezTo>
                  <a:cubicBezTo>
                    <a:pt x="4" y="7"/>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8" name="Google Shape;9288;p81"/>
            <p:cNvSpPr/>
            <p:nvPr/>
          </p:nvSpPr>
          <p:spPr>
            <a:xfrm>
              <a:off x="1428897" y="1702227"/>
              <a:ext cx="54" cy="258"/>
            </a:xfrm>
            <a:custGeom>
              <a:avLst/>
              <a:gdLst/>
              <a:ahLst/>
              <a:cxnLst/>
              <a:rect l="l" t="t" r="r" b="b"/>
              <a:pathLst>
                <a:path w="4" h="19" extrusionOk="0">
                  <a:moveTo>
                    <a:pt x="0" y="1"/>
                  </a:moveTo>
                  <a:lnTo>
                    <a:pt x="0" y="18"/>
                  </a:lnTo>
                  <a:cubicBezTo>
                    <a:pt x="0"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9" name="Google Shape;9289;p81"/>
            <p:cNvSpPr/>
            <p:nvPr/>
          </p:nvSpPr>
          <p:spPr>
            <a:xfrm>
              <a:off x="1455794" y="1702702"/>
              <a:ext cx="204" cy="163"/>
            </a:xfrm>
            <a:custGeom>
              <a:avLst/>
              <a:gdLst/>
              <a:ahLst/>
              <a:cxnLst/>
              <a:rect l="l" t="t" r="r" b="b"/>
              <a:pathLst>
                <a:path w="15" h="12" extrusionOk="0">
                  <a:moveTo>
                    <a:pt x="15"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0" name="Google Shape;9290;p81"/>
            <p:cNvSpPr/>
            <p:nvPr/>
          </p:nvSpPr>
          <p:spPr>
            <a:xfrm>
              <a:off x="1429562" y="1706653"/>
              <a:ext cx="109" cy="204"/>
            </a:xfrm>
            <a:custGeom>
              <a:avLst/>
              <a:gdLst/>
              <a:ahLst/>
              <a:cxnLst/>
              <a:rect l="l" t="t" r="r" b="b"/>
              <a:pathLst>
                <a:path w="8" h="15" extrusionOk="0">
                  <a:moveTo>
                    <a:pt x="0" y="0"/>
                  </a:moveTo>
                  <a:cubicBezTo>
                    <a:pt x="4" y="7"/>
                    <a:pt x="4" y="11"/>
                    <a:pt x="7" y="14"/>
                  </a:cubicBezTo>
                  <a:cubicBezTo>
                    <a:pt x="7" y="11"/>
                    <a:pt x="4"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1" name="Google Shape;9291;p81"/>
            <p:cNvSpPr/>
            <p:nvPr/>
          </p:nvSpPr>
          <p:spPr>
            <a:xfrm>
              <a:off x="1455224" y="1703042"/>
              <a:ext cx="258" cy="149"/>
            </a:xfrm>
            <a:custGeom>
              <a:avLst/>
              <a:gdLst/>
              <a:ahLst/>
              <a:cxnLst/>
              <a:rect l="l" t="t" r="r" b="b"/>
              <a:pathLst>
                <a:path w="19" h="11" extrusionOk="0">
                  <a:moveTo>
                    <a:pt x="1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2" name="Google Shape;9292;p81"/>
            <p:cNvSpPr/>
            <p:nvPr/>
          </p:nvSpPr>
          <p:spPr>
            <a:xfrm>
              <a:off x="1482080" y="1685595"/>
              <a:ext cx="299" cy="244"/>
            </a:xfrm>
            <a:custGeom>
              <a:avLst/>
              <a:gdLst/>
              <a:ahLst/>
              <a:cxnLst/>
              <a:rect l="l" t="t" r="r" b="b"/>
              <a:pathLst>
                <a:path w="22" h="18" extrusionOk="0">
                  <a:moveTo>
                    <a:pt x="1" y="18"/>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3" name="Google Shape;9293;p81"/>
            <p:cNvSpPr/>
            <p:nvPr/>
          </p:nvSpPr>
          <p:spPr>
            <a:xfrm>
              <a:off x="1539174" y="1665486"/>
              <a:ext cx="14" cy="244"/>
            </a:xfrm>
            <a:custGeom>
              <a:avLst/>
              <a:gdLst/>
              <a:ahLst/>
              <a:cxnLst/>
              <a:rect l="l" t="t" r="r" b="b"/>
              <a:pathLst>
                <a:path w="1" h="18" extrusionOk="0">
                  <a:moveTo>
                    <a:pt x="0"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4" name="Google Shape;9294;p81"/>
            <p:cNvSpPr/>
            <p:nvPr/>
          </p:nvSpPr>
          <p:spPr>
            <a:xfrm>
              <a:off x="1539174" y="1666871"/>
              <a:ext cx="54" cy="299"/>
            </a:xfrm>
            <a:custGeom>
              <a:avLst/>
              <a:gdLst/>
              <a:ahLst/>
              <a:cxnLst/>
              <a:rect l="l" t="t" r="r" b="b"/>
              <a:pathLst>
                <a:path w="4" h="22" extrusionOk="0">
                  <a:moveTo>
                    <a:pt x="0" y="0"/>
                  </a:moveTo>
                  <a:lnTo>
                    <a:pt x="0" y="21"/>
                  </a:ln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5" name="Google Shape;9295;p81"/>
            <p:cNvSpPr/>
            <p:nvPr/>
          </p:nvSpPr>
          <p:spPr>
            <a:xfrm>
              <a:off x="1539174" y="1666396"/>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6" name="Google Shape;9296;p81"/>
            <p:cNvSpPr/>
            <p:nvPr/>
          </p:nvSpPr>
          <p:spPr>
            <a:xfrm>
              <a:off x="1485217" y="1683409"/>
              <a:ext cx="163" cy="109"/>
            </a:xfrm>
            <a:custGeom>
              <a:avLst/>
              <a:gdLst/>
              <a:ahLst/>
              <a:cxnLst/>
              <a:rect l="l" t="t" r="r" b="b"/>
              <a:pathLst>
                <a:path w="12" h="8" extrusionOk="0">
                  <a:moveTo>
                    <a:pt x="1"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7" name="Google Shape;9297;p81"/>
            <p:cNvSpPr/>
            <p:nvPr/>
          </p:nvSpPr>
          <p:spPr>
            <a:xfrm>
              <a:off x="1485407" y="1683354"/>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8" name="Google Shape;9298;p81"/>
            <p:cNvSpPr/>
            <p:nvPr/>
          </p:nvSpPr>
          <p:spPr>
            <a:xfrm>
              <a:off x="1480139" y="1687115"/>
              <a:ext cx="394" cy="339"/>
            </a:xfrm>
            <a:custGeom>
              <a:avLst/>
              <a:gdLst/>
              <a:ahLst/>
              <a:cxnLst/>
              <a:rect l="l" t="t" r="r" b="b"/>
              <a:pathLst>
                <a:path w="29" h="25" extrusionOk="0">
                  <a:moveTo>
                    <a:pt x="0" y="25"/>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9" name="Google Shape;9299;p81"/>
            <p:cNvSpPr/>
            <p:nvPr/>
          </p:nvSpPr>
          <p:spPr>
            <a:xfrm>
              <a:off x="1539174" y="1665052"/>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0" name="Google Shape;9300;p81"/>
            <p:cNvSpPr/>
            <p:nvPr/>
          </p:nvSpPr>
          <p:spPr>
            <a:xfrm>
              <a:off x="1485556" y="1683259"/>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1" name="Google Shape;9301;p81"/>
            <p:cNvSpPr/>
            <p:nvPr/>
          </p:nvSpPr>
          <p:spPr>
            <a:xfrm>
              <a:off x="1483845" y="1684264"/>
              <a:ext cx="244" cy="204"/>
            </a:xfrm>
            <a:custGeom>
              <a:avLst/>
              <a:gdLst/>
              <a:ahLst/>
              <a:cxnLst/>
              <a:rect l="l" t="t" r="r" b="b"/>
              <a:pathLst>
                <a:path w="18" h="15" extrusionOk="0">
                  <a:moveTo>
                    <a:pt x="0"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2" name="Google Shape;9302;p81"/>
            <p:cNvSpPr/>
            <p:nvPr/>
          </p:nvSpPr>
          <p:spPr>
            <a:xfrm>
              <a:off x="1484646" y="1683789"/>
              <a:ext cx="204" cy="109"/>
            </a:xfrm>
            <a:custGeom>
              <a:avLst/>
              <a:gdLst/>
              <a:ahLst/>
              <a:cxnLst/>
              <a:rect l="l" t="t" r="r" b="b"/>
              <a:pathLst>
                <a:path w="15" h="8" extrusionOk="0">
                  <a:moveTo>
                    <a:pt x="1" y="7"/>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3" name="Google Shape;9303;p81"/>
            <p:cNvSpPr/>
            <p:nvPr/>
          </p:nvSpPr>
          <p:spPr>
            <a:xfrm>
              <a:off x="1484415" y="1683924"/>
              <a:ext cx="204" cy="163"/>
            </a:xfrm>
            <a:custGeom>
              <a:avLst/>
              <a:gdLst/>
              <a:ahLst/>
              <a:cxnLst/>
              <a:rect l="l" t="t" r="r" b="b"/>
              <a:pathLst>
                <a:path w="15" h="12" extrusionOk="0">
                  <a:moveTo>
                    <a:pt x="0" y="1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4" name="Google Shape;9304;p81"/>
            <p:cNvSpPr/>
            <p:nvPr/>
          </p:nvSpPr>
          <p:spPr>
            <a:xfrm>
              <a:off x="1484130" y="1684115"/>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5" name="Google Shape;9305;p81"/>
            <p:cNvSpPr/>
            <p:nvPr/>
          </p:nvSpPr>
          <p:spPr>
            <a:xfrm>
              <a:off x="1485026" y="1683544"/>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6" name="Google Shape;9306;p81"/>
            <p:cNvSpPr/>
            <p:nvPr/>
          </p:nvSpPr>
          <p:spPr>
            <a:xfrm>
              <a:off x="1539309" y="1668392"/>
              <a:ext cx="68" cy="339"/>
            </a:xfrm>
            <a:custGeom>
              <a:avLst/>
              <a:gdLst/>
              <a:ahLst/>
              <a:cxnLst/>
              <a:rect l="l" t="t" r="r" b="b"/>
              <a:pathLst>
                <a:path w="5" h="25" extrusionOk="0">
                  <a:moveTo>
                    <a:pt x="1" y="0"/>
                  </a:moveTo>
                  <a:cubicBezTo>
                    <a:pt x="1" y="7"/>
                    <a:pt x="1" y="18"/>
                    <a:pt x="4" y="25"/>
                  </a:cubicBezTo>
                  <a:cubicBezTo>
                    <a:pt x="1" y="18"/>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7" name="Google Shape;9307;p81"/>
            <p:cNvSpPr/>
            <p:nvPr/>
          </p:nvSpPr>
          <p:spPr>
            <a:xfrm>
              <a:off x="1539214" y="1667346"/>
              <a:ext cx="14" cy="299"/>
            </a:xfrm>
            <a:custGeom>
              <a:avLst/>
              <a:gdLst/>
              <a:ahLst/>
              <a:cxnLst/>
              <a:rect l="l" t="t" r="r" b="b"/>
              <a:pathLst>
                <a:path w="1" h="22" extrusionOk="0">
                  <a:moveTo>
                    <a:pt x="1" y="0"/>
                  </a:moveTo>
                  <a:lnTo>
                    <a:pt x="1" y="21"/>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8" name="Google Shape;9308;p81"/>
            <p:cNvSpPr/>
            <p:nvPr/>
          </p:nvSpPr>
          <p:spPr>
            <a:xfrm>
              <a:off x="1484836" y="1683639"/>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9" name="Google Shape;9309;p81"/>
            <p:cNvSpPr/>
            <p:nvPr/>
          </p:nvSpPr>
          <p:spPr>
            <a:xfrm>
              <a:off x="1485692" y="1683164"/>
              <a:ext cx="109" cy="109"/>
            </a:xfrm>
            <a:custGeom>
              <a:avLst/>
              <a:gdLst/>
              <a:ahLst/>
              <a:cxnLst/>
              <a:rect l="l" t="t" r="r" b="b"/>
              <a:pathLst>
                <a:path w="8" h="8" extrusionOk="0">
                  <a:moveTo>
                    <a:pt x="1" y="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0" name="Google Shape;9310;p81"/>
            <p:cNvSpPr/>
            <p:nvPr/>
          </p:nvSpPr>
          <p:spPr>
            <a:xfrm>
              <a:off x="1539269" y="1667862"/>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1" name="Google Shape;9311;p81"/>
            <p:cNvSpPr/>
            <p:nvPr/>
          </p:nvSpPr>
          <p:spPr>
            <a:xfrm>
              <a:off x="1485787" y="1683164"/>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2" name="Google Shape;9312;p81"/>
            <p:cNvSpPr/>
            <p:nvPr/>
          </p:nvSpPr>
          <p:spPr>
            <a:xfrm>
              <a:off x="1539269" y="1663300"/>
              <a:ext cx="54" cy="584"/>
            </a:xfrm>
            <a:custGeom>
              <a:avLst/>
              <a:gdLst/>
              <a:ahLst/>
              <a:cxnLst/>
              <a:rect l="l" t="t" r="r" b="b"/>
              <a:pathLst>
                <a:path w="4" h="43" extrusionOk="0">
                  <a:moveTo>
                    <a:pt x="4" y="0"/>
                  </a:moveTo>
                  <a:cubicBezTo>
                    <a:pt x="0" y="14"/>
                    <a:pt x="0" y="28"/>
                    <a:pt x="0" y="42"/>
                  </a:cubicBezTo>
                  <a:cubicBezTo>
                    <a:pt x="0" y="28"/>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3" name="Google Shape;9313;p81"/>
            <p:cNvSpPr/>
            <p:nvPr/>
          </p:nvSpPr>
          <p:spPr>
            <a:xfrm>
              <a:off x="1539269" y="1663911"/>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4" name="Google Shape;9314;p81"/>
            <p:cNvSpPr/>
            <p:nvPr/>
          </p:nvSpPr>
          <p:spPr>
            <a:xfrm>
              <a:off x="1529099" y="1659634"/>
              <a:ext cx="244" cy="68"/>
            </a:xfrm>
            <a:custGeom>
              <a:avLst/>
              <a:gdLst/>
              <a:ahLst/>
              <a:cxnLst/>
              <a:rect l="l" t="t" r="r" b="b"/>
              <a:pathLst>
                <a:path w="18" h="5" extrusionOk="0">
                  <a:moveTo>
                    <a:pt x="0" y="4"/>
                  </a:moveTo>
                  <a:cubicBezTo>
                    <a:pt x="4" y="1"/>
                    <a:pt x="11" y="1"/>
                    <a:pt x="18" y="1"/>
                  </a:cubicBezTo>
                  <a:cubicBezTo>
                    <a:pt x="11" y="1"/>
                    <a:pt x="4" y="1"/>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5" name="Google Shape;9315;p81"/>
            <p:cNvSpPr/>
            <p:nvPr/>
          </p:nvSpPr>
          <p:spPr>
            <a:xfrm>
              <a:off x="1482460" y="1685309"/>
              <a:ext cx="299" cy="204"/>
            </a:xfrm>
            <a:custGeom>
              <a:avLst/>
              <a:gdLst/>
              <a:ahLst/>
              <a:cxnLst/>
              <a:rect l="l" t="t" r="r" b="b"/>
              <a:pathLst>
                <a:path w="22" h="15" extrusionOk="0">
                  <a:moveTo>
                    <a:pt x="1" y="1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6" name="Google Shape;9316;p81"/>
            <p:cNvSpPr/>
            <p:nvPr/>
          </p:nvSpPr>
          <p:spPr>
            <a:xfrm>
              <a:off x="1482840" y="1685024"/>
              <a:ext cx="299" cy="204"/>
            </a:xfrm>
            <a:custGeom>
              <a:avLst/>
              <a:gdLst/>
              <a:ahLst/>
              <a:cxnLst/>
              <a:rect l="l" t="t" r="r" b="b"/>
              <a:pathLst>
                <a:path w="22" h="15" extrusionOk="0">
                  <a:moveTo>
                    <a:pt x="1" y="1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7" name="Google Shape;9317;p81"/>
            <p:cNvSpPr/>
            <p:nvPr/>
          </p:nvSpPr>
          <p:spPr>
            <a:xfrm>
              <a:off x="1481605" y="1685975"/>
              <a:ext cx="353" cy="244"/>
            </a:xfrm>
            <a:custGeom>
              <a:avLst/>
              <a:gdLst/>
              <a:ahLst/>
              <a:cxnLst/>
              <a:rect l="l" t="t" r="r" b="b"/>
              <a:pathLst>
                <a:path w="26" h="18" extrusionOk="0">
                  <a:moveTo>
                    <a:pt x="1" y="18"/>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8" name="Google Shape;9318;p81"/>
            <p:cNvSpPr/>
            <p:nvPr/>
          </p:nvSpPr>
          <p:spPr>
            <a:xfrm>
              <a:off x="1539214" y="1664672"/>
              <a:ext cx="14" cy="258"/>
            </a:xfrm>
            <a:custGeom>
              <a:avLst/>
              <a:gdLst/>
              <a:ahLst/>
              <a:cxnLst/>
              <a:rect l="l" t="t" r="r" b="b"/>
              <a:pathLst>
                <a:path w="1" h="19" extrusionOk="0">
                  <a:moveTo>
                    <a:pt x="1" y="1"/>
                  </a:moveTo>
                  <a:lnTo>
                    <a:pt x="1" y="18"/>
                  </a:lnTo>
                  <a:cubicBezTo>
                    <a:pt x="1" y="11"/>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9" name="Google Shape;9319;p81"/>
            <p:cNvSpPr/>
            <p:nvPr/>
          </p:nvSpPr>
          <p:spPr>
            <a:xfrm>
              <a:off x="1539214" y="1664291"/>
              <a:ext cx="14" cy="258"/>
            </a:xfrm>
            <a:custGeom>
              <a:avLst/>
              <a:gdLst/>
              <a:ahLst/>
              <a:cxnLst/>
              <a:rect l="l" t="t" r="r" b="b"/>
              <a:pathLst>
                <a:path w="1" h="19" extrusionOk="0">
                  <a:moveTo>
                    <a:pt x="1" y="1"/>
                  </a:moveTo>
                  <a:lnTo>
                    <a:pt x="1" y="18"/>
                  </a:lnTo>
                  <a:cubicBezTo>
                    <a:pt x="1" y="11"/>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0" name="Google Shape;9320;p81"/>
            <p:cNvSpPr/>
            <p:nvPr/>
          </p:nvSpPr>
          <p:spPr>
            <a:xfrm>
              <a:off x="1479568" y="1687536"/>
              <a:ext cx="434" cy="394"/>
            </a:xfrm>
            <a:custGeom>
              <a:avLst/>
              <a:gdLst/>
              <a:ahLst/>
              <a:cxnLst/>
              <a:rect l="l" t="t" r="r" b="b"/>
              <a:pathLst>
                <a:path w="32" h="29" extrusionOk="0">
                  <a:moveTo>
                    <a:pt x="0" y="29"/>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1" name="Google Shape;9321;p81"/>
            <p:cNvSpPr/>
            <p:nvPr/>
          </p:nvSpPr>
          <p:spPr>
            <a:xfrm>
              <a:off x="1485882" y="1683123"/>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2" name="Google Shape;9322;p81"/>
            <p:cNvSpPr/>
            <p:nvPr/>
          </p:nvSpPr>
          <p:spPr>
            <a:xfrm>
              <a:off x="1486167" y="16830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3" name="Google Shape;9323;p81"/>
            <p:cNvSpPr/>
            <p:nvPr/>
          </p:nvSpPr>
          <p:spPr>
            <a:xfrm>
              <a:off x="1485977" y="1683123"/>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4" name="Google Shape;9324;p81"/>
            <p:cNvSpPr/>
            <p:nvPr/>
          </p:nvSpPr>
          <p:spPr>
            <a:xfrm>
              <a:off x="1481184" y="1686301"/>
              <a:ext cx="339" cy="299"/>
            </a:xfrm>
            <a:custGeom>
              <a:avLst/>
              <a:gdLst/>
              <a:ahLst/>
              <a:cxnLst/>
              <a:rect l="l" t="t" r="r" b="b"/>
              <a:pathLst>
                <a:path w="25" h="22" extrusionOk="0">
                  <a:moveTo>
                    <a:pt x="0" y="22"/>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5" name="Google Shape;9325;p81"/>
            <p:cNvSpPr/>
            <p:nvPr/>
          </p:nvSpPr>
          <p:spPr>
            <a:xfrm>
              <a:off x="1486031" y="1683069"/>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6" name="Google Shape;9326;p81"/>
            <p:cNvSpPr/>
            <p:nvPr/>
          </p:nvSpPr>
          <p:spPr>
            <a:xfrm>
              <a:off x="1486072" y="1683069"/>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7" name="Google Shape;9327;p81"/>
            <p:cNvSpPr/>
            <p:nvPr/>
          </p:nvSpPr>
          <p:spPr>
            <a:xfrm>
              <a:off x="1480654" y="1686681"/>
              <a:ext cx="394" cy="353"/>
            </a:xfrm>
            <a:custGeom>
              <a:avLst/>
              <a:gdLst/>
              <a:ahLst/>
              <a:cxnLst/>
              <a:rect l="l" t="t" r="r" b="b"/>
              <a:pathLst>
                <a:path w="29" h="26" extrusionOk="0">
                  <a:moveTo>
                    <a:pt x="1" y="25"/>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8" name="Google Shape;9328;p81"/>
            <p:cNvSpPr/>
            <p:nvPr/>
          </p:nvSpPr>
          <p:spPr>
            <a:xfrm>
              <a:off x="1483221" y="1684739"/>
              <a:ext cx="258" cy="204"/>
            </a:xfrm>
            <a:custGeom>
              <a:avLst/>
              <a:gdLst/>
              <a:ahLst/>
              <a:cxnLst/>
              <a:rect l="l" t="t" r="r" b="b"/>
              <a:pathLst>
                <a:path w="19" h="15" extrusionOk="0">
                  <a:moveTo>
                    <a:pt x="1"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9" name="Google Shape;9329;p81"/>
            <p:cNvSpPr/>
            <p:nvPr/>
          </p:nvSpPr>
          <p:spPr>
            <a:xfrm>
              <a:off x="1539364" y="1668962"/>
              <a:ext cx="54" cy="339"/>
            </a:xfrm>
            <a:custGeom>
              <a:avLst/>
              <a:gdLst/>
              <a:ahLst/>
              <a:cxnLst/>
              <a:rect l="l" t="t" r="r" b="b"/>
              <a:pathLst>
                <a:path w="4" h="25" extrusionOk="0">
                  <a:moveTo>
                    <a:pt x="0" y="0"/>
                  </a:moveTo>
                  <a:cubicBezTo>
                    <a:pt x="0" y="7"/>
                    <a:pt x="4" y="14"/>
                    <a:pt x="4" y="25"/>
                  </a:cubicBez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0" name="Google Shape;9330;p81"/>
            <p:cNvSpPr/>
            <p:nvPr/>
          </p:nvSpPr>
          <p:spPr>
            <a:xfrm>
              <a:off x="1483560" y="1684495"/>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1" name="Google Shape;9331;p81"/>
            <p:cNvSpPr/>
            <p:nvPr/>
          </p:nvSpPr>
          <p:spPr>
            <a:xfrm>
              <a:off x="1539459" y="1669532"/>
              <a:ext cx="54" cy="339"/>
            </a:xfrm>
            <a:custGeom>
              <a:avLst/>
              <a:gdLst/>
              <a:ahLst/>
              <a:cxnLst/>
              <a:rect l="l" t="t" r="r" b="b"/>
              <a:pathLst>
                <a:path w="4" h="25" extrusionOk="0">
                  <a:moveTo>
                    <a:pt x="0" y="0"/>
                  </a:moveTo>
                  <a:lnTo>
                    <a:pt x="4"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2" name="Google Shape;9332;p81"/>
            <p:cNvSpPr/>
            <p:nvPr/>
          </p:nvSpPr>
          <p:spPr>
            <a:xfrm>
              <a:off x="1979940" y="1694338"/>
              <a:ext cx="92083" cy="65769"/>
            </a:xfrm>
            <a:custGeom>
              <a:avLst/>
              <a:gdLst/>
              <a:ahLst/>
              <a:cxnLst/>
              <a:rect l="l" t="t" r="r" b="b"/>
              <a:pathLst>
                <a:path w="6782" h="4844" extrusionOk="0">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3" name="Google Shape;9333;p81"/>
            <p:cNvSpPr/>
            <p:nvPr/>
          </p:nvSpPr>
          <p:spPr>
            <a:xfrm>
              <a:off x="2067501" y="1729043"/>
              <a:ext cx="4956" cy="3069"/>
            </a:xfrm>
            <a:custGeom>
              <a:avLst/>
              <a:gdLst/>
              <a:ahLst/>
              <a:cxnLst/>
              <a:rect l="l" t="t" r="r" b="b"/>
              <a:pathLst>
                <a:path w="365" h="226" extrusionOk="0">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4" name="Google Shape;9334;p81"/>
            <p:cNvSpPr/>
            <p:nvPr/>
          </p:nvSpPr>
          <p:spPr>
            <a:xfrm>
              <a:off x="1993626" y="1750237"/>
              <a:ext cx="68" cy="149"/>
            </a:xfrm>
            <a:custGeom>
              <a:avLst/>
              <a:gdLst/>
              <a:ahLst/>
              <a:cxnLst/>
              <a:rect l="l" t="t" r="r" b="b"/>
              <a:pathLst>
                <a:path w="5" h="11" extrusionOk="0">
                  <a:moveTo>
                    <a:pt x="4"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5" name="Google Shape;9335;p81"/>
            <p:cNvSpPr/>
            <p:nvPr/>
          </p:nvSpPr>
          <p:spPr>
            <a:xfrm>
              <a:off x="1993870" y="1750767"/>
              <a:ext cx="204" cy="394"/>
            </a:xfrm>
            <a:custGeom>
              <a:avLst/>
              <a:gdLst/>
              <a:ahLst/>
              <a:cxnLst/>
              <a:rect l="l" t="t" r="r" b="b"/>
              <a:pathLst>
                <a:path w="15" h="29" extrusionOk="0">
                  <a:moveTo>
                    <a:pt x="14" y="28"/>
                  </a:moveTo>
                  <a:lnTo>
                    <a:pt x="14" y="28"/>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6" name="Google Shape;9336;p81"/>
            <p:cNvSpPr/>
            <p:nvPr/>
          </p:nvSpPr>
          <p:spPr>
            <a:xfrm>
              <a:off x="1993490" y="1749762"/>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7" name="Google Shape;9337;p81"/>
            <p:cNvSpPr/>
            <p:nvPr/>
          </p:nvSpPr>
          <p:spPr>
            <a:xfrm>
              <a:off x="1993490" y="1749898"/>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8" name="Google Shape;9338;p81"/>
            <p:cNvSpPr/>
            <p:nvPr/>
          </p:nvSpPr>
          <p:spPr>
            <a:xfrm>
              <a:off x="1993436" y="1749667"/>
              <a:ext cx="14" cy="109"/>
            </a:xfrm>
            <a:custGeom>
              <a:avLst/>
              <a:gdLst/>
              <a:ahLst/>
              <a:cxnLst/>
              <a:rect l="l" t="t" r="r" b="b"/>
              <a:pathLst>
                <a:path w="1" h="8" extrusionOk="0">
                  <a:moveTo>
                    <a:pt x="1" y="7"/>
                  </a:moveTo>
                  <a:lnTo>
                    <a:pt x="1" y="0"/>
                  </a:lnTo>
                  <a:cubicBezTo>
                    <a:pt x="1" y="4"/>
                    <a:pt x="1" y="4"/>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9" name="Google Shape;9339;p81"/>
            <p:cNvSpPr/>
            <p:nvPr/>
          </p:nvSpPr>
          <p:spPr>
            <a:xfrm>
              <a:off x="1983552" y="1708690"/>
              <a:ext cx="68" cy="68"/>
            </a:xfrm>
            <a:custGeom>
              <a:avLst/>
              <a:gdLst/>
              <a:ahLst/>
              <a:cxnLst/>
              <a:rect l="l" t="t" r="r" b="b"/>
              <a:pathLst>
                <a:path w="5" h="5" extrusionOk="0">
                  <a:moveTo>
                    <a:pt x="1" y="1"/>
                  </a:moveTo>
                  <a:lnTo>
                    <a:pt x="1" y="4"/>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0" name="Google Shape;9340;p81"/>
            <p:cNvSpPr/>
            <p:nvPr/>
          </p:nvSpPr>
          <p:spPr>
            <a:xfrm>
              <a:off x="1993721" y="1750481"/>
              <a:ext cx="163" cy="244"/>
            </a:xfrm>
            <a:custGeom>
              <a:avLst/>
              <a:gdLst/>
              <a:ahLst/>
              <a:cxnLst/>
              <a:rect l="l" t="t" r="r" b="b"/>
              <a:pathLst>
                <a:path w="12" h="18" extrusionOk="0">
                  <a:moveTo>
                    <a:pt x="11"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1" name="Google Shape;9341;p81"/>
            <p:cNvSpPr/>
            <p:nvPr/>
          </p:nvSpPr>
          <p:spPr>
            <a:xfrm>
              <a:off x="1993531" y="1750047"/>
              <a:ext cx="68" cy="109"/>
            </a:xfrm>
            <a:custGeom>
              <a:avLst/>
              <a:gdLst/>
              <a:ahLst/>
              <a:cxnLst/>
              <a:rect l="l" t="t" r="r" b="b"/>
              <a:pathLst>
                <a:path w="5" h="8" extrusionOk="0">
                  <a:moveTo>
                    <a:pt x="4"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2" name="Google Shape;9342;p81"/>
            <p:cNvSpPr/>
            <p:nvPr/>
          </p:nvSpPr>
          <p:spPr>
            <a:xfrm>
              <a:off x="1983647" y="1708500"/>
              <a:ext cx="204" cy="204"/>
            </a:xfrm>
            <a:custGeom>
              <a:avLst/>
              <a:gdLst/>
              <a:ahLst/>
              <a:cxnLst/>
              <a:rect l="l" t="t" r="r" b="b"/>
              <a:pathLst>
                <a:path w="15" h="15" extrusionOk="0">
                  <a:moveTo>
                    <a:pt x="15" y="1"/>
                  </a:moveTo>
                  <a:cubicBezTo>
                    <a:pt x="11" y="4"/>
                    <a:pt x="8" y="11"/>
                    <a:pt x="1" y="15"/>
                  </a:cubicBezTo>
                  <a:cubicBezTo>
                    <a:pt x="8" y="11"/>
                    <a:pt x="11" y="4"/>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3" name="Google Shape;9343;p81"/>
            <p:cNvSpPr/>
            <p:nvPr/>
          </p:nvSpPr>
          <p:spPr>
            <a:xfrm>
              <a:off x="2035703" y="1698520"/>
              <a:ext cx="204" cy="109"/>
            </a:xfrm>
            <a:custGeom>
              <a:avLst/>
              <a:gdLst/>
              <a:ahLst/>
              <a:cxnLst/>
              <a:rect l="l" t="t" r="r" b="b"/>
              <a:pathLst>
                <a:path w="15" h="8" extrusionOk="0">
                  <a:moveTo>
                    <a:pt x="0" y="1"/>
                  </a:moveTo>
                  <a:lnTo>
                    <a:pt x="1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4" name="Google Shape;9344;p81"/>
            <p:cNvSpPr/>
            <p:nvPr/>
          </p:nvSpPr>
          <p:spPr>
            <a:xfrm>
              <a:off x="2065505" y="1706314"/>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5" name="Google Shape;9345;p81"/>
            <p:cNvSpPr/>
            <p:nvPr/>
          </p:nvSpPr>
          <p:spPr>
            <a:xfrm>
              <a:off x="2066266" y="1706409"/>
              <a:ext cx="244" cy="14"/>
            </a:xfrm>
            <a:custGeom>
              <a:avLst/>
              <a:gdLst/>
              <a:ahLst/>
              <a:cxnLst/>
              <a:rect l="l" t="t" r="r" b="b"/>
              <a:pathLst>
                <a:path w="18" h="1" extrusionOk="0">
                  <a:moveTo>
                    <a:pt x="0"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6" name="Google Shape;9346;p81"/>
            <p:cNvSpPr/>
            <p:nvPr/>
          </p:nvSpPr>
          <p:spPr>
            <a:xfrm>
              <a:off x="2067257" y="170646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7" name="Google Shape;9347;p81"/>
            <p:cNvSpPr/>
            <p:nvPr/>
          </p:nvSpPr>
          <p:spPr>
            <a:xfrm>
              <a:off x="2068357" y="170650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8" name="Google Shape;9348;p81"/>
            <p:cNvSpPr/>
            <p:nvPr/>
          </p:nvSpPr>
          <p:spPr>
            <a:xfrm>
              <a:off x="2071819" y="170640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9" name="Google Shape;9349;p81"/>
            <p:cNvSpPr/>
            <p:nvPr/>
          </p:nvSpPr>
          <p:spPr>
            <a:xfrm>
              <a:off x="2145164" y="1665201"/>
              <a:ext cx="22919" cy="11663"/>
            </a:xfrm>
            <a:custGeom>
              <a:avLst/>
              <a:gdLst/>
              <a:ahLst/>
              <a:cxnLst/>
              <a:rect l="l" t="t" r="r" b="b"/>
              <a:pathLst>
                <a:path w="1688" h="859" extrusionOk="0">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0" name="Google Shape;9350;p81"/>
            <p:cNvSpPr/>
            <p:nvPr/>
          </p:nvSpPr>
          <p:spPr>
            <a:xfrm>
              <a:off x="2165463" y="1668718"/>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1" name="Google Shape;9351;p81"/>
            <p:cNvSpPr/>
            <p:nvPr/>
          </p:nvSpPr>
          <p:spPr>
            <a:xfrm>
              <a:off x="2165028" y="1668908"/>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2" name="Google Shape;9352;p81"/>
            <p:cNvSpPr/>
            <p:nvPr/>
          </p:nvSpPr>
          <p:spPr>
            <a:xfrm>
              <a:off x="2167880" y="1666776"/>
              <a:ext cx="204" cy="149"/>
            </a:xfrm>
            <a:custGeom>
              <a:avLst/>
              <a:gdLst/>
              <a:ahLst/>
              <a:cxnLst/>
              <a:rect l="l" t="t" r="r" b="b"/>
              <a:pathLst>
                <a:path w="15" h="11" extrusionOk="0">
                  <a:moveTo>
                    <a:pt x="1" y="11"/>
                  </a:moveTo>
                  <a:lnTo>
                    <a:pt x="15" y="0"/>
                  </a:ln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3" name="Google Shape;9353;p81"/>
            <p:cNvSpPr/>
            <p:nvPr/>
          </p:nvSpPr>
          <p:spPr>
            <a:xfrm>
              <a:off x="2167404" y="1667197"/>
              <a:ext cx="163" cy="163"/>
            </a:xfrm>
            <a:custGeom>
              <a:avLst/>
              <a:gdLst/>
              <a:ahLst/>
              <a:cxnLst/>
              <a:rect l="l" t="t" r="r" b="b"/>
              <a:pathLst>
                <a:path w="12" h="12" extrusionOk="0">
                  <a:moveTo>
                    <a:pt x="1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4" name="Google Shape;9354;p81"/>
            <p:cNvSpPr/>
            <p:nvPr/>
          </p:nvSpPr>
          <p:spPr>
            <a:xfrm>
              <a:off x="2151437" y="1676701"/>
              <a:ext cx="394" cy="68"/>
            </a:xfrm>
            <a:custGeom>
              <a:avLst/>
              <a:gdLst/>
              <a:ahLst/>
              <a:cxnLst/>
              <a:rect l="l" t="t" r="r" b="b"/>
              <a:pathLst>
                <a:path w="29" h="5" extrusionOk="0">
                  <a:moveTo>
                    <a:pt x="29"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5" name="Google Shape;9355;p81"/>
            <p:cNvSpPr/>
            <p:nvPr/>
          </p:nvSpPr>
          <p:spPr>
            <a:xfrm>
              <a:off x="2152917" y="1676470"/>
              <a:ext cx="339" cy="109"/>
            </a:xfrm>
            <a:custGeom>
              <a:avLst/>
              <a:gdLst/>
              <a:ahLst/>
              <a:cxnLst/>
              <a:rect l="l" t="t" r="r" b="b"/>
              <a:pathLst>
                <a:path w="25" h="8" extrusionOk="0">
                  <a:moveTo>
                    <a:pt x="2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6" name="Google Shape;9356;p81"/>
            <p:cNvSpPr/>
            <p:nvPr/>
          </p:nvSpPr>
          <p:spPr>
            <a:xfrm>
              <a:off x="2152198" y="1676606"/>
              <a:ext cx="394" cy="68"/>
            </a:xfrm>
            <a:custGeom>
              <a:avLst/>
              <a:gdLst/>
              <a:ahLst/>
              <a:cxnLst/>
              <a:rect l="l" t="t" r="r" b="b"/>
              <a:pathLst>
                <a:path w="29" h="5" extrusionOk="0">
                  <a:moveTo>
                    <a:pt x="29"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7" name="Google Shape;9357;p81"/>
            <p:cNvSpPr/>
            <p:nvPr/>
          </p:nvSpPr>
          <p:spPr>
            <a:xfrm>
              <a:off x="2150962" y="167685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8" name="Google Shape;9358;p81"/>
            <p:cNvSpPr/>
            <p:nvPr/>
          </p:nvSpPr>
          <p:spPr>
            <a:xfrm>
              <a:off x="2154913" y="1676036"/>
              <a:ext cx="299" cy="109"/>
            </a:xfrm>
            <a:custGeom>
              <a:avLst/>
              <a:gdLst/>
              <a:ahLst/>
              <a:cxnLst/>
              <a:rect l="l" t="t" r="r" b="b"/>
              <a:pathLst>
                <a:path w="22" h="8" extrusionOk="0">
                  <a:moveTo>
                    <a:pt x="21"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9" name="Google Shape;9359;p81"/>
            <p:cNvSpPr/>
            <p:nvPr/>
          </p:nvSpPr>
          <p:spPr>
            <a:xfrm>
              <a:off x="2153528" y="1676375"/>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0" name="Google Shape;9360;p81"/>
            <p:cNvSpPr/>
            <p:nvPr/>
          </p:nvSpPr>
          <p:spPr>
            <a:xfrm>
              <a:off x="2154098" y="1676280"/>
              <a:ext cx="258" cy="54"/>
            </a:xfrm>
            <a:custGeom>
              <a:avLst/>
              <a:gdLst/>
              <a:ahLst/>
              <a:cxnLst/>
              <a:rect l="l" t="t" r="r" b="b"/>
              <a:pathLst>
                <a:path w="19" h="4" extrusionOk="0">
                  <a:moveTo>
                    <a:pt x="1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1" name="Google Shape;9361;p81"/>
            <p:cNvSpPr/>
            <p:nvPr/>
          </p:nvSpPr>
          <p:spPr>
            <a:xfrm>
              <a:off x="2154533" y="1676131"/>
              <a:ext cx="244" cy="109"/>
            </a:xfrm>
            <a:custGeom>
              <a:avLst/>
              <a:gdLst/>
              <a:ahLst/>
              <a:cxnLst/>
              <a:rect l="l" t="t" r="r" b="b"/>
              <a:pathLst>
                <a:path w="18" h="8" extrusionOk="0">
                  <a:moveTo>
                    <a:pt x="18"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2" name="Google Shape;9362;p81"/>
            <p:cNvSpPr/>
            <p:nvPr/>
          </p:nvSpPr>
          <p:spPr>
            <a:xfrm>
              <a:off x="2164703" y="1669098"/>
              <a:ext cx="149" cy="68"/>
            </a:xfrm>
            <a:custGeom>
              <a:avLst/>
              <a:gdLst/>
              <a:ahLst/>
              <a:cxnLst/>
              <a:rect l="l" t="t" r="r" b="b"/>
              <a:pathLst>
                <a:path w="11" h="5"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3" name="Google Shape;9363;p81"/>
            <p:cNvSpPr/>
            <p:nvPr/>
          </p:nvSpPr>
          <p:spPr>
            <a:xfrm>
              <a:off x="2145450" y="1667387"/>
              <a:ext cx="1018" cy="109"/>
            </a:xfrm>
            <a:custGeom>
              <a:avLst/>
              <a:gdLst/>
              <a:ahLst/>
              <a:cxnLst/>
              <a:rect l="l" t="t" r="r" b="b"/>
              <a:pathLst>
                <a:path w="75" h="8" extrusionOk="0">
                  <a:moveTo>
                    <a:pt x="1" y="1"/>
                  </a:moveTo>
                  <a:lnTo>
                    <a:pt x="74" y="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4" name="Google Shape;9364;p81"/>
            <p:cNvSpPr/>
            <p:nvPr/>
          </p:nvSpPr>
          <p:spPr>
            <a:xfrm>
              <a:off x="2166888" y="1665201"/>
              <a:ext cx="299" cy="149"/>
            </a:xfrm>
            <a:custGeom>
              <a:avLst/>
              <a:gdLst/>
              <a:ahLst/>
              <a:cxnLst/>
              <a:rect l="l" t="t" r="r" b="b"/>
              <a:pathLst>
                <a:path w="22" h="11" extrusionOk="0">
                  <a:moveTo>
                    <a:pt x="0" y="11"/>
                  </a:moveTo>
                  <a:lnTo>
                    <a:pt x="18" y="0"/>
                  </a:lnTo>
                  <a:lnTo>
                    <a:pt x="21" y="7"/>
                  </a:ln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5" name="Google Shape;9365;p81"/>
            <p:cNvSpPr/>
            <p:nvPr/>
          </p:nvSpPr>
          <p:spPr>
            <a:xfrm>
              <a:off x="2146590" y="1667482"/>
              <a:ext cx="964" cy="68"/>
            </a:xfrm>
            <a:custGeom>
              <a:avLst/>
              <a:gdLst/>
              <a:ahLst/>
              <a:cxnLst/>
              <a:rect l="l" t="t" r="r" b="b"/>
              <a:pathLst>
                <a:path w="71" h="5" extrusionOk="0">
                  <a:moveTo>
                    <a:pt x="7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6" name="Google Shape;9366;p81"/>
            <p:cNvSpPr/>
            <p:nvPr/>
          </p:nvSpPr>
          <p:spPr>
            <a:xfrm>
              <a:off x="2167174" y="1665296"/>
              <a:ext cx="720" cy="1154"/>
            </a:xfrm>
            <a:custGeom>
              <a:avLst/>
              <a:gdLst/>
              <a:ahLst/>
              <a:cxnLst/>
              <a:rect l="l" t="t" r="r" b="b"/>
              <a:pathLst>
                <a:path w="53" h="85" extrusionOk="0">
                  <a:moveTo>
                    <a:pt x="0" y="0"/>
                  </a:moveTo>
                  <a:cubicBezTo>
                    <a:pt x="14" y="21"/>
                    <a:pt x="35" y="53"/>
                    <a:pt x="53" y="85"/>
                  </a:cubicBezTo>
                  <a:cubicBezTo>
                    <a:pt x="35" y="53"/>
                    <a:pt x="18" y="2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7" name="Google Shape;9367;p81"/>
            <p:cNvSpPr/>
            <p:nvPr/>
          </p:nvSpPr>
          <p:spPr>
            <a:xfrm>
              <a:off x="2167934" y="1666532"/>
              <a:ext cx="149" cy="258"/>
            </a:xfrm>
            <a:custGeom>
              <a:avLst/>
              <a:gdLst/>
              <a:ahLst/>
              <a:cxnLst/>
              <a:rect l="l" t="t" r="r" b="b"/>
              <a:pathLst>
                <a:path w="11" h="19" extrusionOk="0">
                  <a:moveTo>
                    <a:pt x="11" y="18"/>
                  </a:moveTo>
                  <a:lnTo>
                    <a:pt x="11" y="18"/>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8" name="Google Shape;9368;p81"/>
            <p:cNvSpPr/>
            <p:nvPr/>
          </p:nvSpPr>
          <p:spPr>
            <a:xfrm>
              <a:off x="2167119" y="1665201"/>
              <a:ext cx="109" cy="109"/>
            </a:xfrm>
            <a:custGeom>
              <a:avLst/>
              <a:gdLst/>
              <a:ahLst/>
              <a:cxnLst/>
              <a:rect l="l" t="t" r="r" b="b"/>
              <a:pathLst>
                <a:path w="8" h="8" extrusionOk="0">
                  <a:moveTo>
                    <a:pt x="1" y="0"/>
                  </a:moveTo>
                  <a:lnTo>
                    <a:pt x="1" y="0"/>
                  </a:lnTo>
                  <a:lnTo>
                    <a:pt x="8" y="7"/>
                  </a:lnTo>
                  <a:lnTo>
                    <a:pt x="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9" name="Google Shape;9369;p81"/>
            <p:cNvSpPr/>
            <p:nvPr/>
          </p:nvSpPr>
          <p:spPr>
            <a:xfrm>
              <a:off x="2196637" y="1711826"/>
              <a:ext cx="45172" cy="43706"/>
            </a:xfrm>
            <a:custGeom>
              <a:avLst/>
              <a:gdLst/>
              <a:ahLst/>
              <a:cxnLst/>
              <a:rect l="l" t="t" r="r" b="b"/>
              <a:pathLst>
                <a:path w="3327" h="3219" extrusionOk="0">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0" name="Google Shape;9370;p81"/>
            <p:cNvSpPr/>
            <p:nvPr/>
          </p:nvSpPr>
          <p:spPr>
            <a:xfrm>
              <a:off x="2220411" y="1765512"/>
              <a:ext cx="17176" cy="3557"/>
            </a:xfrm>
            <a:custGeom>
              <a:avLst/>
              <a:gdLst/>
              <a:ahLst/>
              <a:cxnLst/>
              <a:rect l="l" t="t" r="r" b="b"/>
              <a:pathLst>
                <a:path w="1265" h="262" extrusionOk="0">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1" name="Google Shape;9371;p81"/>
            <p:cNvSpPr/>
            <p:nvPr/>
          </p:nvSpPr>
          <p:spPr>
            <a:xfrm>
              <a:off x="2239039" y="1718289"/>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2" name="Google Shape;9372;p81"/>
            <p:cNvSpPr/>
            <p:nvPr/>
          </p:nvSpPr>
          <p:spPr>
            <a:xfrm>
              <a:off x="2241701" y="1713591"/>
              <a:ext cx="68" cy="489"/>
            </a:xfrm>
            <a:custGeom>
              <a:avLst/>
              <a:gdLst/>
              <a:ahLst/>
              <a:cxnLst/>
              <a:rect l="l" t="t" r="r" b="b"/>
              <a:pathLst>
                <a:path w="5" h="36" extrusionOk="0">
                  <a:moveTo>
                    <a:pt x="1" y="0"/>
                  </a:moveTo>
                  <a:cubicBezTo>
                    <a:pt x="1" y="11"/>
                    <a:pt x="1" y="25"/>
                    <a:pt x="4" y="35"/>
                  </a:cubicBezTo>
                  <a:cubicBezTo>
                    <a:pt x="1" y="25"/>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3" name="Google Shape;9373;p81"/>
            <p:cNvSpPr/>
            <p:nvPr/>
          </p:nvSpPr>
          <p:spPr>
            <a:xfrm>
              <a:off x="2239515" y="1717529"/>
              <a:ext cx="68" cy="299"/>
            </a:xfrm>
            <a:custGeom>
              <a:avLst/>
              <a:gdLst/>
              <a:ahLst/>
              <a:cxnLst/>
              <a:rect l="l" t="t" r="r" b="b"/>
              <a:pathLst>
                <a:path w="5" h="22" extrusionOk="0">
                  <a:moveTo>
                    <a:pt x="4" y="1"/>
                  </a:moveTo>
                  <a:cubicBezTo>
                    <a:pt x="4" y="8"/>
                    <a:pt x="1" y="15"/>
                    <a:pt x="1" y="22"/>
                  </a:cubicBezTo>
                  <a:cubicBezTo>
                    <a:pt x="1"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4" name="Google Shape;9374;p81"/>
            <p:cNvSpPr/>
            <p:nvPr/>
          </p:nvSpPr>
          <p:spPr>
            <a:xfrm>
              <a:off x="2241415" y="1712397"/>
              <a:ext cx="109" cy="394"/>
            </a:xfrm>
            <a:custGeom>
              <a:avLst/>
              <a:gdLst/>
              <a:ahLst/>
              <a:cxnLst/>
              <a:rect l="l" t="t" r="r" b="b"/>
              <a:pathLst>
                <a:path w="8" h="29" extrusionOk="0">
                  <a:moveTo>
                    <a:pt x="1" y="1"/>
                  </a:moveTo>
                  <a:cubicBezTo>
                    <a:pt x="4" y="11"/>
                    <a:pt x="8" y="22"/>
                    <a:pt x="8" y="29"/>
                  </a:cubicBezTo>
                  <a:cubicBezTo>
                    <a:pt x="8" y="22"/>
                    <a:pt x="4"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5" name="Google Shape;9375;p81"/>
            <p:cNvSpPr/>
            <p:nvPr/>
          </p:nvSpPr>
          <p:spPr>
            <a:xfrm>
              <a:off x="2241415" y="1712166"/>
              <a:ext cx="14" cy="109"/>
            </a:xfrm>
            <a:custGeom>
              <a:avLst/>
              <a:gdLst/>
              <a:ahLst/>
              <a:cxnLst/>
              <a:rect l="l" t="t" r="r" b="b"/>
              <a:pathLst>
                <a:path w="1" h="8" extrusionOk="0">
                  <a:moveTo>
                    <a:pt x="1" y="7"/>
                  </a:moveTo>
                  <a:lnTo>
                    <a:pt x="1"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6" name="Google Shape;9376;p81"/>
            <p:cNvSpPr/>
            <p:nvPr/>
          </p:nvSpPr>
          <p:spPr>
            <a:xfrm>
              <a:off x="2239324" y="1717963"/>
              <a:ext cx="109" cy="149"/>
            </a:xfrm>
            <a:custGeom>
              <a:avLst/>
              <a:gdLst/>
              <a:ahLst/>
              <a:cxnLst/>
              <a:rect l="l" t="t" r="r" b="b"/>
              <a:pathLst>
                <a:path w="8" h="11" extrusionOk="0">
                  <a:moveTo>
                    <a:pt x="8" y="0"/>
                  </a:moveTo>
                  <a:lnTo>
                    <a:pt x="8" y="0"/>
                  </a:lnTo>
                  <a:cubicBezTo>
                    <a:pt x="4" y="4"/>
                    <a:pt x="4" y="7"/>
                    <a:pt x="1" y="11"/>
                  </a:cubicBezTo>
                  <a:cubicBezTo>
                    <a:pt x="4" y="7"/>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7" name="Google Shape;9377;p81"/>
            <p:cNvSpPr/>
            <p:nvPr/>
          </p:nvSpPr>
          <p:spPr>
            <a:xfrm>
              <a:off x="2238618" y="1718764"/>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8" name="Google Shape;9378;p81"/>
            <p:cNvSpPr/>
            <p:nvPr/>
          </p:nvSpPr>
          <p:spPr>
            <a:xfrm>
              <a:off x="2241605" y="1713062"/>
              <a:ext cx="68" cy="353"/>
            </a:xfrm>
            <a:custGeom>
              <a:avLst/>
              <a:gdLst/>
              <a:ahLst/>
              <a:cxnLst/>
              <a:rect l="l" t="t" r="r" b="b"/>
              <a:pathLst>
                <a:path w="5" h="26" extrusionOk="0">
                  <a:moveTo>
                    <a:pt x="1" y="1"/>
                  </a:moveTo>
                  <a:cubicBezTo>
                    <a:pt x="1" y="8"/>
                    <a:pt x="4" y="15"/>
                    <a:pt x="4" y="25"/>
                  </a:cubicBezTo>
                  <a:cubicBezTo>
                    <a:pt x="4"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9" name="Google Shape;9379;p81"/>
            <p:cNvSpPr/>
            <p:nvPr/>
          </p:nvSpPr>
          <p:spPr>
            <a:xfrm>
              <a:off x="2196637" y="1727427"/>
              <a:ext cx="1398" cy="2620"/>
            </a:xfrm>
            <a:custGeom>
              <a:avLst/>
              <a:gdLst/>
              <a:ahLst/>
              <a:cxnLst/>
              <a:rect l="l" t="t" r="r" b="b"/>
              <a:pathLst>
                <a:path w="103" h="193" extrusionOk="0">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0" name="Google Shape;9380;p81"/>
            <p:cNvSpPr/>
            <p:nvPr/>
          </p:nvSpPr>
          <p:spPr>
            <a:xfrm>
              <a:off x="2199054" y="1726762"/>
              <a:ext cx="68" cy="122"/>
            </a:xfrm>
            <a:custGeom>
              <a:avLst/>
              <a:gdLst/>
              <a:ahLst/>
              <a:cxnLst/>
              <a:rect l="l" t="t" r="r" b="b"/>
              <a:pathLst>
                <a:path w="5" h="9" extrusionOk="0">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1" name="Google Shape;9381;p81"/>
            <p:cNvSpPr/>
            <p:nvPr/>
          </p:nvSpPr>
          <p:spPr>
            <a:xfrm>
              <a:off x="2199447" y="1726178"/>
              <a:ext cx="81" cy="122"/>
            </a:xfrm>
            <a:custGeom>
              <a:avLst/>
              <a:gdLst/>
              <a:ahLst/>
              <a:cxnLst/>
              <a:rect l="l" t="t" r="r" b="b"/>
              <a:pathLst>
                <a:path w="6" h="9" extrusionOk="0">
                  <a:moveTo>
                    <a:pt x="5" y="0"/>
                  </a:moveTo>
                  <a:cubicBezTo>
                    <a:pt x="5" y="0"/>
                    <a:pt x="5" y="0"/>
                    <a:pt x="4" y="1"/>
                  </a:cubicBezTo>
                  <a:cubicBezTo>
                    <a:pt x="0" y="5"/>
                    <a:pt x="0" y="5"/>
                    <a:pt x="0" y="8"/>
                  </a:cubicBezTo>
                  <a:cubicBezTo>
                    <a:pt x="0" y="5"/>
                    <a:pt x="5" y="0"/>
                    <a:pt x="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2" name="Google Shape;9382;p81"/>
            <p:cNvSpPr/>
            <p:nvPr/>
          </p:nvSpPr>
          <p:spPr>
            <a:xfrm>
              <a:off x="2199542" y="1725947"/>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3" name="Google Shape;9383;p81"/>
            <p:cNvSpPr/>
            <p:nvPr/>
          </p:nvSpPr>
          <p:spPr>
            <a:xfrm>
              <a:off x="2199257" y="1726463"/>
              <a:ext cx="109" cy="122"/>
            </a:xfrm>
            <a:custGeom>
              <a:avLst/>
              <a:gdLst/>
              <a:ahLst/>
              <a:cxnLst/>
              <a:rect l="l" t="t" r="r" b="b"/>
              <a:pathLst>
                <a:path w="8" h="9" extrusionOk="0">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4" name="Google Shape;9384;p81"/>
            <p:cNvSpPr/>
            <p:nvPr/>
          </p:nvSpPr>
          <p:spPr>
            <a:xfrm>
              <a:off x="2200534" y="1723815"/>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5" name="Google Shape;9385;p81"/>
            <p:cNvSpPr/>
            <p:nvPr/>
          </p:nvSpPr>
          <p:spPr>
            <a:xfrm>
              <a:off x="2198728" y="1727033"/>
              <a:ext cx="163" cy="68"/>
            </a:xfrm>
            <a:custGeom>
              <a:avLst/>
              <a:gdLst/>
              <a:ahLst/>
              <a:cxnLst/>
              <a:rect l="l" t="t" r="r" b="b"/>
              <a:pathLst>
                <a:path w="12" h="5" extrusionOk="0">
                  <a:moveTo>
                    <a:pt x="11" y="0"/>
                  </a:moveTo>
                  <a:cubicBezTo>
                    <a:pt x="9" y="0"/>
                    <a:pt x="4" y="5"/>
                    <a:pt x="1" y="5"/>
                  </a:cubicBezTo>
                  <a:cubicBezTo>
                    <a:pt x="4" y="5"/>
                    <a:pt x="8" y="1"/>
                    <a:pt x="11" y="1"/>
                  </a:cubicBezTo>
                  <a:cubicBezTo>
                    <a:pt x="11" y="0"/>
                    <a:pt x="11" y="0"/>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6" name="Google Shape;9386;p81"/>
            <p:cNvSpPr/>
            <p:nvPr/>
          </p:nvSpPr>
          <p:spPr>
            <a:xfrm>
              <a:off x="2198348" y="1727277"/>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7" name="Google Shape;9387;p81"/>
            <p:cNvSpPr/>
            <p:nvPr/>
          </p:nvSpPr>
          <p:spPr>
            <a:xfrm>
              <a:off x="2202733" y="1720149"/>
              <a:ext cx="109" cy="299"/>
            </a:xfrm>
            <a:custGeom>
              <a:avLst/>
              <a:gdLst/>
              <a:ahLst/>
              <a:cxnLst/>
              <a:rect l="l" t="t" r="r" b="b"/>
              <a:pathLst>
                <a:path w="8" h="22" extrusionOk="0">
                  <a:moveTo>
                    <a:pt x="7" y="0"/>
                  </a:moveTo>
                  <a:cubicBezTo>
                    <a:pt x="4" y="7"/>
                    <a:pt x="4" y="14"/>
                    <a:pt x="0" y="21"/>
                  </a:cubicBezTo>
                  <a:cubicBezTo>
                    <a:pt x="4" y="14"/>
                    <a:pt x="7" y="7"/>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8" name="Google Shape;9388;p81"/>
            <p:cNvSpPr/>
            <p:nvPr/>
          </p:nvSpPr>
          <p:spPr>
            <a:xfrm>
              <a:off x="2202489" y="1720624"/>
              <a:ext cx="163" cy="394"/>
            </a:xfrm>
            <a:custGeom>
              <a:avLst/>
              <a:gdLst/>
              <a:ahLst/>
              <a:cxnLst/>
              <a:rect l="l" t="t" r="r" b="b"/>
              <a:pathLst>
                <a:path w="12" h="29" extrusionOk="0">
                  <a:moveTo>
                    <a:pt x="1" y="28"/>
                  </a:moveTo>
                  <a:cubicBezTo>
                    <a:pt x="4" y="18"/>
                    <a:pt x="8" y="11"/>
                    <a:pt x="11" y="0"/>
                  </a:cubicBezTo>
                  <a:cubicBezTo>
                    <a:pt x="8" y="11"/>
                    <a:pt x="4" y="18"/>
                    <a:pt x="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9" name="Google Shape;9389;p81"/>
            <p:cNvSpPr/>
            <p:nvPr/>
          </p:nvSpPr>
          <p:spPr>
            <a:xfrm>
              <a:off x="2202163" y="1721154"/>
              <a:ext cx="204" cy="434"/>
            </a:xfrm>
            <a:custGeom>
              <a:avLst/>
              <a:gdLst/>
              <a:ahLst/>
              <a:cxnLst/>
              <a:rect l="l" t="t" r="r" b="b"/>
              <a:pathLst>
                <a:path w="15" h="32" extrusionOk="0">
                  <a:moveTo>
                    <a:pt x="14" y="0"/>
                  </a:moveTo>
                  <a:cubicBezTo>
                    <a:pt x="11" y="11"/>
                    <a:pt x="4" y="21"/>
                    <a:pt x="0" y="31"/>
                  </a:cubicBezTo>
                  <a:cubicBezTo>
                    <a:pt x="7" y="21"/>
                    <a:pt x="11" y="11"/>
                    <a:pt x="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0" name="Google Shape;9390;p81"/>
            <p:cNvSpPr/>
            <p:nvPr/>
          </p:nvSpPr>
          <p:spPr>
            <a:xfrm>
              <a:off x="2201402" y="1722485"/>
              <a:ext cx="244" cy="339"/>
            </a:xfrm>
            <a:custGeom>
              <a:avLst/>
              <a:gdLst/>
              <a:ahLst/>
              <a:cxnLst/>
              <a:rect l="l" t="t" r="r" b="b"/>
              <a:pathLst>
                <a:path w="18" h="25" extrusionOk="0">
                  <a:moveTo>
                    <a:pt x="0"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1" name="Google Shape;9391;p81"/>
            <p:cNvSpPr/>
            <p:nvPr/>
          </p:nvSpPr>
          <p:spPr>
            <a:xfrm>
              <a:off x="2201783" y="1721806"/>
              <a:ext cx="244" cy="394"/>
            </a:xfrm>
            <a:custGeom>
              <a:avLst/>
              <a:gdLst/>
              <a:ahLst/>
              <a:cxnLst/>
              <a:rect l="l" t="t" r="r" b="b"/>
              <a:pathLst>
                <a:path w="18" h="29" extrusionOk="0">
                  <a:moveTo>
                    <a:pt x="18" y="1"/>
                  </a:moveTo>
                  <a:cubicBezTo>
                    <a:pt x="14" y="8"/>
                    <a:pt x="7" y="19"/>
                    <a:pt x="0" y="29"/>
                  </a:cubicBezTo>
                  <a:cubicBezTo>
                    <a:pt x="7" y="19"/>
                    <a:pt x="14" y="11"/>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2" name="Google Shape;9392;p81"/>
            <p:cNvSpPr/>
            <p:nvPr/>
          </p:nvSpPr>
          <p:spPr>
            <a:xfrm>
              <a:off x="2200968" y="1723150"/>
              <a:ext cx="149" cy="299"/>
            </a:xfrm>
            <a:custGeom>
              <a:avLst/>
              <a:gdLst/>
              <a:ahLst/>
              <a:cxnLst/>
              <a:rect l="l" t="t" r="r" b="b"/>
              <a:pathLst>
                <a:path w="11" h="22" extrusionOk="0">
                  <a:moveTo>
                    <a:pt x="1" y="2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3" name="Google Shape;9393;p81"/>
            <p:cNvSpPr/>
            <p:nvPr/>
          </p:nvSpPr>
          <p:spPr>
            <a:xfrm>
              <a:off x="2226344" y="1713917"/>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4" name="Google Shape;9394;p81"/>
            <p:cNvSpPr/>
            <p:nvPr/>
          </p:nvSpPr>
          <p:spPr>
            <a:xfrm>
              <a:off x="2225964" y="1713917"/>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5" name="Google Shape;9395;p81"/>
            <p:cNvSpPr/>
            <p:nvPr/>
          </p:nvSpPr>
          <p:spPr>
            <a:xfrm>
              <a:off x="2225543" y="1713876"/>
              <a:ext cx="299" cy="14"/>
            </a:xfrm>
            <a:custGeom>
              <a:avLst/>
              <a:gdLst/>
              <a:ahLst/>
              <a:cxnLst/>
              <a:rect l="l" t="t" r="r" b="b"/>
              <a:pathLst>
                <a:path w="22" h="1" extrusionOk="0">
                  <a:moveTo>
                    <a:pt x="2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6" name="Google Shape;9396;p81"/>
            <p:cNvSpPr/>
            <p:nvPr/>
          </p:nvSpPr>
          <p:spPr>
            <a:xfrm>
              <a:off x="2222882" y="171382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7" name="Google Shape;9397;p81"/>
            <p:cNvSpPr/>
            <p:nvPr/>
          </p:nvSpPr>
          <p:spPr>
            <a:xfrm>
              <a:off x="2226915" y="1714012"/>
              <a:ext cx="204" cy="68"/>
            </a:xfrm>
            <a:custGeom>
              <a:avLst/>
              <a:gdLst/>
              <a:ahLst/>
              <a:cxnLst/>
              <a:rect l="l" t="t" r="r" b="b"/>
              <a:pathLst>
                <a:path w="15" h="5" extrusionOk="0">
                  <a:moveTo>
                    <a:pt x="1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8" name="Google Shape;9398;p81"/>
            <p:cNvSpPr/>
            <p:nvPr/>
          </p:nvSpPr>
          <p:spPr>
            <a:xfrm>
              <a:off x="2223588" y="17138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9" name="Google Shape;9399;p81"/>
            <p:cNvSpPr/>
            <p:nvPr/>
          </p:nvSpPr>
          <p:spPr>
            <a:xfrm>
              <a:off x="2225014" y="1713822"/>
              <a:ext cx="353" cy="14"/>
            </a:xfrm>
            <a:custGeom>
              <a:avLst/>
              <a:gdLst/>
              <a:ahLst/>
              <a:cxnLst/>
              <a:rect l="l" t="t" r="r" b="b"/>
              <a:pathLst>
                <a:path w="26" h="1" extrusionOk="0">
                  <a:moveTo>
                    <a:pt x="2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0" name="Google Shape;9400;p81"/>
            <p:cNvSpPr/>
            <p:nvPr/>
          </p:nvSpPr>
          <p:spPr>
            <a:xfrm>
              <a:off x="2224824" y="17138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1" name="Google Shape;9401;p81"/>
            <p:cNvSpPr/>
            <p:nvPr/>
          </p:nvSpPr>
          <p:spPr>
            <a:xfrm>
              <a:off x="2226684" y="1713972"/>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2" name="Google Shape;9402;p81"/>
            <p:cNvSpPr/>
            <p:nvPr/>
          </p:nvSpPr>
          <p:spPr>
            <a:xfrm>
              <a:off x="2240845" y="1712206"/>
              <a:ext cx="258" cy="68"/>
            </a:xfrm>
            <a:custGeom>
              <a:avLst/>
              <a:gdLst/>
              <a:ahLst/>
              <a:cxnLst/>
              <a:rect l="l" t="t" r="r" b="b"/>
              <a:pathLst>
                <a:path w="19" h="5" extrusionOk="0">
                  <a:moveTo>
                    <a:pt x="1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3" name="Google Shape;9403;p81"/>
            <p:cNvSpPr/>
            <p:nvPr/>
          </p:nvSpPr>
          <p:spPr>
            <a:xfrm>
              <a:off x="2240370" y="1712301"/>
              <a:ext cx="353" cy="68"/>
            </a:xfrm>
            <a:custGeom>
              <a:avLst/>
              <a:gdLst/>
              <a:ahLst/>
              <a:cxnLst/>
              <a:rect l="l" t="t" r="r" b="b"/>
              <a:pathLst>
                <a:path w="26" h="5" extrusionOk="0">
                  <a:moveTo>
                    <a:pt x="2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4" name="Google Shape;9404;p81"/>
            <p:cNvSpPr/>
            <p:nvPr/>
          </p:nvSpPr>
          <p:spPr>
            <a:xfrm>
              <a:off x="2241225" y="1712166"/>
              <a:ext cx="163" cy="14"/>
            </a:xfrm>
            <a:custGeom>
              <a:avLst/>
              <a:gdLst/>
              <a:ahLst/>
              <a:cxnLst/>
              <a:rect l="l" t="t" r="r" b="b"/>
              <a:pathLst>
                <a:path w="12" h="1" extrusionOk="0">
                  <a:moveTo>
                    <a:pt x="11" y="0"/>
                  </a:moveTo>
                  <a:lnTo>
                    <a:pt x="11"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5" name="Google Shape;9405;p81"/>
            <p:cNvSpPr/>
            <p:nvPr/>
          </p:nvSpPr>
          <p:spPr>
            <a:xfrm>
              <a:off x="2239379" y="1712682"/>
              <a:ext cx="149" cy="109"/>
            </a:xfrm>
            <a:custGeom>
              <a:avLst/>
              <a:gdLst/>
              <a:ahLst/>
              <a:cxnLst/>
              <a:rect l="l" t="t" r="r" b="b"/>
              <a:pathLst>
                <a:path w="11" h="8" extrusionOk="0">
                  <a:moveTo>
                    <a:pt x="11"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6" name="Google Shape;9406;p81"/>
            <p:cNvSpPr/>
            <p:nvPr/>
          </p:nvSpPr>
          <p:spPr>
            <a:xfrm>
              <a:off x="2240044" y="1712397"/>
              <a:ext cx="244" cy="68"/>
            </a:xfrm>
            <a:custGeom>
              <a:avLst/>
              <a:gdLst/>
              <a:ahLst/>
              <a:cxnLst/>
              <a:rect l="l" t="t" r="r" b="b"/>
              <a:pathLst>
                <a:path w="18" h="5" extrusionOk="0">
                  <a:moveTo>
                    <a:pt x="18"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7" name="Google Shape;9407;p81"/>
            <p:cNvSpPr/>
            <p:nvPr/>
          </p:nvSpPr>
          <p:spPr>
            <a:xfrm>
              <a:off x="2227159" y="1714067"/>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8" name="Google Shape;9408;p81"/>
            <p:cNvSpPr/>
            <p:nvPr/>
          </p:nvSpPr>
          <p:spPr>
            <a:xfrm>
              <a:off x="2239800" y="1712492"/>
              <a:ext cx="163" cy="68"/>
            </a:xfrm>
            <a:custGeom>
              <a:avLst/>
              <a:gdLst/>
              <a:ahLst/>
              <a:cxnLst/>
              <a:rect l="l" t="t" r="r" b="b"/>
              <a:pathLst>
                <a:path w="12" h="5" extrusionOk="0">
                  <a:moveTo>
                    <a:pt x="1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9" name="Google Shape;9409;p81"/>
            <p:cNvSpPr/>
            <p:nvPr/>
          </p:nvSpPr>
          <p:spPr>
            <a:xfrm>
              <a:off x="2239569" y="1712587"/>
              <a:ext cx="149" cy="68"/>
            </a:xfrm>
            <a:custGeom>
              <a:avLst/>
              <a:gdLst/>
              <a:ahLst/>
              <a:cxnLst/>
              <a:rect l="l" t="t" r="r" b="b"/>
              <a:pathLst>
                <a:path w="11" h="5"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0" name="Google Shape;9410;p81"/>
            <p:cNvSpPr/>
            <p:nvPr/>
          </p:nvSpPr>
          <p:spPr>
            <a:xfrm>
              <a:off x="2223873" y="17138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1" name="Google Shape;9411;p81"/>
            <p:cNvSpPr/>
            <p:nvPr/>
          </p:nvSpPr>
          <p:spPr>
            <a:xfrm>
              <a:off x="2218320" y="1714067"/>
              <a:ext cx="394" cy="14"/>
            </a:xfrm>
            <a:custGeom>
              <a:avLst/>
              <a:gdLst/>
              <a:ahLst/>
              <a:cxnLst/>
              <a:rect l="l" t="t" r="r" b="b"/>
              <a:pathLst>
                <a:path w="29" h="1" extrusionOk="0">
                  <a:moveTo>
                    <a:pt x="0" y="0"/>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2" name="Google Shape;9412;p81"/>
            <p:cNvSpPr/>
            <p:nvPr/>
          </p:nvSpPr>
          <p:spPr>
            <a:xfrm>
              <a:off x="2221742" y="1713822"/>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3" name="Google Shape;9413;p81"/>
            <p:cNvSpPr/>
            <p:nvPr/>
          </p:nvSpPr>
          <p:spPr>
            <a:xfrm>
              <a:off x="2236188" y="1713157"/>
              <a:ext cx="3245" cy="2349"/>
            </a:xfrm>
            <a:custGeom>
              <a:avLst/>
              <a:gdLst/>
              <a:ahLst/>
              <a:cxnLst/>
              <a:rect l="l" t="t" r="r" b="b"/>
              <a:pathLst>
                <a:path w="239" h="173" extrusionOk="0">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4" name="Google Shape;9414;p81"/>
            <p:cNvSpPr/>
            <p:nvPr/>
          </p:nvSpPr>
          <p:spPr>
            <a:xfrm>
              <a:off x="2218985" y="1713972"/>
              <a:ext cx="625" cy="54"/>
            </a:xfrm>
            <a:custGeom>
              <a:avLst/>
              <a:gdLst/>
              <a:ahLst/>
              <a:cxnLst/>
              <a:rect l="l" t="t" r="r" b="b"/>
              <a:pathLst>
                <a:path w="46" h="4" extrusionOk="0">
                  <a:moveTo>
                    <a:pt x="46"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5" name="Google Shape;9415;p81"/>
            <p:cNvSpPr/>
            <p:nvPr/>
          </p:nvSpPr>
          <p:spPr>
            <a:xfrm>
              <a:off x="2219977" y="1713917"/>
              <a:ext cx="543" cy="14"/>
            </a:xfrm>
            <a:custGeom>
              <a:avLst/>
              <a:gdLst/>
              <a:ahLst/>
              <a:cxnLst/>
              <a:rect l="l" t="t" r="r" b="b"/>
              <a:pathLst>
                <a:path w="40" h="1" extrusionOk="0">
                  <a:moveTo>
                    <a:pt x="3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6" name="Google Shape;9416;p81"/>
            <p:cNvSpPr/>
            <p:nvPr/>
          </p:nvSpPr>
          <p:spPr>
            <a:xfrm>
              <a:off x="2220886" y="1713876"/>
              <a:ext cx="489" cy="14"/>
            </a:xfrm>
            <a:custGeom>
              <a:avLst/>
              <a:gdLst/>
              <a:ahLst/>
              <a:cxnLst/>
              <a:rect l="l" t="t" r="r" b="b"/>
              <a:pathLst>
                <a:path w="36" h="1" extrusionOk="0">
                  <a:moveTo>
                    <a:pt x="3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7" name="Google Shape;9417;p81"/>
            <p:cNvSpPr/>
            <p:nvPr/>
          </p:nvSpPr>
          <p:spPr>
            <a:xfrm>
              <a:off x="2206005" y="1719905"/>
              <a:ext cx="679" cy="68"/>
            </a:xfrm>
            <a:custGeom>
              <a:avLst/>
              <a:gdLst/>
              <a:ahLst/>
              <a:cxnLst/>
              <a:rect l="l" t="t" r="r" b="b"/>
              <a:pathLst>
                <a:path w="50" h="5" extrusionOk="0">
                  <a:moveTo>
                    <a:pt x="15" y="1"/>
                  </a:moveTo>
                  <a:lnTo>
                    <a:pt x="1" y="4"/>
                  </a:lnTo>
                  <a:cubicBezTo>
                    <a:pt x="18" y="4"/>
                    <a:pt x="32" y="1"/>
                    <a:pt x="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8" name="Google Shape;9418;p81"/>
            <p:cNvSpPr/>
            <p:nvPr/>
          </p:nvSpPr>
          <p:spPr>
            <a:xfrm>
              <a:off x="2202923" y="1719973"/>
              <a:ext cx="1480" cy="41"/>
            </a:xfrm>
            <a:custGeom>
              <a:avLst/>
              <a:gdLst/>
              <a:ahLst/>
              <a:cxnLst/>
              <a:rect l="l" t="t" r="r" b="b"/>
              <a:pathLst>
                <a:path w="109" h="3" extrusionOk="0">
                  <a:moveTo>
                    <a:pt x="54" y="0"/>
                  </a:moveTo>
                  <a:cubicBezTo>
                    <a:pt x="36" y="0"/>
                    <a:pt x="18" y="1"/>
                    <a:pt x="0" y="3"/>
                  </a:cubicBezTo>
                  <a:lnTo>
                    <a:pt x="109" y="3"/>
                  </a:lnTo>
                  <a:cubicBezTo>
                    <a:pt x="91" y="1"/>
                    <a:pt x="73" y="0"/>
                    <a:pt x="5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9" name="Google Shape;9419;p81"/>
            <p:cNvSpPr/>
            <p:nvPr/>
          </p:nvSpPr>
          <p:spPr>
            <a:xfrm>
              <a:off x="2205204" y="1719959"/>
              <a:ext cx="625" cy="14"/>
            </a:xfrm>
            <a:custGeom>
              <a:avLst/>
              <a:gdLst/>
              <a:ahLst/>
              <a:cxnLst/>
              <a:rect l="l" t="t" r="r" b="b"/>
              <a:pathLst>
                <a:path w="46" h="1" extrusionOk="0">
                  <a:moveTo>
                    <a:pt x="25" y="0"/>
                  </a:moveTo>
                  <a:lnTo>
                    <a:pt x="46"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0" name="Google Shape;9420;p81"/>
            <p:cNvSpPr/>
            <p:nvPr/>
          </p:nvSpPr>
          <p:spPr>
            <a:xfrm>
              <a:off x="2206725" y="1719715"/>
              <a:ext cx="720" cy="163"/>
            </a:xfrm>
            <a:custGeom>
              <a:avLst/>
              <a:gdLst/>
              <a:ahLst/>
              <a:cxnLst/>
              <a:rect l="l" t="t" r="r" b="b"/>
              <a:pathLst>
                <a:path w="53" h="12" extrusionOk="0">
                  <a:moveTo>
                    <a:pt x="53" y="1"/>
                  </a:moveTo>
                  <a:cubicBezTo>
                    <a:pt x="35" y="4"/>
                    <a:pt x="18" y="8"/>
                    <a:pt x="0" y="11"/>
                  </a:cubicBezTo>
                  <a:cubicBezTo>
                    <a:pt x="18" y="8"/>
                    <a:pt x="35" y="4"/>
                    <a:pt x="5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1" name="Google Shape;9421;p81"/>
            <p:cNvSpPr/>
            <p:nvPr/>
          </p:nvSpPr>
          <p:spPr>
            <a:xfrm>
              <a:off x="2285094" y="1766163"/>
              <a:ext cx="11622" cy="5675"/>
            </a:xfrm>
            <a:custGeom>
              <a:avLst/>
              <a:gdLst/>
              <a:ahLst/>
              <a:cxnLst/>
              <a:rect l="l" t="t" r="r" b="b"/>
              <a:pathLst>
                <a:path w="856" h="418" extrusionOk="0">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2" name="Google Shape;9422;p81"/>
            <p:cNvSpPr/>
            <p:nvPr/>
          </p:nvSpPr>
          <p:spPr>
            <a:xfrm>
              <a:off x="1868957" y="1453664"/>
              <a:ext cx="77052" cy="36456"/>
            </a:xfrm>
            <a:custGeom>
              <a:avLst/>
              <a:gdLst/>
              <a:ahLst/>
              <a:cxnLst/>
              <a:rect l="l" t="t" r="r" b="b"/>
              <a:pathLst>
                <a:path w="5675" h="2685" extrusionOk="0">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3" name="Google Shape;9423;p81"/>
            <p:cNvSpPr/>
            <p:nvPr/>
          </p:nvSpPr>
          <p:spPr>
            <a:xfrm>
              <a:off x="1971712" y="1589955"/>
              <a:ext cx="30821" cy="28486"/>
            </a:xfrm>
            <a:custGeom>
              <a:avLst/>
              <a:gdLst/>
              <a:ahLst/>
              <a:cxnLst/>
              <a:rect l="l" t="t" r="r" b="b"/>
              <a:pathLst>
                <a:path w="2270" h="2098" extrusionOk="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4" name="Google Shape;9424;p81"/>
            <p:cNvSpPr/>
            <p:nvPr/>
          </p:nvSpPr>
          <p:spPr>
            <a:xfrm>
              <a:off x="1984936" y="1583342"/>
              <a:ext cx="6422" cy="5010"/>
            </a:xfrm>
            <a:custGeom>
              <a:avLst/>
              <a:gdLst/>
              <a:ahLst/>
              <a:cxnLst/>
              <a:rect l="l" t="t" r="r" b="b"/>
              <a:pathLst>
                <a:path w="473" h="369" extrusionOk="0">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5" name="Google Shape;9425;p81"/>
            <p:cNvSpPr/>
            <p:nvPr/>
          </p:nvSpPr>
          <p:spPr>
            <a:xfrm>
              <a:off x="1999193" y="1543044"/>
              <a:ext cx="61805" cy="90508"/>
            </a:xfrm>
            <a:custGeom>
              <a:avLst/>
              <a:gdLst/>
              <a:ahLst/>
              <a:cxnLst/>
              <a:rect l="l" t="t" r="r" b="b"/>
              <a:pathLst>
                <a:path w="4552" h="6666" extrusionOk="0">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6" name="Google Shape;9426;p81"/>
            <p:cNvSpPr/>
            <p:nvPr/>
          </p:nvSpPr>
          <p:spPr>
            <a:xfrm>
              <a:off x="1996287" y="1548177"/>
              <a:ext cx="3965" cy="4861"/>
            </a:xfrm>
            <a:custGeom>
              <a:avLst/>
              <a:gdLst/>
              <a:ahLst/>
              <a:cxnLst/>
              <a:rect l="l" t="t" r="r" b="b"/>
              <a:pathLst>
                <a:path w="292" h="358" extrusionOk="0">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7" name="Google Shape;9427;p81"/>
            <p:cNvSpPr/>
            <p:nvPr/>
          </p:nvSpPr>
          <p:spPr>
            <a:xfrm>
              <a:off x="1989118" y="1581876"/>
              <a:ext cx="16646" cy="10848"/>
            </a:xfrm>
            <a:custGeom>
              <a:avLst/>
              <a:gdLst/>
              <a:ahLst/>
              <a:cxnLst/>
              <a:rect l="l" t="t" r="r" b="b"/>
              <a:pathLst>
                <a:path w="1226" h="799" extrusionOk="0">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8" name="Google Shape;9428;p81"/>
            <p:cNvSpPr/>
            <p:nvPr/>
          </p:nvSpPr>
          <p:spPr>
            <a:xfrm>
              <a:off x="2038310" y="1522800"/>
              <a:ext cx="2009" cy="5621"/>
            </a:xfrm>
            <a:custGeom>
              <a:avLst/>
              <a:gdLst/>
              <a:ahLst/>
              <a:cxnLst/>
              <a:rect l="l" t="t" r="r" b="b"/>
              <a:pathLst>
                <a:path w="148" h="414" extrusionOk="0">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9" name="Google Shape;9429;p81"/>
            <p:cNvSpPr/>
            <p:nvPr/>
          </p:nvSpPr>
          <p:spPr>
            <a:xfrm>
              <a:off x="1993015" y="1584252"/>
              <a:ext cx="149" cy="543"/>
            </a:xfrm>
            <a:custGeom>
              <a:avLst/>
              <a:gdLst/>
              <a:ahLst/>
              <a:cxnLst/>
              <a:rect l="l" t="t" r="r" b="b"/>
              <a:pathLst>
                <a:path w="11" h="40" extrusionOk="0">
                  <a:moveTo>
                    <a:pt x="11" y="1"/>
                  </a:moveTo>
                  <a:cubicBezTo>
                    <a:pt x="7" y="11"/>
                    <a:pt x="4" y="25"/>
                    <a:pt x="0" y="39"/>
                  </a:cubicBezTo>
                  <a:cubicBezTo>
                    <a:pt x="7" y="25"/>
                    <a:pt x="11" y="11"/>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0" name="Google Shape;9430;p81"/>
            <p:cNvSpPr/>
            <p:nvPr/>
          </p:nvSpPr>
          <p:spPr>
            <a:xfrm>
              <a:off x="1992105" y="1586533"/>
              <a:ext cx="258" cy="489"/>
            </a:xfrm>
            <a:custGeom>
              <a:avLst/>
              <a:gdLst/>
              <a:ahLst/>
              <a:cxnLst/>
              <a:rect l="l" t="t" r="r" b="b"/>
              <a:pathLst>
                <a:path w="19" h="36" extrusionOk="0">
                  <a:moveTo>
                    <a:pt x="1" y="36"/>
                  </a:moveTo>
                  <a:cubicBezTo>
                    <a:pt x="8" y="22"/>
                    <a:pt x="11" y="11"/>
                    <a:pt x="18" y="1"/>
                  </a:cubicBezTo>
                  <a:cubicBezTo>
                    <a:pt x="11" y="11"/>
                    <a:pt x="8" y="22"/>
                    <a:pt x="1"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1" name="Google Shape;9431;p81"/>
            <p:cNvSpPr/>
            <p:nvPr/>
          </p:nvSpPr>
          <p:spPr>
            <a:xfrm>
              <a:off x="1992866" y="1584782"/>
              <a:ext cx="163" cy="489"/>
            </a:xfrm>
            <a:custGeom>
              <a:avLst/>
              <a:gdLst/>
              <a:ahLst/>
              <a:cxnLst/>
              <a:rect l="l" t="t" r="r" b="b"/>
              <a:pathLst>
                <a:path w="12" h="36" extrusionOk="0">
                  <a:moveTo>
                    <a:pt x="11" y="0"/>
                  </a:moveTo>
                  <a:cubicBezTo>
                    <a:pt x="8" y="11"/>
                    <a:pt x="4" y="25"/>
                    <a:pt x="1" y="35"/>
                  </a:cubicBezTo>
                  <a:cubicBezTo>
                    <a:pt x="4" y="25"/>
                    <a:pt x="11" y="11"/>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2" name="Google Shape;9432;p81"/>
            <p:cNvSpPr/>
            <p:nvPr/>
          </p:nvSpPr>
          <p:spPr>
            <a:xfrm>
              <a:off x="1991820" y="1587063"/>
              <a:ext cx="299" cy="434"/>
            </a:xfrm>
            <a:custGeom>
              <a:avLst/>
              <a:gdLst/>
              <a:ahLst/>
              <a:cxnLst/>
              <a:rect l="l" t="t" r="r" b="b"/>
              <a:pathLst>
                <a:path w="22" h="32" extrusionOk="0">
                  <a:moveTo>
                    <a:pt x="22" y="0"/>
                  </a:moveTo>
                  <a:cubicBezTo>
                    <a:pt x="11" y="11"/>
                    <a:pt x="4" y="21"/>
                    <a:pt x="1" y="32"/>
                  </a:cubicBezTo>
                  <a:cubicBezTo>
                    <a:pt x="8" y="21"/>
                    <a:pt x="15" y="11"/>
                    <a:pt x="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3" name="Google Shape;9433;p81"/>
            <p:cNvSpPr/>
            <p:nvPr/>
          </p:nvSpPr>
          <p:spPr>
            <a:xfrm>
              <a:off x="1992390" y="1585963"/>
              <a:ext cx="258" cy="489"/>
            </a:xfrm>
            <a:custGeom>
              <a:avLst/>
              <a:gdLst/>
              <a:ahLst/>
              <a:cxnLst/>
              <a:rect l="l" t="t" r="r" b="b"/>
              <a:pathLst>
                <a:path w="19" h="36" extrusionOk="0">
                  <a:moveTo>
                    <a:pt x="18" y="1"/>
                  </a:moveTo>
                  <a:cubicBezTo>
                    <a:pt x="11" y="11"/>
                    <a:pt x="4" y="25"/>
                    <a:pt x="1" y="36"/>
                  </a:cubicBezTo>
                  <a:cubicBezTo>
                    <a:pt x="8" y="25"/>
                    <a:pt x="11" y="11"/>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4" name="Google Shape;9434;p81"/>
            <p:cNvSpPr/>
            <p:nvPr/>
          </p:nvSpPr>
          <p:spPr>
            <a:xfrm>
              <a:off x="1992635" y="1585352"/>
              <a:ext cx="204" cy="530"/>
            </a:xfrm>
            <a:custGeom>
              <a:avLst/>
              <a:gdLst/>
              <a:ahLst/>
              <a:cxnLst/>
              <a:rect l="l" t="t" r="r" b="b"/>
              <a:pathLst>
                <a:path w="15" h="39" extrusionOk="0">
                  <a:moveTo>
                    <a:pt x="0" y="39"/>
                  </a:moveTo>
                  <a:cubicBezTo>
                    <a:pt x="7" y="25"/>
                    <a:pt x="11" y="14"/>
                    <a:pt x="14" y="0"/>
                  </a:cubicBezTo>
                  <a:cubicBezTo>
                    <a:pt x="11" y="14"/>
                    <a:pt x="7" y="25"/>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5" name="Google Shape;9435;p81"/>
            <p:cNvSpPr/>
            <p:nvPr/>
          </p:nvSpPr>
          <p:spPr>
            <a:xfrm>
              <a:off x="1998432" y="1591000"/>
              <a:ext cx="434" cy="489"/>
            </a:xfrm>
            <a:custGeom>
              <a:avLst/>
              <a:gdLst/>
              <a:ahLst/>
              <a:cxnLst/>
              <a:rect l="l" t="t" r="r" b="b"/>
              <a:pathLst>
                <a:path w="32" h="36" extrusionOk="0">
                  <a:moveTo>
                    <a:pt x="0" y="1"/>
                  </a:moveTo>
                  <a:lnTo>
                    <a:pt x="0" y="1"/>
                  </a:lnTo>
                  <a:cubicBezTo>
                    <a:pt x="11" y="11"/>
                    <a:pt x="18" y="25"/>
                    <a:pt x="32" y="36"/>
                  </a:cubicBezTo>
                  <a:cubicBezTo>
                    <a:pt x="21" y="25"/>
                    <a:pt x="11"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6" name="Google Shape;9436;p81"/>
            <p:cNvSpPr/>
            <p:nvPr/>
          </p:nvSpPr>
          <p:spPr>
            <a:xfrm>
              <a:off x="1999478" y="1592046"/>
              <a:ext cx="530" cy="489"/>
            </a:xfrm>
            <a:custGeom>
              <a:avLst/>
              <a:gdLst/>
              <a:ahLst/>
              <a:cxnLst/>
              <a:rect l="l" t="t" r="r" b="b"/>
              <a:pathLst>
                <a:path w="39" h="36" extrusionOk="0">
                  <a:moveTo>
                    <a:pt x="39" y="36"/>
                  </a:moveTo>
                  <a:lnTo>
                    <a:pt x="39" y="36"/>
                  </a:lnTo>
                  <a:cubicBezTo>
                    <a:pt x="25" y="25"/>
                    <a:pt x="11" y="15"/>
                    <a:pt x="0" y="1"/>
                  </a:cubicBezTo>
                  <a:cubicBezTo>
                    <a:pt x="11" y="15"/>
                    <a:pt x="25" y="25"/>
                    <a:pt x="39"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7" name="Google Shape;9437;p81"/>
            <p:cNvSpPr/>
            <p:nvPr/>
          </p:nvSpPr>
          <p:spPr>
            <a:xfrm>
              <a:off x="1990965" y="1588013"/>
              <a:ext cx="394" cy="339"/>
            </a:xfrm>
            <a:custGeom>
              <a:avLst/>
              <a:gdLst/>
              <a:ahLst/>
              <a:cxnLst/>
              <a:rect l="l" t="t" r="r" b="b"/>
              <a:pathLst>
                <a:path w="29" h="25" extrusionOk="0">
                  <a:moveTo>
                    <a:pt x="1" y="25"/>
                  </a:moveTo>
                  <a:cubicBezTo>
                    <a:pt x="11" y="18"/>
                    <a:pt x="18" y="7"/>
                    <a:pt x="29" y="0"/>
                  </a:cubicBezTo>
                  <a:cubicBezTo>
                    <a:pt x="18" y="7"/>
                    <a:pt x="11"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8" name="Google Shape;9438;p81"/>
            <p:cNvSpPr/>
            <p:nvPr/>
          </p:nvSpPr>
          <p:spPr>
            <a:xfrm>
              <a:off x="1998948" y="1591570"/>
              <a:ext cx="394" cy="394"/>
            </a:xfrm>
            <a:custGeom>
              <a:avLst/>
              <a:gdLst/>
              <a:ahLst/>
              <a:cxnLst/>
              <a:rect l="l" t="t" r="r" b="b"/>
              <a:pathLst>
                <a:path w="29" h="29" extrusionOk="0">
                  <a:moveTo>
                    <a:pt x="29"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9" name="Google Shape;9439;p81"/>
            <p:cNvSpPr/>
            <p:nvPr/>
          </p:nvSpPr>
          <p:spPr>
            <a:xfrm>
              <a:off x="1991399" y="1587579"/>
              <a:ext cx="339" cy="394"/>
            </a:xfrm>
            <a:custGeom>
              <a:avLst/>
              <a:gdLst/>
              <a:ahLst/>
              <a:cxnLst/>
              <a:rect l="l" t="t" r="r" b="b"/>
              <a:pathLst>
                <a:path w="25" h="29" extrusionOk="0">
                  <a:moveTo>
                    <a:pt x="25" y="1"/>
                  </a:moveTo>
                  <a:cubicBezTo>
                    <a:pt x="18" y="11"/>
                    <a:pt x="11" y="18"/>
                    <a:pt x="0" y="29"/>
                  </a:cubicBezTo>
                  <a:cubicBezTo>
                    <a:pt x="11" y="18"/>
                    <a:pt x="18" y="11"/>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0" name="Google Shape;9440;p81"/>
            <p:cNvSpPr/>
            <p:nvPr/>
          </p:nvSpPr>
          <p:spPr>
            <a:xfrm>
              <a:off x="2108940" y="1555794"/>
              <a:ext cx="19932" cy="28906"/>
            </a:xfrm>
            <a:custGeom>
              <a:avLst/>
              <a:gdLst/>
              <a:ahLst/>
              <a:cxnLst/>
              <a:rect l="l" t="t" r="r" b="b"/>
              <a:pathLst>
                <a:path w="1468" h="2129" extrusionOk="0">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1" name="Google Shape;9441;p81"/>
            <p:cNvSpPr/>
            <p:nvPr/>
          </p:nvSpPr>
          <p:spPr>
            <a:xfrm>
              <a:off x="2132850" y="1574558"/>
              <a:ext cx="8948" cy="12288"/>
            </a:xfrm>
            <a:custGeom>
              <a:avLst/>
              <a:gdLst/>
              <a:ahLst/>
              <a:cxnLst/>
              <a:rect l="l" t="t" r="r" b="b"/>
              <a:pathLst>
                <a:path w="659" h="905" extrusionOk="0">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2" name="Google Shape;9442;p81"/>
            <p:cNvSpPr/>
            <p:nvPr/>
          </p:nvSpPr>
          <p:spPr>
            <a:xfrm>
              <a:off x="2116217" y="1584537"/>
              <a:ext cx="244" cy="14"/>
            </a:xfrm>
            <a:custGeom>
              <a:avLst/>
              <a:gdLst/>
              <a:ahLst/>
              <a:cxnLst/>
              <a:rect l="l" t="t" r="r" b="b"/>
              <a:pathLst>
                <a:path w="18"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3" name="Google Shape;9443;p81"/>
            <p:cNvSpPr/>
            <p:nvPr/>
          </p:nvSpPr>
          <p:spPr>
            <a:xfrm>
              <a:off x="2117168" y="1584632"/>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4" name="Google Shape;9444;p81"/>
            <p:cNvSpPr/>
            <p:nvPr/>
          </p:nvSpPr>
          <p:spPr>
            <a:xfrm>
              <a:off x="2115267" y="1584496"/>
              <a:ext cx="244" cy="14"/>
            </a:xfrm>
            <a:custGeom>
              <a:avLst/>
              <a:gdLst/>
              <a:ahLst/>
              <a:cxnLst/>
              <a:rect l="l" t="t" r="r" b="b"/>
              <a:pathLst>
                <a:path w="18" h="1" extrusionOk="0">
                  <a:moveTo>
                    <a:pt x="1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5" name="Google Shape;9445;p81"/>
            <p:cNvSpPr/>
            <p:nvPr/>
          </p:nvSpPr>
          <p:spPr>
            <a:xfrm>
              <a:off x="2115742" y="1584537"/>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6" name="Google Shape;9446;p81"/>
            <p:cNvSpPr/>
            <p:nvPr/>
          </p:nvSpPr>
          <p:spPr>
            <a:xfrm>
              <a:off x="2114357" y="158444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7" name="Google Shape;9447;p81"/>
            <p:cNvSpPr/>
            <p:nvPr/>
          </p:nvSpPr>
          <p:spPr>
            <a:xfrm>
              <a:off x="2115022" y="158449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8" name="Google Shape;9448;p81"/>
            <p:cNvSpPr/>
            <p:nvPr/>
          </p:nvSpPr>
          <p:spPr>
            <a:xfrm>
              <a:off x="2117643" y="1584687"/>
              <a:ext cx="258" cy="14"/>
            </a:xfrm>
            <a:custGeom>
              <a:avLst/>
              <a:gdLst/>
              <a:ahLst/>
              <a:cxnLst/>
              <a:rect l="l" t="t" r="r" b="b"/>
              <a:pathLst>
                <a:path w="19"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9" name="Google Shape;9449;p81"/>
            <p:cNvSpPr/>
            <p:nvPr/>
          </p:nvSpPr>
          <p:spPr>
            <a:xfrm>
              <a:off x="2120263" y="158516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0" name="Google Shape;9450;p81"/>
            <p:cNvSpPr/>
            <p:nvPr/>
          </p:nvSpPr>
          <p:spPr>
            <a:xfrm>
              <a:off x="2120874" y="158516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1" name="Google Shape;9451;p81"/>
            <p:cNvSpPr/>
            <p:nvPr/>
          </p:nvSpPr>
          <p:spPr>
            <a:xfrm>
              <a:off x="2120399" y="158516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2" name="Google Shape;9452;p81"/>
            <p:cNvSpPr/>
            <p:nvPr/>
          </p:nvSpPr>
          <p:spPr>
            <a:xfrm>
              <a:off x="2118118" y="1584727"/>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3" name="Google Shape;9453;p81"/>
            <p:cNvSpPr/>
            <p:nvPr/>
          </p:nvSpPr>
          <p:spPr>
            <a:xfrm>
              <a:off x="2118553" y="1584782"/>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4" name="Google Shape;9454;p81"/>
            <p:cNvSpPr/>
            <p:nvPr/>
          </p:nvSpPr>
          <p:spPr>
            <a:xfrm>
              <a:off x="2118973" y="1584877"/>
              <a:ext cx="163" cy="14"/>
            </a:xfrm>
            <a:custGeom>
              <a:avLst/>
              <a:gdLst/>
              <a:ahLst/>
              <a:cxnLst/>
              <a:rect l="l" t="t" r="r" b="b"/>
              <a:pathLst>
                <a:path w="12"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5" name="Google Shape;9455;p81"/>
            <p:cNvSpPr/>
            <p:nvPr/>
          </p:nvSpPr>
          <p:spPr>
            <a:xfrm>
              <a:off x="2119408" y="1584917"/>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6" name="Google Shape;9456;p81"/>
            <p:cNvSpPr/>
            <p:nvPr/>
          </p:nvSpPr>
          <p:spPr>
            <a:xfrm>
              <a:off x="2116692" y="1584632"/>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7" name="Google Shape;9457;p81"/>
            <p:cNvSpPr/>
            <p:nvPr/>
          </p:nvSpPr>
          <p:spPr>
            <a:xfrm>
              <a:off x="2119734" y="1585012"/>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8" name="Google Shape;9458;p81"/>
            <p:cNvSpPr/>
            <p:nvPr/>
          </p:nvSpPr>
          <p:spPr>
            <a:xfrm>
              <a:off x="2113936" y="158444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9" name="Google Shape;9459;p81"/>
            <p:cNvSpPr/>
            <p:nvPr/>
          </p:nvSpPr>
          <p:spPr>
            <a:xfrm>
              <a:off x="2120644" y="158516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0" name="Google Shape;9460;p81"/>
            <p:cNvSpPr/>
            <p:nvPr/>
          </p:nvSpPr>
          <p:spPr>
            <a:xfrm>
              <a:off x="2182285" y="1554259"/>
              <a:ext cx="4766" cy="7617"/>
            </a:xfrm>
            <a:custGeom>
              <a:avLst/>
              <a:gdLst/>
              <a:ahLst/>
              <a:cxnLst/>
              <a:rect l="l" t="t" r="r" b="b"/>
              <a:pathLst>
                <a:path w="351" h="561" extrusionOk="0">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1" name="Google Shape;9461;p81"/>
            <p:cNvSpPr/>
            <p:nvPr/>
          </p:nvSpPr>
          <p:spPr>
            <a:xfrm>
              <a:off x="2133094" y="1420616"/>
              <a:ext cx="90752" cy="158463"/>
            </a:xfrm>
            <a:custGeom>
              <a:avLst/>
              <a:gdLst/>
              <a:ahLst/>
              <a:cxnLst/>
              <a:rect l="l" t="t" r="r" b="b"/>
              <a:pathLst>
                <a:path w="6684" h="11671" extrusionOk="0">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2" name="Google Shape;9462;p81"/>
            <p:cNvSpPr/>
            <p:nvPr/>
          </p:nvSpPr>
          <p:spPr>
            <a:xfrm>
              <a:off x="2223833" y="145933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3" name="Google Shape;9463;p81"/>
            <p:cNvSpPr/>
            <p:nvPr/>
          </p:nvSpPr>
          <p:spPr>
            <a:xfrm>
              <a:off x="2221022" y="1454248"/>
              <a:ext cx="109" cy="204"/>
            </a:xfrm>
            <a:custGeom>
              <a:avLst/>
              <a:gdLst/>
              <a:ahLst/>
              <a:cxnLst/>
              <a:rect l="l" t="t" r="r" b="b"/>
              <a:pathLst>
                <a:path w="8" h="15" extrusionOk="0">
                  <a:moveTo>
                    <a:pt x="1" y="1"/>
                  </a:moveTo>
                  <a:cubicBezTo>
                    <a:pt x="1" y="4"/>
                    <a:pt x="4" y="11"/>
                    <a:pt x="8" y="15"/>
                  </a:cubicBezTo>
                  <a:cubicBezTo>
                    <a:pt x="4" y="11"/>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4" name="Google Shape;9464;p81"/>
            <p:cNvSpPr/>
            <p:nvPr/>
          </p:nvSpPr>
          <p:spPr>
            <a:xfrm>
              <a:off x="2221782" y="1455673"/>
              <a:ext cx="204" cy="258"/>
            </a:xfrm>
            <a:custGeom>
              <a:avLst/>
              <a:gdLst/>
              <a:ahLst/>
              <a:cxnLst/>
              <a:rect l="l" t="t" r="r" b="b"/>
              <a:pathLst>
                <a:path w="15" h="19" extrusionOk="0">
                  <a:moveTo>
                    <a:pt x="1" y="1"/>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5" name="Google Shape;9465;p81"/>
            <p:cNvSpPr/>
            <p:nvPr/>
          </p:nvSpPr>
          <p:spPr>
            <a:xfrm>
              <a:off x="2221552" y="1455347"/>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6" name="Google Shape;9466;p81"/>
            <p:cNvSpPr/>
            <p:nvPr/>
          </p:nvSpPr>
          <p:spPr>
            <a:xfrm>
              <a:off x="2221171" y="1454587"/>
              <a:ext cx="109" cy="244"/>
            </a:xfrm>
            <a:custGeom>
              <a:avLst/>
              <a:gdLst/>
              <a:ahLst/>
              <a:cxnLst/>
              <a:rect l="l" t="t" r="r" b="b"/>
              <a:pathLst>
                <a:path w="8" h="18" extrusionOk="0">
                  <a:moveTo>
                    <a:pt x="0" y="0"/>
                  </a:moveTo>
                  <a:cubicBezTo>
                    <a:pt x="4" y="7"/>
                    <a:pt x="7" y="14"/>
                    <a:pt x="7" y="18"/>
                  </a:cubicBezTo>
                  <a:cubicBezTo>
                    <a:pt x="7" y="11"/>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7" name="Google Shape;9467;p81"/>
            <p:cNvSpPr/>
            <p:nvPr/>
          </p:nvSpPr>
          <p:spPr>
            <a:xfrm>
              <a:off x="2223737" y="1458864"/>
              <a:ext cx="109" cy="339"/>
            </a:xfrm>
            <a:custGeom>
              <a:avLst/>
              <a:gdLst/>
              <a:ahLst/>
              <a:cxnLst/>
              <a:rect l="l" t="t" r="r" b="b"/>
              <a:pathLst>
                <a:path w="8" h="25" extrusionOk="0">
                  <a:moveTo>
                    <a:pt x="0" y="0"/>
                  </a:moveTo>
                  <a:cubicBezTo>
                    <a:pt x="0" y="7"/>
                    <a:pt x="4" y="14"/>
                    <a:pt x="7" y="25"/>
                  </a:cubicBez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8" name="Google Shape;9468;p81"/>
            <p:cNvSpPr/>
            <p:nvPr/>
          </p:nvSpPr>
          <p:spPr>
            <a:xfrm>
              <a:off x="2221361" y="1454967"/>
              <a:ext cx="149" cy="244"/>
            </a:xfrm>
            <a:custGeom>
              <a:avLst/>
              <a:gdLst/>
              <a:ahLst/>
              <a:cxnLst/>
              <a:rect l="l" t="t" r="r" b="b"/>
              <a:pathLst>
                <a:path w="11" h="18" extrusionOk="0">
                  <a:moveTo>
                    <a:pt x="0" y="0"/>
                  </a:moveTo>
                  <a:lnTo>
                    <a:pt x="1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9" name="Google Shape;9469;p81"/>
            <p:cNvSpPr/>
            <p:nvPr/>
          </p:nvSpPr>
          <p:spPr>
            <a:xfrm>
              <a:off x="2223642" y="1458429"/>
              <a:ext cx="109" cy="258"/>
            </a:xfrm>
            <a:custGeom>
              <a:avLst/>
              <a:gdLst/>
              <a:ahLst/>
              <a:cxnLst/>
              <a:rect l="l" t="t" r="r" b="b"/>
              <a:pathLst>
                <a:path w="8" h="19" extrusionOk="0">
                  <a:moveTo>
                    <a:pt x="0" y="1"/>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0" name="Google Shape;9470;p81"/>
            <p:cNvSpPr/>
            <p:nvPr/>
          </p:nvSpPr>
          <p:spPr>
            <a:xfrm>
              <a:off x="2222692" y="1456868"/>
              <a:ext cx="204" cy="204"/>
            </a:xfrm>
            <a:custGeom>
              <a:avLst/>
              <a:gdLst/>
              <a:ahLst/>
              <a:cxnLst/>
              <a:rect l="l" t="t" r="r" b="b"/>
              <a:pathLst>
                <a:path w="15" h="15" extrusionOk="0">
                  <a:moveTo>
                    <a:pt x="0" y="0"/>
                  </a:moveTo>
                  <a:lnTo>
                    <a:pt x="1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1" name="Google Shape;9471;p81"/>
            <p:cNvSpPr/>
            <p:nvPr/>
          </p:nvSpPr>
          <p:spPr>
            <a:xfrm>
              <a:off x="2222502" y="1456583"/>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2" name="Google Shape;9472;p81"/>
            <p:cNvSpPr/>
            <p:nvPr/>
          </p:nvSpPr>
          <p:spPr>
            <a:xfrm>
              <a:off x="2223547" y="1458008"/>
              <a:ext cx="109" cy="299"/>
            </a:xfrm>
            <a:custGeom>
              <a:avLst/>
              <a:gdLst/>
              <a:ahLst/>
              <a:cxnLst/>
              <a:rect l="l" t="t" r="r" b="b"/>
              <a:pathLst>
                <a:path w="8" h="22" extrusionOk="0">
                  <a:moveTo>
                    <a:pt x="0" y="0"/>
                  </a:moveTo>
                  <a:cubicBezTo>
                    <a:pt x="0" y="7"/>
                    <a:pt x="4" y="14"/>
                    <a:pt x="7" y="21"/>
                  </a:cubicBezTo>
                  <a:cubicBezTo>
                    <a:pt x="4"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3" name="Google Shape;9473;p81"/>
            <p:cNvSpPr/>
            <p:nvPr/>
          </p:nvSpPr>
          <p:spPr>
            <a:xfrm>
              <a:off x="2223303" y="1457574"/>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4" name="Google Shape;9474;p81"/>
            <p:cNvSpPr/>
            <p:nvPr/>
          </p:nvSpPr>
          <p:spPr>
            <a:xfrm>
              <a:off x="2222258" y="1456338"/>
              <a:ext cx="204" cy="258"/>
            </a:xfrm>
            <a:custGeom>
              <a:avLst/>
              <a:gdLst/>
              <a:ahLst/>
              <a:cxnLst/>
              <a:rect l="l" t="t" r="r" b="b"/>
              <a:pathLst>
                <a:path w="15" h="19" extrusionOk="0">
                  <a:moveTo>
                    <a:pt x="1" y="1"/>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5" name="Google Shape;9475;p81"/>
            <p:cNvSpPr/>
            <p:nvPr/>
          </p:nvSpPr>
          <p:spPr>
            <a:xfrm>
              <a:off x="2220927" y="1453922"/>
              <a:ext cx="68" cy="204"/>
            </a:xfrm>
            <a:custGeom>
              <a:avLst/>
              <a:gdLst/>
              <a:ahLst/>
              <a:cxnLst/>
              <a:rect l="l" t="t" r="r" b="b"/>
              <a:pathLst>
                <a:path w="5" h="15" extrusionOk="0">
                  <a:moveTo>
                    <a:pt x="1" y="0"/>
                  </a:moveTo>
                  <a:cubicBezTo>
                    <a:pt x="1" y="4"/>
                    <a:pt x="4" y="7"/>
                    <a:pt x="4" y="14"/>
                  </a:cubicBezTo>
                  <a:cubicBezTo>
                    <a:pt x="4" y="7"/>
                    <a:pt x="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6" name="Google Shape;9476;p81"/>
            <p:cNvSpPr/>
            <p:nvPr/>
          </p:nvSpPr>
          <p:spPr>
            <a:xfrm>
              <a:off x="2223398" y="1457764"/>
              <a:ext cx="109" cy="163"/>
            </a:xfrm>
            <a:custGeom>
              <a:avLst/>
              <a:gdLst/>
              <a:ahLst/>
              <a:cxnLst/>
              <a:rect l="l" t="t" r="r" b="b"/>
              <a:pathLst>
                <a:path w="8" h="12" extrusionOk="0">
                  <a:moveTo>
                    <a:pt x="1" y="1"/>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7" name="Google Shape;9477;p81"/>
            <p:cNvSpPr/>
            <p:nvPr/>
          </p:nvSpPr>
          <p:spPr>
            <a:xfrm>
              <a:off x="2222882" y="1457058"/>
              <a:ext cx="339" cy="339"/>
            </a:xfrm>
            <a:custGeom>
              <a:avLst/>
              <a:gdLst/>
              <a:ahLst/>
              <a:cxnLst/>
              <a:rect l="l" t="t" r="r" b="b"/>
              <a:pathLst>
                <a:path w="25" h="25" extrusionOk="0">
                  <a:moveTo>
                    <a:pt x="0" y="0"/>
                  </a:moveTo>
                  <a:cubicBezTo>
                    <a:pt x="14" y="14"/>
                    <a:pt x="21" y="25"/>
                    <a:pt x="25" y="25"/>
                  </a:cubicBezTo>
                  <a:cubicBezTo>
                    <a:pt x="25" y="25"/>
                    <a:pt x="1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8" name="Google Shape;9478;p81"/>
            <p:cNvSpPr/>
            <p:nvPr/>
          </p:nvSpPr>
          <p:spPr>
            <a:xfrm>
              <a:off x="2220886" y="1453202"/>
              <a:ext cx="14" cy="109"/>
            </a:xfrm>
            <a:custGeom>
              <a:avLst/>
              <a:gdLst/>
              <a:ahLst/>
              <a:cxnLst/>
              <a:rect l="l" t="t" r="r" b="b"/>
              <a:pathLst>
                <a:path w="1" h="8" extrusionOk="0">
                  <a:moveTo>
                    <a:pt x="0" y="1"/>
                  </a:moveTo>
                  <a:lnTo>
                    <a:pt x="0" y="8"/>
                  </a:lnTo>
                  <a:cubicBezTo>
                    <a:pt x="0"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9" name="Google Shape;9479;p81"/>
            <p:cNvSpPr/>
            <p:nvPr/>
          </p:nvSpPr>
          <p:spPr>
            <a:xfrm>
              <a:off x="2222027" y="1456013"/>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0" name="Google Shape;9480;p81"/>
            <p:cNvSpPr/>
            <p:nvPr/>
          </p:nvSpPr>
          <p:spPr>
            <a:xfrm>
              <a:off x="2220886" y="1453541"/>
              <a:ext cx="14" cy="149"/>
            </a:xfrm>
            <a:custGeom>
              <a:avLst/>
              <a:gdLst/>
              <a:ahLst/>
              <a:cxnLst/>
              <a:rect l="l" t="t" r="r" b="b"/>
              <a:pathLst>
                <a:path w="1" h="11" extrusionOk="0">
                  <a:moveTo>
                    <a:pt x="0" y="11"/>
                  </a:moveTo>
                  <a:lnTo>
                    <a:pt x="0" y="0"/>
                  </a:lnTo>
                  <a:cubicBezTo>
                    <a:pt x="0" y="4"/>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1" name="Google Shape;9481;p81"/>
            <p:cNvSpPr/>
            <p:nvPr/>
          </p:nvSpPr>
          <p:spPr>
            <a:xfrm>
              <a:off x="2201498" y="1421268"/>
              <a:ext cx="6667" cy="5146"/>
            </a:xfrm>
            <a:custGeom>
              <a:avLst/>
              <a:gdLst/>
              <a:ahLst/>
              <a:cxnLst/>
              <a:rect l="l" t="t" r="r" b="b"/>
              <a:pathLst>
                <a:path w="491" h="379" extrusionOk="0">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2" name="Google Shape;9482;p81"/>
            <p:cNvSpPr/>
            <p:nvPr/>
          </p:nvSpPr>
          <p:spPr>
            <a:xfrm>
              <a:off x="2212618" y="1541442"/>
              <a:ext cx="2580" cy="489"/>
            </a:xfrm>
            <a:custGeom>
              <a:avLst/>
              <a:gdLst/>
              <a:ahLst/>
              <a:cxnLst/>
              <a:rect l="l" t="t" r="r" b="b"/>
              <a:pathLst>
                <a:path w="190" h="36" extrusionOk="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3" name="Google Shape;9483;p81"/>
            <p:cNvSpPr/>
            <p:nvPr/>
          </p:nvSpPr>
          <p:spPr>
            <a:xfrm>
              <a:off x="2219746" y="1534599"/>
              <a:ext cx="33333" cy="20244"/>
            </a:xfrm>
            <a:custGeom>
              <a:avLst/>
              <a:gdLst/>
              <a:ahLst/>
              <a:cxnLst/>
              <a:rect l="l" t="t" r="r" b="b"/>
              <a:pathLst>
                <a:path w="2455" h="1491" extrusionOk="0">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4" name="Google Shape;9484;p81"/>
            <p:cNvSpPr/>
            <p:nvPr/>
          </p:nvSpPr>
          <p:spPr>
            <a:xfrm>
              <a:off x="2210051" y="1545190"/>
              <a:ext cx="7047" cy="5092"/>
            </a:xfrm>
            <a:custGeom>
              <a:avLst/>
              <a:gdLst/>
              <a:ahLst/>
              <a:cxnLst/>
              <a:rect l="l" t="t" r="r" b="b"/>
              <a:pathLst>
                <a:path w="519" h="375" extrusionOk="0">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5" name="Google Shape;9485;p81"/>
            <p:cNvSpPr/>
            <p:nvPr/>
          </p:nvSpPr>
          <p:spPr>
            <a:xfrm>
              <a:off x="2234002" y="1549982"/>
              <a:ext cx="258" cy="14"/>
            </a:xfrm>
            <a:custGeom>
              <a:avLst/>
              <a:gdLst/>
              <a:ahLst/>
              <a:cxnLst/>
              <a:rect l="l" t="t" r="r" b="b"/>
              <a:pathLst>
                <a:path w="19"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6" name="Google Shape;9486;p81"/>
            <p:cNvSpPr/>
            <p:nvPr/>
          </p:nvSpPr>
          <p:spPr>
            <a:xfrm>
              <a:off x="2234342" y="1550023"/>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7" name="Google Shape;9487;p81"/>
            <p:cNvSpPr/>
            <p:nvPr/>
          </p:nvSpPr>
          <p:spPr>
            <a:xfrm>
              <a:off x="2234722" y="1550118"/>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8" name="Google Shape;9488;p81"/>
            <p:cNvSpPr/>
            <p:nvPr/>
          </p:nvSpPr>
          <p:spPr>
            <a:xfrm>
              <a:off x="2234572" y="1550077"/>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9" name="Google Shape;9489;p81"/>
            <p:cNvSpPr/>
            <p:nvPr/>
          </p:nvSpPr>
          <p:spPr>
            <a:xfrm>
              <a:off x="2229630" y="1549982"/>
              <a:ext cx="733" cy="54"/>
            </a:xfrm>
            <a:custGeom>
              <a:avLst/>
              <a:gdLst/>
              <a:ahLst/>
              <a:cxnLst/>
              <a:rect l="l" t="t" r="r" b="b"/>
              <a:pathLst>
                <a:path w="54" h="4" extrusionOk="0">
                  <a:moveTo>
                    <a:pt x="53"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0" name="Google Shape;9490;p81"/>
            <p:cNvSpPr/>
            <p:nvPr/>
          </p:nvSpPr>
          <p:spPr>
            <a:xfrm>
              <a:off x="2245652" y="1554599"/>
              <a:ext cx="530" cy="54"/>
            </a:xfrm>
            <a:custGeom>
              <a:avLst/>
              <a:gdLst/>
              <a:ahLst/>
              <a:cxnLst/>
              <a:rect l="l" t="t" r="r" b="b"/>
              <a:pathLst>
                <a:path w="39" h="4" extrusionOk="0">
                  <a:moveTo>
                    <a:pt x="39"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1" name="Google Shape;9491;p81"/>
            <p:cNvSpPr/>
            <p:nvPr/>
          </p:nvSpPr>
          <p:spPr>
            <a:xfrm>
              <a:off x="2244986" y="1554544"/>
              <a:ext cx="489" cy="68"/>
            </a:xfrm>
            <a:custGeom>
              <a:avLst/>
              <a:gdLst/>
              <a:ahLst/>
              <a:cxnLst/>
              <a:rect l="l" t="t" r="r" b="b"/>
              <a:pathLst>
                <a:path w="36" h="5" extrusionOk="0">
                  <a:moveTo>
                    <a:pt x="35"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2" name="Google Shape;9492;p81"/>
            <p:cNvSpPr/>
            <p:nvPr/>
          </p:nvSpPr>
          <p:spPr>
            <a:xfrm>
              <a:off x="2235102" y="1550213"/>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3" name="Google Shape;9493;p81"/>
            <p:cNvSpPr/>
            <p:nvPr/>
          </p:nvSpPr>
          <p:spPr>
            <a:xfrm>
              <a:off x="2244416" y="1554544"/>
              <a:ext cx="434" cy="14"/>
            </a:xfrm>
            <a:custGeom>
              <a:avLst/>
              <a:gdLst/>
              <a:ahLst/>
              <a:cxnLst/>
              <a:rect l="l" t="t" r="r" b="b"/>
              <a:pathLst>
                <a:path w="32" h="1" extrusionOk="0">
                  <a:moveTo>
                    <a:pt x="32"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4" name="Google Shape;9494;p81"/>
            <p:cNvSpPr/>
            <p:nvPr/>
          </p:nvSpPr>
          <p:spPr>
            <a:xfrm>
              <a:off x="2233622" y="1549982"/>
              <a:ext cx="299" cy="14"/>
            </a:xfrm>
            <a:custGeom>
              <a:avLst/>
              <a:gdLst/>
              <a:ahLst/>
              <a:cxnLst/>
              <a:rect l="l" t="t" r="r" b="b"/>
              <a:pathLst>
                <a:path w="22" h="1" extrusionOk="0">
                  <a:moveTo>
                    <a:pt x="22"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5" name="Google Shape;9495;p81"/>
            <p:cNvSpPr/>
            <p:nvPr/>
          </p:nvSpPr>
          <p:spPr>
            <a:xfrm>
              <a:off x="2247267" y="1554789"/>
              <a:ext cx="584" cy="54"/>
            </a:xfrm>
            <a:custGeom>
              <a:avLst/>
              <a:gdLst/>
              <a:ahLst/>
              <a:cxnLst/>
              <a:rect l="l" t="t" r="r" b="b"/>
              <a:pathLst>
                <a:path w="43" h="4" extrusionOk="0">
                  <a:moveTo>
                    <a:pt x="42"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6" name="Google Shape;9496;p81"/>
            <p:cNvSpPr/>
            <p:nvPr/>
          </p:nvSpPr>
          <p:spPr>
            <a:xfrm>
              <a:off x="2246412" y="1554694"/>
              <a:ext cx="584" cy="54"/>
            </a:xfrm>
            <a:custGeom>
              <a:avLst/>
              <a:gdLst/>
              <a:ahLst/>
              <a:cxnLst/>
              <a:rect l="l" t="t" r="r" b="b"/>
              <a:pathLst>
                <a:path w="43" h="4" extrusionOk="0">
                  <a:moveTo>
                    <a:pt x="42"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7" name="Google Shape;9497;p81"/>
            <p:cNvSpPr/>
            <p:nvPr/>
          </p:nvSpPr>
          <p:spPr>
            <a:xfrm>
              <a:off x="2243941" y="1554504"/>
              <a:ext cx="339" cy="14"/>
            </a:xfrm>
            <a:custGeom>
              <a:avLst/>
              <a:gdLst/>
              <a:ahLst/>
              <a:cxnLst/>
              <a:rect l="l" t="t" r="r" b="b"/>
              <a:pathLst>
                <a:path w="25" h="1" extrusionOk="0">
                  <a:moveTo>
                    <a:pt x="2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8" name="Google Shape;9498;p81"/>
            <p:cNvSpPr/>
            <p:nvPr/>
          </p:nvSpPr>
          <p:spPr>
            <a:xfrm>
              <a:off x="2242420" y="155450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9" name="Google Shape;9499;p81"/>
            <p:cNvSpPr/>
            <p:nvPr/>
          </p:nvSpPr>
          <p:spPr>
            <a:xfrm>
              <a:off x="2242230" y="1554504"/>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0" name="Google Shape;9500;p81"/>
            <p:cNvSpPr/>
            <p:nvPr/>
          </p:nvSpPr>
          <p:spPr>
            <a:xfrm>
              <a:off x="2228530" y="1550023"/>
              <a:ext cx="964" cy="109"/>
            </a:xfrm>
            <a:custGeom>
              <a:avLst/>
              <a:gdLst/>
              <a:ahLst/>
              <a:cxnLst/>
              <a:rect l="l" t="t" r="r" b="b"/>
              <a:pathLst>
                <a:path w="71" h="8" extrusionOk="0">
                  <a:moveTo>
                    <a:pt x="1" y="8"/>
                  </a:moveTo>
                  <a:lnTo>
                    <a:pt x="7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1" name="Google Shape;9501;p81"/>
            <p:cNvSpPr/>
            <p:nvPr/>
          </p:nvSpPr>
          <p:spPr>
            <a:xfrm>
              <a:off x="2243506" y="1554449"/>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2" name="Google Shape;9502;p81"/>
            <p:cNvSpPr/>
            <p:nvPr/>
          </p:nvSpPr>
          <p:spPr>
            <a:xfrm>
              <a:off x="2242841" y="155444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3" name="Google Shape;9503;p81"/>
            <p:cNvSpPr/>
            <p:nvPr/>
          </p:nvSpPr>
          <p:spPr>
            <a:xfrm>
              <a:off x="2242610" y="155444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4" name="Google Shape;9504;p81"/>
            <p:cNvSpPr/>
            <p:nvPr/>
          </p:nvSpPr>
          <p:spPr>
            <a:xfrm>
              <a:off x="2232441" y="154992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5" name="Google Shape;9505;p81"/>
            <p:cNvSpPr/>
            <p:nvPr/>
          </p:nvSpPr>
          <p:spPr>
            <a:xfrm>
              <a:off x="2242081" y="1554544"/>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6" name="Google Shape;9506;p81"/>
            <p:cNvSpPr/>
            <p:nvPr/>
          </p:nvSpPr>
          <p:spPr>
            <a:xfrm>
              <a:off x="2243126" y="155444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7" name="Google Shape;9507;p81"/>
            <p:cNvSpPr/>
            <p:nvPr/>
          </p:nvSpPr>
          <p:spPr>
            <a:xfrm>
              <a:off x="2230581" y="1549928"/>
              <a:ext cx="584" cy="14"/>
            </a:xfrm>
            <a:custGeom>
              <a:avLst/>
              <a:gdLst/>
              <a:ahLst/>
              <a:cxnLst/>
              <a:rect l="l" t="t" r="r" b="b"/>
              <a:pathLst>
                <a:path w="43" h="1" extrusionOk="0">
                  <a:moveTo>
                    <a:pt x="43"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8" name="Google Shape;9508;p81"/>
            <p:cNvSpPr/>
            <p:nvPr/>
          </p:nvSpPr>
          <p:spPr>
            <a:xfrm>
              <a:off x="2234912" y="1550118"/>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9" name="Google Shape;9509;p81"/>
            <p:cNvSpPr/>
            <p:nvPr/>
          </p:nvSpPr>
          <p:spPr>
            <a:xfrm>
              <a:off x="2233011" y="154992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0" name="Google Shape;9510;p81"/>
            <p:cNvSpPr/>
            <p:nvPr/>
          </p:nvSpPr>
          <p:spPr>
            <a:xfrm>
              <a:off x="2231436" y="1549928"/>
              <a:ext cx="448" cy="14"/>
            </a:xfrm>
            <a:custGeom>
              <a:avLst/>
              <a:gdLst/>
              <a:ahLst/>
              <a:cxnLst/>
              <a:rect l="l" t="t" r="r" b="b"/>
              <a:pathLst>
                <a:path w="33" h="1" extrusionOk="0">
                  <a:moveTo>
                    <a:pt x="3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1" name="Google Shape;9511;p81"/>
            <p:cNvSpPr/>
            <p:nvPr/>
          </p:nvSpPr>
          <p:spPr>
            <a:xfrm>
              <a:off x="2235197" y="1550308"/>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2" name="Google Shape;9512;p81"/>
            <p:cNvSpPr/>
            <p:nvPr/>
          </p:nvSpPr>
          <p:spPr>
            <a:xfrm>
              <a:off x="2242040" y="155454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3" name="Google Shape;9513;p81"/>
            <p:cNvSpPr/>
            <p:nvPr/>
          </p:nvSpPr>
          <p:spPr>
            <a:xfrm>
              <a:off x="2233486" y="154992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4" name="Google Shape;9514;p81"/>
            <p:cNvSpPr/>
            <p:nvPr/>
          </p:nvSpPr>
          <p:spPr>
            <a:xfrm>
              <a:off x="2235007" y="1550173"/>
              <a:ext cx="109" cy="54"/>
            </a:xfrm>
            <a:custGeom>
              <a:avLst/>
              <a:gdLst/>
              <a:ahLst/>
              <a:cxnLst/>
              <a:rect l="l" t="t" r="r" b="b"/>
              <a:pathLst>
                <a:path w="8" h="4" extrusionOk="0">
                  <a:moveTo>
                    <a:pt x="7"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5" name="Google Shape;9515;p81"/>
            <p:cNvSpPr/>
            <p:nvPr/>
          </p:nvSpPr>
          <p:spPr>
            <a:xfrm>
              <a:off x="2295603" y="2007327"/>
              <a:ext cx="56822" cy="70087"/>
            </a:xfrm>
            <a:custGeom>
              <a:avLst/>
              <a:gdLst/>
              <a:ahLst/>
              <a:cxnLst/>
              <a:rect l="l" t="t" r="r" b="b"/>
              <a:pathLst>
                <a:path w="4185" h="5162" extrusionOk="0">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6" name="Google Shape;9516;p81"/>
            <p:cNvSpPr/>
            <p:nvPr/>
          </p:nvSpPr>
          <p:spPr>
            <a:xfrm>
              <a:off x="2349886" y="2013858"/>
              <a:ext cx="2254" cy="3286"/>
            </a:xfrm>
            <a:custGeom>
              <a:avLst/>
              <a:gdLst/>
              <a:ahLst/>
              <a:cxnLst/>
              <a:rect l="l" t="t" r="r" b="b"/>
              <a:pathLst>
                <a:path w="166" h="242" extrusionOk="0">
                  <a:moveTo>
                    <a:pt x="1" y="242"/>
                  </a:moveTo>
                  <a:lnTo>
                    <a:pt x="165" y="0"/>
                  </a:lnTo>
                  <a:lnTo>
                    <a:pt x="16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7" name="Google Shape;9517;p81"/>
            <p:cNvSpPr/>
            <p:nvPr/>
          </p:nvSpPr>
          <p:spPr>
            <a:xfrm>
              <a:off x="2308149" y="2009201"/>
              <a:ext cx="964" cy="394"/>
            </a:xfrm>
            <a:custGeom>
              <a:avLst/>
              <a:gdLst/>
              <a:ahLst/>
              <a:cxnLst/>
              <a:rect l="l" t="t" r="r" b="b"/>
              <a:pathLst>
                <a:path w="71" h="29" extrusionOk="0">
                  <a:moveTo>
                    <a:pt x="1" y="0"/>
                  </a:moveTo>
                  <a:lnTo>
                    <a:pt x="71" y="28"/>
                  </a:lnTo>
                  <a:lnTo>
                    <a:pt x="53" y="2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8" name="Google Shape;9518;p81"/>
            <p:cNvSpPr/>
            <p:nvPr/>
          </p:nvSpPr>
          <p:spPr>
            <a:xfrm>
              <a:off x="2302310" y="2007341"/>
              <a:ext cx="3530" cy="448"/>
            </a:xfrm>
            <a:custGeom>
              <a:avLst/>
              <a:gdLst/>
              <a:ahLst/>
              <a:cxnLst/>
              <a:rect l="l" t="t" r="r" b="b"/>
              <a:pathLst>
                <a:path w="260" h="33" extrusionOk="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9" name="Google Shape;9519;p81"/>
            <p:cNvSpPr/>
            <p:nvPr/>
          </p:nvSpPr>
          <p:spPr>
            <a:xfrm>
              <a:off x="2296513" y="2011767"/>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0" name="Google Shape;9520;p81"/>
            <p:cNvSpPr/>
            <p:nvPr/>
          </p:nvSpPr>
          <p:spPr>
            <a:xfrm>
              <a:off x="2296649" y="2011522"/>
              <a:ext cx="68" cy="109"/>
            </a:xfrm>
            <a:custGeom>
              <a:avLst/>
              <a:gdLst/>
              <a:ahLst/>
              <a:cxnLst/>
              <a:rect l="l" t="t" r="r" b="b"/>
              <a:pathLst>
                <a:path w="5" h="8" extrusionOk="0">
                  <a:moveTo>
                    <a:pt x="4"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1" name="Google Shape;9521;p81"/>
            <p:cNvSpPr/>
            <p:nvPr/>
          </p:nvSpPr>
          <p:spPr>
            <a:xfrm>
              <a:off x="2296798" y="2011237"/>
              <a:ext cx="109" cy="122"/>
            </a:xfrm>
            <a:custGeom>
              <a:avLst/>
              <a:gdLst/>
              <a:ahLst/>
              <a:cxnLst/>
              <a:rect l="l" t="t" r="r" b="b"/>
              <a:pathLst>
                <a:path w="8" h="9" extrusionOk="0">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2" name="Google Shape;9522;p81"/>
            <p:cNvSpPr/>
            <p:nvPr/>
          </p:nvSpPr>
          <p:spPr>
            <a:xfrm>
              <a:off x="2296934" y="2010857"/>
              <a:ext cx="68" cy="299"/>
            </a:xfrm>
            <a:custGeom>
              <a:avLst/>
              <a:gdLst/>
              <a:ahLst/>
              <a:cxnLst/>
              <a:rect l="l" t="t" r="r" b="b"/>
              <a:pathLst>
                <a:path w="5" h="22" extrusionOk="0">
                  <a:moveTo>
                    <a:pt x="4" y="1"/>
                  </a:moveTo>
                  <a:cubicBezTo>
                    <a:pt x="4" y="8"/>
                    <a:pt x="1" y="15"/>
                    <a:pt x="1" y="22"/>
                  </a:cubicBezTo>
                  <a:cubicBezTo>
                    <a:pt x="1"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3" name="Google Shape;9523;p81"/>
            <p:cNvSpPr/>
            <p:nvPr/>
          </p:nvSpPr>
          <p:spPr>
            <a:xfrm>
              <a:off x="2306248" y="2008196"/>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4" name="Google Shape;9524;p81"/>
            <p:cNvSpPr/>
            <p:nvPr/>
          </p:nvSpPr>
          <p:spPr>
            <a:xfrm>
              <a:off x="2336336" y="2018080"/>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5" name="Google Shape;9525;p81"/>
            <p:cNvSpPr/>
            <p:nvPr/>
          </p:nvSpPr>
          <p:spPr>
            <a:xfrm>
              <a:off x="2336675" y="2017890"/>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6" name="Google Shape;9526;p81"/>
            <p:cNvSpPr/>
            <p:nvPr/>
          </p:nvSpPr>
          <p:spPr>
            <a:xfrm>
              <a:off x="2348270" y="2014333"/>
              <a:ext cx="1398" cy="244"/>
            </a:xfrm>
            <a:custGeom>
              <a:avLst/>
              <a:gdLst/>
              <a:ahLst/>
              <a:cxnLst/>
              <a:rect l="l" t="t" r="r" b="b"/>
              <a:pathLst>
                <a:path w="103" h="18" extrusionOk="0">
                  <a:moveTo>
                    <a:pt x="102" y="18"/>
                  </a:moveTo>
                  <a:cubicBezTo>
                    <a:pt x="67" y="18"/>
                    <a:pt x="32" y="11"/>
                    <a:pt x="1" y="0"/>
                  </a:cubicBezTo>
                  <a:cubicBezTo>
                    <a:pt x="32" y="11"/>
                    <a:pt x="67" y="18"/>
                    <a:pt x="102"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7" name="Google Shape;9527;p81"/>
            <p:cNvSpPr/>
            <p:nvPr/>
          </p:nvSpPr>
          <p:spPr>
            <a:xfrm>
              <a:off x="2335765" y="201823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8" name="Google Shape;9528;p81"/>
            <p:cNvSpPr/>
            <p:nvPr/>
          </p:nvSpPr>
          <p:spPr>
            <a:xfrm>
              <a:off x="2335480" y="2018230"/>
              <a:ext cx="163" cy="14"/>
            </a:xfrm>
            <a:custGeom>
              <a:avLst/>
              <a:gdLst/>
              <a:ahLst/>
              <a:cxnLst/>
              <a:rect l="l" t="t" r="r" b="b"/>
              <a:pathLst>
                <a:path w="12"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9" name="Google Shape;9529;p81"/>
            <p:cNvSpPr/>
            <p:nvPr/>
          </p:nvSpPr>
          <p:spPr>
            <a:xfrm>
              <a:off x="2335249" y="2018135"/>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0" name="Google Shape;9530;p81"/>
            <p:cNvSpPr/>
            <p:nvPr/>
          </p:nvSpPr>
          <p:spPr>
            <a:xfrm>
              <a:off x="2336051" y="2018175"/>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1" name="Google Shape;9531;p81"/>
            <p:cNvSpPr/>
            <p:nvPr/>
          </p:nvSpPr>
          <p:spPr>
            <a:xfrm>
              <a:off x="2335059" y="2017985"/>
              <a:ext cx="204" cy="109"/>
            </a:xfrm>
            <a:custGeom>
              <a:avLst/>
              <a:gdLst/>
              <a:ahLst/>
              <a:cxnLst/>
              <a:rect l="l" t="t" r="r" b="b"/>
              <a:pathLst>
                <a:path w="15" h="8" extrusionOk="0">
                  <a:moveTo>
                    <a:pt x="1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2" name="Google Shape;9532;p81"/>
            <p:cNvSpPr/>
            <p:nvPr/>
          </p:nvSpPr>
          <p:spPr>
            <a:xfrm>
              <a:off x="2337816" y="2016804"/>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3" name="Google Shape;9533;p81"/>
            <p:cNvSpPr/>
            <p:nvPr/>
          </p:nvSpPr>
          <p:spPr>
            <a:xfrm>
              <a:off x="2337245" y="2017415"/>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4" name="Google Shape;9534;p81"/>
            <p:cNvSpPr/>
            <p:nvPr/>
          </p:nvSpPr>
          <p:spPr>
            <a:xfrm>
              <a:off x="2337571" y="201718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5" name="Google Shape;9535;p81"/>
            <p:cNvSpPr/>
            <p:nvPr/>
          </p:nvSpPr>
          <p:spPr>
            <a:xfrm>
              <a:off x="2336960" y="2017700"/>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6" name="Google Shape;9536;p81"/>
            <p:cNvSpPr/>
            <p:nvPr/>
          </p:nvSpPr>
          <p:spPr>
            <a:xfrm>
              <a:off x="2307388" y="2008861"/>
              <a:ext cx="584" cy="258"/>
            </a:xfrm>
            <a:custGeom>
              <a:avLst/>
              <a:gdLst/>
              <a:ahLst/>
              <a:cxnLst/>
              <a:rect l="l" t="t" r="r" b="b"/>
              <a:pathLst>
                <a:path w="43" h="19" extrusionOk="0">
                  <a:moveTo>
                    <a:pt x="1" y="1"/>
                  </a:moveTo>
                  <a:lnTo>
                    <a:pt x="1" y="4"/>
                  </a:lnTo>
                  <a:lnTo>
                    <a:pt x="43" y="1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7" name="Google Shape;9537;p81"/>
            <p:cNvSpPr/>
            <p:nvPr/>
          </p:nvSpPr>
          <p:spPr>
            <a:xfrm>
              <a:off x="2324170" y="2015704"/>
              <a:ext cx="1303" cy="584"/>
            </a:xfrm>
            <a:custGeom>
              <a:avLst/>
              <a:gdLst/>
              <a:ahLst/>
              <a:cxnLst/>
              <a:rect l="l" t="t" r="r" b="b"/>
              <a:pathLst>
                <a:path w="96" h="43" extrusionOk="0">
                  <a:moveTo>
                    <a:pt x="1" y="1"/>
                  </a:moveTo>
                  <a:lnTo>
                    <a:pt x="1" y="1"/>
                  </a:lnTo>
                  <a:cubicBezTo>
                    <a:pt x="32" y="22"/>
                    <a:pt x="64" y="32"/>
                    <a:pt x="95" y="43"/>
                  </a:cubicBezTo>
                  <a:cubicBezTo>
                    <a:pt x="64" y="32"/>
                    <a:pt x="36" y="1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8" name="Google Shape;9538;p81"/>
            <p:cNvSpPr/>
            <p:nvPr/>
          </p:nvSpPr>
          <p:spPr>
            <a:xfrm>
              <a:off x="2310050" y="2009961"/>
              <a:ext cx="299" cy="149"/>
            </a:xfrm>
            <a:custGeom>
              <a:avLst/>
              <a:gdLst/>
              <a:ahLst/>
              <a:cxnLst/>
              <a:rect l="l" t="t" r="r" b="b"/>
              <a:pathLst>
                <a:path w="22" h="11" extrusionOk="0">
                  <a:moveTo>
                    <a:pt x="22"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9" name="Google Shape;9539;p81"/>
            <p:cNvSpPr/>
            <p:nvPr/>
          </p:nvSpPr>
          <p:spPr>
            <a:xfrm>
              <a:off x="2351651" y="2013953"/>
              <a:ext cx="149" cy="54"/>
            </a:xfrm>
            <a:custGeom>
              <a:avLst/>
              <a:gdLst/>
              <a:ahLst/>
              <a:cxnLst/>
              <a:rect l="l" t="t" r="r" b="b"/>
              <a:pathLst>
                <a:path w="11" h="4" extrusionOk="0">
                  <a:moveTo>
                    <a:pt x="11"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0" name="Google Shape;9540;p81"/>
            <p:cNvSpPr/>
            <p:nvPr/>
          </p:nvSpPr>
          <p:spPr>
            <a:xfrm>
              <a:off x="2314001" y="2010626"/>
              <a:ext cx="10183" cy="5092"/>
            </a:xfrm>
            <a:custGeom>
              <a:avLst/>
              <a:gdLst/>
              <a:ahLst/>
              <a:cxnLst/>
              <a:rect l="l" t="t" r="r" b="b"/>
              <a:pathLst>
                <a:path w="750" h="375" extrusionOk="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1" name="Google Shape;9541;p81"/>
            <p:cNvSpPr/>
            <p:nvPr/>
          </p:nvSpPr>
          <p:spPr>
            <a:xfrm>
              <a:off x="2352072" y="2013858"/>
              <a:ext cx="68" cy="14"/>
            </a:xfrm>
            <a:custGeom>
              <a:avLst/>
              <a:gdLst/>
              <a:ahLst/>
              <a:cxnLst/>
              <a:rect l="l" t="t" r="r" b="b"/>
              <a:pathLst>
                <a:path w="5" h="1" extrusionOk="0">
                  <a:moveTo>
                    <a:pt x="4" y="0"/>
                  </a:moveTo>
                  <a:lnTo>
                    <a:pt x="4"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2" name="Google Shape;9542;p81"/>
            <p:cNvSpPr/>
            <p:nvPr/>
          </p:nvSpPr>
          <p:spPr>
            <a:xfrm>
              <a:off x="2351027" y="201414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3" name="Google Shape;9543;p81"/>
            <p:cNvSpPr/>
            <p:nvPr/>
          </p:nvSpPr>
          <p:spPr>
            <a:xfrm>
              <a:off x="2351312" y="2014048"/>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4" name="Google Shape;9544;p81"/>
            <p:cNvSpPr/>
            <p:nvPr/>
          </p:nvSpPr>
          <p:spPr>
            <a:xfrm>
              <a:off x="2263574" y="2013192"/>
              <a:ext cx="38180" cy="39646"/>
            </a:xfrm>
            <a:custGeom>
              <a:avLst/>
              <a:gdLst/>
              <a:ahLst/>
              <a:cxnLst/>
              <a:rect l="l" t="t" r="r" b="b"/>
              <a:pathLst>
                <a:path w="2812" h="2920" extrusionOk="0">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5" name="Google Shape;9545;p81"/>
            <p:cNvSpPr/>
            <p:nvPr/>
          </p:nvSpPr>
          <p:spPr>
            <a:xfrm>
              <a:off x="2263710" y="205268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6" name="Google Shape;9546;p81"/>
            <p:cNvSpPr/>
            <p:nvPr/>
          </p:nvSpPr>
          <p:spPr>
            <a:xfrm>
              <a:off x="2264144" y="2052540"/>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7" name="Google Shape;9547;p81"/>
            <p:cNvSpPr/>
            <p:nvPr/>
          </p:nvSpPr>
          <p:spPr>
            <a:xfrm>
              <a:off x="2265135" y="2052024"/>
              <a:ext cx="299" cy="149"/>
            </a:xfrm>
            <a:custGeom>
              <a:avLst/>
              <a:gdLst/>
              <a:ahLst/>
              <a:cxnLst/>
              <a:rect l="l" t="t" r="r" b="b"/>
              <a:pathLst>
                <a:path w="22" h="11" extrusionOk="0">
                  <a:moveTo>
                    <a:pt x="1" y="11"/>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8" name="Google Shape;9548;p81"/>
            <p:cNvSpPr/>
            <p:nvPr/>
          </p:nvSpPr>
          <p:spPr>
            <a:xfrm>
              <a:off x="2264524" y="2052404"/>
              <a:ext cx="109" cy="54"/>
            </a:xfrm>
            <a:custGeom>
              <a:avLst/>
              <a:gdLst/>
              <a:ahLst/>
              <a:cxnLst/>
              <a:rect l="l" t="t" r="r" b="b"/>
              <a:pathLst>
                <a:path w="8" h="4" extrusionOk="0">
                  <a:moveTo>
                    <a:pt x="0" y="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9" name="Google Shape;9549;p81"/>
            <p:cNvSpPr/>
            <p:nvPr/>
          </p:nvSpPr>
          <p:spPr>
            <a:xfrm>
              <a:off x="2265475" y="2051834"/>
              <a:ext cx="394" cy="149"/>
            </a:xfrm>
            <a:custGeom>
              <a:avLst/>
              <a:gdLst/>
              <a:ahLst/>
              <a:cxnLst/>
              <a:rect l="l" t="t" r="r" b="b"/>
              <a:pathLst>
                <a:path w="29" h="11" extrusionOk="0">
                  <a:moveTo>
                    <a:pt x="0" y="11"/>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0" name="Google Shape;9550;p81"/>
            <p:cNvSpPr/>
            <p:nvPr/>
          </p:nvSpPr>
          <p:spPr>
            <a:xfrm>
              <a:off x="2266941" y="2051304"/>
              <a:ext cx="448" cy="163"/>
            </a:xfrm>
            <a:custGeom>
              <a:avLst/>
              <a:gdLst/>
              <a:ahLst/>
              <a:cxnLst/>
              <a:rect l="l" t="t" r="r" b="b"/>
              <a:pathLst>
                <a:path w="33" h="12" extrusionOk="0">
                  <a:moveTo>
                    <a:pt x="1" y="11"/>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1" name="Google Shape;9551;p81"/>
            <p:cNvSpPr/>
            <p:nvPr/>
          </p:nvSpPr>
          <p:spPr>
            <a:xfrm>
              <a:off x="2270037" y="2050503"/>
              <a:ext cx="149" cy="54"/>
            </a:xfrm>
            <a:custGeom>
              <a:avLst/>
              <a:gdLst/>
              <a:ahLst/>
              <a:cxnLst/>
              <a:rect l="l" t="t" r="r" b="b"/>
              <a:pathLst>
                <a:path w="11" h="4" extrusionOk="0">
                  <a:moveTo>
                    <a:pt x="11"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2" name="Google Shape;9552;p81"/>
            <p:cNvSpPr/>
            <p:nvPr/>
          </p:nvSpPr>
          <p:spPr>
            <a:xfrm>
              <a:off x="2263329" y="205273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3" name="Google Shape;9553;p81"/>
            <p:cNvSpPr/>
            <p:nvPr/>
          </p:nvSpPr>
          <p:spPr>
            <a:xfrm>
              <a:off x="2265896" y="2051644"/>
              <a:ext cx="489" cy="204"/>
            </a:xfrm>
            <a:custGeom>
              <a:avLst/>
              <a:gdLst/>
              <a:ahLst/>
              <a:cxnLst/>
              <a:rect l="l" t="t" r="r" b="b"/>
              <a:pathLst>
                <a:path w="36" h="15" extrusionOk="0">
                  <a:moveTo>
                    <a:pt x="1" y="14"/>
                  </a:moveTo>
                  <a:lnTo>
                    <a:pt x="3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4" name="Google Shape;9554;p81"/>
            <p:cNvSpPr/>
            <p:nvPr/>
          </p:nvSpPr>
          <p:spPr>
            <a:xfrm>
              <a:off x="2266371" y="2051495"/>
              <a:ext cx="543" cy="163"/>
            </a:xfrm>
            <a:custGeom>
              <a:avLst/>
              <a:gdLst/>
              <a:ahLst/>
              <a:cxnLst/>
              <a:rect l="l" t="t" r="r" b="b"/>
              <a:pathLst>
                <a:path w="40" h="12" extrusionOk="0">
                  <a:moveTo>
                    <a:pt x="1" y="11"/>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5" name="Google Shape;9555;p81"/>
            <p:cNvSpPr/>
            <p:nvPr/>
          </p:nvSpPr>
          <p:spPr>
            <a:xfrm>
              <a:off x="2267756" y="2051169"/>
              <a:ext cx="149" cy="54"/>
            </a:xfrm>
            <a:custGeom>
              <a:avLst/>
              <a:gdLst/>
              <a:ahLst/>
              <a:cxnLst/>
              <a:rect l="l" t="t" r="r" b="b"/>
              <a:pathLst>
                <a:path w="11" h="4" extrusionOk="0">
                  <a:moveTo>
                    <a:pt x="0"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6" name="Google Shape;9556;p81"/>
            <p:cNvSpPr/>
            <p:nvPr/>
          </p:nvSpPr>
          <p:spPr>
            <a:xfrm>
              <a:off x="2280872" y="2017035"/>
              <a:ext cx="54" cy="68"/>
            </a:xfrm>
            <a:custGeom>
              <a:avLst/>
              <a:gdLst/>
              <a:ahLst/>
              <a:cxnLst/>
              <a:rect l="l" t="t" r="r" b="b"/>
              <a:pathLst>
                <a:path w="4" h="5" extrusionOk="0">
                  <a:moveTo>
                    <a:pt x="0"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7" name="Google Shape;9557;p81"/>
            <p:cNvSpPr/>
            <p:nvPr/>
          </p:nvSpPr>
          <p:spPr>
            <a:xfrm>
              <a:off x="2281958" y="2017510"/>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8" name="Google Shape;9558;p81"/>
            <p:cNvSpPr/>
            <p:nvPr/>
          </p:nvSpPr>
          <p:spPr>
            <a:xfrm>
              <a:off x="2283098" y="2017184"/>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9" name="Google Shape;9559;p81"/>
            <p:cNvSpPr/>
            <p:nvPr/>
          </p:nvSpPr>
          <p:spPr>
            <a:xfrm>
              <a:off x="2282338" y="201751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0" name="Google Shape;9560;p81"/>
            <p:cNvSpPr/>
            <p:nvPr/>
          </p:nvSpPr>
          <p:spPr>
            <a:xfrm>
              <a:off x="2282528" y="2017510"/>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1" name="Google Shape;9561;p81"/>
            <p:cNvSpPr/>
            <p:nvPr/>
          </p:nvSpPr>
          <p:spPr>
            <a:xfrm>
              <a:off x="2274219" y="2015664"/>
              <a:ext cx="3910" cy="1059"/>
            </a:xfrm>
            <a:custGeom>
              <a:avLst/>
              <a:gdLst/>
              <a:ahLst/>
              <a:cxnLst/>
              <a:rect l="l" t="t" r="r" b="b"/>
              <a:pathLst>
                <a:path w="288" h="78" extrusionOk="0">
                  <a:moveTo>
                    <a:pt x="287" y="0"/>
                  </a:moveTo>
                  <a:cubicBezTo>
                    <a:pt x="189" y="18"/>
                    <a:pt x="95" y="42"/>
                    <a:pt x="0" y="77"/>
                  </a:cubicBezTo>
                  <a:lnTo>
                    <a:pt x="0" y="77"/>
                  </a:lnTo>
                  <a:cubicBezTo>
                    <a:pt x="95" y="42"/>
                    <a:pt x="189" y="18"/>
                    <a:pt x="28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2" name="Google Shape;9562;p81"/>
            <p:cNvSpPr/>
            <p:nvPr/>
          </p:nvSpPr>
          <p:spPr>
            <a:xfrm>
              <a:off x="2282867" y="2017374"/>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3" name="Google Shape;9563;p81"/>
            <p:cNvSpPr/>
            <p:nvPr/>
          </p:nvSpPr>
          <p:spPr>
            <a:xfrm>
              <a:off x="2281673" y="2017415"/>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4" name="Google Shape;9564;p81"/>
            <p:cNvSpPr/>
            <p:nvPr/>
          </p:nvSpPr>
          <p:spPr>
            <a:xfrm>
              <a:off x="2280586" y="2016899"/>
              <a:ext cx="54" cy="54"/>
            </a:xfrm>
            <a:custGeom>
              <a:avLst/>
              <a:gdLst/>
              <a:ahLst/>
              <a:cxnLst/>
              <a:rect l="l" t="t" r="r" b="b"/>
              <a:pathLst>
                <a:path w="4" h="4" extrusionOk="0">
                  <a:moveTo>
                    <a:pt x="0"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5" name="Google Shape;9565;p81"/>
            <p:cNvSpPr/>
            <p:nvPr/>
          </p:nvSpPr>
          <p:spPr>
            <a:xfrm>
              <a:off x="2280342" y="2016750"/>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6" name="Google Shape;9566;p81"/>
            <p:cNvSpPr/>
            <p:nvPr/>
          </p:nvSpPr>
          <p:spPr>
            <a:xfrm>
              <a:off x="2281442" y="2017320"/>
              <a:ext cx="54" cy="68"/>
            </a:xfrm>
            <a:custGeom>
              <a:avLst/>
              <a:gdLst/>
              <a:ahLst/>
              <a:cxnLst/>
              <a:rect l="l" t="t" r="r" b="b"/>
              <a:pathLst>
                <a:path w="4" h="5" extrusionOk="0">
                  <a:moveTo>
                    <a:pt x="0"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7" name="Google Shape;9567;p81"/>
            <p:cNvSpPr/>
            <p:nvPr/>
          </p:nvSpPr>
          <p:spPr>
            <a:xfrm>
              <a:off x="2281157" y="2017225"/>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8" name="Google Shape;9568;p81"/>
            <p:cNvSpPr/>
            <p:nvPr/>
          </p:nvSpPr>
          <p:spPr>
            <a:xfrm>
              <a:off x="2295793" y="2037863"/>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9" name="Google Shape;9569;p81"/>
            <p:cNvSpPr/>
            <p:nvPr/>
          </p:nvSpPr>
          <p:spPr>
            <a:xfrm>
              <a:off x="2295562" y="2038284"/>
              <a:ext cx="54" cy="163"/>
            </a:xfrm>
            <a:custGeom>
              <a:avLst/>
              <a:gdLst/>
              <a:ahLst/>
              <a:cxnLst/>
              <a:rect l="l" t="t" r="r" b="b"/>
              <a:pathLst>
                <a:path w="4" h="12" extrusionOk="0">
                  <a:moveTo>
                    <a:pt x="4"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0" name="Google Shape;9570;p81"/>
            <p:cNvSpPr/>
            <p:nvPr/>
          </p:nvSpPr>
          <p:spPr>
            <a:xfrm>
              <a:off x="2295413" y="2038569"/>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1" name="Google Shape;9571;p81"/>
            <p:cNvSpPr/>
            <p:nvPr/>
          </p:nvSpPr>
          <p:spPr>
            <a:xfrm>
              <a:off x="2295698" y="2038053"/>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2" name="Google Shape;9572;p81"/>
            <p:cNvSpPr/>
            <p:nvPr/>
          </p:nvSpPr>
          <p:spPr>
            <a:xfrm>
              <a:off x="2294897" y="2039669"/>
              <a:ext cx="54" cy="204"/>
            </a:xfrm>
            <a:custGeom>
              <a:avLst/>
              <a:gdLst/>
              <a:ahLst/>
              <a:cxnLst/>
              <a:rect l="l" t="t" r="r" b="b"/>
              <a:pathLst>
                <a:path w="4" h="15" extrusionOk="0">
                  <a:moveTo>
                    <a:pt x="4"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3" name="Google Shape;9573;p81"/>
            <p:cNvSpPr/>
            <p:nvPr/>
          </p:nvSpPr>
          <p:spPr>
            <a:xfrm>
              <a:off x="2295277" y="2038908"/>
              <a:ext cx="54" cy="149"/>
            </a:xfrm>
            <a:custGeom>
              <a:avLst/>
              <a:gdLst/>
              <a:ahLst/>
              <a:cxnLst/>
              <a:rect l="l" t="t" r="r" b="b"/>
              <a:pathLst>
                <a:path w="4" h="11" extrusionOk="0">
                  <a:moveTo>
                    <a:pt x="4"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4" name="Google Shape;9574;p81"/>
            <p:cNvSpPr/>
            <p:nvPr/>
          </p:nvSpPr>
          <p:spPr>
            <a:xfrm>
              <a:off x="2295087" y="2039234"/>
              <a:ext cx="54" cy="204"/>
            </a:xfrm>
            <a:custGeom>
              <a:avLst/>
              <a:gdLst/>
              <a:ahLst/>
              <a:cxnLst/>
              <a:rect l="l" t="t" r="r" b="b"/>
              <a:pathLst>
                <a:path w="4" h="15" extrusionOk="0">
                  <a:moveTo>
                    <a:pt x="4"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5" name="Google Shape;9575;p81"/>
            <p:cNvSpPr/>
            <p:nvPr/>
          </p:nvSpPr>
          <p:spPr>
            <a:xfrm>
              <a:off x="2296228" y="2037293"/>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6" name="Google Shape;9576;p81"/>
            <p:cNvSpPr/>
            <p:nvPr/>
          </p:nvSpPr>
          <p:spPr>
            <a:xfrm>
              <a:off x="2296323" y="2037197"/>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7" name="Google Shape;9577;p81"/>
            <p:cNvSpPr/>
            <p:nvPr/>
          </p:nvSpPr>
          <p:spPr>
            <a:xfrm>
              <a:off x="2294707" y="204028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8" name="Google Shape;9578;p81"/>
            <p:cNvSpPr/>
            <p:nvPr/>
          </p:nvSpPr>
          <p:spPr>
            <a:xfrm>
              <a:off x="2295128" y="2013043"/>
              <a:ext cx="2634" cy="2349"/>
            </a:xfrm>
            <a:custGeom>
              <a:avLst/>
              <a:gdLst/>
              <a:ahLst/>
              <a:cxnLst/>
              <a:rect l="l" t="t" r="r" b="b"/>
              <a:pathLst>
                <a:path w="194" h="173" extrusionOk="0">
                  <a:moveTo>
                    <a:pt x="1" y="1"/>
                  </a:moveTo>
                  <a:lnTo>
                    <a:pt x="1" y="1"/>
                  </a:lnTo>
                  <a:lnTo>
                    <a:pt x="193" y="17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9" name="Google Shape;9579;p81"/>
            <p:cNvSpPr/>
            <p:nvPr/>
          </p:nvSpPr>
          <p:spPr>
            <a:xfrm>
              <a:off x="2296133" y="2037388"/>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0" name="Google Shape;9580;p81"/>
            <p:cNvSpPr/>
            <p:nvPr/>
          </p:nvSpPr>
          <p:spPr>
            <a:xfrm>
              <a:off x="2295943" y="2037673"/>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1" name="Google Shape;9581;p81"/>
            <p:cNvSpPr/>
            <p:nvPr/>
          </p:nvSpPr>
          <p:spPr>
            <a:xfrm>
              <a:off x="2296038" y="2037523"/>
              <a:ext cx="54" cy="109"/>
            </a:xfrm>
            <a:custGeom>
              <a:avLst/>
              <a:gdLst/>
              <a:ahLst/>
              <a:cxnLst/>
              <a:rect l="l" t="t" r="r" b="b"/>
              <a:pathLst>
                <a:path w="4" h="8" extrusionOk="0">
                  <a:moveTo>
                    <a:pt x="4"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2" name="Google Shape;9582;p81"/>
            <p:cNvSpPr/>
            <p:nvPr/>
          </p:nvSpPr>
          <p:spPr>
            <a:xfrm>
              <a:off x="2294422" y="2040809"/>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3" name="Google Shape;9583;p81"/>
            <p:cNvSpPr/>
            <p:nvPr/>
          </p:nvSpPr>
          <p:spPr>
            <a:xfrm>
              <a:off x="2462729" y="1678276"/>
              <a:ext cx="126732" cy="73834"/>
            </a:xfrm>
            <a:custGeom>
              <a:avLst/>
              <a:gdLst/>
              <a:ahLst/>
              <a:cxnLst/>
              <a:rect l="l" t="t" r="r" b="b"/>
              <a:pathLst>
                <a:path w="9334" h="5438" extrusionOk="0">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4" name="Google Shape;9584;p81"/>
            <p:cNvSpPr/>
            <p:nvPr/>
          </p:nvSpPr>
          <p:spPr>
            <a:xfrm>
              <a:off x="2580038" y="1723951"/>
              <a:ext cx="2105" cy="258"/>
            </a:xfrm>
            <a:custGeom>
              <a:avLst/>
              <a:gdLst/>
              <a:ahLst/>
              <a:cxnLst/>
              <a:rect l="l" t="t" r="r" b="b"/>
              <a:pathLst>
                <a:path w="155" h="19" extrusionOk="0">
                  <a:moveTo>
                    <a:pt x="1" y="1"/>
                  </a:moveTo>
                  <a:cubicBezTo>
                    <a:pt x="50" y="1"/>
                    <a:pt x="102" y="4"/>
                    <a:pt x="155" y="18"/>
                  </a:cubicBezTo>
                  <a:cubicBezTo>
                    <a:pt x="102" y="4"/>
                    <a:pt x="50"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5" name="Google Shape;9585;p81"/>
            <p:cNvSpPr/>
            <p:nvPr/>
          </p:nvSpPr>
          <p:spPr>
            <a:xfrm>
              <a:off x="2573059" y="1725241"/>
              <a:ext cx="3096" cy="394"/>
            </a:xfrm>
            <a:custGeom>
              <a:avLst/>
              <a:gdLst/>
              <a:ahLst/>
              <a:cxnLst/>
              <a:rect l="l" t="t" r="r" b="b"/>
              <a:pathLst>
                <a:path w="228" h="29" extrusionOk="0">
                  <a:moveTo>
                    <a:pt x="228" y="0"/>
                  </a:moveTo>
                  <a:cubicBezTo>
                    <a:pt x="158" y="14"/>
                    <a:pt x="77" y="21"/>
                    <a:pt x="0" y="28"/>
                  </a:cubicBezTo>
                  <a:cubicBezTo>
                    <a:pt x="84" y="21"/>
                    <a:pt x="165" y="14"/>
                    <a:pt x="2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6" name="Google Shape;9586;p81"/>
            <p:cNvSpPr/>
            <p:nvPr/>
          </p:nvSpPr>
          <p:spPr>
            <a:xfrm>
              <a:off x="2579807" y="1723951"/>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7" name="Google Shape;9587;p81"/>
            <p:cNvSpPr/>
            <p:nvPr/>
          </p:nvSpPr>
          <p:spPr>
            <a:xfrm>
              <a:off x="2580894" y="1715913"/>
              <a:ext cx="8242" cy="4915"/>
            </a:xfrm>
            <a:custGeom>
              <a:avLst/>
              <a:gdLst/>
              <a:ahLst/>
              <a:cxnLst/>
              <a:rect l="l" t="t" r="r" b="b"/>
              <a:pathLst>
                <a:path w="607" h="362" extrusionOk="0">
                  <a:moveTo>
                    <a:pt x="1" y="1"/>
                  </a:moveTo>
                  <a:cubicBezTo>
                    <a:pt x="120" y="33"/>
                    <a:pt x="382" y="176"/>
                    <a:pt x="606" y="361"/>
                  </a:cubicBezTo>
                  <a:cubicBezTo>
                    <a:pt x="382" y="173"/>
                    <a:pt x="120" y="3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8" name="Google Shape;9588;p81"/>
            <p:cNvSpPr/>
            <p:nvPr/>
          </p:nvSpPr>
          <p:spPr>
            <a:xfrm>
              <a:off x="2579034" y="1724236"/>
              <a:ext cx="122" cy="122"/>
            </a:xfrm>
            <a:custGeom>
              <a:avLst/>
              <a:gdLst/>
              <a:ahLst/>
              <a:cxnLst/>
              <a:rect l="l" t="t" r="r" b="b"/>
              <a:pathLst>
                <a:path w="9" h="9" extrusionOk="0">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9" name="Google Shape;9589;p81"/>
            <p:cNvSpPr/>
            <p:nvPr/>
          </p:nvSpPr>
          <p:spPr>
            <a:xfrm>
              <a:off x="2570534" y="1714107"/>
              <a:ext cx="2390" cy="2200"/>
            </a:xfrm>
            <a:custGeom>
              <a:avLst/>
              <a:gdLst/>
              <a:ahLst/>
              <a:cxnLst/>
              <a:rect l="l" t="t" r="r" b="b"/>
              <a:pathLst>
                <a:path w="176" h="162" extrusionOk="0">
                  <a:moveTo>
                    <a:pt x="1" y="1"/>
                  </a:moveTo>
                  <a:cubicBezTo>
                    <a:pt x="60" y="32"/>
                    <a:pt x="116" y="78"/>
                    <a:pt x="155" y="137"/>
                  </a:cubicBezTo>
                  <a:lnTo>
                    <a:pt x="176" y="162"/>
                  </a:lnTo>
                  <a:lnTo>
                    <a:pt x="151" y="130"/>
                  </a:lnTo>
                  <a:cubicBezTo>
                    <a:pt x="116" y="81"/>
                    <a:pt x="74" y="43"/>
                    <a:pt x="25" y="8"/>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0" name="Google Shape;9590;p81"/>
            <p:cNvSpPr/>
            <p:nvPr/>
          </p:nvSpPr>
          <p:spPr>
            <a:xfrm>
              <a:off x="2576291" y="172524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1" name="Google Shape;9591;p81"/>
            <p:cNvSpPr/>
            <p:nvPr/>
          </p:nvSpPr>
          <p:spPr>
            <a:xfrm>
              <a:off x="2579427" y="1724046"/>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2" name="Google Shape;9592;p81"/>
            <p:cNvSpPr/>
            <p:nvPr/>
          </p:nvSpPr>
          <p:spPr>
            <a:xfrm>
              <a:off x="2086700" y="1392158"/>
              <a:ext cx="189338" cy="157838"/>
            </a:xfrm>
            <a:custGeom>
              <a:avLst/>
              <a:gdLst/>
              <a:ahLst/>
              <a:cxnLst/>
              <a:rect l="l" t="t" r="r" b="b"/>
              <a:pathLst>
                <a:path w="13945" h="11625" extrusionOk="0">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3" name="Google Shape;9593;p81"/>
            <p:cNvSpPr/>
            <p:nvPr/>
          </p:nvSpPr>
          <p:spPr>
            <a:xfrm>
              <a:off x="2127052" y="1276572"/>
              <a:ext cx="5961" cy="5526"/>
            </a:xfrm>
            <a:custGeom>
              <a:avLst/>
              <a:gdLst/>
              <a:ahLst/>
              <a:cxnLst/>
              <a:rect l="l" t="t" r="r" b="b"/>
              <a:pathLst>
                <a:path w="439" h="407" extrusionOk="0">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4" name="Google Shape;9594;p81"/>
            <p:cNvSpPr/>
            <p:nvPr/>
          </p:nvSpPr>
          <p:spPr>
            <a:xfrm>
              <a:off x="2199678" y="1404961"/>
              <a:ext cx="1724" cy="1290"/>
            </a:xfrm>
            <a:custGeom>
              <a:avLst/>
              <a:gdLst/>
              <a:ahLst/>
              <a:cxnLst/>
              <a:rect l="l" t="t" r="r" b="b"/>
              <a:pathLst>
                <a:path w="127" h="95" extrusionOk="0">
                  <a:moveTo>
                    <a:pt x="85" y="0"/>
                  </a:moveTo>
                  <a:cubicBezTo>
                    <a:pt x="53" y="0"/>
                    <a:pt x="25" y="11"/>
                    <a:pt x="1" y="28"/>
                  </a:cubicBezTo>
                  <a:cubicBezTo>
                    <a:pt x="46" y="39"/>
                    <a:pt x="92" y="60"/>
                    <a:pt x="127" y="95"/>
                  </a:cubicBezTo>
                  <a:cubicBezTo>
                    <a:pt x="103" y="67"/>
                    <a:pt x="89" y="35"/>
                    <a:pt x="8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5" name="Google Shape;9595;p81"/>
            <p:cNvSpPr/>
            <p:nvPr/>
          </p:nvSpPr>
          <p:spPr>
            <a:xfrm>
              <a:off x="2210947" y="1395471"/>
              <a:ext cx="9043" cy="6409"/>
            </a:xfrm>
            <a:custGeom>
              <a:avLst/>
              <a:gdLst/>
              <a:ahLst/>
              <a:cxnLst/>
              <a:rect l="l" t="t" r="r" b="b"/>
              <a:pathLst>
                <a:path w="666" h="472" extrusionOk="0">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6" name="Google Shape;9596;p81"/>
            <p:cNvSpPr/>
            <p:nvPr/>
          </p:nvSpPr>
          <p:spPr>
            <a:xfrm>
              <a:off x="2181335" y="1248725"/>
              <a:ext cx="67372" cy="20393"/>
            </a:xfrm>
            <a:custGeom>
              <a:avLst/>
              <a:gdLst/>
              <a:ahLst/>
              <a:cxnLst/>
              <a:rect l="l" t="t" r="r" b="b"/>
              <a:pathLst>
                <a:path w="4962" h="1502" extrusionOk="0">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7" name="Google Shape;9597;p81"/>
            <p:cNvSpPr/>
            <p:nvPr/>
          </p:nvSpPr>
          <p:spPr>
            <a:xfrm>
              <a:off x="2129768" y="1256084"/>
              <a:ext cx="99252" cy="55546"/>
            </a:xfrm>
            <a:custGeom>
              <a:avLst/>
              <a:gdLst/>
              <a:ahLst/>
              <a:cxnLst/>
              <a:rect l="l" t="t" r="r" b="b"/>
              <a:pathLst>
                <a:path w="7310" h="4091" extrusionOk="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8" name="Google Shape;9598;p81"/>
            <p:cNvSpPr/>
            <p:nvPr/>
          </p:nvSpPr>
          <p:spPr>
            <a:xfrm>
              <a:off x="2248883" y="1404961"/>
              <a:ext cx="4331" cy="1914"/>
            </a:xfrm>
            <a:custGeom>
              <a:avLst/>
              <a:gdLst/>
              <a:ahLst/>
              <a:cxnLst/>
              <a:rect l="l" t="t" r="r" b="b"/>
              <a:pathLst>
                <a:path w="319" h="141" extrusionOk="0">
                  <a:moveTo>
                    <a:pt x="0" y="140"/>
                  </a:moveTo>
                  <a:cubicBezTo>
                    <a:pt x="81" y="49"/>
                    <a:pt x="200" y="0"/>
                    <a:pt x="319" y="7"/>
                  </a:cubicBezTo>
                  <a:cubicBezTo>
                    <a:pt x="200" y="0"/>
                    <a:pt x="81" y="49"/>
                    <a:pt x="0" y="14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9" name="Google Shape;9599;p81"/>
            <p:cNvSpPr/>
            <p:nvPr/>
          </p:nvSpPr>
          <p:spPr>
            <a:xfrm>
              <a:off x="2202543" y="1417887"/>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0" name="Google Shape;9600;p81"/>
            <p:cNvSpPr/>
            <p:nvPr/>
          </p:nvSpPr>
          <p:spPr>
            <a:xfrm>
              <a:off x="2202258" y="1418267"/>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1" name="Google Shape;9601;p81"/>
            <p:cNvSpPr/>
            <p:nvPr/>
          </p:nvSpPr>
          <p:spPr>
            <a:xfrm>
              <a:off x="2264334" y="1413800"/>
              <a:ext cx="14" cy="258"/>
            </a:xfrm>
            <a:custGeom>
              <a:avLst/>
              <a:gdLst/>
              <a:ahLst/>
              <a:cxnLst/>
              <a:rect l="l" t="t" r="r" b="b"/>
              <a:pathLst>
                <a:path w="1" h="19" extrusionOk="0">
                  <a:moveTo>
                    <a:pt x="0" y="1"/>
                  </a:moveTo>
                  <a:lnTo>
                    <a:pt x="0" y="18"/>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2" name="Google Shape;9602;p81"/>
            <p:cNvSpPr/>
            <p:nvPr/>
          </p:nvSpPr>
          <p:spPr>
            <a:xfrm>
              <a:off x="2201688" y="1419082"/>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3" name="Google Shape;9603;p81"/>
            <p:cNvSpPr/>
            <p:nvPr/>
          </p:nvSpPr>
          <p:spPr>
            <a:xfrm>
              <a:off x="2201973" y="1418647"/>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4" name="Google Shape;9604;p81"/>
            <p:cNvSpPr/>
            <p:nvPr/>
          </p:nvSpPr>
          <p:spPr>
            <a:xfrm>
              <a:off x="2206480" y="141604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5" name="Google Shape;9605;p81"/>
            <p:cNvSpPr/>
            <p:nvPr/>
          </p:nvSpPr>
          <p:spPr>
            <a:xfrm>
              <a:off x="2202923" y="1417561"/>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6" name="Google Shape;9606;p81"/>
            <p:cNvSpPr/>
            <p:nvPr/>
          </p:nvSpPr>
          <p:spPr>
            <a:xfrm>
              <a:off x="2203249" y="1417222"/>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7" name="Google Shape;9607;p81"/>
            <p:cNvSpPr/>
            <p:nvPr/>
          </p:nvSpPr>
          <p:spPr>
            <a:xfrm>
              <a:off x="2205625" y="1416081"/>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8" name="Google Shape;9608;p81"/>
            <p:cNvSpPr/>
            <p:nvPr/>
          </p:nvSpPr>
          <p:spPr>
            <a:xfrm>
              <a:off x="2206060" y="1416040"/>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9" name="Google Shape;9609;p81"/>
            <p:cNvSpPr/>
            <p:nvPr/>
          </p:nvSpPr>
          <p:spPr>
            <a:xfrm>
              <a:off x="2264334" y="1414520"/>
              <a:ext cx="14" cy="299"/>
            </a:xfrm>
            <a:custGeom>
              <a:avLst/>
              <a:gdLst/>
              <a:ahLst/>
              <a:cxnLst/>
              <a:rect l="l" t="t" r="r" b="b"/>
              <a:pathLst>
                <a:path w="1" h="22" extrusionOk="0">
                  <a:moveTo>
                    <a:pt x="0" y="21"/>
                  </a:moveTo>
                  <a:lnTo>
                    <a:pt x="0" y="0"/>
                  </a:lnTo>
                  <a:cubicBezTo>
                    <a:pt x="0" y="7"/>
                    <a:pt x="0"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0" name="Google Shape;9610;p81"/>
            <p:cNvSpPr/>
            <p:nvPr/>
          </p:nvSpPr>
          <p:spPr>
            <a:xfrm>
              <a:off x="2204104" y="1416706"/>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1" name="Google Shape;9611;p81"/>
            <p:cNvSpPr/>
            <p:nvPr/>
          </p:nvSpPr>
          <p:spPr>
            <a:xfrm>
              <a:off x="2264334" y="1413135"/>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2" name="Google Shape;9612;p81"/>
            <p:cNvSpPr/>
            <p:nvPr/>
          </p:nvSpPr>
          <p:spPr>
            <a:xfrm>
              <a:off x="2204865" y="1416271"/>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3" name="Google Shape;9613;p81"/>
            <p:cNvSpPr/>
            <p:nvPr/>
          </p:nvSpPr>
          <p:spPr>
            <a:xfrm>
              <a:off x="2204485" y="1416461"/>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4" name="Google Shape;9614;p81"/>
            <p:cNvSpPr/>
            <p:nvPr/>
          </p:nvSpPr>
          <p:spPr>
            <a:xfrm>
              <a:off x="2205245" y="1416176"/>
              <a:ext cx="204" cy="68"/>
            </a:xfrm>
            <a:custGeom>
              <a:avLst/>
              <a:gdLst/>
              <a:ahLst/>
              <a:cxnLst/>
              <a:rect l="l" t="t" r="r" b="b"/>
              <a:pathLst>
                <a:path w="15" h="5" extrusionOk="0">
                  <a:moveTo>
                    <a:pt x="1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5" name="Google Shape;9615;p81"/>
            <p:cNvSpPr/>
            <p:nvPr/>
          </p:nvSpPr>
          <p:spPr>
            <a:xfrm>
              <a:off x="2199162" y="1418932"/>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6" name="Google Shape;9616;p81"/>
            <p:cNvSpPr/>
            <p:nvPr/>
          </p:nvSpPr>
          <p:spPr>
            <a:xfrm>
              <a:off x="2198823" y="1419027"/>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7" name="Google Shape;9617;p81"/>
            <p:cNvSpPr/>
            <p:nvPr/>
          </p:nvSpPr>
          <p:spPr>
            <a:xfrm>
              <a:off x="2150921" y="1464471"/>
              <a:ext cx="4331" cy="8527"/>
            </a:xfrm>
            <a:custGeom>
              <a:avLst/>
              <a:gdLst/>
              <a:ahLst/>
              <a:cxnLst/>
              <a:rect l="l" t="t" r="r" b="b"/>
              <a:pathLst>
                <a:path w="319" h="628" extrusionOk="0">
                  <a:moveTo>
                    <a:pt x="319" y="0"/>
                  </a:moveTo>
                  <a:cubicBezTo>
                    <a:pt x="298" y="193"/>
                    <a:pt x="154" y="414"/>
                    <a:pt x="0" y="627"/>
                  </a:cubicBezTo>
                  <a:cubicBezTo>
                    <a:pt x="154" y="414"/>
                    <a:pt x="298" y="193"/>
                    <a:pt x="31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8" name="Google Shape;9618;p81"/>
            <p:cNvSpPr/>
            <p:nvPr/>
          </p:nvSpPr>
          <p:spPr>
            <a:xfrm>
              <a:off x="2200248" y="1418837"/>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9" name="Google Shape;9619;p81"/>
            <p:cNvSpPr/>
            <p:nvPr/>
          </p:nvSpPr>
          <p:spPr>
            <a:xfrm>
              <a:off x="2199488" y="1418837"/>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0" name="Google Shape;9620;p81"/>
            <p:cNvSpPr/>
            <p:nvPr/>
          </p:nvSpPr>
          <p:spPr>
            <a:xfrm>
              <a:off x="2136556" y="1531015"/>
              <a:ext cx="68" cy="353"/>
            </a:xfrm>
            <a:custGeom>
              <a:avLst/>
              <a:gdLst/>
              <a:ahLst/>
              <a:cxnLst/>
              <a:rect l="l" t="t" r="r" b="b"/>
              <a:pathLst>
                <a:path w="5" h="26" extrusionOk="0">
                  <a:moveTo>
                    <a:pt x="1" y="1"/>
                  </a:moveTo>
                  <a:cubicBezTo>
                    <a:pt x="1" y="8"/>
                    <a:pt x="4" y="18"/>
                    <a:pt x="4" y="25"/>
                  </a:cubicBezTo>
                  <a:cubicBezTo>
                    <a:pt x="4" y="18"/>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1" name="Google Shape;9621;p81"/>
            <p:cNvSpPr/>
            <p:nvPr/>
          </p:nvSpPr>
          <p:spPr>
            <a:xfrm>
              <a:off x="2201158" y="1419082"/>
              <a:ext cx="244" cy="109"/>
            </a:xfrm>
            <a:custGeom>
              <a:avLst/>
              <a:gdLst/>
              <a:ahLst/>
              <a:cxnLst/>
              <a:rect l="l" t="t" r="r" b="b"/>
              <a:pathLst>
                <a:path w="18" h="8" extrusionOk="0">
                  <a:moveTo>
                    <a:pt x="1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2" name="Google Shape;9622;p81"/>
            <p:cNvSpPr/>
            <p:nvPr/>
          </p:nvSpPr>
          <p:spPr>
            <a:xfrm>
              <a:off x="2188422" y="1425300"/>
              <a:ext cx="4290" cy="1208"/>
            </a:xfrm>
            <a:custGeom>
              <a:avLst/>
              <a:gdLst/>
              <a:ahLst/>
              <a:cxnLst/>
              <a:rect l="l" t="t" r="r" b="b"/>
              <a:pathLst>
                <a:path w="316" h="89" extrusionOk="0">
                  <a:moveTo>
                    <a:pt x="0" y="11"/>
                  </a:moveTo>
                  <a:cubicBezTo>
                    <a:pt x="105" y="8"/>
                    <a:pt x="214" y="1"/>
                    <a:pt x="315" y="88"/>
                  </a:cubicBezTo>
                  <a:cubicBezTo>
                    <a:pt x="214" y="1"/>
                    <a:pt x="105"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3" name="Google Shape;9623;p81"/>
            <p:cNvSpPr/>
            <p:nvPr/>
          </p:nvSpPr>
          <p:spPr>
            <a:xfrm>
              <a:off x="2199828" y="141883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4" name="Google Shape;9624;p81"/>
            <p:cNvSpPr/>
            <p:nvPr/>
          </p:nvSpPr>
          <p:spPr>
            <a:xfrm>
              <a:off x="2200683" y="1418932"/>
              <a:ext cx="204" cy="68"/>
            </a:xfrm>
            <a:custGeom>
              <a:avLst/>
              <a:gdLst/>
              <a:ahLst/>
              <a:cxnLst/>
              <a:rect l="l" t="t" r="r" b="b"/>
              <a:pathLst>
                <a:path w="15" h="5" extrusionOk="0">
                  <a:moveTo>
                    <a:pt x="1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5" name="Google Shape;9625;p81"/>
            <p:cNvSpPr/>
            <p:nvPr/>
          </p:nvSpPr>
          <p:spPr>
            <a:xfrm>
              <a:off x="2133705" y="154057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6" name="Google Shape;9626;p81"/>
            <p:cNvSpPr/>
            <p:nvPr/>
          </p:nvSpPr>
          <p:spPr>
            <a:xfrm>
              <a:off x="2134275" y="1540668"/>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7" name="Google Shape;9627;p81"/>
            <p:cNvSpPr/>
            <p:nvPr/>
          </p:nvSpPr>
          <p:spPr>
            <a:xfrm>
              <a:off x="3024851" y="1777922"/>
              <a:ext cx="15655" cy="12165"/>
            </a:xfrm>
            <a:custGeom>
              <a:avLst/>
              <a:gdLst/>
              <a:ahLst/>
              <a:cxnLst/>
              <a:rect l="l" t="t" r="r" b="b"/>
              <a:pathLst>
                <a:path w="1153" h="896" extrusionOk="0">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8" name="Google Shape;9628;p81"/>
            <p:cNvSpPr/>
            <p:nvPr/>
          </p:nvSpPr>
          <p:spPr>
            <a:xfrm>
              <a:off x="3003846" y="1783461"/>
              <a:ext cx="16795" cy="20366"/>
            </a:xfrm>
            <a:custGeom>
              <a:avLst/>
              <a:gdLst/>
              <a:ahLst/>
              <a:cxnLst/>
              <a:rect l="l" t="t" r="r" b="b"/>
              <a:pathLst>
                <a:path w="1237" h="1500" extrusionOk="0">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9" name="Google Shape;9629;p81"/>
            <p:cNvSpPr/>
            <p:nvPr/>
          </p:nvSpPr>
          <p:spPr>
            <a:xfrm>
              <a:off x="3013581" y="1718520"/>
              <a:ext cx="82443" cy="64127"/>
            </a:xfrm>
            <a:custGeom>
              <a:avLst/>
              <a:gdLst/>
              <a:ahLst/>
              <a:cxnLst/>
              <a:rect l="l" t="t" r="r" b="b"/>
              <a:pathLst>
                <a:path w="6072" h="4723" extrusionOk="0">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0" name="Google Shape;9630;p81"/>
            <p:cNvSpPr/>
            <p:nvPr/>
          </p:nvSpPr>
          <p:spPr>
            <a:xfrm>
              <a:off x="3080939" y="1680503"/>
              <a:ext cx="45973" cy="34283"/>
            </a:xfrm>
            <a:custGeom>
              <a:avLst/>
              <a:gdLst/>
              <a:ahLst/>
              <a:cxnLst/>
              <a:rect l="l" t="t" r="r" b="b"/>
              <a:pathLst>
                <a:path w="3386" h="2525" extrusionOk="0">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1" name="Google Shape;9631;p81"/>
            <p:cNvSpPr/>
            <p:nvPr/>
          </p:nvSpPr>
          <p:spPr>
            <a:xfrm>
              <a:off x="2932062" y="1853304"/>
              <a:ext cx="13143" cy="22009"/>
            </a:xfrm>
            <a:custGeom>
              <a:avLst/>
              <a:gdLst/>
              <a:ahLst/>
              <a:cxnLst/>
              <a:rect l="l" t="t" r="r" b="b"/>
              <a:pathLst>
                <a:path w="968" h="1621" extrusionOk="0">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2" name="Google Shape;9632;p81"/>
            <p:cNvSpPr/>
            <p:nvPr/>
          </p:nvSpPr>
          <p:spPr>
            <a:xfrm>
              <a:off x="2597485" y="1601971"/>
              <a:ext cx="442776" cy="287924"/>
            </a:xfrm>
            <a:custGeom>
              <a:avLst/>
              <a:gdLst/>
              <a:ahLst/>
              <a:cxnLst/>
              <a:rect l="l" t="t" r="r" b="b"/>
              <a:pathLst>
                <a:path w="32611" h="21206" extrusionOk="0">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3" name="Google Shape;9633;p81"/>
            <p:cNvSpPr/>
            <p:nvPr/>
          </p:nvSpPr>
          <p:spPr>
            <a:xfrm>
              <a:off x="2846836" y="1894023"/>
              <a:ext cx="15804" cy="11649"/>
            </a:xfrm>
            <a:custGeom>
              <a:avLst/>
              <a:gdLst/>
              <a:ahLst/>
              <a:cxnLst/>
              <a:rect l="l" t="t" r="r" b="b"/>
              <a:pathLst>
                <a:path w="1164" h="858" extrusionOk="0">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4" name="Google Shape;9634;p81"/>
            <p:cNvSpPr/>
            <p:nvPr/>
          </p:nvSpPr>
          <p:spPr>
            <a:xfrm>
              <a:off x="2648062" y="1810752"/>
              <a:ext cx="244" cy="434"/>
            </a:xfrm>
            <a:custGeom>
              <a:avLst/>
              <a:gdLst/>
              <a:ahLst/>
              <a:cxnLst/>
              <a:rect l="l" t="t" r="r" b="b"/>
              <a:pathLst>
                <a:path w="18" h="32" extrusionOk="0">
                  <a:moveTo>
                    <a:pt x="0" y="0"/>
                  </a:moveTo>
                  <a:cubicBezTo>
                    <a:pt x="7" y="11"/>
                    <a:pt x="14" y="21"/>
                    <a:pt x="18" y="32"/>
                  </a:cubicBezTo>
                  <a:cubicBezTo>
                    <a:pt x="14" y="21"/>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5" name="Google Shape;9635;p81"/>
            <p:cNvSpPr/>
            <p:nvPr/>
          </p:nvSpPr>
          <p:spPr>
            <a:xfrm>
              <a:off x="2732242" y="1823623"/>
              <a:ext cx="2770" cy="2064"/>
            </a:xfrm>
            <a:custGeom>
              <a:avLst/>
              <a:gdLst/>
              <a:ahLst/>
              <a:cxnLst/>
              <a:rect l="l" t="t" r="r" b="b"/>
              <a:pathLst>
                <a:path w="204" h="152" extrusionOk="0">
                  <a:moveTo>
                    <a:pt x="203" y="22"/>
                  </a:moveTo>
                  <a:cubicBezTo>
                    <a:pt x="74" y="1"/>
                    <a:pt x="32" y="88"/>
                    <a:pt x="0" y="151"/>
                  </a:cubicBezTo>
                  <a:cubicBezTo>
                    <a:pt x="32" y="88"/>
                    <a:pt x="74" y="1"/>
                    <a:pt x="203"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6" name="Google Shape;9636;p81"/>
            <p:cNvSpPr/>
            <p:nvPr/>
          </p:nvSpPr>
          <p:spPr>
            <a:xfrm>
              <a:off x="2647627" y="1810277"/>
              <a:ext cx="353" cy="434"/>
            </a:xfrm>
            <a:custGeom>
              <a:avLst/>
              <a:gdLst/>
              <a:ahLst/>
              <a:cxnLst/>
              <a:rect l="l" t="t" r="r" b="b"/>
              <a:pathLst>
                <a:path w="26" h="32" extrusionOk="0">
                  <a:moveTo>
                    <a:pt x="1" y="0"/>
                  </a:moveTo>
                  <a:cubicBezTo>
                    <a:pt x="11" y="11"/>
                    <a:pt x="18" y="21"/>
                    <a:pt x="25" y="32"/>
                  </a:cubicBezTo>
                  <a:cubicBezTo>
                    <a:pt x="18" y="21"/>
                    <a:pt x="1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7" name="Google Shape;9637;p81"/>
            <p:cNvSpPr/>
            <p:nvPr/>
          </p:nvSpPr>
          <p:spPr>
            <a:xfrm>
              <a:off x="2648347" y="1811227"/>
              <a:ext cx="204" cy="434"/>
            </a:xfrm>
            <a:custGeom>
              <a:avLst/>
              <a:gdLst/>
              <a:ahLst/>
              <a:cxnLst/>
              <a:rect l="l" t="t" r="r" b="b"/>
              <a:pathLst>
                <a:path w="15" h="32" extrusionOk="0">
                  <a:moveTo>
                    <a:pt x="0" y="0"/>
                  </a:moveTo>
                  <a:cubicBezTo>
                    <a:pt x="7" y="11"/>
                    <a:pt x="11" y="21"/>
                    <a:pt x="14" y="32"/>
                  </a:cubicBezTo>
                  <a:cubicBezTo>
                    <a:pt x="11" y="21"/>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8" name="Google Shape;9638;p81"/>
            <p:cNvSpPr/>
            <p:nvPr/>
          </p:nvSpPr>
          <p:spPr>
            <a:xfrm>
              <a:off x="2698638" y="1829665"/>
              <a:ext cx="815" cy="489"/>
            </a:xfrm>
            <a:custGeom>
              <a:avLst/>
              <a:gdLst/>
              <a:ahLst/>
              <a:cxnLst/>
              <a:rect l="l" t="t" r="r" b="b"/>
              <a:pathLst>
                <a:path w="60" h="36" extrusionOk="0">
                  <a:moveTo>
                    <a:pt x="60" y="0"/>
                  </a:moveTo>
                  <a:lnTo>
                    <a:pt x="60" y="0"/>
                  </a:lnTo>
                  <a:cubicBezTo>
                    <a:pt x="39" y="7"/>
                    <a:pt x="18" y="21"/>
                    <a:pt x="0" y="35"/>
                  </a:cubicBezTo>
                  <a:cubicBezTo>
                    <a:pt x="18" y="21"/>
                    <a:pt x="39" y="11"/>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9" name="Google Shape;9639;p81"/>
            <p:cNvSpPr/>
            <p:nvPr/>
          </p:nvSpPr>
          <p:spPr>
            <a:xfrm>
              <a:off x="2704530" y="1833752"/>
              <a:ext cx="14" cy="149"/>
            </a:xfrm>
            <a:custGeom>
              <a:avLst/>
              <a:gdLst/>
              <a:ahLst/>
              <a:cxnLst/>
              <a:rect l="l" t="t" r="r" b="b"/>
              <a:pathLst>
                <a:path w="1" h="11" extrusionOk="0">
                  <a:moveTo>
                    <a:pt x="0" y="7"/>
                  </a:moveTo>
                  <a:lnTo>
                    <a:pt x="0" y="0"/>
                  </a:ln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0" name="Google Shape;9640;p81"/>
            <p:cNvSpPr/>
            <p:nvPr/>
          </p:nvSpPr>
          <p:spPr>
            <a:xfrm>
              <a:off x="2645210" y="1808322"/>
              <a:ext cx="434" cy="299"/>
            </a:xfrm>
            <a:custGeom>
              <a:avLst/>
              <a:gdLst/>
              <a:ahLst/>
              <a:cxnLst/>
              <a:rect l="l" t="t" r="r" b="b"/>
              <a:pathLst>
                <a:path w="32" h="22" extrusionOk="0">
                  <a:moveTo>
                    <a:pt x="0" y="1"/>
                  </a:moveTo>
                  <a:lnTo>
                    <a:pt x="32"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1" name="Google Shape;9641;p81"/>
            <p:cNvSpPr/>
            <p:nvPr/>
          </p:nvSpPr>
          <p:spPr>
            <a:xfrm>
              <a:off x="2646201" y="1809041"/>
              <a:ext cx="448" cy="339"/>
            </a:xfrm>
            <a:custGeom>
              <a:avLst/>
              <a:gdLst/>
              <a:ahLst/>
              <a:cxnLst/>
              <a:rect l="l" t="t" r="r" b="b"/>
              <a:pathLst>
                <a:path w="33" h="25" extrusionOk="0">
                  <a:moveTo>
                    <a:pt x="1" y="0"/>
                  </a:moveTo>
                  <a:lnTo>
                    <a:pt x="3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2" name="Google Shape;9642;p81"/>
            <p:cNvSpPr/>
            <p:nvPr/>
          </p:nvSpPr>
          <p:spPr>
            <a:xfrm>
              <a:off x="2645685" y="1808661"/>
              <a:ext cx="434" cy="339"/>
            </a:xfrm>
            <a:custGeom>
              <a:avLst/>
              <a:gdLst/>
              <a:ahLst/>
              <a:cxnLst/>
              <a:rect l="l" t="t" r="r" b="b"/>
              <a:pathLst>
                <a:path w="32" h="25" extrusionOk="0">
                  <a:moveTo>
                    <a:pt x="0" y="0"/>
                  </a:moveTo>
                  <a:lnTo>
                    <a:pt x="3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3" name="Google Shape;9643;p81"/>
            <p:cNvSpPr/>
            <p:nvPr/>
          </p:nvSpPr>
          <p:spPr>
            <a:xfrm>
              <a:off x="2757863" y="1824818"/>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4" name="Google Shape;9644;p81"/>
            <p:cNvSpPr/>
            <p:nvPr/>
          </p:nvSpPr>
          <p:spPr>
            <a:xfrm>
              <a:off x="2622101" y="1766489"/>
              <a:ext cx="109" cy="258"/>
            </a:xfrm>
            <a:custGeom>
              <a:avLst/>
              <a:gdLst/>
              <a:ahLst/>
              <a:cxnLst/>
              <a:rect l="l" t="t" r="r" b="b"/>
              <a:pathLst>
                <a:path w="8" h="19" extrusionOk="0">
                  <a:moveTo>
                    <a:pt x="8" y="1"/>
                  </a:moveTo>
                  <a:lnTo>
                    <a:pt x="8" y="1"/>
                  </a:lnTo>
                  <a:lnTo>
                    <a:pt x="1" y="18"/>
                  </a:ln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5" name="Google Shape;9645;p81"/>
            <p:cNvSpPr/>
            <p:nvPr/>
          </p:nvSpPr>
          <p:spPr>
            <a:xfrm>
              <a:off x="2646731" y="1809421"/>
              <a:ext cx="434" cy="394"/>
            </a:xfrm>
            <a:custGeom>
              <a:avLst/>
              <a:gdLst/>
              <a:ahLst/>
              <a:cxnLst/>
              <a:rect l="l" t="t" r="r" b="b"/>
              <a:pathLst>
                <a:path w="32" h="29" extrusionOk="0">
                  <a:moveTo>
                    <a:pt x="0" y="0"/>
                  </a:moveTo>
                  <a:cubicBezTo>
                    <a:pt x="11" y="11"/>
                    <a:pt x="21" y="21"/>
                    <a:pt x="32" y="28"/>
                  </a:cubicBezTo>
                  <a:cubicBezTo>
                    <a:pt x="21" y="21"/>
                    <a:pt x="1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6" name="Google Shape;9646;p81"/>
            <p:cNvSpPr/>
            <p:nvPr/>
          </p:nvSpPr>
          <p:spPr>
            <a:xfrm>
              <a:off x="2647152" y="1809801"/>
              <a:ext cx="448" cy="394"/>
            </a:xfrm>
            <a:custGeom>
              <a:avLst/>
              <a:gdLst/>
              <a:ahLst/>
              <a:cxnLst/>
              <a:rect l="l" t="t" r="r" b="b"/>
              <a:pathLst>
                <a:path w="33" h="29" extrusionOk="0">
                  <a:moveTo>
                    <a:pt x="1" y="0"/>
                  </a:moveTo>
                  <a:cubicBezTo>
                    <a:pt x="11" y="11"/>
                    <a:pt x="22" y="21"/>
                    <a:pt x="32" y="28"/>
                  </a:cubicBezTo>
                  <a:cubicBezTo>
                    <a:pt x="22" y="21"/>
                    <a:pt x="1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7" name="Google Shape;9647;p81"/>
            <p:cNvSpPr/>
            <p:nvPr/>
          </p:nvSpPr>
          <p:spPr>
            <a:xfrm>
              <a:off x="2642685" y="1805321"/>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8" name="Google Shape;9648;p81"/>
            <p:cNvSpPr/>
            <p:nvPr/>
          </p:nvSpPr>
          <p:spPr>
            <a:xfrm>
              <a:off x="2643730" y="1806271"/>
              <a:ext cx="1494" cy="2064"/>
            </a:xfrm>
            <a:custGeom>
              <a:avLst/>
              <a:gdLst/>
              <a:ahLst/>
              <a:cxnLst/>
              <a:rect l="l" t="t" r="r" b="b"/>
              <a:pathLst>
                <a:path w="110" h="152" extrusionOk="0">
                  <a:moveTo>
                    <a:pt x="1" y="1"/>
                  </a:moveTo>
                  <a:cubicBezTo>
                    <a:pt x="43" y="50"/>
                    <a:pt x="78" y="99"/>
                    <a:pt x="109" y="152"/>
                  </a:cubicBezTo>
                  <a:cubicBezTo>
                    <a:pt x="78" y="99"/>
                    <a:pt x="43" y="50"/>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9" name="Google Shape;9649;p81"/>
            <p:cNvSpPr/>
            <p:nvPr/>
          </p:nvSpPr>
          <p:spPr>
            <a:xfrm>
              <a:off x="2634280" y="1782606"/>
              <a:ext cx="1765" cy="2770"/>
            </a:xfrm>
            <a:custGeom>
              <a:avLst/>
              <a:gdLst/>
              <a:ahLst/>
              <a:cxnLst/>
              <a:rect l="l" t="t" r="r" b="b"/>
              <a:pathLst>
                <a:path w="130" h="204" extrusionOk="0">
                  <a:moveTo>
                    <a:pt x="0" y="1"/>
                  </a:moveTo>
                  <a:cubicBezTo>
                    <a:pt x="0" y="39"/>
                    <a:pt x="70" y="127"/>
                    <a:pt x="130" y="204"/>
                  </a:cubicBezTo>
                  <a:cubicBezTo>
                    <a:pt x="70" y="127"/>
                    <a:pt x="0" y="39"/>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0" name="Google Shape;9650;p81"/>
            <p:cNvSpPr/>
            <p:nvPr/>
          </p:nvSpPr>
          <p:spPr>
            <a:xfrm>
              <a:off x="2643404" y="1805945"/>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1" name="Google Shape;9651;p81"/>
            <p:cNvSpPr/>
            <p:nvPr/>
          </p:nvSpPr>
          <p:spPr>
            <a:xfrm>
              <a:off x="2725915" y="1830616"/>
              <a:ext cx="543" cy="204"/>
            </a:xfrm>
            <a:custGeom>
              <a:avLst/>
              <a:gdLst/>
              <a:ahLst/>
              <a:cxnLst/>
              <a:rect l="l" t="t" r="r" b="b"/>
              <a:pathLst>
                <a:path w="40" h="15" extrusionOk="0">
                  <a:moveTo>
                    <a:pt x="39" y="0"/>
                  </a:moveTo>
                  <a:lnTo>
                    <a:pt x="1" y="14"/>
                  </a:ln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2" name="Google Shape;9652;p81"/>
            <p:cNvSpPr/>
            <p:nvPr/>
          </p:nvSpPr>
          <p:spPr>
            <a:xfrm>
              <a:off x="2701204" y="1827805"/>
              <a:ext cx="815" cy="353"/>
            </a:xfrm>
            <a:custGeom>
              <a:avLst/>
              <a:gdLst/>
              <a:ahLst/>
              <a:cxnLst/>
              <a:rect l="l" t="t" r="r" b="b"/>
              <a:pathLst>
                <a:path w="60" h="26" extrusionOk="0">
                  <a:moveTo>
                    <a:pt x="0" y="25"/>
                  </a:moveTo>
                  <a:cubicBezTo>
                    <a:pt x="18" y="11"/>
                    <a:pt x="39" y="1"/>
                    <a:pt x="60" y="1"/>
                  </a:cubicBezTo>
                  <a:cubicBezTo>
                    <a:pt x="39" y="1"/>
                    <a:pt x="18" y="11"/>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3" name="Google Shape;9653;p81"/>
            <p:cNvSpPr/>
            <p:nvPr/>
          </p:nvSpPr>
          <p:spPr>
            <a:xfrm>
              <a:off x="2757673" y="1824533"/>
              <a:ext cx="109" cy="149"/>
            </a:xfrm>
            <a:custGeom>
              <a:avLst/>
              <a:gdLst/>
              <a:ahLst/>
              <a:cxnLst/>
              <a:rect l="l" t="t" r="r" b="b"/>
              <a:pathLst>
                <a:path w="8" h="11" extrusionOk="0">
                  <a:moveTo>
                    <a:pt x="0" y="0"/>
                  </a:moveTo>
                  <a:cubicBezTo>
                    <a:pt x="0" y="4"/>
                    <a:pt x="4" y="7"/>
                    <a:pt x="7" y="11"/>
                  </a:cubicBezTo>
                  <a:cubicBezTo>
                    <a:pt x="4"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4" name="Google Shape;9654;p81"/>
            <p:cNvSpPr/>
            <p:nvPr/>
          </p:nvSpPr>
          <p:spPr>
            <a:xfrm>
              <a:off x="2758012" y="1824954"/>
              <a:ext cx="1955" cy="1018"/>
            </a:xfrm>
            <a:custGeom>
              <a:avLst/>
              <a:gdLst/>
              <a:ahLst/>
              <a:cxnLst/>
              <a:rect l="l" t="t" r="r" b="b"/>
              <a:pathLst>
                <a:path w="144" h="75" extrusionOk="0">
                  <a:moveTo>
                    <a:pt x="0" y="1"/>
                  </a:moveTo>
                  <a:lnTo>
                    <a:pt x="0" y="1"/>
                  </a:lnTo>
                  <a:cubicBezTo>
                    <a:pt x="42" y="36"/>
                    <a:pt x="91" y="60"/>
                    <a:pt x="143" y="74"/>
                  </a:cubicBezTo>
                  <a:cubicBezTo>
                    <a:pt x="91" y="57"/>
                    <a:pt x="42" y="3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5" name="Google Shape;9655;p81"/>
            <p:cNvSpPr/>
            <p:nvPr/>
          </p:nvSpPr>
          <p:spPr>
            <a:xfrm>
              <a:off x="2626338" y="1766353"/>
              <a:ext cx="869" cy="679"/>
            </a:xfrm>
            <a:custGeom>
              <a:avLst/>
              <a:gdLst/>
              <a:ahLst/>
              <a:cxnLst/>
              <a:rect l="l" t="t" r="r" b="b"/>
              <a:pathLst>
                <a:path w="64" h="50" extrusionOk="0">
                  <a:moveTo>
                    <a:pt x="64" y="49"/>
                  </a:moveTo>
                  <a:cubicBezTo>
                    <a:pt x="43" y="32"/>
                    <a:pt x="22" y="14"/>
                    <a:pt x="1" y="0"/>
                  </a:cubicBezTo>
                  <a:cubicBezTo>
                    <a:pt x="22" y="14"/>
                    <a:pt x="43" y="32"/>
                    <a:pt x="64"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6" name="Google Shape;9656;p81"/>
            <p:cNvSpPr/>
            <p:nvPr/>
          </p:nvSpPr>
          <p:spPr>
            <a:xfrm>
              <a:off x="2757768" y="1824669"/>
              <a:ext cx="109" cy="163"/>
            </a:xfrm>
            <a:custGeom>
              <a:avLst/>
              <a:gdLst/>
              <a:ahLst/>
              <a:cxnLst/>
              <a:rect l="l" t="t" r="r" b="b"/>
              <a:pathLst>
                <a:path w="8" h="12" extrusionOk="0">
                  <a:moveTo>
                    <a:pt x="0" y="1"/>
                  </a:moveTo>
                  <a:cubicBezTo>
                    <a:pt x="0" y="4"/>
                    <a:pt x="4" y="8"/>
                    <a:pt x="7" y="11"/>
                  </a:cubicBezTo>
                  <a:cubicBezTo>
                    <a:pt x="4"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7" name="Google Shape;9657;p81"/>
            <p:cNvSpPr/>
            <p:nvPr/>
          </p:nvSpPr>
          <p:spPr>
            <a:xfrm>
              <a:off x="2760049" y="1825959"/>
              <a:ext cx="204" cy="54"/>
            </a:xfrm>
            <a:custGeom>
              <a:avLst/>
              <a:gdLst/>
              <a:ahLst/>
              <a:cxnLst/>
              <a:rect l="l" t="t" r="r" b="b"/>
              <a:pathLst>
                <a:path w="15" h="4" extrusionOk="0">
                  <a:moveTo>
                    <a:pt x="0" y="0"/>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8" name="Google Shape;9658;p81"/>
            <p:cNvSpPr/>
            <p:nvPr/>
          </p:nvSpPr>
          <p:spPr>
            <a:xfrm>
              <a:off x="2704571" y="1833223"/>
              <a:ext cx="68" cy="394"/>
            </a:xfrm>
            <a:custGeom>
              <a:avLst/>
              <a:gdLst/>
              <a:ahLst/>
              <a:cxnLst/>
              <a:rect l="l" t="t" r="r" b="b"/>
              <a:pathLst>
                <a:path w="5" h="29" extrusionOk="0">
                  <a:moveTo>
                    <a:pt x="4" y="1"/>
                  </a:moveTo>
                  <a:cubicBezTo>
                    <a:pt x="1" y="11"/>
                    <a:pt x="1" y="18"/>
                    <a:pt x="1" y="29"/>
                  </a:cubicBezTo>
                  <a:cubicBezTo>
                    <a:pt x="1" y="18"/>
                    <a:pt x="1" y="1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9" name="Google Shape;9659;p81"/>
            <p:cNvSpPr/>
            <p:nvPr/>
          </p:nvSpPr>
          <p:spPr>
            <a:xfrm>
              <a:off x="2634280" y="1780800"/>
              <a:ext cx="339" cy="1819"/>
            </a:xfrm>
            <a:custGeom>
              <a:avLst/>
              <a:gdLst/>
              <a:ahLst/>
              <a:cxnLst/>
              <a:rect l="l" t="t" r="r" b="b"/>
              <a:pathLst>
                <a:path w="25" h="134" extrusionOk="0">
                  <a:moveTo>
                    <a:pt x="25" y="1"/>
                  </a:moveTo>
                  <a:lnTo>
                    <a:pt x="18" y="22"/>
                  </a:lnTo>
                  <a:cubicBezTo>
                    <a:pt x="11" y="57"/>
                    <a:pt x="4" y="95"/>
                    <a:pt x="0" y="134"/>
                  </a:cubicBezTo>
                  <a:cubicBezTo>
                    <a:pt x="4" y="95"/>
                    <a:pt x="11" y="60"/>
                    <a:pt x="18" y="25"/>
                  </a:cubicBez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0" name="Google Shape;9660;p81"/>
            <p:cNvSpPr/>
            <p:nvPr/>
          </p:nvSpPr>
          <p:spPr>
            <a:xfrm>
              <a:off x="2726580" y="1830426"/>
              <a:ext cx="299" cy="149"/>
            </a:xfrm>
            <a:custGeom>
              <a:avLst/>
              <a:gdLst/>
              <a:ahLst/>
              <a:cxnLst/>
              <a:rect l="l" t="t" r="r" b="b"/>
              <a:pathLst>
                <a:path w="22" h="11" extrusionOk="0">
                  <a:moveTo>
                    <a:pt x="1" y="11"/>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1" name="Google Shape;9661;p81"/>
            <p:cNvSpPr/>
            <p:nvPr/>
          </p:nvSpPr>
          <p:spPr>
            <a:xfrm>
              <a:off x="2917955" y="1668962"/>
              <a:ext cx="1575" cy="530"/>
            </a:xfrm>
            <a:custGeom>
              <a:avLst/>
              <a:gdLst/>
              <a:ahLst/>
              <a:cxnLst/>
              <a:rect l="l" t="t" r="r" b="b"/>
              <a:pathLst>
                <a:path w="116" h="39" extrusionOk="0">
                  <a:moveTo>
                    <a:pt x="0" y="39"/>
                  </a:moveTo>
                  <a:cubicBezTo>
                    <a:pt x="39" y="25"/>
                    <a:pt x="77" y="11"/>
                    <a:pt x="116" y="0"/>
                  </a:cubicBezTo>
                  <a:cubicBezTo>
                    <a:pt x="77" y="11"/>
                    <a:pt x="39" y="25"/>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2" name="Google Shape;9662;p81"/>
            <p:cNvSpPr/>
            <p:nvPr/>
          </p:nvSpPr>
          <p:spPr>
            <a:xfrm>
              <a:off x="2754577" y="170422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3" name="Google Shape;9663;p81"/>
            <p:cNvSpPr/>
            <p:nvPr/>
          </p:nvSpPr>
          <p:spPr>
            <a:xfrm>
              <a:off x="2822125" y="1713781"/>
              <a:ext cx="163" cy="109"/>
            </a:xfrm>
            <a:custGeom>
              <a:avLst/>
              <a:gdLst/>
              <a:ahLst/>
              <a:cxnLst/>
              <a:rect l="l" t="t" r="r" b="b"/>
              <a:pathLst>
                <a:path w="12" h="8" extrusionOk="0">
                  <a:moveTo>
                    <a:pt x="1"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4" name="Google Shape;9664;p81"/>
            <p:cNvSpPr/>
            <p:nvPr/>
          </p:nvSpPr>
          <p:spPr>
            <a:xfrm>
              <a:off x="2821324" y="1714297"/>
              <a:ext cx="95" cy="68"/>
            </a:xfrm>
            <a:custGeom>
              <a:avLst/>
              <a:gdLst/>
              <a:ahLst/>
              <a:cxnLst/>
              <a:rect l="l" t="t" r="r" b="b"/>
              <a:pathLst>
                <a:path w="7"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5" name="Google Shape;9665;p81"/>
            <p:cNvSpPr/>
            <p:nvPr/>
          </p:nvSpPr>
          <p:spPr>
            <a:xfrm>
              <a:off x="2845370" y="1708079"/>
              <a:ext cx="1670" cy="299"/>
            </a:xfrm>
            <a:custGeom>
              <a:avLst/>
              <a:gdLst/>
              <a:ahLst/>
              <a:cxnLst/>
              <a:rect l="l" t="t" r="r" b="b"/>
              <a:pathLst>
                <a:path w="123" h="22" extrusionOk="0">
                  <a:moveTo>
                    <a:pt x="0" y="0"/>
                  </a:moveTo>
                  <a:lnTo>
                    <a:pt x="0" y="0"/>
                  </a:lnTo>
                  <a:cubicBezTo>
                    <a:pt x="46" y="11"/>
                    <a:pt x="88" y="18"/>
                    <a:pt x="123" y="21"/>
                  </a:cubicBezTo>
                  <a:cubicBezTo>
                    <a:pt x="88" y="18"/>
                    <a:pt x="46"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6" name="Google Shape;9666;p81"/>
            <p:cNvSpPr/>
            <p:nvPr/>
          </p:nvSpPr>
          <p:spPr>
            <a:xfrm>
              <a:off x="2819124" y="1715343"/>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7" name="Google Shape;9667;p81"/>
            <p:cNvSpPr/>
            <p:nvPr/>
          </p:nvSpPr>
          <p:spPr>
            <a:xfrm>
              <a:off x="2822980" y="1713211"/>
              <a:ext cx="204" cy="109"/>
            </a:xfrm>
            <a:custGeom>
              <a:avLst/>
              <a:gdLst/>
              <a:ahLst/>
              <a:cxnLst/>
              <a:rect l="l" t="t" r="r" b="b"/>
              <a:pathLst>
                <a:path w="15" h="8" extrusionOk="0">
                  <a:moveTo>
                    <a:pt x="1" y="7"/>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8" name="Google Shape;9668;p81"/>
            <p:cNvSpPr/>
            <p:nvPr/>
          </p:nvSpPr>
          <p:spPr>
            <a:xfrm>
              <a:off x="2924459" y="1658548"/>
              <a:ext cx="869" cy="720"/>
            </a:xfrm>
            <a:custGeom>
              <a:avLst/>
              <a:gdLst/>
              <a:ahLst/>
              <a:cxnLst/>
              <a:rect l="l" t="t" r="r" b="b"/>
              <a:pathLst>
                <a:path w="64" h="53" extrusionOk="0">
                  <a:moveTo>
                    <a:pt x="64" y="53"/>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9" name="Google Shape;9669;p81"/>
            <p:cNvSpPr/>
            <p:nvPr/>
          </p:nvSpPr>
          <p:spPr>
            <a:xfrm>
              <a:off x="2759424" y="1705363"/>
              <a:ext cx="5390" cy="204"/>
            </a:xfrm>
            <a:custGeom>
              <a:avLst/>
              <a:gdLst/>
              <a:ahLst/>
              <a:cxnLst/>
              <a:rect l="l" t="t" r="r" b="b"/>
              <a:pathLst>
                <a:path w="397" h="15" extrusionOk="0">
                  <a:moveTo>
                    <a:pt x="397" y="11"/>
                  </a:moveTo>
                  <a:cubicBezTo>
                    <a:pt x="288" y="1"/>
                    <a:pt x="179" y="1"/>
                    <a:pt x="74" y="11"/>
                  </a:cubicBezTo>
                  <a:lnTo>
                    <a:pt x="1" y="15"/>
                  </a:lnTo>
                  <a:lnTo>
                    <a:pt x="74" y="11"/>
                  </a:lnTo>
                  <a:cubicBezTo>
                    <a:pt x="179" y="1"/>
                    <a:pt x="288" y="1"/>
                    <a:pt x="397"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0" name="Google Shape;9670;p81"/>
            <p:cNvSpPr/>
            <p:nvPr/>
          </p:nvSpPr>
          <p:spPr>
            <a:xfrm>
              <a:off x="2818459" y="1715533"/>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1" name="Google Shape;9671;p81"/>
            <p:cNvSpPr/>
            <p:nvPr/>
          </p:nvSpPr>
          <p:spPr>
            <a:xfrm>
              <a:off x="2820550" y="171477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2" name="Google Shape;9672;p81"/>
            <p:cNvSpPr/>
            <p:nvPr/>
          </p:nvSpPr>
          <p:spPr>
            <a:xfrm>
              <a:off x="2697063" y="1644102"/>
              <a:ext cx="68" cy="244"/>
            </a:xfrm>
            <a:custGeom>
              <a:avLst/>
              <a:gdLst/>
              <a:ahLst/>
              <a:cxnLst/>
              <a:rect l="l" t="t" r="r" b="b"/>
              <a:pathLst>
                <a:path w="5" h="18" extrusionOk="0">
                  <a:moveTo>
                    <a:pt x="1" y="0"/>
                  </a:moveTo>
                  <a:cubicBezTo>
                    <a:pt x="1" y="4"/>
                    <a:pt x="4" y="11"/>
                    <a:pt x="4" y="18"/>
                  </a:cubicBezTo>
                  <a:cubicBezTo>
                    <a:pt x="4" y="11"/>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3" name="Google Shape;9673;p81"/>
            <p:cNvSpPr/>
            <p:nvPr/>
          </p:nvSpPr>
          <p:spPr>
            <a:xfrm>
              <a:off x="2810815" y="1712641"/>
              <a:ext cx="1385" cy="109"/>
            </a:xfrm>
            <a:custGeom>
              <a:avLst/>
              <a:gdLst/>
              <a:ahLst/>
              <a:cxnLst/>
              <a:rect l="l" t="t" r="r" b="b"/>
              <a:pathLst>
                <a:path w="102" h="8" extrusionOk="0">
                  <a:moveTo>
                    <a:pt x="102" y="0"/>
                  </a:moveTo>
                  <a:lnTo>
                    <a:pt x="81" y="0"/>
                  </a:lnTo>
                  <a:cubicBezTo>
                    <a:pt x="53" y="4"/>
                    <a:pt x="25" y="7"/>
                    <a:pt x="0" y="7"/>
                  </a:cubicBezTo>
                  <a:cubicBezTo>
                    <a:pt x="25" y="7"/>
                    <a:pt x="53" y="4"/>
                    <a:pt x="81" y="0"/>
                  </a:cubicBezTo>
                  <a:cubicBezTo>
                    <a:pt x="88" y="0"/>
                    <a:pt x="95" y="0"/>
                    <a:pt x="10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4" name="Google Shape;9674;p81"/>
            <p:cNvSpPr/>
            <p:nvPr/>
          </p:nvSpPr>
          <p:spPr>
            <a:xfrm>
              <a:off x="2817943" y="171558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5" name="Google Shape;9675;p81"/>
            <p:cNvSpPr/>
            <p:nvPr/>
          </p:nvSpPr>
          <p:spPr>
            <a:xfrm>
              <a:off x="2901594" y="1637965"/>
              <a:ext cx="5540" cy="10943"/>
            </a:xfrm>
            <a:custGeom>
              <a:avLst/>
              <a:gdLst/>
              <a:ahLst/>
              <a:cxnLst/>
              <a:rect l="l" t="t" r="r" b="b"/>
              <a:pathLst>
                <a:path w="408" h="806" extrusionOk="0">
                  <a:moveTo>
                    <a:pt x="407" y="1"/>
                  </a:moveTo>
                  <a:lnTo>
                    <a:pt x="1" y="80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6" name="Google Shape;9676;p81"/>
            <p:cNvSpPr/>
            <p:nvPr/>
          </p:nvSpPr>
          <p:spPr>
            <a:xfrm>
              <a:off x="2921988" y="1656213"/>
              <a:ext cx="774" cy="774"/>
            </a:xfrm>
            <a:custGeom>
              <a:avLst/>
              <a:gdLst/>
              <a:ahLst/>
              <a:cxnLst/>
              <a:rect l="l" t="t" r="r" b="b"/>
              <a:pathLst>
                <a:path w="57" h="57" extrusionOk="0">
                  <a:moveTo>
                    <a:pt x="1" y="1"/>
                  </a:moveTo>
                  <a:cubicBezTo>
                    <a:pt x="15" y="18"/>
                    <a:pt x="36" y="36"/>
                    <a:pt x="57" y="57"/>
                  </a:cubicBezTo>
                  <a:cubicBezTo>
                    <a:pt x="36" y="36"/>
                    <a:pt x="18" y="1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7" name="Google Shape;9677;p81"/>
            <p:cNvSpPr/>
            <p:nvPr/>
          </p:nvSpPr>
          <p:spPr>
            <a:xfrm>
              <a:off x="2803687" y="1710645"/>
              <a:ext cx="679" cy="394"/>
            </a:xfrm>
            <a:custGeom>
              <a:avLst/>
              <a:gdLst/>
              <a:ahLst/>
              <a:cxnLst/>
              <a:rect l="l" t="t" r="r" b="b"/>
              <a:pathLst>
                <a:path w="50" h="29" extrusionOk="0">
                  <a:moveTo>
                    <a:pt x="0" y="0"/>
                  </a:moveTo>
                  <a:lnTo>
                    <a:pt x="49"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8" name="Google Shape;9678;p81"/>
            <p:cNvSpPr/>
            <p:nvPr/>
          </p:nvSpPr>
          <p:spPr>
            <a:xfrm>
              <a:off x="2598395" y="1730373"/>
              <a:ext cx="54" cy="244"/>
            </a:xfrm>
            <a:custGeom>
              <a:avLst/>
              <a:gdLst/>
              <a:ahLst/>
              <a:cxnLst/>
              <a:rect l="l" t="t" r="r" b="b"/>
              <a:pathLst>
                <a:path w="4" h="18" extrusionOk="0">
                  <a:moveTo>
                    <a:pt x="4" y="0"/>
                  </a:moveTo>
                  <a:lnTo>
                    <a:pt x="4" y="0"/>
                  </a:lnTo>
                  <a:cubicBezTo>
                    <a:pt x="4" y="7"/>
                    <a:pt x="0" y="11"/>
                    <a:pt x="0" y="18"/>
                  </a:cubicBezTo>
                  <a:cubicBezTo>
                    <a:pt x="4" y="11"/>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9" name="Google Shape;9679;p81"/>
            <p:cNvSpPr/>
            <p:nvPr/>
          </p:nvSpPr>
          <p:spPr>
            <a:xfrm>
              <a:off x="2598531" y="1729463"/>
              <a:ext cx="14" cy="109"/>
            </a:xfrm>
            <a:custGeom>
              <a:avLst/>
              <a:gdLst/>
              <a:ahLst/>
              <a:cxnLst/>
              <a:rect l="l" t="t" r="r" b="b"/>
              <a:pathLst>
                <a:path w="1" h="8" extrusionOk="0">
                  <a:moveTo>
                    <a:pt x="1" y="1"/>
                  </a:moveTo>
                  <a:lnTo>
                    <a:pt x="1" y="8"/>
                  </a:lnTo>
                  <a:cubicBezTo>
                    <a:pt x="1" y="8"/>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0" name="Google Shape;9680;p81"/>
            <p:cNvSpPr/>
            <p:nvPr/>
          </p:nvSpPr>
          <p:spPr>
            <a:xfrm>
              <a:off x="2609176" y="1723815"/>
              <a:ext cx="1113" cy="679"/>
            </a:xfrm>
            <a:custGeom>
              <a:avLst/>
              <a:gdLst/>
              <a:ahLst/>
              <a:cxnLst/>
              <a:rect l="l" t="t" r="r" b="b"/>
              <a:pathLst>
                <a:path w="82" h="50" extrusionOk="0">
                  <a:moveTo>
                    <a:pt x="81" y="49"/>
                  </a:moveTo>
                  <a:cubicBezTo>
                    <a:pt x="57" y="32"/>
                    <a:pt x="29" y="14"/>
                    <a:pt x="1" y="0"/>
                  </a:cubicBezTo>
                  <a:cubicBezTo>
                    <a:pt x="29" y="14"/>
                    <a:pt x="57" y="32"/>
                    <a:pt x="81"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1" name="Google Shape;9681;p81"/>
            <p:cNvSpPr/>
            <p:nvPr/>
          </p:nvSpPr>
          <p:spPr>
            <a:xfrm>
              <a:off x="2597825" y="1732030"/>
              <a:ext cx="109" cy="258"/>
            </a:xfrm>
            <a:custGeom>
              <a:avLst/>
              <a:gdLst/>
              <a:ahLst/>
              <a:cxnLst/>
              <a:rect l="l" t="t" r="r" b="b"/>
              <a:pathLst>
                <a:path w="8" h="19" extrusionOk="0">
                  <a:moveTo>
                    <a:pt x="7"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2" name="Google Shape;9682;p81"/>
            <p:cNvSpPr/>
            <p:nvPr/>
          </p:nvSpPr>
          <p:spPr>
            <a:xfrm>
              <a:off x="2643975" y="1710455"/>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3" name="Google Shape;9683;p81"/>
            <p:cNvSpPr/>
            <p:nvPr/>
          </p:nvSpPr>
          <p:spPr>
            <a:xfrm>
              <a:off x="2598490" y="1729898"/>
              <a:ext cx="14" cy="204"/>
            </a:xfrm>
            <a:custGeom>
              <a:avLst/>
              <a:gdLst/>
              <a:ahLst/>
              <a:cxnLst/>
              <a:rect l="l" t="t" r="r" b="b"/>
              <a:pathLst>
                <a:path w="1" h="15" extrusionOk="0">
                  <a:moveTo>
                    <a:pt x="0" y="0"/>
                  </a:moveTo>
                  <a:lnTo>
                    <a:pt x="0" y="14"/>
                  </a:lnTo>
                  <a:cubicBezTo>
                    <a:pt x="0" y="11"/>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4" name="Google Shape;9684;p81"/>
            <p:cNvSpPr/>
            <p:nvPr/>
          </p:nvSpPr>
          <p:spPr>
            <a:xfrm>
              <a:off x="2598056" y="1731459"/>
              <a:ext cx="109" cy="299"/>
            </a:xfrm>
            <a:custGeom>
              <a:avLst/>
              <a:gdLst/>
              <a:ahLst/>
              <a:cxnLst/>
              <a:rect l="l" t="t" r="r" b="b"/>
              <a:pathLst>
                <a:path w="8" h="22" extrusionOk="0">
                  <a:moveTo>
                    <a:pt x="8" y="1"/>
                  </a:moveTo>
                  <a:lnTo>
                    <a:pt x="8" y="1"/>
                  </a:lnTo>
                  <a:cubicBezTo>
                    <a:pt x="4" y="8"/>
                    <a:pt x="4" y="15"/>
                    <a:pt x="1" y="22"/>
                  </a:cubicBezTo>
                  <a:cubicBezTo>
                    <a:pt x="4" y="15"/>
                    <a:pt x="8" y="8"/>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5" name="Google Shape;9685;p81"/>
            <p:cNvSpPr/>
            <p:nvPr/>
          </p:nvSpPr>
          <p:spPr>
            <a:xfrm>
              <a:off x="2598246" y="1730943"/>
              <a:ext cx="109" cy="244"/>
            </a:xfrm>
            <a:custGeom>
              <a:avLst/>
              <a:gdLst/>
              <a:ahLst/>
              <a:cxnLst/>
              <a:rect l="l" t="t" r="r" b="b"/>
              <a:pathLst>
                <a:path w="8" h="18" extrusionOk="0">
                  <a:moveTo>
                    <a:pt x="8" y="0"/>
                  </a:moveTo>
                  <a:lnTo>
                    <a:pt x="8" y="0"/>
                  </a:lnTo>
                  <a:cubicBezTo>
                    <a:pt x="4" y="4"/>
                    <a:pt x="4" y="11"/>
                    <a:pt x="1" y="18"/>
                  </a:cubicBezTo>
                  <a:cubicBezTo>
                    <a:pt x="4" y="11"/>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6" name="Google Shape;9686;p81"/>
            <p:cNvSpPr/>
            <p:nvPr/>
          </p:nvSpPr>
          <p:spPr>
            <a:xfrm>
              <a:off x="2597485" y="1732600"/>
              <a:ext cx="163" cy="258"/>
            </a:xfrm>
            <a:custGeom>
              <a:avLst/>
              <a:gdLst/>
              <a:ahLst/>
              <a:cxnLst/>
              <a:rect l="l" t="t" r="r" b="b"/>
              <a:pathLst>
                <a:path w="12" h="19" extrusionOk="0">
                  <a:moveTo>
                    <a:pt x="11" y="1"/>
                  </a:moveTo>
                  <a:cubicBezTo>
                    <a:pt x="8" y="8"/>
                    <a:pt x="4" y="15"/>
                    <a:pt x="1" y="18"/>
                  </a:cubicBezTo>
                  <a:cubicBezTo>
                    <a:pt x="4" y="15"/>
                    <a:pt x="8" y="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7" name="Google Shape;9687;p81"/>
            <p:cNvSpPr/>
            <p:nvPr/>
          </p:nvSpPr>
          <p:spPr>
            <a:xfrm>
              <a:off x="2645156" y="1707604"/>
              <a:ext cx="14" cy="434"/>
            </a:xfrm>
            <a:custGeom>
              <a:avLst/>
              <a:gdLst/>
              <a:ahLst/>
              <a:cxnLst/>
              <a:rect l="l" t="t" r="r" b="b"/>
              <a:pathLst>
                <a:path w="1" h="32" extrusionOk="0">
                  <a:moveTo>
                    <a:pt x="1" y="32"/>
                  </a:moveTo>
                  <a:lnTo>
                    <a:pt x="1" y="0"/>
                  </a:lnTo>
                  <a:lnTo>
                    <a:pt x="1" y="0"/>
                  </a:lnTo>
                  <a:lnTo>
                    <a:pt x="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8" name="Google Shape;9688;p81"/>
            <p:cNvSpPr/>
            <p:nvPr/>
          </p:nvSpPr>
          <p:spPr>
            <a:xfrm>
              <a:off x="2625441" y="1716633"/>
              <a:ext cx="6612" cy="4141"/>
            </a:xfrm>
            <a:custGeom>
              <a:avLst/>
              <a:gdLst/>
              <a:ahLst/>
              <a:cxnLst/>
              <a:rect l="l" t="t" r="r" b="b"/>
              <a:pathLst>
                <a:path w="487" h="305" extrusionOk="0">
                  <a:moveTo>
                    <a:pt x="0" y="280"/>
                  </a:moveTo>
                  <a:cubicBezTo>
                    <a:pt x="298" y="305"/>
                    <a:pt x="420" y="133"/>
                    <a:pt x="487" y="0"/>
                  </a:cubicBezTo>
                  <a:cubicBezTo>
                    <a:pt x="420" y="133"/>
                    <a:pt x="298" y="305"/>
                    <a:pt x="0" y="28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9" name="Google Shape;9689;p81"/>
            <p:cNvSpPr/>
            <p:nvPr/>
          </p:nvSpPr>
          <p:spPr>
            <a:xfrm>
              <a:off x="2627437" y="1766639"/>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0" name="Google Shape;9690;p81"/>
            <p:cNvSpPr/>
            <p:nvPr/>
          </p:nvSpPr>
          <p:spPr>
            <a:xfrm>
              <a:off x="2629094" y="176525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1" name="Google Shape;9691;p81"/>
            <p:cNvSpPr/>
            <p:nvPr/>
          </p:nvSpPr>
          <p:spPr>
            <a:xfrm>
              <a:off x="2635896" y="1762742"/>
              <a:ext cx="7658" cy="4576"/>
            </a:xfrm>
            <a:custGeom>
              <a:avLst/>
              <a:gdLst/>
              <a:ahLst/>
              <a:cxnLst/>
              <a:rect l="l" t="t" r="r" b="b"/>
              <a:pathLst>
                <a:path w="564" h="337" extrusionOk="0">
                  <a:moveTo>
                    <a:pt x="0" y="0"/>
                  </a:moveTo>
                  <a:lnTo>
                    <a:pt x="0" y="0"/>
                  </a:lnTo>
                  <a:cubicBezTo>
                    <a:pt x="158" y="11"/>
                    <a:pt x="410" y="175"/>
                    <a:pt x="564" y="336"/>
                  </a:cubicBezTo>
                  <a:cubicBezTo>
                    <a:pt x="410" y="175"/>
                    <a:pt x="158"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2" name="Google Shape;9692;p81"/>
            <p:cNvSpPr/>
            <p:nvPr/>
          </p:nvSpPr>
          <p:spPr>
            <a:xfrm>
              <a:off x="2634701" y="176283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3" name="Google Shape;9693;p81"/>
            <p:cNvSpPr/>
            <p:nvPr/>
          </p:nvSpPr>
          <p:spPr>
            <a:xfrm>
              <a:off x="2634701" y="1780759"/>
              <a:ext cx="679" cy="54"/>
            </a:xfrm>
            <a:custGeom>
              <a:avLst/>
              <a:gdLst/>
              <a:ahLst/>
              <a:cxnLst/>
              <a:rect l="l" t="t" r="r" b="b"/>
              <a:pathLst>
                <a:path w="50" h="4" extrusionOk="0">
                  <a:moveTo>
                    <a:pt x="50"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4" name="Google Shape;9694;p81"/>
            <p:cNvSpPr/>
            <p:nvPr/>
          </p:nvSpPr>
          <p:spPr>
            <a:xfrm>
              <a:off x="2644925" y="1769055"/>
              <a:ext cx="530" cy="1969"/>
            </a:xfrm>
            <a:custGeom>
              <a:avLst/>
              <a:gdLst/>
              <a:ahLst/>
              <a:cxnLst/>
              <a:rect l="l" t="t" r="r" b="b"/>
              <a:pathLst>
                <a:path w="39" h="145" extrusionOk="0">
                  <a:moveTo>
                    <a:pt x="25" y="144"/>
                  </a:moveTo>
                  <a:cubicBezTo>
                    <a:pt x="39" y="95"/>
                    <a:pt x="28" y="43"/>
                    <a:pt x="0" y="1"/>
                  </a:cubicBezTo>
                  <a:cubicBezTo>
                    <a:pt x="28" y="43"/>
                    <a:pt x="39" y="95"/>
                    <a:pt x="25" y="14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5" name="Google Shape;9695;p81"/>
            <p:cNvSpPr/>
            <p:nvPr/>
          </p:nvSpPr>
          <p:spPr>
            <a:xfrm>
              <a:off x="2635421" y="1780705"/>
              <a:ext cx="625" cy="68"/>
            </a:xfrm>
            <a:custGeom>
              <a:avLst/>
              <a:gdLst/>
              <a:ahLst/>
              <a:cxnLst/>
              <a:rect l="l" t="t" r="r" b="b"/>
              <a:pathLst>
                <a:path w="46" h="5" extrusionOk="0">
                  <a:moveTo>
                    <a:pt x="46"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6" name="Google Shape;9696;p81"/>
            <p:cNvSpPr/>
            <p:nvPr/>
          </p:nvSpPr>
          <p:spPr>
            <a:xfrm>
              <a:off x="2636127" y="1780610"/>
              <a:ext cx="543" cy="68"/>
            </a:xfrm>
            <a:custGeom>
              <a:avLst/>
              <a:gdLst/>
              <a:ahLst/>
              <a:cxnLst/>
              <a:rect l="l" t="t" r="r" b="b"/>
              <a:pathLst>
                <a:path w="40" h="5" extrusionOk="0">
                  <a:moveTo>
                    <a:pt x="39"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7" name="Google Shape;9697;p81"/>
            <p:cNvSpPr/>
            <p:nvPr/>
          </p:nvSpPr>
          <p:spPr>
            <a:xfrm>
              <a:off x="2635272" y="176274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8" name="Google Shape;9698;p81"/>
            <p:cNvSpPr/>
            <p:nvPr/>
          </p:nvSpPr>
          <p:spPr>
            <a:xfrm>
              <a:off x="2636751" y="1780474"/>
              <a:ext cx="489" cy="109"/>
            </a:xfrm>
            <a:custGeom>
              <a:avLst/>
              <a:gdLst/>
              <a:ahLst/>
              <a:cxnLst/>
              <a:rect l="l" t="t" r="r" b="b"/>
              <a:pathLst>
                <a:path w="36" h="8" extrusionOk="0">
                  <a:moveTo>
                    <a:pt x="3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9" name="Google Shape;9699;p81"/>
            <p:cNvSpPr/>
            <p:nvPr/>
          </p:nvSpPr>
          <p:spPr>
            <a:xfrm>
              <a:off x="2963060" y="1726992"/>
              <a:ext cx="109" cy="204"/>
            </a:xfrm>
            <a:custGeom>
              <a:avLst/>
              <a:gdLst/>
              <a:ahLst/>
              <a:cxnLst/>
              <a:rect l="l" t="t" r="r" b="b"/>
              <a:pathLst>
                <a:path w="8" h="15" extrusionOk="0">
                  <a:moveTo>
                    <a:pt x="8"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0" name="Google Shape;9700;p81"/>
            <p:cNvSpPr/>
            <p:nvPr/>
          </p:nvSpPr>
          <p:spPr>
            <a:xfrm>
              <a:off x="2962449" y="1728038"/>
              <a:ext cx="149" cy="258"/>
            </a:xfrm>
            <a:custGeom>
              <a:avLst/>
              <a:gdLst/>
              <a:ahLst/>
              <a:cxnLst/>
              <a:rect l="l" t="t" r="r" b="b"/>
              <a:pathLst>
                <a:path w="11" h="19" extrusionOk="0">
                  <a:moveTo>
                    <a:pt x="11"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1" name="Google Shape;9701;p81"/>
            <p:cNvSpPr/>
            <p:nvPr/>
          </p:nvSpPr>
          <p:spPr>
            <a:xfrm>
              <a:off x="3013201" y="1703272"/>
              <a:ext cx="299" cy="109"/>
            </a:xfrm>
            <a:custGeom>
              <a:avLst/>
              <a:gdLst/>
              <a:ahLst/>
              <a:cxnLst/>
              <a:rect l="l" t="t" r="r" b="b"/>
              <a:pathLst>
                <a:path w="22" h="8" extrusionOk="0">
                  <a:moveTo>
                    <a:pt x="22"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2" name="Google Shape;9702;p81"/>
            <p:cNvSpPr/>
            <p:nvPr/>
          </p:nvSpPr>
          <p:spPr>
            <a:xfrm>
              <a:off x="2963684" y="1726286"/>
              <a:ext cx="109" cy="149"/>
            </a:xfrm>
            <a:custGeom>
              <a:avLst/>
              <a:gdLst/>
              <a:ahLst/>
              <a:cxnLst/>
              <a:rect l="l" t="t" r="r" b="b"/>
              <a:pathLst>
                <a:path w="8" h="11" extrusionOk="0">
                  <a:moveTo>
                    <a:pt x="0" y="11"/>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3" name="Google Shape;9703;p81"/>
            <p:cNvSpPr/>
            <p:nvPr/>
          </p:nvSpPr>
          <p:spPr>
            <a:xfrm>
              <a:off x="2962204" y="1728662"/>
              <a:ext cx="109" cy="244"/>
            </a:xfrm>
            <a:custGeom>
              <a:avLst/>
              <a:gdLst/>
              <a:ahLst/>
              <a:cxnLst/>
              <a:rect l="l" t="t" r="r" b="b"/>
              <a:pathLst>
                <a:path w="8" h="18" extrusionOk="0">
                  <a:moveTo>
                    <a:pt x="8"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4" name="Google Shape;9704;p81"/>
            <p:cNvSpPr/>
            <p:nvPr/>
          </p:nvSpPr>
          <p:spPr>
            <a:xfrm>
              <a:off x="2962774" y="1727468"/>
              <a:ext cx="109" cy="258"/>
            </a:xfrm>
            <a:custGeom>
              <a:avLst/>
              <a:gdLst/>
              <a:ahLst/>
              <a:cxnLst/>
              <a:rect l="l" t="t" r="r" b="b"/>
              <a:pathLst>
                <a:path w="8" h="19" extrusionOk="0">
                  <a:moveTo>
                    <a:pt x="8"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5" name="Google Shape;9705;p81"/>
            <p:cNvSpPr/>
            <p:nvPr/>
          </p:nvSpPr>
          <p:spPr>
            <a:xfrm>
              <a:off x="3012536" y="1703177"/>
              <a:ext cx="258" cy="68"/>
            </a:xfrm>
            <a:custGeom>
              <a:avLst/>
              <a:gdLst/>
              <a:ahLst/>
              <a:cxnLst/>
              <a:rect l="l" t="t" r="r" b="b"/>
              <a:pathLst>
                <a:path w="19" h="5" extrusionOk="0">
                  <a:moveTo>
                    <a:pt x="1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6" name="Google Shape;9706;p81"/>
            <p:cNvSpPr/>
            <p:nvPr/>
          </p:nvSpPr>
          <p:spPr>
            <a:xfrm>
              <a:off x="2963345" y="1726612"/>
              <a:ext cx="163" cy="163"/>
            </a:xfrm>
            <a:custGeom>
              <a:avLst/>
              <a:gdLst/>
              <a:ahLst/>
              <a:cxnLst/>
              <a:rect l="l" t="t" r="r" b="b"/>
              <a:pathLst>
                <a:path w="12" h="12" extrusionOk="0">
                  <a:moveTo>
                    <a:pt x="1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7" name="Google Shape;9707;p81"/>
            <p:cNvSpPr/>
            <p:nvPr/>
          </p:nvSpPr>
          <p:spPr>
            <a:xfrm>
              <a:off x="2964010" y="1726042"/>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8" name="Google Shape;9708;p81"/>
            <p:cNvSpPr/>
            <p:nvPr/>
          </p:nvSpPr>
          <p:spPr>
            <a:xfrm>
              <a:off x="3009685" y="1703082"/>
              <a:ext cx="1344" cy="394"/>
            </a:xfrm>
            <a:custGeom>
              <a:avLst/>
              <a:gdLst/>
              <a:ahLst/>
              <a:cxnLst/>
              <a:rect l="l" t="t" r="r" b="b"/>
              <a:pathLst>
                <a:path w="99" h="29" extrusionOk="0">
                  <a:moveTo>
                    <a:pt x="1" y="1"/>
                  </a:moveTo>
                  <a:cubicBezTo>
                    <a:pt x="32" y="22"/>
                    <a:pt x="67" y="29"/>
                    <a:pt x="99" y="22"/>
                  </a:cubicBezTo>
                  <a:cubicBezTo>
                    <a:pt x="67" y="29"/>
                    <a:pt x="32" y="2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9" name="Google Shape;9709;p81"/>
            <p:cNvSpPr/>
            <p:nvPr/>
          </p:nvSpPr>
          <p:spPr>
            <a:xfrm>
              <a:off x="3011966" y="170317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0" name="Google Shape;9710;p81"/>
            <p:cNvSpPr/>
            <p:nvPr/>
          </p:nvSpPr>
          <p:spPr>
            <a:xfrm>
              <a:off x="2991532" y="1712492"/>
              <a:ext cx="353" cy="1398"/>
            </a:xfrm>
            <a:custGeom>
              <a:avLst/>
              <a:gdLst/>
              <a:ahLst/>
              <a:cxnLst/>
              <a:rect l="l" t="t" r="r" b="b"/>
              <a:pathLst>
                <a:path w="26" h="103" extrusionOk="0">
                  <a:moveTo>
                    <a:pt x="25" y="102"/>
                  </a:moveTo>
                  <a:cubicBezTo>
                    <a:pt x="11" y="71"/>
                    <a:pt x="1" y="36"/>
                    <a:pt x="1" y="1"/>
                  </a:cubicBezTo>
                  <a:cubicBezTo>
                    <a:pt x="1" y="36"/>
                    <a:pt x="11" y="71"/>
                    <a:pt x="25" y="10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1" name="Google Shape;9711;p81"/>
            <p:cNvSpPr/>
            <p:nvPr/>
          </p:nvSpPr>
          <p:spPr>
            <a:xfrm>
              <a:off x="3011070" y="1703327"/>
              <a:ext cx="339" cy="54"/>
            </a:xfrm>
            <a:custGeom>
              <a:avLst/>
              <a:gdLst/>
              <a:ahLst/>
              <a:cxnLst/>
              <a:rect l="l" t="t" r="r" b="b"/>
              <a:pathLst>
                <a:path w="25" h="4" extrusionOk="0">
                  <a:moveTo>
                    <a:pt x="25" y="0"/>
                  </a:moveTo>
                  <a:cubicBezTo>
                    <a:pt x="14" y="0"/>
                    <a:pt x="7" y="4"/>
                    <a:pt x="0" y="4"/>
                  </a:cubicBezTo>
                  <a:cubicBezTo>
                    <a:pt x="7" y="4"/>
                    <a:pt x="14" y="0"/>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2" name="Google Shape;9712;p81"/>
            <p:cNvSpPr/>
            <p:nvPr/>
          </p:nvSpPr>
          <p:spPr>
            <a:xfrm>
              <a:off x="2650343" y="181141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3" name="Google Shape;9713;p81"/>
            <p:cNvSpPr/>
            <p:nvPr/>
          </p:nvSpPr>
          <p:spPr>
            <a:xfrm>
              <a:off x="2650723" y="1811322"/>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4" name="Google Shape;9714;p81"/>
            <p:cNvSpPr/>
            <p:nvPr/>
          </p:nvSpPr>
          <p:spPr>
            <a:xfrm>
              <a:off x="2698067" y="1830086"/>
              <a:ext cx="299" cy="14"/>
            </a:xfrm>
            <a:custGeom>
              <a:avLst/>
              <a:gdLst/>
              <a:ahLst/>
              <a:cxnLst/>
              <a:rect l="l" t="t" r="r" b="b"/>
              <a:pathLst>
                <a:path w="22" h="1" extrusionOk="0">
                  <a:moveTo>
                    <a:pt x="0" y="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5" name="Google Shape;9715;p81"/>
            <p:cNvSpPr/>
            <p:nvPr/>
          </p:nvSpPr>
          <p:spPr>
            <a:xfrm>
              <a:off x="2651008" y="1811227"/>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6" name="Google Shape;9716;p81"/>
            <p:cNvSpPr/>
            <p:nvPr/>
          </p:nvSpPr>
          <p:spPr>
            <a:xfrm>
              <a:off x="2651198" y="181113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7" name="Google Shape;9717;p81"/>
            <p:cNvSpPr/>
            <p:nvPr/>
          </p:nvSpPr>
          <p:spPr>
            <a:xfrm>
              <a:off x="2649012" y="181160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8" name="Google Shape;9718;p81"/>
            <p:cNvSpPr/>
            <p:nvPr/>
          </p:nvSpPr>
          <p:spPr>
            <a:xfrm>
              <a:off x="2649487" y="181155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9" name="Google Shape;9719;p81"/>
            <p:cNvSpPr/>
            <p:nvPr/>
          </p:nvSpPr>
          <p:spPr>
            <a:xfrm>
              <a:off x="2649962" y="181145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0" name="Google Shape;9720;p81"/>
            <p:cNvSpPr/>
            <p:nvPr/>
          </p:nvSpPr>
          <p:spPr>
            <a:xfrm>
              <a:off x="2787041" y="1879305"/>
              <a:ext cx="2634" cy="421"/>
            </a:xfrm>
            <a:custGeom>
              <a:avLst/>
              <a:gdLst/>
              <a:ahLst/>
              <a:cxnLst/>
              <a:rect l="l" t="t" r="r" b="b"/>
              <a:pathLst>
                <a:path w="194" h="31" extrusionOk="0">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1" name="Google Shape;9721;p81"/>
            <p:cNvSpPr/>
            <p:nvPr/>
          </p:nvSpPr>
          <p:spPr>
            <a:xfrm>
              <a:off x="2774414" y="1867642"/>
              <a:ext cx="3326" cy="1629"/>
            </a:xfrm>
            <a:custGeom>
              <a:avLst/>
              <a:gdLst/>
              <a:ahLst/>
              <a:cxnLst/>
              <a:rect l="l" t="t" r="r" b="b"/>
              <a:pathLst>
                <a:path w="245" h="120" extrusionOk="0">
                  <a:moveTo>
                    <a:pt x="0" y="1"/>
                  </a:moveTo>
                  <a:lnTo>
                    <a:pt x="0" y="1"/>
                  </a:lnTo>
                  <a:cubicBezTo>
                    <a:pt x="115" y="11"/>
                    <a:pt x="199" y="53"/>
                    <a:pt x="245" y="120"/>
                  </a:cubicBezTo>
                  <a:cubicBezTo>
                    <a:pt x="203" y="53"/>
                    <a:pt x="115"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2" name="Google Shape;9722;p81"/>
            <p:cNvSpPr/>
            <p:nvPr/>
          </p:nvSpPr>
          <p:spPr>
            <a:xfrm>
              <a:off x="2764774" y="1848443"/>
              <a:ext cx="5322" cy="8757"/>
            </a:xfrm>
            <a:custGeom>
              <a:avLst/>
              <a:gdLst/>
              <a:ahLst/>
              <a:cxnLst/>
              <a:rect l="l" t="t" r="r" b="b"/>
              <a:pathLst>
                <a:path w="392" h="645" extrusionOk="0">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3" name="Google Shape;9723;p81"/>
            <p:cNvSpPr/>
            <p:nvPr/>
          </p:nvSpPr>
          <p:spPr>
            <a:xfrm>
              <a:off x="2771603" y="1838694"/>
              <a:ext cx="1765" cy="8051"/>
            </a:xfrm>
            <a:custGeom>
              <a:avLst/>
              <a:gdLst/>
              <a:ahLst/>
              <a:cxnLst/>
              <a:rect l="l" t="t" r="r" b="b"/>
              <a:pathLst>
                <a:path w="130" h="593" extrusionOk="0">
                  <a:moveTo>
                    <a:pt x="0" y="592"/>
                  </a:moveTo>
                  <a:cubicBezTo>
                    <a:pt x="130" y="407"/>
                    <a:pt x="112" y="193"/>
                    <a:pt x="95" y="1"/>
                  </a:cubicBezTo>
                  <a:cubicBezTo>
                    <a:pt x="112" y="193"/>
                    <a:pt x="130" y="407"/>
                    <a:pt x="0" y="59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4" name="Google Shape;9724;p81"/>
            <p:cNvSpPr/>
            <p:nvPr/>
          </p:nvSpPr>
          <p:spPr>
            <a:xfrm>
              <a:off x="2786661" y="1879766"/>
              <a:ext cx="394" cy="149"/>
            </a:xfrm>
            <a:custGeom>
              <a:avLst/>
              <a:gdLst/>
              <a:ahLst/>
              <a:cxnLst/>
              <a:rect l="l" t="t" r="r" b="b"/>
              <a:pathLst>
                <a:path w="29" h="11" extrusionOk="0">
                  <a:moveTo>
                    <a:pt x="1" y="11"/>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5" name="Google Shape;9725;p81"/>
            <p:cNvSpPr/>
            <p:nvPr/>
          </p:nvSpPr>
          <p:spPr>
            <a:xfrm>
              <a:off x="2761230" y="1825999"/>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6" name="Google Shape;9726;p81"/>
            <p:cNvSpPr/>
            <p:nvPr/>
          </p:nvSpPr>
          <p:spPr>
            <a:xfrm>
              <a:off x="2761474" y="1825864"/>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7" name="Google Shape;9727;p81"/>
            <p:cNvSpPr/>
            <p:nvPr/>
          </p:nvSpPr>
          <p:spPr>
            <a:xfrm>
              <a:off x="2761705" y="182576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8" name="Google Shape;9728;p81"/>
            <p:cNvSpPr/>
            <p:nvPr/>
          </p:nvSpPr>
          <p:spPr>
            <a:xfrm>
              <a:off x="2760945" y="1826149"/>
              <a:ext cx="68" cy="54"/>
            </a:xfrm>
            <a:custGeom>
              <a:avLst/>
              <a:gdLst/>
              <a:ahLst/>
              <a:cxnLst/>
              <a:rect l="l" t="t" r="r" b="b"/>
              <a:pathLst>
                <a:path w="5" h="4" extrusionOk="0">
                  <a:moveTo>
                    <a:pt x="4" y="0"/>
                  </a:moveTo>
                  <a:lnTo>
                    <a:pt x="1" y="4"/>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9" name="Google Shape;9729;p81"/>
            <p:cNvSpPr/>
            <p:nvPr/>
          </p:nvSpPr>
          <p:spPr>
            <a:xfrm>
              <a:off x="2704530" y="1833793"/>
              <a:ext cx="54" cy="68"/>
            </a:xfrm>
            <a:custGeom>
              <a:avLst/>
              <a:gdLst/>
              <a:ahLst/>
              <a:cxnLst/>
              <a:rect l="l" t="t" r="r" b="b"/>
              <a:pathLst>
                <a:path w="4" h="5" extrusionOk="0">
                  <a:moveTo>
                    <a:pt x="4" y="1"/>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0" name="Google Shape;9730;p81"/>
            <p:cNvSpPr/>
            <p:nvPr/>
          </p:nvSpPr>
          <p:spPr>
            <a:xfrm>
              <a:off x="2712894" y="1827004"/>
              <a:ext cx="4766" cy="1724"/>
            </a:xfrm>
            <a:custGeom>
              <a:avLst/>
              <a:gdLst/>
              <a:ahLst/>
              <a:cxnLst/>
              <a:rect l="l" t="t" r="r" b="b"/>
              <a:pathLst>
                <a:path w="351" h="127" extrusionOk="0">
                  <a:moveTo>
                    <a:pt x="1" y="0"/>
                  </a:moveTo>
                  <a:cubicBezTo>
                    <a:pt x="102" y="4"/>
                    <a:pt x="214" y="56"/>
                    <a:pt x="351" y="126"/>
                  </a:cubicBezTo>
                  <a:cubicBezTo>
                    <a:pt x="214" y="56"/>
                    <a:pt x="102"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1" name="Google Shape;9731;p81"/>
            <p:cNvSpPr/>
            <p:nvPr/>
          </p:nvSpPr>
          <p:spPr>
            <a:xfrm>
              <a:off x="2719126" y="1828946"/>
              <a:ext cx="964" cy="163"/>
            </a:xfrm>
            <a:custGeom>
              <a:avLst/>
              <a:gdLst/>
              <a:ahLst/>
              <a:cxnLst/>
              <a:rect l="l" t="t" r="r" b="b"/>
              <a:pathLst>
                <a:path w="71" h="12" extrusionOk="0">
                  <a:moveTo>
                    <a:pt x="70" y="1"/>
                  </a:moveTo>
                  <a:cubicBezTo>
                    <a:pt x="46" y="4"/>
                    <a:pt x="25" y="8"/>
                    <a:pt x="0" y="11"/>
                  </a:cubicBezTo>
                  <a:cubicBezTo>
                    <a:pt x="25" y="8"/>
                    <a:pt x="46" y="4"/>
                    <a:pt x="7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2" name="Google Shape;9732;p81"/>
            <p:cNvSpPr/>
            <p:nvPr/>
          </p:nvSpPr>
          <p:spPr>
            <a:xfrm>
              <a:off x="2724204" y="1829570"/>
              <a:ext cx="258" cy="149"/>
            </a:xfrm>
            <a:custGeom>
              <a:avLst/>
              <a:gdLst/>
              <a:ahLst/>
              <a:cxnLst/>
              <a:rect l="l" t="t" r="r" b="b"/>
              <a:pathLst>
                <a:path w="19" h="11" extrusionOk="0">
                  <a:moveTo>
                    <a:pt x="1" y="0"/>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3" name="Google Shape;9733;p81"/>
            <p:cNvSpPr/>
            <p:nvPr/>
          </p:nvSpPr>
          <p:spPr>
            <a:xfrm>
              <a:off x="2722208" y="1828851"/>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4" name="Google Shape;9734;p81"/>
            <p:cNvSpPr/>
            <p:nvPr/>
          </p:nvSpPr>
          <p:spPr>
            <a:xfrm>
              <a:off x="2724679" y="1829855"/>
              <a:ext cx="204" cy="149"/>
            </a:xfrm>
            <a:custGeom>
              <a:avLst/>
              <a:gdLst/>
              <a:ahLst/>
              <a:cxnLst/>
              <a:rect l="l" t="t" r="r" b="b"/>
              <a:pathLst>
                <a:path w="15" h="11" extrusionOk="0">
                  <a:moveTo>
                    <a:pt x="1" y="0"/>
                  </a:moveTo>
                  <a:lnTo>
                    <a:pt x="15"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5" name="Google Shape;9735;p81"/>
            <p:cNvSpPr/>
            <p:nvPr/>
          </p:nvSpPr>
          <p:spPr>
            <a:xfrm>
              <a:off x="2720593" y="1828905"/>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6" name="Google Shape;9736;p81"/>
            <p:cNvSpPr/>
            <p:nvPr/>
          </p:nvSpPr>
          <p:spPr>
            <a:xfrm>
              <a:off x="2720077" y="1828905"/>
              <a:ext cx="489" cy="54"/>
            </a:xfrm>
            <a:custGeom>
              <a:avLst/>
              <a:gdLst/>
              <a:ahLst/>
              <a:cxnLst/>
              <a:rect l="l" t="t" r="r" b="b"/>
              <a:pathLst>
                <a:path w="36" h="4" extrusionOk="0">
                  <a:moveTo>
                    <a:pt x="0" y="4"/>
                  </a:moveTo>
                  <a:lnTo>
                    <a:pt x="3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7" name="Google Shape;9737;p81"/>
            <p:cNvSpPr/>
            <p:nvPr/>
          </p:nvSpPr>
          <p:spPr>
            <a:xfrm>
              <a:off x="2722588" y="1828946"/>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8" name="Google Shape;9738;p81"/>
            <p:cNvSpPr/>
            <p:nvPr/>
          </p:nvSpPr>
          <p:spPr>
            <a:xfrm>
              <a:off x="2723349" y="1829190"/>
              <a:ext cx="204" cy="54"/>
            </a:xfrm>
            <a:custGeom>
              <a:avLst/>
              <a:gdLst/>
              <a:ahLst/>
              <a:cxnLst/>
              <a:rect l="l" t="t" r="r" b="b"/>
              <a:pathLst>
                <a:path w="15" h="4" extrusionOk="0">
                  <a:moveTo>
                    <a:pt x="1" y="0"/>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9" name="Google Shape;9739;p81"/>
            <p:cNvSpPr/>
            <p:nvPr/>
          </p:nvSpPr>
          <p:spPr>
            <a:xfrm>
              <a:off x="2722969" y="1829041"/>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0" name="Google Shape;9740;p81"/>
            <p:cNvSpPr/>
            <p:nvPr/>
          </p:nvSpPr>
          <p:spPr>
            <a:xfrm>
              <a:off x="2723783" y="1829380"/>
              <a:ext cx="204" cy="109"/>
            </a:xfrm>
            <a:custGeom>
              <a:avLst/>
              <a:gdLst/>
              <a:ahLst/>
              <a:cxnLst/>
              <a:rect l="l" t="t" r="r" b="b"/>
              <a:pathLst>
                <a:path w="15" h="8" extrusionOk="0">
                  <a:moveTo>
                    <a:pt x="0" y="0"/>
                  </a:moveTo>
                  <a:lnTo>
                    <a:pt x="1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1" name="Google Shape;9741;p81"/>
            <p:cNvSpPr/>
            <p:nvPr/>
          </p:nvSpPr>
          <p:spPr>
            <a:xfrm>
              <a:off x="2720878" y="1828851"/>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2" name="Google Shape;9742;p81"/>
            <p:cNvSpPr/>
            <p:nvPr/>
          </p:nvSpPr>
          <p:spPr>
            <a:xfrm>
              <a:off x="2721217" y="182881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3" name="Google Shape;9743;p81"/>
            <p:cNvSpPr/>
            <p:nvPr/>
          </p:nvSpPr>
          <p:spPr>
            <a:xfrm>
              <a:off x="2721882" y="1828810"/>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4" name="Google Shape;9744;p81"/>
            <p:cNvSpPr/>
            <p:nvPr/>
          </p:nvSpPr>
          <p:spPr>
            <a:xfrm>
              <a:off x="2725155" y="1830181"/>
              <a:ext cx="258" cy="163"/>
            </a:xfrm>
            <a:custGeom>
              <a:avLst/>
              <a:gdLst/>
              <a:ahLst/>
              <a:cxnLst/>
              <a:rect l="l" t="t" r="r" b="b"/>
              <a:pathLst>
                <a:path w="19" h="12" extrusionOk="0">
                  <a:moveTo>
                    <a:pt x="1"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5" name="Google Shape;9745;p81"/>
            <p:cNvSpPr/>
            <p:nvPr/>
          </p:nvSpPr>
          <p:spPr>
            <a:xfrm>
              <a:off x="2721543" y="182881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6" name="Google Shape;9746;p81"/>
            <p:cNvSpPr/>
            <p:nvPr/>
          </p:nvSpPr>
          <p:spPr>
            <a:xfrm>
              <a:off x="2725630" y="1830616"/>
              <a:ext cx="258" cy="204"/>
            </a:xfrm>
            <a:custGeom>
              <a:avLst/>
              <a:gdLst/>
              <a:ahLst/>
              <a:cxnLst/>
              <a:rect l="l" t="t" r="r" b="b"/>
              <a:pathLst>
                <a:path w="19" h="15" extrusionOk="0">
                  <a:moveTo>
                    <a:pt x="1"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7" name="Google Shape;9747;p81"/>
            <p:cNvSpPr/>
            <p:nvPr/>
          </p:nvSpPr>
          <p:spPr>
            <a:xfrm>
              <a:off x="2704530" y="183388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8" name="Google Shape;9748;p81"/>
            <p:cNvSpPr/>
            <p:nvPr/>
          </p:nvSpPr>
          <p:spPr>
            <a:xfrm>
              <a:off x="2801976" y="1871403"/>
              <a:ext cx="109" cy="54"/>
            </a:xfrm>
            <a:custGeom>
              <a:avLst/>
              <a:gdLst/>
              <a:ahLst/>
              <a:cxnLst/>
              <a:rect l="l" t="t" r="r" b="b"/>
              <a:pathLst>
                <a:path w="8" h="4" extrusionOk="0">
                  <a:moveTo>
                    <a:pt x="7"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9" name="Google Shape;9749;p81"/>
            <p:cNvSpPr/>
            <p:nvPr/>
          </p:nvSpPr>
          <p:spPr>
            <a:xfrm>
              <a:off x="2821894" y="1866270"/>
              <a:ext cx="815" cy="339"/>
            </a:xfrm>
            <a:custGeom>
              <a:avLst/>
              <a:gdLst/>
              <a:ahLst/>
              <a:cxnLst/>
              <a:rect l="l" t="t" r="r" b="b"/>
              <a:pathLst>
                <a:path w="60" h="25" extrusionOk="0">
                  <a:moveTo>
                    <a:pt x="60" y="25"/>
                  </a:moveTo>
                  <a:cubicBezTo>
                    <a:pt x="42" y="11"/>
                    <a:pt x="21" y="0"/>
                    <a:pt x="0" y="0"/>
                  </a:cubicBezTo>
                  <a:cubicBezTo>
                    <a:pt x="21" y="0"/>
                    <a:pt x="42" y="11"/>
                    <a:pt x="6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0" name="Google Shape;9750;p81"/>
            <p:cNvSpPr/>
            <p:nvPr/>
          </p:nvSpPr>
          <p:spPr>
            <a:xfrm>
              <a:off x="2797414" y="1872774"/>
              <a:ext cx="434" cy="299"/>
            </a:xfrm>
            <a:custGeom>
              <a:avLst/>
              <a:gdLst/>
              <a:ahLst/>
              <a:cxnLst/>
              <a:rect l="l" t="t" r="r" b="b"/>
              <a:pathLst>
                <a:path w="32" h="22" extrusionOk="0">
                  <a:moveTo>
                    <a:pt x="32" y="1"/>
                  </a:moveTo>
                  <a:cubicBezTo>
                    <a:pt x="21" y="8"/>
                    <a:pt x="11" y="15"/>
                    <a:pt x="0" y="22"/>
                  </a:cubicBezTo>
                  <a:cubicBezTo>
                    <a:pt x="11" y="18"/>
                    <a:pt x="21" y="11"/>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1" name="Google Shape;9751;p81"/>
            <p:cNvSpPr/>
            <p:nvPr/>
          </p:nvSpPr>
          <p:spPr>
            <a:xfrm>
              <a:off x="2804108" y="1870452"/>
              <a:ext cx="1874" cy="1100"/>
            </a:xfrm>
            <a:custGeom>
              <a:avLst/>
              <a:gdLst/>
              <a:ahLst/>
              <a:cxnLst/>
              <a:rect l="l" t="t" r="r" b="b"/>
              <a:pathLst>
                <a:path w="138" h="81" extrusionOk="0">
                  <a:moveTo>
                    <a:pt x="1" y="81"/>
                  </a:moveTo>
                  <a:cubicBezTo>
                    <a:pt x="29" y="32"/>
                    <a:pt x="81" y="0"/>
                    <a:pt x="137" y="0"/>
                  </a:cubicBezTo>
                  <a:cubicBezTo>
                    <a:pt x="81" y="0"/>
                    <a:pt x="29" y="32"/>
                    <a:pt x="1"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2" name="Google Shape;9752;p81"/>
            <p:cNvSpPr/>
            <p:nvPr/>
          </p:nvSpPr>
          <p:spPr>
            <a:xfrm>
              <a:off x="2837902" y="1879617"/>
              <a:ext cx="353" cy="109"/>
            </a:xfrm>
            <a:custGeom>
              <a:avLst/>
              <a:gdLst/>
              <a:ahLst/>
              <a:cxnLst/>
              <a:rect l="l" t="t" r="r" b="b"/>
              <a:pathLst>
                <a:path w="26" h="8" extrusionOk="0">
                  <a:moveTo>
                    <a:pt x="1" y="1"/>
                  </a:moveTo>
                  <a:cubicBezTo>
                    <a:pt x="8" y="4"/>
                    <a:pt x="18" y="4"/>
                    <a:pt x="25" y="8"/>
                  </a:cubicBezTo>
                  <a:cubicBezTo>
                    <a:pt x="18" y="4"/>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3" name="Google Shape;9753;p81"/>
            <p:cNvSpPr/>
            <p:nvPr/>
          </p:nvSpPr>
          <p:spPr>
            <a:xfrm>
              <a:off x="2822750" y="1866596"/>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4" name="Google Shape;9754;p81"/>
            <p:cNvSpPr/>
            <p:nvPr/>
          </p:nvSpPr>
          <p:spPr>
            <a:xfrm>
              <a:off x="2838282" y="1879712"/>
              <a:ext cx="353" cy="204"/>
            </a:xfrm>
            <a:custGeom>
              <a:avLst/>
              <a:gdLst/>
              <a:ahLst/>
              <a:cxnLst/>
              <a:rect l="l" t="t" r="r" b="b"/>
              <a:pathLst>
                <a:path w="26" h="15" extrusionOk="0">
                  <a:moveTo>
                    <a:pt x="25" y="15"/>
                  </a:moveTo>
                  <a:cubicBezTo>
                    <a:pt x="18" y="8"/>
                    <a:pt x="8" y="4"/>
                    <a:pt x="1" y="1"/>
                  </a:cubicBezTo>
                  <a:cubicBezTo>
                    <a:pt x="8" y="4"/>
                    <a:pt x="18" y="8"/>
                    <a:pt x="25"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5" name="Google Shape;9755;p81"/>
            <p:cNvSpPr/>
            <p:nvPr/>
          </p:nvSpPr>
          <p:spPr>
            <a:xfrm>
              <a:off x="2796939" y="1873113"/>
              <a:ext cx="434" cy="244"/>
            </a:xfrm>
            <a:custGeom>
              <a:avLst/>
              <a:gdLst/>
              <a:ahLst/>
              <a:cxnLst/>
              <a:rect l="l" t="t" r="r" b="b"/>
              <a:pathLst>
                <a:path w="32" h="18" extrusionOk="0">
                  <a:moveTo>
                    <a:pt x="32" y="0"/>
                  </a:moveTo>
                  <a:lnTo>
                    <a:pt x="7" y="14"/>
                  </a:lnTo>
                  <a:lnTo>
                    <a:pt x="0" y="18"/>
                  </a:lnTo>
                  <a:cubicBezTo>
                    <a:pt x="11" y="14"/>
                    <a:pt x="21" y="7"/>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6" name="Google Shape;9756;p81"/>
            <p:cNvSpPr/>
            <p:nvPr/>
          </p:nvSpPr>
          <p:spPr>
            <a:xfrm>
              <a:off x="2797889" y="1872543"/>
              <a:ext cx="299" cy="244"/>
            </a:xfrm>
            <a:custGeom>
              <a:avLst/>
              <a:gdLst/>
              <a:ahLst/>
              <a:cxnLst/>
              <a:rect l="l" t="t" r="r" b="b"/>
              <a:pathLst>
                <a:path w="22" h="18" extrusionOk="0">
                  <a:moveTo>
                    <a:pt x="21" y="0"/>
                  </a:moveTo>
                  <a:cubicBezTo>
                    <a:pt x="14" y="4"/>
                    <a:pt x="7" y="11"/>
                    <a:pt x="0" y="18"/>
                  </a:cubicBezTo>
                  <a:cubicBezTo>
                    <a:pt x="7" y="11"/>
                    <a:pt x="14" y="4"/>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7" name="Google Shape;9757;p81"/>
            <p:cNvSpPr/>
            <p:nvPr/>
          </p:nvSpPr>
          <p:spPr>
            <a:xfrm>
              <a:off x="2838662" y="1879956"/>
              <a:ext cx="828" cy="720"/>
            </a:xfrm>
            <a:custGeom>
              <a:avLst/>
              <a:gdLst/>
              <a:ahLst/>
              <a:cxnLst/>
              <a:rect l="l" t="t" r="r" b="b"/>
              <a:pathLst>
                <a:path w="61" h="53" extrusionOk="0">
                  <a:moveTo>
                    <a:pt x="1" y="0"/>
                  </a:moveTo>
                  <a:cubicBezTo>
                    <a:pt x="22" y="14"/>
                    <a:pt x="43" y="32"/>
                    <a:pt x="60" y="53"/>
                  </a:cubicBezTo>
                  <a:cubicBezTo>
                    <a:pt x="43" y="32"/>
                    <a:pt x="22"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8" name="Google Shape;9758;p81"/>
            <p:cNvSpPr/>
            <p:nvPr/>
          </p:nvSpPr>
          <p:spPr>
            <a:xfrm>
              <a:off x="2796178" y="187368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9" name="Google Shape;9759;p81"/>
            <p:cNvSpPr/>
            <p:nvPr/>
          </p:nvSpPr>
          <p:spPr>
            <a:xfrm>
              <a:off x="2795798" y="187377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0" name="Google Shape;9760;p81"/>
            <p:cNvSpPr/>
            <p:nvPr/>
          </p:nvSpPr>
          <p:spPr>
            <a:xfrm>
              <a:off x="2795459" y="187377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1" name="Google Shape;9761;p81"/>
            <p:cNvSpPr/>
            <p:nvPr/>
          </p:nvSpPr>
          <p:spPr>
            <a:xfrm>
              <a:off x="2789661" y="1879671"/>
              <a:ext cx="3476" cy="3476"/>
            </a:xfrm>
            <a:custGeom>
              <a:avLst/>
              <a:gdLst/>
              <a:ahLst/>
              <a:cxnLst/>
              <a:rect l="l" t="t" r="r" b="b"/>
              <a:pathLst>
                <a:path w="256" h="256" extrusionOk="0">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2" name="Google Shape;9762;p81"/>
            <p:cNvSpPr/>
            <p:nvPr/>
          </p:nvSpPr>
          <p:spPr>
            <a:xfrm>
              <a:off x="2796559" y="1873399"/>
              <a:ext cx="299" cy="149"/>
            </a:xfrm>
            <a:custGeom>
              <a:avLst/>
              <a:gdLst/>
              <a:ahLst/>
              <a:cxnLst/>
              <a:rect l="l" t="t" r="r" b="b"/>
              <a:pathLst>
                <a:path w="22" h="11" extrusionOk="0">
                  <a:moveTo>
                    <a:pt x="0" y="11"/>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3" name="Google Shape;9763;p81"/>
            <p:cNvSpPr/>
            <p:nvPr/>
          </p:nvSpPr>
          <p:spPr>
            <a:xfrm>
              <a:off x="2794984" y="1873724"/>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4" name="Google Shape;9764;p81"/>
            <p:cNvSpPr/>
            <p:nvPr/>
          </p:nvSpPr>
          <p:spPr>
            <a:xfrm>
              <a:off x="2789661" y="1879671"/>
              <a:ext cx="54" cy="14"/>
            </a:xfrm>
            <a:custGeom>
              <a:avLst/>
              <a:gdLst/>
              <a:ahLst/>
              <a:cxnLst/>
              <a:rect l="l" t="t" r="r" b="b"/>
              <a:pathLst>
                <a:path w="4" h="1" extrusionOk="0">
                  <a:moveTo>
                    <a:pt x="4" y="0"/>
                  </a:moveTo>
                  <a:lnTo>
                    <a:pt x="4" y="0"/>
                  </a:ln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5" name="Google Shape;9765;p81"/>
            <p:cNvSpPr/>
            <p:nvPr/>
          </p:nvSpPr>
          <p:spPr>
            <a:xfrm>
              <a:off x="2796980" y="1873303"/>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6" name="Google Shape;9766;p81"/>
            <p:cNvSpPr/>
            <p:nvPr/>
          </p:nvSpPr>
          <p:spPr>
            <a:xfrm>
              <a:off x="2959964" y="1971102"/>
              <a:ext cx="4345" cy="3082"/>
            </a:xfrm>
            <a:custGeom>
              <a:avLst/>
              <a:gdLst/>
              <a:ahLst/>
              <a:cxnLst/>
              <a:rect l="l" t="t" r="r" b="b"/>
              <a:pathLst>
                <a:path w="320" h="227" extrusionOk="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7" name="Google Shape;9767;p81"/>
            <p:cNvSpPr/>
            <p:nvPr/>
          </p:nvSpPr>
          <p:spPr>
            <a:xfrm>
              <a:off x="2945287" y="1972446"/>
              <a:ext cx="34378" cy="30916"/>
            </a:xfrm>
            <a:custGeom>
              <a:avLst/>
              <a:gdLst/>
              <a:ahLst/>
              <a:cxnLst/>
              <a:rect l="l" t="t" r="r" b="b"/>
              <a:pathLst>
                <a:path w="2532" h="2277" extrusionOk="0">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8" name="Google Shape;9768;p81"/>
            <p:cNvSpPr/>
            <p:nvPr/>
          </p:nvSpPr>
          <p:spPr>
            <a:xfrm>
              <a:off x="2934927" y="1945305"/>
              <a:ext cx="6191" cy="6463"/>
            </a:xfrm>
            <a:custGeom>
              <a:avLst/>
              <a:gdLst/>
              <a:ahLst/>
              <a:cxnLst/>
              <a:rect l="l" t="t" r="r" b="b"/>
              <a:pathLst>
                <a:path w="456" h="476" extrusionOk="0">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9" name="Google Shape;9769;p81"/>
            <p:cNvSpPr/>
            <p:nvPr/>
          </p:nvSpPr>
          <p:spPr>
            <a:xfrm>
              <a:off x="2944567" y="1938516"/>
              <a:ext cx="27875" cy="31432"/>
            </a:xfrm>
            <a:custGeom>
              <a:avLst/>
              <a:gdLst/>
              <a:ahLst/>
              <a:cxnLst/>
              <a:rect l="l" t="t" r="r" b="b"/>
              <a:pathLst>
                <a:path w="2053" h="2315" extrusionOk="0">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0" name="Google Shape;9770;p81"/>
            <p:cNvSpPr/>
            <p:nvPr/>
          </p:nvSpPr>
          <p:spPr>
            <a:xfrm>
              <a:off x="2944187" y="1956588"/>
              <a:ext cx="15030" cy="20258"/>
            </a:xfrm>
            <a:custGeom>
              <a:avLst/>
              <a:gdLst/>
              <a:ahLst/>
              <a:cxnLst/>
              <a:rect l="l" t="t" r="r" b="b"/>
              <a:pathLst>
                <a:path w="1107" h="1492" extrusionOk="0">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1" name="Google Shape;9771;p81"/>
            <p:cNvSpPr/>
            <p:nvPr/>
          </p:nvSpPr>
          <p:spPr>
            <a:xfrm>
              <a:off x="2930066" y="1906039"/>
              <a:ext cx="18126" cy="34270"/>
            </a:xfrm>
            <a:custGeom>
              <a:avLst/>
              <a:gdLst/>
              <a:ahLst/>
              <a:cxnLst/>
              <a:rect l="l" t="t" r="r" b="b"/>
              <a:pathLst>
                <a:path w="1335" h="2524" extrusionOk="0">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2" name="Google Shape;9772;p81"/>
            <p:cNvSpPr/>
            <p:nvPr/>
          </p:nvSpPr>
          <p:spPr>
            <a:xfrm>
              <a:off x="2911587" y="1962426"/>
              <a:ext cx="15410" cy="19171"/>
            </a:xfrm>
            <a:custGeom>
              <a:avLst/>
              <a:gdLst/>
              <a:ahLst/>
              <a:cxnLst/>
              <a:rect l="l" t="t" r="r" b="b"/>
              <a:pathLst>
                <a:path w="1135" h="1412" extrusionOk="0">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3" name="Google Shape;9773;p81"/>
            <p:cNvSpPr/>
            <p:nvPr/>
          </p:nvSpPr>
          <p:spPr>
            <a:xfrm>
              <a:off x="3088163" y="2067136"/>
              <a:ext cx="69218" cy="57636"/>
            </a:xfrm>
            <a:custGeom>
              <a:avLst/>
              <a:gdLst/>
              <a:ahLst/>
              <a:cxnLst/>
              <a:rect l="l" t="t" r="r" b="b"/>
              <a:pathLst>
                <a:path w="5098" h="4245" extrusionOk="0">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4" name="Google Shape;9774;p81"/>
            <p:cNvSpPr/>
            <p:nvPr/>
          </p:nvSpPr>
          <p:spPr>
            <a:xfrm>
              <a:off x="2639603" y="1973302"/>
              <a:ext cx="14229" cy="26680"/>
            </a:xfrm>
            <a:custGeom>
              <a:avLst/>
              <a:gdLst/>
              <a:ahLst/>
              <a:cxnLst/>
              <a:rect l="l" t="t" r="r" b="b"/>
              <a:pathLst>
                <a:path w="1048" h="1965" extrusionOk="0">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5" name="Google Shape;9775;p81"/>
            <p:cNvSpPr/>
            <p:nvPr/>
          </p:nvSpPr>
          <p:spPr>
            <a:xfrm>
              <a:off x="2363531" y="2134820"/>
              <a:ext cx="53061" cy="102877"/>
            </a:xfrm>
            <a:custGeom>
              <a:avLst/>
              <a:gdLst/>
              <a:ahLst/>
              <a:cxnLst/>
              <a:rect l="l" t="t" r="r" b="b"/>
              <a:pathLst>
                <a:path w="3908" h="7577" extrusionOk="0">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6" name="Google Shape;9776;p81"/>
            <p:cNvSpPr/>
            <p:nvPr/>
          </p:nvSpPr>
          <p:spPr>
            <a:xfrm>
              <a:off x="2441765" y="1949718"/>
              <a:ext cx="5621" cy="1466"/>
            </a:xfrm>
            <a:custGeom>
              <a:avLst/>
              <a:gdLst/>
              <a:ahLst/>
              <a:cxnLst/>
              <a:rect l="l" t="t" r="r" b="b"/>
              <a:pathLst>
                <a:path w="414" h="108" extrusionOk="0">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7" name="Google Shape;9777;p81"/>
            <p:cNvSpPr/>
            <p:nvPr/>
          </p:nvSpPr>
          <p:spPr>
            <a:xfrm>
              <a:off x="2361345" y="1900730"/>
              <a:ext cx="77012" cy="46109"/>
            </a:xfrm>
            <a:custGeom>
              <a:avLst/>
              <a:gdLst/>
              <a:ahLst/>
              <a:cxnLst/>
              <a:rect l="l" t="t" r="r" b="b"/>
              <a:pathLst>
                <a:path w="5672" h="3396" extrusionOk="0">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8" name="Google Shape;9778;p81"/>
            <p:cNvSpPr/>
            <p:nvPr/>
          </p:nvSpPr>
          <p:spPr>
            <a:xfrm>
              <a:off x="2379743" y="1913221"/>
              <a:ext cx="5146" cy="1018"/>
            </a:xfrm>
            <a:custGeom>
              <a:avLst/>
              <a:gdLst/>
              <a:ahLst/>
              <a:cxnLst/>
              <a:rect l="l" t="t" r="r" b="b"/>
              <a:pathLst>
                <a:path w="379" h="75" extrusionOk="0">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9" name="Google Shape;9779;p81"/>
            <p:cNvSpPr/>
            <p:nvPr/>
          </p:nvSpPr>
          <p:spPr>
            <a:xfrm>
              <a:off x="2364237" y="1918829"/>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0" name="Google Shape;9780;p81"/>
            <p:cNvSpPr/>
            <p:nvPr/>
          </p:nvSpPr>
          <p:spPr>
            <a:xfrm>
              <a:off x="2364713" y="191850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1" name="Google Shape;9781;p81"/>
            <p:cNvSpPr/>
            <p:nvPr/>
          </p:nvSpPr>
          <p:spPr>
            <a:xfrm>
              <a:off x="2364102" y="1918978"/>
              <a:ext cx="109" cy="54"/>
            </a:xfrm>
            <a:custGeom>
              <a:avLst/>
              <a:gdLst/>
              <a:ahLst/>
              <a:cxnLst/>
              <a:rect l="l" t="t" r="r" b="b"/>
              <a:pathLst>
                <a:path w="8" h="4" extrusionOk="0">
                  <a:moveTo>
                    <a:pt x="0" y="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2" name="Google Shape;9782;p81"/>
            <p:cNvSpPr/>
            <p:nvPr/>
          </p:nvSpPr>
          <p:spPr>
            <a:xfrm>
              <a:off x="2364672" y="191854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3" name="Google Shape;9783;p81"/>
            <p:cNvSpPr/>
            <p:nvPr/>
          </p:nvSpPr>
          <p:spPr>
            <a:xfrm>
              <a:off x="2364523" y="191869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4" name="Google Shape;9784;p81"/>
            <p:cNvSpPr/>
            <p:nvPr/>
          </p:nvSpPr>
          <p:spPr>
            <a:xfrm>
              <a:off x="2364387" y="1918734"/>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5" name="Google Shape;9785;p81"/>
            <p:cNvSpPr/>
            <p:nvPr/>
          </p:nvSpPr>
          <p:spPr>
            <a:xfrm>
              <a:off x="2363857" y="1919073"/>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6" name="Google Shape;9786;p81"/>
            <p:cNvSpPr/>
            <p:nvPr/>
          </p:nvSpPr>
          <p:spPr>
            <a:xfrm>
              <a:off x="2363341" y="1919358"/>
              <a:ext cx="204" cy="109"/>
            </a:xfrm>
            <a:custGeom>
              <a:avLst/>
              <a:gdLst/>
              <a:ahLst/>
              <a:cxnLst/>
              <a:rect l="l" t="t" r="r" b="b"/>
              <a:pathLst>
                <a:path w="15" h="8" extrusionOk="0">
                  <a:moveTo>
                    <a:pt x="0" y="8"/>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7" name="Google Shape;9787;p81"/>
            <p:cNvSpPr/>
            <p:nvPr/>
          </p:nvSpPr>
          <p:spPr>
            <a:xfrm>
              <a:off x="2362242" y="1919508"/>
              <a:ext cx="1018" cy="530"/>
            </a:xfrm>
            <a:custGeom>
              <a:avLst/>
              <a:gdLst/>
              <a:ahLst/>
              <a:cxnLst/>
              <a:rect l="l" t="t" r="r" b="b"/>
              <a:pathLst>
                <a:path w="75" h="39" extrusionOk="0">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8" name="Google Shape;9788;p81"/>
            <p:cNvSpPr/>
            <p:nvPr/>
          </p:nvSpPr>
          <p:spPr>
            <a:xfrm>
              <a:off x="2363626" y="1919209"/>
              <a:ext cx="149" cy="68"/>
            </a:xfrm>
            <a:custGeom>
              <a:avLst/>
              <a:gdLst/>
              <a:ahLst/>
              <a:cxnLst/>
              <a:rect l="l" t="t" r="r" b="b"/>
              <a:pathLst>
                <a:path w="11" h="5" extrusionOk="0">
                  <a:moveTo>
                    <a:pt x="0" y="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9" name="Google Shape;9789;p81"/>
            <p:cNvSpPr/>
            <p:nvPr/>
          </p:nvSpPr>
          <p:spPr>
            <a:xfrm>
              <a:off x="2361766" y="1920024"/>
              <a:ext cx="394" cy="204"/>
            </a:xfrm>
            <a:custGeom>
              <a:avLst/>
              <a:gdLst/>
              <a:ahLst/>
              <a:cxnLst/>
              <a:rect l="l" t="t" r="r" b="b"/>
              <a:pathLst>
                <a:path w="29" h="15" extrusionOk="0">
                  <a:moveTo>
                    <a:pt x="1" y="15"/>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0" name="Google Shape;9790;p81"/>
            <p:cNvSpPr/>
            <p:nvPr/>
          </p:nvSpPr>
          <p:spPr>
            <a:xfrm>
              <a:off x="2423463" y="1902672"/>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1" name="Google Shape;9791;p81"/>
            <p:cNvSpPr/>
            <p:nvPr/>
          </p:nvSpPr>
          <p:spPr>
            <a:xfrm>
              <a:off x="2367333" y="1912040"/>
              <a:ext cx="1100" cy="244"/>
            </a:xfrm>
            <a:custGeom>
              <a:avLst/>
              <a:gdLst/>
              <a:ahLst/>
              <a:cxnLst/>
              <a:rect l="l" t="t" r="r" b="b"/>
              <a:pathLst>
                <a:path w="81" h="18" extrusionOk="0">
                  <a:moveTo>
                    <a:pt x="81" y="18"/>
                  </a:moveTo>
                  <a:cubicBezTo>
                    <a:pt x="56" y="7"/>
                    <a:pt x="28" y="0"/>
                    <a:pt x="0" y="0"/>
                  </a:cubicBezTo>
                  <a:cubicBezTo>
                    <a:pt x="28" y="0"/>
                    <a:pt x="56" y="7"/>
                    <a:pt x="8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2" name="Google Shape;9792;p81"/>
            <p:cNvSpPr/>
            <p:nvPr/>
          </p:nvSpPr>
          <p:spPr>
            <a:xfrm>
              <a:off x="2364618" y="191859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3" name="Google Shape;9793;p81"/>
            <p:cNvSpPr/>
            <p:nvPr/>
          </p:nvSpPr>
          <p:spPr>
            <a:xfrm>
              <a:off x="2364767" y="191840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4" name="Google Shape;9794;p81"/>
            <p:cNvSpPr/>
            <p:nvPr/>
          </p:nvSpPr>
          <p:spPr>
            <a:xfrm>
              <a:off x="2414298" y="1903201"/>
              <a:ext cx="3286" cy="54"/>
            </a:xfrm>
            <a:custGeom>
              <a:avLst/>
              <a:gdLst/>
              <a:ahLst/>
              <a:cxnLst/>
              <a:rect l="l" t="t" r="r" b="b"/>
              <a:pathLst>
                <a:path w="242" h="4" extrusionOk="0">
                  <a:moveTo>
                    <a:pt x="0" y="4"/>
                  </a:moveTo>
                  <a:cubicBezTo>
                    <a:pt x="81" y="4"/>
                    <a:pt x="161" y="4"/>
                    <a:pt x="242" y="0"/>
                  </a:cubicBezTo>
                  <a:cubicBezTo>
                    <a:pt x="161" y="4"/>
                    <a:pt x="81" y="4"/>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5" name="Google Shape;9795;p81"/>
            <p:cNvSpPr/>
            <p:nvPr/>
          </p:nvSpPr>
          <p:spPr>
            <a:xfrm>
              <a:off x="2373131" y="1912746"/>
              <a:ext cx="1779" cy="109"/>
            </a:xfrm>
            <a:custGeom>
              <a:avLst/>
              <a:gdLst/>
              <a:ahLst/>
              <a:cxnLst/>
              <a:rect l="l" t="t" r="r" b="b"/>
              <a:pathLst>
                <a:path w="131" h="8" extrusionOk="0">
                  <a:moveTo>
                    <a:pt x="1" y="8"/>
                  </a:moveTo>
                  <a:cubicBezTo>
                    <a:pt x="43" y="4"/>
                    <a:pt x="88" y="1"/>
                    <a:pt x="130" y="4"/>
                  </a:cubicBezTo>
                  <a:cubicBezTo>
                    <a:pt x="88" y="1"/>
                    <a:pt x="43" y="4"/>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6" name="Google Shape;9796;p81"/>
            <p:cNvSpPr/>
            <p:nvPr/>
          </p:nvSpPr>
          <p:spPr>
            <a:xfrm>
              <a:off x="2437773" y="1917172"/>
              <a:ext cx="394" cy="774"/>
            </a:xfrm>
            <a:custGeom>
              <a:avLst/>
              <a:gdLst/>
              <a:ahLst/>
              <a:cxnLst/>
              <a:rect l="l" t="t" r="r" b="b"/>
              <a:pathLst>
                <a:path w="29" h="57" extrusionOk="0">
                  <a:moveTo>
                    <a:pt x="1" y="0"/>
                  </a:moveTo>
                  <a:lnTo>
                    <a:pt x="29"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7" name="Google Shape;9797;p81"/>
            <p:cNvSpPr/>
            <p:nvPr/>
          </p:nvSpPr>
          <p:spPr>
            <a:xfrm>
              <a:off x="2437203" y="1916032"/>
              <a:ext cx="448" cy="774"/>
            </a:xfrm>
            <a:custGeom>
              <a:avLst/>
              <a:gdLst/>
              <a:ahLst/>
              <a:cxnLst/>
              <a:rect l="l" t="t" r="r" b="b"/>
              <a:pathLst>
                <a:path w="33" h="57" extrusionOk="0">
                  <a:moveTo>
                    <a:pt x="1" y="0"/>
                  </a:moveTo>
                  <a:lnTo>
                    <a:pt x="32"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8" name="Google Shape;9798;p81"/>
            <p:cNvSpPr/>
            <p:nvPr/>
          </p:nvSpPr>
          <p:spPr>
            <a:xfrm>
              <a:off x="2436062" y="1913656"/>
              <a:ext cx="394" cy="774"/>
            </a:xfrm>
            <a:custGeom>
              <a:avLst/>
              <a:gdLst/>
              <a:ahLst/>
              <a:cxnLst/>
              <a:rect l="l" t="t" r="r" b="b"/>
              <a:pathLst>
                <a:path w="29" h="57" extrusionOk="0">
                  <a:moveTo>
                    <a:pt x="1" y="0"/>
                  </a:moveTo>
                  <a:lnTo>
                    <a:pt x="29"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9" name="Google Shape;9799;p81"/>
            <p:cNvSpPr/>
            <p:nvPr/>
          </p:nvSpPr>
          <p:spPr>
            <a:xfrm>
              <a:off x="2436687" y="1914932"/>
              <a:ext cx="394" cy="733"/>
            </a:xfrm>
            <a:custGeom>
              <a:avLst/>
              <a:gdLst/>
              <a:ahLst/>
              <a:cxnLst/>
              <a:rect l="l" t="t" r="r" b="b"/>
              <a:pathLst>
                <a:path w="29" h="54" extrusionOk="0">
                  <a:moveTo>
                    <a:pt x="0" y="1"/>
                  </a:moveTo>
                  <a:lnTo>
                    <a:pt x="28" y="5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0" name="Google Shape;9800;p81"/>
            <p:cNvSpPr/>
            <p:nvPr/>
          </p:nvSpPr>
          <p:spPr>
            <a:xfrm>
              <a:off x="2429885" y="1900825"/>
              <a:ext cx="6096" cy="12600"/>
            </a:xfrm>
            <a:custGeom>
              <a:avLst/>
              <a:gdLst/>
              <a:ahLst/>
              <a:cxnLst/>
              <a:rect l="l" t="t" r="r" b="b"/>
              <a:pathLst>
                <a:path w="449" h="928" extrusionOk="0">
                  <a:moveTo>
                    <a:pt x="1" y="0"/>
                  </a:moveTo>
                  <a:lnTo>
                    <a:pt x="1" y="0"/>
                  </a:lnTo>
                  <a:cubicBezTo>
                    <a:pt x="123" y="259"/>
                    <a:pt x="288" y="595"/>
                    <a:pt x="449" y="928"/>
                  </a:cubicBezTo>
                  <a:cubicBezTo>
                    <a:pt x="288" y="595"/>
                    <a:pt x="123" y="25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1" name="Google Shape;9801;p81"/>
            <p:cNvSpPr/>
            <p:nvPr/>
          </p:nvSpPr>
          <p:spPr>
            <a:xfrm>
              <a:off x="3053662" y="2325828"/>
              <a:ext cx="6762" cy="1426"/>
            </a:xfrm>
            <a:custGeom>
              <a:avLst/>
              <a:gdLst/>
              <a:ahLst/>
              <a:cxnLst/>
              <a:rect l="l" t="t" r="r" b="b"/>
              <a:pathLst>
                <a:path w="498" h="105" extrusionOk="0">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2" name="Google Shape;9802;p81"/>
            <p:cNvSpPr/>
            <p:nvPr/>
          </p:nvSpPr>
          <p:spPr>
            <a:xfrm>
              <a:off x="2878838" y="2126931"/>
              <a:ext cx="301597" cy="226799"/>
            </a:xfrm>
            <a:custGeom>
              <a:avLst/>
              <a:gdLst/>
              <a:ahLst/>
              <a:cxnLst/>
              <a:rect l="l" t="t" r="r" b="b"/>
              <a:pathLst>
                <a:path w="22213" h="16704" extrusionOk="0">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3" name="Google Shape;9803;p81"/>
            <p:cNvSpPr/>
            <p:nvPr/>
          </p:nvSpPr>
          <p:spPr>
            <a:xfrm>
              <a:off x="3006548" y="2132321"/>
              <a:ext cx="7861" cy="1765"/>
            </a:xfrm>
            <a:custGeom>
              <a:avLst/>
              <a:gdLst/>
              <a:ahLst/>
              <a:cxnLst/>
              <a:rect l="l" t="t" r="r" b="b"/>
              <a:pathLst>
                <a:path w="579" h="130" extrusionOk="0">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4" name="Google Shape;9804;p81"/>
            <p:cNvSpPr/>
            <p:nvPr/>
          </p:nvSpPr>
          <p:spPr>
            <a:xfrm>
              <a:off x="3116594" y="2348014"/>
              <a:ext cx="679" cy="1344"/>
            </a:xfrm>
            <a:custGeom>
              <a:avLst/>
              <a:gdLst/>
              <a:ahLst/>
              <a:cxnLst/>
              <a:rect l="l" t="t" r="r" b="b"/>
              <a:pathLst>
                <a:path w="50" h="99" extrusionOk="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5" name="Google Shape;9805;p81"/>
            <p:cNvSpPr/>
            <p:nvPr/>
          </p:nvSpPr>
          <p:spPr>
            <a:xfrm>
              <a:off x="3114883" y="2370254"/>
              <a:ext cx="25675" cy="24575"/>
            </a:xfrm>
            <a:custGeom>
              <a:avLst/>
              <a:gdLst/>
              <a:ahLst/>
              <a:cxnLst/>
              <a:rect l="l" t="t" r="r" b="b"/>
              <a:pathLst>
                <a:path w="1891" h="1810" extrusionOk="0">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6" name="Google Shape;9806;p81"/>
            <p:cNvSpPr/>
            <p:nvPr/>
          </p:nvSpPr>
          <p:spPr>
            <a:xfrm>
              <a:off x="3286190" y="2425120"/>
              <a:ext cx="2770" cy="2322"/>
            </a:xfrm>
            <a:custGeom>
              <a:avLst/>
              <a:gdLst/>
              <a:ahLst/>
              <a:cxnLst/>
              <a:rect l="l" t="t" r="r" b="b"/>
              <a:pathLst>
                <a:path w="204" h="171" extrusionOk="0">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7" name="Google Shape;9807;p81"/>
            <p:cNvSpPr/>
            <p:nvPr/>
          </p:nvSpPr>
          <p:spPr>
            <a:xfrm>
              <a:off x="3278682" y="2370688"/>
              <a:ext cx="55858" cy="52287"/>
            </a:xfrm>
            <a:custGeom>
              <a:avLst/>
              <a:gdLst/>
              <a:ahLst/>
              <a:cxnLst/>
              <a:rect l="l" t="t" r="r" b="b"/>
              <a:pathLst>
                <a:path w="4114" h="3851" extrusionOk="0">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8" name="Google Shape;9808;p81"/>
            <p:cNvSpPr/>
            <p:nvPr/>
          </p:nvSpPr>
          <p:spPr>
            <a:xfrm>
              <a:off x="3327113" y="2318822"/>
              <a:ext cx="40271" cy="57243"/>
            </a:xfrm>
            <a:custGeom>
              <a:avLst/>
              <a:gdLst/>
              <a:ahLst/>
              <a:cxnLst/>
              <a:rect l="l" t="t" r="r" b="b"/>
              <a:pathLst>
                <a:path w="2966" h="4216" extrusionOk="0">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9" name="Google Shape;9809;p81"/>
            <p:cNvSpPr/>
            <p:nvPr/>
          </p:nvSpPr>
          <p:spPr>
            <a:xfrm>
              <a:off x="2437868" y="1704617"/>
              <a:ext cx="103542" cy="63855"/>
            </a:xfrm>
            <a:custGeom>
              <a:avLst/>
              <a:gdLst/>
              <a:ahLst/>
              <a:cxnLst/>
              <a:rect l="l" t="t" r="r" b="b"/>
              <a:pathLst>
                <a:path w="7626" h="4703" extrusionOk="0">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0" name="Google Shape;9810;p81"/>
            <p:cNvSpPr/>
            <p:nvPr/>
          </p:nvSpPr>
          <p:spPr>
            <a:xfrm>
              <a:off x="2461928" y="1715967"/>
              <a:ext cx="204" cy="109"/>
            </a:xfrm>
            <a:custGeom>
              <a:avLst/>
              <a:gdLst/>
              <a:ahLst/>
              <a:cxnLst/>
              <a:rect l="l" t="t" r="r" b="b"/>
              <a:pathLst>
                <a:path w="15" h="8" extrusionOk="0">
                  <a:moveTo>
                    <a:pt x="1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1" name="Google Shape;9811;p81"/>
            <p:cNvSpPr/>
            <p:nvPr/>
          </p:nvSpPr>
          <p:spPr>
            <a:xfrm>
              <a:off x="2465159" y="1716823"/>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2" name="Google Shape;9812;p81"/>
            <p:cNvSpPr/>
            <p:nvPr/>
          </p:nvSpPr>
          <p:spPr>
            <a:xfrm>
              <a:off x="2462498" y="1716157"/>
              <a:ext cx="244" cy="109"/>
            </a:xfrm>
            <a:custGeom>
              <a:avLst/>
              <a:gdLst/>
              <a:ahLst/>
              <a:cxnLst/>
              <a:rect l="l" t="t" r="r" b="b"/>
              <a:pathLst>
                <a:path w="18" h="8" extrusionOk="0">
                  <a:moveTo>
                    <a:pt x="18"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3" name="Google Shape;9813;p81"/>
            <p:cNvSpPr/>
            <p:nvPr/>
          </p:nvSpPr>
          <p:spPr>
            <a:xfrm>
              <a:off x="2463733" y="1716538"/>
              <a:ext cx="299" cy="109"/>
            </a:xfrm>
            <a:custGeom>
              <a:avLst/>
              <a:gdLst/>
              <a:ahLst/>
              <a:cxnLst/>
              <a:rect l="l" t="t" r="r" b="b"/>
              <a:pathLst>
                <a:path w="22" h="8" extrusionOk="0">
                  <a:moveTo>
                    <a:pt x="2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4" name="Google Shape;9814;p81"/>
            <p:cNvSpPr/>
            <p:nvPr/>
          </p:nvSpPr>
          <p:spPr>
            <a:xfrm>
              <a:off x="2463109" y="1716388"/>
              <a:ext cx="258" cy="68"/>
            </a:xfrm>
            <a:custGeom>
              <a:avLst/>
              <a:gdLst/>
              <a:ahLst/>
              <a:cxnLst/>
              <a:rect l="l" t="t" r="r" b="b"/>
              <a:pathLst>
                <a:path w="19" h="5" extrusionOk="0">
                  <a:moveTo>
                    <a:pt x="1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5" name="Google Shape;9815;p81"/>
            <p:cNvSpPr/>
            <p:nvPr/>
          </p:nvSpPr>
          <p:spPr>
            <a:xfrm>
              <a:off x="2464399" y="1716728"/>
              <a:ext cx="299" cy="54"/>
            </a:xfrm>
            <a:custGeom>
              <a:avLst/>
              <a:gdLst/>
              <a:ahLst/>
              <a:cxnLst/>
              <a:rect l="l" t="t" r="r" b="b"/>
              <a:pathLst>
                <a:path w="22" h="4" extrusionOk="0">
                  <a:moveTo>
                    <a:pt x="2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6" name="Google Shape;9816;p81"/>
            <p:cNvSpPr/>
            <p:nvPr/>
          </p:nvSpPr>
          <p:spPr>
            <a:xfrm>
              <a:off x="2541071" y="1746150"/>
              <a:ext cx="394" cy="3530"/>
            </a:xfrm>
            <a:custGeom>
              <a:avLst/>
              <a:gdLst/>
              <a:ahLst/>
              <a:cxnLst/>
              <a:rect l="l" t="t" r="r" b="b"/>
              <a:pathLst>
                <a:path w="29" h="260" extrusionOk="0">
                  <a:moveTo>
                    <a:pt x="0" y="0"/>
                  </a:moveTo>
                  <a:lnTo>
                    <a:pt x="28" y="259"/>
                  </a:lnTo>
                  <a:lnTo>
                    <a:pt x="28" y="25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7" name="Google Shape;9817;p81"/>
            <p:cNvSpPr/>
            <p:nvPr/>
          </p:nvSpPr>
          <p:spPr>
            <a:xfrm>
              <a:off x="2465919" y="1716959"/>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8" name="Google Shape;9818;p81"/>
            <p:cNvSpPr/>
            <p:nvPr/>
          </p:nvSpPr>
          <p:spPr>
            <a:xfrm>
              <a:off x="2373470" y="1729138"/>
              <a:ext cx="143134" cy="121505"/>
            </a:xfrm>
            <a:custGeom>
              <a:avLst/>
              <a:gdLst/>
              <a:ahLst/>
              <a:cxnLst/>
              <a:rect l="l" t="t" r="r" b="b"/>
              <a:pathLst>
                <a:path w="10542" h="8949" extrusionOk="0">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9" name="Google Shape;9819;p81"/>
            <p:cNvSpPr/>
            <p:nvPr/>
          </p:nvSpPr>
          <p:spPr>
            <a:xfrm>
              <a:off x="2377313" y="1749667"/>
              <a:ext cx="299" cy="584"/>
            </a:xfrm>
            <a:custGeom>
              <a:avLst/>
              <a:gdLst/>
              <a:ahLst/>
              <a:cxnLst/>
              <a:rect l="l" t="t" r="r" b="b"/>
              <a:pathLst>
                <a:path w="22" h="43" extrusionOk="0">
                  <a:moveTo>
                    <a:pt x="1" y="0"/>
                  </a:moveTo>
                  <a:cubicBezTo>
                    <a:pt x="11" y="14"/>
                    <a:pt x="18" y="32"/>
                    <a:pt x="22" y="43"/>
                  </a:cubicBezTo>
                  <a:cubicBezTo>
                    <a:pt x="18" y="32"/>
                    <a:pt x="11"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0" name="Google Shape;9820;p81"/>
            <p:cNvSpPr/>
            <p:nvPr/>
          </p:nvSpPr>
          <p:spPr>
            <a:xfrm>
              <a:off x="2378073" y="1751907"/>
              <a:ext cx="14" cy="204"/>
            </a:xfrm>
            <a:custGeom>
              <a:avLst/>
              <a:gdLst/>
              <a:ahLst/>
              <a:cxnLst/>
              <a:rect l="l" t="t" r="r" b="b"/>
              <a:pathLst>
                <a:path w="1" h="15" extrusionOk="0">
                  <a:moveTo>
                    <a:pt x="1" y="0"/>
                  </a:moveTo>
                  <a:cubicBezTo>
                    <a:pt x="1" y="4"/>
                    <a:pt x="1" y="11"/>
                    <a:pt x="1" y="14"/>
                  </a:cubicBezTo>
                  <a:cubicBezTo>
                    <a:pt x="1" y="11"/>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1" name="Google Shape;9821;p81"/>
            <p:cNvSpPr/>
            <p:nvPr/>
          </p:nvSpPr>
          <p:spPr>
            <a:xfrm>
              <a:off x="2377978" y="1751282"/>
              <a:ext cx="68" cy="353"/>
            </a:xfrm>
            <a:custGeom>
              <a:avLst/>
              <a:gdLst/>
              <a:ahLst/>
              <a:cxnLst/>
              <a:rect l="l" t="t" r="r" b="b"/>
              <a:pathLst>
                <a:path w="5" h="26" extrusionOk="0">
                  <a:moveTo>
                    <a:pt x="1" y="1"/>
                  </a:moveTo>
                  <a:cubicBezTo>
                    <a:pt x="1" y="8"/>
                    <a:pt x="4" y="18"/>
                    <a:pt x="4" y="25"/>
                  </a:cubicBezTo>
                  <a:cubicBezTo>
                    <a:pt x="4" y="18"/>
                    <a:pt x="4"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2" name="Google Shape;9822;p81"/>
            <p:cNvSpPr/>
            <p:nvPr/>
          </p:nvSpPr>
          <p:spPr>
            <a:xfrm>
              <a:off x="2373755" y="1729233"/>
              <a:ext cx="1629" cy="3761"/>
            </a:xfrm>
            <a:custGeom>
              <a:avLst/>
              <a:gdLst/>
              <a:ahLst/>
              <a:cxnLst/>
              <a:rect l="l" t="t" r="r" b="b"/>
              <a:pathLst>
                <a:path w="120" h="277" extrusionOk="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3" name="Google Shape;9823;p81"/>
            <p:cNvSpPr/>
            <p:nvPr/>
          </p:nvSpPr>
          <p:spPr>
            <a:xfrm>
              <a:off x="2378032" y="1751622"/>
              <a:ext cx="14" cy="299"/>
            </a:xfrm>
            <a:custGeom>
              <a:avLst/>
              <a:gdLst/>
              <a:ahLst/>
              <a:cxnLst/>
              <a:rect l="l" t="t" r="r" b="b"/>
              <a:pathLst>
                <a:path w="1" h="22" extrusionOk="0">
                  <a:moveTo>
                    <a:pt x="0" y="0"/>
                  </a:moveTo>
                  <a:cubicBezTo>
                    <a:pt x="0" y="7"/>
                    <a:pt x="0" y="14"/>
                    <a:pt x="0" y="21"/>
                  </a:cubicBezTo>
                  <a:cubicBezTo>
                    <a:pt x="0"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4" name="Google Shape;9824;p81"/>
            <p:cNvSpPr/>
            <p:nvPr/>
          </p:nvSpPr>
          <p:spPr>
            <a:xfrm>
              <a:off x="2374135" y="1744385"/>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5" name="Google Shape;9825;p81"/>
            <p:cNvSpPr/>
            <p:nvPr/>
          </p:nvSpPr>
          <p:spPr>
            <a:xfrm>
              <a:off x="2377842" y="1750862"/>
              <a:ext cx="149" cy="394"/>
            </a:xfrm>
            <a:custGeom>
              <a:avLst/>
              <a:gdLst/>
              <a:ahLst/>
              <a:cxnLst/>
              <a:rect l="l" t="t" r="r" b="b"/>
              <a:pathLst>
                <a:path w="11" h="29" extrusionOk="0">
                  <a:moveTo>
                    <a:pt x="0" y="0"/>
                  </a:moveTo>
                  <a:cubicBezTo>
                    <a:pt x="4" y="11"/>
                    <a:pt x="7" y="21"/>
                    <a:pt x="11" y="28"/>
                  </a:cubicBezTo>
                  <a:cubicBezTo>
                    <a:pt x="7" y="21"/>
                    <a:pt x="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6" name="Google Shape;9826;p81"/>
            <p:cNvSpPr/>
            <p:nvPr/>
          </p:nvSpPr>
          <p:spPr>
            <a:xfrm>
              <a:off x="2373470" y="1733034"/>
              <a:ext cx="244" cy="14"/>
            </a:xfrm>
            <a:custGeom>
              <a:avLst/>
              <a:gdLst/>
              <a:ahLst/>
              <a:cxnLst/>
              <a:rect l="l" t="t" r="r" b="b"/>
              <a:pathLst>
                <a:path w="18" h="1" extrusionOk="0">
                  <a:moveTo>
                    <a:pt x="18" y="0"/>
                  </a:moveTo>
                  <a:cubicBezTo>
                    <a:pt x="11" y="0"/>
                    <a:pt x="7" y="0"/>
                    <a:pt x="0" y="0"/>
                  </a:cubicBezTo>
                  <a:cubicBezTo>
                    <a:pt x="7" y="0"/>
                    <a:pt x="11" y="0"/>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7" name="Google Shape;9827;p81"/>
            <p:cNvSpPr/>
            <p:nvPr/>
          </p:nvSpPr>
          <p:spPr>
            <a:xfrm>
              <a:off x="2374135" y="1745485"/>
              <a:ext cx="2295" cy="2485"/>
            </a:xfrm>
            <a:custGeom>
              <a:avLst/>
              <a:gdLst/>
              <a:ahLst/>
              <a:cxnLst/>
              <a:rect l="l" t="t" r="r" b="b"/>
              <a:pathLst>
                <a:path w="169" h="183" extrusionOk="0">
                  <a:moveTo>
                    <a:pt x="168" y="182"/>
                  </a:moveTo>
                  <a:cubicBezTo>
                    <a:pt x="123" y="109"/>
                    <a:pt x="60" y="28"/>
                    <a:pt x="0" y="0"/>
                  </a:cubicBezTo>
                  <a:lnTo>
                    <a:pt x="0" y="0"/>
                  </a:lnTo>
                  <a:cubicBezTo>
                    <a:pt x="60" y="28"/>
                    <a:pt x="123" y="109"/>
                    <a:pt x="168" y="1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8" name="Google Shape;9828;p81"/>
            <p:cNvSpPr/>
            <p:nvPr/>
          </p:nvSpPr>
          <p:spPr>
            <a:xfrm>
              <a:off x="2377652" y="1750291"/>
              <a:ext cx="204" cy="530"/>
            </a:xfrm>
            <a:custGeom>
              <a:avLst/>
              <a:gdLst/>
              <a:ahLst/>
              <a:cxnLst/>
              <a:rect l="l" t="t" r="r" b="b"/>
              <a:pathLst>
                <a:path w="15" h="39" extrusionOk="0">
                  <a:moveTo>
                    <a:pt x="0" y="0"/>
                  </a:moveTo>
                  <a:cubicBezTo>
                    <a:pt x="4" y="14"/>
                    <a:pt x="11" y="28"/>
                    <a:pt x="14" y="39"/>
                  </a:cubicBezTo>
                  <a:cubicBezTo>
                    <a:pt x="11" y="28"/>
                    <a:pt x="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9" name="Google Shape;9829;p81"/>
            <p:cNvSpPr/>
            <p:nvPr/>
          </p:nvSpPr>
          <p:spPr>
            <a:xfrm>
              <a:off x="2376932" y="1748852"/>
              <a:ext cx="394" cy="774"/>
            </a:xfrm>
            <a:custGeom>
              <a:avLst/>
              <a:gdLst/>
              <a:ahLst/>
              <a:cxnLst/>
              <a:rect l="l" t="t" r="r" b="b"/>
              <a:pathLst>
                <a:path w="29" h="57" extrusionOk="0">
                  <a:moveTo>
                    <a:pt x="1" y="1"/>
                  </a:moveTo>
                  <a:cubicBezTo>
                    <a:pt x="11" y="22"/>
                    <a:pt x="22" y="39"/>
                    <a:pt x="29" y="57"/>
                  </a:cubicBezTo>
                  <a:cubicBezTo>
                    <a:pt x="22" y="39"/>
                    <a:pt x="11" y="2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0" name="Google Shape;9830;p81"/>
            <p:cNvSpPr/>
            <p:nvPr/>
          </p:nvSpPr>
          <p:spPr>
            <a:xfrm>
              <a:off x="2374135" y="1742063"/>
              <a:ext cx="244" cy="2335"/>
            </a:xfrm>
            <a:custGeom>
              <a:avLst/>
              <a:gdLst/>
              <a:ahLst/>
              <a:cxnLst/>
              <a:rect l="l" t="t" r="r" b="b"/>
              <a:pathLst>
                <a:path w="18" h="172" extrusionOk="0">
                  <a:moveTo>
                    <a:pt x="18" y="0"/>
                  </a:moveTo>
                  <a:cubicBezTo>
                    <a:pt x="14" y="46"/>
                    <a:pt x="4" y="116"/>
                    <a:pt x="0" y="172"/>
                  </a:cubicBezTo>
                  <a:cubicBezTo>
                    <a:pt x="4" y="116"/>
                    <a:pt x="14" y="49"/>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1" name="Google Shape;9831;p81"/>
            <p:cNvSpPr/>
            <p:nvPr/>
          </p:nvSpPr>
          <p:spPr>
            <a:xfrm>
              <a:off x="2378073" y="1752138"/>
              <a:ext cx="14" cy="109"/>
            </a:xfrm>
            <a:custGeom>
              <a:avLst/>
              <a:gdLst/>
              <a:ahLst/>
              <a:cxnLst/>
              <a:rect l="l" t="t" r="r" b="b"/>
              <a:pathLst>
                <a:path w="1" h="8" extrusionOk="0">
                  <a:moveTo>
                    <a:pt x="1" y="1"/>
                  </a:moveTo>
                  <a:cubicBezTo>
                    <a:pt x="1" y="1"/>
                    <a:pt x="1" y="4"/>
                    <a:pt x="1" y="8"/>
                  </a:cubicBezTo>
                  <a:cubicBezTo>
                    <a:pt x="1" y="4"/>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2" name="Google Shape;9832;p81"/>
            <p:cNvSpPr/>
            <p:nvPr/>
          </p:nvSpPr>
          <p:spPr>
            <a:xfrm>
              <a:off x="2374135" y="174482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3" name="Google Shape;9833;p81"/>
            <p:cNvSpPr/>
            <p:nvPr/>
          </p:nvSpPr>
          <p:spPr>
            <a:xfrm>
              <a:off x="2402173" y="1806665"/>
              <a:ext cx="109" cy="190"/>
            </a:xfrm>
            <a:custGeom>
              <a:avLst/>
              <a:gdLst/>
              <a:ahLst/>
              <a:cxnLst/>
              <a:rect l="l" t="t" r="r" b="b"/>
              <a:pathLst>
                <a:path w="8" h="14" extrusionOk="0">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4" name="Google Shape;9834;p81"/>
            <p:cNvSpPr/>
            <p:nvPr/>
          </p:nvSpPr>
          <p:spPr>
            <a:xfrm>
              <a:off x="2402458" y="1807181"/>
              <a:ext cx="163" cy="204"/>
            </a:xfrm>
            <a:custGeom>
              <a:avLst/>
              <a:gdLst/>
              <a:ahLst/>
              <a:cxnLst/>
              <a:rect l="l" t="t" r="r" b="b"/>
              <a:pathLst>
                <a:path w="12" h="15" extrusionOk="0">
                  <a:moveTo>
                    <a:pt x="1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5" name="Google Shape;9835;p81"/>
            <p:cNvSpPr/>
            <p:nvPr/>
          </p:nvSpPr>
          <p:spPr>
            <a:xfrm>
              <a:off x="2403218" y="1808186"/>
              <a:ext cx="109" cy="149"/>
            </a:xfrm>
            <a:custGeom>
              <a:avLst/>
              <a:gdLst/>
              <a:ahLst/>
              <a:cxnLst/>
              <a:rect l="l" t="t" r="r" b="b"/>
              <a:pathLst>
                <a:path w="8" h="11" extrusionOk="0">
                  <a:moveTo>
                    <a:pt x="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6" name="Google Shape;9836;p81"/>
            <p:cNvSpPr/>
            <p:nvPr/>
          </p:nvSpPr>
          <p:spPr>
            <a:xfrm>
              <a:off x="2403504" y="1808566"/>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7" name="Google Shape;9837;p81"/>
            <p:cNvSpPr/>
            <p:nvPr/>
          </p:nvSpPr>
          <p:spPr>
            <a:xfrm>
              <a:off x="2402132" y="1806421"/>
              <a:ext cx="14" cy="149"/>
            </a:xfrm>
            <a:custGeom>
              <a:avLst/>
              <a:gdLst/>
              <a:ahLst/>
              <a:cxnLst/>
              <a:rect l="l" t="t" r="r" b="b"/>
              <a:pathLst>
                <a:path w="1" h="11" extrusionOk="0">
                  <a:moveTo>
                    <a:pt x="0" y="11"/>
                  </a:moveTo>
                  <a:cubicBezTo>
                    <a:pt x="0" y="7"/>
                    <a:pt x="0" y="4"/>
                    <a:pt x="0" y="0"/>
                  </a:cubicBezTo>
                  <a:cubicBezTo>
                    <a:pt x="0" y="4"/>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8" name="Google Shape;9838;p81"/>
            <p:cNvSpPr/>
            <p:nvPr/>
          </p:nvSpPr>
          <p:spPr>
            <a:xfrm>
              <a:off x="2403789" y="1808892"/>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9" name="Google Shape;9839;p81"/>
            <p:cNvSpPr/>
            <p:nvPr/>
          </p:nvSpPr>
          <p:spPr>
            <a:xfrm>
              <a:off x="2402078" y="1806136"/>
              <a:ext cx="14" cy="204"/>
            </a:xfrm>
            <a:custGeom>
              <a:avLst/>
              <a:gdLst/>
              <a:ahLst/>
              <a:cxnLst/>
              <a:rect l="l" t="t" r="r" b="b"/>
              <a:pathLst>
                <a:path w="1" h="15" extrusionOk="0">
                  <a:moveTo>
                    <a:pt x="1" y="14"/>
                  </a:moveTo>
                  <a:cubicBezTo>
                    <a:pt x="1" y="11"/>
                    <a:pt x="1" y="4"/>
                    <a:pt x="1" y="0"/>
                  </a:cubicBezTo>
                  <a:cubicBezTo>
                    <a:pt x="1" y="4"/>
                    <a:pt x="1" y="11"/>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0" name="Google Shape;9840;p81"/>
            <p:cNvSpPr/>
            <p:nvPr/>
          </p:nvSpPr>
          <p:spPr>
            <a:xfrm>
              <a:off x="2404508" y="180965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1" name="Google Shape;9841;p81"/>
            <p:cNvSpPr/>
            <p:nvPr/>
          </p:nvSpPr>
          <p:spPr>
            <a:xfrm>
              <a:off x="2402703" y="1807520"/>
              <a:ext cx="109" cy="149"/>
            </a:xfrm>
            <a:custGeom>
              <a:avLst/>
              <a:gdLst/>
              <a:ahLst/>
              <a:cxnLst/>
              <a:rect l="l" t="t" r="r" b="b"/>
              <a:pathLst>
                <a:path w="8" h="11" extrusionOk="0">
                  <a:moveTo>
                    <a:pt x="7"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2" name="Google Shape;9842;p81"/>
            <p:cNvSpPr/>
            <p:nvPr/>
          </p:nvSpPr>
          <p:spPr>
            <a:xfrm>
              <a:off x="2402933" y="1807901"/>
              <a:ext cx="109" cy="149"/>
            </a:xfrm>
            <a:custGeom>
              <a:avLst/>
              <a:gdLst/>
              <a:ahLst/>
              <a:cxnLst/>
              <a:rect l="l" t="t" r="r" b="b"/>
              <a:pathLst>
                <a:path w="8" h="11" extrusionOk="0">
                  <a:moveTo>
                    <a:pt x="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3" name="Google Shape;9843;p81"/>
            <p:cNvSpPr/>
            <p:nvPr/>
          </p:nvSpPr>
          <p:spPr>
            <a:xfrm>
              <a:off x="2404128" y="1809272"/>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4" name="Google Shape;9844;p81"/>
            <p:cNvSpPr/>
            <p:nvPr/>
          </p:nvSpPr>
          <p:spPr>
            <a:xfrm>
              <a:off x="2378697" y="1753468"/>
              <a:ext cx="204" cy="299"/>
            </a:xfrm>
            <a:custGeom>
              <a:avLst/>
              <a:gdLst/>
              <a:ahLst/>
              <a:cxnLst/>
              <a:rect l="l" t="t" r="r" b="b"/>
              <a:pathLst>
                <a:path w="15" h="22" extrusionOk="0">
                  <a:moveTo>
                    <a:pt x="14"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5" name="Google Shape;9845;p81"/>
            <p:cNvSpPr/>
            <p:nvPr/>
          </p:nvSpPr>
          <p:spPr>
            <a:xfrm>
              <a:off x="2388487" y="1786652"/>
              <a:ext cx="6476" cy="3910"/>
            </a:xfrm>
            <a:custGeom>
              <a:avLst/>
              <a:gdLst/>
              <a:ahLst/>
              <a:cxnLst/>
              <a:rect l="l" t="t" r="r" b="b"/>
              <a:pathLst>
                <a:path w="477" h="288" extrusionOk="0">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6" name="Google Shape;9846;p81"/>
            <p:cNvSpPr/>
            <p:nvPr/>
          </p:nvSpPr>
          <p:spPr>
            <a:xfrm>
              <a:off x="2378032" y="175223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7" name="Google Shape;9847;p81"/>
            <p:cNvSpPr/>
            <p:nvPr/>
          </p:nvSpPr>
          <p:spPr>
            <a:xfrm>
              <a:off x="2402268" y="1806896"/>
              <a:ext cx="109" cy="204"/>
            </a:xfrm>
            <a:custGeom>
              <a:avLst/>
              <a:gdLst/>
              <a:ahLst/>
              <a:cxnLst/>
              <a:rect l="l" t="t" r="r" b="b"/>
              <a:pathLst>
                <a:path w="8" h="15" extrusionOk="0">
                  <a:moveTo>
                    <a:pt x="8"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8" name="Google Shape;9848;p81"/>
            <p:cNvSpPr/>
            <p:nvPr/>
          </p:nvSpPr>
          <p:spPr>
            <a:xfrm>
              <a:off x="2449043" y="1751187"/>
              <a:ext cx="299" cy="68"/>
            </a:xfrm>
            <a:custGeom>
              <a:avLst/>
              <a:gdLst/>
              <a:ahLst/>
              <a:cxnLst/>
              <a:rect l="l" t="t" r="r" b="b"/>
              <a:pathLst>
                <a:path w="22" h="5" extrusionOk="0">
                  <a:moveTo>
                    <a:pt x="2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9" name="Google Shape;9849;p81"/>
            <p:cNvSpPr/>
            <p:nvPr/>
          </p:nvSpPr>
          <p:spPr>
            <a:xfrm>
              <a:off x="2452559" y="1750088"/>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0" name="Google Shape;9850;p81"/>
            <p:cNvSpPr/>
            <p:nvPr/>
          </p:nvSpPr>
          <p:spPr>
            <a:xfrm>
              <a:off x="2448418" y="1751242"/>
              <a:ext cx="299" cy="14"/>
            </a:xfrm>
            <a:custGeom>
              <a:avLst/>
              <a:gdLst/>
              <a:ahLst/>
              <a:cxnLst/>
              <a:rect l="l" t="t" r="r" b="b"/>
              <a:pathLst>
                <a:path w="22" h="1" extrusionOk="0">
                  <a:moveTo>
                    <a:pt x="22"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1" name="Google Shape;9851;p81"/>
            <p:cNvSpPr/>
            <p:nvPr/>
          </p:nvSpPr>
          <p:spPr>
            <a:xfrm>
              <a:off x="2451419" y="1750712"/>
              <a:ext cx="149" cy="54"/>
            </a:xfrm>
            <a:custGeom>
              <a:avLst/>
              <a:gdLst/>
              <a:ahLst/>
              <a:cxnLst/>
              <a:rect l="l" t="t" r="r" b="b"/>
              <a:pathLst>
                <a:path w="11" h="4"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2" name="Google Shape;9852;p81"/>
            <p:cNvSpPr/>
            <p:nvPr/>
          </p:nvSpPr>
          <p:spPr>
            <a:xfrm>
              <a:off x="2451038" y="1750807"/>
              <a:ext cx="204" cy="54"/>
            </a:xfrm>
            <a:custGeom>
              <a:avLst/>
              <a:gdLst/>
              <a:ahLst/>
              <a:cxnLst/>
              <a:rect l="l" t="t" r="r" b="b"/>
              <a:pathLst>
                <a:path w="15" h="4"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3" name="Google Shape;9853;p81"/>
            <p:cNvSpPr/>
            <p:nvPr/>
          </p:nvSpPr>
          <p:spPr>
            <a:xfrm>
              <a:off x="2452179" y="1750332"/>
              <a:ext cx="109" cy="54"/>
            </a:xfrm>
            <a:custGeom>
              <a:avLst/>
              <a:gdLst/>
              <a:ahLst/>
              <a:cxnLst/>
              <a:rect l="l" t="t" r="r" b="b"/>
              <a:pathLst>
                <a:path w="8" h="4"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4" name="Google Shape;9854;p81"/>
            <p:cNvSpPr/>
            <p:nvPr/>
          </p:nvSpPr>
          <p:spPr>
            <a:xfrm>
              <a:off x="2447658" y="1751282"/>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5" name="Google Shape;9855;p81"/>
            <p:cNvSpPr/>
            <p:nvPr/>
          </p:nvSpPr>
          <p:spPr>
            <a:xfrm>
              <a:off x="2446857" y="175133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6" name="Google Shape;9856;p81"/>
            <p:cNvSpPr/>
            <p:nvPr/>
          </p:nvSpPr>
          <p:spPr>
            <a:xfrm>
              <a:off x="2500610" y="1758560"/>
              <a:ext cx="14" cy="149"/>
            </a:xfrm>
            <a:custGeom>
              <a:avLst/>
              <a:gdLst/>
              <a:ahLst/>
              <a:cxnLst/>
              <a:rect l="l" t="t" r="r" b="b"/>
              <a:pathLst>
                <a:path w="1" h="11" extrusionOk="0">
                  <a:moveTo>
                    <a:pt x="1" y="11"/>
                  </a:moveTo>
                  <a:lnTo>
                    <a:pt x="1" y="0"/>
                  </a:lnTo>
                  <a:cubicBezTo>
                    <a:pt x="1" y="4"/>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7" name="Google Shape;9857;p81"/>
            <p:cNvSpPr/>
            <p:nvPr/>
          </p:nvSpPr>
          <p:spPr>
            <a:xfrm>
              <a:off x="2500610" y="1758886"/>
              <a:ext cx="14" cy="204"/>
            </a:xfrm>
            <a:custGeom>
              <a:avLst/>
              <a:gdLst/>
              <a:ahLst/>
              <a:cxnLst/>
              <a:rect l="l" t="t" r="r" b="b"/>
              <a:pathLst>
                <a:path w="1" h="15" extrusionOk="0">
                  <a:moveTo>
                    <a:pt x="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8" name="Google Shape;9858;p81"/>
            <p:cNvSpPr/>
            <p:nvPr/>
          </p:nvSpPr>
          <p:spPr>
            <a:xfrm>
              <a:off x="2450658" y="1750902"/>
              <a:ext cx="204" cy="54"/>
            </a:xfrm>
            <a:custGeom>
              <a:avLst/>
              <a:gdLst/>
              <a:ahLst/>
              <a:cxnLst/>
              <a:rect l="l" t="t" r="r" b="b"/>
              <a:pathLst>
                <a:path w="15" h="4"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9" name="Google Shape;9859;p81"/>
            <p:cNvSpPr/>
            <p:nvPr/>
          </p:nvSpPr>
          <p:spPr>
            <a:xfrm>
              <a:off x="2451989" y="1750481"/>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0" name="Google Shape;9860;p81"/>
            <p:cNvSpPr/>
            <p:nvPr/>
          </p:nvSpPr>
          <p:spPr>
            <a:xfrm>
              <a:off x="2449654" y="1751092"/>
              <a:ext cx="258" cy="68"/>
            </a:xfrm>
            <a:custGeom>
              <a:avLst/>
              <a:gdLst/>
              <a:ahLst/>
              <a:cxnLst/>
              <a:rect l="l" t="t" r="r" b="b"/>
              <a:pathLst>
                <a:path w="19" h="5" extrusionOk="0">
                  <a:moveTo>
                    <a:pt x="1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1" name="Google Shape;9861;p81"/>
            <p:cNvSpPr/>
            <p:nvPr/>
          </p:nvSpPr>
          <p:spPr>
            <a:xfrm>
              <a:off x="2500664" y="1759266"/>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2" name="Google Shape;9862;p81"/>
            <p:cNvSpPr/>
            <p:nvPr/>
          </p:nvSpPr>
          <p:spPr>
            <a:xfrm>
              <a:off x="2500800" y="1760787"/>
              <a:ext cx="14" cy="299"/>
            </a:xfrm>
            <a:custGeom>
              <a:avLst/>
              <a:gdLst/>
              <a:ahLst/>
              <a:cxnLst/>
              <a:rect l="l" t="t" r="r" b="b"/>
              <a:pathLst>
                <a:path w="1" h="22" extrusionOk="0">
                  <a:moveTo>
                    <a:pt x="1"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3" name="Google Shape;9863;p81"/>
            <p:cNvSpPr/>
            <p:nvPr/>
          </p:nvSpPr>
          <p:spPr>
            <a:xfrm>
              <a:off x="2500664" y="1759741"/>
              <a:ext cx="54" cy="258"/>
            </a:xfrm>
            <a:custGeom>
              <a:avLst/>
              <a:gdLst/>
              <a:ahLst/>
              <a:cxnLst/>
              <a:rect l="l" t="t" r="r" b="b"/>
              <a:pathLst>
                <a:path w="4" h="19" extrusionOk="0">
                  <a:moveTo>
                    <a:pt x="4" y="1"/>
                  </a:moveTo>
                  <a:cubicBezTo>
                    <a:pt x="0" y="4"/>
                    <a:pt x="4" y="11"/>
                    <a:pt x="4" y="18"/>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4" name="Google Shape;9864;p81"/>
            <p:cNvSpPr/>
            <p:nvPr/>
          </p:nvSpPr>
          <p:spPr>
            <a:xfrm>
              <a:off x="2500759" y="1760216"/>
              <a:ext cx="14" cy="353"/>
            </a:xfrm>
            <a:custGeom>
              <a:avLst/>
              <a:gdLst/>
              <a:ahLst/>
              <a:cxnLst/>
              <a:rect l="l" t="t" r="r" b="b"/>
              <a:pathLst>
                <a:path w="1" h="26" extrusionOk="0">
                  <a:moveTo>
                    <a:pt x="0"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5" name="Google Shape;9865;p81"/>
            <p:cNvSpPr/>
            <p:nvPr/>
          </p:nvSpPr>
          <p:spPr>
            <a:xfrm>
              <a:off x="2451704" y="1750576"/>
              <a:ext cx="149" cy="95"/>
            </a:xfrm>
            <a:custGeom>
              <a:avLst/>
              <a:gdLst/>
              <a:ahLst/>
              <a:cxnLst/>
              <a:rect l="l" t="t" r="r" b="b"/>
              <a:pathLst>
                <a:path w="11" h="7"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6" name="Google Shape;9866;p81"/>
            <p:cNvSpPr/>
            <p:nvPr/>
          </p:nvSpPr>
          <p:spPr>
            <a:xfrm>
              <a:off x="2450183" y="1750997"/>
              <a:ext cx="204" cy="54"/>
            </a:xfrm>
            <a:custGeom>
              <a:avLst/>
              <a:gdLst/>
              <a:ahLst/>
              <a:cxnLst/>
              <a:rect l="l" t="t" r="r" b="b"/>
              <a:pathLst>
                <a:path w="15" h="4"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7" name="Google Shape;9867;p81"/>
            <p:cNvSpPr/>
            <p:nvPr/>
          </p:nvSpPr>
          <p:spPr>
            <a:xfrm>
              <a:off x="2452695" y="1749952"/>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8" name="Google Shape;9868;p81"/>
            <p:cNvSpPr/>
            <p:nvPr/>
          </p:nvSpPr>
          <p:spPr>
            <a:xfrm>
              <a:off x="2501044" y="1763312"/>
              <a:ext cx="54" cy="339"/>
            </a:xfrm>
            <a:custGeom>
              <a:avLst/>
              <a:gdLst/>
              <a:ahLst/>
              <a:cxnLst/>
              <a:rect l="l" t="t" r="r" b="b"/>
              <a:pathLst>
                <a:path w="4" h="25" extrusionOk="0">
                  <a:moveTo>
                    <a:pt x="4"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9" name="Google Shape;9869;p81"/>
            <p:cNvSpPr/>
            <p:nvPr/>
          </p:nvSpPr>
          <p:spPr>
            <a:xfrm>
              <a:off x="2501275" y="1764683"/>
              <a:ext cx="68" cy="299"/>
            </a:xfrm>
            <a:custGeom>
              <a:avLst/>
              <a:gdLst/>
              <a:ahLst/>
              <a:cxnLst/>
              <a:rect l="l" t="t" r="r" b="b"/>
              <a:pathLst>
                <a:path w="5" h="22" extrusionOk="0">
                  <a:moveTo>
                    <a:pt x="4"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0" name="Google Shape;9870;p81"/>
            <p:cNvSpPr/>
            <p:nvPr/>
          </p:nvSpPr>
          <p:spPr>
            <a:xfrm>
              <a:off x="2501180" y="1763977"/>
              <a:ext cx="68" cy="339"/>
            </a:xfrm>
            <a:custGeom>
              <a:avLst/>
              <a:gdLst/>
              <a:ahLst/>
              <a:cxnLst/>
              <a:rect l="l" t="t" r="r" b="b"/>
              <a:pathLst>
                <a:path w="5" h="25" extrusionOk="0">
                  <a:moveTo>
                    <a:pt x="4"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1" name="Google Shape;9871;p81"/>
            <p:cNvSpPr/>
            <p:nvPr/>
          </p:nvSpPr>
          <p:spPr>
            <a:xfrm>
              <a:off x="2452369" y="1750237"/>
              <a:ext cx="109" cy="54"/>
            </a:xfrm>
            <a:custGeom>
              <a:avLst/>
              <a:gdLst/>
              <a:ahLst/>
              <a:cxnLst/>
              <a:rect l="l" t="t" r="r" b="b"/>
              <a:pathLst>
                <a:path w="8" h="4"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2" name="Google Shape;9872;p81"/>
            <p:cNvSpPr/>
            <p:nvPr/>
          </p:nvSpPr>
          <p:spPr>
            <a:xfrm>
              <a:off x="2501425" y="1765403"/>
              <a:ext cx="54" cy="244"/>
            </a:xfrm>
            <a:custGeom>
              <a:avLst/>
              <a:gdLst/>
              <a:ahLst/>
              <a:cxnLst/>
              <a:rect l="l" t="t" r="r" b="b"/>
              <a:pathLst>
                <a:path w="4" h="18" extrusionOk="0">
                  <a:moveTo>
                    <a:pt x="4"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3" name="Google Shape;9873;p81"/>
            <p:cNvSpPr/>
            <p:nvPr/>
          </p:nvSpPr>
          <p:spPr>
            <a:xfrm>
              <a:off x="2500800" y="1761357"/>
              <a:ext cx="68" cy="353"/>
            </a:xfrm>
            <a:custGeom>
              <a:avLst/>
              <a:gdLst/>
              <a:ahLst/>
              <a:cxnLst/>
              <a:rect l="l" t="t" r="r" b="b"/>
              <a:pathLst>
                <a:path w="5" h="26" extrusionOk="0">
                  <a:moveTo>
                    <a:pt x="4"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4" name="Google Shape;9874;p81"/>
            <p:cNvSpPr/>
            <p:nvPr/>
          </p:nvSpPr>
          <p:spPr>
            <a:xfrm>
              <a:off x="2500895" y="1761982"/>
              <a:ext cx="68" cy="339"/>
            </a:xfrm>
            <a:custGeom>
              <a:avLst/>
              <a:gdLst/>
              <a:ahLst/>
              <a:cxnLst/>
              <a:rect l="l" t="t" r="r" b="b"/>
              <a:pathLst>
                <a:path w="5" h="25" extrusionOk="0">
                  <a:moveTo>
                    <a:pt x="4"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5" name="Google Shape;9875;p81"/>
            <p:cNvSpPr/>
            <p:nvPr/>
          </p:nvSpPr>
          <p:spPr>
            <a:xfrm>
              <a:off x="2500949" y="1762647"/>
              <a:ext cx="54" cy="339"/>
            </a:xfrm>
            <a:custGeom>
              <a:avLst/>
              <a:gdLst/>
              <a:ahLst/>
              <a:cxnLst/>
              <a:rect l="l" t="t" r="r" b="b"/>
              <a:pathLst>
                <a:path w="4" h="25" extrusionOk="0">
                  <a:moveTo>
                    <a:pt x="4"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6" name="Google Shape;9876;p81"/>
            <p:cNvSpPr/>
            <p:nvPr/>
          </p:nvSpPr>
          <p:spPr>
            <a:xfrm>
              <a:off x="2501615" y="1766258"/>
              <a:ext cx="54" cy="204"/>
            </a:xfrm>
            <a:custGeom>
              <a:avLst/>
              <a:gdLst/>
              <a:ahLst/>
              <a:cxnLst/>
              <a:rect l="l" t="t" r="r" b="b"/>
              <a:pathLst>
                <a:path w="4" h="15" extrusionOk="0">
                  <a:moveTo>
                    <a:pt x="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7" name="Google Shape;9877;p81"/>
            <p:cNvSpPr/>
            <p:nvPr/>
          </p:nvSpPr>
          <p:spPr>
            <a:xfrm>
              <a:off x="2391759" y="1582202"/>
              <a:ext cx="300144" cy="138721"/>
            </a:xfrm>
            <a:custGeom>
              <a:avLst/>
              <a:gdLst/>
              <a:ahLst/>
              <a:cxnLst/>
              <a:rect l="l" t="t" r="r" b="b"/>
              <a:pathLst>
                <a:path w="22106" h="10217" extrusionOk="0">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8" name="Google Shape;9878;p81"/>
            <p:cNvSpPr/>
            <p:nvPr/>
          </p:nvSpPr>
          <p:spPr>
            <a:xfrm>
              <a:off x="2571159" y="1710115"/>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9" name="Google Shape;9879;p81"/>
            <p:cNvSpPr/>
            <p:nvPr/>
          </p:nvSpPr>
          <p:spPr>
            <a:xfrm>
              <a:off x="2571960" y="1708839"/>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0" name="Google Shape;9880;p81"/>
            <p:cNvSpPr/>
            <p:nvPr/>
          </p:nvSpPr>
          <p:spPr>
            <a:xfrm>
              <a:off x="2572340" y="1708500"/>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1" name="Google Shape;9881;p81"/>
            <p:cNvSpPr/>
            <p:nvPr/>
          </p:nvSpPr>
          <p:spPr>
            <a:xfrm>
              <a:off x="2572245" y="1708595"/>
              <a:ext cx="68" cy="68"/>
            </a:xfrm>
            <a:custGeom>
              <a:avLst/>
              <a:gdLst/>
              <a:ahLst/>
              <a:cxnLst/>
              <a:rect l="l" t="t" r="r" b="b"/>
              <a:pathLst>
                <a:path w="5" h="5" extrusionOk="0">
                  <a:moveTo>
                    <a:pt x="1"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2" name="Google Shape;9882;p81"/>
            <p:cNvSpPr/>
            <p:nvPr/>
          </p:nvSpPr>
          <p:spPr>
            <a:xfrm>
              <a:off x="2571539" y="1709505"/>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3" name="Google Shape;9883;p81"/>
            <p:cNvSpPr/>
            <p:nvPr/>
          </p:nvSpPr>
          <p:spPr>
            <a:xfrm>
              <a:off x="2571729" y="1709219"/>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4" name="Google Shape;9884;p81"/>
            <p:cNvSpPr/>
            <p:nvPr/>
          </p:nvSpPr>
          <p:spPr>
            <a:xfrm>
              <a:off x="2571349" y="170979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5" name="Google Shape;9885;p81"/>
            <p:cNvSpPr/>
            <p:nvPr/>
          </p:nvSpPr>
          <p:spPr>
            <a:xfrm>
              <a:off x="2572109" y="1708690"/>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6" name="Google Shape;9886;p81"/>
            <p:cNvSpPr/>
            <p:nvPr/>
          </p:nvSpPr>
          <p:spPr>
            <a:xfrm>
              <a:off x="2570968" y="171055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7" name="Google Shape;9887;p81"/>
            <p:cNvSpPr/>
            <p:nvPr/>
          </p:nvSpPr>
          <p:spPr>
            <a:xfrm>
              <a:off x="2641218" y="170617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8" name="Google Shape;9888;p81"/>
            <p:cNvSpPr/>
            <p:nvPr/>
          </p:nvSpPr>
          <p:spPr>
            <a:xfrm>
              <a:off x="2572584" y="170836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9" name="Google Shape;9889;p81"/>
            <p:cNvSpPr/>
            <p:nvPr/>
          </p:nvSpPr>
          <p:spPr>
            <a:xfrm>
              <a:off x="2641829" y="1706178"/>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0" name="Google Shape;9890;p81"/>
            <p:cNvSpPr/>
            <p:nvPr/>
          </p:nvSpPr>
          <p:spPr>
            <a:xfrm>
              <a:off x="2571824" y="1709029"/>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1" name="Google Shape;9891;p81"/>
            <p:cNvSpPr/>
            <p:nvPr/>
          </p:nvSpPr>
          <p:spPr>
            <a:xfrm>
              <a:off x="2642305" y="1706219"/>
              <a:ext cx="258" cy="68"/>
            </a:xfrm>
            <a:custGeom>
              <a:avLst/>
              <a:gdLst/>
              <a:ahLst/>
              <a:cxnLst/>
              <a:rect l="l" t="t" r="r" b="b"/>
              <a:pathLst>
                <a:path w="19" h="5" extrusionOk="0">
                  <a:moveTo>
                    <a:pt x="1" y="1"/>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2" name="Google Shape;9892;p81"/>
            <p:cNvSpPr/>
            <p:nvPr/>
          </p:nvSpPr>
          <p:spPr>
            <a:xfrm>
              <a:off x="2642780" y="1706273"/>
              <a:ext cx="353" cy="149"/>
            </a:xfrm>
            <a:custGeom>
              <a:avLst/>
              <a:gdLst/>
              <a:ahLst/>
              <a:cxnLst/>
              <a:rect l="l" t="t" r="r" b="b"/>
              <a:pathLst>
                <a:path w="26" h="11" extrusionOk="0">
                  <a:moveTo>
                    <a:pt x="1" y="0"/>
                  </a:moveTo>
                  <a:cubicBezTo>
                    <a:pt x="8" y="4"/>
                    <a:pt x="18" y="7"/>
                    <a:pt x="25" y="11"/>
                  </a:cubicBezTo>
                  <a:cubicBezTo>
                    <a:pt x="18" y="7"/>
                    <a:pt x="8"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3" name="Google Shape;9893;p81"/>
            <p:cNvSpPr/>
            <p:nvPr/>
          </p:nvSpPr>
          <p:spPr>
            <a:xfrm>
              <a:off x="2634756" y="1702852"/>
              <a:ext cx="4005" cy="2200"/>
            </a:xfrm>
            <a:custGeom>
              <a:avLst/>
              <a:gdLst/>
              <a:ahLst/>
              <a:cxnLst/>
              <a:rect l="l" t="t" r="r" b="b"/>
              <a:pathLst>
                <a:path w="295" h="162" extrusionOk="0">
                  <a:moveTo>
                    <a:pt x="0" y="0"/>
                  </a:moveTo>
                  <a:cubicBezTo>
                    <a:pt x="91" y="0"/>
                    <a:pt x="175" y="28"/>
                    <a:pt x="294" y="161"/>
                  </a:cubicBezTo>
                  <a:cubicBezTo>
                    <a:pt x="175" y="28"/>
                    <a:pt x="95"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4" name="Google Shape;9894;p81"/>
            <p:cNvSpPr/>
            <p:nvPr/>
          </p:nvSpPr>
          <p:spPr>
            <a:xfrm>
              <a:off x="2572489" y="1708459"/>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5" name="Google Shape;9895;p81"/>
            <p:cNvSpPr/>
            <p:nvPr/>
          </p:nvSpPr>
          <p:spPr>
            <a:xfrm>
              <a:off x="2506177" y="1694053"/>
              <a:ext cx="244" cy="299"/>
            </a:xfrm>
            <a:custGeom>
              <a:avLst/>
              <a:gdLst/>
              <a:ahLst/>
              <a:cxnLst/>
              <a:rect l="l" t="t" r="r" b="b"/>
              <a:pathLst>
                <a:path w="18" h="22" extrusionOk="0">
                  <a:moveTo>
                    <a:pt x="0" y="1"/>
                  </a:moveTo>
                  <a:lnTo>
                    <a:pt x="18"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6" name="Google Shape;9896;p81"/>
            <p:cNvSpPr/>
            <p:nvPr/>
          </p:nvSpPr>
          <p:spPr>
            <a:xfrm>
              <a:off x="2504602" y="1692152"/>
              <a:ext cx="299" cy="339"/>
            </a:xfrm>
            <a:custGeom>
              <a:avLst/>
              <a:gdLst/>
              <a:ahLst/>
              <a:cxnLst/>
              <a:rect l="l" t="t" r="r" b="b"/>
              <a:pathLst>
                <a:path w="22" h="25" extrusionOk="0">
                  <a:moveTo>
                    <a:pt x="1" y="0"/>
                  </a:moveTo>
                  <a:lnTo>
                    <a:pt x="2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7" name="Google Shape;9897;p81"/>
            <p:cNvSpPr/>
            <p:nvPr/>
          </p:nvSpPr>
          <p:spPr>
            <a:xfrm>
              <a:off x="2505172" y="1692818"/>
              <a:ext cx="299" cy="339"/>
            </a:xfrm>
            <a:custGeom>
              <a:avLst/>
              <a:gdLst/>
              <a:ahLst/>
              <a:cxnLst/>
              <a:rect l="l" t="t" r="r" b="b"/>
              <a:pathLst>
                <a:path w="22" h="25" extrusionOk="0">
                  <a:moveTo>
                    <a:pt x="1" y="0"/>
                  </a:moveTo>
                  <a:lnTo>
                    <a:pt x="2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8" name="Google Shape;9898;p81"/>
            <p:cNvSpPr/>
            <p:nvPr/>
          </p:nvSpPr>
          <p:spPr>
            <a:xfrm>
              <a:off x="2503325" y="1690768"/>
              <a:ext cx="339" cy="353"/>
            </a:xfrm>
            <a:custGeom>
              <a:avLst/>
              <a:gdLst/>
              <a:ahLst/>
              <a:cxnLst/>
              <a:rect l="l" t="t" r="r" b="b"/>
              <a:pathLst>
                <a:path w="25" h="26" extrusionOk="0">
                  <a:moveTo>
                    <a:pt x="0" y="1"/>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9" name="Google Shape;9899;p81"/>
            <p:cNvSpPr/>
            <p:nvPr/>
          </p:nvSpPr>
          <p:spPr>
            <a:xfrm>
              <a:off x="2568497" y="1712166"/>
              <a:ext cx="244" cy="54"/>
            </a:xfrm>
            <a:custGeom>
              <a:avLst/>
              <a:gdLst/>
              <a:ahLst/>
              <a:cxnLst/>
              <a:rect l="l" t="t" r="r" b="b"/>
              <a:pathLst>
                <a:path w="18" h="4" extrusionOk="0">
                  <a:moveTo>
                    <a:pt x="0"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0" name="Google Shape;9900;p81"/>
            <p:cNvSpPr/>
            <p:nvPr/>
          </p:nvSpPr>
          <p:spPr>
            <a:xfrm>
              <a:off x="2567778" y="1712356"/>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1" name="Google Shape;9901;p81"/>
            <p:cNvSpPr/>
            <p:nvPr/>
          </p:nvSpPr>
          <p:spPr>
            <a:xfrm>
              <a:off x="2461873" y="1676280"/>
              <a:ext cx="19022" cy="5051"/>
            </a:xfrm>
            <a:custGeom>
              <a:avLst/>
              <a:gdLst/>
              <a:ahLst/>
              <a:cxnLst/>
              <a:rect l="l" t="t" r="r" b="b"/>
              <a:pathLst>
                <a:path w="1401" h="372" extrusionOk="0">
                  <a:moveTo>
                    <a:pt x="1401" y="0"/>
                  </a:moveTo>
                  <a:lnTo>
                    <a:pt x="1" y="37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2" name="Google Shape;9902;p81"/>
            <p:cNvSpPr/>
            <p:nvPr/>
          </p:nvSpPr>
          <p:spPr>
            <a:xfrm>
              <a:off x="2516061" y="1694583"/>
              <a:ext cx="394" cy="95"/>
            </a:xfrm>
            <a:custGeom>
              <a:avLst/>
              <a:gdLst/>
              <a:ahLst/>
              <a:cxnLst/>
              <a:rect l="l" t="t" r="r" b="b"/>
              <a:pathLst>
                <a:path w="29" h="7" extrusionOk="0">
                  <a:moveTo>
                    <a:pt x="1" y="0"/>
                  </a:moveTo>
                  <a:cubicBezTo>
                    <a:pt x="11" y="0"/>
                    <a:pt x="18" y="4"/>
                    <a:pt x="29" y="7"/>
                  </a:cubicBezTo>
                  <a:cubicBezTo>
                    <a:pt x="18" y="4"/>
                    <a:pt x="1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3" name="Google Shape;9903;p81"/>
            <p:cNvSpPr/>
            <p:nvPr/>
          </p:nvSpPr>
          <p:spPr>
            <a:xfrm>
              <a:off x="2515260" y="169452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4" name="Google Shape;9904;p81"/>
            <p:cNvSpPr/>
            <p:nvPr/>
          </p:nvSpPr>
          <p:spPr>
            <a:xfrm>
              <a:off x="2514690" y="1694624"/>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5" name="Google Shape;9905;p81"/>
            <p:cNvSpPr/>
            <p:nvPr/>
          </p:nvSpPr>
          <p:spPr>
            <a:xfrm>
              <a:off x="2514119" y="1694678"/>
              <a:ext cx="149" cy="0"/>
            </a:xfrm>
            <a:custGeom>
              <a:avLst/>
              <a:gdLst/>
              <a:ahLst/>
              <a:cxnLst/>
              <a:rect l="l" t="t" r="r" b="b"/>
              <a:pathLst>
                <a:path w="1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6" name="Google Shape;9906;p81"/>
            <p:cNvSpPr/>
            <p:nvPr/>
          </p:nvSpPr>
          <p:spPr>
            <a:xfrm>
              <a:off x="2499374" y="1686830"/>
              <a:ext cx="299" cy="299"/>
            </a:xfrm>
            <a:custGeom>
              <a:avLst/>
              <a:gdLst/>
              <a:ahLst/>
              <a:cxnLst/>
              <a:rect l="l" t="t" r="r" b="b"/>
              <a:pathLst>
                <a:path w="22" h="22" extrusionOk="0">
                  <a:moveTo>
                    <a:pt x="1" y="0"/>
                  </a:moveTo>
                  <a:lnTo>
                    <a:pt x="22"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7" name="Google Shape;9907;p81"/>
            <p:cNvSpPr/>
            <p:nvPr/>
          </p:nvSpPr>
          <p:spPr>
            <a:xfrm>
              <a:off x="2505742" y="1693483"/>
              <a:ext cx="258" cy="299"/>
            </a:xfrm>
            <a:custGeom>
              <a:avLst/>
              <a:gdLst/>
              <a:ahLst/>
              <a:cxnLst/>
              <a:rect l="l" t="t" r="r" b="b"/>
              <a:pathLst>
                <a:path w="19" h="22" extrusionOk="0">
                  <a:moveTo>
                    <a:pt x="1" y="0"/>
                  </a:moveTo>
                  <a:lnTo>
                    <a:pt x="18"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8" name="Google Shape;9908;p81"/>
            <p:cNvSpPr/>
            <p:nvPr/>
          </p:nvSpPr>
          <p:spPr>
            <a:xfrm>
              <a:off x="2498804" y="1686301"/>
              <a:ext cx="258" cy="258"/>
            </a:xfrm>
            <a:custGeom>
              <a:avLst/>
              <a:gdLst/>
              <a:ahLst/>
              <a:cxnLst/>
              <a:rect l="l" t="t" r="r" b="b"/>
              <a:pathLst>
                <a:path w="19" h="19" extrusionOk="0">
                  <a:moveTo>
                    <a:pt x="1" y="1"/>
                  </a:moveTo>
                  <a:lnTo>
                    <a:pt x="1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9" name="Google Shape;9909;p81"/>
            <p:cNvSpPr/>
            <p:nvPr/>
          </p:nvSpPr>
          <p:spPr>
            <a:xfrm>
              <a:off x="2507168" y="1695574"/>
              <a:ext cx="109" cy="163"/>
            </a:xfrm>
            <a:custGeom>
              <a:avLst/>
              <a:gdLst/>
              <a:ahLst/>
              <a:cxnLst/>
              <a:rect l="l" t="t" r="r" b="b"/>
              <a:pathLst>
                <a:path w="8" h="12" extrusionOk="0">
                  <a:moveTo>
                    <a:pt x="1" y="1"/>
                  </a:moveTo>
                  <a:cubicBezTo>
                    <a:pt x="1" y="4"/>
                    <a:pt x="4" y="8"/>
                    <a:pt x="8" y="11"/>
                  </a:cubicBezTo>
                  <a:cubicBezTo>
                    <a:pt x="8" y="8"/>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0" name="Google Shape;9910;p81"/>
            <p:cNvSpPr/>
            <p:nvPr/>
          </p:nvSpPr>
          <p:spPr>
            <a:xfrm>
              <a:off x="2501329" y="1688677"/>
              <a:ext cx="339" cy="353"/>
            </a:xfrm>
            <a:custGeom>
              <a:avLst/>
              <a:gdLst/>
              <a:ahLst/>
              <a:cxnLst/>
              <a:rect l="l" t="t" r="r" b="b"/>
              <a:pathLst>
                <a:path w="25" h="26" extrusionOk="0">
                  <a:moveTo>
                    <a:pt x="0" y="1"/>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1" name="Google Shape;9911;p81"/>
            <p:cNvSpPr/>
            <p:nvPr/>
          </p:nvSpPr>
          <p:spPr>
            <a:xfrm>
              <a:off x="2557133" y="1719389"/>
              <a:ext cx="910" cy="1249"/>
            </a:xfrm>
            <a:custGeom>
              <a:avLst/>
              <a:gdLst/>
              <a:ahLst/>
              <a:cxnLst/>
              <a:rect l="l" t="t" r="r" b="b"/>
              <a:pathLst>
                <a:path w="67" h="92" extrusionOk="0">
                  <a:moveTo>
                    <a:pt x="67" y="0"/>
                  </a:moveTo>
                  <a:cubicBezTo>
                    <a:pt x="56" y="39"/>
                    <a:pt x="32" y="70"/>
                    <a:pt x="0" y="91"/>
                  </a:cubicBezTo>
                  <a:cubicBezTo>
                    <a:pt x="32" y="70"/>
                    <a:pt x="56" y="39"/>
                    <a:pt x="6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2" name="Google Shape;9912;p81"/>
            <p:cNvSpPr/>
            <p:nvPr/>
          </p:nvSpPr>
          <p:spPr>
            <a:xfrm>
              <a:off x="2501995" y="1689342"/>
              <a:ext cx="339" cy="353"/>
            </a:xfrm>
            <a:custGeom>
              <a:avLst/>
              <a:gdLst/>
              <a:ahLst/>
              <a:cxnLst/>
              <a:rect l="l" t="t" r="r" b="b"/>
              <a:pathLst>
                <a:path w="25" h="26" extrusionOk="0">
                  <a:moveTo>
                    <a:pt x="0" y="1"/>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3" name="Google Shape;9913;p81"/>
            <p:cNvSpPr/>
            <p:nvPr/>
          </p:nvSpPr>
          <p:spPr>
            <a:xfrm>
              <a:off x="2500664" y="1688011"/>
              <a:ext cx="299" cy="299"/>
            </a:xfrm>
            <a:custGeom>
              <a:avLst/>
              <a:gdLst/>
              <a:ahLst/>
              <a:cxnLst/>
              <a:rect l="l" t="t" r="r" b="b"/>
              <a:pathLst>
                <a:path w="22" h="22" extrusionOk="0">
                  <a:moveTo>
                    <a:pt x="0" y="1"/>
                  </a:moveTo>
                  <a:lnTo>
                    <a:pt x="2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4" name="Google Shape;9914;p81"/>
            <p:cNvSpPr/>
            <p:nvPr/>
          </p:nvSpPr>
          <p:spPr>
            <a:xfrm>
              <a:off x="2506937" y="1695153"/>
              <a:ext cx="149" cy="204"/>
            </a:xfrm>
            <a:custGeom>
              <a:avLst/>
              <a:gdLst/>
              <a:ahLst/>
              <a:cxnLst/>
              <a:rect l="l" t="t" r="r" b="b"/>
              <a:pathLst>
                <a:path w="11" h="15" extrusionOk="0">
                  <a:moveTo>
                    <a:pt x="0" y="0"/>
                  </a:moveTo>
                  <a:lnTo>
                    <a:pt x="1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5" name="Google Shape;9915;p81"/>
            <p:cNvSpPr/>
            <p:nvPr/>
          </p:nvSpPr>
          <p:spPr>
            <a:xfrm>
              <a:off x="2503991" y="1691487"/>
              <a:ext cx="299" cy="339"/>
            </a:xfrm>
            <a:custGeom>
              <a:avLst/>
              <a:gdLst/>
              <a:ahLst/>
              <a:cxnLst/>
              <a:rect l="l" t="t" r="r" b="b"/>
              <a:pathLst>
                <a:path w="22" h="25" extrusionOk="0">
                  <a:moveTo>
                    <a:pt x="0" y="0"/>
                  </a:moveTo>
                  <a:lnTo>
                    <a:pt x="2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6" name="Google Shape;9916;p81"/>
            <p:cNvSpPr/>
            <p:nvPr/>
          </p:nvSpPr>
          <p:spPr>
            <a:xfrm>
              <a:off x="2506598" y="1694624"/>
              <a:ext cx="204" cy="258"/>
            </a:xfrm>
            <a:custGeom>
              <a:avLst/>
              <a:gdLst/>
              <a:ahLst/>
              <a:cxnLst/>
              <a:rect l="l" t="t" r="r" b="b"/>
              <a:pathLst>
                <a:path w="15" h="19" extrusionOk="0">
                  <a:moveTo>
                    <a:pt x="1" y="1"/>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7" name="Google Shape;9917;p81"/>
            <p:cNvSpPr/>
            <p:nvPr/>
          </p:nvSpPr>
          <p:spPr>
            <a:xfrm>
              <a:off x="2515640" y="1694529"/>
              <a:ext cx="299" cy="14"/>
            </a:xfrm>
            <a:custGeom>
              <a:avLst/>
              <a:gdLst/>
              <a:ahLst/>
              <a:cxnLst/>
              <a:rect l="l" t="t" r="r" b="b"/>
              <a:pathLst>
                <a:path w="22" h="1" extrusionOk="0">
                  <a:moveTo>
                    <a:pt x="0" y="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8" name="Google Shape;9918;p81"/>
            <p:cNvSpPr/>
            <p:nvPr/>
          </p:nvSpPr>
          <p:spPr>
            <a:xfrm>
              <a:off x="2568973" y="1712111"/>
              <a:ext cx="1344" cy="109"/>
            </a:xfrm>
            <a:custGeom>
              <a:avLst/>
              <a:gdLst/>
              <a:ahLst/>
              <a:cxnLst/>
              <a:rect l="l" t="t" r="r" b="b"/>
              <a:pathLst>
                <a:path w="99" h="8" extrusionOk="0">
                  <a:moveTo>
                    <a:pt x="98" y="8"/>
                  </a:moveTo>
                  <a:lnTo>
                    <a:pt x="98" y="8"/>
                  </a:lnTo>
                  <a:cubicBezTo>
                    <a:pt x="67" y="1"/>
                    <a:pt x="35" y="1"/>
                    <a:pt x="0" y="4"/>
                  </a:cubicBezTo>
                  <a:cubicBezTo>
                    <a:pt x="35" y="1"/>
                    <a:pt x="67" y="1"/>
                    <a:pt x="98"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9" name="Google Shape;9919;p81"/>
            <p:cNvSpPr/>
            <p:nvPr/>
          </p:nvSpPr>
          <p:spPr>
            <a:xfrm>
              <a:off x="2512640" y="1694909"/>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0" name="Google Shape;9920;p81"/>
            <p:cNvSpPr/>
            <p:nvPr/>
          </p:nvSpPr>
          <p:spPr>
            <a:xfrm>
              <a:off x="2499999" y="1687400"/>
              <a:ext cx="299" cy="299"/>
            </a:xfrm>
            <a:custGeom>
              <a:avLst/>
              <a:gdLst/>
              <a:ahLst/>
              <a:cxnLst/>
              <a:rect l="l" t="t" r="r" b="b"/>
              <a:pathLst>
                <a:path w="22" h="22" extrusionOk="0">
                  <a:moveTo>
                    <a:pt x="0" y="0"/>
                  </a:moveTo>
                  <a:lnTo>
                    <a:pt x="2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1" name="Google Shape;9921;p81"/>
            <p:cNvSpPr/>
            <p:nvPr/>
          </p:nvSpPr>
          <p:spPr>
            <a:xfrm>
              <a:off x="2513400" y="1694773"/>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2" name="Google Shape;9922;p81"/>
            <p:cNvSpPr/>
            <p:nvPr/>
          </p:nvSpPr>
          <p:spPr>
            <a:xfrm>
              <a:off x="2566963" y="1712546"/>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3" name="Google Shape;9923;p81"/>
            <p:cNvSpPr/>
            <p:nvPr/>
          </p:nvSpPr>
          <p:spPr>
            <a:xfrm>
              <a:off x="2502660" y="1690062"/>
              <a:ext cx="339" cy="339"/>
            </a:xfrm>
            <a:custGeom>
              <a:avLst/>
              <a:gdLst/>
              <a:ahLst/>
              <a:cxnLst/>
              <a:rect l="l" t="t" r="r" b="b"/>
              <a:pathLst>
                <a:path w="25" h="25" extrusionOk="0">
                  <a:moveTo>
                    <a:pt x="0" y="0"/>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4" name="Google Shape;9924;p81"/>
            <p:cNvSpPr/>
            <p:nvPr/>
          </p:nvSpPr>
          <p:spPr>
            <a:xfrm>
              <a:off x="2690844" y="1643097"/>
              <a:ext cx="339" cy="489"/>
            </a:xfrm>
            <a:custGeom>
              <a:avLst/>
              <a:gdLst/>
              <a:ahLst/>
              <a:cxnLst/>
              <a:rect l="l" t="t" r="r" b="b"/>
              <a:pathLst>
                <a:path w="25" h="36" extrusionOk="0">
                  <a:moveTo>
                    <a:pt x="25" y="1"/>
                  </a:moveTo>
                  <a:lnTo>
                    <a:pt x="0" y="3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5" name="Google Shape;9925;p81"/>
            <p:cNvSpPr/>
            <p:nvPr/>
          </p:nvSpPr>
          <p:spPr>
            <a:xfrm>
              <a:off x="2691319" y="1642622"/>
              <a:ext cx="244" cy="353"/>
            </a:xfrm>
            <a:custGeom>
              <a:avLst/>
              <a:gdLst/>
              <a:ahLst/>
              <a:cxnLst/>
              <a:rect l="l" t="t" r="r" b="b"/>
              <a:pathLst>
                <a:path w="18" h="26" extrusionOk="0">
                  <a:moveTo>
                    <a:pt x="18" y="1"/>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6" name="Google Shape;9926;p81"/>
            <p:cNvSpPr/>
            <p:nvPr/>
          </p:nvSpPr>
          <p:spPr>
            <a:xfrm>
              <a:off x="2691645" y="1642147"/>
              <a:ext cx="204" cy="353"/>
            </a:xfrm>
            <a:custGeom>
              <a:avLst/>
              <a:gdLst/>
              <a:ahLst/>
              <a:cxnLst/>
              <a:rect l="l" t="t" r="r" b="b"/>
              <a:pathLst>
                <a:path w="15" h="26" extrusionOk="0">
                  <a:moveTo>
                    <a:pt x="15" y="1"/>
                  </a:moveTo>
                  <a:cubicBezTo>
                    <a:pt x="11" y="8"/>
                    <a:pt x="4" y="15"/>
                    <a:pt x="1" y="25"/>
                  </a:cubicBezTo>
                  <a:cubicBezTo>
                    <a:pt x="8" y="15"/>
                    <a:pt x="11" y="8"/>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7" name="Google Shape;9927;p81"/>
            <p:cNvSpPr/>
            <p:nvPr/>
          </p:nvSpPr>
          <p:spPr>
            <a:xfrm>
              <a:off x="2655339" y="1679838"/>
              <a:ext cx="4141" cy="1113"/>
            </a:xfrm>
            <a:custGeom>
              <a:avLst/>
              <a:gdLst/>
              <a:ahLst/>
              <a:cxnLst/>
              <a:rect l="l" t="t" r="r" b="b"/>
              <a:pathLst>
                <a:path w="305" h="82" extrusionOk="0">
                  <a:moveTo>
                    <a:pt x="305" y="81"/>
                  </a:moveTo>
                  <a:cubicBezTo>
                    <a:pt x="116" y="78"/>
                    <a:pt x="35" y="36"/>
                    <a:pt x="0" y="1"/>
                  </a:cubicBezTo>
                  <a:cubicBezTo>
                    <a:pt x="35" y="36"/>
                    <a:pt x="116" y="78"/>
                    <a:pt x="305"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8" name="Google Shape;9928;p81"/>
            <p:cNvSpPr/>
            <p:nvPr/>
          </p:nvSpPr>
          <p:spPr>
            <a:xfrm>
              <a:off x="2691930" y="1641861"/>
              <a:ext cx="68" cy="109"/>
            </a:xfrm>
            <a:custGeom>
              <a:avLst/>
              <a:gdLst/>
              <a:ahLst/>
              <a:cxnLst/>
              <a:rect l="l" t="t" r="r" b="b"/>
              <a:pathLst>
                <a:path w="5" h="8" extrusionOk="0">
                  <a:moveTo>
                    <a:pt x="4" y="1"/>
                  </a:moveTo>
                  <a:lnTo>
                    <a:pt x="1" y="8"/>
                  </a:lnTo>
                  <a:cubicBezTo>
                    <a:pt x="4" y="4"/>
                    <a:pt x="4" y="4"/>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9" name="Google Shape;9929;p81"/>
            <p:cNvSpPr/>
            <p:nvPr/>
          </p:nvSpPr>
          <p:spPr>
            <a:xfrm>
              <a:off x="2643255" y="1705934"/>
              <a:ext cx="14" cy="163"/>
            </a:xfrm>
            <a:custGeom>
              <a:avLst/>
              <a:gdLst/>
              <a:ahLst/>
              <a:cxnLst/>
              <a:rect l="l" t="t" r="r" b="b"/>
              <a:pathLst>
                <a:path w="1" h="12" extrusionOk="0">
                  <a:moveTo>
                    <a:pt x="1" y="1"/>
                  </a:moveTo>
                  <a:lnTo>
                    <a:pt x="1" y="11"/>
                  </a:lnTo>
                  <a:cubicBezTo>
                    <a:pt x="1"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0" name="Google Shape;9930;p81"/>
            <p:cNvSpPr/>
            <p:nvPr/>
          </p:nvSpPr>
          <p:spPr>
            <a:xfrm>
              <a:off x="2438968" y="1708269"/>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1" name="Google Shape;9931;p81"/>
            <p:cNvSpPr/>
            <p:nvPr/>
          </p:nvSpPr>
          <p:spPr>
            <a:xfrm>
              <a:off x="2438873" y="1708554"/>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2" name="Google Shape;9932;p81"/>
            <p:cNvSpPr/>
            <p:nvPr/>
          </p:nvSpPr>
          <p:spPr>
            <a:xfrm>
              <a:off x="2438819" y="1710401"/>
              <a:ext cx="68" cy="204"/>
            </a:xfrm>
            <a:custGeom>
              <a:avLst/>
              <a:gdLst/>
              <a:ahLst/>
              <a:cxnLst/>
              <a:rect l="l" t="t" r="r" b="b"/>
              <a:pathLst>
                <a:path w="5" h="15" extrusionOk="0">
                  <a:moveTo>
                    <a:pt x="1" y="1"/>
                  </a:moveTo>
                  <a:cubicBezTo>
                    <a:pt x="1" y="4"/>
                    <a:pt x="1" y="8"/>
                    <a:pt x="4" y="15"/>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3" name="Google Shape;9933;p81"/>
            <p:cNvSpPr/>
            <p:nvPr/>
          </p:nvSpPr>
          <p:spPr>
            <a:xfrm>
              <a:off x="2438683" y="1709545"/>
              <a:ext cx="14" cy="163"/>
            </a:xfrm>
            <a:custGeom>
              <a:avLst/>
              <a:gdLst/>
              <a:ahLst/>
              <a:cxnLst/>
              <a:rect l="l" t="t" r="r" b="b"/>
              <a:pathLst>
                <a:path w="1" h="12" extrusionOk="0">
                  <a:moveTo>
                    <a:pt x="0"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4" name="Google Shape;9934;p81"/>
            <p:cNvSpPr/>
            <p:nvPr/>
          </p:nvSpPr>
          <p:spPr>
            <a:xfrm>
              <a:off x="2438778" y="1708785"/>
              <a:ext cx="14" cy="204"/>
            </a:xfrm>
            <a:custGeom>
              <a:avLst/>
              <a:gdLst/>
              <a:ahLst/>
              <a:cxnLst/>
              <a:rect l="l" t="t" r="r" b="b"/>
              <a:pathLst>
                <a:path w="1" h="15" extrusionOk="0">
                  <a:moveTo>
                    <a:pt x="0" y="15"/>
                  </a:moveTo>
                  <a:lnTo>
                    <a:pt x="0" y="4"/>
                  </a:lnTo>
                  <a:cubicBezTo>
                    <a:pt x="0" y="1"/>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5" name="Google Shape;9935;p81"/>
            <p:cNvSpPr/>
            <p:nvPr/>
          </p:nvSpPr>
          <p:spPr>
            <a:xfrm>
              <a:off x="2438724" y="1709165"/>
              <a:ext cx="14" cy="163"/>
            </a:xfrm>
            <a:custGeom>
              <a:avLst/>
              <a:gdLst/>
              <a:ahLst/>
              <a:cxnLst/>
              <a:rect l="l" t="t" r="r" b="b"/>
              <a:pathLst>
                <a:path w="1" h="12" extrusionOk="0">
                  <a:moveTo>
                    <a:pt x="1" y="11"/>
                  </a:moveTo>
                  <a:lnTo>
                    <a:pt x="1" y="1"/>
                  </a:lnTo>
                  <a:cubicBezTo>
                    <a:pt x="1" y="4"/>
                    <a:pt x="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6" name="Google Shape;9936;p81"/>
            <p:cNvSpPr/>
            <p:nvPr/>
          </p:nvSpPr>
          <p:spPr>
            <a:xfrm>
              <a:off x="2438724" y="1709925"/>
              <a:ext cx="14" cy="204"/>
            </a:xfrm>
            <a:custGeom>
              <a:avLst/>
              <a:gdLst/>
              <a:ahLst/>
              <a:cxnLst/>
              <a:rect l="l" t="t" r="r" b="b"/>
              <a:pathLst>
                <a:path w="1" h="15" extrusionOk="0">
                  <a:moveTo>
                    <a:pt x="1" y="15"/>
                  </a:moveTo>
                  <a:lnTo>
                    <a:pt x="1" y="1"/>
                  </a:lnTo>
                  <a:cubicBezTo>
                    <a:pt x="1" y="8"/>
                    <a:pt x="1" y="11"/>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7" name="Google Shape;9937;p81"/>
            <p:cNvSpPr/>
            <p:nvPr/>
          </p:nvSpPr>
          <p:spPr>
            <a:xfrm>
              <a:off x="3083315" y="1349877"/>
              <a:ext cx="6436" cy="2648"/>
            </a:xfrm>
            <a:custGeom>
              <a:avLst/>
              <a:gdLst/>
              <a:ahLst/>
              <a:cxnLst/>
              <a:rect l="l" t="t" r="r" b="b"/>
              <a:pathLst>
                <a:path w="474" h="195" extrusionOk="0">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8" name="Google Shape;9938;p81"/>
            <p:cNvSpPr/>
            <p:nvPr/>
          </p:nvSpPr>
          <p:spPr>
            <a:xfrm>
              <a:off x="2740470" y="1256152"/>
              <a:ext cx="41452" cy="20869"/>
            </a:xfrm>
            <a:custGeom>
              <a:avLst/>
              <a:gdLst/>
              <a:ahLst/>
              <a:cxnLst/>
              <a:rect l="l" t="t" r="r" b="b"/>
              <a:pathLst>
                <a:path w="3053" h="1537" extrusionOk="0">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9" name="Google Shape;9939;p81"/>
            <p:cNvSpPr/>
            <p:nvPr/>
          </p:nvSpPr>
          <p:spPr>
            <a:xfrm>
              <a:off x="2779112" y="1267720"/>
              <a:ext cx="44453" cy="23136"/>
            </a:xfrm>
            <a:custGeom>
              <a:avLst/>
              <a:gdLst/>
              <a:ahLst/>
              <a:cxnLst/>
              <a:rect l="l" t="t" r="r" b="b"/>
              <a:pathLst>
                <a:path w="3274" h="1704" extrusionOk="0">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0" name="Google Shape;9940;p81"/>
            <p:cNvSpPr/>
            <p:nvPr/>
          </p:nvSpPr>
          <p:spPr>
            <a:xfrm>
              <a:off x="3087022" y="1356164"/>
              <a:ext cx="21412" cy="7834"/>
            </a:xfrm>
            <a:custGeom>
              <a:avLst/>
              <a:gdLst/>
              <a:ahLst/>
              <a:cxnLst/>
              <a:rect l="l" t="t" r="r" b="b"/>
              <a:pathLst>
                <a:path w="1577" h="577" extrusionOk="0">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1" name="Google Shape;9941;p81"/>
            <p:cNvSpPr/>
            <p:nvPr/>
          </p:nvSpPr>
          <p:spPr>
            <a:xfrm>
              <a:off x="2249874" y="1296871"/>
              <a:ext cx="1208533" cy="418540"/>
            </a:xfrm>
            <a:custGeom>
              <a:avLst/>
              <a:gdLst/>
              <a:ahLst/>
              <a:cxnLst/>
              <a:rect l="l" t="t" r="r" b="b"/>
              <a:pathLst>
                <a:path w="89010" h="30826" extrusionOk="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2" name="Google Shape;9942;p81"/>
            <p:cNvSpPr/>
            <p:nvPr/>
          </p:nvSpPr>
          <p:spPr>
            <a:xfrm>
              <a:off x="2192984" y="1581360"/>
              <a:ext cx="21262" cy="7753"/>
            </a:xfrm>
            <a:custGeom>
              <a:avLst/>
              <a:gdLst/>
              <a:ahLst/>
              <a:cxnLst/>
              <a:rect l="l" t="t" r="r" b="b"/>
              <a:pathLst>
                <a:path w="1566" h="571" extrusionOk="0">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3" name="Google Shape;9943;p81"/>
            <p:cNvSpPr/>
            <p:nvPr/>
          </p:nvSpPr>
          <p:spPr>
            <a:xfrm>
              <a:off x="2688889" y="1342735"/>
              <a:ext cx="3394" cy="828"/>
            </a:xfrm>
            <a:custGeom>
              <a:avLst/>
              <a:gdLst/>
              <a:ahLst/>
              <a:cxnLst/>
              <a:rect l="l" t="t" r="r" b="b"/>
              <a:pathLst>
                <a:path w="250" h="61" extrusionOk="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4" name="Google Shape;9944;p81"/>
            <p:cNvSpPr/>
            <p:nvPr/>
          </p:nvSpPr>
          <p:spPr>
            <a:xfrm>
              <a:off x="3095345" y="1594612"/>
              <a:ext cx="18737" cy="78777"/>
            </a:xfrm>
            <a:custGeom>
              <a:avLst/>
              <a:gdLst/>
              <a:ahLst/>
              <a:cxnLst/>
              <a:rect l="l" t="t" r="r" b="b"/>
              <a:pathLst>
                <a:path w="1380" h="5802" extrusionOk="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5" name="Google Shape;9945;p81"/>
            <p:cNvSpPr/>
            <p:nvPr/>
          </p:nvSpPr>
          <p:spPr>
            <a:xfrm>
              <a:off x="2726485" y="1235772"/>
              <a:ext cx="39185" cy="27603"/>
            </a:xfrm>
            <a:custGeom>
              <a:avLst/>
              <a:gdLst/>
              <a:ahLst/>
              <a:cxnLst/>
              <a:rect l="l" t="t" r="r" b="b"/>
              <a:pathLst>
                <a:path w="2886" h="2033" extrusionOk="0">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6" name="Google Shape;9946;p81"/>
            <p:cNvSpPr/>
            <p:nvPr/>
          </p:nvSpPr>
          <p:spPr>
            <a:xfrm>
              <a:off x="2452749" y="1237876"/>
              <a:ext cx="24249" cy="7875"/>
            </a:xfrm>
            <a:custGeom>
              <a:avLst/>
              <a:gdLst/>
              <a:ahLst/>
              <a:cxnLst/>
              <a:rect l="l" t="t" r="r" b="b"/>
              <a:pathLst>
                <a:path w="1786" h="580" extrusionOk="0">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7" name="Google Shape;9947;p81"/>
            <p:cNvSpPr/>
            <p:nvPr/>
          </p:nvSpPr>
          <p:spPr>
            <a:xfrm>
              <a:off x="2405554" y="1415592"/>
              <a:ext cx="14406" cy="8065"/>
            </a:xfrm>
            <a:custGeom>
              <a:avLst/>
              <a:gdLst/>
              <a:ahLst/>
              <a:cxnLst/>
              <a:rect l="l" t="t" r="r" b="b"/>
              <a:pathLst>
                <a:path w="1061" h="594" extrusionOk="0">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8" name="Google Shape;9948;p81"/>
            <p:cNvSpPr/>
            <p:nvPr/>
          </p:nvSpPr>
          <p:spPr>
            <a:xfrm>
              <a:off x="2399471" y="1241556"/>
              <a:ext cx="30047" cy="12613"/>
            </a:xfrm>
            <a:custGeom>
              <a:avLst/>
              <a:gdLst/>
              <a:ahLst/>
              <a:cxnLst/>
              <a:rect l="l" t="t" r="r" b="b"/>
              <a:pathLst>
                <a:path w="2213" h="929" extrusionOk="0">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9" name="Google Shape;9949;p81"/>
            <p:cNvSpPr/>
            <p:nvPr/>
          </p:nvSpPr>
          <p:spPr>
            <a:xfrm>
              <a:off x="2429179" y="1308887"/>
              <a:ext cx="131865" cy="90535"/>
            </a:xfrm>
            <a:custGeom>
              <a:avLst/>
              <a:gdLst/>
              <a:ahLst/>
              <a:cxnLst/>
              <a:rect l="l" t="t" r="r" b="b"/>
              <a:pathLst>
                <a:path w="9712" h="6668" extrusionOk="0">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0" name="Google Shape;9950;p81"/>
            <p:cNvSpPr/>
            <p:nvPr/>
          </p:nvSpPr>
          <p:spPr>
            <a:xfrm>
              <a:off x="2439104" y="1251861"/>
              <a:ext cx="6857" cy="1833"/>
            </a:xfrm>
            <a:custGeom>
              <a:avLst/>
              <a:gdLst/>
              <a:ahLst/>
              <a:cxnLst/>
              <a:rect l="l" t="t" r="r" b="b"/>
              <a:pathLst>
                <a:path w="505" h="135" extrusionOk="0">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1" name="Google Shape;9951;p81"/>
            <p:cNvSpPr/>
            <p:nvPr/>
          </p:nvSpPr>
          <p:spPr>
            <a:xfrm>
              <a:off x="2870271" y="1345763"/>
              <a:ext cx="11758" cy="4576"/>
            </a:xfrm>
            <a:custGeom>
              <a:avLst/>
              <a:gdLst/>
              <a:ahLst/>
              <a:cxnLst/>
              <a:rect l="l" t="t" r="r" b="b"/>
              <a:pathLst>
                <a:path w="866" h="337" extrusionOk="0">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2" name="Google Shape;9952;p81"/>
            <p:cNvSpPr/>
            <p:nvPr/>
          </p:nvSpPr>
          <p:spPr>
            <a:xfrm>
              <a:off x="2384020" y="1243620"/>
              <a:ext cx="22783" cy="4983"/>
            </a:xfrm>
            <a:custGeom>
              <a:avLst/>
              <a:gdLst/>
              <a:ahLst/>
              <a:cxnLst/>
              <a:rect l="l" t="t" r="r" b="b"/>
              <a:pathLst>
                <a:path w="1678" h="367" extrusionOk="0">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3" name="Google Shape;9953;p81"/>
            <p:cNvSpPr/>
            <p:nvPr/>
          </p:nvSpPr>
          <p:spPr>
            <a:xfrm>
              <a:off x="2517202" y="1238691"/>
              <a:ext cx="17406" cy="5404"/>
            </a:xfrm>
            <a:custGeom>
              <a:avLst/>
              <a:gdLst/>
              <a:ahLst/>
              <a:cxnLst/>
              <a:rect l="l" t="t" r="r" b="b"/>
              <a:pathLst>
                <a:path w="1282" h="398" extrusionOk="0">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4" name="Google Shape;9954;p81"/>
            <p:cNvSpPr/>
            <p:nvPr/>
          </p:nvSpPr>
          <p:spPr>
            <a:xfrm>
              <a:off x="2718026" y="1237646"/>
              <a:ext cx="8757" cy="2403"/>
            </a:xfrm>
            <a:custGeom>
              <a:avLst/>
              <a:gdLst/>
              <a:ahLst/>
              <a:cxnLst/>
              <a:rect l="l" t="t" r="r" b="b"/>
              <a:pathLst>
                <a:path w="645" h="177" extrusionOk="0">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5" name="Google Shape;9955;p81"/>
            <p:cNvSpPr/>
            <p:nvPr/>
          </p:nvSpPr>
          <p:spPr>
            <a:xfrm>
              <a:off x="2570534" y="1361377"/>
              <a:ext cx="11229" cy="4209"/>
            </a:xfrm>
            <a:custGeom>
              <a:avLst/>
              <a:gdLst/>
              <a:ahLst/>
              <a:cxnLst/>
              <a:rect l="l" t="t" r="r" b="b"/>
              <a:pathLst>
                <a:path w="827" h="310" extrusionOk="0">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6" name="Google Shape;9956;p81"/>
            <p:cNvSpPr/>
            <p:nvPr/>
          </p:nvSpPr>
          <p:spPr>
            <a:xfrm>
              <a:off x="2635516" y="1366890"/>
              <a:ext cx="4616" cy="2865"/>
            </a:xfrm>
            <a:custGeom>
              <a:avLst/>
              <a:gdLst/>
              <a:ahLst/>
              <a:cxnLst/>
              <a:rect l="l" t="t" r="r" b="b"/>
              <a:pathLst>
                <a:path w="340" h="211" extrusionOk="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7" name="Google Shape;9957;p81"/>
            <p:cNvSpPr/>
            <p:nvPr/>
          </p:nvSpPr>
          <p:spPr>
            <a:xfrm>
              <a:off x="2491961" y="1240701"/>
              <a:ext cx="20176" cy="8119"/>
            </a:xfrm>
            <a:custGeom>
              <a:avLst/>
              <a:gdLst/>
              <a:ahLst/>
              <a:cxnLst/>
              <a:rect l="l" t="t" r="r" b="b"/>
              <a:pathLst>
                <a:path w="1486" h="598" extrusionOk="0">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8" name="Google Shape;9958;p81"/>
            <p:cNvSpPr/>
            <p:nvPr/>
          </p:nvSpPr>
          <p:spPr>
            <a:xfrm>
              <a:off x="2465159" y="1249621"/>
              <a:ext cx="23394" cy="6734"/>
            </a:xfrm>
            <a:custGeom>
              <a:avLst/>
              <a:gdLst/>
              <a:ahLst/>
              <a:cxnLst/>
              <a:rect l="l" t="t" r="r" b="b"/>
              <a:pathLst>
                <a:path w="1723" h="496" extrusionOk="0">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9" name="Google Shape;9959;p81"/>
            <p:cNvSpPr/>
            <p:nvPr/>
          </p:nvSpPr>
          <p:spPr>
            <a:xfrm>
              <a:off x="2466530" y="1232500"/>
              <a:ext cx="20597" cy="4358"/>
            </a:xfrm>
            <a:custGeom>
              <a:avLst/>
              <a:gdLst/>
              <a:ahLst/>
              <a:cxnLst/>
              <a:rect l="l" t="t" r="r" b="b"/>
              <a:pathLst>
                <a:path w="1517" h="321" extrusionOk="0">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0" name="Google Shape;9960;p81"/>
            <p:cNvSpPr/>
            <p:nvPr/>
          </p:nvSpPr>
          <p:spPr>
            <a:xfrm>
              <a:off x="2698353" y="1642147"/>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1" name="Google Shape;9961;p81"/>
            <p:cNvSpPr/>
            <p:nvPr/>
          </p:nvSpPr>
          <p:spPr>
            <a:xfrm>
              <a:off x="2818038" y="1630266"/>
              <a:ext cx="3625" cy="530"/>
            </a:xfrm>
            <a:custGeom>
              <a:avLst/>
              <a:gdLst/>
              <a:ahLst/>
              <a:cxnLst/>
              <a:rect l="l" t="t" r="r" b="b"/>
              <a:pathLst>
                <a:path w="267" h="39" extrusionOk="0">
                  <a:moveTo>
                    <a:pt x="0" y="39"/>
                  </a:moveTo>
                  <a:cubicBezTo>
                    <a:pt x="88" y="21"/>
                    <a:pt x="179" y="7"/>
                    <a:pt x="267" y="0"/>
                  </a:cubicBezTo>
                  <a:cubicBezTo>
                    <a:pt x="179" y="7"/>
                    <a:pt x="88" y="21"/>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2" name="Google Shape;9962;p81"/>
            <p:cNvSpPr/>
            <p:nvPr/>
          </p:nvSpPr>
          <p:spPr>
            <a:xfrm>
              <a:off x="2835580" y="1633878"/>
              <a:ext cx="2430" cy="815"/>
            </a:xfrm>
            <a:custGeom>
              <a:avLst/>
              <a:gdLst/>
              <a:ahLst/>
              <a:cxnLst/>
              <a:rect l="l" t="t" r="r" b="b"/>
              <a:pathLst>
                <a:path w="179" h="60" extrusionOk="0">
                  <a:moveTo>
                    <a:pt x="0" y="0"/>
                  </a:moveTo>
                  <a:cubicBezTo>
                    <a:pt x="18" y="18"/>
                    <a:pt x="119" y="42"/>
                    <a:pt x="179" y="60"/>
                  </a:cubicBezTo>
                  <a:cubicBezTo>
                    <a:pt x="119" y="42"/>
                    <a:pt x="18"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3" name="Google Shape;9963;p81"/>
            <p:cNvSpPr/>
            <p:nvPr/>
          </p:nvSpPr>
          <p:spPr>
            <a:xfrm>
              <a:off x="2863808" y="1641861"/>
              <a:ext cx="584" cy="299"/>
            </a:xfrm>
            <a:custGeom>
              <a:avLst/>
              <a:gdLst/>
              <a:ahLst/>
              <a:cxnLst/>
              <a:rect l="l" t="t" r="r" b="b"/>
              <a:pathLst>
                <a:path w="43" h="22" extrusionOk="0">
                  <a:moveTo>
                    <a:pt x="1" y="22"/>
                  </a:moveTo>
                  <a:cubicBezTo>
                    <a:pt x="15" y="15"/>
                    <a:pt x="25" y="8"/>
                    <a:pt x="43" y="1"/>
                  </a:cubicBezTo>
                  <a:cubicBezTo>
                    <a:pt x="25" y="8"/>
                    <a:pt x="15"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4" name="Google Shape;9964;p81"/>
            <p:cNvSpPr/>
            <p:nvPr/>
          </p:nvSpPr>
          <p:spPr>
            <a:xfrm>
              <a:off x="2807149" y="1632778"/>
              <a:ext cx="2729" cy="1059"/>
            </a:xfrm>
            <a:custGeom>
              <a:avLst/>
              <a:gdLst/>
              <a:ahLst/>
              <a:cxnLst/>
              <a:rect l="l" t="t" r="r" b="b"/>
              <a:pathLst>
                <a:path w="201" h="78" extrusionOk="0">
                  <a:moveTo>
                    <a:pt x="1" y="1"/>
                  </a:moveTo>
                  <a:cubicBezTo>
                    <a:pt x="64" y="32"/>
                    <a:pt x="130" y="60"/>
                    <a:pt x="200" y="78"/>
                  </a:cubicBezTo>
                  <a:cubicBezTo>
                    <a:pt x="130" y="60"/>
                    <a:pt x="64" y="3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5" name="Google Shape;9965;p81"/>
            <p:cNvSpPr/>
            <p:nvPr/>
          </p:nvSpPr>
          <p:spPr>
            <a:xfrm>
              <a:off x="2901553" y="1635249"/>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6" name="Google Shape;9966;p81"/>
            <p:cNvSpPr/>
            <p:nvPr/>
          </p:nvSpPr>
          <p:spPr>
            <a:xfrm>
              <a:off x="2907351" y="1636064"/>
              <a:ext cx="584" cy="299"/>
            </a:xfrm>
            <a:custGeom>
              <a:avLst/>
              <a:gdLst/>
              <a:ahLst/>
              <a:cxnLst/>
              <a:rect l="l" t="t" r="r" b="b"/>
              <a:pathLst>
                <a:path w="43" h="22" extrusionOk="0">
                  <a:moveTo>
                    <a:pt x="1" y="0"/>
                  </a:moveTo>
                  <a:cubicBezTo>
                    <a:pt x="15" y="7"/>
                    <a:pt x="29" y="14"/>
                    <a:pt x="39" y="21"/>
                  </a:cubicBezTo>
                  <a:lnTo>
                    <a:pt x="43" y="18"/>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7" name="Google Shape;9967;p81"/>
            <p:cNvSpPr/>
            <p:nvPr/>
          </p:nvSpPr>
          <p:spPr>
            <a:xfrm>
              <a:off x="2902355" y="163515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8" name="Google Shape;9968;p81"/>
            <p:cNvSpPr/>
            <p:nvPr/>
          </p:nvSpPr>
          <p:spPr>
            <a:xfrm>
              <a:off x="2873367" y="1638915"/>
              <a:ext cx="3286" cy="1018"/>
            </a:xfrm>
            <a:custGeom>
              <a:avLst/>
              <a:gdLst/>
              <a:ahLst/>
              <a:cxnLst/>
              <a:rect l="l" t="t" r="r" b="b"/>
              <a:pathLst>
                <a:path w="242" h="75" extrusionOk="0">
                  <a:moveTo>
                    <a:pt x="242" y="1"/>
                  </a:moveTo>
                  <a:lnTo>
                    <a:pt x="242" y="1"/>
                  </a:lnTo>
                  <a:cubicBezTo>
                    <a:pt x="151" y="15"/>
                    <a:pt x="60" y="29"/>
                    <a:pt x="0" y="74"/>
                  </a:cubicBezTo>
                  <a:cubicBezTo>
                    <a:pt x="60" y="29"/>
                    <a:pt x="154" y="15"/>
                    <a:pt x="2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9" name="Google Shape;9969;p81"/>
            <p:cNvSpPr/>
            <p:nvPr/>
          </p:nvSpPr>
          <p:spPr>
            <a:xfrm>
              <a:off x="2746879" y="1634258"/>
              <a:ext cx="3299" cy="1494"/>
            </a:xfrm>
            <a:custGeom>
              <a:avLst/>
              <a:gdLst/>
              <a:ahLst/>
              <a:cxnLst/>
              <a:rect l="l" t="t" r="r" b="b"/>
              <a:pathLst>
                <a:path w="243" h="110" extrusionOk="0">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0" name="Google Shape;9970;p81"/>
            <p:cNvSpPr/>
            <p:nvPr/>
          </p:nvSpPr>
          <p:spPr>
            <a:xfrm>
              <a:off x="2716221" y="1632113"/>
              <a:ext cx="2444" cy="1534"/>
            </a:xfrm>
            <a:custGeom>
              <a:avLst/>
              <a:gdLst/>
              <a:ahLst/>
              <a:cxnLst/>
              <a:rect l="l" t="t" r="r" b="b"/>
              <a:pathLst>
                <a:path w="180" h="113" extrusionOk="0">
                  <a:moveTo>
                    <a:pt x="1" y="113"/>
                  </a:moveTo>
                  <a:cubicBezTo>
                    <a:pt x="57" y="67"/>
                    <a:pt x="116" y="29"/>
                    <a:pt x="179" y="1"/>
                  </a:cubicBezTo>
                  <a:cubicBezTo>
                    <a:pt x="116" y="29"/>
                    <a:pt x="57" y="67"/>
                    <a:pt x="1" y="1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1" name="Google Shape;9971;p81"/>
            <p:cNvSpPr/>
            <p:nvPr/>
          </p:nvSpPr>
          <p:spPr>
            <a:xfrm>
              <a:off x="2699059" y="1641440"/>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2" name="Google Shape;9972;p81"/>
            <p:cNvSpPr/>
            <p:nvPr/>
          </p:nvSpPr>
          <p:spPr>
            <a:xfrm>
              <a:off x="2698869" y="1641576"/>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3" name="Google Shape;9973;p81"/>
            <p:cNvSpPr/>
            <p:nvPr/>
          </p:nvSpPr>
          <p:spPr>
            <a:xfrm>
              <a:off x="2698678" y="1641726"/>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4" name="Google Shape;9974;p81"/>
            <p:cNvSpPr/>
            <p:nvPr/>
          </p:nvSpPr>
          <p:spPr>
            <a:xfrm>
              <a:off x="2698543" y="1641916"/>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5" name="Google Shape;9975;p81"/>
            <p:cNvSpPr/>
            <p:nvPr/>
          </p:nvSpPr>
          <p:spPr>
            <a:xfrm>
              <a:off x="2700348" y="1640870"/>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6" name="Google Shape;9976;p81"/>
            <p:cNvSpPr/>
            <p:nvPr/>
          </p:nvSpPr>
          <p:spPr>
            <a:xfrm>
              <a:off x="2699629" y="1641155"/>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7" name="Google Shape;9977;p81"/>
            <p:cNvSpPr/>
            <p:nvPr/>
          </p:nvSpPr>
          <p:spPr>
            <a:xfrm>
              <a:off x="2698448" y="1642051"/>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8" name="Google Shape;9978;p81"/>
            <p:cNvSpPr/>
            <p:nvPr/>
          </p:nvSpPr>
          <p:spPr>
            <a:xfrm>
              <a:off x="2699968" y="1641006"/>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9" name="Google Shape;9979;p81"/>
            <p:cNvSpPr/>
            <p:nvPr/>
          </p:nvSpPr>
          <p:spPr>
            <a:xfrm>
              <a:off x="2699303" y="1641291"/>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0" name="Google Shape;9980;p81"/>
            <p:cNvSpPr/>
            <p:nvPr/>
          </p:nvSpPr>
          <p:spPr>
            <a:xfrm>
              <a:off x="2750164" y="1633688"/>
              <a:ext cx="6952" cy="2050"/>
            </a:xfrm>
            <a:custGeom>
              <a:avLst/>
              <a:gdLst/>
              <a:ahLst/>
              <a:cxnLst/>
              <a:rect l="l" t="t" r="r" b="b"/>
              <a:pathLst>
                <a:path w="512" h="151" extrusionOk="0">
                  <a:moveTo>
                    <a:pt x="511" y="116"/>
                  </a:moveTo>
                  <a:cubicBezTo>
                    <a:pt x="319" y="0"/>
                    <a:pt x="98" y="74"/>
                    <a:pt x="0" y="151"/>
                  </a:cubicBezTo>
                  <a:lnTo>
                    <a:pt x="0" y="151"/>
                  </a:lnTo>
                  <a:cubicBezTo>
                    <a:pt x="98" y="74"/>
                    <a:pt x="319" y="0"/>
                    <a:pt x="511" y="11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1" name="Google Shape;9981;p81"/>
            <p:cNvSpPr/>
            <p:nvPr/>
          </p:nvSpPr>
          <p:spPr>
            <a:xfrm>
              <a:off x="2757102" y="1635249"/>
              <a:ext cx="3666" cy="2009"/>
            </a:xfrm>
            <a:custGeom>
              <a:avLst/>
              <a:gdLst/>
              <a:ahLst/>
              <a:cxnLst/>
              <a:rect l="l" t="t" r="r" b="b"/>
              <a:pathLst>
                <a:path w="270" h="148" extrusionOk="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2" name="Google Shape;9982;p81"/>
            <p:cNvSpPr/>
            <p:nvPr/>
          </p:nvSpPr>
          <p:spPr>
            <a:xfrm>
              <a:off x="2728291" y="1626980"/>
              <a:ext cx="3489" cy="204"/>
            </a:xfrm>
            <a:custGeom>
              <a:avLst/>
              <a:gdLst/>
              <a:ahLst/>
              <a:cxnLst/>
              <a:rect l="l" t="t" r="r" b="b"/>
              <a:pathLst>
                <a:path w="257" h="15" extrusionOk="0">
                  <a:moveTo>
                    <a:pt x="256" y="15"/>
                  </a:moveTo>
                  <a:cubicBezTo>
                    <a:pt x="172" y="1"/>
                    <a:pt x="85" y="1"/>
                    <a:pt x="1" y="11"/>
                  </a:cubicBezTo>
                  <a:cubicBezTo>
                    <a:pt x="85" y="1"/>
                    <a:pt x="172" y="1"/>
                    <a:pt x="256"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3" name="Google Shape;9983;p81"/>
            <p:cNvSpPr/>
            <p:nvPr/>
          </p:nvSpPr>
          <p:spPr>
            <a:xfrm>
              <a:off x="2720688" y="1629126"/>
              <a:ext cx="3340" cy="1670"/>
            </a:xfrm>
            <a:custGeom>
              <a:avLst/>
              <a:gdLst/>
              <a:ahLst/>
              <a:cxnLst/>
              <a:rect l="l" t="t" r="r" b="b"/>
              <a:pathLst>
                <a:path w="246" h="123" extrusionOk="0">
                  <a:moveTo>
                    <a:pt x="246" y="0"/>
                  </a:moveTo>
                  <a:cubicBezTo>
                    <a:pt x="144" y="21"/>
                    <a:pt x="39" y="42"/>
                    <a:pt x="1" y="123"/>
                  </a:cubicBezTo>
                  <a:cubicBezTo>
                    <a:pt x="39" y="46"/>
                    <a:pt x="144" y="21"/>
                    <a:pt x="2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4" name="Google Shape;9984;p81"/>
            <p:cNvSpPr/>
            <p:nvPr/>
          </p:nvSpPr>
          <p:spPr>
            <a:xfrm>
              <a:off x="2697877" y="1642337"/>
              <a:ext cx="434" cy="109"/>
            </a:xfrm>
            <a:custGeom>
              <a:avLst/>
              <a:gdLst/>
              <a:ahLst/>
              <a:cxnLst/>
              <a:rect l="l" t="t" r="r" b="b"/>
              <a:pathLst>
                <a:path w="32" h="8" extrusionOk="0">
                  <a:moveTo>
                    <a:pt x="25" y="8"/>
                  </a:moveTo>
                  <a:lnTo>
                    <a:pt x="32" y="8"/>
                  </a:lnTo>
                  <a:lnTo>
                    <a:pt x="32" y="1"/>
                  </a:lnTo>
                  <a:lnTo>
                    <a:pt x="32" y="8"/>
                  </a:lnTo>
                  <a:cubicBezTo>
                    <a:pt x="21" y="8"/>
                    <a:pt x="11" y="8"/>
                    <a:pt x="0" y="8"/>
                  </a:cubicBez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5" name="Google Shape;9985;p81"/>
            <p:cNvSpPr/>
            <p:nvPr/>
          </p:nvSpPr>
          <p:spPr>
            <a:xfrm>
              <a:off x="2761094" y="1634923"/>
              <a:ext cx="3666" cy="2200"/>
            </a:xfrm>
            <a:custGeom>
              <a:avLst/>
              <a:gdLst/>
              <a:ahLst/>
              <a:cxnLst/>
              <a:rect l="l" t="t" r="r" b="b"/>
              <a:pathLst>
                <a:path w="270" h="162" extrusionOk="0">
                  <a:moveTo>
                    <a:pt x="270" y="0"/>
                  </a:moveTo>
                  <a:cubicBezTo>
                    <a:pt x="154" y="42"/>
                    <a:pt x="46" y="84"/>
                    <a:pt x="0" y="161"/>
                  </a:cubicBezTo>
                  <a:cubicBezTo>
                    <a:pt x="46" y="84"/>
                    <a:pt x="154" y="42"/>
                    <a:pt x="2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6" name="Google Shape;9986;p81"/>
            <p:cNvSpPr/>
            <p:nvPr/>
          </p:nvSpPr>
          <p:spPr>
            <a:xfrm>
              <a:off x="2741991" y="1628963"/>
              <a:ext cx="2240" cy="2688"/>
            </a:xfrm>
            <a:custGeom>
              <a:avLst/>
              <a:gdLst/>
              <a:ahLst/>
              <a:cxnLst/>
              <a:rect l="l" t="t" r="r" b="b"/>
              <a:pathLst>
                <a:path w="165" h="198" extrusionOk="0">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7" name="Google Shape;9987;p81"/>
            <p:cNvSpPr/>
            <p:nvPr/>
          </p:nvSpPr>
          <p:spPr>
            <a:xfrm>
              <a:off x="2895851" y="1634774"/>
              <a:ext cx="3571" cy="964"/>
            </a:xfrm>
            <a:custGeom>
              <a:avLst/>
              <a:gdLst/>
              <a:ahLst/>
              <a:cxnLst/>
              <a:rect l="l" t="t" r="r" b="b"/>
              <a:pathLst>
                <a:path w="263" h="71" extrusionOk="0">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8" name="Google Shape;9988;p81"/>
            <p:cNvSpPr/>
            <p:nvPr/>
          </p:nvSpPr>
          <p:spPr>
            <a:xfrm>
              <a:off x="2850271" y="1641576"/>
              <a:ext cx="6191" cy="1208"/>
            </a:xfrm>
            <a:custGeom>
              <a:avLst/>
              <a:gdLst/>
              <a:ahLst/>
              <a:cxnLst/>
              <a:rect l="l" t="t" r="r" b="b"/>
              <a:pathLst>
                <a:path w="456" h="89" extrusionOk="0">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9" name="Google Shape;9989;p81"/>
            <p:cNvSpPr/>
            <p:nvPr/>
          </p:nvSpPr>
          <p:spPr>
            <a:xfrm>
              <a:off x="2868370" y="1640300"/>
              <a:ext cx="3965" cy="774"/>
            </a:xfrm>
            <a:custGeom>
              <a:avLst/>
              <a:gdLst/>
              <a:ahLst/>
              <a:cxnLst/>
              <a:rect l="l" t="t" r="r" b="b"/>
              <a:pathLst>
                <a:path w="292" h="57" extrusionOk="0">
                  <a:moveTo>
                    <a:pt x="291" y="0"/>
                  </a:moveTo>
                  <a:cubicBezTo>
                    <a:pt x="211" y="21"/>
                    <a:pt x="95" y="39"/>
                    <a:pt x="1" y="56"/>
                  </a:cubicBezTo>
                  <a:cubicBezTo>
                    <a:pt x="95" y="42"/>
                    <a:pt x="211" y="21"/>
                    <a:pt x="29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0" name="Google Shape;9990;p81"/>
            <p:cNvSpPr/>
            <p:nvPr/>
          </p:nvSpPr>
          <p:spPr>
            <a:xfrm>
              <a:off x="2799315" y="1625840"/>
              <a:ext cx="394" cy="2824"/>
            </a:xfrm>
            <a:custGeom>
              <a:avLst/>
              <a:gdLst/>
              <a:ahLst/>
              <a:cxnLst/>
              <a:rect l="l" t="t" r="r" b="b"/>
              <a:pathLst>
                <a:path w="29" h="208" extrusionOk="0">
                  <a:moveTo>
                    <a:pt x="28" y="207"/>
                  </a:moveTo>
                  <a:cubicBezTo>
                    <a:pt x="0" y="176"/>
                    <a:pt x="4" y="78"/>
                    <a:pt x="4" y="1"/>
                  </a:cubicBezTo>
                  <a:cubicBezTo>
                    <a:pt x="4" y="78"/>
                    <a:pt x="0" y="176"/>
                    <a:pt x="28" y="20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1" name="Google Shape;9991;p81"/>
            <p:cNvSpPr/>
            <p:nvPr/>
          </p:nvSpPr>
          <p:spPr>
            <a:xfrm>
              <a:off x="2845696" y="1640911"/>
              <a:ext cx="4290" cy="638"/>
            </a:xfrm>
            <a:custGeom>
              <a:avLst/>
              <a:gdLst/>
              <a:ahLst/>
              <a:cxnLst/>
              <a:rect l="l" t="t" r="r" b="b"/>
              <a:pathLst>
                <a:path w="316" h="47" extrusionOk="0">
                  <a:moveTo>
                    <a:pt x="316" y="46"/>
                  </a:moveTo>
                  <a:cubicBezTo>
                    <a:pt x="211" y="43"/>
                    <a:pt x="22" y="36"/>
                    <a:pt x="1" y="1"/>
                  </a:cubicBezTo>
                  <a:cubicBezTo>
                    <a:pt x="22" y="36"/>
                    <a:pt x="211" y="43"/>
                    <a:pt x="316"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2" name="Google Shape;9992;p81"/>
            <p:cNvSpPr/>
            <p:nvPr/>
          </p:nvSpPr>
          <p:spPr>
            <a:xfrm>
              <a:off x="2342147" y="1694393"/>
              <a:ext cx="190" cy="54"/>
            </a:xfrm>
            <a:custGeom>
              <a:avLst/>
              <a:gdLst/>
              <a:ahLst/>
              <a:cxnLst/>
              <a:rect l="l" t="t" r="r" b="b"/>
              <a:pathLst>
                <a:path w="14"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3" name="Google Shape;9993;p81"/>
            <p:cNvSpPr/>
            <p:nvPr/>
          </p:nvSpPr>
          <p:spPr>
            <a:xfrm>
              <a:off x="2342527" y="1694243"/>
              <a:ext cx="109" cy="54"/>
            </a:xfrm>
            <a:custGeom>
              <a:avLst/>
              <a:gdLst/>
              <a:ahLst/>
              <a:cxnLst/>
              <a:rect l="l" t="t" r="r" b="b"/>
              <a:pathLst>
                <a:path w="8" h="4"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4" name="Google Shape;9994;p81"/>
            <p:cNvSpPr/>
            <p:nvPr/>
          </p:nvSpPr>
          <p:spPr>
            <a:xfrm>
              <a:off x="2342812" y="1694148"/>
              <a:ext cx="109" cy="54"/>
            </a:xfrm>
            <a:custGeom>
              <a:avLst/>
              <a:gdLst/>
              <a:ahLst/>
              <a:cxnLst/>
              <a:rect l="l" t="t" r="r" b="b"/>
              <a:pathLst>
                <a:path w="8" h="4"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5" name="Google Shape;9995;p81"/>
            <p:cNvSpPr/>
            <p:nvPr/>
          </p:nvSpPr>
          <p:spPr>
            <a:xfrm>
              <a:off x="2341767" y="1694529"/>
              <a:ext cx="190" cy="109"/>
            </a:xfrm>
            <a:custGeom>
              <a:avLst/>
              <a:gdLst/>
              <a:ahLst/>
              <a:cxnLst/>
              <a:rect l="l" t="t" r="r" b="b"/>
              <a:pathLst>
                <a:path w="14" h="8" extrusionOk="0">
                  <a:moveTo>
                    <a:pt x="0" y="8"/>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6" name="Google Shape;9996;p81"/>
            <p:cNvSpPr/>
            <p:nvPr/>
          </p:nvSpPr>
          <p:spPr>
            <a:xfrm>
              <a:off x="2341278" y="1694773"/>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7" name="Google Shape;9997;p81"/>
            <p:cNvSpPr/>
            <p:nvPr/>
          </p:nvSpPr>
          <p:spPr>
            <a:xfrm>
              <a:off x="2371230" y="1702227"/>
              <a:ext cx="1208" cy="923"/>
            </a:xfrm>
            <a:custGeom>
              <a:avLst/>
              <a:gdLst/>
              <a:ahLst/>
              <a:cxnLst/>
              <a:rect l="l" t="t" r="r" b="b"/>
              <a:pathLst>
                <a:path w="89" h="68" extrusionOk="0">
                  <a:moveTo>
                    <a:pt x="1" y="1"/>
                  </a:moveTo>
                  <a:cubicBezTo>
                    <a:pt x="29" y="25"/>
                    <a:pt x="57" y="50"/>
                    <a:pt x="88" y="67"/>
                  </a:cubicBezTo>
                  <a:cubicBezTo>
                    <a:pt x="57" y="50"/>
                    <a:pt x="29" y="2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8" name="Google Shape;9998;p81"/>
            <p:cNvSpPr/>
            <p:nvPr/>
          </p:nvSpPr>
          <p:spPr>
            <a:xfrm>
              <a:off x="2343043" y="1694148"/>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9" name="Google Shape;9999;p81"/>
            <p:cNvSpPr/>
            <p:nvPr/>
          </p:nvSpPr>
          <p:spPr>
            <a:xfrm>
              <a:off x="2385676" y="1707223"/>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0" name="Google Shape;10000;p81"/>
            <p:cNvSpPr/>
            <p:nvPr/>
          </p:nvSpPr>
          <p:spPr>
            <a:xfrm>
              <a:off x="2340708" y="1695058"/>
              <a:ext cx="299" cy="149"/>
            </a:xfrm>
            <a:custGeom>
              <a:avLst/>
              <a:gdLst/>
              <a:ahLst/>
              <a:cxnLst/>
              <a:rect l="l" t="t" r="r" b="b"/>
              <a:pathLst>
                <a:path w="22" h="11" extrusionOk="0">
                  <a:moveTo>
                    <a:pt x="1" y="11"/>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1" name="Google Shape;10001;p81"/>
            <p:cNvSpPr/>
            <p:nvPr/>
          </p:nvSpPr>
          <p:spPr>
            <a:xfrm>
              <a:off x="2372520" y="1702892"/>
              <a:ext cx="489" cy="299"/>
            </a:xfrm>
            <a:custGeom>
              <a:avLst/>
              <a:gdLst/>
              <a:ahLst/>
              <a:cxnLst/>
              <a:rect l="l" t="t" r="r" b="b"/>
              <a:pathLst>
                <a:path w="36" h="22" extrusionOk="0">
                  <a:moveTo>
                    <a:pt x="0" y="22"/>
                  </a:moveTo>
                  <a:cubicBezTo>
                    <a:pt x="11" y="11"/>
                    <a:pt x="21" y="4"/>
                    <a:pt x="35" y="1"/>
                  </a:cubicBezTo>
                  <a:cubicBezTo>
                    <a:pt x="21" y="4"/>
                    <a:pt x="11" y="11"/>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2" name="Google Shape;10002;p81"/>
            <p:cNvSpPr/>
            <p:nvPr/>
          </p:nvSpPr>
          <p:spPr>
            <a:xfrm>
              <a:off x="2372995" y="1701942"/>
              <a:ext cx="7617" cy="923"/>
            </a:xfrm>
            <a:custGeom>
              <a:avLst/>
              <a:gdLst/>
              <a:ahLst/>
              <a:cxnLst/>
              <a:rect l="l" t="t" r="r" b="b"/>
              <a:pathLst>
                <a:path w="561" h="68" extrusionOk="0">
                  <a:moveTo>
                    <a:pt x="560" y="1"/>
                  </a:moveTo>
                  <a:cubicBezTo>
                    <a:pt x="273" y="1"/>
                    <a:pt x="91" y="25"/>
                    <a:pt x="0" y="67"/>
                  </a:cubicBezTo>
                  <a:cubicBezTo>
                    <a:pt x="91" y="25"/>
                    <a:pt x="273" y="4"/>
                    <a:pt x="56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3" name="Google Shape;10003;p81"/>
            <p:cNvSpPr/>
            <p:nvPr/>
          </p:nvSpPr>
          <p:spPr>
            <a:xfrm>
              <a:off x="2343287" y="1694040"/>
              <a:ext cx="9518" cy="2878"/>
            </a:xfrm>
            <a:custGeom>
              <a:avLst/>
              <a:gdLst/>
              <a:ahLst/>
              <a:cxnLst/>
              <a:rect l="l" t="t" r="r" b="b"/>
              <a:pathLst>
                <a:path w="701" h="212" extrusionOk="0">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4" name="Google Shape;10004;p81"/>
            <p:cNvSpPr/>
            <p:nvPr/>
          </p:nvSpPr>
          <p:spPr>
            <a:xfrm>
              <a:off x="2385771" y="1707509"/>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5" name="Google Shape;10005;p81"/>
            <p:cNvSpPr/>
            <p:nvPr/>
          </p:nvSpPr>
          <p:spPr>
            <a:xfrm>
              <a:off x="2386667" y="1707807"/>
              <a:ext cx="3870" cy="2227"/>
            </a:xfrm>
            <a:custGeom>
              <a:avLst/>
              <a:gdLst/>
              <a:ahLst/>
              <a:cxnLst/>
              <a:rect l="l" t="t" r="r" b="b"/>
              <a:pathLst>
                <a:path w="285" h="164" extrusionOk="0">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6" name="Google Shape;10006;p81"/>
            <p:cNvSpPr/>
            <p:nvPr/>
          </p:nvSpPr>
          <p:spPr>
            <a:xfrm>
              <a:off x="2210472" y="158934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7" name="Google Shape;10007;p81"/>
            <p:cNvSpPr/>
            <p:nvPr/>
          </p:nvSpPr>
          <p:spPr>
            <a:xfrm>
              <a:off x="2211138" y="158934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8" name="Google Shape;10008;p81"/>
            <p:cNvSpPr/>
            <p:nvPr/>
          </p:nvSpPr>
          <p:spPr>
            <a:xfrm>
              <a:off x="2198728" y="1588678"/>
              <a:ext cx="353" cy="54"/>
            </a:xfrm>
            <a:custGeom>
              <a:avLst/>
              <a:gdLst/>
              <a:ahLst/>
              <a:cxnLst/>
              <a:rect l="l" t="t" r="r" b="b"/>
              <a:pathLst>
                <a:path w="26" h="4" extrusionOk="0">
                  <a:moveTo>
                    <a:pt x="2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9" name="Google Shape;10009;p81"/>
            <p:cNvSpPr/>
            <p:nvPr/>
          </p:nvSpPr>
          <p:spPr>
            <a:xfrm>
              <a:off x="2198253" y="1588678"/>
              <a:ext cx="258" cy="14"/>
            </a:xfrm>
            <a:custGeom>
              <a:avLst/>
              <a:gdLst/>
              <a:ahLst/>
              <a:cxnLst/>
              <a:rect l="l" t="t" r="r" b="b"/>
              <a:pathLst>
                <a:path w="19"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0" name="Google Shape;10010;p81"/>
            <p:cNvSpPr/>
            <p:nvPr/>
          </p:nvSpPr>
          <p:spPr>
            <a:xfrm>
              <a:off x="2194071" y="1587579"/>
              <a:ext cx="163" cy="68"/>
            </a:xfrm>
            <a:custGeom>
              <a:avLst/>
              <a:gdLst/>
              <a:ahLst/>
              <a:cxnLst/>
              <a:rect l="l" t="t" r="r" b="b"/>
              <a:pathLst>
                <a:path w="12" h="5" extrusionOk="0">
                  <a:moveTo>
                    <a:pt x="1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1" name="Google Shape;10011;p81"/>
            <p:cNvSpPr/>
            <p:nvPr/>
          </p:nvSpPr>
          <p:spPr>
            <a:xfrm>
              <a:off x="2193650" y="1587443"/>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2" name="Google Shape;10012;p81"/>
            <p:cNvSpPr/>
            <p:nvPr/>
          </p:nvSpPr>
          <p:spPr>
            <a:xfrm>
              <a:off x="2197777" y="1588583"/>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3" name="Google Shape;10013;p81"/>
            <p:cNvSpPr/>
            <p:nvPr/>
          </p:nvSpPr>
          <p:spPr>
            <a:xfrm>
              <a:off x="2209807" y="158938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4" name="Google Shape;10014;p81"/>
            <p:cNvSpPr/>
            <p:nvPr/>
          </p:nvSpPr>
          <p:spPr>
            <a:xfrm>
              <a:off x="2199298" y="1588719"/>
              <a:ext cx="353" cy="68"/>
            </a:xfrm>
            <a:custGeom>
              <a:avLst/>
              <a:gdLst/>
              <a:ahLst/>
              <a:cxnLst/>
              <a:rect l="l" t="t" r="r" b="b"/>
              <a:pathLst>
                <a:path w="26" h="5" extrusionOk="0">
                  <a:moveTo>
                    <a:pt x="2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5" name="Google Shape;10015;p81"/>
            <p:cNvSpPr/>
            <p:nvPr/>
          </p:nvSpPr>
          <p:spPr>
            <a:xfrm>
              <a:off x="2208436" y="1589344"/>
              <a:ext cx="679" cy="14"/>
            </a:xfrm>
            <a:custGeom>
              <a:avLst/>
              <a:gdLst/>
              <a:ahLst/>
              <a:cxnLst/>
              <a:rect l="l" t="t" r="r" b="b"/>
              <a:pathLst>
                <a:path w="50" h="1" extrusionOk="0">
                  <a:moveTo>
                    <a:pt x="49"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6" name="Google Shape;10016;p81"/>
            <p:cNvSpPr/>
            <p:nvPr/>
          </p:nvSpPr>
          <p:spPr>
            <a:xfrm>
              <a:off x="2202448" y="1589004"/>
              <a:ext cx="5947" cy="353"/>
            </a:xfrm>
            <a:custGeom>
              <a:avLst/>
              <a:gdLst/>
              <a:ahLst/>
              <a:cxnLst/>
              <a:rect l="l" t="t" r="r" b="b"/>
              <a:pathLst>
                <a:path w="438" h="26" extrusionOk="0">
                  <a:moveTo>
                    <a:pt x="438" y="25"/>
                  </a:moveTo>
                  <a:cubicBezTo>
                    <a:pt x="294" y="22"/>
                    <a:pt x="140" y="11"/>
                    <a:pt x="0" y="1"/>
                  </a:cubicBezTo>
                  <a:cubicBezTo>
                    <a:pt x="140" y="11"/>
                    <a:pt x="294" y="22"/>
                    <a:pt x="438"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7" name="Google Shape;10017;p81"/>
            <p:cNvSpPr/>
            <p:nvPr/>
          </p:nvSpPr>
          <p:spPr>
            <a:xfrm>
              <a:off x="2213228" y="1589194"/>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8" name="Google Shape;10018;p81"/>
            <p:cNvSpPr/>
            <p:nvPr/>
          </p:nvSpPr>
          <p:spPr>
            <a:xfrm>
              <a:off x="2212047" y="1589289"/>
              <a:ext cx="339" cy="14"/>
            </a:xfrm>
            <a:custGeom>
              <a:avLst/>
              <a:gdLst/>
              <a:ahLst/>
              <a:cxnLst/>
              <a:rect l="l" t="t" r="r" b="b"/>
              <a:pathLst>
                <a:path w="25" h="1" extrusionOk="0">
                  <a:moveTo>
                    <a:pt x="25"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9" name="Google Shape;10019;p81"/>
            <p:cNvSpPr/>
            <p:nvPr/>
          </p:nvSpPr>
          <p:spPr>
            <a:xfrm>
              <a:off x="2211382" y="1589289"/>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0" name="Google Shape;10020;p81"/>
            <p:cNvSpPr/>
            <p:nvPr/>
          </p:nvSpPr>
          <p:spPr>
            <a:xfrm>
              <a:off x="2195876" y="1588244"/>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1" name="Google Shape;10021;p81"/>
            <p:cNvSpPr/>
            <p:nvPr/>
          </p:nvSpPr>
          <p:spPr>
            <a:xfrm>
              <a:off x="2195456" y="1588108"/>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2" name="Google Shape;10022;p81"/>
            <p:cNvSpPr/>
            <p:nvPr/>
          </p:nvSpPr>
          <p:spPr>
            <a:xfrm>
              <a:off x="2196067" y="1588339"/>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3" name="Google Shape;10023;p81"/>
            <p:cNvSpPr/>
            <p:nvPr/>
          </p:nvSpPr>
          <p:spPr>
            <a:xfrm>
              <a:off x="2212658" y="1589249"/>
              <a:ext cx="299" cy="14"/>
            </a:xfrm>
            <a:custGeom>
              <a:avLst/>
              <a:gdLst/>
              <a:ahLst/>
              <a:cxnLst/>
              <a:rect l="l" t="t" r="r" b="b"/>
              <a:pathLst>
                <a:path w="22" h="1" extrusionOk="0">
                  <a:moveTo>
                    <a:pt x="22"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4" name="Google Shape;10024;p81"/>
            <p:cNvSpPr/>
            <p:nvPr/>
          </p:nvSpPr>
          <p:spPr>
            <a:xfrm>
              <a:off x="2196352" y="158839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5" name="Google Shape;10025;p81"/>
            <p:cNvSpPr/>
            <p:nvPr/>
          </p:nvSpPr>
          <p:spPr>
            <a:xfrm>
              <a:off x="2194641" y="1587769"/>
              <a:ext cx="258" cy="109"/>
            </a:xfrm>
            <a:custGeom>
              <a:avLst/>
              <a:gdLst/>
              <a:ahLst/>
              <a:cxnLst/>
              <a:rect l="l" t="t" r="r" b="b"/>
              <a:pathLst>
                <a:path w="19" h="8" extrusionOk="0">
                  <a:moveTo>
                    <a:pt x="1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6" name="Google Shape;10026;p81"/>
            <p:cNvSpPr/>
            <p:nvPr/>
          </p:nvSpPr>
          <p:spPr>
            <a:xfrm>
              <a:off x="2196976" y="1588488"/>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7" name="Google Shape;10027;p81"/>
            <p:cNvSpPr/>
            <p:nvPr/>
          </p:nvSpPr>
          <p:spPr>
            <a:xfrm>
              <a:off x="2195075" y="1587959"/>
              <a:ext cx="204" cy="68"/>
            </a:xfrm>
            <a:custGeom>
              <a:avLst/>
              <a:gdLst/>
              <a:ahLst/>
              <a:cxnLst/>
              <a:rect l="l" t="t" r="r" b="b"/>
              <a:pathLst>
                <a:path w="15" h="5" extrusionOk="0">
                  <a:moveTo>
                    <a:pt x="1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8" name="Google Shape;10028;p81"/>
            <p:cNvSpPr/>
            <p:nvPr/>
          </p:nvSpPr>
          <p:spPr>
            <a:xfrm>
              <a:off x="2197356" y="1588529"/>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9" name="Google Shape;10029;p81"/>
            <p:cNvSpPr/>
            <p:nvPr/>
          </p:nvSpPr>
          <p:spPr>
            <a:xfrm>
              <a:off x="2196637" y="1588434"/>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0" name="Google Shape;10030;p81"/>
            <p:cNvSpPr/>
            <p:nvPr/>
          </p:nvSpPr>
          <p:spPr>
            <a:xfrm>
              <a:off x="2201783" y="1588963"/>
              <a:ext cx="625" cy="54"/>
            </a:xfrm>
            <a:custGeom>
              <a:avLst/>
              <a:gdLst/>
              <a:ahLst/>
              <a:cxnLst/>
              <a:rect l="l" t="t" r="r" b="b"/>
              <a:pathLst>
                <a:path w="46" h="4" extrusionOk="0">
                  <a:moveTo>
                    <a:pt x="46"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1" name="Google Shape;10031;p81"/>
            <p:cNvSpPr/>
            <p:nvPr/>
          </p:nvSpPr>
          <p:spPr>
            <a:xfrm>
              <a:off x="2201117" y="1588909"/>
              <a:ext cx="530" cy="68"/>
            </a:xfrm>
            <a:custGeom>
              <a:avLst/>
              <a:gdLst/>
              <a:ahLst/>
              <a:cxnLst/>
              <a:rect l="l" t="t" r="r" b="b"/>
              <a:pathLst>
                <a:path w="39" h="5" extrusionOk="0">
                  <a:moveTo>
                    <a:pt x="39"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2" name="Google Shape;10032;p81"/>
            <p:cNvSpPr/>
            <p:nvPr/>
          </p:nvSpPr>
          <p:spPr>
            <a:xfrm>
              <a:off x="2199868" y="1588814"/>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3" name="Google Shape;10033;p81"/>
            <p:cNvSpPr/>
            <p:nvPr/>
          </p:nvSpPr>
          <p:spPr>
            <a:xfrm>
              <a:off x="2200493" y="1588868"/>
              <a:ext cx="489" cy="54"/>
            </a:xfrm>
            <a:custGeom>
              <a:avLst/>
              <a:gdLst/>
              <a:ahLst/>
              <a:cxnLst/>
              <a:rect l="l" t="t" r="r" b="b"/>
              <a:pathLst>
                <a:path w="36" h="4" extrusionOk="0">
                  <a:moveTo>
                    <a:pt x="36"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4" name="Google Shape;10034;p81"/>
            <p:cNvSpPr/>
            <p:nvPr/>
          </p:nvSpPr>
          <p:spPr>
            <a:xfrm>
              <a:off x="2213799" y="1589154"/>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5" name="Google Shape;10035;p81"/>
            <p:cNvSpPr/>
            <p:nvPr/>
          </p:nvSpPr>
          <p:spPr>
            <a:xfrm>
              <a:off x="2328882" y="1660259"/>
              <a:ext cx="54" cy="149"/>
            </a:xfrm>
            <a:custGeom>
              <a:avLst/>
              <a:gdLst/>
              <a:ahLst/>
              <a:cxnLst/>
              <a:rect l="l" t="t" r="r" b="b"/>
              <a:pathLst>
                <a:path w="4" h="11" extrusionOk="0">
                  <a:moveTo>
                    <a:pt x="4"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6" name="Google Shape;10036;p81"/>
            <p:cNvSpPr/>
            <p:nvPr/>
          </p:nvSpPr>
          <p:spPr>
            <a:xfrm>
              <a:off x="2335860" y="1655032"/>
              <a:ext cx="1534" cy="204"/>
            </a:xfrm>
            <a:custGeom>
              <a:avLst/>
              <a:gdLst/>
              <a:ahLst/>
              <a:cxnLst/>
              <a:rect l="l" t="t" r="r" b="b"/>
              <a:pathLst>
                <a:path w="113" h="15" extrusionOk="0">
                  <a:moveTo>
                    <a:pt x="113"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7" name="Google Shape;10037;p81"/>
            <p:cNvSpPr/>
            <p:nvPr/>
          </p:nvSpPr>
          <p:spPr>
            <a:xfrm>
              <a:off x="2341468" y="1648039"/>
              <a:ext cx="964" cy="1344"/>
            </a:xfrm>
            <a:custGeom>
              <a:avLst/>
              <a:gdLst/>
              <a:ahLst/>
              <a:cxnLst/>
              <a:rect l="l" t="t" r="r" b="b"/>
              <a:pathLst>
                <a:path w="71" h="99" extrusionOk="0">
                  <a:moveTo>
                    <a:pt x="1" y="1"/>
                  </a:moveTo>
                  <a:cubicBezTo>
                    <a:pt x="29" y="29"/>
                    <a:pt x="54" y="64"/>
                    <a:pt x="71" y="99"/>
                  </a:cubicBezTo>
                  <a:cubicBezTo>
                    <a:pt x="54" y="64"/>
                    <a:pt x="29" y="2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8" name="Google Shape;10038;p81"/>
            <p:cNvSpPr/>
            <p:nvPr/>
          </p:nvSpPr>
          <p:spPr>
            <a:xfrm>
              <a:off x="2309574" y="1627510"/>
              <a:ext cx="14" cy="434"/>
            </a:xfrm>
            <a:custGeom>
              <a:avLst/>
              <a:gdLst/>
              <a:ahLst/>
              <a:cxnLst/>
              <a:rect l="l" t="t" r="r" b="b"/>
              <a:pathLst>
                <a:path w="1" h="32" extrusionOk="0">
                  <a:moveTo>
                    <a:pt x="1" y="0"/>
                  </a:moveTo>
                  <a:cubicBezTo>
                    <a:pt x="1" y="11"/>
                    <a:pt x="1" y="21"/>
                    <a:pt x="1" y="32"/>
                  </a:cubicBezTo>
                  <a:cubicBezTo>
                    <a:pt x="1" y="21"/>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9" name="Google Shape;10039;p81"/>
            <p:cNvSpPr/>
            <p:nvPr/>
          </p:nvSpPr>
          <p:spPr>
            <a:xfrm>
              <a:off x="2281483" y="1611298"/>
              <a:ext cx="1303" cy="475"/>
            </a:xfrm>
            <a:custGeom>
              <a:avLst/>
              <a:gdLst/>
              <a:ahLst/>
              <a:cxnLst/>
              <a:rect l="l" t="t" r="r" b="b"/>
              <a:pathLst>
                <a:path w="96" h="35" extrusionOk="0">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0" name="Google Shape;10040;p81"/>
            <p:cNvSpPr/>
            <p:nvPr/>
          </p:nvSpPr>
          <p:spPr>
            <a:xfrm>
              <a:off x="2284714" y="1609778"/>
              <a:ext cx="1833" cy="1113"/>
            </a:xfrm>
            <a:custGeom>
              <a:avLst/>
              <a:gdLst/>
              <a:ahLst/>
              <a:cxnLst/>
              <a:rect l="l" t="t" r="r" b="b"/>
              <a:pathLst>
                <a:path w="135" h="82" extrusionOk="0">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1" name="Google Shape;10041;p81"/>
            <p:cNvSpPr/>
            <p:nvPr/>
          </p:nvSpPr>
          <p:spPr>
            <a:xfrm>
              <a:off x="2314625" y="1629832"/>
              <a:ext cx="1860" cy="1018"/>
            </a:xfrm>
            <a:custGeom>
              <a:avLst/>
              <a:gdLst/>
              <a:ahLst/>
              <a:cxnLst/>
              <a:rect l="l" t="t" r="r" b="b"/>
              <a:pathLst>
                <a:path w="137" h="75" extrusionOk="0">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2" name="Google Shape;10042;p81"/>
            <p:cNvSpPr/>
            <p:nvPr/>
          </p:nvSpPr>
          <p:spPr>
            <a:xfrm>
              <a:off x="2299079" y="1615860"/>
              <a:ext cx="339" cy="1494"/>
            </a:xfrm>
            <a:custGeom>
              <a:avLst/>
              <a:gdLst/>
              <a:ahLst/>
              <a:cxnLst/>
              <a:rect l="l" t="t" r="r" b="b"/>
              <a:pathLst>
                <a:path w="25" h="110" extrusionOk="0">
                  <a:moveTo>
                    <a:pt x="25" y="1"/>
                  </a:moveTo>
                  <a:cubicBezTo>
                    <a:pt x="25" y="39"/>
                    <a:pt x="14" y="78"/>
                    <a:pt x="0" y="109"/>
                  </a:cubicBezTo>
                  <a:cubicBezTo>
                    <a:pt x="14" y="78"/>
                    <a:pt x="25" y="39"/>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3" name="Google Shape;10043;p81"/>
            <p:cNvSpPr/>
            <p:nvPr/>
          </p:nvSpPr>
          <p:spPr>
            <a:xfrm>
              <a:off x="2291136" y="1609398"/>
              <a:ext cx="2824" cy="339"/>
            </a:xfrm>
            <a:custGeom>
              <a:avLst/>
              <a:gdLst/>
              <a:ahLst/>
              <a:cxnLst/>
              <a:rect l="l" t="t" r="r" b="b"/>
              <a:pathLst>
                <a:path w="208" h="25" extrusionOk="0">
                  <a:moveTo>
                    <a:pt x="1" y="25"/>
                  </a:moveTo>
                  <a:cubicBezTo>
                    <a:pt x="67" y="8"/>
                    <a:pt x="137" y="1"/>
                    <a:pt x="207" y="1"/>
                  </a:cubicBezTo>
                  <a:cubicBezTo>
                    <a:pt x="137" y="1"/>
                    <a:pt x="67" y="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4" name="Google Shape;10044;p81"/>
            <p:cNvSpPr/>
            <p:nvPr/>
          </p:nvSpPr>
          <p:spPr>
            <a:xfrm>
              <a:off x="2341862" y="1642581"/>
              <a:ext cx="339" cy="339"/>
            </a:xfrm>
            <a:custGeom>
              <a:avLst/>
              <a:gdLst/>
              <a:ahLst/>
              <a:cxnLst/>
              <a:rect l="l" t="t" r="r" b="b"/>
              <a:pathLst>
                <a:path w="25" h="25" extrusionOk="0">
                  <a:moveTo>
                    <a:pt x="25"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5" name="Google Shape;10045;p81"/>
            <p:cNvSpPr/>
            <p:nvPr/>
          </p:nvSpPr>
          <p:spPr>
            <a:xfrm>
              <a:off x="2337476" y="165522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6" name="Google Shape;10046;p81"/>
            <p:cNvSpPr/>
            <p:nvPr/>
          </p:nvSpPr>
          <p:spPr>
            <a:xfrm>
              <a:off x="2328692" y="1659023"/>
              <a:ext cx="14" cy="149"/>
            </a:xfrm>
            <a:custGeom>
              <a:avLst/>
              <a:gdLst/>
              <a:ahLst/>
              <a:cxnLst/>
              <a:rect l="l" t="t" r="r" b="b"/>
              <a:pathLst>
                <a:path w="1" h="11" extrusionOk="0">
                  <a:moveTo>
                    <a:pt x="0"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7" name="Google Shape;10047;p81"/>
            <p:cNvSpPr/>
            <p:nvPr/>
          </p:nvSpPr>
          <p:spPr>
            <a:xfrm>
              <a:off x="2328787" y="1659594"/>
              <a:ext cx="14" cy="204"/>
            </a:xfrm>
            <a:custGeom>
              <a:avLst/>
              <a:gdLst/>
              <a:ahLst/>
              <a:cxnLst/>
              <a:rect l="l" t="t" r="r" b="b"/>
              <a:pathLst>
                <a:path w="1" h="15" extrusionOk="0">
                  <a:moveTo>
                    <a:pt x="0"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8" name="Google Shape;10048;p81"/>
            <p:cNvSpPr/>
            <p:nvPr/>
          </p:nvSpPr>
          <p:spPr>
            <a:xfrm>
              <a:off x="2328692" y="1658779"/>
              <a:ext cx="14" cy="163"/>
            </a:xfrm>
            <a:custGeom>
              <a:avLst/>
              <a:gdLst/>
              <a:ahLst/>
              <a:cxnLst/>
              <a:rect l="l" t="t" r="r" b="b"/>
              <a:pathLst>
                <a:path w="1" h="12" extrusionOk="0">
                  <a:moveTo>
                    <a:pt x="0" y="11"/>
                  </a:moveTo>
                  <a:cubicBezTo>
                    <a:pt x="0" y="8"/>
                    <a:pt x="0" y="4"/>
                    <a:pt x="0" y="1"/>
                  </a:cubicBezTo>
                  <a:cubicBezTo>
                    <a:pt x="0" y="4"/>
                    <a:pt x="0"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9" name="Google Shape;10049;p81"/>
            <p:cNvSpPr/>
            <p:nvPr/>
          </p:nvSpPr>
          <p:spPr>
            <a:xfrm>
              <a:off x="2328827" y="1659919"/>
              <a:ext cx="68" cy="163"/>
            </a:xfrm>
            <a:custGeom>
              <a:avLst/>
              <a:gdLst/>
              <a:ahLst/>
              <a:cxnLst/>
              <a:rect l="l" t="t" r="r" b="b"/>
              <a:pathLst>
                <a:path w="5" h="12" extrusionOk="0">
                  <a:moveTo>
                    <a:pt x="1"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0" name="Google Shape;10050;p81"/>
            <p:cNvSpPr/>
            <p:nvPr/>
          </p:nvSpPr>
          <p:spPr>
            <a:xfrm>
              <a:off x="2328732" y="1659254"/>
              <a:ext cx="14" cy="258"/>
            </a:xfrm>
            <a:custGeom>
              <a:avLst/>
              <a:gdLst/>
              <a:ahLst/>
              <a:cxnLst/>
              <a:rect l="l" t="t" r="r" b="b"/>
              <a:pathLst>
                <a:path w="1" h="19" extrusionOk="0">
                  <a:moveTo>
                    <a:pt x="1" y="1"/>
                  </a:moveTo>
                  <a:cubicBezTo>
                    <a:pt x="1" y="8"/>
                    <a:pt x="1" y="11"/>
                    <a:pt x="1" y="18"/>
                  </a:cubicBezTo>
                  <a:cubicBezTo>
                    <a:pt x="1" y="11"/>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1" name="Google Shape;10051;p81"/>
            <p:cNvSpPr/>
            <p:nvPr/>
          </p:nvSpPr>
          <p:spPr>
            <a:xfrm>
              <a:off x="2341957" y="1637680"/>
              <a:ext cx="1914" cy="3489"/>
            </a:xfrm>
            <a:custGeom>
              <a:avLst/>
              <a:gdLst/>
              <a:ahLst/>
              <a:cxnLst/>
              <a:rect l="l" t="t" r="r" b="b"/>
              <a:pathLst>
                <a:path w="141" h="257" extrusionOk="0">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2" name="Google Shape;10052;p81"/>
            <p:cNvSpPr/>
            <p:nvPr/>
          </p:nvSpPr>
          <p:spPr>
            <a:xfrm>
              <a:off x="2282908" y="1603600"/>
              <a:ext cx="448" cy="14"/>
            </a:xfrm>
            <a:custGeom>
              <a:avLst/>
              <a:gdLst/>
              <a:ahLst/>
              <a:cxnLst/>
              <a:rect l="l" t="t" r="r" b="b"/>
              <a:pathLst>
                <a:path w="33" h="1" extrusionOk="0">
                  <a:moveTo>
                    <a:pt x="32" y="0"/>
                  </a:moveTo>
                  <a:cubicBezTo>
                    <a:pt x="22" y="0"/>
                    <a:pt x="8" y="0"/>
                    <a:pt x="1" y="0"/>
                  </a:cubicBezTo>
                  <a:cubicBezTo>
                    <a:pt x="8" y="0"/>
                    <a:pt x="22" y="0"/>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3" name="Google Shape;10053;p81"/>
            <p:cNvSpPr/>
            <p:nvPr/>
          </p:nvSpPr>
          <p:spPr>
            <a:xfrm>
              <a:off x="2279161" y="1602364"/>
              <a:ext cx="109" cy="14"/>
            </a:xfrm>
            <a:custGeom>
              <a:avLst/>
              <a:gdLst/>
              <a:ahLst/>
              <a:cxnLst/>
              <a:rect l="l" t="t" r="r" b="b"/>
              <a:pathLst>
                <a:path w="8" h="1" extrusionOk="0">
                  <a:moveTo>
                    <a:pt x="0" y="0"/>
                  </a:moveTo>
                  <a:cubicBezTo>
                    <a:pt x="4" y="0"/>
                    <a:pt x="7" y="0"/>
                    <a:pt x="7" y="0"/>
                  </a:cubicBezTo>
                  <a:cubicBezTo>
                    <a:pt x="7" y="0"/>
                    <a:pt x="4"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4" name="Google Shape;10054;p81"/>
            <p:cNvSpPr/>
            <p:nvPr/>
          </p:nvSpPr>
          <p:spPr>
            <a:xfrm>
              <a:off x="2283438" y="159432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5" name="Google Shape;10055;p81"/>
            <p:cNvSpPr/>
            <p:nvPr/>
          </p:nvSpPr>
          <p:spPr>
            <a:xfrm>
              <a:off x="2280342" y="1602690"/>
              <a:ext cx="2580" cy="869"/>
            </a:xfrm>
            <a:custGeom>
              <a:avLst/>
              <a:gdLst/>
              <a:ahLst/>
              <a:cxnLst/>
              <a:rect l="l" t="t" r="r" b="b"/>
              <a:pathLst>
                <a:path w="190" h="64" extrusionOk="0">
                  <a:moveTo>
                    <a:pt x="1" y="1"/>
                  </a:moveTo>
                  <a:lnTo>
                    <a:pt x="32" y="15"/>
                  </a:lnTo>
                  <a:cubicBezTo>
                    <a:pt x="81" y="39"/>
                    <a:pt x="134" y="57"/>
                    <a:pt x="190" y="64"/>
                  </a:cubicBezTo>
                  <a:cubicBezTo>
                    <a:pt x="134" y="57"/>
                    <a:pt x="81" y="39"/>
                    <a:pt x="32"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6" name="Google Shape;10056;p81"/>
            <p:cNvSpPr/>
            <p:nvPr/>
          </p:nvSpPr>
          <p:spPr>
            <a:xfrm>
              <a:off x="2280532" y="1608488"/>
              <a:ext cx="964" cy="2824"/>
            </a:xfrm>
            <a:custGeom>
              <a:avLst/>
              <a:gdLst/>
              <a:ahLst/>
              <a:cxnLst/>
              <a:rect l="l" t="t" r="r" b="b"/>
              <a:pathLst>
                <a:path w="71" h="208" extrusionOk="0">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7" name="Google Shape;10057;p81"/>
            <p:cNvSpPr/>
            <p:nvPr/>
          </p:nvSpPr>
          <p:spPr>
            <a:xfrm>
              <a:off x="2278631" y="1589724"/>
              <a:ext cx="869" cy="679"/>
            </a:xfrm>
            <a:custGeom>
              <a:avLst/>
              <a:gdLst/>
              <a:ahLst/>
              <a:cxnLst/>
              <a:rect l="l" t="t" r="r" b="b"/>
              <a:pathLst>
                <a:path w="64" h="50" extrusionOk="0">
                  <a:moveTo>
                    <a:pt x="1" y="0"/>
                  </a:moveTo>
                  <a:lnTo>
                    <a:pt x="1" y="0"/>
                  </a:lnTo>
                  <a:cubicBezTo>
                    <a:pt x="15" y="25"/>
                    <a:pt x="39" y="42"/>
                    <a:pt x="64" y="49"/>
                  </a:cubicBezTo>
                  <a:cubicBezTo>
                    <a:pt x="39" y="42"/>
                    <a:pt x="18" y="2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8" name="Google Shape;10058;p81"/>
            <p:cNvSpPr/>
            <p:nvPr/>
          </p:nvSpPr>
          <p:spPr>
            <a:xfrm>
              <a:off x="2256066" y="1570376"/>
              <a:ext cx="149" cy="244"/>
            </a:xfrm>
            <a:custGeom>
              <a:avLst/>
              <a:gdLst/>
              <a:ahLst/>
              <a:cxnLst/>
              <a:rect l="l" t="t" r="r" b="b"/>
              <a:pathLst>
                <a:path w="11" h="18" extrusionOk="0">
                  <a:moveTo>
                    <a:pt x="0" y="0"/>
                  </a:moveTo>
                  <a:lnTo>
                    <a:pt x="7" y="14"/>
                  </a:lnTo>
                  <a:cubicBezTo>
                    <a:pt x="7" y="14"/>
                    <a:pt x="7" y="18"/>
                    <a:pt x="10" y="18"/>
                  </a:cubicBezTo>
                  <a:cubicBezTo>
                    <a:pt x="7" y="11"/>
                    <a:pt x="3"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9" name="Google Shape;10059;p81"/>
            <p:cNvSpPr/>
            <p:nvPr/>
          </p:nvSpPr>
          <p:spPr>
            <a:xfrm>
              <a:off x="2276215" y="1585868"/>
              <a:ext cx="1724" cy="2349"/>
            </a:xfrm>
            <a:custGeom>
              <a:avLst/>
              <a:gdLst/>
              <a:ahLst/>
              <a:cxnLst/>
              <a:rect l="l" t="t" r="r" b="b"/>
              <a:pathLst>
                <a:path w="127" h="173" extrusionOk="0">
                  <a:moveTo>
                    <a:pt x="126" y="172"/>
                  </a:moveTo>
                  <a:cubicBezTo>
                    <a:pt x="105" y="102"/>
                    <a:pt x="60" y="43"/>
                    <a:pt x="0" y="1"/>
                  </a:cubicBezTo>
                  <a:cubicBezTo>
                    <a:pt x="60" y="43"/>
                    <a:pt x="105" y="102"/>
                    <a:pt x="126" y="17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0" name="Google Shape;10060;p81"/>
            <p:cNvSpPr/>
            <p:nvPr/>
          </p:nvSpPr>
          <p:spPr>
            <a:xfrm>
              <a:off x="2281293" y="1611013"/>
              <a:ext cx="299" cy="394"/>
            </a:xfrm>
            <a:custGeom>
              <a:avLst/>
              <a:gdLst/>
              <a:ahLst/>
              <a:cxnLst/>
              <a:rect l="l" t="t" r="r" b="b"/>
              <a:pathLst>
                <a:path w="22" h="29" extrusionOk="0">
                  <a:moveTo>
                    <a:pt x="1" y="1"/>
                  </a:moveTo>
                  <a:lnTo>
                    <a:pt x="1" y="1"/>
                  </a:lnTo>
                  <a:cubicBezTo>
                    <a:pt x="8" y="11"/>
                    <a:pt x="15" y="22"/>
                    <a:pt x="22" y="29"/>
                  </a:cubicBezTo>
                  <a:lnTo>
                    <a:pt x="15" y="1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1" name="Google Shape;10061;p81"/>
            <p:cNvSpPr/>
            <p:nvPr/>
          </p:nvSpPr>
          <p:spPr>
            <a:xfrm>
              <a:off x="2250879" y="1556826"/>
              <a:ext cx="299" cy="353"/>
            </a:xfrm>
            <a:custGeom>
              <a:avLst/>
              <a:gdLst/>
              <a:ahLst/>
              <a:cxnLst/>
              <a:rect l="l" t="t" r="r" b="b"/>
              <a:pathLst>
                <a:path w="22" h="26" extrusionOk="0">
                  <a:moveTo>
                    <a:pt x="0" y="1"/>
                  </a:moveTo>
                  <a:cubicBezTo>
                    <a:pt x="4" y="11"/>
                    <a:pt x="14" y="18"/>
                    <a:pt x="21" y="25"/>
                  </a:cubicBezTo>
                  <a:cubicBezTo>
                    <a:pt x="14" y="18"/>
                    <a:pt x="7"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2" name="Google Shape;10062;p81"/>
            <p:cNvSpPr/>
            <p:nvPr/>
          </p:nvSpPr>
          <p:spPr>
            <a:xfrm>
              <a:off x="2250539" y="1556445"/>
              <a:ext cx="258" cy="299"/>
            </a:xfrm>
            <a:custGeom>
              <a:avLst/>
              <a:gdLst/>
              <a:ahLst/>
              <a:cxnLst/>
              <a:rect l="l" t="t" r="r" b="b"/>
              <a:pathLst>
                <a:path w="19" h="22" extrusionOk="0">
                  <a:moveTo>
                    <a:pt x="1" y="1"/>
                  </a:moveTo>
                  <a:cubicBezTo>
                    <a:pt x="4" y="8"/>
                    <a:pt x="11" y="15"/>
                    <a:pt x="18" y="22"/>
                  </a:cubicBezTo>
                  <a:cubicBezTo>
                    <a:pt x="11" y="15"/>
                    <a:pt x="4"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3" name="Google Shape;10063;p81"/>
            <p:cNvSpPr/>
            <p:nvPr/>
          </p:nvSpPr>
          <p:spPr>
            <a:xfrm>
              <a:off x="2255577" y="1568760"/>
              <a:ext cx="489" cy="1629"/>
            </a:xfrm>
            <a:custGeom>
              <a:avLst/>
              <a:gdLst/>
              <a:ahLst/>
              <a:cxnLst/>
              <a:rect l="l" t="t" r="r" b="b"/>
              <a:pathLst>
                <a:path w="36" h="120" extrusionOk="0">
                  <a:moveTo>
                    <a:pt x="1" y="0"/>
                  </a:moveTo>
                  <a:cubicBezTo>
                    <a:pt x="8" y="42"/>
                    <a:pt x="18" y="81"/>
                    <a:pt x="36" y="119"/>
                  </a:cubicBezTo>
                  <a:lnTo>
                    <a:pt x="29" y="102"/>
                  </a:lnTo>
                  <a:cubicBezTo>
                    <a:pt x="18" y="70"/>
                    <a:pt x="8" y="3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4" name="Google Shape;10064;p81"/>
            <p:cNvSpPr/>
            <p:nvPr/>
          </p:nvSpPr>
          <p:spPr>
            <a:xfrm>
              <a:off x="2250119" y="1555590"/>
              <a:ext cx="394" cy="828"/>
            </a:xfrm>
            <a:custGeom>
              <a:avLst/>
              <a:gdLst/>
              <a:ahLst/>
              <a:cxnLst/>
              <a:rect l="l" t="t" r="r" b="b"/>
              <a:pathLst>
                <a:path w="29" h="61" extrusionOk="0">
                  <a:moveTo>
                    <a:pt x="0" y="1"/>
                  </a:moveTo>
                  <a:lnTo>
                    <a:pt x="4" y="15"/>
                  </a:lnTo>
                  <a:cubicBezTo>
                    <a:pt x="11" y="32"/>
                    <a:pt x="21" y="46"/>
                    <a:pt x="28" y="60"/>
                  </a:cubicBezTo>
                  <a:cubicBezTo>
                    <a:pt x="18" y="39"/>
                    <a:pt x="7" y="22"/>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5" name="Google Shape;10065;p81"/>
            <p:cNvSpPr/>
            <p:nvPr/>
          </p:nvSpPr>
          <p:spPr>
            <a:xfrm>
              <a:off x="2255957" y="1570131"/>
              <a:ext cx="204" cy="448"/>
            </a:xfrm>
            <a:custGeom>
              <a:avLst/>
              <a:gdLst/>
              <a:ahLst/>
              <a:cxnLst/>
              <a:rect l="l" t="t" r="r" b="b"/>
              <a:pathLst>
                <a:path w="15" h="33" extrusionOk="0">
                  <a:moveTo>
                    <a:pt x="1" y="1"/>
                  </a:moveTo>
                  <a:lnTo>
                    <a:pt x="1" y="1"/>
                  </a:lnTo>
                  <a:cubicBezTo>
                    <a:pt x="4" y="11"/>
                    <a:pt x="8" y="22"/>
                    <a:pt x="15" y="32"/>
                  </a:cubicBezTo>
                  <a:lnTo>
                    <a:pt x="8" y="1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6" name="Google Shape;10066;p81"/>
            <p:cNvSpPr/>
            <p:nvPr/>
          </p:nvSpPr>
          <p:spPr>
            <a:xfrm>
              <a:off x="2211667" y="1583302"/>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7" name="Google Shape;10067;p81"/>
            <p:cNvSpPr/>
            <p:nvPr/>
          </p:nvSpPr>
          <p:spPr>
            <a:xfrm>
              <a:off x="2211898" y="1583356"/>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8" name="Google Shape;10068;p81"/>
            <p:cNvSpPr/>
            <p:nvPr/>
          </p:nvSpPr>
          <p:spPr>
            <a:xfrm>
              <a:off x="2211382" y="158330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9" name="Google Shape;10069;p81"/>
            <p:cNvSpPr/>
            <p:nvPr/>
          </p:nvSpPr>
          <p:spPr>
            <a:xfrm>
              <a:off x="2211477" y="1583302"/>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0" name="Google Shape;10070;p81"/>
            <p:cNvSpPr/>
            <p:nvPr/>
          </p:nvSpPr>
          <p:spPr>
            <a:xfrm>
              <a:off x="2212753" y="1583736"/>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1" name="Google Shape;10071;p81"/>
            <p:cNvSpPr/>
            <p:nvPr/>
          </p:nvSpPr>
          <p:spPr>
            <a:xfrm>
              <a:off x="2212427" y="1583546"/>
              <a:ext cx="109" cy="54"/>
            </a:xfrm>
            <a:custGeom>
              <a:avLst/>
              <a:gdLst/>
              <a:ahLst/>
              <a:cxnLst/>
              <a:rect l="l" t="t" r="r" b="b"/>
              <a:pathLst>
                <a:path w="8" h="4" extrusionOk="0">
                  <a:moveTo>
                    <a:pt x="0" y="0"/>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2" name="Google Shape;10072;p81"/>
            <p:cNvSpPr/>
            <p:nvPr/>
          </p:nvSpPr>
          <p:spPr>
            <a:xfrm>
              <a:off x="2212142" y="1583451"/>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3" name="Google Shape;10073;p81"/>
            <p:cNvSpPr/>
            <p:nvPr/>
          </p:nvSpPr>
          <p:spPr>
            <a:xfrm>
              <a:off x="2213093" y="1583872"/>
              <a:ext cx="339" cy="258"/>
            </a:xfrm>
            <a:custGeom>
              <a:avLst/>
              <a:gdLst/>
              <a:ahLst/>
              <a:cxnLst/>
              <a:rect l="l" t="t" r="r" b="b"/>
              <a:pathLst>
                <a:path w="25" h="19" extrusionOk="0">
                  <a:moveTo>
                    <a:pt x="0" y="1"/>
                  </a:moveTo>
                  <a:lnTo>
                    <a:pt x="0" y="1"/>
                  </a:lnTo>
                  <a:cubicBezTo>
                    <a:pt x="7" y="8"/>
                    <a:pt x="14" y="11"/>
                    <a:pt x="25" y="18"/>
                  </a:cubicBezTo>
                  <a:cubicBezTo>
                    <a:pt x="14" y="11"/>
                    <a:pt x="7"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4" name="Google Shape;10074;p81"/>
            <p:cNvSpPr/>
            <p:nvPr/>
          </p:nvSpPr>
          <p:spPr>
            <a:xfrm>
              <a:off x="2213853" y="1584972"/>
              <a:ext cx="394" cy="4195"/>
            </a:xfrm>
            <a:custGeom>
              <a:avLst/>
              <a:gdLst/>
              <a:ahLst/>
              <a:cxnLst/>
              <a:rect l="l" t="t" r="r" b="b"/>
              <a:pathLst>
                <a:path w="29" h="309" extrusionOk="0">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5" name="Google Shape;10075;p81"/>
            <p:cNvSpPr/>
            <p:nvPr/>
          </p:nvSpPr>
          <p:spPr>
            <a:xfrm>
              <a:off x="2204009" y="1581143"/>
              <a:ext cx="774" cy="27"/>
            </a:xfrm>
            <a:custGeom>
              <a:avLst/>
              <a:gdLst/>
              <a:ahLst/>
              <a:cxnLst/>
              <a:rect l="l" t="t" r="r" b="b"/>
              <a:pathLst>
                <a:path w="57" h="2" extrusionOk="0">
                  <a:moveTo>
                    <a:pt x="38" y="0"/>
                  </a:moveTo>
                  <a:cubicBezTo>
                    <a:pt x="25" y="0"/>
                    <a:pt x="12" y="2"/>
                    <a:pt x="1" y="2"/>
                  </a:cubicBezTo>
                  <a:lnTo>
                    <a:pt x="57" y="2"/>
                  </a:lnTo>
                  <a:cubicBezTo>
                    <a:pt x="51" y="1"/>
                    <a:pt x="45" y="0"/>
                    <a:pt x="3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6" name="Google Shape;10076;p81"/>
            <p:cNvSpPr/>
            <p:nvPr/>
          </p:nvSpPr>
          <p:spPr>
            <a:xfrm>
              <a:off x="2205815" y="1581360"/>
              <a:ext cx="5485" cy="2172"/>
            </a:xfrm>
            <a:custGeom>
              <a:avLst/>
              <a:gdLst/>
              <a:ahLst/>
              <a:cxnLst/>
              <a:rect l="l" t="t" r="r" b="b"/>
              <a:pathLst>
                <a:path w="404" h="160" extrusionOk="0">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7" name="Google Shape;10077;p81"/>
            <p:cNvSpPr/>
            <p:nvPr/>
          </p:nvSpPr>
          <p:spPr>
            <a:xfrm>
              <a:off x="2204824" y="158111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8" name="Google Shape;10078;p81"/>
            <p:cNvSpPr/>
            <p:nvPr/>
          </p:nvSpPr>
          <p:spPr>
            <a:xfrm>
              <a:off x="2205720" y="1581265"/>
              <a:ext cx="14" cy="0"/>
            </a:xfrm>
            <a:custGeom>
              <a:avLst/>
              <a:gdLst/>
              <a:ahLst/>
              <a:cxnLst/>
              <a:rect l="l" t="t" r="r" b="b"/>
              <a:pathLst>
                <a:path w="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9" name="Google Shape;10079;p81"/>
            <p:cNvSpPr/>
            <p:nvPr/>
          </p:nvSpPr>
          <p:spPr>
            <a:xfrm>
              <a:off x="2205530" y="158121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0" name="Google Shape;10080;p81"/>
            <p:cNvSpPr/>
            <p:nvPr/>
          </p:nvSpPr>
          <p:spPr>
            <a:xfrm>
              <a:off x="2205055" y="1581156"/>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1" name="Google Shape;10081;p81"/>
            <p:cNvSpPr/>
            <p:nvPr/>
          </p:nvSpPr>
          <p:spPr>
            <a:xfrm>
              <a:off x="2205299" y="1581156"/>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2" name="Google Shape;10082;p81"/>
            <p:cNvSpPr/>
            <p:nvPr/>
          </p:nvSpPr>
          <p:spPr>
            <a:xfrm>
              <a:off x="2213894" y="158915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3" name="Google Shape;10083;p81"/>
            <p:cNvSpPr/>
            <p:nvPr/>
          </p:nvSpPr>
          <p:spPr>
            <a:xfrm>
              <a:off x="2269276" y="1477017"/>
              <a:ext cx="1629" cy="1303"/>
            </a:xfrm>
            <a:custGeom>
              <a:avLst/>
              <a:gdLst/>
              <a:ahLst/>
              <a:cxnLst/>
              <a:rect l="l" t="t" r="r" b="b"/>
              <a:pathLst>
                <a:path w="120" h="96" extrusionOk="0">
                  <a:moveTo>
                    <a:pt x="0" y="1"/>
                  </a:moveTo>
                  <a:cubicBezTo>
                    <a:pt x="32" y="43"/>
                    <a:pt x="74" y="74"/>
                    <a:pt x="119" y="95"/>
                  </a:cubicBezTo>
                  <a:cubicBezTo>
                    <a:pt x="74" y="74"/>
                    <a:pt x="32" y="43"/>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4" name="Google Shape;10084;p81"/>
            <p:cNvSpPr/>
            <p:nvPr/>
          </p:nvSpPr>
          <p:spPr>
            <a:xfrm>
              <a:off x="2260193" y="1430147"/>
              <a:ext cx="3394" cy="1398"/>
            </a:xfrm>
            <a:custGeom>
              <a:avLst/>
              <a:gdLst/>
              <a:ahLst/>
              <a:cxnLst/>
              <a:rect l="l" t="t" r="r" b="b"/>
              <a:pathLst>
                <a:path w="250" h="103" extrusionOk="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5" name="Google Shape;10085;p81"/>
            <p:cNvSpPr/>
            <p:nvPr/>
          </p:nvSpPr>
          <p:spPr>
            <a:xfrm>
              <a:off x="2262664" y="1417466"/>
              <a:ext cx="1344" cy="2009"/>
            </a:xfrm>
            <a:custGeom>
              <a:avLst/>
              <a:gdLst/>
              <a:ahLst/>
              <a:cxnLst/>
              <a:rect l="l" t="t" r="r" b="b"/>
              <a:pathLst>
                <a:path w="99" h="148" extrusionOk="0">
                  <a:moveTo>
                    <a:pt x="99" y="0"/>
                  </a:moveTo>
                  <a:lnTo>
                    <a:pt x="81" y="18"/>
                  </a:lnTo>
                  <a:cubicBezTo>
                    <a:pt x="46" y="53"/>
                    <a:pt x="18" y="98"/>
                    <a:pt x="1" y="147"/>
                  </a:cubicBezTo>
                  <a:cubicBezTo>
                    <a:pt x="22" y="91"/>
                    <a:pt x="57" y="42"/>
                    <a:pt x="9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6" name="Google Shape;10086;p81"/>
            <p:cNvSpPr/>
            <p:nvPr/>
          </p:nvSpPr>
          <p:spPr>
            <a:xfrm>
              <a:off x="2263520" y="1448640"/>
              <a:ext cx="6246" cy="10047"/>
            </a:xfrm>
            <a:custGeom>
              <a:avLst/>
              <a:gdLst/>
              <a:ahLst/>
              <a:cxnLst/>
              <a:rect l="l" t="t" r="r" b="b"/>
              <a:pathLst>
                <a:path w="460" h="740" extrusionOk="0">
                  <a:moveTo>
                    <a:pt x="1" y="1"/>
                  </a:moveTo>
                  <a:lnTo>
                    <a:pt x="1" y="1"/>
                  </a:lnTo>
                  <a:cubicBezTo>
                    <a:pt x="113" y="169"/>
                    <a:pt x="316" y="477"/>
                    <a:pt x="459" y="739"/>
                  </a:cubicBezTo>
                  <a:cubicBezTo>
                    <a:pt x="316" y="477"/>
                    <a:pt x="113" y="16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7" name="Google Shape;10087;p81"/>
            <p:cNvSpPr/>
            <p:nvPr/>
          </p:nvSpPr>
          <p:spPr>
            <a:xfrm>
              <a:off x="2269127" y="1476542"/>
              <a:ext cx="14" cy="163"/>
            </a:xfrm>
            <a:custGeom>
              <a:avLst/>
              <a:gdLst/>
              <a:ahLst/>
              <a:cxnLst/>
              <a:rect l="l" t="t" r="r" b="b"/>
              <a:pathLst>
                <a:path w="1" h="12" extrusionOk="0">
                  <a:moveTo>
                    <a:pt x="1" y="11"/>
                  </a:moveTo>
                  <a:cubicBezTo>
                    <a:pt x="1" y="8"/>
                    <a:pt x="1" y="4"/>
                    <a:pt x="1" y="1"/>
                  </a:cubicBezTo>
                  <a:cubicBezTo>
                    <a:pt x="1" y="4"/>
                    <a:pt x="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8" name="Google Shape;10088;p81"/>
            <p:cNvSpPr/>
            <p:nvPr/>
          </p:nvSpPr>
          <p:spPr>
            <a:xfrm>
              <a:off x="2257002" y="1519610"/>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9" name="Google Shape;10089;p81"/>
            <p:cNvSpPr/>
            <p:nvPr/>
          </p:nvSpPr>
          <p:spPr>
            <a:xfrm>
              <a:off x="2271082" y="1504593"/>
              <a:ext cx="3476" cy="2716"/>
            </a:xfrm>
            <a:custGeom>
              <a:avLst/>
              <a:gdLst/>
              <a:ahLst/>
              <a:cxnLst/>
              <a:rect l="l" t="t" r="r" b="b"/>
              <a:pathLst>
                <a:path w="256" h="200" extrusionOk="0">
                  <a:moveTo>
                    <a:pt x="0" y="200"/>
                  </a:moveTo>
                  <a:cubicBezTo>
                    <a:pt x="81" y="130"/>
                    <a:pt x="168" y="63"/>
                    <a:pt x="256" y="0"/>
                  </a:cubicBezTo>
                  <a:cubicBezTo>
                    <a:pt x="168" y="63"/>
                    <a:pt x="81" y="130"/>
                    <a:pt x="0" y="20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0" name="Google Shape;10090;p81"/>
            <p:cNvSpPr/>
            <p:nvPr/>
          </p:nvSpPr>
          <p:spPr>
            <a:xfrm>
              <a:off x="2268801" y="1485625"/>
              <a:ext cx="3286" cy="2295"/>
            </a:xfrm>
            <a:custGeom>
              <a:avLst/>
              <a:gdLst/>
              <a:ahLst/>
              <a:cxnLst/>
              <a:rect l="l" t="t" r="r" b="b"/>
              <a:pathLst>
                <a:path w="242" h="169" extrusionOk="0">
                  <a:moveTo>
                    <a:pt x="0" y="0"/>
                  </a:moveTo>
                  <a:cubicBezTo>
                    <a:pt x="25" y="39"/>
                    <a:pt x="154" y="116"/>
                    <a:pt x="242" y="168"/>
                  </a:cubicBezTo>
                  <a:cubicBezTo>
                    <a:pt x="154" y="116"/>
                    <a:pt x="25" y="39"/>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1" name="Google Shape;10091;p81"/>
            <p:cNvSpPr/>
            <p:nvPr/>
          </p:nvSpPr>
          <p:spPr>
            <a:xfrm>
              <a:off x="2257966" y="1513187"/>
              <a:ext cx="8282" cy="5580"/>
            </a:xfrm>
            <a:custGeom>
              <a:avLst/>
              <a:gdLst/>
              <a:ahLst/>
              <a:cxnLst/>
              <a:rect l="l" t="t" r="r" b="b"/>
              <a:pathLst>
                <a:path w="610" h="411" extrusionOk="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2" name="Google Shape;10092;p81"/>
            <p:cNvSpPr/>
            <p:nvPr/>
          </p:nvSpPr>
          <p:spPr>
            <a:xfrm>
              <a:off x="2256581" y="1520126"/>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3" name="Google Shape;10093;p81"/>
            <p:cNvSpPr/>
            <p:nvPr/>
          </p:nvSpPr>
          <p:spPr>
            <a:xfrm>
              <a:off x="2274449" y="1489372"/>
              <a:ext cx="6056" cy="6816"/>
            </a:xfrm>
            <a:custGeom>
              <a:avLst/>
              <a:gdLst/>
              <a:ahLst/>
              <a:cxnLst/>
              <a:rect l="l" t="t" r="r" b="b"/>
              <a:pathLst>
                <a:path w="446" h="502" extrusionOk="0">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4" name="Google Shape;10094;p81"/>
            <p:cNvSpPr/>
            <p:nvPr/>
          </p:nvSpPr>
          <p:spPr>
            <a:xfrm>
              <a:off x="2275929" y="1499121"/>
              <a:ext cx="4195" cy="4481"/>
            </a:xfrm>
            <a:custGeom>
              <a:avLst/>
              <a:gdLst/>
              <a:ahLst/>
              <a:cxnLst/>
              <a:rect l="l" t="t" r="r" b="b"/>
              <a:pathLst>
                <a:path w="309" h="330" extrusionOk="0">
                  <a:moveTo>
                    <a:pt x="308" y="1"/>
                  </a:moveTo>
                  <a:lnTo>
                    <a:pt x="308" y="1"/>
                  </a:lnTo>
                  <a:cubicBezTo>
                    <a:pt x="263" y="120"/>
                    <a:pt x="144" y="225"/>
                    <a:pt x="0" y="330"/>
                  </a:cubicBezTo>
                  <a:cubicBezTo>
                    <a:pt x="144" y="225"/>
                    <a:pt x="266" y="120"/>
                    <a:pt x="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5" name="Google Shape;10095;p81"/>
            <p:cNvSpPr/>
            <p:nvPr/>
          </p:nvSpPr>
          <p:spPr>
            <a:xfrm>
              <a:off x="2249874" y="1554544"/>
              <a:ext cx="258" cy="1059"/>
            </a:xfrm>
            <a:custGeom>
              <a:avLst/>
              <a:gdLst/>
              <a:ahLst/>
              <a:cxnLst/>
              <a:rect l="l" t="t" r="r" b="b"/>
              <a:pathLst>
                <a:path w="19" h="78" extrusionOk="0">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6" name="Google Shape;10096;p81"/>
            <p:cNvSpPr/>
            <p:nvPr/>
          </p:nvSpPr>
          <p:spPr>
            <a:xfrm>
              <a:off x="2251965" y="1550498"/>
              <a:ext cx="774" cy="1724"/>
            </a:xfrm>
            <a:custGeom>
              <a:avLst/>
              <a:gdLst/>
              <a:ahLst/>
              <a:cxnLst/>
              <a:rect l="l" t="t" r="r" b="b"/>
              <a:pathLst>
                <a:path w="57" h="127" extrusionOk="0">
                  <a:moveTo>
                    <a:pt x="1" y="1"/>
                  </a:moveTo>
                  <a:lnTo>
                    <a:pt x="22" y="29"/>
                  </a:lnTo>
                  <a:cubicBezTo>
                    <a:pt x="43" y="57"/>
                    <a:pt x="57" y="88"/>
                    <a:pt x="57" y="127"/>
                  </a:cubicBezTo>
                  <a:cubicBezTo>
                    <a:pt x="57" y="88"/>
                    <a:pt x="43" y="57"/>
                    <a:pt x="22"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7" name="Google Shape;10097;p81"/>
            <p:cNvSpPr/>
            <p:nvPr/>
          </p:nvSpPr>
          <p:spPr>
            <a:xfrm>
              <a:off x="2254871" y="1536147"/>
              <a:ext cx="14" cy="14"/>
            </a:xfrm>
            <a:custGeom>
              <a:avLst/>
              <a:gdLst/>
              <a:ahLst/>
              <a:cxnLst/>
              <a:rect l="l" t="t" r="r" b="b"/>
              <a:pathLst>
                <a:path w="1" h="1" extrusionOk="0">
                  <a:moveTo>
                    <a:pt x="0" y="1"/>
                  </a:moveTo>
                  <a:lnTo>
                    <a:pt x="0" y="1"/>
                  </a:lnTo>
                  <a:cubicBezTo>
                    <a:pt x="0" y="1"/>
                    <a:pt x="0"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8" name="Google Shape;10098;p81"/>
            <p:cNvSpPr/>
            <p:nvPr/>
          </p:nvSpPr>
          <p:spPr>
            <a:xfrm>
              <a:off x="2254681" y="1537002"/>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9" name="Google Shape;10099;p81"/>
            <p:cNvSpPr/>
            <p:nvPr/>
          </p:nvSpPr>
          <p:spPr>
            <a:xfrm>
              <a:off x="2253961" y="1538048"/>
              <a:ext cx="68" cy="68"/>
            </a:xfrm>
            <a:custGeom>
              <a:avLst/>
              <a:gdLst/>
              <a:ahLst/>
              <a:cxnLst/>
              <a:rect l="l" t="t" r="r" b="b"/>
              <a:pathLst>
                <a:path w="5" h="5" extrusionOk="0">
                  <a:moveTo>
                    <a:pt x="1"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0" name="Google Shape;10100;p81"/>
            <p:cNvSpPr/>
            <p:nvPr/>
          </p:nvSpPr>
          <p:spPr>
            <a:xfrm>
              <a:off x="2254110" y="1537858"/>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1" name="Google Shape;10101;p81"/>
            <p:cNvSpPr/>
            <p:nvPr/>
          </p:nvSpPr>
          <p:spPr>
            <a:xfrm>
              <a:off x="2253825" y="1538238"/>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2" name="Google Shape;10102;p81"/>
            <p:cNvSpPr/>
            <p:nvPr/>
          </p:nvSpPr>
          <p:spPr>
            <a:xfrm>
              <a:off x="2250974" y="1540519"/>
              <a:ext cx="1249" cy="1629"/>
            </a:xfrm>
            <a:custGeom>
              <a:avLst/>
              <a:gdLst/>
              <a:ahLst/>
              <a:cxnLst/>
              <a:rect l="l" t="t" r="r" b="b"/>
              <a:pathLst>
                <a:path w="92" h="120" extrusionOk="0">
                  <a:moveTo>
                    <a:pt x="0" y="120"/>
                  </a:moveTo>
                  <a:cubicBezTo>
                    <a:pt x="35" y="85"/>
                    <a:pt x="67" y="43"/>
                    <a:pt x="91" y="1"/>
                  </a:cubicBezTo>
                  <a:cubicBezTo>
                    <a:pt x="67" y="43"/>
                    <a:pt x="35" y="85"/>
                    <a:pt x="0" y="12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3" name="Google Shape;10103;p81"/>
            <p:cNvSpPr/>
            <p:nvPr/>
          </p:nvSpPr>
          <p:spPr>
            <a:xfrm>
              <a:off x="2252875" y="1538428"/>
              <a:ext cx="774" cy="923"/>
            </a:xfrm>
            <a:custGeom>
              <a:avLst/>
              <a:gdLst/>
              <a:ahLst/>
              <a:cxnLst/>
              <a:rect l="l" t="t" r="r" b="b"/>
              <a:pathLst>
                <a:path w="57" h="68" extrusionOk="0">
                  <a:moveTo>
                    <a:pt x="0" y="67"/>
                  </a:moveTo>
                  <a:cubicBezTo>
                    <a:pt x="18" y="43"/>
                    <a:pt x="35" y="22"/>
                    <a:pt x="56" y="1"/>
                  </a:cubicBezTo>
                  <a:cubicBezTo>
                    <a:pt x="35" y="22"/>
                    <a:pt x="18" y="43"/>
                    <a:pt x="0" y="6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4" name="Google Shape;10104;p81"/>
            <p:cNvSpPr/>
            <p:nvPr/>
          </p:nvSpPr>
          <p:spPr>
            <a:xfrm>
              <a:off x="2254300" y="1537668"/>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5" name="Google Shape;10105;p81"/>
            <p:cNvSpPr/>
            <p:nvPr/>
          </p:nvSpPr>
          <p:spPr>
            <a:xfrm>
              <a:off x="2252820" y="1539378"/>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6" name="Google Shape;10106;p81"/>
            <p:cNvSpPr/>
            <p:nvPr/>
          </p:nvSpPr>
          <p:spPr>
            <a:xfrm>
              <a:off x="2254531" y="1534721"/>
              <a:ext cx="68" cy="163"/>
            </a:xfrm>
            <a:custGeom>
              <a:avLst/>
              <a:gdLst/>
              <a:ahLst/>
              <a:cxnLst/>
              <a:rect l="l" t="t" r="r" b="b"/>
              <a:pathLst>
                <a:path w="5" h="12" extrusionOk="0">
                  <a:moveTo>
                    <a:pt x="4"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7" name="Google Shape;10107;p81"/>
            <p:cNvSpPr/>
            <p:nvPr/>
          </p:nvSpPr>
          <p:spPr>
            <a:xfrm>
              <a:off x="2254776" y="1535427"/>
              <a:ext cx="54" cy="163"/>
            </a:xfrm>
            <a:custGeom>
              <a:avLst/>
              <a:gdLst/>
              <a:ahLst/>
              <a:cxnLst/>
              <a:rect l="l" t="t" r="r" b="b"/>
              <a:pathLst>
                <a:path w="4" h="12" extrusionOk="0">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8" name="Google Shape;10108;p81"/>
            <p:cNvSpPr/>
            <p:nvPr/>
          </p:nvSpPr>
          <p:spPr>
            <a:xfrm>
              <a:off x="2254436" y="1537437"/>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9" name="Google Shape;10109;p81"/>
            <p:cNvSpPr/>
            <p:nvPr/>
          </p:nvSpPr>
          <p:spPr>
            <a:xfrm>
              <a:off x="2254871" y="1535767"/>
              <a:ext cx="14" cy="163"/>
            </a:xfrm>
            <a:custGeom>
              <a:avLst/>
              <a:gdLst/>
              <a:ahLst/>
              <a:cxnLst/>
              <a:rect l="l" t="t" r="r" b="b"/>
              <a:pathLst>
                <a:path w="1" h="12" extrusionOk="0">
                  <a:moveTo>
                    <a:pt x="0"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0" name="Google Shape;10110;p81"/>
            <p:cNvSpPr/>
            <p:nvPr/>
          </p:nvSpPr>
          <p:spPr>
            <a:xfrm>
              <a:off x="2254681" y="1535102"/>
              <a:ext cx="54" cy="163"/>
            </a:xfrm>
            <a:custGeom>
              <a:avLst/>
              <a:gdLst/>
              <a:ahLst/>
              <a:cxnLst/>
              <a:rect l="l" t="t" r="r" b="b"/>
              <a:pathLst>
                <a:path w="4" h="12" extrusionOk="0">
                  <a:moveTo>
                    <a:pt x="4"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1" name="Google Shape;10111;p81"/>
            <p:cNvSpPr/>
            <p:nvPr/>
          </p:nvSpPr>
          <p:spPr>
            <a:xfrm>
              <a:off x="2254816" y="1536432"/>
              <a:ext cx="14" cy="109"/>
            </a:xfrm>
            <a:custGeom>
              <a:avLst/>
              <a:gdLst/>
              <a:ahLst/>
              <a:cxnLst/>
              <a:rect l="l" t="t" r="r" b="b"/>
              <a:pathLst>
                <a:path w="1" h="8" extrusionOk="0">
                  <a:moveTo>
                    <a:pt x="1" y="8"/>
                  </a:moveTo>
                  <a:lnTo>
                    <a:pt x="1" y="4"/>
                  </a:lnTo>
                  <a:cubicBezTo>
                    <a:pt x="1" y="1"/>
                    <a:pt x="1" y="8"/>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2" name="Google Shape;10112;p81"/>
            <p:cNvSpPr/>
            <p:nvPr/>
          </p:nvSpPr>
          <p:spPr>
            <a:xfrm>
              <a:off x="2254531" y="1537192"/>
              <a:ext cx="109" cy="109"/>
            </a:xfrm>
            <a:custGeom>
              <a:avLst/>
              <a:gdLst/>
              <a:ahLst/>
              <a:cxnLst/>
              <a:rect l="l" t="t" r="r" b="b"/>
              <a:pathLst>
                <a:path w="8" h="8" extrusionOk="0">
                  <a:moveTo>
                    <a:pt x="1" y="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3" name="Google Shape;10113;p81"/>
            <p:cNvSpPr/>
            <p:nvPr/>
          </p:nvSpPr>
          <p:spPr>
            <a:xfrm>
              <a:off x="2254776" y="1536717"/>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4" name="Google Shape;10114;p81"/>
            <p:cNvSpPr/>
            <p:nvPr/>
          </p:nvSpPr>
          <p:spPr>
            <a:xfrm>
              <a:off x="2250024" y="1555359"/>
              <a:ext cx="149" cy="489"/>
            </a:xfrm>
            <a:custGeom>
              <a:avLst/>
              <a:gdLst/>
              <a:ahLst/>
              <a:cxnLst/>
              <a:rect l="l" t="t" r="r" b="b"/>
              <a:pathLst>
                <a:path w="11" h="36" extrusionOk="0">
                  <a:moveTo>
                    <a:pt x="0" y="0"/>
                  </a:moveTo>
                  <a:cubicBezTo>
                    <a:pt x="4" y="11"/>
                    <a:pt x="7" y="25"/>
                    <a:pt x="11" y="35"/>
                  </a:cubicBezTo>
                  <a:lnTo>
                    <a:pt x="7" y="18"/>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5" name="Google Shape;10115;p81"/>
            <p:cNvSpPr/>
            <p:nvPr/>
          </p:nvSpPr>
          <p:spPr>
            <a:xfrm>
              <a:off x="2263995" y="1416040"/>
              <a:ext cx="2770" cy="1439"/>
            </a:xfrm>
            <a:custGeom>
              <a:avLst/>
              <a:gdLst/>
              <a:ahLst/>
              <a:cxnLst/>
              <a:rect l="l" t="t" r="r" b="b"/>
              <a:pathLst>
                <a:path w="204" h="106" extrusionOk="0">
                  <a:moveTo>
                    <a:pt x="204" y="0"/>
                  </a:moveTo>
                  <a:lnTo>
                    <a:pt x="204" y="0"/>
                  </a:lnTo>
                  <a:cubicBezTo>
                    <a:pt x="127" y="7"/>
                    <a:pt x="53" y="46"/>
                    <a:pt x="1" y="105"/>
                  </a:cubicBezTo>
                  <a:lnTo>
                    <a:pt x="18" y="88"/>
                  </a:lnTo>
                  <a:cubicBezTo>
                    <a:pt x="67" y="39"/>
                    <a:pt x="134" y="7"/>
                    <a:pt x="20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6" name="Google Shape;10116;p81"/>
            <p:cNvSpPr/>
            <p:nvPr/>
          </p:nvSpPr>
          <p:spPr>
            <a:xfrm>
              <a:off x="2276350" y="1412130"/>
              <a:ext cx="258" cy="258"/>
            </a:xfrm>
            <a:custGeom>
              <a:avLst/>
              <a:gdLst/>
              <a:ahLst/>
              <a:cxnLst/>
              <a:rect l="l" t="t" r="r" b="b"/>
              <a:pathLst>
                <a:path w="19" h="19" extrusionOk="0">
                  <a:moveTo>
                    <a:pt x="18" y="1"/>
                  </a:moveTo>
                  <a:cubicBezTo>
                    <a:pt x="11" y="8"/>
                    <a:pt x="4" y="15"/>
                    <a:pt x="1" y="19"/>
                  </a:cubicBezTo>
                  <a:cubicBezTo>
                    <a:pt x="4" y="15"/>
                    <a:pt x="11" y="8"/>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7" name="Google Shape;10117;p81"/>
            <p:cNvSpPr/>
            <p:nvPr/>
          </p:nvSpPr>
          <p:spPr>
            <a:xfrm>
              <a:off x="2276921" y="1411139"/>
              <a:ext cx="258" cy="489"/>
            </a:xfrm>
            <a:custGeom>
              <a:avLst/>
              <a:gdLst/>
              <a:ahLst/>
              <a:cxnLst/>
              <a:rect l="l" t="t" r="r" b="b"/>
              <a:pathLst>
                <a:path w="19" h="36" extrusionOk="0">
                  <a:moveTo>
                    <a:pt x="1" y="35"/>
                  </a:moveTo>
                  <a:cubicBezTo>
                    <a:pt x="8" y="25"/>
                    <a:pt x="15" y="14"/>
                    <a:pt x="18" y="0"/>
                  </a:cubicBezTo>
                  <a:cubicBezTo>
                    <a:pt x="15" y="14"/>
                    <a:pt x="8" y="25"/>
                    <a:pt x="1"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8" name="Google Shape;10118;p81"/>
            <p:cNvSpPr/>
            <p:nvPr/>
          </p:nvSpPr>
          <p:spPr>
            <a:xfrm>
              <a:off x="2275875" y="1412470"/>
              <a:ext cx="394" cy="299"/>
            </a:xfrm>
            <a:custGeom>
              <a:avLst/>
              <a:gdLst/>
              <a:ahLst/>
              <a:cxnLst/>
              <a:rect l="l" t="t" r="r" b="b"/>
              <a:pathLst>
                <a:path w="29" h="22" extrusionOk="0">
                  <a:moveTo>
                    <a:pt x="1" y="22"/>
                  </a:moveTo>
                  <a:cubicBezTo>
                    <a:pt x="11" y="15"/>
                    <a:pt x="18" y="8"/>
                    <a:pt x="29" y="1"/>
                  </a:cubicBezTo>
                  <a:cubicBezTo>
                    <a:pt x="18" y="8"/>
                    <a:pt x="11"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9" name="Google Shape;10119;p81"/>
            <p:cNvSpPr/>
            <p:nvPr/>
          </p:nvSpPr>
          <p:spPr>
            <a:xfrm>
              <a:off x="2276690" y="1411709"/>
              <a:ext cx="204" cy="339"/>
            </a:xfrm>
            <a:custGeom>
              <a:avLst/>
              <a:gdLst/>
              <a:ahLst/>
              <a:cxnLst/>
              <a:rect l="l" t="t" r="r" b="b"/>
              <a:pathLst>
                <a:path w="15" h="25" extrusionOk="0">
                  <a:moveTo>
                    <a:pt x="0" y="25"/>
                  </a:moveTo>
                  <a:cubicBezTo>
                    <a:pt x="4" y="14"/>
                    <a:pt x="11" y="7"/>
                    <a:pt x="14" y="0"/>
                  </a:cubicBezTo>
                  <a:cubicBezTo>
                    <a:pt x="11" y="7"/>
                    <a:pt x="4" y="14"/>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0" name="Google Shape;10120;p81"/>
            <p:cNvSpPr/>
            <p:nvPr/>
          </p:nvSpPr>
          <p:spPr>
            <a:xfrm>
              <a:off x="2263764" y="1417222"/>
              <a:ext cx="434" cy="448"/>
            </a:xfrm>
            <a:custGeom>
              <a:avLst/>
              <a:gdLst/>
              <a:ahLst/>
              <a:cxnLst/>
              <a:rect l="l" t="t" r="r" b="b"/>
              <a:pathLst>
                <a:path w="32" h="33" extrusionOk="0">
                  <a:moveTo>
                    <a:pt x="32" y="1"/>
                  </a:moveTo>
                  <a:lnTo>
                    <a:pt x="18" y="15"/>
                  </a:lnTo>
                  <a:lnTo>
                    <a:pt x="0" y="32"/>
                  </a:lnTo>
                  <a:cubicBezTo>
                    <a:pt x="14" y="22"/>
                    <a:pt x="21" y="11"/>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1" name="Google Shape;10121;p81"/>
            <p:cNvSpPr/>
            <p:nvPr/>
          </p:nvSpPr>
          <p:spPr>
            <a:xfrm>
              <a:off x="3015482" y="1689586"/>
              <a:ext cx="163" cy="1195"/>
            </a:xfrm>
            <a:custGeom>
              <a:avLst/>
              <a:gdLst/>
              <a:ahLst/>
              <a:cxnLst/>
              <a:rect l="l" t="t" r="r" b="b"/>
              <a:pathLst>
                <a:path w="12" h="88" extrusionOk="0">
                  <a:moveTo>
                    <a:pt x="1" y="0"/>
                  </a:moveTo>
                  <a:cubicBezTo>
                    <a:pt x="8" y="28"/>
                    <a:pt x="11" y="56"/>
                    <a:pt x="11" y="88"/>
                  </a:cubicBezTo>
                  <a:cubicBezTo>
                    <a:pt x="11" y="56"/>
                    <a:pt x="8" y="2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2" name="Google Shape;10122;p81"/>
            <p:cNvSpPr/>
            <p:nvPr/>
          </p:nvSpPr>
          <p:spPr>
            <a:xfrm>
              <a:off x="2958307" y="1600694"/>
              <a:ext cx="3150" cy="353"/>
            </a:xfrm>
            <a:custGeom>
              <a:avLst/>
              <a:gdLst/>
              <a:ahLst/>
              <a:cxnLst/>
              <a:rect l="l" t="t" r="r" b="b"/>
              <a:pathLst>
                <a:path w="232" h="26" extrusionOk="0">
                  <a:moveTo>
                    <a:pt x="0" y="8"/>
                  </a:moveTo>
                  <a:cubicBezTo>
                    <a:pt x="77" y="1"/>
                    <a:pt x="154" y="8"/>
                    <a:pt x="231" y="25"/>
                  </a:cubicBezTo>
                  <a:cubicBezTo>
                    <a:pt x="154" y="8"/>
                    <a:pt x="77" y="1"/>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3" name="Google Shape;10123;p81"/>
            <p:cNvSpPr/>
            <p:nvPr/>
          </p:nvSpPr>
          <p:spPr>
            <a:xfrm>
              <a:off x="2924961" y="1625555"/>
              <a:ext cx="3408" cy="7671"/>
            </a:xfrm>
            <a:custGeom>
              <a:avLst/>
              <a:gdLst/>
              <a:ahLst/>
              <a:cxnLst/>
              <a:rect l="l" t="t" r="r" b="b"/>
              <a:pathLst>
                <a:path w="251" h="565" extrusionOk="0">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4" name="Google Shape;10124;p81"/>
            <p:cNvSpPr/>
            <p:nvPr/>
          </p:nvSpPr>
          <p:spPr>
            <a:xfrm>
              <a:off x="2928546" y="1617856"/>
              <a:ext cx="4535" cy="7196"/>
            </a:xfrm>
            <a:custGeom>
              <a:avLst/>
              <a:gdLst/>
              <a:ahLst/>
              <a:cxnLst/>
              <a:rect l="l" t="t" r="r" b="b"/>
              <a:pathLst>
                <a:path w="334" h="530" extrusionOk="0">
                  <a:moveTo>
                    <a:pt x="1" y="529"/>
                  </a:moveTo>
                  <a:cubicBezTo>
                    <a:pt x="32" y="410"/>
                    <a:pt x="214" y="102"/>
                    <a:pt x="333" y="1"/>
                  </a:cubicBezTo>
                  <a:cubicBezTo>
                    <a:pt x="214" y="102"/>
                    <a:pt x="32" y="410"/>
                    <a:pt x="1" y="5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5" name="Google Shape;10125;p81"/>
            <p:cNvSpPr/>
            <p:nvPr/>
          </p:nvSpPr>
          <p:spPr>
            <a:xfrm>
              <a:off x="2906265" y="1635629"/>
              <a:ext cx="339" cy="109"/>
            </a:xfrm>
            <a:custGeom>
              <a:avLst/>
              <a:gdLst/>
              <a:ahLst/>
              <a:cxnLst/>
              <a:rect l="l" t="t" r="r" b="b"/>
              <a:pathLst>
                <a:path w="25" h="8" extrusionOk="0">
                  <a:moveTo>
                    <a:pt x="0" y="1"/>
                  </a:moveTo>
                  <a:lnTo>
                    <a:pt x="0" y="1"/>
                  </a:lnTo>
                  <a:lnTo>
                    <a:pt x="25"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6" name="Google Shape;10126;p81"/>
            <p:cNvSpPr/>
            <p:nvPr/>
          </p:nvSpPr>
          <p:spPr>
            <a:xfrm>
              <a:off x="2908301" y="1636634"/>
              <a:ext cx="638" cy="625"/>
            </a:xfrm>
            <a:custGeom>
              <a:avLst/>
              <a:gdLst/>
              <a:ahLst/>
              <a:cxnLst/>
              <a:rect l="l" t="t" r="r" b="b"/>
              <a:pathLst>
                <a:path w="47" h="46" extrusionOk="0">
                  <a:moveTo>
                    <a:pt x="1" y="1"/>
                  </a:moveTo>
                  <a:cubicBezTo>
                    <a:pt x="18" y="11"/>
                    <a:pt x="32" y="29"/>
                    <a:pt x="46" y="46"/>
                  </a:cubicBezTo>
                  <a:cubicBezTo>
                    <a:pt x="36" y="29"/>
                    <a:pt x="18"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7" name="Google Shape;10127;p81"/>
            <p:cNvSpPr/>
            <p:nvPr/>
          </p:nvSpPr>
          <p:spPr>
            <a:xfrm>
              <a:off x="2908967" y="1637299"/>
              <a:ext cx="258" cy="339"/>
            </a:xfrm>
            <a:custGeom>
              <a:avLst/>
              <a:gdLst/>
              <a:ahLst/>
              <a:cxnLst/>
              <a:rect l="l" t="t" r="r" b="b"/>
              <a:pathLst>
                <a:path w="19" h="25" extrusionOk="0">
                  <a:moveTo>
                    <a:pt x="18" y="25"/>
                  </a:moveTo>
                  <a:cubicBezTo>
                    <a:pt x="11" y="14"/>
                    <a:pt x="8" y="7"/>
                    <a:pt x="1" y="0"/>
                  </a:cubicBezTo>
                  <a:cubicBezTo>
                    <a:pt x="8" y="7"/>
                    <a:pt x="11" y="14"/>
                    <a:pt x="18"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8" name="Google Shape;10128;p81"/>
            <p:cNvSpPr/>
            <p:nvPr/>
          </p:nvSpPr>
          <p:spPr>
            <a:xfrm>
              <a:off x="2935633" y="1611163"/>
              <a:ext cx="828" cy="3530"/>
            </a:xfrm>
            <a:custGeom>
              <a:avLst/>
              <a:gdLst/>
              <a:ahLst/>
              <a:cxnLst/>
              <a:rect l="l" t="t" r="r" b="b"/>
              <a:pathLst>
                <a:path w="61" h="260" extrusionOk="0">
                  <a:moveTo>
                    <a:pt x="1" y="0"/>
                  </a:moveTo>
                  <a:cubicBezTo>
                    <a:pt x="29" y="84"/>
                    <a:pt x="50" y="172"/>
                    <a:pt x="60" y="259"/>
                  </a:cubicBezTo>
                  <a:cubicBezTo>
                    <a:pt x="50" y="172"/>
                    <a:pt x="29" y="8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9" name="Google Shape;10129;p81"/>
            <p:cNvSpPr/>
            <p:nvPr/>
          </p:nvSpPr>
          <p:spPr>
            <a:xfrm>
              <a:off x="2907976" y="1636390"/>
              <a:ext cx="244" cy="204"/>
            </a:xfrm>
            <a:custGeom>
              <a:avLst/>
              <a:gdLst/>
              <a:ahLst/>
              <a:cxnLst/>
              <a:rect l="l" t="t" r="r" b="b"/>
              <a:pathLst>
                <a:path w="18" h="15" extrusionOk="0">
                  <a:moveTo>
                    <a:pt x="0" y="1"/>
                  </a:moveTo>
                  <a:lnTo>
                    <a:pt x="18" y="15"/>
                  </a:lnTo>
                  <a:cubicBezTo>
                    <a:pt x="14" y="8"/>
                    <a:pt x="7"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0" name="Google Shape;10130;p81"/>
            <p:cNvSpPr/>
            <p:nvPr/>
          </p:nvSpPr>
          <p:spPr>
            <a:xfrm>
              <a:off x="2695420" y="1641956"/>
              <a:ext cx="2417" cy="448"/>
            </a:xfrm>
            <a:custGeom>
              <a:avLst/>
              <a:gdLst/>
              <a:ahLst/>
              <a:cxnLst/>
              <a:rect l="l" t="t" r="r" b="b"/>
              <a:pathLst>
                <a:path w="178" h="33" extrusionOk="0">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1" name="Google Shape;10131;p81"/>
            <p:cNvSpPr/>
            <p:nvPr/>
          </p:nvSpPr>
          <p:spPr>
            <a:xfrm>
              <a:off x="2693641" y="1641060"/>
              <a:ext cx="1208" cy="869"/>
            </a:xfrm>
            <a:custGeom>
              <a:avLst/>
              <a:gdLst/>
              <a:ahLst/>
              <a:cxnLst/>
              <a:rect l="l" t="t" r="r" b="b"/>
              <a:pathLst>
                <a:path w="89" h="64" extrusionOk="0">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2" name="Google Shape;10132;p81"/>
            <p:cNvSpPr/>
            <p:nvPr/>
          </p:nvSpPr>
          <p:spPr>
            <a:xfrm>
              <a:off x="2974655" y="1606071"/>
              <a:ext cx="3584" cy="4481"/>
            </a:xfrm>
            <a:custGeom>
              <a:avLst/>
              <a:gdLst/>
              <a:ahLst/>
              <a:cxnLst/>
              <a:rect l="l" t="t" r="r" b="b"/>
              <a:pathLst>
                <a:path w="264" h="330" extrusionOk="0">
                  <a:moveTo>
                    <a:pt x="1" y="0"/>
                  </a:moveTo>
                  <a:cubicBezTo>
                    <a:pt x="113" y="77"/>
                    <a:pt x="263" y="175"/>
                    <a:pt x="246" y="330"/>
                  </a:cubicBezTo>
                  <a:cubicBezTo>
                    <a:pt x="263" y="175"/>
                    <a:pt x="113" y="7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3" name="Google Shape;10133;p81"/>
            <p:cNvSpPr/>
            <p:nvPr/>
          </p:nvSpPr>
          <p:spPr>
            <a:xfrm>
              <a:off x="3023194" y="1657313"/>
              <a:ext cx="1100" cy="54"/>
            </a:xfrm>
            <a:custGeom>
              <a:avLst/>
              <a:gdLst/>
              <a:ahLst/>
              <a:cxnLst/>
              <a:rect l="l" t="t" r="r" b="b"/>
              <a:pathLst>
                <a:path w="81" h="4" extrusionOk="0">
                  <a:moveTo>
                    <a:pt x="81" y="4"/>
                  </a:moveTo>
                  <a:cubicBezTo>
                    <a:pt x="56" y="4"/>
                    <a:pt x="32" y="4"/>
                    <a:pt x="0" y="0"/>
                  </a:cubicBezTo>
                  <a:cubicBezTo>
                    <a:pt x="32" y="4"/>
                    <a:pt x="56" y="4"/>
                    <a:pt x="81"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4" name="Google Shape;10134;p81"/>
            <p:cNvSpPr/>
            <p:nvPr/>
          </p:nvSpPr>
          <p:spPr>
            <a:xfrm>
              <a:off x="3010594" y="1646478"/>
              <a:ext cx="1874" cy="2620"/>
            </a:xfrm>
            <a:custGeom>
              <a:avLst/>
              <a:gdLst/>
              <a:ahLst/>
              <a:cxnLst/>
              <a:rect l="l" t="t" r="r" b="b"/>
              <a:pathLst>
                <a:path w="138" h="193" extrusionOk="0">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5" name="Google Shape;10135;p81"/>
            <p:cNvSpPr/>
            <p:nvPr/>
          </p:nvSpPr>
          <p:spPr>
            <a:xfrm>
              <a:off x="3041863" y="1659634"/>
              <a:ext cx="163" cy="448"/>
            </a:xfrm>
            <a:custGeom>
              <a:avLst/>
              <a:gdLst/>
              <a:ahLst/>
              <a:cxnLst/>
              <a:rect l="l" t="t" r="r" b="b"/>
              <a:pathLst>
                <a:path w="12" h="33" extrusionOk="0">
                  <a:moveTo>
                    <a:pt x="11" y="32"/>
                  </a:moveTo>
                  <a:cubicBezTo>
                    <a:pt x="8" y="22"/>
                    <a:pt x="4" y="11"/>
                    <a:pt x="1" y="1"/>
                  </a:cubicBezTo>
                  <a:cubicBezTo>
                    <a:pt x="4" y="11"/>
                    <a:pt x="8" y="22"/>
                    <a:pt x="11"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6" name="Google Shape;10136;p81"/>
            <p:cNvSpPr/>
            <p:nvPr/>
          </p:nvSpPr>
          <p:spPr>
            <a:xfrm>
              <a:off x="3006888" y="1644862"/>
              <a:ext cx="1534" cy="964"/>
            </a:xfrm>
            <a:custGeom>
              <a:avLst/>
              <a:gdLst/>
              <a:ahLst/>
              <a:cxnLst/>
              <a:rect l="l" t="t" r="r" b="b"/>
              <a:pathLst>
                <a:path w="113" h="71" extrusionOk="0">
                  <a:moveTo>
                    <a:pt x="112" y="70"/>
                  </a:moveTo>
                  <a:cubicBezTo>
                    <a:pt x="70" y="56"/>
                    <a:pt x="32" y="32"/>
                    <a:pt x="0" y="0"/>
                  </a:cubicBezTo>
                  <a:cubicBezTo>
                    <a:pt x="32" y="32"/>
                    <a:pt x="70" y="56"/>
                    <a:pt x="112"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7" name="Google Shape;10137;p81"/>
            <p:cNvSpPr/>
            <p:nvPr/>
          </p:nvSpPr>
          <p:spPr>
            <a:xfrm>
              <a:off x="3014722" y="1656362"/>
              <a:ext cx="5159" cy="1154"/>
            </a:xfrm>
            <a:custGeom>
              <a:avLst/>
              <a:gdLst/>
              <a:ahLst/>
              <a:cxnLst/>
              <a:rect l="l" t="t" r="r" b="b"/>
              <a:pathLst>
                <a:path w="380" h="85" extrusionOk="0">
                  <a:moveTo>
                    <a:pt x="1" y="0"/>
                  </a:moveTo>
                  <a:cubicBezTo>
                    <a:pt x="116" y="60"/>
                    <a:pt x="249" y="84"/>
                    <a:pt x="379" y="74"/>
                  </a:cubicBezTo>
                  <a:cubicBezTo>
                    <a:pt x="249" y="84"/>
                    <a:pt x="116" y="6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8" name="Google Shape;10138;p81"/>
            <p:cNvSpPr/>
            <p:nvPr/>
          </p:nvSpPr>
          <p:spPr>
            <a:xfrm>
              <a:off x="3033880" y="1652031"/>
              <a:ext cx="3680" cy="1113"/>
            </a:xfrm>
            <a:custGeom>
              <a:avLst/>
              <a:gdLst/>
              <a:ahLst/>
              <a:cxnLst/>
              <a:rect l="l" t="t" r="r" b="b"/>
              <a:pathLst>
                <a:path w="271" h="82" extrusionOk="0">
                  <a:moveTo>
                    <a:pt x="1" y="81"/>
                  </a:moveTo>
                  <a:cubicBezTo>
                    <a:pt x="81" y="32"/>
                    <a:pt x="176" y="4"/>
                    <a:pt x="270" y="1"/>
                  </a:cubicBezTo>
                  <a:cubicBezTo>
                    <a:pt x="176" y="4"/>
                    <a:pt x="81" y="32"/>
                    <a:pt x="1"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9" name="Google Shape;10139;p81"/>
            <p:cNvSpPr/>
            <p:nvPr/>
          </p:nvSpPr>
          <p:spPr>
            <a:xfrm>
              <a:off x="3018632" y="1682254"/>
              <a:ext cx="2715" cy="1494"/>
            </a:xfrm>
            <a:custGeom>
              <a:avLst/>
              <a:gdLst/>
              <a:ahLst/>
              <a:cxnLst/>
              <a:rect l="l" t="t" r="r" b="b"/>
              <a:pathLst>
                <a:path w="200" h="110" extrusionOk="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0" name="Google Shape;10140;p81"/>
            <p:cNvSpPr/>
            <p:nvPr/>
          </p:nvSpPr>
          <p:spPr>
            <a:xfrm>
              <a:off x="2985965" y="1626560"/>
              <a:ext cx="3720" cy="8608"/>
            </a:xfrm>
            <a:custGeom>
              <a:avLst/>
              <a:gdLst/>
              <a:ahLst/>
              <a:cxnLst/>
              <a:rect l="l" t="t" r="r" b="b"/>
              <a:pathLst>
                <a:path w="274" h="634" extrusionOk="0">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1" name="Google Shape;10141;p81"/>
            <p:cNvSpPr/>
            <p:nvPr/>
          </p:nvSpPr>
          <p:spPr>
            <a:xfrm>
              <a:off x="2972944" y="1604741"/>
              <a:ext cx="1724" cy="1344"/>
            </a:xfrm>
            <a:custGeom>
              <a:avLst/>
              <a:gdLst/>
              <a:ahLst/>
              <a:cxnLst/>
              <a:rect l="l" t="t" r="r" b="b"/>
              <a:pathLst>
                <a:path w="127" h="99" extrusionOk="0">
                  <a:moveTo>
                    <a:pt x="1" y="0"/>
                  </a:moveTo>
                  <a:cubicBezTo>
                    <a:pt x="39" y="39"/>
                    <a:pt x="81" y="74"/>
                    <a:pt x="127" y="98"/>
                  </a:cubicBezTo>
                  <a:cubicBezTo>
                    <a:pt x="81" y="74"/>
                    <a:pt x="39" y="3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2" name="Google Shape;10142;p81"/>
            <p:cNvSpPr/>
            <p:nvPr/>
          </p:nvSpPr>
          <p:spPr>
            <a:xfrm>
              <a:off x="3042013" y="1660069"/>
              <a:ext cx="54" cy="434"/>
            </a:xfrm>
            <a:custGeom>
              <a:avLst/>
              <a:gdLst/>
              <a:ahLst/>
              <a:cxnLst/>
              <a:rect l="l" t="t" r="r" b="b"/>
              <a:pathLst>
                <a:path w="4" h="32" extrusionOk="0">
                  <a:moveTo>
                    <a:pt x="0" y="0"/>
                  </a:moveTo>
                  <a:cubicBezTo>
                    <a:pt x="4" y="11"/>
                    <a:pt x="4" y="21"/>
                    <a:pt x="4" y="32"/>
                  </a:cubicBezTo>
                  <a:cubicBezTo>
                    <a:pt x="4" y="21"/>
                    <a:pt x="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3" name="Google Shape;10143;p81"/>
            <p:cNvSpPr/>
            <p:nvPr/>
          </p:nvSpPr>
          <p:spPr>
            <a:xfrm>
              <a:off x="3015876" y="1695628"/>
              <a:ext cx="475" cy="4046"/>
            </a:xfrm>
            <a:custGeom>
              <a:avLst/>
              <a:gdLst/>
              <a:ahLst/>
              <a:cxnLst/>
              <a:rect l="l" t="t" r="r" b="b"/>
              <a:pathLst>
                <a:path w="35" h="298" extrusionOk="0">
                  <a:moveTo>
                    <a:pt x="0" y="1"/>
                  </a:moveTo>
                  <a:lnTo>
                    <a:pt x="0" y="1"/>
                  </a:lnTo>
                  <a:cubicBezTo>
                    <a:pt x="31" y="74"/>
                    <a:pt x="31" y="179"/>
                    <a:pt x="35" y="298"/>
                  </a:cubicBezTo>
                  <a:cubicBezTo>
                    <a:pt x="31" y="175"/>
                    <a:pt x="31" y="7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4" name="Google Shape;10144;p81"/>
            <p:cNvSpPr/>
            <p:nvPr/>
          </p:nvSpPr>
          <p:spPr>
            <a:xfrm>
              <a:off x="2961824" y="1601129"/>
              <a:ext cx="339" cy="109"/>
            </a:xfrm>
            <a:custGeom>
              <a:avLst/>
              <a:gdLst/>
              <a:ahLst/>
              <a:cxnLst/>
              <a:rect l="l" t="t" r="r" b="b"/>
              <a:pathLst>
                <a:path w="25" h="8" extrusionOk="0">
                  <a:moveTo>
                    <a:pt x="25"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5" name="Google Shape;10145;p81"/>
            <p:cNvSpPr/>
            <p:nvPr/>
          </p:nvSpPr>
          <p:spPr>
            <a:xfrm>
              <a:off x="2989291" y="1637109"/>
              <a:ext cx="68" cy="299"/>
            </a:xfrm>
            <a:custGeom>
              <a:avLst/>
              <a:gdLst/>
              <a:ahLst/>
              <a:cxnLst/>
              <a:rect l="l" t="t" r="r" b="b"/>
              <a:pathLst>
                <a:path w="5" h="22" extrusionOk="0">
                  <a:moveTo>
                    <a:pt x="4" y="21"/>
                  </a:moveTo>
                  <a:cubicBezTo>
                    <a:pt x="4" y="14"/>
                    <a:pt x="1" y="7"/>
                    <a:pt x="1" y="0"/>
                  </a:cubicBezTo>
                  <a:cubicBezTo>
                    <a:pt x="1" y="7"/>
                    <a:pt x="4" y="14"/>
                    <a:pt x="4"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6" name="Google Shape;10146;p81"/>
            <p:cNvSpPr/>
            <p:nvPr/>
          </p:nvSpPr>
          <p:spPr>
            <a:xfrm>
              <a:off x="2977845" y="1610973"/>
              <a:ext cx="109" cy="394"/>
            </a:xfrm>
            <a:custGeom>
              <a:avLst/>
              <a:gdLst/>
              <a:ahLst/>
              <a:cxnLst/>
              <a:rect l="l" t="t" r="r" b="b"/>
              <a:pathLst>
                <a:path w="8" h="29" extrusionOk="0">
                  <a:moveTo>
                    <a:pt x="0" y="28"/>
                  </a:moveTo>
                  <a:cubicBezTo>
                    <a:pt x="4" y="18"/>
                    <a:pt x="4" y="11"/>
                    <a:pt x="7" y="0"/>
                  </a:cubicBezTo>
                  <a:cubicBezTo>
                    <a:pt x="4" y="11"/>
                    <a:pt x="4" y="18"/>
                    <a:pt x="0"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7" name="Google Shape;10147;p81"/>
            <p:cNvSpPr/>
            <p:nvPr/>
          </p:nvSpPr>
          <p:spPr>
            <a:xfrm>
              <a:off x="2962829" y="1601509"/>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8" name="Google Shape;10148;p81"/>
            <p:cNvSpPr/>
            <p:nvPr/>
          </p:nvSpPr>
          <p:spPr>
            <a:xfrm>
              <a:off x="2955117" y="1600464"/>
              <a:ext cx="2444" cy="339"/>
            </a:xfrm>
            <a:custGeom>
              <a:avLst/>
              <a:gdLst/>
              <a:ahLst/>
              <a:cxnLst/>
              <a:rect l="l" t="t" r="r" b="b"/>
              <a:pathLst>
                <a:path w="180" h="25" extrusionOk="0">
                  <a:moveTo>
                    <a:pt x="179" y="25"/>
                  </a:moveTo>
                  <a:cubicBezTo>
                    <a:pt x="120" y="25"/>
                    <a:pt x="60" y="18"/>
                    <a:pt x="1" y="0"/>
                  </a:cubicBezTo>
                  <a:cubicBezTo>
                    <a:pt x="60" y="18"/>
                    <a:pt x="120" y="25"/>
                    <a:pt x="179"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9" name="Google Shape;10149;p81"/>
            <p:cNvSpPr/>
            <p:nvPr/>
          </p:nvSpPr>
          <p:spPr>
            <a:xfrm>
              <a:off x="2998429" y="1641250"/>
              <a:ext cx="149" cy="54"/>
            </a:xfrm>
            <a:custGeom>
              <a:avLst/>
              <a:gdLst/>
              <a:ahLst/>
              <a:cxnLst/>
              <a:rect l="l" t="t" r="r" b="b"/>
              <a:pathLst>
                <a:path w="11" h="4" extrusionOk="0">
                  <a:moveTo>
                    <a:pt x="11" y="4"/>
                  </a:moveTo>
                  <a:lnTo>
                    <a:pt x="11" y="4"/>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0" name="Google Shape;10150;p81"/>
            <p:cNvSpPr/>
            <p:nvPr/>
          </p:nvSpPr>
          <p:spPr>
            <a:xfrm>
              <a:off x="2694931" y="1641956"/>
              <a:ext cx="434" cy="14"/>
            </a:xfrm>
            <a:custGeom>
              <a:avLst/>
              <a:gdLst/>
              <a:ahLst/>
              <a:cxnLst/>
              <a:rect l="l" t="t" r="r" b="b"/>
              <a:pathLst>
                <a:path w="32" h="1" extrusionOk="0">
                  <a:moveTo>
                    <a:pt x="0" y="1"/>
                  </a:moveTo>
                  <a:lnTo>
                    <a:pt x="32" y="1"/>
                  </a:lnTo>
                  <a:cubicBezTo>
                    <a:pt x="21" y="1"/>
                    <a:pt x="1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1" name="Google Shape;10151;p81"/>
            <p:cNvSpPr/>
            <p:nvPr/>
          </p:nvSpPr>
          <p:spPr>
            <a:xfrm>
              <a:off x="2697538" y="1642337"/>
              <a:ext cx="679" cy="109"/>
            </a:xfrm>
            <a:custGeom>
              <a:avLst/>
              <a:gdLst/>
              <a:ahLst/>
              <a:cxnLst/>
              <a:rect l="l" t="t" r="r" b="b"/>
              <a:pathLst>
                <a:path w="50" h="8" extrusionOk="0">
                  <a:moveTo>
                    <a:pt x="1" y="1"/>
                  </a:moveTo>
                  <a:lnTo>
                    <a:pt x="1" y="1"/>
                  </a:lnTo>
                  <a:cubicBezTo>
                    <a:pt x="15" y="4"/>
                    <a:pt x="32" y="8"/>
                    <a:pt x="50" y="8"/>
                  </a:cubicBezTo>
                  <a:lnTo>
                    <a:pt x="25" y="4"/>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2" name="Google Shape;10152;p81"/>
            <p:cNvSpPr/>
            <p:nvPr/>
          </p:nvSpPr>
          <p:spPr>
            <a:xfrm>
              <a:off x="2409736" y="1625609"/>
              <a:ext cx="1534" cy="1344"/>
            </a:xfrm>
            <a:custGeom>
              <a:avLst/>
              <a:gdLst/>
              <a:ahLst/>
              <a:cxnLst/>
              <a:rect l="l" t="t" r="r" b="b"/>
              <a:pathLst>
                <a:path w="113" h="99" extrusionOk="0">
                  <a:moveTo>
                    <a:pt x="112" y="0"/>
                  </a:moveTo>
                  <a:cubicBezTo>
                    <a:pt x="95" y="53"/>
                    <a:pt x="53" y="88"/>
                    <a:pt x="0" y="98"/>
                  </a:cubicBezTo>
                  <a:cubicBezTo>
                    <a:pt x="53" y="88"/>
                    <a:pt x="95" y="53"/>
                    <a:pt x="11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3" name="Google Shape;10153;p81"/>
            <p:cNvSpPr/>
            <p:nvPr/>
          </p:nvSpPr>
          <p:spPr>
            <a:xfrm>
              <a:off x="2425798" y="1617761"/>
              <a:ext cx="2824" cy="828"/>
            </a:xfrm>
            <a:custGeom>
              <a:avLst/>
              <a:gdLst/>
              <a:ahLst/>
              <a:cxnLst/>
              <a:rect l="l" t="t" r="r" b="b"/>
              <a:pathLst>
                <a:path w="208" h="61" extrusionOk="0">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4" name="Google Shape;10154;p81"/>
            <p:cNvSpPr/>
            <p:nvPr/>
          </p:nvSpPr>
          <p:spPr>
            <a:xfrm>
              <a:off x="2458167" y="1627035"/>
              <a:ext cx="4440" cy="828"/>
            </a:xfrm>
            <a:custGeom>
              <a:avLst/>
              <a:gdLst/>
              <a:ahLst/>
              <a:cxnLst/>
              <a:rect l="l" t="t" r="r" b="b"/>
              <a:pathLst>
                <a:path w="327" h="61" extrusionOk="0">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5" name="Google Shape;10155;p81"/>
            <p:cNvSpPr/>
            <p:nvPr/>
          </p:nvSpPr>
          <p:spPr>
            <a:xfrm>
              <a:off x="2567398" y="1580681"/>
              <a:ext cx="5051" cy="1303"/>
            </a:xfrm>
            <a:custGeom>
              <a:avLst/>
              <a:gdLst/>
              <a:ahLst/>
              <a:cxnLst/>
              <a:rect l="l" t="t" r="r" b="b"/>
              <a:pathLst>
                <a:path w="372" h="96" extrusionOk="0">
                  <a:moveTo>
                    <a:pt x="372" y="61"/>
                  </a:moveTo>
                  <a:cubicBezTo>
                    <a:pt x="291" y="96"/>
                    <a:pt x="155" y="71"/>
                    <a:pt x="1" y="1"/>
                  </a:cubicBezTo>
                  <a:cubicBezTo>
                    <a:pt x="155" y="71"/>
                    <a:pt x="291" y="96"/>
                    <a:pt x="372" y="6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6" name="Google Shape;10156;p81"/>
            <p:cNvSpPr/>
            <p:nvPr/>
          </p:nvSpPr>
          <p:spPr>
            <a:xfrm>
              <a:off x="2468336" y="1623505"/>
              <a:ext cx="4100" cy="638"/>
            </a:xfrm>
            <a:custGeom>
              <a:avLst/>
              <a:gdLst/>
              <a:ahLst/>
              <a:cxnLst/>
              <a:rect l="l" t="t" r="r" b="b"/>
              <a:pathLst>
                <a:path w="302" h="47" extrusionOk="0">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7" name="Google Shape;10157;p81"/>
            <p:cNvSpPr/>
            <p:nvPr/>
          </p:nvSpPr>
          <p:spPr>
            <a:xfrm>
              <a:off x="2501995" y="1594001"/>
              <a:ext cx="1914" cy="434"/>
            </a:xfrm>
            <a:custGeom>
              <a:avLst/>
              <a:gdLst/>
              <a:ahLst/>
              <a:cxnLst/>
              <a:rect l="l" t="t" r="r" b="b"/>
              <a:pathLst>
                <a:path w="141" h="32" extrusionOk="0">
                  <a:moveTo>
                    <a:pt x="140" y="4"/>
                  </a:moveTo>
                  <a:cubicBezTo>
                    <a:pt x="91" y="0"/>
                    <a:pt x="42" y="11"/>
                    <a:pt x="0" y="32"/>
                  </a:cubicBezTo>
                  <a:cubicBezTo>
                    <a:pt x="42" y="11"/>
                    <a:pt x="91" y="0"/>
                    <a:pt x="14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8" name="Google Shape;10158;p81"/>
            <p:cNvSpPr/>
            <p:nvPr/>
          </p:nvSpPr>
          <p:spPr>
            <a:xfrm>
              <a:off x="2407020" y="1631787"/>
              <a:ext cx="448" cy="1154"/>
            </a:xfrm>
            <a:custGeom>
              <a:avLst/>
              <a:gdLst/>
              <a:ahLst/>
              <a:cxnLst/>
              <a:rect l="l" t="t" r="r" b="b"/>
              <a:pathLst>
                <a:path w="33" h="85" extrusionOk="0">
                  <a:moveTo>
                    <a:pt x="1" y="0"/>
                  </a:moveTo>
                  <a:lnTo>
                    <a:pt x="4" y="14"/>
                  </a:lnTo>
                  <a:cubicBezTo>
                    <a:pt x="11" y="39"/>
                    <a:pt x="22" y="63"/>
                    <a:pt x="32" y="84"/>
                  </a:cubicBezTo>
                  <a:cubicBezTo>
                    <a:pt x="22" y="63"/>
                    <a:pt x="11" y="39"/>
                    <a:pt x="4"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9" name="Google Shape;10159;p81"/>
            <p:cNvSpPr/>
            <p:nvPr/>
          </p:nvSpPr>
          <p:spPr>
            <a:xfrm>
              <a:off x="2480882" y="1622989"/>
              <a:ext cx="638" cy="109"/>
            </a:xfrm>
            <a:custGeom>
              <a:avLst/>
              <a:gdLst/>
              <a:ahLst/>
              <a:cxnLst/>
              <a:rect l="l" t="t" r="r" b="b"/>
              <a:pathLst>
                <a:path w="47" h="8" extrusionOk="0">
                  <a:moveTo>
                    <a:pt x="1" y="1"/>
                  </a:moveTo>
                  <a:cubicBezTo>
                    <a:pt x="15" y="4"/>
                    <a:pt x="32" y="8"/>
                    <a:pt x="46" y="8"/>
                  </a:cubicBezTo>
                  <a:cubicBezTo>
                    <a:pt x="32" y="4"/>
                    <a:pt x="15"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0" name="Google Shape;10160;p81"/>
            <p:cNvSpPr/>
            <p:nvPr/>
          </p:nvSpPr>
          <p:spPr>
            <a:xfrm>
              <a:off x="2472898" y="1624509"/>
              <a:ext cx="2634" cy="1208"/>
            </a:xfrm>
            <a:custGeom>
              <a:avLst/>
              <a:gdLst/>
              <a:ahLst/>
              <a:cxnLst/>
              <a:rect l="l" t="t" r="r" b="b"/>
              <a:pathLst>
                <a:path w="194" h="89" extrusionOk="0">
                  <a:moveTo>
                    <a:pt x="193" y="1"/>
                  </a:moveTo>
                  <a:cubicBezTo>
                    <a:pt x="106" y="88"/>
                    <a:pt x="95" y="81"/>
                    <a:pt x="1" y="1"/>
                  </a:cubicBezTo>
                  <a:cubicBezTo>
                    <a:pt x="95" y="81"/>
                    <a:pt x="106" y="88"/>
                    <a:pt x="19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1" name="Google Shape;10161;p81"/>
            <p:cNvSpPr/>
            <p:nvPr/>
          </p:nvSpPr>
          <p:spPr>
            <a:xfrm>
              <a:off x="2643499" y="1625270"/>
              <a:ext cx="1059" cy="1629"/>
            </a:xfrm>
            <a:custGeom>
              <a:avLst/>
              <a:gdLst/>
              <a:ahLst/>
              <a:cxnLst/>
              <a:rect l="l" t="t" r="r" b="b"/>
              <a:pathLst>
                <a:path w="78" h="120" extrusionOk="0">
                  <a:moveTo>
                    <a:pt x="77" y="1"/>
                  </a:moveTo>
                  <a:cubicBezTo>
                    <a:pt x="56" y="43"/>
                    <a:pt x="32" y="85"/>
                    <a:pt x="0" y="120"/>
                  </a:cubicBezTo>
                  <a:cubicBezTo>
                    <a:pt x="32" y="85"/>
                    <a:pt x="56" y="46"/>
                    <a:pt x="7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2" name="Google Shape;10162;p81"/>
            <p:cNvSpPr/>
            <p:nvPr/>
          </p:nvSpPr>
          <p:spPr>
            <a:xfrm>
              <a:off x="2626772" y="1600559"/>
              <a:ext cx="9708" cy="13415"/>
            </a:xfrm>
            <a:custGeom>
              <a:avLst/>
              <a:gdLst/>
              <a:ahLst/>
              <a:cxnLst/>
              <a:rect l="l" t="t" r="r" b="b"/>
              <a:pathLst>
                <a:path w="715" h="988" extrusionOk="0">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3" name="Google Shape;10163;p81"/>
            <p:cNvSpPr/>
            <p:nvPr/>
          </p:nvSpPr>
          <p:spPr>
            <a:xfrm>
              <a:off x="2691319" y="1637245"/>
              <a:ext cx="910" cy="1208"/>
            </a:xfrm>
            <a:custGeom>
              <a:avLst/>
              <a:gdLst/>
              <a:ahLst/>
              <a:cxnLst/>
              <a:rect l="l" t="t" r="r" b="b"/>
              <a:pathLst>
                <a:path w="67" h="89" extrusionOk="0">
                  <a:moveTo>
                    <a:pt x="67" y="89"/>
                  </a:moveTo>
                  <a:cubicBezTo>
                    <a:pt x="60" y="50"/>
                    <a:pt x="35" y="15"/>
                    <a:pt x="0" y="1"/>
                  </a:cubicBezTo>
                  <a:cubicBezTo>
                    <a:pt x="35" y="15"/>
                    <a:pt x="60" y="50"/>
                    <a:pt x="67" y="8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4" name="Google Shape;10164;p81"/>
            <p:cNvSpPr/>
            <p:nvPr/>
          </p:nvSpPr>
          <p:spPr>
            <a:xfrm>
              <a:off x="2692216" y="1638494"/>
              <a:ext cx="1398" cy="2580"/>
            </a:xfrm>
            <a:custGeom>
              <a:avLst/>
              <a:gdLst/>
              <a:ahLst/>
              <a:cxnLst/>
              <a:rect l="l" t="t" r="r" b="b"/>
              <a:pathLst>
                <a:path w="103" h="190" extrusionOk="0">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5" name="Google Shape;10165;p81"/>
            <p:cNvSpPr/>
            <p:nvPr/>
          </p:nvSpPr>
          <p:spPr>
            <a:xfrm>
              <a:off x="2584125" y="1590959"/>
              <a:ext cx="2390" cy="1005"/>
            </a:xfrm>
            <a:custGeom>
              <a:avLst/>
              <a:gdLst/>
              <a:ahLst/>
              <a:cxnLst/>
              <a:rect l="l" t="t" r="r" b="b"/>
              <a:pathLst>
                <a:path w="176" h="74" extrusionOk="0">
                  <a:moveTo>
                    <a:pt x="176" y="25"/>
                  </a:moveTo>
                  <a:cubicBezTo>
                    <a:pt x="113" y="0"/>
                    <a:pt x="43" y="21"/>
                    <a:pt x="1" y="74"/>
                  </a:cubicBezTo>
                  <a:cubicBezTo>
                    <a:pt x="43" y="21"/>
                    <a:pt x="113" y="0"/>
                    <a:pt x="176"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6" name="Google Shape;10166;p81"/>
            <p:cNvSpPr/>
            <p:nvPr/>
          </p:nvSpPr>
          <p:spPr>
            <a:xfrm>
              <a:off x="2673723" y="1629737"/>
              <a:ext cx="3815" cy="3245"/>
            </a:xfrm>
            <a:custGeom>
              <a:avLst/>
              <a:gdLst/>
              <a:ahLst/>
              <a:cxnLst/>
              <a:rect l="l" t="t" r="r" b="b"/>
              <a:pathLst>
                <a:path w="281" h="239" extrusionOk="0">
                  <a:moveTo>
                    <a:pt x="1" y="1"/>
                  </a:moveTo>
                  <a:lnTo>
                    <a:pt x="1" y="1"/>
                  </a:lnTo>
                  <a:cubicBezTo>
                    <a:pt x="88" y="211"/>
                    <a:pt x="214" y="239"/>
                    <a:pt x="281" y="239"/>
                  </a:cubicBezTo>
                  <a:cubicBezTo>
                    <a:pt x="214" y="239"/>
                    <a:pt x="88" y="207"/>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7" name="Google Shape;10167;p81"/>
            <p:cNvSpPr/>
            <p:nvPr/>
          </p:nvSpPr>
          <p:spPr>
            <a:xfrm>
              <a:off x="2619345" y="1593335"/>
              <a:ext cx="1208" cy="2050"/>
            </a:xfrm>
            <a:custGeom>
              <a:avLst/>
              <a:gdLst/>
              <a:ahLst/>
              <a:cxnLst/>
              <a:rect l="l" t="t" r="r" b="b"/>
              <a:pathLst>
                <a:path w="89" h="151" extrusionOk="0">
                  <a:moveTo>
                    <a:pt x="15" y="151"/>
                  </a:moveTo>
                  <a:cubicBezTo>
                    <a:pt x="1" y="98"/>
                    <a:pt x="53" y="35"/>
                    <a:pt x="88" y="0"/>
                  </a:cubicBezTo>
                  <a:cubicBezTo>
                    <a:pt x="53" y="35"/>
                    <a:pt x="1" y="98"/>
                    <a:pt x="15" y="15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8" name="Google Shape;10168;p81"/>
            <p:cNvSpPr/>
            <p:nvPr/>
          </p:nvSpPr>
          <p:spPr>
            <a:xfrm>
              <a:off x="2593969" y="159470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9" name="Google Shape;10169;p81"/>
            <p:cNvSpPr/>
            <p:nvPr/>
          </p:nvSpPr>
          <p:spPr>
            <a:xfrm>
              <a:off x="2594919" y="1599269"/>
              <a:ext cx="299" cy="448"/>
            </a:xfrm>
            <a:custGeom>
              <a:avLst/>
              <a:gdLst/>
              <a:ahLst/>
              <a:cxnLst/>
              <a:rect l="l" t="t" r="r" b="b"/>
              <a:pathLst>
                <a:path w="22" h="33" extrusionOk="0">
                  <a:moveTo>
                    <a:pt x="0" y="32"/>
                  </a:moveTo>
                  <a:cubicBezTo>
                    <a:pt x="4" y="18"/>
                    <a:pt x="11" y="8"/>
                    <a:pt x="21" y="1"/>
                  </a:cubicBezTo>
                  <a:cubicBezTo>
                    <a:pt x="11" y="8"/>
                    <a:pt x="4" y="18"/>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0" name="Google Shape;10170;p81"/>
            <p:cNvSpPr/>
            <p:nvPr/>
          </p:nvSpPr>
          <p:spPr>
            <a:xfrm>
              <a:off x="2600391" y="1598413"/>
              <a:ext cx="1195" cy="163"/>
            </a:xfrm>
            <a:custGeom>
              <a:avLst/>
              <a:gdLst/>
              <a:ahLst/>
              <a:cxnLst/>
              <a:rect l="l" t="t" r="r" b="b"/>
              <a:pathLst>
                <a:path w="88" h="12" extrusionOk="0">
                  <a:moveTo>
                    <a:pt x="88" y="1"/>
                  </a:moveTo>
                  <a:cubicBezTo>
                    <a:pt x="60" y="11"/>
                    <a:pt x="28" y="11"/>
                    <a:pt x="0" y="1"/>
                  </a:cubicBezTo>
                  <a:cubicBezTo>
                    <a:pt x="28" y="11"/>
                    <a:pt x="60" y="11"/>
                    <a:pt x="8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1" name="Google Shape;10171;p81"/>
            <p:cNvSpPr/>
            <p:nvPr/>
          </p:nvSpPr>
          <p:spPr>
            <a:xfrm>
              <a:off x="2607994" y="1592711"/>
              <a:ext cx="4576" cy="2444"/>
            </a:xfrm>
            <a:custGeom>
              <a:avLst/>
              <a:gdLst/>
              <a:ahLst/>
              <a:cxnLst/>
              <a:rect l="l" t="t" r="r" b="b"/>
              <a:pathLst>
                <a:path w="337" h="180" extrusionOk="0">
                  <a:moveTo>
                    <a:pt x="0" y="179"/>
                  </a:moveTo>
                  <a:cubicBezTo>
                    <a:pt x="109" y="155"/>
                    <a:pt x="228" y="74"/>
                    <a:pt x="336" y="1"/>
                  </a:cubicBezTo>
                  <a:cubicBezTo>
                    <a:pt x="228" y="74"/>
                    <a:pt x="109" y="155"/>
                    <a:pt x="0" y="17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2" name="Google Shape;10172;p81"/>
            <p:cNvSpPr/>
            <p:nvPr/>
          </p:nvSpPr>
          <p:spPr>
            <a:xfrm>
              <a:off x="2408921" y="1669763"/>
              <a:ext cx="1113" cy="638"/>
            </a:xfrm>
            <a:custGeom>
              <a:avLst/>
              <a:gdLst/>
              <a:ahLst/>
              <a:cxnLst/>
              <a:rect l="l" t="t" r="r" b="b"/>
              <a:pathLst>
                <a:path w="82" h="47" extrusionOk="0">
                  <a:moveTo>
                    <a:pt x="1" y="1"/>
                  </a:moveTo>
                  <a:cubicBezTo>
                    <a:pt x="25" y="15"/>
                    <a:pt x="53" y="29"/>
                    <a:pt x="81" y="46"/>
                  </a:cubicBezTo>
                  <a:lnTo>
                    <a:pt x="81" y="46"/>
                  </a:lnTo>
                  <a:cubicBezTo>
                    <a:pt x="53" y="29"/>
                    <a:pt x="25"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3" name="Google Shape;10173;p81"/>
            <p:cNvSpPr/>
            <p:nvPr/>
          </p:nvSpPr>
          <p:spPr>
            <a:xfrm>
              <a:off x="2397041" y="1656498"/>
              <a:ext cx="3965" cy="489"/>
            </a:xfrm>
            <a:custGeom>
              <a:avLst/>
              <a:gdLst/>
              <a:ahLst/>
              <a:cxnLst/>
              <a:rect l="l" t="t" r="r" b="b"/>
              <a:pathLst>
                <a:path w="292" h="36" extrusionOk="0">
                  <a:moveTo>
                    <a:pt x="0" y="36"/>
                  </a:moveTo>
                  <a:cubicBezTo>
                    <a:pt x="95" y="8"/>
                    <a:pt x="193" y="1"/>
                    <a:pt x="291" y="11"/>
                  </a:cubicBezTo>
                  <a:cubicBezTo>
                    <a:pt x="193" y="1"/>
                    <a:pt x="95" y="8"/>
                    <a:pt x="0"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4" name="Google Shape;10174;p81"/>
            <p:cNvSpPr/>
            <p:nvPr/>
          </p:nvSpPr>
          <p:spPr>
            <a:xfrm>
              <a:off x="2395045" y="1656742"/>
              <a:ext cx="2009" cy="530"/>
            </a:xfrm>
            <a:custGeom>
              <a:avLst/>
              <a:gdLst/>
              <a:ahLst/>
              <a:cxnLst/>
              <a:rect l="l" t="t" r="r" b="b"/>
              <a:pathLst>
                <a:path w="148" h="39" extrusionOk="0">
                  <a:moveTo>
                    <a:pt x="0" y="0"/>
                  </a:moveTo>
                  <a:cubicBezTo>
                    <a:pt x="42" y="32"/>
                    <a:pt x="98" y="39"/>
                    <a:pt x="147" y="18"/>
                  </a:cubicBezTo>
                  <a:cubicBezTo>
                    <a:pt x="98" y="39"/>
                    <a:pt x="42" y="3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5" name="Google Shape;10175;p81"/>
            <p:cNvSpPr/>
            <p:nvPr/>
          </p:nvSpPr>
          <p:spPr>
            <a:xfrm>
              <a:off x="2498668" y="1608732"/>
              <a:ext cx="679" cy="2919"/>
            </a:xfrm>
            <a:custGeom>
              <a:avLst/>
              <a:gdLst/>
              <a:ahLst/>
              <a:cxnLst/>
              <a:rect l="l" t="t" r="r" b="b"/>
              <a:pathLst>
                <a:path w="50" h="215" extrusionOk="0">
                  <a:moveTo>
                    <a:pt x="49" y="214"/>
                  </a:moveTo>
                  <a:cubicBezTo>
                    <a:pt x="21" y="148"/>
                    <a:pt x="7" y="74"/>
                    <a:pt x="0" y="0"/>
                  </a:cubicBezTo>
                  <a:cubicBezTo>
                    <a:pt x="7" y="74"/>
                    <a:pt x="21" y="148"/>
                    <a:pt x="49" y="2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6" name="Google Shape;10176;p81"/>
            <p:cNvSpPr/>
            <p:nvPr/>
          </p:nvSpPr>
          <p:spPr>
            <a:xfrm>
              <a:off x="2403748" y="1658684"/>
              <a:ext cx="2240" cy="2960"/>
            </a:xfrm>
            <a:custGeom>
              <a:avLst/>
              <a:gdLst/>
              <a:ahLst/>
              <a:cxnLst/>
              <a:rect l="l" t="t" r="r" b="b"/>
              <a:pathLst>
                <a:path w="165" h="218" extrusionOk="0">
                  <a:moveTo>
                    <a:pt x="165" y="218"/>
                  </a:moveTo>
                  <a:cubicBezTo>
                    <a:pt x="105" y="148"/>
                    <a:pt x="49" y="74"/>
                    <a:pt x="0" y="1"/>
                  </a:cubicBezTo>
                  <a:cubicBezTo>
                    <a:pt x="49" y="74"/>
                    <a:pt x="105" y="148"/>
                    <a:pt x="165" y="2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7" name="Google Shape;10177;p81"/>
            <p:cNvSpPr/>
            <p:nvPr/>
          </p:nvSpPr>
          <p:spPr>
            <a:xfrm>
              <a:off x="2475519" y="1622853"/>
              <a:ext cx="4521" cy="1670"/>
            </a:xfrm>
            <a:custGeom>
              <a:avLst/>
              <a:gdLst/>
              <a:ahLst/>
              <a:cxnLst/>
              <a:rect l="l" t="t" r="r" b="b"/>
              <a:pathLst>
                <a:path w="333" h="123" extrusionOk="0">
                  <a:moveTo>
                    <a:pt x="0" y="123"/>
                  </a:moveTo>
                  <a:cubicBezTo>
                    <a:pt x="88" y="42"/>
                    <a:pt x="210" y="0"/>
                    <a:pt x="333" y="7"/>
                  </a:cubicBezTo>
                  <a:cubicBezTo>
                    <a:pt x="210" y="0"/>
                    <a:pt x="88" y="42"/>
                    <a:pt x="0" y="12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8" name="Google Shape;10178;p81"/>
            <p:cNvSpPr/>
            <p:nvPr/>
          </p:nvSpPr>
          <p:spPr>
            <a:xfrm>
              <a:off x="2428608" y="1618576"/>
              <a:ext cx="1195" cy="584"/>
            </a:xfrm>
            <a:custGeom>
              <a:avLst/>
              <a:gdLst/>
              <a:ahLst/>
              <a:cxnLst/>
              <a:rect l="l" t="t" r="r" b="b"/>
              <a:pathLst>
                <a:path w="88" h="43" extrusionOk="0">
                  <a:moveTo>
                    <a:pt x="0" y="0"/>
                  </a:moveTo>
                  <a:cubicBezTo>
                    <a:pt x="28" y="18"/>
                    <a:pt x="56" y="32"/>
                    <a:pt x="88" y="42"/>
                  </a:cubicBezTo>
                  <a:cubicBezTo>
                    <a:pt x="56" y="32"/>
                    <a:pt x="28"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9" name="Google Shape;10179;p81"/>
            <p:cNvSpPr/>
            <p:nvPr/>
          </p:nvSpPr>
          <p:spPr>
            <a:xfrm>
              <a:off x="2493862" y="1615480"/>
              <a:ext cx="204" cy="828"/>
            </a:xfrm>
            <a:custGeom>
              <a:avLst/>
              <a:gdLst/>
              <a:ahLst/>
              <a:cxnLst/>
              <a:rect l="l" t="t" r="r" b="b"/>
              <a:pathLst>
                <a:path w="15" h="61" extrusionOk="0">
                  <a:moveTo>
                    <a:pt x="1" y="60"/>
                  </a:moveTo>
                  <a:cubicBezTo>
                    <a:pt x="1" y="39"/>
                    <a:pt x="4" y="22"/>
                    <a:pt x="15" y="1"/>
                  </a:cubicBezTo>
                  <a:cubicBezTo>
                    <a:pt x="4" y="22"/>
                    <a:pt x="1" y="39"/>
                    <a:pt x="1"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0" name="Google Shape;10180;p81"/>
            <p:cNvSpPr/>
            <p:nvPr/>
          </p:nvSpPr>
          <p:spPr>
            <a:xfrm>
              <a:off x="2578667" y="1593050"/>
              <a:ext cx="1249" cy="339"/>
            </a:xfrm>
            <a:custGeom>
              <a:avLst/>
              <a:gdLst/>
              <a:ahLst/>
              <a:cxnLst/>
              <a:rect l="l" t="t" r="r" b="b"/>
              <a:pathLst>
                <a:path w="92" h="25" extrusionOk="0">
                  <a:moveTo>
                    <a:pt x="91" y="21"/>
                  </a:moveTo>
                  <a:lnTo>
                    <a:pt x="91" y="21"/>
                  </a:lnTo>
                  <a:cubicBezTo>
                    <a:pt x="60" y="25"/>
                    <a:pt x="32" y="21"/>
                    <a:pt x="7" y="7"/>
                  </a:cubicBezTo>
                  <a:lnTo>
                    <a:pt x="0" y="0"/>
                  </a:lnTo>
                  <a:lnTo>
                    <a:pt x="7" y="7"/>
                  </a:lnTo>
                  <a:cubicBezTo>
                    <a:pt x="32" y="21"/>
                    <a:pt x="60" y="25"/>
                    <a:pt x="9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1" name="Google Shape;10181;p81"/>
            <p:cNvSpPr/>
            <p:nvPr/>
          </p:nvSpPr>
          <p:spPr>
            <a:xfrm>
              <a:off x="2601667" y="1598318"/>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2" name="Google Shape;10182;p81"/>
            <p:cNvSpPr/>
            <p:nvPr/>
          </p:nvSpPr>
          <p:spPr>
            <a:xfrm>
              <a:off x="2398561" y="1629913"/>
              <a:ext cx="3340" cy="787"/>
            </a:xfrm>
            <a:custGeom>
              <a:avLst/>
              <a:gdLst/>
              <a:ahLst/>
              <a:cxnLst/>
              <a:rect l="l" t="t" r="r" b="b"/>
              <a:pathLst>
                <a:path w="246" h="58" extrusionOk="0">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3" name="Google Shape;10183;p81"/>
            <p:cNvSpPr/>
            <p:nvPr/>
          </p:nvSpPr>
          <p:spPr>
            <a:xfrm>
              <a:off x="2603473" y="1596798"/>
              <a:ext cx="1208" cy="774"/>
            </a:xfrm>
            <a:custGeom>
              <a:avLst/>
              <a:gdLst/>
              <a:ahLst/>
              <a:cxnLst/>
              <a:rect l="l" t="t" r="r" b="b"/>
              <a:pathLst>
                <a:path w="89" h="57" extrusionOk="0">
                  <a:moveTo>
                    <a:pt x="1" y="57"/>
                  </a:moveTo>
                  <a:cubicBezTo>
                    <a:pt x="32" y="39"/>
                    <a:pt x="60" y="18"/>
                    <a:pt x="88" y="1"/>
                  </a:cubicBezTo>
                  <a:cubicBezTo>
                    <a:pt x="60" y="18"/>
                    <a:pt x="32" y="39"/>
                    <a:pt x="1" y="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4" name="Google Shape;10184;p81"/>
            <p:cNvSpPr/>
            <p:nvPr/>
          </p:nvSpPr>
          <p:spPr>
            <a:xfrm>
              <a:off x="2501370" y="1605066"/>
              <a:ext cx="733" cy="109"/>
            </a:xfrm>
            <a:custGeom>
              <a:avLst/>
              <a:gdLst/>
              <a:ahLst/>
              <a:cxnLst/>
              <a:rect l="l" t="t" r="r" b="b"/>
              <a:pathLst>
                <a:path w="54" h="8" extrusionOk="0">
                  <a:moveTo>
                    <a:pt x="1" y="8"/>
                  </a:moveTo>
                  <a:lnTo>
                    <a:pt x="5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5" name="Google Shape;10185;p81"/>
            <p:cNvSpPr/>
            <p:nvPr/>
          </p:nvSpPr>
          <p:spPr>
            <a:xfrm>
              <a:off x="2590398" y="159324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6" name="Google Shape;10186;p81"/>
            <p:cNvSpPr/>
            <p:nvPr/>
          </p:nvSpPr>
          <p:spPr>
            <a:xfrm>
              <a:off x="2693587" y="1641047"/>
              <a:ext cx="122" cy="122"/>
            </a:xfrm>
            <a:custGeom>
              <a:avLst/>
              <a:gdLst/>
              <a:ahLst/>
              <a:cxnLst/>
              <a:rect l="l" t="t" r="r" b="b"/>
              <a:pathLst>
                <a:path w="9" h="9" extrusionOk="0">
                  <a:moveTo>
                    <a:pt x="1" y="1"/>
                  </a:moveTo>
                  <a:lnTo>
                    <a:pt x="1" y="1"/>
                  </a:lnTo>
                  <a:lnTo>
                    <a:pt x="8" y="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7" name="Google Shape;10187;p81"/>
            <p:cNvSpPr/>
            <p:nvPr/>
          </p:nvSpPr>
          <p:spPr>
            <a:xfrm>
              <a:off x="2139177" y="2004096"/>
              <a:ext cx="134295" cy="138844"/>
            </a:xfrm>
            <a:custGeom>
              <a:avLst/>
              <a:gdLst/>
              <a:ahLst/>
              <a:cxnLst/>
              <a:rect l="l" t="t" r="r" b="b"/>
              <a:pathLst>
                <a:path w="9891" h="10226" extrusionOk="0">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8" name="Google Shape;10188;p81"/>
            <p:cNvSpPr/>
            <p:nvPr/>
          </p:nvSpPr>
          <p:spPr>
            <a:xfrm>
              <a:off x="2142218" y="2087909"/>
              <a:ext cx="584" cy="339"/>
            </a:xfrm>
            <a:custGeom>
              <a:avLst/>
              <a:gdLst/>
              <a:ahLst/>
              <a:cxnLst/>
              <a:rect l="l" t="t" r="r" b="b"/>
              <a:pathLst>
                <a:path w="43" h="25" extrusionOk="0">
                  <a:moveTo>
                    <a:pt x="42"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9" name="Google Shape;10189;p81"/>
            <p:cNvSpPr/>
            <p:nvPr/>
          </p:nvSpPr>
          <p:spPr>
            <a:xfrm>
              <a:off x="2143834" y="2087244"/>
              <a:ext cx="339" cy="109"/>
            </a:xfrm>
            <a:custGeom>
              <a:avLst/>
              <a:gdLst/>
              <a:ahLst/>
              <a:cxnLst/>
              <a:rect l="l" t="t" r="r" b="b"/>
              <a:pathLst>
                <a:path w="25" h="8" extrusionOk="0">
                  <a:moveTo>
                    <a:pt x="2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0" name="Google Shape;10190;p81"/>
            <p:cNvSpPr/>
            <p:nvPr/>
          </p:nvSpPr>
          <p:spPr>
            <a:xfrm>
              <a:off x="2143399" y="2087380"/>
              <a:ext cx="448" cy="204"/>
            </a:xfrm>
            <a:custGeom>
              <a:avLst/>
              <a:gdLst/>
              <a:ahLst/>
              <a:cxnLst/>
              <a:rect l="l" t="t" r="r" b="b"/>
              <a:pathLst>
                <a:path w="33" h="15" extrusionOk="0">
                  <a:moveTo>
                    <a:pt x="32"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1" name="Google Shape;10191;p81"/>
            <p:cNvSpPr/>
            <p:nvPr/>
          </p:nvSpPr>
          <p:spPr>
            <a:xfrm>
              <a:off x="2141553" y="2088235"/>
              <a:ext cx="679" cy="448"/>
            </a:xfrm>
            <a:custGeom>
              <a:avLst/>
              <a:gdLst/>
              <a:ahLst/>
              <a:cxnLst/>
              <a:rect l="l" t="t" r="r" b="b"/>
              <a:pathLst>
                <a:path w="50" h="33" extrusionOk="0">
                  <a:moveTo>
                    <a:pt x="49" y="1"/>
                  </a:moveTo>
                  <a:lnTo>
                    <a:pt x="0" y="3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2" name="Google Shape;10192;p81"/>
            <p:cNvSpPr/>
            <p:nvPr/>
          </p:nvSpPr>
          <p:spPr>
            <a:xfrm>
              <a:off x="2142829" y="2087624"/>
              <a:ext cx="489" cy="244"/>
            </a:xfrm>
            <a:custGeom>
              <a:avLst/>
              <a:gdLst/>
              <a:ahLst/>
              <a:cxnLst/>
              <a:rect l="l" t="t" r="r" b="b"/>
              <a:pathLst>
                <a:path w="36" h="18" extrusionOk="0">
                  <a:moveTo>
                    <a:pt x="36"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3" name="Google Shape;10193;p81"/>
            <p:cNvSpPr/>
            <p:nvPr/>
          </p:nvSpPr>
          <p:spPr>
            <a:xfrm>
              <a:off x="2144214" y="2087095"/>
              <a:ext cx="299" cy="109"/>
            </a:xfrm>
            <a:custGeom>
              <a:avLst/>
              <a:gdLst/>
              <a:ahLst/>
              <a:cxnLst/>
              <a:rect l="l" t="t" r="r" b="b"/>
              <a:pathLst>
                <a:path w="22" h="8" extrusionOk="0">
                  <a:moveTo>
                    <a:pt x="22"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4" name="Google Shape;10194;p81"/>
            <p:cNvSpPr/>
            <p:nvPr/>
          </p:nvSpPr>
          <p:spPr>
            <a:xfrm>
              <a:off x="2144554" y="2087054"/>
              <a:ext cx="244" cy="54"/>
            </a:xfrm>
            <a:custGeom>
              <a:avLst/>
              <a:gdLst/>
              <a:ahLst/>
              <a:cxnLst/>
              <a:rect l="l" t="t" r="r" b="b"/>
              <a:pathLst>
                <a:path w="18" h="4" extrusionOk="0">
                  <a:moveTo>
                    <a:pt x="18"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5" name="Google Shape;10195;p81"/>
            <p:cNvSpPr/>
            <p:nvPr/>
          </p:nvSpPr>
          <p:spPr>
            <a:xfrm>
              <a:off x="2144839" y="2087000"/>
              <a:ext cx="190" cy="68"/>
            </a:xfrm>
            <a:custGeom>
              <a:avLst/>
              <a:gdLst/>
              <a:ahLst/>
              <a:cxnLst/>
              <a:rect l="l" t="t" r="r" b="b"/>
              <a:pathLst>
                <a:path w="14" h="5"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6" name="Google Shape;10196;p81"/>
            <p:cNvSpPr/>
            <p:nvPr/>
          </p:nvSpPr>
          <p:spPr>
            <a:xfrm>
              <a:off x="2222597" y="2124039"/>
              <a:ext cx="584" cy="339"/>
            </a:xfrm>
            <a:custGeom>
              <a:avLst/>
              <a:gdLst/>
              <a:ahLst/>
              <a:cxnLst/>
              <a:rect l="l" t="t" r="r" b="b"/>
              <a:pathLst>
                <a:path w="43" h="25" extrusionOk="0">
                  <a:moveTo>
                    <a:pt x="1" y="0"/>
                  </a:moveTo>
                  <a:cubicBezTo>
                    <a:pt x="15" y="7"/>
                    <a:pt x="29" y="14"/>
                    <a:pt x="42" y="25"/>
                  </a:cubicBezTo>
                  <a:lnTo>
                    <a:pt x="42" y="2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7" name="Google Shape;10197;p81"/>
            <p:cNvSpPr/>
            <p:nvPr/>
          </p:nvSpPr>
          <p:spPr>
            <a:xfrm>
              <a:off x="2254816" y="2135539"/>
              <a:ext cx="258" cy="204"/>
            </a:xfrm>
            <a:custGeom>
              <a:avLst/>
              <a:gdLst/>
              <a:ahLst/>
              <a:cxnLst/>
              <a:rect l="l" t="t" r="r" b="b"/>
              <a:pathLst>
                <a:path w="19" h="15" extrusionOk="0">
                  <a:moveTo>
                    <a:pt x="1" y="0"/>
                  </a:moveTo>
                  <a:cubicBezTo>
                    <a:pt x="8" y="4"/>
                    <a:pt x="15" y="11"/>
                    <a:pt x="18" y="14"/>
                  </a:cubicBezTo>
                  <a:cubicBezTo>
                    <a:pt x="15" y="11"/>
                    <a:pt x="8"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8" name="Google Shape;10198;p81"/>
            <p:cNvSpPr/>
            <p:nvPr/>
          </p:nvSpPr>
          <p:spPr>
            <a:xfrm>
              <a:off x="2249168" y="2134725"/>
              <a:ext cx="5621" cy="828"/>
            </a:xfrm>
            <a:custGeom>
              <a:avLst/>
              <a:gdLst/>
              <a:ahLst/>
              <a:cxnLst/>
              <a:rect l="l" t="t" r="r" b="b"/>
              <a:pathLst>
                <a:path w="414" h="61" extrusionOk="0">
                  <a:moveTo>
                    <a:pt x="0" y="1"/>
                  </a:moveTo>
                  <a:cubicBezTo>
                    <a:pt x="88" y="1"/>
                    <a:pt x="175" y="4"/>
                    <a:pt x="263" y="15"/>
                  </a:cubicBezTo>
                  <a:cubicBezTo>
                    <a:pt x="315" y="22"/>
                    <a:pt x="368" y="36"/>
                    <a:pt x="413" y="60"/>
                  </a:cubicBezTo>
                  <a:cubicBezTo>
                    <a:pt x="326" y="8"/>
                    <a:pt x="16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9" name="Google Shape;10199;p81"/>
            <p:cNvSpPr/>
            <p:nvPr/>
          </p:nvSpPr>
          <p:spPr>
            <a:xfrm>
              <a:off x="2245787" y="2130597"/>
              <a:ext cx="258" cy="394"/>
            </a:xfrm>
            <a:custGeom>
              <a:avLst/>
              <a:gdLst/>
              <a:ahLst/>
              <a:cxnLst/>
              <a:rect l="l" t="t" r="r" b="b"/>
              <a:pathLst>
                <a:path w="19" h="29" extrusionOk="0">
                  <a:moveTo>
                    <a:pt x="1" y="0"/>
                  </a:moveTo>
                  <a:cubicBezTo>
                    <a:pt x="8" y="7"/>
                    <a:pt x="15" y="18"/>
                    <a:pt x="18" y="28"/>
                  </a:cubicBezTo>
                  <a:cubicBezTo>
                    <a:pt x="15" y="18"/>
                    <a:pt x="8"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0" name="Google Shape;10200;p81"/>
            <p:cNvSpPr/>
            <p:nvPr/>
          </p:nvSpPr>
          <p:spPr>
            <a:xfrm>
              <a:off x="2255387" y="2136110"/>
              <a:ext cx="109" cy="109"/>
            </a:xfrm>
            <a:custGeom>
              <a:avLst/>
              <a:gdLst/>
              <a:ahLst/>
              <a:cxnLst/>
              <a:rect l="l" t="t" r="r" b="b"/>
              <a:pathLst>
                <a:path w="8" h="8" extrusionOk="0">
                  <a:moveTo>
                    <a:pt x="1" y="0"/>
                  </a:moveTo>
                  <a:cubicBezTo>
                    <a:pt x="4" y="0"/>
                    <a:pt x="8" y="4"/>
                    <a:pt x="8" y="7"/>
                  </a:cubicBezTo>
                  <a:cubicBezTo>
                    <a:pt x="8" y="4"/>
                    <a:pt x="4"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1" name="Google Shape;10201;p81"/>
            <p:cNvSpPr/>
            <p:nvPr/>
          </p:nvSpPr>
          <p:spPr>
            <a:xfrm>
              <a:off x="2255577" y="2136340"/>
              <a:ext cx="68" cy="204"/>
            </a:xfrm>
            <a:custGeom>
              <a:avLst/>
              <a:gdLst/>
              <a:ahLst/>
              <a:cxnLst/>
              <a:rect l="l" t="t" r="r" b="b"/>
              <a:pathLst>
                <a:path w="5" h="15" extrusionOk="0">
                  <a:moveTo>
                    <a:pt x="1" y="1"/>
                  </a:moveTo>
                  <a:cubicBezTo>
                    <a:pt x="1" y="4"/>
                    <a:pt x="4" y="8"/>
                    <a:pt x="4" y="15"/>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2" name="Google Shape;10202;p81"/>
            <p:cNvSpPr/>
            <p:nvPr/>
          </p:nvSpPr>
          <p:spPr>
            <a:xfrm>
              <a:off x="2253866" y="2114331"/>
              <a:ext cx="1154" cy="1684"/>
            </a:xfrm>
            <a:custGeom>
              <a:avLst/>
              <a:gdLst/>
              <a:ahLst/>
              <a:cxnLst/>
              <a:rect l="l" t="t" r="r" b="b"/>
              <a:pathLst>
                <a:path w="85" h="124" extrusionOk="0">
                  <a:moveTo>
                    <a:pt x="1" y="1"/>
                  </a:moveTo>
                  <a:cubicBezTo>
                    <a:pt x="8" y="53"/>
                    <a:pt x="36" y="99"/>
                    <a:pt x="85" y="123"/>
                  </a:cubicBezTo>
                  <a:cubicBezTo>
                    <a:pt x="36" y="99"/>
                    <a:pt x="8" y="5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3" name="Google Shape;10203;p81"/>
            <p:cNvSpPr/>
            <p:nvPr/>
          </p:nvSpPr>
          <p:spPr>
            <a:xfrm>
              <a:off x="2266710" y="2104216"/>
              <a:ext cx="204" cy="204"/>
            </a:xfrm>
            <a:custGeom>
              <a:avLst/>
              <a:gdLst/>
              <a:ahLst/>
              <a:cxnLst/>
              <a:rect l="l" t="t" r="r" b="b"/>
              <a:pathLst>
                <a:path w="15" h="15" extrusionOk="0">
                  <a:moveTo>
                    <a:pt x="14" y="0"/>
                  </a:moveTo>
                  <a:lnTo>
                    <a:pt x="14" y="0"/>
                  </a:lnTo>
                  <a:lnTo>
                    <a:pt x="0" y="14"/>
                  </a:ln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4" name="Google Shape;10204;p81"/>
            <p:cNvSpPr/>
            <p:nvPr/>
          </p:nvSpPr>
          <p:spPr>
            <a:xfrm>
              <a:off x="2254246" y="2120468"/>
              <a:ext cx="394" cy="3014"/>
            </a:xfrm>
            <a:custGeom>
              <a:avLst/>
              <a:gdLst/>
              <a:ahLst/>
              <a:cxnLst/>
              <a:rect l="l" t="t" r="r" b="b"/>
              <a:pathLst>
                <a:path w="29" h="222" extrusionOk="0">
                  <a:moveTo>
                    <a:pt x="1" y="221"/>
                  </a:moveTo>
                  <a:cubicBezTo>
                    <a:pt x="4" y="148"/>
                    <a:pt x="15" y="74"/>
                    <a:pt x="29" y="1"/>
                  </a:cubicBezTo>
                  <a:cubicBezTo>
                    <a:pt x="15" y="74"/>
                    <a:pt x="4" y="148"/>
                    <a:pt x="1" y="2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5" name="Google Shape;10205;p81"/>
            <p:cNvSpPr/>
            <p:nvPr/>
          </p:nvSpPr>
          <p:spPr>
            <a:xfrm>
              <a:off x="2223167" y="2124365"/>
              <a:ext cx="1724" cy="1819"/>
            </a:xfrm>
            <a:custGeom>
              <a:avLst/>
              <a:gdLst/>
              <a:ahLst/>
              <a:cxnLst/>
              <a:rect l="l" t="t" r="r" b="b"/>
              <a:pathLst>
                <a:path w="127" h="134" extrusionOk="0">
                  <a:moveTo>
                    <a:pt x="126" y="134"/>
                  </a:moveTo>
                  <a:cubicBezTo>
                    <a:pt x="95" y="81"/>
                    <a:pt x="49" y="36"/>
                    <a:pt x="0" y="1"/>
                  </a:cubicBezTo>
                  <a:lnTo>
                    <a:pt x="0" y="1"/>
                  </a:lnTo>
                  <a:cubicBezTo>
                    <a:pt x="49" y="36"/>
                    <a:pt x="95" y="81"/>
                    <a:pt x="126" y="13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6" name="Google Shape;10206;p81"/>
            <p:cNvSpPr/>
            <p:nvPr/>
          </p:nvSpPr>
          <p:spPr>
            <a:xfrm>
              <a:off x="2232196" y="2130353"/>
              <a:ext cx="489" cy="543"/>
            </a:xfrm>
            <a:custGeom>
              <a:avLst/>
              <a:gdLst/>
              <a:ahLst/>
              <a:cxnLst/>
              <a:rect l="l" t="t" r="r" b="b"/>
              <a:pathLst>
                <a:path w="36" h="40" extrusionOk="0">
                  <a:moveTo>
                    <a:pt x="1" y="1"/>
                  </a:moveTo>
                  <a:lnTo>
                    <a:pt x="1" y="1"/>
                  </a:lnTo>
                  <a:cubicBezTo>
                    <a:pt x="18" y="32"/>
                    <a:pt x="32" y="39"/>
                    <a:pt x="36" y="39"/>
                  </a:cubicBezTo>
                  <a:cubicBezTo>
                    <a:pt x="36" y="39"/>
                    <a:pt x="18" y="3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7" name="Google Shape;10207;p81"/>
            <p:cNvSpPr/>
            <p:nvPr/>
          </p:nvSpPr>
          <p:spPr>
            <a:xfrm>
              <a:off x="2255156" y="2135770"/>
              <a:ext cx="204" cy="204"/>
            </a:xfrm>
            <a:custGeom>
              <a:avLst/>
              <a:gdLst/>
              <a:ahLst/>
              <a:cxnLst/>
              <a:rect l="l" t="t" r="r" b="b"/>
              <a:pathLst>
                <a:path w="15" h="15" extrusionOk="0">
                  <a:moveTo>
                    <a:pt x="0" y="1"/>
                  </a:moveTo>
                  <a:cubicBezTo>
                    <a:pt x="4" y="4"/>
                    <a:pt x="11" y="11"/>
                    <a:pt x="14" y="15"/>
                  </a:cubicBezTo>
                  <a:cubicBezTo>
                    <a:pt x="11" y="11"/>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8" name="Google Shape;10208;p81"/>
            <p:cNvSpPr/>
            <p:nvPr/>
          </p:nvSpPr>
          <p:spPr>
            <a:xfrm>
              <a:off x="2245027" y="2130068"/>
              <a:ext cx="353" cy="163"/>
            </a:xfrm>
            <a:custGeom>
              <a:avLst/>
              <a:gdLst/>
              <a:ahLst/>
              <a:cxnLst/>
              <a:rect l="l" t="t" r="r" b="b"/>
              <a:pathLst>
                <a:path w="26" h="12" extrusionOk="0">
                  <a:moveTo>
                    <a:pt x="1" y="1"/>
                  </a:moveTo>
                  <a:cubicBezTo>
                    <a:pt x="8" y="1"/>
                    <a:pt x="18" y="4"/>
                    <a:pt x="25" y="11"/>
                  </a:cubicBezTo>
                  <a:cubicBezTo>
                    <a:pt x="18" y="4"/>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9" name="Google Shape;10209;p81"/>
            <p:cNvSpPr/>
            <p:nvPr/>
          </p:nvSpPr>
          <p:spPr>
            <a:xfrm>
              <a:off x="2221497" y="2123510"/>
              <a:ext cx="1208" cy="584"/>
            </a:xfrm>
            <a:custGeom>
              <a:avLst/>
              <a:gdLst/>
              <a:ahLst/>
              <a:cxnLst/>
              <a:rect l="l" t="t" r="r" b="b"/>
              <a:pathLst>
                <a:path w="89" h="43" extrusionOk="0">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0" name="Google Shape;10210;p81"/>
            <p:cNvSpPr/>
            <p:nvPr/>
          </p:nvSpPr>
          <p:spPr>
            <a:xfrm>
              <a:off x="2244552" y="2129973"/>
              <a:ext cx="448" cy="68"/>
            </a:xfrm>
            <a:custGeom>
              <a:avLst/>
              <a:gdLst/>
              <a:ahLst/>
              <a:cxnLst/>
              <a:rect l="l" t="t" r="r" b="b"/>
              <a:pathLst>
                <a:path w="33" h="5" extrusionOk="0">
                  <a:moveTo>
                    <a:pt x="1" y="1"/>
                  </a:moveTo>
                  <a:cubicBezTo>
                    <a:pt x="11" y="1"/>
                    <a:pt x="22" y="4"/>
                    <a:pt x="32" y="4"/>
                  </a:cubicBezTo>
                  <a:cubicBezTo>
                    <a:pt x="22" y="4"/>
                    <a:pt x="1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1" name="Google Shape;10211;p81"/>
            <p:cNvSpPr/>
            <p:nvPr/>
          </p:nvSpPr>
          <p:spPr>
            <a:xfrm>
              <a:off x="2244036" y="2130027"/>
              <a:ext cx="434" cy="54"/>
            </a:xfrm>
            <a:custGeom>
              <a:avLst/>
              <a:gdLst/>
              <a:ahLst/>
              <a:cxnLst/>
              <a:rect l="l" t="t" r="r" b="b"/>
              <a:pathLst>
                <a:path w="32" h="4" extrusionOk="0">
                  <a:moveTo>
                    <a:pt x="0" y="4"/>
                  </a:moveTo>
                  <a:cubicBezTo>
                    <a:pt x="11" y="0"/>
                    <a:pt x="21" y="0"/>
                    <a:pt x="32" y="0"/>
                  </a:cubicBezTo>
                  <a:cubicBezTo>
                    <a:pt x="21" y="0"/>
                    <a:pt x="11" y="0"/>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2" name="Google Shape;10212;p81"/>
            <p:cNvSpPr/>
            <p:nvPr/>
          </p:nvSpPr>
          <p:spPr>
            <a:xfrm>
              <a:off x="2255672" y="2136625"/>
              <a:ext cx="14" cy="353"/>
            </a:xfrm>
            <a:custGeom>
              <a:avLst/>
              <a:gdLst/>
              <a:ahLst/>
              <a:cxnLst/>
              <a:rect l="l" t="t" r="r" b="b"/>
              <a:pathLst>
                <a:path w="1" h="26" extrusionOk="0">
                  <a:moveTo>
                    <a:pt x="1" y="1"/>
                  </a:moveTo>
                  <a:cubicBezTo>
                    <a:pt x="1" y="8"/>
                    <a:pt x="1" y="18"/>
                    <a:pt x="1" y="25"/>
                  </a:cubicBezTo>
                  <a:cubicBezTo>
                    <a:pt x="1" y="18"/>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3" name="Google Shape;10213;p81"/>
            <p:cNvSpPr/>
            <p:nvPr/>
          </p:nvSpPr>
          <p:spPr>
            <a:xfrm>
              <a:off x="2245407" y="2130258"/>
              <a:ext cx="353" cy="258"/>
            </a:xfrm>
            <a:custGeom>
              <a:avLst/>
              <a:gdLst/>
              <a:ahLst/>
              <a:cxnLst/>
              <a:rect l="l" t="t" r="r" b="b"/>
              <a:pathLst>
                <a:path w="26" h="19" extrusionOk="0">
                  <a:moveTo>
                    <a:pt x="1" y="1"/>
                  </a:moveTo>
                  <a:cubicBezTo>
                    <a:pt x="11" y="4"/>
                    <a:pt x="18" y="11"/>
                    <a:pt x="25" y="18"/>
                  </a:cubicBezTo>
                  <a:cubicBezTo>
                    <a:pt x="18" y="11"/>
                    <a:pt x="1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4" name="Google Shape;10214;p81"/>
            <p:cNvSpPr/>
            <p:nvPr/>
          </p:nvSpPr>
          <p:spPr>
            <a:xfrm>
              <a:off x="2222638" y="2124039"/>
              <a:ext cx="543" cy="339"/>
            </a:xfrm>
            <a:custGeom>
              <a:avLst/>
              <a:gdLst/>
              <a:ahLst/>
              <a:cxnLst/>
              <a:rect l="l" t="t" r="r" b="b"/>
              <a:pathLst>
                <a:path w="40" h="25" extrusionOk="0">
                  <a:moveTo>
                    <a:pt x="1" y="0"/>
                  </a:moveTo>
                  <a:lnTo>
                    <a:pt x="1" y="0"/>
                  </a:lnTo>
                  <a:cubicBezTo>
                    <a:pt x="15" y="7"/>
                    <a:pt x="29" y="18"/>
                    <a:pt x="39" y="25"/>
                  </a:cubicBezTo>
                  <a:lnTo>
                    <a:pt x="39" y="25"/>
                  </a:lnTo>
                  <a:cubicBezTo>
                    <a:pt x="29" y="18"/>
                    <a:pt x="15"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5" name="Google Shape;10215;p81"/>
            <p:cNvSpPr/>
            <p:nvPr/>
          </p:nvSpPr>
          <p:spPr>
            <a:xfrm>
              <a:off x="2257057" y="2062194"/>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6" name="Google Shape;10216;p81"/>
            <p:cNvSpPr/>
            <p:nvPr/>
          </p:nvSpPr>
          <p:spPr>
            <a:xfrm>
              <a:off x="2256907" y="2061678"/>
              <a:ext cx="14" cy="149"/>
            </a:xfrm>
            <a:custGeom>
              <a:avLst/>
              <a:gdLst/>
              <a:ahLst/>
              <a:cxnLst/>
              <a:rect l="l" t="t" r="r" b="b"/>
              <a:pathLst>
                <a:path w="1" h="11" extrusionOk="0">
                  <a:moveTo>
                    <a:pt x="1" y="11"/>
                  </a:moveTo>
                  <a:lnTo>
                    <a:pt x="1" y="4"/>
                  </a:lnTo>
                  <a:cubicBezTo>
                    <a:pt x="1" y="0"/>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7" name="Google Shape;10217;p81"/>
            <p:cNvSpPr/>
            <p:nvPr/>
          </p:nvSpPr>
          <p:spPr>
            <a:xfrm>
              <a:off x="2215659" y="2008291"/>
              <a:ext cx="3802" cy="380"/>
            </a:xfrm>
            <a:custGeom>
              <a:avLst/>
              <a:gdLst/>
              <a:ahLst/>
              <a:cxnLst/>
              <a:rect l="l" t="t" r="r" b="b"/>
              <a:pathLst>
                <a:path w="280" h="28" extrusionOk="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8" name="Google Shape;10218;p81"/>
            <p:cNvSpPr/>
            <p:nvPr/>
          </p:nvSpPr>
          <p:spPr>
            <a:xfrm>
              <a:off x="2196121" y="2010572"/>
              <a:ext cx="15601" cy="3014"/>
            </a:xfrm>
            <a:custGeom>
              <a:avLst/>
              <a:gdLst/>
              <a:ahLst/>
              <a:cxnLst/>
              <a:rect l="l" t="t" r="r" b="b"/>
              <a:pathLst>
                <a:path w="1149" h="222" extrusionOk="0">
                  <a:moveTo>
                    <a:pt x="0" y="1"/>
                  </a:moveTo>
                  <a:lnTo>
                    <a:pt x="1135" y="221"/>
                  </a:lnTo>
                  <a:lnTo>
                    <a:pt x="1149" y="158"/>
                  </a:lnTo>
                  <a:lnTo>
                    <a:pt x="1135" y="2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9" name="Google Shape;10219;p81"/>
            <p:cNvSpPr/>
            <p:nvPr/>
          </p:nvSpPr>
          <p:spPr>
            <a:xfrm>
              <a:off x="2183955" y="2018040"/>
              <a:ext cx="14" cy="299"/>
            </a:xfrm>
            <a:custGeom>
              <a:avLst/>
              <a:gdLst/>
              <a:ahLst/>
              <a:cxnLst/>
              <a:rect l="l" t="t" r="r" b="b"/>
              <a:pathLst>
                <a:path w="1" h="22" extrusionOk="0">
                  <a:moveTo>
                    <a:pt x="0" y="21"/>
                  </a:moveTo>
                  <a:lnTo>
                    <a:pt x="0" y="0"/>
                  </a:lnTo>
                  <a:cubicBezTo>
                    <a:pt x="0" y="7"/>
                    <a:pt x="0"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0" name="Google Shape;10220;p81"/>
            <p:cNvSpPr/>
            <p:nvPr/>
          </p:nvSpPr>
          <p:spPr>
            <a:xfrm>
              <a:off x="2183806" y="2016845"/>
              <a:ext cx="68" cy="258"/>
            </a:xfrm>
            <a:custGeom>
              <a:avLst/>
              <a:gdLst/>
              <a:ahLst/>
              <a:cxnLst/>
              <a:rect l="l" t="t" r="r" b="b"/>
              <a:pathLst>
                <a:path w="5" h="19" extrusionOk="0">
                  <a:moveTo>
                    <a:pt x="4" y="18"/>
                  </a:moveTo>
                  <a:cubicBezTo>
                    <a:pt x="4" y="11"/>
                    <a:pt x="4" y="4"/>
                    <a:pt x="1" y="1"/>
                  </a:cubicBezTo>
                  <a:cubicBezTo>
                    <a:pt x="4" y="4"/>
                    <a:pt x="4" y="11"/>
                    <a:pt x="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1" name="Google Shape;10221;p81"/>
            <p:cNvSpPr/>
            <p:nvPr/>
          </p:nvSpPr>
          <p:spPr>
            <a:xfrm>
              <a:off x="2183901" y="2017469"/>
              <a:ext cx="68" cy="244"/>
            </a:xfrm>
            <a:custGeom>
              <a:avLst/>
              <a:gdLst/>
              <a:ahLst/>
              <a:cxnLst/>
              <a:rect l="l" t="t" r="r" b="b"/>
              <a:pathLst>
                <a:path w="5" h="18" extrusionOk="0">
                  <a:moveTo>
                    <a:pt x="4" y="0"/>
                  </a:moveTo>
                  <a:cubicBezTo>
                    <a:pt x="1" y="4"/>
                    <a:pt x="1" y="11"/>
                    <a:pt x="4" y="18"/>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2" name="Google Shape;10222;p81"/>
            <p:cNvSpPr/>
            <p:nvPr/>
          </p:nvSpPr>
          <p:spPr>
            <a:xfrm>
              <a:off x="2183955" y="2018651"/>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3" name="Google Shape;10223;p81"/>
            <p:cNvSpPr/>
            <p:nvPr/>
          </p:nvSpPr>
          <p:spPr>
            <a:xfrm>
              <a:off x="2139218" y="208154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4" name="Google Shape;10224;p81"/>
            <p:cNvSpPr/>
            <p:nvPr/>
          </p:nvSpPr>
          <p:spPr>
            <a:xfrm>
              <a:off x="2144404" y="2078500"/>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5" name="Google Shape;10225;p81"/>
            <p:cNvSpPr/>
            <p:nvPr/>
          </p:nvSpPr>
          <p:spPr>
            <a:xfrm>
              <a:off x="2143644" y="2078785"/>
              <a:ext cx="204" cy="109"/>
            </a:xfrm>
            <a:custGeom>
              <a:avLst/>
              <a:gdLst/>
              <a:ahLst/>
              <a:cxnLst/>
              <a:rect l="l" t="t" r="r" b="b"/>
              <a:pathLst>
                <a:path w="15" h="8" extrusionOk="0">
                  <a:moveTo>
                    <a:pt x="0" y="7"/>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6" name="Google Shape;10226;p81"/>
            <p:cNvSpPr/>
            <p:nvPr/>
          </p:nvSpPr>
          <p:spPr>
            <a:xfrm>
              <a:off x="2182910" y="2023783"/>
              <a:ext cx="149" cy="299"/>
            </a:xfrm>
            <a:custGeom>
              <a:avLst/>
              <a:gdLst/>
              <a:ahLst/>
              <a:cxnLst/>
              <a:rect l="l" t="t" r="r" b="b"/>
              <a:pathLst>
                <a:path w="11" h="22" extrusionOk="0">
                  <a:moveTo>
                    <a:pt x="0" y="22"/>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7" name="Google Shape;10227;p81"/>
            <p:cNvSpPr/>
            <p:nvPr/>
          </p:nvSpPr>
          <p:spPr>
            <a:xfrm>
              <a:off x="2143929" y="2078690"/>
              <a:ext cx="149" cy="54"/>
            </a:xfrm>
            <a:custGeom>
              <a:avLst/>
              <a:gdLst/>
              <a:ahLst/>
              <a:cxnLst/>
              <a:rect l="l" t="t" r="r" b="b"/>
              <a:pathLst>
                <a:path w="11" h="4" extrusionOk="0">
                  <a:moveTo>
                    <a:pt x="0"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8" name="Google Shape;10228;p81"/>
            <p:cNvSpPr/>
            <p:nvPr/>
          </p:nvSpPr>
          <p:spPr>
            <a:xfrm>
              <a:off x="2182720" y="2024163"/>
              <a:ext cx="149" cy="258"/>
            </a:xfrm>
            <a:custGeom>
              <a:avLst/>
              <a:gdLst/>
              <a:ahLst/>
              <a:cxnLst/>
              <a:rect l="l" t="t" r="r" b="b"/>
              <a:pathLst>
                <a:path w="11" h="19" extrusionOk="0">
                  <a:moveTo>
                    <a:pt x="0"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9" name="Google Shape;10229;p81"/>
            <p:cNvSpPr/>
            <p:nvPr/>
          </p:nvSpPr>
          <p:spPr>
            <a:xfrm>
              <a:off x="2183765" y="2020932"/>
              <a:ext cx="54" cy="299"/>
            </a:xfrm>
            <a:custGeom>
              <a:avLst/>
              <a:gdLst/>
              <a:ahLst/>
              <a:cxnLst/>
              <a:rect l="l" t="t" r="r" b="b"/>
              <a:pathLst>
                <a:path w="4" h="22" extrusionOk="0">
                  <a:moveTo>
                    <a:pt x="0" y="22"/>
                  </a:moveTo>
                  <a:cubicBezTo>
                    <a:pt x="0" y="15"/>
                    <a:pt x="4" y="8"/>
                    <a:pt x="4" y="1"/>
                  </a:cubicBezTo>
                  <a:cubicBezTo>
                    <a:pt x="4" y="8"/>
                    <a:pt x="0"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0" name="Google Shape;10230;p81"/>
            <p:cNvSpPr/>
            <p:nvPr/>
          </p:nvSpPr>
          <p:spPr>
            <a:xfrm>
              <a:off x="2144839" y="2078405"/>
              <a:ext cx="774" cy="489"/>
            </a:xfrm>
            <a:custGeom>
              <a:avLst/>
              <a:gdLst/>
              <a:ahLst/>
              <a:cxnLst/>
              <a:rect l="l" t="t" r="r" b="b"/>
              <a:pathLst>
                <a:path w="57" h="36" extrusionOk="0">
                  <a:moveTo>
                    <a:pt x="0" y="0"/>
                  </a:moveTo>
                  <a:cubicBezTo>
                    <a:pt x="21" y="11"/>
                    <a:pt x="39" y="21"/>
                    <a:pt x="56" y="35"/>
                  </a:cubicBezTo>
                  <a:cubicBezTo>
                    <a:pt x="39" y="21"/>
                    <a:pt x="2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1" name="Google Shape;10231;p81"/>
            <p:cNvSpPr/>
            <p:nvPr/>
          </p:nvSpPr>
          <p:spPr>
            <a:xfrm>
              <a:off x="2183670" y="2021461"/>
              <a:ext cx="54" cy="299"/>
            </a:xfrm>
            <a:custGeom>
              <a:avLst/>
              <a:gdLst/>
              <a:ahLst/>
              <a:cxnLst/>
              <a:rect l="l" t="t" r="r" b="b"/>
              <a:pathLst>
                <a:path w="4" h="22" extrusionOk="0">
                  <a:moveTo>
                    <a:pt x="0" y="21"/>
                  </a:moveTo>
                  <a:cubicBezTo>
                    <a:pt x="0" y="14"/>
                    <a:pt x="4" y="7"/>
                    <a:pt x="4" y="0"/>
                  </a:cubicBezTo>
                  <a:cubicBezTo>
                    <a:pt x="4" y="7"/>
                    <a:pt x="0"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2" name="Google Shape;10232;p81"/>
            <p:cNvSpPr/>
            <p:nvPr/>
          </p:nvSpPr>
          <p:spPr>
            <a:xfrm>
              <a:off x="2143359" y="2078975"/>
              <a:ext cx="149" cy="54"/>
            </a:xfrm>
            <a:custGeom>
              <a:avLst/>
              <a:gdLst/>
              <a:ahLst/>
              <a:cxnLst/>
              <a:rect l="l" t="t" r="r" b="b"/>
              <a:pathLst>
                <a:path w="11" h="4" extrusionOk="0">
                  <a:moveTo>
                    <a:pt x="0"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3" name="Google Shape;10233;p81"/>
            <p:cNvSpPr/>
            <p:nvPr/>
          </p:nvSpPr>
          <p:spPr>
            <a:xfrm>
              <a:off x="2183236" y="2022928"/>
              <a:ext cx="109" cy="299"/>
            </a:xfrm>
            <a:custGeom>
              <a:avLst/>
              <a:gdLst/>
              <a:ahLst/>
              <a:cxnLst/>
              <a:rect l="l" t="t" r="r" b="b"/>
              <a:pathLst>
                <a:path w="8" h="22" extrusionOk="0">
                  <a:moveTo>
                    <a:pt x="1" y="22"/>
                  </a:moveTo>
                  <a:cubicBezTo>
                    <a:pt x="4" y="15"/>
                    <a:pt x="8" y="8"/>
                    <a:pt x="8" y="1"/>
                  </a:cubicBezTo>
                  <a:cubicBezTo>
                    <a:pt x="8" y="8"/>
                    <a:pt x="4"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4" name="Google Shape;10234;p81"/>
            <p:cNvSpPr/>
            <p:nvPr/>
          </p:nvSpPr>
          <p:spPr>
            <a:xfrm>
              <a:off x="2142979" y="2079111"/>
              <a:ext cx="204" cy="109"/>
            </a:xfrm>
            <a:custGeom>
              <a:avLst/>
              <a:gdLst/>
              <a:ahLst/>
              <a:cxnLst/>
              <a:rect l="l" t="t" r="r" b="b"/>
              <a:pathLst>
                <a:path w="15" h="8" extrusionOk="0">
                  <a:moveTo>
                    <a:pt x="0" y="8"/>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5" name="Google Shape;10235;p81"/>
            <p:cNvSpPr/>
            <p:nvPr/>
          </p:nvSpPr>
          <p:spPr>
            <a:xfrm>
              <a:off x="2183521" y="2021977"/>
              <a:ext cx="109" cy="299"/>
            </a:xfrm>
            <a:custGeom>
              <a:avLst/>
              <a:gdLst/>
              <a:ahLst/>
              <a:cxnLst/>
              <a:rect l="l" t="t" r="r" b="b"/>
              <a:pathLst>
                <a:path w="8" h="22" extrusionOk="0">
                  <a:moveTo>
                    <a:pt x="8" y="1"/>
                  </a:moveTo>
                  <a:cubicBezTo>
                    <a:pt x="4" y="8"/>
                    <a:pt x="1" y="15"/>
                    <a:pt x="1" y="22"/>
                  </a:cubicBezTo>
                  <a:cubicBezTo>
                    <a:pt x="4" y="15"/>
                    <a:pt x="4" y="8"/>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6" name="Google Shape;10236;p81"/>
            <p:cNvSpPr/>
            <p:nvPr/>
          </p:nvSpPr>
          <p:spPr>
            <a:xfrm>
              <a:off x="2183385" y="2022452"/>
              <a:ext cx="109" cy="299"/>
            </a:xfrm>
            <a:custGeom>
              <a:avLst/>
              <a:gdLst/>
              <a:ahLst/>
              <a:cxnLst/>
              <a:rect l="l" t="t" r="r" b="b"/>
              <a:pathLst>
                <a:path w="8" h="22" extrusionOk="0">
                  <a:moveTo>
                    <a:pt x="0" y="22"/>
                  </a:moveTo>
                  <a:cubicBezTo>
                    <a:pt x="4" y="15"/>
                    <a:pt x="7" y="8"/>
                    <a:pt x="7" y="1"/>
                  </a:cubicBezTo>
                  <a:cubicBezTo>
                    <a:pt x="7" y="8"/>
                    <a:pt x="4"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7" name="Google Shape;10237;p81"/>
            <p:cNvSpPr/>
            <p:nvPr/>
          </p:nvSpPr>
          <p:spPr>
            <a:xfrm>
              <a:off x="2183100" y="2023362"/>
              <a:ext cx="109" cy="299"/>
            </a:xfrm>
            <a:custGeom>
              <a:avLst/>
              <a:gdLst/>
              <a:ahLst/>
              <a:cxnLst/>
              <a:rect l="l" t="t" r="r" b="b"/>
              <a:pathLst>
                <a:path w="8" h="22" extrusionOk="0">
                  <a:moveTo>
                    <a:pt x="0" y="21"/>
                  </a:moveTo>
                  <a:cubicBezTo>
                    <a:pt x="4" y="14"/>
                    <a:pt x="4" y="7"/>
                    <a:pt x="7" y="0"/>
                  </a:cubicBezTo>
                  <a:cubicBezTo>
                    <a:pt x="4" y="7"/>
                    <a:pt x="4"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8" name="Google Shape;10238;p81"/>
            <p:cNvSpPr/>
            <p:nvPr/>
          </p:nvSpPr>
          <p:spPr>
            <a:xfrm>
              <a:off x="2139462" y="2081107"/>
              <a:ext cx="394" cy="299"/>
            </a:xfrm>
            <a:custGeom>
              <a:avLst/>
              <a:gdLst/>
              <a:ahLst/>
              <a:cxnLst/>
              <a:rect l="l" t="t" r="r" b="b"/>
              <a:pathLst>
                <a:path w="29" h="22" extrusionOk="0">
                  <a:moveTo>
                    <a:pt x="0" y="22"/>
                  </a:moveTo>
                  <a:lnTo>
                    <a:pt x="2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9" name="Google Shape;10239;p81"/>
            <p:cNvSpPr/>
            <p:nvPr/>
          </p:nvSpPr>
          <p:spPr>
            <a:xfrm>
              <a:off x="2140127" y="2080727"/>
              <a:ext cx="339" cy="258"/>
            </a:xfrm>
            <a:custGeom>
              <a:avLst/>
              <a:gdLst/>
              <a:ahLst/>
              <a:cxnLst/>
              <a:rect l="l" t="t" r="r" b="b"/>
              <a:pathLst>
                <a:path w="25" h="19" extrusionOk="0">
                  <a:moveTo>
                    <a:pt x="0" y="1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0" name="Google Shape;10240;p81"/>
            <p:cNvSpPr/>
            <p:nvPr/>
          </p:nvSpPr>
          <p:spPr>
            <a:xfrm>
              <a:off x="2140697" y="2080401"/>
              <a:ext cx="299" cy="204"/>
            </a:xfrm>
            <a:custGeom>
              <a:avLst/>
              <a:gdLst/>
              <a:ahLst/>
              <a:cxnLst/>
              <a:rect l="l" t="t" r="r" b="b"/>
              <a:pathLst>
                <a:path w="22" h="15" extrusionOk="0">
                  <a:moveTo>
                    <a:pt x="0" y="14"/>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1" name="Google Shape;10241;p81"/>
            <p:cNvSpPr/>
            <p:nvPr/>
          </p:nvSpPr>
          <p:spPr>
            <a:xfrm>
              <a:off x="2183860" y="2020361"/>
              <a:ext cx="14" cy="299"/>
            </a:xfrm>
            <a:custGeom>
              <a:avLst/>
              <a:gdLst/>
              <a:ahLst/>
              <a:cxnLst/>
              <a:rect l="l" t="t" r="r" b="b"/>
              <a:pathLst>
                <a:path w="1" h="22" extrusionOk="0">
                  <a:moveTo>
                    <a:pt x="0" y="22"/>
                  </a:moveTo>
                  <a:cubicBezTo>
                    <a:pt x="0" y="15"/>
                    <a:pt x="0" y="8"/>
                    <a:pt x="0" y="1"/>
                  </a:cubicBezTo>
                  <a:cubicBezTo>
                    <a:pt x="0" y="8"/>
                    <a:pt x="0"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2" name="Google Shape;10242;p81"/>
            <p:cNvSpPr/>
            <p:nvPr/>
          </p:nvSpPr>
          <p:spPr>
            <a:xfrm>
              <a:off x="2141213" y="2080062"/>
              <a:ext cx="299" cy="204"/>
            </a:xfrm>
            <a:custGeom>
              <a:avLst/>
              <a:gdLst/>
              <a:ahLst/>
              <a:cxnLst/>
              <a:rect l="l" t="t" r="r" b="b"/>
              <a:pathLst>
                <a:path w="22" h="15" extrusionOk="0">
                  <a:moveTo>
                    <a:pt x="1" y="15"/>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3" name="Google Shape;10243;p81"/>
            <p:cNvSpPr/>
            <p:nvPr/>
          </p:nvSpPr>
          <p:spPr>
            <a:xfrm>
              <a:off x="2183955" y="2019275"/>
              <a:ext cx="14" cy="299"/>
            </a:xfrm>
            <a:custGeom>
              <a:avLst/>
              <a:gdLst/>
              <a:ahLst/>
              <a:cxnLst/>
              <a:rect l="l" t="t" r="r" b="b"/>
              <a:pathLst>
                <a:path w="1" h="22" extrusionOk="0">
                  <a:moveTo>
                    <a:pt x="0" y="21"/>
                  </a:moveTo>
                  <a:lnTo>
                    <a:pt x="0" y="0"/>
                  </a:lnTo>
                  <a:cubicBezTo>
                    <a:pt x="0" y="4"/>
                    <a:pt x="0" y="11"/>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4" name="Google Shape;10244;p81"/>
            <p:cNvSpPr/>
            <p:nvPr/>
          </p:nvSpPr>
          <p:spPr>
            <a:xfrm>
              <a:off x="2141743" y="2079777"/>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5" name="Google Shape;10245;p81"/>
            <p:cNvSpPr/>
            <p:nvPr/>
          </p:nvSpPr>
          <p:spPr>
            <a:xfrm>
              <a:off x="2144214" y="2078595"/>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6" name="Google Shape;10246;p81"/>
            <p:cNvSpPr/>
            <p:nvPr/>
          </p:nvSpPr>
          <p:spPr>
            <a:xfrm>
              <a:off x="2142164" y="2079546"/>
              <a:ext cx="258" cy="149"/>
            </a:xfrm>
            <a:custGeom>
              <a:avLst/>
              <a:gdLst/>
              <a:ahLst/>
              <a:cxnLst/>
              <a:rect l="l" t="t" r="r" b="b"/>
              <a:pathLst>
                <a:path w="19" h="11" extrusionOk="0">
                  <a:moveTo>
                    <a:pt x="1" y="11"/>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7" name="Google Shape;10247;p81"/>
            <p:cNvSpPr/>
            <p:nvPr/>
          </p:nvSpPr>
          <p:spPr>
            <a:xfrm>
              <a:off x="2142598" y="2079301"/>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8" name="Google Shape;10248;p81"/>
            <p:cNvSpPr/>
            <p:nvPr/>
          </p:nvSpPr>
          <p:spPr>
            <a:xfrm>
              <a:off x="2144594" y="2078500"/>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9" name="Google Shape;10249;p81"/>
            <p:cNvSpPr/>
            <p:nvPr/>
          </p:nvSpPr>
          <p:spPr>
            <a:xfrm>
              <a:off x="2144744" y="2078446"/>
              <a:ext cx="95" cy="14"/>
            </a:xfrm>
            <a:custGeom>
              <a:avLst/>
              <a:gdLst/>
              <a:ahLst/>
              <a:cxnLst/>
              <a:rect l="l" t="t" r="r" b="b"/>
              <a:pathLst>
                <a:path w="7"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0" name="Google Shape;10250;p81"/>
            <p:cNvSpPr/>
            <p:nvPr/>
          </p:nvSpPr>
          <p:spPr>
            <a:xfrm>
              <a:off x="2183901" y="2019845"/>
              <a:ext cx="14" cy="244"/>
            </a:xfrm>
            <a:custGeom>
              <a:avLst/>
              <a:gdLst/>
              <a:ahLst/>
              <a:cxnLst/>
              <a:rect l="l" t="t" r="r" b="b"/>
              <a:pathLst>
                <a:path w="1" h="18" extrusionOk="0">
                  <a:moveTo>
                    <a:pt x="1" y="18"/>
                  </a:moveTo>
                  <a:lnTo>
                    <a:pt x="1" y="0"/>
                  </a:lnTo>
                  <a:cubicBezTo>
                    <a:pt x="1" y="7"/>
                    <a:pt x="1"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1" name="Google Shape;10251;p81"/>
            <p:cNvSpPr/>
            <p:nvPr/>
          </p:nvSpPr>
          <p:spPr>
            <a:xfrm>
              <a:off x="2246887" y="2005399"/>
              <a:ext cx="109" cy="54"/>
            </a:xfrm>
            <a:custGeom>
              <a:avLst/>
              <a:gdLst/>
              <a:ahLst/>
              <a:cxnLst/>
              <a:rect l="l" t="t" r="r" b="b"/>
              <a:pathLst>
                <a:path w="8" h="4" extrusionOk="0">
                  <a:moveTo>
                    <a:pt x="0" y="0"/>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2" name="Google Shape;10252;p81"/>
            <p:cNvSpPr/>
            <p:nvPr/>
          </p:nvSpPr>
          <p:spPr>
            <a:xfrm>
              <a:off x="2263194" y="200981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3" name="Google Shape;10253;p81"/>
            <p:cNvSpPr/>
            <p:nvPr/>
          </p:nvSpPr>
          <p:spPr>
            <a:xfrm>
              <a:off x="2260818" y="2010572"/>
              <a:ext cx="299" cy="258"/>
            </a:xfrm>
            <a:custGeom>
              <a:avLst/>
              <a:gdLst/>
              <a:ahLst/>
              <a:cxnLst/>
              <a:rect l="l" t="t" r="r" b="b"/>
              <a:pathLst>
                <a:path w="22" h="19" extrusionOk="0">
                  <a:moveTo>
                    <a:pt x="0" y="18"/>
                  </a:moveTo>
                  <a:lnTo>
                    <a:pt x="0" y="18"/>
                  </a:lnTo>
                  <a:lnTo>
                    <a:pt x="21" y="1"/>
                  </a:ln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4" name="Google Shape;10254;p81"/>
            <p:cNvSpPr/>
            <p:nvPr/>
          </p:nvSpPr>
          <p:spPr>
            <a:xfrm>
              <a:off x="2266235" y="2012093"/>
              <a:ext cx="394" cy="353"/>
            </a:xfrm>
            <a:custGeom>
              <a:avLst/>
              <a:gdLst/>
              <a:ahLst/>
              <a:cxnLst/>
              <a:rect l="l" t="t" r="r" b="b"/>
              <a:pathLst>
                <a:path w="29" h="26" extrusionOk="0">
                  <a:moveTo>
                    <a:pt x="2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5" name="Google Shape;10255;p81"/>
            <p:cNvSpPr/>
            <p:nvPr/>
          </p:nvSpPr>
          <p:spPr>
            <a:xfrm>
              <a:off x="2265665" y="2011617"/>
              <a:ext cx="394" cy="353"/>
            </a:xfrm>
            <a:custGeom>
              <a:avLst/>
              <a:gdLst/>
              <a:ahLst/>
              <a:cxnLst/>
              <a:rect l="l" t="t" r="r" b="b"/>
              <a:pathLst>
                <a:path w="29" h="26" extrusionOk="0">
                  <a:moveTo>
                    <a:pt x="2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6" name="Google Shape;10256;p81"/>
            <p:cNvSpPr/>
            <p:nvPr/>
          </p:nvSpPr>
          <p:spPr>
            <a:xfrm>
              <a:off x="2265190" y="2011197"/>
              <a:ext cx="339" cy="339"/>
            </a:xfrm>
            <a:custGeom>
              <a:avLst/>
              <a:gdLst/>
              <a:ahLst/>
              <a:cxnLst/>
              <a:rect l="l" t="t" r="r" b="b"/>
              <a:pathLst>
                <a:path w="25" h="25" extrusionOk="0">
                  <a:moveTo>
                    <a:pt x="25"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7" name="Google Shape;10257;p81"/>
            <p:cNvSpPr/>
            <p:nvPr/>
          </p:nvSpPr>
          <p:spPr>
            <a:xfrm>
              <a:off x="2246643" y="2005155"/>
              <a:ext cx="68" cy="68"/>
            </a:xfrm>
            <a:custGeom>
              <a:avLst/>
              <a:gdLst/>
              <a:ahLst/>
              <a:cxnLst/>
              <a:rect l="l" t="t" r="r" b="b"/>
              <a:pathLst>
                <a:path w="5" h="5" extrusionOk="0">
                  <a:moveTo>
                    <a:pt x="1" y="1"/>
                  </a:moveTo>
                  <a:lnTo>
                    <a:pt x="4" y="4"/>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8" name="Google Shape;10258;p81"/>
            <p:cNvSpPr/>
            <p:nvPr/>
          </p:nvSpPr>
          <p:spPr>
            <a:xfrm>
              <a:off x="2263995" y="2010287"/>
              <a:ext cx="258" cy="204"/>
            </a:xfrm>
            <a:custGeom>
              <a:avLst/>
              <a:gdLst/>
              <a:ahLst/>
              <a:cxnLst/>
              <a:rect l="l" t="t" r="r" b="b"/>
              <a:pathLst>
                <a:path w="19" h="15" extrusionOk="0">
                  <a:moveTo>
                    <a:pt x="18"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9" name="Google Shape;10259;p81"/>
            <p:cNvSpPr/>
            <p:nvPr/>
          </p:nvSpPr>
          <p:spPr>
            <a:xfrm>
              <a:off x="2266805" y="2012527"/>
              <a:ext cx="394" cy="394"/>
            </a:xfrm>
            <a:custGeom>
              <a:avLst/>
              <a:gdLst/>
              <a:ahLst/>
              <a:cxnLst/>
              <a:rect l="l" t="t" r="r" b="b"/>
              <a:pathLst>
                <a:path w="29" h="29" extrusionOk="0">
                  <a:moveTo>
                    <a:pt x="28" y="2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0" name="Google Shape;10260;p81"/>
            <p:cNvSpPr/>
            <p:nvPr/>
          </p:nvSpPr>
          <p:spPr>
            <a:xfrm>
              <a:off x="2263710" y="2010056"/>
              <a:ext cx="258" cy="149"/>
            </a:xfrm>
            <a:custGeom>
              <a:avLst/>
              <a:gdLst/>
              <a:ahLst/>
              <a:cxnLst/>
              <a:rect l="l" t="t" r="r" b="b"/>
              <a:pathLst>
                <a:path w="19" h="11" extrusionOk="0">
                  <a:moveTo>
                    <a:pt x="1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1" name="Google Shape;10261;p81"/>
            <p:cNvSpPr/>
            <p:nvPr/>
          </p:nvSpPr>
          <p:spPr>
            <a:xfrm>
              <a:off x="2261429" y="201034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2" name="Google Shape;10262;p81"/>
            <p:cNvSpPr/>
            <p:nvPr/>
          </p:nvSpPr>
          <p:spPr>
            <a:xfrm>
              <a:off x="2264334" y="2010531"/>
              <a:ext cx="299" cy="244"/>
            </a:xfrm>
            <a:custGeom>
              <a:avLst/>
              <a:gdLst/>
              <a:ahLst/>
              <a:cxnLst/>
              <a:rect l="l" t="t" r="r" b="b"/>
              <a:pathLst>
                <a:path w="22" h="18" extrusionOk="0">
                  <a:moveTo>
                    <a:pt x="21"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3" name="Google Shape;10263;p81"/>
            <p:cNvSpPr/>
            <p:nvPr/>
          </p:nvSpPr>
          <p:spPr>
            <a:xfrm>
              <a:off x="2264714" y="2010857"/>
              <a:ext cx="339" cy="258"/>
            </a:xfrm>
            <a:custGeom>
              <a:avLst/>
              <a:gdLst/>
              <a:ahLst/>
              <a:cxnLst/>
              <a:rect l="l" t="t" r="r" b="b"/>
              <a:pathLst>
                <a:path w="25" h="19" extrusionOk="0">
                  <a:moveTo>
                    <a:pt x="25"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4" name="Google Shape;10264;p81"/>
            <p:cNvSpPr/>
            <p:nvPr/>
          </p:nvSpPr>
          <p:spPr>
            <a:xfrm>
              <a:off x="2263479" y="2009907"/>
              <a:ext cx="204" cy="163"/>
            </a:xfrm>
            <a:custGeom>
              <a:avLst/>
              <a:gdLst/>
              <a:ahLst/>
              <a:cxnLst/>
              <a:rect l="l" t="t" r="r" b="b"/>
              <a:pathLst>
                <a:path w="15" h="12" extrusionOk="0">
                  <a:moveTo>
                    <a:pt x="14"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5" name="Google Shape;10265;p81"/>
            <p:cNvSpPr/>
            <p:nvPr/>
          </p:nvSpPr>
          <p:spPr>
            <a:xfrm>
              <a:off x="2262528" y="2009866"/>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6" name="Google Shape;10266;p81"/>
            <p:cNvSpPr/>
            <p:nvPr/>
          </p:nvSpPr>
          <p:spPr>
            <a:xfrm>
              <a:off x="2262814" y="2009812"/>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7" name="Google Shape;10267;p81"/>
            <p:cNvSpPr/>
            <p:nvPr/>
          </p:nvSpPr>
          <p:spPr>
            <a:xfrm>
              <a:off x="2268706" y="2014143"/>
              <a:ext cx="394" cy="339"/>
            </a:xfrm>
            <a:custGeom>
              <a:avLst/>
              <a:gdLst/>
              <a:ahLst/>
              <a:cxnLst/>
              <a:rect l="l" t="t" r="r" b="b"/>
              <a:pathLst>
                <a:path w="29" h="25" extrusionOk="0">
                  <a:moveTo>
                    <a:pt x="28"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8" name="Google Shape;10268;p81"/>
            <p:cNvSpPr/>
            <p:nvPr/>
          </p:nvSpPr>
          <p:spPr>
            <a:xfrm>
              <a:off x="2251069" y="2010341"/>
              <a:ext cx="3001" cy="964"/>
            </a:xfrm>
            <a:custGeom>
              <a:avLst/>
              <a:gdLst/>
              <a:ahLst/>
              <a:cxnLst/>
              <a:rect l="l" t="t" r="r" b="b"/>
              <a:pathLst>
                <a:path w="221" h="71" extrusionOk="0">
                  <a:moveTo>
                    <a:pt x="221" y="70"/>
                  </a:moveTo>
                  <a:cubicBezTo>
                    <a:pt x="144" y="67"/>
                    <a:pt x="67" y="42"/>
                    <a:pt x="0" y="0"/>
                  </a:cubicBezTo>
                  <a:cubicBezTo>
                    <a:pt x="67" y="42"/>
                    <a:pt x="144" y="67"/>
                    <a:pt x="221"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9" name="Google Shape;10269;p81"/>
            <p:cNvSpPr/>
            <p:nvPr/>
          </p:nvSpPr>
          <p:spPr>
            <a:xfrm>
              <a:off x="2268041" y="2013613"/>
              <a:ext cx="394" cy="353"/>
            </a:xfrm>
            <a:custGeom>
              <a:avLst/>
              <a:gdLst/>
              <a:ahLst/>
              <a:cxnLst/>
              <a:rect l="l" t="t" r="r" b="b"/>
              <a:pathLst>
                <a:path w="29" h="26" extrusionOk="0">
                  <a:moveTo>
                    <a:pt x="2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0" name="Google Shape;10270;p81"/>
            <p:cNvSpPr/>
            <p:nvPr/>
          </p:nvSpPr>
          <p:spPr>
            <a:xfrm>
              <a:off x="2271367" y="2016560"/>
              <a:ext cx="149" cy="109"/>
            </a:xfrm>
            <a:custGeom>
              <a:avLst/>
              <a:gdLst/>
              <a:ahLst/>
              <a:cxnLst/>
              <a:rect l="l" t="t" r="r" b="b"/>
              <a:pathLst>
                <a:path w="11" h="8" extrusionOk="0">
                  <a:moveTo>
                    <a:pt x="0" y="1"/>
                  </a:moveTo>
                  <a:lnTo>
                    <a:pt x="11" y="8"/>
                  </a:ln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1" name="Google Shape;10271;p81"/>
            <p:cNvSpPr/>
            <p:nvPr/>
          </p:nvSpPr>
          <p:spPr>
            <a:xfrm>
              <a:off x="2269371" y="2014754"/>
              <a:ext cx="339" cy="299"/>
            </a:xfrm>
            <a:custGeom>
              <a:avLst/>
              <a:gdLst/>
              <a:ahLst/>
              <a:cxnLst/>
              <a:rect l="l" t="t" r="r" b="b"/>
              <a:pathLst>
                <a:path w="25" h="22" extrusionOk="0">
                  <a:moveTo>
                    <a:pt x="25"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2" name="Google Shape;10272;p81"/>
            <p:cNvSpPr/>
            <p:nvPr/>
          </p:nvSpPr>
          <p:spPr>
            <a:xfrm>
              <a:off x="2270743" y="2015949"/>
              <a:ext cx="353" cy="299"/>
            </a:xfrm>
            <a:custGeom>
              <a:avLst/>
              <a:gdLst/>
              <a:ahLst/>
              <a:cxnLst/>
              <a:rect l="l" t="t" r="r" b="b"/>
              <a:pathLst>
                <a:path w="26" h="22" extrusionOk="0">
                  <a:moveTo>
                    <a:pt x="25" y="2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3" name="Google Shape;10273;p81"/>
            <p:cNvSpPr/>
            <p:nvPr/>
          </p:nvSpPr>
          <p:spPr>
            <a:xfrm>
              <a:off x="2270037" y="2015324"/>
              <a:ext cx="339" cy="353"/>
            </a:xfrm>
            <a:custGeom>
              <a:avLst/>
              <a:gdLst/>
              <a:ahLst/>
              <a:cxnLst/>
              <a:rect l="l" t="t" r="r" b="b"/>
              <a:pathLst>
                <a:path w="25" h="26" extrusionOk="0">
                  <a:moveTo>
                    <a:pt x="25"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4" name="Google Shape;10274;p81"/>
            <p:cNvSpPr/>
            <p:nvPr/>
          </p:nvSpPr>
          <p:spPr>
            <a:xfrm>
              <a:off x="2247172" y="2005684"/>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5" name="Google Shape;10275;p81"/>
            <p:cNvSpPr/>
            <p:nvPr/>
          </p:nvSpPr>
          <p:spPr>
            <a:xfrm>
              <a:off x="2267416" y="2013043"/>
              <a:ext cx="394" cy="353"/>
            </a:xfrm>
            <a:custGeom>
              <a:avLst/>
              <a:gdLst/>
              <a:ahLst/>
              <a:cxnLst/>
              <a:rect l="l" t="t" r="r" b="b"/>
              <a:pathLst>
                <a:path w="29" h="26" extrusionOk="0">
                  <a:moveTo>
                    <a:pt x="29"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6" name="Google Shape;10276;p81"/>
            <p:cNvSpPr/>
            <p:nvPr/>
          </p:nvSpPr>
          <p:spPr>
            <a:xfrm>
              <a:off x="2247362" y="2005915"/>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7" name="Google Shape;10277;p81"/>
            <p:cNvSpPr/>
            <p:nvPr/>
          </p:nvSpPr>
          <p:spPr>
            <a:xfrm>
              <a:off x="2271028" y="2020511"/>
              <a:ext cx="14" cy="149"/>
            </a:xfrm>
            <a:custGeom>
              <a:avLst/>
              <a:gdLst/>
              <a:ahLst/>
              <a:cxnLst/>
              <a:rect l="l" t="t" r="r" b="b"/>
              <a:pathLst>
                <a:path w="1" h="11" extrusionOk="0">
                  <a:moveTo>
                    <a:pt x="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8" name="Google Shape;10278;p81"/>
            <p:cNvSpPr/>
            <p:nvPr/>
          </p:nvSpPr>
          <p:spPr>
            <a:xfrm>
              <a:off x="2271367" y="2016655"/>
              <a:ext cx="149" cy="1059"/>
            </a:xfrm>
            <a:custGeom>
              <a:avLst/>
              <a:gdLst/>
              <a:ahLst/>
              <a:cxnLst/>
              <a:rect l="l" t="t" r="r" b="b"/>
              <a:pathLst>
                <a:path w="11" h="78" extrusionOk="0">
                  <a:moveTo>
                    <a:pt x="11" y="1"/>
                  </a:moveTo>
                  <a:lnTo>
                    <a:pt x="11" y="1"/>
                  </a:lnTo>
                  <a:cubicBezTo>
                    <a:pt x="7" y="18"/>
                    <a:pt x="4" y="43"/>
                    <a:pt x="0" y="78"/>
                  </a:cubicBezTo>
                  <a:cubicBezTo>
                    <a:pt x="4" y="46"/>
                    <a:pt x="7" y="1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9" name="Google Shape;10279;p81"/>
            <p:cNvSpPr/>
            <p:nvPr/>
          </p:nvSpPr>
          <p:spPr>
            <a:xfrm>
              <a:off x="2270987" y="2020986"/>
              <a:ext cx="14" cy="204"/>
            </a:xfrm>
            <a:custGeom>
              <a:avLst/>
              <a:gdLst/>
              <a:ahLst/>
              <a:cxnLst/>
              <a:rect l="l" t="t" r="r" b="b"/>
              <a:pathLst>
                <a:path w="1" h="15" extrusionOk="0">
                  <a:moveTo>
                    <a:pt x="0"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0" name="Google Shape;10280;p81"/>
            <p:cNvSpPr/>
            <p:nvPr/>
          </p:nvSpPr>
          <p:spPr>
            <a:xfrm>
              <a:off x="2271082" y="201998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1" name="Google Shape;10281;p81"/>
            <p:cNvSpPr/>
            <p:nvPr/>
          </p:nvSpPr>
          <p:spPr>
            <a:xfrm>
              <a:off x="2271313" y="2017890"/>
              <a:ext cx="14" cy="204"/>
            </a:xfrm>
            <a:custGeom>
              <a:avLst/>
              <a:gdLst/>
              <a:ahLst/>
              <a:cxnLst/>
              <a:rect l="l" t="t" r="r" b="b"/>
              <a:pathLst>
                <a:path w="1" h="15" extrusionOk="0">
                  <a:moveTo>
                    <a:pt x="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2" name="Google Shape;10282;p81"/>
            <p:cNvSpPr/>
            <p:nvPr/>
          </p:nvSpPr>
          <p:spPr>
            <a:xfrm>
              <a:off x="2270933" y="2021461"/>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3" name="Google Shape;10283;p81"/>
            <p:cNvSpPr/>
            <p:nvPr/>
          </p:nvSpPr>
          <p:spPr>
            <a:xfrm>
              <a:off x="2261143" y="2049037"/>
              <a:ext cx="1018" cy="3992"/>
            </a:xfrm>
            <a:custGeom>
              <a:avLst/>
              <a:gdLst/>
              <a:ahLst/>
              <a:cxnLst/>
              <a:rect l="l" t="t" r="r" b="b"/>
              <a:pathLst>
                <a:path w="75" h="294" extrusionOk="0">
                  <a:moveTo>
                    <a:pt x="74" y="0"/>
                  </a:moveTo>
                  <a:cubicBezTo>
                    <a:pt x="67" y="137"/>
                    <a:pt x="39" y="241"/>
                    <a:pt x="1" y="294"/>
                  </a:cubicBezTo>
                  <a:cubicBezTo>
                    <a:pt x="43" y="241"/>
                    <a:pt x="67" y="137"/>
                    <a:pt x="7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4" name="Google Shape;10284;p81"/>
            <p:cNvSpPr/>
            <p:nvPr/>
          </p:nvSpPr>
          <p:spPr>
            <a:xfrm>
              <a:off x="2271272" y="2018325"/>
              <a:ext cx="14" cy="244"/>
            </a:xfrm>
            <a:custGeom>
              <a:avLst/>
              <a:gdLst/>
              <a:ahLst/>
              <a:cxnLst/>
              <a:rect l="l" t="t" r="r" b="b"/>
              <a:pathLst>
                <a:path w="1" h="18" extrusionOk="0">
                  <a:moveTo>
                    <a:pt x="0"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5" name="Google Shape;10285;p81"/>
            <p:cNvSpPr/>
            <p:nvPr/>
          </p:nvSpPr>
          <p:spPr>
            <a:xfrm>
              <a:off x="2271123" y="2019370"/>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6" name="Google Shape;10286;p81"/>
            <p:cNvSpPr/>
            <p:nvPr/>
          </p:nvSpPr>
          <p:spPr>
            <a:xfrm>
              <a:off x="2270892" y="2021936"/>
              <a:ext cx="14" cy="149"/>
            </a:xfrm>
            <a:custGeom>
              <a:avLst/>
              <a:gdLst/>
              <a:ahLst/>
              <a:cxnLst/>
              <a:rect l="l" t="t" r="r" b="b"/>
              <a:pathLst>
                <a:path w="1" h="11" extrusionOk="0">
                  <a:moveTo>
                    <a:pt x="0"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7" name="Google Shape;10287;p81"/>
            <p:cNvSpPr/>
            <p:nvPr/>
          </p:nvSpPr>
          <p:spPr>
            <a:xfrm>
              <a:off x="2271177" y="2018800"/>
              <a:ext cx="14" cy="244"/>
            </a:xfrm>
            <a:custGeom>
              <a:avLst/>
              <a:gdLst/>
              <a:ahLst/>
              <a:cxnLst/>
              <a:rect l="l" t="t" r="r" b="b"/>
              <a:pathLst>
                <a:path w="1" h="18" extrusionOk="0">
                  <a:moveTo>
                    <a:pt x="0"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8" name="Google Shape;10288;p81"/>
            <p:cNvSpPr/>
            <p:nvPr/>
          </p:nvSpPr>
          <p:spPr>
            <a:xfrm>
              <a:off x="2270892" y="2022357"/>
              <a:ext cx="14" cy="163"/>
            </a:xfrm>
            <a:custGeom>
              <a:avLst/>
              <a:gdLst/>
              <a:ahLst/>
              <a:cxnLst/>
              <a:rect l="l" t="t" r="r" b="b"/>
              <a:pathLst>
                <a:path w="1" h="12" extrusionOk="0">
                  <a:moveTo>
                    <a:pt x="0" y="11"/>
                  </a:moveTo>
                  <a:lnTo>
                    <a:pt x="0" y="1"/>
                  </a:lnTo>
                  <a:cubicBezTo>
                    <a:pt x="0" y="1"/>
                    <a:pt x="0"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9" name="Google Shape;10289;p81"/>
            <p:cNvSpPr/>
            <p:nvPr/>
          </p:nvSpPr>
          <p:spPr>
            <a:xfrm>
              <a:off x="2260668" y="2062248"/>
              <a:ext cx="9192" cy="13265"/>
            </a:xfrm>
            <a:custGeom>
              <a:avLst/>
              <a:gdLst/>
              <a:ahLst/>
              <a:cxnLst/>
              <a:rect l="l" t="t" r="r" b="b"/>
              <a:pathLst>
                <a:path w="677" h="977" extrusionOk="0">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0" name="Google Shape;10290;p81"/>
            <p:cNvSpPr/>
            <p:nvPr/>
          </p:nvSpPr>
          <p:spPr>
            <a:xfrm>
              <a:off x="2266140" y="2062628"/>
              <a:ext cx="109" cy="204"/>
            </a:xfrm>
            <a:custGeom>
              <a:avLst/>
              <a:gdLst/>
              <a:ahLst/>
              <a:cxnLst/>
              <a:rect l="l" t="t" r="r" b="b"/>
              <a:pathLst>
                <a:path w="8" h="15" extrusionOk="0">
                  <a:moveTo>
                    <a:pt x="7" y="0"/>
                  </a:moveTo>
                  <a:lnTo>
                    <a:pt x="7" y="0"/>
                  </a:lnTo>
                  <a:cubicBezTo>
                    <a:pt x="4" y="4"/>
                    <a:pt x="0" y="7"/>
                    <a:pt x="0" y="14"/>
                  </a:cubicBezTo>
                  <a:cubicBezTo>
                    <a:pt x="4" y="7"/>
                    <a:pt x="4" y="4"/>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1" name="Google Shape;10291;p81"/>
            <p:cNvSpPr/>
            <p:nvPr/>
          </p:nvSpPr>
          <p:spPr>
            <a:xfrm>
              <a:off x="2263044" y="206462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2" name="Google Shape;10292;p81"/>
            <p:cNvSpPr/>
            <p:nvPr/>
          </p:nvSpPr>
          <p:spPr>
            <a:xfrm>
              <a:off x="2265515" y="2063388"/>
              <a:ext cx="353" cy="339"/>
            </a:xfrm>
            <a:custGeom>
              <a:avLst/>
              <a:gdLst/>
              <a:ahLst/>
              <a:cxnLst/>
              <a:rect l="l" t="t" r="r" b="b"/>
              <a:pathLst>
                <a:path w="26" h="25" extrusionOk="0">
                  <a:moveTo>
                    <a:pt x="1" y="25"/>
                  </a:moveTo>
                  <a:cubicBezTo>
                    <a:pt x="8" y="18"/>
                    <a:pt x="15" y="7"/>
                    <a:pt x="25" y="0"/>
                  </a:cubicBezTo>
                  <a:cubicBezTo>
                    <a:pt x="15" y="7"/>
                    <a:pt x="8"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3" name="Google Shape;10293;p81"/>
            <p:cNvSpPr/>
            <p:nvPr/>
          </p:nvSpPr>
          <p:spPr>
            <a:xfrm>
              <a:off x="2261103" y="2064380"/>
              <a:ext cx="434" cy="109"/>
            </a:xfrm>
            <a:custGeom>
              <a:avLst/>
              <a:gdLst/>
              <a:ahLst/>
              <a:cxnLst/>
              <a:rect l="l" t="t" r="r" b="b"/>
              <a:pathLst>
                <a:path w="32" h="8" extrusionOk="0">
                  <a:moveTo>
                    <a:pt x="0" y="1"/>
                  </a:moveTo>
                  <a:lnTo>
                    <a:pt x="32"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4" name="Google Shape;10294;p81"/>
            <p:cNvSpPr/>
            <p:nvPr/>
          </p:nvSpPr>
          <p:spPr>
            <a:xfrm>
              <a:off x="2264904" y="2064054"/>
              <a:ext cx="149" cy="109"/>
            </a:xfrm>
            <a:custGeom>
              <a:avLst/>
              <a:gdLst/>
              <a:ahLst/>
              <a:cxnLst/>
              <a:rect l="l" t="t" r="r" b="b"/>
              <a:pathLst>
                <a:path w="11" h="8" extrusionOk="0">
                  <a:moveTo>
                    <a:pt x="0"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5" name="Google Shape;10295;p81"/>
            <p:cNvSpPr/>
            <p:nvPr/>
          </p:nvSpPr>
          <p:spPr>
            <a:xfrm>
              <a:off x="2264375" y="2064339"/>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6" name="Google Shape;10296;p81"/>
            <p:cNvSpPr/>
            <p:nvPr/>
          </p:nvSpPr>
          <p:spPr>
            <a:xfrm>
              <a:off x="2262243" y="2064570"/>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7" name="Google Shape;10297;p81"/>
            <p:cNvSpPr/>
            <p:nvPr/>
          </p:nvSpPr>
          <p:spPr>
            <a:xfrm>
              <a:off x="2263615" y="2064570"/>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8" name="Google Shape;10298;p81"/>
            <p:cNvSpPr/>
            <p:nvPr/>
          </p:nvSpPr>
          <p:spPr>
            <a:xfrm>
              <a:off x="2260668" y="2064380"/>
              <a:ext cx="258" cy="14"/>
            </a:xfrm>
            <a:custGeom>
              <a:avLst/>
              <a:gdLst/>
              <a:ahLst/>
              <a:cxnLst/>
              <a:rect l="l" t="t" r="r" b="b"/>
              <a:pathLst>
                <a:path w="19" h="1" extrusionOk="0">
                  <a:moveTo>
                    <a:pt x="18" y="1"/>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9" name="Google Shape;10299;p81"/>
            <p:cNvSpPr/>
            <p:nvPr/>
          </p:nvSpPr>
          <p:spPr>
            <a:xfrm>
              <a:off x="2265896" y="2063008"/>
              <a:ext cx="163" cy="244"/>
            </a:xfrm>
            <a:custGeom>
              <a:avLst/>
              <a:gdLst/>
              <a:ahLst/>
              <a:cxnLst/>
              <a:rect l="l" t="t" r="r" b="b"/>
              <a:pathLst>
                <a:path w="12" h="18" extrusionOk="0">
                  <a:moveTo>
                    <a:pt x="1" y="18"/>
                  </a:moveTo>
                  <a:cubicBezTo>
                    <a:pt x="4" y="11"/>
                    <a:pt x="11" y="4"/>
                    <a:pt x="11" y="0"/>
                  </a:cubicBezTo>
                  <a:cubicBezTo>
                    <a:pt x="11" y="4"/>
                    <a:pt x="4"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0" name="Google Shape;10300;p81"/>
            <p:cNvSpPr/>
            <p:nvPr/>
          </p:nvSpPr>
          <p:spPr>
            <a:xfrm>
              <a:off x="2266235" y="2062194"/>
              <a:ext cx="2050" cy="258"/>
            </a:xfrm>
            <a:custGeom>
              <a:avLst/>
              <a:gdLst/>
              <a:ahLst/>
              <a:cxnLst/>
              <a:rect l="l" t="t" r="r" b="b"/>
              <a:pathLst>
                <a:path w="151" h="19" extrusionOk="0">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1" name="Google Shape;10301;p81"/>
            <p:cNvSpPr/>
            <p:nvPr/>
          </p:nvSpPr>
          <p:spPr>
            <a:xfrm>
              <a:off x="2260668" y="2064339"/>
              <a:ext cx="353" cy="4616"/>
            </a:xfrm>
            <a:custGeom>
              <a:avLst/>
              <a:gdLst/>
              <a:ahLst/>
              <a:cxnLst/>
              <a:rect l="l" t="t" r="r" b="b"/>
              <a:pathLst>
                <a:path w="26" h="340" extrusionOk="0">
                  <a:moveTo>
                    <a:pt x="1" y="0"/>
                  </a:moveTo>
                  <a:lnTo>
                    <a:pt x="25" y="340"/>
                  </a:lnTo>
                  <a:lnTo>
                    <a:pt x="25" y="34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2" name="Google Shape;10302;p81"/>
            <p:cNvSpPr/>
            <p:nvPr/>
          </p:nvSpPr>
          <p:spPr>
            <a:xfrm>
              <a:off x="2267851" y="2123754"/>
              <a:ext cx="76781" cy="124832"/>
            </a:xfrm>
            <a:custGeom>
              <a:avLst/>
              <a:gdLst/>
              <a:ahLst/>
              <a:cxnLst/>
              <a:rect l="l" t="t" r="r" b="b"/>
              <a:pathLst>
                <a:path w="5655" h="9194" extrusionOk="0">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3" name="Google Shape;10303;p81"/>
            <p:cNvSpPr/>
            <p:nvPr/>
          </p:nvSpPr>
          <p:spPr>
            <a:xfrm>
              <a:off x="2344428" y="2155362"/>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4" name="Google Shape;10304;p81"/>
            <p:cNvSpPr/>
            <p:nvPr/>
          </p:nvSpPr>
          <p:spPr>
            <a:xfrm>
              <a:off x="2275454" y="2213298"/>
              <a:ext cx="489" cy="448"/>
            </a:xfrm>
            <a:custGeom>
              <a:avLst/>
              <a:gdLst/>
              <a:ahLst/>
              <a:cxnLst/>
              <a:rect l="l" t="t" r="r" b="b"/>
              <a:pathLst>
                <a:path w="36" h="33" extrusionOk="0">
                  <a:moveTo>
                    <a:pt x="35" y="1"/>
                  </a:moveTo>
                  <a:lnTo>
                    <a:pt x="0" y="32"/>
                  </a:lnTo>
                  <a:lnTo>
                    <a:pt x="4" y="32"/>
                  </a:ln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5" name="Google Shape;10305;p81"/>
            <p:cNvSpPr/>
            <p:nvPr/>
          </p:nvSpPr>
          <p:spPr>
            <a:xfrm>
              <a:off x="2276119" y="2212116"/>
              <a:ext cx="1059" cy="964"/>
            </a:xfrm>
            <a:custGeom>
              <a:avLst/>
              <a:gdLst/>
              <a:ahLst/>
              <a:cxnLst/>
              <a:rect l="l" t="t" r="r" b="b"/>
              <a:pathLst>
                <a:path w="78" h="71" extrusionOk="0">
                  <a:moveTo>
                    <a:pt x="77" y="0"/>
                  </a:moveTo>
                  <a:lnTo>
                    <a:pt x="0" y="7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6" name="Google Shape;10306;p81"/>
            <p:cNvSpPr/>
            <p:nvPr/>
          </p:nvSpPr>
          <p:spPr>
            <a:xfrm>
              <a:off x="2280777" y="2242204"/>
              <a:ext cx="14" cy="339"/>
            </a:xfrm>
            <a:custGeom>
              <a:avLst/>
              <a:gdLst/>
              <a:ahLst/>
              <a:cxnLst/>
              <a:rect l="l" t="t" r="r" b="b"/>
              <a:pathLst>
                <a:path w="1" h="25" extrusionOk="0">
                  <a:moveTo>
                    <a:pt x="0" y="25"/>
                  </a:moveTo>
                  <a:lnTo>
                    <a:pt x="0" y="0"/>
                  </a:ln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7" name="Google Shape;10307;p81"/>
            <p:cNvSpPr/>
            <p:nvPr/>
          </p:nvSpPr>
          <p:spPr>
            <a:xfrm>
              <a:off x="2280817" y="2243155"/>
              <a:ext cx="448" cy="4141"/>
            </a:xfrm>
            <a:custGeom>
              <a:avLst/>
              <a:gdLst/>
              <a:ahLst/>
              <a:cxnLst/>
              <a:rect l="l" t="t" r="r" b="b"/>
              <a:pathLst>
                <a:path w="33" h="305" extrusionOk="0">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8" name="Google Shape;10308;p81"/>
            <p:cNvSpPr/>
            <p:nvPr/>
          </p:nvSpPr>
          <p:spPr>
            <a:xfrm>
              <a:off x="2281252" y="2247282"/>
              <a:ext cx="204" cy="1494"/>
            </a:xfrm>
            <a:custGeom>
              <a:avLst/>
              <a:gdLst/>
              <a:ahLst/>
              <a:cxnLst/>
              <a:rect l="l" t="t" r="r" b="b"/>
              <a:pathLst>
                <a:path w="15" h="110" extrusionOk="0">
                  <a:moveTo>
                    <a:pt x="0" y="1"/>
                  </a:moveTo>
                  <a:cubicBezTo>
                    <a:pt x="4" y="36"/>
                    <a:pt x="7" y="71"/>
                    <a:pt x="14" y="109"/>
                  </a:cubicBez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9" name="Google Shape;10309;p81"/>
            <p:cNvSpPr/>
            <p:nvPr/>
          </p:nvSpPr>
          <p:spPr>
            <a:xfrm>
              <a:off x="2276215" y="2216393"/>
              <a:ext cx="54" cy="149"/>
            </a:xfrm>
            <a:custGeom>
              <a:avLst/>
              <a:gdLst/>
              <a:ahLst/>
              <a:cxnLst/>
              <a:rect l="l" t="t" r="r" b="b"/>
              <a:pathLst>
                <a:path w="4" h="11" extrusionOk="0">
                  <a:moveTo>
                    <a:pt x="0"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0" name="Google Shape;10310;p81"/>
            <p:cNvSpPr/>
            <p:nvPr/>
          </p:nvSpPr>
          <p:spPr>
            <a:xfrm>
              <a:off x="2280722" y="2241389"/>
              <a:ext cx="14" cy="828"/>
            </a:xfrm>
            <a:custGeom>
              <a:avLst/>
              <a:gdLst/>
              <a:ahLst/>
              <a:cxnLst/>
              <a:rect l="l" t="t" r="r" b="b"/>
              <a:pathLst>
                <a:path w="1" h="61" extrusionOk="0">
                  <a:moveTo>
                    <a:pt x="1" y="53"/>
                  </a:moveTo>
                  <a:lnTo>
                    <a:pt x="1" y="53"/>
                  </a:lnTo>
                  <a:lnTo>
                    <a:pt x="1" y="60"/>
                  </a:lnTo>
                  <a:lnTo>
                    <a:pt x="1" y="1"/>
                  </a:lnTo>
                  <a:cubicBezTo>
                    <a:pt x="1" y="18"/>
                    <a:pt x="1" y="36"/>
                    <a:pt x="1" y="5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1" name="Google Shape;10311;p81"/>
            <p:cNvSpPr/>
            <p:nvPr/>
          </p:nvSpPr>
          <p:spPr>
            <a:xfrm>
              <a:off x="2281917" y="224870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2" name="Google Shape;10312;p81"/>
            <p:cNvSpPr/>
            <p:nvPr/>
          </p:nvSpPr>
          <p:spPr>
            <a:xfrm>
              <a:off x="2280777" y="2242530"/>
              <a:ext cx="54" cy="638"/>
            </a:xfrm>
            <a:custGeom>
              <a:avLst/>
              <a:gdLst/>
              <a:ahLst/>
              <a:cxnLst/>
              <a:rect l="l" t="t" r="r" b="b"/>
              <a:pathLst>
                <a:path w="4" h="47" extrusionOk="0">
                  <a:moveTo>
                    <a:pt x="0" y="1"/>
                  </a:moveTo>
                  <a:cubicBezTo>
                    <a:pt x="0" y="15"/>
                    <a:pt x="0" y="32"/>
                    <a:pt x="4" y="46"/>
                  </a:cubicBez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3" name="Google Shape;10313;p81"/>
            <p:cNvSpPr/>
            <p:nvPr/>
          </p:nvSpPr>
          <p:spPr>
            <a:xfrm>
              <a:off x="2275875" y="2215158"/>
              <a:ext cx="68" cy="109"/>
            </a:xfrm>
            <a:custGeom>
              <a:avLst/>
              <a:gdLst/>
              <a:ahLst/>
              <a:cxnLst/>
              <a:rect l="l" t="t" r="r" b="b"/>
              <a:pathLst>
                <a:path w="5" h="8" extrusionOk="0">
                  <a:moveTo>
                    <a:pt x="1"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4" name="Google Shape;10314;p81"/>
            <p:cNvSpPr/>
            <p:nvPr/>
          </p:nvSpPr>
          <p:spPr>
            <a:xfrm>
              <a:off x="2275780" y="221468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5" name="Google Shape;10315;p81"/>
            <p:cNvSpPr/>
            <p:nvPr/>
          </p:nvSpPr>
          <p:spPr>
            <a:xfrm>
              <a:off x="2276024" y="2215728"/>
              <a:ext cx="54" cy="149"/>
            </a:xfrm>
            <a:custGeom>
              <a:avLst/>
              <a:gdLst/>
              <a:ahLst/>
              <a:cxnLst/>
              <a:rect l="l" t="t" r="r" b="b"/>
              <a:pathLst>
                <a:path w="4" h="11" extrusionOk="0">
                  <a:moveTo>
                    <a:pt x="0"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6" name="Google Shape;10316;p81"/>
            <p:cNvSpPr/>
            <p:nvPr/>
          </p:nvSpPr>
          <p:spPr>
            <a:xfrm>
              <a:off x="2280722" y="2242109"/>
              <a:ext cx="163" cy="1534"/>
            </a:xfrm>
            <a:custGeom>
              <a:avLst/>
              <a:gdLst/>
              <a:ahLst/>
              <a:cxnLst/>
              <a:rect l="l" t="t" r="r" b="b"/>
              <a:pathLst>
                <a:path w="12" h="113" extrusionOk="0">
                  <a:moveTo>
                    <a:pt x="1" y="0"/>
                  </a:moveTo>
                  <a:cubicBezTo>
                    <a:pt x="1" y="28"/>
                    <a:pt x="4" y="67"/>
                    <a:pt x="11" y="112"/>
                  </a:cubicBezTo>
                  <a:lnTo>
                    <a:pt x="8" y="77"/>
                  </a:lnTo>
                  <a:cubicBezTo>
                    <a:pt x="8" y="60"/>
                    <a:pt x="4" y="46"/>
                    <a:pt x="4" y="32"/>
                  </a:cubicBezTo>
                  <a:lnTo>
                    <a:pt x="4" y="7"/>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7" name="Google Shape;10317;p81"/>
            <p:cNvSpPr/>
            <p:nvPr/>
          </p:nvSpPr>
          <p:spPr>
            <a:xfrm>
              <a:off x="2281252" y="2247296"/>
              <a:ext cx="204" cy="1480"/>
            </a:xfrm>
            <a:custGeom>
              <a:avLst/>
              <a:gdLst/>
              <a:ahLst/>
              <a:cxnLst/>
              <a:rect l="l" t="t" r="r" b="b"/>
              <a:pathLst>
                <a:path w="15" h="109" extrusionOk="0">
                  <a:moveTo>
                    <a:pt x="0" y="0"/>
                  </a:moveTo>
                  <a:lnTo>
                    <a:pt x="0" y="0"/>
                  </a:lnTo>
                  <a:cubicBezTo>
                    <a:pt x="4" y="35"/>
                    <a:pt x="7" y="73"/>
                    <a:pt x="14" y="108"/>
                  </a:cubicBezTo>
                  <a:cubicBezTo>
                    <a:pt x="7" y="70"/>
                    <a:pt x="4" y="35"/>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8" name="Google Shape;10318;p81"/>
            <p:cNvSpPr/>
            <p:nvPr/>
          </p:nvSpPr>
          <p:spPr>
            <a:xfrm>
              <a:off x="2269222" y="2162721"/>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9" name="Google Shape;10319;p81"/>
            <p:cNvSpPr/>
            <p:nvPr/>
          </p:nvSpPr>
          <p:spPr>
            <a:xfrm>
              <a:off x="2268611" y="2149850"/>
              <a:ext cx="18737" cy="6802"/>
            </a:xfrm>
            <a:custGeom>
              <a:avLst/>
              <a:gdLst/>
              <a:ahLst/>
              <a:cxnLst/>
              <a:rect l="l" t="t" r="r" b="b"/>
              <a:pathLst>
                <a:path w="1380" h="501" extrusionOk="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0" name="Google Shape;10320;p81"/>
            <p:cNvSpPr/>
            <p:nvPr/>
          </p:nvSpPr>
          <p:spPr>
            <a:xfrm>
              <a:off x="2267851" y="2156693"/>
              <a:ext cx="720" cy="244"/>
            </a:xfrm>
            <a:custGeom>
              <a:avLst/>
              <a:gdLst/>
              <a:ahLst/>
              <a:cxnLst/>
              <a:rect l="l" t="t" r="r" b="b"/>
              <a:pathLst>
                <a:path w="53" h="18" extrusionOk="0">
                  <a:moveTo>
                    <a:pt x="53"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1" name="Google Shape;10321;p81"/>
            <p:cNvSpPr/>
            <p:nvPr/>
          </p:nvSpPr>
          <p:spPr>
            <a:xfrm>
              <a:off x="2262854" y="2051169"/>
              <a:ext cx="78532" cy="79768"/>
            </a:xfrm>
            <a:custGeom>
              <a:avLst/>
              <a:gdLst/>
              <a:ahLst/>
              <a:cxnLst/>
              <a:rect l="l" t="t" r="r" b="b"/>
              <a:pathLst>
                <a:path w="5784" h="5875" extrusionOk="0">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2" name="Google Shape;10322;p81"/>
            <p:cNvSpPr/>
            <p:nvPr/>
          </p:nvSpPr>
          <p:spPr>
            <a:xfrm>
              <a:off x="2274164" y="2107447"/>
              <a:ext cx="258" cy="54"/>
            </a:xfrm>
            <a:custGeom>
              <a:avLst/>
              <a:gdLst/>
              <a:ahLst/>
              <a:cxnLst/>
              <a:rect l="l" t="t" r="r" b="b"/>
              <a:pathLst>
                <a:path w="19" h="4" extrusionOk="0">
                  <a:moveTo>
                    <a:pt x="1" y="0"/>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3" name="Google Shape;10323;p81"/>
            <p:cNvSpPr/>
            <p:nvPr/>
          </p:nvSpPr>
          <p:spPr>
            <a:xfrm>
              <a:off x="2273173" y="2107203"/>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4" name="Google Shape;10324;p81"/>
            <p:cNvSpPr/>
            <p:nvPr/>
          </p:nvSpPr>
          <p:spPr>
            <a:xfrm>
              <a:off x="2275739" y="2108058"/>
              <a:ext cx="244" cy="109"/>
            </a:xfrm>
            <a:custGeom>
              <a:avLst/>
              <a:gdLst/>
              <a:ahLst/>
              <a:cxnLst/>
              <a:rect l="l" t="t" r="r" b="b"/>
              <a:pathLst>
                <a:path w="18" h="8" extrusionOk="0">
                  <a:moveTo>
                    <a:pt x="0" y="1"/>
                  </a:moveTo>
                  <a:lnTo>
                    <a:pt x="1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5" name="Google Shape;10325;p81"/>
            <p:cNvSpPr/>
            <p:nvPr/>
          </p:nvSpPr>
          <p:spPr>
            <a:xfrm>
              <a:off x="2274694" y="2107583"/>
              <a:ext cx="244" cy="109"/>
            </a:xfrm>
            <a:custGeom>
              <a:avLst/>
              <a:gdLst/>
              <a:ahLst/>
              <a:cxnLst/>
              <a:rect l="l" t="t" r="r" b="b"/>
              <a:pathLst>
                <a:path w="18" h="8" extrusionOk="0">
                  <a:moveTo>
                    <a:pt x="0" y="1"/>
                  </a:moveTo>
                  <a:lnTo>
                    <a:pt x="1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6" name="Google Shape;10326;p81"/>
            <p:cNvSpPr/>
            <p:nvPr/>
          </p:nvSpPr>
          <p:spPr>
            <a:xfrm>
              <a:off x="2275210" y="2107828"/>
              <a:ext cx="258" cy="109"/>
            </a:xfrm>
            <a:custGeom>
              <a:avLst/>
              <a:gdLst/>
              <a:ahLst/>
              <a:cxnLst/>
              <a:rect l="l" t="t" r="r" b="b"/>
              <a:pathLst>
                <a:path w="19" h="8" extrusionOk="0">
                  <a:moveTo>
                    <a:pt x="1"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7" name="Google Shape;10327;p81"/>
            <p:cNvSpPr/>
            <p:nvPr/>
          </p:nvSpPr>
          <p:spPr>
            <a:xfrm>
              <a:off x="2273648" y="2107298"/>
              <a:ext cx="244" cy="68"/>
            </a:xfrm>
            <a:custGeom>
              <a:avLst/>
              <a:gdLst/>
              <a:ahLst/>
              <a:cxnLst/>
              <a:rect l="l" t="t" r="r" b="b"/>
              <a:pathLst>
                <a:path w="18" h="5" extrusionOk="0">
                  <a:moveTo>
                    <a:pt x="0" y="1"/>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8" name="Google Shape;10328;p81"/>
            <p:cNvSpPr/>
            <p:nvPr/>
          </p:nvSpPr>
          <p:spPr>
            <a:xfrm>
              <a:off x="2276310" y="2108344"/>
              <a:ext cx="204" cy="68"/>
            </a:xfrm>
            <a:custGeom>
              <a:avLst/>
              <a:gdLst/>
              <a:ahLst/>
              <a:cxnLst/>
              <a:rect l="l" t="t" r="r" b="b"/>
              <a:pathLst>
                <a:path w="15" h="5" extrusionOk="0">
                  <a:moveTo>
                    <a:pt x="0" y="1"/>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9" name="Google Shape;10329;p81"/>
            <p:cNvSpPr/>
            <p:nvPr/>
          </p:nvSpPr>
          <p:spPr>
            <a:xfrm>
              <a:off x="2272168" y="2060822"/>
              <a:ext cx="258" cy="244"/>
            </a:xfrm>
            <a:custGeom>
              <a:avLst/>
              <a:gdLst/>
              <a:ahLst/>
              <a:cxnLst/>
              <a:rect l="l" t="t" r="r" b="b"/>
              <a:pathLst>
                <a:path w="19" h="18" extrusionOk="0">
                  <a:moveTo>
                    <a:pt x="18" y="0"/>
                  </a:moveTo>
                  <a:cubicBezTo>
                    <a:pt x="11" y="7"/>
                    <a:pt x="8" y="14"/>
                    <a:pt x="1" y="18"/>
                  </a:cubicBezTo>
                  <a:cubicBezTo>
                    <a:pt x="8" y="14"/>
                    <a:pt x="11" y="7"/>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0" name="Google Shape;10330;p81"/>
            <p:cNvSpPr/>
            <p:nvPr/>
          </p:nvSpPr>
          <p:spPr>
            <a:xfrm>
              <a:off x="2272454" y="2060483"/>
              <a:ext cx="204" cy="244"/>
            </a:xfrm>
            <a:custGeom>
              <a:avLst/>
              <a:gdLst/>
              <a:ahLst/>
              <a:cxnLst/>
              <a:rect l="l" t="t" r="r" b="b"/>
              <a:pathLst>
                <a:path w="15" h="18" extrusionOk="0">
                  <a:moveTo>
                    <a:pt x="15" y="1"/>
                  </a:moveTo>
                  <a:cubicBezTo>
                    <a:pt x="11" y="8"/>
                    <a:pt x="8" y="15"/>
                    <a:pt x="1" y="18"/>
                  </a:cubicBezTo>
                  <a:cubicBezTo>
                    <a:pt x="8" y="15"/>
                    <a:pt x="11" y="8"/>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1" name="Google Shape;10331;p81"/>
            <p:cNvSpPr/>
            <p:nvPr/>
          </p:nvSpPr>
          <p:spPr>
            <a:xfrm>
              <a:off x="2271788" y="2061148"/>
              <a:ext cx="299" cy="204"/>
            </a:xfrm>
            <a:custGeom>
              <a:avLst/>
              <a:gdLst/>
              <a:ahLst/>
              <a:cxnLst/>
              <a:rect l="l" t="t" r="r" b="b"/>
              <a:pathLst>
                <a:path w="22" h="15" extrusionOk="0">
                  <a:moveTo>
                    <a:pt x="22" y="1"/>
                  </a:moveTo>
                  <a:cubicBezTo>
                    <a:pt x="15" y="4"/>
                    <a:pt x="8" y="11"/>
                    <a:pt x="1" y="15"/>
                  </a:cubicBezTo>
                  <a:cubicBezTo>
                    <a:pt x="8" y="11"/>
                    <a:pt x="15" y="4"/>
                    <a:pt x="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2" name="Google Shape;10332;p81"/>
            <p:cNvSpPr/>
            <p:nvPr/>
          </p:nvSpPr>
          <p:spPr>
            <a:xfrm>
              <a:off x="2271693" y="2054590"/>
              <a:ext cx="1208" cy="4576"/>
            </a:xfrm>
            <a:custGeom>
              <a:avLst/>
              <a:gdLst/>
              <a:ahLst/>
              <a:cxnLst/>
              <a:rect l="l" t="t" r="r" b="b"/>
              <a:pathLst>
                <a:path w="89" h="337" extrusionOk="0">
                  <a:moveTo>
                    <a:pt x="1" y="0"/>
                  </a:moveTo>
                  <a:cubicBezTo>
                    <a:pt x="53" y="105"/>
                    <a:pt x="81" y="217"/>
                    <a:pt x="88" y="336"/>
                  </a:cubicBezTo>
                  <a:cubicBezTo>
                    <a:pt x="81" y="217"/>
                    <a:pt x="53" y="10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3" name="Google Shape;10333;p81"/>
            <p:cNvSpPr/>
            <p:nvPr/>
          </p:nvSpPr>
          <p:spPr>
            <a:xfrm>
              <a:off x="2272698" y="2059953"/>
              <a:ext cx="149" cy="394"/>
            </a:xfrm>
            <a:custGeom>
              <a:avLst/>
              <a:gdLst/>
              <a:ahLst/>
              <a:cxnLst/>
              <a:rect l="l" t="t" r="r" b="b"/>
              <a:pathLst>
                <a:path w="11" h="29" extrusionOk="0">
                  <a:moveTo>
                    <a:pt x="11" y="1"/>
                  </a:moveTo>
                  <a:cubicBezTo>
                    <a:pt x="7" y="12"/>
                    <a:pt x="4" y="19"/>
                    <a:pt x="0" y="29"/>
                  </a:cubicBezTo>
                  <a:cubicBezTo>
                    <a:pt x="4" y="19"/>
                    <a:pt x="7" y="12"/>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4" name="Google Shape;10334;p81"/>
            <p:cNvSpPr/>
            <p:nvPr/>
          </p:nvSpPr>
          <p:spPr>
            <a:xfrm>
              <a:off x="2270077" y="2061393"/>
              <a:ext cx="1684" cy="584"/>
            </a:xfrm>
            <a:custGeom>
              <a:avLst/>
              <a:gdLst/>
              <a:ahLst/>
              <a:cxnLst/>
              <a:rect l="l" t="t" r="r" b="b"/>
              <a:pathLst>
                <a:path w="124" h="43" extrusionOk="0">
                  <a:moveTo>
                    <a:pt x="1" y="42"/>
                  </a:moveTo>
                  <a:cubicBezTo>
                    <a:pt x="43" y="35"/>
                    <a:pt x="85" y="21"/>
                    <a:pt x="123" y="0"/>
                  </a:cubicBezTo>
                  <a:cubicBezTo>
                    <a:pt x="85" y="21"/>
                    <a:pt x="43" y="35"/>
                    <a:pt x="1"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5" name="Google Shape;10335;p81"/>
            <p:cNvSpPr/>
            <p:nvPr/>
          </p:nvSpPr>
          <p:spPr>
            <a:xfrm>
              <a:off x="2295223" y="2052024"/>
              <a:ext cx="26354" cy="13985"/>
            </a:xfrm>
            <a:custGeom>
              <a:avLst/>
              <a:gdLst/>
              <a:ahLst/>
              <a:cxnLst/>
              <a:rect l="l" t="t" r="r" b="b"/>
              <a:pathLst>
                <a:path w="1941" h="1030" extrusionOk="0">
                  <a:moveTo>
                    <a:pt x="1" y="0"/>
                  </a:moveTo>
                  <a:lnTo>
                    <a:pt x="1" y="0"/>
                  </a:lnTo>
                  <a:lnTo>
                    <a:pt x="1940" y="103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6" name="Google Shape;10336;p81"/>
            <p:cNvSpPr/>
            <p:nvPr/>
          </p:nvSpPr>
          <p:spPr>
            <a:xfrm>
              <a:off x="2274259" y="2051169"/>
              <a:ext cx="3775" cy="299"/>
            </a:xfrm>
            <a:custGeom>
              <a:avLst/>
              <a:gdLst/>
              <a:ahLst/>
              <a:cxnLst/>
              <a:rect l="l" t="t" r="r" b="b"/>
              <a:pathLst>
                <a:path w="278" h="22" extrusionOk="0">
                  <a:moveTo>
                    <a:pt x="1" y="21"/>
                  </a:moveTo>
                  <a:lnTo>
                    <a:pt x="277" y="0"/>
                  </a:lnTo>
                  <a:lnTo>
                    <a:pt x="27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7" name="Google Shape;10337;p81"/>
            <p:cNvSpPr/>
            <p:nvPr/>
          </p:nvSpPr>
          <p:spPr>
            <a:xfrm>
              <a:off x="2270227" y="2064285"/>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8" name="Google Shape;10338;p81"/>
            <p:cNvSpPr/>
            <p:nvPr/>
          </p:nvSpPr>
          <p:spPr>
            <a:xfrm>
              <a:off x="2270227" y="2063579"/>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9" name="Google Shape;10339;p81"/>
            <p:cNvSpPr/>
            <p:nvPr/>
          </p:nvSpPr>
          <p:spPr>
            <a:xfrm>
              <a:off x="2264375" y="2076314"/>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0" name="Google Shape;10340;p81"/>
            <p:cNvSpPr/>
            <p:nvPr/>
          </p:nvSpPr>
          <p:spPr>
            <a:xfrm>
              <a:off x="2270227" y="2063904"/>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1" name="Google Shape;10341;p81"/>
            <p:cNvSpPr/>
            <p:nvPr/>
          </p:nvSpPr>
          <p:spPr>
            <a:xfrm>
              <a:off x="2265380" y="2075839"/>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2" name="Google Shape;10342;p81"/>
            <p:cNvSpPr/>
            <p:nvPr/>
          </p:nvSpPr>
          <p:spPr>
            <a:xfrm>
              <a:off x="2265190" y="2075880"/>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3" name="Google Shape;10343;p81"/>
            <p:cNvSpPr/>
            <p:nvPr/>
          </p:nvSpPr>
          <p:spPr>
            <a:xfrm>
              <a:off x="2263900" y="2076599"/>
              <a:ext cx="258" cy="109"/>
            </a:xfrm>
            <a:custGeom>
              <a:avLst/>
              <a:gdLst/>
              <a:ahLst/>
              <a:cxnLst/>
              <a:rect l="l" t="t" r="r" b="b"/>
              <a:pathLst>
                <a:path w="19" h="8" extrusionOk="0">
                  <a:moveTo>
                    <a:pt x="1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4" name="Google Shape;10344;p81"/>
            <p:cNvSpPr/>
            <p:nvPr/>
          </p:nvSpPr>
          <p:spPr>
            <a:xfrm>
              <a:off x="2265000" y="2075975"/>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5" name="Google Shape;10345;p81"/>
            <p:cNvSpPr/>
            <p:nvPr/>
          </p:nvSpPr>
          <p:spPr>
            <a:xfrm>
              <a:off x="2264714" y="2076124"/>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6" name="Google Shape;10346;p81"/>
            <p:cNvSpPr/>
            <p:nvPr/>
          </p:nvSpPr>
          <p:spPr>
            <a:xfrm>
              <a:off x="2262949" y="2077210"/>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7" name="Google Shape;10347;p81"/>
            <p:cNvSpPr/>
            <p:nvPr/>
          </p:nvSpPr>
          <p:spPr>
            <a:xfrm>
              <a:off x="2270077" y="2062058"/>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8" name="Google Shape;10348;p81"/>
            <p:cNvSpPr/>
            <p:nvPr/>
          </p:nvSpPr>
          <p:spPr>
            <a:xfrm>
              <a:off x="2270132" y="2062574"/>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9" name="Google Shape;10349;p81"/>
            <p:cNvSpPr/>
            <p:nvPr/>
          </p:nvSpPr>
          <p:spPr>
            <a:xfrm>
              <a:off x="2263289" y="2076830"/>
              <a:ext cx="394" cy="258"/>
            </a:xfrm>
            <a:custGeom>
              <a:avLst/>
              <a:gdLst/>
              <a:ahLst/>
              <a:cxnLst/>
              <a:rect l="l" t="t" r="r" b="b"/>
              <a:pathLst>
                <a:path w="29" h="19" extrusionOk="0">
                  <a:moveTo>
                    <a:pt x="28"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0" name="Google Shape;10350;p81"/>
            <p:cNvSpPr/>
            <p:nvPr/>
          </p:nvSpPr>
          <p:spPr>
            <a:xfrm>
              <a:off x="2270173" y="206310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1" name="Google Shape;10351;p81"/>
            <p:cNvSpPr/>
            <p:nvPr/>
          </p:nvSpPr>
          <p:spPr>
            <a:xfrm>
              <a:off x="2334109" y="212622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2" name="Google Shape;10352;p81"/>
            <p:cNvSpPr/>
            <p:nvPr/>
          </p:nvSpPr>
          <p:spPr>
            <a:xfrm>
              <a:off x="2334204" y="2126076"/>
              <a:ext cx="14" cy="68"/>
            </a:xfrm>
            <a:custGeom>
              <a:avLst/>
              <a:gdLst/>
              <a:ahLst/>
              <a:cxnLst/>
              <a:rect l="l" t="t" r="r" b="b"/>
              <a:pathLst>
                <a:path w="1" h="5"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3" name="Google Shape;10353;p81"/>
            <p:cNvSpPr/>
            <p:nvPr/>
          </p:nvSpPr>
          <p:spPr>
            <a:xfrm>
              <a:off x="2334150" y="212613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4" name="Google Shape;10354;p81"/>
            <p:cNvSpPr/>
            <p:nvPr/>
          </p:nvSpPr>
          <p:spPr>
            <a:xfrm>
              <a:off x="2334204" y="2126035"/>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5" name="Google Shape;10355;p81"/>
            <p:cNvSpPr/>
            <p:nvPr/>
          </p:nvSpPr>
          <p:spPr>
            <a:xfrm>
              <a:off x="2334055" y="212632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6" name="Google Shape;10356;p81"/>
            <p:cNvSpPr/>
            <p:nvPr/>
          </p:nvSpPr>
          <p:spPr>
            <a:xfrm>
              <a:off x="2334109" y="212626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7" name="Google Shape;10357;p81"/>
            <p:cNvSpPr/>
            <p:nvPr/>
          </p:nvSpPr>
          <p:spPr>
            <a:xfrm>
              <a:off x="2336580" y="2124365"/>
              <a:ext cx="204" cy="163"/>
            </a:xfrm>
            <a:custGeom>
              <a:avLst/>
              <a:gdLst/>
              <a:ahLst/>
              <a:cxnLst/>
              <a:rect l="l" t="t" r="r" b="b"/>
              <a:pathLst>
                <a:path w="15" h="12" extrusionOk="0">
                  <a:moveTo>
                    <a:pt x="14"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8" name="Google Shape;10358;p81"/>
            <p:cNvSpPr/>
            <p:nvPr/>
          </p:nvSpPr>
          <p:spPr>
            <a:xfrm>
              <a:off x="2304306" y="2129782"/>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9" name="Google Shape;10359;p81"/>
            <p:cNvSpPr/>
            <p:nvPr/>
          </p:nvSpPr>
          <p:spPr>
            <a:xfrm>
              <a:off x="2337245" y="2123985"/>
              <a:ext cx="299" cy="163"/>
            </a:xfrm>
            <a:custGeom>
              <a:avLst/>
              <a:gdLst/>
              <a:ahLst/>
              <a:cxnLst/>
              <a:rect l="l" t="t" r="r" b="b"/>
              <a:pathLst>
                <a:path w="22" h="12" extrusionOk="0">
                  <a:moveTo>
                    <a:pt x="2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0" name="Google Shape;10360;p81"/>
            <p:cNvSpPr/>
            <p:nvPr/>
          </p:nvSpPr>
          <p:spPr>
            <a:xfrm>
              <a:off x="2317952" y="2130217"/>
              <a:ext cx="584" cy="54"/>
            </a:xfrm>
            <a:custGeom>
              <a:avLst/>
              <a:gdLst/>
              <a:ahLst/>
              <a:cxnLst/>
              <a:rect l="l" t="t" r="r" b="b"/>
              <a:pathLst>
                <a:path w="43" h="4" extrusionOk="0">
                  <a:moveTo>
                    <a:pt x="0" y="0"/>
                  </a:moveTo>
                  <a:cubicBezTo>
                    <a:pt x="14" y="0"/>
                    <a:pt x="28" y="0"/>
                    <a:pt x="42" y="4"/>
                  </a:cubicBezTo>
                  <a:cubicBezTo>
                    <a:pt x="28" y="0"/>
                    <a:pt x="14"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1" name="Google Shape;10361;p81"/>
            <p:cNvSpPr/>
            <p:nvPr/>
          </p:nvSpPr>
          <p:spPr>
            <a:xfrm>
              <a:off x="2304687" y="2129782"/>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2" name="Google Shape;10362;p81"/>
            <p:cNvSpPr/>
            <p:nvPr/>
          </p:nvSpPr>
          <p:spPr>
            <a:xfrm>
              <a:off x="2318658" y="2130312"/>
              <a:ext cx="3245" cy="312"/>
            </a:xfrm>
            <a:custGeom>
              <a:avLst/>
              <a:gdLst/>
              <a:ahLst/>
              <a:cxnLst/>
              <a:rect l="l" t="t" r="r" b="b"/>
              <a:pathLst>
                <a:path w="239" h="23" extrusionOk="0">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3" name="Google Shape;10363;p81"/>
            <p:cNvSpPr/>
            <p:nvPr/>
          </p:nvSpPr>
          <p:spPr>
            <a:xfrm>
              <a:off x="2336241" y="2124555"/>
              <a:ext cx="258" cy="109"/>
            </a:xfrm>
            <a:custGeom>
              <a:avLst/>
              <a:gdLst/>
              <a:ahLst/>
              <a:cxnLst/>
              <a:rect l="l" t="t" r="r" b="b"/>
              <a:pathLst>
                <a:path w="19" h="8" extrusionOk="0">
                  <a:moveTo>
                    <a:pt x="1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4" name="Google Shape;10364;p81"/>
            <p:cNvSpPr/>
            <p:nvPr/>
          </p:nvSpPr>
          <p:spPr>
            <a:xfrm>
              <a:off x="2336010" y="2124704"/>
              <a:ext cx="204" cy="109"/>
            </a:xfrm>
            <a:custGeom>
              <a:avLst/>
              <a:gdLst/>
              <a:ahLst/>
              <a:cxnLst/>
              <a:rect l="l" t="t" r="r" b="b"/>
              <a:pathLst>
                <a:path w="15" h="8" extrusionOk="0">
                  <a:moveTo>
                    <a:pt x="1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5" name="Google Shape;10365;p81"/>
            <p:cNvSpPr/>
            <p:nvPr/>
          </p:nvSpPr>
          <p:spPr>
            <a:xfrm>
              <a:off x="2335725" y="2124895"/>
              <a:ext cx="204" cy="109"/>
            </a:xfrm>
            <a:custGeom>
              <a:avLst/>
              <a:gdLst/>
              <a:ahLst/>
              <a:cxnLst/>
              <a:rect l="l" t="t" r="r" b="b"/>
              <a:pathLst>
                <a:path w="15" h="8" extrusionOk="0">
                  <a:moveTo>
                    <a:pt x="1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6" name="Google Shape;10366;p81"/>
            <p:cNvSpPr/>
            <p:nvPr/>
          </p:nvSpPr>
          <p:spPr>
            <a:xfrm>
              <a:off x="2341237" y="2121989"/>
              <a:ext cx="530" cy="258"/>
            </a:xfrm>
            <a:custGeom>
              <a:avLst/>
              <a:gdLst/>
              <a:ahLst/>
              <a:cxnLst/>
              <a:rect l="l" t="t" r="r" b="b"/>
              <a:pathLst>
                <a:path w="39" h="19" extrusionOk="0">
                  <a:moveTo>
                    <a:pt x="39"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7" name="Google Shape;10367;p81"/>
            <p:cNvSpPr/>
            <p:nvPr/>
          </p:nvSpPr>
          <p:spPr>
            <a:xfrm>
              <a:off x="2336865" y="2124229"/>
              <a:ext cx="299" cy="109"/>
            </a:xfrm>
            <a:custGeom>
              <a:avLst/>
              <a:gdLst/>
              <a:ahLst/>
              <a:cxnLst/>
              <a:rect l="l" t="t" r="r" b="b"/>
              <a:pathLst>
                <a:path w="22" h="8" extrusionOk="0">
                  <a:moveTo>
                    <a:pt x="2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8" name="Google Shape;10368;p81"/>
            <p:cNvSpPr/>
            <p:nvPr/>
          </p:nvSpPr>
          <p:spPr>
            <a:xfrm>
              <a:off x="2339472" y="2122844"/>
              <a:ext cx="448" cy="204"/>
            </a:xfrm>
            <a:custGeom>
              <a:avLst/>
              <a:gdLst/>
              <a:ahLst/>
              <a:cxnLst/>
              <a:rect l="l" t="t" r="r" b="b"/>
              <a:pathLst>
                <a:path w="33" h="15" extrusionOk="0">
                  <a:moveTo>
                    <a:pt x="32"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9" name="Google Shape;10369;p81"/>
            <p:cNvSpPr/>
            <p:nvPr/>
          </p:nvSpPr>
          <p:spPr>
            <a:xfrm>
              <a:off x="2301876" y="2129457"/>
              <a:ext cx="679" cy="109"/>
            </a:xfrm>
            <a:custGeom>
              <a:avLst/>
              <a:gdLst/>
              <a:ahLst/>
              <a:cxnLst/>
              <a:rect l="l" t="t" r="r" b="b"/>
              <a:pathLst>
                <a:path w="50" h="8" extrusionOk="0">
                  <a:moveTo>
                    <a:pt x="1" y="0"/>
                  </a:moveTo>
                  <a:lnTo>
                    <a:pt x="5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0" name="Google Shape;10370;p81"/>
            <p:cNvSpPr/>
            <p:nvPr/>
          </p:nvSpPr>
          <p:spPr>
            <a:xfrm>
              <a:off x="2340572" y="2122274"/>
              <a:ext cx="530" cy="258"/>
            </a:xfrm>
            <a:custGeom>
              <a:avLst/>
              <a:gdLst/>
              <a:ahLst/>
              <a:cxnLst/>
              <a:rect l="l" t="t" r="r" b="b"/>
              <a:pathLst>
                <a:path w="39" h="19" extrusionOk="0">
                  <a:moveTo>
                    <a:pt x="39"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1" name="Google Shape;10371;p81"/>
            <p:cNvSpPr/>
            <p:nvPr/>
          </p:nvSpPr>
          <p:spPr>
            <a:xfrm>
              <a:off x="2334340" y="2125886"/>
              <a:ext cx="68" cy="68"/>
            </a:xfrm>
            <a:custGeom>
              <a:avLst/>
              <a:gdLst/>
              <a:ahLst/>
              <a:cxnLst/>
              <a:rect l="l" t="t" r="r" b="b"/>
              <a:pathLst>
                <a:path w="5" h="5" extrusionOk="0">
                  <a:moveTo>
                    <a:pt x="1"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2" name="Google Shape;10372;p81"/>
            <p:cNvSpPr/>
            <p:nvPr/>
          </p:nvSpPr>
          <p:spPr>
            <a:xfrm>
              <a:off x="2338956" y="2123129"/>
              <a:ext cx="394" cy="163"/>
            </a:xfrm>
            <a:custGeom>
              <a:avLst/>
              <a:gdLst/>
              <a:ahLst/>
              <a:cxnLst/>
              <a:rect l="l" t="t" r="r" b="b"/>
              <a:pathLst>
                <a:path w="29" h="12" extrusionOk="0">
                  <a:moveTo>
                    <a:pt x="28"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3" name="Google Shape;10373;p81"/>
            <p:cNvSpPr/>
            <p:nvPr/>
          </p:nvSpPr>
          <p:spPr>
            <a:xfrm>
              <a:off x="2327307" y="2127406"/>
              <a:ext cx="1684" cy="638"/>
            </a:xfrm>
            <a:custGeom>
              <a:avLst/>
              <a:gdLst/>
              <a:ahLst/>
              <a:cxnLst/>
              <a:rect l="l" t="t" r="r" b="b"/>
              <a:pathLst>
                <a:path w="124" h="47" extrusionOk="0">
                  <a:moveTo>
                    <a:pt x="1" y="29"/>
                  </a:moveTo>
                  <a:cubicBezTo>
                    <a:pt x="43" y="46"/>
                    <a:pt x="95" y="36"/>
                    <a:pt x="123" y="1"/>
                  </a:cubicBezTo>
                  <a:cubicBezTo>
                    <a:pt x="95" y="36"/>
                    <a:pt x="43" y="46"/>
                    <a:pt x="1"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4" name="Google Shape;10374;p81"/>
            <p:cNvSpPr/>
            <p:nvPr/>
          </p:nvSpPr>
          <p:spPr>
            <a:xfrm>
              <a:off x="2338481" y="2123374"/>
              <a:ext cx="339" cy="149"/>
            </a:xfrm>
            <a:custGeom>
              <a:avLst/>
              <a:gdLst/>
              <a:ahLst/>
              <a:cxnLst/>
              <a:rect l="l" t="t" r="r" b="b"/>
              <a:pathLst>
                <a:path w="25" h="11" extrusionOk="0">
                  <a:moveTo>
                    <a:pt x="25"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5" name="Google Shape;10375;p81"/>
            <p:cNvSpPr/>
            <p:nvPr/>
          </p:nvSpPr>
          <p:spPr>
            <a:xfrm>
              <a:off x="2328977" y="2126361"/>
              <a:ext cx="3815" cy="1059"/>
            </a:xfrm>
            <a:custGeom>
              <a:avLst/>
              <a:gdLst/>
              <a:ahLst/>
              <a:cxnLst/>
              <a:rect l="l" t="t" r="r" b="b"/>
              <a:pathLst>
                <a:path w="281" h="78" extrusionOk="0">
                  <a:moveTo>
                    <a:pt x="0" y="78"/>
                  </a:moveTo>
                  <a:cubicBezTo>
                    <a:pt x="88" y="1"/>
                    <a:pt x="200" y="4"/>
                    <a:pt x="280" y="8"/>
                  </a:cubicBezTo>
                  <a:cubicBezTo>
                    <a:pt x="200" y="4"/>
                    <a:pt x="88" y="1"/>
                    <a:pt x="0" y="7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6" name="Google Shape;10376;p81"/>
            <p:cNvSpPr/>
            <p:nvPr/>
          </p:nvSpPr>
          <p:spPr>
            <a:xfrm>
              <a:off x="2302691" y="2129592"/>
              <a:ext cx="489" cy="68"/>
            </a:xfrm>
            <a:custGeom>
              <a:avLst/>
              <a:gdLst/>
              <a:ahLst/>
              <a:cxnLst/>
              <a:rect l="l" t="t" r="r" b="b"/>
              <a:pathLst>
                <a:path w="36" h="5" extrusionOk="0">
                  <a:moveTo>
                    <a:pt x="35"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7" name="Google Shape;10377;p81"/>
            <p:cNvSpPr/>
            <p:nvPr/>
          </p:nvSpPr>
          <p:spPr>
            <a:xfrm>
              <a:off x="2334245" y="2125981"/>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8" name="Google Shape;10378;p81"/>
            <p:cNvSpPr/>
            <p:nvPr/>
          </p:nvSpPr>
          <p:spPr>
            <a:xfrm>
              <a:off x="2334489" y="2125750"/>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9" name="Google Shape;10379;p81"/>
            <p:cNvSpPr/>
            <p:nvPr/>
          </p:nvSpPr>
          <p:spPr>
            <a:xfrm>
              <a:off x="2303302" y="2129647"/>
              <a:ext cx="394" cy="54"/>
            </a:xfrm>
            <a:custGeom>
              <a:avLst/>
              <a:gdLst/>
              <a:ahLst/>
              <a:cxnLst/>
              <a:rect l="l" t="t" r="r" b="b"/>
              <a:pathLst>
                <a:path w="29" h="4" extrusionOk="0">
                  <a:moveTo>
                    <a:pt x="29"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0" name="Google Shape;10380;p81"/>
            <p:cNvSpPr/>
            <p:nvPr/>
          </p:nvSpPr>
          <p:spPr>
            <a:xfrm>
              <a:off x="2333294" y="212645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1" name="Google Shape;10381;p81"/>
            <p:cNvSpPr/>
            <p:nvPr/>
          </p:nvSpPr>
          <p:spPr>
            <a:xfrm>
              <a:off x="2334394" y="2125845"/>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2" name="Google Shape;10382;p81"/>
            <p:cNvSpPr/>
            <p:nvPr/>
          </p:nvSpPr>
          <p:spPr>
            <a:xfrm>
              <a:off x="2340002" y="2122559"/>
              <a:ext cx="489" cy="258"/>
            </a:xfrm>
            <a:custGeom>
              <a:avLst/>
              <a:gdLst/>
              <a:ahLst/>
              <a:cxnLst/>
              <a:rect l="l" t="t" r="r" b="b"/>
              <a:pathLst>
                <a:path w="36" h="19" extrusionOk="0">
                  <a:moveTo>
                    <a:pt x="35"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3" name="Google Shape;10383;p81"/>
            <p:cNvSpPr/>
            <p:nvPr/>
          </p:nvSpPr>
          <p:spPr>
            <a:xfrm>
              <a:off x="2334530" y="2125655"/>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4" name="Google Shape;10384;p81"/>
            <p:cNvSpPr/>
            <p:nvPr/>
          </p:nvSpPr>
          <p:spPr>
            <a:xfrm>
              <a:off x="2305202" y="212983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5" name="Google Shape;10385;p81"/>
            <p:cNvSpPr/>
            <p:nvPr/>
          </p:nvSpPr>
          <p:spPr>
            <a:xfrm>
              <a:off x="2335100" y="2125275"/>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6" name="Google Shape;10386;p81"/>
            <p:cNvSpPr/>
            <p:nvPr/>
          </p:nvSpPr>
          <p:spPr>
            <a:xfrm>
              <a:off x="2334964" y="2125370"/>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7" name="Google Shape;10387;p81"/>
            <p:cNvSpPr/>
            <p:nvPr/>
          </p:nvSpPr>
          <p:spPr>
            <a:xfrm>
              <a:off x="2335535" y="2124990"/>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8" name="Google Shape;10388;p81"/>
            <p:cNvSpPr/>
            <p:nvPr/>
          </p:nvSpPr>
          <p:spPr>
            <a:xfrm>
              <a:off x="2338046" y="2123605"/>
              <a:ext cx="299" cy="163"/>
            </a:xfrm>
            <a:custGeom>
              <a:avLst/>
              <a:gdLst/>
              <a:ahLst/>
              <a:cxnLst/>
              <a:rect l="l" t="t" r="r" b="b"/>
              <a:pathLst>
                <a:path w="22" h="12" extrusionOk="0">
                  <a:moveTo>
                    <a:pt x="22"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9" name="Google Shape;10389;p81"/>
            <p:cNvSpPr/>
            <p:nvPr/>
          </p:nvSpPr>
          <p:spPr>
            <a:xfrm>
              <a:off x="2303831" y="2129742"/>
              <a:ext cx="299" cy="14"/>
            </a:xfrm>
            <a:custGeom>
              <a:avLst/>
              <a:gdLst/>
              <a:ahLst/>
              <a:cxnLst/>
              <a:rect l="l" t="t" r="r" b="b"/>
              <a:pathLst>
                <a:path w="22" h="1" extrusionOk="0">
                  <a:moveTo>
                    <a:pt x="2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0" name="Google Shape;10390;p81"/>
            <p:cNvSpPr/>
            <p:nvPr/>
          </p:nvSpPr>
          <p:spPr>
            <a:xfrm>
              <a:off x="2335290" y="2125125"/>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1" name="Google Shape;10391;p81"/>
            <p:cNvSpPr/>
            <p:nvPr/>
          </p:nvSpPr>
          <p:spPr>
            <a:xfrm>
              <a:off x="2334679" y="2125560"/>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2" name="Google Shape;10392;p81"/>
            <p:cNvSpPr/>
            <p:nvPr/>
          </p:nvSpPr>
          <p:spPr>
            <a:xfrm>
              <a:off x="2337626" y="2123795"/>
              <a:ext cx="299" cy="163"/>
            </a:xfrm>
            <a:custGeom>
              <a:avLst/>
              <a:gdLst/>
              <a:ahLst/>
              <a:cxnLst/>
              <a:rect l="l" t="t" r="r" b="b"/>
              <a:pathLst>
                <a:path w="22" h="12" extrusionOk="0">
                  <a:moveTo>
                    <a:pt x="2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3" name="Google Shape;10393;p81"/>
            <p:cNvSpPr/>
            <p:nvPr/>
          </p:nvSpPr>
          <p:spPr>
            <a:xfrm>
              <a:off x="2334815" y="2125465"/>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4" name="Google Shape;10394;p81"/>
            <p:cNvSpPr/>
            <p:nvPr/>
          </p:nvSpPr>
          <p:spPr>
            <a:xfrm>
              <a:off x="2286819" y="2116381"/>
              <a:ext cx="21398" cy="53672"/>
            </a:xfrm>
            <a:custGeom>
              <a:avLst/>
              <a:gdLst/>
              <a:ahLst/>
              <a:cxnLst/>
              <a:rect l="l" t="t" r="r" b="b"/>
              <a:pathLst>
                <a:path w="1576" h="3953" extrusionOk="0">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5" name="Google Shape;10395;p81"/>
            <p:cNvSpPr/>
            <p:nvPr/>
          </p:nvSpPr>
          <p:spPr>
            <a:xfrm>
              <a:off x="2291041" y="2116476"/>
              <a:ext cx="1589" cy="3435"/>
            </a:xfrm>
            <a:custGeom>
              <a:avLst/>
              <a:gdLst/>
              <a:ahLst/>
              <a:cxnLst/>
              <a:rect l="l" t="t" r="r" b="b"/>
              <a:pathLst>
                <a:path w="117" h="253" extrusionOk="0">
                  <a:moveTo>
                    <a:pt x="1" y="1"/>
                  </a:moveTo>
                  <a:lnTo>
                    <a:pt x="1" y="1"/>
                  </a:lnTo>
                  <a:cubicBezTo>
                    <a:pt x="43" y="81"/>
                    <a:pt x="81" y="165"/>
                    <a:pt x="116" y="253"/>
                  </a:cubicBezTo>
                  <a:cubicBezTo>
                    <a:pt x="81" y="165"/>
                    <a:pt x="43" y="8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6" name="Google Shape;10396;p81"/>
            <p:cNvSpPr/>
            <p:nvPr/>
          </p:nvSpPr>
          <p:spPr>
            <a:xfrm>
              <a:off x="2287484" y="2138431"/>
              <a:ext cx="1534" cy="5906"/>
            </a:xfrm>
            <a:custGeom>
              <a:avLst/>
              <a:gdLst/>
              <a:ahLst/>
              <a:cxnLst/>
              <a:rect l="l" t="t" r="r" b="b"/>
              <a:pathLst>
                <a:path w="113" h="435" extrusionOk="0">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7" name="Google Shape;10397;p81"/>
            <p:cNvSpPr/>
            <p:nvPr/>
          </p:nvSpPr>
          <p:spPr>
            <a:xfrm>
              <a:off x="2292942" y="2120903"/>
              <a:ext cx="68" cy="149"/>
            </a:xfrm>
            <a:custGeom>
              <a:avLst/>
              <a:gdLst/>
              <a:ahLst/>
              <a:cxnLst/>
              <a:rect l="l" t="t" r="r" b="b"/>
              <a:pathLst>
                <a:path w="5" h="11" extrusionOk="0">
                  <a:moveTo>
                    <a:pt x="4"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8" name="Google Shape;10398;p81"/>
            <p:cNvSpPr/>
            <p:nvPr/>
          </p:nvSpPr>
          <p:spPr>
            <a:xfrm>
              <a:off x="2292711" y="2120183"/>
              <a:ext cx="109" cy="353"/>
            </a:xfrm>
            <a:custGeom>
              <a:avLst/>
              <a:gdLst/>
              <a:ahLst/>
              <a:cxnLst/>
              <a:rect l="l" t="t" r="r" b="b"/>
              <a:pathLst>
                <a:path w="8" h="26" extrusionOk="0">
                  <a:moveTo>
                    <a:pt x="7"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9" name="Google Shape;10399;p81"/>
            <p:cNvSpPr/>
            <p:nvPr/>
          </p:nvSpPr>
          <p:spPr>
            <a:xfrm>
              <a:off x="2293376" y="2122464"/>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0" name="Google Shape;10400;p81"/>
            <p:cNvSpPr/>
            <p:nvPr/>
          </p:nvSpPr>
          <p:spPr>
            <a:xfrm>
              <a:off x="2287049" y="2144324"/>
              <a:ext cx="448" cy="1398"/>
            </a:xfrm>
            <a:custGeom>
              <a:avLst/>
              <a:gdLst/>
              <a:ahLst/>
              <a:cxnLst/>
              <a:rect l="l" t="t" r="r" b="b"/>
              <a:pathLst>
                <a:path w="33" h="103" extrusionOk="0">
                  <a:moveTo>
                    <a:pt x="1" y="103"/>
                  </a:moveTo>
                  <a:cubicBezTo>
                    <a:pt x="15" y="71"/>
                    <a:pt x="25" y="36"/>
                    <a:pt x="32" y="1"/>
                  </a:cubicBezTo>
                  <a:cubicBezTo>
                    <a:pt x="25" y="36"/>
                    <a:pt x="15" y="71"/>
                    <a:pt x="1" y="10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1" name="Google Shape;10401;p81"/>
            <p:cNvSpPr/>
            <p:nvPr/>
          </p:nvSpPr>
          <p:spPr>
            <a:xfrm>
              <a:off x="2293281" y="2122043"/>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2" name="Google Shape;10402;p81"/>
            <p:cNvSpPr/>
            <p:nvPr/>
          </p:nvSpPr>
          <p:spPr>
            <a:xfrm>
              <a:off x="2287769" y="2147800"/>
              <a:ext cx="54" cy="163"/>
            </a:xfrm>
            <a:custGeom>
              <a:avLst/>
              <a:gdLst/>
              <a:ahLst/>
              <a:cxnLst/>
              <a:rect l="l" t="t" r="r" b="b"/>
              <a:pathLst>
                <a:path w="4" h="12" extrusionOk="0">
                  <a:moveTo>
                    <a:pt x="4"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3" name="Google Shape;10403;p81"/>
            <p:cNvSpPr/>
            <p:nvPr/>
          </p:nvSpPr>
          <p:spPr>
            <a:xfrm>
              <a:off x="2288000" y="2148180"/>
              <a:ext cx="258" cy="163"/>
            </a:xfrm>
            <a:custGeom>
              <a:avLst/>
              <a:gdLst/>
              <a:ahLst/>
              <a:cxnLst/>
              <a:rect l="l" t="t" r="r" b="b"/>
              <a:pathLst>
                <a:path w="19" h="12" extrusionOk="0">
                  <a:moveTo>
                    <a:pt x="18" y="11"/>
                  </a:moveTo>
                  <a:cubicBezTo>
                    <a:pt x="11" y="8"/>
                    <a:pt x="8" y="4"/>
                    <a:pt x="1" y="1"/>
                  </a:cubicBezTo>
                  <a:cubicBezTo>
                    <a:pt x="8" y="4"/>
                    <a:pt x="11" y="8"/>
                    <a:pt x="18"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4" name="Google Shape;10404;p81"/>
            <p:cNvSpPr/>
            <p:nvPr/>
          </p:nvSpPr>
          <p:spPr>
            <a:xfrm>
              <a:off x="2295467" y="2150705"/>
              <a:ext cx="720" cy="109"/>
            </a:xfrm>
            <a:custGeom>
              <a:avLst/>
              <a:gdLst/>
              <a:ahLst/>
              <a:cxnLst/>
              <a:rect l="l" t="t" r="r" b="b"/>
              <a:pathLst>
                <a:path w="53" h="8" extrusionOk="0">
                  <a:moveTo>
                    <a:pt x="0" y="7"/>
                  </a:moveTo>
                  <a:cubicBezTo>
                    <a:pt x="18" y="4"/>
                    <a:pt x="35" y="0"/>
                    <a:pt x="53" y="0"/>
                  </a:cubicBezTo>
                  <a:cubicBezTo>
                    <a:pt x="35" y="0"/>
                    <a:pt x="18" y="4"/>
                    <a:pt x="0"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5" name="Google Shape;10405;p81"/>
            <p:cNvSpPr/>
            <p:nvPr/>
          </p:nvSpPr>
          <p:spPr>
            <a:xfrm>
              <a:off x="2288760" y="2148709"/>
              <a:ext cx="299" cy="299"/>
            </a:xfrm>
            <a:custGeom>
              <a:avLst/>
              <a:gdLst/>
              <a:ahLst/>
              <a:cxnLst/>
              <a:rect l="l" t="t" r="r" b="b"/>
              <a:pathLst>
                <a:path w="22" h="22" extrusionOk="0">
                  <a:moveTo>
                    <a:pt x="22" y="2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6" name="Google Shape;10406;p81"/>
            <p:cNvSpPr/>
            <p:nvPr/>
          </p:nvSpPr>
          <p:spPr>
            <a:xfrm>
              <a:off x="2288285" y="2148370"/>
              <a:ext cx="353" cy="258"/>
            </a:xfrm>
            <a:custGeom>
              <a:avLst/>
              <a:gdLst/>
              <a:ahLst/>
              <a:cxnLst/>
              <a:rect l="l" t="t" r="r" b="b"/>
              <a:pathLst>
                <a:path w="26" h="19" extrusionOk="0">
                  <a:moveTo>
                    <a:pt x="25" y="18"/>
                  </a:moveTo>
                  <a:cubicBezTo>
                    <a:pt x="18" y="11"/>
                    <a:pt x="8" y="8"/>
                    <a:pt x="1" y="1"/>
                  </a:cubicBezTo>
                  <a:cubicBezTo>
                    <a:pt x="8" y="8"/>
                    <a:pt x="18" y="11"/>
                    <a:pt x="2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7" name="Google Shape;10407;p81"/>
            <p:cNvSpPr/>
            <p:nvPr/>
          </p:nvSpPr>
          <p:spPr>
            <a:xfrm>
              <a:off x="2294748" y="2150800"/>
              <a:ext cx="543" cy="109"/>
            </a:xfrm>
            <a:custGeom>
              <a:avLst/>
              <a:gdLst/>
              <a:ahLst/>
              <a:cxnLst/>
              <a:rect l="l" t="t" r="r" b="b"/>
              <a:pathLst>
                <a:path w="40" h="8" extrusionOk="0">
                  <a:moveTo>
                    <a:pt x="39" y="0"/>
                  </a:moveTo>
                  <a:cubicBezTo>
                    <a:pt x="25" y="0"/>
                    <a:pt x="11" y="4"/>
                    <a:pt x="1" y="7"/>
                  </a:cubicBezTo>
                  <a:cubicBezTo>
                    <a:pt x="11" y="4"/>
                    <a:pt x="25" y="4"/>
                    <a:pt x="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8" name="Google Shape;10408;p81"/>
            <p:cNvSpPr/>
            <p:nvPr/>
          </p:nvSpPr>
          <p:spPr>
            <a:xfrm>
              <a:off x="2293227" y="2151126"/>
              <a:ext cx="638" cy="204"/>
            </a:xfrm>
            <a:custGeom>
              <a:avLst/>
              <a:gdLst/>
              <a:ahLst/>
              <a:cxnLst/>
              <a:rect l="l" t="t" r="r" b="b"/>
              <a:pathLst>
                <a:path w="47" h="15" extrusionOk="0">
                  <a:moveTo>
                    <a:pt x="46"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9" name="Google Shape;10409;p81"/>
            <p:cNvSpPr/>
            <p:nvPr/>
          </p:nvSpPr>
          <p:spPr>
            <a:xfrm>
              <a:off x="2296703" y="2150800"/>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0" name="Google Shape;10410;p81"/>
            <p:cNvSpPr/>
            <p:nvPr/>
          </p:nvSpPr>
          <p:spPr>
            <a:xfrm>
              <a:off x="2289195" y="2149130"/>
              <a:ext cx="489" cy="394"/>
            </a:xfrm>
            <a:custGeom>
              <a:avLst/>
              <a:gdLst/>
              <a:ahLst/>
              <a:cxnLst/>
              <a:rect l="l" t="t" r="r" b="b"/>
              <a:pathLst>
                <a:path w="36" h="29" extrusionOk="0">
                  <a:moveTo>
                    <a:pt x="35"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1" name="Google Shape;10411;p81"/>
            <p:cNvSpPr/>
            <p:nvPr/>
          </p:nvSpPr>
          <p:spPr>
            <a:xfrm>
              <a:off x="2297273" y="2150895"/>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2" name="Google Shape;10412;p81"/>
            <p:cNvSpPr/>
            <p:nvPr/>
          </p:nvSpPr>
          <p:spPr>
            <a:xfrm>
              <a:off x="2293987" y="2150936"/>
              <a:ext cx="543" cy="163"/>
            </a:xfrm>
            <a:custGeom>
              <a:avLst/>
              <a:gdLst/>
              <a:ahLst/>
              <a:cxnLst/>
              <a:rect l="l" t="t" r="r" b="b"/>
              <a:pathLst>
                <a:path w="40" h="12" extrusionOk="0">
                  <a:moveTo>
                    <a:pt x="39"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3" name="Google Shape;10413;p81"/>
            <p:cNvSpPr/>
            <p:nvPr/>
          </p:nvSpPr>
          <p:spPr>
            <a:xfrm>
              <a:off x="2306913" y="2152701"/>
              <a:ext cx="258" cy="299"/>
            </a:xfrm>
            <a:custGeom>
              <a:avLst/>
              <a:gdLst/>
              <a:ahLst/>
              <a:cxnLst/>
              <a:rect l="l" t="t" r="r" b="b"/>
              <a:pathLst>
                <a:path w="19" h="22" extrusionOk="0">
                  <a:moveTo>
                    <a:pt x="1" y="0"/>
                  </a:moveTo>
                  <a:lnTo>
                    <a:pt x="18"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4" name="Google Shape;10414;p81"/>
            <p:cNvSpPr/>
            <p:nvPr/>
          </p:nvSpPr>
          <p:spPr>
            <a:xfrm>
              <a:off x="2307293" y="2153081"/>
              <a:ext cx="299" cy="339"/>
            </a:xfrm>
            <a:custGeom>
              <a:avLst/>
              <a:gdLst/>
              <a:ahLst/>
              <a:cxnLst/>
              <a:rect l="l" t="t" r="r" b="b"/>
              <a:pathLst>
                <a:path w="22" h="25" extrusionOk="0">
                  <a:moveTo>
                    <a:pt x="1" y="0"/>
                  </a:moveTo>
                  <a:lnTo>
                    <a:pt x="2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5" name="Google Shape;10415;p81"/>
            <p:cNvSpPr/>
            <p:nvPr/>
          </p:nvSpPr>
          <p:spPr>
            <a:xfrm>
              <a:off x="2305352" y="2151126"/>
              <a:ext cx="530" cy="543"/>
            </a:xfrm>
            <a:custGeom>
              <a:avLst/>
              <a:gdLst/>
              <a:ahLst/>
              <a:cxnLst/>
              <a:rect l="l" t="t" r="r" b="b"/>
              <a:pathLst>
                <a:path w="39" h="40" extrusionOk="0">
                  <a:moveTo>
                    <a:pt x="0" y="1"/>
                  </a:moveTo>
                  <a:lnTo>
                    <a:pt x="39"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6" name="Google Shape;10416;p81"/>
            <p:cNvSpPr/>
            <p:nvPr/>
          </p:nvSpPr>
          <p:spPr>
            <a:xfrm>
              <a:off x="2305922" y="2151697"/>
              <a:ext cx="434" cy="448"/>
            </a:xfrm>
            <a:custGeom>
              <a:avLst/>
              <a:gdLst/>
              <a:ahLst/>
              <a:cxnLst/>
              <a:rect l="l" t="t" r="r" b="b"/>
              <a:pathLst>
                <a:path w="32" h="33" extrusionOk="0">
                  <a:moveTo>
                    <a:pt x="0" y="1"/>
                  </a:moveTo>
                  <a:lnTo>
                    <a:pt x="32"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7" name="Google Shape;10417;p81"/>
            <p:cNvSpPr/>
            <p:nvPr/>
          </p:nvSpPr>
          <p:spPr>
            <a:xfrm>
              <a:off x="2308108" y="2154792"/>
              <a:ext cx="149" cy="910"/>
            </a:xfrm>
            <a:custGeom>
              <a:avLst/>
              <a:gdLst/>
              <a:ahLst/>
              <a:cxnLst/>
              <a:rect l="l" t="t" r="r" b="b"/>
              <a:pathLst>
                <a:path w="11" h="67" extrusionOk="0">
                  <a:moveTo>
                    <a:pt x="11" y="0"/>
                  </a:moveTo>
                  <a:cubicBezTo>
                    <a:pt x="11" y="21"/>
                    <a:pt x="7" y="42"/>
                    <a:pt x="0" y="67"/>
                  </a:cubicBezTo>
                  <a:cubicBezTo>
                    <a:pt x="7" y="42"/>
                    <a:pt x="11" y="21"/>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8" name="Google Shape;10418;p81"/>
            <p:cNvSpPr/>
            <p:nvPr/>
          </p:nvSpPr>
          <p:spPr>
            <a:xfrm>
              <a:off x="2306492" y="2152267"/>
              <a:ext cx="299" cy="299"/>
            </a:xfrm>
            <a:custGeom>
              <a:avLst/>
              <a:gdLst/>
              <a:ahLst/>
              <a:cxnLst/>
              <a:rect l="l" t="t" r="r" b="b"/>
              <a:pathLst>
                <a:path w="22" h="22" extrusionOk="0">
                  <a:moveTo>
                    <a:pt x="0" y="1"/>
                  </a:moveTo>
                  <a:lnTo>
                    <a:pt x="2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9" name="Google Shape;10419;p81"/>
            <p:cNvSpPr/>
            <p:nvPr/>
          </p:nvSpPr>
          <p:spPr>
            <a:xfrm>
              <a:off x="2297694" y="2162681"/>
              <a:ext cx="4671" cy="7047"/>
            </a:xfrm>
            <a:custGeom>
              <a:avLst/>
              <a:gdLst/>
              <a:ahLst/>
              <a:cxnLst/>
              <a:rect l="l" t="t" r="r" b="b"/>
              <a:pathLst>
                <a:path w="344" h="519" extrusionOk="0">
                  <a:moveTo>
                    <a:pt x="344" y="518"/>
                  </a:moveTo>
                  <a:cubicBezTo>
                    <a:pt x="214" y="354"/>
                    <a:pt x="22" y="70"/>
                    <a:pt x="1" y="0"/>
                  </a:cubicBezTo>
                  <a:cubicBezTo>
                    <a:pt x="22" y="70"/>
                    <a:pt x="214" y="354"/>
                    <a:pt x="344" y="5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0" name="Google Shape;10420;p81"/>
            <p:cNvSpPr/>
            <p:nvPr/>
          </p:nvSpPr>
          <p:spPr>
            <a:xfrm>
              <a:off x="2304727" y="2150610"/>
              <a:ext cx="489" cy="434"/>
            </a:xfrm>
            <a:custGeom>
              <a:avLst/>
              <a:gdLst/>
              <a:ahLst/>
              <a:cxnLst/>
              <a:rect l="l" t="t" r="r" b="b"/>
              <a:pathLst>
                <a:path w="36" h="32" extrusionOk="0">
                  <a:moveTo>
                    <a:pt x="1" y="0"/>
                  </a:moveTo>
                  <a:lnTo>
                    <a:pt x="36"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1" name="Google Shape;10421;p81"/>
            <p:cNvSpPr/>
            <p:nvPr/>
          </p:nvSpPr>
          <p:spPr>
            <a:xfrm>
              <a:off x="2304347" y="2150271"/>
              <a:ext cx="204" cy="163"/>
            </a:xfrm>
            <a:custGeom>
              <a:avLst/>
              <a:gdLst/>
              <a:ahLst/>
              <a:cxnLst/>
              <a:rect l="l" t="t" r="r" b="b"/>
              <a:pathLst>
                <a:path w="15" h="12" extrusionOk="0">
                  <a:moveTo>
                    <a:pt x="1" y="1"/>
                  </a:moveTo>
                  <a:lnTo>
                    <a:pt x="1" y="1"/>
                  </a:lnTo>
                  <a:lnTo>
                    <a:pt x="15"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2" name="Google Shape;10422;p81"/>
            <p:cNvSpPr/>
            <p:nvPr/>
          </p:nvSpPr>
          <p:spPr>
            <a:xfrm>
              <a:off x="2291951" y="2116436"/>
              <a:ext cx="14" cy="0"/>
            </a:xfrm>
            <a:custGeom>
              <a:avLst/>
              <a:gdLst/>
              <a:ahLst/>
              <a:cxnLst/>
              <a:rect l="l" t="t" r="r" b="b"/>
              <a:pathLst>
                <a:path w="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3" name="Google Shape;10423;p81"/>
            <p:cNvSpPr/>
            <p:nvPr/>
          </p:nvSpPr>
          <p:spPr>
            <a:xfrm>
              <a:off x="2292562" y="2116436"/>
              <a:ext cx="14" cy="0"/>
            </a:xfrm>
            <a:custGeom>
              <a:avLst/>
              <a:gdLst/>
              <a:ahLst/>
              <a:cxnLst/>
              <a:rect l="l" t="t" r="r" b="b"/>
              <a:pathLst>
                <a:path w="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4" name="Google Shape;10424;p81"/>
            <p:cNvSpPr/>
            <p:nvPr/>
          </p:nvSpPr>
          <p:spPr>
            <a:xfrm>
              <a:off x="2291095" y="211647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5" name="Google Shape;10425;p81"/>
            <p:cNvSpPr/>
            <p:nvPr/>
          </p:nvSpPr>
          <p:spPr>
            <a:xfrm>
              <a:off x="2293132" y="2116436"/>
              <a:ext cx="14" cy="0"/>
            </a:xfrm>
            <a:custGeom>
              <a:avLst/>
              <a:gdLst/>
              <a:ahLst/>
              <a:cxnLst/>
              <a:rect l="l" t="t" r="r" b="b"/>
              <a:pathLst>
                <a:path w="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6" name="Google Shape;10426;p81"/>
            <p:cNvSpPr/>
            <p:nvPr/>
          </p:nvSpPr>
          <p:spPr>
            <a:xfrm>
              <a:off x="2291326" y="2116476"/>
              <a:ext cx="448" cy="14"/>
            </a:xfrm>
            <a:custGeom>
              <a:avLst/>
              <a:gdLst/>
              <a:ahLst/>
              <a:cxnLst/>
              <a:rect l="l" t="t" r="r" b="b"/>
              <a:pathLst>
                <a:path w="33" h="1" extrusionOk="0">
                  <a:moveTo>
                    <a:pt x="1" y="1"/>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7" name="Google Shape;10427;p81"/>
            <p:cNvSpPr/>
            <p:nvPr/>
          </p:nvSpPr>
          <p:spPr>
            <a:xfrm>
              <a:off x="2550480" y="1720977"/>
              <a:ext cx="54867" cy="35763"/>
            </a:xfrm>
            <a:custGeom>
              <a:avLst/>
              <a:gdLst/>
              <a:ahLst/>
              <a:cxnLst/>
              <a:rect l="l" t="t" r="r" b="b"/>
              <a:pathLst>
                <a:path w="4041" h="2634" extrusionOk="0">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8" name="Google Shape;10428;p81"/>
            <p:cNvSpPr/>
            <p:nvPr/>
          </p:nvSpPr>
          <p:spPr>
            <a:xfrm>
              <a:off x="2585741" y="173408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9" name="Google Shape;10429;p81"/>
            <p:cNvSpPr/>
            <p:nvPr/>
          </p:nvSpPr>
          <p:spPr>
            <a:xfrm>
              <a:off x="2587696" y="1734365"/>
              <a:ext cx="299" cy="14"/>
            </a:xfrm>
            <a:custGeom>
              <a:avLst/>
              <a:gdLst/>
              <a:ahLst/>
              <a:cxnLst/>
              <a:rect l="l" t="t" r="r" b="b"/>
              <a:pathLst>
                <a:path w="22" h="1" extrusionOk="0">
                  <a:moveTo>
                    <a:pt x="0" y="0"/>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0" name="Google Shape;10430;p81"/>
            <p:cNvSpPr/>
            <p:nvPr/>
          </p:nvSpPr>
          <p:spPr>
            <a:xfrm>
              <a:off x="2588782" y="1734365"/>
              <a:ext cx="489" cy="14"/>
            </a:xfrm>
            <a:custGeom>
              <a:avLst/>
              <a:gdLst/>
              <a:ahLst/>
              <a:cxnLst/>
              <a:rect l="l" t="t" r="r" b="b"/>
              <a:pathLst>
                <a:path w="36" h="1" extrusionOk="0">
                  <a:moveTo>
                    <a:pt x="1" y="0"/>
                  </a:moveTo>
                  <a:lnTo>
                    <a:pt x="3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1" name="Google Shape;10431;p81"/>
            <p:cNvSpPr/>
            <p:nvPr/>
          </p:nvSpPr>
          <p:spPr>
            <a:xfrm>
              <a:off x="2587221" y="1734365"/>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2" name="Google Shape;10432;p81"/>
            <p:cNvSpPr/>
            <p:nvPr/>
          </p:nvSpPr>
          <p:spPr>
            <a:xfrm>
              <a:off x="2586786" y="1734270"/>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3" name="Google Shape;10433;p81"/>
            <p:cNvSpPr/>
            <p:nvPr/>
          </p:nvSpPr>
          <p:spPr>
            <a:xfrm>
              <a:off x="2588646" y="173436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4" name="Google Shape;10434;p81"/>
            <p:cNvSpPr/>
            <p:nvPr/>
          </p:nvSpPr>
          <p:spPr>
            <a:xfrm>
              <a:off x="2589352" y="1733740"/>
              <a:ext cx="6381" cy="638"/>
            </a:xfrm>
            <a:custGeom>
              <a:avLst/>
              <a:gdLst/>
              <a:ahLst/>
              <a:cxnLst/>
              <a:rect l="l" t="t" r="r" b="b"/>
              <a:pathLst>
                <a:path w="470" h="47" extrusionOk="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5" name="Google Shape;10435;p81"/>
            <p:cNvSpPr/>
            <p:nvPr/>
          </p:nvSpPr>
          <p:spPr>
            <a:xfrm>
              <a:off x="2586121" y="173408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6" name="Google Shape;10436;p81"/>
            <p:cNvSpPr/>
            <p:nvPr/>
          </p:nvSpPr>
          <p:spPr>
            <a:xfrm>
              <a:off x="2585075" y="1734080"/>
              <a:ext cx="258" cy="14"/>
            </a:xfrm>
            <a:custGeom>
              <a:avLst/>
              <a:gdLst/>
              <a:ahLst/>
              <a:cxnLst/>
              <a:rect l="l" t="t" r="r" b="b"/>
              <a:pathLst>
                <a:path w="19" h="1" extrusionOk="0">
                  <a:moveTo>
                    <a:pt x="1"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7" name="Google Shape;10437;p81"/>
            <p:cNvSpPr/>
            <p:nvPr/>
          </p:nvSpPr>
          <p:spPr>
            <a:xfrm>
              <a:off x="2553752" y="1749137"/>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8" name="Google Shape;10438;p81"/>
            <p:cNvSpPr/>
            <p:nvPr/>
          </p:nvSpPr>
          <p:spPr>
            <a:xfrm>
              <a:off x="2553997" y="1748716"/>
              <a:ext cx="109" cy="244"/>
            </a:xfrm>
            <a:custGeom>
              <a:avLst/>
              <a:gdLst/>
              <a:ahLst/>
              <a:cxnLst/>
              <a:rect l="l" t="t" r="r" b="b"/>
              <a:pathLst>
                <a:path w="8" h="18" extrusionOk="0">
                  <a:moveTo>
                    <a:pt x="7"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9" name="Google Shape;10439;p81"/>
            <p:cNvSpPr/>
            <p:nvPr/>
          </p:nvSpPr>
          <p:spPr>
            <a:xfrm>
              <a:off x="2555612" y="1746720"/>
              <a:ext cx="244" cy="204"/>
            </a:xfrm>
            <a:custGeom>
              <a:avLst/>
              <a:gdLst/>
              <a:ahLst/>
              <a:cxnLst/>
              <a:rect l="l" t="t" r="r" b="b"/>
              <a:pathLst>
                <a:path w="18" h="15" extrusionOk="0">
                  <a:moveTo>
                    <a:pt x="18"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0" name="Google Shape;10440;p81"/>
            <p:cNvSpPr/>
            <p:nvPr/>
          </p:nvSpPr>
          <p:spPr>
            <a:xfrm>
              <a:off x="2554893" y="1747426"/>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1" name="Google Shape;10441;p81"/>
            <p:cNvSpPr/>
            <p:nvPr/>
          </p:nvSpPr>
          <p:spPr>
            <a:xfrm>
              <a:off x="2554187" y="1748377"/>
              <a:ext cx="149" cy="204"/>
            </a:xfrm>
            <a:custGeom>
              <a:avLst/>
              <a:gdLst/>
              <a:ahLst/>
              <a:cxnLst/>
              <a:rect l="l" t="t" r="r" b="b"/>
              <a:pathLst>
                <a:path w="11" h="15" extrusionOk="0">
                  <a:moveTo>
                    <a:pt x="11"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2" name="Google Shape;10442;p81"/>
            <p:cNvSpPr/>
            <p:nvPr/>
          </p:nvSpPr>
          <p:spPr>
            <a:xfrm>
              <a:off x="2555368" y="1746951"/>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3" name="Google Shape;10443;p81"/>
            <p:cNvSpPr/>
            <p:nvPr/>
          </p:nvSpPr>
          <p:spPr>
            <a:xfrm>
              <a:off x="2554417" y="1747997"/>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4" name="Google Shape;10444;p81"/>
            <p:cNvSpPr/>
            <p:nvPr/>
          </p:nvSpPr>
          <p:spPr>
            <a:xfrm>
              <a:off x="2553616" y="1749572"/>
              <a:ext cx="109" cy="244"/>
            </a:xfrm>
            <a:custGeom>
              <a:avLst/>
              <a:gdLst/>
              <a:ahLst/>
              <a:cxnLst/>
              <a:rect l="l" t="t" r="r" b="b"/>
              <a:pathLst>
                <a:path w="8" h="18" extrusionOk="0">
                  <a:moveTo>
                    <a:pt x="7"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5" name="Google Shape;10445;p81"/>
            <p:cNvSpPr/>
            <p:nvPr/>
          </p:nvSpPr>
          <p:spPr>
            <a:xfrm>
              <a:off x="2553141" y="1752423"/>
              <a:ext cx="14" cy="353"/>
            </a:xfrm>
            <a:custGeom>
              <a:avLst/>
              <a:gdLst/>
              <a:ahLst/>
              <a:cxnLst/>
              <a:rect l="l" t="t" r="r" b="b"/>
              <a:pathLst>
                <a:path w="1" h="26" extrusionOk="0">
                  <a:moveTo>
                    <a:pt x="0" y="1"/>
                  </a:moveTo>
                  <a:lnTo>
                    <a:pt x="0" y="25"/>
                  </a:lnTo>
                  <a:cubicBezTo>
                    <a:pt x="0" y="18"/>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6" name="Google Shape;10446;p81"/>
            <p:cNvSpPr/>
            <p:nvPr/>
          </p:nvSpPr>
          <p:spPr>
            <a:xfrm>
              <a:off x="2572679" y="1720950"/>
              <a:ext cx="14" cy="163"/>
            </a:xfrm>
            <a:custGeom>
              <a:avLst/>
              <a:gdLst/>
              <a:ahLst/>
              <a:cxnLst/>
              <a:rect l="l" t="t" r="r" b="b"/>
              <a:pathLst>
                <a:path w="1" h="12" extrusionOk="0">
                  <a:moveTo>
                    <a:pt x="0" y="11"/>
                  </a:moveTo>
                  <a:lnTo>
                    <a:pt x="0" y="4"/>
                  </a:lnTo>
                  <a:cubicBezTo>
                    <a:pt x="0" y="1"/>
                    <a:pt x="0"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7" name="Google Shape;10447;p81"/>
            <p:cNvSpPr/>
            <p:nvPr/>
          </p:nvSpPr>
          <p:spPr>
            <a:xfrm>
              <a:off x="2553087" y="1753143"/>
              <a:ext cx="14" cy="149"/>
            </a:xfrm>
            <a:custGeom>
              <a:avLst/>
              <a:gdLst/>
              <a:ahLst/>
              <a:cxnLst/>
              <a:rect l="l" t="t" r="r" b="b"/>
              <a:pathLst>
                <a:path w="1" h="11" extrusionOk="0">
                  <a:moveTo>
                    <a:pt x="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8" name="Google Shape;10448;p81"/>
            <p:cNvSpPr/>
            <p:nvPr/>
          </p:nvSpPr>
          <p:spPr>
            <a:xfrm>
              <a:off x="2553141" y="1751758"/>
              <a:ext cx="54" cy="353"/>
            </a:xfrm>
            <a:custGeom>
              <a:avLst/>
              <a:gdLst/>
              <a:ahLst/>
              <a:cxnLst/>
              <a:rect l="l" t="t" r="r" b="b"/>
              <a:pathLst>
                <a:path w="4" h="26" extrusionOk="0">
                  <a:moveTo>
                    <a:pt x="4" y="1"/>
                  </a:moveTo>
                  <a:cubicBezTo>
                    <a:pt x="4" y="8"/>
                    <a:pt x="0" y="15"/>
                    <a:pt x="0" y="25"/>
                  </a:cubicBezTo>
                  <a:cubicBezTo>
                    <a:pt x="4"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9" name="Google Shape;10449;p81"/>
            <p:cNvSpPr/>
            <p:nvPr/>
          </p:nvSpPr>
          <p:spPr>
            <a:xfrm>
              <a:off x="2555137" y="1747196"/>
              <a:ext cx="149" cy="149"/>
            </a:xfrm>
            <a:custGeom>
              <a:avLst/>
              <a:gdLst/>
              <a:ahLst/>
              <a:cxnLst/>
              <a:rect l="l" t="t" r="r" b="b"/>
              <a:pathLst>
                <a:path w="11" h="11" extrusionOk="0">
                  <a:moveTo>
                    <a:pt x="0"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0" name="Google Shape;10450;p81"/>
            <p:cNvSpPr/>
            <p:nvPr/>
          </p:nvSpPr>
          <p:spPr>
            <a:xfrm>
              <a:off x="2553467" y="1750047"/>
              <a:ext cx="68" cy="244"/>
            </a:xfrm>
            <a:custGeom>
              <a:avLst/>
              <a:gdLst/>
              <a:ahLst/>
              <a:cxnLst/>
              <a:rect l="l" t="t" r="r" b="b"/>
              <a:pathLst>
                <a:path w="5" h="18" extrusionOk="0">
                  <a:moveTo>
                    <a:pt x="4" y="0"/>
                  </a:moveTo>
                  <a:cubicBezTo>
                    <a:pt x="4" y="7"/>
                    <a:pt x="1" y="15"/>
                    <a:pt x="1" y="18"/>
                  </a:cubicBezTo>
                  <a:cubicBezTo>
                    <a:pt x="1" y="15"/>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1" name="Google Shape;10451;p81"/>
            <p:cNvSpPr/>
            <p:nvPr/>
          </p:nvSpPr>
          <p:spPr>
            <a:xfrm>
              <a:off x="2553236" y="1751147"/>
              <a:ext cx="54" cy="299"/>
            </a:xfrm>
            <a:custGeom>
              <a:avLst/>
              <a:gdLst/>
              <a:ahLst/>
              <a:cxnLst/>
              <a:rect l="l" t="t" r="r" b="b"/>
              <a:pathLst>
                <a:path w="4" h="22" extrusionOk="0">
                  <a:moveTo>
                    <a:pt x="4" y="0"/>
                  </a:moveTo>
                  <a:cubicBezTo>
                    <a:pt x="4" y="7"/>
                    <a:pt x="0" y="14"/>
                    <a:pt x="0" y="21"/>
                  </a:cubicBezTo>
                  <a:cubicBezTo>
                    <a:pt x="4" y="14"/>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2" name="Google Shape;10452;p81"/>
            <p:cNvSpPr/>
            <p:nvPr/>
          </p:nvSpPr>
          <p:spPr>
            <a:xfrm>
              <a:off x="2553331" y="1750576"/>
              <a:ext cx="54" cy="285"/>
            </a:xfrm>
            <a:custGeom>
              <a:avLst/>
              <a:gdLst/>
              <a:ahLst/>
              <a:cxnLst/>
              <a:rect l="l" t="t" r="r" b="b"/>
              <a:pathLst>
                <a:path w="4" h="21" extrusionOk="0">
                  <a:moveTo>
                    <a:pt x="4" y="0"/>
                  </a:moveTo>
                  <a:cubicBezTo>
                    <a:pt x="4" y="7"/>
                    <a:pt x="0" y="14"/>
                    <a:pt x="0" y="21"/>
                  </a:cubicBezTo>
                  <a:cubicBezTo>
                    <a:pt x="0" y="14"/>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3" name="Google Shape;10453;p81"/>
            <p:cNvSpPr/>
            <p:nvPr/>
          </p:nvSpPr>
          <p:spPr>
            <a:xfrm>
              <a:off x="2570398" y="1725716"/>
              <a:ext cx="54" cy="54"/>
            </a:xfrm>
            <a:custGeom>
              <a:avLst/>
              <a:gdLst/>
              <a:ahLst/>
              <a:cxnLst/>
              <a:rect l="l" t="t" r="r" b="b"/>
              <a:pathLst>
                <a:path w="4" h="4" extrusionOk="0">
                  <a:moveTo>
                    <a:pt x="4" y="0"/>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4" name="Google Shape;10454;p81"/>
            <p:cNvSpPr/>
            <p:nvPr/>
          </p:nvSpPr>
          <p:spPr>
            <a:xfrm>
              <a:off x="2554662" y="1747712"/>
              <a:ext cx="149" cy="204"/>
            </a:xfrm>
            <a:custGeom>
              <a:avLst/>
              <a:gdLst/>
              <a:ahLst/>
              <a:cxnLst/>
              <a:rect l="l" t="t" r="r" b="b"/>
              <a:pathLst>
                <a:path w="11" h="15" extrusionOk="0">
                  <a:moveTo>
                    <a:pt x="11"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5" name="Google Shape;10455;p81"/>
            <p:cNvSpPr/>
            <p:nvPr/>
          </p:nvSpPr>
          <p:spPr>
            <a:xfrm>
              <a:off x="2572014" y="1722675"/>
              <a:ext cx="109" cy="190"/>
            </a:xfrm>
            <a:custGeom>
              <a:avLst/>
              <a:gdLst/>
              <a:ahLst/>
              <a:cxnLst/>
              <a:rect l="l" t="t" r="r" b="b"/>
              <a:pathLst>
                <a:path w="8" h="14"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6" name="Google Shape;10456;p81"/>
            <p:cNvSpPr/>
            <p:nvPr/>
          </p:nvSpPr>
          <p:spPr>
            <a:xfrm>
              <a:off x="2572489" y="1721616"/>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7" name="Google Shape;10457;p81"/>
            <p:cNvSpPr/>
            <p:nvPr/>
          </p:nvSpPr>
          <p:spPr>
            <a:xfrm>
              <a:off x="2572299" y="1722050"/>
              <a:ext cx="54" cy="204"/>
            </a:xfrm>
            <a:custGeom>
              <a:avLst/>
              <a:gdLst/>
              <a:ahLst/>
              <a:cxnLst/>
              <a:rect l="l" t="t" r="r" b="b"/>
              <a:pathLst>
                <a:path w="4" h="15" extrusionOk="0">
                  <a:moveTo>
                    <a:pt x="0"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8" name="Google Shape;10458;p81"/>
            <p:cNvSpPr/>
            <p:nvPr/>
          </p:nvSpPr>
          <p:spPr>
            <a:xfrm>
              <a:off x="2571824" y="1723001"/>
              <a:ext cx="109" cy="204"/>
            </a:xfrm>
            <a:custGeom>
              <a:avLst/>
              <a:gdLst/>
              <a:ahLst/>
              <a:cxnLst/>
              <a:rect l="l" t="t" r="r" b="b"/>
              <a:pathLst>
                <a:path w="8" h="15" extrusionOk="0">
                  <a:moveTo>
                    <a:pt x="0" y="15"/>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9" name="Google Shape;10459;p81"/>
            <p:cNvSpPr/>
            <p:nvPr/>
          </p:nvSpPr>
          <p:spPr>
            <a:xfrm>
              <a:off x="2572394" y="172186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0" name="Google Shape;10460;p81"/>
            <p:cNvSpPr/>
            <p:nvPr/>
          </p:nvSpPr>
          <p:spPr>
            <a:xfrm>
              <a:off x="2572150" y="1722335"/>
              <a:ext cx="109" cy="204"/>
            </a:xfrm>
            <a:custGeom>
              <a:avLst/>
              <a:gdLst/>
              <a:ahLst/>
              <a:cxnLst/>
              <a:rect l="l" t="t" r="r" b="b"/>
              <a:pathLst>
                <a:path w="8" h="15" extrusionOk="0">
                  <a:moveTo>
                    <a:pt x="1" y="15"/>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1" name="Google Shape;10461;p81"/>
            <p:cNvSpPr/>
            <p:nvPr/>
          </p:nvSpPr>
          <p:spPr>
            <a:xfrm>
              <a:off x="2570914" y="1724671"/>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2" name="Google Shape;10462;p81"/>
            <p:cNvSpPr/>
            <p:nvPr/>
          </p:nvSpPr>
          <p:spPr>
            <a:xfrm>
              <a:off x="2570588" y="1725187"/>
              <a:ext cx="149" cy="258"/>
            </a:xfrm>
            <a:custGeom>
              <a:avLst/>
              <a:gdLst/>
              <a:ahLst/>
              <a:cxnLst/>
              <a:rect l="l" t="t" r="r" b="b"/>
              <a:pathLst>
                <a:path w="11" h="19" extrusionOk="0">
                  <a:moveTo>
                    <a:pt x="0"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3" name="Google Shape;10463;p81"/>
            <p:cNvSpPr/>
            <p:nvPr/>
          </p:nvSpPr>
          <p:spPr>
            <a:xfrm>
              <a:off x="2571634" y="1723381"/>
              <a:ext cx="149" cy="204"/>
            </a:xfrm>
            <a:custGeom>
              <a:avLst/>
              <a:gdLst/>
              <a:ahLst/>
              <a:cxnLst/>
              <a:rect l="l" t="t" r="r" b="b"/>
              <a:pathLst>
                <a:path w="11" h="15" extrusionOk="0">
                  <a:moveTo>
                    <a:pt x="0"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4" name="Google Shape;10464;p81"/>
            <p:cNvSpPr/>
            <p:nvPr/>
          </p:nvSpPr>
          <p:spPr>
            <a:xfrm>
              <a:off x="2571159" y="1724195"/>
              <a:ext cx="149" cy="244"/>
            </a:xfrm>
            <a:custGeom>
              <a:avLst/>
              <a:gdLst/>
              <a:ahLst/>
              <a:cxnLst/>
              <a:rect l="l" t="t" r="r" b="b"/>
              <a:pathLst>
                <a:path w="11" h="18" extrusionOk="0">
                  <a:moveTo>
                    <a:pt x="0" y="1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5" name="Google Shape;10465;p81"/>
            <p:cNvSpPr/>
            <p:nvPr/>
          </p:nvSpPr>
          <p:spPr>
            <a:xfrm>
              <a:off x="2571389" y="1723761"/>
              <a:ext cx="163" cy="258"/>
            </a:xfrm>
            <a:custGeom>
              <a:avLst/>
              <a:gdLst/>
              <a:ahLst/>
              <a:cxnLst/>
              <a:rect l="l" t="t" r="r" b="b"/>
              <a:pathLst>
                <a:path w="12" h="19" extrusionOk="0">
                  <a:moveTo>
                    <a:pt x="1"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6" name="Google Shape;10466;p81"/>
            <p:cNvSpPr/>
            <p:nvPr/>
          </p:nvSpPr>
          <p:spPr>
            <a:xfrm>
              <a:off x="2572679" y="1721140"/>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7" name="Google Shape;10467;p81"/>
            <p:cNvSpPr/>
            <p:nvPr/>
          </p:nvSpPr>
          <p:spPr>
            <a:xfrm>
              <a:off x="2572584" y="1721426"/>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8" name="Google Shape;10468;p81"/>
            <p:cNvSpPr/>
            <p:nvPr/>
          </p:nvSpPr>
          <p:spPr>
            <a:xfrm>
              <a:off x="2572625" y="1721235"/>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9" name="Google Shape;10469;p81"/>
            <p:cNvSpPr/>
            <p:nvPr/>
          </p:nvSpPr>
          <p:spPr>
            <a:xfrm>
              <a:off x="2604994" y="1750237"/>
              <a:ext cx="14" cy="149"/>
            </a:xfrm>
            <a:custGeom>
              <a:avLst/>
              <a:gdLst/>
              <a:ahLst/>
              <a:cxnLst/>
              <a:rect l="l" t="t" r="r" b="b"/>
              <a:pathLst>
                <a:path w="1" h="11" extrusionOk="0">
                  <a:moveTo>
                    <a:pt x="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0" name="Google Shape;10470;p81"/>
            <p:cNvSpPr/>
            <p:nvPr/>
          </p:nvSpPr>
          <p:spPr>
            <a:xfrm>
              <a:off x="2604003" y="1751242"/>
              <a:ext cx="1439" cy="2105"/>
            </a:xfrm>
            <a:custGeom>
              <a:avLst/>
              <a:gdLst/>
              <a:ahLst/>
              <a:cxnLst/>
              <a:rect l="l" t="t" r="r" b="b"/>
              <a:pathLst>
                <a:path w="106" h="155" extrusionOk="0">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1" name="Google Shape;10471;p81"/>
            <p:cNvSpPr/>
            <p:nvPr/>
          </p:nvSpPr>
          <p:spPr>
            <a:xfrm>
              <a:off x="2605048" y="1750807"/>
              <a:ext cx="54" cy="244"/>
            </a:xfrm>
            <a:custGeom>
              <a:avLst/>
              <a:gdLst/>
              <a:ahLst/>
              <a:cxnLst/>
              <a:rect l="l" t="t" r="r" b="b"/>
              <a:pathLst>
                <a:path w="4" h="18" extrusionOk="0">
                  <a:moveTo>
                    <a:pt x="0" y="1"/>
                  </a:moveTo>
                  <a:lnTo>
                    <a:pt x="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2" name="Google Shape;10472;p81"/>
            <p:cNvSpPr/>
            <p:nvPr/>
          </p:nvSpPr>
          <p:spPr>
            <a:xfrm>
              <a:off x="2604003" y="1743774"/>
              <a:ext cx="109" cy="244"/>
            </a:xfrm>
            <a:custGeom>
              <a:avLst/>
              <a:gdLst/>
              <a:ahLst/>
              <a:cxnLst/>
              <a:rect l="l" t="t" r="r" b="b"/>
              <a:pathLst>
                <a:path w="8" h="18" extrusionOk="0">
                  <a:moveTo>
                    <a:pt x="0" y="0"/>
                  </a:moveTo>
                  <a:cubicBezTo>
                    <a:pt x="4" y="7"/>
                    <a:pt x="4" y="11"/>
                    <a:pt x="7" y="18"/>
                  </a:cubicBezTo>
                  <a:cubicBezTo>
                    <a:pt x="4" y="11"/>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3" name="Google Shape;10473;p81"/>
            <p:cNvSpPr/>
            <p:nvPr/>
          </p:nvSpPr>
          <p:spPr>
            <a:xfrm>
              <a:off x="2604043" y="1744005"/>
              <a:ext cx="869" cy="5770"/>
            </a:xfrm>
            <a:custGeom>
              <a:avLst/>
              <a:gdLst/>
              <a:ahLst/>
              <a:cxnLst/>
              <a:rect l="l" t="t" r="r" b="b"/>
              <a:pathLst>
                <a:path w="64" h="425" extrusionOk="0">
                  <a:moveTo>
                    <a:pt x="1" y="1"/>
                  </a:moveTo>
                  <a:cubicBezTo>
                    <a:pt x="15" y="88"/>
                    <a:pt x="39" y="267"/>
                    <a:pt x="64" y="424"/>
                  </a:cubicBezTo>
                  <a:cubicBezTo>
                    <a:pt x="39" y="267"/>
                    <a:pt x="15" y="8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4" name="Google Shape;10474;p81"/>
            <p:cNvSpPr/>
            <p:nvPr/>
          </p:nvSpPr>
          <p:spPr>
            <a:xfrm>
              <a:off x="1464633" y="1859509"/>
              <a:ext cx="1344" cy="2009"/>
            </a:xfrm>
            <a:custGeom>
              <a:avLst/>
              <a:gdLst/>
              <a:ahLst/>
              <a:cxnLst/>
              <a:rect l="l" t="t" r="r" b="b"/>
              <a:pathLst>
                <a:path w="99" h="148" extrusionOk="0">
                  <a:moveTo>
                    <a:pt x="1" y="1"/>
                  </a:moveTo>
                  <a:lnTo>
                    <a:pt x="1" y="1"/>
                  </a:lnTo>
                  <a:cubicBezTo>
                    <a:pt x="18" y="60"/>
                    <a:pt x="53" y="109"/>
                    <a:pt x="99" y="148"/>
                  </a:cubicBezTo>
                  <a:cubicBezTo>
                    <a:pt x="81" y="102"/>
                    <a:pt x="57" y="64"/>
                    <a:pt x="25" y="29"/>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5" name="Google Shape;10475;p81"/>
            <p:cNvSpPr/>
            <p:nvPr/>
          </p:nvSpPr>
          <p:spPr>
            <a:xfrm>
              <a:off x="1462026" y="1851905"/>
              <a:ext cx="2050" cy="5580"/>
            </a:xfrm>
            <a:custGeom>
              <a:avLst/>
              <a:gdLst/>
              <a:ahLst/>
              <a:cxnLst/>
              <a:rect l="l" t="t" r="r" b="b"/>
              <a:pathLst>
                <a:path w="151" h="411" extrusionOk="0">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6" name="Google Shape;10476;p81"/>
            <p:cNvSpPr/>
            <p:nvPr/>
          </p:nvSpPr>
          <p:spPr>
            <a:xfrm>
              <a:off x="1586043" y="1964015"/>
              <a:ext cx="5146" cy="4100"/>
            </a:xfrm>
            <a:custGeom>
              <a:avLst/>
              <a:gdLst/>
              <a:ahLst/>
              <a:cxnLst/>
              <a:rect l="l" t="t" r="r" b="b"/>
              <a:pathLst>
                <a:path w="379" h="302" extrusionOk="0">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7" name="Google Shape;10477;p81"/>
            <p:cNvSpPr/>
            <p:nvPr/>
          </p:nvSpPr>
          <p:spPr>
            <a:xfrm>
              <a:off x="2367754" y="1716578"/>
              <a:ext cx="22213" cy="19226"/>
            </a:xfrm>
            <a:custGeom>
              <a:avLst/>
              <a:gdLst/>
              <a:ahLst/>
              <a:cxnLst/>
              <a:rect l="l" t="t" r="r" b="b"/>
              <a:pathLst>
                <a:path w="1636" h="1416" extrusionOk="0">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8" name="Google Shape;10478;p81"/>
            <p:cNvSpPr/>
            <p:nvPr/>
          </p:nvSpPr>
          <p:spPr>
            <a:xfrm>
              <a:off x="2376321" y="1716673"/>
              <a:ext cx="584" cy="68"/>
            </a:xfrm>
            <a:custGeom>
              <a:avLst/>
              <a:gdLst/>
              <a:ahLst/>
              <a:cxnLst/>
              <a:rect l="l" t="t" r="r" b="b"/>
              <a:pathLst>
                <a:path w="43" h="5" extrusionOk="0">
                  <a:moveTo>
                    <a:pt x="0" y="1"/>
                  </a:moveTo>
                  <a:lnTo>
                    <a:pt x="4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9" name="Google Shape;10479;p81"/>
            <p:cNvSpPr/>
            <p:nvPr/>
          </p:nvSpPr>
          <p:spPr>
            <a:xfrm>
              <a:off x="2377122" y="1716728"/>
              <a:ext cx="543" cy="109"/>
            </a:xfrm>
            <a:custGeom>
              <a:avLst/>
              <a:gdLst/>
              <a:ahLst/>
              <a:cxnLst/>
              <a:rect l="l" t="t" r="r" b="b"/>
              <a:pathLst>
                <a:path w="40" h="8" extrusionOk="0">
                  <a:moveTo>
                    <a:pt x="1" y="0"/>
                  </a:moveTo>
                  <a:lnTo>
                    <a:pt x="39"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0" name="Google Shape;10480;p81"/>
            <p:cNvSpPr/>
            <p:nvPr/>
          </p:nvSpPr>
          <p:spPr>
            <a:xfrm>
              <a:off x="2378833" y="1717013"/>
              <a:ext cx="543" cy="109"/>
            </a:xfrm>
            <a:custGeom>
              <a:avLst/>
              <a:gdLst/>
              <a:ahLst/>
              <a:cxnLst/>
              <a:rect l="l" t="t" r="r" b="b"/>
              <a:pathLst>
                <a:path w="40" h="8" extrusionOk="0">
                  <a:moveTo>
                    <a:pt x="1" y="0"/>
                  </a:moveTo>
                  <a:lnTo>
                    <a:pt x="39"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1" name="Google Shape;10481;p81"/>
            <p:cNvSpPr/>
            <p:nvPr/>
          </p:nvSpPr>
          <p:spPr>
            <a:xfrm>
              <a:off x="2377937" y="1716864"/>
              <a:ext cx="584" cy="68"/>
            </a:xfrm>
            <a:custGeom>
              <a:avLst/>
              <a:gdLst/>
              <a:ahLst/>
              <a:cxnLst/>
              <a:rect l="l" t="t" r="r" b="b"/>
              <a:pathLst>
                <a:path w="43" h="5" extrusionOk="0">
                  <a:moveTo>
                    <a:pt x="0" y="1"/>
                  </a:moveTo>
                  <a:lnTo>
                    <a:pt x="4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2" name="Google Shape;10482;p81"/>
            <p:cNvSpPr/>
            <p:nvPr/>
          </p:nvSpPr>
          <p:spPr>
            <a:xfrm>
              <a:off x="2375561" y="1716633"/>
              <a:ext cx="584" cy="14"/>
            </a:xfrm>
            <a:custGeom>
              <a:avLst/>
              <a:gdLst/>
              <a:ahLst/>
              <a:cxnLst/>
              <a:rect l="l" t="t" r="r" b="b"/>
              <a:pathLst>
                <a:path w="43" h="1" extrusionOk="0">
                  <a:moveTo>
                    <a:pt x="0" y="0"/>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3" name="Google Shape;10483;p81"/>
            <p:cNvSpPr/>
            <p:nvPr/>
          </p:nvSpPr>
          <p:spPr>
            <a:xfrm>
              <a:off x="2379784" y="1717203"/>
              <a:ext cx="299" cy="54"/>
            </a:xfrm>
            <a:custGeom>
              <a:avLst/>
              <a:gdLst/>
              <a:ahLst/>
              <a:cxnLst/>
              <a:rect l="l" t="t" r="r" b="b"/>
              <a:pathLst>
                <a:path w="22" h="4" extrusionOk="0">
                  <a:moveTo>
                    <a:pt x="22"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4" name="Google Shape;10484;p81"/>
            <p:cNvSpPr/>
            <p:nvPr/>
          </p:nvSpPr>
          <p:spPr>
            <a:xfrm>
              <a:off x="2368134" y="1717773"/>
              <a:ext cx="828" cy="149"/>
            </a:xfrm>
            <a:custGeom>
              <a:avLst/>
              <a:gdLst/>
              <a:ahLst/>
              <a:cxnLst/>
              <a:rect l="l" t="t" r="r" b="b"/>
              <a:pathLst>
                <a:path w="61" h="11" extrusionOk="0">
                  <a:moveTo>
                    <a:pt x="1" y="11"/>
                  </a:moveTo>
                  <a:lnTo>
                    <a:pt x="6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5" name="Google Shape;10485;p81"/>
            <p:cNvSpPr/>
            <p:nvPr/>
          </p:nvSpPr>
          <p:spPr>
            <a:xfrm>
              <a:off x="2374896" y="171663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6" name="Google Shape;10486;p81"/>
            <p:cNvSpPr/>
            <p:nvPr/>
          </p:nvSpPr>
          <p:spPr>
            <a:xfrm>
              <a:off x="2369234" y="1717488"/>
              <a:ext cx="964" cy="244"/>
            </a:xfrm>
            <a:custGeom>
              <a:avLst/>
              <a:gdLst/>
              <a:ahLst/>
              <a:cxnLst/>
              <a:rect l="l" t="t" r="r" b="b"/>
              <a:pathLst>
                <a:path w="71" h="18" extrusionOk="0">
                  <a:moveTo>
                    <a:pt x="0" y="18"/>
                  </a:moveTo>
                  <a:lnTo>
                    <a:pt x="7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7" name="Google Shape;10487;p81"/>
            <p:cNvSpPr/>
            <p:nvPr/>
          </p:nvSpPr>
          <p:spPr>
            <a:xfrm>
              <a:off x="2374176" y="1716633"/>
              <a:ext cx="638" cy="54"/>
            </a:xfrm>
            <a:custGeom>
              <a:avLst/>
              <a:gdLst/>
              <a:ahLst/>
              <a:cxnLst/>
              <a:rect l="l" t="t" r="r" b="b"/>
              <a:pathLst>
                <a:path w="47" h="4" extrusionOk="0">
                  <a:moveTo>
                    <a:pt x="46" y="0"/>
                  </a:moveTo>
                  <a:cubicBezTo>
                    <a:pt x="29" y="0"/>
                    <a:pt x="15" y="0"/>
                    <a:pt x="1" y="4"/>
                  </a:cubicBezTo>
                  <a:cubicBezTo>
                    <a:pt x="15" y="4"/>
                    <a:pt x="29" y="0"/>
                    <a:pt x="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8" name="Google Shape;10488;p81"/>
            <p:cNvSpPr/>
            <p:nvPr/>
          </p:nvSpPr>
          <p:spPr>
            <a:xfrm>
              <a:off x="2374611" y="1725051"/>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9" name="Google Shape;10489;p81"/>
            <p:cNvSpPr/>
            <p:nvPr/>
          </p:nvSpPr>
          <p:spPr>
            <a:xfrm>
              <a:off x="2375656" y="1726857"/>
              <a:ext cx="244" cy="530"/>
            </a:xfrm>
            <a:custGeom>
              <a:avLst/>
              <a:gdLst/>
              <a:ahLst/>
              <a:cxnLst/>
              <a:rect l="l" t="t" r="r" b="b"/>
              <a:pathLst>
                <a:path w="18" h="39" extrusionOk="0">
                  <a:moveTo>
                    <a:pt x="18" y="39"/>
                  </a:moveTo>
                  <a:cubicBezTo>
                    <a:pt x="11" y="25"/>
                    <a:pt x="7" y="14"/>
                    <a:pt x="0" y="0"/>
                  </a:cubicBezTo>
                  <a:cubicBezTo>
                    <a:pt x="7" y="14"/>
                    <a:pt x="11" y="25"/>
                    <a:pt x="18"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0" name="Google Shape;10490;p81"/>
            <p:cNvSpPr/>
            <p:nvPr/>
          </p:nvSpPr>
          <p:spPr>
            <a:xfrm>
              <a:off x="2374461" y="1724901"/>
              <a:ext cx="163" cy="109"/>
            </a:xfrm>
            <a:custGeom>
              <a:avLst/>
              <a:gdLst/>
              <a:ahLst/>
              <a:cxnLst/>
              <a:rect l="l" t="t" r="r" b="b"/>
              <a:pathLst>
                <a:path w="12" h="8" extrusionOk="0">
                  <a:moveTo>
                    <a:pt x="11"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1" name="Google Shape;10491;p81"/>
            <p:cNvSpPr/>
            <p:nvPr/>
          </p:nvSpPr>
          <p:spPr>
            <a:xfrm>
              <a:off x="2374896" y="1725377"/>
              <a:ext cx="149" cy="258"/>
            </a:xfrm>
            <a:custGeom>
              <a:avLst/>
              <a:gdLst/>
              <a:ahLst/>
              <a:cxnLst/>
              <a:rect l="l" t="t" r="r" b="b"/>
              <a:pathLst>
                <a:path w="11" h="19" extrusionOk="0">
                  <a:moveTo>
                    <a:pt x="11"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2" name="Google Shape;10492;p81"/>
            <p:cNvSpPr/>
            <p:nvPr/>
          </p:nvSpPr>
          <p:spPr>
            <a:xfrm>
              <a:off x="2374746" y="1725187"/>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3" name="Google Shape;10493;p81"/>
            <p:cNvSpPr/>
            <p:nvPr/>
          </p:nvSpPr>
          <p:spPr>
            <a:xfrm>
              <a:off x="2375466" y="1726381"/>
              <a:ext cx="204" cy="434"/>
            </a:xfrm>
            <a:custGeom>
              <a:avLst/>
              <a:gdLst/>
              <a:ahLst/>
              <a:cxnLst/>
              <a:rect l="l" t="t" r="r" b="b"/>
              <a:pathLst>
                <a:path w="15" h="32" extrusionOk="0">
                  <a:moveTo>
                    <a:pt x="14" y="32"/>
                  </a:moveTo>
                  <a:cubicBezTo>
                    <a:pt x="7" y="18"/>
                    <a:pt x="4" y="7"/>
                    <a:pt x="0" y="0"/>
                  </a:cubicBezTo>
                  <a:cubicBezTo>
                    <a:pt x="4" y="7"/>
                    <a:pt x="7" y="18"/>
                    <a:pt x="14"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4" name="Google Shape;10494;p81"/>
            <p:cNvSpPr/>
            <p:nvPr/>
          </p:nvSpPr>
          <p:spPr>
            <a:xfrm>
              <a:off x="2375276" y="1725947"/>
              <a:ext cx="149" cy="394"/>
            </a:xfrm>
            <a:custGeom>
              <a:avLst/>
              <a:gdLst/>
              <a:ahLst/>
              <a:cxnLst/>
              <a:rect l="l" t="t" r="r" b="b"/>
              <a:pathLst>
                <a:path w="11" h="29" extrusionOk="0">
                  <a:moveTo>
                    <a:pt x="11" y="29"/>
                  </a:moveTo>
                  <a:cubicBezTo>
                    <a:pt x="7" y="18"/>
                    <a:pt x="4" y="8"/>
                    <a:pt x="0" y="1"/>
                  </a:cubicBezTo>
                  <a:cubicBezTo>
                    <a:pt x="4" y="8"/>
                    <a:pt x="7" y="18"/>
                    <a:pt x="11"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5" name="Google Shape;10495;p81"/>
            <p:cNvSpPr/>
            <p:nvPr/>
          </p:nvSpPr>
          <p:spPr>
            <a:xfrm>
              <a:off x="2375086" y="1725662"/>
              <a:ext cx="149" cy="299"/>
            </a:xfrm>
            <a:custGeom>
              <a:avLst/>
              <a:gdLst/>
              <a:ahLst/>
              <a:cxnLst/>
              <a:rect l="l" t="t" r="r" b="b"/>
              <a:pathLst>
                <a:path w="11" h="22" extrusionOk="0">
                  <a:moveTo>
                    <a:pt x="11" y="22"/>
                  </a:moveTo>
                  <a:cubicBezTo>
                    <a:pt x="7" y="11"/>
                    <a:pt x="4" y="4"/>
                    <a:pt x="0" y="1"/>
                  </a:cubicBezTo>
                  <a:cubicBezTo>
                    <a:pt x="4" y="4"/>
                    <a:pt x="7" y="11"/>
                    <a:pt x="1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6" name="Google Shape;10496;p81"/>
            <p:cNvSpPr/>
            <p:nvPr/>
          </p:nvSpPr>
          <p:spPr>
            <a:xfrm>
              <a:off x="2367944" y="1717963"/>
              <a:ext cx="1113" cy="4901"/>
            </a:xfrm>
            <a:custGeom>
              <a:avLst/>
              <a:gdLst/>
              <a:ahLst/>
              <a:cxnLst/>
              <a:rect l="l" t="t" r="r" b="b"/>
              <a:pathLst>
                <a:path w="82" h="361" extrusionOk="0">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7" name="Google Shape;10497;p81"/>
            <p:cNvSpPr/>
            <p:nvPr/>
          </p:nvSpPr>
          <p:spPr>
            <a:xfrm>
              <a:off x="2376702" y="1727617"/>
              <a:ext cx="339" cy="109"/>
            </a:xfrm>
            <a:custGeom>
              <a:avLst/>
              <a:gdLst/>
              <a:ahLst/>
              <a:cxnLst/>
              <a:rect l="l" t="t" r="r" b="b"/>
              <a:pathLst>
                <a:path w="25" h="8" extrusionOk="0">
                  <a:moveTo>
                    <a:pt x="25"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8" name="Google Shape;10498;p81"/>
            <p:cNvSpPr/>
            <p:nvPr/>
          </p:nvSpPr>
          <p:spPr>
            <a:xfrm>
              <a:off x="2377177" y="1727753"/>
              <a:ext cx="244" cy="163"/>
            </a:xfrm>
            <a:custGeom>
              <a:avLst/>
              <a:gdLst/>
              <a:ahLst/>
              <a:cxnLst/>
              <a:rect l="l" t="t" r="r" b="b"/>
              <a:pathLst>
                <a:path w="18" h="12" extrusionOk="0">
                  <a:moveTo>
                    <a:pt x="18"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9" name="Google Shape;10499;p81"/>
            <p:cNvSpPr/>
            <p:nvPr/>
          </p:nvSpPr>
          <p:spPr>
            <a:xfrm>
              <a:off x="2377462" y="1727943"/>
              <a:ext cx="299" cy="204"/>
            </a:xfrm>
            <a:custGeom>
              <a:avLst/>
              <a:gdLst/>
              <a:ahLst/>
              <a:cxnLst/>
              <a:rect l="l" t="t" r="r" b="b"/>
              <a:pathLst>
                <a:path w="22" h="15" extrusionOk="0">
                  <a:moveTo>
                    <a:pt x="21" y="15"/>
                  </a:moveTo>
                  <a:cubicBezTo>
                    <a:pt x="14" y="11"/>
                    <a:pt x="7" y="8"/>
                    <a:pt x="0" y="1"/>
                  </a:cubicBezTo>
                  <a:cubicBezTo>
                    <a:pt x="7" y="8"/>
                    <a:pt x="14" y="11"/>
                    <a:pt x="2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0" name="Google Shape;10500;p81"/>
            <p:cNvSpPr/>
            <p:nvPr/>
          </p:nvSpPr>
          <p:spPr>
            <a:xfrm>
              <a:off x="2376131" y="1727468"/>
              <a:ext cx="489" cy="109"/>
            </a:xfrm>
            <a:custGeom>
              <a:avLst/>
              <a:gdLst/>
              <a:ahLst/>
              <a:cxnLst/>
              <a:rect l="l" t="t" r="r" b="b"/>
              <a:pathLst>
                <a:path w="36" h="8" extrusionOk="0">
                  <a:moveTo>
                    <a:pt x="0" y="1"/>
                  </a:moveTo>
                  <a:cubicBezTo>
                    <a:pt x="11" y="1"/>
                    <a:pt x="25" y="4"/>
                    <a:pt x="35" y="8"/>
                  </a:cubicBezTo>
                  <a:cubicBezTo>
                    <a:pt x="25" y="4"/>
                    <a:pt x="1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1" name="Google Shape;10501;p81"/>
            <p:cNvSpPr/>
            <p:nvPr/>
          </p:nvSpPr>
          <p:spPr>
            <a:xfrm>
              <a:off x="2377937" y="172832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2" name="Google Shape;10502;p81"/>
            <p:cNvSpPr/>
            <p:nvPr/>
          </p:nvSpPr>
          <p:spPr>
            <a:xfrm>
              <a:off x="2381169" y="1711881"/>
              <a:ext cx="32763" cy="27725"/>
            </a:xfrm>
            <a:custGeom>
              <a:avLst/>
              <a:gdLst/>
              <a:ahLst/>
              <a:cxnLst/>
              <a:rect l="l" t="t" r="r" b="b"/>
              <a:pathLst>
                <a:path w="2413" h="2042" extrusionOk="0">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3" name="Google Shape;10503;p81"/>
            <p:cNvSpPr/>
            <p:nvPr/>
          </p:nvSpPr>
          <p:spPr>
            <a:xfrm>
              <a:off x="2379363" y="1731459"/>
              <a:ext cx="6517" cy="4535"/>
            </a:xfrm>
            <a:custGeom>
              <a:avLst/>
              <a:gdLst/>
              <a:ahLst/>
              <a:cxnLst/>
              <a:rect l="l" t="t" r="r" b="b"/>
              <a:pathLst>
                <a:path w="480" h="334" extrusionOk="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4" name="Google Shape;10504;p81"/>
            <p:cNvSpPr/>
            <p:nvPr/>
          </p:nvSpPr>
          <p:spPr>
            <a:xfrm>
              <a:off x="2389668" y="1712682"/>
              <a:ext cx="109" cy="109"/>
            </a:xfrm>
            <a:custGeom>
              <a:avLst/>
              <a:gdLst/>
              <a:ahLst/>
              <a:cxnLst/>
              <a:rect l="l" t="t" r="r" b="b"/>
              <a:pathLst>
                <a:path w="8" h="8" extrusionOk="0">
                  <a:moveTo>
                    <a:pt x="1" y="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5" name="Google Shape;10505;p81"/>
            <p:cNvSpPr/>
            <p:nvPr/>
          </p:nvSpPr>
          <p:spPr>
            <a:xfrm>
              <a:off x="2389953" y="1712111"/>
              <a:ext cx="204" cy="258"/>
            </a:xfrm>
            <a:custGeom>
              <a:avLst/>
              <a:gdLst/>
              <a:ahLst/>
              <a:cxnLst/>
              <a:rect l="l" t="t" r="r" b="b"/>
              <a:pathLst>
                <a:path w="15" h="19" extrusionOk="0">
                  <a:moveTo>
                    <a:pt x="1" y="1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6" name="Google Shape;10506;p81"/>
            <p:cNvSpPr/>
            <p:nvPr/>
          </p:nvSpPr>
          <p:spPr>
            <a:xfrm>
              <a:off x="2389532" y="1713021"/>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7" name="Google Shape;10507;p81"/>
            <p:cNvSpPr/>
            <p:nvPr/>
          </p:nvSpPr>
          <p:spPr>
            <a:xfrm>
              <a:off x="2389573" y="1712872"/>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8" name="Google Shape;10508;p81"/>
            <p:cNvSpPr/>
            <p:nvPr/>
          </p:nvSpPr>
          <p:spPr>
            <a:xfrm>
              <a:off x="2389763" y="1712397"/>
              <a:ext cx="204" cy="258"/>
            </a:xfrm>
            <a:custGeom>
              <a:avLst/>
              <a:gdLst/>
              <a:ahLst/>
              <a:cxnLst/>
              <a:rect l="l" t="t" r="r" b="b"/>
              <a:pathLst>
                <a:path w="15" h="19" extrusionOk="0">
                  <a:moveTo>
                    <a:pt x="1" y="1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9" name="Google Shape;10509;p81"/>
            <p:cNvSpPr/>
            <p:nvPr/>
          </p:nvSpPr>
          <p:spPr>
            <a:xfrm>
              <a:off x="2389478" y="1713116"/>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0" name="Google Shape;10510;p81"/>
            <p:cNvSpPr/>
            <p:nvPr/>
          </p:nvSpPr>
          <p:spPr>
            <a:xfrm>
              <a:off x="2381114" y="1715248"/>
              <a:ext cx="353" cy="774"/>
            </a:xfrm>
            <a:custGeom>
              <a:avLst/>
              <a:gdLst/>
              <a:ahLst/>
              <a:cxnLst/>
              <a:rect l="l" t="t" r="r" b="b"/>
              <a:pathLst>
                <a:path w="26" h="57" extrusionOk="0">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1" name="Google Shape;10511;p81"/>
            <p:cNvSpPr/>
            <p:nvPr/>
          </p:nvSpPr>
          <p:spPr>
            <a:xfrm>
              <a:off x="2381114" y="1715248"/>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2" name="Google Shape;10512;p81"/>
            <p:cNvSpPr/>
            <p:nvPr/>
          </p:nvSpPr>
          <p:spPr>
            <a:xfrm>
              <a:off x="2381209" y="1715248"/>
              <a:ext cx="3530" cy="1779"/>
            </a:xfrm>
            <a:custGeom>
              <a:avLst/>
              <a:gdLst/>
              <a:ahLst/>
              <a:cxnLst/>
              <a:rect l="l" t="t" r="r" b="b"/>
              <a:pathLst>
                <a:path w="260" h="131" extrusionOk="0">
                  <a:moveTo>
                    <a:pt x="1" y="1"/>
                  </a:moveTo>
                  <a:cubicBezTo>
                    <a:pt x="53" y="1"/>
                    <a:pt x="193" y="64"/>
                    <a:pt x="260" y="130"/>
                  </a:cubicBezTo>
                  <a:cubicBezTo>
                    <a:pt x="193" y="64"/>
                    <a:pt x="53"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3" name="Google Shape;10513;p81"/>
            <p:cNvSpPr/>
            <p:nvPr/>
          </p:nvSpPr>
          <p:spPr>
            <a:xfrm>
              <a:off x="2390198" y="1711921"/>
              <a:ext cx="149" cy="163"/>
            </a:xfrm>
            <a:custGeom>
              <a:avLst/>
              <a:gdLst/>
              <a:ahLst/>
              <a:cxnLst/>
              <a:rect l="l" t="t" r="r" b="b"/>
              <a:pathLst>
                <a:path w="11" h="12" extrusionOk="0">
                  <a:moveTo>
                    <a:pt x="11" y="1"/>
                  </a:moveTo>
                  <a:lnTo>
                    <a:pt x="0" y="11"/>
                  </a:ln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4" name="Google Shape;10514;p81"/>
            <p:cNvSpPr/>
            <p:nvPr/>
          </p:nvSpPr>
          <p:spPr>
            <a:xfrm>
              <a:off x="2379404" y="1731799"/>
              <a:ext cx="163" cy="244"/>
            </a:xfrm>
            <a:custGeom>
              <a:avLst/>
              <a:gdLst/>
              <a:ahLst/>
              <a:cxnLst/>
              <a:rect l="l" t="t" r="r" b="b"/>
              <a:pathLst>
                <a:path w="12" h="18" extrusionOk="0">
                  <a:moveTo>
                    <a:pt x="1" y="0"/>
                  </a:moveTo>
                  <a:cubicBezTo>
                    <a:pt x="4" y="7"/>
                    <a:pt x="8" y="14"/>
                    <a:pt x="11" y="18"/>
                  </a:cubicBezTo>
                  <a:cubicBezTo>
                    <a:pt x="8" y="11"/>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5" name="Google Shape;10515;p81"/>
            <p:cNvSpPr/>
            <p:nvPr/>
          </p:nvSpPr>
          <p:spPr>
            <a:xfrm>
              <a:off x="2379268" y="1731459"/>
              <a:ext cx="149" cy="258"/>
            </a:xfrm>
            <a:custGeom>
              <a:avLst/>
              <a:gdLst/>
              <a:ahLst/>
              <a:cxnLst/>
              <a:rect l="l" t="t" r="r" b="b"/>
              <a:pathLst>
                <a:path w="11" h="19" extrusionOk="0">
                  <a:moveTo>
                    <a:pt x="0" y="1"/>
                  </a:moveTo>
                  <a:cubicBezTo>
                    <a:pt x="4" y="8"/>
                    <a:pt x="7" y="15"/>
                    <a:pt x="11" y="18"/>
                  </a:cubicBezTo>
                  <a:cubicBezTo>
                    <a:pt x="7"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6" name="Google Shape;10516;p81"/>
            <p:cNvSpPr/>
            <p:nvPr/>
          </p:nvSpPr>
          <p:spPr>
            <a:xfrm>
              <a:off x="2403748" y="1738262"/>
              <a:ext cx="339" cy="244"/>
            </a:xfrm>
            <a:custGeom>
              <a:avLst/>
              <a:gdLst/>
              <a:ahLst/>
              <a:cxnLst/>
              <a:rect l="l" t="t" r="r" b="b"/>
              <a:pathLst>
                <a:path w="25" h="18" extrusionOk="0">
                  <a:moveTo>
                    <a:pt x="25"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7" name="Google Shape;10517;p81"/>
            <p:cNvSpPr/>
            <p:nvPr/>
          </p:nvSpPr>
          <p:spPr>
            <a:xfrm>
              <a:off x="2404888" y="1738968"/>
              <a:ext cx="720" cy="394"/>
            </a:xfrm>
            <a:custGeom>
              <a:avLst/>
              <a:gdLst/>
              <a:ahLst/>
              <a:cxnLst/>
              <a:rect l="l" t="t" r="r" b="b"/>
              <a:pathLst>
                <a:path w="53" h="29" extrusionOk="0">
                  <a:moveTo>
                    <a:pt x="53" y="29"/>
                  </a:moveTo>
                  <a:cubicBezTo>
                    <a:pt x="35" y="18"/>
                    <a:pt x="18" y="11"/>
                    <a:pt x="0" y="1"/>
                  </a:cubicBezTo>
                  <a:cubicBezTo>
                    <a:pt x="18" y="11"/>
                    <a:pt x="35" y="18"/>
                    <a:pt x="53"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8" name="Google Shape;10518;p81"/>
            <p:cNvSpPr/>
            <p:nvPr/>
          </p:nvSpPr>
          <p:spPr>
            <a:xfrm>
              <a:off x="2403273" y="1737922"/>
              <a:ext cx="299" cy="204"/>
            </a:xfrm>
            <a:custGeom>
              <a:avLst/>
              <a:gdLst/>
              <a:ahLst/>
              <a:cxnLst/>
              <a:rect l="l" t="t" r="r" b="b"/>
              <a:pathLst>
                <a:path w="22" h="15" extrusionOk="0">
                  <a:moveTo>
                    <a:pt x="2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9" name="Google Shape;10519;p81"/>
            <p:cNvSpPr/>
            <p:nvPr/>
          </p:nvSpPr>
          <p:spPr>
            <a:xfrm>
              <a:off x="2398901" y="1729613"/>
              <a:ext cx="1005" cy="584"/>
            </a:xfrm>
            <a:custGeom>
              <a:avLst/>
              <a:gdLst/>
              <a:ahLst/>
              <a:cxnLst/>
              <a:rect l="l" t="t" r="r" b="b"/>
              <a:pathLst>
                <a:path w="74" h="43" extrusionOk="0">
                  <a:moveTo>
                    <a:pt x="73" y="0"/>
                  </a:moveTo>
                  <a:cubicBezTo>
                    <a:pt x="49" y="11"/>
                    <a:pt x="25" y="25"/>
                    <a:pt x="0" y="42"/>
                  </a:cubicBezTo>
                  <a:cubicBezTo>
                    <a:pt x="25" y="28"/>
                    <a:pt x="49" y="11"/>
                    <a:pt x="7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0" name="Google Shape;10520;p81"/>
            <p:cNvSpPr/>
            <p:nvPr/>
          </p:nvSpPr>
          <p:spPr>
            <a:xfrm>
              <a:off x="2405839" y="1739443"/>
              <a:ext cx="394" cy="204"/>
            </a:xfrm>
            <a:custGeom>
              <a:avLst/>
              <a:gdLst/>
              <a:ahLst/>
              <a:cxnLst/>
              <a:rect l="l" t="t" r="r" b="b"/>
              <a:pathLst>
                <a:path w="29" h="15" extrusionOk="0">
                  <a:moveTo>
                    <a:pt x="28" y="15"/>
                  </a:moveTo>
                  <a:lnTo>
                    <a:pt x="28" y="15"/>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1" name="Google Shape;10521;p81"/>
            <p:cNvSpPr/>
            <p:nvPr/>
          </p:nvSpPr>
          <p:spPr>
            <a:xfrm>
              <a:off x="2385486" y="1735981"/>
              <a:ext cx="353" cy="14"/>
            </a:xfrm>
            <a:custGeom>
              <a:avLst/>
              <a:gdLst/>
              <a:ahLst/>
              <a:cxnLst/>
              <a:rect l="l" t="t" r="r" b="b"/>
              <a:pathLst>
                <a:path w="26" h="1" extrusionOk="0">
                  <a:moveTo>
                    <a:pt x="25" y="0"/>
                  </a:moveTo>
                  <a:lnTo>
                    <a:pt x="1" y="0"/>
                  </a:lnTo>
                  <a:lnTo>
                    <a:pt x="25" y="0"/>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2" name="Google Shape;10522;p81"/>
            <p:cNvSpPr/>
            <p:nvPr/>
          </p:nvSpPr>
          <p:spPr>
            <a:xfrm>
              <a:off x="2379784" y="1732369"/>
              <a:ext cx="204" cy="244"/>
            </a:xfrm>
            <a:custGeom>
              <a:avLst/>
              <a:gdLst/>
              <a:ahLst/>
              <a:cxnLst/>
              <a:rect l="l" t="t" r="r" b="b"/>
              <a:pathLst>
                <a:path w="15" h="18" extrusionOk="0">
                  <a:moveTo>
                    <a:pt x="15" y="18"/>
                  </a:moveTo>
                  <a:cubicBezTo>
                    <a:pt x="11" y="14"/>
                    <a:pt x="4" y="7"/>
                    <a:pt x="1" y="0"/>
                  </a:cubicBezTo>
                  <a:cubicBezTo>
                    <a:pt x="4" y="7"/>
                    <a:pt x="11" y="14"/>
                    <a:pt x="1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3" name="Google Shape;10523;p81"/>
            <p:cNvSpPr/>
            <p:nvPr/>
          </p:nvSpPr>
          <p:spPr>
            <a:xfrm>
              <a:off x="2402933" y="1737596"/>
              <a:ext cx="258" cy="204"/>
            </a:xfrm>
            <a:custGeom>
              <a:avLst/>
              <a:gdLst/>
              <a:ahLst/>
              <a:cxnLst/>
              <a:rect l="l" t="t" r="r" b="b"/>
              <a:pathLst>
                <a:path w="19" h="15" extrusionOk="0">
                  <a:moveTo>
                    <a:pt x="18"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4" name="Google Shape;10524;p81"/>
            <p:cNvSpPr/>
            <p:nvPr/>
          </p:nvSpPr>
          <p:spPr>
            <a:xfrm>
              <a:off x="2379594" y="1732125"/>
              <a:ext cx="163" cy="204"/>
            </a:xfrm>
            <a:custGeom>
              <a:avLst/>
              <a:gdLst/>
              <a:ahLst/>
              <a:cxnLst/>
              <a:rect l="l" t="t" r="r" b="b"/>
              <a:pathLst>
                <a:path w="12" h="15" extrusionOk="0">
                  <a:moveTo>
                    <a:pt x="11" y="15"/>
                  </a:moveTo>
                  <a:cubicBezTo>
                    <a:pt x="8" y="11"/>
                    <a:pt x="4" y="4"/>
                    <a:pt x="1" y="1"/>
                  </a:cubicBezTo>
                  <a:cubicBezTo>
                    <a:pt x="4" y="4"/>
                    <a:pt x="8" y="11"/>
                    <a:pt x="1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5" name="Google Shape;10525;p81"/>
            <p:cNvSpPr/>
            <p:nvPr/>
          </p:nvSpPr>
          <p:spPr>
            <a:xfrm>
              <a:off x="2380069" y="1732695"/>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6" name="Google Shape;10526;p81"/>
            <p:cNvSpPr/>
            <p:nvPr/>
          </p:nvSpPr>
          <p:spPr>
            <a:xfrm>
              <a:off x="2402648" y="1737311"/>
              <a:ext cx="204" cy="244"/>
            </a:xfrm>
            <a:custGeom>
              <a:avLst/>
              <a:gdLst/>
              <a:ahLst/>
              <a:cxnLst/>
              <a:rect l="l" t="t" r="r" b="b"/>
              <a:pathLst>
                <a:path w="15" h="18" extrusionOk="0">
                  <a:moveTo>
                    <a:pt x="15" y="18"/>
                  </a:moveTo>
                  <a:cubicBezTo>
                    <a:pt x="11" y="11"/>
                    <a:pt x="8" y="7"/>
                    <a:pt x="1" y="0"/>
                  </a:cubicBezTo>
                  <a:cubicBezTo>
                    <a:pt x="8" y="7"/>
                    <a:pt x="11" y="11"/>
                    <a:pt x="1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7" name="Google Shape;10527;p81"/>
            <p:cNvSpPr/>
            <p:nvPr/>
          </p:nvSpPr>
          <p:spPr>
            <a:xfrm>
              <a:off x="2380408" y="1732885"/>
              <a:ext cx="339" cy="204"/>
            </a:xfrm>
            <a:custGeom>
              <a:avLst/>
              <a:gdLst/>
              <a:ahLst/>
              <a:cxnLst/>
              <a:rect l="l" t="t" r="r" b="b"/>
              <a:pathLst>
                <a:path w="25" h="15" extrusionOk="0">
                  <a:moveTo>
                    <a:pt x="25" y="15"/>
                  </a:moveTo>
                  <a:cubicBezTo>
                    <a:pt x="14" y="11"/>
                    <a:pt x="7" y="8"/>
                    <a:pt x="0" y="1"/>
                  </a:cubicBezTo>
                  <a:cubicBezTo>
                    <a:pt x="7" y="8"/>
                    <a:pt x="14" y="11"/>
                    <a:pt x="25"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8" name="Google Shape;10528;p81"/>
            <p:cNvSpPr/>
            <p:nvPr/>
          </p:nvSpPr>
          <p:spPr>
            <a:xfrm>
              <a:off x="2404264" y="1738588"/>
              <a:ext cx="543" cy="353"/>
            </a:xfrm>
            <a:custGeom>
              <a:avLst/>
              <a:gdLst/>
              <a:ahLst/>
              <a:cxnLst/>
              <a:rect l="l" t="t" r="r" b="b"/>
              <a:pathLst>
                <a:path w="40" h="26" extrusionOk="0">
                  <a:moveTo>
                    <a:pt x="39"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9" name="Google Shape;10529;p81"/>
            <p:cNvSpPr/>
            <p:nvPr/>
          </p:nvSpPr>
          <p:spPr>
            <a:xfrm>
              <a:off x="2392329" y="1712641"/>
              <a:ext cx="3109" cy="2295"/>
            </a:xfrm>
            <a:custGeom>
              <a:avLst/>
              <a:gdLst/>
              <a:ahLst/>
              <a:cxnLst/>
              <a:rect l="l" t="t" r="r" b="b"/>
              <a:pathLst>
                <a:path w="229" h="169" extrusionOk="0">
                  <a:moveTo>
                    <a:pt x="228" y="168"/>
                  </a:moveTo>
                  <a:cubicBezTo>
                    <a:pt x="158" y="98"/>
                    <a:pt x="74" y="11"/>
                    <a:pt x="1" y="0"/>
                  </a:cubicBezTo>
                  <a:cubicBezTo>
                    <a:pt x="74" y="11"/>
                    <a:pt x="158" y="98"/>
                    <a:pt x="228" y="16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0" name="Google Shape;10530;p81"/>
            <p:cNvSpPr/>
            <p:nvPr/>
          </p:nvSpPr>
          <p:spPr>
            <a:xfrm>
              <a:off x="2405364" y="1714447"/>
              <a:ext cx="244" cy="204"/>
            </a:xfrm>
            <a:custGeom>
              <a:avLst/>
              <a:gdLst/>
              <a:ahLst/>
              <a:cxnLst/>
              <a:rect l="l" t="t" r="r" b="b"/>
              <a:pathLst>
                <a:path w="18" h="15" extrusionOk="0">
                  <a:moveTo>
                    <a:pt x="0"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1" name="Google Shape;10531;p81"/>
            <p:cNvSpPr/>
            <p:nvPr/>
          </p:nvSpPr>
          <p:spPr>
            <a:xfrm>
              <a:off x="2400612" y="171729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2" name="Google Shape;10532;p81"/>
            <p:cNvSpPr/>
            <p:nvPr/>
          </p:nvSpPr>
          <p:spPr>
            <a:xfrm>
              <a:off x="2403884" y="1715153"/>
              <a:ext cx="299" cy="109"/>
            </a:xfrm>
            <a:custGeom>
              <a:avLst/>
              <a:gdLst/>
              <a:ahLst/>
              <a:cxnLst/>
              <a:rect l="l" t="t" r="r" b="b"/>
              <a:pathLst>
                <a:path w="22" h="8" extrusionOk="0">
                  <a:moveTo>
                    <a:pt x="1" y="8"/>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3" name="Google Shape;10533;p81"/>
            <p:cNvSpPr/>
            <p:nvPr/>
          </p:nvSpPr>
          <p:spPr>
            <a:xfrm>
              <a:off x="2404603" y="1714868"/>
              <a:ext cx="299" cy="109"/>
            </a:xfrm>
            <a:custGeom>
              <a:avLst/>
              <a:gdLst/>
              <a:ahLst/>
              <a:cxnLst/>
              <a:rect l="l" t="t" r="r" b="b"/>
              <a:pathLst>
                <a:path w="22" h="8" extrusionOk="0">
                  <a:moveTo>
                    <a:pt x="0" y="8"/>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4" name="Google Shape;10534;p81"/>
            <p:cNvSpPr/>
            <p:nvPr/>
          </p:nvSpPr>
          <p:spPr>
            <a:xfrm>
              <a:off x="2403504" y="1715302"/>
              <a:ext cx="299" cy="109"/>
            </a:xfrm>
            <a:custGeom>
              <a:avLst/>
              <a:gdLst/>
              <a:ahLst/>
              <a:cxnLst/>
              <a:rect l="l" t="t" r="r" b="b"/>
              <a:pathLst>
                <a:path w="22" h="8" extrusionOk="0">
                  <a:moveTo>
                    <a:pt x="1" y="7"/>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5" name="Google Shape;10535;p81"/>
            <p:cNvSpPr/>
            <p:nvPr/>
          </p:nvSpPr>
          <p:spPr>
            <a:xfrm>
              <a:off x="2404929" y="1714637"/>
              <a:ext cx="353" cy="204"/>
            </a:xfrm>
            <a:custGeom>
              <a:avLst/>
              <a:gdLst/>
              <a:ahLst/>
              <a:cxnLst/>
              <a:rect l="l" t="t" r="r" b="b"/>
              <a:pathLst>
                <a:path w="26" h="15" extrusionOk="0">
                  <a:moveTo>
                    <a:pt x="1" y="14"/>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6" name="Google Shape;10536;p81"/>
            <p:cNvSpPr/>
            <p:nvPr/>
          </p:nvSpPr>
          <p:spPr>
            <a:xfrm>
              <a:off x="2404223" y="1715017"/>
              <a:ext cx="299" cy="149"/>
            </a:xfrm>
            <a:custGeom>
              <a:avLst/>
              <a:gdLst/>
              <a:ahLst/>
              <a:cxnLst/>
              <a:rect l="l" t="t" r="r" b="b"/>
              <a:pathLst>
                <a:path w="22" h="11" extrusionOk="0">
                  <a:moveTo>
                    <a:pt x="0" y="11"/>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7" name="Google Shape;10537;p81"/>
            <p:cNvSpPr/>
            <p:nvPr/>
          </p:nvSpPr>
          <p:spPr>
            <a:xfrm>
              <a:off x="2390333" y="1711921"/>
              <a:ext cx="543" cy="299"/>
            </a:xfrm>
            <a:custGeom>
              <a:avLst/>
              <a:gdLst/>
              <a:ahLst/>
              <a:cxnLst/>
              <a:rect l="l" t="t" r="r" b="b"/>
              <a:pathLst>
                <a:path w="40" h="22" extrusionOk="0">
                  <a:moveTo>
                    <a:pt x="1" y="1"/>
                  </a:moveTo>
                  <a:cubicBezTo>
                    <a:pt x="11" y="8"/>
                    <a:pt x="25" y="15"/>
                    <a:pt x="39" y="22"/>
                  </a:cubicBezTo>
                  <a:cubicBezTo>
                    <a:pt x="29" y="15"/>
                    <a:pt x="15"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8" name="Google Shape;10538;p81"/>
            <p:cNvSpPr/>
            <p:nvPr/>
          </p:nvSpPr>
          <p:spPr>
            <a:xfrm>
              <a:off x="2390958" y="1712261"/>
              <a:ext cx="394" cy="149"/>
            </a:xfrm>
            <a:custGeom>
              <a:avLst/>
              <a:gdLst/>
              <a:ahLst/>
              <a:cxnLst/>
              <a:rect l="l" t="t" r="r" b="b"/>
              <a:pathLst>
                <a:path w="29" h="11" extrusionOk="0">
                  <a:moveTo>
                    <a:pt x="0" y="0"/>
                  </a:moveTo>
                  <a:lnTo>
                    <a:pt x="2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9" name="Google Shape;10539;p81"/>
            <p:cNvSpPr/>
            <p:nvPr/>
          </p:nvSpPr>
          <p:spPr>
            <a:xfrm>
              <a:off x="2391664" y="1712492"/>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0" name="Google Shape;10540;p81"/>
            <p:cNvSpPr/>
            <p:nvPr/>
          </p:nvSpPr>
          <p:spPr>
            <a:xfrm>
              <a:off x="2400136" y="1717244"/>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1" name="Google Shape;10541;p81"/>
            <p:cNvSpPr/>
            <p:nvPr/>
          </p:nvSpPr>
          <p:spPr>
            <a:xfrm>
              <a:off x="2406029" y="1713822"/>
              <a:ext cx="244" cy="258"/>
            </a:xfrm>
            <a:custGeom>
              <a:avLst/>
              <a:gdLst/>
              <a:ahLst/>
              <a:cxnLst/>
              <a:rect l="l" t="t" r="r" b="b"/>
              <a:pathLst>
                <a:path w="18" h="19" extrusionOk="0">
                  <a:moveTo>
                    <a:pt x="18" y="1"/>
                  </a:moveTo>
                  <a:cubicBezTo>
                    <a:pt x="11" y="8"/>
                    <a:pt x="4" y="15"/>
                    <a:pt x="0" y="18"/>
                  </a:cubicBezTo>
                  <a:cubicBezTo>
                    <a:pt x="4" y="15"/>
                    <a:pt x="11" y="8"/>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2" name="Google Shape;10542;p81"/>
            <p:cNvSpPr/>
            <p:nvPr/>
          </p:nvSpPr>
          <p:spPr>
            <a:xfrm>
              <a:off x="2398331" y="1716578"/>
              <a:ext cx="530" cy="204"/>
            </a:xfrm>
            <a:custGeom>
              <a:avLst/>
              <a:gdLst/>
              <a:ahLst/>
              <a:cxnLst/>
              <a:rect l="l" t="t" r="r" b="b"/>
              <a:pathLst>
                <a:path w="39" h="15" extrusionOk="0">
                  <a:moveTo>
                    <a:pt x="0" y="1"/>
                  </a:moveTo>
                  <a:lnTo>
                    <a:pt x="0" y="1"/>
                  </a:lnTo>
                  <a:cubicBezTo>
                    <a:pt x="14" y="4"/>
                    <a:pt x="28" y="8"/>
                    <a:pt x="39" y="15"/>
                  </a:cubicBezTo>
                  <a:cubicBezTo>
                    <a:pt x="28" y="8"/>
                    <a:pt x="1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3" name="Google Shape;10543;p81"/>
            <p:cNvSpPr/>
            <p:nvPr/>
          </p:nvSpPr>
          <p:spPr>
            <a:xfrm>
              <a:off x="2399702" y="1717108"/>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4" name="Google Shape;10544;p81"/>
            <p:cNvSpPr/>
            <p:nvPr/>
          </p:nvSpPr>
          <p:spPr>
            <a:xfrm>
              <a:off x="2405649" y="1714162"/>
              <a:ext cx="339" cy="244"/>
            </a:xfrm>
            <a:custGeom>
              <a:avLst/>
              <a:gdLst/>
              <a:ahLst/>
              <a:cxnLst/>
              <a:rect l="l" t="t" r="r" b="b"/>
              <a:pathLst>
                <a:path w="25" h="18" extrusionOk="0">
                  <a:moveTo>
                    <a:pt x="25" y="0"/>
                  </a:moveTo>
                  <a:cubicBezTo>
                    <a:pt x="14" y="4"/>
                    <a:pt x="7" y="11"/>
                    <a:pt x="0" y="18"/>
                  </a:cubicBezTo>
                  <a:cubicBezTo>
                    <a:pt x="7" y="11"/>
                    <a:pt x="18" y="4"/>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5" name="Google Shape;10545;p81"/>
            <p:cNvSpPr/>
            <p:nvPr/>
          </p:nvSpPr>
          <p:spPr>
            <a:xfrm>
              <a:off x="2400747" y="1717244"/>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6" name="Google Shape;10546;p81"/>
            <p:cNvSpPr/>
            <p:nvPr/>
          </p:nvSpPr>
          <p:spPr>
            <a:xfrm>
              <a:off x="2399322" y="1716959"/>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7" name="Google Shape;10547;p81"/>
            <p:cNvSpPr/>
            <p:nvPr/>
          </p:nvSpPr>
          <p:spPr>
            <a:xfrm>
              <a:off x="2381454" y="1716008"/>
              <a:ext cx="2485" cy="5010"/>
            </a:xfrm>
            <a:custGeom>
              <a:avLst/>
              <a:gdLst/>
              <a:ahLst/>
              <a:cxnLst/>
              <a:rect l="l" t="t" r="r" b="b"/>
              <a:pathLst>
                <a:path w="183" h="369" extrusionOk="0">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8" name="Google Shape;10548;p81"/>
            <p:cNvSpPr/>
            <p:nvPr/>
          </p:nvSpPr>
          <p:spPr>
            <a:xfrm>
              <a:off x="2390863" y="1732315"/>
              <a:ext cx="14" cy="204"/>
            </a:xfrm>
            <a:custGeom>
              <a:avLst/>
              <a:gdLst/>
              <a:ahLst/>
              <a:cxnLst/>
              <a:rect l="l" t="t" r="r" b="b"/>
              <a:pathLst>
                <a:path w="1" h="15" extrusionOk="0">
                  <a:moveTo>
                    <a:pt x="0" y="1"/>
                  </a:moveTo>
                  <a:lnTo>
                    <a:pt x="0" y="11"/>
                  </a:lnTo>
                  <a:cubicBezTo>
                    <a:pt x="0" y="15"/>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9" name="Google Shape;10549;p81"/>
            <p:cNvSpPr/>
            <p:nvPr/>
          </p:nvSpPr>
          <p:spPr>
            <a:xfrm>
              <a:off x="2390958" y="1732790"/>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0" name="Google Shape;10550;p81"/>
            <p:cNvSpPr/>
            <p:nvPr/>
          </p:nvSpPr>
          <p:spPr>
            <a:xfrm>
              <a:off x="2390809" y="1732179"/>
              <a:ext cx="68" cy="109"/>
            </a:xfrm>
            <a:custGeom>
              <a:avLst/>
              <a:gdLst/>
              <a:ahLst/>
              <a:cxnLst/>
              <a:rect l="l" t="t" r="r" b="b"/>
              <a:pathLst>
                <a:path w="5" h="8" extrusionOk="0">
                  <a:moveTo>
                    <a:pt x="4" y="0"/>
                  </a:moveTo>
                  <a:cubicBezTo>
                    <a:pt x="1" y="4"/>
                    <a:pt x="1" y="7"/>
                    <a:pt x="4" y="7"/>
                  </a:cubicBezTo>
                  <a:cubicBezTo>
                    <a:pt x="1" y="7"/>
                    <a:pt x="1"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1" name="Google Shape;10551;p81"/>
            <p:cNvSpPr/>
            <p:nvPr/>
          </p:nvSpPr>
          <p:spPr>
            <a:xfrm>
              <a:off x="2391243" y="1733550"/>
              <a:ext cx="149" cy="353"/>
            </a:xfrm>
            <a:custGeom>
              <a:avLst/>
              <a:gdLst/>
              <a:ahLst/>
              <a:cxnLst/>
              <a:rect l="l" t="t" r="r" b="b"/>
              <a:pathLst>
                <a:path w="11" h="26" extrusionOk="0">
                  <a:moveTo>
                    <a:pt x="0" y="1"/>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2" name="Google Shape;10552;p81"/>
            <p:cNvSpPr/>
            <p:nvPr/>
          </p:nvSpPr>
          <p:spPr>
            <a:xfrm>
              <a:off x="2391813" y="1734691"/>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3" name="Google Shape;10553;p81"/>
            <p:cNvSpPr/>
            <p:nvPr/>
          </p:nvSpPr>
          <p:spPr>
            <a:xfrm>
              <a:off x="2391474" y="1734080"/>
              <a:ext cx="258" cy="489"/>
            </a:xfrm>
            <a:custGeom>
              <a:avLst/>
              <a:gdLst/>
              <a:ahLst/>
              <a:cxnLst/>
              <a:rect l="l" t="t" r="r" b="b"/>
              <a:pathLst>
                <a:path w="19" h="36" extrusionOk="0">
                  <a:moveTo>
                    <a:pt x="1" y="0"/>
                  </a:moveTo>
                  <a:cubicBezTo>
                    <a:pt x="4" y="11"/>
                    <a:pt x="11" y="21"/>
                    <a:pt x="18" y="35"/>
                  </a:cubicBezTo>
                  <a:cubicBezTo>
                    <a:pt x="11" y="21"/>
                    <a:pt x="4"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4" name="Google Shape;10554;p81"/>
            <p:cNvSpPr/>
            <p:nvPr/>
          </p:nvSpPr>
          <p:spPr>
            <a:xfrm>
              <a:off x="2390904" y="1732559"/>
              <a:ext cx="14" cy="149"/>
            </a:xfrm>
            <a:custGeom>
              <a:avLst/>
              <a:gdLst/>
              <a:ahLst/>
              <a:cxnLst/>
              <a:rect l="l" t="t" r="r" b="b"/>
              <a:pathLst>
                <a:path w="1" h="11" extrusionOk="0">
                  <a:moveTo>
                    <a:pt x="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5" name="Google Shape;10555;p81"/>
            <p:cNvSpPr/>
            <p:nvPr/>
          </p:nvSpPr>
          <p:spPr>
            <a:xfrm>
              <a:off x="2391094" y="1733170"/>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6" name="Google Shape;10556;p81"/>
            <p:cNvSpPr/>
            <p:nvPr/>
          </p:nvSpPr>
          <p:spPr>
            <a:xfrm>
              <a:off x="2384726" y="1733930"/>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7" name="Google Shape;10557;p81"/>
            <p:cNvSpPr/>
            <p:nvPr/>
          </p:nvSpPr>
          <p:spPr>
            <a:xfrm>
              <a:off x="2379308" y="1731459"/>
              <a:ext cx="299" cy="163"/>
            </a:xfrm>
            <a:custGeom>
              <a:avLst/>
              <a:gdLst/>
              <a:ahLst/>
              <a:cxnLst/>
              <a:rect l="l" t="t" r="r" b="b"/>
              <a:pathLst>
                <a:path w="22" h="12" extrusionOk="0">
                  <a:moveTo>
                    <a:pt x="1" y="1"/>
                  </a:moveTo>
                  <a:lnTo>
                    <a:pt x="22" y="1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8" name="Google Shape;10558;p81"/>
            <p:cNvSpPr/>
            <p:nvPr/>
          </p:nvSpPr>
          <p:spPr>
            <a:xfrm>
              <a:off x="2385350" y="1734691"/>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9" name="Google Shape;10559;p81"/>
            <p:cNvSpPr/>
            <p:nvPr/>
          </p:nvSpPr>
          <p:spPr>
            <a:xfrm>
              <a:off x="2379784" y="1731744"/>
              <a:ext cx="543" cy="299"/>
            </a:xfrm>
            <a:custGeom>
              <a:avLst/>
              <a:gdLst/>
              <a:ahLst/>
              <a:cxnLst/>
              <a:rect l="l" t="t" r="r" b="b"/>
              <a:pathLst>
                <a:path w="40" h="22" extrusionOk="0">
                  <a:moveTo>
                    <a:pt x="39"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0" name="Google Shape;10560;p81"/>
            <p:cNvSpPr/>
            <p:nvPr/>
          </p:nvSpPr>
          <p:spPr>
            <a:xfrm>
              <a:off x="2385826" y="173579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1" name="Google Shape;10561;p81"/>
            <p:cNvSpPr/>
            <p:nvPr/>
          </p:nvSpPr>
          <p:spPr>
            <a:xfrm>
              <a:off x="2385676" y="1735220"/>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2" name="Google Shape;10562;p81"/>
            <p:cNvSpPr/>
            <p:nvPr/>
          </p:nvSpPr>
          <p:spPr>
            <a:xfrm>
              <a:off x="2381264" y="1715682"/>
              <a:ext cx="434" cy="774"/>
            </a:xfrm>
            <a:custGeom>
              <a:avLst/>
              <a:gdLst/>
              <a:ahLst/>
              <a:cxnLst/>
              <a:rect l="l" t="t" r="r" b="b"/>
              <a:pathLst>
                <a:path w="32" h="57" extrusionOk="0">
                  <a:moveTo>
                    <a:pt x="0" y="0"/>
                  </a:moveTo>
                  <a:cubicBezTo>
                    <a:pt x="7" y="18"/>
                    <a:pt x="21" y="39"/>
                    <a:pt x="32" y="56"/>
                  </a:cubicBezTo>
                  <a:lnTo>
                    <a:pt x="14" y="25"/>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3" name="Google Shape;10563;p81"/>
            <p:cNvSpPr/>
            <p:nvPr/>
          </p:nvSpPr>
          <p:spPr>
            <a:xfrm>
              <a:off x="2379404" y="1731324"/>
              <a:ext cx="14" cy="54"/>
            </a:xfrm>
            <a:custGeom>
              <a:avLst/>
              <a:gdLst/>
              <a:ahLst/>
              <a:cxnLst/>
              <a:rect l="l" t="t" r="r" b="b"/>
              <a:pathLst>
                <a:path w="1" h="4" extrusionOk="0">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4" name="Google Shape;10564;p81"/>
            <p:cNvSpPr/>
            <p:nvPr/>
          </p:nvSpPr>
          <p:spPr>
            <a:xfrm>
              <a:off x="2385826" y="1735981"/>
              <a:ext cx="14" cy="14"/>
            </a:xfrm>
            <a:custGeom>
              <a:avLst/>
              <a:gdLst/>
              <a:ahLst/>
              <a:cxnLst/>
              <a:rect l="l" t="t" r="r" b="b"/>
              <a:pathLst>
                <a:path w="1" h="1" extrusionOk="0">
                  <a:moveTo>
                    <a:pt x="0" y="0"/>
                  </a:move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5" name="Google Shape;10565;p81"/>
            <p:cNvSpPr/>
            <p:nvPr/>
          </p:nvSpPr>
          <p:spPr>
            <a:xfrm>
              <a:off x="2497528" y="1743000"/>
              <a:ext cx="87140" cy="73726"/>
            </a:xfrm>
            <a:custGeom>
              <a:avLst/>
              <a:gdLst/>
              <a:ahLst/>
              <a:cxnLst/>
              <a:rect l="l" t="t" r="r" b="b"/>
              <a:pathLst>
                <a:path w="6418" h="5430" extrusionOk="0">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6" name="Google Shape;10566;p81"/>
            <p:cNvSpPr/>
            <p:nvPr/>
          </p:nvSpPr>
          <p:spPr>
            <a:xfrm>
              <a:off x="2595449" y="1751378"/>
              <a:ext cx="0" cy="14"/>
            </a:xfrm>
            <a:custGeom>
              <a:avLst/>
              <a:gdLst/>
              <a:ahLst/>
              <a:cxnLst/>
              <a:rect l="l" t="t" r="r" b="b"/>
              <a:pathLst>
                <a:path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7" name="Google Shape;10567;p81"/>
            <p:cNvSpPr/>
            <p:nvPr/>
          </p:nvSpPr>
          <p:spPr>
            <a:xfrm>
              <a:off x="2589692" y="1751432"/>
              <a:ext cx="11134" cy="4046"/>
            </a:xfrm>
            <a:custGeom>
              <a:avLst/>
              <a:gdLst/>
              <a:ahLst/>
              <a:cxnLst/>
              <a:rect l="l" t="t" r="r" b="b"/>
              <a:pathLst>
                <a:path w="820" h="298" extrusionOk="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8" name="Google Shape;10568;p81"/>
            <p:cNvSpPr/>
            <p:nvPr/>
          </p:nvSpPr>
          <p:spPr>
            <a:xfrm>
              <a:off x="2541736" y="1751432"/>
              <a:ext cx="434" cy="109"/>
            </a:xfrm>
            <a:custGeom>
              <a:avLst/>
              <a:gdLst/>
              <a:ahLst/>
              <a:cxnLst/>
              <a:rect l="l" t="t" r="r" b="b"/>
              <a:pathLst>
                <a:path w="32" h="8" extrusionOk="0">
                  <a:moveTo>
                    <a:pt x="32" y="0"/>
                  </a:moveTo>
                  <a:cubicBezTo>
                    <a:pt x="21" y="0"/>
                    <a:pt x="11" y="4"/>
                    <a:pt x="0" y="4"/>
                  </a:cubicBezTo>
                  <a:lnTo>
                    <a:pt x="0" y="7"/>
                  </a:lnTo>
                  <a:lnTo>
                    <a:pt x="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9" name="Google Shape;10569;p81"/>
            <p:cNvSpPr/>
            <p:nvPr/>
          </p:nvSpPr>
          <p:spPr>
            <a:xfrm>
              <a:off x="2550955" y="1754039"/>
              <a:ext cx="394" cy="258"/>
            </a:xfrm>
            <a:custGeom>
              <a:avLst/>
              <a:gdLst/>
              <a:ahLst/>
              <a:cxnLst/>
              <a:rect l="l" t="t" r="r" b="b"/>
              <a:pathLst>
                <a:path w="29" h="19" extrusionOk="0">
                  <a:moveTo>
                    <a:pt x="0" y="1"/>
                  </a:moveTo>
                  <a:lnTo>
                    <a:pt x="28" y="18"/>
                  </a:lnTo>
                  <a:lnTo>
                    <a:pt x="2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0" name="Google Shape;10570;p81"/>
            <p:cNvSpPr/>
            <p:nvPr/>
          </p:nvSpPr>
          <p:spPr>
            <a:xfrm>
              <a:off x="2549950" y="1753523"/>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1" name="Google Shape;10571;p81"/>
            <p:cNvSpPr/>
            <p:nvPr/>
          </p:nvSpPr>
          <p:spPr>
            <a:xfrm>
              <a:off x="2550236" y="1753618"/>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2" name="Google Shape;10572;p81"/>
            <p:cNvSpPr/>
            <p:nvPr/>
          </p:nvSpPr>
          <p:spPr>
            <a:xfrm>
              <a:off x="2549244" y="1753278"/>
              <a:ext cx="244" cy="14"/>
            </a:xfrm>
            <a:custGeom>
              <a:avLst/>
              <a:gdLst/>
              <a:ahLst/>
              <a:cxnLst/>
              <a:rect l="l" t="t" r="r" b="b"/>
              <a:pathLst>
                <a:path w="18" h="1" extrusionOk="0">
                  <a:moveTo>
                    <a:pt x="18" y="1"/>
                  </a:moveTo>
                  <a:cubicBezTo>
                    <a:pt x="11" y="1"/>
                    <a:pt x="7" y="1"/>
                    <a:pt x="0" y="1"/>
                  </a:cubicBezTo>
                  <a:cubicBezTo>
                    <a:pt x="7" y="1"/>
                    <a:pt x="11" y="1"/>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3" name="Google Shape;10573;p81"/>
            <p:cNvSpPr/>
            <p:nvPr/>
          </p:nvSpPr>
          <p:spPr>
            <a:xfrm>
              <a:off x="2550480" y="1753754"/>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4" name="Google Shape;10574;p81"/>
            <p:cNvSpPr/>
            <p:nvPr/>
          </p:nvSpPr>
          <p:spPr>
            <a:xfrm>
              <a:off x="2550711" y="1753903"/>
              <a:ext cx="204" cy="109"/>
            </a:xfrm>
            <a:custGeom>
              <a:avLst/>
              <a:gdLst/>
              <a:ahLst/>
              <a:cxnLst/>
              <a:rect l="l" t="t" r="r" b="b"/>
              <a:pathLst>
                <a:path w="15" h="8" extrusionOk="0">
                  <a:moveTo>
                    <a:pt x="1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5" name="Google Shape;10575;p81"/>
            <p:cNvSpPr/>
            <p:nvPr/>
          </p:nvSpPr>
          <p:spPr>
            <a:xfrm>
              <a:off x="2549625" y="1753373"/>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6" name="Google Shape;10576;p81"/>
            <p:cNvSpPr/>
            <p:nvPr/>
          </p:nvSpPr>
          <p:spPr>
            <a:xfrm>
              <a:off x="2551756" y="1754568"/>
              <a:ext cx="1439" cy="910"/>
            </a:xfrm>
            <a:custGeom>
              <a:avLst/>
              <a:gdLst/>
              <a:ahLst/>
              <a:cxnLst/>
              <a:rect l="l" t="t" r="r" b="b"/>
              <a:pathLst>
                <a:path w="106" h="67" extrusionOk="0">
                  <a:moveTo>
                    <a:pt x="1" y="0"/>
                  </a:moveTo>
                  <a:lnTo>
                    <a:pt x="106" y="67"/>
                  </a:lnTo>
                  <a:lnTo>
                    <a:pt x="106" y="60"/>
                  </a:lnTo>
                  <a:lnTo>
                    <a:pt x="88" y="53"/>
                  </a:lnTo>
                  <a:cubicBezTo>
                    <a:pt x="57" y="35"/>
                    <a:pt x="29"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7" name="Google Shape;10577;p81"/>
            <p:cNvSpPr/>
            <p:nvPr/>
          </p:nvSpPr>
          <p:spPr>
            <a:xfrm>
              <a:off x="2542917" y="1751147"/>
              <a:ext cx="543" cy="149"/>
            </a:xfrm>
            <a:custGeom>
              <a:avLst/>
              <a:gdLst/>
              <a:ahLst/>
              <a:cxnLst/>
              <a:rect l="l" t="t" r="r" b="b"/>
              <a:pathLst>
                <a:path w="40" h="11" extrusionOk="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8" name="Google Shape;10578;p81"/>
            <p:cNvSpPr/>
            <p:nvPr/>
          </p:nvSpPr>
          <p:spPr>
            <a:xfrm>
              <a:off x="2508784" y="1768770"/>
              <a:ext cx="204" cy="394"/>
            </a:xfrm>
            <a:custGeom>
              <a:avLst/>
              <a:gdLst/>
              <a:ahLst/>
              <a:cxnLst/>
              <a:rect l="l" t="t" r="r" b="b"/>
              <a:pathLst>
                <a:path w="15" h="29" extrusionOk="0">
                  <a:moveTo>
                    <a:pt x="15" y="29"/>
                  </a:moveTo>
                  <a:cubicBezTo>
                    <a:pt x="11" y="22"/>
                    <a:pt x="4" y="11"/>
                    <a:pt x="1" y="1"/>
                  </a:cubicBezTo>
                  <a:cubicBezTo>
                    <a:pt x="4" y="11"/>
                    <a:pt x="11" y="22"/>
                    <a:pt x="1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9" name="Google Shape;10579;p81"/>
            <p:cNvSpPr/>
            <p:nvPr/>
          </p:nvSpPr>
          <p:spPr>
            <a:xfrm>
              <a:off x="2511499" y="1770440"/>
              <a:ext cx="489" cy="14"/>
            </a:xfrm>
            <a:custGeom>
              <a:avLst/>
              <a:gdLst/>
              <a:ahLst/>
              <a:cxnLst/>
              <a:rect l="l" t="t" r="r" b="b"/>
              <a:pathLst>
                <a:path w="36" h="1" extrusionOk="0">
                  <a:moveTo>
                    <a:pt x="15" y="0"/>
                  </a:moveTo>
                  <a:lnTo>
                    <a:pt x="36"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0" name="Google Shape;10580;p81"/>
            <p:cNvSpPr/>
            <p:nvPr/>
          </p:nvSpPr>
          <p:spPr>
            <a:xfrm>
              <a:off x="2509734" y="1769965"/>
              <a:ext cx="1018" cy="394"/>
            </a:xfrm>
            <a:custGeom>
              <a:avLst/>
              <a:gdLst/>
              <a:ahLst/>
              <a:cxnLst/>
              <a:rect l="l" t="t" r="r" b="b"/>
              <a:pathLst>
                <a:path w="75" h="29" extrusionOk="0">
                  <a:moveTo>
                    <a:pt x="74" y="28"/>
                  </a:moveTo>
                  <a:cubicBezTo>
                    <a:pt x="50" y="21"/>
                    <a:pt x="25" y="11"/>
                    <a:pt x="1" y="0"/>
                  </a:cubicBezTo>
                  <a:cubicBezTo>
                    <a:pt x="25" y="11"/>
                    <a:pt x="50" y="21"/>
                    <a:pt x="74"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1" name="Google Shape;10581;p81"/>
            <p:cNvSpPr/>
            <p:nvPr/>
          </p:nvSpPr>
          <p:spPr>
            <a:xfrm>
              <a:off x="2510888" y="1770345"/>
              <a:ext cx="475" cy="54"/>
            </a:xfrm>
            <a:custGeom>
              <a:avLst/>
              <a:gdLst/>
              <a:ahLst/>
              <a:cxnLst/>
              <a:rect l="l" t="t" r="r" b="b"/>
              <a:pathLst>
                <a:path w="35" h="4" extrusionOk="0">
                  <a:moveTo>
                    <a:pt x="35" y="4"/>
                  </a:moveTo>
                  <a:cubicBezTo>
                    <a:pt x="21" y="4"/>
                    <a:pt x="11" y="4"/>
                    <a:pt x="0" y="0"/>
                  </a:cubicBezTo>
                  <a:cubicBezTo>
                    <a:pt x="11" y="4"/>
                    <a:pt x="21" y="4"/>
                    <a:pt x="35"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2" name="Google Shape;10582;p81"/>
            <p:cNvSpPr/>
            <p:nvPr/>
          </p:nvSpPr>
          <p:spPr>
            <a:xfrm>
              <a:off x="2509354" y="1769680"/>
              <a:ext cx="299" cy="204"/>
            </a:xfrm>
            <a:custGeom>
              <a:avLst/>
              <a:gdLst/>
              <a:ahLst/>
              <a:cxnLst/>
              <a:rect l="l" t="t" r="r" b="b"/>
              <a:pathLst>
                <a:path w="22" h="15" extrusionOk="0">
                  <a:moveTo>
                    <a:pt x="22" y="14"/>
                  </a:moveTo>
                  <a:cubicBezTo>
                    <a:pt x="15" y="11"/>
                    <a:pt x="8" y="4"/>
                    <a:pt x="1" y="0"/>
                  </a:cubicBezTo>
                  <a:cubicBezTo>
                    <a:pt x="8" y="4"/>
                    <a:pt x="15" y="11"/>
                    <a:pt x="22"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3" name="Google Shape;10583;p81"/>
            <p:cNvSpPr/>
            <p:nvPr/>
          </p:nvSpPr>
          <p:spPr>
            <a:xfrm>
              <a:off x="2509069" y="1769300"/>
              <a:ext cx="204" cy="244"/>
            </a:xfrm>
            <a:custGeom>
              <a:avLst/>
              <a:gdLst/>
              <a:ahLst/>
              <a:cxnLst/>
              <a:rect l="l" t="t" r="r" b="b"/>
              <a:pathLst>
                <a:path w="15" h="18" extrusionOk="0">
                  <a:moveTo>
                    <a:pt x="15" y="18"/>
                  </a:moveTo>
                  <a:cubicBezTo>
                    <a:pt x="8" y="11"/>
                    <a:pt x="4" y="7"/>
                    <a:pt x="1" y="0"/>
                  </a:cubicBezTo>
                  <a:cubicBezTo>
                    <a:pt x="4" y="7"/>
                    <a:pt x="8" y="11"/>
                    <a:pt x="1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4" name="Google Shape;10584;p81"/>
            <p:cNvSpPr/>
            <p:nvPr/>
          </p:nvSpPr>
          <p:spPr>
            <a:xfrm>
              <a:off x="2534975" y="1750997"/>
              <a:ext cx="489" cy="543"/>
            </a:xfrm>
            <a:custGeom>
              <a:avLst/>
              <a:gdLst/>
              <a:ahLst/>
              <a:cxnLst/>
              <a:rect l="l" t="t" r="r" b="b"/>
              <a:pathLst>
                <a:path w="36" h="40" extrusionOk="0">
                  <a:moveTo>
                    <a:pt x="36" y="1"/>
                  </a:moveTo>
                  <a:cubicBezTo>
                    <a:pt x="25" y="11"/>
                    <a:pt x="11" y="25"/>
                    <a:pt x="1" y="39"/>
                  </a:cubicBezTo>
                  <a:cubicBezTo>
                    <a:pt x="11" y="25"/>
                    <a:pt x="25" y="11"/>
                    <a:pt x="3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5" name="Google Shape;10585;p81"/>
            <p:cNvSpPr/>
            <p:nvPr/>
          </p:nvSpPr>
          <p:spPr>
            <a:xfrm>
              <a:off x="2536780" y="1750047"/>
              <a:ext cx="109" cy="14"/>
            </a:xfrm>
            <a:custGeom>
              <a:avLst/>
              <a:gdLst/>
              <a:ahLst/>
              <a:cxnLst/>
              <a:rect l="l" t="t" r="r" b="b"/>
              <a:pathLst>
                <a:path w="8" h="1" extrusionOk="0">
                  <a:moveTo>
                    <a:pt x="1" y="0"/>
                  </a:moveTo>
                  <a:lnTo>
                    <a:pt x="1" y="0"/>
                  </a:lnTo>
                  <a:lnTo>
                    <a:pt x="8"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6" name="Google Shape;10586;p81"/>
            <p:cNvSpPr/>
            <p:nvPr/>
          </p:nvSpPr>
          <p:spPr>
            <a:xfrm>
              <a:off x="2512219" y="1770291"/>
              <a:ext cx="679" cy="109"/>
            </a:xfrm>
            <a:custGeom>
              <a:avLst/>
              <a:gdLst/>
              <a:ahLst/>
              <a:cxnLst/>
              <a:rect l="l" t="t" r="r" b="b"/>
              <a:pathLst>
                <a:path w="50" h="8" extrusionOk="0">
                  <a:moveTo>
                    <a:pt x="49" y="1"/>
                  </a:moveTo>
                  <a:cubicBezTo>
                    <a:pt x="32" y="4"/>
                    <a:pt x="14" y="8"/>
                    <a:pt x="0" y="8"/>
                  </a:cubicBezTo>
                  <a:cubicBezTo>
                    <a:pt x="14" y="8"/>
                    <a:pt x="32" y="4"/>
                    <a:pt x="4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7" name="Google Shape;10587;p81"/>
            <p:cNvSpPr/>
            <p:nvPr/>
          </p:nvSpPr>
          <p:spPr>
            <a:xfrm>
              <a:off x="2503230" y="1767779"/>
              <a:ext cx="679" cy="204"/>
            </a:xfrm>
            <a:custGeom>
              <a:avLst/>
              <a:gdLst/>
              <a:ahLst/>
              <a:cxnLst/>
              <a:rect l="l" t="t" r="r" b="b"/>
              <a:pathLst>
                <a:path w="50" h="15" extrusionOk="0">
                  <a:moveTo>
                    <a:pt x="49" y="0"/>
                  </a:moveTo>
                  <a:cubicBezTo>
                    <a:pt x="35" y="0"/>
                    <a:pt x="25" y="4"/>
                    <a:pt x="14" y="7"/>
                  </a:cubicBezTo>
                  <a:lnTo>
                    <a:pt x="0" y="14"/>
                  </a:lnTo>
                  <a:cubicBezTo>
                    <a:pt x="14" y="7"/>
                    <a:pt x="32" y="0"/>
                    <a:pt x="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8" name="Google Shape;10588;p81"/>
            <p:cNvSpPr/>
            <p:nvPr/>
          </p:nvSpPr>
          <p:spPr>
            <a:xfrm>
              <a:off x="2542917" y="1751187"/>
              <a:ext cx="489" cy="109"/>
            </a:xfrm>
            <a:custGeom>
              <a:avLst/>
              <a:gdLst/>
              <a:ahLst/>
              <a:cxnLst/>
              <a:rect l="l" t="t" r="r" b="b"/>
              <a:pathLst>
                <a:path w="36" h="8" extrusionOk="0">
                  <a:moveTo>
                    <a:pt x="36" y="1"/>
                  </a:moveTo>
                  <a:lnTo>
                    <a:pt x="36" y="1"/>
                  </a:lnTo>
                  <a:cubicBezTo>
                    <a:pt x="22" y="4"/>
                    <a:pt x="11" y="4"/>
                    <a:pt x="1" y="8"/>
                  </a:cubicBezTo>
                  <a:cubicBezTo>
                    <a:pt x="11" y="8"/>
                    <a:pt x="22" y="4"/>
                    <a:pt x="3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9" name="Google Shape;10589;p81"/>
            <p:cNvSpPr/>
            <p:nvPr/>
          </p:nvSpPr>
          <p:spPr>
            <a:xfrm>
              <a:off x="2502035" y="1769436"/>
              <a:ext cx="68" cy="394"/>
            </a:xfrm>
            <a:custGeom>
              <a:avLst/>
              <a:gdLst/>
              <a:ahLst/>
              <a:cxnLst/>
              <a:rect l="l" t="t" r="r" b="b"/>
              <a:pathLst>
                <a:path w="5" h="29" extrusionOk="0">
                  <a:moveTo>
                    <a:pt x="1" y="29"/>
                  </a:moveTo>
                  <a:cubicBezTo>
                    <a:pt x="1" y="18"/>
                    <a:pt x="4" y="11"/>
                    <a:pt x="4" y="1"/>
                  </a:cubicBezTo>
                  <a:cubicBezTo>
                    <a:pt x="4" y="11"/>
                    <a:pt x="1" y="18"/>
                    <a:pt x="1"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0" name="Google Shape;10590;p81"/>
            <p:cNvSpPr/>
            <p:nvPr/>
          </p:nvSpPr>
          <p:spPr>
            <a:xfrm>
              <a:off x="2499143" y="1813793"/>
              <a:ext cx="14" cy="204"/>
            </a:xfrm>
            <a:custGeom>
              <a:avLst/>
              <a:gdLst/>
              <a:ahLst/>
              <a:cxnLst/>
              <a:rect l="l" t="t" r="r" b="b"/>
              <a:pathLst>
                <a:path w="1" h="15" extrusionOk="0">
                  <a:moveTo>
                    <a:pt x="0" y="14"/>
                  </a:moveTo>
                  <a:cubicBezTo>
                    <a:pt x="0" y="7"/>
                    <a:pt x="0" y="4"/>
                    <a:pt x="0" y="0"/>
                  </a:cubicBezTo>
                  <a:cubicBezTo>
                    <a:pt x="0" y="4"/>
                    <a:pt x="0" y="7"/>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1" name="Google Shape;10591;p81"/>
            <p:cNvSpPr/>
            <p:nvPr/>
          </p:nvSpPr>
          <p:spPr>
            <a:xfrm>
              <a:off x="2500230" y="1774663"/>
              <a:ext cx="448" cy="489"/>
            </a:xfrm>
            <a:custGeom>
              <a:avLst/>
              <a:gdLst/>
              <a:ahLst/>
              <a:cxnLst/>
              <a:rect l="l" t="t" r="r" b="b"/>
              <a:pathLst>
                <a:path w="33" h="36" extrusionOk="0">
                  <a:moveTo>
                    <a:pt x="32" y="1"/>
                  </a:moveTo>
                  <a:cubicBezTo>
                    <a:pt x="22" y="15"/>
                    <a:pt x="11" y="25"/>
                    <a:pt x="1" y="36"/>
                  </a:cubicBezTo>
                  <a:cubicBezTo>
                    <a:pt x="15" y="25"/>
                    <a:pt x="22" y="15"/>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2" name="Google Shape;10592;p81"/>
            <p:cNvSpPr/>
            <p:nvPr/>
          </p:nvSpPr>
          <p:spPr>
            <a:xfrm>
              <a:off x="2502131" y="1767969"/>
              <a:ext cx="1113" cy="1385"/>
            </a:xfrm>
            <a:custGeom>
              <a:avLst/>
              <a:gdLst/>
              <a:ahLst/>
              <a:cxnLst/>
              <a:rect l="l" t="t" r="r" b="b"/>
              <a:pathLst>
                <a:path w="82" h="102" extrusionOk="0">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3" name="Google Shape;10593;p81"/>
            <p:cNvSpPr/>
            <p:nvPr/>
          </p:nvSpPr>
          <p:spPr>
            <a:xfrm>
              <a:off x="2500664" y="1769911"/>
              <a:ext cx="1480" cy="4725"/>
            </a:xfrm>
            <a:custGeom>
              <a:avLst/>
              <a:gdLst/>
              <a:ahLst/>
              <a:cxnLst/>
              <a:rect l="l" t="t" r="r" b="b"/>
              <a:pathLst>
                <a:path w="109" h="348" extrusionOk="0">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4" name="Google Shape;10594;p81"/>
            <p:cNvSpPr/>
            <p:nvPr/>
          </p:nvSpPr>
          <p:spPr>
            <a:xfrm>
              <a:off x="2503081" y="1767874"/>
              <a:ext cx="353" cy="204"/>
            </a:xfrm>
            <a:custGeom>
              <a:avLst/>
              <a:gdLst/>
              <a:ahLst/>
              <a:cxnLst/>
              <a:rect l="l" t="t" r="r" b="b"/>
              <a:pathLst>
                <a:path w="26" h="15" extrusionOk="0">
                  <a:moveTo>
                    <a:pt x="25" y="0"/>
                  </a:moveTo>
                  <a:cubicBezTo>
                    <a:pt x="15" y="4"/>
                    <a:pt x="8" y="7"/>
                    <a:pt x="1" y="14"/>
                  </a:cubicBezTo>
                  <a:lnTo>
                    <a:pt x="11" y="7"/>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5" name="Google Shape;10595;p81"/>
            <p:cNvSpPr/>
            <p:nvPr/>
          </p:nvSpPr>
          <p:spPr>
            <a:xfrm>
              <a:off x="2579848" y="1757895"/>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6" name="Google Shape;10596;p81"/>
            <p:cNvSpPr/>
            <p:nvPr/>
          </p:nvSpPr>
          <p:spPr>
            <a:xfrm>
              <a:off x="2583419" y="1758221"/>
              <a:ext cx="204" cy="68"/>
            </a:xfrm>
            <a:custGeom>
              <a:avLst/>
              <a:gdLst/>
              <a:ahLst/>
              <a:cxnLst/>
              <a:rect l="l" t="t" r="r" b="b"/>
              <a:pathLst>
                <a:path w="15" h="5" extrusionOk="0">
                  <a:moveTo>
                    <a:pt x="0" y="4"/>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7" name="Google Shape;10597;p81"/>
            <p:cNvSpPr/>
            <p:nvPr/>
          </p:nvSpPr>
          <p:spPr>
            <a:xfrm>
              <a:off x="2556318" y="1754568"/>
              <a:ext cx="204" cy="244"/>
            </a:xfrm>
            <a:custGeom>
              <a:avLst/>
              <a:gdLst/>
              <a:ahLst/>
              <a:cxnLst/>
              <a:rect l="l" t="t" r="r" b="b"/>
              <a:pathLst>
                <a:path w="15" h="18" extrusionOk="0">
                  <a:moveTo>
                    <a:pt x="1" y="18"/>
                  </a:moveTo>
                  <a:cubicBezTo>
                    <a:pt x="8" y="11"/>
                    <a:pt x="11" y="4"/>
                    <a:pt x="15" y="0"/>
                  </a:cubicBezTo>
                  <a:cubicBezTo>
                    <a:pt x="11" y="4"/>
                    <a:pt x="8"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8" name="Google Shape;10598;p81"/>
            <p:cNvSpPr/>
            <p:nvPr/>
          </p:nvSpPr>
          <p:spPr>
            <a:xfrm>
              <a:off x="2582319" y="1758465"/>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9" name="Google Shape;10599;p81"/>
            <p:cNvSpPr/>
            <p:nvPr/>
          </p:nvSpPr>
          <p:spPr>
            <a:xfrm>
              <a:off x="2584030" y="1758126"/>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0" name="Google Shape;10600;p81"/>
            <p:cNvSpPr/>
            <p:nvPr/>
          </p:nvSpPr>
          <p:spPr>
            <a:xfrm>
              <a:off x="2551335" y="1754283"/>
              <a:ext cx="394" cy="244"/>
            </a:xfrm>
            <a:custGeom>
              <a:avLst/>
              <a:gdLst/>
              <a:ahLst/>
              <a:cxnLst/>
              <a:rect l="l" t="t" r="r" b="b"/>
              <a:pathLst>
                <a:path w="29" h="18" extrusionOk="0">
                  <a:moveTo>
                    <a:pt x="0" y="0"/>
                  </a:moveTo>
                  <a:lnTo>
                    <a:pt x="28" y="18"/>
                  </a:lnTo>
                  <a:lnTo>
                    <a:pt x="18" y="11"/>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1" name="Google Shape;10601;p81"/>
            <p:cNvSpPr/>
            <p:nvPr/>
          </p:nvSpPr>
          <p:spPr>
            <a:xfrm>
              <a:off x="2582890" y="1758370"/>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2" name="Google Shape;10602;p81"/>
            <p:cNvSpPr/>
            <p:nvPr/>
          </p:nvSpPr>
          <p:spPr>
            <a:xfrm>
              <a:off x="2581803" y="175850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3" name="Google Shape;10603;p81"/>
            <p:cNvSpPr/>
            <p:nvPr/>
          </p:nvSpPr>
          <p:spPr>
            <a:xfrm>
              <a:off x="2596494" y="1752423"/>
              <a:ext cx="2811" cy="1344"/>
            </a:xfrm>
            <a:custGeom>
              <a:avLst/>
              <a:gdLst/>
              <a:ahLst/>
              <a:cxnLst/>
              <a:rect l="l" t="t" r="r" b="b"/>
              <a:pathLst>
                <a:path w="207" h="99" extrusionOk="0">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4" name="Google Shape;10604;p81"/>
            <p:cNvSpPr/>
            <p:nvPr/>
          </p:nvSpPr>
          <p:spPr>
            <a:xfrm>
              <a:off x="2600147" y="1753618"/>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5" name="Google Shape;10605;p81"/>
            <p:cNvSpPr/>
            <p:nvPr/>
          </p:nvSpPr>
          <p:spPr>
            <a:xfrm>
              <a:off x="2596250" y="1752097"/>
              <a:ext cx="54" cy="54"/>
            </a:xfrm>
            <a:custGeom>
              <a:avLst/>
              <a:gdLst/>
              <a:ahLst/>
              <a:cxnLst/>
              <a:rect l="l" t="t" r="r" b="b"/>
              <a:pathLst>
                <a:path w="4" h="4" extrusionOk="0">
                  <a:moveTo>
                    <a:pt x="1"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6" name="Google Shape;10606;p81"/>
            <p:cNvSpPr/>
            <p:nvPr/>
          </p:nvSpPr>
          <p:spPr>
            <a:xfrm>
              <a:off x="2599536" y="1753563"/>
              <a:ext cx="244" cy="14"/>
            </a:xfrm>
            <a:custGeom>
              <a:avLst/>
              <a:gdLst/>
              <a:ahLst/>
              <a:cxnLst/>
              <a:rect l="l" t="t" r="r" b="b"/>
              <a:pathLst>
                <a:path w="18" h="1" extrusionOk="0">
                  <a:moveTo>
                    <a:pt x="0"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7" name="Google Shape;10607;p81"/>
            <p:cNvSpPr/>
            <p:nvPr/>
          </p:nvSpPr>
          <p:spPr>
            <a:xfrm>
              <a:off x="2595639" y="1751473"/>
              <a:ext cx="190" cy="163"/>
            </a:xfrm>
            <a:custGeom>
              <a:avLst/>
              <a:gdLst/>
              <a:ahLst/>
              <a:cxnLst/>
              <a:rect l="l" t="t" r="r" b="b"/>
              <a:pathLst>
                <a:path w="14" h="12" extrusionOk="0">
                  <a:moveTo>
                    <a:pt x="0" y="1"/>
                  </a:moveTo>
                  <a:lnTo>
                    <a:pt x="1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8" name="Google Shape;10608;p81"/>
            <p:cNvSpPr/>
            <p:nvPr/>
          </p:nvSpPr>
          <p:spPr>
            <a:xfrm>
              <a:off x="2595965" y="1751758"/>
              <a:ext cx="149" cy="109"/>
            </a:xfrm>
            <a:custGeom>
              <a:avLst/>
              <a:gdLst/>
              <a:ahLst/>
              <a:cxnLst/>
              <a:rect l="l" t="t" r="r" b="b"/>
              <a:pathLst>
                <a:path w="11"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9" name="Google Shape;10609;p81"/>
            <p:cNvSpPr/>
            <p:nvPr/>
          </p:nvSpPr>
          <p:spPr>
            <a:xfrm>
              <a:off x="2600812" y="175375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0" name="Google Shape;10610;p81"/>
            <p:cNvSpPr/>
            <p:nvPr/>
          </p:nvSpPr>
          <p:spPr>
            <a:xfrm>
              <a:off x="2578952" y="1755709"/>
              <a:ext cx="774" cy="2050"/>
            </a:xfrm>
            <a:custGeom>
              <a:avLst/>
              <a:gdLst/>
              <a:ahLst/>
              <a:cxnLst/>
              <a:rect l="l" t="t" r="r" b="b"/>
              <a:pathLst>
                <a:path w="57" h="151" extrusionOk="0">
                  <a:moveTo>
                    <a:pt x="53" y="144"/>
                  </a:moveTo>
                  <a:lnTo>
                    <a:pt x="56" y="151"/>
                  </a:lnTo>
                  <a:lnTo>
                    <a:pt x="53" y="144"/>
                  </a:lnTo>
                  <a:cubicBezTo>
                    <a:pt x="18" y="105"/>
                    <a:pt x="0" y="53"/>
                    <a:pt x="7" y="0"/>
                  </a:cubicBezTo>
                  <a:cubicBezTo>
                    <a:pt x="0" y="53"/>
                    <a:pt x="18" y="105"/>
                    <a:pt x="53" y="14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1" name="Google Shape;10611;p81"/>
            <p:cNvSpPr/>
            <p:nvPr/>
          </p:nvSpPr>
          <p:spPr>
            <a:xfrm>
              <a:off x="2556183" y="1754853"/>
              <a:ext cx="149" cy="204"/>
            </a:xfrm>
            <a:custGeom>
              <a:avLst/>
              <a:gdLst/>
              <a:ahLst/>
              <a:cxnLst/>
              <a:rect l="l" t="t" r="r" b="b"/>
              <a:pathLst>
                <a:path w="11" h="15" extrusionOk="0">
                  <a:moveTo>
                    <a:pt x="11" y="0"/>
                  </a:moveTo>
                  <a:lnTo>
                    <a:pt x="11" y="0"/>
                  </a:lnTo>
                  <a:cubicBezTo>
                    <a:pt x="7" y="4"/>
                    <a:pt x="4" y="11"/>
                    <a:pt x="0" y="14"/>
                  </a:cubicBezTo>
                  <a:cubicBezTo>
                    <a:pt x="7" y="11"/>
                    <a:pt x="7" y="4"/>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2" name="Google Shape;10612;p81"/>
            <p:cNvSpPr/>
            <p:nvPr/>
          </p:nvSpPr>
          <p:spPr>
            <a:xfrm>
              <a:off x="2556033" y="1755138"/>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3" name="Google Shape;10613;p81"/>
            <p:cNvSpPr/>
            <p:nvPr/>
          </p:nvSpPr>
          <p:spPr>
            <a:xfrm>
              <a:off x="2589692" y="1751378"/>
              <a:ext cx="5716" cy="4100"/>
            </a:xfrm>
            <a:custGeom>
              <a:avLst/>
              <a:gdLst/>
              <a:ahLst/>
              <a:cxnLst/>
              <a:rect l="l" t="t" r="r" b="b"/>
              <a:pathLst>
                <a:path w="421" h="302" extrusionOk="0">
                  <a:moveTo>
                    <a:pt x="420" y="1"/>
                  </a:moveTo>
                  <a:cubicBezTo>
                    <a:pt x="350" y="1"/>
                    <a:pt x="140" y="179"/>
                    <a:pt x="0" y="302"/>
                  </a:cubicBezTo>
                  <a:cubicBezTo>
                    <a:pt x="144" y="179"/>
                    <a:pt x="354" y="1"/>
                    <a:pt x="4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4" name="Google Shape;10614;p81"/>
            <p:cNvSpPr/>
            <p:nvPr/>
          </p:nvSpPr>
          <p:spPr>
            <a:xfrm>
              <a:off x="2552951" y="1755274"/>
              <a:ext cx="204" cy="68"/>
            </a:xfrm>
            <a:custGeom>
              <a:avLst/>
              <a:gdLst/>
              <a:ahLst/>
              <a:cxnLst/>
              <a:rect l="l" t="t" r="r" b="b"/>
              <a:pathLst>
                <a:path w="15" h="5" extrusionOk="0">
                  <a:moveTo>
                    <a:pt x="0" y="1"/>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5" name="Google Shape;10615;p81"/>
            <p:cNvSpPr/>
            <p:nvPr/>
          </p:nvSpPr>
          <p:spPr>
            <a:xfrm>
              <a:off x="2551566" y="1754419"/>
              <a:ext cx="1398" cy="828"/>
            </a:xfrm>
            <a:custGeom>
              <a:avLst/>
              <a:gdLst/>
              <a:ahLst/>
              <a:cxnLst/>
              <a:rect l="l" t="t" r="r" b="b"/>
              <a:pathLst>
                <a:path w="103" h="61" extrusionOk="0">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6" name="Google Shape;10616;p81"/>
            <p:cNvSpPr/>
            <p:nvPr/>
          </p:nvSpPr>
          <p:spPr>
            <a:xfrm>
              <a:off x="2502185" y="1754514"/>
              <a:ext cx="119265" cy="108620"/>
            </a:xfrm>
            <a:custGeom>
              <a:avLst/>
              <a:gdLst/>
              <a:ahLst/>
              <a:cxnLst/>
              <a:rect l="l" t="t" r="r" b="b"/>
              <a:pathLst>
                <a:path w="8784" h="8000" extrusionOk="0">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7" name="Google Shape;10617;p81"/>
            <p:cNvSpPr/>
            <p:nvPr/>
          </p:nvSpPr>
          <p:spPr>
            <a:xfrm>
              <a:off x="2562306" y="1858137"/>
              <a:ext cx="4155" cy="353"/>
            </a:xfrm>
            <a:custGeom>
              <a:avLst/>
              <a:gdLst/>
              <a:ahLst/>
              <a:cxnLst/>
              <a:rect l="l" t="t" r="r" b="b"/>
              <a:pathLst>
                <a:path w="306" h="26" extrusionOk="0">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8" name="Google Shape;10618;p81"/>
            <p:cNvSpPr/>
            <p:nvPr/>
          </p:nvSpPr>
          <p:spPr>
            <a:xfrm>
              <a:off x="2597961" y="1785077"/>
              <a:ext cx="5431" cy="8187"/>
            </a:xfrm>
            <a:custGeom>
              <a:avLst/>
              <a:gdLst/>
              <a:ahLst/>
              <a:cxnLst/>
              <a:rect l="l" t="t" r="r" b="b"/>
              <a:pathLst>
                <a:path w="400" h="603" extrusionOk="0">
                  <a:moveTo>
                    <a:pt x="400" y="554"/>
                  </a:moveTo>
                  <a:cubicBezTo>
                    <a:pt x="169" y="603"/>
                    <a:pt x="39" y="158"/>
                    <a:pt x="1" y="1"/>
                  </a:cubicBezTo>
                  <a:cubicBezTo>
                    <a:pt x="39" y="158"/>
                    <a:pt x="169" y="603"/>
                    <a:pt x="400" y="55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9" name="Google Shape;10619;p81"/>
            <p:cNvSpPr/>
            <p:nvPr/>
          </p:nvSpPr>
          <p:spPr>
            <a:xfrm>
              <a:off x="2605903" y="1793210"/>
              <a:ext cx="720" cy="815"/>
            </a:xfrm>
            <a:custGeom>
              <a:avLst/>
              <a:gdLst/>
              <a:ahLst/>
              <a:cxnLst/>
              <a:rect l="l" t="t" r="r" b="b"/>
              <a:pathLst>
                <a:path w="53" h="60" extrusionOk="0">
                  <a:moveTo>
                    <a:pt x="53" y="60"/>
                  </a:moveTo>
                  <a:cubicBezTo>
                    <a:pt x="39" y="35"/>
                    <a:pt x="21" y="14"/>
                    <a:pt x="0" y="0"/>
                  </a:cubicBezTo>
                  <a:cubicBezTo>
                    <a:pt x="21" y="14"/>
                    <a:pt x="39" y="35"/>
                    <a:pt x="53"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0" name="Google Shape;10620;p81"/>
            <p:cNvSpPr/>
            <p:nvPr/>
          </p:nvSpPr>
          <p:spPr>
            <a:xfrm>
              <a:off x="2580663" y="1829951"/>
              <a:ext cx="204" cy="109"/>
            </a:xfrm>
            <a:custGeom>
              <a:avLst/>
              <a:gdLst/>
              <a:ahLst/>
              <a:cxnLst/>
              <a:rect l="l" t="t" r="r" b="b"/>
              <a:pathLst>
                <a:path w="15" h="8" extrusionOk="0">
                  <a:moveTo>
                    <a:pt x="1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1" name="Google Shape;10621;p81"/>
            <p:cNvSpPr/>
            <p:nvPr/>
          </p:nvSpPr>
          <p:spPr>
            <a:xfrm>
              <a:off x="2555273" y="1862360"/>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2" name="Google Shape;10622;p81"/>
            <p:cNvSpPr/>
            <p:nvPr/>
          </p:nvSpPr>
          <p:spPr>
            <a:xfrm>
              <a:off x="2554798" y="1863080"/>
              <a:ext cx="68" cy="54"/>
            </a:xfrm>
            <a:custGeom>
              <a:avLst/>
              <a:gdLst/>
              <a:ahLst/>
              <a:cxnLst/>
              <a:rect l="l" t="t" r="r" b="b"/>
              <a:pathLst>
                <a:path w="5" h="4" extrusionOk="0">
                  <a:moveTo>
                    <a:pt x="1" y="4"/>
                  </a:moveTo>
                  <a:lnTo>
                    <a:pt x="4" y="1"/>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3" name="Google Shape;10623;p81"/>
            <p:cNvSpPr/>
            <p:nvPr/>
          </p:nvSpPr>
          <p:spPr>
            <a:xfrm>
              <a:off x="2580853" y="1829801"/>
              <a:ext cx="244" cy="163"/>
            </a:xfrm>
            <a:custGeom>
              <a:avLst/>
              <a:gdLst/>
              <a:ahLst/>
              <a:cxnLst/>
              <a:rect l="l" t="t" r="r" b="b"/>
              <a:pathLst>
                <a:path w="18" h="12" extrusionOk="0">
                  <a:moveTo>
                    <a:pt x="18" y="1"/>
                  </a:moveTo>
                  <a:cubicBezTo>
                    <a:pt x="11" y="4"/>
                    <a:pt x="4" y="8"/>
                    <a:pt x="0" y="11"/>
                  </a:cubicBezTo>
                  <a:cubicBezTo>
                    <a:pt x="4" y="8"/>
                    <a:pt x="11" y="4"/>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4" name="Google Shape;10624;p81"/>
            <p:cNvSpPr/>
            <p:nvPr/>
          </p:nvSpPr>
          <p:spPr>
            <a:xfrm>
              <a:off x="2620255" y="1767725"/>
              <a:ext cx="530" cy="258"/>
            </a:xfrm>
            <a:custGeom>
              <a:avLst/>
              <a:gdLst/>
              <a:ahLst/>
              <a:cxnLst/>
              <a:rect l="l" t="t" r="r" b="b"/>
              <a:pathLst>
                <a:path w="39" h="19" extrusionOk="0">
                  <a:moveTo>
                    <a:pt x="0" y="1"/>
                  </a:moveTo>
                  <a:lnTo>
                    <a:pt x="39"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5" name="Google Shape;10625;p81"/>
            <p:cNvSpPr/>
            <p:nvPr/>
          </p:nvSpPr>
          <p:spPr>
            <a:xfrm>
              <a:off x="2619589" y="1767345"/>
              <a:ext cx="434" cy="258"/>
            </a:xfrm>
            <a:custGeom>
              <a:avLst/>
              <a:gdLst/>
              <a:ahLst/>
              <a:cxnLst/>
              <a:rect l="l" t="t" r="r" b="b"/>
              <a:pathLst>
                <a:path w="32" h="19" extrusionOk="0">
                  <a:moveTo>
                    <a:pt x="0" y="1"/>
                  </a:moveTo>
                  <a:lnTo>
                    <a:pt x="32"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6" name="Google Shape;10626;p81"/>
            <p:cNvSpPr/>
            <p:nvPr/>
          </p:nvSpPr>
          <p:spPr>
            <a:xfrm>
              <a:off x="2612081" y="1759510"/>
              <a:ext cx="4290" cy="6286"/>
            </a:xfrm>
            <a:custGeom>
              <a:avLst/>
              <a:gdLst/>
              <a:ahLst/>
              <a:cxnLst/>
              <a:rect l="l" t="t" r="r" b="b"/>
              <a:pathLst>
                <a:path w="316" h="463" extrusionOk="0">
                  <a:moveTo>
                    <a:pt x="315" y="462"/>
                  </a:moveTo>
                  <a:lnTo>
                    <a:pt x="315" y="462"/>
                  </a:lnTo>
                  <a:cubicBezTo>
                    <a:pt x="130" y="382"/>
                    <a:pt x="7" y="203"/>
                    <a:pt x="0" y="0"/>
                  </a:cubicBezTo>
                  <a:cubicBezTo>
                    <a:pt x="7" y="203"/>
                    <a:pt x="130" y="382"/>
                    <a:pt x="315" y="46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7" name="Google Shape;10627;p81"/>
            <p:cNvSpPr/>
            <p:nvPr/>
          </p:nvSpPr>
          <p:spPr>
            <a:xfrm>
              <a:off x="2620920" y="1768064"/>
              <a:ext cx="530" cy="339"/>
            </a:xfrm>
            <a:custGeom>
              <a:avLst/>
              <a:gdLst/>
              <a:ahLst/>
              <a:cxnLst/>
              <a:rect l="l" t="t" r="r" b="b"/>
              <a:pathLst>
                <a:path w="39" h="25" extrusionOk="0">
                  <a:moveTo>
                    <a:pt x="39"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8" name="Google Shape;10628;p81"/>
            <p:cNvSpPr/>
            <p:nvPr/>
          </p:nvSpPr>
          <p:spPr>
            <a:xfrm>
              <a:off x="2618870" y="1766964"/>
              <a:ext cx="448" cy="258"/>
            </a:xfrm>
            <a:custGeom>
              <a:avLst/>
              <a:gdLst/>
              <a:ahLst/>
              <a:cxnLst/>
              <a:rect l="l" t="t" r="r" b="b"/>
              <a:pathLst>
                <a:path w="33" h="19" extrusionOk="0">
                  <a:moveTo>
                    <a:pt x="1" y="1"/>
                  </a:moveTo>
                  <a:lnTo>
                    <a:pt x="32"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9" name="Google Shape;10629;p81"/>
            <p:cNvSpPr/>
            <p:nvPr/>
          </p:nvSpPr>
          <p:spPr>
            <a:xfrm>
              <a:off x="2608660" y="1756754"/>
              <a:ext cx="3476" cy="2770"/>
            </a:xfrm>
            <a:custGeom>
              <a:avLst/>
              <a:gdLst/>
              <a:ahLst/>
              <a:cxnLst/>
              <a:rect l="l" t="t" r="r" b="b"/>
              <a:pathLst>
                <a:path w="256" h="204" extrusionOk="0">
                  <a:moveTo>
                    <a:pt x="0" y="0"/>
                  </a:moveTo>
                  <a:lnTo>
                    <a:pt x="0" y="0"/>
                  </a:lnTo>
                  <a:cubicBezTo>
                    <a:pt x="95" y="70"/>
                    <a:pt x="228" y="165"/>
                    <a:pt x="256" y="203"/>
                  </a:cubicBezTo>
                  <a:cubicBezTo>
                    <a:pt x="228" y="165"/>
                    <a:pt x="98" y="7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0" name="Google Shape;10630;p81"/>
            <p:cNvSpPr/>
            <p:nvPr/>
          </p:nvSpPr>
          <p:spPr>
            <a:xfrm>
              <a:off x="2606093" y="1754894"/>
              <a:ext cx="1154" cy="869"/>
            </a:xfrm>
            <a:custGeom>
              <a:avLst/>
              <a:gdLst/>
              <a:ahLst/>
              <a:cxnLst/>
              <a:rect l="l" t="t" r="r" b="b"/>
              <a:pathLst>
                <a:path w="85" h="64" extrusionOk="0">
                  <a:moveTo>
                    <a:pt x="0" y="1"/>
                  </a:moveTo>
                  <a:cubicBezTo>
                    <a:pt x="28" y="22"/>
                    <a:pt x="56" y="43"/>
                    <a:pt x="84" y="64"/>
                  </a:cubicBezTo>
                  <a:cubicBezTo>
                    <a:pt x="56" y="43"/>
                    <a:pt x="28" y="22"/>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1" name="Google Shape;10631;p81"/>
            <p:cNvSpPr/>
            <p:nvPr/>
          </p:nvSpPr>
          <p:spPr>
            <a:xfrm>
              <a:off x="2616358" y="1765783"/>
              <a:ext cx="720" cy="339"/>
            </a:xfrm>
            <a:custGeom>
              <a:avLst/>
              <a:gdLst/>
              <a:ahLst/>
              <a:cxnLst/>
              <a:rect l="l" t="t" r="r" b="b"/>
              <a:pathLst>
                <a:path w="53" h="25" extrusionOk="0">
                  <a:moveTo>
                    <a:pt x="0" y="0"/>
                  </a:moveTo>
                  <a:lnTo>
                    <a:pt x="53"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2" name="Google Shape;10632;p81"/>
            <p:cNvSpPr/>
            <p:nvPr/>
          </p:nvSpPr>
          <p:spPr>
            <a:xfrm>
              <a:off x="2618164" y="1766639"/>
              <a:ext cx="394" cy="204"/>
            </a:xfrm>
            <a:custGeom>
              <a:avLst/>
              <a:gdLst/>
              <a:ahLst/>
              <a:cxnLst/>
              <a:rect l="l" t="t" r="r" b="b"/>
              <a:pathLst>
                <a:path w="29" h="15" extrusionOk="0">
                  <a:moveTo>
                    <a:pt x="0" y="0"/>
                  </a:moveTo>
                  <a:lnTo>
                    <a:pt x="2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3" name="Google Shape;10633;p81"/>
            <p:cNvSpPr/>
            <p:nvPr/>
          </p:nvSpPr>
          <p:spPr>
            <a:xfrm>
              <a:off x="2607465" y="1755940"/>
              <a:ext cx="1208" cy="828"/>
            </a:xfrm>
            <a:custGeom>
              <a:avLst/>
              <a:gdLst/>
              <a:ahLst/>
              <a:cxnLst/>
              <a:rect l="l" t="t" r="r" b="b"/>
              <a:pathLst>
                <a:path w="89" h="61" extrusionOk="0">
                  <a:moveTo>
                    <a:pt x="1" y="1"/>
                  </a:moveTo>
                  <a:lnTo>
                    <a:pt x="88" y="6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4" name="Google Shape;10634;p81"/>
            <p:cNvSpPr/>
            <p:nvPr/>
          </p:nvSpPr>
          <p:spPr>
            <a:xfrm>
              <a:off x="2617349" y="1766258"/>
              <a:ext cx="489" cy="204"/>
            </a:xfrm>
            <a:custGeom>
              <a:avLst/>
              <a:gdLst/>
              <a:ahLst/>
              <a:cxnLst/>
              <a:rect l="l" t="t" r="r" b="b"/>
              <a:pathLst>
                <a:path w="36" h="15" extrusionOk="0">
                  <a:moveTo>
                    <a:pt x="1" y="0"/>
                  </a:moveTo>
                  <a:lnTo>
                    <a:pt x="36"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5" name="Google Shape;10635;p81"/>
            <p:cNvSpPr/>
            <p:nvPr/>
          </p:nvSpPr>
          <p:spPr>
            <a:xfrm>
              <a:off x="2514350" y="183280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6" name="Google Shape;10636;p81"/>
            <p:cNvSpPr/>
            <p:nvPr/>
          </p:nvSpPr>
          <p:spPr>
            <a:xfrm>
              <a:off x="2505742" y="1822252"/>
              <a:ext cx="1059" cy="910"/>
            </a:xfrm>
            <a:custGeom>
              <a:avLst/>
              <a:gdLst/>
              <a:ahLst/>
              <a:cxnLst/>
              <a:rect l="l" t="t" r="r" b="b"/>
              <a:pathLst>
                <a:path w="78" h="67" extrusionOk="0">
                  <a:moveTo>
                    <a:pt x="78" y="67"/>
                  </a:moveTo>
                  <a:cubicBezTo>
                    <a:pt x="50" y="46"/>
                    <a:pt x="22" y="25"/>
                    <a:pt x="1" y="0"/>
                  </a:cubicBezTo>
                  <a:cubicBezTo>
                    <a:pt x="22" y="25"/>
                    <a:pt x="50" y="46"/>
                    <a:pt x="78" y="6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7" name="Google Shape;10637;p81"/>
            <p:cNvSpPr/>
            <p:nvPr/>
          </p:nvSpPr>
          <p:spPr>
            <a:xfrm>
              <a:off x="2514635" y="1833942"/>
              <a:ext cx="394" cy="149"/>
            </a:xfrm>
            <a:custGeom>
              <a:avLst/>
              <a:gdLst/>
              <a:ahLst/>
              <a:cxnLst/>
              <a:rect l="l" t="t" r="r" b="b"/>
              <a:pathLst>
                <a:path w="29" h="11" extrusionOk="0">
                  <a:moveTo>
                    <a:pt x="1" y="0"/>
                  </a:moveTo>
                  <a:cubicBezTo>
                    <a:pt x="11" y="4"/>
                    <a:pt x="22" y="7"/>
                    <a:pt x="29" y="11"/>
                  </a:cubicBezTo>
                  <a:cubicBezTo>
                    <a:pt x="22" y="7"/>
                    <a:pt x="11"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8" name="Google Shape;10638;p81"/>
            <p:cNvSpPr/>
            <p:nvPr/>
          </p:nvSpPr>
          <p:spPr>
            <a:xfrm>
              <a:off x="2517772" y="183783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9" name="Google Shape;10639;p81"/>
            <p:cNvSpPr/>
            <p:nvPr/>
          </p:nvSpPr>
          <p:spPr>
            <a:xfrm>
              <a:off x="2518016" y="1839034"/>
              <a:ext cx="14" cy="394"/>
            </a:xfrm>
            <a:custGeom>
              <a:avLst/>
              <a:gdLst/>
              <a:ahLst/>
              <a:cxnLst/>
              <a:rect l="l" t="t" r="r" b="b"/>
              <a:pathLst>
                <a:path w="1" h="29" extrusionOk="0">
                  <a:moveTo>
                    <a:pt x="0" y="0"/>
                  </a:moveTo>
                  <a:cubicBezTo>
                    <a:pt x="0" y="11"/>
                    <a:pt x="0" y="18"/>
                    <a:pt x="0" y="28"/>
                  </a:cubicBezTo>
                  <a:cubicBezTo>
                    <a:pt x="0" y="18"/>
                    <a:pt x="0"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0" name="Google Shape;10640;p81"/>
            <p:cNvSpPr/>
            <p:nvPr/>
          </p:nvSpPr>
          <p:spPr>
            <a:xfrm>
              <a:off x="2517962" y="1838654"/>
              <a:ext cx="14" cy="299"/>
            </a:xfrm>
            <a:custGeom>
              <a:avLst/>
              <a:gdLst/>
              <a:ahLst/>
              <a:cxnLst/>
              <a:rect l="l" t="t" r="r" b="b"/>
              <a:pathLst>
                <a:path w="1" h="22" extrusionOk="0">
                  <a:moveTo>
                    <a:pt x="1" y="21"/>
                  </a:moveTo>
                  <a:lnTo>
                    <a:pt x="1" y="0"/>
                  </a:lnTo>
                  <a:cubicBezTo>
                    <a:pt x="1" y="7"/>
                    <a:pt x="1"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1" name="Google Shape;10641;p81"/>
            <p:cNvSpPr/>
            <p:nvPr/>
          </p:nvSpPr>
          <p:spPr>
            <a:xfrm>
              <a:off x="2517867" y="1838219"/>
              <a:ext cx="68" cy="258"/>
            </a:xfrm>
            <a:custGeom>
              <a:avLst/>
              <a:gdLst/>
              <a:ahLst/>
              <a:cxnLst/>
              <a:rect l="l" t="t" r="r" b="b"/>
              <a:pathLst>
                <a:path w="5" h="19" extrusionOk="0">
                  <a:moveTo>
                    <a:pt x="4" y="18"/>
                  </a:moveTo>
                  <a:cubicBezTo>
                    <a:pt x="4" y="11"/>
                    <a:pt x="4" y="8"/>
                    <a:pt x="1" y="1"/>
                  </a:cubicBezTo>
                  <a:cubicBezTo>
                    <a:pt x="4" y="8"/>
                    <a:pt x="4" y="11"/>
                    <a:pt x="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2" name="Google Shape;10642;p81"/>
            <p:cNvSpPr/>
            <p:nvPr/>
          </p:nvSpPr>
          <p:spPr>
            <a:xfrm>
              <a:off x="2514500" y="1833603"/>
              <a:ext cx="54" cy="109"/>
            </a:xfrm>
            <a:custGeom>
              <a:avLst/>
              <a:gdLst/>
              <a:ahLst/>
              <a:cxnLst/>
              <a:rect l="l" t="t" r="r" b="b"/>
              <a:pathLst>
                <a:path w="4" h="8" extrusionOk="0">
                  <a:moveTo>
                    <a:pt x="0" y="1"/>
                  </a:moveTo>
                  <a:lnTo>
                    <a:pt x="4" y="8"/>
                  </a:lnTo>
                  <a:cubicBezTo>
                    <a:pt x="4" y="4"/>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3" name="Google Shape;10643;p81"/>
            <p:cNvSpPr/>
            <p:nvPr/>
          </p:nvSpPr>
          <p:spPr>
            <a:xfrm>
              <a:off x="2514500" y="1833372"/>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4" name="Google Shape;10644;p81"/>
            <p:cNvSpPr/>
            <p:nvPr/>
          </p:nvSpPr>
          <p:spPr>
            <a:xfrm>
              <a:off x="2503556" y="1818831"/>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5" name="Google Shape;10645;p81"/>
            <p:cNvSpPr/>
            <p:nvPr/>
          </p:nvSpPr>
          <p:spPr>
            <a:xfrm>
              <a:off x="2514310" y="183242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6" name="Google Shape;10646;p81"/>
            <p:cNvSpPr/>
            <p:nvPr/>
          </p:nvSpPr>
          <p:spPr>
            <a:xfrm>
              <a:off x="2505606" y="185043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7" name="Google Shape;10647;p81"/>
            <p:cNvSpPr/>
            <p:nvPr/>
          </p:nvSpPr>
          <p:spPr>
            <a:xfrm>
              <a:off x="2503801" y="1819251"/>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8" name="Google Shape;10648;p81"/>
            <p:cNvSpPr/>
            <p:nvPr/>
          </p:nvSpPr>
          <p:spPr>
            <a:xfrm>
              <a:off x="2514595" y="1833793"/>
              <a:ext cx="54" cy="109"/>
            </a:xfrm>
            <a:custGeom>
              <a:avLst/>
              <a:gdLst/>
              <a:ahLst/>
              <a:cxnLst/>
              <a:rect l="l" t="t" r="r" b="b"/>
              <a:pathLst>
                <a:path w="4" h="8" extrusionOk="0">
                  <a:moveTo>
                    <a:pt x="4" y="8"/>
                  </a:moveTo>
                  <a:cubicBezTo>
                    <a:pt x="0" y="4"/>
                    <a:pt x="0" y="4"/>
                    <a:pt x="0" y="1"/>
                  </a:cubicBezTo>
                  <a:cubicBezTo>
                    <a:pt x="0" y="4"/>
                    <a:pt x="0" y="4"/>
                    <a:pt x="4"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9" name="Google Shape;10649;p81"/>
            <p:cNvSpPr/>
            <p:nvPr/>
          </p:nvSpPr>
          <p:spPr>
            <a:xfrm>
              <a:off x="2514405" y="1833087"/>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0" name="Google Shape;10650;p81"/>
            <p:cNvSpPr/>
            <p:nvPr/>
          </p:nvSpPr>
          <p:spPr>
            <a:xfrm>
              <a:off x="2514255" y="183213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1" name="Google Shape;10651;p81"/>
            <p:cNvSpPr/>
            <p:nvPr/>
          </p:nvSpPr>
          <p:spPr>
            <a:xfrm>
              <a:off x="2507412" y="1823623"/>
              <a:ext cx="720" cy="543"/>
            </a:xfrm>
            <a:custGeom>
              <a:avLst/>
              <a:gdLst/>
              <a:ahLst/>
              <a:cxnLst/>
              <a:rect l="l" t="t" r="r" b="b"/>
              <a:pathLst>
                <a:path w="53" h="40" extrusionOk="0">
                  <a:moveTo>
                    <a:pt x="0" y="1"/>
                  </a:moveTo>
                  <a:cubicBezTo>
                    <a:pt x="14" y="15"/>
                    <a:pt x="32" y="25"/>
                    <a:pt x="53" y="39"/>
                  </a:cubicBezTo>
                  <a:cubicBezTo>
                    <a:pt x="35" y="25"/>
                    <a:pt x="18"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2" name="Google Shape;10652;p81"/>
            <p:cNvSpPr/>
            <p:nvPr/>
          </p:nvSpPr>
          <p:spPr>
            <a:xfrm>
              <a:off x="2602998" y="1754704"/>
              <a:ext cx="258" cy="204"/>
            </a:xfrm>
            <a:custGeom>
              <a:avLst/>
              <a:gdLst/>
              <a:ahLst/>
              <a:cxnLst/>
              <a:rect l="l" t="t" r="r" b="b"/>
              <a:pathLst>
                <a:path w="19" h="15" extrusionOk="0">
                  <a:moveTo>
                    <a:pt x="18" y="15"/>
                  </a:moveTo>
                  <a:cubicBezTo>
                    <a:pt x="15" y="8"/>
                    <a:pt x="8" y="4"/>
                    <a:pt x="1" y="1"/>
                  </a:cubicBezTo>
                  <a:cubicBezTo>
                    <a:pt x="8" y="4"/>
                    <a:pt x="15" y="8"/>
                    <a:pt x="18"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3" name="Google Shape;10653;p81"/>
            <p:cNvSpPr/>
            <p:nvPr/>
          </p:nvSpPr>
          <p:spPr>
            <a:xfrm>
              <a:off x="2605564" y="1754799"/>
              <a:ext cx="394" cy="109"/>
            </a:xfrm>
            <a:custGeom>
              <a:avLst/>
              <a:gdLst/>
              <a:ahLst/>
              <a:cxnLst/>
              <a:rect l="l" t="t" r="r" b="b"/>
              <a:pathLst>
                <a:path w="29" h="8" extrusionOk="0">
                  <a:moveTo>
                    <a:pt x="1" y="8"/>
                  </a:moveTo>
                  <a:lnTo>
                    <a:pt x="29" y="1"/>
                  </a:ln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4" name="Google Shape;10654;p81"/>
            <p:cNvSpPr/>
            <p:nvPr/>
          </p:nvSpPr>
          <p:spPr>
            <a:xfrm>
              <a:off x="2554513" y="1799007"/>
              <a:ext cx="3435" cy="774"/>
            </a:xfrm>
            <a:custGeom>
              <a:avLst/>
              <a:gdLst/>
              <a:ahLst/>
              <a:cxnLst/>
              <a:rect l="l" t="t" r="r" b="b"/>
              <a:pathLst>
                <a:path w="253" h="57" extrusionOk="0">
                  <a:moveTo>
                    <a:pt x="1" y="56"/>
                  </a:moveTo>
                  <a:cubicBezTo>
                    <a:pt x="81" y="21"/>
                    <a:pt x="165" y="0"/>
                    <a:pt x="253" y="0"/>
                  </a:cubicBezTo>
                  <a:cubicBezTo>
                    <a:pt x="165" y="0"/>
                    <a:pt x="81" y="21"/>
                    <a:pt x="1" y="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5" name="Google Shape;10655;p81"/>
            <p:cNvSpPr/>
            <p:nvPr/>
          </p:nvSpPr>
          <p:spPr>
            <a:xfrm>
              <a:off x="2599196" y="1756374"/>
              <a:ext cx="299" cy="109"/>
            </a:xfrm>
            <a:custGeom>
              <a:avLst/>
              <a:gdLst/>
              <a:ahLst/>
              <a:cxnLst/>
              <a:rect l="l" t="t" r="r" b="b"/>
              <a:pathLst>
                <a:path w="22" h="8" extrusionOk="0">
                  <a:moveTo>
                    <a:pt x="22"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6" name="Google Shape;10656;p81"/>
            <p:cNvSpPr/>
            <p:nvPr/>
          </p:nvSpPr>
          <p:spPr>
            <a:xfrm>
              <a:off x="2502796" y="1817215"/>
              <a:ext cx="964" cy="109"/>
            </a:xfrm>
            <a:custGeom>
              <a:avLst/>
              <a:gdLst/>
              <a:ahLst/>
              <a:cxnLst/>
              <a:rect l="l" t="t" r="r" b="b"/>
              <a:pathLst>
                <a:path w="71" h="8" extrusionOk="0">
                  <a:moveTo>
                    <a:pt x="7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7" name="Google Shape;10657;p81"/>
            <p:cNvSpPr/>
            <p:nvPr/>
          </p:nvSpPr>
          <p:spPr>
            <a:xfrm>
              <a:off x="2513264" y="181839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8" name="Google Shape;10658;p81"/>
            <p:cNvSpPr/>
            <p:nvPr/>
          </p:nvSpPr>
          <p:spPr>
            <a:xfrm>
              <a:off x="2516020" y="181830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9" name="Google Shape;10659;p81"/>
            <p:cNvSpPr/>
            <p:nvPr/>
          </p:nvSpPr>
          <p:spPr>
            <a:xfrm>
              <a:off x="2514119" y="181839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0" name="Google Shape;10660;p81"/>
            <p:cNvSpPr/>
            <p:nvPr/>
          </p:nvSpPr>
          <p:spPr>
            <a:xfrm>
              <a:off x="2596725" y="175684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1" name="Google Shape;10661;p81"/>
            <p:cNvSpPr/>
            <p:nvPr/>
          </p:nvSpPr>
          <p:spPr>
            <a:xfrm>
              <a:off x="2599766" y="1756184"/>
              <a:ext cx="299" cy="109"/>
            </a:xfrm>
            <a:custGeom>
              <a:avLst/>
              <a:gdLst/>
              <a:ahLst/>
              <a:cxnLst/>
              <a:rect l="l" t="t" r="r" b="b"/>
              <a:pathLst>
                <a:path w="22" h="8" extrusionOk="0">
                  <a:moveTo>
                    <a:pt x="22"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2" name="Google Shape;10662;p81"/>
            <p:cNvSpPr/>
            <p:nvPr/>
          </p:nvSpPr>
          <p:spPr>
            <a:xfrm>
              <a:off x="2502131" y="1817161"/>
              <a:ext cx="258" cy="14"/>
            </a:xfrm>
            <a:custGeom>
              <a:avLst/>
              <a:gdLst/>
              <a:ahLst/>
              <a:cxnLst/>
              <a:rect l="l" t="t" r="r" b="b"/>
              <a:pathLst>
                <a:path w="19" h="1" extrusionOk="0">
                  <a:moveTo>
                    <a:pt x="1"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3" name="Google Shape;10663;p81"/>
            <p:cNvSpPr/>
            <p:nvPr/>
          </p:nvSpPr>
          <p:spPr>
            <a:xfrm>
              <a:off x="2595109" y="1756659"/>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4" name="Google Shape;10664;p81"/>
            <p:cNvSpPr/>
            <p:nvPr/>
          </p:nvSpPr>
          <p:spPr>
            <a:xfrm>
              <a:off x="2602672" y="1754568"/>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5" name="Google Shape;10665;p81"/>
            <p:cNvSpPr/>
            <p:nvPr/>
          </p:nvSpPr>
          <p:spPr>
            <a:xfrm>
              <a:off x="2595544" y="1756795"/>
              <a:ext cx="190" cy="14"/>
            </a:xfrm>
            <a:custGeom>
              <a:avLst/>
              <a:gdLst/>
              <a:ahLst/>
              <a:cxnLst/>
              <a:rect l="l" t="t" r="r" b="b"/>
              <a:pathLst>
                <a:path w="14"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6" name="Google Shape;10666;p81"/>
            <p:cNvSpPr/>
            <p:nvPr/>
          </p:nvSpPr>
          <p:spPr>
            <a:xfrm>
              <a:off x="2595965" y="1756849"/>
              <a:ext cx="244" cy="14"/>
            </a:xfrm>
            <a:custGeom>
              <a:avLst/>
              <a:gdLst/>
              <a:ahLst/>
              <a:cxnLst/>
              <a:rect l="l" t="t" r="r" b="b"/>
              <a:pathLst>
                <a:path w="18"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7" name="Google Shape;10667;p81"/>
            <p:cNvSpPr/>
            <p:nvPr/>
          </p:nvSpPr>
          <p:spPr>
            <a:xfrm>
              <a:off x="2602047" y="1754948"/>
              <a:ext cx="204" cy="149"/>
            </a:xfrm>
            <a:custGeom>
              <a:avLst/>
              <a:gdLst/>
              <a:ahLst/>
              <a:cxnLst/>
              <a:rect l="l" t="t" r="r" b="b"/>
              <a:pathLst>
                <a:path w="15" h="11" extrusionOk="0">
                  <a:moveTo>
                    <a:pt x="15"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8" name="Google Shape;10668;p81"/>
            <p:cNvSpPr/>
            <p:nvPr/>
          </p:nvSpPr>
          <p:spPr>
            <a:xfrm>
              <a:off x="2507127" y="1817690"/>
              <a:ext cx="1005" cy="109"/>
            </a:xfrm>
            <a:custGeom>
              <a:avLst/>
              <a:gdLst/>
              <a:ahLst/>
              <a:cxnLst/>
              <a:rect l="l" t="t" r="r" b="b"/>
              <a:pathLst>
                <a:path w="74" h="8" extrusionOk="0">
                  <a:moveTo>
                    <a:pt x="7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9" name="Google Shape;10669;p81"/>
            <p:cNvSpPr/>
            <p:nvPr/>
          </p:nvSpPr>
          <p:spPr>
            <a:xfrm>
              <a:off x="2526665" y="181721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0" name="Google Shape;10670;p81"/>
            <p:cNvSpPr/>
            <p:nvPr/>
          </p:nvSpPr>
          <p:spPr>
            <a:xfrm>
              <a:off x="2597010" y="1756795"/>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1" name="Google Shape;10671;p81"/>
            <p:cNvSpPr/>
            <p:nvPr/>
          </p:nvSpPr>
          <p:spPr>
            <a:xfrm>
              <a:off x="2527330" y="181712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2" name="Google Shape;10672;p81"/>
            <p:cNvSpPr/>
            <p:nvPr/>
          </p:nvSpPr>
          <p:spPr>
            <a:xfrm>
              <a:off x="2598626" y="1756564"/>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3" name="Google Shape;10673;p81"/>
            <p:cNvSpPr/>
            <p:nvPr/>
          </p:nvSpPr>
          <p:spPr>
            <a:xfrm>
              <a:off x="2600337" y="1755940"/>
              <a:ext cx="299" cy="109"/>
            </a:xfrm>
            <a:custGeom>
              <a:avLst/>
              <a:gdLst/>
              <a:ahLst/>
              <a:cxnLst/>
              <a:rect l="l" t="t" r="r" b="b"/>
              <a:pathLst>
                <a:path w="22" h="8" extrusionOk="0">
                  <a:moveTo>
                    <a:pt x="22"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4" name="Google Shape;10674;p81"/>
            <p:cNvSpPr/>
            <p:nvPr/>
          </p:nvSpPr>
          <p:spPr>
            <a:xfrm>
              <a:off x="2598056" y="1756659"/>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5" name="Google Shape;10675;p81"/>
            <p:cNvSpPr/>
            <p:nvPr/>
          </p:nvSpPr>
          <p:spPr>
            <a:xfrm>
              <a:off x="2597485" y="1756754"/>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6" name="Google Shape;10676;p81"/>
            <p:cNvSpPr/>
            <p:nvPr/>
          </p:nvSpPr>
          <p:spPr>
            <a:xfrm>
              <a:off x="2601477" y="1755329"/>
              <a:ext cx="258" cy="149"/>
            </a:xfrm>
            <a:custGeom>
              <a:avLst/>
              <a:gdLst/>
              <a:ahLst/>
              <a:cxnLst/>
              <a:rect l="l" t="t" r="r" b="b"/>
              <a:pathLst>
                <a:path w="19" h="11" extrusionOk="0">
                  <a:moveTo>
                    <a:pt x="1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7" name="Google Shape;10677;p81"/>
            <p:cNvSpPr/>
            <p:nvPr/>
          </p:nvSpPr>
          <p:spPr>
            <a:xfrm>
              <a:off x="2508498" y="1817880"/>
              <a:ext cx="923" cy="109"/>
            </a:xfrm>
            <a:custGeom>
              <a:avLst/>
              <a:gdLst/>
              <a:ahLst/>
              <a:cxnLst/>
              <a:rect l="l" t="t" r="r" b="b"/>
              <a:pathLst>
                <a:path w="68" h="8" extrusionOk="0">
                  <a:moveTo>
                    <a:pt x="67"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8" name="Google Shape;10678;p81"/>
            <p:cNvSpPr/>
            <p:nvPr/>
          </p:nvSpPr>
          <p:spPr>
            <a:xfrm>
              <a:off x="2600907" y="1755654"/>
              <a:ext cx="258" cy="163"/>
            </a:xfrm>
            <a:custGeom>
              <a:avLst/>
              <a:gdLst/>
              <a:ahLst/>
              <a:cxnLst/>
              <a:rect l="l" t="t" r="r" b="b"/>
              <a:pathLst>
                <a:path w="19" h="12" extrusionOk="0">
                  <a:moveTo>
                    <a:pt x="1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9" name="Google Shape;10679;p81"/>
            <p:cNvSpPr/>
            <p:nvPr/>
          </p:nvSpPr>
          <p:spPr>
            <a:xfrm>
              <a:off x="2504181" y="1817310"/>
              <a:ext cx="1195" cy="149"/>
            </a:xfrm>
            <a:custGeom>
              <a:avLst/>
              <a:gdLst/>
              <a:ahLst/>
              <a:cxnLst/>
              <a:rect l="l" t="t" r="r" b="b"/>
              <a:pathLst>
                <a:path w="88" h="11" extrusionOk="0">
                  <a:moveTo>
                    <a:pt x="88"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0" name="Google Shape;10680;p81"/>
            <p:cNvSpPr/>
            <p:nvPr/>
          </p:nvSpPr>
          <p:spPr>
            <a:xfrm>
              <a:off x="2512640" y="181839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1" name="Google Shape;10681;p81"/>
            <p:cNvSpPr/>
            <p:nvPr/>
          </p:nvSpPr>
          <p:spPr>
            <a:xfrm>
              <a:off x="2505457" y="1817446"/>
              <a:ext cx="1344" cy="204"/>
            </a:xfrm>
            <a:custGeom>
              <a:avLst/>
              <a:gdLst/>
              <a:ahLst/>
              <a:cxnLst/>
              <a:rect l="l" t="t" r="r" b="b"/>
              <a:pathLst>
                <a:path w="99" h="15" extrusionOk="0">
                  <a:moveTo>
                    <a:pt x="99"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2" name="Google Shape;10682;p81"/>
            <p:cNvSpPr/>
            <p:nvPr/>
          </p:nvSpPr>
          <p:spPr>
            <a:xfrm>
              <a:off x="2509788" y="1818070"/>
              <a:ext cx="1195" cy="204"/>
            </a:xfrm>
            <a:custGeom>
              <a:avLst/>
              <a:gdLst/>
              <a:ahLst/>
              <a:cxnLst/>
              <a:rect l="l" t="t" r="r" b="b"/>
              <a:pathLst>
                <a:path w="88" h="15" extrusionOk="0">
                  <a:moveTo>
                    <a:pt x="88"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3" name="Google Shape;10683;p81"/>
            <p:cNvSpPr/>
            <p:nvPr/>
          </p:nvSpPr>
          <p:spPr>
            <a:xfrm>
              <a:off x="2511404" y="1818355"/>
              <a:ext cx="149" cy="14"/>
            </a:xfrm>
            <a:custGeom>
              <a:avLst/>
              <a:gdLst/>
              <a:ahLst/>
              <a:cxnLst/>
              <a:rect l="l" t="t" r="r" b="b"/>
              <a:pathLst>
                <a:path w="11"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4" name="Google Shape;10684;p81"/>
            <p:cNvSpPr/>
            <p:nvPr/>
          </p:nvSpPr>
          <p:spPr>
            <a:xfrm>
              <a:off x="2512029" y="181835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5" name="Google Shape;10685;p81"/>
            <p:cNvSpPr/>
            <p:nvPr/>
          </p:nvSpPr>
          <p:spPr>
            <a:xfrm>
              <a:off x="2991016" y="2067204"/>
              <a:ext cx="18968" cy="6409"/>
            </a:xfrm>
            <a:custGeom>
              <a:avLst/>
              <a:gdLst/>
              <a:ahLst/>
              <a:cxnLst/>
              <a:rect l="l" t="t" r="r" b="b"/>
              <a:pathLst>
                <a:path w="1397" h="472" extrusionOk="0">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6" name="Google Shape;10686;p81"/>
            <p:cNvSpPr/>
            <p:nvPr/>
          </p:nvSpPr>
          <p:spPr>
            <a:xfrm>
              <a:off x="3012726" y="2048969"/>
              <a:ext cx="73699" cy="62008"/>
            </a:xfrm>
            <a:custGeom>
              <a:avLst/>
              <a:gdLst/>
              <a:ahLst/>
              <a:cxnLst/>
              <a:rect l="l" t="t" r="r" b="b"/>
              <a:pathLst>
                <a:path w="5428" h="4567" extrusionOk="0">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7" name="Google Shape;10687;p81"/>
            <p:cNvSpPr/>
            <p:nvPr/>
          </p:nvSpPr>
          <p:spPr>
            <a:xfrm>
              <a:off x="2746593" y="2003634"/>
              <a:ext cx="83583" cy="84330"/>
            </a:xfrm>
            <a:custGeom>
              <a:avLst/>
              <a:gdLst/>
              <a:ahLst/>
              <a:cxnLst/>
              <a:rect l="l" t="t" r="r" b="b"/>
              <a:pathLst>
                <a:path w="6156" h="6211" extrusionOk="0">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8" name="Google Shape;10688;p81"/>
            <p:cNvSpPr/>
            <p:nvPr/>
          </p:nvSpPr>
          <p:spPr>
            <a:xfrm>
              <a:off x="2846320" y="2013450"/>
              <a:ext cx="74445" cy="60949"/>
            </a:xfrm>
            <a:custGeom>
              <a:avLst/>
              <a:gdLst/>
              <a:ahLst/>
              <a:cxnLst/>
              <a:rect l="l" t="t" r="r" b="b"/>
              <a:pathLst>
                <a:path w="5483" h="4489" extrusionOk="0">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9" name="Google Shape;10689;p81"/>
            <p:cNvSpPr/>
            <p:nvPr/>
          </p:nvSpPr>
          <p:spPr>
            <a:xfrm>
              <a:off x="2823415" y="2090109"/>
              <a:ext cx="73061" cy="19457"/>
            </a:xfrm>
            <a:custGeom>
              <a:avLst/>
              <a:gdLst/>
              <a:ahLst/>
              <a:cxnLst/>
              <a:rect l="l" t="t" r="r" b="b"/>
              <a:pathLst>
                <a:path w="5381" h="1433" extrusionOk="0">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0" name="Google Shape;10690;p81"/>
            <p:cNvSpPr/>
            <p:nvPr/>
          </p:nvSpPr>
          <p:spPr>
            <a:xfrm>
              <a:off x="2838907" y="2066647"/>
              <a:ext cx="2675" cy="2281"/>
            </a:xfrm>
            <a:custGeom>
              <a:avLst/>
              <a:gdLst/>
              <a:ahLst/>
              <a:cxnLst/>
              <a:rect l="l" t="t" r="r" b="b"/>
              <a:pathLst>
                <a:path w="197" h="168" extrusionOk="0">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1" name="Google Shape;10691;p81"/>
            <p:cNvSpPr/>
            <p:nvPr/>
          </p:nvSpPr>
          <p:spPr>
            <a:xfrm>
              <a:off x="2928980" y="2107991"/>
              <a:ext cx="29246" cy="3842"/>
            </a:xfrm>
            <a:custGeom>
              <a:avLst/>
              <a:gdLst/>
              <a:ahLst/>
              <a:cxnLst/>
              <a:rect l="l" t="t" r="r" b="b"/>
              <a:pathLst>
                <a:path w="2154" h="283" extrusionOk="0">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2" name="Google Shape;10692;p81"/>
            <p:cNvSpPr/>
            <p:nvPr/>
          </p:nvSpPr>
          <p:spPr>
            <a:xfrm>
              <a:off x="2771508" y="2053260"/>
              <a:ext cx="2240" cy="3666"/>
            </a:xfrm>
            <a:custGeom>
              <a:avLst/>
              <a:gdLst/>
              <a:ahLst/>
              <a:cxnLst/>
              <a:rect l="l" t="t" r="r" b="b"/>
              <a:pathLst>
                <a:path w="165" h="270" extrusionOk="0">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3" name="Google Shape;10693;p81"/>
            <p:cNvSpPr/>
            <p:nvPr/>
          </p:nvSpPr>
          <p:spPr>
            <a:xfrm>
              <a:off x="2920182" y="2034251"/>
              <a:ext cx="46788" cy="53482"/>
            </a:xfrm>
            <a:custGeom>
              <a:avLst/>
              <a:gdLst/>
              <a:ahLst/>
              <a:cxnLst/>
              <a:rect l="l" t="t" r="r" b="b"/>
              <a:pathLst>
                <a:path w="3446" h="3939" extrusionOk="0">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4" name="Google Shape;10694;p81"/>
            <p:cNvSpPr/>
            <p:nvPr/>
          </p:nvSpPr>
          <p:spPr>
            <a:xfrm>
              <a:off x="2975850" y="2069105"/>
              <a:ext cx="7658" cy="4046"/>
            </a:xfrm>
            <a:custGeom>
              <a:avLst/>
              <a:gdLst/>
              <a:ahLst/>
              <a:cxnLst/>
              <a:rect l="l" t="t" r="r" b="b"/>
              <a:pathLst>
                <a:path w="564" h="298" extrusionOk="0">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5" name="Google Shape;10695;p81"/>
            <p:cNvSpPr/>
            <p:nvPr/>
          </p:nvSpPr>
          <p:spPr>
            <a:xfrm>
              <a:off x="2759899" y="2034536"/>
              <a:ext cx="923" cy="204"/>
            </a:xfrm>
            <a:custGeom>
              <a:avLst/>
              <a:gdLst/>
              <a:ahLst/>
              <a:cxnLst/>
              <a:rect l="l" t="t" r="r" b="b"/>
              <a:pathLst>
                <a:path w="68" h="15" extrusionOk="0">
                  <a:moveTo>
                    <a:pt x="67" y="14"/>
                  </a:moveTo>
                  <a:lnTo>
                    <a:pt x="1" y="0"/>
                  </a:lnTo>
                  <a:lnTo>
                    <a:pt x="1" y="0"/>
                  </a:lnTo>
                  <a:lnTo>
                    <a:pt x="6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6" name="Google Shape;10696;p81"/>
            <p:cNvSpPr/>
            <p:nvPr/>
          </p:nvSpPr>
          <p:spPr>
            <a:xfrm>
              <a:off x="2760660" y="2035011"/>
              <a:ext cx="3870" cy="5227"/>
            </a:xfrm>
            <a:custGeom>
              <a:avLst/>
              <a:gdLst/>
              <a:ahLst/>
              <a:cxnLst/>
              <a:rect l="l" t="t" r="r" b="b"/>
              <a:pathLst>
                <a:path w="285" h="385" extrusionOk="0">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7" name="Google Shape;10697;p81"/>
            <p:cNvSpPr/>
            <p:nvPr/>
          </p:nvSpPr>
          <p:spPr>
            <a:xfrm>
              <a:off x="2956787" y="2113666"/>
              <a:ext cx="11093" cy="8595"/>
            </a:xfrm>
            <a:custGeom>
              <a:avLst/>
              <a:gdLst/>
              <a:ahLst/>
              <a:cxnLst/>
              <a:rect l="l" t="t" r="r" b="b"/>
              <a:pathLst>
                <a:path w="817" h="633" extrusionOk="0">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8" name="Google Shape;10698;p81"/>
            <p:cNvSpPr/>
            <p:nvPr/>
          </p:nvSpPr>
          <p:spPr>
            <a:xfrm>
              <a:off x="2901173" y="2106945"/>
              <a:ext cx="20312" cy="6490"/>
            </a:xfrm>
            <a:custGeom>
              <a:avLst/>
              <a:gdLst/>
              <a:ahLst/>
              <a:cxnLst/>
              <a:rect l="l" t="t" r="r" b="b"/>
              <a:pathLst>
                <a:path w="1496" h="478" extrusionOk="0">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9" name="Google Shape;10699;p81"/>
            <p:cNvSpPr/>
            <p:nvPr/>
          </p:nvSpPr>
          <p:spPr>
            <a:xfrm>
              <a:off x="2923413" y="2117536"/>
              <a:ext cx="11527" cy="4711"/>
            </a:xfrm>
            <a:custGeom>
              <a:avLst/>
              <a:gdLst/>
              <a:ahLst/>
              <a:cxnLst/>
              <a:rect l="l" t="t" r="r" b="b"/>
              <a:pathLst>
                <a:path w="849" h="347" extrusionOk="0">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0" name="Google Shape;10700;p81"/>
            <p:cNvSpPr/>
            <p:nvPr/>
          </p:nvSpPr>
          <p:spPr>
            <a:xfrm>
              <a:off x="2984729" y="2031441"/>
              <a:ext cx="10713" cy="16320"/>
            </a:xfrm>
            <a:custGeom>
              <a:avLst/>
              <a:gdLst/>
              <a:ahLst/>
              <a:cxnLst/>
              <a:rect l="l" t="t" r="r" b="b"/>
              <a:pathLst>
                <a:path w="789" h="1202" extrusionOk="0">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1" name="Google Shape;10701;p81"/>
            <p:cNvSpPr/>
            <p:nvPr/>
          </p:nvSpPr>
          <p:spPr>
            <a:xfrm>
              <a:off x="2859015" y="2039003"/>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2" name="Google Shape;10702;p81"/>
            <p:cNvSpPr/>
            <p:nvPr/>
          </p:nvSpPr>
          <p:spPr>
            <a:xfrm>
              <a:off x="2860481" y="2039098"/>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3" name="Google Shape;10703;p81"/>
            <p:cNvSpPr/>
            <p:nvPr/>
          </p:nvSpPr>
          <p:spPr>
            <a:xfrm>
              <a:off x="2860156" y="2039193"/>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4" name="Google Shape;10704;p81"/>
            <p:cNvSpPr/>
            <p:nvPr/>
          </p:nvSpPr>
          <p:spPr>
            <a:xfrm>
              <a:off x="2858160" y="2038569"/>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5" name="Google Shape;10705;p81"/>
            <p:cNvSpPr/>
            <p:nvPr/>
          </p:nvSpPr>
          <p:spPr>
            <a:xfrm>
              <a:off x="2858581" y="2038759"/>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6" name="Google Shape;10706;p81"/>
            <p:cNvSpPr/>
            <p:nvPr/>
          </p:nvSpPr>
          <p:spPr>
            <a:xfrm>
              <a:off x="2860821" y="2038949"/>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7" name="Google Shape;10707;p81"/>
            <p:cNvSpPr/>
            <p:nvPr/>
          </p:nvSpPr>
          <p:spPr>
            <a:xfrm>
              <a:off x="2852457" y="2033776"/>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8" name="Google Shape;10708;p81"/>
            <p:cNvSpPr/>
            <p:nvPr/>
          </p:nvSpPr>
          <p:spPr>
            <a:xfrm>
              <a:off x="2852267" y="2033301"/>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9" name="Google Shape;10709;p81"/>
            <p:cNvSpPr/>
            <p:nvPr/>
          </p:nvSpPr>
          <p:spPr>
            <a:xfrm>
              <a:off x="2852647" y="2034156"/>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0" name="Google Shape;10710;p81"/>
            <p:cNvSpPr/>
            <p:nvPr/>
          </p:nvSpPr>
          <p:spPr>
            <a:xfrm>
              <a:off x="2852118" y="2032826"/>
              <a:ext cx="109" cy="244"/>
            </a:xfrm>
            <a:custGeom>
              <a:avLst/>
              <a:gdLst/>
              <a:ahLst/>
              <a:cxnLst/>
              <a:rect l="l" t="t" r="r" b="b"/>
              <a:pathLst>
                <a:path w="8" h="18" extrusionOk="0">
                  <a:moveTo>
                    <a:pt x="1" y="0"/>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1" name="Google Shape;10711;p81"/>
            <p:cNvSpPr/>
            <p:nvPr/>
          </p:nvSpPr>
          <p:spPr>
            <a:xfrm>
              <a:off x="2851602" y="2031060"/>
              <a:ext cx="109" cy="339"/>
            </a:xfrm>
            <a:custGeom>
              <a:avLst/>
              <a:gdLst/>
              <a:ahLst/>
              <a:cxnLst/>
              <a:rect l="l" t="t" r="r" b="b"/>
              <a:pathLst>
                <a:path w="8" h="25" extrusionOk="0">
                  <a:moveTo>
                    <a:pt x="0" y="0"/>
                  </a:moveTo>
                  <a:lnTo>
                    <a:pt x="7"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2" name="Google Shape;10712;p81"/>
            <p:cNvSpPr/>
            <p:nvPr/>
          </p:nvSpPr>
          <p:spPr>
            <a:xfrm>
              <a:off x="2851928" y="2032296"/>
              <a:ext cx="109" cy="244"/>
            </a:xfrm>
            <a:custGeom>
              <a:avLst/>
              <a:gdLst/>
              <a:ahLst/>
              <a:cxnLst/>
              <a:rect l="l" t="t" r="r" b="b"/>
              <a:pathLst>
                <a:path w="8" h="18"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3" name="Google Shape;10713;p81"/>
            <p:cNvSpPr/>
            <p:nvPr/>
          </p:nvSpPr>
          <p:spPr>
            <a:xfrm>
              <a:off x="2857725" y="2038189"/>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4" name="Google Shape;10714;p81"/>
            <p:cNvSpPr/>
            <p:nvPr/>
          </p:nvSpPr>
          <p:spPr>
            <a:xfrm>
              <a:off x="2851792" y="2031671"/>
              <a:ext cx="109" cy="299"/>
            </a:xfrm>
            <a:custGeom>
              <a:avLst/>
              <a:gdLst/>
              <a:ahLst/>
              <a:cxnLst/>
              <a:rect l="l" t="t" r="r" b="b"/>
              <a:pathLst>
                <a:path w="8" h="22" extrusionOk="0">
                  <a:moveTo>
                    <a:pt x="0" y="1"/>
                  </a:moveTo>
                  <a:lnTo>
                    <a:pt x="7"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5" name="Google Shape;10715;p81"/>
            <p:cNvSpPr/>
            <p:nvPr/>
          </p:nvSpPr>
          <p:spPr>
            <a:xfrm>
              <a:off x="2852837" y="2034482"/>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6" name="Google Shape;10716;p81"/>
            <p:cNvSpPr/>
            <p:nvPr/>
          </p:nvSpPr>
          <p:spPr>
            <a:xfrm>
              <a:off x="2856870" y="2037523"/>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7" name="Google Shape;10717;p81"/>
            <p:cNvSpPr/>
            <p:nvPr/>
          </p:nvSpPr>
          <p:spPr>
            <a:xfrm>
              <a:off x="2852973" y="2034821"/>
              <a:ext cx="109" cy="149"/>
            </a:xfrm>
            <a:custGeom>
              <a:avLst/>
              <a:gdLst/>
              <a:ahLst/>
              <a:cxnLst/>
              <a:rect l="l" t="t" r="r" b="b"/>
              <a:pathLst>
                <a:path w="8" h="11" extrusionOk="0">
                  <a:moveTo>
                    <a:pt x="1" y="0"/>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8" name="Google Shape;10718;p81"/>
            <p:cNvSpPr/>
            <p:nvPr/>
          </p:nvSpPr>
          <p:spPr>
            <a:xfrm>
              <a:off x="2854019" y="2035772"/>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9" name="Google Shape;10719;p81"/>
            <p:cNvSpPr/>
            <p:nvPr/>
          </p:nvSpPr>
          <p:spPr>
            <a:xfrm>
              <a:off x="2857304" y="203790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0" name="Google Shape;10720;p81"/>
            <p:cNvSpPr/>
            <p:nvPr/>
          </p:nvSpPr>
          <p:spPr>
            <a:xfrm>
              <a:off x="2854263" y="203581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1" name="Google Shape;10721;p81"/>
            <p:cNvSpPr/>
            <p:nvPr/>
          </p:nvSpPr>
          <p:spPr>
            <a:xfrm>
              <a:off x="2853163" y="2035107"/>
              <a:ext cx="109" cy="109"/>
            </a:xfrm>
            <a:custGeom>
              <a:avLst/>
              <a:gdLst/>
              <a:ahLst/>
              <a:cxnLst/>
              <a:rect l="l" t="t" r="r" b="b"/>
              <a:pathLst>
                <a:path w="8" h="8" extrusionOk="0">
                  <a:moveTo>
                    <a:pt x="1" y="0"/>
                  </a:moveTo>
                  <a:lnTo>
                    <a:pt x="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2" name="Google Shape;10722;p81"/>
            <p:cNvSpPr/>
            <p:nvPr/>
          </p:nvSpPr>
          <p:spPr>
            <a:xfrm>
              <a:off x="2853598" y="2035487"/>
              <a:ext cx="109" cy="109"/>
            </a:xfrm>
            <a:custGeom>
              <a:avLst/>
              <a:gdLst/>
              <a:ahLst/>
              <a:cxnLst/>
              <a:rect l="l" t="t" r="r" b="b"/>
              <a:pathLst>
                <a:path w="8" h="8" extrusionOk="0">
                  <a:moveTo>
                    <a:pt x="0" y="0"/>
                  </a:moveTo>
                  <a:lnTo>
                    <a:pt x="7"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3" name="Google Shape;10723;p81"/>
            <p:cNvSpPr/>
            <p:nvPr/>
          </p:nvSpPr>
          <p:spPr>
            <a:xfrm>
              <a:off x="2853788" y="2035622"/>
              <a:ext cx="109" cy="109"/>
            </a:xfrm>
            <a:custGeom>
              <a:avLst/>
              <a:gdLst/>
              <a:ahLst/>
              <a:cxnLst/>
              <a:rect l="l" t="t" r="r" b="b"/>
              <a:pathLst>
                <a:path w="8" h="8" extrusionOk="0">
                  <a:moveTo>
                    <a:pt x="0" y="1"/>
                  </a:moveTo>
                  <a:lnTo>
                    <a:pt x="7"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4" name="Google Shape;10724;p81"/>
            <p:cNvSpPr/>
            <p:nvPr/>
          </p:nvSpPr>
          <p:spPr>
            <a:xfrm>
              <a:off x="2859490" y="2039139"/>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5" name="Google Shape;10725;p81"/>
            <p:cNvSpPr/>
            <p:nvPr/>
          </p:nvSpPr>
          <p:spPr>
            <a:xfrm>
              <a:off x="2889049" y="2032921"/>
              <a:ext cx="3204" cy="2105"/>
            </a:xfrm>
            <a:custGeom>
              <a:avLst/>
              <a:gdLst/>
              <a:ahLst/>
              <a:cxnLst/>
              <a:rect l="l" t="t" r="r" b="b"/>
              <a:pathLst>
                <a:path w="236" h="155" extrusionOk="0">
                  <a:moveTo>
                    <a:pt x="235" y="0"/>
                  </a:moveTo>
                  <a:cubicBezTo>
                    <a:pt x="204" y="112"/>
                    <a:pt x="102" y="130"/>
                    <a:pt x="1" y="154"/>
                  </a:cubicBezTo>
                  <a:cubicBezTo>
                    <a:pt x="106" y="133"/>
                    <a:pt x="204" y="112"/>
                    <a:pt x="23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6" name="Google Shape;10726;p81"/>
            <p:cNvSpPr/>
            <p:nvPr/>
          </p:nvSpPr>
          <p:spPr>
            <a:xfrm>
              <a:off x="2861242" y="2038243"/>
              <a:ext cx="4440" cy="530"/>
            </a:xfrm>
            <a:custGeom>
              <a:avLst/>
              <a:gdLst/>
              <a:ahLst/>
              <a:cxnLst/>
              <a:rect l="l" t="t" r="r" b="b"/>
              <a:pathLst>
                <a:path w="327" h="39" extrusionOk="0">
                  <a:moveTo>
                    <a:pt x="326" y="7"/>
                  </a:moveTo>
                  <a:cubicBezTo>
                    <a:pt x="197" y="4"/>
                    <a:pt x="53" y="0"/>
                    <a:pt x="1" y="39"/>
                  </a:cubicBezTo>
                  <a:cubicBezTo>
                    <a:pt x="53" y="0"/>
                    <a:pt x="197" y="4"/>
                    <a:pt x="326"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7" name="Google Shape;10727;p81"/>
            <p:cNvSpPr/>
            <p:nvPr/>
          </p:nvSpPr>
          <p:spPr>
            <a:xfrm>
              <a:off x="2910922" y="2013858"/>
              <a:ext cx="54" cy="14"/>
            </a:xfrm>
            <a:custGeom>
              <a:avLst/>
              <a:gdLst/>
              <a:ahLst/>
              <a:cxnLst/>
              <a:rect l="l" t="t" r="r" b="b"/>
              <a:pathLst>
                <a:path w="4" h="1" extrusionOk="0">
                  <a:moveTo>
                    <a:pt x="4" y="0"/>
                  </a:moveTo>
                  <a:lnTo>
                    <a:pt x="0" y="0"/>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8" name="Google Shape;10728;p81"/>
            <p:cNvSpPr/>
            <p:nvPr/>
          </p:nvSpPr>
          <p:spPr>
            <a:xfrm>
              <a:off x="2853353" y="2035297"/>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9" name="Google Shape;10729;p81"/>
            <p:cNvSpPr/>
            <p:nvPr/>
          </p:nvSpPr>
          <p:spPr>
            <a:xfrm>
              <a:off x="2860006" y="203919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0" name="Google Shape;10730;p81"/>
            <p:cNvSpPr/>
            <p:nvPr/>
          </p:nvSpPr>
          <p:spPr>
            <a:xfrm>
              <a:off x="2899598" y="2013287"/>
              <a:ext cx="8486" cy="1765"/>
            </a:xfrm>
            <a:custGeom>
              <a:avLst/>
              <a:gdLst/>
              <a:ahLst/>
              <a:cxnLst/>
              <a:rect l="l" t="t" r="r" b="b"/>
              <a:pathLst>
                <a:path w="625" h="130" extrusionOk="0">
                  <a:moveTo>
                    <a:pt x="624" y="11"/>
                  </a:moveTo>
                  <a:cubicBezTo>
                    <a:pt x="424" y="7"/>
                    <a:pt x="120" y="0"/>
                    <a:pt x="1" y="130"/>
                  </a:cubicBezTo>
                  <a:cubicBezTo>
                    <a:pt x="120" y="0"/>
                    <a:pt x="424" y="7"/>
                    <a:pt x="624"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1" name="Google Shape;10731;p81"/>
            <p:cNvSpPr/>
            <p:nvPr/>
          </p:nvSpPr>
          <p:spPr>
            <a:xfrm>
              <a:off x="2909971" y="2013518"/>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2" name="Google Shape;10732;p81"/>
            <p:cNvSpPr/>
            <p:nvPr/>
          </p:nvSpPr>
          <p:spPr>
            <a:xfrm>
              <a:off x="2909632" y="2013478"/>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3" name="Google Shape;10733;p81"/>
            <p:cNvSpPr/>
            <p:nvPr/>
          </p:nvSpPr>
          <p:spPr>
            <a:xfrm>
              <a:off x="2910392" y="2013668"/>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4" name="Google Shape;10734;p81"/>
            <p:cNvSpPr/>
            <p:nvPr/>
          </p:nvSpPr>
          <p:spPr>
            <a:xfrm>
              <a:off x="2962544" y="2114711"/>
              <a:ext cx="394" cy="204"/>
            </a:xfrm>
            <a:custGeom>
              <a:avLst/>
              <a:gdLst/>
              <a:ahLst/>
              <a:cxnLst/>
              <a:rect l="l" t="t" r="r" b="b"/>
              <a:pathLst>
                <a:path w="29" h="15" extrusionOk="0">
                  <a:moveTo>
                    <a:pt x="28" y="1"/>
                  </a:moveTo>
                  <a:lnTo>
                    <a:pt x="0" y="8"/>
                  </a:lnTo>
                  <a:lnTo>
                    <a:pt x="4" y="8"/>
                  </a:lnTo>
                  <a:lnTo>
                    <a:pt x="11" y="11"/>
                  </a:lnTo>
                  <a:lnTo>
                    <a:pt x="14" y="11"/>
                  </a:lnTo>
                  <a:lnTo>
                    <a:pt x="21" y="15"/>
                  </a:lnTo>
                  <a:cubicBezTo>
                    <a:pt x="21" y="11"/>
                    <a:pt x="25" y="4"/>
                    <a:pt x="2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5" name="Google Shape;10735;p81"/>
            <p:cNvSpPr/>
            <p:nvPr/>
          </p:nvSpPr>
          <p:spPr>
            <a:xfrm>
              <a:off x="2968192" y="2108113"/>
              <a:ext cx="14895" cy="5757"/>
            </a:xfrm>
            <a:custGeom>
              <a:avLst/>
              <a:gdLst/>
              <a:ahLst/>
              <a:cxnLst/>
              <a:rect l="l" t="t" r="r" b="b"/>
              <a:pathLst>
                <a:path w="1097" h="424" extrusionOk="0">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6" name="Google Shape;10736;p81"/>
            <p:cNvSpPr/>
            <p:nvPr/>
          </p:nvSpPr>
          <p:spPr>
            <a:xfrm>
              <a:off x="2962679" y="2114861"/>
              <a:ext cx="54" cy="14"/>
            </a:xfrm>
            <a:custGeom>
              <a:avLst/>
              <a:gdLst/>
              <a:ahLst/>
              <a:cxnLst/>
              <a:rect l="l" t="t" r="r" b="b"/>
              <a:pathLst>
                <a:path w="4"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7" name="Google Shape;10737;p81"/>
            <p:cNvSpPr/>
            <p:nvPr/>
          </p:nvSpPr>
          <p:spPr>
            <a:xfrm>
              <a:off x="2968246" y="2112675"/>
              <a:ext cx="530" cy="530"/>
            </a:xfrm>
            <a:custGeom>
              <a:avLst/>
              <a:gdLst/>
              <a:ahLst/>
              <a:cxnLst/>
              <a:rect l="l" t="t" r="r" b="b"/>
              <a:pathLst>
                <a:path w="39" h="39" extrusionOk="0">
                  <a:moveTo>
                    <a:pt x="0" y="0"/>
                  </a:moveTo>
                  <a:cubicBezTo>
                    <a:pt x="11" y="11"/>
                    <a:pt x="25" y="25"/>
                    <a:pt x="39" y="39"/>
                  </a:cubicBezTo>
                  <a:cubicBezTo>
                    <a:pt x="25" y="25"/>
                    <a:pt x="1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8" name="Google Shape;10738;p81"/>
            <p:cNvSpPr/>
            <p:nvPr/>
          </p:nvSpPr>
          <p:spPr>
            <a:xfrm>
              <a:off x="2962544" y="2114806"/>
              <a:ext cx="0" cy="14"/>
            </a:xfrm>
            <a:custGeom>
              <a:avLst/>
              <a:gdLst/>
              <a:ahLst/>
              <a:cxnLst/>
              <a:rect l="l" t="t" r="r" b="b"/>
              <a:pathLst>
                <a:path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9" name="Google Shape;10739;p81"/>
            <p:cNvSpPr/>
            <p:nvPr/>
          </p:nvSpPr>
          <p:spPr>
            <a:xfrm>
              <a:off x="2962924" y="211471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0" name="Google Shape;10740;p81"/>
            <p:cNvSpPr/>
            <p:nvPr/>
          </p:nvSpPr>
          <p:spPr>
            <a:xfrm>
              <a:off x="2968816" y="2113286"/>
              <a:ext cx="530" cy="584"/>
            </a:xfrm>
            <a:custGeom>
              <a:avLst/>
              <a:gdLst/>
              <a:ahLst/>
              <a:cxnLst/>
              <a:rect l="l" t="t" r="r" b="b"/>
              <a:pathLst>
                <a:path w="39" h="43" extrusionOk="0">
                  <a:moveTo>
                    <a:pt x="39" y="43"/>
                  </a:moveTo>
                  <a:cubicBezTo>
                    <a:pt x="25" y="29"/>
                    <a:pt x="14" y="15"/>
                    <a:pt x="0" y="1"/>
                  </a:cubicBezTo>
                  <a:cubicBezTo>
                    <a:pt x="14" y="15"/>
                    <a:pt x="25" y="29"/>
                    <a:pt x="39"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1" name="Google Shape;10741;p81"/>
            <p:cNvSpPr/>
            <p:nvPr/>
          </p:nvSpPr>
          <p:spPr>
            <a:xfrm>
              <a:off x="2109605" y="1718303"/>
              <a:ext cx="11147" cy="17827"/>
            </a:xfrm>
            <a:custGeom>
              <a:avLst/>
              <a:gdLst/>
              <a:ahLst/>
              <a:cxnLst/>
              <a:rect l="l" t="t" r="r" b="b"/>
              <a:pathLst>
                <a:path w="821" h="1313" extrusionOk="0">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2" name="Google Shape;10742;p81"/>
            <p:cNvSpPr/>
            <p:nvPr/>
          </p:nvSpPr>
          <p:spPr>
            <a:xfrm>
              <a:off x="2142544" y="1743706"/>
              <a:ext cx="19171" cy="11066"/>
            </a:xfrm>
            <a:custGeom>
              <a:avLst/>
              <a:gdLst/>
              <a:ahLst/>
              <a:cxnLst/>
              <a:rect l="l" t="t" r="r" b="b"/>
              <a:pathLst>
                <a:path w="1412" h="815" extrusionOk="0">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3" name="Google Shape;10743;p81"/>
            <p:cNvSpPr/>
            <p:nvPr/>
          </p:nvSpPr>
          <p:spPr>
            <a:xfrm>
              <a:off x="2099300" y="1663436"/>
              <a:ext cx="82904" cy="79917"/>
            </a:xfrm>
            <a:custGeom>
              <a:avLst/>
              <a:gdLst/>
              <a:ahLst/>
              <a:cxnLst/>
              <a:rect l="l" t="t" r="r" b="b"/>
              <a:pathLst>
                <a:path w="6106" h="5886" extrusionOk="0">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4" name="Google Shape;10744;p81"/>
            <p:cNvSpPr/>
            <p:nvPr/>
          </p:nvSpPr>
          <p:spPr>
            <a:xfrm>
              <a:off x="2139082" y="1663966"/>
              <a:ext cx="1344" cy="2485"/>
            </a:xfrm>
            <a:custGeom>
              <a:avLst/>
              <a:gdLst/>
              <a:ahLst/>
              <a:cxnLst/>
              <a:rect l="l" t="t" r="r" b="b"/>
              <a:pathLst>
                <a:path w="99" h="183" extrusionOk="0">
                  <a:moveTo>
                    <a:pt x="98" y="183"/>
                  </a:moveTo>
                  <a:lnTo>
                    <a:pt x="98" y="183"/>
                  </a:lnTo>
                  <a:cubicBezTo>
                    <a:pt x="42" y="148"/>
                    <a:pt x="21" y="70"/>
                    <a:pt x="0" y="0"/>
                  </a:cubicBezTo>
                  <a:cubicBezTo>
                    <a:pt x="21" y="70"/>
                    <a:pt x="42" y="148"/>
                    <a:pt x="98" y="18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5" name="Google Shape;10745;p81"/>
            <p:cNvSpPr/>
            <p:nvPr/>
          </p:nvSpPr>
          <p:spPr>
            <a:xfrm>
              <a:off x="2128057" y="1665391"/>
              <a:ext cx="299" cy="204"/>
            </a:xfrm>
            <a:custGeom>
              <a:avLst/>
              <a:gdLst/>
              <a:ahLst/>
              <a:cxnLst/>
              <a:rect l="l" t="t" r="r" b="b"/>
              <a:pathLst>
                <a:path w="22" h="15" extrusionOk="0">
                  <a:moveTo>
                    <a:pt x="21" y="14"/>
                  </a:move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6" name="Google Shape;10746;p81"/>
            <p:cNvSpPr/>
            <p:nvPr/>
          </p:nvSpPr>
          <p:spPr>
            <a:xfrm>
              <a:off x="2142734" y="1667061"/>
              <a:ext cx="923" cy="149"/>
            </a:xfrm>
            <a:custGeom>
              <a:avLst/>
              <a:gdLst/>
              <a:ahLst/>
              <a:cxnLst/>
              <a:rect l="l" t="t" r="r" b="b"/>
              <a:pathLst>
                <a:path w="68" h="11" extrusionOk="0">
                  <a:moveTo>
                    <a:pt x="67"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7" name="Google Shape;10747;p81"/>
            <p:cNvSpPr/>
            <p:nvPr/>
          </p:nvSpPr>
          <p:spPr>
            <a:xfrm>
              <a:off x="2105477" y="1674515"/>
              <a:ext cx="299" cy="14"/>
            </a:xfrm>
            <a:custGeom>
              <a:avLst/>
              <a:gdLst/>
              <a:ahLst/>
              <a:cxnLst/>
              <a:rect l="l" t="t" r="r" b="b"/>
              <a:pathLst>
                <a:path w="22" h="1" extrusionOk="0">
                  <a:moveTo>
                    <a:pt x="2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8" name="Google Shape;10748;p81"/>
            <p:cNvSpPr/>
            <p:nvPr/>
          </p:nvSpPr>
          <p:spPr>
            <a:xfrm>
              <a:off x="2105097" y="1674570"/>
              <a:ext cx="299" cy="14"/>
            </a:xfrm>
            <a:custGeom>
              <a:avLst/>
              <a:gdLst/>
              <a:ahLst/>
              <a:cxnLst/>
              <a:rect l="l" t="t" r="r" b="b"/>
              <a:pathLst>
                <a:path w="22" h="1" extrusionOk="0">
                  <a:moveTo>
                    <a:pt x="2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9" name="Google Shape;10749;p81"/>
            <p:cNvSpPr/>
            <p:nvPr/>
          </p:nvSpPr>
          <p:spPr>
            <a:xfrm>
              <a:off x="2101866" y="1674610"/>
              <a:ext cx="2770" cy="204"/>
            </a:xfrm>
            <a:custGeom>
              <a:avLst/>
              <a:gdLst/>
              <a:ahLst/>
              <a:cxnLst/>
              <a:rect l="l" t="t" r="r" b="b"/>
              <a:pathLst>
                <a:path w="204" h="15" extrusionOk="0">
                  <a:moveTo>
                    <a:pt x="203"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0" name="Google Shape;10750;p81"/>
            <p:cNvSpPr/>
            <p:nvPr/>
          </p:nvSpPr>
          <p:spPr>
            <a:xfrm>
              <a:off x="2104622" y="1674570"/>
              <a:ext cx="394" cy="14"/>
            </a:xfrm>
            <a:custGeom>
              <a:avLst/>
              <a:gdLst/>
              <a:ahLst/>
              <a:cxnLst/>
              <a:rect l="l" t="t" r="r" b="b"/>
              <a:pathLst>
                <a:path w="29" h="1" extrusionOk="0">
                  <a:moveTo>
                    <a:pt x="2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1" name="Google Shape;10751;p81"/>
            <p:cNvSpPr/>
            <p:nvPr/>
          </p:nvSpPr>
          <p:spPr>
            <a:xfrm>
              <a:off x="2101526" y="1674855"/>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2" name="Google Shape;10752;p81"/>
            <p:cNvSpPr/>
            <p:nvPr/>
          </p:nvSpPr>
          <p:spPr>
            <a:xfrm>
              <a:off x="2127296" y="1665391"/>
              <a:ext cx="774" cy="720"/>
            </a:xfrm>
            <a:custGeom>
              <a:avLst/>
              <a:gdLst/>
              <a:ahLst/>
              <a:cxnLst/>
              <a:rect l="l" t="t" r="r" b="b"/>
              <a:pathLst>
                <a:path w="57" h="53" extrusionOk="0">
                  <a:moveTo>
                    <a:pt x="0" y="53"/>
                  </a:moveTo>
                  <a:lnTo>
                    <a:pt x="56" y="0"/>
                  </a:lnTo>
                  <a:lnTo>
                    <a:pt x="5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3" name="Google Shape;10753;p81"/>
            <p:cNvSpPr/>
            <p:nvPr/>
          </p:nvSpPr>
          <p:spPr>
            <a:xfrm>
              <a:off x="2106903" y="167447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4" name="Google Shape;10754;p81"/>
            <p:cNvSpPr/>
            <p:nvPr/>
          </p:nvSpPr>
          <p:spPr>
            <a:xfrm>
              <a:off x="2106659" y="167447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5" name="Google Shape;10755;p81"/>
            <p:cNvSpPr/>
            <p:nvPr/>
          </p:nvSpPr>
          <p:spPr>
            <a:xfrm>
              <a:off x="2105858" y="1674515"/>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6" name="Google Shape;10756;p81"/>
            <p:cNvSpPr/>
            <p:nvPr/>
          </p:nvSpPr>
          <p:spPr>
            <a:xfrm>
              <a:off x="2107134" y="167447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7" name="Google Shape;10757;p81"/>
            <p:cNvSpPr/>
            <p:nvPr/>
          </p:nvSpPr>
          <p:spPr>
            <a:xfrm>
              <a:off x="2106183" y="1674475"/>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8" name="Google Shape;10758;p81"/>
            <p:cNvSpPr/>
            <p:nvPr/>
          </p:nvSpPr>
          <p:spPr>
            <a:xfrm>
              <a:off x="2102762" y="1677652"/>
              <a:ext cx="68" cy="448"/>
            </a:xfrm>
            <a:custGeom>
              <a:avLst/>
              <a:gdLst/>
              <a:ahLst/>
              <a:cxnLst/>
              <a:rect l="l" t="t" r="r" b="b"/>
              <a:pathLst>
                <a:path w="5" h="33" extrusionOk="0">
                  <a:moveTo>
                    <a:pt x="4" y="32"/>
                  </a:moveTo>
                  <a:cubicBezTo>
                    <a:pt x="4" y="22"/>
                    <a:pt x="4" y="11"/>
                    <a:pt x="1" y="1"/>
                  </a:cubicBezTo>
                  <a:cubicBezTo>
                    <a:pt x="4" y="11"/>
                    <a:pt x="4" y="22"/>
                    <a:pt x="4"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9" name="Google Shape;10759;p81"/>
            <p:cNvSpPr/>
            <p:nvPr/>
          </p:nvSpPr>
          <p:spPr>
            <a:xfrm>
              <a:off x="2101771" y="1676416"/>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0" name="Google Shape;10760;p81"/>
            <p:cNvSpPr/>
            <p:nvPr/>
          </p:nvSpPr>
          <p:spPr>
            <a:xfrm>
              <a:off x="2102572" y="1688826"/>
              <a:ext cx="3584" cy="434"/>
            </a:xfrm>
            <a:custGeom>
              <a:avLst/>
              <a:gdLst/>
              <a:ahLst/>
              <a:cxnLst/>
              <a:rect l="l" t="t" r="r" b="b"/>
              <a:pathLst>
                <a:path w="264" h="32" extrusionOk="0">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1" name="Google Shape;10761;p81"/>
            <p:cNvSpPr/>
            <p:nvPr/>
          </p:nvSpPr>
          <p:spPr>
            <a:xfrm>
              <a:off x="2106374" y="1691813"/>
              <a:ext cx="163" cy="353"/>
            </a:xfrm>
            <a:custGeom>
              <a:avLst/>
              <a:gdLst/>
              <a:ahLst/>
              <a:cxnLst/>
              <a:rect l="l" t="t" r="r" b="b"/>
              <a:pathLst>
                <a:path w="12" h="26" extrusionOk="0">
                  <a:moveTo>
                    <a:pt x="1" y="25"/>
                  </a:moveTo>
                  <a:lnTo>
                    <a:pt x="1" y="25"/>
                  </a:ln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2" name="Google Shape;10762;p81"/>
            <p:cNvSpPr/>
            <p:nvPr/>
          </p:nvSpPr>
          <p:spPr>
            <a:xfrm>
              <a:off x="2101676" y="167628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3" name="Google Shape;10763;p81"/>
            <p:cNvSpPr/>
            <p:nvPr/>
          </p:nvSpPr>
          <p:spPr>
            <a:xfrm>
              <a:off x="2101907" y="1676606"/>
              <a:ext cx="543" cy="394"/>
            </a:xfrm>
            <a:custGeom>
              <a:avLst/>
              <a:gdLst/>
              <a:ahLst/>
              <a:cxnLst/>
              <a:rect l="l" t="t" r="r" b="b"/>
              <a:pathLst>
                <a:path w="40" h="29" extrusionOk="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4" name="Google Shape;10764;p81"/>
            <p:cNvSpPr/>
            <p:nvPr/>
          </p:nvSpPr>
          <p:spPr>
            <a:xfrm>
              <a:off x="2143359" y="1670619"/>
              <a:ext cx="54" cy="448"/>
            </a:xfrm>
            <a:custGeom>
              <a:avLst/>
              <a:gdLst/>
              <a:ahLst/>
              <a:cxnLst/>
              <a:rect l="l" t="t" r="r" b="b"/>
              <a:pathLst>
                <a:path w="4" h="33" extrusionOk="0">
                  <a:moveTo>
                    <a:pt x="4" y="1"/>
                  </a:moveTo>
                  <a:cubicBezTo>
                    <a:pt x="4" y="11"/>
                    <a:pt x="0" y="22"/>
                    <a:pt x="4" y="32"/>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5" name="Google Shape;10765;p81"/>
            <p:cNvSpPr/>
            <p:nvPr/>
          </p:nvSpPr>
          <p:spPr>
            <a:xfrm>
              <a:off x="2143304" y="1674760"/>
              <a:ext cx="14" cy="489"/>
            </a:xfrm>
            <a:custGeom>
              <a:avLst/>
              <a:gdLst/>
              <a:ahLst/>
              <a:cxnLst/>
              <a:rect l="l" t="t" r="r" b="b"/>
              <a:pathLst>
                <a:path w="1" h="36" extrusionOk="0">
                  <a:moveTo>
                    <a:pt x="1" y="0"/>
                  </a:moveTo>
                  <a:lnTo>
                    <a:pt x="1"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6" name="Google Shape;10766;p81"/>
            <p:cNvSpPr/>
            <p:nvPr/>
          </p:nvSpPr>
          <p:spPr>
            <a:xfrm>
              <a:off x="2143454" y="1669383"/>
              <a:ext cx="14" cy="489"/>
            </a:xfrm>
            <a:custGeom>
              <a:avLst/>
              <a:gdLst/>
              <a:ahLst/>
              <a:cxnLst/>
              <a:rect l="l" t="t" r="r" b="b"/>
              <a:pathLst>
                <a:path w="1" h="36" extrusionOk="0">
                  <a:moveTo>
                    <a:pt x="0" y="1"/>
                  </a:moveTo>
                  <a:cubicBezTo>
                    <a:pt x="0" y="15"/>
                    <a:pt x="0" y="25"/>
                    <a:pt x="0" y="36"/>
                  </a:cubicBezTo>
                  <a:cubicBezTo>
                    <a:pt x="0" y="25"/>
                    <a:pt x="0"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7" name="Google Shape;10767;p81"/>
            <p:cNvSpPr/>
            <p:nvPr/>
          </p:nvSpPr>
          <p:spPr>
            <a:xfrm>
              <a:off x="2143304" y="1672044"/>
              <a:ext cx="14" cy="258"/>
            </a:xfrm>
            <a:custGeom>
              <a:avLst/>
              <a:gdLst/>
              <a:ahLst/>
              <a:cxnLst/>
              <a:rect l="l" t="t" r="r" b="b"/>
              <a:pathLst>
                <a:path w="1" h="19" extrusionOk="0">
                  <a:moveTo>
                    <a:pt x="1"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8" name="Google Shape;10768;p81"/>
            <p:cNvSpPr/>
            <p:nvPr/>
          </p:nvSpPr>
          <p:spPr>
            <a:xfrm>
              <a:off x="2143304" y="1673524"/>
              <a:ext cx="14" cy="394"/>
            </a:xfrm>
            <a:custGeom>
              <a:avLst/>
              <a:gdLst/>
              <a:ahLst/>
              <a:cxnLst/>
              <a:rect l="l" t="t" r="r" b="b"/>
              <a:pathLst>
                <a:path w="1" h="29" extrusionOk="0">
                  <a:moveTo>
                    <a:pt x="1"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9" name="Google Shape;10769;p81"/>
            <p:cNvSpPr/>
            <p:nvPr/>
          </p:nvSpPr>
          <p:spPr>
            <a:xfrm>
              <a:off x="2143494" y="1668297"/>
              <a:ext cx="68" cy="434"/>
            </a:xfrm>
            <a:custGeom>
              <a:avLst/>
              <a:gdLst/>
              <a:ahLst/>
              <a:cxnLst/>
              <a:rect l="l" t="t" r="r" b="b"/>
              <a:pathLst>
                <a:path w="5" h="32" extrusionOk="0">
                  <a:moveTo>
                    <a:pt x="4" y="0"/>
                  </a:moveTo>
                  <a:cubicBezTo>
                    <a:pt x="4" y="11"/>
                    <a:pt x="4" y="21"/>
                    <a:pt x="1" y="32"/>
                  </a:cubicBezTo>
                  <a:cubicBezTo>
                    <a:pt x="4" y="21"/>
                    <a:pt x="4"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0" name="Google Shape;10770;p81"/>
            <p:cNvSpPr/>
            <p:nvPr/>
          </p:nvSpPr>
          <p:spPr>
            <a:xfrm>
              <a:off x="2143589" y="1667251"/>
              <a:ext cx="68" cy="394"/>
            </a:xfrm>
            <a:custGeom>
              <a:avLst/>
              <a:gdLst/>
              <a:ahLst/>
              <a:cxnLst/>
              <a:rect l="l" t="t" r="r" b="b"/>
              <a:pathLst>
                <a:path w="5" h="29" extrusionOk="0">
                  <a:moveTo>
                    <a:pt x="4" y="0"/>
                  </a:moveTo>
                  <a:lnTo>
                    <a:pt x="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1" name="Google Shape;10771;p81"/>
            <p:cNvSpPr/>
            <p:nvPr/>
          </p:nvSpPr>
          <p:spPr>
            <a:xfrm>
              <a:off x="2184186" y="1698140"/>
              <a:ext cx="6626" cy="9138"/>
            </a:xfrm>
            <a:custGeom>
              <a:avLst/>
              <a:gdLst/>
              <a:ahLst/>
              <a:cxnLst/>
              <a:rect l="l" t="t" r="r" b="b"/>
              <a:pathLst>
                <a:path w="488" h="673" extrusionOk="0">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2" name="Google Shape;10772;p81"/>
            <p:cNvSpPr/>
            <p:nvPr/>
          </p:nvSpPr>
          <p:spPr>
            <a:xfrm>
              <a:off x="2184336" y="170228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3" name="Google Shape;10773;p81"/>
            <p:cNvSpPr/>
            <p:nvPr/>
          </p:nvSpPr>
          <p:spPr>
            <a:xfrm>
              <a:off x="2184376" y="170266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4" name="Google Shape;10774;p81"/>
            <p:cNvSpPr/>
            <p:nvPr/>
          </p:nvSpPr>
          <p:spPr>
            <a:xfrm>
              <a:off x="2184376" y="170241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5" name="Google Shape;10775;p81"/>
            <p:cNvSpPr/>
            <p:nvPr/>
          </p:nvSpPr>
          <p:spPr>
            <a:xfrm>
              <a:off x="2184336" y="1702132"/>
              <a:ext cx="14" cy="68"/>
            </a:xfrm>
            <a:custGeom>
              <a:avLst/>
              <a:gdLst/>
              <a:ahLst/>
              <a:cxnLst/>
              <a:rect l="l" t="t" r="r" b="b"/>
              <a:pathLst>
                <a:path w="1" h="5" extrusionOk="0">
                  <a:moveTo>
                    <a:pt x="0" y="1"/>
                  </a:moveTo>
                  <a:lnTo>
                    <a:pt x="0" y="4"/>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6" name="Google Shape;10776;p81"/>
            <p:cNvSpPr/>
            <p:nvPr/>
          </p:nvSpPr>
          <p:spPr>
            <a:xfrm>
              <a:off x="2185666" y="1698615"/>
              <a:ext cx="394" cy="679"/>
            </a:xfrm>
            <a:custGeom>
              <a:avLst/>
              <a:gdLst/>
              <a:ahLst/>
              <a:cxnLst/>
              <a:rect l="l" t="t" r="r" b="b"/>
              <a:pathLst>
                <a:path w="29" h="50" extrusionOk="0">
                  <a:moveTo>
                    <a:pt x="28" y="1"/>
                  </a:moveTo>
                  <a:lnTo>
                    <a:pt x="28" y="1"/>
                  </a:lnTo>
                  <a:cubicBezTo>
                    <a:pt x="18" y="18"/>
                    <a:pt x="7" y="32"/>
                    <a:pt x="0" y="50"/>
                  </a:cubicBezTo>
                  <a:cubicBezTo>
                    <a:pt x="7" y="36"/>
                    <a:pt x="18" y="18"/>
                    <a:pt x="2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7" name="Google Shape;10777;p81"/>
            <p:cNvSpPr/>
            <p:nvPr/>
          </p:nvSpPr>
          <p:spPr>
            <a:xfrm>
              <a:off x="2184241" y="1703558"/>
              <a:ext cx="14" cy="204"/>
            </a:xfrm>
            <a:custGeom>
              <a:avLst/>
              <a:gdLst/>
              <a:ahLst/>
              <a:cxnLst/>
              <a:rect l="l" t="t" r="r" b="b"/>
              <a:pathLst>
                <a:path w="1" h="15" extrusionOk="0">
                  <a:moveTo>
                    <a:pt x="0"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8" name="Google Shape;10778;p81"/>
            <p:cNvSpPr/>
            <p:nvPr/>
          </p:nvSpPr>
          <p:spPr>
            <a:xfrm>
              <a:off x="2184145" y="1704033"/>
              <a:ext cx="54" cy="204"/>
            </a:xfrm>
            <a:custGeom>
              <a:avLst/>
              <a:gdLst/>
              <a:ahLst/>
              <a:cxnLst/>
              <a:rect l="l" t="t" r="r" b="b"/>
              <a:pathLst>
                <a:path w="4" h="15" extrusionOk="0">
                  <a:moveTo>
                    <a:pt x="0"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9" name="Google Shape;10779;p81"/>
            <p:cNvSpPr/>
            <p:nvPr/>
          </p:nvSpPr>
          <p:spPr>
            <a:xfrm>
              <a:off x="2185422" y="1699525"/>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0" name="Google Shape;10780;p81"/>
            <p:cNvSpPr/>
            <p:nvPr/>
          </p:nvSpPr>
          <p:spPr>
            <a:xfrm>
              <a:off x="2184336" y="170298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1" name="Google Shape;10781;p81"/>
            <p:cNvSpPr/>
            <p:nvPr/>
          </p:nvSpPr>
          <p:spPr>
            <a:xfrm>
              <a:off x="2184336" y="1703232"/>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2" name="Google Shape;10782;p81"/>
            <p:cNvSpPr/>
            <p:nvPr/>
          </p:nvSpPr>
          <p:spPr>
            <a:xfrm>
              <a:off x="2188178" y="1703177"/>
              <a:ext cx="2580" cy="4195"/>
            </a:xfrm>
            <a:custGeom>
              <a:avLst/>
              <a:gdLst/>
              <a:ahLst/>
              <a:cxnLst/>
              <a:rect l="l" t="t" r="r" b="b"/>
              <a:pathLst>
                <a:path w="190" h="309" extrusionOk="0">
                  <a:moveTo>
                    <a:pt x="1" y="309"/>
                  </a:moveTo>
                  <a:cubicBezTo>
                    <a:pt x="36" y="190"/>
                    <a:pt x="102" y="85"/>
                    <a:pt x="190" y="1"/>
                  </a:cubicBezTo>
                  <a:lnTo>
                    <a:pt x="190" y="1"/>
                  </a:lnTo>
                  <a:cubicBezTo>
                    <a:pt x="102" y="85"/>
                    <a:pt x="36" y="190"/>
                    <a:pt x="1" y="30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3" name="Google Shape;10783;p81"/>
            <p:cNvSpPr/>
            <p:nvPr/>
          </p:nvSpPr>
          <p:spPr>
            <a:xfrm>
              <a:off x="2186372" y="1671338"/>
              <a:ext cx="27820" cy="35044"/>
            </a:xfrm>
            <a:custGeom>
              <a:avLst/>
              <a:gdLst/>
              <a:ahLst/>
              <a:cxnLst/>
              <a:rect l="l" t="t" r="r" b="b"/>
              <a:pathLst>
                <a:path w="2049" h="2581" extrusionOk="0">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4" name="Google Shape;10784;p81"/>
            <p:cNvSpPr/>
            <p:nvPr/>
          </p:nvSpPr>
          <p:spPr>
            <a:xfrm>
              <a:off x="2189889" y="1694393"/>
              <a:ext cx="109" cy="149"/>
            </a:xfrm>
            <a:custGeom>
              <a:avLst/>
              <a:gdLst/>
              <a:ahLst/>
              <a:cxnLst/>
              <a:rect l="l" t="t" r="r" b="b"/>
              <a:pathLst>
                <a:path w="8" h="11" extrusionOk="0">
                  <a:moveTo>
                    <a:pt x="8" y="0"/>
                  </a:moveTo>
                  <a:cubicBezTo>
                    <a:pt x="8" y="4"/>
                    <a:pt x="4" y="7"/>
                    <a:pt x="1" y="11"/>
                  </a:cubicBezTo>
                  <a:lnTo>
                    <a:pt x="4" y="7"/>
                  </a:lnTo>
                  <a:cubicBezTo>
                    <a:pt x="4" y="7"/>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5" name="Google Shape;10785;p81"/>
            <p:cNvSpPr/>
            <p:nvPr/>
          </p:nvSpPr>
          <p:spPr>
            <a:xfrm>
              <a:off x="2189373" y="1694773"/>
              <a:ext cx="244" cy="109"/>
            </a:xfrm>
            <a:custGeom>
              <a:avLst/>
              <a:gdLst/>
              <a:ahLst/>
              <a:cxnLst/>
              <a:rect l="l" t="t" r="r" b="b"/>
              <a:pathLst>
                <a:path w="18" h="8" extrusionOk="0">
                  <a:moveTo>
                    <a:pt x="0" y="7"/>
                  </a:moveTo>
                  <a:cubicBezTo>
                    <a:pt x="7" y="4"/>
                    <a:pt x="11" y="4"/>
                    <a:pt x="18" y="0"/>
                  </a:cubicBezTo>
                  <a:cubicBezTo>
                    <a:pt x="11" y="4"/>
                    <a:pt x="7" y="4"/>
                    <a:pt x="0"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6" name="Google Shape;10786;p81"/>
            <p:cNvSpPr/>
            <p:nvPr/>
          </p:nvSpPr>
          <p:spPr>
            <a:xfrm>
              <a:off x="2189658" y="1694583"/>
              <a:ext cx="204" cy="149"/>
            </a:xfrm>
            <a:custGeom>
              <a:avLst/>
              <a:gdLst/>
              <a:ahLst/>
              <a:cxnLst/>
              <a:rect l="l" t="t" r="r" b="b"/>
              <a:pathLst>
                <a:path w="15" h="11" extrusionOk="0">
                  <a:moveTo>
                    <a:pt x="0" y="11"/>
                  </a:moveTo>
                  <a:cubicBezTo>
                    <a:pt x="4" y="7"/>
                    <a:pt x="11" y="4"/>
                    <a:pt x="14" y="0"/>
                  </a:cubicBezTo>
                  <a:cubicBezTo>
                    <a:pt x="11" y="4"/>
                    <a:pt x="4"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7" name="Google Shape;10787;p81"/>
            <p:cNvSpPr/>
            <p:nvPr/>
          </p:nvSpPr>
          <p:spPr>
            <a:xfrm>
              <a:off x="2190798" y="1683599"/>
              <a:ext cx="54" cy="434"/>
            </a:xfrm>
            <a:custGeom>
              <a:avLst/>
              <a:gdLst/>
              <a:ahLst/>
              <a:cxnLst/>
              <a:rect l="l" t="t" r="r" b="b"/>
              <a:pathLst>
                <a:path w="4" h="32" extrusionOk="0">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8" name="Google Shape;10788;p81"/>
            <p:cNvSpPr/>
            <p:nvPr/>
          </p:nvSpPr>
          <p:spPr>
            <a:xfrm>
              <a:off x="2190649" y="16926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9" name="Google Shape;10789;p81"/>
            <p:cNvSpPr/>
            <p:nvPr/>
          </p:nvSpPr>
          <p:spPr>
            <a:xfrm>
              <a:off x="2190894" y="1684020"/>
              <a:ext cx="204" cy="1969"/>
            </a:xfrm>
            <a:custGeom>
              <a:avLst/>
              <a:gdLst/>
              <a:ahLst/>
              <a:cxnLst/>
              <a:rect l="l" t="t" r="r" b="b"/>
              <a:pathLst>
                <a:path w="15" h="145" extrusionOk="0">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0" name="Google Shape;10790;p81"/>
            <p:cNvSpPr/>
            <p:nvPr/>
          </p:nvSpPr>
          <p:spPr>
            <a:xfrm>
              <a:off x="2190554" y="1682404"/>
              <a:ext cx="258" cy="1208"/>
            </a:xfrm>
            <a:custGeom>
              <a:avLst/>
              <a:gdLst/>
              <a:ahLst/>
              <a:cxnLst/>
              <a:rect l="l" t="t" r="r" b="b"/>
              <a:pathLst>
                <a:path w="19" h="89" extrusionOk="0">
                  <a:moveTo>
                    <a:pt x="1" y="1"/>
                  </a:moveTo>
                  <a:cubicBezTo>
                    <a:pt x="8" y="29"/>
                    <a:pt x="15" y="57"/>
                    <a:pt x="18" y="88"/>
                  </a:cubicBezTo>
                  <a:lnTo>
                    <a:pt x="18" y="88"/>
                  </a:lnTo>
                  <a:cubicBezTo>
                    <a:pt x="15" y="57"/>
                    <a:pt x="8" y="2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1" name="Google Shape;10791;p81"/>
            <p:cNvSpPr/>
            <p:nvPr/>
          </p:nvSpPr>
          <p:spPr>
            <a:xfrm>
              <a:off x="2186331" y="1673334"/>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2" name="Google Shape;10792;p81"/>
            <p:cNvSpPr/>
            <p:nvPr/>
          </p:nvSpPr>
          <p:spPr>
            <a:xfrm>
              <a:off x="2187418" y="1676280"/>
              <a:ext cx="204" cy="109"/>
            </a:xfrm>
            <a:custGeom>
              <a:avLst/>
              <a:gdLst/>
              <a:ahLst/>
              <a:cxnLst/>
              <a:rect l="l" t="t" r="r" b="b"/>
              <a:pathLst>
                <a:path w="15" h="8" extrusionOk="0">
                  <a:moveTo>
                    <a:pt x="15" y="7"/>
                  </a:moveTo>
                  <a:cubicBezTo>
                    <a:pt x="8" y="4"/>
                    <a:pt x="4" y="4"/>
                    <a:pt x="1" y="0"/>
                  </a:cubicBezTo>
                  <a:cubicBezTo>
                    <a:pt x="4" y="4"/>
                    <a:pt x="8" y="4"/>
                    <a:pt x="1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3" name="Google Shape;10793;p81"/>
            <p:cNvSpPr/>
            <p:nvPr/>
          </p:nvSpPr>
          <p:spPr>
            <a:xfrm>
              <a:off x="2186522" y="1674380"/>
              <a:ext cx="109" cy="394"/>
            </a:xfrm>
            <a:custGeom>
              <a:avLst/>
              <a:gdLst/>
              <a:ahLst/>
              <a:cxnLst/>
              <a:rect l="l" t="t" r="r" b="b"/>
              <a:pathLst>
                <a:path w="8" h="29" extrusionOk="0">
                  <a:moveTo>
                    <a:pt x="7" y="28"/>
                  </a:moveTo>
                  <a:cubicBezTo>
                    <a:pt x="7" y="18"/>
                    <a:pt x="4" y="11"/>
                    <a:pt x="0" y="0"/>
                  </a:cubicBezTo>
                  <a:cubicBezTo>
                    <a:pt x="4" y="11"/>
                    <a:pt x="7" y="18"/>
                    <a:pt x="7"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4" name="Google Shape;10794;p81"/>
            <p:cNvSpPr/>
            <p:nvPr/>
          </p:nvSpPr>
          <p:spPr>
            <a:xfrm>
              <a:off x="2187228" y="1676090"/>
              <a:ext cx="163" cy="109"/>
            </a:xfrm>
            <a:custGeom>
              <a:avLst/>
              <a:gdLst/>
              <a:ahLst/>
              <a:cxnLst/>
              <a:rect l="l" t="t" r="r" b="b"/>
              <a:pathLst>
                <a:path w="12" h="8" extrusionOk="0">
                  <a:moveTo>
                    <a:pt x="11" y="7"/>
                  </a:moveTo>
                  <a:cubicBezTo>
                    <a:pt x="8" y="7"/>
                    <a:pt x="4" y="4"/>
                    <a:pt x="1" y="0"/>
                  </a:cubicBezTo>
                  <a:cubicBezTo>
                    <a:pt x="4" y="4"/>
                    <a:pt x="8" y="7"/>
                    <a:pt x="1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5" name="Google Shape;10795;p81"/>
            <p:cNvSpPr/>
            <p:nvPr/>
          </p:nvSpPr>
          <p:spPr>
            <a:xfrm>
              <a:off x="2187037" y="1675805"/>
              <a:ext cx="163" cy="204"/>
            </a:xfrm>
            <a:custGeom>
              <a:avLst/>
              <a:gdLst/>
              <a:ahLst/>
              <a:cxnLst/>
              <a:rect l="l" t="t" r="r" b="b"/>
              <a:pathLst>
                <a:path w="12" h="15" extrusionOk="0">
                  <a:moveTo>
                    <a:pt x="11" y="14"/>
                  </a:moveTo>
                  <a:cubicBezTo>
                    <a:pt x="8" y="11"/>
                    <a:pt x="4" y="4"/>
                    <a:pt x="1" y="0"/>
                  </a:cubicBezTo>
                  <a:cubicBezTo>
                    <a:pt x="4" y="4"/>
                    <a:pt x="8" y="11"/>
                    <a:pt x="1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6" name="Google Shape;10796;p81"/>
            <p:cNvSpPr/>
            <p:nvPr/>
          </p:nvSpPr>
          <p:spPr>
            <a:xfrm>
              <a:off x="2186372" y="1673714"/>
              <a:ext cx="109" cy="434"/>
            </a:xfrm>
            <a:custGeom>
              <a:avLst/>
              <a:gdLst/>
              <a:ahLst/>
              <a:cxnLst/>
              <a:rect l="l" t="t" r="r" b="b"/>
              <a:pathLst>
                <a:path w="8" h="32" extrusionOk="0">
                  <a:moveTo>
                    <a:pt x="8" y="32"/>
                  </a:moveTo>
                  <a:cubicBezTo>
                    <a:pt x="8" y="21"/>
                    <a:pt x="4" y="11"/>
                    <a:pt x="1" y="0"/>
                  </a:cubicBezTo>
                  <a:cubicBezTo>
                    <a:pt x="4" y="11"/>
                    <a:pt x="8" y="21"/>
                    <a:pt x="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7" name="Google Shape;10797;p81"/>
            <p:cNvSpPr/>
            <p:nvPr/>
          </p:nvSpPr>
          <p:spPr>
            <a:xfrm>
              <a:off x="2186902" y="1675425"/>
              <a:ext cx="109" cy="244"/>
            </a:xfrm>
            <a:custGeom>
              <a:avLst/>
              <a:gdLst/>
              <a:ahLst/>
              <a:cxnLst/>
              <a:rect l="l" t="t" r="r" b="b"/>
              <a:pathLst>
                <a:path w="8" h="18" extrusionOk="0">
                  <a:moveTo>
                    <a:pt x="7" y="18"/>
                  </a:moveTo>
                  <a:cubicBezTo>
                    <a:pt x="4" y="14"/>
                    <a:pt x="0" y="7"/>
                    <a:pt x="0" y="0"/>
                  </a:cubicBezTo>
                  <a:cubicBezTo>
                    <a:pt x="0" y="7"/>
                    <a:pt x="4" y="14"/>
                    <a:pt x="7"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8" name="Google Shape;10798;p81"/>
            <p:cNvSpPr/>
            <p:nvPr/>
          </p:nvSpPr>
          <p:spPr>
            <a:xfrm>
              <a:off x="2186712" y="1674950"/>
              <a:ext cx="109" cy="299"/>
            </a:xfrm>
            <a:custGeom>
              <a:avLst/>
              <a:gdLst/>
              <a:ahLst/>
              <a:cxnLst/>
              <a:rect l="l" t="t" r="r" b="b"/>
              <a:pathLst>
                <a:path w="8" h="22" extrusionOk="0">
                  <a:moveTo>
                    <a:pt x="0" y="0"/>
                  </a:moveTo>
                  <a:cubicBezTo>
                    <a:pt x="0" y="11"/>
                    <a:pt x="4" y="18"/>
                    <a:pt x="7" y="21"/>
                  </a:cubicBezTo>
                  <a:cubicBezTo>
                    <a:pt x="4" y="18"/>
                    <a:pt x="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9" name="Google Shape;10799;p81"/>
            <p:cNvSpPr/>
            <p:nvPr/>
          </p:nvSpPr>
          <p:spPr>
            <a:xfrm>
              <a:off x="2190989" y="168511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0" name="Google Shape;10800;p81"/>
            <p:cNvSpPr/>
            <p:nvPr/>
          </p:nvSpPr>
          <p:spPr>
            <a:xfrm>
              <a:off x="2190839" y="1683599"/>
              <a:ext cx="163" cy="1480"/>
            </a:xfrm>
            <a:custGeom>
              <a:avLst/>
              <a:gdLst/>
              <a:ahLst/>
              <a:cxnLst/>
              <a:rect l="l" t="t" r="r" b="b"/>
              <a:pathLst>
                <a:path w="12" h="109" extrusionOk="0">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1" name="Google Shape;10801;p81"/>
            <p:cNvSpPr/>
            <p:nvPr/>
          </p:nvSpPr>
          <p:spPr>
            <a:xfrm>
              <a:off x="2193745" y="1702892"/>
              <a:ext cx="679" cy="299"/>
            </a:xfrm>
            <a:custGeom>
              <a:avLst/>
              <a:gdLst/>
              <a:ahLst/>
              <a:cxnLst/>
              <a:rect l="l" t="t" r="r" b="b"/>
              <a:pathLst>
                <a:path w="50" h="22" extrusionOk="0">
                  <a:moveTo>
                    <a:pt x="49" y="22"/>
                  </a:moveTo>
                  <a:cubicBezTo>
                    <a:pt x="32" y="15"/>
                    <a:pt x="14" y="4"/>
                    <a:pt x="0" y="1"/>
                  </a:cubicBezTo>
                  <a:cubicBezTo>
                    <a:pt x="14" y="4"/>
                    <a:pt x="32" y="15"/>
                    <a:pt x="49"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2" name="Google Shape;10802;p81"/>
            <p:cNvSpPr/>
            <p:nvPr/>
          </p:nvSpPr>
          <p:spPr>
            <a:xfrm>
              <a:off x="2192740" y="1702512"/>
              <a:ext cx="163" cy="68"/>
            </a:xfrm>
            <a:custGeom>
              <a:avLst/>
              <a:gdLst/>
              <a:ahLst/>
              <a:cxnLst/>
              <a:rect l="l" t="t" r="r" b="b"/>
              <a:pathLst>
                <a:path w="12" h="5" extrusionOk="0">
                  <a:moveTo>
                    <a:pt x="1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3" name="Google Shape;10803;p81"/>
            <p:cNvSpPr/>
            <p:nvPr/>
          </p:nvSpPr>
          <p:spPr>
            <a:xfrm>
              <a:off x="2194546" y="1703272"/>
              <a:ext cx="679" cy="353"/>
            </a:xfrm>
            <a:custGeom>
              <a:avLst/>
              <a:gdLst/>
              <a:ahLst/>
              <a:cxnLst/>
              <a:rect l="l" t="t" r="r" b="b"/>
              <a:pathLst>
                <a:path w="50" h="26" extrusionOk="0">
                  <a:moveTo>
                    <a:pt x="50"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4" name="Google Shape;10804;p81"/>
            <p:cNvSpPr/>
            <p:nvPr/>
          </p:nvSpPr>
          <p:spPr>
            <a:xfrm>
              <a:off x="2193270" y="1702661"/>
              <a:ext cx="299" cy="149"/>
            </a:xfrm>
            <a:custGeom>
              <a:avLst/>
              <a:gdLst/>
              <a:ahLst/>
              <a:cxnLst/>
              <a:rect l="l" t="t" r="r" b="b"/>
              <a:pathLst>
                <a:path w="22" h="11" extrusionOk="0">
                  <a:moveTo>
                    <a:pt x="2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5" name="Google Shape;10805;p81"/>
            <p:cNvSpPr/>
            <p:nvPr/>
          </p:nvSpPr>
          <p:spPr>
            <a:xfrm>
              <a:off x="2195646" y="1703843"/>
              <a:ext cx="299" cy="204"/>
            </a:xfrm>
            <a:custGeom>
              <a:avLst/>
              <a:gdLst/>
              <a:ahLst/>
              <a:cxnLst/>
              <a:rect l="l" t="t" r="r" b="b"/>
              <a:pathLst>
                <a:path w="22" h="15" extrusionOk="0">
                  <a:moveTo>
                    <a:pt x="2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6" name="Google Shape;10806;p81"/>
            <p:cNvSpPr/>
            <p:nvPr/>
          </p:nvSpPr>
          <p:spPr>
            <a:xfrm>
              <a:off x="2196067" y="1672098"/>
              <a:ext cx="204" cy="54"/>
            </a:xfrm>
            <a:custGeom>
              <a:avLst/>
              <a:gdLst/>
              <a:ahLst/>
              <a:cxnLst/>
              <a:rect l="l" t="t" r="r" b="b"/>
              <a:pathLst>
                <a:path w="15" h="4" extrusionOk="0">
                  <a:moveTo>
                    <a:pt x="1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7" name="Google Shape;10807;p81"/>
            <p:cNvSpPr/>
            <p:nvPr/>
          </p:nvSpPr>
          <p:spPr>
            <a:xfrm>
              <a:off x="2197017" y="1672289"/>
              <a:ext cx="163" cy="14"/>
            </a:xfrm>
            <a:custGeom>
              <a:avLst/>
              <a:gdLst/>
              <a:ahLst/>
              <a:cxnLst/>
              <a:rect l="l" t="t" r="r" b="b"/>
              <a:pathLst>
                <a:path w="12"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8" name="Google Shape;10808;p81"/>
            <p:cNvSpPr/>
            <p:nvPr/>
          </p:nvSpPr>
          <p:spPr>
            <a:xfrm>
              <a:off x="2196596" y="1672194"/>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9" name="Google Shape;10809;p81"/>
            <p:cNvSpPr/>
            <p:nvPr/>
          </p:nvSpPr>
          <p:spPr>
            <a:xfrm>
              <a:off x="2186331" y="1671189"/>
              <a:ext cx="6762" cy="2159"/>
            </a:xfrm>
            <a:custGeom>
              <a:avLst/>
              <a:gdLst/>
              <a:ahLst/>
              <a:cxnLst/>
              <a:rect l="l" t="t" r="r" b="b"/>
              <a:pathLst>
                <a:path w="498" h="159" extrusionOk="0">
                  <a:moveTo>
                    <a:pt x="497" y="1"/>
                  </a:moveTo>
                  <a:cubicBezTo>
                    <a:pt x="424" y="25"/>
                    <a:pt x="189" y="99"/>
                    <a:pt x="0" y="158"/>
                  </a:cubicBezTo>
                  <a:cubicBezTo>
                    <a:pt x="193" y="102"/>
                    <a:pt x="424" y="25"/>
                    <a:pt x="49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0" name="Google Shape;10810;p81"/>
            <p:cNvSpPr/>
            <p:nvPr/>
          </p:nvSpPr>
          <p:spPr>
            <a:xfrm>
              <a:off x="2196311" y="1672139"/>
              <a:ext cx="204" cy="68"/>
            </a:xfrm>
            <a:custGeom>
              <a:avLst/>
              <a:gdLst/>
              <a:ahLst/>
              <a:cxnLst/>
              <a:rect l="l" t="t" r="r" b="b"/>
              <a:pathLst>
                <a:path w="15" h="5" extrusionOk="0">
                  <a:moveTo>
                    <a:pt x="1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1" name="Google Shape;10811;p81"/>
            <p:cNvSpPr/>
            <p:nvPr/>
          </p:nvSpPr>
          <p:spPr>
            <a:xfrm>
              <a:off x="2197397" y="1672614"/>
              <a:ext cx="68" cy="109"/>
            </a:xfrm>
            <a:custGeom>
              <a:avLst/>
              <a:gdLst/>
              <a:ahLst/>
              <a:cxnLst/>
              <a:rect l="l" t="t" r="r" b="b"/>
              <a:pathLst>
                <a:path w="5" h="8" extrusionOk="0">
                  <a:moveTo>
                    <a:pt x="4"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2" name="Google Shape;10812;p81"/>
            <p:cNvSpPr/>
            <p:nvPr/>
          </p:nvSpPr>
          <p:spPr>
            <a:xfrm>
              <a:off x="2197546" y="1672900"/>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3" name="Google Shape;10813;p81"/>
            <p:cNvSpPr/>
            <p:nvPr/>
          </p:nvSpPr>
          <p:spPr>
            <a:xfrm>
              <a:off x="2197302" y="1672329"/>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4" name="Google Shape;10814;p81"/>
            <p:cNvSpPr/>
            <p:nvPr/>
          </p:nvSpPr>
          <p:spPr>
            <a:xfrm>
              <a:off x="2211572" y="1686029"/>
              <a:ext cx="584" cy="2811"/>
            </a:xfrm>
            <a:custGeom>
              <a:avLst/>
              <a:gdLst/>
              <a:ahLst/>
              <a:cxnLst/>
              <a:rect l="l" t="t" r="r" b="b"/>
              <a:pathLst>
                <a:path w="43" h="207" extrusionOk="0">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5" name="Google Shape;10815;p81"/>
            <p:cNvSpPr/>
            <p:nvPr/>
          </p:nvSpPr>
          <p:spPr>
            <a:xfrm>
              <a:off x="2198253" y="1673904"/>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6" name="Google Shape;10816;p81"/>
            <p:cNvSpPr/>
            <p:nvPr/>
          </p:nvSpPr>
          <p:spPr>
            <a:xfrm>
              <a:off x="2198022" y="1673565"/>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7" name="Google Shape;10817;p81"/>
            <p:cNvSpPr/>
            <p:nvPr/>
          </p:nvSpPr>
          <p:spPr>
            <a:xfrm>
              <a:off x="2197777" y="1673280"/>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8" name="Google Shape;10818;p81"/>
            <p:cNvSpPr/>
            <p:nvPr/>
          </p:nvSpPr>
          <p:spPr>
            <a:xfrm>
              <a:off x="2211803" y="1688826"/>
              <a:ext cx="258" cy="299"/>
            </a:xfrm>
            <a:custGeom>
              <a:avLst/>
              <a:gdLst/>
              <a:ahLst/>
              <a:cxnLst/>
              <a:rect l="l" t="t" r="r" b="b"/>
              <a:pathLst>
                <a:path w="19" h="22" extrusionOk="0">
                  <a:moveTo>
                    <a:pt x="18" y="0"/>
                  </a:moveTo>
                  <a:cubicBezTo>
                    <a:pt x="15" y="11"/>
                    <a:pt x="8" y="18"/>
                    <a:pt x="1" y="21"/>
                  </a:cubicBezTo>
                  <a:cubicBezTo>
                    <a:pt x="8" y="18"/>
                    <a:pt x="15" y="14"/>
                    <a:pt x="18" y="7"/>
                  </a:cubicBez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9" name="Google Shape;10819;p81"/>
            <p:cNvSpPr/>
            <p:nvPr/>
          </p:nvSpPr>
          <p:spPr>
            <a:xfrm>
              <a:off x="2211762" y="1700095"/>
              <a:ext cx="489" cy="679"/>
            </a:xfrm>
            <a:custGeom>
              <a:avLst/>
              <a:gdLst/>
              <a:ahLst/>
              <a:cxnLst/>
              <a:rect l="l" t="t" r="r" b="b"/>
              <a:pathLst>
                <a:path w="36" h="50" extrusionOk="0">
                  <a:moveTo>
                    <a:pt x="0" y="49"/>
                  </a:moveTo>
                  <a:cubicBezTo>
                    <a:pt x="11" y="32"/>
                    <a:pt x="21" y="14"/>
                    <a:pt x="35" y="0"/>
                  </a:cubicBezTo>
                  <a:cubicBezTo>
                    <a:pt x="21" y="14"/>
                    <a:pt x="11" y="32"/>
                    <a:pt x="0"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0" name="Google Shape;10820;p81"/>
            <p:cNvSpPr/>
            <p:nvPr/>
          </p:nvSpPr>
          <p:spPr>
            <a:xfrm>
              <a:off x="2211233" y="1700761"/>
              <a:ext cx="543" cy="1819"/>
            </a:xfrm>
            <a:custGeom>
              <a:avLst/>
              <a:gdLst/>
              <a:ahLst/>
              <a:cxnLst/>
              <a:rect l="l" t="t" r="r" b="b"/>
              <a:pathLst>
                <a:path w="40" h="134" extrusionOk="0">
                  <a:moveTo>
                    <a:pt x="1" y="133"/>
                  </a:moveTo>
                  <a:cubicBezTo>
                    <a:pt x="1" y="84"/>
                    <a:pt x="15" y="39"/>
                    <a:pt x="39" y="0"/>
                  </a:cubicBezTo>
                  <a:cubicBezTo>
                    <a:pt x="15" y="39"/>
                    <a:pt x="1" y="84"/>
                    <a:pt x="1" y="13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1" name="Google Shape;10821;p81"/>
            <p:cNvSpPr/>
            <p:nvPr/>
          </p:nvSpPr>
          <p:spPr>
            <a:xfrm>
              <a:off x="2211192" y="1702852"/>
              <a:ext cx="109" cy="1344"/>
            </a:xfrm>
            <a:custGeom>
              <a:avLst/>
              <a:gdLst/>
              <a:ahLst/>
              <a:cxnLst/>
              <a:rect l="l" t="t" r="r" b="b"/>
              <a:pathLst>
                <a:path w="8" h="99" extrusionOk="0">
                  <a:moveTo>
                    <a:pt x="7" y="0"/>
                  </a:moveTo>
                  <a:cubicBezTo>
                    <a:pt x="7" y="32"/>
                    <a:pt x="7" y="63"/>
                    <a:pt x="0" y="98"/>
                  </a:cubicBezTo>
                  <a:lnTo>
                    <a:pt x="0" y="98"/>
                  </a:lnTo>
                  <a:cubicBezTo>
                    <a:pt x="7" y="63"/>
                    <a:pt x="7" y="32"/>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2" name="Google Shape;10822;p81"/>
            <p:cNvSpPr/>
            <p:nvPr/>
          </p:nvSpPr>
          <p:spPr>
            <a:xfrm>
              <a:off x="2212047" y="1688772"/>
              <a:ext cx="109" cy="163"/>
            </a:xfrm>
            <a:custGeom>
              <a:avLst/>
              <a:gdLst/>
              <a:ahLst/>
              <a:cxnLst/>
              <a:rect l="l" t="t" r="r" b="b"/>
              <a:pathLst>
                <a:path w="8" h="12" extrusionOk="0">
                  <a:moveTo>
                    <a:pt x="7" y="1"/>
                  </a:moveTo>
                  <a:lnTo>
                    <a:pt x="4" y="4"/>
                  </a:lnTo>
                  <a:lnTo>
                    <a:pt x="0" y="11"/>
                  </a:lnTo>
                  <a:cubicBezTo>
                    <a:pt x="4" y="8"/>
                    <a:pt x="4" y="4"/>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3" name="Google Shape;10823;p81"/>
            <p:cNvSpPr/>
            <p:nvPr/>
          </p:nvSpPr>
          <p:spPr>
            <a:xfrm>
              <a:off x="2200208" y="1705703"/>
              <a:ext cx="2444" cy="489"/>
            </a:xfrm>
            <a:custGeom>
              <a:avLst/>
              <a:gdLst/>
              <a:ahLst/>
              <a:cxnLst/>
              <a:rect l="l" t="t" r="r" b="b"/>
              <a:pathLst>
                <a:path w="180" h="36" extrusionOk="0">
                  <a:moveTo>
                    <a:pt x="179" y="0"/>
                  </a:moveTo>
                  <a:lnTo>
                    <a:pt x="0"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4" name="Google Shape;10824;p81"/>
            <p:cNvSpPr/>
            <p:nvPr/>
          </p:nvSpPr>
          <p:spPr>
            <a:xfrm>
              <a:off x="2207906" y="1704657"/>
              <a:ext cx="584" cy="109"/>
            </a:xfrm>
            <a:custGeom>
              <a:avLst/>
              <a:gdLst/>
              <a:ahLst/>
              <a:cxnLst/>
              <a:rect l="l" t="t" r="r" b="b"/>
              <a:pathLst>
                <a:path w="43" h="8" extrusionOk="0">
                  <a:moveTo>
                    <a:pt x="43"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5" name="Google Shape;10825;p81"/>
            <p:cNvSpPr/>
            <p:nvPr/>
          </p:nvSpPr>
          <p:spPr>
            <a:xfrm>
              <a:off x="2208857" y="1704467"/>
              <a:ext cx="543" cy="109"/>
            </a:xfrm>
            <a:custGeom>
              <a:avLst/>
              <a:gdLst/>
              <a:ahLst/>
              <a:cxnLst/>
              <a:rect l="l" t="t" r="r" b="b"/>
              <a:pathLst>
                <a:path w="40" h="8" extrusionOk="0">
                  <a:moveTo>
                    <a:pt x="39"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6" name="Google Shape;10826;p81"/>
            <p:cNvSpPr/>
            <p:nvPr/>
          </p:nvSpPr>
          <p:spPr>
            <a:xfrm>
              <a:off x="2206100" y="1704942"/>
              <a:ext cx="584" cy="109"/>
            </a:xfrm>
            <a:custGeom>
              <a:avLst/>
              <a:gdLst/>
              <a:ahLst/>
              <a:cxnLst/>
              <a:rect l="l" t="t" r="r" b="b"/>
              <a:pathLst>
                <a:path w="43" h="8" extrusionOk="0">
                  <a:moveTo>
                    <a:pt x="43"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7" name="Google Shape;10827;p81"/>
            <p:cNvSpPr/>
            <p:nvPr/>
          </p:nvSpPr>
          <p:spPr>
            <a:xfrm>
              <a:off x="2209766" y="1704318"/>
              <a:ext cx="489" cy="109"/>
            </a:xfrm>
            <a:custGeom>
              <a:avLst/>
              <a:gdLst/>
              <a:ahLst/>
              <a:cxnLst/>
              <a:rect l="l" t="t" r="r" b="b"/>
              <a:pathLst>
                <a:path w="36" h="8" extrusionOk="0">
                  <a:moveTo>
                    <a:pt x="35"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8" name="Google Shape;10828;p81"/>
            <p:cNvSpPr/>
            <p:nvPr/>
          </p:nvSpPr>
          <p:spPr>
            <a:xfrm>
              <a:off x="2203493" y="1705418"/>
              <a:ext cx="625" cy="149"/>
            </a:xfrm>
            <a:custGeom>
              <a:avLst/>
              <a:gdLst/>
              <a:ahLst/>
              <a:cxnLst/>
              <a:rect l="l" t="t" r="r" b="b"/>
              <a:pathLst>
                <a:path w="46" h="11" extrusionOk="0">
                  <a:moveTo>
                    <a:pt x="46"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9" name="Google Shape;10829;p81"/>
            <p:cNvSpPr/>
            <p:nvPr/>
          </p:nvSpPr>
          <p:spPr>
            <a:xfrm>
              <a:off x="2210662" y="1704182"/>
              <a:ext cx="489" cy="109"/>
            </a:xfrm>
            <a:custGeom>
              <a:avLst/>
              <a:gdLst/>
              <a:ahLst/>
              <a:cxnLst/>
              <a:rect l="l" t="t" r="r" b="b"/>
              <a:pathLst>
                <a:path w="36" h="8" extrusionOk="0">
                  <a:moveTo>
                    <a:pt x="36"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0" name="Google Shape;10830;p81"/>
            <p:cNvSpPr/>
            <p:nvPr/>
          </p:nvSpPr>
          <p:spPr>
            <a:xfrm>
              <a:off x="2205150" y="1705078"/>
              <a:ext cx="679" cy="163"/>
            </a:xfrm>
            <a:custGeom>
              <a:avLst/>
              <a:gdLst/>
              <a:ahLst/>
              <a:cxnLst/>
              <a:rect l="l" t="t" r="r" b="b"/>
              <a:pathLst>
                <a:path w="50" h="12" extrusionOk="0">
                  <a:moveTo>
                    <a:pt x="50"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1" name="Google Shape;10831;p81"/>
            <p:cNvSpPr/>
            <p:nvPr/>
          </p:nvSpPr>
          <p:spPr>
            <a:xfrm>
              <a:off x="2202679" y="1705553"/>
              <a:ext cx="679" cy="163"/>
            </a:xfrm>
            <a:custGeom>
              <a:avLst/>
              <a:gdLst/>
              <a:ahLst/>
              <a:cxnLst/>
              <a:rect l="l" t="t" r="r" b="b"/>
              <a:pathLst>
                <a:path w="50" h="12" extrusionOk="0">
                  <a:moveTo>
                    <a:pt x="50"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2" name="Google Shape;10832;p81"/>
            <p:cNvSpPr/>
            <p:nvPr/>
          </p:nvSpPr>
          <p:spPr>
            <a:xfrm>
              <a:off x="2204295" y="1705268"/>
              <a:ext cx="679" cy="109"/>
            </a:xfrm>
            <a:custGeom>
              <a:avLst/>
              <a:gdLst/>
              <a:ahLst/>
              <a:cxnLst/>
              <a:rect l="l" t="t" r="r" b="b"/>
              <a:pathLst>
                <a:path w="50" h="8" extrusionOk="0">
                  <a:moveTo>
                    <a:pt x="50"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3" name="Google Shape;10833;p81"/>
            <p:cNvSpPr/>
            <p:nvPr/>
          </p:nvSpPr>
          <p:spPr>
            <a:xfrm>
              <a:off x="2207010" y="1704793"/>
              <a:ext cx="584" cy="109"/>
            </a:xfrm>
            <a:custGeom>
              <a:avLst/>
              <a:gdLst/>
              <a:ahLst/>
              <a:cxnLst/>
              <a:rect l="l" t="t" r="r" b="b"/>
              <a:pathLst>
                <a:path w="43" h="8" extrusionOk="0">
                  <a:moveTo>
                    <a:pt x="42"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4" name="Google Shape;10834;p81"/>
            <p:cNvSpPr/>
            <p:nvPr/>
          </p:nvSpPr>
          <p:spPr>
            <a:xfrm>
              <a:off x="2189604" y="1699050"/>
              <a:ext cx="299" cy="339"/>
            </a:xfrm>
            <a:custGeom>
              <a:avLst/>
              <a:gdLst/>
              <a:ahLst/>
              <a:cxnLst/>
              <a:rect l="l" t="t" r="r" b="b"/>
              <a:pathLst>
                <a:path w="22" h="25" extrusionOk="0">
                  <a:moveTo>
                    <a:pt x="22"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5" name="Google Shape;10835;p81"/>
            <p:cNvSpPr/>
            <p:nvPr/>
          </p:nvSpPr>
          <p:spPr>
            <a:xfrm>
              <a:off x="2190364" y="1699946"/>
              <a:ext cx="353" cy="394"/>
            </a:xfrm>
            <a:custGeom>
              <a:avLst/>
              <a:gdLst/>
              <a:ahLst/>
              <a:cxnLst/>
              <a:rect l="l" t="t" r="r" b="b"/>
              <a:pathLst>
                <a:path w="26" h="29" extrusionOk="0">
                  <a:moveTo>
                    <a:pt x="25"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6" name="Google Shape;10836;p81"/>
            <p:cNvSpPr/>
            <p:nvPr/>
          </p:nvSpPr>
          <p:spPr>
            <a:xfrm>
              <a:off x="2191314" y="1701046"/>
              <a:ext cx="299" cy="394"/>
            </a:xfrm>
            <a:custGeom>
              <a:avLst/>
              <a:gdLst/>
              <a:ahLst/>
              <a:cxnLst/>
              <a:rect l="l" t="t" r="r" b="b"/>
              <a:pathLst>
                <a:path w="22" h="29" extrusionOk="0">
                  <a:moveTo>
                    <a:pt x="22"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7" name="Google Shape;10837;p81"/>
            <p:cNvSpPr/>
            <p:nvPr/>
          </p:nvSpPr>
          <p:spPr>
            <a:xfrm>
              <a:off x="2188178" y="1697475"/>
              <a:ext cx="258" cy="299"/>
            </a:xfrm>
            <a:custGeom>
              <a:avLst/>
              <a:gdLst/>
              <a:ahLst/>
              <a:cxnLst/>
              <a:rect l="l" t="t" r="r" b="b"/>
              <a:pathLst>
                <a:path w="19" h="22" extrusionOk="0">
                  <a:moveTo>
                    <a:pt x="18"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8" name="Google Shape;10838;p81"/>
            <p:cNvSpPr/>
            <p:nvPr/>
          </p:nvSpPr>
          <p:spPr>
            <a:xfrm>
              <a:off x="2188843" y="1698235"/>
              <a:ext cx="299" cy="353"/>
            </a:xfrm>
            <a:custGeom>
              <a:avLst/>
              <a:gdLst/>
              <a:ahLst/>
              <a:cxnLst/>
              <a:rect l="l" t="t" r="r" b="b"/>
              <a:pathLst>
                <a:path w="22" h="26" extrusionOk="0">
                  <a:moveTo>
                    <a:pt x="22"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9" name="Google Shape;10839;p81"/>
            <p:cNvSpPr/>
            <p:nvPr/>
          </p:nvSpPr>
          <p:spPr>
            <a:xfrm>
              <a:off x="2191980" y="1701901"/>
              <a:ext cx="299" cy="394"/>
            </a:xfrm>
            <a:custGeom>
              <a:avLst/>
              <a:gdLst/>
              <a:ahLst/>
              <a:cxnLst/>
              <a:rect l="l" t="t" r="r" b="b"/>
              <a:pathLst>
                <a:path w="22" h="29" extrusionOk="0">
                  <a:moveTo>
                    <a:pt x="22"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0" name="Google Shape;10840;p81"/>
            <p:cNvSpPr/>
            <p:nvPr/>
          </p:nvSpPr>
          <p:spPr>
            <a:xfrm>
              <a:off x="2187513" y="1696769"/>
              <a:ext cx="204" cy="204"/>
            </a:xfrm>
            <a:custGeom>
              <a:avLst/>
              <a:gdLst/>
              <a:ahLst/>
              <a:cxnLst/>
              <a:rect l="l" t="t" r="r" b="b"/>
              <a:pathLst>
                <a:path w="15" h="15" extrusionOk="0">
                  <a:moveTo>
                    <a:pt x="15"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Shape 10844"/>
        <p:cNvGrpSpPr/>
        <p:nvPr/>
      </p:nvGrpSpPr>
      <p:grpSpPr>
        <a:xfrm>
          <a:off x="0" y="0"/>
          <a:ext cx="0" cy="0"/>
          <a:chOff x="0" y="0"/>
          <a:chExt cx="0" cy="0"/>
        </a:xfrm>
      </p:grpSpPr>
      <p:grpSp>
        <p:nvGrpSpPr>
          <p:cNvPr id="10845" name="Google Shape;10845;p82"/>
          <p:cNvGrpSpPr/>
          <p:nvPr/>
        </p:nvGrpSpPr>
        <p:grpSpPr>
          <a:xfrm>
            <a:off x="2100561" y="3398658"/>
            <a:ext cx="1102891" cy="760337"/>
            <a:chOff x="4967783" y="2151471"/>
            <a:chExt cx="3920692" cy="2702940"/>
          </a:xfrm>
        </p:grpSpPr>
        <p:grpSp>
          <p:nvGrpSpPr>
            <p:cNvPr id="10846" name="Google Shape;10846;p82"/>
            <p:cNvGrpSpPr/>
            <p:nvPr/>
          </p:nvGrpSpPr>
          <p:grpSpPr>
            <a:xfrm>
              <a:off x="5045709" y="2252109"/>
              <a:ext cx="3761071" cy="2501708"/>
              <a:chOff x="2691784" y="1805334"/>
              <a:chExt cx="3761071" cy="2501708"/>
            </a:xfrm>
          </p:grpSpPr>
          <p:sp>
            <p:nvSpPr>
              <p:cNvPr id="10847" name="Google Shape;10847;p82"/>
              <p:cNvSpPr/>
              <p:nvPr/>
            </p:nvSpPr>
            <p:spPr>
              <a:xfrm>
                <a:off x="4306153" y="4266675"/>
                <a:ext cx="932050" cy="40353"/>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8" name="Google Shape;10848;p82"/>
              <p:cNvSpPr/>
              <p:nvPr/>
            </p:nvSpPr>
            <p:spPr>
              <a:xfrm>
                <a:off x="2691784" y="3762285"/>
                <a:ext cx="1916675" cy="544757"/>
              </a:xfrm>
              <a:custGeom>
                <a:avLst/>
                <a:gdLst/>
                <a:ahLst/>
                <a:cxnLst/>
                <a:rect l="l" t="t" r="r" b="b"/>
                <a:pathLst>
                  <a:path w="128485" h="36518" extrusionOk="0">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9" name="Google Shape;10849;p82"/>
              <p:cNvSpPr/>
              <p:nvPr/>
            </p:nvSpPr>
            <p:spPr>
              <a:xfrm>
                <a:off x="2695021" y="3035999"/>
                <a:ext cx="754960" cy="529407"/>
              </a:xfrm>
              <a:custGeom>
                <a:avLst/>
                <a:gdLst/>
                <a:ahLst/>
                <a:cxnLst/>
                <a:rect l="l" t="t" r="r" b="b"/>
                <a:pathLst>
                  <a:path w="50609" h="35489" extrusionOk="0">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0" name="Google Shape;10850;p82"/>
              <p:cNvSpPr/>
              <p:nvPr/>
            </p:nvSpPr>
            <p:spPr>
              <a:xfrm>
                <a:off x="3661791" y="2531620"/>
                <a:ext cx="2791064" cy="544757"/>
              </a:xfrm>
              <a:custGeom>
                <a:avLst/>
                <a:gdLst/>
                <a:ahLst/>
                <a:cxnLst/>
                <a:rect l="l" t="t" r="r" b="b"/>
                <a:pathLst>
                  <a:path w="187100" h="36518" extrusionOk="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1" name="Google Shape;10851;p82"/>
              <p:cNvSpPr/>
              <p:nvPr/>
            </p:nvSpPr>
            <p:spPr>
              <a:xfrm>
                <a:off x="5153124" y="1805334"/>
                <a:ext cx="1294451" cy="512461"/>
              </a:xfrm>
              <a:custGeom>
                <a:avLst/>
                <a:gdLst/>
                <a:ahLst/>
                <a:cxnLst/>
                <a:rect l="l" t="t" r="r" b="b"/>
                <a:pathLst>
                  <a:path w="86774" h="34353" extrusionOk="0">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2" name="Google Shape;10852;p82"/>
              <p:cNvSpPr/>
              <p:nvPr/>
            </p:nvSpPr>
            <p:spPr>
              <a:xfrm>
                <a:off x="2785807" y="1805334"/>
                <a:ext cx="2143839" cy="40367"/>
              </a:xfrm>
              <a:custGeom>
                <a:avLst/>
                <a:gdLst/>
                <a:ahLst/>
                <a:cxnLst/>
                <a:rect l="l" t="t" r="r" b="b"/>
                <a:pathLst>
                  <a:path w="143713" h="2706" extrusionOk="0">
                    <a:moveTo>
                      <a:pt x="0" y="0"/>
                    </a:moveTo>
                    <a:lnTo>
                      <a:pt x="0" y="2705"/>
                    </a:lnTo>
                    <a:lnTo>
                      <a:pt x="143712" y="2705"/>
                    </a:lnTo>
                    <a:lnTo>
                      <a:pt x="143712"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3" name="Google Shape;10853;p82"/>
              <p:cNvSpPr/>
              <p:nvPr/>
            </p:nvSpPr>
            <p:spPr>
              <a:xfrm>
                <a:off x="5447728" y="4266675"/>
                <a:ext cx="932050" cy="40353"/>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54" name="Google Shape;10854;p82"/>
            <p:cNvGrpSpPr/>
            <p:nvPr/>
          </p:nvGrpSpPr>
          <p:grpSpPr>
            <a:xfrm>
              <a:off x="4967783" y="2151471"/>
              <a:ext cx="3920692" cy="2702940"/>
              <a:chOff x="2613858" y="1704696"/>
              <a:chExt cx="3920692" cy="2702940"/>
            </a:xfrm>
          </p:grpSpPr>
          <p:sp>
            <p:nvSpPr>
              <p:cNvPr id="10855" name="Google Shape;10855;p82"/>
              <p:cNvSpPr/>
              <p:nvPr/>
            </p:nvSpPr>
            <p:spPr>
              <a:xfrm rot="5400000">
                <a:off x="4924676" y="1720789"/>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6" name="Google Shape;10856;p82"/>
              <p:cNvSpPr/>
              <p:nvPr/>
            </p:nvSpPr>
            <p:spPr>
              <a:xfrm rot="5400000">
                <a:off x="6309028" y="2311963"/>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7" name="Google Shape;10857;p82"/>
              <p:cNvSpPr/>
              <p:nvPr/>
            </p:nvSpPr>
            <p:spPr>
              <a:xfrm rot="5400000">
                <a:off x="5222154" y="4182115"/>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8" name="Google Shape;10858;p82"/>
              <p:cNvSpPr/>
              <p:nvPr/>
            </p:nvSpPr>
            <p:spPr>
              <a:xfrm rot="5400000">
                <a:off x="2597765" y="3554395"/>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9" name="Google Shape;10859;p82"/>
              <p:cNvSpPr/>
              <p:nvPr/>
            </p:nvSpPr>
            <p:spPr>
              <a:xfrm rot="5400000">
                <a:off x="3433899" y="2945028"/>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860" name="Google Shape;10860;p82"/>
          <p:cNvGrpSpPr/>
          <p:nvPr/>
        </p:nvGrpSpPr>
        <p:grpSpPr>
          <a:xfrm>
            <a:off x="3504470" y="1286935"/>
            <a:ext cx="1561911" cy="708580"/>
            <a:chOff x="3530532" y="1496185"/>
            <a:chExt cx="1561911" cy="708580"/>
          </a:xfrm>
        </p:grpSpPr>
        <p:grpSp>
          <p:nvGrpSpPr>
            <p:cNvPr id="10861" name="Google Shape;10861;p82"/>
            <p:cNvGrpSpPr/>
            <p:nvPr/>
          </p:nvGrpSpPr>
          <p:grpSpPr>
            <a:xfrm>
              <a:off x="3720318" y="1857562"/>
              <a:ext cx="1372125" cy="54"/>
              <a:chOff x="3720318" y="1857562"/>
              <a:chExt cx="1372125" cy="54"/>
            </a:xfrm>
          </p:grpSpPr>
          <p:cxnSp>
            <p:nvCxnSpPr>
              <p:cNvPr id="10862" name="Google Shape;10862;p82"/>
              <p:cNvCxnSpPr>
                <a:endCxn id="10863" idx="2"/>
              </p:cNvCxnSpPr>
              <p:nvPr/>
            </p:nvCxnSpPr>
            <p:spPr>
              <a:xfrm>
                <a:off x="4440243" y="1857616"/>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10864" name="Google Shape;10864;p82"/>
              <p:cNvCxnSpPr/>
              <p:nvPr/>
            </p:nvCxnSpPr>
            <p:spPr>
              <a:xfrm>
                <a:off x="4074943" y="1857562"/>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10865" name="Google Shape;10865;p82"/>
              <p:cNvCxnSpPr/>
              <p:nvPr/>
            </p:nvCxnSpPr>
            <p:spPr>
              <a:xfrm>
                <a:off x="3720318" y="1857562"/>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10866" name="Google Shape;10866;p82"/>
              <p:cNvCxnSpPr>
                <a:stCxn id="10863" idx="6"/>
              </p:cNvCxnSpPr>
              <p:nvPr/>
            </p:nvCxnSpPr>
            <p:spPr>
              <a:xfrm>
                <a:off x="4801443" y="1857616"/>
                <a:ext cx="291000" cy="0"/>
              </a:xfrm>
              <a:prstGeom prst="straightConnector1">
                <a:avLst/>
              </a:prstGeom>
              <a:noFill/>
              <a:ln w="9525" cap="flat" cmpd="sng">
                <a:solidFill>
                  <a:srgbClr val="A5B7C6"/>
                </a:solidFill>
                <a:prstDash val="solid"/>
                <a:round/>
                <a:headEnd type="none" w="med" len="med"/>
                <a:tailEnd type="triangle" w="med" len="med"/>
              </a:ln>
            </p:spPr>
          </p:cxnSp>
        </p:grpSp>
        <p:grpSp>
          <p:nvGrpSpPr>
            <p:cNvPr id="10867" name="Google Shape;10867;p82"/>
            <p:cNvGrpSpPr/>
            <p:nvPr/>
          </p:nvGrpSpPr>
          <p:grpSpPr>
            <a:xfrm>
              <a:off x="3567462" y="1496185"/>
              <a:ext cx="286500" cy="272914"/>
              <a:chOff x="3567462" y="1496185"/>
              <a:chExt cx="286500" cy="272914"/>
            </a:xfrm>
          </p:grpSpPr>
          <p:cxnSp>
            <p:nvCxnSpPr>
              <p:cNvPr id="10868" name="Google Shape;10868;p82"/>
              <p:cNvCxnSpPr/>
              <p:nvPr/>
            </p:nvCxnSpPr>
            <p:spPr>
              <a:xfrm rot="10800000">
                <a:off x="3626625" y="1596000"/>
                <a:ext cx="0" cy="173100"/>
              </a:xfrm>
              <a:prstGeom prst="straightConnector1">
                <a:avLst/>
              </a:prstGeom>
              <a:noFill/>
              <a:ln w="9525" cap="flat" cmpd="sng">
                <a:solidFill>
                  <a:srgbClr val="A5B7C6"/>
                </a:solidFill>
                <a:prstDash val="solid"/>
                <a:round/>
                <a:headEnd type="none" w="med" len="med"/>
                <a:tailEnd type="none" w="med" len="med"/>
              </a:ln>
            </p:spPr>
          </p:cxnSp>
          <p:sp>
            <p:nvSpPr>
              <p:cNvPr id="10869" name="Google Shape;10869;p82"/>
              <p:cNvSpPr/>
              <p:nvPr/>
            </p:nvSpPr>
            <p:spPr>
              <a:xfrm>
                <a:off x="3567462" y="1496185"/>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870" name="Google Shape;10870;p82"/>
            <p:cNvSpPr/>
            <p:nvPr/>
          </p:nvSpPr>
          <p:spPr>
            <a:xfrm>
              <a:off x="3530532" y="1771972"/>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1" name="Google Shape;10871;p82"/>
            <p:cNvSpPr/>
            <p:nvPr/>
          </p:nvSpPr>
          <p:spPr>
            <a:xfrm>
              <a:off x="3891569" y="1779209"/>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872" name="Google Shape;10872;p82"/>
            <p:cNvGrpSpPr/>
            <p:nvPr/>
          </p:nvGrpSpPr>
          <p:grpSpPr>
            <a:xfrm>
              <a:off x="3929014" y="1960574"/>
              <a:ext cx="286500" cy="242342"/>
              <a:chOff x="3929014" y="1960574"/>
              <a:chExt cx="286500" cy="242342"/>
            </a:xfrm>
          </p:grpSpPr>
          <p:cxnSp>
            <p:nvCxnSpPr>
              <p:cNvPr id="10873" name="Google Shape;10873;p82"/>
              <p:cNvCxnSpPr/>
              <p:nvPr/>
            </p:nvCxnSpPr>
            <p:spPr>
              <a:xfrm rot="10800000">
                <a:off x="3988400" y="1960574"/>
                <a:ext cx="0" cy="144300"/>
              </a:xfrm>
              <a:prstGeom prst="straightConnector1">
                <a:avLst/>
              </a:prstGeom>
              <a:noFill/>
              <a:ln w="9525" cap="flat" cmpd="sng">
                <a:solidFill>
                  <a:srgbClr val="A5B7C6"/>
                </a:solidFill>
                <a:prstDash val="solid"/>
                <a:round/>
                <a:headEnd type="none" w="med" len="med"/>
                <a:tailEnd type="none" w="med" len="med"/>
              </a:ln>
            </p:spPr>
          </p:cxnSp>
          <p:sp>
            <p:nvSpPr>
              <p:cNvPr id="10874" name="Google Shape;10874;p82"/>
              <p:cNvSpPr/>
              <p:nvPr/>
            </p:nvSpPr>
            <p:spPr>
              <a:xfrm>
                <a:off x="3929014" y="2103016"/>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75" name="Google Shape;10875;p82"/>
            <p:cNvGrpSpPr/>
            <p:nvPr/>
          </p:nvGrpSpPr>
          <p:grpSpPr>
            <a:xfrm>
              <a:off x="4290828" y="1496185"/>
              <a:ext cx="286500" cy="272914"/>
              <a:chOff x="4290828" y="1496185"/>
              <a:chExt cx="286500" cy="272914"/>
            </a:xfrm>
          </p:grpSpPr>
          <p:cxnSp>
            <p:nvCxnSpPr>
              <p:cNvPr id="10876" name="Google Shape;10876;p82"/>
              <p:cNvCxnSpPr/>
              <p:nvPr/>
            </p:nvCxnSpPr>
            <p:spPr>
              <a:xfrm rot="10800000">
                <a:off x="4350000" y="1596000"/>
                <a:ext cx="0" cy="173100"/>
              </a:xfrm>
              <a:prstGeom prst="straightConnector1">
                <a:avLst/>
              </a:prstGeom>
              <a:noFill/>
              <a:ln w="9525" cap="flat" cmpd="sng">
                <a:solidFill>
                  <a:srgbClr val="A5B7C6"/>
                </a:solidFill>
                <a:prstDash val="solid"/>
                <a:round/>
                <a:headEnd type="none" w="med" len="med"/>
                <a:tailEnd type="none" w="med" len="med"/>
              </a:ln>
            </p:spPr>
          </p:cxnSp>
          <p:sp>
            <p:nvSpPr>
              <p:cNvPr id="10877" name="Google Shape;10877;p82"/>
              <p:cNvSpPr/>
              <p:nvPr/>
            </p:nvSpPr>
            <p:spPr>
              <a:xfrm>
                <a:off x="4290828" y="1496185"/>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878" name="Google Shape;10878;p82"/>
            <p:cNvSpPr/>
            <p:nvPr/>
          </p:nvSpPr>
          <p:spPr>
            <a:xfrm>
              <a:off x="4252606" y="1771972"/>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3" name="Google Shape;10863;p82"/>
            <p:cNvSpPr/>
            <p:nvPr/>
          </p:nvSpPr>
          <p:spPr>
            <a:xfrm>
              <a:off x="4613643" y="1763716"/>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879" name="Google Shape;10879;p82"/>
            <p:cNvGrpSpPr/>
            <p:nvPr/>
          </p:nvGrpSpPr>
          <p:grpSpPr>
            <a:xfrm>
              <a:off x="4657726" y="1959674"/>
              <a:ext cx="286500" cy="245092"/>
              <a:chOff x="4657726" y="1959674"/>
              <a:chExt cx="286500" cy="245092"/>
            </a:xfrm>
          </p:grpSpPr>
          <p:cxnSp>
            <p:nvCxnSpPr>
              <p:cNvPr id="10880" name="Google Shape;10880;p82"/>
              <p:cNvCxnSpPr/>
              <p:nvPr/>
            </p:nvCxnSpPr>
            <p:spPr>
              <a:xfrm rot="10800000">
                <a:off x="4707475" y="1959674"/>
                <a:ext cx="0" cy="145200"/>
              </a:xfrm>
              <a:prstGeom prst="straightConnector1">
                <a:avLst/>
              </a:prstGeom>
              <a:noFill/>
              <a:ln w="9525" cap="flat" cmpd="sng">
                <a:solidFill>
                  <a:srgbClr val="A5B7C6"/>
                </a:solidFill>
                <a:prstDash val="solid"/>
                <a:round/>
                <a:headEnd type="none" w="med" len="med"/>
                <a:tailEnd type="none" w="med" len="med"/>
              </a:ln>
            </p:spPr>
          </p:cxnSp>
          <p:sp>
            <p:nvSpPr>
              <p:cNvPr id="10881" name="Google Shape;10881;p82"/>
              <p:cNvSpPr/>
              <p:nvPr/>
            </p:nvSpPr>
            <p:spPr>
              <a:xfrm>
                <a:off x="4657726" y="2104866"/>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882" name="Google Shape;10882;p82"/>
          <p:cNvGrpSpPr/>
          <p:nvPr/>
        </p:nvGrpSpPr>
        <p:grpSpPr>
          <a:xfrm>
            <a:off x="3486489" y="2149032"/>
            <a:ext cx="1597032" cy="378649"/>
            <a:chOff x="3512551" y="2358282"/>
            <a:chExt cx="1597032" cy="378649"/>
          </a:xfrm>
        </p:grpSpPr>
        <p:grpSp>
          <p:nvGrpSpPr>
            <p:cNvPr id="10883" name="Google Shape;10883;p82"/>
            <p:cNvGrpSpPr/>
            <p:nvPr/>
          </p:nvGrpSpPr>
          <p:grpSpPr>
            <a:xfrm>
              <a:off x="3738198" y="2553002"/>
              <a:ext cx="1145834" cy="117"/>
              <a:chOff x="3738198" y="2553002"/>
              <a:chExt cx="1145834" cy="117"/>
            </a:xfrm>
          </p:grpSpPr>
          <p:cxnSp>
            <p:nvCxnSpPr>
              <p:cNvPr id="10884" name="Google Shape;10884;p82"/>
              <p:cNvCxnSpPr/>
              <p:nvPr/>
            </p:nvCxnSpPr>
            <p:spPr>
              <a:xfrm>
                <a:off x="4195395" y="2553002"/>
                <a:ext cx="231600" cy="0"/>
              </a:xfrm>
              <a:prstGeom prst="straightConnector1">
                <a:avLst/>
              </a:prstGeom>
              <a:noFill/>
              <a:ln w="9525" cap="flat" cmpd="sng">
                <a:solidFill>
                  <a:srgbClr val="435D74"/>
                </a:solidFill>
                <a:prstDash val="solid"/>
                <a:round/>
                <a:headEnd type="none" w="med" len="med"/>
                <a:tailEnd type="none" w="med" len="med"/>
              </a:ln>
            </p:spPr>
          </p:cxnSp>
          <p:cxnSp>
            <p:nvCxnSpPr>
              <p:cNvPr id="10885" name="Google Shape;10885;p82"/>
              <p:cNvCxnSpPr/>
              <p:nvPr/>
            </p:nvCxnSpPr>
            <p:spPr>
              <a:xfrm>
                <a:off x="4652432" y="2553002"/>
                <a:ext cx="231600" cy="0"/>
              </a:xfrm>
              <a:prstGeom prst="straightConnector1">
                <a:avLst/>
              </a:prstGeom>
              <a:noFill/>
              <a:ln w="9525" cap="flat" cmpd="sng">
                <a:solidFill>
                  <a:srgbClr val="435D74"/>
                </a:solidFill>
                <a:prstDash val="solid"/>
                <a:round/>
                <a:headEnd type="none" w="med" len="med"/>
                <a:tailEnd type="none" w="med" len="med"/>
              </a:ln>
            </p:spPr>
          </p:cxnSp>
          <p:cxnSp>
            <p:nvCxnSpPr>
              <p:cNvPr id="10886" name="Google Shape;10886;p82"/>
              <p:cNvCxnSpPr>
                <a:stCxn id="10887" idx="6"/>
                <a:endCxn id="10888" idx="2"/>
              </p:cNvCxnSpPr>
              <p:nvPr/>
            </p:nvCxnSpPr>
            <p:spPr>
              <a:xfrm>
                <a:off x="3738198" y="2553118"/>
                <a:ext cx="231300" cy="0"/>
              </a:xfrm>
              <a:prstGeom prst="straightConnector1">
                <a:avLst/>
              </a:prstGeom>
              <a:noFill/>
              <a:ln w="9525" cap="flat" cmpd="sng">
                <a:solidFill>
                  <a:srgbClr val="435D74"/>
                </a:solidFill>
                <a:prstDash val="solid"/>
                <a:round/>
                <a:headEnd type="none" w="med" len="med"/>
                <a:tailEnd type="none" w="med" len="med"/>
              </a:ln>
            </p:spPr>
          </p:cxnSp>
        </p:grpSp>
        <p:grpSp>
          <p:nvGrpSpPr>
            <p:cNvPr id="10889" name="Google Shape;10889;p82"/>
            <p:cNvGrpSpPr/>
            <p:nvPr/>
          </p:nvGrpSpPr>
          <p:grpSpPr>
            <a:xfrm>
              <a:off x="3969644" y="2440153"/>
              <a:ext cx="225900" cy="296779"/>
              <a:chOff x="3969644" y="2440153"/>
              <a:chExt cx="225900" cy="296779"/>
            </a:xfrm>
          </p:grpSpPr>
          <p:cxnSp>
            <p:nvCxnSpPr>
              <p:cNvPr id="10890" name="Google Shape;10890;p82"/>
              <p:cNvCxnSpPr/>
              <p:nvPr/>
            </p:nvCxnSpPr>
            <p:spPr>
              <a:xfrm>
                <a:off x="4082390" y="2637031"/>
                <a:ext cx="0" cy="99900"/>
              </a:xfrm>
              <a:prstGeom prst="straightConnector1">
                <a:avLst/>
              </a:prstGeom>
              <a:noFill/>
              <a:ln w="9525" cap="flat" cmpd="sng">
                <a:solidFill>
                  <a:srgbClr val="435D74"/>
                </a:solidFill>
                <a:prstDash val="solid"/>
                <a:round/>
                <a:headEnd type="none" w="med" len="med"/>
                <a:tailEnd type="none" w="med" len="med"/>
              </a:ln>
            </p:spPr>
          </p:cxnSp>
          <p:sp>
            <p:nvSpPr>
              <p:cNvPr id="10888" name="Google Shape;10888;p82"/>
              <p:cNvSpPr/>
              <p:nvPr/>
            </p:nvSpPr>
            <p:spPr>
              <a:xfrm>
                <a:off x="3969644" y="2440153"/>
                <a:ext cx="225900" cy="2259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1" name="Google Shape;10891;p82"/>
              <p:cNvSpPr/>
              <p:nvPr/>
            </p:nvSpPr>
            <p:spPr>
              <a:xfrm>
                <a:off x="3998471" y="2468982"/>
                <a:ext cx="168300" cy="1683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92" name="Google Shape;10892;p82"/>
            <p:cNvGrpSpPr/>
            <p:nvPr/>
          </p:nvGrpSpPr>
          <p:grpSpPr>
            <a:xfrm>
              <a:off x="4426818" y="2358282"/>
              <a:ext cx="225600" cy="307471"/>
              <a:chOff x="4426818" y="2358282"/>
              <a:chExt cx="225600" cy="307471"/>
            </a:xfrm>
          </p:grpSpPr>
          <p:cxnSp>
            <p:nvCxnSpPr>
              <p:cNvPr id="10893" name="Google Shape;10893;p82"/>
              <p:cNvCxnSpPr>
                <a:stCxn id="10894" idx="0"/>
              </p:cNvCxnSpPr>
              <p:nvPr/>
            </p:nvCxnSpPr>
            <p:spPr>
              <a:xfrm rot="10800000">
                <a:off x="4539644" y="2358282"/>
                <a:ext cx="0" cy="110700"/>
              </a:xfrm>
              <a:prstGeom prst="straightConnector1">
                <a:avLst/>
              </a:prstGeom>
              <a:noFill/>
              <a:ln w="9525" cap="flat" cmpd="sng">
                <a:solidFill>
                  <a:srgbClr val="435D74"/>
                </a:solidFill>
                <a:prstDash val="solid"/>
                <a:round/>
                <a:headEnd type="none" w="med" len="med"/>
                <a:tailEnd type="none" w="med" len="med"/>
              </a:ln>
            </p:spPr>
          </p:cxnSp>
          <p:sp>
            <p:nvSpPr>
              <p:cNvPr id="10895" name="Google Shape;10895;p82"/>
              <p:cNvSpPr/>
              <p:nvPr/>
            </p:nvSpPr>
            <p:spPr>
              <a:xfrm>
                <a:off x="4426818" y="2440153"/>
                <a:ext cx="225600" cy="225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4" name="Google Shape;10894;p82"/>
              <p:cNvSpPr/>
              <p:nvPr/>
            </p:nvSpPr>
            <p:spPr>
              <a:xfrm>
                <a:off x="4455644" y="2468982"/>
                <a:ext cx="168000" cy="1680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96" name="Google Shape;10896;p82"/>
            <p:cNvGrpSpPr/>
            <p:nvPr/>
          </p:nvGrpSpPr>
          <p:grpSpPr>
            <a:xfrm>
              <a:off x="4883984" y="2440153"/>
              <a:ext cx="225600" cy="296479"/>
              <a:chOff x="4883984" y="2440153"/>
              <a:chExt cx="225600" cy="296479"/>
            </a:xfrm>
          </p:grpSpPr>
          <p:cxnSp>
            <p:nvCxnSpPr>
              <p:cNvPr id="10897" name="Google Shape;10897;p82"/>
              <p:cNvCxnSpPr/>
              <p:nvPr/>
            </p:nvCxnSpPr>
            <p:spPr>
              <a:xfrm>
                <a:off x="4996858" y="2637031"/>
                <a:ext cx="0" cy="99600"/>
              </a:xfrm>
              <a:prstGeom prst="straightConnector1">
                <a:avLst/>
              </a:prstGeom>
              <a:noFill/>
              <a:ln w="9525" cap="flat" cmpd="sng">
                <a:solidFill>
                  <a:srgbClr val="435D74"/>
                </a:solidFill>
                <a:prstDash val="solid"/>
                <a:round/>
                <a:headEnd type="none" w="med" len="med"/>
                <a:tailEnd type="none" w="med" len="med"/>
              </a:ln>
            </p:spPr>
          </p:cxnSp>
          <p:sp>
            <p:nvSpPr>
              <p:cNvPr id="10898" name="Google Shape;10898;p82"/>
              <p:cNvSpPr/>
              <p:nvPr/>
            </p:nvSpPr>
            <p:spPr>
              <a:xfrm>
                <a:off x="4883984" y="2440153"/>
                <a:ext cx="225600" cy="225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9" name="Google Shape;10899;p82"/>
              <p:cNvSpPr/>
              <p:nvPr/>
            </p:nvSpPr>
            <p:spPr>
              <a:xfrm>
                <a:off x="4912810" y="2468982"/>
                <a:ext cx="168000" cy="1680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00" name="Google Shape;10900;p82"/>
            <p:cNvGrpSpPr/>
            <p:nvPr/>
          </p:nvGrpSpPr>
          <p:grpSpPr>
            <a:xfrm>
              <a:off x="3512551" y="2358356"/>
              <a:ext cx="225647" cy="307629"/>
              <a:chOff x="2182679" y="2005014"/>
              <a:chExt cx="792300" cy="1080158"/>
            </a:xfrm>
          </p:grpSpPr>
          <p:cxnSp>
            <p:nvCxnSpPr>
              <p:cNvPr id="10901" name="Google Shape;10901;p82"/>
              <p:cNvCxnSpPr>
                <a:stCxn id="10902" idx="0"/>
              </p:cNvCxnSpPr>
              <p:nvPr/>
            </p:nvCxnSpPr>
            <p:spPr>
              <a:xfrm rot="10800000">
                <a:off x="2578961" y="2005014"/>
                <a:ext cx="0" cy="388800"/>
              </a:xfrm>
              <a:prstGeom prst="straightConnector1">
                <a:avLst/>
              </a:prstGeom>
              <a:noFill/>
              <a:ln w="9525" cap="flat" cmpd="sng">
                <a:solidFill>
                  <a:srgbClr val="435D74"/>
                </a:solidFill>
                <a:prstDash val="solid"/>
                <a:round/>
                <a:headEnd type="none" w="med" len="med"/>
                <a:tailEnd type="none" w="med" len="med"/>
              </a:ln>
            </p:spPr>
          </p:cxnSp>
          <p:sp>
            <p:nvSpPr>
              <p:cNvPr id="10887" name="Google Shape;10887;p82"/>
              <p:cNvSpPr/>
              <p:nvPr/>
            </p:nvSpPr>
            <p:spPr>
              <a:xfrm>
                <a:off x="2182679" y="2292572"/>
                <a:ext cx="792300" cy="792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2" name="Google Shape;10902;p82"/>
              <p:cNvSpPr/>
              <p:nvPr/>
            </p:nvSpPr>
            <p:spPr>
              <a:xfrm>
                <a:off x="2283911" y="2393814"/>
                <a:ext cx="590100" cy="5901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903" name="Google Shape;10903;p82"/>
          <p:cNvGrpSpPr/>
          <p:nvPr/>
        </p:nvGrpSpPr>
        <p:grpSpPr>
          <a:xfrm>
            <a:off x="6846571" y="972829"/>
            <a:ext cx="1559809" cy="722610"/>
            <a:chOff x="634175" y="2986275"/>
            <a:chExt cx="3147949" cy="1458344"/>
          </a:xfrm>
        </p:grpSpPr>
        <p:cxnSp>
          <p:nvCxnSpPr>
            <p:cNvPr id="10904" name="Google Shape;10904;p82"/>
            <p:cNvCxnSpPr>
              <a:stCxn id="10905" idx="4"/>
              <a:endCxn id="10906" idx="0"/>
            </p:cNvCxnSpPr>
            <p:nvPr/>
          </p:nvCxnSpPr>
          <p:spPr>
            <a:xfrm>
              <a:off x="929975" y="3577875"/>
              <a:ext cx="591300" cy="275100"/>
            </a:xfrm>
            <a:prstGeom prst="straightConnector1">
              <a:avLst/>
            </a:prstGeom>
            <a:noFill/>
            <a:ln w="9525" cap="flat" cmpd="sng">
              <a:solidFill>
                <a:srgbClr val="435D74"/>
              </a:solidFill>
              <a:prstDash val="solid"/>
              <a:round/>
              <a:headEnd type="none" w="med" len="med"/>
              <a:tailEnd type="none" w="med" len="med"/>
            </a:ln>
          </p:spPr>
        </p:cxnSp>
        <p:cxnSp>
          <p:nvCxnSpPr>
            <p:cNvPr id="10907" name="Google Shape;10907;p82"/>
            <p:cNvCxnSpPr>
              <a:stCxn id="10906" idx="0"/>
              <a:endCxn id="10908" idx="4"/>
            </p:cNvCxnSpPr>
            <p:nvPr/>
          </p:nvCxnSpPr>
          <p:spPr>
            <a:xfrm rot="10800000" flipH="1">
              <a:off x="1521366" y="3577919"/>
              <a:ext cx="686700" cy="275100"/>
            </a:xfrm>
            <a:prstGeom prst="straightConnector1">
              <a:avLst/>
            </a:prstGeom>
            <a:noFill/>
            <a:ln w="9525" cap="flat" cmpd="sng">
              <a:solidFill>
                <a:srgbClr val="435D74"/>
              </a:solidFill>
              <a:prstDash val="solid"/>
              <a:round/>
              <a:headEnd type="none" w="med" len="med"/>
              <a:tailEnd type="none" w="med" len="med"/>
            </a:ln>
          </p:spPr>
        </p:cxnSp>
        <p:cxnSp>
          <p:nvCxnSpPr>
            <p:cNvPr id="10909" name="Google Shape;10909;p82"/>
            <p:cNvCxnSpPr>
              <a:stCxn id="10908" idx="4"/>
              <a:endCxn id="10910" idx="0"/>
            </p:cNvCxnSpPr>
            <p:nvPr/>
          </p:nvCxnSpPr>
          <p:spPr>
            <a:xfrm>
              <a:off x="2208152" y="3577875"/>
              <a:ext cx="686700" cy="275100"/>
            </a:xfrm>
            <a:prstGeom prst="straightConnector1">
              <a:avLst/>
            </a:prstGeom>
            <a:noFill/>
            <a:ln w="9525" cap="flat" cmpd="sng">
              <a:solidFill>
                <a:srgbClr val="435D74"/>
              </a:solidFill>
              <a:prstDash val="solid"/>
              <a:round/>
              <a:headEnd type="none" w="med" len="med"/>
              <a:tailEnd type="none" w="med" len="med"/>
            </a:ln>
          </p:spPr>
        </p:cxnSp>
        <p:cxnSp>
          <p:nvCxnSpPr>
            <p:cNvPr id="10911" name="Google Shape;10911;p82"/>
            <p:cNvCxnSpPr>
              <a:stCxn id="10910" idx="0"/>
              <a:endCxn id="10912" idx="4"/>
            </p:cNvCxnSpPr>
            <p:nvPr/>
          </p:nvCxnSpPr>
          <p:spPr>
            <a:xfrm rot="10800000" flipH="1">
              <a:off x="2894933" y="3577918"/>
              <a:ext cx="591300" cy="275100"/>
            </a:xfrm>
            <a:prstGeom prst="straightConnector1">
              <a:avLst/>
            </a:prstGeom>
            <a:noFill/>
            <a:ln w="9525" cap="flat" cmpd="sng">
              <a:solidFill>
                <a:srgbClr val="435D74"/>
              </a:solidFill>
              <a:prstDash val="solid"/>
              <a:round/>
              <a:headEnd type="none" w="med" len="med"/>
              <a:tailEnd type="none" w="med" len="med"/>
            </a:ln>
          </p:spPr>
        </p:cxnSp>
        <p:sp>
          <p:nvSpPr>
            <p:cNvPr id="10912" name="Google Shape;10912;p82"/>
            <p:cNvSpPr/>
            <p:nvPr/>
          </p:nvSpPr>
          <p:spPr>
            <a:xfrm>
              <a:off x="3190524"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10908" name="Google Shape;10908;p82"/>
            <p:cNvSpPr/>
            <p:nvPr/>
          </p:nvSpPr>
          <p:spPr>
            <a:xfrm>
              <a:off x="1912352"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10905" name="Google Shape;10905;p82"/>
            <p:cNvSpPr/>
            <p:nvPr/>
          </p:nvSpPr>
          <p:spPr>
            <a:xfrm>
              <a:off x="634175"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10910" name="Google Shape;10910;p82"/>
            <p:cNvSpPr/>
            <p:nvPr/>
          </p:nvSpPr>
          <p:spPr>
            <a:xfrm>
              <a:off x="2599133" y="3853018"/>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10906" name="Google Shape;10906;p82"/>
            <p:cNvSpPr/>
            <p:nvPr/>
          </p:nvSpPr>
          <p:spPr>
            <a:xfrm>
              <a:off x="1225566" y="3853019"/>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grpSp>
      <p:grpSp>
        <p:nvGrpSpPr>
          <p:cNvPr id="10913" name="Google Shape;10913;p82"/>
          <p:cNvGrpSpPr/>
          <p:nvPr/>
        </p:nvGrpSpPr>
        <p:grpSpPr>
          <a:xfrm>
            <a:off x="3500361" y="2682737"/>
            <a:ext cx="1570719" cy="294123"/>
            <a:chOff x="998425" y="1182125"/>
            <a:chExt cx="1065400" cy="199500"/>
          </a:xfrm>
        </p:grpSpPr>
        <p:sp>
          <p:nvSpPr>
            <p:cNvPr id="10914" name="Google Shape;10914;p82"/>
            <p:cNvSpPr/>
            <p:nvPr/>
          </p:nvSpPr>
          <p:spPr>
            <a:xfrm>
              <a:off x="998425" y="1182125"/>
              <a:ext cx="1065400" cy="199500"/>
            </a:xfrm>
            <a:custGeom>
              <a:avLst/>
              <a:gdLst/>
              <a:ahLst/>
              <a:cxnLst/>
              <a:rect l="l" t="t" r="r" b="b"/>
              <a:pathLst>
                <a:path w="42616" h="7980" extrusionOk="0">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5" name="Google Shape;10915;p82"/>
            <p:cNvSpPr/>
            <p:nvPr/>
          </p:nvSpPr>
          <p:spPr>
            <a:xfrm>
              <a:off x="1017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6" name="Google Shape;10916;p82"/>
            <p:cNvSpPr/>
            <p:nvPr/>
          </p:nvSpPr>
          <p:spPr>
            <a:xfrm>
              <a:off x="1303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7" name="Google Shape;10917;p82"/>
            <p:cNvSpPr/>
            <p:nvPr/>
          </p:nvSpPr>
          <p:spPr>
            <a:xfrm>
              <a:off x="1589250" y="1193175"/>
              <a:ext cx="177475" cy="177500"/>
            </a:xfrm>
            <a:custGeom>
              <a:avLst/>
              <a:gdLst/>
              <a:ahLst/>
              <a:cxnLst/>
              <a:rect l="l" t="t" r="r" b="b"/>
              <a:pathLst>
                <a:path w="7099" h="7100" extrusionOk="0">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8" name="Google Shape;10918;p82"/>
            <p:cNvSpPr/>
            <p:nvPr/>
          </p:nvSpPr>
          <p:spPr>
            <a:xfrm>
              <a:off x="1875200" y="1193175"/>
              <a:ext cx="177525" cy="177500"/>
            </a:xfrm>
            <a:custGeom>
              <a:avLst/>
              <a:gdLst/>
              <a:ahLst/>
              <a:cxnLst/>
              <a:rect l="l" t="t" r="r" b="b"/>
              <a:pathLst>
                <a:path w="7101" h="7100" extrusionOk="0">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19" name="Google Shape;10919;p82"/>
          <p:cNvGrpSpPr/>
          <p:nvPr/>
        </p:nvGrpSpPr>
        <p:grpSpPr>
          <a:xfrm>
            <a:off x="6843617" y="1800224"/>
            <a:ext cx="1565716" cy="366729"/>
            <a:chOff x="1247650" y="2075423"/>
            <a:chExt cx="6648477" cy="1557238"/>
          </a:xfrm>
        </p:grpSpPr>
        <p:sp>
          <p:nvSpPr>
            <p:cNvPr id="10920" name="Google Shape;10920;p82"/>
            <p:cNvSpPr/>
            <p:nvPr/>
          </p:nvSpPr>
          <p:spPr>
            <a:xfrm>
              <a:off x="6633862" y="2075423"/>
              <a:ext cx="953444" cy="825696"/>
            </a:xfrm>
            <a:custGeom>
              <a:avLst/>
              <a:gdLst/>
              <a:ahLst/>
              <a:cxnLst/>
              <a:rect l="l" t="t" r="r" b="b"/>
              <a:pathLst>
                <a:path w="57767" h="50027" extrusionOk="0">
                  <a:moveTo>
                    <a:pt x="14439" y="0"/>
                  </a:moveTo>
                  <a:lnTo>
                    <a:pt x="0" y="25014"/>
                  </a:lnTo>
                  <a:lnTo>
                    <a:pt x="14439" y="50027"/>
                  </a:lnTo>
                  <a:lnTo>
                    <a:pt x="43329" y="50027"/>
                  </a:lnTo>
                  <a:lnTo>
                    <a:pt x="57767" y="25014"/>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1" name="Google Shape;10921;p82"/>
            <p:cNvSpPr/>
            <p:nvPr/>
          </p:nvSpPr>
          <p:spPr>
            <a:xfrm>
              <a:off x="5359252" y="2806965"/>
              <a:ext cx="953461" cy="825696"/>
            </a:xfrm>
            <a:custGeom>
              <a:avLst/>
              <a:gdLst/>
              <a:ahLst/>
              <a:cxnLst/>
              <a:rect l="l" t="t" r="r" b="b"/>
              <a:pathLst>
                <a:path w="57768" h="50027" extrusionOk="0">
                  <a:moveTo>
                    <a:pt x="14439" y="0"/>
                  </a:moveTo>
                  <a:lnTo>
                    <a:pt x="1" y="25013"/>
                  </a:lnTo>
                  <a:lnTo>
                    <a:pt x="14439" y="50027"/>
                  </a:lnTo>
                  <a:lnTo>
                    <a:pt x="43329" y="50027"/>
                  </a:lnTo>
                  <a:lnTo>
                    <a:pt x="57767" y="25013"/>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2" name="Google Shape;10922;p82"/>
            <p:cNvSpPr/>
            <p:nvPr/>
          </p:nvSpPr>
          <p:spPr>
            <a:xfrm>
              <a:off x="1601478" y="2075425"/>
              <a:ext cx="953316" cy="825696"/>
            </a:xfrm>
            <a:custGeom>
              <a:avLst/>
              <a:gdLst/>
              <a:ahLst/>
              <a:cxnLst/>
              <a:rect l="l" t="t" r="r" b="b"/>
              <a:pathLst>
                <a:path w="57768" h="50027" extrusionOk="0">
                  <a:moveTo>
                    <a:pt x="14439" y="0"/>
                  </a:moveTo>
                  <a:lnTo>
                    <a:pt x="1" y="25013"/>
                  </a:lnTo>
                  <a:lnTo>
                    <a:pt x="14439" y="50027"/>
                  </a:lnTo>
                  <a:lnTo>
                    <a:pt x="43329" y="50027"/>
                  </a:lnTo>
                  <a:lnTo>
                    <a:pt x="57768" y="25013"/>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3" name="Google Shape;10923;p82"/>
            <p:cNvSpPr/>
            <p:nvPr/>
          </p:nvSpPr>
          <p:spPr>
            <a:xfrm>
              <a:off x="2857827" y="2807112"/>
              <a:ext cx="953370" cy="825320"/>
            </a:xfrm>
            <a:custGeom>
              <a:avLst/>
              <a:gdLst/>
              <a:ahLst/>
              <a:cxnLst/>
              <a:rect l="l" t="t" r="r" b="b"/>
              <a:pathLst>
                <a:path w="57780" h="50027" extrusionOk="0">
                  <a:moveTo>
                    <a:pt x="14452" y="0"/>
                  </a:moveTo>
                  <a:lnTo>
                    <a:pt x="0" y="25013"/>
                  </a:lnTo>
                  <a:lnTo>
                    <a:pt x="14452" y="50027"/>
                  </a:lnTo>
                  <a:lnTo>
                    <a:pt x="43328" y="50027"/>
                  </a:lnTo>
                  <a:lnTo>
                    <a:pt x="57780" y="25013"/>
                  </a:lnTo>
                  <a:lnTo>
                    <a:pt x="43328"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4" name="Google Shape;10924;p82"/>
            <p:cNvSpPr/>
            <p:nvPr/>
          </p:nvSpPr>
          <p:spPr>
            <a:xfrm>
              <a:off x="4097386" y="2075425"/>
              <a:ext cx="953444" cy="825696"/>
            </a:xfrm>
            <a:custGeom>
              <a:avLst/>
              <a:gdLst/>
              <a:ahLst/>
              <a:cxnLst/>
              <a:rect l="l" t="t" r="r" b="b"/>
              <a:pathLst>
                <a:path w="57767" h="50027" extrusionOk="0">
                  <a:moveTo>
                    <a:pt x="14439" y="0"/>
                  </a:moveTo>
                  <a:lnTo>
                    <a:pt x="0" y="25013"/>
                  </a:lnTo>
                  <a:lnTo>
                    <a:pt x="14439" y="50027"/>
                  </a:lnTo>
                  <a:lnTo>
                    <a:pt x="43328" y="50027"/>
                  </a:lnTo>
                  <a:lnTo>
                    <a:pt x="57767" y="25013"/>
                  </a:lnTo>
                  <a:lnTo>
                    <a:pt x="43328"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5" name="Google Shape;10925;p82"/>
            <p:cNvSpPr/>
            <p:nvPr/>
          </p:nvSpPr>
          <p:spPr>
            <a:xfrm>
              <a:off x="1247650" y="2490334"/>
              <a:ext cx="6648477" cy="729445"/>
            </a:xfrm>
            <a:custGeom>
              <a:avLst/>
              <a:gdLst/>
              <a:ahLst/>
              <a:cxnLst/>
              <a:rect l="l" t="t" r="r" b="b"/>
              <a:pathLst>
                <a:path w="285373" h="31310" fill="none" extrusionOk="0">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w="9525" cap="flat" cmpd="sng">
              <a:solidFill>
                <a:srgbClr val="869FB2"/>
              </a:solidFill>
              <a:prstDash val="solid"/>
              <a:miter lim="1300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26" name="Google Shape;10926;p82"/>
          <p:cNvGrpSpPr/>
          <p:nvPr/>
        </p:nvGrpSpPr>
        <p:grpSpPr>
          <a:xfrm>
            <a:off x="6827929" y="2949039"/>
            <a:ext cx="1597061" cy="663440"/>
            <a:chOff x="6796238" y="3158297"/>
            <a:chExt cx="1630319" cy="677257"/>
          </a:xfrm>
        </p:grpSpPr>
        <p:cxnSp>
          <p:nvCxnSpPr>
            <p:cNvPr id="10927" name="Google Shape;10927;p82"/>
            <p:cNvCxnSpPr/>
            <p:nvPr/>
          </p:nvCxnSpPr>
          <p:spPr>
            <a:xfrm>
              <a:off x="7012244" y="3664854"/>
              <a:ext cx="0" cy="170700"/>
            </a:xfrm>
            <a:prstGeom prst="straightConnector1">
              <a:avLst/>
            </a:prstGeom>
            <a:noFill/>
            <a:ln w="9525" cap="flat" cmpd="sng">
              <a:solidFill>
                <a:srgbClr val="A5B7C6"/>
              </a:solidFill>
              <a:prstDash val="solid"/>
              <a:round/>
              <a:headEnd type="none" w="med" len="med"/>
              <a:tailEnd type="diamond" w="med" len="med"/>
            </a:ln>
          </p:spPr>
        </p:cxnSp>
        <p:cxnSp>
          <p:nvCxnSpPr>
            <p:cNvPr id="10928" name="Google Shape;10928;p82"/>
            <p:cNvCxnSpPr/>
            <p:nvPr/>
          </p:nvCxnSpPr>
          <p:spPr>
            <a:xfrm>
              <a:off x="7810957" y="3664854"/>
              <a:ext cx="0" cy="170700"/>
            </a:xfrm>
            <a:prstGeom prst="straightConnector1">
              <a:avLst/>
            </a:prstGeom>
            <a:noFill/>
            <a:ln w="9525" cap="flat" cmpd="sng">
              <a:solidFill>
                <a:srgbClr val="A5B7C6"/>
              </a:solidFill>
              <a:prstDash val="solid"/>
              <a:round/>
              <a:headEnd type="none" w="med" len="med"/>
              <a:tailEnd type="diamond" w="med" len="med"/>
            </a:ln>
          </p:spPr>
        </p:cxnSp>
        <p:cxnSp>
          <p:nvCxnSpPr>
            <p:cNvPr id="10929" name="Google Shape;10929;p82"/>
            <p:cNvCxnSpPr/>
            <p:nvPr/>
          </p:nvCxnSpPr>
          <p:spPr>
            <a:xfrm rot="10800000">
              <a:off x="8196652" y="3170826"/>
              <a:ext cx="0" cy="169800"/>
            </a:xfrm>
            <a:prstGeom prst="straightConnector1">
              <a:avLst/>
            </a:prstGeom>
            <a:noFill/>
            <a:ln w="9525" cap="flat" cmpd="sng">
              <a:solidFill>
                <a:srgbClr val="A5B7C6"/>
              </a:solidFill>
              <a:prstDash val="solid"/>
              <a:round/>
              <a:headEnd type="none" w="med" len="med"/>
              <a:tailEnd type="diamond" w="med" len="med"/>
            </a:ln>
          </p:spPr>
        </p:cxnSp>
        <p:cxnSp>
          <p:nvCxnSpPr>
            <p:cNvPr id="10930" name="Google Shape;10930;p82"/>
            <p:cNvCxnSpPr/>
            <p:nvPr/>
          </p:nvCxnSpPr>
          <p:spPr>
            <a:xfrm rot="10800000">
              <a:off x="7411601" y="3158297"/>
              <a:ext cx="0" cy="170700"/>
            </a:xfrm>
            <a:prstGeom prst="straightConnector1">
              <a:avLst/>
            </a:prstGeom>
            <a:noFill/>
            <a:ln w="9525" cap="flat" cmpd="sng">
              <a:solidFill>
                <a:srgbClr val="A5B7C6"/>
              </a:solidFill>
              <a:prstDash val="solid"/>
              <a:round/>
              <a:headEnd type="none" w="med" len="med"/>
              <a:tailEnd type="diamond" w="med" len="med"/>
            </a:ln>
          </p:spPr>
        </p:cxnSp>
        <p:grpSp>
          <p:nvGrpSpPr>
            <p:cNvPr id="10931" name="Google Shape;10931;p82"/>
            <p:cNvGrpSpPr/>
            <p:nvPr/>
          </p:nvGrpSpPr>
          <p:grpSpPr>
            <a:xfrm>
              <a:off x="6796238" y="3311904"/>
              <a:ext cx="1630319" cy="377697"/>
              <a:chOff x="6796238" y="3311904"/>
              <a:chExt cx="1630319" cy="377697"/>
            </a:xfrm>
          </p:grpSpPr>
          <p:sp>
            <p:nvSpPr>
              <p:cNvPr id="10932" name="Google Shape;10932;p82"/>
              <p:cNvSpPr/>
              <p:nvPr/>
            </p:nvSpPr>
            <p:spPr>
              <a:xfrm>
                <a:off x="6796238" y="3311904"/>
                <a:ext cx="798025" cy="377697"/>
              </a:xfrm>
              <a:custGeom>
                <a:avLst/>
                <a:gdLst/>
                <a:ahLst/>
                <a:cxnLst/>
                <a:rect l="l" t="t" r="r" b="b"/>
                <a:pathLst>
                  <a:path w="34368" h="16266" extrusionOk="0">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3" name="Google Shape;10933;p82"/>
              <p:cNvSpPr/>
              <p:nvPr/>
            </p:nvSpPr>
            <p:spPr>
              <a:xfrm>
                <a:off x="7628207" y="3311904"/>
                <a:ext cx="798350" cy="377697"/>
              </a:xfrm>
              <a:custGeom>
                <a:avLst/>
                <a:gdLst/>
                <a:ahLst/>
                <a:cxnLst/>
                <a:rect l="l" t="t" r="r" b="b"/>
                <a:pathLst>
                  <a:path w="34382" h="16266" extrusionOk="0">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4" name="Google Shape;10934;p82"/>
              <p:cNvSpPr/>
              <p:nvPr/>
            </p:nvSpPr>
            <p:spPr>
              <a:xfrm>
                <a:off x="7229098" y="3311904"/>
                <a:ext cx="762823" cy="377697"/>
              </a:xfrm>
              <a:custGeom>
                <a:avLst/>
                <a:gdLst/>
                <a:ahLst/>
                <a:cxnLst/>
                <a:rect l="l" t="t" r="r" b="b"/>
                <a:pathLst>
                  <a:path w="32852" h="16266" extrusionOk="0">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935" name="Google Shape;10935;p82"/>
          <p:cNvGrpSpPr/>
          <p:nvPr/>
        </p:nvGrpSpPr>
        <p:grpSpPr>
          <a:xfrm>
            <a:off x="5349067" y="970431"/>
            <a:ext cx="1368606" cy="1593805"/>
            <a:chOff x="1839112" y="2209163"/>
            <a:chExt cx="1918159" cy="2233784"/>
          </a:xfrm>
        </p:grpSpPr>
        <p:sp>
          <p:nvSpPr>
            <p:cNvPr id="10936" name="Google Shape;10936;p82"/>
            <p:cNvSpPr/>
            <p:nvPr/>
          </p:nvSpPr>
          <p:spPr>
            <a:xfrm>
              <a:off x="1839112" y="2209163"/>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7" name="Google Shape;10937;p82"/>
            <p:cNvSpPr/>
            <p:nvPr/>
          </p:nvSpPr>
          <p:spPr>
            <a:xfrm>
              <a:off x="3182171" y="2209163"/>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8" name="Google Shape;10938;p82"/>
            <p:cNvSpPr/>
            <p:nvPr/>
          </p:nvSpPr>
          <p:spPr>
            <a:xfrm>
              <a:off x="3182171" y="3040766"/>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939" name="Google Shape;10939;p82"/>
            <p:cNvCxnSpPr>
              <a:stCxn id="10936" idx="6"/>
              <a:endCxn id="10937" idx="2"/>
            </p:cNvCxnSpPr>
            <p:nvPr/>
          </p:nvCxnSpPr>
          <p:spPr>
            <a:xfrm>
              <a:off x="2414212" y="2496713"/>
              <a:ext cx="768000" cy="600"/>
            </a:xfrm>
            <a:prstGeom prst="bentConnector3">
              <a:avLst>
                <a:gd name="adj1" fmla="val 50017"/>
              </a:avLst>
            </a:prstGeom>
            <a:noFill/>
            <a:ln w="9525" cap="flat" cmpd="sng">
              <a:solidFill>
                <a:srgbClr val="325D79"/>
              </a:solidFill>
              <a:prstDash val="solid"/>
              <a:round/>
              <a:headEnd type="none" w="med" len="med"/>
              <a:tailEnd type="none" w="med" len="med"/>
            </a:ln>
          </p:spPr>
        </p:cxnSp>
        <p:cxnSp>
          <p:nvCxnSpPr>
            <p:cNvPr id="10940" name="Google Shape;10940;p82"/>
            <p:cNvCxnSpPr>
              <a:stCxn id="10937" idx="4"/>
              <a:endCxn id="10941" idx="0"/>
            </p:cNvCxnSpPr>
            <p:nvPr/>
          </p:nvCxnSpPr>
          <p:spPr>
            <a:xfrm rot="5400000">
              <a:off x="2669921" y="2240963"/>
              <a:ext cx="256500" cy="1343100"/>
            </a:xfrm>
            <a:prstGeom prst="bentConnector3">
              <a:avLst>
                <a:gd name="adj1" fmla="val 50000"/>
              </a:avLst>
            </a:prstGeom>
            <a:noFill/>
            <a:ln w="9525" cap="flat" cmpd="sng">
              <a:solidFill>
                <a:srgbClr val="325D79"/>
              </a:solidFill>
              <a:prstDash val="solid"/>
              <a:round/>
              <a:headEnd type="none" w="med" len="med"/>
              <a:tailEnd type="none" w="med" len="med"/>
            </a:ln>
          </p:spPr>
        </p:cxnSp>
        <p:cxnSp>
          <p:nvCxnSpPr>
            <p:cNvPr id="10942" name="Google Shape;10942;p82"/>
            <p:cNvCxnSpPr>
              <a:stCxn id="10941" idx="6"/>
              <a:endCxn id="10938" idx="2"/>
            </p:cNvCxnSpPr>
            <p:nvPr/>
          </p:nvCxnSpPr>
          <p:spPr>
            <a:xfrm>
              <a:off x="2414212" y="3328316"/>
              <a:ext cx="768000" cy="600"/>
            </a:xfrm>
            <a:prstGeom prst="bentConnector3">
              <a:avLst>
                <a:gd name="adj1" fmla="val 50017"/>
              </a:avLst>
            </a:prstGeom>
            <a:noFill/>
            <a:ln w="9525" cap="flat" cmpd="sng">
              <a:solidFill>
                <a:srgbClr val="325D79"/>
              </a:solidFill>
              <a:prstDash val="solid"/>
              <a:round/>
              <a:headEnd type="none" w="med" len="med"/>
              <a:tailEnd type="none" w="med" len="med"/>
            </a:ln>
          </p:spPr>
        </p:cxnSp>
        <p:cxnSp>
          <p:nvCxnSpPr>
            <p:cNvPr id="10943" name="Google Shape;10943;p82"/>
            <p:cNvCxnSpPr>
              <a:stCxn id="10938" idx="4"/>
              <a:endCxn id="10944" idx="0"/>
            </p:cNvCxnSpPr>
            <p:nvPr/>
          </p:nvCxnSpPr>
          <p:spPr>
            <a:xfrm rot="5400000">
              <a:off x="2672171" y="3070316"/>
              <a:ext cx="252000" cy="1343100"/>
            </a:xfrm>
            <a:prstGeom prst="bentConnector3">
              <a:avLst>
                <a:gd name="adj1" fmla="val 49996"/>
              </a:avLst>
            </a:prstGeom>
            <a:noFill/>
            <a:ln w="9525" cap="flat" cmpd="sng">
              <a:solidFill>
                <a:srgbClr val="325D79"/>
              </a:solidFill>
              <a:prstDash val="solid"/>
              <a:round/>
              <a:headEnd type="none" w="med" len="med"/>
              <a:tailEnd type="none" w="med" len="med"/>
            </a:ln>
          </p:spPr>
        </p:cxnSp>
        <p:sp>
          <p:nvSpPr>
            <p:cNvPr id="10941" name="Google Shape;10941;p82"/>
            <p:cNvSpPr/>
            <p:nvPr/>
          </p:nvSpPr>
          <p:spPr>
            <a:xfrm>
              <a:off x="1839112" y="3040766"/>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4" name="Google Shape;10944;p82"/>
            <p:cNvSpPr/>
            <p:nvPr/>
          </p:nvSpPr>
          <p:spPr>
            <a:xfrm>
              <a:off x="1839112" y="3867848"/>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5" name="Google Shape;10945;p82"/>
            <p:cNvSpPr/>
            <p:nvPr/>
          </p:nvSpPr>
          <p:spPr>
            <a:xfrm>
              <a:off x="3182171" y="3867848"/>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946" name="Google Shape;10946;p82"/>
            <p:cNvCxnSpPr>
              <a:endCxn id="10945" idx="2"/>
            </p:cNvCxnSpPr>
            <p:nvPr/>
          </p:nvCxnSpPr>
          <p:spPr>
            <a:xfrm>
              <a:off x="2413871" y="4154498"/>
              <a:ext cx="768300" cy="900"/>
            </a:xfrm>
            <a:prstGeom prst="bentConnector3">
              <a:avLst>
                <a:gd name="adj1" fmla="val 50000"/>
              </a:avLst>
            </a:prstGeom>
            <a:noFill/>
            <a:ln w="9525" cap="flat" cmpd="sng">
              <a:solidFill>
                <a:srgbClr val="325D79"/>
              </a:solidFill>
              <a:prstDash val="solid"/>
              <a:round/>
              <a:headEnd type="none" w="med" len="med"/>
              <a:tailEnd type="none" w="med" len="med"/>
            </a:ln>
          </p:spPr>
        </p:cxnSp>
      </p:grpSp>
      <p:grpSp>
        <p:nvGrpSpPr>
          <p:cNvPr id="10947" name="Google Shape;10947;p82"/>
          <p:cNvGrpSpPr/>
          <p:nvPr/>
        </p:nvGrpSpPr>
        <p:grpSpPr>
          <a:xfrm>
            <a:off x="3481440" y="976667"/>
            <a:ext cx="1637968" cy="154942"/>
            <a:chOff x="238125" y="2506075"/>
            <a:chExt cx="7115411" cy="673075"/>
          </a:xfrm>
        </p:grpSpPr>
        <p:sp>
          <p:nvSpPr>
            <p:cNvPr id="10948" name="Google Shape;10948;p82"/>
            <p:cNvSpPr/>
            <p:nvPr/>
          </p:nvSpPr>
          <p:spPr>
            <a:xfrm>
              <a:off x="238125" y="2506075"/>
              <a:ext cx="1643150" cy="673075"/>
            </a:xfrm>
            <a:custGeom>
              <a:avLst/>
              <a:gdLst/>
              <a:ahLst/>
              <a:cxnLst/>
              <a:rect l="l" t="t" r="r" b="b"/>
              <a:pathLst>
                <a:path w="65726" h="26923" extrusionOk="0">
                  <a:moveTo>
                    <a:pt x="0" y="0"/>
                  </a:moveTo>
                  <a:lnTo>
                    <a:pt x="10782" y="13477"/>
                  </a:lnTo>
                  <a:lnTo>
                    <a:pt x="0" y="26923"/>
                  </a:lnTo>
                  <a:lnTo>
                    <a:pt x="54943" y="26923"/>
                  </a:lnTo>
                  <a:lnTo>
                    <a:pt x="65725" y="13477"/>
                  </a:lnTo>
                  <a:lnTo>
                    <a:pt x="54943"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9" name="Google Shape;10949;p82"/>
            <p:cNvSpPr/>
            <p:nvPr/>
          </p:nvSpPr>
          <p:spPr>
            <a:xfrm>
              <a:off x="1606190"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0" name="Google Shape;10950;p82"/>
            <p:cNvSpPr/>
            <p:nvPr/>
          </p:nvSpPr>
          <p:spPr>
            <a:xfrm>
              <a:off x="297348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1" name="Google Shape;10951;p82"/>
            <p:cNvSpPr/>
            <p:nvPr/>
          </p:nvSpPr>
          <p:spPr>
            <a:xfrm>
              <a:off x="570961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2" name="Google Shape;10952;p82"/>
            <p:cNvSpPr/>
            <p:nvPr/>
          </p:nvSpPr>
          <p:spPr>
            <a:xfrm>
              <a:off x="4342321" y="2506075"/>
              <a:ext cx="1643150" cy="673075"/>
            </a:xfrm>
            <a:custGeom>
              <a:avLst/>
              <a:gdLst/>
              <a:ahLst/>
              <a:cxnLst/>
              <a:rect l="l" t="t" r="r" b="b"/>
              <a:pathLst>
                <a:path w="65726" h="26923" extrusionOk="0">
                  <a:moveTo>
                    <a:pt x="1" y="0"/>
                  </a:moveTo>
                  <a:lnTo>
                    <a:pt x="10751" y="13477"/>
                  </a:lnTo>
                  <a:lnTo>
                    <a:pt x="1" y="26923"/>
                  </a:lnTo>
                  <a:lnTo>
                    <a:pt x="54944" y="26923"/>
                  </a:lnTo>
                  <a:lnTo>
                    <a:pt x="65726" y="13477"/>
                  </a:lnTo>
                  <a:lnTo>
                    <a:pt x="54944"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53" name="Google Shape;10953;p82"/>
          <p:cNvGrpSpPr/>
          <p:nvPr/>
        </p:nvGrpSpPr>
        <p:grpSpPr>
          <a:xfrm>
            <a:off x="720125" y="1298264"/>
            <a:ext cx="2476762" cy="91743"/>
            <a:chOff x="1464850" y="436376"/>
            <a:chExt cx="6001362" cy="222300"/>
          </a:xfrm>
        </p:grpSpPr>
        <p:sp>
          <p:nvSpPr>
            <p:cNvPr id="10954" name="Google Shape;10954;p82"/>
            <p:cNvSpPr/>
            <p:nvPr/>
          </p:nvSpPr>
          <p:spPr>
            <a:xfrm>
              <a:off x="1464850"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5" name="Google Shape;10955;p82"/>
            <p:cNvSpPr/>
            <p:nvPr/>
          </p:nvSpPr>
          <p:spPr>
            <a:xfrm>
              <a:off x="4410215"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6" name="Google Shape;10956;p82"/>
            <p:cNvSpPr/>
            <p:nvPr/>
          </p:nvSpPr>
          <p:spPr>
            <a:xfrm>
              <a:off x="7243912"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7" name="Google Shape;10957;p82"/>
            <p:cNvSpPr/>
            <p:nvPr/>
          </p:nvSpPr>
          <p:spPr>
            <a:xfrm>
              <a:off x="2920366"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8" name="Google Shape;10958;p82"/>
            <p:cNvSpPr/>
            <p:nvPr/>
          </p:nvSpPr>
          <p:spPr>
            <a:xfrm>
              <a:off x="5831847"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959" name="Google Shape;10959;p82"/>
            <p:cNvCxnSpPr/>
            <p:nvPr/>
          </p:nvCxnSpPr>
          <p:spPr>
            <a:xfrm>
              <a:off x="1798637"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10960" name="Google Shape;10960;p82"/>
            <p:cNvCxnSpPr/>
            <p:nvPr/>
          </p:nvCxnSpPr>
          <p:spPr>
            <a:xfrm>
              <a:off x="3276248"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10961" name="Google Shape;10961;p82"/>
            <p:cNvCxnSpPr/>
            <p:nvPr/>
          </p:nvCxnSpPr>
          <p:spPr>
            <a:xfrm>
              <a:off x="4753898"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10962" name="Google Shape;10962;p82"/>
            <p:cNvCxnSpPr/>
            <p:nvPr/>
          </p:nvCxnSpPr>
          <p:spPr>
            <a:xfrm>
              <a:off x="6143961" y="547513"/>
              <a:ext cx="988200" cy="0"/>
            </a:xfrm>
            <a:prstGeom prst="straightConnector1">
              <a:avLst/>
            </a:prstGeom>
            <a:noFill/>
            <a:ln w="9525" cap="flat" cmpd="sng">
              <a:solidFill>
                <a:srgbClr val="5F7D95"/>
              </a:solidFill>
              <a:prstDash val="solid"/>
              <a:round/>
              <a:headEnd type="none" w="med" len="med"/>
              <a:tailEnd type="none" w="med" len="med"/>
            </a:ln>
          </p:spPr>
        </p:cxnSp>
      </p:grpSp>
      <p:grpSp>
        <p:nvGrpSpPr>
          <p:cNvPr id="10963" name="Google Shape;10963;p82"/>
          <p:cNvGrpSpPr/>
          <p:nvPr/>
        </p:nvGrpSpPr>
        <p:grpSpPr>
          <a:xfrm>
            <a:off x="706392" y="2533730"/>
            <a:ext cx="1452710" cy="651923"/>
            <a:chOff x="803162" y="2667727"/>
            <a:chExt cx="1411906" cy="633611"/>
          </a:xfrm>
        </p:grpSpPr>
        <p:cxnSp>
          <p:nvCxnSpPr>
            <p:cNvPr id="10964" name="Google Shape;10964;p82"/>
            <p:cNvCxnSpPr>
              <a:stCxn id="10965" idx="2"/>
              <a:endCxn id="10966" idx="0"/>
            </p:cNvCxnSpPr>
            <p:nvPr/>
          </p:nvCxnSpPr>
          <p:spPr>
            <a:xfrm rot="-5400000" flipH="1">
              <a:off x="1629114" y="2672827"/>
              <a:ext cx="129300" cy="3693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10967" name="Google Shape;10967;p82"/>
            <p:cNvCxnSpPr>
              <a:stCxn id="10968" idx="0"/>
              <a:endCxn id="10965" idx="2"/>
            </p:cNvCxnSpPr>
            <p:nvPr/>
          </p:nvCxnSpPr>
          <p:spPr>
            <a:xfrm rot="-5400000">
              <a:off x="1259830" y="2672682"/>
              <a:ext cx="129300" cy="3693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10969" name="Google Shape;10969;p82"/>
            <p:cNvCxnSpPr>
              <a:stCxn id="10968" idx="2"/>
              <a:endCxn id="10970" idx="0"/>
            </p:cNvCxnSpPr>
            <p:nvPr/>
          </p:nvCxnSpPr>
          <p:spPr>
            <a:xfrm rot="-5400000" flipH="1">
              <a:off x="1163380" y="3023532"/>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10971" name="Google Shape;10971;p82"/>
            <p:cNvCxnSpPr>
              <a:stCxn id="10972" idx="0"/>
              <a:endCxn id="10968" idx="2"/>
            </p:cNvCxnSpPr>
            <p:nvPr/>
          </p:nvCxnSpPr>
          <p:spPr>
            <a:xfrm rot="-5400000">
              <a:off x="987062" y="3023388"/>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10973" name="Google Shape;10973;p82"/>
            <p:cNvCxnSpPr>
              <a:stCxn id="10966" idx="2"/>
              <a:endCxn id="10974" idx="0"/>
            </p:cNvCxnSpPr>
            <p:nvPr/>
          </p:nvCxnSpPr>
          <p:spPr>
            <a:xfrm rot="-5400000" flipH="1">
              <a:off x="1901948" y="3023532"/>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10975" name="Google Shape;10975;p82"/>
            <p:cNvCxnSpPr>
              <a:stCxn id="10976" idx="0"/>
              <a:endCxn id="10966" idx="2"/>
            </p:cNvCxnSpPr>
            <p:nvPr/>
          </p:nvCxnSpPr>
          <p:spPr>
            <a:xfrm rot="-5400000">
              <a:off x="1725631" y="3023388"/>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sp>
          <p:nvSpPr>
            <p:cNvPr id="10972" name="Google Shape;10972;p82"/>
            <p:cNvSpPr/>
            <p:nvPr/>
          </p:nvSpPr>
          <p:spPr>
            <a:xfrm>
              <a:off x="803162"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0970" name="Google Shape;10970;p82"/>
            <p:cNvSpPr/>
            <p:nvPr/>
          </p:nvSpPr>
          <p:spPr>
            <a:xfrm>
              <a:off x="1155799"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0976" name="Google Shape;10976;p82"/>
            <p:cNvSpPr/>
            <p:nvPr/>
          </p:nvSpPr>
          <p:spPr>
            <a:xfrm>
              <a:off x="1541731"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0974" name="Google Shape;10974;p82"/>
            <p:cNvSpPr/>
            <p:nvPr/>
          </p:nvSpPr>
          <p:spPr>
            <a:xfrm>
              <a:off x="1894368"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0966" name="Google Shape;10966;p82"/>
            <p:cNvSpPr/>
            <p:nvPr/>
          </p:nvSpPr>
          <p:spPr>
            <a:xfrm>
              <a:off x="1718048" y="2921982"/>
              <a:ext cx="320700" cy="125100"/>
            </a:xfrm>
            <a:prstGeom prst="roundRect">
              <a:avLst>
                <a:gd name="adj" fmla="val 5000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0968" name="Google Shape;10968;p82"/>
            <p:cNvSpPr/>
            <p:nvPr/>
          </p:nvSpPr>
          <p:spPr>
            <a:xfrm>
              <a:off x="979480" y="2921982"/>
              <a:ext cx="320700" cy="125100"/>
            </a:xfrm>
            <a:prstGeom prst="roundRect">
              <a:avLst>
                <a:gd name="adj" fmla="val 5000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0965" name="Google Shape;10965;p82"/>
            <p:cNvSpPr/>
            <p:nvPr/>
          </p:nvSpPr>
          <p:spPr>
            <a:xfrm>
              <a:off x="1348764" y="2667727"/>
              <a:ext cx="320700" cy="125100"/>
            </a:xfrm>
            <a:prstGeom prst="roundRect">
              <a:avLst>
                <a:gd name="adj" fmla="val 50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grpSp>
      <p:grpSp>
        <p:nvGrpSpPr>
          <p:cNvPr id="10977" name="Google Shape;10977;p82"/>
          <p:cNvGrpSpPr/>
          <p:nvPr/>
        </p:nvGrpSpPr>
        <p:grpSpPr>
          <a:xfrm>
            <a:off x="706394" y="969268"/>
            <a:ext cx="2518541" cy="209309"/>
            <a:chOff x="803163" y="1111966"/>
            <a:chExt cx="2447800" cy="203430"/>
          </a:xfrm>
        </p:grpSpPr>
        <p:grpSp>
          <p:nvGrpSpPr>
            <p:cNvPr id="10978" name="Google Shape;10978;p82"/>
            <p:cNvGrpSpPr/>
            <p:nvPr/>
          </p:nvGrpSpPr>
          <p:grpSpPr>
            <a:xfrm>
              <a:off x="1958180" y="1111966"/>
              <a:ext cx="588019" cy="121396"/>
              <a:chOff x="4808316" y="2800065"/>
              <a:chExt cx="1999386" cy="412910"/>
            </a:xfrm>
          </p:grpSpPr>
          <p:sp>
            <p:nvSpPr>
              <p:cNvPr id="10979" name="Google Shape;10979;p82"/>
              <p:cNvSpPr/>
              <p:nvPr/>
            </p:nvSpPr>
            <p:spPr>
              <a:xfrm>
                <a:off x="4849302" y="3079475"/>
                <a:ext cx="1958400" cy="1335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80" name="Google Shape;10980;p82"/>
              <p:cNvGrpSpPr/>
              <p:nvPr/>
            </p:nvGrpSpPr>
            <p:grpSpPr>
              <a:xfrm>
                <a:off x="4808316" y="2800065"/>
                <a:ext cx="92400" cy="411825"/>
                <a:chOff x="845575" y="2563700"/>
                <a:chExt cx="92400" cy="411825"/>
              </a:xfrm>
            </p:grpSpPr>
            <p:cxnSp>
              <p:nvCxnSpPr>
                <p:cNvPr id="10981" name="Google Shape;10981;p82"/>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10982" name="Google Shape;10982;p82"/>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cxnSp>
          <p:nvCxnSpPr>
            <p:cNvPr id="10983" name="Google Shape;10983;p82"/>
            <p:cNvCxnSpPr/>
            <p:nvPr/>
          </p:nvCxnSpPr>
          <p:spPr>
            <a:xfrm>
              <a:off x="3237251" y="1127387"/>
              <a:ext cx="0" cy="105600"/>
            </a:xfrm>
            <a:prstGeom prst="straightConnector1">
              <a:avLst/>
            </a:prstGeom>
            <a:noFill/>
            <a:ln w="9525" cap="flat" cmpd="sng">
              <a:solidFill>
                <a:srgbClr val="667E92"/>
              </a:solidFill>
              <a:prstDash val="solid"/>
              <a:round/>
              <a:headEnd type="none" w="sm" len="sm"/>
              <a:tailEnd type="none" w="sm" len="sm"/>
            </a:ln>
          </p:spPr>
        </p:cxnSp>
        <p:sp>
          <p:nvSpPr>
            <p:cNvPr id="10984" name="Google Shape;10984;p82"/>
            <p:cNvSpPr/>
            <p:nvPr/>
          </p:nvSpPr>
          <p:spPr>
            <a:xfrm>
              <a:off x="3223663" y="1111974"/>
              <a:ext cx="27300" cy="273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85" name="Google Shape;10985;p82"/>
            <p:cNvGrpSpPr/>
            <p:nvPr/>
          </p:nvGrpSpPr>
          <p:grpSpPr>
            <a:xfrm>
              <a:off x="803163" y="1111974"/>
              <a:ext cx="591158" cy="121545"/>
              <a:chOff x="803163" y="1111974"/>
              <a:chExt cx="591158" cy="121545"/>
            </a:xfrm>
          </p:grpSpPr>
          <p:grpSp>
            <p:nvGrpSpPr>
              <p:cNvPr id="10986" name="Google Shape;10986;p82"/>
              <p:cNvGrpSpPr/>
              <p:nvPr/>
            </p:nvGrpSpPr>
            <p:grpSpPr>
              <a:xfrm>
                <a:off x="803163" y="1111974"/>
                <a:ext cx="27175" cy="121077"/>
                <a:chOff x="845575" y="2563700"/>
                <a:chExt cx="92400" cy="411825"/>
              </a:xfrm>
            </p:grpSpPr>
            <p:cxnSp>
              <p:nvCxnSpPr>
                <p:cNvPr id="10987" name="Google Shape;10987;p82"/>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10988" name="Google Shape;10988;p82"/>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89" name="Google Shape;10989;p82"/>
              <p:cNvSpPr/>
              <p:nvPr/>
            </p:nvSpPr>
            <p:spPr>
              <a:xfrm>
                <a:off x="818321" y="1194219"/>
                <a:ext cx="576000" cy="393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90" name="Google Shape;10990;p82"/>
            <p:cNvGrpSpPr/>
            <p:nvPr/>
          </p:nvGrpSpPr>
          <p:grpSpPr>
            <a:xfrm>
              <a:off x="1381910" y="1194219"/>
              <a:ext cx="588341" cy="121177"/>
              <a:chOff x="1381910" y="1194219"/>
              <a:chExt cx="588341" cy="121177"/>
            </a:xfrm>
          </p:grpSpPr>
          <p:grpSp>
            <p:nvGrpSpPr>
              <p:cNvPr id="10991" name="Google Shape;10991;p82"/>
              <p:cNvGrpSpPr/>
              <p:nvPr/>
            </p:nvGrpSpPr>
            <p:grpSpPr>
              <a:xfrm rot="10800000">
                <a:off x="1381910" y="1194319"/>
                <a:ext cx="27175" cy="121077"/>
                <a:chOff x="2070100" y="2563700"/>
                <a:chExt cx="92400" cy="411825"/>
              </a:xfrm>
            </p:grpSpPr>
            <p:cxnSp>
              <p:nvCxnSpPr>
                <p:cNvPr id="10992" name="Google Shape;10992;p82"/>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10993" name="Google Shape;10993;p82"/>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94" name="Google Shape;10994;p82"/>
              <p:cNvSpPr/>
              <p:nvPr/>
            </p:nvSpPr>
            <p:spPr>
              <a:xfrm>
                <a:off x="1394250" y="1194219"/>
                <a:ext cx="576000" cy="393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95" name="Google Shape;10995;p82"/>
            <p:cNvGrpSpPr/>
            <p:nvPr/>
          </p:nvGrpSpPr>
          <p:grpSpPr>
            <a:xfrm>
              <a:off x="2532079" y="1194219"/>
              <a:ext cx="704927" cy="121177"/>
              <a:chOff x="2532079" y="1194219"/>
              <a:chExt cx="704927" cy="121177"/>
            </a:xfrm>
          </p:grpSpPr>
          <p:grpSp>
            <p:nvGrpSpPr>
              <p:cNvPr id="10996" name="Google Shape;10996;p82"/>
              <p:cNvGrpSpPr/>
              <p:nvPr/>
            </p:nvGrpSpPr>
            <p:grpSpPr>
              <a:xfrm rot="10800000">
                <a:off x="2532079" y="1194319"/>
                <a:ext cx="27175" cy="121077"/>
                <a:chOff x="2070100" y="2563700"/>
                <a:chExt cx="92400" cy="411825"/>
              </a:xfrm>
            </p:grpSpPr>
            <p:cxnSp>
              <p:nvCxnSpPr>
                <p:cNvPr id="10997" name="Google Shape;10997;p82"/>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10998" name="Google Shape;10998;p82"/>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99" name="Google Shape;10999;p82"/>
              <p:cNvSpPr/>
              <p:nvPr/>
            </p:nvSpPr>
            <p:spPr>
              <a:xfrm>
                <a:off x="2546107" y="1194219"/>
                <a:ext cx="690900" cy="393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000" name="Google Shape;11000;p82"/>
          <p:cNvGrpSpPr/>
          <p:nvPr/>
        </p:nvGrpSpPr>
        <p:grpSpPr>
          <a:xfrm>
            <a:off x="3499404" y="3665900"/>
            <a:ext cx="1567778" cy="491677"/>
            <a:chOff x="5194708" y="3484366"/>
            <a:chExt cx="3148148" cy="987304"/>
          </a:xfrm>
        </p:grpSpPr>
        <p:grpSp>
          <p:nvGrpSpPr>
            <p:cNvPr id="11001" name="Google Shape;11001;p82"/>
            <p:cNvGrpSpPr/>
            <p:nvPr/>
          </p:nvGrpSpPr>
          <p:grpSpPr>
            <a:xfrm>
              <a:off x="7531521" y="3484366"/>
              <a:ext cx="811335" cy="987304"/>
              <a:chOff x="3379425" y="1617275"/>
              <a:chExt cx="1090650" cy="1327200"/>
            </a:xfrm>
          </p:grpSpPr>
          <p:sp>
            <p:nvSpPr>
              <p:cNvPr id="11002" name="Google Shape;11002;p82"/>
              <p:cNvSpPr/>
              <p:nvPr/>
            </p:nvSpPr>
            <p:spPr>
              <a:xfrm>
                <a:off x="3554475"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w="19050"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3" name="Google Shape;11003;p82"/>
              <p:cNvSpPr/>
              <p:nvPr/>
            </p:nvSpPr>
            <p:spPr>
              <a:xfrm>
                <a:off x="3379425"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4" name="Google Shape;11004;p82"/>
              <p:cNvSpPr/>
              <p:nvPr/>
            </p:nvSpPr>
            <p:spPr>
              <a:xfrm>
                <a:off x="3775050" y="2771175"/>
                <a:ext cx="300875" cy="173300"/>
              </a:xfrm>
              <a:custGeom>
                <a:avLst/>
                <a:gdLst/>
                <a:ahLst/>
                <a:cxnLst/>
                <a:rect l="l" t="t" r="r" b="b"/>
                <a:pathLst>
                  <a:path w="12035" h="6932" extrusionOk="0">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05" name="Google Shape;11005;p82"/>
            <p:cNvGrpSpPr/>
            <p:nvPr/>
          </p:nvGrpSpPr>
          <p:grpSpPr>
            <a:xfrm>
              <a:off x="6752546" y="3484366"/>
              <a:ext cx="811428" cy="987304"/>
              <a:chOff x="2332275" y="1617275"/>
              <a:chExt cx="1090775" cy="1327200"/>
            </a:xfrm>
          </p:grpSpPr>
          <p:sp>
            <p:nvSpPr>
              <p:cNvPr id="11006" name="Google Shape;11006;p82"/>
              <p:cNvSpPr/>
              <p:nvPr/>
            </p:nvSpPr>
            <p:spPr>
              <a:xfrm>
                <a:off x="2507425"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w="19050"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7" name="Google Shape;11007;p82"/>
              <p:cNvSpPr/>
              <p:nvPr/>
            </p:nvSpPr>
            <p:spPr>
              <a:xfrm>
                <a:off x="2332275" y="1617275"/>
                <a:ext cx="1090775" cy="1273950"/>
              </a:xfrm>
              <a:custGeom>
                <a:avLst/>
                <a:gdLst/>
                <a:ahLst/>
                <a:cxnLst/>
                <a:rect l="l" t="t" r="r" b="b"/>
                <a:pathLst>
                  <a:path w="43631" h="50958" extrusionOk="0">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8" name="Google Shape;11008;p82"/>
              <p:cNvSpPr/>
              <p:nvPr/>
            </p:nvSpPr>
            <p:spPr>
              <a:xfrm>
                <a:off x="2727925"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09" name="Google Shape;11009;p82"/>
            <p:cNvGrpSpPr/>
            <p:nvPr/>
          </p:nvGrpSpPr>
          <p:grpSpPr>
            <a:xfrm>
              <a:off x="5973664" y="3484366"/>
              <a:ext cx="811335" cy="987304"/>
              <a:chOff x="1285250" y="1617275"/>
              <a:chExt cx="1090650" cy="1327200"/>
            </a:xfrm>
          </p:grpSpPr>
          <p:sp>
            <p:nvSpPr>
              <p:cNvPr id="11010" name="Google Shape;11010;p82"/>
              <p:cNvSpPr/>
              <p:nvPr/>
            </p:nvSpPr>
            <p:spPr>
              <a:xfrm>
                <a:off x="1460300"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w="19050"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1" name="Google Shape;11011;p82"/>
              <p:cNvSpPr/>
              <p:nvPr/>
            </p:nvSpPr>
            <p:spPr>
              <a:xfrm>
                <a:off x="1285250"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2" name="Google Shape;11012;p82"/>
              <p:cNvSpPr/>
              <p:nvPr/>
            </p:nvSpPr>
            <p:spPr>
              <a:xfrm>
                <a:off x="1680900" y="2771175"/>
                <a:ext cx="300850" cy="173300"/>
              </a:xfrm>
              <a:custGeom>
                <a:avLst/>
                <a:gdLst/>
                <a:ahLst/>
                <a:cxnLst/>
                <a:rect l="l" t="t" r="r" b="b"/>
                <a:pathLst>
                  <a:path w="12034" h="6932" extrusionOk="0">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13" name="Google Shape;11013;p82"/>
            <p:cNvGrpSpPr/>
            <p:nvPr/>
          </p:nvGrpSpPr>
          <p:grpSpPr>
            <a:xfrm>
              <a:off x="5194708" y="3484366"/>
              <a:ext cx="811409" cy="987304"/>
              <a:chOff x="238125" y="1617275"/>
              <a:chExt cx="1090750" cy="1327200"/>
            </a:xfrm>
          </p:grpSpPr>
          <p:sp>
            <p:nvSpPr>
              <p:cNvPr id="11014" name="Google Shape;11014;p82"/>
              <p:cNvSpPr/>
              <p:nvPr/>
            </p:nvSpPr>
            <p:spPr>
              <a:xfrm>
                <a:off x="413250"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w="19050"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5" name="Google Shape;11015;p82"/>
              <p:cNvSpPr/>
              <p:nvPr/>
            </p:nvSpPr>
            <p:spPr>
              <a:xfrm>
                <a:off x="238125" y="1617275"/>
                <a:ext cx="1090750" cy="1273950"/>
              </a:xfrm>
              <a:custGeom>
                <a:avLst/>
                <a:gdLst/>
                <a:ahLst/>
                <a:cxnLst/>
                <a:rect l="l" t="t" r="r" b="b"/>
                <a:pathLst>
                  <a:path w="43630" h="50958" extrusionOk="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6" name="Google Shape;11016;p82"/>
              <p:cNvSpPr/>
              <p:nvPr/>
            </p:nvSpPr>
            <p:spPr>
              <a:xfrm>
                <a:off x="633750"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017" name="Google Shape;11017;p82"/>
          <p:cNvGrpSpPr/>
          <p:nvPr/>
        </p:nvGrpSpPr>
        <p:grpSpPr>
          <a:xfrm>
            <a:off x="3460013" y="3146311"/>
            <a:ext cx="1616964" cy="346256"/>
            <a:chOff x="1808063" y="4294338"/>
            <a:chExt cx="3370782" cy="721817"/>
          </a:xfrm>
        </p:grpSpPr>
        <p:sp>
          <p:nvSpPr>
            <p:cNvPr id="11018" name="Google Shape;11018;p82"/>
            <p:cNvSpPr/>
            <p:nvPr/>
          </p:nvSpPr>
          <p:spPr>
            <a:xfrm>
              <a:off x="1906300"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9" name="Google Shape;11019;p82"/>
            <p:cNvSpPr/>
            <p:nvPr/>
          </p:nvSpPr>
          <p:spPr>
            <a:xfrm>
              <a:off x="3795035" y="4655290"/>
              <a:ext cx="721912" cy="360865"/>
            </a:xfrm>
            <a:custGeom>
              <a:avLst/>
              <a:gdLst/>
              <a:ahLst/>
              <a:cxnLst/>
              <a:rect l="l" t="t" r="r" b="b"/>
              <a:pathLst>
                <a:path w="7904" h="3951" extrusionOk="0">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0" name="Google Shape;11020;p82"/>
            <p:cNvSpPr/>
            <p:nvPr/>
          </p:nvSpPr>
          <p:spPr>
            <a:xfrm>
              <a:off x="3133137" y="4294338"/>
              <a:ext cx="721729" cy="360865"/>
            </a:xfrm>
            <a:custGeom>
              <a:avLst/>
              <a:gdLst/>
              <a:ahLst/>
              <a:cxnLst/>
              <a:rect l="l" t="t" r="r" b="b"/>
              <a:pathLst>
                <a:path w="7902" h="3951" extrusionOk="0">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1" name="Google Shape;11021;p82"/>
            <p:cNvSpPr/>
            <p:nvPr/>
          </p:nvSpPr>
          <p:spPr>
            <a:xfrm>
              <a:off x="1808063" y="4294338"/>
              <a:ext cx="722460" cy="362052"/>
            </a:xfrm>
            <a:custGeom>
              <a:avLst/>
              <a:gdLst/>
              <a:ahLst/>
              <a:cxnLst/>
              <a:rect l="l" t="t" r="r" b="b"/>
              <a:pathLst>
                <a:path w="7910" h="3964" extrusionOk="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2" name="Google Shape;11022;p82"/>
            <p:cNvSpPr/>
            <p:nvPr/>
          </p:nvSpPr>
          <p:spPr>
            <a:xfrm>
              <a:off x="2470965" y="4655290"/>
              <a:ext cx="721912" cy="360865"/>
            </a:xfrm>
            <a:custGeom>
              <a:avLst/>
              <a:gdLst/>
              <a:ahLst/>
              <a:cxnLst/>
              <a:rect l="l" t="t" r="r" b="b"/>
              <a:pathLst>
                <a:path w="7904" h="3951" extrusionOk="0">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3" name="Google Shape;11023;p82"/>
            <p:cNvSpPr/>
            <p:nvPr/>
          </p:nvSpPr>
          <p:spPr>
            <a:xfrm>
              <a:off x="4456385" y="4294338"/>
              <a:ext cx="722460" cy="362052"/>
            </a:xfrm>
            <a:custGeom>
              <a:avLst/>
              <a:gdLst/>
              <a:ahLst/>
              <a:cxnLst/>
              <a:rect l="l" t="t" r="r" b="b"/>
              <a:pathLst>
                <a:path w="7910" h="3964" extrusionOk="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4" name="Google Shape;11024;p82"/>
            <p:cNvSpPr/>
            <p:nvPr/>
          </p:nvSpPr>
          <p:spPr>
            <a:xfrm>
              <a:off x="2568813"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5" name="Google Shape;11025;p82"/>
            <p:cNvSpPr/>
            <p:nvPr/>
          </p:nvSpPr>
          <p:spPr>
            <a:xfrm>
              <a:off x="3231883"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6" name="Google Shape;11026;p82"/>
            <p:cNvSpPr/>
            <p:nvPr/>
          </p:nvSpPr>
          <p:spPr>
            <a:xfrm>
              <a:off x="3894395"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7" name="Google Shape;11027;p82"/>
            <p:cNvSpPr/>
            <p:nvPr/>
          </p:nvSpPr>
          <p:spPr>
            <a:xfrm>
              <a:off x="4560958"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28" name="Google Shape;11028;p82"/>
          <p:cNvGrpSpPr/>
          <p:nvPr/>
        </p:nvGrpSpPr>
        <p:grpSpPr>
          <a:xfrm>
            <a:off x="738225" y="3432340"/>
            <a:ext cx="1295882" cy="646587"/>
            <a:chOff x="834100" y="3642869"/>
            <a:chExt cx="1259483" cy="628426"/>
          </a:xfrm>
        </p:grpSpPr>
        <p:sp>
          <p:nvSpPr>
            <p:cNvPr id="11029" name="Google Shape;11029;p82"/>
            <p:cNvSpPr/>
            <p:nvPr/>
          </p:nvSpPr>
          <p:spPr>
            <a:xfrm>
              <a:off x="1557115" y="4061516"/>
              <a:ext cx="127079" cy="163426"/>
            </a:xfrm>
            <a:custGeom>
              <a:avLst/>
              <a:gdLst/>
              <a:ahLst/>
              <a:cxnLst/>
              <a:rect l="l" t="t" r="r" b="b"/>
              <a:pathLst>
                <a:path w="28816" h="37079" fill="none" extrusionOk="0">
                  <a:moveTo>
                    <a:pt x="28815" y="37078"/>
                  </a:moveTo>
                  <a:lnTo>
                    <a:pt x="17922" y="37078"/>
                  </a:lnTo>
                  <a:cubicBezTo>
                    <a:pt x="14829" y="37078"/>
                    <a:pt x="14212" y="33613"/>
                    <a:pt x="14212" y="33613"/>
                  </a:cubicBezTo>
                  <a:lnTo>
                    <a:pt x="14212" y="10631"/>
                  </a:lnTo>
                  <a:lnTo>
                    <a:pt x="0" y="10631"/>
                  </a:lnTo>
                  <a:lnTo>
                    <a:pt x="0"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0" name="Google Shape;11030;p82"/>
            <p:cNvSpPr/>
            <p:nvPr/>
          </p:nvSpPr>
          <p:spPr>
            <a:xfrm>
              <a:off x="1847875" y="4224937"/>
              <a:ext cx="161119" cy="4"/>
            </a:xfrm>
            <a:custGeom>
              <a:avLst/>
              <a:gdLst/>
              <a:ahLst/>
              <a:cxnLst/>
              <a:rect l="l" t="t" r="r" b="b"/>
              <a:pathLst>
                <a:path w="36535" h="1" fill="none" extrusionOk="0">
                  <a:moveTo>
                    <a:pt x="1" y="0"/>
                  </a:moveTo>
                  <a:lnTo>
                    <a:pt x="36535"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1" name="Google Shape;11031;p82"/>
            <p:cNvSpPr/>
            <p:nvPr/>
          </p:nvSpPr>
          <p:spPr>
            <a:xfrm>
              <a:off x="1684189" y="4176763"/>
              <a:ext cx="163690" cy="94532"/>
            </a:xfrm>
            <a:custGeom>
              <a:avLst/>
              <a:gdLst/>
              <a:ahLst/>
              <a:cxnLst/>
              <a:rect l="l" t="t" r="r" b="b"/>
              <a:pathLst>
                <a:path w="37118" h="21448" extrusionOk="0">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2" name="Google Shape;11032;p82"/>
            <p:cNvSpPr/>
            <p:nvPr/>
          </p:nvSpPr>
          <p:spPr>
            <a:xfrm>
              <a:off x="1246916" y="3961205"/>
              <a:ext cx="77612" cy="4"/>
            </a:xfrm>
            <a:custGeom>
              <a:avLst/>
              <a:gdLst/>
              <a:ahLst/>
              <a:cxnLst/>
              <a:rect l="l" t="t" r="r" b="b"/>
              <a:pathLst>
                <a:path w="17599" h="1" fill="none" extrusionOk="0">
                  <a:moveTo>
                    <a:pt x="1759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3" name="Google Shape;11033;p82"/>
            <p:cNvSpPr/>
            <p:nvPr/>
          </p:nvSpPr>
          <p:spPr>
            <a:xfrm>
              <a:off x="854078" y="3861292"/>
              <a:ext cx="154429" cy="4"/>
            </a:xfrm>
            <a:custGeom>
              <a:avLst/>
              <a:gdLst/>
              <a:ahLst/>
              <a:cxnLst/>
              <a:rect l="l" t="t" r="r" b="b"/>
              <a:pathLst>
                <a:path w="35018" h="1" fill="none" extrusionOk="0">
                  <a:moveTo>
                    <a:pt x="35017"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4" name="Google Shape;11034;p82"/>
            <p:cNvSpPr/>
            <p:nvPr/>
          </p:nvSpPr>
          <p:spPr>
            <a:xfrm>
              <a:off x="1164630" y="3861309"/>
              <a:ext cx="79574" cy="199792"/>
            </a:xfrm>
            <a:custGeom>
              <a:avLst/>
              <a:gdLst/>
              <a:ahLst/>
              <a:cxnLst/>
              <a:rect l="l" t="t" r="r" b="b"/>
              <a:pathLst>
                <a:path w="18044" h="45330" fill="none" extrusionOk="0">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5" name="Google Shape;11035;p82"/>
            <p:cNvSpPr/>
            <p:nvPr/>
          </p:nvSpPr>
          <p:spPr>
            <a:xfrm>
              <a:off x="854078" y="4061097"/>
              <a:ext cx="146866" cy="4"/>
            </a:xfrm>
            <a:custGeom>
              <a:avLst/>
              <a:gdLst/>
              <a:ahLst/>
              <a:cxnLst/>
              <a:rect l="l" t="t" r="r" b="b"/>
              <a:pathLst>
                <a:path w="33303" h="1" fill="none" extrusionOk="0">
                  <a:moveTo>
                    <a:pt x="1" y="1"/>
                  </a:moveTo>
                  <a:lnTo>
                    <a:pt x="3330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6" name="Google Shape;11036;p82"/>
            <p:cNvSpPr/>
            <p:nvPr/>
          </p:nvSpPr>
          <p:spPr>
            <a:xfrm>
              <a:off x="1000939" y="4005884"/>
              <a:ext cx="163695" cy="94514"/>
            </a:xfrm>
            <a:custGeom>
              <a:avLst/>
              <a:gdLst/>
              <a:ahLst/>
              <a:cxnLst/>
              <a:rect l="l" t="t" r="r" b="b"/>
              <a:pathLst>
                <a:path w="37119" h="21444" extrusionOk="0">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7" name="Google Shape;11037;p82"/>
            <p:cNvSpPr/>
            <p:nvPr/>
          </p:nvSpPr>
          <p:spPr>
            <a:xfrm>
              <a:off x="1008502" y="3822418"/>
              <a:ext cx="163690" cy="94528"/>
            </a:xfrm>
            <a:custGeom>
              <a:avLst/>
              <a:gdLst/>
              <a:ahLst/>
              <a:cxnLst/>
              <a:rect l="l" t="t" r="r" b="b"/>
              <a:pathLst>
                <a:path w="37118" h="21447" extrusionOk="0">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8" name="Google Shape;11038;p82"/>
            <p:cNvSpPr/>
            <p:nvPr/>
          </p:nvSpPr>
          <p:spPr>
            <a:xfrm>
              <a:off x="1603156" y="3961205"/>
              <a:ext cx="77612" cy="4"/>
            </a:xfrm>
            <a:custGeom>
              <a:avLst/>
              <a:gdLst/>
              <a:ahLst/>
              <a:cxnLst/>
              <a:rect l="l" t="t" r="r" b="b"/>
              <a:pathLst>
                <a:path w="17599" h="1" fill="none" extrusionOk="0">
                  <a:moveTo>
                    <a:pt x="1" y="0"/>
                  </a:moveTo>
                  <a:lnTo>
                    <a:pt x="17598"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9" name="Google Shape;11039;p82"/>
            <p:cNvSpPr/>
            <p:nvPr/>
          </p:nvSpPr>
          <p:spPr>
            <a:xfrm>
              <a:off x="1926576" y="3861292"/>
              <a:ext cx="144308" cy="4"/>
            </a:xfrm>
            <a:custGeom>
              <a:avLst/>
              <a:gdLst/>
              <a:ahLst/>
              <a:cxnLst/>
              <a:rect l="l" t="t" r="r" b="b"/>
              <a:pathLst>
                <a:path w="32723" h="1" fill="none" extrusionOk="0">
                  <a:moveTo>
                    <a:pt x="1" y="1"/>
                  </a:moveTo>
                  <a:lnTo>
                    <a:pt x="327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0" name="Google Shape;11040;p82"/>
            <p:cNvSpPr/>
            <p:nvPr/>
          </p:nvSpPr>
          <p:spPr>
            <a:xfrm>
              <a:off x="1680763" y="3861309"/>
              <a:ext cx="82127" cy="199792"/>
            </a:xfrm>
            <a:custGeom>
              <a:avLst/>
              <a:gdLst/>
              <a:ahLst/>
              <a:cxnLst/>
              <a:rect l="l" t="t" r="r" b="b"/>
              <a:pathLst>
                <a:path w="18623" h="45330" fill="none" extrusionOk="0">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1" name="Google Shape;11041;p82"/>
            <p:cNvSpPr/>
            <p:nvPr/>
          </p:nvSpPr>
          <p:spPr>
            <a:xfrm>
              <a:off x="1926576" y="4061097"/>
              <a:ext cx="144308" cy="4"/>
            </a:xfrm>
            <a:custGeom>
              <a:avLst/>
              <a:gdLst/>
              <a:ahLst/>
              <a:cxnLst/>
              <a:rect l="l" t="t" r="r" b="b"/>
              <a:pathLst>
                <a:path w="32723" h="1" fill="none" extrusionOk="0">
                  <a:moveTo>
                    <a:pt x="32723"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2" name="Google Shape;11042;p82"/>
            <p:cNvSpPr/>
            <p:nvPr/>
          </p:nvSpPr>
          <p:spPr>
            <a:xfrm>
              <a:off x="1762436" y="3822418"/>
              <a:ext cx="163677" cy="94528"/>
            </a:xfrm>
            <a:custGeom>
              <a:avLst/>
              <a:gdLst/>
              <a:ahLst/>
              <a:cxnLst/>
              <a:rect l="l" t="t" r="r" b="b"/>
              <a:pathLst>
                <a:path w="37115" h="21447" extrusionOk="0">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3" name="Google Shape;11043;p82"/>
            <p:cNvSpPr/>
            <p:nvPr/>
          </p:nvSpPr>
          <p:spPr>
            <a:xfrm>
              <a:off x="1762886" y="4005884"/>
              <a:ext cx="163695" cy="94514"/>
            </a:xfrm>
            <a:custGeom>
              <a:avLst/>
              <a:gdLst/>
              <a:ahLst/>
              <a:cxnLst/>
              <a:rect l="l" t="t" r="r" b="b"/>
              <a:pathLst>
                <a:path w="37119" h="21444" extrusionOk="0">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4" name="Google Shape;11044;p82"/>
            <p:cNvSpPr/>
            <p:nvPr/>
          </p:nvSpPr>
          <p:spPr>
            <a:xfrm>
              <a:off x="1325004" y="3820086"/>
              <a:ext cx="278558" cy="278382"/>
            </a:xfrm>
            <a:custGeom>
              <a:avLst/>
              <a:gdLst/>
              <a:ahLst/>
              <a:cxnLst/>
              <a:rect l="l" t="t" r="r" b="b"/>
              <a:pathLst>
                <a:path w="63165" h="63161" fill="none" extrusionOk="0">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5" name="Google Shape;11045;p82"/>
            <p:cNvSpPr/>
            <p:nvPr/>
          </p:nvSpPr>
          <p:spPr>
            <a:xfrm>
              <a:off x="1235816" y="3689223"/>
              <a:ext cx="134752" cy="171223"/>
            </a:xfrm>
            <a:custGeom>
              <a:avLst/>
              <a:gdLst/>
              <a:ahLst/>
              <a:cxnLst/>
              <a:rect l="l" t="t" r="r" b="b"/>
              <a:pathLst>
                <a:path w="30556" h="38848" fill="none" extrusionOk="0">
                  <a:moveTo>
                    <a:pt x="1" y="1"/>
                  </a:moveTo>
                  <a:lnTo>
                    <a:pt x="12633" y="1"/>
                  </a:lnTo>
                  <a:cubicBezTo>
                    <a:pt x="15723" y="1"/>
                    <a:pt x="16343" y="3466"/>
                    <a:pt x="16343" y="3466"/>
                  </a:cubicBezTo>
                  <a:lnTo>
                    <a:pt x="16343" y="26448"/>
                  </a:lnTo>
                  <a:lnTo>
                    <a:pt x="30556" y="26448"/>
                  </a:lnTo>
                  <a:lnTo>
                    <a:pt x="30556"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6" name="Google Shape;11046;p82"/>
            <p:cNvSpPr/>
            <p:nvPr/>
          </p:nvSpPr>
          <p:spPr>
            <a:xfrm>
              <a:off x="910512" y="3689223"/>
              <a:ext cx="161618" cy="4"/>
            </a:xfrm>
            <a:custGeom>
              <a:avLst/>
              <a:gdLst/>
              <a:ahLst/>
              <a:cxnLst/>
              <a:rect l="l" t="t" r="r" b="b"/>
              <a:pathLst>
                <a:path w="36648" h="1" fill="none" extrusionOk="0">
                  <a:moveTo>
                    <a:pt x="36648"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7" name="Google Shape;11047;p82"/>
            <p:cNvSpPr/>
            <p:nvPr/>
          </p:nvSpPr>
          <p:spPr>
            <a:xfrm>
              <a:off x="1072126" y="3642869"/>
              <a:ext cx="163695" cy="94532"/>
            </a:xfrm>
            <a:custGeom>
              <a:avLst/>
              <a:gdLst/>
              <a:ahLst/>
              <a:cxnLst/>
              <a:rect l="l" t="t" r="r" b="b"/>
              <a:pathLst>
                <a:path w="37119" h="21448" extrusionOk="0">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8" name="Google Shape;11048;p82"/>
            <p:cNvSpPr/>
            <p:nvPr/>
          </p:nvSpPr>
          <p:spPr>
            <a:xfrm>
              <a:off x="1235913" y="4073301"/>
              <a:ext cx="134655" cy="151640"/>
            </a:xfrm>
            <a:custGeom>
              <a:avLst/>
              <a:gdLst/>
              <a:ahLst/>
              <a:cxnLst/>
              <a:rect l="l" t="t" r="r" b="b"/>
              <a:pathLst>
                <a:path w="30534" h="34405" fill="none" extrusionOk="0">
                  <a:moveTo>
                    <a:pt x="0" y="34404"/>
                  </a:moveTo>
                  <a:lnTo>
                    <a:pt x="12611" y="34404"/>
                  </a:lnTo>
                  <a:cubicBezTo>
                    <a:pt x="15705" y="34404"/>
                    <a:pt x="16325" y="30939"/>
                    <a:pt x="16325" y="30939"/>
                  </a:cubicBezTo>
                  <a:lnTo>
                    <a:pt x="16325" y="7957"/>
                  </a:lnTo>
                  <a:lnTo>
                    <a:pt x="30534" y="7957"/>
                  </a:lnTo>
                  <a:lnTo>
                    <a:pt x="30534"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9" name="Google Shape;11049;p82"/>
            <p:cNvSpPr/>
            <p:nvPr/>
          </p:nvSpPr>
          <p:spPr>
            <a:xfrm>
              <a:off x="910512" y="4224937"/>
              <a:ext cx="161618" cy="4"/>
            </a:xfrm>
            <a:custGeom>
              <a:avLst/>
              <a:gdLst/>
              <a:ahLst/>
              <a:cxnLst/>
              <a:rect l="l" t="t" r="r" b="b"/>
              <a:pathLst>
                <a:path w="36648" h="1" fill="none" extrusionOk="0">
                  <a:moveTo>
                    <a:pt x="3664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0" name="Google Shape;11050;p82"/>
            <p:cNvSpPr/>
            <p:nvPr/>
          </p:nvSpPr>
          <p:spPr>
            <a:xfrm>
              <a:off x="1072126" y="4176763"/>
              <a:ext cx="163695" cy="94532"/>
            </a:xfrm>
            <a:custGeom>
              <a:avLst/>
              <a:gdLst/>
              <a:ahLst/>
              <a:cxnLst/>
              <a:rect l="l" t="t" r="r" b="b"/>
              <a:pathLst>
                <a:path w="37119" h="21448" extrusionOk="0">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1" name="Google Shape;11051;p82"/>
            <p:cNvSpPr/>
            <p:nvPr/>
          </p:nvSpPr>
          <p:spPr>
            <a:xfrm>
              <a:off x="1562328" y="3689223"/>
              <a:ext cx="128816" cy="171223"/>
            </a:xfrm>
            <a:custGeom>
              <a:avLst/>
              <a:gdLst/>
              <a:ahLst/>
              <a:cxnLst/>
              <a:rect l="l" t="t" r="r" b="b"/>
              <a:pathLst>
                <a:path w="29210" h="38848" fill="none" extrusionOk="0">
                  <a:moveTo>
                    <a:pt x="29209" y="1"/>
                  </a:moveTo>
                  <a:lnTo>
                    <a:pt x="17922" y="1"/>
                  </a:lnTo>
                  <a:cubicBezTo>
                    <a:pt x="14829" y="1"/>
                    <a:pt x="14209" y="3466"/>
                    <a:pt x="14209" y="3466"/>
                  </a:cubicBezTo>
                  <a:lnTo>
                    <a:pt x="14209" y="26448"/>
                  </a:lnTo>
                  <a:lnTo>
                    <a:pt x="0" y="26448"/>
                  </a:lnTo>
                  <a:lnTo>
                    <a:pt x="0"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2" name="Google Shape;11052;p82"/>
            <p:cNvSpPr/>
            <p:nvPr/>
          </p:nvSpPr>
          <p:spPr>
            <a:xfrm>
              <a:off x="1854826" y="3689223"/>
              <a:ext cx="154169" cy="4"/>
            </a:xfrm>
            <a:custGeom>
              <a:avLst/>
              <a:gdLst/>
              <a:ahLst/>
              <a:cxnLst/>
              <a:rect l="l" t="t" r="r" b="b"/>
              <a:pathLst>
                <a:path w="34959" h="1" fill="none" extrusionOk="0">
                  <a:moveTo>
                    <a:pt x="1" y="1"/>
                  </a:moveTo>
                  <a:lnTo>
                    <a:pt x="34959"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3" name="Google Shape;11053;p82"/>
            <p:cNvSpPr/>
            <p:nvPr/>
          </p:nvSpPr>
          <p:spPr>
            <a:xfrm>
              <a:off x="1691140" y="3642869"/>
              <a:ext cx="163690" cy="94532"/>
            </a:xfrm>
            <a:custGeom>
              <a:avLst/>
              <a:gdLst/>
              <a:ahLst/>
              <a:cxnLst/>
              <a:rect l="l" t="t" r="r" b="b"/>
              <a:pathLst>
                <a:path w="37118" h="21448" extrusionOk="0">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54" name="Google Shape;11054;p82"/>
            <p:cNvGrpSpPr/>
            <p:nvPr/>
          </p:nvGrpSpPr>
          <p:grpSpPr>
            <a:xfrm>
              <a:off x="1360364" y="3847835"/>
              <a:ext cx="208119" cy="224359"/>
              <a:chOff x="1360769" y="3847100"/>
              <a:chExt cx="208119" cy="224359"/>
            </a:xfrm>
          </p:grpSpPr>
          <p:sp>
            <p:nvSpPr>
              <p:cNvPr id="11055" name="Google Shape;11055;p82"/>
              <p:cNvSpPr/>
              <p:nvPr/>
            </p:nvSpPr>
            <p:spPr>
              <a:xfrm>
                <a:off x="1360769" y="3847113"/>
                <a:ext cx="99163" cy="224346"/>
              </a:xfrm>
              <a:custGeom>
                <a:avLst/>
                <a:gdLst/>
                <a:ahLst/>
                <a:cxnLst/>
                <a:rect l="l" t="t" r="r" b="b"/>
                <a:pathLst>
                  <a:path w="22486" h="50901" fill="none" extrusionOk="0">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w="9525" cap="flat" cmpd="sng">
                <a:solidFill>
                  <a:srgbClr val="E4E9E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6" name="Google Shape;11056;p82"/>
              <p:cNvSpPr/>
              <p:nvPr/>
            </p:nvSpPr>
            <p:spPr>
              <a:xfrm>
                <a:off x="1418941" y="3907967"/>
                <a:ext cx="40718" cy="51312"/>
              </a:xfrm>
              <a:custGeom>
                <a:avLst/>
                <a:gdLst/>
                <a:ahLst/>
                <a:cxnLst/>
                <a:rect l="l" t="t" r="r" b="b"/>
                <a:pathLst>
                  <a:path w="9233" h="11642" fill="none" extrusionOk="0">
                    <a:moveTo>
                      <a:pt x="9233" y="1"/>
                    </a:moveTo>
                    <a:cubicBezTo>
                      <a:pt x="9233" y="1"/>
                      <a:pt x="0" y="570"/>
                      <a:pt x="2586" y="1164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7" name="Google Shape;11057;p82"/>
              <p:cNvSpPr/>
              <p:nvPr/>
            </p:nvSpPr>
            <p:spPr>
              <a:xfrm>
                <a:off x="1432983" y="3877824"/>
                <a:ext cx="26566" cy="25035"/>
              </a:xfrm>
              <a:custGeom>
                <a:avLst/>
                <a:gdLst/>
                <a:ahLst/>
                <a:cxnLst/>
                <a:rect l="l" t="t" r="r" b="b"/>
                <a:pathLst>
                  <a:path w="6024" h="5680" fill="none" extrusionOk="0">
                    <a:moveTo>
                      <a:pt x="1" y="1795"/>
                    </a:moveTo>
                    <a:cubicBezTo>
                      <a:pt x="1" y="1795"/>
                      <a:pt x="6023" y="0"/>
                      <a:pt x="6023" y="5680"/>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8" name="Google Shape;11058;p82"/>
              <p:cNvSpPr/>
              <p:nvPr/>
            </p:nvSpPr>
            <p:spPr>
              <a:xfrm>
                <a:off x="1406421" y="3881663"/>
                <a:ext cx="8727" cy="21196"/>
              </a:xfrm>
              <a:custGeom>
                <a:avLst/>
                <a:gdLst/>
                <a:ahLst/>
                <a:cxnLst/>
                <a:rect l="l" t="t" r="r" b="b"/>
                <a:pathLst>
                  <a:path w="1979" h="4809" fill="none" extrusionOk="0">
                    <a:moveTo>
                      <a:pt x="1" y="1"/>
                    </a:moveTo>
                    <a:cubicBezTo>
                      <a:pt x="1" y="1"/>
                      <a:pt x="1" y="2730"/>
                      <a:pt x="1978" y="4809"/>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9" name="Google Shape;11059;p82"/>
              <p:cNvSpPr/>
              <p:nvPr/>
            </p:nvSpPr>
            <p:spPr>
              <a:xfrm>
                <a:off x="1372301" y="3910479"/>
                <a:ext cx="51967" cy="15131"/>
              </a:xfrm>
              <a:custGeom>
                <a:avLst/>
                <a:gdLst/>
                <a:ahLst/>
                <a:cxnLst/>
                <a:rect l="l" t="t" r="r" b="b"/>
                <a:pathLst>
                  <a:path w="11784" h="3433" fill="none" extrusionOk="0">
                    <a:moveTo>
                      <a:pt x="1" y="2663"/>
                    </a:moveTo>
                    <a:cubicBezTo>
                      <a:pt x="3364" y="0"/>
                      <a:pt x="6622" y="3433"/>
                      <a:pt x="6622" y="3433"/>
                    </a:cubicBezTo>
                    <a:cubicBezTo>
                      <a:pt x="6622" y="3433"/>
                      <a:pt x="7307" y="387"/>
                      <a:pt x="11783" y="1653"/>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0" name="Google Shape;11060;p82"/>
              <p:cNvSpPr/>
              <p:nvPr/>
            </p:nvSpPr>
            <p:spPr>
              <a:xfrm>
                <a:off x="1383436" y="3963823"/>
                <a:ext cx="27351" cy="50572"/>
              </a:xfrm>
              <a:custGeom>
                <a:avLst/>
                <a:gdLst/>
                <a:ahLst/>
                <a:cxnLst/>
                <a:rect l="l" t="t" r="r" b="b"/>
                <a:pathLst>
                  <a:path w="6202" h="11474" fill="none" extrusionOk="0">
                    <a:moveTo>
                      <a:pt x="22" y="11474"/>
                    </a:moveTo>
                    <a:cubicBezTo>
                      <a:pt x="22" y="11474"/>
                      <a:pt x="0" y="5735"/>
                      <a:pt x="4440" y="6297"/>
                    </a:cubicBezTo>
                    <a:cubicBezTo>
                      <a:pt x="4440" y="6297"/>
                      <a:pt x="2134" y="3149"/>
                      <a:pt x="6202" y="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1" name="Google Shape;11061;p82"/>
              <p:cNvSpPr/>
              <p:nvPr/>
            </p:nvSpPr>
            <p:spPr>
              <a:xfrm>
                <a:off x="1398461" y="4014391"/>
                <a:ext cx="12132" cy="31518"/>
              </a:xfrm>
              <a:custGeom>
                <a:avLst/>
                <a:gdLst/>
                <a:ahLst/>
                <a:cxnLst/>
                <a:rect l="l" t="t" r="r" b="b"/>
                <a:pathLst>
                  <a:path w="2751" h="7151" fill="none" extrusionOk="0">
                    <a:moveTo>
                      <a:pt x="2751" y="1"/>
                    </a:moveTo>
                    <a:cubicBezTo>
                      <a:pt x="2751" y="1"/>
                      <a:pt x="0" y="2963"/>
                      <a:pt x="1806" y="715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2" name="Google Shape;11062;p82"/>
              <p:cNvSpPr/>
              <p:nvPr/>
            </p:nvSpPr>
            <p:spPr>
              <a:xfrm>
                <a:off x="1424264" y="4012138"/>
                <a:ext cx="35284" cy="21165"/>
              </a:xfrm>
              <a:custGeom>
                <a:avLst/>
                <a:gdLst/>
                <a:ahLst/>
                <a:cxnLst/>
                <a:rect l="l" t="t" r="r" b="b"/>
                <a:pathLst>
                  <a:path w="8001" h="4802" fill="none" extrusionOk="0">
                    <a:moveTo>
                      <a:pt x="8000" y="512"/>
                    </a:moveTo>
                    <a:cubicBezTo>
                      <a:pt x="3783" y="1"/>
                      <a:pt x="1978" y="4087"/>
                      <a:pt x="1978" y="4087"/>
                    </a:cubicBezTo>
                    <a:cubicBezTo>
                      <a:pt x="1978" y="4087"/>
                      <a:pt x="858" y="3598"/>
                      <a:pt x="0" y="4802"/>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3" name="Google Shape;11063;p82"/>
              <p:cNvSpPr/>
              <p:nvPr/>
            </p:nvSpPr>
            <p:spPr>
              <a:xfrm>
                <a:off x="1397156" y="3942280"/>
                <a:ext cx="31183" cy="17449"/>
              </a:xfrm>
              <a:custGeom>
                <a:avLst/>
                <a:gdLst/>
                <a:ahLst/>
                <a:cxnLst/>
                <a:rect l="l" t="t" r="r" b="b"/>
                <a:pathLst>
                  <a:path w="7071" h="3959" fill="none" extrusionOk="0">
                    <a:moveTo>
                      <a:pt x="7070" y="1"/>
                    </a:moveTo>
                    <a:cubicBezTo>
                      <a:pt x="7070" y="1"/>
                      <a:pt x="2802" y="3959"/>
                      <a:pt x="1" y="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4" name="Google Shape;11064;p82"/>
              <p:cNvSpPr/>
              <p:nvPr/>
            </p:nvSpPr>
            <p:spPr>
              <a:xfrm>
                <a:off x="1428334" y="3973727"/>
                <a:ext cx="31214" cy="15378"/>
              </a:xfrm>
              <a:custGeom>
                <a:avLst/>
                <a:gdLst/>
                <a:ahLst/>
                <a:cxnLst/>
                <a:rect l="l" t="t" r="r" b="b"/>
                <a:pathLst>
                  <a:path w="7078" h="3489" fill="none" extrusionOk="0">
                    <a:moveTo>
                      <a:pt x="0" y="1125"/>
                    </a:moveTo>
                    <a:cubicBezTo>
                      <a:pt x="0" y="1125"/>
                      <a:pt x="4411" y="1"/>
                      <a:pt x="7077" y="3488"/>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5" name="Google Shape;11065;p82"/>
              <p:cNvSpPr/>
              <p:nvPr/>
            </p:nvSpPr>
            <p:spPr>
              <a:xfrm>
                <a:off x="1468924" y="3907967"/>
                <a:ext cx="40704" cy="51312"/>
              </a:xfrm>
              <a:custGeom>
                <a:avLst/>
                <a:gdLst/>
                <a:ahLst/>
                <a:cxnLst/>
                <a:rect l="l" t="t" r="r" b="b"/>
                <a:pathLst>
                  <a:path w="9230" h="11642" fill="none" extrusionOk="0">
                    <a:moveTo>
                      <a:pt x="0" y="1"/>
                    </a:moveTo>
                    <a:cubicBezTo>
                      <a:pt x="0" y="1"/>
                      <a:pt x="9229" y="570"/>
                      <a:pt x="6647" y="1164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6" name="Google Shape;11066;p82"/>
              <p:cNvSpPr/>
              <p:nvPr/>
            </p:nvSpPr>
            <p:spPr>
              <a:xfrm>
                <a:off x="1469021" y="3877824"/>
                <a:ext cx="26561" cy="25035"/>
              </a:xfrm>
              <a:custGeom>
                <a:avLst/>
                <a:gdLst/>
                <a:ahLst/>
                <a:cxnLst/>
                <a:rect l="l" t="t" r="r" b="b"/>
                <a:pathLst>
                  <a:path w="6023" h="5680" fill="none" extrusionOk="0">
                    <a:moveTo>
                      <a:pt x="6023" y="1795"/>
                    </a:moveTo>
                    <a:cubicBezTo>
                      <a:pt x="6023" y="1795"/>
                      <a:pt x="0" y="0"/>
                      <a:pt x="0" y="5680"/>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7" name="Google Shape;11067;p82"/>
              <p:cNvSpPr/>
              <p:nvPr/>
            </p:nvSpPr>
            <p:spPr>
              <a:xfrm>
                <a:off x="1513434" y="3881663"/>
                <a:ext cx="8710" cy="21196"/>
              </a:xfrm>
              <a:custGeom>
                <a:avLst/>
                <a:gdLst/>
                <a:ahLst/>
                <a:cxnLst/>
                <a:rect l="l" t="t" r="r" b="b"/>
                <a:pathLst>
                  <a:path w="1975" h="4809" fill="none" extrusionOk="0">
                    <a:moveTo>
                      <a:pt x="1975" y="1"/>
                    </a:moveTo>
                    <a:cubicBezTo>
                      <a:pt x="1975" y="1"/>
                      <a:pt x="1975" y="2730"/>
                      <a:pt x="1" y="4809"/>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8" name="Google Shape;11068;p82"/>
              <p:cNvSpPr/>
              <p:nvPr/>
            </p:nvSpPr>
            <p:spPr>
              <a:xfrm>
                <a:off x="1517778" y="3963823"/>
                <a:ext cx="27355" cy="50572"/>
              </a:xfrm>
              <a:custGeom>
                <a:avLst/>
                <a:gdLst/>
                <a:ahLst/>
                <a:cxnLst/>
                <a:rect l="l" t="t" r="r" b="b"/>
                <a:pathLst>
                  <a:path w="6203" h="11474" fill="none" extrusionOk="0">
                    <a:moveTo>
                      <a:pt x="6181" y="11474"/>
                    </a:moveTo>
                    <a:cubicBezTo>
                      <a:pt x="6181" y="11474"/>
                      <a:pt x="6202" y="5735"/>
                      <a:pt x="1767" y="6297"/>
                    </a:cubicBezTo>
                    <a:cubicBezTo>
                      <a:pt x="1767" y="6297"/>
                      <a:pt x="4068" y="3149"/>
                      <a:pt x="1" y="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9" name="Google Shape;11069;p82"/>
              <p:cNvSpPr/>
              <p:nvPr/>
            </p:nvSpPr>
            <p:spPr>
              <a:xfrm>
                <a:off x="1517990" y="4014391"/>
                <a:ext cx="12119" cy="31518"/>
              </a:xfrm>
              <a:custGeom>
                <a:avLst/>
                <a:gdLst/>
                <a:ahLst/>
                <a:cxnLst/>
                <a:rect l="l" t="t" r="r" b="b"/>
                <a:pathLst>
                  <a:path w="2748" h="7151" fill="none" extrusionOk="0">
                    <a:moveTo>
                      <a:pt x="0" y="1"/>
                    </a:moveTo>
                    <a:cubicBezTo>
                      <a:pt x="0" y="1"/>
                      <a:pt x="2747" y="2963"/>
                      <a:pt x="942" y="715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0" name="Google Shape;11070;p82"/>
              <p:cNvSpPr/>
              <p:nvPr/>
            </p:nvSpPr>
            <p:spPr>
              <a:xfrm>
                <a:off x="1469021" y="4012138"/>
                <a:ext cx="35298" cy="21165"/>
              </a:xfrm>
              <a:custGeom>
                <a:avLst/>
                <a:gdLst/>
                <a:ahLst/>
                <a:cxnLst/>
                <a:rect l="l" t="t" r="r" b="b"/>
                <a:pathLst>
                  <a:path w="8004" h="4802" fill="none" extrusionOk="0">
                    <a:moveTo>
                      <a:pt x="0" y="512"/>
                    </a:moveTo>
                    <a:cubicBezTo>
                      <a:pt x="4217" y="1"/>
                      <a:pt x="6023" y="4087"/>
                      <a:pt x="6023" y="4087"/>
                    </a:cubicBezTo>
                    <a:cubicBezTo>
                      <a:pt x="6023" y="4087"/>
                      <a:pt x="7143" y="3598"/>
                      <a:pt x="8004" y="4802"/>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1" name="Google Shape;11071;p82"/>
              <p:cNvSpPr/>
              <p:nvPr/>
            </p:nvSpPr>
            <p:spPr>
              <a:xfrm>
                <a:off x="1500244" y="3942280"/>
                <a:ext cx="31183" cy="17449"/>
              </a:xfrm>
              <a:custGeom>
                <a:avLst/>
                <a:gdLst/>
                <a:ahLst/>
                <a:cxnLst/>
                <a:rect l="l" t="t" r="r" b="b"/>
                <a:pathLst>
                  <a:path w="7071" h="3959" fill="none" extrusionOk="0">
                    <a:moveTo>
                      <a:pt x="1" y="1"/>
                    </a:moveTo>
                    <a:cubicBezTo>
                      <a:pt x="1" y="1"/>
                      <a:pt x="4265" y="3959"/>
                      <a:pt x="7070" y="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2" name="Google Shape;11072;p82"/>
              <p:cNvSpPr/>
              <p:nvPr/>
            </p:nvSpPr>
            <p:spPr>
              <a:xfrm>
                <a:off x="1469021" y="3973727"/>
                <a:ext cx="31227" cy="15378"/>
              </a:xfrm>
              <a:custGeom>
                <a:avLst/>
                <a:gdLst/>
                <a:ahLst/>
                <a:cxnLst/>
                <a:rect l="l" t="t" r="r" b="b"/>
                <a:pathLst>
                  <a:path w="7081" h="3489" fill="none" extrusionOk="0">
                    <a:moveTo>
                      <a:pt x="7081" y="1125"/>
                    </a:moveTo>
                    <a:cubicBezTo>
                      <a:pt x="7081" y="1125"/>
                      <a:pt x="2670" y="1"/>
                      <a:pt x="0" y="3488"/>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3" name="Google Shape;11073;p82"/>
              <p:cNvSpPr/>
              <p:nvPr/>
            </p:nvSpPr>
            <p:spPr>
              <a:xfrm>
                <a:off x="1504314" y="3910479"/>
                <a:ext cx="51950" cy="15131"/>
              </a:xfrm>
              <a:custGeom>
                <a:avLst/>
                <a:gdLst/>
                <a:ahLst/>
                <a:cxnLst/>
                <a:rect l="l" t="t" r="r" b="b"/>
                <a:pathLst>
                  <a:path w="11780" h="3433" fill="none" extrusionOk="0">
                    <a:moveTo>
                      <a:pt x="11780" y="2663"/>
                    </a:moveTo>
                    <a:cubicBezTo>
                      <a:pt x="8420" y="0"/>
                      <a:pt x="5162" y="3433"/>
                      <a:pt x="5162" y="3433"/>
                    </a:cubicBezTo>
                    <a:cubicBezTo>
                      <a:pt x="5162" y="3433"/>
                      <a:pt x="4473" y="387"/>
                      <a:pt x="1" y="1653"/>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4" name="Google Shape;11074;p82"/>
              <p:cNvSpPr/>
              <p:nvPr/>
            </p:nvSpPr>
            <p:spPr>
              <a:xfrm>
                <a:off x="1469738" y="3847100"/>
                <a:ext cx="99150" cy="224346"/>
              </a:xfrm>
              <a:custGeom>
                <a:avLst/>
                <a:gdLst/>
                <a:ahLst/>
                <a:cxnLst/>
                <a:rect l="l" t="t" r="r" b="b"/>
                <a:pathLst>
                  <a:path w="22483" h="50901" fill="none" extrusionOk="0">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75" name="Google Shape;11075;p82"/>
            <p:cNvSpPr/>
            <p:nvPr/>
          </p:nvSpPr>
          <p:spPr>
            <a:xfrm>
              <a:off x="2008060" y="4212384"/>
              <a:ext cx="24537" cy="23585"/>
            </a:xfrm>
            <a:custGeom>
              <a:avLst/>
              <a:gdLst/>
              <a:ahLst/>
              <a:cxnLst/>
              <a:rect l="l" t="t" r="r" b="b"/>
              <a:pathLst>
                <a:path w="5564" h="5351" extrusionOk="0">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6" name="Google Shape;11076;p82"/>
            <p:cNvSpPr/>
            <p:nvPr/>
          </p:nvSpPr>
          <p:spPr>
            <a:xfrm>
              <a:off x="1545645" y="4049730"/>
              <a:ext cx="24520" cy="23576"/>
            </a:xfrm>
            <a:custGeom>
              <a:avLst/>
              <a:gdLst/>
              <a:ahLst/>
              <a:cxnLst/>
              <a:rect l="l" t="t" r="r" b="b"/>
              <a:pathLst>
                <a:path w="5560" h="5349" extrusionOk="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7" name="Google Shape;11077;p82"/>
            <p:cNvSpPr/>
            <p:nvPr/>
          </p:nvSpPr>
          <p:spPr>
            <a:xfrm>
              <a:off x="1231521" y="3947489"/>
              <a:ext cx="24524" cy="23576"/>
            </a:xfrm>
            <a:custGeom>
              <a:avLst/>
              <a:gdLst/>
              <a:ahLst/>
              <a:cxnLst/>
              <a:rect l="l" t="t" r="r" b="b"/>
              <a:pathLst>
                <a:path w="5561" h="5349" extrusionOk="0">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8" name="Google Shape;11078;p82"/>
            <p:cNvSpPr/>
            <p:nvPr/>
          </p:nvSpPr>
          <p:spPr>
            <a:xfrm>
              <a:off x="834100" y="4046742"/>
              <a:ext cx="24520" cy="23580"/>
            </a:xfrm>
            <a:custGeom>
              <a:avLst/>
              <a:gdLst/>
              <a:ahLst/>
              <a:cxnLst/>
              <a:rect l="l" t="t" r="r" b="b"/>
              <a:pathLst>
                <a:path w="5560" h="5350" extrusionOk="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9" name="Google Shape;11079;p82"/>
            <p:cNvSpPr/>
            <p:nvPr/>
          </p:nvSpPr>
          <p:spPr>
            <a:xfrm>
              <a:off x="834100" y="3849652"/>
              <a:ext cx="24520" cy="23580"/>
            </a:xfrm>
            <a:custGeom>
              <a:avLst/>
              <a:gdLst/>
              <a:ahLst/>
              <a:cxnLst/>
              <a:rect l="l" t="t" r="r" b="b"/>
              <a:pathLst>
                <a:path w="5560" h="5350" extrusionOk="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0" name="Google Shape;11080;p82"/>
            <p:cNvSpPr/>
            <p:nvPr/>
          </p:nvSpPr>
          <p:spPr>
            <a:xfrm>
              <a:off x="1668053" y="3947489"/>
              <a:ext cx="24520" cy="23576"/>
            </a:xfrm>
            <a:custGeom>
              <a:avLst/>
              <a:gdLst/>
              <a:ahLst/>
              <a:cxnLst/>
              <a:rect l="l" t="t" r="r" b="b"/>
              <a:pathLst>
                <a:path w="5560" h="5349" extrusionOk="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1" name="Google Shape;11081;p82"/>
            <p:cNvSpPr/>
            <p:nvPr/>
          </p:nvSpPr>
          <p:spPr>
            <a:xfrm>
              <a:off x="889649" y="3678195"/>
              <a:ext cx="23589" cy="23576"/>
            </a:xfrm>
            <a:custGeom>
              <a:avLst/>
              <a:gdLst/>
              <a:ahLst/>
              <a:cxnLst/>
              <a:rect l="l" t="t" r="r" b="b"/>
              <a:pathLst>
                <a:path w="5349" h="5349" extrusionOk="0">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2" name="Google Shape;11082;p82"/>
            <p:cNvSpPr/>
            <p:nvPr/>
          </p:nvSpPr>
          <p:spPr>
            <a:xfrm>
              <a:off x="1357708" y="3848642"/>
              <a:ext cx="24542" cy="23585"/>
            </a:xfrm>
            <a:custGeom>
              <a:avLst/>
              <a:gdLst/>
              <a:ahLst/>
              <a:cxnLst/>
              <a:rect l="l" t="t" r="r" b="b"/>
              <a:pathLst>
                <a:path w="5565" h="5351" extrusionOk="0">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3" name="Google Shape;11083;p82"/>
            <p:cNvSpPr/>
            <p:nvPr/>
          </p:nvSpPr>
          <p:spPr>
            <a:xfrm>
              <a:off x="1357708" y="4049730"/>
              <a:ext cx="24542" cy="23585"/>
            </a:xfrm>
            <a:custGeom>
              <a:avLst/>
              <a:gdLst/>
              <a:ahLst/>
              <a:cxnLst/>
              <a:rect l="l" t="t" r="r" b="b"/>
              <a:pathLst>
                <a:path w="5565" h="5351" extrusionOk="0">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4" name="Google Shape;11084;p82"/>
            <p:cNvSpPr/>
            <p:nvPr/>
          </p:nvSpPr>
          <p:spPr>
            <a:xfrm>
              <a:off x="889649" y="4212384"/>
              <a:ext cx="24520" cy="23585"/>
            </a:xfrm>
            <a:custGeom>
              <a:avLst/>
              <a:gdLst/>
              <a:ahLst/>
              <a:cxnLst/>
              <a:rect l="l" t="t" r="r" b="b"/>
              <a:pathLst>
                <a:path w="5560" h="5351" extrusionOk="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5" name="Google Shape;11085;p82"/>
            <p:cNvSpPr/>
            <p:nvPr/>
          </p:nvSpPr>
          <p:spPr>
            <a:xfrm>
              <a:off x="2008060" y="3678195"/>
              <a:ext cx="24537" cy="23576"/>
            </a:xfrm>
            <a:custGeom>
              <a:avLst/>
              <a:gdLst/>
              <a:ahLst/>
              <a:cxnLst/>
              <a:rect l="l" t="t" r="r" b="b"/>
              <a:pathLst>
                <a:path w="5564" h="5349" extrusionOk="0">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6" name="Google Shape;11086;p82"/>
            <p:cNvSpPr/>
            <p:nvPr/>
          </p:nvSpPr>
          <p:spPr>
            <a:xfrm>
              <a:off x="1548251" y="3848642"/>
              <a:ext cx="24520" cy="23580"/>
            </a:xfrm>
            <a:custGeom>
              <a:avLst/>
              <a:gdLst/>
              <a:ahLst/>
              <a:cxnLst/>
              <a:rect l="l" t="t" r="r" b="b"/>
              <a:pathLst>
                <a:path w="5560" h="5350" extrusionOk="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7" name="Google Shape;11087;p82"/>
            <p:cNvSpPr/>
            <p:nvPr/>
          </p:nvSpPr>
          <p:spPr>
            <a:xfrm>
              <a:off x="2069063" y="3847033"/>
              <a:ext cx="24520" cy="23585"/>
            </a:xfrm>
            <a:custGeom>
              <a:avLst/>
              <a:gdLst/>
              <a:ahLst/>
              <a:cxnLst/>
              <a:rect l="l" t="t" r="r" b="b"/>
              <a:pathLst>
                <a:path w="5560" h="5351" extrusionOk="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8" name="Google Shape;11088;p82"/>
            <p:cNvSpPr/>
            <p:nvPr/>
          </p:nvSpPr>
          <p:spPr>
            <a:xfrm>
              <a:off x="2069063" y="4046870"/>
              <a:ext cx="24520" cy="23576"/>
            </a:xfrm>
            <a:custGeom>
              <a:avLst/>
              <a:gdLst/>
              <a:ahLst/>
              <a:cxnLst/>
              <a:rect l="l" t="t" r="r" b="b"/>
              <a:pathLst>
                <a:path w="5560" h="5349" extrusionOk="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89" name="Google Shape;11089;p82"/>
          <p:cNvGrpSpPr/>
          <p:nvPr/>
        </p:nvGrpSpPr>
        <p:grpSpPr>
          <a:xfrm rot="5400000">
            <a:off x="5951338" y="3228837"/>
            <a:ext cx="164064" cy="1414916"/>
            <a:chOff x="4428249" y="1369375"/>
            <a:chExt cx="36905" cy="429569"/>
          </a:xfrm>
        </p:grpSpPr>
        <p:sp>
          <p:nvSpPr>
            <p:cNvPr id="11090" name="Google Shape;11090;p82"/>
            <p:cNvSpPr/>
            <p:nvPr/>
          </p:nvSpPr>
          <p:spPr>
            <a:xfrm>
              <a:off x="4428249" y="1369375"/>
              <a:ext cx="2375" cy="429104"/>
            </a:xfrm>
            <a:custGeom>
              <a:avLst/>
              <a:gdLst/>
              <a:ahLst/>
              <a:cxnLst/>
              <a:rect l="l" t="t" r="r" b="b"/>
              <a:pathLst>
                <a:path w="95" h="18328" extrusionOk="0">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1" name="Google Shape;11091;p82"/>
            <p:cNvSpPr/>
            <p:nvPr/>
          </p:nvSpPr>
          <p:spPr>
            <a:xfrm>
              <a:off x="4428354" y="1369375"/>
              <a:ext cx="36800" cy="2200"/>
            </a:xfrm>
            <a:custGeom>
              <a:avLst/>
              <a:gdLst/>
              <a:ahLst/>
              <a:cxnLst/>
              <a:rect l="l" t="t" r="r" b="b"/>
              <a:pathLst>
                <a:path w="1472" h="88" extrusionOk="0">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2" name="Google Shape;11092;p82"/>
            <p:cNvSpPr/>
            <p:nvPr/>
          </p:nvSpPr>
          <p:spPr>
            <a:xfrm>
              <a:off x="4428704" y="1383625"/>
              <a:ext cx="17350" cy="2200"/>
            </a:xfrm>
            <a:custGeom>
              <a:avLst/>
              <a:gdLst/>
              <a:ahLst/>
              <a:cxnLst/>
              <a:rect l="l" t="t" r="r" b="b"/>
              <a:pathLst>
                <a:path w="694" h="88" extrusionOk="0">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3" name="Google Shape;11093;p82"/>
            <p:cNvSpPr/>
            <p:nvPr/>
          </p:nvSpPr>
          <p:spPr>
            <a:xfrm>
              <a:off x="4428704" y="1397875"/>
              <a:ext cx="17350" cy="2175"/>
            </a:xfrm>
            <a:custGeom>
              <a:avLst/>
              <a:gdLst/>
              <a:ahLst/>
              <a:cxnLst/>
              <a:rect l="l" t="t" r="r" b="b"/>
              <a:pathLst>
                <a:path w="694" h="87" extrusionOk="0">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4" name="Google Shape;11094;p82"/>
            <p:cNvSpPr/>
            <p:nvPr/>
          </p:nvSpPr>
          <p:spPr>
            <a:xfrm>
              <a:off x="4428704" y="1412125"/>
              <a:ext cx="36100" cy="2175"/>
            </a:xfrm>
            <a:custGeom>
              <a:avLst/>
              <a:gdLst/>
              <a:ahLst/>
              <a:cxnLst/>
              <a:rect l="l" t="t" r="r" b="b"/>
              <a:pathLst>
                <a:path w="1444" h="87" extrusionOk="0">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5" name="Google Shape;11095;p82"/>
            <p:cNvSpPr/>
            <p:nvPr/>
          </p:nvSpPr>
          <p:spPr>
            <a:xfrm>
              <a:off x="4428354" y="1426350"/>
              <a:ext cx="18050" cy="2200"/>
            </a:xfrm>
            <a:custGeom>
              <a:avLst/>
              <a:gdLst/>
              <a:ahLst/>
              <a:cxnLst/>
              <a:rect l="l" t="t" r="r" b="b"/>
              <a:pathLst>
                <a:path w="722" h="88" extrusionOk="0">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6" name="Google Shape;11096;p82"/>
            <p:cNvSpPr/>
            <p:nvPr/>
          </p:nvSpPr>
          <p:spPr>
            <a:xfrm>
              <a:off x="4428704" y="1440600"/>
              <a:ext cx="17350" cy="2200"/>
            </a:xfrm>
            <a:custGeom>
              <a:avLst/>
              <a:gdLst/>
              <a:ahLst/>
              <a:cxnLst/>
              <a:rect l="l" t="t" r="r" b="b"/>
              <a:pathLst>
                <a:path w="694" h="88" extrusionOk="0">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7" name="Google Shape;11097;p82"/>
            <p:cNvSpPr/>
            <p:nvPr/>
          </p:nvSpPr>
          <p:spPr>
            <a:xfrm>
              <a:off x="4428704" y="1454850"/>
              <a:ext cx="36100" cy="2375"/>
            </a:xfrm>
            <a:custGeom>
              <a:avLst/>
              <a:gdLst/>
              <a:ahLst/>
              <a:cxnLst/>
              <a:rect l="l" t="t" r="r" b="b"/>
              <a:pathLst>
                <a:path w="1444" h="95" extrusionOk="0">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8" name="Google Shape;11098;p82"/>
            <p:cNvSpPr/>
            <p:nvPr/>
          </p:nvSpPr>
          <p:spPr>
            <a:xfrm>
              <a:off x="4428354" y="1469100"/>
              <a:ext cx="18050" cy="2375"/>
            </a:xfrm>
            <a:custGeom>
              <a:avLst/>
              <a:gdLst/>
              <a:ahLst/>
              <a:cxnLst/>
              <a:rect l="l" t="t" r="r" b="b"/>
              <a:pathLst>
                <a:path w="722" h="95"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9" name="Google Shape;11099;p82"/>
            <p:cNvSpPr/>
            <p:nvPr/>
          </p:nvSpPr>
          <p:spPr>
            <a:xfrm>
              <a:off x="4428354" y="1483350"/>
              <a:ext cx="18050" cy="2350"/>
            </a:xfrm>
            <a:custGeom>
              <a:avLst/>
              <a:gdLst/>
              <a:ahLst/>
              <a:cxnLst/>
              <a:rect l="l" t="t" r="r" b="b"/>
              <a:pathLst>
                <a:path w="722" h="94"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0" name="Google Shape;11100;p82"/>
            <p:cNvSpPr/>
            <p:nvPr/>
          </p:nvSpPr>
          <p:spPr>
            <a:xfrm>
              <a:off x="4428704" y="1497575"/>
              <a:ext cx="36100" cy="2200"/>
            </a:xfrm>
            <a:custGeom>
              <a:avLst/>
              <a:gdLst/>
              <a:ahLst/>
              <a:cxnLst/>
              <a:rect l="l" t="t" r="r" b="b"/>
              <a:pathLst>
                <a:path w="1444" h="88" extrusionOk="0">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1" name="Google Shape;11101;p82"/>
            <p:cNvSpPr/>
            <p:nvPr/>
          </p:nvSpPr>
          <p:spPr>
            <a:xfrm>
              <a:off x="4428704" y="1511825"/>
              <a:ext cx="17350" cy="2375"/>
            </a:xfrm>
            <a:custGeom>
              <a:avLst/>
              <a:gdLst/>
              <a:ahLst/>
              <a:cxnLst/>
              <a:rect l="l" t="t" r="r" b="b"/>
              <a:pathLst>
                <a:path w="694" h="95" extrusionOk="0">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2" name="Google Shape;11102;p82"/>
            <p:cNvSpPr/>
            <p:nvPr/>
          </p:nvSpPr>
          <p:spPr>
            <a:xfrm>
              <a:off x="4428354" y="1526075"/>
              <a:ext cx="18050" cy="2375"/>
            </a:xfrm>
            <a:custGeom>
              <a:avLst/>
              <a:gdLst/>
              <a:ahLst/>
              <a:cxnLst/>
              <a:rect l="l" t="t" r="r" b="b"/>
              <a:pathLst>
                <a:path w="722" h="95"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3" name="Google Shape;11103;p82"/>
            <p:cNvSpPr/>
            <p:nvPr/>
          </p:nvSpPr>
          <p:spPr>
            <a:xfrm>
              <a:off x="4428704" y="1540325"/>
              <a:ext cx="36100" cy="2350"/>
            </a:xfrm>
            <a:custGeom>
              <a:avLst/>
              <a:gdLst/>
              <a:ahLst/>
              <a:cxnLst/>
              <a:rect l="l" t="t" r="r" b="b"/>
              <a:pathLst>
                <a:path w="1444" h="94" extrusionOk="0">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4" name="Google Shape;11104;p82"/>
            <p:cNvSpPr/>
            <p:nvPr/>
          </p:nvSpPr>
          <p:spPr>
            <a:xfrm>
              <a:off x="4428704" y="1554550"/>
              <a:ext cx="17350" cy="2375"/>
            </a:xfrm>
            <a:custGeom>
              <a:avLst/>
              <a:gdLst/>
              <a:ahLst/>
              <a:cxnLst/>
              <a:rect l="l" t="t" r="r" b="b"/>
              <a:pathLst>
                <a:path w="694" h="95" extrusionOk="0">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5" name="Google Shape;11105;p82"/>
            <p:cNvSpPr/>
            <p:nvPr/>
          </p:nvSpPr>
          <p:spPr>
            <a:xfrm>
              <a:off x="4428704" y="1568800"/>
              <a:ext cx="17350" cy="2375"/>
            </a:xfrm>
            <a:custGeom>
              <a:avLst/>
              <a:gdLst/>
              <a:ahLst/>
              <a:cxnLst/>
              <a:rect l="l" t="t" r="r" b="b"/>
              <a:pathLst>
                <a:path w="694" h="95" extrusionOk="0">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6" name="Google Shape;11106;p82"/>
            <p:cNvSpPr/>
            <p:nvPr/>
          </p:nvSpPr>
          <p:spPr>
            <a:xfrm>
              <a:off x="4428354" y="1583050"/>
              <a:ext cx="36800" cy="2375"/>
            </a:xfrm>
            <a:custGeom>
              <a:avLst/>
              <a:gdLst/>
              <a:ahLst/>
              <a:cxnLst/>
              <a:rect l="l" t="t" r="r" b="b"/>
              <a:pathLst>
                <a:path w="1472" h="95" extrusionOk="0">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7" name="Google Shape;11107;p82"/>
            <p:cNvSpPr/>
            <p:nvPr/>
          </p:nvSpPr>
          <p:spPr>
            <a:xfrm>
              <a:off x="4428704" y="1597300"/>
              <a:ext cx="17350" cy="2375"/>
            </a:xfrm>
            <a:custGeom>
              <a:avLst/>
              <a:gdLst/>
              <a:ahLst/>
              <a:cxnLst/>
              <a:rect l="l" t="t" r="r" b="b"/>
              <a:pathLst>
                <a:path w="694" h="95" extrusionOk="0">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8" name="Google Shape;11108;p82"/>
            <p:cNvSpPr/>
            <p:nvPr/>
          </p:nvSpPr>
          <p:spPr>
            <a:xfrm>
              <a:off x="4428704" y="1611550"/>
              <a:ext cx="17350" cy="2350"/>
            </a:xfrm>
            <a:custGeom>
              <a:avLst/>
              <a:gdLst/>
              <a:ahLst/>
              <a:cxnLst/>
              <a:rect l="l" t="t" r="r" b="b"/>
              <a:pathLst>
                <a:path w="694" h="94" extrusionOk="0">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9" name="Google Shape;11109;p82"/>
            <p:cNvSpPr/>
            <p:nvPr/>
          </p:nvSpPr>
          <p:spPr>
            <a:xfrm>
              <a:off x="4428704" y="1625775"/>
              <a:ext cx="36100" cy="2375"/>
            </a:xfrm>
            <a:custGeom>
              <a:avLst/>
              <a:gdLst/>
              <a:ahLst/>
              <a:cxnLst/>
              <a:rect l="l" t="t" r="r" b="b"/>
              <a:pathLst>
                <a:path w="1444" h="95" extrusionOk="0">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0" name="Google Shape;11110;p82"/>
            <p:cNvSpPr/>
            <p:nvPr/>
          </p:nvSpPr>
          <p:spPr>
            <a:xfrm>
              <a:off x="4428354" y="1640025"/>
              <a:ext cx="18050" cy="2375"/>
            </a:xfrm>
            <a:custGeom>
              <a:avLst/>
              <a:gdLst/>
              <a:ahLst/>
              <a:cxnLst/>
              <a:rect l="l" t="t" r="r" b="b"/>
              <a:pathLst>
                <a:path w="722" h="95" extrusionOk="0">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1" name="Google Shape;11111;p82"/>
            <p:cNvSpPr/>
            <p:nvPr/>
          </p:nvSpPr>
          <p:spPr>
            <a:xfrm>
              <a:off x="4428704" y="1654275"/>
              <a:ext cx="17350" cy="2375"/>
            </a:xfrm>
            <a:custGeom>
              <a:avLst/>
              <a:gdLst/>
              <a:ahLst/>
              <a:cxnLst/>
              <a:rect l="l" t="t" r="r" b="b"/>
              <a:pathLst>
                <a:path w="694" h="95" extrusionOk="0">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2" name="Google Shape;11112;p82"/>
            <p:cNvSpPr/>
            <p:nvPr/>
          </p:nvSpPr>
          <p:spPr>
            <a:xfrm>
              <a:off x="4428704" y="1668525"/>
              <a:ext cx="36100" cy="2350"/>
            </a:xfrm>
            <a:custGeom>
              <a:avLst/>
              <a:gdLst/>
              <a:ahLst/>
              <a:cxnLst/>
              <a:rect l="l" t="t" r="r" b="b"/>
              <a:pathLst>
                <a:path w="1444" h="94" extrusionOk="0">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3" name="Google Shape;11113;p82"/>
            <p:cNvSpPr/>
            <p:nvPr/>
          </p:nvSpPr>
          <p:spPr>
            <a:xfrm>
              <a:off x="4428704" y="1682950"/>
              <a:ext cx="17350" cy="2175"/>
            </a:xfrm>
            <a:custGeom>
              <a:avLst/>
              <a:gdLst/>
              <a:ahLst/>
              <a:cxnLst/>
              <a:rect l="l" t="t" r="r" b="b"/>
              <a:pathLst>
                <a:path w="694" h="87" extrusionOk="0">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4" name="Google Shape;11114;p82"/>
            <p:cNvSpPr/>
            <p:nvPr/>
          </p:nvSpPr>
          <p:spPr>
            <a:xfrm>
              <a:off x="4428354" y="1697200"/>
              <a:ext cx="18050" cy="2175"/>
            </a:xfrm>
            <a:custGeom>
              <a:avLst/>
              <a:gdLst/>
              <a:ahLst/>
              <a:cxnLst/>
              <a:rect l="l" t="t" r="r" b="b"/>
              <a:pathLst>
                <a:path w="722" h="87" extrusionOk="0">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5" name="Google Shape;11115;p82"/>
            <p:cNvSpPr/>
            <p:nvPr/>
          </p:nvSpPr>
          <p:spPr>
            <a:xfrm>
              <a:off x="4428704" y="1711425"/>
              <a:ext cx="36100" cy="2200"/>
            </a:xfrm>
            <a:custGeom>
              <a:avLst/>
              <a:gdLst/>
              <a:ahLst/>
              <a:cxnLst/>
              <a:rect l="l" t="t" r="r" b="b"/>
              <a:pathLst>
                <a:path w="1444" h="88" extrusionOk="0">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6" name="Google Shape;11116;p82"/>
            <p:cNvSpPr/>
            <p:nvPr/>
          </p:nvSpPr>
          <p:spPr>
            <a:xfrm>
              <a:off x="4428704" y="1725675"/>
              <a:ext cx="17350" cy="2375"/>
            </a:xfrm>
            <a:custGeom>
              <a:avLst/>
              <a:gdLst/>
              <a:ahLst/>
              <a:cxnLst/>
              <a:rect l="l" t="t" r="r" b="b"/>
              <a:pathLst>
                <a:path w="694" h="95" extrusionOk="0">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7" name="Google Shape;11117;p82"/>
            <p:cNvSpPr/>
            <p:nvPr/>
          </p:nvSpPr>
          <p:spPr>
            <a:xfrm>
              <a:off x="4428704" y="1739925"/>
              <a:ext cx="17350" cy="2175"/>
            </a:xfrm>
            <a:custGeom>
              <a:avLst/>
              <a:gdLst/>
              <a:ahLst/>
              <a:cxnLst/>
              <a:rect l="l" t="t" r="r" b="b"/>
              <a:pathLst>
                <a:path w="694" h="87" extrusionOk="0">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8" name="Google Shape;11118;p82"/>
            <p:cNvSpPr/>
            <p:nvPr/>
          </p:nvSpPr>
          <p:spPr>
            <a:xfrm>
              <a:off x="4428354" y="1754175"/>
              <a:ext cx="36800" cy="2175"/>
            </a:xfrm>
            <a:custGeom>
              <a:avLst/>
              <a:gdLst/>
              <a:ahLst/>
              <a:cxnLst/>
              <a:rect l="l" t="t" r="r" b="b"/>
              <a:pathLst>
                <a:path w="1472" h="87" extrusionOk="0">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9" name="Google Shape;11119;p82"/>
            <p:cNvSpPr/>
            <p:nvPr/>
          </p:nvSpPr>
          <p:spPr>
            <a:xfrm>
              <a:off x="4428704" y="1768400"/>
              <a:ext cx="17350" cy="2200"/>
            </a:xfrm>
            <a:custGeom>
              <a:avLst/>
              <a:gdLst/>
              <a:ahLst/>
              <a:cxnLst/>
              <a:rect l="l" t="t" r="r" b="b"/>
              <a:pathLst>
                <a:path w="694" h="88" extrusionOk="0">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0" name="Google Shape;11120;p82"/>
            <p:cNvSpPr/>
            <p:nvPr/>
          </p:nvSpPr>
          <p:spPr>
            <a:xfrm>
              <a:off x="4428704" y="1782650"/>
              <a:ext cx="17350" cy="2200"/>
            </a:xfrm>
            <a:custGeom>
              <a:avLst/>
              <a:gdLst/>
              <a:ahLst/>
              <a:cxnLst/>
              <a:rect l="l" t="t" r="r" b="b"/>
              <a:pathLst>
                <a:path w="694" h="88" extrusionOk="0">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1" name="Google Shape;11121;p82"/>
            <p:cNvSpPr/>
            <p:nvPr/>
          </p:nvSpPr>
          <p:spPr>
            <a:xfrm>
              <a:off x="4428542" y="1796744"/>
              <a:ext cx="36100" cy="2200"/>
            </a:xfrm>
            <a:custGeom>
              <a:avLst/>
              <a:gdLst/>
              <a:ahLst/>
              <a:cxnLst/>
              <a:rect l="l" t="t" r="r" b="b"/>
              <a:pathLst>
                <a:path w="1444" h="88" extrusionOk="0">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22" name="Google Shape;11122;p82"/>
          <p:cNvGrpSpPr/>
          <p:nvPr/>
        </p:nvGrpSpPr>
        <p:grpSpPr>
          <a:xfrm rot="10800000" flipH="1">
            <a:off x="5323767" y="2817380"/>
            <a:ext cx="1419207" cy="24808"/>
            <a:chOff x="219558" y="4738465"/>
            <a:chExt cx="5852400" cy="102300"/>
          </a:xfrm>
        </p:grpSpPr>
        <p:cxnSp>
          <p:nvCxnSpPr>
            <p:cNvPr id="11123" name="Google Shape;11123;p82"/>
            <p:cNvCxnSpPr/>
            <p:nvPr/>
          </p:nvCxnSpPr>
          <p:spPr>
            <a:xfrm>
              <a:off x="219558" y="4789684"/>
              <a:ext cx="5852400" cy="0"/>
            </a:xfrm>
            <a:prstGeom prst="straightConnector1">
              <a:avLst/>
            </a:prstGeom>
            <a:noFill/>
            <a:ln w="9525" cap="flat" cmpd="sng">
              <a:solidFill>
                <a:srgbClr val="5F7D95"/>
              </a:solidFill>
              <a:prstDash val="solid"/>
              <a:round/>
              <a:headEnd type="oval" w="med" len="med"/>
              <a:tailEnd type="oval" w="med" len="med"/>
            </a:ln>
          </p:spPr>
        </p:cxnSp>
        <p:sp>
          <p:nvSpPr>
            <p:cNvPr id="11124" name="Google Shape;11124;p82"/>
            <p:cNvSpPr/>
            <p:nvPr/>
          </p:nvSpPr>
          <p:spPr>
            <a:xfrm>
              <a:off x="1200298"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5" name="Google Shape;11125;p82"/>
            <p:cNvSpPr/>
            <p:nvPr/>
          </p:nvSpPr>
          <p:spPr>
            <a:xfrm>
              <a:off x="2175146"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6" name="Google Shape;11126;p82"/>
            <p:cNvSpPr/>
            <p:nvPr/>
          </p:nvSpPr>
          <p:spPr>
            <a:xfrm>
              <a:off x="3040751"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7" name="Google Shape;11127;p82"/>
            <p:cNvSpPr/>
            <p:nvPr/>
          </p:nvSpPr>
          <p:spPr>
            <a:xfrm>
              <a:off x="4028157"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8" name="Google Shape;11128;p82"/>
            <p:cNvSpPr/>
            <p:nvPr/>
          </p:nvSpPr>
          <p:spPr>
            <a:xfrm>
              <a:off x="5040827"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29" name="Google Shape;11129;p82"/>
          <p:cNvGrpSpPr/>
          <p:nvPr/>
        </p:nvGrpSpPr>
        <p:grpSpPr>
          <a:xfrm>
            <a:off x="5335086" y="3190444"/>
            <a:ext cx="1396570" cy="385016"/>
            <a:chOff x="5286284" y="2966544"/>
            <a:chExt cx="1396570" cy="385016"/>
          </a:xfrm>
        </p:grpSpPr>
        <p:cxnSp>
          <p:nvCxnSpPr>
            <p:cNvPr id="11130" name="Google Shape;11130;p82"/>
            <p:cNvCxnSpPr/>
            <p:nvPr/>
          </p:nvCxnSpPr>
          <p:spPr>
            <a:xfrm>
              <a:off x="5752056" y="3094781"/>
              <a:ext cx="470100" cy="0"/>
            </a:xfrm>
            <a:prstGeom prst="straightConnector1">
              <a:avLst/>
            </a:prstGeom>
            <a:noFill/>
            <a:ln w="9525" cap="flat" cmpd="sng">
              <a:solidFill>
                <a:srgbClr val="435D74"/>
              </a:solidFill>
              <a:prstDash val="solid"/>
              <a:round/>
              <a:headEnd type="oval" w="med" len="med"/>
              <a:tailEnd type="oval" w="med" len="med"/>
            </a:ln>
          </p:spPr>
        </p:cxnSp>
        <p:cxnSp>
          <p:nvCxnSpPr>
            <p:cNvPr id="11131" name="Google Shape;11131;p82"/>
            <p:cNvCxnSpPr/>
            <p:nvPr/>
          </p:nvCxnSpPr>
          <p:spPr>
            <a:xfrm>
              <a:off x="5980194" y="3351560"/>
              <a:ext cx="594300" cy="0"/>
            </a:xfrm>
            <a:prstGeom prst="straightConnector1">
              <a:avLst/>
            </a:prstGeom>
            <a:noFill/>
            <a:ln w="9525" cap="flat" cmpd="sng">
              <a:solidFill>
                <a:srgbClr val="435D74"/>
              </a:solidFill>
              <a:prstDash val="solid"/>
              <a:round/>
              <a:headEnd type="oval" w="med" len="med"/>
              <a:tailEnd type="oval" w="med" len="med"/>
            </a:ln>
          </p:spPr>
        </p:cxnSp>
        <p:grpSp>
          <p:nvGrpSpPr>
            <p:cNvPr id="11132" name="Google Shape;11132;p82"/>
            <p:cNvGrpSpPr/>
            <p:nvPr/>
          </p:nvGrpSpPr>
          <p:grpSpPr>
            <a:xfrm>
              <a:off x="5287688" y="3173364"/>
              <a:ext cx="1395166" cy="74100"/>
              <a:chOff x="5287688" y="3173364"/>
              <a:chExt cx="1395166" cy="74100"/>
            </a:xfrm>
          </p:grpSpPr>
          <p:cxnSp>
            <p:nvCxnSpPr>
              <p:cNvPr id="11133" name="Google Shape;11133;p82"/>
              <p:cNvCxnSpPr/>
              <p:nvPr/>
            </p:nvCxnSpPr>
            <p:spPr>
              <a:xfrm>
                <a:off x="6682853" y="3173540"/>
                <a:ext cx="0" cy="73800"/>
              </a:xfrm>
              <a:prstGeom prst="straightConnector1">
                <a:avLst/>
              </a:prstGeom>
              <a:noFill/>
              <a:ln w="9525" cap="flat" cmpd="sng">
                <a:solidFill>
                  <a:srgbClr val="5F7D95"/>
                </a:solidFill>
                <a:prstDash val="solid"/>
                <a:round/>
                <a:headEnd type="none" w="med" len="med"/>
                <a:tailEnd type="none" w="med" len="med"/>
              </a:ln>
            </p:spPr>
          </p:cxnSp>
          <p:cxnSp>
            <p:nvCxnSpPr>
              <p:cNvPr id="11134" name="Google Shape;11134;p82"/>
              <p:cNvCxnSpPr/>
              <p:nvPr/>
            </p:nvCxnSpPr>
            <p:spPr>
              <a:xfrm>
                <a:off x="5287688" y="3210371"/>
                <a:ext cx="1394700" cy="0"/>
              </a:xfrm>
              <a:prstGeom prst="straightConnector1">
                <a:avLst/>
              </a:prstGeom>
              <a:noFill/>
              <a:ln w="9525" cap="flat" cmpd="sng">
                <a:solidFill>
                  <a:srgbClr val="5F7D95"/>
                </a:solidFill>
                <a:prstDash val="solid"/>
                <a:round/>
                <a:headEnd type="none" w="med" len="med"/>
                <a:tailEnd type="none" w="med" len="med"/>
              </a:ln>
            </p:spPr>
          </p:cxnSp>
          <p:cxnSp>
            <p:nvCxnSpPr>
              <p:cNvPr id="11135" name="Google Shape;11135;p82"/>
              <p:cNvCxnSpPr/>
              <p:nvPr/>
            </p:nvCxnSpPr>
            <p:spPr>
              <a:xfrm>
                <a:off x="5518476"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11136" name="Google Shape;11136;p82"/>
              <p:cNvCxnSpPr/>
              <p:nvPr/>
            </p:nvCxnSpPr>
            <p:spPr>
              <a:xfrm>
                <a:off x="5287935"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11137" name="Google Shape;11137;p82"/>
              <p:cNvCxnSpPr/>
              <p:nvPr/>
            </p:nvCxnSpPr>
            <p:spPr>
              <a:xfrm>
                <a:off x="5751239"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11138" name="Google Shape;11138;p82"/>
              <p:cNvCxnSpPr/>
              <p:nvPr/>
            </p:nvCxnSpPr>
            <p:spPr>
              <a:xfrm>
                <a:off x="5982252"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11139" name="Google Shape;11139;p82"/>
              <p:cNvCxnSpPr/>
              <p:nvPr/>
            </p:nvCxnSpPr>
            <p:spPr>
              <a:xfrm>
                <a:off x="6216184"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11140" name="Google Shape;11140;p82"/>
              <p:cNvCxnSpPr/>
              <p:nvPr/>
            </p:nvCxnSpPr>
            <p:spPr>
              <a:xfrm>
                <a:off x="6449534" y="3173364"/>
                <a:ext cx="0" cy="74100"/>
              </a:xfrm>
              <a:prstGeom prst="straightConnector1">
                <a:avLst/>
              </a:prstGeom>
              <a:noFill/>
              <a:ln w="9525" cap="flat" cmpd="sng">
                <a:solidFill>
                  <a:srgbClr val="5F7D95"/>
                </a:solidFill>
                <a:prstDash val="solid"/>
                <a:round/>
                <a:headEnd type="none" w="med" len="med"/>
                <a:tailEnd type="none" w="med" len="med"/>
              </a:ln>
            </p:spPr>
          </p:cxnSp>
        </p:grpSp>
        <p:cxnSp>
          <p:nvCxnSpPr>
            <p:cNvPr id="11141" name="Google Shape;11141;p82"/>
            <p:cNvCxnSpPr/>
            <p:nvPr/>
          </p:nvCxnSpPr>
          <p:spPr>
            <a:xfrm>
              <a:off x="5286284" y="2966544"/>
              <a:ext cx="468600" cy="0"/>
            </a:xfrm>
            <a:prstGeom prst="straightConnector1">
              <a:avLst/>
            </a:prstGeom>
            <a:noFill/>
            <a:ln w="9525" cap="flat" cmpd="sng">
              <a:solidFill>
                <a:srgbClr val="435D74"/>
              </a:solidFill>
              <a:prstDash val="solid"/>
              <a:round/>
              <a:headEnd type="oval" w="med" len="med"/>
              <a:tailEnd type="oval" w="med" len="med"/>
            </a:ln>
          </p:spPr>
        </p:cxnSp>
      </p:grpSp>
      <p:grpSp>
        <p:nvGrpSpPr>
          <p:cNvPr id="11142" name="Google Shape;11142;p82"/>
          <p:cNvGrpSpPr/>
          <p:nvPr/>
        </p:nvGrpSpPr>
        <p:grpSpPr>
          <a:xfrm>
            <a:off x="2021151" y="1609220"/>
            <a:ext cx="1182276" cy="662027"/>
            <a:chOff x="2029517" y="1732295"/>
            <a:chExt cx="1149068" cy="643432"/>
          </a:xfrm>
        </p:grpSpPr>
        <p:grpSp>
          <p:nvGrpSpPr>
            <p:cNvPr id="11143" name="Google Shape;11143;p82"/>
            <p:cNvGrpSpPr/>
            <p:nvPr/>
          </p:nvGrpSpPr>
          <p:grpSpPr>
            <a:xfrm>
              <a:off x="2708660" y="1746937"/>
              <a:ext cx="455427" cy="244429"/>
              <a:chOff x="2700693" y="1746937"/>
              <a:chExt cx="455427" cy="244429"/>
            </a:xfrm>
          </p:grpSpPr>
          <p:grpSp>
            <p:nvGrpSpPr>
              <p:cNvPr id="11144" name="Google Shape;11144;p82"/>
              <p:cNvGrpSpPr/>
              <p:nvPr/>
            </p:nvGrpSpPr>
            <p:grpSpPr>
              <a:xfrm>
                <a:off x="2905682" y="1782817"/>
                <a:ext cx="250438" cy="208549"/>
                <a:chOff x="2905682" y="1782817"/>
                <a:chExt cx="250438" cy="208549"/>
              </a:xfrm>
            </p:grpSpPr>
            <p:cxnSp>
              <p:nvCxnSpPr>
                <p:cNvPr id="11145" name="Google Shape;11145;p82"/>
                <p:cNvCxnSpPr/>
                <p:nvPr/>
              </p:nvCxnSpPr>
              <p:spPr>
                <a:xfrm rot="-5400000" flipH="1">
                  <a:off x="2905682" y="1782817"/>
                  <a:ext cx="175200" cy="1752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11146" name="Google Shape;11146;p82"/>
                <p:cNvSpPr/>
                <p:nvPr/>
              </p:nvSpPr>
              <p:spPr>
                <a:xfrm>
                  <a:off x="3078213" y="1919045"/>
                  <a:ext cx="77906" cy="72321"/>
                </a:xfrm>
                <a:custGeom>
                  <a:avLst/>
                  <a:gdLst/>
                  <a:ahLst/>
                  <a:cxnLst/>
                  <a:rect l="l" t="t" r="r" b="b"/>
                  <a:pathLst>
                    <a:path w="11576" h="10746" extrusionOk="0">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47" name="Google Shape;11147;p82"/>
              <p:cNvGrpSpPr/>
              <p:nvPr/>
            </p:nvGrpSpPr>
            <p:grpSpPr>
              <a:xfrm>
                <a:off x="2700693" y="1746937"/>
                <a:ext cx="449967" cy="72374"/>
                <a:chOff x="2700693" y="1746937"/>
                <a:chExt cx="449967" cy="72374"/>
              </a:xfrm>
            </p:grpSpPr>
            <p:cxnSp>
              <p:nvCxnSpPr>
                <p:cNvPr id="11148" name="Google Shape;11148;p82"/>
                <p:cNvCxnSpPr/>
                <p:nvPr/>
              </p:nvCxnSpPr>
              <p:spPr>
                <a:xfrm>
                  <a:off x="2700693" y="1782453"/>
                  <a:ext cx="379800" cy="6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11149" name="Google Shape;11149;p82"/>
                <p:cNvSpPr/>
                <p:nvPr/>
              </p:nvSpPr>
              <p:spPr>
                <a:xfrm>
                  <a:off x="3072753" y="1746937"/>
                  <a:ext cx="77906" cy="72374"/>
                </a:xfrm>
                <a:custGeom>
                  <a:avLst/>
                  <a:gdLst/>
                  <a:ahLst/>
                  <a:cxnLst/>
                  <a:rect l="l" t="t" r="r" b="b"/>
                  <a:pathLst>
                    <a:path w="11576" h="10754" extrusionOk="0">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150" name="Google Shape;11150;p82"/>
            <p:cNvGrpSpPr/>
            <p:nvPr/>
          </p:nvGrpSpPr>
          <p:grpSpPr>
            <a:xfrm>
              <a:off x="2029517" y="1732295"/>
              <a:ext cx="1149068" cy="643432"/>
              <a:chOff x="2029517" y="1732295"/>
              <a:chExt cx="1149068" cy="643432"/>
            </a:xfrm>
          </p:grpSpPr>
          <p:grpSp>
            <p:nvGrpSpPr>
              <p:cNvPr id="11151" name="Google Shape;11151;p82"/>
              <p:cNvGrpSpPr/>
              <p:nvPr/>
            </p:nvGrpSpPr>
            <p:grpSpPr>
              <a:xfrm>
                <a:off x="2703618" y="2103152"/>
                <a:ext cx="474966" cy="260017"/>
                <a:chOff x="2703618" y="2103152"/>
                <a:chExt cx="474966" cy="260017"/>
              </a:xfrm>
            </p:grpSpPr>
            <p:grpSp>
              <p:nvGrpSpPr>
                <p:cNvPr id="11152" name="Google Shape;11152;p82"/>
                <p:cNvGrpSpPr/>
                <p:nvPr/>
              </p:nvGrpSpPr>
              <p:grpSpPr>
                <a:xfrm>
                  <a:off x="2703618" y="2290640"/>
                  <a:ext cx="450291" cy="72529"/>
                  <a:chOff x="2703618" y="2290640"/>
                  <a:chExt cx="450291" cy="72529"/>
                </a:xfrm>
              </p:grpSpPr>
              <p:cxnSp>
                <p:nvCxnSpPr>
                  <p:cNvPr id="11153" name="Google Shape;11153;p82"/>
                  <p:cNvCxnSpPr/>
                  <p:nvPr/>
                </p:nvCxnSpPr>
                <p:spPr>
                  <a:xfrm>
                    <a:off x="2703618" y="2326818"/>
                    <a:ext cx="379800" cy="6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11154" name="Google Shape;11154;p82"/>
                  <p:cNvSpPr/>
                  <p:nvPr/>
                </p:nvSpPr>
                <p:spPr>
                  <a:xfrm>
                    <a:off x="3076003" y="2290640"/>
                    <a:ext cx="77906" cy="72529"/>
                  </a:xfrm>
                  <a:custGeom>
                    <a:avLst/>
                    <a:gdLst/>
                    <a:ahLst/>
                    <a:cxnLst/>
                    <a:rect l="l" t="t" r="r" b="b"/>
                    <a:pathLst>
                      <a:path w="11576" h="10777" extrusionOk="0">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55" name="Google Shape;11155;p82"/>
                <p:cNvGrpSpPr/>
                <p:nvPr/>
              </p:nvGrpSpPr>
              <p:grpSpPr>
                <a:xfrm>
                  <a:off x="2908607" y="2103152"/>
                  <a:ext cx="269977" cy="223538"/>
                  <a:chOff x="2908607" y="2103152"/>
                  <a:chExt cx="269977" cy="223538"/>
                </a:xfrm>
              </p:grpSpPr>
              <p:cxnSp>
                <p:nvCxnSpPr>
                  <p:cNvPr id="11156" name="Google Shape;11156;p82"/>
                  <p:cNvCxnSpPr/>
                  <p:nvPr/>
                </p:nvCxnSpPr>
                <p:spPr>
                  <a:xfrm rot="10800000" flipH="1">
                    <a:off x="2908607" y="2140990"/>
                    <a:ext cx="199800" cy="1857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11157" name="Google Shape;11157;p82"/>
                  <p:cNvSpPr/>
                  <p:nvPr/>
                </p:nvSpPr>
                <p:spPr>
                  <a:xfrm>
                    <a:off x="3100678" y="2103152"/>
                    <a:ext cx="77906" cy="72368"/>
                  </a:xfrm>
                  <a:custGeom>
                    <a:avLst/>
                    <a:gdLst/>
                    <a:ahLst/>
                    <a:cxnLst/>
                    <a:rect l="l" t="t" r="r" b="b"/>
                    <a:pathLst>
                      <a:path w="11576" h="10753" extrusionOk="0">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158" name="Google Shape;11158;p82"/>
              <p:cNvGrpSpPr/>
              <p:nvPr/>
            </p:nvGrpSpPr>
            <p:grpSpPr>
              <a:xfrm>
                <a:off x="2029517" y="1732295"/>
                <a:ext cx="685827" cy="643432"/>
                <a:chOff x="2029517" y="1732295"/>
                <a:chExt cx="685827" cy="643432"/>
              </a:xfrm>
            </p:grpSpPr>
            <p:sp>
              <p:nvSpPr>
                <p:cNvPr id="11159" name="Google Shape;11159;p82"/>
                <p:cNvSpPr/>
                <p:nvPr/>
              </p:nvSpPr>
              <p:spPr>
                <a:xfrm>
                  <a:off x="2029517" y="1996395"/>
                  <a:ext cx="135152" cy="135374"/>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160" name="Google Shape;11160;p82"/>
                <p:cNvGrpSpPr/>
                <p:nvPr/>
              </p:nvGrpSpPr>
              <p:grpSpPr>
                <a:xfrm>
                  <a:off x="2158948" y="1732295"/>
                  <a:ext cx="556396" cy="333108"/>
                  <a:chOff x="2158948" y="1732295"/>
                  <a:chExt cx="556396" cy="333108"/>
                </a:xfrm>
              </p:grpSpPr>
              <p:cxnSp>
                <p:nvCxnSpPr>
                  <p:cNvPr id="11161" name="Google Shape;11161;p82"/>
                  <p:cNvCxnSpPr/>
                  <p:nvPr/>
                </p:nvCxnSpPr>
                <p:spPr>
                  <a:xfrm rot="10800000" flipH="1">
                    <a:off x="2158948" y="1783103"/>
                    <a:ext cx="459000" cy="282300"/>
                  </a:xfrm>
                  <a:prstGeom prst="bentConnector3">
                    <a:avLst>
                      <a:gd name="adj1" fmla="val 50000"/>
                    </a:avLst>
                  </a:prstGeom>
                  <a:noFill/>
                  <a:ln w="9525" cap="flat" cmpd="sng">
                    <a:solidFill>
                      <a:srgbClr val="BAC8D3"/>
                    </a:solidFill>
                    <a:prstDash val="solid"/>
                    <a:round/>
                    <a:headEnd type="none" w="med" len="med"/>
                    <a:tailEnd type="none" w="med" len="med"/>
                  </a:ln>
                </p:spPr>
              </p:cxnSp>
              <p:sp>
                <p:nvSpPr>
                  <p:cNvPr id="11162" name="Google Shape;11162;p82"/>
                  <p:cNvSpPr/>
                  <p:nvPr/>
                </p:nvSpPr>
                <p:spPr>
                  <a:xfrm>
                    <a:off x="2612072" y="1732295"/>
                    <a:ext cx="103272" cy="100095"/>
                  </a:xfrm>
                  <a:custGeom>
                    <a:avLst/>
                    <a:gdLst/>
                    <a:ahLst/>
                    <a:cxnLst/>
                    <a:rect l="l" t="t" r="r" b="b"/>
                    <a:pathLst>
                      <a:path w="15345" h="14873" extrusionOk="0">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63" name="Google Shape;11163;p82"/>
                <p:cNvGrpSpPr/>
                <p:nvPr/>
              </p:nvGrpSpPr>
              <p:grpSpPr>
                <a:xfrm>
                  <a:off x="2159908" y="2065057"/>
                  <a:ext cx="550884" cy="310670"/>
                  <a:chOff x="2159908" y="2065057"/>
                  <a:chExt cx="550884" cy="310670"/>
                </a:xfrm>
              </p:grpSpPr>
              <p:cxnSp>
                <p:nvCxnSpPr>
                  <p:cNvPr id="11164" name="Google Shape;11164;p82"/>
                  <p:cNvCxnSpPr/>
                  <p:nvPr/>
                </p:nvCxnSpPr>
                <p:spPr>
                  <a:xfrm>
                    <a:off x="2159908" y="2065057"/>
                    <a:ext cx="454500" cy="262200"/>
                  </a:xfrm>
                  <a:prstGeom prst="bentConnector3">
                    <a:avLst>
                      <a:gd name="adj1" fmla="val 50000"/>
                    </a:avLst>
                  </a:prstGeom>
                  <a:noFill/>
                  <a:ln w="9525" cap="flat" cmpd="sng">
                    <a:solidFill>
                      <a:srgbClr val="BAC8D3"/>
                    </a:solidFill>
                    <a:prstDash val="solid"/>
                    <a:round/>
                    <a:headEnd type="none" w="med" len="med"/>
                    <a:tailEnd type="none" w="med" len="med"/>
                  </a:ln>
                </p:spPr>
              </p:cxnSp>
              <p:sp>
                <p:nvSpPr>
                  <p:cNvPr id="11165" name="Google Shape;11165;p82"/>
                  <p:cNvSpPr/>
                  <p:nvPr/>
                </p:nvSpPr>
                <p:spPr>
                  <a:xfrm>
                    <a:off x="2607514" y="2275632"/>
                    <a:ext cx="103279" cy="100095"/>
                  </a:xfrm>
                  <a:custGeom>
                    <a:avLst/>
                    <a:gdLst/>
                    <a:ahLst/>
                    <a:cxnLst/>
                    <a:rect l="l" t="t" r="r" b="b"/>
                    <a:pathLst>
                      <a:path w="15346" h="14873" extrusionOk="0">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grpSp>
        <p:nvGrpSpPr>
          <p:cNvPr id="11166" name="Google Shape;11166;p82"/>
          <p:cNvGrpSpPr/>
          <p:nvPr/>
        </p:nvGrpSpPr>
        <p:grpSpPr>
          <a:xfrm>
            <a:off x="706400" y="1556833"/>
            <a:ext cx="962651" cy="810058"/>
            <a:chOff x="844912" y="1681380"/>
            <a:chExt cx="935611" cy="787305"/>
          </a:xfrm>
        </p:grpSpPr>
        <p:grpSp>
          <p:nvGrpSpPr>
            <p:cNvPr id="11167" name="Google Shape;11167;p82"/>
            <p:cNvGrpSpPr/>
            <p:nvPr/>
          </p:nvGrpSpPr>
          <p:grpSpPr>
            <a:xfrm>
              <a:off x="844912" y="1819635"/>
              <a:ext cx="329836" cy="510016"/>
              <a:chOff x="844912" y="1819635"/>
              <a:chExt cx="329836" cy="510016"/>
            </a:xfrm>
          </p:grpSpPr>
          <p:sp>
            <p:nvSpPr>
              <p:cNvPr id="11168" name="Google Shape;11168;p82"/>
              <p:cNvSpPr/>
              <p:nvPr/>
            </p:nvSpPr>
            <p:spPr>
              <a:xfrm>
                <a:off x="844912" y="2015566"/>
                <a:ext cx="118283" cy="11847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9" name="Google Shape;11169;p82"/>
              <p:cNvSpPr/>
              <p:nvPr/>
            </p:nvSpPr>
            <p:spPr>
              <a:xfrm>
                <a:off x="1013654" y="2074499"/>
                <a:ext cx="148151" cy="238327"/>
              </a:xfrm>
              <a:custGeom>
                <a:avLst/>
                <a:gdLst/>
                <a:ahLst/>
                <a:cxnLst/>
                <a:rect l="l" t="t" r="r" b="b"/>
                <a:pathLst>
                  <a:path w="25153" h="40463" fill="none" extrusionOk="0">
                    <a:moveTo>
                      <a:pt x="25152" y="40463"/>
                    </a:moveTo>
                    <a:cubicBezTo>
                      <a:pt x="19315" y="40463"/>
                      <a:pt x="14378" y="32724"/>
                      <a:pt x="12777" y="22150"/>
                    </a:cubicBezTo>
                    <a:lnTo>
                      <a:pt x="12810" y="22350"/>
                    </a:lnTo>
                    <a:cubicBezTo>
                      <a:pt x="10542" y="7606"/>
                      <a:pt x="6372" y="1"/>
                      <a:pt x="1" y="1"/>
                    </a:cubicBezTo>
                    <a:lnTo>
                      <a:pt x="1" y="1"/>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0" name="Google Shape;11170;p82"/>
              <p:cNvSpPr/>
              <p:nvPr/>
            </p:nvSpPr>
            <p:spPr>
              <a:xfrm>
                <a:off x="1013654" y="1836607"/>
                <a:ext cx="148151" cy="238327"/>
              </a:xfrm>
              <a:custGeom>
                <a:avLst/>
                <a:gdLst/>
                <a:ahLst/>
                <a:cxnLst/>
                <a:rect l="l" t="t" r="r" b="b"/>
                <a:pathLst>
                  <a:path w="25153" h="40463" fill="none" extrusionOk="0">
                    <a:moveTo>
                      <a:pt x="25152" y="0"/>
                    </a:moveTo>
                    <a:cubicBezTo>
                      <a:pt x="19315" y="0"/>
                      <a:pt x="14378" y="7706"/>
                      <a:pt x="12777" y="18313"/>
                    </a:cubicBezTo>
                    <a:lnTo>
                      <a:pt x="12810" y="18113"/>
                    </a:lnTo>
                    <a:cubicBezTo>
                      <a:pt x="10542" y="32857"/>
                      <a:pt x="6372" y="40462"/>
                      <a:pt x="1" y="40462"/>
                    </a:cubicBezTo>
                    <a:lnTo>
                      <a:pt x="1" y="40462"/>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1" name="Google Shape;11171;p82"/>
              <p:cNvSpPr/>
              <p:nvPr/>
            </p:nvSpPr>
            <p:spPr>
              <a:xfrm>
                <a:off x="1004031" y="2056625"/>
                <a:ext cx="35958" cy="35958"/>
              </a:xfrm>
              <a:custGeom>
                <a:avLst/>
                <a:gdLst/>
                <a:ahLst/>
                <a:cxnLst/>
                <a:rect l="l" t="t" r="r" b="b"/>
                <a:pathLst>
                  <a:path w="6105" h="6105" extrusionOk="0">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2" name="Google Shape;11172;p82"/>
              <p:cNvSpPr/>
              <p:nvPr/>
            </p:nvSpPr>
            <p:spPr>
              <a:xfrm>
                <a:off x="1149398" y="2295742"/>
                <a:ext cx="25351" cy="33909"/>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3" name="Google Shape;11173;p82"/>
              <p:cNvSpPr/>
              <p:nvPr/>
            </p:nvSpPr>
            <p:spPr>
              <a:xfrm>
                <a:off x="1149398" y="1819635"/>
                <a:ext cx="25351" cy="34032"/>
              </a:xfrm>
              <a:custGeom>
                <a:avLst/>
                <a:gdLst/>
                <a:ahLst/>
                <a:cxnLst/>
                <a:rect l="l" t="t" r="r" b="b"/>
                <a:pathLst>
                  <a:path w="4304" h="5778" extrusionOk="0">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74" name="Google Shape;11174;p82"/>
            <p:cNvGrpSpPr/>
            <p:nvPr/>
          </p:nvGrpSpPr>
          <p:grpSpPr>
            <a:xfrm>
              <a:off x="1284601" y="2158168"/>
              <a:ext cx="495923" cy="310517"/>
              <a:chOff x="1284601" y="2158168"/>
              <a:chExt cx="495923" cy="310517"/>
            </a:xfrm>
          </p:grpSpPr>
          <p:sp>
            <p:nvSpPr>
              <p:cNvPr id="11175" name="Google Shape;11175;p82"/>
              <p:cNvSpPr/>
              <p:nvPr/>
            </p:nvSpPr>
            <p:spPr>
              <a:xfrm>
                <a:off x="1284601" y="2265773"/>
                <a:ext cx="93683" cy="93836"/>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176" name="Google Shape;11176;p82"/>
              <p:cNvGrpSpPr/>
              <p:nvPr/>
            </p:nvGrpSpPr>
            <p:grpSpPr>
              <a:xfrm>
                <a:off x="1507666" y="2158168"/>
                <a:ext cx="272858" cy="310517"/>
                <a:chOff x="1507666" y="2158168"/>
                <a:chExt cx="272858" cy="310517"/>
              </a:xfrm>
            </p:grpSpPr>
            <p:grpSp>
              <p:nvGrpSpPr>
                <p:cNvPr id="11177" name="Google Shape;11177;p82"/>
                <p:cNvGrpSpPr/>
                <p:nvPr/>
              </p:nvGrpSpPr>
              <p:grpSpPr>
                <a:xfrm>
                  <a:off x="1507666" y="2176104"/>
                  <a:ext cx="166395" cy="273149"/>
                  <a:chOff x="1507666" y="2176104"/>
                  <a:chExt cx="166395" cy="273149"/>
                </a:xfrm>
              </p:grpSpPr>
              <p:sp>
                <p:nvSpPr>
                  <p:cNvPr id="11178" name="Google Shape;11178;p82"/>
                  <p:cNvSpPr/>
                  <p:nvPr/>
                </p:nvSpPr>
                <p:spPr>
                  <a:xfrm>
                    <a:off x="1512966" y="2312791"/>
                    <a:ext cx="75451" cy="66021"/>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9" name="Google Shape;11179;p82"/>
                  <p:cNvSpPr/>
                  <p:nvPr/>
                </p:nvSpPr>
                <p:spPr>
                  <a:xfrm>
                    <a:off x="1588205" y="2193153"/>
                    <a:ext cx="72901" cy="54035"/>
                  </a:xfrm>
                  <a:custGeom>
                    <a:avLst/>
                    <a:gdLst/>
                    <a:ahLst/>
                    <a:cxnLst/>
                    <a:rect l="l" t="t" r="r" b="b"/>
                    <a:pathLst>
                      <a:path w="12377" h="9174" fill="none" extrusionOk="0">
                        <a:moveTo>
                          <a:pt x="1" y="9174"/>
                        </a:moveTo>
                        <a:cubicBezTo>
                          <a:pt x="1635" y="3870"/>
                          <a:pt x="6539" y="0"/>
                          <a:pt x="12376"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0" name="Google Shape;11180;p82"/>
                  <p:cNvSpPr/>
                  <p:nvPr/>
                </p:nvSpPr>
                <p:spPr>
                  <a:xfrm>
                    <a:off x="1588205" y="2378202"/>
                    <a:ext cx="72901" cy="54041"/>
                  </a:xfrm>
                  <a:custGeom>
                    <a:avLst/>
                    <a:gdLst/>
                    <a:ahLst/>
                    <a:cxnLst/>
                    <a:rect l="l" t="t" r="r" b="b"/>
                    <a:pathLst>
                      <a:path w="12377" h="9175" fill="none" extrusionOk="0">
                        <a:moveTo>
                          <a:pt x="1" y="1"/>
                        </a:moveTo>
                        <a:cubicBezTo>
                          <a:pt x="1635" y="5305"/>
                          <a:pt x="6539" y="9174"/>
                          <a:pt x="12376" y="9174"/>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1" name="Google Shape;11181;p82"/>
                  <p:cNvSpPr/>
                  <p:nvPr/>
                </p:nvSpPr>
                <p:spPr>
                  <a:xfrm>
                    <a:off x="1512966" y="2246980"/>
                    <a:ext cx="75451" cy="65821"/>
                  </a:xfrm>
                  <a:custGeom>
                    <a:avLst/>
                    <a:gdLst/>
                    <a:ahLst/>
                    <a:cxnLst/>
                    <a:rect l="l" t="t" r="r" b="b"/>
                    <a:pathLst>
                      <a:path w="12810" h="11175" fill="none" extrusionOk="0">
                        <a:moveTo>
                          <a:pt x="1" y="11175"/>
                        </a:moveTo>
                        <a:cubicBezTo>
                          <a:pt x="6539" y="11175"/>
                          <a:pt x="10275" y="7105"/>
                          <a:pt x="12810"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2" name="Google Shape;11182;p82"/>
                  <p:cNvSpPr/>
                  <p:nvPr/>
                </p:nvSpPr>
                <p:spPr>
                  <a:xfrm>
                    <a:off x="1507666" y="2294782"/>
                    <a:ext cx="37926" cy="35823"/>
                  </a:xfrm>
                  <a:custGeom>
                    <a:avLst/>
                    <a:gdLst/>
                    <a:ahLst/>
                    <a:cxnLst/>
                    <a:rect l="l" t="t" r="r" b="b"/>
                    <a:pathLst>
                      <a:path w="6439" h="6082" extrusionOk="0">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3" name="Google Shape;11183;p82"/>
                  <p:cNvSpPr/>
                  <p:nvPr/>
                </p:nvSpPr>
                <p:spPr>
                  <a:xfrm>
                    <a:off x="1648710" y="2415180"/>
                    <a:ext cx="25351" cy="34074"/>
                  </a:xfrm>
                  <a:custGeom>
                    <a:avLst/>
                    <a:gdLst/>
                    <a:ahLst/>
                    <a:cxnLst/>
                    <a:rect l="l" t="t" r="r" b="b"/>
                    <a:pathLst>
                      <a:path w="4304" h="5785" extrusionOk="0">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4" name="Google Shape;11184;p82"/>
                  <p:cNvSpPr/>
                  <p:nvPr/>
                </p:nvSpPr>
                <p:spPr>
                  <a:xfrm>
                    <a:off x="1648710" y="2176104"/>
                    <a:ext cx="25351" cy="34103"/>
                  </a:xfrm>
                  <a:custGeom>
                    <a:avLst/>
                    <a:gdLst/>
                    <a:ahLst/>
                    <a:cxnLst/>
                    <a:rect l="l" t="t" r="r" b="b"/>
                    <a:pathLst>
                      <a:path w="4304" h="5790" extrusionOk="0">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185" name="Google Shape;11185;p82"/>
                <p:cNvSpPr/>
                <p:nvPr/>
              </p:nvSpPr>
              <p:spPr>
                <a:xfrm>
                  <a:off x="1707626" y="2395718"/>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6" name="Google Shape;11186;p82"/>
                <p:cNvSpPr/>
                <p:nvPr/>
              </p:nvSpPr>
              <p:spPr>
                <a:xfrm>
                  <a:off x="1707626" y="2158168"/>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187" name="Google Shape;11187;p82"/>
            <p:cNvGrpSpPr/>
            <p:nvPr/>
          </p:nvGrpSpPr>
          <p:grpSpPr>
            <a:xfrm>
              <a:off x="1284601" y="1681380"/>
              <a:ext cx="495923" cy="310517"/>
              <a:chOff x="1284601" y="1681380"/>
              <a:chExt cx="495923" cy="310517"/>
            </a:xfrm>
          </p:grpSpPr>
          <p:sp>
            <p:nvSpPr>
              <p:cNvPr id="11188" name="Google Shape;11188;p82"/>
              <p:cNvSpPr/>
              <p:nvPr/>
            </p:nvSpPr>
            <p:spPr>
              <a:xfrm>
                <a:off x="1284601" y="1789723"/>
                <a:ext cx="93683" cy="93836"/>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189" name="Google Shape;11189;p82"/>
              <p:cNvGrpSpPr/>
              <p:nvPr/>
            </p:nvGrpSpPr>
            <p:grpSpPr>
              <a:xfrm>
                <a:off x="1507666" y="1681380"/>
                <a:ext cx="272858" cy="310517"/>
                <a:chOff x="1507666" y="1681380"/>
                <a:chExt cx="272858" cy="310517"/>
              </a:xfrm>
            </p:grpSpPr>
            <p:grpSp>
              <p:nvGrpSpPr>
                <p:cNvPr id="11190" name="Google Shape;11190;p82"/>
                <p:cNvGrpSpPr/>
                <p:nvPr/>
              </p:nvGrpSpPr>
              <p:grpSpPr>
                <a:xfrm>
                  <a:off x="1507666" y="1700120"/>
                  <a:ext cx="166395" cy="272984"/>
                  <a:chOff x="1507666" y="1700120"/>
                  <a:chExt cx="166395" cy="272984"/>
                </a:xfrm>
              </p:grpSpPr>
              <p:sp>
                <p:nvSpPr>
                  <p:cNvPr id="11191" name="Google Shape;11191;p82"/>
                  <p:cNvSpPr/>
                  <p:nvPr/>
                </p:nvSpPr>
                <p:spPr>
                  <a:xfrm>
                    <a:off x="1512966" y="1836607"/>
                    <a:ext cx="75451" cy="66021"/>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2" name="Google Shape;11192;p82"/>
                  <p:cNvSpPr/>
                  <p:nvPr/>
                </p:nvSpPr>
                <p:spPr>
                  <a:xfrm>
                    <a:off x="1588205" y="1716969"/>
                    <a:ext cx="72901" cy="54235"/>
                  </a:xfrm>
                  <a:custGeom>
                    <a:avLst/>
                    <a:gdLst/>
                    <a:ahLst/>
                    <a:cxnLst/>
                    <a:rect l="l" t="t" r="r" b="b"/>
                    <a:pathLst>
                      <a:path w="12377" h="9208" fill="none" extrusionOk="0">
                        <a:moveTo>
                          <a:pt x="1" y="9207"/>
                        </a:moveTo>
                        <a:cubicBezTo>
                          <a:pt x="1635" y="3870"/>
                          <a:pt x="6539" y="1"/>
                          <a:pt x="12376"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3" name="Google Shape;11193;p82"/>
                  <p:cNvSpPr/>
                  <p:nvPr/>
                </p:nvSpPr>
                <p:spPr>
                  <a:xfrm>
                    <a:off x="1588205" y="1902024"/>
                    <a:ext cx="72901" cy="54035"/>
                  </a:xfrm>
                  <a:custGeom>
                    <a:avLst/>
                    <a:gdLst/>
                    <a:ahLst/>
                    <a:cxnLst/>
                    <a:rect l="l" t="t" r="r" b="b"/>
                    <a:pathLst>
                      <a:path w="12377" h="9174" fill="none" extrusionOk="0">
                        <a:moveTo>
                          <a:pt x="1" y="0"/>
                        </a:moveTo>
                        <a:cubicBezTo>
                          <a:pt x="1635" y="5304"/>
                          <a:pt x="6539" y="9173"/>
                          <a:pt x="12376" y="9173"/>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4" name="Google Shape;11194;p82"/>
                  <p:cNvSpPr/>
                  <p:nvPr/>
                </p:nvSpPr>
                <p:spPr>
                  <a:xfrm>
                    <a:off x="1512966" y="1770990"/>
                    <a:ext cx="75451" cy="65632"/>
                  </a:xfrm>
                  <a:custGeom>
                    <a:avLst/>
                    <a:gdLst/>
                    <a:ahLst/>
                    <a:cxnLst/>
                    <a:rect l="l" t="t" r="r" b="b"/>
                    <a:pathLst>
                      <a:path w="12810" h="11143" fill="none" extrusionOk="0">
                        <a:moveTo>
                          <a:pt x="1" y="11142"/>
                        </a:moveTo>
                        <a:cubicBezTo>
                          <a:pt x="6539" y="11142"/>
                          <a:pt x="10275" y="7106"/>
                          <a:pt x="12810"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5" name="Google Shape;11195;p82"/>
                  <p:cNvSpPr/>
                  <p:nvPr/>
                </p:nvSpPr>
                <p:spPr>
                  <a:xfrm>
                    <a:off x="1507666" y="1818598"/>
                    <a:ext cx="37926" cy="36023"/>
                  </a:xfrm>
                  <a:custGeom>
                    <a:avLst/>
                    <a:gdLst/>
                    <a:ahLst/>
                    <a:cxnLst/>
                    <a:rect l="l" t="t" r="r" b="b"/>
                    <a:pathLst>
                      <a:path w="6439" h="6116" extrusionOk="0">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6" name="Google Shape;11196;p82"/>
                  <p:cNvSpPr/>
                  <p:nvPr/>
                </p:nvSpPr>
                <p:spPr>
                  <a:xfrm>
                    <a:off x="1648710" y="1939072"/>
                    <a:ext cx="25351" cy="34032"/>
                  </a:xfrm>
                  <a:custGeom>
                    <a:avLst/>
                    <a:gdLst/>
                    <a:ahLst/>
                    <a:cxnLst/>
                    <a:rect l="l" t="t" r="r" b="b"/>
                    <a:pathLst>
                      <a:path w="4304" h="5778" extrusionOk="0">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7" name="Google Shape;11197;p82"/>
                  <p:cNvSpPr/>
                  <p:nvPr/>
                </p:nvSpPr>
                <p:spPr>
                  <a:xfrm>
                    <a:off x="1648710" y="1700120"/>
                    <a:ext cx="25351" cy="33909"/>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198" name="Google Shape;11198;p82"/>
                <p:cNvSpPr/>
                <p:nvPr/>
              </p:nvSpPr>
              <p:spPr>
                <a:xfrm>
                  <a:off x="1707626" y="1918930"/>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9" name="Google Shape;11199;p82"/>
                <p:cNvSpPr/>
                <p:nvPr/>
              </p:nvSpPr>
              <p:spPr>
                <a:xfrm>
                  <a:off x="1707626" y="1681380"/>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1200" name="Google Shape;11200;p82"/>
          <p:cNvGrpSpPr/>
          <p:nvPr/>
        </p:nvGrpSpPr>
        <p:grpSpPr>
          <a:xfrm>
            <a:off x="6815341" y="2324262"/>
            <a:ext cx="1622269" cy="552443"/>
            <a:chOff x="6894650" y="2574740"/>
            <a:chExt cx="1445100" cy="492111"/>
          </a:xfrm>
        </p:grpSpPr>
        <p:sp>
          <p:nvSpPr>
            <p:cNvPr id="11201" name="Google Shape;11201;p82"/>
            <p:cNvSpPr/>
            <p:nvPr/>
          </p:nvSpPr>
          <p:spPr>
            <a:xfrm>
              <a:off x="7151862" y="2854413"/>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2" name="Google Shape;11202;p82"/>
            <p:cNvSpPr/>
            <p:nvPr/>
          </p:nvSpPr>
          <p:spPr>
            <a:xfrm>
              <a:off x="7664213" y="2854413"/>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3" name="Google Shape;11203;p82"/>
            <p:cNvSpPr/>
            <p:nvPr/>
          </p:nvSpPr>
          <p:spPr>
            <a:xfrm>
              <a:off x="6895687" y="2575804"/>
              <a:ext cx="420489" cy="212471"/>
            </a:xfrm>
            <a:custGeom>
              <a:avLst/>
              <a:gdLst/>
              <a:ahLst/>
              <a:cxnLst/>
              <a:rect l="l" t="t" r="r" b="b"/>
              <a:pathLst>
                <a:path w="12652" h="6393" extrusionOk="0">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4" name="Google Shape;11204;p82"/>
            <p:cNvSpPr/>
            <p:nvPr/>
          </p:nvSpPr>
          <p:spPr>
            <a:xfrm>
              <a:off x="7399530" y="2574740"/>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5" name="Google Shape;11205;p82"/>
            <p:cNvSpPr/>
            <p:nvPr/>
          </p:nvSpPr>
          <p:spPr>
            <a:xfrm>
              <a:off x="7911880" y="2574740"/>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206" name="Google Shape;11206;p82"/>
            <p:cNvCxnSpPr/>
            <p:nvPr/>
          </p:nvCxnSpPr>
          <p:spPr>
            <a:xfrm>
              <a:off x="6894650" y="2821921"/>
              <a:ext cx="1445100" cy="0"/>
            </a:xfrm>
            <a:prstGeom prst="straightConnector1">
              <a:avLst/>
            </a:prstGeom>
            <a:noFill/>
            <a:ln w="9525" cap="flat" cmpd="sng">
              <a:solidFill>
                <a:srgbClr val="869FB2"/>
              </a:solidFill>
              <a:prstDash val="solid"/>
              <a:round/>
              <a:headEnd type="none" w="med" len="med"/>
              <a:tailEnd type="none" w="med" len="med"/>
            </a:ln>
          </p:spPr>
        </p:cxnSp>
      </p:grpSp>
      <p:grpSp>
        <p:nvGrpSpPr>
          <p:cNvPr id="11207" name="Google Shape;11207;p82"/>
          <p:cNvGrpSpPr/>
          <p:nvPr/>
        </p:nvGrpSpPr>
        <p:grpSpPr>
          <a:xfrm>
            <a:off x="6834884" y="3698518"/>
            <a:ext cx="1583206" cy="475705"/>
            <a:chOff x="6953919" y="3907920"/>
            <a:chExt cx="1377300" cy="475705"/>
          </a:xfrm>
        </p:grpSpPr>
        <p:cxnSp>
          <p:nvCxnSpPr>
            <p:cNvPr id="11208" name="Google Shape;11208;p82"/>
            <p:cNvCxnSpPr/>
            <p:nvPr/>
          </p:nvCxnSpPr>
          <p:spPr>
            <a:xfrm rot="10800000">
              <a:off x="7118546" y="4100689"/>
              <a:ext cx="0" cy="185100"/>
            </a:xfrm>
            <a:prstGeom prst="straightConnector1">
              <a:avLst/>
            </a:prstGeom>
            <a:noFill/>
            <a:ln w="19050" cap="flat" cmpd="sng">
              <a:solidFill>
                <a:srgbClr val="5F7D95"/>
              </a:solidFill>
              <a:prstDash val="solid"/>
              <a:round/>
              <a:headEnd type="none" w="med" len="med"/>
              <a:tailEnd type="none" w="med" len="med"/>
            </a:ln>
          </p:spPr>
        </p:cxnSp>
        <p:cxnSp>
          <p:nvCxnSpPr>
            <p:cNvPr id="11209" name="Google Shape;11209;p82"/>
            <p:cNvCxnSpPr/>
            <p:nvPr/>
          </p:nvCxnSpPr>
          <p:spPr>
            <a:xfrm>
              <a:off x="7480500" y="4197025"/>
              <a:ext cx="0" cy="186600"/>
            </a:xfrm>
            <a:prstGeom prst="straightConnector1">
              <a:avLst/>
            </a:prstGeom>
            <a:noFill/>
            <a:ln w="19050" cap="flat" cmpd="sng">
              <a:solidFill>
                <a:srgbClr val="5F7D95"/>
              </a:solidFill>
              <a:prstDash val="solid"/>
              <a:round/>
              <a:headEnd type="none" w="med" len="med"/>
              <a:tailEnd type="none" w="med" len="med"/>
            </a:ln>
          </p:spPr>
        </p:cxnSp>
        <p:cxnSp>
          <p:nvCxnSpPr>
            <p:cNvPr id="11210" name="Google Shape;11210;p82"/>
            <p:cNvCxnSpPr/>
            <p:nvPr/>
          </p:nvCxnSpPr>
          <p:spPr>
            <a:xfrm rot="10800000">
              <a:off x="7848574" y="3907920"/>
              <a:ext cx="0" cy="185100"/>
            </a:xfrm>
            <a:prstGeom prst="straightConnector1">
              <a:avLst/>
            </a:prstGeom>
            <a:noFill/>
            <a:ln w="19050" cap="flat" cmpd="sng">
              <a:solidFill>
                <a:srgbClr val="5F7D95"/>
              </a:solidFill>
              <a:prstDash val="solid"/>
              <a:round/>
              <a:headEnd type="none" w="med" len="med"/>
              <a:tailEnd type="none" w="med" len="med"/>
            </a:ln>
          </p:spPr>
        </p:cxnSp>
        <p:cxnSp>
          <p:nvCxnSpPr>
            <p:cNvPr id="11211" name="Google Shape;11211;p82"/>
            <p:cNvCxnSpPr/>
            <p:nvPr/>
          </p:nvCxnSpPr>
          <p:spPr>
            <a:xfrm>
              <a:off x="8218032" y="3997243"/>
              <a:ext cx="0" cy="197100"/>
            </a:xfrm>
            <a:prstGeom prst="straightConnector1">
              <a:avLst/>
            </a:prstGeom>
            <a:noFill/>
            <a:ln w="19050" cap="flat" cmpd="sng">
              <a:solidFill>
                <a:srgbClr val="5F7D95"/>
              </a:solidFill>
              <a:prstDash val="solid"/>
              <a:round/>
              <a:headEnd type="none" w="med" len="med"/>
              <a:tailEnd type="none" w="med" len="med"/>
            </a:ln>
          </p:spPr>
        </p:cxnSp>
        <p:cxnSp>
          <p:nvCxnSpPr>
            <p:cNvPr id="11212" name="Google Shape;11212;p82"/>
            <p:cNvCxnSpPr/>
            <p:nvPr/>
          </p:nvCxnSpPr>
          <p:spPr>
            <a:xfrm flipH="1">
              <a:off x="6953919" y="3961822"/>
              <a:ext cx="1377300" cy="376800"/>
            </a:xfrm>
            <a:prstGeom prst="straightConnector1">
              <a:avLst/>
            </a:prstGeom>
            <a:noFill/>
            <a:ln w="19050" cap="flat" cmpd="sng">
              <a:solidFill>
                <a:srgbClr val="435D74"/>
              </a:solidFill>
              <a:prstDash val="solid"/>
              <a:round/>
              <a:headEnd type="none" w="med" len="med"/>
              <a:tailEnd type="none" w="med" len="med"/>
            </a:ln>
          </p:spPr>
        </p:cxnSp>
      </p:grpSp>
      <p:grpSp>
        <p:nvGrpSpPr>
          <p:cNvPr id="11213" name="Google Shape;11213;p82"/>
          <p:cNvGrpSpPr/>
          <p:nvPr/>
        </p:nvGrpSpPr>
        <p:grpSpPr>
          <a:xfrm>
            <a:off x="2338472" y="2459663"/>
            <a:ext cx="836286" cy="824529"/>
            <a:chOff x="2389399" y="2595741"/>
            <a:chExt cx="812796" cy="801369"/>
          </a:xfrm>
        </p:grpSpPr>
        <p:grpSp>
          <p:nvGrpSpPr>
            <p:cNvPr id="11214" name="Google Shape;11214;p82"/>
            <p:cNvGrpSpPr/>
            <p:nvPr/>
          </p:nvGrpSpPr>
          <p:grpSpPr>
            <a:xfrm>
              <a:off x="2492145" y="2881565"/>
              <a:ext cx="607300" cy="229751"/>
              <a:chOff x="2492145" y="2881565"/>
              <a:chExt cx="607300" cy="229751"/>
            </a:xfrm>
          </p:grpSpPr>
          <p:sp>
            <p:nvSpPr>
              <p:cNvPr id="11215" name="Google Shape;11215;p82"/>
              <p:cNvSpPr/>
              <p:nvPr/>
            </p:nvSpPr>
            <p:spPr>
              <a:xfrm>
                <a:off x="2530550" y="2913581"/>
                <a:ext cx="530589" cy="165697"/>
              </a:xfrm>
              <a:custGeom>
                <a:avLst/>
                <a:gdLst/>
                <a:ahLst/>
                <a:cxnLst/>
                <a:rect l="l" t="t" r="r" b="b"/>
                <a:pathLst>
                  <a:path w="116549" h="36397" extrusionOk="0">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6" name="Google Shape;11216;p82"/>
              <p:cNvSpPr/>
              <p:nvPr/>
            </p:nvSpPr>
            <p:spPr>
              <a:xfrm>
                <a:off x="2886492" y="2881565"/>
                <a:ext cx="212952" cy="229751"/>
              </a:xfrm>
              <a:custGeom>
                <a:avLst/>
                <a:gdLst/>
                <a:ahLst/>
                <a:cxnLst/>
                <a:rect l="l" t="t" r="r" b="b"/>
                <a:pathLst>
                  <a:path w="46777" h="50467" extrusionOk="0">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7" name="Google Shape;11217;p82"/>
              <p:cNvSpPr/>
              <p:nvPr/>
            </p:nvSpPr>
            <p:spPr>
              <a:xfrm>
                <a:off x="2492145" y="2881565"/>
                <a:ext cx="212934" cy="229751"/>
              </a:xfrm>
              <a:custGeom>
                <a:avLst/>
                <a:gdLst/>
                <a:ahLst/>
                <a:cxnLst/>
                <a:rect l="l" t="t" r="r" b="b"/>
                <a:pathLst>
                  <a:path w="46773" h="50467" extrusionOk="0">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18" name="Google Shape;11218;p82"/>
            <p:cNvGrpSpPr/>
            <p:nvPr/>
          </p:nvGrpSpPr>
          <p:grpSpPr>
            <a:xfrm>
              <a:off x="2389399" y="2595741"/>
              <a:ext cx="812796" cy="296825"/>
              <a:chOff x="2389399" y="2595741"/>
              <a:chExt cx="812796" cy="296825"/>
            </a:xfrm>
          </p:grpSpPr>
          <p:grpSp>
            <p:nvGrpSpPr>
              <p:cNvPr id="11219" name="Google Shape;11219;p82"/>
              <p:cNvGrpSpPr/>
              <p:nvPr/>
            </p:nvGrpSpPr>
            <p:grpSpPr>
              <a:xfrm>
                <a:off x="2389399" y="2595741"/>
                <a:ext cx="363638" cy="296825"/>
                <a:chOff x="2389399" y="2595741"/>
                <a:chExt cx="363638" cy="296825"/>
              </a:xfrm>
            </p:grpSpPr>
            <p:grpSp>
              <p:nvGrpSpPr>
                <p:cNvPr id="11220" name="Google Shape;11220;p82"/>
                <p:cNvGrpSpPr/>
                <p:nvPr/>
              </p:nvGrpSpPr>
              <p:grpSpPr>
                <a:xfrm>
                  <a:off x="2493852" y="2794333"/>
                  <a:ext cx="259185" cy="98232"/>
                  <a:chOff x="2493852" y="2794333"/>
                  <a:chExt cx="259185" cy="98232"/>
                </a:xfrm>
              </p:grpSpPr>
              <p:sp>
                <p:nvSpPr>
                  <p:cNvPr id="11221" name="Google Shape;11221;p82"/>
                  <p:cNvSpPr/>
                  <p:nvPr/>
                </p:nvSpPr>
                <p:spPr>
                  <a:xfrm>
                    <a:off x="2500419" y="2800896"/>
                    <a:ext cx="246135" cy="85123"/>
                  </a:xfrm>
                  <a:custGeom>
                    <a:avLst/>
                    <a:gdLst/>
                    <a:ahLst/>
                    <a:cxnLst/>
                    <a:rect l="l" t="t" r="r" b="b"/>
                    <a:pathLst>
                      <a:path w="54066" h="18698" extrusionOk="0">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2" name="Google Shape;11222;p82"/>
                  <p:cNvSpPr/>
                  <p:nvPr/>
                </p:nvSpPr>
                <p:spPr>
                  <a:xfrm>
                    <a:off x="2493852" y="2794333"/>
                    <a:ext cx="15360" cy="15356"/>
                  </a:xfrm>
                  <a:custGeom>
                    <a:avLst/>
                    <a:gdLst/>
                    <a:ahLst/>
                    <a:cxnLst/>
                    <a:rect l="l" t="t" r="r" b="b"/>
                    <a:pathLst>
                      <a:path w="3374" h="3373" extrusionOk="0">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3" name="Google Shape;11223;p82"/>
                  <p:cNvSpPr/>
                  <p:nvPr/>
                </p:nvSpPr>
                <p:spPr>
                  <a:xfrm>
                    <a:off x="2737686" y="2877210"/>
                    <a:ext cx="15351" cy="15356"/>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24" name="Google Shape;11224;p82"/>
                <p:cNvGrpSpPr/>
                <p:nvPr/>
              </p:nvGrpSpPr>
              <p:grpSpPr>
                <a:xfrm>
                  <a:off x="2389399" y="2595741"/>
                  <a:ext cx="224343" cy="182054"/>
                  <a:chOff x="2389399" y="2595741"/>
                  <a:chExt cx="224343" cy="182054"/>
                </a:xfrm>
              </p:grpSpPr>
              <p:sp>
                <p:nvSpPr>
                  <p:cNvPr id="11225" name="Google Shape;11225;p82"/>
                  <p:cNvSpPr/>
                  <p:nvPr/>
                </p:nvSpPr>
                <p:spPr>
                  <a:xfrm>
                    <a:off x="2389399" y="2595741"/>
                    <a:ext cx="224343" cy="182054"/>
                  </a:xfrm>
                  <a:custGeom>
                    <a:avLst/>
                    <a:gdLst/>
                    <a:ahLst/>
                    <a:cxnLst/>
                    <a:rect l="l" t="t" r="r" b="b"/>
                    <a:pathLst>
                      <a:path w="49279" h="39990" extrusionOk="0">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6" name="Google Shape;11226;p82"/>
                  <p:cNvSpPr/>
                  <p:nvPr/>
                </p:nvSpPr>
                <p:spPr>
                  <a:xfrm>
                    <a:off x="2430284" y="2686181"/>
                    <a:ext cx="140326" cy="1106"/>
                  </a:xfrm>
                  <a:custGeom>
                    <a:avLst/>
                    <a:gdLst/>
                    <a:ahLst/>
                    <a:cxnLst/>
                    <a:rect l="l" t="t" r="r" b="b"/>
                    <a:pathLst>
                      <a:path w="30824" h="243" extrusionOk="0">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227" name="Google Shape;11227;p82"/>
              <p:cNvGrpSpPr/>
              <p:nvPr/>
            </p:nvGrpSpPr>
            <p:grpSpPr>
              <a:xfrm>
                <a:off x="2683630" y="2595741"/>
                <a:ext cx="224334" cy="296825"/>
                <a:chOff x="2683630" y="2595741"/>
                <a:chExt cx="224334" cy="296825"/>
              </a:xfrm>
            </p:grpSpPr>
            <p:grpSp>
              <p:nvGrpSpPr>
                <p:cNvPr id="11228" name="Google Shape;11228;p82"/>
                <p:cNvGrpSpPr/>
                <p:nvPr/>
              </p:nvGrpSpPr>
              <p:grpSpPr>
                <a:xfrm>
                  <a:off x="2788083" y="2794333"/>
                  <a:ext cx="15356" cy="98232"/>
                  <a:chOff x="2788083" y="2794333"/>
                  <a:chExt cx="15356" cy="98232"/>
                </a:xfrm>
              </p:grpSpPr>
              <p:sp>
                <p:nvSpPr>
                  <p:cNvPr id="11229" name="Google Shape;11229;p82"/>
                  <p:cNvSpPr/>
                  <p:nvPr/>
                </p:nvSpPr>
                <p:spPr>
                  <a:xfrm>
                    <a:off x="2794655" y="2800905"/>
                    <a:ext cx="2213" cy="85114"/>
                  </a:xfrm>
                  <a:custGeom>
                    <a:avLst/>
                    <a:gdLst/>
                    <a:ahLst/>
                    <a:cxnLst/>
                    <a:rect l="l" t="t" r="r" b="b"/>
                    <a:pathLst>
                      <a:path w="486" h="18696" extrusionOk="0">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0" name="Google Shape;11230;p82"/>
                  <p:cNvSpPr/>
                  <p:nvPr/>
                </p:nvSpPr>
                <p:spPr>
                  <a:xfrm>
                    <a:off x="2788083" y="2794333"/>
                    <a:ext cx="15356" cy="15356"/>
                  </a:xfrm>
                  <a:custGeom>
                    <a:avLst/>
                    <a:gdLst/>
                    <a:ahLst/>
                    <a:cxnLst/>
                    <a:rect l="l" t="t" r="r" b="b"/>
                    <a:pathLst>
                      <a:path w="3373" h="3373" extrusionOk="0">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1" name="Google Shape;11231;p82"/>
                  <p:cNvSpPr/>
                  <p:nvPr/>
                </p:nvSpPr>
                <p:spPr>
                  <a:xfrm>
                    <a:off x="2788083" y="2877210"/>
                    <a:ext cx="15356" cy="15356"/>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32" name="Google Shape;11232;p82"/>
                <p:cNvGrpSpPr/>
                <p:nvPr/>
              </p:nvGrpSpPr>
              <p:grpSpPr>
                <a:xfrm>
                  <a:off x="2683630" y="2595741"/>
                  <a:ext cx="224334" cy="182054"/>
                  <a:chOff x="2683630" y="2595741"/>
                  <a:chExt cx="224334" cy="182054"/>
                </a:xfrm>
              </p:grpSpPr>
              <p:sp>
                <p:nvSpPr>
                  <p:cNvPr id="11233" name="Google Shape;11233;p82"/>
                  <p:cNvSpPr/>
                  <p:nvPr/>
                </p:nvSpPr>
                <p:spPr>
                  <a:xfrm>
                    <a:off x="2683630" y="2595741"/>
                    <a:ext cx="224334" cy="182054"/>
                  </a:xfrm>
                  <a:custGeom>
                    <a:avLst/>
                    <a:gdLst/>
                    <a:ahLst/>
                    <a:cxnLst/>
                    <a:rect l="l" t="t" r="r" b="b"/>
                    <a:pathLst>
                      <a:path w="49277" h="39990" extrusionOk="0">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4" name="Google Shape;11234;p82"/>
                  <p:cNvSpPr/>
                  <p:nvPr/>
                </p:nvSpPr>
                <p:spPr>
                  <a:xfrm>
                    <a:off x="2724889" y="2686181"/>
                    <a:ext cx="140322" cy="1106"/>
                  </a:xfrm>
                  <a:custGeom>
                    <a:avLst/>
                    <a:gdLst/>
                    <a:ahLst/>
                    <a:cxnLst/>
                    <a:rect l="l" t="t" r="r" b="b"/>
                    <a:pathLst>
                      <a:path w="30823" h="243" extrusionOk="0">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235" name="Google Shape;11235;p82"/>
              <p:cNvGrpSpPr/>
              <p:nvPr/>
            </p:nvGrpSpPr>
            <p:grpSpPr>
              <a:xfrm>
                <a:off x="2838475" y="2595741"/>
                <a:ext cx="363719" cy="296825"/>
                <a:chOff x="2838475" y="2595741"/>
                <a:chExt cx="363719" cy="296825"/>
              </a:xfrm>
            </p:grpSpPr>
            <p:grpSp>
              <p:nvGrpSpPr>
                <p:cNvPr id="11236" name="Google Shape;11236;p82"/>
                <p:cNvGrpSpPr/>
                <p:nvPr/>
              </p:nvGrpSpPr>
              <p:grpSpPr>
                <a:xfrm>
                  <a:off x="2838475" y="2794333"/>
                  <a:ext cx="259185" cy="98232"/>
                  <a:chOff x="2838475" y="2794333"/>
                  <a:chExt cx="259185" cy="98232"/>
                </a:xfrm>
              </p:grpSpPr>
              <p:sp>
                <p:nvSpPr>
                  <p:cNvPr id="11237" name="Google Shape;11237;p82"/>
                  <p:cNvSpPr/>
                  <p:nvPr/>
                </p:nvSpPr>
                <p:spPr>
                  <a:xfrm>
                    <a:off x="2845042" y="2800896"/>
                    <a:ext cx="246122" cy="85123"/>
                  </a:xfrm>
                  <a:custGeom>
                    <a:avLst/>
                    <a:gdLst/>
                    <a:ahLst/>
                    <a:cxnLst/>
                    <a:rect l="l" t="t" r="r" b="b"/>
                    <a:pathLst>
                      <a:path w="54063" h="18698" extrusionOk="0">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8" name="Google Shape;11238;p82"/>
                  <p:cNvSpPr/>
                  <p:nvPr/>
                </p:nvSpPr>
                <p:spPr>
                  <a:xfrm>
                    <a:off x="3082301" y="2794333"/>
                    <a:ext cx="15360" cy="15356"/>
                  </a:xfrm>
                  <a:custGeom>
                    <a:avLst/>
                    <a:gdLst/>
                    <a:ahLst/>
                    <a:cxnLst/>
                    <a:rect l="l" t="t" r="r" b="b"/>
                    <a:pathLst>
                      <a:path w="3374" h="3373" extrusionOk="0">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9" name="Google Shape;11239;p82"/>
                  <p:cNvSpPr/>
                  <p:nvPr/>
                </p:nvSpPr>
                <p:spPr>
                  <a:xfrm>
                    <a:off x="2838475" y="2877210"/>
                    <a:ext cx="15351" cy="15356"/>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40" name="Google Shape;11240;p82"/>
                <p:cNvGrpSpPr/>
                <p:nvPr/>
              </p:nvGrpSpPr>
              <p:grpSpPr>
                <a:xfrm>
                  <a:off x="2977852" y="2595741"/>
                  <a:ext cx="224343" cy="182054"/>
                  <a:chOff x="2977852" y="2595741"/>
                  <a:chExt cx="224343" cy="182054"/>
                </a:xfrm>
              </p:grpSpPr>
              <p:sp>
                <p:nvSpPr>
                  <p:cNvPr id="11241" name="Google Shape;11241;p82"/>
                  <p:cNvSpPr/>
                  <p:nvPr/>
                </p:nvSpPr>
                <p:spPr>
                  <a:xfrm>
                    <a:off x="2977852" y="2595741"/>
                    <a:ext cx="224343" cy="182054"/>
                  </a:xfrm>
                  <a:custGeom>
                    <a:avLst/>
                    <a:gdLst/>
                    <a:ahLst/>
                    <a:cxnLst/>
                    <a:rect l="l" t="t" r="r" b="b"/>
                    <a:pathLst>
                      <a:path w="49279" h="39990" extrusionOk="0">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2" name="Google Shape;11242;p82"/>
                  <p:cNvSpPr/>
                  <p:nvPr/>
                </p:nvSpPr>
                <p:spPr>
                  <a:xfrm>
                    <a:off x="3020572" y="2686181"/>
                    <a:ext cx="140326" cy="1106"/>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1243" name="Google Shape;11243;p82"/>
            <p:cNvGrpSpPr/>
            <p:nvPr/>
          </p:nvGrpSpPr>
          <p:grpSpPr>
            <a:xfrm>
              <a:off x="2389399" y="3100241"/>
              <a:ext cx="812796" cy="296869"/>
              <a:chOff x="2389399" y="3100241"/>
              <a:chExt cx="812796" cy="296869"/>
            </a:xfrm>
          </p:grpSpPr>
          <p:grpSp>
            <p:nvGrpSpPr>
              <p:cNvPr id="11244" name="Google Shape;11244;p82"/>
              <p:cNvGrpSpPr/>
              <p:nvPr/>
            </p:nvGrpSpPr>
            <p:grpSpPr>
              <a:xfrm>
                <a:off x="2683630" y="3100241"/>
                <a:ext cx="224334" cy="296869"/>
                <a:chOff x="2683630" y="3100241"/>
                <a:chExt cx="224334" cy="296869"/>
              </a:xfrm>
            </p:grpSpPr>
            <p:grpSp>
              <p:nvGrpSpPr>
                <p:cNvPr id="11245" name="Google Shape;11245;p82"/>
                <p:cNvGrpSpPr/>
                <p:nvPr/>
              </p:nvGrpSpPr>
              <p:grpSpPr>
                <a:xfrm>
                  <a:off x="2788083" y="3100241"/>
                  <a:ext cx="15356" cy="98237"/>
                  <a:chOff x="2788083" y="3100241"/>
                  <a:chExt cx="15356" cy="98237"/>
                </a:xfrm>
              </p:grpSpPr>
              <p:sp>
                <p:nvSpPr>
                  <p:cNvPr id="11246" name="Google Shape;11246;p82"/>
                  <p:cNvSpPr/>
                  <p:nvPr/>
                </p:nvSpPr>
                <p:spPr>
                  <a:xfrm>
                    <a:off x="2794655" y="3106808"/>
                    <a:ext cx="2213" cy="85118"/>
                  </a:xfrm>
                  <a:custGeom>
                    <a:avLst/>
                    <a:gdLst/>
                    <a:ahLst/>
                    <a:cxnLst/>
                    <a:rect l="l" t="t" r="r" b="b"/>
                    <a:pathLst>
                      <a:path w="486" h="18697" extrusionOk="0">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7" name="Google Shape;11247;p82"/>
                  <p:cNvSpPr/>
                  <p:nvPr/>
                </p:nvSpPr>
                <p:spPr>
                  <a:xfrm>
                    <a:off x="2788083" y="3183117"/>
                    <a:ext cx="15356" cy="15360"/>
                  </a:xfrm>
                  <a:custGeom>
                    <a:avLst/>
                    <a:gdLst/>
                    <a:ahLst/>
                    <a:cxnLst/>
                    <a:rect l="l" t="t" r="r" b="b"/>
                    <a:pathLst>
                      <a:path w="3373" h="3374" extrusionOk="0">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8" name="Google Shape;11248;p82"/>
                  <p:cNvSpPr/>
                  <p:nvPr/>
                </p:nvSpPr>
                <p:spPr>
                  <a:xfrm>
                    <a:off x="2788083" y="3100241"/>
                    <a:ext cx="15356" cy="15356"/>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49" name="Google Shape;11249;p82"/>
                <p:cNvGrpSpPr/>
                <p:nvPr/>
              </p:nvGrpSpPr>
              <p:grpSpPr>
                <a:xfrm>
                  <a:off x="2683630" y="3215065"/>
                  <a:ext cx="224334" cy="182045"/>
                  <a:chOff x="2683630" y="3215065"/>
                  <a:chExt cx="224334" cy="182045"/>
                </a:xfrm>
              </p:grpSpPr>
              <p:sp>
                <p:nvSpPr>
                  <p:cNvPr id="11250" name="Google Shape;11250;p82"/>
                  <p:cNvSpPr/>
                  <p:nvPr/>
                </p:nvSpPr>
                <p:spPr>
                  <a:xfrm>
                    <a:off x="2683630" y="3215065"/>
                    <a:ext cx="224334" cy="182045"/>
                  </a:xfrm>
                  <a:custGeom>
                    <a:avLst/>
                    <a:gdLst/>
                    <a:ahLst/>
                    <a:cxnLst/>
                    <a:rect l="l" t="t" r="r" b="b"/>
                    <a:pathLst>
                      <a:path w="49277" h="39988" extrusionOk="0">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1" name="Google Shape;11251;p82"/>
                  <p:cNvSpPr/>
                  <p:nvPr/>
                </p:nvSpPr>
                <p:spPr>
                  <a:xfrm>
                    <a:off x="2724889" y="3305500"/>
                    <a:ext cx="140331" cy="1106"/>
                  </a:xfrm>
                  <a:custGeom>
                    <a:avLst/>
                    <a:gdLst/>
                    <a:ahLst/>
                    <a:cxnLst/>
                    <a:rect l="l" t="t" r="r" b="b"/>
                    <a:pathLst>
                      <a:path w="30825" h="243" extrusionOk="0">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252" name="Google Shape;11252;p82"/>
              <p:cNvGrpSpPr/>
              <p:nvPr/>
            </p:nvGrpSpPr>
            <p:grpSpPr>
              <a:xfrm>
                <a:off x="2389399" y="3100241"/>
                <a:ext cx="363638" cy="296869"/>
                <a:chOff x="2389399" y="3100241"/>
                <a:chExt cx="363638" cy="296869"/>
              </a:xfrm>
            </p:grpSpPr>
            <p:grpSp>
              <p:nvGrpSpPr>
                <p:cNvPr id="11253" name="Google Shape;11253;p82"/>
                <p:cNvGrpSpPr/>
                <p:nvPr/>
              </p:nvGrpSpPr>
              <p:grpSpPr>
                <a:xfrm>
                  <a:off x="2493852" y="3100241"/>
                  <a:ext cx="259185" cy="98237"/>
                  <a:chOff x="2493852" y="3100241"/>
                  <a:chExt cx="259185" cy="98237"/>
                </a:xfrm>
              </p:grpSpPr>
              <p:sp>
                <p:nvSpPr>
                  <p:cNvPr id="11254" name="Google Shape;11254;p82"/>
                  <p:cNvSpPr/>
                  <p:nvPr/>
                </p:nvSpPr>
                <p:spPr>
                  <a:xfrm>
                    <a:off x="2500428" y="3106803"/>
                    <a:ext cx="246126" cy="85123"/>
                  </a:xfrm>
                  <a:custGeom>
                    <a:avLst/>
                    <a:gdLst/>
                    <a:ahLst/>
                    <a:cxnLst/>
                    <a:rect l="l" t="t" r="r" b="b"/>
                    <a:pathLst>
                      <a:path w="54064" h="18698" extrusionOk="0">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5" name="Google Shape;11255;p82"/>
                  <p:cNvSpPr/>
                  <p:nvPr/>
                </p:nvSpPr>
                <p:spPr>
                  <a:xfrm>
                    <a:off x="2493852" y="3183117"/>
                    <a:ext cx="15360" cy="15360"/>
                  </a:xfrm>
                  <a:custGeom>
                    <a:avLst/>
                    <a:gdLst/>
                    <a:ahLst/>
                    <a:cxnLst/>
                    <a:rect l="l" t="t" r="r" b="b"/>
                    <a:pathLst>
                      <a:path w="3374" h="3374" extrusionOk="0">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6" name="Google Shape;11256;p82"/>
                  <p:cNvSpPr/>
                  <p:nvPr/>
                </p:nvSpPr>
                <p:spPr>
                  <a:xfrm>
                    <a:off x="2737686" y="3100241"/>
                    <a:ext cx="15351" cy="15356"/>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57" name="Google Shape;11257;p82"/>
                <p:cNvGrpSpPr/>
                <p:nvPr/>
              </p:nvGrpSpPr>
              <p:grpSpPr>
                <a:xfrm>
                  <a:off x="2389399" y="3215065"/>
                  <a:ext cx="224343" cy="182045"/>
                  <a:chOff x="2389399" y="3215065"/>
                  <a:chExt cx="224343" cy="182045"/>
                </a:xfrm>
              </p:grpSpPr>
              <p:sp>
                <p:nvSpPr>
                  <p:cNvPr id="11258" name="Google Shape;11258;p82"/>
                  <p:cNvSpPr/>
                  <p:nvPr/>
                </p:nvSpPr>
                <p:spPr>
                  <a:xfrm>
                    <a:off x="2389399" y="3215065"/>
                    <a:ext cx="224343" cy="182045"/>
                  </a:xfrm>
                  <a:custGeom>
                    <a:avLst/>
                    <a:gdLst/>
                    <a:ahLst/>
                    <a:cxnLst/>
                    <a:rect l="l" t="t" r="r" b="b"/>
                    <a:pathLst>
                      <a:path w="49279" h="39988" extrusionOk="0">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9" name="Google Shape;11259;p82"/>
                  <p:cNvSpPr/>
                  <p:nvPr/>
                </p:nvSpPr>
                <p:spPr>
                  <a:xfrm>
                    <a:off x="2430630" y="3305500"/>
                    <a:ext cx="140331" cy="1106"/>
                  </a:xfrm>
                  <a:custGeom>
                    <a:avLst/>
                    <a:gdLst/>
                    <a:ahLst/>
                    <a:cxnLst/>
                    <a:rect l="l" t="t" r="r" b="b"/>
                    <a:pathLst>
                      <a:path w="30825" h="243" extrusionOk="0">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260" name="Google Shape;11260;p82"/>
              <p:cNvGrpSpPr/>
              <p:nvPr/>
            </p:nvGrpSpPr>
            <p:grpSpPr>
              <a:xfrm>
                <a:off x="2838475" y="3100241"/>
                <a:ext cx="363719" cy="296869"/>
                <a:chOff x="2838475" y="3100241"/>
                <a:chExt cx="363719" cy="296869"/>
              </a:xfrm>
            </p:grpSpPr>
            <p:grpSp>
              <p:nvGrpSpPr>
                <p:cNvPr id="11261" name="Google Shape;11261;p82"/>
                <p:cNvGrpSpPr/>
                <p:nvPr/>
              </p:nvGrpSpPr>
              <p:grpSpPr>
                <a:xfrm>
                  <a:off x="2838475" y="3100241"/>
                  <a:ext cx="259185" cy="98237"/>
                  <a:chOff x="2838475" y="3100241"/>
                  <a:chExt cx="259185" cy="98237"/>
                </a:xfrm>
              </p:grpSpPr>
              <p:sp>
                <p:nvSpPr>
                  <p:cNvPr id="11262" name="Google Shape;11262;p82"/>
                  <p:cNvSpPr/>
                  <p:nvPr/>
                </p:nvSpPr>
                <p:spPr>
                  <a:xfrm>
                    <a:off x="2845042" y="3106803"/>
                    <a:ext cx="246131" cy="85123"/>
                  </a:xfrm>
                  <a:custGeom>
                    <a:avLst/>
                    <a:gdLst/>
                    <a:ahLst/>
                    <a:cxnLst/>
                    <a:rect l="l" t="t" r="r" b="b"/>
                    <a:pathLst>
                      <a:path w="54065" h="18698" extrusionOk="0">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3" name="Google Shape;11263;p82"/>
                  <p:cNvSpPr/>
                  <p:nvPr/>
                </p:nvSpPr>
                <p:spPr>
                  <a:xfrm>
                    <a:off x="3082301" y="3183117"/>
                    <a:ext cx="15360" cy="15360"/>
                  </a:xfrm>
                  <a:custGeom>
                    <a:avLst/>
                    <a:gdLst/>
                    <a:ahLst/>
                    <a:cxnLst/>
                    <a:rect l="l" t="t" r="r" b="b"/>
                    <a:pathLst>
                      <a:path w="3374" h="3374" extrusionOk="0">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4" name="Google Shape;11264;p82"/>
                  <p:cNvSpPr/>
                  <p:nvPr/>
                </p:nvSpPr>
                <p:spPr>
                  <a:xfrm>
                    <a:off x="2838475" y="3100241"/>
                    <a:ext cx="15351" cy="15356"/>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65" name="Google Shape;11265;p82"/>
                <p:cNvGrpSpPr/>
                <p:nvPr/>
              </p:nvGrpSpPr>
              <p:grpSpPr>
                <a:xfrm>
                  <a:off x="2977852" y="3215065"/>
                  <a:ext cx="224343" cy="182045"/>
                  <a:chOff x="2977852" y="3215065"/>
                  <a:chExt cx="224343" cy="182045"/>
                </a:xfrm>
              </p:grpSpPr>
              <p:sp>
                <p:nvSpPr>
                  <p:cNvPr id="11266" name="Google Shape;11266;p82"/>
                  <p:cNvSpPr/>
                  <p:nvPr/>
                </p:nvSpPr>
                <p:spPr>
                  <a:xfrm>
                    <a:off x="2977852" y="3215065"/>
                    <a:ext cx="224343" cy="182045"/>
                  </a:xfrm>
                  <a:custGeom>
                    <a:avLst/>
                    <a:gdLst/>
                    <a:ahLst/>
                    <a:cxnLst/>
                    <a:rect l="l" t="t" r="r" b="b"/>
                    <a:pathLst>
                      <a:path w="49279" h="39988" extrusionOk="0">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7" name="Google Shape;11267;p82"/>
                  <p:cNvSpPr/>
                  <p:nvPr/>
                </p:nvSpPr>
                <p:spPr>
                  <a:xfrm>
                    <a:off x="3020598" y="3305519"/>
                    <a:ext cx="140326" cy="1106"/>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spTree>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Shape 11271"/>
        <p:cNvGrpSpPr/>
        <p:nvPr/>
      </p:nvGrpSpPr>
      <p:grpSpPr>
        <a:xfrm>
          <a:off x="0" y="0"/>
          <a:ext cx="0" cy="0"/>
          <a:chOff x="0" y="0"/>
          <a:chExt cx="0" cy="0"/>
        </a:xfrm>
      </p:grpSpPr>
      <p:grpSp>
        <p:nvGrpSpPr>
          <p:cNvPr id="11272" name="Google Shape;11272;p83"/>
          <p:cNvGrpSpPr/>
          <p:nvPr/>
        </p:nvGrpSpPr>
        <p:grpSpPr>
          <a:xfrm>
            <a:off x="702075" y="3155925"/>
            <a:ext cx="2390414" cy="1024800"/>
            <a:chOff x="728925" y="3296613"/>
            <a:chExt cx="2390414" cy="1024800"/>
          </a:xfrm>
        </p:grpSpPr>
        <p:grpSp>
          <p:nvGrpSpPr>
            <p:cNvPr id="11273" name="Google Shape;11273;p83"/>
            <p:cNvGrpSpPr/>
            <p:nvPr/>
          </p:nvGrpSpPr>
          <p:grpSpPr>
            <a:xfrm>
              <a:off x="728925" y="3619800"/>
              <a:ext cx="2390414" cy="500893"/>
              <a:chOff x="728925" y="3619800"/>
              <a:chExt cx="2390414" cy="500893"/>
            </a:xfrm>
          </p:grpSpPr>
          <p:sp>
            <p:nvSpPr>
              <p:cNvPr id="11274" name="Google Shape;11274;p83"/>
              <p:cNvSpPr/>
              <p:nvPr/>
            </p:nvSpPr>
            <p:spPr>
              <a:xfrm>
                <a:off x="728925" y="3619800"/>
                <a:ext cx="2390400" cy="167100"/>
              </a:xfrm>
              <a:prstGeom prst="rect">
                <a:avLst/>
              </a:prstGeom>
              <a:noFill/>
              <a:ln w="9525" cap="flat" cmpd="sng">
                <a:solidFill>
                  <a:srgbClr val="E3E7EA"/>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11275" name="Google Shape;11275;p83"/>
              <p:cNvSpPr/>
              <p:nvPr/>
            </p:nvSpPr>
            <p:spPr>
              <a:xfrm>
                <a:off x="728939" y="3953593"/>
                <a:ext cx="2390400" cy="167100"/>
              </a:xfrm>
              <a:prstGeom prst="rect">
                <a:avLst/>
              </a:prstGeom>
              <a:noFill/>
              <a:ln w="9525" cap="flat" cmpd="sng">
                <a:solidFill>
                  <a:srgbClr val="E3E7EA"/>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grpSp>
          <p:nvGrpSpPr>
            <p:cNvPr id="11276" name="Google Shape;11276;p83"/>
            <p:cNvGrpSpPr/>
            <p:nvPr/>
          </p:nvGrpSpPr>
          <p:grpSpPr>
            <a:xfrm>
              <a:off x="1348050" y="3296613"/>
              <a:ext cx="1706152" cy="1024800"/>
              <a:chOff x="1348050" y="3296613"/>
              <a:chExt cx="1706152" cy="1024800"/>
            </a:xfrm>
          </p:grpSpPr>
          <p:sp>
            <p:nvSpPr>
              <p:cNvPr id="11277" name="Google Shape;11277;p83"/>
              <p:cNvSpPr/>
              <p:nvPr/>
            </p:nvSpPr>
            <p:spPr>
              <a:xfrm>
                <a:off x="1348050"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11278" name="Google Shape;11278;p83"/>
              <p:cNvSpPr/>
              <p:nvPr/>
            </p:nvSpPr>
            <p:spPr>
              <a:xfrm>
                <a:off x="1687082"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11279" name="Google Shape;11279;p83"/>
              <p:cNvSpPr/>
              <p:nvPr/>
            </p:nvSpPr>
            <p:spPr>
              <a:xfrm>
                <a:off x="2040389"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11280" name="Google Shape;11280;p83"/>
              <p:cNvSpPr/>
              <p:nvPr/>
            </p:nvSpPr>
            <p:spPr>
              <a:xfrm>
                <a:off x="2393695"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11281" name="Google Shape;11281;p83"/>
              <p:cNvSpPr/>
              <p:nvPr/>
            </p:nvSpPr>
            <p:spPr>
              <a:xfrm>
                <a:off x="2747002"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grpSp>
          <p:nvGrpSpPr>
            <p:cNvPr id="11282" name="Google Shape;11282;p83"/>
            <p:cNvGrpSpPr/>
            <p:nvPr/>
          </p:nvGrpSpPr>
          <p:grpSpPr>
            <a:xfrm>
              <a:off x="1455707" y="3654858"/>
              <a:ext cx="1491150" cy="417657"/>
              <a:chOff x="1455707" y="3654858"/>
              <a:chExt cx="1491150" cy="417657"/>
            </a:xfrm>
          </p:grpSpPr>
          <p:sp>
            <p:nvSpPr>
              <p:cNvPr id="11283" name="Google Shape;11283;p83"/>
              <p:cNvSpPr/>
              <p:nvPr/>
            </p:nvSpPr>
            <p:spPr>
              <a:xfrm>
                <a:off x="1472938" y="36876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4" name="Google Shape;11284;p83"/>
              <p:cNvSpPr/>
              <p:nvPr/>
            </p:nvSpPr>
            <p:spPr>
              <a:xfrm>
                <a:off x="1490853" y="36696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5" name="Google Shape;11285;p83"/>
              <p:cNvSpPr/>
              <p:nvPr/>
            </p:nvSpPr>
            <p:spPr>
              <a:xfrm>
                <a:off x="1819181" y="40314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6" name="Google Shape;11286;p83"/>
              <p:cNvSpPr/>
              <p:nvPr/>
            </p:nvSpPr>
            <p:spPr>
              <a:xfrm>
                <a:off x="1837096" y="40134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7" name="Google Shape;11287;p83"/>
              <p:cNvSpPr/>
              <p:nvPr/>
            </p:nvSpPr>
            <p:spPr>
              <a:xfrm>
                <a:off x="1478676" y="400820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8" name="Google Shape;11288;p83"/>
              <p:cNvSpPr/>
              <p:nvPr/>
            </p:nvSpPr>
            <p:spPr>
              <a:xfrm>
                <a:off x="1455707" y="400797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9" name="Google Shape;11289;p83"/>
              <p:cNvSpPr/>
              <p:nvPr/>
            </p:nvSpPr>
            <p:spPr>
              <a:xfrm>
                <a:off x="1841579" y="36550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0" name="Google Shape;11290;p83"/>
              <p:cNvSpPr/>
              <p:nvPr/>
            </p:nvSpPr>
            <p:spPr>
              <a:xfrm>
                <a:off x="1818610" y="36548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1" name="Google Shape;11291;p83"/>
              <p:cNvSpPr/>
              <p:nvPr/>
            </p:nvSpPr>
            <p:spPr>
              <a:xfrm>
                <a:off x="2172491" y="40314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2" name="Google Shape;11292;p83"/>
              <p:cNvSpPr/>
              <p:nvPr/>
            </p:nvSpPr>
            <p:spPr>
              <a:xfrm>
                <a:off x="2190406" y="40134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3" name="Google Shape;11293;p83"/>
              <p:cNvSpPr/>
              <p:nvPr/>
            </p:nvSpPr>
            <p:spPr>
              <a:xfrm>
                <a:off x="2194889" y="36550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4" name="Google Shape;11294;p83"/>
              <p:cNvSpPr/>
              <p:nvPr/>
            </p:nvSpPr>
            <p:spPr>
              <a:xfrm>
                <a:off x="2171920" y="36548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5" name="Google Shape;11295;p83"/>
              <p:cNvSpPr/>
              <p:nvPr/>
            </p:nvSpPr>
            <p:spPr>
              <a:xfrm>
                <a:off x="2874730" y="36876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6" name="Google Shape;11296;p83"/>
              <p:cNvSpPr/>
              <p:nvPr/>
            </p:nvSpPr>
            <p:spPr>
              <a:xfrm>
                <a:off x="2892645" y="36696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7" name="Google Shape;11297;p83"/>
              <p:cNvSpPr/>
              <p:nvPr/>
            </p:nvSpPr>
            <p:spPr>
              <a:xfrm>
                <a:off x="2901559" y="400551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8" name="Google Shape;11298;p83"/>
              <p:cNvSpPr/>
              <p:nvPr/>
            </p:nvSpPr>
            <p:spPr>
              <a:xfrm>
                <a:off x="2878589" y="400528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9" name="Google Shape;11299;p83"/>
              <p:cNvSpPr/>
              <p:nvPr/>
            </p:nvSpPr>
            <p:spPr>
              <a:xfrm>
                <a:off x="2525796" y="40314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0" name="Google Shape;11300;p83"/>
              <p:cNvSpPr/>
              <p:nvPr/>
            </p:nvSpPr>
            <p:spPr>
              <a:xfrm>
                <a:off x="2543711" y="40134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1" name="Google Shape;11301;p83"/>
              <p:cNvSpPr/>
              <p:nvPr/>
            </p:nvSpPr>
            <p:spPr>
              <a:xfrm>
                <a:off x="2548194" y="36550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2" name="Google Shape;11302;p83"/>
              <p:cNvSpPr/>
              <p:nvPr/>
            </p:nvSpPr>
            <p:spPr>
              <a:xfrm>
                <a:off x="2525225" y="36548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aphicFrame>
        <p:nvGraphicFramePr>
          <p:cNvPr id="11303" name="Google Shape;11303;p83"/>
          <p:cNvGraphicFramePr/>
          <p:nvPr/>
        </p:nvGraphicFramePr>
        <p:xfrm>
          <a:off x="5937775" y="2153837"/>
          <a:ext cx="2504100" cy="864780"/>
        </p:xfrm>
        <a:graphic>
          <a:graphicData uri="http://schemas.openxmlformats.org/drawingml/2006/table">
            <a:tbl>
              <a:tblPr>
                <a:noFill/>
                <a:tableStyleId>{E25A21BA-5D94-4B8B-98AD-09EDC570A581}</a:tableStyleId>
              </a:tblPr>
              <a:tblGrid>
                <a:gridCol w="626025">
                  <a:extLst>
                    <a:ext uri="{9D8B030D-6E8A-4147-A177-3AD203B41FA5}">
                      <a16:colId xmlns:a16="http://schemas.microsoft.com/office/drawing/2014/main" val="20000"/>
                    </a:ext>
                  </a:extLst>
                </a:gridCol>
                <a:gridCol w="626025">
                  <a:extLst>
                    <a:ext uri="{9D8B030D-6E8A-4147-A177-3AD203B41FA5}">
                      <a16:colId xmlns:a16="http://schemas.microsoft.com/office/drawing/2014/main" val="20001"/>
                    </a:ext>
                  </a:extLst>
                </a:gridCol>
                <a:gridCol w="626025">
                  <a:extLst>
                    <a:ext uri="{9D8B030D-6E8A-4147-A177-3AD203B41FA5}">
                      <a16:colId xmlns:a16="http://schemas.microsoft.com/office/drawing/2014/main" val="20002"/>
                    </a:ext>
                  </a:extLst>
                </a:gridCol>
                <a:gridCol w="626025">
                  <a:extLst>
                    <a:ext uri="{9D8B030D-6E8A-4147-A177-3AD203B41FA5}">
                      <a16:colId xmlns:a16="http://schemas.microsoft.com/office/drawing/2014/main" val="20003"/>
                    </a:ext>
                  </a:extLst>
                </a:gridCol>
              </a:tblGrid>
              <a:tr h="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0"/>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1"/>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E3E9ED"/>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869FB2"/>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2"/>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7994A9">
                        <a:alpha val="64709"/>
                      </a:srgbClr>
                    </a:solidFill>
                  </a:tcPr>
                </a:tc>
                <a:extLst>
                  <a:ext uri="{0D108BD9-81ED-4DB2-BD59-A6C34878D82A}">
                    <a16:rowId xmlns:a16="http://schemas.microsoft.com/office/drawing/2014/main" val="10003"/>
                  </a:ext>
                </a:extLst>
              </a:tr>
            </a:tbl>
          </a:graphicData>
        </a:graphic>
      </p:graphicFrame>
      <p:grpSp>
        <p:nvGrpSpPr>
          <p:cNvPr id="11304" name="Google Shape;11304;p83"/>
          <p:cNvGrpSpPr/>
          <p:nvPr/>
        </p:nvGrpSpPr>
        <p:grpSpPr>
          <a:xfrm>
            <a:off x="710451" y="981601"/>
            <a:ext cx="2396505" cy="976502"/>
            <a:chOff x="749309" y="1112739"/>
            <a:chExt cx="2371603" cy="976502"/>
          </a:xfrm>
        </p:grpSpPr>
        <p:grpSp>
          <p:nvGrpSpPr>
            <p:cNvPr id="11305" name="Google Shape;11305;p83"/>
            <p:cNvGrpSpPr/>
            <p:nvPr/>
          </p:nvGrpSpPr>
          <p:grpSpPr>
            <a:xfrm>
              <a:off x="1092126" y="1112739"/>
              <a:ext cx="2028786" cy="975464"/>
              <a:chOff x="1092126" y="1112739"/>
              <a:chExt cx="2028786" cy="975464"/>
            </a:xfrm>
          </p:grpSpPr>
          <p:sp>
            <p:nvSpPr>
              <p:cNvPr id="11306" name="Google Shape;11306;p83"/>
              <p:cNvSpPr/>
              <p:nvPr/>
            </p:nvSpPr>
            <p:spPr>
              <a:xfrm>
                <a:off x="1092126"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7" name="Google Shape;11307;p83"/>
              <p:cNvSpPr/>
              <p:nvPr/>
            </p:nvSpPr>
            <p:spPr>
              <a:xfrm>
                <a:off x="1434943"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8" name="Google Shape;11308;p83"/>
              <p:cNvSpPr/>
              <p:nvPr/>
            </p:nvSpPr>
            <p:spPr>
              <a:xfrm>
                <a:off x="1777760"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9" name="Google Shape;11309;p83"/>
              <p:cNvSpPr/>
              <p:nvPr/>
            </p:nvSpPr>
            <p:spPr>
              <a:xfrm>
                <a:off x="2120578"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0" name="Google Shape;11310;p83"/>
              <p:cNvSpPr/>
              <p:nvPr/>
            </p:nvSpPr>
            <p:spPr>
              <a:xfrm>
                <a:off x="2463395"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1" name="Google Shape;11311;p83"/>
              <p:cNvSpPr/>
              <p:nvPr/>
            </p:nvSpPr>
            <p:spPr>
              <a:xfrm>
                <a:off x="2806212"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2" name="Google Shape;11312;p83"/>
              <p:cNvSpPr/>
              <p:nvPr/>
            </p:nvSpPr>
            <p:spPr>
              <a:xfrm>
                <a:off x="1092126"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3" name="Google Shape;11313;p83"/>
              <p:cNvSpPr/>
              <p:nvPr/>
            </p:nvSpPr>
            <p:spPr>
              <a:xfrm>
                <a:off x="1434943"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4" name="Google Shape;11314;p83"/>
              <p:cNvSpPr/>
              <p:nvPr/>
            </p:nvSpPr>
            <p:spPr>
              <a:xfrm>
                <a:off x="1777760"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5" name="Google Shape;11315;p83"/>
              <p:cNvSpPr/>
              <p:nvPr/>
            </p:nvSpPr>
            <p:spPr>
              <a:xfrm>
                <a:off x="2120578"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6" name="Google Shape;11316;p83"/>
              <p:cNvSpPr/>
              <p:nvPr/>
            </p:nvSpPr>
            <p:spPr>
              <a:xfrm>
                <a:off x="2463395"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7" name="Google Shape;11317;p83"/>
              <p:cNvSpPr/>
              <p:nvPr/>
            </p:nvSpPr>
            <p:spPr>
              <a:xfrm>
                <a:off x="2806212"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8" name="Google Shape;11318;p83"/>
              <p:cNvSpPr/>
              <p:nvPr/>
            </p:nvSpPr>
            <p:spPr>
              <a:xfrm>
                <a:off x="1092126"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9" name="Google Shape;11319;p83"/>
              <p:cNvSpPr/>
              <p:nvPr/>
            </p:nvSpPr>
            <p:spPr>
              <a:xfrm>
                <a:off x="1434943"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0" name="Google Shape;11320;p83"/>
              <p:cNvSpPr/>
              <p:nvPr/>
            </p:nvSpPr>
            <p:spPr>
              <a:xfrm>
                <a:off x="1777760"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1" name="Google Shape;11321;p83"/>
              <p:cNvSpPr/>
              <p:nvPr/>
            </p:nvSpPr>
            <p:spPr>
              <a:xfrm>
                <a:off x="2120578"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2" name="Google Shape;11322;p83"/>
              <p:cNvSpPr/>
              <p:nvPr/>
            </p:nvSpPr>
            <p:spPr>
              <a:xfrm>
                <a:off x="2463395"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3" name="Google Shape;11323;p83"/>
              <p:cNvSpPr/>
              <p:nvPr/>
            </p:nvSpPr>
            <p:spPr>
              <a:xfrm>
                <a:off x="2806212"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4" name="Google Shape;11324;p83"/>
              <p:cNvSpPr/>
              <p:nvPr/>
            </p:nvSpPr>
            <p:spPr>
              <a:xfrm>
                <a:off x="1092126"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5" name="Google Shape;11325;p83"/>
              <p:cNvSpPr/>
              <p:nvPr/>
            </p:nvSpPr>
            <p:spPr>
              <a:xfrm>
                <a:off x="1434943"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6" name="Google Shape;11326;p83"/>
              <p:cNvSpPr/>
              <p:nvPr/>
            </p:nvSpPr>
            <p:spPr>
              <a:xfrm>
                <a:off x="1777760"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7" name="Google Shape;11327;p83"/>
              <p:cNvSpPr/>
              <p:nvPr/>
            </p:nvSpPr>
            <p:spPr>
              <a:xfrm>
                <a:off x="2120578"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8" name="Google Shape;11328;p83"/>
              <p:cNvSpPr/>
              <p:nvPr/>
            </p:nvSpPr>
            <p:spPr>
              <a:xfrm>
                <a:off x="2463395"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9" name="Google Shape;11329;p83"/>
              <p:cNvSpPr/>
              <p:nvPr/>
            </p:nvSpPr>
            <p:spPr>
              <a:xfrm>
                <a:off x="2806212"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30" name="Google Shape;11330;p83"/>
            <p:cNvGrpSpPr/>
            <p:nvPr/>
          </p:nvGrpSpPr>
          <p:grpSpPr>
            <a:xfrm>
              <a:off x="749309" y="1112739"/>
              <a:ext cx="314700" cy="975464"/>
              <a:chOff x="749309" y="1112739"/>
              <a:chExt cx="314700" cy="975464"/>
            </a:xfrm>
          </p:grpSpPr>
          <p:sp>
            <p:nvSpPr>
              <p:cNvPr id="11331" name="Google Shape;11331;p83"/>
              <p:cNvSpPr/>
              <p:nvPr/>
            </p:nvSpPr>
            <p:spPr>
              <a:xfrm>
                <a:off x="749309" y="1362294"/>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2" name="Google Shape;11332;p83"/>
              <p:cNvSpPr/>
              <p:nvPr/>
            </p:nvSpPr>
            <p:spPr>
              <a:xfrm>
                <a:off x="749309" y="1611849"/>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3" name="Google Shape;11333;p83"/>
              <p:cNvSpPr/>
              <p:nvPr/>
            </p:nvSpPr>
            <p:spPr>
              <a:xfrm>
                <a:off x="749309" y="1861404"/>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4" name="Google Shape;11334;p83"/>
              <p:cNvSpPr/>
              <p:nvPr/>
            </p:nvSpPr>
            <p:spPr>
              <a:xfrm>
                <a:off x="749309" y="1112739"/>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335" name="Google Shape;11335;p83"/>
            <p:cNvSpPr/>
            <p:nvPr/>
          </p:nvSpPr>
          <p:spPr>
            <a:xfrm>
              <a:off x="1434877" y="1258345"/>
              <a:ext cx="16857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6" name="Google Shape;11336;p83"/>
            <p:cNvSpPr/>
            <p:nvPr/>
          </p:nvSpPr>
          <p:spPr>
            <a:xfrm>
              <a:off x="1777683" y="2010641"/>
              <a:ext cx="10002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7" name="Google Shape;11337;p83"/>
            <p:cNvSpPr/>
            <p:nvPr/>
          </p:nvSpPr>
          <p:spPr>
            <a:xfrm>
              <a:off x="1092070"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8" name="Google Shape;11338;p83"/>
            <p:cNvSpPr/>
            <p:nvPr/>
          </p:nvSpPr>
          <p:spPr>
            <a:xfrm>
              <a:off x="2463277"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aphicFrame>
        <p:nvGraphicFramePr>
          <p:cNvPr id="11339" name="Google Shape;11339;p83"/>
          <p:cNvGraphicFramePr/>
          <p:nvPr/>
        </p:nvGraphicFramePr>
        <p:xfrm>
          <a:off x="5937800" y="981587"/>
          <a:ext cx="2504100" cy="976500"/>
        </p:xfrm>
        <a:graphic>
          <a:graphicData uri="http://schemas.openxmlformats.org/drawingml/2006/table">
            <a:tbl>
              <a:tblPr>
                <a:noFill/>
                <a:tableStyleId>{E25A21BA-5D94-4B8B-98AD-09EDC570A581}</a:tableStyleId>
              </a:tblPr>
              <a:tblGrid>
                <a:gridCol w="626025">
                  <a:extLst>
                    <a:ext uri="{9D8B030D-6E8A-4147-A177-3AD203B41FA5}">
                      <a16:colId xmlns:a16="http://schemas.microsoft.com/office/drawing/2014/main" val="20000"/>
                    </a:ext>
                  </a:extLst>
                </a:gridCol>
                <a:gridCol w="626025">
                  <a:extLst>
                    <a:ext uri="{9D8B030D-6E8A-4147-A177-3AD203B41FA5}">
                      <a16:colId xmlns:a16="http://schemas.microsoft.com/office/drawing/2014/main" val="20001"/>
                    </a:ext>
                  </a:extLst>
                </a:gridCol>
                <a:gridCol w="626025">
                  <a:extLst>
                    <a:ext uri="{9D8B030D-6E8A-4147-A177-3AD203B41FA5}">
                      <a16:colId xmlns:a16="http://schemas.microsoft.com/office/drawing/2014/main" val="20002"/>
                    </a:ext>
                  </a:extLst>
                </a:gridCol>
                <a:gridCol w="626025">
                  <a:extLst>
                    <a:ext uri="{9D8B030D-6E8A-4147-A177-3AD203B41FA5}">
                      <a16:colId xmlns:a16="http://schemas.microsoft.com/office/drawing/2014/main" val="20003"/>
                    </a:ext>
                  </a:extLst>
                </a:gridCol>
              </a:tblGrid>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alpha val="0"/>
                        </a:srgbClr>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0"/>
                  </a:ext>
                </a:extLst>
              </a:tr>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aphicFrame>
        <p:nvGraphicFramePr>
          <p:cNvPr id="11340" name="Google Shape;11340;p83"/>
          <p:cNvGraphicFramePr/>
          <p:nvPr/>
        </p:nvGraphicFramePr>
        <p:xfrm>
          <a:off x="3358663" y="2153837"/>
          <a:ext cx="2363400" cy="868575"/>
        </p:xfrm>
        <a:graphic>
          <a:graphicData uri="http://schemas.openxmlformats.org/drawingml/2006/table">
            <a:tbl>
              <a:tblPr>
                <a:noFill/>
                <a:tableStyleId>{E25A21BA-5D94-4B8B-98AD-09EDC570A581}</a:tableStyleId>
              </a:tblPr>
              <a:tblGrid>
                <a:gridCol w="590850">
                  <a:extLst>
                    <a:ext uri="{9D8B030D-6E8A-4147-A177-3AD203B41FA5}">
                      <a16:colId xmlns:a16="http://schemas.microsoft.com/office/drawing/2014/main" val="20000"/>
                    </a:ext>
                  </a:extLst>
                </a:gridCol>
                <a:gridCol w="590850">
                  <a:extLst>
                    <a:ext uri="{9D8B030D-6E8A-4147-A177-3AD203B41FA5}">
                      <a16:colId xmlns:a16="http://schemas.microsoft.com/office/drawing/2014/main" val="20001"/>
                    </a:ext>
                  </a:extLst>
                </a:gridCol>
                <a:gridCol w="590850">
                  <a:extLst>
                    <a:ext uri="{9D8B030D-6E8A-4147-A177-3AD203B41FA5}">
                      <a16:colId xmlns:a16="http://schemas.microsoft.com/office/drawing/2014/main" val="20002"/>
                    </a:ext>
                  </a:extLst>
                </a:gridCol>
                <a:gridCol w="590850">
                  <a:extLst>
                    <a:ext uri="{9D8B030D-6E8A-4147-A177-3AD203B41FA5}">
                      <a16:colId xmlns:a16="http://schemas.microsoft.com/office/drawing/2014/main" val="20003"/>
                    </a:ext>
                  </a:extLst>
                </a:gridCol>
              </a:tblGrid>
              <a:tr h="289525">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0"/>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pSp>
        <p:nvGrpSpPr>
          <p:cNvPr id="11341" name="Google Shape;11341;p83"/>
          <p:cNvGrpSpPr/>
          <p:nvPr/>
        </p:nvGrpSpPr>
        <p:grpSpPr>
          <a:xfrm>
            <a:off x="3360649" y="3144798"/>
            <a:ext cx="2363377" cy="1047062"/>
            <a:chOff x="3358399" y="3285485"/>
            <a:chExt cx="2363377" cy="1047062"/>
          </a:xfrm>
        </p:grpSpPr>
        <p:grpSp>
          <p:nvGrpSpPr>
            <p:cNvPr id="11342" name="Google Shape;11342;p83"/>
            <p:cNvGrpSpPr/>
            <p:nvPr/>
          </p:nvGrpSpPr>
          <p:grpSpPr>
            <a:xfrm>
              <a:off x="3358412" y="3285485"/>
              <a:ext cx="2363244" cy="139500"/>
              <a:chOff x="3358412" y="3285485"/>
              <a:chExt cx="2363244" cy="139500"/>
            </a:xfrm>
          </p:grpSpPr>
          <p:sp>
            <p:nvSpPr>
              <p:cNvPr id="11343" name="Google Shape;11343;p83"/>
              <p:cNvSpPr/>
              <p:nvPr/>
            </p:nvSpPr>
            <p:spPr>
              <a:xfrm>
                <a:off x="3358412"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4" name="Google Shape;11344;p83"/>
              <p:cNvSpPr/>
              <p:nvPr/>
            </p:nvSpPr>
            <p:spPr>
              <a:xfrm>
                <a:off x="3838898"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5" name="Google Shape;11345;p83"/>
              <p:cNvSpPr/>
              <p:nvPr/>
            </p:nvSpPr>
            <p:spPr>
              <a:xfrm>
                <a:off x="4319384"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6" name="Google Shape;11346;p83"/>
              <p:cNvSpPr/>
              <p:nvPr/>
            </p:nvSpPr>
            <p:spPr>
              <a:xfrm>
                <a:off x="4799870"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7" name="Google Shape;11347;p83"/>
              <p:cNvSpPr/>
              <p:nvPr/>
            </p:nvSpPr>
            <p:spPr>
              <a:xfrm>
                <a:off x="5280356"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48" name="Google Shape;11348;p83"/>
            <p:cNvGrpSpPr/>
            <p:nvPr/>
          </p:nvGrpSpPr>
          <p:grpSpPr>
            <a:xfrm>
              <a:off x="3358412" y="3466996"/>
              <a:ext cx="2363244" cy="139500"/>
              <a:chOff x="3358412" y="3466996"/>
              <a:chExt cx="2363244" cy="139500"/>
            </a:xfrm>
          </p:grpSpPr>
          <p:sp>
            <p:nvSpPr>
              <p:cNvPr id="11349" name="Google Shape;11349;p83"/>
              <p:cNvSpPr/>
              <p:nvPr/>
            </p:nvSpPr>
            <p:spPr>
              <a:xfrm>
                <a:off x="3358412"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0" name="Google Shape;11350;p83"/>
              <p:cNvSpPr/>
              <p:nvPr/>
            </p:nvSpPr>
            <p:spPr>
              <a:xfrm>
                <a:off x="3838898"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1" name="Google Shape;11351;p83"/>
              <p:cNvSpPr/>
              <p:nvPr/>
            </p:nvSpPr>
            <p:spPr>
              <a:xfrm>
                <a:off x="4319384"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2" name="Google Shape;11352;p83"/>
              <p:cNvSpPr/>
              <p:nvPr/>
            </p:nvSpPr>
            <p:spPr>
              <a:xfrm>
                <a:off x="4799870"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3" name="Google Shape;11353;p83"/>
              <p:cNvSpPr/>
              <p:nvPr/>
            </p:nvSpPr>
            <p:spPr>
              <a:xfrm>
                <a:off x="5280356"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54" name="Google Shape;11354;p83"/>
            <p:cNvGrpSpPr/>
            <p:nvPr/>
          </p:nvGrpSpPr>
          <p:grpSpPr>
            <a:xfrm>
              <a:off x="3358412" y="3648507"/>
              <a:ext cx="2363244" cy="139500"/>
              <a:chOff x="3358412" y="3648507"/>
              <a:chExt cx="2363244" cy="139500"/>
            </a:xfrm>
          </p:grpSpPr>
          <p:sp>
            <p:nvSpPr>
              <p:cNvPr id="11355" name="Google Shape;11355;p83"/>
              <p:cNvSpPr/>
              <p:nvPr/>
            </p:nvSpPr>
            <p:spPr>
              <a:xfrm>
                <a:off x="3358412"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6" name="Google Shape;11356;p83"/>
              <p:cNvSpPr/>
              <p:nvPr/>
            </p:nvSpPr>
            <p:spPr>
              <a:xfrm>
                <a:off x="3838898"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7" name="Google Shape;11357;p83"/>
              <p:cNvSpPr/>
              <p:nvPr/>
            </p:nvSpPr>
            <p:spPr>
              <a:xfrm>
                <a:off x="4319384"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8" name="Google Shape;11358;p83"/>
              <p:cNvSpPr/>
              <p:nvPr/>
            </p:nvSpPr>
            <p:spPr>
              <a:xfrm>
                <a:off x="4799870"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9" name="Google Shape;11359;p83"/>
              <p:cNvSpPr/>
              <p:nvPr/>
            </p:nvSpPr>
            <p:spPr>
              <a:xfrm>
                <a:off x="5280356"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60" name="Google Shape;11360;p83"/>
            <p:cNvGrpSpPr/>
            <p:nvPr/>
          </p:nvGrpSpPr>
          <p:grpSpPr>
            <a:xfrm>
              <a:off x="3358412" y="3830018"/>
              <a:ext cx="2363244" cy="139500"/>
              <a:chOff x="3358412" y="3830018"/>
              <a:chExt cx="2363244" cy="139500"/>
            </a:xfrm>
          </p:grpSpPr>
          <p:sp>
            <p:nvSpPr>
              <p:cNvPr id="11361" name="Google Shape;11361;p83"/>
              <p:cNvSpPr/>
              <p:nvPr/>
            </p:nvSpPr>
            <p:spPr>
              <a:xfrm>
                <a:off x="3358412"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2" name="Google Shape;11362;p83"/>
              <p:cNvSpPr/>
              <p:nvPr/>
            </p:nvSpPr>
            <p:spPr>
              <a:xfrm>
                <a:off x="3838898"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3" name="Google Shape;11363;p83"/>
              <p:cNvSpPr/>
              <p:nvPr/>
            </p:nvSpPr>
            <p:spPr>
              <a:xfrm>
                <a:off x="4319384"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4" name="Google Shape;11364;p83"/>
              <p:cNvSpPr/>
              <p:nvPr/>
            </p:nvSpPr>
            <p:spPr>
              <a:xfrm>
                <a:off x="4799870"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5" name="Google Shape;11365;p83"/>
              <p:cNvSpPr/>
              <p:nvPr/>
            </p:nvSpPr>
            <p:spPr>
              <a:xfrm>
                <a:off x="5280356"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66" name="Google Shape;11366;p83"/>
            <p:cNvGrpSpPr/>
            <p:nvPr/>
          </p:nvGrpSpPr>
          <p:grpSpPr>
            <a:xfrm>
              <a:off x="3358399" y="4011514"/>
              <a:ext cx="2363377" cy="139537"/>
              <a:chOff x="3294800" y="4134603"/>
              <a:chExt cx="2638876" cy="152400"/>
            </a:xfrm>
          </p:grpSpPr>
          <p:sp>
            <p:nvSpPr>
              <p:cNvPr id="11367" name="Google Shape;11367;p83"/>
              <p:cNvSpPr/>
              <p:nvPr/>
            </p:nvSpPr>
            <p:spPr>
              <a:xfrm>
                <a:off x="3294800"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8" name="Google Shape;11368;p83"/>
              <p:cNvSpPr/>
              <p:nvPr/>
            </p:nvSpPr>
            <p:spPr>
              <a:xfrm>
                <a:off x="3831294"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9" name="Google Shape;11369;p83"/>
              <p:cNvSpPr/>
              <p:nvPr/>
            </p:nvSpPr>
            <p:spPr>
              <a:xfrm>
                <a:off x="4367788"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0" name="Google Shape;11370;p83"/>
              <p:cNvSpPr/>
              <p:nvPr/>
            </p:nvSpPr>
            <p:spPr>
              <a:xfrm>
                <a:off x="4904282"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1" name="Google Shape;11371;p83"/>
              <p:cNvSpPr/>
              <p:nvPr/>
            </p:nvSpPr>
            <p:spPr>
              <a:xfrm>
                <a:off x="5440776"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72" name="Google Shape;11372;p83"/>
            <p:cNvGrpSpPr/>
            <p:nvPr/>
          </p:nvGrpSpPr>
          <p:grpSpPr>
            <a:xfrm>
              <a:off x="3358399" y="4193010"/>
              <a:ext cx="2363377" cy="139537"/>
              <a:chOff x="3294800" y="4134603"/>
              <a:chExt cx="2638876" cy="152400"/>
            </a:xfrm>
          </p:grpSpPr>
          <p:sp>
            <p:nvSpPr>
              <p:cNvPr id="11373" name="Google Shape;11373;p83"/>
              <p:cNvSpPr/>
              <p:nvPr/>
            </p:nvSpPr>
            <p:spPr>
              <a:xfrm>
                <a:off x="3294800"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4" name="Google Shape;11374;p83"/>
              <p:cNvSpPr/>
              <p:nvPr/>
            </p:nvSpPr>
            <p:spPr>
              <a:xfrm>
                <a:off x="3831294"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5" name="Google Shape;11375;p83"/>
              <p:cNvSpPr/>
              <p:nvPr/>
            </p:nvSpPr>
            <p:spPr>
              <a:xfrm>
                <a:off x="4367788"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6" name="Google Shape;11376;p83"/>
              <p:cNvSpPr/>
              <p:nvPr/>
            </p:nvSpPr>
            <p:spPr>
              <a:xfrm>
                <a:off x="4904282"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7" name="Google Shape;11377;p83"/>
              <p:cNvSpPr/>
              <p:nvPr/>
            </p:nvSpPr>
            <p:spPr>
              <a:xfrm>
                <a:off x="5440776"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aphicFrame>
        <p:nvGraphicFramePr>
          <p:cNvPr id="11378" name="Google Shape;11378;p83"/>
          <p:cNvGraphicFramePr/>
          <p:nvPr/>
        </p:nvGraphicFramePr>
        <p:xfrm>
          <a:off x="711450" y="2153837"/>
          <a:ext cx="2369800" cy="889350"/>
        </p:xfrm>
        <a:graphic>
          <a:graphicData uri="http://schemas.openxmlformats.org/drawingml/2006/table">
            <a:tbl>
              <a:tblPr>
                <a:noFill/>
                <a:tableStyleId>{E25A21BA-5D94-4B8B-98AD-09EDC570A581}</a:tableStyleId>
              </a:tblPr>
              <a:tblGrid>
                <a:gridCol w="592450">
                  <a:extLst>
                    <a:ext uri="{9D8B030D-6E8A-4147-A177-3AD203B41FA5}">
                      <a16:colId xmlns:a16="http://schemas.microsoft.com/office/drawing/2014/main" val="20000"/>
                    </a:ext>
                  </a:extLst>
                </a:gridCol>
                <a:gridCol w="592450">
                  <a:extLst>
                    <a:ext uri="{9D8B030D-6E8A-4147-A177-3AD203B41FA5}">
                      <a16:colId xmlns:a16="http://schemas.microsoft.com/office/drawing/2014/main" val="20001"/>
                    </a:ext>
                  </a:extLst>
                </a:gridCol>
                <a:gridCol w="592450">
                  <a:extLst>
                    <a:ext uri="{9D8B030D-6E8A-4147-A177-3AD203B41FA5}">
                      <a16:colId xmlns:a16="http://schemas.microsoft.com/office/drawing/2014/main" val="20002"/>
                    </a:ext>
                  </a:extLst>
                </a:gridCol>
                <a:gridCol w="592450">
                  <a:extLst>
                    <a:ext uri="{9D8B030D-6E8A-4147-A177-3AD203B41FA5}">
                      <a16:colId xmlns:a16="http://schemas.microsoft.com/office/drawing/2014/main" val="20003"/>
                    </a:ext>
                  </a:extLst>
                </a:gridCol>
              </a:tblGrid>
              <a:tr h="296450">
                <a:tc>
                  <a:txBody>
                    <a:bodyPr/>
                    <a:lstStyle/>
                    <a:p>
                      <a:pPr marL="0" lvl="0" indent="0" algn="l" rtl="0">
                        <a:spcBef>
                          <a:spcPts val="0"/>
                        </a:spcBef>
                        <a:spcAft>
                          <a:spcPts val="0"/>
                        </a:spcAft>
                        <a:buNone/>
                      </a:pPr>
                      <a:endParaRPr sz="200"/>
                    </a:p>
                  </a:txBody>
                  <a:tcPr marL="91425" marR="91425" marT="91425" marB="91425">
                    <a:lnL w="9525" cap="flat" cmpd="sng">
                      <a:solidFill>
                        <a:srgbClr val="F2F2F2">
                          <a:alpha val="0"/>
                        </a:srgbClr>
                      </a:solidFill>
                      <a:prstDash val="solid"/>
                      <a:round/>
                      <a:headEnd type="none" w="sm" len="sm"/>
                      <a:tailEnd type="none" w="sm" len="sm"/>
                    </a:lnL>
                    <a:lnR w="9525" cap="flat" cmpd="sng">
                      <a:solidFill>
                        <a:srgbClr val="5F8195"/>
                      </a:solidFill>
                      <a:prstDash val="solid"/>
                      <a:round/>
                      <a:headEnd type="none" w="sm" len="sm"/>
                      <a:tailEnd type="none" w="sm" len="sm"/>
                    </a:lnR>
                    <a:lnT w="9525" cap="flat" cmpd="sng">
                      <a:solidFill>
                        <a:srgbClr val="F2F2F2">
                          <a:alpha val="0"/>
                        </a:srgbClr>
                      </a:solidFill>
                      <a:prstDash val="solid"/>
                      <a:round/>
                      <a:headEnd type="none" w="sm" len="sm"/>
                      <a:tailEnd type="none" w="sm" len="sm"/>
                    </a:lnT>
                    <a:lnB w="9525" cap="flat" cmpd="sng">
                      <a:solidFill>
                        <a:srgbClr val="869FB1"/>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solidFill>
                      <a:prstDash val="solid"/>
                      <a:round/>
                      <a:headEnd type="none" w="sm" len="sm"/>
                      <a:tailEnd type="none" w="sm" len="sm"/>
                    </a:lnL>
                    <a:lnR w="9525" cap="flat" cmpd="sng">
                      <a:solidFill>
                        <a:srgbClr val="5F8195">
                          <a:alpha val="0"/>
                        </a:srgbClr>
                      </a:solidFill>
                      <a:prstDash val="dash"/>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alpha val="0"/>
                        </a:srgbClr>
                      </a:solidFill>
                      <a:prstDash val="dash"/>
                      <a:round/>
                      <a:headEnd type="none" w="sm" len="sm"/>
                      <a:tailEnd type="none" w="sm" len="sm"/>
                    </a:lnL>
                    <a:lnR w="9525" cap="flat" cmpd="sng">
                      <a:solidFill>
                        <a:srgbClr val="5F8195">
                          <a:alpha val="0"/>
                        </a:srgbClr>
                      </a:solidFill>
                      <a:prstDash val="dash"/>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alpha val="0"/>
                        </a:srgbClr>
                      </a:solidFill>
                      <a:prstDash val="dash"/>
                      <a:round/>
                      <a:headEnd type="none" w="sm" len="sm"/>
                      <a:tailEnd type="none" w="sm" len="sm"/>
                    </a:lnL>
                    <a:lnR w="9525" cap="flat" cmpd="sng">
                      <a:solidFill>
                        <a:srgbClr val="5F8195"/>
                      </a:solidFill>
                      <a:prstDash val="solid"/>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extLst>
                  <a:ext uri="{0D108BD9-81ED-4DB2-BD59-A6C34878D82A}">
                    <a16:rowId xmlns:a16="http://schemas.microsoft.com/office/drawing/2014/main" val="10000"/>
                  </a:ext>
                </a:extLst>
              </a:tr>
              <a:tr h="296450">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869FB1"/>
                      </a:solidFill>
                      <a:prstDash val="solid"/>
                      <a:round/>
                      <a:headEnd type="none" w="sm" len="sm"/>
                      <a:tailEnd type="none" w="sm" len="sm"/>
                    </a:lnR>
                    <a:lnT w="9525" cap="flat" cmpd="sng">
                      <a:solidFill>
                        <a:srgbClr val="869FB1"/>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296450">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869FB1"/>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869FB1"/>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pSp>
        <p:nvGrpSpPr>
          <p:cNvPr id="11379" name="Google Shape;11379;p83"/>
          <p:cNvGrpSpPr/>
          <p:nvPr/>
        </p:nvGrpSpPr>
        <p:grpSpPr>
          <a:xfrm>
            <a:off x="4161119" y="2557652"/>
            <a:ext cx="1302095" cy="60959"/>
            <a:chOff x="3558802" y="4011427"/>
            <a:chExt cx="1866000" cy="111300"/>
          </a:xfrm>
        </p:grpSpPr>
        <p:sp>
          <p:nvSpPr>
            <p:cNvPr id="11380" name="Google Shape;11380;p83"/>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1" name="Google Shape;11381;p83"/>
            <p:cNvSpPr/>
            <p:nvPr/>
          </p:nvSpPr>
          <p:spPr>
            <a:xfrm rot="5400000" flipH="1">
              <a:off x="4167866" y="3416648"/>
              <a:ext cx="97200" cy="13014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82" name="Google Shape;11382;p83"/>
          <p:cNvGrpSpPr/>
          <p:nvPr/>
        </p:nvGrpSpPr>
        <p:grpSpPr>
          <a:xfrm>
            <a:off x="4706607" y="2839811"/>
            <a:ext cx="914340" cy="60959"/>
            <a:chOff x="3558802" y="4011427"/>
            <a:chExt cx="1866000" cy="111300"/>
          </a:xfrm>
        </p:grpSpPr>
        <p:sp>
          <p:nvSpPr>
            <p:cNvPr id="11383" name="Google Shape;11383;p83"/>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4" name="Google Shape;11384;p83"/>
            <p:cNvSpPr/>
            <p:nvPr/>
          </p:nvSpPr>
          <p:spPr>
            <a:xfrm rot="5400000" flipH="1">
              <a:off x="4167866" y="3416648"/>
              <a:ext cx="97200" cy="13014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85" name="Google Shape;11385;p83"/>
          <p:cNvGrpSpPr/>
          <p:nvPr/>
        </p:nvGrpSpPr>
        <p:grpSpPr>
          <a:xfrm>
            <a:off x="5874449" y="3167609"/>
            <a:ext cx="2519825" cy="1001454"/>
            <a:chOff x="1906114" y="789980"/>
            <a:chExt cx="1487676" cy="606868"/>
          </a:xfrm>
        </p:grpSpPr>
        <p:cxnSp>
          <p:nvCxnSpPr>
            <p:cNvPr id="11386" name="Google Shape;11386;p83"/>
            <p:cNvCxnSpPr/>
            <p:nvPr/>
          </p:nvCxnSpPr>
          <p:spPr>
            <a:xfrm rot="10800000">
              <a:off x="2109981" y="1180903"/>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11387" name="Google Shape;11387;p83"/>
            <p:cNvCxnSpPr/>
            <p:nvPr/>
          </p:nvCxnSpPr>
          <p:spPr>
            <a:xfrm rot="10800000">
              <a:off x="2109981" y="985080"/>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11388" name="Google Shape;11388;p83"/>
            <p:cNvCxnSpPr/>
            <p:nvPr/>
          </p:nvCxnSpPr>
          <p:spPr>
            <a:xfrm rot="10800000">
              <a:off x="2109981" y="1376729"/>
              <a:ext cx="1280400" cy="0"/>
            </a:xfrm>
            <a:prstGeom prst="straightConnector1">
              <a:avLst/>
            </a:prstGeom>
            <a:noFill/>
            <a:ln w="9525" cap="flat" cmpd="sng">
              <a:solidFill>
                <a:srgbClr val="B3C3CE"/>
              </a:solidFill>
              <a:prstDash val="solid"/>
              <a:round/>
              <a:headEnd type="none" w="med" len="med"/>
              <a:tailEnd type="none" w="med" len="med"/>
            </a:ln>
          </p:spPr>
        </p:cxnSp>
        <p:sp>
          <p:nvSpPr>
            <p:cNvPr id="11389" name="Google Shape;11389;p83"/>
            <p:cNvSpPr txBox="1"/>
            <p:nvPr/>
          </p:nvSpPr>
          <p:spPr>
            <a:xfrm flipH="1">
              <a:off x="2109710"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JANUARY</a:t>
              </a:r>
              <a:endParaRPr sz="300">
                <a:solidFill>
                  <a:srgbClr val="E3E9ED"/>
                </a:solidFill>
              </a:endParaRPr>
            </a:p>
          </p:txBody>
        </p:sp>
        <p:sp>
          <p:nvSpPr>
            <p:cNvPr id="11390" name="Google Shape;11390;p83"/>
            <p:cNvSpPr txBox="1"/>
            <p:nvPr/>
          </p:nvSpPr>
          <p:spPr>
            <a:xfrm flipH="1">
              <a:off x="2434275" y="789980"/>
              <a:ext cx="2892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FEBRUARY</a:t>
              </a:r>
              <a:endParaRPr sz="300">
                <a:solidFill>
                  <a:srgbClr val="E3E9ED"/>
                </a:solidFill>
              </a:endParaRPr>
            </a:p>
          </p:txBody>
        </p:sp>
        <p:sp>
          <p:nvSpPr>
            <p:cNvPr id="11391" name="Google Shape;11391;p83"/>
            <p:cNvSpPr txBox="1"/>
            <p:nvPr/>
          </p:nvSpPr>
          <p:spPr>
            <a:xfrm flipH="1">
              <a:off x="2781049"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MARCH</a:t>
              </a:r>
              <a:endParaRPr sz="300">
                <a:solidFill>
                  <a:srgbClr val="E3E9ED"/>
                </a:solidFill>
              </a:endParaRPr>
            </a:p>
          </p:txBody>
        </p:sp>
        <p:sp>
          <p:nvSpPr>
            <p:cNvPr id="11392" name="Google Shape;11392;p83"/>
            <p:cNvSpPr txBox="1"/>
            <p:nvPr/>
          </p:nvSpPr>
          <p:spPr>
            <a:xfrm flipH="1">
              <a:off x="3112690"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APRIL</a:t>
              </a:r>
              <a:endParaRPr sz="300">
                <a:solidFill>
                  <a:srgbClr val="E3E9ED"/>
                </a:solidFill>
              </a:endParaRPr>
            </a:p>
          </p:txBody>
        </p:sp>
        <p:sp>
          <p:nvSpPr>
            <p:cNvPr id="11393" name="Google Shape;11393;p83"/>
            <p:cNvSpPr/>
            <p:nvPr/>
          </p:nvSpPr>
          <p:spPr>
            <a:xfrm>
              <a:off x="2105681" y="964326"/>
              <a:ext cx="2892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4" name="Google Shape;11394;p83"/>
            <p:cNvSpPr/>
            <p:nvPr/>
          </p:nvSpPr>
          <p:spPr>
            <a:xfrm>
              <a:off x="2109515" y="1159286"/>
              <a:ext cx="280200" cy="42600"/>
            </a:xfrm>
            <a:prstGeom prst="rect">
              <a:avLst/>
            </a:prstGeom>
            <a:solidFill>
              <a:srgbClr val="EEEE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5" name="Google Shape;11395;p83"/>
            <p:cNvSpPr/>
            <p:nvPr/>
          </p:nvSpPr>
          <p:spPr>
            <a:xfrm>
              <a:off x="2753389" y="1353677"/>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6" name="Google Shape;11396;p83"/>
            <p:cNvSpPr/>
            <p:nvPr/>
          </p:nvSpPr>
          <p:spPr>
            <a:xfrm>
              <a:off x="2105681" y="1159287"/>
              <a:ext cx="2892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7" name="Google Shape;11397;p83"/>
            <p:cNvSpPr/>
            <p:nvPr/>
          </p:nvSpPr>
          <p:spPr>
            <a:xfrm>
              <a:off x="2412005" y="1354248"/>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8" name="Google Shape;11398;p83"/>
            <p:cNvSpPr/>
            <p:nvPr/>
          </p:nvSpPr>
          <p:spPr>
            <a:xfrm>
              <a:off x="2410087"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9" name="Google Shape;11399;p83"/>
            <p:cNvSpPr txBox="1"/>
            <p:nvPr/>
          </p:nvSpPr>
          <p:spPr>
            <a:xfrm flipH="1">
              <a:off x="1906114" y="918164"/>
              <a:ext cx="203400" cy="1065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1600"/>
                </a:spcAft>
                <a:buNone/>
              </a:pPr>
              <a:r>
                <a:rPr lang="en" sz="300">
                  <a:solidFill>
                    <a:srgbClr val="E3E9ED"/>
                  </a:solidFill>
                </a:rPr>
                <a:t>PHASE 1</a:t>
              </a:r>
              <a:endParaRPr sz="300">
                <a:solidFill>
                  <a:srgbClr val="E3E9ED"/>
                </a:solidFill>
              </a:endParaRPr>
            </a:p>
          </p:txBody>
        </p:sp>
        <p:sp>
          <p:nvSpPr>
            <p:cNvPr id="11400" name="Google Shape;11400;p83"/>
            <p:cNvSpPr txBox="1"/>
            <p:nvPr/>
          </p:nvSpPr>
          <p:spPr>
            <a:xfrm flipH="1">
              <a:off x="1919618" y="1113390"/>
              <a:ext cx="189900" cy="91200"/>
            </a:xfrm>
            <a:prstGeom prst="rect">
              <a:avLst/>
            </a:prstGeom>
            <a:noFill/>
            <a:ln>
              <a:noFill/>
            </a:ln>
          </p:spPr>
          <p:txBody>
            <a:bodyPr spcFirstLastPara="1" wrap="square" lIns="91425" tIns="91425" rIns="91425" bIns="91425" anchor="t" anchorCtr="0">
              <a:noAutofit/>
            </a:bodyPr>
            <a:lstStyle/>
            <a:p>
              <a:pPr marL="0" lvl="0" indent="0" algn="r" rtl="0">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11401" name="Google Shape;11401;p83"/>
            <p:cNvSpPr txBox="1"/>
            <p:nvPr/>
          </p:nvSpPr>
          <p:spPr>
            <a:xfrm flipH="1">
              <a:off x="1906118" y="1304527"/>
              <a:ext cx="203400" cy="91200"/>
            </a:xfrm>
            <a:prstGeom prst="rect">
              <a:avLst/>
            </a:prstGeom>
            <a:noFill/>
            <a:ln>
              <a:noFill/>
            </a:ln>
          </p:spPr>
          <p:txBody>
            <a:bodyPr spcFirstLastPara="1" wrap="square" lIns="91425" tIns="91425" rIns="91425" bIns="91425" anchor="t" anchorCtr="0">
              <a:noAutofit/>
            </a:bodyPr>
            <a:lstStyle/>
            <a:p>
              <a:pPr marL="0" lvl="0" indent="0" algn="r" rtl="0">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11402" name="Google Shape;11402;p83"/>
            <p:cNvSpPr/>
            <p:nvPr/>
          </p:nvSpPr>
          <p:spPr>
            <a:xfrm>
              <a:off x="2750975"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03" name="Google Shape;11403;p83"/>
          <p:cNvGrpSpPr/>
          <p:nvPr/>
        </p:nvGrpSpPr>
        <p:grpSpPr>
          <a:xfrm>
            <a:off x="3355812" y="951645"/>
            <a:ext cx="2363393" cy="1005865"/>
            <a:chOff x="3292400" y="1193188"/>
            <a:chExt cx="2615240" cy="1131075"/>
          </a:xfrm>
        </p:grpSpPr>
        <p:sp>
          <p:nvSpPr>
            <p:cNvPr id="11404" name="Google Shape;11404;p83"/>
            <p:cNvSpPr/>
            <p:nvPr/>
          </p:nvSpPr>
          <p:spPr>
            <a:xfrm>
              <a:off x="3292400" y="1845763"/>
              <a:ext cx="370500" cy="478500"/>
            </a:xfrm>
            <a:prstGeom prst="round2DiagRect">
              <a:avLst>
                <a:gd name="adj1" fmla="val 16667"/>
                <a:gd name="adj2" fmla="val 0"/>
              </a:avLst>
            </a:prstGeom>
            <a:noFill/>
            <a:ln w="9525" cap="flat" cmpd="sng">
              <a:solidFill>
                <a:srgbClr val="ABBCC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1405" name="Google Shape;11405;p83"/>
            <p:cNvSpPr/>
            <p:nvPr/>
          </p:nvSpPr>
          <p:spPr>
            <a:xfrm>
              <a:off x="3292400" y="1314860"/>
              <a:ext cx="370500" cy="478500"/>
            </a:xfrm>
            <a:prstGeom prst="round2DiagRect">
              <a:avLst>
                <a:gd name="adj1" fmla="val 16667"/>
                <a:gd name="adj2" fmla="val 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1406" name="Google Shape;11406;p83"/>
            <p:cNvSpPr txBox="1"/>
            <p:nvPr/>
          </p:nvSpPr>
          <p:spPr>
            <a:xfrm flipH="1">
              <a:off x="3678794" y="1193199"/>
              <a:ext cx="3705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JANUARY</a:t>
              </a:r>
              <a:endParaRPr sz="200">
                <a:solidFill>
                  <a:srgbClr val="FFFFFF"/>
                </a:solidFill>
              </a:endParaRPr>
            </a:p>
          </p:txBody>
        </p:sp>
        <p:sp>
          <p:nvSpPr>
            <p:cNvPr id="11407" name="Google Shape;11407;p83"/>
            <p:cNvSpPr txBox="1"/>
            <p:nvPr/>
          </p:nvSpPr>
          <p:spPr>
            <a:xfrm flipH="1">
              <a:off x="4051671" y="1193188"/>
              <a:ext cx="4014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FEBRUARY</a:t>
              </a:r>
              <a:endParaRPr sz="200">
                <a:solidFill>
                  <a:srgbClr val="FFFFFF"/>
                </a:solidFill>
              </a:endParaRPr>
            </a:p>
          </p:txBody>
        </p:sp>
        <p:sp>
          <p:nvSpPr>
            <p:cNvPr id="11408" name="Google Shape;11408;p83"/>
            <p:cNvSpPr txBox="1"/>
            <p:nvPr/>
          </p:nvSpPr>
          <p:spPr>
            <a:xfrm flipH="1">
              <a:off x="4453057" y="1193188"/>
              <a:ext cx="3480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MARCH</a:t>
              </a:r>
              <a:endParaRPr sz="200">
                <a:solidFill>
                  <a:srgbClr val="FFFFFF"/>
                </a:solidFill>
              </a:endParaRPr>
            </a:p>
          </p:txBody>
        </p:sp>
        <p:sp>
          <p:nvSpPr>
            <p:cNvPr id="11409" name="Google Shape;11409;p83"/>
            <p:cNvSpPr txBox="1"/>
            <p:nvPr/>
          </p:nvSpPr>
          <p:spPr>
            <a:xfrm flipH="1">
              <a:off x="4831790"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APRIL</a:t>
              </a:r>
              <a:endParaRPr sz="200">
                <a:solidFill>
                  <a:srgbClr val="FFFFFF"/>
                </a:solidFill>
              </a:endParaRPr>
            </a:p>
          </p:txBody>
        </p:sp>
        <p:sp>
          <p:nvSpPr>
            <p:cNvPr id="11410" name="Google Shape;11410;p83"/>
            <p:cNvSpPr txBox="1"/>
            <p:nvPr/>
          </p:nvSpPr>
          <p:spPr>
            <a:xfrm flipH="1">
              <a:off x="5186134"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MAY</a:t>
              </a:r>
              <a:endParaRPr sz="200">
                <a:solidFill>
                  <a:srgbClr val="FFFFFF"/>
                </a:solidFill>
              </a:endParaRPr>
            </a:p>
          </p:txBody>
        </p:sp>
        <p:sp>
          <p:nvSpPr>
            <p:cNvPr id="11411" name="Google Shape;11411;p83"/>
            <p:cNvSpPr txBox="1"/>
            <p:nvPr/>
          </p:nvSpPr>
          <p:spPr>
            <a:xfrm flipH="1">
              <a:off x="5562148"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JUNE</a:t>
              </a:r>
              <a:endParaRPr sz="200">
                <a:solidFill>
                  <a:srgbClr val="FFFFFF"/>
                </a:solidFill>
              </a:endParaRPr>
            </a:p>
          </p:txBody>
        </p:sp>
        <p:sp>
          <p:nvSpPr>
            <p:cNvPr id="11412" name="Google Shape;11412;p83"/>
            <p:cNvSpPr txBox="1"/>
            <p:nvPr/>
          </p:nvSpPr>
          <p:spPr>
            <a:xfrm flipH="1">
              <a:off x="3349576" y="1372466"/>
              <a:ext cx="2727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200">
                  <a:solidFill>
                    <a:srgbClr val="FFFFFF"/>
                  </a:solidFill>
                </a:rPr>
                <a:t>PHASE 1</a:t>
              </a:r>
              <a:endParaRPr sz="200">
                <a:solidFill>
                  <a:srgbClr val="FFFFFF"/>
                </a:solidFill>
              </a:endParaRPr>
            </a:p>
          </p:txBody>
        </p:sp>
        <p:sp>
          <p:nvSpPr>
            <p:cNvPr id="11413" name="Google Shape;11413;p83"/>
            <p:cNvSpPr txBox="1"/>
            <p:nvPr/>
          </p:nvSpPr>
          <p:spPr>
            <a:xfrm flipH="1">
              <a:off x="3349579" y="1895516"/>
              <a:ext cx="2727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200">
                  <a:solidFill>
                    <a:srgbClr val="FFFFFF"/>
                  </a:solidFill>
                </a:rPr>
                <a:t>PHASE 2</a:t>
              </a:r>
              <a:endParaRPr sz="200">
                <a:solidFill>
                  <a:srgbClr val="FFFFFF"/>
                </a:solidFill>
              </a:endParaRPr>
            </a:p>
          </p:txBody>
        </p:sp>
        <p:sp>
          <p:nvSpPr>
            <p:cNvPr id="11414" name="Google Shape;11414;p83"/>
            <p:cNvSpPr txBox="1"/>
            <p:nvPr/>
          </p:nvSpPr>
          <p:spPr>
            <a:xfrm flipH="1">
              <a:off x="3355878" y="1543623"/>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11415" name="Google Shape;11415;p83"/>
            <p:cNvSpPr txBox="1"/>
            <p:nvPr/>
          </p:nvSpPr>
          <p:spPr>
            <a:xfrm flipH="1">
              <a:off x="3355878" y="1720328"/>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2</a:t>
              </a:r>
              <a:endParaRPr sz="200">
                <a:solidFill>
                  <a:srgbClr val="FFFFFF"/>
                </a:solidFill>
              </a:endParaRPr>
            </a:p>
          </p:txBody>
        </p:sp>
        <p:sp>
          <p:nvSpPr>
            <p:cNvPr id="11416" name="Google Shape;11416;p83"/>
            <p:cNvSpPr txBox="1"/>
            <p:nvPr/>
          </p:nvSpPr>
          <p:spPr>
            <a:xfrm flipH="1">
              <a:off x="3355878" y="2072220"/>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11417" name="Google Shape;11417;p83"/>
            <p:cNvSpPr txBox="1"/>
            <p:nvPr/>
          </p:nvSpPr>
          <p:spPr>
            <a:xfrm flipH="1">
              <a:off x="3355889" y="2248920"/>
              <a:ext cx="256200" cy="684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2</a:t>
              </a:r>
              <a:endParaRPr sz="200">
                <a:solidFill>
                  <a:srgbClr val="FFFFFF"/>
                </a:solidFill>
              </a:endParaRPr>
            </a:p>
          </p:txBody>
        </p:sp>
        <p:grpSp>
          <p:nvGrpSpPr>
            <p:cNvPr id="11418" name="Google Shape;11418;p83"/>
            <p:cNvGrpSpPr/>
            <p:nvPr/>
          </p:nvGrpSpPr>
          <p:grpSpPr>
            <a:xfrm>
              <a:off x="3748438" y="1378608"/>
              <a:ext cx="2159202" cy="903971"/>
              <a:chOff x="1683525" y="2179850"/>
              <a:chExt cx="4519050" cy="2134525"/>
            </a:xfrm>
          </p:grpSpPr>
          <p:sp>
            <p:nvSpPr>
              <p:cNvPr id="11419" name="Google Shape;11419;p83"/>
              <p:cNvSpPr/>
              <p:nvPr/>
            </p:nvSpPr>
            <p:spPr>
              <a:xfrm>
                <a:off x="1683525" y="2179850"/>
                <a:ext cx="4519050" cy="53925"/>
              </a:xfrm>
              <a:custGeom>
                <a:avLst/>
                <a:gdLst/>
                <a:ahLst/>
                <a:cxnLst/>
                <a:rect l="l" t="t" r="r" b="b"/>
                <a:pathLst>
                  <a:path w="180762" h="2157" extrusionOk="0">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1420" name="Google Shape;11420;p83"/>
              <p:cNvSpPr/>
              <p:nvPr/>
            </p:nvSpPr>
            <p:spPr>
              <a:xfrm>
                <a:off x="1683525" y="2595975"/>
                <a:ext cx="4519050" cy="53900"/>
              </a:xfrm>
              <a:custGeom>
                <a:avLst/>
                <a:gdLst/>
                <a:ahLst/>
                <a:cxnLst/>
                <a:rect l="l" t="t" r="r" b="b"/>
                <a:pathLst>
                  <a:path w="180762" h="2156" extrusionOk="0">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1421" name="Google Shape;11421;p83"/>
              <p:cNvSpPr/>
              <p:nvPr/>
            </p:nvSpPr>
            <p:spPr>
              <a:xfrm>
                <a:off x="1683525" y="3012100"/>
                <a:ext cx="4519050" cy="53900"/>
              </a:xfrm>
              <a:custGeom>
                <a:avLst/>
                <a:gdLst/>
                <a:ahLst/>
                <a:cxnLst/>
                <a:rect l="l" t="t" r="r" b="b"/>
                <a:pathLst>
                  <a:path w="180762" h="2156" extrusionOk="0">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1422" name="Google Shape;11422;p83"/>
              <p:cNvSpPr/>
              <p:nvPr/>
            </p:nvSpPr>
            <p:spPr>
              <a:xfrm>
                <a:off x="1683525" y="3428225"/>
                <a:ext cx="4519050" cy="53900"/>
              </a:xfrm>
              <a:custGeom>
                <a:avLst/>
                <a:gdLst/>
                <a:ahLst/>
                <a:cxnLst/>
                <a:rect l="l" t="t" r="r" b="b"/>
                <a:pathLst>
                  <a:path w="180762" h="2156" extrusionOk="0">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1423" name="Google Shape;11423;p83"/>
              <p:cNvSpPr/>
              <p:nvPr/>
            </p:nvSpPr>
            <p:spPr>
              <a:xfrm>
                <a:off x="1683525" y="3844350"/>
                <a:ext cx="4519050" cy="53900"/>
              </a:xfrm>
              <a:custGeom>
                <a:avLst/>
                <a:gdLst/>
                <a:ahLst/>
                <a:cxnLst/>
                <a:rect l="l" t="t" r="r" b="b"/>
                <a:pathLst>
                  <a:path w="180762" h="2156" extrusionOk="0">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1424" name="Google Shape;11424;p83"/>
              <p:cNvSpPr/>
              <p:nvPr/>
            </p:nvSpPr>
            <p:spPr>
              <a:xfrm>
                <a:off x="1683525" y="4260475"/>
                <a:ext cx="4519050" cy="53900"/>
              </a:xfrm>
              <a:custGeom>
                <a:avLst/>
                <a:gdLst/>
                <a:ahLst/>
                <a:cxnLst/>
                <a:rect l="l" t="t" r="r" b="b"/>
                <a:pathLst>
                  <a:path w="180762" h="2156" extrusionOk="0">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1425" name="Google Shape;11425;p83"/>
              <p:cNvSpPr/>
              <p:nvPr/>
            </p:nvSpPr>
            <p:spPr>
              <a:xfrm>
                <a:off x="1683525" y="2179850"/>
                <a:ext cx="921275" cy="53925"/>
              </a:xfrm>
              <a:custGeom>
                <a:avLst/>
                <a:gdLst/>
                <a:ahLst/>
                <a:cxnLst/>
                <a:rect l="l" t="t" r="r" b="b"/>
                <a:pathLst>
                  <a:path w="36851" h="2157" extrusionOk="0">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1426" name="Google Shape;11426;p83"/>
              <p:cNvSpPr/>
              <p:nvPr/>
            </p:nvSpPr>
            <p:spPr>
              <a:xfrm>
                <a:off x="2166625" y="2595975"/>
                <a:ext cx="2036900" cy="53900"/>
              </a:xfrm>
              <a:custGeom>
                <a:avLst/>
                <a:gdLst/>
                <a:ahLst/>
                <a:cxnLst/>
                <a:rect l="l" t="t" r="r" b="b"/>
                <a:pathLst>
                  <a:path w="81476" h="2156" extrusionOk="0">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1427" name="Google Shape;11427;p83"/>
              <p:cNvSpPr/>
              <p:nvPr/>
            </p:nvSpPr>
            <p:spPr>
              <a:xfrm>
                <a:off x="2808675" y="3012100"/>
                <a:ext cx="1082000" cy="53900"/>
              </a:xfrm>
              <a:custGeom>
                <a:avLst/>
                <a:gdLst/>
                <a:ahLst/>
                <a:cxnLst/>
                <a:rect l="l" t="t" r="r" b="b"/>
                <a:pathLst>
                  <a:path w="43280" h="2156" extrusionOk="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1428" name="Google Shape;11428;p83"/>
              <p:cNvSpPr/>
              <p:nvPr/>
            </p:nvSpPr>
            <p:spPr>
              <a:xfrm>
                <a:off x="2942925" y="3428225"/>
                <a:ext cx="2044925" cy="53900"/>
              </a:xfrm>
              <a:custGeom>
                <a:avLst/>
                <a:gdLst/>
                <a:ahLst/>
                <a:cxnLst/>
                <a:rect l="l" t="t" r="r" b="b"/>
                <a:pathLst>
                  <a:path w="81797" h="2156" extrusionOk="0">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1429" name="Google Shape;11429;p83"/>
              <p:cNvSpPr/>
              <p:nvPr/>
            </p:nvSpPr>
            <p:spPr>
              <a:xfrm>
                <a:off x="3933825" y="3844350"/>
                <a:ext cx="1650825" cy="53900"/>
              </a:xfrm>
              <a:custGeom>
                <a:avLst/>
                <a:gdLst/>
                <a:ahLst/>
                <a:cxnLst/>
                <a:rect l="l" t="t" r="r" b="b"/>
                <a:pathLst>
                  <a:path w="66033" h="2156" extrusionOk="0">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1430" name="Google Shape;11430;p83"/>
              <p:cNvSpPr/>
              <p:nvPr/>
            </p:nvSpPr>
            <p:spPr>
              <a:xfrm>
                <a:off x="5058950" y="4260775"/>
                <a:ext cx="1143625" cy="53600"/>
              </a:xfrm>
              <a:custGeom>
                <a:avLst/>
                <a:gdLst/>
                <a:ahLst/>
                <a:cxnLst/>
                <a:rect l="l" t="t" r="r" b="b"/>
                <a:pathLst>
                  <a:path w="45745" h="2144" extrusionOk="0">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grpSp>
      </p:grpSp>
    </p:spTree>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Shape 11434"/>
        <p:cNvGrpSpPr/>
        <p:nvPr/>
      </p:nvGrpSpPr>
      <p:grpSpPr>
        <a:xfrm>
          <a:off x="0" y="0"/>
          <a:ext cx="0" cy="0"/>
          <a:chOff x="0" y="0"/>
          <a:chExt cx="0" cy="0"/>
        </a:xfrm>
      </p:grpSpPr>
      <p:grpSp>
        <p:nvGrpSpPr>
          <p:cNvPr id="11435" name="Google Shape;11435;p84"/>
          <p:cNvGrpSpPr/>
          <p:nvPr/>
        </p:nvGrpSpPr>
        <p:grpSpPr>
          <a:xfrm>
            <a:off x="4796684" y="970941"/>
            <a:ext cx="745431" cy="718863"/>
            <a:chOff x="4249973" y="1201875"/>
            <a:chExt cx="1958568" cy="1888762"/>
          </a:xfrm>
        </p:grpSpPr>
        <p:sp>
          <p:nvSpPr>
            <p:cNvPr id="11436" name="Google Shape;11436;p84"/>
            <p:cNvSpPr/>
            <p:nvPr/>
          </p:nvSpPr>
          <p:spPr>
            <a:xfrm>
              <a:off x="4468527" y="1411932"/>
              <a:ext cx="1528500" cy="1452600"/>
            </a:xfrm>
            <a:prstGeom prst="pentagon">
              <a:avLst>
                <a:gd name="hf" fmla="val 105146"/>
                <a:gd name="vf" fmla="val 110557"/>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437" name="Google Shape;11437;p84"/>
            <p:cNvGrpSpPr/>
            <p:nvPr/>
          </p:nvGrpSpPr>
          <p:grpSpPr>
            <a:xfrm>
              <a:off x="5853086" y="1789142"/>
              <a:ext cx="355454" cy="1048099"/>
              <a:chOff x="5576108" y="2016725"/>
              <a:chExt cx="565200" cy="1666560"/>
            </a:xfrm>
          </p:grpSpPr>
          <p:sp>
            <p:nvSpPr>
              <p:cNvPr id="11438" name="Google Shape;11438;p84"/>
              <p:cNvSpPr/>
              <p:nvPr/>
            </p:nvSpPr>
            <p:spPr>
              <a:xfrm>
                <a:off x="5576108" y="20167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1439" name="Google Shape;11439;p84"/>
              <p:cNvSpPr/>
              <p:nvPr/>
            </p:nvSpPr>
            <p:spPr>
              <a:xfrm rot="6479001">
                <a:off x="5275897" y="3050667"/>
                <a:ext cx="1119386" cy="152834"/>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40" name="Google Shape;11440;p84"/>
            <p:cNvGrpSpPr/>
            <p:nvPr/>
          </p:nvGrpSpPr>
          <p:grpSpPr>
            <a:xfrm>
              <a:off x="4869455" y="2691676"/>
              <a:ext cx="1013897" cy="398961"/>
              <a:chOff x="4012057" y="3451825"/>
              <a:chExt cx="1612175" cy="634379"/>
            </a:xfrm>
          </p:grpSpPr>
          <p:sp>
            <p:nvSpPr>
              <p:cNvPr id="11441" name="Google Shape;11441;p84"/>
              <p:cNvSpPr/>
              <p:nvPr/>
            </p:nvSpPr>
            <p:spPr>
              <a:xfrm>
                <a:off x="5059033" y="34518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1442" name="Google Shape;11442;p84"/>
              <p:cNvSpPr/>
              <p:nvPr/>
            </p:nvSpPr>
            <p:spPr>
              <a:xfrm rot="10799079">
                <a:off x="4012507" y="3933353"/>
                <a:ext cx="1119600" cy="15270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43" name="Google Shape;11443;p84"/>
            <p:cNvGrpSpPr/>
            <p:nvPr/>
          </p:nvGrpSpPr>
          <p:grpSpPr>
            <a:xfrm>
              <a:off x="4276937" y="2155961"/>
              <a:ext cx="651965" cy="891358"/>
              <a:chOff x="3069908" y="2599997"/>
              <a:chExt cx="1036675" cy="1417328"/>
            </a:xfrm>
          </p:grpSpPr>
          <p:sp>
            <p:nvSpPr>
              <p:cNvPr id="11444" name="Google Shape;11444;p84"/>
              <p:cNvSpPr/>
              <p:nvPr/>
            </p:nvSpPr>
            <p:spPr>
              <a:xfrm>
                <a:off x="3541383" y="34518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1445" name="Google Shape;11445;p84"/>
              <p:cNvSpPr/>
              <p:nvPr/>
            </p:nvSpPr>
            <p:spPr>
              <a:xfrm rot="-6478717">
                <a:off x="2755922" y="3079191"/>
                <a:ext cx="1119672" cy="15341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46" name="Google Shape;11446;p84"/>
            <p:cNvGrpSpPr/>
            <p:nvPr/>
          </p:nvGrpSpPr>
          <p:grpSpPr>
            <a:xfrm>
              <a:off x="5054918" y="1201875"/>
              <a:ext cx="999548" cy="602711"/>
              <a:chOff x="4306958" y="1082925"/>
              <a:chExt cx="1589359" cy="958358"/>
            </a:xfrm>
          </p:grpSpPr>
          <p:sp>
            <p:nvSpPr>
              <p:cNvPr id="11447" name="Google Shape;11447;p84"/>
              <p:cNvSpPr/>
              <p:nvPr/>
            </p:nvSpPr>
            <p:spPr>
              <a:xfrm>
                <a:off x="4306958" y="10829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1448" name="Google Shape;11448;p84"/>
              <p:cNvSpPr/>
              <p:nvPr/>
            </p:nvSpPr>
            <p:spPr>
              <a:xfrm rot="2159678">
                <a:off x="4838902" y="1574444"/>
                <a:ext cx="1119431" cy="152476"/>
              </a:xfrm>
              <a:prstGeom prst="rightArrow">
                <a:avLst>
                  <a:gd name="adj1" fmla="val 25514"/>
                  <a:gd name="adj2" fmla="val 64322"/>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49" name="Google Shape;11449;p84"/>
            <p:cNvGrpSpPr/>
            <p:nvPr/>
          </p:nvGrpSpPr>
          <p:grpSpPr>
            <a:xfrm>
              <a:off x="4249973" y="1303451"/>
              <a:ext cx="799317" cy="841334"/>
              <a:chOff x="3027033" y="1244439"/>
              <a:chExt cx="1270977" cy="1337786"/>
            </a:xfrm>
          </p:grpSpPr>
          <p:sp>
            <p:nvSpPr>
              <p:cNvPr id="11450" name="Google Shape;11450;p84"/>
              <p:cNvSpPr/>
              <p:nvPr/>
            </p:nvSpPr>
            <p:spPr>
              <a:xfrm>
                <a:off x="3027033" y="20167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1451" name="Google Shape;11451;p84"/>
              <p:cNvSpPr/>
              <p:nvPr/>
            </p:nvSpPr>
            <p:spPr>
              <a:xfrm rot="-2159137">
                <a:off x="3240473" y="1559002"/>
                <a:ext cx="1119673" cy="15327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452" name="Google Shape;11452;p84"/>
          <p:cNvGrpSpPr/>
          <p:nvPr/>
        </p:nvGrpSpPr>
        <p:grpSpPr>
          <a:xfrm>
            <a:off x="713057" y="1849390"/>
            <a:ext cx="761767" cy="729896"/>
            <a:chOff x="2657744" y="2337745"/>
            <a:chExt cx="832987" cy="798137"/>
          </a:xfrm>
        </p:grpSpPr>
        <p:sp>
          <p:nvSpPr>
            <p:cNvPr id="11453" name="Google Shape;11453;p84"/>
            <p:cNvSpPr/>
            <p:nvPr/>
          </p:nvSpPr>
          <p:spPr>
            <a:xfrm>
              <a:off x="2812050" y="2337745"/>
              <a:ext cx="516050" cy="266400"/>
            </a:xfrm>
            <a:custGeom>
              <a:avLst/>
              <a:gdLst/>
              <a:ahLst/>
              <a:cxnLst/>
              <a:rect l="l" t="t" r="r" b="b"/>
              <a:pathLst>
                <a:path w="20642" h="10656" extrusionOk="0">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4" name="Google Shape;11454;p84"/>
            <p:cNvSpPr/>
            <p:nvPr/>
          </p:nvSpPr>
          <p:spPr>
            <a:xfrm>
              <a:off x="3113181" y="2645625"/>
              <a:ext cx="377550" cy="476425"/>
            </a:xfrm>
            <a:custGeom>
              <a:avLst/>
              <a:gdLst/>
              <a:ahLst/>
              <a:cxnLst/>
              <a:rect l="l" t="t" r="r" b="b"/>
              <a:pathLst>
                <a:path w="15102" h="19057" extrusionOk="0">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5" name="Google Shape;11455;p84"/>
            <p:cNvSpPr/>
            <p:nvPr/>
          </p:nvSpPr>
          <p:spPr>
            <a:xfrm>
              <a:off x="3082750" y="2605975"/>
              <a:ext cx="244675" cy="231900"/>
            </a:xfrm>
            <a:custGeom>
              <a:avLst/>
              <a:gdLst/>
              <a:ahLst/>
              <a:cxnLst/>
              <a:rect l="l" t="t" r="r" b="b"/>
              <a:pathLst>
                <a:path w="9787" h="9276" extrusionOk="0">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6" name="Google Shape;11456;p84"/>
            <p:cNvSpPr/>
            <p:nvPr/>
          </p:nvSpPr>
          <p:spPr>
            <a:xfrm>
              <a:off x="2657744" y="2659457"/>
              <a:ext cx="377575" cy="476425"/>
            </a:xfrm>
            <a:custGeom>
              <a:avLst/>
              <a:gdLst/>
              <a:ahLst/>
              <a:cxnLst/>
              <a:rect l="l" t="t" r="r" b="b"/>
              <a:pathLst>
                <a:path w="15103" h="19057" extrusionOk="0">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7" name="Google Shape;11457;p84"/>
            <p:cNvSpPr/>
            <p:nvPr/>
          </p:nvSpPr>
          <p:spPr>
            <a:xfrm>
              <a:off x="2812775" y="2605975"/>
              <a:ext cx="244675" cy="231900"/>
            </a:xfrm>
            <a:custGeom>
              <a:avLst/>
              <a:gdLst/>
              <a:ahLst/>
              <a:cxnLst/>
              <a:rect l="l" t="t" r="r" b="b"/>
              <a:pathLst>
                <a:path w="9787" h="9276" extrusionOk="0">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8" name="Google Shape;11458;p84"/>
            <p:cNvSpPr/>
            <p:nvPr/>
          </p:nvSpPr>
          <p:spPr>
            <a:xfrm>
              <a:off x="2944250" y="2859150"/>
              <a:ext cx="251675" cy="226375"/>
            </a:xfrm>
            <a:custGeom>
              <a:avLst/>
              <a:gdLst/>
              <a:ahLst/>
              <a:cxnLst/>
              <a:rect l="l" t="t" r="r" b="b"/>
              <a:pathLst>
                <a:path w="10067" h="9055" extrusionOk="0">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59" name="Google Shape;11459;p84"/>
          <p:cNvGrpSpPr/>
          <p:nvPr/>
        </p:nvGrpSpPr>
        <p:grpSpPr>
          <a:xfrm>
            <a:off x="3224022" y="1852597"/>
            <a:ext cx="685569" cy="723586"/>
            <a:chOff x="3398134" y="2057755"/>
            <a:chExt cx="704087" cy="743130"/>
          </a:xfrm>
        </p:grpSpPr>
        <p:grpSp>
          <p:nvGrpSpPr>
            <p:cNvPr id="11460" name="Google Shape;11460;p84"/>
            <p:cNvGrpSpPr/>
            <p:nvPr/>
          </p:nvGrpSpPr>
          <p:grpSpPr>
            <a:xfrm>
              <a:off x="3398134" y="2290183"/>
              <a:ext cx="315300" cy="219900"/>
              <a:chOff x="3398134" y="2290183"/>
              <a:chExt cx="315300" cy="219900"/>
            </a:xfrm>
          </p:grpSpPr>
          <p:sp>
            <p:nvSpPr>
              <p:cNvPr id="11461" name="Google Shape;11461;p84"/>
              <p:cNvSpPr/>
              <p:nvPr/>
            </p:nvSpPr>
            <p:spPr>
              <a:xfrm>
                <a:off x="3493534" y="2290183"/>
                <a:ext cx="219900" cy="2199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11462" name="Google Shape;11462;p84"/>
              <p:cNvCxnSpPr>
                <a:stCxn id="11461" idx="2"/>
              </p:cNvCxnSpPr>
              <p:nvPr/>
            </p:nvCxnSpPr>
            <p:spPr>
              <a:xfrm rot="10800000">
                <a:off x="3398134" y="2400133"/>
                <a:ext cx="95400" cy="0"/>
              </a:xfrm>
              <a:prstGeom prst="straightConnector1">
                <a:avLst/>
              </a:prstGeom>
              <a:noFill/>
              <a:ln w="9525" cap="flat" cmpd="sng">
                <a:solidFill>
                  <a:srgbClr val="435D74"/>
                </a:solidFill>
                <a:prstDash val="solid"/>
                <a:round/>
                <a:headEnd type="none" w="med" len="med"/>
                <a:tailEnd type="none" w="med" len="med"/>
              </a:ln>
            </p:spPr>
          </p:cxnSp>
        </p:grpSp>
        <p:grpSp>
          <p:nvGrpSpPr>
            <p:cNvPr id="11463" name="Google Shape;11463;p84"/>
            <p:cNvGrpSpPr/>
            <p:nvPr/>
          </p:nvGrpSpPr>
          <p:grpSpPr>
            <a:xfrm>
              <a:off x="3547823" y="2467358"/>
              <a:ext cx="219900" cy="333527"/>
              <a:chOff x="3547823" y="2467358"/>
              <a:chExt cx="219900" cy="333527"/>
            </a:xfrm>
          </p:grpSpPr>
          <p:sp>
            <p:nvSpPr>
              <p:cNvPr id="11464" name="Google Shape;11464;p84"/>
              <p:cNvSpPr/>
              <p:nvPr/>
            </p:nvSpPr>
            <p:spPr>
              <a:xfrm>
                <a:off x="3547823" y="2467358"/>
                <a:ext cx="219900" cy="219900"/>
              </a:xfrm>
              <a:prstGeom prst="ellipse">
                <a:avLst/>
              </a:prstGeom>
              <a:noFill/>
              <a:ln w="9525" cap="flat" cmpd="sng">
                <a:solidFill>
                  <a:srgbClr val="5F7D95"/>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11465" name="Google Shape;11465;p84"/>
              <p:cNvCxnSpPr/>
              <p:nvPr/>
            </p:nvCxnSpPr>
            <p:spPr>
              <a:xfrm rot="10800000">
                <a:off x="3657701" y="2687185"/>
                <a:ext cx="0" cy="113700"/>
              </a:xfrm>
              <a:prstGeom prst="straightConnector1">
                <a:avLst/>
              </a:prstGeom>
              <a:noFill/>
              <a:ln w="9525" cap="flat" cmpd="sng">
                <a:solidFill>
                  <a:srgbClr val="5F7D95"/>
                </a:solidFill>
                <a:prstDash val="solid"/>
                <a:round/>
                <a:headEnd type="none" w="med" len="med"/>
                <a:tailEnd type="none" w="med" len="med"/>
              </a:ln>
            </p:spPr>
          </p:cxnSp>
        </p:grpSp>
        <p:grpSp>
          <p:nvGrpSpPr>
            <p:cNvPr id="11466" name="Google Shape;11466;p84"/>
            <p:cNvGrpSpPr/>
            <p:nvPr/>
          </p:nvGrpSpPr>
          <p:grpSpPr>
            <a:xfrm>
              <a:off x="3734138" y="2467358"/>
              <a:ext cx="219900" cy="333527"/>
              <a:chOff x="3734138" y="2467358"/>
              <a:chExt cx="219900" cy="333527"/>
            </a:xfrm>
          </p:grpSpPr>
          <p:sp>
            <p:nvSpPr>
              <p:cNvPr id="11467" name="Google Shape;11467;p84"/>
              <p:cNvSpPr/>
              <p:nvPr/>
            </p:nvSpPr>
            <p:spPr>
              <a:xfrm>
                <a:off x="3734138" y="2467358"/>
                <a:ext cx="219900" cy="219900"/>
              </a:xfrm>
              <a:prstGeom prst="ellipse">
                <a:avLst/>
              </a:prstGeom>
              <a:noFill/>
              <a:ln w="9525" cap="flat" cmpd="sng">
                <a:solidFill>
                  <a:srgbClr val="869FB2"/>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11468" name="Google Shape;11468;p84"/>
              <p:cNvCxnSpPr/>
              <p:nvPr/>
            </p:nvCxnSpPr>
            <p:spPr>
              <a:xfrm rot="10800000">
                <a:off x="3844020" y="2687185"/>
                <a:ext cx="0" cy="113700"/>
              </a:xfrm>
              <a:prstGeom prst="straightConnector1">
                <a:avLst/>
              </a:prstGeom>
              <a:noFill/>
              <a:ln w="9525" cap="flat" cmpd="sng">
                <a:solidFill>
                  <a:srgbClr val="869FB2"/>
                </a:solidFill>
                <a:prstDash val="solid"/>
                <a:round/>
                <a:headEnd type="none" w="med" len="med"/>
                <a:tailEnd type="none" w="med" len="med"/>
              </a:ln>
            </p:spPr>
          </p:cxnSp>
        </p:grpSp>
        <p:grpSp>
          <p:nvGrpSpPr>
            <p:cNvPr id="11469" name="Google Shape;11469;p84"/>
            <p:cNvGrpSpPr/>
            <p:nvPr/>
          </p:nvGrpSpPr>
          <p:grpSpPr>
            <a:xfrm>
              <a:off x="3787560" y="2288011"/>
              <a:ext cx="314661" cy="219900"/>
              <a:chOff x="3787560" y="2288011"/>
              <a:chExt cx="314661" cy="219900"/>
            </a:xfrm>
          </p:grpSpPr>
          <p:sp>
            <p:nvSpPr>
              <p:cNvPr id="11470" name="Google Shape;11470;p84"/>
              <p:cNvSpPr/>
              <p:nvPr/>
            </p:nvSpPr>
            <p:spPr>
              <a:xfrm>
                <a:off x="3787560" y="2288011"/>
                <a:ext cx="219900" cy="219900"/>
              </a:xfrm>
              <a:prstGeom prst="ellipse">
                <a:avLst/>
              </a:prstGeom>
              <a:noFill/>
              <a:ln w="9525" cap="flat" cmpd="sng">
                <a:solidFill>
                  <a:srgbClr val="A5B7C6"/>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11471" name="Google Shape;11471;p84"/>
              <p:cNvCxnSpPr/>
              <p:nvPr/>
            </p:nvCxnSpPr>
            <p:spPr>
              <a:xfrm rot="10800000">
                <a:off x="4007421" y="2400064"/>
                <a:ext cx="94800" cy="0"/>
              </a:xfrm>
              <a:prstGeom prst="straightConnector1">
                <a:avLst/>
              </a:prstGeom>
              <a:noFill/>
              <a:ln w="9525" cap="flat" cmpd="sng">
                <a:solidFill>
                  <a:srgbClr val="A5B7C6"/>
                </a:solidFill>
                <a:prstDash val="solid"/>
                <a:round/>
                <a:headEnd type="none" w="med" len="med"/>
                <a:tailEnd type="none" w="med" len="med"/>
              </a:ln>
            </p:spPr>
          </p:cxnSp>
        </p:grpSp>
        <p:grpSp>
          <p:nvGrpSpPr>
            <p:cNvPr id="11472" name="Google Shape;11472;p84"/>
            <p:cNvGrpSpPr/>
            <p:nvPr/>
          </p:nvGrpSpPr>
          <p:grpSpPr>
            <a:xfrm>
              <a:off x="3637290" y="2057755"/>
              <a:ext cx="219900" cy="335499"/>
              <a:chOff x="3637290" y="2057755"/>
              <a:chExt cx="219900" cy="335499"/>
            </a:xfrm>
          </p:grpSpPr>
          <p:sp>
            <p:nvSpPr>
              <p:cNvPr id="11473" name="Google Shape;11473;p84"/>
              <p:cNvSpPr/>
              <p:nvPr/>
            </p:nvSpPr>
            <p:spPr>
              <a:xfrm>
                <a:off x="3637290" y="2173354"/>
                <a:ext cx="219900" cy="219900"/>
              </a:xfrm>
              <a:prstGeom prst="ellipse">
                <a:avLst/>
              </a:prstGeom>
              <a:noFill/>
              <a:ln w="9525" cap="flat" cmpd="sng">
                <a:solidFill>
                  <a:srgbClr val="BAC8D3"/>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cxnSp>
            <p:nvCxnSpPr>
              <p:cNvPr id="11474" name="Google Shape;11474;p84"/>
              <p:cNvCxnSpPr/>
              <p:nvPr/>
            </p:nvCxnSpPr>
            <p:spPr>
              <a:xfrm rot="10800000">
                <a:off x="3747169" y="2057755"/>
                <a:ext cx="0" cy="113700"/>
              </a:xfrm>
              <a:prstGeom prst="straightConnector1">
                <a:avLst/>
              </a:prstGeom>
              <a:noFill/>
              <a:ln w="9525" cap="flat" cmpd="sng">
                <a:solidFill>
                  <a:srgbClr val="BAC8D3"/>
                </a:solidFill>
                <a:prstDash val="solid"/>
                <a:round/>
                <a:headEnd type="none" w="med" len="med"/>
                <a:tailEnd type="none" w="med" len="med"/>
              </a:ln>
            </p:spPr>
          </p:cxnSp>
        </p:grpSp>
      </p:grpSp>
      <p:grpSp>
        <p:nvGrpSpPr>
          <p:cNvPr id="11475" name="Google Shape;11475;p84"/>
          <p:cNvGrpSpPr/>
          <p:nvPr/>
        </p:nvGrpSpPr>
        <p:grpSpPr>
          <a:xfrm>
            <a:off x="4899244" y="1859292"/>
            <a:ext cx="710153" cy="710153"/>
            <a:chOff x="5007123" y="2079403"/>
            <a:chExt cx="687600" cy="687600"/>
          </a:xfrm>
        </p:grpSpPr>
        <p:sp>
          <p:nvSpPr>
            <p:cNvPr id="11476" name="Google Shape;11476;p84"/>
            <p:cNvSpPr/>
            <p:nvPr/>
          </p:nvSpPr>
          <p:spPr>
            <a:xfrm>
              <a:off x="5007123" y="2079403"/>
              <a:ext cx="687600" cy="6876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7" name="Google Shape;11477;p84"/>
            <p:cNvSpPr/>
            <p:nvPr/>
          </p:nvSpPr>
          <p:spPr>
            <a:xfrm>
              <a:off x="5069448" y="2141702"/>
              <a:ext cx="563100" cy="562800"/>
            </a:xfrm>
            <a:prstGeom prst="ellipse">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8" name="Google Shape;11478;p84"/>
            <p:cNvSpPr/>
            <p:nvPr/>
          </p:nvSpPr>
          <p:spPr>
            <a:xfrm>
              <a:off x="5146403" y="2218605"/>
              <a:ext cx="409200" cy="4092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9" name="Google Shape;11479;p84"/>
            <p:cNvSpPr/>
            <p:nvPr/>
          </p:nvSpPr>
          <p:spPr>
            <a:xfrm>
              <a:off x="5221891" y="2294066"/>
              <a:ext cx="258300" cy="2583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80" name="Google Shape;11480;p84"/>
          <p:cNvGrpSpPr/>
          <p:nvPr/>
        </p:nvGrpSpPr>
        <p:grpSpPr>
          <a:xfrm>
            <a:off x="5708681" y="1853799"/>
            <a:ext cx="720998" cy="721183"/>
            <a:chOff x="5797446" y="2063053"/>
            <a:chExt cx="698100" cy="698280"/>
          </a:xfrm>
        </p:grpSpPr>
        <p:sp>
          <p:nvSpPr>
            <p:cNvPr id="11481" name="Google Shape;11481;p84"/>
            <p:cNvSpPr/>
            <p:nvPr/>
          </p:nvSpPr>
          <p:spPr>
            <a:xfrm>
              <a:off x="5797446" y="2063053"/>
              <a:ext cx="698100" cy="6981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2" name="Google Shape;11482;p84"/>
            <p:cNvSpPr/>
            <p:nvPr/>
          </p:nvSpPr>
          <p:spPr>
            <a:xfrm>
              <a:off x="5872067" y="2212295"/>
              <a:ext cx="549000" cy="549000"/>
            </a:xfrm>
            <a:prstGeom prst="ellipse">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3" name="Google Shape;11483;p84"/>
            <p:cNvSpPr/>
            <p:nvPr/>
          </p:nvSpPr>
          <p:spPr>
            <a:xfrm>
              <a:off x="5921353" y="2310867"/>
              <a:ext cx="450300" cy="4503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4" name="Google Shape;11484;p84"/>
            <p:cNvSpPr/>
            <p:nvPr/>
          </p:nvSpPr>
          <p:spPr>
            <a:xfrm>
              <a:off x="5967936" y="2404033"/>
              <a:ext cx="357300" cy="3573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85" name="Google Shape;11485;p84"/>
          <p:cNvGrpSpPr/>
          <p:nvPr/>
        </p:nvGrpSpPr>
        <p:grpSpPr>
          <a:xfrm>
            <a:off x="8153828" y="3499404"/>
            <a:ext cx="280585" cy="673164"/>
            <a:chOff x="8075075" y="3754290"/>
            <a:chExt cx="255612" cy="613194"/>
          </a:xfrm>
        </p:grpSpPr>
        <p:grpSp>
          <p:nvGrpSpPr>
            <p:cNvPr id="11486" name="Google Shape;11486;p84"/>
            <p:cNvGrpSpPr/>
            <p:nvPr/>
          </p:nvGrpSpPr>
          <p:grpSpPr>
            <a:xfrm>
              <a:off x="8075075" y="3754290"/>
              <a:ext cx="255612" cy="613194"/>
              <a:chOff x="8075075" y="3754290"/>
              <a:chExt cx="255612" cy="613194"/>
            </a:xfrm>
          </p:grpSpPr>
          <p:sp>
            <p:nvSpPr>
              <p:cNvPr id="11487" name="Google Shape;11487;p84"/>
              <p:cNvSpPr/>
              <p:nvPr/>
            </p:nvSpPr>
            <p:spPr>
              <a:xfrm>
                <a:off x="8075075" y="4252967"/>
                <a:ext cx="255612" cy="114517"/>
              </a:xfrm>
              <a:custGeom>
                <a:avLst/>
                <a:gdLst/>
                <a:ahLst/>
                <a:cxnLst/>
                <a:rect l="l" t="t" r="r" b="b"/>
                <a:pathLst>
                  <a:path w="16734" h="7497" extrusionOk="0">
                    <a:moveTo>
                      <a:pt x="1" y="1"/>
                    </a:moveTo>
                    <a:lnTo>
                      <a:pt x="8369" y="7496"/>
                    </a:lnTo>
                    <a:lnTo>
                      <a:pt x="1673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8" name="Google Shape;11488;p84"/>
              <p:cNvSpPr/>
              <p:nvPr/>
            </p:nvSpPr>
            <p:spPr>
              <a:xfrm>
                <a:off x="8075075" y="3754290"/>
                <a:ext cx="255612" cy="498713"/>
              </a:xfrm>
              <a:custGeom>
                <a:avLst/>
                <a:gdLst/>
                <a:ahLst/>
                <a:cxnLst/>
                <a:rect l="l" t="t" r="r" b="b"/>
                <a:pathLst>
                  <a:path w="16734" h="32649" extrusionOk="0">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489" name="Google Shape;11489;p84"/>
            <p:cNvSpPr/>
            <p:nvPr/>
          </p:nvSpPr>
          <p:spPr>
            <a:xfrm>
              <a:off x="8107762" y="3782257"/>
              <a:ext cx="190281" cy="190281"/>
            </a:xfrm>
            <a:custGeom>
              <a:avLst/>
              <a:gdLst/>
              <a:ahLst/>
              <a:cxnLst/>
              <a:rect l="l" t="t" r="r" b="b"/>
              <a:pathLst>
                <a:path w="12457" h="12457" extrusionOk="0">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90" name="Google Shape;11490;p84"/>
          <p:cNvGrpSpPr/>
          <p:nvPr/>
        </p:nvGrpSpPr>
        <p:grpSpPr>
          <a:xfrm>
            <a:off x="5270887" y="3488200"/>
            <a:ext cx="470352" cy="683745"/>
            <a:chOff x="1697726" y="3244179"/>
            <a:chExt cx="788124" cy="1146069"/>
          </a:xfrm>
        </p:grpSpPr>
        <p:sp>
          <p:nvSpPr>
            <p:cNvPr id="11491" name="Google Shape;11491;p84"/>
            <p:cNvSpPr/>
            <p:nvPr/>
          </p:nvSpPr>
          <p:spPr>
            <a:xfrm>
              <a:off x="1697726" y="3244179"/>
              <a:ext cx="788124" cy="1146069"/>
            </a:xfrm>
            <a:custGeom>
              <a:avLst/>
              <a:gdLst/>
              <a:ahLst/>
              <a:cxnLst/>
              <a:rect l="l" t="t" r="r" b="b"/>
              <a:pathLst>
                <a:path w="30365" h="44156" extrusionOk="0">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2" name="Google Shape;11492;p84"/>
            <p:cNvSpPr/>
            <p:nvPr/>
          </p:nvSpPr>
          <p:spPr>
            <a:xfrm>
              <a:off x="1743302" y="4053603"/>
              <a:ext cx="291293" cy="291267"/>
            </a:xfrm>
            <a:custGeom>
              <a:avLst/>
              <a:gdLst/>
              <a:ahLst/>
              <a:cxnLst/>
              <a:rect l="l" t="t" r="r" b="b"/>
              <a:pathLst>
                <a:path w="11223" h="11222" extrusionOk="0">
                  <a:moveTo>
                    <a:pt x="1" y="0"/>
                  </a:moveTo>
                  <a:lnTo>
                    <a:pt x="1" y="11222"/>
                  </a:lnTo>
                  <a:lnTo>
                    <a:pt x="11222" y="11222"/>
                  </a:lnTo>
                  <a:lnTo>
                    <a:pt x="11222"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493" name="Google Shape;11493;p84"/>
          <p:cNvSpPr/>
          <p:nvPr/>
        </p:nvSpPr>
        <p:spPr>
          <a:xfrm>
            <a:off x="8128351" y="3402203"/>
            <a:ext cx="204" cy="4"/>
          </a:xfrm>
          <a:custGeom>
            <a:avLst/>
            <a:gdLst/>
            <a:ahLst/>
            <a:cxnLst/>
            <a:rect l="l" t="t" r="r" b="b"/>
            <a:pathLst>
              <a:path w="48" h="1" extrusionOk="0">
                <a:moveTo>
                  <a:pt x="48" y="0"/>
                </a:moveTo>
                <a:lnTo>
                  <a:pt x="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494" name="Google Shape;11494;p84"/>
          <p:cNvGrpSpPr/>
          <p:nvPr/>
        </p:nvGrpSpPr>
        <p:grpSpPr>
          <a:xfrm>
            <a:off x="5892037" y="3499402"/>
            <a:ext cx="293891" cy="293845"/>
            <a:chOff x="6134814" y="3754290"/>
            <a:chExt cx="293891" cy="293845"/>
          </a:xfrm>
        </p:grpSpPr>
        <p:sp>
          <p:nvSpPr>
            <p:cNvPr id="11495" name="Google Shape;11495;p84"/>
            <p:cNvSpPr/>
            <p:nvPr/>
          </p:nvSpPr>
          <p:spPr>
            <a:xfrm>
              <a:off x="6134814" y="3754290"/>
              <a:ext cx="293891" cy="293845"/>
            </a:xfrm>
            <a:custGeom>
              <a:avLst/>
              <a:gdLst/>
              <a:ahLst/>
              <a:cxnLst/>
              <a:rect l="l" t="t" r="r" b="b"/>
              <a:pathLst>
                <a:path w="19240" h="19237" extrusionOk="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6" name="Google Shape;11496;p84"/>
            <p:cNvSpPr/>
            <p:nvPr/>
          </p:nvSpPr>
          <p:spPr>
            <a:xfrm>
              <a:off x="6147232" y="3764860"/>
              <a:ext cx="118946" cy="107337"/>
            </a:xfrm>
            <a:custGeom>
              <a:avLst/>
              <a:gdLst/>
              <a:ahLst/>
              <a:cxnLst/>
              <a:rect l="l" t="t" r="r" b="b"/>
              <a:pathLst>
                <a:path w="7787" h="7027" extrusionOk="0">
                  <a:moveTo>
                    <a:pt x="0" y="1"/>
                  </a:moveTo>
                  <a:lnTo>
                    <a:pt x="0" y="7026"/>
                  </a:lnTo>
                  <a:lnTo>
                    <a:pt x="7787" y="1"/>
                  </a:lnTo>
                  <a:close/>
                </a:path>
              </a:pathLst>
            </a:cu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97" name="Google Shape;11497;p84"/>
          <p:cNvGrpSpPr/>
          <p:nvPr/>
        </p:nvGrpSpPr>
        <p:grpSpPr>
          <a:xfrm>
            <a:off x="5892037" y="3878074"/>
            <a:ext cx="293891" cy="293891"/>
            <a:chOff x="6134814" y="4086186"/>
            <a:chExt cx="293891" cy="293891"/>
          </a:xfrm>
        </p:grpSpPr>
        <p:sp>
          <p:nvSpPr>
            <p:cNvPr id="11498" name="Google Shape;11498;p84"/>
            <p:cNvSpPr/>
            <p:nvPr/>
          </p:nvSpPr>
          <p:spPr>
            <a:xfrm>
              <a:off x="6134814" y="4086186"/>
              <a:ext cx="293891" cy="293891"/>
            </a:xfrm>
            <a:custGeom>
              <a:avLst/>
              <a:gdLst/>
              <a:ahLst/>
              <a:cxnLst/>
              <a:rect l="l" t="t" r="r" b="b"/>
              <a:pathLst>
                <a:path w="19240" h="19240" extrusionOk="0">
                  <a:moveTo>
                    <a:pt x="1" y="1"/>
                  </a:moveTo>
                  <a:lnTo>
                    <a:pt x="1" y="9619"/>
                  </a:lnTo>
                  <a:cubicBezTo>
                    <a:pt x="1" y="14930"/>
                    <a:pt x="4308" y="19240"/>
                    <a:pt x="9619" y="19240"/>
                  </a:cubicBezTo>
                  <a:cubicBezTo>
                    <a:pt x="14933" y="19240"/>
                    <a:pt x="19240" y="14933"/>
                    <a:pt x="19240" y="9619"/>
                  </a:cubicBezTo>
                  <a:lnTo>
                    <a:pt x="19240"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9" name="Google Shape;11499;p84"/>
            <p:cNvSpPr/>
            <p:nvPr/>
          </p:nvSpPr>
          <p:spPr>
            <a:xfrm>
              <a:off x="6147232" y="4096771"/>
              <a:ext cx="118946" cy="107322"/>
            </a:xfrm>
            <a:custGeom>
              <a:avLst/>
              <a:gdLst/>
              <a:ahLst/>
              <a:cxnLst/>
              <a:rect l="l" t="t" r="r" b="b"/>
              <a:pathLst>
                <a:path w="7787" h="7026" extrusionOk="0">
                  <a:moveTo>
                    <a:pt x="0" y="0"/>
                  </a:moveTo>
                  <a:lnTo>
                    <a:pt x="0" y="7026"/>
                  </a:lnTo>
                  <a:lnTo>
                    <a:pt x="7787" y="0"/>
                  </a:lnTo>
                  <a:close/>
                </a:path>
              </a:pathLst>
            </a:cu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500" name="Google Shape;11500;p84"/>
          <p:cNvSpPr/>
          <p:nvPr/>
        </p:nvSpPr>
        <p:spPr>
          <a:xfrm>
            <a:off x="6930464" y="3498600"/>
            <a:ext cx="609693" cy="673150"/>
          </a:xfrm>
          <a:custGeom>
            <a:avLst/>
            <a:gdLst/>
            <a:ahLst/>
            <a:cxnLst/>
            <a:rect l="l" t="t" r="r" b="b"/>
            <a:pathLst>
              <a:path w="4733" h="5225" extrusionOk="0">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1" name="Google Shape;11501;p84"/>
          <p:cNvSpPr/>
          <p:nvPr/>
        </p:nvSpPr>
        <p:spPr>
          <a:xfrm rot="10800000">
            <a:off x="6336727" y="3496337"/>
            <a:ext cx="442939" cy="675638"/>
          </a:xfrm>
          <a:custGeom>
            <a:avLst/>
            <a:gdLst/>
            <a:ahLst/>
            <a:cxnLst/>
            <a:rect l="l" t="t" r="r" b="b"/>
            <a:pathLst>
              <a:path w="14910" h="22743" extrusionOk="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502" name="Google Shape;11502;p84"/>
          <p:cNvGrpSpPr/>
          <p:nvPr/>
        </p:nvGrpSpPr>
        <p:grpSpPr>
          <a:xfrm>
            <a:off x="7817013" y="2706766"/>
            <a:ext cx="622883" cy="621944"/>
            <a:chOff x="1187048" y="238125"/>
            <a:chExt cx="5256397" cy="5248476"/>
          </a:xfrm>
        </p:grpSpPr>
        <p:sp>
          <p:nvSpPr>
            <p:cNvPr id="11503" name="Google Shape;11503;p84"/>
            <p:cNvSpPr/>
            <p:nvPr/>
          </p:nvSpPr>
          <p:spPr>
            <a:xfrm>
              <a:off x="1188450" y="238125"/>
              <a:ext cx="3198750" cy="2628625"/>
            </a:xfrm>
            <a:custGeom>
              <a:avLst/>
              <a:gdLst/>
              <a:ahLst/>
              <a:cxnLst/>
              <a:rect l="l" t="t" r="r" b="b"/>
              <a:pathLst>
                <a:path w="127950" h="105145" extrusionOk="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4" name="Google Shape;11504;p84"/>
            <p:cNvSpPr/>
            <p:nvPr/>
          </p:nvSpPr>
          <p:spPr>
            <a:xfrm>
              <a:off x="1187048" y="2289901"/>
              <a:ext cx="2628362" cy="3196700"/>
            </a:xfrm>
            <a:custGeom>
              <a:avLst/>
              <a:gdLst/>
              <a:ahLst/>
              <a:cxnLst/>
              <a:rect l="l" t="t" r="r" b="b"/>
              <a:pathLst>
                <a:path w="105145" h="127868" extrusionOk="0">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5" name="Google Shape;11505;p84"/>
            <p:cNvSpPr/>
            <p:nvPr/>
          </p:nvSpPr>
          <p:spPr>
            <a:xfrm>
              <a:off x="3812708" y="244502"/>
              <a:ext cx="2628650" cy="3170611"/>
            </a:xfrm>
            <a:custGeom>
              <a:avLst/>
              <a:gdLst/>
              <a:ahLst/>
              <a:cxnLst/>
              <a:rect l="l" t="t" r="r" b="b"/>
              <a:pathLst>
                <a:path w="105146" h="127873" extrusionOk="0">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6" name="Google Shape;11506;p84"/>
            <p:cNvSpPr/>
            <p:nvPr/>
          </p:nvSpPr>
          <p:spPr>
            <a:xfrm>
              <a:off x="3244845" y="2847950"/>
              <a:ext cx="3198600" cy="2628500"/>
            </a:xfrm>
            <a:custGeom>
              <a:avLst/>
              <a:gdLst/>
              <a:ahLst/>
              <a:cxnLst/>
              <a:rect l="l" t="t" r="r" b="b"/>
              <a:pathLst>
                <a:path w="127944" h="105140" extrusionOk="0">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07" name="Google Shape;11507;p84"/>
          <p:cNvGrpSpPr/>
          <p:nvPr/>
        </p:nvGrpSpPr>
        <p:grpSpPr>
          <a:xfrm>
            <a:off x="2274118" y="2716375"/>
            <a:ext cx="1310987" cy="612407"/>
            <a:chOff x="238125" y="1188750"/>
            <a:chExt cx="7140450" cy="3335550"/>
          </a:xfrm>
        </p:grpSpPr>
        <p:sp>
          <p:nvSpPr>
            <p:cNvPr id="11508" name="Google Shape;11508;p84"/>
            <p:cNvSpPr/>
            <p:nvPr/>
          </p:nvSpPr>
          <p:spPr>
            <a:xfrm>
              <a:off x="238125" y="1188750"/>
              <a:ext cx="3507025" cy="1584000"/>
            </a:xfrm>
            <a:custGeom>
              <a:avLst/>
              <a:gdLst/>
              <a:ahLst/>
              <a:cxnLst/>
              <a:rect l="l" t="t" r="r" b="b"/>
              <a:pathLst>
                <a:path w="140281" h="63360" extrusionOk="0">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9" name="Google Shape;11509;p84"/>
            <p:cNvSpPr/>
            <p:nvPr/>
          </p:nvSpPr>
          <p:spPr>
            <a:xfrm>
              <a:off x="238125" y="2940300"/>
              <a:ext cx="3507025" cy="1584000"/>
            </a:xfrm>
            <a:custGeom>
              <a:avLst/>
              <a:gdLst/>
              <a:ahLst/>
              <a:cxnLst/>
              <a:rect l="l" t="t" r="r" b="b"/>
              <a:pathLst>
                <a:path w="140281" h="63360" extrusionOk="0">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0" name="Google Shape;11510;p84"/>
            <p:cNvSpPr/>
            <p:nvPr/>
          </p:nvSpPr>
          <p:spPr>
            <a:xfrm>
              <a:off x="3871550" y="1188750"/>
              <a:ext cx="3507025" cy="1584000"/>
            </a:xfrm>
            <a:custGeom>
              <a:avLst/>
              <a:gdLst/>
              <a:ahLst/>
              <a:cxnLst/>
              <a:rect l="l" t="t" r="r" b="b"/>
              <a:pathLst>
                <a:path w="140281" h="63360" extrusionOk="0">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1" name="Google Shape;11511;p84"/>
            <p:cNvSpPr/>
            <p:nvPr/>
          </p:nvSpPr>
          <p:spPr>
            <a:xfrm>
              <a:off x="3871550" y="2940300"/>
              <a:ext cx="3507025" cy="1584000"/>
            </a:xfrm>
            <a:custGeom>
              <a:avLst/>
              <a:gdLst/>
              <a:ahLst/>
              <a:cxnLst/>
              <a:rect l="l" t="t" r="r" b="b"/>
              <a:pathLst>
                <a:path w="140281" h="63360" extrusionOk="0">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2" name="Google Shape;11512;p84"/>
            <p:cNvSpPr/>
            <p:nvPr/>
          </p:nvSpPr>
          <p:spPr>
            <a:xfrm>
              <a:off x="2842425" y="1934600"/>
              <a:ext cx="1843850" cy="1843850"/>
            </a:xfrm>
            <a:custGeom>
              <a:avLst/>
              <a:gdLst/>
              <a:ahLst/>
              <a:cxnLst/>
              <a:rect l="l" t="t" r="r" b="b"/>
              <a:pathLst>
                <a:path w="73754" h="73754" extrusionOk="0">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13" name="Google Shape;11513;p84"/>
          <p:cNvGrpSpPr/>
          <p:nvPr/>
        </p:nvGrpSpPr>
        <p:grpSpPr>
          <a:xfrm>
            <a:off x="6599990" y="2706930"/>
            <a:ext cx="1110299" cy="621702"/>
            <a:chOff x="238125" y="1335475"/>
            <a:chExt cx="5418735" cy="3034175"/>
          </a:xfrm>
        </p:grpSpPr>
        <p:sp>
          <p:nvSpPr>
            <p:cNvPr id="11514" name="Google Shape;11514;p84"/>
            <p:cNvSpPr/>
            <p:nvPr/>
          </p:nvSpPr>
          <p:spPr>
            <a:xfrm>
              <a:off x="3669985" y="1335475"/>
              <a:ext cx="1986875" cy="3034175"/>
            </a:xfrm>
            <a:custGeom>
              <a:avLst/>
              <a:gdLst/>
              <a:ahLst/>
              <a:cxnLst/>
              <a:rect l="l" t="t" r="r" b="b"/>
              <a:pathLst>
                <a:path w="79475" h="121367" extrusionOk="0">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5" name="Google Shape;11515;p84"/>
            <p:cNvSpPr/>
            <p:nvPr/>
          </p:nvSpPr>
          <p:spPr>
            <a:xfrm>
              <a:off x="1956350" y="1335475"/>
              <a:ext cx="1984950" cy="3034175"/>
            </a:xfrm>
            <a:custGeom>
              <a:avLst/>
              <a:gdLst/>
              <a:ahLst/>
              <a:cxnLst/>
              <a:rect l="l" t="t" r="r" b="b"/>
              <a:pathLst>
                <a:path w="79398" h="121367" extrusionOk="0">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6" name="Google Shape;11516;p84"/>
            <p:cNvSpPr/>
            <p:nvPr/>
          </p:nvSpPr>
          <p:spPr>
            <a:xfrm>
              <a:off x="238125" y="1335475"/>
              <a:ext cx="1986850" cy="3034175"/>
            </a:xfrm>
            <a:custGeom>
              <a:avLst/>
              <a:gdLst/>
              <a:ahLst/>
              <a:cxnLst/>
              <a:rect l="l" t="t" r="r" b="b"/>
              <a:pathLst>
                <a:path w="79474" h="121367" extrusionOk="0">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17" name="Google Shape;11517;p84"/>
          <p:cNvGrpSpPr/>
          <p:nvPr/>
        </p:nvGrpSpPr>
        <p:grpSpPr>
          <a:xfrm>
            <a:off x="5417649" y="2703827"/>
            <a:ext cx="1074451" cy="627181"/>
            <a:chOff x="5359127" y="2910889"/>
            <a:chExt cx="1097723" cy="640831"/>
          </a:xfrm>
        </p:grpSpPr>
        <p:grpSp>
          <p:nvGrpSpPr>
            <p:cNvPr id="11518" name="Google Shape;11518;p84"/>
            <p:cNvGrpSpPr/>
            <p:nvPr/>
          </p:nvGrpSpPr>
          <p:grpSpPr>
            <a:xfrm>
              <a:off x="5929791" y="3263088"/>
              <a:ext cx="527060" cy="287097"/>
              <a:chOff x="5929791" y="3263088"/>
              <a:chExt cx="527060" cy="287097"/>
            </a:xfrm>
          </p:grpSpPr>
          <p:sp>
            <p:nvSpPr>
              <p:cNvPr id="11519" name="Google Shape;11519;p84"/>
              <p:cNvSpPr/>
              <p:nvPr/>
            </p:nvSpPr>
            <p:spPr>
              <a:xfrm>
                <a:off x="5929791" y="3263088"/>
                <a:ext cx="328465" cy="284502"/>
              </a:xfrm>
              <a:custGeom>
                <a:avLst/>
                <a:gdLst/>
                <a:ahLst/>
                <a:cxnLst/>
                <a:rect l="l" t="t" r="r" b="b"/>
                <a:pathLst>
                  <a:path w="2576195" h="2231390" extrusionOk="0">
                    <a:moveTo>
                      <a:pt x="1288021" y="0"/>
                    </a:moveTo>
                    <a:lnTo>
                      <a:pt x="0" y="2230932"/>
                    </a:lnTo>
                    <a:lnTo>
                      <a:pt x="2576042" y="2230932"/>
                    </a:lnTo>
                    <a:lnTo>
                      <a:pt x="1288021" y="0"/>
                    </a:lnTo>
                    <a:close/>
                  </a:path>
                </a:pathLst>
              </a:custGeom>
              <a:noFill/>
              <a:ln w="952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11520" name="Google Shape;11520;p84"/>
              <p:cNvSpPr/>
              <p:nvPr/>
            </p:nvSpPr>
            <p:spPr>
              <a:xfrm>
                <a:off x="6247886" y="3331025"/>
                <a:ext cx="208964" cy="21916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11521" name="Google Shape;11521;p84"/>
            <p:cNvGrpSpPr/>
            <p:nvPr/>
          </p:nvGrpSpPr>
          <p:grpSpPr>
            <a:xfrm>
              <a:off x="5359127" y="3263089"/>
              <a:ext cx="526428" cy="288631"/>
              <a:chOff x="5359127" y="3263089"/>
              <a:chExt cx="526428" cy="288631"/>
            </a:xfrm>
          </p:grpSpPr>
          <p:sp>
            <p:nvSpPr>
              <p:cNvPr id="11522" name="Google Shape;11522;p84"/>
              <p:cNvSpPr/>
              <p:nvPr/>
            </p:nvSpPr>
            <p:spPr>
              <a:xfrm>
                <a:off x="5557090" y="3263089"/>
                <a:ext cx="328465" cy="284502"/>
              </a:xfrm>
              <a:custGeom>
                <a:avLst/>
                <a:gdLst/>
                <a:ahLst/>
                <a:cxnLst/>
                <a:rect l="l" t="t" r="r" b="b"/>
                <a:pathLst>
                  <a:path w="2576195" h="2231390" extrusionOk="0">
                    <a:moveTo>
                      <a:pt x="1288034" y="0"/>
                    </a:moveTo>
                    <a:lnTo>
                      <a:pt x="0" y="2230920"/>
                    </a:lnTo>
                    <a:lnTo>
                      <a:pt x="2576055" y="2230920"/>
                    </a:lnTo>
                    <a:lnTo>
                      <a:pt x="1288034" y="0"/>
                    </a:lnTo>
                    <a:close/>
                  </a:path>
                </a:pathLst>
              </a:custGeom>
              <a:noFill/>
              <a:ln w="952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11523" name="Google Shape;11523;p84"/>
              <p:cNvSpPr/>
              <p:nvPr/>
            </p:nvSpPr>
            <p:spPr>
              <a:xfrm flipH="1">
                <a:off x="5359127" y="3332559"/>
                <a:ext cx="208964" cy="21916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11524" name="Google Shape;11524;p84"/>
            <p:cNvGrpSpPr/>
            <p:nvPr/>
          </p:nvGrpSpPr>
          <p:grpSpPr>
            <a:xfrm>
              <a:off x="5551525" y="2910889"/>
              <a:ext cx="520901" cy="610283"/>
              <a:chOff x="5551525" y="2910889"/>
              <a:chExt cx="520901" cy="610283"/>
            </a:xfrm>
          </p:grpSpPr>
          <p:sp>
            <p:nvSpPr>
              <p:cNvPr id="11525" name="Google Shape;11525;p84"/>
              <p:cNvSpPr/>
              <p:nvPr/>
            </p:nvSpPr>
            <p:spPr>
              <a:xfrm>
                <a:off x="5743962" y="3236669"/>
                <a:ext cx="328465" cy="284502"/>
              </a:xfrm>
              <a:custGeom>
                <a:avLst/>
                <a:gdLst/>
                <a:ahLst/>
                <a:cxnLst/>
                <a:rect l="l" t="t" r="r" b="b"/>
                <a:pathLst>
                  <a:path w="2576195" h="2231390" extrusionOk="0">
                    <a:moveTo>
                      <a:pt x="2576042" y="0"/>
                    </a:moveTo>
                    <a:lnTo>
                      <a:pt x="0" y="0"/>
                    </a:lnTo>
                    <a:lnTo>
                      <a:pt x="1288021" y="2230920"/>
                    </a:lnTo>
                    <a:lnTo>
                      <a:pt x="2576042" y="0"/>
                    </a:lnTo>
                    <a:close/>
                  </a:path>
                </a:pathLst>
              </a:custGeom>
              <a:noFill/>
              <a:ln w="952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11526" name="Google Shape;11526;p84"/>
              <p:cNvSpPr/>
              <p:nvPr/>
            </p:nvSpPr>
            <p:spPr>
              <a:xfrm flipH="1">
                <a:off x="5551525" y="2910889"/>
                <a:ext cx="208964" cy="32874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11527" name="Google Shape;11527;p84"/>
            <p:cNvGrpSpPr/>
            <p:nvPr/>
          </p:nvGrpSpPr>
          <p:grpSpPr>
            <a:xfrm>
              <a:off x="5743962" y="2919100"/>
              <a:ext cx="623674" cy="284502"/>
              <a:chOff x="5743962" y="2919100"/>
              <a:chExt cx="623674" cy="284502"/>
            </a:xfrm>
          </p:grpSpPr>
          <p:sp>
            <p:nvSpPr>
              <p:cNvPr id="11528" name="Google Shape;11528;p84"/>
              <p:cNvSpPr/>
              <p:nvPr/>
            </p:nvSpPr>
            <p:spPr>
              <a:xfrm>
                <a:off x="5743962" y="2919100"/>
                <a:ext cx="328465" cy="284502"/>
              </a:xfrm>
              <a:custGeom>
                <a:avLst/>
                <a:gdLst/>
                <a:ahLst/>
                <a:cxnLst/>
                <a:rect l="l" t="t" r="r" b="b"/>
                <a:pathLst>
                  <a:path w="2576195" h="2231390" extrusionOk="0">
                    <a:moveTo>
                      <a:pt x="1288021" y="0"/>
                    </a:moveTo>
                    <a:lnTo>
                      <a:pt x="0" y="2230920"/>
                    </a:lnTo>
                    <a:lnTo>
                      <a:pt x="2576042" y="2230920"/>
                    </a:lnTo>
                    <a:lnTo>
                      <a:pt x="1288021" y="0"/>
                    </a:lnTo>
                    <a:close/>
                  </a:path>
                </a:pathLst>
              </a:custGeom>
              <a:noFill/>
              <a:ln w="952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11529" name="Google Shape;11529;p84"/>
              <p:cNvSpPr/>
              <p:nvPr/>
            </p:nvSpPr>
            <p:spPr>
              <a:xfrm>
                <a:off x="6060335" y="2920591"/>
                <a:ext cx="307300" cy="282602"/>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grpSp>
        <p:nvGrpSpPr>
          <p:cNvPr id="11530" name="Google Shape;11530;p84"/>
          <p:cNvGrpSpPr/>
          <p:nvPr/>
        </p:nvGrpSpPr>
        <p:grpSpPr>
          <a:xfrm>
            <a:off x="7568863" y="1854538"/>
            <a:ext cx="874976" cy="719600"/>
            <a:chOff x="7608988" y="2093194"/>
            <a:chExt cx="817276" cy="672147"/>
          </a:xfrm>
        </p:grpSpPr>
        <p:cxnSp>
          <p:nvCxnSpPr>
            <p:cNvPr id="11531" name="Google Shape;11531;p84"/>
            <p:cNvCxnSpPr/>
            <p:nvPr/>
          </p:nvCxnSpPr>
          <p:spPr>
            <a:xfrm rot="5400000" flipH="1">
              <a:off x="7620257" y="213649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1532" name="Google Shape;11532;p84"/>
            <p:cNvCxnSpPr/>
            <p:nvPr/>
          </p:nvCxnSpPr>
          <p:spPr>
            <a:xfrm rot="-5400000">
              <a:off x="8285120" y="213649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1533" name="Google Shape;11533;p84"/>
            <p:cNvCxnSpPr/>
            <p:nvPr/>
          </p:nvCxnSpPr>
          <p:spPr>
            <a:xfrm rot="5400000">
              <a:off x="7620257" y="264474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1534" name="Google Shape;11534;p84"/>
            <p:cNvCxnSpPr/>
            <p:nvPr/>
          </p:nvCxnSpPr>
          <p:spPr>
            <a:xfrm rot="-5400000" flipH="1">
              <a:off x="8285120" y="264474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1535" name="Google Shape;11535;p84"/>
            <p:cNvCxnSpPr/>
            <p:nvPr/>
          </p:nvCxnSpPr>
          <p:spPr>
            <a:xfrm rot="10800000">
              <a:off x="7608988" y="2425132"/>
              <a:ext cx="83400" cy="0"/>
            </a:xfrm>
            <a:prstGeom prst="straightConnector1">
              <a:avLst/>
            </a:prstGeom>
            <a:noFill/>
            <a:ln w="9525" cap="flat" cmpd="sng">
              <a:solidFill>
                <a:srgbClr val="667E92"/>
              </a:solidFill>
              <a:prstDash val="solid"/>
              <a:round/>
              <a:headEnd type="none" w="med" len="med"/>
              <a:tailEnd type="none" w="med" len="med"/>
            </a:ln>
          </p:spPr>
        </p:cxnSp>
        <p:cxnSp>
          <p:nvCxnSpPr>
            <p:cNvPr id="11536" name="Google Shape;11536;p84"/>
            <p:cNvCxnSpPr/>
            <p:nvPr/>
          </p:nvCxnSpPr>
          <p:spPr>
            <a:xfrm rot="10800000">
              <a:off x="8342865" y="2425132"/>
              <a:ext cx="83400" cy="0"/>
            </a:xfrm>
            <a:prstGeom prst="straightConnector1">
              <a:avLst/>
            </a:prstGeom>
            <a:noFill/>
            <a:ln w="9525" cap="flat" cmpd="sng">
              <a:solidFill>
                <a:srgbClr val="667E92"/>
              </a:solidFill>
              <a:prstDash val="solid"/>
              <a:round/>
              <a:headEnd type="none" w="med" len="med"/>
              <a:tailEnd type="none" w="med" len="med"/>
            </a:ln>
          </p:spPr>
        </p:cxnSp>
        <p:grpSp>
          <p:nvGrpSpPr>
            <p:cNvPr id="11537" name="Google Shape;11537;p84"/>
            <p:cNvGrpSpPr/>
            <p:nvPr/>
          </p:nvGrpSpPr>
          <p:grpSpPr>
            <a:xfrm>
              <a:off x="7721175" y="2093194"/>
              <a:ext cx="599587" cy="623846"/>
              <a:chOff x="7721175" y="2093194"/>
              <a:chExt cx="599587" cy="623846"/>
            </a:xfrm>
          </p:grpSpPr>
          <p:grpSp>
            <p:nvGrpSpPr>
              <p:cNvPr id="11538" name="Google Shape;11538;p84"/>
              <p:cNvGrpSpPr/>
              <p:nvPr/>
            </p:nvGrpSpPr>
            <p:grpSpPr>
              <a:xfrm>
                <a:off x="7721175" y="2093194"/>
                <a:ext cx="291605" cy="623846"/>
                <a:chOff x="9405575" y="2061418"/>
                <a:chExt cx="291605" cy="623846"/>
              </a:xfrm>
            </p:grpSpPr>
            <p:sp>
              <p:nvSpPr>
                <p:cNvPr id="11539" name="Google Shape;11539;p84"/>
                <p:cNvSpPr/>
                <p:nvPr/>
              </p:nvSpPr>
              <p:spPr>
                <a:xfrm>
                  <a:off x="9405575" y="2061418"/>
                  <a:ext cx="291379" cy="623846"/>
                </a:xfrm>
                <a:custGeom>
                  <a:avLst/>
                  <a:gdLst/>
                  <a:ahLst/>
                  <a:cxnLst/>
                  <a:rect l="l" t="t" r="r" b="b"/>
                  <a:pathLst>
                    <a:path w="21253" h="45503" extrusionOk="0">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0" name="Google Shape;11540;p84"/>
                <p:cNvSpPr/>
                <p:nvPr/>
              </p:nvSpPr>
              <p:spPr>
                <a:xfrm>
                  <a:off x="9535402" y="2540968"/>
                  <a:ext cx="161778" cy="68948"/>
                </a:xfrm>
                <a:custGeom>
                  <a:avLst/>
                  <a:gdLst/>
                  <a:ahLst/>
                  <a:cxnLst/>
                  <a:rect l="l" t="t" r="r" b="b"/>
                  <a:pathLst>
                    <a:path w="11800" h="5029" extrusionOk="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1" name="Google Shape;11541;p84"/>
                <p:cNvSpPr/>
                <p:nvPr/>
              </p:nvSpPr>
              <p:spPr>
                <a:xfrm>
                  <a:off x="9455875" y="2286606"/>
                  <a:ext cx="137251" cy="112148"/>
                </a:xfrm>
                <a:custGeom>
                  <a:avLst/>
                  <a:gdLst/>
                  <a:ahLst/>
                  <a:cxnLst/>
                  <a:rect l="l" t="t" r="r" b="b"/>
                  <a:pathLst>
                    <a:path w="10011" h="8180" extrusionOk="0">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2" name="Google Shape;11542;p84"/>
                <p:cNvSpPr/>
                <p:nvPr/>
              </p:nvSpPr>
              <p:spPr>
                <a:xfrm>
                  <a:off x="9578545" y="2355317"/>
                  <a:ext cx="116370" cy="14560"/>
                </a:xfrm>
                <a:custGeom>
                  <a:avLst/>
                  <a:gdLst/>
                  <a:ahLst/>
                  <a:cxnLst/>
                  <a:rect l="l" t="t" r="r" b="b"/>
                  <a:pathLst>
                    <a:path w="8488" h="1062" extrusionOk="0">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3" name="Google Shape;11543;p84"/>
                <p:cNvSpPr/>
                <p:nvPr/>
              </p:nvSpPr>
              <p:spPr>
                <a:xfrm>
                  <a:off x="9533620" y="2389824"/>
                  <a:ext cx="104429" cy="58240"/>
                </a:xfrm>
                <a:custGeom>
                  <a:avLst/>
                  <a:gdLst/>
                  <a:ahLst/>
                  <a:cxnLst/>
                  <a:rect l="l" t="t" r="r" b="b"/>
                  <a:pathLst>
                    <a:path w="7617" h="4248" extrusionOk="0">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4" name="Google Shape;11544;p84"/>
                <p:cNvSpPr/>
                <p:nvPr/>
              </p:nvSpPr>
              <p:spPr>
                <a:xfrm>
                  <a:off x="9504885" y="2171202"/>
                  <a:ext cx="97684" cy="14519"/>
                </a:xfrm>
                <a:custGeom>
                  <a:avLst/>
                  <a:gdLst/>
                  <a:ahLst/>
                  <a:cxnLst/>
                  <a:rect l="l" t="t" r="r" b="b"/>
                  <a:pathLst>
                    <a:path w="7125" h="1059" extrusionOk="0">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5" name="Google Shape;11545;p84"/>
                <p:cNvSpPr/>
                <p:nvPr/>
              </p:nvSpPr>
              <p:spPr>
                <a:xfrm>
                  <a:off x="9587826" y="2129731"/>
                  <a:ext cx="106993" cy="97464"/>
                </a:xfrm>
                <a:custGeom>
                  <a:avLst/>
                  <a:gdLst/>
                  <a:ahLst/>
                  <a:cxnLst/>
                  <a:rect l="l" t="t" r="r" b="b"/>
                  <a:pathLst>
                    <a:path w="7804" h="7109" extrusionOk="0">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46" name="Google Shape;11546;p84"/>
              <p:cNvGrpSpPr/>
              <p:nvPr/>
            </p:nvGrpSpPr>
            <p:grpSpPr>
              <a:xfrm flipH="1">
                <a:off x="8029157" y="2093194"/>
                <a:ext cx="291605" cy="623846"/>
                <a:chOff x="9405575" y="2061418"/>
                <a:chExt cx="291605" cy="623846"/>
              </a:xfrm>
            </p:grpSpPr>
            <p:sp>
              <p:nvSpPr>
                <p:cNvPr id="11547" name="Google Shape;11547;p84"/>
                <p:cNvSpPr/>
                <p:nvPr/>
              </p:nvSpPr>
              <p:spPr>
                <a:xfrm>
                  <a:off x="9405575" y="2061418"/>
                  <a:ext cx="291379" cy="623846"/>
                </a:xfrm>
                <a:custGeom>
                  <a:avLst/>
                  <a:gdLst/>
                  <a:ahLst/>
                  <a:cxnLst/>
                  <a:rect l="l" t="t" r="r" b="b"/>
                  <a:pathLst>
                    <a:path w="21253" h="45503" extrusionOk="0">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8" name="Google Shape;11548;p84"/>
                <p:cNvSpPr/>
                <p:nvPr/>
              </p:nvSpPr>
              <p:spPr>
                <a:xfrm>
                  <a:off x="9535402" y="2540968"/>
                  <a:ext cx="161778" cy="68948"/>
                </a:xfrm>
                <a:custGeom>
                  <a:avLst/>
                  <a:gdLst/>
                  <a:ahLst/>
                  <a:cxnLst/>
                  <a:rect l="l" t="t" r="r" b="b"/>
                  <a:pathLst>
                    <a:path w="11800" h="5029" extrusionOk="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9" name="Google Shape;11549;p84"/>
                <p:cNvSpPr/>
                <p:nvPr/>
              </p:nvSpPr>
              <p:spPr>
                <a:xfrm>
                  <a:off x="9455875" y="2286606"/>
                  <a:ext cx="137251" cy="112148"/>
                </a:xfrm>
                <a:custGeom>
                  <a:avLst/>
                  <a:gdLst/>
                  <a:ahLst/>
                  <a:cxnLst/>
                  <a:rect l="l" t="t" r="r" b="b"/>
                  <a:pathLst>
                    <a:path w="10011" h="8180" extrusionOk="0">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0" name="Google Shape;11550;p84"/>
                <p:cNvSpPr/>
                <p:nvPr/>
              </p:nvSpPr>
              <p:spPr>
                <a:xfrm>
                  <a:off x="9578545" y="2355317"/>
                  <a:ext cx="116370" cy="14560"/>
                </a:xfrm>
                <a:custGeom>
                  <a:avLst/>
                  <a:gdLst/>
                  <a:ahLst/>
                  <a:cxnLst/>
                  <a:rect l="l" t="t" r="r" b="b"/>
                  <a:pathLst>
                    <a:path w="8488" h="1062" extrusionOk="0">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1" name="Google Shape;11551;p84"/>
                <p:cNvSpPr/>
                <p:nvPr/>
              </p:nvSpPr>
              <p:spPr>
                <a:xfrm>
                  <a:off x="9533620" y="2389824"/>
                  <a:ext cx="104429" cy="58240"/>
                </a:xfrm>
                <a:custGeom>
                  <a:avLst/>
                  <a:gdLst/>
                  <a:ahLst/>
                  <a:cxnLst/>
                  <a:rect l="l" t="t" r="r" b="b"/>
                  <a:pathLst>
                    <a:path w="7617" h="4248" extrusionOk="0">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2" name="Google Shape;11552;p84"/>
                <p:cNvSpPr/>
                <p:nvPr/>
              </p:nvSpPr>
              <p:spPr>
                <a:xfrm>
                  <a:off x="9504885" y="2171202"/>
                  <a:ext cx="97684" cy="14519"/>
                </a:xfrm>
                <a:custGeom>
                  <a:avLst/>
                  <a:gdLst/>
                  <a:ahLst/>
                  <a:cxnLst/>
                  <a:rect l="l" t="t" r="r" b="b"/>
                  <a:pathLst>
                    <a:path w="7125" h="1059" extrusionOk="0">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3" name="Google Shape;11553;p84"/>
                <p:cNvSpPr/>
                <p:nvPr/>
              </p:nvSpPr>
              <p:spPr>
                <a:xfrm>
                  <a:off x="9587826" y="2129731"/>
                  <a:ext cx="106993" cy="97464"/>
                </a:xfrm>
                <a:custGeom>
                  <a:avLst/>
                  <a:gdLst/>
                  <a:ahLst/>
                  <a:cxnLst/>
                  <a:rect l="l" t="t" r="r" b="b"/>
                  <a:pathLst>
                    <a:path w="7804" h="7109" extrusionOk="0">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1554" name="Google Shape;11554;p84"/>
          <p:cNvGrpSpPr/>
          <p:nvPr/>
        </p:nvGrpSpPr>
        <p:grpSpPr>
          <a:xfrm>
            <a:off x="4013299" y="970941"/>
            <a:ext cx="712557" cy="785901"/>
            <a:chOff x="4206459" y="1191441"/>
            <a:chExt cx="712557" cy="785901"/>
          </a:xfrm>
        </p:grpSpPr>
        <p:sp>
          <p:nvSpPr>
            <p:cNvPr id="11555" name="Google Shape;11555;p84"/>
            <p:cNvSpPr/>
            <p:nvPr/>
          </p:nvSpPr>
          <p:spPr>
            <a:xfrm>
              <a:off x="4548248" y="1328649"/>
              <a:ext cx="325201" cy="322547"/>
            </a:xfrm>
            <a:custGeom>
              <a:avLst/>
              <a:gdLst/>
              <a:ahLst/>
              <a:cxnLst/>
              <a:rect l="l" t="t" r="r" b="b"/>
              <a:pathLst>
                <a:path w="25486" h="25278" extrusionOk="0">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6" name="Google Shape;11556;p84"/>
            <p:cNvSpPr/>
            <p:nvPr/>
          </p:nvSpPr>
          <p:spPr>
            <a:xfrm>
              <a:off x="4557499" y="1656607"/>
              <a:ext cx="306674" cy="306648"/>
            </a:xfrm>
            <a:custGeom>
              <a:avLst/>
              <a:gdLst/>
              <a:ahLst/>
              <a:cxnLst/>
              <a:rect l="l" t="t" r="r" b="b"/>
              <a:pathLst>
                <a:path w="24034" h="24032" extrusionOk="0">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7" name="Google Shape;11557;p84"/>
            <p:cNvSpPr/>
            <p:nvPr/>
          </p:nvSpPr>
          <p:spPr>
            <a:xfrm>
              <a:off x="4251067" y="1523035"/>
              <a:ext cx="327536" cy="325023"/>
            </a:xfrm>
            <a:custGeom>
              <a:avLst/>
              <a:gdLst/>
              <a:ahLst/>
              <a:cxnLst/>
              <a:rect l="l" t="t" r="r" b="b"/>
              <a:pathLst>
                <a:path w="25669" h="25472" extrusionOk="0">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8" name="Google Shape;11558;p84"/>
            <p:cNvSpPr/>
            <p:nvPr/>
          </p:nvSpPr>
          <p:spPr>
            <a:xfrm>
              <a:off x="4277366" y="1220917"/>
              <a:ext cx="292242" cy="292217"/>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559" name="Google Shape;11559;p84"/>
            <p:cNvGrpSpPr/>
            <p:nvPr/>
          </p:nvGrpSpPr>
          <p:grpSpPr>
            <a:xfrm>
              <a:off x="4644280" y="1290523"/>
              <a:ext cx="143716" cy="29463"/>
              <a:chOff x="4644280" y="1290523"/>
              <a:chExt cx="143716" cy="29463"/>
            </a:xfrm>
          </p:grpSpPr>
          <p:sp>
            <p:nvSpPr>
              <p:cNvPr id="11560" name="Google Shape;11560;p84"/>
              <p:cNvSpPr/>
              <p:nvPr/>
            </p:nvSpPr>
            <p:spPr>
              <a:xfrm>
                <a:off x="4736292" y="1294223"/>
                <a:ext cx="51704" cy="25762"/>
              </a:xfrm>
              <a:custGeom>
                <a:avLst/>
                <a:gdLst/>
                <a:ahLst/>
                <a:cxnLst/>
                <a:rect l="l" t="t" r="r" b="b"/>
                <a:pathLst>
                  <a:path w="4052" h="2019" extrusionOk="0">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1" name="Google Shape;11561;p84"/>
              <p:cNvSpPr/>
              <p:nvPr/>
            </p:nvSpPr>
            <p:spPr>
              <a:xfrm>
                <a:off x="4700066" y="1290523"/>
                <a:ext cx="32206" cy="7988"/>
              </a:xfrm>
              <a:custGeom>
                <a:avLst/>
                <a:gdLst/>
                <a:ahLst/>
                <a:cxnLst/>
                <a:rect l="l" t="t" r="r" b="b"/>
                <a:pathLst>
                  <a:path w="2524" h="626" extrusionOk="0">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2" name="Google Shape;11562;p84"/>
              <p:cNvSpPr/>
              <p:nvPr/>
            </p:nvSpPr>
            <p:spPr>
              <a:xfrm>
                <a:off x="4644280" y="1300641"/>
                <a:ext cx="20225" cy="13283"/>
              </a:xfrm>
              <a:custGeom>
                <a:avLst/>
                <a:gdLst/>
                <a:ahLst/>
                <a:cxnLst/>
                <a:rect l="l" t="t" r="r" b="b"/>
                <a:pathLst>
                  <a:path w="1585" h="1041" extrusionOk="0">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3" name="Google Shape;11563;p84"/>
              <p:cNvSpPr/>
              <p:nvPr/>
            </p:nvSpPr>
            <p:spPr>
              <a:xfrm>
                <a:off x="4667822" y="1291888"/>
                <a:ext cx="27779" cy="11433"/>
              </a:xfrm>
              <a:custGeom>
                <a:avLst/>
                <a:gdLst/>
                <a:ahLst/>
                <a:cxnLst/>
                <a:rect l="l" t="t" r="r" b="b"/>
                <a:pathLst>
                  <a:path w="2177" h="896" extrusionOk="0">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64" name="Google Shape;11564;p84"/>
            <p:cNvGrpSpPr/>
            <p:nvPr/>
          </p:nvGrpSpPr>
          <p:grpSpPr>
            <a:xfrm>
              <a:off x="4356567" y="1191441"/>
              <a:ext cx="143690" cy="29488"/>
              <a:chOff x="4356567" y="1191441"/>
              <a:chExt cx="143690" cy="29488"/>
            </a:xfrm>
          </p:grpSpPr>
          <p:sp>
            <p:nvSpPr>
              <p:cNvPr id="11565" name="Google Shape;11565;p84"/>
              <p:cNvSpPr/>
              <p:nvPr/>
            </p:nvSpPr>
            <p:spPr>
              <a:xfrm>
                <a:off x="4448554" y="1195154"/>
                <a:ext cx="51704" cy="25775"/>
              </a:xfrm>
              <a:custGeom>
                <a:avLst/>
                <a:gdLst/>
                <a:ahLst/>
                <a:cxnLst/>
                <a:rect l="l" t="t" r="r" b="b"/>
                <a:pathLst>
                  <a:path w="4052" h="2020" extrusionOk="0">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6" name="Google Shape;11566;p84"/>
              <p:cNvSpPr/>
              <p:nvPr/>
            </p:nvSpPr>
            <p:spPr>
              <a:xfrm>
                <a:off x="4412341" y="1191441"/>
                <a:ext cx="32206" cy="8013"/>
              </a:xfrm>
              <a:custGeom>
                <a:avLst/>
                <a:gdLst/>
                <a:ahLst/>
                <a:cxnLst/>
                <a:rect l="l" t="t" r="r" b="b"/>
                <a:pathLst>
                  <a:path w="2524" h="628" extrusionOk="0">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7" name="Google Shape;11567;p84"/>
              <p:cNvSpPr/>
              <p:nvPr/>
            </p:nvSpPr>
            <p:spPr>
              <a:xfrm>
                <a:off x="4356567" y="1201573"/>
                <a:ext cx="20212" cy="13270"/>
              </a:xfrm>
              <a:custGeom>
                <a:avLst/>
                <a:gdLst/>
                <a:ahLst/>
                <a:cxnLst/>
                <a:rect l="l" t="t" r="r" b="b"/>
                <a:pathLst>
                  <a:path w="1584" h="1040" extrusionOk="0">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8" name="Google Shape;11568;p84"/>
              <p:cNvSpPr/>
              <p:nvPr/>
            </p:nvSpPr>
            <p:spPr>
              <a:xfrm>
                <a:off x="4380084" y="1192832"/>
                <a:ext cx="27779" cy="11433"/>
              </a:xfrm>
              <a:custGeom>
                <a:avLst/>
                <a:gdLst/>
                <a:ahLst/>
                <a:cxnLst/>
                <a:rect l="l" t="t" r="r" b="b"/>
                <a:pathLst>
                  <a:path w="2177" h="896" extrusionOk="0">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69" name="Google Shape;11569;p84"/>
            <p:cNvGrpSpPr/>
            <p:nvPr/>
          </p:nvGrpSpPr>
          <p:grpSpPr>
            <a:xfrm>
              <a:off x="4339009" y="1863727"/>
              <a:ext cx="143703" cy="29476"/>
              <a:chOff x="4339009" y="1863727"/>
              <a:chExt cx="143703" cy="29476"/>
            </a:xfrm>
          </p:grpSpPr>
          <p:sp>
            <p:nvSpPr>
              <p:cNvPr id="11570" name="Google Shape;11570;p84"/>
              <p:cNvSpPr/>
              <p:nvPr/>
            </p:nvSpPr>
            <p:spPr>
              <a:xfrm>
                <a:off x="4339009" y="1863727"/>
                <a:ext cx="51691" cy="25762"/>
              </a:xfrm>
              <a:custGeom>
                <a:avLst/>
                <a:gdLst/>
                <a:ahLst/>
                <a:cxnLst/>
                <a:rect l="l" t="t" r="r" b="b"/>
                <a:pathLst>
                  <a:path w="4051" h="2019" extrusionOk="0">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1" name="Google Shape;11571;p84"/>
              <p:cNvSpPr/>
              <p:nvPr/>
            </p:nvSpPr>
            <p:spPr>
              <a:xfrm>
                <a:off x="4394732" y="1885202"/>
                <a:ext cx="32193" cy="8001"/>
              </a:xfrm>
              <a:custGeom>
                <a:avLst/>
                <a:gdLst/>
                <a:ahLst/>
                <a:cxnLst/>
                <a:rect l="l" t="t" r="r" b="b"/>
                <a:pathLst>
                  <a:path w="2523" h="627" extrusionOk="0">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2" name="Google Shape;11572;p84"/>
              <p:cNvSpPr/>
              <p:nvPr/>
            </p:nvSpPr>
            <p:spPr>
              <a:xfrm>
                <a:off x="4462488" y="1869814"/>
                <a:ext cx="20225" cy="13258"/>
              </a:xfrm>
              <a:custGeom>
                <a:avLst/>
                <a:gdLst/>
                <a:ahLst/>
                <a:cxnLst/>
                <a:rect l="l" t="t" r="r" b="b"/>
                <a:pathLst>
                  <a:path w="1585" h="1039" extrusionOk="0">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3" name="Google Shape;11573;p84"/>
              <p:cNvSpPr/>
              <p:nvPr/>
            </p:nvSpPr>
            <p:spPr>
              <a:xfrm>
                <a:off x="4431392" y="1880392"/>
                <a:ext cx="27804" cy="11433"/>
              </a:xfrm>
              <a:custGeom>
                <a:avLst/>
                <a:gdLst/>
                <a:ahLst/>
                <a:cxnLst/>
                <a:rect l="l" t="t" r="r" b="b"/>
                <a:pathLst>
                  <a:path w="2179" h="896" extrusionOk="0">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74" name="Google Shape;11574;p84"/>
            <p:cNvGrpSpPr/>
            <p:nvPr/>
          </p:nvGrpSpPr>
          <p:grpSpPr>
            <a:xfrm>
              <a:off x="4206459" y="1607315"/>
              <a:ext cx="29539" cy="142899"/>
              <a:chOff x="4206459" y="1607315"/>
              <a:chExt cx="29539" cy="142899"/>
            </a:xfrm>
          </p:grpSpPr>
          <p:sp>
            <p:nvSpPr>
              <p:cNvPr id="11575" name="Google Shape;11575;p84"/>
              <p:cNvSpPr/>
              <p:nvPr/>
            </p:nvSpPr>
            <p:spPr>
              <a:xfrm>
                <a:off x="4209840" y="1607315"/>
                <a:ext cx="26158" cy="50989"/>
              </a:xfrm>
              <a:custGeom>
                <a:avLst/>
                <a:gdLst/>
                <a:ahLst/>
                <a:cxnLst/>
                <a:rect l="l" t="t" r="r" b="b"/>
                <a:pathLst>
                  <a:path w="2050" h="3996" extrusionOk="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6" name="Google Shape;11576;p84"/>
              <p:cNvSpPr/>
              <p:nvPr/>
            </p:nvSpPr>
            <p:spPr>
              <a:xfrm>
                <a:off x="4206459" y="1662910"/>
                <a:ext cx="8230" cy="31785"/>
              </a:xfrm>
              <a:custGeom>
                <a:avLst/>
                <a:gdLst/>
                <a:ahLst/>
                <a:cxnLst/>
                <a:rect l="l" t="t" r="r" b="b"/>
                <a:pathLst>
                  <a:path w="645" h="2491" extrusionOk="0">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7" name="Google Shape;11577;p84"/>
              <p:cNvSpPr/>
              <p:nvPr/>
            </p:nvSpPr>
            <p:spPr>
              <a:xfrm>
                <a:off x="4216194" y="1730768"/>
                <a:ext cx="14227" cy="19446"/>
              </a:xfrm>
              <a:custGeom>
                <a:avLst/>
                <a:gdLst/>
                <a:ahLst/>
                <a:cxnLst/>
                <a:rect l="l" t="t" r="r" b="b"/>
                <a:pathLst>
                  <a:path w="1115" h="1524" extrusionOk="0">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8" name="Google Shape;11578;p84"/>
              <p:cNvSpPr/>
              <p:nvPr/>
            </p:nvSpPr>
            <p:spPr>
              <a:xfrm>
                <a:off x="4207607" y="1699506"/>
                <a:ext cx="12045" cy="27153"/>
              </a:xfrm>
              <a:custGeom>
                <a:avLst/>
                <a:gdLst/>
                <a:ahLst/>
                <a:cxnLst/>
                <a:rect l="l" t="t" r="r" b="b"/>
                <a:pathLst>
                  <a:path w="944" h="2128" extrusionOk="0">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579" name="Google Shape;11579;p84"/>
            <p:cNvSpPr/>
            <p:nvPr/>
          </p:nvSpPr>
          <p:spPr>
            <a:xfrm>
              <a:off x="4250519" y="1416170"/>
              <a:ext cx="26783" cy="52303"/>
            </a:xfrm>
            <a:custGeom>
              <a:avLst/>
              <a:gdLst/>
              <a:ahLst/>
              <a:cxnLst/>
              <a:rect l="l" t="t" r="r" b="b"/>
              <a:pathLst>
                <a:path w="2099" h="4099" extrusionOk="0">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0" name="Google Shape;11580;p84"/>
            <p:cNvSpPr/>
            <p:nvPr/>
          </p:nvSpPr>
          <p:spPr>
            <a:xfrm>
              <a:off x="4276166" y="1471370"/>
              <a:ext cx="24359" cy="25290"/>
            </a:xfrm>
            <a:custGeom>
              <a:avLst/>
              <a:gdLst/>
              <a:ahLst/>
              <a:cxnLst/>
              <a:rect l="l" t="t" r="r" b="b"/>
              <a:pathLst>
                <a:path w="1909" h="1982" extrusionOk="0">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1" name="Google Shape;11581;p84"/>
            <p:cNvSpPr/>
            <p:nvPr/>
          </p:nvSpPr>
          <p:spPr>
            <a:xfrm>
              <a:off x="4330231" y="1513121"/>
              <a:ext cx="21462" cy="10986"/>
            </a:xfrm>
            <a:custGeom>
              <a:avLst/>
              <a:gdLst/>
              <a:ahLst/>
              <a:cxnLst/>
              <a:rect l="l" t="t" r="r" b="b"/>
              <a:pathLst>
                <a:path w="1682" h="861" extrusionOk="0">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2" name="Google Shape;11582;p84"/>
            <p:cNvSpPr/>
            <p:nvPr/>
          </p:nvSpPr>
          <p:spPr>
            <a:xfrm>
              <a:off x="4302005" y="1497298"/>
              <a:ext cx="25469" cy="17647"/>
            </a:xfrm>
            <a:custGeom>
              <a:avLst/>
              <a:gdLst/>
              <a:ahLst/>
              <a:cxnLst/>
              <a:rect l="l" t="t" r="r" b="b"/>
              <a:pathLst>
                <a:path w="1996" h="1383" extrusionOk="0">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583" name="Google Shape;11583;p84"/>
            <p:cNvGrpSpPr/>
            <p:nvPr/>
          </p:nvGrpSpPr>
          <p:grpSpPr>
            <a:xfrm>
              <a:off x="4889463" y="1423737"/>
              <a:ext cx="29552" cy="142899"/>
              <a:chOff x="4889463" y="1423737"/>
              <a:chExt cx="29552" cy="142899"/>
            </a:xfrm>
          </p:grpSpPr>
          <p:sp>
            <p:nvSpPr>
              <p:cNvPr id="11584" name="Google Shape;11584;p84"/>
              <p:cNvSpPr/>
              <p:nvPr/>
            </p:nvSpPr>
            <p:spPr>
              <a:xfrm>
                <a:off x="4889463" y="1515647"/>
                <a:ext cx="26158" cy="50989"/>
              </a:xfrm>
              <a:custGeom>
                <a:avLst/>
                <a:gdLst/>
                <a:ahLst/>
                <a:cxnLst/>
                <a:rect l="l" t="t" r="r" b="b"/>
                <a:pathLst>
                  <a:path w="2050" h="3996" extrusionOk="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5" name="Google Shape;11585;p84"/>
              <p:cNvSpPr/>
              <p:nvPr/>
            </p:nvSpPr>
            <p:spPr>
              <a:xfrm>
                <a:off x="4910772" y="1479256"/>
                <a:ext cx="8243" cy="31785"/>
              </a:xfrm>
              <a:custGeom>
                <a:avLst/>
                <a:gdLst/>
                <a:ahLst/>
                <a:cxnLst/>
                <a:rect l="l" t="t" r="r" b="b"/>
                <a:pathLst>
                  <a:path w="646" h="2491" extrusionOk="0">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6" name="Google Shape;11586;p84"/>
              <p:cNvSpPr/>
              <p:nvPr/>
            </p:nvSpPr>
            <p:spPr>
              <a:xfrm>
                <a:off x="4895052" y="1423737"/>
                <a:ext cx="14215" cy="19446"/>
              </a:xfrm>
              <a:custGeom>
                <a:avLst/>
                <a:gdLst/>
                <a:ahLst/>
                <a:cxnLst/>
                <a:rect l="l" t="t" r="r" b="b"/>
                <a:pathLst>
                  <a:path w="1114" h="1524" extrusionOk="0">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7" name="Google Shape;11587;p84"/>
              <p:cNvSpPr/>
              <p:nvPr/>
            </p:nvSpPr>
            <p:spPr>
              <a:xfrm>
                <a:off x="4905783" y="1447292"/>
                <a:ext cx="12071" cy="27153"/>
              </a:xfrm>
              <a:custGeom>
                <a:avLst/>
                <a:gdLst/>
                <a:ahLst/>
                <a:cxnLst/>
                <a:rect l="l" t="t" r="r" b="b"/>
                <a:pathLst>
                  <a:path w="946" h="2128" extrusionOk="0">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88" name="Google Shape;11588;p84"/>
            <p:cNvGrpSpPr/>
            <p:nvPr/>
          </p:nvGrpSpPr>
          <p:grpSpPr>
            <a:xfrm>
              <a:off x="4771663" y="1876896"/>
              <a:ext cx="108651" cy="100447"/>
              <a:chOff x="4771663" y="1876896"/>
              <a:chExt cx="108651" cy="100447"/>
            </a:xfrm>
          </p:grpSpPr>
          <p:sp>
            <p:nvSpPr>
              <p:cNvPr id="11589" name="Google Shape;11589;p84"/>
              <p:cNvSpPr/>
              <p:nvPr/>
            </p:nvSpPr>
            <p:spPr>
              <a:xfrm>
                <a:off x="4771663" y="1951210"/>
                <a:ext cx="53184" cy="26132"/>
              </a:xfrm>
              <a:custGeom>
                <a:avLst/>
                <a:gdLst/>
                <a:ahLst/>
                <a:cxnLst/>
                <a:rect l="l" t="t" r="r" b="b"/>
                <a:pathLst>
                  <a:path w="4168" h="2048" extrusionOk="0">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0" name="Google Shape;11590;p84"/>
              <p:cNvSpPr/>
              <p:nvPr/>
            </p:nvSpPr>
            <p:spPr>
              <a:xfrm>
                <a:off x="4826850" y="1927897"/>
                <a:ext cx="26081" cy="23529"/>
              </a:xfrm>
              <a:custGeom>
                <a:avLst/>
                <a:gdLst/>
                <a:ahLst/>
                <a:cxnLst/>
                <a:rect l="l" t="t" r="r" b="b"/>
                <a:pathLst>
                  <a:path w="2044" h="1844" extrusionOk="0">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1" name="Google Shape;11591;p84"/>
              <p:cNvSpPr/>
              <p:nvPr/>
            </p:nvSpPr>
            <p:spPr>
              <a:xfrm>
                <a:off x="4868600" y="1876896"/>
                <a:ext cx="11714" cy="20531"/>
              </a:xfrm>
              <a:custGeom>
                <a:avLst/>
                <a:gdLst/>
                <a:ahLst/>
                <a:cxnLst/>
                <a:rect l="l" t="t" r="r" b="b"/>
                <a:pathLst>
                  <a:path w="918" h="1609" extrusionOk="0">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2" name="Google Shape;11592;p84"/>
              <p:cNvSpPr/>
              <p:nvPr/>
            </p:nvSpPr>
            <p:spPr>
              <a:xfrm>
                <a:off x="4852804" y="1901038"/>
                <a:ext cx="18528" cy="24589"/>
              </a:xfrm>
              <a:custGeom>
                <a:avLst/>
                <a:gdLst/>
                <a:ahLst/>
                <a:cxnLst/>
                <a:rect l="l" t="t" r="r" b="b"/>
                <a:pathLst>
                  <a:path w="1452" h="1927" extrusionOk="0">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593" name="Google Shape;11593;p84"/>
          <p:cNvGrpSpPr/>
          <p:nvPr/>
        </p:nvGrpSpPr>
        <p:grpSpPr>
          <a:xfrm>
            <a:off x="4008774" y="1854164"/>
            <a:ext cx="791287" cy="720350"/>
            <a:chOff x="267375" y="1071875"/>
            <a:chExt cx="470500" cy="428550"/>
          </a:xfrm>
        </p:grpSpPr>
        <p:sp>
          <p:nvSpPr>
            <p:cNvPr id="11594" name="Google Shape;11594;p84"/>
            <p:cNvSpPr/>
            <p:nvPr/>
          </p:nvSpPr>
          <p:spPr>
            <a:xfrm>
              <a:off x="288350" y="1290825"/>
              <a:ext cx="209600" cy="209600"/>
            </a:xfrm>
            <a:custGeom>
              <a:avLst/>
              <a:gdLst/>
              <a:ahLst/>
              <a:cxnLst/>
              <a:rect l="l" t="t" r="r" b="b"/>
              <a:pathLst>
                <a:path w="8384" h="8384" extrusionOk="0">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5" name="Google Shape;11595;p84"/>
            <p:cNvSpPr/>
            <p:nvPr/>
          </p:nvSpPr>
          <p:spPr>
            <a:xfrm>
              <a:off x="267375" y="1377050"/>
              <a:ext cx="79225" cy="79200"/>
            </a:xfrm>
            <a:custGeom>
              <a:avLst/>
              <a:gdLst/>
              <a:ahLst/>
              <a:cxnLst/>
              <a:rect l="l" t="t" r="r" b="b"/>
              <a:pathLst>
                <a:path w="3169" h="3168" extrusionOk="0">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6" name="Google Shape;11596;p84"/>
            <p:cNvSpPr/>
            <p:nvPr/>
          </p:nvSpPr>
          <p:spPr>
            <a:xfrm>
              <a:off x="507325" y="1290825"/>
              <a:ext cx="209600" cy="209600"/>
            </a:xfrm>
            <a:custGeom>
              <a:avLst/>
              <a:gdLst/>
              <a:ahLst/>
              <a:cxnLst/>
              <a:rect l="l" t="t" r="r" b="b"/>
              <a:pathLst>
                <a:path w="8384" h="8384" extrusionOk="0">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7" name="Google Shape;11597;p84"/>
            <p:cNvSpPr/>
            <p:nvPr/>
          </p:nvSpPr>
          <p:spPr>
            <a:xfrm>
              <a:off x="658700" y="1377050"/>
              <a:ext cx="79175" cy="79200"/>
            </a:xfrm>
            <a:custGeom>
              <a:avLst/>
              <a:gdLst/>
              <a:ahLst/>
              <a:cxnLst/>
              <a:rect l="l" t="t" r="r" b="b"/>
              <a:pathLst>
                <a:path w="3167" h="3168" extrusionOk="0">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8" name="Google Shape;11598;p84"/>
            <p:cNvSpPr/>
            <p:nvPr/>
          </p:nvSpPr>
          <p:spPr>
            <a:xfrm>
              <a:off x="507325" y="1071875"/>
              <a:ext cx="209575" cy="209600"/>
            </a:xfrm>
            <a:custGeom>
              <a:avLst/>
              <a:gdLst/>
              <a:ahLst/>
              <a:cxnLst/>
              <a:rect l="l" t="t" r="r" b="b"/>
              <a:pathLst>
                <a:path w="8383" h="8384" extrusionOk="0">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9" name="Google Shape;11599;p84"/>
            <p:cNvSpPr/>
            <p:nvPr/>
          </p:nvSpPr>
          <p:spPr>
            <a:xfrm>
              <a:off x="658700" y="1116025"/>
              <a:ext cx="79175" cy="79175"/>
            </a:xfrm>
            <a:custGeom>
              <a:avLst/>
              <a:gdLst/>
              <a:ahLst/>
              <a:cxnLst/>
              <a:rect l="l" t="t" r="r" b="b"/>
              <a:pathLst>
                <a:path w="3167" h="3167" extrusionOk="0">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0" name="Google Shape;11600;p84"/>
            <p:cNvSpPr/>
            <p:nvPr/>
          </p:nvSpPr>
          <p:spPr>
            <a:xfrm>
              <a:off x="288350" y="1071875"/>
              <a:ext cx="209600" cy="209550"/>
            </a:xfrm>
            <a:custGeom>
              <a:avLst/>
              <a:gdLst/>
              <a:ahLst/>
              <a:cxnLst/>
              <a:rect l="l" t="t" r="r" b="b"/>
              <a:pathLst>
                <a:path w="8384" h="8382" extrusionOk="0">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1" name="Google Shape;11601;p84"/>
            <p:cNvSpPr/>
            <p:nvPr/>
          </p:nvSpPr>
          <p:spPr>
            <a:xfrm>
              <a:off x="267375" y="1116025"/>
              <a:ext cx="79225" cy="79175"/>
            </a:xfrm>
            <a:custGeom>
              <a:avLst/>
              <a:gdLst/>
              <a:ahLst/>
              <a:cxnLst/>
              <a:rect l="l" t="t" r="r" b="b"/>
              <a:pathLst>
                <a:path w="3169" h="3167" extrusionOk="0">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02" name="Google Shape;11602;p84"/>
          <p:cNvGrpSpPr/>
          <p:nvPr/>
        </p:nvGrpSpPr>
        <p:grpSpPr>
          <a:xfrm>
            <a:off x="709269" y="3498794"/>
            <a:ext cx="1408444" cy="673166"/>
            <a:chOff x="712664" y="3693287"/>
            <a:chExt cx="1460738" cy="698160"/>
          </a:xfrm>
        </p:grpSpPr>
        <p:grpSp>
          <p:nvGrpSpPr>
            <p:cNvPr id="11603" name="Google Shape;11603;p84"/>
            <p:cNvGrpSpPr/>
            <p:nvPr/>
          </p:nvGrpSpPr>
          <p:grpSpPr>
            <a:xfrm>
              <a:off x="1380079" y="4133090"/>
              <a:ext cx="234048" cy="258099"/>
              <a:chOff x="1380079" y="4133090"/>
              <a:chExt cx="234048" cy="258099"/>
            </a:xfrm>
          </p:grpSpPr>
          <p:sp>
            <p:nvSpPr>
              <p:cNvPr id="11604" name="Google Shape;11604;p84"/>
              <p:cNvSpPr/>
              <p:nvPr/>
            </p:nvSpPr>
            <p:spPr>
              <a:xfrm>
                <a:off x="1380079" y="4323114"/>
                <a:ext cx="136140" cy="68075"/>
              </a:xfrm>
              <a:custGeom>
                <a:avLst/>
                <a:gdLst/>
                <a:ahLst/>
                <a:cxnLst/>
                <a:rect l="l" t="t" r="r" b="b"/>
                <a:pathLst>
                  <a:path w="27160" h="13581" extrusionOk="0">
                    <a:moveTo>
                      <a:pt x="13580" y="1"/>
                    </a:moveTo>
                    <a:cubicBezTo>
                      <a:pt x="6083" y="1"/>
                      <a:pt x="0" y="6077"/>
                      <a:pt x="0" y="13580"/>
                    </a:cubicBezTo>
                    <a:lnTo>
                      <a:pt x="27159" y="13580"/>
                    </a:lnTo>
                    <a:cubicBezTo>
                      <a:pt x="27159" y="6077"/>
                      <a:pt x="21083" y="1"/>
                      <a:pt x="1358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5" name="Google Shape;11605;p84"/>
              <p:cNvSpPr/>
              <p:nvPr/>
            </p:nvSpPr>
            <p:spPr>
              <a:xfrm>
                <a:off x="1432589" y="4133090"/>
                <a:ext cx="29529" cy="191793"/>
              </a:xfrm>
              <a:custGeom>
                <a:avLst/>
                <a:gdLst/>
                <a:ahLst/>
                <a:cxnLst/>
                <a:rect l="l" t="t" r="r" b="b"/>
                <a:pathLst>
                  <a:path w="5891" h="38263" extrusionOk="0">
                    <a:moveTo>
                      <a:pt x="3276" y="0"/>
                    </a:moveTo>
                    <a:lnTo>
                      <a:pt x="0" y="38263"/>
                    </a:lnTo>
                    <a:lnTo>
                      <a:pt x="5890" y="38194"/>
                    </a:lnTo>
                    <a:lnTo>
                      <a:pt x="327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6" name="Google Shape;11606;p84"/>
              <p:cNvSpPr/>
              <p:nvPr/>
            </p:nvSpPr>
            <p:spPr>
              <a:xfrm>
                <a:off x="1492085" y="4253278"/>
                <a:ext cx="122041" cy="92186"/>
              </a:xfrm>
              <a:custGeom>
                <a:avLst/>
                <a:gdLst/>
                <a:ahLst/>
                <a:cxnLst/>
                <a:rect l="l" t="t" r="r" b="b"/>
                <a:pathLst>
                  <a:path w="33574" h="25222" extrusionOk="0">
                    <a:moveTo>
                      <a:pt x="32291" y="1"/>
                    </a:moveTo>
                    <a:lnTo>
                      <a:pt x="1" y="23463"/>
                    </a:lnTo>
                    <a:lnTo>
                      <a:pt x="1277" y="25222"/>
                    </a:lnTo>
                    <a:lnTo>
                      <a:pt x="33574" y="1759"/>
                    </a:lnTo>
                    <a:lnTo>
                      <a:pt x="3229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07" name="Google Shape;11607;p84"/>
            <p:cNvGrpSpPr/>
            <p:nvPr/>
          </p:nvGrpSpPr>
          <p:grpSpPr>
            <a:xfrm>
              <a:off x="884610" y="3864082"/>
              <a:ext cx="1118566" cy="527275"/>
              <a:chOff x="890961" y="3865463"/>
              <a:chExt cx="1115221" cy="525698"/>
            </a:xfrm>
          </p:grpSpPr>
          <p:sp>
            <p:nvSpPr>
              <p:cNvPr id="11608" name="Google Shape;11608;p84"/>
              <p:cNvSpPr/>
              <p:nvPr/>
            </p:nvSpPr>
            <p:spPr>
              <a:xfrm>
                <a:off x="1070568" y="3865463"/>
                <a:ext cx="756474" cy="330074"/>
              </a:xfrm>
              <a:custGeom>
                <a:avLst/>
                <a:gdLst/>
                <a:ahLst/>
                <a:cxnLst/>
                <a:rect l="l" t="t" r="r" b="b"/>
                <a:pathLst>
                  <a:path w="148183" h="64657" extrusionOk="0">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9" name="Google Shape;11609;p84"/>
              <p:cNvSpPr/>
              <p:nvPr/>
            </p:nvSpPr>
            <p:spPr>
              <a:xfrm>
                <a:off x="890961" y="4013171"/>
                <a:ext cx="362006" cy="377990"/>
              </a:xfrm>
              <a:custGeom>
                <a:avLst/>
                <a:gdLst/>
                <a:ahLst/>
                <a:cxnLst/>
                <a:rect l="l" t="t" r="r" b="b"/>
                <a:pathLst>
                  <a:path w="70912" h="74043" extrusionOk="0">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0" name="Google Shape;11610;p84"/>
              <p:cNvSpPr/>
              <p:nvPr/>
            </p:nvSpPr>
            <p:spPr>
              <a:xfrm>
                <a:off x="1645508" y="4013554"/>
                <a:ext cx="360673" cy="377607"/>
              </a:xfrm>
              <a:custGeom>
                <a:avLst/>
                <a:gdLst/>
                <a:ahLst/>
                <a:cxnLst/>
                <a:rect l="l" t="t" r="r" b="b"/>
                <a:pathLst>
                  <a:path w="70651" h="73968" extrusionOk="0">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11" name="Google Shape;11611;p84"/>
            <p:cNvGrpSpPr/>
            <p:nvPr/>
          </p:nvGrpSpPr>
          <p:grpSpPr>
            <a:xfrm>
              <a:off x="712664" y="3693287"/>
              <a:ext cx="1460738" cy="698160"/>
              <a:chOff x="712664" y="3693025"/>
              <a:chExt cx="1460738" cy="698160"/>
            </a:xfrm>
          </p:grpSpPr>
          <p:sp>
            <p:nvSpPr>
              <p:cNvPr id="11612" name="Google Shape;11612;p84"/>
              <p:cNvSpPr/>
              <p:nvPr/>
            </p:nvSpPr>
            <p:spPr>
              <a:xfrm>
                <a:off x="1940752" y="4098034"/>
                <a:ext cx="232651" cy="293151"/>
              </a:xfrm>
              <a:custGeom>
                <a:avLst/>
                <a:gdLst/>
                <a:ahLst/>
                <a:cxnLst/>
                <a:rect l="l" t="t" r="r" b="b"/>
                <a:pathLst>
                  <a:path w="45484" h="57312" extrusionOk="0">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3" name="Google Shape;11613;p84"/>
              <p:cNvSpPr/>
              <p:nvPr/>
            </p:nvSpPr>
            <p:spPr>
              <a:xfrm>
                <a:off x="1736852" y="3804671"/>
                <a:ext cx="360950" cy="363671"/>
              </a:xfrm>
              <a:custGeom>
                <a:avLst/>
                <a:gdLst/>
                <a:ahLst/>
                <a:cxnLst/>
                <a:rect l="l" t="t" r="r" b="b"/>
                <a:pathLst>
                  <a:path w="70567" h="71099" extrusionOk="0">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4" name="Google Shape;11614;p84"/>
              <p:cNvSpPr/>
              <p:nvPr/>
            </p:nvSpPr>
            <p:spPr>
              <a:xfrm>
                <a:off x="1443914" y="3693025"/>
                <a:ext cx="387937" cy="254911"/>
              </a:xfrm>
              <a:custGeom>
                <a:avLst/>
                <a:gdLst/>
                <a:ahLst/>
                <a:cxnLst/>
                <a:rect l="l" t="t" r="r" b="b"/>
                <a:pathLst>
                  <a:path w="75843" h="49836" extrusionOk="0">
                    <a:moveTo>
                      <a:pt x="0" y="0"/>
                    </a:moveTo>
                    <a:lnTo>
                      <a:pt x="0" y="33518"/>
                    </a:lnTo>
                    <a:cubicBezTo>
                      <a:pt x="20987" y="33552"/>
                      <a:pt x="40615" y="39518"/>
                      <a:pt x="57270" y="49835"/>
                    </a:cubicBezTo>
                    <a:lnTo>
                      <a:pt x="75843" y="21828"/>
                    </a:lnTo>
                    <a:cubicBezTo>
                      <a:pt x="53339" y="7641"/>
                      <a:pt x="27256" y="28"/>
                      <a:pt x="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5" name="Google Shape;11615;p84"/>
              <p:cNvSpPr/>
              <p:nvPr/>
            </p:nvSpPr>
            <p:spPr>
              <a:xfrm>
                <a:off x="1054844" y="3693025"/>
                <a:ext cx="389072" cy="254558"/>
              </a:xfrm>
              <a:custGeom>
                <a:avLst/>
                <a:gdLst/>
                <a:ahLst/>
                <a:cxnLst/>
                <a:rect l="l" t="t" r="r" b="b"/>
                <a:pathLst>
                  <a:path w="76065" h="49767" extrusionOk="0">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6" name="Google Shape;11616;p84"/>
              <p:cNvSpPr/>
              <p:nvPr/>
            </p:nvSpPr>
            <p:spPr>
              <a:xfrm>
                <a:off x="788438" y="3804252"/>
                <a:ext cx="361411" cy="363809"/>
              </a:xfrm>
              <a:custGeom>
                <a:avLst/>
                <a:gdLst/>
                <a:ahLst/>
                <a:cxnLst/>
                <a:rect l="l" t="t" r="r" b="b"/>
                <a:pathLst>
                  <a:path w="70657" h="71126" extrusionOk="0">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7" name="Google Shape;11617;p84"/>
              <p:cNvSpPr/>
              <p:nvPr/>
            </p:nvSpPr>
            <p:spPr>
              <a:xfrm>
                <a:off x="712664" y="4097717"/>
                <a:ext cx="232830" cy="293432"/>
              </a:xfrm>
              <a:custGeom>
                <a:avLst/>
                <a:gdLst/>
                <a:ahLst/>
                <a:cxnLst/>
                <a:rect l="l" t="t" r="r" b="b"/>
                <a:pathLst>
                  <a:path w="45519" h="57367" extrusionOk="0">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618" name="Google Shape;11618;p84"/>
          <p:cNvGrpSpPr/>
          <p:nvPr/>
        </p:nvGrpSpPr>
        <p:grpSpPr>
          <a:xfrm>
            <a:off x="3146985" y="970941"/>
            <a:ext cx="795485" cy="738831"/>
            <a:chOff x="3348603" y="1236445"/>
            <a:chExt cx="749256" cy="695894"/>
          </a:xfrm>
        </p:grpSpPr>
        <p:grpSp>
          <p:nvGrpSpPr>
            <p:cNvPr id="11619" name="Google Shape;11619;p84"/>
            <p:cNvGrpSpPr/>
            <p:nvPr/>
          </p:nvGrpSpPr>
          <p:grpSpPr>
            <a:xfrm>
              <a:off x="3583779" y="1236445"/>
              <a:ext cx="293795" cy="285811"/>
              <a:chOff x="3750225" y="1774000"/>
              <a:chExt cx="149575" cy="145525"/>
            </a:xfrm>
          </p:grpSpPr>
          <p:sp>
            <p:nvSpPr>
              <p:cNvPr id="11620" name="Google Shape;11620;p84"/>
              <p:cNvSpPr/>
              <p:nvPr/>
            </p:nvSpPr>
            <p:spPr>
              <a:xfrm>
                <a:off x="3750225" y="1774000"/>
                <a:ext cx="149575" cy="145525"/>
              </a:xfrm>
              <a:custGeom>
                <a:avLst/>
                <a:gdLst/>
                <a:ahLst/>
                <a:cxnLst/>
                <a:rect l="l" t="t" r="r" b="b"/>
                <a:pathLst>
                  <a:path w="5983" h="5821" extrusionOk="0">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1" name="Google Shape;11621;p84"/>
              <p:cNvSpPr/>
              <p:nvPr/>
            </p:nvSpPr>
            <p:spPr>
              <a:xfrm>
                <a:off x="3776075" y="1794931"/>
                <a:ext cx="82600" cy="78800"/>
              </a:xfrm>
              <a:custGeom>
                <a:avLst/>
                <a:gdLst/>
                <a:ahLst/>
                <a:cxnLst/>
                <a:rect l="l" t="t" r="r" b="b"/>
                <a:pathLst>
                  <a:path w="3304" h="3152" extrusionOk="0">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22" name="Google Shape;11622;p84"/>
            <p:cNvGrpSpPr/>
            <p:nvPr/>
          </p:nvGrpSpPr>
          <p:grpSpPr>
            <a:xfrm>
              <a:off x="3775534" y="1462599"/>
              <a:ext cx="322325" cy="285958"/>
              <a:chOff x="3847850" y="1889150"/>
              <a:chExt cx="164100" cy="145600"/>
            </a:xfrm>
          </p:grpSpPr>
          <p:sp>
            <p:nvSpPr>
              <p:cNvPr id="11623" name="Google Shape;11623;p84"/>
              <p:cNvSpPr/>
              <p:nvPr/>
            </p:nvSpPr>
            <p:spPr>
              <a:xfrm>
                <a:off x="3847850" y="1889150"/>
                <a:ext cx="164100" cy="145600"/>
              </a:xfrm>
              <a:custGeom>
                <a:avLst/>
                <a:gdLst/>
                <a:ahLst/>
                <a:cxnLst/>
                <a:rect l="l" t="t" r="r" b="b"/>
                <a:pathLst>
                  <a:path w="6564" h="5824" extrusionOk="0">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4" name="Google Shape;11624;p84"/>
              <p:cNvSpPr/>
              <p:nvPr/>
            </p:nvSpPr>
            <p:spPr>
              <a:xfrm>
                <a:off x="3887875" y="1912456"/>
                <a:ext cx="89450" cy="78700"/>
              </a:xfrm>
              <a:custGeom>
                <a:avLst/>
                <a:gdLst/>
                <a:ahLst/>
                <a:cxnLst/>
                <a:rect l="l" t="t" r="r" b="b"/>
                <a:pathLst>
                  <a:path w="3578" h="3148" extrusionOk="0">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25" name="Google Shape;11625;p84"/>
            <p:cNvGrpSpPr/>
            <p:nvPr/>
          </p:nvGrpSpPr>
          <p:grpSpPr>
            <a:xfrm>
              <a:off x="3545329" y="1646528"/>
              <a:ext cx="293746" cy="285811"/>
              <a:chOff x="3730650" y="1982800"/>
              <a:chExt cx="149550" cy="145525"/>
            </a:xfrm>
          </p:grpSpPr>
          <p:sp>
            <p:nvSpPr>
              <p:cNvPr id="11626" name="Google Shape;11626;p84"/>
              <p:cNvSpPr/>
              <p:nvPr/>
            </p:nvSpPr>
            <p:spPr>
              <a:xfrm>
                <a:off x="3730650" y="1982800"/>
                <a:ext cx="149550" cy="145525"/>
              </a:xfrm>
              <a:custGeom>
                <a:avLst/>
                <a:gdLst/>
                <a:ahLst/>
                <a:cxnLst/>
                <a:rect l="l" t="t" r="r" b="b"/>
                <a:pathLst>
                  <a:path w="5982" h="5821" extrusionOk="0">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7" name="Google Shape;11627;p84"/>
              <p:cNvSpPr/>
              <p:nvPr/>
            </p:nvSpPr>
            <p:spPr>
              <a:xfrm>
                <a:off x="3771925" y="2027231"/>
                <a:ext cx="86575" cy="78750"/>
              </a:xfrm>
              <a:custGeom>
                <a:avLst/>
                <a:gdLst/>
                <a:ahLst/>
                <a:cxnLst/>
                <a:rect l="l" t="t" r="r" b="b"/>
                <a:pathLst>
                  <a:path w="3463" h="3150" extrusionOk="0">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28" name="Google Shape;11628;p84"/>
            <p:cNvGrpSpPr/>
            <p:nvPr/>
          </p:nvGrpSpPr>
          <p:grpSpPr>
            <a:xfrm>
              <a:off x="3348603" y="1415046"/>
              <a:ext cx="294384" cy="284387"/>
              <a:chOff x="3630494" y="1864938"/>
              <a:chExt cx="149875" cy="144800"/>
            </a:xfrm>
          </p:grpSpPr>
          <p:sp>
            <p:nvSpPr>
              <p:cNvPr id="11629" name="Google Shape;11629;p84"/>
              <p:cNvSpPr/>
              <p:nvPr/>
            </p:nvSpPr>
            <p:spPr>
              <a:xfrm>
                <a:off x="3630494" y="1864938"/>
                <a:ext cx="149875" cy="144800"/>
              </a:xfrm>
              <a:custGeom>
                <a:avLst/>
                <a:gdLst/>
                <a:ahLst/>
                <a:cxnLst/>
                <a:rect l="l" t="t" r="r" b="b"/>
                <a:pathLst>
                  <a:path w="5995" h="5792" extrusionOk="0">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0" name="Google Shape;11630;p84"/>
              <p:cNvSpPr/>
              <p:nvPr/>
            </p:nvSpPr>
            <p:spPr>
              <a:xfrm>
                <a:off x="3654119" y="1906594"/>
                <a:ext cx="86575" cy="78800"/>
              </a:xfrm>
              <a:custGeom>
                <a:avLst/>
                <a:gdLst/>
                <a:ahLst/>
                <a:cxnLst/>
                <a:rect l="l" t="t" r="r" b="b"/>
                <a:pathLst>
                  <a:path w="3463" h="3152" extrusionOk="0">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631" name="Google Shape;11631;p84"/>
          <p:cNvGrpSpPr/>
          <p:nvPr/>
        </p:nvGrpSpPr>
        <p:grpSpPr>
          <a:xfrm>
            <a:off x="2268512" y="3493837"/>
            <a:ext cx="1324924" cy="678083"/>
            <a:chOff x="2413923" y="3711366"/>
            <a:chExt cx="1374117" cy="703260"/>
          </a:xfrm>
        </p:grpSpPr>
        <p:grpSp>
          <p:nvGrpSpPr>
            <p:cNvPr id="11632" name="Google Shape;11632;p84"/>
            <p:cNvGrpSpPr/>
            <p:nvPr/>
          </p:nvGrpSpPr>
          <p:grpSpPr>
            <a:xfrm>
              <a:off x="2413923" y="3711366"/>
              <a:ext cx="1374117" cy="703260"/>
              <a:chOff x="2413923" y="3711366"/>
              <a:chExt cx="1374117" cy="703260"/>
            </a:xfrm>
          </p:grpSpPr>
          <p:sp>
            <p:nvSpPr>
              <p:cNvPr id="11633" name="Google Shape;11633;p84"/>
              <p:cNvSpPr/>
              <p:nvPr/>
            </p:nvSpPr>
            <p:spPr>
              <a:xfrm>
                <a:off x="2484774" y="3827200"/>
                <a:ext cx="1231201" cy="587426"/>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634" name="Google Shape;11634;p84"/>
              <p:cNvGrpSpPr/>
              <p:nvPr/>
            </p:nvGrpSpPr>
            <p:grpSpPr>
              <a:xfrm>
                <a:off x="2600284" y="3808654"/>
                <a:ext cx="234506" cy="138009"/>
                <a:chOff x="2600284" y="3808654"/>
                <a:chExt cx="234506" cy="138009"/>
              </a:xfrm>
            </p:grpSpPr>
            <p:sp>
              <p:nvSpPr>
                <p:cNvPr id="11635" name="Google Shape;11635;p84"/>
                <p:cNvSpPr/>
                <p:nvPr/>
              </p:nvSpPr>
              <p:spPr>
                <a:xfrm>
                  <a:off x="2767890" y="3879764"/>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636" name="Google Shape;11636;p84"/>
                <p:cNvCxnSpPr/>
                <p:nvPr/>
              </p:nvCxnSpPr>
              <p:spPr>
                <a:xfrm rot="10800000">
                  <a:off x="2600284" y="3808654"/>
                  <a:ext cx="201000" cy="723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11637" name="Google Shape;11637;p84"/>
              <p:cNvGrpSpPr/>
              <p:nvPr/>
            </p:nvGrpSpPr>
            <p:grpSpPr>
              <a:xfrm>
                <a:off x="3359659" y="3805664"/>
                <a:ext cx="232294" cy="141000"/>
                <a:chOff x="3359659" y="3805664"/>
                <a:chExt cx="232294" cy="141000"/>
              </a:xfrm>
            </p:grpSpPr>
            <p:sp>
              <p:nvSpPr>
                <p:cNvPr id="11638" name="Google Shape;11638;p84"/>
                <p:cNvSpPr/>
                <p:nvPr/>
              </p:nvSpPr>
              <p:spPr>
                <a:xfrm>
                  <a:off x="3359659" y="3879764"/>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639" name="Google Shape;11639;p84"/>
                <p:cNvCxnSpPr/>
                <p:nvPr/>
              </p:nvCxnSpPr>
              <p:spPr>
                <a:xfrm rot="10800000" flipH="1">
                  <a:off x="3393053" y="3805664"/>
                  <a:ext cx="198900" cy="780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11640" name="Google Shape;11640;p84"/>
              <p:cNvGrpSpPr/>
              <p:nvPr/>
            </p:nvGrpSpPr>
            <p:grpSpPr>
              <a:xfrm>
                <a:off x="3067316" y="3711366"/>
                <a:ext cx="66900" cy="166809"/>
                <a:chOff x="3067316" y="3711366"/>
                <a:chExt cx="66900" cy="166809"/>
              </a:xfrm>
            </p:grpSpPr>
            <p:sp>
              <p:nvSpPr>
                <p:cNvPr id="11641" name="Google Shape;11641;p84"/>
                <p:cNvSpPr/>
                <p:nvPr/>
              </p:nvSpPr>
              <p:spPr>
                <a:xfrm>
                  <a:off x="3067316" y="381127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642" name="Google Shape;11642;p84"/>
                <p:cNvCxnSpPr/>
                <p:nvPr/>
              </p:nvCxnSpPr>
              <p:spPr>
                <a:xfrm rot="-5400000">
                  <a:off x="3050460" y="3761616"/>
                  <a:ext cx="1011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11643" name="Google Shape;11643;p84"/>
              <p:cNvGrpSpPr/>
              <p:nvPr/>
            </p:nvGrpSpPr>
            <p:grpSpPr>
              <a:xfrm>
                <a:off x="2413923" y="4058666"/>
                <a:ext cx="224119" cy="66900"/>
                <a:chOff x="2413923" y="4058666"/>
                <a:chExt cx="224119" cy="66900"/>
              </a:xfrm>
            </p:grpSpPr>
            <p:sp>
              <p:nvSpPr>
                <p:cNvPr id="11644" name="Google Shape;11644;p84"/>
                <p:cNvSpPr/>
                <p:nvPr/>
              </p:nvSpPr>
              <p:spPr>
                <a:xfrm>
                  <a:off x="2571142" y="405866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645" name="Google Shape;11645;p84"/>
                <p:cNvCxnSpPr/>
                <p:nvPr/>
              </p:nvCxnSpPr>
              <p:spPr>
                <a:xfrm flipH="1">
                  <a:off x="2413923" y="4092060"/>
                  <a:ext cx="1596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11646" name="Google Shape;11646;p84"/>
              <p:cNvGrpSpPr/>
              <p:nvPr/>
            </p:nvGrpSpPr>
            <p:grpSpPr>
              <a:xfrm>
                <a:off x="3564643" y="4058666"/>
                <a:ext cx="223397" cy="66900"/>
                <a:chOff x="3564643" y="4058666"/>
                <a:chExt cx="223397" cy="66900"/>
              </a:xfrm>
            </p:grpSpPr>
            <p:sp>
              <p:nvSpPr>
                <p:cNvPr id="11647" name="Google Shape;11647;p84"/>
                <p:cNvSpPr/>
                <p:nvPr/>
              </p:nvSpPr>
              <p:spPr>
                <a:xfrm>
                  <a:off x="3564643" y="405866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648" name="Google Shape;11648;p84"/>
                <p:cNvCxnSpPr/>
                <p:nvPr/>
              </p:nvCxnSpPr>
              <p:spPr>
                <a:xfrm>
                  <a:off x="3630240" y="4092060"/>
                  <a:ext cx="1578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grpSp>
          <p:nvGrpSpPr>
            <p:cNvPr id="11649" name="Google Shape;11649;p84"/>
            <p:cNvGrpSpPr/>
            <p:nvPr/>
          </p:nvGrpSpPr>
          <p:grpSpPr>
            <a:xfrm>
              <a:off x="2633353" y="3965763"/>
              <a:ext cx="933975" cy="445687"/>
              <a:chOff x="2633353" y="3965763"/>
              <a:chExt cx="933975" cy="445687"/>
            </a:xfrm>
          </p:grpSpPr>
          <p:sp>
            <p:nvSpPr>
              <p:cNvPr id="11650" name="Google Shape;11650;p84"/>
              <p:cNvSpPr/>
              <p:nvPr/>
            </p:nvSpPr>
            <p:spPr>
              <a:xfrm>
                <a:off x="2633353" y="3965763"/>
                <a:ext cx="933975" cy="445687"/>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1" name="Google Shape;11651;p84"/>
              <p:cNvSpPr/>
              <p:nvPr/>
            </p:nvSpPr>
            <p:spPr>
              <a:xfrm>
                <a:off x="2702006" y="4030399"/>
                <a:ext cx="798496" cy="381051"/>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652" name="Google Shape;11652;p84"/>
          <p:cNvGrpSpPr/>
          <p:nvPr/>
        </p:nvGrpSpPr>
        <p:grpSpPr>
          <a:xfrm>
            <a:off x="6392784" y="1044384"/>
            <a:ext cx="1131087" cy="587383"/>
            <a:chOff x="238125" y="999450"/>
            <a:chExt cx="7140700" cy="3708225"/>
          </a:xfrm>
        </p:grpSpPr>
        <p:sp>
          <p:nvSpPr>
            <p:cNvPr id="11653" name="Google Shape;11653;p84"/>
            <p:cNvSpPr/>
            <p:nvPr/>
          </p:nvSpPr>
          <p:spPr>
            <a:xfrm>
              <a:off x="2171975" y="3872925"/>
              <a:ext cx="7900" cy="25"/>
            </a:xfrm>
            <a:custGeom>
              <a:avLst/>
              <a:gdLst/>
              <a:ahLst/>
              <a:cxnLst/>
              <a:rect l="l" t="t" r="r" b="b"/>
              <a:pathLst>
                <a:path w="316" h="1" extrusionOk="0">
                  <a:moveTo>
                    <a:pt x="316" y="0"/>
                  </a:moveTo>
                  <a:lnTo>
                    <a:pt x="1" y="0"/>
                  </a:ln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4" name="Google Shape;11654;p84"/>
            <p:cNvSpPr/>
            <p:nvPr/>
          </p:nvSpPr>
          <p:spPr>
            <a:xfrm>
              <a:off x="2180300" y="999450"/>
              <a:ext cx="3256350" cy="3708225"/>
            </a:xfrm>
            <a:custGeom>
              <a:avLst/>
              <a:gdLst/>
              <a:ahLst/>
              <a:cxnLst/>
              <a:rect l="l" t="t" r="r" b="b"/>
              <a:pathLst>
                <a:path w="130254" h="148329" extrusionOk="0">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5" name="Google Shape;11655;p84"/>
            <p:cNvSpPr/>
            <p:nvPr/>
          </p:nvSpPr>
          <p:spPr>
            <a:xfrm>
              <a:off x="238125" y="2853750"/>
              <a:ext cx="2358675" cy="1853475"/>
            </a:xfrm>
            <a:custGeom>
              <a:avLst/>
              <a:gdLst/>
              <a:ahLst/>
              <a:cxnLst/>
              <a:rect l="l" t="t" r="r" b="b"/>
              <a:pathLst>
                <a:path w="94347" h="74139" extrusionOk="0">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6" name="Google Shape;11656;p84"/>
            <p:cNvSpPr/>
            <p:nvPr/>
          </p:nvSpPr>
          <p:spPr>
            <a:xfrm>
              <a:off x="238125" y="999450"/>
              <a:ext cx="1942200" cy="2270400"/>
            </a:xfrm>
            <a:custGeom>
              <a:avLst/>
              <a:gdLst/>
              <a:ahLst/>
              <a:cxnLst/>
              <a:rect l="l" t="t" r="r" b="b"/>
              <a:pathLst>
                <a:path w="77688" h="90816" extrusionOk="0">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7" name="Google Shape;11657;p84"/>
            <p:cNvSpPr/>
            <p:nvPr/>
          </p:nvSpPr>
          <p:spPr>
            <a:xfrm>
              <a:off x="3808250" y="2852875"/>
              <a:ext cx="25" cy="25"/>
            </a:xfrm>
            <a:custGeom>
              <a:avLst/>
              <a:gdLst/>
              <a:ahLst/>
              <a:cxnLst/>
              <a:rect l="l" t="t" r="r" b="b"/>
              <a:pathLst>
                <a:path w="1" h="1" extrusionOk="0">
                  <a:moveTo>
                    <a:pt x="0" y="1"/>
                  </a:moveTo>
                  <a:close/>
                </a:path>
              </a:pathLst>
            </a:custGeom>
            <a:solidFill>
              <a:srgbClr val="DB634B"/>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8" name="Google Shape;11658;p84"/>
            <p:cNvSpPr/>
            <p:nvPr/>
          </p:nvSpPr>
          <p:spPr>
            <a:xfrm>
              <a:off x="1762475" y="999450"/>
              <a:ext cx="2386250" cy="2044875"/>
            </a:xfrm>
            <a:custGeom>
              <a:avLst/>
              <a:gdLst/>
              <a:ahLst/>
              <a:cxnLst/>
              <a:rect l="l" t="t" r="r" b="b"/>
              <a:pathLst>
                <a:path w="95450" h="81795" extrusionOk="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9" name="Google Shape;11659;p84"/>
            <p:cNvSpPr/>
            <p:nvPr/>
          </p:nvSpPr>
          <p:spPr>
            <a:xfrm>
              <a:off x="3338000" y="2435975"/>
              <a:ext cx="2101275" cy="2271250"/>
            </a:xfrm>
            <a:custGeom>
              <a:avLst/>
              <a:gdLst/>
              <a:ahLst/>
              <a:cxnLst/>
              <a:rect l="l" t="t" r="r" b="b"/>
              <a:pathLst>
                <a:path w="84051" h="90850" extrusionOk="0">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0" name="Google Shape;11660;p84"/>
            <p:cNvSpPr/>
            <p:nvPr/>
          </p:nvSpPr>
          <p:spPr>
            <a:xfrm>
              <a:off x="5019250" y="2852875"/>
              <a:ext cx="2359150" cy="1854350"/>
            </a:xfrm>
            <a:custGeom>
              <a:avLst/>
              <a:gdLst/>
              <a:ahLst/>
              <a:cxnLst/>
              <a:rect l="l" t="t" r="r" b="b"/>
              <a:pathLst>
                <a:path w="94366" h="74174" extrusionOk="0">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1" name="Google Shape;11661;p84"/>
            <p:cNvSpPr/>
            <p:nvPr/>
          </p:nvSpPr>
          <p:spPr>
            <a:xfrm>
              <a:off x="5025375" y="999450"/>
              <a:ext cx="2353450" cy="2270825"/>
            </a:xfrm>
            <a:custGeom>
              <a:avLst/>
              <a:gdLst/>
              <a:ahLst/>
              <a:cxnLst/>
              <a:rect l="l" t="t" r="r" b="b"/>
              <a:pathLst>
                <a:path w="94138" h="90833" extrusionOk="0">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62" name="Google Shape;11662;p84"/>
          <p:cNvGrpSpPr/>
          <p:nvPr/>
        </p:nvGrpSpPr>
        <p:grpSpPr>
          <a:xfrm>
            <a:off x="3744234" y="3493879"/>
            <a:ext cx="1375854" cy="678131"/>
            <a:chOff x="3913765" y="3641905"/>
            <a:chExt cx="1522805" cy="750560"/>
          </a:xfrm>
        </p:grpSpPr>
        <p:grpSp>
          <p:nvGrpSpPr>
            <p:cNvPr id="11663" name="Google Shape;11663;p84"/>
            <p:cNvGrpSpPr/>
            <p:nvPr/>
          </p:nvGrpSpPr>
          <p:grpSpPr>
            <a:xfrm>
              <a:off x="3913765" y="3997002"/>
              <a:ext cx="1522805" cy="395463"/>
              <a:chOff x="3913765" y="3997002"/>
              <a:chExt cx="1522805" cy="395463"/>
            </a:xfrm>
          </p:grpSpPr>
          <p:grpSp>
            <p:nvGrpSpPr>
              <p:cNvPr id="11664" name="Google Shape;11664;p84"/>
              <p:cNvGrpSpPr/>
              <p:nvPr/>
            </p:nvGrpSpPr>
            <p:grpSpPr>
              <a:xfrm>
                <a:off x="3913765" y="4138659"/>
                <a:ext cx="507602" cy="253806"/>
                <a:chOff x="3913765" y="4138659"/>
                <a:chExt cx="507602" cy="253806"/>
              </a:xfrm>
            </p:grpSpPr>
            <p:sp>
              <p:nvSpPr>
                <p:cNvPr id="11665" name="Google Shape;11665;p84"/>
                <p:cNvSpPr/>
                <p:nvPr/>
              </p:nvSpPr>
              <p:spPr>
                <a:xfrm>
                  <a:off x="3913765" y="4138659"/>
                  <a:ext cx="507602" cy="50764"/>
                </a:xfrm>
                <a:custGeom>
                  <a:avLst/>
                  <a:gdLst/>
                  <a:ahLst/>
                  <a:cxnLst/>
                  <a:rect l="l" t="t" r="r" b="b"/>
                  <a:pathLst>
                    <a:path w="95012" h="9502" fill="none" extrusionOk="0">
                      <a:moveTo>
                        <a:pt x="95011" y="1"/>
                      </a:moveTo>
                      <a:lnTo>
                        <a:pt x="23755" y="1"/>
                      </a:lnTo>
                      <a:lnTo>
                        <a:pt x="1" y="9501"/>
                      </a:lnTo>
                      <a:lnTo>
                        <a:pt x="95011" y="950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6" name="Google Shape;11666;p84"/>
                <p:cNvSpPr/>
                <p:nvPr/>
              </p:nvSpPr>
              <p:spPr>
                <a:xfrm>
                  <a:off x="3913765" y="4189418"/>
                  <a:ext cx="507602" cy="203047"/>
                </a:xfrm>
                <a:custGeom>
                  <a:avLst/>
                  <a:gdLst/>
                  <a:ahLst/>
                  <a:cxnLst/>
                  <a:rect l="l" t="t" r="r" b="b"/>
                  <a:pathLst>
                    <a:path w="95012" h="38006" fill="none" extrusionOk="0">
                      <a:moveTo>
                        <a:pt x="1" y="0"/>
                      </a:moveTo>
                      <a:lnTo>
                        <a:pt x="1" y="38005"/>
                      </a:lnTo>
                      <a:lnTo>
                        <a:pt x="95011" y="38005"/>
                      </a:lnTo>
                      <a:lnTo>
                        <a:pt x="95011" y="38005"/>
                      </a:lnTo>
                      <a:lnTo>
                        <a:pt x="95011" y="0"/>
                      </a:lnTo>
                      <a:close/>
                    </a:path>
                  </a:pathLst>
                </a:custGeom>
                <a:noFill/>
                <a:ln w="9525" cap="flat" cmpd="sng">
                  <a:solidFill>
                    <a:srgbClr val="869FB1"/>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r>
                    <a:rPr lang="en"/>
                    <a:t>     </a:t>
                  </a:r>
                  <a:endParaRPr/>
                </a:p>
              </p:txBody>
            </p:sp>
          </p:grpSp>
          <p:grpSp>
            <p:nvGrpSpPr>
              <p:cNvPr id="11667" name="Google Shape;11667;p84"/>
              <p:cNvGrpSpPr/>
              <p:nvPr/>
            </p:nvGrpSpPr>
            <p:grpSpPr>
              <a:xfrm>
                <a:off x="4421361" y="3997002"/>
                <a:ext cx="507618" cy="395463"/>
                <a:chOff x="4421361" y="3997002"/>
                <a:chExt cx="507618" cy="395463"/>
              </a:xfrm>
            </p:grpSpPr>
            <p:sp>
              <p:nvSpPr>
                <p:cNvPr id="11668" name="Google Shape;11668;p84"/>
                <p:cNvSpPr/>
                <p:nvPr/>
              </p:nvSpPr>
              <p:spPr>
                <a:xfrm>
                  <a:off x="4421361" y="3997002"/>
                  <a:ext cx="507618" cy="50759"/>
                </a:xfrm>
                <a:custGeom>
                  <a:avLst/>
                  <a:gdLst/>
                  <a:ahLst/>
                  <a:cxnLst/>
                  <a:rect l="l" t="t" r="r" b="b"/>
                  <a:pathLst>
                    <a:path w="95015" h="9501" fill="none" extrusionOk="0">
                      <a:moveTo>
                        <a:pt x="71260" y="0"/>
                      </a:moveTo>
                      <a:lnTo>
                        <a:pt x="23755" y="0"/>
                      </a:lnTo>
                      <a:lnTo>
                        <a:pt x="0" y="9501"/>
                      </a:lnTo>
                      <a:lnTo>
                        <a:pt x="95014" y="9501"/>
                      </a:lnTo>
                      <a:close/>
                    </a:path>
                  </a:pathLst>
                </a:custGeom>
                <a:noFill/>
                <a:ln w="9525" cap="sq"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9" name="Google Shape;11669;p84"/>
                <p:cNvSpPr/>
                <p:nvPr/>
              </p:nvSpPr>
              <p:spPr>
                <a:xfrm>
                  <a:off x="4421361" y="4047756"/>
                  <a:ext cx="507618" cy="344709"/>
                </a:xfrm>
                <a:custGeom>
                  <a:avLst/>
                  <a:gdLst/>
                  <a:ahLst/>
                  <a:cxnLst/>
                  <a:rect l="l" t="t" r="r" b="b"/>
                  <a:pathLst>
                    <a:path w="95015" h="64522" fill="none" extrusionOk="0">
                      <a:moveTo>
                        <a:pt x="0" y="1"/>
                      </a:moveTo>
                      <a:lnTo>
                        <a:pt x="0" y="64521"/>
                      </a:lnTo>
                      <a:lnTo>
                        <a:pt x="95014" y="64521"/>
                      </a:lnTo>
                      <a:lnTo>
                        <a:pt x="95014" y="35846"/>
                      </a:lnTo>
                      <a:lnTo>
                        <a:pt x="95014" y="35846"/>
                      </a:lnTo>
                      <a:lnTo>
                        <a:pt x="95014" y="26286"/>
                      </a:lnTo>
                      <a:lnTo>
                        <a:pt x="95014" y="1"/>
                      </a:lnTo>
                      <a:close/>
                    </a:path>
                  </a:pathLst>
                </a:custGeom>
                <a:noFill/>
                <a:ln w="9525" cap="flat" cmpd="sng">
                  <a:solidFill>
                    <a:srgbClr val="DBE2E7"/>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70" name="Google Shape;11670;p84"/>
              <p:cNvGrpSpPr/>
              <p:nvPr/>
            </p:nvGrpSpPr>
            <p:grpSpPr>
              <a:xfrm>
                <a:off x="4928973" y="4189418"/>
                <a:ext cx="507596" cy="203047"/>
                <a:chOff x="4928973" y="4189418"/>
                <a:chExt cx="507596" cy="203047"/>
              </a:xfrm>
            </p:grpSpPr>
            <p:sp>
              <p:nvSpPr>
                <p:cNvPr id="11671" name="Google Shape;11671;p84"/>
                <p:cNvSpPr/>
                <p:nvPr/>
              </p:nvSpPr>
              <p:spPr>
                <a:xfrm>
                  <a:off x="4928973" y="4189418"/>
                  <a:ext cx="507596" cy="50759"/>
                </a:xfrm>
                <a:custGeom>
                  <a:avLst/>
                  <a:gdLst/>
                  <a:ahLst/>
                  <a:cxnLst/>
                  <a:rect l="l" t="t" r="r" b="b"/>
                  <a:pathLst>
                    <a:path w="95011" h="9501" fill="none" extrusionOk="0">
                      <a:moveTo>
                        <a:pt x="95011" y="9501"/>
                      </a:moveTo>
                      <a:lnTo>
                        <a:pt x="71260" y="0"/>
                      </a:lnTo>
                      <a:lnTo>
                        <a:pt x="0" y="0"/>
                      </a:lnTo>
                      <a:lnTo>
                        <a:pt x="0" y="950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2" name="Google Shape;11672;p84"/>
                <p:cNvSpPr/>
                <p:nvPr/>
              </p:nvSpPr>
              <p:spPr>
                <a:xfrm>
                  <a:off x="4928973" y="4240172"/>
                  <a:ext cx="507596" cy="152293"/>
                </a:xfrm>
                <a:custGeom>
                  <a:avLst/>
                  <a:gdLst/>
                  <a:ahLst/>
                  <a:cxnLst/>
                  <a:rect l="l" t="t" r="r" b="b"/>
                  <a:pathLst>
                    <a:path w="95011" h="28506" fill="none" extrusionOk="0">
                      <a:moveTo>
                        <a:pt x="0" y="28505"/>
                      </a:moveTo>
                      <a:lnTo>
                        <a:pt x="0" y="28505"/>
                      </a:lnTo>
                      <a:lnTo>
                        <a:pt x="95011" y="28505"/>
                      </a:lnTo>
                      <a:lnTo>
                        <a:pt x="95011" y="1"/>
                      </a:lnTo>
                      <a:lnTo>
                        <a:pt x="0" y="1"/>
                      </a:lnTo>
                      <a:close/>
                    </a:path>
                  </a:pathLst>
                </a:custGeom>
                <a:noFill/>
                <a:ln w="9525" cap="flat" cmpd="sng">
                  <a:solidFill>
                    <a:srgbClr val="869FB1"/>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673" name="Google Shape;11673;p84"/>
            <p:cNvGrpSpPr/>
            <p:nvPr/>
          </p:nvGrpSpPr>
          <p:grpSpPr>
            <a:xfrm>
              <a:off x="4482186" y="3641905"/>
              <a:ext cx="397605" cy="349784"/>
              <a:chOff x="2906375" y="1159725"/>
              <a:chExt cx="1860575" cy="1636800"/>
            </a:xfrm>
          </p:grpSpPr>
          <p:sp>
            <p:nvSpPr>
              <p:cNvPr id="11674" name="Google Shape;11674;p84"/>
              <p:cNvSpPr/>
              <p:nvPr/>
            </p:nvSpPr>
            <p:spPr>
              <a:xfrm>
                <a:off x="2906375" y="1159725"/>
                <a:ext cx="1860575" cy="1320800"/>
              </a:xfrm>
              <a:custGeom>
                <a:avLst/>
                <a:gdLst/>
                <a:ahLst/>
                <a:cxnLst/>
                <a:rect l="l" t="t" r="r" b="b"/>
                <a:pathLst>
                  <a:path w="74423" h="52832" fill="none" extrusionOk="0">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5" name="Google Shape;11675;p84"/>
              <p:cNvSpPr/>
              <p:nvPr/>
            </p:nvSpPr>
            <p:spPr>
              <a:xfrm>
                <a:off x="3520750" y="2496900"/>
                <a:ext cx="656300" cy="214450"/>
              </a:xfrm>
              <a:custGeom>
                <a:avLst/>
                <a:gdLst/>
                <a:ahLst/>
                <a:cxnLst/>
                <a:rect l="l" t="t" r="r" b="b"/>
                <a:pathLst>
                  <a:path w="26252" h="8578" fill="none" extrusionOk="0">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w="9525" cap="flat" cmpd="sng">
                <a:solidFill>
                  <a:srgbClr val="E3E9ED"/>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6" name="Google Shape;11676;p84"/>
              <p:cNvSpPr/>
              <p:nvPr/>
            </p:nvSpPr>
            <p:spPr>
              <a:xfrm>
                <a:off x="3448300" y="2706900"/>
                <a:ext cx="803900" cy="89625"/>
              </a:xfrm>
              <a:custGeom>
                <a:avLst/>
                <a:gdLst/>
                <a:ahLst/>
                <a:cxnLst/>
                <a:rect l="l" t="t" r="r" b="b"/>
                <a:pathLst>
                  <a:path w="32156" h="3585" fill="none" extrusionOk="0">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w="9525" cap="flat" cmpd="sng">
                <a:solidFill>
                  <a:srgbClr val="E3E9ED"/>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7" name="Google Shape;11677;p84"/>
              <p:cNvSpPr/>
              <p:nvPr/>
            </p:nvSpPr>
            <p:spPr>
              <a:xfrm>
                <a:off x="3674575" y="1339775"/>
                <a:ext cx="324050" cy="308175"/>
              </a:xfrm>
              <a:custGeom>
                <a:avLst/>
                <a:gdLst/>
                <a:ahLst/>
                <a:cxnLst/>
                <a:rect l="l" t="t" r="r" b="b"/>
                <a:pathLst>
                  <a:path w="12962" h="12327" fill="none" extrusionOk="0">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w="9525" cap="flat" cmpd="sng">
                <a:solidFill>
                  <a:srgbClr val="FFFFFF"/>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678" name="Google Shape;11678;p84"/>
          <p:cNvGrpSpPr/>
          <p:nvPr/>
        </p:nvGrpSpPr>
        <p:grpSpPr>
          <a:xfrm>
            <a:off x="6528943" y="1853805"/>
            <a:ext cx="940737" cy="721067"/>
            <a:chOff x="6599718" y="2068734"/>
            <a:chExt cx="940737" cy="721067"/>
          </a:xfrm>
        </p:grpSpPr>
        <p:sp>
          <p:nvSpPr>
            <p:cNvPr id="11679" name="Google Shape;11679;p84"/>
            <p:cNvSpPr/>
            <p:nvPr/>
          </p:nvSpPr>
          <p:spPr>
            <a:xfrm>
              <a:off x="7138953" y="2569473"/>
              <a:ext cx="366935" cy="115933"/>
            </a:xfrm>
            <a:custGeom>
              <a:avLst/>
              <a:gdLst/>
              <a:ahLst/>
              <a:cxnLst/>
              <a:rect l="l" t="t" r="r" b="b"/>
              <a:pathLst>
                <a:path w="105517" h="33338" fill="none" extrusionOk="0">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w="9525" cap="flat" cmpd="sng">
              <a:solidFill>
                <a:srgbClr val="374F66"/>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0" name="Google Shape;11680;p84"/>
            <p:cNvSpPr/>
            <p:nvPr/>
          </p:nvSpPr>
          <p:spPr>
            <a:xfrm>
              <a:off x="6650497" y="2579172"/>
              <a:ext cx="346397" cy="118079"/>
            </a:xfrm>
            <a:custGeom>
              <a:avLst/>
              <a:gdLst/>
              <a:ahLst/>
              <a:cxnLst/>
              <a:rect l="l" t="t" r="r" b="b"/>
              <a:pathLst>
                <a:path w="99611" h="33955" fill="none" extrusionOk="0">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w="9525" cap="flat" cmpd="sng">
              <a:solidFill>
                <a:srgbClr val="DBE3E8"/>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1" name="Google Shape;11681;p84"/>
            <p:cNvSpPr/>
            <p:nvPr/>
          </p:nvSpPr>
          <p:spPr>
            <a:xfrm>
              <a:off x="7236268" y="2370428"/>
              <a:ext cx="304187" cy="115978"/>
            </a:xfrm>
            <a:custGeom>
              <a:avLst/>
              <a:gdLst/>
              <a:ahLst/>
              <a:cxnLst/>
              <a:rect l="l" t="t" r="r" b="b"/>
              <a:pathLst>
                <a:path w="87473" h="33351" fill="none" extrusionOk="0">
                  <a:moveTo>
                    <a:pt x="15181" y="0"/>
                  </a:moveTo>
                  <a:cubicBezTo>
                    <a:pt x="12114" y="11913"/>
                    <a:pt x="6975" y="23210"/>
                    <a:pt x="1" y="33350"/>
                  </a:cubicBezTo>
                  <a:lnTo>
                    <a:pt x="87472" y="33350"/>
                  </a:lnTo>
                  <a:lnTo>
                    <a:pt x="87472" y="0"/>
                  </a:lnTo>
                  <a:close/>
                </a:path>
              </a:pathLst>
            </a:custGeom>
            <a:noFill/>
            <a:ln w="9525" cap="flat" cmpd="sng">
              <a:solidFill>
                <a:srgbClr val="4F677B"/>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2" name="Google Shape;11682;p84"/>
            <p:cNvSpPr/>
            <p:nvPr/>
          </p:nvSpPr>
          <p:spPr>
            <a:xfrm>
              <a:off x="7252744" y="2161243"/>
              <a:ext cx="271454" cy="115982"/>
            </a:xfrm>
            <a:custGeom>
              <a:avLst/>
              <a:gdLst/>
              <a:ahLst/>
              <a:cxnLst/>
              <a:rect l="l" t="t" r="r" b="b"/>
              <a:pathLst>
                <a:path w="78060" h="33352" fill="none" extrusionOk="0">
                  <a:moveTo>
                    <a:pt x="0" y="1"/>
                  </a:moveTo>
                  <a:cubicBezTo>
                    <a:pt x="7288" y="9714"/>
                    <a:pt x="11762" y="21250"/>
                    <a:pt x="12918" y="33351"/>
                  </a:cubicBezTo>
                  <a:lnTo>
                    <a:pt x="78060" y="33351"/>
                  </a:lnTo>
                  <a:lnTo>
                    <a:pt x="78060" y="1"/>
                  </a:lnTo>
                  <a:close/>
                </a:path>
              </a:pathLst>
            </a:custGeom>
            <a:noFill/>
            <a:ln w="9525" cap="flat" cmpd="sng">
              <a:solidFill>
                <a:srgbClr val="B3C3C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3" name="Google Shape;11683;p84"/>
            <p:cNvSpPr/>
            <p:nvPr/>
          </p:nvSpPr>
          <p:spPr>
            <a:xfrm>
              <a:off x="6599718" y="2199610"/>
              <a:ext cx="260051" cy="115978"/>
            </a:xfrm>
            <a:custGeom>
              <a:avLst/>
              <a:gdLst/>
              <a:ahLst/>
              <a:cxnLst/>
              <a:rect l="l" t="t" r="r" b="b"/>
              <a:pathLst>
                <a:path w="74781" h="33351" fill="none" extrusionOk="0">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w="9525" cap="flat" cmpd="sng">
              <a:solidFill>
                <a:srgbClr val="8FA1AF"/>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4" name="Google Shape;11684;p84"/>
            <p:cNvSpPr/>
            <p:nvPr/>
          </p:nvSpPr>
          <p:spPr>
            <a:xfrm>
              <a:off x="6605967" y="2389697"/>
              <a:ext cx="307727" cy="116023"/>
            </a:xfrm>
            <a:custGeom>
              <a:avLst/>
              <a:gdLst/>
              <a:ahLst/>
              <a:cxnLst/>
              <a:rect l="l" t="t" r="r" b="b"/>
              <a:pathLst>
                <a:path w="88491" h="33364" fill="none" extrusionOk="0">
                  <a:moveTo>
                    <a:pt x="70835" y="1"/>
                  </a:moveTo>
                  <a:lnTo>
                    <a:pt x="1" y="1"/>
                  </a:lnTo>
                  <a:lnTo>
                    <a:pt x="1" y="33363"/>
                  </a:lnTo>
                  <a:lnTo>
                    <a:pt x="88490" y="33363"/>
                  </a:lnTo>
                  <a:cubicBezTo>
                    <a:pt x="80662" y="23386"/>
                    <a:pt x="74680" y="12089"/>
                    <a:pt x="70835" y="1"/>
                  </a:cubicBezTo>
                  <a:close/>
                </a:path>
              </a:pathLst>
            </a:custGeom>
            <a:noFill/>
            <a:ln w="9525" cap="flat" cmpd="sng">
              <a:solidFill>
                <a:srgbClr val="C9D4DC"/>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685" name="Google Shape;11685;p84"/>
            <p:cNvGrpSpPr/>
            <p:nvPr/>
          </p:nvGrpSpPr>
          <p:grpSpPr>
            <a:xfrm>
              <a:off x="6836957" y="2068734"/>
              <a:ext cx="461892" cy="721067"/>
              <a:chOff x="6836957" y="2068734"/>
              <a:chExt cx="461892" cy="721067"/>
            </a:xfrm>
          </p:grpSpPr>
          <p:sp>
            <p:nvSpPr>
              <p:cNvPr id="11686" name="Google Shape;11686;p84"/>
              <p:cNvSpPr/>
              <p:nvPr/>
            </p:nvSpPr>
            <p:spPr>
              <a:xfrm>
                <a:off x="7080441" y="2287271"/>
                <a:ext cx="187336" cy="123319"/>
              </a:xfrm>
              <a:custGeom>
                <a:avLst/>
                <a:gdLst/>
                <a:ahLst/>
                <a:cxnLst/>
                <a:rect l="l" t="t" r="r" b="b"/>
                <a:pathLst>
                  <a:path w="53871" h="35462" fill="none" extrusionOk="0">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w="9525" cap="flat" cmpd="sng">
                <a:solidFill>
                  <a:srgbClr val="4F677B"/>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7" name="Google Shape;11687;p84"/>
              <p:cNvSpPr/>
              <p:nvPr/>
            </p:nvSpPr>
            <p:spPr>
              <a:xfrm>
                <a:off x="7080441" y="2105091"/>
                <a:ext cx="182750" cy="157141"/>
              </a:xfrm>
              <a:custGeom>
                <a:avLst/>
                <a:gdLst/>
                <a:ahLst/>
                <a:cxnLst/>
                <a:rect l="l" t="t" r="r" b="b"/>
                <a:pathLst>
                  <a:path w="52552" h="45188" fill="none" extrusionOk="0">
                    <a:moveTo>
                      <a:pt x="1" y="45188"/>
                    </a:moveTo>
                    <a:lnTo>
                      <a:pt x="52551" y="45188"/>
                    </a:lnTo>
                    <a:cubicBezTo>
                      <a:pt x="47211" y="20458"/>
                      <a:pt x="25899" y="1609"/>
                      <a:pt x="1" y="1"/>
                    </a:cubicBezTo>
                    <a:close/>
                  </a:path>
                </a:pathLst>
              </a:custGeom>
              <a:noFill/>
              <a:ln w="9525" cap="flat" cmpd="sng">
                <a:solidFill>
                  <a:srgbClr val="B3C3C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8" name="Google Shape;11688;p84"/>
              <p:cNvSpPr/>
              <p:nvPr/>
            </p:nvSpPr>
            <p:spPr>
              <a:xfrm>
                <a:off x="6872702" y="2287006"/>
                <a:ext cx="187378" cy="123364"/>
              </a:xfrm>
              <a:custGeom>
                <a:avLst/>
                <a:gdLst/>
                <a:ahLst/>
                <a:cxnLst/>
                <a:rect l="l" t="t" r="r" b="b"/>
                <a:pathLst>
                  <a:path w="53883" h="35475" fill="none" extrusionOk="0">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w="9525" cap="flat" cmpd="sng">
                <a:solidFill>
                  <a:srgbClr val="C9D4DC"/>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9" name="Google Shape;11689;p84"/>
              <p:cNvSpPr/>
              <p:nvPr/>
            </p:nvSpPr>
            <p:spPr>
              <a:xfrm>
                <a:off x="6902504" y="2430686"/>
                <a:ext cx="152902" cy="185984"/>
              </a:xfrm>
              <a:custGeom>
                <a:avLst/>
                <a:gdLst/>
                <a:ahLst/>
                <a:cxnLst/>
                <a:rect l="l" t="t" r="r" b="b"/>
                <a:pathLst>
                  <a:path w="43969" h="53482" fill="none" extrusionOk="0">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w="9525" cap="flat" cmpd="sng">
                <a:solidFill>
                  <a:srgbClr val="DBE3E8"/>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0" name="Google Shape;11690;p84"/>
              <p:cNvSpPr/>
              <p:nvPr/>
            </p:nvSpPr>
            <p:spPr>
              <a:xfrm>
                <a:off x="6877289" y="2104831"/>
                <a:ext cx="182791" cy="157141"/>
              </a:xfrm>
              <a:custGeom>
                <a:avLst/>
                <a:gdLst/>
                <a:ahLst/>
                <a:cxnLst/>
                <a:rect l="l" t="t" r="r" b="b"/>
                <a:pathLst>
                  <a:path w="52564" h="45188" fill="none" extrusionOk="0">
                    <a:moveTo>
                      <a:pt x="52564" y="45187"/>
                    </a:moveTo>
                    <a:lnTo>
                      <a:pt x="52564" y="0"/>
                    </a:lnTo>
                    <a:cubicBezTo>
                      <a:pt x="26653" y="1621"/>
                      <a:pt x="5354" y="20470"/>
                      <a:pt x="1" y="45187"/>
                    </a:cubicBezTo>
                    <a:close/>
                  </a:path>
                </a:pathLst>
              </a:custGeom>
              <a:noFill/>
              <a:ln w="9525" cap="flat" cmpd="sng">
                <a:solidFill>
                  <a:srgbClr val="8FA1AF"/>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1" name="Google Shape;11691;p84"/>
              <p:cNvSpPr/>
              <p:nvPr/>
            </p:nvSpPr>
            <p:spPr>
              <a:xfrm>
                <a:off x="7080441" y="2430686"/>
                <a:ext cx="152860" cy="185938"/>
              </a:xfrm>
              <a:custGeom>
                <a:avLst/>
                <a:gdLst/>
                <a:ahLst/>
                <a:cxnLst/>
                <a:rect l="l" t="t" r="r" b="b"/>
                <a:pathLst>
                  <a:path w="43957" h="53469" fill="none" extrusionOk="0">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w="9525" cap="flat" cmpd="sng">
                <a:solidFill>
                  <a:srgbClr val="374F66"/>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692" name="Google Shape;11692;p84"/>
              <p:cNvGrpSpPr/>
              <p:nvPr/>
            </p:nvGrpSpPr>
            <p:grpSpPr>
              <a:xfrm>
                <a:off x="6836957" y="2068734"/>
                <a:ext cx="461892" cy="721067"/>
                <a:chOff x="6836957" y="2068734"/>
                <a:chExt cx="461892" cy="721067"/>
              </a:xfrm>
            </p:grpSpPr>
            <p:sp>
              <p:nvSpPr>
                <p:cNvPr id="11693" name="Google Shape;11693;p84"/>
                <p:cNvSpPr/>
                <p:nvPr/>
              </p:nvSpPr>
              <p:spPr>
                <a:xfrm>
                  <a:off x="6996059" y="2711098"/>
                  <a:ext cx="143729" cy="78703"/>
                </a:xfrm>
                <a:custGeom>
                  <a:avLst/>
                  <a:gdLst/>
                  <a:ahLst/>
                  <a:cxnLst/>
                  <a:rect l="l" t="t" r="r" b="b"/>
                  <a:pathLst>
                    <a:path w="41331" h="22632" fill="none" extrusionOk="0">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w="9525" cap="flat" cmpd="sng">
                  <a:solidFill>
                    <a:srgbClr val="E3E7EA"/>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4" name="Google Shape;11694;p84"/>
                <p:cNvSpPr/>
                <p:nvPr/>
              </p:nvSpPr>
              <p:spPr>
                <a:xfrm>
                  <a:off x="6996059" y="2647693"/>
                  <a:ext cx="143683" cy="88753"/>
                </a:xfrm>
                <a:custGeom>
                  <a:avLst/>
                  <a:gdLst/>
                  <a:ahLst/>
                  <a:cxnLst/>
                  <a:rect l="l" t="t" r="r" b="b"/>
                  <a:pathLst>
                    <a:path w="41318" h="25522" fill="none" extrusionOk="0">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w="9525" cap="flat" cmpd="sng">
                  <a:solidFill>
                    <a:srgbClr val="E3E7EA"/>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5" name="Google Shape;11695;p84"/>
                <p:cNvSpPr/>
                <p:nvPr/>
              </p:nvSpPr>
              <p:spPr>
                <a:xfrm>
                  <a:off x="6990467" y="2723683"/>
                  <a:ext cx="154870" cy="12721"/>
                </a:xfrm>
                <a:custGeom>
                  <a:avLst/>
                  <a:gdLst/>
                  <a:ahLst/>
                  <a:cxnLst/>
                  <a:rect l="l" t="t" r="r" b="b"/>
                  <a:pathLst>
                    <a:path w="44535" h="3658" fill="none" extrusionOk="0">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6" name="Google Shape;11696;p84"/>
                <p:cNvSpPr/>
                <p:nvPr/>
              </p:nvSpPr>
              <p:spPr>
                <a:xfrm>
                  <a:off x="6990467" y="2698339"/>
                  <a:ext cx="154870" cy="12762"/>
                </a:xfrm>
                <a:custGeom>
                  <a:avLst/>
                  <a:gdLst/>
                  <a:ahLst/>
                  <a:cxnLst/>
                  <a:rect l="l" t="t" r="r" b="b"/>
                  <a:pathLst>
                    <a:path w="44535" h="3670" fill="none" extrusionOk="0">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7" name="Google Shape;11697;p84"/>
                <p:cNvSpPr/>
                <p:nvPr/>
              </p:nvSpPr>
              <p:spPr>
                <a:xfrm>
                  <a:off x="6990467" y="2647648"/>
                  <a:ext cx="154870" cy="12762"/>
                </a:xfrm>
                <a:custGeom>
                  <a:avLst/>
                  <a:gdLst/>
                  <a:ahLst/>
                  <a:cxnLst/>
                  <a:rect l="l" t="t" r="r" b="b"/>
                  <a:pathLst>
                    <a:path w="44535" h="3670" fill="none" extrusionOk="0">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8" name="Google Shape;11698;p84"/>
                <p:cNvSpPr/>
                <p:nvPr/>
              </p:nvSpPr>
              <p:spPr>
                <a:xfrm>
                  <a:off x="6990467" y="2672992"/>
                  <a:ext cx="154870" cy="12766"/>
                </a:xfrm>
                <a:custGeom>
                  <a:avLst/>
                  <a:gdLst/>
                  <a:ahLst/>
                  <a:cxnLst/>
                  <a:rect l="l" t="t" r="r" b="b"/>
                  <a:pathLst>
                    <a:path w="44535" h="3671" fill="none" extrusionOk="0">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9" name="Google Shape;11699;p84"/>
                <p:cNvSpPr/>
                <p:nvPr/>
              </p:nvSpPr>
              <p:spPr>
                <a:xfrm>
                  <a:off x="6836957" y="2068734"/>
                  <a:ext cx="461892" cy="589756"/>
                </a:xfrm>
                <a:custGeom>
                  <a:avLst/>
                  <a:gdLst/>
                  <a:ahLst/>
                  <a:cxnLst/>
                  <a:rect l="l" t="t" r="r" b="b"/>
                  <a:pathLst>
                    <a:path w="132823" h="169592" fill="none" extrusionOk="0">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w="9525" cap="flat" cmpd="sng">
                  <a:solidFill>
                    <a:srgbClr val="FEFEF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1700" name="Google Shape;11700;p84"/>
          <p:cNvGrpSpPr/>
          <p:nvPr/>
        </p:nvGrpSpPr>
        <p:grpSpPr>
          <a:xfrm>
            <a:off x="2412262" y="1858152"/>
            <a:ext cx="712577" cy="712374"/>
            <a:chOff x="2559249" y="2069323"/>
            <a:chExt cx="685566" cy="685634"/>
          </a:xfrm>
        </p:grpSpPr>
        <p:sp>
          <p:nvSpPr>
            <p:cNvPr id="11701" name="Google Shape;11701;p84"/>
            <p:cNvSpPr/>
            <p:nvPr/>
          </p:nvSpPr>
          <p:spPr>
            <a:xfrm>
              <a:off x="2637836" y="2532965"/>
              <a:ext cx="376180" cy="221993"/>
            </a:xfrm>
            <a:custGeom>
              <a:avLst/>
              <a:gdLst/>
              <a:ahLst/>
              <a:cxnLst/>
              <a:rect l="l" t="t" r="r" b="b"/>
              <a:pathLst>
                <a:path w="114864" h="67784" extrusionOk="0">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2" name="Google Shape;11702;p84"/>
            <p:cNvSpPr/>
            <p:nvPr/>
          </p:nvSpPr>
          <p:spPr>
            <a:xfrm>
              <a:off x="2910955" y="2421038"/>
              <a:ext cx="327385" cy="318821"/>
            </a:xfrm>
            <a:custGeom>
              <a:avLst/>
              <a:gdLst/>
              <a:ahLst/>
              <a:cxnLst/>
              <a:rect l="l" t="t" r="r" b="b"/>
              <a:pathLst>
                <a:path w="99965" h="97350" extrusionOk="0">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3" name="Google Shape;11703;p84"/>
            <p:cNvSpPr/>
            <p:nvPr/>
          </p:nvSpPr>
          <p:spPr>
            <a:xfrm>
              <a:off x="3122726" y="2149918"/>
              <a:ext cx="10490" cy="10015"/>
            </a:xfrm>
            <a:custGeom>
              <a:avLst/>
              <a:gdLst/>
              <a:ahLst/>
              <a:cxnLst/>
              <a:rect l="l" t="t" r="r" b="b"/>
              <a:pathLst>
                <a:path w="3203" h="3058" extrusionOk="0">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4" name="Google Shape;11704;p84"/>
            <p:cNvSpPr/>
            <p:nvPr/>
          </p:nvSpPr>
          <p:spPr>
            <a:xfrm>
              <a:off x="3022956" y="2159929"/>
              <a:ext cx="221858" cy="379216"/>
            </a:xfrm>
            <a:custGeom>
              <a:avLst/>
              <a:gdLst/>
              <a:ahLst/>
              <a:cxnLst/>
              <a:rect l="l" t="t" r="r" b="b"/>
              <a:pathLst>
                <a:path w="67743" h="115791" extrusionOk="0">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5" name="Google Shape;11705;p84"/>
            <p:cNvSpPr/>
            <p:nvPr/>
          </p:nvSpPr>
          <p:spPr>
            <a:xfrm>
              <a:off x="3001649" y="2257452"/>
              <a:ext cx="4395" cy="2908"/>
            </a:xfrm>
            <a:custGeom>
              <a:avLst/>
              <a:gdLst/>
              <a:ahLst/>
              <a:cxnLst/>
              <a:rect l="l" t="t" r="r" b="b"/>
              <a:pathLst>
                <a:path w="1342" h="888" extrusionOk="0">
                  <a:moveTo>
                    <a:pt x="1" y="1"/>
                  </a:moveTo>
                  <a:cubicBezTo>
                    <a:pt x="449" y="291"/>
                    <a:pt x="898" y="587"/>
                    <a:pt x="1341" y="888"/>
                  </a:cubicBezTo>
                  <a:cubicBezTo>
                    <a:pt x="898" y="587"/>
                    <a:pt x="449" y="291"/>
                    <a:pt x="1" y="1"/>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6" name="Google Shape;11706;p84"/>
            <p:cNvSpPr/>
            <p:nvPr/>
          </p:nvSpPr>
          <p:spPr>
            <a:xfrm>
              <a:off x="3006814" y="2260907"/>
              <a:ext cx="504" cy="373"/>
            </a:xfrm>
            <a:custGeom>
              <a:avLst/>
              <a:gdLst/>
              <a:ahLst/>
              <a:cxnLst/>
              <a:rect l="l" t="t" r="r" b="b"/>
              <a:pathLst>
                <a:path w="154" h="114" extrusionOk="0">
                  <a:moveTo>
                    <a:pt x="1" y="0"/>
                  </a:moveTo>
                  <a:lnTo>
                    <a:pt x="1" y="0"/>
                  </a:lnTo>
                  <a:cubicBezTo>
                    <a:pt x="50" y="40"/>
                    <a:pt x="104" y="74"/>
                    <a:pt x="154" y="114"/>
                  </a:cubicBezTo>
                  <a:cubicBezTo>
                    <a:pt x="104" y="74"/>
                    <a:pt x="55" y="40"/>
                    <a:pt x="1"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7" name="Google Shape;11707;p84"/>
            <p:cNvSpPr/>
            <p:nvPr/>
          </p:nvSpPr>
          <p:spPr>
            <a:xfrm>
              <a:off x="3007315" y="2261277"/>
              <a:ext cx="15645" cy="12190"/>
            </a:xfrm>
            <a:custGeom>
              <a:avLst/>
              <a:gdLst/>
              <a:ahLst/>
              <a:cxnLst/>
              <a:rect l="l" t="t" r="r" b="b"/>
              <a:pathLst>
                <a:path w="4777" h="3722" extrusionOk="0">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8" name="Google Shape;11708;p84"/>
            <p:cNvSpPr/>
            <p:nvPr/>
          </p:nvSpPr>
          <p:spPr>
            <a:xfrm>
              <a:off x="3006025" y="2260357"/>
              <a:ext cx="793" cy="553"/>
            </a:xfrm>
            <a:custGeom>
              <a:avLst/>
              <a:gdLst/>
              <a:ahLst/>
              <a:cxnLst/>
              <a:rect l="l" t="t" r="r" b="b"/>
              <a:pathLst>
                <a:path w="242" h="169" extrusionOk="0">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9" name="Google Shape;11709;p84"/>
            <p:cNvSpPr/>
            <p:nvPr/>
          </p:nvSpPr>
          <p:spPr>
            <a:xfrm>
              <a:off x="2790124" y="2069323"/>
              <a:ext cx="376068" cy="221963"/>
            </a:xfrm>
            <a:custGeom>
              <a:avLst/>
              <a:gdLst/>
              <a:ahLst/>
              <a:cxnLst/>
              <a:rect l="l" t="t" r="r" b="b"/>
              <a:pathLst>
                <a:path w="114830" h="67775" extrusionOk="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0" name="Google Shape;11710;p84"/>
            <p:cNvSpPr/>
            <p:nvPr/>
          </p:nvSpPr>
          <p:spPr>
            <a:xfrm>
              <a:off x="2559328" y="2381300"/>
              <a:ext cx="1294" cy="21877"/>
            </a:xfrm>
            <a:custGeom>
              <a:avLst/>
              <a:gdLst/>
              <a:ahLst/>
              <a:cxnLst/>
              <a:rect l="l" t="t" r="r" b="b"/>
              <a:pathLst>
                <a:path w="395" h="6680" extrusionOk="0">
                  <a:moveTo>
                    <a:pt x="395" y="1"/>
                  </a:moveTo>
                  <a:cubicBezTo>
                    <a:pt x="193" y="2219"/>
                    <a:pt x="65" y="4447"/>
                    <a:pt x="1" y="6679"/>
                  </a:cubicBezTo>
                  <a:lnTo>
                    <a:pt x="15" y="6679"/>
                  </a:lnTo>
                  <a:cubicBezTo>
                    <a:pt x="70" y="4447"/>
                    <a:pt x="198" y="2224"/>
                    <a:pt x="395" y="1"/>
                  </a:cubicBezTo>
                  <a:close/>
                </a:path>
              </a:pathLst>
            </a:custGeom>
            <a:solidFill>
              <a:srgbClr val="A5B7C5"/>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1" name="Google Shape;11711;p84"/>
            <p:cNvSpPr/>
            <p:nvPr/>
          </p:nvSpPr>
          <p:spPr>
            <a:xfrm>
              <a:off x="2565429" y="2084349"/>
              <a:ext cx="327628" cy="318828"/>
            </a:xfrm>
            <a:custGeom>
              <a:avLst/>
              <a:gdLst/>
              <a:ahLst/>
              <a:cxnLst/>
              <a:rect l="l" t="t" r="r" b="b"/>
              <a:pathLst>
                <a:path w="100039" h="97352" extrusionOk="0">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2" name="Google Shape;11712;p84"/>
            <p:cNvSpPr/>
            <p:nvPr/>
          </p:nvSpPr>
          <p:spPr>
            <a:xfrm>
              <a:off x="2560618" y="2347407"/>
              <a:ext cx="4814" cy="33896"/>
            </a:xfrm>
            <a:custGeom>
              <a:avLst/>
              <a:gdLst/>
              <a:ahLst/>
              <a:cxnLst/>
              <a:rect l="l" t="t" r="r" b="b"/>
              <a:pathLst>
                <a:path w="1470" h="10350" extrusionOk="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3" name="Google Shape;11713;p84"/>
            <p:cNvSpPr/>
            <p:nvPr/>
          </p:nvSpPr>
          <p:spPr>
            <a:xfrm>
              <a:off x="2559249" y="2285083"/>
              <a:ext cx="222808" cy="417520"/>
            </a:xfrm>
            <a:custGeom>
              <a:avLst/>
              <a:gdLst/>
              <a:ahLst/>
              <a:cxnLst/>
              <a:rect l="l" t="t" r="r" b="b"/>
              <a:pathLst>
                <a:path w="68033" h="127487" extrusionOk="0">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14" name="Google Shape;11714;p84"/>
          <p:cNvGrpSpPr/>
          <p:nvPr/>
        </p:nvGrpSpPr>
        <p:grpSpPr>
          <a:xfrm>
            <a:off x="7594699" y="970941"/>
            <a:ext cx="845645" cy="711911"/>
            <a:chOff x="951975" y="315800"/>
            <a:chExt cx="5860325" cy="4933550"/>
          </a:xfrm>
        </p:grpSpPr>
        <p:sp>
          <p:nvSpPr>
            <p:cNvPr id="11715" name="Google Shape;11715;p84"/>
            <p:cNvSpPr/>
            <p:nvPr/>
          </p:nvSpPr>
          <p:spPr>
            <a:xfrm>
              <a:off x="6501500" y="3684025"/>
              <a:ext cx="310800" cy="261200"/>
            </a:xfrm>
            <a:custGeom>
              <a:avLst/>
              <a:gdLst/>
              <a:ahLst/>
              <a:cxnLst/>
              <a:rect l="l" t="t" r="r" b="b"/>
              <a:pathLst>
                <a:path w="12432" h="10448" extrusionOk="0">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6" name="Google Shape;11716;p84"/>
            <p:cNvSpPr/>
            <p:nvPr/>
          </p:nvSpPr>
          <p:spPr>
            <a:xfrm>
              <a:off x="6501500" y="2945200"/>
              <a:ext cx="310800" cy="261925"/>
            </a:xfrm>
            <a:custGeom>
              <a:avLst/>
              <a:gdLst/>
              <a:ahLst/>
              <a:cxnLst/>
              <a:rect l="l" t="t" r="r" b="b"/>
              <a:pathLst>
                <a:path w="12432" h="10477" extrusionOk="0">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7" name="Google Shape;11717;p84"/>
            <p:cNvSpPr/>
            <p:nvPr/>
          </p:nvSpPr>
          <p:spPr>
            <a:xfrm>
              <a:off x="6501500" y="2202650"/>
              <a:ext cx="310800" cy="266400"/>
            </a:xfrm>
            <a:custGeom>
              <a:avLst/>
              <a:gdLst/>
              <a:ahLst/>
              <a:cxnLst/>
              <a:rect l="l" t="t" r="r" b="b"/>
              <a:pathLst>
                <a:path w="12432" h="10656" extrusionOk="0">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8" name="Google Shape;11718;p84"/>
            <p:cNvSpPr/>
            <p:nvPr/>
          </p:nvSpPr>
          <p:spPr>
            <a:xfrm>
              <a:off x="951975" y="3495675"/>
              <a:ext cx="5460750" cy="1753675"/>
            </a:xfrm>
            <a:custGeom>
              <a:avLst/>
              <a:gdLst/>
              <a:ahLst/>
              <a:cxnLst/>
              <a:rect l="l" t="t" r="r" b="b"/>
              <a:pathLst>
                <a:path w="218430" h="70147" fill="none" extrusionOk="0">
                  <a:moveTo>
                    <a:pt x="29746" y="1"/>
                  </a:moveTo>
                  <a:lnTo>
                    <a:pt x="0" y="14430"/>
                  </a:lnTo>
                  <a:lnTo>
                    <a:pt x="109215" y="70147"/>
                  </a:lnTo>
                  <a:lnTo>
                    <a:pt x="218429" y="14430"/>
                  </a:lnTo>
                  <a:lnTo>
                    <a:pt x="188684" y="1"/>
                  </a:lnTo>
                  <a:lnTo>
                    <a:pt x="109215" y="40623"/>
                  </a:lnTo>
                  <a:close/>
                </a:path>
              </a:pathLst>
            </a:custGeom>
            <a:noFill/>
            <a:ln w="9525" cap="flat" cmpd="sng">
              <a:solidFill>
                <a:srgbClr val="435D74"/>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9" name="Google Shape;11719;p84"/>
            <p:cNvSpPr/>
            <p:nvPr/>
          </p:nvSpPr>
          <p:spPr>
            <a:xfrm>
              <a:off x="951975" y="2757600"/>
              <a:ext cx="5460750" cy="1753675"/>
            </a:xfrm>
            <a:custGeom>
              <a:avLst/>
              <a:gdLst/>
              <a:ahLst/>
              <a:cxnLst/>
              <a:rect l="l" t="t" r="r" b="b"/>
              <a:pathLst>
                <a:path w="218430" h="70147" fill="none" extrusionOk="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w="9525" cap="flat" cmpd="sng">
              <a:solidFill>
                <a:srgbClr val="869FB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0" name="Google Shape;11720;p84"/>
            <p:cNvSpPr/>
            <p:nvPr/>
          </p:nvSpPr>
          <p:spPr>
            <a:xfrm>
              <a:off x="951975" y="2019500"/>
              <a:ext cx="5460750" cy="1753675"/>
            </a:xfrm>
            <a:custGeom>
              <a:avLst/>
              <a:gdLst/>
              <a:ahLst/>
              <a:cxnLst/>
              <a:rect l="l" t="t" r="r" b="b"/>
              <a:pathLst>
                <a:path w="218430" h="70147" fill="none" extrusionOk="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w="9525" cap="flat" cmpd="sng">
              <a:solidFill>
                <a:srgbClr val="BAC8D3"/>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1" name="Google Shape;11721;p84"/>
            <p:cNvSpPr/>
            <p:nvPr/>
          </p:nvSpPr>
          <p:spPr>
            <a:xfrm>
              <a:off x="951975" y="315800"/>
              <a:ext cx="5460750" cy="2719300"/>
            </a:xfrm>
            <a:custGeom>
              <a:avLst/>
              <a:gdLst/>
              <a:ahLst/>
              <a:cxnLst/>
              <a:rect l="l" t="t" r="r" b="b"/>
              <a:pathLst>
                <a:path w="218430" h="108772" fill="none" extrusionOk="0">
                  <a:moveTo>
                    <a:pt x="109215" y="1"/>
                  </a:moveTo>
                  <a:lnTo>
                    <a:pt x="0" y="52832"/>
                  </a:lnTo>
                  <a:lnTo>
                    <a:pt x="109215" y="108771"/>
                  </a:lnTo>
                  <a:lnTo>
                    <a:pt x="218429" y="52832"/>
                  </a:ln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2" name="Google Shape;11722;p84"/>
            <p:cNvSpPr/>
            <p:nvPr/>
          </p:nvSpPr>
          <p:spPr>
            <a:xfrm>
              <a:off x="6501500" y="1464200"/>
              <a:ext cx="310800" cy="261550"/>
            </a:xfrm>
            <a:custGeom>
              <a:avLst/>
              <a:gdLst/>
              <a:ahLst/>
              <a:cxnLst/>
              <a:rect l="l" t="t" r="r" b="b"/>
              <a:pathLst>
                <a:path w="12432" h="10462" extrusionOk="0">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23" name="Google Shape;11723;p84"/>
          <p:cNvGrpSpPr/>
          <p:nvPr/>
        </p:nvGrpSpPr>
        <p:grpSpPr>
          <a:xfrm>
            <a:off x="3691828" y="2707050"/>
            <a:ext cx="1617932" cy="621724"/>
            <a:chOff x="3862800" y="3038525"/>
            <a:chExt cx="1329006" cy="510698"/>
          </a:xfrm>
        </p:grpSpPr>
        <p:sp>
          <p:nvSpPr>
            <p:cNvPr id="11724" name="Google Shape;11724;p84"/>
            <p:cNvSpPr/>
            <p:nvPr/>
          </p:nvSpPr>
          <p:spPr>
            <a:xfrm>
              <a:off x="4185913" y="3040337"/>
              <a:ext cx="71107" cy="143789"/>
            </a:xfrm>
            <a:custGeom>
              <a:avLst/>
              <a:gdLst/>
              <a:ahLst/>
              <a:cxnLst/>
              <a:rect l="l" t="t" r="r" b="b"/>
              <a:pathLst>
                <a:path w="14722" h="29770" extrusionOk="0">
                  <a:moveTo>
                    <a:pt x="0" y="1"/>
                  </a:moveTo>
                  <a:cubicBezTo>
                    <a:pt x="0" y="11614"/>
                    <a:pt x="5398" y="22573"/>
                    <a:pt x="14721" y="29770"/>
                  </a:cubicBezTo>
                  <a:cubicBezTo>
                    <a:pt x="5562" y="22573"/>
                    <a:pt x="164" y="11614"/>
                    <a:pt x="164" y="1"/>
                  </a:cubicBez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5" name="Google Shape;11725;p84"/>
            <p:cNvSpPr/>
            <p:nvPr/>
          </p:nvSpPr>
          <p:spPr>
            <a:xfrm>
              <a:off x="3967075" y="3045080"/>
              <a:ext cx="403706" cy="397383"/>
            </a:xfrm>
            <a:custGeom>
              <a:avLst/>
              <a:gdLst/>
              <a:ahLst/>
              <a:cxnLst/>
              <a:rect l="l" t="t" r="r" b="b"/>
              <a:pathLst>
                <a:path w="83583" h="82274" extrusionOk="0">
                  <a:moveTo>
                    <a:pt x="83583" y="82273"/>
                  </a:moveTo>
                  <a:cubicBezTo>
                    <a:pt x="37948" y="82273"/>
                    <a:pt x="655" y="45635"/>
                    <a:pt x="0" y="0"/>
                  </a:cubicBezTo>
                  <a:cubicBezTo>
                    <a:pt x="655" y="45635"/>
                    <a:pt x="37948" y="82273"/>
                    <a:pt x="83583" y="82273"/>
                  </a:cubicBezTo>
                  <a:close/>
                </a:path>
              </a:pathLst>
            </a:custGeom>
            <a:solidFill>
              <a:srgbClr val="445D73"/>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726" name="Google Shape;11726;p84"/>
            <p:cNvGrpSpPr/>
            <p:nvPr/>
          </p:nvGrpSpPr>
          <p:grpSpPr>
            <a:xfrm>
              <a:off x="3967075" y="3040337"/>
              <a:ext cx="1019927" cy="402126"/>
              <a:chOff x="3967075" y="3040337"/>
              <a:chExt cx="1019927" cy="402126"/>
            </a:xfrm>
          </p:grpSpPr>
          <p:sp>
            <p:nvSpPr>
              <p:cNvPr id="11727" name="Google Shape;11727;p84"/>
              <p:cNvSpPr/>
              <p:nvPr/>
            </p:nvSpPr>
            <p:spPr>
              <a:xfrm>
                <a:off x="4369197" y="3335999"/>
                <a:ext cx="617805" cy="105869"/>
              </a:xfrm>
              <a:custGeom>
                <a:avLst/>
                <a:gdLst/>
                <a:ahLst/>
                <a:cxnLst/>
                <a:rect l="l" t="t" r="r" b="b"/>
                <a:pathLst>
                  <a:path w="127910" h="21919" fill="none" extrusionOk="0">
                    <a:moveTo>
                      <a:pt x="1" y="21918"/>
                    </a:moveTo>
                    <a:lnTo>
                      <a:pt x="127909" y="21918"/>
                    </a:lnTo>
                    <a:lnTo>
                      <a:pt x="127909" y="1"/>
                    </a:lnTo>
                    <a:lnTo>
                      <a:pt x="164" y="164"/>
                    </a:lnTo>
                  </a:path>
                </a:pathLst>
              </a:custGeom>
              <a:noFill/>
              <a:ln w="9525" cap="flat" cmpd="sng">
                <a:solidFill>
                  <a:srgbClr val="869FB1"/>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8" name="Google Shape;11728;p84"/>
              <p:cNvSpPr/>
              <p:nvPr/>
            </p:nvSpPr>
            <p:spPr>
              <a:xfrm>
                <a:off x="3967075" y="3040337"/>
                <a:ext cx="403706" cy="402126"/>
              </a:xfrm>
              <a:custGeom>
                <a:avLst/>
                <a:gdLst/>
                <a:ahLst/>
                <a:cxnLst/>
                <a:rect l="l" t="t" r="r" b="b"/>
                <a:pathLst>
                  <a:path w="83583" h="83256" fill="none" extrusionOk="0">
                    <a:moveTo>
                      <a:pt x="83419" y="61501"/>
                    </a:moveTo>
                    <a:cubicBezTo>
                      <a:pt x="49397" y="61501"/>
                      <a:pt x="21755" y="34022"/>
                      <a:pt x="21755" y="1"/>
                    </a:cubicBezTo>
                    <a:lnTo>
                      <a:pt x="0" y="1"/>
                    </a:lnTo>
                    <a:lnTo>
                      <a:pt x="0" y="982"/>
                    </a:lnTo>
                    <a:cubicBezTo>
                      <a:pt x="818" y="46617"/>
                      <a:pt x="37948" y="83255"/>
                      <a:pt x="83583" y="83255"/>
                    </a:cubicBezTo>
                  </a:path>
                </a:pathLst>
              </a:custGeom>
              <a:noFill/>
              <a:ln w="9525" cap="flat" cmpd="sng">
                <a:solidFill>
                  <a:srgbClr val="869FB1"/>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29" name="Google Shape;11729;p84"/>
            <p:cNvGrpSpPr/>
            <p:nvPr/>
          </p:nvGrpSpPr>
          <p:grpSpPr>
            <a:xfrm>
              <a:off x="4186700" y="3040337"/>
              <a:ext cx="390475" cy="183289"/>
              <a:chOff x="4186700" y="3040337"/>
              <a:chExt cx="390475" cy="183289"/>
            </a:xfrm>
          </p:grpSpPr>
          <p:sp>
            <p:nvSpPr>
              <p:cNvPr id="11730" name="Google Shape;11730;p84"/>
              <p:cNvSpPr/>
              <p:nvPr/>
            </p:nvSpPr>
            <p:spPr>
              <a:xfrm>
                <a:off x="4370181" y="3120129"/>
                <a:ext cx="206994" cy="103497"/>
              </a:xfrm>
              <a:custGeom>
                <a:avLst/>
                <a:gdLst/>
                <a:ahLst/>
                <a:cxnLst/>
                <a:rect l="l" t="t" r="r" b="b"/>
                <a:pathLst>
                  <a:path w="42856" h="21428" fill="none" extrusionOk="0">
                    <a:moveTo>
                      <a:pt x="1" y="21428"/>
                    </a:moveTo>
                    <a:lnTo>
                      <a:pt x="42855" y="21428"/>
                    </a:lnTo>
                    <a:lnTo>
                      <a:pt x="42855" y="1"/>
                    </a:lnTo>
                    <a:lnTo>
                      <a:pt x="1" y="1"/>
                    </a:lnTo>
                  </a:path>
                </a:pathLst>
              </a:custGeom>
              <a:noFill/>
              <a:ln w="9525" cap="flat" cmpd="sng">
                <a:solidFill>
                  <a:srgbClr val="E3E9ED"/>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1" name="Google Shape;11731;p84"/>
              <p:cNvSpPr/>
              <p:nvPr/>
            </p:nvSpPr>
            <p:spPr>
              <a:xfrm>
                <a:off x="4186700" y="3040337"/>
                <a:ext cx="184081" cy="183289"/>
              </a:xfrm>
              <a:custGeom>
                <a:avLst/>
                <a:gdLst/>
                <a:ahLst/>
                <a:cxnLst/>
                <a:rect l="l" t="t" r="r" b="b"/>
                <a:pathLst>
                  <a:path w="38112" h="37948" fill="none" extrusionOk="0">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w="9525" cap="flat" cmpd="sng">
                <a:solidFill>
                  <a:srgbClr val="E3E9ED"/>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32" name="Google Shape;11732;p84"/>
            <p:cNvGrpSpPr/>
            <p:nvPr/>
          </p:nvGrpSpPr>
          <p:grpSpPr>
            <a:xfrm>
              <a:off x="4073727" y="3040337"/>
              <a:ext cx="697794" cy="296263"/>
              <a:chOff x="4073727" y="3040337"/>
              <a:chExt cx="697794" cy="296263"/>
            </a:xfrm>
          </p:grpSpPr>
          <p:sp>
            <p:nvSpPr>
              <p:cNvPr id="11733" name="Google Shape;11733;p84"/>
              <p:cNvSpPr/>
              <p:nvPr/>
            </p:nvSpPr>
            <p:spPr>
              <a:xfrm>
                <a:off x="4370181" y="3223621"/>
                <a:ext cx="401339" cy="112979"/>
              </a:xfrm>
              <a:custGeom>
                <a:avLst/>
                <a:gdLst/>
                <a:ahLst/>
                <a:cxnLst/>
                <a:rect l="l" t="t" r="r" b="b"/>
                <a:pathLst>
                  <a:path w="83093" h="23391" fill="none" extrusionOk="0">
                    <a:moveTo>
                      <a:pt x="1" y="23391"/>
                    </a:moveTo>
                    <a:lnTo>
                      <a:pt x="83092" y="23391"/>
                    </a:lnTo>
                    <a:lnTo>
                      <a:pt x="83092" y="1"/>
                    </a:lnTo>
                    <a:lnTo>
                      <a:pt x="1" y="1"/>
                    </a:lnTo>
                  </a:path>
                </a:pathLst>
              </a:custGeom>
              <a:noFill/>
              <a:ln w="9525" cap="flat" cmpd="sng">
                <a:solidFill>
                  <a:srgbClr val="CFD9E0"/>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4" name="Google Shape;11734;p84"/>
              <p:cNvSpPr/>
              <p:nvPr/>
            </p:nvSpPr>
            <p:spPr>
              <a:xfrm>
                <a:off x="4073727" y="3040337"/>
                <a:ext cx="297055" cy="296263"/>
              </a:xfrm>
              <a:custGeom>
                <a:avLst/>
                <a:gdLst/>
                <a:ahLst/>
                <a:cxnLst/>
                <a:rect l="l" t="t" r="r" b="b"/>
                <a:pathLst>
                  <a:path w="61502" h="61338" fill="none" extrusionOk="0">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w="9525" cap="flat" cmpd="sng">
                <a:solidFill>
                  <a:srgbClr val="CFD9E0"/>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35" name="Google Shape;11735;p84"/>
            <p:cNvGrpSpPr/>
            <p:nvPr/>
          </p:nvGrpSpPr>
          <p:grpSpPr>
            <a:xfrm>
              <a:off x="3862800" y="3038525"/>
              <a:ext cx="1329006" cy="510698"/>
              <a:chOff x="3862800" y="3038525"/>
              <a:chExt cx="1329006" cy="510698"/>
            </a:xfrm>
          </p:grpSpPr>
          <p:sp>
            <p:nvSpPr>
              <p:cNvPr id="11736" name="Google Shape;11736;p84"/>
              <p:cNvSpPr/>
              <p:nvPr/>
            </p:nvSpPr>
            <p:spPr>
              <a:xfrm>
                <a:off x="4370175" y="3441875"/>
                <a:ext cx="821631" cy="107348"/>
              </a:xfrm>
              <a:custGeom>
                <a:avLst/>
                <a:gdLst/>
                <a:ahLst/>
                <a:cxnLst/>
                <a:rect l="l" t="t" r="r" b="b"/>
                <a:pathLst>
                  <a:path w="170110" h="21919" fill="none" extrusionOk="0">
                    <a:moveTo>
                      <a:pt x="1" y="21918"/>
                    </a:moveTo>
                    <a:lnTo>
                      <a:pt x="170110" y="21918"/>
                    </a:lnTo>
                    <a:lnTo>
                      <a:pt x="170110" y="0"/>
                    </a:lnTo>
                    <a:lnTo>
                      <a:pt x="1" y="0"/>
                    </a:lnTo>
                  </a:path>
                </a:pathLst>
              </a:custGeom>
              <a:noFill/>
              <a:ln w="9525" cap="flat" cmpd="sng">
                <a:solidFill>
                  <a:srgbClr val="445D73"/>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7" name="Google Shape;11737;p84"/>
              <p:cNvSpPr/>
              <p:nvPr/>
            </p:nvSpPr>
            <p:spPr>
              <a:xfrm>
                <a:off x="3862800" y="3038525"/>
                <a:ext cx="507990" cy="510620"/>
              </a:xfrm>
              <a:custGeom>
                <a:avLst/>
                <a:gdLst/>
                <a:ahLst/>
                <a:cxnLst/>
                <a:rect l="l" t="t" r="r" b="b"/>
                <a:pathLst>
                  <a:path w="105174" h="105500" fill="none" extrusionOk="0">
                    <a:moveTo>
                      <a:pt x="105174" y="83418"/>
                    </a:moveTo>
                    <a:cubicBezTo>
                      <a:pt x="59539" y="83418"/>
                      <a:pt x="22246" y="46780"/>
                      <a:pt x="21591" y="1145"/>
                    </a:cubicBezTo>
                    <a:lnTo>
                      <a:pt x="21591" y="0"/>
                    </a:lnTo>
                    <a:lnTo>
                      <a:pt x="1" y="0"/>
                    </a:lnTo>
                    <a:cubicBezTo>
                      <a:pt x="1" y="58229"/>
                      <a:pt x="46944" y="105336"/>
                      <a:pt x="105174" y="105500"/>
                    </a:cubicBezTo>
                  </a:path>
                </a:pathLst>
              </a:custGeom>
              <a:noFill/>
              <a:ln w="9525" cap="flat" cmpd="sng">
                <a:solidFill>
                  <a:srgbClr val="445D73"/>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738" name="Google Shape;11738;p84"/>
          <p:cNvGrpSpPr/>
          <p:nvPr/>
        </p:nvGrpSpPr>
        <p:grpSpPr>
          <a:xfrm>
            <a:off x="700150" y="970941"/>
            <a:ext cx="883205" cy="775176"/>
            <a:chOff x="649648" y="271400"/>
            <a:chExt cx="6215377" cy="5455143"/>
          </a:xfrm>
        </p:grpSpPr>
        <p:sp>
          <p:nvSpPr>
            <p:cNvPr id="11739" name="Google Shape;11739;p84"/>
            <p:cNvSpPr/>
            <p:nvPr/>
          </p:nvSpPr>
          <p:spPr>
            <a:xfrm>
              <a:off x="2641907" y="3717593"/>
              <a:ext cx="3573900" cy="2008950"/>
            </a:xfrm>
            <a:custGeom>
              <a:avLst/>
              <a:gdLst/>
              <a:ahLst/>
              <a:cxnLst/>
              <a:rect l="l" t="t" r="r" b="b"/>
              <a:pathLst>
                <a:path w="142956" h="80358" fill="none" extrusionOk="0">
                  <a:moveTo>
                    <a:pt x="0" y="50612"/>
                  </a:moveTo>
                  <a:cubicBezTo>
                    <a:pt x="53053" y="80357"/>
                    <a:pt x="120314" y="56605"/>
                    <a:pt x="142956" y="0"/>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0" name="Google Shape;11740;p84"/>
            <p:cNvSpPr/>
            <p:nvPr/>
          </p:nvSpPr>
          <p:spPr>
            <a:xfrm>
              <a:off x="1359875" y="2446825"/>
              <a:ext cx="338550" cy="1598275"/>
            </a:xfrm>
            <a:custGeom>
              <a:avLst/>
              <a:gdLst/>
              <a:ahLst/>
              <a:cxnLst/>
              <a:rect l="l" t="t" r="r" b="b"/>
              <a:pathLst>
                <a:path w="13542" h="63931" fill="none" extrusionOk="0">
                  <a:moveTo>
                    <a:pt x="888" y="0"/>
                  </a:moveTo>
                  <a:cubicBezTo>
                    <a:pt x="223" y="4440"/>
                    <a:pt x="1" y="9102"/>
                    <a:pt x="1" y="13763"/>
                  </a:cubicBezTo>
                  <a:cubicBezTo>
                    <a:pt x="1" y="31300"/>
                    <a:pt x="4662" y="48614"/>
                    <a:pt x="13541" y="63931"/>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1" name="Google Shape;11741;p84"/>
            <p:cNvSpPr/>
            <p:nvPr/>
          </p:nvSpPr>
          <p:spPr>
            <a:xfrm>
              <a:off x="1709500" y="271400"/>
              <a:ext cx="5149975" cy="2519525"/>
            </a:xfrm>
            <a:custGeom>
              <a:avLst/>
              <a:gdLst/>
              <a:ahLst/>
              <a:cxnLst/>
              <a:rect l="l" t="t" r="r" b="b"/>
              <a:pathLst>
                <a:path w="205999" h="100781" fill="none" extrusionOk="0">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2" name="Google Shape;11742;p84"/>
            <p:cNvSpPr/>
            <p:nvPr/>
          </p:nvSpPr>
          <p:spPr>
            <a:xfrm>
              <a:off x="5965975" y="415700"/>
              <a:ext cx="754750" cy="754750"/>
            </a:xfrm>
            <a:custGeom>
              <a:avLst/>
              <a:gdLst/>
              <a:ahLst/>
              <a:cxnLst/>
              <a:rect l="l" t="t" r="r" b="b"/>
              <a:pathLst>
                <a:path w="30190" h="30190" fill="none" extrusionOk="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3" name="Google Shape;11743;p84"/>
            <p:cNvSpPr/>
            <p:nvPr/>
          </p:nvSpPr>
          <p:spPr>
            <a:xfrm>
              <a:off x="699475" y="2457925"/>
              <a:ext cx="5183275" cy="2647150"/>
            </a:xfrm>
            <a:custGeom>
              <a:avLst/>
              <a:gdLst/>
              <a:ahLst/>
              <a:cxnLst/>
              <a:rect l="l" t="t" r="r" b="b"/>
              <a:pathLst>
                <a:path w="207331" h="105886" fill="none" extrusionOk="0">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w="9525" cap="flat" cmpd="sng">
              <a:solidFill>
                <a:srgbClr val="667E9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4" name="Google Shape;11744;p84"/>
            <p:cNvSpPr/>
            <p:nvPr/>
          </p:nvSpPr>
          <p:spPr>
            <a:xfrm>
              <a:off x="2075775" y="387950"/>
              <a:ext cx="4012325" cy="2402975"/>
            </a:xfrm>
            <a:custGeom>
              <a:avLst/>
              <a:gdLst/>
              <a:ahLst/>
              <a:cxnLst/>
              <a:rect l="l" t="t" r="r" b="b"/>
              <a:pathLst>
                <a:path w="160493" h="96119" fill="none" extrusionOk="0">
                  <a:moveTo>
                    <a:pt x="160492" y="96118"/>
                  </a:moveTo>
                  <a:cubicBezTo>
                    <a:pt x="160492" y="57494"/>
                    <a:pt x="135630" y="23530"/>
                    <a:pt x="99003" y="11765"/>
                  </a:cubicBezTo>
                  <a:cubicBezTo>
                    <a:pt x="62377" y="0"/>
                    <a:pt x="22420" y="13097"/>
                    <a:pt x="0" y="44397"/>
                  </a:cubicBezTo>
                </a:path>
              </a:pathLst>
            </a:custGeom>
            <a:noFill/>
            <a:ln w="9525" cap="flat" cmpd="sng">
              <a:solidFill>
                <a:srgbClr val="667E9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5" name="Google Shape;11745;p84"/>
            <p:cNvSpPr/>
            <p:nvPr/>
          </p:nvSpPr>
          <p:spPr>
            <a:xfrm>
              <a:off x="649648" y="670971"/>
              <a:ext cx="5183118" cy="4298214"/>
            </a:xfrm>
            <a:custGeom>
              <a:avLst/>
              <a:gdLst/>
              <a:ahLst/>
              <a:cxnLst/>
              <a:rect l="l" t="t" r="r" b="b"/>
              <a:pathLst>
                <a:path w="205333" h="170260" fill="none" extrusionOk="0">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w="9525" cap="flat" cmpd="sng">
              <a:solidFill>
                <a:srgbClr val="445D73"/>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6" name="Google Shape;11746;p84"/>
            <p:cNvSpPr/>
            <p:nvPr/>
          </p:nvSpPr>
          <p:spPr>
            <a:xfrm>
              <a:off x="1731700" y="1059450"/>
              <a:ext cx="5133325" cy="3762600"/>
            </a:xfrm>
            <a:custGeom>
              <a:avLst/>
              <a:gdLst/>
              <a:ahLst/>
              <a:cxnLst/>
              <a:rect l="l" t="t" r="r" b="b"/>
              <a:pathLst>
                <a:path w="205333" h="150504" fill="none" extrusionOk="0">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w="9525" cap="flat" cmpd="sng">
              <a:solidFill>
                <a:srgbClr val="869FB1"/>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7" name="Google Shape;11747;p84"/>
            <p:cNvSpPr/>
            <p:nvPr/>
          </p:nvSpPr>
          <p:spPr>
            <a:xfrm>
              <a:off x="5965975" y="2912975"/>
              <a:ext cx="754750" cy="754775"/>
            </a:xfrm>
            <a:custGeom>
              <a:avLst/>
              <a:gdLst/>
              <a:ahLst/>
              <a:cxnLst/>
              <a:rect l="l" t="t" r="r" b="b"/>
              <a:pathLst>
                <a:path w="30190" h="30191" fill="none" extrusionOk="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8" name="Google Shape;11748;p84"/>
            <p:cNvSpPr/>
            <p:nvPr/>
          </p:nvSpPr>
          <p:spPr>
            <a:xfrm>
              <a:off x="2453125" y="1464550"/>
              <a:ext cx="2874675" cy="2785900"/>
            </a:xfrm>
            <a:custGeom>
              <a:avLst/>
              <a:gdLst/>
              <a:ahLst/>
              <a:cxnLst/>
              <a:rect l="l" t="t" r="r" b="b"/>
              <a:pathLst>
                <a:path w="114987" h="111436" fill="none" extrusionOk="0">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9" name="Google Shape;11749;p84"/>
            <p:cNvSpPr/>
            <p:nvPr/>
          </p:nvSpPr>
          <p:spPr>
            <a:xfrm>
              <a:off x="732775" y="4183825"/>
              <a:ext cx="754775" cy="760300"/>
            </a:xfrm>
            <a:custGeom>
              <a:avLst/>
              <a:gdLst/>
              <a:ahLst/>
              <a:cxnLst/>
              <a:rect l="l" t="t" r="r" b="b"/>
              <a:pathLst>
                <a:path w="30191" h="30412" fill="none" extrusionOk="0">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0" name="Google Shape;11750;p84"/>
            <p:cNvSpPr/>
            <p:nvPr/>
          </p:nvSpPr>
          <p:spPr>
            <a:xfrm>
              <a:off x="732775" y="1669900"/>
              <a:ext cx="754775" cy="754750"/>
            </a:xfrm>
            <a:custGeom>
              <a:avLst/>
              <a:gdLst/>
              <a:ahLst/>
              <a:cxnLst/>
              <a:rect l="l" t="t" r="r" b="b"/>
              <a:pathLst>
                <a:path w="30191" h="30190" fill="none" extrusionOk="0">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51" name="Google Shape;11751;p84"/>
          <p:cNvGrpSpPr/>
          <p:nvPr/>
        </p:nvGrpSpPr>
        <p:grpSpPr>
          <a:xfrm>
            <a:off x="2308452" y="970941"/>
            <a:ext cx="767704" cy="815489"/>
            <a:chOff x="2499700" y="1135950"/>
            <a:chExt cx="732402" cy="777990"/>
          </a:xfrm>
        </p:grpSpPr>
        <p:grpSp>
          <p:nvGrpSpPr>
            <p:cNvPr id="11752" name="Google Shape;11752;p84"/>
            <p:cNvGrpSpPr/>
            <p:nvPr/>
          </p:nvGrpSpPr>
          <p:grpSpPr>
            <a:xfrm>
              <a:off x="2499700" y="1135950"/>
              <a:ext cx="732402" cy="694705"/>
              <a:chOff x="2499700" y="1135950"/>
              <a:chExt cx="732402" cy="694705"/>
            </a:xfrm>
          </p:grpSpPr>
          <p:sp>
            <p:nvSpPr>
              <p:cNvPr id="11753" name="Google Shape;11753;p84"/>
              <p:cNvSpPr/>
              <p:nvPr/>
            </p:nvSpPr>
            <p:spPr>
              <a:xfrm>
                <a:off x="2721907" y="1135950"/>
                <a:ext cx="288719" cy="199571"/>
              </a:xfrm>
              <a:custGeom>
                <a:avLst/>
                <a:gdLst/>
                <a:ahLst/>
                <a:cxnLst/>
                <a:rect l="l" t="t" r="r" b="b"/>
                <a:pathLst>
                  <a:path w="81559" h="56376" extrusionOk="0">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4" name="Google Shape;11754;p84"/>
              <p:cNvSpPr/>
              <p:nvPr/>
            </p:nvSpPr>
            <p:spPr>
              <a:xfrm>
                <a:off x="2499700" y="1313180"/>
                <a:ext cx="225119" cy="278853"/>
              </a:xfrm>
              <a:custGeom>
                <a:avLst/>
                <a:gdLst/>
                <a:ahLst/>
                <a:cxnLst/>
                <a:rect l="l" t="t" r="r" b="b"/>
                <a:pathLst>
                  <a:path w="63593" h="78772" extrusionOk="0">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5" name="Google Shape;11755;p84"/>
              <p:cNvSpPr/>
              <p:nvPr/>
            </p:nvSpPr>
            <p:spPr>
              <a:xfrm>
                <a:off x="2721907" y="1317604"/>
                <a:ext cx="53599" cy="72899"/>
              </a:xfrm>
              <a:custGeom>
                <a:avLst/>
                <a:gdLst/>
                <a:ahLst/>
                <a:cxnLst/>
                <a:rect l="l" t="t" r="r" b="b"/>
                <a:pathLst>
                  <a:path w="15141" h="20593" extrusionOk="0">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6" name="Google Shape;11756;p84"/>
              <p:cNvSpPr/>
              <p:nvPr/>
            </p:nvSpPr>
            <p:spPr>
              <a:xfrm>
                <a:off x="2764773" y="1334751"/>
                <a:ext cx="47171" cy="52173"/>
              </a:xfrm>
              <a:custGeom>
                <a:avLst/>
                <a:gdLst/>
                <a:ahLst/>
                <a:cxnLst/>
                <a:rect l="l" t="t" r="r" b="b"/>
                <a:pathLst>
                  <a:path w="13325" h="14738" extrusionOk="0">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7" name="Google Shape;11757;p84"/>
              <p:cNvSpPr/>
              <p:nvPr/>
            </p:nvSpPr>
            <p:spPr>
              <a:xfrm>
                <a:off x="2554001" y="1354757"/>
                <a:ext cx="187956" cy="201536"/>
              </a:xfrm>
              <a:custGeom>
                <a:avLst/>
                <a:gdLst/>
                <a:ahLst/>
                <a:cxnLst/>
                <a:rect l="l" t="t" r="r" b="b"/>
                <a:pathLst>
                  <a:path w="53095" h="56931" extrusionOk="0">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8" name="Google Shape;11758;p84"/>
              <p:cNvSpPr/>
              <p:nvPr/>
            </p:nvSpPr>
            <p:spPr>
              <a:xfrm>
                <a:off x="2724763" y="1363329"/>
                <a:ext cx="46455" cy="58605"/>
              </a:xfrm>
              <a:custGeom>
                <a:avLst/>
                <a:gdLst/>
                <a:ahLst/>
                <a:cxnLst/>
                <a:rect l="l" t="t" r="r" b="b"/>
                <a:pathLst>
                  <a:path w="13123" h="16555" extrusionOk="0">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9" name="Google Shape;11759;p84"/>
              <p:cNvSpPr/>
              <p:nvPr/>
            </p:nvSpPr>
            <p:spPr>
              <a:xfrm>
                <a:off x="2587581" y="1591246"/>
                <a:ext cx="277288" cy="238695"/>
              </a:xfrm>
              <a:custGeom>
                <a:avLst/>
                <a:gdLst/>
                <a:ahLst/>
                <a:cxnLst/>
                <a:rect l="l" t="t" r="r" b="b"/>
                <a:pathLst>
                  <a:path w="78330" h="67428" extrusionOk="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0" name="Google Shape;11760;p84"/>
              <p:cNvSpPr/>
              <p:nvPr/>
            </p:nvSpPr>
            <p:spPr>
              <a:xfrm>
                <a:off x="2631881" y="1556237"/>
                <a:ext cx="95768" cy="46455"/>
              </a:xfrm>
              <a:custGeom>
                <a:avLst/>
                <a:gdLst/>
                <a:ahLst/>
                <a:cxnLst/>
                <a:rect l="l" t="t" r="r" b="b"/>
                <a:pathLst>
                  <a:path w="27053" h="13123" extrusionOk="0">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1" name="Google Shape;11761;p84"/>
              <p:cNvSpPr/>
              <p:nvPr/>
            </p:nvSpPr>
            <p:spPr>
              <a:xfrm>
                <a:off x="2661889" y="1514798"/>
                <a:ext cx="66467" cy="47170"/>
              </a:xfrm>
              <a:custGeom>
                <a:avLst/>
                <a:gdLst/>
                <a:ahLst/>
                <a:cxnLst/>
                <a:rect l="l" t="t" r="r" b="b"/>
                <a:pathLst>
                  <a:path w="18776" h="13325" extrusionOk="0">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2" name="Google Shape;11762;p84"/>
              <p:cNvSpPr/>
              <p:nvPr/>
            </p:nvSpPr>
            <p:spPr>
              <a:xfrm>
                <a:off x="2635452" y="1602677"/>
                <a:ext cx="205108" cy="180094"/>
              </a:xfrm>
              <a:custGeom>
                <a:avLst/>
                <a:gdLst/>
                <a:ahLst/>
                <a:cxnLst/>
                <a:rect l="l" t="t" r="r" b="b"/>
                <a:pathLst>
                  <a:path w="57940" h="50874" extrusionOk="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3" name="Google Shape;11763;p84"/>
              <p:cNvSpPr/>
              <p:nvPr/>
            </p:nvSpPr>
            <p:spPr>
              <a:xfrm>
                <a:off x="2676892" y="1560523"/>
                <a:ext cx="76471" cy="45025"/>
              </a:xfrm>
              <a:custGeom>
                <a:avLst/>
                <a:gdLst/>
                <a:ahLst/>
                <a:cxnLst/>
                <a:rect l="l" t="t" r="r" b="b"/>
                <a:pathLst>
                  <a:path w="21602" h="12719" extrusionOk="0">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4" name="Google Shape;11764;p84"/>
              <p:cNvSpPr/>
              <p:nvPr/>
            </p:nvSpPr>
            <p:spPr>
              <a:xfrm>
                <a:off x="2864801" y="1592672"/>
                <a:ext cx="278003" cy="237984"/>
              </a:xfrm>
              <a:custGeom>
                <a:avLst/>
                <a:gdLst/>
                <a:ahLst/>
                <a:cxnLst/>
                <a:rect l="l" t="t" r="r" b="b"/>
                <a:pathLst>
                  <a:path w="78532" h="67227" extrusionOk="0">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5" name="Google Shape;11765;p84"/>
              <p:cNvSpPr/>
              <p:nvPr/>
            </p:nvSpPr>
            <p:spPr>
              <a:xfrm>
                <a:off x="2840508" y="1660548"/>
                <a:ext cx="49316" cy="100770"/>
              </a:xfrm>
              <a:custGeom>
                <a:avLst/>
                <a:gdLst/>
                <a:ahLst/>
                <a:cxnLst/>
                <a:rect l="l" t="t" r="r" b="b"/>
                <a:pathLst>
                  <a:path w="13931" h="28466" extrusionOk="0">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6" name="Google Shape;11766;p84"/>
              <p:cNvSpPr/>
              <p:nvPr/>
            </p:nvSpPr>
            <p:spPr>
              <a:xfrm>
                <a:off x="2816930" y="1644831"/>
                <a:ext cx="47886" cy="77898"/>
              </a:xfrm>
              <a:custGeom>
                <a:avLst/>
                <a:gdLst/>
                <a:ahLst/>
                <a:cxnLst/>
                <a:rect l="l" t="t" r="r" b="b"/>
                <a:pathLst>
                  <a:path w="13527" h="22005" extrusionOk="0">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7" name="Google Shape;11767;p84"/>
              <p:cNvSpPr/>
              <p:nvPr/>
            </p:nvSpPr>
            <p:spPr>
              <a:xfrm>
                <a:off x="2889093" y="1602677"/>
                <a:ext cx="205823" cy="180809"/>
              </a:xfrm>
              <a:custGeom>
                <a:avLst/>
                <a:gdLst/>
                <a:ahLst/>
                <a:cxnLst/>
                <a:rect l="l" t="t" r="r" b="b"/>
                <a:pathLst>
                  <a:path w="58142" h="51076" extrusionOk="0">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8" name="Google Shape;11768;p84"/>
              <p:cNvSpPr/>
              <p:nvPr/>
            </p:nvSpPr>
            <p:spPr>
              <a:xfrm>
                <a:off x="2864801" y="1644831"/>
                <a:ext cx="48601" cy="77898"/>
              </a:xfrm>
              <a:custGeom>
                <a:avLst/>
                <a:gdLst/>
                <a:ahLst/>
                <a:cxnLst/>
                <a:rect l="l" t="t" r="r" b="b"/>
                <a:pathLst>
                  <a:path w="13729" h="22005" extrusionOk="0">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9" name="Google Shape;11769;p84"/>
              <p:cNvSpPr/>
              <p:nvPr/>
            </p:nvSpPr>
            <p:spPr>
              <a:xfrm>
                <a:off x="2864086" y="1653402"/>
                <a:ext cx="2149" cy="7151"/>
              </a:xfrm>
              <a:custGeom>
                <a:avLst/>
                <a:gdLst/>
                <a:ahLst/>
                <a:cxnLst/>
                <a:rect l="l" t="t" r="r" b="b"/>
                <a:pathLst>
                  <a:path w="607" h="2020" extrusionOk="0">
                    <a:moveTo>
                      <a:pt x="1" y="1"/>
                    </a:moveTo>
                    <a:cubicBezTo>
                      <a:pt x="1" y="606"/>
                      <a:pt x="203" y="1414"/>
                      <a:pt x="203" y="2019"/>
                    </a:cubicBezTo>
                    <a:cubicBezTo>
                      <a:pt x="405" y="1414"/>
                      <a:pt x="405" y="606"/>
                      <a:pt x="607" y="1"/>
                    </a:cubicBezTo>
                    <a:close/>
                  </a:path>
                </a:pathLst>
              </a:custGeom>
              <a:solidFill>
                <a:srgbClr val="000000"/>
              </a:solid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0" name="Google Shape;11770;p84"/>
              <p:cNvSpPr/>
              <p:nvPr/>
            </p:nvSpPr>
            <p:spPr>
              <a:xfrm>
                <a:off x="3006983" y="1313318"/>
                <a:ext cx="225119" cy="279430"/>
              </a:xfrm>
              <a:custGeom>
                <a:avLst/>
                <a:gdLst/>
                <a:ahLst/>
                <a:cxnLst/>
                <a:rect l="l" t="t" r="r" b="b"/>
                <a:pathLst>
                  <a:path w="63593" h="78935" extrusionOk="0">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1" name="Google Shape;11771;p84"/>
              <p:cNvSpPr/>
              <p:nvPr/>
            </p:nvSpPr>
            <p:spPr>
              <a:xfrm>
                <a:off x="2956256" y="1319034"/>
                <a:ext cx="54314" cy="72184"/>
              </a:xfrm>
              <a:custGeom>
                <a:avLst/>
                <a:gdLst/>
                <a:ahLst/>
                <a:cxnLst/>
                <a:rect l="l" t="t" r="r" b="b"/>
                <a:pathLst>
                  <a:path w="15343" h="20391" extrusionOk="0">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2" name="Google Shape;11772;p84"/>
              <p:cNvSpPr/>
              <p:nvPr/>
            </p:nvSpPr>
            <p:spPr>
              <a:xfrm>
                <a:off x="2919817" y="1335466"/>
                <a:ext cx="47886" cy="52888"/>
              </a:xfrm>
              <a:custGeom>
                <a:avLst/>
                <a:gdLst/>
                <a:ahLst/>
                <a:cxnLst/>
                <a:rect l="l" t="t" r="r" b="b"/>
                <a:pathLst>
                  <a:path w="13527" h="14940" extrusionOk="0">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3" name="Google Shape;11773;p84"/>
              <p:cNvSpPr/>
              <p:nvPr/>
            </p:nvSpPr>
            <p:spPr>
              <a:xfrm>
                <a:off x="3002697" y="1557663"/>
                <a:ext cx="95053" cy="46455"/>
              </a:xfrm>
              <a:custGeom>
                <a:avLst/>
                <a:gdLst/>
                <a:ahLst/>
                <a:cxnLst/>
                <a:rect l="l" t="t" r="r" b="b"/>
                <a:pathLst>
                  <a:path w="26851" h="13123" extrusionOk="0">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4" name="Google Shape;11774;p84"/>
              <p:cNvSpPr/>
              <p:nvPr/>
            </p:nvSpPr>
            <p:spPr>
              <a:xfrm>
                <a:off x="2975545" y="1561238"/>
                <a:ext cx="78616" cy="45740"/>
              </a:xfrm>
              <a:custGeom>
                <a:avLst/>
                <a:gdLst/>
                <a:ahLst/>
                <a:cxnLst/>
                <a:rect l="l" t="t" r="r" b="b"/>
                <a:pathLst>
                  <a:path w="22208" h="12921" extrusionOk="0">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5" name="Google Shape;11775;p84"/>
              <p:cNvSpPr/>
              <p:nvPr/>
            </p:nvSpPr>
            <p:spPr>
              <a:xfrm>
                <a:off x="2959827" y="1364044"/>
                <a:ext cx="47171" cy="60035"/>
              </a:xfrm>
              <a:custGeom>
                <a:avLst/>
                <a:gdLst/>
                <a:ahLst/>
                <a:cxnLst/>
                <a:rect l="l" t="t" r="r" b="b"/>
                <a:pathLst>
                  <a:path w="13325" h="16959" extrusionOk="0">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6" name="Google Shape;11776;p84"/>
              <p:cNvSpPr/>
              <p:nvPr/>
            </p:nvSpPr>
            <p:spPr>
              <a:xfrm>
                <a:off x="3002697" y="1515509"/>
                <a:ext cx="67179" cy="47170"/>
              </a:xfrm>
              <a:custGeom>
                <a:avLst/>
                <a:gdLst/>
                <a:ahLst/>
                <a:cxnLst/>
                <a:rect l="l" t="t" r="r" b="b"/>
                <a:pathLst>
                  <a:path w="18977" h="13325" extrusionOk="0">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7" name="Google Shape;11777;p84"/>
              <p:cNvSpPr/>
              <p:nvPr/>
            </p:nvSpPr>
            <p:spPr>
              <a:xfrm>
                <a:off x="3001982" y="1561238"/>
                <a:ext cx="719" cy="4"/>
              </a:xfrm>
              <a:custGeom>
                <a:avLst/>
                <a:gdLst/>
                <a:ahLst/>
                <a:cxnLst/>
                <a:rect l="l" t="t" r="r" b="b"/>
                <a:pathLst>
                  <a:path w="203" h="1" extrusionOk="0">
                    <a:moveTo>
                      <a:pt x="202" y="0"/>
                    </a:moveTo>
                    <a:lnTo>
                      <a:pt x="202" y="0"/>
                    </a:lnTo>
                    <a:lnTo>
                      <a:pt x="0" y="0"/>
                    </a:lnTo>
                    <a:close/>
                  </a:path>
                </a:pathLst>
              </a:custGeom>
              <a:solidFill>
                <a:srgbClr val="000000"/>
              </a:solid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8" name="Google Shape;11778;p84"/>
              <p:cNvSpPr/>
              <p:nvPr/>
            </p:nvSpPr>
            <p:spPr>
              <a:xfrm>
                <a:off x="2727622" y="1560523"/>
                <a:ext cx="4" cy="4"/>
              </a:xfrm>
              <a:custGeom>
                <a:avLst/>
                <a:gdLst/>
                <a:ahLst/>
                <a:cxnLst/>
                <a:rect l="l" t="t" r="r" b="b"/>
                <a:pathLst>
                  <a:path w="1" h="1" extrusionOk="0">
                    <a:moveTo>
                      <a:pt x="0" y="0"/>
                    </a:moveTo>
                    <a:close/>
                  </a:path>
                </a:pathLst>
              </a:custGeom>
              <a:solidFill>
                <a:srgbClr val="FFFFFF"/>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9" name="Google Shape;11779;p84"/>
              <p:cNvSpPr/>
              <p:nvPr/>
            </p:nvSpPr>
            <p:spPr>
              <a:xfrm>
                <a:off x="2706186" y="1356898"/>
                <a:ext cx="321598" cy="311591"/>
              </a:xfrm>
              <a:custGeom>
                <a:avLst/>
                <a:gdLst/>
                <a:ahLst/>
                <a:cxnLst/>
                <a:rect l="l" t="t" r="r" b="b"/>
                <a:pathLst>
                  <a:path w="90847" h="88020" fill="none" extrusionOk="0">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w="9525" cap="flat" cmpd="sng">
                <a:solidFill>
                  <a:srgbClr val="FFFFFF"/>
                </a:solidFill>
                <a:prstDash val="solid"/>
                <a:miter lim="20187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80" name="Google Shape;11780;p84"/>
            <p:cNvGrpSpPr/>
            <p:nvPr/>
          </p:nvGrpSpPr>
          <p:grpSpPr>
            <a:xfrm>
              <a:off x="2517909" y="1188726"/>
              <a:ext cx="702702" cy="725214"/>
              <a:chOff x="2517909" y="1188726"/>
              <a:chExt cx="702702" cy="725214"/>
            </a:xfrm>
          </p:grpSpPr>
          <p:sp>
            <p:nvSpPr>
              <p:cNvPr id="11781" name="Google Shape;11781;p84"/>
              <p:cNvSpPr/>
              <p:nvPr/>
            </p:nvSpPr>
            <p:spPr>
              <a:xfrm>
                <a:off x="2621966" y="1188726"/>
                <a:ext cx="114832" cy="86149"/>
              </a:xfrm>
              <a:custGeom>
                <a:avLst/>
                <a:gdLst/>
                <a:ahLst/>
                <a:cxnLst/>
                <a:rect l="l" t="t" r="r" b="b"/>
                <a:pathLst>
                  <a:path w="10285" h="7716" extrusionOk="0">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2" name="Google Shape;11782;p84"/>
              <p:cNvSpPr/>
              <p:nvPr/>
            </p:nvSpPr>
            <p:spPr>
              <a:xfrm>
                <a:off x="2517909" y="1543306"/>
                <a:ext cx="54396" cy="134951"/>
              </a:xfrm>
              <a:custGeom>
                <a:avLst/>
                <a:gdLst/>
                <a:ahLst/>
                <a:cxnLst/>
                <a:rect l="l" t="t" r="r" b="b"/>
                <a:pathLst>
                  <a:path w="4872" h="12087" extrusionOk="0">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3" name="Google Shape;11783;p84"/>
              <p:cNvSpPr/>
              <p:nvPr/>
            </p:nvSpPr>
            <p:spPr>
              <a:xfrm>
                <a:off x="3174265" y="1556894"/>
                <a:ext cx="46346" cy="135275"/>
              </a:xfrm>
              <a:custGeom>
                <a:avLst/>
                <a:gdLst/>
                <a:ahLst/>
                <a:cxnLst/>
                <a:rect l="l" t="t" r="r" b="b"/>
                <a:pathLst>
                  <a:path w="4151" h="12116" extrusionOk="0">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4" name="Google Shape;11784;p84"/>
              <p:cNvSpPr/>
              <p:nvPr/>
            </p:nvSpPr>
            <p:spPr>
              <a:xfrm>
                <a:off x="3023194" y="1197200"/>
                <a:ext cx="116417" cy="83525"/>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5" name="Google Shape;11785;p84"/>
              <p:cNvSpPr/>
              <p:nvPr/>
            </p:nvSpPr>
            <p:spPr>
              <a:xfrm rot="8660313">
                <a:off x="2818264" y="1804296"/>
                <a:ext cx="116433" cy="83536"/>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786" name="Google Shape;11786;p84"/>
          <p:cNvGrpSpPr/>
          <p:nvPr/>
        </p:nvGrpSpPr>
        <p:grpSpPr>
          <a:xfrm>
            <a:off x="1654184" y="970941"/>
            <a:ext cx="583439" cy="870229"/>
            <a:chOff x="1716825" y="1121550"/>
            <a:chExt cx="622800" cy="928938"/>
          </a:xfrm>
        </p:grpSpPr>
        <p:grpSp>
          <p:nvGrpSpPr>
            <p:cNvPr id="11787" name="Google Shape;11787;p84"/>
            <p:cNvGrpSpPr/>
            <p:nvPr/>
          </p:nvGrpSpPr>
          <p:grpSpPr>
            <a:xfrm>
              <a:off x="1716825" y="1121550"/>
              <a:ext cx="622800" cy="928938"/>
              <a:chOff x="1716825" y="1121550"/>
              <a:chExt cx="622800" cy="928938"/>
            </a:xfrm>
          </p:grpSpPr>
          <p:cxnSp>
            <p:nvCxnSpPr>
              <p:cNvPr id="11788" name="Google Shape;11788;p84"/>
              <p:cNvCxnSpPr/>
              <p:nvPr/>
            </p:nvCxnSpPr>
            <p:spPr>
              <a:xfrm>
                <a:off x="1954750" y="1738188"/>
                <a:ext cx="0" cy="312300"/>
              </a:xfrm>
              <a:prstGeom prst="straightConnector1">
                <a:avLst/>
              </a:prstGeom>
              <a:noFill/>
              <a:ln w="9525" cap="flat" cmpd="sng">
                <a:solidFill>
                  <a:srgbClr val="213B55"/>
                </a:solidFill>
                <a:prstDash val="solid"/>
                <a:round/>
                <a:headEnd type="none" w="med" len="med"/>
                <a:tailEnd type="none" w="med" len="med"/>
              </a:ln>
            </p:spPr>
          </p:cxnSp>
          <p:sp>
            <p:nvSpPr>
              <p:cNvPr id="11789" name="Google Shape;11789;p84"/>
              <p:cNvSpPr/>
              <p:nvPr/>
            </p:nvSpPr>
            <p:spPr>
              <a:xfrm>
                <a:off x="1716825" y="1121550"/>
                <a:ext cx="622800" cy="622800"/>
              </a:xfrm>
              <a:prstGeom prst="ellipse">
                <a:avLst/>
              </a:pr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90" name="Google Shape;11790;p84"/>
            <p:cNvGrpSpPr/>
            <p:nvPr/>
          </p:nvGrpSpPr>
          <p:grpSpPr>
            <a:xfrm>
              <a:off x="1768050" y="1172775"/>
              <a:ext cx="520200" cy="832000"/>
              <a:chOff x="1768050" y="1172775"/>
              <a:chExt cx="520200" cy="832000"/>
            </a:xfrm>
          </p:grpSpPr>
          <p:cxnSp>
            <p:nvCxnSpPr>
              <p:cNvPr id="11791" name="Google Shape;11791;p84"/>
              <p:cNvCxnSpPr/>
              <p:nvPr/>
            </p:nvCxnSpPr>
            <p:spPr>
              <a:xfrm>
                <a:off x="2003025" y="1692475"/>
                <a:ext cx="0" cy="312300"/>
              </a:xfrm>
              <a:prstGeom prst="straightConnector1">
                <a:avLst/>
              </a:prstGeom>
              <a:noFill/>
              <a:ln w="9525" cap="flat" cmpd="sng">
                <a:solidFill>
                  <a:srgbClr val="667E92"/>
                </a:solidFill>
                <a:prstDash val="solid"/>
                <a:round/>
                <a:headEnd type="none" w="med" len="med"/>
                <a:tailEnd type="none" w="med" len="med"/>
              </a:ln>
            </p:spPr>
          </p:cxnSp>
          <p:sp>
            <p:nvSpPr>
              <p:cNvPr id="11792" name="Google Shape;11792;p84"/>
              <p:cNvSpPr/>
              <p:nvPr/>
            </p:nvSpPr>
            <p:spPr>
              <a:xfrm>
                <a:off x="1768050" y="1172775"/>
                <a:ext cx="520200" cy="520200"/>
              </a:xfrm>
              <a:prstGeom prst="ellipse">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93" name="Google Shape;11793;p84"/>
            <p:cNvGrpSpPr/>
            <p:nvPr/>
          </p:nvGrpSpPr>
          <p:grpSpPr>
            <a:xfrm>
              <a:off x="1820100" y="1225475"/>
              <a:ext cx="416400" cy="729575"/>
              <a:chOff x="1820100" y="1225475"/>
              <a:chExt cx="416400" cy="729575"/>
            </a:xfrm>
          </p:grpSpPr>
          <p:cxnSp>
            <p:nvCxnSpPr>
              <p:cNvPr id="11794" name="Google Shape;11794;p84"/>
              <p:cNvCxnSpPr/>
              <p:nvPr/>
            </p:nvCxnSpPr>
            <p:spPr>
              <a:xfrm>
                <a:off x="2051300" y="1642750"/>
                <a:ext cx="0" cy="312300"/>
              </a:xfrm>
              <a:prstGeom prst="straightConnector1">
                <a:avLst/>
              </a:prstGeom>
              <a:noFill/>
              <a:ln w="9525" cap="flat" cmpd="sng">
                <a:solidFill>
                  <a:srgbClr val="445D73"/>
                </a:solidFill>
                <a:prstDash val="solid"/>
                <a:round/>
                <a:headEnd type="none" w="med" len="med"/>
                <a:tailEnd type="none" w="med" len="med"/>
              </a:ln>
            </p:spPr>
          </p:cxnSp>
          <p:sp>
            <p:nvSpPr>
              <p:cNvPr id="11795" name="Google Shape;11795;p84"/>
              <p:cNvSpPr/>
              <p:nvPr/>
            </p:nvSpPr>
            <p:spPr>
              <a:xfrm>
                <a:off x="1820100" y="1225475"/>
                <a:ext cx="416400" cy="416400"/>
              </a:xfrm>
              <a:prstGeom prst="ellipse">
                <a:avLst/>
              </a:pr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96" name="Google Shape;11796;p84"/>
            <p:cNvGrpSpPr/>
            <p:nvPr/>
          </p:nvGrpSpPr>
          <p:grpSpPr>
            <a:xfrm>
              <a:off x="1874250" y="1278825"/>
              <a:ext cx="308100" cy="605275"/>
              <a:chOff x="1874250" y="1278825"/>
              <a:chExt cx="308100" cy="605275"/>
            </a:xfrm>
          </p:grpSpPr>
          <p:cxnSp>
            <p:nvCxnSpPr>
              <p:cNvPr id="11797" name="Google Shape;11797;p84"/>
              <p:cNvCxnSpPr/>
              <p:nvPr/>
            </p:nvCxnSpPr>
            <p:spPr>
              <a:xfrm>
                <a:off x="2099575" y="1571800"/>
                <a:ext cx="0" cy="312300"/>
              </a:xfrm>
              <a:prstGeom prst="straightConnector1">
                <a:avLst/>
              </a:prstGeom>
              <a:noFill/>
              <a:ln w="9525" cap="flat" cmpd="sng">
                <a:solidFill>
                  <a:srgbClr val="E3E9ED"/>
                </a:solidFill>
                <a:prstDash val="solid"/>
                <a:round/>
                <a:headEnd type="none" w="med" len="med"/>
                <a:tailEnd type="none" w="med" len="med"/>
              </a:ln>
            </p:spPr>
          </p:cxnSp>
          <p:sp>
            <p:nvSpPr>
              <p:cNvPr id="11798" name="Google Shape;11798;p84"/>
              <p:cNvSpPr/>
              <p:nvPr/>
            </p:nvSpPr>
            <p:spPr>
              <a:xfrm>
                <a:off x="1874250" y="1278825"/>
                <a:ext cx="308100" cy="3081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799" name="Google Shape;11799;p84"/>
            <p:cNvSpPr/>
            <p:nvPr/>
          </p:nvSpPr>
          <p:spPr>
            <a:xfrm>
              <a:off x="1920625" y="1326000"/>
              <a:ext cx="215400" cy="215400"/>
            </a:xfrm>
            <a:prstGeom prst="ellipse">
              <a:avLst/>
            </a:pr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00" name="Google Shape;11800;p84"/>
          <p:cNvGrpSpPr/>
          <p:nvPr/>
        </p:nvGrpSpPr>
        <p:grpSpPr>
          <a:xfrm>
            <a:off x="1574007" y="1857263"/>
            <a:ext cx="739072" cy="714152"/>
            <a:chOff x="4334725" y="1355875"/>
            <a:chExt cx="3106650" cy="3001900"/>
          </a:xfrm>
        </p:grpSpPr>
        <p:grpSp>
          <p:nvGrpSpPr>
            <p:cNvPr id="11801" name="Google Shape;11801;p84"/>
            <p:cNvGrpSpPr/>
            <p:nvPr/>
          </p:nvGrpSpPr>
          <p:grpSpPr>
            <a:xfrm>
              <a:off x="4516050" y="1724875"/>
              <a:ext cx="2693725" cy="2632900"/>
              <a:chOff x="4516050" y="1724875"/>
              <a:chExt cx="2693725" cy="2632900"/>
            </a:xfrm>
          </p:grpSpPr>
          <p:sp>
            <p:nvSpPr>
              <p:cNvPr id="11802" name="Google Shape;11802;p84"/>
              <p:cNvSpPr/>
              <p:nvPr/>
            </p:nvSpPr>
            <p:spPr>
              <a:xfrm>
                <a:off x="6227525" y="1737400"/>
                <a:ext cx="982250" cy="1548550"/>
              </a:xfrm>
              <a:custGeom>
                <a:avLst/>
                <a:gdLst/>
                <a:ahLst/>
                <a:cxnLst/>
                <a:rect l="l" t="t" r="r" b="b"/>
                <a:pathLst>
                  <a:path w="39290" h="61942" extrusionOk="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3" name="Google Shape;11803;p84"/>
              <p:cNvSpPr/>
              <p:nvPr/>
            </p:nvSpPr>
            <p:spPr>
              <a:xfrm>
                <a:off x="4516050" y="1724875"/>
                <a:ext cx="1010900" cy="1581800"/>
              </a:xfrm>
              <a:custGeom>
                <a:avLst/>
                <a:gdLst/>
                <a:ahLst/>
                <a:cxnLst/>
                <a:rect l="l" t="t" r="r" b="b"/>
                <a:pathLst>
                  <a:path w="40436" h="63272" extrusionOk="0">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4" name="Google Shape;11804;p84"/>
              <p:cNvSpPr/>
              <p:nvPr/>
            </p:nvSpPr>
            <p:spPr>
              <a:xfrm>
                <a:off x="4977525" y="3800325"/>
                <a:ext cx="1782050" cy="557450"/>
              </a:xfrm>
              <a:custGeom>
                <a:avLst/>
                <a:gdLst/>
                <a:ahLst/>
                <a:cxnLst/>
                <a:rect l="l" t="t" r="r" b="b"/>
                <a:pathLst>
                  <a:path w="71282" h="22298" extrusionOk="0">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05" name="Google Shape;11805;p84"/>
            <p:cNvGrpSpPr/>
            <p:nvPr/>
          </p:nvGrpSpPr>
          <p:grpSpPr>
            <a:xfrm>
              <a:off x="4334725" y="1355875"/>
              <a:ext cx="3106650" cy="2709650"/>
              <a:chOff x="4334725" y="1355875"/>
              <a:chExt cx="3106650" cy="2709650"/>
            </a:xfrm>
          </p:grpSpPr>
          <p:sp>
            <p:nvSpPr>
              <p:cNvPr id="11806" name="Google Shape;11806;p84"/>
              <p:cNvSpPr/>
              <p:nvPr/>
            </p:nvSpPr>
            <p:spPr>
              <a:xfrm>
                <a:off x="5427950" y="1355875"/>
                <a:ext cx="904575" cy="1665925"/>
              </a:xfrm>
              <a:custGeom>
                <a:avLst/>
                <a:gdLst/>
                <a:ahLst/>
                <a:cxnLst/>
                <a:rect l="l" t="t" r="r" b="b"/>
                <a:pathLst>
                  <a:path w="36183" h="66637" fill="none" extrusionOk="0">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w="9525" cap="flat" cmpd="sng">
                <a:solidFill>
                  <a:srgbClr val="5F7D95"/>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7" name="Google Shape;11807;p84"/>
              <p:cNvSpPr/>
              <p:nvPr/>
            </p:nvSpPr>
            <p:spPr>
              <a:xfrm>
                <a:off x="4334725" y="2760325"/>
                <a:ext cx="1547125" cy="1304775"/>
              </a:xfrm>
              <a:custGeom>
                <a:avLst/>
                <a:gdLst/>
                <a:ahLst/>
                <a:cxnLst/>
                <a:rect l="l" t="t" r="r" b="b"/>
                <a:pathLst>
                  <a:path w="61885" h="52191" fill="none" extrusionOk="0">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w="9525" cap="flat" cmpd="sng">
                <a:solidFill>
                  <a:srgbClr val="435D74"/>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8" name="Google Shape;11808;p84"/>
              <p:cNvSpPr/>
              <p:nvPr/>
            </p:nvSpPr>
            <p:spPr>
              <a:xfrm>
                <a:off x="5881825" y="2760325"/>
                <a:ext cx="1559550" cy="1305200"/>
              </a:xfrm>
              <a:custGeom>
                <a:avLst/>
                <a:gdLst/>
                <a:ahLst/>
                <a:cxnLst/>
                <a:rect l="l" t="t" r="r" b="b"/>
                <a:pathLst>
                  <a:path w="62382" h="52208" fill="none" extrusionOk="0">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w="9525" cap="flat" cmpd="sng">
                <a:solidFill>
                  <a:srgbClr val="A5B7C5"/>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809" name="Google Shape;11809;p84"/>
          <p:cNvGrpSpPr/>
          <p:nvPr/>
        </p:nvGrpSpPr>
        <p:grpSpPr>
          <a:xfrm>
            <a:off x="7690956" y="3488034"/>
            <a:ext cx="312074" cy="684173"/>
            <a:chOff x="7645573" y="3754300"/>
            <a:chExt cx="293855" cy="644170"/>
          </a:xfrm>
        </p:grpSpPr>
        <p:sp>
          <p:nvSpPr>
            <p:cNvPr id="11810" name="Google Shape;11810;p84"/>
            <p:cNvSpPr/>
            <p:nvPr/>
          </p:nvSpPr>
          <p:spPr>
            <a:xfrm>
              <a:off x="7645895" y="3855521"/>
              <a:ext cx="293533" cy="164134"/>
            </a:xfrm>
            <a:custGeom>
              <a:avLst/>
              <a:gdLst/>
              <a:ahLst/>
              <a:cxnLst/>
              <a:rect l="l" t="t" r="r" b="b"/>
              <a:pathLst>
                <a:path w="19132" h="10698" extrusionOk="0">
                  <a:moveTo>
                    <a:pt x="1" y="1"/>
                  </a:moveTo>
                  <a:lnTo>
                    <a:pt x="1" y="10698"/>
                  </a:lnTo>
                  <a:lnTo>
                    <a:pt x="19132" y="10698"/>
                  </a:lnTo>
                  <a:lnTo>
                    <a:pt x="19132"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1" name="Google Shape;11811;p84"/>
            <p:cNvSpPr/>
            <p:nvPr/>
          </p:nvSpPr>
          <p:spPr>
            <a:xfrm>
              <a:off x="7645573" y="3754300"/>
              <a:ext cx="293303" cy="644170"/>
            </a:xfrm>
            <a:custGeom>
              <a:avLst/>
              <a:gdLst/>
              <a:ahLst/>
              <a:cxnLst/>
              <a:rect l="l" t="t" r="r" b="b"/>
              <a:pathLst>
                <a:path w="19117" h="41986" extrusionOk="0">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12" name="Google Shape;11812;p84"/>
          <p:cNvGrpSpPr/>
          <p:nvPr/>
        </p:nvGrpSpPr>
        <p:grpSpPr>
          <a:xfrm>
            <a:off x="5612944" y="970941"/>
            <a:ext cx="709011" cy="739359"/>
            <a:chOff x="5830645" y="1256617"/>
            <a:chExt cx="530340" cy="553040"/>
          </a:xfrm>
        </p:grpSpPr>
        <p:grpSp>
          <p:nvGrpSpPr>
            <p:cNvPr id="11813" name="Google Shape;11813;p84"/>
            <p:cNvGrpSpPr/>
            <p:nvPr/>
          </p:nvGrpSpPr>
          <p:grpSpPr>
            <a:xfrm>
              <a:off x="5830645" y="1256617"/>
              <a:ext cx="259743" cy="269909"/>
              <a:chOff x="5830645" y="1256617"/>
              <a:chExt cx="259743" cy="269909"/>
            </a:xfrm>
          </p:grpSpPr>
          <p:sp>
            <p:nvSpPr>
              <p:cNvPr id="11814" name="Google Shape;11814;p84"/>
              <p:cNvSpPr/>
              <p:nvPr/>
            </p:nvSpPr>
            <p:spPr>
              <a:xfrm>
                <a:off x="5830645" y="1294145"/>
                <a:ext cx="259743" cy="232380"/>
              </a:xfrm>
              <a:custGeom>
                <a:avLst/>
                <a:gdLst/>
                <a:ahLst/>
                <a:cxnLst/>
                <a:rect l="l" t="t" r="r" b="b"/>
                <a:pathLst>
                  <a:path w="10195" h="9121" extrusionOk="0">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5" name="Google Shape;11815;p84"/>
              <p:cNvSpPr/>
              <p:nvPr/>
            </p:nvSpPr>
            <p:spPr>
              <a:xfrm>
                <a:off x="5922950" y="1256617"/>
                <a:ext cx="75057" cy="75057"/>
              </a:xfrm>
              <a:custGeom>
                <a:avLst/>
                <a:gdLst/>
                <a:ahLst/>
                <a:cxnLst/>
                <a:rect l="l" t="t" r="r" b="b"/>
                <a:pathLst>
                  <a:path w="2946" h="2946" extrusionOk="0">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16" name="Google Shape;11816;p84"/>
            <p:cNvGrpSpPr/>
            <p:nvPr/>
          </p:nvGrpSpPr>
          <p:grpSpPr>
            <a:xfrm>
              <a:off x="6101293" y="1256617"/>
              <a:ext cx="259692" cy="269909"/>
              <a:chOff x="6101293" y="1256617"/>
              <a:chExt cx="259692" cy="269909"/>
            </a:xfrm>
          </p:grpSpPr>
          <p:sp>
            <p:nvSpPr>
              <p:cNvPr id="11817" name="Google Shape;11817;p84"/>
              <p:cNvSpPr/>
              <p:nvPr/>
            </p:nvSpPr>
            <p:spPr>
              <a:xfrm>
                <a:off x="6101293" y="1294145"/>
                <a:ext cx="259692" cy="232380"/>
              </a:xfrm>
              <a:custGeom>
                <a:avLst/>
                <a:gdLst/>
                <a:ahLst/>
                <a:cxnLst/>
                <a:rect l="l" t="t" r="r" b="b"/>
                <a:pathLst>
                  <a:path w="10193" h="9121" extrusionOk="0">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8" name="Google Shape;11818;p84"/>
              <p:cNvSpPr/>
              <p:nvPr/>
            </p:nvSpPr>
            <p:spPr>
              <a:xfrm>
                <a:off x="6193623" y="1256617"/>
                <a:ext cx="75031" cy="75057"/>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19" name="Google Shape;11819;p84"/>
            <p:cNvGrpSpPr/>
            <p:nvPr/>
          </p:nvGrpSpPr>
          <p:grpSpPr>
            <a:xfrm>
              <a:off x="5830645" y="1539749"/>
              <a:ext cx="259692" cy="269909"/>
              <a:chOff x="5830645" y="1539749"/>
              <a:chExt cx="259692" cy="269909"/>
            </a:xfrm>
          </p:grpSpPr>
          <p:sp>
            <p:nvSpPr>
              <p:cNvPr id="11820" name="Google Shape;11820;p84"/>
              <p:cNvSpPr/>
              <p:nvPr/>
            </p:nvSpPr>
            <p:spPr>
              <a:xfrm>
                <a:off x="5830645" y="1539749"/>
                <a:ext cx="259692" cy="232406"/>
              </a:xfrm>
              <a:custGeom>
                <a:avLst/>
                <a:gdLst/>
                <a:ahLst/>
                <a:cxnLst/>
                <a:rect l="l" t="t" r="r" b="b"/>
                <a:pathLst>
                  <a:path w="10193" h="9122" extrusionOk="0">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1" name="Google Shape;11821;p84"/>
              <p:cNvSpPr/>
              <p:nvPr/>
            </p:nvSpPr>
            <p:spPr>
              <a:xfrm>
                <a:off x="5922950" y="1734600"/>
                <a:ext cx="75057" cy="75057"/>
              </a:xfrm>
              <a:custGeom>
                <a:avLst/>
                <a:gdLst/>
                <a:ahLst/>
                <a:cxnLst/>
                <a:rect l="l" t="t" r="r" b="b"/>
                <a:pathLst>
                  <a:path w="2946" h="2946" extrusionOk="0">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22" name="Google Shape;11822;p84"/>
            <p:cNvGrpSpPr/>
            <p:nvPr/>
          </p:nvGrpSpPr>
          <p:grpSpPr>
            <a:xfrm>
              <a:off x="6101293" y="1539749"/>
              <a:ext cx="259692" cy="269909"/>
              <a:chOff x="6101293" y="1539749"/>
              <a:chExt cx="259692" cy="269909"/>
            </a:xfrm>
          </p:grpSpPr>
          <p:sp>
            <p:nvSpPr>
              <p:cNvPr id="11823" name="Google Shape;11823;p84"/>
              <p:cNvSpPr/>
              <p:nvPr/>
            </p:nvSpPr>
            <p:spPr>
              <a:xfrm>
                <a:off x="6101293" y="1539749"/>
                <a:ext cx="259692" cy="232406"/>
              </a:xfrm>
              <a:custGeom>
                <a:avLst/>
                <a:gdLst/>
                <a:ahLst/>
                <a:cxnLst/>
                <a:rect l="l" t="t" r="r" b="b"/>
                <a:pathLst>
                  <a:path w="10193" h="9122" extrusionOk="0">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4" name="Google Shape;11824;p84"/>
              <p:cNvSpPr/>
              <p:nvPr/>
            </p:nvSpPr>
            <p:spPr>
              <a:xfrm>
                <a:off x="6193623" y="1734600"/>
                <a:ext cx="75031" cy="75057"/>
              </a:xfrm>
              <a:custGeom>
                <a:avLst/>
                <a:gdLst/>
                <a:ahLst/>
                <a:cxnLst/>
                <a:rect l="l" t="t" r="r" b="b"/>
                <a:pathLst>
                  <a:path w="2945" h="2946" extrusionOk="0">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825" name="Google Shape;11825;p84"/>
            <p:cNvSpPr/>
            <p:nvPr/>
          </p:nvSpPr>
          <p:spPr>
            <a:xfrm>
              <a:off x="5999148" y="1436800"/>
              <a:ext cx="192625" cy="192690"/>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26" name="Google Shape;11826;p84"/>
          <p:cNvGrpSpPr/>
          <p:nvPr/>
        </p:nvGrpSpPr>
        <p:grpSpPr>
          <a:xfrm>
            <a:off x="714438" y="2707057"/>
            <a:ext cx="1452955" cy="621360"/>
            <a:chOff x="732422" y="2990152"/>
            <a:chExt cx="1337773" cy="572102"/>
          </a:xfrm>
        </p:grpSpPr>
        <p:sp>
          <p:nvSpPr>
            <p:cNvPr id="11827" name="Google Shape;11827;p84"/>
            <p:cNvSpPr/>
            <p:nvPr/>
          </p:nvSpPr>
          <p:spPr>
            <a:xfrm>
              <a:off x="923705" y="3182595"/>
              <a:ext cx="380762" cy="379464"/>
            </a:xfrm>
            <a:custGeom>
              <a:avLst/>
              <a:gdLst/>
              <a:ahLst/>
              <a:cxnLst/>
              <a:rect l="l" t="t" r="r" b="b"/>
              <a:pathLst>
                <a:path w="33153" h="33040" extrusionOk="0">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8" name="Google Shape;11828;p84"/>
            <p:cNvSpPr/>
            <p:nvPr/>
          </p:nvSpPr>
          <p:spPr>
            <a:xfrm>
              <a:off x="1309210" y="3183709"/>
              <a:ext cx="378534" cy="377248"/>
            </a:xfrm>
            <a:custGeom>
              <a:avLst/>
              <a:gdLst/>
              <a:ahLst/>
              <a:cxnLst/>
              <a:rect l="l" t="t" r="r" b="b"/>
              <a:pathLst>
                <a:path w="32959" h="32847" extrusionOk="0">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9" name="Google Shape;11829;p84"/>
            <p:cNvSpPr/>
            <p:nvPr/>
          </p:nvSpPr>
          <p:spPr>
            <a:xfrm>
              <a:off x="732422" y="2990152"/>
              <a:ext cx="380716" cy="379441"/>
            </a:xfrm>
            <a:custGeom>
              <a:avLst/>
              <a:gdLst/>
              <a:ahLst/>
              <a:cxnLst/>
              <a:rect l="l" t="t" r="r" b="b"/>
              <a:pathLst>
                <a:path w="33149" h="33038" extrusionOk="0">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0" name="Google Shape;11830;p84"/>
            <p:cNvSpPr/>
            <p:nvPr/>
          </p:nvSpPr>
          <p:spPr>
            <a:xfrm>
              <a:off x="1115837" y="2990152"/>
              <a:ext cx="380728" cy="379430"/>
            </a:xfrm>
            <a:custGeom>
              <a:avLst/>
              <a:gdLst/>
              <a:ahLst/>
              <a:cxnLst/>
              <a:rect l="l" t="t" r="r" b="b"/>
              <a:pathLst>
                <a:path w="33150" h="33037" extrusionOk="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w="9525" cap="flat" cmpd="sng">
              <a:solidFill>
                <a:srgbClr val="B3C3C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1" name="Google Shape;11831;p84"/>
            <p:cNvSpPr/>
            <p:nvPr/>
          </p:nvSpPr>
          <p:spPr>
            <a:xfrm>
              <a:off x="1691707" y="3184996"/>
              <a:ext cx="378488" cy="377259"/>
            </a:xfrm>
            <a:custGeom>
              <a:avLst/>
              <a:gdLst/>
              <a:ahLst/>
              <a:cxnLst/>
              <a:rect l="l" t="t" r="r" b="b"/>
              <a:pathLst>
                <a:path w="32955" h="32848" extrusionOk="0">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2" name="Google Shape;11832;p84"/>
            <p:cNvSpPr/>
            <p:nvPr/>
          </p:nvSpPr>
          <p:spPr>
            <a:xfrm>
              <a:off x="1499792" y="2993162"/>
              <a:ext cx="378523" cy="377213"/>
            </a:xfrm>
            <a:custGeom>
              <a:avLst/>
              <a:gdLst/>
              <a:ahLst/>
              <a:cxnLst/>
              <a:rect l="l" t="t" r="r" b="b"/>
              <a:pathLst>
                <a:path w="32958" h="32844" extrusionOk="0">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Shape 11836"/>
        <p:cNvGrpSpPr/>
        <p:nvPr/>
      </p:nvGrpSpPr>
      <p:grpSpPr>
        <a:xfrm>
          <a:off x="0" y="0"/>
          <a:ext cx="0" cy="0"/>
          <a:chOff x="0" y="0"/>
          <a:chExt cx="0" cy="0"/>
        </a:xfrm>
      </p:grpSpPr>
      <p:grpSp>
        <p:nvGrpSpPr>
          <p:cNvPr id="11837" name="Google Shape;11837;p85"/>
          <p:cNvGrpSpPr/>
          <p:nvPr/>
        </p:nvGrpSpPr>
        <p:grpSpPr>
          <a:xfrm>
            <a:off x="708575" y="965865"/>
            <a:ext cx="1636117" cy="1526144"/>
            <a:chOff x="729238" y="1179665"/>
            <a:chExt cx="1636117" cy="1526144"/>
          </a:xfrm>
        </p:grpSpPr>
        <p:grpSp>
          <p:nvGrpSpPr>
            <p:cNvPr id="11838" name="Google Shape;11838;p85"/>
            <p:cNvGrpSpPr/>
            <p:nvPr/>
          </p:nvGrpSpPr>
          <p:grpSpPr>
            <a:xfrm>
              <a:off x="729238" y="1179665"/>
              <a:ext cx="80700" cy="1526144"/>
              <a:chOff x="729238" y="1179665"/>
              <a:chExt cx="80700" cy="1526144"/>
            </a:xfrm>
          </p:grpSpPr>
          <p:sp>
            <p:nvSpPr>
              <p:cNvPr id="11839" name="Google Shape;11839;p85"/>
              <p:cNvSpPr/>
              <p:nvPr/>
            </p:nvSpPr>
            <p:spPr>
              <a:xfrm>
                <a:off x="72923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0" name="Google Shape;11840;p85"/>
              <p:cNvSpPr/>
              <p:nvPr/>
            </p:nvSpPr>
            <p:spPr>
              <a:xfrm>
                <a:off x="72923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1" name="Google Shape;11841;p85"/>
              <p:cNvSpPr/>
              <p:nvPr/>
            </p:nvSpPr>
            <p:spPr>
              <a:xfrm>
                <a:off x="72923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2" name="Google Shape;11842;p85"/>
              <p:cNvSpPr/>
              <p:nvPr/>
            </p:nvSpPr>
            <p:spPr>
              <a:xfrm>
                <a:off x="72923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3" name="Google Shape;11843;p85"/>
              <p:cNvSpPr/>
              <p:nvPr/>
            </p:nvSpPr>
            <p:spPr>
              <a:xfrm>
                <a:off x="729238"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4" name="Google Shape;11844;p85"/>
              <p:cNvSpPr/>
              <p:nvPr/>
            </p:nvSpPr>
            <p:spPr>
              <a:xfrm>
                <a:off x="729238"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5" name="Google Shape;11845;p85"/>
              <p:cNvSpPr/>
              <p:nvPr/>
            </p:nvSpPr>
            <p:spPr>
              <a:xfrm>
                <a:off x="72923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6" name="Google Shape;11846;p85"/>
              <p:cNvSpPr/>
              <p:nvPr/>
            </p:nvSpPr>
            <p:spPr>
              <a:xfrm>
                <a:off x="72923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7" name="Google Shape;11847;p85"/>
              <p:cNvSpPr/>
              <p:nvPr/>
            </p:nvSpPr>
            <p:spPr>
              <a:xfrm>
                <a:off x="72923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8" name="Google Shape;11848;p85"/>
              <p:cNvSpPr/>
              <p:nvPr/>
            </p:nvSpPr>
            <p:spPr>
              <a:xfrm>
                <a:off x="72923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49" name="Google Shape;11849;p85"/>
            <p:cNvGrpSpPr/>
            <p:nvPr/>
          </p:nvGrpSpPr>
          <p:grpSpPr>
            <a:xfrm>
              <a:off x="903098" y="1179665"/>
              <a:ext cx="80700" cy="1526144"/>
              <a:chOff x="903098" y="1179665"/>
              <a:chExt cx="80700" cy="1526144"/>
            </a:xfrm>
          </p:grpSpPr>
          <p:sp>
            <p:nvSpPr>
              <p:cNvPr id="11850" name="Google Shape;11850;p85"/>
              <p:cNvSpPr/>
              <p:nvPr/>
            </p:nvSpPr>
            <p:spPr>
              <a:xfrm>
                <a:off x="90309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1" name="Google Shape;11851;p85"/>
              <p:cNvSpPr/>
              <p:nvPr/>
            </p:nvSpPr>
            <p:spPr>
              <a:xfrm>
                <a:off x="90309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2" name="Google Shape;11852;p85"/>
              <p:cNvSpPr/>
              <p:nvPr/>
            </p:nvSpPr>
            <p:spPr>
              <a:xfrm>
                <a:off x="90309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3" name="Google Shape;11853;p85"/>
              <p:cNvSpPr/>
              <p:nvPr/>
            </p:nvSpPr>
            <p:spPr>
              <a:xfrm>
                <a:off x="90309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4" name="Google Shape;11854;p85"/>
              <p:cNvSpPr/>
              <p:nvPr/>
            </p:nvSpPr>
            <p:spPr>
              <a:xfrm>
                <a:off x="903098"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5" name="Google Shape;11855;p85"/>
              <p:cNvSpPr/>
              <p:nvPr/>
            </p:nvSpPr>
            <p:spPr>
              <a:xfrm>
                <a:off x="903098"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6" name="Google Shape;11856;p85"/>
              <p:cNvSpPr/>
              <p:nvPr/>
            </p:nvSpPr>
            <p:spPr>
              <a:xfrm>
                <a:off x="90309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7" name="Google Shape;11857;p85"/>
              <p:cNvSpPr/>
              <p:nvPr/>
            </p:nvSpPr>
            <p:spPr>
              <a:xfrm>
                <a:off x="90309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8" name="Google Shape;11858;p85"/>
              <p:cNvSpPr/>
              <p:nvPr/>
            </p:nvSpPr>
            <p:spPr>
              <a:xfrm>
                <a:off x="90309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9" name="Google Shape;11859;p85"/>
              <p:cNvSpPr/>
              <p:nvPr/>
            </p:nvSpPr>
            <p:spPr>
              <a:xfrm>
                <a:off x="90309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60" name="Google Shape;11860;p85"/>
            <p:cNvGrpSpPr/>
            <p:nvPr/>
          </p:nvGrpSpPr>
          <p:grpSpPr>
            <a:xfrm>
              <a:off x="1076958" y="1179665"/>
              <a:ext cx="80700" cy="1526144"/>
              <a:chOff x="1076958" y="1179665"/>
              <a:chExt cx="80700" cy="1526144"/>
            </a:xfrm>
          </p:grpSpPr>
          <p:sp>
            <p:nvSpPr>
              <p:cNvPr id="11861" name="Google Shape;11861;p85"/>
              <p:cNvSpPr/>
              <p:nvPr/>
            </p:nvSpPr>
            <p:spPr>
              <a:xfrm>
                <a:off x="107695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2" name="Google Shape;11862;p85"/>
              <p:cNvSpPr/>
              <p:nvPr/>
            </p:nvSpPr>
            <p:spPr>
              <a:xfrm>
                <a:off x="107695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3" name="Google Shape;11863;p85"/>
              <p:cNvSpPr/>
              <p:nvPr/>
            </p:nvSpPr>
            <p:spPr>
              <a:xfrm>
                <a:off x="107695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4" name="Google Shape;11864;p85"/>
              <p:cNvSpPr/>
              <p:nvPr/>
            </p:nvSpPr>
            <p:spPr>
              <a:xfrm>
                <a:off x="107695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5" name="Google Shape;11865;p85"/>
              <p:cNvSpPr/>
              <p:nvPr/>
            </p:nvSpPr>
            <p:spPr>
              <a:xfrm>
                <a:off x="1076958"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6" name="Google Shape;11866;p85"/>
              <p:cNvSpPr/>
              <p:nvPr/>
            </p:nvSpPr>
            <p:spPr>
              <a:xfrm>
                <a:off x="1076958"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7" name="Google Shape;11867;p85"/>
              <p:cNvSpPr/>
              <p:nvPr/>
            </p:nvSpPr>
            <p:spPr>
              <a:xfrm>
                <a:off x="1076958"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8" name="Google Shape;11868;p85"/>
              <p:cNvSpPr/>
              <p:nvPr/>
            </p:nvSpPr>
            <p:spPr>
              <a:xfrm>
                <a:off x="107695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9" name="Google Shape;11869;p85"/>
              <p:cNvSpPr/>
              <p:nvPr/>
            </p:nvSpPr>
            <p:spPr>
              <a:xfrm>
                <a:off x="107695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0" name="Google Shape;11870;p85"/>
              <p:cNvSpPr/>
              <p:nvPr/>
            </p:nvSpPr>
            <p:spPr>
              <a:xfrm>
                <a:off x="107695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71" name="Google Shape;11871;p85"/>
            <p:cNvGrpSpPr/>
            <p:nvPr/>
          </p:nvGrpSpPr>
          <p:grpSpPr>
            <a:xfrm>
              <a:off x="1247707" y="1179665"/>
              <a:ext cx="80700" cy="1526144"/>
              <a:chOff x="1247707" y="1179665"/>
              <a:chExt cx="80700" cy="1526144"/>
            </a:xfrm>
          </p:grpSpPr>
          <p:sp>
            <p:nvSpPr>
              <p:cNvPr id="11872" name="Google Shape;11872;p85"/>
              <p:cNvSpPr/>
              <p:nvPr/>
            </p:nvSpPr>
            <p:spPr>
              <a:xfrm>
                <a:off x="124770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3" name="Google Shape;11873;p85"/>
              <p:cNvSpPr/>
              <p:nvPr/>
            </p:nvSpPr>
            <p:spPr>
              <a:xfrm>
                <a:off x="124770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4" name="Google Shape;11874;p85"/>
              <p:cNvSpPr/>
              <p:nvPr/>
            </p:nvSpPr>
            <p:spPr>
              <a:xfrm>
                <a:off x="124770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5" name="Google Shape;11875;p85"/>
              <p:cNvSpPr/>
              <p:nvPr/>
            </p:nvSpPr>
            <p:spPr>
              <a:xfrm>
                <a:off x="1247707" y="166175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6" name="Google Shape;11876;p85"/>
              <p:cNvSpPr/>
              <p:nvPr/>
            </p:nvSpPr>
            <p:spPr>
              <a:xfrm>
                <a:off x="1247707"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7" name="Google Shape;11877;p85"/>
              <p:cNvSpPr/>
              <p:nvPr/>
            </p:nvSpPr>
            <p:spPr>
              <a:xfrm>
                <a:off x="1247707"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8" name="Google Shape;11878;p85"/>
              <p:cNvSpPr/>
              <p:nvPr/>
            </p:nvSpPr>
            <p:spPr>
              <a:xfrm>
                <a:off x="124770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9" name="Google Shape;11879;p85"/>
              <p:cNvSpPr/>
              <p:nvPr/>
            </p:nvSpPr>
            <p:spPr>
              <a:xfrm>
                <a:off x="124770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0" name="Google Shape;11880;p85"/>
              <p:cNvSpPr/>
              <p:nvPr/>
            </p:nvSpPr>
            <p:spPr>
              <a:xfrm>
                <a:off x="124770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1" name="Google Shape;11881;p85"/>
              <p:cNvSpPr/>
              <p:nvPr/>
            </p:nvSpPr>
            <p:spPr>
              <a:xfrm>
                <a:off x="124770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82" name="Google Shape;11882;p85"/>
            <p:cNvGrpSpPr/>
            <p:nvPr/>
          </p:nvGrpSpPr>
          <p:grpSpPr>
            <a:xfrm>
              <a:off x="1421567" y="1179665"/>
              <a:ext cx="80700" cy="1526144"/>
              <a:chOff x="1421567" y="1179665"/>
              <a:chExt cx="80700" cy="1526144"/>
            </a:xfrm>
          </p:grpSpPr>
          <p:sp>
            <p:nvSpPr>
              <p:cNvPr id="11883" name="Google Shape;11883;p85"/>
              <p:cNvSpPr/>
              <p:nvPr/>
            </p:nvSpPr>
            <p:spPr>
              <a:xfrm>
                <a:off x="142156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4" name="Google Shape;11884;p85"/>
              <p:cNvSpPr/>
              <p:nvPr/>
            </p:nvSpPr>
            <p:spPr>
              <a:xfrm>
                <a:off x="142156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5" name="Google Shape;11885;p85"/>
              <p:cNvSpPr/>
              <p:nvPr/>
            </p:nvSpPr>
            <p:spPr>
              <a:xfrm>
                <a:off x="142156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6" name="Google Shape;11886;p85"/>
              <p:cNvSpPr/>
              <p:nvPr/>
            </p:nvSpPr>
            <p:spPr>
              <a:xfrm>
                <a:off x="142156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7" name="Google Shape;11887;p85"/>
              <p:cNvSpPr/>
              <p:nvPr/>
            </p:nvSpPr>
            <p:spPr>
              <a:xfrm>
                <a:off x="142156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8" name="Google Shape;11888;p85"/>
              <p:cNvSpPr/>
              <p:nvPr/>
            </p:nvSpPr>
            <p:spPr>
              <a:xfrm>
                <a:off x="142156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9" name="Google Shape;11889;p85"/>
              <p:cNvSpPr/>
              <p:nvPr/>
            </p:nvSpPr>
            <p:spPr>
              <a:xfrm>
                <a:off x="1421567"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0" name="Google Shape;11890;p85"/>
              <p:cNvSpPr/>
              <p:nvPr/>
            </p:nvSpPr>
            <p:spPr>
              <a:xfrm>
                <a:off x="1421567" y="2303717"/>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1" name="Google Shape;11891;p85"/>
              <p:cNvSpPr/>
              <p:nvPr/>
            </p:nvSpPr>
            <p:spPr>
              <a:xfrm>
                <a:off x="142156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2" name="Google Shape;11892;p85"/>
              <p:cNvSpPr/>
              <p:nvPr/>
            </p:nvSpPr>
            <p:spPr>
              <a:xfrm>
                <a:off x="142156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93" name="Google Shape;11893;p85"/>
            <p:cNvGrpSpPr/>
            <p:nvPr/>
          </p:nvGrpSpPr>
          <p:grpSpPr>
            <a:xfrm>
              <a:off x="1592327" y="1179665"/>
              <a:ext cx="80700" cy="1526144"/>
              <a:chOff x="1592327" y="1179665"/>
              <a:chExt cx="80700" cy="1526144"/>
            </a:xfrm>
          </p:grpSpPr>
          <p:sp>
            <p:nvSpPr>
              <p:cNvPr id="11894" name="Google Shape;11894;p85"/>
              <p:cNvSpPr/>
              <p:nvPr/>
            </p:nvSpPr>
            <p:spPr>
              <a:xfrm>
                <a:off x="159232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5" name="Google Shape;11895;p85"/>
              <p:cNvSpPr/>
              <p:nvPr/>
            </p:nvSpPr>
            <p:spPr>
              <a:xfrm>
                <a:off x="159232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6" name="Google Shape;11896;p85"/>
              <p:cNvSpPr/>
              <p:nvPr/>
            </p:nvSpPr>
            <p:spPr>
              <a:xfrm>
                <a:off x="159232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7" name="Google Shape;11897;p85"/>
              <p:cNvSpPr/>
              <p:nvPr/>
            </p:nvSpPr>
            <p:spPr>
              <a:xfrm>
                <a:off x="159232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8" name="Google Shape;11898;p85"/>
              <p:cNvSpPr/>
              <p:nvPr/>
            </p:nvSpPr>
            <p:spPr>
              <a:xfrm>
                <a:off x="159232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9" name="Google Shape;11899;p85"/>
              <p:cNvSpPr/>
              <p:nvPr/>
            </p:nvSpPr>
            <p:spPr>
              <a:xfrm>
                <a:off x="159232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0" name="Google Shape;11900;p85"/>
              <p:cNvSpPr/>
              <p:nvPr/>
            </p:nvSpPr>
            <p:spPr>
              <a:xfrm>
                <a:off x="159232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1" name="Google Shape;11901;p85"/>
              <p:cNvSpPr/>
              <p:nvPr/>
            </p:nvSpPr>
            <p:spPr>
              <a:xfrm>
                <a:off x="159232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2" name="Google Shape;11902;p85"/>
              <p:cNvSpPr/>
              <p:nvPr/>
            </p:nvSpPr>
            <p:spPr>
              <a:xfrm>
                <a:off x="159232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3" name="Google Shape;11903;p85"/>
              <p:cNvSpPr/>
              <p:nvPr/>
            </p:nvSpPr>
            <p:spPr>
              <a:xfrm>
                <a:off x="159232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04" name="Google Shape;11904;p85"/>
            <p:cNvGrpSpPr/>
            <p:nvPr/>
          </p:nvGrpSpPr>
          <p:grpSpPr>
            <a:xfrm>
              <a:off x="1766187" y="1179665"/>
              <a:ext cx="80700" cy="1526144"/>
              <a:chOff x="1766187" y="1179665"/>
              <a:chExt cx="80700" cy="1526144"/>
            </a:xfrm>
          </p:grpSpPr>
          <p:sp>
            <p:nvSpPr>
              <p:cNvPr id="11905" name="Google Shape;11905;p85"/>
              <p:cNvSpPr/>
              <p:nvPr/>
            </p:nvSpPr>
            <p:spPr>
              <a:xfrm>
                <a:off x="176618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6" name="Google Shape;11906;p85"/>
              <p:cNvSpPr/>
              <p:nvPr/>
            </p:nvSpPr>
            <p:spPr>
              <a:xfrm>
                <a:off x="176618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7" name="Google Shape;11907;p85"/>
              <p:cNvSpPr/>
              <p:nvPr/>
            </p:nvSpPr>
            <p:spPr>
              <a:xfrm>
                <a:off x="176618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8" name="Google Shape;11908;p85"/>
              <p:cNvSpPr/>
              <p:nvPr/>
            </p:nvSpPr>
            <p:spPr>
              <a:xfrm>
                <a:off x="176618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9" name="Google Shape;11909;p85"/>
              <p:cNvSpPr/>
              <p:nvPr/>
            </p:nvSpPr>
            <p:spPr>
              <a:xfrm>
                <a:off x="176618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0" name="Google Shape;11910;p85"/>
              <p:cNvSpPr/>
              <p:nvPr/>
            </p:nvSpPr>
            <p:spPr>
              <a:xfrm>
                <a:off x="176618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1" name="Google Shape;11911;p85"/>
              <p:cNvSpPr/>
              <p:nvPr/>
            </p:nvSpPr>
            <p:spPr>
              <a:xfrm>
                <a:off x="1766187"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2" name="Google Shape;11912;p85"/>
              <p:cNvSpPr/>
              <p:nvPr/>
            </p:nvSpPr>
            <p:spPr>
              <a:xfrm>
                <a:off x="1766187" y="2303717"/>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3" name="Google Shape;11913;p85"/>
              <p:cNvSpPr/>
              <p:nvPr/>
            </p:nvSpPr>
            <p:spPr>
              <a:xfrm>
                <a:off x="1766187" y="2464413"/>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4" name="Google Shape;11914;p85"/>
              <p:cNvSpPr/>
              <p:nvPr/>
            </p:nvSpPr>
            <p:spPr>
              <a:xfrm>
                <a:off x="176618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15" name="Google Shape;11915;p85"/>
            <p:cNvGrpSpPr/>
            <p:nvPr/>
          </p:nvGrpSpPr>
          <p:grpSpPr>
            <a:xfrm>
              <a:off x="1936935" y="1179665"/>
              <a:ext cx="80700" cy="1526144"/>
              <a:chOff x="1936935" y="1179665"/>
              <a:chExt cx="80700" cy="1526144"/>
            </a:xfrm>
          </p:grpSpPr>
          <p:sp>
            <p:nvSpPr>
              <p:cNvPr id="11916" name="Google Shape;11916;p85"/>
              <p:cNvSpPr/>
              <p:nvPr/>
            </p:nvSpPr>
            <p:spPr>
              <a:xfrm>
                <a:off x="193693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7" name="Google Shape;11917;p85"/>
              <p:cNvSpPr/>
              <p:nvPr/>
            </p:nvSpPr>
            <p:spPr>
              <a:xfrm>
                <a:off x="193693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8" name="Google Shape;11918;p85"/>
              <p:cNvSpPr/>
              <p:nvPr/>
            </p:nvSpPr>
            <p:spPr>
              <a:xfrm>
                <a:off x="193693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9" name="Google Shape;11919;p85"/>
              <p:cNvSpPr/>
              <p:nvPr/>
            </p:nvSpPr>
            <p:spPr>
              <a:xfrm>
                <a:off x="193693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0" name="Google Shape;11920;p85"/>
              <p:cNvSpPr/>
              <p:nvPr/>
            </p:nvSpPr>
            <p:spPr>
              <a:xfrm>
                <a:off x="1936935"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1" name="Google Shape;11921;p85"/>
              <p:cNvSpPr/>
              <p:nvPr/>
            </p:nvSpPr>
            <p:spPr>
              <a:xfrm>
                <a:off x="193693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2" name="Google Shape;11922;p85"/>
              <p:cNvSpPr/>
              <p:nvPr/>
            </p:nvSpPr>
            <p:spPr>
              <a:xfrm>
                <a:off x="193693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3" name="Google Shape;11923;p85"/>
              <p:cNvSpPr/>
              <p:nvPr/>
            </p:nvSpPr>
            <p:spPr>
              <a:xfrm>
                <a:off x="193693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4" name="Google Shape;11924;p85"/>
              <p:cNvSpPr/>
              <p:nvPr/>
            </p:nvSpPr>
            <p:spPr>
              <a:xfrm>
                <a:off x="193693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5" name="Google Shape;11925;p85"/>
              <p:cNvSpPr/>
              <p:nvPr/>
            </p:nvSpPr>
            <p:spPr>
              <a:xfrm>
                <a:off x="193693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26" name="Google Shape;11926;p85"/>
            <p:cNvGrpSpPr/>
            <p:nvPr/>
          </p:nvGrpSpPr>
          <p:grpSpPr>
            <a:xfrm>
              <a:off x="2110795" y="1179665"/>
              <a:ext cx="80700" cy="1526144"/>
              <a:chOff x="2110795" y="1179665"/>
              <a:chExt cx="80700" cy="1526144"/>
            </a:xfrm>
          </p:grpSpPr>
          <p:sp>
            <p:nvSpPr>
              <p:cNvPr id="11927" name="Google Shape;11927;p85"/>
              <p:cNvSpPr/>
              <p:nvPr/>
            </p:nvSpPr>
            <p:spPr>
              <a:xfrm>
                <a:off x="211079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8" name="Google Shape;11928;p85"/>
              <p:cNvSpPr/>
              <p:nvPr/>
            </p:nvSpPr>
            <p:spPr>
              <a:xfrm>
                <a:off x="211079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9" name="Google Shape;11929;p85"/>
              <p:cNvSpPr/>
              <p:nvPr/>
            </p:nvSpPr>
            <p:spPr>
              <a:xfrm>
                <a:off x="211079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0" name="Google Shape;11930;p85"/>
              <p:cNvSpPr/>
              <p:nvPr/>
            </p:nvSpPr>
            <p:spPr>
              <a:xfrm>
                <a:off x="211079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1" name="Google Shape;11931;p85"/>
              <p:cNvSpPr/>
              <p:nvPr/>
            </p:nvSpPr>
            <p:spPr>
              <a:xfrm>
                <a:off x="2110795"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2" name="Google Shape;11932;p85"/>
              <p:cNvSpPr/>
              <p:nvPr/>
            </p:nvSpPr>
            <p:spPr>
              <a:xfrm>
                <a:off x="211079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3" name="Google Shape;11933;p85"/>
              <p:cNvSpPr/>
              <p:nvPr/>
            </p:nvSpPr>
            <p:spPr>
              <a:xfrm>
                <a:off x="211079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4" name="Google Shape;11934;p85"/>
              <p:cNvSpPr/>
              <p:nvPr/>
            </p:nvSpPr>
            <p:spPr>
              <a:xfrm>
                <a:off x="211079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5" name="Google Shape;11935;p85"/>
              <p:cNvSpPr/>
              <p:nvPr/>
            </p:nvSpPr>
            <p:spPr>
              <a:xfrm>
                <a:off x="211079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6" name="Google Shape;11936;p85"/>
              <p:cNvSpPr/>
              <p:nvPr/>
            </p:nvSpPr>
            <p:spPr>
              <a:xfrm>
                <a:off x="211079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37" name="Google Shape;11937;p85"/>
            <p:cNvGrpSpPr/>
            <p:nvPr/>
          </p:nvGrpSpPr>
          <p:grpSpPr>
            <a:xfrm>
              <a:off x="2284655" y="1179665"/>
              <a:ext cx="80700" cy="1526144"/>
              <a:chOff x="2284655" y="1179665"/>
              <a:chExt cx="80700" cy="1526144"/>
            </a:xfrm>
          </p:grpSpPr>
          <p:sp>
            <p:nvSpPr>
              <p:cNvPr id="11938" name="Google Shape;11938;p85"/>
              <p:cNvSpPr/>
              <p:nvPr/>
            </p:nvSpPr>
            <p:spPr>
              <a:xfrm>
                <a:off x="228465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9" name="Google Shape;11939;p85"/>
              <p:cNvSpPr/>
              <p:nvPr/>
            </p:nvSpPr>
            <p:spPr>
              <a:xfrm>
                <a:off x="228465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0" name="Google Shape;11940;p85"/>
              <p:cNvSpPr/>
              <p:nvPr/>
            </p:nvSpPr>
            <p:spPr>
              <a:xfrm>
                <a:off x="228465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1" name="Google Shape;11941;p85"/>
              <p:cNvSpPr/>
              <p:nvPr/>
            </p:nvSpPr>
            <p:spPr>
              <a:xfrm>
                <a:off x="228465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2" name="Google Shape;11942;p85"/>
              <p:cNvSpPr/>
              <p:nvPr/>
            </p:nvSpPr>
            <p:spPr>
              <a:xfrm>
                <a:off x="2284655"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3" name="Google Shape;11943;p85"/>
              <p:cNvSpPr/>
              <p:nvPr/>
            </p:nvSpPr>
            <p:spPr>
              <a:xfrm>
                <a:off x="2284655"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4" name="Google Shape;11944;p85"/>
              <p:cNvSpPr/>
              <p:nvPr/>
            </p:nvSpPr>
            <p:spPr>
              <a:xfrm>
                <a:off x="228465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5" name="Google Shape;11945;p85"/>
              <p:cNvSpPr/>
              <p:nvPr/>
            </p:nvSpPr>
            <p:spPr>
              <a:xfrm>
                <a:off x="228465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6" name="Google Shape;11946;p85"/>
              <p:cNvSpPr/>
              <p:nvPr/>
            </p:nvSpPr>
            <p:spPr>
              <a:xfrm>
                <a:off x="228465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7" name="Google Shape;11947;p85"/>
              <p:cNvSpPr/>
              <p:nvPr/>
            </p:nvSpPr>
            <p:spPr>
              <a:xfrm>
                <a:off x="228465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948" name="Google Shape;11948;p85"/>
          <p:cNvGrpSpPr/>
          <p:nvPr/>
        </p:nvGrpSpPr>
        <p:grpSpPr>
          <a:xfrm>
            <a:off x="2603242" y="985003"/>
            <a:ext cx="1364248" cy="1102133"/>
            <a:chOff x="2623904" y="1198803"/>
            <a:chExt cx="1364248" cy="1102133"/>
          </a:xfrm>
        </p:grpSpPr>
        <p:grpSp>
          <p:nvGrpSpPr>
            <p:cNvPr id="11949" name="Google Shape;11949;p85"/>
            <p:cNvGrpSpPr/>
            <p:nvPr/>
          </p:nvGrpSpPr>
          <p:grpSpPr>
            <a:xfrm>
              <a:off x="2623907" y="1198803"/>
              <a:ext cx="1364245" cy="273000"/>
              <a:chOff x="2623907" y="1198803"/>
              <a:chExt cx="1364245" cy="273000"/>
            </a:xfrm>
          </p:grpSpPr>
          <p:sp>
            <p:nvSpPr>
              <p:cNvPr id="11950" name="Google Shape;11950;p85"/>
              <p:cNvSpPr/>
              <p:nvPr/>
            </p:nvSpPr>
            <p:spPr>
              <a:xfrm>
                <a:off x="3715152" y="1198803"/>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1" name="Google Shape;11951;p85"/>
              <p:cNvSpPr/>
              <p:nvPr/>
            </p:nvSpPr>
            <p:spPr>
              <a:xfrm>
                <a:off x="2623907"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2" name="Google Shape;11952;p85"/>
              <p:cNvSpPr/>
              <p:nvPr/>
            </p:nvSpPr>
            <p:spPr>
              <a:xfrm>
                <a:off x="2896718"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3" name="Google Shape;11953;p85"/>
              <p:cNvSpPr/>
              <p:nvPr/>
            </p:nvSpPr>
            <p:spPr>
              <a:xfrm>
                <a:off x="3169529"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4" name="Google Shape;11954;p85"/>
              <p:cNvSpPr/>
              <p:nvPr/>
            </p:nvSpPr>
            <p:spPr>
              <a:xfrm>
                <a:off x="3442341"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55" name="Google Shape;11955;p85"/>
            <p:cNvGrpSpPr/>
            <p:nvPr/>
          </p:nvGrpSpPr>
          <p:grpSpPr>
            <a:xfrm>
              <a:off x="2623904" y="1476964"/>
              <a:ext cx="1364245" cy="273000"/>
              <a:chOff x="2623904" y="1476964"/>
              <a:chExt cx="1364245" cy="273000"/>
            </a:xfrm>
          </p:grpSpPr>
          <p:sp>
            <p:nvSpPr>
              <p:cNvPr id="11956" name="Google Shape;11956;p85"/>
              <p:cNvSpPr/>
              <p:nvPr/>
            </p:nvSpPr>
            <p:spPr>
              <a:xfrm>
                <a:off x="3169527"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7" name="Google Shape;11957;p85"/>
              <p:cNvSpPr/>
              <p:nvPr/>
            </p:nvSpPr>
            <p:spPr>
              <a:xfrm>
                <a:off x="3442338"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8" name="Google Shape;11958;p85"/>
              <p:cNvSpPr/>
              <p:nvPr/>
            </p:nvSpPr>
            <p:spPr>
              <a:xfrm>
                <a:off x="3715149"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9" name="Google Shape;11959;p85"/>
              <p:cNvSpPr/>
              <p:nvPr/>
            </p:nvSpPr>
            <p:spPr>
              <a:xfrm>
                <a:off x="2623904"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0" name="Google Shape;11960;p85"/>
              <p:cNvSpPr/>
              <p:nvPr/>
            </p:nvSpPr>
            <p:spPr>
              <a:xfrm>
                <a:off x="2896716"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61" name="Google Shape;11961;p85"/>
            <p:cNvGrpSpPr/>
            <p:nvPr/>
          </p:nvGrpSpPr>
          <p:grpSpPr>
            <a:xfrm>
              <a:off x="2623907" y="1749775"/>
              <a:ext cx="1364245" cy="273000"/>
              <a:chOff x="2623907" y="1749775"/>
              <a:chExt cx="1364245" cy="273000"/>
            </a:xfrm>
          </p:grpSpPr>
          <p:sp>
            <p:nvSpPr>
              <p:cNvPr id="11962" name="Google Shape;11962;p85"/>
              <p:cNvSpPr/>
              <p:nvPr/>
            </p:nvSpPr>
            <p:spPr>
              <a:xfrm>
                <a:off x="3442341" y="1749775"/>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3" name="Google Shape;11963;p85"/>
              <p:cNvSpPr/>
              <p:nvPr/>
            </p:nvSpPr>
            <p:spPr>
              <a:xfrm>
                <a:off x="3715152" y="1749775"/>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4" name="Google Shape;11964;p85"/>
              <p:cNvSpPr/>
              <p:nvPr/>
            </p:nvSpPr>
            <p:spPr>
              <a:xfrm>
                <a:off x="2623907"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5" name="Google Shape;11965;p85"/>
              <p:cNvSpPr/>
              <p:nvPr/>
            </p:nvSpPr>
            <p:spPr>
              <a:xfrm>
                <a:off x="2896718"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6" name="Google Shape;11966;p85"/>
              <p:cNvSpPr/>
              <p:nvPr/>
            </p:nvSpPr>
            <p:spPr>
              <a:xfrm>
                <a:off x="3169529"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67" name="Google Shape;11967;p85"/>
            <p:cNvGrpSpPr/>
            <p:nvPr/>
          </p:nvGrpSpPr>
          <p:grpSpPr>
            <a:xfrm>
              <a:off x="2623904" y="2027936"/>
              <a:ext cx="1364245" cy="273000"/>
              <a:chOff x="2623904" y="2027936"/>
              <a:chExt cx="1364245" cy="273000"/>
            </a:xfrm>
          </p:grpSpPr>
          <p:sp>
            <p:nvSpPr>
              <p:cNvPr id="11968" name="Google Shape;11968;p85"/>
              <p:cNvSpPr/>
              <p:nvPr/>
            </p:nvSpPr>
            <p:spPr>
              <a:xfrm>
                <a:off x="2623904"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9" name="Google Shape;11969;p85"/>
              <p:cNvSpPr/>
              <p:nvPr/>
            </p:nvSpPr>
            <p:spPr>
              <a:xfrm>
                <a:off x="2896716"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0" name="Google Shape;11970;p85"/>
              <p:cNvSpPr/>
              <p:nvPr/>
            </p:nvSpPr>
            <p:spPr>
              <a:xfrm>
                <a:off x="3169527"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1" name="Google Shape;11971;p85"/>
              <p:cNvSpPr/>
              <p:nvPr/>
            </p:nvSpPr>
            <p:spPr>
              <a:xfrm>
                <a:off x="3442338"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2" name="Google Shape;11972;p85"/>
              <p:cNvSpPr/>
              <p:nvPr/>
            </p:nvSpPr>
            <p:spPr>
              <a:xfrm>
                <a:off x="3715149"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973" name="Google Shape;11973;p85"/>
          <p:cNvGrpSpPr/>
          <p:nvPr/>
        </p:nvGrpSpPr>
        <p:grpSpPr>
          <a:xfrm>
            <a:off x="2592703" y="2444186"/>
            <a:ext cx="1387541" cy="159124"/>
            <a:chOff x="3200660" y="2180272"/>
            <a:chExt cx="2563824" cy="378237"/>
          </a:xfrm>
        </p:grpSpPr>
        <p:sp>
          <p:nvSpPr>
            <p:cNvPr id="11974" name="Google Shape;11974;p85"/>
            <p:cNvSpPr/>
            <p:nvPr/>
          </p:nvSpPr>
          <p:spPr>
            <a:xfrm>
              <a:off x="3200660" y="2180272"/>
              <a:ext cx="108240" cy="378237"/>
            </a:xfrm>
            <a:custGeom>
              <a:avLst/>
              <a:gdLst/>
              <a:ahLst/>
              <a:cxnLst/>
              <a:rect l="l" t="t" r="r" b="b"/>
              <a:pathLst>
                <a:path w="8543" h="37890" extrusionOk="0">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5" name="Google Shape;11975;p85"/>
            <p:cNvSpPr/>
            <p:nvPr/>
          </p:nvSpPr>
          <p:spPr>
            <a:xfrm>
              <a:off x="3345104" y="2180272"/>
              <a:ext cx="108240" cy="378237"/>
            </a:xfrm>
            <a:custGeom>
              <a:avLst/>
              <a:gdLst/>
              <a:ahLst/>
              <a:cxnLst/>
              <a:rect l="l" t="t" r="r" b="b"/>
              <a:pathLst>
                <a:path w="8543" h="37890" extrusionOk="0">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6" name="Google Shape;11976;p85"/>
            <p:cNvSpPr/>
            <p:nvPr/>
          </p:nvSpPr>
          <p:spPr>
            <a:xfrm>
              <a:off x="3489548" y="2180272"/>
              <a:ext cx="108240" cy="378237"/>
            </a:xfrm>
            <a:custGeom>
              <a:avLst/>
              <a:gdLst/>
              <a:ahLst/>
              <a:cxnLst/>
              <a:rect l="l" t="t" r="r" b="b"/>
              <a:pathLst>
                <a:path w="8543" h="37890" extrusionOk="0">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7" name="Google Shape;11977;p85"/>
            <p:cNvSpPr/>
            <p:nvPr/>
          </p:nvSpPr>
          <p:spPr>
            <a:xfrm>
              <a:off x="3633992" y="2180272"/>
              <a:ext cx="108252" cy="378237"/>
            </a:xfrm>
            <a:custGeom>
              <a:avLst/>
              <a:gdLst/>
              <a:ahLst/>
              <a:cxnLst/>
              <a:rect l="l" t="t" r="r" b="b"/>
              <a:pathLst>
                <a:path w="8544" h="37890" extrusionOk="0">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8" name="Google Shape;11978;p85"/>
            <p:cNvSpPr/>
            <p:nvPr/>
          </p:nvSpPr>
          <p:spPr>
            <a:xfrm>
              <a:off x="3778448" y="2180272"/>
              <a:ext cx="108240" cy="378097"/>
            </a:xfrm>
            <a:custGeom>
              <a:avLst/>
              <a:gdLst/>
              <a:ahLst/>
              <a:cxnLst/>
              <a:rect l="l" t="t" r="r" b="b"/>
              <a:pathLst>
                <a:path w="8543" h="37876" extrusionOk="0">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9" name="Google Shape;11979;p85"/>
            <p:cNvSpPr/>
            <p:nvPr/>
          </p:nvSpPr>
          <p:spPr>
            <a:xfrm>
              <a:off x="3922892" y="2180272"/>
              <a:ext cx="108240" cy="378237"/>
            </a:xfrm>
            <a:custGeom>
              <a:avLst/>
              <a:gdLst/>
              <a:ahLst/>
              <a:cxnLst/>
              <a:rect l="l" t="t" r="r" b="b"/>
              <a:pathLst>
                <a:path w="8543" h="37890" extrusionOk="0">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0" name="Google Shape;11980;p85"/>
            <p:cNvSpPr/>
            <p:nvPr/>
          </p:nvSpPr>
          <p:spPr>
            <a:xfrm>
              <a:off x="4067336" y="2180272"/>
              <a:ext cx="108240" cy="378237"/>
            </a:xfrm>
            <a:custGeom>
              <a:avLst/>
              <a:gdLst/>
              <a:ahLst/>
              <a:cxnLst/>
              <a:rect l="l" t="t" r="r" b="b"/>
              <a:pathLst>
                <a:path w="8543" h="37890" extrusionOk="0">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1" name="Google Shape;11981;p85"/>
            <p:cNvSpPr/>
            <p:nvPr/>
          </p:nvSpPr>
          <p:spPr>
            <a:xfrm>
              <a:off x="4211780" y="2180272"/>
              <a:ext cx="108252" cy="378237"/>
            </a:xfrm>
            <a:custGeom>
              <a:avLst/>
              <a:gdLst/>
              <a:ahLst/>
              <a:cxnLst/>
              <a:rect l="l" t="t" r="r" b="b"/>
              <a:pathLst>
                <a:path w="8544" h="37890" extrusionOk="0">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2" name="Google Shape;11982;p85"/>
            <p:cNvSpPr/>
            <p:nvPr/>
          </p:nvSpPr>
          <p:spPr>
            <a:xfrm>
              <a:off x="4356236" y="2180272"/>
              <a:ext cx="108240" cy="378097"/>
            </a:xfrm>
            <a:custGeom>
              <a:avLst/>
              <a:gdLst/>
              <a:ahLst/>
              <a:cxnLst/>
              <a:rect l="l" t="t" r="r" b="b"/>
              <a:pathLst>
                <a:path w="8543" h="37876" extrusionOk="0">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3" name="Google Shape;11983;p85"/>
            <p:cNvSpPr/>
            <p:nvPr/>
          </p:nvSpPr>
          <p:spPr>
            <a:xfrm>
              <a:off x="4500680" y="2180272"/>
              <a:ext cx="108240" cy="378237"/>
            </a:xfrm>
            <a:custGeom>
              <a:avLst/>
              <a:gdLst/>
              <a:ahLst/>
              <a:cxnLst/>
              <a:rect l="l" t="t" r="r" b="b"/>
              <a:pathLst>
                <a:path w="8543" h="37890" extrusionOk="0">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4" name="Google Shape;11984;p85"/>
            <p:cNvSpPr/>
            <p:nvPr/>
          </p:nvSpPr>
          <p:spPr>
            <a:xfrm>
              <a:off x="4645124" y="2180272"/>
              <a:ext cx="108240" cy="378097"/>
            </a:xfrm>
            <a:custGeom>
              <a:avLst/>
              <a:gdLst/>
              <a:ahLst/>
              <a:cxnLst/>
              <a:rect l="l" t="t" r="r" b="b"/>
              <a:pathLst>
                <a:path w="8543" h="37876" extrusionOk="0">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5" name="Google Shape;11985;p85"/>
            <p:cNvSpPr/>
            <p:nvPr/>
          </p:nvSpPr>
          <p:spPr>
            <a:xfrm>
              <a:off x="4789568" y="2180272"/>
              <a:ext cx="108240" cy="378237"/>
            </a:xfrm>
            <a:custGeom>
              <a:avLst/>
              <a:gdLst/>
              <a:ahLst/>
              <a:cxnLst/>
              <a:rect l="l" t="t" r="r" b="b"/>
              <a:pathLst>
                <a:path w="8543" h="37890" extrusionOk="0">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6" name="Google Shape;11986;p85"/>
            <p:cNvSpPr/>
            <p:nvPr/>
          </p:nvSpPr>
          <p:spPr>
            <a:xfrm>
              <a:off x="4934012" y="2180272"/>
              <a:ext cx="108240" cy="378237"/>
            </a:xfrm>
            <a:custGeom>
              <a:avLst/>
              <a:gdLst/>
              <a:ahLst/>
              <a:cxnLst/>
              <a:rect l="l" t="t" r="r" b="b"/>
              <a:pathLst>
                <a:path w="8543" h="37890" extrusionOk="0">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7" name="Google Shape;11987;p85"/>
            <p:cNvSpPr/>
            <p:nvPr/>
          </p:nvSpPr>
          <p:spPr>
            <a:xfrm>
              <a:off x="5078456" y="2180272"/>
              <a:ext cx="108240" cy="378237"/>
            </a:xfrm>
            <a:custGeom>
              <a:avLst/>
              <a:gdLst/>
              <a:ahLst/>
              <a:cxnLst/>
              <a:rect l="l" t="t" r="r" b="b"/>
              <a:pathLst>
                <a:path w="8543" h="37890" extrusionOk="0">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8" name="Google Shape;11988;p85"/>
            <p:cNvSpPr/>
            <p:nvPr/>
          </p:nvSpPr>
          <p:spPr>
            <a:xfrm>
              <a:off x="5222900" y="2180272"/>
              <a:ext cx="108240" cy="378237"/>
            </a:xfrm>
            <a:custGeom>
              <a:avLst/>
              <a:gdLst/>
              <a:ahLst/>
              <a:cxnLst/>
              <a:rect l="l" t="t" r="r" b="b"/>
              <a:pathLst>
                <a:path w="8543" h="37890" extrusionOk="0">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9" name="Google Shape;11989;p85"/>
            <p:cNvSpPr/>
            <p:nvPr/>
          </p:nvSpPr>
          <p:spPr>
            <a:xfrm>
              <a:off x="5367343" y="2180272"/>
              <a:ext cx="108240" cy="378237"/>
            </a:xfrm>
            <a:custGeom>
              <a:avLst/>
              <a:gdLst/>
              <a:ahLst/>
              <a:cxnLst/>
              <a:rect l="l" t="t" r="r" b="b"/>
              <a:pathLst>
                <a:path w="8543" h="37890" extrusionOk="0">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0" name="Google Shape;11990;p85"/>
            <p:cNvSpPr/>
            <p:nvPr/>
          </p:nvSpPr>
          <p:spPr>
            <a:xfrm>
              <a:off x="5511787" y="2180272"/>
              <a:ext cx="108240" cy="378097"/>
            </a:xfrm>
            <a:custGeom>
              <a:avLst/>
              <a:gdLst/>
              <a:ahLst/>
              <a:cxnLst/>
              <a:rect l="l" t="t" r="r" b="b"/>
              <a:pathLst>
                <a:path w="8543" h="37876" extrusionOk="0">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1" name="Google Shape;11991;p85"/>
            <p:cNvSpPr/>
            <p:nvPr/>
          </p:nvSpPr>
          <p:spPr>
            <a:xfrm>
              <a:off x="5656231" y="2180272"/>
              <a:ext cx="108252" cy="378237"/>
            </a:xfrm>
            <a:custGeom>
              <a:avLst/>
              <a:gdLst/>
              <a:ahLst/>
              <a:cxnLst/>
              <a:rect l="l" t="t" r="r" b="b"/>
              <a:pathLst>
                <a:path w="8544" h="37890" extrusionOk="0">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92" name="Google Shape;11992;p85"/>
          <p:cNvGrpSpPr/>
          <p:nvPr/>
        </p:nvGrpSpPr>
        <p:grpSpPr>
          <a:xfrm>
            <a:off x="2589227" y="2722011"/>
            <a:ext cx="1390502" cy="159625"/>
            <a:chOff x="3530150" y="2790075"/>
            <a:chExt cx="1962600" cy="225300"/>
          </a:xfrm>
        </p:grpSpPr>
        <p:sp>
          <p:nvSpPr>
            <p:cNvPr id="11993" name="Google Shape;11993;p85"/>
            <p:cNvSpPr/>
            <p:nvPr/>
          </p:nvSpPr>
          <p:spPr>
            <a:xfrm>
              <a:off x="3530150" y="2790075"/>
              <a:ext cx="1962600" cy="2253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4" name="Google Shape;11994;p85"/>
            <p:cNvSpPr/>
            <p:nvPr/>
          </p:nvSpPr>
          <p:spPr>
            <a:xfrm>
              <a:off x="3535069" y="2794464"/>
              <a:ext cx="1104900" cy="216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95" name="Google Shape;11995;p85"/>
          <p:cNvGrpSpPr/>
          <p:nvPr/>
        </p:nvGrpSpPr>
        <p:grpSpPr>
          <a:xfrm>
            <a:off x="2589880" y="3000337"/>
            <a:ext cx="1411629" cy="153761"/>
            <a:chOff x="3558802" y="4011427"/>
            <a:chExt cx="1866000" cy="111300"/>
          </a:xfrm>
        </p:grpSpPr>
        <p:sp>
          <p:nvSpPr>
            <p:cNvPr id="11996" name="Google Shape;11996;p85"/>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7" name="Google Shape;11997;p85"/>
            <p:cNvSpPr/>
            <p:nvPr/>
          </p:nvSpPr>
          <p:spPr>
            <a:xfrm rot="5400000" flipH="1">
              <a:off x="4162472" y="3415277"/>
              <a:ext cx="104700" cy="13047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98" name="Google Shape;11998;p85"/>
          <p:cNvGrpSpPr/>
          <p:nvPr/>
        </p:nvGrpSpPr>
        <p:grpSpPr>
          <a:xfrm>
            <a:off x="2589573" y="2205736"/>
            <a:ext cx="1383503" cy="119749"/>
            <a:chOff x="3465975" y="2270276"/>
            <a:chExt cx="1986364" cy="171929"/>
          </a:xfrm>
        </p:grpSpPr>
        <p:sp>
          <p:nvSpPr>
            <p:cNvPr id="11999" name="Google Shape;11999;p85"/>
            <p:cNvSpPr/>
            <p:nvPr/>
          </p:nvSpPr>
          <p:spPr>
            <a:xfrm rot="-5400000">
              <a:off x="372518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0" name="Google Shape;12000;p85"/>
            <p:cNvSpPr/>
            <p:nvPr/>
          </p:nvSpPr>
          <p:spPr>
            <a:xfrm rot="-5400000">
              <a:off x="398439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1" name="Google Shape;12001;p85"/>
            <p:cNvSpPr/>
            <p:nvPr/>
          </p:nvSpPr>
          <p:spPr>
            <a:xfrm rot="-5400000">
              <a:off x="4243603"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2" name="Google Shape;12002;p85"/>
            <p:cNvSpPr/>
            <p:nvPr/>
          </p:nvSpPr>
          <p:spPr>
            <a:xfrm rot="-5400000">
              <a:off x="4502812"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3" name="Google Shape;12003;p85"/>
            <p:cNvSpPr/>
            <p:nvPr/>
          </p:nvSpPr>
          <p:spPr>
            <a:xfrm rot="-5400000">
              <a:off x="4762021"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4" name="Google Shape;12004;p85"/>
            <p:cNvSpPr/>
            <p:nvPr/>
          </p:nvSpPr>
          <p:spPr>
            <a:xfrm rot="-5400000">
              <a:off x="3465975"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5" name="Google Shape;12005;p85"/>
            <p:cNvSpPr/>
            <p:nvPr/>
          </p:nvSpPr>
          <p:spPr>
            <a:xfrm rot="-5400000">
              <a:off x="5021230" y="2270276"/>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6" name="Google Shape;12006;p85"/>
            <p:cNvSpPr/>
            <p:nvPr/>
          </p:nvSpPr>
          <p:spPr>
            <a:xfrm rot="-5400000">
              <a:off x="5280440" y="2270276"/>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07" name="Google Shape;12007;p85"/>
          <p:cNvGrpSpPr/>
          <p:nvPr/>
        </p:nvGrpSpPr>
        <p:grpSpPr>
          <a:xfrm>
            <a:off x="2600580" y="3569387"/>
            <a:ext cx="1369531" cy="195460"/>
            <a:chOff x="723300" y="4253549"/>
            <a:chExt cx="2276482" cy="324900"/>
          </a:xfrm>
        </p:grpSpPr>
        <p:sp>
          <p:nvSpPr>
            <p:cNvPr id="12008" name="Google Shape;12008;p85"/>
            <p:cNvSpPr/>
            <p:nvPr/>
          </p:nvSpPr>
          <p:spPr>
            <a:xfrm>
              <a:off x="723300"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9" name="Google Shape;12009;p85"/>
            <p:cNvSpPr/>
            <p:nvPr/>
          </p:nvSpPr>
          <p:spPr>
            <a:xfrm>
              <a:off x="1206995"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0" name="Google Shape;12010;p85"/>
            <p:cNvSpPr/>
            <p:nvPr/>
          </p:nvSpPr>
          <p:spPr>
            <a:xfrm>
              <a:off x="1690691"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1" name="Google Shape;12011;p85"/>
            <p:cNvSpPr/>
            <p:nvPr/>
          </p:nvSpPr>
          <p:spPr>
            <a:xfrm>
              <a:off x="2174386"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2" name="Google Shape;12012;p85"/>
            <p:cNvSpPr/>
            <p:nvPr/>
          </p:nvSpPr>
          <p:spPr>
            <a:xfrm>
              <a:off x="2658082" y="4253549"/>
              <a:ext cx="341700" cy="324900"/>
            </a:xfrm>
            <a:prstGeom prst="star5">
              <a:avLst>
                <a:gd name="adj" fmla="val 19098"/>
                <a:gd name="hf" fmla="val 105146"/>
                <a:gd name="vf" fmla="val 110557"/>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13" name="Google Shape;12013;p85"/>
          <p:cNvGrpSpPr/>
          <p:nvPr/>
        </p:nvGrpSpPr>
        <p:grpSpPr>
          <a:xfrm>
            <a:off x="2590141" y="3270567"/>
            <a:ext cx="1389066" cy="180119"/>
            <a:chOff x="705948" y="3788465"/>
            <a:chExt cx="2308953" cy="299400"/>
          </a:xfrm>
        </p:grpSpPr>
        <p:sp>
          <p:nvSpPr>
            <p:cNvPr id="12014" name="Google Shape;12014;p85"/>
            <p:cNvSpPr/>
            <p:nvPr/>
          </p:nvSpPr>
          <p:spPr>
            <a:xfrm>
              <a:off x="705948"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5" name="Google Shape;12015;p85"/>
            <p:cNvSpPr/>
            <p:nvPr/>
          </p:nvSpPr>
          <p:spPr>
            <a:xfrm>
              <a:off x="1209923"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6" name="Google Shape;12016;p85"/>
            <p:cNvSpPr/>
            <p:nvPr/>
          </p:nvSpPr>
          <p:spPr>
            <a:xfrm>
              <a:off x="1713905"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7" name="Google Shape;12017;p85"/>
            <p:cNvSpPr/>
            <p:nvPr/>
          </p:nvSpPr>
          <p:spPr>
            <a:xfrm>
              <a:off x="2189639" y="3788465"/>
              <a:ext cx="335400" cy="299400"/>
            </a:xfrm>
            <a:prstGeom prst="hear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8" name="Google Shape;12018;p85"/>
            <p:cNvSpPr/>
            <p:nvPr/>
          </p:nvSpPr>
          <p:spPr>
            <a:xfrm>
              <a:off x="2679500" y="3788465"/>
              <a:ext cx="335400" cy="299400"/>
            </a:xfrm>
            <a:prstGeom prst="hear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19" name="Google Shape;12019;p85"/>
          <p:cNvGrpSpPr/>
          <p:nvPr/>
        </p:nvGrpSpPr>
        <p:grpSpPr>
          <a:xfrm>
            <a:off x="2638078" y="3883547"/>
            <a:ext cx="1304609" cy="294074"/>
            <a:chOff x="2658741" y="4097347"/>
            <a:chExt cx="1304609" cy="294074"/>
          </a:xfrm>
        </p:grpSpPr>
        <p:grpSp>
          <p:nvGrpSpPr>
            <p:cNvPr id="12020" name="Google Shape;12020;p85"/>
            <p:cNvGrpSpPr/>
            <p:nvPr/>
          </p:nvGrpSpPr>
          <p:grpSpPr>
            <a:xfrm>
              <a:off x="2658741" y="4097347"/>
              <a:ext cx="118572" cy="294074"/>
              <a:chOff x="3343310" y="4475555"/>
              <a:chExt cx="127717" cy="316753"/>
            </a:xfrm>
          </p:grpSpPr>
          <p:sp>
            <p:nvSpPr>
              <p:cNvPr id="12021" name="Google Shape;12021;p85"/>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2" name="Google Shape;12022;p85"/>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23" name="Google Shape;12023;p85"/>
            <p:cNvGrpSpPr/>
            <p:nvPr/>
          </p:nvGrpSpPr>
          <p:grpSpPr>
            <a:xfrm>
              <a:off x="3815519" y="4098388"/>
              <a:ext cx="147831" cy="291991"/>
              <a:chOff x="3527539" y="4476677"/>
              <a:chExt cx="159232" cy="314510"/>
            </a:xfrm>
          </p:grpSpPr>
          <p:sp>
            <p:nvSpPr>
              <p:cNvPr id="12024" name="Google Shape;12024;p85"/>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5" name="Google Shape;12025;p85"/>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26" name="Google Shape;12026;p85"/>
            <p:cNvGrpSpPr/>
            <p:nvPr/>
          </p:nvGrpSpPr>
          <p:grpSpPr>
            <a:xfrm>
              <a:off x="3511696" y="4098388"/>
              <a:ext cx="147831" cy="291991"/>
              <a:chOff x="3527539" y="4476677"/>
              <a:chExt cx="159232" cy="314510"/>
            </a:xfrm>
          </p:grpSpPr>
          <p:sp>
            <p:nvSpPr>
              <p:cNvPr id="12027" name="Google Shape;12027;p85"/>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8" name="Google Shape;12028;p85"/>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29" name="Google Shape;12029;p85"/>
            <p:cNvGrpSpPr/>
            <p:nvPr/>
          </p:nvGrpSpPr>
          <p:grpSpPr>
            <a:xfrm>
              <a:off x="3207874" y="4098388"/>
              <a:ext cx="147831" cy="291991"/>
              <a:chOff x="3527539" y="4476677"/>
              <a:chExt cx="159232" cy="314510"/>
            </a:xfrm>
          </p:grpSpPr>
          <p:sp>
            <p:nvSpPr>
              <p:cNvPr id="12030" name="Google Shape;12030;p85"/>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1" name="Google Shape;12031;p85"/>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32" name="Google Shape;12032;p85"/>
            <p:cNvGrpSpPr/>
            <p:nvPr/>
          </p:nvGrpSpPr>
          <p:grpSpPr>
            <a:xfrm>
              <a:off x="2933305" y="4097347"/>
              <a:ext cx="118572" cy="294074"/>
              <a:chOff x="3343310" y="4475555"/>
              <a:chExt cx="127717" cy="316753"/>
            </a:xfrm>
          </p:grpSpPr>
          <p:sp>
            <p:nvSpPr>
              <p:cNvPr id="12033" name="Google Shape;12033;p85"/>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4" name="Google Shape;12034;p85"/>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035" name="Google Shape;12035;p85"/>
          <p:cNvGrpSpPr/>
          <p:nvPr/>
        </p:nvGrpSpPr>
        <p:grpSpPr>
          <a:xfrm>
            <a:off x="4256908" y="1866669"/>
            <a:ext cx="1433821" cy="191501"/>
            <a:chOff x="4273350" y="2080469"/>
            <a:chExt cx="1433821" cy="191501"/>
          </a:xfrm>
        </p:grpSpPr>
        <p:grpSp>
          <p:nvGrpSpPr>
            <p:cNvPr id="12036" name="Google Shape;12036;p85"/>
            <p:cNvGrpSpPr/>
            <p:nvPr/>
          </p:nvGrpSpPr>
          <p:grpSpPr>
            <a:xfrm>
              <a:off x="4273350" y="2080469"/>
              <a:ext cx="1433821" cy="0"/>
              <a:chOff x="5224975" y="2962250"/>
              <a:chExt cx="1544400" cy="0"/>
            </a:xfrm>
          </p:grpSpPr>
          <p:cxnSp>
            <p:nvCxnSpPr>
              <p:cNvPr id="12037" name="Google Shape;12037;p85"/>
              <p:cNvCxnSpPr/>
              <p:nvPr/>
            </p:nvCxnSpPr>
            <p:spPr>
              <a:xfrm>
                <a:off x="5224975" y="2962250"/>
                <a:ext cx="1544400" cy="0"/>
              </a:xfrm>
              <a:prstGeom prst="straightConnector1">
                <a:avLst/>
              </a:prstGeom>
              <a:noFill/>
              <a:ln w="9525" cap="flat" cmpd="sng">
                <a:solidFill>
                  <a:srgbClr val="E3E9ED"/>
                </a:solidFill>
                <a:prstDash val="solid"/>
                <a:round/>
                <a:headEnd type="none" w="med" len="med"/>
                <a:tailEnd type="none" w="med" len="med"/>
              </a:ln>
            </p:spPr>
          </p:cxnSp>
          <p:cxnSp>
            <p:nvCxnSpPr>
              <p:cNvPr id="12038" name="Google Shape;12038;p85"/>
              <p:cNvCxnSpPr/>
              <p:nvPr/>
            </p:nvCxnSpPr>
            <p:spPr>
              <a:xfrm>
                <a:off x="5225150" y="2962250"/>
                <a:ext cx="453300" cy="0"/>
              </a:xfrm>
              <a:prstGeom prst="straightConnector1">
                <a:avLst/>
              </a:prstGeom>
              <a:noFill/>
              <a:ln w="9525" cap="flat" cmpd="sng">
                <a:solidFill>
                  <a:srgbClr val="7994A9"/>
                </a:solidFill>
                <a:prstDash val="solid"/>
                <a:round/>
                <a:headEnd type="none" w="med" len="med"/>
                <a:tailEnd type="oval" w="med" len="med"/>
              </a:ln>
            </p:spPr>
          </p:cxnSp>
        </p:grpSp>
        <p:grpSp>
          <p:nvGrpSpPr>
            <p:cNvPr id="12039" name="Google Shape;12039;p85"/>
            <p:cNvGrpSpPr/>
            <p:nvPr/>
          </p:nvGrpSpPr>
          <p:grpSpPr>
            <a:xfrm>
              <a:off x="4273350" y="2271969"/>
              <a:ext cx="1433821" cy="0"/>
              <a:chOff x="5224975" y="2962250"/>
              <a:chExt cx="1544400" cy="0"/>
            </a:xfrm>
          </p:grpSpPr>
          <p:cxnSp>
            <p:nvCxnSpPr>
              <p:cNvPr id="12040" name="Google Shape;12040;p85"/>
              <p:cNvCxnSpPr/>
              <p:nvPr/>
            </p:nvCxnSpPr>
            <p:spPr>
              <a:xfrm>
                <a:off x="5224975" y="2962250"/>
                <a:ext cx="1544400" cy="0"/>
              </a:xfrm>
              <a:prstGeom prst="straightConnector1">
                <a:avLst/>
              </a:prstGeom>
              <a:noFill/>
              <a:ln w="9525" cap="flat" cmpd="sng">
                <a:solidFill>
                  <a:srgbClr val="E3E9ED"/>
                </a:solidFill>
                <a:prstDash val="solid"/>
                <a:round/>
                <a:headEnd type="none" w="med" len="med"/>
                <a:tailEnd type="none" w="med" len="med"/>
              </a:ln>
            </p:spPr>
          </p:cxnSp>
          <p:cxnSp>
            <p:nvCxnSpPr>
              <p:cNvPr id="12041" name="Google Shape;12041;p85"/>
              <p:cNvCxnSpPr/>
              <p:nvPr/>
            </p:nvCxnSpPr>
            <p:spPr>
              <a:xfrm>
                <a:off x="5225150" y="2962250"/>
                <a:ext cx="998700" cy="0"/>
              </a:xfrm>
              <a:prstGeom prst="straightConnector1">
                <a:avLst/>
              </a:prstGeom>
              <a:noFill/>
              <a:ln w="9525" cap="flat" cmpd="sng">
                <a:solidFill>
                  <a:srgbClr val="7994A9"/>
                </a:solidFill>
                <a:prstDash val="solid"/>
                <a:round/>
                <a:headEnd type="none" w="med" len="med"/>
                <a:tailEnd type="oval" w="med" len="med"/>
              </a:ln>
            </p:spPr>
          </p:cxnSp>
        </p:grpSp>
      </p:grpSp>
      <p:grpSp>
        <p:nvGrpSpPr>
          <p:cNvPr id="12042" name="Google Shape;12042;p85"/>
          <p:cNvGrpSpPr/>
          <p:nvPr/>
        </p:nvGrpSpPr>
        <p:grpSpPr>
          <a:xfrm>
            <a:off x="4258463" y="969236"/>
            <a:ext cx="1430711" cy="743389"/>
            <a:chOff x="5159450" y="1919950"/>
            <a:chExt cx="1541050" cy="862500"/>
          </a:xfrm>
        </p:grpSpPr>
        <p:sp>
          <p:nvSpPr>
            <p:cNvPr id="12043" name="Google Shape;12043;p85"/>
            <p:cNvSpPr/>
            <p:nvPr/>
          </p:nvSpPr>
          <p:spPr>
            <a:xfrm>
              <a:off x="5216414" y="2060033"/>
              <a:ext cx="1436820" cy="600250"/>
            </a:xfrm>
            <a:custGeom>
              <a:avLst/>
              <a:gdLst/>
              <a:ahLst/>
              <a:cxnLst/>
              <a:rect l="l" t="t" r="r" b="b"/>
              <a:pathLst>
                <a:path w="165771" h="69253" extrusionOk="0">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w="19050" cap="flat" cmpd="sng">
              <a:solidFill>
                <a:srgbClr val="5F7D95"/>
              </a:solidFill>
              <a:prstDash val="solid"/>
              <a:round/>
              <a:headEnd type="oval" w="med" len="med"/>
              <a:tailEnd type="oval" w="med" len="med"/>
            </a:ln>
          </p:spPr>
        </p:sp>
        <p:grpSp>
          <p:nvGrpSpPr>
            <p:cNvPr id="12044" name="Google Shape;12044;p85"/>
            <p:cNvGrpSpPr/>
            <p:nvPr/>
          </p:nvGrpSpPr>
          <p:grpSpPr>
            <a:xfrm>
              <a:off x="5159450" y="1919950"/>
              <a:ext cx="1541050" cy="862500"/>
              <a:chOff x="5159450" y="1919950"/>
              <a:chExt cx="1541050" cy="862500"/>
            </a:xfrm>
          </p:grpSpPr>
          <p:cxnSp>
            <p:nvCxnSpPr>
              <p:cNvPr id="12045" name="Google Shape;12045;p85"/>
              <p:cNvCxnSpPr/>
              <p:nvPr/>
            </p:nvCxnSpPr>
            <p:spPr>
              <a:xfrm>
                <a:off x="5159450" y="1919950"/>
                <a:ext cx="0" cy="862500"/>
              </a:xfrm>
              <a:prstGeom prst="straightConnector1">
                <a:avLst/>
              </a:prstGeom>
              <a:noFill/>
              <a:ln w="9525" cap="flat" cmpd="sng">
                <a:solidFill>
                  <a:srgbClr val="E3E9ED"/>
                </a:solidFill>
                <a:prstDash val="solid"/>
                <a:round/>
                <a:headEnd type="none" w="med" len="med"/>
                <a:tailEnd type="none" w="med" len="med"/>
              </a:ln>
            </p:spPr>
          </p:cxnSp>
          <p:cxnSp>
            <p:nvCxnSpPr>
              <p:cNvPr id="12046" name="Google Shape;12046;p85"/>
              <p:cNvCxnSpPr/>
              <p:nvPr/>
            </p:nvCxnSpPr>
            <p:spPr>
              <a:xfrm>
                <a:off x="5161200" y="2778975"/>
                <a:ext cx="1539300" cy="0"/>
              </a:xfrm>
              <a:prstGeom prst="straightConnector1">
                <a:avLst/>
              </a:prstGeom>
              <a:noFill/>
              <a:ln w="9525" cap="flat" cmpd="sng">
                <a:solidFill>
                  <a:srgbClr val="E3E9ED"/>
                </a:solidFill>
                <a:prstDash val="solid"/>
                <a:round/>
                <a:headEnd type="none" w="med" len="med"/>
                <a:tailEnd type="none" w="med" len="med"/>
              </a:ln>
            </p:spPr>
          </p:cxnSp>
        </p:grpSp>
      </p:grpSp>
      <p:grpSp>
        <p:nvGrpSpPr>
          <p:cNvPr id="12047" name="Google Shape;12047;p85"/>
          <p:cNvGrpSpPr/>
          <p:nvPr/>
        </p:nvGrpSpPr>
        <p:grpSpPr>
          <a:xfrm>
            <a:off x="4248577" y="2192564"/>
            <a:ext cx="1450484" cy="1052087"/>
            <a:chOff x="5230575" y="1554475"/>
            <a:chExt cx="2137150" cy="1550150"/>
          </a:xfrm>
        </p:grpSpPr>
        <p:sp>
          <p:nvSpPr>
            <p:cNvPr id="12048" name="Google Shape;12048;p85"/>
            <p:cNvSpPr/>
            <p:nvPr/>
          </p:nvSpPr>
          <p:spPr>
            <a:xfrm>
              <a:off x="6296450" y="2863325"/>
              <a:ext cx="1071275" cy="157150"/>
            </a:xfrm>
            <a:custGeom>
              <a:avLst/>
              <a:gdLst/>
              <a:ahLst/>
              <a:cxnLst/>
              <a:rect l="l" t="t" r="r" b="b"/>
              <a:pathLst>
                <a:path w="42851" h="6286" extrusionOk="0">
                  <a:moveTo>
                    <a:pt x="0" y="1"/>
                  </a:moveTo>
                  <a:lnTo>
                    <a:pt x="0" y="6286"/>
                  </a:lnTo>
                  <a:lnTo>
                    <a:pt x="42851" y="6286"/>
                  </a:lnTo>
                  <a:lnTo>
                    <a:pt x="42851"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9" name="Google Shape;12049;p85"/>
            <p:cNvSpPr/>
            <p:nvPr/>
          </p:nvSpPr>
          <p:spPr>
            <a:xfrm>
              <a:off x="5230575" y="2863325"/>
              <a:ext cx="1071350" cy="157150"/>
            </a:xfrm>
            <a:custGeom>
              <a:avLst/>
              <a:gdLst/>
              <a:ahLst/>
              <a:cxnLst/>
              <a:rect l="l" t="t" r="r" b="b"/>
              <a:pathLst>
                <a:path w="42854" h="6286" extrusionOk="0">
                  <a:moveTo>
                    <a:pt x="0" y="1"/>
                  </a:moveTo>
                  <a:lnTo>
                    <a:pt x="0" y="6286"/>
                  </a:lnTo>
                  <a:lnTo>
                    <a:pt x="42854" y="6286"/>
                  </a:lnTo>
                  <a:lnTo>
                    <a:pt x="4285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0" name="Google Shape;12050;p85"/>
            <p:cNvSpPr/>
            <p:nvPr/>
          </p:nvSpPr>
          <p:spPr>
            <a:xfrm>
              <a:off x="6296450" y="2611125"/>
              <a:ext cx="1071275" cy="157150"/>
            </a:xfrm>
            <a:custGeom>
              <a:avLst/>
              <a:gdLst/>
              <a:ahLst/>
              <a:cxnLst/>
              <a:rect l="l" t="t" r="r" b="b"/>
              <a:pathLst>
                <a:path w="42851" h="6286" extrusionOk="0">
                  <a:moveTo>
                    <a:pt x="0" y="0"/>
                  </a:moveTo>
                  <a:lnTo>
                    <a:pt x="0" y="6285"/>
                  </a:lnTo>
                  <a:lnTo>
                    <a:pt x="42851" y="6285"/>
                  </a:lnTo>
                  <a:lnTo>
                    <a:pt x="42851"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1" name="Google Shape;12051;p85"/>
            <p:cNvSpPr/>
            <p:nvPr/>
          </p:nvSpPr>
          <p:spPr>
            <a:xfrm>
              <a:off x="5230575" y="2611125"/>
              <a:ext cx="1071350" cy="157150"/>
            </a:xfrm>
            <a:custGeom>
              <a:avLst/>
              <a:gdLst/>
              <a:ahLst/>
              <a:cxnLst/>
              <a:rect l="l" t="t" r="r" b="b"/>
              <a:pathLst>
                <a:path w="42854" h="6286" extrusionOk="0">
                  <a:moveTo>
                    <a:pt x="0" y="0"/>
                  </a:moveTo>
                  <a:lnTo>
                    <a:pt x="0" y="6285"/>
                  </a:lnTo>
                  <a:lnTo>
                    <a:pt x="42854" y="6285"/>
                  </a:lnTo>
                  <a:lnTo>
                    <a:pt x="42854"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2" name="Google Shape;12052;p85"/>
            <p:cNvSpPr/>
            <p:nvPr/>
          </p:nvSpPr>
          <p:spPr>
            <a:xfrm>
              <a:off x="6296450" y="2358900"/>
              <a:ext cx="1071275" cy="157150"/>
            </a:xfrm>
            <a:custGeom>
              <a:avLst/>
              <a:gdLst/>
              <a:ahLst/>
              <a:cxnLst/>
              <a:rect l="l" t="t" r="r" b="b"/>
              <a:pathLst>
                <a:path w="42851" h="6286" extrusionOk="0">
                  <a:moveTo>
                    <a:pt x="0" y="1"/>
                  </a:moveTo>
                  <a:lnTo>
                    <a:pt x="0" y="6286"/>
                  </a:lnTo>
                  <a:lnTo>
                    <a:pt x="42851" y="6286"/>
                  </a:lnTo>
                  <a:lnTo>
                    <a:pt x="42851"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3" name="Google Shape;12053;p85"/>
            <p:cNvSpPr/>
            <p:nvPr/>
          </p:nvSpPr>
          <p:spPr>
            <a:xfrm>
              <a:off x="5230575" y="2358900"/>
              <a:ext cx="1071350" cy="157150"/>
            </a:xfrm>
            <a:custGeom>
              <a:avLst/>
              <a:gdLst/>
              <a:ahLst/>
              <a:cxnLst/>
              <a:rect l="l" t="t" r="r" b="b"/>
              <a:pathLst>
                <a:path w="42854" h="6286" extrusionOk="0">
                  <a:moveTo>
                    <a:pt x="0" y="1"/>
                  </a:moveTo>
                  <a:lnTo>
                    <a:pt x="0" y="6286"/>
                  </a:lnTo>
                  <a:lnTo>
                    <a:pt x="42854" y="6286"/>
                  </a:lnTo>
                  <a:lnTo>
                    <a:pt x="4285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4" name="Google Shape;12054;p85"/>
            <p:cNvSpPr/>
            <p:nvPr/>
          </p:nvSpPr>
          <p:spPr>
            <a:xfrm>
              <a:off x="6296450" y="2106700"/>
              <a:ext cx="989900" cy="157150"/>
            </a:xfrm>
            <a:custGeom>
              <a:avLst/>
              <a:gdLst/>
              <a:ahLst/>
              <a:cxnLst/>
              <a:rect l="l" t="t" r="r" b="b"/>
              <a:pathLst>
                <a:path w="39596" h="6286" extrusionOk="0">
                  <a:moveTo>
                    <a:pt x="0" y="0"/>
                  </a:moveTo>
                  <a:lnTo>
                    <a:pt x="0" y="6285"/>
                  </a:lnTo>
                  <a:lnTo>
                    <a:pt x="39596" y="6285"/>
                  </a:lnTo>
                  <a:lnTo>
                    <a:pt x="3959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5" name="Google Shape;12055;p85"/>
            <p:cNvSpPr/>
            <p:nvPr/>
          </p:nvSpPr>
          <p:spPr>
            <a:xfrm>
              <a:off x="5474700" y="2106700"/>
              <a:ext cx="827225" cy="157150"/>
            </a:xfrm>
            <a:custGeom>
              <a:avLst/>
              <a:gdLst/>
              <a:ahLst/>
              <a:cxnLst/>
              <a:rect l="l" t="t" r="r" b="b"/>
              <a:pathLst>
                <a:path w="33089" h="6286" extrusionOk="0">
                  <a:moveTo>
                    <a:pt x="0" y="0"/>
                  </a:moveTo>
                  <a:lnTo>
                    <a:pt x="0" y="6285"/>
                  </a:lnTo>
                  <a:lnTo>
                    <a:pt x="33089" y="6285"/>
                  </a:lnTo>
                  <a:lnTo>
                    <a:pt x="33089"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6" name="Google Shape;12056;p85"/>
            <p:cNvSpPr/>
            <p:nvPr/>
          </p:nvSpPr>
          <p:spPr>
            <a:xfrm>
              <a:off x="6296450" y="1854475"/>
              <a:ext cx="827225" cy="157175"/>
            </a:xfrm>
            <a:custGeom>
              <a:avLst/>
              <a:gdLst/>
              <a:ahLst/>
              <a:cxnLst/>
              <a:rect l="l" t="t" r="r" b="b"/>
              <a:pathLst>
                <a:path w="33089" h="6287" extrusionOk="0">
                  <a:moveTo>
                    <a:pt x="0" y="1"/>
                  </a:moveTo>
                  <a:lnTo>
                    <a:pt x="0" y="6286"/>
                  </a:lnTo>
                  <a:lnTo>
                    <a:pt x="33089" y="6286"/>
                  </a:lnTo>
                  <a:lnTo>
                    <a:pt x="33089"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7" name="Google Shape;12057;p85"/>
            <p:cNvSpPr/>
            <p:nvPr/>
          </p:nvSpPr>
          <p:spPr>
            <a:xfrm>
              <a:off x="5637425" y="1854475"/>
              <a:ext cx="664500" cy="157175"/>
            </a:xfrm>
            <a:custGeom>
              <a:avLst/>
              <a:gdLst/>
              <a:ahLst/>
              <a:cxnLst/>
              <a:rect l="l" t="t" r="r" b="b"/>
              <a:pathLst>
                <a:path w="26580" h="6287" extrusionOk="0">
                  <a:moveTo>
                    <a:pt x="1" y="1"/>
                  </a:moveTo>
                  <a:lnTo>
                    <a:pt x="1" y="6286"/>
                  </a:lnTo>
                  <a:lnTo>
                    <a:pt x="26580" y="6286"/>
                  </a:lnTo>
                  <a:lnTo>
                    <a:pt x="26580"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8" name="Google Shape;12058;p85"/>
            <p:cNvSpPr/>
            <p:nvPr/>
          </p:nvSpPr>
          <p:spPr>
            <a:xfrm>
              <a:off x="6296450" y="1602275"/>
              <a:ext cx="501750" cy="157075"/>
            </a:xfrm>
            <a:custGeom>
              <a:avLst/>
              <a:gdLst/>
              <a:ahLst/>
              <a:cxnLst/>
              <a:rect l="l" t="t" r="r" b="b"/>
              <a:pathLst>
                <a:path w="20070" h="6283" extrusionOk="0">
                  <a:moveTo>
                    <a:pt x="0" y="1"/>
                  </a:moveTo>
                  <a:lnTo>
                    <a:pt x="0" y="6283"/>
                  </a:lnTo>
                  <a:lnTo>
                    <a:pt x="20069" y="6283"/>
                  </a:lnTo>
                  <a:lnTo>
                    <a:pt x="20069"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9" name="Google Shape;12059;p85"/>
            <p:cNvSpPr/>
            <p:nvPr/>
          </p:nvSpPr>
          <p:spPr>
            <a:xfrm>
              <a:off x="5800100" y="1602275"/>
              <a:ext cx="501825" cy="157075"/>
            </a:xfrm>
            <a:custGeom>
              <a:avLst/>
              <a:gdLst/>
              <a:ahLst/>
              <a:cxnLst/>
              <a:rect l="l" t="t" r="r" b="b"/>
              <a:pathLst>
                <a:path w="20073" h="6283" extrusionOk="0">
                  <a:moveTo>
                    <a:pt x="1" y="1"/>
                  </a:moveTo>
                  <a:lnTo>
                    <a:pt x="1" y="6283"/>
                  </a:lnTo>
                  <a:lnTo>
                    <a:pt x="20073" y="6283"/>
                  </a:lnTo>
                  <a:lnTo>
                    <a:pt x="20073"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0" name="Google Shape;12060;p85"/>
            <p:cNvSpPr/>
            <p:nvPr/>
          </p:nvSpPr>
          <p:spPr>
            <a:xfrm>
              <a:off x="6301225" y="1554475"/>
              <a:ext cx="25" cy="1550150"/>
            </a:xfrm>
            <a:custGeom>
              <a:avLst/>
              <a:gdLst/>
              <a:ahLst/>
              <a:cxnLst/>
              <a:rect l="l" t="t" r="r" b="b"/>
              <a:pathLst>
                <a:path w="1" h="62006" fill="none" extrusionOk="0">
                  <a:moveTo>
                    <a:pt x="1" y="0"/>
                  </a:moveTo>
                  <a:lnTo>
                    <a:pt x="1" y="62006"/>
                  </a:lnTo>
                </a:path>
              </a:pathLst>
            </a:custGeom>
            <a:noFill/>
            <a:ln w="9525" cap="flat" cmpd="sng">
              <a:solidFill>
                <a:srgbClr val="F2F2F2"/>
              </a:solidFill>
              <a:prstDash val="solid"/>
              <a:miter lim="299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61" name="Google Shape;12061;p85"/>
          <p:cNvGrpSpPr/>
          <p:nvPr/>
        </p:nvGrpSpPr>
        <p:grpSpPr>
          <a:xfrm rot="10800000">
            <a:off x="4265127" y="3284753"/>
            <a:ext cx="1417383" cy="887946"/>
            <a:chOff x="5645403" y="2920021"/>
            <a:chExt cx="2650800" cy="2180614"/>
          </a:xfrm>
        </p:grpSpPr>
        <p:sp>
          <p:nvSpPr>
            <p:cNvPr id="12062" name="Google Shape;12062;p85"/>
            <p:cNvSpPr/>
            <p:nvPr/>
          </p:nvSpPr>
          <p:spPr>
            <a:xfrm>
              <a:off x="5772903" y="2920021"/>
              <a:ext cx="2523300" cy="469200"/>
            </a:xfrm>
            <a:prstGeom prst="rect">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2063" name="Google Shape;12063;p85"/>
            <p:cNvCxnSpPr>
              <a:stCxn id="12062" idx="1"/>
            </p:cNvCxnSpPr>
            <p:nvPr/>
          </p:nvCxnSpPr>
          <p:spPr>
            <a:xfrm rot="10800000">
              <a:off x="5645403" y="3154021"/>
              <a:ext cx="127500" cy="600"/>
            </a:xfrm>
            <a:prstGeom prst="straightConnector1">
              <a:avLst/>
            </a:prstGeom>
            <a:noFill/>
            <a:ln w="9525" cap="flat" cmpd="sng">
              <a:solidFill>
                <a:srgbClr val="435D74"/>
              </a:solidFill>
              <a:prstDash val="solid"/>
              <a:round/>
              <a:headEnd type="none" w="med" len="med"/>
              <a:tailEnd type="none" w="med" len="med"/>
            </a:ln>
          </p:spPr>
        </p:cxnSp>
        <p:sp>
          <p:nvSpPr>
            <p:cNvPr id="12064" name="Google Shape;12064;p85"/>
            <p:cNvSpPr/>
            <p:nvPr/>
          </p:nvSpPr>
          <p:spPr>
            <a:xfrm>
              <a:off x="6010040" y="3500932"/>
              <a:ext cx="2049000" cy="4692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2065" name="Google Shape;12065;p85"/>
            <p:cNvCxnSpPr>
              <a:endCxn id="12064" idx="3"/>
            </p:cNvCxnSpPr>
            <p:nvPr/>
          </p:nvCxnSpPr>
          <p:spPr>
            <a:xfrm rot="10800000">
              <a:off x="8059040" y="3735532"/>
              <a:ext cx="135300" cy="0"/>
            </a:xfrm>
            <a:prstGeom prst="straightConnector1">
              <a:avLst/>
            </a:prstGeom>
            <a:noFill/>
            <a:ln w="9525" cap="flat" cmpd="sng">
              <a:solidFill>
                <a:srgbClr val="5F7D95"/>
              </a:solidFill>
              <a:prstDash val="solid"/>
              <a:round/>
              <a:headEnd type="none" w="med" len="med"/>
              <a:tailEnd type="none" w="med" len="med"/>
            </a:ln>
          </p:spPr>
        </p:cxnSp>
        <p:sp>
          <p:nvSpPr>
            <p:cNvPr id="12066" name="Google Shape;12066;p85"/>
            <p:cNvSpPr/>
            <p:nvPr/>
          </p:nvSpPr>
          <p:spPr>
            <a:xfrm>
              <a:off x="6299123" y="4066183"/>
              <a:ext cx="1470600" cy="4692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2067" name="Google Shape;12067;p85"/>
            <p:cNvCxnSpPr>
              <a:stCxn id="12066" idx="1"/>
            </p:cNvCxnSpPr>
            <p:nvPr/>
          </p:nvCxnSpPr>
          <p:spPr>
            <a:xfrm rot="10800000">
              <a:off x="6175223" y="4300183"/>
              <a:ext cx="123900" cy="600"/>
            </a:xfrm>
            <a:prstGeom prst="straightConnector1">
              <a:avLst/>
            </a:prstGeom>
            <a:noFill/>
            <a:ln w="9525" cap="flat" cmpd="sng">
              <a:solidFill>
                <a:srgbClr val="869FB2"/>
              </a:solidFill>
              <a:prstDash val="solid"/>
              <a:round/>
              <a:headEnd type="none" w="med" len="med"/>
              <a:tailEnd type="none" w="med" len="med"/>
            </a:ln>
          </p:spPr>
        </p:cxnSp>
        <p:sp>
          <p:nvSpPr>
            <p:cNvPr id="12068" name="Google Shape;12068;p85"/>
            <p:cNvSpPr/>
            <p:nvPr/>
          </p:nvSpPr>
          <p:spPr>
            <a:xfrm>
              <a:off x="6629161" y="4631435"/>
              <a:ext cx="810600" cy="4692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2069" name="Google Shape;12069;p85"/>
            <p:cNvCxnSpPr>
              <a:endCxn id="12068" idx="3"/>
            </p:cNvCxnSpPr>
            <p:nvPr/>
          </p:nvCxnSpPr>
          <p:spPr>
            <a:xfrm flipH="1">
              <a:off x="7439761" y="4864535"/>
              <a:ext cx="104400" cy="1500"/>
            </a:xfrm>
            <a:prstGeom prst="straightConnector1">
              <a:avLst/>
            </a:prstGeom>
            <a:noFill/>
            <a:ln w="9525" cap="flat" cmpd="sng">
              <a:solidFill>
                <a:srgbClr val="BAC8D3"/>
              </a:solidFill>
              <a:prstDash val="solid"/>
              <a:round/>
              <a:headEnd type="none" w="med" len="med"/>
              <a:tailEnd type="none" w="med" len="med"/>
            </a:ln>
          </p:spPr>
        </p:cxnSp>
      </p:grpSp>
      <p:grpSp>
        <p:nvGrpSpPr>
          <p:cNvPr id="12070" name="Google Shape;12070;p85"/>
          <p:cNvGrpSpPr/>
          <p:nvPr/>
        </p:nvGrpSpPr>
        <p:grpSpPr>
          <a:xfrm>
            <a:off x="7365487" y="2188108"/>
            <a:ext cx="1071743" cy="1021579"/>
            <a:chOff x="7189833" y="2022667"/>
            <a:chExt cx="1251159" cy="1192597"/>
          </a:xfrm>
        </p:grpSpPr>
        <p:sp>
          <p:nvSpPr>
            <p:cNvPr id="12071" name="Google Shape;12071;p85"/>
            <p:cNvSpPr/>
            <p:nvPr/>
          </p:nvSpPr>
          <p:spPr>
            <a:xfrm>
              <a:off x="7474366" y="2461318"/>
              <a:ext cx="682343" cy="220186"/>
            </a:xfrm>
            <a:custGeom>
              <a:avLst/>
              <a:gdLst/>
              <a:ahLst/>
              <a:cxnLst/>
              <a:rect l="l" t="t" r="r" b="b"/>
              <a:pathLst>
                <a:path w="125546" h="40494" extrusionOk="0">
                  <a:moveTo>
                    <a:pt x="22196" y="1"/>
                  </a:moveTo>
                  <a:lnTo>
                    <a:pt x="8133" y="25661"/>
                  </a:lnTo>
                  <a:lnTo>
                    <a:pt x="1" y="40494"/>
                  </a:lnTo>
                  <a:lnTo>
                    <a:pt x="125545" y="40494"/>
                  </a:lnTo>
                  <a:lnTo>
                    <a:pt x="117413" y="25661"/>
                  </a:lnTo>
                  <a:lnTo>
                    <a:pt x="103351" y="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2" name="Google Shape;12072;p85"/>
            <p:cNvSpPr/>
            <p:nvPr/>
          </p:nvSpPr>
          <p:spPr>
            <a:xfrm>
              <a:off x="7602697" y="2022667"/>
              <a:ext cx="426517" cy="402424"/>
            </a:xfrm>
            <a:custGeom>
              <a:avLst/>
              <a:gdLst/>
              <a:ahLst/>
              <a:cxnLst/>
              <a:rect l="l" t="t" r="r" b="b"/>
              <a:pathLst>
                <a:path w="78476" h="74009" extrusionOk="0">
                  <a:moveTo>
                    <a:pt x="39246" y="0"/>
                  </a:moveTo>
                  <a:lnTo>
                    <a:pt x="1" y="74009"/>
                  </a:lnTo>
                  <a:lnTo>
                    <a:pt x="78476" y="74009"/>
                  </a:lnTo>
                  <a:lnTo>
                    <a:pt x="3924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3" name="Google Shape;12073;p85"/>
            <p:cNvSpPr/>
            <p:nvPr/>
          </p:nvSpPr>
          <p:spPr>
            <a:xfrm>
              <a:off x="7189833" y="2972969"/>
              <a:ext cx="1251159" cy="242295"/>
            </a:xfrm>
            <a:custGeom>
              <a:avLst/>
              <a:gdLst/>
              <a:ahLst/>
              <a:cxnLst/>
              <a:rect l="l" t="t" r="r" b="b"/>
              <a:pathLst>
                <a:path w="230204" h="44560" extrusionOk="0">
                  <a:moveTo>
                    <a:pt x="25737" y="1"/>
                  </a:moveTo>
                  <a:lnTo>
                    <a:pt x="0" y="44560"/>
                  </a:lnTo>
                  <a:lnTo>
                    <a:pt x="230204" y="44560"/>
                  </a:lnTo>
                  <a:lnTo>
                    <a:pt x="204467"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4" name="Google Shape;12074;p85"/>
            <p:cNvSpPr/>
            <p:nvPr/>
          </p:nvSpPr>
          <p:spPr>
            <a:xfrm>
              <a:off x="7340931" y="2717730"/>
              <a:ext cx="950049" cy="219012"/>
            </a:xfrm>
            <a:custGeom>
              <a:avLst/>
              <a:gdLst/>
              <a:ahLst/>
              <a:cxnLst/>
              <a:rect l="l" t="t" r="r" b="b"/>
              <a:pathLst>
                <a:path w="174802" h="40278" extrusionOk="0">
                  <a:moveTo>
                    <a:pt x="22750" y="1"/>
                  </a:moveTo>
                  <a:lnTo>
                    <a:pt x="0" y="40278"/>
                  </a:lnTo>
                  <a:lnTo>
                    <a:pt x="174802" y="40278"/>
                  </a:lnTo>
                  <a:lnTo>
                    <a:pt x="152053"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75" name="Google Shape;12075;p85"/>
          <p:cNvGrpSpPr/>
          <p:nvPr/>
        </p:nvGrpSpPr>
        <p:grpSpPr>
          <a:xfrm>
            <a:off x="706758" y="2614515"/>
            <a:ext cx="1695374" cy="1560837"/>
            <a:chOff x="727421" y="2828315"/>
            <a:chExt cx="1695374" cy="1560837"/>
          </a:xfrm>
        </p:grpSpPr>
        <p:grpSp>
          <p:nvGrpSpPr>
            <p:cNvPr id="12076" name="Google Shape;12076;p85"/>
            <p:cNvGrpSpPr/>
            <p:nvPr/>
          </p:nvGrpSpPr>
          <p:grpSpPr>
            <a:xfrm>
              <a:off x="819108" y="2882501"/>
              <a:ext cx="103104" cy="1426186"/>
              <a:chOff x="4674013" y="3100904"/>
              <a:chExt cx="122758" cy="1698043"/>
            </a:xfrm>
          </p:grpSpPr>
          <p:sp>
            <p:nvSpPr>
              <p:cNvPr id="12077" name="Google Shape;12077;p85"/>
              <p:cNvSpPr/>
              <p:nvPr/>
            </p:nvSpPr>
            <p:spPr>
              <a:xfrm>
                <a:off x="46740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8" name="Google Shape;12078;p85"/>
              <p:cNvSpPr/>
              <p:nvPr/>
            </p:nvSpPr>
            <p:spPr>
              <a:xfrm>
                <a:off x="46740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9" name="Google Shape;12079;p85"/>
              <p:cNvSpPr/>
              <p:nvPr/>
            </p:nvSpPr>
            <p:spPr>
              <a:xfrm>
                <a:off x="46740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0" name="Google Shape;12080;p85"/>
              <p:cNvSpPr/>
              <p:nvPr/>
            </p:nvSpPr>
            <p:spPr>
              <a:xfrm>
                <a:off x="46740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1" name="Google Shape;12081;p85"/>
              <p:cNvSpPr/>
              <p:nvPr/>
            </p:nvSpPr>
            <p:spPr>
              <a:xfrm>
                <a:off x="46740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2" name="Google Shape;12082;p85"/>
              <p:cNvSpPr/>
              <p:nvPr/>
            </p:nvSpPr>
            <p:spPr>
              <a:xfrm>
                <a:off x="46740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3" name="Google Shape;12083;p85"/>
              <p:cNvSpPr/>
              <p:nvPr/>
            </p:nvSpPr>
            <p:spPr>
              <a:xfrm>
                <a:off x="46740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84" name="Google Shape;12084;p85"/>
            <p:cNvGrpSpPr/>
            <p:nvPr/>
          </p:nvGrpSpPr>
          <p:grpSpPr>
            <a:xfrm>
              <a:off x="1062475" y="2882501"/>
              <a:ext cx="103104" cy="1426186"/>
              <a:chOff x="4940438" y="3100904"/>
              <a:chExt cx="122758" cy="1698043"/>
            </a:xfrm>
          </p:grpSpPr>
          <p:sp>
            <p:nvSpPr>
              <p:cNvPr id="12085" name="Google Shape;12085;p85"/>
              <p:cNvSpPr/>
              <p:nvPr/>
            </p:nvSpPr>
            <p:spPr>
              <a:xfrm>
                <a:off x="4940438"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6" name="Google Shape;12086;p85"/>
              <p:cNvSpPr/>
              <p:nvPr/>
            </p:nvSpPr>
            <p:spPr>
              <a:xfrm>
                <a:off x="4940438"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7" name="Google Shape;12087;p85"/>
              <p:cNvSpPr/>
              <p:nvPr/>
            </p:nvSpPr>
            <p:spPr>
              <a:xfrm>
                <a:off x="4940438"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8" name="Google Shape;12088;p85"/>
              <p:cNvSpPr/>
              <p:nvPr/>
            </p:nvSpPr>
            <p:spPr>
              <a:xfrm>
                <a:off x="4940438"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9" name="Google Shape;12089;p85"/>
              <p:cNvSpPr/>
              <p:nvPr/>
            </p:nvSpPr>
            <p:spPr>
              <a:xfrm>
                <a:off x="4940438"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0" name="Google Shape;12090;p85"/>
              <p:cNvSpPr/>
              <p:nvPr/>
            </p:nvSpPr>
            <p:spPr>
              <a:xfrm>
                <a:off x="4940438"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1" name="Google Shape;12091;p85"/>
              <p:cNvSpPr/>
              <p:nvPr/>
            </p:nvSpPr>
            <p:spPr>
              <a:xfrm>
                <a:off x="4940438"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92" name="Google Shape;12092;p85"/>
            <p:cNvGrpSpPr/>
            <p:nvPr/>
          </p:nvGrpSpPr>
          <p:grpSpPr>
            <a:xfrm>
              <a:off x="1299324" y="2882501"/>
              <a:ext cx="103104" cy="1426186"/>
              <a:chOff x="5206863" y="3100904"/>
              <a:chExt cx="122758" cy="1698043"/>
            </a:xfrm>
          </p:grpSpPr>
          <p:sp>
            <p:nvSpPr>
              <p:cNvPr id="12093" name="Google Shape;12093;p85"/>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4" name="Google Shape;12094;p85"/>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5" name="Google Shape;12095;p85"/>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6" name="Google Shape;12096;p85"/>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7" name="Google Shape;12097;p85"/>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8" name="Google Shape;12098;p85"/>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9" name="Google Shape;12099;p85"/>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00" name="Google Shape;12100;p85"/>
            <p:cNvGrpSpPr/>
            <p:nvPr/>
          </p:nvGrpSpPr>
          <p:grpSpPr>
            <a:xfrm>
              <a:off x="1786057" y="2882501"/>
              <a:ext cx="103104" cy="1426186"/>
              <a:chOff x="6006138" y="3143629"/>
              <a:chExt cx="122758" cy="1698043"/>
            </a:xfrm>
          </p:grpSpPr>
          <p:sp>
            <p:nvSpPr>
              <p:cNvPr id="12101" name="Google Shape;12101;p85"/>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2" name="Google Shape;12102;p85"/>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3" name="Google Shape;12103;p85"/>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4" name="Google Shape;12104;p85"/>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5" name="Google Shape;12105;p85"/>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6" name="Google Shape;12106;p85"/>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7" name="Google Shape;12107;p85"/>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08" name="Google Shape;12108;p85"/>
            <p:cNvGrpSpPr/>
            <p:nvPr/>
          </p:nvGrpSpPr>
          <p:grpSpPr>
            <a:xfrm>
              <a:off x="2029422" y="2882501"/>
              <a:ext cx="103104" cy="1426186"/>
              <a:chOff x="6805413" y="3100904"/>
              <a:chExt cx="122758" cy="1698043"/>
            </a:xfrm>
          </p:grpSpPr>
          <p:sp>
            <p:nvSpPr>
              <p:cNvPr id="12109" name="Google Shape;12109;p85"/>
              <p:cNvSpPr/>
              <p:nvPr/>
            </p:nvSpPr>
            <p:spPr>
              <a:xfrm>
                <a:off x="68054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0" name="Google Shape;12110;p85"/>
              <p:cNvSpPr/>
              <p:nvPr/>
            </p:nvSpPr>
            <p:spPr>
              <a:xfrm>
                <a:off x="68054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1" name="Google Shape;12111;p85"/>
              <p:cNvSpPr/>
              <p:nvPr/>
            </p:nvSpPr>
            <p:spPr>
              <a:xfrm>
                <a:off x="68054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2" name="Google Shape;12112;p85"/>
              <p:cNvSpPr/>
              <p:nvPr/>
            </p:nvSpPr>
            <p:spPr>
              <a:xfrm>
                <a:off x="68054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3" name="Google Shape;12113;p85"/>
              <p:cNvSpPr/>
              <p:nvPr/>
            </p:nvSpPr>
            <p:spPr>
              <a:xfrm>
                <a:off x="68054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4" name="Google Shape;12114;p85"/>
              <p:cNvSpPr/>
              <p:nvPr/>
            </p:nvSpPr>
            <p:spPr>
              <a:xfrm>
                <a:off x="68054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5" name="Google Shape;12115;p85"/>
              <p:cNvSpPr/>
              <p:nvPr/>
            </p:nvSpPr>
            <p:spPr>
              <a:xfrm>
                <a:off x="68054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16" name="Google Shape;12116;p85"/>
            <p:cNvGrpSpPr/>
            <p:nvPr/>
          </p:nvGrpSpPr>
          <p:grpSpPr>
            <a:xfrm>
              <a:off x="727421" y="2828315"/>
              <a:ext cx="1695374" cy="1560837"/>
              <a:chOff x="734799" y="2782450"/>
              <a:chExt cx="1571100" cy="1577400"/>
            </a:xfrm>
          </p:grpSpPr>
          <p:cxnSp>
            <p:nvCxnSpPr>
              <p:cNvPr id="12117" name="Google Shape;12117;p85"/>
              <p:cNvCxnSpPr/>
              <p:nvPr/>
            </p:nvCxnSpPr>
            <p:spPr>
              <a:xfrm>
                <a:off x="743025" y="2782450"/>
                <a:ext cx="0" cy="1577400"/>
              </a:xfrm>
              <a:prstGeom prst="straightConnector1">
                <a:avLst/>
              </a:prstGeom>
              <a:noFill/>
              <a:ln w="19050" cap="flat" cmpd="sng">
                <a:solidFill>
                  <a:srgbClr val="E3E7EA"/>
                </a:solidFill>
                <a:prstDash val="solid"/>
                <a:round/>
                <a:headEnd type="none" w="med" len="med"/>
                <a:tailEnd type="none" w="med" len="med"/>
              </a:ln>
            </p:spPr>
          </p:cxnSp>
          <p:cxnSp>
            <p:nvCxnSpPr>
              <p:cNvPr id="12118" name="Google Shape;12118;p85"/>
              <p:cNvCxnSpPr/>
              <p:nvPr/>
            </p:nvCxnSpPr>
            <p:spPr>
              <a:xfrm rot="10800000">
                <a:off x="734799" y="4359850"/>
                <a:ext cx="1571100" cy="0"/>
              </a:xfrm>
              <a:prstGeom prst="straightConnector1">
                <a:avLst/>
              </a:prstGeom>
              <a:noFill/>
              <a:ln w="19050" cap="flat" cmpd="sng">
                <a:solidFill>
                  <a:srgbClr val="E3E7EA"/>
                </a:solidFill>
                <a:prstDash val="solid"/>
                <a:round/>
                <a:headEnd type="none" w="med" len="med"/>
                <a:tailEnd type="none" w="med" len="med"/>
              </a:ln>
            </p:spPr>
          </p:cxnSp>
        </p:grpSp>
        <p:grpSp>
          <p:nvGrpSpPr>
            <p:cNvPr id="12119" name="Google Shape;12119;p85"/>
            <p:cNvGrpSpPr/>
            <p:nvPr/>
          </p:nvGrpSpPr>
          <p:grpSpPr>
            <a:xfrm>
              <a:off x="2272795" y="2882501"/>
              <a:ext cx="103104" cy="1426186"/>
              <a:chOff x="5206863" y="3100904"/>
              <a:chExt cx="122758" cy="1698043"/>
            </a:xfrm>
          </p:grpSpPr>
          <p:sp>
            <p:nvSpPr>
              <p:cNvPr id="12120" name="Google Shape;12120;p85"/>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1" name="Google Shape;12121;p85"/>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2" name="Google Shape;12122;p85"/>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3" name="Google Shape;12123;p85"/>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4" name="Google Shape;12124;p85"/>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5" name="Google Shape;12125;p85"/>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6" name="Google Shape;12126;p85"/>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27" name="Google Shape;12127;p85"/>
            <p:cNvGrpSpPr/>
            <p:nvPr/>
          </p:nvGrpSpPr>
          <p:grpSpPr>
            <a:xfrm>
              <a:off x="1542694" y="2882501"/>
              <a:ext cx="103104" cy="1426186"/>
              <a:chOff x="6006138" y="3143629"/>
              <a:chExt cx="122758" cy="1698043"/>
            </a:xfrm>
          </p:grpSpPr>
          <p:sp>
            <p:nvSpPr>
              <p:cNvPr id="12128" name="Google Shape;12128;p85"/>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9" name="Google Shape;12129;p85"/>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0" name="Google Shape;12130;p85"/>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1" name="Google Shape;12131;p85"/>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2" name="Google Shape;12132;p85"/>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3" name="Google Shape;12133;p85"/>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4" name="Google Shape;12134;p85"/>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135" name="Google Shape;12135;p85"/>
          <p:cNvGrpSpPr/>
          <p:nvPr/>
        </p:nvGrpSpPr>
        <p:grpSpPr>
          <a:xfrm>
            <a:off x="5915338" y="2192087"/>
            <a:ext cx="1248543" cy="1025319"/>
            <a:chOff x="5183758" y="1210600"/>
            <a:chExt cx="3605380" cy="2960783"/>
          </a:xfrm>
        </p:grpSpPr>
        <p:sp>
          <p:nvSpPr>
            <p:cNvPr id="12136" name="Google Shape;12136;p85"/>
            <p:cNvSpPr/>
            <p:nvPr/>
          </p:nvSpPr>
          <p:spPr>
            <a:xfrm>
              <a:off x="5479658" y="1210600"/>
              <a:ext cx="3108190" cy="632425"/>
            </a:xfrm>
            <a:custGeom>
              <a:avLst/>
              <a:gdLst/>
              <a:ahLst/>
              <a:cxnLst/>
              <a:rect l="l" t="t" r="r" b="b"/>
              <a:pathLst>
                <a:path w="117257" h="25297" extrusionOk="0">
                  <a:moveTo>
                    <a:pt x="1" y="0"/>
                  </a:moveTo>
                  <a:lnTo>
                    <a:pt x="14647" y="25297"/>
                  </a:lnTo>
                  <a:lnTo>
                    <a:pt x="102066" y="25297"/>
                  </a:lnTo>
                  <a:lnTo>
                    <a:pt x="117257"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7" name="Google Shape;12137;p85"/>
            <p:cNvSpPr/>
            <p:nvPr/>
          </p:nvSpPr>
          <p:spPr>
            <a:xfrm>
              <a:off x="5769162" y="1842998"/>
              <a:ext cx="2424880" cy="631925"/>
            </a:xfrm>
            <a:custGeom>
              <a:avLst/>
              <a:gdLst/>
              <a:ahLst/>
              <a:cxnLst/>
              <a:rect l="l" t="t" r="r" b="b"/>
              <a:pathLst>
                <a:path w="91479" h="25277" extrusionOk="0">
                  <a:moveTo>
                    <a:pt x="1" y="1"/>
                  </a:moveTo>
                  <a:lnTo>
                    <a:pt x="14647" y="25276"/>
                  </a:lnTo>
                  <a:lnTo>
                    <a:pt x="76602" y="25276"/>
                  </a:lnTo>
                  <a:lnTo>
                    <a:pt x="91479"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8" name="Google Shape;12138;p85"/>
            <p:cNvSpPr/>
            <p:nvPr/>
          </p:nvSpPr>
          <p:spPr>
            <a:xfrm>
              <a:off x="6065319" y="2474896"/>
              <a:ext cx="1739369" cy="632450"/>
            </a:xfrm>
            <a:custGeom>
              <a:avLst/>
              <a:gdLst/>
              <a:ahLst/>
              <a:cxnLst/>
              <a:rect l="l" t="t" r="r" b="b"/>
              <a:pathLst>
                <a:path w="65618" h="25298" extrusionOk="0">
                  <a:moveTo>
                    <a:pt x="1" y="0"/>
                  </a:moveTo>
                  <a:lnTo>
                    <a:pt x="14417" y="25297"/>
                  </a:lnTo>
                  <a:lnTo>
                    <a:pt x="50887" y="25297"/>
                  </a:lnTo>
                  <a:lnTo>
                    <a:pt x="6561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9" name="Google Shape;12139;p85"/>
            <p:cNvSpPr/>
            <p:nvPr/>
          </p:nvSpPr>
          <p:spPr>
            <a:xfrm>
              <a:off x="6354293" y="3107319"/>
              <a:ext cx="1061572" cy="632425"/>
            </a:xfrm>
            <a:custGeom>
              <a:avLst/>
              <a:gdLst/>
              <a:ahLst/>
              <a:cxnLst/>
              <a:rect l="l" t="t" r="r" b="b"/>
              <a:pathLst>
                <a:path w="40048" h="25297" extrusionOk="0">
                  <a:moveTo>
                    <a:pt x="0" y="0"/>
                  </a:moveTo>
                  <a:lnTo>
                    <a:pt x="14668" y="25297"/>
                  </a:lnTo>
                  <a:lnTo>
                    <a:pt x="25360" y="25297"/>
                  </a:lnTo>
                  <a:lnTo>
                    <a:pt x="40048" y="0"/>
                  </a:lnTo>
                  <a:close/>
                </a:path>
              </a:pathLst>
            </a:cu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2140" name="Google Shape;12140;p85"/>
            <p:cNvCxnSpPr/>
            <p:nvPr/>
          </p:nvCxnSpPr>
          <p:spPr>
            <a:xfrm>
              <a:off x="5183758" y="2382654"/>
              <a:ext cx="922800" cy="0"/>
            </a:xfrm>
            <a:prstGeom prst="straightConnector1">
              <a:avLst/>
            </a:prstGeom>
            <a:noFill/>
            <a:ln w="9525" cap="flat" cmpd="sng">
              <a:solidFill>
                <a:srgbClr val="869FB2"/>
              </a:solidFill>
              <a:prstDash val="solid"/>
              <a:round/>
              <a:headEnd type="oval" w="med" len="med"/>
              <a:tailEnd type="none" w="med" len="med"/>
            </a:ln>
          </p:spPr>
        </p:cxnSp>
        <p:cxnSp>
          <p:nvCxnSpPr>
            <p:cNvPr id="12141" name="Google Shape;12141;p85"/>
            <p:cNvCxnSpPr/>
            <p:nvPr/>
          </p:nvCxnSpPr>
          <p:spPr>
            <a:xfrm rot="10800000">
              <a:off x="8225195" y="1765431"/>
              <a:ext cx="559200" cy="0"/>
            </a:xfrm>
            <a:prstGeom prst="straightConnector1">
              <a:avLst/>
            </a:prstGeom>
            <a:noFill/>
            <a:ln w="9525" cap="flat" cmpd="sng">
              <a:solidFill>
                <a:srgbClr val="BAC8D3"/>
              </a:solidFill>
              <a:prstDash val="solid"/>
              <a:round/>
              <a:headEnd type="oval" w="med" len="med"/>
              <a:tailEnd type="none" w="med" len="med"/>
            </a:ln>
          </p:spPr>
        </p:cxnSp>
        <p:cxnSp>
          <p:nvCxnSpPr>
            <p:cNvPr id="12142" name="Google Shape;12142;p85"/>
            <p:cNvCxnSpPr/>
            <p:nvPr/>
          </p:nvCxnSpPr>
          <p:spPr>
            <a:xfrm rot="10800000">
              <a:off x="7504838" y="2943528"/>
              <a:ext cx="1284300" cy="0"/>
            </a:xfrm>
            <a:prstGeom prst="straightConnector1">
              <a:avLst/>
            </a:prstGeom>
            <a:noFill/>
            <a:ln w="9525" cap="flat" cmpd="sng">
              <a:solidFill>
                <a:srgbClr val="5F7D95"/>
              </a:solidFill>
              <a:prstDash val="solid"/>
              <a:round/>
              <a:headEnd type="oval" w="med" len="med"/>
              <a:tailEnd type="none" w="med" len="med"/>
            </a:ln>
          </p:spPr>
        </p:cxnSp>
        <p:cxnSp>
          <p:nvCxnSpPr>
            <p:cNvPr id="12143" name="Google Shape;12143;p85"/>
            <p:cNvCxnSpPr/>
            <p:nvPr/>
          </p:nvCxnSpPr>
          <p:spPr>
            <a:xfrm>
              <a:off x="5759284" y="3630350"/>
              <a:ext cx="922800" cy="0"/>
            </a:xfrm>
            <a:prstGeom prst="straightConnector1">
              <a:avLst/>
            </a:prstGeom>
            <a:noFill/>
            <a:ln w="9525" cap="flat" cmpd="sng">
              <a:solidFill>
                <a:srgbClr val="435D74"/>
              </a:solidFill>
              <a:prstDash val="solid"/>
              <a:round/>
              <a:headEnd type="oval" w="med" len="med"/>
              <a:tailEnd type="none" w="med" len="med"/>
            </a:ln>
          </p:spPr>
        </p:cxnSp>
        <p:sp>
          <p:nvSpPr>
            <p:cNvPr id="12144" name="Google Shape;12144;p85"/>
            <p:cNvSpPr/>
            <p:nvPr/>
          </p:nvSpPr>
          <p:spPr>
            <a:xfrm>
              <a:off x="6601902" y="3746583"/>
              <a:ext cx="566400" cy="424800"/>
            </a:xfrm>
            <a:prstGeom prst="downArrow">
              <a:avLst>
                <a:gd name="adj1" fmla="val 50000"/>
                <a:gd name="adj2" fmla="val 50000"/>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45" name="Google Shape;12145;p85"/>
          <p:cNvGrpSpPr/>
          <p:nvPr/>
        </p:nvGrpSpPr>
        <p:grpSpPr>
          <a:xfrm>
            <a:off x="5772399" y="3330404"/>
            <a:ext cx="2664831" cy="843440"/>
            <a:chOff x="5916567" y="1099697"/>
            <a:chExt cx="2556683" cy="809211"/>
          </a:xfrm>
        </p:grpSpPr>
        <p:sp>
          <p:nvSpPr>
            <p:cNvPr id="12146" name="Google Shape;12146;p85"/>
            <p:cNvSpPr/>
            <p:nvPr/>
          </p:nvSpPr>
          <p:spPr>
            <a:xfrm>
              <a:off x="5916567" y="1105515"/>
              <a:ext cx="2329202" cy="797642"/>
            </a:xfrm>
            <a:custGeom>
              <a:avLst/>
              <a:gdLst/>
              <a:ahLst/>
              <a:cxnLst/>
              <a:rect l="l" t="t" r="r" b="b"/>
              <a:pathLst>
                <a:path w="260246" h="89122" extrusionOk="0">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7" name="Google Shape;12147;p85"/>
            <p:cNvSpPr/>
            <p:nvPr/>
          </p:nvSpPr>
          <p:spPr>
            <a:xfrm>
              <a:off x="6719328" y="1353967"/>
              <a:ext cx="156983" cy="301221"/>
            </a:xfrm>
            <a:custGeom>
              <a:avLst/>
              <a:gdLst/>
              <a:ahLst/>
              <a:cxnLst/>
              <a:rect l="l" t="t" r="r" b="b"/>
              <a:pathLst>
                <a:path w="17540" h="33656" extrusionOk="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8" name="Google Shape;12148;p85"/>
            <p:cNvSpPr/>
            <p:nvPr/>
          </p:nvSpPr>
          <p:spPr>
            <a:xfrm>
              <a:off x="7142762" y="1276612"/>
              <a:ext cx="217467" cy="455564"/>
            </a:xfrm>
            <a:custGeom>
              <a:avLst/>
              <a:gdLst/>
              <a:ahLst/>
              <a:cxnLst/>
              <a:rect l="l" t="t" r="r" b="b"/>
              <a:pathLst>
                <a:path w="24298" h="50901" extrusionOk="0">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9" name="Google Shape;12149;p85"/>
            <p:cNvSpPr/>
            <p:nvPr/>
          </p:nvSpPr>
          <p:spPr>
            <a:xfrm>
              <a:off x="7621211" y="1188419"/>
              <a:ext cx="293739" cy="631637"/>
            </a:xfrm>
            <a:custGeom>
              <a:avLst/>
              <a:gdLst/>
              <a:ahLst/>
              <a:cxnLst/>
              <a:rect l="l" t="t" r="r" b="b"/>
              <a:pathLst>
                <a:path w="32820" h="70574" extrusionOk="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0" name="Google Shape;12150;p85"/>
            <p:cNvSpPr/>
            <p:nvPr/>
          </p:nvSpPr>
          <p:spPr>
            <a:xfrm>
              <a:off x="8279421" y="1099697"/>
              <a:ext cx="54" cy="0"/>
            </a:xfrm>
            <a:custGeom>
              <a:avLst/>
              <a:gdLst/>
              <a:ahLst/>
              <a:cxnLst/>
              <a:rect l="l" t="t" r="r" b="b"/>
              <a:pathLst>
                <a:path w="6" extrusionOk="0">
                  <a:moveTo>
                    <a:pt x="5" y="0"/>
                  </a:moveTo>
                  <a:lnTo>
                    <a:pt x="1" y="0"/>
                  </a:lnTo>
                  <a:close/>
                </a:path>
              </a:pathLst>
            </a:custGeom>
            <a:solidFill>
              <a:srgbClr val="E3E9ED"/>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1" name="Google Shape;12151;p85"/>
            <p:cNvSpPr/>
            <p:nvPr/>
          </p:nvSpPr>
          <p:spPr>
            <a:xfrm>
              <a:off x="8245760" y="1099697"/>
              <a:ext cx="33670" cy="5791"/>
            </a:xfrm>
            <a:custGeom>
              <a:avLst/>
              <a:gdLst/>
              <a:ahLst/>
              <a:cxnLst/>
              <a:rect l="l" t="t" r="r" b="b"/>
              <a:pathLst>
                <a:path w="3762" h="647" extrusionOk="0">
                  <a:moveTo>
                    <a:pt x="3662" y="0"/>
                  </a:moveTo>
                  <a:cubicBezTo>
                    <a:pt x="2415" y="0"/>
                    <a:pt x="1194" y="222"/>
                    <a:pt x="1" y="646"/>
                  </a:cubicBezTo>
                  <a:lnTo>
                    <a:pt x="3762" y="0"/>
                  </a:ln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2" name="Google Shape;12152;p85"/>
            <p:cNvSpPr/>
            <p:nvPr/>
          </p:nvSpPr>
          <p:spPr>
            <a:xfrm>
              <a:off x="8085689" y="1099747"/>
              <a:ext cx="387562" cy="809161"/>
            </a:xfrm>
            <a:custGeom>
              <a:avLst/>
              <a:gdLst/>
              <a:ahLst/>
              <a:cxnLst/>
              <a:rect l="l" t="t" r="r" b="b"/>
              <a:pathLst>
                <a:path w="43303" h="90409" extrusionOk="0">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3" name="Google Shape;12153;p85"/>
            <p:cNvSpPr/>
            <p:nvPr/>
          </p:nvSpPr>
          <p:spPr>
            <a:xfrm>
              <a:off x="6372480" y="1417485"/>
              <a:ext cx="104679" cy="173370"/>
            </a:xfrm>
            <a:custGeom>
              <a:avLst/>
              <a:gdLst/>
              <a:ahLst/>
              <a:cxnLst/>
              <a:rect l="l" t="t" r="r" b="b"/>
              <a:pathLst>
                <a:path w="11696" h="19371" extrusionOk="0">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54" name="Google Shape;12154;p85"/>
          <p:cNvGrpSpPr/>
          <p:nvPr/>
        </p:nvGrpSpPr>
        <p:grpSpPr>
          <a:xfrm>
            <a:off x="5879940" y="979263"/>
            <a:ext cx="1299851" cy="1023338"/>
            <a:chOff x="5900602" y="1193063"/>
            <a:chExt cx="1299851" cy="1023338"/>
          </a:xfrm>
        </p:grpSpPr>
        <p:grpSp>
          <p:nvGrpSpPr>
            <p:cNvPr id="12155" name="Google Shape;12155;p85"/>
            <p:cNvGrpSpPr/>
            <p:nvPr/>
          </p:nvGrpSpPr>
          <p:grpSpPr>
            <a:xfrm>
              <a:off x="6743564" y="1193063"/>
              <a:ext cx="456889" cy="700379"/>
              <a:chOff x="6743564" y="1193063"/>
              <a:chExt cx="456889" cy="700379"/>
            </a:xfrm>
          </p:grpSpPr>
          <p:grpSp>
            <p:nvGrpSpPr>
              <p:cNvPr id="12156" name="Google Shape;12156;p85"/>
              <p:cNvGrpSpPr/>
              <p:nvPr/>
            </p:nvGrpSpPr>
            <p:grpSpPr>
              <a:xfrm>
                <a:off x="6743564" y="1690731"/>
                <a:ext cx="214402" cy="202710"/>
                <a:chOff x="6743564" y="1690731"/>
                <a:chExt cx="214402" cy="202710"/>
              </a:xfrm>
            </p:grpSpPr>
            <p:sp>
              <p:nvSpPr>
                <p:cNvPr id="12157" name="Google Shape;12157;p85"/>
                <p:cNvSpPr/>
                <p:nvPr/>
              </p:nvSpPr>
              <p:spPr>
                <a:xfrm rot="-5400000">
                  <a:off x="6796932" y="1637364"/>
                  <a:ext cx="107666" cy="214402"/>
                </a:xfrm>
                <a:custGeom>
                  <a:avLst/>
                  <a:gdLst/>
                  <a:ahLst/>
                  <a:cxnLst/>
                  <a:rect l="l" t="t" r="r" b="b"/>
                  <a:pathLst>
                    <a:path w="12379" h="24651" extrusionOk="0">
                      <a:moveTo>
                        <a:pt x="727" y="0"/>
                      </a:moveTo>
                      <a:cubicBezTo>
                        <a:pt x="483" y="0"/>
                        <a:pt x="243" y="4"/>
                        <a:pt x="1" y="7"/>
                      </a:cubicBezTo>
                      <a:lnTo>
                        <a:pt x="1" y="23223"/>
                      </a:lnTo>
                      <a:lnTo>
                        <a:pt x="727" y="24650"/>
                      </a:lnTo>
                      <a:lnTo>
                        <a:pt x="12378" y="1737"/>
                      </a:lnTo>
                      <a:cubicBezTo>
                        <a:pt x="8795" y="619"/>
                        <a:pt x="4857" y="0"/>
                        <a:pt x="72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8" name="Google Shape;12158;p85"/>
                <p:cNvSpPr/>
                <p:nvPr/>
              </p:nvSpPr>
              <p:spPr>
                <a:xfrm rot="-5400000">
                  <a:off x="6797058" y="1744962"/>
                  <a:ext cx="95046" cy="201912"/>
                </a:xfrm>
                <a:custGeom>
                  <a:avLst/>
                  <a:gdLst/>
                  <a:ahLst/>
                  <a:cxnLst/>
                  <a:rect l="l" t="t" r="r" b="b"/>
                  <a:pathLst>
                    <a:path w="10928" h="23215" extrusionOk="0">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59" name="Google Shape;12159;p85"/>
              <p:cNvGrpSpPr/>
              <p:nvPr/>
            </p:nvGrpSpPr>
            <p:grpSpPr>
              <a:xfrm>
                <a:off x="6915505" y="1193063"/>
                <a:ext cx="284947" cy="589637"/>
                <a:chOff x="6915505" y="1193063"/>
                <a:chExt cx="284947" cy="589637"/>
              </a:xfrm>
            </p:grpSpPr>
            <p:sp>
              <p:nvSpPr>
                <p:cNvPr id="12160" name="Google Shape;12160;p85"/>
                <p:cNvSpPr/>
                <p:nvPr/>
              </p:nvSpPr>
              <p:spPr>
                <a:xfrm>
                  <a:off x="6915505" y="1193063"/>
                  <a:ext cx="284947" cy="63648"/>
                </a:xfrm>
                <a:custGeom>
                  <a:avLst/>
                  <a:gdLst/>
                  <a:ahLst/>
                  <a:cxnLst/>
                  <a:rect l="l" t="t" r="r" b="b"/>
                  <a:pathLst>
                    <a:path w="32762" h="7318" extrusionOk="0">
                      <a:moveTo>
                        <a:pt x="0" y="1"/>
                      </a:moveTo>
                      <a:lnTo>
                        <a:pt x="0" y="7318"/>
                      </a:lnTo>
                      <a:lnTo>
                        <a:pt x="32762" y="7318"/>
                      </a:lnTo>
                      <a:lnTo>
                        <a:pt x="3276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2161" name="Google Shape;12161;p85"/>
                <p:cNvCxnSpPr/>
                <p:nvPr/>
              </p:nvCxnSpPr>
              <p:spPr>
                <a:xfrm rot="10800000">
                  <a:off x="6938275" y="1279600"/>
                  <a:ext cx="0" cy="503100"/>
                </a:xfrm>
                <a:prstGeom prst="straightConnector1">
                  <a:avLst/>
                </a:prstGeom>
                <a:noFill/>
                <a:ln w="9525" cap="flat" cmpd="sng">
                  <a:solidFill>
                    <a:srgbClr val="CFD9E0"/>
                  </a:solidFill>
                  <a:prstDash val="solid"/>
                  <a:round/>
                  <a:headEnd type="none" w="med" len="med"/>
                  <a:tailEnd type="oval" w="med" len="med"/>
                </a:ln>
              </p:spPr>
            </p:cxnSp>
          </p:grpSp>
        </p:grpSp>
        <p:grpSp>
          <p:nvGrpSpPr>
            <p:cNvPr id="12162" name="Google Shape;12162;p85"/>
            <p:cNvGrpSpPr/>
            <p:nvPr/>
          </p:nvGrpSpPr>
          <p:grpSpPr>
            <a:xfrm>
              <a:off x="6520337" y="1193063"/>
              <a:ext cx="341815" cy="801589"/>
              <a:chOff x="6520337" y="1193063"/>
              <a:chExt cx="341815" cy="801589"/>
            </a:xfrm>
          </p:grpSpPr>
          <p:grpSp>
            <p:nvGrpSpPr>
              <p:cNvPr id="12163" name="Google Shape;12163;p85"/>
              <p:cNvGrpSpPr/>
              <p:nvPr/>
            </p:nvGrpSpPr>
            <p:grpSpPr>
              <a:xfrm>
                <a:off x="6520337" y="1589527"/>
                <a:ext cx="213950" cy="405125"/>
                <a:chOff x="6520337" y="1589527"/>
                <a:chExt cx="213950" cy="405125"/>
              </a:xfrm>
            </p:grpSpPr>
            <p:sp>
              <p:nvSpPr>
                <p:cNvPr id="12164" name="Google Shape;12164;p85"/>
                <p:cNvSpPr/>
                <p:nvPr/>
              </p:nvSpPr>
              <p:spPr>
                <a:xfrm rot="-5400000">
                  <a:off x="6522864" y="1587001"/>
                  <a:ext cx="208853" cy="213906"/>
                </a:xfrm>
                <a:custGeom>
                  <a:avLst/>
                  <a:gdLst/>
                  <a:ahLst/>
                  <a:cxnLst/>
                  <a:rect l="l" t="t" r="r" b="b"/>
                  <a:pathLst>
                    <a:path w="24013" h="24594" extrusionOk="0">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5" name="Google Shape;12165;p85"/>
                <p:cNvSpPr/>
                <p:nvPr/>
              </p:nvSpPr>
              <p:spPr>
                <a:xfrm rot="-5400000">
                  <a:off x="6529204" y="1789569"/>
                  <a:ext cx="196250" cy="213915"/>
                </a:xfrm>
                <a:custGeom>
                  <a:avLst/>
                  <a:gdLst/>
                  <a:ahLst/>
                  <a:cxnLst/>
                  <a:rect l="l" t="t" r="r" b="b"/>
                  <a:pathLst>
                    <a:path w="22564" h="24595" extrusionOk="0">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66" name="Google Shape;12166;p85"/>
              <p:cNvGrpSpPr/>
              <p:nvPr/>
            </p:nvGrpSpPr>
            <p:grpSpPr>
              <a:xfrm>
                <a:off x="6577204" y="1193063"/>
                <a:ext cx="284947" cy="453562"/>
                <a:chOff x="6577204" y="1193063"/>
                <a:chExt cx="284947" cy="453562"/>
              </a:xfrm>
            </p:grpSpPr>
            <p:sp>
              <p:nvSpPr>
                <p:cNvPr id="12167" name="Google Shape;12167;p85"/>
                <p:cNvSpPr/>
                <p:nvPr/>
              </p:nvSpPr>
              <p:spPr>
                <a:xfrm>
                  <a:off x="6577204" y="1193063"/>
                  <a:ext cx="284947" cy="63648"/>
                </a:xfrm>
                <a:custGeom>
                  <a:avLst/>
                  <a:gdLst/>
                  <a:ahLst/>
                  <a:cxnLst/>
                  <a:rect l="l" t="t" r="r" b="b"/>
                  <a:pathLst>
                    <a:path w="32762" h="7318" extrusionOk="0">
                      <a:moveTo>
                        <a:pt x="0" y="1"/>
                      </a:moveTo>
                      <a:lnTo>
                        <a:pt x="0" y="7318"/>
                      </a:lnTo>
                      <a:lnTo>
                        <a:pt x="32762" y="7318"/>
                      </a:lnTo>
                      <a:lnTo>
                        <a:pt x="32762"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2168" name="Google Shape;12168;p85"/>
                <p:cNvCxnSpPr/>
                <p:nvPr/>
              </p:nvCxnSpPr>
              <p:spPr>
                <a:xfrm rot="10800000">
                  <a:off x="6677825" y="1279425"/>
                  <a:ext cx="0" cy="367200"/>
                </a:xfrm>
                <a:prstGeom prst="straightConnector1">
                  <a:avLst/>
                </a:prstGeom>
                <a:noFill/>
                <a:ln w="9525" cap="flat" cmpd="sng">
                  <a:solidFill>
                    <a:srgbClr val="A5B7C6"/>
                  </a:solidFill>
                  <a:prstDash val="solid"/>
                  <a:round/>
                  <a:headEnd type="none" w="med" len="med"/>
                  <a:tailEnd type="oval" w="med" len="med"/>
                </a:ln>
              </p:spPr>
            </p:cxnSp>
          </p:grpSp>
        </p:grpSp>
        <p:grpSp>
          <p:nvGrpSpPr>
            <p:cNvPr id="12169" name="Google Shape;12169;p85"/>
            <p:cNvGrpSpPr/>
            <p:nvPr/>
          </p:nvGrpSpPr>
          <p:grpSpPr>
            <a:xfrm>
              <a:off x="6238903" y="1193063"/>
              <a:ext cx="300475" cy="901782"/>
              <a:chOff x="6238903" y="1193063"/>
              <a:chExt cx="300475" cy="901782"/>
            </a:xfrm>
          </p:grpSpPr>
          <p:grpSp>
            <p:nvGrpSpPr>
              <p:cNvPr id="12170" name="Google Shape;12170;p85"/>
              <p:cNvGrpSpPr/>
              <p:nvPr/>
            </p:nvGrpSpPr>
            <p:grpSpPr>
              <a:xfrm>
                <a:off x="6290865" y="1489315"/>
                <a:ext cx="248514" cy="605530"/>
                <a:chOff x="6290865" y="1489315"/>
                <a:chExt cx="248514" cy="605530"/>
              </a:xfrm>
            </p:grpSpPr>
            <p:sp>
              <p:nvSpPr>
                <p:cNvPr id="12171" name="Google Shape;12171;p85"/>
                <p:cNvSpPr/>
                <p:nvPr/>
              </p:nvSpPr>
              <p:spPr>
                <a:xfrm rot="-5400000">
                  <a:off x="6260589" y="1519591"/>
                  <a:ext cx="309066" cy="248514"/>
                </a:xfrm>
                <a:custGeom>
                  <a:avLst/>
                  <a:gdLst/>
                  <a:ahLst/>
                  <a:cxnLst/>
                  <a:rect l="l" t="t" r="r" b="b"/>
                  <a:pathLst>
                    <a:path w="35535" h="28573" extrusionOk="0">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2" name="Google Shape;12172;p85"/>
                <p:cNvSpPr/>
                <p:nvPr/>
              </p:nvSpPr>
              <p:spPr>
                <a:xfrm rot="-5400000">
                  <a:off x="6266916" y="1822383"/>
                  <a:ext cx="296437" cy="248488"/>
                </a:xfrm>
                <a:custGeom>
                  <a:avLst/>
                  <a:gdLst/>
                  <a:ahLst/>
                  <a:cxnLst/>
                  <a:rect l="l" t="t" r="r" b="b"/>
                  <a:pathLst>
                    <a:path w="34083" h="28570" extrusionOk="0">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73" name="Google Shape;12173;p85"/>
              <p:cNvGrpSpPr/>
              <p:nvPr/>
            </p:nvGrpSpPr>
            <p:grpSpPr>
              <a:xfrm>
                <a:off x="6238903" y="1193063"/>
                <a:ext cx="284947" cy="327512"/>
                <a:chOff x="6238903" y="1193063"/>
                <a:chExt cx="284947" cy="327512"/>
              </a:xfrm>
            </p:grpSpPr>
            <p:sp>
              <p:nvSpPr>
                <p:cNvPr id="12174" name="Google Shape;12174;p85"/>
                <p:cNvSpPr/>
                <p:nvPr/>
              </p:nvSpPr>
              <p:spPr>
                <a:xfrm>
                  <a:off x="6238903" y="1193063"/>
                  <a:ext cx="284947" cy="63648"/>
                </a:xfrm>
                <a:custGeom>
                  <a:avLst/>
                  <a:gdLst/>
                  <a:ahLst/>
                  <a:cxnLst/>
                  <a:rect l="l" t="t" r="r" b="b"/>
                  <a:pathLst>
                    <a:path w="32762" h="7318" extrusionOk="0">
                      <a:moveTo>
                        <a:pt x="0" y="0"/>
                      </a:moveTo>
                      <a:lnTo>
                        <a:pt x="0" y="7317"/>
                      </a:lnTo>
                      <a:lnTo>
                        <a:pt x="32762" y="7317"/>
                      </a:lnTo>
                      <a:lnTo>
                        <a:pt x="3276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2175" name="Google Shape;12175;p85"/>
                <p:cNvCxnSpPr/>
                <p:nvPr/>
              </p:nvCxnSpPr>
              <p:spPr>
                <a:xfrm rot="10800000">
                  <a:off x="6431250" y="1279375"/>
                  <a:ext cx="0" cy="241200"/>
                </a:xfrm>
                <a:prstGeom prst="straightConnector1">
                  <a:avLst/>
                </a:prstGeom>
                <a:noFill/>
                <a:ln w="9525" cap="flat" cmpd="sng">
                  <a:solidFill>
                    <a:srgbClr val="869FB2"/>
                  </a:solidFill>
                  <a:prstDash val="solid"/>
                  <a:round/>
                  <a:headEnd type="none" w="med" len="med"/>
                  <a:tailEnd type="oval" w="med" len="med"/>
                </a:ln>
              </p:spPr>
            </p:cxnSp>
          </p:grpSp>
        </p:grpSp>
        <p:grpSp>
          <p:nvGrpSpPr>
            <p:cNvPr id="12176" name="Google Shape;12176;p85"/>
            <p:cNvGrpSpPr/>
            <p:nvPr/>
          </p:nvGrpSpPr>
          <p:grpSpPr>
            <a:xfrm>
              <a:off x="5900602" y="1193063"/>
              <a:ext cx="444345" cy="1023338"/>
              <a:chOff x="5900602" y="1193063"/>
              <a:chExt cx="444345" cy="1023338"/>
            </a:xfrm>
          </p:grpSpPr>
          <p:grpSp>
            <p:nvGrpSpPr>
              <p:cNvPr id="12177" name="Google Shape;12177;p85"/>
              <p:cNvGrpSpPr/>
              <p:nvPr/>
            </p:nvGrpSpPr>
            <p:grpSpPr>
              <a:xfrm>
                <a:off x="6046501" y="1367785"/>
                <a:ext cx="298446" cy="848616"/>
                <a:chOff x="6046501" y="1367785"/>
                <a:chExt cx="298446" cy="848616"/>
              </a:xfrm>
            </p:grpSpPr>
            <p:sp>
              <p:nvSpPr>
                <p:cNvPr id="12178" name="Google Shape;12178;p85"/>
                <p:cNvSpPr/>
                <p:nvPr/>
              </p:nvSpPr>
              <p:spPr>
                <a:xfrm rot="-5400000">
                  <a:off x="5980418" y="1433868"/>
                  <a:ext cx="430613" cy="298446"/>
                </a:xfrm>
                <a:custGeom>
                  <a:avLst/>
                  <a:gdLst/>
                  <a:ahLst/>
                  <a:cxnLst/>
                  <a:rect l="l" t="t" r="r" b="b"/>
                  <a:pathLst>
                    <a:path w="49510" h="34314" extrusionOk="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9" name="Google Shape;12179;p85"/>
                <p:cNvSpPr/>
                <p:nvPr/>
              </p:nvSpPr>
              <p:spPr>
                <a:xfrm rot="-5400000">
                  <a:off x="5986745" y="1858198"/>
                  <a:ext cx="417984" cy="298420"/>
                </a:xfrm>
                <a:custGeom>
                  <a:avLst/>
                  <a:gdLst/>
                  <a:ahLst/>
                  <a:cxnLst/>
                  <a:rect l="l" t="t" r="r" b="b"/>
                  <a:pathLst>
                    <a:path w="48058" h="34311" extrusionOk="0">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80" name="Google Shape;12180;p85"/>
              <p:cNvGrpSpPr/>
              <p:nvPr/>
            </p:nvGrpSpPr>
            <p:grpSpPr>
              <a:xfrm>
                <a:off x="5900602" y="1193063"/>
                <a:ext cx="284947" cy="182312"/>
                <a:chOff x="5900602" y="1193063"/>
                <a:chExt cx="284947" cy="182312"/>
              </a:xfrm>
            </p:grpSpPr>
            <p:sp>
              <p:nvSpPr>
                <p:cNvPr id="12181" name="Google Shape;12181;p85"/>
                <p:cNvSpPr/>
                <p:nvPr/>
              </p:nvSpPr>
              <p:spPr>
                <a:xfrm>
                  <a:off x="5900602" y="1193063"/>
                  <a:ext cx="284947" cy="63648"/>
                </a:xfrm>
                <a:custGeom>
                  <a:avLst/>
                  <a:gdLst/>
                  <a:ahLst/>
                  <a:cxnLst/>
                  <a:rect l="l" t="t" r="r" b="b"/>
                  <a:pathLst>
                    <a:path w="32762" h="7318" extrusionOk="0">
                      <a:moveTo>
                        <a:pt x="0" y="0"/>
                      </a:moveTo>
                      <a:lnTo>
                        <a:pt x="0" y="7318"/>
                      </a:lnTo>
                      <a:lnTo>
                        <a:pt x="32762" y="7318"/>
                      </a:lnTo>
                      <a:lnTo>
                        <a:pt x="32762" y="0"/>
                      </a:ln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2182" name="Google Shape;12182;p85"/>
                <p:cNvCxnSpPr/>
                <p:nvPr/>
              </p:nvCxnSpPr>
              <p:spPr>
                <a:xfrm rot="10800000">
                  <a:off x="6156950" y="1279675"/>
                  <a:ext cx="0" cy="95700"/>
                </a:xfrm>
                <a:prstGeom prst="straightConnector1">
                  <a:avLst/>
                </a:prstGeom>
                <a:noFill/>
                <a:ln w="9525" cap="flat" cmpd="sng">
                  <a:solidFill>
                    <a:srgbClr val="657E93"/>
                  </a:solidFill>
                  <a:prstDash val="solid"/>
                  <a:round/>
                  <a:headEnd type="none" w="med" len="med"/>
                  <a:tailEnd type="oval" w="med" len="med"/>
                </a:ln>
              </p:spPr>
            </p:cxnSp>
          </p:grpSp>
        </p:grpSp>
      </p:grpSp>
      <p:grpSp>
        <p:nvGrpSpPr>
          <p:cNvPr id="12183" name="Google Shape;12183;p85"/>
          <p:cNvGrpSpPr/>
          <p:nvPr/>
        </p:nvGrpSpPr>
        <p:grpSpPr>
          <a:xfrm>
            <a:off x="7217822" y="979408"/>
            <a:ext cx="1219413" cy="1051365"/>
            <a:chOff x="7287122" y="1165658"/>
            <a:chExt cx="1219413" cy="1051365"/>
          </a:xfrm>
        </p:grpSpPr>
        <p:grpSp>
          <p:nvGrpSpPr>
            <p:cNvPr id="12184" name="Google Shape;12184;p85"/>
            <p:cNvGrpSpPr/>
            <p:nvPr/>
          </p:nvGrpSpPr>
          <p:grpSpPr>
            <a:xfrm>
              <a:off x="7287122" y="1969723"/>
              <a:ext cx="1219413" cy="247300"/>
              <a:chOff x="7287122" y="1969723"/>
              <a:chExt cx="1219413" cy="247300"/>
            </a:xfrm>
          </p:grpSpPr>
          <p:sp>
            <p:nvSpPr>
              <p:cNvPr id="12185" name="Google Shape;12185;p85"/>
              <p:cNvSpPr/>
              <p:nvPr/>
            </p:nvSpPr>
            <p:spPr>
              <a:xfrm flipH="1">
                <a:off x="8366247" y="1969723"/>
                <a:ext cx="140288" cy="247300"/>
              </a:xfrm>
              <a:custGeom>
                <a:avLst/>
                <a:gdLst/>
                <a:ahLst/>
                <a:cxnLst/>
                <a:rect l="l" t="t" r="r" b="b"/>
                <a:pathLst>
                  <a:path w="14992" h="26428" extrusionOk="0">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186" name="Google Shape;12186;p85"/>
              <p:cNvGrpSpPr/>
              <p:nvPr/>
            </p:nvGrpSpPr>
            <p:grpSpPr>
              <a:xfrm>
                <a:off x="7287122" y="2063892"/>
                <a:ext cx="1151753" cy="73428"/>
                <a:chOff x="7287122" y="2063892"/>
                <a:chExt cx="1151753" cy="73428"/>
              </a:xfrm>
            </p:grpSpPr>
            <p:sp>
              <p:nvSpPr>
                <p:cNvPr id="12187" name="Google Shape;12187;p85"/>
                <p:cNvSpPr/>
                <p:nvPr/>
              </p:nvSpPr>
              <p:spPr>
                <a:xfrm flipH="1">
                  <a:off x="7287122" y="2063892"/>
                  <a:ext cx="507103" cy="73428"/>
                </a:xfrm>
                <a:custGeom>
                  <a:avLst/>
                  <a:gdLst/>
                  <a:ahLst/>
                  <a:cxnLst/>
                  <a:rect l="l" t="t" r="r" b="b"/>
                  <a:pathLst>
                    <a:path w="35124" h="7847" extrusionOk="0">
                      <a:moveTo>
                        <a:pt x="0" y="1"/>
                      </a:moveTo>
                      <a:lnTo>
                        <a:pt x="0" y="7847"/>
                      </a:lnTo>
                      <a:lnTo>
                        <a:pt x="35123" y="7847"/>
                      </a:lnTo>
                      <a:lnTo>
                        <a:pt x="35123"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2188" name="Google Shape;12188;p85"/>
                <p:cNvCxnSpPr/>
                <p:nvPr/>
              </p:nvCxnSpPr>
              <p:spPr>
                <a:xfrm rot="10800000">
                  <a:off x="7818475" y="2100600"/>
                  <a:ext cx="620400" cy="0"/>
                </a:xfrm>
                <a:prstGeom prst="straightConnector1">
                  <a:avLst/>
                </a:prstGeom>
                <a:noFill/>
                <a:ln w="9525" cap="flat" cmpd="sng">
                  <a:solidFill>
                    <a:srgbClr val="CFD9E0"/>
                  </a:solidFill>
                  <a:prstDash val="solid"/>
                  <a:round/>
                  <a:headEnd type="none" w="med" len="med"/>
                  <a:tailEnd type="oval" w="med" len="med"/>
                </a:ln>
              </p:spPr>
            </p:cxnSp>
          </p:grpSp>
        </p:grpSp>
        <p:grpSp>
          <p:nvGrpSpPr>
            <p:cNvPr id="12189" name="Google Shape;12189;p85"/>
            <p:cNvGrpSpPr/>
            <p:nvPr/>
          </p:nvGrpSpPr>
          <p:grpSpPr>
            <a:xfrm>
              <a:off x="7287122" y="1712201"/>
              <a:ext cx="1219403" cy="246767"/>
              <a:chOff x="7287122" y="1712201"/>
              <a:chExt cx="1219403" cy="246767"/>
            </a:xfrm>
          </p:grpSpPr>
          <p:sp>
            <p:nvSpPr>
              <p:cNvPr id="12190" name="Google Shape;12190;p85"/>
              <p:cNvSpPr/>
              <p:nvPr/>
            </p:nvSpPr>
            <p:spPr>
              <a:xfrm flipH="1">
                <a:off x="8226249" y="1712201"/>
                <a:ext cx="280276" cy="246767"/>
              </a:xfrm>
              <a:custGeom>
                <a:avLst/>
                <a:gdLst/>
                <a:ahLst/>
                <a:cxnLst/>
                <a:rect l="l" t="t" r="r" b="b"/>
                <a:pathLst>
                  <a:path w="29952" h="26371" extrusionOk="0">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191" name="Google Shape;12191;p85"/>
              <p:cNvGrpSpPr/>
              <p:nvPr/>
            </p:nvGrpSpPr>
            <p:grpSpPr>
              <a:xfrm>
                <a:off x="7287122" y="1842861"/>
                <a:ext cx="1005303" cy="73419"/>
                <a:chOff x="7287122" y="1842861"/>
                <a:chExt cx="1005303" cy="73419"/>
              </a:xfrm>
            </p:grpSpPr>
            <p:sp>
              <p:nvSpPr>
                <p:cNvPr id="12192" name="Google Shape;12192;p85"/>
                <p:cNvSpPr/>
                <p:nvPr/>
              </p:nvSpPr>
              <p:spPr>
                <a:xfrm flipH="1">
                  <a:off x="7287122" y="1842861"/>
                  <a:ext cx="507103" cy="73419"/>
                </a:xfrm>
                <a:custGeom>
                  <a:avLst/>
                  <a:gdLst/>
                  <a:ahLst/>
                  <a:cxnLst/>
                  <a:rect l="l" t="t" r="r" b="b"/>
                  <a:pathLst>
                    <a:path w="35124" h="7846" extrusionOk="0">
                      <a:moveTo>
                        <a:pt x="0" y="1"/>
                      </a:moveTo>
                      <a:lnTo>
                        <a:pt x="0" y="7845"/>
                      </a:lnTo>
                      <a:lnTo>
                        <a:pt x="35123" y="7845"/>
                      </a:lnTo>
                      <a:lnTo>
                        <a:pt x="35123"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2193" name="Google Shape;12193;p85"/>
                <p:cNvCxnSpPr/>
                <p:nvPr/>
              </p:nvCxnSpPr>
              <p:spPr>
                <a:xfrm rot="10800000">
                  <a:off x="7818425" y="1879575"/>
                  <a:ext cx="474000" cy="0"/>
                </a:xfrm>
                <a:prstGeom prst="straightConnector1">
                  <a:avLst/>
                </a:prstGeom>
                <a:noFill/>
                <a:ln w="9525" cap="flat" cmpd="sng">
                  <a:solidFill>
                    <a:srgbClr val="A5B7C6"/>
                  </a:solidFill>
                  <a:prstDash val="solid"/>
                  <a:round/>
                  <a:headEnd type="none" w="med" len="med"/>
                  <a:tailEnd type="oval" w="med" len="med"/>
                </a:ln>
              </p:spPr>
            </p:cxnSp>
          </p:grpSp>
        </p:grpSp>
        <p:grpSp>
          <p:nvGrpSpPr>
            <p:cNvPr id="12194" name="Google Shape;12194;p85"/>
            <p:cNvGrpSpPr/>
            <p:nvPr/>
          </p:nvGrpSpPr>
          <p:grpSpPr>
            <a:xfrm>
              <a:off x="7287122" y="1447520"/>
              <a:ext cx="1219403" cy="286667"/>
              <a:chOff x="7287122" y="1447520"/>
              <a:chExt cx="1219403" cy="286667"/>
            </a:xfrm>
          </p:grpSpPr>
          <p:sp>
            <p:nvSpPr>
              <p:cNvPr id="12195" name="Google Shape;12195;p85"/>
              <p:cNvSpPr/>
              <p:nvPr/>
            </p:nvSpPr>
            <p:spPr>
              <a:xfrm flipH="1">
                <a:off x="8087665" y="1447520"/>
                <a:ext cx="418860" cy="286667"/>
              </a:xfrm>
              <a:custGeom>
                <a:avLst/>
                <a:gdLst/>
                <a:ahLst/>
                <a:cxnLst/>
                <a:rect l="l" t="t" r="r" b="b"/>
                <a:pathLst>
                  <a:path w="44762" h="30635" extrusionOk="0">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196" name="Google Shape;12196;p85"/>
              <p:cNvGrpSpPr/>
              <p:nvPr/>
            </p:nvGrpSpPr>
            <p:grpSpPr>
              <a:xfrm>
                <a:off x="7287122" y="1581977"/>
                <a:ext cx="852803" cy="73428"/>
                <a:chOff x="7287122" y="1581977"/>
                <a:chExt cx="852803" cy="73428"/>
              </a:xfrm>
            </p:grpSpPr>
            <p:sp>
              <p:nvSpPr>
                <p:cNvPr id="12197" name="Google Shape;12197;p85"/>
                <p:cNvSpPr/>
                <p:nvPr/>
              </p:nvSpPr>
              <p:spPr>
                <a:xfrm flipH="1">
                  <a:off x="7287122" y="1581977"/>
                  <a:ext cx="507103" cy="73428"/>
                </a:xfrm>
                <a:custGeom>
                  <a:avLst/>
                  <a:gdLst/>
                  <a:ahLst/>
                  <a:cxnLst/>
                  <a:rect l="l" t="t" r="r" b="b"/>
                  <a:pathLst>
                    <a:path w="35124" h="7847" extrusionOk="0">
                      <a:moveTo>
                        <a:pt x="0" y="1"/>
                      </a:moveTo>
                      <a:lnTo>
                        <a:pt x="0" y="7847"/>
                      </a:lnTo>
                      <a:lnTo>
                        <a:pt x="35123" y="7847"/>
                      </a:lnTo>
                      <a:lnTo>
                        <a:pt x="35123"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2198" name="Google Shape;12198;p85"/>
                <p:cNvCxnSpPr/>
                <p:nvPr/>
              </p:nvCxnSpPr>
              <p:spPr>
                <a:xfrm rot="10800000">
                  <a:off x="7818325" y="1618700"/>
                  <a:ext cx="321600" cy="0"/>
                </a:xfrm>
                <a:prstGeom prst="straightConnector1">
                  <a:avLst/>
                </a:prstGeom>
                <a:noFill/>
                <a:ln w="9525" cap="flat" cmpd="sng">
                  <a:solidFill>
                    <a:srgbClr val="869FB2"/>
                  </a:solidFill>
                  <a:prstDash val="solid"/>
                  <a:round/>
                  <a:headEnd type="none" w="med" len="med"/>
                  <a:tailEnd type="oval" w="med" len="med"/>
                </a:ln>
              </p:spPr>
            </p:cxnSp>
          </p:grpSp>
        </p:grpSp>
        <p:grpSp>
          <p:nvGrpSpPr>
            <p:cNvPr id="12199" name="Google Shape;12199;p85"/>
            <p:cNvGrpSpPr/>
            <p:nvPr/>
          </p:nvGrpSpPr>
          <p:grpSpPr>
            <a:xfrm>
              <a:off x="7287122" y="1165658"/>
              <a:ext cx="1219403" cy="344253"/>
              <a:chOff x="7287122" y="1165658"/>
              <a:chExt cx="1219403" cy="344253"/>
            </a:xfrm>
          </p:grpSpPr>
          <p:sp>
            <p:nvSpPr>
              <p:cNvPr id="12200" name="Google Shape;12200;p85"/>
              <p:cNvSpPr/>
              <p:nvPr/>
            </p:nvSpPr>
            <p:spPr>
              <a:xfrm flipH="1">
                <a:off x="7919557" y="1165658"/>
                <a:ext cx="586968" cy="344253"/>
              </a:xfrm>
              <a:custGeom>
                <a:avLst/>
                <a:gdLst/>
                <a:ahLst/>
                <a:cxnLst/>
                <a:rect l="l" t="t" r="r" b="b"/>
                <a:pathLst>
                  <a:path w="62727" h="36789" extrusionOk="0">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201" name="Google Shape;12201;p85"/>
              <p:cNvGrpSpPr/>
              <p:nvPr/>
            </p:nvGrpSpPr>
            <p:grpSpPr>
              <a:xfrm>
                <a:off x="7287122" y="1341025"/>
                <a:ext cx="695703" cy="73419"/>
                <a:chOff x="7287122" y="1341025"/>
                <a:chExt cx="695703" cy="73419"/>
              </a:xfrm>
            </p:grpSpPr>
            <p:sp>
              <p:nvSpPr>
                <p:cNvPr id="12202" name="Google Shape;12202;p85"/>
                <p:cNvSpPr/>
                <p:nvPr/>
              </p:nvSpPr>
              <p:spPr>
                <a:xfrm flipH="1">
                  <a:off x="7287122" y="1341025"/>
                  <a:ext cx="507103" cy="73419"/>
                </a:xfrm>
                <a:custGeom>
                  <a:avLst/>
                  <a:gdLst/>
                  <a:ahLst/>
                  <a:cxnLst/>
                  <a:rect l="l" t="t" r="r" b="b"/>
                  <a:pathLst>
                    <a:path w="35124" h="7846" extrusionOk="0">
                      <a:moveTo>
                        <a:pt x="0" y="1"/>
                      </a:moveTo>
                      <a:lnTo>
                        <a:pt x="0" y="7845"/>
                      </a:lnTo>
                      <a:lnTo>
                        <a:pt x="35123" y="7845"/>
                      </a:lnTo>
                      <a:lnTo>
                        <a:pt x="35123"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2203" name="Google Shape;12203;p85"/>
                <p:cNvCxnSpPr/>
                <p:nvPr/>
              </p:nvCxnSpPr>
              <p:spPr>
                <a:xfrm rot="10800000">
                  <a:off x="7818425" y="1377750"/>
                  <a:ext cx="164400" cy="0"/>
                </a:xfrm>
                <a:prstGeom prst="straightConnector1">
                  <a:avLst/>
                </a:prstGeom>
                <a:noFill/>
                <a:ln w="9525" cap="flat" cmpd="sng">
                  <a:solidFill>
                    <a:srgbClr val="869FB1"/>
                  </a:solidFill>
                  <a:prstDash val="solid"/>
                  <a:round/>
                  <a:headEnd type="none" w="med" len="med"/>
                  <a:tailEnd type="oval" w="med" len="med"/>
                </a:ln>
              </p:spPr>
            </p:cxnSp>
          </p:grpSp>
        </p:grpSp>
      </p:grpSp>
    </p:spTree>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2207"/>
        <p:cNvGrpSpPr/>
        <p:nvPr/>
      </p:nvGrpSpPr>
      <p:grpSpPr>
        <a:xfrm>
          <a:off x="0" y="0"/>
          <a:ext cx="0" cy="0"/>
          <a:chOff x="0" y="0"/>
          <a:chExt cx="0" cy="0"/>
        </a:xfrm>
      </p:grpSpPr>
      <p:grpSp>
        <p:nvGrpSpPr>
          <p:cNvPr id="12208" name="Google Shape;12208;p86"/>
          <p:cNvGrpSpPr/>
          <p:nvPr/>
        </p:nvGrpSpPr>
        <p:grpSpPr>
          <a:xfrm>
            <a:off x="866243" y="2291587"/>
            <a:ext cx="415546" cy="355053"/>
            <a:chOff x="866243" y="2291587"/>
            <a:chExt cx="415546" cy="355053"/>
          </a:xfrm>
        </p:grpSpPr>
        <p:sp>
          <p:nvSpPr>
            <p:cNvPr id="12209" name="Google Shape;12209;p86"/>
            <p:cNvSpPr/>
            <p:nvPr/>
          </p:nvSpPr>
          <p:spPr>
            <a:xfrm>
              <a:off x="1053756" y="2523748"/>
              <a:ext cx="103998" cy="81706"/>
            </a:xfrm>
            <a:custGeom>
              <a:avLst/>
              <a:gdLst/>
              <a:ahLst/>
              <a:cxnLst/>
              <a:rect l="l" t="t" r="r" b="b"/>
              <a:pathLst>
                <a:path w="3275" h="2573" extrusionOk="0">
                  <a:moveTo>
                    <a:pt x="2358" y="393"/>
                  </a:moveTo>
                  <a:cubicBezTo>
                    <a:pt x="2418" y="393"/>
                    <a:pt x="2465" y="429"/>
                    <a:pt x="2489" y="488"/>
                  </a:cubicBezTo>
                  <a:lnTo>
                    <a:pt x="2823" y="1262"/>
                  </a:lnTo>
                  <a:cubicBezTo>
                    <a:pt x="2846" y="1322"/>
                    <a:pt x="2823" y="1405"/>
                    <a:pt x="2739" y="1441"/>
                  </a:cubicBezTo>
                  <a:lnTo>
                    <a:pt x="989" y="2179"/>
                  </a:lnTo>
                  <a:cubicBezTo>
                    <a:pt x="977" y="2179"/>
                    <a:pt x="953" y="2203"/>
                    <a:pt x="929" y="2203"/>
                  </a:cubicBezTo>
                  <a:cubicBezTo>
                    <a:pt x="870" y="2203"/>
                    <a:pt x="822" y="2167"/>
                    <a:pt x="787" y="2108"/>
                  </a:cubicBezTo>
                  <a:lnTo>
                    <a:pt x="465" y="1334"/>
                  </a:lnTo>
                  <a:cubicBezTo>
                    <a:pt x="441" y="1262"/>
                    <a:pt x="465" y="1191"/>
                    <a:pt x="537" y="1155"/>
                  </a:cubicBezTo>
                  <a:lnTo>
                    <a:pt x="2299" y="417"/>
                  </a:lnTo>
                  <a:cubicBezTo>
                    <a:pt x="2311" y="417"/>
                    <a:pt x="2322" y="393"/>
                    <a:pt x="2358" y="393"/>
                  </a:cubicBezTo>
                  <a:close/>
                  <a:moveTo>
                    <a:pt x="2358" y="0"/>
                  </a:moveTo>
                  <a:cubicBezTo>
                    <a:pt x="2287" y="0"/>
                    <a:pt x="2227" y="12"/>
                    <a:pt x="2144" y="36"/>
                  </a:cubicBezTo>
                  <a:lnTo>
                    <a:pt x="394" y="786"/>
                  </a:lnTo>
                  <a:cubicBezTo>
                    <a:pt x="120" y="905"/>
                    <a:pt x="1" y="1203"/>
                    <a:pt x="108" y="1465"/>
                  </a:cubicBezTo>
                  <a:lnTo>
                    <a:pt x="429" y="2239"/>
                  </a:lnTo>
                  <a:cubicBezTo>
                    <a:pt x="525" y="2441"/>
                    <a:pt x="703" y="2572"/>
                    <a:pt x="929" y="2572"/>
                  </a:cubicBezTo>
                  <a:cubicBezTo>
                    <a:pt x="1001" y="2572"/>
                    <a:pt x="1060" y="2560"/>
                    <a:pt x="1132" y="2524"/>
                  </a:cubicBezTo>
                  <a:lnTo>
                    <a:pt x="2894" y="1786"/>
                  </a:lnTo>
                  <a:cubicBezTo>
                    <a:pt x="3156" y="1679"/>
                    <a:pt x="3275" y="1370"/>
                    <a:pt x="3180" y="1096"/>
                  </a:cubicBezTo>
                  <a:lnTo>
                    <a:pt x="2846" y="322"/>
                  </a:lnTo>
                  <a:cubicBezTo>
                    <a:pt x="2763" y="131"/>
                    <a:pt x="2584" y="0"/>
                    <a:pt x="2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0" name="Google Shape;12210;p86"/>
            <p:cNvSpPr/>
            <p:nvPr/>
          </p:nvSpPr>
          <p:spPr>
            <a:xfrm>
              <a:off x="1076461" y="2409176"/>
              <a:ext cx="79419" cy="60525"/>
            </a:xfrm>
            <a:custGeom>
              <a:avLst/>
              <a:gdLst/>
              <a:ahLst/>
              <a:cxnLst/>
              <a:rect l="l" t="t" r="r" b="b"/>
              <a:pathLst>
                <a:path w="2501" h="1906" extrusionOk="0">
                  <a:moveTo>
                    <a:pt x="1250" y="370"/>
                  </a:moveTo>
                  <a:cubicBezTo>
                    <a:pt x="1715" y="370"/>
                    <a:pt x="2119" y="620"/>
                    <a:pt x="2119" y="941"/>
                  </a:cubicBezTo>
                  <a:cubicBezTo>
                    <a:pt x="2119" y="1251"/>
                    <a:pt x="1715" y="1501"/>
                    <a:pt x="1250" y="1501"/>
                  </a:cubicBezTo>
                  <a:cubicBezTo>
                    <a:pt x="798" y="1501"/>
                    <a:pt x="393" y="1251"/>
                    <a:pt x="393" y="941"/>
                  </a:cubicBezTo>
                  <a:cubicBezTo>
                    <a:pt x="393" y="620"/>
                    <a:pt x="786" y="370"/>
                    <a:pt x="1250" y="370"/>
                  </a:cubicBezTo>
                  <a:close/>
                  <a:moveTo>
                    <a:pt x="1250" y="1"/>
                  </a:moveTo>
                  <a:cubicBezTo>
                    <a:pt x="929" y="1"/>
                    <a:pt x="631" y="96"/>
                    <a:pt x="393" y="251"/>
                  </a:cubicBezTo>
                  <a:cubicBezTo>
                    <a:pt x="143" y="429"/>
                    <a:pt x="0" y="691"/>
                    <a:pt x="0" y="953"/>
                  </a:cubicBezTo>
                  <a:cubicBezTo>
                    <a:pt x="0" y="1227"/>
                    <a:pt x="143" y="1465"/>
                    <a:pt x="393" y="1656"/>
                  </a:cubicBezTo>
                  <a:cubicBezTo>
                    <a:pt x="631" y="1822"/>
                    <a:pt x="929" y="1906"/>
                    <a:pt x="1250" y="1906"/>
                  </a:cubicBezTo>
                  <a:cubicBezTo>
                    <a:pt x="1584" y="1906"/>
                    <a:pt x="1881" y="1810"/>
                    <a:pt x="2119" y="1656"/>
                  </a:cubicBezTo>
                  <a:cubicBezTo>
                    <a:pt x="2369" y="1477"/>
                    <a:pt x="2500" y="1227"/>
                    <a:pt x="2500" y="953"/>
                  </a:cubicBezTo>
                  <a:cubicBezTo>
                    <a:pt x="2500" y="691"/>
                    <a:pt x="2358" y="429"/>
                    <a:pt x="2119" y="251"/>
                  </a:cubicBezTo>
                  <a:cubicBezTo>
                    <a:pt x="1881" y="96"/>
                    <a:pt x="1584" y="1"/>
                    <a:pt x="12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1" name="Google Shape;12211;p86"/>
            <p:cNvSpPr/>
            <p:nvPr/>
          </p:nvSpPr>
          <p:spPr>
            <a:xfrm>
              <a:off x="985324" y="2448488"/>
              <a:ext cx="86628" cy="94185"/>
            </a:xfrm>
            <a:custGeom>
              <a:avLst/>
              <a:gdLst/>
              <a:ahLst/>
              <a:cxnLst/>
              <a:rect l="l" t="t" r="r" b="b"/>
              <a:pathLst>
                <a:path w="2728" h="2966" extrusionOk="0">
                  <a:moveTo>
                    <a:pt x="977" y="370"/>
                  </a:moveTo>
                  <a:lnTo>
                    <a:pt x="1537" y="430"/>
                  </a:lnTo>
                  <a:cubicBezTo>
                    <a:pt x="1608" y="442"/>
                    <a:pt x="1680" y="489"/>
                    <a:pt x="1715" y="561"/>
                  </a:cubicBezTo>
                  <a:lnTo>
                    <a:pt x="2287" y="1858"/>
                  </a:lnTo>
                  <a:cubicBezTo>
                    <a:pt x="2322" y="1918"/>
                    <a:pt x="2322" y="1977"/>
                    <a:pt x="2311" y="2037"/>
                  </a:cubicBezTo>
                  <a:cubicBezTo>
                    <a:pt x="2299" y="2096"/>
                    <a:pt x="2251" y="2144"/>
                    <a:pt x="2191" y="2156"/>
                  </a:cubicBezTo>
                  <a:lnTo>
                    <a:pt x="1310" y="2549"/>
                  </a:lnTo>
                  <a:cubicBezTo>
                    <a:pt x="1287" y="2561"/>
                    <a:pt x="1251" y="2561"/>
                    <a:pt x="1227" y="2561"/>
                  </a:cubicBezTo>
                  <a:cubicBezTo>
                    <a:pt x="1132" y="2561"/>
                    <a:pt x="1060" y="2513"/>
                    <a:pt x="1013" y="2430"/>
                  </a:cubicBezTo>
                  <a:lnTo>
                    <a:pt x="429" y="1132"/>
                  </a:lnTo>
                  <a:cubicBezTo>
                    <a:pt x="406" y="1061"/>
                    <a:pt x="406" y="977"/>
                    <a:pt x="465" y="906"/>
                  </a:cubicBezTo>
                  <a:lnTo>
                    <a:pt x="787" y="465"/>
                  </a:lnTo>
                  <a:cubicBezTo>
                    <a:pt x="834" y="406"/>
                    <a:pt x="906" y="370"/>
                    <a:pt x="977" y="370"/>
                  </a:cubicBezTo>
                  <a:close/>
                  <a:moveTo>
                    <a:pt x="965" y="1"/>
                  </a:moveTo>
                  <a:cubicBezTo>
                    <a:pt x="775" y="1"/>
                    <a:pt x="596" y="84"/>
                    <a:pt x="477" y="251"/>
                  </a:cubicBezTo>
                  <a:lnTo>
                    <a:pt x="156" y="703"/>
                  </a:lnTo>
                  <a:cubicBezTo>
                    <a:pt x="13" y="882"/>
                    <a:pt x="1" y="1096"/>
                    <a:pt x="84" y="1311"/>
                  </a:cubicBezTo>
                  <a:lnTo>
                    <a:pt x="667" y="2608"/>
                  </a:lnTo>
                  <a:cubicBezTo>
                    <a:pt x="775" y="2823"/>
                    <a:pt x="977" y="2966"/>
                    <a:pt x="1215" y="2966"/>
                  </a:cubicBezTo>
                  <a:cubicBezTo>
                    <a:pt x="1310" y="2966"/>
                    <a:pt x="1382" y="2942"/>
                    <a:pt x="1453" y="2906"/>
                  </a:cubicBezTo>
                  <a:lnTo>
                    <a:pt x="2334" y="2513"/>
                  </a:lnTo>
                  <a:cubicBezTo>
                    <a:pt x="2489" y="2454"/>
                    <a:pt x="2608" y="2335"/>
                    <a:pt x="2644" y="2168"/>
                  </a:cubicBezTo>
                  <a:cubicBezTo>
                    <a:pt x="2727" y="2025"/>
                    <a:pt x="2727" y="1858"/>
                    <a:pt x="2656" y="1715"/>
                  </a:cubicBezTo>
                  <a:lnTo>
                    <a:pt x="2072" y="418"/>
                  </a:lnTo>
                  <a:cubicBezTo>
                    <a:pt x="1977" y="227"/>
                    <a:pt x="1787" y="84"/>
                    <a:pt x="1572" y="61"/>
                  </a:cubicBezTo>
                  <a:cubicBezTo>
                    <a:pt x="1370" y="49"/>
                    <a:pt x="1156"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2" name="Google Shape;12212;p86"/>
            <p:cNvSpPr/>
            <p:nvPr/>
          </p:nvSpPr>
          <p:spPr>
            <a:xfrm>
              <a:off x="1014062" y="2472336"/>
              <a:ext cx="15147" cy="15147"/>
            </a:xfrm>
            <a:custGeom>
              <a:avLst/>
              <a:gdLst/>
              <a:ahLst/>
              <a:cxnLst/>
              <a:rect l="l" t="t" r="r" b="b"/>
              <a:pathLst>
                <a:path w="477" h="477" extrusionOk="0">
                  <a:moveTo>
                    <a:pt x="239" y="0"/>
                  </a:moveTo>
                  <a:cubicBezTo>
                    <a:pt x="108" y="0"/>
                    <a:pt x="1" y="107"/>
                    <a:pt x="1" y="238"/>
                  </a:cubicBezTo>
                  <a:cubicBezTo>
                    <a:pt x="1" y="381"/>
                    <a:pt x="108" y="476"/>
                    <a:pt x="239" y="476"/>
                  </a:cubicBezTo>
                  <a:cubicBezTo>
                    <a:pt x="370" y="476"/>
                    <a:pt x="477" y="381"/>
                    <a:pt x="477" y="238"/>
                  </a:cubicBezTo>
                  <a:cubicBezTo>
                    <a:pt x="477" y="107"/>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3" name="Google Shape;12213;p86"/>
            <p:cNvSpPr/>
            <p:nvPr/>
          </p:nvSpPr>
          <p:spPr>
            <a:xfrm>
              <a:off x="866243" y="2291587"/>
              <a:ext cx="415546" cy="355053"/>
            </a:xfrm>
            <a:custGeom>
              <a:avLst/>
              <a:gdLst/>
              <a:ahLst/>
              <a:cxnLst/>
              <a:rect l="l" t="t" r="r" b="b"/>
              <a:pathLst>
                <a:path w="13086" h="11181" extrusionOk="0">
                  <a:moveTo>
                    <a:pt x="7620" y="1430"/>
                  </a:moveTo>
                  <a:lnTo>
                    <a:pt x="7620" y="1989"/>
                  </a:lnTo>
                  <a:lnTo>
                    <a:pt x="5453" y="1989"/>
                  </a:lnTo>
                  <a:lnTo>
                    <a:pt x="5453" y="1430"/>
                  </a:lnTo>
                  <a:close/>
                  <a:moveTo>
                    <a:pt x="7608" y="406"/>
                  </a:moveTo>
                  <a:cubicBezTo>
                    <a:pt x="8168" y="406"/>
                    <a:pt x="8632" y="858"/>
                    <a:pt x="8632" y="1430"/>
                  </a:cubicBezTo>
                  <a:lnTo>
                    <a:pt x="8632" y="1989"/>
                  </a:lnTo>
                  <a:lnTo>
                    <a:pt x="7989" y="1989"/>
                  </a:lnTo>
                  <a:lnTo>
                    <a:pt x="7989" y="1430"/>
                  </a:lnTo>
                  <a:cubicBezTo>
                    <a:pt x="7989" y="1215"/>
                    <a:pt x="7811" y="1037"/>
                    <a:pt x="7608" y="1037"/>
                  </a:cubicBezTo>
                  <a:lnTo>
                    <a:pt x="5453" y="1037"/>
                  </a:lnTo>
                  <a:cubicBezTo>
                    <a:pt x="5239" y="1037"/>
                    <a:pt x="5060" y="1215"/>
                    <a:pt x="5060" y="1430"/>
                  </a:cubicBezTo>
                  <a:lnTo>
                    <a:pt x="5060" y="1989"/>
                  </a:lnTo>
                  <a:lnTo>
                    <a:pt x="4417" y="1989"/>
                  </a:lnTo>
                  <a:lnTo>
                    <a:pt x="4417" y="1430"/>
                  </a:lnTo>
                  <a:cubicBezTo>
                    <a:pt x="4417" y="858"/>
                    <a:pt x="4882" y="406"/>
                    <a:pt x="5453" y="406"/>
                  </a:cubicBezTo>
                  <a:close/>
                  <a:moveTo>
                    <a:pt x="2929" y="2096"/>
                  </a:moveTo>
                  <a:cubicBezTo>
                    <a:pt x="3013" y="2096"/>
                    <a:pt x="3072" y="2156"/>
                    <a:pt x="3072" y="2227"/>
                  </a:cubicBezTo>
                  <a:lnTo>
                    <a:pt x="3072" y="3299"/>
                  </a:lnTo>
                  <a:cubicBezTo>
                    <a:pt x="3072" y="3382"/>
                    <a:pt x="3132" y="3454"/>
                    <a:pt x="3203" y="3478"/>
                  </a:cubicBezTo>
                  <a:cubicBezTo>
                    <a:pt x="3224" y="3486"/>
                    <a:pt x="3246" y="3490"/>
                    <a:pt x="3267" y="3490"/>
                  </a:cubicBezTo>
                  <a:cubicBezTo>
                    <a:pt x="3365" y="3490"/>
                    <a:pt x="3453" y="3406"/>
                    <a:pt x="3453" y="3299"/>
                  </a:cubicBezTo>
                  <a:lnTo>
                    <a:pt x="3453" y="2358"/>
                  </a:lnTo>
                  <a:lnTo>
                    <a:pt x="9632" y="2358"/>
                  </a:lnTo>
                  <a:lnTo>
                    <a:pt x="9632" y="10502"/>
                  </a:lnTo>
                  <a:lnTo>
                    <a:pt x="3453" y="10502"/>
                  </a:lnTo>
                  <a:lnTo>
                    <a:pt x="3453" y="4073"/>
                  </a:lnTo>
                  <a:cubicBezTo>
                    <a:pt x="3453" y="3978"/>
                    <a:pt x="3370" y="3882"/>
                    <a:pt x="3263" y="3882"/>
                  </a:cubicBezTo>
                  <a:cubicBezTo>
                    <a:pt x="3155" y="3882"/>
                    <a:pt x="3072" y="3978"/>
                    <a:pt x="3072" y="4073"/>
                  </a:cubicBezTo>
                  <a:lnTo>
                    <a:pt x="3072" y="10657"/>
                  </a:lnTo>
                  <a:cubicBezTo>
                    <a:pt x="3072" y="10728"/>
                    <a:pt x="3013" y="10788"/>
                    <a:pt x="2929" y="10788"/>
                  </a:cubicBezTo>
                  <a:lnTo>
                    <a:pt x="2310" y="10788"/>
                  </a:lnTo>
                  <a:cubicBezTo>
                    <a:pt x="2239" y="10788"/>
                    <a:pt x="2179" y="10728"/>
                    <a:pt x="2179" y="10657"/>
                  </a:cubicBezTo>
                  <a:lnTo>
                    <a:pt x="2179" y="2227"/>
                  </a:lnTo>
                  <a:cubicBezTo>
                    <a:pt x="2179" y="2156"/>
                    <a:pt x="2239" y="2096"/>
                    <a:pt x="2310" y="2096"/>
                  </a:cubicBezTo>
                  <a:close/>
                  <a:moveTo>
                    <a:pt x="10775" y="2096"/>
                  </a:moveTo>
                  <a:cubicBezTo>
                    <a:pt x="10847" y="2096"/>
                    <a:pt x="10906" y="2156"/>
                    <a:pt x="10906" y="2227"/>
                  </a:cubicBezTo>
                  <a:lnTo>
                    <a:pt x="10906" y="10657"/>
                  </a:lnTo>
                  <a:cubicBezTo>
                    <a:pt x="10906" y="10728"/>
                    <a:pt x="10847" y="10788"/>
                    <a:pt x="10775" y="10788"/>
                  </a:cubicBezTo>
                  <a:lnTo>
                    <a:pt x="10156" y="10788"/>
                  </a:lnTo>
                  <a:cubicBezTo>
                    <a:pt x="10073" y="10788"/>
                    <a:pt x="10013" y="10728"/>
                    <a:pt x="10013" y="10657"/>
                  </a:cubicBezTo>
                  <a:lnTo>
                    <a:pt x="10013" y="2227"/>
                  </a:lnTo>
                  <a:cubicBezTo>
                    <a:pt x="10013" y="2156"/>
                    <a:pt x="10073" y="2096"/>
                    <a:pt x="10156" y="2096"/>
                  </a:cubicBezTo>
                  <a:close/>
                  <a:moveTo>
                    <a:pt x="5465" y="1"/>
                  </a:moveTo>
                  <a:cubicBezTo>
                    <a:pt x="4691" y="1"/>
                    <a:pt x="4048" y="644"/>
                    <a:pt x="4048" y="1418"/>
                  </a:cubicBezTo>
                  <a:lnTo>
                    <a:pt x="4048" y="1977"/>
                  </a:lnTo>
                  <a:lnTo>
                    <a:pt x="3394" y="1977"/>
                  </a:lnTo>
                  <a:cubicBezTo>
                    <a:pt x="3310" y="1811"/>
                    <a:pt x="3132" y="1692"/>
                    <a:pt x="2929" y="1692"/>
                  </a:cubicBezTo>
                  <a:lnTo>
                    <a:pt x="2310" y="1692"/>
                  </a:lnTo>
                  <a:cubicBezTo>
                    <a:pt x="2096" y="1692"/>
                    <a:pt x="1941" y="1811"/>
                    <a:pt x="1846" y="1977"/>
                  </a:cubicBezTo>
                  <a:lnTo>
                    <a:pt x="1310" y="1977"/>
                  </a:lnTo>
                  <a:cubicBezTo>
                    <a:pt x="596" y="1977"/>
                    <a:pt x="0" y="2561"/>
                    <a:pt x="0" y="3287"/>
                  </a:cubicBezTo>
                  <a:lnTo>
                    <a:pt x="0" y="7990"/>
                  </a:lnTo>
                  <a:cubicBezTo>
                    <a:pt x="0" y="8097"/>
                    <a:pt x="96" y="8180"/>
                    <a:pt x="191" y="8180"/>
                  </a:cubicBezTo>
                  <a:cubicBezTo>
                    <a:pt x="298" y="8180"/>
                    <a:pt x="393" y="8097"/>
                    <a:pt x="393" y="7990"/>
                  </a:cubicBezTo>
                  <a:lnTo>
                    <a:pt x="393" y="3287"/>
                  </a:lnTo>
                  <a:cubicBezTo>
                    <a:pt x="393" y="2787"/>
                    <a:pt x="810" y="2370"/>
                    <a:pt x="1310" y="2370"/>
                  </a:cubicBezTo>
                  <a:lnTo>
                    <a:pt x="1786" y="2370"/>
                  </a:lnTo>
                  <a:lnTo>
                    <a:pt x="1786" y="10502"/>
                  </a:lnTo>
                  <a:lnTo>
                    <a:pt x="1310" y="10502"/>
                  </a:lnTo>
                  <a:cubicBezTo>
                    <a:pt x="810" y="10502"/>
                    <a:pt x="393" y="10085"/>
                    <a:pt x="393" y="9585"/>
                  </a:cubicBezTo>
                  <a:lnTo>
                    <a:pt x="393" y="8764"/>
                  </a:lnTo>
                  <a:cubicBezTo>
                    <a:pt x="393" y="8657"/>
                    <a:pt x="298" y="8573"/>
                    <a:pt x="191" y="8573"/>
                  </a:cubicBezTo>
                  <a:cubicBezTo>
                    <a:pt x="96" y="8573"/>
                    <a:pt x="0" y="8657"/>
                    <a:pt x="0" y="8764"/>
                  </a:cubicBezTo>
                  <a:lnTo>
                    <a:pt x="0" y="9585"/>
                  </a:lnTo>
                  <a:cubicBezTo>
                    <a:pt x="0" y="10300"/>
                    <a:pt x="584" y="10895"/>
                    <a:pt x="1310" y="10895"/>
                  </a:cubicBezTo>
                  <a:lnTo>
                    <a:pt x="1846" y="10895"/>
                  </a:lnTo>
                  <a:cubicBezTo>
                    <a:pt x="1941" y="11062"/>
                    <a:pt x="2120" y="11181"/>
                    <a:pt x="2310" y="11181"/>
                  </a:cubicBezTo>
                  <a:lnTo>
                    <a:pt x="2929" y="11181"/>
                  </a:lnTo>
                  <a:cubicBezTo>
                    <a:pt x="3144" y="11181"/>
                    <a:pt x="3310" y="11062"/>
                    <a:pt x="3394" y="10895"/>
                  </a:cubicBezTo>
                  <a:lnTo>
                    <a:pt x="9692" y="10895"/>
                  </a:lnTo>
                  <a:cubicBezTo>
                    <a:pt x="9775" y="11062"/>
                    <a:pt x="9954" y="11181"/>
                    <a:pt x="10156" y="11181"/>
                  </a:cubicBezTo>
                  <a:lnTo>
                    <a:pt x="10775" y="11181"/>
                  </a:lnTo>
                  <a:cubicBezTo>
                    <a:pt x="10978" y="11181"/>
                    <a:pt x="11145" y="11062"/>
                    <a:pt x="11240" y="10895"/>
                  </a:cubicBezTo>
                  <a:lnTo>
                    <a:pt x="11776" y="10895"/>
                  </a:lnTo>
                  <a:cubicBezTo>
                    <a:pt x="12490" y="10895"/>
                    <a:pt x="13085" y="10312"/>
                    <a:pt x="13085" y="9585"/>
                  </a:cubicBezTo>
                  <a:lnTo>
                    <a:pt x="13085" y="4894"/>
                  </a:lnTo>
                  <a:cubicBezTo>
                    <a:pt x="13085" y="4787"/>
                    <a:pt x="12990" y="4704"/>
                    <a:pt x="12883" y="4704"/>
                  </a:cubicBezTo>
                  <a:cubicBezTo>
                    <a:pt x="12788" y="4704"/>
                    <a:pt x="12692" y="4787"/>
                    <a:pt x="12692" y="4894"/>
                  </a:cubicBezTo>
                  <a:lnTo>
                    <a:pt x="12692" y="9585"/>
                  </a:lnTo>
                  <a:cubicBezTo>
                    <a:pt x="12692" y="10085"/>
                    <a:pt x="12276" y="10502"/>
                    <a:pt x="11776" y="10502"/>
                  </a:cubicBezTo>
                  <a:lnTo>
                    <a:pt x="11299" y="10502"/>
                  </a:lnTo>
                  <a:lnTo>
                    <a:pt x="11299" y="2370"/>
                  </a:lnTo>
                  <a:lnTo>
                    <a:pt x="11776" y="2370"/>
                  </a:lnTo>
                  <a:cubicBezTo>
                    <a:pt x="12276" y="2370"/>
                    <a:pt x="12692" y="2787"/>
                    <a:pt x="12692" y="3287"/>
                  </a:cubicBezTo>
                  <a:lnTo>
                    <a:pt x="12692" y="4120"/>
                  </a:lnTo>
                  <a:cubicBezTo>
                    <a:pt x="12692" y="4240"/>
                    <a:pt x="12788" y="4311"/>
                    <a:pt x="12895" y="4311"/>
                  </a:cubicBezTo>
                  <a:cubicBezTo>
                    <a:pt x="12990" y="4311"/>
                    <a:pt x="13085" y="4228"/>
                    <a:pt x="13085" y="4120"/>
                  </a:cubicBezTo>
                  <a:lnTo>
                    <a:pt x="13085" y="3287"/>
                  </a:lnTo>
                  <a:cubicBezTo>
                    <a:pt x="13085" y="2573"/>
                    <a:pt x="12502" y="1977"/>
                    <a:pt x="11776" y="1977"/>
                  </a:cubicBezTo>
                  <a:lnTo>
                    <a:pt x="11240" y="1977"/>
                  </a:lnTo>
                  <a:cubicBezTo>
                    <a:pt x="11145" y="1811"/>
                    <a:pt x="10966" y="1692"/>
                    <a:pt x="10775" y="1692"/>
                  </a:cubicBezTo>
                  <a:lnTo>
                    <a:pt x="10156" y="1692"/>
                  </a:lnTo>
                  <a:cubicBezTo>
                    <a:pt x="9942" y="1692"/>
                    <a:pt x="9775" y="1811"/>
                    <a:pt x="9692" y="1977"/>
                  </a:cubicBezTo>
                  <a:lnTo>
                    <a:pt x="9037" y="1977"/>
                  </a:lnTo>
                  <a:lnTo>
                    <a:pt x="9037" y="1418"/>
                  </a:lnTo>
                  <a:cubicBezTo>
                    <a:pt x="9037" y="644"/>
                    <a:pt x="8394" y="1"/>
                    <a:pt x="7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214" name="Google Shape;12214;p86"/>
          <p:cNvSpPr/>
          <p:nvPr/>
        </p:nvSpPr>
        <p:spPr>
          <a:xfrm>
            <a:off x="1411794" y="2287808"/>
            <a:ext cx="360356" cy="358831"/>
          </a:xfrm>
          <a:custGeom>
            <a:avLst/>
            <a:gdLst/>
            <a:ahLst/>
            <a:cxnLst/>
            <a:rect l="l" t="t" r="r" b="b"/>
            <a:pathLst>
              <a:path w="11348" h="11300" extrusionOk="0">
                <a:moveTo>
                  <a:pt x="7752" y="846"/>
                </a:moveTo>
                <a:cubicBezTo>
                  <a:pt x="7978" y="846"/>
                  <a:pt x="8133" y="1025"/>
                  <a:pt x="8133" y="1239"/>
                </a:cubicBezTo>
                <a:lnTo>
                  <a:pt x="8133" y="4001"/>
                </a:lnTo>
                <a:lnTo>
                  <a:pt x="4252" y="4001"/>
                </a:lnTo>
                <a:cubicBezTo>
                  <a:pt x="3763" y="4001"/>
                  <a:pt x="3359" y="4406"/>
                  <a:pt x="3359" y="4894"/>
                </a:cubicBezTo>
                <a:lnTo>
                  <a:pt x="3359" y="4990"/>
                </a:lnTo>
                <a:lnTo>
                  <a:pt x="1168" y="4990"/>
                </a:lnTo>
                <a:lnTo>
                  <a:pt x="1168" y="5001"/>
                </a:lnTo>
                <a:cubicBezTo>
                  <a:pt x="942" y="5001"/>
                  <a:pt x="787" y="4823"/>
                  <a:pt x="787" y="4609"/>
                </a:cubicBezTo>
                <a:lnTo>
                  <a:pt x="787" y="1239"/>
                </a:lnTo>
                <a:cubicBezTo>
                  <a:pt x="787" y="1013"/>
                  <a:pt x="965" y="846"/>
                  <a:pt x="1168" y="846"/>
                </a:cubicBezTo>
                <a:close/>
                <a:moveTo>
                  <a:pt x="3370" y="6621"/>
                </a:moveTo>
                <a:lnTo>
                  <a:pt x="3370" y="6978"/>
                </a:lnTo>
                <a:lnTo>
                  <a:pt x="3180" y="6978"/>
                </a:lnTo>
                <a:lnTo>
                  <a:pt x="3370" y="6621"/>
                </a:lnTo>
                <a:close/>
                <a:moveTo>
                  <a:pt x="3382" y="7335"/>
                </a:moveTo>
                <a:lnTo>
                  <a:pt x="3382" y="7490"/>
                </a:lnTo>
                <a:lnTo>
                  <a:pt x="2644" y="7490"/>
                </a:lnTo>
                <a:cubicBezTo>
                  <a:pt x="2597" y="7490"/>
                  <a:pt x="2573" y="7454"/>
                  <a:pt x="2573" y="7407"/>
                </a:cubicBezTo>
                <a:cubicBezTo>
                  <a:pt x="2573" y="7383"/>
                  <a:pt x="2585" y="7371"/>
                  <a:pt x="2597" y="7347"/>
                </a:cubicBezTo>
                <a:cubicBezTo>
                  <a:pt x="2620" y="7335"/>
                  <a:pt x="2632" y="7335"/>
                  <a:pt x="2656" y="7335"/>
                </a:cubicBezTo>
                <a:close/>
                <a:moveTo>
                  <a:pt x="8966" y="8276"/>
                </a:moveTo>
                <a:cubicBezTo>
                  <a:pt x="9062" y="8276"/>
                  <a:pt x="9133" y="8347"/>
                  <a:pt x="9133" y="8442"/>
                </a:cubicBezTo>
                <a:lnTo>
                  <a:pt x="9133" y="8573"/>
                </a:lnTo>
                <a:cubicBezTo>
                  <a:pt x="9109" y="8573"/>
                  <a:pt x="9074" y="8561"/>
                  <a:pt x="9038" y="8561"/>
                </a:cubicBezTo>
                <a:lnTo>
                  <a:pt x="7454" y="8561"/>
                </a:lnTo>
                <a:cubicBezTo>
                  <a:pt x="7419" y="8561"/>
                  <a:pt x="7395" y="8561"/>
                  <a:pt x="7359" y="8573"/>
                </a:cubicBezTo>
                <a:lnTo>
                  <a:pt x="7359" y="8442"/>
                </a:lnTo>
                <a:cubicBezTo>
                  <a:pt x="7359" y="8347"/>
                  <a:pt x="7430" y="8276"/>
                  <a:pt x="7526" y="8276"/>
                </a:cubicBezTo>
                <a:close/>
                <a:moveTo>
                  <a:pt x="9883" y="4347"/>
                </a:moveTo>
                <a:cubicBezTo>
                  <a:pt x="10193" y="4347"/>
                  <a:pt x="10443" y="4597"/>
                  <a:pt x="10443" y="4906"/>
                </a:cubicBezTo>
                <a:lnTo>
                  <a:pt x="10443" y="9276"/>
                </a:lnTo>
                <a:lnTo>
                  <a:pt x="9478" y="9276"/>
                </a:lnTo>
                <a:lnTo>
                  <a:pt x="9478" y="9109"/>
                </a:lnTo>
                <a:lnTo>
                  <a:pt x="9764" y="9109"/>
                </a:lnTo>
                <a:cubicBezTo>
                  <a:pt x="10038" y="9109"/>
                  <a:pt x="10264" y="8883"/>
                  <a:pt x="10264" y="8597"/>
                </a:cubicBezTo>
                <a:lnTo>
                  <a:pt x="10264" y="5942"/>
                </a:lnTo>
                <a:cubicBezTo>
                  <a:pt x="10264" y="5847"/>
                  <a:pt x="10193" y="5775"/>
                  <a:pt x="10097" y="5775"/>
                </a:cubicBezTo>
                <a:cubicBezTo>
                  <a:pt x="10014" y="5775"/>
                  <a:pt x="9931" y="5847"/>
                  <a:pt x="9931" y="5942"/>
                </a:cubicBezTo>
                <a:lnTo>
                  <a:pt x="9931" y="8585"/>
                </a:lnTo>
                <a:cubicBezTo>
                  <a:pt x="9931" y="8680"/>
                  <a:pt x="9859" y="8752"/>
                  <a:pt x="9764" y="8752"/>
                </a:cubicBezTo>
                <a:lnTo>
                  <a:pt x="9478" y="8752"/>
                </a:lnTo>
                <a:lnTo>
                  <a:pt x="9478" y="8419"/>
                </a:lnTo>
                <a:cubicBezTo>
                  <a:pt x="9478" y="8157"/>
                  <a:pt x="9252" y="7918"/>
                  <a:pt x="8966" y="7918"/>
                </a:cubicBezTo>
                <a:lnTo>
                  <a:pt x="7526" y="7918"/>
                </a:lnTo>
                <a:cubicBezTo>
                  <a:pt x="7264" y="7918"/>
                  <a:pt x="7026" y="8145"/>
                  <a:pt x="7026" y="8419"/>
                </a:cubicBezTo>
                <a:lnTo>
                  <a:pt x="7026" y="8752"/>
                </a:lnTo>
                <a:lnTo>
                  <a:pt x="4382" y="8752"/>
                </a:lnTo>
                <a:cubicBezTo>
                  <a:pt x="4299" y="8752"/>
                  <a:pt x="4204" y="8680"/>
                  <a:pt x="4204" y="8585"/>
                </a:cubicBezTo>
                <a:lnTo>
                  <a:pt x="4204" y="5121"/>
                </a:lnTo>
                <a:cubicBezTo>
                  <a:pt x="4204" y="5025"/>
                  <a:pt x="4287" y="4942"/>
                  <a:pt x="4382" y="4942"/>
                </a:cubicBezTo>
                <a:lnTo>
                  <a:pt x="9740" y="4942"/>
                </a:lnTo>
                <a:cubicBezTo>
                  <a:pt x="9836" y="4942"/>
                  <a:pt x="9919" y="5013"/>
                  <a:pt x="9919" y="5121"/>
                </a:cubicBezTo>
                <a:lnTo>
                  <a:pt x="9919" y="5251"/>
                </a:lnTo>
                <a:cubicBezTo>
                  <a:pt x="9919" y="5347"/>
                  <a:pt x="10002" y="5418"/>
                  <a:pt x="10086" y="5418"/>
                </a:cubicBezTo>
                <a:cubicBezTo>
                  <a:pt x="10181" y="5418"/>
                  <a:pt x="10252" y="5347"/>
                  <a:pt x="10252" y="5251"/>
                </a:cubicBezTo>
                <a:lnTo>
                  <a:pt x="10252" y="5121"/>
                </a:lnTo>
                <a:cubicBezTo>
                  <a:pt x="10252" y="4835"/>
                  <a:pt x="10026" y="4609"/>
                  <a:pt x="9740" y="4609"/>
                </a:cubicBezTo>
                <a:lnTo>
                  <a:pt x="4382" y="4609"/>
                </a:lnTo>
                <a:cubicBezTo>
                  <a:pt x="4109" y="4609"/>
                  <a:pt x="3882" y="4835"/>
                  <a:pt x="3882" y="5121"/>
                </a:cubicBezTo>
                <a:lnTo>
                  <a:pt x="3882" y="8585"/>
                </a:lnTo>
                <a:cubicBezTo>
                  <a:pt x="3882" y="8871"/>
                  <a:pt x="4109" y="9097"/>
                  <a:pt x="4382" y="9097"/>
                </a:cubicBezTo>
                <a:lnTo>
                  <a:pt x="7026" y="9097"/>
                </a:lnTo>
                <a:lnTo>
                  <a:pt x="7026" y="9252"/>
                </a:lnTo>
                <a:lnTo>
                  <a:pt x="3716" y="9252"/>
                </a:lnTo>
                <a:lnTo>
                  <a:pt x="3716" y="4906"/>
                </a:lnTo>
                <a:cubicBezTo>
                  <a:pt x="3716" y="4597"/>
                  <a:pt x="3966" y="4347"/>
                  <a:pt x="4287" y="4347"/>
                </a:cubicBezTo>
                <a:close/>
                <a:moveTo>
                  <a:pt x="7038" y="9597"/>
                </a:moveTo>
                <a:lnTo>
                  <a:pt x="7038" y="10002"/>
                </a:lnTo>
                <a:lnTo>
                  <a:pt x="3549" y="10002"/>
                </a:lnTo>
                <a:cubicBezTo>
                  <a:pt x="3539" y="10003"/>
                  <a:pt x="3529" y="10004"/>
                  <a:pt x="3520" y="10004"/>
                </a:cubicBezTo>
                <a:cubicBezTo>
                  <a:pt x="3434" y="10004"/>
                  <a:pt x="3351" y="9959"/>
                  <a:pt x="3287" y="9895"/>
                </a:cubicBezTo>
                <a:cubicBezTo>
                  <a:pt x="3216" y="9823"/>
                  <a:pt x="3168" y="9716"/>
                  <a:pt x="3168" y="9609"/>
                </a:cubicBezTo>
                <a:cubicBezTo>
                  <a:pt x="3168" y="9597"/>
                  <a:pt x="3168" y="9597"/>
                  <a:pt x="3180" y="9597"/>
                </a:cubicBezTo>
                <a:close/>
                <a:moveTo>
                  <a:pt x="10990" y="9609"/>
                </a:moveTo>
                <a:lnTo>
                  <a:pt x="10990" y="9633"/>
                </a:lnTo>
                <a:cubicBezTo>
                  <a:pt x="10979" y="9835"/>
                  <a:pt x="10812" y="10014"/>
                  <a:pt x="10598" y="10014"/>
                </a:cubicBezTo>
                <a:lnTo>
                  <a:pt x="9478" y="10014"/>
                </a:lnTo>
                <a:lnTo>
                  <a:pt x="9478" y="9609"/>
                </a:lnTo>
                <a:close/>
                <a:moveTo>
                  <a:pt x="9050" y="8883"/>
                </a:moveTo>
                <a:cubicBezTo>
                  <a:pt x="9085" y="8883"/>
                  <a:pt x="9133" y="8931"/>
                  <a:pt x="9133" y="8978"/>
                </a:cubicBezTo>
                <a:lnTo>
                  <a:pt x="9133" y="10240"/>
                </a:lnTo>
                <a:cubicBezTo>
                  <a:pt x="9133" y="10288"/>
                  <a:pt x="9085" y="10324"/>
                  <a:pt x="9050" y="10324"/>
                </a:cubicBezTo>
                <a:lnTo>
                  <a:pt x="7454" y="10324"/>
                </a:lnTo>
                <a:cubicBezTo>
                  <a:pt x="7407" y="10324"/>
                  <a:pt x="7359" y="10288"/>
                  <a:pt x="7359" y="10240"/>
                </a:cubicBezTo>
                <a:lnTo>
                  <a:pt x="7359" y="10181"/>
                </a:lnTo>
                <a:lnTo>
                  <a:pt x="7359" y="8978"/>
                </a:lnTo>
                <a:cubicBezTo>
                  <a:pt x="7359" y="8931"/>
                  <a:pt x="7407" y="8883"/>
                  <a:pt x="7454" y="8883"/>
                </a:cubicBezTo>
                <a:close/>
                <a:moveTo>
                  <a:pt x="9133" y="10645"/>
                </a:moveTo>
                <a:lnTo>
                  <a:pt x="9133" y="10776"/>
                </a:lnTo>
                <a:cubicBezTo>
                  <a:pt x="9133" y="10859"/>
                  <a:pt x="9062" y="10943"/>
                  <a:pt x="8966" y="10943"/>
                </a:cubicBezTo>
                <a:lnTo>
                  <a:pt x="7526" y="10943"/>
                </a:lnTo>
                <a:cubicBezTo>
                  <a:pt x="7442" y="10943"/>
                  <a:pt x="7359" y="10859"/>
                  <a:pt x="7359" y="10776"/>
                </a:cubicBezTo>
                <a:lnTo>
                  <a:pt x="7359" y="10645"/>
                </a:lnTo>
                <a:cubicBezTo>
                  <a:pt x="7395" y="10645"/>
                  <a:pt x="7419" y="10657"/>
                  <a:pt x="7454" y="10657"/>
                </a:cubicBezTo>
                <a:lnTo>
                  <a:pt x="9050" y="10657"/>
                </a:lnTo>
                <a:cubicBezTo>
                  <a:pt x="9074" y="10657"/>
                  <a:pt x="9109" y="10657"/>
                  <a:pt x="9133" y="10645"/>
                </a:cubicBezTo>
                <a:close/>
                <a:moveTo>
                  <a:pt x="858" y="1"/>
                </a:moveTo>
                <a:cubicBezTo>
                  <a:pt x="382" y="1"/>
                  <a:pt x="1" y="382"/>
                  <a:pt x="1" y="858"/>
                </a:cubicBezTo>
                <a:lnTo>
                  <a:pt x="1" y="5561"/>
                </a:lnTo>
                <a:cubicBezTo>
                  <a:pt x="1" y="6037"/>
                  <a:pt x="382" y="6430"/>
                  <a:pt x="858" y="6430"/>
                </a:cubicBezTo>
                <a:lnTo>
                  <a:pt x="1334" y="6430"/>
                </a:lnTo>
                <a:cubicBezTo>
                  <a:pt x="1430" y="6430"/>
                  <a:pt x="1501" y="6359"/>
                  <a:pt x="1501" y="6264"/>
                </a:cubicBezTo>
                <a:cubicBezTo>
                  <a:pt x="1501" y="6180"/>
                  <a:pt x="1430" y="6097"/>
                  <a:pt x="1334" y="6097"/>
                </a:cubicBezTo>
                <a:lnTo>
                  <a:pt x="858" y="6097"/>
                </a:lnTo>
                <a:cubicBezTo>
                  <a:pt x="572" y="6097"/>
                  <a:pt x="334" y="5859"/>
                  <a:pt x="334" y="5585"/>
                </a:cubicBezTo>
                <a:lnTo>
                  <a:pt x="334" y="882"/>
                </a:lnTo>
                <a:cubicBezTo>
                  <a:pt x="334" y="596"/>
                  <a:pt x="572" y="358"/>
                  <a:pt x="858" y="358"/>
                </a:cubicBezTo>
                <a:lnTo>
                  <a:pt x="8062" y="358"/>
                </a:lnTo>
                <a:cubicBezTo>
                  <a:pt x="8347" y="358"/>
                  <a:pt x="8585" y="596"/>
                  <a:pt x="8585" y="882"/>
                </a:cubicBezTo>
                <a:lnTo>
                  <a:pt x="8585" y="4001"/>
                </a:lnTo>
                <a:lnTo>
                  <a:pt x="8478" y="4001"/>
                </a:lnTo>
                <a:lnTo>
                  <a:pt x="8478" y="1215"/>
                </a:lnTo>
                <a:cubicBezTo>
                  <a:pt x="8478" y="822"/>
                  <a:pt x="8157" y="489"/>
                  <a:pt x="7752" y="489"/>
                </a:cubicBezTo>
                <a:lnTo>
                  <a:pt x="1168" y="489"/>
                </a:lnTo>
                <a:cubicBezTo>
                  <a:pt x="775" y="489"/>
                  <a:pt x="442" y="822"/>
                  <a:pt x="442" y="1215"/>
                </a:cubicBezTo>
                <a:lnTo>
                  <a:pt x="442" y="4597"/>
                </a:lnTo>
                <a:cubicBezTo>
                  <a:pt x="442" y="5001"/>
                  <a:pt x="775" y="5323"/>
                  <a:pt x="1168" y="5323"/>
                </a:cubicBezTo>
                <a:lnTo>
                  <a:pt x="3370" y="5323"/>
                </a:lnTo>
                <a:lnTo>
                  <a:pt x="3370" y="6085"/>
                </a:lnTo>
                <a:lnTo>
                  <a:pt x="2001" y="6085"/>
                </a:lnTo>
                <a:cubicBezTo>
                  <a:pt x="1918" y="6085"/>
                  <a:pt x="1846" y="6156"/>
                  <a:pt x="1846" y="6252"/>
                </a:cubicBezTo>
                <a:cubicBezTo>
                  <a:pt x="1846" y="6335"/>
                  <a:pt x="1918" y="6418"/>
                  <a:pt x="2001" y="6418"/>
                </a:cubicBezTo>
                <a:lnTo>
                  <a:pt x="3109" y="6418"/>
                </a:lnTo>
                <a:lnTo>
                  <a:pt x="2811" y="6978"/>
                </a:lnTo>
                <a:lnTo>
                  <a:pt x="2656" y="6978"/>
                </a:lnTo>
                <a:cubicBezTo>
                  <a:pt x="2561" y="6978"/>
                  <a:pt x="2454" y="7026"/>
                  <a:pt x="2358" y="7097"/>
                </a:cubicBezTo>
                <a:cubicBezTo>
                  <a:pt x="2287" y="7168"/>
                  <a:pt x="2239" y="7276"/>
                  <a:pt x="2239" y="7395"/>
                </a:cubicBezTo>
                <a:cubicBezTo>
                  <a:pt x="2239" y="7621"/>
                  <a:pt x="2418" y="7811"/>
                  <a:pt x="2656" y="7811"/>
                </a:cubicBezTo>
                <a:lnTo>
                  <a:pt x="3394" y="7811"/>
                </a:lnTo>
                <a:lnTo>
                  <a:pt x="3394" y="9276"/>
                </a:lnTo>
                <a:lnTo>
                  <a:pt x="3192" y="9276"/>
                </a:lnTo>
                <a:cubicBezTo>
                  <a:pt x="3001" y="9276"/>
                  <a:pt x="2835" y="9431"/>
                  <a:pt x="2835" y="9633"/>
                </a:cubicBezTo>
                <a:cubicBezTo>
                  <a:pt x="2835" y="9823"/>
                  <a:pt x="2918" y="10002"/>
                  <a:pt x="3049" y="10145"/>
                </a:cubicBezTo>
                <a:cubicBezTo>
                  <a:pt x="3180" y="10288"/>
                  <a:pt x="3370" y="10359"/>
                  <a:pt x="3573" y="10359"/>
                </a:cubicBezTo>
                <a:lnTo>
                  <a:pt x="7049" y="10359"/>
                </a:lnTo>
                <a:lnTo>
                  <a:pt x="7049" y="10788"/>
                </a:lnTo>
                <a:cubicBezTo>
                  <a:pt x="7049" y="11062"/>
                  <a:pt x="7276" y="11300"/>
                  <a:pt x="7550" y="11300"/>
                </a:cubicBezTo>
                <a:lnTo>
                  <a:pt x="9002" y="11300"/>
                </a:lnTo>
                <a:cubicBezTo>
                  <a:pt x="9264" y="11300"/>
                  <a:pt x="9502" y="11074"/>
                  <a:pt x="9502" y="10788"/>
                </a:cubicBezTo>
                <a:lnTo>
                  <a:pt x="9502" y="10359"/>
                </a:lnTo>
                <a:lnTo>
                  <a:pt x="10621" y="10359"/>
                </a:lnTo>
                <a:cubicBezTo>
                  <a:pt x="11026" y="10359"/>
                  <a:pt x="11348" y="10026"/>
                  <a:pt x="11348" y="9633"/>
                </a:cubicBezTo>
                <a:cubicBezTo>
                  <a:pt x="11324" y="9526"/>
                  <a:pt x="11276" y="9431"/>
                  <a:pt x="11217" y="9371"/>
                </a:cubicBezTo>
                <a:cubicBezTo>
                  <a:pt x="11157" y="9312"/>
                  <a:pt x="11074" y="9276"/>
                  <a:pt x="10967" y="9276"/>
                </a:cubicBezTo>
                <a:lnTo>
                  <a:pt x="10776" y="9276"/>
                </a:lnTo>
                <a:lnTo>
                  <a:pt x="10776" y="4906"/>
                </a:lnTo>
                <a:cubicBezTo>
                  <a:pt x="10776" y="4418"/>
                  <a:pt x="10371" y="4013"/>
                  <a:pt x="9883" y="4013"/>
                </a:cubicBezTo>
                <a:lnTo>
                  <a:pt x="8931" y="4013"/>
                </a:lnTo>
                <a:lnTo>
                  <a:pt x="8931" y="858"/>
                </a:lnTo>
                <a:cubicBezTo>
                  <a:pt x="8931" y="382"/>
                  <a:pt x="8538" y="1"/>
                  <a:pt x="80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215" name="Google Shape;12215;p86"/>
          <p:cNvGrpSpPr/>
          <p:nvPr/>
        </p:nvGrpSpPr>
        <p:grpSpPr>
          <a:xfrm>
            <a:off x="1958520" y="2302574"/>
            <a:ext cx="359213" cy="327807"/>
            <a:chOff x="1958520" y="2302574"/>
            <a:chExt cx="359213" cy="327807"/>
          </a:xfrm>
        </p:grpSpPr>
        <p:sp>
          <p:nvSpPr>
            <p:cNvPr id="12216" name="Google Shape;12216;p86"/>
            <p:cNvSpPr/>
            <p:nvPr/>
          </p:nvSpPr>
          <p:spPr>
            <a:xfrm>
              <a:off x="1958520" y="2302574"/>
              <a:ext cx="359213" cy="327807"/>
            </a:xfrm>
            <a:custGeom>
              <a:avLst/>
              <a:gdLst/>
              <a:ahLst/>
              <a:cxnLst/>
              <a:rect l="l" t="t" r="r" b="b"/>
              <a:pathLst>
                <a:path w="11312" h="10323" extrusionOk="0">
                  <a:moveTo>
                    <a:pt x="7168" y="8132"/>
                  </a:moveTo>
                  <a:lnTo>
                    <a:pt x="7501" y="9204"/>
                  </a:lnTo>
                  <a:lnTo>
                    <a:pt x="3799" y="9204"/>
                  </a:lnTo>
                  <a:lnTo>
                    <a:pt x="4120" y="8132"/>
                  </a:lnTo>
                  <a:close/>
                  <a:moveTo>
                    <a:pt x="8466" y="9537"/>
                  </a:moveTo>
                  <a:cubicBezTo>
                    <a:pt x="8597" y="9537"/>
                    <a:pt x="8704" y="9656"/>
                    <a:pt x="8704" y="9775"/>
                  </a:cubicBezTo>
                  <a:cubicBezTo>
                    <a:pt x="8704" y="9906"/>
                    <a:pt x="8597" y="10013"/>
                    <a:pt x="8466" y="10013"/>
                  </a:cubicBezTo>
                  <a:lnTo>
                    <a:pt x="2810" y="10013"/>
                  </a:lnTo>
                  <a:cubicBezTo>
                    <a:pt x="2679" y="10013"/>
                    <a:pt x="2572" y="9906"/>
                    <a:pt x="2572" y="9775"/>
                  </a:cubicBezTo>
                  <a:cubicBezTo>
                    <a:pt x="2572" y="9644"/>
                    <a:pt x="2679" y="9537"/>
                    <a:pt x="2810" y="9537"/>
                  </a:cubicBezTo>
                  <a:close/>
                  <a:moveTo>
                    <a:pt x="1072" y="0"/>
                  </a:moveTo>
                  <a:cubicBezTo>
                    <a:pt x="477" y="0"/>
                    <a:pt x="0" y="476"/>
                    <a:pt x="0" y="1072"/>
                  </a:cubicBezTo>
                  <a:lnTo>
                    <a:pt x="0" y="7049"/>
                  </a:lnTo>
                  <a:cubicBezTo>
                    <a:pt x="0" y="7644"/>
                    <a:pt x="477" y="8120"/>
                    <a:pt x="1072" y="8120"/>
                  </a:cubicBezTo>
                  <a:lnTo>
                    <a:pt x="3763" y="8120"/>
                  </a:lnTo>
                  <a:lnTo>
                    <a:pt x="3441" y="9192"/>
                  </a:lnTo>
                  <a:lnTo>
                    <a:pt x="2822" y="9192"/>
                  </a:lnTo>
                  <a:cubicBezTo>
                    <a:pt x="2513" y="9192"/>
                    <a:pt x="2263" y="9442"/>
                    <a:pt x="2263" y="9751"/>
                  </a:cubicBezTo>
                  <a:cubicBezTo>
                    <a:pt x="2263" y="10073"/>
                    <a:pt x="2513" y="10323"/>
                    <a:pt x="2822" y="10323"/>
                  </a:cubicBezTo>
                  <a:lnTo>
                    <a:pt x="8478" y="10323"/>
                  </a:lnTo>
                  <a:cubicBezTo>
                    <a:pt x="8799" y="10323"/>
                    <a:pt x="9049" y="10073"/>
                    <a:pt x="9049" y="9751"/>
                  </a:cubicBezTo>
                  <a:cubicBezTo>
                    <a:pt x="9049" y="9442"/>
                    <a:pt x="8799" y="9192"/>
                    <a:pt x="8478" y="9192"/>
                  </a:cubicBezTo>
                  <a:lnTo>
                    <a:pt x="7870" y="9192"/>
                  </a:lnTo>
                  <a:lnTo>
                    <a:pt x="7549" y="8120"/>
                  </a:lnTo>
                  <a:lnTo>
                    <a:pt x="10240" y="8120"/>
                  </a:lnTo>
                  <a:cubicBezTo>
                    <a:pt x="10835" y="8120"/>
                    <a:pt x="11311" y="7644"/>
                    <a:pt x="11311" y="7049"/>
                  </a:cubicBezTo>
                  <a:lnTo>
                    <a:pt x="11311" y="1072"/>
                  </a:lnTo>
                  <a:cubicBezTo>
                    <a:pt x="11299" y="488"/>
                    <a:pt x="10823" y="0"/>
                    <a:pt x="10228" y="0"/>
                  </a:cubicBezTo>
                  <a:lnTo>
                    <a:pt x="2786" y="0"/>
                  </a:lnTo>
                  <a:cubicBezTo>
                    <a:pt x="2691" y="0"/>
                    <a:pt x="2620" y="72"/>
                    <a:pt x="2620" y="155"/>
                  </a:cubicBezTo>
                  <a:cubicBezTo>
                    <a:pt x="2620" y="250"/>
                    <a:pt x="2691" y="322"/>
                    <a:pt x="2786" y="322"/>
                  </a:cubicBezTo>
                  <a:lnTo>
                    <a:pt x="10228" y="322"/>
                  </a:lnTo>
                  <a:cubicBezTo>
                    <a:pt x="10621" y="322"/>
                    <a:pt x="10966" y="655"/>
                    <a:pt x="10966" y="1072"/>
                  </a:cubicBezTo>
                  <a:lnTo>
                    <a:pt x="10966" y="7049"/>
                  </a:lnTo>
                  <a:cubicBezTo>
                    <a:pt x="10966" y="7453"/>
                    <a:pt x="10645" y="7799"/>
                    <a:pt x="10228" y="7799"/>
                  </a:cubicBezTo>
                  <a:lnTo>
                    <a:pt x="1072" y="7799"/>
                  </a:lnTo>
                  <a:cubicBezTo>
                    <a:pt x="667" y="7799"/>
                    <a:pt x="322" y="7465"/>
                    <a:pt x="322" y="7049"/>
                  </a:cubicBezTo>
                  <a:lnTo>
                    <a:pt x="322" y="1072"/>
                  </a:lnTo>
                  <a:cubicBezTo>
                    <a:pt x="322" y="667"/>
                    <a:pt x="655" y="322"/>
                    <a:pt x="1072" y="322"/>
                  </a:cubicBezTo>
                  <a:lnTo>
                    <a:pt x="2108" y="322"/>
                  </a:lnTo>
                  <a:cubicBezTo>
                    <a:pt x="2203" y="322"/>
                    <a:pt x="2275" y="250"/>
                    <a:pt x="2275" y="155"/>
                  </a:cubicBezTo>
                  <a:cubicBezTo>
                    <a:pt x="2275" y="72"/>
                    <a:pt x="2203" y="0"/>
                    <a:pt x="21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7" name="Google Shape;12217;p86"/>
            <p:cNvSpPr/>
            <p:nvPr/>
          </p:nvSpPr>
          <p:spPr>
            <a:xfrm>
              <a:off x="1986877" y="2331313"/>
              <a:ext cx="302117" cy="184909"/>
            </a:xfrm>
            <a:custGeom>
              <a:avLst/>
              <a:gdLst/>
              <a:ahLst/>
              <a:cxnLst/>
              <a:rect l="l" t="t" r="r" b="b"/>
              <a:pathLst>
                <a:path w="9514" h="5823" extrusionOk="0">
                  <a:moveTo>
                    <a:pt x="179" y="0"/>
                  </a:moveTo>
                  <a:cubicBezTo>
                    <a:pt x="72" y="0"/>
                    <a:pt x="0" y="71"/>
                    <a:pt x="0" y="179"/>
                  </a:cubicBezTo>
                  <a:lnTo>
                    <a:pt x="0" y="5656"/>
                  </a:lnTo>
                  <a:cubicBezTo>
                    <a:pt x="0" y="5739"/>
                    <a:pt x="72" y="5822"/>
                    <a:pt x="167" y="5822"/>
                  </a:cubicBezTo>
                  <a:lnTo>
                    <a:pt x="9347" y="5822"/>
                  </a:lnTo>
                  <a:cubicBezTo>
                    <a:pt x="9430" y="5822"/>
                    <a:pt x="9513" y="5739"/>
                    <a:pt x="9513" y="5656"/>
                  </a:cubicBezTo>
                  <a:lnTo>
                    <a:pt x="9513" y="5072"/>
                  </a:lnTo>
                  <a:cubicBezTo>
                    <a:pt x="9513" y="4989"/>
                    <a:pt x="9430" y="4905"/>
                    <a:pt x="9347" y="4905"/>
                  </a:cubicBezTo>
                  <a:cubicBezTo>
                    <a:pt x="9252" y="4905"/>
                    <a:pt x="9180" y="4989"/>
                    <a:pt x="9180" y="5072"/>
                  </a:cubicBezTo>
                  <a:lnTo>
                    <a:pt x="9180" y="5489"/>
                  </a:lnTo>
                  <a:lnTo>
                    <a:pt x="346" y="5489"/>
                  </a:lnTo>
                  <a:lnTo>
                    <a:pt x="346" y="345"/>
                  </a:lnTo>
                  <a:lnTo>
                    <a:pt x="9180" y="345"/>
                  </a:lnTo>
                  <a:lnTo>
                    <a:pt x="9180" y="4405"/>
                  </a:lnTo>
                  <a:cubicBezTo>
                    <a:pt x="9168" y="4489"/>
                    <a:pt x="9240" y="4572"/>
                    <a:pt x="9347" y="4572"/>
                  </a:cubicBezTo>
                  <a:cubicBezTo>
                    <a:pt x="9430" y="4572"/>
                    <a:pt x="9513" y="4489"/>
                    <a:pt x="9513" y="4405"/>
                  </a:cubicBezTo>
                  <a:lnTo>
                    <a:pt x="9513" y="179"/>
                  </a:lnTo>
                  <a:cubicBezTo>
                    <a:pt x="9513" y="71"/>
                    <a:pt x="9430" y="0"/>
                    <a:pt x="93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8" name="Google Shape;12218;p86"/>
            <p:cNvSpPr/>
            <p:nvPr/>
          </p:nvSpPr>
          <p:spPr>
            <a:xfrm>
              <a:off x="2131521" y="2526701"/>
              <a:ext cx="11908" cy="10638"/>
            </a:xfrm>
            <a:custGeom>
              <a:avLst/>
              <a:gdLst/>
              <a:ahLst/>
              <a:cxnLst/>
              <a:rect l="l" t="t" r="r" b="b"/>
              <a:pathLst>
                <a:path w="375" h="335" extrusionOk="0">
                  <a:moveTo>
                    <a:pt x="176" y="0"/>
                  </a:moveTo>
                  <a:cubicBezTo>
                    <a:pt x="167" y="0"/>
                    <a:pt x="158" y="1"/>
                    <a:pt x="148" y="3"/>
                  </a:cubicBezTo>
                  <a:cubicBezTo>
                    <a:pt x="77" y="26"/>
                    <a:pt x="17" y="86"/>
                    <a:pt x="17" y="157"/>
                  </a:cubicBezTo>
                  <a:cubicBezTo>
                    <a:pt x="1" y="258"/>
                    <a:pt x="95" y="334"/>
                    <a:pt x="186" y="334"/>
                  </a:cubicBezTo>
                  <a:cubicBezTo>
                    <a:pt x="225" y="334"/>
                    <a:pt x="263" y="320"/>
                    <a:pt x="291" y="288"/>
                  </a:cubicBezTo>
                  <a:cubicBezTo>
                    <a:pt x="375" y="229"/>
                    <a:pt x="375" y="145"/>
                    <a:pt x="327" y="86"/>
                  </a:cubicBezTo>
                  <a:cubicBezTo>
                    <a:pt x="296" y="34"/>
                    <a:pt x="238" y="0"/>
                    <a:pt x="1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19" name="Google Shape;12219;p86"/>
          <p:cNvGrpSpPr/>
          <p:nvPr/>
        </p:nvGrpSpPr>
        <p:grpSpPr>
          <a:xfrm>
            <a:off x="2579882" y="2287427"/>
            <a:ext cx="207582" cy="359594"/>
            <a:chOff x="2656082" y="2287427"/>
            <a:chExt cx="207582" cy="359594"/>
          </a:xfrm>
        </p:grpSpPr>
        <p:sp>
          <p:nvSpPr>
            <p:cNvPr id="12220" name="Google Shape;12220;p86"/>
            <p:cNvSpPr/>
            <p:nvPr/>
          </p:nvSpPr>
          <p:spPr>
            <a:xfrm>
              <a:off x="2656082" y="2287427"/>
              <a:ext cx="207582" cy="359594"/>
            </a:xfrm>
            <a:custGeom>
              <a:avLst/>
              <a:gdLst/>
              <a:ahLst/>
              <a:cxnLst/>
              <a:rect l="l" t="t" r="r" b="b"/>
              <a:pathLst>
                <a:path w="6537" h="11324" extrusionOk="0">
                  <a:moveTo>
                    <a:pt x="5704" y="334"/>
                  </a:moveTo>
                  <a:cubicBezTo>
                    <a:pt x="5965" y="334"/>
                    <a:pt x="6192" y="561"/>
                    <a:pt x="6192" y="834"/>
                  </a:cubicBezTo>
                  <a:lnTo>
                    <a:pt x="6192" y="1323"/>
                  </a:lnTo>
                  <a:lnTo>
                    <a:pt x="346" y="1323"/>
                  </a:lnTo>
                  <a:lnTo>
                    <a:pt x="346" y="834"/>
                  </a:lnTo>
                  <a:cubicBezTo>
                    <a:pt x="346" y="561"/>
                    <a:pt x="560" y="334"/>
                    <a:pt x="834" y="334"/>
                  </a:cubicBezTo>
                  <a:close/>
                  <a:moveTo>
                    <a:pt x="6192" y="1644"/>
                  </a:moveTo>
                  <a:lnTo>
                    <a:pt x="6192" y="8990"/>
                  </a:lnTo>
                  <a:lnTo>
                    <a:pt x="1501" y="8990"/>
                  </a:lnTo>
                  <a:cubicBezTo>
                    <a:pt x="1405" y="8990"/>
                    <a:pt x="1334" y="9062"/>
                    <a:pt x="1334" y="9145"/>
                  </a:cubicBezTo>
                  <a:cubicBezTo>
                    <a:pt x="1334" y="9240"/>
                    <a:pt x="1405" y="9312"/>
                    <a:pt x="1501" y="9312"/>
                  </a:cubicBezTo>
                  <a:lnTo>
                    <a:pt x="6192" y="9312"/>
                  </a:lnTo>
                  <a:lnTo>
                    <a:pt x="6192" y="10478"/>
                  </a:lnTo>
                  <a:cubicBezTo>
                    <a:pt x="6192" y="10740"/>
                    <a:pt x="5965" y="10967"/>
                    <a:pt x="5704" y="10967"/>
                  </a:cubicBezTo>
                  <a:lnTo>
                    <a:pt x="834" y="10967"/>
                  </a:lnTo>
                  <a:cubicBezTo>
                    <a:pt x="560" y="10967"/>
                    <a:pt x="346" y="10740"/>
                    <a:pt x="346" y="10478"/>
                  </a:cubicBezTo>
                  <a:lnTo>
                    <a:pt x="346" y="9312"/>
                  </a:lnTo>
                  <a:lnTo>
                    <a:pt x="834" y="9312"/>
                  </a:lnTo>
                  <a:cubicBezTo>
                    <a:pt x="917" y="9312"/>
                    <a:pt x="1001" y="9240"/>
                    <a:pt x="1001" y="9145"/>
                  </a:cubicBezTo>
                  <a:cubicBezTo>
                    <a:pt x="1001" y="9062"/>
                    <a:pt x="917" y="8990"/>
                    <a:pt x="834" y="8990"/>
                  </a:cubicBezTo>
                  <a:lnTo>
                    <a:pt x="346" y="8990"/>
                  </a:lnTo>
                  <a:lnTo>
                    <a:pt x="346" y="1644"/>
                  </a:lnTo>
                  <a:close/>
                  <a:moveTo>
                    <a:pt x="834" y="1"/>
                  </a:moveTo>
                  <a:cubicBezTo>
                    <a:pt x="370" y="1"/>
                    <a:pt x="0" y="370"/>
                    <a:pt x="0" y="834"/>
                  </a:cubicBezTo>
                  <a:lnTo>
                    <a:pt x="0" y="10490"/>
                  </a:lnTo>
                  <a:cubicBezTo>
                    <a:pt x="0" y="10955"/>
                    <a:pt x="370" y="11324"/>
                    <a:pt x="834" y="11324"/>
                  </a:cubicBezTo>
                  <a:lnTo>
                    <a:pt x="5704" y="11324"/>
                  </a:lnTo>
                  <a:cubicBezTo>
                    <a:pt x="6156" y="11324"/>
                    <a:pt x="6537" y="10955"/>
                    <a:pt x="6537" y="10490"/>
                  </a:cubicBezTo>
                  <a:lnTo>
                    <a:pt x="6537" y="834"/>
                  </a:lnTo>
                  <a:cubicBezTo>
                    <a:pt x="6513" y="370"/>
                    <a:pt x="6144" y="1"/>
                    <a:pt x="57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1" name="Google Shape;12221;p86"/>
            <p:cNvSpPr/>
            <p:nvPr/>
          </p:nvSpPr>
          <p:spPr>
            <a:xfrm>
              <a:off x="2754395" y="2308608"/>
              <a:ext cx="31787" cy="10257"/>
            </a:xfrm>
            <a:custGeom>
              <a:avLst/>
              <a:gdLst/>
              <a:ahLst/>
              <a:cxnLst/>
              <a:rect l="l" t="t" r="r" b="b"/>
              <a:pathLst>
                <a:path w="1001" h="323" extrusionOk="0">
                  <a:moveTo>
                    <a:pt x="167" y="1"/>
                  </a:moveTo>
                  <a:cubicBezTo>
                    <a:pt x="72" y="1"/>
                    <a:pt x="0" y="72"/>
                    <a:pt x="0" y="167"/>
                  </a:cubicBezTo>
                  <a:cubicBezTo>
                    <a:pt x="0" y="251"/>
                    <a:pt x="72" y="322"/>
                    <a:pt x="167" y="322"/>
                  </a:cubicBezTo>
                  <a:lnTo>
                    <a:pt x="834" y="322"/>
                  </a:lnTo>
                  <a:cubicBezTo>
                    <a:pt x="917" y="322"/>
                    <a:pt x="1000" y="251"/>
                    <a:pt x="1000" y="167"/>
                  </a:cubicBezTo>
                  <a:cubicBezTo>
                    <a:pt x="1000" y="72"/>
                    <a:pt x="917"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2" name="Google Shape;12222;p86"/>
            <p:cNvSpPr/>
            <p:nvPr/>
          </p:nvSpPr>
          <p:spPr>
            <a:xfrm>
              <a:off x="2743789" y="2594053"/>
              <a:ext cx="31406" cy="31056"/>
            </a:xfrm>
            <a:custGeom>
              <a:avLst/>
              <a:gdLst/>
              <a:ahLst/>
              <a:cxnLst/>
              <a:rect l="l" t="t" r="r" b="b"/>
              <a:pathLst>
                <a:path w="989" h="978" extrusionOk="0">
                  <a:moveTo>
                    <a:pt x="501" y="322"/>
                  </a:moveTo>
                  <a:cubicBezTo>
                    <a:pt x="584" y="322"/>
                    <a:pt x="656" y="406"/>
                    <a:pt x="656" y="489"/>
                  </a:cubicBezTo>
                  <a:cubicBezTo>
                    <a:pt x="656" y="584"/>
                    <a:pt x="584" y="656"/>
                    <a:pt x="501" y="656"/>
                  </a:cubicBezTo>
                  <a:cubicBezTo>
                    <a:pt x="406" y="656"/>
                    <a:pt x="334" y="584"/>
                    <a:pt x="334" y="489"/>
                  </a:cubicBezTo>
                  <a:cubicBezTo>
                    <a:pt x="334" y="406"/>
                    <a:pt x="406" y="322"/>
                    <a:pt x="501" y="322"/>
                  </a:cubicBezTo>
                  <a:close/>
                  <a:moveTo>
                    <a:pt x="501" y="1"/>
                  </a:moveTo>
                  <a:cubicBezTo>
                    <a:pt x="227" y="1"/>
                    <a:pt x="1" y="227"/>
                    <a:pt x="1" y="489"/>
                  </a:cubicBezTo>
                  <a:cubicBezTo>
                    <a:pt x="1" y="763"/>
                    <a:pt x="227" y="977"/>
                    <a:pt x="501" y="977"/>
                  </a:cubicBezTo>
                  <a:cubicBezTo>
                    <a:pt x="763" y="977"/>
                    <a:pt x="989" y="763"/>
                    <a:pt x="989" y="489"/>
                  </a:cubicBezTo>
                  <a:cubicBezTo>
                    <a:pt x="989" y="227"/>
                    <a:pt x="775"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3" name="Google Shape;12223;p86"/>
            <p:cNvSpPr/>
            <p:nvPr/>
          </p:nvSpPr>
          <p:spPr>
            <a:xfrm>
              <a:off x="2733596" y="2308608"/>
              <a:ext cx="10225" cy="10257"/>
            </a:xfrm>
            <a:custGeom>
              <a:avLst/>
              <a:gdLst/>
              <a:ahLst/>
              <a:cxnLst/>
              <a:rect l="l" t="t" r="r" b="b"/>
              <a:pathLst>
                <a:path w="322" h="323" extrusionOk="0">
                  <a:moveTo>
                    <a:pt x="155" y="1"/>
                  </a:moveTo>
                  <a:cubicBezTo>
                    <a:pt x="72" y="1"/>
                    <a:pt x="0" y="72"/>
                    <a:pt x="0" y="167"/>
                  </a:cubicBezTo>
                  <a:cubicBezTo>
                    <a:pt x="0" y="251"/>
                    <a:pt x="72" y="322"/>
                    <a:pt x="155" y="322"/>
                  </a:cubicBezTo>
                  <a:cubicBezTo>
                    <a:pt x="250" y="322"/>
                    <a:pt x="322" y="251"/>
                    <a:pt x="322" y="167"/>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24" name="Google Shape;12224;p86"/>
          <p:cNvGrpSpPr/>
          <p:nvPr/>
        </p:nvGrpSpPr>
        <p:grpSpPr>
          <a:xfrm>
            <a:off x="3049653" y="2321468"/>
            <a:ext cx="362991" cy="290018"/>
            <a:chOff x="3049653" y="2321468"/>
            <a:chExt cx="362991" cy="290018"/>
          </a:xfrm>
        </p:grpSpPr>
        <p:sp>
          <p:nvSpPr>
            <p:cNvPr id="12225" name="Google Shape;12225;p86"/>
            <p:cNvSpPr/>
            <p:nvPr/>
          </p:nvSpPr>
          <p:spPr>
            <a:xfrm>
              <a:off x="3280290" y="2429690"/>
              <a:ext cx="29913" cy="73957"/>
            </a:xfrm>
            <a:custGeom>
              <a:avLst/>
              <a:gdLst/>
              <a:ahLst/>
              <a:cxnLst/>
              <a:rect l="l" t="t" r="r" b="b"/>
              <a:pathLst>
                <a:path w="942" h="2329" extrusionOk="0">
                  <a:moveTo>
                    <a:pt x="200" y="1"/>
                  </a:moveTo>
                  <a:cubicBezTo>
                    <a:pt x="158" y="1"/>
                    <a:pt x="114" y="16"/>
                    <a:pt x="72" y="45"/>
                  </a:cubicBezTo>
                  <a:cubicBezTo>
                    <a:pt x="13" y="93"/>
                    <a:pt x="13" y="200"/>
                    <a:pt x="72" y="283"/>
                  </a:cubicBezTo>
                  <a:cubicBezTo>
                    <a:pt x="572" y="772"/>
                    <a:pt x="572" y="1569"/>
                    <a:pt x="72" y="2046"/>
                  </a:cubicBezTo>
                  <a:cubicBezTo>
                    <a:pt x="1" y="2129"/>
                    <a:pt x="1" y="2224"/>
                    <a:pt x="72" y="2284"/>
                  </a:cubicBezTo>
                  <a:cubicBezTo>
                    <a:pt x="102" y="2313"/>
                    <a:pt x="144" y="2328"/>
                    <a:pt x="187" y="2328"/>
                  </a:cubicBezTo>
                  <a:cubicBezTo>
                    <a:pt x="230" y="2328"/>
                    <a:pt x="275" y="2313"/>
                    <a:pt x="310" y="2284"/>
                  </a:cubicBezTo>
                  <a:cubicBezTo>
                    <a:pt x="941" y="1665"/>
                    <a:pt x="941" y="664"/>
                    <a:pt x="310" y="45"/>
                  </a:cubicBezTo>
                  <a:cubicBezTo>
                    <a:pt x="280" y="16"/>
                    <a:pt x="242" y="1"/>
                    <a:pt x="2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6" name="Google Shape;12226;p86"/>
            <p:cNvSpPr/>
            <p:nvPr/>
          </p:nvSpPr>
          <p:spPr>
            <a:xfrm>
              <a:off x="3317729" y="2392250"/>
              <a:ext cx="49570" cy="148836"/>
            </a:xfrm>
            <a:custGeom>
              <a:avLst/>
              <a:gdLst/>
              <a:ahLst/>
              <a:cxnLst/>
              <a:rect l="l" t="t" r="r" b="b"/>
              <a:pathLst>
                <a:path w="1561" h="4687" extrusionOk="0">
                  <a:moveTo>
                    <a:pt x="183" y="1"/>
                  </a:moveTo>
                  <a:cubicBezTo>
                    <a:pt x="140" y="1"/>
                    <a:pt x="96" y="16"/>
                    <a:pt x="60" y="46"/>
                  </a:cubicBezTo>
                  <a:cubicBezTo>
                    <a:pt x="0" y="105"/>
                    <a:pt x="0" y="212"/>
                    <a:pt x="60" y="284"/>
                  </a:cubicBezTo>
                  <a:cubicBezTo>
                    <a:pt x="1191" y="1415"/>
                    <a:pt x="1191" y="3272"/>
                    <a:pt x="60" y="4403"/>
                  </a:cubicBezTo>
                  <a:cubicBezTo>
                    <a:pt x="0" y="4475"/>
                    <a:pt x="0" y="4582"/>
                    <a:pt x="60" y="4641"/>
                  </a:cubicBezTo>
                  <a:cubicBezTo>
                    <a:pt x="90" y="4671"/>
                    <a:pt x="131" y="4686"/>
                    <a:pt x="175" y="4686"/>
                  </a:cubicBezTo>
                  <a:cubicBezTo>
                    <a:pt x="218" y="4686"/>
                    <a:pt x="262" y="4671"/>
                    <a:pt x="298" y="4641"/>
                  </a:cubicBezTo>
                  <a:cubicBezTo>
                    <a:pt x="1560" y="3379"/>
                    <a:pt x="1560" y="1308"/>
                    <a:pt x="298" y="46"/>
                  </a:cubicBezTo>
                  <a:cubicBezTo>
                    <a:pt x="268" y="16"/>
                    <a:pt x="227"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7" name="Google Shape;12227;p86"/>
            <p:cNvSpPr/>
            <p:nvPr/>
          </p:nvSpPr>
          <p:spPr>
            <a:xfrm>
              <a:off x="3354406" y="2355954"/>
              <a:ext cx="58239" cy="222317"/>
            </a:xfrm>
            <a:custGeom>
              <a:avLst/>
              <a:gdLst/>
              <a:ahLst/>
              <a:cxnLst/>
              <a:rect l="l" t="t" r="r" b="b"/>
              <a:pathLst>
                <a:path w="1834" h="7001" extrusionOk="0">
                  <a:moveTo>
                    <a:pt x="174" y="1"/>
                  </a:moveTo>
                  <a:cubicBezTo>
                    <a:pt x="131" y="1"/>
                    <a:pt x="90" y="16"/>
                    <a:pt x="60" y="46"/>
                  </a:cubicBezTo>
                  <a:cubicBezTo>
                    <a:pt x="0" y="105"/>
                    <a:pt x="0" y="200"/>
                    <a:pt x="60" y="284"/>
                  </a:cubicBezTo>
                  <a:cubicBezTo>
                    <a:pt x="1834" y="2046"/>
                    <a:pt x="1834" y="4939"/>
                    <a:pt x="60" y="6713"/>
                  </a:cubicBezTo>
                  <a:cubicBezTo>
                    <a:pt x="0" y="6773"/>
                    <a:pt x="0" y="6868"/>
                    <a:pt x="60" y="6951"/>
                  </a:cubicBezTo>
                  <a:cubicBezTo>
                    <a:pt x="88" y="6985"/>
                    <a:pt x="128" y="7000"/>
                    <a:pt x="169" y="7000"/>
                  </a:cubicBezTo>
                  <a:cubicBezTo>
                    <a:pt x="214" y="7000"/>
                    <a:pt x="261" y="6982"/>
                    <a:pt x="298" y="6951"/>
                  </a:cubicBezTo>
                  <a:cubicBezTo>
                    <a:pt x="1227" y="6023"/>
                    <a:pt x="1727" y="4808"/>
                    <a:pt x="1727" y="3498"/>
                  </a:cubicBezTo>
                  <a:cubicBezTo>
                    <a:pt x="1727" y="2189"/>
                    <a:pt x="1227" y="962"/>
                    <a:pt x="298" y="46"/>
                  </a:cubicBezTo>
                  <a:cubicBezTo>
                    <a:pt x="262" y="16"/>
                    <a:pt x="218" y="1"/>
                    <a:pt x="1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8" name="Google Shape;12228;p86"/>
            <p:cNvSpPr/>
            <p:nvPr/>
          </p:nvSpPr>
          <p:spPr>
            <a:xfrm>
              <a:off x="3049653" y="2321468"/>
              <a:ext cx="210250" cy="290018"/>
            </a:xfrm>
            <a:custGeom>
              <a:avLst/>
              <a:gdLst/>
              <a:ahLst/>
              <a:cxnLst/>
              <a:rect l="l" t="t" r="r" b="b"/>
              <a:pathLst>
                <a:path w="6621" h="9133" extrusionOk="0">
                  <a:moveTo>
                    <a:pt x="5216" y="1072"/>
                  </a:moveTo>
                  <a:lnTo>
                    <a:pt x="5216" y="8097"/>
                  </a:lnTo>
                  <a:cubicBezTo>
                    <a:pt x="4156" y="7751"/>
                    <a:pt x="3287" y="7037"/>
                    <a:pt x="2739" y="6061"/>
                  </a:cubicBezTo>
                  <a:lnTo>
                    <a:pt x="2739" y="3084"/>
                  </a:lnTo>
                  <a:cubicBezTo>
                    <a:pt x="3275" y="2120"/>
                    <a:pt x="4156" y="1405"/>
                    <a:pt x="5216" y="1072"/>
                  </a:cubicBezTo>
                  <a:close/>
                  <a:moveTo>
                    <a:pt x="5716" y="0"/>
                  </a:moveTo>
                  <a:cubicBezTo>
                    <a:pt x="5430" y="0"/>
                    <a:pt x="5216" y="215"/>
                    <a:pt x="5216" y="501"/>
                  </a:cubicBezTo>
                  <a:lnTo>
                    <a:pt x="5216" y="691"/>
                  </a:lnTo>
                  <a:cubicBezTo>
                    <a:pt x="4049" y="1048"/>
                    <a:pt x="3096" y="1810"/>
                    <a:pt x="2489" y="2858"/>
                  </a:cubicBezTo>
                  <a:lnTo>
                    <a:pt x="1227" y="2858"/>
                  </a:lnTo>
                  <a:cubicBezTo>
                    <a:pt x="549" y="2858"/>
                    <a:pt x="13" y="3394"/>
                    <a:pt x="13" y="4061"/>
                  </a:cubicBezTo>
                  <a:lnTo>
                    <a:pt x="13" y="5037"/>
                  </a:lnTo>
                  <a:cubicBezTo>
                    <a:pt x="1" y="5692"/>
                    <a:pt x="489" y="6227"/>
                    <a:pt x="1120" y="6275"/>
                  </a:cubicBezTo>
                  <a:cubicBezTo>
                    <a:pt x="1203" y="6275"/>
                    <a:pt x="1287" y="6216"/>
                    <a:pt x="1299" y="6132"/>
                  </a:cubicBezTo>
                  <a:cubicBezTo>
                    <a:pt x="1299" y="6037"/>
                    <a:pt x="1239" y="5966"/>
                    <a:pt x="1144" y="5954"/>
                  </a:cubicBezTo>
                  <a:cubicBezTo>
                    <a:pt x="703" y="5918"/>
                    <a:pt x="346" y="5537"/>
                    <a:pt x="346" y="5073"/>
                  </a:cubicBezTo>
                  <a:lnTo>
                    <a:pt x="346" y="4084"/>
                  </a:lnTo>
                  <a:cubicBezTo>
                    <a:pt x="346" y="3608"/>
                    <a:pt x="727" y="3215"/>
                    <a:pt x="1227" y="3215"/>
                  </a:cubicBezTo>
                  <a:lnTo>
                    <a:pt x="2418" y="3215"/>
                  </a:lnTo>
                  <a:lnTo>
                    <a:pt x="2418" y="5954"/>
                  </a:lnTo>
                  <a:lnTo>
                    <a:pt x="1918" y="5954"/>
                  </a:lnTo>
                  <a:cubicBezTo>
                    <a:pt x="1834" y="5954"/>
                    <a:pt x="1763" y="6025"/>
                    <a:pt x="1763" y="6108"/>
                  </a:cubicBezTo>
                  <a:cubicBezTo>
                    <a:pt x="1763" y="6204"/>
                    <a:pt x="1834" y="6275"/>
                    <a:pt x="1918" y="6275"/>
                  </a:cubicBezTo>
                  <a:lnTo>
                    <a:pt x="2489" y="6275"/>
                  </a:lnTo>
                  <a:cubicBezTo>
                    <a:pt x="3096" y="7323"/>
                    <a:pt x="4049" y="8097"/>
                    <a:pt x="5216" y="8430"/>
                  </a:cubicBezTo>
                  <a:lnTo>
                    <a:pt x="5216" y="8633"/>
                  </a:lnTo>
                  <a:cubicBezTo>
                    <a:pt x="5216" y="8906"/>
                    <a:pt x="5430" y="9133"/>
                    <a:pt x="5716" y="9133"/>
                  </a:cubicBezTo>
                  <a:lnTo>
                    <a:pt x="6121" y="9133"/>
                  </a:lnTo>
                  <a:cubicBezTo>
                    <a:pt x="6406" y="9133"/>
                    <a:pt x="6621" y="8906"/>
                    <a:pt x="6621" y="8633"/>
                  </a:cubicBezTo>
                  <a:lnTo>
                    <a:pt x="6621" y="4953"/>
                  </a:lnTo>
                  <a:cubicBezTo>
                    <a:pt x="6621" y="4858"/>
                    <a:pt x="6549" y="4787"/>
                    <a:pt x="6466" y="4787"/>
                  </a:cubicBezTo>
                  <a:cubicBezTo>
                    <a:pt x="6371" y="4787"/>
                    <a:pt x="6299" y="4858"/>
                    <a:pt x="6299" y="4953"/>
                  </a:cubicBezTo>
                  <a:lnTo>
                    <a:pt x="6299" y="8633"/>
                  </a:lnTo>
                  <a:cubicBezTo>
                    <a:pt x="6299" y="8728"/>
                    <a:pt x="6228" y="8811"/>
                    <a:pt x="6121" y="8811"/>
                  </a:cubicBezTo>
                  <a:lnTo>
                    <a:pt x="5716" y="8811"/>
                  </a:lnTo>
                  <a:cubicBezTo>
                    <a:pt x="5609" y="8811"/>
                    <a:pt x="5537" y="8728"/>
                    <a:pt x="5537" y="8633"/>
                  </a:cubicBezTo>
                  <a:lnTo>
                    <a:pt x="5537" y="501"/>
                  </a:lnTo>
                  <a:cubicBezTo>
                    <a:pt x="5537" y="393"/>
                    <a:pt x="5609" y="322"/>
                    <a:pt x="5716" y="322"/>
                  </a:cubicBezTo>
                  <a:lnTo>
                    <a:pt x="6121" y="322"/>
                  </a:lnTo>
                  <a:cubicBezTo>
                    <a:pt x="6228" y="322"/>
                    <a:pt x="6299" y="393"/>
                    <a:pt x="6299" y="501"/>
                  </a:cubicBezTo>
                  <a:lnTo>
                    <a:pt x="6299" y="4180"/>
                  </a:lnTo>
                  <a:cubicBezTo>
                    <a:pt x="6299" y="4263"/>
                    <a:pt x="6371" y="4346"/>
                    <a:pt x="6466" y="4346"/>
                  </a:cubicBezTo>
                  <a:cubicBezTo>
                    <a:pt x="6549" y="4346"/>
                    <a:pt x="6621" y="4263"/>
                    <a:pt x="6621" y="4180"/>
                  </a:cubicBezTo>
                  <a:lnTo>
                    <a:pt x="6621" y="501"/>
                  </a:lnTo>
                  <a:cubicBezTo>
                    <a:pt x="6621" y="215"/>
                    <a:pt x="6406" y="0"/>
                    <a:pt x="61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29" name="Google Shape;12229;p86"/>
          <p:cNvGrpSpPr/>
          <p:nvPr/>
        </p:nvGrpSpPr>
        <p:grpSpPr>
          <a:xfrm>
            <a:off x="3564243" y="2289904"/>
            <a:ext cx="422342" cy="355243"/>
            <a:chOff x="3564243" y="2289904"/>
            <a:chExt cx="422342" cy="355243"/>
          </a:xfrm>
        </p:grpSpPr>
        <p:sp>
          <p:nvSpPr>
            <p:cNvPr id="12230" name="Google Shape;12230;p86"/>
            <p:cNvSpPr/>
            <p:nvPr/>
          </p:nvSpPr>
          <p:spPr>
            <a:xfrm>
              <a:off x="3564243" y="2291587"/>
              <a:ext cx="66177" cy="351655"/>
            </a:xfrm>
            <a:custGeom>
              <a:avLst/>
              <a:gdLst/>
              <a:ahLst/>
              <a:cxnLst/>
              <a:rect l="l" t="t" r="r" b="b"/>
              <a:pathLst>
                <a:path w="2084" h="11074" extrusionOk="0">
                  <a:moveTo>
                    <a:pt x="1703" y="1918"/>
                  </a:moveTo>
                  <a:lnTo>
                    <a:pt x="1703" y="2727"/>
                  </a:lnTo>
                  <a:cubicBezTo>
                    <a:pt x="1703" y="2823"/>
                    <a:pt x="1667" y="2930"/>
                    <a:pt x="1608" y="2966"/>
                  </a:cubicBezTo>
                  <a:cubicBezTo>
                    <a:pt x="1453" y="3085"/>
                    <a:pt x="1298" y="3287"/>
                    <a:pt x="1239" y="3501"/>
                  </a:cubicBezTo>
                  <a:lnTo>
                    <a:pt x="834" y="3501"/>
                  </a:lnTo>
                  <a:cubicBezTo>
                    <a:pt x="798" y="3299"/>
                    <a:pt x="667" y="3085"/>
                    <a:pt x="524" y="2989"/>
                  </a:cubicBezTo>
                  <a:cubicBezTo>
                    <a:pt x="453" y="2942"/>
                    <a:pt x="393" y="2823"/>
                    <a:pt x="393" y="2727"/>
                  </a:cubicBezTo>
                  <a:lnTo>
                    <a:pt x="393" y="1918"/>
                  </a:lnTo>
                  <a:close/>
                  <a:moveTo>
                    <a:pt x="1227" y="3882"/>
                  </a:moveTo>
                  <a:lnTo>
                    <a:pt x="1227" y="5144"/>
                  </a:lnTo>
                  <a:cubicBezTo>
                    <a:pt x="1227" y="6359"/>
                    <a:pt x="1239" y="7549"/>
                    <a:pt x="1369" y="8752"/>
                  </a:cubicBezTo>
                  <a:cubicBezTo>
                    <a:pt x="1453" y="9478"/>
                    <a:pt x="1489" y="10085"/>
                    <a:pt x="1489" y="10205"/>
                  </a:cubicBezTo>
                  <a:cubicBezTo>
                    <a:pt x="1477" y="10478"/>
                    <a:pt x="1298" y="10681"/>
                    <a:pt x="1048" y="10681"/>
                  </a:cubicBezTo>
                  <a:cubicBezTo>
                    <a:pt x="798" y="10681"/>
                    <a:pt x="619" y="10490"/>
                    <a:pt x="619" y="10228"/>
                  </a:cubicBezTo>
                  <a:cubicBezTo>
                    <a:pt x="619" y="10097"/>
                    <a:pt x="655" y="9490"/>
                    <a:pt x="738" y="8764"/>
                  </a:cubicBezTo>
                  <a:cubicBezTo>
                    <a:pt x="869" y="7561"/>
                    <a:pt x="881" y="6371"/>
                    <a:pt x="881" y="5168"/>
                  </a:cubicBezTo>
                  <a:lnTo>
                    <a:pt x="881" y="3882"/>
                  </a:lnTo>
                  <a:close/>
                  <a:moveTo>
                    <a:pt x="203" y="1"/>
                  </a:moveTo>
                  <a:cubicBezTo>
                    <a:pt x="96" y="1"/>
                    <a:pt x="0" y="84"/>
                    <a:pt x="0" y="191"/>
                  </a:cubicBezTo>
                  <a:lnTo>
                    <a:pt x="0" y="2727"/>
                  </a:lnTo>
                  <a:cubicBezTo>
                    <a:pt x="0" y="2966"/>
                    <a:pt x="143" y="3216"/>
                    <a:pt x="334" y="3335"/>
                  </a:cubicBezTo>
                  <a:cubicBezTo>
                    <a:pt x="393" y="3358"/>
                    <a:pt x="477" y="3573"/>
                    <a:pt x="477" y="3692"/>
                  </a:cubicBezTo>
                  <a:lnTo>
                    <a:pt x="477" y="5144"/>
                  </a:lnTo>
                  <a:cubicBezTo>
                    <a:pt x="477" y="6359"/>
                    <a:pt x="465" y="7526"/>
                    <a:pt x="346" y="8716"/>
                  </a:cubicBezTo>
                  <a:cubicBezTo>
                    <a:pt x="274" y="9454"/>
                    <a:pt x="226" y="10074"/>
                    <a:pt x="226" y="10228"/>
                  </a:cubicBezTo>
                  <a:cubicBezTo>
                    <a:pt x="226" y="10705"/>
                    <a:pt x="584" y="11074"/>
                    <a:pt x="1048" y="11074"/>
                  </a:cubicBezTo>
                  <a:cubicBezTo>
                    <a:pt x="1512" y="11074"/>
                    <a:pt x="1870" y="10705"/>
                    <a:pt x="1870" y="10228"/>
                  </a:cubicBezTo>
                  <a:cubicBezTo>
                    <a:pt x="1870" y="10074"/>
                    <a:pt x="1822" y="9454"/>
                    <a:pt x="1750" y="8716"/>
                  </a:cubicBezTo>
                  <a:cubicBezTo>
                    <a:pt x="1608" y="7526"/>
                    <a:pt x="1608" y="6359"/>
                    <a:pt x="1608" y="5144"/>
                  </a:cubicBezTo>
                  <a:lnTo>
                    <a:pt x="1608" y="3692"/>
                  </a:lnTo>
                  <a:cubicBezTo>
                    <a:pt x="1608" y="3561"/>
                    <a:pt x="1715" y="3358"/>
                    <a:pt x="1834" y="3275"/>
                  </a:cubicBezTo>
                  <a:cubicBezTo>
                    <a:pt x="2024" y="3144"/>
                    <a:pt x="2084" y="2906"/>
                    <a:pt x="2084" y="2704"/>
                  </a:cubicBezTo>
                  <a:lnTo>
                    <a:pt x="2084" y="251"/>
                  </a:lnTo>
                  <a:cubicBezTo>
                    <a:pt x="2084" y="168"/>
                    <a:pt x="2001" y="72"/>
                    <a:pt x="1893" y="72"/>
                  </a:cubicBezTo>
                  <a:cubicBezTo>
                    <a:pt x="1786" y="72"/>
                    <a:pt x="1703" y="168"/>
                    <a:pt x="1703" y="263"/>
                  </a:cubicBezTo>
                  <a:lnTo>
                    <a:pt x="1703" y="1537"/>
                  </a:lnTo>
                  <a:lnTo>
                    <a:pt x="1239" y="1537"/>
                  </a:lnTo>
                  <a:lnTo>
                    <a:pt x="1239" y="191"/>
                  </a:lnTo>
                  <a:cubicBezTo>
                    <a:pt x="1239" y="84"/>
                    <a:pt x="1155" y="1"/>
                    <a:pt x="1048" y="1"/>
                  </a:cubicBezTo>
                  <a:cubicBezTo>
                    <a:pt x="941" y="1"/>
                    <a:pt x="858" y="84"/>
                    <a:pt x="858" y="191"/>
                  </a:cubicBezTo>
                  <a:lnTo>
                    <a:pt x="858" y="1537"/>
                  </a:lnTo>
                  <a:lnTo>
                    <a:pt x="393" y="1537"/>
                  </a:lnTo>
                  <a:lnTo>
                    <a:pt x="393" y="191"/>
                  </a:lnTo>
                  <a:cubicBezTo>
                    <a:pt x="393" y="84"/>
                    <a:pt x="298"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1" name="Google Shape;12231;p86"/>
            <p:cNvSpPr/>
            <p:nvPr/>
          </p:nvSpPr>
          <p:spPr>
            <a:xfrm>
              <a:off x="3636835" y="2373674"/>
              <a:ext cx="236702" cy="236289"/>
            </a:xfrm>
            <a:custGeom>
              <a:avLst/>
              <a:gdLst/>
              <a:ahLst/>
              <a:cxnLst/>
              <a:rect l="l" t="t" r="r" b="b"/>
              <a:pathLst>
                <a:path w="7454" h="7441" extrusionOk="0">
                  <a:moveTo>
                    <a:pt x="1175" y="0"/>
                  </a:moveTo>
                  <a:cubicBezTo>
                    <a:pt x="1121" y="0"/>
                    <a:pt x="1069" y="25"/>
                    <a:pt x="1036" y="71"/>
                  </a:cubicBezTo>
                  <a:cubicBezTo>
                    <a:pt x="369" y="881"/>
                    <a:pt x="0" y="1905"/>
                    <a:pt x="0" y="2952"/>
                  </a:cubicBezTo>
                  <a:cubicBezTo>
                    <a:pt x="0" y="5429"/>
                    <a:pt x="2024" y="7441"/>
                    <a:pt x="4489" y="7441"/>
                  </a:cubicBezTo>
                  <a:cubicBezTo>
                    <a:pt x="5537" y="7441"/>
                    <a:pt x="6561" y="7072"/>
                    <a:pt x="7358" y="6405"/>
                  </a:cubicBezTo>
                  <a:cubicBezTo>
                    <a:pt x="7454" y="6322"/>
                    <a:pt x="7454" y="6203"/>
                    <a:pt x="7394" y="6131"/>
                  </a:cubicBezTo>
                  <a:cubicBezTo>
                    <a:pt x="7352" y="6083"/>
                    <a:pt x="7286" y="6058"/>
                    <a:pt x="7224" y="6058"/>
                  </a:cubicBezTo>
                  <a:cubicBezTo>
                    <a:pt x="7180" y="6058"/>
                    <a:pt x="7138" y="6071"/>
                    <a:pt x="7108" y="6096"/>
                  </a:cubicBezTo>
                  <a:cubicBezTo>
                    <a:pt x="6382" y="6703"/>
                    <a:pt x="5441" y="7048"/>
                    <a:pt x="4489" y="7048"/>
                  </a:cubicBezTo>
                  <a:cubicBezTo>
                    <a:pt x="2227" y="7048"/>
                    <a:pt x="381" y="5203"/>
                    <a:pt x="381" y="2928"/>
                  </a:cubicBezTo>
                  <a:cubicBezTo>
                    <a:pt x="381" y="1988"/>
                    <a:pt x="727" y="1047"/>
                    <a:pt x="1334" y="309"/>
                  </a:cubicBezTo>
                  <a:cubicBezTo>
                    <a:pt x="1405" y="226"/>
                    <a:pt x="1393" y="107"/>
                    <a:pt x="1298" y="47"/>
                  </a:cubicBezTo>
                  <a:cubicBezTo>
                    <a:pt x="1261" y="16"/>
                    <a:pt x="1217" y="0"/>
                    <a:pt x="1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2" name="Google Shape;12232;p86"/>
            <p:cNvSpPr/>
            <p:nvPr/>
          </p:nvSpPr>
          <p:spPr>
            <a:xfrm>
              <a:off x="3685230" y="2324104"/>
              <a:ext cx="237083" cy="235971"/>
            </a:xfrm>
            <a:custGeom>
              <a:avLst/>
              <a:gdLst/>
              <a:ahLst/>
              <a:cxnLst/>
              <a:rect l="l" t="t" r="r" b="b"/>
              <a:pathLst>
                <a:path w="7466" h="7431" extrusionOk="0">
                  <a:moveTo>
                    <a:pt x="2953" y="1"/>
                  </a:moveTo>
                  <a:cubicBezTo>
                    <a:pt x="1905" y="1"/>
                    <a:pt x="893" y="358"/>
                    <a:pt x="96" y="1025"/>
                  </a:cubicBezTo>
                  <a:cubicBezTo>
                    <a:pt x="0" y="1108"/>
                    <a:pt x="0" y="1227"/>
                    <a:pt x="60" y="1299"/>
                  </a:cubicBezTo>
                  <a:cubicBezTo>
                    <a:pt x="99" y="1344"/>
                    <a:pt x="151" y="1364"/>
                    <a:pt x="205" y="1364"/>
                  </a:cubicBezTo>
                  <a:cubicBezTo>
                    <a:pt x="250" y="1364"/>
                    <a:pt x="295" y="1350"/>
                    <a:pt x="334" y="1322"/>
                  </a:cubicBezTo>
                  <a:cubicBezTo>
                    <a:pt x="1060" y="715"/>
                    <a:pt x="2001" y="394"/>
                    <a:pt x="2953" y="394"/>
                  </a:cubicBezTo>
                  <a:cubicBezTo>
                    <a:pt x="5215" y="394"/>
                    <a:pt x="7061" y="2227"/>
                    <a:pt x="7061" y="4501"/>
                  </a:cubicBezTo>
                  <a:cubicBezTo>
                    <a:pt x="7061" y="5454"/>
                    <a:pt x="6727" y="6371"/>
                    <a:pt x="6120" y="7121"/>
                  </a:cubicBezTo>
                  <a:cubicBezTo>
                    <a:pt x="6049" y="7204"/>
                    <a:pt x="6061" y="7323"/>
                    <a:pt x="6156" y="7383"/>
                  </a:cubicBezTo>
                  <a:cubicBezTo>
                    <a:pt x="6180" y="7418"/>
                    <a:pt x="6227" y="7430"/>
                    <a:pt x="6275" y="7430"/>
                  </a:cubicBezTo>
                  <a:cubicBezTo>
                    <a:pt x="6322" y="7430"/>
                    <a:pt x="6382" y="7395"/>
                    <a:pt x="6418" y="7359"/>
                  </a:cubicBezTo>
                  <a:cubicBezTo>
                    <a:pt x="7084" y="6549"/>
                    <a:pt x="7442" y="5537"/>
                    <a:pt x="7442" y="4501"/>
                  </a:cubicBezTo>
                  <a:cubicBezTo>
                    <a:pt x="7465" y="2013"/>
                    <a:pt x="5441" y="1"/>
                    <a:pt x="2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3" name="Google Shape;12233;p86"/>
            <p:cNvSpPr/>
            <p:nvPr/>
          </p:nvSpPr>
          <p:spPr>
            <a:xfrm>
              <a:off x="3663668" y="2351699"/>
              <a:ext cx="230668" cy="230668"/>
            </a:xfrm>
            <a:custGeom>
              <a:avLst/>
              <a:gdLst/>
              <a:ahLst/>
              <a:cxnLst/>
              <a:rect l="l" t="t" r="r" b="b"/>
              <a:pathLst>
                <a:path w="7264" h="7264" extrusionOk="0">
                  <a:moveTo>
                    <a:pt x="3632" y="382"/>
                  </a:moveTo>
                  <a:cubicBezTo>
                    <a:pt x="5418" y="382"/>
                    <a:pt x="6871" y="1846"/>
                    <a:pt x="6871" y="3632"/>
                  </a:cubicBezTo>
                  <a:cubicBezTo>
                    <a:pt x="6871" y="5418"/>
                    <a:pt x="5418" y="6871"/>
                    <a:pt x="3632" y="6871"/>
                  </a:cubicBezTo>
                  <a:cubicBezTo>
                    <a:pt x="1846" y="6871"/>
                    <a:pt x="382" y="5418"/>
                    <a:pt x="382" y="3632"/>
                  </a:cubicBezTo>
                  <a:cubicBezTo>
                    <a:pt x="382" y="1846"/>
                    <a:pt x="1846" y="382"/>
                    <a:pt x="3632" y="382"/>
                  </a:cubicBezTo>
                  <a:close/>
                  <a:moveTo>
                    <a:pt x="3632" y="1"/>
                  </a:moveTo>
                  <a:cubicBezTo>
                    <a:pt x="1632" y="1"/>
                    <a:pt x="1" y="1632"/>
                    <a:pt x="1" y="3632"/>
                  </a:cubicBezTo>
                  <a:cubicBezTo>
                    <a:pt x="1" y="5633"/>
                    <a:pt x="1632" y="7264"/>
                    <a:pt x="3632" y="7264"/>
                  </a:cubicBezTo>
                  <a:cubicBezTo>
                    <a:pt x="5644" y="7264"/>
                    <a:pt x="7263" y="5621"/>
                    <a:pt x="7263" y="3632"/>
                  </a:cubicBezTo>
                  <a:cubicBezTo>
                    <a:pt x="7263" y="1620"/>
                    <a:pt x="5620" y="1"/>
                    <a:pt x="3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4" name="Google Shape;12234;p86"/>
            <p:cNvSpPr/>
            <p:nvPr/>
          </p:nvSpPr>
          <p:spPr>
            <a:xfrm>
              <a:off x="3933998" y="2289904"/>
              <a:ext cx="52586" cy="355243"/>
            </a:xfrm>
            <a:custGeom>
              <a:avLst/>
              <a:gdLst/>
              <a:ahLst/>
              <a:cxnLst/>
              <a:rect l="l" t="t" r="r" b="b"/>
              <a:pathLst>
                <a:path w="1656" h="11187" extrusionOk="0">
                  <a:moveTo>
                    <a:pt x="1251" y="554"/>
                  </a:moveTo>
                  <a:lnTo>
                    <a:pt x="1251" y="5555"/>
                  </a:lnTo>
                  <a:lnTo>
                    <a:pt x="715" y="5578"/>
                  </a:lnTo>
                  <a:lnTo>
                    <a:pt x="703" y="5578"/>
                  </a:lnTo>
                  <a:cubicBezTo>
                    <a:pt x="693" y="5580"/>
                    <a:pt x="683" y="5580"/>
                    <a:pt x="673" y="5580"/>
                  </a:cubicBezTo>
                  <a:cubicBezTo>
                    <a:pt x="583" y="5580"/>
                    <a:pt x="481" y="5536"/>
                    <a:pt x="417" y="5483"/>
                  </a:cubicBezTo>
                  <a:cubicBezTo>
                    <a:pt x="382" y="5436"/>
                    <a:pt x="370" y="5412"/>
                    <a:pt x="370" y="5412"/>
                  </a:cubicBezTo>
                  <a:lnTo>
                    <a:pt x="370" y="2411"/>
                  </a:lnTo>
                  <a:cubicBezTo>
                    <a:pt x="370" y="1697"/>
                    <a:pt x="703" y="1006"/>
                    <a:pt x="1251" y="554"/>
                  </a:cubicBezTo>
                  <a:close/>
                  <a:moveTo>
                    <a:pt x="1263" y="5959"/>
                  </a:moveTo>
                  <a:cubicBezTo>
                    <a:pt x="1263" y="9448"/>
                    <a:pt x="1275" y="10258"/>
                    <a:pt x="1275" y="10281"/>
                  </a:cubicBezTo>
                  <a:cubicBezTo>
                    <a:pt x="1263" y="10496"/>
                    <a:pt x="1203" y="10769"/>
                    <a:pt x="941" y="10769"/>
                  </a:cubicBezTo>
                  <a:cubicBezTo>
                    <a:pt x="858" y="10769"/>
                    <a:pt x="620" y="10769"/>
                    <a:pt x="620" y="10258"/>
                  </a:cubicBezTo>
                  <a:cubicBezTo>
                    <a:pt x="620" y="10115"/>
                    <a:pt x="667" y="9710"/>
                    <a:pt x="727" y="9246"/>
                  </a:cubicBezTo>
                  <a:cubicBezTo>
                    <a:pt x="822" y="8472"/>
                    <a:pt x="941" y="7400"/>
                    <a:pt x="941" y="6686"/>
                  </a:cubicBezTo>
                  <a:lnTo>
                    <a:pt x="941" y="5959"/>
                  </a:lnTo>
                  <a:close/>
                  <a:moveTo>
                    <a:pt x="1453" y="0"/>
                  </a:moveTo>
                  <a:cubicBezTo>
                    <a:pt x="1420" y="0"/>
                    <a:pt x="1388" y="6"/>
                    <a:pt x="1358" y="18"/>
                  </a:cubicBezTo>
                  <a:cubicBezTo>
                    <a:pt x="524" y="530"/>
                    <a:pt x="1" y="1447"/>
                    <a:pt x="1" y="2435"/>
                  </a:cubicBezTo>
                  <a:lnTo>
                    <a:pt x="1" y="5424"/>
                  </a:lnTo>
                  <a:cubicBezTo>
                    <a:pt x="1" y="5555"/>
                    <a:pt x="60" y="5674"/>
                    <a:pt x="179" y="5781"/>
                  </a:cubicBezTo>
                  <a:cubicBezTo>
                    <a:pt x="286" y="5876"/>
                    <a:pt x="417" y="5936"/>
                    <a:pt x="548" y="5959"/>
                  </a:cubicBezTo>
                  <a:lnTo>
                    <a:pt x="548" y="6709"/>
                  </a:lnTo>
                  <a:cubicBezTo>
                    <a:pt x="548" y="7400"/>
                    <a:pt x="429" y="8460"/>
                    <a:pt x="346" y="9222"/>
                  </a:cubicBezTo>
                  <a:cubicBezTo>
                    <a:pt x="286" y="9710"/>
                    <a:pt x="239" y="10091"/>
                    <a:pt x="239" y="10281"/>
                  </a:cubicBezTo>
                  <a:cubicBezTo>
                    <a:pt x="239" y="11115"/>
                    <a:pt x="774" y="11186"/>
                    <a:pt x="941" y="11186"/>
                  </a:cubicBezTo>
                  <a:cubicBezTo>
                    <a:pt x="1275" y="11186"/>
                    <a:pt x="1656" y="10948"/>
                    <a:pt x="1656" y="10281"/>
                  </a:cubicBezTo>
                  <a:lnTo>
                    <a:pt x="1656" y="185"/>
                  </a:lnTo>
                  <a:cubicBezTo>
                    <a:pt x="1656" y="113"/>
                    <a:pt x="1608" y="54"/>
                    <a:pt x="1548" y="18"/>
                  </a:cubicBezTo>
                  <a:cubicBezTo>
                    <a:pt x="1519" y="6"/>
                    <a:pt x="1486" y="0"/>
                    <a:pt x="1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235" name="Google Shape;12235;p86"/>
          <p:cNvSpPr/>
          <p:nvPr/>
        </p:nvSpPr>
        <p:spPr>
          <a:xfrm>
            <a:off x="4143835" y="2288189"/>
            <a:ext cx="357688" cy="357339"/>
          </a:xfrm>
          <a:custGeom>
            <a:avLst/>
            <a:gdLst/>
            <a:ahLst/>
            <a:cxnLst/>
            <a:rect l="l" t="t" r="r" b="b"/>
            <a:pathLst>
              <a:path w="11264" h="11253" extrusionOk="0">
                <a:moveTo>
                  <a:pt x="9847" y="548"/>
                </a:moveTo>
                <a:lnTo>
                  <a:pt x="9847" y="1203"/>
                </a:lnTo>
                <a:cubicBezTo>
                  <a:pt x="9847" y="1299"/>
                  <a:pt x="9930" y="1370"/>
                  <a:pt x="10014" y="1370"/>
                </a:cubicBezTo>
                <a:lnTo>
                  <a:pt x="10669" y="1370"/>
                </a:lnTo>
                <a:lnTo>
                  <a:pt x="9252" y="2811"/>
                </a:lnTo>
                <a:lnTo>
                  <a:pt x="8656" y="2811"/>
                </a:lnTo>
                <a:lnTo>
                  <a:pt x="9609" y="1858"/>
                </a:lnTo>
                <a:cubicBezTo>
                  <a:pt x="9668" y="1799"/>
                  <a:pt x="9668" y="1703"/>
                  <a:pt x="9609" y="1620"/>
                </a:cubicBezTo>
                <a:cubicBezTo>
                  <a:pt x="9579" y="1590"/>
                  <a:pt x="9537" y="1575"/>
                  <a:pt x="9494" y="1575"/>
                </a:cubicBezTo>
                <a:cubicBezTo>
                  <a:pt x="9451" y="1575"/>
                  <a:pt x="9406" y="1590"/>
                  <a:pt x="9371" y="1620"/>
                </a:cubicBezTo>
                <a:lnTo>
                  <a:pt x="8418" y="2572"/>
                </a:lnTo>
                <a:lnTo>
                  <a:pt x="8418" y="1977"/>
                </a:lnTo>
                <a:lnTo>
                  <a:pt x="9847" y="548"/>
                </a:lnTo>
                <a:close/>
                <a:moveTo>
                  <a:pt x="4549" y="2442"/>
                </a:moveTo>
                <a:cubicBezTo>
                  <a:pt x="5668" y="2442"/>
                  <a:pt x="6680" y="2870"/>
                  <a:pt x="7430" y="3573"/>
                </a:cubicBezTo>
                <a:lnTo>
                  <a:pt x="4430" y="6561"/>
                </a:lnTo>
                <a:cubicBezTo>
                  <a:pt x="4370" y="6621"/>
                  <a:pt x="4370" y="6728"/>
                  <a:pt x="4430" y="6799"/>
                </a:cubicBezTo>
                <a:cubicBezTo>
                  <a:pt x="4465" y="6835"/>
                  <a:pt x="4513" y="6847"/>
                  <a:pt x="4549" y="6847"/>
                </a:cubicBezTo>
                <a:cubicBezTo>
                  <a:pt x="4596" y="6847"/>
                  <a:pt x="4644" y="6835"/>
                  <a:pt x="4668" y="6799"/>
                </a:cubicBezTo>
                <a:lnTo>
                  <a:pt x="5418" y="6061"/>
                </a:lnTo>
                <a:cubicBezTo>
                  <a:pt x="5549" y="6240"/>
                  <a:pt x="5620" y="6466"/>
                  <a:pt x="5620" y="6680"/>
                </a:cubicBezTo>
                <a:cubicBezTo>
                  <a:pt x="5620" y="7275"/>
                  <a:pt x="5144" y="7752"/>
                  <a:pt x="4549" y="7752"/>
                </a:cubicBezTo>
                <a:cubicBezTo>
                  <a:pt x="3953" y="7752"/>
                  <a:pt x="3477" y="7275"/>
                  <a:pt x="3477" y="6680"/>
                </a:cubicBezTo>
                <a:cubicBezTo>
                  <a:pt x="3477" y="6085"/>
                  <a:pt x="3953" y="5609"/>
                  <a:pt x="4549" y="5609"/>
                </a:cubicBezTo>
                <a:cubicBezTo>
                  <a:pt x="4608" y="5609"/>
                  <a:pt x="4680" y="5609"/>
                  <a:pt x="4739" y="5632"/>
                </a:cubicBezTo>
                <a:cubicBezTo>
                  <a:pt x="4747" y="5633"/>
                  <a:pt x="4755" y="5634"/>
                  <a:pt x="4763" y="5634"/>
                </a:cubicBezTo>
                <a:cubicBezTo>
                  <a:pt x="4848" y="5634"/>
                  <a:pt x="4920" y="5577"/>
                  <a:pt x="4942" y="5490"/>
                </a:cubicBezTo>
                <a:cubicBezTo>
                  <a:pt x="4954" y="5406"/>
                  <a:pt x="4894" y="5311"/>
                  <a:pt x="4799" y="5299"/>
                </a:cubicBezTo>
                <a:cubicBezTo>
                  <a:pt x="4715" y="5287"/>
                  <a:pt x="4620" y="5275"/>
                  <a:pt x="4549" y="5275"/>
                </a:cubicBezTo>
                <a:cubicBezTo>
                  <a:pt x="3775" y="5275"/>
                  <a:pt x="3156" y="5894"/>
                  <a:pt x="3156" y="6668"/>
                </a:cubicBezTo>
                <a:cubicBezTo>
                  <a:pt x="3156" y="7442"/>
                  <a:pt x="3775" y="8073"/>
                  <a:pt x="4549" y="8073"/>
                </a:cubicBezTo>
                <a:cubicBezTo>
                  <a:pt x="5323" y="8073"/>
                  <a:pt x="5954" y="7442"/>
                  <a:pt x="5954" y="6668"/>
                </a:cubicBezTo>
                <a:cubicBezTo>
                  <a:pt x="5954" y="6359"/>
                  <a:pt x="5847" y="6049"/>
                  <a:pt x="5656" y="5811"/>
                </a:cubicBezTo>
                <a:lnTo>
                  <a:pt x="6168" y="5287"/>
                </a:lnTo>
                <a:cubicBezTo>
                  <a:pt x="6501" y="5668"/>
                  <a:pt x="6680" y="6168"/>
                  <a:pt x="6680" y="6668"/>
                </a:cubicBezTo>
                <a:cubicBezTo>
                  <a:pt x="6680" y="7847"/>
                  <a:pt x="5727" y="8799"/>
                  <a:pt x="4549" y="8799"/>
                </a:cubicBezTo>
                <a:cubicBezTo>
                  <a:pt x="3370" y="8799"/>
                  <a:pt x="2418" y="7847"/>
                  <a:pt x="2418" y="6668"/>
                </a:cubicBezTo>
                <a:cubicBezTo>
                  <a:pt x="2418" y="5490"/>
                  <a:pt x="3370" y="4537"/>
                  <a:pt x="4549" y="4537"/>
                </a:cubicBezTo>
                <a:cubicBezTo>
                  <a:pt x="4906" y="4537"/>
                  <a:pt x="5251" y="4632"/>
                  <a:pt x="5561" y="4799"/>
                </a:cubicBezTo>
                <a:cubicBezTo>
                  <a:pt x="5583" y="4810"/>
                  <a:pt x="5608" y="4815"/>
                  <a:pt x="5635" y="4815"/>
                </a:cubicBezTo>
                <a:cubicBezTo>
                  <a:pt x="5693" y="4815"/>
                  <a:pt x="5754" y="4789"/>
                  <a:pt x="5787" y="4739"/>
                </a:cubicBezTo>
                <a:cubicBezTo>
                  <a:pt x="5835" y="4656"/>
                  <a:pt x="5799" y="4561"/>
                  <a:pt x="5727" y="4513"/>
                </a:cubicBezTo>
                <a:cubicBezTo>
                  <a:pt x="5370" y="4323"/>
                  <a:pt x="4965" y="4216"/>
                  <a:pt x="4561" y="4216"/>
                </a:cubicBezTo>
                <a:cubicBezTo>
                  <a:pt x="3215" y="4216"/>
                  <a:pt x="2108" y="5311"/>
                  <a:pt x="2108" y="6668"/>
                </a:cubicBezTo>
                <a:cubicBezTo>
                  <a:pt x="2108" y="8026"/>
                  <a:pt x="3215" y="9121"/>
                  <a:pt x="4561" y="9121"/>
                </a:cubicBezTo>
                <a:cubicBezTo>
                  <a:pt x="5918" y="9121"/>
                  <a:pt x="7025" y="8026"/>
                  <a:pt x="7025" y="6668"/>
                </a:cubicBezTo>
                <a:cubicBezTo>
                  <a:pt x="7025" y="6073"/>
                  <a:pt x="6811" y="5490"/>
                  <a:pt x="6406" y="5049"/>
                </a:cubicBezTo>
                <a:lnTo>
                  <a:pt x="6930" y="4525"/>
                </a:lnTo>
                <a:cubicBezTo>
                  <a:pt x="7466" y="5109"/>
                  <a:pt x="7752" y="5871"/>
                  <a:pt x="7752" y="6656"/>
                </a:cubicBezTo>
                <a:cubicBezTo>
                  <a:pt x="7752" y="8407"/>
                  <a:pt x="6323" y="9835"/>
                  <a:pt x="4561" y="9835"/>
                </a:cubicBezTo>
                <a:cubicBezTo>
                  <a:pt x="2810" y="9835"/>
                  <a:pt x="1382" y="8407"/>
                  <a:pt x="1382" y="6656"/>
                </a:cubicBezTo>
                <a:cubicBezTo>
                  <a:pt x="1382" y="4894"/>
                  <a:pt x="2810" y="3465"/>
                  <a:pt x="4561" y="3465"/>
                </a:cubicBezTo>
                <a:cubicBezTo>
                  <a:pt x="5180" y="3465"/>
                  <a:pt x="5775" y="3644"/>
                  <a:pt x="6275" y="3977"/>
                </a:cubicBezTo>
                <a:cubicBezTo>
                  <a:pt x="6300" y="3994"/>
                  <a:pt x="6330" y="4002"/>
                  <a:pt x="6360" y="4002"/>
                </a:cubicBezTo>
                <a:cubicBezTo>
                  <a:pt x="6415" y="4002"/>
                  <a:pt x="6471" y="3976"/>
                  <a:pt x="6501" y="3930"/>
                </a:cubicBezTo>
                <a:cubicBezTo>
                  <a:pt x="6549" y="3858"/>
                  <a:pt x="6525" y="3751"/>
                  <a:pt x="6454" y="3704"/>
                </a:cubicBezTo>
                <a:cubicBezTo>
                  <a:pt x="5894" y="3346"/>
                  <a:pt x="5239" y="3156"/>
                  <a:pt x="4561" y="3156"/>
                </a:cubicBezTo>
                <a:cubicBezTo>
                  <a:pt x="2632" y="3156"/>
                  <a:pt x="1048" y="4739"/>
                  <a:pt x="1048" y="6668"/>
                </a:cubicBezTo>
                <a:cubicBezTo>
                  <a:pt x="1048" y="8609"/>
                  <a:pt x="2632" y="10181"/>
                  <a:pt x="4561" y="10181"/>
                </a:cubicBezTo>
                <a:cubicBezTo>
                  <a:pt x="6501" y="10181"/>
                  <a:pt x="8073" y="8609"/>
                  <a:pt x="8073" y="6668"/>
                </a:cubicBezTo>
                <a:cubicBezTo>
                  <a:pt x="8073" y="5787"/>
                  <a:pt x="7752" y="4954"/>
                  <a:pt x="7156" y="4299"/>
                </a:cubicBezTo>
                <a:lnTo>
                  <a:pt x="7680" y="3787"/>
                </a:lnTo>
                <a:cubicBezTo>
                  <a:pt x="8383" y="4561"/>
                  <a:pt x="8799" y="5573"/>
                  <a:pt x="8799" y="6680"/>
                </a:cubicBezTo>
                <a:cubicBezTo>
                  <a:pt x="8799" y="9026"/>
                  <a:pt x="6894" y="10931"/>
                  <a:pt x="4549" y="10931"/>
                </a:cubicBezTo>
                <a:cubicBezTo>
                  <a:pt x="2215" y="10931"/>
                  <a:pt x="310" y="9026"/>
                  <a:pt x="310" y="6680"/>
                </a:cubicBezTo>
                <a:cubicBezTo>
                  <a:pt x="310" y="4347"/>
                  <a:pt x="2215" y="2442"/>
                  <a:pt x="4549" y="2442"/>
                </a:cubicBezTo>
                <a:close/>
                <a:moveTo>
                  <a:pt x="10023" y="1"/>
                </a:moveTo>
                <a:cubicBezTo>
                  <a:pt x="9981" y="1"/>
                  <a:pt x="9938" y="17"/>
                  <a:pt x="9907" y="48"/>
                </a:cubicBezTo>
                <a:lnTo>
                  <a:pt x="8156" y="1799"/>
                </a:lnTo>
                <a:cubicBezTo>
                  <a:pt x="8121" y="1834"/>
                  <a:pt x="8109" y="1882"/>
                  <a:pt x="8109" y="1918"/>
                </a:cubicBezTo>
                <a:lnTo>
                  <a:pt x="8109" y="2906"/>
                </a:lnTo>
                <a:lnTo>
                  <a:pt x="7680" y="3334"/>
                </a:lnTo>
                <a:cubicBezTo>
                  <a:pt x="6859" y="2572"/>
                  <a:pt x="5775" y="2120"/>
                  <a:pt x="4573" y="2120"/>
                </a:cubicBezTo>
                <a:cubicBezTo>
                  <a:pt x="2048" y="2120"/>
                  <a:pt x="1" y="4168"/>
                  <a:pt x="1" y="6680"/>
                </a:cubicBezTo>
                <a:cubicBezTo>
                  <a:pt x="1" y="9204"/>
                  <a:pt x="2048" y="11252"/>
                  <a:pt x="4573" y="11252"/>
                </a:cubicBezTo>
                <a:cubicBezTo>
                  <a:pt x="7085" y="11252"/>
                  <a:pt x="9133" y="9204"/>
                  <a:pt x="9133" y="6680"/>
                </a:cubicBezTo>
                <a:cubicBezTo>
                  <a:pt x="9133" y="5478"/>
                  <a:pt x="8680" y="4394"/>
                  <a:pt x="7918" y="3573"/>
                </a:cubicBezTo>
                <a:lnTo>
                  <a:pt x="8347" y="3144"/>
                </a:lnTo>
                <a:lnTo>
                  <a:pt x="9335" y="3144"/>
                </a:lnTo>
                <a:cubicBezTo>
                  <a:pt x="9371" y="3144"/>
                  <a:pt x="9418" y="3132"/>
                  <a:pt x="9454" y="3096"/>
                </a:cubicBezTo>
                <a:lnTo>
                  <a:pt x="11204" y="1346"/>
                </a:lnTo>
                <a:cubicBezTo>
                  <a:pt x="11252" y="1287"/>
                  <a:pt x="11264" y="1227"/>
                  <a:pt x="11240" y="1168"/>
                </a:cubicBezTo>
                <a:cubicBezTo>
                  <a:pt x="11204" y="1108"/>
                  <a:pt x="11145" y="1060"/>
                  <a:pt x="11085" y="1060"/>
                </a:cubicBezTo>
                <a:lnTo>
                  <a:pt x="10192" y="1060"/>
                </a:lnTo>
                <a:lnTo>
                  <a:pt x="10192" y="167"/>
                </a:lnTo>
                <a:cubicBezTo>
                  <a:pt x="10192" y="108"/>
                  <a:pt x="10145" y="36"/>
                  <a:pt x="10085" y="13"/>
                </a:cubicBezTo>
                <a:cubicBezTo>
                  <a:pt x="10065" y="5"/>
                  <a:pt x="10044" y="1"/>
                  <a:pt x="100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236" name="Google Shape;12236;p86"/>
          <p:cNvGrpSpPr/>
          <p:nvPr/>
        </p:nvGrpSpPr>
        <p:grpSpPr>
          <a:xfrm>
            <a:off x="4687894" y="2289713"/>
            <a:ext cx="359594" cy="353909"/>
            <a:chOff x="4687894" y="2289713"/>
            <a:chExt cx="359594" cy="353909"/>
          </a:xfrm>
        </p:grpSpPr>
        <p:sp>
          <p:nvSpPr>
            <p:cNvPr id="12237" name="Google Shape;12237;p86"/>
            <p:cNvSpPr/>
            <p:nvPr/>
          </p:nvSpPr>
          <p:spPr>
            <a:xfrm>
              <a:off x="4955207" y="2477227"/>
              <a:ext cx="34041" cy="22356"/>
            </a:xfrm>
            <a:custGeom>
              <a:avLst/>
              <a:gdLst/>
              <a:ahLst/>
              <a:cxnLst/>
              <a:rect l="l" t="t" r="r" b="b"/>
              <a:pathLst>
                <a:path w="1072" h="704" extrusionOk="0">
                  <a:moveTo>
                    <a:pt x="167" y="1"/>
                  </a:moveTo>
                  <a:cubicBezTo>
                    <a:pt x="72" y="1"/>
                    <a:pt x="0" y="72"/>
                    <a:pt x="0" y="168"/>
                  </a:cubicBezTo>
                  <a:cubicBezTo>
                    <a:pt x="0" y="465"/>
                    <a:pt x="238" y="703"/>
                    <a:pt x="536" y="703"/>
                  </a:cubicBezTo>
                  <a:cubicBezTo>
                    <a:pt x="834" y="703"/>
                    <a:pt x="1072" y="465"/>
                    <a:pt x="1072" y="168"/>
                  </a:cubicBezTo>
                  <a:cubicBezTo>
                    <a:pt x="1072" y="72"/>
                    <a:pt x="1000" y="1"/>
                    <a:pt x="905" y="1"/>
                  </a:cubicBezTo>
                  <a:cubicBezTo>
                    <a:pt x="822" y="1"/>
                    <a:pt x="750" y="72"/>
                    <a:pt x="750" y="168"/>
                  </a:cubicBezTo>
                  <a:cubicBezTo>
                    <a:pt x="750" y="287"/>
                    <a:pt x="655" y="370"/>
                    <a:pt x="536" y="370"/>
                  </a:cubicBezTo>
                  <a:cubicBezTo>
                    <a:pt x="417" y="370"/>
                    <a:pt x="334" y="287"/>
                    <a:pt x="334" y="168"/>
                  </a:cubicBez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8" name="Google Shape;12238;p86"/>
            <p:cNvSpPr/>
            <p:nvPr/>
          </p:nvSpPr>
          <p:spPr>
            <a:xfrm>
              <a:off x="4687894" y="2289713"/>
              <a:ext cx="359594" cy="353909"/>
            </a:xfrm>
            <a:custGeom>
              <a:avLst/>
              <a:gdLst/>
              <a:ahLst/>
              <a:cxnLst/>
              <a:rect l="l" t="t" r="r" b="b"/>
              <a:pathLst>
                <a:path w="11324" h="11145" extrusionOk="0">
                  <a:moveTo>
                    <a:pt x="9180" y="3036"/>
                  </a:moveTo>
                  <a:cubicBezTo>
                    <a:pt x="9204" y="3036"/>
                    <a:pt x="9228" y="3036"/>
                    <a:pt x="9240" y="3048"/>
                  </a:cubicBezTo>
                  <a:cubicBezTo>
                    <a:pt x="9299" y="3108"/>
                    <a:pt x="9371" y="3417"/>
                    <a:pt x="9299" y="3977"/>
                  </a:cubicBezTo>
                  <a:cubicBezTo>
                    <a:pt x="9240" y="4513"/>
                    <a:pt x="9061" y="4989"/>
                    <a:pt x="8895" y="5072"/>
                  </a:cubicBezTo>
                  <a:cubicBezTo>
                    <a:pt x="8813" y="5119"/>
                    <a:pt x="8682" y="5149"/>
                    <a:pt x="8533" y="5149"/>
                  </a:cubicBezTo>
                  <a:cubicBezTo>
                    <a:pt x="8336" y="5149"/>
                    <a:pt x="8108" y="5096"/>
                    <a:pt x="7918" y="4953"/>
                  </a:cubicBezTo>
                  <a:cubicBezTo>
                    <a:pt x="7573" y="4703"/>
                    <a:pt x="7466" y="4263"/>
                    <a:pt x="7585" y="3667"/>
                  </a:cubicBezTo>
                  <a:cubicBezTo>
                    <a:pt x="7597" y="3608"/>
                    <a:pt x="7644" y="3572"/>
                    <a:pt x="7704" y="3537"/>
                  </a:cubicBezTo>
                  <a:cubicBezTo>
                    <a:pt x="8526" y="3167"/>
                    <a:pt x="9002" y="3036"/>
                    <a:pt x="9180" y="3036"/>
                  </a:cubicBezTo>
                  <a:close/>
                  <a:moveTo>
                    <a:pt x="620" y="5608"/>
                  </a:moveTo>
                  <a:cubicBezTo>
                    <a:pt x="691" y="5620"/>
                    <a:pt x="798" y="5703"/>
                    <a:pt x="858" y="5846"/>
                  </a:cubicBezTo>
                  <a:cubicBezTo>
                    <a:pt x="870" y="5882"/>
                    <a:pt x="894" y="5942"/>
                    <a:pt x="894" y="6001"/>
                  </a:cubicBezTo>
                  <a:cubicBezTo>
                    <a:pt x="667" y="5953"/>
                    <a:pt x="501" y="5882"/>
                    <a:pt x="453" y="5799"/>
                  </a:cubicBezTo>
                  <a:cubicBezTo>
                    <a:pt x="441" y="5775"/>
                    <a:pt x="489" y="5703"/>
                    <a:pt x="501" y="5668"/>
                  </a:cubicBezTo>
                  <a:cubicBezTo>
                    <a:pt x="548" y="5608"/>
                    <a:pt x="572" y="5608"/>
                    <a:pt x="608" y="5608"/>
                  </a:cubicBezTo>
                  <a:close/>
                  <a:moveTo>
                    <a:pt x="5073" y="0"/>
                  </a:moveTo>
                  <a:cubicBezTo>
                    <a:pt x="4477" y="0"/>
                    <a:pt x="3906" y="238"/>
                    <a:pt x="3477" y="655"/>
                  </a:cubicBezTo>
                  <a:cubicBezTo>
                    <a:pt x="3049" y="1084"/>
                    <a:pt x="2822" y="1632"/>
                    <a:pt x="2822" y="2239"/>
                  </a:cubicBezTo>
                  <a:cubicBezTo>
                    <a:pt x="2822" y="2834"/>
                    <a:pt x="3061" y="3406"/>
                    <a:pt x="3477" y="3834"/>
                  </a:cubicBezTo>
                  <a:cubicBezTo>
                    <a:pt x="3596" y="3953"/>
                    <a:pt x="3727" y="4060"/>
                    <a:pt x="3882" y="4144"/>
                  </a:cubicBezTo>
                  <a:cubicBezTo>
                    <a:pt x="3775" y="4179"/>
                    <a:pt x="3668" y="4203"/>
                    <a:pt x="3584" y="4239"/>
                  </a:cubicBezTo>
                  <a:cubicBezTo>
                    <a:pt x="3489" y="4263"/>
                    <a:pt x="3453" y="4358"/>
                    <a:pt x="3477" y="4441"/>
                  </a:cubicBezTo>
                  <a:cubicBezTo>
                    <a:pt x="3505" y="4515"/>
                    <a:pt x="3561" y="4560"/>
                    <a:pt x="3629" y="4560"/>
                  </a:cubicBezTo>
                  <a:cubicBezTo>
                    <a:pt x="3649" y="4560"/>
                    <a:pt x="3670" y="4557"/>
                    <a:pt x="3692" y="4549"/>
                  </a:cubicBezTo>
                  <a:cubicBezTo>
                    <a:pt x="4138" y="4400"/>
                    <a:pt x="4608" y="4325"/>
                    <a:pt x="5079" y="4325"/>
                  </a:cubicBezTo>
                  <a:cubicBezTo>
                    <a:pt x="5549" y="4325"/>
                    <a:pt x="6019" y="4400"/>
                    <a:pt x="6466" y="4549"/>
                  </a:cubicBezTo>
                  <a:cubicBezTo>
                    <a:pt x="6490" y="4549"/>
                    <a:pt x="6501" y="4560"/>
                    <a:pt x="6525" y="4560"/>
                  </a:cubicBezTo>
                  <a:cubicBezTo>
                    <a:pt x="6609" y="4560"/>
                    <a:pt x="6668" y="4525"/>
                    <a:pt x="6680" y="4441"/>
                  </a:cubicBezTo>
                  <a:cubicBezTo>
                    <a:pt x="6704" y="4358"/>
                    <a:pt x="6668" y="4263"/>
                    <a:pt x="6573" y="4239"/>
                  </a:cubicBezTo>
                  <a:cubicBezTo>
                    <a:pt x="6466" y="4203"/>
                    <a:pt x="6370" y="4179"/>
                    <a:pt x="6275" y="4144"/>
                  </a:cubicBezTo>
                  <a:cubicBezTo>
                    <a:pt x="6406" y="4060"/>
                    <a:pt x="6549" y="3953"/>
                    <a:pt x="6680" y="3834"/>
                  </a:cubicBezTo>
                  <a:cubicBezTo>
                    <a:pt x="6787" y="3727"/>
                    <a:pt x="6882" y="3608"/>
                    <a:pt x="6966" y="3477"/>
                  </a:cubicBezTo>
                  <a:cubicBezTo>
                    <a:pt x="7002" y="3489"/>
                    <a:pt x="7049" y="3489"/>
                    <a:pt x="7097" y="3513"/>
                  </a:cubicBezTo>
                  <a:lnTo>
                    <a:pt x="7275" y="3548"/>
                  </a:lnTo>
                  <a:lnTo>
                    <a:pt x="7275" y="3572"/>
                  </a:lnTo>
                  <a:cubicBezTo>
                    <a:pt x="7204" y="3953"/>
                    <a:pt x="7204" y="4287"/>
                    <a:pt x="7287" y="4560"/>
                  </a:cubicBezTo>
                  <a:cubicBezTo>
                    <a:pt x="7359" y="4822"/>
                    <a:pt x="7513" y="5025"/>
                    <a:pt x="7716" y="5180"/>
                  </a:cubicBezTo>
                  <a:cubicBezTo>
                    <a:pt x="7954" y="5358"/>
                    <a:pt x="8252" y="5430"/>
                    <a:pt x="8526" y="5430"/>
                  </a:cubicBezTo>
                  <a:cubicBezTo>
                    <a:pt x="8728" y="5430"/>
                    <a:pt x="8907" y="5382"/>
                    <a:pt x="9049" y="5311"/>
                  </a:cubicBezTo>
                  <a:cubicBezTo>
                    <a:pt x="9192" y="5215"/>
                    <a:pt x="9323" y="5037"/>
                    <a:pt x="9430" y="4763"/>
                  </a:cubicBezTo>
                  <a:cubicBezTo>
                    <a:pt x="9478" y="4822"/>
                    <a:pt x="9526" y="4882"/>
                    <a:pt x="9561" y="4930"/>
                  </a:cubicBezTo>
                  <a:cubicBezTo>
                    <a:pt x="9740" y="5168"/>
                    <a:pt x="9859" y="5418"/>
                    <a:pt x="9954" y="5692"/>
                  </a:cubicBezTo>
                  <a:cubicBezTo>
                    <a:pt x="10002" y="5858"/>
                    <a:pt x="10133" y="5977"/>
                    <a:pt x="10300" y="6037"/>
                  </a:cubicBezTo>
                  <a:lnTo>
                    <a:pt x="10752" y="6192"/>
                  </a:lnTo>
                  <a:cubicBezTo>
                    <a:pt x="10871" y="6239"/>
                    <a:pt x="10966" y="6334"/>
                    <a:pt x="10966" y="6465"/>
                  </a:cubicBezTo>
                  <a:lnTo>
                    <a:pt x="10966" y="7239"/>
                  </a:lnTo>
                  <a:cubicBezTo>
                    <a:pt x="10966" y="7382"/>
                    <a:pt x="10895" y="7477"/>
                    <a:pt x="10752" y="7525"/>
                  </a:cubicBezTo>
                  <a:lnTo>
                    <a:pt x="10014" y="7763"/>
                  </a:lnTo>
                  <a:cubicBezTo>
                    <a:pt x="9895" y="7811"/>
                    <a:pt x="9788" y="7882"/>
                    <a:pt x="9728" y="8001"/>
                  </a:cubicBezTo>
                  <a:cubicBezTo>
                    <a:pt x="9430" y="8513"/>
                    <a:pt x="8966" y="8930"/>
                    <a:pt x="8359" y="9252"/>
                  </a:cubicBezTo>
                  <a:cubicBezTo>
                    <a:pt x="8287" y="9287"/>
                    <a:pt x="8240" y="9359"/>
                    <a:pt x="8228" y="9430"/>
                  </a:cubicBezTo>
                  <a:lnTo>
                    <a:pt x="7990" y="10692"/>
                  </a:lnTo>
                  <a:cubicBezTo>
                    <a:pt x="7990" y="10728"/>
                    <a:pt x="7954" y="10752"/>
                    <a:pt x="7918" y="10752"/>
                  </a:cubicBezTo>
                  <a:lnTo>
                    <a:pt x="7144" y="10752"/>
                  </a:lnTo>
                  <a:cubicBezTo>
                    <a:pt x="7109" y="10752"/>
                    <a:pt x="7085" y="10728"/>
                    <a:pt x="7061" y="10692"/>
                  </a:cubicBezTo>
                  <a:lnTo>
                    <a:pt x="6930" y="10002"/>
                  </a:lnTo>
                  <a:cubicBezTo>
                    <a:pt x="6897" y="9868"/>
                    <a:pt x="6800" y="9786"/>
                    <a:pt x="6661" y="9786"/>
                  </a:cubicBezTo>
                  <a:cubicBezTo>
                    <a:pt x="6652" y="9786"/>
                    <a:pt x="6642" y="9787"/>
                    <a:pt x="6632" y="9787"/>
                  </a:cubicBezTo>
                  <a:cubicBezTo>
                    <a:pt x="6299" y="9835"/>
                    <a:pt x="5954" y="9859"/>
                    <a:pt x="5608" y="9859"/>
                  </a:cubicBezTo>
                  <a:cubicBezTo>
                    <a:pt x="5358" y="9859"/>
                    <a:pt x="5097" y="9847"/>
                    <a:pt x="4846" y="9823"/>
                  </a:cubicBezTo>
                  <a:cubicBezTo>
                    <a:pt x="4833" y="9821"/>
                    <a:pt x="4819" y="9819"/>
                    <a:pt x="4806" y="9819"/>
                  </a:cubicBezTo>
                  <a:cubicBezTo>
                    <a:pt x="4692" y="9819"/>
                    <a:pt x="4593" y="9908"/>
                    <a:pt x="4561" y="10025"/>
                  </a:cubicBezTo>
                  <a:lnTo>
                    <a:pt x="4442" y="10692"/>
                  </a:lnTo>
                  <a:cubicBezTo>
                    <a:pt x="4442" y="10728"/>
                    <a:pt x="4418" y="10752"/>
                    <a:pt x="4370" y="10752"/>
                  </a:cubicBezTo>
                  <a:lnTo>
                    <a:pt x="3596" y="10752"/>
                  </a:lnTo>
                  <a:cubicBezTo>
                    <a:pt x="3573" y="10752"/>
                    <a:pt x="3537" y="10728"/>
                    <a:pt x="3525" y="10692"/>
                  </a:cubicBezTo>
                  <a:lnTo>
                    <a:pt x="3299" y="9502"/>
                  </a:lnTo>
                  <a:cubicBezTo>
                    <a:pt x="3287" y="9430"/>
                    <a:pt x="3239" y="9359"/>
                    <a:pt x="3168" y="9323"/>
                  </a:cubicBezTo>
                  <a:cubicBezTo>
                    <a:pt x="2108" y="8763"/>
                    <a:pt x="1560" y="7823"/>
                    <a:pt x="1560" y="6620"/>
                  </a:cubicBezTo>
                  <a:cubicBezTo>
                    <a:pt x="1560" y="6013"/>
                    <a:pt x="1691" y="5477"/>
                    <a:pt x="1965" y="5013"/>
                  </a:cubicBezTo>
                  <a:cubicBezTo>
                    <a:pt x="2215" y="4584"/>
                    <a:pt x="2572" y="4239"/>
                    <a:pt x="3037" y="3965"/>
                  </a:cubicBezTo>
                  <a:cubicBezTo>
                    <a:pt x="3108" y="3929"/>
                    <a:pt x="3132" y="3822"/>
                    <a:pt x="3096" y="3751"/>
                  </a:cubicBezTo>
                  <a:cubicBezTo>
                    <a:pt x="3065" y="3696"/>
                    <a:pt x="3008" y="3667"/>
                    <a:pt x="2952" y="3667"/>
                  </a:cubicBezTo>
                  <a:cubicBezTo>
                    <a:pt x="2923" y="3667"/>
                    <a:pt x="2895" y="3675"/>
                    <a:pt x="2870" y="3691"/>
                  </a:cubicBezTo>
                  <a:cubicBezTo>
                    <a:pt x="1977" y="4203"/>
                    <a:pt x="1429" y="5013"/>
                    <a:pt x="1275" y="6025"/>
                  </a:cubicBezTo>
                  <a:lnTo>
                    <a:pt x="1227" y="6025"/>
                  </a:lnTo>
                  <a:cubicBezTo>
                    <a:pt x="1227" y="5918"/>
                    <a:pt x="1215" y="5799"/>
                    <a:pt x="1167" y="5692"/>
                  </a:cubicBezTo>
                  <a:cubicBezTo>
                    <a:pt x="1084" y="5453"/>
                    <a:pt x="870" y="5299"/>
                    <a:pt x="667" y="5263"/>
                  </a:cubicBezTo>
                  <a:cubicBezTo>
                    <a:pt x="654" y="5262"/>
                    <a:pt x="640" y="5261"/>
                    <a:pt x="626" y="5261"/>
                  </a:cubicBezTo>
                  <a:cubicBezTo>
                    <a:pt x="474" y="5261"/>
                    <a:pt x="326" y="5323"/>
                    <a:pt x="239" y="5465"/>
                  </a:cubicBezTo>
                  <a:cubicBezTo>
                    <a:pt x="72" y="5668"/>
                    <a:pt x="96" y="5834"/>
                    <a:pt x="144" y="5942"/>
                  </a:cubicBezTo>
                  <a:cubicBezTo>
                    <a:pt x="239" y="6096"/>
                    <a:pt x="441" y="6239"/>
                    <a:pt x="798" y="6311"/>
                  </a:cubicBezTo>
                  <a:cubicBezTo>
                    <a:pt x="786" y="6323"/>
                    <a:pt x="786" y="6334"/>
                    <a:pt x="775" y="6358"/>
                  </a:cubicBezTo>
                  <a:cubicBezTo>
                    <a:pt x="560" y="6620"/>
                    <a:pt x="310" y="6680"/>
                    <a:pt x="155" y="6680"/>
                  </a:cubicBezTo>
                  <a:cubicBezTo>
                    <a:pt x="72" y="6680"/>
                    <a:pt x="1" y="6751"/>
                    <a:pt x="1" y="6858"/>
                  </a:cubicBezTo>
                  <a:cubicBezTo>
                    <a:pt x="1" y="6954"/>
                    <a:pt x="72" y="7025"/>
                    <a:pt x="155" y="7037"/>
                  </a:cubicBezTo>
                  <a:lnTo>
                    <a:pt x="191" y="7037"/>
                  </a:lnTo>
                  <a:cubicBezTo>
                    <a:pt x="394" y="7037"/>
                    <a:pt x="715" y="6966"/>
                    <a:pt x="1025" y="6573"/>
                  </a:cubicBezTo>
                  <a:cubicBezTo>
                    <a:pt x="1072" y="6513"/>
                    <a:pt x="1108" y="6442"/>
                    <a:pt x="1144" y="6382"/>
                  </a:cubicBezTo>
                  <a:cubicBezTo>
                    <a:pt x="1167" y="6382"/>
                    <a:pt x="1203" y="6382"/>
                    <a:pt x="1227" y="6394"/>
                  </a:cubicBezTo>
                  <a:cubicBezTo>
                    <a:pt x="1227" y="6489"/>
                    <a:pt x="1215" y="6573"/>
                    <a:pt x="1215" y="6668"/>
                  </a:cubicBezTo>
                  <a:cubicBezTo>
                    <a:pt x="1215" y="7347"/>
                    <a:pt x="1382" y="7954"/>
                    <a:pt x="1703" y="8478"/>
                  </a:cubicBezTo>
                  <a:cubicBezTo>
                    <a:pt x="2001" y="8954"/>
                    <a:pt x="2441" y="9359"/>
                    <a:pt x="2977" y="9644"/>
                  </a:cubicBezTo>
                  <a:lnTo>
                    <a:pt x="3192" y="10799"/>
                  </a:lnTo>
                  <a:cubicBezTo>
                    <a:pt x="3227" y="11002"/>
                    <a:pt x="3406" y="11133"/>
                    <a:pt x="3596" y="11133"/>
                  </a:cubicBezTo>
                  <a:lnTo>
                    <a:pt x="4370" y="11133"/>
                  </a:lnTo>
                  <a:cubicBezTo>
                    <a:pt x="4561" y="11133"/>
                    <a:pt x="4727" y="11002"/>
                    <a:pt x="4775" y="10799"/>
                  </a:cubicBezTo>
                  <a:lnTo>
                    <a:pt x="4894" y="10204"/>
                  </a:lnTo>
                  <a:cubicBezTo>
                    <a:pt x="5132" y="10240"/>
                    <a:pt x="5370" y="10252"/>
                    <a:pt x="5620" y="10252"/>
                  </a:cubicBezTo>
                  <a:cubicBezTo>
                    <a:pt x="5966" y="10252"/>
                    <a:pt x="6311" y="10228"/>
                    <a:pt x="6632" y="10180"/>
                  </a:cubicBezTo>
                  <a:lnTo>
                    <a:pt x="6751" y="10823"/>
                  </a:lnTo>
                  <a:cubicBezTo>
                    <a:pt x="6787" y="11014"/>
                    <a:pt x="6966" y="11145"/>
                    <a:pt x="7156" y="11145"/>
                  </a:cubicBezTo>
                  <a:lnTo>
                    <a:pt x="7930" y="11145"/>
                  </a:lnTo>
                  <a:cubicBezTo>
                    <a:pt x="8121" y="11145"/>
                    <a:pt x="8287" y="11014"/>
                    <a:pt x="8335" y="10823"/>
                  </a:cubicBezTo>
                  <a:lnTo>
                    <a:pt x="8573" y="9585"/>
                  </a:lnTo>
                  <a:cubicBezTo>
                    <a:pt x="9228" y="9240"/>
                    <a:pt x="9716" y="8775"/>
                    <a:pt x="10038" y="8228"/>
                  </a:cubicBezTo>
                  <a:cubicBezTo>
                    <a:pt x="10073" y="8180"/>
                    <a:pt x="10097" y="8156"/>
                    <a:pt x="10145" y="8132"/>
                  </a:cubicBezTo>
                  <a:lnTo>
                    <a:pt x="10895" y="7894"/>
                  </a:lnTo>
                  <a:cubicBezTo>
                    <a:pt x="11145" y="7811"/>
                    <a:pt x="11323" y="7573"/>
                    <a:pt x="11323" y="7299"/>
                  </a:cubicBezTo>
                  <a:lnTo>
                    <a:pt x="11323" y="6525"/>
                  </a:lnTo>
                  <a:cubicBezTo>
                    <a:pt x="11312" y="6251"/>
                    <a:pt x="11133" y="6013"/>
                    <a:pt x="10871" y="5918"/>
                  </a:cubicBezTo>
                  <a:lnTo>
                    <a:pt x="10419" y="5775"/>
                  </a:lnTo>
                  <a:cubicBezTo>
                    <a:pt x="10359" y="5763"/>
                    <a:pt x="10311" y="5715"/>
                    <a:pt x="10300" y="5644"/>
                  </a:cubicBezTo>
                  <a:cubicBezTo>
                    <a:pt x="10192" y="5322"/>
                    <a:pt x="10061" y="5049"/>
                    <a:pt x="9859" y="4775"/>
                  </a:cubicBezTo>
                  <a:cubicBezTo>
                    <a:pt x="9776" y="4656"/>
                    <a:pt x="9680" y="4537"/>
                    <a:pt x="9561" y="4429"/>
                  </a:cubicBezTo>
                  <a:cubicBezTo>
                    <a:pt x="9645" y="4132"/>
                    <a:pt x="9669" y="3798"/>
                    <a:pt x="9669" y="3501"/>
                  </a:cubicBezTo>
                  <a:cubicBezTo>
                    <a:pt x="9669" y="3084"/>
                    <a:pt x="9585" y="2822"/>
                    <a:pt x="9418" y="2739"/>
                  </a:cubicBezTo>
                  <a:cubicBezTo>
                    <a:pt x="9384" y="2722"/>
                    <a:pt x="9329" y="2693"/>
                    <a:pt x="9204" y="2693"/>
                  </a:cubicBezTo>
                  <a:cubicBezTo>
                    <a:pt x="8980" y="2693"/>
                    <a:pt x="8533" y="2787"/>
                    <a:pt x="7585" y="3215"/>
                  </a:cubicBezTo>
                  <a:cubicBezTo>
                    <a:pt x="7561" y="3227"/>
                    <a:pt x="7513" y="3239"/>
                    <a:pt x="7478" y="3275"/>
                  </a:cubicBezTo>
                  <a:cubicBezTo>
                    <a:pt x="7383" y="3239"/>
                    <a:pt x="7287" y="3227"/>
                    <a:pt x="7180" y="3191"/>
                  </a:cubicBezTo>
                  <a:cubicBezTo>
                    <a:pt x="7168" y="3191"/>
                    <a:pt x="7156" y="3191"/>
                    <a:pt x="7144" y="3179"/>
                  </a:cubicBezTo>
                  <a:cubicBezTo>
                    <a:pt x="7263" y="2929"/>
                    <a:pt x="7335" y="2644"/>
                    <a:pt x="7347" y="2346"/>
                  </a:cubicBezTo>
                  <a:cubicBezTo>
                    <a:pt x="7347" y="2263"/>
                    <a:pt x="7287" y="2179"/>
                    <a:pt x="7180" y="2167"/>
                  </a:cubicBezTo>
                  <a:cubicBezTo>
                    <a:pt x="7097" y="2167"/>
                    <a:pt x="7025" y="2227"/>
                    <a:pt x="7002" y="2334"/>
                  </a:cubicBezTo>
                  <a:cubicBezTo>
                    <a:pt x="6990" y="2810"/>
                    <a:pt x="6787" y="3251"/>
                    <a:pt x="6442" y="3596"/>
                  </a:cubicBezTo>
                  <a:cubicBezTo>
                    <a:pt x="6228" y="3810"/>
                    <a:pt x="5989" y="3953"/>
                    <a:pt x="5739" y="4048"/>
                  </a:cubicBezTo>
                  <a:cubicBezTo>
                    <a:pt x="5525" y="4019"/>
                    <a:pt x="5302" y="4004"/>
                    <a:pt x="5079" y="4004"/>
                  </a:cubicBezTo>
                  <a:cubicBezTo>
                    <a:pt x="4855" y="4004"/>
                    <a:pt x="4632" y="4019"/>
                    <a:pt x="4418" y="4048"/>
                  </a:cubicBezTo>
                  <a:cubicBezTo>
                    <a:pt x="4168" y="3953"/>
                    <a:pt x="3930" y="3810"/>
                    <a:pt x="3715" y="3596"/>
                  </a:cubicBezTo>
                  <a:cubicBezTo>
                    <a:pt x="3358" y="3239"/>
                    <a:pt x="3156" y="2751"/>
                    <a:pt x="3156" y="2239"/>
                  </a:cubicBezTo>
                  <a:cubicBezTo>
                    <a:pt x="3156" y="1739"/>
                    <a:pt x="3346" y="1251"/>
                    <a:pt x="3715" y="893"/>
                  </a:cubicBezTo>
                  <a:cubicBezTo>
                    <a:pt x="4073" y="536"/>
                    <a:pt x="4561" y="322"/>
                    <a:pt x="5073" y="322"/>
                  </a:cubicBezTo>
                  <a:cubicBezTo>
                    <a:pt x="5573" y="322"/>
                    <a:pt x="6073" y="512"/>
                    <a:pt x="6430" y="893"/>
                  </a:cubicBezTo>
                  <a:cubicBezTo>
                    <a:pt x="6573" y="1036"/>
                    <a:pt x="6692" y="1203"/>
                    <a:pt x="6787" y="1381"/>
                  </a:cubicBezTo>
                  <a:cubicBezTo>
                    <a:pt x="6813" y="1433"/>
                    <a:pt x="6870" y="1472"/>
                    <a:pt x="6930" y="1472"/>
                  </a:cubicBezTo>
                  <a:cubicBezTo>
                    <a:pt x="6954" y="1472"/>
                    <a:pt x="6978" y="1466"/>
                    <a:pt x="7002" y="1453"/>
                  </a:cubicBezTo>
                  <a:cubicBezTo>
                    <a:pt x="7085" y="1405"/>
                    <a:pt x="7121" y="1322"/>
                    <a:pt x="7085" y="1227"/>
                  </a:cubicBezTo>
                  <a:cubicBezTo>
                    <a:pt x="6978" y="1024"/>
                    <a:pt x="6823" y="834"/>
                    <a:pt x="6668" y="655"/>
                  </a:cubicBezTo>
                  <a:cubicBezTo>
                    <a:pt x="6228" y="215"/>
                    <a:pt x="5680" y="0"/>
                    <a:pt x="50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9" name="Google Shape;12239;p86"/>
            <p:cNvSpPr/>
            <p:nvPr/>
          </p:nvSpPr>
          <p:spPr>
            <a:xfrm>
              <a:off x="4829299" y="2324485"/>
              <a:ext cx="42393" cy="75291"/>
            </a:xfrm>
            <a:custGeom>
              <a:avLst/>
              <a:gdLst/>
              <a:ahLst/>
              <a:cxnLst/>
              <a:rect l="l" t="t" r="r" b="b"/>
              <a:pathLst>
                <a:path w="1335" h="2371" extrusionOk="0">
                  <a:moveTo>
                    <a:pt x="644" y="417"/>
                  </a:moveTo>
                  <a:lnTo>
                    <a:pt x="644" y="941"/>
                  </a:lnTo>
                  <a:cubicBezTo>
                    <a:pt x="501" y="882"/>
                    <a:pt x="370" y="822"/>
                    <a:pt x="370" y="656"/>
                  </a:cubicBezTo>
                  <a:cubicBezTo>
                    <a:pt x="370" y="513"/>
                    <a:pt x="489" y="441"/>
                    <a:pt x="644" y="417"/>
                  </a:cubicBezTo>
                  <a:close/>
                  <a:moveTo>
                    <a:pt x="786" y="1322"/>
                  </a:moveTo>
                  <a:cubicBezTo>
                    <a:pt x="929" y="1382"/>
                    <a:pt x="1036" y="1477"/>
                    <a:pt x="1036" y="1656"/>
                  </a:cubicBezTo>
                  <a:cubicBezTo>
                    <a:pt x="1036" y="1810"/>
                    <a:pt x="929" y="1906"/>
                    <a:pt x="786" y="1941"/>
                  </a:cubicBezTo>
                  <a:lnTo>
                    <a:pt x="786" y="1322"/>
                  </a:lnTo>
                  <a:close/>
                  <a:moveTo>
                    <a:pt x="703" y="1"/>
                  </a:moveTo>
                  <a:cubicBezTo>
                    <a:pt x="655" y="1"/>
                    <a:pt x="620" y="36"/>
                    <a:pt x="620" y="60"/>
                  </a:cubicBezTo>
                  <a:lnTo>
                    <a:pt x="620" y="156"/>
                  </a:lnTo>
                  <a:cubicBezTo>
                    <a:pt x="334" y="179"/>
                    <a:pt x="60" y="334"/>
                    <a:pt x="60" y="691"/>
                  </a:cubicBezTo>
                  <a:cubicBezTo>
                    <a:pt x="60" y="1060"/>
                    <a:pt x="346" y="1168"/>
                    <a:pt x="620" y="1251"/>
                  </a:cubicBezTo>
                  <a:lnTo>
                    <a:pt x="620" y="1941"/>
                  </a:lnTo>
                  <a:cubicBezTo>
                    <a:pt x="322" y="1906"/>
                    <a:pt x="239" y="1715"/>
                    <a:pt x="143" y="1715"/>
                  </a:cubicBezTo>
                  <a:cubicBezTo>
                    <a:pt x="60" y="1715"/>
                    <a:pt x="1" y="1810"/>
                    <a:pt x="1" y="1882"/>
                  </a:cubicBezTo>
                  <a:cubicBezTo>
                    <a:pt x="1" y="2025"/>
                    <a:pt x="239" y="2227"/>
                    <a:pt x="620" y="2227"/>
                  </a:cubicBezTo>
                  <a:lnTo>
                    <a:pt x="620" y="2311"/>
                  </a:lnTo>
                  <a:cubicBezTo>
                    <a:pt x="620" y="2346"/>
                    <a:pt x="644" y="2370"/>
                    <a:pt x="703" y="2370"/>
                  </a:cubicBezTo>
                  <a:cubicBezTo>
                    <a:pt x="751" y="2370"/>
                    <a:pt x="798" y="2346"/>
                    <a:pt x="798" y="2311"/>
                  </a:cubicBezTo>
                  <a:lnTo>
                    <a:pt x="798" y="2203"/>
                  </a:lnTo>
                  <a:cubicBezTo>
                    <a:pt x="1108" y="2168"/>
                    <a:pt x="1310" y="1965"/>
                    <a:pt x="1310" y="1608"/>
                  </a:cubicBezTo>
                  <a:cubicBezTo>
                    <a:pt x="1334" y="1227"/>
                    <a:pt x="1048" y="1096"/>
                    <a:pt x="798" y="1001"/>
                  </a:cubicBezTo>
                  <a:lnTo>
                    <a:pt x="798" y="406"/>
                  </a:lnTo>
                  <a:cubicBezTo>
                    <a:pt x="1001" y="417"/>
                    <a:pt x="1084" y="513"/>
                    <a:pt x="1144" y="513"/>
                  </a:cubicBezTo>
                  <a:cubicBezTo>
                    <a:pt x="1227" y="513"/>
                    <a:pt x="1275" y="406"/>
                    <a:pt x="1275" y="346"/>
                  </a:cubicBezTo>
                  <a:cubicBezTo>
                    <a:pt x="1275" y="203"/>
                    <a:pt x="989" y="144"/>
                    <a:pt x="798" y="144"/>
                  </a:cubicBezTo>
                  <a:lnTo>
                    <a:pt x="798" y="60"/>
                  </a:lnTo>
                  <a:cubicBezTo>
                    <a:pt x="798" y="36"/>
                    <a:pt x="751" y="1"/>
                    <a:pt x="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240" name="Google Shape;12240;p86"/>
          <p:cNvSpPr/>
          <p:nvPr/>
        </p:nvSpPr>
        <p:spPr>
          <a:xfrm>
            <a:off x="5234620" y="2287078"/>
            <a:ext cx="358832" cy="359562"/>
          </a:xfrm>
          <a:custGeom>
            <a:avLst/>
            <a:gdLst/>
            <a:ahLst/>
            <a:cxnLst/>
            <a:rect l="l" t="t" r="r" b="b"/>
            <a:pathLst>
              <a:path w="11300" h="11323" extrusionOk="0">
                <a:moveTo>
                  <a:pt x="5620" y="333"/>
                </a:moveTo>
                <a:cubicBezTo>
                  <a:pt x="5715" y="333"/>
                  <a:pt x="5787" y="405"/>
                  <a:pt x="5787" y="500"/>
                </a:cubicBezTo>
                <a:lnTo>
                  <a:pt x="5787" y="560"/>
                </a:lnTo>
                <a:lnTo>
                  <a:pt x="5453" y="560"/>
                </a:lnTo>
                <a:lnTo>
                  <a:pt x="5453" y="500"/>
                </a:lnTo>
                <a:cubicBezTo>
                  <a:pt x="5453" y="405"/>
                  <a:pt x="5536" y="333"/>
                  <a:pt x="5620" y="333"/>
                </a:cubicBezTo>
                <a:close/>
                <a:moveTo>
                  <a:pt x="5465" y="917"/>
                </a:moveTo>
                <a:lnTo>
                  <a:pt x="5465" y="5822"/>
                </a:lnTo>
                <a:cubicBezTo>
                  <a:pt x="5120" y="5560"/>
                  <a:pt x="4703" y="5405"/>
                  <a:pt x="4251" y="5405"/>
                </a:cubicBezTo>
                <a:cubicBezTo>
                  <a:pt x="3810" y="5405"/>
                  <a:pt x="3393" y="5560"/>
                  <a:pt x="3060" y="5810"/>
                </a:cubicBezTo>
                <a:cubicBezTo>
                  <a:pt x="3108" y="4536"/>
                  <a:pt x="3370" y="3322"/>
                  <a:pt x="3834" y="2417"/>
                </a:cubicBezTo>
                <a:cubicBezTo>
                  <a:pt x="4286" y="1524"/>
                  <a:pt x="4846" y="1000"/>
                  <a:pt x="5465" y="917"/>
                </a:cubicBezTo>
                <a:close/>
                <a:moveTo>
                  <a:pt x="5822" y="917"/>
                </a:moveTo>
                <a:cubicBezTo>
                  <a:pt x="6441" y="1000"/>
                  <a:pt x="7037" y="1584"/>
                  <a:pt x="7501" y="2524"/>
                </a:cubicBezTo>
                <a:cubicBezTo>
                  <a:pt x="7526" y="2582"/>
                  <a:pt x="7579" y="2617"/>
                  <a:pt x="7642" y="2617"/>
                </a:cubicBezTo>
                <a:cubicBezTo>
                  <a:pt x="7669" y="2617"/>
                  <a:pt x="7698" y="2610"/>
                  <a:pt x="7727" y="2596"/>
                </a:cubicBezTo>
                <a:cubicBezTo>
                  <a:pt x="7811" y="2548"/>
                  <a:pt x="7834" y="2465"/>
                  <a:pt x="7799" y="2369"/>
                </a:cubicBezTo>
                <a:cubicBezTo>
                  <a:pt x="7525" y="1810"/>
                  <a:pt x="7215" y="1381"/>
                  <a:pt x="6858" y="1060"/>
                </a:cubicBezTo>
                <a:lnTo>
                  <a:pt x="6810" y="1024"/>
                </a:lnTo>
                <a:lnTo>
                  <a:pt x="6810" y="1024"/>
                </a:lnTo>
                <a:cubicBezTo>
                  <a:pt x="7799" y="1238"/>
                  <a:pt x="8692" y="1715"/>
                  <a:pt x="9406" y="2453"/>
                </a:cubicBezTo>
                <a:cubicBezTo>
                  <a:pt x="10311" y="3358"/>
                  <a:pt x="10847" y="4536"/>
                  <a:pt x="10954" y="5798"/>
                </a:cubicBezTo>
                <a:cubicBezTo>
                  <a:pt x="10597" y="5560"/>
                  <a:pt x="10180" y="5405"/>
                  <a:pt x="9751" y="5405"/>
                </a:cubicBezTo>
                <a:cubicBezTo>
                  <a:pt x="9299" y="5405"/>
                  <a:pt x="8870" y="5560"/>
                  <a:pt x="8537" y="5822"/>
                </a:cubicBezTo>
                <a:cubicBezTo>
                  <a:pt x="8513" y="4834"/>
                  <a:pt x="8346" y="3893"/>
                  <a:pt x="8061" y="3060"/>
                </a:cubicBezTo>
                <a:cubicBezTo>
                  <a:pt x="8042" y="2984"/>
                  <a:pt x="7977" y="2946"/>
                  <a:pt x="7909" y="2946"/>
                </a:cubicBezTo>
                <a:cubicBezTo>
                  <a:pt x="7892" y="2946"/>
                  <a:pt x="7875" y="2948"/>
                  <a:pt x="7858" y="2953"/>
                </a:cubicBezTo>
                <a:cubicBezTo>
                  <a:pt x="7763" y="2988"/>
                  <a:pt x="7727" y="3072"/>
                  <a:pt x="7751" y="3167"/>
                </a:cubicBezTo>
                <a:cubicBezTo>
                  <a:pt x="8025" y="3953"/>
                  <a:pt x="8180" y="4858"/>
                  <a:pt x="8215" y="5810"/>
                </a:cubicBezTo>
                <a:cubicBezTo>
                  <a:pt x="7882" y="5560"/>
                  <a:pt x="7453" y="5405"/>
                  <a:pt x="7025" y="5405"/>
                </a:cubicBezTo>
                <a:cubicBezTo>
                  <a:pt x="6572" y="5405"/>
                  <a:pt x="6156" y="5560"/>
                  <a:pt x="5822" y="5822"/>
                </a:cubicBezTo>
                <a:lnTo>
                  <a:pt x="5822" y="917"/>
                </a:lnTo>
                <a:close/>
                <a:moveTo>
                  <a:pt x="5596" y="8299"/>
                </a:moveTo>
                <a:cubicBezTo>
                  <a:pt x="5679" y="8299"/>
                  <a:pt x="5751" y="8370"/>
                  <a:pt x="5751" y="8453"/>
                </a:cubicBezTo>
                <a:lnTo>
                  <a:pt x="5751" y="9894"/>
                </a:lnTo>
                <a:lnTo>
                  <a:pt x="5787" y="9894"/>
                </a:lnTo>
                <a:cubicBezTo>
                  <a:pt x="5787" y="10489"/>
                  <a:pt x="5310" y="10978"/>
                  <a:pt x="4727" y="10978"/>
                </a:cubicBezTo>
                <a:cubicBezTo>
                  <a:pt x="4286" y="10978"/>
                  <a:pt x="3882" y="10704"/>
                  <a:pt x="3715" y="10287"/>
                </a:cubicBezTo>
                <a:cubicBezTo>
                  <a:pt x="3703" y="10239"/>
                  <a:pt x="3703" y="10192"/>
                  <a:pt x="3739" y="10144"/>
                </a:cubicBezTo>
                <a:cubicBezTo>
                  <a:pt x="3762" y="10097"/>
                  <a:pt x="3822" y="10073"/>
                  <a:pt x="3870" y="10073"/>
                </a:cubicBezTo>
                <a:cubicBezTo>
                  <a:pt x="3941" y="10073"/>
                  <a:pt x="4001" y="10108"/>
                  <a:pt x="4012" y="10168"/>
                </a:cubicBezTo>
                <a:cubicBezTo>
                  <a:pt x="4120" y="10454"/>
                  <a:pt x="4393" y="10632"/>
                  <a:pt x="4691" y="10644"/>
                </a:cubicBezTo>
                <a:cubicBezTo>
                  <a:pt x="4882" y="10644"/>
                  <a:pt x="5072" y="10573"/>
                  <a:pt x="5203" y="10442"/>
                </a:cubicBezTo>
                <a:cubicBezTo>
                  <a:pt x="5358" y="10287"/>
                  <a:pt x="5429" y="10097"/>
                  <a:pt x="5429" y="9906"/>
                </a:cubicBezTo>
                <a:lnTo>
                  <a:pt x="5429" y="8453"/>
                </a:lnTo>
                <a:cubicBezTo>
                  <a:pt x="5429" y="8370"/>
                  <a:pt x="5501" y="8299"/>
                  <a:pt x="5596" y="8299"/>
                </a:cubicBezTo>
                <a:close/>
                <a:moveTo>
                  <a:pt x="5644" y="0"/>
                </a:moveTo>
                <a:cubicBezTo>
                  <a:pt x="5370" y="0"/>
                  <a:pt x="5144" y="226"/>
                  <a:pt x="5144" y="500"/>
                </a:cubicBezTo>
                <a:lnTo>
                  <a:pt x="5144" y="583"/>
                </a:lnTo>
                <a:cubicBezTo>
                  <a:pt x="4215" y="667"/>
                  <a:pt x="3322" y="976"/>
                  <a:pt x="2524" y="1500"/>
                </a:cubicBezTo>
                <a:cubicBezTo>
                  <a:pt x="1631" y="2096"/>
                  <a:pt x="917" y="2929"/>
                  <a:pt x="476" y="3905"/>
                </a:cubicBezTo>
                <a:cubicBezTo>
                  <a:pt x="429" y="4001"/>
                  <a:pt x="476" y="4084"/>
                  <a:pt x="560" y="4131"/>
                </a:cubicBezTo>
                <a:cubicBezTo>
                  <a:pt x="585" y="4144"/>
                  <a:pt x="610" y="4150"/>
                  <a:pt x="633" y="4150"/>
                </a:cubicBezTo>
                <a:cubicBezTo>
                  <a:pt x="697" y="4150"/>
                  <a:pt x="751" y="4106"/>
                  <a:pt x="786" y="4036"/>
                </a:cubicBezTo>
                <a:cubicBezTo>
                  <a:pt x="1203" y="3119"/>
                  <a:pt x="1869" y="2346"/>
                  <a:pt x="2727" y="1774"/>
                </a:cubicBezTo>
                <a:cubicBezTo>
                  <a:pt x="3262" y="1417"/>
                  <a:pt x="3858" y="1167"/>
                  <a:pt x="4477" y="1036"/>
                </a:cubicBezTo>
                <a:lnTo>
                  <a:pt x="4477" y="1036"/>
                </a:lnTo>
                <a:cubicBezTo>
                  <a:pt x="4132" y="1310"/>
                  <a:pt x="3822" y="1738"/>
                  <a:pt x="3560" y="2274"/>
                </a:cubicBezTo>
                <a:cubicBezTo>
                  <a:pt x="3072" y="3239"/>
                  <a:pt x="2774" y="4489"/>
                  <a:pt x="2739" y="5822"/>
                </a:cubicBezTo>
                <a:cubicBezTo>
                  <a:pt x="2393" y="5560"/>
                  <a:pt x="1977" y="5405"/>
                  <a:pt x="1536" y="5405"/>
                </a:cubicBezTo>
                <a:cubicBezTo>
                  <a:pt x="1095" y="5405"/>
                  <a:pt x="667" y="5560"/>
                  <a:pt x="345" y="5810"/>
                </a:cubicBezTo>
                <a:cubicBezTo>
                  <a:pt x="369" y="5405"/>
                  <a:pt x="441" y="5024"/>
                  <a:pt x="560" y="4643"/>
                </a:cubicBezTo>
                <a:cubicBezTo>
                  <a:pt x="595" y="4560"/>
                  <a:pt x="548" y="4465"/>
                  <a:pt x="464" y="4441"/>
                </a:cubicBezTo>
                <a:cubicBezTo>
                  <a:pt x="445" y="4436"/>
                  <a:pt x="427" y="4434"/>
                  <a:pt x="409" y="4434"/>
                </a:cubicBezTo>
                <a:cubicBezTo>
                  <a:pt x="338" y="4434"/>
                  <a:pt x="279" y="4472"/>
                  <a:pt x="250" y="4548"/>
                </a:cubicBezTo>
                <a:cubicBezTo>
                  <a:pt x="83" y="5084"/>
                  <a:pt x="0" y="5644"/>
                  <a:pt x="0" y="6227"/>
                </a:cubicBezTo>
                <a:cubicBezTo>
                  <a:pt x="0" y="6287"/>
                  <a:pt x="24" y="6334"/>
                  <a:pt x="72" y="6358"/>
                </a:cubicBezTo>
                <a:cubicBezTo>
                  <a:pt x="107" y="6385"/>
                  <a:pt x="150" y="6398"/>
                  <a:pt x="184" y="6398"/>
                </a:cubicBezTo>
                <a:cubicBezTo>
                  <a:pt x="195" y="6398"/>
                  <a:pt x="205" y="6397"/>
                  <a:pt x="214" y="6394"/>
                </a:cubicBezTo>
                <a:cubicBezTo>
                  <a:pt x="250" y="6370"/>
                  <a:pt x="286" y="6358"/>
                  <a:pt x="298" y="6334"/>
                </a:cubicBezTo>
                <a:cubicBezTo>
                  <a:pt x="583" y="5977"/>
                  <a:pt x="1048" y="5751"/>
                  <a:pt x="1524" y="5751"/>
                </a:cubicBezTo>
                <a:cubicBezTo>
                  <a:pt x="2024" y="5751"/>
                  <a:pt x="2477" y="5977"/>
                  <a:pt x="2762" y="6334"/>
                </a:cubicBezTo>
                <a:cubicBezTo>
                  <a:pt x="2798" y="6370"/>
                  <a:pt x="2834" y="6394"/>
                  <a:pt x="2893" y="6394"/>
                </a:cubicBezTo>
                <a:cubicBezTo>
                  <a:pt x="2941" y="6394"/>
                  <a:pt x="3000" y="6358"/>
                  <a:pt x="3036" y="6334"/>
                </a:cubicBezTo>
                <a:cubicBezTo>
                  <a:pt x="3322" y="5977"/>
                  <a:pt x="3786" y="5751"/>
                  <a:pt x="4263" y="5751"/>
                </a:cubicBezTo>
                <a:cubicBezTo>
                  <a:pt x="4727" y="5751"/>
                  <a:pt x="5179" y="5941"/>
                  <a:pt x="5477" y="6287"/>
                </a:cubicBezTo>
                <a:lnTo>
                  <a:pt x="5477" y="7965"/>
                </a:lnTo>
                <a:cubicBezTo>
                  <a:pt x="5275" y="8049"/>
                  <a:pt x="5132" y="8227"/>
                  <a:pt x="5132" y="8442"/>
                </a:cubicBezTo>
                <a:lnTo>
                  <a:pt x="5132" y="9894"/>
                </a:lnTo>
                <a:cubicBezTo>
                  <a:pt x="5132" y="10013"/>
                  <a:pt x="5084" y="10108"/>
                  <a:pt x="5013" y="10192"/>
                </a:cubicBezTo>
                <a:cubicBezTo>
                  <a:pt x="4941" y="10263"/>
                  <a:pt x="4834" y="10311"/>
                  <a:pt x="4727" y="10311"/>
                </a:cubicBezTo>
                <a:cubicBezTo>
                  <a:pt x="4560" y="10311"/>
                  <a:pt x="4417" y="10204"/>
                  <a:pt x="4358" y="10049"/>
                </a:cubicBezTo>
                <a:cubicBezTo>
                  <a:pt x="4286" y="9858"/>
                  <a:pt x="4108" y="9739"/>
                  <a:pt x="3893" y="9739"/>
                </a:cubicBezTo>
                <a:cubicBezTo>
                  <a:pt x="3739" y="9739"/>
                  <a:pt x="3572" y="9835"/>
                  <a:pt x="3477" y="9966"/>
                </a:cubicBezTo>
                <a:cubicBezTo>
                  <a:pt x="3393" y="10097"/>
                  <a:pt x="3358" y="10275"/>
                  <a:pt x="3441" y="10430"/>
                </a:cubicBezTo>
                <a:cubicBezTo>
                  <a:pt x="3643" y="10966"/>
                  <a:pt x="4179" y="11323"/>
                  <a:pt x="4751" y="11323"/>
                </a:cubicBezTo>
                <a:lnTo>
                  <a:pt x="4763" y="11323"/>
                </a:lnTo>
                <a:cubicBezTo>
                  <a:pt x="5513" y="11299"/>
                  <a:pt x="6144" y="10668"/>
                  <a:pt x="6144" y="9894"/>
                </a:cubicBezTo>
                <a:lnTo>
                  <a:pt x="6144" y="8442"/>
                </a:lnTo>
                <a:cubicBezTo>
                  <a:pt x="6144" y="8227"/>
                  <a:pt x="6013" y="8049"/>
                  <a:pt x="5798" y="7965"/>
                </a:cubicBezTo>
                <a:lnTo>
                  <a:pt x="5798" y="6287"/>
                </a:lnTo>
                <a:cubicBezTo>
                  <a:pt x="6084" y="5941"/>
                  <a:pt x="6537" y="5751"/>
                  <a:pt x="7001" y="5751"/>
                </a:cubicBezTo>
                <a:cubicBezTo>
                  <a:pt x="7501" y="5751"/>
                  <a:pt x="7953" y="5977"/>
                  <a:pt x="8239" y="6334"/>
                </a:cubicBezTo>
                <a:cubicBezTo>
                  <a:pt x="8275" y="6370"/>
                  <a:pt x="8311" y="6394"/>
                  <a:pt x="8370" y="6394"/>
                </a:cubicBezTo>
                <a:cubicBezTo>
                  <a:pt x="8418" y="6394"/>
                  <a:pt x="8477" y="6358"/>
                  <a:pt x="8513" y="6334"/>
                </a:cubicBezTo>
                <a:cubicBezTo>
                  <a:pt x="8799" y="5977"/>
                  <a:pt x="9263" y="5751"/>
                  <a:pt x="9739" y="5751"/>
                </a:cubicBezTo>
                <a:cubicBezTo>
                  <a:pt x="10239" y="5751"/>
                  <a:pt x="10704" y="5977"/>
                  <a:pt x="10978" y="6334"/>
                </a:cubicBezTo>
                <a:cubicBezTo>
                  <a:pt x="11013" y="6370"/>
                  <a:pt x="11049" y="6394"/>
                  <a:pt x="11109" y="6394"/>
                </a:cubicBezTo>
                <a:cubicBezTo>
                  <a:pt x="11132" y="6394"/>
                  <a:pt x="11144" y="6394"/>
                  <a:pt x="11180" y="6370"/>
                </a:cubicBezTo>
                <a:cubicBezTo>
                  <a:pt x="11251" y="6346"/>
                  <a:pt x="11299" y="6287"/>
                  <a:pt x="11299" y="6215"/>
                </a:cubicBezTo>
                <a:cubicBezTo>
                  <a:pt x="11275" y="4715"/>
                  <a:pt x="10704" y="3298"/>
                  <a:pt x="9620" y="2226"/>
                </a:cubicBezTo>
                <a:cubicBezTo>
                  <a:pt x="8668" y="1274"/>
                  <a:pt x="7453" y="702"/>
                  <a:pt x="6132" y="583"/>
                </a:cubicBezTo>
                <a:lnTo>
                  <a:pt x="6132" y="500"/>
                </a:lnTo>
                <a:cubicBezTo>
                  <a:pt x="6132" y="226"/>
                  <a:pt x="5906" y="0"/>
                  <a:pt x="5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241" name="Google Shape;12241;p86"/>
          <p:cNvGrpSpPr/>
          <p:nvPr/>
        </p:nvGrpSpPr>
        <p:grpSpPr>
          <a:xfrm>
            <a:off x="6372624" y="2308227"/>
            <a:ext cx="263567" cy="317614"/>
            <a:chOff x="6421399" y="2308227"/>
            <a:chExt cx="263567" cy="317614"/>
          </a:xfrm>
        </p:grpSpPr>
        <p:sp>
          <p:nvSpPr>
            <p:cNvPr id="12242" name="Google Shape;12242;p86"/>
            <p:cNvSpPr/>
            <p:nvPr/>
          </p:nvSpPr>
          <p:spPr>
            <a:xfrm>
              <a:off x="6421399" y="2308227"/>
              <a:ext cx="263567" cy="317614"/>
            </a:xfrm>
            <a:custGeom>
              <a:avLst/>
              <a:gdLst/>
              <a:ahLst/>
              <a:cxnLst/>
              <a:rect l="l" t="t" r="r" b="b"/>
              <a:pathLst>
                <a:path w="8300" h="10002" extrusionOk="0">
                  <a:moveTo>
                    <a:pt x="4192" y="298"/>
                  </a:moveTo>
                  <a:cubicBezTo>
                    <a:pt x="4501" y="298"/>
                    <a:pt x="4775" y="513"/>
                    <a:pt x="4835" y="810"/>
                  </a:cubicBezTo>
                  <a:lnTo>
                    <a:pt x="3430" y="810"/>
                  </a:lnTo>
                  <a:cubicBezTo>
                    <a:pt x="3513" y="513"/>
                    <a:pt x="3775" y="298"/>
                    <a:pt x="4085" y="298"/>
                  </a:cubicBezTo>
                  <a:close/>
                  <a:moveTo>
                    <a:pt x="5918" y="1108"/>
                  </a:moveTo>
                  <a:cubicBezTo>
                    <a:pt x="6275" y="1108"/>
                    <a:pt x="6585" y="1275"/>
                    <a:pt x="6799" y="1560"/>
                  </a:cubicBezTo>
                  <a:lnTo>
                    <a:pt x="1465" y="1560"/>
                  </a:lnTo>
                  <a:cubicBezTo>
                    <a:pt x="1680" y="1275"/>
                    <a:pt x="1989" y="1108"/>
                    <a:pt x="2346" y="1108"/>
                  </a:cubicBezTo>
                  <a:close/>
                  <a:moveTo>
                    <a:pt x="4085" y="1"/>
                  </a:moveTo>
                  <a:cubicBezTo>
                    <a:pt x="3608" y="1"/>
                    <a:pt x="3215" y="346"/>
                    <a:pt x="3156" y="810"/>
                  </a:cubicBezTo>
                  <a:lnTo>
                    <a:pt x="2346" y="810"/>
                  </a:lnTo>
                  <a:cubicBezTo>
                    <a:pt x="1822" y="810"/>
                    <a:pt x="1370" y="1096"/>
                    <a:pt x="1132" y="1560"/>
                  </a:cubicBezTo>
                  <a:lnTo>
                    <a:pt x="596" y="1560"/>
                  </a:lnTo>
                  <a:cubicBezTo>
                    <a:pt x="263" y="1560"/>
                    <a:pt x="1" y="1822"/>
                    <a:pt x="1" y="2156"/>
                  </a:cubicBezTo>
                  <a:cubicBezTo>
                    <a:pt x="1" y="2477"/>
                    <a:pt x="263" y="2751"/>
                    <a:pt x="596" y="2751"/>
                  </a:cubicBezTo>
                  <a:lnTo>
                    <a:pt x="1013" y="2751"/>
                  </a:lnTo>
                  <a:lnTo>
                    <a:pt x="1370" y="9359"/>
                  </a:lnTo>
                  <a:cubicBezTo>
                    <a:pt x="1382" y="9716"/>
                    <a:pt x="1680" y="10002"/>
                    <a:pt x="2037" y="10002"/>
                  </a:cubicBezTo>
                  <a:lnTo>
                    <a:pt x="4466" y="10002"/>
                  </a:lnTo>
                  <a:cubicBezTo>
                    <a:pt x="4537" y="10002"/>
                    <a:pt x="4609" y="9942"/>
                    <a:pt x="4609" y="9847"/>
                  </a:cubicBezTo>
                  <a:cubicBezTo>
                    <a:pt x="4609" y="9752"/>
                    <a:pt x="4549" y="9704"/>
                    <a:pt x="4466" y="9704"/>
                  </a:cubicBezTo>
                  <a:lnTo>
                    <a:pt x="2037" y="9704"/>
                  </a:lnTo>
                  <a:cubicBezTo>
                    <a:pt x="1822" y="9704"/>
                    <a:pt x="1668" y="9538"/>
                    <a:pt x="1644" y="9347"/>
                  </a:cubicBezTo>
                  <a:lnTo>
                    <a:pt x="1287" y="2751"/>
                  </a:lnTo>
                  <a:lnTo>
                    <a:pt x="2084" y="2751"/>
                  </a:lnTo>
                  <a:cubicBezTo>
                    <a:pt x="2156" y="2751"/>
                    <a:pt x="2227" y="2692"/>
                    <a:pt x="2227" y="2596"/>
                  </a:cubicBezTo>
                  <a:cubicBezTo>
                    <a:pt x="2227" y="2525"/>
                    <a:pt x="2168" y="2453"/>
                    <a:pt x="2084" y="2453"/>
                  </a:cubicBezTo>
                  <a:lnTo>
                    <a:pt x="596" y="2453"/>
                  </a:lnTo>
                  <a:cubicBezTo>
                    <a:pt x="429" y="2453"/>
                    <a:pt x="298" y="2322"/>
                    <a:pt x="298" y="2156"/>
                  </a:cubicBezTo>
                  <a:cubicBezTo>
                    <a:pt x="298" y="1989"/>
                    <a:pt x="429" y="1858"/>
                    <a:pt x="596" y="1858"/>
                  </a:cubicBezTo>
                  <a:lnTo>
                    <a:pt x="7704" y="1858"/>
                  </a:lnTo>
                  <a:cubicBezTo>
                    <a:pt x="7871" y="1858"/>
                    <a:pt x="8002" y="1989"/>
                    <a:pt x="8002" y="2156"/>
                  </a:cubicBezTo>
                  <a:cubicBezTo>
                    <a:pt x="8002" y="2322"/>
                    <a:pt x="7871" y="2453"/>
                    <a:pt x="7704" y="2453"/>
                  </a:cubicBezTo>
                  <a:lnTo>
                    <a:pt x="2763" y="2453"/>
                  </a:lnTo>
                  <a:cubicBezTo>
                    <a:pt x="2692" y="2453"/>
                    <a:pt x="2620" y="2513"/>
                    <a:pt x="2620" y="2596"/>
                  </a:cubicBezTo>
                  <a:cubicBezTo>
                    <a:pt x="2620" y="2680"/>
                    <a:pt x="2680" y="2751"/>
                    <a:pt x="2763" y="2751"/>
                  </a:cubicBezTo>
                  <a:lnTo>
                    <a:pt x="7002" y="2751"/>
                  </a:lnTo>
                  <a:lnTo>
                    <a:pt x="6633" y="9347"/>
                  </a:lnTo>
                  <a:cubicBezTo>
                    <a:pt x="6621" y="9550"/>
                    <a:pt x="6454" y="9704"/>
                    <a:pt x="6252" y="9704"/>
                  </a:cubicBezTo>
                  <a:lnTo>
                    <a:pt x="5156" y="9704"/>
                  </a:lnTo>
                  <a:cubicBezTo>
                    <a:pt x="5085" y="9704"/>
                    <a:pt x="5013" y="9752"/>
                    <a:pt x="5013" y="9847"/>
                  </a:cubicBezTo>
                  <a:cubicBezTo>
                    <a:pt x="5013" y="9942"/>
                    <a:pt x="5073" y="10002"/>
                    <a:pt x="5156" y="10002"/>
                  </a:cubicBezTo>
                  <a:lnTo>
                    <a:pt x="6252" y="10002"/>
                  </a:lnTo>
                  <a:cubicBezTo>
                    <a:pt x="6609" y="10002"/>
                    <a:pt x="6906" y="9716"/>
                    <a:pt x="6918" y="9359"/>
                  </a:cubicBezTo>
                  <a:lnTo>
                    <a:pt x="7287" y="2751"/>
                  </a:lnTo>
                  <a:lnTo>
                    <a:pt x="7704" y="2751"/>
                  </a:lnTo>
                  <a:cubicBezTo>
                    <a:pt x="8038" y="2751"/>
                    <a:pt x="8299" y="2477"/>
                    <a:pt x="8299" y="2156"/>
                  </a:cubicBezTo>
                  <a:cubicBezTo>
                    <a:pt x="8288" y="1822"/>
                    <a:pt x="8014" y="1560"/>
                    <a:pt x="7692" y="1560"/>
                  </a:cubicBezTo>
                  <a:lnTo>
                    <a:pt x="7145" y="1560"/>
                  </a:lnTo>
                  <a:cubicBezTo>
                    <a:pt x="6906" y="1108"/>
                    <a:pt x="6442" y="810"/>
                    <a:pt x="5918" y="810"/>
                  </a:cubicBezTo>
                  <a:lnTo>
                    <a:pt x="5132" y="810"/>
                  </a:lnTo>
                  <a:cubicBezTo>
                    <a:pt x="5073" y="346"/>
                    <a:pt x="4668" y="1"/>
                    <a:pt x="41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3" name="Google Shape;12243;p86"/>
            <p:cNvSpPr/>
            <p:nvPr/>
          </p:nvSpPr>
          <p:spPr>
            <a:xfrm>
              <a:off x="6539750" y="2414860"/>
              <a:ext cx="26484" cy="162236"/>
            </a:xfrm>
            <a:custGeom>
              <a:avLst/>
              <a:gdLst/>
              <a:ahLst/>
              <a:cxnLst/>
              <a:rect l="l" t="t" r="r" b="b"/>
              <a:pathLst>
                <a:path w="834" h="5109" extrusionOk="0">
                  <a:moveTo>
                    <a:pt x="405" y="286"/>
                  </a:moveTo>
                  <a:cubicBezTo>
                    <a:pt x="477" y="298"/>
                    <a:pt x="536" y="346"/>
                    <a:pt x="536" y="417"/>
                  </a:cubicBezTo>
                  <a:lnTo>
                    <a:pt x="536" y="4691"/>
                  </a:lnTo>
                  <a:cubicBezTo>
                    <a:pt x="536" y="4763"/>
                    <a:pt x="477" y="4822"/>
                    <a:pt x="405" y="4822"/>
                  </a:cubicBezTo>
                  <a:cubicBezTo>
                    <a:pt x="334" y="4822"/>
                    <a:pt x="274" y="4763"/>
                    <a:pt x="274" y="4691"/>
                  </a:cubicBezTo>
                  <a:lnTo>
                    <a:pt x="274" y="417"/>
                  </a:lnTo>
                  <a:cubicBezTo>
                    <a:pt x="274" y="346"/>
                    <a:pt x="334" y="286"/>
                    <a:pt x="405" y="286"/>
                  </a:cubicBezTo>
                  <a:close/>
                  <a:moveTo>
                    <a:pt x="417" y="0"/>
                  </a:moveTo>
                  <a:cubicBezTo>
                    <a:pt x="179" y="0"/>
                    <a:pt x="0" y="191"/>
                    <a:pt x="0" y="417"/>
                  </a:cubicBezTo>
                  <a:lnTo>
                    <a:pt x="0" y="4691"/>
                  </a:lnTo>
                  <a:cubicBezTo>
                    <a:pt x="0" y="4930"/>
                    <a:pt x="203" y="5108"/>
                    <a:pt x="417" y="5108"/>
                  </a:cubicBezTo>
                  <a:cubicBezTo>
                    <a:pt x="655" y="5108"/>
                    <a:pt x="834" y="4918"/>
                    <a:pt x="834" y="4691"/>
                  </a:cubicBezTo>
                  <a:lnTo>
                    <a:pt x="834" y="417"/>
                  </a:lnTo>
                  <a:cubicBezTo>
                    <a:pt x="834" y="191"/>
                    <a:pt x="643"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4" name="Google Shape;12244;p86"/>
            <p:cNvSpPr/>
            <p:nvPr/>
          </p:nvSpPr>
          <p:spPr>
            <a:xfrm>
              <a:off x="6590018" y="2414479"/>
              <a:ext cx="30294" cy="162967"/>
            </a:xfrm>
            <a:custGeom>
              <a:avLst/>
              <a:gdLst/>
              <a:ahLst/>
              <a:cxnLst/>
              <a:rect l="l" t="t" r="r" b="b"/>
              <a:pathLst>
                <a:path w="954" h="5132" extrusionOk="0">
                  <a:moveTo>
                    <a:pt x="537" y="0"/>
                  </a:moveTo>
                  <a:cubicBezTo>
                    <a:pt x="311" y="0"/>
                    <a:pt x="120" y="179"/>
                    <a:pt x="120" y="417"/>
                  </a:cubicBezTo>
                  <a:lnTo>
                    <a:pt x="1" y="4691"/>
                  </a:lnTo>
                  <a:cubicBezTo>
                    <a:pt x="1" y="4811"/>
                    <a:pt x="49" y="4906"/>
                    <a:pt x="120" y="5001"/>
                  </a:cubicBezTo>
                  <a:cubicBezTo>
                    <a:pt x="191" y="5084"/>
                    <a:pt x="311" y="5132"/>
                    <a:pt x="418" y="5132"/>
                  </a:cubicBezTo>
                  <a:cubicBezTo>
                    <a:pt x="644" y="5132"/>
                    <a:pt x="834" y="4953"/>
                    <a:pt x="834" y="4715"/>
                  </a:cubicBezTo>
                  <a:lnTo>
                    <a:pt x="846" y="4025"/>
                  </a:lnTo>
                  <a:cubicBezTo>
                    <a:pt x="846" y="3953"/>
                    <a:pt x="787" y="3882"/>
                    <a:pt x="703" y="3882"/>
                  </a:cubicBezTo>
                  <a:cubicBezTo>
                    <a:pt x="620" y="3882"/>
                    <a:pt x="549" y="3941"/>
                    <a:pt x="549" y="4025"/>
                  </a:cubicBezTo>
                  <a:lnTo>
                    <a:pt x="537" y="4715"/>
                  </a:lnTo>
                  <a:cubicBezTo>
                    <a:pt x="537" y="4787"/>
                    <a:pt x="477" y="4834"/>
                    <a:pt x="406" y="4834"/>
                  </a:cubicBezTo>
                  <a:cubicBezTo>
                    <a:pt x="370" y="4834"/>
                    <a:pt x="322" y="4822"/>
                    <a:pt x="311" y="4787"/>
                  </a:cubicBezTo>
                  <a:cubicBezTo>
                    <a:pt x="287" y="4763"/>
                    <a:pt x="263" y="4727"/>
                    <a:pt x="287" y="4703"/>
                  </a:cubicBezTo>
                  <a:lnTo>
                    <a:pt x="406" y="429"/>
                  </a:lnTo>
                  <a:cubicBezTo>
                    <a:pt x="406" y="358"/>
                    <a:pt x="465" y="310"/>
                    <a:pt x="537" y="310"/>
                  </a:cubicBezTo>
                  <a:cubicBezTo>
                    <a:pt x="561" y="310"/>
                    <a:pt x="608" y="322"/>
                    <a:pt x="620" y="358"/>
                  </a:cubicBezTo>
                  <a:cubicBezTo>
                    <a:pt x="656" y="381"/>
                    <a:pt x="668" y="417"/>
                    <a:pt x="656" y="441"/>
                  </a:cubicBezTo>
                  <a:lnTo>
                    <a:pt x="561" y="3358"/>
                  </a:lnTo>
                  <a:cubicBezTo>
                    <a:pt x="561" y="3441"/>
                    <a:pt x="644" y="3513"/>
                    <a:pt x="715" y="3513"/>
                  </a:cubicBezTo>
                  <a:cubicBezTo>
                    <a:pt x="787" y="3513"/>
                    <a:pt x="858" y="3453"/>
                    <a:pt x="858" y="3358"/>
                  </a:cubicBezTo>
                  <a:lnTo>
                    <a:pt x="953" y="441"/>
                  </a:lnTo>
                  <a:cubicBezTo>
                    <a:pt x="953" y="322"/>
                    <a:pt x="906" y="227"/>
                    <a:pt x="834" y="131"/>
                  </a:cubicBezTo>
                  <a:cubicBezTo>
                    <a:pt x="763" y="36"/>
                    <a:pt x="644" y="0"/>
                    <a:pt x="5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5" name="Google Shape;12245;p86"/>
            <p:cNvSpPr/>
            <p:nvPr/>
          </p:nvSpPr>
          <p:spPr>
            <a:xfrm>
              <a:off x="6486052" y="2414860"/>
              <a:ext cx="30294" cy="162967"/>
            </a:xfrm>
            <a:custGeom>
              <a:avLst/>
              <a:gdLst/>
              <a:ahLst/>
              <a:cxnLst/>
              <a:rect l="l" t="t" r="r" b="b"/>
              <a:pathLst>
                <a:path w="954" h="5132" extrusionOk="0">
                  <a:moveTo>
                    <a:pt x="406" y="298"/>
                  </a:moveTo>
                  <a:cubicBezTo>
                    <a:pt x="477" y="298"/>
                    <a:pt x="537" y="358"/>
                    <a:pt x="537" y="417"/>
                  </a:cubicBezTo>
                  <a:lnTo>
                    <a:pt x="656" y="4691"/>
                  </a:lnTo>
                  <a:cubicBezTo>
                    <a:pt x="668" y="4715"/>
                    <a:pt x="656" y="4763"/>
                    <a:pt x="620" y="4775"/>
                  </a:cubicBezTo>
                  <a:cubicBezTo>
                    <a:pt x="596" y="4810"/>
                    <a:pt x="560" y="4822"/>
                    <a:pt x="537" y="4822"/>
                  </a:cubicBezTo>
                  <a:cubicBezTo>
                    <a:pt x="465" y="4822"/>
                    <a:pt x="406" y="4763"/>
                    <a:pt x="406" y="4703"/>
                  </a:cubicBezTo>
                  <a:lnTo>
                    <a:pt x="287" y="429"/>
                  </a:lnTo>
                  <a:cubicBezTo>
                    <a:pt x="287" y="405"/>
                    <a:pt x="298" y="358"/>
                    <a:pt x="310" y="346"/>
                  </a:cubicBezTo>
                  <a:cubicBezTo>
                    <a:pt x="346" y="310"/>
                    <a:pt x="370" y="298"/>
                    <a:pt x="406" y="298"/>
                  </a:cubicBezTo>
                  <a:close/>
                  <a:moveTo>
                    <a:pt x="417" y="0"/>
                  </a:moveTo>
                  <a:cubicBezTo>
                    <a:pt x="298" y="0"/>
                    <a:pt x="191" y="48"/>
                    <a:pt x="120" y="131"/>
                  </a:cubicBezTo>
                  <a:cubicBezTo>
                    <a:pt x="48" y="227"/>
                    <a:pt x="1" y="334"/>
                    <a:pt x="1" y="453"/>
                  </a:cubicBezTo>
                  <a:lnTo>
                    <a:pt x="120" y="4715"/>
                  </a:lnTo>
                  <a:cubicBezTo>
                    <a:pt x="120" y="4941"/>
                    <a:pt x="310" y="5132"/>
                    <a:pt x="537" y="5132"/>
                  </a:cubicBezTo>
                  <a:cubicBezTo>
                    <a:pt x="656" y="5132"/>
                    <a:pt x="763" y="5096"/>
                    <a:pt x="834" y="5001"/>
                  </a:cubicBezTo>
                  <a:cubicBezTo>
                    <a:pt x="906" y="4918"/>
                    <a:pt x="953" y="4810"/>
                    <a:pt x="953" y="4691"/>
                  </a:cubicBezTo>
                  <a:lnTo>
                    <a:pt x="834" y="417"/>
                  </a:lnTo>
                  <a:cubicBezTo>
                    <a:pt x="834" y="179"/>
                    <a:pt x="644"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46" name="Google Shape;12246;p86"/>
          <p:cNvGrpSpPr/>
          <p:nvPr/>
        </p:nvGrpSpPr>
        <p:grpSpPr>
          <a:xfrm>
            <a:off x="6870193" y="2295620"/>
            <a:ext cx="360356" cy="343462"/>
            <a:chOff x="6870193" y="2295620"/>
            <a:chExt cx="360356" cy="343462"/>
          </a:xfrm>
        </p:grpSpPr>
        <p:sp>
          <p:nvSpPr>
            <p:cNvPr id="12247" name="Google Shape;12247;p86"/>
            <p:cNvSpPr/>
            <p:nvPr/>
          </p:nvSpPr>
          <p:spPr>
            <a:xfrm>
              <a:off x="6870193" y="2295620"/>
              <a:ext cx="360356" cy="343462"/>
            </a:xfrm>
            <a:custGeom>
              <a:avLst/>
              <a:gdLst/>
              <a:ahLst/>
              <a:cxnLst/>
              <a:rect l="l" t="t" r="r" b="b"/>
              <a:pathLst>
                <a:path w="11348" h="10816" extrusionOk="0">
                  <a:moveTo>
                    <a:pt x="6027" y="0"/>
                  </a:moveTo>
                  <a:cubicBezTo>
                    <a:pt x="5700" y="0"/>
                    <a:pt x="5448" y="70"/>
                    <a:pt x="5430" y="76"/>
                  </a:cubicBezTo>
                  <a:cubicBezTo>
                    <a:pt x="5358" y="112"/>
                    <a:pt x="5299" y="172"/>
                    <a:pt x="5299" y="255"/>
                  </a:cubicBezTo>
                  <a:lnTo>
                    <a:pt x="5299" y="2731"/>
                  </a:lnTo>
                  <a:lnTo>
                    <a:pt x="3501" y="5017"/>
                  </a:lnTo>
                  <a:cubicBezTo>
                    <a:pt x="3441" y="4767"/>
                    <a:pt x="3215" y="4577"/>
                    <a:pt x="2929" y="4577"/>
                  </a:cubicBezTo>
                  <a:lnTo>
                    <a:pt x="584" y="4577"/>
                  </a:lnTo>
                  <a:cubicBezTo>
                    <a:pt x="274" y="4577"/>
                    <a:pt x="1" y="4827"/>
                    <a:pt x="1" y="5160"/>
                  </a:cubicBezTo>
                  <a:lnTo>
                    <a:pt x="1" y="5732"/>
                  </a:lnTo>
                  <a:cubicBezTo>
                    <a:pt x="1" y="5839"/>
                    <a:pt x="96" y="5910"/>
                    <a:pt x="179" y="5910"/>
                  </a:cubicBezTo>
                  <a:cubicBezTo>
                    <a:pt x="274" y="5910"/>
                    <a:pt x="358" y="5827"/>
                    <a:pt x="358" y="5732"/>
                  </a:cubicBezTo>
                  <a:lnTo>
                    <a:pt x="358" y="5160"/>
                  </a:lnTo>
                  <a:cubicBezTo>
                    <a:pt x="358" y="5041"/>
                    <a:pt x="453" y="4946"/>
                    <a:pt x="572" y="4946"/>
                  </a:cubicBezTo>
                  <a:lnTo>
                    <a:pt x="2918" y="4946"/>
                  </a:lnTo>
                  <a:cubicBezTo>
                    <a:pt x="3037" y="4946"/>
                    <a:pt x="3132" y="5041"/>
                    <a:pt x="3132" y="5160"/>
                  </a:cubicBezTo>
                  <a:lnTo>
                    <a:pt x="3132" y="10232"/>
                  </a:lnTo>
                  <a:cubicBezTo>
                    <a:pt x="3132" y="10351"/>
                    <a:pt x="3037" y="10435"/>
                    <a:pt x="2918" y="10435"/>
                  </a:cubicBezTo>
                  <a:lnTo>
                    <a:pt x="572" y="10435"/>
                  </a:lnTo>
                  <a:cubicBezTo>
                    <a:pt x="453" y="10435"/>
                    <a:pt x="358" y="10351"/>
                    <a:pt x="358" y="10232"/>
                  </a:cubicBezTo>
                  <a:lnTo>
                    <a:pt x="358" y="6506"/>
                  </a:lnTo>
                  <a:cubicBezTo>
                    <a:pt x="358" y="6410"/>
                    <a:pt x="274" y="6327"/>
                    <a:pt x="179" y="6327"/>
                  </a:cubicBezTo>
                  <a:cubicBezTo>
                    <a:pt x="72" y="6327"/>
                    <a:pt x="1" y="6422"/>
                    <a:pt x="1" y="6506"/>
                  </a:cubicBezTo>
                  <a:lnTo>
                    <a:pt x="1" y="10232"/>
                  </a:lnTo>
                  <a:cubicBezTo>
                    <a:pt x="1" y="10542"/>
                    <a:pt x="251" y="10816"/>
                    <a:pt x="584" y="10816"/>
                  </a:cubicBezTo>
                  <a:lnTo>
                    <a:pt x="2929" y="10816"/>
                  </a:lnTo>
                  <a:cubicBezTo>
                    <a:pt x="3251" y="10816"/>
                    <a:pt x="3513" y="10554"/>
                    <a:pt x="3513" y="10232"/>
                  </a:cubicBezTo>
                  <a:lnTo>
                    <a:pt x="3513" y="9744"/>
                  </a:lnTo>
                  <a:lnTo>
                    <a:pt x="4418" y="10185"/>
                  </a:lnTo>
                  <a:cubicBezTo>
                    <a:pt x="4453" y="10197"/>
                    <a:pt x="4477" y="10197"/>
                    <a:pt x="4513" y="10197"/>
                  </a:cubicBezTo>
                  <a:lnTo>
                    <a:pt x="8025" y="10197"/>
                  </a:lnTo>
                  <a:cubicBezTo>
                    <a:pt x="8132" y="10197"/>
                    <a:pt x="8204" y="10113"/>
                    <a:pt x="8204" y="10018"/>
                  </a:cubicBezTo>
                  <a:cubicBezTo>
                    <a:pt x="8204" y="9923"/>
                    <a:pt x="8109" y="9839"/>
                    <a:pt x="8025" y="9839"/>
                  </a:cubicBezTo>
                  <a:lnTo>
                    <a:pt x="4561" y="9839"/>
                  </a:lnTo>
                  <a:lnTo>
                    <a:pt x="3525" y="9327"/>
                  </a:lnTo>
                  <a:lnTo>
                    <a:pt x="3525" y="5589"/>
                  </a:lnTo>
                  <a:lnTo>
                    <a:pt x="5644" y="2910"/>
                  </a:lnTo>
                  <a:cubicBezTo>
                    <a:pt x="5668" y="2874"/>
                    <a:pt x="5692" y="2839"/>
                    <a:pt x="5692" y="2791"/>
                  </a:cubicBezTo>
                  <a:lnTo>
                    <a:pt x="5692" y="398"/>
                  </a:lnTo>
                  <a:cubicBezTo>
                    <a:pt x="5787" y="379"/>
                    <a:pt x="5924" y="358"/>
                    <a:pt x="6080" y="358"/>
                  </a:cubicBezTo>
                  <a:cubicBezTo>
                    <a:pt x="6313" y="358"/>
                    <a:pt x="6587" y="405"/>
                    <a:pt x="6823" y="576"/>
                  </a:cubicBezTo>
                  <a:cubicBezTo>
                    <a:pt x="7132" y="791"/>
                    <a:pt x="7275" y="1207"/>
                    <a:pt x="7275" y="1803"/>
                  </a:cubicBezTo>
                  <a:lnTo>
                    <a:pt x="7275" y="3755"/>
                  </a:lnTo>
                  <a:cubicBezTo>
                    <a:pt x="7275" y="3862"/>
                    <a:pt x="7370" y="3934"/>
                    <a:pt x="7454" y="3934"/>
                  </a:cubicBezTo>
                  <a:lnTo>
                    <a:pt x="10395" y="3934"/>
                  </a:lnTo>
                  <a:cubicBezTo>
                    <a:pt x="10716" y="3934"/>
                    <a:pt x="10990" y="4208"/>
                    <a:pt x="10990" y="4529"/>
                  </a:cubicBezTo>
                  <a:cubicBezTo>
                    <a:pt x="10990" y="4863"/>
                    <a:pt x="10716" y="5125"/>
                    <a:pt x="10395" y="5125"/>
                  </a:cubicBezTo>
                  <a:lnTo>
                    <a:pt x="8823" y="5125"/>
                  </a:lnTo>
                  <a:cubicBezTo>
                    <a:pt x="8728" y="5125"/>
                    <a:pt x="8644" y="5220"/>
                    <a:pt x="8644" y="5303"/>
                  </a:cubicBezTo>
                  <a:cubicBezTo>
                    <a:pt x="8644" y="5410"/>
                    <a:pt x="8740" y="5482"/>
                    <a:pt x="8823" y="5482"/>
                  </a:cubicBezTo>
                  <a:lnTo>
                    <a:pt x="10228" y="5482"/>
                  </a:lnTo>
                  <a:cubicBezTo>
                    <a:pt x="10538" y="5494"/>
                    <a:pt x="10788" y="5767"/>
                    <a:pt x="10788" y="6077"/>
                  </a:cubicBezTo>
                  <a:cubicBezTo>
                    <a:pt x="10788" y="6399"/>
                    <a:pt x="10526" y="6672"/>
                    <a:pt x="10192" y="6672"/>
                  </a:cubicBezTo>
                  <a:lnTo>
                    <a:pt x="8823" y="6672"/>
                  </a:lnTo>
                  <a:cubicBezTo>
                    <a:pt x="8728" y="6672"/>
                    <a:pt x="8644" y="6768"/>
                    <a:pt x="8644" y="6851"/>
                  </a:cubicBezTo>
                  <a:cubicBezTo>
                    <a:pt x="8644" y="6958"/>
                    <a:pt x="8740" y="7030"/>
                    <a:pt x="8823" y="7030"/>
                  </a:cubicBezTo>
                  <a:lnTo>
                    <a:pt x="10073" y="7030"/>
                  </a:lnTo>
                  <a:cubicBezTo>
                    <a:pt x="10371" y="7053"/>
                    <a:pt x="10597" y="7327"/>
                    <a:pt x="10597" y="7625"/>
                  </a:cubicBezTo>
                  <a:cubicBezTo>
                    <a:pt x="10597" y="7946"/>
                    <a:pt x="10335" y="8220"/>
                    <a:pt x="10002" y="8220"/>
                  </a:cubicBezTo>
                  <a:lnTo>
                    <a:pt x="8823" y="8220"/>
                  </a:lnTo>
                  <a:cubicBezTo>
                    <a:pt x="8728" y="8220"/>
                    <a:pt x="8644" y="8315"/>
                    <a:pt x="8644" y="8399"/>
                  </a:cubicBezTo>
                  <a:cubicBezTo>
                    <a:pt x="8644" y="8506"/>
                    <a:pt x="8740" y="8577"/>
                    <a:pt x="8823" y="8577"/>
                  </a:cubicBezTo>
                  <a:lnTo>
                    <a:pt x="9883" y="8577"/>
                  </a:lnTo>
                  <a:cubicBezTo>
                    <a:pt x="9895" y="8577"/>
                    <a:pt x="9918" y="8589"/>
                    <a:pt x="9918" y="8589"/>
                  </a:cubicBezTo>
                  <a:cubicBezTo>
                    <a:pt x="10192" y="8649"/>
                    <a:pt x="10407" y="8887"/>
                    <a:pt x="10407" y="9185"/>
                  </a:cubicBezTo>
                  <a:cubicBezTo>
                    <a:pt x="10407" y="9518"/>
                    <a:pt x="10133" y="9780"/>
                    <a:pt x="9811" y="9780"/>
                  </a:cubicBezTo>
                  <a:lnTo>
                    <a:pt x="8823" y="9780"/>
                  </a:lnTo>
                  <a:cubicBezTo>
                    <a:pt x="8728" y="9780"/>
                    <a:pt x="8644" y="9875"/>
                    <a:pt x="8644" y="9958"/>
                  </a:cubicBezTo>
                  <a:cubicBezTo>
                    <a:pt x="8644" y="10066"/>
                    <a:pt x="8740" y="10137"/>
                    <a:pt x="8823" y="10137"/>
                  </a:cubicBezTo>
                  <a:lnTo>
                    <a:pt x="9811" y="10137"/>
                  </a:lnTo>
                  <a:cubicBezTo>
                    <a:pt x="10347" y="10137"/>
                    <a:pt x="10776" y="9708"/>
                    <a:pt x="10776" y="9173"/>
                  </a:cubicBezTo>
                  <a:cubicBezTo>
                    <a:pt x="10776" y="8887"/>
                    <a:pt x="10657" y="8637"/>
                    <a:pt x="10466" y="8458"/>
                  </a:cubicBezTo>
                  <a:cubicBezTo>
                    <a:pt x="10764" y="8292"/>
                    <a:pt x="10966" y="7982"/>
                    <a:pt x="10966" y="7613"/>
                  </a:cubicBezTo>
                  <a:cubicBezTo>
                    <a:pt x="10966" y="7327"/>
                    <a:pt x="10847" y="7077"/>
                    <a:pt x="10657" y="6899"/>
                  </a:cubicBezTo>
                  <a:cubicBezTo>
                    <a:pt x="10954" y="6803"/>
                    <a:pt x="11145" y="6482"/>
                    <a:pt x="11145" y="6113"/>
                  </a:cubicBezTo>
                  <a:cubicBezTo>
                    <a:pt x="11145" y="5827"/>
                    <a:pt x="11026" y="5577"/>
                    <a:pt x="10835" y="5398"/>
                  </a:cubicBezTo>
                  <a:cubicBezTo>
                    <a:pt x="11133" y="5232"/>
                    <a:pt x="11347" y="4922"/>
                    <a:pt x="11347" y="4541"/>
                  </a:cubicBezTo>
                  <a:cubicBezTo>
                    <a:pt x="11347" y="4005"/>
                    <a:pt x="10907" y="3577"/>
                    <a:pt x="10371" y="3577"/>
                  </a:cubicBezTo>
                  <a:lnTo>
                    <a:pt x="7621" y="3577"/>
                  </a:lnTo>
                  <a:lnTo>
                    <a:pt x="7621" y="1827"/>
                  </a:lnTo>
                  <a:cubicBezTo>
                    <a:pt x="7621" y="1112"/>
                    <a:pt x="7418" y="588"/>
                    <a:pt x="7013" y="291"/>
                  </a:cubicBezTo>
                  <a:cubicBezTo>
                    <a:pt x="6703" y="61"/>
                    <a:pt x="6332" y="0"/>
                    <a:pt x="60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8" name="Google Shape;12248;p86"/>
            <p:cNvSpPr/>
            <p:nvPr/>
          </p:nvSpPr>
          <p:spPr>
            <a:xfrm>
              <a:off x="6920842" y="2577064"/>
              <a:ext cx="36709" cy="36677"/>
            </a:xfrm>
            <a:custGeom>
              <a:avLst/>
              <a:gdLst/>
              <a:ahLst/>
              <a:cxnLst/>
              <a:rect l="l" t="t" r="r" b="b"/>
              <a:pathLst>
                <a:path w="1156" h="1155" extrusionOk="0">
                  <a:moveTo>
                    <a:pt x="584" y="369"/>
                  </a:moveTo>
                  <a:cubicBezTo>
                    <a:pt x="703" y="369"/>
                    <a:pt x="787" y="464"/>
                    <a:pt x="787" y="584"/>
                  </a:cubicBezTo>
                  <a:cubicBezTo>
                    <a:pt x="787" y="703"/>
                    <a:pt x="703" y="786"/>
                    <a:pt x="584" y="786"/>
                  </a:cubicBezTo>
                  <a:cubicBezTo>
                    <a:pt x="465" y="786"/>
                    <a:pt x="370" y="703"/>
                    <a:pt x="370" y="584"/>
                  </a:cubicBezTo>
                  <a:cubicBezTo>
                    <a:pt x="370" y="464"/>
                    <a:pt x="453" y="369"/>
                    <a:pt x="584" y="369"/>
                  </a:cubicBezTo>
                  <a:close/>
                  <a:moveTo>
                    <a:pt x="584" y="0"/>
                  </a:moveTo>
                  <a:cubicBezTo>
                    <a:pt x="263" y="0"/>
                    <a:pt x="1" y="250"/>
                    <a:pt x="1" y="584"/>
                  </a:cubicBezTo>
                  <a:cubicBezTo>
                    <a:pt x="1" y="905"/>
                    <a:pt x="251" y="1155"/>
                    <a:pt x="584" y="1155"/>
                  </a:cubicBezTo>
                  <a:cubicBezTo>
                    <a:pt x="906" y="1155"/>
                    <a:pt x="1156" y="905"/>
                    <a:pt x="1156" y="584"/>
                  </a:cubicBezTo>
                  <a:cubicBezTo>
                    <a:pt x="1156" y="250"/>
                    <a:pt x="894"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49" name="Google Shape;12249;p86"/>
          <p:cNvGrpSpPr/>
          <p:nvPr/>
        </p:nvGrpSpPr>
        <p:grpSpPr>
          <a:xfrm>
            <a:off x="7441465" y="2302860"/>
            <a:ext cx="342192" cy="327140"/>
            <a:chOff x="7441465" y="2302860"/>
            <a:chExt cx="342192" cy="327140"/>
          </a:xfrm>
        </p:grpSpPr>
        <p:sp>
          <p:nvSpPr>
            <p:cNvPr id="12250" name="Google Shape;12250;p86"/>
            <p:cNvSpPr/>
            <p:nvPr/>
          </p:nvSpPr>
          <p:spPr>
            <a:xfrm>
              <a:off x="7441465" y="2337727"/>
              <a:ext cx="299862" cy="292273"/>
            </a:xfrm>
            <a:custGeom>
              <a:avLst/>
              <a:gdLst/>
              <a:ahLst/>
              <a:cxnLst/>
              <a:rect l="l" t="t" r="r" b="b"/>
              <a:pathLst>
                <a:path w="9443" h="9204" extrusionOk="0">
                  <a:moveTo>
                    <a:pt x="8169" y="0"/>
                  </a:moveTo>
                  <a:cubicBezTo>
                    <a:pt x="7835" y="0"/>
                    <a:pt x="7514" y="131"/>
                    <a:pt x="7276" y="370"/>
                  </a:cubicBezTo>
                  <a:lnTo>
                    <a:pt x="6406" y="1251"/>
                  </a:lnTo>
                  <a:cubicBezTo>
                    <a:pt x="6347" y="1310"/>
                    <a:pt x="6347" y="1417"/>
                    <a:pt x="6406" y="1489"/>
                  </a:cubicBezTo>
                  <a:cubicBezTo>
                    <a:pt x="6436" y="1518"/>
                    <a:pt x="6475" y="1533"/>
                    <a:pt x="6517" y="1533"/>
                  </a:cubicBezTo>
                  <a:cubicBezTo>
                    <a:pt x="6558" y="1533"/>
                    <a:pt x="6603" y="1518"/>
                    <a:pt x="6645" y="1489"/>
                  </a:cubicBezTo>
                  <a:lnTo>
                    <a:pt x="7514" y="608"/>
                  </a:lnTo>
                  <a:cubicBezTo>
                    <a:pt x="7692" y="429"/>
                    <a:pt x="7930" y="346"/>
                    <a:pt x="8169" y="346"/>
                  </a:cubicBezTo>
                  <a:cubicBezTo>
                    <a:pt x="8430" y="346"/>
                    <a:pt x="8645" y="453"/>
                    <a:pt x="8823" y="608"/>
                  </a:cubicBezTo>
                  <a:cubicBezTo>
                    <a:pt x="9014" y="786"/>
                    <a:pt x="9097" y="1024"/>
                    <a:pt x="9097" y="1263"/>
                  </a:cubicBezTo>
                  <a:cubicBezTo>
                    <a:pt x="9097" y="1501"/>
                    <a:pt x="8990" y="1739"/>
                    <a:pt x="8823" y="1917"/>
                  </a:cubicBezTo>
                  <a:lnTo>
                    <a:pt x="7621" y="3132"/>
                  </a:lnTo>
                  <a:cubicBezTo>
                    <a:pt x="7502" y="2834"/>
                    <a:pt x="7323" y="2560"/>
                    <a:pt x="7109" y="2334"/>
                  </a:cubicBezTo>
                  <a:cubicBezTo>
                    <a:pt x="6639" y="1870"/>
                    <a:pt x="6022" y="1638"/>
                    <a:pt x="5408" y="1638"/>
                  </a:cubicBezTo>
                  <a:cubicBezTo>
                    <a:pt x="4793" y="1638"/>
                    <a:pt x="4180" y="1870"/>
                    <a:pt x="3716" y="2334"/>
                  </a:cubicBezTo>
                  <a:lnTo>
                    <a:pt x="941" y="5108"/>
                  </a:lnTo>
                  <a:cubicBezTo>
                    <a:pt x="1" y="6049"/>
                    <a:pt x="1" y="7561"/>
                    <a:pt x="941" y="8502"/>
                  </a:cubicBezTo>
                  <a:cubicBezTo>
                    <a:pt x="1406" y="8966"/>
                    <a:pt x="2025" y="9204"/>
                    <a:pt x="2644" y="9204"/>
                  </a:cubicBezTo>
                  <a:cubicBezTo>
                    <a:pt x="3251" y="9204"/>
                    <a:pt x="3870" y="8966"/>
                    <a:pt x="4335" y="8502"/>
                  </a:cubicBezTo>
                  <a:lnTo>
                    <a:pt x="5811" y="7025"/>
                  </a:lnTo>
                  <a:cubicBezTo>
                    <a:pt x="5871" y="6966"/>
                    <a:pt x="5871" y="6858"/>
                    <a:pt x="5811" y="6787"/>
                  </a:cubicBezTo>
                  <a:cubicBezTo>
                    <a:pt x="5783" y="6778"/>
                    <a:pt x="5750" y="6772"/>
                    <a:pt x="5716" y="6772"/>
                  </a:cubicBezTo>
                  <a:cubicBezTo>
                    <a:pt x="5662" y="6772"/>
                    <a:pt x="5605" y="6786"/>
                    <a:pt x="5561" y="6823"/>
                  </a:cubicBezTo>
                  <a:lnTo>
                    <a:pt x="4085" y="8299"/>
                  </a:lnTo>
                  <a:cubicBezTo>
                    <a:pt x="3692" y="8680"/>
                    <a:pt x="3180" y="8906"/>
                    <a:pt x="2620" y="8906"/>
                  </a:cubicBezTo>
                  <a:cubicBezTo>
                    <a:pt x="2073" y="8906"/>
                    <a:pt x="1549" y="8692"/>
                    <a:pt x="1168" y="8299"/>
                  </a:cubicBezTo>
                  <a:cubicBezTo>
                    <a:pt x="358" y="7489"/>
                    <a:pt x="358" y="6180"/>
                    <a:pt x="1168" y="5358"/>
                  </a:cubicBezTo>
                  <a:lnTo>
                    <a:pt x="3930" y="2596"/>
                  </a:lnTo>
                  <a:cubicBezTo>
                    <a:pt x="4323" y="2203"/>
                    <a:pt x="4847" y="1977"/>
                    <a:pt x="5394" y="1977"/>
                  </a:cubicBezTo>
                  <a:cubicBezTo>
                    <a:pt x="5942" y="1977"/>
                    <a:pt x="6466" y="2191"/>
                    <a:pt x="6847" y="2596"/>
                  </a:cubicBezTo>
                  <a:cubicBezTo>
                    <a:pt x="7073" y="2822"/>
                    <a:pt x="7252" y="3096"/>
                    <a:pt x="7359" y="3394"/>
                  </a:cubicBezTo>
                  <a:lnTo>
                    <a:pt x="6049" y="4703"/>
                  </a:lnTo>
                  <a:cubicBezTo>
                    <a:pt x="5871" y="4882"/>
                    <a:pt x="5633" y="4977"/>
                    <a:pt x="5394" y="4977"/>
                  </a:cubicBezTo>
                  <a:cubicBezTo>
                    <a:pt x="5156" y="4977"/>
                    <a:pt x="4918" y="4870"/>
                    <a:pt x="4740" y="4703"/>
                  </a:cubicBezTo>
                  <a:cubicBezTo>
                    <a:pt x="4644" y="4620"/>
                    <a:pt x="4573" y="4513"/>
                    <a:pt x="4525" y="4394"/>
                  </a:cubicBezTo>
                  <a:cubicBezTo>
                    <a:pt x="4507" y="4321"/>
                    <a:pt x="4440" y="4290"/>
                    <a:pt x="4378" y="4290"/>
                  </a:cubicBezTo>
                  <a:cubicBezTo>
                    <a:pt x="4359" y="4290"/>
                    <a:pt x="4340" y="4293"/>
                    <a:pt x="4323" y="4299"/>
                  </a:cubicBezTo>
                  <a:cubicBezTo>
                    <a:pt x="4239" y="4334"/>
                    <a:pt x="4204" y="4441"/>
                    <a:pt x="4228" y="4513"/>
                  </a:cubicBezTo>
                  <a:cubicBezTo>
                    <a:pt x="4287" y="4680"/>
                    <a:pt x="4394" y="4811"/>
                    <a:pt x="4513" y="4930"/>
                  </a:cubicBezTo>
                  <a:cubicBezTo>
                    <a:pt x="4751" y="5168"/>
                    <a:pt x="5061" y="5299"/>
                    <a:pt x="5406" y="5299"/>
                  </a:cubicBezTo>
                  <a:cubicBezTo>
                    <a:pt x="5752" y="5299"/>
                    <a:pt x="6061" y="5168"/>
                    <a:pt x="6299" y="4930"/>
                  </a:cubicBezTo>
                  <a:lnTo>
                    <a:pt x="9062" y="2155"/>
                  </a:lnTo>
                  <a:cubicBezTo>
                    <a:pt x="9300" y="1917"/>
                    <a:pt x="9443" y="1608"/>
                    <a:pt x="9443" y="1263"/>
                  </a:cubicBezTo>
                  <a:cubicBezTo>
                    <a:pt x="9443" y="929"/>
                    <a:pt x="9300" y="608"/>
                    <a:pt x="9062" y="370"/>
                  </a:cubicBezTo>
                  <a:cubicBezTo>
                    <a:pt x="8823" y="131"/>
                    <a:pt x="8514" y="0"/>
                    <a:pt x="81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1" name="Google Shape;12251;p86"/>
            <p:cNvSpPr/>
            <p:nvPr/>
          </p:nvSpPr>
          <p:spPr>
            <a:xfrm>
              <a:off x="7484588" y="2302860"/>
              <a:ext cx="299069" cy="293130"/>
            </a:xfrm>
            <a:custGeom>
              <a:avLst/>
              <a:gdLst/>
              <a:ahLst/>
              <a:cxnLst/>
              <a:rect l="l" t="t" r="r" b="b"/>
              <a:pathLst>
                <a:path w="9418" h="9231" extrusionOk="0">
                  <a:moveTo>
                    <a:pt x="6805" y="0"/>
                  </a:moveTo>
                  <a:cubicBezTo>
                    <a:pt x="6191" y="0"/>
                    <a:pt x="5578" y="235"/>
                    <a:pt x="5108" y="706"/>
                  </a:cubicBezTo>
                  <a:lnTo>
                    <a:pt x="3632" y="2170"/>
                  </a:lnTo>
                  <a:cubicBezTo>
                    <a:pt x="3572" y="2230"/>
                    <a:pt x="3572" y="2337"/>
                    <a:pt x="3632" y="2408"/>
                  </a:cubicBezTo>
                  <a:cubicBezTo>
                    <a:pt x="3661" y="2438"/>
                    <a:pt x="3703" y="2453"/>
                    <a:pt x="3746" y="2453"/>
                  </a:cubicBezTo>
                  <a:cubicBezTo>
                    <a:pt x="3789" y="2453"/>
                    <a:pt x="3834" y="2438"/>
                    <a:pt x="3870" y="2408"/>
                  </a:cubicBezTo>
                  <a:lnTo>
                    <a:pt x="5346" y="944"/>
                  </a:lnTo>
                  <a:cubicBezTo>
                    <a:pt x="5745" y="539"/>
                    <a:pt x="6272" y="336"/>
                    <a:pt x="6802" y="336"/>
                  </a:cubicBezTo>
                  <a:cubicBezTo>
                    <a:pt x="7331" y="336"/>
                    <a:pt x="7864" y="539"/>
                    <a:pt x="8275" y="944"/>
                  </a:cubicBezTo>
                  <a:cubicBezTo>
                    <a:pt x="9085" y="1741"/>
                    <a:pt x="9085" y="3051"/>
                    <a:pt x="8275" y="3873"/>
                  </a:cubicBezTo>
                  <a:lnTo>
                    <a:pt x="5513" y="6635"/>
                  </a:lnTo>
                  <a:cubicBezTo>
                    <a:pt x="5120" y="7028"/>
                    <a:pt x="4596" y="7254"/>
                    <a:pt x="4048" y="7254"/>
                  </a:cubicBezTo>
                  <a:cubicBezTo>
                    <a:pt x="3501" y="7254"/>
                    <a:pt x="2977" y="7040"/>
                    <a:pt x="2596" y="6635"/>
                  </a:cubicBezTo>
                  <a:cubicBezTo>
                    <a:pt x="2370" y="6421"/>
                    <a:pt x="2191" y="6135"/>
                    <a:pt x="2084" y="5837"/>
                  </a:cubicBezTo>
                  <a:lnTo>
                    <a:pt x="3393" y="4527"/>
                  </a:lnTo>
                  <a:cubicBezTo>
                    <a:pt x="3572" y="4349"/>
                    <a:pt x="3810" y="4254"/>
                    <a:pt x="4048" y="4254"/>
                  </a:cubicBezTo>
                  <a:cubicBezTo>
                    <a:pt x="4286" y="4254"/>
                    <a:pt x="4525" y="4361"/>
                    <a:pt x="4703" y="4527"/>
                  </a:cubicBezTo>
                  <a:cubicBezTo>
                    <a:pt x="4798" y="4611"/>
                    <a:pt x="4870" y="4718"/>
                    <a:pt x="4917" y="4837"/>
                  </a:cubicBezTo>
                  <a:cubicBezTo>
                    <a:pt x="4936" y="4910"/>
                    <a:pt x="5002" y="4941"/>
                    <a:pt x="5065" y="4941"/>
                  </a:cubicBezTo>
                  <a:cubicBezTo>
                    <a:pt x="5084" y="4941"/>
                    <a:pt x="5103" y="4938"/>
                    <a:pt x="5120" y="4932"/>
                  </a:cubicBezTo>
                  <a:cubicBezTo>
                    <a:pt x="5215" y="4897"/>
                    <a:pt x="5239" y="4789"/>
                    <a:pt x="5215" y="4718"/>
                  </a:cubicBezTo>
                  <a:cubicBezTo>
                    <a:pt x="5156" y="4551"/>
                    <a:pt x="5048" y="4420"/>
                    <a:pt x="4929" y="4301"/>
                  </a:cubicBezTo>
                  <a:cubicBezTo>
                    <a:pt x="4691" y="4063"/>
                    <a:pt x="4382" y="3932"/>
                    <a:pt x="4036" y="3932"/>
                  </a:cubicBezTo>
                  <a:cubicBezTo>
                    <a:pt x="3691" y="3932"/>
                    <a:pt x="3382" y="4063"/>
                    <a:pt x="3143" y="4301"/>
                  </a:cubicBezTo>
                  <a:lnTo>
                    <a:pt x="1786" y="5659"/>
                  </a:lnTo>
                  <a:cubicBezTo>
                    <a:pt x="1762" y="5670"/>
                    <a:pt x="1738" y="5682"/>
                    <a:pt x="1727" y="5718"/>
                  </a:cubicBezTo>
                  <a:lnTo>
                    <a:pt x="369" y="7075"/>
                  </a:lnTo>
                  <a:cubicBezTo>
                    <a:pt x="131" y="7314"/>
                    <a:pt x="0" y="7623"/>
                    <a:pt x="0" y="7968"/>
                  </a:cubicBezTo>
                  <a:cubicBezTo>
                    <a:pt x="0" y="8302"/>
                    <a:pt x="131" y="8623"/>
                    <a:pt x="369" y="8861"/>
                  </a:cubicBezTo>
                  <a:cubicBezTo>
                    <a:pt x="607" y="9099"/>
                    <a:pt x="929" y="9230"/>
                    <a:pt x="1262" y="9230"/>
                  </a:cubicBezTo>
                  <a:cubicBezTo>
                    <a:pt x="1608" y="9230"/>
                    <a:pt x="1917" y="9099"/>
                    <a:pt x="2155" y="8861"/>
                  </a:cubicBezTo>
                  <a:lnTo>
                    <a:pt x="3036" y="7980"/>
                  </a:lnTo>
                  <a:cubicBezTo>
                    <a:pt x="3096" y="7921"/>
                    <a:pt x="3096" y="7814"/>
                    <a:pt x="3036" y="7742"/>
                  </a:cubicBezTo>
                  <a:cubicBezTo>
                    <a:pt x="3006" y="7712"/>
                    <a:pt x="2965" y="7697"/>
                    <a:pt x="2922" y="7697"/>
                  </a:cubicBezTo>
                  <a:cubicBezTo>
                    <a:pt x="2879" y="7697"/>
                    <a:pt x="2834" y="7712"/>
                    <a:pt x="2798" y="7742"/>
                  </a:cubicBezTo>
                  <a:lnTo>
                    <a:pt x="1917" y="8623"/>
                  </a:lnTo>
                  <a:cubicBezTo>
                    <a:pt x="1738" y="8802"/>
                    <a:pt x="1500" y="8885"/>
                    <a:pt x="1262" y="8885"/>
                  </a:cubicBezTo>
                  <a:cubicBezTo>
                    <a:pt x="1012" y="8885"/>
                    <a:pt x="786" y="8778"/>
                    <a:pt x="607" y="8623"/>
                  </a:cubicBezTo>
                  <a:cubicBezTo>
                    <a:pt x="429" y="8445"/>
                    <a:pt x="345" y="8206"/>
                    <a:pt x="345" y="7968"/>
                  </a:cubicBezTo>
                  <a:cubicBezTo>
                    <a:pt x="345" y="7706"/>
                    <a:pt x="453" y="7492"/>
                    <a:pt x="607" y="7314"/>
                  </a:cubicBezTo>
                  <a:lnTo>
                    <a:pt x="1822" y="6099"/>
                  </a:lnTo>
                  <a:cubicBezTo>
                    <a:pt x="1941" y="6397"/>
                    <a:pt x="2119" y="6671"/>
                    <a:pt x="2334" y="6897"/>
                  </a:cubicBezTo>
                  <a:cubicBezTo>
                    <a:pt x="2786" y="7337"/>
                    <a:pt x="3393" y="7587"/>
                    <a:pt x="4036" y="7587"/>
                  </a:cubicBezTo>
                  <a:cubicBezTo>
                    <a:pt x="4679" y="7587"/>
                    <a:pt x="5287" y="7337"/>
                    <a:pt x="5727" y="6897"/>
                  </a:cubicBezTo>
                  <a:lnTo>
                    <a:pt x="8501" y="4123"/>
                  </a:lnTo>
                  <a:cubicBezTo>
                    <a:pt x="9418" y="3158"/>
                    <a:pt x="9418" y="1634"/>
                    <a:pt x="8501" y="706"/>
                  </a:cubicBezTo>
                  <a:cubicBezTo>
                    <a:pt x="8031" y="235"/>
                    <a:pt x="7418" y="0"/>
                    <a:pt x="68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52" name="Google Shape;12252;p86"/>
          <p:cNvGrpSpPr/>
          <p:nvPr/>
        </p:nvGrpSpPr>
        <p:grpSpPr>
          <a:xfrm>
            <a:off x="7989683" y="2350207"/>
            <a:ext cx="332761" cy="234066"/>
            <a:chOff x="7989683" y="2350207"/>
            <a:chExt cx="332761" cy="234066"/>
          </a:xfrm>
        </p:grpSpPr>
        <p:sp>
          <p:nvSpPr>
            <p:cNvPr id="12253" name="Google Shape;12253;p86"/>
            <p:cNvSpPr/>
            <p:nvPr/>
          </p:nvSpPr>
          <p:spPr>
            <a:xfrm>
              <a:off x="8258902" y="2396188"/>
              <a:ext cx="29119" cy="22101"/>
            </a:xfrm>
            <a:custGeom>
              <a:avLst/>
              <a:gdLst/>
              <a:ahLst/>
              <a:cxnLst/>
              <a:rect l="l" t="t" r="r" b="b"/>
              <a:pathLst>
                <a:path w="917" h="696" extrusionOk="0">
                  <a:moveTo>
                    <a:pt x="165" y="0"/>
                  </a:moveTo>
                  <a:cubicBezTo>
                    <a:pt x="114" y="0"/>
                    <a:pt x="64" y="22"/>
                    <a:pt x="36" y="64"/>
                  </a:cubicBezTo>
                  <a:cubicBezTo>
                    <a:pt x="0" y="148"/>
                    <a:pt x="12" y="243"/>
                    <a:pt x="84" y="291"/>
                  </a:cubicBezTo>
                  <a:cubicBezTo>
                    <a:pt x="262" y="410"/>
                    <a:pt x="441" y="529"/>
                    <a:pt x="631" y="660"/>
                  </a:cubicBezTo>
                  <a:cubicBezTo>
                    <a:pt x="667" y="684"/>
                    <a:pt x="691" y="695"/>
                    <a:pt x="726" y="695"/>
                  </a:cubicBezTo>
                  <a:cubicBezTo>
                    <a:pt x="762" y="695"/>
                    <a:pt x="834" y="660"/>
                    <a:pt x="857" y="624"/>
                  </a:cubicBezTo>
                  <a:cubicBezTo>
                    <a:pt x="917" y="565"/>
                    <a:pt x="893" y="457"/>
                    <a:pt x="810" y="398"/>
                  </a:cubicBezTo>
                  <a:cubicBezTo>
                    <a:pt x="619" y="267"/>
                    <a:pt x="441" y="148"/>
                    <a:pt x="262" y="29"/>
                  </a:cubicBezTo>
                  <a:cubicBezTo>
                    <a:pt x="234" y="10"/>
                    <a:pt x="199" y="0"/>
                    <a:pt x="1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4" name="Google Shape;12254;p86"/>
            <p:cNvSpPr/>
            <p:nvPr/>
          </p:nvSpPr>
          <p:spPr>
            <a:xfrm>
              <a:off x="8051320" y="2350207"/>
              <a:ext cx="194753" cy="49919"/>
            </a:xfrm>
            <a:custGeom>
              <a:avLst/>
              <a:gdLst/>
              <a:ahLst/>
              <a:cxnLst/>
              <a:rect l="l" t="t" r="r" b="b"/>
              <a:pathLst>
                <a:path w="6133" h="1572" extrusionOk="0">
                  <a:moveTo>
                    <a:pt x="3299" y="0"/>
                  </a:moveTo>
                  <a:cubicBezTo>
                    <a:pt x="2501" y="0"/>
                    <a:pt x="1441" y="417"/>
                    <a:pt x="108" y="1274"/>
                  </a:cubicBezTo>
                  <a:cubicBezTo>
                    <a:pt x="24" y="1322"/>
                    <a:pt x="1" y="1429"/>
                    <a:pt x="60" y="1501"/>
                  </a:cubicBezTo>
                  <a:cubicBezTo>
                    <a:pt x="84" y="1548"/>
                    <a:pt x="144" y="1572"/>
                    <a:pt x="191" y="1572"/>
                  </a:cubicBezTo>
                  <a:cubicBezTo>
                    <a:pt x="227" y="1572"/>
                    <a:pt x="251" y="1560"/>
                    <a:pt x="286" y="1548"/>
                  </a:cubicBezTo>
                  <a:cubicBezTo>
                    <a:pt x="1572" y="727"/>
                    <a:pt x="2560" y="322"/>
                    <a:pt x="3299" y="322"/>
                  </a:cubicBezTo>
                  <a:cubicBezTo>
                    <a:pt x="3954" y="322"/>
                    <a:pt x="4787" y="643"/>
                    <a:pt x="5859" y="1262"/>
                  </a:cubicBezTo>
                  <a:cubicBezTo>
                    <a:pt x="5885" y="1277"/>
                    <a:pt x="5912" y="1284"/>
                    <a:pt x="5939" y="1284"/>
                  </a:cubicBezTo>
                  <a:cubicBezTo>
                    <a:pt x="5997" y="1284"/>
                    <a:pt x="6052" y="1252"/>
                    <a:pt x="6085" y="1203"/>
                  </a:cubicBezTo>
                  <a:cubicBezTo>
                    <a:pt x="6132" y="1131"/>
                    <a:pt x="6097" y="1024"/>
                    <a:pt x="6025" y="977"/>
                  </a:cubicBezTo>
                  <a:cubicBezTo>
                    <a:pt x="4906" y="322"/>
                    <a:pt x="4013" y="0"/>
                    <a:pt x="3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5" name="Google Shape;12255;p86"/>
            <p:cNvSpPr/>
            <p:nvPr/>
          </p:nvSpPr>
          <p:spPr>
            <a:xfrm>
              <a:off x="7989683" y="2378183"/>
              <a:ext cx="332761" cy="206090"/>
            </a:xfrm>
            <a:custGeom>
              <a:avLst/>
              <a:gdLst/>
              <a:ahLst/>
              <a:cxnLst/>
              <a:rect l="l" t="t" r="r" b="b"/>
              <a:pathLst>
                <a:path w="10479" h="6490" extrusionOk="0">
                  <a:moveTo>
                    <a:pt x="5240" y="334"/>
                  </a:moveTo>
                  <a:cubicBezTo>
                    <a:pt x="6597" y="334"/>
                    <a:pt x="9276" y="2453"/>
                    <a:pt x="10086" y="3096"/>
                  </a:cubicBezTo>
                  <a:cubicBezTo>
                    <a:pt x="10121" y="3132"/>
                    <a:pt x="10157" y="3179"/>
                    <a:pt x="10157" y="3239"/>
                  </a:cubicBezTo>
                  <a:cubicBezTo>
                    <a:pt x="10157" y="3298"/>
                    <a:pt x="10121" y="3346"/>
                    <a:pt x="10086" y="3394"/>
                  </a:cubicBezTo>
                  <a:cubicBezTo>
                    <a:pt x="9288" y="4025"/>
                    <a:pt x="6597" y="6144"/>
                    <a:pt x="5240" y="6144"/>
                  </a:cubicBezTo>
                  <a:cubicBezTo>
                    <a:pt x="3894" y="6144"/>
                    <a:pt x="1215" y="4025"/>
                    <a:pt x="406" y="3394"/>
                  </a:cubicBezTo>
                  <a:cubicBezTo>
                    <a:pt x="358" y="3346"/>
                    <a:pt x="334" y="3298"/>
                    <a:pt x="334" y="3239"/>
                  </a:cubicBezTo>
                  <a:cubicBezTo>
                    <a:pt x="334" y="3179"/>
                    <a:pt x="358" y="3120"/>
                    <a:pt x="406" y="3096"/>
                  </a:cubicBezTo>
                  <a:cubicBezTo>
                    <a:pt x="1192" y="2453"/>
                    <a:pt x="3894" y="334"/>
                    <a:pt x="5240" y="334"/>
                  </a:cubicBezTo>
                  <a:close/>
                  <a:moveTo>
                    <a:pt x="5240" y="0"/>
                  </a:moveTo>
                  <a:cubicBezTo>
                    <a:pt x="3811" y="0"/>
                    <a:pt x="1239" y="1977"/>
                    <a:pt x="191" y="2822"/>
                  </a:cubicBezTo>
                  <a:cubicBezTo>
                    <a:pt x="84" y="2929"/>
                    <a:pt x="1" y="3072"/>
                    <a:pt x="1" y="3239"/>
                  </a:cubicBezTo>
                  <a:cubicBezTo>
                    <a:pt x="1" y="3406"/>
                    <a:pt x="84" y="3548"/>
                    <a:pt x="191" y="3656"/>
                  </a:cubicBezTo>
                  <a:cubicBezTo>
                    <a:pt x="1239" y="4501"/>
                    <a:pt x="3811" y="6489"/>
                    <a:pt x="5240" y="6489"/>
                  </a:cubicBezTo>
                  <a:cubicBezTo>
                    <a:pt x="6657" y="6489"/>
                    <a:pt x="9252" y="4501"/>
                    <a:pt x="10288" y="3656"/>
                  </a:cubicBezTo>
                  <a:cubicBezTo>
                    <a:pt x="10407" y="3548"/>
                    <a:pt x="10478" y="3406"/>
                    <a:pt x="10478" y="3239"/>
                  </a:cubicBezTo>
                  <a:cubicBezTo>
                    <a:pt x="10478" y="3072"/>
                    <a:pt x="10407" y="2929"/>
                    <a:pt x="10288" y="2822"/>
                  </a:cubicBezTo>
                  <a:cubicBezTo>
                    <a:pt x="9252" y="1977"/>
                    <a:pt x="6668" y="0"/>
                    <a:pt x="52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6" name="Google Shape;12256;p86"/>
            <p:cNvSpPr/>
            <p:nvPr/>
          </p:nvSpPr>
          <p:spPr>
            <a:xfrm>
              <a:off x="8081201" y="2405746"/>
              <a:ext cx="151598" cy="149884"/>
            </a:xfrm>
            <a:custGeom>
              <a:avLst/>
              <a:gdLst/>
              <a:ahLst/>
              <a:cxnLst/>
              <a:rect l="l" t="t" r="r" b="b"/>
              <a:pathLst>
                <a:path w="4774" h="4720" extrusionOk="0">
                  <a:moveTo>
                    <a:pt x="2351" y="1"/>
                  </a:moveTo>
                  <a:cubicBezTo>
                    <a:pt x="2329" y="1"/>
                    <a:pt x="2308" y="1"/>
                    <a:pt x="2286" y="2"/>
                  </a:cubicBezTo>
                  <a:cubicBezTo>
                    <a:pt x="1048" y="49"/>
                    <a:pt x="36" y="1049"/>
                    <a:pt x="12" y="2288"/>
                  </a:cubicBezTo>
                  <a:cubicBezTo>
                    <a:pt x="0" y="2907"/>
                    <a:pt x="203" y="3478"/>
                    <a:pt x="572" y="3907"/>
                  </a:cubicBezTo>
                  <a:cubicBezTo>
                    <a:pt x="602" y="3943"/>
                    <a:pt x="646" y="3960"/>
                    <a:pt x="691" y="3960"/>
                  </a:cubicBezTo>
                  <a:cubicBezTo>
                    <a:pt x="735" y="3960"/>
                    <a:pt x="780" y="3943"/>
                    <a:pt x="810" y="3907"/>
                  </a:cubicBezTo>
                  <a:cubicBezTo>
                    <a:pt x="869" y="3847"/>
                    <a:pt x="869" y="3740"/>
                    <a:pt x="810" y="3681"/>
                  </a:cubicBezTo>
                  <a:cubicBezTo>
                    <a:pt x="488" y="3312"/>
                    <a:pt x="310" y="2800"/>
                    <a:pt x="322" y="2264"/>
                  </a:cubicBezTo>
                  <a:cubicBezTo>
                    <a:pt x="369" y="1228"/>
                    <a:pt x="1215" y="383"/>
                    <a:pt x="2262" y="335"/>
                  </a:cubicBezTo>
                  <a:cubicBezTo>
                    <a:pt x="2297" y="333"/>
                    <a:pt x="2332" y="332"/>
                    <a:pt x="2366" y="332"/>
                  </a:cubicBezTo>
                  <a:cubicBezTo>
                    <a:pt x="3487" y="332"/>
                    <a:pt x="4416" y="1263"/>
                    <a:pt x="4382" y="2407"/>
                  </a:cubicBezTo>
                  <a:cubicBezTo>
                    <a:pt x="4370" y="3478"/>
                    <a:pt x="3489" y="4347"/>
                    <a:pt x="2417" y="4395"/>
                  </a:cubicBezTo>
                  <a:cubicBezTo>
                    <a:pt x="2394" y="4396"/>
                    <a:pt x="2371" y="4396"/>
                    <a:pt x="2348" y="4396"/>
                  </a:cubicBezTo>
                  <a:cubicBezTo>
                    <a:pt x="2003" y="4396"/>
                    <a:pt x="1671" y="4313"/>
                    <a:pt x="1381" y="4157"/>
                  </a:cubicBezTo>
                  <a:cubicBezTo>
                    <a:pt x="1355" y="4141"/>
                    <a:pt x="1323" y="4132"/>
                    <a:pt x="1290" y="4132"/>
                  </a:cubicBezTo>
                  <a:cubicBezTo>
                    <a:pt x="1248" y="4132"/>
                    <a:pt x="1206" y="4147"/>
                    <a:pt x="1179" y="4181"/>
                  </a:cubicBezTo>
                  <a:cubicBezTo>
                    <a:pt x="1108" y="4264"/>
                    <a:pt x="1119" y="4395"/>
                    <a:pt x="1227" y="4443"/>
                  </a:cubicBezTo>
                  <a:cubicBezTo>
                    <a:pt x="1540" y="4615"/>
                    <a:pt x="1902" y="4720"/>
                    <a:pt x="2287" y="4720"/>
                  </a:cubicBezTo>
                  <a:cubicBezTo>
                    <a:pt x="2326" y="4720"/>
                    <a:pt x="2366" y="4719"/>
                    <a:pt x="2405" y="4716"/>
                  </a:cubicBezTo>
                  <a:cubicBezTo>
                    <a:pt x="3655" y="4693"/>
                    <a:pt x="4679" y="3681"/>
                    <a:pt x="4715" y="2442"/>
                  </a:cubicBezTo>
                  <a:cubicBezTo>
                    <a:pt x="4774" y="1095"/>
                    <a:pt x="3690" y="1"/>
                    <a:pt x="23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7" name="Google Shape;12257;p86"/>
            <p:cNvSpPr/>
            <p:nvPr/>
          </p:nvSpPr>
          <p:spPr>
            <a:xfrm>
              <a:off x="8115973" y="2440550"/>
              <a:ext cx="80562" cy="80213"/>
            </a:xfrm>
            <a:custGeom>
              <a:avLst/>
              <a:gdLst/>
              <a:ahLst/>
              <a:cxnLst/>
              <a:rect l="l" t="t" r="r" b="b"/>
              <a:pathLst>
                <a:path w="2537" h="2526" extrusionOk="0">
                  <a:moveTo>
                    <a:pt x="1263" y="1"/>
                  </a:moveTo>
                  <a:cubicBezTo>
                    <a:pt x="572" y="1"/>
                    <a:pt x="1" y="561"/>
                    <a:pt x="1" y="1263"/>
                  </a:cubicBezTo>
                  <a:cubicBezTo>
                    <a:pt x="1" y="1965"/>
                    <a:pt x="572" y="2525"/>
                    <a:pt x="1263" y="2525"/>
                  </a:cubicBezTo>
                  <a:cubicBezTo>
                    <a:pt x="1965" y="2525"/>
                    <a:pt x="2537" y="1965"/>
                    <a:pt x="2537" y="1263"/>
                  </a:cubicBezTo>
                  <a:cubicBezTo>
                    <a:pt x="2537" y="1168"/>
                    <a:pt x="2453" y="1096"/>
                    <a:pt x="2370" y="1096"/>
                  </a:cubicBezTo>
                  <a:cubicBezTo>
                    <a:pt x="2275" y="1096"/>
                    <a:pt x="2203" y="1168"/>
                    <a:pt x="2203" y="1263"/>
                  </a:cubicBezTo>
                  <a:cubicBezTo>
                    <a:pt x="2203" y="1787"/>
                    <a:pt x="1787" y="2204"/>
                    <a:pt x="1263" y="2204"/>
                  </a:cubicBezTo>
                  <a:cubicBezTo>
                    <a:pt x="751" y="2204"/>
                    <a:pt x="334" y="1787"/>
                    <a:pt x="334" y="1263"/>
                  </a:cubicBezTo>
                  <a:cubicBezTo>
                    <a:pt x="334" y="739"/>
                    <a:pt x="751" y="322"/>
                    <a:pt x="1263" y="322"/>
                  </a:cubicBezTo>
                  <a:cubicBezTo>
                    <a:pt x="1358" y="322"/>
                    <a:pt x="1429" y="251"/>
                    <a:pt x="1429" y="156"/>
                  </a:cubicBezTo>
                  <a:cubicBezTo>
                    <a:pt x="1429" y="72"/>
                    <a:pt x="1358"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8" name="Google Shape;12258;p86"/>
            <p:cNvSpPr/>
            <p:nvPr/>
          </p:nvSpPr>
          <p:spPr>
            <a:xfrm>
              <a:off x="8164749" y="2447377"/>
              <a:ext cx="24610" cy="24610"/>
            </a:xfrm>
            <a:custGeom>
              <a:avLst/>
              <a:gdLst/>
              <a:ahLst/>
              <a:cxnLst/>
              <a:rect l="l" t="t" r="r" b="b"/>
              <a:pathLst>
                <a:path w="775" h="775" extrusionOk="0">
                  <a:moveTo>
                    <a:pt x="382" y="0"/>
                  </a:moveTo>
                  <a:cubicBezTo>
                    <a:pt x="179" y="0"/>
                    <a:pt x="1" y="179"/>
                    <a:pt x="1" y="393"/>
                  </a:cubicBezTo>
                  <a:cubicBezTo>
                    <a:pt x="1" y="596"/>
                    <a:pt x="179" y="774"/>
                    <a:pt x="382" y="774"/>
                  </a:cubicBezTo>
                  <a:cubicBezTo>
                    <a:pt x="596" y="774"/>
                    <a:pt x="774" y="596"/>
                    <a:pt x="774" y="393"/>
                  </a:cubicBezTo>
                  <a:cubicBezTo>
                    <a:pt x="774" y="179"/>
                    <a:pt x="608" y="0"/>
                    <a:pt x="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59" name="Google Shape;12259;p86"/>
          <p:cNvGrpSpPr/>
          <p:nvPr/>
        </p:nvGrpSpPr>
        <p:grpSpPr>
          <a:xfrm>
            <a:off x="5823294" y="2309751"/>
            <a:ext cx="315327" cy="314978"/>
            <a:chOff x="5823294" y="2309751"/>
            <a:chExt cx="315327" cy="314978"/>
          </a:xfrm>
        </p:grpSpPr>
        <p:sp>
          <p:nvSpPr>
            <p:cNvPr id="12260" name="Google Shape;12260;p86"/>
            <p:cNvSpPr/>
            <p:nvPr/>
          </p:nvSpPr>
          <p:spPr>
            <a:xfrm>
              <a:off x="5823294" y="2309751"/>
              <a:ext cx="315327" cy="314978"/>
            </a:xfrm>
            <a:custGeom>
              <a:avLst/>
              <a:gdLst/>
              <a:ahLst/>
              <a:cxnLst/>
              <a:rect l="l" t="t" r="r" b="b"/>
              <a:pathLst>
                <a:path w="9930" h="9919" extrusionOk="0">
                  <a:moveTo>
                    <a:pt x="4953" y="0"/>
                  </a:moveTo>
                  <a:cubicBezTo>
                    <a:pt x="3632" y="0"/>
                    <a:pt x="2381" y="524"/>
                    <a:pt x="1465" y="1465"/>
                  </a:cubicBezTo>
                  <a:cubicBezTo>
                    <a:pt x="524" y="2405"/>
                    <a:pt x="0" y="3656"/>
                    <a:pt x="0" y="4965"/>
                  </a:cubicBezTo>
                  <a:cubicBezTo>
                    <a:pt x="0" y="6275"/>
                    <a:pt x="524" y="7537"/>
                    <a:pt x="1465" y="8466"/>
                  </a:cubicBezTo>
                  <a:cubicBezTo>
                    <a:pt x="2393" y="9394"/>
                    <a:pt x="3643" y="9918"/>
                    <a:pt x="4953" y="9918"/>
                  </a:cubicBezTo>
                  <a:cubicBezTo>
                    <a:pt x="6263" y="9918"/>
                    <a:pt x="7537" y="9394"/>
                    <a:pt x="8454" y="8466"/>
                  </a:cubicBezTo>
                  <a:cubicBezTo>
                    <a:pt x="9394" y="7525"/>
                    <a:pt x="9918" y="6275"/>
                    <a:pt x="9918" y="4965"/>
                  </a:cubicBezTo>
                  <a:cubicBezTo>
                    <a:pt x="9930" y="4858"/>
                    <a:pt x="9930" y="4775"/>
                    <a:pt x="9930" y="4680"/>
                  </a:cubicBezTo>
                  <a:cubicBezTo>
                    <a:pt x="9930" y="4613"/>
                    <a:pt x="9869" y="4547"/>
                    <a:pt x="9803" y="4547"/>
                  </a:cubicBezTo>
                  <a:cubicBezTo>
                    <a:pt x="9798" y="4547"/>
                    <a:pt x="9792" y="4548"/>
                    <a:pt x="9787" y="4549"/>
                  </a:cubicBezTo>
                  <a:cubicBezTo>
                    <a:pt x="9704" y="4549"/>
                    <a:pt x="9632" y="4620"/>
                    <a:pt x="9644" y="4691"/>
                  </a:cubicBezTo>
                  <a:lnTo>
                    <a:pt x="9644" y="4953"/>
                  </a:lnTo>
                  <a:cubicBezTo>
                    <a:pt x="9644" y="6204"/>
                    <a:pt x="9156" y="7358"/>
                    <a:pt x="8275" y="8251"/>
                  </a:cubicBezTo>
                  <a:cubicBezTo>
                    <a:pt x="7394" y="9144"/>
                    <a:pt x="6227" y="9621"/>
                    <a:pt x="4977" y="9621"/>
                  </a:cubicBezTo>
                  <a:cubicBezTo>
                    <a:pt x="3727" y="9621"/>
                    <a:pt x="2560" y="9132"/>
                    <a:pt x="1667" y="8251"/>
                  </a:cubicBezTo>
                  <a:cubicBezTo>
                    <a:pt x="774" y="7370"/>
                    <a:pt x="298" y="6204"/>
                    <a:pt x="298" y="4953"/>
                  </a:cubicBezTo>
                  <a:cubicBezTo>
                    <a:pt x="298" y="3703"/>
                    <a:pt x="786" y="2536"/>
                    <a:pt x="1667" y="1643"/>
                  </a:cubicBezTo>
                  <a:cubicBezTo>
                    <a:pt x="2548" y="750"/>
                    <a:pt x="3727" y="274"/>
                    <a:pt x="4977" y="274"/>
                  </a:cubicBezTo>
                  <a:cubicBezTo>
                    <a:pt x="6072" y="274"/>
                    <a:pt x="7144" y="667"/>
                    <a:pt x="7977" y="1382"/>
                  </a:cubicBezTo>
                  <a:cubicBezTo>
                    <a:pt x="8811" y="2072"/>
                    <a:pt x="9382" y="3048"/>
                    <a:pt x="9561" y="4120"/>
                  </a:cubicBezTo>
                  <a:cubicBezTo>
                    <a:pt x="9572" y="4185"/>
                    <a:pt x="9632" y="4241"/>
                    <a:pt x="9697" y="4241"/>
                  </a:cubicBezTo>
                  <a:cubicBezTo>
                    <a:pt x="9703" y="4241"/>
                    <a:pt x="9709" y="4240"/>
                    <a:pt x="9716" y="4239"/>
                  </a:cubicBezTo>
                  <a:cubicBezTo>
                    <a:pt x="9799" y="4215"/>
                    <a:pt x="9858" y="4144"/>
                    <a:pt x="9835" y="4072"/>
                  </a:cubicBezTo>
                  <a:cubicBezTo>
                    <a:pt x="9632" y="2941"/>
                    <a:pt x="9037" y="1917"/>
                    <a:pt x="8156" y="1167"/>
                  </a:cubicBezTo>
                  <a:cubicBezTo>
                    <a:pt x="7263" y="405"/>
                    <a:pt x="6132" y="0"/>
                    <a:pt x="4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1" name="Google Shape;12261;p86"/>
            <p:cNvSpPr/>
            <p:nvPr/>
          </p:nvSpPr>
          <p:spPr>
            <a:xfrm>
              <a:off x="5846348" y="2332805"/>
              <a:ext cx="268457" cy="268489"/>
            </a:xfrm>
            <a:custGeom>
              <a:avLst/>
              <a:gdLst/>
              <a:ahLst/>
              <a:cxnLst/>
              <a:rect l="l" t="t" r="r" b="b"/>
              <a:pathLst>
                <a:path w="8454" h="8455" extrusionOk="0">
                  <a:moveTo>
                    <a:pt x="4227" y="1"/>
                  </a:moveTo>
                  <a:cubicBezTo>
                    <a:pt x="3632" y="1"/>
                    <a:pt x="3060" y="120"/>
                    <a:pt x="2501" y="370"/>
                  </a:cubicBezTo>
                  <a:cubicBezTo>
                    <a:pt x="1989" y="608"/>
                    <a:pt x="1512" y="929"/>
                    <a:pt x="1120" y="1358"/>
                  </a:cubicBezTo>
                  <a:cubicBezTo>
                    <a:pt x="1060" y="1418"/>
                    <a:pt x="1072" y="1513"/>
                    <a:pt x="1131" y="1572"/>
                  </a:cubicBezTo>
                  <a:cubicBezTo>
                    <a:pt x="1158" y="1599"/>
                    <a:pt x="1192" y="1611"/>
                    <a:pt x="1227" y="1611"/>
                  </a:cubicBezTo>
                  <a:cubicBezTo>
                    <a:pt x="1270" y="1611"/>
                    <a:pt x="1313" y="1593"/>
                    <a:pt x="1346" y="1560"/>
                  </a:cubicBezTo>
                  <a:cubicBezTo>
                    <a:pt x="1715" y="1156"/>
                    <a:pt x="2155" y="846"/>
                    <a:pt x="2644" y="632"/>
                  </a:cubicBezTo>
                  <a:cubicBezTo>
                    <a:pt x="3144" y="405"/>
                    <a:pt x="3679" y="286"/>
                    <a:pt x="4251" y="286"/>
                  </a:cubicBezTo>
                  <a:cubicBezTo>
                    <a:pt x="6418" y="286"/>
                    <a:pt x="8192" y="2060"/>
                    <a:pt x="8192" y="4239"/>
                  </a:cubicBezTo>
                  <a:cubicBezTo>
                    <a:pt x="8192" y="6406"/>
                    <a:pt x="6418" y="8180"/>
                    <a:pt x="4251" y="8180"/>
                  </a:cubicBezTo>
                  <a:cubicBezTo>
                    <a:pt x="2072" y="8180"/>
                    <a:pt x="298" y="6406"/>
                    <a:pt x="298" y="4239"/>
                  </a:cubicBezTo>
                  <a:cubicBezTo>
                    <a:pt x="298" y="3465"/>
                    <a:pt x="524" y="2703"/>
                    <a:pt x="965" y="2060"/>
                  </a:cubicBezTo>
                  <a:cubicBezTo>
                    <a:pt x="1001" y="1989"/>
                    <a:pt x="989" y="1882"/>
                    <a:pt x="917" y="1846"/>
                  </a:cubicBezTo>
                  <a:cubicBezTo>
                    <a:pt x="893" y="1827"/>
                    <a:pt x="862" y="1818"/>
                    <a:pt x="830" y="1818"/>
                  </a:cubicBezTo>
                  <a:cubicBezTo>
                    <a:pt x="781" y="1818"/>
                    <a:pt x="731" y="1839"/>
                    <a:pt x="703" y="1882"/>
                  </a:cubicBezTo>
                  <a:cubicBezTo>
                    <a:pt x="250" y="2584"/>
                    <a:pt x="0" y="3394"/>
                    <a:pt x="0" y="4227"/>
                  </a:cubicBezTo>
                  <a:cubicBezTo>
                    <a:pt x="0" y="5358"/>
                    <a:pt x="453" y="6406"/>
                    <a:pt x="1239" y="7216"/>
                  </a:cubicBezTo>
                  <a:cubicBezTo>
                    <a:pt x="2048" y="8014"/>
                    <a:pt x="3096" y="8454"/>
                    <a:pt x="4227" y="8454"/>
                  </a:cubicBezTo>
                  <a:cubicBezTo>
                    <a:pt x="5358" y="8454"/>
                    <a:pt x="6418" y="8002"/>
                    <a:pt x="7227" y="7216"/>
                  </a:cubicBezTo>
                  <a:cubicBezTo>
                    <a:pt x="8025" y="6430"/>
                    <a:pt x="8454" y="5358"/>
                    <a:pt x="8454" y="4227"/>
                  </a:cubicBezTo>
                  <a:cubicBezTo>
                    <a:pt x="8454" y="3096"/>
                    <a:pt x="8013" y="2037"/>
                    <a:pt x="7227" y="1227"/>
                  </a:cubicBezTo>
                  <a:cubicBezTo>
                    <a:pt x="6418" y="429"/>
                    <a:pt x="5358" y="1"/>
                    <a:pt x="4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2" name="Google Shape;12262;p86"/>
            <p:cNvSpPr/>
            <p:nvPr/>
          </p:nvSpPr>
          <p:spPr>
            <a:xfrm>
              <a:off x="5869402" y="2462111"/>
              <a:ext cx="15909" cy="9495"/>
            </a:xfrm>
            <a:custGeom>
              <a:avLst/>
              <a:gdLst/>
              <a:ahLst/>
              <a:cxnLst/>
              <a:rect l="l" t="t" r="r" b="b"/>
              <a:pathLst>
                <a:path w="501" h="299" extrusionOk="0">
                  <a:moveTo>
                    <a:pt x="144" y="1"/>
                  </a:moveTo>
                  <a:cubicBezTo>
                    <a:pt x="72" y="1"/>
                    <a:pt x="1" y="72"/>
                    <a:pt x="1" y="155"/>
                  </a:cubicBezTo>
                  <a:cubicBezTo>
                    <a:pt x="1" y="227"/>
                    <a:pt x="60" y="298"/>
                    <a:pt x="144" y="298"/>
                  </a:cubicBezTo>
                  <a:lnTo>
                    <a:pt x="358" y="298"/>
                  </a:lnTo>
                  <a:cubicBezTo>
                    <a:pt x="429" y="298"/>
                    <a:pt x="501" y="239"/>
                    <a:pt x="501" y="155"/>
                  </a:cubicBezTo>
                  <a:cubicBezTo>
                    <a:pt x="501" y="60"/>
                    <a:pt x="441" y="1"/>
                    <a:pt x="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3" name="Google Shape;12263;p86"/>
            <p:cNvSpPr/>
            <p:nvPr/>
          </p:nvSpPr>
          <p:spPr>
            <a:xfrm>
              <a:off x="5976416" y="2354748"/>
              <a:ext cx="116858" cy="116858"/>
            </a:xfrm>
            <a:custGeom>
              <a:avLst/>
              <a:gdLst/>
              <a:ahLst/>
              <a:cxnLst/>
              <a:rect l="l" t="t" r="r" b="b"/>
              <a:pathLst>
                <a:path w="3680" h="3680" extrusionOk="0">
                  <a:moveTo>
                    <a:pt x="155" y="0"/>
                  </a:moveTo>
                  <a:cubicBezTo>
                    <a:pt x="60" y="0"/>
                    <a:pt x="0" y="60"/>
                    <a:pt x="0" y="155"/>
                  </a:cubicBezTo>
                  <a:lnTo>
                    <a:pt x="0" y="3536"/>
                  </a:lnTo>
                  <a:cubicBezTo>
                    <a:pt x="0" y="3608"/>
                    <a:pt x="60" y="3679"/>
                    <a:pt x="155" y="3679"/>
                  </a:cubicBezTo>
                  <a:lnTo>
                    <a:pt x="3536" y="3679"/>
                  </a:lnTo>
                  <a:cubicBezTo>
                    <a:pt x="3608" y="3679"/>
                    <a:pt x="3679" y="3620"/>
                    <a:pt x="3679" y="3536"/>
                  </a:cubicBezTo>
                  <a:cubicBezTo>
                    <a:pt x="3679" y="3441"/>
                    <a:pt x="3620" y="3382"/>
                    <a:pt x="3536" y="3382"/>
                  </a:cubicBezTo>
                  <a:lnTo>
                    <a:pt x="298" y="3382"/>
                  </a:lnTo>
                  <a:lnTo>
                    <a:pt x="298" y="155"/>
                  </a:lnTo>
                  <a:cubicBezTo>
                    <a:pt x="298" y="84"/>
                    <a:pt x="238"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4" name="Google Shape;12264;p86"/>
            <p:cNvSpPr/>
            <p:nvPr/>
          </p:nvSpPr>
          <p:spPr>
            <a:xfrm>
              <a:off x="5976416" y="2562679"/>
              <a:ext cx="9463" cy="16290"/>
            </a:xfrm>
            <a:custGeom>
              <a:avLst/>
              <a:gdLst/>
              <a:ahLst/>
              <a:cxnLst/>
              <a:rect l="l" t="t" r="r" b="b"/>
              <a:pathLst>
                <a:path w="298" h="513" extrusionOk="0">
                  <a:moveTo>
                    <a:pt x="155" y="1"/>
                  </a:moveTo>
                  <a:cubicBezTo>
                    <a:pt x="60" y="1"/>
                    <a:pt x="0" y="60"/>
                    <a:pt x="0" y="155"/>
                  </a:cubicBezTo>
                  <a:lnTo>
                    <a:pt x="0" y="358"/>
                  </a:lnTo>
                  <a:cubicBezTo>
                    <a:pt x="0" y="441"/>
                    <a:pt x="60" y="513"/>
                    <a:pt x="155" y="513"/>
                  </a:cubicBezTo>
                  <a:cubicBezTo>
                    <a:pt x="238" y="513"/>
                    <a:pt x="298" y="453"/>
                    <a:pt x="298" y="358"/>
                  </a:cubicBezTo>
                  <a:lnTo>
                    <a:pt x="298" y="155"/>
                  </a:lnTo>
                  <a:cubicBezTo>
                    <a:pt x="298" y="84"/>
                    <a:pt x="238"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5" name="Google Shape;12265;p86"/>
            <p:cNvSpPr/>
            <p:nvPr/>
          </p:nvSpPr>
          <p:spPr>
            <a:xfrm>
              <a:off x="5900395" y="2386217"/>
              <a:ext cx="15179" cy="13909"/>
            </a:xfrm>
            <a:custGeom>
              <a:avLst/>
              <a:gdLst/>
              <a:ahLst/>
              <a:cxnLst/>
              <a:rect l="l" t="t" r="r" b="b"/>
              <a:pathLst>
                <a:path w="478" h="438" extrusionOk="0">
                  <a:moveTo>
                    <a:pt x="168" y="0"/>
                  </a:moveTo>
                  <a:cubicBezTo>
                    <a:pt x="129" y="0"/>
                    <a:pt x="90" y="15"/>
                    <a:pt x="61" y="45"/>
                  </a:cubicBezTo>
                  <a:cubicBezTo>
                    <a:pt x="1" y="105"/>
                    <a:pt x="1" y="188"/>
                    <a:pt x="61" y="247"/>
                  </a:cubicBezTo>
                  <a:lnTo>
                    <a:pt x="215" y="402"/>
                  </a:lnTo>
                  <a:cubicBezTo>
                    <a:pt x="239" y="426"/>
                    <a:pt x="275" y="438"/>
                    <a:pt x="311" y="438"/>
                  </a:cubicBezTo>
                  <a:cubicBezTo>
                    <a:pt x="358" y="438"/>
                    <a:pt x="394" y="426"/>
                    <a:pt x="418" y="402"/>
                  </a:cubicBezTo>
                  <a:cubicBezTo>
                    <a:pt x="477" y="343"/>
                    <a:pt x="477" y="247"/>
                    <a:pt x="418" y="188"/>
                  </a:cubicBezTo>
                  <a:lnTo>
                    <a:pt x="275" y="45"/>
                  </a:lnTo>
                  <a:cubicBezTo>
                    <a:pt x="245" y="15"/>
                    <a:pt x="206"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6" name="Google Shape;12266;p86"/>
            <p:cNvSpPr/>
            <p:nvPr/>
          </p:nvSpPr>
          <p:spPr>
            <a:xfrm>
              <a:off x="6047484" y="2533655"/>
              <a:ext cx="15147" cy="13940"/>
            </a:xfrm>
            <a:custGeom>
              <a:avLst/>
              <a:gdLst/>
              <a:ahLst/>
              <a:cxnLst/>
              <a:rect l="l" t="t" r="r" b="b"/>
              <a:pathLst>
                <a:path w="477" h="439" extrusionOk="0">
                  <a:moveTo>
                    <a:pt x="161" y="1"/>
                  </a:moveTo>
                  <a:cubicBezTo>
                    <a:pt x="126" y="1"/>
                    <a:pt x="90" y="16"/>
                    <a:pt x="60" y="46"/>
                  </a:cubicBezTo>
                  <a:cubicBezTo>
                    <a:pt x="1" y="93"/>
                    <a:pt x="1" y="188"/>
                    <a:pt x="60" y="248"/>
                  </a:cubicBezTo>
                  <a:lnTo>
                    <a:pt x="203" y="391"/>
                  </a:lnTo>
                  <a:cubicBezTo>
                    <a:pt x="239" y="427"/>
                    <a:pt x="262" y="438"/>
                    <a:pt x="310" y="438"/>
                  </a:cubicBezTo>
                  <a:cubicBezTo>
                    <a:pt x="358" y="438"/>
                    <a:pt x="382" y="427"/>
                    <a:pt x="417" y="391"/>
                  </a:cubicBezTo>
                  <a:cubicBezTo>
                    <a:pt x="477" y="343"/>
                    <a:pt x="477" y="248"/>
                    <a:pt x="417" y="188"/>
                  </a:cubicBezTo>
                  <a:lnTo>
                    <a:pt x="262" y="46"/>
                  </a:lnTo>
                  <a:cubicBezTo>
                    <a:pt x="233" y="16"/>
                    <a:pt x="197" y="1"/>
                    <a:pt x="1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7" name="Google Shape;12267;p86"/>
            <p:cNvSpPr/>
            <p:nvPr/>
          </p:nvSpPr>
          <p:spPr>
            <a:xfrm>
              <a:off x="6047484" y="2386217"/>
              <a:ext cx="15147" cy="13909"/>
            </a:xfrm>
            <a:custGeom>
              <a:avLst/>
              <a:gdLst/>
              <a:ahLst/>
              <a:cxnLst/>
              <a:rect l="l" t="t" r="r" b="b"/>
              <a:pathLst>
                <a:path w="477" h="438" extrusionOk="0">
                  <a:moveTo>
                    <a:pt x="310" y="0"/>
                  </a:moveTo>
                  <a:cubicBezTo>
                    <a:pt x="271" y="0"/>
                    <a:pt x="233" y="15"/>
                    <a:pt x="203" y="45"/>
                  </a:cubicBezTo>
                  <a:lnTo>
                    <a:pt x="60" y="188"/>
                  </a:lnTo>
                  <a:cubicBezTo>
                    <a:pt x="1" y="247"/>
                    <a:pt x="1" y="343"/>
                    <a:pt x="60" y="402"/>
                  </a:cubicBezTo>
                  <a:cubicBezTo>
                    <a:pt x="84" y="426"/>
                    <a:pt x="120" y="438"/>
                    <a:pt x="167" y="438"/>
                  </a:cubicBezTo>
                  <a:cubicBezTo>
                    <a:pt x="203" y="438"/>
                    <a:pt x="239" y="426"/>
                    <a:pt x="262" y="402"/>
                  </a:cubicBezTo>
                  <a:lnTo>
                    <a:pt x="417" y="247"/>
                  </a:lnTo>
                  <a:cubicBezTo>
                    <a:pt x="477" y="188"/>
                    <a:pt x="477" y="105"/>
                    <a:pt x="417" y="45"/>
                  </a:cubicBezTo>
                  <a:cubicBezTo>
                    <a:pt x="387" y="15"/>
                    <a:pt x="349" y="0"/>
                    <a:pt x="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8" name="Google Shape;12268;p86"/>
            <p:cNvSpPr/>
            <p:nvPr/>
          </p:nvSpPr>
          <p:spPr>
            <a:xfrm>
              <a:off x="5900395" y="2533655"/>
              <a:ext cx="15179" cy="13940"/>
            </a:xfrm>
            <a:custGeom>
              <a:avLst/>
              <a:gdLst/>
              <a:ahLst/>
              <a:cxnLst/>
              <a:rect l="l" t="t" r="r" b="b"/>
              <a:pathLst>
                <a:path w="478" h="439" extrusionOk="0">
                  <a:moveTo>
                    <a:pt x="316" y="1"/>
                  </a:moveTo>
                  <a:cubicBezTo>
                    <a:pt x="281" y="1"/>
                    <a:pt x="245" y="16"/>
                    <a:pt x="215" y="46"/>
                  </a:cubicBezTo>
                  <a:lnTo>
                    <a:pt x="61" y="188"/>
                  </a:lnTo>
                  <a:cubicBezTo>
                    <a:pt x="1" y="248"/>
                    <a:pt x="1" y="343"/>
                    <a:pt x="61" y="403"/>
                  </a:cubicBezTo>
                  <a:cubicBezTo>
                    <a:pt x="96" y="427"/>
                    <a:pt x="120" y="438"/>
                    <a:pt x="168" y="438"/>
                  </a:cubicBezTo>
                  <a:cubicBezTo>
                    <a:pt x="215" y="438"/>
                    <a:pt x="239" y="427"/>
                    <a:pt x="275" y="403"/>
                  </a:cubicBezTo>
                  <a:lnTo>
                    <a:pt x="418" y="248"/>
                  </a:lnTo>
                  <a:cubicBezTo>
                    <a:pt x="477" y="188"/>
                    <a:pt x="477" y="105"/>
                    <a:pt x="418" y="46"/>
                  </a:cubicBezTo>
                  <a:cubicBezTo>
                    <a:pt x="388" y="16"/>
                    <a:pt x="352" y="1"/>
                    <a:pt x="3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9" name="Google Shape;12269;p86"/>
            <p:cNvSpPr/>
            <p:nvPr/>
          </p:nvSpPr>
          <p:spPr>
            <a:xfrm>
              <a:off x="5877341" y="2420639"/>
              <a:ext cx="16671" cy="11654"/>
            </a:xfrm>
            <a:custGeom>
              <a:avLst/>
              <a:gdLst/>
              <a:ahLst/>
              <a:cxnLst/>
              <a:rect l="l" t="t" r="r" b="b"/>
              <a:pathLst>
                <a:path w="525" h="367" extrusionOk="0">
                  <a:moveTo>
                    <a:pt x="167" y="0"/>
                  </a:moveTo>
                  <a:cubicBezTo>
                    <a:pt x="106" y="0"/>
                    <a:pt x="52" y="29"/>
                    <a:pt x="25" y="92"/>
                  </a:cubicBezTo>
                  <a:cubicBezTo>
                    <a:pt x="1" y="164"/>
                    <a:pt x="25" y="247"/>
                    <a:pt x="108" y="283"/>
                  </a:cubicBezTo>
                  <a:lnTo>
                    <a:pt x="298" y="354"/>
                  </a:lnTo>
                  <a:cubicBezTo>
                    <a:pt x="310" y="366"/>
                    <a:pt x="346" y="366"/>
                    <a:pt x="358" y="366"/>
                  </a:cubicBezTo>
                  <a:cubicBezTo>
                    <a:pt x="417" y="366"/>
                    <a:pt x="465" y="342"/>
                    <a:pt x="489" y="283"/>
                  </a:cubicBezTo>
                  <a:cubicBezTo>
                    <a:pt x="525" y="187"/>
                    <a:pt x="489" y="116"/>
                    <a:pt x="417" y="92"/>
                  </a:cubicBezTo>
                  <a:lnTo>
                    <a:pt x="227" y="9"/>
                  </a:lnTo>
                  <a:cubicBezTo>
                    <a:pt x="207" y="3"/>
                    <a:pt x="18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0" name="Google Shape;12270;p86"/>
            <p:cNvSpPr/>
            <p:nvPr/>
          </p:nvSpPr>
          <p:spPr>
            <a:xfrm>
              <a:off x="6068665" y="2501519"/>
              <a:ext cx="16671" cy="11654"/>
            </a:xfrm>
            <a:custGeom>
              <a:avLst/>
              <a:gdLst/>
              <a:ahLst/>
              <a:cxnLst/>
              <a:rect l="l" t="t" r="r" b="b"/>
              <a:pathLst>
                <a:path w="525" h="367" extrusionOk="0">
                  <a:moveTo>
                    <a:pt x="170" y="1"/>
                  </a:moveTo>
                  <a:cubicBezTo>
                    <a:pt x="112" y="1"/>
                    <a:pt x="54" y="28"/>
                    <a:pt x="36" y="81"/>
                  </a:cubicBezTo>
                  <a:cubicBezTo>
                    <a:pt x="0" y="165"/>
                    <a:pt x="36" y="248"/>
                    <a:pt x="107" y="284"/>
                  </a:cubicBezTo>
                  <a:lnTo>
                    <a:pt x="298" y="355"/>
                  </a:lnTo>
                  <a:cubicBezTo>
                    <a:pt x="310" y="367"/>
                    <a:pt x="346" y="367"/>
                    <a:pt x="357" y="367"/>
                  </a:cubicBezTo>
                  <a:cubicBezTo>
                    <a:pt x="417" y="367"/>
                    <a:pt x="465" y="343"/>
                    <a:pt x="488" y="284"/>
                  </a:cubicBezTo>
                  <a:cubicBezTo>
                    <a:pt x="524" y="200"/>
                    <a:pt x="488" y="117"/>
                    <a:pt x="417" y="81"/>
                  </a:cubicBezTo>
                  <a:lnTo>
                    <a:pt x="226" y="10"/>
                  </a:lnTo>
                  <a:cubicBezTo>
                    <a:pt x="209" y="4"/>
                    <a:pt x="189" y="1"/>
                    <a:pt x="1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1" name="Google Shape;12271;p86"/>
            <p:cNvSpPr/>
            <p:nvPr/>
          </p:nvSpPr>
          <p:spPr>
            <a:xfrm>
              <a:off x="6015729" y="2363353"/>
              <a:ext cx="12893" cy="15623"/>
            </a:xfrm>
            <a:custGeom>
              <a:avLst/>
              <a:gdLst/>
              <a:ahLst/>
              <a:cxnLst/>
              <a:rect l="l" t="t" r="r" b="b"/>
              <a:pathLst>
                <a:path w="406" h="492" extrusionOk="0">
                  <a:moveTo>
                    <a:pt x="237" y="1"/>
                  </a:moveTo>
                  <a:cubicBezTo>
                    <a:pt x="181" y="1"/>
                    <a:pt x="125" y="34"/>
                    <a:pt x="108" y="86"/>
                  </a:cubicBezTo>
                  <a:lnTo>
                    <a:pt x="36" y="277"/>
                  </a:lnTo>
                  <a:cubicBezTo>
                    <a:pt x="0" y="360"/>
                    <a:pt x="36" y="444"/>
                    <a:pt x="108" y="479"/>
                  </a:cubicBezTo>
                  <a:cubicBezTo>
                    <a:pt x="119" y="479"/>
                    <a:pt x="131" y="491"/>
                    <a:pt x="167" y="491"/>
                  </a:cubicBezTo>
                  <a:cubicBezTo>
                    <a:pt x="227" y="491"/>
                    <a:pt x="274" y="467"/>
                    <a:pt x="298" y="396"/>
                  </a:cubicBezTo>
                  <a:lnTo>
                    <a:pt x="369" y="205"/>
                  </a:lnTo>
                  <a:cubicBezTo>
                    <a:pt x="405" y="134"/>
                    <a:pt x="369" y="39"/>
                    <a:pt x="298" y="15"/>
                  </a:cubicBezTo>
                  <a:cubicBezTo>
                    <a:pt x="279" y="5"/>
                    <a:pt x="258" y="1"/>
                    <a:pt x="2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2" name="Google Shape;12272;p86"/>
            <p:cNvSpPr/>
            <p:nvPr/>
          </p:nvSpPr>
          <p:spPr>
            <a:xfrm>
              <a:off x="5934055" y="2554836"/>
              <a:ext cx="13274" cy="15433"/>
            </a:xfrm>
            <a:custGeom>
              <a:avLst/>
              <a:gdLst/>
              <a:ahLst/>
              <a:cxnLst/>
              <a:rect l="l" t="t" r="r" b="b"/>
              <a:pathLst>
                <a:path w="418" h="486" extrusionOk="0">
                  <a:moveTo>
                    <a:pt x="255" y="1"/>
                  </a:moveTo>
                  <a:cubicBezTo>
                    <a:pt x="197" y="1"/>
                    <a:pt x="138" y="30"/>
                    <a:pt x="120" y="93"/>
                  </a:cubicBezTo>
                  <a:lnTo>
                    <a:pt x="48" y="283"/>
                  </a:lnTo>
                  <a:cubicBezTo>
                    <a:pt x="1" y="355"/>
                    <a:pt x="48" y="450"/>
                    <a:pt x="120" y="474"/>
                  </a:cubicBezTo>
                  <a:cubicBezTo>
                    <a:pt x="132" y="486"/>
                    <a:pt x="167" y="486"/>
                    <a:pt x="179" y="486"/>
                  </a:cubicBezTo>
                  <a:cubicBezTo>
                    <a:pt x="239" y="486"/>
                    <a:pt x="286" y="462"/>
                    <a:pt x="310" y="402"/>
                  </a:cubicBezTo>
                  <a:lnTo>
                    <a:pt x="382" y="212"/>
                  </a:lnTo>
                  <a:cubicBezTo>
                    <a:pt x="417" y="129"/>
                    <a:pt x="382" y="45"/>
                    <a:pt x="310" y="10"/>
                  </a:cubicBezTo>
                  <a:cubicBezTo>
                    <a:pt x="293" y="4"/>
                    <a:pt x="274" y="1"/>
                    <a:pt x="2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3" name="Google Shape;12273;p86"/>
            <p:cNvSpPr/>
            <p:nvPr/>
          </p:nvSpPr>
          <p:spPr>
            <a:xfrm>
              <a:off x="5935960" y="2362401"/>
              <a:ext cx="12861" cy="15814"/>
            </a:xfrm>
            <a:custGeom>
              <a:avLst/>
              <a:gdLst/>
              <a:ahLst/>
              <a:cxnLst/>
              <a:rect l="l" t="t" r="r" b="b"/>
              <a:pathLst>
                <a:path w="405" h="498" extrusionOk="0">
                  <a:moveTo>
                    <a:pt x="161" y="1"/>
                  </a:moveTo>
                  <a:cubicBezTo>
                    <a:pt x="143" y="1"/>
                    <a:pt x="125" y="3"/>
                    <a:pt x="107" y="9"/>
                  </a:cubicBezTo>
                  <a:cubicBezTo>
                    <a:pt x="24" y="45"/>
                    <a:pt x="0" y="128"/>
                    <a:pt x="24" y="212"/>
                  </a:cubicBezTo>
                  <a:lnTo>
                    <a:pt x="107" y="402"/>
                  </a:lnTo>
                  <a:cubicBezTo>
                    <a:pt x="131" y="462"/>
                    <a:pt x="191" y="497"/>
                    <a:pt x="238" y="497"/>
                  </a:cubicBezTo>
                  <a:cubicBezTo>
                    <a:pt x="250" y="497"/>
                    <a:pt x="262" y="497"/>
                    <a:pt x="298" y="474"/>
                  </a:cubicBezTo>
                  <a:cubicBezTo>
                    <a:pt x="369" y="450"/>
                    <a:pt x="405" y="355"/>
                    <a:pt x="369" y="283"/>
                  </a:cubicBezTo>
                  <a:lnTo>
                    <a:pt x="298" y="93"/>
                  </a:lnTo>
                  <a:cubicBezTo>
                    <a:pt x="271" y="29"/>
                    <a:pt x="216" y="1"/>
                    <a:pt x="1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4" name="Google Shape;12274;p86"/>
            <p:cNvSpPr/>
            <p:nvPr/>
          </p:nvSpPr>
          <p:spPr>
            <a:xfrm>
              <a:off x="6013824" y="2555820"/>
              <a:ext cx="12893" cy="15592"/>
            </a:xfrm>
            <a:custGeom>
              <a:avLst/>
              <a:gdLst/>
              <a:ahLst/>
              <a:cxnLst/>
              <a:rect l="l" t="t" r="r" b="b"/>
              <a:pathLst>
                <a:path w="406" h="491" extrusionOk="0">
                  <a:moveTo>
                    <a:pt x="167" y="0"/>
                  </a:moveTo>
                  <a:cubicBezTo>
                    <a:pt x="147" y="0"/>
                    <a:pt x="127" y="5"/>
                    <a:pt x="108" y="14"/>
                  </a:cubicBezTo>
                  <a:cubicBezTo>
                    <a:pt x="37" y="38"/>
                    <a:pt x="1" y="133"/>
                    <a:pt x="37" y="205"/>
                  </a:cubicBezTo>
                  <a:lnTo>
                    <a:pt x="108" y="395"/>
                  </a:lnTo>
                  <a:cubicBezTo>
                    <a:pt x="132" y="455"/>
                    <a:pt x="179" y="491"/>
                    <a:pt x="239" y="491"/>
                  </a:cubicBezTo>
                  <a:cubicBezTo>
                    <a:pt x="251" y="491"/>
                    <a:pt x="275" y="491"/>
                    <a:pt x="299" y="479"/>
                  </a:cubicBezTo>
                  <a:cubicBezTo>
                    <a:pt x="370" y="443"/>
                    <a:pt x="406" y="360"/>
                    <a:pt x="370" y="276"/>
                  </a:cubicBezTo>
                  <a:lnTo>
                    <a:pt x="299" y="86"/>
                  </a:lnTo>
                  <a:cubicBezTo>
                    <a:pt x="272" y="33"/>
                    <a:pt x="22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5" name="Google Shape;12275;p86"/>
            <p:cNvSpPr/>
            <p:nvPr/>
          </p:nvSpPr>
          <p:spPr>
            <a:xfrm>
              <a:off x="6069776" y="2422132"/>
              <a:ext cx="16290" cy="11654"/>
            </a:xfrm>
            <a:custGeom>
              <a:avLst/>
              <a:gdLst/>
              <a:ahLst/>
              <a:cxnLst/>
              <a:rect l="l" t="t" r="r" b="b"/>
              <a:pathLst>
                <a:path w="513" h="367" extrusionOk="0">
                  <a:moveTo>
                    <a:pt x="354" y="1"/>
                  </a:moveTo>
                  <a:cubicBezTo>
                    <a:pt x="335" y="1"/>
                    <a:pt x="316" y="3"/>
                    <a:pt x="299" y="9"/>
                  </a:cubicBezTo>
                  <a:lnTo>
                    <a:pt x="96" y="81"/>
                  </a:lnTo>
                  <a:cubicBezTo>
                    <a:pt x="25" y="117"/>
                    <a:pt x="1" y="200"/>
                    <a:pt x="25" y="283"/>
                  </a:cubicBezTo>
                  <a:cubicBezTo>
                    <a:pt x="37" y="343"/>
                    <a:pt x="96" y="367"/>
                    <a:pt x="156" y="367"/>
                  </a:cubicBezTo>
                  <a:cubicBezTo>
                    <a:pt x="180" y="367"/>
                    <a:pt x="191" y="367"/>
                    <a:pt x="215" y="355"/>
                  </a:cubicBezTo>
                  <a:lnTo>
                    <a:pt x="418" y="283"/>
                  </a:lnTo>
                  <a:cubicBezTo>
                    <a:pt x="489" y="248"/>
                    <a:pt x="513" y="164"/>
                    <a:pt x="489" y="81"/>
                  </a:cubicBezTo>
                  <a:cubicBezTo>
                    <a:pt x="462" y="27"/>
                    <a:pt x="409" y="1"/>
                    <a:pt x="3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6" name="Google Shape;12276;p86"/>
            <p:cNvSpPr/>
            <p:nvPr/>
          </p:nvSpPr>
          <p:spPr>
            <a:xfrm>
              <a:off x="5876960" y="2500027"/>
              <a:ext cx="16290" cy="11654"/>
            </a:xfrm>
            <a:custGeom>
              <a:avLst/>
              <a:gdLst/>
              <a:ahLst/>
              <a:cxnLst/>
              <a:rect l="l" t="t" r="r" b="b"/>
              <a:pathLst>
                <a:path w="513" h="367" extrusionOk="0">
                  <a:moveTo>
                    <a:pt x="352" y="0"/>
                  </a:moveTo>
                  <a:cubicBezTo>
                    <a:pt x="334" y="0"/>
                    <a:pt x="316" y="3"/>
                    <a:pt x="298" y="9"/>
                  </a:cubicBezTo>
                  <a:lnTo>
                    <a:pt x="96" y="92"/>
                  </a:lnTo>
                  <a:cubicBezTo>
                    <a:pt x="25" y="116"/>
                    <a:pt x="1" y="212"/>
                    <a:pt x="25" y="283"/>
                  </a:cubicBezTo>
                  <a:cubicBezTo>
                    <a:pt x="60" y="343"/>
                    <a:pt x="96" y="366"/>
                    <a:pt x="156" y="366"/>
                  </a:cubicBezTo>
                  <a:cubicBezTo>
                    <a:pt x="179" y="366"/>
                    <a:pt x="191" y="366"/>
                    <a:pt x="215" y="354"/>
                  </a:cubicBezTo>
                  <a:lnTo>
                    <a:pt x="418" y="283"/>
                  </a:lnTo>
                  <a:cubicBezTo>
                    <a:pt x="489" y="247"/>
                    <a:pt x="513" y="164"/>
                    <a:pt x="489" y="92"/>
                  </a:cubicBezTo>
                  <a:cubicBezTo>
                    <a:pt x="462" y="29"/>
                    <a:pt x="408" y="0"/>
                    <a:pt x="3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77" name="Google Shape;12277;p86"/>
          <p:cNvGrpSpPr/>
          <p:nvPr/>
        </p:nvGrpSpPr>
        <p:grpSpPr>
          <a:xfrm>
            <a:off x="2497275" y="2744159"/>
            <a:ext cx="370930" cy="370549"/>
            <a:chOff x="2497275" y="2744159"/>
            <a:chExt cx="370930" cy="370549"/>
          </a:xfrm>
        </p:grpSpPr>
        <p:sp>
          <p:nvSpPr>
            <p:cNvPr id="12278" name="Google Shape;12278;p86"/>
            <p:cNvSpPr/>
            <p:nvPr/>
          </p:nvSpPr>
          <p:spPr>
            <a:xfrm>
              <a:off x="2497275" y="2744159"/>
              <a:ext cx="284366" cy="284747"/>
            </a:xfrm>
            <a:custGeom>
              <a:avLst/>
              <a:gdLst/>
              <a:ahLst/>
              <a:cxnLst/>
              <a:rect l="l" t="t" r="r" b="b"/>
              <a:pathLst>
                <a:path w="8955" h="8967" extrusionOk="0">
                  <a:moveTo>
                    <a:pt x="4204" y="1"/>
                  </a:moveTo>
                  <a:cubicBezTo>
                    <a:pt x="3942" y="1"/>
                    <a:pt x="3704" y="203"/>
                    <a:pt x="3644" y="465"/>
                  </a:cubicBezTo>
                  <a:lnTo>
                    <a:pt x="3466" y="1334"/>
                  </a:lnTo>
                  <a:cubicBezTo>
                    <a:pt x="3287" y="1394"/>
                    <a:pt x="3108" y="1465"/>
                    <a:pt x="2942" y="1537"/>
                  </a:cubicBezTo>
                  <a:lnTo>
                    <a:pt x="2215" y="1048"/>
                  </a:lnTo>
                  <a:cubicBezTo>
                    <a:pt x="2120" y="983"/>
                    <a:pt x="2009" y="952"/>
                    <a:pt x="1899" y="952"/>
                  </a:cubicBezTo>
                  <a:cubicBezTo>
                    <a:pt x="1749" y="952"/>
                    <a:pt x="1599" y="1010"/>
                    <a:pt x="1489" y="1120"/>
                  </a:cubicBezTo>
                  <a:lnTo>
                    <a:pt x="1108" y="1489"/>
                  </a:lnTo>
                  <a:cubicBezTo>
                    <a:pt x="918" y="1691"/>
                    <a:pt x="894" y="1989"/>
                    <a:pt x="1037" y="2227"/>
                  </a:cubicBezTo>
                  <a:lnTo>
                    <a:pt x="1525" y="2953"/>
                  </a:lnTo>
                  <a:cubicBezTo>
                    <a:pt x="1441" y="3120"/>
                    <a:pt x="1370" y="3287"/>
                    <a:pt x="1322" y="3465"/>
                  </a:cubicBezTo>
                  <a:lnTo>
                    <a:pt x="453" y="3644"/>
                  </a:lnTo>
                  <a:cubicBezTo>
                    <a:pt x="191" y="3703"/>
                    <a:pt x="1" y="3930"/>
                    <a:pt x="1" y="4215"/>
                  </a:cubicBezTo>
                  <a:lnTo>
                    <a:pt x="1" y="4751"/>
                  </a:lnTo>
                  <a:cubicBezTo>
                    <a:pt x="1" y="5025"/>
                    <a:pt x="191" y="5251"/>
                    <a:pt x="453" y="5323"/>
                  </a:cubicBezTo>
                  <a:lnTo>
                    <a:pt x="1322" y="5501"/>
                  </a:lnTo>
                  <a:cubicBezTo>
                    <a:pt x="1382" y="5668"/>
                    <a:pt x="1453" y="5847"/>
                    <a:pt x="1525" y="6013"/>
                  </a:cubicBezTo>
                  <a:lnTo>
                    <a:pt x="1037" y="6740"/>
                  </a:lnTo>
                  <a:cubicBezTo>
                    <a:pt x="894" y="6966"/>
                    <a:pt x="918" y="7287"/>
                    <a:pt x="1108" y="7478"/>
                  </a:cubicBezTo>
                  <a:lnTo>
                    <a:pt x="1489" y="7847"/>
                  </a:lnTo>
                  <a:cubicBezTo>
                    <a:pt x="1599" y="7957"/>
                    <a:pt x="1745" y="8015"/>
                    <a:pt x="1894" y="8015"/>
                  </a:cubicBezTo>
                  <a:cubicBezTo>
                    <a:pt x="2003" y="8015"/>
                    <a:pt x="2115" y="7984"/>
                    <a:pt x="2215" y="7918"/>
                  </a:cubicBezTo>
                  <a:lnTo>
                    <a:pt x="2942" y="7430"/>
                  </a:lnTo>
                  <a:cubicBezTo>
                    <a:pt x="3108" y="7513"/>
                    <a:pt x="3287" y="7597"/>
                    <a:pt x="3466" y="7633"/>
                  </a:cubicBezTo>
                  <a:lnTo>
                    <a:pt x="3644" y="8502"/>
                  </a:lnTo>
                  <a:cubicBezTo>
                    <a:pt x="3704" y="8764"/>
                    <a:pt x="3930" y="8966"/>
                    <a:pt x="4204" y="8966"/>
                  </a:cubicBezTo>
                  <a:lnTo>
                    <a:pt x="4740" y="8966"/>
                  </a:lnTo>
                  <a:cubicBezTo>
                    <a:pt x="5013" y="8966"/>
                    <a:pt x="5251" y="8764"/>
                    <a:pt x="5311" y="8502"/>
                  </a:cubicBezTo>
                  <a:lnTo>
                    <a:pt x="5490" y="7633"/>
                  </a:lnTo>
                  <a:cubicBezTo>
                    <a:pt x="5621" y="7597"/>
                    <a:pt x="5775" y="7537"/>
                    <a:pt x="5906" y="7478"/>
                  </a:cubicBezTo>
                  <a:cubicBezTo>
                    <a:pt x="6002" y="7442"/>
                    <a:pt x="6037" y="7323"/>
                    <a:pt x="6002" y="7240"/>
                  </a:cubicBezTo>
                  <a:cubicBezTo>
                    <a:pt x="5966" y="7169"/>
                    <a:pt x="5898" y="7131"/>
                    <a:pt x="5831" y="7131"/>
                  </a:cubicBezTo>
                  <a:cubicBezTo>
                    <a:pt x="5808" y="7131"/>
                    <a:pt x="5785" y="7135"/>
                    <a:pt x="5763" y="7144"/>
                  </a:cubicBezTo>
                  <a:cubicBezTo>
                    <a:pt x="5609" y="7228"/>
                    <a:pt x="5466" y="7287"/>
                    <a:pt x="5299" y="7323"/>
                  </a:cubicBezTo>
                  <a:cubicBezTo>
                    <a:pt x="5240" y="7347"/>
                    <a:pt x="5180" y="7406"/>
                    <a:pt x="5168" y="7454"/>
                  </a:cubicBezTo>
                  <a:lnTo>
                    <a:pt x="4966" y="8430"/>
                  </a:lnTo>
                  <a:cubicBezTo>
                    <a:pt x="4954" y="8514"/>
                    <a:pt x="4870" y="8597"/>
                    <a:pt x="4763" y="8597"/>
                  </a:cubicBezTo>
                  <a:lnTo>
                    <a:pt x="4228" y="8597"/>
                  </a:lnTo>
                  <a:cubicBezTo>
                    <a:pt x="4120" y="8597"/>
                    <a:pt x="4049" y="8514"/>
                    <a:pt x="4013" y="8430"/>
                  </a:cubicBezTo>
                  <a:lnTo>
                    <a:pt x="3823" y="7454"/>
                  </a:lnTo>
                  <a:cubicBezTo>
                    <a:pt x="3811" y="7383"/>
                    <a:pt x="3763" y="7335"/>
                    <a:pt x="3692" y="7323"/>
                  </a:cubicBezTo>
                  <a:cubicBezTo>
                    <a:pt x="3466" y="7263"/>
                    <a:pt x="3239" y="7180"/>
                    <a:pt x="3049" y="7061"/>
                  </a:cubicBezTo>
                  <a:cubicBezTo>
                    <a:pt x="3019" y="7043"/>
                    <a:pt x="2986" y="7034"/>
                    <a:pt x="2954" y="7034"/>
                  </a:cubicBezTo>
                  <a:cubicBezTo>
                    <a:pt x="2921" y="7034"/>
                    <a:pt x="2888" y="7043"/>
                    <a:pt x="2858" y="7061"/>
                  </a:cubicBezTo>
                  <a:lnTo>
                    <a:pt x="2037" y="7609"/>
                  </a:lnTo>
                  <a:cubicBezTo>
                    <a:pt x="2006" y="7634"/>
                    <a:pt x="1966" y="7647"/>
                    <a:pt x="1926" y="7647"/>
                  </a:cubicBezTo>
                  <a:cubicBezTo>
                    <a:pt x="1874" y="7647"/>
                    <a:pt x="1821" y="7625"/>
                    <a:pt x="1787" y="7585"/>
                  </a:cubicBezTo>
                  <a:lnTo>
                    <a:pt x="1418" y="7204"/>
                  </a:lnTo>
                  <a:cubicBezTo>
                    <a:pt x="1334" y="7132"/>
                    <a:pt x="1334" y="7025"/>
                    <a:pt x="1382" y="6954"/>
                  </a:cubicBezTo>
                  <a:lnTo>
                    <a:pt x="1930" y="6132"/>
                  </a:lnTo>
                  <a:cubicBezTo>
                    <a:pt x="1977" y="6073"/>
                    <a:pt x="1977" y="6001"/>
                    <a:pt x="1930" y="5942"/>
                  </a:cubicBezTo>
                  <a:cubicBezTo>
                    <a:pt x="1811" y="5739"/>
                    <a:pt x="1727" y="5525"/>
                    <a:pt x="1668" y="5299"/>
                  </a:cubicBezTo>
                  <a:cubicBezTo>
                    <a:pt x="1656" y="5239"/>
                    <a:pt x="1596" y="5180"/>
                    <a:pt x="1537" y="5168"/>
                  </a:cubicBezTo>
                  <a:lnTo>
                    <a:pt x="560" y="4977"/>
                  </a:lnTo>
                  <a:cubicBezTo>
                    <a:pt x="477" y="4954"/>
                    <a:pt x="406" y="4870"/>
                    <a:pt x="406" y="4763"/>
                  </a:cubicBezTo>
                  <a:lnTo>
                    <a:pt x="406" y="4227"/>
                  </a:lnTo>
                  <a:cubicBezTo>
                    <a:pt x="406" y="4132"/>
                    <a:pt x="477" y="4049"/>
                    <a:pt x="560" y="4025"/>
                  </a:cubicBezTo>
                  <a:lnTo>
                    <a:pt x="1537" y="3834"/>
                  </a:lnTo>
                  <a:cubicBezTo>
                    <a:pt x="1608" y="3811"/>
                    <a:pt x="1656" y="3775"/>
                    <a:pt x="1668" y="3692"/>
                  </a:cubicBezTo>
                  <a:cubicBezTo>
                    <a:pt x="1727" y="3477"/>
                    <a:pt x="1811" y="3251"/>
                    <a:pt x="1930" y="3061"/>
                  </a:cubicBezTo>
                  <a:cubicBezTo>
                    <a:pt x="1965" y="3001"/>
                    <a:pt x="1965" y="2918"/>
                    <a:pt x="1930" y="2858"/>
                  </a:cubicBezTo>
                  <a:lnTo>
                    <a:pt x="1382" y="2049"/>
                  </a:lnTo>
                  <a:cubicBezTo>
                    <a:pt x="1322" y="1965"/>
                    <a:pt x="1334" y="1846"/>
                    <a:pt x="1418" y="1787"/>
                  </a:cubicBezTo>
                  <a:lnTo>
                    <a:pt x="1787" y="1417"/>
                  </a:lnTo>
                  <a:cubicBezTo>
                    <a:pt x="1826" y="1378"/>
                    <a:pt x="1876" y="1360"/>
                    <a:pt x="1925" y="1360"/>
                  </a:cubicBezTo>
                  <a:cubicBezTo>
                    <a:pt x="1965" y="1360"/>
                    <a:pt x="2005" y="1372"/>
                    <a:pt x="2037" y="1394"/>
                  </a:cubicBezTo>
                  <a:lnTo>
                    <a:pt x="2858" y="1941"/>
                  </a:lnTo>
                  <a:cubicBezTo>
                    <a:pt x="2888" y="1965"/>
                    <a:pt x="2921" y="1977"/>
                    <a:pt x="2954" y="1977"/>
                  </a:cubicBezTo>
                  <a:cubicBezTo>
                    <a:pt x="2986" y="1977"/>
                    <a:pt x="3019" y="1965"/>
                    <a:pt x="3049" y="1941"/>
                  </a:cubicBezTo>
                  <a:cubicBezTo>
                    <a:pt x="3263" y="1822"/>
                    <a:pt x="3466" y="1727"/>
                    <a:pt x="3692" y="1668"/>
                  </a:cubicBezTo>
                  <a:cubicBezTo>
                    <a:pt x="3751" y="1656"/>
                    <a:pt x="3811" y="1596"/>
                    <a:pt x="3823" y="1537"/>
                  </a:cubicBezTo>
                  <a:lnTo>
                    <a:pt x="4013" y="572"/>
                  </a:lnTo>
                  <a:cubicBezTo>
                    <a:pt x="4037" y="477"/>
                    <a:pt x="4120" y="405"/>
                    <a:pt x="4228" y="405"/>
                  </a:cubicBezTo>
                  <a:lnTo>
                    <a:pt x="4763" y="405"/>
                  </a:lnTo>
                  <a:cubicBezTo>
                    <a:pt x="4870" y="405"/>
                    <a:pt x="4942" y="477"/>
                    <a:pt x="4966" y="572"/>
                  </a:cubicBezTo>
                  <a:lnTo>
                    <a:pt x="5168" y="1537"/>
                  </a:lnTo>
                  <a:cubicBezTo>
                    <a:pt x="5180" y="1608"/>
                    <a:pt x="5216" y="1656"/>
                    <a:pt x="5299" y="1668"/>
                  </a:cubicBezTo>
                  <a:cubicBezTo>
                    <a:pt x="5513" y="1727"/>
                    <a:pt x="5740" y="1822"/>
                    <a:pt x="5930" y="1941"/>
                  </a:cubicBezTo>
                  <a:cubicBezTo>
                    <a:pt x="5960" y="1953"/>
                    <a:pt x="5996" y="1959"/>
                    <a:pt x="6031" y="1959"/>
                  </a:cubicBezTo>
                  <a:cubicBezTo>
                    <a:pt x="6067" y="1959"/>
                    <a:pt x="6103" y="1953"/>
                    <a:pt x="6133" y="1941"/>
                  </a:cubicBezTo>
                  <a:lnTo>
                    <a:pt x="6942" y="1394"/>
                  </a:lnTo>
                  <a:cubicBezTo>
                    <a:pt x="6978" y="1368"/>
                    <a:pt x="7021" y="1356"/>
                    <a:pt x="7063" y="1356"/>
                  </a:cubicBezTo>
                  <a:cubicBezTo>
                    <a:pt x="7117" y="1356"/>
                    <a:pt x="7170" y="1377"/>
                    <a:pt x="7204" y="1417"/>
                  </a:cubicBezTo>
                  <a:lnTo>
                    <a:pt x="7573" y="1787"/>
                  </a:lnTo>
                  <a:cubicBezTo>
                    <a:pt x="7645" y="1870"/>
                    <a:pt x="7645" y="1965"/>
                    <a:pt x="7597" y="2049"/>
                  </a:cubicBezTo>
                  <a:lnTo>
                    <a:pt x="7049" y="2858"/>
                  </a:lnTo>
                  <a:cubicBezTo>
                    <a:pt x="7002" y="2918"/>
                    <a:pt x="7002" y="2989"/>
                    <a:pt x="7049" y="3061"/>
                  </a:cubicBezTo>
                  <a:cubicBezTo>
                    <a:pt x="7168" y="3263"/>
                    <a:pt x="7264" y="3477"/>
                    <a:pt x="7323" y="3692"/>
                  </a:cubicBezTo>
                  <a:cubicBezTo>
                    <a:pt x="7335" y="3751"/>
                    <a:pt x="7395" y="3811"/>
                    <a:pt x="7454" y="3834"/>
                  </a:cubicBezTo>
                  <a:lnTo>
                    <a:pt x="8419" y="4025"/>
                  </a:lnTo>
                  <a:cubicBezTo>
                    <a:pt x="8514" y="4037"/>
                    <a:pt x="8585" y="4132"/>
                    <a:pt x="8585" y="4227"/>
                  </a:cubicBezTo>
                  <a:lnTo>
                    <a:pt x="8585" y="4763"/>
                  </a:lnTo>
                  <a:cubicBezTo>
                    <a:pt x="8585" y="4870"/>
                    <a:pt x="8514" y="4942"/>
                    <a:pt x="8419" y="4977"/>
                  </a:cubicBezTo>
                  <a:lnTo>
                    <a:pt x="7454" y="5168"/>
                  </a:lnTo>
                  <a:cubicBezTo>
                    <a:pt x="7383" y="5180"/>
                    <a:pt x="7335" y="5227"/>
                    <a:pt x="7323" y="5299"/>
                  </a:cubicBezTo>
                  <a:cubicBezTo>
                    <a:pt x="7276" y="5466"/>
                    <a:pt x="7216" y="5632"/>
                    <a:pt x="7145" y="5775"/>
                  </a:cubicBezTo>
                  <a:cubicBezTo>
                    <a:pt x="7097" y="5870"/>
                    <a:pt x="7145" y="5966"/>
                    <a:pt x="7228" y="6013"/>
                  </a:cubicBezTo>
                  <a:cubicBezTo>
                    <a:pt x="7254" y="6026"/>
                    <a:pt x="7280" y="6032"/>
                    <a:pt x="7305" y="6032"/>
                  </a:cubicBezTo>
                  <a:cubicBezTo>
                    <a:pt x="7372" y="6032"/>
                    <a:pt x="7431" y="5991"/>
                    <a:pt x="7466" y="5930"/>
                  </a:cubicBezTo>
                  <a:cubicBezTo>
                    <a:pt x="7526" y="5799"/>
                    <a:pt x="7585" y="5644"/>
                    <a:pt x="7633" y="5501"/>
                  </a:cubicBezTo>
                  <a:lnTo>
                    <a:pt x="8490" y="5323"/>
                  </a:lnTo>
                  <a:cubicBezTo>
                    <a:pt x="8764" y="5263"/>
                    <a:pt x="8954" y="5037"/>
                    <a:pt x="8954" y="4751"/>
                  </a:cubicBezTo>
                  <a:lnTo>
                    <a:pt x="8954" y="4215"/>
                  </a:lnTo>
                  <a:cubicBezTo>
                    <a:pt x="8954" y="3942"/>
                    <a:pt x="8764" y="3715"/>
                    <a:pt x="8490" y="3644"/>
                  </a:cubicBezTo>
                  <a:lnTo>
                    <a:pt x="7633" y="3465"/>
                  </a:lnTo>
                  <a:cubicBezTo>
                    <a:pt x="7573" y="3287"/>
                    <a:pt x="7502" y="3120"/>
                    <a:pt x="7418" y="2953"/>
                  </a:cubicBezTo>
                  <a:lnTo>
                    <a:pt x="7918" y="2227"/>
                  </a:lnTo>
                  <a:cubicBezTo>
                    <a:pt x="8061" y="2001"/>
                    <a:pt x="8038" y="1679"/>
                    <a:pt x="7835" y="1489"/>
                  </a:cubicBezTo>
                  <a:lnTo>
                    <a:pt x="7466" y="1120"/>
                  </a:lnTo>
                  <a:cubicBezTo>
                    <a:pt x="7356" y="1010"/>
                    <a:pt x="7211" y="952"/>
                    <a:pt x="7061" y="952"/>
                  </a:cubicBezTo>
                  <a:cubicBezTo>
                    <a:pt x="6952" y="952"/>
                    <a:pt x="6840" y="983"/>
                    <a:pt x="6740" y="1048"/>
                  </a:cubicBezTo>
                  <a:lnTo>
                    <a:pt x="6013" y="1537"/>
                  </a:lnTo>
                  <a:cubicBezTo>
                    <a:pt x="5847" y="1453"/>
                    <a:pt x="5668" y="1370"/>
                    <a:pt x="5490" y="1334"/>
                  </a:cubicBezTo>
                  <a:lnTo>
                    <a:pt x="5311" y="465"/>
                  </a:lnTo>
                  <a:cubicBezTo>
                    <a:pt x="5251" y="203"/>
                    <a:pt x="5025" y="1"/>
                    <a:pt x="47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9" name="Google Shape;12279;p86"/>
            <p:cNvSpPr/>
            <p:nvPr/>
          </p:nvSpPr>
          <p:spPr>
            <a:xfrm>
              <a:off x="2592191" y="2821673"/>
              <a:ext cx="113461" cy="98345"/>
            </a:xfrm>
            <a:custGeom>
              <a:avLst/>
              <a:gdLst/>
              <a:ahLst/>
              <a:cxnLst/>
              <a:rect l="l" t="t" r="r" b="b"/>
              <a:pathLst>
                <a:path w="3573" h="3097" extrusionOk="0">
                  <a:moveTo>
                    <a:pt x="1524" y="0"/>
                  </a:moveTo>
                  <a:cubicBezTo>
                    <a:pt x="989" y="0"/>
                    <a:pt x="465" y="215"/>
                    <a:pt x="72" y="584"/>
                  </a:cubicBezTo>
                  <a:cubicBezTo>
                    <a:pt x="0" y="655"/>
                    <a:pt x="0" y="774"/>
                    <a:pt x="72" y="834"/>
                  </a:cubicBezTo>
                  <a:cubicBezTo>
                    <a:pt x="113" y="876"/>
                    <a:pt x="164" y="896"/>
                    <a:pt x="212" y="896"/>
                  </a:cubicBezTo>
                  <a:cubicBezTo>
                    <a:pt x="259" y="896"/>
                    <a:pt x="304" y="876"/>
                    <a:pt x="334" y="834"/>
                  </a:cubicBezTo>
                  <a:cubicBezTo>
                    <a:pt x="643" y="524"/>
                    <a:pt x="1072" y="358"/>
                    <a:pt x="1500" y="358"/>
                  </a:cubicBezTo>
                  <a:cubicBezTo>
                    <a:pt x="2441" y="358"/>
                    <a:pt x="3203" y="1120"/>
                    <a:pt x="3203" y="2060"/>
                  </a:cubicBezTo>
                  <a:cubicBezTo>
                    <a:pt x="3203" y="2322"/>
                    <a:pt x="3144" y="2596"/>
                    <a:pt x="3024" y="2834"/>
                  </a:cubicBezTo>
                  <a:cubicBezTo>
                    <a:pt x="2965" y="2941"/>
                    <a:pt x="3013" y="3037"/>
                    <a:pt x="3096" y="3084"/>
                  </a:cubicBezTo>
                  <a:cubicBezTo>
                    <a:pt x="3132" y="3096"/>
                    <a:pt x="3155" y="3096"/>
                    <a:pt x="3191" y="3096"/>
                  </a:cubicBezTo>
                  <a:cubicBezTo>
                    <a:pt x="3251" y="3096"/>
                    <a:pt x="3322" y="3072"/>
                    <a:pt x="3346" y="3001"/>
                  </a:cubicBezTo>
                  <a:cubicBezTo>
                    <a:pt x="3501" y="2715"/>
                    <a:pt x="3572" y="2382"/>
                    <a:pt x="3572" y="2060"/>
                  </a:cubicBezTo>
                  <a:cubicBezTo>
                    <a:pt x="3572" y="929"/>
                    <a:pt x="2655" y="0"/>
                    <a:pt x="1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0" name="Google Shape;12280;p86"/>
            <p:cNvSpPr/>
            <p:nvPr/>
          </p:nvSpPr>
          <p:spPr>
            <a:xfrm>
              <a:off x="2574408" y="2862129"/>
              <a:ext cx="106665" cy="90756"/>
            </a:xfrm>
            <a:custGeom>
              <a:avLst/>
              <a:gdLst/>
              <a:ahLst/>
              <a:cxnLst/>
              <a:rect l="l" t="t" r="r" b="b"/>
              <a:pathLst>
                <a:path w="3359" h="2858" extrusionOk="0">
                  <a:moveTo>
                    <a:pt x="294" y="1"/>
                  </a:moveTo>
                  <a:cubicBezTo>
                    <a:pt x="218" y="1"/>
                    <a:pt x="145" y="48"/>
                    <a:pt x="108" y="131"/>
                  </a:cubicBezTo>
                  <a:cubicBezTo>
                    <a:pt x="36" y="334"/>
                    <a:pt x="1" y="572"/>
                    <a:pt x="1" y="798"/>
                  </a:cubicBezTo>
                  <a:cubicBezTo>
                    <a:pt x="1" y="1929"/>
                    <a:pt x="917" y="2858"/>
                    <a:pt x="2049" y="2858"/>
                  </a:cubicBezTo>
                  <a:cubicBezTo>
                    <a:pt x="2477" y="2858"/>
                    <a:pt x="2894" y="2715"/>
                    <a:pt x="3251" y="2465"/>
                  </a:cubicBezTo>
                  <a:cubicBezTo>
                    <a:pt x="3346" y="2405"/>
                    <a:pt x="3358" y="2286"/>
                    <a:pt x="3299" y="2215"/>
                  </a:cubicBezTo>
                  <a:cubicBezTo>
                    <a:pt x="3263" y="2158"/>
                    <a:pt x="3206" y="2131"/>
                    <a:pt x="3151" y="2131"/>
                  </a:cubicBezTo>
                  <a:cubicBezTo>
                    <a:pt x="3114" y="2131"/>
                    <a:pt x="3077" y="2143"/>
                    <a:pt x="3049" y="2167"/>
                  </a:cubicBezTo>
                  <a:cubicBezTo>
                    <a:pt x="2763" y="2382"/>
                    <a:pt x="2406" y="2501"/>
                    <a:pt x="2049" y="2501"/>
                  </a:cubicBezTo>
                  <a:cubicBezTo>
                    <a:pt x="1108" y="2501"/>
                    <a:pt x="346" y="1739"/>
                    <a:pt x="346" y="798"/>
                  </a:cubicBezTo>
                  <a:cubicBezTo>
                    <a:pt x="346" y="608"/>
                    <a:pt x="382" y="429"/>
                    <a:pt x="441" y="250"/>
                  </a:cubicBezTo>
                  <a:cubicBezTo>
                    <a:pt x="501" y="143"/>
                    <a:pt x="441" y="36"/>
                    <a:pt x="358" y="12"/>
                  </a:cubicBezTo>
                  <a:cubicBezTo>
                    <a:pt x="337" y="4"/>
                    <a:pt x="315" y="1"/>
                    <a:pt x="2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1" name="Google Shape;12281;p86"/>
            <p:cNvSpPr/>
            <p:nvPr/>
          </p:nvSpPr>
          <p:spPr>
            <a:xfrm>
              <a:off x="2676881" y="2923385"/>
              <a:ext cx="191324" cy="191324"/>
            </a:xfrm>
            <a:custGeom>
              <a:avLst/>
              <a:gdLst/>
              <a:ahLst/>
              <a:cxnLst/>
              <a:rect l="l" t="t" r="r" b="b"/>
              <a:pathLst>
                <a:path w="6025" h="6025" extrusionOk="0">
                  <a:moveTo>
                    <a:pt x="2810" y="0"/>
                  </a:moveTo>
                  <a:cubicBezTo>
                    <a:pt x="2608" y="0"/>
                    <a:pt x="2429" y="155"/>
                    <a:pt x="2382" y="357"/>
                  </a:cubicBezTo>
                  <a:lnTo>
                    <a:pt x="2274" y="893"/>
                  </a:lnTo>
                  <a:cubicBezTo>
                    <a:pt x="2191" y="929"/>
                    <a:pt x="2084" y="965"/>
                    <a:pt x="1989" y="1012"/>
                  </a:cubicBezTo>
                  <a:lnTo>
                    <a:pt x="1548" y="715"/>
                  </a:lnTo>
                  <a:cubicBezTo>
                    <a:pt x="1475" y="666"/>
                    <a:pt x="1393" y="643"/>
                    <a:pt x="1313" y="643"/>
                  </a:cubicBezTo>
                  <a:cubicBezTo>
                    <a:pt x="1198" y="643"/>
                    <a:pt x="1085" y="690"/>
                    <a:pt x="1000" y="774"/>
                  </a:cubicBezTo>
                  <a:lnTo>
                    <a:pt x="738" y="1024"/>
                  </a:lnTo>
                  <a:cubicBezTo>
                    <a:pt x="596" y="1179"/>
                    <a:pt x="572" y="1417"/>
                    <a:pt x="679" y="1584"/>
                  </a:cubicBezTo>
                  <a:lnTo>
                    <a:pt x="977" y="2024"/>
                  </a:lnTo>
                  <a:cubicBezTo>
                    <a:pt x="917" y="2143"/>
                    <a:pt x="858" y="2274"/>
                    <a:pt x="834" y="2417"/>
                  </a:cubicBezTo>
                  <a:cubicBezTo>
                    <a:pt x="798" y="2512"/>
                    <a:pt x="858" y="2608"/>
                    <a:pt x="965" y="2631"/>
                  </a:cubicBezTo>
                  <a:cubicBezTo>
                    <a:pt x="986" y="2639"/>
                    <a:pt x="1006" y="2642"/>
                    <a:pt x="1025" y="2642"/>
                  </a:cubicBezTo>
                  <a:cubicBezTo>
                    <a:pt x="1103" y="2642"/>
                    <a:pt x="1162" y="2587"/>
                    <a:pt x="1191" y="2501"/>
                  </a:cubicBezTo>
                  <a:cubicBezTo>
                    <a:pt x="1227" y="2358"/>
                    <a:pt x="1298" y="2215"/>
                    <a:pt x="1346" y="2096"/>
                  </a:cubicBezTo>
                  <a:cubicBezTo>
                    <a:pt x="1381" y="2036"/>
                    <a:pt x="1381" y="1965"/>
                    <a:pt x="1346" y="1905"/>
                  </a:cubicBezTo>
                  <a:lnTo>
                    <a:pt x="1000" y="1369"/>
                  </a:lnTo>
                  <a:cubicBezTo>
                    <a:pt x="977" y="1346"/>
                    <a:pt x="977" y="1310"/>
                    <a:pt x="1012" y="1286"/>
                  </a:cubicBezTo>
                  <a:lnTo>
                    <a:pt x="1262" y="1024"/>
                  </a:lnTo>
                  <a:cubicBezTo>
                    <a:pt x="1283" y="1010"/>
                    <a:pt x="1300" y="1004"/>
                    <a:pt x="1318" y="1004"/>
                  </a:cubicBezTo>
                  <a:cubicBezTo>
                    <a:pt x="1330" y="1004"/>
                    <a:pt x="1343" y="1007"/>
                    <a:pt x="1358" y="1012"/>
                  </a:cubicBezTo>
                  <a:lnTo>
                    <a:pt x="1893" y="1369"/>
                  </a:lnTo>
                  <a:cubicBezTo>
                    <a:pt x="1923" y="1393"/>
                    <a:pt x="1956" y="1405"/>
                    <a:pt x="1989" y="1405"/>
                  </a:cubicBezTo>
                  <a:cubicBezTo>
                    <a:pt x="2021" y="1405"/>
                    <a:pt x="2054" y="1393"/>
                    <a:pt x="2084" y="1369"/>
                  </a:cubicBezTo>
                  <a:cubicBezTo>
                    <a:pt x="2215" y="1298"/>
                    <a:pt x="2346" y="1238"/>
                    <a:pt x="2489" y="1203"/>
                  </a:cubicBezTo>
                  <a:cubicBezTo>
                    <a:pt x="2548" y="1191"/>
                    <a:pt x="2608" y="1131"/>
                    <a:pt x="2620" y="1072"/>
                  </a:cubicBezTo>
                  <a:lnTo>
                    <a:pt x="2751" y="429"/>
                  </a:lnTo>
                  <a:cubicBezTo>
                    <a:pt x="2751" y="405"/>
                    <a:pt x="2786" y="369"/>
                    <a:pt x="2822" y="369"/>
                  </a:cubicBezTo>
                  <a:lnTo>
                    <a:pt x="3167" y="369"/>
                  </a:lnTo>
                  <a:cubicBezTo>
                    <a:pt x="3203" y="369"/>
                    <a:pt x="3227" y="405"/>
                    <a:pt x="3239" y="429"/>
                  </a:cubicBezTo>
                  <a:lnTo>
                    <a:pt x="3382" y="1072"/>
                  </a:lnTo>
                  <a:cubicBezTo>
                    <a:pt x="3394" y="1143"/>
                    <a:pt x="3429" y="1191"/>
                    <a:pt x="3513" y="1203"/>
                  </a:cubicBezTo>
                  <a:cubicBezTo>
                    <a:pt x="3656" y="1250"/>
                    <a:pt x="3786" y="1310"/>
                    <a:pt x="3917" y="1369"/>
                  </a:cubicBezTo>
                  <a:cubicBezTo>
                    <a:pt x="3947" y="1387"/>
                    <a:pt x="3980" y="1396"/>
                    <a:pt x="4013" y="1396"/>
                  </a:cubicBezTo>
                  <a:cubicBezTo>
                    <a:pt x="4045" y="1396"/>
                    <a:pt x="4078" y="1387"/>
                    <a:pt x="4108" y="1369"/>
                  </a:cubicBezTo>
                  <a:lnTo>
                    <a:pt x="4644" y="1012"/>
                  </a:lnTo>
                  <a:cubicBezTo>
                    <a:pt x="4654" y="1007"/>
                    <a:pt x="4665" y="1004"/>
                    <a:pt x="4678" y="1004"/>
                  </a:cubicBezTo>
                  <a:cubicBezTo>
                    <a:pt x="4695" y="1004"/>
                    <a:pt x="4713" y="1010"/>
                    <a:pt x="4727" y="1024"/>
                  </a:cubicBezTo>
                  <a:lnTo>
                    <a:pt x="4989" y="1286"/>
                  </a:lnTo>
                  <a:cubicBezTo>
                    <a:pt x="5013" y="1310"/>
                    <a:pt x="5013" y="1346"/>
                    <a:pt x="5001" y="1369"/>
                  </a:cubicBezTo>
                  <a:lnTo>
                    <a:pt x="4644" y="1905"/>
                  </a:lnTo>
                  <a:cubicBezTo>
                    <a:pt x="4596" y="1965"/>
                    <a:pt x="4596" y="2036"/>
                    <a:pt x="4644" y="2096"/>
                  </a:cubicBezTo>
                  <a:cubicBezTo>
                    <a:pt x="4715" y="2239"/>
                    <a:pt x="4775" y="2370"/>
                    <a:pt x="4810" y="2501"/>
                  </a:cubicBezTo>
                  <a:cubicBezTo>
                    <a:pt x="4822" y="2560"/>
                    <a:pt x="4882" y="2620"/>
                    <a:pt x="4941" y="2631"/>
                  </a:cubicBezTo>
                  <a:lnTo>
                    <a:pt x="5584" y="2774"/>
                  </a:lnTo>
                  <a:cubicBezTo>
                    <a:pt x="5608" y="2774"/>
                    <a:pt x="5644" y="2798"/>
                    <a:pt x="5644" y="2846"/>
                  </a:cubicBezTo>
                  <a:lnTo>
                    <a:pt x="5644" y="3191"/>
                  </a:lnTo>
                  <a:cubicBezTo>
                    <a:pt x="5644" y="3215"/>
                    <a:pt x="5608" y="3251"/>
                    <a:pt x="5584" y="3263"/>
                  </a:cubicBezTo>
                  <a:lnTo>
                    <a:pt x="4941" y="3393"/>
                  </a:lnTo>
                  <a:cubicBezTo>
                    <a:pt x="4870" y="3405"/>
                    <a:pt x="4822" y="3453"/>
                    <a:pt x="4810" y="3524"/>
                  </a:cubicBezTo>
                  <a:cubicBezTo>
                    <a:pt x="4763" y="3679"/>
                    <a:pt x="4703" y="3810"/>
                    <a:pt x="4644" y="3929"/>
                  </a:cubicBezTo>
                  <a:cubicBezTo>
                    <a:pt x="4608" y="3989"/>
                    <a:pt x="4608" y="4060"/>
                    <a:pt x="4644" y="4120"/>
                  </a:cubicBezTo>
                  <a:lnTo>
                    <a:pt x="5001" y="4656"/>
                  </a:lnTo>
                  <a:cubicBezTo>
                    <a:pt x="5013" y="4691"/>
                    <a:pt x="5013" y="4715"/>
                    <a:pt x="4989" y="4751"/>
                  </a:cubicBezTo>
                  <a:lnTo>
                    <a:pt x="4727" y="5001"/>
                  </a:lnTo>
                  <a:cubicBezTo>
                    <a:pt x="4714" y="5020"/>
                    <a:pt x="4697" y="5029"/>
                    <a:pt x="4681" y="5029"/>
                  </a:cubicBezTo>
                  <a:cubicBezTo>
                    <a:pt x="4668" y="5029"/>
                    <a:pt x="4654" y="5023"/>
                    <a:pt x="4644" y="5013"/>
                  </a:cubicBezTo>
                  <a:lnTo>
                    <a:pt x="4108" y="4656"/>
                  </a:lnTo>
                  <a:cubicBezTo>
                    <a:pt x="4078" y="4638"/>
                    <a:pt x="4045" y="4629"/>
                    <a:pt x="4013" y="4629"/>
                  </a:cubicBezTo>
                  <a:cubicBezTo>
                    <a:pt x="3980" y="4629"/>
                    <a:pt x="3947" y="4638"/>
                    <a:pt x="3917" y="4656"/>
                  </a:cubicBezTo>
                  <a:cubicBezTo>
                    <a:pt x="3775" y="4739"/>
                    <a:pt x="3644" y="4798"/>
                    <a:pt x="3513" y="4822"/>
                  </a:cubicBezTo>
                  <a:cubicBezTo>
                    <a:pt x="3453" y="4834"/>
                    <a:pt x="3394" y="4894"/>
                    <a:pt x="3382" y="4953"/>
                  </a:cubicBezTo>
                  <a:lnTo>
                    <a:pt x="3239" y="5596"/>
                  </a:lnTo>
                  <a:cubicBezTo>
                    <a:pt x="3239" y="5632"/>
                    <a:pt x="3215" y="5656"/>
                    <a:pt x="3167" y="5656"/>
                  </a:cubicBezTo>
                  <a:lnTo>
                    <a:pt x="2822" y="5656"/>
                  </a:lnTo>
                  <a:cubicBezTo>
                    <a:pt x="2798" y="5656"/>
                    <a:pt x="2763" y="5632"/>
                    <a:pt x="2751" y="5596"/>
                  </a:cubicBezTo>
                  <a:lnTo>
                    <a:pt x="2620" y="4953"/>
                  </a:lnTo>
                  <a:cubicBezTo>
                    <a:pt x="2608" y="4882"/>
                    <a:pt x="2560" y="4834"/>
                    <a:pt x="2489" y="4822"/>
                  </a:cubicBezTo>
                  <a:cubicBezTo>
                    <a:pt x="2334" y="4775"/>
                    <a:pt x="2203" y="4715"/>
                    <a:pt x="2084" y="4656"/>
                  </a:cubicBezTo>
                  <a:cubicBezTo>
                    <a:pt x="2054" y="4644"/>
                    <a:pt x="2021" y="4638"/>
                    <a:pt x="1989" y="4638"/>
                  </a:cubicBezTo>
                  <a:cubicBezTo>
                    <a:pt x="1956" y="4638"/>
                    <a:pt x="1923" y="4644"/>
                    <a:pt x="1893" y="4656"/>
                  </a:cubicBezTo>
                  <a:lnTo>
                    <a:pt x="1358" y="5013"/>
                  </a:lnTo>
                  <a:cubicBezTo>
                    <a:pt x="1342" y="5023"/>
                    <a:pt x="1328" y="5029"/>
                    <a:pt x="1314" y="5029"/>
                  </a:cubicBezTo>
                  <a:cubicBezTo>
                    <a:pt x="1298" y="5029"/>
                    <a:pt x="1282" y="5020"/>
                    <a:pt x="1262" y="5001"/>
                  </a:cubicBezTo>
                  <a:lnTo>
                    <a:pt x="1012" y="4751"/>
                  </a:lnTo>
                  <a:cubicBezTo>
                    <a:pt x="977" y="4715"/>
                    <a:pt x="977" y="4691"/>
                    <a:pt x="1000" y="4656"/>
                  </a:cubicBezTo>
                  <a:lnTo>
                    <a:pt x="1346" y="4120"/>
                  </a:lnTo>
                  <a:cubicBezTo>
                    <a:pt x="1393" y="4060"/>
                    <a:pt x="1393" y="3989"/>
                    <a:pt x="1346" y="3929"/>
                  </a:cubicBezTo>
                  <a:cubicBezTo>
                    <a:pt x="1274" y="3798"/>
                    <a:pt x="1215" y="3667"/>
                    <a:pt x="1191" y="3524"/>
                  </a:cubicBezTo>
                  <a:cubicBezTo>
                    <a:pt x="1167" y="3465"/>
                    <a:pt x="1108" y="3405"/>
                    <a:pt x="1048" y="3393"/>
                  </a:cubicBezTo>
                  <a:lnTo>
                    <a:pt x="417" y="3263"/>
                  </a:lnTo>
                  <a:cubicBezTo>
                    <a:pt x="381" y="3263"/>
                    <a:pt x="357" y="3227"/>
                    <a:pt x="357" y="3191"/>
                  </a:cubicBezTo>
                  <a:lnTo>
                    <a:pt x="357" y="2846"/>
                  </a:lnTo>
                  <a:cubicBezTo>
                    <a:pt x="357" y="2810"/>
                    <a:pt x="381" y="2786"/>
                    <a:pt x="417" y="2774"/>
                  </a:cubicBezTo>
                  <a:lnTo>
                    <a:pt x="453" y="2751"/>
                  </a:lnTo>
                  <a:cubicBezTo>
                    <a:pt x="560" y="2739"/>
                    <a:pt x="619" y="2631"/>
                    <a:pt x="608" y="2548"/>
                  </a:cubicBezTo>
                  <a:cubicBezTo>
                    <a:pt x="597" y="2450"/>
                    <a:pt x="506" y="2392"/>
                    <a:pt x="427" y="2392"/>
                  </a:cubicBezTo>
                  <a:cubicBezTo>
                    <a:pt x="419" y="2392"/>
                    <a:pt x="412" y="2392"/>
                    <a:pt x="405" y="2393"/>
                  </a:cubicBezTo>
                  <a:lnTo>
                    <a:pt x="357" y="2417"/>
                  </a:lnTo>
                  <a:cubicBezTo>
                    <a:pt x="143" y="2453"/>
                    <a:pt x="0" y="2631"/>
                    <a:pt x="0" y="2846"/>
                  </a:cubicBezTo>
                  <a:lnTo>
                    <a:pt x="0" y="3191"/>
                  </a:lnTo>
                  <a:cubicBezTo>
                    <a:pt x="0" y="3393"/>
                    <a:pt x="143" y="3572"/>
                    <a:pt x="357" y="3620"/>
                  </a:cubicBezTo>
                  <a:lnTo>
                    <a:pt x="893" y="3727"/>
                  </a:lnTo>
                  <a:cubicBezTo>
                    <a:pt x="917" y="3810"/>
                    <a:pt x="965" y="3917"/>
                    <a:pt x="1012" y="4001"/>
                  </a:cubicBezTo>
                  <a:lnTo>
                    <a:pt x="715" y="4453"/>
                  </a:lnTo>
                  <a:cubicBezTo>
                    <a:pt x="596" y="4632"/>
                    <a:pt x="619" y="4858"/>
                    <a:pt x="774" y="5001"/>
                  </a:cubicBezTo>
                  <a:lnTo>
                    <a:pt x="1024" y="5251"/>
                  </a:lnTo>
                  <a:cubicBezTo>
                    <a:pt x="1112" y="5339"/>
                    <a:pt x="1227" y="5381"/>
                    <a:pt x="1338" y="5381"/>
                  </a:cubicBezTo>
                  <a:cubicBezTo>
                    <a:pt x="1423" y="5381"/>
                    <a:pt x="1505" y="5357"/>
                    <a:pt x="1572" y="5310"/>
                  </a:cubicBezTo>
                  <a:lnTo>
                    <a:pt x="2024" y="5013"/>
                  </a:lnTo>
                  <a:cubicBezTo>
                    <a:pt x="2108" y="5060"/>
                    <a:pt x="2203" y="5108"/>
                    <a:pt x="2310" y="5132"/>
                  </a:cubicBezTo>
                  <a:lnTo>
                    <a:pt x="2405" y="5668"/>
                  </a:lnTo>
                  <a:cubicBezTo>
                    <a:pt x="2453" y="5882"/>
                    <a:pt x="2632" y="6025"/>
                    <a:pt x="2846" y="6025"/>
                  </a:cubicBezTo>
                  <a:lnTo>
                    <a:pt x="3179" y="6025"/>
                  </a:lnTo>
                  <a:cubicBezTo>
                    <a:pt x="3394" y="6025"/>
                    <a:pt x="3572" y="5882"/>
                    <a:pt x="3620" y="5668"/>
                  </a:cubicBezTo>
                  <a:lnTo>
                    <a:pt x="3715" y="5132"/>
                  </a:lnTo>
                  <a:cubicBezTo>
                    <a:pt x="3810" y="5108"/>
                    <a:pt x="3917" y="5060"/>
                    <a:pt x="4001" y="5013"/>
                  </a:cubicBezTo>
                  <a:lnTo>
                    <a:pt x="4453" y="5310"/>
                  </a:lnTo>
                  <a:cubicBezTo>
                    <a:pt x="4529" y="5361"/>
                    <a:pt x="4611" y="5386"/>
                    <a:pt x="4692" y="5386"/>
                  </a:cubicBezTo>
                  <a:cubicBezTo>
                    <a:pt x="4803" y="5386"/>
                    <a:pt x="4912" y="5340"/>
                    <a:pt x="5001" y="5251"/>
                  </a:cubicBezTo>
                  <a:lnTo>
                    <a:pt x="5251" y="5001"/>
                  </a:lnTo>
                  <a:cubicBezTo>
                    <a:pt x="5406" y="4858"/>
                    <a:pt x="5418" y="4620"/>
                    <a:pt x="5310" y="4453"/>
                  </a:cubicBezTo>
                  <a:lnTo>
                    <a:pt x="5013" y="4001"/>
                  </a:lnTo>
                  <a:cubicBezTo>
                    <a:pt x="5060" y="3917"/>
                    <a:pt x="5108" y="3822"/>
                    <a:pt x="5132" y="3727"/>
                  </a:cubicBezTo>
                  <a:lnTo>
                    <a:pt x="5668" y="3620"/>
                  </a:lnTo>
                  <a:cubicBezTo>
                    <a:pt x="5882" y="3572"/>
                    <a:pt x="6025" y="3393"/>
                    <a:pt x="6025" y="3191"/>
                  </a:cubicBezTo>
                  <a:lnTo>
                    <a:pt x="6025" y="2846"/>
                  </a:lnTo>
                  <a:cubicBezTo>
                    <a:pt x="6001" y="2631"/>
                    <a:pt x="5846" y="2453"/>
                    <a:pt x="5644" y="2417"/>
                  </a:cubicBezTo>
                  <a:lnTo>
                    <a:pt x="5108" y="2310"/>
                  </a:lnTo>
                  <a:cubicBezTo>
                    <a:pt x="5072" y="2215"/>
                    <a:pt x="5025" y="2120"/>
                    <a:pt x="4989" y="2024"/>
                  </a:cubicBezTo>
                  <a:lnTo>
                    <a:pt x="5287" y="1584"/>
                  </a:lnTo>
                  <a:cubicBezTo>
                    <a:pt x="5406" y="1405"/>
                    <a:pt x="5370" y="1179"/>
                    <a:pt x="5227" y="1024"/>
                  </a:cubicBezTo>
                  <a:lnTo>
                    <a:pt x="4965" y="774"/>
                  </a:lnTo>
                  <a:cubicBezTo>
                    <a:pt x="4882" y="691"/>
                    <a:pt x="4766" y="648"/>
                    <a:pt x="4651" y="648"/>
                  </a:cubicBezTo>
                  <a:cubicBezTo>
                    <a:pt x="4569" y="648"/>
                    <a:pt x="4487" y="670"/>
                    <a:pt x="4418" y="715"/>
                  </a:cubicBezTo>
                  <a:lnTo>
                    <a:pt x="3977" y="1012"/>
                  </a:lnTo>
                  <a:cubicBezTo>
                    <a:pt x="3882" y="965"/>
                    <a:pt x="3786" y="929"/>
                    <a:pt x="3691" y="893"/>
                  </a:cubicBezTo>
                  <a:lnTo>
                    <a:pt x="3584" y="357"/>
                  </a:lnTo>
                  <a:cubicBezTo>
                    <a:pt x="3536" y="155"/>
                    <a:pt x="3358" y="0"/>
                    <a:pt x="3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2" name="Google Shape;12282;p86"/>
            <p:cNvSpPr/>
            <p:nvPr/>
          </p:nvSpPr>
          <p:spPr>
            <a:xfrm>
              <a:off x="2738867" y="2986895"/>
              <a:ext cx="65066" cy="65066"/>
            </a:xfrm>
            <a:custGeom>
              <a:avLst/>
              <a:gdLst/>
              <a:ahLst/>
              <a:cxnLst/>
              <a:rect l="l" t="t" r="r" b="b"/>
              <a:pathLst>
                <a:path w="2049" h="2049" extrusionOk="0">
                  <a:moveTo>
                    <a:pt x="1025" y="0"/>
                  </a:moveTo>
                  <a:cubicBezTo>
                    <a:pt x="453" y="0"/>
                    <a:pt x="1" y="453"/>
                    <a:pt x="1" y="1024"/>
                  </a:cubicBezTo>
                  <a:cubicBezTo>
                    <a:pt x="1" y="1584"/>
                    <a:pt x="453" y="2048"/>
                    <a:pt x="1025" y="2048"/>
                  </a:cubicBezTo>
                  <a:cubicBezTo>
                    <a:pt x="1251" y="2048"/>
                    <a:pt x="1465" y="1977"/>
                    <a:pt x="1644" y="1846"/>
                  </a:cubicBezTo>
                  <a:cubicBezTo>
                    <a:pt x="1727" y="1786"/>
                    <a:pt x="1739" y="1667"/>
                    <a:pt x="1680" y="1584"/>
                  </a:cubicBezTo>
                  <a:cubicBezTo>
                    <a:pt x="1646" y="1543"/>
                    <a:pt x="1593" y="1522"/>
                    <a:pt x="1540" y="1522"/>
                  </a:cubicBezTo>
                  <a:cubicBezTo>
                    <a:pt x="1500" y="1522"/>
                    <a:pt x="1461" y="1534"/>
                    <a:pt x="1430" y="1560"/>
                  </a:cubicBezTo>
                  <a:cubicBezTo>
                    <a:pt x="1311" y="1644"/>
                    <a:pt x="1168" y="1691"/>
                    <a:pt x="1025" y="1691"/>
                  </a:cubicBezTo>
                  <a:cubicBezTo>
                    <a:pt x="668" y="1691"/>
                    <a:pt x="370" y="1393"/>
                    <a:pt x="370" y="1036"/>
                  </a:cubicBezTo>
                  <a:cubicBezTo>
                    <a:pt x="382" y="655"/>
                    <a:pt x="680" y="370"/>
                    <a:pt x="1037" y="370"/>
                  </a:cubicBezTo>
                  <a:cubicBezTo>
                    <a:pt x="1394" y="370"/>
                    <a:pt x="1692" y="667"/>
                    <a:pt x="1692" y="1024"/>
                  </a:cubicBezTo>
                  <a:cubicBezTo>
                    <a:pt x="1692" y="1132"/>
                    <a:pt x="1775" y="1203"/>
                    <a:pt x="1870" y="1203"/>
                  </a:cubicBezTo>
                  <a:cubicBezTo>
                    <a:pt x="1965" y="1203"/>
                    <a:pt x="2049" y="1108"/>
                    <a:pt x="2049" y="1024"/>
                  </a:cubicBezTo>
                  <a:cubicBezTo>
                    <a:pt x="2049" y="453"/>
                    <a:pt x="1584" y="0"/>
                    <a:pt x="1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3" name="Google Shape;12283;p86"/>
            <p:cNvSpPr/>
            <p:nvPr/>
          </p:nvSpPr>
          <p:spPr>
            <a:xfrm>
              <a:off x="2604670" y="2851904"/>
              <a:ext cx="70718" cy="71131"/>
            </a:xfrm>
            <a:custGeom>
              <a:avLst/>
              <a:gdLst/>
              <a:ahLst/>
              <a:cxnLst/>
              <a:rect l="l" t="t" r="r" b="b"/>
              <a:pathLst>
                <a:path w="2227" h="2240" extrusionOk="0">
                  <a:moveTo>
                    <a:pt x="1107" y="382"/>
                  </a:moveTo>
                  <a:cubicBezTo>
                    <a:pt x="1512" y="382"/>
                    <a:pt x="1858" y="715"/>
                    <a:pt x="1858" y="1120"/>
                  </a:cubicBezTo>
                  <a:cubicBezTo>
                    <a:pt x="1858" y="1525"/>
                    <a:pt x="1512" y="1870"/>
                    <a:pt x="1107" y="1870"/>
                  </a:cubicBezTo>
                  <a:cubicBezTo>
                    <a:pt x="691" y="1870"/>
                    <a:pt x="369" y="1525"/>
                    <a:pt x="369" y="1120"/>
                  </a:cubicBezTo>
                  <a:cubicBezTo>
                    <a:pt x="369" y="703"/>
                    <a:pt x="703" y="382"/>
                    <a:pt x="1107" y="382"/>
                  </a:cubicBezTo>
                  <a:close/>
                  <a:moveTo>
                    <a:pt x="1107" y="1"/>
                  </a:moveTo>
                  <a:cubicBezTo>
                    <a:pt x="500" y="1"/>
                    <a:pt x="0" y="513"/>
                    <a:pt x="0" y="1120"/>
                  </a:cubicBezTo>
                  <a:cubicBezTo>
                    <a:pt x="0" y="1727"/>
                    <a:pt x="500" y="2239"/>
                    <a:pt x="1107" y="2239"/>
                  </a:cubicBezTo>
                  <a:cubicBezTo>
                    <a:pt x="1727" y="2239"/>
                    <a:pt x="2227" y="1727"/>
                    <a:pt x="2227" y="1120"/>
                  </a:cubicBezTo>
                  <a:cubicBezTo>
                    <a:pt x="2227" y="513"/>
                    <a:pt x="1727" y="1"/>
                    <a:pt x="11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84" name="Google Shape;12284;p86"/>
          <p:cNvGrpSpPr/>
          <p:nvPr/>
        </p:nvGrpSpPr>
        <p:grpSpPr>
          <a:xfrm>
            <a:off x="860940" y="2746477"/>
            <a:ext cx="371883" cy="365691"/>
            <a:chOff x="860940" y="2746477"/>
            <a:chExt cx="371883" cy="365691"/>
          </a:xfrm>
        </p:grpSpPr>
        <p:sp>
          <p:nvSpPr>
            <p:cNvPr id="12285" name="Google Shape;12285;p86"/>
            <p:cNvSpPr/>
            <p:nvPr/>
          </p:nvSpPr>
          <p:spPr>
            <a:xfrm>
              <a:off x="908191" y="3026302"/>
              <a:ext cx="30294" cy="28961"/>
            </a:xfrm>
            <a:custGeom>
              <a:avLst/>
              <a:gdLst/>
              <a:ahLst/>
              <a:cxnLst/>
              <a:rect l="l" t="t" r="r" b="b"/>
              <a:pathLst>
                <a:path w="954" h="912" extrusionOk="0">
                  <a:moveTo>
                    <a:pt x="763" y="1"/>
                  </a:moveTo>
                  <a:cubicBezTo>
                    <a:pt x="718" y="1"/>
                    <a:pt x="674" y="16"/>
                    <a:pt x="644" y="45"/>
                  </a:cubicBezTo>
                  <a:lnTo>
                    <a:pt x="60" y="629"/>
                  </a:lnTo>
                  <a:cubicBezTo>
                    <a:pt x="1" y="688"/>
                    <a:pt x="1" y="807"/>
                    <a:pt x="60" y="867"/>
                  </a:cubicBezTo>
                  <a:cubicBezTo>
                    <a:pt x="90" y="897"/>
                    <a:pt x="135" y="911"/>
                    <a:pt x="179" y="911"/>
                  </a:cubicBezTo>
                  <a:cubicBezTo>
                    <a:pt x="224" y="911"/>
                    <a:pt x="269" y="897"/>
                    <a:pt x="299" y="867"/>
                  </a:cubicBezTo>
                  <a:lnTo>
                    <a:pt x="882" y="283"/>
                  </a:lnTo>
                  <a:cubicBezTo>
                    <a:pt x="953" y="224"/>
                    <a:pt x="953" y="105"/>
                    <a:pt x="882" y="45"/>
                  </a:cubicBezTo>
                  <a:cubicBezTo>
                    <a:pt x="852" y="16"/>
                    <a:pt x="807"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6" name="Google Shape;12286;p86"/>
            <p:cNvSpPr/>
            <p:nvPr/>
          </p:nvSpPr>
          <p:spPr>
            <a:xfrm>
              <a:off x="943757" y="3061836"/>
              <a:ext cx="30263" cy="28961"/>
            </a:xfrm>
            <a:custGeom>
              <a:avLst/>
              <a:gdLst/>
              <a:ahLst/>
              <a:cxnLst/>
              <a:rect l="l" t="t" r="r" b="b"/>
              <a:pathLst>
                <a:path w="953" h="912" extrusionOk="0">
                  <a:moveTo>
                    <a:pt x="762" y="1"/>
                  </a:moveTo>
                  <a:cubicBezTo>
                    <a:pt x="717" y="1"/>
                    <a:pt x="673" y="16"/>
                    <a:pt x="643" y="46"/>
                  </a:cubicBezTo>
                  <a:lnTo>
                    <a:pt x="60" y="629"/>
                  </a:lnTo>
                  <a:cubicBezTo>
                    <a:pt x="0" y="688"/>
                    <a:pt x="0" y="807"/>
                    <a:pt x="60" y="867"/>
                  </a:cubicBezTo>
                  <a:cubicBezTo>
                    <a:pt x="89" y="897"/>
                    <a:pt x="134" y="912"/>
                    <a:pt x="179" y="912"/>
                  </a:cubicBezTo>
                  <a:cubicBezTo>
                    <a:pt x="223" y="912"/>
                    <a:pt x="268" y="897"/>
                    <a:pt x="298" y="867"/>
                  </a:cubicBezTo>
                  <a:lnTo>
                    <a:pt x="881" y="284"/>
                  </a:lnTo>
                  <a:cubicBezTo>
                    <a:pt x="953" y="224"/>
                    <a:pt x="953" y="105"/>
                    <a:pt x="881" y="46"/>
                  </a:cubicBezTo>
                  <a:cubicBezTo>
                    <a:pt x="851" y="16"/>
                    <a:pt x="807" y="1"/>
                    <a:pt x="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7" name="Google Shape;12287;p86"/>
            <p:cNvSpPr/>
            <p:nvPr/>
          </p:nvSpPr>
          <p:spPr>
            <a:xfrm>
              <a:off x="926355" y="3044085"/>
              <a:ext cx="29881" cy="28579"/>
            </a:xfrm>
            <a:custGeom>
              <a:avLst/>
              <a:gdLst/>
              <a:ahLst/>
              <a:cxnLst/>
              <a:rect l="l" t="t" r="r" b="b"/>
              <a:pathLst>
                <a:path w="941" h="900" extrusionOk="0">
                  <a:moveTo>
                    <a:pt x="762" y="0"/>
                  </a:moveTo>
                  <a:cubicBezTo>
                    <a:pt x="718" y="0"/>
                    <a:pt x="673" y="15"/>
                    <a:pt x="643" y="45"/>
                  </a:cubicBezTo>
                  <a:lnTo>
                    <a:pt x="60" y="616"/>
                  </a:lnTo>
                  <a:cubicBezTo>
                    <a:pt x="0" y="676"/>
                    <a:pt x="0" y="795"/>
                    <a:pt x="60" y="855"/>
                  </a:cubicBezTo>
                  <a:cubicBezTo>
                    <a:pt x="90" y="884"/>
                    <a:pt x="134" y="899"/>
                    <a:pt x="179" y="899"/>
                  </a:cubicBezTo>
                  <a:cubicBezTo>
                    <a:pt x="224" y="899"/>
                    <a:pt x="268" y="884"/>
                    <a:pt x="298" y="855"/>
                  </a:cubicBezTo>
                  <a:lnTo>
                    <a:pt x="881" y="283"/>
                  </a:lnTo>
                  <a:cubicBezTo>
                    <a:pt x="941" y="224"/>
                    <a:pt x="941" y="116"/>
                    <a:pt x="881" y="45"/>
                  </a:cubicBezTo>
                  <a:cubicBezTo>
                    <a:pt x="852" y="15"/>
                    <a:pt x="807" y="0"/>
                    <a:pt x="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8" name="Google Shape;12288;p86"/>
            <p:cNvSpPr/>
            <p:nvPr/>
          </p:nvSpPr>
          <p:spPr>
            <a:xfrm>
              <a:off x="860940" y="2746477"/>
              <a:ext cx="371883" cy="365691"/>
            </a:xfrm>
            <a:custGeom>
              <a:avLst/>
              <a:gdLst/>
              <a:ahLst/>
              <a:cxnLst/>
              <a:rect l="l" t="t" r="r" b="b"/>
              <a:pathLst>
                <a:path w="11711" h="11516" extrusionOk="0">
                  <a:moveTo>
                    <a:pt x="11312" y="344"/>
                  </a:moveTo>
                  <a:lnTo>
                    <a:pt x="10835" y="1987"/>
                  </a:lnTo>
                  <a:lnTo>
                    <a:pt x="9680" y="821"/>
                  </a:lnTo>
                  <a:lnTo>
                    <a:pt x="11312" y="344"/>
                  </a:lnTo>
                  <a:close/>
                  <a:moveTo>
                    <a:pt x="4882" y="3821"/>
                  </a:moveTo>
                  <a:lnTo>
                    <a:pt x="2822" y="5881"/>
                  </a:lnTo>
                  <a:lnTo>
                    <a:pt x="477" y="5690"/>
                  </a:lnTo>
                  <a:cubicBezTo>
                    <a:pt x="453" y="5690"/>
                    <a:pt x="429" y="5643"/>
                    <a:pt x="465" y="5631"/>
                  </a:cubicBezTo>
                  <a:cubicBezTo>
                    <a:pt x="1477" y="4619"/>
                    <a:pt x="2822" y="4000"/>
                    <a:pt x="4227" y="3881"/>
                  </a:cubicBezTo>
                  <a:lnTo>
                    <a:pt x="4882" y="3821"/>
                  </a:lnTo>
                  <a:close/>
                  <a:moveTo>
                    <a:pt x="2894" y="6297"/>
                  </a:moveTo>
                  <a:lnTo>
                    <a:pt x="3811" y="7226"/>
                  </a:lnTo>
                  <a:lnTo>
                    <a:pt x="3477" y="7571"/>
                  </a:lnTo>
                  <a:lnTo>
                    <a:pt x="2549" y="6643"/>
                  </a:lnTo>
                  <a:lnTo>
                    <a:pt x="2894" y="6297"/>
                  </a:lnTo>
                  <a:close/>
                  <a:moveTo>
                    <a:pt x="2727" y="7333"/>
                  </a:moveTo>
                  <a:lnTo>
                    <a:pt x="3203" y="7810"/>
                  </a:lnTo>
                  <a:lnTo>
                    <a:pt x="2799" y="8226"/>
                  </a:lnTo>
                  <a:cubicBezTo>
                    <a:pt x="2787" y="8238"/>
                    <a:pt x="2763" y="8262"/>
                    <a:pt x="2739" y="8298"/>
                  </a:cubicBezTo>
                  <a:lnTo>
                    <a:pt x="2310" y="7869"/>
                  </a:lnTo>
                  <a:cubicBezTo>
                    <a:pt x="2287" y="7833"/>
                    <a:pt x="2287" y="7774"/>
                    <a:pt x="2310" y="7750"/>
                  </a:cubicBezTo>
                  <a:lnTo>
                    <a:pt x="2727" y="7333"/>
                  </a:lnTo>
                  <a:close/>
                  <a:moveTo>
                    <a:pt x="9311" y="916"/>
                  </a:moveTo>
                  <a:lnTo>
                    <a:pt x="10740" y="2345"/>
                  </a:lnTo>
                  <a:lnTo>
                    <a:pt x="10299" y="3821"/>
                  </a:lnTo>
                  <a:lnTo>
                    <a:pt x="5597" y="8524"/>
                  </a:lnTo>
                  <a:lnTo>
                    <a:pt x="4680" y="7595"/>
                  </a:lnTo>
                  <a:lnTo>
                    <a:pt x="6823" y="5452"/>
                  </a:lnTo>
                  <a:cubicBezTo>
                    <a:pt x="6966" y="5309"/>
                    <a:pt x="7001" y="5035"/>
                    <a:pt x="6811" y="4833"/>
                  </a:cubicBezTo>
                  <a:cubicBezTo>
                    <a:pt x="6728" y="4750"/>
                    <a:pt x="6617" y="4708"/>
                    <a:pt x="6506" y="4708"/>
                  </a:cubicBezTo>
                  <a:cubicBezTo>
                    <a:pt x="6394" y="4708"/>
                    <a:pt x="6281" y="4750"/>
                    <a:pt x="6192" y="4833"/>
                  </a:cubicBezTo>
                  <a:lnTo>
                    <a:pt x="4049" y="6976"/>
                  </a:lnTo>
                  <a:lnTo>
                    <a:pt x="3132" y="6047"/>
                  </a:lnTo>
                  <a:lnTo>
                    <a:pt x="7835" y="1344"/>
                  </a:lnTo>
                  <a:lnTo>
                    <a:pt x="9311" y="916"/>
                  </a:lnTo>
                  <a:close/>
                  <a:moveTo>
                    <a:pt x="6495" y="5047"/>
                  </a:moveTo>
                  <a:cubicBezTo>
                    <a:pt x="6522" y="5047"/>
                    <a:pt x="6549" y="5059"/>
                    <a:pt x="6573" y="5083"/>
                  </a:cubicBezTo>
                  <a:cubicBezTo>
                    <a:pt x="6609" y="5131"/>
                    <a:pt x="6609" y="5178"/>
                    <a:pt x="6573" y="5226"/>
                  </a:cubicBezTo>
                  <a:lnTo>
                    <a:pt x="4311" y="7488"/>
                  </a:lnTo>
                  <a:lnTo>
                    <a:pt x="3203" y="8595"/>
                  </a:lnTo>
                  <a:cubicBezTo>
                    <a:pt x="3180" y="8619"/>
                    <a:pt x="3153" y="8631"/>
                    <a:pt x="3127" y="8631"/>
                  </a:cubicBezTo>
                  <a:cubicBezTo>
                    <a:pt x="3102" y="8631"/>
                    <a:pt x="3078" y="8619"/>
                    <a:pt x="3060" y="8595"/>
                  </a:cubicBezTo>
                  <a:cubicBezTo>
                    <a:pt x="3013" y="8548"/>
                    <a:pt x="3013" y="8488"/>
                    <a:pt x="3060" y="8441"/>
                  </a:cubicBezTo>
                  <a:lnTo>
                    <a:pt x="6418" y="5083"/>
                  </a:lnTo>
                  <a:cubicBezTo>
                    <a:pt x="6442" y="5059"/>
                    <a:pt x="6469" y="5047"/>
                    <a:pt x="6495" y="5047"/>
                  </a:cubicBezTo>
                  <a:close/>
                  <a:moveTo>
                    <a:pt x="4430" y="7857"/>
                  </a:moveTo>
                  <a:lnTo>
                    <a:pt x="5346" y="8786"/>
                  </a:lnTo>
                  <a:lnTo>
                    <a:pt x="5001" y="9119"/>
                  </a:lnTo>
                  <a:lnTo>
                    <a:pt x="4989" y="9119"/>
                  </a:lnTo>
                  <a:lnTo>
                    <a:pt x="4084" y="8202"/>
                  </a:lnTo>
                  <a:lnTo>
                    <a:pt x="4430" y="7857"/>
                  </a:lnTo>
                  <a:close/>
                  <a:moveTo>
                    <a:pt x="3846" y="8429"/>
                  </a:moveTo>
                  <a:lnTo>
                    <a:pt x="4323" y="8905"/>
                  </a:lnTo>
                  <a:lnTo>
                    <a:pt x="3906" y="9322"/>
                  </a:lnTo>
                  <a:cubicBezTo>
                    <a:pt x="3894" y="9334"/>
                    <a:pt x="3858" y="9357"/>
                    <a:pt x="3846" y="9357"/>
                  </a:cubicBezTo>
                  <a:cubicBezTo>
                    <a:pt x="3834" y="9357"/>
                    <a:pt x="3811" y="9357"/>
                    <a:pt x="3787" y="9322"/>
                  </a:cubicBezTo>
                  <a:lnTo>
                    <a:pt x="3358" y="8905"/>
                  </a:lnTo>
                  <a:cubicBezTo>
                    <a:pt x="3382" y="8893"/>
                    <a:pt x="3394" y="8881"/>
                    <a:pt x="3430" y="8845"/>
                  </a:cubicBezTo>
                  <a:lnTo>
                    <a:pt x="3846" y="8429"/>
                  </a:lnTo>
                  <a:close/>
                  <a:moveTo>
                    <a:pt x="11322" y="1"/>
                  </a:moveTo>
                  <a:cubicBezTo>
                    <a:pt x="11295" y="1"/>
                    <a:pt x="11267" y="4"/>
                    <a:pt x="11240" y="11"/>
                  </a:cubicBezTo>
                  <a:cubicBezTo>
                    <a:pt x="10514" y="213"/>
                    <a:pt x="8394" y="844"/>
                    <a:pt x="7704" y="1035"/>
                  </a:cubicBezTo>
                  <a:cubicBezTo>
                    <a:pt x="7668" y="1047"/>
                    <a:pt x="7656" y="1059"/>
                    <a:pt x="7621" y="1083"/>
                  </a:cubicBezTo>
                  <a:lnTo>
                    <a:pt x="5263" y="3440"/>
                  </a:lnTo>
                  <a:lnTo>
                    <a:pt x="4203" y="3535"/>
                  </a:lnTo>
                  <a:cubicBezTo>
                    <a:pt x="2703" y="3654"/>
                    <a:pt x="1286" y="4321"/>
                    <a:pt x="227" y="5381"/>
                  </a:cubicBezTo>
                  <a:cubicBezTo>
                    <a:pt x="1" y="5595"/>
                    <a:pt x="143" y="5988"/>
                    <a:pt x="465" y="6024"/>
                  </a:cubicBezTo>
                  <a:lnTo>
                    <a:pt x="2525" y="6190"/>
                  </a:lnTo>
                  <a:lnTo>
                    <a:pt x="2310" y="6405"/>
                  </a:lnTo>
                  <a:cubicBezTo>
                    <a:pt x="2179" y="6536"/>
                    <a:pt x="2179" y="6750"/>
                    <a:pt x="2310" y="6881"/>
                  </a:cubicBezTo>
                  <a:lnTo>
                    <a:pt x="2525" y="7083"/>
                  </a:lnTo>
                  <a:lnTo>
                    <a:pt x="2108" y="7500"/>
                  </a:lnTo>
                  <a:cubicBezTo>
                    <a:pt x="1941" y="7667"/>
                    <a:pt x="1941" y="7941"/>
                    <a:pt x="2108" y="8095"/>
                  </a:cubicBezTo>
                  <a:lnTo>
                    <a:pt x="3561" y="9560"/>
                  </a:lnTo>
                  <a:cubicBezTo>
                    <a:pt x="3644" y="9643"/>
                    <a:pt x="3751" y="9685"/>
                    <a:pt x="3858" y="9685"/>
                  </a:cubicBezTo>
                  <a:cubicBezTo>
                    <a:pt x="3965" y="9685"/>
                    <a:pt x="4073" y="9643"/>
                    <a:pt x="4156" y="9560"/>
                  </a:cubicBezTo>
                  <a:lnTo>
                    <a:pt x="4573" y="9143"/>
                  </a:lnTo>
                  <a:lnTo>
                    <a:pt x="4763" y="9334"/>
                  </a:lnTo>
                  <a:cubicBezTo>
                    <a:pt x="4835" y="9399"/>
                    <a:pt x="4924" y="9432"/>
                    <a:pt x="5015" y="9432"/>
                  </a:cubicBezTo>
                  <a:cubicBezTo>
                    <a:pt x="5105" y="9432"/>
                    <a:pt x="5198" y="9399"/>
                    <a:pt x="5275" y="9334"/>
                  </a:cubicBezTo>
                  <a:lnTo>
                    <a:pt x="5477" y="9131"/>
                  </a:lnTo>
                  <a:lnTo>
                    <a:pt x="5656" y="11179"/>
                  </a:lnTo>
                  <a:cubicBezTo>
                    <a:pt x="5680" y="11334"/>
                    <a:pt x="5763" y="11453"/>
                    <a:pt x="5894" y="11500"/>
                  </a:cubicBezTo>
                  <a:cubicBezTo>
                    <a:pt x="5935" y="11511"/>
                    <a:pt x="5975" y="11516"/>
                    <a:pt x="6015" y="11516"/>
                  </a:cubicBezTo>
                  <a:cubicBezTo>
                    <a:pt x="6115" y="11516"/>
                    <a:pt x="6210" y="11482"/>
                    <a:pt x="6287" y="11405"/>
                  </a:cubicBezTo>
                  <a:cubicBezTo>
                    <a:pt x="6942" y="10750"/>
                    <a:pt x="7430" y="9977"/>
                    <a:pt x="7763" y="9119"/>
                  </a:cubicBezTo>
                  <a:cubicBezTo>
                    <a:pt x="7787" y="9024"/>
                    <a:pt x="7740" y="8941"/>
                    <a:pt x="7656" y="8893"/>
                  </a:cubicBezTo>
                  <a:cubicBezTo>
                    <a:pt x="7635" y="8885"/>
                    <a:pt x="7614" y="8881"/>
                    <a:pt x="7594" y="8881"/>
                  </a:cubicBezTo>
                  <a:cubicBezTo>
                    <a:pt x="7525" y="8881"/>
                    <a:pt x="7467" y="8926"/>
                    <a:pt x="7430" y="9000"/>
                  </a:cubicBezTo>
                  <a:cubicBezTo>
                    <a:pt x="7132" y="9810"/>
                    <a:pt x="6656" y="10560"/>
                    <a:pt x="6037" y="11167"/>
                  </a:cubicBezTo>
                  <a:cubicBezTo>
                    <a:pt x="6027" y="11172"/>
                    <a:pt x="6015" y="11175"/>
                    <a:pt x="6005" y="11175"/>
                  </a:cubicBezTo>
                  <a:cubicBezTo>
                    <a:pt x="5990" y="11175"/>
                    <a:pt x="5978" y="11169"/>
                    <a:pt x="5978" y="11155"/>
                  </a:cubicBezTo>
                  <a:lnTo>
                    <a:pt x="5763" y="8822"/>
                  </a:lnTo>
                  <a:lnTo>
                    <a:pt x="7835" y="6750"/>
                  </a:lnTo>
                  <a:lnTo>
                    <a:pt x="7835" y="6750"/>
                  </a:lnTo>
                  <a:cubicBezTo>
                    <a:pt x="7763" y="7583"/>
                    <a:pt x="7740" y="7810"/>
                    <a:pt x="7656" y="8238"/>
                  </a:cubicBezTo>
                  <a:cubicBezTo>
                    <a:pt x="7644" y="8322"/>
                    <a:pt x="7680" y="8417"/>
                    <a:pt x="7787" y="8441"/>
                  </a:cubicBezTo>
                  <a:cubicBezTo>
                    <a:pt x="7803" y="8445"/>
                    <a:pt x="7819" y="8447"/>
                    <a:pt x="7834" y="8447"/>
                  </a:cubicBezTo>
                  <a:cubicBezTo>
                    <a:pt x="7909" y="8447"/>
                    <a:pt x="7972" y="8399"/>
                    <a:pt x="8002" y="8310"/>
                  </a:cubicBezTo>
                  <a:cubicBezTo>
                    <a:pt x="8121" y="7786"/>
                    <a:pt x="8121" y="7548"/>
                    <a:pt x="8216" y="6393"/>
                  </a:cubicBezTo>
                  <a:lnTo>
                    <a:pt x="10585" y="4023"/>
                  </a:lnTo>
                  <a:cubicBezTo>
                    <a:pt x="10597" y="4011"/>
                    <a:pt x="10621" y="3976"/>
                    <a:pt x="10633" y="3952"/>
                  </a:cubicBezTo>
                  <a:lnTo>
                    <a:pt x="11109" y="2345"/>
                  </a:lnTo>
                  <a:lnTo>
                    <a:pt x="11669" y="404"/>
                  </a:lnTo>
                  <a:cubicBezTo>
                    <a:pt x="11711" y="193"/>
                    <a:pt x="11529" y="1"/>
                    <a:pt x="11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9" name="Google Shape;12289;p86"/>
            <p:cNvSpPr/>
            <p:nvPr/>
          </p:nvSpPr>
          <p:spPr>
            <a:xfrm>
              <a:off x="1070396" y="2832057"/>
              <a:ext cx="90406" cy="69035"/>
            </a:xfrm>
            <a:custGeom>
              <a:avLst/>
              <a:gdLst/>
              <a:ahLst/>
              <a:cxnLst/>
              <a:rect l="l" t="t" r="r" b="b"/>
              <a:pathLst>
                <a:path w="2847" h="2174" extrusionOk="0">
                  <a:moveTo>
                    <a:pt x="1730" y="0"/>
                  </a:moveTo>
                  <a:cubicBezTo>
                    <a:pt x="1668" y="0"/>
                    <a:pt x="1610" y="44"/>
                    <a:pt x="1584" y="114"/>
                  </a:cubicBezTo>
                  <a:cubicBezTo>
                    <a:pt x="1537" y="197"/>
                    <a:pt x="1584" y="293"/>
                    <a:pt x="1668" y="328"/>
                  </a:cubicBezTo>
                  <a:cubicBezTo>
                    <a:pt x="2179" y="554"/>
                    <a:pt x="2299" y="1221"/>
                    <a:pt x="1906" y="1614"/>
                  </a:cubicBezTo>
                  <a:cubicBezTo>
                    <a:pt x="1751" y="1769"/>
                    <a:pt x="1551" y="1846"/>
                    <a:pt x="1350" y="1846"/>
                  </a:cubicBezTo>
                  <a:cubicBezTo>
                    <a:pt x="1150" y="1846"/>
                    <a:pt x="947" y="1769"/>
                    <a:pt x="786" y="1614"/>
                  </a:cubicBezTo>
                  <a:cubicBezTo>
                    <a:pt x="405" y="1221"/>
                    <a:pt x="525" y="566"/>
                    <a:pt x="1025" y="328"/>
                  </a:cubicBezTo>
                  <a:cubicBezTo>
                    <a:pt x="1120" y="293"/>
                    <a:pt x="1144" y="197"/>
                    <a:pt x="1120" y="114"/>
                  </a:cubicBezTo>
                  <a:cubicBezTo>
                    <a:pt x="1083" y="41"/>
                    <a:pt x="1019" y="10"/>
                    <a:pt x="954" y="10"/>
                  </a:cubicBezTo>
                  <a:cubicBezTo>
                    <a:pt x="934" y="10"/>
                    <a:pt x="913" y="13"/>
                    <a:pt x="894" y="19"/>
                  </a:cubicBezTo>
                  <a:cubicBezTo>
                    <a:pt x="179" y="352"/>
                    <a:pt x="1" y="1281"/>
                    <a:pt x="572" y="1852"/>
                  </a:cubicBezTo>
                  <a:cubicBezTo>
                    <a:pt x="786" y="2078"/>
                    <a:pt x="1072" y="2174"/>
                    <a:pt x="1370" y="2174"/>
                  </a:cubicBezTo>
                  <a:cubicBezTo>
                    <a:pt x="2334" y="2162"/>
                    <a:pt x="2846" y="947"/>
                    <a:pt x="2132" y="245"/>
                  </a:cubicBezTo>
                  <a:cubicBezTo>
                    <a:pt x="2037" y="150"/>
                    <a:pt x="1918" y="66"/>
                    <a:pt x="1798" y="19"/>
                  </a:cubicBezTo>
                  <a:cubicBezTo>
                    <a:pt x="1776" y="6"/>
                    <a:pt x="1753" y="0"/>
                    <a:pt x="17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90" name="Google Shape;12290;p86"/>
          <p:cNvGrpSpPr/>
          <p:nvPr/>
        </p:nvGrpSpPr>
        <p:grpSpPr>
          <a:xfrm>
            <a:off x="1450836" y="2766258"/>
            <a:ext cx="283985" cy="341080"/>
            <a:chOff x="1493849" y="2775533"/>
            <a:chExt cx="283985" cy="341080"/>
          </a:xfrm>
        </p:grpSpPr>
        <p:sp>
          <p:nvSpPr>
            <p:cNvPr id="12291" name="Google Shape;12291;p86"/>
            <p:cNvSpPr/>
            <p:nvPr/>
          </p:nvSpPr>
          <p:spPr>
            <a:xfrm>
              <a:off x="1493849" y="2775533"/>
              <a:ext cx="283985" cy="341080"/>
            </a:xfrm>
            <a:custGeom>
              <a:avLst/>
              <a:gdLst/>
              <a:ahLst/>
              <a:cxnLst/>
              <a:rect l="l" t="t" r="r" b="b"/>
              <a:pathLst>
                <a:path w="8943" h="10741" extrusionOk="0">
                  <a:moveTo>
                    <a:pt x="8430" y="1013"/>
                  </a:moveTo>
                  <a:cubicBezTo>
                    <a:pt x="8466" y="1013"/>
                    <a:pt x="8514" y="1025"/>
                    <a:pt x="8549" y="1061"/>
                  </a:cubicBezTo>
                  <a:cubicBezTo>
                    <a:pt x="8573" y="1084"/>
                    <a:pt x="8585" y="1132"/>
                    <a:pt x="8585" y="1180"/>
                  </a:cubicBezTo>
                  <a:lnTo>
                    <a:pt x="8585" y="1846"/>
                  </a:lnTo>
                  <a:cubicBezTo>
                    <a:pt x="8585" y="2454"/>
                    <a:pt x="8454" y="2906"/>
                    <a:pt x="8192" y="3204"/>
                  </a:cubicBezTo>
                  <a:cubicBezTo>
                    <a:pt x="7954" y="3466"/>
                    <a:pt x="7633" y="3585"/>
                    <a:pt x="7323" y="3716"/>
                  </a:cubicBezTo>
                  <a:cubicBezTo>
                    <a:pt x="7180" y="3775"/>
                    <a:pt x="7025" y="3835"/>
                    <a:pt x="6894" y="3918"/>
                  </a:cubicBezTo>
                  <a:cubicBezTo>
                    <a:pt x="7037" y="3466"/>
                    <a:pt x="7121" y="2989"/>
                    <a:pt x="7121" y="2501"/>
                  </a:cubicBezTo>
                  <a:lnTo>
                    <a:pt x="7121" y="1811"/>
                  </a:lnTo>
                  <a:cubicBezTo>
                    <a:pt x="7335" y="1811"/>
                    <a:pt x="7549" y="1715"/>
                    <a:pt x="7680" y="1513"/>
                  </a:cubicBezTo>
                  <a:lnTo>
                    <a:pt x="7799" y="1334"/>
                  </a:lnTo>
                  <a:cubicBezTo>
                    <a:pt x="7954" y="1132"/>
                    <a:pt x="8168" y="1013"/>
                    <a:pt x="8430" y="1013"/>
                  </a:cubicBezTo>
                  <a:close/>
                  <a:moveTo>
                    <a:pt x="453" y="1025"/>
                  </a:moveTo>
                  <a:cubicBezTo>
                    <a:pt x="703" y="1025"/>
                    <a:pt x="929" y="1144"/>
                    <a:pt x="1072" y="1358"/>
                  </a:cubicBezTo>
                  <a:lnTo>
                    <a:pt x="1191" y="1537"/>
                  </a:lnTo>
                  <a:cubicBezTo>
                    <a:pt x="1322" y="1703"/>
                    <a:pt x="1537" y="1834"/>
                    <a:pt x="1763" y="1834"/>
                  </a:cubicBezTo>
                  <a:lnTo>
                    <a:pt x="1763" y="2513"/>
                  </a:lnTo>
                  <a:cubicBezTo>
                    <a:pt x="1763" y="2989"/>
                    <a:pt x="1834" y="3466"/>
                    <a:pt x="1977" y="3930"/>
                  </a:cubicBezTo>
                  <a:cubicBezTo>
                    <a:pt x="1846" y="3835"/>
                    <a:pt x="1703" y="3775"/>
                    <a:pt x="1548" y="3716"/>
                  </a:cubicBezTo>
                  <a:cubicBezTo>
                    <a:pt x="1239" y="3597"/>
                    <a:pt x="929" y="3466"/>
                    <a:pt x="691" y="3204"/>
                  </a:cubicBezTo>
                  <a:cubicBezTo>
                    <a:pt x="417" y="2906"/>
                    <a:pt x="286" y="2454"/>
                    <a:pt x="286" y="1846"/>
                  </a:cubicBezTo>
                  <a:lnTo>
                    <a:pt x="286" y="1191"/>
                  </a:lnTo>
                  <a:cubicBezTo>
                    <a:pt x="286" y="1144"/>
                    <a:pt x="298" y="1096"/>
                    <a:pt x="334" y="1072"/>
                  </a:cubicBezTo>
                  <a:cubicBezTo>
                    <a:pt x="358" y="1037"/>
                    <a:pt x="405" y="1025"/>
                    <a:pt x="453" y="1025"/>
                  </a:cubicBezTo>
                  <a:close/>
                  <a:moveTo>
                    <a:pt x="7097" y="299"/>
                  </a:moveTo>
                  <a:lnTo>
                    <a:pt x="7097" y="668"/>
                  </a:lnTo>
                  <a:lnTo>
                    <a:pt x="5739" y="668"/>
                  </a:lnTo>
                  <a:cubicBezTo>
                    <a:pt x="5656" y="668"/>
                    <a:pt x="5585" y="739"/>
                    <a:pt x="5585" y="834"/>
                  </a:cubicBezTo>
                  <a:cubicBezTo>
                    <a:pt x="5585" y="918"/>
                    <a:pt x="5656" y="1001"/>
                    <a:pt x="5739" y="1001"/>
                  </a:cubicBezTo>
                  <a:lnTo>
                    <a:pt x="6775" y="1001"/>
                  </a:lnTo>
                  <a:lnTo>
                    <a:pt x="6775" y="2513"/>
                  </a:lnTo>
                  <a:cubicBezTo>
                    <a:pt x="6787" y="3882"/>
                    <a:pt x="6132" y="5192"/>
                    <a:pt x="5013" y="6014"/>
                  </a:cubicBezTo>
                  <a:lnTo>
                    <a:pt x="4894" y="6097"/>
                  </a:lnTo>
                  <a:cubicBezTo>
                    <a:pt x="4870" y="6097"/>
                    <a:pt x="4835" y="6085"/>
                    <a:pt x="4811" y="6085"/>
                  </a:cubicBezTo>
                  <a:lnTo>
                    <a:pt x="4037" y="6085"/>
                  </a:lnTo>
                  <a:cubicBezTo>
                    <a:pt x="4001" y="6085"/>
                    <a:pt x="3977" y="6085"/>
                    <a:pt x="3942" y="6097"/>
                  </a:cubicBezTo>
                  <a:lnTo>
                    <a:pt x="3823" y="6014"/>
                  </a:lnTo>
                  <a:cubicBezTo>
                    <a:pt x="2727" y="5192"/>
                    <a:pt x="2060" y="3882"/>
                    <a:pt x="2060" y="2513"/>
                  </a:cubicBezTo>
                  <a:lnTo>
                    <a:pt x="2060" y="1001"/>
                  </a:lnTo>
                  <a:lnTo>
                    <a:pt x="5013" y="1001"/>
                  </a:lnTo>
                  <a:cubicBezTo>
                    <a:pt x="5108" y="1001"/>
                    <a:pt x="5180" y="918"/>
                    <a:pt x="5180" y="834"/>
                  </a:cubicBezTo>
                  <a:cubicBezTo>
                    <a:pt x="5180" y="739"/>
                    <a:pt x="5108" y="668"/>
                    <a:pt x="5013" y="668"/>
                  </a:cubicBezTo>
                  <a:lnTo>
                    <a:pt x="1727" y="668"/>
                  </a:lnTo>
                  <a:lnTo>
                    <a:pt x="1727" y="299"/>
                  </a:lnTo>
                  <a:close/>
                  <a:moveTo>
                    <a:pt x="4823" y="6395"/>
                  </a:moveTo>
                  <a:cubicBezTo>
                    <a:pt x="4882" y="6395"/>
                    <a:pt x="4930" y="6442"/>
                    <a:pt x="4930" y="6502"/>
                  </a:cubicBezTo>
                  <a:lnTo>
                    <a:pt x="4930" y="6621"/>
                  </a:lnTo>
                  <a:cubicBezTo>
                    <a:pt x="4930" y="6680"/>
                    <a:pt x="4882" y="6728"/>
                    <a:pt x="4823" y="6728"/>
                  </a:cubicBezTo>
                  <a:lnTo>
                    <a:pt x="4049" y="6728"/>
                  </a:lnTo>
                  <a:cubicBezTo>
                    <a:pt x="3989" y="6728"/>
                    <a:pt x="3942" y="6680"/>
                    <a:pt x="3942" y="6621"/>
                  </a:cubicBezTo>
                  <a:lnTo>
                    <a:pt x="3942" y="6502"/>
                  </a:lnTo>
                  <a:cubicBezTo>
                    <a:pt x="3942" y="6442"/>
                    <a:pt x="3989" y="6395"/>
                    <a:pt x="4049" y="6395"/>
                  </a:cubicBezTo>
                  <a:close/>
                  <a:moveTo>
                    <a:pt x="4620" y="7037"/>
                  </a:moveTo>
                  <a:lnTo>
                    <a:pt x="4620" y="8573"/>
                  </a:lnTo>
                  <a:lnTo>
                    <a:pt x="4239" y="8573"/>
                  </a:lnTo>
                  <a:lnTo>
                    <a:pt x="4239" y="7037"/>
                  </a:lnTo>
                  <a:close/>
                  <a:moveTo>
                    <a:pt x="5418" y="8883"/>
                  </a:moveTo>
                  <a:cubicBezTo>
                    <a:pt x="5525" y="8883"/>
                    <a:pt x="5608" y="8978"/>
                    <a:pt x="5608" y="9073"/>
                  </a:cubicBezTo>
                  <a:lnTo>
                    <a:pt x="5608" y="9252"/>
                  </a:lnTo>
                  <a:lnTo>
                    <a:pt x="4215" y="9252"/>
                  </a:lnTo>
                  <a:cubicBezTo>
                    <a:pt x="4120" y="9252"/>
                    <a:pt x="4049" y="9335"/>
                    <a:pt x="4049" y="9419"/>
                  </a:cubicBezTo>
                  <a:cubicBezTo>
                    <a:pt x="4049" y="9514"/>
                    <a:pt x="4120" y="9585"/>
                    <a:pt x="4215" y="9585"/>
                  </a:cubicBezTo>
                  <a:lnTo>
                    <a:pt x="6370" y="9585"/>
                  </a:lnTo>
                  <a:cubicBezTo>
                    <a:pt x="6382" y="9585"/>
                    <a:pt x="6406" y="9597"/>
                    <a:pt x="6418" y="9609"/>
                  </a:cubicBezTo>
                  <a:lnTo>
                    <a:pt x="6561" y="10371"/>
                  </a:lnTo>
                  <a:cubicBezTo>
                    <a:pt x="6561" y="10383"/>
                    <a:pt x="6561" y="10407"/>
                    <a:pt x="6549" y="10407"/>
                  </a:cubicBezTo>
                  <a:cubicBezTo>
                    <a:pt x="6549" y="10407"/>
                    <a:pt x="6537" y="10419"/>
                    <a:pt x="6525" y="10419"/>
                  </a:cubicBezTo>
                  <a:lnTo>
                    <a:pt x="2370" y="10419"/>
                  </a:lnTo>
                  <a:cubicBezTo>
                    <a:pt x="2358" y="10419"/>
                    <a:pt x="2334" y="10407"/>
                    <a:pt x="2334" y="10407"/>
                  </a:cubicBezTo>
                  <a:cubicBezTo>
                    <a:pt x="2334" y="10407"/>
                    <a:pt x="2322" y="10383"/>
                    <a:pt x="2322" y="10371"/>
                  </a:cubicBezTo>
                  <a:lnTo>
                    <a:pt x="2477" y="9609"/>
                  </a:lnTo>
                  <a:cubicBezTo>
                    <a:pt x="2477" y="9597"/>
                    <a:pt x="2489" y="9585"/>
                    <a:pt x="2513" y="9585"/>
                  </a:cubicBezTo>
                  <a:lnTo>
                    <a:pt x="3489" y="9585"/>
                  </a:lnTo>
                  <a:cubicBezTo>
                    <a:pt x="3573" y="9585"/>
                    <a:pt x="3644" y="9514"/>
                    <a:pt x="3644" y="9419"/>
                  </a:cubicBezTo>
                  <a:cubicBezTo>
                    <a:pt x="3644" y="9335"/>
                    <a:pt x="3573" y="9252"/>
                    <a:pt x="3489" y="9252"/>
                  </a:cubicBezTo>
                  <a:lnTo>
                    <a:pt x="3263" y="9252"/>
                  </a:lnTo>
                  <a:lnTo>
                    <a:pt x="3263" y="9073"/>
                  </a:lnTo>
                  <a:cubicBezTo>
                    <a:pt x="3263" y="8978"/>
                    <a:pt x="3346" y="8883"/>
                    <a:pt x="3453" y="8883"/>
                  </a:cubicBezTo>
                  <a:close/>
                  <a:moveTo>
                    <a:pt x="1739" y="1"/>
                  </a:moveTo>
                  <a:cubicBezTo>
                    <a:pt x="1572" y="1"/>
                    <a:pt x="1441" y="132"/>
                    <a:pt x="1441" y="299"/>
                  </a:cubicBezTo>
                  <a:lnTo>
                    <a:pt x="1441" y="703"/>
                  </a:lnTo>
                  <a:cubicBezTo>
                    <a:pt x="1441" y="858"/>
                    <a:pt x="1572" y="1001"/>
                    <a:pt x="1739" y="1001"/>
                  </a:cubicBezTo>
                  <a:lnTo>
                    <a:pt x="1775" y="1001"/>
                  </a:lnTo>
                  <a:lnTo>
                    <a:pt x="1775" y="1513"/>
                  </a:lnTo>
                  <a:cubicBezTo>
                    <a:pt x="1656" y="1513"/>
                    <a:pt x="1537" y="1453"/>
                    <a:pt x="1477" y="1358"/>
                  </a:cubicBezTo>
                  <a:lnTo>
                    <a:pt x="1358" y="1180"/>
                  </a:lnTo>
                  <a:cubicBezTo>
                    <a:pt x="1156" y="882"/>
                    <a:pt x="822" y="715"/>
                    <a:pt x="477" y="715"/>
                  </a:cubicBezTo>
                  <a:cubicBezTo>
                    <a:pt x="346" y="715"/>
                    <a:pt x="227" y="763"/>
                    <a:pt x="132" y="846"/>
                  </a:cubicBezTo>
                  <a:cubicBezTo>
                    <a:pt x="48" y="941"/>
                    <a:pt x="1" y="1049"/>
                    <a:pt x="1" y="1191"/>
                  </a:cubicBezTo>
                  <a:lnTo>
                    <a:pt x="1" y="1846"/>
                  </a:lnTo>
                  <a:cubicBezTo>
                    <a:pt x="1" y="3418"/>
                    <a:pt x="798" y="3751"/>
                    <a:pt x="1465" y="4013"/>
                  </a:cubicBezTo>
                  <a:cubicBezTo>
                    <a:pt x="1810" y="4168"/>
                    <a:pt x="2144" y="4299"/>
                    <a:pt x="2299" y="4609"/>
                  </a:cubicBezTo>
                  <a:cubicBezTo>
                    <a:pt x="2334" y="4704"/>
                    <a:pt x="2322" y="4775"/>
                    <a:pt x="2263" y="4847"/>
                  </a:cubicBezTo>
                  <a:cubicBezTo>
                    <a:pt x="2212" y="4914"/>
                    <a:pt x="2120" y="4946"/>
                    <a:pt x="2041" y="4946"/>
                  </a:cubicBezTo>
                  <a:cubicBezTo>
                    <a:pt x="2008" y="4946"/>
                    <a:pt x="1978" y="4940"/>
                    <a:pt x="1953" y="4930"/>
                  </a:cubicBezTo>
                  <a:cubicBezTo>
                    <a:pt x="1834" y="4882"/>
                    <a:pt x="1822" y="4728"/>
                    <a:pt x="1834" y="4632"/>
                  </a:cubicBezTo>
                  <a:cubicBezTo>
                    <a:pt x="1834" y="4537"/>
                    <a:pt x="1775" y="4466"/>
                    <a:pt x="1679" y="4466"/>
                  </a:cubicBezTo>
                  <a:cubicBezTo>
                    <a:pt x="1596" y="4466"/>
                    <a:pt x="1513" y="4525"/>
                    <a:pt x="1513" y="4609"/>
                  </a:cubicBezTo>
                  <a:cubicBezTo>
                    <a:pt x="1513" y="4740"/>
                    <a:pt x="1537" y="5085"/>
                    <a:pt x="1834" y="5228"/>
                  </a:cubicBezTo>
                  <a:cubicBezTo>
                    <a:pt x="1906" y="5252"/>
                    <a:pt x="1965" y="5263"/>
                    <a:pt x="2037" y="5263"/>
                  </a:cubicBezTo>
                  <a:cubicBezTo>
                    <a:pt x="2203" y="5263"/>
                    <a:pt x="2382" y="5192"/>
                    <a:pt x="2489" y="5073"/>
                  </a:cubicBezTo>
                  <a:cubicBezTo>
                    <a:pt x="2501" y="5061"/>
                    <a:pt x="2513" y="5049"/>
                    <a:pt x="2513" y="5025"/>
                  </a:cubicBezTo>
                  <a:cubicBezTo>
                    <a:pt x="2811" y="5502"/>
                    <a:pt x="3215" y="5942"/>
                    <a:pt x="3680" y="6275"/>
                  </a:cubicBezTo>
                  <a:lnTo>
                    <a:pt x="3703" y="6299"/>
                  </a:lnTo>
                  <a:cubicBezTo>
                    <a:pt x="3656" y="6347"/>
                    <a:pt x="3644" y="6430"/>
                    <a:pt x="3644" y="6514"/>
                  </a:cubicBezTo>
                  <a:lnTo>
                    <a:pt x="3644" y="6633"/>
                  </a:lnTo>
                  <a:cubicBezTo>
                    <a:pt x="3644" y="6835"/>
                    <a:pt x="3775" y="6990"/>
                    <a:pt x="3965" y="7037"/>
                  </a:cubicBezTo>
                  <a:lnTo>
                    <a:pt x="3965" y="8585"/>
                  </a:lnTo>
                  <a:lnTo>
                    <a:pt x="3489" y="8585"/>
                  </a:lnTo>
                  <a:cubicBezTo>
                    <a:pt x="3203" y="8585"/>
                    <a:pt x="2977" y="8811"/>
                    <a:pt x="2977" y="9085"/>
                  </a:cubicBezTo>
                  <a:lnTo>
                    <a:pt x="2977" y="9264"/>
                  </a:lnTo>
                  <a:lnTo>
                    <a:pt x="2549" y="9264"/>
                  </a:lnTo>
                  <a:cubicBezTo>
                    <a:pt x="2382" y="9264"/>
                    <a:pt x="2239" y="9383"/>
                    <a:pt x="2203" y="9550"/>
                  </a:cubicBezTo>
                  <a:lnTo>
                    <a:pt x="2060" y="10312"/>
                  </a:lnTo>
                  <a:cubicBezTo>
                    <a:pt x="2037" y="10419"/>
                    <a:pt x="2060" y="10514"/>
                    <a:pt x="2132" y="10609"/>
                  </a:cubicBezTo>
                  <a:cubicBezTo>
                    <a:pt x="2203" y="10693"/>
                    <a:pt x="2299" y="10740"/>
                    <a:pt x="2394" y="10740"/>
                  </a:cubicBezTo>
                  <a:lnTo>
                    <a:pt x="6549" y="10740"/>
                  </a:lnTo>
                  <a:cubicBezTo>
                    <a:pt x="6656" y="10740"/>
                    <a:pt x="6763" y="10693"/>
                    <a:pt x="6823" y="10609"/>
                  </a:cubicBezTo>
                  <a:cubicBezTo>
                    <a:pt x="6894" y="10514"/>
                    <a:pt x="6906" y="10419"/>
                    <a:pt x="6894" y="10312"/>
                  </a:cubicBezTo>
                  <a:lnTo>
                    <a:pt x="6740" y="9550"/>
                  </a:lnTo>
                  <a:cubicBezTo>
                    <a:pt x="6716" y="9383"/>
                    <a:pt x="6561" y="9264"/>
                    <a:pt x="6406" y="9264"/>
                  </a:cubicBezTo>
                  <a:lnTo>
                    <a:pt x="5966" y="9264"/>
                  </a:lnTo>
                  <a:lnTo>
                    <a:pt x="5966" y="9085"/>
                  </a:lnTo>
                  <a:cubicBezTo>
                    <a:pt x="5966" y="8811"/>
                    <a:pt x="5751" y="8585"/>
                    <a:pt x="5466" y="8585"/>
                  </a:cubicBezTo>
                  <a:lnTo>
                    <a:pt x="4989" y="8585"/>
                  </a:lnTo>
                  <a:lnTo>
                    <a:pt x="4989" y="7037"/>
                  </a:lnTo>
                  <a:cubicBezTo>
                    <a:pt x="5168" y="6990"/>
                    <a:pt x="5299" y="6835"/>
                    <a:pt x="5299" y="6633"/>
                  </a:cubicBezTo>
                  <a:lnTo>
                    <a:pt x="5299" y="6502"/>
                  </a:lnTo>
                  <a:cubicBezTo>
                    <a:pt x="5299" y="6430"/>
                    <a:pt x="5275" y="6359"/>
                    <a:pt x="5239" y="6275"/>
                  </a:cubicBezTo>
                  <a:lnTo>
                    <a:pt x="5275" y="6264"/>
                  </a:lnTo>
                  <a:cubicBezTo>
                    <a:pt x="5728" y="5918"/>
                    <a:pt x="6132" y="5490"/>
                    <a:pt x="6430" y="5013"/>
                  </a:cubicBezTo>
                  <a:cubicBezTo>
                    <a:pt x="6442" y="5025"/>
                    <a:pt x="6466" y="5049"/>
                    <a:pt x="6466" y="5061"/>
                  </a:cubicBezTo>
                  <a:cubicBezTo>
                    <a:pt x="6585" y="5180"/>
                    <a:pt x="6740" y="5252"/>
                    <a:pt x="6906" y="5252"/>
                  </a:cubicBezTo>
                  <a:cubicBezTo>
                    <a:pt x="6978" y="5252"/>
                    <a:pt x="7061" y="5240"/>
                    <a:pt x="7121" y="5204"/>
                  </a:cubicBezTo>
                  <a:cubicBezTo>
                    <a:pt x="7418" y="5073"/>
                    <a:pt x="7442" y="4751"/>
                    <a:pt x="7430" y="4597"/>
                  </a:cubicBezTo>
                  <a:cubicBezTo>
                    <a:pt x="7430" y="4513"/>
                    <a:pt x="7359" y="4454"/>
                    <a:pt x="7263" y="4454"/>
                  </a:cubicBezTo>
                  <a:cubicBezTo>
                    <a:pt x="7180" y="4454"/>
                    <a:pt x="7121" y="4525"/>
                    <a:pt x="7121" y="4609"/>
                  </a:cubicBezTo>
                  <a:cubicBezTo>
                    <a:pt x="7121" y="4716"/>
                    <a:pt x="7097" y="4871"/>
                    <a:pt x="7002" y="4906"/>
                  </a:cubicBezTo>
                  <a:cubicBezTo>
                    <a:pt x="6975" y="4920"/>
                    <a:pt x="6945" y="4925"/>
                    <a:pt x="6913" y="4925"/>
                  </a:cubicBezTo>
                  <a:cubicBezTo>
                    <a:pt x="6831" y="4925"/>
                    <a:pt x="6740" y="4886"/>
                    <a:pt x="6680" y="4835"/>
                  </a:cubicBezTo>
                  <a:cubicBezTo>
                    <a:pt x="6621" y="4775"/>
                    <a:pt x="6609" y="4692"/>
                    <a:pt x="6656" y="4597"/>
                  </a:cubicBezTo>
                  <a:cubicBezTo>
                    <a:pt x="6799" y="4287"/>
                    <a:pt x="7121" y="4156"/>
                    <a:pt x="7490" y="4001"/>
                  </a:cubicBezTo>
                  <a:cubicBezTo>
                    <a:pt x="8145" y="3739"/>
                    <a:pt x="8942" y="3406"/>
                    <a:pt x="8942" y="1834"/>
                  </a:cubicBezTo>
                  <a:lnTo>
                    <a:pt x="8942" y="1180"/>
                  </a:lnTo>
                  <a:cubicBezTo>
                    <a:pt x="8907" y="1061"/>
                    <a:pt x="8847" y="941"/>
                    <a:pt x="8752" y="846"/>
                  </a:cubicBezTo>
                  <a:cubicBezTo>
                    <a:pt x="8668" y="763"/>
                    <a:pt x="8549" y="715"/>
                    <a:pt x="8406" y="715"/>
                  </a:cubicBezTo>
                  <a:cubicBezTo>
                    <a:pt x="8049" y="715"/>
                    <a:pt x="7728" y="894"/>
                    <a:pt x="7537" y="1180"/>
                  </a:cubicBezTo>
                  <a:lnTo>
                    <a:pt x="7418" y="1358"/>
                  </a:lnTo>
                  <a:cubicBezTo>
                    <a:pt x="7335" y="1453"/>
                    <a:pt x="7240" y="1513"/>
                    <a:pt x="7121" y="1513"/>
                  </a:cubicBezTo>
                  <a:lnTo>
                    <a:pt x="7121" y="1001"/>
                  </a:lnTo>
                  <a:lnTo>
                    <a:pt x="7144" y="1001"/>
                  </a:lnTo>
                  <a:cubicBezTo>
                    <a:pt x="7311" y="1001"/>
                    <a:pt x="7442" y="858"/>
                    <a:pt x="7442" y="703"/>
                  </a:cubicBezTo>
                  <a:lnTo>
                    <a:pt x="7442" y="299"/>
                  </a:lnTo>
                  <a:cubicBezTo>
                    <a:pt x="7442" y="132"/>
                    <a:pt x="7311" y="1"/>
                    <a:pt x="7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2" name="Google Shape;12292;p86"/>
            <p:cNvSpPr/>
            <p:nvPr/>
          </p:nvSpPr>
          <p:spPr>
            <a:xfrm>
              <a:off x="1590638" y="2834153"/>
              <a:ext cx="88501" cy="84754"/>
            </a:xfrm>
            <a:custGeom>
              <a:avLst/>
              <a:gdLst/>
              <a:ahLst/>
              <a:cxnLst/>
              <a:rect l="l" t="t" r="r" b="b"/>
              <a:pathLst>
                <a:path w="2787" h="2669" extrusionOk="0">
                  <a:moveTo>
                    <a:pt x="1358" y="488"/>
                  </a:moveTo>
                  <a:lnTo>
                    <a:pt x="1596" y="977"/>
                  </a:lnTo>
                  <a:cubicBezTo>
                    <a:pt x="1632" y="1036"/>
                    <a:pt x="1668" y="1072"/>
                    <a:pt x="1751" y="1084"/>
                  </a:cubicBezTo>
                  <a:lnTo>
                    <a:pt x="2299" y="1155"/>
                  </a:lnTo>
                  <a:lnTo>
                    <a:pt x="1929" y="1548"/>
                  </a:lnTo>
                  <a:cubicBezTo>
                    <a:pt x="1882" y="1596"/>
                    <a:pt x="1870" y="1655"/>
                    <a:pt x="1870" y="1715"/>
                  </a:cubicBezTo>
                  <a:lnTo>
                    <a:pt x="1953" y="2263"/>
                  </a:lnTo>
                  <a:lnTo>
                    <a:pt x="1465" y="2012"/>
                  </a:lnTo>
                  <a:cubicBezTo>
                    <a:pt x="1429" y="1989"/>
                    <a:pt x="1406" y="1989"/>
                    <a:pt x="1370" y="1989"/>
                  </a:cubicBezTo>
                  <a:cubicBezTo>
                    <a:pt x="1346" y="1989"/>
                    <a:pt x="1310" y="1989"/>
                    <a:pt x="1287" y="2012"/>
                  </a:cubicBezTo>
                  <a:lnTo>
                    <a:pt x="798" y="2263"/>
                  </a:lnTo>
                  <a:lnTo>
                    <a:pt x="882" y="1715"/>
                  </a:lnTo>
                  <a:cubicBezTo>
                    <a:pt x="894" y="1655"/>
                    <a:pt x="870" y="1596"/>
                    <a:pt x="822" y="1548"/>
                  </a:cubicBezTo>
                  <a:lnTo>
                    <a:pt x="417" y="1155"/>
                  </a:lnTo>
                  <a:lnTo>
                    <a:pt x="977" y="1084"/>
                  </a:lnTo>
                  <a:cubicBezTo>
                    <a:pt x="1036" y="1072"/>
                    <a:pt x="1096" y="1036"/>
                    <a:pt x="1120" y="977"/>
                  </a:cubicBezTo>
                  <a:lnTo>
                    <a:pt x="1358" y="488"/>
                  </a:lnTo>
                  <a:close/>
                  <a:moveTo>
                    <a:pt x="1406" y="0"/>
                  </a:moveTo>
                  <a:cubicBezTo>
                    <a:pt x="1334" y="0"/>
                    <a:pt x="1275" y="48"/>
                    <a:pt x="1239" y="107"/>
                  </a:cubicBezTo>
                  <a:lnTo>
                    <a:pt x="917" y="774"/>
                  </a:lnTo>
                  <a:lnTo>
                    <a:pt x="179" y="881"/>
                  </a:lnTo>
                  <a:cubicBezTo>
                    <a:pt x="108" y="893"/>
                    <a:pt x="48" y="941"/>
                    <a:pt x="36" y="1012"/>
                  </a:cubicBezTo>
                  <a:cubicBezTo>
                    <a:pt x="1" y="1084"/>
                    <a:pt x="36" y="1155"/>
                    <a:pt x="84" y="1203"/>
                  </a:cubicBezTo>
                  <a:lnTo>
                    <a:pt x="620" y="1727"/>
                  </a:lnTo>
                  <a:lnTo>
                    <a:pt x="501" y="2453"/>
                  </a:lnTo>
                  <a:cubicBezTo>
                    <a:pt x="477" y="2524"/>
                    <a:pt x="513" y="2608"/>
                    <a:pt x="572" y="2632"/>
                  </a:cubicBezTo>
                  <a:cubicBezTo>
                    <a:pt x="604" y="2657"/>
                    <a:pt x="639" y="2669"/>
                    <a:pt x="674" y="2669"/>
                  </a:cubicBezTo>
                  <a:cubicBezTo>
                    <a:pt x="705" y="2669"/>
                    <a:pt x="735" y="2660"/>
                    <a:pt x="763" y="2644"/>
                  </a:cubicBezTo>
                  <a:lnTo>
                    <a:pt x="1417" y="2310"/>
                  </a:lnTo>
                  <a:lnTo>
                    <a:pt x="2072" y="2644"/>
                  </a:lnTo>
                  <a:cubicBezTo>
                    <a:pt x="2108" y="2667"/>
                    <a:pt x="2132" y="2667"/>
                    <a:pt x="2168" y="2667"/>
                  </a:cubicBezTo>
                  <a:cubicBezTo>
                    <a:pt x="2203" y="2667"/>
                    <a:pt x="2239" y="2644"/>
                    <a:pt x="2263" y="2632"/>
                  </a:cubicBezTo>
                  <a:cubicBezTo>
                    <a:pt x="2322" y="2584"/>
                    <a:pt x="2358" y="2513"/>
                    <a:pt x="2346" y="2453"/>
                  </a:cubicBezTo>
                  <a:lnTo>
                    <a:pt x="2227" y="1727"/>
                  </a:lnTo>
                  <a:lnTo>
                    <a:pt x="2763" y="1203"/>
                  </a:lnTo>
                  <a:cubicBezTo>
                    <a:pt x="2775" y="1155"/>
                    <a:pt x="2787" y="1084"/>
                    <a:pt x="2775" y="1012"/>
                  </a:cubicBezTo>
                  <a:cubicBezTo>
                    <a:pt x="2739" y="941"/>
                    <a:pt x="2703" y="893"/>
                    <a:pt x="2620" y="881"/>
                  </a:cubicBezTo>
                  <a:lnTo>
                    <a:pt x="1894" y="774"/>
                  </a:lnTo>
                  <a:lnTo>
                    <a:pt x="1572" y="107"/>
                  </a:lnTo>
                  <a:cubicBezTo>
                    <a:pt x="1537" y="48"/>
                    <a:pt x="1465" y="0"/>
                    <a:pt x="1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93" name="Google Shape;12293;p86"/>
          <p:cNvGrpSpPr/>
          <p:nvPr/>
        </p:nvGrpSpPr>
        <p:grpSpPr>
          <a:xfrm>
            <a:off x="1952836" y="2774422"/>
            <a:ext cx="372835" cy="342573"/>
            <a:chOff x="1952836" y="2774422"/>
            <a:chExt cx="372835" cy="342573"/>
          </a:xfrm>
        </p:grpSpPr>
        <p:sp>
          <p:nvSpPr>
            <p:cNvPr id="12294" name="Google Shape;12294;p86"/>
            <p:cNvSpPr/>
            <p:nvPr/>
          </p:nvSpPr>
          <p:spPr>
            <a:xfrm>
              <a:off x="2076490" y="3057581"/>
              <a:ext cx="40869" cy="40869"/>
            </a:xfrm>
            <a:custGeom>
              <a:avLst/>
              <a:gdLst/>
              <a:ahLst/>
              <a:cxnLst/>
              <a:rect l="l" t="t" r="r" b="b"/>
              <a:pathLst>
                <a:path w="1287" h="1287" extrusionOk="0">
                  <a:moveTo>
                    <a:pt x="643" y="346"/>
                  </a:moveTo>
                  <a:cubicBezTo>
                    <a:pt x="810" y="346"/>
                    <a:pt x="941" y="477"/>
                    <a:pt x="941" y="644"/>
                  </a:cubicBezTo>
                  <a:cubicBezTo>
                    <a:pt x="941" y="811"/>
                    <a:pt x="810" y="941"/>
                    <a:pt x="643" y="941"/>
                  </a:cubicBezTo>
                  <a:cubicBezTo>
                    <a:pt x="476" y="941"/>
                    <a:pt x="345" y="811"/>
                    <a:pt x="345" y="644"/>
                  </a:cubicBezTo>
                  <a:cubicBezTo>
                    <a:pt x="345" y="477"/>
                    <a:pt x="476" y="346"/>
                    <a:pt x="643" y="346"/>
                  </a:cubicBezTo>
                  <a:close/>
                  <a:moveTo>
                    <a:pt x="643" y="1"/>
                  </a:moveTo>
                  <a:cubicBezTo>
                    <a:pt x="286" y="1"/>
                    <a:pt x="0" y="287"/>
                    <a:pt x="0" y="644"/>
                  </a:cubicBezTo>
                  <a:cubicBezTo>
                    <a:pt x="0" y="1001"/>
                    <a:pt x="286" y="1287"/>
                    <a:pt x="643" y="1287"/>
                  </a:cubicBezTo>
                  <a:cubicBezTo>
                    <a:pt x="1000" y="1287"/>
                    <a:pt x="1286" y="1001"/>
                    <a:pt x="1286" y="644"/>
                  </a:cubicBezTo>
                  <a:cubicBezTo>
                    <a:pt x="1286" y="287"/>
                    <a:pt x="1000" y="1"/>
                    <a:pt x="6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5" name="Google Shape;12295;p86"/>
            <p:cNvSpPr/>
            <p:nvPr/>
          </p:nvSpPr>
          <p:spPr>
            <a:xfrm>
              <a:off x="2208432" y="3057581"/>
              <a:ext cx="40869" cy="40869"/>
            </a:xfrm>
            <a:custGeom>
              <a:avLst/>
              <a:gdLst/>
              <a:ahLst/>
              <a:cxnLst/>
              <a:rect l="l" t="t" r="r" b="b"/>
              <a:pathLst>
                <a:path w="1287" h="1287" extrusionOk="0">
                  <a:moveTo>
                    <a:pt x="643" y="346"/>
                  </a:moveTo>
                  <a:cubicBezTo>
                    <a:pt x="810" y="346"/>
                    <a:pt x="941" y="477"/>
                    <a:pt x="941" y="644"/>
                  </a:cubicBezTo>
                  <a:cubicBezTo>
                    <a:pt x="941" y="811"/>
                    <a:pt x="810" y="941"/>
                    <a:pt x="643" y="941"/>
                  </a:cubicBezTo>
                  <a:cubicBezTo>
                    <a:pt x="477" y="941"/>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86" y="1001"/>
                    <a:pt x="1286" y="644"/>
                  </a:cubicBezTo>
                  <a:cubicBezTo>
                    <a:pt x="1286" y="287"/>
                    <a:pt x="1001" y="1"/>
                    <a:pt x="6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6" name="Google Shape;12296;p86"/>
            <p:cNvSpPr/>
            <p:nvPr/>
          </p:nvSpPr>
          <p:spPr>
            <a:xfrm>
              <a:off x="1952836" y="2774422"/>
              <a:ext cx="372835" cy="342573"/>
            </a:xfrm>
            <a:custGeom>
              <a:avLst/>
              <a:gdLst/>
              <a:ahLst/>
              <a:cxnLst/>
              <a:rect l="l" t="t" r="r" b="b"/>
              <a:pathLst>
                <a:path w="11741" h="10788" extrusionOk="0">
                  <a:moveTo>
                    <a:pt x="5382" y="1988"/>
                  </a:moveTo>
                  <a:lnTo>
                    <a:pt x="5382" y="3001"/>
                  </a:lnTo>
                  <a:lnTo>
                    <a:pt x="4359" y="3001"/>
                  </a:lnTo>
                  <a:lnTo>
                    <a:pt x="4359" y="1988"/>
                  </a:lnTo>
                  <a:close/>
                  <a:moveTo>
                    <a:pt x="6752" y="1988"/>
                  </a:moveTo>
                  <a:lnTo>
                    <a:pt x="6752" y="3001"/>
                  </a:lnTo>
                  <a:lnTo>
                    <a:pt x="5728" y="3001"/>
                  </a:lnTo>
                  <a:lnTo>
                    <a:pt x="5728" y="1988"/>
                  </a:lnTo>
                  <a:close/>
                  <a:moveTo>
                    <a:pt x="8121" y="1988"/>
                  </a:moveTo>
                  <a:lnTo>
                    <a:pt x="8121" y="3001"/>
                  </a:lnTo>
                  <a:lnTo>
                    <a:pt x="7097" y="3001"/>
                  </a:lnTo>
                  <a:lnTo>
                    <a:pt x="7097" y="1988"/>
                  </a:lnTo>
                  <a:close/>
                  <a:moveTo>
                    <a:pt x="9490" y="1988"/>
                  </a:moveTo>
                  <a:lnTo>
                    <a:pt x="9490" y="3001"/>
                  </a:lnTo>
                  <a:lnTo>
                    <a:pt x="8466" y="3001"/>
                  </a:lnTo>
                  <a:lnTo>
                    <a:pt x="8466" y="1988"/>
                  </a:lnTo>
                  <a:close/>
                  <a:moveTo>
                    <a:pt x="10324" y="1988"/>
                  </a:moveTo>
                  <a:lnTo>
                    <a:pt x="10085" y="3001"/>
                  </a:lnTo>
                  <a:lnTo>
                    <a:pt x="9847" y="3001"/>
                  </a:lnTo>
                  <a:lnTo>
                    <a:pt x="9847" y="1988"/>
                  </a:lnTo>
                  <a:close/>
                  <a:moveTo>
                    <a:pt x="4001" y="2000"/>
                  </a:moveTo>
                  <a:lnTo>
                    <a:pt x="4001" y="3012"/>
                  </a:lnTo>
                  <a:lnTo>
                    <a:pt x="3311" y="3012"/>
                  </a:lnTo>
                  <a:lnTo>
                    <a:pt x="2965" y="2000"/>
                  </a:lnTo>
                  <a:close/>
                  <a:moveTo>
                    <a:pt x="10014" y="3334"/>
                  </a:moveTo>
                  <a:lnTo>
                    <a:pt x="9847" y="4048"/>
                  </a:lnTo>
                  <a:lnTo>
                    <a:pt x="9847" y="3334"/>
                  </a:lnTo>
                  <a:close/>
                  <a:moveTo>
                    <a:pt x="4013" y="3334"/>
                  </a:moveTo>
                  <a:lnTo>
                    <a:pt x="4013" y="4370"/>
                  </a:lnTo>
                  <a:lnTo>
                    <a:pt x="3823" y="4370"/>
                  </a:lnTo>
                  <a:lnTo>
                    <a:pt x="3454" y="3334"/>
                  </a:lnTo>
                  <a:close/>
                  <a:moveTo>
                    <a:pt x="5371" y="3334"/>
                  </a:moveTo>
                  <a:lnTo>
                    <a:pt x="5371" y="4370"/>
                  </a:lnTo>
                  <a:lnTo>
                    <a:pt x="4347" y="4370"/>
                  </a:lnTo>
                  <a:lnTo>
                    <a:pt x="4347" y="3334"/>
                  </a:lnTo>
                  <a:close/>
                  <a:moveTo>
                    <a:pt x="6752" y="3334"/>
                  </a:moveTo>
                  <a:lnTo>
                    <a:pt x="6752" y="4370"/>
                  </a:lnTo>
                  <a:lnTo>
                    <a:pt x="5728" y="4370"/>
                  </a:lnTo>
                  <a:lnTo>
                    <a:pt x="5728" y="3334"/>
                  </a:lnTo>
                  <a:close/>
                  <a:moveTo>
                    <a:pt x="8121" y="3358"/>
                  </a:moveTo>
                  <a:lnTo>
                    <a:pt x="8121" y="4382"/>
                  </a:lnTo>
                  <a:lnTo>
                    <a:pt x="7097" y="4382"/>
                  </a:lnTo>
                  <a:lnTo>
                    <a:pt x="7097" y="3358"/>
                  </a:lnTo>
                  <a:close/>
                  <a:moveTo>
                    <a:pt x="9514" y="3358"/>
                  </a:moveTo>
                  <a:lnTo>
                    <a:pt x="9514" y="4382"/>
                  </a:lnTo>
                  <a:lnTo>
                    <a:pt x="8478" y="4382"/>
                  </a:lnTo>
                  <a:lnTo>
                    <a:pt x="8478" y="3358"/>
                  </a:lnTo>
                  <a:close/>
                  <a:moveTo>
                    <a:pt x="4001" y="4727"/>
                  </a:moveTo>
                  <a:lnTo>
                    <a:pt x="4001" y="4941"/>
                  </a:lnTo>
                  <a:lnTo>
                    <a:pt x="3930" y="4727"/>
                  </a:lnTo>
                  <a:close/>
                  <a:moveTo>
                    <a:pt x="5371" y="4715"/>
                  </a:moveTo>
                  <a:lnTo>
                    <a:pt x="5371" y="5525"/>
                  </a:lnTo>
                  <a:cubicBezTo>
                    <a:pt x="5297" y="5521"/>
                    <a:pt x="5230" y="5520"/>
                    <a:pt x="5167" y="5520"/>
                  </a:cubicBezTo>
                  <a:cubicBezTo>
                    <a:pt x="5049" y="5520"/>
                    <a:pt x="4947" y="5524"/>
                    <a:pt x="4854" y="5524"/>
                  </a:cubicBezTo>
                  <a:cubicBezTo>
                    <a:pt x="4666" y="5524"/>
                    <a:pt x="4516" y="5507"/>
                    <a:pt x="4347" y="5406"/>
                  </a:cubicBezTo>
                  <a:lnTo>
                    <a:pt x="4347" y="4715"/>
                  </a:lnTo>
                  <a:close/>
                  <a:moveTo>
                    <a:pt x="6752" y="4727"/>
                  </a:moveTo>
                  <a:lnTo>
                    <a:pt x="6752" y="5525"/>
                  </a:lnTo>
                  <a:lnTo>
                    <a:pt x="5728" y="5525"/>
                  </a:lnTo>
                  <a:lnTo>
                    <a:pt x="5728" y="4727"/>
                  </a:lnTo>
                  <a:close/>
                  <a:moveTo>
                    <a:pt x="8121" y="4727"/>
                  </a:moveTo>
                  <a:lnTo>
                    <a:pt x="8121" y="5525"/>
                  </a:lnTo>
                  <a:lnTo>
                    <a:pt x="7097" y="5525"/>
                  </a:lnTo>
                  <a:lnTo>
                    <a:pt x="7097" y="4727"/>
                  </a:lnTo>
                  <a:close/>
                  <a:moveTo>
                    <a:pt x="9490" y="4727"/>
                  </a:moveTo>
                  <a:lnTo>
                    <a:pt x="9490" y="5525"/>
                  </a:lnTo>
                  <a:lnTo>
                    <a:pt x="8466" y="5525"/>
                  </a:lnTo>
                  <a:lnTo>
                    <a:pt x="8466" y="4727"/>
                  </a:lnTo>
                  <a:close/>
                  <a:moveTo>
                    <a:pt x="4537" y="8680"/>
                  </a:moveTo>
                  <a:cubicBezTo>
                    <a:pt x="5025" y="8680"/>
                    <a:pt x="5418" y="9085"/>
                    <a:pt x="5418" y="9561"/>
                  </a:cubicBezTo>
                  <a:cubicBezTo>
                    <a:pt x="5418" y="10037"/>
                    <a:pt x="5025" y="10442"/>
                    <a:pt x="4537" y="10442"/>
                  </a:cubicBezTo>
                  <a:cubicBezTo>
                    <a:pt x="4049" y="10442"/>
                    <a:pt x="3656" y="10049"/>
                    <a:pt x="3656" y="9561"/>
                  </a:cubicBezTo>
                  <a:cubicBezTo>
                    <a:pt x="3656" y="9085"/>
                    <a:pt x="4049" y="8680"/>
                    <a:pt x="4537" y="8680"/>
                  </a:cubicBezTo>
                  <a:close/>
                  <a:moveTo>
                    <a:pt x="8692" y="8680"/>
                  </a:moveTo>
                  <a:cubicBezTo>
                    <a:pt x="9181" y="8680"/>
                    <a:pt x="9573" y="9085"/>
                    <a:pt x="9573" y="9561"/>
                  </a:cubicBezTo>
                  <a:cubicBezTo>
                    <a:pt x="9573" y="10037"/>
                    <a:pt x="9181" y="10442"/>
                    <a:pt x="8692" y="10442"/>
                  </a:cubicBezTo>
                  <a:cubicBezTo>
                    <a:pt x="8204" y="10442"/>
                    <a:pt x="7811" y="10049"/>
                    <a:pt x="7811" y="9561"/>
                  </a:cubicBezTo>
                  <a:cubicBezTo>
                    <a:pt x="7811" y="9085"/>
                    <a:pt x="8204" y="8680"/>
                    <a:pt x="8692" y="8680"/>
                  </a:cubicBezTo>
                  <a:close/>
                  <a:moveTo>
                    <a:pt x="620" y="0"/>
                  </a:moveTo>
                  <a:cubicBezTo>
                    <a:pt x="287" y="0"/>
                    <a:pt x="1" y="286"/>
                    <a:pt x="1" y="631"/>
                  </a:cubicBezTo>
                  <a:cubicBezTo>
                    <a:pt x="1" y="976"/>
                    <a:pt x="287" y="1250"/>
                    <a:pt x="620" y="1250"/>
                  </a:cubicBezTo>
                  <a:lnTo>
                    <a:pt x="1394" y="1250"/>
                  </a:lnTo>
                  <a:lnTo>
                    <a:pt x="2346" y="3965"/>
                  </a:lnTo>
                  <a:cubicBezTo>
                    <a:pt x="2374" y="4029"/>
                    <a:pt x="2444" y="4072"/>
                    <a:pt x="2513" y="4072"/>
                  </a:cubicBezTo>
                  <a:cubicBezTo>
                    <a:pt x="2533" y="4072"/>
                    <a:pt x="2553" y="4068"/>
                    <a:pt x="2573" y="4060"/>
                  </a:cubicBezTo>
                  <a:cubicBezTo>
                    <a:pt x="2668" y="4036"/>
                    <a:pt x="2704" y="3929"/>
                    <a:pt x="2680" y="3846"/>
                  </a:cubicBezTo>
                  <a:cubicBezTo>
                    <a:pt x="1739" y="1191"/>
                    <a:pt x="1692" y="1072"/>
                    <a:pt x="1692" y="1072"/>
                  </a:cubicBezTo>
                  <a:cubicBezTo>
                    <a:pt x="1656" y="965"/>
                    <a:pt x="1561" y="905"/>
                    <a:pt x="1441" y="905"/>
                  </a:cubicBezTo>
                  <a:lnTo>
                    <a:pt x="620" y="905"/>
                  </a:lnTo>
                  <a:cubicBezTo>
                    <a:pt x="465" y="905"/>
                    <a:pt x="346" y="774"/>
                    <a:pt x="346" y="631"/>
                  </a:cubicBezTo>
                  <a:cubicBezTo>
                    <a:pt x="346" y="464"/>
                    <a:pt x="477" y="345"/>
                    <a:pt x="620" y="345"/>
                  </a:cubicBezTo>
                  <a:lnTo>
                    <a:pt x="1441" y="345"/>
                  </a:lnTo>
                  <a:cubicBezTo>
                    <a:pt x="1787" y="345"/>
                    <a:pt x="2084" y="536"/>
                    <a:pt x="2215" y="845"/>
                  </a:cubicBezTo>
                  <a:cubicBezTo>
                    <a:pt x="2418" y="1429"/>
                    <a:pt x="3585" y="4703"/>
                    <a:pt x="3751" y="5191"/>
                  </a:cubicBezTo>
                  <a:cubicBezTo>
                    <a:pt x="3870" y="5548"/>
                    <a:pt x="4287" y="5882"/>
                    <a:pt x="4775" y="5882"/>
                  </a:cubicBezTo>
                  <a:lnTo>
                    <a:pt x="10978" y="5882"/>
                  </a:lnTo>
                  <a:cubicBezTo>
                    <a:pt x="11145" y="5882"/>
                    <a:pt x="11264" y="6013"/>
                    <a:pt x="11264" y="6168"/>
                  </a:cubicBezTo>
                  <a:cubicBezTo>
                    <a:pt x="11264" y="6322"/>
                    <a:pt x="11133" y="6441"/>
                    <a:pt x="10978" y="6441"/>
                  </a:cubicBezTo>
                  <a:lnTo>
                    <a:pt x="4775" y="6441"/>
                  </a:lnTo>
                  <a:cubicBezTo>
                    <a:pt x="4108" y="6441"/>
                    <a:pt x="3489" y="6049"/>
                    <a:pt x="3227" y="5417"/>
                  </a:cubicBezTo>
                  <a:lnTo>
                    <a:pt x="2882" y="4453"/>
                  </a:lnTo>
                  <a:cubicBezTo>
                    <a:pt x="2863" y="4377"/>
                    <a:pt x="2791" y="4339"/>
                    <a:pt x="2720" y="4339"/>
                  </a:cubicBezTo>
                  <a:cubicBezTo>
                    <a:pt x="2702" y="4339"/>
                    <a:pt x="2684" y="4341"/>
                    <a:pt x="2668" y="4346"/>
                  </a:cubicBezTo>
                  <a:cubicBezTo>
                    <a:pt x="2573" y="4382"/>
                    <a:pt x="2525" y="4477"/>
                    <a:pt x="2561" y="4572"/>
                  </a:cubicBezTo>
                  <a:cubicBezTo>
                    <a:pt x="2846" y="5275"/>
                    <a:pt x="2846" y="5596"/>
                    <a:pt x="3180" y="6013"/>
                  </a:cubicBezTo>
                  <a:lnTo>
                    <a:pt x="2799" y="6560"/>
                  </a:lnTo>
                  <a:cubicBezTo>
                    <a:pt x="2215" y="7394"/>
                    <a:pt x="2715" y="8549"/>
                    <a:pt x="3716" y="8680"/>
                  </a:cubicBezTo>
                  <a:cubicBezTo>
                    <a:pt x="2918" y="9418"/>
                    <a:pt x="3442" y="10787"/>
                    <a:pt x="4549" y="10787"/>
                  </a:cubicBezTo>
                  <a:cubicBezTo>
                    <a:pt x="5656" y="10787"/>
                    <a:pt x="6168" y="9454"/>
                    <a:pt x="5394" y="8692"/>
                  </a:cubicBezTo>
                  <a:lnTo>
                    <a:pt x="7871" y="8692"/>
                  </a:lnTo>
                  <a:cubicBezTo>
                    <a:pt x="7085" y="9454"/>
                    <a:pt x="7621" y="10787"/>
                    <a:pt x="8716" y="10787"/>
                  </a:cubicBezTo>
                  <a:cubicBezTo>
                    <a:pt x="9823" y="10787"/>
                    <a:pt x="10335" y="9454"/>
                    <a:pt x="9562" y="8692"/>
                  </a:cubicBezTo>
                  <a:lnTo>
                    <a:pt x="9788" y="8692"/>
                  </a:lnTo>
                  <a:cubicBezTo>
                    <a:pt x="10133" y="8692"/>
                    <a:pt x="10419" y="8406"/>
                    <a:pt x="10419" y="8073"/>
                  </a:cubicBezTo>
                  <a:cubicBezTo>
                    <a:pt x="10419" y="7727"/>
                    <a:pt x="10133" y="7442"/>
                    <a:pt x="9788" y="7442"/>
                  </a:cubicBezTo>
                  <a:lnTo>
                    <a:pt x="8228" y="7442"/>
                  </a:lnTo>
                  <a:cubicBezTo>
                    <a:pt x="8133" y="7442"/>
                    <a:pt x="8061" y="7513"/>
                    <a:pt x="8061" y="7608"/>
                  </a:cubicBezTo>
                  <a:cubicBezTo>
                    <a:pt x="8061" y="7692"/>
                    <a:pt x="8133" y="7775"/>
                    <a:pt x="8228" y="7775"/>
                  </a:cubicBezTo>
                  <a:lnTo>
                    <a:pt x="9788" y="7775"/>
                  </a:lnTo>
                  <a:cubicBezTo>
                    <a:pt x="9954" y="7775"/>
                    <a:pt x="10074" y="7906"/>
                    <a:pt x="10074" y="8049"/>
                  </a:cubicBezTo>
                  <a:cubicBezTo>
                    <a:pt x="10074" y="8215"/>
                    <a:pt x="9943" y="8335"/>
                    <a:pt x="9788" y="8335"/>
                  </a:cubicBezTo>
                  <a:lnTo>
                    <a:pt x="3930" y="8335"/>
                  </a:lnTo>
                  <a:cubicBezTo>
                    <a:pt x="3108" y="8335"/>
                    <a:pt x="2620" y="7418"/>
                    <a:pt x="3096" y="6739"/>
                  </a:cubicBezTo>
                  <a:lnTo>
                    <a:pt x="3442" y="6251"/>
                  </a:lnTo>
                  <a:cubicBezTo>
                    <a:pt x="3573" y="6382"/>
                    <a:pt x="3739" y="6489"/>
                    <a:pt x="3906" y="6560"/>
                  </a:cubicBezTo>
                  <a:lnTo>
                    <a:pt x="3573" y="7072"/>
                  </a:lnTo>
                  <a:cubicBezTo>
                    <a:pt x="3358" y="7370"/>
                    <a:pt x="3573" y="7775"/>
                    <a:pt x="3942" y="7775"/>
                  </a:cubicBezTo>
                  <a:lnTo>
                    <a:pt x="7609" y="7775"/>
                  </a:lnTo>
                  <a:cubicBezTo>
                    <a:pt x="7692" y="7775"/>
                    <a:pt x="7764" y="7692"/>
                    <a:pt x="7764" y="7608"/>
                  </a:cubicBezTo>
                  <a:cubicBezTo>
                    <a:pt x="7764" y="7513"/>
                    <a:pt x="7692" y="7442"/>
                    <a:pt x="7609" y="7442"/>
                  </a:cubicBezTo>
                  <a:lnTo>
                    <a:pt x="3942" y="7442"/>
                  </a:lnTo>
                  <a:cubicBezTo>
                    <a:pt x="3847" y="7442"/>
                    <a:pt x="3811" y="7334"/>
                    <a:pt x="3847" y="7263"/>
                  </a:cubicBezTo>
                  <a:lnTo>
                    <a:pt x="4251" y="6703"/>
                  </a:lnTo>
                  <a:cubicBezTo>
                    <a:pt x="4465" y="6762"/>
                    <a:pt x="4535" y="6775"/>
                    <a:pt x="5134" y="6775"/>
                  </a:cubicBezTo>
                  <a:cubicBezTo>
                    <a:pt x="5630" y="6775"/>
                    <a:pt x="6490" y="6766"/>
                    <a:pt x="8097" y="6766"/>
                  </a:cubicBezTo>
                  <a:cubicBezTo>
                    <a:pt x="8881" y="6766"/>
                    <a:pt x="9842" y="6768"/>
                    <a:pt x="11026" y="6775"/>
                  </a:cubicBezTo>
                  <a:cubicBezTo>
                    <a:pt x="11371" y="6775"/>
                    <a:pt x="11645" y="6489"/>
                    <a:pt x="11645" y="6144"/>
                  </a:cubicBezTo>
                  <a:cubicBezTo>
                    <a:pt x="11598" y="5810"/>
                    <a:pt x="11312" y="5525"/>
                    <a:pt x="10966" y="5525"/>
                  </a:cubicBezTo>
                  <a:lnTo>
                    <a:pt x="10788" y="5525"/>
                  </a:lnTo>
                  <a:lnTo>
                    <a:pt x="11598" y="2048"/>
                  </a:lnTo>
                  <a:cubicBezTo>
                    <a:pt x="11740" y="1393"/>
                    <a:pt x="11252" y="762"/>
                    <a:pt x="10562" y="762"/>
                  </a:cubicBezTo>
                  <a:lnTo>
                    <a:pt x="7252" y="762"/>
                  </a:lnTo>
                  <a:cubicBezTo>
                    <a:pt x="7156" y="762"/>
                    <a:pt x="7085" y="834"/>
                    <a:pt x="7085" y="929"/>
                  </a:cubicBezTo>
                  <a:cubicBezTo>
                    <a:pt x="7085" y="1012"/>
                    <a:pt x="7156" y="1096"/>
                    <a:pt x="7252" y="1096"/>
                  </a:cubicBezTo>
                  <a:lnTo>
                    <a:pt x="10562" y="1096"/>
                  </a:lnTo>
                  <a:cubicBezTo>
                    <a:pt x="11026" y="1096"/>
                    <a:pt x="11359" y="1524"/>
                    <a:pt x="11252" y="1953"/>
                  </a:cubicBezTo>
                  <a:lnTo>
                    <a:pt x="10431" y="5525"/>
                  </a:lnTo>
                  <a:lnTo>
                    <a:pt x="9847" y="5525"/>
                  </a:lnTo>
                  <a:cubicBezTo>
                    <a:pt x="9943" y="5144"/>
                    <a:pt x="10585" y="2369"/>
                    <a:pt x="10705" y="1869"/>
                  </a:cubicBezTo>
                  <a:cubicBezTo>
                    <a:pt x="10728" y="1762"/>
                    <a:pt x="10645" y="1655"/>
                    <a:pt x="10538" y="1655"/>
                  </a:cubicBezTo>
                  <a:lnTo>
                    <a:pt x="2858" y="1655"/>
                  </a:lnTo>
                  <a:lnTo>
                    <a:pt x="2668" y="1096"/>
                  </a:lnTo>
                  <a:lnTo>
                    <a:pt x="6621" y="1096"/>
                  </a:lnTo>
                  <a:cubicBezTo>
                    <a:pt x="6716" y="1096"/>
                    <a:pt x="6787" y="1012"/>
                    <a:pt x="6787" y="929"/>
                  </a:cubicBezTo>
                  <a:cubicBezTo>
                    <a:pt x="6787" y="834"/>
                    <a:pt x="6716" y="762"/>
                    <a:pt x="6621" y="762"/>
                  </a:cubicBezTo>
                  <a:lnTo>
                    <a:pt x="2549" y="762"/>
                  </a:lnTo>
                  <a:cubicBezTo>
                    <a:pt x="2394" y="334"/>
                    <a:pt x="1965"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97" name="Google Shape;12297;p86"/>
          <p:cNvGrpSpPr/>
          <p:nvPr/>
        </p:nvGrpSpPr>
        <p:grpSpPr>
          <a:xfrm>
            <a:off x="3079916" y="2744477"/>
            <a:ext cx="332729" cy="372518"/>
            <a:chOff x="3079916" y="2744477"/>
            <a:chExt cx="332729" cy="372518"/>
          </a:xfrm>
        </p:grpSpPr>
        <p:sp>
          <p:nvSpPr>
            <p:cNvPr id="12298" name="Google Shape;12298;p86"/>
            <p:cNvSpPr/>
            <p:nvPr/>
          </p:nvSpPr>
          <p:spPr>
            <a:xfrm>
              <a:off x="3079916" y="2840504"/>
              <a:ext cx="313454" cy="276491"/>
            </a:xfrm>
            <a:custGeom>
              <a:avLst/>
              <a:gdLst/>
              <a:ahLst/>
              <a:cxnLst/>
              <a:rect l="l" t="t" r="r" b="b"/>
              <a:pathLst>
                <a:path w="9871" h="8707" extrusionOk="0">
                  <a:moveTo>
                    <a:pt x="2993" y="1"/>
                  </a:moveTo>
                  <a:cubicBezTo>
                    <a:pt x="2768" y="1"/>
                    <a:pt x="2560" y="25"/>
                    <a:pt x="2370" y="74"/>
                  </a:cubicBezTo>
                  <a:cubicBezTo>
                    <a:pt x="1739" y="241"/>
                    <a:pt x="1179" y="646"/>
                    <a:pt x="750" y="1205"/>
                  </a:cubicBezTo>
                  <a:cubicBezTo>
                    <a:pt x="250" y="1860"/>
                    <a:pt x="0" y="2694"/>
                    <a:pt x="0" y="3622"/>
                  </a:cubicBezTo>
                  <a:cubicBezTo>
                    <a:pt x="0" y="4575"/>
                    <a:pt x="429" y="5825"/>
                    <a:pt x="1120" y="6896"/>
                  </a:cubicBezTo>
                  <a:cubicBezTo>
                    <a:pt x="1882" y="8039"/>
                    <a:pt x="2751" y="8706"/>
                    <a:pt x="3525" y="8706"/>
                  </a:cubicBezTo>
                  <a:cubicBezTo>
                    <a:pt x="3846" y="8706"/>
                    <a:pt x="4156" y="8670"/>
                    <a:pt x="4441" y="8575"/>
                  </a:cubicBezTo>
                  <a:cubicBezTo>
                    <a:pt x="4596" y="8534"/>
                    <a:pt x="4760" y="8513"/>
                    <a:pt x="4924" y="8513"/>
                  </a:cubicBezTo>
                  <a:cubicBezTo>
                    <a:pt x="5087" y="8513"/>
                    <a:pt x="5251" y="8534"/>
                    <a:pt x="5406" y="8575"/>
                  </a:cubicBezTo>
                  <a:cubicBezTo>
                    <a:pt x="5703" y="8670"/>
                    <a:pt x="6013" y="8706"/>
                    <a:pt x="6311" y="8706"/>
                  </a:cubicBezTo>
                  <a:cubicBezTo>
                    <a:pt x="7085" y="8706"/>
                    <a:pt x="7978" y="8051"/>
                    <a:pt x="8728" y="6896"/>
                  </a:cubicBezTo>
                  <a:cubicBezTo>
                    <a:pt x="9418" y="5837"/>
                    <a:pt x="9835" y="4587"/>
                    <a:pt x="9835" y="3622"/>
                  </a:cubicBezTo>
                  <a:cubicBezTo>
                    <a:pt x="9871" y="2920"/>
                    <a:pt x="9716" y="2301"/>
                    <a:pt x="9454" y="1753"/>
                  </a:cubicBezTo>
                  <a:cubicBezTo>
                    <a:pt x="9420" y="1677"/>
                    <a:pt x="9351" y="1637"/>
                    <a:pt x="9275" y="1637"/>
                  </a:cubicBezTo>
                  <a:cubicBezTo>
                    <a:pt x="9244" y="1637"/>
                    <a:pt x="9211" y="1644"/>
                    <a:pt x="9180" y="1658"/>
                  </a:cubicBezTo>
                  <a:cubicBezTo>
                    <a:pt x="9085" y="1705"/>
                    <a:pt x="9049" y="1824"/>
                    <a:pt x="9097" y="1932"/>
                  </a:cubicBezTo>
                  <a:cubicBezTo>
                    <a:pt x="9347" y="2420"/>
                    <a:pt x="9466" y="3003"/>
                    <a:pt x="9466" y="3622"/>
                  </a:cubicBezTo>
                  <a:cubicBezTo>
                    <a:pt x="9466" y="4503"/>
                    <a:pt x="9061" y="5682"/>
                    <a:pt x="8406" y="6670"/>
                  </a:cubicBezTo>
                  <a:cubicBezTo>
                    <a:pt x="7739" y="7694"/>
                    <a:pt x="6966" y="8313"/>
                    <a:pt x="6323" y="8313"/>
                  </a:cubicBezTo>
                  <a:cubicBezTo>
                    <a:pt x="6061" y="8313"/>
                    <a:pt x="5775" y="8266"/>
                    <a:pt x="5525" y="8194"/>
                  </a:cubicBezTo>
                  <a:cubicBezTo>
                    <a:pt x="5328" y="8135"/>
                    <a:pt x="5126" y="8105"/>
                    <a:pt x="4925" y="8105"/>
                  </a:cubicBezTo>
                  <a:cubicBezTo>
                    <a:pt x="4724" y="8105"/>
                    <a:pt x="4525" y="8135"/>
                    <a:pt x="4334" y="8194"/>
                  </a:cubicBezTo>
                  <a:cubicBezTo>
                    <a:pt x="4084" y="8266"/>
                    <a:pt x="3798" y="8313"/>
                    <a:pt x="3525" y="8313"/>
                  </a:cubicBezTo>
                  <a:cubicBezTo>
                    <a:pt x="2894" y="8313"/>
                    <a:pt x="2120" y="7694"/>
                    <a:pt x="1441" y="6670"/>
                  </a:cubicBezTo>
                  <a:cubicBezTo>
                    <a:pt x="786" y="5682"/>
                    <a:pt x="393" y="4503"/>
                    <a:pt x="393" y="3622"/>
                  </a:cubicBezTo>
                  <a:cubicBezTo>
                    <a:pt x="393" y="2789"/>
                    <a:pt x="631" y="2039"/>
                    <a:pt x="1060" y="1443"/>
                  </a:cubicBezTo>
                  <a:cubicBezTo>
                    <a:pt x="1429" y="955"/>
                    <a:pt x="1941" y="598"/>
                    <a:pt x="2453" y="467"/>
                  </a:cubicBezTo>
                  <a:cubicBezTo>
                    <a:pt x="2608" y="425"/>
                    <a:pt x="2783" y="405"/>
                    <a:pt x="2975" y="405"/>
                  </a:cubicBezTo>
                  <a:cubicBezTo>
                    <a:pt x="3270" y="405"/>
                    <a:pt x="3605" y="452"/>
                    <a:pt x="3965" y="539"/>
                  </a:cubicBezTo>
                  <a:cubicBezTo>
                    <a:pt x="4025" y="550"/>
                    <a:pt x="4096" y="574"/>
                    <a:pt x="4156" y="586"/>
                  </a:cubicBezTo>
                  <a:cubicBezTo>
                    <a:pt x="4165" y="587"/>
                    <a:pt x="4174" y="588"/>
                    <a:pt x="4183" y="588"/>
                  </a:cubicBezTo>
                  <a:cubicBezTo>
                    <a:pt x="4278" y="588"/>
                    <a:pt x="4361" y="529"/>
                    <a:pt x="4394" y="431"/>
                  </a:cubicBezTo>
                  <a:cubicBezTo>
                    <a:pt x="4406" y="336"/>
                    <a:pt x="4346" y="229"/>
                    <a:pt x="4239" y="193"/>
                  </a:cubicBezTo>
                  <a:lnTo>
                    <a:pt x="4060" y="158"/>
                  </a:lnTo>
                  <a:cubicBezTo>
                    <a:pt x="3674" y="52"/>
                    <a:pt x="3316" y="1"/>
                    <a:pt x="29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9" name="Google Shape;12299;p86"/>
            <p:cNvSpPr/>
            <p:nvPr/>
          </p:nvSpPr>
          <p:spPr>
            <a:xfrm>
              <a:off x="3244375" y="2840250"/>
              <a:ext cx="124416" cy="45727"/>
            </a:xfrm>
            <a:custGeom>
              <a:avLst/>
              <a:gdLst/>
              <a:ahLst/>
              <a:cxnLst/>
              <a:rect l="l" t="t" r="r" b="b"/>
              <a:pathLst>
                <a:path w="3918" h="1440" extrusionOk="0">
                  <a:moveTo>
                    <a:pt x="1721" y="0"/>
                  </a:moveTo>
                  <a:cubicBezTo>
                    <a:pt x="1391" y="0"/>
                    <a:pt x="1027" y="53"/>
                    <a:pt x="632" y="154"/>
                  </a:cubicBezTo>
                  <a:cubicBezTo>
                    <a:pt x="477" y="189"/>
                    <a:pt x="334" y="213"/>
                    <a:pt x="191" y="237"/>
                  </a:cubicBezTo>
                  <a:cubicBezTo>
                    <a:pt x="96" y="249"/>
                    <a:pt x="1" y="356"/>
                    <a:pt x="12" y="463"/>
                  </a:cubicBezTo>
                  <a:cubicBezTo>
                    <a:pt x="35" y="563"/>
                    <a:pt x="120" y="643"/>
                    <a:pt x="218" y="643"/>
                  </a:cubicBezTo>
                  <a:cubicBezTo>
                    <a:pt x="225" y="643"/>
                    <a:pt x="232" y="643"/>
                    <a:pt x="239" y="642"/>
                  </a:cubicBezTo>
                  <a:cubicBezTo>
                    <a:pt x="405" y="630"/>
                    <a:pt x="572" y="582"/>
                    <a:pt x="727" y="547"/>
                  </a:cubicBezTo>
                  <a:cubicBezTo>
                    <a:pt x="1080" y="460"/>
                    <a:pt x="1412" y="413"/>
                    <a:pt x="1708" y="413"/>
                  </a:cubicBezTo>
                  <a:cubicBezTo>
                    <a:pt x="1901" y="413"/>
                    <a:pt x="2079" y="433"/>
                    <a:pt x="2239" y="475"/>
                  </a:cubicBezTo>
                  <a:cubicBezTo>
                    <a:pt x="2727" y="606"/>
                    <a:pt x="3203" y="928"/>
                    <a:pt x="3561" y="1368"/>
                  </a:cubicBezTo>
                  <a:cubicBezTo>
                    <a:pt x="3608" y="1416"/>
                    <a:pt x="3668" y="1439"/>
                    <a:pt x="3703" y="1439"/>
                  </a:cubicBezTo>
                  <a:cubicBezTo>
                    <a:pt x="3751" y="1439"/>
                    <a:pt x="3799" y="1428"/>
                    <a:pt x="3822" y="1404"/>
                  </a:cubicBezTo>
                  <a:cubicBezTo>
                    <a:pt x="3918" y="1309"/>
                    <a:pt x="3918" y="1189"/>
                    <a:pt x="3858" y="1106"/>
                  </a:cubicBezTo>
                  <a:cubicBezTo>
                    <a:pt x="3441" y="594"/>
                    <a:pt x="2894" y="225"/>
                    <a:pt x="2322" y="70"/>
                  </a:cubicBezTo>
                  <a:cubicBezTo>
                    <a:pt x="2138" y="23"/>
                    <a:pt x="1937" y="0"/>
                    <a:pt x="17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0" name="Google Shape;12300;p86"/>
            <p:cNvSpPr/>
            <p:nvPr/>
          </p:nvSpPr>
          <p:spPr>
            <a:xfrm>
              <a:off x="3198267" y="2744477"/>
              <a:ext cx="214378" cy="145279"/>
            </a:xfrm>
            <a:custGeom>
              <a:avLst/>
              <a:gdLst/>
              <a:ahLst/>
              <a:cxnLst/>
              <a:rect l="l" t="t" r="r" b="b"/>
              <a:pathLst>
                <a:path w="6751" h="4575" extrusionOk="0">
                  <a:moveTo>
                    <a:pt x="4113" y="1"/>
                  </a:moveTo>
                  <a:cubicBezTo>
                    <a:pt x="3977" y="1"/>
                    <a:pt x="3841" y="10"/>
                    <a:pt x="3703" y="26"/>
                  </a:cubicBezTo>
                  <a:cubicBezTo>
                    <a:pt x="3060" y="74"/>
                    <a:pt x="2500" y="407"/>
                    <a:pt x="2060" y="1026"/>
                  </a:cubicBezTo>
                  <a:cubicBezTo>
                    <a:pt x="1786" y="1407"/>
                    <a:pt x="1643" y="1777"/>
                    <a:pt x="1607" y="1884"/>
                  </a:cubicBezTo>
                  <a:lnTo>
                    <a:pt x="1083" y="2693"/>
                  </a:lnTo>
                  <a:cubicBezTo>
                    <a:pt x="929" y="2241"/>
                    <a:pt x="786" y="1955"/>
                    <a:pt x="774" y="1943"/>
                  </a:cubicBezTo>
                  <a:cubicBezTo>
                    <a:pt x="742" y="1871"/>
                    <a:pt x="666" y="1837"/>
                    <a:pt x="595" y="1837"/>
                  </a:cubicBezTo>
                  <a:cubicBezTo>
                    <a:pt x="560" y="1837"/>
                    <a:pt x="527" y="1844"/>
                    <a:pt x="500" y="1860"/>
                  </a:cubicBezTo>
                  <a:cubicBezTo>
                    <a:pt x="393" y="1896"/>
                    <a:pt x="369" y="2039"/>
                    <a:pt x="417" y="2122"/>
                  </a:cubicBezTo>
                  <a:cubicBezTo>
                    <a:pt x="417" y="2134"/>
                    <a:pt x="869" y="3015"/>
                    <a:pt x="964" y="4158"/>
                  </a:cubicBezTo>
                  <a:cubicBezTo>
                    <a:pt x="810" y="4146"/>
                    <a:pt x="667" y="4098"/>
                    <a:pt x="560" y="4063"/>
                  </a:cubicBezTo>
                  <a:cubicBezTo>
                    <a:pt x="429" y="4003"/>
                    <a:pt x="381" y="3944"/>
                    <a:pt x="381" y="3920"/>
                  </a:cubicBezTo>
                  <a:cubicBezTo>
                    <a:pt x="381" y="3824"/>
                    <a:pt x="286" y="3729"/>
                    <a:pt x="191" y="3729"/>
                  </a:cubicBezTo>
                  <a:cubicBezTo>
                    <a:pt x="83" y="3729"/>
                    <a:pt x="0" y="3824"/>
                    <a:pt x="0" y="3920"/>
                  </a:cubicBezTo>
                  <a:cubicBezTo>
                    <a:pt x="0" y="4039"/>
                    <a:pt x="60" y="4265"/>
                    <a:pt x="393" y="4432"/>
                  </a:cubicBezTo>
                  <a:cubicBezTo>
                    <a:pt x="607" y="4515"/>
                    <a:pt x="893" y="4575"/>
                    <a:pt x="1191" y="4575"/>
                  </a:cubicBezTo>
                  <a:cubicBezTo>
                    <a:pt x="1488" y="4575"/>
                    <a:pt x="1750" y="4515"/>
                    <a:pt x="1976" y="4432"/>
                  </a:cubicBezTo>
                  <a:cubicBezTo>
                    <a:pt x="2334" y="4265"/>
                    <a:pt x="2381" y="4039"/>
                    <a:pt x="2381" y="3920"/>
                  </a:cubicBezTo>
                  <a:cubicBezTo>
                    <a:pt x="2381" y="3824"/>
                    <a:pt x="2286" y="3729"/>
                    <a:pt x="2179" y="3729"/>
                  </a:cubicBezTo>
                  <a:cubicBezTo>
                    <a:pt x="2084" y="3729"/>
                    <a:pt x="1988" y="3824"/>
                    <a:pt x="1988" y="3920"/>
                  </a:cubicBezTo>
                  <a:cubicBezTo>
                    <a:pt x="1988" y="3944"/>
                    <a:pt x="1941" y="4003"/>
                    <a:pt x="1810" y="4063"/>
                  </a:cubicBezTo>
                  <a:cubicBezTo>
                    <a:pt x="1691" y="4122"/>
                    <a:pt x="1548" y="4146"/>
                    <a:pt x="1381" y="4158"/>
                  </a:cubicBezTo>
                  <a:cubicBezTo>
                    <a:pt x="1345" y="3801"/>
                    <a:pt x="1286" y="3479"/>
                    <a:pt x="1226" y="3193"/>
                  </a:cubicBezTo>
                  <a:lnTo>
                    <a:pt x="1917" y="2158"/>
                  </a:lnTo>
                  <a:cubicBezTo>
                    <a:pt x="1941" y="2158"/>
                    <a:pt x="1976" y="2169"/>
                    <a:pt x="2048" y="2181"/>
                  </a:cubicBezTo>
                  <a:cubicBezTo>
                    <a:pt x="2167" y="2229"/>
                    <a:pt x="2334" y="2312"/>
                    <a:pt x="2512" y="2420"/>
                  </a:cubicBezTo>
                  <a:cubicBezTo>
                    <a:pt x="2977" y="2693"/>
                    <a:pt x="3584" y="3027"/>
                    <a:pt x="4251" y="3027"/>
                  </a:cubicBezTo>
                  <a:cubicBezTo>
                    <a:pt x="4477" y="3027"/>
                    <a:pt x="4715" y="2991"/>
                    <a:pt x="4953" y="2896"/>
                  </a:cubicBezTo>
                  <a:cubicBezTo>
                    <a:pt x="6441" y="2312"/>
                    <a:pt x="6739" y="431"/>
                    <a:pt x="6739" y="348"/>
                  </a:cubicBezTo>
                  <a:cubicBezTo>
                    <a:pt x="6751" y="312"/>
                    <a:pt x="6727" y="229"/>
                    <a:pt x="6644" y="193"/>
                  </a:cubicBezTo>
                  <a:cubicBezTo>
                    <a:pt x="6614" y="169"/>
                    <a:pt x="6578" y="157"/>
                    <a:pt x="6541" y="157"/>
                  </a:cubicBezTo>
                  <a:cubicBezTo>
                    <a:pt x="6504" y="157"/>
                    <a:pt x="6465" y="169"/>
                    <a:pt x="6429" y="193"/>
                  </a:cubicBezTo>
                  <a:cubicBezTo>
                    <a:pt x="6298" y="275"/>
                    <a:pt x="6157" y="307"/>
                    <a:pt x="5995" y="307"/>
                  </a:cubicBezTo>
                  <a:cubicBezTo>
                    <a:pt x="5805" y="307"/>
                    <a:pt x="5586" y="263"/>
                    <a:pt x="5322" y="205"/>
                  </a:cubicBezTo>
                  <a:cubicBezTo>
                    <a:pt x="5274" y="193"/>
                    <a:pt x="5239" y="193"/>
                    <a:pt x="5191" y="169"/>
                  </a:cubicBezTo>
                  <a:cubicBezTo>
                    <a:pt x="5177" y="166"/>
                    <a:pt x="5163" y="165"/>
                    <a:pt x="5149" y="165"/>
                  </a:cubicBezTo>
                  <a:cubicBezTo>
                    <a:pt x="5057" y="165"/>
                    <a:pt x="4974" y="231"/>
                    <a:pt x="4953" y="324"/>
                  </a:cubicBezTo>
                  <a:cubicBezTo>
                    <a:pt x="4917" y="431"/>
                    <a:pt x="5001" y="526"/>
                    <a:pt x="5096" y="562"/>
                  </a:cubicBezTo>
                  <a:cubicBezTo>
                    <a:pt x="5144" y="574"/>
                    <a:pt x="5191" y="574"/>
                    <a:pt x="5239" y="586"/>
                  </a:cubicBezTo>
                  <a:cubicBezTo>
                    <a:pt x="5513" y="648"/>
                    <a:pt x="5761" y="703"/>
                    <a:pt x="6002" y="703"/>
                  </a:cubicBezTo>
                  <a:cubicBezTo>
                    <a:pt x="6085" y="703"/>
                    <a:pt x="6168" y="697"/>
                    <a:pt x="6251" y="681"/>
                  </a:cubicBezTo>
                  <a:lnTo>
                    <a:pt x="6251" y="681"/>
                  </a:lnTo>
                  <a:cubicBezTo>
                    <a:pt x="6096" y="1217"/>
                    <a:pt x="5691" y="2217"/>
                    <a:pt x="4786" y="2550"/>
                  </a:cubicBezTo>
                  <a:cubicBezTo>
                    <a:pt x="4600" y="2622"/>
                    <a:pt x="4417" y="2652"/>
                    <a:pt x="4237" y="2652"/>
                  </a:cubicBezTo>
                  <a:cubicBezTo>
                    <a:pt x="3671" y="2652"/>
                    <a:pt x="3146" y="2351"/>
                    <a:pt x="2703" y="2098"/>
                  </a:cubicBezTo>
                  <a:cubicBezTo>
                    <a:pt x="2465" y="1955"/>
                    <a:pt x="2262" y="1836"/>
                    <a:pt x="2084" y="1777"/>
                  </a:cubicBezTo>
                  <a:cubicBezTo>
                    <a:pt x="2286" y="1336"/>
                    <a:pt x="2810" y="503"/>
                    <a:pt x="3727" y="431"/>
                  </a:cubicBezTo>
                  <a:cubicBezTo>
                    <a:pt x="3850" y="420"/>
                    <a:pt x="3970" y="415"/>
                    <a:pt x="4092" y="415"/>
                  </a:cubicBezTo>
                  <a:cubicBezTo>
                    <a:pt x="4241" y="415"/>
                    <a:pt x="4391" y="423"/>
                    <a:pt x="4548" y="443"/>
                  </a:cubicBezTo>
                  <a:cubicBezTo>
                    <a:pt x="4556" y="444"/>
                    <a:pt x="4564" y="444"/>
                    <a:pt x="4571" y="444"/>
                  </a:cubicBezTo>
                  <a:cubicBezTo>
                    <a:pt x="4670" y="444"/>
                    <a:pt x="4763" y="375"/>
                    <a:pt x="4774" y="264"/>
                  </a:cubicBezTo>
                  <a:cubicBezTo>
                    <a:pt x="4786" y="157"/>
                    <a:pt x="4715" y="50"/>
                    <a:pt x="4596" y="38"/>
                  </a:cubicBezTo>
                  <a:cubicBezTo>
                    <a:pt x="4430" y="13"/>
                    <a:pt x="4271" y="1"/>
                    <a:pt x="41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01" name="Google Shape;12301;p86"/>
          <p:cNvGrpSpPr/>
          <p:nvPr/>
        </p:nvGrpSpPr>
        <p:grpSpPr>
          <a:xfrm>
            <a:off x="3620576" y="2745525"/>
            <a:ext cx="336889" cy="355592"/>
            <a:chOff x="3620576" y="2745525"/>
            <a:chExt cx="336889" cy="355592"/>
          </a:xfrm>
        </p:grpSpPr>
        <p:sp>
          <p:nvSpPr>
            <p:cNvPr id="12302" name="Google Shape;12302;p86"/>
            <p:cNvSpPr/>
            <p:nvPr/>
          </p:nvSpPr>
          <p:spPr>
            <a:xfrm>
              <a:off x="3620576" y="2745525"/>
              <a:ext cx="336889" cy="355592"/>
            </a:xfrm>
            <a:custGeom>
              <a:avLst/>
              <a:gdLst/>
              <a:ahLst/>
              <a:cxnLst/>
              <a:rect l="l" t="t" r="r" b="b"/>
              <a:pathLst>
                <a:path w="10609" h="11198" extrusionOk="0">
                  <a:moveTo>
                    <a:pt x="9856" y="0"/>
                  </a:moveTo>
                  <a:cubicBezTo>
                    <a:pt x="9825" y="0"/>
                    <a:pt x="9794" y="2"/>
                    <a:pt x="9763" y="5"/>
                  </a:cubicBezTo>
                  <a:lnTo>
                    <a:pt x="3310" y="1148"/>
                  </a:lnTo>
                  <a:cubicBezTo>
                    <a:pt x="2965" y="1208"/>
                    <a:pt x="2691" y="1505"/>
                    <a:pt x="2691" y="1863"/>
                  </a:cubicBezTo>
                  <a:lnTo>
                    <a:pt x="2691" y="7161"/>
                  </a:lnTo>
                  <a:cubicBezTo>
                    <a:pt x="2512" y="7101"/>
                    <a:pt x="2324" y="7075"/>
                    <a:pt x="2134" y="7075"/>
                  </a:cubicBezTo>
                  <a:cubicBezTo>
                    <a:pt x="2098" y="7075"/>
                    <a:pt x="2061" y="7076"/>
                    <a:pt x="2024" y="7078"/>
                  </a:cubicBezTo>
                  <a:cubicBezTo>
                    <a:pt x="1489" y="7089"/>
                    <a:pt x="1000" y="7304"/>
                    <a:pt x="608" y="7685"/>
                  </a:cubicBezTo>
                  <a:cubicBezTo>
                    <a:pt x="238" y="8078"/>
                    <a:pt x="12" y="8566"/>
                    <a:pt x="12" y="9102"/>
                  </a:cubicBezTo>
                  <a:cubicBezTo>
                    <a:pt x="0" y="9661"/>
                    <a:pt x="227" y="10185"/>
                    <a:pt x="608" y="10590"/>
                  </a:cubicBezTo>
                  <a:cubicBezTo>
                    <a:pt x="1000" y="10971"/>
                    <a:pt x="1524" y="11197"/>
                    <a:pt x="2072" y="11197"/>
                  </a:cubicBezTo>
                  <a:lnTo>
                    <a:pt x="2096" y="11197"/>
                  </a:lnTo>
                  <a:cubicBezTo>
                    <a:pt x="3215" y="11185"/>
                    <a:pt x="4120" y="10245"/>
                    <a:pt x="4120" y="9114"/>
                  </a:cubicBezTo>
                  <a:lnTo>
                    <a:pt x="4120" y="4934"/>
                  </a:lnTo>
                  <a:cubicBezTo>
                    <a:pt x="4120" y="4827"/>
                    <a:pt x="4037" y="4744"/>
                    <a:pt x="3929" y="4744"/>
                  </a:cubicBezTo>
                  <a:cubicBezTo>
                    <a:pt x="3822" y="4744"/>
                    <a:pt x="3739" y="4827"/>
                    <a:pt x="3739" y="4934"/>
                  </a:cubicBezTo>
                  <a:lnTo>
                    <a:pt x="3739" y="9114"/>
                  </a:lnTo>
                  <a:cubicBezTo>
                    <a:pt x="3739" y="10042"/>
                    <a:pt x="3013" y="10780"/>
                    <a:pt x="2096" y="10792"/>
                  </a:cubicBezTo>
                  <a:lnTo>
                    <a:pt x="2072" y="10792"/>
                  </a:lnTo>
                  <a:cubicBezTo>
                    <a:pt x="1620" y="10792"/>
                    <a:pt x="1203" y="10614"/>
                    <a:pt x="893" y="10304"/>
                  </a:cubicBezTo>
                  <a:cubicBezTo>
                    <a:pt x="572" y="9983"/>
                    <a:pt x="405" y="9566"/>
                    <a:pt x="405" y="9102"/>
                  </a:cubicBezTo>
                  <a:cubicBezTo>
                    <a:pt x="417" y="8221"/>
                    <a:pt x="1143" y="7494"/>
                    <a:pt x="2024" y="7482"/>
                  </a:cubicBezTo>
                  <a:cubicBezTo>
                    <a:pt x="2298" y="7482"/>
                    <a:pt x="2560" y="7518"/>
                    <a:pt x="2798" y="7637"/>
                  </a:cubicBezTo>
                  <a:cubicBezTo>
                    <a:pt x="2826" y="7654"/>
                    <a:pt x="2856" y="7663"/>
                    <a:pt x="2886" y="7663"/>
                  </a:cubicBezTo>
                  <a:cubicBezTo>
                    <a:pt x="2922" y="7663"/>
                    <a:pt x="2957" y="7651"/>
                    <a:pt x="2989" y="7625"/>
                  </a:cubicBezTo>
                  <a:cubicBezTo>
                    <a:pt x="3048" y="7601"/>
                    <a:pt x="3084" y="7518"/>
                    <a:pt x="3084" y="7459"/>
                  </a:cubicBezTo>
                  <a:lnTo>
                    <a:pt x="3084" y="1863"/>
                  </a:lnTo>
                  <a:cubicBezTo>
                    <a:pt x="3084" y="1708"/>
                    <a:pt x="3203" y="1565"/>
                    <a:pt x="3346" y="1541"/>
                  </a:cubicBezTo>
                  <a:lnTo>
                    <a:pt x="9811" y="398"/>
                  </a:lnTo>
                  <a:cubicBezTo>
                    <a:pt x="9834" y="393"/>
                    <a:pt x="9856" y="391"/>
                    <a:pt x="9877" y="391"/>
                  </a:cubicBezTo>
                  <a:cubicBezTo>
                    <a:pt x="9953" y="391"/>
                    <a:pt x="10017" y="423"/>
                    <a:pt x="10073" y="470"/>
                  </a:cubicBezTo>
                  <a:cubicBezTo>
                    <a:pt x="10156" y="529"/>
                    <a:pt x="10192" y="612"/>
                    <a:pt x="10192" y="720"/>
                  </a:cubicBezTo>
                  <a:lnTo>
                    <a:pt x="10192" y="2910"/>
                  </a:lnTo>
                  <a:cubicBezTo>
                    <a:pt x="10192" y="3018"/>
                    <a:pt x="10287" y="3101"/>
                    <a:pt x="10394" y="3101"/>
                  </a:cubicBezTo>
                  <a:cubicBezTo>
                    <a:pt x="10490" y="3101"/>
                    <a:pt x="10585" y="3018"/>
                    <a:pt x="10585" y="2910"/>
                  </a:cubicBezTo>
                  <a:lnTo>
                    <a:pt x="10585" y="720"/>
                  </a:lnTo>
                  <a:cubicBezTo>
                    <a:pt x="10609" y="529"/>
                    <a:pt x="10525" y="315"/>
                    <a:pt x="10359" y="172"/>
                  </a:cubicBezTo>
                  <a:cubicBezTo>
                    <a:pt x="10216" y="60"/>
                    <a:pt x="10039" y="0"/>
                    <a:pt x="98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3" name="Google Shape;12303;p86"/>
            <p:cNvSpPr/>
            <p:nvPr/>
          </p:nvSpPr>
          <p:spPr>
            <a:xfrm>
              <a:off x="3738896" y="2800747"/>
              <a:ext cx="218570" cy="258771"/>
            </a:xfrm>
            <a:custGeom>
              <a:avLst/>
              <a:gdLst/>
              <a:ahLst/>
              <a:cxnLst/>
              <a:rect l="l" t="t" r="r" b="b"/>
              <a:pathLst>
                <a:path w="6883" h="8149" extrusionOk="0">
                  <a:moveTo>
                    <a:pt x="5651" y="0"/>
                  </a:moveTo>
                  <a:cubicBezTo>
                    <a:pt x="5637" y="0"/>
                    <a:pt x="5623" y="2"/>
                    <a:pt x="5609" y="5"/>
                  </a:cubicBezTo>
                  <a:lnTo>
                    <a:pt x="156" y="981"/>
                  </a:lnTo>
                  <a:cubicBezTo>
                    <a:pt x="72" y="993"/>
                    <a:pt x="1" y="1076"/>
                    <a:pt x="1" y="1171"/>
                  </a:cubicBezTo>
                  <a:lnTo>
                    <a:pt x="1" y="2267"/>
                  </a:lnTo>
                  <a:cubicBezTo>
                    <a:pt x="1" y="2374"/>
                    <a:pt x="84" y="2469"/>
                    <a:pt x="191" y="2469"/>
                  </a:cubicBezTo>
                  <a:cubicBezTo>
                    <a:pt x="287" y="2469"/>
                    <a:pt x="382" y="2374"/>
                    <a:pt x="382" y="2267"/>
                  </a:cubicBezTo>
                  <a:lnTo>
                    <a:pt x="382" y="1338"/>
                  </a:lnTo>
                  <a:lnTo>
                    <a:pt x="5430" y="445"/>
                  </a:lnTo>
                  <a:lnTo>
                    <a:pt x="5430" y="4112"/>
                  </a:lnTo>
                  <a:cubicBezTo>
                    <a:pt x="5241" y="4052"/>
                    <a:pt x="5051" y="4026"/>
                    <a:pt x="4862" y="4026"/>
                  </a:cubicBezTo>
                  <a:cubicBezTo>
                    <a:pt x="4825" y="4026"/>
                    <a:pt x="4788" y="4027"/>
                    <a:pt x="4752" y="4029"/>
                  </a:cubicBezTo>
                  <a:cubicBezTo>
                    <a:pt x="4216" y="4041"/>
                    <a:pt x="3728" y="4243"/>
                    <a:pt x="3347" y="4636"/>
                  </a:cubicBezTo>
                  <a:cubicBezTo>
                    <a:pt x="2966" y="5029"/>
                    <a:pt x="2751" y="5517"/>
                    <a:pt x="2751" y="6053"/>
                  </a:cubicBezTo>
                  <a:cubicBezTo>
                    <a:pt x="2727" y="6613"/>
                    <a:pt x="2954" y="7136"/>
                    <a:pt x="3347" y="7541"/>
                  </a:cubicBezTo>
                  <a:cubicBezTo>
                    <a:pt x="3728" y="7922"/>
                    <a:pt x="4251" y="8148"/>
                    <a:pt x="4799" y="8148"/>
                  </a:cubicBezTo>
                  <a:lnTo>
                    <a:pt x="4835" y="8148"/>
                  </a:lnTo>
                  <a:cubicBezTo>
                    <a:pt x="5942" y="8137"/>
                    <a:pt x="6859" y="7196"/>
                    <a:pt x="6859" y="6065"/>
                  </a:cubicBezTo>
                  <a:lnTo>
                    <a:pt x="6859" y="2148"/>
                  </a:lnTo>
                  <a:cubicBezTo>
                    <a:pt x="6883" y="2017"/>
                    <a:pt x="6799" y="1933"/>
                    <a:pt x="6692" y="1933"/>
                  </a:cubicBezTo>
                  <a:cubicBezTo>
                    <a:pt x="6585" y="1933"/>
                    <a:pt x="6502" y="2017"/>
                    <a:pt x="6502" y="2124"/>
                  </a:cubicBezTo>
                  <a:lnTo>
                    <a:pt x="6502" y="6041"/>
                  </a:lnTo>
                  <a:cubicBezTo>
                    <a:pt x="6502" y="6958"/>
                    <a:pt x="5775" y="7708"/>
                    <a:pt x="4859" y="7720"/>
                  </a:cubicBezTo>
                  <a:lnTo>
                    <a:pt x="4835" y="7720"/>
                  </a:lnTo>
                  <a:cubicBezTo>
                    <a:pt x="4382" y="7720"/>
                    <a:pt x="3966" y="7541"/>
                    <a:pt x="3656" y="7232"/>
                  </a:cubicBezTo>
                  <a:cubicBezTo>
                    <a:pt x="3335" y="6898"/>
                    <a:pt x="3168" y="6482"/>
                    <a:pt x="3168" y="6017"/>
                  </a:cubicBezTo>
                  <a:cubicBezTo>
                    <a:pt x="3180" y="5148"/>
                    <a:pt x="3906" y="4410"/>
                    <a:pt x="4787" y="4398"/>
                  </a:cubicBezTo>
                  <a:cubicBezTo>
                    <a:pt x="5061" y="4398"/>
                    <a:pt x="5323" y="4446"/>
                    <a:pt x="5561" y="4565"/>
                  </a:cubicBezTo>
                  <a:cubicBezTo>
                    <a:pt x="5588" y="4575"/>
                    <a:pt x="5617" y="4581"/>
                    <a:pt x="5646" y="4581"/>
                  </a:cubicBezTo>
                  <a:cubicBezTo>
                    <a:pt x="5683" y="4581"/>
                    <a:pt x="5719" y="4572"/>
                    <a:pt x="5752" y="4553"/>
                  </a:cubicBezTo>
                  <a:cubicBezTo>
                    <a:pt x="5811" y="4517"/>
                    <a:pt x="5847" y="4446"/>
                    <a:pt x="5847" y="4386"/>
                  </a:cubicBezTo>
                  <a:lnTo>
                    <a:pt x="5847" y="207"/>
                  </a:lnTo>
                  <a:cubicBezTo>
                    <a:pt x="5847" y="147"/>
                    <a:pt x="5811" y="88"/>
                    <a:pt x="5775" y="52"/>
                  </a:cubicBezTo>
                  <a:cubicBezTo>
                    <a:pt x="5739" y="16"/>
                    <a:pt x="5696" y="0"/>
                    <a:pt x="56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04" name="Google Shape;12304;p86"/>
          <p:cNvGrpSpPr/>
          <p:nvPr/>
        </p:nvGrpSpPr>
        <p:grpSpPr>
          <a:xfrm>
            <a:off x="4126815" y="2760704"/>
            <a:ext cx="380393" cy="363118"/>
            <a:chOff x="4126815" y="2760704"/>
            <a:chExt cx="380393" cy="363118"/>
          </a:xfrm>
        </p:grpSpPr>
        <p:sp>
          <p:nvSpPr>
            <p:cNvPr id="12305" name="Google Shape;12305;p86"/>
            <p:cNvSpPr/>
            <p:nvPr/>
          </p:nvSpPr>
          <p:spPr>
            <a:xfrm>
              <a:off x="4219825" y="2822435"/>
              <a:ext cx="103267" cy="29056"/>
            </a:xfrm>
            <a:custGeom>
              <a:avLst/>
              <a:gdLst/>
              <a:ahLst/>
              <a:cxnLst/>
              <a:rect l="l" t="t" r="r" b="b"/>
              <a:pathLst>
                <a:path w="3252" h="915" extrusionOk="0">
                  <a:moveTo>
                    <a:pt x="1620" y="0"/>
                  </a:moveTo>
                  <a:cubicBezTo>
                    <a:pt x="1025" y="0"/>
                    <a:pt x="477" y="215"/>
                    <a:pt x="60" y="631"/>
                  </a:cubicBezTo>
                  <a:cubicBezTo>
                    <a:pt x="1" y="691"/>
                    <a:pt x="1" y="810"/>
                    <a:pt x="60" y="869"/>
                  </a:cubicBezTo>
                  <a:cubicBezTo>
                    <a:pt x="90" y="899"/>
                    <a:pt x="132" y="914"/>
                    <a:pt x="175" y="914"/>
                  </a:cubicBezTo>
                  <a:cubicBezTo>
                    <a:pt x="218" y="914"/>
                    <a:pt x="263" y="899"/>
                    <a:pt x="298" y="869"/>
                  </a:cubicBezTo>
                  <a:cubicBezTo>
                    <a:pt x="656" y="512"/>
                    <a:pt x="1120" y="322"/>
                    <a:pt x="1620" y="322"/>
                  </a:cubicBezTo>
                  <a:cubicBezTo>
                    <a:pt x="2132" y="322"/>
                    <a:pt x="2596" y="512"/>
                    <a:pt x="2953" y="869"/>
                  </a:cubicBezTo>
                  <a:cubicBezTo>
                    <a:pt x="2983" y="899"/>
                    <a:pt x="3028" y="914"/>
                    <a:pt x="3073" y="914"/>
                  </a:cubicBezTo>
                  <a:cubicBezTo>
                    <a:pt x="3117" y="914"/>
                    <a:pt x="3162" y="899"/>
                    <a:pt x="3192" y="869"/>
                  </a:cubicBezTo>
                  <a:cubicBezTo>
                    <a:pt x="3251" y="810"/>
                    <a:pt x="3251" y="691"/>
                    <a:pt x="3192" y="631"/>
                  </a:cubicBezTo>
                  <a:cubicBezTo>
                    <a:pt x="2775" y="215"/>
                    <a:pt x="2215" y="0"/>
                    <a:pt x="1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6" name="Google Shape;12306;p86"/>
            <p:cNvSpPr/>
            <p:nvPr/>
          </p:nvSpPr>
          <p:spPr>
            <a:xfrm>
              <a:off x="4126815" y="2760704"/>
              <a:ext cx="380393" cy="363118"/>
            </a:xfrm>
            <a:custGeom>
              <a:avLst/>
              <a:gdLst/>
              <a:ahLst/>
              <a:cxnLst/>
              <a:rect l="l" t="t" r="r" b="b"/>
              <a:pathLst>
                <a:path w="11979" h="11435" extrusionOk="0">
                  <a:moveTo>
                    <a:pt x="7621" y="6921"/>
                  </a:moveTo>
                  <a:lnTo>
                    <a:pt x="8061" y="7373"/>
                  </a:lnTo>
                  <a:lnTo>
                    <a:pt x="7787" y="7659"/>
                  </a:lnTo>
                  <a:lnTo>
                    <a:pt x="7335" y="7207"/>
                  </a:lnTo>
                  <a:cubicBezTo>
                    <a:pt x="7442" y="7123"/>
                    <a:pt x="7526" y="7016"/>
                    <a:pt x="7621" y="6921"/>
                  </a:cubicBezTo>
                  <a:close/>
                  <a:moveTo>
                    <a:pt x="4552" y="328"/>
                  </a:moveTo>
                  <a:cubicBezTo>
                    <a:pt x="5525" y="328"/>
                    <a:pt x="6496" y="700"/>
                    <a:pt x="7228" y="1444"/>
                  </a:cubicBezTo>
                  <a:cubicBezTo>
                    <a:pt x="8645" y="2861"/>
                    <a:pt x="8704" y="5076"/>
                    <a:pt x="7466" y="6564"/>
                  </a:cubicBezTo>
                  <a:cubicBezTo>
                    <a:pt x="7311" y="6766"/>
                    <a:pt x="7156" y="6909"/>
                    <a:pt x="6978" y="7064"/>
                  </a:cubicBezTo>
                  <a:cubicBezTo>
                    <a:pt x="6279" y="7651"/>
                    <a:pt x="5417" y="7944"/>
                    <a:pt x="4554" y="7944"/>
                  </a:cubicBezTo>
                  <a:cubicBezTo>
                    <a:pt x="3579" y="7944"/>
                    <a:pt x="2603" y="7571"/>
                    <a:pt x="1858" y="6826"/>
                  </a:cubicBezTo>
                  <a:cubicBezTo>
                    <a:pt x="370" y="5338"/>
                    <a:pt x="370" y="2921"/>
                    <a:pt x="1858" y="1444"/>
                  </a:cubicBezTo>
                  <a:cubicBezTo>
                    <a:pt x="2602" y="700"/>
                    <a:pt x="3579" y="328"/>
                    <a:pt x="4552" y="328"/>
                  </a:cubicBezTo>
                  <a:close/>
                  <a:moveTo>
                    <a:pt x="8518" y="7440"/>
                  </a:moveTo>
                  <a:cubicBezTo>
                    <a:pt x="8550" y="7440"/>
                    <a:pt x="8580" y="7453"/>
                    <a:pt x="8597" y="7481"/>
                  </a:cubicBezTo>
                  <a:lnTo>
                    <a:pt x="9061" y="7897"/>
                  </a:lnTo>
                  <a:lnTo>
                    <a:pt x="8276" y="8683"/>
                  </a:lnTo>
                  <a:lnTo>
                    <a:pt x="7883" y="8195"/>
                  </a:lnTo>
                  <a:cubicBezTo>
                    <a:pt x="7847" y="8135"/>
                    <a:pt x="7847" y="8052"/>
                    <a:pt x="7883" y="8016"/>
                  </a:cubicBezTo>
                  <a:lnTo>
                    <a:pt x="8418" y="7481"/>
                  </a:lnTo>
                  <a:cubicBezTo>
                    <a:pt x="8444" y="7456"/>
                    <a:pt x="8482" y="7440"/>
                    <a:pt x="8518" y="7440"/>
                  </a:cubicBezTo>
                  <a:close/>
                  <a:moveTo>
                    <a:pt x="9335" y="8100"/>
                  </a:moveTo>
                  <a:lnTo>
                    <a:pt x="11252" y="9779"/>
                  </a:lnTo>
                  <a:cubicBezTo>
                    <a:pt x="11574" y="10064"/>
                    <a:pt x="11597" y="10576"/>
                    <a:pt x="11276" y="10886"/>
                  </a:cubicBezTo>
                  <a:cubicBezTo>
                    <a:pt x="11128" y="11033"/>
                    <a:pt x="10940" y="11105"/>
                    <a:pt x="10752" y="11105"/>
                  </a:cubicBezTo>
                  <a:cubicBezTo>
                    <a:pt x="10544" y="11105"/>
                    <a:pt x="10336" y="11018"/>
                    <a:pt x="10181" y="10850"/>
                  </a:cubicBezTo>
                  <a:lnTo>
                    <a:pt x="8514" y="8921"/>
                  </a:lnTo>
                  <a:lnTo>
                    <a:pt x="9335" y="8100"/>
                  </a:lnTo>
                  <a:close/>
                  <a:moveTo>
                    <a:pt x="4543" y="1"/>
                  </a:moveTo>
                  <a:cubicBezTo>
                    <a:pt x="3483" y="1"/>
                    <a:pt x="2424" y="402"/>
                    <a:pt x="1620" y="1206"/>
                  </a:cubicBezTo>
                  <a:cubicBezTo>
                    <a:pt x="1" y="2837"/>
                    <a:pt x="1" y="5457"/>
                    <a:pt x="1620" y="7064"/>
                  </a:cubicBezTo>
                  <a:cubicBezTo>
                    <a:pt x="2431" y="7875"/>
                    <a:pt x="3489" y="8272"/>
                    <a:pt x="4543" y="8272"/>
                  </a:cubicBezTo>
                  <a:cubicBezTo>
                    <a:pt x="5440" y="8272"/>
                    <a:pt x="6334" y="7985"/>
                    <a:pt x="7073" y="7421"/>
                  </a:cubicBezTo>
                  <a:lnTo>
                    <a:pt x="7561" y="7909"/>
                  </a:lnTo>
                  <a:cubicBezTo>
                    <a:pt x="7490" y="8076"/>
                    <a:pt x="7502" y="8278"/>
                    <a:pt x="7633" y="8409"/>
                  </a:cubicBezTo>
                  <a:lnTo>
                    <a:pt x="9954" y="11064"/>
                  </a:lnTo>
                  <a:cubicBezTo>
                    <a:pt x="10171" y="11312"/>
                    <a:pt x="10471" y="11434"/>
                    <a:pt x="10771" y="11434"/>
                  </a:cubicBezTo>
                  <a:cubicBezTo>
                    <a:pt x="11049" y="11434"/>
                    <a:pt x="11326" y="11330"/>
                    <a:pt x="11538" y="11124"/>
                  </a:cubicBezTo>
                  <a:cubicBezTo>
                    <a:pt x="11978" y="10671"/>
                    <a:pt x="11955" y="9945"/>
                    <a:pt x="11478" y="9540"/>
                  </a:cubicBezTo>
                  <a:lnTo>
                    <a:pt x="8823" y="7219"/>
                  </a:lnTo>
                  <a:cubicBezTo>
                    <a:pt x="8737" y="7139"/>
                    <a:pt x="8629" y="7104"/>
                    <a:pt x="8522" y="7104"/>
                  </a:cubicBezTo>
                  <a:cubicBezTo>
                    <a:pt x="8453" y="7104"/>
                    <a:pt x="8384" y="7119"/>
                    <a:pt x="8323" y="7147"/>
                  </a:cubicBezTo>
                  <a:lnTo>
                    <a:pt x="7823" y="6659"/>
                  </a:lnTo>
                  <a:cubicBezTo>
                    <a:pt x="9073" y="5052"/>
                    <a:pt x="8978" y="2694"/>
                    <a:pt x="7466" y="1206"/>
                  </a:cubicBezTo>
                  <a:cubicBezTo>
                    <a:pt x="6662" y="402"/>
                    <a:pt x="5603" y="1"/>
                    <a:pt x="45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7" name="Google Shape;12307;p86"/>
            <p:cNvSpPr/>
            <p:nvPr/>
          </p:nvSpPr>
          <p:spPr>
            <a:xfrm>
              <a:off x="4278826" y="2791379"/>
              <a:ext cx="103998" cy="201962"/>
            </a:xfrm>
            <a:custGeom>
              <a:avLst/>
              <a:gdLst/>
              <a:ahLst/>
              <a:cxnLst/>
              <a:rect l="l" t="t" r="r" b="b"/>
              <a:pathLst>
                <a:path w="3275" h="6360" extrusionOk="0">
                  <a:moveTo>
                    <a:pt x="191" y="0"/>
                  </a:moveTo>
                  <a:cubicBezTo>
                    <a:pt x="106" y="0"/>
                    <a:pt x="35" y="59"/>
                    <a:pt x="24" y="157"/>
                  </a:cubicBezTo>
                  <a:cubicBezTo>
                    <a:pt x="0" y="264"/>
                    <a:pt x="60" y="335"/>
                    <a:pt x="167" y="347"/>
                  </a:cubicBezTo>
                  <a:cubicBezTo>
                    <a:pt x="798" y="442"/>
                    <a:pt x="1345" y="716"/>
                    <a:pt x="1786" y="1169"/>
                  </a:cubicBezTo>
                  <a:cubicBezTo>
                    <a:pt x="2905" y="2288"/>
                    <a:pt x="2905" y="4110"/>
                    <a:pt x="1786" y="5229"/>
                  </a:cubicBezTo>
                  <a:cubicBezTo>
                    <a:pt x="1345" y="5645"/>
                    <a:pt x="774" y="5931"/>
                    <a:pt x="167" y="6015"/>
                  </a:cubicBezTo>
                  <a:cubicBezTo>
                    <a:pt x="83" y="6038"/>
                    <a:pt x="24" y="6122"/>
                    <a:pt x="24" y="6217"/>
                  </a:cubicBezTo>
                  <a:cubicBezTo>
                    <a:pt x="36" y="6300"/>
                    <a:pt x="107" y="6360"/>
                    <a:pt x="179" y="6360"/>
                  </a:cubicBezTo>
                  <a:lnTo>
                    <a:pt x="214" y="6360"/>
                  </a:lnTo>
                  <a:cubicBezTo>
                    <a:pt x="917" y="6253"/>
                    <a:pt x="1536" y="5943"/>
                    <a:pt x="2024" y="5455"/>
                  </a:cubicBezTo>
                  <a:cubicBezTo>
                    <a:pt x="3274" y="4205"/>
                    <a:pt x="3274" y="2169"/>
                    <a:pt x="2024" y="919"/>
                  </a:cubicBezTo>
                  <a:cubicBezTo>
                    <a:pt x="1536" y="419"/>
                    <a:pt x="917" y="109"/>
                    <a:pt x="214" y="2"/>
                  </a:cubicBezTo>
                  <a:cubicBezTo>
                    <a:pt x="206" y="1"/>
                    <a:pt x="1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8" name="Google Shape;12308;p86"/>
            <p:cNvSpPr/>
            <p:nvPr/>
          </p:nvSpPr>
          <p:spPr>
            <a:xfrm>
              <a:off x="4159332" y="2791379"/>
              <a:ext cx="105903" cy="201962"/>
            </a:xfrm>
            <a:custGeom>
              <a:avLst/>
              <a:gdLst/>
              <a:ahLst/>
              <a:cxnLst/>
              <a:rect l="l" t="t" r="r" b="b"/>
              <a:pathLst>
                <a:path w="3335" h="6360" extrusionOk="0">
                  <a:moveTo>
                    <a:pt x="3162" y="1"/>
                  </a:moveTo>
                  <a:cubicBezTo>
                    <a:pt x="3156" y="1"/>
                    <a:pt x="3150" y="1"/>
                    <a:pt x="3144" y="2"/>
                  </a:cubicBezTo>
                  <a:cubicBezTo>
                    <a:pt x="2430" y="61"/>
                    <a:pt x="1775" y="383"/>
                    <a:pt x="1251" y="895"/>
                  </a:cubicBezTo>
                  <a:cubicBezTo>
                    <a:pt x="1" y="2145"/>
                    <a:pt x="1" y="4193"/>
                    <a:pt x="1251" y="5443"/>
                  </a:cubicBezTo>
                  <a:cubicBezTo>
                    <a:pt x="1775" y="5955"/>
                    <a:pt x="2430" y="6277"/>
                    <a:pt x="3144" y="6360"/>
                  </a:cubicBezTo>
                  <a:lnTo>
                    <a:pt x="3156" y="6360"/>
                  </a:lnTo>
                  <a:cubicBezTo>
                    <a:pt x="3251" y="6360"/>
                    <a:pt x="3311" y="6300"/>
                    <a:pt x="3323" y="6217"/>
                  </a:cubicBezTo>
                  <a:cubicBezTo>
                    <a:pt x="3334" y="6122"/>
                    <a:pt x="3263" y="6038"/>
                    <a:pt x="3168" y="6038"/>
                  </a:cubicBezTo>
                  <a:cubicBezTo>
                    <a:pt x="2537" y="5955"/>
                    <a:pt x="1941" y="5681"/>
                    <a:pt x="1477" y="5217"/>
                  </a:cubicBezTo>
                  <a:cubicBezTo>
                    <a:pt x="358" y="4098"/>
                    <a:pt x="358" y="2264"/>
                    <a:pt x="1477" y="1157"/>
                  </a:cubicBezTo>
                  <a:cubicBezTo>
                    <a:pt x="1941" y="692"/>
                    <a:pt x="2513" y="407"/>
                    <a:pt x="3168" y="335"/>
                  </a:cubicBezTo>
                  <a:cubicBezTo>
                    <a:pt x="3263" y="311"/>
                    <a:pt x="3334" y="240"/>
                    <a:pt x="3323" y="157"/>
                  </a:cubicBezTo>
                  <a:cubicBezTo>
                    <a:pt x="3312" y="68"/>
                    <a:pt x="3239" y="1"/>
                    <a:pt x="31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09" name="Google Shape;12309;p86"/>
          <p:cNvGrpSpPr/>
          <p:nvPr/>
        </p:nvGrpSpPr>
        <p:grpSpPr>
          <a:xfrm>
            <a:off x="4675986" y="2745684"/>
            <a:ext cx="381346" cy="368644"/>
            <a:chOff x="4675986" y="2745684"/>
            <a:chExt cx="381346" cy="368644"/>
          </a:xfrm>
        </p:grpSpPr>
        <p:sp>
          <p:nvSpPr>
            <p:cNvPr id="12310" name="Google Shape;12310;p86"/>
            <p:cNvSpPr/>
            <p:nvPr/>
          </p:nvSpPr>
          <p:spPr>
            <a:xfrm>
              <a:off x="4828918" y="2895345"/>
              <a:ext cx="69226" cy="69258"/>
            </a:xfrm>
            <a:custGeom>
              <a:avLst/>
              <a:gdLst/>
              <a:ahLst/>
              <a:cxnLst/>
              <a:rect l="l" t="t" r="r" b="b"/>
              <a:pathLst>
                <a:path w="2180" h="2181" extrusionOk="0">
                  <a:moveTo>
                    <a:pt x="1100" y="1"/>
                  </a:moveTo>
                  <a:cubicBezTo>
                    <a:pt x="535" y="1"/>
                    <a:pt x="1" y="443"/>
                    <a:pt x="1" y="1098"/>
                  </a:cubicBezTo>
                  <a:cubicBezTo>
                    <a:pt x="1" y="1705"/>
                    <a:pt x="501" y="2181"/>
                    <a:pt x="1096" y="2181"/>
                  </a:cubicBezTo>
                  <a:cubicBezTo>
                    <a:pt x="1703" y="2181"/>
                    <a:pt x="2180" y="1693"/>
                    <a:pt x="2180" y="1098"/>
                  </a:cubicBezTo>
                  <a:cubicBezTo>
                    <a:pt x="2180" y="1014"/>
                    <a:pt x="2180" y="955"/>
                    <a:pt x="2168" y="895"/>
                  </a:cubicBezTo>
                  <a:cubicBezTo>
                    <a:pt x="2146" y="819"/>
                    <a:pt x="2074" y="763"/>
                    <a:pt x="1989" y="763"/>
                  </a:cubicBezTo>
                  <a:cubicBezTo>
                    <a:pt x="1981" y="763"/>
                    <a:pt x="1973" y="763"/>
                    <a:pt x="1965" y="764"/>
                  </a:cubicBezTo>
                  <a:cubicBezTo>
                    <a:pt x="1882" y="776"/>
                    <a:pt x="1822" y="871"/>
                    <a:pt x="1834" y="955"/>
                  </a:cubicBezTo>
                  <a:cubicBezTo>
                    <a:pt x="1915" y="1442"/>
                    <a:pt x="1524" y="1834"/>
                    <a:pt x="1092" y="1834"/>
                  </a:cubicBezTo>
                  <a:cubicBezTo>
                    <a:pt x="954" y="1834"/>
                    <a:pt x="812" y="1794"/>
                    <a:pt x="679" y="1705"/>
                  </a:cubicBezTo>
                  <a:cubicBezTo>
                    <a:pt x="60" y="1288"/>
                    <a:pt x="358" y="336"/>
                    <a:pt x="1096" y="336"/>
                  </a:cubicBezTo>
                  <a:cubicBezTo>
                    <a:pt x="1251" y="336"/>
                    <a:pt x="1418" y="395"/>
                    <a:pt x="1548" y="502"/>
                  </a:cubicBezTo>
                  <a:cubicBezTo>
                    <a:pt x="1581" y="525"/>
                    <a:pt x="1615" y="536"/>
                    <a:pt x="1649" y="536"/>
                  </a:cubicBezTo>
                  <a:cubicBezTo>
                    <a:pt x="1701" y="536"/>
                    <a:pt x="1750" y="510"/>
                    <a:pt x="1787" y="466"/>
                  </a:cubicBezTo>
                  <a:cubicBezTo>
                    <a:pt x="1846" y="395"/>
                    <a:pt x="1834" y="288"/>
                    <a:pt x="1763" y="228"/>
                  </a:cubicBezTo>
                  <a:cubicBezTo>
                    <a:pt x="1558" y="72"/>
                    <a:pt x="1327" y="1"/>
                    <a:pt x="11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1" name="Google Shape;12311;p86"/>
            <p:cNvSpPr/>
            <p:nvPr/>
          </p:nvSpPr>
          <p:spPr>
            <a:xfrm>
              <a:off x="4675986" y="2745684"/>
              <a:ext cx="381346" cy="368644"/>
            </a:xfrm>
            <a:custGeom>
              <a:avLst/>
              <a:gdLst/>
              <a:ahLst/>
              <a:cxnLst/>
              <a:rect l="l" t="t" r="r" b="b"/>
              <a:pathLst>
                <a:path w="12009" h="11609" extrusionOk="0">
                  <a:moveTo>
                    <a:pt x="1049" y="2188"/>
                  </a:moveTo>
                  <a:cubicBezTo>
                    <a:pt x="1173" y="2188"/>
                    <a:pt x="1299" y="2229"/>
                    <a:pt x="1411" y="2322"/>
                  </a:cubicBezTo>
                  <a:cubicBezTo>
                    <a:pt x="1650" y="2512"/>
                    <a:pt x="1697" y="2846"/>
                    <a:pt x="1531" y="3096"/>
                  </a:cubicBezTo>
                  <a:cubicBezTo>
                    <a:pt x="1413" y="3272"/>
                    <a:pt x="1231" y="3354"/>
                    <a:pt x="1049" y="3354"/>
                  </a:cubicBezTo>
                  <a:cubicBezTo>
                    <a:pt x="791" y="3354"/>
                    <a:pt x="534" y="3188"/>
                    <a:pt x="471" y="2893"/>
                  </a:cubicBezTo>
                  <a:cubicBezTo>
                    <a:pt x="401" y="2493"/>
                    <a:pt x="714" y="2188"/>
                    <a:pt x="1049" y="2188"/>
                  </a:cubicBezTo>
                  <a:close/>
                  <a:moveTo>
                    <a:pt x="4317" y="3036"/>
                  </a:moveTo>
                  <a:cubicBezTo>
                    <a:pt x="4400" y="3084"/>
                    <a:pt x="5472" y="3703"/>
                    <a:pt x="5567" y="3751"/>
                  </a:cubicBezTo>
                  <a:lnTo>
                    <a:pt x="4317" y="4465"/>
                  </a:lnTo>
                  <a:lnTo>
                    <a:pt x="4317" y="3036"/>
                  </a:lnTo>
                  <a:close/>
                  <a:moveTo>
                    <a:pt x="7496" y="3036"/>
                  </a:moveTo>
                  <a:lnTo>
                    <a:pt x="7496" y="4465"/>
                  </a:lnTo>
                  <a:lnTo>
                    <a:pt x="6245" y="3751"/>
                  </a:lnTo>
                  <a:lnTo>
                    <a:pt x="7496" y="3036"/>
                  </a:lnTo>
                  <a:close/>
                  <a:moveTo>
                    <a:pt x="9246" y="2262"/>
                  </a:moveTo>
                  <a:cubicBezTo>
                    <a:pt x="10115" y="2262"/>
                    <a:pt x="10829" y="2965"/>
                    <a:pt x="10829" y="3858"/>
                  </a:cubicBezTo>
                  <a:cubicBezTo>
                    <a:pt x="10829" y="4429"/>
                    <a:pt x="10520" y="4953"/>
                    <a:pt x="10032" y="5239"/>
                  </a:cubicBezTo>
                  <a:lnTo>
                    <a:pt x="9448" y="5572"/>
                  </a:lnTo>
                  <a:cubicBezTo>
                    <a:pt x="9270" y="5477"/>
                    <a:pt x="8055" y="4775"/>
                    <a:pt x="7841" y="4656"/>
                  </a:cubicBezTo>
                  <a:lnTo>
                    <a:pt x="7841" y="2834"/>
                  </a:lnTo>
                  <a:cubicBezTo>
                    <a:pt x="8305" y="2596"/>
                    <a:pt x="8627" y="2262"/>
                    <a:pt x="9246" y="2262"/>
                  </a:cubicBezTo>
                  <a:close/>
                  <a:moveTo>
                    <a:pt x="2565" y="2283"/>
                  </a:moveTo>
                  <a:cubicBezTo>
                    <a:pt x="2837" y="2283"/>
                    <a:pt x="3111" y="2352"/>
                    <a:pt x="3364" y="2489"/>
                  </a:cubicBezTo>
                  <a:cubicBezTo>
                    <a:pt x="3745" y="2715"/>
                    <a:pt x="3602" y="2620"/>
                    <a:pt x="3971" y="2846"/>
                  </a:cubicBezTo>
                  <a:lnTo>
                    <a:pt x="3971" y="4656"/>
                  </a:lnTo>
                  <a:lnTo>
                    <a:pt x="2352" y="5584"/>
                  </a:lnTo>
                  <a:lnTo>
                    <a:pt x="1769" y="5251"/>
                  </a:lnTo>
                  <a:cubicBezTo>
                    <a:pt x="1400" y="5049"/>
                    <a:pt x="1126" y="4703"/>
                    <a:pt x="1030" y="4287"/>
                  </a:cubicBezTo>
                  <a:cubicBezTo>
                    <a:pt x="971" y="4096"/>
                    <a:pt x="947" y="3882"/>
                    <a:pt x="983" y="3691"/>
                  </a:cubicBezTo>
                  <a:lnTo>
                    <a:pt x="983" y="3691"/>
                  </a:lnTo>
                  <a:cubicBezTo>
                    <a:pt x="1005" y="3693"/>
                    <a:pt x="1027" y="3694"/>
                    <a:pt x="1049" y="3694"/>
                  </a:cubicBezTo>
                  <a:cubicBezTo>
                    <a:pt x="1694" y="3694"/>
                    <a:pt x="2153" y="3028"/>
                    <a:pt x="1900" y="2429"/>
                  </a:cubicBezTo>
                  <a:cubicBezTo>
                    <a:pt x="2111" y="2332"/>
                    <a:pt x="2337" y="2283"/>
                    <a:pt x="2565" y="2283"/>
                  </a:cubicBezTo>
                  <a:close/>
                  <a:moveTo>
                    <a:pt x="7841" y="5060"/>
                  </a:moveTo>
                  <a:cubicBezTo>
                    <a:pt x="8008" y="5156"/>
                    <a:pt x="8960" y="5703"/>
                    <a:pt x="9127" y="5787"/>
                  </a:cubicBezTo>
                  <a:lnTo>
                    <a:pt x="7841" y="6513"/>
                  </a:lnTo>
                  <a:lnTo>
                    <a:pt x="7841" y="5060"/>
                  </a:lnTo>
                  <a:close/>
                  <a:moveTo>
                    <a:pt x="3971" y="5060"/>
                  </a:moveTo>
                  <a:lnTo>
                    <a:pt x="3971" y="6525"/>
                  </a:lnTo>
                  <a:lnTo>
                    <a:pt x="2697" y="5787"/>
                  </a:lnTo>
                  <a:lnTo>
                    <a:pt x="3971" y="5060"/>
                  </a:lnTo>
                  <a:close/>
                  <a:moveTo>
                    <a:pt x="5900" y="3965"/>
                  </a:moveTo>
                  <a:lnTo>
                    <a:pt x="7496" y="4870"/>
                  </a:lnTo>
                  <a:lnTo>
                    <a:pt x="7496" y="6715"/>
                  </a:lnTo>
                  <a:lnTo>
                    <a:pt x="5900" y="7620"/>
                  </a:lnTo>
                  <a:lnTo>
                    <a:pt x="4317" y="6715"/>
                  </a:lnTo>
                  <a:lnTo>
                    <a:pt x="4317" y="4870"/>
                  </a:lnTo>
                  <a:lnTo>
                    <a:pt x="5900" y="3965"/>
                  </a:lnTo>
                  <a:close/>
                  <a:moveTo>
                    <a:pt x="4317" y="7120"/>
                  </a:moveTo>
                  <a:lnTo>
                    <a:pt x="5567" y="7835"/>
                  </a:lnTo>
                  <a:lnTo>
                    <a:pt x="4317" y="8549"/>
                  </a:lnTo>
                  <a:lnTo>
                    <a:pt x="4317" y="7120"/>
                  </a:lnTo>
                  <a:close/>
                  <a:moveTo>
                    <a:pt x="7496" y="7108"/>
                  </a:moveTo>
                  <a:lnTo>
                    <a:pt x="7496" y="8549"/>
                  </a:lnTo>
                  <a:cubicBezTo>
                    <a:pt x="7412" y="8501"/>
                    <a:pt x="6341" y="7870"/>
                    <a:pt x="6245" y="7835"/>
                  </a:cubicBezTo>
                  <a:lnTo>
                    <a:pt x="7496" y="7108"/>
                  </a:lnTo>
                  <a:close/>
                  <a:moveTo>
                    <a:pt x="9484" y="5965"/>
                  </a:moveTo>
                  <a:lnTo>
                    <a:pt x="10055" y="6299"/>
                  </a:lnTo>
                  <a:cubicBezTo>
                    <a:pt x="10436" y="6501"/>
                    <a:pt x="10698" y="6846"/>
                    <a:pt x="10806" y="7263"/>
                  </a:cubicBezTo>
                  <a:cubicBezTo>
                    <a:pt x="10853" y="7442"/>
                    <a:pt x="10865" y="7620"/>
                    <a:pt x="10865" y="7799"/>
                  </a:cubicBezTo>
                  <a:cubicBezTo>
                    <a:pt x="10859" y="7799"/>
                    <a:pt x="10853" y="7799"/>
                    <a:pt x="10847" y="7799"/>
                  </a:cubicBezTo>
                  <a:cubicBezTo>
                    <a:pt x="10143" y="7799"/>
                    <a:pt x="9677" y="8506"/>
                    <a:pt x="9972" y="9120"/>
                  </a:cubicBezTo>
                  <a:cubicBezTo>
                    <a:pt x="9748" y="9235"/>
                    <a:pt x="9502" y="9295"/>
                    <a:pt x="9253" y="9295"/>
                  </a:cubicBezTo>
                  <a:cubicBezTo>
                    <a:pt x="8987" y="9295"/>
                    <a:pt x="8718" y="9226"/>
                    <a:pt x="8472" y="9085"/>
                  </a:cubicBezTo>
                  <a:cubicBezTo>
                    <a:pt x="8079" y="8859"/>
                    <a:pt x="8234" y="8942"/>
                    <a:pt x="7853" y="8728"/>
                  </a:cubicBezTo>
                  <a:lnTo>
                    <a:pt x="7853" y="6894"/>
                  </a:lnTo>
                  <a:lnTo>
                    <a:pt x="9484" y="5965"/>
                  </a:lnTo>
                  <a:close/>
                  <a:moveTo>
                    <a:pt x="10799" y="8158"/>
                  </a:moveTo>
                  <a:cubicBezTo>
                    <a:pt x="10910" y="8158"/>
                    <a:pt x="11021" y="8189"/>
                    <a:pt x="11115" y="8251"/>
                  </a:cubicBezTo>
                  <a:cubicBezTo>
                    <a:pt x="11568" y="8549"/>
                    <a:pt x="11413" y="9216"/>
                    <a:pt x="10913" y="9299"/>
                  </a:cubicBezTo>
                  <a:cubicBezTo>
                    <a:pt x="10869" y="9308"/>
                    <a:pt x="10827" y="9312"/>
                    <a:pt x="10786" y="9312"/>
                  </a:cubicBezTo>
                  <a:cubicBezTo>
                    <a:pt x="10343" y="9312"/>
                    <a:pt x="10056" y="8809"/>
                    <a:pt x="10317" y="8406"/>
                  </a:cubicBezTo>
                  <a:cubicBezTo>
                    <a:pt x="10429" y="8243"/>
                    <a:pt x="10614" y="8158"/>
                    <a:pt x="10799" y="8158"/>
                  </a:cubicBezTo>
                  <a:close/>
                  <a:moveTo>
                    <a:pt x="5900" y="8025"/>
                  </a:moveTo>
                  <a:cubicBezTo>
                    <a:pt x="6103" y="8144"/>
                    <a:pt x="7305" y="8823"/>
                    <a:pt x="7496" y="8930"/>
                  </a:cubicBezTo>
                  <a:lnTo>
                    <a:pt x="7496" y="9644"/>
                  </a:lnTo>
                  <a:cubicBezTo>
                    <a:pt x="7496" y="10525"/>
                    <a:pt x="6781" y="11240"/>
                    <a:pt x="5900" y="11240"/>
                  </a:cubicBezTo>
                  <a:cubicBezTo>
                    <a:pt x="5031" y="11240"/>
                    <a:pt x="4317" y="10525"/>
                    <a:pt x="4317" y="9644"/>
                  </a:cubicBezTo>
                  <a:lnTo>
                    <a:pt x="4317" y="8930"/>
                  </a:lnTo>
                  <a:lnTo>
                    <a:pt x="5900" y="8025"/>
                  </a:lnTo>
                  <a:close/>
                  <a:moveTo>
                    <a:pt x="5900" y="0"/>
                  </a:moveTo>
                  <a:cubicBezTo>
                    <a:pt x="4829" y="0"/>
                    <a:pt x="3971" y="869"/>
                    <a:pt x="3971" y="1941"/>
                  </a:cubicBezTo>
                  <a:lnTo>
                    <a:pt x="3971" y="2441"/>
                  </a:lnTo>
                  <a:cubicBezTo>
                    <a:pt x="3686" y="2274"/>
                    <a:pt x="3793" y="2334"/>
                    <a:pt x="3519" y="2191"/>
                  </a:cubicBezTo>
                  <a:cubicBezTo>
                    <a:pt x="3219" y="2016"/>
                    <a:pt x="2890" y="1933"/>
                    <a:pt x="2564" y="1933"/>
                  </a:cubicBezTo>
                  <a:cubicBezTo>
                    <a:pt x="2268" y="1933"/>
                    <a:pt x="1975" y="2001"/>
                    <a:pt x="1709" y="2131"/>
                  </a:cubicBezTo>
                  <a:cubicBezTo>
                    <a:pt x="1515" y="1930"/>
                    <a:pt x="1277" y="1842"/>
                    <a:pt x="1045" y="1842"/>
                  </a:cubicBezTo>
                  <a:cubicBezTo>
                    <a:pt x="508" y="1842"/>
                    <a:pt x="1" y="2313"/>
                    <a:pt x="126" y="2953"/>
                  </a:cubicBezTo>
                  <a:cubicBezTo>
                    <a:pt x="185" y="3251"/>
                    <a:pt x="388" y="3489"/>
                    <a:pt x="638" y="3608"/>
                  </a:cubicBezTo>
                  <a:cubicBezTo>
                    <a:pt x="530" y="4358"/>
                    <a:pt x="888" y="5156"/>
                    <a:pt x="1590" y="5549"/>
                  </a:cubicBezTo>
                  <a:cubicBezTo>
                    <a:pt x="1828" y="5691"/>
                    <a:pt x="1757" y="5644"/>
                    <a:pt x="1995" y="5787"/>
                  </a:cubicBezTo>
                  <a:lnTo>
                    <a:pt x="1590" y="6025"/>
                  </a:lnTo>
                  <a:cubicBezTo>
                    <a:pt x="995" y="6370"/>
                    <a:pt x="626" y="7025"/>
                    <a:pt x="626" y="7716"/>
                  </a:cubicBezTo>
                  <a:cubicBezTo>
                    <a:pt x="626" y="8704"/>
                    <a:pt x="1400" y="9537"/>
                    <a:pt x="2388" y="9632"/>
                  </a:cubicBezTo>
                  <a:lnTo>
                    <a:pt x="2412" y="9632"/>
                  </a:lnTo>
                  <a:cubicBezTo>
                    <a:pt x="2495" y="9632"/>
                    <a:pt x="2566" y="9573"/>
                    <a:pt x="2566" y="9478"/>
                  </a:cubicBezTo>
                  <a:cubicBezTo>
                    <a:pt x="2590" y="9394"/>
                    <a:pt x="2507" y="9299"/>
                    <a:pt x="2424" y="9299"/>
                  </a:cubicBezTo>
                  <a:cubicBezTo>
                    <a:pt x="1602" y="9228"/>
                    <a:pt x="959" y="8549"/>
                    <a:pt x="959" y="7727"/>
                  </a:cubicBezTo>
                  <a:cubicBezTo>
                    <a:pt x="959" y="7144"/>
                    <a:pt x="1281" y="6620"/>
                    <a:pt x="1769" y="6346"/>
                  </a:cubicBezTo>
                  <a:lnTo>
                    <a:pt x="2352" y="6013"/>
                  </a:lnTo>
                  <a:lnTo>
                    <a:pt x="3971" y="6942"/>
                  </a:lnTo>
                  <a:lnTo>
                    <a:pt x="3971" y="8763"/>
                  </a:lnTo>
                  <a:cubicBezTo>
                    <a:pt x="3436" y="9061"/>
                    <a:pt x="3305" y="9168"/>
                    <a:pt x="3031" y="9263"/>
                  </a:cubicBezTo>
                  <a:cubicBezTo>
                    <a:pt x="2947" y="9287"/>
                    <a:pt x="2900" y="9382"/>
                    <a:pt x="2912" y="9466"/>
                  </a:cubicBezTo>
                  <a:cubicBezTo>
                    <a:pt x="2943" y="9549"/>
                    <a:pt x="3011" y="9587"/>
                    <a:pt x="3091" y="9587"/>
                  </a:cubicBezTo>
                  <a:cubicBezTo>
                    <a:pt x="3103" y="9587"/>
                    <a:pt x="3114" y="9586"/>
                    <a:pt x="3126" y="9585"/>
                  </a:cubicBezTo>
                  <a:cubicBezTo>
                    <a:pt x="3436" y="9501"/>
                    <a:pt x="3578" y="9359"/>
                    <a:pt x="3959" y="9168"/>
                  </a:cubicBezTo>
                  <a:lnTo>
                    <a:pt x="3959" y="9680"/>
                  </a:lnTo>
                  <a:cubicBezTo>
                    <a:pt x="3959" y="10752"/>
                    <a:pt x="4817" y="11609"/>
                    <a:pt x="5888" y="11609"/>
                  </a:cubicBezTo>
                  <a:cubicBezTo>
                    <a:pt x="6960" y="11609"/>
                    <a:pt x="7829" y="10752"/>
                    <a:pt x="7829" y="9680"/>
                  </a:cubicBezTo>
                  <a:lnTo>
                    <a:pt x="7829" y="9168"/>
                  </a:lnTo>
                  <a:cubicBezTo>
                    <a:pt x="8317" y="9454"/>
                    <a:pt x="8627" y="9680"/>
                    <a:pt x="9222" y="9680"/>
                  </a:cubicBezTo>
                  <a:cubicBezTo>
                    <a:pt x="9555" y="9680"/>
                    <a:pt x="9865" y="9597"/>
                    <a:pt x="10151" y="9442"/>
                  </a:cubicBezTo>
                  <a:cubicBezTo>
                    <a:pt x="10315" y="9597"/>
                    <a:pt x="10543" y="9696"/>
                    <a:pt x="10788" y="9696"/>
                  </a:cubicBezTo>
                  <a:cubicBezTo>
                    <a:pt x="10845" y="9696"/>
                    <a:pt x="10902" y="9691"/>
                    <a:pt x="10960" y="9680"/>
                  </a:cubicBezTo>
                  <a:cubicBezTo>
                    <a:pt x="11865" y="9466"/>
                    <a:pt x="12008" y="8263"/>
                    <a:pt x="11175" y="7894"/>
                  </a:cubicBezTo>
                  <a:cubicBezTo>
                    <a:pt x="11246" y="7156"/>
                    <a:pt x="10889" y="6406"/>
                    <a:pt x="10210" y="6013"/>
                  </a:cubicBezTo>
                  <a:cubicBezTo>
                    <a:pt x="9972" y="5882"/>
                    <a:pt x="10044" y="5918"/>
                    <a:pt x="9805" y="5775"/>
                  </a:cubicBezTo>
                  <a:lnTo>
                    <a:pt x="10210" y="5537"/>
                  </a:lnTo>
                  <a:cubicBezTo>
                    <a:pt x="11127" y="5001"/>
                    <a:pt x="11460" y="3810"/>
                    <a:pt x="10925" y="2882"/>
                  </a:cubicBezTo>
                  <a:cubicBezTo>
                    <a:pt x="10579" y="2286"/>
                    <a:pt x="9924" y="1917"/>
                    <a:pt x="9246" y="1917"/>
                  </a:cubicBezTo>
                  <a:cubicBezTo>
                    <a:pt x="8531" y="1917"/>
                    <a:pt x="8139" y="2286"/>
                    <a:pt x="7841" y="2429"/>
                  </a:cubicBezTo>
                  <a:cubicBezTo>
                    <a:pt x="7829" y="2012"/>
                    <a:pt x="7865" y="1810"/>
                    <a:pt x="7793" y="1489"/>
                  </a:cubicBezTo>
                  <a:cubicBezTo>
                    <a:pt x="7783" y="1408"/>
                    <a:pt x="7704" y="1352"/>
                    <a:pt x="7629" y="1352"/>
                  </a:cubicBezTo>
                  <a:cubicBezTo>
                    <a:pt x="7616" y="1352"/>
                    <a:pt x="7603" y="1354"/>
                    <a:pt x="7591" y="1358"/>
                  </a:cubicBezTo>
                  <a:cubicBezTo>
                    <a:pt x="7496" y="1369"/>
                    <a:pt x="7436" y="1477"/>
                    <a:pt x="7448" y="1560"/>
                  </a:cubicBezTo>
                  <a:cubicBezTo>
                    <a:pt x="7507" y="1834"/>
                    <a:pt x="7484" y="1989"/>
                    <a:pt x="7496" y="2620"/>
                  </a:cubicBezTo>
                  <a:lnTo>
                    <a:pt x="5900" y="3525"/>
                  </a:lnTo>
                  <a:lnTo>
                    <a:pt x="4317" y="2620"/>
                  </a:lnTo>
                  <a:lnTo>
                    <a:pt x="4317" y="1941"/>
                  </a:lnTo>
                  <a:cubicBezTo>
                    <a:pt x="4317" y="1060"/>
                    <a:pt x="5031" y="346"/>
                    <a:pt x="5900" y="346"/>
                  </a:cubicBezTo>
                  <a:cubicBezTo>
                    <a:pt x="6424" y="346"/>
                    <a:pt x="6912" y="596"/>
                    <a:pt x="7210" y="1024"/>
                  </a:cubicBezTo>
                  <a:cubicBezTo>
                    <a:pt x="7246" y="1075"/>
                    <a:pt x="7301" y="1100"/>
                    <a:pt x="7354" y="1100"/>
                  </a:cubicBezTo>
                  <a:cubicBezTo>
                    <a:pt x="7388" y="1100"/>
                    <a:pt x="7420" y="1090"/>
                    <a:pt x="7448" y="1072"/>
                  </a:cubicBezTo>
                  <a:cubicBezTo>
                    <a:pt x="7531" y="1012"/>
                    <a:pt x="7543" y="905"/>
                    <a:pt x="7496" y="834"/>
                  </a:cubicBezTo>
                  <a:cubicBezTo>
                    <a:pt x="7138" y="310"/>
                    <a:pt x="6543" y="0"/>
                    <a:pt x="59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12" name="Google Shape;12312;p86"/>
          <p:cNvGrpSpPr/>
          <p:nvPr/>
        </p:nvGrpSpPr>
        <p:grpSpPr>
          <a:xfrm>
            <a:off x="5220616" y="2791061"/>
            <a:ext cx="373185" cy="302466"/>
            <a:chOff x="5220616" y="2791061"/>
            <a:chExt cx="373185" cy="302466"/>
          </a:xfrm>
        </p:grpSpPr>
        <p:sp>
          <p:nvSpPr>
            <p:cNvPr id="12313" name="Google Shape;12313;p86"/>
            <p:cNvSpPr/>
            <p:nvPr/>
          </p:nvSpPr>
          <p:spPr>
            <a:xfrm>
              <a:off x="5220616" y="2791061"/>
              <a:ext cx="373185" cy="302466"/>
            </a:xfrm>
            <a:custGeom>
              <a:avLst/>
              <a:gdLst/>
              <a:ahLst/>
              <a:cxnLst/>
              <a:rect l="l" t="t" r="r" b="b"/>
              <a:pathLst>
                <a:path w="11752" h="9525" extrusionOk="0">
                  <a:moveTo>
                    <a:pt x="1834" y="345"/>
                  </a:moveTo>
                  <a:cubicBezTo>
                    <a:pt x="1834" y="345"/>
                    <a:pt x="1846" y="345"/>
                    <a:pt x="1846" y="357"/>
                  </a:cubicBezTo>
                  <a:lnTo>
                    <a:pt x="1846" y="1083"/>
                  </a:lnTo>
                  <a:cubicBezTo>
                    <a:pt x="1846" y="1083"/>
                    <a:pt x="1846" y="1107"/>
                    <a:pt x="1834" y="1107"/>
                  </a:cubicBezTo>
                  <a:lnTo>
                    <a:pt x="1465" y="1107"/>
                  </a:lnTo>
                  <a:cubicBezTo>
                    <a:pt x="1465" y="1107"/>
                    <a:pt x="1453" y="1107"/>
                    <a:pt x="1453" y="1083"/>
                  </a:cubicBezTo>
                  <a:lnTo>
                    <a:pt x="1453" y="357"/>
                  </a:lnTo>
                  <a:lnTo>
                    <a:pt x="1465" y="357"/>
                  </a:lnTo>
                  <a:cubicBezTo>
                    <a:pt x="1465" y="351"/>
                    <a:pt x="1468" y="348"/>
                    <a:pt x="1469" y="348"/>
                  </a:cubicBezTo>
                  <a:lnTo>
                    <a:pt x="1469" y="348"/>
                  </a:lnTo>
                  <a:cubicBezTo>
                    <a:pt x="1471" y="348"/>
                    <a:pt x="1471" y="351"/>
                    <a:pt x="1465" y="357"/>
                  </a:cubicBezTo>
                  <a:lnTo>
                    <a:pt x="1834" y="345"/>
                  </a:lnTo>
                  <a:close/>
                  <a:moveTo>
                    <a:pt x="10276" y="345"/>
                  </a:moveTo>
                  <a:cubicBezTo>
                    <a:pt x="10276" y="345"/>
                    <a:pt x="10288" y="345"/>
                    <a:pt x="10288" y="357"/>
                  </a:cubicBezTo>
                  <a:lnTo>
                    <a:pt x="10288" y="1083"/>
                  </a:lnTo>
                  <a:cubicBezTo>
                    <a:pt x="10288" y="1083"/>
                    <a:pt x="10288" y="1107"/>
                    <a:pt x="10276" y="1107"/>
                  </a:cubicBezTo>
                  <a:lnTo>
                    <a:pt x="9907" y="1107"/>
                  </a:lnTo>
                  <a:cubicBezTo>
                    <a:pt x="9907" y="1107"/>
                    <a:pt x="9895" y="1107"/>
                    <a:pt x="9895" y="1083"/>
                  </a:cubicBezTo>
                  <a:lnTo>
                    <a:pt x="9895" y="357"/>
                  </a:lnTo>
                  <a:lnTo>
                    <a:pt x="9907" y="357"/>
                  </a:lnTo>
                  <a:cubicBezTo>
                    <a:pt x="9907" y="351"/>
                    <a:pt x="9910" y="348"/>
                    <a:pt x="9911" y="348"/>
                  </a:cubicBezTo>
                  <a:lnTo>
                    <a:pt x="9911" y="348"/>
                  </a:lnTo>
                  <a:cubicBezTo>
                    <a:pt x="9912" y="348"/>
                    <a:pt x="9912" y="351"/>
                    <a:pt x="9907" y="357"/>
                  </a:cubicBezTo>
                  <a:lnTo>
                    <a:pt x="10276" y="345"/>
                  </a:lnTo>
                  <a:close/>
                  <a:moveTo>
                    <a:pt x="11038" y="1107"/>
                  </a:moveTo>
                  <a:cubicBezTo>
                    <a:pt x="11240" y="1107"/>
                    <a:pt x="11407" y="1262"/>
                    <a:pt x="11407" y="1476"/>
                  </a:cubicBezTo>
                  <a:lnTo>
                    <a:pt x="11407" y="8811"/>
                  </a:lnTo>
                  <a:cubicBezTo>
                    <a:pt x="11407" y="9001"/>
                    <a:pt x="11228" y="9180"/>
                    <a:pt x="11026" y="9180"/>
                  </a:cubicBezTo>
                  <a:lnTo>
                    <a:pt x="751" y="9180"/>
                  </a:lnTo>
                  <a:cubicBezTo>
                    <a:pt x="536" y="9180"/>
                    <a:pt x="382" y="9025"/>
                    <a:pt x="382" y="8811"/>
                  </a:cubicBezTo>
                  <a:lnTo>
                    <a:pt x="382" y="1476"/>
                  </a:lnTo>
                  <a:cubicBezTo>
                    <a:pt x="382" y="1262"/>
                    <a:pt x="536" y="1107"/>
                    <a:pt x="751" y="1107"/>
                  </a:cubicBezTo>
                  <a:lnTo>
                    <a:pt x="1120" y="1107"/>
                  </a:lnTo>
                  <a:lnTo>
                    <a:pt x="1120" y="1119"/>
                  </a:lnTo>
                  <a:cubicBezTo>
                    <a:pt x="1120" y="1310"/>
                    <a:pt x="1286" y="1476"/>
                    <a:pt x="1477" y="1476"/>
                  </a:cubicBezTo>
                  <a:lnTo>
                    <a:pt x="1858" y="1476"/>
                  </a:lnTo>
                  <a:cubicBezTo>
                    <a:pt x="2048" y="1476"/>
                    <a:pt x="2215" y="1310"/>
                    <a:pt x="2215" y="1119"/>
                  </a:cubicBezTo>
                  <a:lnTo>
                    <a:pt x="2215" y="1107"/>
                  </a:lnTo>
                  <a:lnTo>
                    <a:pt x="9573" y="1107"/>
                  </a:lnTo>
                  <a:lnTo>
                    <a:pt x="9573" y="1119"/>
                  </a:lnTo>
                  <a:cubicBezTo>
                    <a:pt x="9573" y="1310"/>
                    <a:pt x="9740" y="1476"/>
                    <a:pt x="9930" y="1476"/>
                  </a:cubicBezTo>
                  <a:lnTo>
                    <a:pt x="10311" y="1476"/>
                  </a:lnTo>
                  <a:cubicBezTo>
                    <a:pt x="10502" y="1476"/>
                    <a:pt x="10669" y="1310"/>
                    <a:pt x="10669" y="1119"/>
                  </a:cubicBezTo>
                  <a:lnTo>
                    <a:pt x="10669" y="1107"/>
                  </a:lnTo>
                  <a:close/>
                  <a:moveTo>
                    <a:pt x="1465" y="0"/>
                  </a:moveTo>
                  <a:cubicBezTo>
                    <a:pt x="1275" y="0"/>
                    <a:pt x="1108" y="167"/>
                    <a:pt x="1108" y="357"/>
                  </a:cubicBezTo>
                  <a:lnTo>
                    <a:pt x="1108" y="726"/>
                  </a:lnTo>
                  <a:lnTo>
                    <a:pt x="739" y="726"/>
                  </a:lnTo>
                  <a:cubicBezTo>
                    <a:pt x="334" y="726"/>
                    <a:pt x="1" y="1060"/>
                    <a:pt x="1" y="1464"/>
                  </a:cubicBezTo>
                  <a:lnTo>
                    <a:pt x="1" y="8799"/>
                  </a:lnTo>
                  <a:cubicBezTo>
                    <a:pt x="1" y="9204"/>
                    <a:pt x="334" y="9525"/>
                    <a:pt x="739" y="9525"/>
                  </a:cubicBezTo>
                  <a:lnTo>
                    <a:pt x="11014" y="9525"/>
                  </a:lnTo>
                  <a:cubicBezTo>
                    <a:pt x="11419" y="9525"/>
                    <a:pt x="11752" y="9204"/>
                    <a:pt x="11752" y="8799"/>
                  </a:cubicBezTo>
                  <a:lnTo>
                    <a:pt x="11752" y="1464"/>
                  </a:lnTo>
                  <a:cubicBezTo>
                    <a:pt x="11752" y="1060"/>
                    <a:pt x="11419" y="726"/>
                    <a:pt x="11026" y="726"/>
                  </a:cubicBezTo>
                  <a:lnTo>
                    <a:pt x="10645" y="726"/>
                  </a:lnTo>
                  <a:lnTo>
                    <a:pt x="10645" y="357"/>
                  </a:lnTo>
                  <a:cubicBezTo>
                    <a:pt x="10645" y="167"/>
                    <a:pt x="10490" y="0"/>
                    <a:pt x="10288" y="0"/>
                  </a:cubicBezTo>
                  <a:lnTo>
                    <a:pt x="9918" y="0"/>
                  </a:lnTo>
                  <a:cubicBezTo>
                    <a:pt x="9728" y="0"/>
                    <a:pt x="9561" y="167"/>
                    <a:pt x="9561" y="357"/>
                  </a:cubicBezTo>
                  <a:lnTo>
                    <a:pt x="9561" y="726"/>
                  </a:lnTo>
                  <a:lnTo>
                    <a:pt x="2191" y="726"/>
                  </a:lnTo>
                  <a:lnTo>
                    <a:pt x="2191" y="357"/>
                  </a:lnTo>
                  <a:cubicBezTo>
                    <a:pt x="2191" y="167"/>
                    <a:pt x="2025" y="0"/>
                    <a:pt x="1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4" name="Google Shape;12314;p86"/>
            <p:cNvSpPr/>
            <p:nvPr/>
          </p:nvSpPr>
          <p:spPr>
            <a:xfrm>
              <a:off x="5244432" y="2849268"/>
              <a:ext cx="326314" cy="11368"/>
            </a:xfrm>
            <a:custGeom>
              <a:avLst/>
              <a:gdLst/>
              <a:ahLst/>
              <a:cxnLst/>
              <a:rect l="l" t="t" r="r" b="b"/>
              <a:pathLst>
                <a:path w="10276" h="358" extrusionOk="0">
                  <a:moveTo>
                    <a:pt x="179" y="1"/>
                  </a:moveTo>
                  <a:cubicBezTo>
                    <a:pt x="96" y="1"/>
                    <a:pt x="1" y="72"/>
                    <a:pt x="1" y="179"/>
                  </a:cubicBezTo>
                  <a:cubicBezTo>
                    <a:pt x="1" y="274"/>
                    <a:pt x="72" y="358"/>
                    <a:pt x="179" y="358"/>
                  </a:cubicBezTo>
                  <a:lnTo>
                    <a:pt x="10097" y="358"/>
                  </a:lnTo>
                  <a:cubicBezTo>
                    <a:pt x="10180" y="358"/>
                    <a:pt x="10276" y="274"/>
                    <a:pt x="10276" y="179"/>
                  </a:cubicBezTo>
                  <a:cubicBezTo>
                    <a:pt x="10276" y="72"/>
                    <a:pt x="10180" y="1"/>
                    <a:pt x="10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5" name="Google Shape;12315;p86"/>
            <p:cNvSpPr/>
            <p:nvPr/>
          </p:nvSpPr>
          <p:spPr>
            <a:xfrm>
              <a:off x="5261834" y="2896139"/>
              <a:ext cx="46521" cy="11400"/>
            </a:xfrm>
            <a:custGeom>
              <a:avLst/>
              <a:gdLst/>
              <a:ahLst/>
              <a:cxnLst/>
              <a:rect l="l" t="t" r="r" b="b"/>
              <a:pathLst>
                <a:path w="1465" h="359" extrusionOk="0">
                  <a:moveTo>
                    <a:pt x="179" y="1"/>
                  </a:moveTo>
                  <a:cubicBezTo>
                    <a:pt x="96" y="1"/>
                    <a:pt x="0" y="72"/>
                    <a:pt x="0" y="180"/>
                  </a:cubicBezTo>
                  <a:cubicBezTo>
                    <a:pt x="0" y="275"/>
                    <a:pt x="72" y="358"/>
                    <a:pt x="179" y="358"/>
                  </a:cubicBezTo>
                  <a:lnTo>
                    <a:pt x="1286" y="358"/>
                  </a:lnTo>
                  <a:cubicBezTo>
                    <a:pt x="1370" y="358"/>
                    <a:pt x="1465" y="275"/>
                    <a:pt x="1465" y="180"/>
                  </a:cubicBezTo>
                  <a:cubicBezTo>
                    <a:pt x="1465" y="72"/>
                    <a:pt x="1370" y="1"/>
                    <a:pt x="1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6" name="Google Shape;12316;p86"/>
            <p:cNvSpPr/>
            <p:nvPr/>
          </p:nvSpPr>
          <p:spPr>
            <a:xfrm>
              <a:off x="5343507" y="2896139"/>
              <a:ext cx="46521" cy="11400"/>
            </a:xfrm>
            <a:custGeom>
              <a:avLst/>
              <a:gdLst/>
              <a:ahLst/>
              <a:cxnLst/>
              <a:rect l="l" t="t" r="r" b="b"/>
              <a:pathLst>
                <a:path w="1465" h="359" extrusionOk="0">
                  <a:moveTo>
                    <a:pt x="179" y="1"/>
                  </a:moveTo>
                  <a:cubicBezTo>
                    <a:pt x="95" y="1"/>
                    <a:pt x="0" y="72"/>
                    <a:pt x="0" y="180"/>
                  </a:cubicBezTo>
                  <a:cubicBezTo>
                    <a:pt x="0" y="275"/>
                    <a:pt x="83" y="358"/>
                    <a:pt x="179" y="358"/>
                  </a:cubicBezTo>
                  <a:lnTo>
                    <a:pt x="1286" y="358"/>
                  </a:lnTo>
                  <a:cubicBezTo>
                    <a:pt x="1369" y="358"/>
                    <a:pt x="1465" y="275"/>
                    <a:pt x="1465" y="180"/>
                  </a:cubicBezTo>
                  <a:cubicBezTo>
                    <a:pt x="1465" y="72"/>
                    <a:pt x="1381" y="1"/>
                    <a:pt x="1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7" name="Google Shape;12317;p86"/>
            <p:cNvSpPr/>
            <p:nvPr/>
          </p:nvSpPr>
          <p:spPr>
            <a:xfrm>
              <a:off x="5506823" y="2896139"/>
              <a:ext cx="46172" cy="11400"/>
            </a:xfrm>
            <a:custGeom>
              <a:avLst/>
              <a:gdLst/>
              <a:ahLst/>
              <a:cxnLst/>
              <a:rect l="l" t="t" r="r" b="b"/>
              <a:pathLst>
                <a:path w="1454" h="359" extrusionOk="0">
                  <a:moveTo>
                    <a:pt x="179" y="1"/>
                  </a:moveTo>
                  <a:cubicBezTo>
                    <a:pt x="84" y="1"/>
                    <a:pt x="1" y="72"/>
                    <a:pt x="1" y="180"/>
                  </a:cubicBezTo>
                  <a:cubicBezTo>
                    <a:pt x="1" y="275"/>
                    <a:pt x="72" y="358"/>
                    <a:pt x="179" y="358"/>
                  </a:cubicBezTo>
                  <a:lnTo>
                    <a:pt x="1275" y="358"/>
                  </a:lnTo>
                  <a:cubicBezTo>
                    <a:pt x="1370" y="358"/>
                    <a:pt x="1453" y="275"/>
                    <a:pt x="1453" y="180"/>
                  </a:cubicBezTo>
                  <a:cubicBezTo>
                    <a:pt x="1453" y="72"/>
                    <a:pt x="1370" y="1"/>
                    <a:pt x="1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8" name="Google Shape;12318;p86"/>
            <p:cNvSpPr/>
            <p:nvPr/>
          </p:nvSpPr>
          <p:spPr>
            <a:xfrm>
              <a:off x="5261834" y="2942660"/>
              <a:ext cx="46521" cy="11368"/>
            </a:xfrm>
            <a:custGeom>
              <a:avLst/>
              <a:gdLst/>
              <a:ahLst/>
              <a:cxnLst/>
              <a:rect l="l" t="t" r="r" b="b"/>
              <a:pathLst>
                <a:path w="1465" h="358" extrusionOk="0">
                  <a:moveTo>
                    <a:pt x="179" y="0"/>
                  </a:moveTo>
                  <a:cubicBezTo>
                    <a:pt x="96" y="0"/>
                    <a:pt x="0" y="84"/>
                    <a:pt x="0" y="179"/>
                  </a:cubicBezTo>
                  <a:cubicBezTo>
                    <a:pt x="0" y="286"/>
                    <a:pt x="72" y="358"/>
                    <a:pt x="179" y="358"/>
                  </a:cubicBezTo>
                  <a:lnTo>
                    <a:pt x="1286" y="358"/>
                  </a:lnTo>
                  <a:cubicBezTo>
                    <a:pt x="1370" y="358"/>
                    <a:pt x="1465" y="286"/>
                    <a:pt x="1465" y="179"/>
                  </a:cubicBezTo>
                  <a:cubicBezTo>
                    <a:pt x="1465" y="84"/>
                    <a:pt x="1370" y="0"/>
                    <a:pt x="1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9" name="Google Shape;12319;p86"/>
            <p:cNvSpPr/>
            <p:nvPr/>
          </p:nvSpPr>
          <p:spPr>
            <a:xfrm>
              <a:off x="5424768" y="2942660"/>
              <a:ext cx="46553" cy="11368"/>
            </a:xfrm>
            <a:custGeom>
              <a:avLst/>
              <a:gdLst/>
              <a:ahLst/>
              <a:cxnLst/>
              <a:rect l="l" t="t" r="r" b="b"/>
              <a:pathLst>
                <a:path w="1466" h="358" extrusionOk="0">
                  <a:moveTo>
                    <a:pt x="180" y="0"/>
                  </a:moveTo>
                  <a:cubicBezTo>
                    <a:pt x="96" y="0"/>
                    <a:pt x="1" y="84"/>
                    <a:pt x="1" y="179"/>
                  </a:cubicBezTo>
                  <a:cubicBezTo>
                    <a:pt x="1" y="286"/>
                    <a:pt x="84" y="358"/>
                    <a:pt x="180" y="358"/>
                  </a:cubicBezTo>
                  <a:lnTo>
                    <a:pt x="1287" y="358"/>
                  </a:lnTo>
                  <a:cubicBezTo>
                    <a:pt x="1370" y="358"/>
                    <a:pt x="1465" y="286"/>
                    <a:pt x="1465" y="179"/>
                  </a:cubicBezTo>
                  <a:cubicBezTo>
                    <a:pt x="1465" y="84"/>
                    <a:pt x="1394" y="0"/>
                    <a:pt x="1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0" name="Google Shape;12320;p86"/>
            <p:cNvSpPr/>
            <p:nvPr/>
          </p:nvSpPr>
          <p:spPr>
            <a:xfrm>
              <a:off x="5261834" y="2989149"/>
              <a:ext cx="46521" cy="11400"/>
            </a:xfrm>
            <a:custGeom>
              <a:avLst/>
              <a:gdLst/>
              <a:ahLst/>
              <a:cxnLst/>
              <a:rect l="l" t="t" r="r" b="b"/>
              <a:pathLst>
                <a:path w="1465" h="359" extrusionOk="0">
                  <a:moveTo>
                    <a:pt x="179" y="1"/>
                  </a:moveTo>
                  <a:cubicBezTo>
                    <a:pt x="96" y="1"/>
                    <a:pt x="0" y="72"/>
                    <a:pt x="0" y="179"/>
                  </a:cubicBezTo>
                  <a:cubicBezTo>
                    <a:pt x="0" y="287"/>
                    <a:pt x="72" y="358"/>
                    <a:pt x="179" y="358"/>
                  </a:cubicBezTo>
                  <a:lnTo>
                    <a:pt x="1286" y="358"/>
                  </a:lnTo>
                  <a:cubicBezTo>
                    <a:pt x="1370" y="358"/>
                    <a:pt x="1465" y="287"/>
                    <a:pt x="1465" y="179"/>
                  </a:cubicBezTo>
                  <a:cubicBezTo>
                    <a:pt x="1465" y="72"/>
                    <a:pt x="1370" y="1"/>
                    <a:pt x="1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1" name="Google Shape;12321;p86"/>
            <p:cNvSpPr/>
            <p:nvPr/>
          </p:nvSpPr>
          <p:spPr>
            <a:xfrm>
              <a:off x="5343507" y="2989149"/>
              <a:ext cx="46521" cy="11400"/>
            </a:xfrm>
            <a:custGeom>
              <a:avLst/>
              <a:gdLst/>
              <a:ahLst/>
              <a:cxnLst/>
              <a:rect l="l" t="t" r="r" b="b"/>
              <a:pathLst>
                <a:path w="1465" h="359" extrusionOk="0">
                  <a:moveTo>
                    <a:pt x="179" y="1"/>
                  </a:moveTo>
                  <a:cubicBezTo>
                    <a:pt x="95" y="1"/>
                    <a:pt x="0" y="72"/>
                    <a:pt x="0" y="179"/>
                  </a:cubicBezTo>
                  <a:cubicBezTo>
                    <a:pt x="0" y="287"/>
                    <a:pt x="83" y="358"/>
                    <a:pt x="179" y="358"/>
                  </a:cubicBezTo>
                  <a:lnTo>
                    <a:pt x="1286" y="358"/>
                  </a:lnTo>
                  <a:cubicBezTo>
                    <a:pt x="1369" y="358"/>
                    <a:pt x="1465" y="287"/>
                    <a:pt x="1465" y="179"/>
                  </a:cubicBezTo>
                  <a:cubicBezTo>
                    <a:pt x="1465" y="72"/>
                    <a:pt x="1381" y="1"/>
                    <a:pt x="1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2" name="Google Shape;12322;p86"/>
            <p:cNvSpPr/>
            <p:nvPr/>
          </p:nvSpPr>
          <p:spPr>
            <a:xfrm>
              <a:off x="5506823" y="2989149"/>
              <a:ext cx="46172" cy="11400"/>
            </a:xfrm>
            <a:custGeom>
              <a:avLst/>
              <a:gdLst/>
              <a:ahLst/>
              <a:cxnLst/>
              <a:rect l="l" t="t" r="r" b="b"/>
              <a:pathLst>
                <a:path w="1454" h="359" extrusionOk="0">
                  <a:moveTo>
                    <a:pt x="179" y="1"/>
                  </a:moveTo>
                  <a:cubicBezTo>
                    <a:pt x="84" y="1"/>
                    <a:pt x="1" y="72"/>
                    <a:pt x="1" y="179"/>
                  </a:cubicBezTo>
                  <a:cubicBezTo>
                    <a:pt x="1" y="287"/>
                    <a:pt x="72" y="358"/>
                    <a:pt x="179" y="358"/>
                  </a:cubicBezTo>
                  <a:lnTo>
                    <a:pt x="1275" y="358"/>
                  </a:lnTo>
                  <a:cubicBezTo>
                    <a:pt x="1370" y="358"/>
                    <a:pt x="1453" y="287"/>
                    <a:pt x="1453" y="179"/>
                  </a:cubicBezTo>
                  <a:cubicBezTo>
                    <a:pt x="1453" y="72"/>
                    <a:pt x="1370" y="1"/>
                    <a:pt x="1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3" name="Google Shape;12323;p86"/>
            <p:cNvSpPr/>
            <p:nvPr/>
          </p:nvSpPr>
          <p:spPr>
            <a:xfrm>
              <a:off x="5343507" y="3036051"/>
              <a:ext cx="46521" cy="10987"/>
            </a:xfrm>
            <a:custGeom>
              <a:avLst/>
              <a:gdLst/>
              <a:ahLst/>
              <a:cxnLst/>
              <a:rect l="l" t="t" r="r" b="b"/>
              <a:pathLst>
                <a:path w="1465" h="346" extrusionOk="0">
                  <a:moveTo>
                    <a:pt x="179" y="0"/>
                  </a:moveTo>
                  <a:cubicBezTo>
                    <a:pt x="95" y="0"/>
                    <a:pt x="0" y="72"/>
                    <a:pt x="0" y="179"/>
                  </a:cubicBezTo>
                  <a:cubicBezTo>
                    <a:pt x="0" y="274"/>
                    <a:pt x="83" y="346"/>
                    <a:pt x="179" y="346"/>
                  </a:cubicBezTo>
                  <a:lnTo>
                    <a:pt x="1286" y="346"/>
                  </a:lnTo>
                  <a:cubicBezTo>
                    <a:pt x="1369" y="346"/>
                    <a:pt x="1465" y="274"/>
                    <a:pt x="1465" y="179"/>
                  </a:cubicBezTo>
                  <a:cubicBezTo>
                    <a:pt x="1465" y="72"/>
                    <a:pt x="1381" y="0"/>
                    <a:pt x="1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4" name="Google Shape;12324;p86"/>
            <p:cNvSpPr/>
            <p:nvPr/>
          </p:nvSpPr>
          <p:spPr>
            <a:xfrm>
              <a:off x="5424768" y="3036051"/>
              <a:ext cx="46553" cy="10987"/>
            </a:xfrm>
            <a:custGeom>
              <a:avLst/>
              <a:gdLst/>
              <a:ahLst/>
              <a:cxnLst/>
              <a:rect l="l" t="t" r="r" b="b"/>
              <a:pathLst>
                <a:path w="1466" h="346" extrusionOk="0">
                  <a:moveTo>
                    <a:pt x="180" y="0"/>
                  </a:moveTo>
                  <a:cubicBezTo>
                    <a:pt x="96" y="0"/>
                    <a:pt x="1" y="72"/>
                    <a:pt x="1" y="179"/>
                  </a:cubicBezTo>
                  <a:cubicBezTo>
                    <a:pt x="1" y="274"/>
                    <a:pt x="84" y="346"/>
                    <a:pt x="180" y="346"/>
                  </a:cubicBezTo>
                  <a:lnTo>
                    <a:pt x="1287" y="346"/>
                  </a:lnTo>
                  <a:cubicBezTo>
                    <a:pt x="1370" y="346"/>
                    <a:pt x="1465" y="274"/>
                    <a:pt x="1465" y="179"/>
                  </a:cubicBezTo>
                  <a:cubicBezTo>
                    <a:pt x="1465" y="72"/>
                    <a:pt x="1394" y="0"/>
                    <a:pt x="1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5" name="Google Shape;12325;p86"/>
            <p:cNvSpPr/>
            <p:nvPr/>
          </p:nvSpPr>
          <p:spPr>
            <a:xfrm>
              <a:off x="5506823" y="3036051"/>
              <a:ext cx="46172" cy="10987"/>
            </a:xfrm>
            <a:custGeom>
              <a:avLst/>
              <a:gdLst/>
              <a:ahLst/>
              <a:cxnLst/>
              <a:rect l="l" t="t" r="r" b="b"/>
              <a:pathLst>
                <a:path w="1454" h="346" extrusionOk="0">
                  <a:moveTo>
                    <a:pt x="179" y="0"/>
                  </a:moveTo>
                  <a:cubicBezTo>
                    <a:pt x="84" y="0"/>
                    <a:pt x="1" y="72"/>
                    <a:pt x="1" y="179"/>
                  </a:cubicBezTo>
                  <a:cubicBezTo>
                    <a:pt x="1" y="274"/>
                    <a:pt x="72" y="346"/>
                    <a:pt x="179" y="346"/>
                  </a:cubicBezTo>
                  <a:lnTo>
                    <a:pt x="1275" y="346"/>
                  </a:lnTo>
                  <a:cubicBezTo>
                    <a:pt x="1370" y="346"/>
                    <a:pt x="1453" y="274"/>
                    <a:pt x="1453" y="179"/>
                  </a:cubicBezTo>
                  <a:cubicBezTo>
                    <a:pt x="1453" y="72"/>
                    <a:pt x="1370" y="0"/>
                    <a:pt x="1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6" name="Google Shape;12326;p86"/>
            <p:cNvSpPr/>
            <p:nvPr/>
          </p:nvSpPr>
          <p:spPr>
            <a:xfrm>
              <a:off x="5343126" y="2930752"/>
              <a:ext cx="46902" cy="33851"/>
            </a:xfrm>
            <a:custGeom>
              <a:avLst/>
              <a:gdLst/>
              <a:ahLst/>
              <a:cxnLst/>
              <a:rect l="l" t="t" r="r" b="b"/>
              <a:pathLst>
                <a:path w="1477" h="1066" extrusionOk="0">
                  <a:moveTo>
                    <a:pt x="1293" y="0"/>
                  </a:moveTo>
                  <a:cubicBezTo>
                    <a:pt x="1250" y="0"/>
                    <a:pt x="1209" y="18"/>
                    <a:pt x="1179" y="54"/>
                  </a:cubicBezTo>
                  <a:lnTo>
                    <a:pt x="572" y="661"/>
                  </a:lnTo>
                  <a:lnTo>
                    <a:pt x="322" y="411"/>
                  </a:lnTo>
                  <a:cubicBezTo>
                    <a:pt x="280" y="375"/>
                    <a:pt x="235" y="358"/>
                    <a:pt x="194" y="358"/>
                  </a:cubicBezTo>
                  <a:cubicBezTo>
                    <a:pt x="152" y="358"/>
                    <a:pt x="113" y="375"/>
                    <a:pt x="84" y="411"/>
                  </a:cubicBezTo>
                  <a:cubicBezTo>
                    <a:pt x="0" y="483"/>
                    <a:pt x="0" y="590"/>
                    <a:pt x="84" y="649"/>
                  </a:cubicBezTo>
                  <a:lnTo>
                    <a:pt x="453" y="1018"/>
                  </a:lnTo>
                  <a:cubicBezTo>
                    <a:pt x="476" y="1054"/>
                    <a:pt x="524" y="1066"/>
                    <a:pt x="572" y="1066"/>
                  </a:cubicBezTo>
                  <a:cubicBezTo>
                    <a:pt x="619" y="1066"/>
                    <a:pt x="655" y="1054"/>
                    <a:pt x="691" y="1018"/>
                  </a:cubicBezTo>
                  <a:lnTo>
                    <a:pt x="1417" y="292"/>
                  </a:lnTo>
                  <a:cubicBezTo>
                    <a:pt x="1477" y="233"/>
                    <a:pt x="1477" y="125"/>
                    <a:pt x="1417" y="54"/>
                  </a:cubicBezTo>
                  <a:cubicBezTo>
                    <a:pt x="1381" y="18"/>
                    <a:pt x="1337" y="0"/>
                    <a:pt x="12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7" name="Google Shape;12327;p86"/>
            <p:cNvSpPr/>
            <p:nvPr/>
          </p:nvSpPr>
          <p:spPr>
            <a:xfrm>
              <a:off x="5506442" y="2930752"/>
              <a:ext cx="47283" cy="33851"/>
            </a:xfrm>
            <a:custGeom>
              <a:avLst/>
              <a:gdLst/>
              <a:ahLst/>
              <a:cxnLst/>
              <a:rect l="l" t="t" r="r" b="b"/>
              <a:pathLst>
                <a:path w="1489" h="1066" extrusionOk="0">
                  <a:moveTo>
                    <a:pt x="1282" y="0"/>
                  </a:moveTo>
                  <a:cubicBezTo>
                    <a:pt x="1239" y="0"/>
                    <a:pt x="1197" y="18"/>
                    <a:pt x="1167" y="54"/>
                  </a:cubicBezTo>
                  <a:lnTo>
                    <a:pt x="560" y="661"/>
                  </a:lnTo>
                  <a:lnTo>
                    <a:pt x="310" y="411"/>
                  </a:lnTo>
                  <a:cubicBezTo>
                    <a:pt x="275" y="375"/>
                    <a:pt x="230" y="358"/>
                    <a:pt x="187" y="358"/>
                  </a:cubicBezTo>
                  <a:cubicBezTo>
                    <a:pt x="144" y="358"/>
                    <a:pt x="102" y="375"/>
                    <a:pt x="72" y="411"/>
                  </a:cubicBezTo>
                  <a:cubicBezTo>
                    <a:pt x="1" y="483"/>
                    <a:pt x="1" y="590"/>
                    <a:pt x="72" y="649"/>
                  </a:cubicBezTo>
                  <a:lnTo>
                    <a:pt x="441" y="1018"/>
                  </a:lnTo>
                  <a:cubicBezTo>
                    <a:pt x="477" y="1054"/>
                    <a:pt x="513" y="1066"/>
                    <a:pt x="560" y="1066"/>
                  </a:cubicBezTo>
                  <a:cubicBezTo>
                    <a:pt x="608" y="1066"/>
                    <a:pt x="656" y="1054"/>
                    <a:pt x="679" y="1018"/>
                  </a:cubicBezTo>
                  <a:lnTo>
                    <a:pt x="1406" y="292"/>
                  </a:lnTo>
                  <a:cubicBezTo>
                    <a:pt x="1489" y="233"/>
                    <a:pt x="1489" y="125"/>
                    <a:pt x="1406" y="54"/>
                  </a:cubicBezTo>
                  <a:cubicBezTo>
                    <a:pt x="1370" y="18"/>
                    <a:pt x="1325" y="0"/>
                    <a:pt x="12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8" name="Google Shape;12328;p86"/>
            <p:cNvSpPr/>
            <p:nvPr/>
          </p:nvSpPr>
          <p:spPr>
            <a:xfrm>
              <a:off x="5424419" y="2977336"/>
              <a:ext cx="47283" cy="34168"/>
            </a:xfrm>
            <a:custGeom>
              <a:avLst/>
              <a:gdLst/>
              <a:ahLst/>
              <a:cxnLst/>
              <a:rect l="l" t="t" r="r" b="b"/>
              <a:pathLst>
                <a:path w="1489" h="1076" extrusionOk="0">
                  <a:moveTo>
                    <a:pt x="1293" y="1"/>
                  </a:moveTo>
                  <a:cubicBezTo>
                    <a:pt x="1250" y="1"/>
                    <a:pt x="1208" y="22"/>
                    <a:pt x="1179" y="63"/>
                  </a:cubicBezTo>
                  <a:lnTo>
                    <a:pt x="572" y="671"/>
                  </a:lnTo>
                  <a:lnTo>
                    <a:pt x="321" y="421"/>
                  </a:lnTo>
                  <a:cubicBezTo>
                    <a:pt x="280" y="379"/>
                    <a:pt x="235" y="358"/>
                    <a:pt x="193" y="358"/>
                  </a:cubicBezTo>
                  <a:cubicBezTo>
                    <a:pt x="152" y="358"/>
                    <a:pt x="113" y="379"/>
                    <a:pt x="83" y="421"/>
                  </a:cubicBezTo>
                  <a:cubicBezTo>
                    <a:pt x="0" y="492"/>
                    <a:pt x="0" y="599"/>
                    <a:pt x="83" y="659"/>
                  </a:cubicBezTo>
                  <a:lnTo>
                    <a:pt x="452" y="1028"/>
                  </a:lnTo>
                  <a:cubicBezTo>
                    <a:pt x="476" y="1052"/>
                    <a:pt x="524" y="1075"/>
                    <a:pt x="572" y="1075"/>
                  </a:cubicBezTo>
                  <a:cubicBezTo>
                    <a:pt x="619" y="1075"/>
                    <a:pt x="655" y="1052"/>
                    <a:pt x="691" y="1028"/>
                  </a:cubicBezTo>
                  <a:lnTo>
                    <a:pt x="1417" y="301"/>
                  </a:lnTo>
                  <a:cubicBezTo>
                    <a:pt x="1488" y="242"/>
                    <a:pt x="1488" y="123"/>
                    <a:pt x="1417" y="63"/>
                  </a:cubicBezTo>
                  <a:cubicBezTo>
                    <a:pt x="1381" y="22"/>
                    <a:pt x="1336" y="1"/>
                    <a:pt x="12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9" name="Google Shape;12329;p86"/>
            <p:cNvSpPr/>
            <p:nvPr/>
          </p:nvSpPr>
          <p:spPr>
            <a:xfrm>
              <a:off x="5261453" y="3024143"/>
              <a:ext cx="47283" cy="33851"/>
            </a:xfrm>
            <a:custGeom>
              <a:avLst/>
              <a:gdLst/>
              <a:ahLst/>
              <a:cxnLst/>
              <a:rect l="l" t="t" r="r" b="b"/>
              <a:pathLst>
                <a:path w="1489" h="1066" extrusionOk="0">
                  <a:moveTo>
                    <a:pt x="1289" y="0"/>
                  </a:moveTo>
                  <a:cubicBezTo>
                    <a:pt x="1248" y="0"/>
                    <a:pt x="1209" y="18"/>
                    <a:pt x="1179" y="54"/>
                  </a:cubicBezTo>
                  <a:lnTo>
                    <a:pt x="572" y="673"/>
                  </a:lnTo>
                  <a:lnTo>
                    <a:pt x="310" y="411"/>
                  </a:lnTo>
                  <a:cubicBezTo>
                    <a:pt x="274" y="375"/>
                    <a:pt x="230" y="357"/>
                    <a:pt x="186" y="357"/>
                  </a:cubicBezTo>
                  <a:cubicBezTo>
                    <a:pt x="143" y="357"/>
                    <a:pt x="102" y="375"/>
                    <a:pt x="72" y="411"/>
                  </a:cubicBezTo>
                  <a:cubicBezTo>
                    <a:pt x="0" y="494"/>
                    <a:pt x="0" y="590"/>
                    <a:pt x="72" y="649"/>
                  </a:cubicBezTo>
                  <a:lnTo>
                    <a:pt x="453" y="1030"/>
                  </a:lnTo>
                  <a:cubicBezTo>
                    <a:pt x="477" y="1054"/>
                    <a:pt x="524" y="1066"/>
                    <a:pt x="572" y="1066"/>
                  </a:cubicBezTo>
                  <a:cubicBezTo>
                    <a:pt x="608" y="1066"/>
                    <a:pt x="655" y="1054"/>
                    <a:pt x="691" y="1030"/>
                  </a:cubicBezTo>
                  <a:lnTo>
                    <a:pt x="1417" y="292"/>
                  </a:lnTo>
                  <a:cubicBezTo>
                    <a:pt x="1489" y="220"/>
                    <a:pt x="1489" y="113"/>
                    <a:pt x="1417" y="54"/>
                  </a:cubicBezTo>
                  <a:cubicBezTo>
                    <a:pt x="1376" y="18"/>
                    <a:pt x="1331" y="0"/>
                    <a:pt x="12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0" name="Google Shape;12330;p86"/>
            <p:cNvSpPr/>
            <p:nvPr/>
          </p:nvSpPr>
          <p:spPr>
            <a:xfrm>
              <a:off x="5424419" y="2884231"/>
              <a:ext cx="47283" cy="33883"/>
            </a:xfrm>
            <a:custGeom>
              <a:avLst/>
              <a:gdLst/>
              <a:ahLst/>
              <a:cxnLst/>
              <a:rect l="l" t="t" r="r" b="b"/>
              <a:pathLst>
                <a:path w="1489" h="1067" extrusionOk="0">
                  <a:moveTo>
                    <a:pt x="1293" y="1"/>
                  </a:moveTo>
                  <a:cubicBezTo>
                    <a:pt x="1250" y="1"/>
                    <a:pt x="1208" y="19"/>
                    <a:pt x="1179" y="54"/>
                  </a:cubicBezTo>
                  <a:lnTo>
                    <a:pt x="572" y="674"/>
                  </a:lnTo>
                  <a:lnTo>
                    <a:pt x="321" y="412"/>
                  </a:lnTo>
                  <a:cubicBezTo>
                    <a:pt x="280" y="376"/>
                    <a:pt x="235" y="358"/>
                    <a:pt x="193" y="358"/>
                  </a:cubicBezTo>
                  <a:cubicBezTo>
                    <a:pt x="152" y="358"/>
                    <a:pt x="113" y="376"/>
                    <a:pt x="83" y="412"/>
                  </a:cubicBezTo>
                  <a:cubicBezTo>
                    <a:pt x="0" y="495"/>
                    <a:pt x="0" y="590"/>
                    <a:pt x="83" y="650"/>
                  </a:cubicBezTo>
                  <a:lnTo>
                    <a:pt x="452" y="1031"/>
                  </a:lnTo>
                  <a:cubicBezTo>
                    <a:pt x="476" y="1055"/>
                    <a:pt x="524" y="1067"/>
                    <a:pt x="572" y="1067"/>
                  </a:cubicBezTo>
                  <a:cubicBezTo>
                    <a:pt x="619" y="1067"/>
                    <a:pt x="655" y="1055"/>
                    <a:pt x="691" y="1031"/>
                  </a:cubicBezTo>
                  <a:lnTo>
                    <a:pt x="1417" y="293"/>
                  </a:lnTo>
                  <a:cubicBezTo>
                    <a:pt x="1488" y="221"/>
                    <a:pt x="1488" y="114"/>
                    <a:pt x="1417" y="54"/>
                  </a:cubicBezTo>
                  <a:cubicBezTo>
                    <a:pt x="1381" y="19"/>
                    <a:pt x="1336" y="1"/>
                    <a:pt x="12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31" name="Google Shape;12331;p86"/>
          <p:cNvGrpSpPr/>
          <p:nvPr/>
        </p:nvGrpSpPr>
        <p:grpSpPr>
          <a:xfrm>
            <a:off x="5788661" y="2772517"/>
            <a:ext cx="284366" cy="344097"/>
            <a:chOff x="5864861" y="2772517"/>
            <a:chExt cx="284366" cy="344097"/>
          </a:xfrm>
        </p:grpSpPr>
        <p:sp>
          <p:nvSpPr>
            <p:cNvPr id="12332" name="Google Shape;12332;p86"/>
            <p:cNvSpPr/>
            <p:nvPr/>
          </p:nvSpPr>
          <p:spPr>
            <a:xfrm>
              <a:off x="6089464" y="3014490"/>
              <a:ext cx="15147" cy="15147"/>
            </a:xfrm>
            <a:custGeom>
              <a:avLst/>
              <a:gdLst/>
              <a:ahLst/>
              <a:cxnLst/>
              <a:rect l="l" t="t" r="r" b="b"/>
              <a:pathLst>
                <a:path w="477" h="477" extrusionOk="0">
                  <a:moveTo>
                    <a:pt x="238" y="1"/>
                  </a:moveTo>
                  <a:cubicBezTo>
                    <a:pt x="107" y="1"/>
                    <a:pt x="0" y="108"/>
                    <a:pt x="0" y="239"/>
                  </a:cubicBezTo>
                  <a:cubicBezTo>
                    <a:pt x="0" y="382"/>
                    <a:pt x="107" y="477"/>
                    <a:pt x="238" y="477"/>
                  </a:cubicBezTo>
                  <a:cubicBezTo>
                    <a:pt x="369" y="477"/>
                    <a:pt x="476" y="382"/>
                    <a:pt x="476" y="239"/>
                  </a:cubicBezTo>
                  <a:cubicBezTo>
                    <a:pt x="476" y="108"/>
                    <a:pt x="369" y="1"/>
                    <a:pt x="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3" name="Google Shape;12333;p86"/>
            <p:cNvSpPr/>
            <p:nvPr/>
          </p:nvSpPr>
          <p:spPr>
            <a:xfrm>
              <a:off x="6051644" y="3070823"/>
              <a:ext cx="13274" cy="13274"/>
            </a:xfrm>
            <a:custGeom>
              <a:avLst/>
              <a:gdLst/>
              <a:ahLst/>
              <a:cxnLst/>
              <a:rect l="l" t="t" r="r" b="b"/>
              <a:pathLst>
                <a:path w="418" h="418" extrusionOk="0">
                  <a:moveTo>
                    <a:pt x="203" y="1"/>
                  </a:moveTo>
                  <a:cubicBezTo>
                    <a:pt x="84" y="1"/>
                    <a:pt x="0" y="96"/>
                    <a:pt x="0" y="215"/>
                  </a:cubicBezTo>
                  <a:cubicBezTo>
                    <a:pt x="0" y="322"/>
                    <a:pt x="84" y="417"/>
                    <a:pt x="203" y="417"/>
                  </a:cubicBezTo>
                  <a:cubicBezTo>
                    <a:pt x="334" y="417"/>
                    <a:pt x="417" y="334"/>
                    <a:pt x="417" y="215"/>
                  </a:cubicBezTo>
                  <a:cubicBezTo>
                    <a:pt x="417" y="96"/>
                    <a:pt x="334"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4" name="Google Shape;12334;p86"/>
            <p:cNvSpPr/>
            <p:nvPr/>
          </p:nvSpPr>
          <p:spPr>
            <a:xfrm>
              <a:off x="5943518" y="3005789"/>
              <a:ext cx="13242" cy="12893"/>
            </a:xfrm>
            <a:custGeom>
              <a:avLst/>
              <a:gdLst/>
              <a:ahLst/>
              <a:cxnLst/>
              <a:rect l="l" t="t" r="r" b="b"/>
              <a:pathLst>
                <a:path w="417" h="406" extrusionOk="0">
                  <a:moveTo>
                    <a:pt x="203" y="1"/>
                  </a:moveTo>
                  <a:cubicBezTo>
                    <a:pt x="84" y="1"/>
                    <a:pt x="0" y="84"/>
                    <a:pt x="0" y="203"/>
                  </a:cubicBezTo>
                  <a:cubicBezTo>
                    <a:pt x="0" y="322"/>
                    <a:pt x="84" y="406"/>
                    <a:pt x="203" y="406"/>
                  </a:cubicBezTo>
                  <a:cubicBezTo>
                    <a:pt x="322" y="406"/>
                    <a:pt x="417" y="322"/>
                    <a:pt x="417" y="203"/>
                  </a:cubicBezTo>
                  <a:cubicBezTo>
                    <a:pt x="417" y="84"/>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5" name="Google Shape;12335;p86"/>
            <p:cNvSpPr/>
            <p:nvPr/>
          </p:nvSpPr>
          <p:spPr>
            <a:xfrm>
              <a:off x="5965429" y="3070823"/>
              <a:ext cx="13655" cy="13274"/>
            </a:xfrm>
            <a:custGeom>
              <a:avLst/>
              <a:gdLst/>
              <a:ahLst/>
              <a:cxnLst/>
              <a:rect l="l" t="t" r="r" b="b"/>
              <a:pathLst>
                <a:path w="430" h="418" extrusionOk="0">
                  <a:moveTo>
                    <a:pt x="215" y="1"/>
                  </a:moveTo>
                  <a:cubicBezTo>
                    <a:pt x="96" y="1"/>
                    <a:pt x="1" y="96"/>
                    <a:pt x="1" y="215"/>
                  </a:cubicBezTo>
                  <a:cubicBezTo>
                    <a:pt x="1" y="322"/>
                    <a:pt x="96" y="417"/>
                    <a:pt x="215" y="417"/>
                  </a:cubicBezTo>
                  <a:cubicBezTo>
                    <a:pt x="334" y="417"/>
                    <a:pt x="429" y="334"/>
                    <a:pt x="429" y="215"/>
                  </a:cubicBezTo>
                  <a:cubicBezTo>
                    <a:pt x="429" y="96"/>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6" name="Google Shape;12336;p86"/>
            <p:cNvSpPr/>
            <p:nvPr/>
          </p:nvSpPr>
          <p:spPr>
            <a:xfrm>
              <a:off x="6004392" y="3019412"/>
              <a:ext cx="16290" cy="15909"/>
            </a:xfrm>
            <a:custGeom>
              <a:avLst/>
              <a:gdLst/>
              <a:ahLst/>
              <a:cxnLst/>
              <a:rect l="l" t="t" r="r" b="b"/>
              <a:pathLst>
                <a:path w="513" h="501" extrusionOk="0">
                  <a:moveTo>
                    <a:pt x="250" y="0"/>
                  </a:moveTo>
                  <a:cubicBezTo>
                    <a:pt x="119" y="0"/>
                    <a:pt x="0" y="119"/>
                    <a:pt x="0" y="250"/>
                  </a:cubicBezTo>
                  <a:cubicBezTo>
                    <a:pt x="0" y="381"/>
                    <a:pt x="119" y="500"/>
                    <a:pt x="250" y="500"/>
                  </a:cubicBezTo>
                  <a:cubicBezTo>
                    <a:pt x="393" y="500"/>
                    <a:pt x="512" y="381"/>
                    <a:pt x="512" y="250"/>
                  </a:cubicBezTo>
                  <a:cubicBezTo>
                    <a:pt x="512" y="119"/>
                    <a:pt x="405" y="0"/>
                    <a:pt x="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7" name="Google Shape;12337;p86"/>
            <p:cNvSpPr/>
            <p:nvPr/>
          </p:nvSpPr>
          <p:spPr>
            <a:xfrm>
              <a:off x="5864861" y="2772517"/>
              <a:ext cx="284366" cy="344097"/>
            </a:xfrm>
            <a:custGeom>
              <a:avLst/>
              <a:gdLst/>
              <a:ahLst/>
              <a:cxnLst/>
              <a:rect l="l" t="t" r="r" b="b"/>
              <a:pathLst>
                <a:path w="8955" h="10836" extrusionOk="0">
                  <a:moveTo>
                    <a:pt x="2983" y="6406"/>
                  </a:moveTo>
                  <a:cubicBezTo>
                    <a:pt x="3566" y="6406"/>
                    <a:pt x="4114" y="6556"/>
                    <a:pt x="4632" y="6871"/>
                  </a:cubicBezTo>
                  <a:cubicBezTo>
                    <a:pt x="5211" y="7197"/>
                    <a:pt x="5769" y="7306"/>
                    <a:pt x="6260" y="7306"/>
                  </a:cubicBezTo>
                  <a:cubicBezTo>
                    <a:pt x="6628" y="7306"/>
                    <a:pt x="6957" y="7245"/>
                    <a:pt x="7228" y="7168"/>
                  </a:cubicBezTo>
                  <a:cubicBezTo>
                    <a:pt x="7645" y="7049"/>
                    <a:pt x="7966" y="6871"/>
                    <a:pt x="8145" y="6751"/>
                  </a:cubicBezTo>
                  <a:lnTo>
                    <a:pt x="8145" y="6751"/>
                  </a:lnTo>
                  <a:cubicBezTo>
                    <a:pt x="8514" y="7954"/>
                    <a:pt x="8204" y="9276"/>
                    <a:pt x="7299" y="10216"/>
                  </a:cubicBezTo>
                  <a:cubicBezTo>
                    <a:pt x="7109" y="10407"/>
                    <a:pt x="6835" y="10526"/>
                    <a:pt x="6561" y="10526"/>
                  </a:cubicBezTo>
                  <a:lnTo>
                    <a:pt x="2906" y="10526"/>
                  </a:lnTo>
                  <a:cubicBezTo>
                    <a:pt x="2644" y="10526"/>
                    <a:pt x="2370" y="10407"/>
                    <a:pt x="2180" y="10228"/>
                  </a:cubicBezTo>
                  <a:cubicBezTo>
                    <a:pt x="1346" y="9383"/>
                    <a:pt x="941" y="8133"/>
                    <a:pt x="1275" y="6823"/>
                  </a:cubicBezTo>
                  <a:cubicBezTo>
                    <a:pt x="1406" y="6751"/>
                    <a:pt x="1775" y="6573"/>
                    <a:pt x="2263" y="6478"/>
                  </a:cubicBezTo>
                  <a:cubicBezTo>
                    <a:pt x="2509" y="6430"/>
                    <a:pt x="2748" y="6406"/>
                    <a:pt x="2983" y="6406"/>
                  </a:cubicBezTo>
                  <a:close/>
                  <a:moveTo>
                    <a:pt x="3239" y="1"/>
                  </a:moveTo>
                  <a:cubicBezTo>
                    <a:pt x="3001" y="1"/>
                    <a:pt x="2823" y="191"/>
                    <a:pt x="2823" y="417"/>
                  </a:cubicBezTo>
                  <a:lnTo>
                    <a:pt x="2823" y="786"/>
                  </a:lnTo>
                  <a:cubicBezTo>
                    <a:pt x="2823" y="1036"/>
                    <a:pt x="3013" y="1203"/>
                    <a:pt x="3239" y="1203"/>
                  </a:cubicBezTo>
                  <a:lnTo>
                    <a:pt x="3454" y="1203"/>
                  </a:lnTo>
                  <a:lnTo>
                    <a:pt x="3454" y="2525"/>
                  </a:lnTo>
                  <a:cubicBezTo>
                    <a:pt x="3454" y="2608"/>
                    <a:pt x="3537" y="2680"/>
                    <a:pt x="3620" y="2680"/>
                  </a:cubicBezTo>
                  <a:cubicBezTo>
                    <a:pt x="3704" y="2680"/>
                    <a:pt x="3787" y="2608"/>
                    <a:pt x="3787" y="2525"/>
                  </a:cubicBezTo>
                  <a:lnTo>
                    <a:pt x="3787" y="1203"/>
                  </a:lnTo>
                  <a:lnTo>
                    <a:pt x="5692" y="1203"/>
                  </a:lnTo>
                  <a:lnTo>
                    <a:pt x="5692" y="3858"/>
                  </a:lnTo>
                  <a:cubicBezTo>
                    <a:pt x="5692" y="4096"/>
                    <a:pt x="5835" y="4311"/>
                    <a:pt x="6049" y="4394"/>
                  </a:cubicBezTo>
                  <a:cubicBezTo>
                    <a:pt x="6978" y="4763"/>
                    <a:pt x="7692" y="5513"/>
                    <a:pt x="8049" y="6418"/>
                  </a:cubicBezTo>
                  <a:cubicBezTo>
                    <a:pt x="7907" y="6525"/>
                    <a:pt x="7573" y="6716"/>
                    <a:pt x="7133" y="6847"/>
                  </a:cubicBezTo>
                  <a:cubicBezTo>
                    <a:pt x="6830" y="6934"/>
                    <a:pt x="6535" y="6978"/>
                    <a:pt x="6245" y="6978"/>
                  </a:cubicBezTo>
                  <a:cubicBezTo>
                    <a:pt x="5748" y="6978"/>
                    <a:pt x="5270" y="6848"/>
                    <a:pt x="4811" y="6585"/>
                  </a:cubicBezTo>
                  <a:cubicBezTo>
                    <a:pt x="4225" y="6246"/>
                    <a:pt x="3592" y="6086"/>
                    <a:pt x="2961" y="6086"/>
                  </a:cubicBezTo>
                  <a:cubicBezTo>
                    <a:pt x="2437" y="6086"/>
                    <a:pt x="1914" y="6196"/>
                    <a:pt x="1418" y="6406"/>
                  </a:cubicBezTo>
                  <a:cubicBezTo>
                    <a:pt x="1775" y="5501"/>
                    <a:pt x="2477" y="4763"/>
                    <a:pt x="3430" y="4394"/>
                  </a:cubicBezTo>
                  <a:cubicBezTo>
                    <a:pt x="3656" y="4311"/>
                    <a:pt x="3787" y="4096"/>
                    <a:pt x="3787" y="3858"/>
                  </a:cubicBezTo>
                  <a:lnTo>
                    <a:pt x="3787" y="3322"/>
                  </a:lnTo>
                  <a:cubicBezTo>
                    <a:pt x="3787" y="3239"/>
                    <a:pt x="3716" y="3156"/>
                    <a:pt x="3620" y="3156"/>
                  </a:cubicBezTo>
                  <a:cubicBezTo>
                    <a:pt x="3537" y="3156"/>
                    <a:pt x="3454" y="3239"/>
                    <a:pt x="3454" y="3322"/>
                  </a:cubicBezTo>
                  <a:lnTo>
                    <a:pt x="3454" y="3858"/>
                  </a:lnTo>
                  <a:cubicBezTo>
                    <a:pt x="3454" y="3965"/>
                    <a:pt x="3394" y="4049"/>
                    <a:pt x="3299" y="4096"/>
                  </a:cubicBezTo>
                  <a:cubicBezTo>
                    <a:pt x="703" y="5120"/>
                    <a:pt x="1" y="8478"/>
                    <a:pt x="1942" y="10442"/>
                  </a:cubicBezTo>
                  <a:cubicBezTo>
                    <a:pt x="2192" y="10692"/>
                    <a:pt x="2537" y="10835"/>
                    <a:pt x="2894" y="10835"/>
                  </a:cubicBezTo>
                  <a:lnTo>
                    <a:pt x="6549" y="10835"/>
                  </a:lnTo>
                  <a:cubicBezTo>
                    <a:pt x="6906" y="10835"/>
                    <a:pt x="7252" y="10692"/>
                    <a:pt x="7502" y="10442"/>
                  </a:cubicBezTo>
                  <a:cubicBezTo>
                    <a:pt x="8907" y="9026"/>
                    <a:pt x="8954" y="6930"/>
                    <a:pt x="7907" y="5466"/>
                  </a:cubicBezTo>
                  <a:cubicBezTo>
                    <a:pt x="7478" y="4858"/>
                    <a:pt x="6871" y="4370"/>
                    <a:pt x="6168" y="4096"/>
                  </a:cubicBezTo>
                  <a:cubicBezTo>
                    <a:pt x="6061" y="4049"/>
                    <a:pt x="6002" y="3965"/>
                    <a:pt x="6002" y="3858"/>
                  </a:cubicBezTo>
                  <a:lnTo>
                    <a:pt x="6002" y="1203"/>
                  </a:lnTo>
                  <a:lnTo>
                    <a:pt x="6228" y="1203"/>
                  </a:lnTo>
                  <a:cubicBezTo>
                    <a:pt x="6466" y="1203"/>
                    <a:pt x="6644" y="1013"/>
                    <a:pt x="6644" y="786"/>
                  </a:cubicBezTo>
                  <a:lnTo>
                    <a:pt x="6644" y="417"/>
                  </a:lnTo>
                  <a:cubicBezTo>
                    <a:pt x="6644" y="179"/>
                    <a:pt x="6454" y="1"/>
                    <a:pt x="6228" y="1"/>
                  </a:cubicBezTo>
                  <a:lnTo>
                    <a:pt x="5394" y="1"/>
                  </a:lnTo>
                  <a:cubicBezTo>
                    <a:pt x="5299" y="1"/>
                    <a:pt x="5228" y="72"/>
                    <a:pt x="5228" y="167"/>
                  </a:cubicBezTo>
                  <a:cubicBezTo>
                    <a:pt x="5228" y="263"/>
                    <a:pt x="5299" y="334"/>
                    <a:pt x="5394" y="334"/>
                  </a:cubicBezTo>
                  <a:lnTo>
                    <a:pt x="6228" y="334"/>
                  </a:lnTo>
                  <a:cubicBezTo>
                    <a:pt x="6287" y="334"/>
                    <a:pt x="6335" y="382"/>
                    <a:pt x="6335" y="441"/>
                  </a:cubicBezTo>
                  <a:lnTo>
                    <a:pt x="6335" y="810"/>
                  </a:lnTo>
                  <a:cubicBezTo>
                    <a:pt x="6335" y="870"/>
                    <a:pt x="6287" y="905"/>
                    <a:pt x="6228" y="905"/>
                  </a:cubicBezTo>
                  <a:lnTo>
                    <a:pt x="3239" y="905"/>
                  </a:lnTo>
                  <a:cubicBezTo>
                    <a:pt x="3168" y="905"/>
                    <a:pt x="3132" y="870"/>
                    <a:pt x="3132" y="810"/>
                  </a:cubicBezTo>
                  <a:lnTo>
                    <a:pt x="3132" y="441"/>
                  </a:lnTo>
                  <a:cubicBezTo>
                    <a:pt x="3132" y="382"/>
                    <a:pt x="3168" y="334"/>
                    <a:pt x="3239" y="334"/>
                  </a:cubicBezTo>
                  <a:lnTo>
                    <a:pt x="4609" y="334"/>
                  </a:lnTo>
                  <a:cubicBezTo>
                    <a:pt x="4692" y="334"/>
                    <a:pt x="4763" y="263"/>
                    <a:pt x="4763" y="167"/>
                  </a:cubicBezTo>
                  <a:cubicBezTo>
                    <a:pt x="4763" y="72"/>
                    <a:pt x="4692" y="1"/>
                    <a:pt x="46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338" name="Google Shape;12338;p86"/>
          <p:cNvSpPr/>
          <p:nvPr/>
        </p:nvSpPr>
        <p:spPr>
          <a:xfrm>
            <a:off x="6340868" y="2770643"/>
            <a:ext cx="343335" cy="343303"/>
          </a:xfrm>
          <a:custGeom>
            <a:avLst/>
            <a:gdLst/>
            <a:ahLst/>
            <a:cxnLst/>
            <a:rect l="l" t="t" r="r" b="b"/>
            <a:pathLst>
              <a:path w="10812" h="10811" extrusionOk="0">
                <a:moveTo>
                  <a:pt x="2769" y="2858"/>
                </a:moveTo>
                <a:cubicBezTo>
                  <a:pt x="2830" y="2858"/>
                  <a:pt x="2892" y="2866"/>
                  <a:pt x="2954" y="2881"/>
                </a:cubicBezTo>
                <a:cubicBezTo>
                  <a:pt x="3251" y="2941"/>
                  <a:pt x="3489" y="3191"/>
                  <a:pt x="3549" y="3489"/>
                </a:cubicBezTo>
                <a:cubicBezTo>
                  <a:pt x="3608" y="3774"/>
                  <a:pt x="3501" y="4036"/>
                  <a:pt x="3275" y="4227"/>
                </a:cubicBezTo>
                <a:cubicBezTo>
                  <a:pt x="3132" y="4346"/>
                  <a:pt x="3037" y="4548"/>
                  <a:pt x="3037" y="4739"/>
                </a:cubicBezTo>
                <a:lnTo>
                  <a:pt x="3037" y="5084"/>
                </a:lnTo>
                <a:cubicBezTo>
                  <a:pt x="3037" y="5346"/>
                  <a:pt x="3263" y="5572"/>
                  <a:pt x="3525" y="5572"/>
                </a:cubicBezTo>
                <a:lnTo>
                  <a:pt x="5228" y="5572"/>
                </a:lnTo>
                <a:lnTo>
                  <a:pt x="5228" y="7263"/>
                </a:lnTo>
                <a:cubicBezTo>
                  <a:pt x="5228" y="7370"/>
                  <a:pt x="5156" y="7441"/>
                  <a:pt x="5049" y="7441"/>
                </a:cubicBezTo>
                <a:lnTo>
                  <a:pt x="4704" y="7441"/>
                </a:lnTo>
                <a:cubicBezTo>
                  <a:pt x="4597" y="7441"/>
                  <a:pt x="4513" y="7406"/>
                  <a:pt x="4442" y="7322"/>
                </a:cubicBezTo>
                <a:cubicBezTo>
                  <a:pt x="4225" y="7076"/>
                  <a:pt x="3925" y="6935"/>
                  <a:pt x="3599" y="6935"/>
                </a:cubicBezTo>
                <a:cubicBezTo>
                  <a:pt x="3532" y="6935"/>
                  <a:pt x="3463" y="6941"/>
                  <a:pt x="3394" y="6953"/>
                </a:cubicBezTo>
                <a:cubicBezTo>
                  <a:pt x="2965" y="7025"/>
                  <a:pt x="2620" y="7370"/>
                  <a:pt x="2537" y="7787"/>
                </a:cubicBezTo>
                <a:cubicBezTo>
                  <a:pt x="2453" y="8120"/>
                  <a:pt x="2549" y="8454"/>
                  <a:pt x="2751" y="8715"/>
                </a:cubicBezTo>
                <a:cubicBezTo>
                  <a:pt x="2965" y="8965"/>
                  <a:pt x="3275" y="9108"/>
                  <a:pt x="3608" y="9108"/>
                </a:cubicBezTo>
                <a:cubicBezTo>
                  <a:pt x="3930" y="9108"/>
                  <a:pt x="4227" y="8965"/>
                  <a:pt x="4442" y="8715"/>
                </a:cubicBezTo>
                <a:cubicBezTo>
                  <a:pt x="4501" y="8632"/>
                  <a:pt x="4585" y="8608"/>
                  <a:pt x="4692" y="8608"/>
                </a:cubicBezTo>
                <a:lnTo>
                  <a:pt x="5037" y="8608"/>
                </a:lnTo>
                <a:cubicBezTo>
                  <a:pt x="5132" y="8608"/>
                  <a:pt x="5216" y="8680"/>
                  <a:pt x="5216" y="8787"/>
                </a:cubicBezTo>
                <a:lnTo>
                  <a:pt x="5216" y="10501"/>
                </a:lnTo>
                <a:lnTo>
                  <a:pt x="846" y="10501"/>
                </a:lnTo>
                <a:cubicBezTo>
                  <a:pt x="572" y="10501"/>
                  <a:pt x="334" y="10263"/>
                  <a:pt x="334" y="9977"/>
                </a:cubicBezTo>
                <a:lnTo>
                  <a:pt x="334" y="5572"/>
                </a:lnTo>
                <a:lnTo>
                  <a:pt x="2025" y="5572"/>
                </a:lnTo>
                <a:cubicBezTo>
                  <a:pt x="2299" y="5572"/>
                  <a:pt x="2513" y="5346"/>
                  <a:pt x="2513" y="5084"/>
                </a:cubicBezTo>
                <a:lnTo>
                  <a:pt x="2513" y="4727"/>
                </a:lnTo>
                <a:cubicBezTo>
                  <a:pt x="2513" y="4513"/>
                  <a:pt x="2430" y="4334"/>
                  <a:pt x="2299" y="4215"/>
                </a:cubicBezTo>
                <a:cubicBezTo>
                  <a:pt x="2120" y="4072"/>
                  <a:pt x="2013" y="3858"/>
                  <a:pt x="2013" y="3620"/>
                </a:cubicBezTo>
                <a:cubicBezTo>
                  <a:pt x="2013" y="3381"/>
                  <a:pt x="2120" y="3179"/>
                  <a:pt x="2299" y="3024"/>
                </a:cubicBezTo>
                <a:cubicBezTo>
                  <a:pt x="2431" y="2919"/>
                  <a:pt x="2596" y="2858"/>
                  <a:pt x="2769" y="2858"/>
                </a:cubicBezTo>
                <a:close/>
                <a:moveTo>
                  <a:pt x="10014" y="298"/>
                </a:moveTo>
                <a:cubicBezTo>
                  <a:pt x="10300" y="298"/>
                  <a:pt x="10538" y="536"/>
                  <a:pt x="10538" y="822"/>
                </a:cubicBezTo>
                <a:lnTo>
                  <a:pt x="10538" y="5239"/>
                </a:lnTo>
                <a:lnTo>
                  <a:pt x="10312" y="5239"/>
                </a:lnTo>
                <a:cubicBezTo>
                  <a:pt x="10228" y="5239"/>
                  <a:pt x="10157" y="5322"/>
                  <a:pt x="10157" y="5406"/>
                </a:cubicBezTo>
                <a:cubicBezTo>
                  <a:pt x="10157" y="5501"/>
                  <a:pt x="10228" y="5572"/>
                  <a:pt x="10312" y="5572"/>
                </a:cubicBezTo>
                <a:lnTo>
                  <a:pt x="10490" y="5572"/>
                </a:lnTo>
                <a:lnTo>
                  <a:pt x="10490" y="9977"/>
                </a:lnTo>
                <a:cubicBezTo>
                  <a:pt x="10490" y="10263"/>
                  <a:pt x="10252" y="10501"/>
                  <a:pt x="9978" y="10501"/>
                </a:cubicBezTo>
                <a:lnTo>
                  <a:pt x="5573" y="10501"/>
                </a:lnTo>
                <a:lnTo>
                  <a:pt x="5573" y="8799"/>
                </a:lnTo>
                <a:cubicBezTo>
                  <a:pt x="5573" y="8537"/>
                  <a:pt x="5347" y="8311"/>
                  <a:pt x="5073" y="8311"/>
                </a:cubicBezTo>
                <a:lnTo>
                  <a:pt x="4739" y="8311"/>
                </a:lnTo>
                <a:cubicBezTo>
                  <a:pt x="4525" y="8311"/>
                  <a:pt x="4347" y="8394"/>
                  <a:pt x="4227" y="8537"/>
                </a:cubicBezTo>
                <a:cubicBezTo>
                  <a:pt x="4085" y="8715"/>
                  <a:pt x="3870" y="8811"/>
                  <a:pt x="3632" y="8811"/>
                </a:cubicBezTo>
                <a:cubicBezTo>
                  <a:pt x="3394" y="8811"/>
                  <a:pt x="3192" y="8715"/>
                  <a:pt x="3037" y="8537"/>
                </a:cubicBezTo>
                <a:cubicBezTo>
                  <a:pt x="2894" y="8358"/>
                  <a:pt x="2834" y="8120"/>
                  <a:pt x="2894" y="7882"/>
                </a:cubicBezTo>
                <a:cubicBezTo>
                  <a:pt x="2954" y="7584"/>
                  <a:pt x="3204" y="7346"/>
                  <a:pt x="3501" y="7287"/>
                </a:cubicBezTo>
                <a:cubicBezTo>
                  <a:pt x="3557" y="7275"/>
                  <a:pt x="3612" y="7269"/>
                  <a:pt x="3665" y="7269"/>
                </a:cubicBezTo>
                <a:cubicBezTo>
                  <a:pt x="3887" y="7269"/>
                  <a:pt x="4086" y="7367"/>
                  <a:pt x="4239" y="7549"/>
                </a:cubicBezTo>
                <a:cubicBezTo>
                  <a:pt x="4358" y="7703"/>
                  <a:pt x="4561" y="7787"/>
                  <a:pt x="4751" y="7787"/>
                </a:cubicBezTo>
                <a:lnTo>
                  <a:pt x="5097" y="7787"/>
                </a:lnTo>
                <a:cubicBezTo>
                  <a:pt x="5359" y="7787"/>
                  <a:pt x="5585" y="7561"/>
                  <a:pt x="5585" y="7299"/>
                </a:cubicBezTo>
                <a:lnTo>
                  <a:pt x="5585" y="5596"/>
                </a:lnTo>
                <a:lnTo>
                  <a:pt x="7275" y="5596"/>
                </a:lnTo>
                <a:cubicBezTo>
                  <a:pt x="7383" y="5596"/>
                  <a:pt x="7454" y="5679"/>
                  <a:pt x="7454" y="5775"/>
                </a:cubicBezTo>
                <a:lnTo>
                  <a:pt x="7454" y="6120"/>
                </a:lnTo>
                <a:cubicBezTo>
                  <a:pt x="7454" y="6227"/>
                  <a:pt x="7418" y="6310"/>
                  <a:pt x="7335" y="6394"/>
                </a:cubicBezTo>
                <a:cubicBezTo>
                  <a:pt x="7037" y="6644"/>
                  <a:pt x="6894" y="7025"/>
                  <a:pt x="6966" y="7430"/>
                </a:cubicBezTo>
                <a:cubicBezTo>
                  <a:pt x="7037" y="7858"/>
                  <a:pt x="7383" y="8203"/>
                  <a:pt x="7799" y="8299"/>
                </a:cubicBezTo>
                <a:cubicBezTo>
                  <a:pt x="7871" y="8311"/>
                  <a:pt x="7954" y="8323"/>
                  <a:pt x="8037" y="8323"/>
                </a:cubicBezTo>
                <a:cubicBezTo>
                  <a:pt x="8288" y="8323"/>
                  <a:pt x="8526" y="8239"/>
                  <a:pt x="8728" y="8084"/>
                </a:cubicBezTo>
                <a:cubicBezTo>
                  <a:pt x="8978" y="7882"/>
                  <a:pt x="9121" y="7561"/>
                  <a:pt x="9121" y="7239"/>
                </a:cubicBezTo>
                <a:cubicBezTo>
                  <a:pt x="9121" y="6906"/>
                  <a:pt x="8978" y="6608"/>
                  <a:pt x="8728" y="6406"/>
                </a:cubicBezTo>
                <a:cubicBezTo>
                  <a:pt x="8645" y="6346"/>
                  <a:pt x="8621" y="6251"/>
                  <a:pt x="8621" y="6132"/>
                </a:cubicBezTo>
                <a:lnTo>
                  <a:pt x="8621" y="5798"/>
                </a:lnTo>
                <a:cubicBezTo>
                  <a:pt x="8621" y="5691"/>
                  <a:pt x="8692" y="5620"/>
                  <a:pt x="8799" y="5620"/>
                </a:cubicBezTo>
                <a:lnTo>
                  <a:pt x="9645" y="5620"/>
                </a:lnTo>
                <a:cubicBezTo>
                  <a:pt x="9740" y="5620"/>
                  <a:pt x="9812" y="5536"/>
                  <a:pt x="9812" y="5453"/>
                </a:cubicBezTo>
                <a:cubicBezTo>
                  <a:pt x="9812" y="5358"/>
                  <a:pt x="9740" y="5286"/>
                  <a:pt x="9645" y="5286"/>
                </a:cubicBezTo>
                <a:lnTo>
                  <a:pt x="8799" y="5286"/>
                </a:lnTo>
                <a:cubicBezTo>
                  <a:pt x="8526" y="5286"/>
                  <a:pt x="8311" y="5513"/>
                  <a:pt x="8311" y="5775"/>
                </a:cubicBezTo>
                <a:lnTo>
                  <a:pt x="8311" y="6120"/>
                </a:lnTo>
                <a:cubicBezTo>
                  <a:pt x="8311" y="6334"/>
                  <a:pt x="8395" y="6513"/>
                  <a:pt x="8526" y="6632"/>
                </a:cubicBezTo>
                <a:cubicBezTo>
                  <a:pt x="8704" y="6775"/>
                  <a:pt x="8811" y="6989"/>
                  <a:pt x="8811" y="7227"/>
                </a:cubicBezTo>
                <a:cubicBezTo>
                  <a:pt x="8811" y="7465"/>
                  <a:pt x="8704" y="7668"/>
                  <a:pt x="8526" y="7822"/>
                </a:cubicBezTo>
                <a:cubicBezTo>
                  <a:pt x="8394" y="7928"/>
                  <a:pt x="8229" y="7988"/>
                  <a:pt x="8056" y="7988"/>
                </a:cubicBezTo>
                <a:cubicBezTo>
                  <a:pt x="7995" y="7988"/>
                  <a:pt x="7933" y="7981"/>
                  <a:pt x="7871" y="7965"/>
                </a:cubicBezTo>
                <a:cubicBezTo>
                  <a:pt x="7573" y="7906"/>
                  <a:pt x="7335" y="7656"/>
                  <a:pt x="7275" y="7358"/>
                </a:cubicBezTo>
                <a:cubicBezTo>
                  <a:pt x="7216" y="7072"/>
                  <a:pt x="7323" y="6810"/>
                  <a:pt x="7549" y="6608"/>
                </a:cubicBezTo>
                <a:cubicBezTo>
                  <a:pt x="7692" y="6489"/>
                  <a:pt x="7787" y="6298"/>
                  <a:pt x="7787" y="6108"/>
                </a:cubicBezTo>
                <a:lnTo>
                  <a:pt x="7787" y="5763"/>
                </a:lnTo>
                <a:cubicBezTo>
                  <a:pt x="7787" y="5501"/>
                  <a:pt x="7561" y="5275"/>
                  <a:pt x="7287" y="5275"/>
                </a:cubicBezTo>
                <a:lnTo>
                  <a:pt x="5597" y="5275"/>
                </a:lnTo>
                <a:lnTo>
                  <a:pt x="5597" y="3572"/>
                </a:lnTo>
                <a:cubicBezTo>
                  <a:pt x="5597" y="3477"/>
                  <a:pt x="5668" y="3393"/>
                  <a:pt x="5775" y="3393"/>
                </a:cubicBezTo>
                <a:lnTo>
                  <a:pt x="6121" y="3393"/>
                </a:lnTo>
                <a:cubicBezTo>
                  <a:pt x="6216" y="3393"/>
                  <a:pt x="6311" y="3441"/>
                  <a:pt x="6383" y="3512"/>
                </a:cubicBezTo>
                <a:cubicBezTo>
                  <a:pt x="6592" y="3762"/>
                  <a:pt x="6901" y="3911"/>
                  <a:pt x="7234" y="3911"/>
                </a:cubicBezTo>
                <a:cubicBezTo>
                  <a:pt x="7299" y="3911"/>
                  <a:pt x="7364" y="3905"/>
                  <a:pt x="7430" y="3893"/>
                </a:cubicBezTo>
                <a:cubicBezTo>
                  <a:pt x="7859" y="3810"/>
                  <a:pt x="8204" y="3477"/>
                  <a:pt x="8288" y="3060"/>
                </a:cubicBezTo>
                <a:cubicBezTo>
                  <a:pt x="8359" y="2727"/>
                  <a:pt x="8276" y="2381"/>
                  <a:pt x="8061" y="2131"/>
                </a:cubicBezTo>
                <a:cubicBezTo>
                  <a:pt x="7859" y="1881"/>
                  <a:pt x="7549" y="1726"/>
                  <a:pt x="7216" y="1726"/>
                </a:cubicBezTo>
                <a:cubicBezTo>
                  <a:pt x="6894" y="1726"/>
                  <a:pt x="6597" y="1881"/>
                  <a:pt x="6383" y="2131"/>
                </a:cubicBezTo>
                <a:cubicBezTo>
                  <a:pt x="6323" y="2203"/>
                  <a:pt x="6240" y="2238"/>
                  <a:pt x="6132" y="2238"/>
                </a:cubicBezTo>
                <a:lnTo>
                  <a:pt x="5787" y="2238"/>
                </a:lnTo>
                <a:cubicBezTo>
                  <a:pt x="5680" y="2238"/>
                  <a:pt x="5609" y="2167"/>
                  <a:pt x="5609" y="2060"/>
                </a:cubicBezTo>
                <a:lnTo>
                  <a:pt x="5609" y="1215"/>
                </a:lnTo>
                <a:cubicBezTo>
                  <a:pt x="5609" y="1119"/>
                  <a:pt x="5537" y="1048"/>
                  <a:pt x="5442" y="1048"/>
                </a:cubicBezTo>
                <a:cubicBezTo>
                  <a:pt x="5359" y="1048"/>
                  <a:pt x="5287" y="1119"/>
                  <a:pt x="5287" y="1215"/>
                </a:cubicBezTo>
                <a:lnTo>
                  <a:pt x="5287" y="2060"/>
                </a:lnTo>
                <a:cubicBezTo>
                  <a:pt x="5287" y="2322"/>
                  <a:pt x="5501" y="2548"/>
                  <a:pt x="5775" y="2548"/>
                </a:cubicBezTo>
                <a:lnTo>
                  <a:pt x="6121" y="2548"/>
                </a:lnTo>
                <a:cubicBezTo>
                  <a:pt x="6323" y="2548"/>
                  <a:pt x="6502" y="2465"/>
                  <a:pt x="6621" y="2322"/>
                </a:cubicBezTo>
                <a:cubicBezTo>
                  <a:pt x="6775" y="2143"/>
                  <a:pt x="6978" y="2048"/>
                  <a:pt x="7216" y="2048"/>
                </a:cubicBezTo>
                <a:cubicBezTo>
                  <a:pt x="7454" y="2048"/>
                  <a:pt x="7668" y="2143"/>
                  <a:pt x="7811" y="2322"/>
                </a:cubicBezTo>
                <a:cubicBezTo>
                  <a:pt x="7966" y="2500"/>
                  <a:pt x="8026" y="2739"/>
                  <a:pt x="7966" y="2977"/>
                </a:cubicBezTo>
                <a:cubicBezTo>
                  <a:pt x="7907" y="3274"/>
                  <a:pt x="7656" y="3512"/>
                  <a:pt x="7359" y="3572"/>
                </a:cubicBezTo>
                <a:cubicBezTo>
                  <a:pt x="7303" y="3584"/>
                  <a:pt x="7248" y="3589"/>
                  <a:pt x="7193" y="3589"/>
                </a:cubicBezTo>
                <a:cubicBezTo>
                  <a:pt x="6969" y="3589"/>
                  <a:pt x="6762" y="3492"/>
                  <a:pt x="6609" y="3310"/>
                </a:cubicBezTo>
                <a:cubicBezTo>
                  <a:pt x="6490" y="3155"/>
                  <a:pt x="6299" y="3072"/>
                  <a:pt x="6097" y="3072"/>
                </a:cubicBezTo>
                <a:lnTo>
                  <a:pt x="5763" y="3072"/>
                </a:lnTo>
                <a:cubicBezTo>
                  <a:pt x="5490" y="3072"/>
                  <a:pt x="5275" y="3298"/>
                  <a:pt x="5275" y="3560"/>
                </a:cubicBezTo>
                <a:lnTo>
                  <a:pt x="5275" y="5263"/>
                </a:lnTo>
                <a:lnTo>
                  <a:pt x="3573" y="5263"/>
                </a:lnTo>
                <a:cubicBezTo>
                  <a:pt x="3465" y="5263"/>
                  <a:pt x="3394" y="5179"/>
                  <a:pt x="3394" y="5084"/>
                </a:cubicBezTo>
                <a:lnTo>
                  <a:pt x="3394" y="4727"/>
                </a:lnTo>
                <a:cubicBezTo>
                  <a:pt x="3394" y="4620"/>
                  <a:pt x="3442" y="4524"/>
                  <a:pt x="3513" y="4453"/>
                </a:cubicBezTo>
                <a:cubicBezTo>
                  <a:pt x="3811" y="4203"/>
                  <a:pt x="3954" y="3810"/>
                  <a:pt x="3882" y="3417"/>
                </a:cubicBezTo>
                <a:cubicBezTo>
                  <a:pt x="3811" y="2977"/>
                  <a:pt x="3465" y="2643"/>
                  <a:pt x="3049" y="2548"/>
                </a:cubicBezTo>
                <a:cubicBezTo>
                  <a:pt x="2973" y="2531"/>
                  <a:pt x="2896" y="2523"/>
                  <a:pt x="2820" y="2523"/>
                </a:cubicBezTo>
                <a:cubicBezTo>
                  <a:pt x="2570" y="2523"/>
                  <a:pt x="2323" y="2610"/>
                  <a:pt x="2132" y="2774"/>
                </a:cubicBezTo>
                <a:cubicBezTo>
                  <a:pt x="1870" y="2977"/>
                  <a:pt x="1727" y="3298"/>
                  <a:pt x="1727" y="3620"/>
                </a:cubicBezTo>
                <a:cubicBezTo>
                  <a:pt x="1727" y="3941"/>
                  <a:pt x="1870" y="4239"/>
                  <a:pt x="2132" y="4453"/>
                </a:cubicBezTo>
                <a:cubicBezTo>
                  <a:pt x="2203" y="4513"/>
                  <a:pt x="2227" y="4608"/>
                  <a:pt x="2227" y="4703"/>
                </a:cubicBezTo>
                <a:lnTo>
                  <a:pt x="2227" y="5048"/>
                </a:lnTo>
                <a:cubicBezTo>
                  <a:pt x="2227" y="5155"/>
                  <a:pt x="2156" y="5227"/>
                  <a:pt x="2049" y="5227"/>
                </a:cubicBezTo>
                <a:lnTo>
                  <a:pt x="358" y="5227"/>
                </a:lnTo>
                <a:lnTo>
                  <a:pt x="358" y="822"/>
                </a:lnTo>
                <a:cubicBezTo>
                  <a:pt x="358" y="536"/>
                  <a:pt x="596" y="298"/>
                  <a:pt x="882" y="298"/>
                </a:cubicBezTo>
                <a:lnTo>
                  <a:pt x="5287" y="298"/>
                </a:lnTo>
                <a:lnTo>
                  <a:pt x="5287" y="476"/>
                </a:lnTo>
                <a:cubicBezTo>
                  <a:pt x="5287" y="572"/>
                  <a:pt x="5359" y="643"/>
                  <a:pt x="5442" y="643"/>
                </a:cubicBezTo>
                <a:cubicBezTo>
                  <a:pt x="5537" y="643"/>
                  <a:pt x="5609" y="572"/>
                  <a:pt x="5609" y="476"/>
                </a:cubicBezTo>
                <a:lnTo>
                  <a:pt x="5609" y="298"/>
                </a:lnTo>
                <a:close/>
                <a:moveTo>
                  <a:pt x="834" y="0"/>
                </a:moveTo>
                <a:cubicBezTo>
                  <a:pt x="370" y="0"/>
                  <a:pt x="1" y="381"/>
                  <a:pt x="1" y="834"/>
                </a:cubicBezTo>
                <a:lnTo>
                  <a:pt x="1" y="9977"/>
                </a:lnTo>
                <a:cubicBezTo>
                  <a:pt x="1" y="10442"/>
                  <a:pt x="370" y="10811"/>
                  <a:pt x="834" y="10811"/>
                </a:cubicBezTo>
                <a:lnTo>
                  <a:pt x="9978" y="10811"/>
                </a:lnTo>
                <a:cubicBezTo>
                  <a:pt x="10431" y="10811"/>
                  <a:pt x="10812" y="10442"/>
                  <a:pt x="10812" y="9977"/>
                </a:cubicBezTo>
                <a:lnTo>
                  <a:pt x="10812" y="834"/>
                </a:lnTo>
                <a:cubicBezTo>
                  <a:pt x="10812" y="381"/>
                  <a:pt x="10431" y="0"/>
                  <a:pt x="99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339" name="Google Shape;12339;p86"/>
          <p:cNvGrpSpPr/>
          <p:nvPr/>
        </p:nvGrpSpPr>
        <p:grpSpPr>
          <a:xfrm>
            <a:off x="6974158" y="2789537"/>
            <a:ext cx="255247" cy="327458"/>
            <a:chOff x="6974158" y="2789537"/>
            <a:chExt cx="255247" cy="327458"/>
          </a:xfrm>
        </p:grpSpPr>
        <p:sp>
          <p:nvSpPr>
            <p:cNvPr id="12340" name="Google Shape;12340;p86"/>
            <p:cNvSpPr/>
            <p:nvPr/>
          </p:nvSpPr>
          <p:spPr>
            <a:xfrm>
              <a:off x="7066407" y="2897282"/>
              <a:ext cx="9876" cy="14798"/>
            </a:xfrm>
            <a:custGeom>
              <a:avLst/>
              <a:gdLst/>
              <a:ahLst/>
              <a:cxnLst/>
              <a:rect l="l" t="t" r="r" b="b"/>
              <a:pathLst>
                <a:path w="311" h="466" extrusionOk="0">
                  <a:moveTo>
                    <a:pt x="144" y="1"/>
                  </a:moveTo>
                  <a:cubicBezTo>
                    <a:pt x="60" y="1"/>
                    <a:pt x="1" y="84"/>
                    <a:pt x="1" y="155"/>
                  </a:cubicBezTo>
                  <a:lnTo>
                    <a:pt x="1" y="322"/>
                  </a:lnTo>
                  <a:cubicBezTo>
                    <a:pt x="1" y="405"/>
                    <a:pt x="72" y="465"/>
                    <a:pt x="144" y="465"/>
                  </a:cubicBezTo>
                  <a:cubicBezTo>
                    <a:pt x="227" y="465"/>
                    <a:pt x="299" y="394"/>
                    <a:pt x="299" y="322"/>
                  </a:cubicBezTo>
                  <a:lnTo>
                    <a:pt x="299" y="155"/>
                  </a:lnTo>
                  <a:cubicBezTo>
                    <a:pt x="310" y="60"/>
                    <a:pt x="239" y="1"/>
                    <a:pt x="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1" name="Google Shape;12341;p86"/>
            <p:cNvSpPr/>
            <p:nvPr/>
          </p:nvSpPr>
          <p:spPr>
            <a:xfrm>
              <a:off x="7127662" y="2897282"/>
              <a:ext cx="9495" cy="14798"/>
            </a:xfrm>
            <a:custGeom>
              <a:avLst/>
              <a:gdLst/>
              <a:ahLst/>
              <a:cxnLst/>
              <a:rect l="l" t="t" r="r" b="b"/>
              <a:pathLst>
                <a:path w="299" h="466" extrusionOk="0">
                  <a:moveTo>
                    <a:pt x="155" y="1"/>
                  </a:moveTo>
                  <a:cubicBezTo>
                    <a:pt x="60" y="1"/>
                    <a:pt x="1" y="84"/>
                    <a:pt x="1" y="155"/>
                  </a:cubicBezTo>
                  <a:lnTo>
                    <a:pt x="1" y="322"/>
                  </a:lnTo>
                  <a:cubicBezTo>
                    <a:pt x="1" y="405"/>
                    <a:pt x="84" y="465"/>
                    <a:pt x="155" y="465"/>
                  </a:cubicBezTo>
                  <a:cubicBezTo>
                    <a:pt x="227" y="465"/>
                    <a:pt x="298" y="394"/>
                    <a:pt x="298" y="322"/>
                  </a:cubicBezTo>
                  <a:lnTo>
                    <a:pt x="298" y="155"/>
                  </a:lnTo>
                  <a:cubicBezTo>
                    <a:pt x="298" y="60"/>
                    <a:pt x="239"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2" name="Google Shape;12342;p86"/>
            <p:cNvSpPr/>
            <p:nvPr/>
          </p:nvSpPr>
          <p:spPr>
            <a:xfrm>
              <a:off x="7081935" y="2933292"/>
              <a:ext cx="40837" cy="14703"/>
            </a:xfrm>
            <a:custGeom>
              <a:avLst/>
              <a:gdLst/>
              <a:ahLst/>
              <a:cxnLst/>
              <a:rect l="l" t="t" r="r" b="b"/>
              <a:pathLst>
                <a:path w="1286" h="463" extrusionOk="0">
                  <a:moveTo>
                    <a:pt x="162" y="1"/>
                  </a:moveTo>
                  <a:cubicBezTo>
                    <a:pt x="125" y="1"/>
                    <a:pt x="89" y="16"/>
                    <a:pt x="60" y="45"/>
                  </a:cubicBezTo>
                  <a:cubicBezTo>
                    <a:pt x="0" y="105"/>
                    <a:pt x="0" y="200"/>
                    <a:pt x="60" y="260"/>
                  </a:cubicBezTo>
                  <a:cubicBezTo>
                    <a:pt x="191" y="391"/>
                    <a:pt x="417" y="462"/>
                    <a:pt x="655" y="462"/>
                  </a:cubicBezTo>
                  <a:cubicBezTo>
                    <a:pt x="893" y="462"/>
                    <a:pt x="1119" y="391"/>
                    <a:pt x="1250" y="260"/>
                  </a:cubicBezTo>
                  <a:cubicBezTo>
                    <a:pt x="1286" y="200"/>
                    <a:pt x="1286" y="105"/>
                    <a:pt x="1226" y="45"/>
                  </a:cubicBezTo>
                  <a:cubicBezTo>
                    <a:pt x="1197" y="16"/>
                    <a:pt x="1158" y="1"/>
                    <a:pt x="1119" y="1"/>
                  </a:cubicBezTo>
                  <a:cubicBezTo>
                    <a:pt x="1081" y="1"/>
                    <a:pt x="1042" y="16"/>
                    <a:pt x="1012" y="45"/>
                  </a:cubicBezTo>
                  <a:cubicBezTo>
                    <a:pt x="953" y="105"/>
                    <a:pt x="822" y="164"/>
                    <a:pt x="643" y="164"/>
                  </a:cubicBezTo>
                  <a:cubicBezTo>
                    <a:pt x="464" y="164"/>
                    <a:pt x="310" y="105"/>
                    <a:pt x="274" y="45"/>
                  </a:cubicBezTo>
                  <a:cubicBezTo>
                    <a:pt x="238" y="16"/>
                    <a:pt x="199" y="1"/>
                    <a:pt x="1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3" name="Google Shape;12343;p86"/>
            <p:cNvSpPr/>
            <p:nvPr/>
          </p:nvSpPr>
          <p:spPr>
            <a:xfrm>
              <a:off x="6974158" y="2789537"/>
              <a:ext cx="255247" cy="327458"/>
            </a:xfrm>
            <a:custGeom>
              <a:avLst/>
              <a:gdLst/>
              <a:ahLst/>
              <a:cxnLst/>
              <a:rect l="l" t="t" r="r" b="b"/>
              <a:pathLst>
                <a:path w="8038" h="10312" extrusionOk="0">
                  <a:moveTo>
                    <a:pt x="6228" y="2167"/>
                  </a:moveTo>
                  <a:lnTo>
                    <a:pt x="6132" y="3239"/>
                  </a:lnTo>
                  <a:lnTo>
                    <a:pt x="6121" y="3239"/>
                  </a:lnTo>
                  <a:cubicBezTo>
                    <a:pt x="6025" y="3239"/>
                    <a:pt x="5942" y="3156"/>
                    <a:pt x="5942" y="3060"/>
                  </a:cubicBezTo>
                  <a:lnTo>
                    <a:pt x="5942" y="2227"/>
                  </a:lnTo>
                  <a:cubicBezTo>
                    <a:pt x="6049" y="2227"/>
                    <a:pt x="6132" y="2191"/>
                    <a:pt x="6228" y="2167"/>
                  </a:cubicBezTo>
                  <a:close/>
                  <a:moveTo>
                    <a:pt x="5787" y="322"/>
                  </a:moveTo>
                  <a:cubicBezTo>
                    <a:pt x="6240" y="322"/>
                    <a:pt x="6609" y="691"/>
                    <a:pt x="6609" y="1131"/>
                  </a:cubicBezTo>
                  <a:cubicBezTo>
                    <a:pt x="6609" y="1584"/>
                    <a:pt x="6240" y="1953"/>
                    <a:pt x="5787" y="1953"/>
                  </a:cubicBezTo>
                  <a:cubicBezTo>
                    <a:pt x="5490" y="1953"/>
                    <a:pt x="5228" y="1786"/>
                    <a:pt x="5073" y="1536"/>
                  </a:cubicBezTo>
                  <a:cubicBezTo>
                    <a:pt x="5048" y="1487"/>
                    <a:pt x="4996" y="1455"/>
                    <a:pt x="4942" y="1455"/>
                  </a:cubicBezTo>
                  <a:cubicBezTo>
                    <a:pt x="4918" y="1455"/>
                    <a:pt x="4893" y="1462"/>
                    <a:pt x="4870" y="1477"/>
                  </a:cubicBezTo>
                  <a:cubicBezTo>
                    <a:pt x="4799" y="1524"/>
                    <a:pt x="4763" y="1608"/>
                    <a:pt x="4811" y="1691"/>
                  </a:cubicBezTo>
                  <a:cubicBezTo>
                    <a:pt x="4823" y="1703"/>
                    <a:pt x="4823" y="1715"/>
                    <a:pt x="4835" y="1727"/>
                  </a:cubicBezTo>
                  <a:cubicBezTo>
                    <a:pt x="4775" y="1763"/>
                    <a:pt x="4716" y="1786"/>
                    <a:pt x="4656" y="1786"/>
                  </a:cubicBezTo>
                  <a:cubicBezTo>
                    <a:pt x="4477" y="1786"/>
                    <a:pt x="4335" y="1643"/>
                    <a:pt x="4335" y="1465"/>
                  </a:cubicBezTo>
                  <a:cubicBezTo>
                    <a:pt x="4335" y="1370"/>
                    <a:pt x="4263" y="1310"/>
                    <a:pt x="4180" y="1310"/>
                  </a:cubicBezTo>
                  <a:cubicBezTo>
                    <a:pt x="4108" y="1310"/>
                    <a:pt x="4037" y="1393"/>
                    <a:pt x="4037" y="1465"/>
                  </a:cubicBezTo>
                  <a:cubicBezTo>
                    <a:pt x="4037" y="1810"/>
                    <a:pt x="4323" y="2108"/>
                    <a:pt x="4680" y="2108"/>
                  </a:cubicBezTo>
                  <a:cubicBezTo>
                    <a:pt x="4811" y="2108"/>
                    <a:pt x="4942" y="2060"/>
                    <a:pt x="5061" y="1965"/>
                  </a:cubicBezTo>
                  <a:cubicBezTo>
                    <a:pt x="5228" y="2120"/>
                    <a:pt x="5442" y="2227"/>
                    <a:pt x="5668" y="2251"/>
                  </a:cubicBezTo>
                  <a:lnTo>
                    <a:pt x="5668" y="3072"/>
                  </a:lnTo>
                  <a:cubicBezTo>
                    <a:pt x="5668" y="3334"/>
                    <a:pt x="5882" y="3548"/>
                    <a:pt x="6144" y="3548"/>
                  </a:cubicBezTo>
                  <a:lnTo>
                    <a:pt x="6382" y="3548"/>
                  </a:lnTo>
                  <a:cubicBezTo>
                    <a:pt x="6454" y="3548"/>
                    <a:pt x="6513" y="3572"/>
                    <a:pt x="6573" y="3632"/>
                  </a:cubicBezTo>
                  <a:cubicBezTo>
                    <a:pt x="6621" y="3691"/>
                    <a:pt x="6656" y="3751"/>
                    <a:pt x="6633" y="3834"/>
                  </a:cubicBezTo>
                  <a:cubicBezTo>
                    <a:pt x="6621" y="3953"/>
                    <a:pt x="6502" y="4049"/>
                    <a:pt x="6371" y="4049"/>
                  </a:cubicBezTo>
                  <a:lnTo>
                    <a:pt x="6299" y="4049"/>
                  </a:lnTo>
                  <a:lnTo>
                    <a:pt x="6299" y="4037"/>
                  </a:lnTo>
                  <a:cubicBezTo>
                    <a:pt x="6299" y="3953"/>
                    <a:pt x="6216" y="3894"/>
                    <a:pt x="6144" y="3894"/>
                  </a:cubicBezTo>
                  <a:cubicBezTo>
                    <a:pt x="6061" y="3894"/>
                    <a:pt x="6001" y="3965"/>
                    <a:pt x="6001" y="4037"/>
                  </a:cubicBezTo>
                  <a:cubicBezTo>
                    <a:pt x="6001" y="5108"/>
                    <a:pt x="5120" y="5977"/>
                    <a:pt x="4049" y="5977"/>
                  </a:cubicBezTo>
                  <a:cubicBezTo>
                    <a:pt x="2953" y="5977"/>
                    <a:pt x="2084" y="5096"/>
                    <a:pt x="2084" y="4025"/>
                  </a:cubicBezTo>
                  <a:cubicBezTo>
                    <a:pt x="2084" y="3929"/>
                    <a:pt x="2013" y="3870"/>
                    <a:pt x="1941" y="3870"/>
                  </a:cubicBezTo>
                  <a:cubicBezTo>
                    <a:pt x="1858" y="3870"/>
                    <a:pt x="1787" y="3953"/>
                    <a:pt x="1787" y="4025"/>
                  </a:cubicBezTo>
                  <a:lnTo>
                    <a:pt x="1787" y="4037"/>
                  </a:lnTo>
                  <a:lnTo>
                    <a:pt x="1703" y="4037"/>
                  </a:lnTo>
                  <a:cubicBezTo>
                    <a:pt x="1620" y="4037"/>
                    <a:pt x="1560" y="4013"/>
                    <a:pt x="1501" y="3953"/>
                  </a:cubicBezTo>
                  <a:cubicBezTo>
                    <a:pt x="1465" y="3894"/>
                    <a:pt x="1429" y="3834"/>
                    <a:pt x="1441" y="3751"/>
                  </a:cubicBezTo>
                  <a:cubicBezTo>
                    <a:pt x="1465" y="3632"/>
                    <a:pt x="1584" y="3537"/>
                    <a:pt x="1715" y="3537"/>
                  </a:cubicBezTo>
                  <a:lnTo>
                    <a:pt x="1941" y="3537"/>
                  </a:lnTo>
                  <a:cubicBezTo>
                    <a:pt x="2203" y="3537"/>
                    <a:pt x="2418" y="3322"/>
                    <a:pt x="2418" y="3060"/>
                  </a:cubicBezTo>
                  <a:lnTo>
                    <a:pt x="2418" y="2358"/>
                  </a:lnTo>
                  <a:cubicBezTo>
                    <a:pt x="2418" y="2084"/>
                    <a:pt x="2632" y="1870"/>
                    <a:pt x="2906" y="1870"/>
                  </a:cubicBezTo>
                  <a:lnTo>
                    <a:pt x="3525" y="1870"/>
                  </a:lnTo>
                  <a:cubicBezTo>
                    <a:pt x="3620" y="1870"/>
                    <a:pt x="3680" y="1786"/>
                    <a:pt x="3680" y="1715"/>
                  </a:cubicBezTo>
                  <a:cubicBezTo>
                    <a:pt x="3680" y="1632"/>
                    <a:pt x="3608" y="1572"/>
                    <a:pt x="3525" y="1572"/>
                  </a:cubicBezTo>
                  <a:lnTo>
                    <a:pt x="2906" y="1572"/>
                  </a:lnTo>
                  <a:cubicBezTo>
                    <a:pt x="2477" y="1572"/>
                    <a:pt x="2120" y="1929"/>
                    <a:pt x="2120" y="2358"/>
                  </a:cubicBezTo>
                  <a:lnTo>
                    <a:pt x="2120" y="3060"/>
                  </a:lnTo>
                  <a:cubicBezTo>
                    <a:pt x="2120" y="3144"/>
                    <a:pt x="2037" y="3239"/>
                    <a:pt x="1941" y="3239"/>
                  </a:cubicBezTo>
                  <a:lnTo>
                    <a:pt x="1906" y="3239"/>
                  </a:lnTo>
                  <a:lnTo>
                    <a:pt x="1739" y="1572"/>
                  </a:lnTo>
                  <a:cubicBezTo>
                    <a:pt x="1715" y="1251"/>
                    <a:pt x="1822" y="929"/>
                    <a:pt x="2025" y="691"/>
                  </a:cubicBezTo>
                  <a:cubicBezTo>
                    <a:pt x="2239" y="453"/>
                    <a:pt x="2549" y="322"/>
                    <a:pt x="2870" y="322"/>
                  </a:cubicBezTo>
                  <a:close/>
                  <a:moveTo>
                    <a:pt x="5013" y="6013"/>
                  </a:moveTo>
                  <a:lnTo>
                    <a:pt x="5013" y="6537"/>
                  </a:lnTo>
                  <a:cubicBezTo>
                    <a:pt x="5013" y="6823"/>
                    <a:pt x="5204" y="7073"/>
                    <a:pt x="5478" y="7144"/>
                  </a:cubicBezTo>
                  <a:lnTo>
                    <a:pt x="5740" y="7227"/>
                  </a:lnTo>
                  <a:cubicBezTo>
                    <a:pt x="5668" y="7478"/>
                    <a:pt x="5537" y="7716"/>
                    <a:pt x="5370" y="7906"/>
                  </a:cubicBezTo>
                  <a:cubicBezTo>
                    <a:pt x="5311" y="7966"/>
                    <a:pt x="5323" y="8073"/>
                    <a:pt x="5382" y="8120"/>
                  </a:cubicBezTo>
                  <a:cubicBezTo>
                    <a:pt x="5418" y="8144"/>
                    <a:pt x="5442" y="8156"/>
                    <a:pt x="5490" y="8156"/>
                  </a:cubicBezTo>
                  <a:cubicBezTo>
                    <a:pt x="5537" y="8156"/>
                    <a:pt x="5585" y="8144"/>
                    <a:pt x="5609" y="8120"/>
                  </a:cubicBezTo>
                  <a:cubicBezTo>
                    <a:pt x="5823" y="7882"/>
                    <a:pt x="5966" y="7608"/>
                    <a:pt x="6061" y="7311"/>
                  </a:cubicBezTo>
                  <a:lnTo>
                    <a:pt x="6382" y="7418"/>
                  </a:lnTo>
                  <a:cubicBezTo>
                    <a:pt x="6204" y="7906"/>
                    <a:pt x="5930" y="8335"/>
                    <a:pt x="5525" y="8668"/>
                  </a:cubicBezTo>
                  <a:cubicBezTo>
                    <a:pt x="5085" y="9013"/>
                    <a:pt x="4573" y="9204"/>
                    <a:pt x="4001" y="9204"/>
                  </a:cubicBezTo>
                  <a:cubicBezTo>
                    <a:pt x="3442" y="9204"/>
                    <a:pt x="2918" y="9025"/>
                    <a:pt x="2489" y="8668"/>
                  </a:cubicBezTo>
                  <a:cubicBezTo>
                    <a:pt x="2096" y="8359"/>
                    <a:pt x="1810" y="7918"/>
                    <a:pt x="1668" y="7442"/>
                  </a:cubicBezTo>
                  <a:lnTo>
                    <a:pt x="2001" y="7347"/>
                  </a:lnTo>
                  <a:cubicBezTo>
                    <a:pt x="2108" y="7739"/>
                    <a:pt x="2358" y="8097"/>
                    <a:pt x="2680" y="8370"/>
                  </a:cubicBezTo>
                  <a:cubicBezTo>
                    <a:pt x="3049" y="8668"/>
                    <a:pt x="3513" y="8847"/>
                    <a:pt x="4001" y="8847"/>
                  </a:cubicBezTo>
                  <a:cubicBezTo>
                    <a:pt x="4382" y="8847"/>
                    <a:pt x="4739" y="8751"/>
                    <a:pt x="5049" y="8561"/>
                  </a:cubicBezTo>
                  <a:cubicBezTo>
                    <a:pt x="5120" y="8513"/>
                    <a:pt x="5132" y="8430"/>
                    <a:pt x="5109" y="8359"/>
                  </a:cubicBezTo>
                  <a:cubicBezTo>
                    <a:pt x="5077" y="8304"/>
                    <a:pt x="5031" y="8280"/>
                    <a:pt x="4979" y="8280"/>
                  </a:cubicBezTo>
                  <a:cubicBezTo>
                    <a:pt x="4952" y="8280"/>
                    <a:pt x="4923" y="8287"/>
                    <a:pt x="4894" y="8299"/>
                  </a:cubicBezTo>
                  <a:cubicBezTo>
                    <a:pt x="4632" y="8442"/>
                    <a:pt x="4311" y="8537"/>
                    <a:pt x="4001" y="8537"/>
                  </a:cubicBezTo>
                  <a:cubicBezTo>
                    <a:pt x="3215" y="8537"/>
                    <a:pt x="2513" y="8001"/>
                    <a:pt x="2299" y="7239"/>
                  </a:cubicBezTo>
                  <a:lnTo>
                    <a:pt x="2596" y="7144"/>
                  </a:lnTo>
                  <a:cubicBezTo>
                    <a:pt x="2858" y="7073"/>
                    <a:pt x="3049" y="6823"/>
                    <a:pt x="3049" y="6537"/>
                  </a:cubicBezTo>
                  <a:lnTo>
                    <a:pt x="3049" y="6013"/>
                  </a:lnTo>
                  <a:cubicBezTo>
                    <a:pt x="3346" y="6168"/>
                    <a:pt x="3680" y="6239"/>
                    <a:pt x="4037" y="6239"/>
                  </a:cubicBezTo>
                  <a:cubicBezTo>
                    <a:pt x="4394" y="6239"/>
                    <a:pt x="4716" y="6168"/>
                    <a:pt x="5013" y="6013"/>
                  </a:cubicBezTo>
                  <a:close/>
                  <a:moveTo>
                    <a:pt x="2870" y="0"/>
                  </a:moveTo>
                  <a:cubicBezTo>
                    <a:pt x="2477" y="0"/>
                    <a:pt x="2084" y="179"/>
                    <a:pt x="1799" y="477"/>
                  </a:cubicBezTo>
                  <a:cubicBezTo>
                    <a:pt x="1537" y="774"/>
                    <a:pt x="1406" y="1179"/>
                    <a:pt x="1429" y="1596"/>
                  </a:cubicBezTo>
                  <a:lnTo>
                    <a:pt x="1596" y="3251"/>
                  </a:lnTo>
                  <a:cubicBezTo>
                    <a:pt x="1358" y="3298"/>
                    <a:pt x="1144" y="3489"/>
                    <a:pt x="1132" y="3739"/>
                  </a:cubicBezTo>
                  <a:cubicBezTo>
                    <a:pt x="1120" y="3894"/>
                    <a:pt x="1168" y="4049"/>
                    <a:pt x="1263" y="4168"/>
                  </a:cubicBezTo>
                  <a:cubicBezTo>
                    <a:pt x="1370" y="4287"/>
                    <a:pt x="1525" y="4346"/>
                    <a:pt x="1680" y="4346"/>
                  </a:cubicBezTo>
                  <a:lnTo>
                    <a:pt x="1799" y="4346"/>
                  </a:lnTo>
                  <a:cubicBezTo>
                    <a:pt x="1894" y="4989"/>
                    <a:pt x="2251" y="5525"/>
                    <a:pt x="2739" y="5882"/>
                  </a:cubicBezTo>
                  <a:lnTo>
                    <a:pt x="2739" y="6585"/>
                  </a:lnTo>
                  <a:cubicBezTo>
                    <a:pt x="2739" y="6727"/>
                    <a:pt x="2632" y="6870"/>
                    <a:pt x="2501" y="6894"/>
                  </a:cubicBezTo>
                  <a:lnTo>
                    <a:pt x="810" y="7406"/>
                  </a:lnTo>
                  <a:cubicBezTo>
                    <a:pt x="322" y="7537"/>
                    <a:pt x="1" y="7978"/>
                    <a:pt x="1" y="8478"/>
                  </a:cubicBezTo>
                  <a:lnTo>
                    <a:pt x="1" y="10168"/>
                  </a:lnTo>
                  <a:cubicBezTo>
                    <a:pt x="1" y="10252"/>
                    <a:pt x="72" y="10311"/>
                    <a:pt x="144" y="10311"/>
                  </a:cubicBezTo>
                  <a:cubicBezTo>
                    <a:pt x="227" y="10311"/>
                    <a:pt x="298" y="10240"/>
                    <a:pt x="298" y="10168"/>
                  </a:cubicBezTo>
                  <a:lnTo>
                    <a:pt x="298" y="8466"/>
                  </a:lnTo>
                  <a:cubicBezTo>
                    <a:pt x="298" y="8109"/>
                    <a:pt x="537" y="7787"/>
                    <a:pt x="882" y="7680"/>
                  </a:cubicBezTo>
                  <a:lnTo>
                    <a:pt x="1370" y="7537"/>
                  </a:lnTo>
                  <a:cubicBezTo>
                    <a:pt x="1513" y="8073"/>
                    <a:pt x="1846" y="8549"/>
                    <a:pt x="2275" y="8906"/>
                  </a:cubicBezTo>
                  <a:cubicBezTo>
                    <a:pt x="2751" y="9287"/>
                    <a:pt x="3358" y="9502"/>
                    <a:pt x="3989" y="9502"/>
                  </a:cubicBezTo>
                  <a:cubicBezTo>
                    <a:pt x="4608" y="9502"/>
                    <a:pt x="5204" y="9287"/>
                    <a:pt x="5704" y="8906"/>
                  </a:cubicBezTo>
                  <a:cubicBezTo>
                    <a:pt x="6144" y="8549"/>
                    <a:pt x="6454" y="8073"/>
                    <a:pt x="6621" y="7537"/>
                  </a:cubicBezTo>
                  <a:lnTo>
                    <a:pt x="7144" y="7680"/>
                  </a:lnTo>
                  <a:cubicBezTo>
                    <a:pt x="7490" y="7787"/>
                    <a:pt x="7728" y="8097"/>
                    <a:pt x="7728" y="8466"/>
                  </a:cubicBezTo>
                  <a:lnTo>
                    <a:pt x="7728" y="10168"/>
                  </a:lnTo>
                  <a:cubicBezTo>
                    <a:pt x="7728" y="10252"/>
                    <a:pt x="7799" y="10311"/>
                    <a:pt x="7871" y="10311"/>
                  </a:cubicBezTo>
                  <a:cubicBezTo>
                    <a:pt x="7966" y="10311"/>
                    <a:pt x="8026" y="10240"/>
                    <a:pt x="8026" y="10168"/>
                  </a:cubicBezTo>
                  <a:lnTo>
                    <a:pt x="8026" y="8466"/>
                  </a:lnTo>
                  <a:cubicBezTo>
                    <a:pt x="8037" y="7966"/>
                    <a:pt x="7716" y="7525"/>
                    <a:pt x="7240" y="7382"/>
                  </a:cubicBezTo>
                  <a:lnTo>
                    <a:pt x="5537" y="6882"/>
                  </a:lnTo>
                  <a:cubicBezTo>
                    <a:pt x="5406" y="6835"/>
                    <a:pt x="5299" y="6704"/>
                    <a:pt x="5299" y="6573"/>
                  </a:cubicBezTo>
                  <a:lnTo>
                    <a:pt x="5299" y="5870"/>
                  </a:lnTo>
                  <a:cubicBezTo>
                    <a:pt x="5811" y="5525"/>
                    <a:pt x="6168" y="4977"/>
                    <a:pt x="6240" y="4334"/>
                  </a:cubicBezTo>
                  <a:lnTo>
                    <a:pt x="6323" y="4334"/>
                  </a:lnTo>
                  <a:cubicBezTo>
                    <a:pt x="6621" y="4334"/>
                    <a:pt x="6871" y="4108"/>
                    <a:pt x="6906" y="3846"/>
                  </a:cubicBezTo>
                  <a:cubicBezTo>
                    <a:pt x="6918" y="3691"/>
                    <a:pt x="6871" y="3525"/>
                    <a:pt x="6775" y="3417"/>
                  </a:cubicBezTo>
                  <a:cubicBezTo>
                    <a:pt x="6680" y="3322"/>
                    <a:pt x="6561" y="3251"/>
                    <a:pt x="6442" y="3239"/>
                  </a:cubicBezTo>
                  <a:lnTo>
                    <a:pt x="6549" y="1941"/>
                  </a:lnTo>
                  <a:cubicBezTo>
                    <a:pt x="6775" y="1727"/>
                    <a:pt x="6906" y="1453"/>
                    <a:pt x="6906" y="1120"/>
                  </a:cubicBezTo>
                  <a:cubicBezTo>
                    <a:pt x="6906" y="512"/>
                    <a:pt x="6394" y="0"/>
                    <a:pt x="5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4" name="Google Shape;12344;p86"/>
            <p:cNvSpPr/>
            <p:nvPr/>
          </p:nvSpPr>
          <p:spPr>
            <a:xfrm>
              <a:off x="7061135" y="2881785"/>
              <a:ext cx="20069" cy="9495"/>
            </a:xfrm>
            <a:custGeom>
              <a:avLst/>
              <a:gdLst/>
              <a:ahLst/>
              <a:cxnLst/>
              <a:rect l="l" t="t" r="r" b="b"/>
              <a:pathLst>
                <a:path w="632" h="299" extrusionOk="0">
                  <a:moveTo>
                    <a:pt x="155" y="1"/>
                  </a:moveTo>
                  <a:cubicBezTo>
                    <a:pt x="60" y="1"/>
                    <a:pt x="0" y="72"/>
                    <a:pt x="0" y="155"/>
                  </a:cubicBezTo>
                  <a:cubicBezTo>
                    <a:pt x="0" y="227"/>
                    <a:pt x="72" y="298"/>
                    <a:pt x="155" y="298"/>
                  </a:cubicBezTo>
                  <a:lnTo>
                    <a:pt x="476" y="298"/>
                  </a:lnTo>
                  <a:cubicBezTo>
                    <a:pt x="560" y="298"/>
                    <a:pt x="631" y="227"/>
                    <a:pt x="631" y="155"/>
                  </a:cubicBezTo>
                  <a:cubicBezTo>
                    <a:pt x="631" y="72"/>
                    <a:pt x="572" y="1"/>
                    <a:pt x="4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5" name="Google Shape;12345;p86"/>
            <p:cNvSpPr/>
            <p:nvPr/>
          </p:nvSpPr>
          <p:spPr>
            <a:xfrm>
              <a:off x="7122740" y="2881785"/>
              <a:ext cx="19688" cy="9495"/>
            </a:xfrm>
            <a:custGeom>
              <a:avLst/>
              <a:gdLst/>
              <a:ahLst/>
              <a:cxnLst/>
              <a:rect l="l" t="t" r="r" b="b"/>
              <a:pathLst>
                <a:path w="620" h="299" extrusionOk="0">
                  <a:moveTo>
                    <a:pt x="144" y="1"/>
                  </a:moveTo>
                  <a:cubicBezTo>
                    <a:pt x="60" y="1"/>
                    <a:pt x="1" y="72"/>
                    <a:pt x="1" y="155"/>
                  </a:cubicBezTo>
                  <a:cubicBezTo>
                    <a:pt x="1" y="227"/>
                    <a:pt x="72" y="298"/>
                    <a:pt x="144" y="298"/>
                  </a:cubicBezTo>
                  <a:lnTo>
                    <a:pt x="477" y="298"/>
                  </a:lnTo>
                  <a:cubicBezTo>
                    <a:pt x="560" y="298"/>
                    <a:pt x="620" y="227"/>
                    <a:pt x="620" y="155"/>
                  </a:cubicBezTo>
                  <a:cubicBezTo>
                    <a:pt x="620" y="72"/>
                    <a:pt x="560"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46" name="Google Shape;12346;p86"/>
          <p:cNvGrpSpPr/>
          <p:nvPr/>
        </p:nvGrpSpPr>
        <p:grpSpPr>
          <a:xfrm>
            <a:off x="7530697" y="2790299"/>
            <a:ext cx="244291" cy="326314"/>
            <a:chOff x="7530697" y="2790299"/>
            <a:chExt cx="244291" cy="326314"/>
          </a:xfrm>
        </p:grpSpPr>
        <p:sp>
          <p:nvSpPr>
            <p:cNvPr id="12347" name="Google Shape;12347;p86"/>
            <p:cNvSpPr/>
            <p:nvPr/>
          </p:nvSpPr>
          <p:spPr>
            <a:xfrm>
              <a:off x="7616911" y="2907507"/>
              <a:ext cx="9463" cy="14385"/>
            </a:xfrm>
            <a:custGeom>
              <a:avLst/>
              <a:gdLst/>
              <a:ahLst/>
              <a:cxnLst/>
              <a:rect l="l" t="t" r="r" b="b"/>
              <a:pathLst>
                <a:path w="298" h="453" extrusionOk="0">
                  <a:moveTo>
                    <a:pt x="155" y="0"/>
                  </a:moveTo>
                  <a:cubicBezTo>
                    <a:pt x="60" y="0"/>
                    <a:pt x="0" y="72"/>
                    <a:pt x="0" y="143"/>
                  </a:cubicBezTo>
                  <a:lnTo>
                    <a:pt x="0" y="310"/>
                  </a:lnTo>
                  <a:cubicBezTo>
                    <a:pt x="0" y="393"/>
                    <a:pt x="72" y="453"/>
                    <a:pt x="155" y="453"/>
                  </a:cubicBezTo>
                  <a:cubicBezTo>
                    <a:pt x="227" y="453"/>
                    <a:pt x="298" y="381"/>
                    <a:pt x="298" y="310"/>
                  </a:cubicBezTo>
                  <a:lnTo>
                    <a:pt x="298" y="143"/>
                  </a:lnTo>
                  <a:cubicBezTo>
                    <a:pt x="298" y="72"/>
                    <a:pt x="238"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8" name="Google Shape;12348;p86"/>
            <p:cNvSpPr/>
            <p:nvPr/>
          </p:nvSpPr>
          <p:spPr>
            <a:xfrm>
              <a:off x="7678548" y="2907507"/>
              <a:ext cx="9463" cy="14385"/>
            </a:xfrm>
            <a:custGeom>
              <a:avLst/>
              <a:gdLst/>
              <a:ahLst/>
              <a:cxnLst/>
              <a:rect l="l" t="t" r="r" b="b"/>
              <a:pathLst>
                <a:path w="298" h="453" extrusionOk="0">
                  <a:moveTo>
                    <a:pt x="143" y="0"/>
                  </a:moveTo>
                  <a:cubicBezTo>
                    <a:pt x="60" y="0"/>
                    <a:pt x="0" y="72"/>
                    <a:pt x="0" y="143"/>
                  </a:cubicBezTo>
                  <a:lnTo>
                    <a:pt x="0" y="310"/>
                  </a:lnTo>
                  <a:cubicBezTo>
                    <a:pt x="0" y="393"/>
                    <a:pt x="72" y="453"/>
                    <a:pt x="143" y="453"/>
                  </a:cubicBezTo>
                  <a:cubicBezTo>
                    <a:pt x="214" y="453"/>
                    <a:pt x="298" y="381"/>
                    <a:pt x="298" y="310"/>
                  </a:cubicBezTo>
                  <a:lnTo>
                    <a:pt x="298" y="143"/>
                  </a:lnTo>
                  <a:cubicBezTo>
                    <a:pt x="298" y="72"/>
                    <a:pt x="238" y="0"/>
                    <a:pt x="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9" name="Google Shape;12349;p86"/>
            <p:cNvSpPr/>
            <p:nvPr/>
          </p:nvSpPr>
          <p:spPr>
            <a:xfrm>
              <a:off x="7632408" y="2943136"/>
              <a:ext cx="40869" cy="14671"/>
            </a:xfrm>
            <a:custGeom>
              <a:avLst/>
              <a:gdLst/>
              <a:ahLst/>
              <a:cxnLst/>
              <a:rect l="l" t="t" r="r" b="b"/>
              <a:pathLst>
                <a:path w="1287" h="462" extrusionOk="0">
                  <a:moveTo>
                    <a:pt x="167" y="0"/>
                  </a:moveTo>
                  <a:cubicBezTo>
                    <a:pt x="129" y="0"/>
                    <a:pt x="90" y="15"/>
                    <a:pt x="60" y="45"/>
                  </a:cubicBezTo>
                  <a:cubicBezTo>
                    <a:pt x="1" y="104"/>
                    <a:pt x="1" y="200"/>
                    <a:pt x="60" y="259"/>
                  </a:cubicBezTo>
                  <a:cubicBezTo>
                    <a:pt x="203" y="390"/>
                    <a:pt x="417" y="462"/>
                    <a:pt x="655" y="462"/>
                  </a:cubicBezTo>
                  <a:cubicBezTo>
                    <a:pt x="893" y="462"/>
                    <a:pt x="1120" y="390"/>
                    <a:pt x="1251" y="259"/>
                  </a:cubicBezTo>
                  <a:cubicBezTo>
                    <a:pt x="1286" y="212"/>
                    <a:pt x="1286" y="104"/>
                    <a:pt x="1227" y="45"/>
                  </a:cubicBezTo>
                  <a:cubicBezTo>
                    <a:pt x="1197" y="15"/>
                    <a:pt x="1158" y="0"/>
                    <a:pt x="1120" y="0"/>
                  </a:cubicBezTo>
                  <a:cubicBezTo>
                    <a:pt x="1081" y="0"/>
                    <a:pt x="1042" y="15"/>
                    <a:pt x="1013" y="45"/>
                  </a:cubicBezTo>
                  <a:cubicBezTo>
                    <a:pt x="953" y="104"/>
                    <a:pt x="822" y="164"/>
                    <a:pt x="643" y="164"/>
                  </a:cubicBezTo>
                  <a:cubicBezTo>
                    <a:pt x="465" y="164"/>
                    <a:pt x="322" y="104"/>
                    <a:pt x="274" y="45"/>
                  </a:cubicBezTo>
                  <a:cubicBezTo>
                    <a:pt x="245" y="15"/>
                    <a:pt x="20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0" name="Google Shape;12350;p86"/>
            <p:cNvSpPr/>
            <p:nvPr/>
          </p:nvSpPr>
          <p:spPr>
            <a:xfrm>
              <a:off x="7530697" y="2790299"/>
              <a:ext cx="244291" cy="326314"/>
            </a:xfrm>
            <a:custGeom>
              <a:avLst/>
              <a:gdLst/>
              <a:ahLst/>
              <a:cxnLst/>
              <a:rect l="l" t="t" r="r" b="b"/>
              <a:pathLst>
                <a:path w="7693" h="10276" extrusionOk="0">
                  <a:moveTo>
                    <a:pt x="3846" y="298"/>
                  </a:moveTo>
                  <a:cubicBezTo>
                    <a:pt x="5275" y="298"/>
                    <a:pt x="6442" y="1453"/>
                    <a:pt x="6442" y="2882"/>
                  </a:cubicBezTo>
                  <a:lnTo>
                    <a:pt x="6442" y="4013"/>
                  </a:lnTo>
                  <a:cubicBezTo>
                    <a:pt x="6442" y="4846"/>
                    <a:pt x="6633" y="5489"/>
                    <a:pt x="6799" y="5870"/>
                  </a:cubicBezTo>
                  <a:cubicBezTo>
                    <a:pt x="6811" y="5918"/>
                    <a:pt x="6811" y="5965"/>
                    <a:pt x="6799" y="6001"/>
                  </a:cubicBezTo>
                  <a:cubicBezTo>
                    <a:pt x="6775" y="6049"/>
                    <a:pt x="6752" y="6084"/>
                    <a:pt x="6704" y="6096"/>
                  </a:cubicBezTo>
                  <a:cubicBezTo>
                    <a:pt x="6359" y="6227"/>
                    <a:pt x="5692" y="6489"/>
                    <a:pt x="4978" y="6632"/>
                  </a:cubicBezTo>
                  <a:lnTo>
                    <a:pt x="4978" y="6132"/>
                  </a:lnTo>
                  <a:cubicBezTo>
                    <a:pt x="5644" y="5739"/>
                    <a:pt x="6109" y="5013"/>
                    <a:pt x="6109" y="4179"/>
                  </a:cubicBezTo>
                  <a:lnTo>
                    <a:pt x="6109" y="3536"/>
                  </a:lnTo>
                  <a:cubicBezTo>
                    <a:pt x="6109" y="3108"/>
                    <a:pt x="5751" y="2751"/>
                    <a:pt x="5323" y="2751"/>
                  </a:cubicBezTo>
                  <a:lnTo>
                    <a:pt x="5073" y="2751"/>
                  </a:lnTo>
                  <a:lnTo>
                    <a:pt x="4311" y="1989"/>
                  </a:lnTo>
                  <a:cubicBezTo>
                    <a:pt x="4282" y="1960"/>
                    <a:pt x="4249" y="1944"/>
                    <a:pt x="4214" y="1944"/>
                  </a:cubicBezTo>
                  <a:cubicBezTo>
                    <a:pt x="4191" y="1944"/>
                    <a:pt x="4168" y="1951"/>
                    <a:pt x="4144" y="1965"/>
                  </a:cubicBezTo>
                  <a:cubicBezTo>
                    <a:pt x="4085" y="1989"/>
                    <a:pt x="4061" y="2036"/>
                    <a:pt x="4061" y="2096"/>
                  </a:cubicBezTo>
                  <a:lnTo>
                    <a:pt x="4061" y="2751"/>
                  </a:lnTo>
                  <a:lnTo>
                    <a:pt x="3239" y="2751"/>
                  </a:lnTo>
                  <a:cubicBezTo>
                    <a:pt x="3144" y="2751"/>
                    <a:pt x="3084" y="2822"/>
                    <a:pt x="3084" y="2893"/>
                  </a:cubicBezTo>
                  <a:cubicBezTo>
                    <a:pt x="3084" y="2965"/>
                    <a:pt x="3168" y="3048"/>
                    <a:pt x="3239" y="3048"/>
                  </a:cubicBezTo>
                  <a:lnTo>
                    <a:pt x="4204" y="3048"/>
                  </a:lnTo>
                  <a:cubicBezTo>
                    <a:pt x="4299" y="3048"/>
                    <a:pt x="4358" y="2965"/>
                    <a:pt x="4358" y="2893"/>
                  </a:cubicBezTo>
                  <a:lnTo>
                    <a:pt x="4358" y="2453"/>
                  </a:lnTo>
                  <a:lnTo>
                    <a:pt x="4906" y="3001"/>
                  </a:lnTo>
                  <a:cubicBezTo>
                    <a:pt x="4930" y="3024"/>
                    <a:pt x="4966" y="3048"/>
                    <a:pt x="5013" y="3048"/>
                  </a:cubicBezTo>
                  <a:lnTo>
                    <a:pt x="5335" y="3048"/>
                  </a:lnTo>
                  <a:cubicBezTo>
                    <a:pt x="5609" y="3048"/>
                    <a:pt x="5823" y="3263"/>
                    <a:pt x="5823" y="3536"/>
                  </a:cubicBezTo>
                  <a:lnTo>
                    <a:pt x="5823" y="4179"/>
                  </a:lnTo>
                  <a:cubicBezTo>
                    <a:pt x="5823" y="5251"/>
                    <a:pt x="4954" y="6132"/>
                    <a:pt x="3882" y="6132"/>
                  </a:cubicBezTo>
                  <a:cubicBezTo>
                    <a:pt x="2811" y="6132"/>
                    <a:pt x="1930" y="5251"/>
                    <a:pt x="1930" y="4179"/>
                  </a:cubicBezTo>
                  <a:lnTo>
                    <a:pt x="1930" y="3536"/>
                  </a:lnTo>
                  <a:cubicBezTo>
                    <a:pt x="1930" y="3263"/>
                    <a:pt x="2156" y="3048"/>
                    <a:pt x="2418" y="3048"/>
                  </a:cubicBezTo>
                  <a:lnTo>
                    <a:pt x="2584" y="3048"/>
                  </a:lnTo>
                  <a:cubicBezTo>
                    <a:pt x="2668" y="3048"/>
                    <a:pt x="2727" y="2965"/>
                    <a:pt x="2727" y="2893"/>
                  </a:cubicBezTo>
                  <a:cubicBezTo>
                    <a:pt x="2727" y="2822"/>
                    <a:pt x="2656" y="2751"/>
                    <a:pt x="2584" y="2751"/>
                  </a:cubicBezTo>
                  <a:lnTo>
                    <a:pt x="2418" y="2751"/>
                  </a:lnTo>
                  <a:cubicBezTo>
                    <a:pt x="1989" y="2751"/>
                    <a:pt x="1632" y="3108"/>
                    <a:pt x="1632" y="3536"/>
                  </a:cubicBezTo>
                  <a:lnTo>
                    <a:pt x="1632" y="4179"/>
                  </a:lnTo>
                  <a:cubicBezTo>
                    <a:pt x="1632" y="5013"/>
                    <a:pt x="2096" y="5739"/>
                    <a:pt x="2763" y="6132"/>
                  </a:cubicBezTo>
                  <a:lnTo>
                    <a:pt x="2763" y="6632"/>
                  </a:lnTo>
                  <a:cubicBezTo>
                    <a:pt x="2001" y="6465"/>
                    <a:pt x="1334" y="6227"/>
                    <a:pt x="989" y="6096"/>
                  </a:cubicBezTo>
                  <a:cubicBezTo>
                    <a:pt x="941" y="6084"/>
                    <a:pt x="918" y="6049"/>
                    <a:pt x="906" y="6001"/>
                  </a:cubicBezTo>
                  <a:cubicBezTo>
                    <a:pt x="882" y="5965"/>
                    <a:pt x="882" y="5918"/>
                    <a:pt x="906" y="5870"/>
                  </a:cubicBezTo>
                  <a:cubicBezTo>
                    <a:pt x="1060" y="5489"/>
                    <a:pt x="1263" y="4846"/>
                    <a:pt x="1263" y="4013"/>
                  </a:cubicBezTo>
                  <a:lnTo>
                    <a:pt x="1263" y="2882"/>
                  </a:lnTo>
                  <a:cubicBezTo>
                    <a:pt x="1263" y="1453"/>
                    <a:pt x="2418" y="298"/>
                    <a:pt x="3846" y="298"/>
                  </a:cubicBezTo>
                  <a:close/>
                  <a:moveTo>
                    <a:pt x="4632" y="6275"/>
                  </a:moveTo>
                  <a:lnTo>
                    <a:pt x="4632" y="6787"/>
                  </a:lnTo>
                  <a:cubicBezTo>
                    <a:pt x="4632" y="7025"/>
                    <a:pt x="4739" y="7239"/>
                    <a:pt x="4918" y="7394"/>
                  </a:cubicBezTo>
                  <a:cubicBezTo>
                    <a:pt x="4894" y="7442"/>
                    <a:pt x="4858" y="7477"/>
                    <a:pt x="4835" y="7513"/>
                  </a:cubicBezTo>
                  <a:cubicBezTo>
                    <a:pt x="4787" y="7573"/>
                    <a:pt x="4787" y="7680"/>
                    <a:pt x="4858" y="7715"/>
                  </a:cubicBezTo>
                  <a:cubicBezTo>
                    <a:pt x="4894" y="7739"/>
                    <a:pt x="4918" y="7751"/>
                    <a:pt x="4954" y="7751"/>
                  </a:cubicBezTo>
                  <a:cubicBezTo>
                    <a:pt x="4989" y="7751"/>
                    <a:pt x="5037" y="7739"/>
                    <a:pt x="5073" y="7692"/>
                  </a:cubicBezTo>
                  <a:cubicBezTo>
                    <a:pt x="5109" y="7632"/>
                    <a:pt x="5156" y="7584"/>
                    <a:pt x="5192" y="7525"/>
                  </a:cubicBezTo>
                  <a:lnTo>
                    <a:pt x="5525" y="7644"/>
                  </a:lnTo>
                  <a:cubicBezTo>
                    <a:pt x="4918" y="8573"/>
                    <a:pt x="4299" y="8894"/>
                    <a:pt x="3882" y="9001"/>
                  </a:cubicBezTo>
                  <a:cubicBezTo>
                    <a:pt x="3864" y="9007"/>
                    <a:pt x="3849" y="9010"/>
                    <a:pt x="3835" y="9010"/>
                  </a:cubicBezTo>
                  <a:cubicBezTo>
                    <a:pt x="3820" y="9010"/>
                    <a:pt x="3805" y="9007"/>
                    <a:pt x="3787" y="9001"/>
                  </a:cubicBezTo>
                  <a:cubicBezTo>
                    <a:pt x="3370" y="8882"/>
                    <a:pt x="2751" y="8549"/>
                    <a:pt x="2120" y="7644"/>
                  </a:cubicBezTo>
                  <a:lnTo>
                    <a:pt x="2465" y="7525"/>
                  </a:lnTo>
                  <a:cubicBezTo>
                    <a:pt x="2763" y="7942"/>
                    <a:pt x="3204" y="8442"/>
                    <a:pt x="3787" y="8644"/>
                  </a:cubicBezTo>
                  <a:cubicBezTo>
                    <a:pt x="3799" y="8644"/>
                    <a:pt x="3823" y="8656"/>
                    <a:pt x="3835" y="8656"/>
                  </a:cubicBezTo>
                  <a:cubicBezTo>
                    <a:pt x="3846" y="8656"/>
                    <a:pt x="3858" y="8656"/>
                    <a:pt x="3882" y="8644"/>
                  </a:cubicBezTo>
                  <a:cubicBezTo>
                    <a:pt x="4144" y="8549"/>
                    <a:pt x="4418" y="8382"/>
                    <a:pt x="4668" y="8132"/>
                  </a:cubicBezTo>
                  <a:cubicBezTo>
                    <a:pt x="4728" y="8073"/>
                    <a:pt x="4728" y="7989"/>
                    <a:pt x="4668" y="7930"/>
                  </a:cubicBezTo>
                  <a:cubicBezTo>
                    <a:pt x="4638" y="7900"/>
                    <a:pt x="4600" y="7885"/>
                    <a:pt x="4561" y="7885"/>
                  </a:cubicBezTo>
                  <a:cubicBezTo>
                    <a:pt x="4522" y="7885"/>
                    <a:pt x="4483" y="7900"/>
                    <a:pt x="4454" y="7930"/>
                  </a:cubicBezTo>
                  <a:cubicBezTo>
                    <a:pt x="4251" y="8120"/>
                    <a:pt x="4025" y="8275"/>
                    <a:pt x="3823" y="8346"/>
                  </a:cubicBezTo>
                  <a:cubicBezTo>
                    <a:pt x="3358" y="8168"/>
                    <a:pt x="2965" y="7751"/>
                    <a:pt x="2715" y="7394"/>
                  </a:cubicBezTo>
                  <a:cubicBezTo>
                    <a:pt x="2894" y="7239"/>
                    <a:pt x="3001" y="7025"/>
                    <a:pt x="3001" y="6787"/>
                  </a:cubicBezTo>
                  <a:lnTo>
                    <a:pt x="3001" y="6275"/>
                  </a:lnTo>
                  <a:cubicBezTo>
                    <a:pt x="3251" y="6382"/>
                    <a:pt x="3525" y="6430"/>
                    <a:pt x="3823" y="6430"/>
                  </a:cubicBezTo>
                  <a:cubicBezTo>
                    <a:pt x="4120" y="6430"/>
                    <a:pt x="4382" y="6370"/>
                    <a:pt x="4632" y="6275"/>
                  </a:cubicBezTo>
                  <a:close/>
                  <a:moveTo>
                    <a:pt x="3846" y="0"/>
                  </a:moveTo>
                  <a:cubicBezTo>
                    <a:pt x="2251" y="0"/>
                    <a:pt x="953" y="1286"/>
                    <a:pt x="953" y="2882"/>
                  </a:cubicBezTo>
                  <a:lnTo>
                    <a:pt x="953" y="4013"/>
                  </a:lnTo>
                  <a:cubicBezTo>
                    <a:pt x="953" y="4846"/>
                    <a:pt x="751" y="5453"/>
                    <a:pt x="632" y="5775"/>
                  </a:cubicBezTo>
                  <a:cubicBezTo>
                    <a:pt x="584" y="5894"/>
                    <a:pt x="584" y="6013"/>
                    <a:pt x="632" y="6132"/>
                  </a:cubicBezTo>
                  <a:cubicBezTo>
                    <a:pt x="679" y="6251"/>
                    <a:pt x="775" y="6334"/>
                    <a:pt x="894" y="6382"/>
                  </a:cubicBezTo>
                  <a:cubicBezTo>
                    <a:pt x="1251" y="6525"/>
                    <a:pt x="1965" y="6787"/>
                    <a:pt x="2715" y="6930"/>
                  </a:cubicBezTo>
                  <a:cubicBezTo>
                    <a:pt x="2668" y="7084"/>
                    <a:pt x="2549" y="7180"/>
                    <a:pt x="2418" y="7239"/>
                  </a:cubicBezTo>
                  <a:lnTo>
                    <a:pt x="751" y="7823"/>
                  </a:lnTo>
                  <a:cubicBezTo>
                    <a:pt x="298" y="7989"/>
                    <a:pt x="1" y="8406"/>
                    <a:pt x="1" y="8882"/>
                  </a:cubicBezTo>
                  <a:lnTo>
                    <a:pt x="1" y="10132"/>
                  </a:lnTo>
                  <a:cubicBezTo>
                    <a:pt x="1" y="10216"/>
                    <a:pt x="84" y="10275"/>
                    <a:pt x="156" y="10275"/>
                  </a:cubicBezTo>
                  <a:cubicBezTo>
                    <a:pt x="227" y="10275"/>
                    <a:pt x="298" y="10204"/>
                    <a:pt x="298" y="10132"/>
                  </a:cubicBezTo>
                  <a:lnTo>
                    <a:pt x="298" y="8882"/>
                  </a:lnTo>
                  <a:cubicBezTo>
                    <a:pt x="298" y="8775"/>
                    <a:pt x="322" y="8692"/>
                    <a:pt x="358" y="8597"/>
                  </a:cubicBezTo>
                  <a:lnTo>
                    <a:pt x="1120" y="9251"/>
                  </a:lnTo>
                  <a:cubicBezTo>
                    <a:pt x="1227" y="9347"/>
                    <a:pt x="1299" y="9478"/>
                    <a:pt x="1299" y="9620"/>
                  </a:cubicBezTo>
                  <a:lnTo>
                    <a:pt x="1299" y="10132"/>
                  </a:lnTo>
                  <a:cubicBezTo>
                    <a:pt x="1299" y="10216"/>
                    <a:pt x="1370" y="10275"/>
                    <a:pt x="1453" y="10275"/>
                  </a:cubicBezTo>
                  <a:cubicBezTo>
                    <a:pt x="1525" y="10275"/>
                    <a:pt x="1596" y="10204"/>
                    <a:pt x="1596" y="10132"/>
                  </a:cubicBezTo>
                  <a:lnTo>
                    <a:pt x="1596" y="9609"/>
                  </a:lnTo>
                  <a:cubicBezTo>
                    <a:pt x="1596" y="9370"/>
                    <a:pt x="1489" y="9168"/>
                    <a:pt x="1310" y="9001"/>
                  </a:cubicBezTo>
                  <a:lnTo>
                    <a:pt x="513" y="8311"/>
                  </a:lnTo>
                  <a:cubicBezTo>
                    <a:pt x="596" y="8216"/>
                    <a:pt x="715" y="8132"/>
                    <a:pt x="834" y="8085"/>
                  </a:cubicBezTo>
                  <a:lnTo>
                    <a:pt x="1846" y="7739"/>
                  </a:lnTo>
                  <a:cubicBezTo>
                    <a:pt x="2537" y="8775"/>
                    <a:pt x="3251" y="9144"/>
                    <a:pt x="3727" y="9275"/>
                  </a:cubicBezTo>
                  <a:cubicBezTo>
                    <a:pt x="3775" y="9299"/>
                    <a:pt x="3799" y="9299"/>
                    <a:pt x="3846" y="9299"/>
                  </a:cubicBezTo>
                  <a:cubicBezTo>
                    <a:pt x="3894" y="9299"/>
                    <a:pt x="3930" y="9299"/>
                    <a:pt x="3966" y="9275"/>
                  </a:cubicBezTo>
                  <a:cubicBezTo>
                    <a:pt x="4442" y="9144"/>
                    <a:pt x="5156" y="8775"/>
                    <a:pt x="5835" y="7739"/>
                  </a:cubicBezTo>
                  <a:lnTo>
                    <a:pt x="6847" y="8085"/>
                  </a:lnTo>
                  <a:cubicBezTo>
                    <a:pt x="6990" y="8132"/>
                    <a:pt x="7085" y="8216"/>
                    <a:pt x="7180" y="8311"/>
                  </a:cubicBezTo>
                  <a:lnTo>
                    <a:pt x="6371" y="9001"/>
                  </a:lnTo>
                  <a:cubicBezTo>
                    <a:pt x="6192" y="9144"/>
                    <a:pt x="6097" y="9370"/>
                    <a:pt x="6097" y="9609"/>
                  </a:cubicBezTo>
                  <a:lnTo>
                    <a:pt x="6097" y="10120"/>
                  </a:lnTo>
                  <a:cubicBezTo>
                    <a:pt x="6097" y="10204"/>
                    <a:pt x="6168" y="10263"/>
                    <a:pt x="6240" y="10263"/>
                  </a:cubicBezTo>
                  <a:cubicBezTo>
                    <a:pt x="6311" y="10263"/>
                    <a:pt x="6394" y="10192"/>
                    <a:pt x="6394" y="10120"/>
                  </a:cubicBezTo>
                  <a:lnTo>
                    <a:pt x="6394" y="9609"/>
                  </a:lnTo>
                  <a:cubicBezTo>
                    <a:pt x="6394" y="9466"/>
                    <a:pt x="6454" y="9323"/>
                    <a:pt x="6573" y="9239"/>
                  </a:cubicBezTo>
                  <a:lnTo>
                    <a:pt x="7323" y="8585"/>
                  </a:lnTo>
                  <a:cubicBezTo>
                    <a:pt x="7359" y="8668"/>
                    <a:pt x="7383" y="8775"/>
                    <a:pt x="7383" y="8870"/>
                  </a:cubicBezTo>
                  <a:lnTo>
                    <a:pt x="7383" y="10120"/>
                  </a:lnTo>
                  <a:cubicBezTo>
                    <a:pt x="7383" y="10204"/>
                    <a:pt x="7466" y="10263"/>
                    <a:pt x="7537" y="10263"/>
                  </a:cubicBezTo>
                  <a:cubicBezTo>
                    <a:pt x="7609" y="10263"/>
                    <a:pt x="7680" y="10192"/>
                    <a:pt x="7680" y="10120"/>
                  </a:cubicBezTo>
                  <a:lnTo>
                    <a:pt x="7680" y="8870"/>
                  </a:lnTo>
                  <a:cubicBezTo>
                    <a:pt x="7692" y="8406"/>
                    <a:pt x="7395" y="7977"/>
                    <a:pt x="6942" y="7823"/>
                  </a:cubicBezTo>
                  <a:lnTo>
                    <a:pt x="5275" y="7239"/>
                  </a:lnTo>
                  <a:cubicBezTo>
                    <a:pt x="5132" y="7203"/>
                    <a:pt x="5025" y="7084"/>
                    <a:pt x="4978" y="6930"/>
                  </a:cubicBezTo>
                  <a:cubicBezTo>
                    <a:pt x="5740" y="6787"/>
                    <a:pt x="6442" y="6513"/>
                    <a:pt x="6799" y="6382"/>
                  </a:cubicBezTo>
                  <a:cubicBezTo>
                    <a:pt x="6918" y="6334"/>
                    <a:pt x="7002" y="6251"/>
                    <a:pt x="7061" y="6132"/>
                  </a:cubicBezTo>
                  <a:cubicBezTo>
                    <a:pt x="7109" y="6013"/>
                    <a:pt x="7109" y="5894"/>
                    <a:pt x="7061" y="5775"/>
                  </a:cubicBezTo>
                  <a:cubicBezTo>
                    <a:pt x="6942" y="5477"/>
                    <a:pt x="6740" y="4846"/>
                    <a:pt x="6740" y="4013"/>
                  </a:cubicBezTo>
                  <a:lnTo>
                    <a:pt x="6740" y="2882"/>
                  </a:lnTo>
                  <a:cubicBezTo>
                    <a:pt x="6740" y="1286"/>
                    <a:pt x="5442" y="0"/>
                    <a:pt x="3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1" name="Google Shape;12351;p86"/>
            <p:cNvSpPr/>
            <p:nvPr/>
          </p:nvSpPr>
          <p:spPr>
            <a:xfrm>
              <a:off x="7611608" y="2891630"/>
              <a:ext cx="20069" cy="9463"/>
            </a:xfrm>
            <a:custGeom>
              <a:avLst/>
              <a:gdLst/>
              <a:ahLst/>
              <a:cxnLst/>
              <a:rect l="l" t="t" r="r" b="b"/>
              <a:pathLst>
                <a:path w="632" h="298" extrusionOk="0">
                  <a:moveTo>
                    <a:pt x="155" y="0"/>
                  </a:moveTo>
                  <a:cubicBezTo>
                    <a:pt x="60" y="0"/>
                    <a:pt x="1" y="83"/>
                    <a:pt x="1" y="155"/>
                  </a:cubicBezTo>
                  <a:cubicBezTo>
                    <a:pt x="1" y="226"/>
                    <a:pt x="84" y="298"/>
                    <a:pt x="155" y="298"/>
                  </a:cubicBezTo>
                  <a:lnTo>
                    <a:pt x="477" y="298"/>
                  </a:lnTo>
                  <a:cubicBezTo>
                    <a:pt x="572" y="298"/>
                    <a:pt x="632" y="226"/>
                    <a:pt x="632" y="155"/>
                  </a:cubicBezTo>
                  <a:cubicBezTo>
                    <a:pt x="632" y="83"/>
                    <a:pt x="572"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2" name="Google Shape;12352;p86"/>
            <p:cNvSpPr/>
            <p:nvPr/>
          </p:nvSpPr>
          <p:spPr>
            <a:xfrm>
              <a:off x="7673245" y="2891630"/>
              <a:ext cx="19688" cy="9463"/>
            </a:xfrm>
            <a:custGeom>
              <a:avLst/>
              <a:gdLst/>
              <a:ahLst/>
              <a:cxnLst/>
              <a:rect l="l" t="t" r="r" b="b"/>
              <a:pathLst>
                <a:path w="620" h="298" extrusionOk="0">
                  <a:moveTo>
                    <a:pt x="143" y="0"/>
                  </a:moveTo>
                  <a:cubicBezTo>
                    <a:pt x="60" y="0"/>
                    <a:pt x="0" y="83"/>
                    <a:pt x="0" y="155"/>
                  </a:cubicBezTo>
                  <a:cubicBezTo>
                    <a:pt x="0" y="226"/>
                    <a:pt x="72" y="298"/>
                    <a:pt x="143" y="298"/>
                  </a:cubicBezTo>
                  <a:lnTo>
                    <a:pt x="477" y="298"/>
                  </a:lnTo>
                  <a:cubicBezTo>
                    <a:pt x="560" y="298"/>
                    <a:pt x="620" y="226"/>
                    <a:pt x="620" y="155"/>
                  </a:cubicBezTo>
                  <a:cubicBezTo>
                    <a:pt x="620" y="83"/>
                    <a:pt x="548"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53" name="Google Shape;12353;p86"/>
          <p:cNvGrpSpPr/>
          <p:nvPr/>
        </p:nvGrpSpPr>
        <p:grpSpPr>
          <a:xfrm>
            <a:off x="7988191" y="2832248"/>
            <a:ext cx="332348" cy="283985"/>
            <a:chOff x="7988191" y="2832248"/>
            <a:chExt cx="332348" cy="283985"/>
          </a:xfrm>
        </p:grpSpPr>
        <p:sp>
          <p:nvSpPr>
            <p:cNvPr id="12354" name="Google Shape;12354;p86"/>
            <p:cNvSpPr/>
            <p:nvPr/>
          </p:nvSpPr>
          <p:spPr>
            <a:xfrm>
              <a:off x="8046398" y="2894646"/>
              <a:ext cx="40869" cy="45759"/>
            </a:xfrm>
            <a:custGeom>
              <a:avLst/>
              <a:gdLst/>
              <a:ahLst/>
              <a:cxnLst/>
              <a:rect l="l" t="t" r="r" b="b"/>
              <a:pathLst>
                <a:path w="1287" h="1441" extrusionOk="0">
                  <a:moveTo>
                    <a:pt x="644" y="0"/>
                  </a:moveTo>
                  <a:cubicBezTo>
                    <a:pt x="287" y="0"/>
                    <a:pt x="1" y="286"/>
                    <a:pt x="1" y="643"/>
                  </a:cubicBezTo>
                  <a:lnTo>
                    <a:pt x="1" y="798"/>
                  </a:lnTo>
                  <a:cubicBezTo>
                    <a:pt x="1" y="1155"/>
                    <a:pt x="287" y="1441"/>
                    <a:pt x="644" y="1441"/>
                  </a:cubicBezTo>
                  <a:cubicBezTo>
                    <a:pt x="1001" y="1441"/>
                    <a:pt x="1287" y="1155"/>
                    <a:pt x="1287" y="798"/>
                  </a:cubicBezTo>
                  <a:lnTo>
                    <a:pt x="1287" y="643"/>
                  </a:lnTo>
                  <a:cubicBezTo>
                    <a:pt x="1287" y="548"/>
                    <a:pt x="1215" y="488"/>
                    <a:pt x="1132" y="488"/>
                  </a:cubicBezTo>
                  <a:cubicBezTo>
                    <a:pt x="1049" y="488"/>
                    <a:pt x="989" y="560"/>
                    <a:pt x="989" y="643"/>
                  </a:cubicBezTo>
                  <a:lnTo>
                    <a:pt x="989" y="798"/>
                  </a:lnTo>
                  <a:cubicBezTo>
                    <a:pt x="989" y="977"/>
                    <a:pt x="834" y="1143"/>
                    <a:pt x="644" y="1143"/>
                  </a:cubicBezTo>
                  <a:cubicBezTo>
                    <a:pt x="453" y="1143"/>
                    <a:pt x="299" y="1000"/>
                    <a:pt x="299" y="798"/>
                  </a:cubicBezTo>
                  <a:lnTo>
                    <a:pt x="299" y="643"/>
                  </a:lnTo>
                  <a:cubicBezTo>
                    <a:pt x="299" y="465"/>
                    <a:pt x="453" y="298"/>
                    <a:pt x="644" y="298"/>
                  </a:cubicBezTo>
                  <a:cubicBezTo>
                    <a:pt x="739" y="298"/>
                    <a:pt x="799" y="227"/>
                    <a:pt x="799" y="143"/>
                  </a:cubicBezTo>
                  <a:cubicBezTo>
                    <a:pt x="799" y="60"/>
                    <a:pt x="715" y="0"/>
                    <a:pt x="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5" name="Google Shape;12355;p86"/>
            <p:cNvSpPr/>
            <p:nvPr/>
          </p:nvSpPr>
          <p:spPr>
            <a:xfrm>
              <a:off x="7988191" y="2832248"/>
              <a:ext cx="332348" cy="283985"/>
            </a:xfrm>
            <a:custGeom>
              <a:avLst/>
              <a:gdLst/>
              <a:ahLst/>
              <a:cxnLst/>
              <a:rect l="l" t="t" r="r" b="b"/>
              <a:pathLst>
                <a:path w="10466" h="8943" extrusionOk="0">
                  <a:moveTo>
                    <a:pt x="929" y="2942"/>
                  </a:moveTo>
                  <a:lnTo>
                    <a:pt x="929" y="2942"/>
                  </a:lnTo>
                  <a:cubicBezTo>
                    <a:pt x="905" y="3037"/>
                    <a:pt x="881" y="3144"/>
                    <a:pt x="869" y="3227"/>
                  </a:cubicBezTo>
                  <a:cubicBezTo>
                    <a:pt x="858" y="3299"/>
                    <a:pt x="858" y="3358"/>
                    <a:pt x="858" y="3418"/>
                  </a:cubicBezTo>
                  <a:lnTo>
                    <a:pt x="488" y="3120"/>
                  </a:lnTo>
                  <a:lnTo>
                    <a:pt x="929" y="2942"/>
                  </a:lnTo>
                  <a:close/>
                  <a:moveTo>
                    <a:pt x="4156" y="310"/>
                  </a:moveTo>
                  <a:lnTo>
                    <a:pt x="3894" y="668"/>
                  </a:lnTo>
                  <a:cubicBezTo>
                    <a:pt x="3858" y="715"/>
                    <a:pt x="3846" y="763"/>
                    <a:pt x="3858" y="822"/>
                  </a:cubicBezTo>
                  <a:cubicBezTo>
                    <a:pt x="3882" y="882"/>
                    <a:pt x="3917" y="906"/>
                    <a:pt x="3965" y="918"/>
                  </a:cubicBezTo>
                  <a:cubicBezTo>
                    <a:pt x="4608" y="1072"/>
                    <a:pt x="5168" y="1489"/>
                    <a:pt x="5549" y="2084"/>
                  </a:cubicBezTo>
                  <a:cubicBezTo>
                    <a:pt x="5965" y="2751"/>
                    <a:pt x="6418" y="3287"/>
                    <a:pt x="6894" y="3656"/>
                  </a:cubicBezTo>
                  <a:cubicBezTo>
                    <a:pt x="7287" y="3977"/>
                    <a:pt x="7692" y="4168"/>
                    <a:pt x="8085" y="4275"/>
                  </a:cubicBezTo>
                  <a:cubicBezTo>
                    <a:pt x="8288" y="4321"/>
                    <a:pt x="8455" y="4339"/>
                    <a:pt x="8603" y="4339"/>
                  </a:cubicBezTo>
                  <a:cubicBezTo>
                    <a:pt x="8646" y="4339"/>
                    <a:pt x="8687" y="4337"/>
                    <a:pt x="8728" y="4335"/>
                  </a:cubicBezTo>
                  <a:lnTo>
                    <a:pt x="8728" y="4335"/>
                  </a:lnTo>
                  <a:cubicBezTo>
                    <a:pt x="8168" y="4847"/>
                    <a:pt x="7585" y="5204"/>
                    <a:pt x="7037" y="5406"/>
                  </a:cubicBezTo>
                  <a:cubicBezTo>
                    <a:pt x="6732" y="5508"/>
                    <a:pt x="6437" y="5559"/>
                    <a:pt x="6158" y="5559"/>
                  </a:cubicBezTo>
                  <a:cubicBezTo>
                    <a:pt x="5914" y="5559"/>
                    <a:pt x="5682" y="5520"/>
                    <a:pt x="5465" y="5442"/>
                  </a:cubicBezTo>
                  <a:cubicBezTo>
                    <a:pt x="5203" y="5359"/>
                    <a:pt x="4965" y="5204"/>
                    <a:pt x="4775" y="5001"/>
                  </a:cubicBezTo>
                  <a:lnTo>
                    <a:pt x="4775" y="5001"/>
                  </a:lnTo>
                  <a:cubicBezTo>
                    <a:pt x="5001" y="5120"/>
                    <a:pt x="5275" y="5204"/>
                    <a:pt x="5596" y="5228"/>
                  </a:cubicBezTo>
                  <a:cubicBezTo>
                    <a:pt x="5680" y="5228"/>
                    <a:pt x="5751" y="5240"/>
                    <a:pt x="5822" y="5240"/>
                  </a:cubicBezTo>
                  <a:cubicBezTo>
                    <a:pt x="6096" y="5240"/>
                    <a:pt x="6382" y="5204"/>
                    <a:pt x="6644" y="5132"/>
                  </a:cubicBezTo>
                  <a:cubicBezTo>
                    <a:pt x="6715" y="5120"/>
                    <a:pt x="6775" y="5025"/>
                    <a:pt x="6751" y="4954"/>
                  </a:cubicBezTo>
                  <a:cubicBezTo>
                    <a:pt x="6741" y="4893"/>
                    <a:pt x="6671" y="4841"/>
                    <a:pt x="6607" y="4841"/>
                  </a:cubicBezTo>
                  <a:cubicBezTo>
                    <a:pt x="6595" y="4841"/>
                    <a:pt x="6583" y="4843"/>
                    <a:pt x="6573" y="4847"/>
                  </a:cubicBezTo>
                  <a:cubicBezTo>
                    <a:pt x="6317" y="4912"/>
                    <a:pt x="6067" y="4943"/>
                    <a:pt x="5831" y="4943"/>
                  </a:cubicBezTo>
                  <a:cubicBezTo>
                    <a:pt x="5418" y="4943"/>
                    <a:pt x="5052" y="4846"/>
                    <a:pt x="4787" y="4656"/>
                  </a:cubicBezTo>
                  <a:cubicBezTo>
                    <a:pt x="4477" y="4430"/>
                    <a:pt x="4310" y="4097"/>
                    <a:pt x="4263" y="3632"/>
                  </a:cubicBezTo>
                  <a:cubicBezTo>
                    <a:pt x="4310" y="3156"/>
                    <a:pt x="4572" y="2751"/>
                    <a:pt x="5025" y="2501"/>
                  </a:cubicBezTo>
                  <a:cubicBezTo>
                    <a:pt x="5096" y="2453"/>
                    <a:pt x="5120" y="2370"/>
                    <a:pt x="5084" y="2287"/>
                  </a:cubicBezTo>
                  <a:cubicBezTo>
                    <a:pt x="5051" y="2237"/>
                    <a:pt x="4996" y="2211"/>
                    <a:pt x="4941" y="2211"/>
                  </a:cubicBezTo>
                  <a:cubicBezTo>
                    <a:pt x="4916" y="2211"/>
                    <a:pt x="4892" y="2216"/>
                    <a:pt x="4870" y="2227"/>
                  </a:cubicBezTo>
                  <a:cubicBezTo>
                    <a:pt x="4227" y="2584"/>
                    <a:pt x="3906" y="3227"/>
                    <a:pt x="3965" y="3942"/>
                  </a:cubicBezTo>
                  <a:cubicBezTo>
                    <a:pt x="4037" y="4751"/>
                    <a:pt x="4596" y="5442"/>
                    <a:pt x="5382" y="5728"/>
                  </a:cubicBezTo>
                  <a:cubicBezTo>
                    <a:pt x="5631" y="5816"/>
                    <a:pt x="5895" y="5861"/>
                    <a:pt x="6170" y="5861"/>
                  </a:cubicBezTo>
                  <a:cubicBezTo>
                    <a:pt x="6487" y="5861"/>
                    <a:pt x="6818" y="5801"/>
                    <a:pt x="7156" y="5680"/>
                  </a:cubicBezTo>
                  <a:cubicBezTo>
                    <a:pt x="7596" y="5537"/>
                    <a:pt x="8061" y="5263"/>
                    <a:pt x="8525" y="4906"/>
                  </a:cubicBezTo>
                  <a:lnTo>
                    <a:pt x="8549" y="4906"/>
                  </a:lnTo>
                  <a:cubicBezTo>
                    <a:pt x="8694" y="4930"/>
                    <a:pt x="8833" y="4940"/>
                    <a:pt x="8965" y="4940"/>
                  </a:cubicBezTo>
                  <a:cubicBezTo>
                    <a:pt x="9431" y="4940"/>
                    <a:pt x="9813" y="4812"/>
                    <a:pt x="10073" y="4692"/>
                  </a:cubicBezTo>
                  <a:lnTo>
                    <a:pt x="10073" y="4692"/>
                  </a:lnTo>
                  <a:cubicBezTo>
                    <a:pt x="9430" y="6454"/>
                    <a:pt x="7608" y="7668"/>
                    <a:pt x="5572" y="7668"/>
                  </a:cubicBezTo>
                  <a:cubicBezTo>
                    <a:pt x="4179" y="7668"/>
                    <a:pt x="2894" y="7145"/>
                    <a:pt x="2072" y="6216"/>
                  </a:cubicBezTo>
                  <a:cubicBezTo>
                    <a:pt x="1358" y="5430"/>
                    <a:pt x="1060" y="4406"/>
                    <a:pt x="1179" y="3275"/>
                  </a:cubicBezTo>
                  <a:cubicBezTo>
                    <a:pt x="1286" y="2584"/>
                    <a:pt x="1524" y="2013"/>
                    <a:pt x="1881" y="1537"/>
                  </a:cubicBezTo>
                  <a:cubicBezTo>
                    <a:pt x="2167" y="1156"/>
                    <a:pt x="2536" y="858"/>
                    <a:pt x="2989" y="656"/>
                  </a:cubicBezTo>
                  <a:cubicBezTo>
                    <a:pt x="3429" y="441"/>
                    <a:pt x="3882" y="358"/>
                    <a:pt x="4156" y="310"/>
                  </a:cubicBezTo>
                  <a:close/>
                  <a:moveTo>
                    <a:pt x="5644" y="7954"/>
                  </a:moveTo>
                  <a:lnTo>
                    <a:pt x="5322" y="8645"/>
                  </a:lnTo>
                  <a:lnTo>
                    <a:pt x="5013" y="8645"/>
                  </a:lnTo>
                  <a:lnTo>
                    <a:pt x="5346" y="7954"/>
                  </a:lnTo>
                  <a:close/>
                  <a:moveTo>
                    <a:pt x="4422" y="1"/>
                  </a:moveTo>
                  <a:cubicBezTo>
                    <a:pt x="4268" y="1"/>
                    <a:pt x="3580" y="20"/>
                    <a:pt x="2834" y="382"/>
                  </a:cubicBezTo>
                  <a:cubicBezTo>
                    <a:pt x="2346" y="620"/>
                    <a:pt x="1929" y="941"/>
                    <a:pt x="1608" y="1358"/>
                  </a:cubicBezTo>
                  <a:cubicBezTo>
                    <a:pt x="1334" y="1703"/>
                    <a:pt x="1119" y="2108"/>
                    <a:pt x="989" y="2584"/>
                  </a:cubicBezTo>
                  <a:lnTo>
                    <a:pt x="96" y="2965"/>
                  </a:lnTo>
                  <a:cubicBezTo>
                    <a:pt x="48" y="2977"/>
                    <a:pt x="0" y="3025"/>
                    <a:pt x="0" y="3085"/>
                  </a:cubicBezTo>
                  <a:cubicBezTo>
                    <a:pt x="0" y="3144"/>
                    <a:pt x="24" y="3180"/>
                    <a:pt x="60" y="3215"/>
                  </a:cubicBezTo>
                  <a:lnTo>
                    <a:pt x="810" y="3811"/>
                  </a:lnTo>
                  <a:cubicBezTo>
                    <a:pt x="822" y="4811"/>
                    <a:pt x="1155" y="5704"/>
                    <a:pt x="1810" y="6430"/>
                  </a:cubicBezTo>
                  <a:cubicBezTo>
                    <a:pt x="2584" y="7287"/>
                    <a:pt x="3715" y="7823"/>
                    <a:pt x="4977" y="7942"/>
                  </a:cubicBezTo>
                  <a:lnTo>
                    <a:pt x="4620" y="8645"/>
                  </a:lnTo>
                  <a:lnTo>
                    <a:pt x="3739" y="8645"/>
                  </a:lnTo>
                  <a:cubicBezTo>
                    <a:pt x="3656" y="8645"/>
                    <a:pt x="3596" y="8716"/>
                    <a:pt x="3596" y="8799"/>
                  </a:cubicBezTo>
                  <a:cubicBezTo>
                    <a:pt x="3596" y="8871"/>
                    <a:pt x="3667" y="8942"/>
                    <a:pt x="3739" y="8942"/>
                  </a:cubicBezTo>
                  <a:lnTo>
                    <a:pt x="6013" y="8942"/>
                  </a:lnTo>
                  <a:cubicBezTo>
                    <a:pt x="6108" y="8942"/>
                    <a:pt x="6168" y="8871"/>
                    <a:pt x="6168" y="8799"/>
                  </a:cubicBezTo>
                  <a:cubicBezTo>
                    <a:pt x="6168" y="8716"/>
                    <a:pt x="6096" y="8645"/>
                    <a:pt x="6013" y="8645"/>
                  </a:cubicBezTo>
                  <a:lnTo>
                    <a:pt x="5620" y="8645"/>
                  </a:lnTo>
                  <a:lnTo>
                    <a:pt x="5953" y="7954"/>
                  </a:lnTo>
                  <a:cubicBezTo>
                    <a:pt x="6942" y="7883"/>
                    <a:pt x="7882" y="7537"/>
                    <a:pt x="8656" y="6966"/>
                  </a:cubicBezTo>
                  <a:cubicBezTo>
                    <a:pt x="9525" y="6323"/>
                    <a:pt x="10156" y="5418"/>
                    <a:pt x="10406" y="4430"/>
                  </a:cubicBezTo>
                  <a:cubicBezTo>
                    <a:pt x="10466" y="4370"/>
                    <a:pt x="10442" y="4299"/>
                    <a:pt x="10383" y="4275"/>
                  </a:cubicBezTo>
                  <a:cubicBezTo>
                    <a:pt x="10355" y="4259"/>
                    <a:pt x="10327" y="4250"/>
                    <a:pt x="10300" y="4250"/>
                  </a:cubicBezTo>
                  <a:cubicBezTo>
                    <a:pt x="10268" y="4250"/>
                    <a:pt x="10236" y="4262"/>
                    <a:pt x="10204" y="4287"/>
                  </a:cubicBezTo>
                  <a:cubicBezTo>
                    <a:pt x="10204" y="4287"/>
                    <a:pt x="9700" y="4670"/>
                    <a:pt x="8935" y="4670"/>
                  </a:cubicBezTo>
                  <a:cubicBezTo>
                    <a:pt x="8902" y="4670"/>
                    <a:pt x="8868" y="4670"/>
                    <a:pt x="8835" y="4668"/>
                  </a:cubicBezTo>
                  <a:cubicBezTo>
                    <a:pt x="8990" y="4525"/>
                    <a:pt x="9156" y="4370"/>
                    <a:pt x="9323" y="4192"/>
                  </a:cubicBezTo>
                  <a:cubicBezTo>
                    <a:pt x="9371" y="4132"/>
                    <a:pt x="9382" y="4061"/>
                    <a:pt x="9335" y="4001"/>
                  </a:cubicBezTo>
                  <a:cubicBezTo>
                    <a:pt x="9302" y="3961"/>
                    <a:pt x="9259" y="3942"/>
                    <a:pt x="9211" y="3942"/>
                  </a:cubicBezTo>
                  <a:cubicBezTo>
                    <a:pt x="9190" y="3942"/>
                    <a:pt x="9167" y="3946"/>
                    <a:pt x="9144" y="3954"/>
                  </a:cubicBezTo>
                  <a:cubicBezTo>
                    <a:pt x="9144" y="3954"/>
                    <a:pt x="8950" y="4045"/>
                    <a:pt x="8613" y="4045"/>
                  </a:cubicBezTo>
                  <a:cubicBezTo>
                    <a:pt x="8479" y="4045"/>
                    <a:pt x="8321" y="4030"/>
                    <a:pt x="8144" y="3989"/>
                  </a:cubicBezTo>
                  <a:cubicBezTo>
                    <a:pt x="7108" y="3739"/>
                    <a:pt x="6287" y="2739"/>
                    <a:pt x="5775" y="1930"/>
                  </a:cubicBezTo>
                  <a:cubicBezTo>
                    <a:pt x="5406" y="1334"/>
                    <a:pt x="4870" y="906"/>
                    <a:pt x="4227" y="703"/>
                  </a:cubicBezTo>
                  <a:lnTo>
                    <a:pt x="4572" y="251"/>
                  </a:lnTo>
                  <a:cubicBezTo>
                    <a:pt x="4608" y="203"/>
                    <a:pt x="4620" y="144"/>
                    <a:pt x="4584" y="84"/>
                  </a:cubicBezTo>
                  <a:cubicBezTo>
                    <a:pt x="4560" y="48"/>
                    <a:pt x="4513" y="1"/>
                    <a:pt x="4453" y="1"/>
                  </a:cubicBezTo>
                  <a:cubicBezTo>
                    <a:pt x="4451" y="1"/>
                    <a:pt x="4440" y="1"/>
                    <a:pt x="44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6" name="Google Shape;12356;p86"/>
            <p:cNvSpPr/>
            <p:nvPr/>
          </p:nvSpPr>
          <p:spPr>
            <a:xfrm>
              <a:off x="8212381" y="2974320"/>
              <a:ext cx="18577" cy="14861"/>
            </a:xfrm>
            <a:custGeom>
              <a:avLst/>
              <a:gdLst/>
              <a:ahLst/>
              <a:cxnLst/>
              <a:rect l="l" t="t" r="r" b="b"/>
              <a:pathLst>
                <a:path w="585" h="468" extrusionOk="0">
                  <a:moveTo>
                    <a:pt x="406" y="0"/>
                  </a:moveTo>
                  <a:cubicBezTo>
                    <a:pt x="371" y="0"/>
                    <a:pt x="337" y="12"/>
                    <a:pt x="310" y="39"/>
                  </a:cubicBezTo>
                  <a:cubicBezTo>
                    <a:pt x="275" y="75"/>
                    <a:pt x="191" y="123"/>
                    <a:pt x="108" y="170"/>
                  </a:cubicBezTo>
                  <a:cubicBezTo>
                    <a:pt x="25" y="206"/>
                    <a:pt x="1" y="301"/>
                    <a:pt x="48" y="373"/>
                  </a:cubicBezTo>
                  <a:cubicBezTo>
                    <a:pt x="72" y="432"/>
                    <a:pt x="120" y="468"/>
                    <a:pt x="179" y="468"/>
                  </a:cubicBezTo>
                  <a:cubicBezTo>
                    <a:pt x="215" y="468"/>
                    <a:pt x="227" y="468"/>
                    <a:pt x="251" y="444"/>
                  </a:cubicBezTo>
                  <a:cubicBezTo>
                    <a:pt x="370" y="385"/>
                    <a:pt x="465" y="325"/>
                    <a:pt x="536" y="265"/>
                  </a:cubicBezTo>
                  <a:cubicBezTo>
                    <a:pt x="572" y="218"/>
                    <a:pt x="584" y="111"/>
                    <a:pt x="525" y="51"/>
                  </a:cubicBezTo>
                  <a:cubicBezTo>
                    <a:pt x="492" y="18"/>
                    <a:pt x="448" y="0"/>
                    <a:pt x="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357" name="Google Shape;12357;p86"/>
          <p:cNvSpPr/>
          <p:nvPr/>
        </p:nvSpPr>
        <p:spPr>
          <a:xfrm>
            <a:off x="2498418" y="3245126"/>
            <a:ext cx="365627" cy="292273"/>
          </a:xfrm>
          <a:custGeom>
            <a:avLst/>
            <a:gdLst/>
            <a:ahLst/>
            <a:cxnLst/>
            <a:rect l="l" t="t" r="r" b="b"/>
            <a:pathLst>
              <a:path w="11514" h="9204" extrusionOk="0">
                <a:moveTo>
                  <a:pt x="3727" y="0"/>
                </a:moveTo>
                <a:cubicBezTo>
                  <a:pt x="3156" y="0"/>
                  <a:pt x="2668" y="346"/>
                  <a:pt x="2477" y="870"/>
                </a:cubicBezTo>
                <a:lnTo>
                  <a:pt x="2382" y="870"/>
                </a:lnTo>
                <a:cubicBezTo>
                  <a:pt x="2144" y="870"/>
                  <a:pt x="1906" y="965"/>
                  <a:pt x="1751" y="1143"/>
                </a:cubicBezTo>
                <a:cubicBezTo>
                  <a:pt x="1703" y="1143"/>
                  <a:pt x="1656" y="1131"/>
                  <a:pt x="1608" y="1131"/>
                </a:cubicBezTo>
                <a:cubicBezTo>
                  <a:pt x="1036" y="1131"/>
                  <a:pt x="560" y="1608"/>
                  <a:pt x="560" y="2191"/>
                </a:cubicBezTo>
                <a:cubicBezTo>
                  <a:pt x="560" y="2775"/>
                  <a:pt x="1036" y="3251"/>
                  <a:pt x="1608" y="3251"/>
                </a:cubicBezTo>
                <a:lnTo>
                  <a:pt x="3001" y="3251"/>
                </a:lnTo>
                <a:cubicBezTo>
                  <a:pt x="3096" y="3251"/>
                  <a:pt x="3191" y="3156"/>
                  <a:pt x="3191" y="3048"/>
                </a:cubicBezTo>
                <a:cubicBezTo>
                  <a:pt x="3191" y="2953"/>
                  <a:pt x="3096" y="2858"/>
                  <a:pt x="3001" y="2858"/>
                </a:cubicBezTo>
                <a:lnTo>
                  <a:pt x="1608" y="2858"/>
                </a:lnTo>
                <a:cubicBezTo>
                  <a:pt x="1239" y="2858"/>
                  <a:pt x="941" y="2560"/>
                  <a:pt x="941" y="2191"/>
                </a:cubicBezTo>
                <a:cubicBezTo>
                  <a:pt x="941" y="1822"/>
                  <a:pt x="1239" y="1524"/>
                  <a:pt x="1608" y="1524"/>
                </a:cubicBezTo>
                <a:cubicBezTo>
                  <a:pt x="1667" y="1524"/>
                  <a:pt x="1727" y="1524"/>
                  <a:pt x="1775" y="1536"/>
                </a:cubicBezTo>
                <a:cubicBezTo>
                  <a:pt x="1788" y="1538"/>
                  <a:pt x="1802" y="1539"/>
                  <a:pt x="1816" y="1539"/>
                </a:cubicBezTo>
                <a:cubicBezTo>
                  <a:pt x="1885" y="1539"/>
                  <a:pt x="1949" y="1514"/>
                  <a:pt x="1989" y="1465"/>
                </a:cubicBezTo>
                <a:cubicBezTo>
                  <a:pt x="2072" y="1322"/>
                  <a:pt x="2227" y="1251"/>
                  <a:pt x="2394" y="1251"/>
                </a:cubicBezTo>
                <a:cubicBezTo>
                  <a:pt x="2453" y="1251"/>
                  <a:pt x="2489" y="1262"/>
                  <a:pt x="2548" y="1286"/>
                </a:cubicBezTo>
                <a:cubicBezTo>
                  <a:pt x="2566" y="1291"/>
                  <a:pt x="2585" y="1293"/>
                  <a:pt x="2604" y="1293"/>
                </a:cubicBezTo>
                <a:cubicBezTo>
                  <a:pt x="2638" y="1293"/>
                  <a:pt x="2673" y="1285"/>
                  <a:pt x="2703" y="1262"/>
                </a:cubicBezTo>
                <a:cubicBezTo>
                  <a:pt x="2751" y="1239"/>
                  <a:pt x="2775" y="1191"/>
                  <a:pt x="2787" y="1143"/>
                </a:cubicBezTo>
                <a:cubicBezTo>
                  <a:pt x="2894" y="715"/>
                  <a:pt x="3263" y="405"/>
                  <a:pt x="3715" y="405"/>
                </a:cubicBezTo>
                <a:cubicBezTo>
                  <a:pt x="4239" y="405"/>
                  <a:pt x="4668" y="834"/>
                  <a:pt x="4668" y="1358"/>
                </a:cubicBezTo>
                <a:lnTo>
                  <a:pt x="4668" y="1382"/>
                </a:lnTo>
                <a:lnTo>
                  <a:pt x="4668" y="1405"/>
                </a:lnTo>
                <a:cubicBezTo>
                  <a:pt x="4668" y="1465"/>
                  <a:pt x="4692" y="1524"/>
                  <a:pt x="4739" y="1560"/>
                </a:cubicBezTo>
                <a:cubicBezTo>
                  <a:pt x="4771" y="1592"/>
                  <a:pt x="4813" y="1602"/>
                  <a:pt x="4856" y="1602"/>
                </a:cubicBezTo>
                <a:cubicBezTo>
                  <a:pt x="4877" y="1602"/>
                  <a:pt x="4898" y="1600"/>
                  <a:pt x="4918" y="1596"/>
                </a:cubicBezTo>
                <a:cubicBezTo>
                  <a:pt x="4977" y="1584"/>
                  <a:pt x="5049" y="1560"/>
                  <a:pt x="5108" y="1560"/>
                </a:cubicBezTo>
                <a:cubicBezTo>
                  <a:pt x="5311" y="1560"/>
                  <a:pt x="5489" y="1655"/>
                  <a:pt x="5620" y="1786"/>
                </a:cubicBezTo>
                <a:cubicBezTo>
                  <a:pt x="5620" y="1786"/>
                  <a:pt x="5608" y="1786"/>
                  <a:pt x="5608" y="1798"/>
                </a:cubicBezTo>
                <a:cubicBezTo>
                  <a:pt x="5585" y="1798"/>
                  <a:pt x="5573" y="1822"/>
                  <a:pt x="5573" y="1822"/>
                </a:cubicBezTo>
                <a:cubicBezTo>
                  <a:pt x="5561" y="1834"/>
                  <a:pt x="5525" y="1834"/>
                  <a:pt x="5513" y="1846"/>
                </a:cubicBezTo>
                <a:cubicBezTo>
                  <a:pt x="5477" y="1858"/>
                  <a:pt x="5466" y="1858"/>
                  <a:pt x="5454" y="1882"/>
                </a:cubicBezTo>
                <a:cubicBezTo>
                  <a:pt x="5442" y="1882"/>
                  <a:pt x="5442" y="1882"/>
                  <a:pt x="5430" y="1893"/>
                </a:cubicBezTo>
                <a:cubicBezTo>
                  <a:pt x="5239" y="1989"/>
                  <a:pt x="5085" y="2084"/>
                  <a:pt x="4930" y="2203"/>
                </a:cubicBezTo>
                <a:cubicBezTo>
                  <a:pt x="4727" y="2370"/>
                  <a:pt x="4549" y="2584"/>
                  <a:pt x="4394" y="2786"/>
                </a:cubicBezTo>
                <a:cubicBezTo>
                  <a:pt x="4394" y="2798"/>
                  <a:pt x="4382" y="2798"/>
                  <a:pt x="4382" y="2822"/>
                </a:cubicBezTo>
                <a:cubicBezTo>
                  <a:pt x="4370" y="2834"/>
                  <a:pt x="4346" y="2858"/>
                  <a:pt x="4346" y="2882"/>
                </a:cubicBezTo>
                <a:cubicBezTo>
                  <a:pt x="4346" y="2882"/>
                  <a:pt x="4346" y="2894"/>
                  <a:pt x="4334" y="2894"/>
                </a:cubicBezTo>
                <a:lnTo>
                  <a:pt x="3584" y="2894"/>
                </a:lnTo>
                <a:cubicBezTo>
                  <a:pt x="3477" y="2894"/>
                  <a:pt x="3382" y="2977"/>
                  <a:pt x="3382" y="3084"/>
                </a:cubicBezTo>
                <a:cubicBezTo>
                  <a:pt x="3382" y="3191"/>
                  <a:pt x="3477" y="3275"/>
                  <a:pt x="3584" y="3275"/>
                </a:cubicBezTo>
                <a:lnTo>
                  <a:pt x="4096" y="3275"/>
                </a:lnTo>
                <a:cubicBezTo>
                  <a:pt x="4072" y="3334"/>
                  <a:pt x="4061" y="3406"/>
                  <a:pt x="4025" y="3465"/>
                </a:cubicBezTo>
                <a:cubicBezTo>
                  <a:pt x="3918" y="3453"/>
                  <a:pt x="3822" y="3441"/>
                  <a:pt x="3691" y="3441"/>
                </a:cubicBezTo>
                <a:cubicBezTo>
                  <a:pt x="3203" y="3441"/>
                  <a:pt x="2727" y="3668"/>
                  <a:pt x="2418" y="4049"/>
                </a:cubicBezTo>
                <a:cubicBezTo>
                  <a:pt x="2298" y="4025"/>
                  <a:pt x="2167" y="4025"/>
                  <a:pt x="2025" y="4025"/>
                </a:cubicBezTo>
                <a:cubicBezTo>
                  <a:pt x="917" y="4025"/>
                  <a:pt x="1" y="4930"/>
                  <a:pt x="1" y="6049"/>
                </a:cubicBezTo>
                <a:cubicBezTo>
                  <a:pt x="1" y="7156"/>
                  <a:pt x="917" y="8073"/>
                  <a:pt x="2025" y="8073"/>
                </a:cubicBezTo>
                <a:lnTo>
                  <a:pt x="3858" y="8073"/>
                </a:lnTo>
                <a:cubicBezTo>
                  <a:pt x="3953" y="8704"/>
                  <a:pt x="4501" y="9204"/>
                  <a:pt x="5168" y="9204"/>
                </a:cubicBezTo>
                <a:lnTo>
                  <a:pt x="8549" y="9204"/>
                </a:lnTo>
                <a:cubicBezTo>
                  <a:pt x="8656" y="9204"/>
                  <a:pt x="8740" y="9109"/>
                  <a:pt x="8740" y="9002"/>
                </a:cubicBezTo>
                <a:cubicBezTo>
                  <a:pt x="8740" y="8906"/>
                  <a:pt x="8656" y="8811"/>
                  <a:pt x="8549" y="8811"/>
                </a:cubicBezTo>
                <a:lnTo>
                  <a:pt x="5168" y="8811"/>
                </a:lnTo>
                <a:cubicBezTo>
                  <a:pt x="4644" y="8811"/>
                  <a:pt x="4227" y="8394"/>
                  <a:pt x="4227" y="7882"/>
                </a:cubicBezTo>
                <a:lnTo>
                  <a:pt x="4227" y="7859"/>
                </a:lnTo>
                <a:lnTo>
                  <a:pt x="4227" y="7835"/>
                </a:lnTo>
                <a:lnTo>
                  <a:pt x="4227" y="7811"/>
                </a:lnTo>
                <a:lnTo>
                  <a:pt x="4227" y="7775"/>
                </a:lnTo>
                <a:cubicBezTo>
                  <a:pt x="4287" y="7311"/>
                  <a:pt x="4680" y="6942"/>
                  <a:pt x="5168" y="6942"/>
                </a:cubicBezTo>
                <a:cubicBezTo>
                  <a:pt x="5263" y="6942"/>
                  <a:pt x="5358" y="6954"/>
                  <a:pt x="5454" y="6977"/>
                </a:cubicBezTo>
                <a:cubicBezTo>
                  <a:pt x="5471" y="6984"/>
                  <a:pt x="5488" y="6987"/>
                  <a:pt x="5506" y="6987"/>
                </a:cubicBezTo>
                <a:cubicBezTo>
                  <a:pt x="5548" y="6987"/>
                  <a:pt x="5590" y="6970"/>
                  <a:pt x="5632" y="6954"/>
                </a:cubicBezTo>
                <a:cubicBezTo>
                  <a:pt x="5680" y="6906"/>
                  <a:pt x="5704" y="6846"/>
                  <a:pt x="5704" y="6787"/>
                </a:cubicBezTo>
                <a:lnTo>
                  <a:pt x="5704" y="6775"/>
                </a:lnTo>
                <a:lnTo>
                  <a:pt x="5704" y="6739"/>
                </a:lnTo>
                <a:cubicBezTo>
                  <a:pt x="5704" y="6013"/>
                  <a:pt x="6299" y="5418"/>
                  <a:pt x="7025" y="5418"/>
                </a:cubicBezTo>
                <a:cubicBezTo>
                  <a:pt x="7644" y="5418"/>
                  <a:pt x="8192" y="5846"/>
                  <a:pt x="8323" y="6442"/>
                </a:cubicBezTo>
                <a:cubicBezTo>
                  <a:pt x="8335" y="6501"/>
                  <a:pt x="8371" y="6549"/>
                  <a:pt x="8418" y="6561"/>
                </a:cubicBezTo>
                <a:cubicBezTo>
                  <a:pt x="8441" y="6583"/>
                  <a:pt x="8473" y="6592"/>
                  <a:pt x="8506" y="6592"/>
                </a:cubicBezTo>
                <a:cubicBezTo>
                  <a:pt x="8525" y="6592"/>
                  <a:pt x="8544" y="6589"/>
                  <a:pt x="8561" y="6585"/>
                </a:cubicBezTo>
                <a:cubicBezTo>
                  <a:pt x="8633" y="6549"/>
                  <a:pt x="8716" y="6549"/>
                  <a:pt x="8787" y="6549"/>
                </a:cubicBezTo>
                <a:cubicBezTo>
                  <a:pt x="9025" y="6549"/>
                  <a:pt x="9252" y="6668"/>
                  <a:pt x="9383" y="6858"/>
                </a:cubicBezTo>
                <a:cubicBezTo>
                  <a:pt x="9422" y="6907"/>
                  <a:pt x="9485" y="6948"/>
                  <a:pt x="9546" y="6948"/>
                </a:cubicBezTo>
                <a:cubicBezTo>
                  <a:pt x="9559" y="6948"/>
                  <a:pt x="9572" y="6946"/>
                  <a:pt x="9585" y="6942"/>
                </a:cubicBezTo>
                <a:cubicBezTo>
                  <a:pt x="9668" y="6918"/>
                  <a:pt x="9752" y="6906"/>
                  <a:pt x="9823" y="6906"/>
                </a:cubicBezTo>
                <a:lnTo>
                  <a:pt x="9978" y="6906"/>
                </a:lnTo>
                <a:cubicBezTo>
                  <a:pt x="10216" y="6954"/>
                  <a:pt x="10442" y="7085"/>
                  <a:pt x="10573" y="7275"/>
                </a:cubicBezTo>
                <a:cubicBezTo>
                  <a:pt x="10692" y="7442"/>
                  <a:pt x="10764" y="7632"/>
                  <a:pt x="10764" y="7847"/>
                </a:cubicBezTo>
                <a:cubicBezTo>
                  <a:pt x="10764" y="8370"/>
                  <a:pt x="10335" y="8799"/>
                  <a:pt x="9811" y="8799"/>
                </a:cubicBezTo>
                <a:lnTo>
                  <a:pt x="9156" y="8799"/>
                </a:lnTo>
                <a:cubicBezTo>
                  <a:pt x="9049" y="8799"/>
                  <a:pt x="8966" y="8882"/>
                  <a:pt x="8966" y="8990"/>
                </a:cubicBezTo>
                <a:cubicBezTo>
                  <a:pt x="8966" y="9097"/>
                  <a:pt x="9061" y="9180"/>
                  <a:pt x="9156" y="9180"/>
                </a:cubicBezTo>
                <a:lnTo>
                  <a:pt x="9811" y="9180"/>
                </a:lnTo>
                <a:cubicBezTo>
                  <a:pt x="10561" y="9180"/>
                  <a:pt x="11157" y="8585"/>
                  <a:pt x="11157" y="7847"/>
                </a:cubicBezTo>
                <a:cubicBezTo>
                  <a:pt x="11157" y="7632"/>
                  <a:pt x="11109" y="7454"/>
                  <a:pt x="11038" y="7275"/>
                </a:cubicBezTo>
                <a:cubicBezTo>
                  <a:pt x="11347" y="6882"/>
                  <a:pt x="11514" y="6454"/>
                  <a:pt x="11514" y="6001"/>
                </a:cubicBezTo>
                <a:cubicBezTo>
                  <a:pt x="11514" y="4906"/>
                  <a:pt x="10621" y="4013"/>
                  <a:pt x="9514" y="4013"/>
                </a:cubicBezTo>
                <a:cubicBezTo>
                  <a:pt x="9395" y="4013"/>
                  <a:pt x="9276" y="4025"/>
                  <a:pt x="9156" y="4037"/>
                </a:cubicBezTo>
                <a:cubicBezTo>
                  <a:pt x="9133" y="3668"/>
                  <a:pt x="9037" y="3310"/>
                  <a:pt x="8859" y="2977"/>
                </a:cubicBezTo>
                <a:cubicBezTo>
                  <a:pt x="8834" y="2919"/>
                  <a:pt x="8770" y="2879"/>
                  <a:pt x="8697" y="2879"/>
                </a:cubicBezTo>
                <a:cubicBezTo>
                  <a:pt x="8664" y="2879"/>
                  <a:pt x="8630" y="2887"/>
                  <a:pt x="8597" y="2906"/>
                </a:cubicBezTo>
                <a:cubicBezTo>
                  <a:pt x="8502" y="2953"/>
                  <a:pt x="8466" y="3072"/>
                  <a:pt x="8525" y="3179"/>
                </a:cubicBezTo>
                <a:cubicBezTo>
                  <a:pt x="8680" y="3489"/>
                  <a:pt x="8775" y="3858"/>
                  <a:pt x="8775" y="4215"/>
                </a:cubicBezTo>
                <a:lnTo>
                  <a:pt x="8775" y="4275"/>
                </a:lnTo>
                <a:lnTo>
                  <a:pt x="8775" y="4287"/>
                </a:lnTo>
                <a:cubicBezTo>
                  <a:pt x="8775" y="4346"/>
                  <a:pt x="8799" y="4406"/>
                  <a:pt x="8847" y="4453"/>
                </a:cubicBezTo>
                <a:cubicBezTo>
                  <a:pt x="8879" y="4485"/>
                  <a:pt x="8921" y="4496"/>
                  <a:pt x="8963" y="4496"/>
                </a:cubicBezTo>
                <a:cubicBezTo>
                  <a:pt x="8984" y="4496"/>
                  <a:pt x="9006" y="4493"/>
                  <a:pt x="9025" y="4489"/>
                </a:cubicBezTo>
                <a:cubicBezTo>
                  <a:pt x="9180" y="4441"/>
                  <a:pt x="9335" y="4406"/>
                  <a:pt x="9502" y="4406"/>
                </a:cubicBezTo>
                <a:cubicBezTo>
                  <a:pt x="10395" y="4406"/>
                  <a:pt x="11109" y="5144"/>
                  <a:pt x="11109" y="6013"/>
                </a:cubicBezTo>
                <a:cubicBezTo>
                  <a:pt x="11109" y="6346"/>
                  <a:pt x="11026" y="6644"/>
                  <a:pt x="10847" y="6906"/>
                </a:cubicBezTo>
                <a:lnTo>
                  <a:pt x="10823" y="6894"/>
                </a:lnTo>
                <a:lnTo>
                  <a:pt x="10800" y="6858"/>
                </a:lnTo>
                <a:lnTo>
                  <a:pt x="10788" y="6846"/>
                </a:lnTo>
                <a:lnTo>
                  <a:pt x="10752" y="6823"/>
                </a:lnTo>
                <a:cubicBezTo>
                  <a:pt x="10514" y="6608"/>
                  <a:pt x="10204" y="6489"/>
                  <a:pt x="9871" y="6489"/>
                </a:cubicBezTo>
                <a:cubicBezTo>
                  <a:pt x="9799" y="6489"/>
                  <a:pt x="9740" y="6489"/>
                  <a:pt x="9668" y="6501"/>
                </a:cubicBezTo>
                <a:cubicBezTo>
                  <a:pt x="9454" y="6263"/>
                  <a:pt x="9156" y="6132"/>
                  <a:pt x="8835" y="6132"/>
                </a:cubicBezTo>
                <a:cubicBezTo>
                  <a:pt x="8787" y="6132"/>
                  <a:pt x="8728" y="6132"/>
                  <a:pt x="8680" y="6144"/>
                </a:cubicBezTo>
                <a:cubicBezTo>
                  <a:pt x="8585" y="5846"/>
                  <a:pt x="8383" y="5584"/>
                  <a:pt x="8144" y="5370"/>
                </a:cubicBezTo>
                <a:cubicBezTo>
                  <a:pt x="7847" y="5120"/>
                  <a:pt x="7466" y="4989"/>
                  <a:pt x="7073" y="4989"/>
                </a:cubicBezTo>
                <a:cubicBezTo>
                  <a:pt x="6204" y="4989"/>
                  <a:pt x="5466" y="5656"/>
                  <a:pt x="5382" y="6525"/>
                </a:cubicBezTo>
                <a:cubicBezTo>
                  <a:pt x="5335" y="6525"/>
                  <a:pt x="5275" y="6501"/>
                  <a:pt x="5227" y="6501"/>
                </a:cubicBezTo>
                <a:lnTo>
                  <a:pt x="4977" y="6501"/>
                </a:lnTo>
                <a:cubicBezTo>
                  <a:pt x="4965" y="6501"/>
                  <a:pt x="4942" y="6501"/>
                  <a:pt x="4930" y="6525"/>
                </a:cubicBezTo>
                <a:lnTo>
                  <a:pt x="4918" y="6525"/>
                </a:lnTo>
                <a:cubicBezTo>
                  <a:pt x="4906" y="6525"/>
                  <a:pt x="4882" y="6525"/>
                  <a:pt x="4870" y="6537"/>
                </a:cubicBezTo>
                <a:lnTo>
                  <a:pt x="4858" y="6537"/>
                </a:lnTo>
                <a:cubicBezTo>
                  <a:pt x="4846" y="6537"/>
                  <a:pt x="4823" y="6549"/>
                  <a:pt x="4811" y="6549"/>
                </a:cubicBezTo>
                <a:cubicBezTo>
                  <a:pt x="4406" y="6680"/>
                  <a:pt x="4084" y="7013"/>
                  <a:pt x="3965" y="7430"/>
                </a:cubicBezTo>
                <a:cubicBezTo>
                  <a:pt x="3965" y="7442"/>
                  <a:pt x="3953" y="7454"/>
                  <a:pt x="3953" y="7489"/>
                </a:cubicBezTo>
                <a:cubicBezTo>
                  <a:pt x="3930" y="7537"/>
                  <a:pt x="3930" y="7561"/>
                  <a:pt x="3918" y="7608"/>
                </a:cubicBezTo>
                <a:lnTo>
                  <a:pt x="2084" y="7608"/>
                </a:lnTo>
                <a:cubicBezTo>
                  <a:pt x="1191" y="7608"/>
                  <a:pt x="453" y="6882"/>
                  <a:pt x="453" y="5965"/>
                </a:cubicBezTo>
                <a:cubicBezTo>
                  <a:pt x="453" y="5072"/>
                  <a:pt x="1179" y="4334"/>
                  <a:pt x="2084" y="4334"/>
                </a:cubicBezTo>
                <a:cubicBezTo>
                  <a:pt x="2227" y="4334"/>
                  <a:pt x="2370" y="4346"/>
                  <a:pt x="2501" y="4394"/>
                </a:cubicBezTo>
                <a:cubicBezTo>
                  <a:pt x="2515" y="4396"/>
                  <a:pt x="2529" y="4397"/>
                  <a:pt x="2542" y="4397"/>
                </a:cubicBezTo>
                <a:cubicBezTo>
                  <a:pt x="2611" y="4397"/>
                  <a:pt x="2675" y="4372"/>
                  <a:pt x="2715" y="4322"/>
                </a:cubicBezTo>
                <a:cubicBezTo>
                  <a:pt x="2953" y="3977"/>
                  <a:pt x="3334" y="3763"/>
                  <a:pt x="3751" y="3763"/>
                </a:cubicBezTo>
                <a:cubicBezTo>
                  <a:pt x="3894" y="3763"/>
                  <a:pt x="4025" y="3787"/>
                  <a:pt x="4156" y="3822"/>
                </a:cubicBezTo>
                <a:cubicBezTo>
                  <a:pt x="4177" y="3833"/>
                  <a:pt x="4201" y="3839"/>
                  <a:pt x="4225" y="3839"/>
                </a:cubicBezTo>
                <a:cubicBezTo>
                  <a:pt x="4255" y="3839"/>
                  <a:pt x="4284" y="3830"/>
                  <a:pt x="4311" y="3810"/>
                </a:cubicBezTo>
                <a:cubicBezTo>
                  <a:pt x="4346" y="3787"/>
                  <a:pt x="4382" y="3739"/>
                  <a:pt x="4394" y="3691"/>
                </a:cubicBezTo>
                <a:cubicBezTo>
                  <a:pt x="4442" y="3501"/>
                  <a:pt x="4513" y="3322"/>
                  <a:pt x="4608" y="3144"/>
                </a:cubicBezTo>
                <a:cubicBezTo>
                  <a:pt x="4608" y="3144"/>
                  <a:pt x="4620" y="3132"/>
                  <a:pt x="4620" y="3108"/>
                </a:cubicBezTo>
                <a:cubicBezTo>
                  <a:pt x="4906" y="2596"/>
                  <a:pt x="5394" y="2191"/>
                  <a:pt x="5977" y="2024"/>
                </a:cubicBezTo>
                <a:lnTo>
                  <a:pt x="5989" y="2024"/>
                </a:lnTo>
                <a:cubicBezTo>
                  <a:pt x="6180" y="1977"/>
                  <a:pt x="6370" y="1953"/>
                  <a:pt x="6573" y="1953"/>
                </a:cubicBezTo>
                <a:cubicBezTo>
                  <a:pt x="7192" y="1953"/>
                  <a:pt x="7775" y="2203"/>
                  <a:pt x="8204" y="2667"/>
                </a:cubicBezTo>
                <a:cubicBezTo>
                  <a:pt x="8243" y="2706"/>
                  <a:pt x="8295" y="2727"/>
                  <a:pt x="8349" y="2727"/>
                </a:cubicBezTo>
                <a:cubicBezTo>
                  <a:pt x="8394" y="2727"/>
                  <a:pt x="8440" y="2712"/>
                  <a:pt x="8478" y="2679"/>
                </a:cubicBezTo>
                <a:cubicBezTo>
                  <a:pt x="8549" y="2608"/>
                  <a:pt x="8561" y="2489"/>
                  <a:pt x="8490" y="2417"/>
                </a:cubicBezTo>
                <a:cubicBezTo>
                  <a:pt x="8002" y="1893"/>
                  <a:pt x="7299" y="1584"/>
                  <a:pt x="6573" y="1584"/>
                </a:cubicBezTo>
                <a:cubicBezTo>
                  <a:pt x="6370" y="1584"/>
                  <a:pt x="6192" y="1596"/>
                  <a:pt x="6013" y="1643"/>
                </a:cubicBezTo>
                <a:cubicBezTo>
                  <a:pt x="5823" y="1322"/>
                  <a:pt x="5501" y="1143"/>
                  <a:pt x="5120" y="1143"/>
                </a:cubicBezTo>
                <a:lnTo>
                  <a:pt x="5049" y="1143"/>
                </a:lnTo>
                <a:cubicBezTo>
                  <a:pt x="4965" y="489"/>
                  <a:pt x="4394" y="0"/>
                  <a:pt x="3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358" name="Google Shape;12358;p86"/>
          <p:cNvGrpSpPr/>
          <p:nvPr/>
        </p:nvGrpSpPr>
        <p:grpSpPr>
          <a:xfrm>
            <a:off x="3588440" y="3258368"/>
            <a:ext cx="364484" cy="262423"/>
            <a:chOff x="3588440" y="3258368"/>
            <a:chExt cx="364484" cy="262423"/>
          </a:xfrm>
        </p:grpSpPr>
        <p:sp>
          <p:nvSpPr>
            <p:cNvPr id="12359" name="Google Shape;12359;p86"/>
            <p:cNvSpPr/>
            <p:nvPr/>
          </p:nvSpPr>
          <p:spPr>
            <a:xfrm>
              <a:off x="3588440" y="3258368"/>
              <a:ext cx="364484" cy="262423"/>
            </a:xfrm>
            <a:custGeom>
              <a:avLst/>
              <a:gdLst/>
              <a:ahLst/>
              <a:cxnLst/>
              <a:rect l="l" t="t" r="r" b="b"/>
              <a:pathLst>
                <a:path w="11478" h="8264" extrusionOk="0">
                  <a:moveTo>
                    <a:pt x="1965" y="345"/>
                  </a:moveTo>
                  <a:cubicBezTo>
                    <a:pt x="2024" y="345"/>
                    <a:pt x="2072" y="393"/>
                    <a:pt x="2072" y="453"/>
                  </a:cubicBezTo>
                  <a:lnTo>
                    <a:pt x="2072" y="810"/>
                  </a:lnTo>
                  <a:lnTo>
                    <a:pt x="1346" y="810"/>
                  </a:lnTo>
                  <a:lnTo>
                    <a:pt x="1346" y="453"/>
                  </a:lnTo>
                  <a:cubicBezTo>
                    <a:pt x="1346" y="393"/>
                    <a:pt x="1381" y="345"/>
                    <a:pt x="1441" y="345"/>
                  </a:cubicBezTo>
                  <a:close/>
                  <a:moveTo>
                    <a:pt x="10311" y="1191"/>
                  </a:moveTo>
                  <a:cubicBezTo>
                    <a:pt x="10371" y="1191"/>
                    <a:pt x="10418" y="1238"/>
                    <a:pt x="10418" y="1298"/>
                  </a:cubicBezTo>
                  <a:lnTo>
                    <a:pt x="10418" y="1631"/>
                  </a:lnTo>
                  <a:lnTo>
                    <a:pt x="9037" y="1631"/>
                  </a:lnTo>
                  <a:lnTo>
                    <a:pt x="9037" y="1298"/>
                  </a:lnTo>
                  <a:cubicBezTo>
                    <a:pt x="9037" y="1238"/>
                    <a:pt x="9085" y="1191"/>
                    <a:pt x="9144" y="1191"/>
                  </a:cubicBezTo>
                  <a:close/>
                  <a:moveTo>
                    <a:pt x="1453" y="0"/>
                  </a:moveTo>
                  <a:cubicBezTo>
                    <a:pt x="1215" y="0"/>
                    <a:pt x="1012" y="203"/>
                    <a:pt x="1012" y="453"/>
                  </a:cubicBezTo>
                  <a:lnTo>
                    <a:pt x="1012" y="810"/>
                  </a:lnTo>
                  <a:lnTo>
                    <a:pt x="858" y="810"/>
                  </a:lnTo>
                  <a:cubicBezTo>
                    <a:pt x="667" y="810"/>
                    <a:pt x="477" y="881"/>
                    <a:pt x="322" y="1000"/>
                  </a:cubicBezTo>
                  <a:cubicBezTo>
                    <a:pt x="250" y="1060"/>
                    <a:pt x="238" y="1167"/>
                    <a:pt x="298" y="1238"/>
                  </a:cubicBezTo>
                  <a:cubicBezTo>
                    <a:pt x="334" y="1282"/>
                    <a:pt x="388" y="1308"/>
                    <a:pt x="441" y="1308"/>
                  </a:cubicBezTo>
                  <a:cubicBezTo>
                    <a:pt x="475" y="1308"/>
                    <a:pt x="508" y="1297"/>
                    <a:pt x="536" y="1274"/>
                  </a:cubicBezTo>
                  <a:cubicBezTo>
                    <a:pt x="663" y="1170"/>
                    <a:pt x="790" y="1154"/>
                    <a:pt x="914" y="1154"/>
                  </a:cubicBezTo>
                  <a:cubicBezTo>
                    <a:pt x="966" y="1154"/>
                    <a:pt x="1018" y="1157"/>
                    <a:pt x="1070" y="1157"/>
                  </a:cubicBezTo>
                  <a:cubicBezTo>
                    <a:pt x="1090" y="1157"/>
                    <a:pt x="1111" y="1156"/>
                    <a:pt x="1131" y="1155"/>
                  </a:cubicBezTo>
                  <a:lnTo>
                    <a:pt x="2560" y="1155"/>
                  </a:lnTo>
                  <a:cubicBezTo>
                    <a:pt x="2846" y="1155"/>
                    <a:pt x="3060" y="1369"/>
                    <a:pt x="3060" y="1655"/>
                  </a:cubicBezTo>
                  <a:lnTo>
                    <a:pt x="3060" y="2310"/>
                  </a:lnTo>
                  <a:cubicBezTo>
                    <a:pt x="3060" y="2405"/>
                    <a:pt x="3144" y="2477"/>
                    <a:pt x="3227" y="2477"/>
                  </a:cubicBezTo>
                  <a:cubicBezTo>
                    <a:pt x="3322" y="2477"/>
                    <a:pt x="3394" y="2405"/>
                    <a:pt x="3394" y="2310"/>
                  </a:cubicBezTo>
                  <a:lnTo>
                    <a:pt x="3394" y="1965"/>
                  </a:lnTo>
                  <a:lnTo>
                    <a:pt x="10656" y="1965"/>
                  </a:lnTo>
                  <a:cubicBezTo>
                    <a:pt x="10918" y="1988"/>
                    <a:pt x="11133" y="2203"/>
                    <a:pt x="11133" y="2477"/>
                  </a:cubicBezTo>
                  <a:lnTo>
                    <a:pt x="11133" y="2679"/>
                  </a:lnTo>
                  <a:lnTo>
                    <a:pt x="10835" y="2679"/>
                  </a:lnTo>
                  <a:cubicBezTo>
                    <a:pt x="10740" y="2679"/>
                    <a:pt x="10668" y="2762"/>
                    <a:pt x="10668" y="2846"/>
                  </a:cubicBezTo>
                  <a:cubicBezTo>
                    <a:pt x="10668" y="2941"/>
                    <a:pt x="10740" y="3012"/>
                    <a:pt x="10835" y="3012"/>
                  </a:cubicBezTo>
                  <a:lnTo>
                    <a:pt x="11133" y="3012"/>
                  </a:lnTo>
                  <a:lnTo>
                    <a:pt x="11133" y="7072"/>
                  </a:lnTo>
                  <a:lnTo>
                    <a:pt x="10347" y="7072"/>
                  </a:lnTo>
                  <a:cubicBezTo>
                    <a:pt x="10085" y="7072"/>
                    <a:pt x="9882" y="6870"/>
                    <a:pt x="9882" y="6608"/>
                  </a:cubicBezTo>
                  <a:lnTo>
                    <a:pt x="9882" y="3489"/>
                  </a:lnTo>
                  <a:cubicBezTo>
                    <a:pt x="9882" y="3274"/>
                    <a:pt x="10013" y="3096"/>
                    <a:pt x="10216" y="3036"/>
                  </a:cubicBezTo>
                  <a:cubicBezTo>
                    <a:pt x="10299" y="3012"/>
                    <a:pt x="10347" y="2917"/>
                    <a:pt x="10323" y="2834"/>
                  </a:cubicBezTo>
                  <a:cubicBezTo>
                    <a:pt x="10302" y="2750"/>
                    <a:pt x="10235" y="2713"/>
                    <a:pt x="10155" y="2713"/>
                  </a:cubicBezTo>
                  <a:cubicBezTo>
                    <a:pt x="10144" y="2713"/>
                    <a:pt x="10132" y="2713"/>
                    <a:pt x="10121" y="2715"/>
                  </a:cubicBezTo>
                  <a:cubicBezTo>
                    <a:pt x="9787" y="2822"/>
                    <a:pt x="9561" y="3131"/>
                    <a:pt x="9561" y="3489"/>
                  </a:cubicBezTo>
                  <a:lnTo>
                    <a:pt x="9561" y="6608"/>
                  </a:lnTo>
                  <a:cubicBezTo>
                    <a:pt x="9561" y="7061"/>
                    <a:pt x="9918" y="7418"/>
                    <a:pt x="10359" y="7418"/>
                  </a:cubicBezTo>
                  <a:lnTo>
                    <a:pt x="11145" y="7418"/>
                  </a:lnTo>
                  <a:cubicBezTo>
                    <a:pt x="11145" y="7703"/>
                    <a:pt x="10918" y="7918"/>
                    <a:pt x="10644" y="7918"/>
                  </a:cubicBezTo>
                  <a:lnTo>
                    <a:pt x="3239" y="7918"/>
                  </a:lnTo>
                  <a:cubicBezTo>
                    <a:pt x="3322" y="7823"/>
                    <a:pt x="3382" y="7715"/>
                    <a:pt x="3394" y="7584"/>
                  </a:cubicBezTo>
                  <a:cubicBezTo>
                    <a:pt x="3405" y="7489"/>
                    <a:pt x="3346" y="7406"/>
                    <a:pt x="3263" y="7370"/>
                  </a:cubicBezTo>
                  <a:cubicBezTo>
                    <a:pt x="3254" y="7369"/>
                    <a:pt x="3246" y="7369"/>
                    <a:pt x="3238" y="7369"/>
                  </a:cubicBezTo>
                  <a:cubicBezTo>
                    <a:pt x="3153" y="7369"/>
                    <a:pt x="3081" y="7425"/>
                    <a:pt x="3048" y="7501"/>
                  </a:cubicBezTo>
                  <a:cubicBezTo>
                    <a:pt x="3013" y="7739"/>
                    <a:pt x="2798" y="7906"/>
                    <a:pt x="2548" y="7906"/>
                  </a:cubicBezTo>
                  <a:lnTo>
                    <a:pt x="762" y="7906"/>
                  </a:lnTo>
                  <a:cubicBezTo>
                    <a:pt x="500" y="7882"/>
                    <a:pt x="322" y="7656"/>
                    <a:pt x="322" y="7406"/>
                  </a:cubicBezTo>
                  <a:lnTo>
                    <a:pt x="322" y="2619"/>
                  </a:lnTo>
                  <a:lnTo>
                    <a:pt x="322" y="1727"/>
                  </a:lnTo>
                  <a:cubicBezTo>
                    <a:pt x="322" y="1643"/>
                    <a:pt x="250" y="1572"/>
                    <a:pt x="167" y="1572"/>
                  </a:cubicBezTo>
                  <a:cubicBezTo>
                    <a:pt x="72" y="1572"/>
                    <a:pt x="0" y="1643"/>
                    <a:pt x="0" y="1727"/>
                  </a:cubicBezTo>
                  <a:lnTo>
                    <a:pt x="0" y="7418"/>
                  </a:lnTo>
                  <a:cubicBezTo>
                    <a:pt x="0" y="7834"/>
                    <a:pt x="310" y="8192"/>
                    <a:pt x="703" y="8251"/>
                  </a:cubicBezTo>
                  <a:cubicBezTo>
                    <a:pt x="715" y="8251"/>
                    <a:pt x="738" y="8251"/>
                    <a:pt x="762" y="8263"/>
                  </a:cubicBezTo>
                  <a:lnTo>
                    <a:pt x="10633" y="8263"/>
                  </a:lnTo>
                  <a:cubicBezTo>
                    <a:pt x="11109" y="8263"/>
                    <a:pt x="11478" y="7882"/>
                    <a:pt x="11478" y="7418"/>
                  </a:cubicBezTo>
                  <a:lnTo>
                    <a:pt x="11478" y="2477"/>
                  </a:lnTo>
                  <a:cubicBezTo>
                    <a:pt x="11478" y="2060"/>
                    <a:pt x="11168" y="1703"/>
                    <a:pt x="10764" y="1643"/>
                  </a:cubicBezTo>
                  <a:lnTo>
                    <a:pt x="10764" y="1298"/>
                  </a:lnTo>
                  <a:cubicBezTo>
                    <a:pt x="10764" y="1060"/>
                    <a:pt x="10573" y="857"/>
                    <a:pt x="10311" y="857"/>
                  </a:cubicBezTo>
                  <a:lnTo>
                    <a:pt x="9144" y="857"/>
                  </a:lnTo>
                  <a:cubicBezTo>
                    <a:pt x="8906" y="857"/>
                    <a:pt x="8692" y="1048"/>
                    <a:pt x="8692" y="1298"/>
                  </a:cubicBezTo>
                  <a:lnTo>
                    <a:pt x="8692" y="1631"/>
                  </a:lnTo>
                  <a:lnTo>
                    <a:pt x="8216" y="1631"/>
                  </a:lnTo>
                  <a:lnTo>
                    <a:pt x="7858" y="857"/>
                  </a:lnTo>
                  <a:cubicBezTo>
                    <a:pt x="7727" y="584"/>
                    <a:pt x="7454" y="405"/>
                    <a:pt x="7156" y="405"/>
                  </a:cubicBezTo>
                  <a:lnTo>
                    <a:pt x="5775" y="405"/>
                  </a:lnTo>
                  <a:cubicBezTo>
                    <a:pt x="5525" y="405"/>
                    <a:pt x="5287" y="524"/>
                    <a:pt x="5132" y="738"/>
                  </a:cubicBezTo>
                  <a:cubicBezTo>
                    <a:pt x="5072" y="810"/>
                    <a:pt x="5108" y="917"/>
                    <a:pt x="5179" y="976"/>
                  </a:cubicBezTo>
                  <a:cubicBezTo>
                    <a:pt x="5205" y="997"/>
                    <a:pt x="5234" y="1006"/>
                    <a:pt x="5264" y="1006"/>
                  </a:cubicBezTo>
                  <a:cubicBezTo>
                    <a:pt x="5320" y="1006"/>
                    <a:pt x="5379" y="975"/>
                    <a:pt x="5418" y="929"/>
                  </a:cubicBezTo>
                  <a:cubicBezTo>
                    <a:pt x="5489" y="810"/>
                    <a:pt x="5632" y="750"/>
                    <a:pt x="5775" y="750"/>
                  </a:cubicBezTo>
                  <a:lnTo>
                    <a:pt x="7156" y="750"/>
                  </a:lnTo>
                  <a:cubicBezTo>
                    <a:pt x="7323" y="750"/>
                    <a:pt x="7489" y="857"/>
                    <a:pt x="7561" y="1000"/>
                  </a:cubicBezTo>
                  <a:lnTo>
                    <a:pt x="7858" y="1631"/>
                  </a:lnTo>
                  <a:lnTo>
                    <a:pt x="5096" y="1631"/>
                  </a:lnTo>
                  <a:lnTo>
                    <a:pt x="5156" y="1512"/>
                  </a:lnTo>
                  <a:cubicBezTo>
                    <a:pt x="5191" y="1417"/>
                    <a:pt x="5156" y="1310"/>
                    <a:pt x="5060" y="1286"/>
                  </a:cubicBezTo>
                  <a:cubicBezTo>
                    <a:pt x="5034" y="1273"/>
                    <a:pt x="5008" y="1267"/>
                    <a:pt x="4984" y="1267"/>
                  </a:cubicBezTo>
                  <a:cubicBezTo>
                    <a:pt x="4918" y="1267"/>
                    <a:pt x="4860" y="1309"/>
                    <a:pt x="4834" y="1369"/>
                  </a:cubicBezTo>
                  <a:lnTo>
                    <a:pt x="4715" y="1631"/>
                  </a:lnTo>
                  <a:lnTo>
                    <a:pt x="3417" y="1631"/>
                  </a:lnTo>
                  <a:cubicBezTo>
                    <a:pt x="3405" y="1179"/>
                    <a:pt x="3036" y="810"/>
                    <a:pt x="2572" y="810"/>
                  </a:cubicBezTo>
                  <a:lnTo>
                    <a:pt x="2429" y="810"/>
                  </a:lnTo>
                  <a:lnTo>
                    <a:pt x="2429" y="453"/>
                  </a:lnTo>
                  <a:cubicBezTo>
                    <a:pt x="2429" y="214"/>
                    <a:pt x="2227" y="0"/>
                    <a:pt x="1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0" name="Google Shape;12360;p86"/>
            <p:cNvSpPr/>
            <p:nvPr/>
          </p:nvSpPr>
          <p:spPr>
            <a:xfrm>
              <a:off x="3685992" y="3347949"/>
              <a:ext cx="10606" cy="133498"/>
            </a:xfrm>
            <a:custGeom>
              <a:avLst/>
              <a:gdLst/>
              <a:ahLst/>
              <a:cxnLst/>
              <a:rect l="l" t="t" r="r" b="b"/>
              <a:pathLst>
                <a:path w="334" h="4204" extrusionOk="0">
                  <a:moveTo>
                    <a:pt x="155" y="1"/>
                  </a:moveTo>
                  <a:cubicBezTo>
                    <a:pt x="72" y="1"/>
                    <a:pt x="0" y="72"/>
                    <a:pt x="0" y="156"/>
                  </a:cubicBezTo>
                  <a:lnTo>
                    <a:pt x="0" y="4049"/>
                  </a:lnTo>
                  <a:cubicBezTo>
                    <a:pt x="0" y="4132"/>
                    <a:pt x="72" y="4204"/>
                    <a:pt x="155" y="4204"/>
                  </a:cubicBezTo>
                  <a:cubicBezTo>
                    <a:pt x="250" y="4204"/>
                    <a:pt x="322" y="4132"/>
                    <a:pt x="322" y="4049"/>
                  </a:cubicBezTo>
                  <a:lnTo>
                    <a:pt x="322" y="156"/>
                  </a:lnTo>
                  <a:cubicBezTo>
                    <a:pt x="333"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1" name="Google Shape;12361;p86"/>
            <p:cNvSpPr/>
            <p:nvPr/>
          </p:nvSpPr>
          <p:spPr>
            <a:xfrm>
              <a:off x="3862549" y="3329785"/>
              <a:ext cx="40107" cy="30675"/>
            </a:xfrm>
            <a:custGeom>
              <a:avLst/>
              <a:gdLst/>
              <a:ahLst/>
              <a:cxnLst/>
              <a:rect l="l" t="t" r="r" b="b"/>
              <a:pathLst>
                <a:path w="1263" h="966" extrusionOk="0">
                  <a:moveTo>
                    <a:pt x="760" y="0"/>
                  </a:moveTo>
                  <a:cubicBezTo>
                    <a:pt x="704" y="0"/>
                    <a:pt x="646" y="27"/>
                    <a:pt x="608" y="73"/>
                  </a:cubicBezTo>
                  <a:cubicBezTo>
                    <a:pt x="548" y="144"/>
                    <a:pt x="584" y="251"/>
                    <a:pt x="655" y="311"/>
                  </a:cubicBezTo>
                  <a:cubicBezTo>
                    <a:pt x="786" y="406"/>
                    <a:pt x="715" y="621"/>
                    <a:pt x="548" y="621"/>
                  </a:cubicBezTo>
                  <a:cubicBezTo>
                    <a:pt x="441" y="621"/>
                    <a:pt x="357" y="537"/>
                    <a:pt x="381" y="418"/>
                  </a:cubicBezTo>
                  <a:cubicBezTo>
                    <a:pt x="405" y="323"/>
                    <a:pt x="346" y="240"/>
                    <a:pt x="250" y="228"/>
                  </a:cubicBezTo>
                  <a:cubicBezTo>
                    <a:pt x="243" y="227"/>
                    <a:pt x="236" y="226"/>
                    <a:pt x="229" y="226"/>
                  </a:cubicBezTo>
                  <a:cubicBezTo>
                    <a:pt x="151" y="226"/>
                    <a:pt x="71" y="282"/>
                    <a:pt x="60" y="359"/>
                  </a:cubicBezTo>
                  <a:cubicBezTo>
                    <a:pt x="0" y="692"/>
                    <a:pt x="238" y="966"/>
                    <a:pt x="560" y="966"/>
                  </a:cubicBezTo>
                  <a:cubicBezTo>
                    <a:pt x="1060" y="954"/>
                    <a:pt x="1262" y="323"/>
                    <a:pt x="846" y="25"/>
                  </a:cubicBezTo>
                  <a:cubicBezTo>
                    <a:pt x="820" y="8"/>
                    <a:pt x="791" y="0"/>
                    <a:pt x="7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2" name="Google Shape;12362;p86"/>
            <p:cNvSpPr/>
            <p:nvPr/>
          </p:nvSpPr>
          <p:spPr>
            <a:xfrm>
              <a:off x="3703743" y="3323942"/>
              <a:ext cx="183417" cy="182083"/>
            </a:xfrm>
            <a:custGeom>
              <a:avLst/>
              <a:gdLst/>
              <a:ahLst/>
              <a:cxnLst/>
              <a:rect l="l" t="t" r="r" b="b"/>
              <a:pathLst>
                <a:path w="5776" h="5734" extrusionOk="0">
                  <a:moveTo>
                    <a:pt x="2879" y="1"/>
                  </a:moveTo>
                  <a:cubicBezTo>
                    <a:pt x="2275" y="1"/>
                    <a:pt x="1659" y="191"/>
                    <a:pt x="1120" y="614"/>
                  </a:cubicBezTo>
                  <a:cubicBezTo>
                    <a:pt x="1048" y="674"/>
                    <a:pt x="1025" y="781"/>
                    <a:pt x="1084" y="852"/>
                  </a:cubicBezTo>
                  <a:cubicBezTo>
                    <a:pt x="1119" y="901"/>
                    <a:pt x="1170" y="925"/>
                    <a:pt x="1220" y="925"/>
                  </a:cubicBezTo>
                  <a:cubicBezTo>
                    <a:pt x="1257" y="925"/>
                    <a:pt x="1292" y="913"/>
                    <a:pt x="1322" y="888"/>
                  </a:cubicBezTo>
                  <a:cubicBezTo>
                    <a:pt x="1801" y="509"/>
                    <a:pt x="2346" y="339"/>
                    <a:pt x="2879" y="339"/>
                  </a:cubicBezTo>
                  <a:cubicBezTo>
                    <a:pt x="4191" y="339"/>
                    <a:pt x="5430" y="1370"/>
                    <a:pt x="5430" y="2876"/>
                  </a:cubicBezTo>
                  <a:cubicBezTo>
                    <a:pt x="5430" y="3472"/>
                    <a:pt x="5228" y="4055"/>
                    <a:pt x="4835" y="4507"/>
                  </a:cubicBezTo>
                  <a:cubicBezTo>
                    <a:pt x="4346" y="5079"/>
                    <a:pt x="3644" y="5412"/>
                    <a:pt x="2894" y="5412"/>
                  </a:cubicBezTo>
                  <a:cubicBezTo>
                    <a:pt x="1489" y="5412"/>
                    <a:pt x="346" y="4269"/>
                    <a:pt x="346" y="2864"/>
                  </a:cubicBezTo>
                  <a:cubicBezTo>
                    <a:pt x="346" y="2305"/>
                    <a:pt x="525" y="1769"/>
                    <a:pt x="870" y="1316"/>
                  </a:cubicBezTo>
                  <a:cubicBezTo>
                    <a:pt x="929" y="1245"/>
                    <a:pt x="906" y="1138"/>
                    <a:pt x="834" y="1078"/>
                  </a:cubicBezTo>
                  <a:cubicBezTo>
                    <a:pt x="804" y="1054"/>
                    <a:pt x="768" y="1041"/>
                    <a:pt x="732" y="1041"/>
                  </a:cubicBezTo>
                  <a:cubicBezTo>
                    <a:pt x="682" y="1041"/>
                    <a:pt x="631" y="1065"/>
                    <a:pt x="596" y="1114"/>
                  </a:cubicBezTo>
                  <a:cubicBezTo>
                    <a:pt x="203" y="1614"/>
                    <a:pt x="1" y="2221"/>
                    <a:pt x="1" y="2852"/>
                  </a:cubicBezTo>
                  <a:cubicBezTo>
                    <a:pt x="1" y="4448"/>
                    <a:pt x="1298" y="5734"/>
                    <a:pt x="2882" y="5734"/>
                  </a:cubicBezTo>
                  <a:cubicBezTo>
                    <a:pt x="3751" y="5734"/>
                    <a:pt x="4549" y="5365"/>
                    <a:pt x="5108" y="4698"/>
                  </a:cubicBezTo>
                  <a:cubicBezTo>
                    <a:pt x="5537" y="4174"/>
                    <a:pt x="5775" y="3519"/>
                    <a:pt x="5775" y="2852"/>
                  </a:cubicBezTo>
                  <a:cubicBezTo>
                    <a:pt x="5775" y="1158"/>
                    <a:pt x="4365" y="1"/>
                    <a:pt x="28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3" name="Google Shape;12363;p86"/>
            <p:cNvSpPr/>
            <p:nvPr/>
          </p:nvSpPr>
          <p:spPr>
            <a:xfrm>
              <a:off x="3733624" y="3358174"/>
              <a:ext cx="138039" cy="114667"/>
            </a:xfrm>
            <a:custGeom>
              <a:avLst/>
              <a:gdLst/>
              <a:ahLst/>
              <a:cxnLst/>
              <a:rect l="l" t="t" r="r" b="b"/>
              <a:pathLst>
                <a:path w="4347" h="3611" extrusionOk="0">
                  <a:moveTo>
                    <a:pt x="1965" y="0"/>
                  </a:moveTo>
                  <a:cubicBezTo>
                    <a:pt x="846" y="0"/>
                    <a:pt x="0" y="1000"/>
                    <a:pt x="179" y="2096"/>
                  </a:cubicBezTo>
                  <a:cubicBezTo>
                    <a:pt x="190" y="2183"/>
                    <a:pt x="270" y="2240"/>
                    <a:pt x="348" y="2240"/>
                  </a:cubicBezTo>
                  <a:cubicBezTo>
                    <a:pt x="355" y="2240"/>
                    <a:pt x="362" y="2240"/>
                    <a:pt x="369" y="2239"/>
                  </a:cubicBezTo>
                  <a:cubicBezTo>
                    <a:pt x="465" y="2215"/>
                    <a:pt x="524" y="2132"/>
                    <a:pt x="500" y="2036"/>
                  </a:cubicBezTo>
                  <a:cubicBezTo>
                    <a:pt x="347" y="1083"/>
                    <a:pt x="1112" y="331"/>
                    <a:pt x="1952" y="331"/>
                  </a:cubicBezTo>
                  <a:cubicBezTo>
                    <a:pt x="2288" y="331"/>
                    <a:pt x="2635" y="451"/>
                    <a:pt x="2941" y="727"/>
                  </a:cubicBezTo>
                  <a:cubicBezTo>
                    <a:pt x="3525" y="1262"/>
                    <a:pt x="3572" y="2191"/>
                    <a:pt x="3013" y="2798"/>
                  </a:cubicBezTo>
                  <a:cubicBezTo>
                    <a:pt x="2727" y="3116"/>
                    <a:pt x="2334" y="3271"/>
                    <a:pt x="1942" y="3271"/>
                  </a:cubicBezTo>
                  <a:cubicBezTo>
                    <a:pt x="1468" y="3271"/>
                    <a:pt x="995" y="3045"/>
                    <a:pt x="715" y="2608"/>
                  </a:cubicBezTo>
                  <a:cubicBezTo>
                    <a:pt x="684" y="2561"/>
                    <a:pt x="623" y="2530"/>
                    <a:pt x="564" y="2530"/>
                  </a:cubicBezTo>
                  <a:cubicBezTo>
                    <a:pt x="533" y="2530"/>
                    <a:pt x="502" y="2539"/>
                    <a:pt x="477" y="2560"/>
                  </a:cubicBezTo>
                  <a:cubicBezTo>
                    <a:pt x="393" y="2608"/>
                    <a:pt x="369" y="2727"/>
                    <a:pt x="429" y="2798"/>
                  </a:cubicBezTo>
                  <a:cubicBezTo>
                    <a:pt x="780" y="3337"/>
                    <a:pt x="1353" y="3611"/>
                    <a:pt x="1934" y="3611"/>
                  </a:cubicBezTo>
                  <a:cubicBezTo>
                    <a:pt x="2418" y="3611"/>
                    <a:pt x="2906" y="3421"/>
                    <a:pt x="3274" y="3036"/>
                  </a:cubicBezTo>
                  <a:cubicBezTo>
                    <a:pt x="4346" y="1882"/>
                    <a:pt x="3525" y="0"/>
                    <a:pt x="1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4" name="Google Shape;12364;p86"/>
            <p:cNvSpPr/>
            <p:nvPr/>
          </p:nvSpPr>
          <p:spPr>
            <a:xfrm>
              <a:off x="3777478" y="3386087"/>
              <a:ext cx="51062" cy="43282"/>
            </a:xfrm>
            <a:custGeom>
              <a:avLst/>
              <a:gdLst/>
              <a:ahLst/>
              <a:cxnLst/>
              <a:rect l="l" t="t" r="r" b="b"/>
              <a:pathLst>
                <a:path w="1608" h="1363" extrusionOk="0">
                  <a:moveTo>
                    <a:pt x="772" y="1"/>
                  </a:moveTo>
                  <a:cubicBezTo>
                    <a:pt x="765" y="1"/>
                    <a:pt x="758" y="1"/>
                    <a:pt x="750" y="2"/>
                  </a:cubicBezTo>
                  <a:cubicBezTo>
                    <a:pt x="215" y="110"/>
                    <a:pt x="0" y="776"/>
                    <a:pt x="393" y="1157"/>
                  </a:cubicBezTo>
                  <a:cubicBezTo>
                    <a:pt x="524" y="1294"/>
                    <a:pt x="697" y="1363"/>
                    <a:pt x="871" y="1363"/>
                  </a:cubicBezTo>
                  <a:cubicBezTo>
                    <a:pt x="1045" y="1363"/>
                    <a:pt x="1221" y="1294"/>
                    <a:pt x="1358" y="1157"/>
                  </a:cubicBezTo>
                  <a:cubicBezTo>
                    <a:pt x="1560" y="919"/>
                    <a:pt x="1608" y="610"/>
                    <a:pt x="1489" y="360"/>
                  </a:cubicBezTo>
                  <a:cubicBezTo>
                    <a:pt x="1457" y="296"/>
                    <a:pt x="1404" y="264"/>
                    <a:pt x="1348" y="264"/>
                  </a:cubicBezTo>
                  <a:cubicBezTo>
                    <a:pt x="1319" y="264"/>
                    <a:pt x="1290" y="272"/>
                    <a:pt x="1262" y="288"/>
                  </a:cubicBezTo>
                  <a:cubicBezTo>
                    <a:pt x="1179" y="324"/>
                    <a:pt x="1143" y="431"/>
                    <a:pt x="1191" y="502"/>
                  </a:cubicBezTo>
                  <a:cubicBezTo>
                    <a:pt x="1251" y="633"/>
                    <a:pt x="1239" y="788"/>
                    <a:pt x="1120" y="907"/>
                  </a:cubicBezTo>
                  <a:cubicBezTo>
                    <a:pt x="1054" y="973"/>
                    <a:pt x="965" y="1006"/>
                    <a:pt x="875" y="1006"/>
                  </a:cubicBezTo>
                  <a:cubicBezTo>
                    <a:pt x="786" y="1006"/>
                    <a:pt x="697" y="973"/>
                    <a:pt x="631" y="907"/>
                  </a:cubicBezTo>
                  <a:cubicBezTo>
                    <a:pt x="429" y="717"/>
                    <a:pt x="536" y="372"/>
                    <a:pt x="810" y="324"/>
                  </a:cubicBezTo>
                  <a:cubicBezTo>
                    <a:pt x="893" y="312"/>
                    <a:pt x="953" y="229"/>
                    <a:pt x="941" y="133"/>
                  </a:cubicBezTo>
                  <a:cubicBezTo>
                    <a:pt x="930" y="57"/>
                    <a:pt x="850" y="1"/>
                    <a:pt x="7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365" name="Google Shape;12365;p86"/>
          <p:cNvSpPr/>
          <p:nvPr/>
        </p:nvSpPr>
        <p:spPr>
          <a:xfrm>
            <a:off x="5263326" y="3229852"/>
            <a:ext cx="323298" cy="320789"/>
          </a:xfrm>
          <a:custGeom>
            <a:avLst/>
            <a:gdLst/>
            <a:ahLst/>
            <a:cxnLst/>
            <a:rect l="l" t="t" r="r" b="b"/>
            <a:pathLst>
              <a:path w="10181" h="10102" extrusionOk="0">
                <a:moveTo>
                  <a:pt x="2632" y="410"/>
                </a:moveTo>
                <a:lnTo>
                  <a:pt x="4085" y="2863"/>
                </a:lnTo>
                <a:lnTo>
                  <a:pt x="3311" y="3327"/>
                </a:lnTo>
                <a:lnTo>
                  <a:pt x="1858" y="874"/>
                </a:lnTo>
                <a:lnTo>
                  <a:pt x="2632" y="410"/>
                </a:lnTo>
                <a:close/>
                <a:moveTo>
                  <a:pt x="2715" y="0"/>
                </a:moveTo>
                <a:cubicBezTo>
                  <a:pt x="2684" y="0"/>
                  <a:pt x="2655" y="12"/>
                  <a:pt x="2620" y="29"/>
                </a:cubicBezTo>
                <a:lnTo>
                  <a:pt x="1537" y="660"/>
                </a:lnTo>
                <a:cubicBezTo>
                  <a:pt x="1442" y="708"/>
                  <a:pt x="1418" y="827"/>
                  <a:pt x="1477" y="922"/>
                </a:cubicBezTo>
                <a:lnTo>
                  <a:pt x="1573" y="1101"/>
                </a:lnTo>
                <a:lnTo>
                  <a:pt x="1132" y="1339"/>
                </a:lnTo>
                <a:cubicBezTo>
                  <a:pt x="668" y="1577"/>
                  <a:pt x="322" y="1993"/>
                  <a:pt x="168" y="2482"/>
                </a:cubicBezTo>
                <a:cubicBezTo>
                  <a:pt x="1" y="2982"/>
                  <a:pt x="49" y="3506"/>
                  <a:pt x="263" y="3982"/>
                </a:cubicBezTo>
                <a:cubicBezTo>
                  <a:pt x="489" y="4446"/>
                  <a:pt x="1180" y="5220"/>
                  <a:pt x="1692" y="5803"/>
                </a:cubicBezTo>
                <a:cubicBezTo>
                  <a:pt x="1727" y="5839"/>
                  <a:pt x="1787" y="5863"/>
                  <a:pt x="1835" y="5863"/>
                </a:cubicBezTo>
                <a:cubicBezTo>
                  <a:pt x="1870" y="5863"/>
                  <a:pt x="1918" y="5839"/>
                  <a:pt x="1954" y="5815"/>
                </a:cubicBezTo>
                <a:cubicBezTo>
                  <a:pt x="2025" y="5744"/>
                  <a:pt x="2025" y="5637"/>
                  <a:pt x="1965" y="5565"/>
                </a:cubicBezTo>
                <a:cubicBezTo>
                  <a:pt x="1251" y="4768"/>
                  <a:pt x="763" y="4149"/>
                  <a:pt x="596" y="3815"/>
                </a:cubicBezTo>
                <a:cubicBezTo>
                  <a:pt x="203" y="3029"/>
                  <a:pt x="525" y="2065"/>
                  <a:pt x="1299" y="1648"/>
                </a:cubicBezTo>
                <a:lnTo>
                  <a:pt x="1751" y="1410"/>
                </a:lnTo>
                <a:lnTo>
                  <a:pt x="2763" y="3125"/>
                </a:lnTo>
                <a:cubicBezTo>
                  <a:pt x="2668" y="3160"/>
                  <a:pt x="2573" y="3220"/>
                  <a:pt x="2501" y="3303"/>
                </a:cubicBezTo>
                <a:cubicBezTo>
                  <a:pt x="2096" y="3660"/>
                  <a:pt x="2037" y="4232"/>
                  <a:pt x="2346" y="4672"/>
                </a:cubicBezTo>
                <a:cubicBezTo>
                  <a:pt x="2513" y="4887"/>
                  <a:pt x="5299" y="7685"/>
                  <a:pt x="5525" y="7839"/>
                </a:cubicBezTo>
                <a:cubicBezTo>
                  <a:pt x="5704" y="7970"/>
                  <a:pt x="5906" y="8030"/>
                  <a:pt x="6133" y="8030"/>
                </a:cubicBezTo>
                <a:cubicBezTo>
                  <a:pt x="6418" y="8030"/>
                  <a:pt x="6692" y="7911"/>
                  <a:pt x="6907" y="7673"/>
                </a:cubicBezTo>
                <a:cubicBezTo>
                  <a:pt x="6978" y="7601"/>
                  <a:pt x="7038" y="7494"/>
                  <a:pt x="7085" y="7387"/>
                </a:cubicBezTo>
                <a:lnTo>
                  <a:pt x="8800" y="8399"/>
                </a:lnTo>
                <a:lnTo>
                  <a:pt x="8562" y="8863"/>
                </a:lnTo>
                <a:cubicBezTo>
                  <a:pt x="8267" y="9418"/>
                  <a:pt x="7695" y="9741"/>
                  <a:pt x="7107" y="9741"/>
                </a:cubicBezTo>
                <a:cubicBezTo>
                  <a:pt x="6862" y="9741"/>
                  <a:pt x="6614" y="9685"/>
                  <a:pt x="6383" y="9566"/>
                </a:cubicBezTo>
                <a:cubicBezTo>
                  <a:pt x="5764" y="9256"/>
                  <a:pt x="4097" y="7768"/>
                  <a:pt x="2513" y="6113"/>
                </a:cubicBezTo>
                <a:cubicBezTo>
                  <a:pt x="2477" y="6077"/>
                  <a:pt x="2433" y="6059"/>
                  <a:pt x="2388" y="6059"/>
                </a:cubicBezTo>
                <a:cubicBezTo>
                  <a:pt x="2344" y="6059"/>
                  <a:pt x="2299" y="6077"/>
                  <a:pt x="2263" y="6113"/>
                </a:cubicBezTo>
                <a:cubicBezTo>
                  <a:pt x="2192" y="6184"/>
                  <a:pt x="2192" y="6292"/>
                  <a:pt x="2263" y="6363"/>
                </a:cubicBezTo>
                <a:cubicBezTo>
                  <a:pt x="3656" y="7839"/>
                  <a:pt x="5466" y="9518"/>
                  <a:pt x="6240" y="9887"/>
                </a:cubicBezTo>
                <a:cubicBezTo>
                  <a:pt x="6514" y="10030"/>
                  <a:pt x="6811" y="10102"/>
                  <a:pt x="7109" y="10102"/>
                </a:cubicBezTo>
                <a:cubicBezTo>
                  <a:pt x="7323" y="10102"/>
                  <a:pt x="7526" y="10066"/>
                  <a:pt x="7740" y="9994"/>
                </a:cubicBezTo>
                <a:cubicBezTo>
                  <a:pt x="8240" y="9828"/>
                  <a:pt x="8645" y="9494"/>
                  <a:pt x="8883" y="9030"/>
                </a:cubicBezTo>
                <a:lnTo>
                  <a:pt x="9121" y="8578"/>
                </a:lnTo>
                <a:lnTo>
                  <a:pt x="9300" y="8685"/>
                </a:lnTo>
                <a:cubicBezTo>
                  <a:pt x="9335" y="8697"/>
                  <a:pt x="9359" y="8721"/>
                  <a:pt x="9395" y="8721"/>
                </a:cubicBezTo>
                <a:cubicBezTo>
                  <a:pt x="9455" y="8721"/>
                  <a:pt x="9514" y="8685"/>
                  <a:pt x="9538" y="8625"/>
                </a:cubicBezTo>
                <a:lnTo>
                  <a:pt x="10181" y="7542"/>
                </a:lnTo>
                <a:cubicBezTo>
                  <a:pt x="10169" y="7494"/>
                  <a:pt x="10169" y="7447"/>
                  <a:pt x="10169" y="7411"/>
                </a:cubicBezTo>
                <a:cubicBezTo>
                  <a:pt x="10157" y="7363"/>
                  <a:pt x="10121" y="7316"/>
                  <a:pt x="10074" y="7304"/>
                </a:cubicBezTo>
                <a:lnTo>
                  <a:pt x="8871" y="6589"/>
                </a:lnTo>
                <a:cubicBezTo>
                  <a:pt x="8845" y="6574"/>
                  <a:pt x="8816" y="6568"/>
                  <a:pt x="8788" y="6568"/>
                </a:cubicBezTo>
                <a:cubicBezTo>
                  <a:pt x="8725" y="6568"/>
                  <a:pt x="8662" y="6600"/>
                  <a:pt x="8621" y="6649"/>
                </a:cubicBezTo>
                <a:cubicBezTo>
                  <a:pt x="8573" y="6732"/>
                  <a:pt x="8609" y="6839"/>
                  <a:pt x="8681" y="6899"/>
                </a:cubicBezTo>
                <a:lnTo>
                  <a:pt x="9740" y="7530"/>
                </a:lnTo>
                <a:lnTo>
                  <a:pt x="9276" y="8304"/>
                </a:lnTo>
                <a:lnTo>
                  <a:pt x="6823" y="6851"/>
                </a:lnTo>
                <a:lnTo>
                  <a:pt x="7276" y="6077"/>
                </a:lnTo>
                <a:lnTo>
                  <a:pt x="8038" y="6530"/>
                </a:lnTo>
                <a:cubicBezTo>
                  <a:pt x="8064" y="6545"/>
                  <a:pt x="8092" y="6551"/>
                  <a:pt x="8121" y="6551"/>
                </a:cubicBezTo>
                <a:cubicBezTo>
                  <a:pt x="8184" y="6551"/>
                  <a:pt x="8247" y="6519"/>
                  <a:pt x="8288" y="6470"/>
                </a:cubicBezTo>
                <a:cubicBezTo>
                  <a:pt x="8335" y="6375"/>
                  <a:pt x="8312" y="6280"/>
                  <a:pt x="8228" y="6220"/>
                </a:cubicBezTo>
                <a:lnTo>
                  <a:pt x="7311" y="5684"/>
                </a:lnTo>
                <a:cubicBezTo>
                  <a:pt x="7281" y="5662"/>
                  <a:pt x="7251" y="5653"/>
                  <a:pt x="7221" y="5653"/>
                </a:cubicBezTo>
                <a:cubicBezTo>
                  <a:pt x="7203" y="5653"/>
                  <a:pt x="7186" y="5656"/>
                  <a:pt x="7169" y="5661"/>
                </a:cubicBezTo>
                <a:cubicBezTo>
                  <a:pt x="7133" y="5684"/>
                  <a:pt x="7085" y="5708"/>
                  <a:pt x="7073" y="5756"/>
                </a:cubicBezTo>
                <a:lnTo>
                  <a:pt x="6430" y="6839"/>
                </a:lnTo>
                <a:cubicBezTo>
                  <a:pt x="6383" y="6935"/>
                  <a:pt x="6418" y="7030"/>
                  <a:pt x="6490" y="7089"/>
                </a:cubicBezTo>
                <a:lnTo>
                  <a:pt x="6728" y="7244"/>
                </a:lnTo>
                <a:lnTo>
                  <a:pt x="6716" y="7268"/>
                </a:lnTo>
                <a:cubicBezTo>
                  <a:pt x="6680" y="7351"/>
                  <a:pt x="6633" y="7411"/>
                  <a:pt x="6597" y="7470"/>
                </a:cubicBezTo>
                <a:cubicBezTo>
                  <a:pt x="6466" y="7615"/>
                  <a:pt x="6284" y="7692"/>
                  <a:pt x="6098" y="7692"/>
                </a:cubicBezTo>
                <a:cubicBezTo>
                  <a:pt x="5962" y="7692"/>
                  <a:pt x="5825" y="7651"/>
                  <a:pt x="5704" y="7566"/>
                </a:cubicBezTo>
                <a:cubicBezTo>
                  <a:pt x="5514" y="7423"/>
                  <a:pt x="2751" y="4672"/>
                  <a:pt x="2608" y="4470"/>
                </a:cubicBezTo>
                <a:cubicBezTo>
                  <a:pt x="2394" y="4196"/>
                  <a:pt x="2442" y="3815"/>
                  <a:pt x="2716" y="3577"/>
                </a:cubicBezTo>
                <a:cubicBezTo>
                  <a:pt x="2775" y="3541"/>
                  <a:pt x="2835" y="3494"/>
                  <a:pt x="2906" y="3458"/>
                </a:cubicBezTo>
                <a:lnTo>
                  <a:pt x="2930" y="3446"/>
                </a:lnTo>
                <a:lnTo>
                  <a:pt x="3085" y="3684"/>
                </a:lnTo>
                <a:cubicBezTo>
                  <a:pt x="3108" y="3744"/>
                  <a:pt x="3168" y="3779"/>
                  <a:pt x="3228" y="3779"/>
                </a:cubicBezTo>
                <a:cubicBezTo>
                  <a:pt x="3263" y="3779"/>
                  <a:pt x="3287" y="3756"/>
                  <a:pt x="3323" y="3744"/>
                </a:cubicBezTo>
                <a:lnTo>
                  <a:pt x="4406" y="3101"/>
                </a:lnTo>
                <a:cubicBezTo>
                  <a:pt x="4454" y="3077"/>
                  <a:pt x="4478" y="3041"/>
                  <a:pt x="4490" y="3006"/>
                </a:cubicBezTo>
                <a:cubicBezTo>
                  <a:pt x="4513" y="2958"/>
                  <a:pt x="4490" y="2910"/>
                  <a:pt x="4478" y="2863"/>
                </a:cubicBezTo>
                <a:lnTo>
                  <a:pt x="2858" y="100"/>
                </a:lnTo>
                <a:cubicBezTo>
                  <a:pt x="2823" y="53"/>
                  <a:pt x="2799" y="29"/>
                  <a:pt x="2751" y="5"/>
                </a:cubicBezTo>
                <a:cubicBezTo>
                  <a:pt x="2739" y="2"/>
                  <a:pt x="2727" y="0"/>
                  <a:pt x="2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366" name="Google Shape;12366;p86"/>
          <p:cNvGrpSpPr/>
          <p:nvPr/>
        </p:nvGrpSpPr>
        <p:grpSpPr>
          <a:xfrm>
            <a:off x="5765817" y="3227724"/>
            <a:ext cx="364865" cy="324822"/>
            <a:chOff x="5765817" y="3227724"/>
            <a:chExt cx="364865" cy="324822"/>
          </a:xfrm>
        </p:grpSpPr>
        <p:sp>
          <p:nvSpPr>
            <p:cNvPr id="12367" name="Google Shape;12367;p86"/>
            <p:cNvSpPr/>
            <p:nvPr/>
          </p:nvSpPr>
          <p:spPr>
            <a:xfrm>
              <a:off x="5765817" y="3227724"/>
              <a:ext cx="364865" cy="324822"/>
            </a:xfrm>
            <a:custGeom>
              <a:avLst/>
              <a:gdLst/>
              <a:ahLst/>
              <a:cxnLst/>
              <a:rect l="l" t="t" r="r" b="b"/>
              <a:pathLst>
                <a:path w="11490" h="10229" extrusionOk="0">
                  <a:moveTo>
                    <a:pt x="8287" y="370"/>
                  </a:moveTo>
                  <a:cubicBezTo>
                    <a:pt x="9871" y="370"/>
                    <a:pt x="11157" y="1656"/>
                    <a:pt x="11157" y="3251"/>
                  </a:cubicBezTo>
                  <a:cubicBezTo>
                    <a:pt x="11133" y="4037"/>
                    <a:pt x="10847" y="4870"/>
                    <a:pt x="10299" y="5751"/>
                  </a:cubicBezTo>
                  <a:cubicBezTo>
                    <a:pt x="9847" y="6442"/>
                    <a:pt x="9216" y="7156"/>
                    <a:pt x="8418" y="7871"/>
                  </a:cubicBezTo>
                  <a:cubicBezTo>
                    <a:pt x="7263" y="8918"/>
                    <a:pt x="6084" y="9645"/>
                    <a:pt x="5763" y="9835"/>
                  </a:cubicBezTo>
                  <a:cubicBezTo>
                    <a:pt x="5430" y="9645"/>
                    <a:pt x="4251" y="8930"/>
                    <a:pt x="3096" y="7895"/>
                  </a:cubicBezTo>
                  <a:cubicBezTo>
                    <a:pt x="2310" y="7180"/>
                    <a:pt x="1667" y="6466"/>
                    <a:pt x="1215" y="5763"/>
                  </a:cubicBezTo>
                  <a:cubicBezTo>
                    <a:pt x="667" y="4894"/>
                    <a:pt x="381" y="4049"/>
                    <a:pt x="381" y="3251"/>
                  </a:cubicBezTo>
                  <a:cubicBezTo>
                    <a:pt x="381" y="1668"/>
                    <a:pt x="1667" y="370"/>
                    <a:pt x="3263" y="370"/>
                  </a:cubicBezTo>
                  <a:cubicBezTo>
                    <a:pt x="4191" y="370"/>
                    <a:pt x="5084" y="834"/>
                    <a:pt x="5620" y="1608"/>
                  </a:cubicBezTo>
                  <a:cubicBezTo>
                    <a:pt x="5656" y="1656"/>
                    <a:pt x="5715" y="1679"/>
                    <a:pt x="5775" y="1679"/>
                  </a:cubicBezTo>
                  <a:cubicBezTo>
                    <a:pt x="5834" y="1679"/>
                    <a:pt x="5894" y="1656"/>
                    <a:pt x="5918" y="1608"/>
                  </a:cubicBezTo>
                  <a:cubicBezTo>
                    <a:pt x="6454" y="834"/>
                    <a:pt x="7335" y="370"/>
                    <a:pt x="8287" y="370"/>
                  </a:cubicBezTo>
                  <a:close/>
                  <a:moveTo>
                    <a:pt x="3227" y="1"/>
                  </a:moveTo>
                  <a:cubicBezTo>
                    <a:pt x="1441" y="1"/>
                    <a:pt x="0" y="1441"/>
                    <a:pt x="0" y="3227"/>
                  </a:cubicBezTo>
                  <a:cubicBezTo>
                    <a:pt x="0" y="4108"/>
                    <a:pt x="298" y="5013"/>
                    <a:pt x="893" y="5942"/>
                  </a:cubicBezTo>
                  <a:cubicBezTo>
                    <a:pt x="1370" y="6668"/>
                    <a:pt x="2001" y="7418"/>
                    <a:pt x="2822" y="8145"/>
                  </a:cubicBezTo>
                  <a:cubicBezTo>
                    <a:pt x="4203" y="9383"/>
                    <a:pt x="5620" y="10181"/>
                    <a:pt x="5632" y="10192"/>
                  </a:cubicBezTo>
                  <a:cubicBezTo>
                    <a:pt x="5668" y="10216"/>
                    <a:pt x="5692" y="10228"/>
                    <a:pt x="5727" y="10228"/>
                  </a:cubicBezTo>
                  <a:cubicBezTo>
                    <a:pt x="5751" y="10228"/>
                    <a:pt x="5787" y="10216"/>
                    <a:pt x="5811" y="10192"/>
                  </a:cubicBezTo>
                  <a:cubicBezTo>
                    <a:pt x="5834" y="10181"/>
                    <a:pt x="7239" y="9395"/>
                    <a:pt x="8632" y="8145"/>
                  </a:cubicBezTo>
                  <a:cubicBezTo>
                    <a:pt x="9442" y="7418"/>
                    <a:pt x="10097" y="6668"/>
                    <a:pt x="10561" y="5942"/>
                  </a:cubicBezTo>
                  <a:cubicBezTo>
                    <a:pt x="11157" y="5013"/>
                    <a:pt x="11454" y="4108"/>
                    <a:pt x="11454" y="3227"/>
                  </a:cubicBezTo>
                  <a:cubicBezTo>
                    <a:pt x="11490" y="1441"/>
                    <a:pt x="10049" y="1"/>
                    <a:pt x="8263" y="1"/>
                  </a:cubicBezTo>
                  <a:cubicBezTo>
                    <a:pt x="7275" y="1"/>
                    <a:pt x="6358" y="453"/>
                    <a:pt x="5739" y="1203"/>
                  </a:cubicBezTo>
                  <a:cubicBezTo>
                    <a:pt x="5132" y="453"/>
                    <a:pt x="4203" y="1"/>
                    <a:pt x="3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8" name="Google Shape;12368;p86"/>
            <p:cNvSpPr/>
            <p:nvPr/>
          </p:nvSpPr>
          <p:spPr>
            <a:xfrm>
              <a:off x="6022144" y="3250429"/>
              <a:ext cx="85484" cy="84341"/>
            </a:xfrm>
            <a:custGeom>
              <a:avLst/>
              <a:gdLst/>
              <a:ahLst/>
              <a:cxnLst/>
              <a:rect l="l" t="t" r="r" b="b"/>
              <a:pathLst>
                <a:path w="2692" h="2656" extrusionOk="0">
                  <a:moveTo>
                    <a:pt x="191" y="0"/>
                  </a:moveTo>
                  <a:cubicBezTo>
                    <a:pt x="84" y="0"/>
                    <a:pt x="1" y="72"/>
                    <a:pt x="1" y="179"/>
                  </a:cubicBezTo>
                  <a:cubicBezTo>
                    <a:pt x="1" y="286"/>
                    <a:pt x="84" y="357"/>
                    <a:pt x="191" y="357"/>
                  </a:cubicBezTo>
                  <a:cubicBezTo>
                    <a:pt x="1346" y="357"/>
                    <a:pt x="2311" y="1310"/>
                    <a:pt x="2334" y="2477"/>
                  </a:cubicBezTo>
                  <a:cubicBezTo>
                    <a:pt x="2334" y="2572"/>
                    <a:pt x="2406" y="2655"/>
                    <a:pt x="2513" y="2655"/>
                  </a:cubicBezTo>
                  <a:cubicBezTo>
                    <a:pt x="2608" y="2655"/>
                    <a:pt x="2692" y="2560"/>
                    <a:pt x="2692" y="2477"/>
                  </a:cubicBezTo>
                  <a:cubicBezTo>
                    <a:pt x="2668" y="1107"/>
                    <a:pt x="1561"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9" name="Google Shape;12369;p86"/>
            <p:cNvSpPr/>
            <p:nvPr/>
          </p:nvSpPr>
          <p:spPr>
            <a:xfrm>
              <a:off x="5862987" y="3250429"/>
              <a:ext cx="73386" cy="43504"/>
            </a:xfrm>
            <a:custGeom>
              <a:avLst/>
              <a:gdLst/>
              <a:ahLst/>
              <a:cxnLst/>
              <a:rect l="l" t="t" r="r" b="b"/>
              <a:pathLst>
                <a:path w="2311" h="1370" extrusionOk="0">
                  <a:moveTo>
                    <a:pt x="179" y="0"/>
                  </a:moveTo>
                  <a:cubicBezTo>
                    <a:pt x="72" y="0"/>
                    <a:pt x="0" y="72"/>
                    <a:pt x="0" y="179"/>
                  </a:cubicBezTo>
                  <a:cubicBezTo>
                    <a:pt x="0" y="286"/>
                    <a:pt x="72" y="357"/>
                    <a:pt x="179" y="357"/>
                  </a:cubicBezTo>
                  <a:cubicBezTo>
                    <a:pt x="881" y="357"/>
                    <a:pt x="1548" y="703"/>
                    <a:pt x="1953" y="1298"/>
                  </a:cubicBezTo>
                  <a:cubicBezTo>
                    <a:pt x="1989" y="1334"/>
                    <a:pt x="2036" y="1369"/>
                    <a:pt x="2108" y="1369"/>
                  </a:cubicBezTo>
                  <a:cubicBezTo>
                    <a:pt x="2131" y="1369"/>
                    <a:pt x="2179" y="1357"/>
                    <a:pt x="2203" y="1334"/>
                  </a:cubicBezTo>
                  <a:cubicBezTo>
                    <a:pt x="2286" y="1286"/>
                    <a:pt x="2310" y="1179"/>
                    <a:pt x="2251" y="1084"/>
                  </a:cubicBezTo>
                  <a:cubicBezTo>
                    <a:pt x="1786" y="405"/>
                    <a:pt x="1012"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70" name="Google Shape;12370;p86"/>
          <p:cNvGrpSpPr/>
          <p:nvPr/>
        </p:nvGrpSpPr>
        <p:grpSpPr>
          <a:xfrm>
            <a:off x="6228583" y="3237664"/>
            <a:ext cx="446539" cy="303895"/>
            <a:chOff x="6228583" y="3237664"/>
            <a:chExt cx="446539" cy="303895"/>
          </a:xfrm>
        </p:grpSpPr>
        <p:sp>
          <p:nvSpPr>
            <p:cNvPr id="12371" name="Google Shape;12371;p86"/>
            <p:cNvSpPr/>
            <p:nvPr/>
          </p:nvSpPr>
          <p:spPr>
            <a:xfrm>
              <a:off x="6357508" y="3277453"/>
              <a:ext cx="26865" cy="25912"/>
            </a:xfrm>
            <a:custGeom>
              <a:avLst/>
              <a:gdLst/>
              <a:ahLst/>
              <a:cxnLst/>
              <a:rect l="l" t="t" r="r" b="b"/>
              <a:pathLst>
                <a:path w="846" h="816" extrusionOk="0">
                  <a:moveTo>
                    <a:pt x="632" y="0"/>
                  </a:moveTo>
                  <a:cubicBezTo>
                    <a:pt x="578" y="0"/>
                    <a:pt x="525" y="18"/>
                    <a:pt x="489" y="54"/>
                  </a:cubicBezTo>
                  <a:lnTo>
                    <a:pt x="72" y="471"/>
                  </a:lnTo>
                  <a:cubicBezTo>
                    <a:pt x="1" y="542"/>
                    <a:pt x="1" y="685"/>
                    <a:pt x="72" y="756"/>
                  </a:cubicBezTo>
                  <a:cubicBezTo>
                    <a:pt x="120" y="804"/>
                    <a:pt x="167" y="816"/>
                    <a:pt x="227" y="816"/>
                  </a:cubicBezTo>
                  <a:cubicBezTo>
                    <a:pt x="263" y="816"/>
                    <a:pt x="322" y="804"/>
                    <a:pt x="370" y="756"/>
                  </a:cubicBezTo>
                  <a:lnTo>
                    <a:pt x="786" y="340"/>
                  </a:lnTo>
                  <a:cubicBezTo>
                    <a:pt x="846" y="268"/>
                    <a:pt x="846" y="149"/>
                    <a:pt x="775" y="54"/>
                  </a:cubicBezTo>
                  <a:cubicBezTo>
                    <a:pt x="739" y="18"/>
                    <a:pt x="685" y="0"/>
                    <a:pt x="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2" name="Google Shape;12372;p86"/>
            <p:cNvSpPr/>
            <p:nvPr/>
          </p:nvSpPr>
          <p:spPr>
            <a:xfrm>
              <a:off x="6276596" y="3358746"/>
              <a:ext cx="26896" cy="25912"/>
            </a:xfrm>
            <a:custGeom>
              <a:avLst/>
              <a:gdLst/>
              <a:ahLst/>
              <a:cxnLst/>
              <a:rect l="l" t="t" r="r" b="b"/>
              <a:pathLst>
                <a:path w="847" h="816" extrusionOk="0">
                  <a:moveTo>
                    <a:pt x="632" y="0"/>
                  </a:moveTo>
                  <a:cubicBezTo>
                    <a:pt x="578" y="0"/>
                    <a:pt x="525" y="18"/>
                    <a:pt x="489" y="54"/>
                  </a:cubicBezTo>
                  <a:lnTo>
                    <a:pt x="72" y="471"/>
                  </a:lnTo>
                  <a:cubicBezTo>
                    <a:pt x="1" y="554"/>
                    <a:pt x="1" y="685"/>
                    <a:pt x="72" y="756"/>
                  </a:cubicBezTo>
                  <a:cubicBezTo>
                    <a:pt x="120" y="804"/>
                    <a:pt x="167" y="816"/>
                    <a:pt x="227" y="816"/>
                  </a:cubicBezTo>
                  <a:cubicBezTo>
                    <a:pt x="286" y="816"/>
                    <a:pt x="334" y="804"/>
                    <a:pt x="370" y="756"/>
                  </a:cubicBezTo>
                  <a:lnTo>
                    <a:pt x="787" y="340"/>
                  </a:lnTo>
                  <a:cubicBezTo>
                    <a:pt x="846" y="256"/>
                    <a:pt x="846" y="137"/>
                    <a:pt x="775" y="54"/>
                  </a:cubicBezTo>
                  <a:cubicBezTo>
                    <a:pt x="739" y="18"/>
                    <a:pt x="685" y="0"/>
                    <a:pt x="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3" name="Google Shape;12373;p86"/>
            <p:cNvSpPr/>
            <p:nvPr/>
          </p:nvSpPr>
          <p:spPr>
            <a:xfrm>
              <a:off x="6357508" y="3358365"/>
              <a:ext cx="26865" cy="25912"/>
            </a:xfrm>
            <a:custGeom>
              <a:avLst/>
              <a:gdLst/>
              <a:ahLst/>
              <a:cxnLst/>
              <a:rect l="l" t="t" r="r" b="b"/>
              <a:pathLst>
                <a:path w="846" h="816" extrusionOk="0">
                  <a:moveTo>
                    <a:pt x="215" y="0"/>
                  </a:moveTo>
                  <a:cubicBezTo>
                    <a:pt x="161" y="0"/>
                    <a:pt x="108" y="18"/>
                    <a:pt x="72" y="54"/>
                  </a:cubicBezTo>
                  <a:cubicBezTo>
                    <a:pt x="1" y="125"/>
                    <a:pt x="1" y="268"/>
                    <a:pt x="72" y="340"/>
                  </a:cubicBezTo>
                  <a:lnTo>
                    <a:pt x="489" y="756"/>
                  </a:lnTo>
                  <a:cubicBezTo>
                    <a:pt x="536" y="792"/>
                    <a:pt x="584" y="816"/>
                    <a:pt x="644" y="816"/>
                  </a:cubicBezTo>
                  <a:cubicBezTo>
                    <a:pt x="703" y="816"/>
                    <a:pt x="739" y="792"/>
                    <a:pt x="786" y="756"/>
                  </a:cubicBezTo>
                  <a:cubicBezTo>
                    <a:pt x="846" y="685"/>
                    <a:pt x="846" y="566"/>
                    <a:pt x="775" y="471"/>
                  </a:cubicBezTo>
                  <a:lnTo>
                    <a:pt x="358" y="54"/>
                  </a:lnTo>
                  <a:cubicBezTo>
                    <a:pt x="322" y="18"/>
                    <a:pt x="269"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4" name="Google Shape;12374;p86"/>
            <p:cNvSpPr/>
            <p:nvPr/>
          </p:nvSpPr>
          <p:spPr>
            <a:xfrm>
              <a:off x="6276596" y="3277453"/>
              <a:ext cx="26896" cy="25912"/>
            </a:xfrm>
            <a:custGeom>
              <a:avLst/>
              <a:gdLst/>
              <a:ahLst/>
              <a:cxnLst/>
              <a:rect l="l" t="t" r="r" b="b"/>
              <a:pathLst>
                <a:path w="847" h="816" extrusionOk="0">
                  <a:moveTo>
                    <a:pt x="219" y="0"/>
                  </a:moveTo>
                  <a:cubicBezTo>
                    <a:pt x="167" y="0"/>
                    <a:pt x="114" y="18"/>
                    <a:pt x="72" y="54"/>
                  </a:cubicBezTo>
                  <a:cubicBezTo>
                    <a:pt x="1" y="137"/>
                    <a:pt x="1" y="268"/>
                    <a:pt x="72" y="340"/>
                  </a:cubicBezTo>
                  <a:lnTo>
                    <a:pt x="489" y="756"/>
                  </a:lnTo>
                  <a:cubicBezTo>
                    <a:pt x="536" y="804"/>
                    <a:pt x="584" y="816"/>
                    <a:pt x="644" y="816"/>
                  </a:cubicBezTo>
                  <a:cubicBezTo>
                    <a:pt x="679" y="816"/>
                    <a:pt x="751" y="804"/>
                    <a:pt x="787" y="756"/>
                  </a:cubicBezTo>
                  <a:cubicBezTo>
                    <a:pt x="846" y="685"/>
                    <a:pt x="846" y="554"/>
                    <a:pt x="775" y="471"/>
                  </a:cubicBezTo>
                  <a:lnTo>
                    <a:pt x="358" y="54"/>
                  </a:lnTo>
                  <a:cubicBezTo>
                    <a:pt x="322" y="18"/>
                    <a:pt x="272" y="0"/>
                    <a:pt x="2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5" name="Google Shape;12375;p86"/>
            <p:cNvSpPr/>
            <p:nvPr/>
          </p:nvSpPr>
          <p:spPr>
            <a:xfrm>
              <a:off x="6526508" y="3290314"/>
              <a:ext cx="21593" cy="19879"/>
            </a:xfrm>
            <a:custGeom>
              <a:avLst/>
              <a:gdLst/>
              <a:ahLst/>
              <a:cxnLst/>
              <a:rect l="l" t="t" r="r" b="b"/>
              <a:pathLst>
                <a:path w="680" h="626" extrusionOk="0">
                  <a:moveTo>
                    <a:pt x="446" y="0"/>
                  </a:moveTo>
                  <a:cubicBezTo>
                    <a:pt x="394" y="0"/>
                    <a:pt x="340" y="18"/>
                    <a:pt x="298" y="54"/>
                  </a:cubicBezTo>
                  <a:lnTo>
                    <a:pt x="84" y="280"/>
                  </a:lnTo>
                  <a:cubicBezTo>
                    <a:pt x="1" y="351"/>
                    <a:pt x="1" y="482"/>
                    <a:pt x="84" y="566"/>
                  </a:cubicBezTo>
                  <a:cubicBezTo>
                    <a:pt x="120" y="601"/>
                    <a:pt x="167" y="625"/>
                    <a:pt x="227" y="625"/>
                  </a:cubicBezTo>
                  <a:cubicBezTo>
                    <a:pt x="275" y="625"/>
                    <a:pt x="334" y="601"/>
                    <a:pt x="382" y="566"/>
                  </a:cubicBezTo>
                  <a:lnTo>
                    <a:pt x="596" y="340"/>
                  </a:lnTo>
                  <a:cubicBezTo>
                    <a:pt x="679" y="268"/>
                    <a:pt x="679" y="125"/>
                    <a:pt x="584" y="54"/>
                  </a:cubicBezTo>
                  <a:cubicBezTo>
                    <a:pt x="548" y="18"/>
                    <a:pt x="498" y="0"/>
                    <a:pt x="4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6" name="Google Shape;12376;p86"/>
            <p:cNvSpPr/>
            <p:nvPr/>
          </p:nvSpPr>
          <p:spPr>
            <a:xfrm>
              <a:off x="6465253" y="3352299"/>
              <a:ext cx="20831" cy="19498"/>
            </a:xfrm>
            <a:custGeom>
              <a:avLst/>
              <a:gdLst/>
              <a:ahLst/>
              <a:cxnLst/>
              <a:rect l="l" t="t" r="r" b="b"/>
              <a:pathLst>
                <a:path w="656" h="614" extrusionOk="0">
                  <a:moveTo>
                    <a:pt x="437" y="1"/>
                  </a:moveTo>
                  <a:cubicBezTo>
                    <a:pt x="385" y="1"/>
                    <a:pt x="334" y="19"/>
                    <a:pt x="299" y="54"/>
                  </a:cubicBezTo>
                  <a:lnTo>
                    <a:pt x="72" y="281"/>
                  </a:lnTo>
                  <a:cubicBezTo>
                    <a:pt x="1" y="352"/>
                    <a:pt x="1" y="483"/>
                    <a:pt x="72" y="554"/>
                  </a:cubicBezTo>
                  <a:cubicBezTo>
                    <a:pt x="120" y="602"/>
                    <a:pt x="168" y="614"/>
                    <a:pt x="227" y="614"/>
                  </a:cubicBezTo>
                  <a:cubicBezTo>
                    <a:pt x="263" y="614"/>
                    <a:pt x="322" y="602"/>
                    <a:pt x="370" y="554"/>
                  </a:cubicBezTo>
                  <a:lnTo>
                    <a:pt x="596" y="340"/>
                  </a:lnTo>
                  <a:cubicBezTo>
                    <a:pt x="656" y="257"/>
                    <a:pt x="656" y="126"/>
                    <a:pt x="584" y="54"/>
                  </a:cubicBezTo>
                  <a:cubicBezTo>
                    <a:pt x="543" y="19"/>
                    <a:pt x="489" y="1"/>
                    <a:pt x="4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7" name="Google Shape;12377;p86"/>
            <p:cNvSpPr/>
            <p:nvPr/>
          </p:nvSpPr>
          <p:spPr>
            <a:xfrm>
              <a:off x="6526508" y="3352299"/>
              <a:ext cx="21593" cy="19498"/>
            </a:xfrm>
            <a:custGeom>
              <a:avLst/>
              <a:gdLst/>
              <a:ahLst/>
              <a:cxnLst/>
              <a:rect l="l" t="t" r="r" b="b"/>
              <a:pathLst>
                <a:path w="680" h="614" extrusionOk="0">
                  <a:moveTo>
                    <a:pt x="221" y="1"/>
                  </a:moveTo>
                  <a:cubicBezTo>
                    <a:pt x="170" y="1"/>
                    <a:pt x="120" y="19"/>
                    <a:pt x="84" y="54"/>
                  </a:cubicBezTo>
                  <a:cubicBezTo>
                    <a:pt x="1" y="126"/>
                    <a:pt x="1" y="257"/>
                    <a:pt x="84" y="340"/>
                  </a:cubicBezTo>
                  <a:lnTo>
                    <a:pt x="298" y="554"/>
                  </a:lnTo>
                  <a:cubicBezTo>
                    <a:pt x="346" y="602"/>
                    <a:pt x="394" y="614"/>
                    <a:pt x="453" y="614"/>
                  </a:cubicBezTo>
                  <a:cubicBezTo>
                    <a:pt x="501" y="614"/>
                    <a:pt x="560" y="602"/>
                    <a:pt x="596" y="554"/>
                  </a:cubicBezTo>
                  <a:cubicBezTo>
                    <a:pt x="679" y="483"/>
                    <a:pt x="679" y="352"/>
                    <a:pt x="584" y="281"/>
                  </a:cubicBezTo>
                  <a:lnTo>
                    <a:pt x="358" y="54"/>
                  </a:lnTo>
                  <a:cubicBezTo>
                    <a:pt x="322" y="19"/>
                    <a:pt x="272" y="1"/>
                    <a:pt x="2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8" name="Google Shape;12378;p86"/>
            <p:cNvSpPr/>
            <p:nvPr/>
          </p:nvSpPr>
          <p:spPr>
            <a:xfrm>
              <a:off x="6465253" y="3290314"/>
              <a:ext cx="20831" cy="19879"/>
            </a:xfrm>
            <a:custGeom>
              <a:avLst/>
              <a:gdLst/>
              <a:ahLst/>
              <a:cxnLst/>
              <a:rect l="l" t="t" r="r" b="b"/>
              <a:pathLst>
                <a:path w="656" h="626" extrusionOk="0">
                  <a:moveTo>
                    <a:pt x="215" y="0"/>
                  </a:moveTo>
                  <a:cubicBezTo>
                    <a:pt x="162" y="0"/>
                    <a:pt x="108" y="18"/>
                    <a:pt x="72" y="54"/>
                  </a:cubicBezTo>
                  <a:cubicBezTo>
                    <a:pt x="1" y="125"/>
                    <a:pt x="1" y="268"/>
                    <a:pt x="72" y="340"/>
                  </a:cubicBezTo>
                  <a:lnTo>
                    <a:pt x="299" y="566"/>
                  </a:lnTo>
                  <a:cubicBezTo>
                    <a:pt x="346" y="601"/>
                    <a:pt x="382" y="625"/>
                    <a:pt x="441" y="625"/>
                  </a:cubicBezTo>
                  <a:cubicBezTo>
                    <a:pt x="489" y="625"/>
                    <a:pt x="549" y="601"/>
                    <a:pt x="596" y="566"/>
                  </a:cubicBezTo>
                  <a:cubicBezTo>
                    <a:pt x="656" y="482"/>
                    <a:pt x="656" y="351"/>
                    <a:pt x="584" y="280"/>
                  </a:cubicBezTo>
                  <a:lnTo>
                    <a:pt x="358" y="54"/>
                  </a:lnTo>
                  <a:cubicBezTo>
                    <a:pt x="322" y="18"/>
                    <a:pt x="269"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9" name="Google Shape;12379;p86"/>
            <p:cNvSpPr/>
            <p:nvPr/>
          </p:nvSpPr>
          <p:spPr>
            <a:xfrm>
              <a:off x="6304573" y="3437180"/>
              <a:ext cx="119145" cy="13274"/>
            </a:xfrm>
            <a:custGeom>
              <a:avLst/>
              <a:gdLst/>
              <a:ahLst/>
              <a:cxnLst/>
              <a:rect l="l" t="t" r="r" b="b"/>
              <a:pathLst>
                <a:path w="3752" h="418" extrusionOk="0">
                  <a:moveTo>
                    <a:pt x="203" y="1"/>
                  </a:moveTo>
                  <a:cubicBezTo>
                    <a:pt x="96" y="1"/>
                    <a:pt x="1" y="84"/>
                    <a:pt x="1" y="203"/>
                  </a:cubicBezTo>
                  <a:cubicBezTo>
                    <a:pt x="1" y="322"/>
                    <a:pt x="84" y="417"/>
                    <a:pt x="203" y="417"/>
                  </a:cubicBezTo>
                  <a:lnTo>
                    <a:pt x="3537" y="417"/>
                  </a:lnTo>
                  <a:cubicBezTo>
                    <a:pt x="3644" y="417"/>
                    <a:pt x="3751" y="322"/>
                    <a:pt x="3751" y="203"/>
                  </a:cubicBezTo>
                  <a:cubicBezTo>
                    <a:pt x="3751" y="84"/>
                    <a:pt x="3644" y="1"/>
                    <a:pt x="3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0" name="Google Shape;12380;p86"/>
            <p:cNvSpPr/>
            <p:nvPr/>
          </p:nvSpPr>
          <p:spPr>
            <a:xfrm>
              <a:off x="6304573" y="3500341"/>
              <a:ext cx="25372" cy="13242"/>
            </a:xfrm>
            <a:custGeom>
              <a:avLst/>
              <a:gdLst/>
              <a:ahLst/>
              <a:cxnLst/>
              <a:rect l="l" t="t" r="r" b="b"/>
              <a:pathLst>
                <a:path w="799" h="417" extrusionOk="0">
                  <a:moveTo>
                    <a:pt x="203" y="0"/>
                  </a:moveTo>
                  <a:cubicBezTo>
                    <a:pt x="108" y="0"/>
                    <a:pt x="1" y="95"/>
                    <a:pt x="1" y="214"/>
                  </a:cubicBezTo>
                  <a:cubicBezTo>
                    <a:pt x="1" y="333"/>
                    <a:pt x="84" y="417"/>
                    <a:pt x="203" y="417"/>
                  </a:cubicBezTo>
                  <a:lnTo>
                    <a:pt x="596" y="417"/>
                  </a:lnTo>
                  <a:cubicBezTo>
                    <a:pt x="703" y="417"/>
                    <a:pt x="798" y="333"/>
                    <a:pt x="798" y="214"/>
                  </a:cubicBezTo>
                  <a:cubicBezTo>
                    <a:pt x="798" y="95"/>
                    <a:pt x="715"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1" name="Google Shape;12381;p86"/>
            <p:cNvSpPr/>
            <p:nvPr/>
          </p:nvSpPr>
          <p:spPr>
            <a:xfrm>
              <a:off x="6346934" y="3500341"/>
              <a:ext cx="76784" cy="13242"/>
            </a:xfrm>
            <a:custGeom>
              <a:avLst/>
              <a:gdLst/>
              <a:ahLst/>
              <a:cxnLst/>
              <a:rect l="l" t="t" r="r" b="b"/>
              <a:pathLst>
                <a:path w="2418" h="417" extrusionOk="0">
                  <a:moveTo>
                    <a:pt x="215" y="0"/>
                  </a:moveTo>
                  <a:cubicBezTo>
                    <a:pt x="107" y="0"/>
                    <a:pt x="0" y="95"/>
                    <a:pt x="0" y="214"/>
                  </a:cubicBezTo>
                  <a:cubicBezTo>
                    <a:pt x="0" y="333"/>
                    <a:pt x="96" y="417"/>
                    <a:pt x="215" y="417"/>
                  </a:cubicBezTo>
                  <a:lnTo>
                    <a:pt x="2203" y="417"/>
                  </a:lnTo>
                  <a:cubicBezTo>
                    <a:pt x="2310" y="417"/>
                    <a:pt x="2417" y="333"/>
                    <a:pt x="2417" y="214"/>
                  </a:cubicBezTo>
                  <a:cubicBezTo>
                    <a:pt x="2417" y="95"/>
                    <a:pt x="2310" y="0"/>
                    <a:pt x="2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2" name="Google Shape;12382;p86"/>
            <p:cNvSpPr/>
            <p:nvPr/>
          </p:nvSpPr>
          <p:spPr>
            <a:xfrm>
              <a:off x="6304573" y="3468935"/>
              <a:ext cx="119145" cy="12893"/>
            </a:xfrm>
            <a:custGeom>
              <a:avLst/>
              <a:gdLst/>
              <a:ahLst/>
              <a:cxnLst/>
              <a:rect l="l" t="t" r="r" b="b"/>
              <a:pathLst>
                <a:path w="3752" h="406" extrusionOk="0">
                  <a:moveTo>
                    <a:pt x="203" y="1"/>
                  </a:moveTo>
                  <a:cubicBezTo>
                    <a:pt x="96" y="1"/>
                    <a:pt x="1" y="84"/>
                    <a:pt x="1" y="203"/>
                  </a:cubicBezTo>
                  <a:cubicBezTo>
                    <a:pt x="1" y="322"/>
                    <a:pt x="84" y="406"/>
                    <a:pt x="203" y="406"/>
                  </a:cubicBezTo>
                  <a:lnTo>
                    <a:pt x="3537" y="406"/>
                  </a:lnTo>
                  <a:cubicBezTo>
                    <a:pt x="3644" y="406"/>
                    <a:pt x="3751" y="322"/>
                    <a:pt x="3751" y="203"/>
                  </a:cubicBezTo>
                  <a:cubicBezTo>
                    <a:pt x="3751" y="84"/>
                    <a:pt x="3644" y="1"/>
                    <a:pt x="3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3" name="Google Shape;12383;p86"/>
            <p:cNvSpPr/>
            <p:nvPr/>
          </p:nvSpPr>
          <p:spPr>
            <a:xfrm>
              <a:off x="6228583" y="3237664"/>
              <a:ext cx="357688" cy="186338"/>
            </a:xfrm>
            <a:custGeom>
              <a:avLst/>
              <a:gdLst/>
              <a:ahLst/>
              <a:cxnLst/>
              <a:rect l="l" t="t" r="r" b="b"/>
              <a:pathLst>
                <a:path w="11264" h="5868" extrusionOk="0">
                  <a:moveTo>
                    <a:pt x="8752" y="1045"/>
                  </a:moveTo>
                  <a:cubicBezTo>
                    <a:pt x="9240" y="1045"/>
                    <a:pt x="9716" y="1224"/>
                    <a:pt x="10085" y="1593"/>
                  </a:cubicBezTo>
                  <a:cubicBezTo>
                    <a:pt x="10811" y="2331"/>
                    <a:pt x="10811" y="3545"/>
                    <a:pt x="10085" y="4272"/>
                  </a:cubicBezTo>
                  <a:cubicBezTo>
                    <a:pt x="9716" y="4641"/>
                    <a:pt x="9234" y="4825"/>
                    <a:pt x="8750" y="4825"/>
                  </a:cubicBezTo>
                  <a:cubicBezTo>
                    <a:pt x="8267" y="4825"/>
                    <a:pt x="7781" y="4641"/>
                    <a:pt x="7406" y="4272"/>
                  </a:cubicBezTo>
                  <a:cubicBezTo>
                    <a:pt x="6668" y="3522"/>
                    <a:pt x="6668" y="2331"/>
                    <a:pt x="7406" y="1593"/>
                  </a:cubicBezTo>
                  <a:cubicBezTo>
                    <a:pt x="7775" y="1224"/>
                    <a:pt x="8252" y="1045"/>
                    <a:pt x="8752" y="1045"/>
                  </a:cubicBezTo>
                  <a:close/>
                  <a:moveTo>
                    <a:pt x="3215" y="402"/>
                  </a:moveTo>
                  <a:cubicBezTo>
                    <a:pt x="3870" y="402"/>
                    <a:pt x="4501" y="652"/>
                    <a:pt x="5001" y="1140"/>
                  </a:cubicBezTo>
                  <a:cubicBezTo>
                    <a:pt x="5978" y="2140"/>
                    <a:pt x="5978" y="3736"/>
                    <a:pt x="5001" y="4712"/>
                  </a:cubicBezTo>
                  <a:cubicBezTo>
                    <a:pt x="4507" y="5206"/>
                    <a:pt x="3858" y="5453"/>
                    <a:pt x="3211" y="5453"/>
                  </a:cubicBezTo>
                  <a:cubicBezTo>
                    <a:pt x="2563" y="5453"/>
                    <a:pt x="1918" y="5206"/>
                    <a:pt x="1429" y="4712"/>
                  </a:cubicBezTo>
                  <a:cubicBezTo>
                    <a:pt x="441" y="3736"/>
                    <a:pt x="441" y="2128"/>
                    <a:pt x="1429" y="1140"/>
                  </a:cubicBezTo>
                  <a:cubicBezTo>
                    <a:pt x="1918" y="652"/>
                    <a:pt x="2560" y="402"/>
                    <a:pt x="3215" y="402"/>
                  </a:cubicBezTo>
                  <a:close/>
                  <a:moveTo>
                    <a:pt x="3209" y="0"/>
                  </a:moveTo>
                  <a:cubicBezTo>
                    <a:pt x="2462" y="0"/>
                    <a:pt x="1715" y="289"/>
                    <a:pt x="1144" y="866"/>
                  </a:cubicBezTo>
                  <a:cubicBezTo>
                    <a:pt x="1" y="2009"/>
                    <a:pt x="1" y="3855"/>
                    <a:pt x="1144" y="4998"/>
                  </a:cubicBezTo>
                  <a:cubicBezTo>
                    <a:pt x="1703" y="5569"/>
                    <a:pt x="2465" y="5867"/>
                    <a:pt x="3215" y="5867"/>
                  </a:cubicBezTo>
                  <a:cubicBezTo>
                    <a:pt x="3953" y="5867"/>
                    <a:pt x="4715" y="5581"/>
                    <a:pt x="5275" y="4998"/>
                  </a:cubicBezTo>
                  <a:cubicBezTo>
                    <a:pt x="5680" y="4593"/>
                    <a:pt x="5930" y="4117"/>
                    <a:pt x="6049" y="3617"/>
                  </a:cubicBezTo>
                  <a:lnTo>
                    <a:pt x="6561" y="3617"/>
                  </a:lnTo>
                  <a:cubicBezTo>
                    <a:pt x="6668" y="3962"/>
                    <a:pt x="6859" y="4284"/>
                    <a:pt x="7121" y="4557"/>
                  </a:cubicBezTo>
                  <a:cubicBezTo>
                    <a:pt x="7573" y="4998"/>
                    <a:pt x="8168" y="5224"/>
                    <a:pt x="8752" y="5224"/>
                  </a:cubicBezTo>
                  <a:cubicBezTo>
                    <a:pt x="9323" y="5224"/>
                    <a:pt x="9919" y="4998"/>
                    <a:pt x="10371" y="4557"/>
                  </a:cubicBezTo>
                  <a:cubicBezTo>
                    <a:pt x="11264" y="3664"/>
                    <a:pt x="11264" y="2200"/>
                    <a:pt x="10371" y="1307"/>
                  </a:cubicBezTo>
                  <a:cubicBezTo>
                    <a:pt x="9924" y="860"/>
                    <a:pt x="9335" y="637"/>
                    <a:pt x="8746" y="637"/>
                  </a:cubicBezTo>
                  <a:cubicBezTo>
                    <a:pt x="8156" y="637"/>
                    <a:pt x="7567" y="860"/>
                    <a:pt x="7121" y="1307"/>
                  </a:cubicBezTo>
                  <a:cubicBezTo>
                    <a:pt x="6609" y="1831"/>
                    <a:pt x="6394" y="2533"/>
                    <a:pt x="6466" y="3212"/>
                  </a:cubicBezTo>
                  <a:lnTo>
                    <a:pt x="6132" y="3212"/>
                  </a:lnTo>
                  <a:cubicBezTo>
                    <a:pt x="6204" y="2379"/>
                    <a:pt x="5930" y="1497"/>
                    <a:pt x="5275" y="866"/>
                  </a:cubicBezTo>
                  <a:cubicBezTo>
                    <a:pt x="4704" y="289"/>
                    <a:pt x="3956" y="0"/>
                    <a:pt x="32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4" name="Google Shape;12384;p86"/>
            <p:cNvSpPr/>
            <p:nvPr/>
          </p:nvSpPr>
          <p:spPr>
            <a:xfrm>
              <a:off x="6295141" y="3295775"/>
              <a:ext cx="70718" cy="71131"/>
            </a:xfrm>
            <a:custGeom>
              <a:avLst/>
              <a:gdLst/>
              <a:ahLst/>
              <a:cxnLst/>
              <a:rect l="l" t="t" r="r" b="b"/>
              <a:pathLst>
                <a:path w="2227" h="2240" extrusionOk="0">
                  <a:moveTo>
                    <a:pt x="1119" y="394"/>
                  </a:moveTo>
                  <a:cubicBezTo>
                    <a:pt x="1512" y="394"/>
                    <a:pt x="1834" y="703"/>
                    <a:pt x="1834" y="1108"/>
                  </a:cubicBezTo>
                  <a:cubicBezTo>
                    <a:pt x="1810" y="1501"/>
                    <a:pt x="1500" y="1822"/>
                    <a:pt x="1119" y="1822"/>
                  </a:cubicBezTo>
                  <a:cubicBezTo>
                    <a:pt x="726" y="1822"/>
                    <a:pt x="405" y="1501"/>
                    <a:pt x="405" y="1108"/>
                  </a:cubicBezTo>
                  <a:cubicBezTo>
                    <a:pt x="405" y="715"/>
                    <a:pt x="714" y="394"/>
                    <a:pt x="1119" y="394"/>
                  </a:cubicBezTo>
                  <a:close/>
                  <a:moveTo>
                    <a:pt x="1119" y="1"/>
                  </a:moveTo>
                  <a:cubicBezTo>
                    <a:pt x="500" y="1"/>
                    <a:pt x="0" y="501"/>
                    <a:pt x="0" y="1120"/>
                  </a:cubicBezTo>
                  <a:cubicBezTo>
                    <a:pt x="0" y="1727"/>
                    <a:pt x="500" y="2239"/>
                    <a:pt x="1119" y="2239"/>
                  </a:cubicBezTo>
                  <a:cubicBezTo>
                    <a:pt x="1727" y="2239"/>
                    <a:pt x="2227" y="1727"/>
                    <a:pt x="2227" y="1120"/>
                  </a:cubicBezTo>
                  <a:cubicBezTo>
                    <a:pt x="2227" y="489"/>
                    <a:pt x="1727" y="1"/>
                    <a:pt x="1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5" name="Google Shape;12385;p86"/>
            <p:cNvSpPr/>
            <p:nvPr/>
          </p:nvSpPr>
          <p:spPr>
            <a:xfrm>
              <a:off x="6482273" y="3306763"/>
              <a:ext cx="48045" cy="48045"/>
            </a:xfrm>
            <a:custGeom>
              <a:avLst/>
              <a:gdLst/>
              <a:ahLst/>
              <a:cxnLst/>
              <a:rect l="l" t="t" r="r" b="b"/>
              <a:pathLst>
                <a:path w="1513" h="1513" extrusionOk="0">
                  <a:moveTo>
                    <a:pt x="763" y="405"/>
                  </a:moveTo>
                  <a:cubicBezTo>
                    <a:pt x="953" y="405"/>
                    <a:pt x="1120" y="560"/>
                    <a:pt x="1120" y="762"/>
                  </a:cubicBezTo>
                  <a:cubicBezTo>
                    <a:pt x="1120" y="965"/>
                    <a:pt x="953" y="1119"/>
                    <a:pt x="763" y="1119"/>
                  </a:cubicBezTo>
                  <a:cubicBezTo>
                    <a:pt x="560" y="1119"/>
                    <a:pt x="406" y="953"/>
                    <a:pt x="406" y="762"/>
                  </a:cubicBezTo>
                  <a:cubicBezTo>
                    <a:pt x="406" y="560"/>
                    <a:pt x="560" y="405"/>
                    <a:pt x="763" y="405"/>
                  </a:cubicBezTo>
                  <a:close/>
                  <a:moveTo>
                    <a:pt x="763" y="0"/>
                  </a:moveTo>
                  <a:cubicBezTo>
                    <a:pt x="346" y="0"/>
                    <a:pt x="1" y="345"/>
                    <a:pt x="1" y="762"/>
                  </a:cubicBezTo>
                  <a:cubicBezTo>
                    <a:pt x="1" y="1179"/>
                    <a:pt x="346" y="1512"/>
                    <a:pt x="763" y="1512"/>
                  </a:cubicBezTo>
                  <a:cubicBezTo>
                    <a:pt x="1179" y="1512"/>
                    <a:pt x="1513" y="1179"/>
                    <a:pt x="1513" y="762"/>
                  </a:cubicBezTo>
                  <a:cubicBezTo>
                    <a:pt x="1513" y="345"/>
                    <a:pt x="1179"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6" name="Google Shape;12386;p86"/>
            <p:cNvSpPr/>
            <p:nvPr/>
          </p:nvSpPr>
          <p:spPr>
            <a:xfrm>
              <a:off x="6456584" y="3437180"/>
              <a:ext cx="76784" cy="76403"/>
            </a:xfrm>
            <a:custGeom>
              <a:avLst/>
              <a:gdLst/>
              <a:ahLst/>
              <a:cxnLst/>
              <a:rect l="l" t="t" r="r" b="b"/>
              <a:pathLst>
                <a:path w="2418" h="2406" extrusionOk="0">
                  <a:moveTo>
                    <a:pt x="2012" y="406"/>
                  </a:moveTo>
                  <a:lnTo>
                    <a:pt x="2012" y="1989"/>
                  </a:lnTo>
                  <a:lnTo>
                    <a:pt x="417" y="1989"/>
                  </a:lnTo>
                  <a:lnTo>
                    <a:pt x="417" y="406"/>
                  </a:lnTo>
                  <a:close/>
                  <a:moveTo>
                    <a:pt x="298" y="1"/>
                  </a:moveTo>
                  <a:cubicBezTo>
                    <a:pt x="143" y="1"/>
                    <a:pt x="0" y="132"/>
                    <a:pt x="0" y="298"/>
                  </a:cubicBezTo>
                  <a:lnTo>
                    <a:pt x="0" y="2108"/>
                  </a:lnTo>
                  <a:cubicBezTo>
                    <a:pt x="0" y="2275"/>
                    <a:pt x="143" y="2406"/>
                    <a:pt x="298" y="2406"/>
                  </a:cubicBezTo>
                  <a:lnTo>
                    <a:pt x="2119" y="2406"/>
                  </a:lnTo>
                  <a:cubicBezTo>
                    <a:pt x="2286" y="2406"/>
                    <a:pt x="2417" y="2275"/>
                    <a:pt x="2417" y="2108"/>
                  </a:cubicBezTo>
                  <a:lnTo>
                    <a:pt x="2417" y="298"/>
                  </a:lnTo>
                  <a:cubicBezTo>
                    <a:pt x="2417" y="120"/>
                    <a:pt x="2286" y="1"/>
                    <a:pt x="2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7" name="Google Shape;12387;p86"/>
            <p:cNvSpPr/>
            <p:nvPr/>
          </p:nvSpPr>
          <p:spPr>
            <a:xfrm>
              <a:off x="6268658" y="3367351"/>
              <a:ext cx="406464" cy="174208"/>
            </a:xfrm>
            <a:custGeom>
              <a:avLst/>
              <a:gdLst/>
              <a:ahLst/>
              <a:cxnLst/>
              <a:rect l="l" t="t" r="r" b="b"/>
              <a:pathLst>
                <a:path w="12800" h="5486" extrusionOk="0">
                  <a:moveTo>
                    <a:pt x="10419" y="1616"/>
                  </a:moveTo>
                  <a:lnTo>
                    <a:pt x="10419" y="3009"/>
                  </a:lnTo>
                  <a:lnTo>
                    <a:pt x="9573" y="3009"/>
                  </a:lnTo>
                  <a:lnTo>
                    <a:pt x="9573" y="1616"/>
                  </a:lnTo>
                  <a:close/>
                  <a:moveTo>
                    <a:pt x="12395" y="402"/>
                  </a:moveTo>
                  <a:lnTo>
                    <a:pt x="12395" y="414"/>
                  </a:lnTo>
                  <a:lnTo>
                    <a:pt x="12395" y="4224"/>
                  </a:lnTo>
                  <a:lnTo>
                    <a:pt x="12383" y="4236"/>
                  </a:lnTo>
                  <a:lnTo>
                    <a:pt x="10835" y="3807"/>
                  </a:lnTo>
                  <a:lnTo>
                    <a:pt x="10823" y="3795"/>
                  </a:lnTo>
                  <a:lnTo>
                    <a:pt x="10823" y="3224"/>
                  </a:lnTo>
                  <a:lnTo>
                    <a:pt x="10823" y="1414"/>
                  </a:lnTo>
                  <a:lnTo>
                    <a:pt x="10823" y="842"/>
                  </a:lnTo>
                  <a:cubicBezTo>
                    <a:pt x="10823" y="842"/>
                    <a:pt x="10823" y="831"/>
                    <a:pt x="10835" y="831"/>
                  </a:cubicBezTo>
                  <a:lnTo>
                    <a:pt x="12383" y="402"/>
                  </a:lnTo>
                  <a:close/>
                  <a:moveTo>
                    <a:pt x="12362" y="0"/>
                  </a:moveTo>
                  <a:cubicBezTo>
                    <a:pt x="12330" y="0"/>
                    <a:pt x="12297" y="3"/>
                    <a:pt x="12264" y="9"/>
                  </a:cubicBezTo>
                  <a:lnTo>
                    <a:pt x="10716" y="438"/>
                  </a:lnTo>
                  <a:cubicBezTo>
                    <a:pt x="10538" y="485"/>
                    <a:pt x="10407" y="664"/>
                    <a:pt x="10407" y="842"/>
                  </a:cubicBezTo>
                  <a:lnTo>
                    <a:pt x="10407" y="1212"/>
                  </a:lnTo>
                  <a:lnTo>
                    <a:pt x="9549" y="1212"/>
                  </a:lnTo>
                  <a:lnTo>
                    <a:pt x="9549" y="914"/>
                  </a:lnTo>
                  <a:cubicBezTo>
                    <a:pt x="9549" y="819"/>
                    <a:pt x="9466" y="711"/>
                    <a:pt x="9347" y="711"/>
                  </a:cubicBezTo>
                  <a:cubicBezTo>
                    <a:pt x="9228" y="711"/>
                    <a:pt x="9133" y="795"/>
                    <a:pt x="9133" y="914"/>
                  </a:cubicBezTo>
                  <a:lnTo>
                    <a:pt x="9133" y="1414"/>
                  </a:lnTo>
                  <a:lnTo>
                    <a:pt x="9133" y="3224"/>
                  </a:lnTo>
                  <a:lnTo>
                    <a:pt x="9133" y="4986"/>
                  </a:lnTo>
                  <a:cubicBezTo>
                    <a:pt x="9133" y="5045"/>
                    <a:pt x="9085" y="5081"/>
                    <a:pt x="9026" y="5081"/>
                  </a:cubicBezTo>
                  <a:lnTo>
                    <a:pt x="513" y="5081"/>
                  </a:lnTo>
                  <a:cubicBezTo>
                    <a:pt x="453" y="5081"/>
                    <a:pt x="417" y="5045"/>
                    <a:pt x="417" y="4986"/>
                  </a:cubicBezTo>
                  <a:lnTo>
                    <a:pt x="417" y="1854"/>
                  </a:lnTo>
                  <a:cubicBezTo>
                    <a:pt x="417" y="1747"/>
                    <a:pt x="322" y="1652"/>
                    <a:pt x="203" y="1652"/>
                  </a:cubicBezTo>
                  <a:cubicBezTo>
                    <a:pt x="84" y="1652"/>
                    <a:pt x="1" y="1735"/>
                    <a:pt x="1" y="1854"/>
                  </a:cubicBezTo>
                  <a:lnTo>
                    <a:pt x="1" y="4986"/>
                  </a:lnTo>
                  <a:cubicBezTo>
                    <a:pt x="1" y="5260"/>
                    <a:pt x="215" y="5486"/>
                    <a:pt x="501" y="5486"/>
                  </a:cubicBezTo>
                  <a:lnTo>
                    <a:pt x="9014" y="5486"/>
                  </a:lnTo>
                  <a:cubicBezTo>
                    <a:pt x="9299" y="5486"/>
                    <a:pt x="9526" y="5260"/>
                    <a:pt x="9526" y="4986"/>
                  </a:cubicBezTo>
                  <a:lnTo>
                    <a:pt x="9526" y="3414"/>
                  </a:lnTo>
                  <a:lnTo>
                    <a:pt x="10371" y="3414"/>
                  </a:lnTo>
                  <a:lnTo>
                    <a:pt x="10371" y="3795"/>
                  </a:lnTo>
                  <a:cubicBezTo>
                    <a:pt x="10371" y="3986"/>
                    <a:pt x="10502" y="4152"/>
                    <a:pt x="10681" y="4188"/>
                  </a:cubicBezTo>
                  <a:lnTo>
                    <a:pt x="12228" y="4629"/>
                  </a:lnTo>
                  <a:cubicBezTo>
                    <a:pt x="12264" y="4641"/>
                    <a:pt x="12300" y="4641"/>
                    <a:pt x="12347" y="4641"/>
                  </a:cubicBezTo>
                  <a:cubicBezTo>
                    <a:pt x="12443" y="4641"/>
                    <a:pt x="12526" y="4605"/>
                    <a:pt x="12597" y="4545"/>
                  </a:cubicBezTo>
                  <a:cubicBezTo>
                    <a:pt x="12705" y="4474"/>
                    <a:pt x="12764" y="4343"/>
                    <a:pt x="12764" y="4224"/>
                  </a:cubicBezTo>
                  <a:lnTo>
                    <a:pt x="12764" y="426"/>
                  </a:lnTo>
                  <a:cubicBezTo>
                    <a:pt x="12800" y="283"/>
                    <a:pt x="12740" y="164"/>
                    <a:pt x="12633" y="80"/>
                  </a:cubicBezTo>
                  <a:cubicBezTo>
                    <a:pt x="12553" y="27"/>
                    <a:pt x="12459" y="0"/>
                    <a:pt x="123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88" name="Google Shape;12388;p86"/>
          <p:cNvGrpSpPr/>
          <p:nvPr/>
        </p:nvGrpSpPr>
        <p:grpSpPr>
          <a:xfrm>
            <a:off x="865862" y="3207306"/>
            <a:ext cx="364484" cy="364897"/>
            <a:chOff x="865862" y="3207306"/>
            <a:chExt cx="364484" cy="364897"/>
          </a:xfrm>
        </p:grpSpPr>
        <p:sp>
          <p:nvSpPr>
            <p:cNvPr id="12389" name="Google Shape;12389;p86"/>
            <p:cNvSpPr/>
            <p:nvPr/>
          </p:nvSpPr>
          <p:spPr>
            <a:xfrm>
              <a:off x="928229" y="3269323"/>
              <a:ext cx="240131" cy="240100"/>
            </a:xfrm>
            <a:custGeom>
              <a:avLst/>
              <a:gdLst/>
              <a:ahLst/>
              <a:cxnLst/>
              <a:rect l="l" t="t" r="r" b="b"/>
              <a:pathLst>
                <a:path w="7562" h="7561" extrusionOk="0">
                  <a:moveTo>
                    <a:pt x="3775" y="0"/>
                  </a:moveTo>
                  <a:cubicBezTo>
                    <a:pt x="1692" y="0"/>
                    <a:pt x="1" y="1703"/>
                    <a:pt x="1" y="3787"/>
                  </a:cubicBezTo>
                  <a:cubicBezTo>
                    <a:pt x="1" y="5870"/>
                    <a:pt x="1692" y="7561"/>
                    <a:pt x="3775" y="7561"/>
                  </a:cubicBezTo>
                  <a:cubicBezTo>
                    <a:pt x="4454" y="7561"/>
                    <a:pt x="5121" y="7382"/>
                    <a:pt x="5704" y="7037"/>
                  </a:cubicBezTo>
                  <a:cubicBezTo>
                    <a:pt x="5787" y="6977"/>
                    <a:pt x="5823" y="6858"/>
                    <a:pt x="5775" y="6775"/>
                  </a:cubicBezTo>
                  <a:cubicBezTo>
                    <a:pt x="5736" y="6720"/>
                    <a:pt x="5672" y="6691"/>
                    <a:pt x="5605" y="6691"/>
                  </a:cubicBezTo>
                  <a:cubicBezTo>
                    <a:pt x="5570" y="6691"/>
                    <a:pt x="5534" y="6699"/>
                    <a:pt x="5502" y="6716"/>
                  </a:cubicBezTo>
                  <a:cubicBezTo>
                    <a:pt x="4990" y="7025"/>
                    <a:pt x="4394" y="7192"/>
                    <a:pt x="3775" y="7192"/>
                  </a:cubicBezTo>
                  <a:cubicBezTo>
                    <a:pt x="1906" y="7192"/>
                    <a:pt x="382" y="5668"/>
                    <a:pt x="382" y="3798"/>
                  </a:cubicBezTo>
                  <a:cubicBezTo>
                    <a:pt x="382" y="1917"/>
                    <a:pt x="1906" y="405"/>
                    <a:pt x="3775" y="405"/>
                  </a:cubicBezTo>
                  <a:cubicBezTo>
                    <a:pt x="5656" y="405"/>
                    <a:pt x="7168" y="1917"/>
                    <a:pt x="7168" y="3798"/>
                  </a:cubicBezTo>
                  <a:cubicBezTo>
                    <a:pt x="7168" y="4775"/>
                    <a:pt x="6740" y="5715"/>
                    <a:pt x="6002" y="6358"/>
                  </a:cubicBezTo>
                  <a:cubicBezTo>
                    <a:pt x="5918" y="6430"/>
                    <a:pt x="5906" y="6549"/>
                    <a:pt x="5978" y="6620"/>
                  </a:cubicBezTo>
                  <a:cubicBezTo>
                    <a:pt x="6024" y="6667"/>
                    <a:pt x="6082" y="6691"/>
                    <a:pt x="6136" y="6691"/>
                  </a:cubicBezTo>
                  <a:cubicBezTo>
                    <a:pt x="6179" y="6691"/>
                    <a:pt x="6220" y="6676"/>
                    <a:pt x="6252" y="6644"/>
                  </a:cubicBezTo>
                  <a:cubicBezTo>
                    <a:pt x="7085" y="5930"/>
                    <a:pt x="7561" y="4882"/>
                    <a:pt x="7561" y="3787"/>
                  </a:cubicBezTo>
                  <a:cubicBezTo>
                    <a:pt x="7561" y="1703"/>
                    <a:pt x="5859" y="0"/>
                    <a:pt x="3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0" name="Google Shape;12390;p86"/>
            <p:cNvSpPr/>
            <p:nvPr/>
          </p:nvSpPr>
          <p:spPr>
            <a:xfrm>
              <a:off x="956205" y="3297681"/>
              <a:ext cx="184179" cy="184147"/>
            </a:xfrm>
            <a:custGeom>
              <a:avLst/>
              <a:gdLst/>
              <a:ahLst/>
              <a:cxnLst/>
              <a:rect l="l" t="t" r="r" b="b"/>
              <a:pathLst>
                <a:path w="5800" h="5799" extrusionOk="0">
                  <a:moveTo>
                    <a:pt x="2894" y="0"/>
                  </a:moveTo>
                  <a:cubicBezTo>
                    <a:pt x="1311" y="0"/>
                    <a:pt x="1" y="1298"/>
                    <a:pt x="1" y="2905"/>
                  </a:cubicBezTo>
                  <a:cubicBezTo>
                    <a:pt x="1" y="4501"/>
                    <a:pt x="1287" y="5799"/>
                    <a:pt x="2894" y="5799"/>
                  </a:cubicBezTo>
                  <a:cubicBezTo>
                    <a:pt x="4502" y="5799"/>
                    <a:pt x="5799" y="4513"/>
                    <a:pt x="5799" y="2905"/>
                  </a:cubicBezTo>
                  <a:cubicBezTo>
                    <a:pt x="5799" y="2322"/>
                    <a:pt x="5621" y="1751"/>
                    <a:pt x="5311" y="1286"/>
                  </a:cubicBezTo>
                  <a:cubicBezTo>
                    <a:pt x="5276" y="1229"/>
                    <a:pt x="5219" y="1202"/>
                    <a:pt x="5159" y="1202"/>
                  </a:cubicBezTo>
                  <a:cubicBezTo>
                    <a:pt x="5118" y="1202"/>
                    <a:pt x="5076" y="1215"/>
                    <a:pt x="5037" y="1239"/>
                  </a:cubicBezTo>
                  <a:cubicBezTo>
                    <a:pt x="4954" y="1298"/>
                    <a:pt x="4942" y="1417"/>
                    <a:pt x="5002" y="1501"/>
                  </a:cubicBezTo>
                  <a:cubicBezTo>
                    <a:pt x="5275" y="1917"/>
                    <a:pt x="5430" y="2417"/>
                    <a:pt x="5430" y="2905"/>
                  </a:cubicBezTo>
                  <a:cubicBezTo>
                    <a:pt x="5430" y="4287"/>
                    <a:pt x="4299" y="5418"/>
                    <a:pt x="2918" y="5418"/>
                  </a:cubicBezTo>
                  <a:cubicBezTo>
                    <a:pt x="1525" y="5418"/>
                    <a:pt x="394" y="4287"/>
                    <a:pt x="394" y="2905"/>
                  </a:cubicBezTo>
                  <a:cubicBezTo>
                    <a:pt x="394" y="1524"/>
                    <a:pt x="1513" y="393"/>
                    <a:pt x="2894" y="393"/>
                  </a:cubicBezTo>
                  <a:cubicBezTo>
                    <a:pt x="3525" y="393"/>
                    <a:pt x="4132" y="631"/>
                    <a:pt x="4597" y="1036"/>
                  </a:cubicBezTo>
                  <a:cubicBezTo>
                    <a:pt x="4628" y="1073"/>
                    <a:pt x="4669" y="1089"/>
                    <a:pt x="4712" y="1089"/>
                  </a:cubicBezTo>
                  <a:cubicBezTo>
                    <a:pt x="4764" y="1089"/>
                    <a:pt x="4819" y="1064"/>
                    <a:pt x="4859" y="1024"/>
                  </a:cubicBezTo>
                  <a:cubicBezTo>
                    <a:pt x="4942" y="953"/>
                    <a:pt x="4918" y="834"/>
                    <a:pt x="4847" y="762"/>
                  </a:cubicBezTo>
                  <a:cubicBezTo>
                    <a:pt x="4311" y="274"/>
                    <a:pt x="3609" y="0"/>
                    <a:pt x="2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1" name="Google Shape;12391;p86"/>
            <p:cNvSpPr/>
            <p:nvPr/>
          </p:nvSpPr>
          <p:spPr>
            <a:xfrm>
              <a:off x="1042039" y="3207306"/>
              <a:ext cx="12511" cy="47664"/>
            </a:xfrm>
            <a:custGeom>
              <a:avLst/>
              <a:gdLst/>
              <a:ahLst/>
              <a:cxnLst/>
              <a:rect l="l" t="t" r="r" b="b"/>
              <a:pathLst>
                <a:path w="394" h="1501" extrusionOk="0">
                  <a:moveTo>
                    <a:pt x="191" y="1"/>
                  </a:moveTo>
                  <a:cubicBezTo>
                    <a:pt x="96" y="1"/>
                    <a:pt x="1" y="96"/>
                    <a:pt x="1" y="203"/>
                  </a:cubicBezTo>
                  <a:lnTo>
                    <a:pt x="1" y="1310"/>
                  </a:lnTo>
                  <a:cubicBezTo>
                    <a:pt x="1" y="1430"/>
                    <a:pt x="96" y="1501"/>
                    <a:pt x="191" y="1501"/>
                  </a:cubicBezTo>
                  <a:cubicBezTo>
                    <a:pt x="298" y="1501"/>
                    <a:pt x="394" y="1418"/>
                    <a:pt x="394" y="1310"/>
                  </a:cubicBezTo>
                  <a:lnTo>
                    <a:pt x="394" y="203"/>
                  </a:lnTo>
                  <a:cubicBezTo>
                    <a:pt x="394" y="96"/>
                    <a:pt x="298"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2" name="Google Shape;12392;p86"/>
            <p:cNvSpPr/>
            <p:nvPr/>
          </p:nvSpPr>
          <p:spPr>
            <a:xfrm>
              <a:off x="1042039" y="3524538"/>
              <a:ext cx="12511" cy="47664"/>
            </a:xfrm>
            <a:custGeom>
              <a:avLst/>
              <a:gdLst/>
              <a:ahLst/>
              <a:cxnLst/>
              <a:rect l="l" t="t" r="r" b="b"/>
              <a:pathLst>
                <a:path w="394" h="1501" extrusionOk="0">
                  <a:moveTo>
                    <a:pt x="191" y="0"/>
                  </a:moveTo>
                  <a:cubicBezTo>
                    <a:pt x="96" y="0"/>
                    <a:pt x="1" y="95"/>
                    <a:pt x="1" y="191"/>
                  </a:cubicBezTo>
                  <a:lnTo>
                    <a:pt x="1" y="1310"/>
                  </a:lnTo>
                  <a:cubicBezTo>
                    <a:pt x="1" y="1417"/>
                    <a:pt x="84" y="1500"/>
                    <a:pt x="191" y="1500"/>
                  </a:cubicBezTo>
                  <a:cubicBezTo>
                    <a:pt x="298" y="1500"/>
                    <a:pt x="394" y="1417"/>
                    <a:pt x="394" y="1310"/>
                  </a:cubicBezTo>
                  <a:lnTo>
                    <a:pt x="394" y="191"/>
                  </a:lnTo>
                  <a:cubicBezTo>
                    <a:pt x="394" y="95"/>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3" name="Google Shape;12393;p86"/>
            <p:cNvSpPr/>
            <p:nvPr/>
          </p:nvSpPr>
          <p:spPr>
            <a:xfrm>
              <a:off x="953188" y="3230836"/>
              <a:ext cx="31406" cy="43441"/>
            </a:xfrm>
            <a:custGeom>
              <a:avLst/>
              <a:gdLst/>
              <a:ahLst/>
              <a:cxnLst/>
              <a:rect l="l" t="t" r="r" b="b"/>
              <a:pathLst>
                <a:path w="989" h="1368" extrusionOk="0">
                  <a:moveTo>
                    <a:pt x="217" y="0"/>
                  </a:moveTo>
                  <a:cubicBezTo>
                    <a:pt x="185" y="0"/>
                    <a:pt x="153" y="7"/>
                    <a:pt x="120" y="22"/>
                  </a:cubicBezTo>
                  <a:cubicBezTo>
                    <a:pt x="36" y="81"/>
                    <a:pt x="1" y="188"/>
                    <a:pt x="48" y="296"/>
                  </a:cubicBezTo>
                  <a:lnTo>
                    <a:pt x="608" y="1272"/>
                  </a:lnTo>
                  <a:cubicBezTo>
                    <a:pt x="644" y="1331"/>
                    <a:pt x="715" y="1367"/>
                    <a:pt x="775" y="1367"/>
                  </a:cubicBezTo>
                  <a:cubicBezTo>
                    <a:pt x="798" y="1367"/>
                    <a:pt x="834" y="1343"/>
                    <a:pt x="870" y="1331"/>
                  </a:cubicBezTo>
                  <a:cubicBezTo>
                    <a:pt x="953" y="1272"/>
                    <a:pt x="989" y="1165"/>
                    <a:pt x="941" y="1070"/>
                  </a:cubicBezTo>
                  <a:lnTo>
                    <a:pt x="394" y="93"/>
                  </a:lnTo>
                  <a:cubicBezTo>
                    <a:pt x="352" y="35"/>
                    <a:pt x="288"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4" name="Google Shape;12394;p86"/>
            <p:cNvSpPr/>
            <p:nvPr/>
          </p:nvSpPr>
          <p:spPr>
            <a:xfrm>
              <a:off x="1111614" y="3505485"/>
              <a:ext cx="30644" cy="42520"/>
            </a:xfrm>
            <a:custGeom>
              <a:avLst/>
              <a:gdLst/>
              <a:ahLst/>
              <a:cxnLst/>
              <a:rect l="l" t="t" r="r" b="b"/>
              <a:pathLst>
                <a:path w="965" h="1339" extrusionOk="0">
                  <a:moveTo>
                    <a:pt x="210" y="1"/>
                  </a:moveTo>
                  <a:cubicBezTo>
                    <a:pt x="181" y="1"/>
                    <a:pt x="151" y="6"/>
                    <a:pt x="119" y="17"/>
                  </a:cubicBezTo>
                  <a:cubicBezTo>
                    <a:pt x="24" y="76"/>
                    <a:pt x="0" y="183"/>
                    <a:pt x="48" y="291"/>
                  </a:cubicBezTo>
                  <a:lnTo>
                    <a:pt x="596" y="1255"/>
                  </a:lnTo>
                  <a:cubicBezTo>
                    <a:pt x="620" y="1314"/>
                    <a:pt x="691" y="1338"/>
                    <a:pt x="751" y="1338"/>
                  </a:cubicBezTo>
                  <a:cubicBezTo>
                    <a:pt x="786" y="1338"/>
                    <a:pt x="810" y="1326"/>
                    <a:pt x="846" y="1314"/>
                  </a:cubicBezTo>
                  <a:cubicBezTo>
                    <a:pt x="929" y="1255"/>
                    <a:pt x="965" y="1148"/>
                    <a:pt x="917" y="1041"/>
                  </a:cubicBezTo>
                  <a:lnTo>
                    <a:pt x="381" y="100"/>
                  </a:lnTo>
                  <a:cubicBezTo>
                    <a:pt x="339" y="33"/>
                    <a:pt x="279" y="1"/>
                    <a:pt x="2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5" name="Google Shape;12395;p86"/>
            <p:cNvSpPr/>
            <p:nvPr/>
          </p:nvSpPr>
          <p:spPr>
            <a:xfrm>
              <a:off x="888916" y="3295998"/>
              <a:ext cx="44648" cy="29691"/>
            </a:xfrm>
            <a:custGeom>
              <a:avLst/>
              <a:gdLst/>
              <a:ahLst/>
              <a:cxnLst/>
              <a:rect l="l" t="t" r="r" b="b"/>
              <a:pathLst>
                <a:path w="1406" h="935" extrusionOk="0">
                  <a:moveTo>
                    <a:pt x="203" y="0"/>
                  </a:moveTo>
                  <a:cubicBezTo>
                    <a:pt x="136" y="0"/>
                    <a:pt x="64" y="37"/>
                    <a:pt x="24" y="101"/>
                  </a:cubicBezTo>
                  <a:cubicBezTo>
                    <a:pt x="1" y="184"/>
                    <a:pt x="36" y="303"/>
                    <a:pt x="120" y="351"/>
                  </a:cubicBezTo>
                  <a:lnTo>
                    <a:pt x="1084" y="899"/>
                  </a:lnTo>
                  <a:cubicBezTo>
                    <a:pt x="1120" y="923"/>
                    <a:pt x="1144" y="934"/>
                    <a:pt x="1179" y="934"/>
                  </a:cubicBezTo>
                  <a:cubicBezTo>
                    <a:pt x="1239" y="934"/>
                    <a:pt x="1310" y="899"/>
                    <a:pt x="1334" y="839"/>
                  </a:cubicBezTo>
                  <a:cubicBezTo>
                    <a:pt x="1406" y="756"/>
                    <a:pt x="1358" y="637"/>
                    <a:pt x="1263" y="577"/>
                  </a:cubicBezTo>
                  <a:lnTo>
                    <a:pt x="298" y="30"/>
                  </a:lnTo>
                  <a:cubicBezTo>
                    <a:pt x="271" y="10"/>
                    <a:pt x="237"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6" name="Google Shape;12396;p86"/>
            <p:cNvSpPr/>
            <p:nvPr/>
          </p:nvSpPr>
          <p:spPr>
            <a:xfrm>
              <a:off x="1162644" y="3454106"/>
              <a:ext cx="45029" cy="30390"/>
            </a:xfrm>
            <a:custGeom>
              <a:avLst/>
              <a:gdLst/>
              <a:ahLst/>
              <a:cxnLst/>
              <a:rect l="l" t="t" r="r" b="b"/>
              <a:pathLst>
                <a:path w="1418" h="957" extrusionOk="0">
                  <a:moveTo>
                    <a:pt x="237" y="1"/>
                  </a:moveTo>
                  <a:cubicBezTo>
                    <a:pt x="171" y="1"/>
                    <a:pt x="101" y="41"/>
                    <a:pt x="60" y="99"/>
                  </a:cubicBezTo>
                  <a:cubicBezTo>
                    <a:pt x="1" y="194"/>
                    <a:pt x="48" y="313"/>
                    <a:pt x="132" y="373"/>
                  </a:cubicBezTo>
                  <a:lnTo>
                    <a:pt x="1096" y="920"/>
                  </a:lnTo>
                  <a:cubicBezTo>
                    <a:pt x="1132" y="932"/>
                    <a:pt x="1156" y="956"/>
                    <a:pt x="1191" y="956"/>
                  </a:cubicBezTo>
                  <a:cubicBezTo>
                    <a:pt x="1251" y="956"/>
                    <a:pt x="1322" y="920"/>
                    <a:pt x="1346" y="861"/>
                  </a:cubicBezTo>
                  <a:cubicBezTo>
                    <a:pt x="1418" y="766"/>
                    <a:pt x="1382" y="646"/>
                    <a:pt x="1299" y="575"/>
                  </a:cubicBezTo>
                  <a:lnTo>
                    <a:pt x="322" y="27"/>
                  </a:lnTo>
                  <a:cubicBezTo>
                    <a:pt x="296" y="9"/>
                    <a:pt x="267" y="1"/>
                    <a:pt x="2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7" name="Google Shape;12397;p86"/>
            <p:cNvSpPr/>
            <p:nvPr/>
          </p:nvSpPr>
          <p:spPr>
            <a:xfrm>
              <a:off x="865862" y="3383864"/>
              <a:ext cx="47664" cy="12130"/>
            </a:xfrm>
            <a:custGeom>
              <a:avLst/>
              <a:gdLst/>
              <a:ahLst/>
              <a:cxnLst/>
              <a:rect l="l" t="t" r="r" b="b"/>
              <a:pathLst>
                <a:path w="1501" h="382" extrusionOk="0">
                  <a:moveTo>
                    <a:pt x="191" y="1"/>
                  </a:moveTo>
                  <a:cubicBezTo>
                    <a:pt x="84" y="1"/>
                    <a:pt x="0" y="84"/>
                    <a:pt x="0" y="191"/>
                  </a:cubicBezTo>
                  <a:cubicBezTo>
                    <a:pt x="0" y="287"/>
                    <a:pt x="84" y="382"/>
                    <a:pt x="191" y="382"/>
                  </a:cubicBezTo>
                  <a:lnTo>
                    <a:pt x="1310" y="382"/>
                  </a:lnTo>
                  <a:cubicBezTo>
                    <a:pt x="1429" y="382"/>
                    <a:pt x="1501" y="299"/>
                    <a:pt x="1501" y="191"/>
                  </a:cubicBezTo>
                  <a:cubicBezTo>
                    <a:pt x="1501" y="84"/>
                    <a:pt x="1417"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8" name="Google Shape;12398;p86"/>
            <p:cNvSpPr/>
            <p:nvPr/>
          </p:nvSpPr>
          <p:spPr>
            <a:xfrm>
              <a:off x="1182300" y="3383864"/>
              <a:ext cx="48045" cy="12130"/>
            </a:xfrm>
            <a:custGeom>
              <a:avLst/>
              <a:gdLst/>
              <a:ahLst/>
              <a:cxnLst/>
              <a:rect l="l" t="t" r="r" b="b"/>
              <a:pathLst>
                <a:path w="1513" h="382" extrusionOk="0">
                  <a:moveTo>
                    <a:pt x="203" y="1"/>
                  </a:moveTo>
                  <a:cubicBezTo>
                    <a:pt x="96" y="1"/>
                    <a:pt x="1" y="84"/>
                    <a:pt x="1" y="191"/>
                  </a:cubicBezTo>
                  <a:cubicBezTo>
                    <a:pt x="1" y="287"/>
                    <a:pt x="96" y="382"/>
                    <a:pt x="203" y="382"/>
                  </a:cubicBezTo>
                  <a:lnTo>
                    <a:pt x="1311" y="382"/>
                  </a:lnTo>
                  <a:cubicBezTo>
                    <a:pt x="1418" y="382"/>
                    <a:pt x="1513" y="287"/>
                    <a:pt x="1513" y="191"/>
                  </a:cubicBezTo>
                  <a:cubicBezTo>
                    <a:pt x="1513" y="84"/>
                    <a:pt x="1430" y="1"/>
                    <a:pt x="1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9" name="Google Shape;12399;p86"/>
            <p:cNvSpPr/>
            <p:nvPr/>
          </p:nvSpPr>
          <p:spPr>
            <a:xfrm>
              <a:off x="888916" y="3454011"/>
              <a:ext cx="43885" cy="30104"/>
            </a:xfrm>
            <a:custGeom>
              <a:avLst/>
              <a:gdLst/>
              <a:ahLst/>
              <a:cxnLst/>
              <a:rect l="l" t="t" r="r" b="b"/>
              <a:pathLst>
                <a:path w="1382" h="948" extrusionOk="0">
                  <a:moveTo>
                    <a:pt x="1186" y="1"/>
                  </a:moveTo>
                  <a:cubicBezTo>
                    <a:pt x="1152" y="1"/>
                    <a:pt x="1117" y="10"/>
                    <a:pt x="1084" y="30"/>
                  </a:cubicBezTo>
                  <a:lnTo>
                    <a:pt x="120" y="590"/>
                  </a:lnTo>
                  <a:cubicBezTo>
                    <a:pt x="36" y="649"/>
                    <a:pt x="1" y="745"/>
                    <a:pt x="48" y="852"/>
                  </a:cubicBezTo>
                  <a:cubicBezTo>
                    <a:pt x="72" y="911"/>
                    <a:pt x="144" y="947"/>
                    <a:pt x="215" y="947"/>
                  </a:cubicBezTo>
                  <a:cubicBezTo>
                    <a:pt x="239" y="947"/>
                    <a:pt x="274" y="923"/>
                    <a:pt x="298" y="911"/>
                  </a:cubicBezTo>
                  <a:lnTo>
                    <a:pt x="1263" y="364"/>
                  </a:lnTo>
                  <a:cubicBezTo>
                    <a:pt x="1358" y="304"/>
                    <a:pt x="1382" y="197"/>
                    <a:pt x="1334" y="90"/>
                  </a:cubicBezTo>
                  <a:cubicBezTo>
                    <a:pt x="1311" y="35"/>
                    <a:pt x="1251" y="1"/>
                    <a:pt x="1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0" name="Google Shape;12400;p86"/>
            <p:cNvSpPr/>
            <p:nvPr/>
          </p:nvSpPr>
          <p:spPr>
            <a:xfrm>
              <a:off x="1163025" y="3295648"/>
              <a:ext cx="44648" cy="30040"/>
            </a:xfrm>
            <a:custGeom>
              <a:avLst/>
              <a:gdLst/>
              <a:ahLst/>
              <a:cxnLst/>
              <a:rect l="l" t="t" r="r" b="b"/>
              <a:pathLst>
                <a:path w="1406" h="946" extrusionOk="0">
                  <a:moveTo>
                    <a:pt x="1177" y="1"/>
                  </a:moveTo>
                  <a:cubicBezTo>
                    <a:pt x="1147" y="1"/>
                    <a:pt x="1115" y="6"/>
                    <a:pt x="1084" y="17"/>
                  </a:cubicBezTo>
                  <a:lnTo>
                    <a:pt x="120" y="576"/>
                  </a:lnTo>
                  <a:cubicBezTo>
                    <a:pt x="36" y="636"/>
                    <a:pt x="1" y="731"/>
                    <a:pt x="48" y="838"/>
                  </a:cubicBezTo>
                  <a:cubicBezTo>
                    <a:pt x="96" y="910"/>
                    <a:pt x="155" y="945"/>
                    <a:pt x="227" y="945"/>
                  </a:cubicBezTo>
                  <a:cubicBezTo>
                    <a:pt x="251" y="945"/>
                    <a:pt x="286" y="934"/>
                    <a:pt x="310" y="910"/>
                  </a:cubicBezTo>
                  <a:lnTo>
                    <a:pt x="1287" y="362"/>
                  </a:lnTo>
                  <a:cubicBezTo>
                    <a:pt x="1370" y="302"/>
                    <a:pt x="1406" y="195"/>
                    <a:pt x="1358" y="100"/>
                  </a:cubicBezTo>
                  <a:cubicBezTo>
                    <a:pt x="1316" y="33"/>
                    <a:pt x="1250" y="1"/>
                    <a:pt x="1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1" name="Google Shape;12401;p86"/>
            <p:cNvSpPr/>
            <p:nvPr/>
          </p:nvSpPr>
          <p:spPr>
            <a:xfrm>
              <a:off x="953188" y="3505835"/>
              <a:ext cx="31787" cy="43282"/>
            </a:xfrm>
            <a:custGeom>
              <a:avLst/>
              <a:gdLst/>
              <a:ahLst/>
              <a:cxnLst/>
              <a:rect l="l" t="t" r="r" b="b"/>
              <a:pathLst>
                <a:path w="1001" h="1363" extrusionOk="0">
                  <a:moveTo>
                    <a:pt x="782" y="0"/>
                  </a:moveTo>
                  <a:cubicBezTo>
                    <a:pt x="714" y="0"/>
                    <a:pt x="648" y="37"/>
                    <a:pt x="608" y="101"/>
                  </a:cubicBezTo>
                  <a:lnTo>
                    <a:pt x="60" y="1065"/>
                  </a:lnTo>
                  <a:cubicBezTo>
                    <a:pt x="1" y="1161"/>
                    <a:pt x="48" y="1280"/>
                    <a:pt x="132" y="1327"/>
                  </a:cubicBezTo>
                  <a:cubicBezTo>
                    <a:pt x="167" y="1351"/>
                    <a:pt x="191" y="1363"/>
                    <a:pt x="227" y="1363"/>
                  </a:cubicBezTo>
                  <a:cubicBezTo>
                    <a:pt x="286" y="1363"/>
                    <a:pt x="358" y="1327"/>
                    <a:pt x="394" y="1280"/>
                  </a:cubicBezTo>
                  <a:lnTo>
                    <a:pt x="941" y="303"/>
                  </a:lnTo>
                  <a:cubicBezTo>
                    <a:pt x="1001" y="184"/>
                    <a:pt x="965" y="65"/>
                    <a:pt x="882" y="30"/>
                  </a:cubicBezTo>
                  <a:cubicBezTo>
                    <a:pt x="850" y="10"/>
                    <a:pt x="816" y="0"/>
                    <a:pt x="7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2" name="Google Shape;12402;p86"/>
            <p:cNvSpPr/>
            <p:nvPr/>
          </p:nvSpPr>
          <p:spPr>
            <a:xfrm>
              <a:off x="1111614" y="3231726"/>
              <a:ext cx="31025" cy="42933"/>
            </a:xfrm>
            <a:custGeom>
              <a:avLst/>
              <a:gdLst/>
              <a:ahLst/>
              <a:cxnLst/>
              <a:rect l="l" t="t" r="r" b="b"/>
              <a:pathLst>
                <a:path w="977" h="1352" extrusionOk="0">
                  <a:moveTo>
                    <a:pt x="754" y="0"/>
                  </a:moveTo>
                  <a:cubicBezTo>
                    <a:pt x="688" y="0"/>
                    <a:pt x="620" y="37"/>
                    <a:pt x="572" y="101"/>
                  </a:cubicBezTo>
                  <a:lnTo>
                    <a:pt x="24" y="1065"/>
                  </a:lnTo>
                  <a:cubicBezTo>
                    <a:pt x="0" y="1137"/>
                    <a:pt x="24" y="1256"/>
                    <a:pt x="119" y="1315"/>
                  </a:cubicBezTo>
                  <a:cubicBezTo>
                    <a:pt x="143" y="1339"/>
                    <a:pt x="179" y="1351"/>
                    <a:pt x="203" y="1351"/>
                  </a:cubicBezTo>
                  <a:cubicBezTo>
                    <a:pt x="262" y="1351"/>
                    <a:pt x="346" y="1315"/>
                    <a:pt x="370" y="1256"/>
                  </a:cubicBezTo>
                  <a:lnTo>
                    <a:pt x="917" y="291"/>
                  </a:lnTo>
                  <a:cubicBezTo>
                    <a:pt x="977" y="208"/>
                    <a:pt x="941" y="89"/>
                    <a:pt x="846" y="29"/>
                  </a:cubicBezTo>
                  <a:cubicBezTo>
                    <a:pt x="818" y="10"/>
                    <a:pt x="786" y="0"/>
                    <a:pt x="7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03" name="Google Shape;12403;p86"/>
          <p:cNvGrpSpPr/>
          <p:nvPr/>
        </p:nvGrpSpPr>
        <p:grpSpPr>
          <a:xfrm>
            <a:off x="1404617" y="3226962"/>
            <a:ext cx="370168" cy="325965"/>
            <a:chOff x="1404617" y="3226962"/>
            <a:chExt cx="370168" cy="325965"/>
          </a:xfrm>
        </p:grpSpPr>
        <p:sp>
          <p:nvSpPr>
            <p:cNvPr id="12404" name="Google Shape;12404;p86"/>
            <p:cNvSpPr/>
            <p:nvPr/>
          </p:nvSpPr>
          <p:spPr>
            <a:xfrm>
              <a:off x="1535067" y="3226962"/>
              <a:ext cx="12130" cy="37090"/>
            </a:xfrm>
            <a:custGeom>
              <a:avLst/>
              <a:gdLst/>
              <a:ahLst/>
              <a:cxnLst/>
              <a:rect l="l" t="t" r="r" b="b"/>
              <a:pathLst>
                <a:path w="382" h="1168" extrusionOk="0">
                  <a:moveTo>
                    <a:pt x="191" y="1"/>
                  </a:moveTo>
                  <a:cubicBezTo>
                    <a:pt x="84" y="1"/>
                    <a:pt x="0" y="84"/>
                    <a:pt x="0" y="191"/>
                  </a:cubicBezTo>
                  <a:lnTo>
                    <a:pt x="0" y="977"/>
                  </a:lnTo>
                  <a:cubicBezTo>
                    <a:pt x="0" y="1084"/>
                    <a:pt x="84" y="1168"/>
                    <a:pt x="191" y="1168"/>
                  </a:cubicBezTo>
                  <a:cubicBezTo>
                    <a:pt x="298" y="1168"/>
                    <a:pt x="381" y="1084"/>
                    <a:pt x="381" y="977"/>
                  </a:cubicBezTo>
                  <a:lnTo>
                    <a:pt x="381" y="191"/>
                  </a:lnTo>
                  <a:cubicBezTo>
                    <a:pt x="381" y="84"/>
                    <a:pt x="298"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5" name="Google Shape;12405;p86"/>
            <p:cNvSpPr/>
            <p:nvPr/>
          </p:nvSpPr>
          <p:spPr>
            <a:xfrm>
              <a:off x="1472287" y="3243221"/>
              <a:ext cx="25753" cy="34073"/>
            </a:xfrm>
            <a:custGeom>
              <a:avLst/>
              <a:gdLst/>
              <a:ahLst/>
              <a:cxnLst/>
              <a:rect l="l" t="t" r="r" b="b"/>
              <a:pathLst>
                <a:path w="811" h="1073" extrusionOk="0">
                  <a:moveTo>
                    <a:pt x="217" y="1"/>
                  </a:moveTo>
                  <a:cubicBezTo>
                    <a:pt x="185" y="1"/>
                    <a:pt x="152" y="9"/>
                    <a:pt x="120" y="25"/>
                  </a:cubicBezTo>
                  <a:cubicBezTo>
                    <a:pt x="25" y="72"/>
                    <a:pt x="1" y="179"/>
                    <a:pt x="37" y="287"/>
                  </a:cubicBezTo>
                  <a:lnTo>
                    <a:pt x="442" y="989"/>
                  </a:lnTo>
                  <a:cubicBezTo>
                    <a:pt x="477" y="1049"/>
                    <a:pt x="549" y="1072"/>
                    <a:pt x="608" y="1072"/>
                  </a:cubicBezTo>
                  <a:cubicBezTo>
                    <a:pt x="632" y="1072"/>
                    <a:pt x="668" y="1061"/>
                    <a:pt x="692" y="1049"/>
                  </a:cubicBezTo>
                  <a:cubicBezTo>
                    <a:pt x="787" y="989"/>
                    <a:pt x="811" y="882"/>
                    <a:pt x="775" y="775"/>
                  </a:cubicBezTo>
                  <a:lnTo>
                    <a:pt x="382" y="96"/>
                  </a:lnTo>
                  <a:cubicBezTo>
                    <a:pt x="342" y="33"/>
                    <a:pt x="281"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6" name="Google Shape;12406;p86"/>
            <p:cNvSpPr/>
            <p:nvPr/>
          </p:nvSpPr>
          <p:spPr>
            <a:xfrm>
              <a:off x="1426179" y="3289266"/>
              <a:ext cx="35947" cy="24705"/>
            </a:xfrm>
            <a:custGeom>
              <a:avLst/>
              <a:gdLst/>
              <a:ahLst/>
              <a:cxnLst/>
              <a:rect l="l" t="t" r="r" b="b"/>
              <a:pathLst>
                <a:path w="1132" h="778" extrusionOk="0">
                  <a:moveTo>
                    <a:pt x="229" y="1"/>
                  </a:moveTo>
                  <a:cubicBezTo>
                    <a:pt x="159" y="1"/>
                    <a:pt x="89" y="41"/>
                    <a:pt x="48" y="99"/>
                  </a:cubicBezTo>
                  <a:cubicBezTo>
                    <a:pt x="0" y="194"/>
                    <a:pt x="36" y="301"/>
                    <a:pt x="143" y="361"/>
                  </a:cubicBezTo>
                  <a:lnTo>
                    <a:pt x="822" y="742"/>
                  </a:lnTo>
                  <a:cubicBezTo>
                    <a:pt x="858" y="754"/>
                    <a:pt x="881" y="777"/>
                    <a:pt x="917" y="777"/>
                  </a:cubicBezTo>
                  <a:cubicBezTo>
                    <a:pt x="977" y="777"/>
                    <a:pt x="1048" y="742"/>
                    <a:pt x="1072" y="682"/>
                  </a:cubicBezTo>
                  <a:cubicBezTo>
                    <a:pt x="1132" y="599"/>
                    <a:pt x="1096" y="480"/>
                    <a:pt x="1001" y="420"/>
                  </a:cubicBezTo>
                  <a:lnTo>
                    <a:pt x="322" y="27"/>
                  </a:lnTo>
                  <a:cubicBezTo>
                    <a:pt x="292" y="9"/>
                    <a:pt x="261" y="1"/>
                    <a:pt x="2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7" name="Google Shape;12407;p86"/>
            <p:cNvSpPr/>
            <p:nvPr/>
          </p:nvSpPr>
          <p:spPr>
            <a:xfrm>
              <a:off x="1410682" y="3350997"/>
              <a:ext cx="37439" cy="12511"/>
            </a:xfrm>
            <a:custGeom>
              <a:avLst/>
              <a:gdLst/>
              <a:ahLst/>
              <a:cxnLst/>
              <a:rect l="l" t="t" r="r" b="b"/>
              <a:pathLst>
                <a:path w="1179" h="394" extrusionOk="0">
                  <a:moveTo>
                    <a:pt x="191" y="0"/>
                  </a:moveTo>
                  <a:cubicBezTo>
                    <a:pt x="96" y="0"/>
                    <a:pt x="0" y="95"/>
                    <a:pt x="0" y="203"/>
                  </a:cubicBezTo>
                  <a:cubicBezTo>
                    <a:pt x="0" y="298"/>
                    <a:pt x="84" y="393"/>
                    <a:pt x="191" y="393"/>
                  </a:cubicBezTo>
                  <a:lnTo>
                    <a:pt x="988" y="393"/>
                  </a:lnTo>
                  <a:cubicBezTo>
                    <a:pt x="1084" y="393"/>
                    <a:pt x="1179" y="298"/>
                    <a:pt x="1179" y="203"/>
                  </a:cubicBezTo>
                  <a:cubicBezTo>
                    <a:pt x="1179" y="95"/>
                    <a:pt x="1084" y="0"/>
                    <a:pt x="9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8" name="Google Shape;12408;p86"/>
            <p:cNvSpPr/>
            <p:nvPr/>
          </p:nvSpPr>
          <p:spPr>
            <a:xfrm>
              <a:off x="1426179" y="3400980"/>
              <a:ext cx="35566" cy="24896"/>
            </a:xfrm>
            <a:custGeom>
              <a:avLst/>
              <a:gdLst/>
              <a:ahLst/>
              <a:cxnLst/>
              <a:rect l="l" t="t" r="r" b="b"/>
              <a:pathLst>
                <a:path w="1120" h="784" extrusionOk="0">
                  <a:moveTo>
                    <a:pt x="904" y="0"/>
                  </a:moveTo>
                  <a:cubicBezTo>
                    <a:pt x="874" y="0"/>
                    <a:pt x="843" y="7"/>
                    <a:pt x="810" y="22"/>
                  </a:cubicBezTo>
                  <a:lnTo>
                    <a:pt x="119" y="414"/>
                  </a:lnTo>
                  <a:cubicBezTo>
                    <a:pt x="36" y="486"/>
                    <a:pt x="0" y="593"/>
                    <a:pt x="60" y="688"/>
                  </a:cubicBezTo>
                  <a:cubicBezTo>
                    <a:pt x="96" y="748"/>
                    <a:pt x="167" y="784"/>
                    <a:pt x="227" y="784"/>
                  </a:cubicBezTo>
                  <a:cubicBezTo>
                    <a:pt x="262" y="784"/>
                    <a:pt x="286" y="760"/>
                    <a:pt x="322" y="748"/>
                  </a:cubicBezTo>
                  <a:lnTo>
                    <a:pt x="1001" y="367"/>
                  </a:lnTo>
                  <a:cubicBezTo>
                    <a:pt x="1096" y="307"/>
                    <a:pt x="1120" y="200"/>
                    <a:pt x="1072" y="93"/>
                  </a:cubicBezTo>
                  <a:cubicBezTo>
                    <a:pt x="1031" y="35"/>
                    <a:pt x="972" y="0"/>
                    <a:pt x="9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9" name="Google Shape;12409;p86"/>
            <p:cNvSpPr/>
            <p:nvPr/>
          </p:nvSpPr>
          <p:spPr>
            <a:xfrm>
              <a:off x="1620138" y="3289043"/>
              <a:ext cx="35566" cy="24928"/>
            </a:xfrm>
            <a:custGeom>
              <a:avLst/>
              <a:gdLst/>
              <a:ahLst/>
              <a:cxnLst/>
              <a:rect l="l" t="t" r="r" b="b"/>
              <a:pathLst>
                <a:path w="1120" h="785" extrusionOk="0">
                  <a:moveTo>
                    <a:pt x="895" y="1"/>
                  </a:moveTo>
                  <a:cubicBezTo>
                    <a:pt x="864" y="1"/>
                    <a:pt x="831" y="8"/>
                    <a:pt x="798" y="22"/>
                  </a:cubicBezTo>
                  <a:lnTo>
                    <a:pt x="119" y="403"/>
                  </a:lnTo>
                  <a:cubicBezTo>
                    <a:pt x="24" y="463"/>
                    <a:pt x="0" y="570"/>
                    <a:pt x="48" y="677"/>
                  </a:cubicBezTo>
                  <a:cubicBezTo>
                    <a:pt x="107" y="749"/>
                    <a:pt x="167" y="784"/>
                    <a:pt x="227" y="784"/>
                  </a:cubicBezTo>
                  <a:cubicBezTo>
                    <a:pt x="250" y="784"/>
                    <a:pt x="286" y="761"/>
                    <a:pt x="310" y="749"/>
                  </a:cubicBezTo>
                  <a:lnTo>
                    <a:pt x="1000" y="368"/>
                  </a:lnTo>
                  <a:cubicBezTo>
                    <a:pt x="1084" y="308"/>
                    <a:pt x="1120" y="201"/>
                    <a:pt x="1072" y="94"/>
                  </a:cubicBezTo>
                  <a:cubicBezTo>
                    <a:pt x="1031" y="36"/>
                    <a:pt x="966" y="1"/>
                    <a:pt x="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0" name="Google Shape;12410;p86"/>
            <p:cNvSpPr/>
            <p:nvPr/>
          </p:nvSpPr>
          <p:spPr>
            <a:xfrm>
              <a:off x="1584224" y="3243507"/>
              <a:ext cx="26103" cy="33787"/>
            </a:xfrm>
            <a:custGeom>
              <a:avLst/>
              <a:gdLst/>
              <a:ahLst/>
              <a:cxnLst/>
              <a:rect l="l" t="t" r="r" b="b"/>
              <a:pathLst>
                <a:path w="822" h="1064" extrusionOk="0">
                  <a:moveTo>
                    <a:pt x="594" y="1"/>
                  </a:moveTo>
                  <a:cubicBezTo>
                    <a:pt x="527" y="1"/>
                    <a:pt x="458" y="41"/>
                    <a:pt x="417" y="99"/>
                  </a:cubicBezTo>
                  <a:lnTo>
                    <a:pt x="24" y="790"/>
                  </a:lnTo>
                  <a:cubicBezTo>
                    <a:pt x="0" y="873"/>
                    <a:pt x="24" y="992"/>
                    <a:pt x="119" y="1040"/>
                  </a:cubicBezTo>
                  <a:cubicBezTo>
                    <a:pt x="143" y="1052"/>
                    <a:pt x="179" y="1063"/>
                    <a:pt x="203" y="1063"/>
                  </a:cubicBezTo>
                  <a:cubicBezTo>
                    <a:pt x="262" y="1063"/>
                    <a:pt x="346" y="1040"/>
                    <a:pt x="369" y="980"/>
                  </a:cubicBezTo>
                  <a:lnTo>
                    <a:pt x="762" y="290"/>
                  </a:lnTo>
                  <a:cubicBezTo>
                    <a:pt x="822" y="206"/>
                    <a:pt x="774" y="87"/>
                    <a:pt x="679" y="28"/>
                  </a:cubicBezTo>
                  <a:cubicBezTo>
                    <a:pt x="653" y="9"/>
                    <a:pt x="624" y="1"/>
                    <a:pt x="5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1" name="Google Shape;12411;p86"/>
            <p:cNvSpPr/>
            <p:nvPr/>
          </p:nvSpPr>
          <p:spPr>
            <a:xfrm>
              <a:off x="1404617" y="3271197"/>
              <a:ext cx="285859" cy="281349"/>
            </a:xfrm>
            <a:custGeom>
              <a:avLst/>
              <a:gdLst/>
              <a:ahLst/>
              <a:cxnLst/>
              <a:rect l="l" t="t" r="r" b="b"/>
              <a:pathLst>
                <a:path w="9002" h="8860" extrusionOk="0">
                  <a:moveTo>
                    <a:pt x="4525" y="1013"/>
                  </a:moveTo>
                  <a:lnTo>
                    <a:pt x="4573" y="1025"/>
                  </a:lnTo>
                  <a:lnTo>
                    <a:pt x="4704" y="1025"/>
                  </a:lnTo>
                  <a:lnTo>
                    <a:pt x="4787" y="1061"/>
                  </a:lnTo>
                  <a:lnTo>
                    <a:pt x="4811" y="1061"/>
                  </a:lnTo>
                  <a:lnTo>
                    <a:pt x="4823" y="1072"/>
                  </a:lnTo>
                  <a:cubicBezTo>
                    <a:pt x="4835" y="1072"/>
                    <a:pt x="4835" y="1084"/>
                    <a:pt x="4847" y="1084"/>
                  </a:cubicBezTo>
                  <a:cubicBezTo>
                    <a:pt x="4847" y="1084"/>
                    <a:pt x="4870" y="1084"/>
                    <a:pt x="4870" y="1096"/>
                  </a:cubicBezTo>
                  <a:lnTo>
                    <a:pt x="4942" y="1132"/>
                  </a:lnTo>
                  <a:lnTo>
                    <a:pt x="4954" y="1132"/>
                  </a:lnTo>
                  <a:lnTo>
                    <a:pt x="4989" y="1144"/>
                  </a:lnTo>
                  <a:cubicBezTo>
                    <a:pt x="4989" y="1144"/>
                    <a:pt x="5001" y="1144"/>
                    <a:pt x="5001" y="1156"/>
                  </a:cubicBezTo>
                  <a:cubicBezTo>
                    <a:pt x="5001" y="1156"/>
                    <a:pt x="5013" y="1156"/>
                    <a:pt x="5013" y="1180"/>
                  </a:cubicBezTo>
                  <a:lnTo>
                    <a:pt x="5049" y="1192"/>
                  </a:lnTo>
                  <a:cubicBezTo>
                    <a:pt x="5049" y="1192"/>
                    <a:pt x="5061" y="1192"/>
                    <a:pt x="5061" y="1203"/>
                  </a:cubicBezTo>
                  <a:cubicBezTo>
                    <a:pt x="5061" y="1203"/>
                    <a:pt x="5073" y="1203"/>
                    <a:pt x="5073" y="1215"/>
                  </a:cubicBezTo>
                  <a:lnTo>
                    <a:pt x="5085" y="1239"/>
                  </a:lnTo>
                  <a:cubicBezTo>
                    <a:pt x="5085" y="1239"/>
                    <a:pt x="5109" y="1239"/>
                    <a:pt x="5109" y="1251"/>
                  </a:cubicBezTo>
                  <a:cubicBezTo>
                    <a:pt x="5109" y="1251"/>
                    <a:pt x="5120" y="1251"/>
                    <a:pt x="5120" y="1263"/>
                  </a:cubicBezTo>
                  <a:cubicBezTo>
                    <a:pt x="5120" y="1263"/>
                    <a:pt x="5132" y="1263"/>
                    <a:pt x="5132" y="1275"/>
                  </a:cubicBezTo>
                  <a:lnTo>
                    <a:pt x="5144" y="1299"/>
                  </a:lnTo>
                  <a:cubicBezTo>
                    <a:pt x="5144" y="1299"/>
                    <a:pt x="5168" y="1299"/>
                    <a:pt x="5168" y="1311"/>
                  </a:cubicBezTo>
                  <a:lnTo>
                    <a:pt x="5263" y="1394"/>
                  </a:lnTo>
                  <a:lnTo>
                    <a:pt x="5299" y="1430"/>
                  </a:lnTo>
                  <a:cubicBezTo>
                    <a:pt x="5382" y="1501"/>
                    <a:pt x="5466" y="1596"/>
                    <a:pt x="5537" y="1680"/>
                  </a:cubicBezTo>
                  <a:cubicBezTo>
                    <a:pt x="5561" y="1715"/>
                    <a:pt x="5585" y="1739"/>
                    <a:pt x="5597" y="1787"/>
                  </a:cubicBezTo>
                  <a:lnTo>
                    <a:pt x="5597" y="1799"/>
                  </a:lnTo>
                  <a:cubicBezTo>
                    <a:pt x="5609" y="1834"/>
                    <a:pt x="5644" y="1858"/>
                    <a:pt x="5656" y="1894"/>
                  </a:cubicBezTo>
                  <a:lnTo>
                    <a:pt x="5656" y="1906"/>
                  </a:lnTo>
                  <a:cubicBezTo>
                    <a:pt x="5668" y="1930"/>
                    <a:pt x="5680" y="1965"/>
                    <a:pt x="5704" y="2013"/>
                  </a:cubicBezTo>
                  <a:lnTo>
                    <a:pt x="5704" y="2025"/>
                  </a:lnTo>
                  <a:cubicBezTo>
                    <a:pt x="5716" y="2049"/>
                    <a:pt x="5728" y="2096"/>
                    <a:pt x="5740" y="2132"/>
                  </a:cubicBezTo>
                  <a:lnTo>
                    <a:pt x="5740" y="2144"/>
                  </a:lnTo>
                  <a:cubicBezTo>
                    <a:pt x="5763" y="2168"/>
                    <a:pt x="5775" y="2215"/>
                    <a:pt x="5775" y="2251"/>
                  </a:cubicBezTo>
                  <a:lnTo>
                    <a:pt x="5775" y="2263"/>
                  </a:lnTo>
                  <a:cubicBezTo>
                    <a:pt x="5787" y="2287"/>
                    <a:pt x="5787" y="2335"/>
                    <a:pt x="5799" y="2382"/>
                  </a:cubicBezTo>
                  <a:lnTo>
                    <a:pt x="5799" y="2394"/>
                  </a:lnTo>
                  <a:cubicBezTo>
                    <a:pt x="5799" y="2442"/>
                    <a:pt x="5823" y="2466"/>
                    <a:pt x="5823" y="2513"/>
                  </a:cubicBezTo>
                  <a:lnTo>
                    <a:pt x="5823" y="2525"/>
                  </a:lnTo>
                  <a:lnTo>
                    <a:pt x="5823" y="2549"/>
                  </a:lnTo>
                  <a:cubicBezTo>
                    <a:pt x="5728" y="2620"/>
                    <a:pt x="5466" y="2739"/>
                    <a:pt x="5240" y="2894"/>
                  </a:cubicBezTo>
                  <a:cubicBezTo>
                    <a:pt x="5216" y="2894"/>
                    <a:pt x="5216" y="2906"/>
                    <a:pt x="5216" y="2906"/>
                  </a:cubicBezTo>
                  <a:cubicBezTo>
                    <a:pt x="5192" y="2918"/>
                    <a:pt x="5180" y="2930"/>
                    <a:pt x="5144" y="2966"/>
                  </a:cubicBezTo>
                  <a:cubicBezTo>
                    <a:pt x="5120" y="2977"/>
                    <a:pt x="5085" y="3013"/>
                    <a:pt x="5061" y="3037"/>
                  </a:cubicBezTo>
                  <a:cubicBezTo>
                    <a:pt x="5025" y="3049"/>
                    <a:pt x="5013" y="3085"/>
                    <a:pt x="4978" y="3097"/>
                  </a:cubicBezTo>
                  <a:cubicBezTo>
                    <a:pt x="4620" y="3406"/>
                    <a:pt x="4347" y="3823"/>
                    <a:pt x="4204" y="4299"/>
                  </a:cubicBezTo>
                  <a:cubicBezTo>
                    <a:pt x="4180" y="4299"/>
                    <a:pt x="4144" y="4287"/>
                    <a:pt x="4132" y="4287"/>
                  </a:cubicBezTo>
                  <a:cubicBezTo>
                    <a:pt x="4061" y="4275"/>
                    <a:pt x="3966" y="4275"/>
                    <a:pt x="3894" y="4275"/>
                  </a:cubicBezTo>
                  <a:lnTo>
                    <a:pt x="3632" y="4275"/>
                  </a:lnTo>
                  <a:cubicBezTo>
                    <a:pt x="3608" y="4275"/>
                    <a:pt x="3596" y="4251"/>
                    <a:pt x="3585" y="4251"/>
                  </a:cubicBezTo>
                  <a:lnTo>
                    <a:pt x="3573" y="4251"/>
                  </a:lnTo>
                  <a:cubicBezTo>
                    <a:pt x="3549" y="4240"/>
                    <a:pt x="3537" y="4240"/>
                    <a:pt x="3525" y="4228"/>
                  </a:cubicBezTo>
                  <a:cubicBezTo>
                    <a:pt x="3513" y="4216"/>
                    <a:pt x="3489" y="4216"/>
                    <a:pt x="3465" y="4192"/>
                  </a:cubicBezTo>
                  <a:lnTo>
                    <a:pt x="3454" y="4180"/>
                  </a:lnTo>
                  <a:cubicBezTo>
                    <a:pt x="3430" y="4168"/>
                    <a:pt x="3418" y="4168"/>
                    <a:pt x="3406" y="4156"/>
                  </a:cubicBezTo>
                  <a:lnTo>
                    <a:pt x="3394" y="4156"/>
                  </a:lnTo>
                  <a:cubicBezTo>
                    <a:pt x="3370" y="4132"/>
                    <a:pt x="3358" y="4120"/>
                    <a:pt x="3346" y="4120"/>
                  </a:cubicBezTo>
                  <a:lnTo>
                    <a:pt x="3335" y="4109"/>
                  </a:lnTo>
                  <a:cubicBezTo>
                    <a:pt x="3311" y="4097"/>
                    <a:pt x="3299" y="4097"/>
                    <a:pt x="3287" y="4073"/>
                  </a:cubicBezTo>
                  <a:lnTo>
                    <a:pt x="3275" y="4073"/>
                  </a:lnTo>
                  <a:lnTo>
                    <a:pt x="3227" y="4037"/>
                  </a:lnTo>
                  <a:lnTo>
                    <a:pt x="3215" y="4013"/>
                  </a:lnTo>
                  <a:cubicBezTo>
                    <a:pt x="3192" y="4001"/>
                    <a:pt x="3180" y="3990"/>
                    <a:pt x="3168" y="3990"/>
                  </a:cubicBezTo>
                  <a:lnTo>
                    <a:pt x="3156" y="3990"/>
                  </a:lnTo>
                  <a:lnTo>
                    <a:pt x="3108" y="3942"/>
                  </a:lnTo>
                  <a:lnTo>
                    <a:pt x="3096" y="3930"/>
                  </a:lnTo>
                  <a:lnTo>
                    <a:pt x="3061" y="3894"/>
                  </a:lnTo>
                  <a:lnTo>
                    <a:pt x="3049" y="3882"/>
                  </a:lnTo>
                  <a:lnTo>
                    <a:pt x="3001" y="3835"/>
                  </a:lnTo>
                  <a:lnTo>
                    <a:pt x="2989" y="3823"/>
                  </a:lnTo>
                  <a:lnTo>
                    <a:pt x="2989" y="3811"/>
                  </a:lnTo>
                  <a:cubicBezTo>
                    <a:pt x="2870" y="3680"/>
                    <a:pt x="2775" y="3525"/>
                    <a:pt x="2715" y="3358"/>
                  </a:cubicBezTo>
                  <a:cubicBezTo>
                    <a:pt x="2715" y="3347"/>
                    <a:pt x="2703" y="3335"/>
                    <a:pt x="2703" y="3323"/>
                  </a:cubicBezTo>
                  <a:lnTo>
                    <a:pt x="2703" y="3299"/>
                  </a:lnTo>
                  <a:cubicBezTo>
                    <a:pt x="2703" y="3287"/>
                    <a:pt x="2692" y="3275"/>
                    <a:pt x="2692" y="3263"/>
                  </a:cubicBezTo>
                  <a:lnTo>
                    <a:pt x="2692" y="3239"/>
                  </a:lnTo>
                  <a:cubicBezTo>
                    <a:pt x="2692" y="3228"/>
                    <a:pt x="2680" y="3204"/>
                    <a:pt x="2680" y="3180"/>
                  </a:cubicBezTo>
                  <a:cubicBezTo>
                    <a:pt x="2656" y="3108"/>
                    <a:pt x="2644" y="3049"/>
                    <a:pt x="2632" y="2977"/>
                  </a:cubicBezTo>
                  <a:lnTo>
                    <a:pt x="2632" y="2930"/>
                  </a:lnTo>
                  <a:lnTo>
                    <a:pt x="2632" y="2882"/>
                  </a:lnTo>
                  <a:cubicBezTo>
                    <a:pt x="2632" y="2823"/>
                    <a:pt x="2620" y="2763"/>
                    <a:pt x="2620" y="2704"/>
                  </a:cubicBezTo>
                  <a:lnTo>
                    <a:pt x="2620" y="2644"/>
                  </a:lnTo>
                  <a:lnTo>
                    <a:pt x="2620" y="2632"/>
                  </a:lnTo>
                  <a:lnTo>
                    <a:pt x="2620" y="2573"/>
                  </a:lnTo>
                  <a:lnTo>
                    <a:pt x="2620" y="2513"/>
                  </a:lnTo>
                  <a:lnTo>
                    <a:pt x="2620" y="2501"/>
                  </a:lnTo>
                  <a:cubicBezTo>
                    <a:pt x="2620" y="2454"/>
                    <a:pt x="2632" y="2430"/>
                    <a:pt x="2632" y="2382"/>
                  </a:cubicBezTo>
                  <a:lnTo>
                    <a:pt x="2632" y="2370"/>
                  </a:lnTo>
                  <a:cubicBezTo>
                    <a:pt x="2632" y="2335"/>
                    <a:pt x="2644" y="2287"/>
                    <a:pt x="2656" y="2263"/>
                  </a:cubicBezTo>
                  <a:lnTo>
                    <a:pt x="2656" y="2251"/>
                  </a:lnTo>
                  <a:cubicBezTo>
                    <a:pt x="2680" y="2215"/>
                    <a:pt x="2680" y="2168"/>
                    <a:pt x="2692" y="2144"/>
                  </a:cubicBezTo>
                  <a:lnTo>
                    <a:pt x="2692" y="2132"/>
                  </a:lnTo>
                  <a:cubicBezTo>
                    <a:pt x="2703" y="2096"/>
                    <a:pt x="2715" y="2049"/>
                    <a:pt x="2739" y="2025"/>
                  </a:cubicBezTo>
                  <a:lnTo>
                    <a:pt x="2739" y="2013"/>
                  </a:lnTo>
                  <a:cubicBezTo>
                    <a:pt x="2751" y="1977"/>
                    <a:pt x="2763" y="1930"/>
                    <a:pt x="2775" y="1906"/>
                  </a:cubicBezTo>
                  <a:lnTo>
                    <a:pt x="2775" y="1894"/>
                  </a:lnTo>
                  <a:cubicBezTo>
                    <a:pt x="2799" y="1858"/>
                    <a:pt x="2811" y="1834"/>
                    <a:pt x="2834" y="1799"/>
                  </a:cubicBezTo>
                  <a:lnTo>
                    <a:pt x="2858" y="1787"/>
                  </a:lnTo>
                  <a:cubicBezTo>
                    <a:pt x="2870" y="1751"/>
                    <a:pt x="2894" y="1727"/>
                    <a:pt x="2918" y="1692"/>
                  </a:cubicBezTo>
                  <a:cubicBezTo>
                    <a:pt x="2989" y="1608"/>
                    <a:pt x="3061" y="1513"/>
                    <a:pt x="3156" y="1442"/>
                  </a:cubicBezTo>
                  <a:lnTo>
                    <a:pt x="3180" y="1418"/>
                  </a:lnTo>
                  <a:lnTo>
                    <a:pt x="3299" y="1311"/>
                  </a:lnTo>
                  <a:cubicBezTo>
                    <a:pt x="3299" y="1311"/>
                    <a:pt x="3311" y="1311"/>
                    <a:pt x="3311" y="1299"/>
                  </a:cubicBezTo>
                  <a:cubicBezTo>
                    <a:pt x="3311" y="1299"/>
                    <a:pt x="3335" y="1299"/>
                    <a:pt x="3335" y="1275"/>
                  </a:cubicBezTo>
                  <a:lnTo>
                    <a:pt x="3346" y="1263"/>
                  </a:lnTo>
                  <a:cubicBezTo>
                    <a:pt x="3346" y="1263"/>
                    <a:pt x="3358" y="1263"/>
                    <a:pt x="3358" y="1251"/>
                  </a:cubicBezTo>
                  <a:cubicBezTo>
                    <a:pt x="3358" y="1251"/>
                    <a:pt x="3370" y="1251"/>
                    <a:pt x="3370" y="1239"/>
                  </a:cubicBezTo>
                  <a:cubicBezTo>
                    <a:pt x="3370" y="1239"/>
                    <a:pt x="3394" y="1239"/>
                    <a:pt x="3394" y="1215"/>
                  </a:cubicBezTo>
                  <a:cubicBezTo>
                    <a:pt x="3394" y="1215"/>
                    <a:pt x="3406" y="1215"/>
                    <a:pt x="3406" y="1203"/>
                  </a:cubicBezTo>
                  <a:lnTo>
                    <a:pt x="3430" y="1192"/>
                  </a:lnTo>
                  <a:cubicBezTo>
                    <a:pt x="3430" y="1192"/>
                    <a:pt x="3454" y="1192"/>
                    <a:pt x="3454" y="1180"/>
                  </a:cubicBezTo>
                  <a:cubicBezTo>
                    <a:pt x="3454" y="1180"/>
                    <a:pt x="3465" y="1180"/>
                    <a:pt x="3465" y="1156"/>
                  </a:cubicBezTo>
                  <a:lnTo>
                    <a:pt x="3489" y="1144"/>
                  </a:lnTo>
                  <a:cubicBezTo>
                    <a:pt x="3489" y="1144"/>
                    <a:pt x="3513" y="1144"/>
                    <a:pt x="3513" y="1132"/>
                  </a:cubicBezTo>
                  <a:lnTo>
                    <a:pt x="3585" y="1096"/>
                  </a:lnTo>
                  <a:cubicBezTo>
                    <a:pt x="3585" y="1096"/>
                    <a:pt x="3596" y="1096"/>
                    <a:pt x="3596" y="1084"/>
                  </a:cubicBezTo>
                  <a:cubicBezTo>
                    <a:pt x="3608" y="1084"/>
                    <a:pt x="3608" y="1072"/>
                    <a:pt x="3632" y="1072"/>
                  </a:cubicBezTo>
                  <a:lnTo>
                    <a:pt x="3644" y="1061"/>
                  </a:lnTo>
                  <a:lnTo>
                    <a:pt x="3656" y="1061"/>
                  </a:lnTo>
                  <a:lnTo>
                    <a:pt x="3763" y="1025"/>
                  </a:lnTo>
                  <a:lnTo>
                    <a:pt x="3882" y="1025"/>
                  </a:lnTo>
                  <a:lnTo>
                    <a:pt x="3930" y="1013"/>
                  </a:lnTo>
                  <a:close/>
                  <a:moveTo>
                    <a:pt x="4347" y="418"/>
                  </a:moveTo>
                  <a:cubicBezTo>
                    <a:pt x="4847" y="418"/>
                    <a:pt x="5335" y="584"/>
                    <a:pt x="5740" y="882"/>
                  </a:cubicBezTo>
                  <a:cubicBezTo>
                    <a:pt x="6156" y="1192"/>
                    <a:pt x="6454" y="1620"/>
                    <a:pt x="6585" y="2108"/>
                  </a:cubicBezTo>
                  <a:cubicBezTo>
                    <a:pt x="6621" y="2227"/>
                    <a:pt x="6644" y="2370"/>
                    <a:pt x="6668" y="2489"/>
                  </a:cubicBezTo>
                  <a:lnTo>
                    <a:pt x="6442" y="2489"/>
                  </a:lnTo>
                  <a:cubicBezTo>
                    <a:pt x="6442" y="2442"/>
                    <a:pt x="6430" y="2394"/>
                    <a:pt x="6430" y="2346"/>
                  </a:cubicBezTo>
                  <a:lnTo>
                    <a:pt x="6430" y="2335"/>
                  </a:lnTo>
                  <a:cubicBezTo>
                    <a:pt x="6406" y="2287"/>
                    <a:pt x="6406" y="2251"/>
                    <a:pt x="6394" y="2204"/>
                  </a:cubicBezTo>
                  <a:lnTo>
                    <a:pt x="6394" y="2192"/>
                  </a:lnTo>
                  <a:lnTo>
                    <a:pt x="6347" y="2049"/>
                  </a:lnTo>
                  <a:lnTo>
                    <a:pt x="6347" y="2037"/>
                  </a:lnTo>
                  <a:lnTo>
                    <a:pt x="6311" y="1906"/>
                  </a:lnTo>
                  <a:lnTo>
                    <a:pt x="6311" y="1894"/>
                  </a:lnTo>
                  <a:cubicBezTo>
                    <a:pt x="6287" y="1846"/>
                    <a:pt x="6263" y="1799"/>
                    <a:pt x="6252" y="1775"/>
                  </a:cubicBezTo>
                  <a:lnTo>
                    <a:pt x="6228" y="1751"/>
                  </a:lnTo>
                  <a:cubicBezTo>
                    <a:pt x="6216" y="1715"/>
                    <a:pt x="6192" y="1680"/>
                    <a:pt x="6156" y="1632"/>
                  </a:cubicBezTo>
                  <a:lnTo>
                    <a:pt x="6144" y="1620"/>
                  </a:lnTo>
                  <a:cubicBezTo>
                    <a:pt x="6109" y="1573"/>
                    <a:pt x="6085" y="1549"/>
                    <a:pt x="6073" y="1501"/>
                  </a:cubicBezTo>
                  <a:cubicBezTo>
                    <a:pt x="5978" y="1382"/>
                    <a:pt x="5894" y="1275"/>
                    <a:pt x="5787" y="1192"/>
                  </a:cubicBezTo>
                  <a:lnTo>
                    <a:pt x="5775" y="1180"/>
                  </a:lnTo>
                  <a:lnTo>
                    <a:pt x="5751" y="1156"/>
                  </a:lnTo>
                  <a:lnTo>
                    <a:pt x="5740" y="1144"/>
                  </a:lnTo>
                  <a:lnTo>
                    <a:pt x="5680" y="1084"/>
                  </a:lnTo>
                  <a:lnTo>
                    <a:pt x="5668" y="1072"/>
                  </a:lnTo>
                  <a:lnTo>
                    <a:pt x="5621" y="1037"/>
                  </a:lnTo>
                  <a:lnTo>
                    <a:pt x="5609" y="1025"/>
                  </a:lnTo>
                  <a:lnTo>
                    <a:pt x="5597" y="1013"/>
                  </a:lnTo>
                  <a:lnTo>
                    <a:pt x="5573" y="1001"/>
                  </a:lnTo>
                  <a:lnTo>
                    <a:pt x="5561" y="977"/>
                  </a:lnTo>
                  <a:lnTo>
                    <a:pt x="5549" y="965"/>
                  </a:lnTo>
                  <a:lnTo>
                    <a:pt x="5537" y="953"/>
                  </a:lnTo>
                  <a:lnTo>
                    <a:pt x="5513" y="942"/>
                  </a:lnTo>
                  <a:cubicBezTo>
                    <a:pt x="5513" y="942"/>
                    <a:pt x="5501" y="918"/>
                    <a:pt x="5490" y="918"/>
                  </a:cubicBezTo>
                  <a:lnTo>
                    <a:pt x="5442" y="894"/>
                  </a:lnTo>
                  <a:cubicBezTo>
                    <a:pt x="5430" y="894"/>
                    <a:pt x="5430" y="882"/>
                    <a:pt x="5430" y="882"/>
                  </a:cubicBezTo>
                  <a:cubicBezTo>
                    <a:pt x="5430" y="882"/>
                    <a:pt x="5418" y="858"/>
                    <a:pt x="5394" y="858"/>
                  </a:cubicBezTo>
                  <a:lnTo>
                    <a:pt x="5359" y="834"/>
                  </a:lnTo>
                  <a:cubicBezTo>
                    <a:pt x="5359" y="834"/>
                    <a:pt x="5335" y="834"/>
                    <a:pt x="5335" y="822"/>
                  </a:cubicBezTo>
                  <a:lnTo>
                    <a:pt x="5299" y="787"/>
                  </a:lnTo>
                  <a:cubicBezTo>
                    <a:pt x="5299" y="787"/>
                    <a:pt x="5275" y="787"/>
                    <a:pt x="5275" y="775"/>
                  </a:cubicBezTo>
                  <a:lnTo>
                    <a:pt x="5251" y="763"/>
                  </a:lnTo>
                  <a:cubicBezTo>
                    <a:pt x="5251" y="763"/>
                    <a:pt x="5240" y="763"/>
                    <a:pt x="5216" y="739"/>
                  </a:cubicBezTo>
                  <a:cubicBezTo>
                    <a:pt x="5204" y="739"/>
                    <a:pt x="5192" y="727"/>
                    <a:pt x="5180" y="727"/>
                  </a:cubicBezTo>
                  <a:lnTo>
                    <a:pt x="5144" y="727"/>
                  </a:lnTo>
                  <a:cubicBezTo>
                    <a:pt x="5144" y="727"/>
                    <a:pt x="5132" y="727"/>
                    <a:pt x="5120" y="715"/>
                  </a:cubicBezTo>
                  <a:lnTo>
                    <a:pt x="5037" y="715"/>
                  </a:lnTo>
                  <a:lnTo>
                    <a:pt x="5013" y="703"/>
                  </a:lnTo>
                  <a:lnTo>
                    <a:pt x="5001" y="703"/>
                  </a:lnTo>
                  <a:cubicBezTo>
                    <a:pt x="4978" y="703"/>
                    <a:pt x="4978" y="703"/>
                    <a:pt x="4966" y="680"/>
                  </a:cubicBezTo>
                  <a:lnTo>
                    <a:pt x="3989" y="680"/>
                  </a:lnTo>
                  <a:lnTo>
                    <a:pt x="3942" y="703"/>
                  </a:lnTo>
                  <a:lnTo>
                    <a:pt x="3727" y="703"/>
                  </a:lnTo>
                  <a:cubicBezTo>
                    <a:pt x="3716" y="703"/>
                    <a:pt x="3716" y="703"/>
                    <a:pt x="3704" y="715"/>
                  </a:cubicBezTo>
                  <a:lnTo>
                    <a:pt x="3585" y="715"/>
                  </a:lnTo>
                  <a:cubicBezTo>
                    <a:pt x="3573" y="715"/>
                    <a:pt x="3573" y="715"/>
                    <a:pt x="3549" y="727"/>
                  </a:cubicBezTo>
                  <a:lnTo>
                    <a:pt x="3525" y="727"/>
                  </a:lnTo>
                  <a:cubicBezTo>
                    <a:pt x="3513" y="727"/>
                    <a:pt x="3489" y="751"/>
                    <a:pt x="3477" y="751"/>
                  </a:cubicBezTo>
                  <a:cubicBezTo>
                    <a:pt x="3465" y="751"/>
                    <a:pt x="3465" y="751"/>
                    <a:pt x="3454" y="763"/>
                  </a:cubicBezTo>
                  <a:lnTo>
                    <a:pt x="3418" y="775"/>
                  </a:lnTo>
                  <a:cubicBezTo>
                    <a:pt x="3418" y="775"/>
                    <a:pt x="3406" y="775"/>
                    <a:pt x="3406" y="787"/>
                  </a:cubicBezTo>
                  <a:lnTo>
                    <a:pt x="3370" y="811"/>
                  </a:lnTo>
                  <a:lnTo>
                    <a:pt x="3358" y="822"/>
                  </a:lnTo>
                  <a:cubicBezTo>
                    <a:pt x="3358" y="822"/>
                    <a:pt x="3346" y="822"/>
                    <a:pt x="3346" y="834"/>
                  </a:cubicBezTo>
                  <a:lnTo>
                    <a:pt x="3299" y="870"/>
                  </a:lnTo>
                  <a:lnTo>
                    <a:pt x="3287" y="882"/>
                  </a:lnTo>
                  <a:cubicBezTo>
                    <a:pt x="3275" y="882"/>
                    <a:pt x="3275" y="894"/>
                    <a:pt x="3251" y="894"/>
                  </a:cubicBezTo>
                  <a:lnTo>
                    <a:pt x="3215" y="930"/>
                  </a:lnTo>
                  <a:lnTo>
                    <a:pt x="3192" y="942"/>
                  </a:lnTo>
                  <a:lnTo>
                    <a:pt x="3180" y="953"/>
                  </a:lnTo>
                  <a:cubicBezTo>
                    <a:pt x="3180" y="953"/>
                    <a:pt x="3168" y="965"/>
                    <a:pt x="3156" y="965"/>
                  </a:cubicBezTo>
                  <a:lnTo>
                    <a:pt x="3132" y="989"/>
                  </a:lnTo>
                  <a:lnTo>
                    <a:pt x="3120" y="1001"/>
                  </a:lnTo>
                  <a:lnTo>
                    <a:pt x="3108" y="1013"/>
                  </a:lnTo>
                  <a:cubicBezTo>
                    <a:pt x="3096" y="1013"/>
                    <a:pt x="3096" y="1025"/>
                    <a:pt x="3096" y="1025"/>
                  </a:cubicBezTo>
                  <a:lnTo>
                    <a:pt x="3073" y="1049"/>
                  </a:lnTo>
                  <a:lnTo>
                    <a:pt x="3037" y="1072"/>
                  </a:lnTo>
                  <a:lnTo>
                    <a:pt x="3013" y="1084"/>
                  </a:lnTo>
                  <a:lnTo>
                    <a:pt x="2954" y="1144"/>
                  </a:lnTo>
                  <a:lnTo>
                    <a:pt x="2942" y="1168"/>
                  </a:lnTo>
                  <a:lnTo>
                    <a:pt x="2930" y="1180"/>
                  </a:lnTo>
                  <a:lnTo>
                    <a:pt x="2918" y="1192"/>
                  </a:lnTo>
                  <a:cubicBezTo>
                    <a:pt x="2811" y="1287"/>
                    <a:pt x="2715" y="1382"/>
                    <a:pt x="2632" y="1501"/>
                  </a:cubicBezTo>
                  <a:cubicBezTo>
                    <a:pt x="2596" y="1549"/>
                    <a:pt x="2573" y="1584"/>
                    <a:pt x="2561" y="1620"/>
                  </a:cubicBezTo>
                  <a:lnTo>
                    <a:pt x="2537" y="1644"/>
                  </a:lnTo>
                  <a:cubicBezTo>
                    <a:pt x="2513" y="1680"/>
                    <a:pt x="2501" y="1715"/>
                    <a:pt x="2465" y="1763"/>
                  </a:cubicBezTo>
                  <a:lnTo>
                    <a:pt x="2465" y="1775"/>
                  </a:lnTo>
                  <a:cubicBezTo>
                    <a:pt x="2453" y="1823"/>
                    <a:pt x="2418" y="1846"/>
                    <a:pt x="2406" y="1894"/>
                  </a:cubicBezTo>
                  <a:lnTo>
                    <a:pt x="2406" y="1906"/>
                  </a:lnTo>
                  <a:lnTo>
                    <a:pt x="2358" y="2037"/>
                  </a:lnTo>
                  <a:lnTo>
                    <a:pt x="2358" y="2061"/>
                  </a:lnTo>
                  <a:lnTo>
                    <a:pt x="2322" y="2192"/>
                  </a:lnTo>
                  <a:lnTo>
                    <a:pt x="2322" y="2204"/>
                  </a:lnTo>
                  <a:cubicBezTo>
                    <a:pt x="2299" y="2251"/>
                    <a:pt x="2287" y="2299"/>
                    <a:pt x="2287" y="2335"/>
                  </a:cubicBezTo>
                  <a:lnTo>
                    <a:pt x="2287" y="2358"/>
                  </a:lnTo>
                  <a:cubicBezTo>
                    <a:pt x="2275" y="2394"/>
                    <a:pt x="2275" y="2442"/>
                    <a:pt x="2275" y="2489"/>
                  </a:cubicBezTo>
                  <a:lnTo>
                    <a:pt x="2275" y="2501"/>
                  </a:lnTo>
                  <a:lnTo>
                    <a:pt x="2275" y="2573"/>
                  </a:lnTo>
                  <a:lnTo>
                    <a:pt x="2275" y="2656"/>
                  </a:lnTo>
                  <a:lnTo>
                    <a:pt x="2275" y="2668"/>
                  </a:lnTo>
                  <a:lnTo>
                    <a:pt x="2275" y="2739"/>
                  </a:lnTo>
                  <a:cubicBezTo>
                    <a:pt x="2275" y="2811"/>
                    <a:pt x="2275" y="2894"/>
                    <a:pt x="2287" y="2954"/>
                  </a:cubicBezTo>
                  <a:lnTo>
                    <a:pt x="2287" y="2989"/>
                  </a:lnTo>
                  <a:cubicBezTo>
                    <a:pt x="2287" y="3013"/>
                    <a:pt x="2287" y="3037"/>
                    <a:pt x="2299" y="3049"/>
                  </a:cubicBezTo>
                  <a:cubicBezTo>
                    <a:pt x="2322" y="3144"/>
                    <a:pt x="2334" y="3228"/>
                    <a:pt x="2358" y="3311"/>
                  </a:cubicBezTo>
                  <a:cubicBezTo>
                    <a:pt x="2358" y="3335"/>
                    <a:pt x="2382" y="3347"/>
                    <a:pt x="2394" y="3382"/>
                  </a:cubicBezTo>
                  <a:lnTo>
                    <a:pt x="2394" y="3394"/>
                  </a:lnTo>
                  <a:cubicBezTo>
                    <a:pt x="2394" y="3406"/>
                    <a:pt x="2406" y="3442"/>
                    <a:pt x="2406" y="3454"/>
                  </a:cubicBezTo>
                  <a:lnTo>
                    <a:pt x="2406" y="3466"/>
                  </a:lnTo>
                  <a:cubicBezTo>
                    <a:pt x="2418" y="3489"/>
                    <a:pt x="2418" y="3513"/>
                    <a:pt x="2442" y="3525"/>
                  </a:cubicBezTo>
                  <a:lnTo>
                    <a:pt x="2442" y="3549"/>
                  </a:lnTo>
                  <a:cubicBezTo>
                    <a:pt x="2513" y="3739"/>
                    <a:pt x="2632" y="3918"/>
                    <a:pt x="2763" y="4085"/>
                  </a:cubicBezTo>
                  <a:lnTo>
                    <a:pt x="2775" y="4097"/>
                  </a:lnTo>
                  <a:lnTo>
                    <a:pt x="2799" y="4109"/>
                  </a:lnTo>
                  <a:lnTo>
                    <a:pt x="2799" y="4120"/>
                  </a:lnTo>
                  <a:lnTo>
                    <a:pt x="2811" y="4144"/>
                  </a:lnTo>
                  <a:cubicBezTo>
                    <a:pt x="2823" y="4156"/>
                    <a:pt x="2834" y="4168"/>
                    <a:pt x="2858" y="4204"/>
                  </a:cubicBezTo>
                  <a:lnTo>
                    <a:pt x="2870" y="4216"/>
                  </a:lnTo>
                  <a:lnTo>
                    <a:pt x="2918" y="4263"/>
                  </a:lnTo>
                  <a:lnTo>
                    <a:pt x="2930" y="4275"/>
                  </a:lnTo>
                  <a:cubicBezTo>
                    <a:pt x="2942" y="4287"/>
                    <a:pt x="2954" y="4299"/>
                    <a:pt x="2989" y="4323"/>
                  </a:cubicBezTo>
                  <a:lnTo>
                    <a:pt x="3001" y="4335"/>
                  </a:lnTo>
                  <a:lnTo>
                    <a:pt x="3049" y="4382"/>
                  </a:lnTo>
                  <a:lnTo>
                    <a:pt x="3061" y="4394"/>
                  </a:lnTo>
                  <a:cubicBezTo>
                    <a:pt x="3073" y="4406"/>
                    <a:pt x="3108" y="4418"/>
                    <a:pt x="3120" y="4442"/>
                  </a:cubicBezTo>
                  <a:lnTo>
                    <a:pt x="3132" y="4442"/>
                  </a:lnTo>
                  <a:cubicBezTo>
                    <a:pt x="3156" y="4454"/>
                    <a:pt x="3168" y="4466"/>
                    <a:pt x="3192" y="4478"/>
                  </a:cubicBezTo>
                  <a:lnTo>
                    <a:pt x="3215" y="4501"/>
                  </a:lnTo>
                  <a:lnTo>
                    <a:pt x="3227" y="4501"/>
                  </a:lnTo>
                  <a:cubicBezTo>
                    <a:pt x="3215" y="4501"/>
                    <a:pt x="3215" y="4513"/>
                    <a:pt x="3192" y="4513"/>
                  </a:cubicBezTo>
                  <a:cubicBezTo>
                    <a:pt x="3156" y="4537"/>
                    <a:pt x="3096" y="4573"/>
                    <a:pt x="3049" y="4597"/>
                  </a:cubicBezTo>
                  <a:cubicBezTo>
                    <a:pt x="3037" y="4597"/>
                    <a:pt x="3037" y="4621"/>
                    <a:pt x="3013" y="4621"/>
                  </a:cubicBezTo>
                  <a:cubicBezTo>
                    <a:pt x="2977" y="4585"/>
                    <a:pt x="2942" y="4561"/>
                    <a:pt x="2894" y="4525"/>
                  </a:cubicBezTo>
                  <a:lnTo>
                    <a:pt x="2858" y="4478"/>
                  </a:lnTo>
                  <a:lnTo>
                    <a:pt x="2811" y="4442"/>
                  </a:lnTo>
                  <a:lnTo>
                    <a:pt x="2799" y="4418"/>
                  </a:lnTo>
                  <a:lnTo>
                    <a:pt x="2763" y="4394"/>
                  </a:lnTo>
                  <a:lnTo>
                    <a:pt x="2751" y="4382"/>
                  </a:lnTo>
                  <a:cubicBezTo>
                    <a:pt x="2620" y="4347"/>
                    <a:pt x="2608" y="4335"/>
                    <a:pt x="2608" y="4335"/>
                  </a:cubicBezTo>
                  <a:lnTo>
                    <a:pt x="2584" y="4311"/>
                  </a:lnTo>
                  <a:lnTo>
                    <a:pt x="2561" y="4287"/>
                  </a:lnTo>
                  <a:lnTo>
                    <a:pt x="2537" y="4275"/>
                  </a:lnTo>
                  <a:lnTo>
                    <a:pt x="2513" y="4240"/>
                  </a:lnTo>
                  <a:lnTo>
                    <a:pt x="2501" y="4228"/>
                  </a:lnTo>
                  <a:cubicBezTo>
                    <a:pt x="2501" y="4216"/>
                    <a:pt x="2477" y="4216"/>
                    <a:pt x="2477" y="4192"/>
                  </a:cubicBezTo>
                  <a:lnTo>
                    <a:pt x="2465" y="4180"/>
                  </a:lnTo>
                  <a:cubicBezTo>
                    <a:pt x="2465" y="4168"/>
                    <a:pt x="2453" y="4168"/>
                    <a:pt x="2453" y="4156"/>
                  </a:cubicBezTo>
                  <a:lnTo>
                    <a:pt x="2442" y="4132"/>
                  </a:lnTo>
                  <a:cubicBezTo>
                    <a:pt x="2442" y="4120"/>
                    <a:pt x="2418" y="4120"/>
                    <a:pt x="2418" y="4109"/>
                  </a:cubicBezTo>
                  <a:lnTo>
                    <a:pt x="2406" y="4097"/>
                  </a:lnTo>
                  <a:cubicBezTo>
                    <a:pt x="2406" y="4073"/>
                    <a:pt x="2394" y="4073"/>
                    <a:pt x="2394" y="4061"/>
                  </a:cubicBezTo>
                  <a:lnTo>
                    <a:pt x="2382" y="4049"/>
                  </a:lnTo>
                  <a:cubicBezTo>
                    <a:pt x="2358" y="4037"/>
                    <a:pt x="2358" y="4013"/>
                    <a:pt x="2346" y="4001"/>
                  </a:cubicBezTo>
                  <a:lnTo>
                    <a:pt x="2346" y="3990"/>
                  </a:lnTo>
                  <a:cubicBezTo>
                    <a:pt x="2334" y="3978"/>
                    <a:pt x="2334" y="3954"/>
                    <a:pt x="2322" y="3942"/>
                  </a:cubicBezTo>
                  <a:lnTo>
                    <a:pt x="2299" y="3930"/>
                  </a:lnTo>
                  <a:cubicBezTo>
                    <a:pt x="2299" y="3918"/>
                    <a:pt x="2287" y="3894"/>
                    <a:pt x="2287" y="3894"/>
                  </a:cubicBezTo>
                  <a:lnTo>
                    <a:pt x="2275" y="3882"/>
                  </a:lnTo>
                  <a:cubicBezTo>
                    <a:pt x="2275" y="3870"/>
                    <a:pt x="2263" y="3870"/>
                    <a:pt x="2263" y="3859"/>
                  </a:cubicBezTo>
                  <a:lnTo>
                    <a:pt x="2239" y="3835"/>
                  </a:lnTo>
                  <a:cubicBezTo>
                    <a:pt x="2239" y="3823"/>
                    <a:pt x="2227" y="3823"/>
                    <a:pt x="2227" y="3811"/>
                  </a:cubicBezTo>
                  <a:lnTo>
                    <a:pt x="2215" y="3775"/>
                  </a:lnTo>
                  <a:cubicBezTo>
                    <a:pt x="2215" y="3763"/>
                    <a:pt x="2203" y="3763"/>
                    <a:pt x="2203" y="3751"/>
                  </a:cubicBezTo>
                  <a:cubicBezTo>
                    <a:pt x="2203" y="3739"/>
                    <a:pt x="2203" y="3739"/>
                    <a:pt x="2180" y="3716"/>
                  </a:cubicBezTo>
                  <a:cubicBezTo>
                    <a:pt x="2180" y="3704"/>
                    <a:pt x="2168" y="3704"/>
                    <a:pt x="2168" y="3692"/>
                  </a:cubicBezTo>
                  <a:cubicBezTo>
                    <a:pt x="2168" y="3692"/>
                    <a:pt x="2168" y="3680"/>
                    <a:pt x="2156" y="3680"/>
                  </a:cubicBezTo>
                  <a:cubicBezTo>
                    <a:pt x="2156" y="3656"/>
                    <a:pt x="2144" y="3656"/>
                    <a:pt x="2144" y="3644"/>
                  </a:cubicBezTo>
                  <a:cubicBezTo>
                    <a:pt x="2144" y="3632"/>
                    <a:pt x="2144" y="3632"/>
                    <a:pt x="2120" y="3620"/>
                  </a:cubicBezTo>
                  <a:cubicBezTo>
                    <a:pt x="2120" y="3597"/>
                    <a:pt x="2108" y="3597"/>
                    <a:pt x="2108" y="3585"/>
                  </a:cubicBezTo>
                  <a:lnTo>
                    <a:pt x="2096" y="3561"/>
                  </a:lnTo>
                  <a:cubicBezTo>
                    <a:pt x="2096" y="3537"/>
                    <a:pt x="2084" y="3537"/>
                    <a:pt x="2084" y="3525"/>
                  </a:cubicBezTo>
                  <a:lnTo>
                    <a:pt x="2061" y="3501"/>
                  </a:lnTo>
                  <a:cubicBezTo>
                    <a:pt x="2061" y="3478"/>
                    <a:pt x="2049" y="3466"/>
                    <a:pt x="2049" y="3454"/>
                  </a:cubicBezTo>
                  <a:lnTo>
                    <a:pt x="2049" y="3442"/>
                  </a:lnTo>
                  <a:cubicBezTo>
                    <a:pt x="2049" y="3418"/>
                    <a:pt x="2037" y="3394"/>
                    <a:pt x="2037" y="3382"/>
                  </a:cubicBezTo>
                  <a:lnTo>
                    <a:pt x="2037" y="3358"/>
                  </a:lnTo>
                  <a:cubicBezTo>
                    <a:pt x="2037" y="3347"/>
                    <a:pt x="2025" y="3335"/>
                    <a:pt x="2025" y="3323"/>
                  </a:cubicBezTo>
                  <a:lnTo>
                    <a:pt x="2025" y="3287"/>
                  </a:lnTo>
                  <a:cubicBezTo>
                    <a:pt x="2025" y="3275"/>
                    <a:pt x="2025" y="3263"/>
                    <a:pt x="2001" y="3239"/>
                  </a:cubicBezTo>
                  <a:lnTo>
                    <a:pt x="2001" y="3216"/>
                  </a:lnTo>
                  <a:lnTo>
                    <a:pt x="2001" y="3180"/>
                  </a:lnTo>
                  <a:lnTo>
                    <a:pt x="2001" y="3156"/>
                  </a:lnTo>
                  <a:lnTo>
                    <a:pt x="2001" y="3120"/>
                  </a:lnTo>
                  <a:lnTo>
                    <a:pt x="2001" y="3097"/>
                  </a:lnTo>
                  <a:lnTo>
                    <a:pt x="2001" y="3061"/>
                  </a:lnTo>
                  <a:lnTo>
                    <a:pt x="2001" y="3037"/>
                  </a:lnTo>
                  <a:lnTo>
                    <a:pt x="2001" y="3001"/>
                  </a:lnTo>
                  <a:lnTo>
                    <a:pt x="2001" y="2977"/>
                  </a:lnTo>
                  <a:lnTo>
                    <a:pt x="2001" y="2942"/>
                  </a:lnTo>
                  <a:lnTo>
                    <a:pt x="2001" y="2930"/>
                  </a:lnTo>
                  <a:lnTo>
                    <a:pt x="2001" y="2906"/>
                  </a:lnTo>
                  <a:lnTo>
                    <a:pt x="2001" y="2870"/>
                  </a:lnTo>
                  <a:lnTo>
                    <a:pt x="2001" y="2823"/>
                  </a:lnTo>
                  <a:lnTo>
                    <a:pt x="2001" y="2811"/>
                  </a:lnTo>
                  <a:lnTo>
                    <a:pt x="2001" y="2751"/>
                  </a:lnTo>
                  <a:cubicBezTo>
                    <a:pt x="2001" y="2525"/>
                    <a:pt x="2037" y="2323"/>
                    <a:pt x="2096" y="2108"/>
                  </a:cubicBezTo>
                  <a:cubicBezTo>
                    <a:pt x="2227" y="1620"/>
                    <a:pt x="2537" y="1192"/>
                    <a:pt x="2942" y="882"/>
                  </a:cubicBezTo>
                  <a:cubicBezTo>
                    <a:pt x="3346" y="584"/>
                    <a:pt x="3835" y="418"/>
                    <a:pt x="4347" y="418"/>
                  </a:cubicBezTo>
                  <a:close/>
                  <a:moveTo>
                    <a:pt x="4251" y="1"/>
                  </a:moveTo>
                  <a:cubicBezTo>
                    <a:pt x="3656" y="1"/>
                    <a:pt x="3096" y="191"/>
                    <a:pt x="2620" y="537"/>
                  </a:cubicBezTo>
                  <a:cubicBezTo>
                    <a:pt x="2144" y="894"/>
                    <a:pt x="1787" y="1406"/>
                    <a:pt x="1620" y="1977"/>
                  </a:cubicBezTo>
                  <a:cubicBezTo>
                    <a:pt x="1549" y="2215"/>
                    <a:pt x="1513" y="2477"/>
                    <a:pt x="1513" y="2727"/>
                  </a:cubicBezTo>
                  <a:lnTo>
                    <a:pt x="1513" y="2799"/>
                  </a:lnTo>
                  <a:lnTo>
                    <a:pt x="1513" y="2811"/>
                  </a:lnTo>
                  <a:lnTo>
                    <a:pt x="1513" y="2835"/>
                  </a:lnTo>
                  <a:lnTo>
                    <a:pt x="1513" y="2870"/>
                  </a:lnTo>
                  <a:lnTo>
                    <a:pt x="1513" y="2906"/>
                  </a:lnTo>
                  <a:lnTo>
                    <a:pt x="1513" y="2954"/>
                  </a:lnTo>
                  <a:lnTo>
                    <a:pt x="1513" y="2977"/>
                  </a:lnTo>
                  <a:lnTo>
                    <a:pt x="1513" y="3025"/>
                  </a:lnTo>
                  <a:lnTo>
                    <a:pt x="1513" y="3049"/>
                  </a:lnTo>
                  <a:lnTo>
                    <a:pt x="1513" y="3097"/>
                  </a:lnTo>
                  <a:lnTo>
                    <a:pt x="1513" y="3132"/>
                  </a:lnTo>
                  <a:lnTo>
                    <a:pt x="1513" y="3168"/>
                  </a:lnTo>
                  <a:lnTo>
                    <a:pt x="1513" y="3204"/>
                  </a:lnTo>
                  <a:lnTo>
                    <a:pt x="1513" y="3251"/>
                  </a:lnTo>
                  <a:lnTo>
                    <a:pt x="1513" y="3275"/>
                  </a:lnTo>
                  <a:cubicBezTo>
                    <a:pt x="1513" y="3287"/>
                    <a:pt x="1513" y="3311"/>
                    <a:pt x="1537" y="3323"/>
                  </a:cubicBezTo>
                  <a:lnTo>
                    <a:pt x="1537" y="3335"/>
                  </a:lnTo>
                  <a:lnTo>
                    <a:pt x="1537" y="3347"/>
                  </a:lnTo>
                  <a:cubicBezTo>
                    <a:pt x="1537" y="3370"/>
                    <a:pt x="1537" y="3382"/>
                    <a:pt x="1549" y="3394"/>
                  </a:cubicBezTo>
                  <a:lnTo>
                    <a:pt x="1549" y="3430"/>
                  </a:lnTo>
                  <a:cubicBezTo>
                    <a:pt x="1549" y="3442"/>
                    <a:pt x="1560" y="3454"/>
                    <a:pt x="1560" y="3489"/>
                  </a:cubicBezTo>
                  <a:lnTo>
                    <a:pt x="1560" y="3501"/>
                  </a:lnTo>
                  <a:cubicBezTo>
                    <a:pt x="1560" y="3525"/>
                    <a:pt x="1572" y="3549"/>
                    <a:pt x="1572" y="3573"/>
                  </a:cubicBezTo>
                  <a:lnTo>
                    <a:pt x="1572" y="3585"/>
                  </a:lnTo>
                  <a:cubicBezTo>
                    <a:pt x="1572" y="3609"/>
                    <a:pt x="1596" y="3620"/>
                    <a:pt x="1596" y="3632"/>
                  </a:cubicBezTo>
                  <a:lnTo>
                    <a:pt x="1596" y="3644"/>
                  </a:lnTo>
                  <a:lnTo>
                    <a:pt x="1596" y="3668"/>
                  </a:lnTo>
                  <a:cubicBezTo>
                    <a:pt x="1596" y="3680"/>
                    <a:pt x="1608" y="3692"/>
                    <a:pt x="1608" y="3704"/>
                  </a:cubicBezTo>
                  <a:lnTo>
                    <a:pt x="1608" y="3728"/>
                  </a:lnTo>
                  <a:lnTo>
                    <a:pt x="1608" y="3739"/>
                  </a:lnTo>
                  <a:cubicBezTo>
                    <a:pt x="1608" y="3751"/>
                    <a:pt x="1620" y="3763"/>
                    <a:pt x="1620" y="3787"/>
                  </a:cubicBezTo>
                  <a:cubicBezTo>
                    <a:pt x="1620" y="3799"/>
                    <a:pt x="1632" y="3799"/>
                    <a:pt x="1632" y="3811"/>
                  </a:cubicBezTo>
                  <a:cubicBezTo>
                    <a:pt x="1632" y="3823"/>
                    <a:pt x="1656" y="3847"/>
                    <a:pt x="1656" y="3847"/>
                  </a:cubicBezTo>
                  <a:cubicBezTo>
                    <a:pt x="1656" y="3859"/>
                    <a:pt x="1656" y="3859"/>
                    <a:pt x="1668" y="3870"/>
                  </a:cubicBezTo>
                  <a:cubicBezTo>
                    <a:pt x="1668" y="3882"/>
                    <a:pt x="1680" y="3906"/>
                    <a:pt x="1680" y="3906"/>
                  </a:cubicBezTo>
                  <a:cubicBezTo>
                    <a:pt x="1680" y="3918"/>
                    <a:pt x="1691" y="3918"/>
                    <a:pt x="1691" y="3930"/>
                  </a:cubicBezTo>
                  <a:cubicBezTo>
                    <a:pt x="1691" y="3942"/>
                    <a:pt x="1715" y="3966"/>
                    <a:pt x="1715" y="3966"/>
                  </a:cubicBezTo>
                  <a:lnTo>
                    <a:pt x="1727" y="3990"/>
                  </a:lnTo>
                  <a:cubicBezTo>
                    <a:pt x="1727" y="4001"/>
                    <a:pt x="1739" y="4025"/>
                    <a:pt x="1739" y="4025"/>
                  </a:cubicBezTo>
                  <a:cubicBezTo>
                    <a:pt x="1739" y="4025"/>
                    <a:pt x="1739" y="4037"/>
                    <a:pt x="1751" y="4037"/>
                  </a:cubicBezTo>
                  <a:cubicBezTo>
                    <a:pt x="1751" y="4049"/>
                    <a:pt x="1775" y="4061"/>
                    <a:pt x="1775" y="4061"/>
                  </a:cubicBezTo>
                  <a:cubicBezTo>
                    <a:pt x="1775" y="4061"/>
                    <a:pt x="1775" y="4085"/>
                    <a:pt x="1787" y="4085"/>
                  </a:cubicBezTo>
                  <a:cubicBezTo>
                    <a:pt x="1799" y="4097"/>
                    <a:pt x="1799" y="4109"/>
                    <a:pt x="1811" y="4120"/>
                  </a:cubicBezTo>
                  <a:lnTo>
                    <a:pt x="1834" y="4144"/>
                  </a:lnTo>
                  <a:cubicBezTo>
                    <a:pt x="1846" y="4156"/>
                    <a:pt x="1858" y="4180"/>
                    <a:pt x="1858" y="4204"/>
                  </a:cubicBezTo>
                  <a:lnTo>
                    <a:pt x="1858" y="4216"/>
                  </a:lnTo>
                  <a:cubicBezTo>
                    <a:pt x="1870" y="4228"/>
                    <a:pt x="1870" y="4240"/>
                    <a:pt x="1894" y="4263"/>
                  </a:cubicBezTo>
                  <a:lnTo>
                    <a:pt x="1906" y="4287"/>
                  </a:lnTo>
                  <a:cubicBezTo>
                    <a:pt x="1918" y="4299"/>
                    <a:pt x="1918" y="4323"/>
                    <a:pt x="1930" y="4323"/>
                  </a:cubicBezTo>
                  <a:lnTo>
                    <a:pt x="1953" y="4335"/>
                  </a:lnTo>
                  <a:cubicBezTo>
                    <a:pt x="1965" y="4347"/>
                    <a:pt x="1965" y="4359"/>
                    <a:pt x="1977" y="4359"/>
                  </a:cubicBezTo>
                  <a:cubicBezTo>
                    <a:pt x="1977" y="4382"/>
                    <a:pt x="1989" y="4382"/>
                    <a:pt x="1989" y="4394"/>
                  </a:cubicBezTo>
                  <a:lnTo>
                    <a:pt x="2025" y="4418"/>
                  </a:lnTo>
                  <a:lnTo>
                    <a:pt x="2037" y="4442"/>
                  </a:lnTo>
                  <a:lnTo>
                    <a:pt x="2072" y="4466"/>
                  </a:lnTo>
                  <a:cubicBezTo>
                    <a:pt x="2072" y="4478"/>
                    <a:pt x="2084" y="4478"/>
                    <a:pt x="2084" y="4501"/>
                  </a:cubicBezTo>
                  <a:lnTo>
                    <a:pt x="2108" y="4525"/>
                  </a:lnTo>
                  <a:cubicBezTo>
                    <a:pt x="2108" y="4537"/>
                    <a:pt x="2132" y="4537"/>
                    <a:pt x="2132" y="4537"/>
                  </a:cubicBezTo>
                  <a:lnTo>
                    <a:pt x="2156" y="4573"/>
                  </a:lnTo>
                  <a:lnTo>
                    <a:pt x="2168" y="4585"/>
                  </a:lnTo>
                  <a:lnTo>
                    <a:pt x="2203" y="4621"/>
                  </a:lnTo>
                  <a:lnTo>
                    <a:pt x="2215" y="4632"/>
                  </a:lnTo>
                  <a:lnTo>
                    <a:pt x="2251" y="4656"/>
                  </a:lnTo>
                  <a:lnTo>
                    <a:pt x="2263" y="4680"/>
                  </a:lnTo>
                  <a:lnTo>
                    <a:pt x="2311" y="4716"/>
                  </a:lnTo>
                  <a:lnTo>
                    <a:pt x="2346" y="4763"/>
                  </a:lnTo>
                  <a:cubicBezTo>
                    <a:pt x="2382" y="4775"/>
                    <a:pt x="2406" y="4811"/>
                    <a:pt x="2430" y="4823"/>
                  </a:cubicBezTo>
                  <a:lnTo>
                    <a:pt x="2406" y="4835"/>
                  </a:lnTo>
                  <a:cubicBezTo>
                    <a:pt x="2287" y="4811"/>
                    <a:pt x="2156" y="4811"/>
                    <a:pt x="2025" y="4811"/>
                  </a:cubicBezTo>
                  <a:cubicBezTo>
                    <a:pt x="906" y="4811"/>
                    <a:pt x="1" y="5716"/>
                    <a:pt x="1" y="6835"/>
                  </a:cubicBezTo>
                  <a:cubicBezTo>
                    <a:pt x="1" y="7954"/>
                    <a:pt x="906" y="8859"/>
                    <a:pt x="2025" y="8859"/>
                  </a:cubicBezTo>
                  <a:lnTo>
                    <a:pt x="8633" y="8859"/>
                  </a:lnTo>
                  <a:cubicBezTo>
                    <a:pt x="8740" y="8859"/>
                    <a:pt x="8823" y="8764"/>
                    <a:pt x="8823" y="8669"/>
                  </a:cubicBezTo>
                  <a:cubicBezTo>
                    <a:pt x="9002" y="8573"/>
                    <a:pt x="8919" y="8490"/>
                    <a:pt x="8811" y="8490"/>
                  </a:cubicBezTo>
                  <a:lnTo>
                    <a:pt x="2203" y="8490"/>
                  </a:lnTo>
                  <a:cubicBezTo>
                    <a:pt x="1299" y="8490"/>
                    <a:pt x="560" y="7752"/>
                    <a:pt x="560" y="6847"/>
                  </a:cubicBezTo>
                  <a:cubicBezTo>
                    <a:pt x="560" y="5942"/>
                    <a:pt x="1299" y="5216"/>
                    <a:pt x="2203" y="5216"/>
                  </a:cubicBezTo>
                  <a:cubicBezTo>
                    <a:pt x="2334" y="5216"/>
                    <a:pt x="2489" y="5228"/>
                    <a:pt x="2620" y="5275"/>
                  </a:cubicBezTo>
                  <a:cubicBezTo>
                    <a:pt x="2629" y="5277"/>
                    <a:pt x="2639" y="5278"/>
                    <a:pt x="2649" y="5278"/>
                  </a:cubicBezTo>
                  <a:cubicBezTo>
                    <a:pt x="2715" y="5278"/>
                    <a:pt x="2791" y="5244"/>
                    <a:pt x="2823" y="5192"/>
                  </a:cubicBezTo>
                  <a:cubicBezTo>
                    <a:pt x="2882" y="5109"/>
                    <a:pt x="2954" y="5037"/>
                    <a:pt x="3037" y="4978"/>
                  </a:cubicBezTo>
                  <a:cubicBezTo>
                    <a:pt x="3049" y="4954"/>
                    <a:pt x="3061" y="4942"/>
                    <a:pt x="3096" y="4930"/>
                  </a:cubicBezTo>
                  <a:lnTo>
                    <a:pt x="3108" y="4930"/>
                  </a:lnTo>
                  <a:cubicBezTo>
                    <a:pt x="3120" y="4918"/>
                    <a:pt x="3132" y="4894"/>
                    <a:pt x="3168" y="4882"/>
                  </a:cubicBezTo>
                  <a:cubicBezTo>
                    <a:pt x="3215" y="4859"/>
                    <a:pt x="3251" y="4823"/>
                    <a:pt x="3299" y="4811"/>
                  </a:cubicBezTo>
                  <a:cubicBezTo>
                    <a:pt x="3311" y="4799"/>
                    <a:pt x="3346" y="4799"/>
                    <a:pt x="3358" y="4775"/>
                  </a:cubicBezTo>
                  <a:cubicBezTo>
                    <a:pt x="3406" y="4763"/>
                    <a:pt x="3454" y="4740"/>
                    <a:pt x="3489" y="4716"/>
                  </a:cubicBezTo>
                  <a:cubicBezTo>
                    <a:pt x="3513" y="4716"/>
                    <a:pt x="3537" y="4704"/>
                    <a:pt x="3549" y="4704"/>
                  </a:cubicBezTo>
                  <a:lnTo>
                    <a:pt x="3573" y="4704"/>
                  </a:lnTo>
                  <a:cubicBezTo>
                    <a:pt x="3585" y="4704"/>
                    <a:pt x="3608" y="4692"/>
                    <a:pt x="3632" y="4692"/>
                  </a:cubicBezTo>
                  <a:lnTo>
                    <a:pt x="3930" y="4692"/>
                  </a:lnTo>
                  <a:cubicBezTo>
                    <a:pt x="3989" y="4692"/>
                    <a:pt x="4025" y="4704"/>
                    <a:pt x="4085" y="4704"/>
                  </a:cubicBezTo>
                  <a:cubicBezTo>
                    <a:pt x="4120" y="4704"/>
                    <a:pt x="4132" y="4716"/>
                    <a:pt x="4168" y="4716"/>
                  </a:cubicBezTo>
                  <a:lnTo>
                    <a:pt x="4180" y="4716"/>
                  </a:lnTo>
                  <a:cubicBezTo>
                    <a:pt x="4204" y="4716"/>
                    <a:pt x="4227" y="4740"/>
                    <a:pt x="4251" y="4740"/>
                  </a:cubicBezTo>
                  <a:lnTo>
                    <a:pt x="4394" y="4740"/>
                  </a:lnTo>
                  <a:cubicBezTo>
                    <a:pt x="4394" y="4740"/>
                    <a:pt x="4406" y="4740"/>
                    <a:pt x="4406" y="4716"/>
                  </a:cubicBezTo>
                  <a:lnTo>
                    <a:pt x="4454" y="4680"/>
                  </a:lnTo>
                  <a:cubicBezTo>
                    <a:pt x="4478" y="4644"/>
                    <a:pt x="4489" y="4621"/>
                    <a:pt x="4489" y="4585"/>
                  </a:cubicBezTo>
                  <a:cubicBezTo>
                    <a:pt x="4489" y="4561"/>
                    <a:pt x="4513" y="4525"/>
                    <a:pt x="4513" y="4513"/>
                  </a:cubicBezTo>
                  <a:cubicBezTo>
                    <a:pt x="4513" y="4501"/>
                    <a:pt x="4525" y="4478"/>
                    <a:pt x="4525" y="4466"/>
                  </a:cubicBezTo>
                  <a:cubicBezTo>
                    <a:pt x="4525" y="4454"/>
                    <a:pt x="4525" y="4442"/>
                    <a:pt x="4537" y="4418"/>
                  </a:cubicBezTo>
                  <a:cubicBezTo>
                    <a:pt x="4537" y="4406"/>
                    <a:pt x="4549" y="4382"/>
                    <a:pt x="4549" y="4359"/>
                  </a:cubicBezTo>
                  <a:lnTo>
                    <a:pt x="4549" y="4347"/>
                  </a:lnTo>
                  <a:cubicBezTo>
                    <a:pt x="4811" y="3609"/>
                    <a:pt x="5442" y="3049"/>
                    <a:pt x="6216" y="2894"/>
                  </a:cubicBezTo>
                  <a:lnTo>
                    <a:pt x="6240" y="2894"/>
                  </a:lnTo>
                  <a:cubicBezTo>
                    <a:pt x="6371" y="2858"/>
                    <a:pt x="6513" y="2847"/>
                    <a:pt x="6668" y="2847"/>
                  </a:cubicBezTo>
                  <a:lnTo>
                    <a:pt x="6799" y="2847"/>
                  </a:lnTo>
                  <a:cubicBezTo>
                    <a:pt x="7228" y="2870"/>
                    <a:pt x="7633" y="3013"/>
                    <a:pt x="7978" y="3263"/>
                  </a:cubicBezTo>
                  <a:cubicBezTo>
                    <a:pt x="8012" y="3287"/>
                    <a:pt x="8051" y="3300"/>
                    <a:pt x="8090" y="3300"/>
                  </a:cubicBezTo>
                  <a:cubicBezTo>
                    <a:pt x="8148" y="3300"/>
                    <a:pt x="8204" y="3272"/>
                    <a:pt x="8240" y="3216"/>
                  </a:cubicBezTo>
                  <a:cubicBezTo>
                    <a:pt x="8299" y="3132"/>
                    <a:pt x="8288" y="3013"/>
                    <a:pt x="8204" y="2954"/>
                  </a:cubicBezTo>
                  <a:cubicBezTo>
                    <a:pt x="7847" y="2680"/>
                    <a:pt x="7430" y="2513"/>
                    <a:pt x="6978" y="2477"/>
                  </a:cubicBezTo>
                  <a:cubicBezTo>
                    <a:pt x="6966" y="2311"/>
                    <a:pt x="6930" y="2132"/>
                    <a:pt x="6894" y="1977"/>
                  </a:cubicBezTo>
                  <a:cubicBezTo>
                    <a:pt x="6728" y="1418"/>
                    <a:pt x="6371" y="894"/>
                    <a:pt x="5894" y="537"/>
                  </a:cubicBezTo>
                  <a:cubicBezTo>
                    <a:pt x="5418" y="180"/>
                    <a:pt x="4847" y="1"/>
                    <a:pt x="4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2" name="Google Shape;12412;p86"/>
            <p:cNvSpPr/>
            <p:nvPr/>
          </p:nvSpPr>
          <p:spPr>
            <a:xfrm>
              <a:off x="1670026" y="3377672"/>
              <a:ext cx="104760" cy="175256"/>
            </a:xfrm>
            <a:custGeom>
              <a:avLst/>
              <a:gdLst/>
              <a:ahLst/>
              <a:cxnLst/>
              <a:rect l="l" t="t" r="r" b="b"/>
              <a:pathLst>
                <a:path w="3299" h="5519" extrusionOk="0">
                  <a:moveTo>
                    <a:pt x="210" y="0"/>
                  </a:moveTo>
                  <a:cubicBezTo>
                    <a:pt x="169" y="0"/>
                    <a:pt x="128" y="15"/>
                    <a:pt x="96" y="41"/>
                  </a:cubicBezTo>
                  <a:cubicBezTo>
                    <a:pt x="1" y="113"/>
                    <a:pt x="1" y="232"/>
                    <a:pt x="60" y="303"/>
                  </a:cubicBezTo>
                  <a:cubicBezTo>
                    <a:pt x="394" y="708"/>
                    <a:pt x="572" y="1196"/>
                    <a:pt x="572" y="1720"/>
                  </a:cubicBezTo>
                  <a:lnTo>
                    <a:pt x="572" y="1780"/>
                  </a:lnTo>
                  <a:lnTo>
                    <a:pt x="572" y="1791"/>
                  </a:lnTo>
                  <a:cubicBezTo>
                    <a:pt x="572" y="1851"/>
                    <a:pt x="596" y="1910"/>
                    <a:pt x="644" y="1958"/>
                  </a:cubicBezTo>
                  <a:cubicBezTo>
                    <a:pt x="676" y="1990"/>
                    <a:pt x="718" y="2000"/>
                    <a:pt x="760" y="2000"/>
                  </a:cubicBezTo>
                  <a:cubicBezTo>
                    <a:pt x="781" y="2000"/>
                    <a:pt x="803" y="1998"/>
                    <a:pt x="822" y="1994"/>
                  </a:cubicBezTo>
                  <a:cubicBezTo>
                    <a:pt x="977" y="1946"/>
                    <a:pt x="1132" y="1922"/>
                    <a:pt x="1299" y="1922"/>
                  </a:cubicBezTo>
                  <a:cubicBezTo>
                    <a:pt x="2192" y="1922"/>
                    <a:pt x="2906" y="2649"/>
                    <a:pt x="2906" y="3530"/>
                  </a:cubicBezTo>
                  <a:cubicBezTo>
                    <a:pt x="2906" y="4423"/>
                    <a:pt x="2180" y="5125"/>
                    <a:pt x="1299" y="5125"/>
                  </a:cubicBezTo>
                  <a:lnTo>
                    <a:pt x="1168" y="5125"/>
                  </a:lnTo>
                  <a:cubicBezTo>
                    <a:pt x="1061" y="5125"/>
                    <a:pt x="977" y="5220"/>
                    <a:pt x="977" y="5328"/>
                  </a:cubicBezTo>
                  <a:cubicBezTo>
                    <a:pt x="977" y="5423"/>
                    <a:pt x="1061" y="5518"/>
                    <a:pt x="1168" y="5518"/>
                  </a:cubicBezTo>
                  <a:lnTo>
                    <a:pt x="1299" y="5518"/>
                  </a:lnTo>
                  <a:cubicBezTo>
                    <a:pt x="2394" y="5518"/>
                    <a:pt x="3287" y="4625"/>
                    <a:pt x="3287" y="3518"/>
                  </a:cubicBezTo>
                  <a:cubicBezTo>
                    <a:pt x="3299" y="2422"/>
                    <a:pt x="2406" y="1529"/>
                    <a:pt x="1299" y="1529"/>
                  </a:cubicBezTo>
                  <a:cubicBezTo>
                    <a:pt x="1180" y="1529"/>
                    <a:pt x="1061" y="1541"/>
                    <a:pt x="942" y="1565"/>
                  </a:cubicBezTo>
                  <a:cubicBezTo>
                    <a:pt x="918" y="1029"/>
                    <a:pt x="703" y="494"/>
                    <a:pt x="358" y="77"/>
                  </a:cubicBezTo>
                  <a:cubicBezTo>
                    <a:pt x="318" y="24"/>
                    <a:pt x="263" y="0"/>
                    <a:pt x="2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13" name="Google Shape;12413;p86"/>
          <p:cNvGrpSpPr/>
          <p:nvPr/>
        </p:nvGrpSpPr>
        <p:grpSpPr>
          <a:xfrm>
            <a:off x="1953403" y="3216094"/>
            <a:ext cx="366389" cy="354481"/>
            <a:chOff x="1954741" y="3212419"/>
            <a:chExt cx="366389" cy="354481"/>
          </a:xfrm>
        </p:grpSpPr>
        <p:sp>
          <p:nvSpPr>
            <p:cNvPr id="12414" name="Google Shape;12414;p86"/>
            <p:cNvSpPr/>
            <p:nvPr/>
          </p:nvSpPr>
          <p:spPr>
            <a:xfrm>
              <a:off x="1964204" y="3212419"/>
              <a:ext cx="356926" cy="354481"/>
            </a:xfrm>
            <a:custGeom>
              <a:avLst/>
              <a:gdLst/>
              <a:ahLst/>
              <a:cxnLst/>
              <a:rect l="l" t="t" r="r" b="b"/>
              <a:pathLst>
                <a:path w="11240" h="11163" extrusionOk="0">
                  <a:moveTo>
                    <a:pt x="3618" y="1"/>
                  </a:moveTo>
                  <a:cubicBezTo>
                    <a:pt x="3546" y="1"/>
                    <a:pt x="3474" y="18"/>
                    <a:pt x="3405" y="54"/>
                  </a:cubicBezTo>
                  <a:cubicBezTo>
                    <a:pt x="2405" y="507"/>
                    <a:pt x="1560" y="1245"/>
                    <a:pt x="953" y="2161"/>
                  </a:cubicBezTo>
                  <a:cubicBezTo>
                    <a:pt x="321" y="3114"/>
                    <a:pt x="0" y="4221"/>
                    <a:pt x="0" y="5352"/>
                  </a:cubicBezTo>
                  <a:cubicBezTo>
                    <a:pt x="0" y="8567"/>
                    <a:pt x="2619" y="11163"/>
                    <a:pt x="5822" y="11163"/>
                  </a:cubicBezTo>
                  <a:cubicBezTo>
                    <a:pt x="6953" y="11163"/>
                    <a:pt x="8061" y="10841"/>
                    <a:pt x="9001" y="10222"/>
                  </a:cubicBezTo>
                  <a:cubicBezTo>
                    <a:pt x="9930" y="9603"/>
                    <a:pt x="10656" y="8758"/>
                    <a:pt x="11120" y="7757"/>
                  </a:cubicBezTo>
                  <a:cubicBezTo>
                    <a:pt x="11240" y="7567"/>
                    <a:pt x="11180" y="7317"/>
                    <a:pt x="11001" y="7186"/>
                  </a:cubicBezTo>
                  <a:cubicBezTo>
                    <a:pt x="10912" y="7109"/>
                    <a:pt x="10802" y="7070"/>
                    <a:pt x="10692" y="7070"/>
                  </a:cubicBezTo>
                  <a:cubicBezTo>
                    <a:pt x="10582" y="7070"/>
                    <a:pt x="10472" y="7109"/>
                    <a:pt x="10382" y="7186"/>
                  </a:cubicBezTo>
                  <a:cubicBezTo>
                    <a:pt x="9585" y="7793"/>
                    <a:pt x="8632" y="8115"/>
                    <a:pt x="7632" y="8115"/>
                  </a:cubicBezTo>
                  <a:cubicBezTo>
                    <a:pt x="7370" y="8115"/>
                    <a:pt x="7084" y="8091"/>
                    <a:pt x="6810" y="8043"/>
                  </a:cubicBezTo>
                  <a:cubicBezTo>
                    <a:pt x="6802" y="8042"/>
                    <a:pt x="6794" y="8042"/>
                    <a:pt x="6786" y="8042"/>
                  </a:cubicBezTo>
                  <a:cubicBezTo>
                    <a:pt x="6698" y="8042"/>
                    <a:pt x="6607" y="8101"/>
                    <a:pt x="6596" y="8210"/>
                  </a:cubicBezTo>
                  <a:cubicBezTo>
                    <a:pt x="6572" y="8317"/>
                    <a:pt x="6632" y="8412"/>
                    <a:pt x="6751" y="8436"/>
                  </a:cubicBezTo>
                  <a:cubicBezTo>
                    <a:pt x="7049" y="8484"/>
                    <a:pt x="7346" y="8508"/>
                    <a:pt x="7632" y="8508"/>
                  </a:cubicBezTo>
                  <a:cubicBezTo>
                    <a:pt x="8715" y="8508"/>
                    <a:pt x="9763" y="8150"/>
                    <a:pt x="10620" y="7495"/>
                  </a:cubicBezTo>
                  <a:cubicBezTo>
                    <a:pt x="10644" y="7478"/>
                    <a:pt x="10668" y="7469"/>
                    <a:pt x="10689" y="7469"/>
                  </a:cubicBezTo>
                  <a:cubicBezTo>
                    <a:pt x="10710" y="7469"/>
                    <a:pt x="10728" y="7478"/>
                    <a:pt x="10739" y="7495"/>
                  </a:cubicBezTo>
                  <a:cubicBezTo>
                    <a:pt x="10775" y="7519"/>
                    <a:pt x="10787" y="7567"/>
                    <a:pt x="10775" y="7615"/>
                  </a:cubicBezTo>
                  <a:cubicBezTo>
                    <a:pt x="10347" y="8543"/>
                    <a:pt x="9668" y="9341"/>
                    <a:pt x="8811" y="9901"/>
                  </a:cubicBezTo>
                  <a:cubicBezTo>
                    <a:pt x="7930" y="10484"/>
                    <a:pt x="6906" y="10782"/>
                    <a:pt x="5834" y="10782"/>
                  </a:cubicBezTo>
                  <a:cubicBezTo>
                    <a:pt x="2846" y="10782"/>
                    <a:pt x="405" y="8341"/>
                    <a:pt x="405" y="5352"/>
                  </a:cubicBezTo>
                  <a:cubicBezTo>
                    <a:pt x="405" y="4293"/>
                    <a:pt x="714" y="3269"/>
                    <a:pt x="1274" y="2376"/>
                  </a:cubicBezTo>
                  <a:cubicBezTo>
                    <a:pt x="1845" y="1507"/>
                    <a:pt x="2631" y="828"/>
                    <a:pt x="3572" y="411"/>
                  </a:cubicBezTo>
                  <a:cubicBezTo>
                    <a:pt x="3592" y="401"/>
                    <a:pt x="3609" y="396"/>
                    <a:pt x="3626" y="396"/>
                  </a:cubicBezTo>
                  <a:cubicBezTo>
                    <a:pt x="3649" y="396"/>
                    <a:pt x="3670" y="407"/>
                    <a:pt x="3691" y="435"/>
                  </a:cubicBezTo>
                  <a:cubicBezTo>
                    <a:pt x="3715" y="471"/>
                    <a:pt x="3715" y="530"/>
                    <a:pt x="3691" y="554"/>
                  </a:cubicBezTo>
                  <a:cubicBezTo>
                    <a:pt x="3036" y="1423"/>
                    <a:pt x="2679" y="2459"/>
                    <a:pt x="2679" y="3543"/>
                  </a:cubicBezTo>
                  <a:cubicBezTo>
                    <a:pt x="2679" y="4602"/>
                    <a:pt x="3000" y="5614"/>
                    <a:pt x="3631" y="6460"/>
                  </a:cubicBezTo>
                  <a:cubicBezTo>
                    <a:pt x="4239" y="7293"/>
                    <a:pt x="5084" y="7912"/>
                    <a:pt x="6060" y="8234"/>
                  </a:cubicBezTo>
                  <a:cubicBezTo>
                    <a:pt x="6081" y="8242"/>
                    <a:pt x="6103" y="8245"/>
                    <a:pt x="6124" y="8245"/>
                  </a:cubicBezTo>
                  <a:cubicBezTo>
                    <a:pt x="6200" y="8245"/>
                    <a:pt x="6273" y="8198"/>
                    <a:pt x="6310" y="8115"/>
                  </a:cubicBezTo>
                  <a:cubicBezTo>
                    <a:pt x="6334" y="8007"/>
                    <a:pt x="6287" y="7912"/>
                    <a:pt x="6191" y="7865"/>
                  </a:cubicBezTo>
                  <a:cubicBezTo>
                    <a:pt x="4322" y="7257"/>
                    <a:pt x="3060" y="5507"/>
                    <a:pt x="3060" y="3543"/>
                  </a:cubicBezTo>
                  <a:cubicBezTo>
                    <a:pt x="3060" y="2531"/>
                    <a:pt x="3393" y="1578"/>
                    <a:pt x="4001" y="792"/>
                  </a:cubicBezTo>
                  <a:cubicBezTo>
                    <a:pt x="4131" y="614"/>
                    <a:pt x="4131" y="364"/>
                    <a:pt x="4001" y="185"/>
                  </a:cubicBezTo>
                  <a:cubicBezTo>
                    <a:pt x="3898" y="67"/>
                    <a:pt x="3759" y="1"/>
                    <a:pt x="36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5" name="Google Shape;12415;p86"/>
            <p:cNvSpPr/>
            <p:nvPr/>
          </p:nvSpPr>
          <p:spPr>
            <a:xfrm>
              <a:off x="2127520" y="3279898"/>
              <a:ext cx="77546" cy="77546"/>
            </a:xfrm>
            <a:custGeom>
              <a:avLst/>
              <a:gdLst/>
              <a:ahLst/>
              <a:cxnLst/>
              <a:rect l="l" t="t" r="r" b="b"/>
              <a:pathLst>
                <a:path w="2442" h="2442" extrusionOk="0">
                  <a:moveTo>
                    <a:pt x="1239" y="846"/>
                  </a:moveTo>
                  <a:cubicBezTo>
                    <a:pt x="1334" y="989"/>
                    <a:pt x="1465" y="1108"/>
                    <a:pt x="1608" y="1215"/>
                  </a:cubicBezTo>
                  <a:cubicBezTo>
                    <a:pt x="1465" y="1310"/>
                    <a:pt x="1346" y="1441"/>
                    <a:pt x="1239" y="1584"/>
                  </a:cubicBezTo>
                  <a:cubicBezTo>
                    <a:pt x="1155" y="1441"/>
                    <a:pt x="1013" y="1322"/>
                    <a:pt x="870" y="1215"/>
                  </a:cubicBezTo>
                  <a:cubicBezTo>
                    <a:pt x="1013" y="1108"/>
                    <a:pt x="1155" y="989"/>
                    <a:pt x="1239" y="846"/>
                  </a:cubicBezTo>
                  <a:close/>
                  <a:moveTo>
                    <a:pt x="1227" y="1"/>
                  </a:moveTo>
                  <a:cubicBezTo>
                    <a:pt x="1120" y="1"/>
                    <a:pt x="1036" y="84"/>
                    <a:pt x="1036" y="191"/>
                  </a:cubicBezTo>
                  <a:cubicBezTo>
                    <a:pt x="1036" y="656"/>
                    <a:pt x="655" y="1025"/>
                    <a:pt x="203" y="1025"/>
                  </a:cubicBezTo>
                  <a:cubicBezTo>
                    <a:pt x="96" y="1025"/>
                    <a:pt x="1" y="1108"/>
                    <a:pt x="1" y="1215"/>
                  </a:cubicBezTo>
                  <a:cubicBezTo>
                    <a:pt x="1" y="1322"/>
                    <a:pt x="96" y="1406"/>
                    <a:pt x="203" y="1406"/>
                  </a:cubicBezTo>
                  <a:cubicBezTo>
                    <a:pt x="655" y="1406"/>
                    <a:pt x="1036" y="1787"/>
                    <a:pt x="1036" y="2239"/>
                  </a:cubicBezTo>
                  <a:cubicBezTo>
                    <a:pt x="1036" y="2346"/>
                    <a:pt x="1120" y="2442"/>
                    <a:pt x="1227" y="2442"/>
                  </a:cubicBezTo>
                  <a:cubicBezTo>
                    <a:pt x="1334" y="2442"/>
                    <a:pt x="1417" y="2346"/>
                    <a:pt x="1417" y="2239"/>
                  </a:cubicBezTo>
                  <a:cubicBezTo>
                    <a:pt x="1417" y="1787"/>
                    <a:pt x="1786" y="1406"/>
                    <a:pt x="2251" y="1406"/>
                  </a:cubicBezTo>
                  <a:cubicBezTo>
                    <a:pt x="2358" y="1406"/>
                    <a:pt x="2441" y="1322"/>
                    <a:pt x="2441" y="1215"/>
                  </a:cubicBezTo>
                  <a:cubicBezTo>
                    <a:pt x="2441" y="1108"/>
                    <a:pt x="2358" y="1025"/>
                    <a:pt x="2251" y="1025"/>
                  </a:cubicBezTo>
                  <a:cubicBezTo>
                    <a:pt x="1786" y="1025"/>
                    <a:pt x="1417" y="656"/>
                    <a:pt x="1417" y="191"/>
                  </a:cubicBezTo>
                  <a:cubicBezTo>
                    <a:pt x="1417" y="84"/>
                    <a:pt x="1334"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6" name="Google Shape;12416;p86"/>
            <p:cNvSpPr/>
            <p:nvPr/>
          </p:nvSpPr>
          <p:spPr>
            <a:xfrm>
              <a:off x="2202747" y="3365732"/>
              <a:ext cx="38995" cy="38963"/>
            </a:xfrm>
            <a:custGeom>
              <a:avLst/>
              <a:gdLst/>
              <a:ahLst/>
              <a:cxnLst/>
              <a:rect l="l" t="t" r="r" b="b"/>
              <a:pathLst>
                <a:path w="1228" h="1227" extrusionOk="0">
                  <a:moveTo>
                    <a:pt x="608" y="405"/>
                  </a:moveTo>
                  <a:cubicBezTo>
                    <a:pt x="727" y="405"/>
                    <a:pt x="834" y="512"/>
                    <a:pt x="834" y="632"/>
                  </a:cubicBezTo>
                  <a:cubicBezTo>
                    <a:pt x="834" y="739"/>
                    <a:pt x="727" y="846"/>
                    <a:pt x="608" y="846"/>
                  </a:cubicBezTo>
                  <a:cubicBezTo>
                    <a:pt x="489" y="846"/>
                    <a:pt x="394" y="739"/>
                    <a:pt x="394" y="632"/>
                  </a:cubicBezTo>
                  <a:cubicBezTo>
                    <a:pt x="394" y="489"/>
                    <a:pt x="489" y="405"/>
                    <a:pt x="608" y="405"/>
                  </a:cubicBezTo>
                  <a:close/>
                  <a:moveTo>
                    <a:pt x="608" y="0"/>
                  </a:moveTo>
                  <a:cubicBezTo>
                    <a:pt x="275" y="0"/>
                    <a:pt x="1" y="262"/>
                    <a:pt x="1" y="608"/>
                  </a:cubicBezTo>
                  <a:cubicBezTo>
                    <a:pt x="1" y="953"/>
                    <a:pt x="275" y="1227"/>
                    <a:pt x="608" y="1227"/>
                  </a:cubicBezTo>
                  <a:cubicBezTo>
                    <a:pt x="953" y="1227"/>
                    <a:pt x="1227" y="953"/>
                    <a:pt x="1227" y="608"/>
                  </a:cubicBezTo>
                  <a:cubicBezTo>
                    <a:pt x="1227" y="274"/>
                    <a:pt x="953"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7" name="Google Shape;12417;p86"/>
            <p:cNvSpPr/>
            <p:nvPr/>
          </p:nvSpPr>
          <p:spPr>
            <a:xfrm>
              <a:off x="1964553" y="3518473"/>
              <a:ext cx="38995" cy="38614"/>
            </a:xfrm>
            <a:custGeom>
              <a:avLst/>
              <a:gdLst/>
              <a:ahLst/>
              <a:cxnLst/>
              <a:rect l="l" t="t" r="r" b="b"/>
              <a:pathLst>
                <a:path w="1228" h="1216" extrusionOk="0">
                  <a:moveTo>
                    <a:pt x="608" y="382"/>
                  </a:moveTo>
                  <a:cubicBezTo>
                    <a:pt x="727" y="382"/>
                    <a:pt x="834" y="489"/>
                    <a:pt x="834" y="608"/>
                  </a:cubicBezTo>
                  <a:cubicBezTo>
                    <a:pt x="822" y="727"/>
                    <a:pt x="727" y="834"/>
                    <a:pt x="608" y="834"/>
                  </a:cubicBezTo>
                  <a:cubicBezTo>
                    <a:pt x="489" y="834"/>
                    <a:pt x="394" y="727"/>
                    <a:pt x="394" y="608"/>
                  </a:cubicBezTo>
                  <a:cubicBezTo>
                    <a:pt x="394" y="489"/>
                    <a:pt x="489" y="382"/>
                    <a:pt x="608" y="382"/>
                  </a:cubicBezTo>
                  <a:close/>
                  <a:moveTo>
                    <a:pt x="608" y="1"/>
                  </a:moveTo>
                  <a:cubicBezTo>
                    <a:pt x="275" y="1"/>
                    <a:pt x="1" y="263"/>
                    <a:pt x="1" y="608"/>
                  </a:cubicBezTo>
                  <a:cubicBezTo>
                    <a:pt x="1" y="953"/>
                    <a:pt x="275" y="1215"/>
                    <a:pt x="608" y="1215"/>
                  </a:cubicBezTo>
                  <a:cubicBezTo>
                    <a:pt x="953" y="1215"/>
                    <a:pt x="1227" y="953"/>
                    <a:pt x="1227" y="608"/>
                  </a:cubicBezTo>
                  <a:cubicBezTo>
                    <a:pt x="1227" y="263"/>
                    <a:pt x="942" y="1"/>
                    <a:pt x="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8" name="Google Shape;12418;p86"/>
            <p:cNvSpPr/>
            <p:nvPr/>
          </p:nvSpPr>
          <p:spPr>
            <a:xfrm>
              <a:off x="2158894" y="3385007"/>
              <a:ext cx="15909" cy="16290"/>
            </a:xfrm>
            <a:custGeom>
              <a:avLst/>
              <a:gdLst/>
              <a:ahLst/>
              <a:cxnLst/>
              <a:rect l="l" t="t" r="r" b="b"/>
              <a:pathLst>
                <a:path w="501" h="513" extrusionOk="0">
                  <a:moveTo>
                    <a:pt x="251" y="1"/>
                  </a:moveTo>
                  <a:cubicBezTo>
                    <a:pt x="108" y="1"/>
                    <a:pt x="1" y="120"/>
                    <a:pt x="1" y="263"/>
                  </a:cubicBezTo>
                  <a:cubicBezTo>
                    <a:pt x="1" y="394"/>
                    <a:pt x="108" y="513"/>
                    <a:pt x="251" y="513"/>
                  </a:cubicBezTo>
                  <a:cubicBezTo>
                    <a:pt x="394" y="513"/>
                    <a:pt x="501" y="394"/>
                    <a:pt x="501" y="263"/>
                  </a:cubicBezTo>
                  <a:cubicBezTo>
                    <a:pt x="501" y="120"/>
                    <a:pt x="394" y="1"/>
                    <a:pt x="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9" name="Google Shape;12419;p86"/>
            <p:cNvSpPr/>
            <p:nvPr/>
          </p:nvSpPr>
          <p:spPr>
            <a:xfrm>
              <a:off x="1954741" y="3478779"/>
              <a:ext cx="15909" cy="15909"/>
            </a:xfrm>
            <a:custGeom>
              <a:avLst/>
              <a:gdLst/>
              <a:ahLst/>
              <a:cxnLst/>
              <a:rect l="l" t="t" r="r" b="b"/>
              <a:pathLst>
                <a:path w="501" h="501" extrusionOk="0">
                  <a:moveTo>
                    <a:pt x="250" y="0"/>
                  </a:moveTo>
                  <a:cubicBezTo>
                    <a:pt x="108" y="0"/>
                    <a:pt x="0" y="108"/>
                    <a:pt x="0" y="250"/>
                  </a:cubicBezTo>
                  <a:cubicBezTo>
                    <a:pt x="0" y="393"/>
                    <a:pt x="108" y="501"/>
                    <a:pt x="250" y="501"/>
                  </a:cubicBezTo>
                  <a:cubicBezTo>
                    <a:pt x="393" y="501"/>
                    <a:pt x="500" y="393"/>
                    <a:pt x="500" y="250"/>
                  </a:cubicBezTo>
                  <a:cubicBezTo>
                    <a:pt x="500" y="108"/>
                    <a:pt x="393" y="0"/>
                    <a:pt x="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0" name="Google Shape;12420;p86"/>
            <p:cNvSpPr/>
            <p:nvPr/>
          </p:nvSpPr>
          <p:spPr>
            <a:xfrm>
              <a:off x="2208813" y="3264020"/>
              <a:ext cx="16290" cy="16290"/>
            </a:xfrm>
            <a:custGeom>
              <a:avLst/>
              <a:gdLst/>
              <a:ahLst/>
              <a:cxnLst/>
              <a:rect l="l" t="t" r="r" b="b"/>
              <a:pathLst>
                <a:path w="513" h="513" extrusionOk="0">
                  <a:moveTo>
                    <a:pt x="250" y="1"/>
                  </a:moveTo>
                  <a:cubicBezTo>
                    <a:pt x="119" y="1"/>
                    <a:pt x="0" y="120"/>
                    <a:pt x="0" y="263"/>
                  </a:cubicBezTo>
                  <a:cubicBezTo>
                    <a:pt x="0" y="394"/>
                    <a:pt x="119" y="513"/>
                    <a:pt x="250" y="513"/>
                  </a:cubicBezTo>
                  <a:cubicBezTo>
                    <a:pt x="393" y="513"/>
                    <a:pt x="512" y="394"/>
                    <a:pt x="512" y="263"/>
                  </a:cubicBezTo>
                  <a:cubicBezTo>
                    <a:pt x="512" y="120"/>
                    <a:pt x="393" y="1"/>
                    <a:pt x="2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21" name="Google Shape;12421;p86"/>
          <p:cNvGrpSpPr/>
          <p:nvPr/>
        </p:nvGrpSpPr>
        <p:grpSpPr>
          <a:xfrm>
            <a:off x="3043239" y="3215626"/>
            <a:ext cx="366008" cy="348670"/>
            <a:chOff x="3043239" y="3215626"/>
            <a:chExt cx="366008" cy="348670"/>
          </a:xfrm>
        </p:grpSpPr>
        <p:sp>
          <p:nvSpPr>
            <p:cNvPr id="12422" name="Google Shape;12422;p86"/>
            <p:cNvSpPr/>
            <p:nvPr/>
          </p:nvSpPr>
          <p:spPr>
            <a:xfrm>
              <a:off x="3106749" y="3273198"/>
              <a:ext cx="302498" cy="291098"/>
            </a:xfrm>
            <a:custGeom>
              <a:avLst/>
              <a:gdLst/>
              <a:ahLst/>
              <a:cxnLst/>
              <a:rect l="l" t="t" r="r" b="b"/>
              <a:pathLst>
                <a:path w="9526" h="9167" extrusionOk="0">
                  <a:moveTo>
                    <a:pt x="4711" y="1"/>
                  </a:moveTo>
                  <a:cubicBezTo>
                    <a:pt x="4689" y="1"/>
                    <a:pt x="4667" y="4"/>
                    <a:pt x="4644" y="9"/>
                  </a:cubicBezTo>
                  <a:cubicBezTo>
                    <a:pt x="4561" y="45"/>
                    <a:pt x="4525" y="140"/>
                    <a:pt x="4561" y="236"/>
                  </a:cubicBezTo>
                  <a:lnTo>
                    <a:pt x="5287" y="1950"/>
                  </a:lnTo>
                  <a:cubicBezTo>
                    <a:pt x="5311" y="2010"/>
                    <a:pt x="5359" y="2033"/>
                    <a:pt x="5418" y="2057"/>
                  </a:cubicBezTo>
                  <a:lnTo>
                    <a:pt x="9026" y="2379"/>
                  </a:lnTo>
                  <a:cubicBezTo>
                    <a:pt x="9097" y="2379"/>
                    <a:pt x="9109" y="2438"/>
                    <a:pt x="9121" y="2474"/>
                  </a:cubicBezTo>
                  <a:cubicBezTo>
                    <a:pt x="9121" y="2498"/>
                    <a:pt x="9145" y="2545"/>
                    <a:pt x="9097" y="2605"/>
                  </a:cubicBezTo>
                  <a:lnTo>
                    <a:pt x="6406" y="4974"/>
                  </a:lnTo>
                  <a:cubicBezTo>
                    <a:pt x="6359" y="5010"/>
                    <a:pt x="6347" y="5070"/>
                    <a:pt x="6347" y="5129"/>
                  </a:cubicBezTo>
                  <a:lnTo>
                    <a:pt x="7133" y="8665"/>
                  </a:lnTo>
                  <a:cubicBezTo>
                    <a:pt x="7144" y="8737"/>
                    <a:pt x="7109" y="8760"/>
                    <a:pt x="7085" y="8784"/>
                  </a:cubicBezTo>
                  <a:cubicBezTo>
                    <a:pt x="7078" y="8791"/>
                    <a:pt x="7053" y="8803"/>
                    <a:pt x="7021" y="8803"/>
                  </a:cubicBezTo>
                  <a:cubicBezTo>
                    <a:pt x="7001" y="8803"/>
                    <a:pt x="6977" y="8798"/>
                    <a:pt x="6954" y="8784"/>
                  </a:cubicBezTo>
                  <a:lnTo>
                    <a:pt x="3846" y="6939"/>
                  </a:lnTo>
                  <a:cubicBezTo>
                    <a:pt x="3817" y="6921"/>
                    <a:pt x="3787" y="6912"/>
                    <a:pt x="3757" y="6912"/>
                  </a:cubicBezTo>
                  <a:cubicBezTo>
                    <a:pt x="3727" y="6912"/>
                    <a:pt x="3698" y="6921"/>
                    <a:pt x="3668" y="6939"/>
                  </a:cubicBezTo>
                  <a:lnTo>
                    <a:pt x="560" y="8784"/>
                  </a:lnTo>
                  <a:cubicBezTo>
                    <a:pt x="535" y="8794"/>
                    <a:pt x="510" y="8798"/>
                    <a:pt x="487" y="8798"/>
                  </a:cubicBezTo>
                  <a:cubicBezTo>
                    <a:pt x="457" y="8798"/>
                    <a:pt x="431" y="8791"/>
                    <a:pt x="417" y="8784"/>
                  </a:cubicBezTo>
                  <a:cubicBezTo>
                    <a:pt x="406" y="8760"/>
                    <a:pt x="358" y="8725"/>
                    <a:pt x="382" y="8665"/>
                  </a:cubicBezTo>
                  <a:lnTo>
                    <a:pt x="798" y="6832"/>
                  </a:lnTo>
                  <a:cubicBezTo>
                    <a:pt x="810" y="6736"/>
                    <a:pt x="763" y="6653"/>
                    <a:pt x="656" y="6641"/>
                  </a:cubicBezTo>
                  <a:cubicBezTo>
                    <a:pt x="641" y="6637"/>
                    <a:pt x="627" y="6635"/>
                    <a:pt x="613" y="6635"/>
                  </a:cubicBezTo>
                  <a:cubicBezTo>
                    <a:pt x="542" y="6635"/>
                    <a:pt x="475" y="6683"/>
                    <a:pt x="465" y="6772"/>
                  </a:cubicBezTo>
                  <a:lnTo>
                    <a:pt x="48" y="8606"/>
                  </a:lnTo>
                  <a:cubicBezTo>
                    <a:pt x="1" y="8784"/>
                    <a:pt x="84" y="8963"/>
                    <a:pt x="227" y="9082"/>
                  </a:cubicBezTo>
                  <a:cubicBezTo>
                    <a:pt x="314" y="9135"/>
                    <a:pt x="412" y="9166"/>
                    <a:pt x="511" y="9166"/>
                  </a:cubicBezTo>
                  <a:cubicBezTo>
                    <a:pt x="588" y="9166"/>
                    <a:pt x="666" y="9147"/>
                    <a:pt x="739" y="9106"/>
                  </a:cubicBezTo>
                  <a:lnTo>
                    <a:pt x="3751" y="7308"/>
                  </a:lnTo>
                  <a:lnTo>
                    <a:pt x="6775" y="9106"/>
                  </a:lnTo>
                  <a:cubicBezTo>
                    <a:pt x="6847" y="9153"/>
                    <a:pt x="6930" y="9165"/>
                    <a:pt x="7013" y="9165"/>
                  </a:cubicBezTo>
                  <a:cubicBezTo>
                    <a:pt x="7109" y="9165"/>
                    <a:pt x="7204" y="9141"/>
                    <a:pt x="7287" y="9082"/>
                  </a:cubicBezTo>
                  <a:cubicBezTo>
                    <a:pt x="7430" y="8975"/>
                    <a:pt x="7502" y="8796"/>
                    <a:pt x="7466" y="8606"/>
                  </a:cubicBezTo>
                  <a:lnTo>
                    <a:pt x="6692" y="5165"/>
                  </a:lnTo>
                  <a:lnTo>
                    <a:pt x="9335" y="2843"/>
                  </a:lnTo>
                  <a:cubicBezTo>
                    <a:pt x="9490" y="2700"/>
                    <a:pt x="9526" y="2533"/>
                    <a:pt x="9466" y="2355"/>
                  </a:cubicBezTo>
                  <a:cubicBezTo>
                    <a:pt x="9407" y="2164"/>
                    <a:pt x="9264" y="2057"/>
                    <a:pt x="9085" y="2033"/>
                  </a:cubicBezTo>
                  <a:lnTo>
                    <a:pt x="5573" y="1712"/>
                  </a:lnTo>
                  <a:lnTo>
                    <a:pt x="4870" y="105"/>
                  </a:lnTo>
                  <a:cubicBezTo>
                    <a:pt x="4843" y="32"/>
                    <a:pt x="4781" y="1"/>
                    <a:pt x="47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3" name="Google Shape;12423;p86"/>
            <p:cNvSpPr/>
            <p:nvPr/>
          </p:nvSpPr>
          <p:spPr>
            <a:xfrm>
              <a:off x="3043239" y="3215626"/>
              <a:ext cx="209869" cy="255628"/>
            </a:xfrm>
            <a:custGeom>
              <a:avLst/>
              <a:gdLst/>
              <a:ahLst/>
              <a:cxnLst/>
              <a:rect l="l" t="t" r="r" b="b"/>
              <a:pathLst>
                <a:path w="6609" h="8050" extrusionOk="0">
                  <a:moveTo>
                    <a:pt x="5775" y="1"/>
                  </a:moveTo>
                  <a:cubicBezTo>
                    <a:pt x="5596" y="1"/>
                    <a:pt x="5430" y="96"/>
                    <a:pt x="5358" y="275"/>
                  </a:cubicBezTo>
                  <a:lnTo>
                    <a:pt x="3953" y="3513"/>
                  </a:lnTo>
                  <a:lnTo>
                    <a:pt x="441" y="3835"/>
                  </a:lnTo>
                  <a:cubicBezTo>
                    <a:pt x="262" y="3846"/>
                    <a:pt x="96" y="3965"/>
                    <a:pt x="60" y="4144"/>
                  </a:cubicBezTo>
                  <a:cubicBezTo>
                    <a:pt x="0" y="4323"/>
                    <a:pt x="60" y="4501"/>
                    <a:pt x="191" y="4644"/>
                  </a:cubicBezTo>
                  <a:lnTo>
                    <a:pt x="2834" y="6966"/>
                  </a:lnTo>
                  <a:lnTo>
                    <a:pt x="2632" y="7859"/>
                  </a:lnTo>
                  <a:cubicBezTo>
                    <a:pt x="2608" y="7942"/>
                    <a:pt x="2656" y="8037"/>
                    <a:pt x="2763" y="8049"/>
                  </a:cubicBezTo>
                  <a:lnTo>
                    <a:pt x="2798" y="8049"/>
                  </a:lnTo>
                  <a:cubicBezTo>
                    <a:pt x="2870" y="8049"/>
                    <a:pt x="2941" y="7990"/>
                    <a:pt x="2953" y="7918"/>
                  </a:cubicBezTo>
                  <a:lnTo>
                    <a:pt x="3179" y="6918"/>
                  </a:lnTo>
                  <a:cubicBezTo>
                    <a:pt x="3191" y="6859"/>
                    <a:pt x="3179" y="6799"/>
                    <a:pt x="3120" y="6752"/>
                  </a:cubicBezTo>
                  <a:lnTo>
                    <a:pt x="417" y="4406"/>
                  </a:lnTo>
                  <a:cubicBezTo>
                    <a:pt x="358" y="4358"/>
                    <a:pt x="370" y="4299"/>
                    <a:pt x="381" y="4263"/>
                  </a:cubicBezTo>
                  <a:cubicBezTo>
                    <a:pt x="381" y="4239"/>
                    <a:pt x="417" y="4192"/>
                    <a:pt x="489" y="4180"/>
                  </a:cubicBezTo>
                  <a:lnTo>
                    <a:pt x="4084" y="3846"/>
                  </a:lnTo>
                  <a:cubicBezTo>
                    <a:pt x="4144" y="3846"/>
                    <a:pt x="4203" y="3811"/>
                    <a:pt x="4227" y="3739"/>
                  </a:cubicBezTo>
                  <a:lnTo>
                    <a:pt x="5656" y="429"/>
                  </a:lnTo>
                  <a:cubicBezTo>
                    <a:pt x="5680" y="370"/>
                    <a:pt x="5739" y="346"/>
                    <a:pt x="5751" y="346"/>
                  </a:cubicBezTo>
                  <a:cubicBezTo>
                    <a:pt x="5787" y="346"/>
                    <a:pt x="5846" y="346"/>
                    <a:pt x="5858" y="429"/>
                  </a:cubicBezTo>
                  <a:lnTo>
                    <a:pt x="6251" y="1334"/>
                  </a:lnTo>
                  <a:cubicBezTo>
                    <a:pt x="6269" y="1407"/>
                    <a:pt x="6336" y="1438"/>
                    <a:pt x="6404" y="1438"/>
                  </a:cubicBezTo>
                  <a:cubicBezTo>
                    <a:pt x="6425" y="1438"/>
                    <a:pt x="6446" y="1435"/>
                    <a:pt x="6466" y="1429"/>
                  </a:cubicBezTo>
                  <a:cubicBezTo>
                    <a:pt x="6573" y="1382"/>
                    <a:pt x="6608" y="1275"/>
                    <a:pt x="6573" y="1191"/>
                  </a:cubicBezTo>
                  <a:lnTo>
                    <a:pt x="6192" y="275"/>
                  </a:lnTo>
                  <a:cubicBezTo>
                    <a:pt x="6108" y="108"/>
                    <a:pt x="5954" y="1"/>
                    <a:pt x="5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24" name="Google Shape;12424;p86"/>
          <p:cNvGrpSpPr/>
          <p:nvPr/>
        </p:nvGrpSpPr>
        <p:grpSpPr>
          <a:xfrm>
            <a:off x="4218333" y="3184982"/>
            <a:ext cx="209107" cy="383442"/>
            <a:chOff x="4218333" y="3184982"/>
            <a:chExt cx="209107" cy="383442"/>
          </a:xfrm>
        </p:grpSpPr>
        <p:sp>
          <p:nvSpPr>
            <p:cNvPr id="12425" name="Google Shape;12425;p86"/>
            <p:cNvSpPr/>
            <p:nvPr/>
          </p:nvSpPr>
          <p:spPr>
            <a:xfrm>
              <a:off x="4218333" y="3184982"/>
              <a:ext cx="207963" cy="117652"/>
            </a:xfrm>
            <a:custGeom>
              <a:avLst/>
              <a:gdLst/>
              <a:ahLst/>
              <a:cxnLst/>
              <a:rect l="l" t="t" r="r" b="b"/>
              <a:pathLst>
                <a:path w="6549" h="3705" extrusionOk="0">
                  <a:moveTo>
                    <a:pt x="3270" y="1"/>
                  </a:moveTo>
                  <a:cubicBezTo>
                    <a:pt x="3116" y="1"/>
                    <a:pt x="3003" y="73"/>
                    <a:pt x="3024" y="216"/>
                  </a:cubicBezTo>
                  <a:cubicBezTo>
                    <a:pt x="3035" y="314"/>
                    <a:pt x="3116" y="372"/>
                    <a:pt x="3212" y="372"/>
                  </a:cubicBezTo>
                  <a:cubicBezTo>
                    <a:pt x="3221" y="372"/>
                    <a:pt x="3230" y="371"/>
                    <a:pt x="3239" y="370"/>
                  </a:cubicBezTo>
                  <a:cubicBezTo>
                    <a:pt x="3257" y="367"/>
                    <a:pt x="3275" y="365"/>
                    <a:pt x="3293" y="365"/>
                  </a:cubicBezTo>
                  <a:cubicBezTo>
                    <a:pt x="3448" y="365"/>
                    <a:pt x="3572" y="497"/>
                    <a:pt x="3572" y="668"/>
                  </a:cubicBezTo>
                  <a:lnTo>
                    <a:pt x="3572" y="763"/>
                  </a:lnTo>
                  <a:lnTo>
                    <a:pt x="2977" y="763"/>
                  </a:lnTo>
                  <a:lnTo>
                    <a:pt x="2977" y="704"/>
                  </a:lnTo>
                  <a:cubicBezTo>
                    <a:pt x="2977" y="609"/>
                    <a:pt x="2905" y="525"/>
                    <a:pt x="2798" y="525"/>
                  </a:cubicBezTo>
                  <a:cubicBezTo>
                    <a:pt x="2691" y="525"/>
                    <a:pt x="2619" y="609"/>
                    <a:pt x="2619" y="704"/>
                  </a:cubicBezTo>
                  <a:lnTo>
                    <a:pt x="2619" y="763"/>
                  </a:lnTo>
                  <a:lnTo>
                    <a:pt x="1524" y="763"/>
                  </a:lnTo>
                  <a:cubicBezTo>
                    <a:pt x="1417" y="763"/>
                    <a:pt x="1345" y="847"/>
                    <a:pt x="1345" y="942"/>
                  </a:cubicBezTo>
                  <a:cubicBezTo>
                    <a:pt x="1345" y="1049"/>
                    <a:pt x="1417" y="1120"/>
                    <a:pt x="1524" y="1120"/>
                  </a:cubicBezTo>
                  <a:lnTo>
                    <a:pt x="6072" y="1120"/>
                  </a:lnTo>
                  <a:cubicBezTo>
                    <a:pt x="6132" y="1120"/>
                    <a:pt x="6191" y="1180"/>
                    <a:pt x="6191" y="1240"/>
                  </a:cubicBezTo>
                  <a:lnTo>
                    <a:pt x="6191" y="1644"/>
                  </a:lnTo>
                  <a:cubicBezTo>
                    <a:pt x="6191" y="1704"/>
                    <a:pt x="6132" y="1763"/>
                    <a:pt x="6072" y="1763"/>
                  </a:cubicBezTo>
                  <a:lnTo>
                    <a:pt x="476" y="1763"/>
                  </a:lnTo>
                  <a:cubicBezTo>
                    <a:pt x="417" y="1763"/>
                    <a:pt x="357" y="1704"/>
                    <a:pt x="357" y="1644"/>
                  </a:cubicBezTo>
                  <a:lnTo>
                    <a:pt x="357" y="1240"/>
                  </a:lnTo>
                  <a:cubicBezTo>
                    <a:pt x="357" y="1180"/>
                    <a:pt x="417" y="1120"/>
                    <a:pt x="476" y="1120"/>
                  </a:cubicBezTo>
                  <a:lnTo>
                    <a:pt x="810" y="1120"/>
                  </a:lnTo>
                  <a:cubicBezTo>
                    <a:pt x="917" y="1120"/>
                    <a:pt x="988" y="1049"/>
                    <a:pt x="988" y="942"/>
                  </a:cubicBezTo>
                  <a:cubicBezTo>
                    <a:pt x="988" y="847"/>
                    <a:pt x="917" y="763"/>
                    <a:pt x="810" y="763"/>
                  </a:cubicBezTo>
                  <a:lnTo>
                    <a:pt x="476" y="763"/>
                  </a:lnTo>
                  <a:cubicBezTo>
                    <a:pt x="214" y="763"/>
                    <a:pt x="0" y="978"/>
                    <a:pt x="0" y="1240"/>
                  </a:cubicBezTo>
                  <a:lnTo>
                    <a:pt x="0" y="1644"/>
                  </a:lnTo>
                  <a:cubicBezTo>
                    <a:pt x="0" y="1918"/>
                    <a:pt x="214" y="2121"/>
                    <a:pt x="476" y="2121"/>
                  </a:cubicBezTo>
                  <a:lnTo>
                    <a:pt x="607" y="2121"/>
                  </a:lnTo>
                  <a:lnTo>
                    <a:pt x="607" y="3526"/>
                  </a:lnTo>
                  <a:cubicBezTo>
                    <a:pt x="607" y="3621"/>
                    <a:pt x="691" y="3704"/>
                    <a:pt x="798" y="3704"/>
                  </a:cubicBezTo>
                  <a:cubicBezTo>
                    <a:pt x="893" y="3704"/>
                    <a:pt x="976" y="3621"/>
                    <a:pt x="976" y="3526"/>
                  </a:cubicBezTo>
                  <a:lnTo>
                    <a:pt x="976" y="2121"/>
                  </a:lnTo>
                  <a:lnTo>
                    <a:pt x="5584" y="2121"/>
                  </a:lnTo>
                  <a:lnTo>
                    <a:pt x="5584" y="2573"/>
                  </a:lnTo>
                  <a:cubicBezTo>
                    <a:pt x="5584" y="2668"/>
                    <a:pt x="5656" y="2752"/>
                    <a:pt x="5763" y="2752"/>
                  </a:cubicBezTo>
                  <a:cubicBezTo>
                    <a:pt x="5870" y="2752"/>
                    <a:pt x="5941" y="2668"/>
                    <a:pt x="5941" y="2573"/>
                  </a:cubicBezTo>
                  <a:lnTo>
                    <a:pt x="5941" y="2121"/>
                  </a:lnTo>
                  <a:lnTo>
                    <a:pt x="6072" y="2121"/>
                  </a:lnTo>
                  <a:cubicBezTo>
                    <a:pt x="6346" y="2121"/>
                    <a:pt x="6549" y="1918"/>
                    <a:pt x="6549" y="1644"/>
                  </a:cubicBezTo>
                  <a:lnTo>
                    <a:pt x="6549" y="1240"/>
                  </a:lnTo>
                  <a:cubicBezTo>
                    <a:pt x="6549" y="978"/>
                    <a:pt x="6346" y="763"/>
                    <a:pt x="6072" y="763"/>
                  </a:cubicBezTo>
                  <a:lnTo>
                    <a:pt x="3929" y="763"/>
                  </a:lnTo>
                  <a:lnTo>
                    <a:pt x="3929" y="668"/>
                  </a:lnTo>
                  <a:cubicBezTo>
                    <a:pt x="3929" y="221"/>
                    <a:pt x="3539" y="1"/>
                    <a:pt x="32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6" name="Google Shape;12426;p86"/>
            <p:cNvSpPr/>
            <p:nvPr/>
          </p:nvSpPr>
          <p:spPr>
            <a:xfrm>
              <a:off x="4218333" y="3282946"/>
              <a:ext cx="209107" cy="285477"/>
            </a:xfrm>
            <a:custGeom>
              <a:avLst/>
              <a:gdLst/>
              <a:ahLst/>
              <a:cxnLst/>
              <a:rect l="l" t="t" r="r" b="b"/>
              <a:pathLst>
                <a:path w="6585" h="8990" extrusionOk="0">
                  <a:moveTo>
                    <a:pt x="3215" y="5120"/>
                  </a:moveTo>
                  <a:cubicBezTo>
                    <a:pt x="2965" y="5655"/>
                    <a:pt x="2107" y="7477"/>
                    <a:pt x="1643" y="8442"/>
                  </a:cubicBezTo>
                  <a:cubicBezTo>
                    <a:pt x="1596" y="8537"/>
                    <a:pt x="1512" y="8572"/>
                    <a:pt x="1417" y="8572"/>
                  </a:cubicBezTo>
                  <a:cubicBezTo>
                    <a:pt x="1369" y="8572"/>
                    <a:pt x="1345" y="8561"/>
                    <a:pt x="1310" y="8549"/>
                  </a:cubicBezTo>
                  <a:cubicBezTo>
                    <a:pt x="1191" y="8489"/>
                    <a:pt x="1131" y="8334"/>
                    <a:pt x="1191" y="8215"/>
                  </a:cubicBezTo>
                  <a:lnTo>
                    <a:pt x="2667" y="5120"/>
                  </a:lnTo>
                  <a:close/>
                  <a:moveTo>
                    <a:pt x="3870" y="5120"/>
                  </a:moveTo>
                  <a:lnTo>
                    <a:pt x="5346" y="8215"/>
                  </a:lnTo>
                  <a:cubicBezTo>
                    <a:pt x="5406" y="8334"/>
                    <a:pt x="5358" y="8489"/>
                    <a:pt x="5227" y="8549"/>
                  </a:cubicBezTo>
                  <a:cubicBezTo>
                    <a:pt x="5203" y="8561"/>
                    <a:pt x="5155" y="8572"/>
                    <a:pt x="5120" y="8572"/>
                  </a:cubicBezTo>
                  <a:cubicBezTo>
                    <a:pt x="5036" y="8572"/>
                    <a:pt x="4941" y="8513"/>
                    <a:pt x="4905" y="8442"/>
                  </a:cubicBezTo>
                  <a:lnTo>
                    <a:pt x="3870" y="6287"/>
                  </a:lnTo>
                  <a:cubicBezTo>
                    <a:pt x="3870" y="6287"/>
                    <a:pt x="3489" y="5465"/>
                    <a:pt x="3477" y="5417"/>
                  </a:cubicBezTo>
                  <a:cubicBezTo>
                    <a:pt x="3572" y="5203"/>
                    <a:pt x="3608" y="5144"/>
                    <a:pt x="3608" y="5120"/>
                  </a:cubicBezTo>
                  <a:close/>
                  <a:moveTo>
                    <a:pt x="3274" y="5834"/>
                  </a:moveTo>
                  <a:lnTo>
                    <a:pt x="3536" y="6358"/>
                  </a:lnTo>
                  <a:lnTo>
                    <a:pt x="3536" y="8370"/>
                  </a:lnTo>
                  <a:cubicBezTo>
                    <a:pt x="3536" y="8501"/>
                    <a:pt x="3417" y="8620"/>
                    <a:pt x="3274" y="8620"/>
                  </a:cubicBezTo>
                  <a:cubicBezTo>
                    <a:pt x="3143" y="8620"/>
                    <a:pt x="3024" y="8501"/>
                    <a:pt x="3024" y="8370"/>
                  </a:cubicBezTo>
                  <a:lnTo>
                    <a:pt x="3024" y="6358"/>
                  </a:lnTo>
                  <a:lnTo>
                    <a:pt x="3274" y="5834"/>
                  </a:lnTo>
                  <a:close/>
                  <a:moveTo>
                    <a:pt x="5763" y="0"/>
                  </a:moveTo>
                  <a:cubicBezTo>
                    <a:pt x="5656" y="0"/>
                    <a:pt x="5584" y="71"/>
                    <a:pt x="5584" y="179"/>
                  </a:cubicBezTo>
                  <a:lnTo>
                    <a:pt x="5584" y="3774"/>
                  </a:lnTo>
                  <a:lnTo>
                    <a:pt x="976" y="3774"/>
                  </a:lnTo>
                  <a:lnTo>
                    <a:pt x="976" y="1131"/>
                  </a:lnTo>
                  <a:cubicBezTo>
                    <a:pt x="976" y="1024"/>
                    <a:pt x="893" y="953"/>
                    <a:pt x="798" y="953"/>
                  </a:cubicBezTo>
                  <a:cubicBezTo>
                    <a:pt x="691" y="953"/>
                    <a:pt x="607" y="1024"/>
                    <a:pt x="607" y="1131"/>
                  </a:cubicBezTo>
                  <a:lnTo>
                    <a:pt x="607" y="3774"/>
                  </a:lnTo>
                  <a:lnTo>
                    <a:pt x="476" y="3774"/>
                  </a:lnTo>
                  <a:cubicBezTo>
                    <a:pt x="214" y="3774"/>
                    <a:pt x="0" y="3977"/>
                    <a:pt x="0" y="4251"/>
                  </a:cubicBezTo>
                  <a:lnTo>
                    <a:pt x="0" y="4643"/>
                  </a:lnTo>
                  <a:cubicBezTo>
                    <a:pt x="0" y="4917"/>
                    <a:pt x="214" y="5120"/>
                    <a:pt x="476" y="5120"/>
                  </a:cubicBezTo>
                  <a:lnTo>
                    <a:pt x="2286" y="5120"/>
                  </a:lnTo>
                  <a:lnTo>
                    <a:pt x="881" y="8072"/>
                  </a:lnTo>
                  <a:cubicBezTo>
                    <a:pt x="738" y="8370"/>
                    <a:pt x="869" y="8739"/>
                    <a:pt x="1167" y="8870"/>
                  </a:cubicBezTo>
                  <a:cubicBezTo>
                    <a:pt x="1250" y="8918"/>
                    <a:pt x="1334" y="8930"/>
                    <a:pt x="1429" y="8930"/>
                  </a:cubicBezTo>
                  <a:cubicBezTo>
                    <a:pt x="1667" y="8930"/>
                    <a:pt x="1881" y="8799"/>
                    <a:pt x="1988" y="8596"/>
                  </a:cubicBezTo>
                  <a:lnTo>
                    <a:pt x="2679" y="7120"/>
                  </a:lnTo>
                  <a:lnTo>
                    <a:pt x="2679" y="8382"/>
                  </a:lnTo>
                  <a:cubicBezTo>
                    <a:pt x="2679" y="8715"/>
                    <a:pt x="2953" y="8989"/>
                    <a:pt x="3298" y="8989"/>
                  </a:cubicBezTo>
                  <a:cubicBezTo>
                    <a:pt x="3620" y="8989"/>
                    <a:pt x="3905" y="8727"/>
                    <a:pt x="3905" y="8382"/>
                  </a:cubicBezTo>
                  <a:lnTo>
                    <a:pt x="3905" y="7120"/>
                  </a:lnTo>
                  <a:lnTo>
                    <a:pt x="4608" y="8596"/>
                  </a:lnTo>
                  <a:cubicBezTo>
                    <a:pt x="4703" y="8799"/>
                    <a:pt x="4917" y="8930"/>
                    <a:pt x="5155" y="8930"/>
                  </a:cubicBezTo>
                  <a:cubicBezTo>
                    <a:pt x="5239" y="8930"/>
                    <a:pt x="5334" y="8918"/>
                    <a:pt x="5417" y="8870"/>
                  </a:cubicBezTo>
                  <a:cubicBezTo>
                    <a:pt x="5715" y="8727"/>
                    <a:pt x="5858" y="8370"/>
                    <a:pt x="5703" y="8072"/>
                  </a:cubicBezTo>
                  <a:lnTo>
                    <a:pt x="4310" y="5120"/>
                  </a:lnTo>
                  <a:lnTo>
                    <a:pt x="5060" y="5120"/>
                  </a:lnTo>
                  <a:cubicBezTo>
                    <a:pt x="5167" y="5120"/>
                    <a:pt x="5239" y="5048"/>
                    <a:pt x="5239" y="4941"/>
                  </a:cubicBezTo>
                  <a:cubicBezTo>
                    <a:pt x="5239" y="4846"/>
                    <a:pt x="5167" y="4763"/>
                    <a:pt x="5060" y="4763"/>
                  </a:cubicBezTo>
                  <a:lnTo>
                    <a:pt x="512" y="4763"/>
                  </a:lnTo>
                  <a:cubicBezTo>
                    <a:pt x="453" y="4763"/>
                    <a:pt x="393" y="4703"/>
                    <a:pt x="393" y="4643"/>
                  </a:cubicBezTo>
                  <a:lnTo>
                    <a:pt x="393" y="4251"/>
                  </a:lnTo>
                  <a:cubicBezTo>
                    <a:pt x="393" y="4191"/>
                    <a:pt x="453" y="4131"/>
                    <a:pt x="512" y="4131"/>
                  </a:cubicBezTo>
                  <a:lnTo>
                    <a:pt x="6108" y="4131"/>
                  </a:lnTo>
                  <a:cubicBezTo>
                    <a:pt x="6168" y="4131"/>
                    <a:pt x="6227" y="4191"/>
                    <a:pt x="6227" y="4251"/>
                  </a:cubicBezTo>
                  <a:lnTo>
                    <a:pt x="6227" y="4643"/>
                  </a:lnTo>
                  <a:cubicBezTo>
                    <a:pt x="6227" y="4703"/>
                    <a:pt x="6168" y="4763"/>
                    <a:pt x="6108" y="4763"/>
                  </a:cubicBezTo>
                  <a:lnTo>
                    <a:pt x="5775" y="4763"/>
                  </a:lnTo>
                  <a:cubicBezTo>
                    <a:pt x="5679" y="4763"/>
                    <a:pt x="5596" y="4846"/>
                    <a:pt x="5596" y="4941"/>
                  </a:cubicBezTo>
                  <a:cubicBezTo>
                    <a:pt x="5596" y="5048"/>
                    <a:pt x="5679" y="5120"/>
                    <a:pt x="5775" y="5120"/>
                  </a:cubicBezTo>
                  <a:lnTo>
                    <a:pt x="6108" y="5120"/>
                  </a:lnTo>
                  <a:cubicBezTo>
                    <a:pt x="6370" y="5120"/>
                    <a:pt x="6584" y="4917"/>
                    <a:pt x="6584" y="4643"/>
                  </a:cubicBezTo>
                  <a:lnTo>
                    <a:pt x="6584" y="4251"/>
                  </a:lnTo>
                  <a:cubicBezTo>
                    <a:pt x="6549" y="3977"/>
                    <a:pt x="6346" y="3774"/>
                    <a:pt x="6072" y="3774"/>
                  </a:cubicBezTo>
                  <a:lnTo>
                    <a:pt x="5941" y="3774"/>
                  </a:lnTo>
                  <a:lnTo>
                    <a:pt x="5941" y="179"/>
                  </a:lnTo>
                  <a:cubicBezTo>
                    <a:pt x="5941" y="71"/>
                    <a:pt x="5870" y="0"/>
                    <a:pt x="5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427" name="Google Shape;12427;p86"/>
          <p:cNvSpPr/>
          <p:nvPr/>
        </p:nvSpPr>
        <p:spPr>
          <a:xfrm>
            <a:off x="4816819" y="3186157"/>
            <a:ext cx="83230" cy="379536"/>
          </a:xfrm>
          <a:custGeom>
            <a:avLst/>
            <a:gdLst/>
            <a:ahLst/>
            <a:cxnLst/>
            <a:rect l="l" t="t" r="r" b="b"/>
            <a:pathLst>
              <a:path w="2621" h="11952" extrusionOk="0">
                <a:moveTo>
                  <a:pt x="1310" y="572"/>
                </a:moveTo>
                <a:cubicBezTo>
                  <a:pt x="1537" y="976"/>
                  <a:pt x="1560" y="1060"/>
                  <a:pt x="1560" y="1060"/>
                </a:cubicBezTo>
                <a:lnTo>
                  <a:pt x="1560" y="1072"/>
                </a:lnTo>
                <a:cubicBezTo>
                  <a:pt x="1489" y="1119"/>
                  <a:pt x="1382" y="1131"/>
                  <a:pt x="1298" y="1131"/>
                </a:cubicBezTo>
                <a:cubicBezTo>
                  <a:pt x="1203" y="1131"/>
                  <a:pt x="1120" y="1095"/>
                  <a:pt x="1025" y="1072"/>
                </a:cubicBezTo>
                <a:lnTo>
                  <a:pt x="1310" y="572"/>
                </a:lnTo>
                <a:close/>
                <a:moveTo>
                  <a:pt x="1739" y="1369"/>
                </a:moveTo>
                <a:lnTo>
                  <a:pt x="2156" y="2155"/>
                </a:lnTo>
                <a:lnTo>
                  <a:pt x="465" y="2155"/>
                </a:lnTo>
                <a:lnTo>
                  <a:pt x="882" y="1369"/>
                </a:lnTo>
                <a:cubicBezTo>
                  <a:pt x="1013" y="1441"/>
                  <a:pt x="1156" y="1476"/>
                  <a:pt x="1310" y="1476"/>
                </a:cubicBezTo>
                <a:cubicBezTo>
                  <a:pt x="1453" y="1476"/>
                  <a:pt x="1608" y="1441"/>
                  <a:pt x="1739" y="1369"/>
                </a:cubicBezTo>
                <a:close/>
                <a:moveTo>
                  <a:pt x="2263" y="9763"/>
                </a:moveTo>
                <a:lnTo>
                  <a:pt x="2263" y="10454"/>
                </a:lnTo>
                <a:lnTo>
                  <a:pt x="358" y="10454"/>
                </a:lnTo>
                <a:lnTo>
                  <a:pt x="358" y="9763"/>
                </a:lnTo>
                <a:close/>
                <a:moveTo>
                  <a:pt x="1310" y="0"/>
                </a:moveTo>
                <a:cubicBezTo>
                  <a:pt x="1251" y="0"/>
                  <a:pt x="1191" y="36"/>
                  <a:pt x="1144" y="95"/>
                </a:cubicBezTo>
                <a:lnTo>
                  <a:pt x="656" y="1024"/>
                </a:lnTo>
                <a:lnTo>
                  <a:pt x="132" y="2012"/>
                </a:lnTo>
                <a:cubicBezTo>
                  <a:pt x="48" y="2179"/>
                  <a:pt x="1" y="2357"/>
                  <a:pt x="1" y="2548"/>
                </a:cubicBezTo>
                <a:lnTo>
                  <a:pt x="1" y="5727"/>
                </a:lnTo>
                <a:cubicBezTo>
                  <a:pt x="1" y="5834"/>
                  <a:pt x="72" y="5906"/>
                  <a:pt x="179" y="5906"/>
                </a:cubicBezTo>
                <a:cubicBezTo>
                  <a:pt x="286" y="5906"/>
                  <a:pt x="358" y="5834"/>
                  <a:pt x="358" y="5727"/>
                </a:cubicBezTo>
                <a:lnTo>
                  <a:pt x="358" y="2512"/>
                </a:lnTo>
                <a:lnTo>
                  <a:pt x="1132" y="2512"/>
                </a:lnTo>
                <a:lnTo>
                  <a:pt x="1132" y="9406"/>
                </a:lnTo>
                <a:lnTo>
                  <a:pt x="1132" y="9418"/>
                </a:lnTo>
                <a:lnTo>
                  <a:pt x="358" y="9418"/>
                </a:lnTo>
                <a:lnTo>
                  <a:pt x="358" y="6465"/>
                </a:lnTo>
                <a:cubicBezTo>
                  <a:pt x="358" y="6358"/>
                  <a:pt x="286" y="6287"/>
                  <a:pt x="179" y="6287"/>
                </a:cubicBezTo>
                <a:cubicBezTo>
                  <a:pt x="72" y="6287"/>
                  <a:pt x="1" y="6358"/>
                  <a:pt x="1" y="6465"/>
                </a:cubicBezTo>
                <a:lnTo>
                  <a:pt x="1" y="10644"/>
                </a:lnTo>
                <a:cubicBezTo>
                  <a:pt x="1" y="10882"/>
                  <a:pt x="60" y="11120"/>
                  <a:pt x="191" y="11311"/>
                </a:cubicBezTo>
                <a:cubicBezTo>
                  <a:pt x="227" y="11370"/>
                  <a:pt x="286" y="11406"/>
                  <a:pt x="346" y="11406"/>
                </a:cubicBezTo>
                <a:cubicBezTo>
                  <a:pt x="477" y="11406"/>
                  <a:pt x="560" y="11251"/>
                  <a:pt x="489" y="11132"/>
                </a:cubicBezTo>
                <a:cubicBezTo>
                  <a:pt x="429" y="11025"/>
                  <a:pt x="382" y="10930"/>
                  <a:pt x="370" y="10823"/>
                </a:cubicBezTo>
                <a:lnTo>
                  <a:pt x="2227" y="10823"/>
                </a:lnTo>
                <a:cubicBezTo>
                  <a:pt x="2144" y="11251"/>
                  <a:pt x="1775" y="11597"/>
                  <a:pt x="1310" y="11597"/>
                </a:cubicBezTo>
                <a:cubicBezTo>
                  <a:pt x="1179" y="11597"/>
                  <a:pt x="1037" y="11561"/>
                  <a:pt x="917" y="11525"/>
                </a:cubicBezTo>
                <a:cubicBezTo>
                  <a:pt x="895" y="11512"/>
                  <a:pt x="870" y="11506"/>
                  <a:pt x="845" y="11506"/>
                </a:cubicBezTo>
                <a:cubicBezTo>
                  <a:pt x="780" y="11506"/>
                  <a:pt x="714" y="11548"/>
                  <a:pt x="679" y="11609"/>
                </a:cubicBezTo>
                <a:cubicBezTo>
                  <a:pt x="644" y="11704"/>
                  <a:pt x="679" y="11799"/>
                  <a:pt x="775" y="11847"/>
                </a:cubicBezTo>
                <a:cubicBezTo>
                  <a:pt x="941" y="11918"/>
                  <a:pt x="1111" y="11951"/>
                  <a:pt x="1277" y="11951"/>
                </a:cubicBezTo>
                <a:cubicBezTo>
                  <a:pt x="1966" y="11951"/>
                  <a:pt x="2584" y="11383"/>
                  <a:pt x="2584" y="10644"/>
                </a:cubicBezTo>
                <a:cubicBezTo>
                  <a:pt x="2620" y="10608"/>
                  <a:pt x="2620" y="9596"/>
                  <a:pt x="2620" y="9585"/>
                </a:cubicBezTo>
                <a:lnTo>
                  <a:pt x="2620" y="8049"/>
                </a:lnTo>
                <a:cubicBezTo>
                  <a:pt x="2620" y="7953"/>
                  <a:pt x="2549" y="7870"/>
                  <a:pt x="2441" y="7870"/>
                </a:cubicBezTo>
                <a:cubicBezTo>
                  <a:pt x="2334" y="7870"/>
                  <a:pt x="2263" y="7953"/>
                  <a:pt x="2263" y="8049"/>
                </a:cubicBezTo>
                <a:lnTo>
                  <a:pt x="2263" y="9406"/>
                </a:lnTo>
                <a:lnTo>
                  <a:pt x="1489" y="9406"/>
                </a:lnTo>
                <a:lnTo>
                  <a:pt x="1489" y="9394"/>
                </a:lnTo>
                <a:lnTo>
                  <a:pt x="1489" y="2500"/>
                </a:lnTo>
                <a:lnTo>
                  <a:pt x="2263" y="2500"/>
                </a:lnTo>
                <a:lnTo>
                  <a:pt x="2263" y="2548"/>
                </a:lnTo>
                <a:lnTo>
                  <a:pt x="2263" y="7334"/>
                </a:lnTo>
                <a:cubicBezTo>
                  <a:pt x="2263" y="7441"/>
                  <a:pt x="2334" y="7513"/>
                  <a:pt x="2441" y="7513"/>
                </a:cubicBezTo>
                <a:cubicBezTo>
                  <a:pt x="2549" y="7513"/>
                  <a:pt x="2620" y="7441"/>
                  <a:pt x="2620" y="7334"/>
                </a:cubicBezTo>
                <a:lnTo>
                  <a:pt x="2620" y="2548"/>
                </a:lnTo>
                <a:cubicBezTo>
                  <a:pt x="2620" y="2369"/>
                  <a:pt x="2572" y="2191"/>
                  <a:pt x="2489" y="2012"/>
                </a:cubicBezTo>
                <a:lnTo>
                  <a:pt x="1477" y="95"/>
                </a:lnTo>
                <a:cubicBezTo>
                  <a:pt x="1441" y="36"/>
                  <a:pt x="1382"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428" name="Google Shape;12428;p86"/>
          <p:cNvGrpSpPr/>
          <p:nvPr/>
        </p:nvGrpSpPr>
        <p:grpSpPr>
          <a:xfrm>
            <a:off x="6896644" y="3216007"/>
            <a:ext cx="322917" cy="347876"/>
            <a:chOff x="6896644" y="3216007"/>
            <a:chExt cx="322917" cy="347876"/>
          </a:xfrm>
        </p:grpSpPr>
        <p:sp>
          <p:nvSpPr>
            <p:cNvPr id="12429" name="Google Shape;12429;p86"/>
            <p:cNvSpPr/>
            <p:nvPr/>
          </p:nvSpPr>
          <p:spPr>
            <a:xfrm>
              <a:off x="6896644" y="3216007"/>
              <a:ext cx="301387" cy="347876"/>
            </a:xfrm>
            <a:custGeom>
              <a:avLst/>
              <a:gdLst/>
              <a:ahLst/>
              <a:cxnLst/>
              <a:rect l="l" t="t" r="r" b="b"/>
              <a:pathLst>
                <a:path w="9491" h="10955" extrusionOk="0">
                  <a:moveTo>
                    <a:pt x="5192" y="382"/>
                  </a:moveTo>
                  <a:lnTo>
                    <a:pt x="6490" y="1679"/>
                  </a:lnTo>
                  <a:lnTo>
                    <a:pt x="3906" y="1679"/>
                  </a:lnTo>
                  <a:lnTo>
                    <a:pt x="5192" y="382"/>
                  </a:lnTo>
                  <a:close/>
                  <a:moveTo>
                    <a:pt x="5186" y="1"/>
                  </a:moveTo>
                  <a:cubicBezTo>
                    <a:pt x="5144" y="1"/>
                    <a:pt x="5103" y="13"/>
                    <a:pt x="5073" y="36"/>
                  </a:cubicBezTo>
                  <a:lnTo>
                    <a:pt x="3442" y="1679"/>
                  </a:lnTo>
                  <a:lnTo>
                    <a:pt x="870" y="1679"/>
                  </a:lnTo>
                  <a:cubicBezTo>
                    <a:pt x="775" y="1679"/>
                    <a:pt x="703" y="1751"/>
                    <a:pt x="703" y="1846"/>
                  </a:cubicBezTo>
                  <a:lnTo>
                    <a:pt x="703" y="4501"/>
                  </a:lnTo>
                  <a:lnTo>
                    <a:pt x="168" y="4501"/>
                  </a:lnTo>
                  <a:cubicBezTo>
                    <a:pt x="72" y="4501"/>
                    <a:pt x="1" y="4585"/>
                    <a:pt x="1" y="4668"/>
                  </a:cubicBezTo>
                  <a:lnTo>
                    <a:pt x="1" y="10788"/>
                  </a:lnTo>
                  <a:cubicBezTo>
                    <a:pt x="1" y="10883"/>
                    <a:pt x="72" y="10954"/>
                    <a:pt x="168" y="10954"/>
                  </a:cubicBezTo>
                  <a:lnTo>
                    <a:pt x="1846" y="10954"/>
                  </a:lnTo>
                  <a:cubicBezTo>
                    <a:pt x="1942" y="10954"/>
                    <a:pt x="2013" y="10883"/>
                    <a:pt x="2013" y="10788"/>
                  </a:cubicBezTo>
                  <a:cubicBezTo>
                    <a:pt x="2013" y="10704"/>
                    <a:pt x="1942" y="10621"/>
                    <a:pt x="1846" y="10621"/>
                  </a:cubicBezTo>
                  <a:lnTo>
                    <a:pt x="334" y="10621"/>
                  </a:lnTo>
                  <a:lnTo>
                    <a:pt x="334" y="4989"/>
                  </a:lnTo>
                  <a:lnTo>
                    <a:pt x="1084" y="5537"/>
                  </a:lnTo>
                  <a:cubicBezTo>
                    <a:pt x="1115" y="5554"/>
                    <a:pt x="1147" y="5562"/>
                    <a:pt x="1178" y="5562"/>
                  </a:cubicBezTo>
                  <a:cubicBezTo>
                    <a:pt x="1231" y="5562"/>
                    <a:pt x="1280" y="5539"/>
                    <a:pt x="1311" y="5501"/>
                  </a:cubicBezTo>
                  <a:cubicBezTo>
                    <a:pt x="1358" y="5430"/>
                    <a:pt x="1346" y="5323"/>
                    <a:pt x="1275" y="5287"/>
                  </a:cubicBezTo>
                  <a:lnTo>
                    <a:pt x="1049" y="5096"/>
                  </a:lnTo>
                  <a:lnTo>
                    <a:pt x="1049" y="4692"/>
                  </a:lnTo>
                  <a:lnTo>
                    <a:pt x="1049" y="4668"/>
                  </a:lnTo>
                  <a:lnTo>
                    <a:pt x="1049" y="4656"/>
                  </a:lnTo>
                  <a:lnTo>
                    <a:pt x="1049" y="2013"/>
                  </a:lnTo>
                  <a:lnTo>
                    <a:pt x="9169" y="2013"/>
                  </a:lnTo>
                  <a:lnTo>
                    <a:pt x="9169" y="2620"/>
                  </a:lnTo>
                  <a:cubicBezTo>
                    <a:pt x="9169" y="2703"/>
                    <a:pt x="9240" y="2787"/>
                    <a:pt x="9335" y="2787"/>
                  </a:cubicBezTo>
                  <a:cubicBezTo>
                    <a:pt x="9419" y="2787"/>
                    <a:pt x="9490" y="2703"/>
                    <a:pt x="9490" y="2620"/>
                  </a:cubicBezTo>
                  <a:lnTo>
                    <a:pt x="9490" y="1846"/>
                  </a:lnTo>
                  <a:cubicBezTo>
                    <a:pt x="9466" y="1751"/>
                    <a:pt x="9395" y="1679"/>
                    <a:pt x="9300" y="1679"/>
                  </a:cubicBezTo>
                  <a:lnTo>
                    <a:pt x="6930" y="1679"/>
                  </a:lnTo>
                  <a:lnTo>
                    <a:pt x="5299" y="36"/>
                  </a:lnTo>
                  <a:cubicBezTo>
                    <a:pt x="5269" y="13"/>
                    <a:pt x="5228" y="1"/>
                    <a:pt x="5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0" name="Google Shape;12430;p86"/>
            <p:cNvSpPr/>
            <p:nvPr/>
          </p:nvSpPr>
          <p:spPr>
            <a:xfrm>
              <a:off x="6954883" y="3306382"/>
              <a:ext cx="42012" cy="41980"/>
            </a:xfrm>
            <a:custGeom>
              <a:avLst/>
              <a:gdLst/>
              <a:ahLst/>
              <a:cxnLst/>
              <a:rect l="l" t="t" r="r" b="b"/>
              <a:pathLst>
                <a:path w="1323" h="1322" extrusionOk="0">
                  <a:moveTo>
                    <a:pt x="1001" y="322"/>
                  </a:moveTo>
                  <a:lnTo>
                    <a:pt x="1001" y="988"/>
                  </a:lnTo>
                  <a:lnTo>
                    <a:pt x="322" y="988"/>
                  </a:lnTo>
                  <a:lnTo>
                    <a:pt x="322" y="322"/>
                  </a:lnTo>
                  <a:close/>
                  <a:moveTo>
                    <a:pt x="167" y="0"/>
                  </a:moveTo>
                  <a:cubicBezTo>
                    <a:pt x="72" y="0"/>
                    <a:pt x="1" y="72"/>
                    <a:pt x="1" y="155"/>
                  </a:cubicBezTo>
                  <a:lnTo>
                    <a:pt x="1" y="1155"/>
                  </a:lnTo>
                  <a:cubicBezTo>
                    <a:pt x="1" y="1250"/>
                    <a:pt x="72" y="1322"/>
                    <a:pt x="167" y="1322"/>
                  </a:cubicBezTo>
                  <a:lnTo>
                    <a:pt x="1155" y="1322"/>
                  </a:lnTo>
                  <a:cubicBezTo>
                    <a:pt x="1251" y="1322"/>
                    <a:pt x="1322" y="1250"/>
                    <a:pt x="1322" y="1155"/>
                  </a:cubicBezTo>
                  <a:lnTo>
                    <a:pt x="1322" y="155"/>
                  </a:lnTo>
                  <a:cubicBezTo>
                    <a:pt x="1310" y="72"/>
                    <a:pt x="1239" y="0"/>
                    <a:pt x="1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1" name="Google Shape;12431;p86"/>
            <p:cNvSpPr/>
            <p:nvPr/>
          </p:nvSpPr>
          <p:spPr>
            <a:xfrm>
              <a:off x="7013122" y="3306382"/>
              <a:ext cx="32168" cy="10225"/>
            </a:xfrm>
            <a:custGeom>
              <a:avLst/>
              <a:gdLst/>
              <a:ahLst/>
              <a:cxnLst/>
              <a:rect l="l" t="t" r="r" b="b"/>
              <a:pathLst>
                <a:path w="1013" h="322" extrusionOk="0">
                  <a:moveTo>
                    <a:pt x="155" y="0"/>
                  </a:moveTo>
                  <a:cubicBezTo>
                    <a:pt x="72" y="0"/>
                    <a:pt x="0" y="72"/>
                    <a:pt x="0" y="155"/>
                  </a:cubicBezTo>
                  <a:cubicBezTo>
                    <a:pt x="0" y="250"/>
                    <a:pt x="72" y="322"/>
                    <a:pt x="155" y="322"/>
                  </a:cubicBezTo>
                  <a:lnTo>
                    <a:pt x="845" y="322"/>
                  </a:lnTo>
                  <a:cubicBezTo>
                    <a:pt x="929" y="322"/>
                    <a:pt x="1012" y="250"/>
                    <a:pt x="1012" y="155"/>
                  </a:cubicBezTo>
                  <a:cubicBezTo>
                    <a:pt x="1012" y="72"/>
                    <a:pt x="929" y="0"/>
                    <a:pt x="8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2" name="Google Shape;12432;p86"/>
            <p:cNvSpPr/>
            <p:nvPr/>
          </p:nvSpPr>
          <p:spPr>
            <a:xfrm>
              <a:off x="7013471" y="3333596"/>
              <a:ext cx="105903" cy="10606"/>
            </a:xfrm>
            <a:custGeom>
              <a:avLst/>
              <a:gdLst/>
              <a:ahLst/>
              <a:cxnLst/>
              <a:rect l="l" t="t" r="r" b="b"/>
              <a:pathLst>
                <a:path w="3335" h="334" extrusionOk="0">
                  <a:moveTo>
                    <a:pt x="168" y="0"/>
                  </a:moveTo>
                  <a:cubicBezTo>
                    <a:pt x="72" y="0"/>
                    <a:pt x="1" y="72"/>
                    <a:pt x="1" y="167"/>
                  </a:cubicBezTo>
                  <a:cubicBezTo>
                    <a:pt x="1" y="250"/>
                    <a:pt x="72" y="334"/>
                    <a:pt x="168" y="334"/>
                  </a:cubicBezTo>
                  <a:lnTo>
                    <a:pt x="3168" y="334"/>
                  </a:lnTo>
                  <a:cubicBezTo>
                    <a:pt x="3251" y="334"/>
                    <a:pt x="3335" y="250"/>
                    <a:pt x="3335" y="167"/>
                  </a:cubicBezTo>
                  <a:cubicBezTo>
                    <a:pt x="3335" y="60"/>
                    <a:pt x="3263" y="0"/>
                    <a:pt x="3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3" name="Google Shape;12433;p86"/>
            <p:cNvSpPr/>
            <p:nvPr/>
          </p:nvSpPr>
          <p:spPr>
            <a:xfrm>
              <a:off x="6966982" y="3375576"/>
              <a:ext cx="63923" cy="10606"/>
            </a:xfrm>
            <a:custGeom>
              <a:avLst/>
              <a:gdLst/>
              <a:ahLst/>
              <a:cxnLst/>
              <a:rect l="l" t="t" r="r" b="b"/>
              <a:pathLst>
                <a:path w="2013" h="334" extrusionOk="0">
                  <a:moveTo>
                    <a:pt x="167" y="0"/>
                  </a:moveTo>
                  <a:cubicBezTo>
                    <a:pt x="84" y="0"/>
                    <a:pt x="1" y="71"/>
                    <a:pt x="1" y="167"/>
                  </a:cubicBezTo>
                  <a:cubicBezTo>
                    <a:pt x="1" y="262"/>
                    <a:pt x="84" y="333"/>
                    <a:pt x="167" y="333"/>
                  </a:cubicBezTo>
                  <a:lnTo>
                    <a:pt x="1846" y="333"/>
                  </a:lnTo>
                  <a:cubicBezTo>
                    <a:pt x="1941" y="333"/>
                    <a:pt x="2013" y="262"/>
                    <a:pt x="2013" y="167"/>
                  </a:cubicBezTo>
                  <a:cubicBezTo>
                    <a:pt x="2013" y="71"/>
                    <a:pt x="1941" y="0"/>
                    <a:pt x="1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4" name="Google Shape;12434;p86"/>
            <p:cNvSpPr/>
            <p:nvPr/>
          </p:nvSpPr>
          <p:spPr>
            <a:xfrm>
              <a:off x="6928781" y="3524157"/>
              <a:ext cx="52237" cy="10225"/>
            </a:xfrm>
            <a:custGeom>
              <a:avLst/>
              <a:gdLst/>
              <a:ahLst/>
              <a:cxnLst/>
              <a:rect l="l" t="t" r="r" b="b"/>
              <a:pathLst>
                <a:path w="1645" h="322" extrusionOk="0">
                  <a:moveTo>
                    <a:pt x="168" y="0"/>
                  </a:moveTo>
                  <a:cubicBezTo>
                    <a:pt x="72" y="0"/>
                    <a:pt x="1" y="72"/>
                    <a:pt x="1" y="167"/>
                  </a:cubicBezTo>
                  <a:cubicBezTo>
                    <a:pt x="1" y="250"/>
                    <a:pt x="72" y="322"/>
                    <a:pt x="168" y="322"/>
                  </a:cubicBezTo>
                  <a:lnTo>
                    <a:pt x="1477" y="322"/>
                  </a:lnTo>
                  <a:cubicBezTo>
                    <a:pt x="1561" y="322"/>
                    <a:pt x="1644" y="250"/>
                    <a:pt x="1644" y="167"/>
                  </a:cubicBezTo>
                  <a:cubicBezTo>
                    <a:pt x="1644" y="72"/>
                    <a:pt x="1561" y="0"/>
                    <a:pt x="1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5" name="Google Shape;12435;p86"/>
            <p:cNvSpPr/>
            <p:nvPr/>
          </p:nvSpPr>
          <p:spPr>
            <a:xfrm>
              <a:off x="6945420" y="3314701"/>
              <a:ext cx="274141" cy="248800"/>
            </a:xfrm>
            <a:custGeom>
              <a:avLst/>
              <a:gdLst/>
              <a:ahLst/>
              <a:cxnLst/>
              <a:rect l="l" t="t" r="r" b="b"/>
              <a:pathLst>
                <a:path w="8633" h="7835" extrusionOk="0">
                  <a:moveTo>
                    <a:pt x="5835" y="3274"/>
                  </a:moveTo>
                  <a:lnTo>
                    <a:pt x="5323" y="3632"/>
                  </a:lnTo>
                  <a:lnTo>
                    <a:pt x="1787" y="3632"/>
                  </a:lnTo>
                  <a:lnTo>
                    <a:pt x="1275" y="3274"/>
                  </a:lnTo>
                  <a:close/>
                  <a:moveTo>
                    <a:pt x="4882" y="3965"/>
                  </a:moveTo>
                  <a:lnTo>
                    <a:pt x="4370" y="4322"/>
                  </a:lnTo>
                  <a:lnTo>
                    <a:pt x="2739" y="4322"/>
                  </a:lnTo>
                  <a:lnTo>
                    <a:pt x="2227" y="3965"/>
                  </a:lnTo>
                  <a:close/>
                  <a:moveTo>
                    <a:pt x="3930" y="4632"/>
                  </a:moveTo>
                  <a:lnTo>
                    <a:pt x="3561" y="4894"/>
                  </a:lnTo>
                  <a:lnTo>
                    <a:pt x="3180" y="4632"/>
                  </a:lnTo>
                  <a:close/>
                  <a:moveTo>
                    <a:pt x="7752" y="0"/>
                  </a:moveTo>
                  <a:cubicBezTo>
                    <a:pt x="7668" y="0"/>
                    <a:pt x="7585" y="72"/>
                    <a:pt x="7585" y="167"/>
                  </a:cubicBezTo>
                  <a:lnTo>
                    <a:pt x="7585" y="1560"/>
                  </a:lnTo>
                  <a:lnTo>
                    <a:pt x="7585" y="1977"/>
                  </a:lnTo>
                  <a:lnTo>
                    <a:pt x="6252" y="2929"/>
                  </a:lnTo>
                  <a:lnTo>
                    <a:pt x="799" y="2929"/>
                  </a:lnTo>
                  <a:lnTo>
                    <a:pt x="263" y="2548"/>
                  </a:lnTo>
                  <a:cubicBezTo>
                    <a:pt x="233" y="2528"/>
                    <a:pt x="197" y="2519"/>
                    <a:pt x="162" y="2519"/>
                  </a:cubicBezTo>
                  <a:cubicBezTo>
                    <a:pt x="114" y="2519"/>
                    <a:pt x="69" y="2537"/>
                    <a:pt x="48" y="2572"/>
                  </a:cubicBezTo>
                  <a:cubicBezTo>
                    <a:pt x="1" y="2643"/>
                    <a:pt x="13" y="2750"/>
                    <a:pt x="72" y="2798"/>
                  </a:cubicBezTo>
                  <a:lnTo>
                    <a:pt x="3442" y="5215"/>
                  </a:lnTo>
                  <a:cubicBezTo>
                    <a:pt x="3472" y="5233"/>
                    <a:pt x="3504" y="5242"/>
                    <a:pt x="3537" y="5242"/>
                  </a:cubicBezTo>
                  <a:cubicBezTo>
                    <a:pt x="3570" y="5242"/>
                    <a:pt x="3602" y="5233"/>
                    <a:pt x="3632" y="5215"/>
                  </a:cubicBezTo>
                  <a:lnTo>
                    <a:pt x="8300" y="1858"/>
                  </a:lnTo>
                  <a:lnTo>
                    <a:pt x="8300" y="7501"/>
                  </a:lnTo>
                  <a:lnTo>
                    <a:pt x="941" y="7501"/>
                  </a:lnTo>
                  <a:cubicBezTo>
                    <a:pt x="846" y="7501"/>
                    <a:pt x="775" y="7572"/>
                    <a:pt x="775" y="7668"/>
                  </a:cubicBezTo>
                  <a:cubicBezTo>
                    <a:pt x="775" y="7751"/>
                    <a:pt x="846" y="7834"/>
                    <a:pt x="941" y="7834"/>
                  </a:cubicBezTo>
                  <a:lnTo>
                    <a:pt x="8454" y="7834"/>
                  </a:lnTo>
                  <a:cubicBezTo>
                    <a:pt x="8538" y="7834"/>
                    <a:pt x="8621" y="7751"/>
                    <a:pt x="8621" y="7668"/>
                  </a:cubicBezTo>
                  <a:lnTo>
                    <a:pt x="8621" y="1548"/>
                  </a:lnTo>
                  <a:cubicBezTo>
                    <a:pt x="8625" y="1552"/>
                    <a:pt x="8628" y="1553"/>
                    <a:pt x="8629" y="1553"/>
                  </a:cubicBezTo>
                  <a:cubicBezTo>
                    <a:pt x="8633" y="1553"/>
                    <a:pt x="8633" y="1548"/>
                    <a:pt x="8633" y="1548"/>
                  </a:cubicBezTo>
                  <a:cubicBezTo>
                    <a:pt x="8621" y="1477"/>
                    <a:pt x="8561" y="1417"/>
                    <a:pt x="8466" y="1417"/>
                  </a:cubicBezTo>
                  <a:lnTo>
                    <a:pt x="7919" y="1417"/>
                  </a:lnTo>
                  <a:lnTo>
                    <a:pt x="7919" y="167"/>
                  </a:lnTo>
                  <a:cubicBezTo>
                    <a:pt x="7919" y="72"/>
                    <a:pt x="7847" y="0"/>
                    <a:pt x="77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36" name="Google Shape;12436;p86"/>
          <p:cNvGrpSpPr/>
          <p:nvPr/>
        </p:nvGrpSpPr>
        <p:grpSpPr>
          <a:xfrm>
            <a:off x="7429366" y="3223183"/>
            <a:ext cx="334634" cy="333904"/>
            <a:chOff x="7429366" y="3223183"/>
            <a:chExt cx="334634" cy="333904"/>
          </a:xfrm>
        </p:grpSpPr>
        <p:sp>
          <p:nvSpPr>
            <p:cNvPr id="12437" name="Google Shape;12437;p86"/>
            <p:cNvSpPr/>
            <p:nvPr/>
          </p:nvSpPr>
          <p:spPr>
            <a:xfrm>
              <a:off x="7429366" y="3223183"/>
              <a:ext cx="334634" cy="333904"/>
            </a:xfrm>
            <a:custGeom>
              <a:avLst/>
              <a:gdLst/>
              <a:ahLst/>
              <a:cxnLst/>
              <a:rect l="l" t="t" r="r" b="b"/>
              <a:pathLst>
                <a:path w="10538" h="10515" extrusionOk="0">
                  <a:moveTo>
                    <a:pt x="6978" y="322"/>
                  </a:moveTo>
                  <a:cubicBezTo>
                    <a:pt x="7930" y="322"/>
                    <a:pt x="8716" y="1096"/>
                    <a:pt x="8716" y="2061"/>
                  </a:cubicBezTo>
                  <a:cubicBezTo>
                    <a:pt x="8716" y="2334"/>
                    <a:pt x="8633" y="2644"/>
                    <a:pt x="8478" y="2942"/>
                  </a:cubicBezTo>
                  <a:cubicBezTo>
                    <a:pt x="8478" y="2954"/>
                    <a:pt x="8466" y="2977"/>
                    <a:pt x="8466" y="2977"/>
                  </a:cubicBezTo>
                  <a:cubicBezTo>
                    <a:pt x="8061" y="3823"/>
                    <a:pt x="7276" y="4704"/>
                    <a:pt x="6978" y="5025"/>
                  </a:cubicBezTo>
                  <a:cubicBezTo>
                    <a:pt x="6680" y="4716"/>
                    <a:pt x="5894" y="3835"/>
                    <a:pt x="5490" y="2989"/>
                  </a:cubicBezTo>
                  <a:cubicBezTo>
                    <a:pt x="5490" y="2977"/>
                    <a:pt x="5478" y="2954"/>
                    <a:pt x="5478" y="2942"/>
                  </a:cubicBezTo>
                  <a:cubicBezTo>
                    <a:pt x="5323" y="2632"/>
                    <a:pt x="5240" y="2334"/>
                    <a:pt x="5240" y="2061"/>
                  </a:cubicBezTo>
                  <a:cubicBezTo>
                    <a:pt x="5240" y="1096"/>
                    <a:pt x="6025" y="322"/>
                    <a:pt x="6978" y="322"/>
                  </a:cubicBezTo>
                  <a:close/>
                  <a:moveTo>
                    <a:pt x="5252" y="3227"/>
                  </a:moveTo>
                  <a:cubicBezTo>
                    <a:pt x="5728" y="4192"/>
                    <a:pt x="6597" y="5121"/>
                    <a:pt x="6811" y="5335"/>
                  </a:cubicBezTo>
                  <a:lnTo>
                    <a:pt x="6811" y="5811"/>
                  </a:lnTo>
                  <a:lnTo>
                    <a:pt x="3751" y="6728"/>
                  </a:lnTo>
                  <a:lnTo>
                    <a:pt x="3751" y="3668"/>
                  </a:lnTo>
                  <a:lnTo>
                    <a:pt x="5252" y="3227"/>
                  </a:lnTo>
                  <a:close/>
                  <a:moveTo>
                    <a:pt x="8704" y="3239"/>
                  </a:moveTo>
                  <a:lnTo>
                    <a:pt x="10205" y="3668"/>
                  </a:lnTo>
                  <a:lnTo>
                    <a:pt x="10205" y="6728"/>
                  </a:lnTo>
                  <a:lnTo>
                    <a:pt x="7145" y="5811"/>
                  </a:lnTo>
                  <a:lnTo>
                    <a:pt x="7145" y="5335"/>
                  </a:lnTo>
                  <a:cubicBezTo>
                    <a:pt x="7371" y="5121"/>
                    <a:pt x="8228" y="4192"/>
                    <a:pt x="8704" y="3239"/>
                  </a:cubicBezTo>
                  <a:close/>
                  <a:moveTo>
                    <a:pt x="358" y="2763"/>
                  </a:moveTo>
                  <a:lnTo>
                    <a:pt x="3418" y="3668"/>
                  </a:lnTo>
                  <a:lnTo>
                    <a:pt x="3418" y="6728"/>
                  </a:lnTo>
                  <a:lnTo>
                    <a:pt x="2263" y="6383"/>
                  </a:lnTo>
                  <a:cubicBezTo>
                    <a:pt x="2244" y="6375"/>
                    <a:pt x="2225" y="6372"/>
                    <a:pt x="2208" y="6372"/>
                  </a:cubicBezTo>
                  <a:cubicBezTo>
                    <a:pt x="2136" y="6372"/>
                    <a:pt x="2077" y="6425"/>
                    <a:pt x="2049" y="6502"/>
                  </a:cubicBezTo>
                  <a:cubicBezTo>
                    <a:pt x="2025" y="6585"/>
                    <a:pt x="2084" y="6680"/>
                    <a:pt x="2168" y="6704"/>
                  </a:cubicBezTo>
                  <a:lnTo>
                    <a:pt x="3418" y="7085"/>
                  </a:lnTo>
                  <a:lnTo>
                    <a:pt x="3418" y="10121"/>
                  </a:lnTo>
                  <a:lnTo>
                    <a:pt x="358" y="9204"/>
                  </a:lnTo>
                  <a:lnTo>
                    <a:pt x="358" y="6168"/>
                  </a:lnTo>
                  <a:lnTo>
                    <a:pt x="1513" y="6514"/>
                  </a:lnTo>
                  <a:lnTo>
                    <a:pt x="1561" y="6514"/>
                  </a:lnTo>
                  <a:cubicBezTo>
                    <a:pt x="1632" y="6514"/>
                    <a:pt x="1692" y="6466"/>
                    <a:pt x="1727" y="6394"/>
                  </a:cubicBezTo>
                  <a:cubicBezTo>
                    <a:pt x="1751" y="6311"/>
                    <a:pt x="1692" y="6216"/>
                    <a:pt x="1608" y="6192"/>
                  </a:cubicBezTo>
                  <a:lnTo>
                    <a:pt x="358" y="5811"/>
                  </a:lnTo>
                  <a:lnTo>
                    <a:pt x="358" y="2763"/>
                  </a:lnTo>
                  <a:close/>
                  <a:moveTo>
                    <a:pt x="7145" y="6156"/>
                  </a:moveTo>
                  <a:lnTo>
                    <a:pt x="10205" y="7061"/>
                  </a:lnTo>
                  <a:lnTo>
                    <a:pt x="10205" y="10121"/>
                  </a:lnTo>
                  <a:lnTo>
                    <a:pt x="7145" y="9204"/>
                  </a:lnTo>
                  <a:lnTo>
                    <a:pt x="7145" y="7990"/>
                  </a:lnTo>
                  <a:cubicBezTo>
                    <a:pt x="7145" y="7895"/>
                    <a:pt x="7073" y="7823"/>
                    <a:pt x="6978" y="7823"/>
                  </a:cubicBezTo>
                  <a:cubicBezTo>
                    <a:pt x="6895" y="7823"/>
                    <a:pt x="6811" y="7895"/>
                    <a:pt x="6811" y="7990"/>
                  </a:cubicBezTo>
                  <a:lnTo>
                    <a:pt x="6811" y="9204"/>
                  </a:lnTo>
                  <a:lnTo>
                    <a:pt x="3751" y="10121"/>
                  </a:lnTo>
                  <a:lnTo>
                    <a:pt x="3751" y="7061"/>
                  </a:lnTo>
                  <a:lnTo>
                    <a:pt x="6811" y="6156"/>
                  </a:lnTo>
                  <a:lnTo>
                    <a:pt x="6811" y="7311"/>
                  </a:lnTo>
                  <a:cubicBezTo>
                    <a:pt x="6811" y="7407"/>
                    <a:pt x="6895" y="7478"/>
                    <a:pt x="6978" y="7478"/>
                  </a:cubicBezTo>
                  <a:cubicBezTo>
                    <a:pt x="7073" y="7478"/>
                    <a:pt x="7145" y="7407"/>
                    <a:pt x="7145" y="7311"/>
                  </a:cubicBezTo>
                  <a:lnTo>
                    <a:pt x="7145" y="6156"/>
                  </a:lnTo>
                  <a:close/>
                  <a:moveTo>
                    <a:pt x="6966" y="1"/>
                  </a:moveTo>
                  <a:cubicBezTo>
                    <a:pt x="5823" y="1"/>
                    <a:pt x="4894" y="918"/>
                    <a:pt x="4894" y="2061"/>
                  </a:cubicBezTo>
                  <a:cubicBezTo>
                    <a:pt x="4894" y="2334"/>
                    <a:pt x="4966" y="2632"/>
                    <a:pt x="5085" y="2930"/>
                  </a:cubicBezTo>
                  <a:lnTo>
                    <a:pt x="3573" y="3370"/>
                  </a:lnTo>
                  <a:lnTo>
                    <a:pt x="215" y="2382"/>
                  </a:lnTo>
                  <a:cubicBezTo>
                    <a:pt x="205" y="2375"/>
                    <a:pt x="192" y="2372"/>
                    <a:pt x="179" y="2372"/>
                  </a:cubicBezTo>
                  <a:cubicBezTo>
                    <a:pt x="146" y="2372"/>
                    <a:pt x="106" y="2389"/>
                    <a:pt x="72" y="2406"/>
                  </a:cubicBezTo>
                  <a:cubicBezTo>
                    <a:pt x="25" y="2442"/>
                    <a:pt x="1" y="2477"/>
                    <a:pt x="1" y="2537"/>
                  </a:cubicBezTo>
                  <a:lnTo>
                    <a:pt x="1" y="5954"/>
                  </a:lnTo>
                  <a:lnTo>
                    <a:pt x="1" y="9335"/>
                  </a:lnTo>
                  <a:cubicBezTo>
                    <a:pt x="1" y="9419"/>
                    <a:pt x="37" y="9478"/>
                    <a:pt x="120" y="9502"/>
                  </a:cubicBezTo>
                  <a:lnTo>
                    <a:pt x="3513" y="10514"/>
                  </a:lnTo>
                  <a:lnTo>
                    <a:pt x="3573" y="10514"/>
                  </a:lnTo>
                  <a:lnTo>
                    <a:pt x="6847" y="9550"/>
                  </a:lnTo>
                  <a:cubicBezTo>
                    <a:pt x="6859" y="9562"/>
                    <a:pt x="6883" y="9562"/>
                    <a:pt x="6918" y="9562"/>
                  </a:cubicBezTo>
                  <a:cubicBezTo>
                    <a:pt x="6942" y="9562"/>
                    <a:pt x="6966" y="9562"/>
                    <a:pt x="6990" y="9550"/>
                  </a:cubicBezTo>
                  <a:lnTo>
                    <a:pt x="10264" y="10514"/>
                  </a:lnTo>
                  <a:lnTo>
                    <a:pt x="10312" y="10514"/>
                  </a:lnTo>
                  <a:cubicBezTo>
                    <a:pt x="10335" y="10514"/>
                    <a:pt x="10383" y="10502"/>
                    <a:pt x="10419" y="10490"/>
                  </a:cubicBezTo>
                  <a:cubicBezTo>
                    <a:pt x="10455" y="10454"/>
                    <a:pt x="10490" y="10407"/>
                    <a:pt x="10490" y="10347"/>
                  </a:cubicBezTo>
                  <a:lnTo>
                    <a:pt x="10538" y="6942"/>
                  </a:lnTo>
                  <a:lnTo>
                    <a:pt x="10538" y="3549"/>
                  </a:lnTo>
                  <a:cubicBezTo>
                    <a:pt x="10538" y="3477"/>
                    <a:pt x="10490" y="3418"/>
                    <a:pt x="10419" y="3394"/>
                  </a:cubicBezTo>
                  <a:lnTo>
                    <a:pt x="8835" y="2930"/>
                  </a:lnTo>
                  <a:cubicBezTo>
                    <a:pt x="8954" y="2632"/>
                    <a:pt x="9038" y="2334"/>
                    <a:pt x="9038" y="2061"/>
                  </a:cubicBezTo>
                  <a:cubicBezTo>
                    <a:pt x="9038" y="918"/>
                    <a:pt x="8109" y="1"/>
                    <a:pt x="69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8" name="Google Shape;12438;p86"/>
            <p:cNvSpPr/>
            <p:nvPr/>
          </p:nvSpPr>
          <p:spPr>
            <a:xfrm>
              <a:off x="7613514" y="3251541"/>
              <a:ext cx="74878" cy="74529"/>
            </a:xfrm>
            <a:custGeom>
              <a:avLst/>
              <a:gdLst/>
              <a:ahLst/>
              <a:cxnLst/>
              <a:rect l="l" t="t" r="r" b="b"/>
              <a:pathLst>
                <a:path w="2358" h="2347" extrusionOk="0">
                  <a:moveTo>
                    <a:pt x="1179" y="322"/>
                  </a:moveTo>
                  <a:cubicBezTo>
                    <a:pt x="1643" y="322"/>
                    <a:pt x="2012" y="691"/>
                    <a:pt x="2012" y="1156"/>
                  </a:cubicBezTo>
                  <a:cubicBezTo>
                    <a:pt x="2012" y="1620"/>
                    <a:pt x="1643" y="1989"/>
                    <a:pt x="1179" y="1989"/>
                  </a:cubicBezTo>
                  <a:cubicBezTo>
                    <a:pt x="715" y="1989"/>
                    <a:pt x="345" y="1620"/>
                    <a:pt x="345" y="1156"/>
                  </a:cubicBezTo>
                  <a:cubicBezTo>
                    <a:pt x="334" y="703"/>
                    <a:pt x="715" y="322"/>
                    <a:pt x="1179" y="322"/>
                  </a:cubicBezTo>
                  <a:close/>
                  <a:moveTo>
                    <a:pt x="1179" y="1"/>
                  </a:moveTo>
                  <a:cubicBezTo>
                    <a:pt x="524" y="1"/>
                    <a:pt x="0" y="513"/>
                    <a:pt x="0" y="1168"/>
                  </a:cubicBezTo>
                  <a:cubicBezTo>
                    <a:pt x="0" y="1811"/>
                    <a:pt x="524" y="2346"/>
                    <a:pt x="1179" y="2346"/>
                  </a:cubicBezTo>
                  <a:cubicBezTo>
                    <a:pt x="1834" y="2346"/>
                    <a:pt x="2358" y="1822"/>
                    <a:pt x="2358" y="1168"/>
                  </a:cubicBezTo>
                  <a:cubicBezTo>
                    <a:pt x="2358" y="513"/>
                    <a:pt x="1834"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439" name="Google Shape;12439;p86"/>
          <p:cNvSpPr/>
          <p:nvPr/>
        </p:nvSpPr>
        <p:spPr>
          <a:xfrm>
            <a:off x="8079296" y="3207306"/>
            <a:ext cx="229906" cy="364135"/>
          </a:xfrm>
          <a:custGeom>
            <a:avLst/>
            <a:gdLst/>
            <a:ahLst/>
            <a:cxnLst/>
            <a:rect l="l" t="t" r="r" b="b"/>
            <a:pathLst>
              <a:path w="7240" h="11467" extrusionOk="0">
                <a:moveTo>
                  <a:pt x="1048" y="346"/>
                </a:moveTo>
                <a:cubicBezTo>
                  <a:pt x="1156" y="346"/>
                  <a:pt x="1239" y="441"/>
                  <a:pt x="1239" y="537"/>
                </a:cubicBezTo>
                <a:cubicBezTo>
                  <a:pt x="1239" y="644"/>
                  <a:pt x="1156" y="727"/>
                  <a:pt x="1048" y="727"/>
                </a:cubicBezTo>
                <a:cubicBezTo>
                  <a:pt x="941" y="727"/>
                  <a:pt x="858" y="644"/>
                  <a:pt x="858" y="537"/>
                </a:cubicBezTo>
                <a:cubicBezTo>
                  <a:pt x="858" y="429"/>
                  <a:pt x="941" y="346"/>
                  <a:pt x="1048" y="346"/>
                </a:cubicBezTo>
                <a:close/>
                <a:moveTo>
                  <a:pt x="3549" y="1203"/>
                </a:moveTo>
                <a:lnTo>
                  <a:pt x="3906" y="1453"/>
                </a:lnTo>
                <a:lnTo>
                  <a:pt x="3549" y="1453"/>
                </a:lnTo>
                <a:lnTo>
                  <a:pt x="3549" y="1203"/>
                </a:lnTo>
                <a:close/>
                <a:moveTo>
                  <a:pt x="6883" y="1060"/>
                </a:moveTo>
                <a:lnTo>
                  <a:pt x="6883" y="1072"/>
                </a:lnTo>
                <a:lnTo>
                  <a:pt x="6097" y="2799"/>
                </a:lnTo>
                <a:cubicBezTo>
                  <a:pt x="6085" y="2846"/>
                  <a:pt x="6085" y="2894"/>
                  <a:pt x="6097" y="2942"/>
                </a:cubicBezTo>
                <a:lnTo>
                  <a:pt x="6883" y="4680"/>
                </a:lnTo>
                <a:lnTo>
                  <a:pt x="4620" y="4680"/>
                </a:lnTo>
                <a:lnTo>
                  <a:pt x="4620" y="1608"/>
                </a:lnTo>
                <a:cubicBezTo>
                  <a:pt x="4620" y="1549"/>
                  <a:pt x="4597" y="1501"/>
                  <a:pt x="4549" y="1477"/>
                </a:cubicBezTo>
                <a:lnTo>
                  <a:pt x="3942" y="1060"/>
                </a:lnTo>
                <a:close/>
                <a:moveTo>
                  <a:pt x="6883" y="4680"/>
                </a:moveTo>
                <a:cubicBezTo>
                  <a:pt x="6883" y="4686"/>
                  <a:pt x="6880" y="4689"/>
                  <a:pt x="6878" y="4689"/>
                </a:cubicBezTo>
                <a:cubicBezTo>
                  <a:pt x="6877" y="4689"/>
                  <a:pt x="6877" y="4686"/>
                  <a:pt x="6883" y="4680"/>
                </a:cubicBezTo>
                <a:close/>
                <a:moveTo>
                  <a:pt x="4299" y="1787"/>
                </a:moveTo>
                <a:lnTo>
                  <a:pt x="4299" y="5394"/>
                </a:lnTo>
                <a:lnTo>
                  <a:pt x="1941" y="5406"/>
                </a:lnTo>
                <a:lnTo>
                  <a:pt x="1941" y="2692"/>
                </a:lnTo>
                <a:cubicBezTo>
                  <a:pt x="1941" y="2608"/>
                  <a:pt x="1870" y="2537"/>
                  <a:pt x="1787" y="2537"/>
                </a:cubicBezTo>
                <a:cubicBezTo>
                  <a:pt x="1691" y="2537"/>
                  <a:pt x="1620" y="2608"/>
                  <a:pt x="1620" y="2692"/>
                </a:cubicBezTo>
                <a:lnTo>
                  <a:pt x="1620" y="5406"/>
                </a:lnTo>
                <a:lnTo>
                  <a:pt x="1227" y="5406"/>
                </a:lnTo>
                <a:lnTo>
                  <a:pt x="1227" y="1787"/>
                </a:lnTo>
                <a:lnTo>
                  <a:pt x="1620" y="1787"/>
                </a:lnTo>
                <a:lnTo>
                  <a:pt x="1620" y="1989"/>
                </a:lnTo>
                <a:cubicBezTo>
                  <a:pt x="1620" y="2072"/>
                  <a:pt x="1691" y="2144"/>
                  <a:pt x="1787" y="2144"/>
                </a:cubicBezTo>
                <a:cubicBezTo>
                  <a:pt x="1870" y="2144"/>
                  <a:pt x="1941" y="2072"/>
                  <a:pt x="1941" y="1989"/>
                </a:cubicBezTo>
                <a:lnTo>
                  <a:pt x="1941" y="1787"/>
                </a:lnTo>
                <a:close/>
                <a:moveTo>
                  <a:pt x="1584" y="10764"/>
                </a:moveTo>
                <a:cubicBezTo>
                  <a:pt x="1691" y="10764"/>
                  <a:pt x="1787" y="10859"/>
                  <a:pt x="1787" y="10954"/>
                </a:cubicBezTo>
                <a:lnTo>
                  <a:pt x="1787" y="11145"/>
                </a:lnTo>
                <a:lnTo>
                  <a:pt x="322" y="11145"/>
                </a:lnTo>
                <a:lnTo>
                  <a:pt x="322" y="10954"/>
                </a:lnTo>
                <a:cubicBezTo>
                  <a:pt x="322" y="10847"/>
                  <a:pt x="417" y="10764"/>
                  <a:pt x="513" y="10764"/>
                </a:cubicBezTo>
                <a:close/>
                <a:moveTo>
                  <a:pt x="1048" y="1"/>
                </a:moveTo>
                <a:cubicBezTo>
                  <a:pt x="775" y="1"/>
                  <a:pt x="536" y="239"/>
                  <a:pt x="536" y="525"/>
                </a:cubicBezTo>
                <a:cubicBezTo>
                  <a:pt x="536" y="763"/>
                  <a:pt x="679" y="953"/>
                  <a:pt x="894" y="1037"/>
                </a:cubicBezTo>
                <a:lnTo>
                  <a:pt x="894" y="10419"/>
                </a:lnTo>
                <a:lnTo>
                  <a:pt x="513" y="10419"/>
                </a:lnTo>
                <a:cubicBezTo>
                  <a:pt x="215" y="10419"/>
                  <a:pt x="1" y="10657"/>
                  <a:pt x="1" y="10943"/>
                </a:cubicBezTo>
                <a:lnTo>
                  <a:pt x="1" y="11300"/>
                </a:lnTo>
                <a:cubicBezTo>
                  <a:pt x="1" y="11395"/>
                  <a:pt x="72" y="11466"/>
                  <a:pt x="155" y="11466"/>
                </a:cubicBezTo>
                <a:lnTo>
                  <a:pt x="1965" y="11466"/>
                </a:lnTo>
                <a:cubicBezTo>
                  <a:pt x="2049" y="11466"/>
                  <a:pt x="2120" y="11395"/>
                  <a:pt x="2120" y="11300"/>
                </a:cubicBezTo>
                <a:lnTo>
                  <a:pt x="2120" y="10943"/>
                </a:lnTo>
                <a:cubicBezTo>
                  <a:pt x="2120" y="10645"/>
                  <a:pt x="1882" y="10419"/>
                  <a:pt x="1608" y="10419"/>
                </a:cubicBezTo>
                <a:lnTo>
                  <a:pt x="1227" y="10419"/>
                </a:lnTo>
                <a:lnTo>
                  <a:pt x="1227" y="5740"/>
                </a:lnTo>
                <a:lnTo>
                  <a:pt x="4299" y="5740"/>
                </a:lnTo>
                <a:cubicBezTo>
                  <a:pt x="4489" y="5740"/>
                  <a:pt x="4632" y="5585"/>
                  <a:pt x="4632" y="5394"/>
                </a:cubicBezTo>
                <a:lnTo>
                  <a:pt x="4632" y="5025"/>
                </a:lnTo>
                <a:lnTo>
                  <a:pt x="6883" y="5025"/>
                </a:lnTo>
                <a:cubicBezTo>
                  <a:pt x="7002" y="5025"/>
                  <a:pt x="7109" y="4966"/>
                  <a:pt x="7180" y="4859"/>
                </a:cubicBezTo>
                <a:cubicBezTo>
                  <a:pt x="7228" y="4763"/>
                  <a:pt x="7240" y="4632"/>
                  <a:pt x="7180" y="4525"/>
                </a:cubicBezTo>
                <a:lnTo>
                  <a:pt x="6442" y="2882"/>
                </a:lnTo>
                <a:lnTo>
                  <a:pt x="7180" y="1227"/>
                </a:lnTo>
                <a:cubicBezTo>
                  <a:pt x="7228" y="1120"/>
                  <a:pt x="7228" y="989"/>
                  <a:pt x="7156" y="894"/>
                </a:cubicBezTo>
                <a:cubicBezTo>
                  <a:pt x="7097" y="787"/>
                  <a:pt x="6978" y="727"/>
                  <a:pt x="6859" y="727"/>
                </a:cubicBezTo>
                <a:lnTo>
                  <a:pt x="3358" y="727"/>
                </a:lnTo>
                <a:cubicBezTo>
                  <a:pt x="3275" y="727"/>
                  <a:pt x="3192" y="810"/>
                  <a:pt x="3192" y="894"/>
                </a:cubicBezTo>
                <a:lnTo>
                  <a:pt x="3192" y="1453"/>
                </a:lnTo>
                <a:lnTo>
                  <a:pt x="1215" y="1453"/>
                </a:lnTo>
                <a:lnTo>
                  <a:pt x="1215" y="1037"/>
                </a:lnTo>
                <a:cubicBezTo>
                  <a:pt x="1429" y="953"/>
                  <a:pt x="1572" y="763"/>
                  <a:pt x="1572" y="525"/>
                </a:cubicBezTo>
                <a:cubicBezTo>
                  <a:pt x="1572" y="227"/>
                  <a:pt x="1334" y="1"/>
                  <a:pt x="10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440" name="Google Shape;12440;p86"/>
          <p:cNvGrpSpPr/>
          <p:nvPr/>
        </p:nvGrpSpPr>
        <p:grpSpPr>
          <a:xfrm>
            <a:off x="5216456" y="3725484"/>
            <a:ext cx="356196" cy="265631"/>
            <a:chOff x="5216456" y="3725484"/>
            <a:chExt cx="356196" cy="265631"/>
          </a:xfrm>
        </p:grpSpPr>
        <p:sp>
          <p:nvSpPr>
            <p:cNvPr id="12441" name="Google Shape;12441;p86"/>
            <p:cNvSpPr/>
            <p:nvPr/>
          </p:nvSpPr>
          <p:spPr>
            <a:xfrm>
              <a:off x="5216456" y="3814335"/>
              <a:ext cx="296465" cy="176780"/>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2" name="Google Shape;12442;p86"/>
            <p:cNvSpPr/>
            <p:nvPr/>
          </p:nvSpPr>
          <p:spPr>
            <a:xfrm>
              <a:off x="5304925" y="3725484"/>
              <a:ext cx="267726" cy="170715"/>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43" name="Google Shape;12443;p86"/>
          <p:cNvGrpSpPr/>
          <p:nvPr/>
        </p:nvGrpSpPr>
        <p:grpSpPr>
          <a:xfrm>
            <a:off x="6849393" y="3733994"/>
            <a:ext cx="355053" cy="248038"/>
            <a:chOff x="6849393" y="3733994"/>
            <a:chExt cx="355053" cy="248038"/>
          </a:xfrm>
        </p:grpSpPr>
        <p:sp>
          <p:nvSpPr>
            <p:cNvPr id="12444" name="Google Shape;12444;p86"/>
            <p:cNvSpPr/>
            <p:nvPr/>
          </p:nvSpPr>
          <p:spPr>
            <a:xfrm>
              <a:off x="6849393" y="3733994"/>
              <a:ext cx="355053" cy="248038"/>
            </a:xfrm>
            <a:custGeom>
              <a:avLst/>
              <a:gdLst/>
              <a:ahLst/>
              <a:cxnLst/>
              <a:rect l="l" t="t" r="r" b="b"/>
              <a:pathLst>
                <a:path w="11181" h="7811" extrusionOk="0">
                  <a:moveTo>
                    <a:pt x="10800" y="357"/>
                  </a:moveTo>
                  <a:cubicBezTo>
                    <a:pt x="10800" y="357"/>
                    <a:pt x="10823" y="357"/>
                    <a:pt x="10823" y="369"/>
                  </a:cubicBezTo>
                  <a:lnTo>
                    <a:pt x="10823" y="5227"/>
                  </a:lnTo>
                  <a:lnTo>
                    <a:pt x="346" y="5239"/>
                  </a:lnTo>
                  <a:cubicBezTo>
                    <a:pt x="346" y="5239"/>
                    <a:pt x="334" y="5239"/>
                    <a:pt x="334" y="5227"/>
                  </a:cubicBezTo>
                  <a:lnTo>
                    <a:pt x="334" y="369"/>
                  </a:lnTo>
                  <a:cubicBezTo>
                    <a:pt x="334" y="369"/>
                    <a:pt x="334" y="357"/>
                    <a:pt x="346" y="357"/>
                  </a:cubicBezTo>
                  <a:close/>
                  <a:moveTo>
                    <a:pt x="10835" y="5572"/>
                  </a:moveTo>
                  <a:lnTo>
                    <a:pt x="10823" y="5977"/>
                  </a:lnTo>
                  <a:lnTo>
                    <a:pt x="10252" y="5977"/>
                  </a:lnTo>
                  <a:cubicBezTo>
                    <a:pt x="10169" y="5977"/>
                    <a:pt x="10073" y="6060"/>
                    <a:pt x="10073" y="6156"/>
                  </a:cubicBezTo>
                  <a:cubicBezTo>
                    <a:pt x="10073" y="6263"/>
                    <a:pt x="10157" y="6334"/>
                    <a:pt x="10252" y="6334"/>
                  </a:cubicBezTo>
                  <a:lnTo>
                    <a:pt x="10823" y="6334"/>
                  </a:lnTo>
                  <a:lnTo>
                    <a:pt x="10823" y="6739"/>
                  </a:lnTo>
                  <a:lnTo>
                    <a:pt x="8014" y="6739"/>
                  </a:lnTo>
                  <a:cubicBezTo>
                    <a:pt x="7918" y="6739"/>
                    <a:pt x="7823" y="6811"/>
                    <a:pt x="7823" y="6918"/>
                  </a:cubicBezTo>
                  <a:cubicBezTo>
                    <a:pt x="7823" y="7013"/>
                    <a:pt x="7906" y="7096"/>
                    <a:pt x="8014" y="7096"/>
                  </a:cubicBezTo>
                  <a:lnTo>
                    <a:pt x="10823" y="7096"/>
                  </a:lnTo>
                  <a:lnTo>
                    <a:pt x="10823" y="7489"/>
                  </a:lnTo>
                  <a:cubicBezTo>
                    <a:pt x="10823" y="7489"/>
                    <a:pt x="10823" y="7501"/>
                    <a:pt x="10812" y="7501"/>
                  </a:cubicBezTo>
                  <a:lnTo>
                    <a:pt x="358" y="7501"/>
                  </a:lnTo>
                  <a:cubicBezTo>
                    <a:pt x="358" y="7501"/>
                    <a:pt x="346" y="7501"/>
                    <a:pt x="346" y="7489"/>
                  </a:cubicBezTo>
                  <a:lnTo>
                    <a:pt x="346" y="7096"/>
                  </a:lnTo>
                  <a:lnTo>
                    <a:pt x="7263" y="7096"/>
                  </a:lnTo>
                  <a:cubicBezTo>
                    <a:pt x="7359" y="7096"/>
                    <a:pt x="7442" y="7025"/>
                    <a:pt x="7442" y="6918"/>
                  </a:cubicBezTo>
                  <a:cubicBezTo>
                    <a:pt x="7442" y="6834"/>
                    <a:pt x="7371" y="6739"/>
                    <a:pt x="7263" y="6739"/>
                  </a:cubicBezTo>
                  <a:lnTo>
                    <a:pt x="346" y="6739"/>
                  </a:lnTo>
                  <a:lnTo>
                    <a:pt x="346" y="6334"/>
                  </a:lnTo>
                  <a:lnTo>
                    <a:pt x="9514" y="6334"/>
                  </a:lnTo>
                  <a:cubicBezTo>
                    <a:pt x="9597" y="6334"/>
                    <a:pt x="9692" y="6263"/>
                    <a:pt x="9692" y="6156"/>
                  </a:cubicBezTo>
                  <a:cubicBezTo>
                    <a:pt x="9692" y="6072"/>
                    <a:pt x="9621" y="5977"/>
                    <a:pt x="9514" y="5977"/>
                  </a:cubicBezTo>
                  <a:lnTo>
                    <a:pt x="346" y="5977"/>
                  </a:lnTo>
                  <a:lnTo>
                    <a:pt x="346" y="5572"/>
                  </a:lnTo>
                  <a:close/>
                  <a:moveTo>
                    <a:pt x="358" y="0"/>
                  </a:moveTo>
                  <a:cubicBezTo>
                    <a:pt x="167" y="0"/>
                    <a:pt x="1" y="167"/>
                    <a:pt x="1" y="357"/>
                  </a:cubicBezTo>
                  <a:lnTo>
                    <a:pt x="1" y="7453"/>
                  </a:lnTo>
                  <a:cubicBezTo>
                    <a:pt x="1" y="7644"/>
                    <a:pt x="167" y="7811"/>
                    <a:pt x="358" y="7811"/>
                  </a:cubicBezTo>
                  <a:lnTo>
                    <a:pt x="10823" y="7811"/>
                  </a:lnTo>
                  <a:cubicBezTo>
                    <a:pt x="11014" y="7811"/>
                    <a:pt x="11181" y="7644"/>
                    <a:pt x="11181" y="7453"/>
                  </a:cubicBezTo>
                  <a:lnTo>
                    <a:pt x="11181" y="357"/>
                  </a:lnTo>
                  <a:cubicBezTo>
                    <a:pt x="11181" y="167"/>
                    <a:pt x="11014" y="0"/>
                    <a:pt x="10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5" name="Google Shape;12445;p86"/>
            <p:cNvSpPr/>
            <p:nvPr/>
          </p:nvSpPr>
          <p:spPr>
            <a:xfrm>
              <a:off x="7080411" y="3758192"/>
              <a:ext cx="100219" cy="129687"/>
            </a:xfrm>
            <a:custGeom>
              <a:avLst/>
              <a:gdLst/>
              <a:ahLst/>
              <a:cxnLst/>
              <a:rect l="l" t="t" r="r" b="b"/>
              <a:pathLst>
                <a:path w="3156" h="4084" extrusionOk="0">
                  <a:moveTo>
                    <a:pt x="179" y="0"/>
                  </a:moveTo>
                  <a:cubicBezTo>
                    <a:pt x="96" y="0"/>
                    <a:pt x="0" y="72"/>
                    <a:pt x="0" y="179"/>
                  </a:cubicBezTo>
                  <a:cubicBezTo>
                    <a:pt x="0" y="274"/>
                    <a:pt x="84" y="357"/>
                    <a:pt x="179" y="357"/>
                  </a:cubicBezTo>
                  <a:lnTo>
                    <a:pt x="2072" y="357"/>
                  </a:lnTo>
                  <a:cubicBezTo>
                    <a:pt x="2144" y="726"/>
                    <a:pt x="2429" y="1012"/>
                    <a:pt x="2798" y="1084"/>
                  </a:cubicBezTo>
                  <a:lnTo>
                    <a:pt x="2798" y="3001"/>
                  </a:lnTo>
                  <a:cubicBezTo>
                    <a:pt x="2429" y="3072"/>
                    <a:pt x="2144" y="3358"/>
                    <a:pt x="2072" y="3727"/>
                  </a:cubicBezTo>
                  <a:lnTo>
                    <a:pt x="179" y="3727"/>
                  </a:lnTo>
                  <a:cubicBezTo>
                    <a:pt x="96" y="3727"/>
                    <a:pt x="0" y="3810"/>
                    <a:pt x="0" y="3905"/>
                  </a:cubicBezTo>
                  <a:cubicBezTo>
                    <a:pt x="0" y="4013"/>
                    <a:pt x="84" y="4084"/>
                    <a:pt x="179" y="4084"/>
                  </a:cubicBezTo>
                  <a:lnTo>
                    <a:pt x="2239" y="4084"/>
                  </a:lnTo>
                  <a:cubicBezTo>
                    <a:pt x="2322" y="4084"/>
                    <a:pt x="2417" y="4013"/>
                    <a:pt x="2417" y="3905"/>
                  </a:cubicBezTo>
                  <a:cubicBezTo>
                    <a:pt x="2417" y="3596"/>
                    <a:pt x="2667" y="3346"/>
                    <a:pt x="2977" y="3346"/>
                  </a:cubicBezTo>
                  <a:cubicBezTo>
                    <a:pt x="3072" y="3346"/>
                    <a:pt x="3156" y="3274"/>
                    <a:pt x="3156" y="3167"/>
                  </a:cubicBezTo>
                  <a:lnTo>
                    <a:pt x="3156" y="917"/>
                  </a:lnTo>
                  <a:cubicBezTo>
                    <a:pt x="3156" y="810"/>
                    <a:pt x="3072" y="738"/>
                    <a:pt x="2977" y="738"/>
                  </a:cubicBezTo>
                  <a:cubicBezTo>
                    <a:pt x="2667" y="738"/>
                    <a:pt x="2417" y="488"/>
                    <a:pt x="2417" y="179"/>
                  </a:cubicBezTo>
                  <a:cubicBezTo>
                    <a:pt x="2417" y="83"/>
                    <a:pt x="2346" y="0"/>
                    <a:pt x="2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6" name="Google Shape;12446;p86"/>
            <p:cNvSpPr/>
            <p:nvPr/>
          </p:nvSpPr>
          <p:spPr>
            <a:xfrm>
              <a:off x="6873209" y="3757811"/>
              <a:ext cx="100219" cy="130068"/>
            </a:xfrm>
            <a:custGeom>
              <a:avLst/>
              <a:gdLst/>
              <a:ahLst/>
              <a:cxnLst/>
              <a:rect l="l" t="t" r="r" b="b"/>
              <a:pathLst>
                <a:path w="3156" h="4096" extrusionOk="0">
                  <a:moveTo>
                    <a:pt x="918" y="0"/>
                  </a:moveTo>
                  <a:cubicBezTo>
                    <a:pt x="834" y="0"/>
                    <a:pt x="739" y="84"/>
                    <a:pt x="739" y="191"/>
                  </a:cubicBezTo>
                  <a:cubicBezTo>
                    <a:pt x="739" y="500"/>
                    <a:pt x="489" y="750"/>
                    <a:pt x="179" y="750"/>
                  </a:cubicBezTo>
                  <a:cubicBezTo>
                    <a:pt x="84" y="750"/>
                    <a:pt x="1" y="822"/>
                    <a:pt x="1" y="929"/>
                  </a:cubicBezTo>
                  <a:lnTo>
                    <a:pt x="1" y="3179"/>
                  </a:lnTo>
                  <a:cubicBezTo>
                    <a:pt x="1" y="3263"/>
                    <a:pt x="72" y="3358"/>
                    <a:pt x="179" y="3358"/>
                  </a:cubicBezTo>
                  <a:cubicBezTo>
                    <a:pt x="489" y="3358"/>
                    <a:pt x="739" y="3608"/>
                    <a:pt x="739" y="3917"/>
                  </a:cubicBezTo>
                  <a:cubicBezTo>
                    <a:pt x="739" y="4013"/>
                    <a:pt x="810" y="4096"/>
                    <a:pt x="918" y="4096"/>
                  </a:cubicBezTo>
                  <a:lnTo>
                    <a:pt x="2977" y="4096"/>
                  </a:lnTo>
                  <a:cubicBezTo>
                    <a:pt x="3061" y="4096"/>
                    <a:pt x="3156" y="4025"/>
                    <a:pt x="3156" y="3917"/>
                  </a:cubicBezTo>
                  <a:cubicBezTo>
                    <a:pt x="3132" y="3822"/>
                    <a:pt x="3061" y="3739"/>
                    <a:pt x="2977" y="3739"/>
                  </a:cubicBezTo>
                  <a:lnTo>
                    <a:pt x="1084" y="3739"/>
                  </a:lnTo>
                  <a:cubicBezTo>
                    <a:pt x="1013" y="3370"/>
                    <a:pt x="727" y="3084"/>
                    <a:pt x="346" y="3013"/>
                  </a:cubicBezTo>
                  <a:lnTo>
                    <a:pt x="346" y="1096"/>
                  </a:lnTo>
                  <a:cubicBezTo>
                    <a:pt x="727" y="1024"/>
                    <a:pt x="1013" y="738"/>
                    <a:pt x="1084" y="369"/>
                  </a:cubicBezTo>
                  <a:lnTo>
                    <a:pt x="2977" y="369"/>
                  </a:lnTo>
                  <a:cubicBezTo>
                    <a:pt x="3061" y="369"/>
                    <a:pt x="3156" y="286"/>
                    <a:pt x="3156" y="191"/>
                  </a:cubicBezTo>
                  <a:cubicBezTo>
                    <a:pt x="3156" y="95"/>
                    <a:pt x="3073" y="0"/>
                    <a:pt x="2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7" name="Google Shape;12447;p86"/>
            <p:cNvSpPr/>
            <p:nvPr/>
          </p:nvSpPr>
          <p:spPr>
            <a:xfrm>
              <a:off x="6962060" y="3758192"/>
              <a:ext cx="129338" cy="129338"/>
            </a:xfrm>
            <a:custGeom>
              <a:avLst/>
              <a:gdLst/>
              <a:ahLst/>
              <a:cxnLst/>
              <a:rect l="l" t="t" r="r" b="b"/>
              <a:pathLst>
                <a:path w="4073" h="4073" extrusionOk="0">
                  <a:moveTo>
                    <a:pt x="2037" y="334"/>
                  </a:moveTo>
                  <a:cubicBezTo>
                    <a:pt x="2977" y="334"/>
                    <a:pt x="3727" y="1096"/>
                    <a:pt x="3727" y="2036"/>
                  </a:cubicBezTo>
                  <a:cubicBezTo>
                    <a:pt x="3727" y="2977"/>
                    <a:pt x="2977" y="3727"/>
                    <a:pt x="2037" y="3727"/>
                  </a:cubicBezTo>
                  <a:cubicBezTo>
                    <a:pt x="1096" y="3727"/>
                    <a:pt x="334" y="2977"/>
                    <a:pt x="334" y="2036"/>
                  </a:cubicBezTo>
                  <a:cubicBezTo>
                    <a:pt x="334" y="1096"/>
                    <a:pt x="1096" y="334"/>
                    <a:pt x="2037" y="334"/>
                  </a:cubicBezTo>
                  <a:close/>
                  <a:moveTo>
                    <a:pt x="2037" y="0"/>
                  </a:moveTo>
                  <a:cubicBezTo>
                    <a:pt x="906" y="0"/>
                    <a:pt x="1" y="917"/>
                    <a:pt x="1" y="2036"/>
                  </a:cubicBezTo>
                  <a:cubicBezTo>
                    <a:pt x="1" y="3155"/>
                    <a:pt x="918" y="4072"/>
                    <a:pt x="2037" y="4072"/>
                  </a:cubicBezTo>
                  <a:cubicBezTo>
                    <a:pt x="3156" y="4072"/>
                    <a:pt x="4073" y="3155"/>
                    <a:pt x="4073" y="2036"/>
                  </a:cubicBezTo>
                  <a:cubicBezTo>
                    <a:pt x="4073" y="905"/>
                    <a:pt x="3168" y="0"/>
                    <a:pt x="20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8" name="Google Shape;12448;p86"/>
            <p:cNvSpPr/>
            <p:nvPr/>
          </p:nvSpPr>
          <p:spPr>
            <a:xfrm>
              <a:off x="6997244" y="3781627"/>
              <a:ext cx="59382" cy="82436"/>
            </a:xfrm>
            <a:custGeom>
              <a:avLst/>
              <a:gdLst/>
              <a:ahLst/>
              <a:cxnLst/>
              <a:rect l="l" t="t" r="r" b="b"/>
              <a:pathLst>
                <a:path w="1870" h="2596" extrusionOk="0">
                  <a:moveTo>
                    <a:pt x="750" y="536"/>
                  </a:moveTo>
                  <a:lnTo>
                    <a:pt x="750" y="1060"/>
                  </a:lnTo>
                  <a:cubicBezTo>
                    <a:pt x="452" y="965"/>
                    <a:pt x="345" y="881"/>
                    <a:pt x="345" y="762"/>
                  </a:cubicBezTo>
                  <a:cubicBezTo>
                    <a:pt x="345" y="691"/>
                    <a:pt x="500" y="584"/>
                    <a:pt x="750" y="536"/>
                  </a:cubicBezTo>
                  <a:close/>
                  <a:moveTo>
                    <a:pt x="1107" y="1524"/>
                  </a:moveTo>
                  <a:cubicBezTo>
                    <a:pt x="1405" y="1608"/>
                    <a:pt x="1512" y="1703"/>
                    <a:pt x="1512" y="1822"/>
                  </a:cubicBezTo>
                  <a:cubicBezTo>
                    <a:pt x="1512" y="1893"/>
                    <a:pt x="1357" y="2001"/>
                    <a:pt x="1107" y="2036"/>
                  </a:cubicBezTo>
                  <a:lnTo>
                    <a:pt x="1107" y="1524"/>
                  </a:lnTo>
                  <a:close/>
                  <a:moveTo>
                    <a:pt x="941" y="0"/>
                  </a:moveTo>
                  <a:cubicBezTo>
                    <a:pt x="857" y="0"/>
                    <a:pt x="762" y="72"/>
                    <a:pt x="762" y="179"/>
                  </a:cubicBezTo>
                  <a:lnTo>
                    <a:pt x="762" y="191"/>
                  </a:lnTo>
                  <a:cubicBezTo>
                    <a:pt x="333" y="238"/>
                    <a:pt x="24" y="477"/>
                    <a:pt x="24" y="774"/>
                  </a:cubicBezTo>
                  <a:cubicBezTo>
                    <a:pt x="24" y="1191"/>
                    <a:pt x="441" y="1346"/>
                    <a:pt x="762" y="1429"/>
                  </a:cubicBezTo>
                  <a:lnTo>
                    <a:pt x="762" y="2036"/>
                  </a:lnTo>
                  <a:cubicBezTo>
                    <a:pt x="512" y="2001"/>
                    <a:pt x="357" y="1893"/>
                    <a:pt x="357" y="1822"/>
                  </a:cubicBezTo>
                  <a:cubicBezTo>
                    <a:pt x="357" y="1727"/>
                    <a:pt x="286" y="1643"/>
                    <a:pt x="179" y="1643"/>
                  </a:cubicBezTo>
                  <a:cubicBezTo>
                    <a:pt x="83" y="1643"/>
                    <a:pt x="0" y="1715"/>
                    <a:pt x="0" y="1822"/>
                  </a:cubicBezTo>
                  <a:cubicBezTo>
                    <a:pt x="0" y="2120"/>
                    <a:pt x="310" y="2334"/>
                    <a:pt x="750" y="2393"/>
                  </a:cubicBezTo>
                  <a:lnTo>
                    <a:pt x="750" y="2417"/>
                  </a:lnTo>
                  <a:cubicBezTo>
                    <a:pt x="750" y="2501"/>
                    <a:pt x="822" y="2596"/>
                    <a:pt x="929" y="2596"/>
                  </a:cubicBezTo>
                  <a:cubicBezTo>
                    <a:pt x="1036" y="2596"/>
                    <a:pt x="1107" y="2513"/>
                    <a:pt x="1107" y="2417"/>
                  </a:cubicBezTo>
                  <a:lnTo>
                    <a:pt x="1107" y="2393"/>
                  </a:lnTo>
                  <a:cubicBezTo>
                    <a:pt x="1536" y="2358"/>
                    <a:pt x="1845" y="2120"/>
                    <a:pt x="1845" y="1822"/>
                  </a:cubicBezTo>
                  <a:cubicBezTo>
                    <a:pt x="1845" y="1417"/>
                    <a:pt x="1453" y="1250"/>
                    <a:pt x="1107" y="1167"/>
                  </a:cubicBezTo>
                  <a:lnTo>
                    <a:pt x="1107" y="548"/>
                  </a:lnTo>
                  <a:cubicBezTo>
                    <a:pt x="1357" y="596"/>
                    <a:pt x="1512" y="703"/>
                    <a:pt x="1512" y="774"/>
                  </a:cubicBezTo>
                  <a:cubicBezTo>
                    <a:pt x="1512" y="869"/>
                    <a:pt x="1584" y="953"/>
                    <a:pt x="1691" y="953"/>
                  </a:cubicBezTo>
                  <a:cubicBezTo>
                    <a:pt x="1774" y="953"/>
                    <a:pt x="1869" y="881"/>
                    <a:pt x="1869" y="774"/>
                  </a:cubicBezTo>
                  <a:cubicBezTo>
                    <a:pt x="1869" y="477"/>
                    <a:pt x="1548" y="250"/>
                    <a:pt x="1119" y="191"/>
                  </a:cubicBezTo>
                  <a:lnTo>
                    <a:pt x="1119" y="179"/>
                  </a:lnTo>
                  <a:cubicBezTo>
                    <a:pt x="1119" y="84"/>
                    <a:pt x="1048" y="0"/>
                    <a:pt x="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49" name="Google Shape;12449;p86"/>
          <p:cNvGrpSpPr/>
          <p:nvPr/>
        </p:nvGrpSpPr>
        <p:grpSpPr>
          <a:xfrm>
            <a:off x="7918997" y="3714687"/>
            <a:ext cx="392111" cy="280206"/>
            <a:chOff x="7918997" y="3714687"/>
            <a:chExt cx="392111" cy="280206"/>
          </a:xfrm>
        </p:grpSpPr>
        <p:sp>
          <p:nvSpPr>
            <p:cNvPr id="12450" name="Google Shape;12450;p86"/>
            <p:cNvSpPr/>
            <p:nvPr/>
          </p:nvSpPr>
          <p:spPr>
            <a:xfrm>
              <a:off x="7918997" y="3781246"/>
              <a:ext cx="309675" cy="213648"/>
            </a:xfrm>
            <a:custGeom>
              <a:avLst/>
              <a:gdLst/>
              <a:ahLst/>
              <a:cxnLst/>
              <a:rect l="l" t="t" r="r" b="b"/>
              <a:pathLst>
                <a:path w="9752" h="6728" extrusionOk="0">
                  <a:moveTo>
                    <a:pt x="774" y="3644"/>
                  </a:moveTo>
                  <a:cubicBezTo>
                    <a:pt x="965" y="3644"/>
                    <a:pt x="1132" y="3810"/>
                    <a:pt x="1132" y="4001"/>
                  </a:cubicBezTo>
                  <a:cubicBezTo>
                    <a:pt x="1132" y="4191"/>
                    <a:pt x="965" y="4358"/>
                    <a:pt x="774" y="4358"/>
                  </a:cubicBezTo>
                  <a:cubicBezTo>
                    <a:pt x="560" y="4358"/>
                    <a:pt x="417" y="4191"/>
                    <a:pt x="417" y="4001"/>
                  </a:cubicBezTo>
                  <a:cubicBezTo>
                    <a:pt x="417" y="3810"/>
                    <a:pt x="584" y="3644"/>
                    <a:pt x="774" y="3644"/>
                  </a:cubicBezTo>
                  <a:close/>
                  <a:moveTo>
                    <a:pt x="715" y="0"/>
                  </a:moveTo>
                  <a:cubicBezTo>
                    <a:pt x="310" y="0"/>
                    <a:pt x="0" y="322"/>
                    <a:pt x="0" y="715"/>
                  </a:cubicBezTo>
                  <a:cubicBezTo>
                    <a:pt x="0" y="1072"/>
                    <a:pt x="250" y="1370"/>
                    <a:pt x="596" y="1429"/>
                  </a:cubicBezTo>
                  <a:lnTo>
                    <a:pt x="596" y="3346"/>
                  </a:lnTo>
                  <a:cubicBezTo>
                    <a:pt x="298" y="3429"/>
                    <a:pt x="72" y="3703"/>
                    <a:pt x="72" y="4025"/>
                  </a:cubicBezTo>
                  <a:cubicBezTo>
                    <a:pt x="72" y="4358"/>
                    <a:pt x="298" y="4644"/>
                    <a:pt x="596" y="4715"/>
                  </a:cubicBezTo>
                  <a:lnTo>
                    <a:pt x="596" y="5442"/>
                  </a:lnTo>
                  <a:cubicBezTo>
                    <a:pt x="322" y="5513"/>
                    <a:pt x="120" y="5775"/>
                    <a:pt x="120" y="6073"/>
                  </a:cubicBezTo>
                  <a:cubicBezTo>
                    <a:pt x="120" y="6430"/>
                    <a:pt x="417" y="6727"/>
                    <a:pt x="774" y="6727"/>
                  </a:cubicBezTo>
                  <a:lnTo>
                    <a:pt x="2215" y="6727"/>
                  </a:lnTo>
                  <a:cubicBezTo>
                    <a:pt x="2322" y="6727"/>
                    <a:pt x="2394" y="6644"/>
                    <a:pt x="2394" y="6549"/>
                  </a:cubicBezTo>
                  <a:cubicBezTo>
                    <a:pt x="2394" y="6442"/>
                    <a:pt x="2286" y="6335"/>
                    <a:pt x="2191" y="6335"/>
                  </a:cubicBezTo>
                  <a:lnTo>
                    <a:pt x="739" y="6335"/>
                  </a:lnTo>
                  <a:cubicBezTo>
                    <a:pt x="584" y="6335"/>
                    <a:pt x="441" y="6204"/>
                    <a:pt x="441" y="6037"/>
                  </a:cubicBezTo>
                  <a:cubicBezTo>
                    <a:pt x="441" y="5882"/>
                    <a:pt x="584" y="5739"/>
                    <a:pt x="739" y="5739"/>
                  </a:cubicBezTo>
                  <a:lnTo>
                    <a:pt x="9561" y="5739"/>
                  </a:lnTo>
                  <a:cubicBezTo>
                    <a:pt x="9668" y="5739"/>
                    <a:pt x="9752" y="5668"/>
                    <a:pt x="9752" y="5561"/>
                  </a:cubicBezTo>
                  <a:cubicBezTo>
                    <a:pt x="9752" y="5465"/>
                    <a:pt x="9668" y="5382"/>
                    <a:pt x="9561" y="5382"/>
                  </a:cubicBezTo>
                  <a:lnTo>
                    <a:pt x="929" y="5382"/>
                  </a:lnTo>
                  <a:lnTo>
                    <a:pt x="929" y="4703"/>
                  </a:lnTo>
                  <a:cubicBezTo>
                    <a:pt x="1251" y="4632"/>
                    <a:pt x="1489" y="4346"/>
                    <a:pt x="1489" y="4001"/>
                  </a:cubicBezTo>
                  <a:cubicBezTo>
                    <a:pt x="1489" y="3656"/>
                    <a:pt x="1251" y="3370"/>
                    <a:pt x="929" y="3298"/>
                  </a:cubicBezTo>
                  <a:lnTo>
                    <a:pt x="929" y="1215"/>
                  </a:lnTo>
                  <a:cubicBezTo>
                    <a:pt x="929" y="1167"/>
                    <a:pt x="917" y="1108"/>
                    <a:pt x="870" y="1084"/>
                  </a:cubicBezTo>
                  <a:cubicBezTo>
                    <a:pt x="834" y="1060"/>
                    <a:pt x="786" y="1036"/>
                    <a:pt x="739" y="1036"/>
                  </a:cubicBezTo>
                  <a:lnTo>
                    <a:pt x="715" y="1036"/>
                  </a:lnTo>
                  <a:cubicBezTo>
                    <a:pt x="512" y="1036"/>
                    <a:pt x="358" y="870"/>
                    <a:pt x="358" y="679"/>
                  </a:cubicBezTo>
                  <a:cubicBezTo>
                    <a:pt x="358" y="489"/>
                    <a:pt x="512" y="322"/>
                    <a:pt x="715" y="322"/>
                  </a:cubicBezTo>
                  <a:cubicBezTo>
                    <a:pt x="905" y="322"/>
                    <a:pt x="1072" y="489"/>
                    <a:pt x="1072" y="679"/>
                  </a:cubicBezTo>
                  <a:cubicBezTo>
                    <a:pt x="1072" y="715"/>
                    <a:pt x="1072" y="762"/>
                    <a:pt x="1048" y="786"/>
                  </a:cubicBezTo>
                  <a:cubicBezTo>
                    <a:pt x="1036" y="858"/>
                    <a:pt x="1048" y="941"/>
                    <a:pt x="1120" y="977"/>
                  </a:cubicBezTo>
                  <a:lnTo>
                    <a:pt x="2906" y="2525"/>
                  </a:lnTo>
                  <a:cubicBezTo>
                    <a:pt x="2940" y="2553"/>
                    <a:pt x="2985" y="2568"/>
                    <a:pt x="3029" y="2568"/>
                  </a:cubicBezTo>
                  <a:cubicBezTo>
                    <a:pt x="3077" y="2568"/>
                    <a:pt x="3124" y="2550"/>
                    <a:pt x="3156" y="2513"/>
                  </a:cubicBezTo>
                  <a:lnTo>
                    <a:pt x="4287" y="1274"/>
                  </a:lnTo>
                  <a:cubicBezTo>
                    <a:pt x="4358" y="1203"/>
                    <a:pt x="4346" y="1084"/>
                    <a:pt x="4275" y="1024"/>
                  </a:cubicBezTo>
                  <a:cubicBezTo>
                    <a:pt x="4237" y="992"/>
                    <a:pt x="4191" y="976"/>
                    <a:pt x="4147" y="976"/>
                  </a:cubicBezTo>
                  <a:cubicBezTo>
                    <a:pt x="4095" y="976"/>
                    <a:pt x="4045" y="998"/>
                    <a:pt x="4013" y="1036"/>
                  </a:cubicBezTo>
                  <a:lnTo>
                    <a:pt x="3001" y="2155"/>
                  </a:lnTo>
                  <a:lnTo>
                    <a:pt x="1429" y="798"/>
                  </a:lnTo>
                  <a:lnTo>
                    <a:pt x="1429" y="715"/>
                  </a:lnTo>
                  <a:cubicBezTo>
                    <a:pt x="1429" y="310"/>
                    <a:pt x="1096"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1" name="Google Shape;12451;p86"/>
            <p:cNvSpPr/>
            <p:nvPr/>
          </p:nvSpPr>
          <p:spPr>
            <a:xfrm>
              <a:off x="8080439" y="3862920"/>
              <a:ext cx="68083" cy="68083"/>
            </a:xfrm>
            <a:custGeom>
              <a:avLst/>
              <a:gdLst/>
              <a:ahLst/>
              <a:cxnLst/>
              <a:rect l="l" t="t" r="r" b="b"/>
              <a:pathLst>
                <a:path w="2144" h="2144" extrusionOk="0">
                  <a:moveTo>
                    <a:pt x="1072" y="357"/>
                  </a:moveTo>
                  <a:cubicBezTo>
                    <a:pt x="1465" y="357"/>
                    <a:pt x="1786" y="691"/>
                    <a:pt x="1786" y="1072"/>
                  </a:cubicBezTo>
                  <a:cubicBezTo>
                    <a:pt x="1786" y="1465"/>
                    <a:pt x="1465" y="1786"/>
                    <a:pt x="1072" y="1786"/>
                  </a:cubicBezTo>
                  <a:cubicBezTo>
                    <a:pt x="691" y="1786"/>
                    <a:pt x="358" y="1465"/>
                    <a:pt x="358" y="1072"/>
                  </a:cubicBezTo>
                  <a:cubicBezTo>
                    <a:pt x="358" y="691"/>
                    <a:pt x="691" y="357"/>
                    <a:pt x="1072" y="357"/>
                  </a:cubicBezTo>
                  <a:close/>
                  <a:moveTo>
                    <a:pt x="1072" y="0"/>
                  </a:moveTo>
                  <a:cubicBezTo>
                    <a:pt x="477" y="0"/>
                    <a:pt x="0" y="476"/>
                    <a:pt x="0" y="1072"/>
                  </a:cubicBezTo>
                  <a:cubicBezTo>
                    <a:pt x="0" y="1667"/>
                    <a:pt x="477" y="2143"/>
                    <a:pt x="1072" y="2143"/>
                  </a:cubicBezTo>
                  <a:cubicBezTo>
                    <a:pt x="1667" y="2143"/>
                    <a:pt x="2144" y="1655"/>
                    <a:pt x="2144" y="1072"/>
                  </a:cubicBezTo>
                  <a:cubicBezTo>
                    <a:pt x="2144" y="476"/>
                    <a:pt x="1667" y="0"/>
                    <a:pt x="1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2" name="Google Shape;12452;p86"/>
            <p:cNvSpPr/>
            <p:nvPr/>
          </p:nvSpPr>
          <p:spPr>
            <a:xfrm>
              <a:off x="8000290" y="3885593"/>
              <a:ext cx="45410" cy="45410"/>
            </a:xfrm>
            <a:custGeom>
              <a:avLst/>
              <a:gdLst/>
              <a:ahLst/>
              <a:cxnLst/>
              <a:rect l="l" t="t" r="r" b="b"/>
              <a:pathLst>
                <a:path w="1430" h="1430" extrusionOk="0">
                  <a:moveTo>
                    <a:pt x="727" y="358"/>
                  </a:moveTo>
                  <a:cubicBezTo>
                    <a:pt x="917" y="358"/>
                    <a:pt x="1084" y="524"/>
                    <a:pt x="1084" y="715"/>
                  </a:cubicBezTo>
                  <a:cubicBezTo>
                    <a:pt x="1084" y="905"/>
                    <a:pt x="917" y="1072"/>
                    <a:pt x="727" y="1072"/>
                  </a:cubicBezTo>
                  <a:cubicBezTo>
                    <a:pt x="536" y="1072"/>
                    <a:pt x="369" y="905"/>
                    <a:pt x="369" y="715"/>
                  </a:cubicBezTo>
                  <a:cubicBezTo>
                    <a:pt x="369" y="524"/>
                    <a:pt x="536" y="358"/>
                    <a:pt x="727" y="358"/>
                  </a:cubicBezTo>
                  <a:close/>
                  <a:moveTo>
                    <a:pt x="694" y="0"/>
                  </a:moveTo>
                  <a:cubicBezTo>
                    <a:pt x="310" y="0"/>
                    <a:pt x="0" y="317"/>
                    <a:pt x="0" y="715"/>
                  </a:cubicBezTo>
                  <a:cubicBezTo>
                    <a:pt x="0" y="1120"/>
                    <a:pt x="322" y="1429"/>
                    <a:pt x="715" y="1429"/>
                  </a:cubicBezTo>
                  <a:cubicBezTo>
                    <a:pt x="1096" y="1429"/>
                    <a:pt x="1429" y="1096"/>
                    <a:pt x="1429" y="715"/>
                  </a:cubicBezTo>
                  <a:cubicBezTo>
                    <a:pt x="1429" y="310"/>
                    <a:pt x="1096" y="1"/>
                    <a:pt x="715" y="1"/>
                  </a:cubicBezTo>
                  <a:cubicBezTo>
                    <a:pt x="708" y="0"/>
                    <a:pt x="701" y="0"/>
                    <a:pt x="6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3" name="Google Shape;12453;p86"/>
            <p:cNvSpPr/>
            <p:nvPr/>
          </p:nvSpPr>
          <p:spPr>
            <a:xfrm>
              <a:off x="8006323" y="3714687"/>
              <a:ext cx="304784" cy="277920"/>
            </a:xfrm>
            <a:custGeom>
              <a:avLst/>
              <a:gdLst/>
              <a:ahLst/>
              <a:cxnLst/>
              <a:rect l="l" t="t" r="r" b="b"/>
              <a:pathLst>
                <a:path w="9598" h="8752" extrusionOk="0">
                  <a:moveTo>
                    <a:pt x="8800" y="5740"/>
                  </a:moveTo>
                  <a:cubicBezTo>
                    <a:pt x="8990" y="5740"/>
                    <a:pt x="9157" y="5906"/>
                    <a:pt x="9157" y="6097"/>
                  </a:cubicBezTo>
                  <a:cubicBezTo>
                    <a:pt x="9157" y="6287"/>
                    <a:pt x="9002" y="6454"/>
                    <a:pt x="8800" y="6454"/>
                  </a:cubicBezTo>
                  <a:cubicBezTo>
                    <a:pt x="8609" y="6454"/>
                    <a:pt x="8442" y="6287"/>
                    <a:pt x="8442" y="6097"/>
                  </a:cubicBezTo>
                  <a:cubicBezTo>
                    <a:pt x="8442" y="5906"/>
                    <a:pt x="8597" y="5740"/>
                    <a:pt x="8800" y="5740"/>
                  </a:cubicBezTo>
                  <a:close/>
                  <a:moveTo>
                    <a:pt x="3430" y="1"/>
                  </a:moveTo>
                  <a:cubicBezTo>
                    <a:pt x="2989" y="1"/>
                    <a:pt x="2632" y="358"/>
                    <a:pt x="2632" y="787"/>
                  </a:cubicBezTo>
                  <a:cubicBezTo>
                    <a:pt x="2632" y="989"/>
                    <a:pt x="2727" y="1203"/>
                    <a:pt x="2858" y="1334"/>
                  </a:cubicBezTo>
                  <a:lnTo>
                    <a:pt x="1739" y="2561"/>
                  </a:lnTo>
                  <a:cubicBezTo>
                    <a:pt x="1668" y="2632"/>
                    <a:pt x="1680" y="2751"/>
                    <a:pt x="1763" y="2811"/>
                  </a:cubicBezTo>
                  <a:cubicBezTo>
                    <a:pt x="1796" y="2844"/>
                    <a:pt x="1838" y="2859"/>
                    <a:pt x="1881" y="2859"/>
                  </a:cubicBezTo>
                  <a:cubicBezTo>
                    <a:pt x="1931" y="2859"/>
                    <a:pt x="1981" y="2838"/>
                    <a:pt x="2013" y="2799"/>
                  </a:cubicBezTo>
                  <a:lnTo>
                    <a:pt x="3251" y="1430"/>
                  </a:lnTo>
                  <a:cubicBezTo>
                    <a:pt x="3287" y="1382"/>
                    <a:pt x="3311" y="1323"/>
                    <a:pt x="3287" y="1275"/>
                  </a:cubicBezTo>
                  <a:cubicBezTo>
                    <a:pt x="3275" y="1215"/>
                    <a:pt x="3251" y="1168"/>
                    <a:pt x="3204" y="1144"/>
                  </a:cubicBezTo>
                  <a:cubicBezTo>
                    <a:pt x="3073" y="1072"/>
                    <a:pt x="2977" y="918"/>
                    <a:pt x="2977" y="775"/>
                  </a:cubicBezTo>
                  <a:cubicBezTo>
                    <a:pt x="2977" y="537"/>
                    <a:pt x="3168" y="334"/>
                    <a:pt x="3406" y="334"/>
                  </a:cubicBezTo>
                  <a:cubicBezTo>
                    <a:pt x="3644" y="334"/>
                    <a:pt x="3847" y="537"/>
                    <a:pt x="3847" y="775"/>
                  </a:cubicBezTo>
                  <a:cubicBezTo>
                    <a:pt x="3847" y="918"/>
                    <a:pt x="3751" y="1072"/>
                    <a:pt x="3620" y="1144"/>
                  </a:cubicBezTo>
                  <a:cubicBezTo>
                    <a:pt x="3573" y="1168"/>
                    <a:pt x="3525" y="1215"/>
                    <a:pt x="3525" y="1275"/>
                  </a:cubicBezTo>
                  <a:cubicBezTo>
                    <a:pt x="3513" y="1334"/>
                    <a:pt x="3525" y="1382"/>
                    <a:pt x="3573" y="1430"/>
                  </a:cubicBezTo>
                  <a:lnTo>
                    <a:pt x="6430" y="4561"/>
                  </a:lnTo>
                  <a:cubicBezTo>
                    <a:pt x="6462" y="4606"/>
                    <a:pt x="6512" y="4627"/>
                    <a:pt x="6562" y="4627"/>
                  </a:cubicBezTo>
                  <a:cubicBezTo>
                    <a:pt x="6605" y="4627"/>
                    <a:pt x="6647" y="4612"/>
                    <a:pt x="6680" y="4585"/>
                  </a:cubicBezTo>
                  <a:lnTo>
                    <a:pt x="8466" y="3037"/>
                  </a:lnTo>
                  <a:cubicBezTo>
                    <a:pt x="8526" y="2989"/>
                    <a:pt x="8549" y="2918"/>
                    <a:pt x="8526" y="2835"/>
                  </a:cubicBezTo>
                  <a:cubicBezTo>
                    <a:pt x="8514" y="2811"/>
                    <a:pt x="8514" y="2763"/>
                    <a:pt x="8514" y="2739"/>
                  </a:cubicBezTo>
                  <a:cubicBezTo>
                    <a:pt x="8514" y="2537"/>
                    <a:pt x="8680" y="2382"/>
                    <a:pt x="8871" y="2382"/>
                  </a:cubicBezTo>
                  <a:cubicBezTo>
                    <a:pt x="9061" y="2382"/>
                    <a:pt x="9228" y="2537"/>
                    <a:pt x="9228" y="2739"/>
                  </a:cubicBezTo>
                  <a:cubicBezTo>
                    <a:pt x="9228" y="2930"/>
                    <a:pt x="9061" y="3097"/>
                    <a:pt x="8871" y="3097"/>
                  </a:cubicBezTo>
                  <a:lnTo>
                    <a:pt x="8847" y="3097"/>
                  </a:lnTo>
                  <a:cubicBezTo>
                    <a:pt x="8800" y="3097"/>
                    <a:pt x="8740" y="3108"/>
                    <a:pt x="8704" y="3132"/>
                  </a:cubicBezTo>
                  <a:cubicBezTo>
                    <a:pt x="8680" y="3168"/>
                    <a:pt x="8645" y="3228"/>
                    <a:pt x="8645" y="3275"/>
                  </a:cubicBezTo>
                  <a:lnTo>
                    <a:pt x="8645" y="5359"/>
                  </a:lnTo>
                  <a:cubicBezTo>
                    <a:pt x="8335" y="5430"/>
                    <a:pt x="8097" y="5716"/>
                    <a:pt x="8097" y="6049"/>
                  </a:cubicBezTo>
                  <a:cubicBezTo>
                    <a:pt x="8097" y="6395"/>
                    <a:pt x="8335" y="6680"/>
                    <a:pt x="8645" y="6752"/>
                  </a:cubicBezTo>
                  <a:lnTo>
                    <a:pt x="8645" y="7442"/>
                  </a:lnTo>
                  <a:lnTo>
                    <a:pt x="7561" y="7442"/>
                  </a:lnTo>
                  <a:cubicBezTo>
                    <a:pt x="7454" y="7442"/>
                    <a:pt x="7383" y="7514"/>
                    <a:pt x="7383" y="7621"/>
                  </a:cubicBezTo>
                  <a:cubicBezTo>
                    <a:pt x="7383" y="7716"/>
                    <a:pt x="7454" y="7800"/>
                    <a:pt x="7561" y="7800"/>
                  </a:cubicBezTo>
                  <a:lnTo>
                    <a:pt x="8823" y="7800"/>
                  </a:lnTo>
                  <a:cubicBezTo>
                    <a:pt x="8990" y="7800"/>
                    <a:pt x="9121" y="7930"/>
                    <a:pt x="9121" y="8097"/>
                  </a:cubicBezTo>
                  <a:cubicBezTo>
                    <a:pt x="9121" y="8252"/>
                    <a:pt x="8990" y="8395"/>
                    <a:pt x="8823" y="8395"/>
                  </a:cubicBezTo>
                  <a:lnTo>
                    <a:pt x="179" y="8395"/>
                  </a:lnTo>
                  <a:cubicBezTo>
                    <a:pt x="72" y="8395"/>
                    <a:pt x="1" y="8466"/>
                    <a:pt x="1" y="8573"/>
                  </a:cubicBezTo>
                  <a:cubicBezTo>
                    <a:pt x="1" y="8669"/>
                    <a:pt x="72" y="8752"/>
                    <a:pt x="179" y="8752"/>
                  </a:cubicBezTo>
                  <a:lnTo>
                    <a:pt x="8823" y="8752"/>
                  </a:lnTo>
                  <a:cubicBezTo>
                    <a:pt x="9181" y="8752"/>
                    <a:pt x="9478" y="8454"/>
                    <a:pt x="9478" y="8097"/>
                  </a:cubicBezTo>
                  <a:cubicBezTo>
                    <a:pt x="9478" y="7800"/>
                    <a:pt x="9276" y="7538"/>
                    <a:pt x="9002" y="7466"/>
                  </a:cubicBezTo>
                  <a:lnTo>
                    <a:pt x="9002" y="6752"/>
                  </a:lnTo>
                  <a:cubicBezTo>
                    <a:pt x="9300" y="6704"/>
                    <a:pt x="9526" y="6430"/>
                    <a:pt x="9526" y="6097"/>
                  </a:cubicBezTo>
                  <a:cubicBezTo>
                    <a:pt x="9526" y="5775"/>
                    <a:pt x="9300" y="5490"/>
                    <a:pt x="9002" y="5394"/>
                  </a:cubicBezTo>
                  <a:lnTo>
                    <a:pt x="9002" y="3478"/>
                  </a:lnTo>
                  <a:cubicBezTo>
                    <a:pt x="9347" y="3418"/>
                    <a:pt x="9597" y="3120"/>
                    <a:pt x="9597" y="2763"/>
                  </a:cubicBezTo>
                  <a:cubicBezTo>
                    <a:pt x="9597" y="2358"/>
                    <a:pt x="9276" y="2049"/>
                    <a:pt x="8883" y="2049"/>
                  </a:cubicBezTo>
                  <a:cubicBezTo>
                    <a:pt x="8502" y="2049"/>
                    <a:pt x="8168" y="2382"/>
                    <a:pt x="8168" y="2763"/>
                  </a:cubicBezTo>
                  <a:lnTo>
                    <a:pt x="8168" y="2858"/>
                  </a:lnTo>
                  <a:lnTo>
                    <a:pt x="6597" y="4204"/>
                  </a:lnTo>
                  <a:lnTo>
                    <a:pt x="3989" y="1334"/>
                  </a:lnTo>
                  <a:cubicBezTo>
                    <a:pt x="4144" y="1192"/>
                    <a:pt x="4216" y="989"/>
                    <a:pt x="4216" y="787"/>
                  </a:cubicBezTo>
                  <a:cubicBezTo>
                    <a:pt x="4216" y="358"/>
                    <a:pt x="3858" y="1"/>
                    <a:pt x="3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4" name="Google Shape;12454;p86"/>
            <p:cNvSpPr/>
            <p:nvPr/>
          </p:nvSpPr>
          <p:spPr>
            <a:xfrm>
              <a:off x="8183643" y="3885593"/>
              <a:ext cx="45410" cy="45410"/>
            </a:xfrm>
            <a:custGeom>
              <a:avLst/>
              <a:gdLst/>
              <a:ahLst/>
              <a:cxnLst/>
              <a:rect l="l" t="t" r="r" b="b"/>
              <a:pathLst>
                <a:path w="1430" h="1430" extrusionOk="0">
                  <a:moveTo>
                    <a:pt x="703" y="358"/>
                  </a:moveTo>
                  <a:cubicBezTo>
                    <a:pt x="894" y="358"/>
                    <a:pt x="1060" y="524"/>
                    <a:pt x="1060" y="715"/>
                  </a:cubicBezTo>
                  <a:cubicBezTo>
                    <a:pt x="1060" y="905"/>
                    <a:pt x="894" y="1072"/>
                    <a:pt x="703" y="1072"/>
                  </a:cubicBezTo>
                  <a:cubicBezTo>
                    <a:pt x="501" y="1072"/>
                    <a:pt x="346" y="905"/>
                    <a:pt x="346" y="715"/>
                  </a:cubicBezTo>
                  <a:cubicBezTo>
                    <a:pt x="346" y="524"/>
                    <a:pt x="501" y="358"/>
                    <a:pt x="703" y="358"/>
                  </a:cubicBezTo>
                  <a:close/>
                  <a:moveTo>
                    <a:pt x="715" y="1"/>
                  </a:moveTo>
                  <a:cubicBezTo>
                    <a:pt x="310" y="1"/>
                    <a:pt x="1" y="334"/>
                    <a:pt x="1" y="715"/>
                  </a:cubicBezTo>
                  <a:cubicBezTo>
                    <a:pt x="1" y="1120"/>
                    <a:pt x="322" y="1429"/>
                    <a:pt x="715" y="1429"/>
                  </a:cubicBezTo>
                  <a:cubicBezTo>
                    <a:pt x="1096" y="1429"/>
                    <a:pt x="1430" y="1108"/>
                    <a:pt x="1430" y="715"/>
                  </a:cubicBezTo>
                  <a:cubicBezTo>
                    <a:pt x="1430" y="310"/>
                    <a:pt x="1096" y="1"/>
                    <a:pt x="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455" name="Google Shape;12455;p86"/>
          <p:cNvSpPr/>
          <p:nvPr/>
        </p:nvSpPr>
        <p:spPr>
          <a:xfrm>
            <a:off x="867354" y="3694364"/>
            <a:ext cx="355434" cy="326981"/>
          </a:xfrm>
          <a:custGeom>
            <a:avLst/>
            <a:gdLst/>
            <a:ahLst/>
            <a:cxnLst/>
            <a:rect l="l" t="t" r="r" b="b"/>
            <a:pathLst>
              <a:path w="11193" h="10297" extrusionOk="0">
                <a:moveTo>
                  <a:pt x="6014" y="2129"/>
                </a:moveTo>
                <a:lnTo>
                  <a:pt x="6014" y="3034"/>
                </a:lnTo>
                <a:lnTo>
                  <a:pt x="5097" y="3034"/>
                </a:lnTo>
                <a:lnTo>
                  <a:pt x="5097" y="2129"/>
                </a:lnTo>
                <a:close/>
                <a:moveTo>
                  <a:pt x="8704" y="347"/>
                </a:moveTo>
                <a:cubicBezTo>
                  <a:pt x="8745" y="347"/>
                  <a:pt x="8785" y="350"/>
                  <a:pt x="8824" y="355"/>
                </a:cubicBezTo>
                <a:cubicBezTo>
                  <a:pt x="9133" y="403"/>
                  <a:pt x="9371" y="617"/>
                  <a:pt x="9550" y="1058"/>
                </a:cubicBezTo>
                <a:cubicBezTo>
                  <a:pt x="9824" y="1689"/>
                  <a:pt x="9847" y="2201"/>
                  <a:pt x="9645" y="2558"/>
                </a:cubicBezTo>
                <a:cubicBezTo>
                  <a:pt x="9419" y="2939"/>
                  <a:pt x="8966" y="3034"/>
                  <a:pt x="8907" y="3046"/>
                </a:cubicBezTo>
                <a:lnTo>
                  <a:pt x="6335" y="3046"/>
                </a:lnTo>
                <a:lnTo>
                  <a:pt x="6335" y="2034"/>
                </a:lnTo>
                <a:cubicBezTo>
                  <a:pt x="6442" y="1903"/>
                  <a:pt x="6764" y="1498"/>
                  <a:pt x="7204" y="1141"/>
                </a:cubicBezTo>
                <a:cubicBezTo>
                  <a:pt x="7798" y="612"/>
                  <a:pt x="8304" y="347"/>
                  <a:pt x="8704" y="347"/>
                </a:cubicBezTo>
                <a:close/>
                <a:moveTo>
                  <a:pt x="4585" y="3356"/>
                </a:moveTo>
                <a:lnTo>
                  <a:pt x="4585" y="4653"/>
                </a:lnTo>
                <a:lnTo>
                  <a:pt x="299" y="4653"/>
                </a:lnTo>
                <a:lnTo>
                  <a:pt x="299" y="3356"/>
                </a:lnTo>
                <a:close/>
                <a:moveTo>
                  <a:pt x="6204" y="3356"/>
                </a:moveTo>
                <a:lnTo>
                  <a:pt x="6204" y="9987"/>
                </a:lnTo>
                <a:lnTo>
                  <a:pt x="4906" y="9987"/>
                </a:lnTo>
                <a:lnTo>
                  <a:pt x="4906" y="3356"/>
                </a:lnTo>
                <a:close/>
                <a:moveTo>
                  <a:pt x="10812" y="3356"/>
                </a:moveTo>
                <a:lnTo>
                  <a:pt x="10812" y="4653"/>
                </a:lnTo>
                <a:lnTo>
                  <a:pt x="9074" y="4653"/>
                </a:lnTo>
                <a:cubicBezTo>
                  <a:pt x="8990" y="4653"/>
                  <a:pt x="8907" y="4725"/>
                  <a:pt x="8907" y="4820"/>
                </a:cubicBezTo>
                <a:cubicBezTo>
                  <a:pt x="8907" y="4903"/>
                  <a:pt x="8990" y="4987"/>
                  <a:pt x="9074" y="4987"/>
                </a:cubicBezTo>
                <a:lnTo>
                  <a:pt x="10002" y="4987"/>
                </a:lnTo>
                <a:lnTo>
                  <a:pt x="10002" y="9594"/>
                </a:lnTo>
                <a:cubicBezTo>
                  <a:pt x="10002" y="9809"/>
                  <a:pt x="9824" y="9987"/>
                  <a:pt x="9609" y="9987"/>
                </a:cubicBezTo>
                <a:lnTo>
                  <a:pt x="6526" y="9987"/>
                </a:lnTo>
                <a:lnTo>
                  <a:pt x="6526" y="4987"/>
                </a:lnTo>
                <a:lnTo>
                  <a:pt x="8419" y="4987"/>
                </a:lnTo>
                <a:cubicBezTo>
                  <a:pt x="8514" y="4987"/>
                  <a:pt x="8585" y="4903"/>
                  <a:pt x="8585" y="4820"/>
                </a:cubicBezTo>
                <a:cubicBezTo>
                  <a:pt x="8585" y="4725"/>
                  <a:pt x="8514" y="4653"/>
                  <a:pt x="8419" y="4653"/>
                </a:cubicBezTo>
                <a:lnTo>
                  <a:pt x="6526" y="4653"/>
                </a:lnTo>
                <a:lnTo>
                  <a:pt x="6526" y="3356"/>
                </a:lnTo>
                <a:close/>
                <a:moveTo>
                  <a:pt x="2416" y="1"/>
                </a:moveTo>
                <a:cubicBezTo>
                  <a:pt x="2282" y="1"/>
                  <a:pt x="2156" y="24"/>
                  <a:pt x="2037" y="69"/>
                </a:cubicBezTo>
                <a:cubicBezTo>
                  <a:pt x="1727" y="188"/>
                  <a:pt x="1465" y="474"/>
                  <a:pt x="1287" y="903"/>
                </a:cubicBezTo>
                <a:cubicBezTo>
                  <a:pt x="977" y="1653"/>
                  <a:pt x="965" y="2248"/>
                  <a:pt x="1215" y="2689"/>
                </a:cubicBezTo>
                <a:cubicBezTo>
                  <a:pt x="1287" y="2820"/>
                  <a:pt x="1382" y="2927"/>
                  <a:pt x="1489" y="3022"/>
                </a:cubicBezTo>
                <a:lnTo>
                  <a:pt x="156" y="3022"/>
                </a:lnTo>
                <a:cubicBezTo>
                  <a:pt x="72" y="3022"/>
                  <a:pt x="1" y="3094"/>
                  <a:pt x="1" y="3177"/>
                </a:cubicBezTo>
                <a:lnTo>
                  <a:pt x="1" y="4808"/>
                </a:lnTo>
                <a:cubicBezTo>
                  <a:pt x="1" y="4891"/>
                  <a:pt x="72" y="4963"/>
                  <a:pt x="156" y="4963"/>
                </a:cubicBezTo>
                <a:lnTo>
                  <a:pt x="834" y="4963"/>
                </a:lnTo>
                <a:lnTo>
                  <a:pt x="834" y="9583"/>
                </a:lnTo>
                <a:cubicBezTo>
                  <a:pt x="834" y="9964"/>
                  <a:pt x="1156" y="10297"/>
                  <a:pt x="1549" y="10297"/>
                </a:cubicBezTo>
                <a:lnTo>
                  <a:pt x="2656" y="10297"/>
                </a:lnTo>
                <a:cubicBezTo>
                  <a:pt x="2751" y="10297"/>
                  <a:pt x="2823" y="10225"/>
                  <a:pt x="2823" y="10130"/>
                </a:cubicBezTo>
                <a:cubicBezTo>
                  <a:pt x="2823" y="10047"/>
                  <a:pt x="2751" y="9964"/>
                  <a:pt x="2656" y="9964"/>
                </a:cubicBezTo>
                <a:lnTo>
                  <a:pt x="1549" y="9964"/>
                </a:lnTo>
                <a:cubicBezTo>
                  <a:pt x="1334" y="9964"/>
                  <a:pt x="1156" y="9785"/>
                  <a:pt x="1156" y="9583"/>
                </a:cubicBezTo>
                <a:lnTo>
                  <a:pt x="1156" y="4963"/>
                </a:lnTo>
                <a:lnTo>
                  <a:pt x="4609" y="4963"/>
                </a:lnTo>
                <a:lnTo>
                  <a:pt x="4609" y="9964"/>
                </a:lnTo>
                <a:lnTo>
                  <a:pt x="3311" y="9964"/>
                </a:lnTo>
                <a:cubicBezTo>
                  <a:pt x="3228" y="9964"/>
                  <a:pt x="3156" y="10047"/>
                  <a:pt x="3156" y="10130"/>
                </a:cubicBezTo>
                <a:cubicBezTo>
                  <a:pt x="3156" y="10225"/>
                  <a:pt x="3228" y="10297"/>
                  <a:pt x="3311" y="10297"/>
                </a:cubicBezTo>
                <a:lnTo>
                  <a:pt x="9645" y="10297"/>
                </a:lnTo>
                <a:cubicBezTo>
                  <a:pt x="10026" y="10297"/>
                  <a:pt x="10359" y="9964"/>
                  <a:pt x="10359" y="9583"/>
                </a:cubicBezTo>
                <a:lnTo>
                  <a:pt x="10359" y="4963"/>
                </a:lnTo>
                <a:lnTo>
                  <a:pt x="11026" y="4963"/>
                </a:lnTo>
                <a:cubicBezTo>
                  <a:pt x="11110" y="4963"/>
                  <a:pt x="11193" y="4891"/>
                  <a:pt x="11193" y="4808"/>
                </a:cubicBezTo>
                <a:lnTo>
                  <a:pt x="11193" y="3177"/>
                </a:lnTo>
                <a:cubicBezTo>
                  <a:pt x="11145" y="3106"/>
                  <a:pt x="11074" y="3034"/>
                  <a:pt x="10979" y="3034"/>
                </a:cubicBezTo>
                <a:lnTo>
                  <a:pt x="9657" y="3034"/>
                </a:lnTo>
                <a:cubicBezTo>
                  <a:pt x="9752" y="2939"/>
                  <a:pt x="9847" y="2844"/>
                  <a:pt x="9919" y="2701"/>
                </a:cubicBezTo>
                <a:cubicBezTo>
                  <a:pt x="10181" y="2260"/>
                  <a:pt x="10157" y="1641"/>
                  <a:pt x="9847" y="915"/>
                </a:cubicBezTo>
                <a:cubicBezTo>
                  <a:pt x="9621" y="379"/>
                  <a:pt x="9300" y="81"/>
                  <a:pt x="8871" y="22"/>
                </a:cubicBezTo>
                <a:cubicBezTo>
                  <a:pt x="8824" y="16"/>
                  <a:pt x="8776" y="13"/>
                  <a:pt x="8728" y="13"/>
                </a:cubicBezTo>
                <a:cubicBezTo>
                  <a:pt x="7648" y="13"/>
                  <a:pt x="6371" y="1489"/>
                  <a:pt x="6097" y="1808"/>
                </a:cubicBezTo>
                <a:lnTo>
                  <a:pt x="5025" y="1808"/>
                </a:lnTo>
                <a:cubicBezTo>
                  <a:pt x="4859" y="1617"/>
                  <a:pt x="4359" y="1022"/>
                  <a:pt x="3751" y="581"/>
                </a:cubicBezTo>
                <a:cubicBezTo>
                  <a:pt x="3715" y="556"/>
                  <a:pt x="3677" y="543"/>
                  <a:pt x="3642" y="543"/>
                </a:cubicBezTo>
                <a:cubicBezTo>
                  <a:pt x="3595" y="543"/>
                  <a:pt x="3552" y="565"/>
                  <a:pt x="3525" y="605"/>
                </a:cubicBezTo>
                <a:cubicBezTo>
                  <a:pt x="3466" y="677"/>
                  <a:pt x="3478" y="784"/>
                  <a:pt x="3549" y="831"/>
                </a:cubicBezTo>
                <a:cubicBezTo>
                  <a:pt x="4144" y="1260"/>
                  <a:pt x="4656" y="1855"/>
                  <a:pt x="4787" y="2022"/>
                </a:cubicBezTo>
                <a:lnTo>
                  <a:pt x="4787" y="3034"/>
                </a:lnTo>
                <a:lnTo>
                  <a:pt x="2216" y="3034"/>
                </a:lnTo>
                <a:cubicBezTo>
                  <a:pt x="2144" y="3022"/>
                  <a:pt x="1692" y="2927"/>
                  <a:pt x="1489" y="2546"/>
                </a:cubicBezTo>
                <a:cubicBezTo>
                  <a:pt x="1275" y="2189"/>
                  <a:pt x="1323" y="1677"/>
                  <a:pt x="1573" y="1034"/>
                </a:cubicBezTo>
                <a:cubicBezTo>
                  <a:pt x="1727" y="700"/>
                  <a:pt x="1906" y="474"/>
                  <a:pt x="2144" y="379"/>
                </a:cubicBezTo>
                <a:cubicBezTo>
                  <a:pt x="2224" y="348"/>
                  <a:pt x="2314" y="332"/>
                  <a:pt x="2413" y="332"/>
                </a:cubicBezTo>
                <a:cubicBezTo>
                  <a:pt x="2578" y="332"/>
                  <a:pt x="2769" y="377"/>
                  <a:pt x="2978" y="474"/>
                </a:cubicBezTo>
                <a:cubicBezTo>
                  <a:pt x="3001" y="488"/>
                  <a:pt x="3025" y="493"/>
                  <a:pt x="3049" y="493"/>
                </a:cubicBezTo>
                <a:cubicBezTo>
                  <a:pt x="3109" y="493"/>
                  <a:pt x="3166" y="454"/>
                  <a:pt x="3192" y="403"/>
                </a:cubicBezTo>
                <a:cubicBezTo>
                  <a:pt x="3239" y="308"/>
                  <a:pt x="3192" y="224"/>
                  <a:pt x="3120" y="177"/>
                </a:cubicBezTo>
                <a:cubicBezTo>
                  <a:pt x="2864" y="59"/>
                  <a:pt x="2630" y="1"/>
                  <a:pt x="24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456" name="Google Shape;12456;p86"/>
          <p:cNvGrpSpPr/>
          <p:nvPr/>
        </p:nvGrpSpPr>
        <p:grpSpPr>
          <a:xfrm>
            <a:off x="1408777" y="3680964"/>
            <a:ext cx="357720" cy="355148"/>
            <a:chOff x="1408777" y="3680964"/>
            <a:chExt cx="357720" cy="355148"/>
          </a:xfrm>
        </p:grpSpPr>
        <p:sp>
          <p:nvSpPr>
            <p:cNvPr id="12457" name="Google Shape;12457;p86"/>
            <p:cNvSpPr/>
            <p:nvPr/>
          </p:nvSpPr>
          <p:spPr>
            <a:xfrm>
              <a:off x="1510488" y="3814144"/>
              <a:ext cx="37852" cy="49188"/>
            </a:xfrm>
            <a:custGeom>
              <a:avLst/>
              <a:gdLst/>
              <a:ahLst/>
              <a:cxnLst/>
              <a:rect l="l" t="t" r="r" b="b"/>
              <a:pathLst>
                <a:path w="1192" h="1549" extrusionOk="0">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41"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63" y="262"/>
                    <a:pt x="763" y="167"/>
                  </a:cubicBezTo>
                  <a:cubicBezTo>
                    <a:pt x="763" y="84"/>
                    <a:pt x="679"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8" name="Google Shape;12458;p86"/>
            <p:cNvSpPr/>
            <p:nvPr/>
          </p:nvSpPr>
          <p:spPr>
            <a:xfrm>
              <a:off x="1627315" y="3814144"/>
              <a:ext cx="37852" cy="49188"/>
            </a:xfrm>
            <a:custGeom>
              <a:avLst/>
              <a:gdLst/>
              <a:ahLst/>
              <a:cxnLst/>
              <a:rect l="l" t="t" r="r" b="b"/>
              <a:pathLst>
                <a:path w="1192" h="1549" extrusionOk="0">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29"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51" y="262"/>
                    <a:pt x="751" y="167"/>
                  </a:cubicBezTo>
                  <a:cubicBezTo>
                    <a:pt x="751" y="84"/>
                    <a:pt x="679"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9" name="Google Shape;12459;p86"/>
            <p:cNvSpPr/>
            <p:nvPr/>
          </p:nvSpPr>
          <p:spPr>
            <a:xfrm>
              <a:off x="1525604" y="3908806"/>
              <a:ext cx="123305" cy="33152"/>
            </a:xfrm>
            <a:custGeom>
              <a:avLst/>
              <a:gdLst/>
              <a:ahLst/>
              <a:cxnLst/>
              <a:rect l="l" t="t" r="r" b="b"/>
              <a:pathLst>
                <a:path w="3883" h="1044" extrusionOk="0">
                  <a:moveTo>
                    <a:pt x="3714" y="0"/>
                  </a:moveTo>
                  <a:cubicBezTo>
                    <a:pt x="3669" y="0"/>
                    <a:pt x="3622" y="18"/>
                    <a:pt x="3585" y="55"/>
                  </a:cubicBezTo>
                  <a:cubicBezTo>
                    <a:pt x="3215" y="460"/>
                    <a:pt x="2596" y="710"/>
                    <a:pt x="1953" y="710"/>
                  </a:cubicBezTo>
                  <a:cubicBezTo>
                    <a:pt x="1299" y="710"/>
                    <a:pt x="679" y="472"/>
                    <a:pt x="310" y="55"/>
                  </a:cubicBezTo>
                  <a:cubicBezTo>
                    <a:pt x="278" y="23"/>
                    <a:pt x="231" y="4"/>
                    <a:pt x="183" y="4"/>
                  </a:cubicBezTo>
                  <a:cubicBezTo>
                    <a:pt x="144" y="4"/>
                    <a:pt x="104" y="17"/>
                    <a:pt x="72" y="43"/>
                  </a:cubicBezTo>
                  <a:cubicBezTo>
                    <a:pt x="13" y="103"/>
                    <a:pt x="1" y="210"/>
                    <a:pt x="60" y="282"/>
                  </a:cubicBezTo>
                  <a:cubicBezTo>
                    <a:pt x="489" y="758"/>
                    <a:pt x="1191" y="1044"/>
                    <a:pt x="1930" y="1044"/>
                  </a:cubicBezTo>
                  <a:cubicBezTo>
                    <a:pt x="2680" y="1044"/>
                    <a:pt x="3370" y="758"/>
                    <a:pt x="3811" y="282"/>
                  </a:cubicBezTo>
                  <a:cubicBezTo>
                    <a:pt x="3882" y="210"/>
                    <a:pt x="3882" y="103"/>
                    <a:pt x="3823" y="43"/>
                  </a:cubicBezTo>
                  <a:cubicBezTo>
                    <a:pt x="3794" y="15"/>
                    <a:pt x="3755" y="0"/>
                    <a:pt x="37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0" name="Google Shape;12460;p86"/>
            <p:cNvSpPr/>
            <p:nvPr/>
          </p:nvSpPr>
          <p:spPr>
            <a:xfrm>
              <a:off x="1408777" y="3680964"/>
              <a:ext cx="298338" cy="296528"/>
            </a:xfrm>
            <a:custGeom>
              <a:avLst/>
              <a:gdLst/>
              <a:ahLst/>
              <a:cxnLst/>
              <a:rect l="l" t="t" r="r" b="b"/>
              <a:pathLst>
                <a:path w="9395" h="9338" extrusionOk="0">
                  <a:moveTo>
                    <a:pt x="5655" y="0"/>
                  </a:moveTo>
                  <a:cubicBezTo>
                    <a:pt x="5592" y="0"/>
                    <a:pt x="5529" y="1"/>
                    <a:pt x="5466" y="3"/>
                  </a:cubicBezTo>
                  <a:cubicBezTo>
                    <a:pt x="4037" y="51"/>
                    <a:pt x="2692" y="622"/>
                    <a:pt x="1680" y="1634"/>
                  </a:cubicBezTo>
                  <a:cubicBezTo>
                    <a:pt x="667" y="2646"/>
                    <a:pt x="96" y="3992"/>
                    <a:pt x="48" y="5421"/>
                  </a:cubicBezTo>
                  <a:cubicBezTo>
                    <a:pt x="1" y="6849"/>
                    <a:pt x="489" y="8219"/>
                    <a:pt x="1429" y="9278"/>
                  </a:cubicBezTo>
                  <a:cubicBezTo>
                    <a:pt x="1465"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54" y="325"/>
                  </a:cubicBezTo>
                  <a:cubicBezTo>
                    <a:pt x="5500" y="323"/>
                    <a:pt x="5547" y="323"/>
                    <a:pt x="5594" y="323"/>
                  </a:cubicBezTo>
                  <a:cubicBezTo>
                    <a:pt x="6878" y="323"/>
                    <a:pt x="8120" y="796"/>
                    <a:pt x="9085" y="1634"/>
                  </a:cubicBezTo>
                  <a:cubicBezTo>
                    <a:pt x="9119" y="1663"/>
                    <a:pt x="9162" y="1678"/>
                    <a:pt x="9203" y="1678"/>
                  </a:cubicBezTo>
                  <a:cubicBezTo>
                    <a:pt x="9248" y="1678"/>
                    <a:pt x="9292" y="1660"/>
                    <a:pt x="9323" y="1623"/>
                  </a:cubicBezTo>
                  <a:cubicBezTo>
                    <a:pt x="9395" y="1551"/>
                    <a:pt x="9395" y="1444"/>
                    <a:pt x="9323" y="1384"/>
                  </a:cubicBezTo>
                  <a:cubicBezTo>
                    <a:pt x="8300" y="486"/>
                    <a:pt x="7004" y="0"/>
                    <a:pt x="5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1" name="Google Shape;12461;p86"/>
            <p:cNvSpPr/>
            <p:nvPr/>
          </p:nvSpPr>
          <p:spPr>
            <a:xfrm>
              <a:off x="1468508" y="3739075"/>
              <a:ext cx="297989" cy="297036"/>
            </a:xfrm>
            <a:custGeom>
              <a:avLst/>
              <a:gdLst/>
              <a:ahLst/>
              <a:cxnLst/>
              <a:rect l="l" t="t" r="r" b="b"/>
              <a:pathLst>
                <a:path w="9384" h="9354" extrusionOk="0">
                  <a:moveTo>
                    <a:pt x="7834" y="1"/>
                  </a:moveTo>
                  <a:cubicBezTo>
                    <a:pt x="7795" y="1"/>
                    <a:pt x="7754" y="15"/>
                    <a:pt x="7716" y="43"/>
                  </a:cubicBezTo>
                  <a:cubicBezTo>
                    <a:pt x="7645" y="102"/>
                    <a:pt x="7645" y="209"/>
                    <a:pt x="7704" y="281"/>
                  </a:cubicBezTo>
                  <a:cubicBezTo>
                    <a:pt x="8585" y="1281"/>
                    <a:pt x="9062" y="2579"/>
                    <a:pt x="9014" y="3912"/>
                  </a:cubicBezTo>
                  <a:cubicBezTo>
                    <a:pt x="8966" y="5257"/>
                    <a:pt x="8431" y="6520"/>
                    <a:pt x="7478" y="7472"/>
                  </a:cubicBezTo>
                  <a:cubicBezTo>
                    <a:pt x="6526" y="8425"/>
                    <a:pt x="5263" y="8972"/>
                    <a:pt x="3918" y="9008"/>
                  </a:cubicBezTo>
                  <a:cubicBezTo>
                    <a:pt x="3870" y="9009"/>
                    <a:pt x="3823" y="9010"/>
                    <a:pt x="3775" y="9010"/>
                  </a:cubicBezTo>
                  <a:cubicBezTo>
                    <a:pt x="2492" y="9010"/>
                    <a:pt x="1251" y="8548"/>
                    <a:pt x="299" y="7698"/>
                  </a:cubicBezTo>
                  <a:cubicBezTo>
                    <a:pt x="259" y="7670"/>
                    <a:pt x="216" y="7655"/>
                    <a:pt x="175" y="7655"/>
                  </a:cubicBezTo>
                  <a:cubicBezTo>
                    <a:pt x="130" y="7655"/>
                    <a:pt x="86" y="7673"/>
                    <a:pt x="49" y="7710"/>
                  </a:cubicBezTo>
                  <a:cubicBezTo>
                    <a:pt x="1" y="7782"/>
                    <a:pt x="1" y="7889"/>
                    <a:pt x="72" y="7948"/>
                  </a:cubicBezTo>
                  <a:cubicBezTo>
                    <a:pt x="1096" y="8853"/>
                    <a:pt x="2394" y="9353"/>
                    <a:pt x="3763" y="9353"/>
                  </a:cubicBezTo>
                  <a:lnTo>
                    <a:pt x="3930" y="9353"/>
                  </a:lnTo>
                  <a:cubicBezTo>
                    <a:pt x="5359" y="9306"/>
                    <a:pt x="6692" y="8722"/>
                    <a:pt x="7704" y="7710"/>
                  </a:cubicBezTo>
                  <a:cubicBezTo>
                    <a:pt x="8716" y="6698"/>
                    <a:pt x="9300" y="5365"/>
                    <a:pt x="9347" y="3936"/>
                  </a:cubicBezTo>
                  <a:cubicBezTo>
                    <a:pt x="9383" y="2507"/>
                    <a:pt x="8895" y="1126"/>
                    <a:pt x="7954" y="66"/>
                  </a:cubicBezTo>
                  <a:cubicBezTo>
                    <a:pt x="7922" y="21"/>
                    <a:pt x="7879" y="1"/>
                    <a:pt x="7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62" name="Google Shape;12462;p86"/>
          <p:cNvGrpSpPr/>
          <p:nvPr/>
        </p:nvGrpSpPr>
        <p:grpSpPr>
          <a:xfrm>
            <a:off x="1952836" y="3680964"/>
            <a:ext cx="357720" cy="355148"/>
            <a:chOff x="1952836" y="3680964"/>
            <a:chExt cx="357720" cy="355148"/>
          </a:xfrm>
        </p:grpSpPr>
        <p:sp>
          <p:nvSpPr>
            <p:cNvPr id="12463" name="Google Shape;12463;p86"/>
            <p:cNvSpPr/>
            <p:nvPr/>
          </p:nvSpPr>
          <p:spPr>
            <a:xfrm>
              <a:off x="2054166" y="3814144"/>
              <a:ext cx="38233" cy="49188"/>
            </a:xfrm>
            <a:custGeom>
              <a:avLst/>
              <a:gdLst/>
              <a:ahLst/>
              <a:cxnLst/>
              <a:rect l="l" t="t" r="r" b="b"/>
              <a:pathLst>
                <a:path w="1204" h="1549" extrusionOk="0">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203"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4" name="Google Shape;12464;p86"/>
            <p:cNvSpPr/>
            <p:nvPr/>
          </p:nvSpPr>
          <p:spPr>
            <a:xfrm>
              <a:off x="2170992" y="3814144"/>
              <a:ext cx="37852" cy="49188"/>
            </a:xfrm>
            <a:custGeom>
              <a:avLst/>
              <a:gdLst/>
              <a:ahLst/>
              <a:cxnLst/>
              <a:rect l="l" t="t" r="r" b="b"/>
              <a:pathLst>
                <a:path w="1192" h="1549" extrusionOk="0">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191"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5" name="Google Shape;12465;p86"/>
            <p:cNvSpPr/>
            <p:nvPr/>
          </p:nvSpPr>
          <p:spPr>
            <a:xfrm>
              <a:off x="2070043" y="3908647"/>
              <a:ext cx="122924" cy="33311"/>
            </a:xfrm>
            <a:custGeom>
              <a:avLst/>
              <a:gdLst/>
              <a:ahLst/>
              <a:cxnLst/>
              <a:rect l="l" t="t" r="r" b="b"/>
              <a:pathLst>
                <a:path w="3871" h="1049" extrusionOk="0">
                  <a:moveTo>
                    <a:pt x="1930" y="1"/>
                  </a:moveTo>
                  <a:cubicBezTo>
                    <a:pt x="1191" y="1"/>
                    <a:pt x="489" y="287"/>
                    <a:pt x="60" y="763"/>
                  </a:cubicBezTo>
                  <a:cubicBezTo>
                    <a:pt x="1" y="822"/>
                    <a:pt x="1" y="930"/>
                    <a:pt x="72" y="1001"/>
                  </a:cubicBezTo>
                  <a:cubicBezTo>
                    <a:pt x="101" y="1029"/>
                    <a:pt x="140" y="1044"/>
                    <a:pt x="181" y="1044"/>
                  </a:cubicBezTo>
                  <a:cubicBezTo>
                    <a:pt x="226" y="1044"/>
                    <a:pt x="273" y="1026"/>
                    <a:pt x="310" y="989"/>
                  </a:cubicBezTo>
                  <a:cubicBezTo>
                    <a:pt x="679" y="584"/>
                    <a:pt x="1299" y="334"/>
                    <a:pt x="1953" y="334"/>
                  </a:cubicBezTo>
                  <a:cubicBezTo>
                    <a:pt x="2596" y="334"/>
                    <a:pt x="3215" y="572"/>
                    <a:pt x="3585" y="989"/>
                  </a:cubicBezTo>
                  <a:cubicBezTo>
                    <a:pt x="3620" y="1013"/>
                    <a:pt x="3656" y="1049"/>
                    <a:pt x="3704" y="1049"/>
                  </a:cubicBezTo>
                  <a:cubicBezTo>
                    <a:pt x="3751" y="1049"/>
                    <a:pt x="3775" y="1037"/>
                    <a:pt x="3811" y="1001"/>
                  </a:cubicBezTo>
                  <a:cubicBezTo>
                    <a:pt x="3870" y="930"/>
                    <a:pt x="3870" y="822"/>
                    <a:pt x="3811" y="763"/>
                  </a:cubicBezTo>
                  <a:cubicBezTo>
                    <a:pt x="3382" y="287"/>
                    <a:pt x="2680" y="1"/>
                    <a:pt x="1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6" name="Google Shape;12466;p86"/>
            <p:cNvSpPr/>
            <p:nvPr/>
          </p:nvSpPr>
          <p:spPr>
            <a:xfrm>
              <a:off x="1952836" y="3680964"/>
              <a:ext cx="298338" cy="296528"/>
            </a:xfrm>
            <a:custGeom>
              <a:avLst/>
              <a:gdLst/>
              <a:ahLst/>
              <a:cxnLst/>
              <a:rect l="l" t="t" r="r" b="b"/>
              <a:pathLst>
                <a:path w="9395" h="9338" extrusionOk="0">
                  <a:moveTo>
                    <a:pt x="5654" y="0"/>
                  </a:moveTo>
                  <a:cubicBezTo>
                    <a:pt x="5591" y="0"/>
                    <a:pt x="5528" y="1"/>
                    <a:pt x="5466" y="3"/>
                  </a:cubicBezTo>
                  <a:cubicBezTo>
                    <a:pt x="4037" y="51"/>
                    <a:pt x="2692" y="622"/>
                    <a:pt x="1680" y="1634"/>
                  </a:cubicBezTo>
                  <a:cubicBezTo>
                    <a:pt x="668" y="2646"/>
                    <a:pt x="84" y="3992"/>
                    <a:pt x="48" y="5421"/>
                  </a:cubicBezTo>
                  <a:cubicBezTo>
                    <a:pt x="1" y="6849"/>
                    <a:pt x="489" y="8219"/>
                    <a:pt x="1430" y="9278"/>
                  </a:cubicBezTo>
                  <a:cubicBezTo>
                    <a:pt x="1453"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42" y="325"/>
                  </a:cubicBezTo>
                  <a:cubicBezTo>
                    <a:pt x="5489" y="323"/>
                    <a:pt x="5536" y="323"/>
                    <a:pt x="5583" y="323"/>
                  </a:cubicBezTo>
                  <a:cubicBezTo>
                    <a:pt x="6878" y="323"/>
                    <a:pt x="8120" y="796"/>
                    <a:pt x="9073" y="1634"/>
                  </a:cubicBezTo>
                  <a:cubicBezTo>
                    <a:pt x="9113" y="1663"/>
                    <a:pt x="9156" y="1678"/>
                    <a:pt x="9196" y="1678"/>
                  </a:cubicBezTo>
                  <a:cubicBezTo>
                    <a:pt x="9239" y="1678"/>
                    <a:pt x="9280" y="1660"/>
                    <a:pt x="9312" y="1623"/>
                  </a:cubicBezTo>
                  <a:cubicBezTo>
                    <a:pt x="9395" y="1551"/>
                    <a:pt x="9395" y="1444"/>
                    <a:pt x="9312" y="1384"/>
                  </a:cubicBezTo>
                  <a:cubicBezTo>
                    <a:pt x="8288" y="486"/>
                    <a:pt x="6992" y="0"/>
                    <a:pt x="56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7" name="Google Shape;12467;p86"/>
            <p:cNvSpPr/>
            <p:nvPr/>
          </p:nvSpPr>
          <p:spPr>
            <a:xfrm>
              <a:off x="2012217" y="3739075"/>
              <a:ext cx="298338" cy="297036"/>
            </a:xfrm>
            <a:custGeom>
              <a:avLst/>
              <a:gdLst/>
              <a:ahLst/>
              <a:cxnLst/>
              <a:rect l="l" t="t" r="r" b="b"/>
              <a:pathLst>
                <a:path w="9395" h="9354" extrusionOk="0">
                  <a:moveTo>
                    <a:pt x="7840" y="1"/>
                  </a:moveTo>
                  <a:cubicBezTo>
                    <a:pt x="7800" y="1"/>
                    <a:pt x="7760" y="15"/>
                    <a:pt x="7727" y="43"/>
                  </a:cubicBezTo>
                  <a:cubicBezTo>
                    <a:pt x="7656" y="102"/>
                    <a:pt x="7656" y="209"/>
                    <a:pt x="7715" y="281"/>
                  </a:cubicBezTo>
                  <a:cubicBezTo>
                    <a:pt x="8585" y="1281"/>
                    <a:pt x="9073" y="2579"/>
                    <a:pt x="9025" y="3912"/>
                  </a:cubicBezTo>
                  <a:cubicBezTo>
                    <a:pt x="8977" y="5257"/>
                    <a:pt x="8442" y="6520"/>
                    <a:pt x="7489" y="7472"/>
                  </a:cubicBezTo>
                  <a:cubicBezTo>
                    <a:pt x="6537" y="8425"/>
                    <a:pt x="5275" y="8972"/>
                    <a:pt x="3929" y="9008"/>
                  </a:cubicBezTo>
                  <a:cubicBezTo>
                    <a:pt x="3881" y="9009"/>
                    <a:pt x="3834" y="9010"/>
                    <a:pt x="3786" y="9010"/>
                  </a:cubicBezTo>
                  <a:cubicBezTo>
                    <a:pt x="2503" y="9010"/>
                    <a:pt x="1262" y="8548"/>
                    <a:pt x="298" y="7698"/>
                  </a:cubicBezTo>
                  <a:cubicBezTo>
                    <a:pt x="264" y="7670"/>
                    <a:pt x="221" y="7655"/>
                    <a:pt x="180" y="7655"/>
                  </a:cubicBezTo>
                  <a:cubicBezTo>
                    <a:pt x="135" y="7655"/>
                    <a:pt x="91" y="7673"/>
                    <a:pt x="60" y="7710"/>
                  </a:cubicBezTo>
                  <a:cubicBezTo>
                    <a:pt x="0" y="7782"/>
                    <a:pt x="0" y="7889"/>
                    <a:pt x="83" y="7948"/>
                  </a:cubicBezTo>
                  <a:cubicBezTo>
                    <a:pt x="1107" y="8853"/>
                    <a:pt x="2405" y="9353"/>
                    <a:pt x="3774" y="9353"/>
                  </a:cubicBezTo>
                  <a:lnTo>
                    <a:pt x="3929" y="9353"/>
                  </a:lnTo>
                  <a:cubicBezTo>
                    <a:pt x="5358" y="9306"/>
                    <a:pt x="6703" y="8722"/>
                    <a:pt x="7715" y="7710"/>
                  </a:cubicBezTo>
                  <a:cubicBezTo>
                    <a:pt x="8727" y="6698"/>
                    <a:pt x="9311" y="5365"/>
                    <a:pt x="9347" y="3936"/>
                  </a:cubicBezTo>
                  <a:cubicBezTo>
                    <a:pt x="9394" y="2507"/>
                    <a:pt x="8906" y="1126"/>
                    <a:pt x="7965" y="66"/>
                  </a:cubicBezTo>
                  <a:cubicBezTo>
                    <a:pt x="7933" y="21"/>
                    <a:pt x="7887" y="1"/>
                    <a:pt x="78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68" name="Google Shape;12468;p86"/>
          <p:cNvGrpSpPr/>
          <p:nvPr/>
        </p:nvGrpSpPr>
        <p:grpSpPr>
          <a:xfrm>
            <a:off x="2496894" y="3680964"/>
            <a:ext cx="357720" cy="355148"/>
            <a:chOff x="2496894" y="3680964"/>
            <a:chExt cx="357720" cy="355148"/>
          </a:xfrm>
        </p:grpSpPr>
        <p:sp>
          <p:nvSpPr>
            <p:cNvPr id="12469" name="Google Shape;12469;p86"/>
            <p:cNvSpPr/>
            <p:nvPr/>
          </p:nvSpPr>
          <p:spPr>
            <a:xfrm>
              <a:off x="2598224" y="3786549"/>
              <a:ext cx="37852" cy="59763"/>
            </a:xfrm>
            <a:custGeom>
              <a:avLst/>
              <a:gdLst/>
              <a:ahLst/>
              <a:cxnLst/>
              <a:rect l="l" t="t" r="r" b="b"/>
              <a:pathLst>
                <a:path w="1192" h="1882" extrusionOk="0">
                  <a:moveTo>
                    <a:pt x="596" y="0"/>
                  </a:moveTo>
                  <a:cubicBezTo>
                    <a:pt x="275" y="0"/>
                    <a:pt x="1" y="262"/>
                    <a:pt x="1" y="595"/>
                  </a:cubicBezTo>
                  <a:lnTo>
                    <a:pt x="1" y="1286"/>
                  </a:lnTo>
                  <a:cubicBezTo>
                    <a:pt x="1" y="1619"/>
                    <a:pt x="275" y="1881"/>
                    <a:pt x="596" y="1881"/>
                  </a:cubicBezTo>
                  <a:cubicBezTo>
                    <a:pt x="929" y="1881"/>
                    <a:pt x="1191" y="1619"/>
                    <a:pt x="1191" y="1286"/>
                  </a:cubicBezTo>
                  <a:lnTo>
                    <a:pt x="1191" y="679"/>
                  </a:lnTo>
                  <a:cubicBezTo>
                    <a:pt x="1191" y="595"/>
                    <a:pt x="1120" y="512"/>
                    <a:pt x="1037"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0" name="Google Shape;12470;p86"/>
            <p:cNvSpPr/>
            <p:nvPr/>
          </p:nvSpPr>
          <p:spPr>
            <a:xfrm>
              <a:off x="2715051" y="3786549"/>
              <a:ext cx="37852" cy="59763"/>
            </a:xfrm>
            <a:custGeom>
              <a:avLst/>
              <a:gdLst/>
              <a:ahLst/>
              <a:cxnLst/>
              <a:rect l="l" t="t" r="r" b="b"/>
              <a:pathLst>
                <a:path w="1192" h="1882" extrusionOk="0">
                  <a:moveTo>
                    <a:pt x="596" y="0"/>
                  </a:moveTo>
                  <a:cubicBezTo>
                    <a:pt x="275" y="0"/>
                    <a:pt x="1" y="262"/>
                    <a:pt x="1" y="595"/>
                  </a:cubicBezTo>
                  <a:lnTo>
                    <a:pt x="1" y="1286"/>
                  </a:lnTo>
                  <a:cubicBezTo>
                    <a:pt x="1" y="1619"/>
                    <a:pt x="275" y="1881"/>
                    <a:pt x="596" y="1881"/>
                  </a:cubicBezTo>
                  <a:cubicBezTo>
                    <a:pt x="930" y="1881"/>
                    <a:pt x="1191" y="1619"/>
                    <a:pt x="1191" y="1286"/>
                  </a:cubicBezTo>
                  <a:lnTo>
                    <a:pt x="1191" y="679"/>
                  </a:lnTo>
                  <a:cubicBezTo>
                    <a:pt x="1191" y="595"/>
                    <a:pt x="1120" y="512"/>
                    <a:pt x="1025"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1" name="Google Shape;12471;p86"/>
            <p:cNvSpPr/>
            <p:nvPr/>
          </p:nvSpPr>
          <p:spPr>
            <a:xfrm>
              <a:off x="2496894" y="3680964"/>
              <a:ext cx="297989" cy="296528"/>
            </a:xfrm>
            <a:custGeom>
              <a:avLst/>
              <a:gdLst/>
              <a:ahLst/>
              <a:cxnLst/>
              <a:rect l="l" t="t" r="r" b="b"/>
              <a:pathLst>
                <a:path w="9384" h="9338" extrusionOk="0">
                  <a:moveTo>
                    <a:pt x="5643" y="0"/>
                  </a:moveTo>
                  <a:cubicBezTo>
                    <a:pt x="5580" y="0"/>
                    <a:pt x="5517" y="1"/>
                    <a:pt x="5454" y="3"/>
                  </a:cubicBezTo>
                  <a:cubicBezTo>
                    <a:pt x="4025" y="51"/>
                    <a:pt x="2692" y="622"/>
                    <a:pt x="1680" y="1634"/>
                  </a:cubicBezTo>
                  <a:cubicBezTo>
                    <a:pt x="668" y="2646"/>
                    <a:pt x="84" y="3992"/>
                    <a:pt x="37" y="5421"/>
                  </a:cubicBezTo>
                  <a:cubicBezTo>
                    <a:pt x="1" y="6849"/>
                    <a:pt x="489" y="8219"/>
                    <a:pt x="1430" y="9278"/>
                  </a:cubicBezTo>
                  <a:cubicBezTo>
                    <a:pt x="1453" y="9302"/>
                    <a:pt x="1501" y="9338"/>
                    <a:pt x="1549" y="9338"/>
                  </a:cubicBezTo>
                  <a:cubicBezTo>
                    <a:pt x="1584" y="9338"/>
                    <a:pt x="1620" y="9314"/>
                    <a:pt x="1644" y="9290"/>
                  </a:cubicBezTo>
                  <a:cubicBezTo>
                    <a:pt x="1727" y="9231"/>
                    <a:pt x="1727" y="9123"/>
                    <a:pt x="1668" y="9052"/>
                  </a:cubicBezTo>
                  <a:cubicBezTo>
                    <a:pt x="787" y="8052"/>
                    <a:pt x="310" y="6754"/>
                    <a:pt x="358" y="5421"/>
                  </a:cubicBezTo>
                  <a:cubicBezTo>
                    <a:pt x="394" y="4075"/>
                    <a:pt x="930" y="2813"/>
                    <a:pt x="1882" y="1861"/>
                  </a:cubicBezTo>
                  <a:cubicBezTo>
                    <a:pt x="2835" y="908"/>
                    <a:pt x="4109" y="360"/>
                    <a:pt x="5442" y="325"/>
                  </a:cubicBezTo>
                  <a:cubicBezTo>
                    <a:pt x="5489" y="323"/>
                    <a:pt x="5536" y="323"/>
                    <a:pt x="5583" y="323"/>
                  </a:cubicBezTo>
                  <a:cubicBezTo>
                    <a:pt x="6877" y="323"/>
                    <a:pt x="8108" y="796"/>
                    <a:pt x="9073" y="1634"/>
                  </a:cubicBezTo>
                  <a:cubicBezTo>
                    <a:pt x="9108" y="1663"/>
                    <a:pt x="9150" y="1678"/>
                    <a:pt x="9191" y="1678"/>
                  </a:cubicBezTo>
                  <a:cubicBezTo>
                    <a:pt x="9236" y="1678"/>
                    <a:pt x="9280" y="1660"/>
                    <a:pt x="9312" y="1623"/>
                  </a:cubicBezTo>
                  <a:cubicBezTo>
                    <a:pt x="9383" y="1551"/>
                    <a:pt x="9383" y="1444"/>
                    <a:pt x="9312" y="1384"/>
                  </a:cubicBezTo>
                  <a:cubicBezTo>
                    <a:pt x="8288" y="486"/>
                    <a:pt x="6992" y="0"/>
                    <a:pt x="5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2" name="Google Shape;12472;p86"/>
            <p:cNvSpPr/>
            <p:nvPr/>
          </p:nvSpPr>
          <p:spPr>
            <a:xfrm>
              <a:off x="2555895" y="3739075"/>
              <a:ext cx="298719" cy="297036"/>
            </a:xfrm>
            <a:custGeom>
              <a:avLst/>
              <a:gdLst/>
              <a:ahLst/>
              <a:cxnLst/>
              <a:rect l="l" t="t" r="r" b="b"/>
              <a:pathLst>
                <a:path w="9407" h="9354" extrusionOk="0">
                  <a:moveTo>
                    <a:pt x="7840" y="1"/>
                  </a:moveTo>
                  <a:cubicBezTo>
                    <a:pt x="7800" y="1"/>
                    <a:pt x="7760" y="15"/>
                    <a:pt x="7727" y="43"/>
                  </a:cubicBezTo>
                  <a:cubicBezTo>
                    <a:pt x="7644" y="102"/>
                    <a:pt x="7644" y="209"/>
                    <a:pt x="7704" y="281"/>
                  </a:cubicBezTo>
                  <a:cubicBezTo>
                    <a:pt x="8585" y="1281"/>
                    <a:pt x="9061" y="2579"/>
                    <a:pt x="9013" y="3912"/>
                  </a:cubicBezTo>
                  <a:cubicBezTo>
                    <a:pt x="8978" y="5257"/>
                    <a:pt x="8430" y="6520"/>
                    <a:pt x="7489" y="7472"/>
                  </a:cubicBezTo>
                  <a:cubicBezTo>
                    <a:pt x="6537" y="8425"/>
                    <a:pt x="5263" y="8972"/>
                    <a:pt x="3929" y="9008"/>
                  </a:cubicBezTo>
                  <a:cubicBezTo>
                    <a:pt x="3881" y="9009"/>
                    <a:pt x="3833" y="9010"/>
                    <a:pt x="3785" y="9010"/>
                  </a:cubicBezTo>
                  <a:cubicBezTo>
                    <a:pt x="2491" y="9010"/>
                    <a:pt x="1251" y="8548"/>
                    <a:pt x="298" y="7698"/>
                  </a:cubicBezTo>
                  <a:cubicBezTo>
                    <a:pt x="264" y="7670"/>
                    <a:pt x="222" y="7655"/>
                    <a:pt x="180" y="7655"/>
                  </a:cubicBezTo>
                  <a:cubicBezTo>
                    <a:pt x="135" y="7655"/>
                    <a:pt x="91" y="7673"/>
                    <a:pt x="60" y="7710"/>
                  </a:cubicBezTo>
                  <a:cubicBezTo>
                    <a:pt x="0" y="7782"/>
                    <a:pt x="0" y="7889"/>
                    <a:pt x="72" y="7948"/>
                  </a:cubicBezTo>
                  <a:cubicBezTo>
                    <a:pt x="1096" y="8853"/>
                    <a:pt x="2393" y="9353"/>
                    <a:pt x="3763" y="9353"/>
                  </a:cubicBezTo>
                  <a:lnTo>
                    <a:pt x="3929" y="9353"/>
                  </a:lnTo>
                  <a:cubicBezTo>
                    <a:pt x="5358" y="9306"/>
                    <a:pt x="6692" y="8722"/>
                    <a:pt x="7704" y="7710"/>
                  </a:cubicBezTo>
                  <a:cubicBezTo>
                    <a:pt x="8716" y="6698"/>
                    <a:pt x="9299" y="5365"/>
                    <a:pt x="9347" y="3936"/>
                  </a:cubicBezTo>
                  <a:cubicBezTo>
                    <a:pt x="9406" y="2507"/>
                    <a:pt x="8894" y="1126"/>
                    <a:pt x="7966" y="66"/>
                  </a:cubicBezTo>
                  <a:cubicBezTo>
                    <a:pt x="7933" y="21"/>
                    <a:pt x="7887" y="1"/>
                    <a:pt x="78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3" name="Google Shape;12473;p86"/>
            <p:cNvSpPr/>
            <p:nvPr/>
          </p:nvSpPr>
          <p:spPr>
            <a:xfrm>
              <a:off x="2569867" y="3875336"/>
              <a:ext cx="211393" cy="99139"/>
            </a:xfrm>
            <a:custGeom>
              <a:avLst/>
              <a:gdLst/>
              <a:ahLst/>
              <a:cxnLst/>
              <a:rect l="l" t="t" r="r" b="b"/>
              <a:pathLst>
                <a:path w="6657" h="3122" extrusionOk="0">
                  <a:moveTo>
                    <a:pt x="5692" y="478"/>
                  </a:moveTo>
                  <a:lnTo>
                    <a:pt x="5692" y="478"/>
                  </a:lnTo>
                  <a:cubicBezTo>
                    <a:pt x="5644" y="562"/>
                    <a:pt x="5597" y="657"/>
                    <a:pt x="5537" y="728"/>
                  </a:cubicBezTo>
                  <a:cubicBezTo>
                    <a:pt x="5466" y="859"/>
                    <a:pt x="5311" y="931"/>
                    <a:pt x="5156" y="966"/>
                  </a:cubicBezTo>
                  <a:cubicBezTo>
                    <a:pt x="4537" y="1038"/>
                    <a:pt x="3918" y="1074"/>
                    <a:pt x="3323" y="1074"/>
                  </a:cubicBezTo>
                  <a:cubicBezTo>
                    <a:pt x="2715" y="1074"/>
                    <a:pt x="2096" y="1038"/>
                    <a:pt x="1489" y="966"/>
                  </a:cubicBezTo>
                  <a:cubicBezTo>
                    <a:pt x="1334" y="955"/>
                    <a:pt x="1191" y="859"/>
                    <a:pt x="1108" y="740"/>
                  </a:cubicBezTo>
                  <a:cubicBezTo>
                    <a:pt x="1049" y="657"/>
                    <a:pt x="1001" y="574"/>
                    <a:pt x="953" y="490"/>
                  </a:cubicBezTo>
                  <a:lnTo>
                    <a:pt x="953" y="490"/>
                  </a:lnTo>
                  <a:cubicBezTo>
                    <a:pt x="1727" y="609"/>
                    <a:pt x="2525" y="681"/>
                    <a:pt x="3323" y="681"/>
                  </a:cubicBezTo>
                  <a:cubicBezTo>
                    <a:pt x="4120" y="681"/>
                    <a:pt x="4918" y="609"/>
                    <a:pt x="5692" y="478"/>
                  </a:cubicBezTo>
                  <a:close/>
                  <a:moveTo>
                    <a:pt x="6347" y="324"/>
                  </a:moveTo>
                  <a:cubicBezTo>
                    <a:pt x="6311" y="335"/>
                    <a:pt x="6311" y="335"/>
                    <a:pt x="6311" y="359"/>
                  </a:cubicBezTo>
                  <a:cubicBezTo>
                    <a:pt x="6121" y="1050"/>
                    <a:pt x="5716" y="1681"/>
                    <a:pt x="5180" y="2121"/>
                  </a:cubicBezTo>
                  <a:cubicBezTo>
                    <a:pt x="4644" y="2574"/>
                    <a:pt x="3989" y="2812"/>
                    <a:pt x="3323" y="2812"/>
                  </a:cubicBezTo>
                  <a:cubicBezTo>
                    <a:pt x="2656" y="2812"/>
                    <a:pt x="2001" y="2574"/>
                    <a:pt x="1465" y="2121"/>
                  </a:cubicBezTo>
                  <a:cubicBezTo>
                    <a:pt x="941" y="1693"/>
                    <a:pt x="537" y="1050"/>
                    <a:pt x="334" y="359"/>
                  </a:cubicBezTo>
                  <a:lnTo>
                    <a:pt x="334" y="335"/>
                  </a:lnTo>
                  <a:cubicBezTo>
                    <a:pt x="406" y="359"/>
                    <a:pt x="477" y="371"/>
                    <a:pt x="572" y="395"/>
                  </a:cubicBezTo>
                  <a:cubicBezTo>
                    <a:pt x="644" y="574"/>
                    <a:pt x="739" y="752"/>
                    <a:pt x="834" y="907"/>
                  </a:cubicBezTo>
                  <a:cubicBezTo>
                    <a:pt x="965" y="1109"/>
                    <a:pt x="1203" y="1264"/>
                    <a:pt x="1465" y="1276"/>
                  </a:cubicBezTo>
                  <a:cubicBezTo>
                    <a:pt x="2084" y="1347"/>
                    <a:pt x="2715" y="1383"/>
                    <a:pt x="3335" y="1383"/>
                  </a:cubicBezTo>
                  <a:cubicBezTo>
                    <a:pt x="3954" y="1383"/>
                    <a:pt x="4585" y="1347"/>
                    <a:pt x="5216" y="1276"/>
                  </a:cubicBezTo>
                  <a:cubicBezTo>
                    <a:pt x="5466" y="1240"/>
                    <a:pt x="5704" y="1109"/>
                    <a:pt x="5835" y="883"/>
                  </a:cubicBezTo>
                  <a:cubicBezTo>
                    <a:pt x="5942" y="728"/>
                    <a:pt x="6037" y="562"/>
                    <a:pt x="6109" y="383"/>
                  </a:cubicBezTo>
                  <a:cubicBezTo>
                    <a:pt x="6180" y="371"/>
                    <a:pt x="6252" y="347"/>
                    <a:pt x="6347" y="324"/>
                  </a:cubicBezTo>
                  <a:close/>
                  <a:moveTo>
                    <a:pt x="334" y="0"/>
                  </a:moveTo>
                  <a:cubicBezTo>
                    <a:pt x="256" y="0"/>
                    <a:pt x="181" y="36"/>
                    <a:pt x="120" y="97"/>
                  </a:cubicBezTo>
                  <a:cubicBezTo>
                    <a:pt x="37" y="193"/>
                    <a:pt x="1" y="324"/>
                    <a:pt x="37" y="443"/>
                  </a:cubicBezTo>
                  <a:cubicBezTo>
                    <a:pt x="251" y="1217"/>
                    <a:pt x="668" y="1883"/>
                    <a:pt x="1263" y="2360"/>
                  </a:cubicBezTo>
                  <a:cubicBezTo>
                    <a:pt x="1858" y="2871"/>
                    <a:pt x="2596" y="3122"/>
                    <a:pt x="3335" y="3122"/>
                  </a:cubicBezTo>
                  <a:cubicBezTo>
                    <a:pt x="4097" y="3122"/>
                    <a:pt x="4811" y="2860"/>
                    <a:pt x="5406" y="2360"/>
                  </a:cubicBezTo>
                  <a:cubicBezTo>
                    <a:pt x="5990" y="1871"/>
                    <a:pt x="6418" y="1205"/>
                    <a:pt x="6645" y="443"/>
                  </a:cubicBezTo>
                  <a:cubicBezTo>
                    <a:pt x="6656" y="324"/>
                    <a:pt x="6633" y="193"/>
                    <a:pt x="6549" y="97"/>
                  </a:cubicBezTo>
                  <a:cubicBezTo>
                    <a:pt x="6495" y="43"/>
                    <a:pt x="6412" y="2"/>
                    <a:pt x="6328" y="2"/>
                  </a:cubicBezTo>
                  <a:cubicBezTo>
                    <a:pt x="6302" y="2"/>
                    <a:pt x="6277" y="6"/>
                    <a:pt x="6252" y="14"/>
                  </a:cubicBezTo>
                  <a:cubicBezTo>
                    <a:pt x="5323" y="240"/>
                    <a:pt x="4335" y="359"/>
                    <a:pt x="3335" y="359"/>
                  </a:cubicBezTo>
                  <a:cubicBezTo>
                    <a:pt x="2334" y="359"/>
                    <a:pt x="1346" y="240"/>
                    <a:pt x="418" y="14"/>
                  </a:cubicBezTo>
                  <a:cubicBezTo>
                    <a:pt x="390" y="5"/>
                    <a:pt x="362"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74" name="Google Shape;12474;p86"/>
          <p:cNvGrpSpPr/>
          <p:nvPr/>
        </p:nvGrpSpPr>
        <p:grpSpPr>
          <a:xfrm>
            <a:off x="3040984" y="3681059"/>
            <a:ext cx="356164" cy="355815"/>
            <a:chOff x="3040984" y="3681059"/>
            <a:chExt cx="356164" cy="355815"/>
          </a:xfrm>
        </p:grpSpPr>
        <p:sp>
          <p:nvSpPr>
            <p:cNvPr id="12475" name="Google Shape;12475;p86"/>
            <p:cNvSpPr/>
            <p:nvPr/>
          </p:nvSpPr>
          <p:spPr>
            <a:xfrm>
              <a:off x="3040984" y="3681059"/>
              <a:ext cx="356164" cy="355815"/>
            </a:xfrm>
            <a:custGeom>
              <a:avLst/>
              <a:gdLst/>
              <a:ahLst/>
              <a:cxnLst/>
              <a:rect l="l" t="t" r="r" b="b"/>
              <a:pathLst>
                <a:path w="11216" h="11205" extrusionOk="0">
                  <a:moveTo>
                    <a:pt x="5620" y="0"/>
                  </a:moveTo>
                  <a:cubicBezTo>
                    <a:pt x="4274" y="0"/>
                    <a:pt x="2965" y="488"/>
                    <a:pt x="1953" y="1369"/>
                  </a:cubicBezTo>
                  <a:cubicBezTo>
                    <a:pt x="1881" y="1429"/>
                    <a:pt x="1881" y="1536"/>
                    <a:pt x="1941" y="1608"/>
                  </a:cubicBezTo>
                  <a:cubicBezTo>
                    <a:pt x="1972" y="1645"/>
                    <a:pt x="2016" y="1663"/>
                    <a:pt x="2061" y="1663"/>
                  </a:cubicBezTo>
                  <a:cubicBezTo>
                    <a:pt x="2103" y="1663"/>
                    <a:pt x="2145" y="1648"/>
                    <a:pt x="2179" y="1620"/>
                  </a:cubicBezTo>
                  <a:cubicBezTo>
                    <a:pt x="3131" y="786"/>
                    <a:pt x="4358" y="346"/>
                    <a:pt x="5620" y="346"/>
                  </a:cubicBezTo>
                  <a:cubicBezTo>
                    <a:pt x="7013" y="346"/>
                    <a:pt x="8346" y="893"/>
                    <a:pt x="9335" y="1893"/>
                  </a:cubicBezTo>
                  <a:cubicBezTo>
                    <a:pt x="10335" y="2882"/>
                    <a:pt x="10882" y="4215"/>
                    <a:pt x="10882" y="5608"/>
                  </a:cubicBezTo>
                  <a:cubicBezTo>
                    <a:pt x="10882" y="7013"/>
                    <a:pt x="10335" y="8335"/>
                    <a:pt x="9335" y="9335"/>
                  </a:cubicBezTo>
                  <a:cubicBezTo>
                    <a:pt x="8346" y="10323"/>
                    <a:pt x="7013" y="10883"/>
                    <a:pt x="5620" y="10883"/>
                  </a:cubicBezTo>
                  <a:cubicBezTo>
                    <a:pt x="4215" y="10883"/>
                    <a:pt x="2893" y="10323"/>
                    <a:pt x="1893" y="9335"/>
                  </a:cubicBezTo>
                  <a:cubicBezTo>
                    <a:pt x="893" y="8335"/>
                    <a:pt x="345" y="7013"/>
                    <a:pt x="345" y="5608"/>
                  </a:cubicBezTo>
                  <a:cubicBezTo>
                    <a:pt x="345" y="4298"/>
                    <a:pt x="822" y="3048"/>
                    <a:pt x="1703" y="2084"/>
                  </a:cubicBezTo>
                  <a:cubicBezTo>
                    <a:pt x="1762" y="2012"/>
                    <a:pt x="1762" y="1905"/>
                    <a:pt x="1691" y="1846"/>
                  </a:cubicBezTo>
                  <a:cubicBezTo>
                    <a:pt x="1657" y="1817"/>
                    <a:pt x="1614" y="1802"/>
                    <a:pt x="1573" y="1802"/>
                  </a:cubicBezTo>
                  <a:cubicBezTo>
                    <a:pt x="1528" y="1802"/>
                    <a:pt x="1484" y="1820"/>
                    <a:pt x="1453" y="1858"/>
                  </a:cubicBezTo>
                  <a:cubicBezTo>
                    <a:pt x="512" y="2882"/>
                    <a:pt x="0" y="4227"/>
                    <a:pt x="0" y="5608"/>
                  </a:cubicBezTo>
                  <a:cubicBezTo>
                    <a:pt x="0" y="7096"/>
                    <a:pt x="583" y="8513"/>
                    <a:pt x="1643" y="9573"/>
                  </a:cubicBezTo>
                  <a:cubicBezTo>
                    <a:pt x="2703" y="10621"/>
                    <a:pt x="4096" y="11204"/>
                    <a:pt x="5608" y="11204"/>
                  </a:cubicBezTo>
                  <a:cubicBezTo>
                    <a:pt x="7108" y="11204"/>
                    <a:pt x="8501" y="10621"/>
                    <a:pt x="9561" y="9573"/>
                  </a:cubicBezTo>
                  <a:cubicBezTo>
                    <a:pt x="10620" y="8513"/>
                    <a:pt x="11204" y="7108"/>
                    <a:pt x="11204" y="5608"/>
                  </a:cubicBezTo>
                  <a:cubicBezTo>
                    <a:pt x="11216" y="4096"/>
                    <a:pt x="10632" y="2691"/>
                    <a:pt x="9573" y="1631"/>
                  </a:cubicBezTo>
                  <a:cubicBezTo>
                    <a:pt x="8525" y="572"/>
                    <a:pt x="7120" y="0"/>
                    <a:pt x="5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6" name="Google Shape;12476;p86"/>
            <p:cNvSpPr/>
            <p:nvPr/>
          </p:nvSpPr>
          <p:spPr>
            <a:xfrm>
              <a:off x="3183120" y="3921508"/>
              <a:ext cx="59414" cy="59382"/>
            </a:xfrm>
            <a:custGeom>
              <a:avLst/>
              <a:gdLst/>
              <a:ahLst/>
              <a:cxnLst/>
              <a:rect l="l" t="t" r="r" b="b"/>
              <a:pathLst>
                <a:path w="1871" h="1870" extrusionOk="0">
                  <a:moveTo>
                    <a:pt x="929" y="334"/>
                  </a:moveTo>
                  <a:cubicBezTo>
                    <a:pt x="1263" y="334"/>
                    <a:pt x="1549" y="608"/>
                    <a:pt x="1549" y="941"/>
                  </a:cubicBezTo>
                  <a:cubicBezTo>
                    <a:pt x="1549" y="1263"/>
                    <a:pt x="1263" y="1548"/>
                    <a:pt x="929" y="1548"/>
                  </a:cubicBezTo>
                  <a:cubicBezTo>
                    <a:pt x="608" y="1548"/>
                    <a:pt x="334" y="1287"/>
                    <a:pt x="334" y="941"/>
                  </a:cubicBezTo>
                  <a:cubicBezTo>
                    <a:pt x="334" y="596"/>
                    <a:pt x="608" y="334"/>
                    <a:pt x="929" y="334"/>
                  </a:cubicBezTo>
                  <a:close/>
                  <a:moveTo>
                    <a:pt x="929" y="1"/>
                  </a:moveTo>
                  <a:cubicBezTo>
                    <a:pt x="429" y="1"/>
                    <a:pt x="1" y="417"/>
                    <a:pt x="1" y="941"/>
                  </a:cubicBezTo>
                  <a:cubicBezTo>
                    <a:pt x="1" y="1453"/>
                    <a:pt x="417" y="1870"/>
                    <a:pt x="929" y="1870"/>
                  </a:cubicBezTo>
                  <a:cubicBezTo>
                    <a:pt x="1191" y="1870"/>
                    <a:pt x="1430" y="1775"/>
                    <a:pt x="1608" y="1596"/>
                  </a:cubicBezTo>
                  <a:cubicBezTo>
                    <a:pt x="1787" y="1417"/>
                    <a:pt x="1870" y="1179"/>
                    <a:pt x="1870" y="941"/>
                  </a:cubicBezTo>
                  <a:cubicBezTo>
                    <a:pt x="1870" y="679"/>
                    <a:pt x="1763" y="453"/>
                    <a:pt x="1584" y="263"/>
                  </a:cubicBezTo>
                  <a:cubicBezTo>
                    <a:pt x="1406" y="108"/>
                    <a:pt x="1191" y="1"/>
                    <a:pt x="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7" name="Google Shape;12477;p86"/>
            <p:cNvSpPr/>
            <p:nvPr/>
          </p:nvSpPr>
          <p:spPr>
            <a:xfrm>
              <a:off x="3149110" y="3735868"/>
              <a:ext cx="141056" cy="174716"/>
            </a:xfrm>
            <a:custGeom>
              <a:avLst/>
              <a:gdLst/>
              <a:ahLst/>
              <a:cxnLst/>
              <a:rect l="l" t="t" r="r" b="b"/>
              <a:pathLst>
                <a:path w="4442" h="5502" extrusionOk="0">
                  <a:moveTo>
                    <a:pt x="2143" y="1"/>
                  </a:moveTo>
                  <a:cubicBezTo>
                    <a:pt x="1322" y="1"/>
                    <a:pt x="810" y="286"/>
                    <a:pt x="536" y="501"/>
                  </a:cubicBezTo>
                  <a:cubicBezTo>
                    <a:pt x="191" y="786"/>
                    <a:pt x="0" y="1156"/>
                    <a:pt x="0" y="1513"/>
                  </a:cubicBezTo>
                  <a:cubicBezTo>
                    <a:pt x="0" y="1739"/>
                    <a:pt x="84" y="1941"/>
                    <a:pt x="262" y="2084"/>
                  </a:cubicBezTo>
                  <a:cubicBezTo>
                    <a:pt x="393" y="2203"/>
                    <a:pt x="596" y="2263"/>
                    <a:pt x="774" y="2263"/>
                  </a:cubicBezTo>
                  <a:cubicBezTo>
                    <a:pt x="1084" y="2263"/>
                    <a:pt x="1227" y="2049"/>
                    <a:pt x="1334" y="1894"/>
                  </a:cubicBezTo>
                  <a:cubicBezTo>
                    <a:pt x="1465" y="1679"/>
                    <a:pt x="1596" y="1489"/>
                    <a:pt x="2108" y="1489"/>
                  </a:cubicBezTo>
                  <a:cubicBezTo>
                    <a:pt x="2286" y="1489"/>
                    <a:pt x="2858" y="1525"/>
                    <a:pt x="2858" y="2001"/>
                  </a:cubicBezTo>
                  <a:cubicBezTo>
                    <a:pt x="2858" y="2358"/>
                    <a:pt x="2512" y="2632"/>
                    <a:pt x="2227" y="2858"/>
                  </a:cubicBezTo>
                  <a:cubicBezTo>
                    <a:pt x="2155" y="2918"/>
                    <a:pt x="2072" y="2965"/>
                    <a:pt x="2024" y="3025"/>
                  </a:cubicBezTo>
                  <a:cubicBezTo>
                    <a:pt x="1679" y="3323"/>
                    <a:pt x="1286" y="3763"/>
                    <a:pt x="1286" y="4668"/>
                  </a:cubicBezTo>
                  <a:cubicBezTo>
                    <a:pt x="1286" y="5180"/>
                    <a:pt x="1405" y="5501"/>
                    <a:pt x="2000" y="5501"/>
                  </a:cubicBezTo>
                  <a:cubicBezTo>
                    <a:pt x="2274" y="5501"/>
                    <a:pt x="2465" y="5442"/>
                    <a:pt x="2596" y="5323"/>
                  </a:cubicBezTo>
                  <a:cubicBezTo>
                    <a:pt x="2703" y="5216"/>
                    <a:pt x="2762" y="5085"/>
                    <a:pt x="2762" y="4918"/>
                  </a:cubicBezTo>
                  <a:cubicBezTo>
                    <a:pt x="2762" y="4430"/>
                    <a:pt x="2762" y="4192"/>
                    <a:pt x="3263" y="3787"/>
                  </a:cubicBezTo>
                  <a:lnTo>
                    <a:pt x="3286" y="3787"/>
                  </a:lnTo>
                  <a:cubicBezTo>
                    <a:pt x="3298" y="3775"/>
                    <a:pt x="3322" y="3763"/>
                    <a:pt x="3358" y="3727"/>
                  </a:cubicBezTo>
                  <a:cubicBezTo>
                    <a:pt x="3429" y="3680"/>
                    <a:pt x="3453" y="3573"/>
                    <a:pt x="3393" y="3489"/>
                  </a:cubicBezTo>
                  <a:cubicBezTo>
                    <a:pt x="3360" y="3449"/>
                    <a:pt x="3311" y="3427"/>
                    <a:pt x="3261" y="3427"/>
                  </a:cubicBezTo>
                  <a:cubicBezTo>
                    <a:pt x="3224" y="3427"/>
                    <a:pt x="3186" y="3440"/>
                    <a:pt x="3155" y="3465"/>
                  </a:cubicBezTo>
                  <a:cubicBezTo>
                    <a:pt x="3120" y="3477"/>
                    <a:pt x="3108" y="3513"/>
                    <a:pt x="3072" y="3525"/>
                  </a:cubicBezTo>
                  <a:lnTo>
                    <a:pt x="3060" y="3525"/>
                  </a:lnTo>
                  <a:cubicBezTo>
                    <a:pt x="2465" y="3989"/>
                    <a:pt x="2429" y="4346"/>
                    <a:pt x="2429" y="4906"/>
                  </a:cubicBezTo>
                  <a:cubicBezTo>
                    <a:pt x="2429" y="4977"/>
                    <a:pt x="2429" y="5156"/>
                    <a:pt x="2000" y="5156"/>
                  </a:cubicBezTo>
                  <a:cubicBezTo>
                    <a:pt x="1798" y="5156"/>
                    <a:pt x="1739" y="5120"/>
                    <a:pt x="1703" y="5085"/>
                  </a:cubicBezTo>
                  <a:cubicBezTo>
                    <a:pt x="1643" y="5025"/>
                    <a:pt x="1619" y="4882"/>
                    <a:pt x="1619" y="4656"/>
                  </a:cubicBezTo>
                  <a:cubicBezTo>
                    <a:pt x="1619" y="3882"/>
                    <a:pt x="1929" y="3513"/>
                    <a:pt x="2227" y="3251"/>
                  </a:cubicBezTo>
                  <a:cubicBezTo>
                    <a:pt x="2286" y="3215"/>
                    <a:pt x="2346" y="3156"/>
                    <a:pt x="2417" y="3108"/>
                  </a:cubicBezTo>
                  <a:cubicBezTo>
                    <a:pt x="2762" y="2858"/>
                    <a:pt x="3179" y="2525"/>
                    <a:pt x="3179" y="1989"/>
                  </a:cubicBezTo>
                  <a:cubicBezTo>
                    <a:pt x="3179" y="1465"/>
                    <a:pt x="2762" y="1144"/>
                    <a:pt x="2108" y="1144"/>
                  </a:cubicBezTo>
                  <a:cubicBezTo>
                    <a:pt x="1417" y="1144"/>
                    <a:pt x="1215" y="1453"/>
                    <a:pt x="1048" y="1691"/>
                  </a:cubicBezTo>
                  <a:cubicBezTo>
                    <a:pt x="941" y="1858"/>
                    <a:pt x="881" y="1918"/>
                    <a:pt x="750" y="1918"/>
                  </a:cubicBezTo>
                  <a:cubicBezTo>
                    <a:pt x="572" y="1918"/>
                    <a:pt x="322" y="1810"/>
                    <a:pt x="322" y="1513"/>
                  </a:cubicBezTo>
                  <a:cubicBezTo>
                    <a:pt x="322" y="1322"/>
                    <a:pt x="429" y="1025"/>
                    <a:pt x="738" y="775"/>
                  </a:cubicBezTo>
                  <a:cubicBezTo>
                    <a:pt x="977" y="572"/>
                    <a:pt x="1405" y="334"/>
                    <a:pt x="2131" y="334"/>
                  </a:cubicBezTo>
                  <a:cubicBezTo>
                    <a:pt x="3298" y="334"/>
                    <a:pt x="4120" y="953"/>
                    <a:pt x="4120" y="1822"/>
                  </a:cubicBezTo>
                  <a:cubicBezTo>
                    <a:pt x="4120" y="2227"/>
                    <a:pt x="3941" y="2644"/>
                    <a:pt x="3596" y="3037"/>
                  </a:cubicBezTo>
                  <a:cubicBezTo>
                    <a:pt x="3524" y="3096"/>
                    <a:pt x="3536" y="3203"/>
                    <a:pt x="3596" y="3263"/>
                  </a:cubicBezTo>
                  <a:cubicBezTo>
                    <a:pt x="3629" y="3290"/>
                    <a:pt x="3669" y="3305"/>
                    <a:pt x="3709" y="3305"/>
                  </a:cubicBezTo>
                  <a:cubicBezTo>
                    <a:pt x="3755" y="3305"/>
                    <a:pt x="3802" y="3284"/>
                    <a:pt x="3834" y="3239"/>
                  </a:cubicBezTo>
                  <a:cubicBezTo>
                    <a:pt x="4239" y="2787"/>
                    <a:pt x="4441" y="2310"/>
                    <a:pt x="4441" y="1810"/>
                  </a:cubicBezTo>
                  <a:cubicBezTo>
                    <a:pt x="4441" y="1287"/>
                    <a:pt x="4203" y="834"/>
                    <a:pt x="3786" y="501"/>
                  </a:cubicBezTo>
                  <a:cubicBezTo>
                    <a:pt x="3370" y="179"/>
                    <a:pt x="2798" y="1"/>
                    <a:pt x="21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78" name="Google Shape;12478;p86"/>
          <p:cNvGrpSpPr/>
          <p:nvPr/>
        </p:nvGrpSpPr>
        <p:grpSpPr>
          <a:xfrm>
            <a:off x="3584280" y="3699191"/>
            <a:ext cx="358069" cy="317995"/>
            <a:chOff x="3584280" y="3699191"/>
            <a:chExt cx="358069" cy="317995"/>
          </a:xfrm>
        </p:grpSpPr>
        <p:sp>
          <p:nvSpPr>
            <p:cNvPr id="12479" name="Google Shape;12479;p86"/>
            <p:cNvSpPr/>
            <p:nvPr/>
          </p:nvSpPr>
          <p:spPr>
            <a:xfrm>
              <a:off x="3584280" y="3699191"/>
              <a:ext cx="358069" cy="317995"/>
            </a:xfrm>
            <a:custGeom>
              <a:avLst/>
              <a:gdLst/>
              <a:ahLst/>
              <a:cxnLst/>
              <a:rect l="l" t="t" r="r" b="b"/>
              <a:pathLst>
                <a:path w="11276" h="10014" extrusionOk="0">
                  <a:moveTo>
                    <a:pt x="5644" y="1"/>
                  </a:moveTo>
                  <a:cubicBezTo>
                    <a:pt x="5203" y="1"/>
                    <a:pt x="4810" y="227"/>
                    <a:pt x="4596" y="620"/>
                  </a:cubicBezTo>
                  <a:lnTo>
                    <a:pt x="822" y="7168"/>
                  </a:lnTo>
                  <a:cubicBezTo>
                    <a:pt x="774" y="7240"/>
                    <a:pt x="798" y="7347"/>
                    <a:pt x="881" y="7395"/>
                  </a:cubicBezTo>
                  <a:cubicBezTo>
                    <a:pt x="903" y="7406"/>
                    <a:pt x="929" y="7411"/>
                    <a:pt x="955" y="7411"/>
                  </a:cubicBezTo>
                  <a:cubicBezTo>
                    <a:pt x="1012" y="7411"/>
                    <a:pt x="1071" y="7384"/>
                    <a:pt x="1096" y="7335"/>
                  </a:cubicBezTo>
                  <a:lnTo>
                    <a:pt x="4882" y="787"/>
                  </a:lnTo>
                  <a:cubicBezTo>
                    <a:pt x="5049" y="513"/>
                    <a:pt x="5322" y="346"/>
                    <a:pt x="5644" y="346"/>
                  </a:cubicBezTo>
                  <a:cubicBezTo>
                    <a:pt x="5953" y="346"/>
                    <a:pt x="6239" y="513"/>
                    <a:pt x="6394" y="787"/>
                  </a:cubicBezTo>
                  <a:lnTo>
                    <a:pt x="10775" y="8359"/>
                  </a:lnTo>
                  <a:cubicBezTo>
                    <a:pt x="10942" y="8621"/>
                    <a:pt x="10942" y="8954"/>
                    <a:pt x="10775" y="9240"/>
                  </a:cubicBezTo>
                  <a:cubicBezTo>
                    <a:pt x="10609" y="9502"/>
                    <a:pt x="10323" y="9669"/>
                    <a:pt x="10013" y="9669"/>
                  </a:cubicBezTo>
                  <a:lnTo>
                    <a:pt x="1262" y="9669"/>
                  </a:lnTo>
                  <a:cubicBezTo>
                    <a:pt x="953" y="9669"/>
                    <a:pt x="667" y="9502"/>
                    <a:pt x="500" y="9240"/>
                  </a:cubicBezTo>
                  <a:cubicBezTo>
                    <a:pt x="346" y="8966"/>
                    <a:pt x="346" y="8645"/>
                    <a:pt x="500" y="8359"/>
                  </a:cubicBezTo>
                  <a:lnTo>
                    <a:pt x="774" y="7895"/>
                  </a:lnTo>
                  <a:cubicBezTo>
                    <a:pt x="822" y="7823"/>
                    <a:pt x="786" y="7716"/>
                    <a:pt x="715" y="7668"/>
                  </a:cubicBezTo>
                  <a:cubicBezTo>
                    <a:pt x="693" y="7657"/>
                    <a:pt x="667" y="7652"/>
                    <a:pt x="641" y="7652"/>
                  </a:cubicBezTo>
                  <a:cubicBezTo>
                    <a:pt x="583" y="7652"/>
                    <a:pt x="521" y="7679"/>
                    <a:pt x="488" y="7728"/>
                  </a:cubicBezTo>
                  <a:lnTo>
                    <a:pt x="227" y="8192"/>
                  </a:lnTo>
                  <a:cubicBezTo>
                    <a:pt x="0" y="8561"/>
                    <a:pt x="0" y="9026"/>
                    <a:pt x="227" y="9395"/>
                  </a:cubicBezTo>
                  <a:cubicBezTo>
                    <a:pt x="441" y="9776"/>
                    <a:pt x="834" y="10014"/>
                    <a:pt x="1262" y="10014"/>
                  </a:cubicBezTo>
                  <a:lnTo>
                    <a:pt x="10013" y="10014"/>
                  </a:lnTo>
                  <a:cubicBezTo>
                    <a:pt x="10442" y="10014"/>
                    <a:pt x="10847" y="9788"/>
                    <a:pt x="11061" y="9395"/>
                  </a:cubicBezTo>
                  <a:cubicBezTo>
                    <a:pt x="11276" y="9026"/>
                    <a:pt x="11276" y="8585"/>
                    <a:pt x="11061" y="8192"/>
                  </a:cubicBezTo>
                  <a:lnTo>
                    <a:pt x="6680" y="620"/>
                  </a:lnTo>
                  <a:cubicBezTo>
                    <a:pt x="6453" y="251"/>
                    <a:pt x="6072" y="1"/>
                    <a:pt x="5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0" name="Google Shape;12480;p86"/>
            <p:cNvSpPr/>
            <p:nvPr/>
          </p:nvSpPr>
          <p:spPr>
            <a:xfrm>
              <a:off x="3613400" y="3727167"/>
              <a:ext cx="299831" cy="261661"/>
            </a:xfrm>
            <a:custGeom>
              <a:avLst/>
              <a:gdLst/>
              <a:ahLst/>
              <a:cxnLst/>
              <a:rect l="l" t="t" r="r" b="b"/>
              <a:pathLst>
                <a:path w="9442" h="8240" extrusionOk="0">
                  <a:moveTo>
                    <a:pt x="4727" y="358"/>
                  </a:moveTo>
                  <a:lnTo>
                    <a:pt x="9085" y="7907"/>
                  </a:lnTo>
                  <a:lnTo>
                    <a:pt x="381" y="7907"/>
                  </a:lnTo>
                  <a:lnTo>
                    <a:pt x="4727" y="358"/>
                  </a:lnTo>
                  <a:close/>
                  <a:moveTo>
                    <a:pt x="4727" y="1"/>
                  </a:moveTo>
                  <a:cubicBezTo>
                    <a:pt x="4608" y="1"/>
                    <a:pt x="4501" y="60"/>
                    <a:pt x="4441" y="168"/>
                  </a:cubicBezTo>
                  <a:lnTo>
                    <a:pt x="60" y="7740"/>
                  </a:lnTo>
                  <a:cubicBezTo>
                    <a:pt x="0" y="7847"/>
                    <a:pt x="0" y="7966"/>
                    <a:pt x="60" y="8073"/>
                  </a:cubicBezTo>
                  <a:cubicBezTo>
                    <a:pt x="119" y="8192"/>
                    <a:pt x="226" y="8240"/>
                    <a:pt x="345" y="8240"/>
                  </a:cubicBezTo>
                  <a:lnTo>
                    <a:pt x="9096" y="8240"/>
                  </a:lnTo>
                  <a:cubicBezTo>
                    <a:pt x="9216" y="8240"/>
                    <a:pt x="9323" y="8180"/>
                    <a:pt x="9382" y="8073"/>
                  </a:cubicBezTo>
                  <a:cubicBezTo>
                    <a:pt x="9442" y="7966"/>
                    <a:pt x="9442" y="7847"/>
                    <a:pt x="9382" y="7740"/>
                  </a:cubicBezTo>
                  <a:lnTo>
                    <a:pt x="5001" y="168"/>
                  </a:lnTo>
                  <a:cubicBezTo>
                    <a:pt x="4941" y="60"/>
                    <a:pt x="4846" y="1"/>
                    <a:pt x="4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1" name="Google Shape;12481;p86"/>
            <p:cNvSpPr/>
            <p:nvPr/>
          </p:nvSpPr>
          <p:spPr>
            <a:xfrm>
              <a:off x="3735879" y="3910171"/>
              <a:ext cx="54873" cy="54841"/>
            </a:xfrm>
            <a:custGeom>
              <a:avLst/>
              <a:gdLst/>
              <a:ahLst/>
              <a:cxnLst/>
              <a:rect l="l" t="t" r="r" b="b"/>
              <a:pathLst>
                <a:path w="1728" h="1727" extrusionOk="0">
                  <a:moveTo>
                    <a:pt x="870" y="322"/>
                  </a:moveTo>
                  <a:cubicBezTo>
                    <a:pt x="1168" y="322"/>
                    <a:pt x="1406" y="572"/>
                    <a:pt x="1406" y="870"/>
                  </a:cubicBezTo>
                  <a:cubicBezTo>
                    <a:pt x="1406" y="1167"/>
                    <a:pt x="1168" y="1405"/>
                    <a:pt x="870" y="1405"/>
                  </a:cubicBezTo>
                  <a:cubicBezTo>
                    <a:pt x="572" y="1405"/>
                    <a:pt x="334" y="1167"/>
                    <a:pt x="334" y="870"/>
                  </a:cubicBezTo>
                  <a:cubicBezTo>
                    <a:pt x="334" y="572"/>
                    <a:pt x="572" y="322"/>
                    <a:pt x="870" y="322"/>
                  </a:cubicBezTo>
                  <a:close/>
                  <a:moveTo>
                    <a:pt x="870" y="0"/>
                  </a:moveTo>
                  <a:cubicBezTo>
                    <a:pt x="394" y="0"/>
                    <a:pt x="1" y="393"/>
                    <a:pt x="1" y="870"/>
                  </a:cubicBezTo>
                  <a:cubicBezTo>
                    <a:pt x="1" y="1346"/>
                    <a:pt x="394" y="1727"/>
                    <a:pt x="870" y="1727"/>
                  </a:cubicBezTo>
                  <a:cubicBezTo>
                    <a:pt x="1346" y="1727"/>
                    <a:pt x="1727" y="1334"/>
                    <a:pt x="1727" y="870"/>
                  </a:cubicBezTo>
                  <a:cubicBezTo>
                    <a:pt x="1727" y="393"/>
                    <a:pt x="1346"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2" name="Google Shape;12482;p86"/>
            <p:cNvSpPr/>
            <p:nvPr/>
          </p:nvSpPr>
          <p:spPr>
            <a:xfrm>
              <a:off x="3738896" y="3788422"/>
              <a:ext cx="49188" cy="114604"/>
            </a:xfrm>
            <a:custGeom>
              <a:avLst/>
              <a:gdLst/>
              <a:ahLst/>
              <a:cxnLst/>
              <a:rect l="l" t="t" r="r" b="b"/>
              <a:pathLst>
                <a:path w="1549" h="3609" extrusionOk="0">
                  <a:moveTo>
                    <a:pt x="572" y="1"/>
                  </a:moveTo>
                  <a:cubicBezTo>
                    <a:pt x="263" y="1"/>
                    <a:pt x="1" y="251"/>
                    <a:pt x="1" y="572"/>
                  </a:cubicBezTo>
                  <a:lnTo>
                    <a:pt x="1" y="3037"/>
                  </a:lnTo>
                  <a:cubicBezTo>
                    <a:pt x="1" y="3346"/>
                    <a:pt x="263" y="3608"/>
                    <a:pt x="572" y="3608"/>
                  </a:cubicBezTo>
                  <a:lnTo>
                    <a:pt x="965" y="3608"/>
                  </a:lnTo>
                  <a:cubicBezTo>
                    <a:pt x="1275" y="3608"/>
                    <a:pt x="1549" y="3358"/>
                    <a:pt x="1549" y="3037"/>
                  </a:cubicBezTo>
                  <a:lnTo>
                    <a:pt x="1549" y="1560"/>
                  </a:lnTo>
                  <a:cubicBezTo>
                    <a:pt x="1549" y="1465"/>
                    <a:pt x="1465" y="1394"/>
                    <a:pt x="1382" y="1394"/>
                  </a:cubicBezTo>
                  <a:cubicBezTo>
                    <a:pt x="1287" y="1394"/>
                    <a:pt x="1215" y="1465"/>
                    <a:pt x="1215" y="1560"/>
                  </a:cubicBezTo>
                  <a:lnTo>
                    <a:pt x="1215" y="3037"/>
                  </a:lnTo>
                  <a:cubicBezTo>
                    <a:pt x="1215" y="3168"/>
                    <a:pt x="1108" y="3275"/>
                    <a:pt x="977" y="3275"/>
                  </a:cubicBezTo>
                  <a:lnTo>
                    <a:pt x="584" y="3275"/>
                  </a:lnTo>
                  <a:cubicBezTo>
                    <a:pt x="453" y="3275"/>
                    <a:pt x="346" y="3168"/>
                    <a:pt x="346" y="3037"/>
                  </a:cubicBezTo>
                  <a:lnTo>
                    <a:pt x="346" y="572"/>
                  </a:lnTo>
                  <a:cubicBezTo>
                    <a:pt x="346" y="441"/>
                    <a:pt x="453" y="334"/>
                    <a:pt x="584" y="334"/>
                  </a:cubicBezTo>
                  <a:lnTo>
                    <a:pt x="977" y="334"/>
                  </a:lnTo>
                  <a:cubicBezTo>
                    <a:pt x="1108" y="334"/>
                    <a:pt x="1215" y="441"/>
                    <a:pt x="1215" y="572"/>
                  </a:cubicBezTo>
                  <a:lnTo>
                    <a:pt x="1215" y="906"/>
                  </a:lnTo>
                  <a:cubicBezTo>
                    <a:pt x="1215" y="989"/>
                    <a:pt x="1287" y="1072"/>
                    <a:pt x="1382" y="1072"/>
                  </a:cubicBezTo>
                  <a:cubicBezTo>
                    <a:pt x="1465" y="1072"/>
                    <a:pt x="1549" y="989"/>
                    <a:pt x="1549" y="906"/>
                  </a:cubicBezTo>
                  <a:lnTo>
                    <a:pt x="1549" y="572"/>
                  </a:lnTo>
                  <a:cubicBezTo>
                    <a:pt x="1549" y="263"/>
                    <a:pt x="1287"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83" name="Google Shape;12483;p86"/>
          <p:cNvGrpSpPr/>
          <p:nvPr/>
        </p:nvGrpSpPr>
        <p:grpSpPr>
          <a:xfrm>
            <a:off x="4129482" y="3681059"/>
            <a:ext cx="355402" cy="354291"/>
            <a:chOff x="4129482" y="3681059"/>
            <a:chExt cx="355402" cy="354291"/>
          </a:xfrm>
        </p:grpSpPr>
        <p:sp>
          <p:nvSpPr>
            <p:cNvPr id="12484" name="Google Shape;12484;p86"/>
            <p:cNvSpPr/>
            <p:nvPr/>
          </p:nvSpPr>
          <p:spPr>
            <a:xfrm>
              <a:off x="4313979" y="3719578"/>
              <a:ext cx="133117" cy="225016"/>
            </a:xfrm>
            <a:custGeom>
              <a:avLst/>
              <a:gdLst/>
              <a:ahLst/>
              <a:cxnLst/>
              <a:rect l="l" t="t" r="r" b="b"/>
              <a:pathLst>
                <a:path w="4192" h="7086" extrusionOk="0">
                  <a:moveTo>
                    <a:pt x="173" y="0"/>
                  </a:moveTo>
                  <a:cubicBezTo>
                    <a:pt x="96" y="0"/>
                    <a:pt x="23" y="68"/>
                    <a:pt x="12" y="156"/>
                  </a:cubicBezTo>
                  <a:cubicBezTo>
                    <a:pt x="0" y="240"/>
                    <a:pt x="72" y="323"/>
                    <a:pt x="167" y="335"/>
                  </a:cubicBezTo>
                  <a:cubicBezTo>
                    <a:pt x="1167" y="418"/>
                    <a:pt x="2108" y="883"/>
                    <a:pt x="2798" y="1633"/>
                  </a:cubicBezTo>
                  <a:cubicBezTo>
                    <a:pt x="3501" y="2383"/>
                    <a:pt x="3870" y="3359"/>
                    <a:pt x="3870" y="4383"/>
                  </a:cubicBezTo>
                  <a:cubicBezTo>
                    <a:pt x="3870" y="5217"/>
                    <a:pt x="3620" y="6002"/>
                    <a:pt x="3156" y="6693"/>
                  </a:cubicBezTo>
                  <a:lnTo>
                    <a:pt x="893" y="4407"/>
                  </a:lnTo>
                  <a:cubicBezTo>
                    <a:pt x="864" y="4377"/>
                    <a:pt x="822" y="4362"/>
                    <a:pt x="779" y="4362"/>
                  </a:cubicBezTo>
                  <a:cubicBezTo>
                    <a:pt x="736" y="4362"/>
                    <a:pt x="691" y="4377"/>
                    <a:pt x="655" y="4407"/>
                  </a:cubicBezTo>
                  <a:cubicBezTo>
                    <a:pt x="596" y="4467"/>
                    <a:pt x="596" y="4574"/>
                    <a:pt x="655" y="4645"/>
                  </a:cubicBezTo>
                  <a:lnTo>
                    <a:pt x="3048" y="7050"/>
                  </a:lnTo>
                  <a:cubicBezTo>
                    <a:pt x="3084" y="7074"/>
                    <a:pt x="3120" y="7086"/>
                    <a:pt x="3167" y="7086"/>
                  </a:cubicBezTo>
                  <a:lnTo>
                    <a:pt x="3179" y="7086"/>
                  </a:lnTo>
                  <a:cubicBezTo>
                    <a:pt x="3227" y="7086"/>
                    <a:pt x="3275" y="7062"/>
                    <a:pt x="3298" y="7026"/>
                  </a:cubicBezTo>
                  <a:cubicBezTo>
                    <a:pt x="3882" y="6252"/>
                    <a:pt x="4191" y="5348"/>
                    <a:pt x="4191" y="4383"/>
                  </a:cubicBezTo>
                  <a:cubicBezTo>
                    <a:pt x="4191" y="3276"/>
                    <a:pt x="3775" y="2228"/>
                    <a:pt x="3036" y="1407"/>
                  </a:cubicBezTo>
                  <a:cubicBezTo>
                    <a:pt x="2286" y="597"/>
                    <a:pt x="1274" y="97"/>
                    <a:pt x="191" y="2"/>
                  </a:cubicBezTo>
                  <a:cubicBezTo>
                    <a:pt x="185" y="1"/>
                    <a:pt x="179"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5" name="Google Shape;12485;p86"/>
            <p:cNvSpPr/>
            <p:nvPr/>
          </p:nvSpPr>
          <p:spPr>
            <a:xfrm>
              <a:off x="4220968" y="3719197"/>
              <a:ext cx="106284" cy="132387"/>
            </a:xfrm>
            <a:custGeom>
              <a:avLst/>
              <a:gdLst/>
              <a:ahLst/>
              <a:cxnLst/>
              <a:rect l="l" t="t" r="r" b="b"/>
              <a:pathLst>
                <a:path w="3347" h="4169" extrusionOk="0">
                  <a:moveTo>
                    <a:pt x="2340" y="1"/>
                  </a:moveTo>
                  <a:cubicBezTo>
                    <a:pt x="2334" y="1"/>
                    <a:pt x="2328" y="1"/>
                    <a:pt x="2322" y="2"/>
                  </a:cubicBezTo>
                  <a:cubicBezTo>
                    <a:pt x="1501" y="73"/>
                    <a:pt x="715" y="371"/>
                    <a:pt x="60" y="883"/>
                  </a:cubicBezTo>
                  <a:cubicBezTo>
                    <a:pt x="12" y="907"/>
                    <a:pt x="0" y="954"/>
                    <a:pt x="0" y="1002"/>
                  </a:cubicBezTo>
                  <a:cubicBezTo>
                    <a:pt x="0" y="1038"/>
                    <a:pt x="12" y="1085"/>
                    <a:pt x="36" y="1133"/>
                  </a:cubicBezTo>
                  <a:lnTo>
                    <a:pt x="3048" y="4121"/>
                  </a:lnTo>
                  <a:cubicBezTo>
                    <a:pt x="3072" y="4157"/>
                    <a:pt x="3120" y="4169"/>
                    <a:pt x="3167" y="4169"/>
                  </a:cubicBezTo>
                  <a:cubicBezTo>
                    <a:pt x="3203" y="4169"/>
                    <a:pt x="3251" y="4157"/>
                    <a:pt x="3287" y="4121"/>
                  </a:cubicBezTo>
                  <a:cubicBezTo>
                    <a:pt x="3346" y="4062"/>
                    <a:pt x="3346" y="3955"/>
                    <a:pt x="3287" y="3883"/>
                  </a:cubicBezTo>
                  <a:lnTo>
                    <a:pt x="429" y="1026"/>
                  </a:lnTo>
                  <a:cubicBezTo>
                    <a:pt x="1001" y="645"/>
                    <a:pt x="1655" y="383"/>
                    <a:pt x="2358" y="323"/>
                  </a:cubicBezTo>
                  <a:cubicBezTo>
                    <a:pt x="2363" y="324"/>
                    <a:pt x="2367" y="324"/>
                    <a:pt x="2372" y="324"/>
                  </a:cubicBezTo>
                  <a:cubicBezTo>
                    <a:pt x="2449" y="324"/>
                    <a:pt x="2512" y="235"/>
                    <a:pt x="2501" y="157"/>
                  </a:cubicBezTo>
                  <a:cubicBezTo>
                    <a:pt x="2479" y="68"/>
                    <a:pt x="2416" y="1"/>
                    <a:pt x="23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6" name="Google Shape;12486;p86"/>
            <p:cNvSpPr/>
            <p:nvPr/>
          </p:nvSpPr>
          <p:spPr>
            <a:xfrm>
              <a:off x="4167270" y="3772545"/>
              <a:ext cx="226127" cy="225746"/>
            </a:xfrm>
            <a:custGeom>
              <a:avLst/>
              <a:gdLst/>
              <a:ahLst/>
              <a:cxnLst/>
              <a:rect l="l" t="t" r="r" b="b"/>
              <a:pathLst>
                <a:path w="7121" h="7109" extrusionOk="0">
                  <a:moveTo>
                    <a:pt x="1037" y="405"/>
                  </a:moveTo>
                  <a:lnTo>
                    <a:pt x="6704" y="6061"/>
                  </a:lnTo>
                  <a:cubicBezTo>
                    <a:pt x="6013" y="6537"/>
                    <a:pt x="5228" y="6775"/>
                    <a:pt x="4406" y="6775"/>
                  </a:cubicBezTo>
                  <a:cubicBezTo>
                    <a:pt x="2168" y="6775"/>
                    <a:pt x="334" y="4942"/>
                    <a:pt x="334" y="2703"/>
                  </a:cubicBezTo>
                  <a:cubicBezTo>
                    <a:pt x="334" y="1882"/>
                    <a:pt x="572" y="1096"/>
                    <a:pt x="1037" y="405"/>
                  </a:cubicBezTo>
                  <a:close/>
                  <a:moveTo>
                    <a:pt x="1001" y="1"/>
                  </a:moveTo>
                  <a:cubicBezTo>
                    <a:pt x="953" y="1"/>
                    <a:pt x="918" y="36"/>
                    <a:pt x="882" y="60"/>
                  </a:cubicBezTo>
                  <a:cubicBezTo>
                    <a:pt x="298" y="822"/>
                    <a:pt x="1" y="1739"/>
                    <a:pt x="1" y="2703"/>
                  </a:cubicBezTo>
                  <a:cubicBezTo>
                    <a:pt x="1" y="5120"/>
                    <a:pt x="1989" y="7109"/>
                    <a:pt x="4406" y="7109"/>
                  </a:cubicBezTo>
                  <a:cubicBezTo>
                    <a:pt x="5382" y="7109"/>
                    <a:pt x="6287" y="6811"/>
                    <a:pt x="7061" y="6228"/>
                  </a:cubicBezTo>
                  <a:cubicBezTo>
                    <a:pt x="7109" y="6192"/>
                    <a:pt x="7121" y="6156"/>
                    <a:pt x="7121" y="6108"/>
                  </a:cubicBezTo>
                  <a:cubicBezTo>
                    <a:pt x="7121" y="6061"/>
                    <a:pt x="7109" y="6013"/>
                    <a:pt x="7073" y="5978"/>
                  </a:cubicBezTo>
                  <a:lnTo>
                    <a:pt x="1132" y="36"/>
                  </a:lnTo>
                  <a:cubicBezTo>
                    <a:pt x="1096" y="24"/>
                    <a:pt x="1048" y="1"/>
                    <a:pt x="1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7" name="Google Shape;12487;p86"/>
            <p:cNvSpPr/>
            <p:nvPr/>
          </p:nvSpPr>
          <p:spPr>
            <a:xfrm>
              <a:off x="4129482" y="3681059"/>
              <a:ext cx="355402" cy="354291"/>
            </a:xfrm>
            <a:custGeom>
              <a:avLst/>
              <a:gdLst/>
              <a:ahLst/>
              <a:cxnLst/>
              <a:rect l="l" t="t" r="r" b="b"/>
              <a:pathLst>
                <a:path w="11192" h="11157" extrusionOk="0">
                  <a:moveTo>
                    <a:pt x="5596" y="0"/>
                  </a:moveTo>
                  <a:cubicBezTo>
                    <a:pt x="4096" y="0"/>
                    <a:pt x="2703" y="572"/>
                    <a:pt x="1643" y="1631"/>
                  </a:cubicBezTo>
                  <a:cubicBezTo>
                    <a:pt x="584" y="2691"/>
                    <a:pt x="0" y="4096"/>
                    <a:pt x="0" y="5584"/>
                  </a:cubicBezTo>
                  <a:cubicBezTo>
                    <a:pt x="0" y="7013"/>
                    <a:pt x="536" y="8358"/>
                    <a:pt x="1512" y="9406"/>
                  </a:cubicBezTo>
                  <a:cubicBezTo>
                    <a:pt x="2477" y="10430"/>
                    <a:pt x="3786" y="11061"/>
                    <a:pt x="5191" y="11156"/>
                  </a:cubicBezTo>
                  <a:cubicBezTo>
                    <a:pt x="5286" y="11156"/>
                    <a:pt x="5358" y="11097"/>
                    <a:pt x="5382" y="11014"/>
                  </a:cubicBezTo>
                  <a:cubicBezTo>
                    <a:pt x="5382" y="10918"/>
                    <a:pt x="5322" y="10847"/>
                    <a:pt x="5227" y="10835"/>
                  </a:cubicBezTo>
                  <a:cubicBezTo>
                    <a:pt x="3905" y="10740"/>
                    <a:pt x="2667" y="10144"/>
                    <a:pt x="1762" y="9180"/>
                  </a:cubicBezTo>
                  <a:cubicBezTo>
                    <a:pt x="834" y="8192"/>
                    <a:pt x="333" y="6930"/>
                    <a:pt x="333" y="5572"/>
                  </a:cubicBezTo>
                  <a:cubicBezTo>
                    <a:pt x="333" y="4179"/>
                    <a:pt x="881" y="2858"/>
                    <a:pt x="1881" y="1858"/>
                  </a:cubicBezTo>
                  <a:cubicBezTo>
                    <a:pt x="2881" y="858"/>
                    <a:pt x="4203" y="310"/>
                    <a:pt x="5596" y="310"/>
                  </a:cubicBezTo>
                  <a:cubicBezTo>
                    <a:pt x="7001" y="310"/>
                    <a:pt x="8323" y="858"/>
                    <a:pt x="9323" y="1858"/>
                  </a:cubicBezTo>
                  <a:cubicBezTo>
                    <a:pt x="10323" y="2858"/>
                    <a:pt x="10871" y="4179"/>
                    <a:pt x="10871" y="5572"/>
                  </a:cubicBezTo>
                  <a:cubicBezTo>
                    <a:pt x="10871" y="6918"/>
                    <a:pt x="10359" y="8192"/>
                    <a:pt x="9442" y="9180"/>
                  </a:cubicBezTo>
                  <a:cubicBezTo>
                    <a:pt x="8525" y="10144"/>
                    <a:pt x="7299" y="10740"/>
                    <a:pt x="5977" y="10835"/>
                  </a:cubicBezTo>
                  <a:cubicBezTo>
                    <a:pt x="5882" y="10835"/>
                    <a:pt x="5810" y="10918"/>
                    <a:pt x="5822" y="11014"/>
                  </a:cubicBezTo>
                  <a:cubicBezTo>
                    <a:pt x="5822" y="11097"/>
                    <a:pt x="5894" y="11156"/>
                    <a:pt x="5989" y="11156"/>
                  </a:cubicBezTo>
                  <a:lnTo>
                    <a:pt x="6001" y="11156"/>
                  </a:lnTo>
                  <a:cubicBezTo>
                    <a:pt x="7418" y="11061"/>
                    <a:pt x="8727" y="10442"/>
                    <a:pt x="9692" y="9406"/>
                  </a:cubicBezTo>
                  <a:cubicBezTo>
                    <a:pt x="10656" y="8358"/>
                    <a:pt x="11192" y="7013"/>
                    <a:pt x="11192" y="5584"/>
                  </a:cubicBezTo>
                  <a:cubicBezTo>
                    <a:pt x="11192" y="4096"/>
                    <a:pt x="10597" y="2691"/>
                    <a:pt x="9561" y="1631"/>
                  </a:cubicBezTo>
                  <a:cubicBezTo>
                    <a:pt x="8501" y="572"/>
                    <a:pt x="7108" y="0"/>
                    <a:pt x="5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88" name="Google Shape;12488;p86"/>
          <p:cNvGrpSpPr/>
          <p:nvPr/>
        </p:nvGrpSpPr>
        <p:grpSpPr>
          <a:xfrm>
            <a:off x="4673540" y="3680297"/>
            <a:ext cx="355434" cy="355815"/>
            <a:chOff x="4673540" y="3680297"/>
            <a:chExt cx="355434" cy="355815"/>
          </a:xfrm>
        </p:grpSpPr>
        <p:sp>
          <p:nvSpPr>
            <p:cNvPr id="12489" name="Google Shape;12489;p86"/>
            <p:cNvSpPr/>
            <p:nvPr/>
          </p:nvSpPr>
          <p:spPr>
            <a:xfrm>
              <a:off x="4673540" y="3680297"/>
              <a:ext cx="355434" cy="355815"/>
            </a:xfrm>
            <a:custGeom>
              <a:avLst/>
              <a:gdLst/>
              <a:ahLst/>
              <a:cxnLst/>
              <a:rect l="l" t="t" r="r" b="b"/>
              <a:pathLst>
                <a:path w="11193" h="11205" extrusionOk="0">
                  <a:moveTo>
                    <a:pt x="2012" y="0"/>
                  </a:moveTo>
                  <a:cubicBezTo>
                    <a:pt x="905" y="0"/>
                    <a:pt x="0" y="893"/>
                    <a:pt x="0" y="2013"/>
                  </a:cubicBezTo>
                  <a:lnTo>
                    <a:pt x="0" y="9192"/>
                  </a:lnTo>
                  <a:cubicBezTo>
                    <a:pt x="0" y="10287"/>
                    <a:pt x="893" y="11204"/>
                    <a:pt x="2012" y="11204"/>
                  </a:cubicBezTo>
                  <a:lnTo>
                    <a:pt x="9180" y="11204"/>
                  </a:lnTo>
                  <a:cubicBezTo>
                    <a:pt x="10287" y="11204"/>
                    <a:pt x="11192" y="10311"/>
                    <a:pt x="11192" y="9192"/>
                  </a:cubicBezTo>
                  <a:lnTo>
                    <a:pt x="11192" y="2013"/>
                  </a:lnTo>
                  <a:cubicBezTo>
                    <a:pt x="11180" y="917"/>
                    <a:pt x="10287" y="0"/>
                    <a:pt x="9180" y="0"/>
                  </a:cubicBezTo>
                  <a:lnTo>
                    <a:pt x="8085" y="0"/>
                  </a:lnTo>
                  <a:cubicBezTo>
                    <a:pt x="7989" y="0"/>
                    <a:pt x="7918" y="84"/>
                    <a:pt x="7918" y="167"/>
                  </a:cubicBezTo>
                  <a:cubicBezTo>
                    <a:pt x="7918" y="262"/>
                    <a:pt x="7989" y="334"/>
                    <a:pt x="8085" y="334"/>
                  </a:cubicBezTo>
                  <a:lnTo>
                    <a:pt x="9180" y="334"/>
                  </a:lnTo>
                  <a:cubicBezTo>
                    <a:pt x="10109" y="334"/>
                    <a:pt x="10847" y="1084"/>
                    <a:pt x="10847" y="2001"/>
                  </a:cubicBezTo>
                  <a:lnTo>
                    <a:pt x="10847" y="9180"/>
                  </a:lnTo>
                  <a:cubicBezTo>
                    <a:pt x="10847" y="10097"/>
                    <a:pt x="10109" y="10847"/>
                    <a:pt x="9180" y="10847"/>
                  </a:cubicBezTo>
                  <a:lnTo>
                    <a:pt x="2012" y="10847"/>
                  </a:lnTo>
                  <a:cubicBezTo>
                    <a:pt x="1084" y="10847"/>
                    <a:pt x="345" y="10097"/>
                    <a:pt x="345" y="9180"/>
                  </a:cubicBezTo>
                  <a:lnTo>
                    <a:pt x="345" y="2001"/>
                  </a:lnTo>
                  <a:cubicBezTo>
                    <a:pt x="345" y="1084"/>
                    <a:pt x="1084" y="334"/>
                    <a:pt x="2012" y="334"/>
                  </a:cubicBezTo>
                  <a:lnTo>
                    <a:pt x="7418" y="334"/>
                  </a:lnTo>
                  <a:cubicBezTo>
                    <a:pt x="7501" y="334"/>
                    <a:pt x="7573" y="262"/>
                    <a:pt x="7573" y="167"/>
                  </a:cubicBezTo>
                  <a:cubicBezTo>
                    <a:pt x="7573" y="84"/>
                    <a:pt x="7501" y="0"/>
                    <a:pt x="7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0" name="Google Shape;12490;p86"/>
            <p:cNvSpPr/>
            <p:nvPr/>
          </p:nvSpPr>
          <p:spPr>
            <a:xfrm>
              <a:off x="4805864" y="3736630"/>
              <a:ext cx="93042" cy="92661"/>
            </a:xfrm>
            <a:custGeom>
              <a:avLst/>
              <a:gdLst/>
              <a:ahLst/>
              <a:cxnLst/>
              <a:rect l="l" t="t" r="r" b="b"/>
              <a:pathLst>
                <a:path w="2930" h="2918" extrusionOk="0">
                  <a:moveTo>
                    <a:pt x="1477" y="334"/>
                  </a:moveTo>
                  <a:cubicBezTo>
                    <a:pt x="2096" y="334"/>
                    <a:pt x="2608" y="834"/>
                    <a:pt x="2608" y="1465"/>
                  </a:cubicBezTo>
                  <a:cubicBezTo>
                    <a:pt x="2608" y="2084"/>
                    <a:pt x="2096" y="2596"/>
                    <a:pt x="1477" y="2596"/>
                  </a:cubicBezTo>
                  <a:cubicBezTo>
                    <a:pt x="846" y="2596"/>
                    <a:pt x="346" y="2084"/>
                    <a:pt x="346" y="1465"/>
                  </a:cubicBezTo>
                  <a:cubicBezTo>
                    <a:pt x="346" y="834"/>
                    <a:pt x="846" y="334"/>
                    <a:pt x="1477" y="334"/>
                  </a:cubicBezTo>
                  <a:close/>
                  <a:moveTo>
                    <a:pt x="1477" y="0"/>
                  </a:moveTo>
                  <a:cubicBezTo>
                    <a:pt x="667" y="0"/>
                    <a:pt x="12" y="655"/>
                    <a:pt x="12" y="1465"/>
                  </a:cubicBezTo>
                  <a:cubicBezTo>
                    <a:pt x="0" y="2263"/>
                    <a:pt x="655" y="2918"/>
                    <a:pt x="1477" y="2918"/>
                  </a:cubicBezTo>
                  <a:cubicBezTo>
                    <a:pt x="2274" y="2918"/>
                    <a:pt x="2929" y="2263"/>
                    <a:pt x="2929" y="1465"/>
                  </a:cubicBezTo>
                  <a:cubicBezTo>
                    <a:pt x="2929" y="655"/>
                    <a:pt x="2274" y="0"/>
                    <a:pt x="1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1" name="Google Shape;12491;p86"/>
            <p:cNvSpPr/>
            <p:nvPr/>
          </p:nvSpPr>
          <p:spPr>
            <a:xfrm>
              <a:off x="4779380" y="3841358"/>
              <a:ext cx="143723" cy="138801"/>
            </a:xfrm>
            <a:custGeom>
              <a:avLst/>
              <a:gdLst/>
              <a:ahLst/>
              <a:cxnLst/>
              <a:rect l="l" t="t" r="r" b="b"/>
              <a:pathLst>
                <a:path w="4526" h="4371" extrusionOk="0">
                  <a:moveTo>
                    <a:pt x="477" y="1"/>
                  </a:moveTo>
                  <a:cubicBezTo>
                    <a:pt x="215" y="1"/>
                    <a:pt x="1" y="203"/>
                    <a:pt x="1" y="477"/>
                  </a:cubicBezTo>
                  <a:lnTo>
                    <a:pt x="1" y="893"/>
                  </a:lnTo>
                  <a:cubicBezTo>
                    <a:pt x="1" y="1155"/>
                    <a:pt x="203" y="1370"/>
                    <a:pt x="477" y="1370"/>
                  </a:cubicBezTo>
                  <a:lnTo>
                    <a:pt x="763" y="1370"/>
                  </a:lnTo>
                  <a:cubicBezTo>
                    <a:pt x="834" y="1370"/>
                    <a:pt x="906" y="1429"/>
                    <a:pt x="906" y="1513"/>
                  </a:cubicBezTo>
                  <a:lnTo>
                    <a:pt x="906" y="2858"/>
                  </a:lnTo>
                  <a:cubicBezTo>
                    <a:pt x="906" y="2929"/>
                    <a:pt x="846" y="3001"/>
                    <a:pt x="763" y="3001"/>
                  </a:cubicBezTo>
                  <a:lnTo>
                    <a:pt x="572" y="3001"/>
                  </a:lnTo>
                  <a:cubicBezTo>
                    <a:pt x="299" y="3001"/>
                    <a:pt x="96" y="3215"/>
                    <a:pt x="96" y="3477"/>
                  </a:cubicBezTo>
                  <a:lnTo>
                    <a:pt x="96" y="3894"/>
                  </a:lnTo>
                  <a:cubicBezTo>
                    <a:pt x="96" y="4168"/>
                    <a:pt x="299" y="4370"/>
                    <a:pt x="572" y="4370"/>
                  </a:cubicBezTo>
                  <a:lnTo>
                    <a:pt x="4049" y="4370"/>
                  </a:lnTo>
                  <a:cubicBezTo>
                    <a:pt x="4311" y="4370"/>
                    <a:pt x="4525" y="4168"/>
                    <a:pt x="4525" y="3894"/>
                  </a:cubicBezTo>
                  <a:lnTo>
                    <a:pt x="4525" y="3477"/>
                  </a:lnTo>
                  <a:cubicBezTo>
                    <a:pt x="4525" y="3215"/>
                    <a:pt x="4311" y="3001"/>
                    <a:pt x="4049" y="3001"/>
                  </a:cubicBezTo>
                  <a:lnTo>
                    <a:pt x="3859" y="3001"/>
                  </a:lnTo>
                  <a:cubicBezTo>
                    <a:pt x="3787" y="3001"/>
                    <a:pt x="3704" y="2941"/>
                    <a:pt x="3704" y="2858"/>
                  </a:cubicBezTo>
                  <a:lnTo>
                    <a:pt x="3704" y="477"/>
                  </a:lnTo>
                  <a:cubicBezTo>
                    <a:pt x="3704" y="203"/>
                    <a:pt x="3501" y="1"/>
                    <a:pt x="3228" y="1"/>
                  </a:cubicBezTo>
                  <a:lnTo>
                    <a:pt x="1442" y="1"/>
                  </a:lnTo>
                  <a:cubicBezTo>
                    <a:pt x="1358" y="1"/>
                    <a:pt x="1287" y="72"/>
                    <a:pt x="1287" y="155"/>
                  </a:cubicBezTo>
                  <a:cubicBezTo>
                    <a:pt x="1287" y="251"/>
                    <a:pt x="1358" y="322"/>
                    <a:pt x="1442" y="322"/>
                  </a:cubicBezTo>
                  <a:lnTo>
                    <a:pt x="3228" y="322"/>
                  </a:lnTo>
                  <a:cubicBezTo>
                    <a:pt x="3311" y="322"/>
                    <a:pt x="3382" y="382"/>
                    <a:pt x="3382" y="477"/>
                  </a:cubicBezTo>
                  <a:lnTo>
                    <a:pt x="3382" y="2858"/>
                  </a:lnTo>
                  <a:cubicBezTo>
                    <a:pt x="3382" y="3120"/>
                    <a:pt x="3585" y="3334"/>
                    <a:pt x="3859" y="3334"/>
                  </a:cubicBezTo>
                  <a:lnTo>
                    <a:pt x="4049" y="3334"/>
                  </a:lnTo>
                  <a:cubicBezTo>
                    <a:pt x="4121" y="3334"/>
                    <a:pt x="4204" y="3394"/>
                    <a:pt x="4204" y="3477"/>
                  </a:cubicBezTo>
                  <a:lnTo>
                    <a:pt x="4204" y="3894"/>
                  </a:lnTo>
                  <a:cubicBezTo>
                    <a:pt x="4204" y="3965"/>
                    <a:pt x="4132" y="4049"/>
                    <a:pt x="4049" y="4049"/>
                  </a:cubicBezTo>
                  <a:lnTo>
                    <a:pt x="572" y="4049"/>
                  </a:lnTo>
                  <a:cubicBezTo>
                    <a:pt x="489" y="4049"/>
                    <a:pt x="418" y="3989"/>
                    <a:pt x="418" y="3894"/>
                  </a:cubicBezTo>
                  <a:lnTo>
                    <a:pt x="418" y="3477"/>
                  </a:lnTo>
                  <a:cubicBezTo>
                    <a:pt x="418" y="3406"/>
                    <a:pt x="477" y="3334"/>
                    <a:pt x="572" y="3334"/>
                  </a:cubicBezTo>
                  <a:lnTo>
                    <a:pt x="763" y="3334"/>
                  </a:lnTo>
                  <a:cubicBezTo>
                    <a:pt x="1025" y="3334"/>
                    <a:pt x="1239" y="3120"/>
                    <a:pt x="1239" y="2858"/>
                  </a:cubicBezTo>
                  <a:lnTo>
                    <a:pt x="1239" y="1513"/>
                  </a:lnTo>
                  <a:cubicBezTo>
                    <a:pt x="1239" y="1251"/>
                    <a:pt x="1025" y="1036"/>
                    <a:pt x="763" y="1036"/>
                  </a:cubicBezTo>
                  <a:lnTo>
                    <a:pt x="477" y="1036"/>
                  </a:lnTo>
                  <a:cubicBezTo>
                    <a:pt x="406" y="1036"/>
                    <a:pt x="334" y="977"/>
                    <a:pt x="334" y="893"/>
                  </a:cubicBezTo>
                  <a:lnTo>
                    <a:pt x="334" y="477"/>
                  </a:lnTo>
                  <a:cubicBezTo>
                    <a:pt x="334" y="393"/>
                    <a:pt x="394" y="322"/>
                    <a:pt x="477" y="322"/>
                  </a:cubicBezTo>
                  <a:lnTo>
                    <a:pt x="787" y="322"/>
                  </a:lnTo>
                  <a:cubicBezTo>
                    <a:pt x="882" y="322"/>
                    <a:pt x="953" y="251"/>
                    <a:pt x="953" y="155"/>
                  </a:cubicBezTo>
                  <a:cubicBezTo>
                    <a:pt x="953" y="72"/>
                    <a:pt x="882" y="1"/>
                    <a:pt x="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92" name="Google Shape;12492;p86"/>
          <p:cNvGrpSpPr/>
          <p:nvPr/>
        </p:nvGrpSpPr>
        <p:grpSpPr>
          <a:xfrm>
            <a:off x="5779408" y="3699191"/>
            <a:ext cx="317645" cy="318757"/>
            <a:chOff x="5779408" y="3699191"/>
            <a:chExt cx="317645" cy="318757"/>
          </a:xfrm>
        </p:grpSpPr>
        <p:sp>
          <p:nvSpPr>
            <p:cNvPr id="12493" name="Google Shape;12493;p86"/>
            <p:cNvSpPr/>
            <p:nvPr/>
          </p:nvSpPr>
          <p:spPr>
            <a:xfrm>
              <a:off x="5892837" y="3700334"/>
              <a:ext cx="204216" cy="317614"/>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4" name="Google Shape;12494;p86"/>
            <p:cNvSpPr/>
            <p:nvPr/>
          </p:nvSpPr>
          <p:spPr>
            <a:xfrm>
              <a:off x="5779408" y="3699191"/>
              <a:ext cx="195134" cy="316883"/>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495" name="Google Shape;12495;p86"/>
          <p:cNvSpPr/>
          <p:nvPr/>
        </p:nvSpPr>
        <p:spPr>
          <a:xfrm>
            <a:off x="6304573" y="3694459"/>
            <a:ext cx="356196" cy="328410"/>
          </a:xfrm>
          <a:custGeom>
            <a:avLst/>
            <a:gdLst/>
            <a:ahLst/>
            <a:cxnLst/>
            <a:rect l="l" t="t" r="r" b="b"/>
            <a:pathLst>
              <a:path w="11217" h="10342" extrusionOk="0">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496" name="Google Shape;12496;p86"/>
          <p:cNvGrpSpPr/>
          <p:nvPr/>
        </p:nvGrpSpPr>
        <p:grpSpPr>
          <a:xfrm>
            <a:off x="7390435" y="3680868"/>
            <a:ext cx="372073" cy="355243"/>
            <a:chOff x="7390435" y="3680868"/>
            <a:chExt cx="372073" cy="355243"/>
          </a:xfrm>
        </p:grpSpPr>
        <p:sp>
          <p:nvSpPr>
            <p:cNvPr id="12497" name="Google Shape;12497;p86"/>
            <p:cNvSpPr/>
            <p:nvPr/>
          </p:nvSpPr>
          <p:spPr>
            <a:xfrm>
              <a:off x="7390435" y="3744950"/>
              <a:ext cx="294178" cy="291162"/>
            </a:xfrm>
            <a:custGeom>
              <a:avLst/>
              <a:gdLst/>
              <a:ahLst/>
              <a:cxnLst/>
              <a:rect l="l" t="t" r="r" b="b"/>
              <a:pathLst>
                <a:path w="9264" h="9169" extrusionOk="0">
                  <a:moveTo>
                    <a:pt x="4668" y="0"/>
                  </a:moveTo>
                  <a:cubicBezTo>
                    <a:pt x="3441" y="0"/>
                    <a:pt x="2287" y="477"/>
                    <a:pt x="1417" y="1334"/>
                  </a:cubicBezTo>
                  <a:cubicBezTo>
                    <a:pt x="1358" y="1393"/>
                    <a:pt x="1358" y="1501"/>
                    <a:pt x="1417" y="1572"/>
                  </a:cubicBezTo>
                  <a:cubicBezTo>
                    <a:pt x="1447" y="1602"/>
                    <a:pt x="1489" y="1617"/>
                    <a:pt x="1532" y="1617"/>
                  </a:cubicBezTo>
                  <a:cubicBezTo>
                    <a:pt x="1575" y="1617"/>
                    <a:pt x="1620" y="1602"/>
                    <a:pt x="1655" y="1572"/>
                  </a:cubicBezTo>
                  <a:cubicBezTo>
                    <a:pt x="2465" y="774"/>
                    <a:pt x="3537" y="322"/>
                    <a:pt x="4668" y="322"/>
                  </a:cubicBezTo>
                  <a:cubicBezTo>
                    <a:pt x="5799" y="322"/>
                    <a:pt x="6870" y="774"/>
                    <a:pt x="7668" y="1572"/>
                  </a:cubicBezTo>
                  <a:cubicBezTo>
                    <a:pt x="8478" y="2382"/>
                    <a:pt x="8918" y="3453"/>
                    <a:pt x="8918" y="4584"/>
                  </a:cubicBezTo>
                  <a:cubicBezTo>
                    <a:pt x="8918" y="5715"/>
                    <a:pt x="8478" y="6787"/>
                    <a:pt x="7668" y="7585"/>
                  </a:cubicBezTo>
                  <a:cubicBezTo>
                    <a:pt x="6841" y="8412"/>
                    <a:pt x="5751" y="8826"/>
                    <a:pt x="4662" y="8826"/>
                  </a:cubicBezTo>
                  <a:cubicBezTo>
                    <a:pt x="3572" y="8826"/>
                    <a:pt x="2483" y="8412"/>
                    <a:pt x="1655" y="7585"/>
                  </a:cubicBezTo>
                  <a:cubicBezTo>
                    <a:pt x="953" y="6882"/>
                    <a:pt x="524" y="5965"/>
                    <a:pt x="441" y="4977"/>
                  </a:cubicBezTo>
                  <a:cubicBezTo>
                    <a:pt x="346" y="4013"/>
                    <a:pt x="596" y="3037"/>
                    <a:pt x="1132" y="2227"/>
                  </a:cubicBezTo>
                  <a:cubicBezTo>
                    <a:pt x="1179" y="2155"/>
                    <a:pt x="1167" y="2048"/>
                    <a:pt x="1096" y="1989"/>
                  </a:cubicBezTo>
                  <a:cubicBezTo>
                    <a:pt x="1066" y="1972"/>
                    <a:pt x="1035" y="1964"/>
                    <a:pt x="1005" y="1964"/>
                  </a:cubicBezTo>
                  <a:cubicBezTo>
                    <a:pt x="950" y="1964"/>
                    <a:pt x="896" y="1990"/>
                    <a:pt x="858" y="2036"/>
                  </a:cubicBezTo>
                  <a:cubicBezTo>
                    <a:pt x="274" y="2894"/>
                    <a:pt x="1" y="3953"/>
                    <a:pt x="108" y="5013"/>
                  </a:cubicBezTo>
                  <a:cubicBezTo>
                    <a:pt x="215" y="6073"/>
                    <a:pt x="679" y="7085"/>
                    <a:pt x="1429" y="7823"/>
                  </a:cubicBezTo>
                  <a:cubicBezTo>
                    <a:pt x="2322" y="8716"/>
                    <a:pt x="3501" y="9168"/>
                    <a:pt x="4680" y="9168"/>
                  </a:cubicBezTo>
                  <a:cubicBezTo>
                    <a:pt x="5858" y="9168"/>
                    <a:pt x="7025" y="8716"/>
                    <a:pt x="7918" y="7823"/>
                  </a:cubicBezTo>
                  <a:cubicBezTo>
                    <a:pt x="8787" y="6966"/>
                    <a:pt x="9264" y="5799"/>
                    <a:pt x="9264" y="4584"/>
                  </a:cubicBezTo>
                  <a:cubicBezTo>
                    <a:pt x="9264" y="3358"/>
                    <a:pt x="8787" y="2203"/>
                    <a:pt x="7906" y="1334"/>
                  </a:cubicBezTo>
                  <a:cubicBezTo>
                    <a:pt x="7049" y="477"/>
                    <a:pt x="5882" y="0"/>
                    <a:pt x="4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8" name="Google Shape;12498;p86"/>
            <p:cNvSpPr/>
            <p:nvPr/>
          </p:nvSpPr>
          <p:spPr>
            <a:xfrm>
              <a:off x="7408948" y="3772259"/>
              <a:ext cx="259407" cy="236257"/>
            </a:xfrm>
            <a:custGeom>
              <a:avLst/>
              <a:gdLst/>
              <a:ahLst/>
              <a:cxnLst/>
              <a:rect l="l" t="t" r="r" b="b"/>
              <a:pathLst>
                <a:path w="8169" h="7440" extrusionOk="0">
                  <a:moveTo>
                    <a:pt x="4085" y="319"/>
                  </a:moveTo>
                  <a:cubicBezTo>
                    <a:pt x="4942" y="319"/>
                    <a:pt x="5823" y="653"/>
                    <a:pt x="6478" y="1319"/>
                  </a:cubicBezTo>
                  <a:cubicBezTo>
                    <a:pt x="7800" y="2653"/>
                    <a:pt x="7800" y="4796"/>
                    <a:pt x="6478" y="6117"/>
                  </a:cubicBezTo>
                  <a:cubicBezTo>
                    <a:pt x="5817" y="6778"/>
                    <a:pt x="4951" y="7109"/>
                    <a:pt x="4083" y="7109"/>
                  </a:cubicBezTo>
                  <a:cubicBezTo>
                    <a:pt x="3216" y="7109"/>
                    <a:pt x="2346" y="6778"/>
                    <a:pt x="1680" y="6117"/>
                  </a:cubicBezTo>
                  <a:cubicBezTo>
                    <a:pt x="358" y="4796"/>
                    <a:pt x="358" y="2653"/>
                    <a:pt x="1680" y="1319"/>
                  </a:cubicBezTo>
                  <a:cubicBezTo>
                    <a:pt x="2335" y="664"/>
                    <a:pt x="3216" y="319"/>
                    <a:pt x="4085" y="319"/>
                  </a:cubicBezTo>
                  <a:close/>
                  <a:moveTo>
                    <a:pt x="4088" y="1"/>
                  </a:moveTo>
                  <a:cubicBezTo>
                    <a:pt x="3132" y="1"/>
                    <a:pt x="2174" y="361"/>
                    <a:pt x="1442" y="1081"/>
                  </a:cubicBezTo>
                  <a:cubicBezTo>
                    <a:pt x="1" y="2534"/>
                    <a:pt x="1" y="4891"/>
                    <a:pt x="1442" y="6356"/>
                  </a:cubicBezTo>
                  <a:cubicBezTo>
                    <a:pt x="2180" y="7082"/>
                    <a:pt x="3120" y="7439"/>
                    <a:pt x="4085" y="7439"/>
                  </a:cubicBezTo>
                  <a:cubicBezTo>
                    <a:pt x="5037" y="7439"/>
                    <a:pt x="5978" y="7082"/>
                    <a:pt x="6716" y="6356"/>
                  </a:cubicBezTo>
                  <a:cubicBezTo>
                    <a:pt x="8169" y="4891"/>
                    <a:pt x="8169" y="2546"/>
                    <a:pt x="6716" y="1081"/>
                  </a:cubicBezTo>
                  <a:cubicBezTo>
                    <a:pt x="5996" y="361"/>
                    <a:pt x="5043" y="1"/>
                    <a:pt x="40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9" name="Google Shape;12499;p86"/>
            <p:cNvSpPr/>
            <p:nvPr/>
          </p:nvSpPr>
          <p:spPr>
            <a:xfrm>
              <a:off x="7487986" y="3680868"/>
              <a:ext cx="274522" cy="259565"/>
            </a:xfrm>
            <a:custGeom>
              <a:avLst/>
              <a:gdLst/>
              <a:ahLst/>
              <a:cxnLst/>
              <a:rect l="l" t="t" r="r" b="b"/>
              <a:pathLst>
                <a:path w="8645" h="8174" extrusionOk="0">
                  <a:moveTo>
                    <a:pt x="3614" y="0"/>
                  </a:moveTo>
                  <a:cubicBezTo>
                    <a:pt x="2438" y="0"/>
                    <a:pt x="1262" y="447"/>
                    <a:pt x="369" y="1340"/>
                  </a:cubicBezTo>
                  <a:cubicBezTo>
                    <a:pt x="262" y="1447"/>
                    <a:pt x="167" y="1566"/>
                    <a:pt x="60" y="1685"/>
                  </a:cubicBezTo>
                  <a:cubicBezTo>
                    <a:pt x="0" y="1756"/>
                    <a:pt x="12" y="1864"/>
                    <a:pt x="84" y="1923"/>
                  </a:cubicBezTo>
                  <a:cubicBezTo>
                    <a:pt x="118" y="1948"/>
                    <a:pt x="155" y="1960"/>
                    <a:pt x="191" y="1960"/>
                  </a:cubicBezTo>
                  <a:cubicBezTo>
                    <a:pt x="240" y="1960"/>
                    <a:pt x="287" y="1936"/>
                    <a:pt x="322" y="1887"/>
                  </a:cubicBezTo>
                  <a:cubicBezTo>
                    <a:pt x="417" y="1792"/>
                    <a:pt x="500" y="1685"/>
                    <a:pt x="608" y="1578"/>
                  </a:cubicBezTo>
                  <a:cubicBezTo>
                    <a:pt x="1435" y="750"/>
                    <a:pt x="2524" y="337"/>
                    <a:pt x="3614" y="337"/>
                  </a:cubicBezTo>
                  <a:cubicBezTo>
                    <a:pt x="4703" y="337"/>
                    <a:pt x="5793" y="750"/>
                    <a:pt x="6620" y="1578"/>
                  </a:cubicBezTo>
                  <a:cubicBezTo>
                    <a:pt x="8275" y="3233"/>
                    <a:pt x="8275" y="5936"/>
                    <a:pt x="6620" y="7591"/>
                  </a:cubicBezTo>
                  <a:cubicBezTo>
                    <a:pt x="6513" y="7698"/>
                    <a:pt x="6418" y="7781"/>
                    <a:pt x="6311" y="7876"/>
                  </a:cubicBezTo>
                  <a:cubicBezTo>
                    <a:pt x="6239" y="7936"/>
                    <a:pt x="6215" y="8043"/>
                    <a:pt x="6275" y="8114"/>
                  </a:cubicBezTo>
                  <a:cubicBezTo>
                    <a:pt x="6311" y="8162"/>
                    <a:pt x="6358" y="8174"/>
                    <a:pt x="6418" y="8174"/>
                  </a:cubicBezTo>
                  <a:cubicBezTo>
                    <a:pt x="6454" y="8174"/>
                    <a:pt x="6489" y="8162"/>
                    <a:pt x="6513" y="8126"/>
                  </a:cubicBezTo>
                  <a:cubicBezTo>
                    <a:pt x="6632" y="8043"/>
                    <a:pt x="6751" y="7936"/>
                    <a:pt x="6858" y="7817"/>
                  </a:cubicBezTo>
                  <a:cubicBezTo>
                    <a:pt x="8644" y="6031"/>
                    <a:pt x="8644" y="3126"/>
                    <a:pt x="6858" y="1340"/>
                  </a:cubicBezTo>
                  <a:cubicBezTo>
                    <a:pt x="5965" y="447"/>
                    <a:pt x="4790" y="0"/>
                    <a:pt x="36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0" name="Google Shape;12500;p86"/>
            <p:cNvSpPr/>
            <p:nvPr/>
          </p:nvSpPr>
          <p:spPr>
            <a:xfrm>
              <a:off x="7691758" y="3789502"/>
              <a:ext cx="34073" cy="102918"/>
            </a:xfrm>
            <a:custGeom>
              <a:avLst/>
              <a:gdLst/>
              <a:ahLst/>
              <a:cxnLst/>
              <a:rect l="l" t="t" r="r" b="b"/>
              <a:pathLst>
                <a:path w="1073" h="3241" extrusionOk="0">
                  <a:moveTo>
                    <a:pt x="589" y="1"/>
                  </a:moveTo>
                  <a:cubicBezTo>
                    <a:pt x="580" y="1"/>
                    <a:pt x="570" y="1"/>
                    <a:pt x="560" y="2"/>
                  </a:cubicBezTo>
                  <a:cubicBezTo>
                    <a:pt x="477" y="38"/>
                    <a:pt x="429" y="121"/>
                    <a:pt x="441" y="217"/>
                  </a:cubicBezTo>
                  <a:cubicBezTo>
                    <a:pt x="715" y="1157"/>
                    <a:pt x="560" y="2145"/>
                    <a:pt x="37" y="2967"/>
                  </a:cubicBezTo>
                  <a:cubicBezTo>
                    <a:pt x="1" y="3038"/>
                    <a:pt x="13" y="3146"/>
                    <a:pt x="84" y="3205"/>
                  </a:cubicBezTo>
                  <a:cubicBezTo>
                    <a:pt x="120" y="3217"/>
                    <a:pt x="144" y="3241"/>
                    <a:pt x="167" y="3241"/>
                  </a:cubicBezTo>
                  <a:cubicBezTo>
                    <a:pt x="239" y="3241"/>
                    <a:pt x="275" y="3205"/>
                    <a:pt x="310" y="3158"/>
                  </a:cubicBezTo>
                  <a:cubicBezTo>
                    <a:pt x="906" y="2265"/>
                    <a:pt x="1072" y="1169"/>
                    <a:pt x="775" y="121"/>
                  </a:cubicBezTo>
                  <a:cubicBezTo>
                    <a:pt x="743" y="47"/>
                    <a:pt x="672" y="1"/>
                    <a:pt x="5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1" name="Google Shape;12501;p86"/>
            <p:cNvSpPr/>
            <p:nvPr/>
          </p:nvSpPr>
          <p:spPr>
            <a:xfrm>
              <a:off x="7536000" y="3708082"/>
              <a:ext cx="173192" cy="72052"/>
            </a:xfrm>
            <a:custGeom>
              <a:avLst/>
              <a:gdLst/>
              <a:ahLst/>
              <a:cxnLst/>
              <a:rect l="l" t="t" r="r" b="b"/>
              <a:pathLst>
                <a:path w="5454" h="2269" extrusionOk="0">
                  <a:moveTo>
                    <a:pt x="2121" y="0"/>
                  </a:moveTo>
                  <a:cubicBezTo>
                    <a:pt x="1410" y="0"/>
                    <a:pt x="707" y="204"/>
                    <a:pt x="108" y="590"/>
                  </a:cubicBezTo>
                  <a:cubicBezTo>
                    <a:pt x="36" y="638"/>
                    <a:pt x="0" y="733"/>
                    <a:pt x="60" y="828"/>
                  </a:cubicBezTo>
                  <a:cubicBezTo>
                    <a:pt x="91" y="874"/>
                    <a:pt x="147" y="906"/>
                    <a:pt x="205" y="906"/>
                  </a:cubicBezTo>
                  <a:cubicBezTo>
                    <a:pt x="237" y="906"/>
                    <a:pt x="269" y="897"/>
                    <a:pt x="298" y="876"/>
                  </a:cubicBezTo>
                  <a:cubicBezTo>
                    <a:pt x="841" y="534"/>
                    <a:pt x="1478" y="344"/>
                    <a:pt x="2123" y="344"/>
                  </a:cubicBezTo>
                  <a:cubicBezTo>
                    <a:pt x="2241" y="344"/>
                    <a:pt x="2359" y="351"/>
                    <a:pt x="2477" y="364"/>
                  </a:cubicBezTo>
                  <a:cubicBezTo>
                    <a:pt x="3251" y="435"/>
                    <a:pt x="3977" y="792"/>
                    <a:pt x="4513" y="1328"/>
                  </a:cubicBezTo>
                  <a:cubicBezTo>
                    <a:pt x="4763" y="1590"/>
                    <a:pt x="4977" y="1864"/>
                    <a:pt x="5120" y="2185"/>
                  </a:cubicBezTo>
                  <a:cubicBezTo>
                    <a:pt x="5156" y="2245"/>
                    <a:pt x="5215" y="2269"/>
                    <a:pt x="5275" y="2269"/>
                  </a:cubicBezTo>
                  <a:cubicBezTo>
                    <a:pt x="5299" y="2269"/>
                    <a:pt x="5323" y="2269"/>
                    <a:pt x="5346" y="2257"/>
                  </a:cubicBezTo>
                  <a:cubicBezTo>
                    <a:pt x="5418" y="2197"/>
                    <a:pt x="5453" y="2102"/>
                    <a:pt x="5406" y="2019"/>
                  </a:cubicBezTo>
                  <a:cubicBezTo>
                    <a:pt x="5227" y="1673"/>
                    <a:pt x="5001" y="1364"/>
                    <a:pt x="4739" y="1102"/>
                  </a:cubicBezTo>
                  <a:cubicBezTo>
                    <a:pt x="4144" y="507"/>
                    <a:pt x="3334" y="114"/>
                    <a:pt x="2489" y="18"/>
                  </a:cubicBezTo>
                  <a:cubicBezTo>
                    <a:pt x="2366" y="6"/>
                    <a:pt x="2243" y="0"/>
                    <a:pt x="21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2" name="Google Shape;12502;p86"/>
            <p:cNvSpPr/>
            <p:nvPr/>
          </p:nvSpPr>
          <p:spPr>
            <a:xfrm>
              <a:off x="7501228" y="3819415"/>
              <a:ext cx="75640" cy="141437"/>
            </a:xfrm>
            <a:custGeom>
              <a:avLst/>
              <a:gdLst/>
              <a:ahLst/>
              <a:cxnLst/>
              <a:rect l="l" t="t" r="r" b="b"/>
              <a:pathLst>
                <a:path w="2382" h="4454" extrusionOk="0">
                  <a:moveTo>
                    <a:pt x="1012" y="692"/>
                  </a:moveTo>
                  <a:lnTo>
                    <a:pt x="1012" y="2061"/>
                  </a:lnTo>
                  <a:cubicBezTo>
                    <a:pt x="607" y="2001"/>
                    <a:pt x="310" y="1715"/>
                    <a:pt x="310" y="1370"/>
                  </a:cubicBezTo>
                  <a:cubicBezTo>
                    <a:pt x="310" y="1025"/>
                    <a:pt x="607" y="763"/>
                    <a:pt x="1012" y="692"/>
                  </a:cubicBezTo>
                  <a:close/>
                  <a:moveTo>
                    <a:pt x="1357" y="2418"/>
                  </a:moveTo>
                  <a:cubicBezTo>
                    <a:pt x="1750" y="2477"/>
                    <a:pt x="2048" y="2751"/>
                    <a:pt x="2048" y="3097"/>
                  </a:cubicBezTo>
                  <a:cubicBezTo>
                    <a:pt x="2048" y="3430"/>
                    <a:pt x="1738" y="3704"/>
                    <a:pt x="1357" y="3763"/>
                  </a:cubicBezTo>
                  <a:lnTo>
                    <a:pt x="1357" y="2418"/>
                  </a:lnTo>
                  <a:close/>
                  <a:moveTo>
                    <a:pt x="1191" y="1"/>
                  </a:moveTo>
                  <a:cubicBezTo>
                    <a:pt x="1095" y="1"/>
                    <a:pt x="1024" y="72"/>
                    <a:pt x="1024" y="168"/>
                  </a:cubicBezTo>
                  <a:lnTo>
                    <a:pt x="1024" y="358"/>
                  </a:lnTo>
                  <a:cubicBezTo>
                    <a:pt x="441" y="430"/>
                    <a:pt x="0" y="870"/>
                    <a:pt x="0" y="1370"/>
                  </a:cubicBezTo>
                  <a:cubicBezTo>
                    <a:pt x="0" y="1882"/>
                    <a:pt x="441" y="2323"/>
                    <a:pt x="1024" y="2382"/>
                  </a:cubicBezTo>
                  <a:lnTo>
                    <a:pt x="1024" y="3763"/>
                  </a:lnTo>
                  <a:cubicBezTo>
                    <a:pt x="619" y="3704"/>
                    <a:pt x="322" y="3430"/>
                    <a:pt x="322" y="3085"/>
                  </a:cubicBezTo>
                  <a:cubicBezTo>
                    <a:pt x="322" y="2989"/>
                    <a:pt x="250" y="2918"/>
                    <a:pt x="167" y="2918"/>
                  </a:cubicBezTo>
                  <a:cubicBezTo>
                    <a:pt x="71" y="2918"/>
                    <a:pt x="0" y="2989"/>
                    <a:pt x="0" y="3085"/>
                  </a:cubicBezTo>
                  <a:cubicBezTo>
                    <a:pt x="0" y="3609"/>
                    <a:pt x="441" y="4037"/>
                    <a:pt x="1024" y="4097"/>
                  </a:cubicBezTo>
                  <a:lnTo>
                    <a:pt x="1024" y="4287"/>
                  </a:lnTo>
                  <a:cubicBezTo>
                    <a:pt x="1024" y="4371"/>
                    <a:pt x="1095" y="4454"/>
                    <a:pt x="1191" y="4454"/>
                  </a:cubicBezTo>
                  <a:cubicBezTo>
                    <a:pt x="1274" y="4454"/>
                    <a:pt x="1357" y="4371"/>
                    <a:pt x="1357" y="4287"/>
                  </a:cubicBezTo>
                  <a:lnTo>
                    <a:pt x="1357" y="4097"/>
                  </a:lnTo>
                  <a:cubicBezTo>
                    <a:pt x="1929" y="4025"/>
                    <a:pt x="2381" y="3585"/>
                    <a:pt x="2381" y="3085"/>
                  </a:cubicBezTo>
                  <a:cubicBezTo>
                    <a:pt x="2381" y="2573"/>
                    <a:pt x="1929" y="2144"/>
                    <a:pt x="1357" y="2073"/>
                  </a:cubicBezTo>
                  <a:lnTo>
                    <a:pt x="1357" y="692"/>
                  </a:lnTo>
                  <a:cubicBezTo>
                    <a:pt x="1750" y="751"/>
                    <a:pt x="2048" y="1025"/>
                    <a:pt x="2048" y="1370"/>
                  </a:cubicBezTo>
                  <a:cubicBezTo>
                    <a:pt x="2048" y="1465"/>
                    <a:pt x="2131" y="1537"/>
                    <a:pt x="2215" y="1537"/>
                  </a:cubicBezTo>
                  <a:cubicBezTo>
                    <a:pt x="2298" y="1537"/>
                    <a:pt x="2381" y="1465"/>
                    <a:pt x="2381" y="1370"/>
                  </a:cubicBezTo>
                  <a:cubicBezTo>
                    <a:pt x="2381" y="846"/>
                    <a:pt x="1929" y="418"/>
                    <a:pt x="1345" y="358"/>
                  </a:cubicBezTo>
                  <a:lnTo>
                    <a:pt x="1345" y="168"/>
                  </a:lnTo>
                  <a:cubicBezTo>
                    <a:pt x="1345" y="72"/>
                    <a:pt x="1274" y="1"/>
                    <a:pt x="1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03" name="Google Shape;12503;p86"/>
          <p:cNvGrpSpPr/>
          <p:nvPr/>
        </p:nvGrpSpPr>
        <p:grpSpPr>
          <a:xfrm>
            <a:off x="1421638" y="4125629"/>
            <a:ext cx="374709" cy="374010"/>
            <a:chOff x="1421638" y="4125629"/>
            <a:chExt cx="374709" cy="374010"/>
          </a:xfrm>
        </p:grpSpPr>
        <p:sp>
          <p:nvSpPr>
            <p:cNvPr id="12504" name="Google Shape;12504;p86"/>
            <p:cNvSpPr/>
            <p:nvPr/>
          </p:nvSpPr>
          <p:spPr>
            <a:xfrm>
              <a:off x="1421638" y="4265954"/>
              <a:ext cx="374709" cy="233685"/>
            </a:xfrm>
            <a:custGeom>
              <a:avLst/>
              <a:gdLst/>
              <a:ahLst/>
              <a:cxnLst/>
              <a:rect l="l" t="t" r="r" b="b"/>
              <a:pathLst>
                <a:path w="11800" h="7359" extrusionOk="0">
                  <a:moveTo>
                    <a:pt x="3180" y="3298"/>
                  </a:moveTo>
                  <a:lnTo>
                    <a:pt x="3180" y="7001"/>
                  </a:lnTo>
                  <a:lnTo>
                    <a:pt x="1691" y="7001"/>
                  </a:lnTo>
                  <a:lnTo>
                    <a:pt x="1691" y="3298"/>
                  </a:lnTo>
                  <a:close/>
                  <a:moveTo>
                    <a:pt x="6680" y="2370"/>
                  </a:moveTo>
                  <a:lnTo>
                    <a:pt x="6680" y="7001"/>
                  </a:lnTo>
                  <a:lnTo>
                    <a:pt x="5192" y="7001"/>
                  </a:lnTo>
                  <a:lnTo>
                    <a:pt x="5192" y="2370"/>
                  </a:lnTo>
                  <a:close/>
                  <a:moveTo>
                    <a:pt x="10180" y="345"/>
                  </a:moveTo>
                  <a:lnTo>
                    <a:pt x="10180" y="7001"/>
                  </a:lnTo>
                  <a:lnTo>
                    <a:pt x="8692" y="7001"/>
                  </a:lnTo>
                  <a:lnTo>
                    <a:pt x="8692" y="345"/>
                  </a:lnTo>
                  <a:close/>
                  <a:moveTo>
                    <a:pt x="8502" y="0"/>
                  </a:moveTo>
                  <a:cubicBezTo>
                    <a:pt x="8406" y="0"/>
                    <a:pt x="8323" y="84"/>
                    <a:pt x="8323" y="179"/>
                  </a:cubicBezTo>
                  <a:lnTo>
                    <a:pt x="8323" y="7001"/>
                  </a:lnTo>
                  <a:lnTo>
                    <a:pt x="7013" y="7001"/>
                  </a:lnTo>
                  <a:lnTo>
                    <a:pt x="7013" y="2203"/>
                  </a:lnTo>
                  <a:cubicBezTo>
                    <a:pt x="7013" y="2120"/>
                    <a:pt x="6930" y="2024"/>
                    <a:pt x="6835" y="2024"/>
                  </a:cubicBezTo>
                  <a:lnTo>
                    <a:pt x="4989" y="2024"/>
                  </a:lnTo>
                  <a:cubicBezTo>
                    <a:pt x="4894" y="2024"/>
                    <a:pt x="4811" y="2108"/>
                    <a:pt x="4811" y="2203"/>
                  </a:cubicBezTo>
                  <a:lnTo>
                    <a:pt x="4811" y="7001"/>
                  </a:lnTo>
                  <a:lnTo>
                    <a:pt x="3501" y="7001"/>
                  </a:lnTo>
                  <a:lnTo>
                    <a:pt x="3501" y="3132"/>
                  </a:lnTo>
                  <a:cubicBezTo>
                    <a:pt x="3501" y="3036"/>
                    <a:pt x="3418" y="2953"/>
                    <a:pt x="3322" y="2953"/>
                  </a:cubicBezTo>
                  <a:lnTo>
                    <a:pt x="1477" y="2953"/>
                  </a:lnTo>
                  <a:cubicBezTo>
                    <a:pt x="1382" y="2953"/>
                    <a:pt x="1298" y="3024"/>
                    <a:pt x="1298" y="3132"/>
                  </a:cubicBezTo>
                  <a:lnTo>
                    <a:pt x="1298" y="7001"/>
                  </a:lnTo>
                  <a:lnTo>
                    <a:pt x="179" y="7001"/>
                  </a:lnTo>
                  <a:cubicBezTo>
                    <a:pt x="84" y="7001"/>
                    <a:pt x="1" y="7073"/>
                    <a:pt x="1" y="7180"/>
                  </a:cubicBezTo>
                  <a:cubicBezTo>
                    <a:pt x="1" y="7287"/>
                    <a:pt x="72" y="7358"/>
                    <a:pt x="179" y="7358"/>
                  </a:cubicBezTo>
                  <a:lnTo>
                    <a:pt x="11597" y="7358"/>
                  </a:lnTo>
                  <a:cubicBezTo>
                    <a:pt x="11681" y="7358"/>
                    <a:pt x="11776" y="7287"/>
                    <a:pt x="11776" y="7180"/>
                  </a:cubicBezTo>
                  <a:cubicBezTo>
                    <a:pt x="11800" y="7073"/>
                    <a:pt x="11728" y="7001"/>
                    <a:pt x="11633" y="7001"/>
                  </a:cubicBezTo>
                  <a:lnTo>
                    <a:pt x="10526" y="7001"/>
                  </a:lnTo>
                  <a:lnTo>
                    <a:pt x="10526" y="179"/>
                  </a:lnTo>
                  <a:cubicBezTo>
                    <a:pt x="10526" y="95"/>
                    <a:pt x="10442" y="0"/>
                    <a:pt x="103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5" name="Google Shape;12505;p86"/>
            <p:cNvSpPr/>
            <p:nvPr/>
          </p:nvSpPr>
          <p:spPr>
            <a:xfrm>
              <a:off x="1428052" y="4125629"/>
              <a:ext cx="356958" cy="215585"/>
            </a:xfrm>
            <a:custGeom>
              <a:avLst/>
              <a:gdLst/>
              <a:ahLst/>
              <a:cxnLst/>
              <a:rect l="l" t="t" r="r" b="b"/>
              <a:pathLst>
                <a:path w="11241" h="6789" extrusionOk="0">
                  <a:moveTo>
                    <a:pt x="10668" y="0"/>
                  </a:moveTo>
                  <a:cubicBezTo>
                    <a:pt x="10653" y="0"/>
                    <a:pt x="10637" y="1"/>
                    <a:pt x="10621" y="2"/>
                  </a:cubicBezTo>
                  <a:lnTo>
                    <a:pt x="9145" y="181"/>
                  </a:lnTo>
                  <a:cubicBezTo>
                    <a:pt x="8847" y="216"/>
                    <a:pt x="8633" y="490"/>
                    <a:pt x="8669" y="788"/>
                  </a:cubicBezTo>
                  <a:cubicBezTo>
                    <a:pt x="8691" y="1064"/>
                    <a:pt x="8938" y="1268"/>
                    <a:pt x="9211" y="1268"/>
                  </a:cubicBezTo>
                  <a:cubicBezTo>
                    <a:pt x="9232" y="1268"/>
                    <a:pt x="9254" y="1267"/>
                    <a:pt x="9276" y="1264"/>
                  </a:cubicBezTo>
                  <a:lnTo>
                    <a:pt x="9395" y="1252"/>
                  </a:lnTo>
                  <a:lnTo>
                    <a:pt x="9395" y="1252"/>
                  </a:lnTo>
                  <a:cubicBezTo>
                    <a:pt x="7597" y="3348"/>
                    <a:pt x="5442" y="4443"/>
                    <a:pt x="3918" y="4979"/>
                  </a:cubicBezTo>
                  <a:cubicBezTo>
                    <a:pt x="2025" y="5657"/>
                    <a:pt x="561" y="5717"/>
                    <a:pt x="537" y="5717"/>
                  </a:cubicBezTo>
                  <a:cubicBezTo>
                    <a:pt x="239" y="5729"/>
                    <a:pt x="1" y="5967"/>
                    <a:pt x="25" y="6265"/>
                  </a:cubicBezTo>
                  <a:cubicBezTo>
                    <a:pt x="37" y="6562"/>
                    <a:pt x="275" y="6789"/>
                    <a:pt x="561" y="6789"/>
                  </a:cubicBezTo>
                  <a:lnTo>
                    <a:pt x="572" y="6789"/>
                  </a:lnTo>
                  <a:cubicBezTo>
                    <a:pt x="632" y="6789"/>
                    <a:pt x="2192" y="6729"/>
                    <a:pt x="4263" y="6003"/>
                  </a:cubicBezTo>
                  <a:cubicBezTo>
                    <a:pt x="5418" y="5586"/>
                    <a:pt x="6514" y="5050"/>
                    <a:pt x="7490" y="4383"/>
                  </a:cubicBezTo>
                  <a:cubicBezTo>
                    <a:pt x="7561" y="4324"/>
                    <a:pt x="7597" y="4217"/>
                    <a:pt x="7538" y="4145"/>
                  </a:cubicBezTo>
                  <a:cubicBezTo>
                    <a:pt x="7501" y="4093"/>
                    <a:pt x="7445" y="4065"/>
                    <a:pt x="7391" y="4065"/>
                  </a:cubicBezTo>
                  <a:cubicBezTo>
                    <a:pt x="7358" y="4065"/>
                    <a:pt x="7326" y="4075"/>
                    <a:pt x="7299" y="4098"/>
                  </a:cubicBezTo>
                  <a:cubicBezTo>
                    <a:pt x="6335" y="4753"/>
                    <a:pt x="5275" y="5288"/>
                    <a:pt x="4144" y="5693"/>
                  </a:cubicBezTo>
                  <a:cubicBezTo>
                    <a:pt x="2132" y="6408"/>
                    <a:pt x="632" y="6467"/>
                    <a:pt x="561" y="6467"/>
                  </a:cubicBezTo>
                  <a:cubicBezTo>
                    <a:pt x="453" y="6467"/>
                    <a:pt x="358" y="6372"/>
                    <a:pt x="358" y="6265"/>
                  </a:cubicBezTo>
                  <a:cubicBezTo>
                    <a:pt x="358" y="6169"/>
                    <a:pt x="441" y="6074"/>
                    <a:pt x="561" y="6062"/>
                  </a:cubicBezTo>
                  <a:cubicBezTo>
                    <a:pt x="572" y="6062"/>
                    <a:pt x="2085" y="6003"/>
                    <a:pt x="4037" y="5300"/>
                  </a:cubicBezTo>
                  <a:cubicBezTo>
                    <a:pt x="5680" y="4717"/>
                    <a:pt x="8026" y="3514"/>
                    <a:pt x="9943" y="1133"/>
                  </a:cubicBezTo>
                  <a:cubicBezTo>
                    <a:pt x="10035" y="1018"/>
                    <a:pt x="9949" y="847"/>
                    <a:pt x="9813" y="847"/>
                  </a:cubicBezTo>
                  <a:cubicBezTo>
                    <a:pt x="9809" y="847"/>
                    <a:pt x="9804" y="847"/>
                    <a:pt x="9800" y="847"/>
                  </a:cubicBezTo>
                  <a:lnTo>
                    <a:pt x="9252" y="931"/>
                  </a:lnTo>
                  <a:cubicBezTo>
                    <a:pt x="9244" y="932"/>
                    <a:pt x="9236" y="932"/>
                    <a:pt x="9228" y="932"/>
                  </a:cubicBezTo>
                  <a:cubicBezTo>
                    <a:pt x="9139" y="932"/>
                    <a:pt x="9049" y="874"/>
                    <a:pt x="9038" y="776"/>
                  </a:cubicBezTo>
                  <a:cubicBezTo>
                    <a:pt x="9014" y="657"/>
                    <a:pt x="9085" y="550"/>
                    <a:pt x="9204" y="538"/>
                  </a:cubicBezTo>
                  <a:lnTo>
                    <a:pt x="10681" y="359"/>
                  </a:lnTo>
                  <a:cubicBezTo>
                    <a:pt x="10688" y="358"/>
                    <a:pt x="10696" y="358"/>
                    <a:pt x="10703" y="358"/>
                  </a:cubicBezTo>
                  <a:cubicBezTo>
                    <a:pt x="10812" y="358"/>
                    <a:pt x="10895" y="438"/>
                    <a:pt x="10895" y="550"/>
                  </a:cubicBezTo>
                  <a:lnTo>
                    <a:pt x="10895" y="2026"/>
                  </a:lnTo>
                  <a:cubicBezTo>
                    <a:pt x="10895" y="2133"/>
                    <a:pt x="10812" y="2217"/>
                    <a:pt x="10705" y="2217"/>
                  </a:cubicBezTo>
                  <a:cubicBezTo>
                    <a:pt x="10598" y="2217"/>
                    <a:pt x="10514" y="2133"/>
                    <a:pt x="10514" y="2026"/>
                  </a:cubicBezTo>
                  <a:lnTo>
                    <a:pt x="10514" y="1586"/>
                  </a:lnTo>
                  <a:cubicBezTo>
                    <a:pt x="10514" y="1502"/>
                    <a:pt x="10467" y="1443"/>
                    <a:pt x="10407" y="1419"/>
                  </a:cubicBezTo>
                  <a:cubicBezTo>
                    <a:pt x="10387" y="1409"/>
                    <a:pt x="10368" y="1405"/>
                    <a:pt x="10349" y="1405"/>
                  </a:cubicBezTo>
                  <a:cubicBezTo>
                    <a:pt x="10298" y="1405"/>
                    <a:pt x="10251" y="1435"/>
                    <a:pt x="10217" y="1478"/>
                  </a:cubicBezTo>
                  <a:cubicBezTo>
                    <a:pt x="9574" y="2264"/>
                    <a:pt x="8835" y="2979"/>
                    <a:pt x="8026" y="3610"/>
                  </a:cubicBezTo>
                  <a:cubicBezTo>
                    <a:pt x="7954" y="3669"/>
                    <a:pt x="7942" y="3764"/>
                    <a:pt x="8002" y="3848"/>
                  </a:cubicBezTo>
                  <a:cubicBezTo>
                    <a:pt x="8036" y="3888"/>
                    <a:pt x="8081" y="3910"/>
                    <a:pt x="8129" y="3910"/>
                  </a:cubicBezTo>
                  <a:cubicBezTo>
                    <a:pt x="8166" y="3910"/>
                    <a:pt x="8204" y="3897"/>
                    <a:pt x="8240" y="3872"/>
                  </a:cubicBezTo>
                  <a:cubicBezTo>
                    <a:pt x="8931" y="3336"/>
                    <a:pt x="9585" y="2729"/>
                    <a:pt x="10169" y="2062"/>
                  </a:cubicBezTo>
                  <a:cubicBezTo>
                    <a:pt x="10181" y="2336"/>
                    <a:pt x="10419" y="2574"/>
                    <a:pt x="10705" y="2574"/>
                  </a:cubicBezTo>
                  <a:cubicBezTo>
                    <a:pt x="11002" y="2574"/>
                    <a:pt x="11240" y="2336"/>
                    <a:pt x="11240" y="2038"/>
                  </a:cubicBezTo>
                  <a:lnTo>
                    <a:pt x="11240" y="573"/>
                  </a:lnTo>
                  <a:cubicBezTo>
                    <a:pt x="11240" y="395"/>
                    <a:pt x="11169" y="240"/>
                    <a:pt x="11050" y="133"/>
                  </a:cubicBezTo>
                  <a:cubicBezTo>
                    <a:pt x="10943" y="47"/>
                    <a:pt x="10807" y="0"/>
                    <a:pt x="10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06" name="Google Shape;12506;p86"/>
          <p:cNvGrpSpPr/>
          <p:nvPr/>
        </p:nvGrpSpPr>
        <p:grpSpPr>
          <a:xfrm>
            <a:off x="1973254" y="4156304"/>
            <a:ext cx="357720" cy="342192"/>
            <a:chOff x="1973254" y="4156304"/>
            <a:chExt cx="357720" cy="342192"/>
          </a:xfrm>
        </p:grpSpPr>
        <p:sp>
          <p:nvSpPr>
            <p:cNvPr id="12507" name="Google Shape;12507;p86"/>
            <p:cNvSpPr/>
            <p:nvPr/>
          </p:nvSpPr>
          <p:spPr>
            <a:xfrm>
              <a:off x="2129044" y="4156304"/>
              <a:ext cx="18926" cy="97964"/>
            </a:xfrm>
            <a:custGeom>
              <a:avLst/>
              <a:gdLst/>
              <a:ahLst/>
              <a:cxnLst/>
              <a:rect l="l" t="t" r="r" b="b"/>
              <a:pathLst>
                <a:path w="596" h="3085" extrusionOk="0">
                  <a:moveTo>
                    <a:pt x="417" y="0"/>
                  </a:moveTo>
                  <a:cubicBezTo>
                    <a:pt x="310" y="0"/>
                    <a:pt x="238" y="72"/>
                    <a:pt x="238" y="179"/>
                  </a:cubicBezTo>
                  <a:cubicBezTo>
                    <a:pt x="238" y="358"/>
                    <a:pt x="191" y="453"/>
                    <a:pt x="131" y="560"/>
                  </a:cubicBezTo>
                  <a:cubicBezTo>
                    <a:pt x="72" y="667"/>
                    <a:pt x="0" y="822"/>
                    <a:pt x="0" y="1096"/>
                  </a:cubicBezTo>
                  <a:cubicBezTo>
                    <a:pt x="0" y="1358"/>
                    <a:pt x="72" y="1501"/>
                    <a:pt x="131" y="1632"/>
                  </a:cubicBezTo>
                  <a:cubicBezTo>
                    <a:pt x="191" y="1727"/>
                    <a:pt x="238" y="1822"/>
                    <a:pt x="238" y="2001"/>
                  </a:cubicBezTo>
                  <a:cubicBezTo>
                    <a:pt x="238" y="2179"/>
                    <a:pt x="191" y="2263"/>
                    <a:pt x="131" y="2370"/>
                  </a:cubicBezTo>
                  <a:cubicBezTo>
                    <a:pt x="72" y="2501"/>
                    <a:pt x="0" y="2644"/>
                    <a:pt x="0" y="2906"/>
                  </a:cubicBezTo>
                  <a:cubicBezTo>
                    <a:pt x="0" y="3013"/>
                    <a:pt x="72" y="3084"/>
                    <a:pt x="179" y="3084"/>
                  </a:cubicBezTo>
                  <a:cubicBezTo>
                    <a:pt x="286" y="3084"/>
                    <a:pt x="357" y="3013"/>
                    <a:pt x="357" y="2906"/>
                  </a:cubicBezTo>
                  <a:cubicBezTo>
                    <a:pt x="357" y="2727"/>
                    <a:pt x="405" y="2644"/>
                    <a:pt x="464" y="2536"/>
                  </a:cubicBezTo>
                  <a:cubicBezTo>
                    <a:pt x="524" y="2417"/>
                    <a:pt x="595" y="2263"/>
                    <a:pt x="595" y="2001"/>
                  </a:cubicBezTo>
                  <a:cubicBezTo>
                    <a:pt x="595" y="1727"/>
                    <a:pt x="524" y="1584"/>
                    <a:pt x="464" y="1465"/>
                  </a:cubicBezTo>
                  <a:cubicBezTo>
                    <a:pt x="405" y="1358"/>
                    <a:pt x="357" y="1274"/>
                    <a:pt x="357" y="1096"/>
                  </a:cubicBezTo>
                  <a:cubicBezTo>
                    <a:pt x="357" y="905"/>
                    <a:pt x="405" y="822"/>
                    <a:pt x="464" y="715"/>
                  </a:cubicBezTo>
                  <a:cubicBezTo>
                    <a:pt x="524" y="596"/>
                    <a:pt x="595" y="453"/>
                    <a:pt x="595" y="179"/>
                  </a:cubicBezTo>
                  <a:cubicBezTo>
                    <a:pt x="595" y="72"/>
                    <a:pt x="524"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8" name="Google Shape;12508;p86"/>
            <p:cNvSpPr/>
            <p:nvPr/>
          </p:nvSpPr>
          <p:spPr>
            <a:xfrm>
              <a:off x="2174771" y="4156304"/>
              <a:ext cx="18958" cy="97964"/>
            </a:xfrm>
            <a:custGeom>
              <a:avLst/>
              <a:gdLst/>
              <a:ahLst/>
              <a:cxnLst/>
              <a:rect l="l" t="t" r="r" b="b"/>
              <a:pathLst>
                <a:path w="597" h="3085" extrusionOk="0">
                  <a:moveTo>
                    <a:pt x="418" y="0"/>
                  </a:moveTo>
                  <a:cubicBezTo>
                    <a:pt x="322" y="0"/>
                    <a:pt x="239" y="72"/>
                    <a:pt x="239" y="179"/>
                  </a:cubicBezTo>
                  <a:cubicBezTo>
                    <a:pt x="239" y="358"/>
                    <a:pt x="191" y="453"/>
                    <a:pt x="144" y="560"/>
                  </a:cubicBezTo>
                  <a:cubicBezTo>
                    <a:pt x="84" y="667"/>
                    <a:pt x="1" y="822"/>
                    <a:pt x="1" y="1096"/>
                  </a:cubicBezTo>
                  <a:cubicBezTo>
                    <a:pt x="1" y="1358"/>
                    <a:pt x="84" y="1501"/>
                    <a:pt x="144" y="1632"/>
                  </a:cubicBezTo>
                  <a:cubicBezTo>
                    <a:pt x="191" y="1727"/>
                    <a:pt x="239" y="1822"/>
                    <a:pt x="239" y="2001"/>
                  </a:cubicBezTo>
                  <a:cubicBezTo>
                    <a:pt x="239" y="2179"/>
                    <a:pt x="191" y="2263"/>
                    <a:pt x="144" y="2370"/>
                  </a:cubicBezTo>
                  <a:cubicBezTo>
                    <a:pt x="84" y="2501"/>
                    <a:pt x="1" y="2644"/>
                    <a:pt x="1" y="2906"/>
                  </a:cubicBezTo>
                  <a:cubicBezTo>
                    <a:pt x="1" y="3013"/>
                    <a:pt x="84" y="3084"/>
                    <a:pt x="179" y="3084"/>
                  </a:cubicBezTo>
                  <a:cubicBezTo>
                    <a:pt x="287" y="3084"/>
                    <a:pt x="358" y="3013"/>
                    <a:pt x="358" y="2906"/>
                  </a:cubicBezTo>
                  <a:cubicBezTo>
                    <a:pt x="358" y="2727"/>
                    <a:pt x="406" y="2644"/>
                    <a:pt x="465" y="2536"/>
                  </a:cubicBezTo>
                  <a:cubicBezTo>
                    <a:pt x="525" y="2417"/>
                    <a:pt x="596" y="2263"/>
                    <a:pt x="596" y="2001"/>
                  </a:cubicBezTo>
                  <a:cubicBezTo>
                    <a:pt x="596" y="1727"/>
                    <a:pt x="525" y="1584"/>
                    <a:pt x="465" y="1465"/>
                  </a:cubicBezTo>
                  <a:cubicBezTo>
                    <a:pt x="406" y="1358"/>
                    <a:pt x="358" y="1274"/>
                    <a:pt x="358" y="1096"/>
                  </a:cubicBezTo>
                  <a:cubicBezTo>
                    <a:pt x="358" y="905"/>
                    <a:pt x="406" y="822"/>
                    <a:pt x="465" y="715"/>
                  </a:cubicBezTo>
                  <a:cubicBezTo>
                    <a:pt x="525" y="596"/>
                    <a:pt x="596" y="453"/>
                    <a:pt x="596" y="179"/>
                  </a:cubicBezTo>
                  <a:cubicBezTo>
                    <a:pt x="596" y="72"/>
                    <a:pt x="525" y="0"/>
                    <a:pt x="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9" name="Google Shape;12509;p86"/>
            <p:cNvSpPr/>
            <p:nvPr/>
          </p:nvSpPr>
          <p:spPr>
            <a:xfrm>
              <a:off x="1992529" y="4460644"/>
              <a:ext cx="338445" cy="37852"/>
            </a:xfrm>
            <a:custGeom>
              <a:avLst/>
              <a:gdLst/>
              <a:ahLst/>
              <a:cxnLst/>
              <a:rect l="l" t="t" r="r" b="b"/>
              <a:pathLst>
                <a:path w="10658" h="1192" extrusionOk="0">
                  <a:moveTo>
                    <a:pt x="10002" y="358"/>
                  </a:moveTo>
                  <a:lnTo>
                    <a:pt x="9931" y="632"/>
                  </a:lnTo>
                  <a:cubicBezTo>
                    <a:pt x="9895" y="751"/>
                    <a:pt x="9764" y="834"/>
                    <a:pt x="9645" y="834"/>
                  </a:cubicBezTo>
                  <a:lnTo>
                    <a:pt x="1013" y="834"/>
                  </a:lnTo>
                  <a:cubicBezTo>
                    <a:pt x="894" y="834"/>
                    <a:pt x="763" y="739"/>
                    <a:pt x="727" y="632"/>
                  </a:cubicBezTo>
                  <a:lnTo>
                    <a:pt x="656" y="358"/>
                  </a:lnTo>
                  <a:close/>
                  <a:moveTo>
                    <a:pt x="180" y="1"/>
                  </a:moveTo>
                  <a:cubicBezTo>
                    <a:pt x="72" y="1"/>
                    <a:pt x="1" y="84"/>
                    <a:pt x="1" y="180"/>
                  </a:cubicBezTo>
                  <a:cubicBezTo>
                    <a:pt x="1" y="287"/>
                    <a:pt x="72" y="358"/>
                    <a:pt x="180" y="358"/>
                  </a:cubicBezTo>
                  <a:lnTo>
                    <a:pt x="287" y="358"/>
                  </a:lnTo>
                  <a:lnTo>
                    <a:pt x="382" y="715"/>
                  </a:lnTo>
                  <a:cubicBezTo>
                    <a:pt x="465" y="989"/>
                    <a:pt x="739" y="1192"/>
                    <a:pt x="1013" y="1192"/>
                  </a:cubicBezTo>
                  <a:lnTo>
                    <a:pt x="9645" y="1192"/>
                  </a:lnTo>
                  <a:cubicBezTo>
                    <a:pt x="9931" y="1192"/>
                    <a:pt x="10193" y="989"/>
                    <a:pt x="10264" y="715"/>
                  </a:cubicBezTo>
                  <a:lnTo>
                    <a:pt x="10371" y="358"/>
                  </a:lnTo>
                  <a:lnTo>
                    <a:pt x="10478" y="358"/>
                  </a:lnTo>
                  <a:cubicBezTo>
                    <a:pt x="10574" y="358"/>
                    <a:pt x="10657" y="287"/>
                    <a:pt x="10657" y="180"/>
                  </a:cubicBezTo>
                  <a:cubicBezTo>
                    <a:pt x="10657" y="96"/>
                    <a:pt x="10586" y="1"/>
                    <a:pt x="104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0" name="Google Shape;12510;p86"/>
            <p:cNvSpPr/>
            <p:nvPr/>
          </p:nvSpPr>
          <p:spPr>
            <a:xfrm>
              <a:off x="1996340" y="4288627"/>
              <a:ext cx="60525" cy="69226"/>
            </a:xfrm>
            <a:custGeom>
              <a:avLst/>
              <a:gdLst/>
              <a:ahLst/>
              <a:cxnLst/>
              <a:rect l="l" t="t" r="r" b="b"/>
              <a:pathLst>
                <a:path w="1906" h="2180" extrusionOk="0">
                  <a:moveTo>
                    <a:pt x="1500" y="358"/>
                  </a:moveTo>
                  <a:lnTo>
                    <a:pt x="1500" y="1346"/>
                  </a:lnTo>
                  <a:cubicBezTo>
                    <a:pt x="1500" y="1513"/>
                    <a:pt x="1512" y="1656"/>
                    <a:pt x="1524" y="1822"/>
                  </a:cubicBezTo>
                  <a:lnTo>
                    <a:pt x="1512" y="1822"/>
                  </a:lnTo>
                  <a:cubicBezTo>
                    <a:pt x="869" y="1822"/>
                    <a:pt x="369" y="1298"/>
                    <a:pt x="369" y="679"/>
                  </a:cubicBezTo>
                  <a:cubicBezTo>
                    <a:pt x="357" y="572"/>
                    <a:pt x="369" y="465"/>
                    <a:pt x="405" y="358"/>
                  </a:cubicBezTo>
                  <a:close/>
                  <a:moveTo>
                    <a:pt x="262" y="1"/>
                  </a:moveTo>
                  <a:cubicBezTo>
                    <a:pt x="191" y="1"/>
                    <a:pt x="131" y="48"/>
                    <a:pt x="107" y="120"/>
                  </a:cubicBezTo>
                  <a:cubicBezTo>
                    <a:pt x="24" y="298"/>
                    <a:pt x="0" y="477"/>
                    <a:pt x="0" y="679"/>
                  </a:cubicBezTo>
                  <a:cubicBezTo>
                    <a:pt x="0" y="1513"/>
                    <a:pt x="667" y="2179"/>
                    <a:pt x="1500" y="2179"/>
                  </a:cubicBezTo>
                  <a:lnTo>
                    <a:pt x="1726" y="2179"/>
                  </a:lnTo>
                  <a:cubicBezTo>
                    <a:pt x="1786" y="2179"/>
                    <a:pt x="1834" y="2144"/>
                    <a:pt x="1857" y="2120"/>
                  </a:cubicBezTo>
                  <a:cubicBezTo>
                    <a:pt x="1893" y="2084"/>
                    <a:pt x="1905" y="2025"/>
                    <a:pt x="1905" y="1965"/>
                  </a:cubicBezTo>
                  <a:cubicBezTo>
                    <a:pt x="1857" y="1763"/>
                    <a:pt x="1846" y="1548"/>
                    <a:pt x="1846" y="1358"/>
                  </a:cubicBezTo>
                  <a:lnTo>
                    <a:pt x="1846" y="179"/>
                  </a:lnTo>
                  <a:cubicBezTo>
                    <a:pt x="1846" y="84"/>
                    <a:pt x="1774" y="1"/>
                    <a:pt x="1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1" name="Google Shape;12511;p86"/>
            <p:cNvSpPr/>
            <p:nvPr/>
          </p:nvSpPr>
          <p:spPr>
            <a:xfrm>
              <a:off x="1973254" y="4265954"/>
              <a:ext cx="306658" cy="184147"/>
            </a:xfrm>
            <a:custGeom>
              <a:avLst/>
              <a:gdLst/>
              <a:ahLst/>
              <a:cxnLst/>
              <a:rect l="l" t="t" r="r" b="b"/>
              <a:pathLst>
                <a:path w="9657" h="5799" extrusionOk="0">
                  <a:moveTo>
                    <a:pt x="9288" y="357"/>
                  </a:moveTo>
                  <a:lnTo>
                    <a:pt x="9288" y="2072"/>
                  </a:lnTo>
                  <a:cubicBezTo>
                    <a:pt x="9288" y="3917"/>
                    <a:pt x="7776" y="5418"/>
                    <a:pt x="5930" y="5418"/>
                  </a:cubicBezTo>
                  <a:cubicBezTo>
                    <a:pt x="4585" y="5418"/>
                    <a:pt x="3358" y="4620"/>
                    <a:pt x="2834" y="3370"/>
                  </a:cubicBezTo>
                  <a:cubicBezTo>
                    <a:pt x="2811" y="3310"/>
                    <a:pt x="2751" y="3263"/>
                    <a:pt x="2668" y="3263"/>
                  </a:cubicBezTo>
                  <a:lnTo>
                    <a:pt x="2227" y="3263"/>
                  </a:lnTo>
                  <a:cubicBezTo>
                    <a:pt x="1203" y="3263"/>
                    <a:pt x="346" y="2429"/>
                    <a:pt x="346" y="1393"/>
                  </a:cubicBezTo>
                  <a:cubicBezTo>
                    <a:pt x="358" y="1012"/>
                    <a:pt x="477" y="655"/>
                    <a:pt x="668" y="357"/>
                  </a:cubicBezTo>
                  <a:lnTo>
                    <a:pt x="8335" y="357"/>
                  </a:lnTo>
                  <a:lnTo>
                    <a:pt x="8335" y="1131"/>
                  </a:lnTo>
                  <a:cubicBezTo>
                    <a:pt x="8335" y="1238"/>
                    <a:pt x="8407" y="1310"/>
                    <a:pt x="8514" y="1310"/>
                  </a:cubicBezTo>
                  <a:cubicBezTo>
                    <a:pt x="8609" y="1310"/>
                    <a:pt x="8692" y="1238"/>
                    <a:pt x="8692" y="1131"/>
                  </a:cubicBezTo>
                  <a:lnTo>
                    <a:pt x="8692" y="357"/>
                  </a:lnTo>
                  <a:close/>
                  <a:moveTo>
                    <a:pt x="572" y="0"/>
                  </a:moveTo>
                  <a:cubicBezTo>
                    <a:pt x="513" y="0"/>
                    <a:pt x="477" y="36"/>
                    <a:pt x="429" y="84"/>
                  </a:cubicBezTo>
                  <a:cubicBezTo>
                    <a:pt x="144" y="465"/>
                    <a:pt x="1" y="917"/>
                    <a:pt x="1" y="1381"/>
                  </a:cubicBezTo>
                  <a:cubicBezTo>
                    <a:pt x="1" y="2620"/>
                    <a:pt x="1013" y="3620"/>
                    <a:pt x="2227" y="3620"/>
                  </a:cubicBezTo>
                  <a:lnTo>
                    <a:pt x="2561" y="3620"/>
                  </a:lnTo>
                  <a:cubicBezTo>
                    <a:pt x="3168" y="4941"/>
                    <a:pt x="4478" y="5799"/>
                    <a:pt x="5930" y="5799"/>
                  </a:cubicBezTo>
                  <a:cubicBezTo>
                    <a:pt x="7990" y="5799"/>
                    <a:pt x="9657" y="4132"/>
                    <a:pt x="9657" y="2072"/>
                  </a:cubicBezTo>
                  <a:lnTo>
                    <a:pt x="9657" y="179"/>
                  </a:lnTo>
                  <a:cubicBezTo>
                    <a:pt x="9657" y="84"/>
                    <a:pt x="9585" y="0"/>
                    <a:pt x="94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2" name="Google Shape;12512;p86"/>
            <p:cNvSpPr/>
            <p:nvPr/>
          </p:nvSpPr>
          <p:spPr>
            <a:xfrm>
              <a:off x="2155877" y="4319620"/>
              <a:ext cx="93423" cy="99488"/>
            </a:xfrm>
            <a:custGeom>
              <a:avLst/>
              <a:gdLst/>
              <a:ahLst/>
              <a:cxnLst/>
              <a:rect l="l" t="t" r="r" b="b"/>
              <a:pathLst>
                <a:path w="2942" h="3133" extrusionOk="0">
                  <a:moveTo>
                    <a:pt x="2763" y="1"/>
                  </a:moveTo>
                  <a:cubicBezTo>
                    <a:pt x="2656" y="1"/>
                    <a:pt x="2584" y="72"/>
                    <a:pt x="2584" y="179"/>
                  </a:cubicBezTo>
                  <a:lnTo>
                    <a:pt x="2584" y="382"/>
                  </a:lnTo>
                  <a:cubicBezTo>
                    <a:pt x="2584" y="1703"/>
                    <a:pt x="1513" y="2775"/>
                    <a:pt x="179" y="2775"/>
                  </a:cubicBezTo>
                  <a:cubicBezTo>
                    <a:pt x="84" y="2775"/>
                    <a:pt x="0" y="2858"/>
                    <a:pt x="0" y="2954"/>
                  </a:cubicBezTo>
                  <a:cubicBezTo>
                    <a:pt x="0" y="3061"/>
                    <a:pt x="84" y="3132"/>
                    <a:pt x="179" y="3132"/>
                  </a:cubicBezTo>
                  <a:cubicBezTo>
                    <a:pt x="1703" y="3132"/>
                    <a:pt x="2941" y="1906"/>
                    <a:pt x="2941" y="382"/>
                  </a:cubicBezTo>
                  <a:lnTo>
                    <a:pt x="2941" y="179"/>
                  </a:lnTo>
                  <a:cubicBezTo>
                    <a:pt x="2941" y="72"/>
                    <a:pt x="2858" y="1"/>
                    <a:pt x="2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13" name="Google Shape;12513;p86"/>
          <p:cNvGrpSpPr/>
          <p:nvPr/>
        </p:nvGrpSpPr>
        <p:grpSpPr>
          <a:xfrm>
            <a:off x="2523759" y="4135505"/>
            <a:ext cx="341049" cy="340318"/>
            <a:chOff x="2523759" y="4135505"/>
            <a:chExt cx="341049" cy="340318"/>
          </a:xfrm>
        </p:grpSpPr>
        <p:sp>
          <p:nvSpPr>
            <p:cNvPr id="12514" name="Google Shape;12514;p86"/>
            <p:cNvSpPr/>
            <p:nvPr/>
          </p:nvSpPr>
          <p:spPr>
            <a:xfrm>
              <a:off x="2523759" y="4135505"/>
              <a:ext cx="341049" cy="340318"/>
            </a:xfrm>
            <a:custGeom>
              <a:avLst/>
              <a:gdLst/>
              <a:ahLst/>
              <a:cxnLst/>
              <a:rect l="l" t="t" r="r" b="b"/>
              <a:pathLst>
                <a:path w="10740" h="10717" extrusionOk="0">
                  <a:moveTo>
                    <a:pt x="7882" y="358"/>
                  </a:moveTo>
                  <a:cubicBezTo>
                    <a:pt x="7501" y="703"/>
                    <a:pt x="6965" y="1286"/>
                    <a:pt x="6751" y="1906"/>
                  </a:cubicBezTo>
                  <a:cubicBezTo>
                    <a:pt x="6215" y="1644"/>
                    <a:pt x="5620" y="1489"/>
                    <a:pt x="5013" y="1489"/>
                  </a:cubicBezTo>
                  <a:cubicBezTo>
                    <a:pt x="4739" y="1489"/>
                    <a:pt x="4489" y="1513"/>
                    <a:pt x="4251" y="1536"/>
                  </a:cubicBezTo>
                  <a:cubicBezTo>
                    <a:pt x="5132" y="1060"/>
                    <a:pt x="6061" y="763"/>
                    <a:pt x="6727" y="584"/>
                  </a:cubicBezTo>
                  <a:cubicBezTo>
                    <a:pt x="7192" y="465"/>
                    <a:pt x="7585" y="405"/>
                    <a:pt x="7882" y="358"/>
                  </a:cubicBezTo>
                  <a:close/>
                  <a:moveTo>
                    <a:pt x="8013" y="3453"/>
                  </a:moveTo>
                  <a:cubicBezTo>
                    <a:pt x="8180" y="3727"/>
                    <a:pt x="8335" y="4025"/>
                    <a:pt x="8418" y="4323"/>
                  </a:cubicBezTo>
                  <a:cubicBezTo>
                    <a:pt x="8466" y="4453"/>
                    <a:pt x="8549" y="4561"/>
                    <a:pt x="8668" y="4620"/>
                  </a:cubicBezTo>
                  <a:cubicBezTo>
                    <a:pt x="8739" y="4650"/>
                    <a:pt x="8811" y="4665"/>
                    <a:pt x="8879" y="4665"/>
                  </a:cubicBezTo>
                  <a:cubicBezTo>
                    <a:pt x="8948" y="4665"/>
                    <a:pt x="9013" y="4650"/>
                    <a:pt x="9073" y="4620"/>
                  </a:cubicBezTo>
                  <a:lnTo>
                    <a:pt x="10299" y="4096"/>
                  </a:lnTo>
                  <a:lnTo>
                    <a:pt x="10002" y="5001"/>
                  </a:lnTo>
                  <a:cubicBezTo>
                    <a:pt x="9930" y="5215"/>
                    <a:pt x="9930" y="5430"/>
                    <a:pt x="10002" y="5632"/>
                  </a:cubicBezTo>
                  <a:lnTo>
                    <a:pt x="10299" y="6537"/>
                  </a:lnTo>
                  <a:lnTo>
                    <a:pt x="9073" y="6049"/>
                  </a:lnTo>
                  <a:cubicBezTo>
                    <a:pt x="9007" y="6019"/>
                    <a:pt x="8939" y="6004"/>
                    <a:pt x="8870" y="6004"/>
                  </a:cubicBezTo>
                  <a:cubicBezTo>
                    <a:pt x="8802" y="6004"/>
                    <a:pt x="8733" y="6019"/>
                    <a:pt x="8668" y="6049"/>
                  </a:cubicBezTo>
                  <a:cubicBezTo>
                    <a:pt x="8549" y="6108"/>
                    <a:pt x="8454" y="6216"/>
                    <a:pt x="8418" y="6347"/>
                  </a:cubicBezTo>
                  <a:cubicBezTo>
                    <a:pt x="8335" y="6656"/>
                    <a:pt x="8192" y="6942"/>
                    <a:pt x="8013" y="7204"/>
                  </a:cubicBezTo>
                  <a:cubicBezTo>
                    <a:pt x="7894" y="6644"/>
                    <a:pt x="7835" y="6001"/>
                    <a:pt x="7835" y="5335"/>
                  </a:cubicBezTo>
                  <a:cubicBezTo>
                    <a:pt x="7835" y="4668"/>
                    <a:pt x="7894" y="4025"/>
                    <a:pt x="8013" y="3453"/>
                  </a:cubicBezTo>
                  <a:close/>
                  <a:moveTo>
                    <a:pt x="3001" y="2298"/>
                  </a:moveTo>
                  <a:lnTo>
                    <a:pt x="3001" y="2298"/>
                  </a:lnTo>
                  <a:cubicBezTo>
                    <a:pt x="2691" y="3203"/>
                    <a:pt x="2548" y="4263"/>
                    <a:pt x="2548" y="5358"/>
                  </a:cubicBezTo>
                  <a:cubicBezTo>
                    <a:pt x="2548" y="6466"/>
                    <a:pt x="2703" y="7501"/>
                    <a:pt x="3001" y="8430"/>
                  </a:cubicBezTo>
                  <a:cubicBezTo>
                    <a:pt x="2858" y="8323"/>
                    <a:pt x="2703" y="8216"/>
                    <a:pt x="2572" y="8121"/>
                  </a:cubicBezTo>
                  <a:cubicBezTo>
                    <a:pt x="1989" y="7656"/>
                    <a:pt x="1572" y="7025"/>
                    <a:pt x="1179" y="6430"/>
                  </a:cubicBezTo>
                  <a:cubicBezTo>
                    <a:pt x="941" y="6061"/>
                    <a:pt x="679" y="5692"/>
                    <a:pt x="381" y="5346"/>
                  </a:cubicBezTo>
                  <a:cubicBezTo>
                    <a:pt x="667" y="5001"/>
                    <a:pt x="917" y="4632"/>
                    <a:pt x="1179" y="4263"/>
                  </a:cubicBezTo>
                  <a:cubicBezTo>
                    <a:pt x="1572" y="3656"/>
                    <a:pt x="1989" y="3025"/>
                    <a:pt x="2572" y="2584"/>
                  </a:cubicBezTo>
                  <a:cubicBezTo>
                    <a:pt x="2703" y="2477"/>
                    <a:pt x="2858" y="2370"/>
                    <a:pt x="3001" y="2298"/>
                  </a:cubicBezTo>
                  <a:close/>
                  <a:moveTo>
                    <a:pt x="6168" y="2013"/>
                  </a:moveTo>
                  <a:cubicBezTo>
                    <a:pt x="6465" y="2120"/>
                    <a:pt x="6751" y="2251"/>
                    <a:pt x="7001" y="2429"/>
                  </a:cubicBezTo>
                  <a:cubicBezTo>
                    <a:pt x="6942" y="2596"/>
                    <a:pt x="6906" y="2775"/>
                    <a:pt x="6858" y="2965"/>
                  </a:cubicBezTo>
                  <a:cubicBezTo>
                    <a:pt x="6846" y="3049"/>
                    <a:pt x="6882" y="3132"/>
                    <a:pt x="6977" y="3156"/>
                  </a:cubicBezTo>
                  <a:lnTo>
                    <a:pt x="7001" y="3156"/>
                  </a:lnTo>
                  <a:cubicBezTo>
                    <a:pt x="7084" y="3156"/>
                    <a:pt x="7144" y="3108"/>
                    <a:pt x="7156" y="3037"/>
                  </a:cubicBezTo>
                  <a:cubicBezTo>
                    <a:pt x="7180" y="2906"/>
                    <a:pt x="7227" y="2775"/>
                    <a:pt x="7263" y="2632"/>
                  </a:cubicBezTo>
                  <a:cubicBezTo>
                    <a:pt x="7442" y="2787"/>
                    <a:pt x="7596" y="2953"/>
                    <a:pt x="7751" y="3132"/>
                  </a:cubicBezTo>
                  <a:cubicBezTo>
                    <a:pt x="7585" y="3787"/>
                    <a:pt x="7513" y="4537"/>
                    <a:pt x="7513" y="5346"/>
                  </a:cubicBezTo>
                  <a:cubicBezTo>
                    <a:pt x="7513" y="6144"/>
                    <a:pt x="7596" y="6906"/>
                    <a:pt x="7751" y="7561"/>
                  </a:cubicBezTo>
                  <a:cubicBezTo>
                    <a:pt x="7632" y="7740"/>
                    <a:pt x="7465" y="7906"/>
                    <a:pt x="7287" y="8061"/>
                  </a:cubicBezTo>
                  <a:cubicBezTo>
                    <a:pt x="7049" y="7287"/>
                    <a:pt x="6918" y="6335"/>
                    <a:pt x="6918" y="5346"/>
                  </a:cubicBezTo>
                  <a:cubicBezTo>
                    <a:pt x="6918" y="4787"/>
                    <a:pt x="6965" y="4215"/>
                    <a:pt x="7037" y="3691"/>
                  </a:cubicBezTo>
                  <a:cubicBezTo>
                    <a:pt x="7049" y="3608"/>
                    <a:pt x="6989" y="3537"/>
                    <a:pt x="6906" y="3513"/>
                  </a:cubicBezTo>
                  <a:cubicBezTo>
                    <a:pt x="6898" y="3512"/>
                    <a:pt x="6890" y="3511"/>
                    <a:pt x="6882" y="3511"/>
                  </a:cubicBezTo>
                  <a:cubicBezTo>
                    <a:pt x="6799" y="3511"/>
                    <a:pt x="6738" y="3568"/>
                    <a:pt x="6727" y="3644"/>
                  </a:cubicBezTo>
                  <a:cubicBezTo>
                    <a:pt x="6632" y="4192"/>
                    <a:pt x="6584" y="4763"/>
                    <a:pt x="6584" y="5346"/>
                  </a:cubicBezTo>
                  <a:cubicBezTo>
                    <a:pt x="6584" y="6406"/>
                    <a:pt x="6739" y="7430"/>
                    <a:pt x="7001" y="8263"/>
                  </a:cubicBezTo>
                  <a:cubicBezTo>
                    <a:pt x="6739" y="8442"/>
                    <a:pt x="6465" y="8573"/>
                    <a:pt x="6168" y="8680"/>
                  </a:cubicBezTo>
                  <a:cubicBezTo>
                    <a:pt x="5977" y="7740"/>
                    <a:pt x="5870" y="6561"/>
                    <a:pt x="5870" y="5346"/>
                  </a:cubicBezTo>
                  <a:cubicBezTo>
                    <a:pt x="5870" y="4120"/>
                    <a:pt x="5977" y="2953"/>
                    <a:pt x="6168" y="2013"/>
                  </a:cubicBezTo>
                  <a:close/>
                  <a:moveTo>
                    <a:pt x="5263" y="1834"/>
                  </a:moveTo>
                  <a:cubicBezTo>
                    <a:pt x="5477" y="1846"/>
                    <a:pt x="5680" y="1882"/>
                    <a:pt x="5870" y="1929"/>
                  </a:cubicBezTo>
                  <a:cubicBezTo>
                    <a:pt x="5668" y="2894"/>
                    <a:pt x="5560" y="4096"/>
                    <a:pt x="5560" y="5346"/>
                  </a:cubicBezTo>
                  <a:cubicBezTo>
                    <a:pt x="5560" y="6597"/>
                    <a:pt x="5680" y="7799"/>
                    <a:pt x="5870" y="8775"/>
                  </a:cubicBezTo>
                  <a:cubicBezTo>
                    <a:pt x="5680" y="8811"/>
                    <a:pt x="5477" y="8847"/>
                    <a:pt x="5263" y="8859"/>
                  </a:cubicBezTo>
                  <a:cubicBezTo>
                    <a:pt x="5025" y="7882"/>
                    <a:pt x="4894" y="6632"/>
                    <a:pt x="4894" y="5346"/>
                  </a:cubicBezTo>
                  <a:cubicBezTo>
                    <a:pt x="4894" y="4049"/>
                    <a:pt x="5025" y="2822"/>
                    <a:pt x="5263" y="1834"/>
                  </a:cubicBezTo>
                  <a:close/>
                  <a:moveTo>
                    <a:pt x="4941" y="1822"/>
                  </a:moveTo>
                  <a:cubicBezTo>
                    <a:pt x="4703" y="2822"/>
                    <a:pt x="4584" y="4072"/>
                    <a:pt x="4584" y="5346"/>
                  </a:cubicBezTo>
                  <a:cubicBezTo>
                    <a:pt x="4584" y="6632"/>
                    <a:pt x="4715" y="7882"/>
                    <a:pt x="4941" y="8871"/>
                  </a:cubicBezTo>
                  <a:cubicBezTo>
                    <a:pt x="4668" y="8871"/>
                    <a:pt x="4429" y="8847"/>
                    <a:pt x="4191" y="8811"/>
                  </a:cubicBezTo>
                  <a:cubicBezTo>
                    <a:pt x="3977" y="7847"/>
                    <a:pt x="3834" y="6609"/>
                    <a:pt x="3834" y="5346"/>
                  </a:cubicBezTo>
                  <a:cubicBezTo>
                    <a:pt x="3834" y="4525"/>
                    <a:pt x="3882" y="3751"/>
                    <a:pt x="3989" y="3025"/>
                  </a:cubicBezTo>
                  <a:cubicBezTo>
                    <a:pt x="4013" y="2941"/>
                    <a:pt x="3953" y="2858"/>
                    <a:pt x="3870" y="2846"/>
                  </a:cubicBezTo>
                  <a:cubicBezTo>
                    <a:pt x="3862" y="2845"/>
                    <a:pt x="3854" y="2845"/>
                    <a:pt x="3846" y="2845"/>
                  </a:cubicBezTo>
                  <a:cubicBezTo>
                    <a:pt x="3763" y="2845"/>
                    <a:pt x="3702" y="2901"/>
                    <a:pt x="3691" y="2977"/>
                  </a:cubicBezTo>
                  <a:cubicBezTo>
                    <a:pt x="3584" y="3727"/>
                    <a:pt x="3536" y="4513"/>
                    <a:pt x="3536" y="5346"/>
                  </a:cubicBezTo>
                  <a:cubicBezTo>
                    <a:pt x="3536" y="6585"/>
                    <a:pt x="3655" y="7775"/>
                    <a:pt x="3870" y="8740"/>
                  </a:cubicBezTo>
                  <a:cubicBezTo>
                    <a:pt x="3703" y="8692"/>
                    <a:pt x="3548" y="8656"/>
                    <a:pt x="3394" y="8597"/>
                  </a:cubicBezTo>
                  <a:cubicBezTo>
                    <a:pt x="3036" y="7656"/>
                    <a:pt x="2834" y="6525"/>
                    <a:pt x="2834" y="5346"/>
                  </a:cubicBezTo>
                  <a:cubicBezTo>
                    <a:pt x="2834" y="4156"/>
                    <a:pt x="3036" y="3037"/>
                    <a:pt x="3394" y="2108"/>
                  </a:cubicBezTo>
                  <a:cubicBezTo>
                    <a:pt x="3536" y="2048"/>
                    <a:pt x="3703" y="2001"/>
                    <a:pt x="3870" y="1953"/>
                  </a:cubicBezTo>
                  <a:lnTo>
                    <a:pt x="3870" y="1953"/>
                  </a:lnTo>
                  <a:cubicBezTo>
                    <a:pt x="3834" y="2072"/>
                    <a:pt x="3822" y="2191"/>
                    <a:pt x="3786" y="2310"/>
                  </a:cubicBezTo>
                  <a:cubicBezTo>
                    <a:pt x="3775" y="2406"/>
                    <a:pt x="3834" y="2477"/>
                    <a:pt x="3906" y="2489"/>
                  </a:cubicBezTo>
                  <a:lnTo>
                    <a:pt x="3941" y="2489"/>
                  </a:lnTo>
                  <a:cubicBezTo>
                    <a:pt x="4013" y="2489"/>
                    <a:pt x="4072" y="2429"/>
                    <a:pt x="4084" y="2358"/>
                  </a:cubicBezTo>
                  <a:cubicBezTo>
                    <a:pt x="4120" y="2191"/>
                    <a:pt x="4144" y="2025"/>
                    <a:pt x="4191" y="1882"/>
                  </a:cubicBezTo>
                  <a:cubicBezTo>
                    <a:pt x="4429" y="1834"/>
                    <a:pt x="4679" y="1822"/>
                    <a:pt x="4941" y="1822"/>
                  </a:cubicBezTo>
                  <a:close/>
                  <a:moveTo>
                    <a:pt x="6751" y="8775"/>
                  </a:moveTo>
                  <a:cubicBezTo>
                    <a:pt x="6965" y="9406"/>
                    <a:pt x="7501" y="9978"/>
                    <a:pt x="7882" y="10335"/>
                  </a:cubicBezTo>
                  <a:cubicBezTo>
                    <a:pt x="7585" y="10288"/>
                    <a:pt x="7180" y="10228"/>
                    <a:pt x="6727" y="10109"/>
                  </a:cubicBezTo>
                  <a:cubicBezTo>
                    <a:pt x="6061" y="9942"/>
                    <a:pt x="5132" y="9645"/>
                    <a:pt x="4251" y="9145"/>
                  </a:cubicBezTo>
                  <a:lnTo>
                    <a:pt x="4251" y="9145"/>
                  </a:lnTo>
                  <a:cubicBezTo>
                    <a:pt x="4489" y="9168"/>
                    <a:pt x="4739" y="9192"/>
                    <a:pt x="5013" y="9192"/>
                  </a:cubicBezTo>
                  <a:cubicBezTo>
                    <a:pt x="5620" y="9192"/>
                    <a:pt x="6215" y="9049"/>
                    <a:pt x="6751" y="8775"/>
                  </a:cubicBezTo>
                  <a:close/>
                  <a:moveTo>
                    <a:pt x="8370" y="1"/>
                  </a:moveTo>
                  <a:cubicBezTo>
                    <a:pt x="8347" y="1"/>
                    <a:pt x="7632" y="48"/>
                    <a:pt x="6644" y="286"/>
                  </a:cubicBezTo>
                  <a:cubicBezTo>
                    <a:pt x="5739" y="513"/>
                    <a:pt x="4429" y="953"/>
                    <a:pt x="3298" y="1798"/>
                  </a:cubicBezTo>
                  <a:cubicBezTo>
                    <a:pt x="2953" y="1941"/>
                    <a:pt x="2655" y="2120"/>
                    <a:pt x="2382" y="2334"/>
                  </a:cubicBezTo>
                  <a:cubicBezTo>
                    <a:pt x="1750" y="2834"/>
                    <a:pt x="1322" y="3465"/>
                    <a:pt x="905" y="4096"/>
                  </a:cubicBezTo>
                  <a:cubicBezTo>
                    <a:pt x="631" y="4513"/>
                    <a:pt x="369" y="4894"/>
                    <a:pt x="60" y="5251"/>
                  </a:cubicBezTo>
                  <a:cubicBezTo>
                    <a:pt x="0" y="5311"/>
                    <a:pt x="0" y="5406"/>
                    <a:pt x="60" y="5466"/>
                  </a:cubicBezTo>
                  <a:cubicBezTo>
                    <a:pt x="369" y="5811"/>
                    <a:pt x="619" y="6204"/>
                    <a:pt x="905" y="6620"/>
                  </a:cubicBezTo>
                  <a:cubicBezTo>
                    <a:pt x="1322" y="7251"/>
                    <a:pt x="1750" y="7894"/>
                    <a:pt x="2382" y="8383"/>
                  </a:cubicBezTo>
                  <a:cubicBezTo>
                    <a:pt x="2655" y="8609"/>
                    <a:pt x="2977" y="8787"/>
                    <a:pt x="3298" y="8918"/>
                  </a:cubicBezTo>
                  <a:cubicBezTo>
                    <a:pt x="4429" y="9752"/>
                    <a:pt x="5751" y="10216"/>
                    <a:pt x="6668" y="10430"/>
                  </a:cubicBezTo>
                  <a:cubicBezTo>
                    <a:pt x="7644" y="10669"/>
                    <a:pt x="8358" y="10716"/>
                    <a:pt x="8394" y="10716"/>
                  </a:cubicBezTo>
                  <a:lnTo>
                    <a:pt x="8406" y="10716"/>
                  </a:lnTo>
                  <a:cubicBezTo>
                    <a:pt x="8466" y="10716"/>
                    <a:pt x="8525" y="10669"/>
                    <a:pt x="8549" y="10609"/>
                  </a:cubicBezTo>
                  <a:cubicBezTo>
                    <a:pt x="8585" y="10549"/>
                    <a:pt x="8549" y="10478"/>
                    <a:pt x="8501" y="10430"/>
                  </a:cubicBezTo>
                  <a:cubicBezTo>
                    <a:pt x="8478" y="10419"/>
                    <a:pt x="7323" y="9573"/>
                    <a:pt x="7049" y="8644"/>
                  </a:cubicBezTo>
                  <a:cubicBezTo>
                    <a:pt x="7156" y="8585"/>
                    <a:pt x="7263" y="8514"/>
                    <a:pt x="7358" y="8442"/>
                  </a:cubicBezTo>
                  <a:cubicBezTo>
                    <a:pt x="8013" y="7954"/>
                    <a:pt x="8513" y="7251"/>
                    <a:pt x="8739" y="6478"/>
                  </a:cubicBezTo>
                  <a:cubicBezTo>
                    <a:pt x="8751" y="6430"/>
                    <a:pt x="8775" y="6406"/>
                    <a:pt x="8823" y="6370"/>
                  </a:cubicBezTo>
                  <a:cubicBezTo>
                    <a:pt x="8850" y="6364"/>
                    <a:pt x="8882" y="6357"/>
                    <a:pt x="8913" y="6357"/>
                  </a:cubicBezTo>
                  <a:cubicBezTo>
                    <a:pt x="8935" y="6357"/>
                    <a:pt x="8957" y="6360"/>
                    <a:pt x="8978" y="6370"/>
                  </a:cubicBezTo>
                  <a:lnTo>
                    <a:pt x="10525" y="7037"/>
                  </a:lnTo>
                  <a:cubicBezTo>
                    <a:pt x="10549" y="7051"/>
                    <a:pt x="10570" y="7058"/>
                    <a:pt x="10591" y="7058"/>
                  </a:cubicBezTo>
                  <a:cubicBezTo>
                    <a:pt x="10622" y="7058"/>
                    <a:pt x="10651" y="7042"/>
                    <a:pt x="10680" y="7013"/>
                  </a:cubicBezTo>
                  <a:cubicBezTo>
                    <a:pt x="10728" y="6966"/>
                    <a:pt x="10740" y="6906"/>
                    <a:pt x="10728" y="6847"/>
                  </a:cubicBezTo>
                  <a:lnTo>
                    <a:pt x="10299" y="5561"/>
                  </a:lnTo>
                  <a:cubicBezTo>
                    <a:pt x="10252" y="5418"/>
                    <a:pt x="10252" y="5263"/>
                    <a:pt x="10299" y="5120"/>
                  </a:cubicBezTo>
                  <a:lnTo>
                    <a:pt x="10716" y="3870"/>
                  </a:lnTo>
                  <a:cubicBezTo>
                    <a:pt x="10728" y="3811"/>
                    <a:pt x="10716" y="3751"/>
                    <a:pt x="10668" y="3715"/>
                  </a:cubicBezTo>
                  <a:cubicBezTo>
                    <a:pt x="10637" y="3684"/>
                    <a:pt x="10599" y="3668"/>
                    <a:pt x="10561" y="3668"/>
                  </a:cubicBezTo>
                  <a:cubicBezTo>
                    <a:pt x="10541" y="3668"/>
                    <a:pt x="10521" y="3672"/>
                    <a:pt x="10502" y="3680"/>
                  </a:cubicBezTo>
                  <a:lnTo>
                    <a:pt x="8954" y="4346"/>
                  </a:lnTo>
                  <a:cubicBezTo>
                    <a:pt x="8936" y="4358"/>
                    <a:pt x="8909" y="4364"/>
                    <a:pt x="8882" y="4364"/>
                  </a:cubicBezTo>
                  <a:cubicBezTo>
                    <a:pt x="8856" y="4364"/>
                    <a:pt x="8829" y="4358"/>
                    <a:pt x="8811" y="4346"/>
                  </a:cubicBezTo>
                  <a:cubicBezTo>
                    <a:pt x="8763" y="4334"/>
                    <a:pt x="8739" y="4287"/>
                    <a:pt x="8716" y="4239"/>
                  </a:cubicBezTo>
                  <a:cubicBezTo>
                    <a:pt x="8478" y="3465"/>
                    <a:pt x="8001" y="2775"/>
                    <a:pt x="7346" y="2275"/>
                  </a:cubicBezTo>
                  <a:cubicBezTo>
                    <a:pt x="7239" y="2203"/>
                    <a:pt x="7144" y="2132"/>
                    <a:pt x="7037" y="2072"/>
                  </a:cubicBezTo>
                  <a:cubicBezTo>
                    <a:pt x="7299" y="1144"/>
                    <a:pt x="8466" y="286"/>
                    <a:pt x="8478" y="286"/>
                  </a:cubicBezTo>
                  <a:cubicBezTo>
                    <a:pt x="8537" y="239"/>
                    <a:pt x="8549" y="167"/>
                    <a:pt x="8537" y="108"/>
                  </a:cubicBezTo>
                  <a:cubicBezTo>
                    <a:pt x="8513" y="48"/>
                    <a:pt x="8454" y="1"/>
                    <a:pt x="8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5" name="Google Shape;12515;p86"/>
            <p:cNvSpPr/>
            <p:nvPr/>
          </p:nvSpPr>
          <p:spPr>
            <a:xfrm>
              <a:off x="2561547" y="4278815"/>
              <a:ext cx="36709" cy="37058"/>
            </a:xfrm>
            <a:custGeom>
              <a:avLst/>
              <a:gdLst/>
              <a:ahLst/>
              <a:cxnLst/>
              <a:rect l="l" t="t" r="r" b="b"/>
              <a:pathLst>
                <a:path w="1156" h="1167" extrusionOk="0">
                  <a:moveTo>
                    <a:pt x="584" y="310"/>
                  </a:moveTo>
                  <a:cubicBezTo>
                    <a:pt x="727" y="310"/>
                    <a:pt x="846" y="429"/>
                    <a:pt x="846" y="583"/>
                  </a:cubicBezTo>
                  <a:cubicBezTo>
                    <a:pt x="846" y="726"/>
                    <a:pt x="727" y="845"/>
                    <a:pt x="584" y="845"/>
                  </a:cubicBezTo>
                  <a:cubicBezTo>
                    <a:pt x="430" y="845"/>
                    <a:pt x="310" y="726"/>
                    <a:pt x="310" y="583"/>
                  </a:cubicBezTo>
                  <a:cubicBezTo>
                    <a:pt x="310" y="429"/>
                    <a:pt x="430" y="310"/>
                    <a:pt x="584" y="310"/>
                  </a:cubicBezTo>
                  <a:close/>
                  <a:moveTo>
                    <a:pt x="584" y="0"/>
                  </a:moveTo>
                  <a:cubicBezTo>
                    <a:pt x="263" y="0"/>
                    <a:pt x="1" y="250"/>
                    <a:pt x="1" y="583"/>
                  </a:cubicBezTo>
                  <a:cubicBezTo>
                    <a:pt x="1" y="893"/>
                    <a:pt x="251" y="1167"/>
                    <a:pt x="584" y="1167"/>
                  </a:cubicBezTo>
                  <a:cubicBezTo>
                    <a:pt x="894" y="1167"/>
                    <a:pt x="1156" y="905"/>
                    <a:pt x="1156" y="583"/>
                  </a:cubicBezTo>
                  <a:cubicBezTo>
                    <a:pt x="1156" y="274"/>
                    <a:pt x="894"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16" name="Google Shape;12516;p86"/>
          <p:cNvGrpSpPr/>
          <p:nvPr/>
        </p:nvGrpSpPr>
        <p:grpSpPr>
          <a:xfrm>
            <a:off x="3040603" y="4130360"/>
            <a:ext cx="392079" cy="350353"/>
            <a:chOff x="3040603" y="4130360"/>
            <a:chExt cx="392079" cy="350353"/>
          </a:xfrm>
        </p:grpSpPr>
        <p:sp>
          <p:nvSpPr>
            <p:cNvPr id="12517" name="Google Shape;12517;p86"/>
            <p:cNvSpPr/>
            <p:nvPr/>
          </p:nvSpPr>
          <p:spPr>
            <a:xfrm>
              <a:off x="3081059" y="4144523"/>
              <a:ext cx="62780" cy="66241"/>
            </a:xfrm>
            <a:custGeom>
              <a:avLst/>
              <a:gdLst/>
              <a:ahLst/>
              <a:cxnLst/>
              <a:rect l="l" t="t" r="r" b="b"/>
              <a:pathLst>
                <a:path w="1977" h="2086" extrusionOk="0">
                  <a:moveTo>
                    <a:pt x="857" y="348"/>
                  </a:moveTo>
                  <a:cubicBezTo>
                    <a:pt x="1048" y="348"/>
                    <a:pt x="1250" y="467"/>
                    <a:pt x="1381" y="669"/>
                  </a:cubicBezTo>
                  <a:cubicBezTo>
                    <a:pt x="1524" y="931"/>
                    <a:pt x="1607" y="1264"/>
                    <a:pt x="1548" y="1491"/>
                  </a:cubicBezTo>
                  <a:cubicBezTo>
                    <a:pt x="1524" y="1550"/>
                    <a:pt x="1500" y="1645"/>
                    <a:pt x="1429" y="1681"/>
                  </a:cubicBezTo>
                  <a:cubicBezTo>
                    <a:pt x="1393" y="1705"/>
                    <a:pt x="1345" y="1717"/>
                    <a:pt x="1310" y="1717"/>
                  </a:cubicBezTo>
                  <a:cubicBezTo>
                    <a:pt x="1072" y="1717"/>
                    <a:pt x="714" y="1491"/>
                    <a:pt x="512" y="1193"/>
                  </a:cubicBezTo>
                  <a:cubicBezTo>
                    <a:pt x="417" y="1026"/>
                    <a:pt x="369" y="848"/>
                    <a:pt x="417" y="705"/>
                  </a:cubicBezTo>
                  <a:cubicBezTo>
                    <a:pt x="441" y="586"/>
                    <a:pt x="512" y="479"/>
                    <a:pt x="619" y="419"/>
                  </a:cubicBezTo>
                  <a:cubicBezTo>
                    <a:pt x="691" y="371"/>
                    <a:pt x="786" y="348"/>
                    <a:pt x="857" y="348"/>
                  </a:cubicBezTo>
                  <a:close/>
                  <a:moveTo>
                    <a:pt x="862" y="0"/>
                  </a:moveTo>
                  <a:cubicBezTo>
                    <a:pt x="713" y="0"/>
                    <a:pt x="565" y="40"/>
                    <a:pt x="429" y="121"/>
                  </a:cubicBezTo>
                  <a:cubicBezTo>
                    <a:pt x="238" y="240"/>
                    <a:pt x="119" y="419"/>
                    <a:pt x="60" y="633"/>
                  </a:cubicBezTo>
                  <a:cubicBezTo>
                    <a:pt x="0" y="883"/>
                    <a:pt x="60" y="1145"/>
                    <a:pt x="202" y="1407"/>
                  </a:cubicBezTo>
                  <a:cubicBezTo>
                    <a:pt x="357" y="1622"/>
                    <a:pt x="572" y="1836"/>
                    <a:pt x="834" y="1967"/>
                  </a:cubicBezTo>
                  <a:cubicBezTo>
                    <a:pt x="988" y="2062"/>
                    <a:pt x="1155" y="2086"/>
                    <a:pt x="1286" y="2086"/>
                  </a:cubicBezTo>
                  <a:cubicBezTo>
                    <a:pt x="1405" y="2086"/>
                    <a:pt x="1512" y="2050"/>
                    <a:pt x="1607" y="1991"/>
                  </a:cubicBezTo>
                  <a:cubicBezTo>
                    <a:pt x="1738" y="1907"/>
                    <a:pt x="1846" y="1776"/>
                    <a:pt x="1881" y="1574"/>
                  </a:cubicBezTo>
                  <a:cubicBezTo>
                    <a:pt x="1977" y="1252"/>
                    <a:pt x="1881" y="824"/>
                    <a:pt x="1679" y="490"/>
                  </a:cubicBezTo>
                  <a:cubicBezTo>
                    <a:pt x="1478" y="170"/>
                    <a:pt x="1170" y="0"/>
                    <a:pt x="8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8" name="Google Shape;12518;p86"/>
            <p:cNvSpPr/>
            <p:nvPr/>
          </p:nvSpPr>
          <p:spPr>
            <a:xfrm>
              <a:off x="3040603" y="4192981"/>
              <a:ext cx="58620" cy="55222"/>
            </a:xfrm>
            <a:custGeom>
              <a:avLst/>
              <a:gdLst/>
              <a:ahLst/>
              <a:cxnLst/>
              <a:rect l="l" t="t" r="r" b="b"/>
              <a:pathLst>
                <a:path w="1846" h="1739" extrusionOk="0">
                  <a:moveTo>
                    <a:pt x="750" y="369"/>
                  </a:moveTo>
                  <a:cubicBezTo>
                    <a:pt x="869" y="369"/>
                    <a:pt x="1000" y="429"/>
                    <a:pt x="1119" y="536"/>
                  </a:cubicBezTo>
                  <a:cubicBezTo>
                    <a:pt x="1357" y="727"/>
                    <a:pt x="1548" y="1155"/>
                    <a:pt x="1417" y="1310"/>
                  </a:cubicBezTo>
                  <a:cubicBezTo>
                    <a:pt x="1387" y="1347"/>
                    <a:pt x="1325" y="1366"/>
                    <a:pt x="1247" y="1366"/>
                  </a:cubicBezTo>
                  <a:cubicBezTo>
                    <a:pt x="1201" y="1366"/>
                    <a:pt x="1149" y="1359"/>
                    <a:pt x="1095" y="1346"/>
                  </a:cubicBezTo>
                  <a:cubicBezTo>
                    <a:pt x="905" y="1322"/>
                    <a:pt x="738" y="1227"/>
                    <a:pt x="595" y="1108"/>
                  </a:cubicBezTo>
                  <a:cubicBezTo>
                    <a:pt x="476" y="1000"/>
                    <a:pt x="405" y="893"/>
                    <a:pt x="393" y="774"/>
                  </a:cubicBezTo>
                  <a:cubicBezTo>
                    <a:pt x="381" y="667"/>
                    <a:pt x="405" y="560"/>
                    <a:pt x="476" y="488"/>
                  </a:cubicBezTo>
                  <a:cubicBezTo>
                    <a:pt x="560" y="417"/>
                    <a:pt x="643" y="369"/>
                    <a:pt x="750" y="369"/>
                  </a:cubicBezTo>
                  <a:close/>
                  <a:moveTo>
                    <a:pt x="753" y="0"/>
                  </a:moveTo>
                  <a:cubicBezTo>
                    <a:pt x="548" y="0"/>
                    <a:pt x="351" y="84"/>
                    <a:pt x="203" y="250"/>
                  </a:cubicBezTo>
                  <a:cubicBezTo>
                    <a:pt x="60" y="417"/>
                    <a:pt x="0" y="608"/>
                    <a:pt x="36" y="834"/>
                  </a:cubicBezTo>
                  <a:cubicBezTo>
                    <a:pt x="60" y="1036"/>
                    <a:pt x="179" y="1227"/>
                    <a:pt x="357" y="1393"/>
                  </a:cubicBezTo>
                  <a:cubicBezTo>
                    <a:pt x="536" y="1536"/>
                    <a:pt x="774" y="1655"/>
                    <a:pt x="1012" y="1727"/>
                  </a:cubicBezTo>
                  <a:cubicBezTo>
                    <a:pt x="1095" y="1739"/>
                    <a:pt x="1155" y="1739"/>
                    <a:pt x="1226" y="1739"/>
                  </a:cubicBezTo>
                  <a:cubicBezTo>
                    <a:pt x="1417" y="1739"/>
                    <a:pt x="1584" y="1679"/>
                    <a:pt x="1691" y="1560"/>
                  </a:cubicBezTo>
                  <a:cubicBezTo>
                    <a:pt x="1834" y="1381"/>
                    <a:pt x="1846" y="1143"/>
                    <a:pt x="1762" y="858"/>
                  </a:cubicBezTo>
                  <a:cubicBezTo>
                    <a:pt x="1691" y="631"/>
                    <a:pt x="1536" y="393"/>
                    <a:pt x="1357" y="250"/>
                  </a:cubicBezTo>
                  <a:cubicBezTo>
                    <a:pt x="1173" y="84"/>
                    <a:pt x="959" y="0"/>
                    <a:pt x="7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9" name="Google Shape;12519;p86"/>
            <p:cNvSpPr/>
            <p:nvPr/>
          </p:nvSpPr>
          <p:spPr>
            <a:xfrm>
              <a:off x="3147967" y="4130360"/>
              <a:ext cx="55984" cy="69067"/>
            </a:xfrm>
            <a:custGeom>
              <a:avLst/>
              <a:gdLst/>
              <a:ahLst/>
              <a:cxnLst/>
              <a:rect l="l" t="t" r="r" b="b"/>
              <a:pathLst>
                <a:path w="1763" h="2175" extrusionOk="0">
                  <a:moveTo>
                    <a:pt x="899" y="0"/>
                  </a:moveTo>
                  <a:cubicBezTo>
                    <a:pt x="581" y="0"/>
                    <a:pt x="279" y="177"/>
                    <a:pt x="120" y="496"/>
                  </a:cubicBezTo>
                  <a:cubicBezTo>
                    <a:pt x="72" y="579"/>
                    <a:pt x="108" y="686"/>
                    <a:pt x="191" y="734"/>
                  </a:cubicBezTo>
                  <a:cubicBezTo>
                    <a:pt x="220" y="749"/>
                    <a:pt x="249" y="755"/>
                    <a:pt x="277" y="755"/>
                  </a:cubicBezTo>
                  <a:cubicBezTo>
                    <a:pt x="340" y="755"/>
                    <a:pt x="396" y="720"/>
                    <a:pt x="429" y="663"/>
                  </a:cubicBezTo>
                  <a:cubicBezTo>
                    <a:pt x="524" y="474"/>
                    <a:pt x="701" y="359"/>
                    <a:pt x="881" y="359"/>
                  </a:cubicBezTo>
                  <a:cubicBezTo>
                    <a:pt x="905" y="359"/>
                    <a:pt x="929" y="361"/>
                    <a:pt x="953" y="365"/>
                  </a:cubicBezTo>
                  <a:cubicBezTo>
                    <a:pt x="1072" y="377"/>
                    <a:pt x="1179" y="436"/>
                    <a:pt x="1251" y="544"/>
                  </a:cubicBezTo>
                  <a:cubicBezTo>
                    <a:pt x="1346" y="675"/>
                    <a:pt x="1382" y="841"/>
                    <a:pt x="1358" y="1032"/>
                  </a:cubicBezTo>
                  <a:cubicBezTo>
                    <a:pt x="1301" y="1432"/>
                    <a:pt x="980" y="1832"/>
                    <a:pt x="744" y="1832"/>
                  </a:cubicBezTo>
                  <a:cubicBezTo>
                    <a:pt x="734" y="1832"/>
                    <a:pt x="724" y="1831"/>
                    <a:pt x="715" y="1829"/>
                  </a:cubicBezTo>
                  <a:cubicBezTo>
                    <a:pt x="548" y="1806"/>
                    <a:pt x="405" y="1556"/>
                    <a:pt x="358" y="1210"/>
                  </a:cubicBezTo>
                  <a:cubicBezTo>
                    <a:pt x="346" y="1103"/>
                    <a:pt x="251" y="1044"/>
                    <a:pt x="167" y="1044"/>
                  </a:cubicBezTo>
                  <a:cubicBezTo>
                    <a:pt x="60" y="1056"/>
                    <a:pt x="0" y="1151"/>
                    <a:pt x="0" y="1234"/>
                  </a:cubicBezTo>
                  <a:cubicBezTo>
                    <a:pt x="48" y="1663"/>
                    <a:pt x="274" y="2115"/>
                    <a:pt x="667" y="2175"/>
                  </a:cubicBezTo>
                  <a:lnTo>
                    <a:pt x="751" y="2175"/>
                  </a:lnTo>
                  <a:cubicBezTo>
                    <a:pt x="953" y="2175"/>
                    <a:pt x="1179" y="2056"/>
                    <a:pt x="1370" y="1818"/>
                  </a:cubicBezTo>
                  <a:cubicBezTo>
                    <a:pt x="1548" y="1603"/>
                    <a:pt x="1679" y="1329"/>
                    <a:pt x="1727" y="1056"/>
                  </a:cubicBezTo>
                  <a:cubicBezTo>
                    <a:pt x="1763" y="805"/>
                    <a:pt x="1703" y="544"/>
                    <a:pt x="1548" y="329"/>
                  </a:cubicBezTo>
                  <a:cubicBezTo>
                    <a:pt x="1417" y="151"/>
                    <a:pt x="1215" y="43"/>
                    <a:pt x="1013" y="8"/>
                  </a:cubicBezTo>
                  <a:cubicBezTo>
                    <a:pt x="974" y="3"/>
                    <a:pt x="936" y="0"/>
                    <a:pt x="8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0" name="Google Shape;12520;p86"/>
            <p:cNvSpPr/>
            <p:nvPr/>
          </p:nvSpPr>
          <p:spPr>
            <a:xfrm>
              <a:off x="3205443" y="4158082"/>
              <a:ext cx="52586" cy="59890"/>
            </a:xfrm>
            <a:custGeom>
              <a:avLst/>
              <a:gdLst/>
              <a:ahLst/>
              <a:cxnLst/>
              <a:rect l="l" t="t" r="r" b="b"/>
              <a:pathLst>
                <a:path w="1656" h="1886" extrusionOk="0">
                  <a:moveTo>
                    <a:pt x="905" y="349"/>
                  </a:moveTo>
                  <a:cubicBezTo>
                    <a:pt x="941" y="349"/>
                    <a:pt x="1000" y="361"/>
                    <a:pt x="1048" y="385"/>
                  </a:cubicBezTo>
                  <a:cubicBezTo>
                    <a:pt x="1143" y="421"/>
                    <a:pt x="1215" y="516"/>
                    <a:pt x="1238" y="623"/>
                  </a:cubicBezTo>
                  <a:cubicBezTo>
                    <a:pt x="1286" y="742"/>
                    <a:pt x="1274" y="885"/>
                    <a:pt x="1203" y="1016"/>
                  </a:cubicBezTo>
                  <a:cubicBezTo>
                    <a:pt x="1077" y="1268"/>
                    <a:pt x="774" y="1530"/>
                    <a:pt x="582" y="1530"/>
                  </a:cubicBezTo>
                  <a:cubicBezTo>
                    <a:pt x="556" y="1530"/>
                    <a:pt x="533" y="1526"/>
                    <a:pt x="512" y="1516"/>
                  </a:cubicBezTo>
                  <a:cubicBezTo>
                    <a:pt x="334" y="1421"/>
                    <a:pt x="346" y="945"/>
                    <a:pt x="465" y="683"/>
                  </a:cubicBezTo>
                  <a:cubicBezTo>
                    <a:pt x="524" y="540"/>
                    <a:pt x="631" y="444"/>
                    <a:pt x="750" y="385"/>
                  </a:cubicBezTo>
                  <a:cubicBezTo>
                    <a:pt x="798" y="361"/>
                    <a:pt x="857" y="349"/>
                    <a:pt x="905" y="349"/>
                  </a:cubicBezTo>
                  <a:close/>
                  <a:moveTo>
                    <a:pt x="917" y="1"/>
                  </a:moveTo>
                  <a:cubicBezTo>
                    <a:pt x="816" y="1"/>
                    <a:pt x="715" y="22"/>
                    <a:pt x="619" y="63"/>
                  </a:cubicBezTo>
                  <a:cubicBezTo>
                    <a:pt x="429" y="159"/>
                    <a:pt x="262" y="325"/>
                    <a:pt x="155" y="528"/>
                  </a:cubicBezTo>
                  <a:cubicBezTo>
                    <a:pt x="48" y="742"/>
                    <a:pt x="0" y="1004"/>
                    <a:pt x="24" y="1242"/>
                  </a:cubicBezTo>
                  <a:cubicBezTo>
                    <a:pt x="48" y="1540"/>
                    <a:pt x="167" y="1742"/>
                    <a:pt x="357" y="1837"/>
                  </a:cubicBezTo>
                  <a:cubicBezTo>
                    <a:pt x="441" y="1873"/>
                    <a:pt x="512" y="1885"/>
                    <a:pt x="584" y="1885"/>
                  </a:cubicBezTo>
                  <a:cubicBezTo>
                    <a:pt x="953" y="1885"/>
                    <a:pt x="1358" y="1504"/>
                    <a:pt x="1524" y="1171"/>
                  </a:cubicBezTo>
                  <a:cubicBezTo>
                    <a:pt x="1631" y="956"/>
                    <a:pt x="1655" y="742"/>
                    <a:pt x="1596" y="528"/>
                  </a:cubicBezTo>
                  <a:cubicBezTo>
                    <a:pt x="1536" y="325"/>
                    <a:pt x="1405" y="159"/>
                    <a:pt x="1215" y="63"/>
                  </a:cubicBezTo>
                  <a:cubicBezTo>
                    <a:pt x="1119" y="22"/>
                    <a:pt x="1018"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1" name="Google Shape;12521;p86"/>
            <p:cNvSpPr/>
            <p:nvPr/>
          </p:nvSpPr>
          <p:spPr>
            <a:xfrm>
              <a:off x="3092777" y="4212002"/>
              <a:ext cx="144453" cy="102759"/>
            </a:xfrm>
            <a:custGeom>
              <a:avLst/>
              <a:gdLst/>
              <a:ahLst/>
              <a:cxnLst/>
              <a:rect l="l" t="t" r="r" b="b"/>
              <a:pathLst>
                <a:path w="4549" h="3236" extrusionOk="0">
                  <a:moveTo>
                    <a:pt x="2386" y="0"/>
                  </a:moveTo>
                  <a:cubicBezTo>
                    <a:pt x="2223" y="0"/>
                    <a:pt x="2061" y="17"/>
                    <a:pt x="1905" y="56"/>
                  </a:cubicBezTo>
                  <a:cubicBezTo>
                    <a:pt x="1334" y="175"/>
                    <a:pt x="834" y="485"/>
                    <a:pt x="476" y="949"/>
                  </a:cubicBezTo>
                  <a:cubicBezTo>
                    <a:pt x="131" y="1390"/>
                    <a:pt x="0" y="1914"/>
                    <a:pt x="84" y="2378"/>
                  </a:cubicBezTo>
                  <a:cubicBezTo>
                    <a:pt x="179" y="2830"/>
                    <a:pt x="488" y="3116"/>
                    <a:pt x="1000" y="3211"/>
                  </a:cubicBezTo>
                  <a:cubicBezTo>
                    <a:pt x="1119" y="3235"/>
                    <a:pt x="1262" y="3235"/>
                    <a:pt x="1417" y="3235"/>
                  </a:cubicBezTo>
                  <a:cubicBezTo>
                    <a:pt x="1715" y="3235"/>
                    <a:pt x="2084" y="3187"/>
                    <a:pt x="2524" y="3104"/>
                  </a:cubicBezTo>
                  <a:cubicBezTo>
                    <a:pt x="3203" y="2973"/>
                    <a:pt x="3679" y="2806"/>
                    <a:pt x="3989" y="2592"/>
                  </a:cubicBezTo>
                  <a:cubicBezTo>
                    <a:pt x="4394" y="2283"/>
                    <a:pt x="4548" y="1902"/>
                    <a:pt x="4465" y="1437"/>
                  </a:cubicBezTo>
                  <a:cubicBezTo>
                    <a:pt x="4394" y="1044"/>
                    <a:pt x="4132" y="687"/>
                    <a:pt x="3774" y="425"/>
                  </a:cubicBezTo>
                  <a:cubicBezTo>
                    <a:pt x="3746" y="401"/>
                    <a:pt x="3709" y="389"/>
                    <a:pt x="3672" y="389"/>
                  </a:cubicBezTo>
                  <a:cubicBezTo>
                    <a:pt x="3617" y="389"/>
                    <a:pt x="3560" y="416"/>
                    <a:pt x="3524" y="473"/>
                  </a:cubicBezTo>
                  <a:cubicBezTo>
                    <a:pt x="3465" y="544"/>
                    <a:pt x="3477" y="663"/>
                    <a:pt x="3572" y="723"/>
                  </a:cubicBezTo>
                  <a:cubicBezTo>
                    <a:pt x="3870" y="949"/>
                    <a:pt x="4060" y="1211"/>
                    <a:pt x="4120" y="1509"/>
                  </a:cubicBezTo>
                  <a:cubicBezTo>
                    <a:pt x="4179" y="1818"/>
                    <a:pt x="4072" y="2056"/>
                    <a:pt x="3774" y="2271"/>
                  </a:cubicBezTo>
                  <a:cubicBezTo>
                    <a:pt x="3501" y="2449"/>
                    <a:pt x="3084" y="2592"/>
                    <a:pt x="2453" y="2735"/>
                  </a:cubicBezTo>
                  <a:cubicBezTo>
                    <a:pt x="2024" y="2818"/>
                    <a:pt x="1679" y="2866"/>
                    <a:pt x="1417" y="2866"/>
                  </a:cubicBezTo>
                  <a:cubicBezTo>
                    <a:pt x="679" y="2866"/>
                    <a:pt x="500" y="2580"/>
                    <a:pt x="441" y="2283"/>
                  </a:cubicBezTo>
                  <a:cubicBezTo>
                    <a:pt x="298" y="1568"/>
                    <a:pt x="917" y="616"/>
                    <a:pt x="1977" y="390"/>
                  </a:cubicBezTo>
                  <a:cubicBezTo>
                    <a:pt x="2115" y="360"/>
                    <a:pt x="2254" y="344"/>
                    <a:pt x="2393" y="344"/>
                  </a:cubicBezTo>
                  <a:cubicBezTo>
                    <a:pt x="2587" y="344"/>
                    <a:pt x="2782" y="375"/>
                    <a:pt x="2977" y="437"/>
                  </a:cubicBezTo>
                  <a:cubicBezTo>
                    <a:pt x="2992" y="444"/>
                    <a:pt x="3008" y="447"/>
                    <a:pt x="3024" y="447"/>
                  </a:cubicBezTo>
                  <a:cubicBezTo>
                    <a:pt x="3097" y="447"/>
                    <a:pt x="3174" y="386"/>
                    <a:pt x="3203" y="318"/>
                  </a:cubicBezTo>
                  <a:cubicBezTo>
                    <a:pt x="3227" y="235"/>
                    <a:pt x="3167" y="128"/>
                    <a:pt x="3084" y="92"/>
                  </a:cubicBezTo>
                  <a:cubicBezTo>
                    <a:pt x="2859" y="36"/>
                    <a:pt x="2621" y="0"/>
                    <a:pt x="23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2" name="Google Shape;12522;p86"/>
            <p:cNvSpPr/>
            <p:nvPr/>
          </p:nvSpPr>
          <p:spPr>
            <a:xfrm>
              <a:off x="3283307" y="4290469"/>
              <a:ext cx="55254" cy="70782"/>
            </a:xfrm>
            <a:custGeom>
              <a:avLst/>
              <a:gdLst/>
              <a:ahLst/>
              <a:cxnLst/>
              <a:rect l="l" t="t" r="r" b="b"/>
              <a:pathLst>
                <a:path w="1740" h="2229" extrusionOk="0">
                  <a:moveTo>
                    <a:pt x="858" y="347"/>
                  </a:moveTo>
                  <a:cubicBezTo>
                    <a:pt x="1144" y="383"/>
                    <a:pt x="1346" y="645"/>
                    <a:pt x="1334" y="1002"/>
                  </a:cubicBezTo>
                  <a:cubicBezTo>
                    <a:pt x="1334" y="1288"/>
                    <a:pt x="1203" y="1598"/>
                    <a:pt x="1025" y="1764"/>
                  </a:cubicBezTo>
                  <a:cubicBezTo>
                    <a:pt x="985" y="1804"/>
                    <a:pt x="928" y="1853"/>
                    <a:pt x="854" y="1853"/>
                  </a:cubicBezTo>
                  <a:cubicBezTo>
                    <a:pt x="840" y="1853"/>
                    <a:pt x="825" y="1851"/>
                    <a:pt x="811" y="1848"/>
                  </a:cubicBezTo>
                  <a:cubicBezTo>
                    <a:pt x="572" y="1836"/>
                    <a:pt x="322" y="1359"/>
                    <a:pt x="334" y="943"/>
                  </a:cubicBezTo>
                  <a:cubicBezTo>
                    <a:pt x="334" y="752"/>
                    <a:pt x="418" y="586"/>
                    <a:pt x="525" y="466"/>
                  </a:cubicBezTo>
                  <a:cubicBezTo>
                    <a:pt x="620" y="395"/>
                    <a:pt x="727" y="347"/>
                    <a:pt x="822" y="347"/>
                  </a:cubicBezTo>
                  <a:close/>
                  <a:moveTo>
                    <a:pt x="824" y="1"/>
                  </a:moveTo>
                  <a:cubicBezTo>
                    <a:pt x="626" y="1"/>
                    <a:pt x="431" y="73"/>
                    <a:pt x="299" y="216"/>
                  </a:cubicBezTo>
                  <a:cubicBezTo>
                    <a:pt x="96" y="395"/>
                    <a:pt x="1" y="645"/>
                    <a:pt x="1" y="943"/>
                  </a:cubicBezTo>
                  <a:cubicBezTo>
                    <a:pt x="1" y="1205"/>
                    <a:pt x="72" y="1502"/>
                    <a:pt x="203" y="1764"/>
                  </a:cubicBezTo>
                  <a:cubicBezTo>
                    <a:pt x="370" y="2062"/>
                    <a:pt x="596" y="2229"/>
                    <a:pt x="834" y="2229"/>
                  </a:cubicBezTo>
                  <a:lnTo>
                    <a:pt x="858" y="2229"/>
                  </a:lnTo>
                  <a:cubicBezTo>
                    <a:pt x="1013" y="2229"/>
                    <a:pt x="1168" y="2169"/>
                    <a:pt x="1311" y="2026"/>
                  </a:cubicBezTo>
                  <a:cubicBezTo>
                    <a:pt x="1561" y="1812"/>
                    <a:pt x="1727" y="1395"/>
                    <a:pt x="1739" y="1014"/>
                  </a:cubicBezTo>
                  <a:cubicBezTo>
                    <a:pt x="1704" y="466"/>
                    <a:pt x="1346" y="26"/>
                    <a:pt x="870" y="2"/>
                  </a:cubicBezTo>
                  <a:cubicBezTo>
                    <a:pt x="855" y="1"/>
                    <a:pt x="839" y="1"/>
                    <a:pt x="8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3" name="Google Shape;12523;p86"/>
            <p:cNvSpPr/>
            <p:nvPr/>
          </p:nvSpPr>
          <p:spPr>
            <a:xfrm>
              <a:off x="3221702" y="4306728"/>
              <a:ext cx="54460" cy="62462"/>
            </a:xfrm>
            <a:custGeom>
              <a:avLst/>
              <a:gdLst/>
              <a:ahLst/>
              <a:cxnLst/>
              <a:rect l="l" t="t" r="r" b="b"/>
              <a:pathLst>
                <a:path w="1715" h="1967" extrusionOk="0">
                  <a:moveTo>
                    <a:pt x="834" y="359"/>
                  </a:moveTo>
                  <a:cubicBezTo>
                    <a:pt x="905" y="359"/>
                    <a:pt x="988" y="371"/>
                    <a:pt x="1048" y="419"/>
                  </a:cubicBezTo>
                  <a:cubicBezTo>
                    <a:pt x="1143" y="490"/>
                    <a:pt x="1227" y="609"/>
                    <a:pt x="1262" y="752"/>
                  </a:cubicBezTo>
                  <a:cubicBezTo>
                    <a:pt x="1322" y="1074"/>
                    <a:pt x="1250" y="1538"/>
                    <a:pt x="1060" y="1598"/>
                  </a:cubicBezTo>
                  <a:cubicBezTo>
                    <a:pt x="1053" y="1599"/>
                    <a:pt x="1045" y="1599"/>
                    <a:pt x="1037" y="1599"/>
                  </a:cubicBezTo>
                  <a:cubicBezTo>
                    <a:pt x="965" y="1599"/>
                    <a:pt x="859" y="1550"/>
                    <a:pt x="762" y="1443"/>
                  </a:cubicBezTo>
                  <a:cubicBezTo>
                    <a:pt x="643" y="1324"/>
                    <a:pt x="536" y="1145"/>
                    <a:pt x="488" y="966"/>
                  </a:cubicBezTo>
                  <a:cubicBezTo>
                    <a:pt x="417" y="681"/>
                    <a:pt x="524" y="431"/>
                    <a:pt x="750" y="371"/>
                  </a:cubicBezTo>
                  <a:cubicBezTo>
                    <a:pt x="774" y="359"/>
                    <a:pt x="810" y="359"/>
                    <a:pt x="834" y="359"/>
                  </a:cubicBezTo>
                  <a:close/>
                  <a:moveTo>
                    <a:pt x="822" y="0"/>
                  </a:moveTo>
                  <a:cubicBezTo>
                    <a:pt x="762" y="0"/>
                    <a:pt x="702" y="9"/>
                    <a:pt x="643" y="26"/>
                  </a:cubicBezTo>
                  <a:cubicBezTo>
                    <a:pt x="226" y="133"/>
                    <a:pt x="0" y="585"/>
                    <a:pt x="131" y="1074"/>
                  </a:cubicBezTo>
                  <a:cubicBezTo>
                    <a:pt x="191" y="1288"/>
                    <a:pt x="334" y="1526"/>
                    <a:pt x="512" y="1705"/>
                  </a:cubicBezTo>
                  <a:cubicBezTo>
                    <a:pt x="667" y="1871"/>
                    <a:pt x="846" y="1967"/>
                    <a:pt x="1024" y="1967"/>
                  </a:cubicBezTo>
                  <a:cubicBezTo>
                    <a:pt x="1072" y="1967"/>
                    <a:pt x="1119" y="1967"/>
                    <a:pt x="1167" y="1943"/>
                  </a:cubicBezTo>
                  <a:cubicBezTo>
                    <a:pt x="1608" y="1812"/>
                    <a:pt x="1715" y="1121"/>
                    <a:pt x="1596" y="669"/>
                  </a:cubicBezTo>
                  <a:cubicBezTo>
                    <a:pt x="1536" y="431"/>
                    <a:pt x="1405" y="240"/>
                    <a:pt x="1238" y="133"/>
                  </a:cubicBezTo>
                  <a:cubicBezTo>
                    <a:pt x="1112" y="49"/>
                    <a:pt x="968"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4" name="Google Shape;12524;p86"/>
            <p:cNvSpPr/>
            <p:nvPr/>
          </p:nvSpPr>
          <p:spPr>
            <a:xfrm>
              <a:off x="3333606" y="4316667"/>
              <a:ext cx="66940" cy="62748"/>
            </a:xfrm>
            <a:custGeom>
              <a:avLst/>
              <a:gdLst/>
              <a:ahLst/>
              <a:cxnLst/>
              <a:rect l="l" t="t" r="r" b="b"/>
              <a:pathLst>
                <a:path w="2108" h="1976" extrusionOk="0">
                  <a:moveTo>
                    <a:pt x="1255" y="0"/>
                  </a:moveTo>
                  <a:cubicBezTo>
                    <a:pt x="1107" y="0"/>
                    <a:pt x="954" y="38"/>
                    <a:pt x="810" y="118"/>
                  </a:cubicBezTo>
                  <a:cubicBezTo>
                    <a:pt x="715" y="165"/>
                    <a:pt x="691" y="284"/>
                    <a:pt x="739" y="356"/>
                  </a:cubicBezTo>
                  <a:cubicBezTo>
                    <a:pt x="762" y="419"/>
                    <a:pt x="823" y="451"/>
                    <a:pt x="886" y="451"/>
                  </a:cubicBezTo>
                  <a:cubicBezTo>
                    <a:pt x="917" y="451"/>
                    <a:pt x="949" y="443"/>
                    <a:pt x="977" y="427"/>
                  </a:cubicBezTo>
                  <a:cubicBezTo>
                    <a:pt x="1064" y="376"/>
                    <a:pt x="1156" y="351"/>
                    <a:pt x="1246" y="351"/>
                  </a:cubicBezTo>
                  <a:cubicBezTo>
                    <a:pt x="1364" y="351"/>
                    <a:pt x="1477" y="394"/>
                    <a:pt x="1572" y="475"/>
                  </a:cubicBezTo>
                  <a:cubicBezTo>
                    <a:pt x="1655" y="570"/>
                    <a:pt x="1715" y="665"/>
                    <a:pt x="1715" y="784"/>
                  </a:cubicBezTo>
                  <a:cubicBezTo>
                    <a:pt x="1715" y="951"/>
                    <a:pt x="1655" y="1118"/>
                    <a:pt x="1524" y="1249"/>
                  </a:cubicBezTo>
                  <a:cubicBezTo>
                    <a:pt x="1314" y="1468"/>
                    <a:pt x="975" y="1622"/>
                    <a:pt x="739" y="1622"/>
                  </a:cubicBezTo>
                  <a:cubicBezTo>
                    <a:pt x="655" y="1622"/>
                    <a:pt x="583" y="1602"/>
                    <a:pt x="536" y="1558"/>
                  </a:cubicBezTo>
                  <a:cubicBezTo>
                    <a:pt x="417" y="1463"/>
                    <a:pt x="441" y="1142"/>
                    <a:pt x="584" y="844"/>
                  </a:cubicBezTo>
                  <a:cubicBezTo>
                    <a:pt x="631" y="761"/>
                    <a:pt x="596" y="653"/>
                    <a:pt x="512" y="606"/>
                  </a:cubicBezTo>
                  <a:cubicBezTo>
                    <a:pt x="485" y="595"/>
                    <a:pt x="457" y="590"/>
                    <a:pt x="430" y="590"/>
                  </a:cubicBezTo>
                  <a:cubicBezTo>
                    <a:pt x="366" y="590"/>
                    <a:pt x="308" y="622"/>
                    <a:pt x="274" y="689"/>
                  </a:cubicBezTo>
                  <a:cubicBezTo>
                    <a:pt x="84" y="1070"/>
                    <a:pt x="0" y="1558"/>
                    <a:pt x="298" y="1832"/>
                  </a:cubicBezTo>
                  <a:cubicBezTo>
                    <a:pt x="417" y="1939"/>
                    <a:pt x="572" y="1975"/>
                    <a:pt x="751" y="1975"/>
                  </a:cubicBezTo>
                  <a:cubicBezTo>
                    <a:pt x="858" y="1975"/>
                    <a:pt x="953" y="1963"/>
                    <a:pt x="1072" y="1939"/>
                  </a:cubicBezTo>
                  <a:cubicBezTo>
                    <a:pt x="1346" y="1856"/>
                    <a:pt x="1608" y="1701"/>
                    <a:pt x="1786" y="1499"/>
                  </a:cubicBezTo>
                  <a:cubicBezTo>
                    <a:pt x="2001" y="1296"/>
                    <a:pt x="2108" y="1046"/>
                    <a:pt x="2084" y="773"/>
                  </a:cubicBezTo>
                  <a:cubicBezTo>
                    <a:pt x="2072" y="546"/>
                    <a:pt x="1989" y="356"/>
                    <a:pt x="1822" y="213"/>
                  </a:cubicBezTo>
                  <a:cubicBezTo>
                    <a:pt x="1663" y="74"/>
                    <a:pt x="1463" y="0"/>
                    <a:pt x="12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5" name="Google Shape;12525;p86"/>
            <p:cNvSpPr/>
            <p:nvPr/>
          </p:nvSpPr>
          <p:spPr>
            <a:xfrm>
              <a:off x="3371046" y="4372587"/>
              <a:ext cx="61636" cy="51792"/>
            </a:xfrm>
            <a:custGeom>
              <a:avLst/>
              <a:gdLst/>
              <a:ahLst/>
              <a:cxnLst/>
              <a:rect l="l" t="t" r="r" b="b"/>
              <a:pathLst>
                <a:path w="1941" h="1631" extrusionOk="0">
                  <a:moveTo>
                    <a:pt x="1181" y="373"/>
                  </a:moveTo>
                  <a:cubicBezTo>
                    <a:pt x="1315" y="373"/>
                    <a:pt x="1432" y="430"/>
                    <a:pt x="1500" y="547"/>
                  </a:cubicBezTo>
                  <a:cubicBezTo>
                    <a:pt x="1548" y="631"/>
                    <a:pt x="1560" y="738"/>
                    <a:pt x="1536" y="845"/>
                  </a:cubicBezTo>
                  <a:cubicBezTo>
                    <a:pt x="1488" y="964"/>
                    <a:pt x="1405" y="1071"/>
                    <a:pt x="1262" y="1143"/>
                  </a:cubicBezTo>
                  <a:cubicBezTo>
                    <a:pt x="1119" y="1226"/>
                    <a:pt x="929" y="1286"/>
                    <a:pt x="750" y="1286"/>
                  </a:cubicBezTo>
                  <a:cubicBezTo>
                    <a:pt x="595" y="1286"/>
                    <a:pt x="476" y="1250"/>
                    <a:pt x="429" y="1190"/>
                  </a:cubicBezTo>
                  <a:cubicBezTo>
                    <a:pt x="393" y="1131"/>
                    <a:pt x="417" y="988"/>
                    <a:pt x="488" y="857"/>
                  </a:cubicBezTo>
                  <a:cubicBezTo>
                    <a:pt x="584" y="702"/>
                    <a:pt x="726" y="559"/>
                    <a:pt x="869" y="464"/>
                  </a:cubicBezTo>
                  <a:cubicBezTo>
                    <a:pt x="975" y="404"/>
                    <a:pt x="1083" y="373"/>
                    <a:pt x="1181" y="373"/>
                  </a:cubicBezTo>
                  <a:close/>
                  <a:moveTo>
                    <a:pt x="1161" y="0"/>
                  </a:moveTo>
                  <a:cubicBezTo>
                    <a:pt x="998" y="0"/>
                    <a:pt x="826" y="47"/>
                    <a:pt x="667" y="143"/>
                  </a:cubicBezTo>
                  <a:cubicBezTo>
                    <a:pt x="465" y="262"/>
                    <a:pt x="286" y="452"/>
                    <a:pt x="167" y="667"/>
                  </a:cubicBezTo>
                  <a:cubicBezTo>
                    <a:pt x="12" y="917"/>
                    <a:pt x="0" y="1167"/>
                    <a:pt x="107" y="1345"/>
                  </a:cubicBezTo>
                  <a:cubicBezTo>
                    <a:pt x="214" y="1524"/>
                    <a:pt x="429" y="1631"/>
                    <a:pt x="726" y="1631"/>
                  </a:cubicBezTo>
                  <a:cubicBezTo>
                    <a:pt x="965" y="1631"/>
                    <a:pt x="1238" y="1559"/>
                    <a:pt x="1429" y="1440"/>
                  </a:cubicBezTo>
                  <a:cubicBezTo>
                    <a:pt x="1643" y="1321"/>
                    <a:pt x="1786" y="1143"/>
                    <a:pt x="1858" y="952"/>
                  </a:cubicBezTo>
                  <a:cubicBezTo>
                    <a:pt x="1941" y="750"/>
                    <a:pt x="1917" y="536"/>
                    <a:pt x="1798" y="357"/>
                  </a:cubicBezTo>
                  <a:cubicBezTo>
                    <a:pt x="1666" y="122"/>
                    <a:pt x="1425" y="0"/>
                    <a:pt x="11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6" name="Google Shape;12526;p86"/>
            <p:cNvSpPr/>
            <p:nvPr/>
          </p:nvSpPr>
          <p:spPr>
            <a:xfrm>
              <a:off x="3227735" y="4370904"/>
              <a:ext cx="142961" cy="109809"/>
            </a:xfrm>
            <a:custGeom>
              <a:avLst/>
              <a:gdLst/>
              <a:ahLst/>
              <a:cxnLst/>
              <a:rect l="l" t="t" r="r" b="b"/>
              <a:pathLst>
                <a:path w="4502" h="3458" extrusionOk="0">
                  <a:moveTo>
                    <a:pt x="2067" y="1"/>
                  </a:moveTo>
                  <a:cubicBezTo>
                    <a:pt x="1808" y="1"/>
                    <a:pt x="1548" y="43"/>
                    <a:pt x="1298" y="124"/>
                  </a:cubicBezTo>
                  <a:cubicBezTo>
                    <a:pt x="763" y="303"/>
                    <a:pt x="358" y="660"/>
                    <a:pt x="179" y="1089"/>
                  </a:cubicBezTo>
                  <a:cubicBezTo>
                    <a:pt x="1" y="1517"/>
                    <a:pt x="96" y="1934"/>
                    <a:pt x="465" y="2291"/>
                  </a:cubicBezTo>
                  <a:cubicBezTo>
                    <a:pt x="739" y="2565"/>
                    <a:pt x="1168" y="2803"/>
                    <a:pt x="1810" y="3065"/>
                  </a:cubicBezTo>
                  <a:cubicBezTo>
                    <a:pt x="2441" y="3339"/>
                    <a:pt x="2918" y="3458"/>
                    <a:pt x="3299" y="3458"/>
                  </a:cubicBezTo>
                  <a:cubicBezTo>
                    <a:pt x="3799" y="3458"/>
                    <a:pt x="4156" y="3232"/>
                    <a:pt x="4335" y="2803"/>
                  </a:cubicBezTo>
                  <a:cubicBezTo>
                    <a:pt x="4501" y="2434"/>
                    <a:pt x="4501" y="1982"/>
                    <a:pt x="4335" y="1565"/>
                  </a:cubicBezTo>
                  <a:cubicBezTo>
                    <a:pt x="4316" y="1498"/>
                    <a:pt x="4244" y="1447"/>
                    <a:pt x="4167" y="1447"/>
                  </a:cubicBezTo>
                  <a:cubicBezTo>
                    <a:pt x="4147" y="1447"/>
                    <a:pt x="4128" y="1450"/>
                    <a:pt x="4108" y="1458"/>
                  </a:cubicBezTo>
                  <a:cubicBezTo>
                    <a:pt x="4025" y="1493"/>
                    <a:pt x="3965" y="1589"/>
                    <a:pt x="4013" y="1684"/>
                  </a:cubicBezTo>
                  <a:cubicBezTo>
                    <a:pt x="4120" y="2029"/>
                    <a:pt x="4144" y="2374"/>
                    <a:pt x="4025" y="2648"/>
                  </a:cubicBezTo>
                  <a:cubicBezTo>
                    <a:pt x="3927" y="2880"/>
                    <a:pt x="3758" y="3083"/>
                    <a:pt x="3320" y="3083"/>
                  </a:cubicBezTo>
                  <a:cubicBezTo>
                    <a:pt x="3016" y="3083"/>
                    <a:pt x="2583" y="2985"/>
                    <a:pt x="1953" y="2732"/>
                  </a:cubicBezTo>
                  <a:cubicBezTo>
                    <a:pt x="1358" y="2482"/>
                    <a:pt x="977" y="2267"/>
                    <a:pt x="739" y="2029"/>
                  </a:cubicBezTo>
                  <a:cubicBezTo>
                    <a:pt x="477" y="1767"/>
                    <a:pt x="406" y="1517"/>
                    <a:pt x="525" y="1220"/>
                  </a:cubicBezTo>
                  <a:cubicBezTo>
                    <a:pt x="656" y="886"/>
                    <a:pt x="989" y="612"/>
                    <a:pt x="1418" y="458"/>
                  </a:cubicBezTo>
                  <a:cubicBezTo>
                    <a:pt x="1628" y="393"/>
                    <a:pt x="1846" y="360"/>
                    <a:pt x="2065" y="360"/>
                  </a:cubicBezTo>
                  <a:cubicBezTo>
                    <a:pt x="2328" y="360"/>
                    <a:pt x="2593" y="408"/>
                    <a:pt x="2846" y="505"/>
                  </a:cubicBezTo>
                  <a:cubicBezTo>
                    <a:pt x="3156" y="636"/>
                    <a:pt x="3442" y="839"/>
                    <a:pt x="3656" y="1101"/>
                  </a:cubicBezTo>
                  <a:cubicBezTo>
                    <a:pt x="3692" y="1144"/>
                    <a:pt x="3751" y="1170"/>
                    <a:pt x="3807" y="1170"/>
                  </a:cubicBezTo>
                  <a:cubicBezTo>
                    <a:pt x="3843" y="1170"/>
                    <a:pt x="3878" y="1159"/>
                    <a:pt x="3906" y="1136"/>
                  </a:cubicBezTo>
                  <a:cubicBezTo>
                    <a:pt x="3977" y="1077"/>
                    <a:pt x="3989" y="958"/>
                    <a:pt x="3930" y="874"/>
                  </a:cubicBezTo>
                  <a:cubicBezTo>
                    <a:pt x="3680" y="577"/>
                    <a:pt x="3358" y="339"/>
                    <a:pt x="2977" y="184"/>
                  </a:cubicBezTo>
                  <a:cubicBezTo>
                    <a:pt x="2686" y="61"/>
                    <a:pt x="2376" y="1"/>
                    <a:pt x="20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27" name="Google Shape;12527;p86"/>
          <p:cNvGrpSpPr/>
          <p:nvPr/>
        </p:nvGrpSpPr>
        <p:grpSpPr>
          <a:xfrm>
            <a:off x="3662144" y="4135505"/>
            <a:ext cx="232955" cy="340318"/>
            <a:chOff x="3662144" y="4135505"/>
            <a:chExt cx="232955" cy="340318"/>
          </a:xfrm>
        </p:grpSpPr>
        <p:sp>
          <p:nvSpPr>
            <p:cNvPr id="12528" name="Google Shape;12528;p86"/>
            <p:cNvSpPr/>
            <p:nvPr/>
          </p:nvSpPr>
          <p:spPr>
            <a:xfrm>
              <a:off x="3662144" y="4135505"/>
              <a:ext cx="163761" cy="340318"/>
            </a:xfrm>
            <a:custGeom>
              <a:avLst/>
              <a:gdLst/>
              <a:ahLst/>
              <a:cxnLst/>
              <a:rect l="l" t="t" r="r" b="b"/>
              <a:pathLst>
                <a:path w="5157" h="10717" extrusionOk="0">
                  <a:moveTo>
                    <a:pt x="2573" y="1"/>
                  </a:moveTo>
                  <a:cubicBezTo>
                    <a:pt x="1715" y="1"/>
                    <a:pt x="1013" y="703"/>
                    <a:pt x="1013" y="1572"/>
                  </a:cubicBezTo>
                  <a:lnTo>
                    <a:pt x="1013" y="6097"/>
                  </a:lnTo>
                  <a:cubicBezTo>
                    <a:pt x="370" y="6585"/>
                    <a:pt x="1" y="7347"/>
                    <a:pt x="1" y="8144"/>
                  </a:cubicBezTo>
                  <a:cubicBezTo>
                    <a:pt x="1" y="9561"/>
                    <a:pt x="1156" y="10716"/>
                    <a:pt x="2573" y="10716"/>
                  </a:cubicBezTo>
                  <a:cubicBezTo>
                    <a:pt x="3990" y="10716"/>
                    <a:pt x="5144" y="9561"/>
                    <a:pt x="5144" y="8144"/>
                  </a:cubicBezTo>
                  <a:cubicBezTo>
                    <a:pt x="5156" y="7323"/>
                    <a:pt x="4775" y="6573"/>
                    <a:pt x="4144" y="6073"/>
                  </a:cubicBezTo>
                  <a:lnTo>
                    <a:pt x="4144" y="3322"/>
                  </a:lnTo>
                  <a:cubicBezTo>
                    <a:pt x="4144" y="3239"/>
                    <a:pt x="4061" y="3156"/>
                    <a:pt x="3978" y="3156"/>
                  </a:cubicBezTo>
                  <a:cubicBezTo>
                    <a:pt x="3882" y="3156"/>
                    <a:pt x="3811" y="3239"/>
                    <a:pt x="3811" y="3322"/>
                  </a:cubicBezTo>
                  <a:lnTo>
                    <a:pt x="3811" y="6168"/>
                  </a:lnTo>
                  <a:cubicBezTo>
                    <a:pt x="3811" y="6216"/>
                    <a:pt x="3847" y="6275"/>
                    <a:pt x="3871" y="6299"/>
                  </a:cubicBezTo>
                  <a:cubicBezTo>
                    <a:pt x="4466" y="6716"/>
                    <a:pt x="4823" y="7418"/>
                    <a:pt x="4823" y="8133"/>
                  </a:cubicBezTo>
                  <a:cubicBezTo>
                    <a:pt x="4823" y="9359"/>
                    <a:pt x="3811" y="10383"/>
                    <a:pt x="2573" y="10383"/>
                  </a:cubicBezTo>
                  <a:cubicBezTo>
                    <a:pt x="1346" y="10383"/>
                    <a:pt x="322" y="9371"/>
                    <a:pt x="322" y="8133"/>
                  </a:cubicBezTo>
                  <a:cubicBezTo>
                    <a:pt x="322" y="7406"/>
                    <a:pt x="680" y="6716"/>
                    <a:pt x="1275" y="6299"/>
                  </a:cubicBezTo>
                  <a:cubicBezTo>
                    <a:pt x="1323" y="6275"/>
                    <a:pt x="1334" y="6228"/>
                    <a:pt x="1334" y="6168"/>
                  </a:cubicBezTo>
                  <a:lnTo>
                    <a:pt x="1334" y="1572"/>
                  </a:lnTo>
                  <a:cubicBezTo>
                    <a:pt x="1334" y="882"/>
                    <a:pt x="1894" y="334"/>
                    <a:pt x="2573" y="334"/>
                  </a:cubicBezTo>
                  <a:cubicBezTo>
                    <a:pt x="3263" y="334"/>
                    <a:pt x="3811" y="882"/>
                    <a:pt x="3811" y="1572"/>
                  </a:cubicBezTo>
                  <a:lnTo>
                    <a:pt x="3811" y="2703"/>
                  </a:lnTo>
                  <a:cubicBezTo>
                    <a:pt x="3811" y="2787"/>
                    <a:pt x="3882" y="2858"/>
                    <a:pt x="3978" y="2858"/>
                  </a:cubicBezTo>
                  <a:cubicBezTo>
                    <a:pt x="4061" y="2858"/>
                    <a:pt x="4132" y="2787"/>
                    <a:pt x="4132" y="2703"/>
                  </a:cubicBezTo>
                  <a:lnTo>
                    <a:pt x="4132" y="1572"/>
                  </a:lnTo>
                  <a:cubicBezTo>
                    <a:pt x="4132" y="703"/>
                    <a:pt x="3442" y="1"/>
                    <a:pt x="2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9" name="Google Shape;12529;p86"/>
            <p:cNvSpPr/>
            <p:nvPr/>
          </p:nvSpPr>
          <p:spPr>
            <a:xfrm>
              <a:off x="3689771" y="4162719"/>
              <a:ext cx="109650" cy="285859"/>
            </a:xfrm>
            <a:custGeom>
              <a:avLst/>
              <a:gdLst/>
              <a:ahLst/>
              <a:cxnLst/>
              <a:rect l="l" t="t" r="r" b="b"/>
              <a:pathLst>
                <a:path w="3453" h="9002" extrusionOk="0">
                  <a:moveTo>
                    <a:pt x="1727" y="310"/>
                  </a:moveTo>
                  <a:cubicBezTo>
                    <a:pt x="1941" y="310"/>
                    <a:pt x="2108" y="489"/>
                    <a:pt x="2108" y="691"/>
                  </a:cubicBezTo>
                  <a:lnTo>
                    <a:pt x="2108" y="1156"/>
                  </a:lnTo>
                  <a:lnTo>
                    <a:pt x="1322" y="1156"/>
                  </a:lnTo>
                  <a:lnTo>
                    <a:pt x="1322" y="691"/>
                  </a:lnTo>
                  <a:cubicBezTo>
                    <a:pt x="1322" y="489"/>
                    <a:pt x="1500" y="310"/>
                    <a:pt x="1727" y="310"/>
                  </a:cubicBezTo>
                  <a:close/>
                  <a:moveTo>
                    <a:pt x="2108" y="1489"/>
                  </a:moveTo>
                  <a:lnTo>
                    <a:pt x="2108" y="2382"/>
                  </a:lnTo>
                  <a:lnTo>
                    <a:pt x="1322" y="2382"/>
                  </a:lnTo>
                  <a:lnTo>
                    <a:pt x="1322" y="1489"/>
                  </a:lnTo>
                  <a:close/>
                  <a:moveTo>
                    <a:pt x="2108" y="2704"/>
                  </a:moveTo>
                  <a:lnTo>
                    <a:pt x="2108" y="3596"/>
                  </a:lnTo>
                  <a:lnTo>
                    <a:pt x="1322" y="3596"/>
                  </a:lnTo>
                  <a:lnTo>
                    <a:pt x="1322" y="2704"/>
                  </a:lnTo>
                  <a:close/>
                  <a:moveTo>
                    <a:pt x="2108" y="3906"/>
                  </a:moveTo>
                  <a:lnTo>
                    <a:pt x="2108" y="4799"/>
                  </a:lnTo>
                  <a:lnTo>
                    <a:pt x="1322" y="4799"/>
                  </a:lnTo>
                  <a:lnTo>
                    <a:pt x="1322" y="3906"/>
                  </a:lnTo>
                  <a:close/>
                  <a:moveTo>
                    <a:pt x="1727" y="1"/>
                  </a:moveTo>
                  <a:cubicBezTo>
                    <a:pt x="1334" y="1"/>
                    <a:pt x="1012" y="310"/>
                    <a:pt x="1012" y="715"/>
                  </a:cubicBezTo>
                  <a:lnTo>
                    <a:pt x="1012" y="5668"/>
                  </a:lnTo>
                  <a:lnTo>
                    <a:pt x="726" y="5871"/>
                  </a:lnTo>
                  <a:cubicBezTo>
                    <a:pt x="262" y="6204"/>
                    <a:pt x="0" y="6728"/>
                    <a:pt x="0" y="7276"/>
                  </a:cubicBezTo>
                  <a:cubicBezTo>
                    <a:pt x="0" y="7609"/>
                    <a:pt x="95" y="7954"/>
                    <a:pt x="298" y="8240"/>
                  </a:cubicBezTo>
                  <a:cubicBezTo>
                    <a:pt x="321" y="8286"/>
                    <a:pt x="374" y="8312"/>
                    <a:pt x="427" y="8312"/>
                  </a:cubicBezTo>
                  <a:cubicBezTo>
                    <a:pt x="457" y="8312"/>
                    <a:pt x="487" y="8304"/>
                    <a:pt x="512" y="8288"/>
                  </a:cubicBezTo>
                  <a:cubicBezTo>
                    <a:pt x="595" y="8240"/>
                    <a:pt x="607" y="8133"/>
                    <a:pt x="560" y="8061"/>
                  </a:cubicBezTo>
                  <a:cubicBezTo>
                    <a:pt x="393" y="7823"/>
                    <a:pt x="322" y="7549"/>
                    <a:pt x="322" y="7276"/>
                  </a:cubicBezTo>
                  <a:cubicBezTo>
                    <a:pt x="322" y="6811"/>
                    <a:pt x="548" y="6394"/>
                    <a:pt x="917" y="6121"/>
                  </a:cubicBezTo>
                  <a:lnTo>
                    <a:pt x="1274" y="5871"/>
                  </a:lnTo>
                  <a:cubicBezTo>
                    <a:pt x="1322" y="5847"/>
                    <a:pt x="1334" y="5799"/>
                    <a:pt x="1334" y="5740"/>
                  </a:cubicBezTo>
                  <a:lnTo>
                    <a:pt x="1334" y="5132"/>
                  </a:lnTo>
                  <a:lnTo>
                    <a:pt x="2119" y="5132"/>
                  </a:lnTo>
                  <a:lnTo>
                    <a:pt x="2119" y="5740"/>
                  </a:lnTo>
                  <a:cubicBezTo>
                    <a:pt x="2119" y="5787"/>
                    <a:pt x="2155" y="5847"/>
                    <a:pt x="2179" y="5871"/>
                  </a:cubicBezTo>
                  <a:lnTo>
                    <a:pt x="2536" y="6121"/>
                  </a:lnTo>
                  <a:cubicBezTo>
                    <a:pt x="2917" y="6394"/>
                    <a:pt x="3131" y="6823"/>
                    <a:pt x="3131" y="7276"/>
                  </a:cubicBezTo>
                  <a:cubicBezTo>
                    <a:pt x="3120" y="8049"/>
                    <a:pt x="2500" y="8669"/>
                    <a:pt x="1727" y="8669"/>
                  </a:cubicBezTo>
                  <a:cubicBezTo>
                    <a:pt x="1441" y="8669"/>
                    <a:pt x="1155" y="8585"/>
                    <a:pt x="917" y="8419"/>
                  </a:cubicBezTo>
                  <a:cubicBezTo>
                    <a:pt x="892" y="8402"/>
                    <a:pt x="863" y="8394"/>
                    <a:pt x="835" y="8394"/>
                  </a:cubicBezTo>
                  <a:cubicBezTo>
                    <a:pt x="782" y="8394"/>
                    <a:pt x="729" y="8420"/>
                    <a:pt x="691" y="8466"/>
                  </a:cubicBezTo>
                  <a:cubicBezTo>
                    <a:pt x="655" y="8538"/>
                    <a:pt x="667" y="8633"/>
                    <a:pt x="738" y="8692"/>
                  </a:cubicBezTo>
                  <a:cubicBezTo>
                    <a:pt x="1036" y="8895"/>
                    <a:pt x="1369" y="9002"/>
                    <a:pt x="1727" y="9002"/>
                  </a:cubicBezTo>
                  <a:cubicBezTo>
                    <a:pt x="2679" y="9002"/>
                    <a:pt x="3453" y="8228"/>
                    <a:pt x="3453" y="7276"/>
                  </a:cubicBezTo>
                  <a:cubicBezTo>
                    <a:pt x="3453" y="6716"/>
                    <a:pt x="3179" y="6192"/>
                    <a:pt x="2715" y="5871"/>
                  </a:cubicBezTo>
                  <a:lnTo>
                    <a:pt x="2441" y="5668"/>
                  </a:lnTo>
                  <a:lnTo>
                    <a:pt x="2441" y="715"/>
                  </a:lnTo>
                  <a:cubicBezTo>
                    <a:pt x="2441" y="322"/>
                    <a:pt x="2119"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0" name="Google Shape;12530;p86"/>
            <p:cNvSpPr/>
            <p:nvPr/>
          </p:nvSpPr>
          <p:spPr>
            <a:xfrm>
              <a:off x="3838352" y="4182375"/>
              <a:ext cx="56746" cy="94947"/>
            </a:xfrm>
            <a:custGeom>
              <a:avLst/>
              <a:gdLst/>
              <a:ahLst/>
              <a:cxnLst/>
              <a:rect l="l" t="t" r="r" b="b"/>
              <a:pathLst>
                <a:path w="1787" h="2990" extrusionOk="0">
                  <a:moveTo>
                    <a:pt x="881" y="1"/>
                  </a:moveTo>
                  <a:cubicBezTo>
                    <a:pt x="334" y="1"/>
                    <a:pt x="0" y="334"/>
                    <a:pt x="0" y="894"/>
                  </a:cubicBezTo>
                  <a:lnTo>
                    <a:pt x="0" y="2096"/>
                  </a:lnTo>
                  <a:cubicBezTo>
                    <a:pt x="0" y="2394"/>
                    <a:pt x="96" y="2632"/>
                    <a:pt x="262" y="2787"/>
                  </a:cubicBezTo>
                  <a:cubicBezTo>
                    <a:pt x="405" y="2918"/>
                    <a:pt x="619" y="2989"/>
                    <a:pt x="869" y="2989"/>
                  </a:cubicBezTo>
                  <a:cubicBezTo>
                    <a:pt x="1393" y="2989"/>
                    <a:pt x="1751" y="2692"/>
                    <a:pt x="1751" y="2263"/>
                  </a:cubicBezTo>
                  <a:cubicBezTo>
                    <a:pt x="1786" y="2120"/>
                    <a:pt x="1715" y="2073"/>
                    <a:pt x="1596" y="2073"/>
                  </a:cubicBezTo>
                  <a:cubicBezTo>
                    <a:pt x="1489" y="2073"/>
                    <a:pt x="1417" y="2120"/>
                    <a:pt x="1417" y="2192"/>
                  </a:cubicBezTo>
                  <a:cubicBezTo>
                    <a:pt x="1393" y="2382"/>
                    <a:pt x="1358" y="2668"/>
                    <a:pt x="917" y="2668"/>
                  </a:cubicBezTo>
                  <a:cubicBezTo>
                    <a:pt x="560" y="2668"/>
                    <a:pt x="381" y="2489"/>
                    <a:pt x="381" y="2096"/>
                  </a:cubicBezTo>
                  <a:lnTo>
                    <a:pt x="381" y="894"/>
                  </a:lnTo>
                  <a:cubicBezTo>
                    <a:pt x="381" y="525"/>
                    <a:pt x="560" y="334"/>
                    <a:pt x="893" y="334"/>
                  </a:cubicBezTo>
                  <a:cubicBezTo>
                    <a:pt x="1298" y="334"/>
                    <a:pt x="1405" y="584"/>
                    <a:pt x="1405" y="775"/>
                  </a:cubicBezTo>
                  <a:cubicBezTo>
                    <a:pt x="1405" y="846"/>
                    <a:pt x="1477" y="906"/>
                    <a:pt x="1584" y="906"/>
                  </a:cubicBezTo>
                  <a:cubicBezTo>
                    <a:pt x="1703" y="906"/>
                    <a:pt x="1762" y="882"/>
                    <a:pt x="1762" y="715"/>
                  </a:cubicBezTo>
                  <a:cubicBezTo>
                    <a:pt x="1762" y="299"/>
                    <a:pt x="1405"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1" name="Google Shape;12531;p86"/>
            <p:cNvSpPr/>
            <p:nvPr/>
          </p:nvSpPr>
          <p:spPr>
            <a:xfrm>
              <a:off x="3813012" y="4151763"/>
              <a:ext cx="32930" cy="32930"/>
            </a:xfrm>
            <a:custGeom>
              <a:avLst/>
              <a:gdLst/>
              <a:ahLst/>
              <a:cxnLst/>
              <a:rect l="l" t="t" r="r" b="b"/>
              <a:pathLst>
                <a:path w="1037" h="1037" extrusionOk="0">
                  <a:moveTo>
                    <a:pt x="536" y="310"/>
                  </a:moveTo>
                  <a:cubicBezTo>
                    <a:pt x="644" y="310"/>
                    <a:pt x="739" y="405"/>
                    <a:pt x="739" y="524"/>
                  </a:cubicBezTo>
                  <a:cubicBezTo>
                    <a:pt x="727" y="620"/>
                    <a:pt x="644" y="727"/>
                    <a:pt x="536" y="727"/>
                  </a:cubicBezTo>
                  <a:cubicBezTo>
                    <a:pt x="429" y="727"/>
                    <a:pt x="322" y="643"/>
                    <a:pt x="322" y="524"/>
                  </a:cubicBezTo>
                  <a:cubicBezTo>
                    <a:pt x="322" y="417"/>
                    <a:pt x="417" y="310"/>
                    <a:pt x="536" y="310"/>
                  </a:cubicBezTo>
                  <a:close/>
                  <a:moveTo>
                    <a:pt x="524" y="1"/>
                  </a:moveTo>
                  <a:cubicBezTo>
                    <a:pt x="239" y="1"/>
                    <a:pt x="1" y="239"/>
                    <a:pt x="1" y="524"/>
                  </a:cubicBezTo>
                  <a:cubicBezTo>
                    <a:pt x="1" y="798"/>
                    <a:pt x="239" y="1036"/>
                    <a:pt x="524" y="1036"/>
                  </a:cubicBezTo>
                  <a:cubicBezTo>
                    <a:pt x="822" y="1036"/>
                    <a:pt x="1036" y="798"/>
                    <a:pt x="1036" y="524"/>
                  </a:cubicBezTo>
                  <a:cubicBezTo>
                    <a:pt x="1036" y="239"/>
                    <a:pt x="79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32" name="Google Shape;12532;p86"/>
          <p:cNvGrpSpPr/>
          <p:nvPr/>
        </p:nvGrpSpPr>
        <p:grpSpPr>
          <a:xfrm>
            <a:off x="4149138" y="4121151"/>
            <a:ext cx="344065" cy="368644"/>
            <a:chOff x="4149138" y="4121151"/>
            <a:chExt cx="344065" cy="368644"/>
          </a:xfrm>
        </p:grpSpPr>
        <p:sp>
          <p:nvSpPr>
            <p:cNvPr id="12533" name="Google Shape;12533;p86"/>
            <p:cNvSpPr/>
            <p:nvPr/>
          </p:nvSpPr>
          <p:spPr>
            <a:xfrm>
              <a:off x="4205853" y="4182724"/>
              <a:ext cx="225746" cy="307071"/>
            </a:xfrm>
            <a:custGeom>
              <a:avLst/>
              <a:gdLst/>
              <a:ahLst/>
              <a:cxnLst/>
              <a:rect l="l" t="t" r="r" b="b"/>
              <a:pathLst>
                <a:path w="7109" h="9670" extrusionOk="0">
                  <a:moveTo>
                    <a:pt x="3643" y="359"/>
                  </a:moveTo>
                  <a:cubicBezTo>
                    <a:pt x="4417" y="359"/>
                    <a:pt x="5132" y="645"/>
                    <a:pt x="5703" y="1157"/>
                  </a:cubicBezTo>
                  <a:cubicBezTo>
                    <a:pt x="6358" y="1752"/>
                    <a:pt x="6751" y="2597"/>
                    <a:pt x="6751" y="3478"/>
                  </a:cubicBezTo>
                  <a:cubicBezTo>
                    <a:pt x="6739" y="4074"/>
                    <a:pt x="6572" y="4669"/>
                    <a:pt x="6251" y="5157"/>
                  </a:cubicBezTo>
                  <a:cubicBezTo>
                    <a:pt x="5929" y="5645"/>
                    <a:pt x="5489" y="6038"/>
                    <a:pt x="4953" y="6288"/>
                  </a:cubicBezTo>
                  <a:cubicBezTo>
                    <a:pt x="4620" y="6431"/>
                    <a:pt x="4417" y="6776"/>
                    <a:pt x="4417" y="7146"/>
                  </a:cubicBezTo>
                  <a:lnTo>
                    <a:pt x="4417" y="7360"/>
                  </a:lnTo>
                  <a:lnTo>
                    <a:pt x="2834" y="7360"/>
                  </a:lnTo>
                  <a:lnTo>
                    <a:pt x="2834" y="7146"/>
                  </a:lnTo>
                  <a:cubicBezTo>
                    <a:pt x="2834" y="6776"/>
                    <a:pt x="2631" y="6455"/>
                    <a:pt x="2298" y="6288"/>
                  </a:cubicBezTo>
                  <a:cubicBezTo>
                    <a:pt x="1084" y="5705"/>
                    <a:pt x="381" y="4407"/>
                    <a:pt x="548" y="3074"/>
                  </a:cubicBezTo>
                  <a:cubicBezTo>
                    <a:pt x="726" y="1669"/>
                    <a:pt x="1869" y="526"/>
                    <a:pt x="3286" y="383"/>
                  </a:cubicBezTo>
                  <a:cubicBezTo>
                    <a:pt x="3405" y="359"/>
                    <a:pt x="3524" y="359"/>
                    <a:pt x="3643" y="359"/>
                  </a:cubicBezTo>
                  <a:close/>
                  <a:moveTo>
                    <a:pt x="4417" y="7729"/>
                  </a:moveTo>
                  <a:lnTo>
                    <a:pt x="4417" y="8324"/>
                  </a:lnTo>
                  <a:cubicBezTo>
                    <a:pt x="4417" y="8443"/>
                    <a:pt x="4322" y="8539"/>
                    <a:pt x="4203" y="8539"/>
                  </a:cubicBezTo>
                  <a:lnTo>
                    <a:pt x="3048" y="8539"/>
                  </a:lnTo>
                  <a:cubicBezTo>
                    <a:pt x="2929" y="8539"/>
                    <a:pt x="2834" y="8443"/>
                    <a:pt x="2834" y="8324"/>
                  </a:cubicBezTo>
                  <a:lnTo>
                    <a:pt x="2834" y="7729"/>
                  </a:lnTo>
                  <a:close/>
                  <a:moveTo>
                    <a:pt x="4024" y="8896"/>
                  </a:moveTo>
                  <a:lnTo>
                    <a:pt x="4024" y="9098"/>
                  </a:lnTo>
                  <a:cubicBezTo>
                    <a:pt x="4024" y="9217"/>
                    <a:pt x="3941" y="9313"/>
                    <a:pt x="3822" y="9313"/>
                  </a:cubicBezTo>
                  <a:lnTo>
                    <a:pt x="3429" y="9313"/>
                  </a:lnTo>
                  <a:cubicBezTo>
                    <a:pt x="3310" y="9313"/>
                    <a:pt x="3227" y="9217"/>
                    <a:pt x="3227" y="9098"/>
                  </a:cubicBezTo>
                  <a:lnTo>
                    <a:pt x="3227" y="8896"/>
                  </a:lnTo>
                  <a:close/>
                  <a:moveTo>
                    <a:pt x="3658" y="1"/>
                  </a:moveTo>
                  <a:cubicBezTo>
                    <a:pt x="3519" y="1"/>
                    <a:pt x="3379" y="9"/>
                    <a:pt x="3239" y="26"/>
                  </a:cubicBezTo>
                  <a:cubicBezTo>
                    <a:pt x="1667" y="204"/>
                    <a:pt x="381" y="1466"/>
                    <a:pt x="191" y="3026"/>
                  </a:cubicBezTo>
                  <a:cubicBezTo>
                    <a:pt x="0" y="4526"/>
                    <a:pt x="786" y="5979"/>
                    <a:pt x="2155" y="6610"/>
                  </a:cubicBezTo>
                  <a:cubicBezTo>
                    <a:pt x="2358" y="6705"/>
                    <a:pt x="2477" y="6931"/>
                    <a:pt x="2477" y="7146"/>
                  </a:cubicBezTo>
                  <a:lnTo>
                    <a:pt x="2477" y="8324"/>
                  </a:lnTo>
                  <a:cubicBezTo>
                    <a:pt x="2477" y="8574"/>
                    <a:pt x="2643" y="8789"/>
                    <a:pt x="2870" y="8860"/>
                  </a:cubicBezTo>
                  <a:lnTo>
                    <a:pt x="2870" y="9098"/>
                  </a:lnTo>
                  <a:cubicBezTo>
                    <a:pt x="2870" y="9408"/>
                    <a:pt x="3120" y="9670"/>
                    <a:pt x="3429" y="9670"/>
                  </a:cubicBezTo>
                  <a:lnTo>
                    <a:pt x="3822" y="9670"/>
                  </a:lnTo>
                  <a:cubicBezTo>
                    <a:pt x="4132" y="9670"/>
                    <a:pt x="4382" y="9408"/>
                    <a:pt x="4382" y="9098"/>
                  </a:cubicBezTo>
                  <a:lnTo>
                    <a:pt x="4382" y="8860"/>
                  </a:lnTo>
                  <a:cubicBezTo>
                    <a:pt x="4608" y="8789"/>
                    <a:pt x="4775" y="8574"/>
                    <a:pt x="4775" y="8324"/>
                  </a:cubicBezTo>
                  <a:lnTo>
                    <a:pt x="4775" y="7146"/>
                  </a:lnTo>
                  <a:cubicBezTo>
                    <a:pt x="4775" y="6931"/>
                    <a:pt x="4906" y="6717"/>
                    <a:pt x="5096" y="6610"/>
                  </a:cubicBezTo>
                  <a:cubicBezTo>
                    <a:pt x="5691" y="6336"/>
                    <a:pt x="6191" y="5895"/>
                    <a:pt x="6549" y="5348"/>
                  </a:cubicBezTo>
                  <a:cubicBezTo>
                    <a:pt x="6906" y="4788"/>
                    <a:pt x="7096" y="4133"/>
                    <a:pt x="7096" y="3455"/>
                  </a:cubicBezTo>
                  <a:cubicBezTo>
                    <a:pt x="7108" y="2490"/>
                    <a:pt x="6680" y="1538"/>
                    <a:pt x="5953" y="883"/>
                  </a:cubicBezTo>
                  <a:cubicBezTo>
                    <a:pt x="5309" y="310"/>
                    <a:pt x="4506" y="1"/>
                    <a:pt x="36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4" name="Google Shape;12534;p86"/>
            <p:cNvSpPr/>
            <p:nvPr/>
          </p:nvSpPr>
          <p:spPr>
            <a:xfrm>
              <a:off x="4444777" y="4287484"/>
              <a:ext cx="48426" cy="11400"/>
            </a:xfrm>
            <a:custGeom>
              <a:avLst/>
              <a:gdLst/>
              <a:ahLst/>
              <a:cxnLst/>
              <a:rect l="l" t="t" r="r" b="b"/>
              <a:pathLst>
                <a:path w="1525" h="359" extrusionOk="0">
                  <a:moveTo>
                    <a:pt x="180" y="1"/>
                  </a:moveTo>
                  <a:cubicBezTo>
                    <a:pt x="72" y="1"/>
                    <a:pt x="1" y="72"/>
                    <a:pt x="1" y="179"/>
                  </a:cubicBezTo>
                  <a:cubicBezTo>
                    <a:pt x="1" y="275"/>
                    <a:pt x="72" y="358"/>
                    <a:pt x="180" y="358"/>
                  </a:cubicBezTo>
                  <a:lnTo>
                    <a:pt x="1346" y="358"/>
                  </a:lnTo>
                  <a:cubicBezTo>
                    <a:pt x="1442" y="358"/>
                    <a:pt x="1525" y="275"/>
                    <a:pt x="1525" y="179"/>
                  </a:cubicBezTo>
                  <a:cubicBezTo>
                    <a:pt x="1525" y="72"/>
                    <a:pt x="1430" y="1"/>
                    <a:pt x="1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5" name="Google Shape;12535;p86"/>
            <p:cNvSpPr/>
            <p:nvPr/>
          </p:nvSpPr>
          <p:spPr>
            <a:xfrm>
              <a:off x="4149138" y="4287484"/>
              <a:ext cx="48426" cy="11400"/>
            </a:xfrm>
            <a:custGeom>
              <a:avLst/>
              <a:gdLst/>
              <a:ahLst/>
              <a:cxnLst/>
              <a:rect l="l" t="t" r="r" b="b"/>
              <a:pathLst>
                <a:path w="1525" h="359" extrusionOk="0">
                  <a:moveTo>
                    <a:pt x="179" y="1"/>
                  </a:moveTo>
                  <a:cubicBezTo>
                    <a:pt x="72" y="1"/>
                    <a:pt x="0" y="72"/>
                    <a:pt x="0" y="179"/>
                  </a:cubicBezTo>
                  <a:cubicBezTo>
                    <a:pt x="0" y="275"/>
                    <a:pt x="72" y="358"/>
                    <a:pt x="179" y="358"/>
                  </a:cubicBezTo>
                  <a:lnTo>
                    <a:pt x="1334" y="358"/>
                  </a:lnTo>
                  <a:cubicBezTo>
                    <a:pt x="1441" y="358"/>
                    <a:pt x="1512" y="275"/>
                    <a:pt x="1512" y="179"/>
                  </a:cubicBezTo>
                  <a:cubicBezTo>
                    <a:pt x="1524" y="72"/>
                    <a:pt x="1441"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6" name="Google Shape;12536;p86"/>
            <p:cNvSpPr/>
            <p:nvPr/>
          </p:nvSpPr>
          <p:spPr>
            <a:xfrm>
              <a:off x="4315471" y="4121151"/>
              <a:ext cx="11400" cy="48045"/>
            </a:xfrm>
            <a:custGeom>
              <a:avLst/>
              <a:gdLst/>
              <a:ahLst/>
              <a:cxnLst/>
              <a:rect l="l" t="t" r="r" b="b"/>
              <a:pathLst>
                <a:path w="359" h="1513" extrusionOk="0">
                  <a:moveTo>
                    <a:pt x="180" y="0"/>
                  </a:moveTo>
                  <a:cubicBezTo>
                    <a:pt x="72" y="0"/>
                    <a:pt x="1" y="72"/>
                    <a:pt x="1" y="179"/>
                  </a:cubicBezTo>
                  <a:lnTo>
                    <a:pt x="1" y="1334"/>
                  </a:lnTo>
                  <a:cubicBezTo>
                    <a:pt x="1" y="1441"/>
                    <a:pt x="72" y="1512"/>
                    <a:pt x="180" y="1512"/>
                  </a:cubicBezTo>
                  <a:cubicBezTo>
                    <a:pt x="275" y="1512"/>
                    <a:pt x="358" y="1441"/>
                    <a:pt x="358" y="1334"/>
                  </a:cubicBezTo>
                  <a:lnTo>
                    <a:pt x="358" y="179"/>
                  </a:lnTo>
                  <a:cubicBezTo>
                    <a:pt x="358" y="72"/>
                    <a:pt x="275"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7" name="Google Shape;12537;p86"/>
            <p:cNvSpPr/>
            <p:nvPr/>
          </p:nvSpPr>
          <p:spPr>
            <a:xfrm>
              <a:off x="4378632" y="4159575"/>
              <a:ext cx="22705" cy="27754"/>
            </a:xfrm>
            <a:custGeom>
              <a:avLst/>
              <a:gdLst/>
              <a:ahLst/>
              <a:cxnLst/>
              <a:rect l="l" t="t" r="r" b="b"/>
              <a:pathLst>
                <a:path w="715" h="874" extrusionOk="0">
                  <a:moveTo>
                    <a:pt x="513" y="0"/>
                  </a:moveTo>
                  <a:cubicBezTo>
                    <a:pt x="451" y="0"/>
                    <a:pt x="387" y="27"/>
                    <a:pt x="346" y="76"/>
                  </a:cubicBezTo>
                  <a:lnTo>
                    <a:pt x="48" y="588"/>
                  </a:lnTo>
                  <a:cubicBezTo>
                    <a:pt x="0" y="671"/>
                    <a:pt x="24" y="778"/>
                    <a:pt x="107" y="838"/>
                  </a:cubicBezTo>
                  <a:cubicBezTo>
                    <a:pt x="131" y="850"/>
                    <a:pt x="167" y="874"/>
                    <a:pt x="191" y="874"/>
                  </a:cubicBezTo>
                  <a:cubicBezTo>
                    <a:pt x="250" y="874"/>
                    <a:pt x="310" y="838"/>
                    <a:pt x="358" y="778"/>
                  </a:cubicBezTo>
                  <a:lnTo>
                    <a:pt x="655" y="278"/>
                  </a:lnTo>
                  <a:cubicBezTo>
                    <a:pt x="715" y="171"/>
                    <a:pt x="691" y="64"/>
                    <a:pt x="596" y="16"/>
                  </a:cubicBezTo>
                  <a:cubicBezTo>
                    <a:pt x="570" y="5"/>
                    <a:pt x="542"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8" name="Google Shape;12538;p86"/>
            <p:cNvSpPr/>
            <p:nvPr/>
          </p:nvSpPr>
          <p:spPr>
            <a:xfrm>
              <a:off x="4240243" y="4399103"/>
              <a:ext cx="22705" cy="27563"/>
            </a:xfrm>
            <a:custGeom>
              <a:avLst/>
              <a:gdLst/>
              <a:ahLst/>
              <a:cxnLst/>
              <a:rect l="l" t="t" r="r" b="b"/>
              <a:pathLst>
                <a:path w="715" h="868" extrusionOk="0">
                  <a:moveTo>
                    <a:pt x="507" y="0"/>
                  </a:moveTo>
                  <a:cubicBezTo>
                    <a:pt x="444" y="0"/>
                    <a:pt x="387" y="33"/>
                    <a:pt x="346" y="82"/>
                  </a:cubicBezTo>
                  <a:lnTo>
                    <a:pt x="48" y="594"/>
                  </a:lnTo>
                  <a:cubicBezTo>
                    <a:pt x="1" y="677"/>
                    <a:pt x="24" y="784"/>
                    <a:pt x="108" y="844"/>
                  </a:cubicBezTo>
                  <a:cubicBezTo>
                    <a:pt x="132" y="855"/>
                    <a:pt x="155" y="867"/>
                    <a:pt x="191" y="867"/>
                  </a:cubicBezTo>
                  <a:cubicBezTo>
                    <a:pt x="251" y="867"/>
                    <a:pt x="310" y="844"/>
                    <a:pt x="358" y="784"/>
                  </a:cubicBezTo>
                  <a:lnTo>
                    <a:pt x="655" y="272"/>
                  </a:lnTo>
                  <a:cubicBezTo>
                    <a:pt x="715" y="189"/>
                    <a:pt x="679" y="82"/>
                    <a:pt x="596" y="22"/>
                  </a:cubicBezTo>
                  <a:cubicBezTo>
                    <a:pt x="566" y="7"/>
                    <a:pt x="536" y="0"/>
                    <a:pt x="5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9" name="Google Shape;12539;p86"/>
            <p:cNvSpPr/>
            <p:nvPr/>
          </p:nvSpPr>
          <p:spPr>
            <a:xfrm>
              <a:off x="4240243" y="4159130"/>
              <a:ext cx="22705" cy="28198"/>
            </a:xfrm>
            <a:custGeom>
              <a:avLst/>
              <a:gdLst/>
              <a:ahLst/>
              <a:cxnLst/>
              <a:rect l="l" t="t" r="r" b="b"/>
              <a:pathLst>
                <a:path w="715" h="888" extrusionOk="0">
                  <a:moveTo>
                    <a:pt x="213" y="1"/>
                  </a:moveTo>
                  <a:cubicBezTo>
                    <a:pt x="181" y="1"/>
                    <a:pt x="148" y="10"/>
                    <a:pt x="120" y="30"/>
                  </a:cubicBezTo>
                  <a:cubicBezTo>
                    <a:pt x="24" y="78"/>
                    <a:pt x="1" y="197"/>
                    <a:pt x="60" y="292"/>
                  </a:cubicBezTo>
                  <a:lnTo>
                    <a:pt x="358" y="792"/>
                  </a:lnTo>
                  <a:cubicBezTo>
                    <a:pt x="382" y="852"/>
                    <a:pt x="441" y="888"/>
                    <a:pt x="525" y="888"/>
                  </a:cubicBezTo>
                  <a:cubicBezTo>
                    <a:pt x="548" y="888"/>
                    <a:pt x="584" y="864"/>
                    <a:pt x="608" y="852"/>
                  </a:cubicBezTo>
                  <a:cubicBezTo>
                    <a:pt x="679" y="792"/>
                    <a:pt x="715" y="685"/>
                    <a:pt x="667" y="602"/>
                  </a:cubicBezTo>
                  <a:lnTo>
                    <a:pt x="370" y="90"/>
                  </a:lnTo>
                  <a:cubicBezTo>
                    <a:pt x="338" y="35"/>
                    <a:pt x="276" y="1"/>
                    <a:pt x="2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0" name="Google Shape;12540;p86"/>
            <p:cNvSpPr/>
            <p:nvPr/>
          </p:nvSpPr>
          <p:spPr>
            <a:xfrm>
              <a:off x="4378632" y="4399230"/>
              <a:ext cx="22705" cy="28198"/>
            </a:xfrm>
            <a:custGeom>
              <a:avLst/>
              <a:gdLst/>
              <a:ahLst/>
              <a:cxnLst/>
              <a:rect l="l" t="t" r="r" b="b"/>
              <a:pathLst>
                <a:path w="715" h="888" extrusionOk="0">
                  <a:moveTo>
                    <a:pt x="221" y="0"/>
                  </a:moveTo>
                  <a:cubicBezTo>
                    <a:pt x="187" y="0"/>
                    <a:pt x="152" y="10"/>
                    <a:pt x="119" y="30"/>
                  </a:cubicBezTo>
                  <a:cubicBezTo>
                    <a:pt x="24" y="78"/>
                    <a:pt x="0" y="197"/>
                    <a:pt x="60" y="292"/>
                  </a:cubicBezTo>
                  <a:lnTo>
                    <a:pt x="358" y="792"/>
                  </a:lnTo>
                  <a:cubicBezTo>
                    <a:pt x="393" y="851"/>
                    <a:pt x="453" y="887"/>
                    <a:pt x="524" y="887"/>
                  </a:cubicBezTo>
                  <a:cubicBezTo>
                    <a:pt x="548" y="887"/>
                    <a:pt x="584" y="863"/>
                    <a:pt x="608" y="851"/>
                  </a:cubicBezTo>
                  <a:cubicBezTo>
                    <a:pt x="691" y="792"/>
                    <a:pt x="715" y="673"/>
                    <a:pt x="667" y="601"/>
                  </a:cubicBezTo>
                  <a:lnTo>
                    <a:pt x="369" y="89"/>
                  </a:lnTo>
                  <a:cubicBezTo>
                    <a:pt x="346" y="35"/>
                    <a:pt x="286" y="0"/>
                    <a:pt x="2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1" name="Google Shape;12541;p86"/>
            <p:cNvSpPr/>
            <p:nvPr/>
          </p:nvSpPr>
          <p:spPr>
            <a:xfrm>
              <a:off x="4426264" y="4351851"/>
              <a:ext cx="29532" cy="21117"/>
            </a:xfrm>
            <a:custGeom>
              <a:avLst/>
              <a:gdLst/>
              <a:ahLst/>
              <a:cxnLst/>
              <a:rect l="l" t="t" r="r" b="b"/>
              <a:pathLst>
                <a:path w="930" h="665" extrusionOk="0">
                  <a:moveTo>
                    <a:pt x="215" y="0"/>
                  </a:moveTo>
                  <a:cubicBezTo>
                    <a:pt x="152" y="0"/>
                    <a:pt x="89" y="32"/>
                    <a:pt x="48" y="81"/>
                  </a:cubicBezTo>
                  <a:cubicBezTo>
                    <a:pt x="1" y="177"/>
                    <a:pt x="36" y="272"/>
                    <a:pt x="108" y="331"/>
                  </a:cubicBezTo>
                  <a:lnTo>
                    <a:pt x="608" y="629"/>
                  </a:lnTo>
                  <a:cubicBezTo>
                    <a:pt x="643" y="653"/>
                    <a:pt x="667" y="665"/>
                    <a:pt x="703" y="665"/>
                  </a:cubicBezTo>
                  <a:cubicBezTo>
                    <a:pt x="763" y="665"/>
                    <a:pt x="822" y="629"/>
                    <a:pt x="870" y="569"/>
                  </a:cubicBezTo>
                  <a:cubicBezTo>
                    <a:pt x="929" y="486"/>
                    <a:pt x="893" y="367"/>
                    <a:pt x="810" y="319"/>
                  </a:cubicBezTo>
                  <a:lnTo>
                    <a:pt x="298" y="22"/>
                  </a:lnTo>
                  <a:cubicBezTo>
                    <a:pt x="272" y="7"/>
                    <a:pt x="244"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2" name="Google Shape;12542;p86"/>
            <p:cNvSpPr/>
            <p:nvPr/>
          </p:nvSpPr>
          <p:spPr>
            <a:xfrm>
              <a:off x="4186196" y="4213463"/>
              <a:ext cx="29500" cy="21117"/>
            </a:xfrm>
            <a:custGeom>
              <a:avLst/>
              <a:gdLst/>
              <a:ahLst/>
              <a:cxnLst/>
              <a:rect l="l" t="t" r="r" b="b"/>
              <a:pathLst>
                <a:path w="929" h="665" extrusionOk="0">
                  <a:moveTo>
                    <a:pt x="214" y="0"/>
                  </a:moveTo>
                  <a:cubicBezTo>
                    <a:pt x="152" y="0"/>
                    <a:pt x="89" y="33"/>
                    <a:pt x="48" y="82"/>
                  </a:cubicBezTo>
                  <a:cubicBezTo>
                    <a:pt x="0" y="165"/>
                    <a:pt x="36" y="272"/>
                    <a:pt x="107" y="332"/>
                  </a:cubicBezTo>
                  <a:lnTo>
                    <a:pt x="619" y="629"/>
                  </a:lnTo>
                  <a:cubicBezTo>
                    <a:pt x="643" y="641"/>
                    <a:pt x="667" y="665"/>
                    <a:pt x="703" y="665"/>
                  </a:cubicBezTo>
                  <a:cubicBezTo>
                    <a:pt x="762" y="665"/>
                    <a:pt x="822" y="629"/>
                    <a:pt x="869" y="570"/>
                  </a:cubicBezTo>
                  <a:cubicBezTo>
                    <a:pt x="929" y="463"/>
                    <a:pt x="893" y="367"/>
                    <a:pt x="810" y="320"/>
                  </a:cubicBezTo>
                  <a:lnTo>
                    <a:pt x="298" y="22"/>
                  </a:lnTo>
                  <a:cubicBezTo>
                    <a:pt x="272" y="7"/>
                    <a:pt x="243" y="0"/>
                    <a:pt x="2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3" name="Google Shape;12543;p86"/>
            <p:cNvSpPr/>
            <p:nvPr/>
          </p:nvSpPr>
          <p:spPr>
            <a:xfrm>
              <a:off x="4425883" y="4213590"/>
              <a:ext cx="29913" cy="21371"/>
            </a:xfrm>
            <a:custGeom>
              <a:avLst/>
              <a:gdLst/>
              <a:ahLst/>
              <a:cxnLst/>
              <a:rect l="l" t="t" r="r" b="b"/>
              <a:pathLst>
                <a:path w="942" h="673" extrusionOk="0">
                  <a:moveTo>
                    <a:pt x="725" y="0"/>
                  </a:moveTo>
                  <a:cubicBezTo>
                    <a:pt x="693" y="0"/>
                    <a:pt x="660" y="10"/>
                    <a:pt x="632" y="30"/>
                  </a:cubicBezTo>
                  <a:lnTo>
                    <a:pt x="120" y="328"/>
                  </a:lnTo>
                  <a:cubicBezTo>
                    <a:pt x="36" y="375"/>
                    <a:pt x="1" y="494"/>
                    <a:pt x="60" y="578"/>
                  </a:cubicBezTo>
                  <a:cubicBezTo>
                    <a:pt x="96" y="637"/>
                    <a:pt x="155" y="673"/>
                    <a:pt x="227" y="673"/>
                  </a:cubicBezTo>
                  <a:cubicBezTo>
                    <a:pt x="251" y="673"/>
                    <a:pt x="286" y="661"/>
                    <a:pt x="310" y="637"/>
                  </a:cubicBezTo>
                  <a:lnTo>
                    <a:pt x="822" y="340"/>
                  </a:lnTo>
                  <a:cubicBezTo>
                    <a:pt x="905" y="280"/>
                    <a:pt x="941" y="161"/>
                    <a:pt x="882" y="89"/>
                  </a:cubicBezTo>
                  <a:cubicBezTo>
                    <a:pt x="850" y="35"/>
                    <a:pt x="788" y="0"/>
                    <a:pt x="7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4" name="Google Shape;12544;p86"/>
            <p:cNvSpPr/>
            <p:nvPr/>
          </p:nvSpPr>
          <p:spPr>
            <a:xfrm>
              <a:off x="4186196" y="4351978"/>
              <a:ext cx="29500" cy="21371"/>
            </a:xfrm>
            <a:custGeom>
              <a:avLst/>
              <a:gdLst/>
              <a:ahLst/>
              <a:cxnLst/>
              <a:rect l="l" t="t" r="r" b="b"/>
              <a:pathLst>
                <a:path w="929" h="673" extrusionOk="0">
                  <a:moveTo>
                    <a:pt x="725" y="0"/>
                  </a:moveTo>
                  <a:cubicBezTo>
                    <a:pt x="692" y="0"/>
                    <a:pt x="660" y="9"/>
                    <a:pt x="631" y="30"/>
                  </a:cubicBezTo>
                  <a:lnTo>
                    <a:pt x="119" y="327"/>
                  </a:lnTo>
                  <a:cubicBezTo>
                    <a:pt x="36" y="375"/>
                    <a:pt x="0" y="494"/>
                    <a:pt x="60" y="589"/>
                  </a:cubicBezTo>
                  <a:cubicBezTo>
                    <a:pt x="95" y="649"/>
                    <a:pt x="155" y="673"/>
                    <a:pt x="226" y="673"/>
                  </a:cubicBezTo>
                  <a:cubicBezTo>
                    <a:pt x="262" y="673"/>
                    <a:pt x="286" y="661"/>
                    <a:pt x="322" y="649"/>
                  </a:cubicBezTo>
                  <a:lnTo>
                    <a:pt x="822" y="351"/>
                  </a:lnTo>
                  <a:cubicBezTo>
                    <a:pt x="893" y="292"/>
                    <a:pt x="929" y="173"/>
                    <a:pt x="881" y="89"/>
                  </a:cubicBezTo>
                  <a:cubicBezTo>
                    <a:pt x="850" y="34"/>
                    <a:pt x="787" y="0"/>
                    <a:pt x="7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545" name="Google Shape;12545;p86"/>
          <p:cNvSpPr/>
          <p:nvPr/>
        </p:nvSpPr>
        <p:spPr>
          <a:xfrm>
            <a:off x="4692054" y="4135409"/>
            <a:ext cx="344097" cy="340033"/>
          </a:xfrm>
          <a:custGeom>
            <a:avLst/>
            <a:gdLst/>
            <a:ahLst/>
            <a:cxnLst/>
            <a:rect l="l" t="t" r="r" b="b"/>
            <a:pathLst>
              <a:path w="10836" h="10708" extrusionOk="0">
                <a:moveTo>
                  <a:pt x="7677" y="328"/>
                </a:moveTo>
                <a:cubicBezTo>
                  <a:pt x="7821" y="328"/>
                  <a:pt x="7960" y="378"/>
                  <a:pt x="8061" y="480"/>
                </a:cubicBezTo>
                <a:lnTo>
                  <a:pt x="10288" y="2706"/>
                </a:lnTo>
                <a:cubicBezTo>
                  <a:pt x="10502" y="2897"/>
                  <a:pt x="10490" y="3278"/>
                  <a:pt x="10252" y="3516"/>
                </a:cubicBezTo>
                <a:cubicBezTo>
                  <a:pt x="10125" y="3643"/>
                  <a:pt x="9961" y="3709"/>
                  <a:pt x="9802" y="3709"/>
                </a:cubicBezTo>
                <a:cubicBezTo>
                  <a:pt x="9661" y="3709"/>
                  <a:pt x="9524" y="3657"/>
                  <a:pt x="9418" y="3552"/>
                </a:cubicBezTo>
                <a:lnTo>
                  <a:pt x="8264" y="2385"/>
                </a:lnTo>
                <a:cubicBezTo>
                  <a:pt x="8234" y="2355"/>
                  <a:pt x="8195" y="2340"/>
                  <a:pt x="8156" y="2340"/>
                </a:cubicBezTo>
                <a:cubicBezTo>
                  <a:pt x="8118" y="2340"/>
                  <a:pt x="8079" y="2355"/>
                  <a:pt x="8049" y="2385"/>
                </a:cubicBezTo>
                <a:cubicBezTo>
                  <a:pt x="7990" y="2444"/>
                  <a:pt x="7990" y="2540"/>
                  <a:pt x="8049" y="2599"/>
                </a:cubicBezTo>
                <a:lnTo>
                  <a:pt x="8930" y="3480"/>
                </a:lnTo>
                <a:lnTo>
                  <a:pt x="7811" y="4587"/>
                </a:lnTo>
                <a:cubicBezTo>
                  <a:pt x="7549" y="4861"/>
                  <a:pt x="7382" y="5207"/>
                  <a:pt x="7335" y="5564"/>
                </a:cubicBezTo>
                <a:cubicBezTo>
                  <a:pt x="7287" y="5921"/>
                  <a:pt x="7371" y="6290"/>
                  <a:pt x="7561" y="6588"/>
                </a:cubicBezTo>
                <a:cubicBezTo>
                  <a:pt x="7930" y="7171"/>
                  <a:pt x="7859" y="7838"/>
                  <a:pt x="7728" y="8028"/>
                </a:cubicBezTo>
                <a:cubicBezTo>
                  <a:pt x="7644" y="8016"/>
                  <a:pt x="7406" y="7897"/>
                  <a:pt x="6751" y="7350"/>
                </a:cubicBezTo>
                <a:cubicBezTo>
                  <a:pt x="6335" y="6993"/>
                  <a:pt x="5835" y="6528"/>
                  <a:pt x="5311" y="6004"/>
                </a:cubicBezTo>
                <a:lnTo>
                  <a:pt x="5204" y="5897"/>
                </a:lnTo>
                <a:lnTo>
                  <a:pt x="5180" y="5873"/>
                </a:lnTo>
                <a:cubicBezTo>
                  <a:pt x="5085" y="5778"/>
                  <a:pt x="4977" y="5695"/>
                  <a:pt x="4894" y="5588"/>
                </a:cubicBezTo>
                <a:lnTo>
                  <a:pt x="4846" y="5540"/>
                </a:lnTo>
                <a:lnTo>
                  <a:pt x="4739" y="5445"/>
                </a:lnTo>
                <a:cubicBezTo>
                  <a:pt x="4239" y="4921"/>
                  <a:pt x="3763" y="4409"/>
                  <a:pt x="3406" y="3992"/>
                </a:cubicBezTo>
                <a:cubicBezTo>
                  <a:pt x="2858" y="3337"/>
                  <a:pt x="2751" y="3099"/>
                  <a:pt x="2715" y="3028"/>
                </a:cubicBezTo>
                <a:cubicBezTo>
                  <a:pt x="2805" y="2970"/>
                  <a:pt x="2986" y="2926"/>
                  <a:pt x="3210" y="2926"/>
                </a:cubicBezTo>
                <a:cubicBezTo>
                  <a:pt x="3492" y="2926"/>
                  <a:pt x="3843" y="2995"/>
                  <a:pt x="4168" y="3194"/>
                </a:cubicBezTo>
                <a:cubicBezTo>
                  <a:pt x="4416" y="3353"/>
                  <a:pt x="4715" y="3430"/>
                  <a:pt x="5014" y="3430"/>
                </a:cubicBezTo>
                <a:cubicBezTo>
                  <a:pt x="5073" y="3430"/>
                  <a:pt x="5133" y="3427"/>
                  <a:pt x="5192" y="3421"/>
                </a:cubicBezTo>
                <a:cubicBezTo>
                  <a:pt x="5549" y="3373"/>
                  <a:pt x="5894" y="3194"/>
                  <a:pt x="6156" y="2944"/>
                </a:cubicBezTo>
                <a:lnTo>
                  <a:pt x="7275" y="1825"/>
                </a:lnTo>
                <a:lnTo>
                  <a:pt x="7359" y="1909"/>
                </a:lnTo>
                <a:cubicBezTo>
                  <a:pt x="7394" y="1938"/>
                  <a:pt x="7433" y="1953"/>
                  <a:pt x="7470" y="1953"/>
                </a:cubicBezTo>
                <a:cubicBezTo>
                  <a:pt x="7507" y="1953"/>
                  <a:pt x="7543" y="1938"/>
                  <a:pt x="7573" y="1909"/>
                </a:cubicBezTo>
                <a:cubicBezTo>
                  <a:pt x="7633" y="1849"/>
                  <a:pt x="7633" y="1766"/>
                  <a:pt x="7573" y="1706"/>
                </a:cubicBezTo>
                <a:lnTo>
                  <a:pt x="7204" y="1337"/>
                </a:lnTo>
                <a:lnTo>
                  <a:pt x="7192" y="1313"/>
                </a:lnTo>
                <a:cubicBezTo>
                  <a:pt x="7025" y="1123"/>
                  <a:pt x="7013" y="837"/>
                  <a:pt x="7144" y="635"/>
                </a:cubicBezTo>
                <a:cubicBezTo>
                  <a:pt x="7168" y="587"/>
                  <a:pt x="7204" y="539"/>
                  <a:pt x="7228" y="516"/>
                </a:cubicBezTo>
                <a:cubicBezTo>
                  <a:pt x="7353" y="390"/>
                  <a:pt x="7518" y="328"/>
                  <a:pt x="7677" y="328"/>
                </a:cubicBezTo>
                <a:close/>
                <a:moveTo>
                  <a:pt x="7667" y="0"/>
                </a:moveTo>
                <a:cubicBezTo>
                  <a:pt x="7428" y="0"/>
                  <a:pt x="7186" y="93"/>
                  <a:pt x="7001" y="277"/>
                </a:cubicBezTo>
                <a:cubicBezTo>
                  <a:pt x="6644" y="635"/>
                  <a:pt x="6632" y="1194"/>
                  <a:pt x="6978" y="1539"/>
                </a:cubicBezTo>
                <a:lnTo>
                  <a:pt x="7037" y="1599"/>
                </a:lnTo>
                <a:lnTo>
                  <a:pt x="5918" y="2718"/>
                </a:lnTo>
                <a:cubicBezTo>
                  <a:pt x="5651" y="2985"/>
                  <a:pt x="5292" y="3125"/>
                  <a:pt x="4942" y="3125"/>
                </a:cubicBezTo>
                <a:cubicBezTo>
                  <a:pt x="4715" y="3125"/>
                  <a:pt x="4491" y="3066"/>
                  <a:pt x="4299" y="2944"/>
                </a:cubicBezTo>
                <a:cubicBezTo>
                  <a:pt x="3965" y="2730"/>
                  <a:pt x="3596" y="2623"/>
                  <a:pt x="3215" y="2623"/>
                </a:cubicBezTo>
                <a:cubicBezTo>
                  <a:pt x="2882" y="2623"/>
                  <a:pt x="2584" y="2706"/>
                  <a:pt x="2453" y="2849"/>
                </a:cubicBezTo>
                <a:cubicBezTo>
                  <a:pt x="2322" y="2980"/>
                  <a:pt x="2418" y="3194"/>
                  <a:pt x="2525" y="3385"/>
                </a:cubicBezTo>
                <a:cubicBezTo>
                  <a:pt x="2632" y="3564"/>
                  <a:pt x="2810" y="3802"/>
                  <a:pt x="3049" y="4087"/>
                </a:cubicBezTo>
                <a:cubicBezTo>
                  <a:pt x="3394" y="4504"/>
                  <a:pt x="3846" y="5004"/>
                  <a:pt x="4370" y="5540"/>
                </a:cubicBezTo>
                <a:lnTo>
                  <a:pt x="3180" y="6731"/>
                </a:lnTo>
                <a:cubicBezTo>
                  <a:pt x="2763" y="7147"/>
                  <a:pt x="2346" y="7600"/>
                  <a:pt x="1965" y="8064"/>
                </a:cubicBezTo>
                <a:lnTo>
                  <a:pt x="84" y="10291"/>
                </a:lnTo>
                <a:cubicBezTo>
                  <a:pt x="1" y="10398"/>
                  <a:pt x="1" y="10541"/>
                  <a:pt x="84" y="10636"/>
                </a:cubicBezTo>
                <a:cubicBezTo>
                  <a:pt x="132" y="10683"/>
                  <a:pt x="191" y="10707"/>
                  <a:pt x="251" y="10707"/>
                </a:cubicBezTo>
                <a:cubicBezTo>
                  <a:pt x="310" y="10707"/>
                  <a:pt x="370" y="10683"/>
                  <a:pt x="429" y="10636"/>
                </a:cubicBezTo>
                <a:lnTo>
                  <a:pt x="2572" y="8850"/>
                </a:lnTo>
                <a:cubicBezTo>
                  <a:pt x="2632" y="8790"/>
                  <a:pt x="2644" y="8695"/>
                  <a:pt x="2584" y="8636"/>
                </a:cubicBezTo>
                <a:cubicBezTo>
                  <a:pt x="2552" y="8603"/>
                  <a:pt x="2512" y="8585"/>
                  <a:pt x="2472" y="8585"/>
                </a:cubicBezTo>
                <a:cubicBezTo>
                  <a:pt x="2440" y="8585"/>
                  <a:pt x="2409" y="8597"/>
                  <a:pt x="2382" y="8624"/>
                </a:cubicBezTo>
                <a:lnTo>
                  <a:pt x="739" y="9993"/>
                </a:lnTo>
                <a:lnTo>
                  <a:pt x="2191" y="8266"/>
                </a:lnTo>
                <a:cubicBezTo>
                  <a:pt x="2560" y="7826"/>
                  <a:pt x="2965" y="7374"/>
                  <a:pt x="3382" y="6957"/>
                </a:cubicBezTo>
                <a:lnTo>
                  <a:pt x="4573" y="5766"/>
                </a:lnTo>
                <a:lnTo>
                  <a:pt x="4585" y="5778"/>
                </a:lnTo>
                <a:lnTo>
                  <a:pt x="4763" y="5957"/>
                </a:lnTo>
                <a:lnTo>
                  <a:pt x="4942" y="6135"/>
                </a:lnTo>
                <a:lnTo>
                  <a:pt x="4954" y="6159"/>
                </a:lnTo>
                <a:lnTo>
                  <a:pt x="3763" y="7350"/>
                </a:lnTo>
                <a:cubicBezTo>
                  <a:pt x="3537" y="7564"/>
                  <a:pt x="3299" y="7790"/>
                  <a:pt x="3084" y="8005"/>
                </a:cubicBezTo>
                <a:cubicBezTo>
                  <a:pt x="3025" y="8064"/>
                  <a:pt x="3025" y="8147"/>
                  <a:pt x="3061" y="8207"/>
                </a:cubicBezTo>
                <a:cubicBezTo>
                  <a:pt x="3092" y="8238"/>
                  <a:pt x="3133" y="8253"/>
                  <a:pt x="3174" y="8253"/>
                </a:cubicBezTo>
                <a:cubicBezTo>
                  <a:pt x="3211" y="8253"/>
                  <a:pt x="3247" y="8241"/>
                  <a:pt x="3275" y="8219"/>
                </a:cubicBezTo>
                <a:cubicBezTo>
                  <a:pt x="3513" y="8005"/>
                  <a:pt x="3751" y="7778"/>
                  <a:pt x="3977" y="7552"/>
                </a:cubicBezTo>
                <a:lnTo>
                  <a:pt x="5168" y="6361"/>
                </a:lnTo>
                <a:cubicBezTo>
                  <a:pt x="5704" y="6885"/>
                  <a:pt x="6204" y="7350"/>
                  <a:pt x="6620" y="7683"/>
                </a:cubicBezTo>
                <a:cubicBezTo>
                  <a:pt x="6906" y="7921"/>
                  <a:pt x="7144" y="8088"/>
                  <a:pt x="7323" y="8207"/>
                </a:cubicBezTo>
                <a:cubicBezTo>
                  <a:pt x="7442" y="8278"/>
                  <a:pt x="7573" y="8362"/>
                  <a:pt x="7692" y="8362"/>
                </a:cubicBezTo>
                <a:cubicBezTo>
                  <a:pt x="7752" y="8362"/>
                  <a:pt x="7811" y="8338"/>
                  <a:pt x="7859" y="8302"/>
                </a:cubicBezTo>
                <a:cubicBezTo>
                  <a:pt x="7990" y="8159"/>
                  <a:pt x="8073" y="7862"/>
                  <a:pt x="8073" y="7540"/>
                </a:cubicBezTo>
                <a:cubicBezTo>
                  <a:pt x="8073" y="7171"/>
                  <a:pt x="7954" y="6778"/>
                  <a:pt x="7763" y="6457"/>
                </a:cubicBezTo>
                <a:cubicBezTo>
                  <a:pt x="7454" y="5957"/>
                  <a:pt x="7549" y="5278"/>
                  <a:pt x="7990" y="4826"/>
                </a:cubicBezTo>
                <a:lnTo>
                  <a:pt x="9109" y="3718"/>
                </a:lnTo>
                <a:lnTo>
                  <a:pt x="9168" y="3778"/>
                </a:lnTo>
                <a:lnTo>
                  <a:pt x="9192" y="3802"/>
                </a:lnTo>
                <a:lnTo>
                  <a:pt x="9216" y="3814"/>
                </a:lnTo>
                <a:cubicBezTo>
                  <a:pt x="9216" y="3814"/>
                  <a:pt x="9228" y="3837"/>
                  <a:pt x="9240" y="3837"/>
                </a:cubicBezTo>
                <a:cubicBezTo>
                  <a:pt x="9240" y="3837"/>
                  <a:pt x="9252" y="3837"/>
                  <a:pt x="9252" y="3849"/>
                </a:cubicBezTo>
                <a:lnTo>
                  <a:pt x="9264" y="3861"/>
                </a:lnTo>
                <a:cubicBezTo>
                  <a:pt x="9264" y="3861"/>
                  <a:pt x="9287" y="3861"/>
                  <a:pt x="9287" y="3873"/>
                </a:cubicBezTo>
                <a:lnTo>
                  <a:pt x="9299" y="3897"/>
                </a:lnTo>
                <a:cubicBezTo>
                  <a:pt x="9299" y="3897"/>
                  <a:pt x="9311" y="3897"/>
                  <a:pt x="9311" y="3909"/>
                </a:cubicBezTo>
                <a:lnTo>
                  <a:pt x="9323" y="3921"/>
                </a:lnTo>
                <a:cubicBezTo>
                  <a:pt x="9323" y="3921"/>
                  <a:pt x="9347" y="3921"/>
                  <a:pt x="9347" y="3933"/>
                </a:cubicBezTo>
                <a:lnTo>
                  <a:pt x="9359" y="3956"/>
                </a:lnTo>
                <a:cubicBezTo>
                  <a:pt x="9359" y="3956"/>
                  <a:pt x="9371" y="3956"/>
                  <a:pt x="9371" y="3968"/>
                </a:cubicBezTo>
                <a:cubicBezTo>
                  <a:pt x="9371" y="3968"/>
                  <a:pt x="9383" y="3968"/>
                  <a:pt x="9383" y="3980"/>
                </a:cubicBezTo>
                <a:cubicBezTo>
                  <a:pt x="9383" y="3980"/>
                  <a:pt x="9407" y="3980"/>
                  <a:pt x="9407" y="3992"/>
                </a:cubicBezTo>
                <a:cubicBezTo>
                  <a:pt x="9407" y="3992"/>
                  <a:pt x="9418" y="3992"/>
                  <a:pt x="9418" y="4016"/>
                </a:cubicBezTo>
                <a:lnTo>
                  <a:pt x="9430" y="4016"/>
                </a:lnTo>
                <a:cubicBezTo>
                  <a:pt x="9430" y="4016"/>
                  <a:pt x="9442" y="4016"/>
                  <a:pt x="9442" y="4028"/>
                </a:cubicBezTo>
                <a:lnTo>
                  <a:pt x="9942" y="4028"/>
                </a:lnTo>
                <a:cubicBezTo>
                  <a:pt x="9954" y="4028"/>
                  <a:pt x="9954" y="4028"/>
                  <a:pt x="9966" y="4016"/>
                </a:cubicBezTo>
                <a:lnTo>
                  <a:pt x="9978" y="4016"/>
                </a:lnTo>
                <a:cubicBezTo>
                  <a:pt x="10002" y="4016"/>
                  <a:pt x="10002" y="4016"/>
                  <a:pt x="10014" y="3992"/>
                </a:cubicBezTo>
                <a:lnTo>
                  <a:pt x="10026" y="3992"/>
                </a:lnTo>
                <a:cubicBezTo>
                  <a:pt x="10038" y="3992"/>
                  <a:pt x="10038" y="3992"/>
                  <a:pt x="10061" y="3980"/>
                </a:cubicBezTo>
                <a:cubicBezTo>
                  <a:pt x="10061" y="3980"/>
                  <a:pt x="10073" y="3980"/>
                  <a:pt x="10073" y="3968"/>
                </a:cubicBezTo>
                <a:cubicBezTo>
                  <a:pt x="10085" y="3968"/>
                  <a:pt x="10085" y="3956"/>
                  <a:pt x="10097" y="3956"/>
                </a:cubicBezTo>
                <a:cubicBezTo>
                  <a:pt x="10097" y="3956"/>
                  <a:pt x="10121" y="3956"/>
                  <a:pt x="10121" y="3933"/>
                </a:cubicBezTo>
                <a:cubicBezTo>
                  <a:pt x="10133" y="3933"/>
                  <a:pt x="10133" y="3921"/>
                  <a:pt x="10145" y="3921"/>
                </a:cubicBezTo>
                <a:cubicBezTo>
                  <a:pt x="10145" y="3921"/>
                  <a:pt x="10157" y="3921"/>
                  <a:pt x="10157" y="3909"/>
                </a:cubicBezTo>
                <a:cubicBezTo>
                  <a:pt x="10180" y="3909"/>
                  <a:pt x="10180" y="3897"/>
                  <a:pt x="10192" y="3897"/>
                </a:cubicBezTo>
                <a:cubicBezTo>
                  <a:pt x="10192" y="3897"/>
                  <a:pt x="10204" y="3897"/>
                  <a:pt x="10204" y="3873"/>
                </a:cubicBezTo>
                <a:cubicBezTo>
                  <a:pt x="10216" y="3873"/>
                  <a:pt x="10216" y="3861"/>
                  <a:pt x="10240" y="3861"/>
                </a:cubicBezTo>
                <a:cubicBezTo>
                  <a:pt x="10240" y="3861"/>
                  <a:pt x="10252" y="3861"/>
                  <a:pt x="10252" y="3849"/>
                </a:cubicBezTo>
                <a:cubicBezTo>
                  <a:pt x="10264" y="3849"/>
                  <a:pt x="10264" y="3837"/>
                  <a:pt x="10276" y="3837"/>
                </a:cubicBezTo>
                <a:cubicBezTo>
                  <a:pt x="10276" y="3837"/>
                  <a:pt x="10300" y="3837"/>
                  <a:pt x="10300" y="3814"/>
                </a:cubicBezTo>
                <a:cubicBezTo>
                  <a:pt x="10311" y="3814"/>
                  <a:pt x="10311" y="3802"/>
                  <a:pt x="10323" y="3802"/>
                </a:cubicBezTo>
                <a:cubicBezTo>
                  <a:pt x="10323" y="3802"/>
                  <a:pt x="10335" y="3802"/>
                  <a:pt x="10335" y="3790"/>
                </a:cubicBezTo>
                <a:cubicBezTo>
                  <a:pt x="10359" y="3778"/>
                  <a:pt x="10371" y="3778"/>
                  <a:pt x="10371" y="3754"/>
                </a:cubicBezTo>
                <a:cubicBezTo>
                  <a:pt x="10823" y="3373"/>
                  <a:pt x="10835" y="2802"/>
                  <a:pt x="10490" y="2468"/>
                </a:cubicBezTo>
                <a:lnTo>
                  <a:pt x="8275" y="242"/>
                </a:lnTo>
                <a:cubicBezTo>
                  <a:pt x="8109" y="81"/>
                  <a:pt x="7889" y="0"/>
                  <a:pt x="7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546" name="Google Shape;12546;p86"/>
          <p:cNvGrpSpPr/>
          <p:nvPr/>
        </p:nvGrpSpPr>
        <p:grpSpPr>
          <a:xfrm>
            <a:off x="5206262" y="4174817"/>
            <a:ext cx="397763" cy="262804"/>
            <a:chOff x="5206262" y="4174817"/>
            <a:chExt cx="397763" cy="262804"/>
          </a:xfrm>
        </p:grpSpPr>
        <p:sp>
          <p:nvSpPr>
            <p:cNvPr id="12547" name="Google Shape;12547;p86"/>
            <p:cNvSpPr/>
            <p:nvPr/>
          </p:nvSpPr>
          <p:spPr>
            <a:xfrm>
              <a:off x="5206262" y="4177104"/>
              <a:ext cx="397763" cy="260518"/>
            </a:xfrm>
            <a:custGeom>
              <a:avLst/>
              <a:gdLst/>
              <a:ahLst/>
              <a:cxnLst/>
              <a:rect l="l" t="t" r="r" b="b"/>
              <a:pathLst>
                <a:path w="12526" h="8204" extrusionOk="0">
                  <a:moveTo>
                    <a:pt x="3655" y="381"/>
                  </a:moveTo>
                  <a:cubicBezTo>
                    <a:pt x="3989" y="381"/>
                    <a:pt x="4298" y="500"/>
                    <a:pt x="4536" y="738"/>
                  </a:cubicBezTo>
                  <a:lnTo>
                    <a:pt x="7049" y="3120"/>
                  </a:lnTo>
                  <a:lnTo>
                    <a:pt x="5644" y="3120"/>
                  </a:lnTo>
                  <a:lnTo>
                    <a:pt x="3512" y="381"/>
                  </a:lnTo>
                  <a:close/>
                  <a:moveTo>
                    <a:pt x="10585" y="3477"/>
                  </a:moveTo>
                  <a:cubicBezTo>
                    <a:pt x="10882" y="3501"/>
                    <a:pt x="11156" y="3620"/>
                    <a:pt x="11382" y="3846"/>
                  </a:cubicBezTo>
                  <a:lnTo>
                    <a:pt x="11502" y="3965"/>
                  </a:lnTo>
                  <a:lnTo>
                    <a:pt x="10763" y="3965"/>
                  </a:lnTo>
                  <a:lnTo>
                    <a:pt x="10763" y="3953"/>
                  </a:lnTo>
                  <a:cubicBezTo>
                    <a:pt x="10656" y="3953"/>
                    <a:pt x="10585" y="3858"/>
                    <a:pt x="10585" y="3775"/>
                  </a:cubicBezTo>
                  <a:lnTo>
                    <a:pt x="10585" y="3477"/>
                  </a:lnTo>
                  <a:close/>
                  <a:moveTo>
                    <a:pt x="7906" y="4263"/>
                  </a:moveTo>
                  <a:lnTo>
                    <a:pt x="4536" y="7430"/>
                  </a:lnTo>
                  <a:cubicBezTo>
                    <a:pt x="4298" y="7656"/>
                    <a:pt x="3989" y="7787"/>
                    <a:pt x="3655" y="7787"/>
                  </a:cubicBezTo>
                  <a:lnTo>
                    <a:pt x="3512" y="7787"/>
                  </a:lnTo>
                  <a:lnTo>
                    <a:pt x="6263" y="4263"/>
                  </a:lnTo>
                  <a:close/>
                  <a:moveTo>
                    <a:pt x="3381" y="0"/>
                  </a:moveTo>
                  <a:cubicBezTo>
                    <a:pt x="3262" y="0"/>
                    <a:pt x="3155" y="60"/>
                    <a:pt x="3108" y="179"/>
                  </a:cubicBezTo>
                  <a:cubicBezTo>
                    <a:pt x="3060" y="286"/>
                    <a:pt x="3060" y="405"/>
                    <a:pt x="3143" y="512"/>
                  </a:cubicBezTo>
                  <a:lnTo>
                    <a:pt x="5167" y="3120"/>
                  </a:lnTo>
                  <a:lnTo>
                    <a:pt x="2512" y="3120"/>
                  </a:lnTo>
                  <a:cubicBezTo>
                    <a:pt x="2405" y="3120"/>
                    <a:pt x="2310" y="3060"/>
                    <a:pt x="2250" y="2965"/>
                  </a:cubicBezTo>
                  <a:lnTo>
                    <a:pt x="1429" y="1536"/>
                  </a:lnTo>
                  <a:cubicBezTo>
                    <a:pt x="1310" y="1334"/>
                    <a:pt x="1084" y="1215"/>
                    <a:pt x="845" y="1215"/>
                  </a:cubicBezTo>
                  <a:lnTo>
                    <a:pt x="310" y="1215"/>
                  </a:lnTo>
                  <a:cubicBezTo>
                    <a:pt x="143" y="1215"/>
                    <a:pt x="0" y="1346"/>
                    <a:pt x="0" y="1524"/>
                  </a:cubicBezTo>
                  <a:lnTo>
                    <a:pt x="0" y="4394"/>
                  </a:lnTo>
                  <a:cubicBezTo>
                    <a:pt x="0" y="4763"/>
                    <a:pt x="310" y="5084"/>
                    <a:pt x="679" y="5084"/>
                  </a:cubicBezTo>
                  <a:lnTo>
                    <a:pt x="2262" y="5084"/>
                  </a:lnTo>
                  <a:cubicBezTo>
                    <a:pt x="2369" y="5084"/>
                    <a:pt x="2441" y="4989"/>
                    <a:pt x="2441" y="4906"/>
                  </a:cubicBezTo>
                  <a:cubicBezTo>
                    <a:pt x="2441" y="4810"/>
                    <a:pt x="2346" y="4727"/>
                    <a:pt x="2262" y="4727"/>
                  </a:cubicBezTo>
                  <a:lnTo>
                    <a:pt x="679" y="4727"/>
                  </a:lnTo>
                  <a:cubicBezTo>
                    <a:pt x="500" y="4727"/>
                    <a:pt x="369" y="4572"/>
                    <a:pt x="369" y="4406"/>
                  </a:cubicBezTo>
                  <a:lnTo>
                    <a:pt x="369" y="1596"/>
                  </a:lnTo>
                  <a:lnTo>
                    <a:pt x="845" y="1596"/>
                  </a:lnTo>
                  <a:cubicBezTo>
                    <a:pt x="965" y="1596"/>
                    <a:pt x="1060" y="1655"/>
                    <a:pt x="1119" y="1750"/>
                  </a:cubicBezTo>
                  <a:lnTo>
                    <a:pt x="1929" y="3179"/>
                  </a:lnTo>
                  <a:cubicBezTo>
                    <a:pt x="2048" y="3382"/>
                    <a:pt x="2274" y="3513"/>
                    <a:pt x="2512" y="3513"/>
                  </a:cubicBezTo>
                  <a:lnTo>
                    <a:pt x="10192" y="3513"/>
                  </a:lnTo>
                  <a:lnTo>
                    <a:pt x="10192" y="3834"/>
                  </a:lnTo>
                  <a:cubicBezTo>
                    <a:pt x="10192" y="4132"/>
                    <a:pt x="10442" y="4382"/>
                    <a:pt x="10740" y="4382"/>
                  </a:cubicBezTo>
                  <a:lnTo>
                    <a:pt x="11835" y="4382"/>
                  </a:lnTo>
                  <a:lnTo>
                    <a:pt x="12049" y="4620"/>
                  </a:lnTo>
                  <a:cubicBezTo>
                    <a:pt x="12085" y="4644"/>
                    <a:pt x="12109" y="4703"/>
                    <a:pt x="12133" y="4751"/>
                  </a:cubicBezTo>
                  <a:lnTo>
                    <a:pt x="7942" y="4751"/>
                  </a:lnTo>
                  <a:lnTo>
                    <a:pt x="8454" y="4275"/>
                  </a:lnTo>
                  <a:cubicBezTo>
                    <a:pt x="8513" y="4227"/>
                    <a:pt x="8525" y="4144"/>
                    <a:pt x="8501" y="4072"/>
                  </a:cubicBezTo>
                  <a:cubicBezTo>
                    <a:pt x="8465" y="3989"/>
                    <a:pt x="8406" y="3953"/>
                    <a:pt x="8334" y="3953"/>
                  </a:cubicBezTo>
                  <a:lnTo>
                    <a:pt x="6203" y="3953"/>
                  </a:lnTo>
                  <a:cubicBezTo>
                    <a:pt x="6120" y="3953"/>
                    <a:pt x="6025" y="3989"/>
                    <a:pt x="5965" y="4072"/>
                  </a:cubicBezTo>
                  <a:lnTo>
                    <a:pt x="5441" y="4739"/>
                  </a:lnTo>
                  <a:lnTo>
                    <a:pt x="3120" y="4739"/>
                  </a:lnTo>
                  <a:cubicBezTo>
                    <a:pt x="3024" y="4739"/>
                    <a:pt x="2941" y="4822"/>
                    <a:pt x="2941" y="4918"/>
                  </a:cubicBezTo>
                  <a:cubicBezTo>
                    <a:pt x="2941" y="5001"/>
                    <a:pt x="3036" y="5096"/>
                    <a:pt x="3120" y="5096"/>
                  </a:cubicBezTo>
                  <a:lnTo>
                    <a:pt x="5167" y="5096"/>
                  </a:lnTo>
                  <a:lnTo>
                    <a:pt x="3143" y="7704"/>
                  </a:lnTo>
                  <a:cubicBezTo>
                    <a:pt x="3060" y="7787"/>
                    <a:pt x="3048" y="7918"/>
                    <a:pt x="3108" y="8025"/>
                  </a:cubicBezTo>
                  <a:cubicBezTo>
                    <a:pt x="3155" y="8132"/>
                    <a:pt x="3274" y="8204"/>
                    <a:pt x="3381" y="8204"/>
                  </a:cubicBezTo>
                  <a:lnTo>
                    <a:pt x="3643" y="8204"/>
                  </a:lnTo>
                  <a:cubicBezTo>
                    <a:pt x="4060" y="8204"/>
                    <a:pt x="4477" y="8037"/>
                    <a:pt x="4775" y="7763"/>
                  </a:cubicBezTo>
                  <a:lnTo>
                    <a:pt x="7572" y="5108"/>
                  </a:lnTo>
                  <a:lnTo>
                    <a:pt x="12252" y="5108"/>
                  </a:lnTo>
                  <a:cubicBezTo>
                    <a:pt x="12395" y="5108"/>
                    <a:pt x="12525" y="4989"/>
                    <a:pt x="12525" y="4822"/>
                  </a:cubicBezTo>
                  <a:cubicBezTo>
                    <a:pt x="12525" y="4584"/>
                    <a:pt x="12466" y="4406"/>
                    <a:pt x="12335" y="4286"/>
                  </a:cubicBezTo>
                  <a:lnTo>
                    <a:pt x="11621" y="3572"/>
                  </a:lnTo>
                  <a:cubicBezTo>
                    <a:pt x="11311" y="3263"/>
                    <a:pt x="10894" y="3096"/>
                    <a:pt x="10466" y="3096"/>
                  </a:cubicBezTo>
                  <a:lnTo>
                    <a:pt x="7572" y="3096"/>
                  </a:lnTo>
                  <a:lnTo>
                    <a:pt x="4775" y="453"/>
                  </a:lnTo>
                  <a:cubicBezTo>
                    <a:pt x="4465" y="155"/>
                    <a:pt x="4060" y="0"/>
                    <a:pt x="3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8" name="Google Shape;12548;p86"/>
            <p:cNvSpPr/>
            <p:nvPr/>
          </p:nvSpPr>
          <p:spPr>
            <a:xfrm>
              <a:off x="5434231" y="4174817"/>
              <a:ext cx="167539" cy="70369"/>
            </a:xfrm>
            <a:custGeom>
              <a:avLst/>
              <a:gdLst/>
              <a:ahLst/>
              <a:cxnLst/>
              <a:rect l="l" t="t" r="r" b="b"/>
              <a:pathLst>
                <a:path w="5276" h="2216" extrusionOk="0">
                  <a:moveTo>
                    <a:pt x="2596" y="1"/>
                  </a:moveTo>
                  <a:cubicBezTo>
                    <a:pt x="1965" y="1"/>
                    <a:pt x="1417" y="418"/>
                    <a:pt x="1251" y="1013"/>
                  </a:cubicBezTo>
                  <a:cubicBezTo>
                    <a:pt x="1179" y="1001"/>
                    <a:pt x="1108" y="1001"/>
                    <a:pt x="1048" y="1001"/>
                  </a:cubicBezTo>
                  <a:cubicBezTo>
                    <a:pt x="465" y="1001"/>
                    <a:pt x="1" y="1465"/>
                    <a:pt x="1" y="2037"/>
                  </a:cubicBezTo>
                  <a:cubicBezTo>
                    <a:pt x="24" y="2132"/>
                    <a:pt x="96" y="2203"/>
                    <a:pt x="203" y="2203"/>
                  </a:cubicBezTo>
                  <a:lnTo>
                    <a:pt x="3358" y="2203"/>
                  </a:lnTo>
                  <a:cubicBezTo>
                    <a:pt x="3465" y="2203"/>
                    <a:pt x="3537" y="2120"/>
                    <a:pt x="3537" y="2025"/>
                  </a:cubicBezTo>
                  <a:cubicBezTo>
                    <a:pt x="3537" y="1918"/>
                    <a:pt x="3441" y="1846"/>
                    <a:pt x="3358" y="1846"/>
                  </a:cubicBezTo>
                  <a:lnTo>
                    <a:pt x="405" y="1846"/>
                  </a:lnTo>
                  <a:cubicBezTo>
                    <a:pt x="489" y="1561"/>
                    <a:pt x="751" y="1358"/>
                    <a:pt x="1048" y="1358"/>
                  </a:cubicBezTo>
                  <a:cubicBezTo>
                    <a:pt x="1144" y="1358"/>
                    <a:pt x="1239" y="1370"/>
                    <a:pt x="1334" y="1418"/>
                  </a:cubicBezTo>
                  <a:cubicBezTo>
                    <a:pt x="1359" y="1428"/>
                    <a:pt x="1384" y="1431"/>
                    <a:pt x="1409" y="1431"/>
                  </a:cubicBezTo>
                  <a:cubicBezTo>
                    <a:pt x="1442" y="1431"/>
                    <a:pt x="1473" y="1425"/>
                    <a:pt x="1501" y="1418"/>
                  </a:cubicBezTo>
                  <a:cubicBezTo>
                    <a:pt x="1536" y="1382"/>
                    <a:pt x="1584" y="1346"/>
                    <a:pt x="1584" y="1287"/>
                  </a:cubicBezTo>
                  <a:cubicBezTo>
                    <a:pt x="1644" y="763"/>
                    <a:pt x="2096" y="370"/>
                    <a:pt x="2608" y="370"/>
                  </a:cubicBezTo>
                  <a:cubicBezTo>
                    <a:pt x="3084" y="370"/>
                    <a:pt x="3489" y="691"/>
                    <a:pt x="3608" y="1144"/>
                  </a:cubicBezTo>
                  <a:cubicBezTo>
                    <a:pt x="3620" y="1191"/>
                    <a:pt x="3656" y="1239"/>
                    <a:pt x="3703" y="1263"/>
                  </a:cubicBezTo>
                  <a:cubicBezTo>
                    <a:pt x="3726" y="1286"/>
                    <a:pt x="3758" y="1294"/>
                    <a:pt x="3791" y="1294"/>
                  </a:cubicBezTo>
                  <a:cubicBezTo>
                    <a:pt x="3810" y="1294"/>
                    <a:pt x="3829" y="1291"/>
                    <a:pt x="3846" y="1287"/>
                  </a:cubicBezTo>
                  <a:cubicBezTo>
                    <a:pt x="3930" y="1251"/>
                    <a:pt x="4025" y="1239"/>
                    <a:pt x="4120" y="1239"/>
                  </a:cubicBezTo>
                  <a:cubicBezTo>
                    <a:pt x="4501" y="1239"/>
                    <a:pt x="4811" y="1501"/>
                    <a:pt x="4906" y="1858"/>
                  </a:cubicBezTo>
                  <a:lnTo>
                    <a:pt x="4215" y="1858"/>
                  </a:lnTo>
                  <a:cubicBezTo>
                    <a:pt x="4120" y="1858"/>
                    <a:pt x="4037" y="1953"/>
                    <a:pt x="4037" y="2037"/>
                  </a:cubicBezTo>
                  <a:cubicBezTo>
                    <a:pt x="4037" y="2132"/>
                    <a:pt x="4132" y="2215"/>
                    <a:pt x="4215" y="2215"/>
                  </a:cubicBezTo>
                  <a:lnTo>
                    <a:pt x="5096" y="2215"/>
                  </a:lnTo>
                  <a:cubicBezTo>
                    <a:pt x="5204" y="2215"/>
                    <a:pt x="5275" y="2132"/>
                    <a:pt x="5275" y="2037"/>
                  </a:cubicBezTo>
                  <a:cubicBezTo>
                    <a:pt x="5275" y="1406"/>
                    <a:pt x="4751" y="870"/>
                    <a:pt x="4096" y="870"/>
                  </a:cubicBezTo>
                  <a:cubicBezTo>
                    <a:pt x="4025" y="870"/>
                    <a:pt x="3965" y="870"/>
                    <a:pt x="3894" y="882"/>
                  </a:cubicBezTo>
                  <a:cubicBezTo>
                    <a:pt x="3680" y="358"/>
                    <a:pt x="3180" y="1"/>
                    <a:pt x="2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9" name="Google Shape;12549;p86"/>
            <p:cNvSpPr/>
            <p:nvPr/>
          </p:nvSpPr>
          <p:spPr>
            <a:xfrm>
              <a:off x="5360877" y="4298852"/>
              <a:ext cx="15147" cy="15147"/>
            </a:xfrm>
            <a:custGeom>
              <a:avLst/>
              <a:gdLst/>
              <a:ahLst/>
              <a:cxnLst/>
              <a:rect l="l" t="t" r="r" b="b"/>
              <a:pathLst>
                <a:path w="477" h="477" extrusionOk="0">
                  <a:moveTo>
                    <a:pt x="239" y="0"/>
                  </a:moveTo>
                  <a:cubicBezTo>
                    <a:pt x="96" y="0"/>
                    <a:pt x="1" y="95"/>
                    <a:pt x="1" y="238"/>
                  </a:cubicBezTo>
                  <a:cubicBezTo>
                    <a:pt x="1" y="369"/>
                    <a:pt x="96" y="476"/>
                    <a:pt x="239" y="476"/>
                  </a:cubicBezTo>
                  <a:cubicBezTo>
                    <a:pt x="370" y="476"/>
                    <a:pt x="477" y="381"/>
                    <a:pt x="477" y="238"/>
                  </a:cubicBezTo>
                  <a:cubicBezTo>
                    <a:pt x="477" y="95"/>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0" name="Google Shape;12550;p86"/>
            <p:cNvSpPr/>
            <p:nvPr/>
          </p:nvSpPr>
          <p:spPr>
            <a:xfrm>
              <a:off x="5329503" y="4298852"/>
              <a:ext cx="15147" cy="15147"/>
            </a:xfrm>
            <a:custGeom>
              <a:avLst/>
              <a:gdLst/>
              <a:ahLst/>
              <a:cxnLst/>
              <a:rect l="l" t="t" r="r" b="b"/>
              <a:pathLst>
                <a:path w="477" h="477" extrusionOk="0">
                  <a:moveTo>
                    <a:pt x="239" y="0"/>
                  </a:moveTo>
                  <a:cubicBezTo>
                    <a:pt x="108" y="0"/>
                    <a:pt x="1" y="95"/>
                    <a:pt x="1" y="238"/>
                  </a:cubicBezTo>
                  <a:cubicBezTo>
                    <a:pt x="1" y="369"/>
                    <a:pt x="108" y="476"/>
                    <a:pt x="239" y="476"/>
                  </a:cubicBezTo>
                  <a:cubicBezTo>
                    <a:pt x="370" y="476"/>
                    <a:pt x="477" y="381"/>
                    <a:pt x="477" y="238"/>
                  </a:cubicBezTo>
                  <a:cubicBezTo>
                    <a:pt x="477" y="95"/>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1" name="Google Shape;12551;p86"/>
            <p:cNvSpPr/>
            <p:nvPr/>
          </p:nvSpPr>
          <p:spPr>
            <a:xfrm>
              <a:off x="5298511" y="4299202"/>
              <a:ext cx="14766" cy="15179"/>
            </a:xfrm>
            <a:custGeom>
              <a:avLst/>
              <a:gdLst/>
              <a:ahLst/>
              <a:cxnLst/>
              <a:rect l="l" t="t" r="r" b="b"/>
              <a:pathLst>
                <a:path w="465" h="478" extrusionOk="0">
                  <a:moveTo>
                    <a:pt x="238" y="1"/>
                  </a:moveTo>
                  <a:cubicBezTo>
                    <a:pt x="95" y="1"/>
                    <a:pt x="0" y="108"/>
                    <a:pt x="0" y="239"/>
                  </a:cubicBezTo>
                  <a:cubicBezTo>
                    <a:pt x="0" y="370"/>
                    <a:pt x="95" y="477"/>
                    <a:pt x="238" y="477"/>
                  </a:cubicBezTo>
                  <a:cubicBezTo>
                    <a:pt x="369" y="477"/>
                    <a:pt x="465" y="370"/>
                    <a:pt x="465" y="239"/>
                  </a:cubicBezTo>
                  <a:cubicBezTo>
                    <a:pt x="465" y="108"/>
                    <a:pt x="369" y="1"/>
                    <a:pt x="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2" name="Google Shape;12552;p86"/>
            <p:cNvSpPr/>
            <p:nvPr/>
          </p:nvSpPr>
          <p:spPr>
            <a:xfrm>
              <a:off x="5267137" y="4298852"/>
              <a:ext cx="15147" cy="15147"/>
            </a:xfrm>
            <a:custGeom>
              <a:avLst/>
              <a:gdLst/>
              <a:ahLst/>
              <a:cxnLst/>
              <a:rect l="l" t="t" r="r" b="b"/>
              <a:pathLst>
                <a:path w="477" h="477" extrusionOk="0">
                  <a:moveTo>
                    <a:pt x="238" y="0"/>
                  </a:moveTo>
                  <a:cubicBezTo>
                    <a:pt x="107" y="0"/>
                    <a:pt x="0" y="95"/>
                    <a:pt x="0" y="238"/>
                  </a:cubicBezTo>
                  <a:cubicBezTo>
                    <a:pt x="0" y="369"/>
                    <a:pt x="107" y="476"/>
                    <a:pt x="238" y="476"/>
                  </a:cubicBezTo>
                  <a:cubicBezTo>
                    <a:pt x="369" y="476"/>
                    <a:pt x="476" y="369"/>
                    <a:pt x="476" y="238"/>
                  </a:cubicBezTo>
                  <a:cubicBezTo>
                    <a:pt x="476" y="95"/>
                    <a:pt x="369" y="0"/>
                    <a:pt x="2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3" name="Google Shape;12553;p86"/>
            <p:cNvSpPr/>
            <p:nvPr/>
          </p:nvSpPr>
          <p:spPr>
            <a:xfrm>
              <a:off x="5492470" y="4298852"/>
              <a:ext cx="15147" cy="15147"/>
            </a:xfrm>
            <a:custGeom>
              <a:avLst/>
              <a:gdLst/>
              <a:ahLst/>
              <a:cxnLst/>
              <a:rect l="l" t="t" r="r" b="b"/>
              <a:pathLst>
                <a:path w="477" h="477" extrusionOk="0">
                  <a:moveTo>
                    <a:pt x="238" y="0"/>
                  </a:moveTo>
                  <a:cubicBezTo>
                    <a:pt x="107" y="0"/>
                    <a:pt x="0" y="95"/>
                    <a:pt x="0" y="238"/>
                  </a:cubicBezTo>
                  <a:cubicBezTo>
                    <a:pt x="0" y="369"/>
                    <a:pt x="107" y="476"/>
                    <a:pt x="238" y="476"/>
                  </a:cubicBezTo>
                  <a:cubicBezTo>
                    <a:pt x="381" y="476"/>
                    <a:pt x="476" y="381"/>
                    <a:pt x="476" y="238"/>
                  </a:cubicBezTo>
                  <a:cubicBezTo>
                    <a:pt x="476" y="95"/>
                    <a:pt x="381" y="0"/>
                    <a:pt x="2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54" name="Google Shape;12554;p86"/>
          <p:cNvGrpSpPr/>
          <p:nvPr/>
        </p:nvGrpSpPr>
        <p:grpSpPr>
          <a:xfrm>
            <a:off x="5727616" y="4204699"/>
            <a:ext cx="440505" cy="290018"/>
            <a:chOff x="5727616" y="4204699"/>
            <a:chExt cx="440505" cy="290018"/>
          </a:xfrm>
        </p:grpSpPr>
        <p:sp>
          <p:nvSpPr>
            <p:cNvPr id="12555" name="Google Shape;12555;p86"/>
            <p:cNvSpPr/>
            <p:nvPr/>
          </p:nvSpPr>
          <p:spPr>
            <a:xfrm>
              <a:off x="5727616" y="4204699"/>
              <a:ext cx="440505" cy="290018"/>
            </a:xfrm>
            <a:custGeom>
              <a:avLst/>
              <a:gdLst/>
              <a:ahLst/>
              <a:cxnLst/>
              <a:rect l="l" t="t" r="r" b="b"/>
              <a:pathLst>
                <a:path w="13872" h="9133" extrusionOk="0">
                  <a:moveTo>
                    <a:pt x="13145" y="4465"/>
                  </a:moveTo>
                  <a:lnTo>
                    <a:pt x="13145" y="4870"/>
                  </a:lnTo>
                  <a:lnTo>
                    <a:pt x="12752" y="4870"/>
                  </a:lnTo>
                  <a:lnTo>
                    <a:pt x="12752" y="4465"/>
                  </a:lnTo>
                  <a:close/>
                  <a:moveTo>
                    <a:pt x="1275" y="3941"/>
                  </a:moveTo>
                  <a:lnTo>
                    <a:pt x="1275" y="4430"/>
                  </a:lnTo>
                  <a:cubicBezTo>
                    <a:pt x="1275" y="4775"/>
                    <a:pt x="1013" y="5049"/>
                    <a:pt x="668" y="5049"/>
                  </a:cubicBezTo>
                  <a:lnTo>
                    <a:pt x="418" y="5049"/>
                  </a:lnTo>
                  <a:cubicBezTo>
                    <a:pt x="501" y="4549"/>
                    <a:pt x="810" y="4120"/>
                    <a:pt x="1275" y="3941"/>
                  </a:cubicBezTo>
                  <a:close/>
                  <a:moveTo>
                    <a:pt x="9121" y="417"/>
                  </a:moveTo>
                  <a:cubicBezTo>
                    <a:pt x="9562" y="417"/>
                    <a:pt x="9978" y="620"/>
                    <a:pt x="10252" y="977"/>
                  </a:cubicBezTo>
                  <a:lnTo>
                    <a:pt x="12205" y="3584"/>
                  </a:lnTo>
                  <a:cubicBezTo>
                    <a:pt x="12240" y="3632"/>
                    <a:pt x="12300" y="3656"/>
                    <a:pt x="12360" y="3656"/>
                  </a:cubicBezTo>
                  <a:lnTo>
                    <a:pt x="13312" y="3656"/>
                  </a:lnTo>
                  <a:cubicBezTo>
                    <a:pt x="13431" y="3656"/>
                    <a:pt x="13514" y="3775"/>
                    <a:pt x="13467" y="3882"/>
                  </a:cubicBezTo>
                  <a:lnTo>
                    <a:pt x="13372" y="4060"/>
                  </a:lnTo>
                  <a:lnTo>
                    <a:pt x="12574" y="4060"/>
                  </a:lnTo>
                  <a:cubicBezTo>
                    <a:pt x="12455" y="4060"/>
                    <a:pt x="12360" y="4156"/>
                    <a:pt x="12360" y="4275"/>
                  </a:cubicBezTo>
                  <a:lnTo>
                    <a:pt x="12360" y="5084"/>
                  </a:lnTo>
                  <a:cubicBezTo>
                    <a:pt x="12360" y="5203"/>
                    <a:pt x="12455" y="5299"/>
                    <a:pt x="12574" y="5299"/>
                  </a:cubicBezTo>
                  <a:lnTo>
                    <a:pt x="13181" y="5299"/>
                  </a:lnTo>
                  <a:lnTo>
                    <a:pt x="13181" y="5596"/>
                  </a:lnTo>
                  <a:cubicBezTo>
                    <a:pt x="13181" y="5787"/>
                    <a:pt x="13252" y="5977"/>
                    <a:pt x="13395" y="6096"/>
                  </a:cubicBezTo>
                  <a:cubicBezTo>
                    <a:pt x="13455" y="6156"/>
                    <a:pt x="13479" y="6227"/>
                    <a:pt x="13479" y="6323"/>
                  </a:cubicBezTo>
                  <a:lnTo>
                    <a:pt x="13479" y="6692"/>
                  </a:lnTo>
                  <a:lnTo>
                    <a:pt x="13443" y="6692"/>
                  </a:lnTo>
                  <a:cubicBezTo>
                    <a:pt x="13443" y="7037"/>
                    <a:pt x="13181" y="7311"/>
                    <a:pt x="12836" y="7311"/>
                  </a:cubicBezTo>
                  <a:lnTo>
                    <a:pt x="12526" y="7311"/>
                  </a:lnTo>
                  <a:cubicBezTo>
                    <a:pt x="12419" y="6501"/>
                    <a:pt x="11740" y="5894"/>
                    <a:pt x="10919" y="5894"/>
                  </a:cubicBezTo>
                  <a:cubicBezTo>
                    <a:pt x="10097" y="5894"/>
                    <a:pt x="9419" y="6513"/>
                    <a:pt x="9312" y="7311"/>
                  </a:cubicBezTo>
                  <a:lnTo>
                    <a:pt x="4061" y="7311"/>
                  </a:lnTo>
                  <a:cubicBezTo>
                    <a:pt x="3954" y="6501"/>
                    <a:pt x="3275" y="5894"/>
                    <a:pt x="2454" y="5894"/>
                  </a:cubicBezTo>
                  <a:cubicBezTo>
                    <a:pt x="1632" y="5894"/>
                    <a:pt x="965" y="6501"/>
                    <a:pt x="846" y="7275"/>
                  </a:cubicBezTo>
                  <a:cubicBezTo>
                    <a:pt x="608" y="7204"/>
                    <a:pt x="429" y="6966"/>
                    <a:pt x="429" y="6692"/>
                  </a:cubicBezTo>
                  <a:lnTo>
                    <a:pt x="429" y="5465"/>
                  </a:lnTo>
                  <a:lnTo>
                    <a:pt x="691" y="5465"/>
                  </a:lnTo>
                  <a:cubicBezTo>
                    <a:pt x="1263" y="5465"/>
                    <a:pt x="1703" y="5001"/>
                    <a:pt x="1703" y="4453"/>
                  </a:cubicBezTo>
                  <a:lnTo>
                    <a:pt x="1703" y="3822"/>
                  </a:lnTo>
                  <a:lnTo>
                    <a:pt x="2406" y="3644"/>
                  </a:lnTo>
                  <a:cubicBezTo>
                    <a:pt x="2465" y="3632"/>
                    <a:pt x="2513" y="3596"/>
                    <a:pt x="2525" y="3560"/>
                  </a:cubicBezTo>
                  <a:lnTo>
                    <a:pt x="3954" y="1120"/>
                  </a:lnTo>
                  <a:cubicBezTo>
                    <a:pt x="4204" y="679"/>
                    <a:pt x="4680" y="417"/>
                    <a:pt x="5180" y="417"/>
                  </a:cubicBezTo>
                  <a:close/>
                  <a:moveTo>
                    <a:pt x="2430" y="6275"/>
                  </a:moveTo>
                  <a:cubicBezTo>
                    <a:pt x="3108" y="6275"/>
                    <a:pt x="3656" y="6823"/>
                    <a:pt x="3656" y="7501"/>
                  </a:cubicBezTo>
                  <a:cubicBezTo>
                    <a:pt x="3656" y="8168"/>
                    <a:pt x="3108" y="8716"/>
                    <a:pt x="2430" y="8716"/>
                  </a:cubicBezTo>
                  <a:cubicBezTo>
                    <a:pt x="1763" y="8716"/>
                    <a:pt x="1215" y="8168"/>
                    <a:pt x="1215" y="7501"/>
                  </a:cubicBezTo>
                  <a:cubicBezTo>
                    <a:pt x="1215" y="6823"/>
                    <a:pt x="1763" y="6275"/>
                    <a:pt x="2430" y="6275"/>
                  </a:cubicBezTo>
                  <a:close/>
                  <a:moveTo>
                    <a:pt x="10919" y="6275"/>
                  </a:moveTo>
                  <a:cubicBezTo>
                    <a:pt x="11586" y="6275"/>
                    <a:pt x="12145" y="6823"/>
                    <a:pt x="12145" y="7501"/>
                  </a:cubicBezTo>
                  <a:cubicBezTo>
                    <a:pt x="12145" y="8168"/>
                    <a:pt x="11586" y="8716"/>
                    <a:pt x="10919" y="8716"/>
                  </a:cubicBezTo>
                  <a:cubicBezTo>
                    <a:pt x="10252" y="8716"/>
                    <a:pt x="9693" y="8168"/>
                    <a:pt x="9693" y="7501"/>
                  </a:cubicBezTo>
                  <a:cubicBezTo>
                    <a:pt x="9693" y="6823"/>
                    <a:pt x="10252" y="6275"/>
                    <a:pt x="10919" y="6275"/>
                  </a:cubicBezTo>
                  <a:close/>
                  <a:moveTo>
                    <a:pt x="5144" y="0"/>
                  </a:moveTo>
                  <a:cubicBezTo>
                    <a:pt x="4501" y="0"/>
                    <a:pt x="3894" y="334"/>
                    <a:pt x="3573" y="905"/>
                  </a:cubicBezTo>
                  <a:lnTo>
                    <a:pt x="2180" y="3275"/>
                  </a:lnTo>
                  <a:lnTo>
                    <a:pt x="1430" y="3465"/>
                  </a:lnTo>
                  <a:cubicBezTo>
                    <a:pt x="489" y="3703"/>
                    <a:pt x="1" y="4477"/>
                    <a:pt x="1" y="5251"/>
                  </a:cubicBezTo>
                  <a:lnTo>
                    <a:pt x="1" y="6692"/>
                  </a:lnTo>
                  <a:cubicBezTo>
                    <a:pt x="1" y="7180"/>
                    <a:pt x="358" y="7608"/>
                    <a:pt x="810" y="7692"/>
                  </a:cubicBezTo>
                  <a:cubicBezTo>
                    <a:pt x="906" y="8501"/>
                    <a:pt x="1584" y="9132"/>
                    <a:pt x="2418" y="9132"/>
                  </a:cubicBezTo>
                  <a:cubicBezTo>
                    <a:pt x="3251" y="9132"/>
                    <a:pt x="3930" y="8513"/>
                    <a:pt x="4025" y="7728"/>
                  </a:cubicBezTo>
                  <a:lnTo>
                    <a:pt x="9300" y="7728"/>
                  </a:lnTo>
                  <a:cubicBezTo>
                    <a:pt x="9407" y="8525"/>
                    <a:pt x="10085" y="9132"/>
                    <a:pt x="10907" y="9132"/>
                  </a:cubicBezTo>
                  <a:cubicBezTo>
                    <a:pt x="11740" y="9132"/>
                    <a:pt x="12407" y="8513"/>
                    <a:pt x="12514" y="7728"/>
                  </a:cubicBezTo>
                  <a:lnTo>
                    <a:pt x="12824" y="7728"/>
                  </a:lnTo>
                  <a:cubicBezTo>
                    <a:pt x="13395" y="7728"/>
                    <a:pt x="13836" y="7263"/>
                    <a:pt x="13836" y="6716"/>
                  </a:cubicBezTo>
                  <a:lnTo>
                    <a:pt x="13836" y="6299"/>
                  </a:lnTo>
                  <a:cubicBezTo>
                    <a:pt x="13848" y="6096"/>
                    <a:pt x="13776" y="5918"/>
                    <a:pt x="13645" y="5787"/>
                  </a:cubicBezTo>
                  <a:cubicBezTo>
                    <a:pt x="13586" y="5727"/>
                    <a:pt x="13550" y="5656"/>
                    <a:pt x="13550" y="5561"/>
                  </a:cubicBezTo>
                  <a:lnTo>
                    <a:pt x="13550" y="4572"/>
                  </a:lnTo>
                  <a:lnTo>
                    <a:pt x="13788" y="4037"/>
                  </a:lnTo>
                  <a:cubicBezTo>
                    <a:pt x="13872" y="3846"/>
                    <a:pt x="13872" y="3656"/>
                    <a:pt x="13764" y="3501"/>
                  </a:cubicBezTo>
                  <a:cubicBezTo>
                    <a:pt x="13657" y="3334"/>
                    <a:pt x="13479" y="3239"/>
                    <a:pt x="13288" y="3239"/>
                  </a:cubicBezTo>
                  <a:lnTo>
                    <a:pt x="12443" y="3239"/>
                  </a:lnTo>
                  <a:lnTo>
                    <a:pt x="10550" y="727"/>
                  </a:lnTo>
                  <a:cubicBezTo>
                    <a:pt x="10204" y="262"/>
                    <a:pt x="9657" y="0"/>
                    <a:pt x="90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6" name="Google Shape;12556;p86"/>
            <p:cNvSpPr/>
            <p:nvPr/>
          </p:nvSpPr>
          <p:spPr>
            <a:xfrm>
              <a:off x="5779789" y="4416409"/>
              <a:ext cx="52205" cy="51475"/>
            </a:xfrm>
            <a:custGeom>
              <a:avLst/>
              <a:gdLst/>
              <a:ahLst/>
              <a:cxnLst/>
              <a:rect l="l" t="t" r="r" b="b"/>
              <a:pathLst>
                <a:path w="1644" h="1621" extrusionOk="0">
                  <a:moveTo>
                    <a:pt x="811" y="1"/>
                  </a:moveTo>
                  <a:cubicBezTo>
                    <a:pt x="584" y="1"/>
                    <a:pt x="394" y="84"/>
                    <a:pt x="239" y="239"/>
                  </a:cubicBezTo>
                  <a:cubicBezTo>
                    <a:pt x="96" y="382"/>
                    <a:pt x="1" y="596"/>
                    <a:pt x="1" y="799"/>
                  </a:cubicBezTo>
                  <a:cubicBezTo>
                    <a:pt x="1" y="1263"/>
                    <a:pt x="382" y="1620"/>
                    <a:pt x="822" y="1620"/>
                  </a:cubicBezTo>
                  <a:cubicBezTo>
                    <a:pt x="1275" y="1620"/>
                    <a:pt x="1644" y="1263"/>
                    <a:pt x="1644" y="799"/>
                  </a:cubicBezTo>
                  <a:cubicBezTo>
                    <a:pt x="1644" y="739"/>
                    <a:pt x="1632" y="668"/>
                    <a:pt x="1608" y="608"/>
                  </a:cubicBezTo>
                  <a:cubicBezTo>
                    <a:pt x="1557" y="546"/>
                    <a:pt x="1478" y="484"/>
                    <a:pt x="1389" y="484"/>
                  </a:cubicBezTo>
                  <a:cubicBezTo>
                    <a:pt x="1375" y="484"/>
                    <a:pt x="1361" y="486"/>
                    <a:pt x="1346" y="489"/>
                  </a:cubicBezTo>
                  <a:cubicBezTo>
                    <a:pt x="1239" y="525"/>
                    <a:pt x="1168" y="620"/>
                    <a:pt x="1192" y="727"/>
                  </a:cubicBezTo>
                  <a:cubicBezTo>
                    <a:pt x="1203" y="763"/>
                    <a:pt x="1203" y="787"/>
                    <a:pt x="1203" y="822"/>
                  </a:cubicBezTo>
                  <a:cubicBezTo>
                    <a:pt x="1203" y="1037"/>
                    <a:pt x="1025" y="1215"/>
                    <a:pt x="811" y="1215"/>
                  </a:cubicBezTo>
                  <a:cubicBezTo>
                    <a:pt x="584" y="1215"/>
                    <a:pt x="406" y="1037"/>
                    <a:pt x="406" y="822"/>
                  </a:cubicBezTo>
                  <a:cubicBezTo>
                    <a:pt x="406" y="596"/>
                    <a:pt x="584" y="418"/>
                    <a:pt x="811" y="418"/>
                  </a:cubicBezTo>
                  <a:cubicBezTo>
                    <a:pt x="930" y="418"/>
                    <a:pt x="1013" y="322"/>
                    <a:pt x="1013" y="203"/>
                  </a:cubicBezTo>
                  <a:cubicBezTo>
                    <a:pt x="1013" y="84"/>
                    <a:pt x="930" y="1"/>
                    <a:pt x="8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7" name="Google Shape;12557;p86"/>
            <p:cNvSpPr/>
            <p:nvPr/>
          </p:nvSpPr>
          <p:spPr>
            <a:xfrm>
              <a:off x="6048627" y="4416409"/>
              <a:ext cx="52205" cy="51856"/>
            </a:xfrm>
            <a:custGeom>
              <a:avLst/>
              <a:gdLst/>
              <a:ahLst/>
              <a:cxnLst/>
              <a:rect l="l" t="t" r="r" b="b"/>
              <a:pathLst>
                <a:path w="1644" h="1633" extrusionOk="0">
                  <a:moveTo>
                    <a:pt x="822" y="1"/>
                  </a:moveTo>
                  <a:cubicBezTo>
                    <a:pt x="596" y="1"/>
                    <a:pt x="405" y="84"/>
                    <a:pt x="238" y="239"/>
                  </a:cubicBezTo>
                  <a:cubicBezTo>
                    <a:pt x="95" y="382"/>
                    <a:pt x="0" y="596"/>
                    <a:pt x="0" y="822"/>
                  </a:cubicBezTo>
                  <a:cubicBezTo>
                    <a:pt x="0" y="1263"/>
                    <a:pt x="381" y="1632"/>
                    <a:pt x="822" y="1632"/>
                  </a:cubicBezTo>
                  <a:cubicBezTo>
                    <a:pt x="1274" y="1632"/>
                    <a:pt x="1643" y="1275"/>
                    <a:pt x="1643" y="822"/>
                  </a:cubicBezTo>
                  <a:cubicBezTo>
                    <a:pt x="1643" y="763"/>
                    <a:pt x="1631" y="680"/>
                    <a:pt x="1608" y="620"/>
                  </a:cubicBezTo>
                  <a:cubicBezTo>
                    <a:pt x="1577" y="548"/>
                    <a:pt x="1492" y="484"/>
                    <a:pt x="1400" y="484"/>
                  </a:cubicBezTo>
                  <a:cubicBezTo>
                    <a:pt x="1386" y="484"/>
                    <a:pt x="1372" y="486"/>
                    <a:pt x="1358" y="489"/>
                  </a:cubicBezTo>
                  <a:cubicBezTo>
                    <a:pt x="1250" y="525"/>
                    <a:pt x="1179" y="620"/>
                    <a:pt x="1215" y="727"/>
                  </a:cubicBezTo>
                  <a:cubicBezTo>
                    <a:pt x="1227" y="763"/>
                    <a:pt x="1227" y="787"/>
                    <a:pt x="1227" y="822"/>
                  </a:cubicBezTo>
                  <a:cubicBezTo>
                    <a:pt x="1227" y="1037"/>
                    <a:pt x="1048" y="1215"/>
                    <a:pt x="822" y="1215"/>
                  </a:cubicBezTo>
                  <a:cubicBezTo>
                    <a:pt x="596" y="1215"/>
                    <a:pt x="417" y="1037"/>
                    <a:pt x="417" y="822"/>
                  </a:cubicBezTo>
                  <a:cubicBezTo>
                    <a:pt x="417" y="596"/>
                    <a:pt x="596" y="418"/>
                    <a:pt x="822" y="418"/>
                  </a:cubicBezTo>
                  <a:cubicBezTo>
                    <a:pt x="941" y="418"/>
                    <a:pt x="1036" y="322"/>
                    <a:pt x="1036" y="203"/>
                  </a:cubicBezTo>
                  <a:cubicBezTo>
                    <a:pt x="1036" y="84"/>
                    <a:pt x="941" y="1"/>
                    <a:pt x="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8" name="Google Shape;12558;p86"/>
            <p:cNvSpPr/>
            <p:nvPr/>
          </p:nvSpPr>
          <p:spPr>
            <a:xfrm>
              <a:off x="6000995" y="4365379"/>
              <a:ext cx="122892" cy="58016"/>
            </a:xfrm>
            <a:custGeom>
              <a:avLst/>
              <a:gdLst/>
              <a:ahLst/>
              <a:cxnLst/>
              <a:rect l="l" t="t" r="r" b="b"/>
              <a:pathLst>
                <a:path w="3870" h="1827" extrusionOk="0">
                  <a:moveTo>
                    <a:pt x="2310" y="1"/>
                  </a:moveTo>
                  <a:cubicBezTo>
                    <a:pt x="1810" y="1"/>
                    <a:pt x="1334" y="143"/>
                    <a:pt x="929" y="429"/>
                  </a:cubicBezTo>
                  <a:cubicBezTo>
                    <a:pt x="524" y="715"/>
                    <a:pt x="226" y="1096"/>
                    <a:pt x="48" y="1548"/>
                  </a:cubicBezTo>
                  <a:cubicBezTo>
                    <a:pt x="0" y="1656"/>
                    <a:pt x="60" y="1775"/>
                    <a:pt x="167" y="1810"/>
                  </a:cubicBezTo>
                  <a:cubicBezTo>
                    <a:pt x="192" y="1822"/>
                    <a:pt x="218" y="1827"/>
                    <a:pt x="244" y="1827"/>
                  </a:cubicBezTo>
                  <a:cubicBezTo>
                    <a:pt x="326" y="1827"/>
                    <a:pt x="404" y="1773"/>
                    <a:pt x="441" y="1691"/>
                  </a:cubicBezTo>
                  <a:cubicBezTo>
                    <a:pt x="738" y="917"/>
                    <a:pt x="1488" y="405"/>
                    <a:pt x="2322" y="405"/>
                  </a:cubicBezTo>
                  <a:cubicBezTo>
                    <a:pt x="2774" y="405"/>
                    <a:pt x="3191" y="536"/>
                    <a:pt x="3548" y="798"/>
                  </a:cubicBezTo>
                  <a:cubicBezTo>
                    <a:pt x="3581" y="831"/>
                    <a:pt x="3624" y="846"/>
                    <a:pt x="3667" y="846"/>
                  </a:cubicBezTo>
                  <a:cubicBezTo>
                    <a:pt x="3732" y="846"/>
                    <a:pt x="3798" y="813"/>
                    <a:pt x="3834" y="763"/>
                  </a:cubicBezTo>
                  <a:cubicBezTo>
                    <a:pt x="3870" y="679"/>
                    <a:pt x="3858" y="560"/>
                    <a:pt x="3774" y="489"/>
                  </a:cubicBezTo>
                  <a:cubicBezTo>
                    <a:pt x="3334" y="179"/>
                    <a:pt x="2846" y="1"/>
                    <a:pt x="2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9" name="Google Shape;12559;p86"/>
            <p:cNvSpPr/>
            <p:nvPr/>
          </p:nvSpPr>
          <p:spPr>
            <a:xfrm>
              <a:off x="5816847" y="4230039"/>
              <a:ext cx="124797" cy="193610"/>
            </a:xfrm>
            <a:custGeom>
              <a:avLst/>
              <a:gdLst/>
              <a:ahLst/>
              <a:cxnLst/>
              <a:rect l="l" t="t" r="r" b="b"/>
              <a:pathLst>
                <a:path w="3930" h="6097" extrusionOk="0">
                  <a:moveTo>
                    <a:pt x="3513" y="417"/>
                  </a:moveTo>
                  <a:lnTo>
                    <a:pt x="3513" y="2441"/>
                  </a:lnTo>
                  <a:lnTo>
                    <a:pt x="822" y="2441"/>
                  </a:lnTo>
                  <a:lnTo>
                    <a:pt x="1834" y="714"/>
                  </a:lnTo>
                  <a:cubicBezTo>
                    <a:pt x="1930" y="524"/>
                    <a:pt x="2144" y="417"/>
                    <a:pt x="2346" y="417"/>
                  </a:cubicBezTo>
                  <a:close/>
                  <a:moveTo>
                    <a:pt x="2346" y="0"/>
                  </a:moveTo>
                  <a:cubicBezTo>
                    <a:pt x="1989" y="0"/>
                    <a:pt x="1644" y="203"/>
                    <a:pt x="1465" y="512"/>
                  </a:cubicBezTo>
                  <a:lnTo>
                    <a:pt x="60" y="2917"/>
                  </a:lnTo>
                  <a:cubicBezTo>
                    <a:pt x="1" y="3024"/>
                    <a:pt x="25" y="3143"/>
                    <a:pt x="132" y="3203"/>
                  </a:cubicBezTo>
                  <a:cubicBezTo>
                    <a:pt x="155" y="3215"/>
                    <a:pt x="203" y="3239"/>
                    <a:pt x="239" y="3239"/>
                  </a:cubicBezTo>
                  <a:cubicBezTo>
                    <a:pt x="310" y="3239"/>
                    <a:pt x="370" y="3203"/>
                    <a:pt x="417" y="3131"/>
                  </a:cubicBezTo>
                  <a:lnTo>
                    <a:pt x="572" y="2846"/>
                  </a:lnTo>
                  <a:lnTo>
                    <a:pt x="3513" y="2846"/>
                  </a:lnTo>
                  <a:lnTo>
                    <a:pt x="3513" y="5882"/>
                  </a:lnTo>
                  <a:cubicBezTo>
                    <a:pt x="3513" y="6001"/>
                    <a:pt x="3596" y="6096"/>
                    <a:pt x="3715" y="6096"/>
                  </a:cubicBezTo>
                  <a:cubicBezTo>
                    <a:pt x="3835" y="6096"/>
                    <a:pt x="3930" y="6001"/>
                    <a:pt x="3930" y="5882"/>
                  </a:cubicBezTo>
                  <a:lnTo>
                    <a:pt x="3930" y="203"/>
                  </a:lnTo>
                  <a:cubicBezTo>
                    <a:pt x="3918" y="95"/>
                    <a:pt x="3823" y="0"/>
                    <a:pt x="3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0" name="Google Shape;12560;p86"/>
            <p:cNvSpPr/>
            <p:nvPr/>
          </p:nvSpPr>
          <p:spPr>
            <a:xfrm>
              <a:off x="5954474" y="4230039"/>
              <a:ext cx="120256" cy="102854"/>
            </a:xfrm>
            <a:custGeom>
              <a:avLst/>
              <a:gdLst/>
              <a:ahLst/>
              <a:cxnLst/>
              <a:rect l="l" t="t" r="r" b="b"/>
              <a:pathLst>
                <a:path w="3787" h="3239" extrusionOk="0">
                  <a:moveTo>
                    <a:pt x="203" y="0"/>
                  </a:moveTo>
                  <a:cubicBezTo>
                    <a:pt x="84" y="0"/>
                    <a:pt x="1" y="95"/>
                    <a:pt x="1" y="214"/>
                  </a:cubicBezTo>
                  <a:lnTo>
                    <a:pt x="1" y="3024"/>
                  </a:lnTo>
                  <a:cubicBezTo>
                    <a:pt x="1" y="3143"/>
                    <a:pt x="84" y="3239"/>
                    <a:pt x="203" y="3239"/>
                  </a:cubicBezTo>
                  <a:cubicBezTo>
                    <a:pt x="322" y="3239"/>
                    <a:pt x="417" y="3143"/>
                    <a:pt x="417" y="3024"/>
                  </a:cubicBezTo>
                  <a:lnTo>
                    <a:pt x="417" y="405"/>
                  </a:lnTo>
                  <a:lnTo>
                    <a:pt x="1977" y="405"/>
                  </a:lnTo>
                  <a:cubicBezTo>
                    <a:pt x="2132" y="405"/>
                    <a:pt x="2322" y="512"/>
                    <a:pt x="2429" y="655"/>
                  </a:cubicBezTo>
                  <a:lnTo>
                    <a:pt x="3287" y="1786"/>
                  </a:lnTo>
                  <a:cubicBezTo>
                    <a:pt x="3346" y="1869"/>
                    <a:pt x="3358" y="1941"/>
                    <a:pt x="3358" y="2024"/>
                  </a:cubicBezTo>
                  <a:cubicBezTo>
                    <a:pt x="3358" y="2250"/>
                    <a:pt x="3180" y="2429"/>
                    <a:pt x="2953" y="2429"/>
                  </a:cubicBezTo>
                  <a:lnTo>
                    <a:pt x="1013" y="2429"/>
                  </a:lnTo>
                  <a:cubicBezTo>
                    <a:pt x="894" y="2429"/>
                    <a:pt x="798" y="2524"/>
                    <a:pt x="798" y="2643"/>
                  </a:cubicBezTo>
                  <a:cubicBezTo>
                    <a:pt x="798" y="2762"/>
                    <a:pt x="882" y="2846"/>
                    <a:pt x="1013" y="2846"/>
                  </a:cubicBezTo>
                  <a:lnTo>
                    <a:pt x="2977" y="2846"/>
                  </a:lnTo>
                  <a:cubicBezTo>
                    <a:pt x="3418" y="2846"/>
                    <a:pt x="3787" y="2489"/>
                    <a:pt x="3787" y="2024"/>
                  </a:cubicBezTo>
                  <a:cubicBezTo>
                    <a:pt x="3787" y="1846"/>
                    <a:pt x="3727" y="1691"/>
                    <a:pt x="3632" y="1536"/>
                  </a:cubicBezTo>
                  <a:lnTo>
                    <a:pt x="2775" y="405"/>
                  </a:lnTo>
                  <a:cubicBezTo>
                    <a:pt x="2584" y="155"/>
                    <a:pt x="2287" y="0"/>
                    <a:pt x="1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1" name="Google Shape;12561;p86"/>
            <p:cNvSpPr/>
            <p:nvPr/>
          </p:nvSpPr>
          <p:spPr>
            <a:xfrm>
              <a:off x="5876198" y="4333243"/>
              <a:ext cx="39376" cy="13274"/>
            </a:xfrm>
            <a:custGeom>
              <a:avLst/>
              <a:gdLst/>
              <a:ahLst/>
              <a:cxnLst/>
              <a:rect l="l" t="t" r="r" b="b"/>
              <a:pathLst>
                <a:path w="1240" h="418" extrusionOk="0">
                  <a:moveTo>
                    <a:pt x="215" y="1"/>
                  </a:moveTo>
                  <a:cubicBezTo>
                    <a:pt x="96" y="1"/>
                    <a:pt x="1" y="84"/>
                    <a:pt x="1" y="203"/>
                  </a:cubicBezTo>
                  <a:cubicBezTo>
                    <a:pt x="1" y="322"/>
                    <a:pt x="96" y="417"/>
                    <a:pt x="215" y="417"/>
                  </a:cubicBezTo>
                  <a:lnTo>
                    <a:pt x="1025" y="417"/>
                  </a:lnTo>
                  <a:cubicBezTo>
                    <a:pt x="1144" y="417"/>
                    <a:pt x="1239" y="322"/>
                    <a:pt x="1239" y="203"/>
                  </a:cubicBezTo>
                  <a:cubicBezTo>
                    <a:pt x="1239" y="84"/>
                    <a:pt x="1156" y="1"/>
                    <a:pt x="1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2" name="Google Shape;12562;p86"/>
            <p:cNvSpPr/>
            <p:nvPr/>
          </p:nvSpPr>
          <p:spPr>
            <a:xfrm>
              <a:off x="5979433" y="4333243"/>
              <a:ext cx="39344" cy="13274"/>
            </a:xfrm>
            <a:custGeom>
              <a:avLst/>
              <a:gdLst/>
              <a:ahLst/>
              <a:cxnLst/>
              <a:rect l="l" t="t" r="r" b="b"/>
              <a:pathLst>
                <a:path w="1239" h="418" extrusionOk="0">
                  <a:moveTo>
                    <a:pt x="203" y="1"/>
                  </a:moveTo>
                  <a:cubicBezTo>
                    <a:pt x="84" y="1"/>
                    <a:pt x="0" y="84"/>
                    <a:pt x="0" y="203"/>
                  </a:cubicBezTo>
                  <a:cubicBezTo>
                    <a:pt x="0" y="322"/>
                    <a:pt x="84" y="417"/>
                    <a:pt x="203" y="417"/>
                  </a:cubicBezTo>
                  <a:lnTo>
                    <a:pt x="1024" y="417"/>
                  </a:lnTo>
                  <a:cubicBezTo>
                    <a:pt x="1143" y="417"/>
                    <a:pt x="1239" y="322"/>
                    <a:pt x="1239" y="203"/>
                  </a:cubicBezTo>
                  <a:cubicBezTo>
                    <a:pt x="1239" y="84"/>
                    <a:pt x="1143" y="1"/>
                    <a:pt x="10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63" name="Google Shape;12563;p86"/>
          <p:cNvGrpSpPr/>
          <p:nvPr/>
        </p:nvGrpSpPr>
        <p:grpSpPr>
          <a:xfrm>
            <a:off x="6410063" y="4135124"/>
            <a:ext cx="159950" cy="364516"/>
            <a:chOff x="6410063" y="4135124"/>
            <a:chExt cx="159950" cy="364516"/>
          </a:xfrm>
        </p:grpSpPr>
        <p:sp>
          <p:nvSpPr>
            <p:cNvPr id="12564" name="Google Shape;12564;p86"/>
            <p:cNvSpPr/>
            <p:nvPr/>
          </p:nvSpPr>
          <p:spPr>
            <a:xfrm>
              <a:off x="6493991" y="4299202"/>
              <a:ext cx="36328" cy="200438"/>
            </a:xfrm>
            <a:custGeom>
              <a:avLst/>
              <a:gdLst/>
              <a:ahLst/>
              <a:cxnLst/>
              <a:rect l="l" t="t" r="r" b="b"/>
              <a:pathLst>
                <a:path w="1144" h="6312" extrusionOk="0">
                  <a:moveTo>
                    <a:pt x="965" y="1"/>
                  </a:moveTo>
                  <a:cubicBezTo>
                    <a:pt x="882" y="1"/>
                    <a:pt x="810" y="72"/>
                    <a:pt x="810" y="168"/>
                  </a:cubicBezTo>
                  <a:lnTo>
                    <a:pt x="810" y="5716"/>
                  </a:lnTo>
                  <a:cubicBezTo>
                    <a:pt x="810" y="5847"/>
                    <a:pt x="703" y="5954"/>
                    <a:pt x="584" y="5966"/>
                  </a:cubicBezTo>
                  <a:cubicBezTo>
                    <a:pt x="453" y="5966"/>
                    <a:pt x="334" y="5859"/>
                    <a:pt x="334" y="5728"/>
                  </a:cubicBezTo>
                  <a:lnTo>
                    <a:pt x="334" y="4656"/>
                  </a:lnTo>
                  <a:cubicBezTo>
                    <a:pt x="334" y="4573"/>
                    <a:pt x="251" y="4490"/>
                    <a:pt x="167" y="4490"/>
                  </a:cubicBezTo>
                  <a:cubicBezTo>
                    <a:pt x="72" y="4490"/>
                    <a:pt x="1" y="4573"/>
                    <a:pt x="1" y="4656"/>
                  </a:cubicBezTo>
                  <a:lnTo>
                    <a:pt x="1" y="5728"/>
                  </a:lnTo>
                  <a:cubicBezTo>
                    <a:pt x="1" y="5966"/>
                    <a:pt x="167" y="6192"/>
                    <a:pt x="394" y="6276"/>
                  </a:cubicBezTo>
                  <a:cubicBezTo>
                    <a:pt x="453" y="6299"/>
                    <a:pt x="525" y="6311"/>
                    <a:pt x="596" y="6311"/>
                  </a:cubicBezTo>
                  <a:cubicBezTo>
                    <a:pt x="906" y="6299"/>
                    <a:pt x="1144" y="6037"/>
                    <a:pt x="1144" y="5728"/>
                  </a:cubicBezTo>
                  <a:lnTo>
                    <a:pt x="1144" y="180"/>
                  </a:lnTo>
                  <a:cubicBezTo>
                    <a:pt x="1144" y="72"/>
                    <a:pt x="1072"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5" name="Google Shape;12565;p86"/>
            <p:cNvSpPr/>
            <p:nvPr/>
          </p:nvSpPr>
          <p:spPr>
            <a:xfrm>
              <a:off x="6454297" y="4135124"/>
              <a:ext cx="71099" cy="71131"/>
            </a:xfrm>
            <a:custGeom>
              <a:avLst/>
              <a:gdLst/>
              <a:ahLst/>
              <a:cxnLst/>
              <a:rect l="l" t="t" r="r" b="b"/>
              <a:pathLst>
                <a:path w="2239" h="2240" extrusionOk="0">
                  <a:moveTo>
                    <a:pt x="1120" y="346"/>
                  </a:moveTo>
                  <a:cubicBezTo>
                    <a:pt x="1548" y="346"/>
                    <a:pt x="1894" y="679"/>
                    <a:pt x="1894" y="1120"/>
                  </a:cubicBezTo>
                  <a:cubicBezTo>
                    <a:pt x="1894" y="1548"/>
                    <a:pt x="1548" y="1894"/>
                    <a:pt x="1120" y="1894"/>
                  </a:cubicBezTo>
                  <a:cubicBezTo>
                    <a:pt x="691" y="1894"/>
                    <a:pt x="346" y="1548"/>
                    <a:pt x="346" y="1120"/>
                  </a:cubicBezTo>
                  <a:cubicBezTo>
                    <a:pt x="346" y="679"/>
                    <a:pt x="691" y="346"/>
                    <a:pt x="1120" y="346"/>
                  </a:cubicBezTo>
                  <a:close/>
                  <a:moveTo>
                    <a:pt x="1120" y="1"/>
                  </a:moveTo>
                  <a:cubicBezTo>
                    <a:pt x="513" y="1"/>
                    <a:pt x="1" y="513"/>
                    <a:pt x="1" y="1120"/>
                  </a:cubicBezTo>
                  <a:cubicBezTo>
                    <a:pt x="1" y="1727"/>
                    <a:pt x="513" y="2239"/>
                    <a:pt x="1120" y="2239"/>
                  </a:cubicBezTo>
                  <a:cubicBezTo>
                    <a:pt x="1727" y="2239"/>
                    <a:pt x="2239" y="1727"/>
                    <a:pt x="2239" y="1120"/>
                  </a:cubicBezTo>
                  <a:cubicBezTo>
                    <a:pt x="2239" y="513"/>
                    <a:pt x="1727" y="1"/>
                    <a:pt x="1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6" name="Google Shape;12566;p86"/>
            <p:cNvSpPr/>
            <p:nvPr/>
          </p:nvSpPr>
          <p:spPr>
            <a:xfrm>
              <a:off x="6410063" y="4252712"/>
              <a:ext cx="94566" cy="246927"/>
            </a:xfrm>
            <a:custGeom>
              <a:avLst/>
              <a:gdLst/>
              <a:ahLst/>
              <a:cxnLst/>
              <a:rect l="l" t="t" r="r" b="b"/>
              <a:pathLst>
                <a:path w="2978" h="7776" extrusionOk="0">
                  <a:moveTo>
                    <a:pt x="1191" y="0"/>
                  </a:moveTo>
                  <a:cubicBezTo>
                    <a:pt x="977" y="0"/>
                    <a:pt x="798" y="179"/>
                    <a:pt x="798" y="393"/>
                  </a:cubicBezTo>
                  <a:lnTo>
                    <a:pt x="798" y="2894"/>
                  </a:lnTo>
                  <a:cubicBezTo>
                    <a:pt x="798" y="3025"/>
                    <a:pt x="691" y="3132"/>
                    <a:pt x="560" y="3132"/>
                  </a:cubicBezTo>
                  <a:cubicBezTo>
                    <a:pt x="429" y="3132"/>
                    <a:pt x="322" y="3025"/>
                    <a:pt x="322" y="2894"/>
                  </a:cubicBezTo>
                  <a:lnTo>
                    <a:pt x="322" y="2275"/>
                  </a:lnTo>
                  <a:cubicBezTo>
                    <a:pt x="322" y="2191"/>
                    <a:pt x="251" y="2120"/>
                    <a:pt x="155" y="2120"/>
                  </a:cubicBezTo>
                  <a:cubicBezTo>
                    <a:pt x="72" y="2120"/>
                    <a:pt x="1" y="2191"/>
                    <a:pt x="1" y="2275"/>
                  </a:cubicBezTo>
                  <a:lnTo>
                    <a:pt x="1" y="2894"/>
                  </a:lnTo>
                  <a:cubicBezTo>
                    <a:pt x="1" y="3203"/>
                    <a:pt x="251" y="3465"/>
                    <a:pt x="572" y="3465"/>
                  </a:cubicBezTo>
                  <a:cubicBezTo>
                    <a:pt x="894" y="3465"/>
                    <a:pt x="1156" y="3215"/>
                    <a:pt x="1156" y="2894"/>
                  </a:cubicBezTo>
                  <a:lnTo>
                    <a:pt x="1156" y="393"/>
                  </a:lnTo>
                  <a:cubicBezTo>
                    <a:pt x="1156" y="358"/>
                    <a:pt x="1191" y="334"/>
                    <a:pt x="1215" y="334"/>
                  </a:cubicBezTo>
                  <a:cubicBezTo>
                    <a:pt x="1251" y="334"/>
                    <a:pt x="1275" y="358"/>
                    <a:pt x="1275" y="393"/>
                  </a:cubicBezTo>
                  <a:lnTo>
                    <a:pt x="1275" y="7192"/>
                  </a:lnTo>
                  <a:cubicBezTo>
                    <a:pt x="1275" y="7501"/>
                    <a:pt x="1525" y="7775"/>
                    <a:pt x="1858" y="7775"/>
                  </a:cubicBezTo>
                  <a:cubicBezTo>
                    <a:pt x="2168" y="7775"/>
                    <a:pt x="2441" y="7513"/>
                    <a:pt x="2441" y="7192"/>
                  </a:cubicBezTo>
                  <a:lnTo>
                    <a:pt x="2441" y="4251"/>
                  </a:lnTo>
                  <a:cubicBezTo>
                    <a:pt x="2441" y="4168"/>
                    <a:pt x="2501" y="4132"/>
                    <a:pt x="2560" y="4132"/>
                  </a:cubicBezTo>
                  <a:cubicBezTo>
                    <a:pt x="2632" y="4132"/>
                    <a:pt x="2680" y="4191"/>
                    <a:pt x="2680" y="4251"/>
                  </a:cubicBezTo>
                  <a:lnTo>
                    <a:pt x="2644" y="5442"/>
                  </a:lnTo>
                  <a:cubicBezTo>
                    <a:pt x="2644" y="5525"/>
                    <a:pt x="2715" y="5596"/>
                    <a:pt x="2810" y="5596"/>
                  </a:cubicBezTo>
                  <a:cubicBezTo>
                    <a:pt x="2894" y="5596"/>
                    <a:pt x="2977" y="5525"/>
                    <a:pt x="2977" y="5442"/>
                  </a:cubicBezTo>
                  <a:lnTo>
                    <a:pt x="2977" y="4251"/>
                  </a:lnTo>
                  <a:cubicBezTo>
                    <a:pt x="2977" y="3989"/>
                    <a:pt x="2763" y="3787"/>
                    <a:pt x="2513" y="3787"/>
                  </a:cubicBezTo>
                  <a:cubicBezTo>
                    <a:pt x="2263" y="3787"/>
                    <a:pt x="2048" y="3989"/>
                    <a:pt x="2048" y="4251"/>
                  </a:cubicBezTo>
                  <a:lnTo>
                    <a:pt x="2048" y="7192"/>
                  </a:lnTo>
                  <a:cubicBezTo>
                    <a:pt x="2048" y="7323"/>
                    <a:pt x="1941" y="7430"/>
                    <a:pt x="1810" y="7430"/>
                  </a:cubicBezTo>
                  <a:cubicBezTo>
                    <a:pt x="1679" y="7430"/>
                    <a:pt x="1572" y="7323"/>
                    <a:pt x="1572" y="7192"/>
                  </a:cubicBezTo>
                  <a:lnTo>
                    <a:pt x="1572" y="393"/>
                  </a:lnTo>
                  <a:cubicBezTo>
                    <a:pt x="1572" y="179"/>
                    <a:pt x="1394" y="0"/>
                    <a:pt x="1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7" name="Google Shape;12567;p86"/>
            <p:cNvSpPr/>
            <p:nvPr/>
          </p:nvSpPr>
          <p:spPr>
            <a:xfrm>
              <a:off x="6410063" y="4212638"/>
              <a:ext cx="159950" cy="150519"/>
            </a:xfrm>
            <a:custGeom>
              <a:avLst/>
              <a:gdLst/>
              <a:ahLst/>
              <a:cxnLst/>
              <a:rect l="l" t="t" r="r" b="b"/>
              <a:pathLst>
                <a:path w="5037" h="4740" extrusionOk="0">
                  <a:moveTo>
                    <a:pt x="1429" y="0"/>
                  </a:moveTo>
                  <a:cubicBezTo>
                    <a:pt x="632" y="0"/>
                    <a:pt x="1" y="643"/>
                    <a:pt x="1" y="1429"/>
                  </a:cubicBezTo>
                  <a:lnTo>
                    <a:pt x="1" y="2858"/>
                  </a:lnTo>
                  <a:cubicBezTo>
                    <a:pt x="1" y="2953"/>
                    <a:pt x="72" y="3025"/>
                    <a:pt x="155" y="3025"/>
                  </a:cubicBezTo>
                  <a:cubicBezTo>
                    <a:pt x="251" y="3025"/>
                    <a:pt x="322" y="2953"/>
                    <a:pt x="322" y="2858"/>
                  </a:cubicBezTo>
                  <a:lnTo>
                    <a:pt x="322" y="1429"/>
                  </a:lnTo>
                  <a:cubicBezTo>
                    <a:pt x="322" y="822"/>
                    <a:pt x="810" y="334"/>
                    <a:pt x="1429" y="334"/>
                  </a:cubicBezTo>
                  <a:lnTo>
                    <a:pt x="3608" y="334"/>
                  </a:lnTo>
                  <a:cubicBezTo>
                    <a:pt x="4227" y="334"/>
                    <a:pt x="4715" y="822"/>
                    <a:pt x="4715" y="1429"/>
                  </a:cubicBezTo>
                  <a:lnTo>
                    <a:pt x="4715" y="4144"/>
                  </a:lnTo>
                  <a:cubicBezTo>
                    <a:pt x="4715" y="4275"/>
                    <a:pt x="4608" y="4382"/>
                    <a:pt x="4489" y="4394"/>
                  </a:cubicBezTo>
                  <a:cubicBezTo>
                    <a:pt x="4358" y="4394"/>
                    <a:pt x="4239" y="4287"/>
                    <a:pt x="4239" y="4156"/>
                  </a:cubicBezTo>
                  <a:lnTo>
                    <a:pt x="4239" y="1655"/>
                  </a:lnTo>
                  <a:cubicBezTo>
                    <a:pt x="4239" y="1441"/>
                    <a:pt x="4061" y="1262"/>
                    <a:pt x="3846" y="1262"/>
                  </a:cubicBezTo>
                  <a:cubicBezTo>
                    <a:pt x="3644" y="1262"/>
                    <a:pt x="3465" y="1441"/>
                    <a:pt x="3465" y="1655"/>
                  </a:cubicBezTo>
                  <a:lnTo>
                    <a:pt x="3465" y="2239"/>
                  </a:lnTo>
                  <a:cubicBezTo>
                    <a:pt x="3465" y="2322"/>
                    <a:pt x="3537" y="2394"/>
                    <a:pt x="3632" y="2394"/>
                  </a:cubicBezTo>
                  <a:cubicBezTo>
                    <a:pt x="3715" y="2394"/>
                    <a:pt x="3787" y="2322"/>
                    <a:pt x="3787" y="2239"/>
                  </a:cubicBezTo>
                  <a:lnTo>
                    <a:pt x="3787" y="1655"/>
                  </a:lnTo>
                  <a:cubicBezTo>
                    <a:pt x="3787" y="1620"/>
                    <a:pt x="3814" y="1602"/>
                    <a:pt x="3840" y="1602"/>
                  </a:cubicBezTo>
                  <a:cubicBezTo>
                    <a:pt x="3867" y="1602"/>
                    <a:pt x="3894" y="1620"/>
                    <a:pt x="3894" y="1655"/>
                  </a:cubicBezTo>
                  <a:lnTo>
                    <a:pt x="3894" y="4156"/>
                  </a:lnTo>
                  <a:cubicBezTo>
                    <a:pt x="3894" y="4382"/>
                    <a:pt x="4049" y="4596"/>
                    <a:pt x="4251" y="4691"/>
                  </a:cubicBezTo>
                  <a:cubicBezTo>
                    <a:pt x="4323" y="4715"/>
                    <a:pt x="4406" y="4739"/>
                    <a:pt x="4489" y="4739"/>
                  </a:cubicBezTo>
                  <a:cubicBezTo>
                    <a:pt x="4799" y="4715"/>
                    <a:pt x="5037" y="4465"/>
                    <a:pt x="5037" y="4156"/>
                  </a:cubicBezTo>
                  <a:lnTo>
                    <a:pt x="5037" y="1429"/>
                  </a:lnTo>
                  <a:cubicBezTo>
                    <a:pt x="5037" y="643"/>
                    <a:pt x="4406" y="0"/>
                    <a:pt x="3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68" name="Google Shape;12568;p86"/>
          <p:cNvGrpSpPr/>
          <p:nvPr/>
        </p:nvGrpSpPr>
        <p:grpSpPr>
          <a:xfrm>
            <a:off x="6924652" y="4135505"/>
            <a:ext cx="214378" cy="364135"/>
            <a:chOff x="6924652" y="4135505"/>
            <a:chExt cx="214378" cy="364135"/>
          </a:xfrm>
        </p:grpSpPr>
        <p:sp>
          <p:nvSpPr>
            <p:cNvPr id="12569" name="Google Shape;12569;p86"/>
            <p:cNvSpPr/>
            <p:nvPr/>
          </p:nvSpPr>
          <p:spPr>
            <a:xfrm>
              <a:off x="6996482" y="4135505"/>
              <a:ext cx="70718" cy="71099"/>
            </a:xfrm>
            <a:custGeom>
              <a:avLst/>
              <a:gdLst/>
              <a:ahLst/>
              <a:cxnLst/>
              <a:rect l="l" t="t" r="r" b="b"/>
              <a:pathLst>
                <a:path w="2227" h="2239" extrusionOk="0">
                  <a:moveTo>
                    <a:pt x="1119" y="346"/>
                  </a:moveTo>
                  <a:cubicBezTo>
                    <a:pt x="1548" y="346"/>
                    <a:pt x="1893" y="691"/>
                    <a:pt x="1893" y="1120"/>
                  </a:cubicBezTo>
                  <a:cubicBezTo>
                    <a:pt x="1893" y="1548"/>
                    <a:pt x="1548" y="1894"/>
                    <a:pt x="1119" y="1894"/>
                  </a:cubicBezTo>
                  <a:cubicBezTo>
                    <a:pt x="679" y="1894"/>
                    <a:pt x="345" y="1548"/>
                    <a:pt x="345" y="1120"/>
                  </a:cubicBezTo>
                  <a:cubicBezTo>
                    <a:pt x="345" y="691"/>
                    <a:pt x="703" y="346"/>
                    <a:pt x="1119" y="346"/>
                  </a:cubicBezTo>
                  <a:close/>
                  <a:moveTo>
                    <a:pt x="1119" y="1"/>
                  </a:moveTo>
                  <a:cubicBezTo>
                    <a:pt x="500" y="1"/>
                    <a:pt x="0" y="513"/>
                    <a:pt x="0" y="1120"/>
                  </a:cubicBezTo>
                  <a:cubicBezTo>
                    <a:pt x="12" y="1727"/>
                    <a:pt x="500" y="2239"/>
                    <a:pt x="1119" y="2239"/>
                  </a:cubicBezTo>
                  <a:cubicBezTo>
                    <a:pt x="1727" y="2239"/>
                    <a:pt x="2227" y="1727"/>
                    <a:pt x="2227" y="1120"/>
                  </a:cubicBezTo>
                  <a:cubicBezTo>
                    <a:pt x="2227" y="513"/>
                    <a:pt x="1727" y="1"/>
                    <a:pt x="1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0" name="Google Shape;12570;p86"/>
            <p:cNvSpPr/>
            <p:nvPr/>
          </p:nvSpPr>
          <p:spPr>
            <a:xfrm>
              <a:off x="7018012" y="4345183"/>
              <a:ext cx="88882" cy="154456"/>
            </a:xfrm>
            <a:custGeom>
              <a:avLst/>
              <a:gdLst/>
              <a:ahLst/>
              <a:cxnLst/>
              <a:rect l="l" t="t" r="r" b="b"/>
              <a:pathLst>
                <a:path w="2799" h="4864" extrusionOk="0">
                  <a:moveTo>
                    <a:pt x="2293" y="0"/>
                  </a:moveTo>
                  <a:cubicBezTo>
                    <a:pt x="2280" y="0"/>
                    <a:pt x="2266" y="2"/>
                    <a:pt x="2251" y="6"/>
                  </a:cubicBezTo>
                  <a:cubicBezTo>
                    <a:pt x="2168" y="41"/>
                    <a:pt x="2108" y="125"/>
                    <a:pt x="2132" y="220"/>
                  </a:cubicBezTo>
                  <a:lnTo>
                    <a:pt x="2358" y="1077"/>
                  </a:lnTo>
                  <a:lnTo>
                    <a:pt x="1549" y="1077"/>
                  </a:lnTo>
                  <a:cubicBezTo>
                    <a:pt x="1465" y="1077"/>
                    <a:pt x="1394" y="1160"/>
                    <a:pt x="1394" y="1244"/>
                  </a:cubicBezTo>
                  <a:lnTo>
                    <a:pt x="1394" y="4280"/>
                  </a:lnTo>
                  <a:cubicBezTo>
                    <a:pt x="1394" y="4411"/>
                    <a:pt x="1287" y="4518"/>
                    <a:pt x="1156" y="4518"/>
                  </a:cubicBezTo>
                  <a:cubicBezTo>
                    <a:pt x="1013" y="4518"/>
                    <a:pt x="918" y="4411"/>
                    <a:pt x="918" y="4280"/>
                  </a:cubicBezTo>
                  <a:lnTo>
                    <a:pt x="918" y="1244"/>
                  </a:lnTo>
                  <a:cubicBezTo>
                    <a:pt x="918" y="1160"/>
                    <a:pt x="834" y="1077"/>
                    <a:pt x="751" y="1077"/>
                  </a:cubicBezTo>
                  <a:lnTo>
                    <a:pt x="168" y="1077"/>
                  </a:lnTo>
                  <a:cubicBezTo>
                    <a:pt x="84" y="1077"/>
                    <a:pt x="1" y="1160"/>
                    <a:pt x="1" y="1244"/>
                  </a:cubicBezTo>
                  <a:lnTo>
                    <a:pt x="1" y="2482"/>
                  </a:lnTo>
                  <a:cubicBezTo>
                    <a:pt x="1" y="2565"/>
                    <a:pt x="84" y="2649"/>
                    <a:pt x="168" y="2649"/>
                  </a:cubicBezTo>
                  <a:cubicBezTo>
                    <a:pt x="263" y="2649"/>
                    <a:pt x="334" y="2565"/>
                    <a:pt x="334" y="2482"/>
                  </a:cubicBezTo>
                  <a:lnTo>
                    <a:pt x="334" y="1422"/>
                  </a:lnTo>
                  <a:lnTo>
                    <a:pt x="584" y="1422"/>
                  </a:lnTo>
                  <a:lnTo>
                    <a:pt x="584" y="4280"/>
                  </a:lnTo>
                  <a:cubicBezTo>
                    <a:pt x="584" y="4589"/>
                    <a:pt x="834" y="4863"/>
                    <a:pt x="1168" y="4863"/>
                  </a:cubicBezTo>
                  <a:cubicBezTo>
                    <a:pt x="1477" y="4863"/>
                    <a:pt x="1751" y="4601"/>
                    <a:pt x="1751" y="4280"/>
                  </a:cubicBezTo>
                  <a:lnTo>
                    <a:pt x="1751" y="1422"/>
                  </a:lnTo>
                  <a:lnTo>
                    <a:pt x="2608" y="1422"/>
                  </a:lnTo>
                  <a:cubicBezTo>
                    <a:pt x="2715" y="1422"/>
                    <a:pt x="2799" y="1315"/>
                    <a:pt x="2775" y="1208"/>
                  </a:cubicBezTo>
                  <a:lnTo>
                    <a:pt x="2465" y="125"/>
                  </a:lnTo>
                  <a:cubicBezTo>
                    <a:pt x="2435" y="54"/>
                    <a:pt x="2370" y="0"/>
                    <a:pt x="22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1" name="Google Shape;12571;p86"/>
            <p:cNvSpPr/>
            <p:nvPr/>
          </p:nvSpPr>
          <p:spPr>
            <a:xfrm>
              <a:off x="6948850" y="4212638"/>
              <a:ext cx="190181" cy="149884"/>
            </a:xfrm>
            <a:custGeom>
              <a:avLst/>
              <a:gdLst/>
              <a:ahLst/>
              <a:cxnLst/>
              <a:rect l="l" t="t" r="r" b="b"/>
              <a:pathLst>
                <a:path w="5989" h="4720" extrusionOk="0">
                  <a:moveTo>
                    <a:pt x="1548" y="0"/>
                  </a:moveTo>
                  <a:cubicBezTo>
                    <a:pt x="917" y="0"/>
                    <a:pt x="369" y="417"/>
                    <a:pt x="179" y="1012"/>
                  </a:cubicBezTo>
                  <a:lnTo>
                    <a:pt x="179" y="1024"/>
                  </a:lnTo>
                  <a:lnTo>
                    <a:pt x="24" y="1596"/>
                  </a:lnTo>
                  <a:cubicBezTo>
                    <a:pt x="0" y="1679"/>
                    <a:pt x="60" y="1774"/>
                    <a:pt x="143" y="1798"/>
                  </a:cubicBezTo>
                  <a:cubicBezTo>
                    <a:pt x="160" y="1805"/>
                    <a:pt x="177" y="1809"/>
                    <a:pt x="194" y="1809"/>
                  </a:cubicBezTo>
                  <a:cubicBezTo>
                    <a:pt x="262" y="1809"/>
                    <a:pt x="329" y="1755"/>
                    <a:pt x="357" y="1679"/>
                  </a:cubicBezTo>
                  <a:lnTo>
                    <a:pt x="500" y="1132"/>
                  </a:lnTo>
                  <a:lnTo>
                    <a:pt x="500" y="1120"/>
                  </a:lnTo>
                  <a:cubicBezTo>
                    <a:pt x="631" y="655"/>
                    <a:pt x="1072" y="334"/>
                    <a:pt x="1548" y="334"/>
                  </a:cubicBezTo>
                  <a:lnTo>
                    <a:pt x="3727" y="334"/>
                  </a:lnTo>
                  <a:cubicBezTo>
                    <a:pt x="4203" y="334"/>
                    <a:pt x="4643" y="655"/>
                    <a:pt x="4774" y="1120"/>
                  </a:cubicBezTo>
                  <a:lnTo>
                    <a:pt x="4774" y="1132"/>
                  </a:lnTo>
                  <a:lnTo>
                    <a:pt x="5596" y="4084"/>
                  </a:lnTo>
                  <a:cubicBezTo>
                    <a:pt x="5620" y="4191"/>
                    <a:pt x="5548" y="4334"/>
                    <a:pt x="5429" y="4382"/>
                  </a:cubicBezTo>
                  <a:cubicBezTo>
                    <a:pt x="5414" y="4385"/>
                    <a:pt x="5398" y="4386"/>
                    <a:pt x="5383" y="4386"/>
                  </a:cubicBezTo>
                  <a:cubicBezTo>
                    <a:pt x="5278" y="4386"/>
                    <a:pt x="5173" y="4319"/>
                    <a:pt x="5132" y="4215"/>
                  </a:cubicBezTo>
                  <a:lnTo>
                    <a:pt x="4382" y="1560"/>
                  </a:lnTo>
                  <a:cubicBezTo>
                    <a:pt x="4346" y="1405"/>
                    <a:pt x="4179" y="1286"/>
                    <a:pt x="4012" y="1286"/>
                  </a:cubicBezTo>
                  <a:cubicBezTo>
                    <a:pt x="3762" y="1286"/>
                    <a:pt x="3572" y="1524"/>
                    <a:pt x="3631" y="1774"/>
                  </a:cubicBezTo>
                  <a:lnTo>
                    <a:pt x="4131" y="3751"/>
                  </a:lnTo>
                  <a:cubicBezTo>
                    <a:pt x="4161" y="3830"/>
                    <a:pt x="4223" y="3876"/>
                    <a:pt x="4298" y="3876"/>
                  </a:cubicBezTo>
                  <a:cubicBezTo>
                    <a:pt x="4313" y="3876"/>
                    <a:pt x="4329" y="3874"/>
                    <a:pt x="4346" y="3870"/>
                  </a:cubicBezTo>
                  <a:cubicBezTo>
                    <a:pt x="4429" y="3834"/>
                    <a:pt x="4489" y="3751"/>
                    <a:pt x="4465" y="3656"/>
                  </a:cubicBezTo>
                  <a:lnTo>
                    <a:pt x="3953" y="1679"/>
                  </a:lnTo>
                  <a:cubicBezTo>
                    <a:pt x="3946" y="1637"/>
                    <a:pt x="3980" y="1607"/>
                    <a:pt x="4012" y="1607"/>
                  </a:cubicBezTo>
                  <a:cubicBezTo>
                    <a:pt x="4034" y="1607"/>
                    <a:pt x="4055" y="1621"/>
                    <a:pt x="4060" y="1655"/>
                  </a:cubicBezTo>
                  <a:lnTo>
                    <a:pt x="4798" y="4299"/>
                  </a:lnTo>
                  <a:cubicBezTo>
                    <a:pt x="4879" y="4552"/>
                    <a:pt x="5116" y="4719"/>
                    <a:pt x="5368" y="4719"/>
                  </a:cubicBezTo>
                  <a:cubicBezTo>
                    <a:pt x="5412" y="4719"/>
                    <a:pt x="5456" y="4714"/>
                    <a:pt x="5501" y="4703"/>
                  </a:cubicBezTo>
                  <a:cubicBezTo>
                    <a:pt x="5810" y="4620"/>
                    <a:pt x="5989" y="4287"/>
                    <a:pt x="5917" y="3989"/>
                  </a:cubicBezTo>
                  <a:lnTo>
                    <a:pt x="5096" y="1024"/>
                  </a:lnTo>
                  <a:lnTo>
                    <a:pt x="5096" y="1012"/>
                  </a:lnTo>
                  <a:cubicBezTo>
                    <a:pt x="4917" y="417"/>
                    <a:pt x="4358" y="0"/>
                    <a:pt x="3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2" name="Google Shape;12572;p86"/>
            <p:cNvSpPr/>
            <p:nvPr/>
          </p:nvSpPr>
          <p:spPr>
            <a:xfrm>
              <a:off x="6924652" y="4252331"/>
              <a:ext cx="103617" cy="245815"/>
            </a:xfrm>
            <a:custGeom>
              <a:avLst/>
              <a:gdLst/>
              <a:ahLst/>
              <a:cxnLst/>
              <a:rect l="l" t="t" r="r" b="b"/>
              <a:pathLst>
                <a:path w="3263" h="7741" extrusionOk="0">
                  <a:moveTo>
                    <a:pt x="1988" y="1"/>
                  </a:moveTo>
                  <a:cubicBezTo>
                    <a:pt x="1810" y="1"/>
                    <a:pt x="1667" y="120"/>
                    <a:pt x="1619" y="286"/>
                  </a:cubicBezTo>
                  <a:lnTo>
                    <a:pt x="881" y="2930"/>
                  </a:lnTo>
                  <a:cubicBezTo>
                    <a:pt x="851" y="3030"/>
                    <a:pt x="754" y="3105"/>
                    <a:pt x="645" y="3105"/>
                  </a:cubicBezTo>
                  <a:cubicBezTo>
                    <a:pt x="625" y="3105"/>
                    <a:pt x="604" y="3102"/>
                    <a:pt x="583" y="3096"/>
                  </a:cubicBezTo>
                  <a:cubicBezTo>
                    <a:pt x="464" y="3072"/>
                    <a:pt x="381" y="2930"/>
                    <a:pt x="417" y="2799"/>
                  </a:cubicBezTo>
                  <a:lnTo>
                    <a:pt x="905" y="1048"/>
                  </a:lnTo>
                  <a:cubicBezTo>
                    <a:pt x="941" y="953"/>
                    <a:pt x="881" y="870"/>
                    <a:pt x="786" y="834"/>
                  </a:cubicBezTo>
                  <a:cubicBezTo>
                    <a:pt x="773" y="830"/>
                    <a:pt x="760" y="829"/>
                    <a:pt x="748" y="829"/>
                  </a:cubicBezTo>
                  <a:cubicBezTo>
                    <a:pt x="675" y="829"/>
                    <a:pt x="604" y="882"/>
                    <a:pt x="583" y="953"/>
                  </a:cubicBezTo>
                  <a:lnTo>
                    <a:pt x="83" y="2715"/>
                  </a:lnTo>
                  <a:cubicBezTo>
                    <a:pt x="0" y="3013"/>
                    <a:pt x="191" y="3334"/>
                    <a:pt x="488" y="3406"/>
                  </a:cubicBezTo>
                  <a:cubicBezTo>
                    <a:pt x="541" y="3423"/>
                    <a:pt x="594" y="3430"/>
                    <a:pt x="647" y="3430"/>
                  </a:cubicBezTo>
                  <a:cubicBezTo>
                    <a:pt x="895" y="3430"/>
                    <a:pt x="1132" y="3258"/>
                    <a:pt x="1191" y="3013"/>
                  </a:cubicBezTo>
                  <a:lnTo>
                    <a:pt x="1929" y="358"/>
                  </a:lnTo>
                  <a:cubicBezTo>
                    <a:pt x="1938" y="329"/>
                    <a:pt x="1964" y="315"/>
                    <a:pt x="1988" y="315"/>
                  </a:cubicBezTo>
                  <a:cubicBezTo>
                    <a:pt x="2024" y="315"/>
                    <a:pt x="2057" y="344"/>
                    <a:pt x="2036" y="393"/>
                  </a:cubicBezTo>
                  <a:lnTo>
                    <a:pt x="1083" y="4096"/>
                  </a:lnTo>
                  <a:cubicBezTo>
                    <a:pt x="1060" y="4203"/>
                    <a:pt x="1143" y="4299"/>
                    <a:pt x="1250" y="4299"/>
                  </a:cubicBezTo>
                  <a:lnTo>
                    <a:pt x="2107" y="4299"/>
                  </a:lnTo>
                  <a:lnTo>
                    <a:pt x="2107" y="7156"/>
                  </a:lnTo>
                  <a:cubicBezTo>
                    <a:pt x="2107" y="7478"/>
                    <a:pt x="2346" y="7728"/>
                    <a:pt x="2667" y="7740"/>
                  </a:cubicBezTo>
                  <a:cubicBezTo>
                    <a:pt x="2676" y="7740"/>
                    <a:pt x="2684" y="7740"/>
                    <a:pt x="2693" y="7740"/>
                  </a:cubicBezTo>
                  <a:cubicBezTo>
                    <a:pt x="2922" y="7740"/>
                    <a:pt x="3146" y="7589"/>
                    <a:pt x="3227" y="7371"/>
                  </a:cubicBezTo>
                  <a:cubicBezTo>
                    <a:pt x="3262" y="7311"/>
                    <a:pt x="3262" y="7240"/>
                    <a:pt x="3262" y="7156"/>
                  </a:cubicBezTo>
                  <a:lnTo>
                    <a:pt x="3262" y="6025"/>
                  </a:lnTo>
                  <a:cubicBezTo>
                    <a:pt x="3262" y="5966"/>
                    <a:pt x="3179" y="5894"/>
                    <a:pt x="3096" y="5894"/>
                  </a:cubicBezTo>
                  <a:cubicBezTo>
                    <a:pt x="3000" y="5894"/>
                    <a:pt x="2929" y="5966"/>
                    <a:pt x="2929" y="6061"/>
                  </a:cubicBezTo>
                  <a:lnTo>
                    <a:pt x="2929" y="7192"/>
                  </a:lnTo>
                  <a:cubicBezTo>
                    <a:pt x="2929" y="7323"/>
                    <a:pt x="2810" y="7430"/>
                    <a:pt x="2679" y="7430"/>
                  </a:cubicBezTo>
                  <a:cubicBezTo>
                    <a:pt x="2560" y="7430"/>
                    <a:pt x="2453" y="7311"/>
                    <a:pt x="2453" y="7180"/>
                  </a:cubicBezTo>
                  <a:lnTo>
                    <a:pt x="2453" y="4156"/>
                  </a:lnTo>
                  <a:cubicBezTo>
                    <a:pt x="2453" y="4061"/>
                    <a:pt x="2381" y="3989"/>
                    <a:pt x="2286" y="3989"/>
                  </a:cubicBezTo>
                  <a:lnTo>
                    <a:pt x="1488" y="3989"/>
                  </a:lnTo>
                  <a:lnTo>
                    <a:pt x="2381" y="489"/>
                  </a:lnTo>
                  <a:cubicBezTo>
                    <a:pt x="2441" y="251"/>
                    <a:pt x="2250" y="1"/>
                    <a:pt x="19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73" name="Google Shape;12573;p86"/>
          <p:cNvGrpSpPr/>
          <p:nvPr/>
        </p:nvGrpSpPr>
        <p:grpSpPr>
          <a:xfrm>
            <a:off x="7384751" y="4147984"/>
            <a:ext cx="380012" cy="351274"/>
            <a:chOff x="7384751" y="4147984"/>
            <a:chExt cx="380012" cy="351274"/>
          </a:xfrm>
        </p:grpSpPr>
        <p:sp>
          <p:nvSpPr>
            <p:cNvPr id="12574" name="Google Shape;12574;p86"/>
            <p:cNvSpPr/>
            <p:nvPr/>
          </p:nvSpPr>
          <p:spPr>
            <a:xfrm>
              <a:off x="7385513" y="4225879"/>
              <a:ext cx="379250" cy="273379"/>
            </a:xfrm>
            <a:custGeom>
              <a:avLst/>
              <a:gdLst/>
              <a:ahLst/>
              <a:cxnLst/>
              <a:rect l="l" t="t" r="r" b="b"/>
              <a:pathLst>
                <a:path w="11943" h="8609" extrusionOk="0">
                  <a:moveTo>
                    <a:pt x="11740" y="0"/>
                  </a:moveTo>
                  <a:cubicBezTo>
                    <a:pt x="11645" y="0"/>
                    <a:pt x="11562" y="72"/>
                    <a:pt x="11562" y="179"/>
                  </a:cubicBezTo>
                  <a:lnTo>
                    <a:pt x="11562" y="2667"/>
                  </a:lnTo>
                  <a:cubicBezTo>
                    <a:pt x="11562" y="3393"/>
                    <a:pt x="10966" y="3989"/>
                    <a:pt x="10240" y="3989"/>
                  </a:cubicBezTo>
                  <a:lnTo>
                    <a:pt x="9085" y="3989"/>
                  </a:lnTo>
                  <a:cubicBezTo>
                    <a:pt x="8954" y="3989"/>
                    <a:pt x="8823" y="4084"/>
                    <a:pt x="8776" y="4203"/>
                  </a:cubicBezTo>
                  <a:cubicBezTo>
                    <a:pt x="8573" y="4703"/>
                    <a:pt x="8549" y="5167"/>
                    <a:pt x="8752" y="5537"/>
                  </a:cubicBezTo>
                  <a:cubicBezTo>
                    <a:pt x="8823" y="5703"/>
                    <a:pt x="8942" y="5834"/>
                    <a:pt x="9049" y="5941"/>
                  </a:cubicBezTo>
                  <a:cubicBezTo>
                    <a:pt x="8752" y="5929"/>
                    <a:pt x="8514" y="5822"/>
                    <a:pt x="8359" y="5656"/>
                  </a:cubicBezTo>
                  <a:cubicBezTo>
                    <a:pt x="8240" y="5537"/>
                    <a:pt x="7978" y="5167"/>
                    <a:pt x="8073" y="4358"/>
                  </a:cubicBezTo>
                  <a:cubicBezTo>
                    <a:pt x="8109" y="4155"/>
                    <a:pt x="7942" y="3977"/>
                    <a:pt x="7740" y="3977"/>
                  </a:cubicBezTo>
                  <a:lnTo>
                    <a:pt x="5954" y="3977"/>
                  </a:lnTo>
                  <a:cubicBezTo>
                    <a:pt x="5859" y="3977"/>
                    <a:pt x="5775" y="4048"/>
                    <a:pt x="5775" y="4155"/>
                  </a:cubicBezTo>
                  <a:cubicBezTo>
                    <a:pt x="5775" y="4263"/>
                    <a:pt x="5847" y="4334"/>
                    <a:pt x="5954" y="4334"/>
                  </a:cubicBezTo>
                  <a:lnTo>
                    <a:pt x="6847" y="4334"/>
                  </a:lnTo>
                  <a:lnTo>
                    <a:pt x="6847" y="5691"/>
                  </a:lnTo>
                  <a:cubicBezTo>
                    <a:pt x="6847" y="6430"/>
                    <a:pt x="6228" y="7037"/>
                    <a:pt x="5490" y="7037"/>
                  </a:cubicBezTo>
                  <a:lnTo>
                    <a:pt x="4704" y="7037"/>
                  </a:lnTo>
                  <a:cubicBezTo>
                    <a:pt x="4561" y="7037"/>
                    <a:pt x="4466" y="7144"/>
                    <a:pt x="4466" y="7275"/>
                  </a:cubicBezTo>
                  <a:cubicBezTo>
                    <a:pt x="4442" y="7834"/>
                    <a:pt x="4239" y="8215"/>
                    <a:pt x="3668" y="8251"/>
                  </a:cubicBezTo>
                  <a:cubicBezTo>
                    <a:pt x="3930" y="7977"/>
                    <a:pt x="3954" y="7573"/>
                    <a:pt x="3882" y="7239"/>
                  </a:cubicBezTo>
                  <a:cubicBezTo>
                    <a:pt x="3846" y="7120"/>
                    <a:pt x="3763" y="7037"/>
                    <a:pt x="3644" y="7037"/>
                  </a:cubicBezTo>
                  <a:lnTo>
                    <a:pt x="1703" y="7037"/>
                  </a:lnTo>
                  <a:cubicBezTo>
                    <a:pt x="965" y="7037"/>
                    <a:pt x="358" y="6430"/>
                    <a:pt x="358" y="5691"/>
                  </a:cubicBezTo>
                  <a:lnTo>
                    <a:pt x="358" y="5310"/>
                  </a:lnTo>
                  <a:cubicBezTo>
                    <a:pt x="358" y="5227"/>
                    <a:pt x="275" y="5132"/>
                    <a:pt x="179" y="5132"/>
                  </a:cubicBezTo>
                  <a:cubicBezTo>
                    <a:pt x="84" y="5132"/>
                    <a:pt x="1" y="5215"/>
                    <a:pt x="1" y="5310"/>
                  </a:cubicBezTo>
                  <a:lnTo>
                    <a:pt x="1" y="5691"/>
                  </a:lnTo>
                  <a:cubicBezTo>
                    <a:pt x="1" y="6620"/>
                    <a:pt x="751" y="7394"/>
                    <a:pt x="1703" y="7394"/>
                  </a:cubicBezTo>
                  <a:lnTo>
                    <a:pt x="3573" y="7394"/>
                  </a:lnTo>
                  <a:cubicBezTo>
                    <a:pt x="3596" y="7620"/>
                    <a:pt x="3596" y="8025"/>
                    <a:pt x="3215" y="8144"/>
                  </a:cubicBezTo>
                  <a:cubicBezTo>
                    <a:pt x="2989" y="8215"/>
                    <a:pt x="3001" y="8525"/>
                    <a:pt x="3239" y="8573"/>
                  </a:cubicBezTo>
                  <a:cubicBezTo>
                    <a:pt x="3370" y="8608"/>
                    <a:pt x="3489" y="8608"/>
                    <a:pt x="3596" y="8608"/>
                  </a:cubicBezTo>
                  <a:cubicBezTo>
                    <a:pt x="4299" y="8608"/>
                    <a:pt x="4763" y="8204"/>
                    <a:pt x="4823" y="7394"/>
                  </a:cubicBezTo>
                  <a:lnTo>
                    <a:pt x="5513" y="7394"/>
                  </a:lnTo>
                  <a:cubicBezTo>
                    <a:pt x="6454" y="7394"/>
                    <a:pt x="7228" y="6644"/>
                    <a:pt x="7228" y="5691"/>
                  </a:cubicBezTo>
                  <a:lnTo>
                    <a:pt x="7228" y="4334"/>
                  </a:lnTo>
                  <a:lnTo>
                    <a:pt x="7764" y="4334"/>
                  </a:lnTo>
                  <a:cubicBezTo>
                    <a:pt x="7716" y="4715"/>
                    <a:pt x="7704" y="5429"/>
                    <a:pt x="8157" y="5894"/>
                  </a:cubicBezTo>
                  <a:cubicBezTo>
                    <a:pt x="8407" y="6168"/>
                    <a:pt x="8764" y="6299"/>
                    <a:pt x="9240" y="6299"/>
                  </a:cubicBezTo>
                  <a:cubicBezTo>
                    <a:pt x="9311" y="6299"/>
                    <a:pt x="9383" y="6299"/>
                    <a:pt x="9478" y="6287"/>
                  </a:cubicBezTo>
                  <a:cubicBezTo>
                    <a:pt x="9704" y="6263"/>
                    <a:pt x="9776" y="5965"/>
                    <a:pt x="9561" y="5846"/>
                  </a:cubicBezTo>
                  <a:cubicBezTo>
                    <a:pt x="8847" y="5429"/>
                    <a:pt x="9002" y="4715"/>
                    <a:pt x="9145" y="4334"/>
                  </a:cubicBezTo>
                  <a:lnTo>
                    <a:pt x="10276" y="4334"/>
                  </a:lnTo>
                  <a:cubicBezTo>
                    <a:pt x="11205" y="4334"/>
                    <a:pt x="11943" y="3584"/>
                    <a:pt x="11943" y="2667"/>
                  </a:cubicBezTo>
                  <a:lnTo>
                    <a:pt x="11943" y="179"/>
                  </a:lnTo>
                  <a:cubicBezTo>
                    <a:pt x="11919" y="95"/>
                    <a:pt x="11847" y="0"/>
                    <a:pt x="117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5" name="Google Shape;12575;p86"/>
            <p:cNvSpPr/>
            <p:nvPr/>
          </p:nvSpPr>
          <p:spPr>
            <a:xfrm>
              <a:off x="7384751" y="4147984"/>
              <a:ext cx="380012" cy="228382"/>
            </a:xfrm>
            <a:custGeom>
              <a:avLst/>
              <a:gdLst/>
              <a:ahLst/>
              <a:cxnLst/>
              <a:rect l="l" t="t" r="r" b="b"/>
              <a:pathLst>
                <a:path w="11967" h="7192" extrusionOk="0">
                  <a:moveTo>
                    <a:pt x="3144" y="0"/>
                  </a:moveTo>
                  <a:cubicBezTo>
                    <a:pt x="2227" y="0"/>
                    <a:pt x="1477" y="739"/>
                    <a:pt x="1477" y="1667"/>
                  </a:cubicBezTo>
                  <a:lnTo>
                    <a:pt x="1477" y="4132"/>
                  </a:lnTo>
                  <a:cubicBezTo>
                    <a:pt x="1108" y="4191"/>
                    <a:pt x="751" y="4358"/>
                    <a:pt x="477" y="4644"/>
                  </a:cubicBezTo>
                  <a:cubicBezTo>
                    <a:pt x="168" y="4965"/>
                    <a:pt x="1" y="5382"/>
                    <a:pt x="1" y="5823"/>
                  </a:cubicBezTo>
                  <a:lnTo>
                    <a:pt x="1" y="7013"/>
                  </a:lnTo>
                  <a:cubicBezTo>
                    <a:pt x="1" y="7097"/>
                    <a:pt x="84" y="7192"/>
                    <a:pt x="180" y="7192"/>
                  </a:cubicBezTo>
                  <a:cubicBezTo>
                    <a:pt x="275" y="7192"/>
                    <a:pt x="358" y="7108"/>
                    <a:pt x="358" y="7013"/>
                  </a:cubicBezTo>
                  <a:lnTo>
                    <a:pt x="358" y="5823"/>
                  </a:lnTo>
                  <a:cubicBezTo>
                    <a:pt x="358" y="5465"/>
                    <a:pt x="501" y="5132"/>
                    <a:pt x="751" y="4882"/>
                  </a:cubicBezTo>
                  <a:cubicBezTo>
                    <a:pt x="953" y="4668"/>
                    <a:pt x="1203" y="4537"/>
                    <a:pt x="1489" y="4477"/>
                  </a:cubicBezTo>
                  <a:lnTo>
                    <a:pt x="1489" y="5084"/>
                  </a:lnTo>
                  <a:cubicBezTo>
                    <a:pt x="1489" y="6013"/>
                    <a:pt x="2239" y="6751"/>
                    <a:pt x="3156" y="6751"/>
                  </a:cubicBezTo>
                  <a:lnTo>
                    <a:pt x="5240" y="6751"/>
                  </a:lnTo>
                  <a:cubicBezTo>
                    <a:pt x="5335" y="6751"/>
                    <a:pt x="5418" y="6680"/>
                    <a:pt x="5418" y="6573"/>
                  </a:cubicBezTo>
                  <a:cubicBezTo>
                    <a:pt x="5418" y="6489"/>
                    <a:pt x="5347" y="6394"/>
                    <a:pt x="5240" y="6394"/>
                  </a:cubicBezTo>
                  <a:lnTo>
                    <a:pt x="3156" y="6394"/>
                  </a:lnTo>
                  <a:cubicBezTo>
                    <a:pt x="2430" y="6394"/>
                    <a:pt x="1834" y="5799"/>
                    <a:pt x="1834" y="5073"/>
                  </a:cubicBezTo>
                  <a:lnTo>
                    <a:pt x="1834" y="1620"/>
                  </a:lnTo>
                  <a:cubicBezTo>
                    <a:pt x="1834" y="893"/>
                    <a:pt x="2430" y="298"/>
                    <a:pt x="3156" y="298"/>
                  </a:cubicBezTo>
                  <a:lnTo>
                    <a:pt x="10288" y="298"/>
                  </a:lnTo>
                  <a:cubicBezTo>
                    <a:pt x="11014" y="298"/>
                    <a:pt x="11610" y="893"/>
                    <a:pt x="11610" y="1620"/>
                  </a:cubicBezTo>
                  <a:lnTo>
                    <a:pt x="11610" y="1846"/>
                  </a:lnTo>
                  <a:cubicBezTo>
                    <a:pt x="11610" y="1929"/>
                    <a:pt x="11693" y="2025"/>
                    <a:pt x="11788" y="2025"/>
                  </a:cubicBezTo>
                  <a:cubicBezTo>
                    <a:pt x="11883" y="2025"/>
                    <a:pt x="11967" y="1953"/>
                    <a:pt x="11967" y="1846"/>
                  </a:cubicBezTo>
                  <a:lnTo>
                    <a:pt x="11967" y="1620"/>
                  </a:lnTo>
                  <a:cubicBezTo>
                    <a:pt x="11943" y="762"/>
                    <a:pt x="11193" y="0"/>
                    <a:pt x="102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6" name="Google Shape;12576;p86"/>
            <p:cNvSpPr/>
            <p:nvPr/>
          </p:nvSpPr>
          <p:spPr>
            <a:xfrm>
              <a:off x="7507642" y="4228134"/>
              <a:ext cx="37852" cy="37852"/>
            </a:xfrm>
            <a:custGeom>
              <a:avLst/>
              <a:gdLst/>
              <a:ahLst/>
              <a:cxnLst/>
              <a:rect l="l" t="t" r="r" b="b"/>
              <a:pathLst>
                <a:path w="1192" h="1192" extrusionOk="0">
                  <a:moveTo>
                    <a:pt x="596" y="358"/>
                  </a:moveTo>
                  <a:cubicBezTo>
                    <a:pt x="739" y="358"/>
                    <a:pt x="834" y="465"/>
                    <a:pt x="834" y="596"/>
                  </a:cubicBezTo>
                  <a:cubicBezTo>
                    <a:pt x="834" y="739"/>
                    <a:pt x="739" y="834"/>
                    <a:pt x="596" y="834"/>
                  </a:cubicBezTo>
                  <a:cubicBezTo>
                    <a:pt x="465" y="834"/>
                    <a:pt x="358" y="739"/>
                    <a:pt x="358" y="596"/>
                  </a:cubicBezTo>
                  <a:cubicBezTo>
                    <a:pt x="358" y="465"/>
                    <a:pt x="465" y="358"/>
                    <a:pt x="596" y="358"/>
                  </a:cubicBezTo>
                  <a:close/>
                  <a:moveTo>
                    <a:pt x="596" y="1"/>
                  </a:moveTo>
                  <a:cubicBezTo>
                    <a:pt x="274" y="1"/>
                    <a:pt x="0" y="274"/>
                    <a:pt x="0" y="596"/>
                  </a:cubicBezTo>
                  <a:cubicBezTo>
                    <a:pt x="0" y="929"/>
                    <a:pt x="274" y="1191"/>
                    <a:pt x="596" y="1191"/>
                  </a:cubicBezTo>
                  <a:cubicBezTo>
                    <a:pt x="929" y="1191"/>
                    <a:pt x="1191" y="929"/>
                    <a:pt x="1191" y="596"/>
                  </a:cubicBezTo>
                  <a:cubicBezTo>
                    <a:pt x="1191" y="274"/>
                    <a:pt x="929" y="1"/>
                    <a:pt x="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7" name="Google Shape;12577;p86"/>
            <p:cNvSpPr/>
            <p:nvPr/>
          </p:nvSpPr>
          <p:spPr>
            <a:xfrm>
              <a:off x="7573820" y="4228134"/>
              <a:ext cx="37820" cy="37852"/>
            </a:xfrm>
            <a:custGeom>
              <a:avLst/>
              <a:gdLst/>
              <a:ahLst/>
              <a:cxnLst/>
              <a:rect l="l" t="t" r="r" b="b"/>
              <a:pathLst>
                <a:path w="1191" h="1192" extrusionOk="0">
                  <a:moveTo>
                    <a:pt x="595" y="358"/>
                  </a:moveTo>
                  <a:cubicBezTo>
                    <a:pt x="738" y="358"/>
                    <a:pt x="833" y="465"/>
                    <a:pt x="833" y="596"/>
                  </a:cubicBezTo>
                  <a:cubicBezTo>
                    <a:pt x="833" y="739"/>
                    <a:pt x="738" y="834"/>
                    <a:pt x="595" y="834"/>
                  </a:cubicBezTo>
                  <a:cubicBezTo>
                    <a:pt x="464" y="834"/>
                    <a:pt x="357" y="739"/>
                    <a:pt x="357" y="596"/>
                  </a:cubicBezTo>
                  <a:cubicBezTo>
                    <a:pt x="357" y="465"/>
                    <a:pt x="464" y="358"/>
                    <a:pt x="595" y="358"/>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8" name="Google Shape;12578;p86"/>
            <p:cNvSpPr/>
            <p:nvPr/>
          </p:nvSpPr>
          <p:spPr>
            <a:xfrm>
              <a:off x="7640728" y="4228134"/>
              <a:ext cx="37852" cy="37852"/>
            </a:xfrm>
            <a:custGeom>
              <a:avLst/>
              <a:gdLst/>
              <a:ahLst/>
              <a:cxnLst/>
              <a:rect l="l" t="t" r="r" b="b"/>
              <a:pathLst>
                <a:path w="1192" h="1192" extrusionOk="0">
                  <a:moveTo>
                    <a:pt x="596" y="358"/>
                  </a:moveTo>
                  <a:cubicBezTo>
                    <a:pt x="727" y="358"/>
                    <a:pt x="834" y="465"/>
                    <a:pt x="834" y="596"/>
                  </a:cubicBezTo>
                  <a:cubicBezTo>
                    <a:pt x="834" y="739"/>
                    <a:pt x="727" y="834"/>
                    <a:pt x="596" y="834"/>
                  </a:cubicBezTo>
                  <a:cubicBezTo>
                    <a:pt x="453" y="834"/>
                    <a:pt x="358" y="739"/>
                    <a:pt x="358" y="596"/>
                  </a:cubicBezTo>
                  <a:cubicBezTo>
                    <a:pt x="334" y="465"/>
                    <a:pt x="453" y="358"/>
                    <a:pt x="596" y="358"/>
                  </a:cubicBezTo>
                  <a:close/>
                  <a:moveTo>
                    <a:pt x="596" y="1"/>
                  </a:moveTo>
                  <a:cubicBezTo>
                    <a:pt x="262" y="1"/>
                    <a:pt x="0" y="274"/>
                    <a:pt x="0" y="596"/>
                  </a:cubicBezTo>
                  <a:cubicBezTo>
                    <a:pt x="0" y="929"/>
                    <a:pt x="262" y="1191"/>
                    <a:pt x="596" y="1191"/>
                  </a:cubicBezTo>
                  <a:cubicBezTo>
                    <a:pt x="917" y="1191"/>
                    <a:pt x="1191" y="929"/>
                    <a:pt x="1191" y="596"/>
                  </a:cubicBezTo>
                  <a:cubicBezTo>
                    <a:pt x="1191" y="274"/>
                    <a:pt x="917" y="1"/>
                    <a:pt x="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579" name="Google Shape;12579;p86"/>
          <p:cNvSpPr txBox="1"/>
          <p:nvPr/>
        </p:nvSpPr>
        <p:spPr>
          <a:xfrm>
            <a:off x="828875" y="1176707"/>
            <a:ext cx="7525800" cy="7614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sz="1100">
                <a:solidFill>
                  <a:srgbClr val="FFFFFF"/>
                </a:solidFill>
              </a:rPr>
              <a:t>You can</a:t>
            </a:r>
            <a:r>
              <a:rPr lang="en" sz="1100">
                <a:solidFill>
                  <a:srgbClr val="435D74"/>
                </a:solidFill>
              </a:rPr>
              <a:t> </a:t>
            </a:r>
            <a:r>
              <a:rPr lang="en" sz="1100">
                <a:solidFill>
                  <a:srgbClr val="869FB2"/>
                </a:solidFill>
              </a:rPr>
              <a:t>resize</a:t>
            </a:r>
            <a:r>
              <a:rPr lang="en" sz="1100">
                <a:solidFill>
                  <a:srgbClr val="435D74"/>
                </a:solidFill>
              </a:rPr>
              <a:t> </a:t>
            </a:r>
            <a:r>
              <a:rPr lang="en" sz="1100">
                <a:solidFill>
                  <a:srgbClr val="FFFFFF"/>
                </a:solidFill>
              </a:rPr>
              <a:t>these icons without losing quality.</a:t>
            </a:r>
            <a:endParaRPr sz="1100">
              <a:solidFill>
                <a:srgbClr val="FFFFFF"/>
              </a:solidFill>
            </a:endParaRPr>
          </a:p>
          <a:p>
            <a:pPr marL="0" lvl="0" indent="0" algn="ctr" rtl="0">
              <a:lnSpc>
                <a:spcPct val="115000"/>
              </a:lnSpc>
              <a:spcBef>
                <a:spcPts val="0"/>
              </a:spcBef>
              <a:spcAft>
                <a:spcPts val="0"/>
              </a:spcAft>
              <a:buNone/>
            </a:pPr>
            <a:r>
              <a:rPr lang="en" sz="1100">
                <a:solidFill>
                  <a:srgbClr val="FFFFFF"/>
                </a:solidFill>
              </a:rPr>
              <a:t>You can </a:t>
            </a:r>
            <a:r>
              <a:rPr lang="en" sz="1100">
                <a:solidFill>
                  <a:srgbClr val="869FB2"/>
                </a:solidFill>
              </a:rPr>
              <a:t>change the stroke and fill color</a:t>
            </a:r>
            <a:r>
              <a:rPr lang="en" sz="1100">
                <a:solidFill>
                  <a:srgbClr val="FFFFFF"/>
                </a:solidFill>
              </a:rPr>
              <a:t>; just select the icon and click on the</a:t>
            </a:r>
            <a:r>
              <a:rPr lang="en" sz="1100">
                <a:solidFill>
                  <a:srgbClr val="435D74"/>
                </a:solidFill>
              </a:rPr>
              <a:t> </a:t>
            </a:r>
            <a:r>
              <a:rPr lang="en" sz="1100">
                <a:solidFill>
                  <a:srgbClr val="869FB2"/>
                </a:solidFill>
              </a:rPr>
              <a:t>paint bucket/pen</a:t>
            </a:r>
            <a:r>
              <a:rPr lang="en" sz="1100">
                <a:solidFill>
                  <a:srgbClr val="FFFFFF"/>
                </a:solidFill>
              </a:rPr>
              <a:t>.</a:t>
            </a:r>
            <a:endParaRPr sz="1100">
              <a:solidFill>
                <a:srgbClr val="FFFFFF"/>
              </a:solidFill>
            </a:endParaRPr>
          </a:p>
          <a:p>
            <a:pPr marL="0" lvl="0" indent="0" algn="ctr" rtl="0">
              <a:lnSpc>
                <a:spcPct val="115000"/>
              </a:lnSpc>
              <a:spcBef>
                <a:spcPts val="0"/>
              </a:spcBef>
              <a:spcAft>
                <a:spcPts val="0"/>
              </a:spcAft>
              <a:buNone/>
            </a:pPr>
            <a:r>
              <a:rPr lang="en" sz="1100">
                <a:solidFill>
                  <a:srgbClr val="FFFFFF"/>
                </a:solidFill>
              </a:rPr>
              <a:t>In Google Slides, you can also use </a:t>
            </a:r>
            <a:r>
              <a:rPr lang="en" sz="1100">
                <a:solidFill>
                  <a:srgbClr val="869FB2"/>
                </a:solidFill>
                <a:uFill>
                  <a:noFill/>
                </a:uFill>
                <a:hlinkClick r:id="rId3">
                  <a:extLst>
                    <a:ext uri="{A12FA001-AC4F-418D-AE19-62706E023703}">
                      <ahyp:hlinkClr xmlns=""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val="tx"/>
                    </a:ext>
                  </a:extLst>
                </a:hlinkClick>
              </a:rPr>
              <a:t>Flaticon’s extension</a:t>
            </a:r>
            <a:r>
              <a:rPr lang="en" sz="1100">
                <a:solidFill>
                  <a:srgbClr val="FFFFFF"/>
                </a:solidFill>
              </a:rPr>
              <a:t>, allowing you to customize and add even more icons.</a:t>
            </a:r>
            <a:r>
              <a:rPr lang="en" sz="1100">
                <a:solidFill>
                  <a:srgbClr val="435D74"/>
                </a:solidFill>
              </a:rPr>
              <a:t/>
            </a:r>
            <a:br>
              <a:rPr lang="en" sz="1100">
                <a:solidFill>
                  <a:srgbClr val="435D74"/>
                </a:solidFill>
              </a:rPr>
            </a:br>
            <a:endParaRPr sz="1100">
              <a:solidFill>
                <a:srgbClr val="435D74"/>
              </a:solidFill>
            </a:endParaRPr>
          </a:p>
        </p:txBody>
      </p:sp>
      <p:sp>
        <p:nvSpPr>
          <p:cNvPr id="12580" name="Google Shape;12580;p86"/>
          <p:cNvSpPr txBox="1">
            <a:spLocks noGrp="1"/>
          </p:cNvSpPr>
          <p:nvPr>
            <p:ph type="title"/>
          </p:nvPr>
        </p:nvSpPr>
        <p:spPr>
          <a:xfrm>
            <a:off x="1048350" y="3238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lt1"/>
                </a:solidFill>
              </a:rPr>
              <a:t>...and our sets of editable icons</a:t>
            </a:r>
            <a:endParaRPr/>
          </a:p>
        </p:txBody>
      </p:sp>
    </p:spTree>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Shape 12584"/>
        <p:cNvGrpSpPr/>
        <p:nvPr/>
      </p:nvGrpSpPr>
      <p:grpSpPr>
        <a:xfrm>
          <a:off x="0" y="0"/>
          <a:ext cx="0" cy="0"/>
          <a:chOff x="0" y="0"/>
          <a:chExt cx="0" cy="0"/>
        </a:xfrm>
      </p:grpSpPr>
      <p:grpSp>
        <p:nvGrpSpPr>
          <p:cNvPr id="12585" name="Google Shape;12585;p87"/>
          <p:cNvGrpSpPr/>
          <p:nvPr/>
        </p:nvGrpSpPr>
        <p:grpSpPr>
          <a:xfrm>
            <a:off x="1989449" y="4101269"/>
            <a:ext cx="374774" cy="346073"/>
            <a:chOff x="1989449" y="4282269"/>
            <a:chExt cx="374774" cy="346073"/>
          </a:xfrm>
        </p:grpSpPr>
        <p:sp>
          <p:nvSpPr>
            <p:cNvPr id="12586" name="Google Shape;12586;p87"/>
            <p:cNvSpPr/>
            <p:nvPr/>
          </p:nvSpPr>
          <p:spPr>
            <a:xfrm>
              <a:off x="2067590" y="4506432"/>
              <a:ext cx="78172" cy="70941"/>
            </a:xfrm>
            <a:custGeom>
              <a:avLst/>
              <a:gdLst/>
              <a:ahLst/>
              <a:cxnLst/>
              <a:rect l="l" t="t" r="r" b="b"/>
              <a:pathLst>
                <a:path w="2454" h="2227" extrusionOk="0">
                  <a:moveTo>
                    <a:pt x="1231" y="325"/>
                  </a:moveTo>
                  <a:cubicBezTo>
                    <a:pt x="1435" y="325"/>
                    <a:pt x="1638" y="399"/>
                    <a:pt x="1786" y="548"/>
                  </a:cubicBezTo>
                  <a:cubicBezTo>
                    <a:pt x="2096" y="857"/>
                    <a:pt x="2096" y="1369"/>
                    <a:pt x="1786" y="1667"/>
                  </a:cubicBezTo>
                  <a:cubicBezTo>
                    <a:pt x="1626" y="1822"/>
                    <a:pt x="1420" y="1899"/>
                    <a:pt x="1218" y="1899"/>
                  </a:cubicBezTo>
                  <a:cubicBezTo>
                    <a:pt x="1016" y="1899"/>
                    <a:pt x="816" y="1822"/>
                    <a:pt x="667" y="1667"/>
                  </a:cubicBezTo>
                  <a:cubicBezTo>
                    <a:pt x="358" y="1357"/>
                    <a:pt x="358" y="845"/>
                    <a:pt x="667" y="548"/>
                  </a:cubicBezTo>
                  <a:cubicBezTo>
                    <a:pt x="822" y="399"/>
                    <a:pt x="1027" y="325"/>
                    <a:pt x="1231" y="325"/>
                  </a:cubicBezTo>
                  <a:close/>
                  <a:moveTo>
                    <a:pt x="1237" y="0"/>
                  </a:moveTo>
                  <a:cubicBezTo>
                    <a:pt x="950" y="0"/>
                    <a:pt x="661" y="107"/>
                    <a:pt x="441" y="322"/>
                  </a:cubicBezTo>
                  <a:cubicBezTo>
                    <a:pt x="1" y="762"/>
                    <a:pt x="1" y="1476"/>
                    <a:pt x="441" y="1905"/>
                  </a:cubicBezTo>
                  <a:cubicBezTo>
                    <a:pt x="655" y="2119"/>
                    <a:pt x="944" y="2227"/>
                    <a:pt x="1233" y="2227"/>
                  </a:cubicBezTo>
                  <a:cubicBezTo>
                    <a:pt x="1522" y="2227"/>
                    <a:pt x="1810" y="2119"/>
                    <a:pt x="2025" y="1905"/>
                  </a:cubicBezTo>
                  <a:cubicBezTo>
                    <a:pt x="2453" y="1476"/>
                    <a:pt x="2453" y="762"/>
                    <a:pt x="2025" y="322"/>
                  </a:cubicBezTo>
                  <a:cubicBezTo>
                    <a:pt x="1810" y="107"/>
                    <a:pt x="1525" y="0"/>
                    <a:pt x="12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7" name="Google Shape;12587;p87"/>
            <p:cNvSpPr/>
            <p:nvPr/>
          </p:nvSpPr>
          <p:spPr>
            <a:xfrm>
              <a:off x="2036117" y="4422972"/>
              <a:ext cx="77790" cy="70973"/>
            </a:xfrm>
            <a:custGeom>
              <a:avLst/>
              <a:gdLst/>
              <a:ahLst/>
              <a:cxnLst/>
              <a:rect l="l" t="t" r="r" b="b"/>
              <a:pathLst>
                <a:path w="2442" h="2228" extrusionOk="0">
                  <a:moveTo>
                    <a:pt x="1224" y="328"/>
                  </a:moveTo>
                  <a:cubicBezTo>
                    <a:pt x="1426" y="328"/>
                    <a:pt x="1626" y="406"/>
                    <a:pt x="1774" y="560"/>
                  </a:cubicBezTo>
                  <a:cubicBezTo>
                    <a:pt x="2084" y="882"/>
                    <a:pt x="2084" y="1382"/>
                    <a:pt x="1774" y="1680"/>
                  </a:cubicBezTo>
                  <a:cubicBezTo>
                    <a:pt x="1620" y="1834"/>
                    <a:pt x="1420" y="1912"/>
                    <a:pt x="1219" y="1912"/>
                  </a:cubicBezTo>
                  <a:cubicBezTo>
                    <a:pt x="1018" y="1912"/>
                    <a:pt x="816" y="1834"/>
                    <a:pt x="655" y="1680"/>
                  </a:cubicBezTo>
                  <a:cubicBezTo>
                    <a:pt x="346" y="1370"/>
                    <a:pt x="346" y="858"/>
                    <a:pt x="655" y="560"/>
                  </a:cubicBezTo>
                  <a:cubicBezTo>
                    <a:pt x="816" y="406"/>
                    <a:pt x="1021" y="328"/>
                    <a:pt x="1224" y="328"/>
                  </a:cubicBezTo>
                  <a:close/>
                  <a:moveTo>
                    <a:pt x="1227" y="1"/>
                  </a:moveTo>
                  <a:cubicBezTo>
                    <a:pt x="941" y="1"/>
                    <a:pt x="655" y="108"/>
                    <a:pt x="441" y="322"/>
                  </a:cubicBezTo>
                  <a:cubicBezTo>
                    <a:pt x="0" y="763"/>
                    <a:pt x="0" y="1477"/>
                    <a:pt x="441" y="1906"/>
                  </a:cubicBezTo>
                  <a:cubicBezTo>
                    <a:pt x="655" y="2120"/>
                    <a:pt x="941" y="2227"/>
                    <a:pt x="1227" y="2227"/>
                  </a:cubicBezTo>
                  <a:cubicBezTo>
                    <a:pt x="1512" y="2227"/>
                    <a:pt x="1798" y="2120"/>
                    <a:pt x="2012" y="1906"/>
                  </a:cubicBezTo>
                  <a:cubicBezTo>
                    <a:pt x="2441" y="1477"/>
                    <a:pt x="2441" y="775"/>
                    <a:pt x="2012" y="322"/>
                  </a:cubicBezTo>
                  <a:cubicBezTo>
                    <a:pt x="1798" y="108"/>
                    <a:pt x="1512"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8" name="Google Shape;12588;p87"/>
            <p:cNvSpPr/>
            <p:nvPr/>
          </p:nvSpPr>
          <p:spPr>
            <a:xfrm>
              <a:off x="2073292" y="4336327"/>
              <a:ext cx="77758" cy="71419"/>
            </a:xfrm>
            <a:custGeom>
              <a:avLst/>
              <a:gdLst/>
              <a:ahLst/>
              <a:cxnLst/>
              <a:rect l="l" t="t" r="r" b="b"/>
              <a:pathLst>
                <a:path w="2441" h="2242" extrusionOk="0">
                  <a:moveTo>
                    <a:pt x="1231" y="345"/>
                  </a:moveTo>
                  <a:cubicBezTo>
                    <a:pt x="1435" y="345"/>
                    <a:pt x="1637" y="423"/>
                    <a:pt x="1786" y="578"/>
                  </a:cubicBezTo>
                  <a:cubicBezTo>
                    <a:pt x="2084" y="875"/>
                    <a:pt x="2084" y="1375"/>
                    <a:pt x="1786" y="1697"/>
                  </a:cubicBezTo>
                  <a:cubicBezTo>
                    <a:pt x="1631" y="1852"/>
                    <a:pt x="1426" y="1929"/>
                    <a:pt x="1222" y="1929"/>
                  </a:cubicBezTo>
                  <a:cubicBezTo>
                    <a:pt x="1018" y="1929"/>
                    <a:pt x="816" y="1852"/>
                    <a:pt x="667" y="1697"/>
                  </a:cubicBezTo>
                  <a:cubicBezTo>
                    <a:pt x="357" y="1375"/>
                    <a:pt x="357" y="875"/>
                    <a:pt x="667" y="578"/>
                  </a:cubicBezTo>
                  <a:cubicBezTo>
                    <a:pt x="822" y="423"/>
                    <a:pt x="1027" y="345"/>
                    <a:pt x="1231" y="345"/>
                  </a:cubicBezTo>
                  <a:close/>
                  <a:moveTo>
                    <a:pt x="1216" y="0"/>
                  </a:moveTo>
                  <a:cubicBezTo>
                    <a:pt x="929" y="0"/>
                    <a:pt x="643" y="113"/>
                    <a:pt x="429" y="339"/>
                  </a:cubicBezTo>
                  <a:cubicBezTo>
                    <a:pt x="0" y="768"/>
                    <a:pt x="0" y="1482"/>
                    <a:pt x="429" y="1911"/>
                  </a:cubicBezTo>
                  <a:cubicBezTo>
                    <a:pt x="643" y="2131"/>
                    <a:pt x="929" y="2242"/>
                    <a:pt x="1216" y="2242"/>
                  </a:cubicBezTo>
                  <a:cubicBezTo>
                    <a:pt x="1503" y="2242"/>
                    <a:pt x="1792" y="2131"/>
                    <a:pt x="2012" y="1911"/>
                  </a:cubicBezTo>
                  <a:cubicBezTo>
                    <a:pt x="2441" y="1482"/>
                    <a:pt x="2441" y="768"/>
                    <a:pt x="2012" y="339"/>
                  </a:cubicBezTo>
                  <a:cubicBezTo>
                    <a:pt x="1792" y="113"/>
                    <a:pt x="1503" y="0"/>
                    <a:pt x="1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9" name="Google Shape;12589;p87"/>
            <p:cNvSpPr/>
            <p:nvPr/>
          </p:nvSpPr>
          <p:spPr>
            <a:xfrm>
              <a:off x="2181376" y="4334606"/>
              <a:ext cx="126719" cy="117449"/>
            </a:xfrm>
            <a:custGeom>
              <a:avLst/>
              <a:gdLst/>
              <a:ahLst/>
              <a:cxnLst/>
              <a:rect l="l" t="t" r="r" b="b"/>
              <a:pathLst>
                <a:path w="3978" h="3687" extrusionOk="0">
                  <a:moveTo>
                    <a:pt x="2013" y="1"/>
                  </a:moveTo>
                  <a:cubicBezTo>
                    <a:pt x="1542" y="1"/>
                    <a:pt x="1072" y="179"/>
                    <a:pt x="715" y="536"/>
                  </a:cubicBezTo>
                  <a:cubicBezTo>
                    <a:pt x="0" y="1251"/>
                    <a:pt x="0" y="2429"/>
                    <a:pt x="715" y="3144"/>
                  </a:cubicBezTo>
                  <a:cubicBezTo>
                    <a:pt x="1078" y="3507"/>
                    <a:pt x="1551" y="3686"/>
                    <a:pt x="2023" y="3686"/>
                  </a:cubicBezTo>
                  <a:cubicBezTo>
                    <a:pt x="2558" y="3686"/>
                    <a:pt x="3092" y="3456"/>
                    <a:pt x="3465" y="3001"/>
                  </a:cubicBezTo>
                  <a:cubicBezTo>
                    <a:pt x="3525" y="2918"/>
                    <a:pt x="3513" y="2810"/>
                    <a:pt x="3429" y="2751"/>
                  </a:cubicBezTo>
                  <a:cubicBezTo>
                    <a:pt x="3401" y="2732"/>
                    <a:pt x="3367" y="2722"/>
                    <a:pt x="3332" y="2722"/>
                  </a:cubicBezTo>
                  <a:cubicBezTo>
                    <a:pt x="3280" y="2722"/>
                    <a:pt x="3227" y="2744"/>
                    <a:pt x="3191" y="2787"/>
                  </a:cubicBezTo>
                  <a:cubicBezTo>
                    <a:pt x="2893" y="3168"/>
                    <a:pt x="2452" y="3359"/>
                    <a:pt x="2009" y="3359"/>
                  </a:cubicBezTo>
                  <a:cubicBezTo>
                    <a:pt x="1620" y="3359"/>
                    <a:pt x="1229" y="3212"/>
                    <a:pt x="929" y="2918"/>
                  </a:cubicBezTo>
                  <a:cubicBezTo>
                    <a:pt x="334" y="2322"/>
                    <a:pt x="334" y="1370"/>
                    <a:pt x="929" y="774"/>
                  </a:cubicBezTo>
                  <a:cubicBezTo>
                    <a:pt x="1227" y="477"/>
                    <a:pt x="1614" y="328"/>
                    <a:pt x="2001" y="328"/>
                  </a:cubicBezTo>
                  <a:cubicBezTo>
                    <a:pt x="2388" y="328"/>
                    <a:pt x="2775" y="477"/>
                    <a:pt x="3072" y="774"/>
                  </a:cubicBezTo>
                  <a:cubicBezTo>
                    <a:pt x="3465" y="1155"/>
                    <a:pt x="3620" y="1727"/>
                    <a:pt x="3465" y="2263"/>
                  </a:cubicBezTo>
                  <a:cubicBezTo>
                    <a:pt x="3441" y="2358"/>
                    <a:pt x="3501" y="2441"/>
                    <a:pt x="3572" y="2477"/>
                  </a:cubicBezTo>
                  <a:cubicBezTo>
                    <a:pt x="3585" y="2481"/>
                    <a:pt x="3598" y="2482"/>
                    <a:pt x="3611" y="2482"/>
                  </a:cubicBezTo>
                  <a:cubicBezTo>
                    <a:pt x="3683" y="2482"/>
                    <a:pt x="3755" y="2430"/>
                    <a:pt x="3775" y="2370"/>
                  </a:cubicBezTo>
                  <a:cubicBezTo>
                    <a:pt x="3977" y="1715"/>
                    <a:pt x="3799" y="1013"/>
                    <a:pt x="3310" y="536"/>
                  </a:cubicBezTo>
                  <a:cubicBezTo>
                    <a:pt x="2953" y="179"/>
                    <a:pt x="2483" y="1"/>
                    <a:pt x="2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0" name="Google Shape;12590;p87"/>
            <p:cNvSpPr/>
            <p:nvPr/>
          </p:nvSpPr>
          <p:spPr>
            <a:xfrm>
              <a:off x="1989449" y="4282269"/>
              <a:ext cx="374774" cy="346073"/>
            </a:xfrm>
            <a:custGeom>
              <a:avLst/>
              <a:gdLst/>
              <a:ahLst/>
              <a:cxnLst/>
              <a:rect l="l" t="t" r="r" b="b"/>
              <a:pathLst>
                <a:path w="11765" h="10864" extrusionOk="0">
                  <a:moveTo>
                    <a:pt x="6254" y="0"/>
                  </a:moveTo>
                  <a:cubicBezTo>
                    <a:pt x="6237" y="0"/>
                    <a:pt x="6221" y="0"/>
                    <a:pt x="6204" y="1"/>
                  </a:cubicBezTo>
                  <a:cubicBezTo>
                    <a:pt x="4001" y="12"/>
                    <a:pt x="2144" y="1310"/>
                    <a:pt x="1263" y="3108"/>
                  </a:cubicBezTo>
                  <a:cubicBezTo>
                    <a:pt x="1215" y="3179"/>
                    <a:pt x="1263" y="3287"/>
                    <a:pt x="1334" y="3334"/>
                  </a:cubicBezTo>
                  <a:cubicBezTo>
                    <a:pt x="1353" y="3344"/>
                    <a:pt x="1374" y="3348"/>
                    <a:pt x="1396" y="3348"/>
                  </a:cubicBezTo>
                  <a:cubicBezTo>
                    <a:pt x="1458" y="3348"/>
                    <a:pt x="1525" y="3312"/>
                    <a:pt x="1561" y="3251"/>
                  </a:cubicBezTo>
                  <a:cubicBezTo>
                    <a:pt x="1811" y="2739"/>
                    <a:pt x="2144" y="2275"/>
                    <a:pt x="2561" y="1858"/>
                  </a:cubicBezTo>
                  <a:cubicBezTo>
                    <a:pt x="3567" y="846"/>
                    <a:pt x="4895" y="340"/>
                    <a:pt x="6228" y="340"/>
                  </a:cubicBezTo>
                  <a:cubicBezTo>
                    <a:pt x="7544" y="340"/>
                    <a:pt x="8865" y="834"/>
                    <a:pt x="9883" y="1822"/>
                  </a:cubicBezTo>
                  <a:cubicBezTo>
                    <a:pt x="10621" y="2560"/>
                    <a:pt x="11109" y="3477"/>
                    <a:pt x="11324" y="4477"/>
                  </a:cubicBezTo>
                  <a:cubicBezTo>
                    <a:pt x="11492" y="5318"/>
                    <a:pt x="10844" y="6029"/>
                    <a:pt x="10051" y="6029"/>
                  </a:cubicBezTo>
                  <a:cubicBezTo>
                    <a:pt x="9946" y="6029"/>
                    <a:pt x="9837" y="6016"/>
                    <a:pt x="9728" y="5989"/>
                  </a:cubicBezTo>
                  <a:cubicBezTo>
                    <a:pt x="9511" y="5939"/>
                    <a:pt x="9295" y="5915"/>
                    <a:pt x="9085" y="5915"/>
                  </a:cubicBezTo>
                  <a:cubicBezTo>
                    <a:pt x="7462" y="5915"/>
                    <a:pt x="6126" y="7342"/>
                    <a:pt x="6347" y="9049"/>
                  </a:cubicBezTo>
                  <a:cubicBezTo>
                    <a:pt x="6469" y="9867"/>
                    <a:pt x="5812" y="10535"/>
                    <a:pt x="5051" y="10535"/>
                  </a:cubicBezTo>
                  <a:cubicBezTo>
                    <a:pt x="4925" y="10535"/>
                    <a:pt x="4796" y="10517"/>
                    <a:pt x="4668" y="10478"/>
                  </a:cubicBezTo>
                  <a:cubicBezTo>
                    <a:pt x="1989" y="9645"/>
                    <a:pt x="334" y="6704"/>
                    <a:pt x="1322" y="3834"/>
                  </a:cubicBezTo>
                  <a:cubicBezTo>
                    <a:pt x="1346" y="3751"/>
                    <a:pt x="1311" y="3656"/>
                    <a:pt x="1215" y="3632"/>
                  </a:cubicBezTo>
                  <a:cubicBezTo>
                    <a:pt x="1196" y="3624"/>
                    <a:pt x="1176" y="3620"/>
                    <a:pt x="1157" y="3620"/>
                  </a:cubicBezTo>
                  <a:cubicBezTo>
                    <a:pt x="1092" y="3620"/>
                    <a:pt x="1031" y="3663"/>
                    <a:pt x="1013" y="3727"/>
                  </a:cubicBezTo>
                  <a:cubicBezTo>
                    <a:pt x="1" y="6704"/>
                    <a:pt x="1668" y="9859"/>
                    <a:pt x="4585" y="10788"/>
                  </a:cubicBezTo>
                  <a:cubicBezTo>
                    <a:pt x="4749" y="10839"/>
                    <a:pt x="4915" y="10864"/>
                    <a:pt x="5079" y="10864"/>
                  </a:cubicBezTo>
                  <a:cubicBezTo>
                    <a:pt x="5451" y="10864"/>
                    <a:pt x="5811" y="10734"/>
                    <a:pt x="6109" y="10478"/>
                  </a:cubicBezTo>
                  <a:cubicBezTo>
                    <a:pt x="6549" y="10121"/>
                    <a:pt x="6752" y="9549"/>
                    <a:pt x="6680" y="9002"/>
                  </a:cubicBezTo>
                  <a:cubicBezTo>
                    <a:pt x="6481" y="7520"/>
                    <a:pt x="7653" y="6252"/>
                    <a:pt x="9076" y="6252"/>
                  </a:cubicBezTo>
                  <a:cubicBezTo>
                    <a:pt x="9266" y="6252"/>
                    <a:pt x="9461" y="6275"/>
                    <a:pt x="9657" y="6323"/>
                  </a:cubicBezTo>
                  <a:cubicBezTo>
                    <a:pt x="9781" y="6352"/>
                    <a:pt x="9908" y="6367"/>
                    <a:pt x="10033" y="6367"/>
                  </a:cubicBezTo>
                  <a:cubicBezTo>
                    <a:pt x="10460" y="6367"/>
                    <a:pt x="10880" y="6200"/>
                    <a:pt x="11193" y="5906"/>
                  </a:cubicBezTo>
                  <a:cubicBezTo>
                    <a:pt x="11574" y="5513"/>
                    <a:pt x="11764" y="4965"/>
                    <a:pt x="11645" y="4418"/>
                  </a:cubicBezTo>
                  <a:cubicBezTo>
                    <a:pt x="11113" y="1897"/>
                    <a:pt x="8910" y="0"/>
                    <a:pt x="62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91" name="Google Shape;12591;p87"/>
          <p:cNvGrpSpPr/>
          <p:nvPr/>
        </p:nvGrpSpPr>
        <p:grpSpPr>
          <a:xfrm>
            <a:off x="2487439" y="4099740"/>
            <a:ext cx="198775" cy="348972"/>
            <a:chOff x="2487439" y="4280740"/>
            <a:chExt cx="198775" cy="348972"/>
          </a:xfrm>
        </p:grpSpPr>
        <p:sp>
          <p:nvSpPr>
            <p:cNvPr id="12592" name="Google Shape;12592;p87"/>
            <p:cNvSpPr/>
            <p:nvPr/>
          </p:nvSpPr>
          <p:spPr>
            <a:xfrm>
              <a:off x="2487439" y="4280740"/>
              <a:ext cx="198775" cy="348972"/>
            </a:xfrm>
            <a:custGeom>
              <a:avLst/>
              <a:gdLst/>
              <a:ahLst/>
              <a:cxnLst/>
              <a:rect l="l" t="t" r="r" b="b"/>
              <a:pathLst>
                <a:path w="6240" h="10955" extrusionOk="0">
                  <a:moveTo>
                    <a:pt x="5644" y="358"/>
                  </a:moveTo>
                  <a:lnTo>
                    <a:pt x="5644" y="2870"/>
                  </a:lnTo>
                  <a:cubicBezTo>
                    <a:pt x="5644" y="4001"/>
                    <a:pt x="4882" y="5013"/>
                    <a:pt x="3787" y="5311"/>
                  </a:cubicBezTo>
                  <a:cubicBezTo>
                    <a:pt x="3716" y="5323"/>
                    <a:pt x="3656" y="5406"/>
                    <a:pt x="3656" y="5478"/>
                  </a:cubicBezTo>
                  <a:cubicBezTo>
                    <a:pt x="3656" y="5549"/>
                    <a:pt x="3716" y="5621"/>
                    <a:pt x="3787" y="5644"/>
                  </a:cubicBezTo>
                  <a:cubicBezTo>
                    <a:pt x="4882" y="5942"/>
                    <a:pt x="5644" y="6954"/>
                    <a:pt x="5644" y="8085"/>
                  </a:cubicBezTo>
                  <a:lnTo>
                    <a:pt x="5644" y="10597"/>
                  </a:lnTo>
                  <a:lnTo>
                    <a:pt x="584" y="10597"/>
                  </a:lnTo>
                  <a:lnTo>
                    <a:pt x="584" y="8085"/>
                  </a:lnTo>
                  <a:cubicBezTo>
                    <a:pt x="584" y="6954"/>
                    <a:pt x="1346" y="5942"/>
                    <a:pt x="2442" y="5644"/>
                  </a:cubicBezTo>
                  <a:cubicBezTo>
                    <a:pt x="2525" y="5621"/>
                    <a:pt x="2573" y="5549"/>
                    <a:pt x="2573" y="5478"/>
                  </a:cubicBezTo>
                  <a:cubicBezTo>
                    <a:pt x="2573" y="5406"/>
                    <a:pt x="2525" y="5323"/>
                    <a:pt x="2442" y="5311"/>
                  </a:cubicBezTo>
                  <a:cubicBezTo>
                    <a:pt x="1346" y="5013"/>
                    <a:pt x="584" y="4001"/>
                    <a:pt x="584" y="2870"/>
                  </a:cubicBezTo>
                  <a:lnTo>
                    <a:pt x="584" y="358"/>
                  </a:lnTo>
                  <a:close/>
                  <a:moveTo>
                    <a:pt x="179" y="1"/>
                  </a:moveTo>
                  <a:cubicBezTo>
                    <a:pt x="84" y="1"/>
                    <a:pt x="1" y="72"/>
                    <a:pt x="1" y="179"/>
                  </a:cubicBezTo>
                  <a:cubicBezTo>
                    <a:pt x="1" y="287"/>
                    <a:pt x="84" y="358"/>
                    <a:pt x="179" y="358"/>
                  </a:cubicBezTo>
                  <a:lnTo>
                    <a:pt x="239" y="358"/>
                  </a:lnTo>
                  <a:lnTo>
                    <a:pt x="239" y="2870"/>
                  </a:lnTo>
                  <a:cubicBezTo>
                    <a:pt x="239" y="4001"/>
                    <a:pt x="894" y="5013"/>
                    <a:pt x="1894" y="5478"/>
                  </a:cubicBezTo>
                  <a:cubicBezTo>
                    <a:pt x="894" y="5942"/>
                    <a:pt x="239" y="6966"/>
                    <a:pt x="239" y="8085"/>
                  </a:cubicBezTo>
                  <a:lnTo>
                    <a:pt x="239" y="10597"/>
                  </a:lnTo>
                  <a:lnTo>
                    <a:pt x="179" y="10597"/>
                  </a:lnTo>
                  <a:cubicBezTo>
                    <a:pt x="84" y="10597"/>
                    <a:pt x="1" y="10669"/>
                    <a:pt x="1" y="10776"/>
                  </a:cubicBezTo>
                  <a:cubicBezTo>
                    <a:pt x="1" y="10883"/>
                    <a:pt x="84" y="10955"/>
                    <a:pt x="179" y="10955"/>
                  </a:cubicBezTo>
                  <a:lnTo>
                    <a:pt x="6061" y="10955"/>
                  </a:lnTo>
                  <a:cubicBezTo>
                    <a:pt x="6168" y="10955"/>
                    <a:pt x="6240" y="10883"/>
                    <a:pt x="6240" y="10776"/>
                  </a:cubicBezTo>
                  <a:cubicBezTo>
                    <a:pt x="6240" y="10669"/>
                    <a:pt x="6144" y="10597"/>
                    <a:pt x="6061" y="10597"/>
                  </a:cubicBezTo>
                  <a:lnTo>
                    <a:pt x="6002" y="10597"/>
                  </a:lnTo>
                  <a:lnTo>
                    <a:pt x="6002" y="8085"/>
                  </a:lnTo>
                  <a:cubicBezTo>
                    <a:pt x="6002" y="6954"/>
                    <a:pt x="5347" y="5942"/>
                    <a:pt x="4347" y="5478"/>
                  </a:cubicBezTo>
                  <a:cubicBezTo>
                    <a:pt x="5347" y="5013"/>
                    <a:pt x="6002" y="3989"/>
                    <a:pt x="6002" y="2870"/>
                  </a:cubicBezTo>
                  <a:lnTo>
                    <a:pt x="6002" y="358"/>
                  </a:lnTo>
                  <a:lnTo>
                    <a:pt x="6061" y="358"/>
                  </a:lnTo>
                  <a:cubicBezTo>
                    <a:pt x="6168" y="358"/>
                    <a:pt x="6240" y="287"/>
                    <a:pt x="6240" y="179"/>
                  </a:cubicBezTo>
                  <a:cubicBezTo>
                    <a:pt x="6240" y="72"/>
                    <a:pt x="6168" y="1"/>
                    <a:pt x="6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3" name="Google Shape;12593;p87"/>
            <p:cNvSpPr/>
            <p:nvPr/>
          </p:nvSpPr>
          <p:spPr>
            <a:xfrm>
              <a:off x="2516267" y="4511784"/>
              <a:ext cx="139620" cy="95565"/>
            </a:xfrm>
            <a:custGeom>
              <a:avLst/>
              <a:gdLst/>
              <a:ahLst/>
              <a:cxnLst/>
              <a:rect l="l" t="t" r="r" b="b"/>
              <a:pathLst>
                <a:path w="4383" h="3000" extrusionOk="0">
                  <a:moveTo>
                    <a:pt x="1670" y="0"/>
                  </a:moveTo>
                  <a:cubicBezTo>
                    <a:pt x="1650" y="0"/>
                    <a:pt x="1629" y="4"/>
                    <a:pt x="1608" y="11"/>
                  </a:cubicBezTo>
                  <a:cubicBezTo>
                    <a:pt x="679" y="261"/>
                    <a:pt x="1" y="1130"/>
                    <a:pt x="1" y="2106"/>
                  </a:cubicBezTo>
                  <a:lnTo>
                    <a:pt x="1" y="2821"/>
                  </a:lnTo>
                  <a:cubicBezTo>
                    <a:pt x="1" y="2928"/>
                    <a:pt x="84" y="2999"/>
                    <a:pt x="179" y="2999"/>
                  </a:cubicBezTo>
                  <a:lnTo>
                    <a:pt x="4192" y="2999"/>
                  </a:lnTo>
                  <a:cubicBezTo>
                    <a:pt x="4299" y="2999"/>
                    <a:pt x="4370" y="2928"/>
                    <a:pt x="4370" y="2821"/>
                  </a:cubicBezTo>
                  <a:lnTo>
                    <a:pt x="4370" y="2106"/>
                  </a:lnTo>
                  <a:cubicBezTo>
                    <a:pt x="4382" y="1130"/>
                    <a:pt x="3727" y="261"/>
                    <a:pt x="2787" y="11"/>
                  </a:cubicBezTo>
                  <a:cubicBezTo>
                    <a:pt x="2770" y="4"/>
                    <a:pt x="2752" y="0"/>
                    <a:pt x="2735" y="0"/>
                  </a:cubicBezTo>
                  <a:cubicBezTo>
                    <a:pt x="2663" y="0"/>
                    <a:pt x="2589" y="54"/>
                    <a:pt x="2560" y="130"/>
                  </a:cubicBezTo>
                  <a:cubicBezTo>
                    <a:pt x="2537" y="213"/>
                    <a:pt x="2596" y="320"/>
                    <a:pt x="2680" y="356"/>
                  </a:cubicBezTo>
                  <a:cubicBezTo>
                    <a:pt x="3477" y="570"/>
                    <a:pt x="4025" y="1285"/>
                    <a:pt x="4025" y="2106"/>
                  </a:cubicBezTo>
                  <a:lnTo>
                    <a:pt x="4025" y="2642"/>
                  </a:lnTo>
                  <a:lnTo>
                    <a:pt x="382" y="2642"/>
                  </a:lnTo>
                  <a:lnTo>
                    <a:pt x="382" y="2106"/>
                  </a:lnTo>
                  <a:cubicBezTo>
                    <a:pt x="382" y="1285"/>
                    <a:pt x="929" y="558"/>
                    <a:pt x="1715" y="356"/>
                  </a:cubicBezTo>
                  <a:cubicBezTo>
                    <a:pt x="1810" y="320"/>
                    <a:pt x="1870" y="237"/>
                    <a:pt x="1834" y="130"/>
                  </a:cubicBezTo>
                  <a:cubicBezTo>
                    <a:pt x="1815" y="54"/>
                    <a:pt x="1750" y="0"/>
                    <a:pt x="16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4" name="Google Shape;12594;p87"/>
            <p:cNvSpPr/>
            <p:nvPr/>
          </p:nvSpPr>
          <p:spPr>
            <a:xfrm>
              <a:off x="2518911" y="4385065"/>
              <a:ext cx="134683" cy="105090"/>
            </a:xfrm>
            <a:custGeom>
              <a:avLst/>
              <a:gdLst/>
              <a:ahLst/>
              <a:cxnLst/>
              <a:rect l="l" t="t" r="r" b="b"/>
              <a:pathLst>
                <a:path w="4228" h="3299" extrusionOk="0">
                  <a:moveTo>
                    <a:pt x="191" y="0"/>
                  </a:moveTo>
                  <a:cubicBezTo>
                    <a:pt x="132" y="0"/>
                    <a:pt x="84" y="24"/>
                    <a:pt x="49" y="72"/>
                  </a:cubicBezTo>
                  <a:cubicBezTo>
                    <a:pt x="13" y="119"/>
                    <a:pt x="1" y="179"/>
                    <a:pt x="13" y="238"/>
                  </a:cubicBezTo>
                  <a:cubicBezTo>
                    <a:pt x="239" y="953"/>
                    <a:pt x="799" y="1512"/>
                    <a:pt x="1513" y="1691"/>
                  </a:cubicBezTo>
                  <a:cubicBezTo>
                    <a:pt x="1632" y="1727"/>
                    <a:pt x="1751" y="1750"/>
                    <a:pt x="1918" y="1774"/>
                  </a:cubicBezTo>
                  <a:lnTo>
                    <a:pt x="1954" y="3120"/>
                  </a:lnTo>
                  <a:cubicBezTo>
                    <a:pt x="1954" y="3227"/>
                    <a:pt x="2025" y="3298"/>
                    <a:pt x="2132" y="3298"/>
                  </a:cubicBezTo>
                  <a:cubicBezTo>
                    <a:pt x="2227" y="3298"/>
                    <a:pt x="2311" y="3227"/>
                    <a:pt x="2311" y="3120"/>
                  </a:cubicBezTo>
                  <a:lnTo>
                    <a:pt x="2311" y="1774"/>
                  </a:lnTo>
                  <a:cubicBezTo>
                    <a:pt x="2466" y="1750"/>
                    <a:pt x="2585" y="1727"/>
                    <a:pt x="2704" y="1691"/>
                  </a:cubicBezTo>
                  <a:cubicBezTo>
                    <a:pt x="3418" y="1512"/>
                    <a:pt x="4001" y="953"/>
                    <a:pt x="4216" y="238"/>
                  </a:cubicBezTo>
                  <a:cubicBezTo>
                    <a:pt x="4228" y="179"/>
                    <a:pt x="4216" y="119"/>
                    <a:pt x="4180" y="72"/>
                  </a:cubicBezTo>
                  <a:cubicBezTo>
                    <a:pt x="4156" y="24"/>
                    <a:pt x="4097" y="0"/>
                    <a:pt x="4037" y="0"/>
                  </a:cubicBezTo>
                  <a:lnTo>
                    <a:pt x="2454" y="0"/>
                  </a:lnTo>
                  <a:cubicBezTo>
                    <a:pt x="2347" y="0"/>
                    <a:pt x="2275" y="72"/>
                    <a:pt x="2275" y="179"/>
                  </a:cubicBezTo>
                  <a:cubicBezTo>
                    <a:pt x="2275" y="286"/>
                    <a:pt x="2347" y="357"/>
                    <a:pt x="2454" y="357"/>
                  </a:cubicBezTo>
                  <a:lnTo>
                    <a:pt x="3775" y="357"/>
                  </a:lnTo>
                  <a:cubicBezTo>
                    <a:pt x="3561" y="845"/>
                    <a:pt x="3120" y="1215"/>
                    <a:pt x="2608" y="1357"/>
                  </a:cubicBezTo>
                  <a:cubicBezTo>
                    <a:pt x="2501" y="1381"/>
                    <a:pt x="2335" y="1429"/>
                    <a:pt x="2108" y="1429"/>
                  </a:cubicBezTo>
                  <a:cubicBezTo>
                    <a:pt x="1894" y="1429"/>
                    <a:pt x="1739" y="1381"/>
                    <a:pt x="1620" y="1357"/>
                  </a:cubicBezTo>
                  <a:cubicBezTo>
                    <a:pt x="1096" y="1215"/>
                    <a:pt x="668" y="845"/>
                    <a:pt x="442" y="357"/>
                  </a:cubicBezTo>
                  <a:lnTo>
                    <a:pt x="1775" y="357"/>
                  </a:lnTo>
                  <a:cubicBezTo>
                    <a:pt x="1870" y="357"/>
                    <a:pt x="1954" y="286"/>
                    <a:pt x="1954" y="179"/>
                  </a:cubicBezTo>
                  <a:cubicBezTo>
                    <a:pt x="1954" y="72"/>
                    <a:pt x="1870" y="0"/>
                    <a:pt x="1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5" name="Google Shape;12595;p87"/>
            <p:cNvSpPr/>
            <p:nvPr/>
          </p:nvSpPr>
          <p:spPr>
            <a:xfrm>
              <a:off x="2580742" y="4501113"/>
              <a:ext cx="11786" cy="13315"/>
            </a:xfrm>
            <a:custGeom>
              <a:avLst/>
              <a:gdLst/>
              <a:ahLst/>
              <a:cxnLst/>
              <a:rect l="l" t="t" r="r" b="b"/>
              <a:pathLst>
                <a:path w="370" h="418" extrusionOk="0">
                  <a:moveTo>
                    <a:pt x="191" y="0"/>
                  </a:moveTo>
                  <a:cubicBezTo>
                    <a:pt x="84" y="0"/>
                    <a:pt x="1" y="72"/>
                    <a:pt x="1" y="179"/>
                  </a:cubicBezTo>
                  <a:lnTo>
                    <a:pt x="1" y="239"/>
                  </a:lnTo>
                  <a:cubicBezTo>
                    <a:pt x="1" y="346"/>
                    <a:pt x="84" y="417"/>
                    <a:pt x="191" y="417"/>
                  </a:cubicBezTo>
                  <a:cubicBezTo>
                    <a:pt x="286" y="417"/>
                    <a:pt x="370" y="346"/>
                    <a:pt x="370" y="239"/>
                  </a:cubicBezTo>
                  <a:lnTo>
                    <a:pt x="370" y="179"/>
                  </a:lnTo>
                  <a:cubicBezTo>
                    <a:pt x="370" y="96"/>
                    <a:pt x="286"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96" name="Google Shape;12596;p87"/>
          <p:cNvGrpSpPr/>
          <p:nvPr/>
        </p:nvGrpSpPr>
        <p:grpSpPr>
          <a:xfrm>
            <a:off x="2810958" y="4092923"/>
            <a:ext cx="353145" cy="361873"/>
            <a:chOff x="2810958" y="4273923"/>
            <a:chExt cx="353145" cy="361873"/>
          </a:xfrm>
        </p:grpSpPr>
        <p:sp>
          <p:nvSpPr>
            <p:cNvPr id="12597" name="Google Shape;12597;p87"/>
            <p:cNvSpPr/>
            <p:nvPr/>
          </p:nvSpPr>
          <p:spPr>
            <a:xfrm>
              <a:off x="2886837" y="4273923"/>
              <a:ext cx="53867" cy="169946"/>
            </a:xfrm>
            <a:custGeom>
              <a:avLst/>
              <a:gdLst/>
              <a:ahLst/>
              <a:cxnLst/>
              <a:rect l="l" t="t" r="r" b="b"/>
              <a:pathLst>
                <a:path w="1691" h="5335" extrusionOk="0">
                  <a:moveTo>
                    <a:pt x="1179" y="346"/>
                  </a:moveTo>
                  <a:cubicBezTo>
                    <a:pt x="1203" y="346"/>
                    <a:pt x="1250" y="382"/>
                    <a:pt x="1250" y="417"/>
                  </a:cubicBezTo>
                  <a:lnTo>
                    <a:pt x="1250" y="644"/>
                  </a:lnTo>
                  <a:lnTo>
                    <a:pt x="464" y="644"/>
                  </a:lnTo>
                  <a:lnTo>
                    <a:pt x="464" y="417"/>
                  </a:lnTo>
                  <a:cubicBezTo>
                    <a:pt x="452" y="382"/>
                    <a:pt x="488" y="346"/>
                    <a:pt x="524" y="346"/>
                  </a:cubicBezTo>
                  <a:close/>
                  <a:moveTo>
                    <a:pt x="1131" y="4275"/>
                  </a:moveTo>
                  <a:lnTo>
                    <a:pt x="845" y="4965"/>
                  </a:lnTo>
                  <a:lnTo>
                    <a:pt x="583" y="4275"/>
                  </a:lnTo>
                  <a:close/>
                  <a:moveTo>
                    <a:pt x="512" y="1"/>
                  </a:moveTo>
                  <a:cubicBezTo>
                    <a:pt x="298" y="1"/>
                    <a:pt x="119" y="179"/>
                    <a:pt x="119" y="405"/>
                  </a:cubicBezTo>
                  <a:lnTo>
                    <a:pt x="119" y="751"/>
                  </a:lnTo>
                  <a:cubicBezTo>
                    <a:pt x="36" y="822"/>
                    <a:pt x="0" y="929"/>
                    <a:pt x="0" y="1036"/>
                  </a:cubicBezTo>
                  <a:lnTo>
                    <a:pt x="0" y="3870"/>
                  </a:lnTo>
                  <a:cubicBezTo>
                    <a:pt x="0" y="4025"/>
                    <a:pt x="71" y="4156"/>
                    <a:pt x="191" y="4215"/>
                  </a:cubicBezTo>
                  <a:lnTo>
                    <a:pt x="560" y="5144"/>
                  </a:lnTo>
                  <a:cubicBezTo>
                    <a:pt x="607" y="5263"/>
                    <a:pt x="726" y="5335"/>
                    <a:pt x="845" y="5335"/>
                  </a:cubicBezTo>
                  <a:cubicBezTo>
                    <a:pt x="976" y="5335"/>
                    <a:pt x="1084" y="5263"/>
                    <a:pt x="1131" y="5144"/>
                  </a:cubicBezTo>
                  <a:lnTo>
                    <a:pt x="1500" y="4215"/>
                  </a:lnTo>
                  <a:cubicBezTo>
                    <a:pt x="1619" y="4144"/>
                    <a:pt x="1691" y="4025"/>
                    <a:pt x="1691" y="3870"/>
                  </a:cubicBezTo>
                  <a:lnTo>
                    <a:pt x="1691" y="3084"/>
                  </a:lnTo>
                  <a:cubicBezTo>
                    <a:pt x="1691" y="3001"/>
                    <a:pt x="1619" y="2918"/>
                    <a:pt x="1524" y="2918"/>
                  </a:cubicBezTo>
                  <a:cubicBezTo>
                    <a:pt x="1441" y="2918"/>
                    <a:pt x="1369" y="3001"/>
                    <a:pt x="1369" y="3084"/>
                  </a:cubicBezTo>
                  <a:lnTo>
                    <a:pt x="1369" y="3870"/>
                  </a:lnTo>
                  <a:cubicBezTo>
                    <a:pt x="1369" y="3906"/>
                    <a:pt x="1334" y="3953"/>
                    <a:pt x="1286" y="3953"/>
                  </a:cubicBezTo>
                  <a:lnTo>
                    <a:pt x="393" y="3953"/>
                  </a:lnTo>
                  <a:cubicBezTo>
                    <a:pt x="369" y="3953"/>
                    <a:pt x="322" y="3918"/>
                    <a:pt x="322" y="3870"/>
                  </a:cubicBezTo>
                  <a:lnTo>
                    <a:pt x="322" y="1036"/>
                  </a:lnTo>
                  <a:cubicBezTo>
                    <a:pt x="322" y="1001"/>
                    <a:pt x="357" y="953"/>
                    <a:pt x="393" y="953"/>
                  </a:cubicBezTo>
                  <a:lnTo>
                    <a:pt x="1286" y="953"/>
                  </a:lnTo>
                  <a:cubicBezTo>
                    <a:pt x="1322" y="953"/>
                    <a:pt x="1369" y="989"/>
                    <a:pt x="1369" y="1036"/>
                  </a:cubicBezTo>
                  <a:lnTo>
                    <a:pt x="1369" y="2358"/>
                  </a:lnTo>
                  <a:cubicBezTo>
                    <a:pt x="1369" y="2441"/>
                    <a:pt x="1441" y="2525"/>
                    <a:pt x="1524" y="2525"/>
                  </a:cubicBezTo>
                  <a:cubicBezTo>
                    <a:pt x="1619" y="2525"/>
                    <a:pt x="1691" y="2441"/>
                    <a:pt x="1691" y="2358"/>
                  </a:cubicBezTo>
                  <a:lnTo>
                    <a:pt x="1691" y="1036"/>
                  </a:lnTo>
                  <a:cubicBezTo>
                    <a:pt x="1691" y="929"/>
                    <a:pt x="1643" y="822"/>
                    <a:pt x="1572" y="751"/>
                  </a:cubicBezTo>
                  <a:lnTo>
                    <a:pt x="1572" y="405"/>
                  </a:lnTo>
                  <a:cubicBezTo>
                    <a:pt x="1572" y="179"/>
                    <a:pt x="1393" y="1"/>
                    <a:pt x="1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8" name="Google Shape;12598;p87"/>
            <p:cNvSpPr/>
            <p:nvPr/>
          </p:nvSpPr>
          <p:spPr>
            <a:xfrm>
              <a:off x="2815131" y="4273923"/>
              <a:ext cx="57307" cy="279942"/>
            </a:xfrm>
            <a:custGeom>
              <a:avLst/>
              <a:gdLst/>
              <a:ahLst/>
              <a:cxnLst/>
              <a:rect l="l" t="t" r="r" b="b"/>
              <a:pathLst>
                <a:path w="1799" h="8788" extrusionOk="0">
                  <a:moveTo>
                    <a:pt x="906" y="382"/>
                  </a:moveTo>
                  <a:lnTo>
                    <a:pt x="1251" y="1239"/>
                  </a:lnTo>
                  <a:lnTo>
                    <a:pt x="572" y="1239"/>
                  </a:lnTo>
                  <a:lnTo>
                    <a:pt x="906" y="382"/>
                  </a:lnTo>
                  <a:close/>
                  <a:moveTo>
                    <a:pt x="751" y="1548"/>
                  </a:moveTo>
                  <a:lnTo>
                    <a:pt x="751" y="7466"/>
                  </a:lnTo>
                  <a:lnTo>
                    <a:pt x="346" y="7466"/>
                  </a:lnTo>
                  <a:lnTo>
                    <a:pt x="346" y="1644"/>
                  </a:lnTo>
                  <a:cubicBezTo>
                    <a:pt x="346" y="1596"/>
                    <a:pt x="394" y="1548"/>
                    <a:pt x="429" y="1548"/>
                  </a:cubicBezTo>
                  <a:close/>
                  <a:moveTo>
                    <a:pt x="1382" y="1572"/>
                  </a:moveTo>
                  <a:cubicBezTo>
                    <a:pt x="1430" y="1572"/>
                    <a:pt x="1477" y="1608"/>
                    <a:pt x="1477" y="1656"/>
                  </a:cubicBezTo>
                  <a:lnTo>
                    <a:pt x="1477" y="7478"/>
                  </a:lnTo>
                  <a:lnTo>
                    <a:pt x="1072" y="7478"/>
                  </a:lnTo>
                  <a:lnTo>
                    <a:pt x="1072" y="1572"/>
                  </a:lnTo>
                  <a:close/>
                  <a:moveTo>
                    <a:pt x="1489" y="7787"/>
                  </a:moveTo>
                  <a:lnTo>
                    <a:pt x="1489" y="8359"/>
                  </a:lnTo>
                  <a:cubicBezTo>
                    <a:pt x="1477" y="8418"/>
                    <a:pt x="1441" y="8442"/>
                    <a:pt x="1382" y="8442"/>
                  </a:cubicBezTo>
                  <a:lnTo>
                    <a:pt x="429" y="8442"/>
                  </a:lnTo>
                  <a:cubicBezTo>
                    <a:pt x="394" y="8442"/>
                    <a:pt x="346" y="8394"/>
                    <a:pt x="346" y="8359"/>
                  </a:cubicBezTo>
                  <a:lnTo>
                    <a:pt x="346" y="7787"/>
                  </a:lnTo>
                  <a:close/>
                  <a:moveTo>
                    <a:pt x="906" y="1"/>
                  </a:moveTo>
                  <a:cubicBezTo>
                    <a:pt x="775" y="1"/>
                    <a:pt x="656" y="84"/>
                    <a:pt x="608" y="215"/>
                  </a:cubicBezTo>
                  <a:lnTo>
                    <a:pt x="179" y="1310"/>
                  </a:lnTo>
                  <a:cubicBezTo>
                    <a:pt x="72" y="1394"/>
                    <a:pt x="13" y="1513"/>
                    <a:pt x="13" y="1656"/>
                  </a:cubicBezTo>
                  <a:lnTo>
                    <a:pt x="13" y="8371"/>
                  </a:lnTo>
                  <a:cubicBezTo>
                    <a:pt x="1" y="8597"/>
                    <a:pt x="191" y="8787"/>
                    <a:pt x="429" y="8787"/>
                  </a:cubicBezTo>
                  <a:lnTo>
                    <a:pt x="1382" y="8787"/>
                  </a:lnTo>
                  <a:cubicBezTo>
                    <a:pt x="1620" y="8787"/>
                    <a:pt x="1799" y="8597"/>
                    <a:pt x="1799" y="8371"/>
                  </a:cubicBezTo>
                  <a:lnTo>
                    <a:pt x="1799" y="1656"/>
                  </a:lnTo>
                  <a:cubicBezTo>
                    <a:pt x="1799" y="1525"/>
                    <a:pt x="1727" y="1394"/>
                    <a:pt x="1632" y="1310"/>
                  </a:cubicBezTo>
                  <a:lnTo>
                    <a:pt x="1203" y="215"/>
                  </a:lnTo>
                  <a:cubicBezTo>
                    <a:pt x="1168" y="96"/>
                    <a:pt x="1037" y="1"/>
                    <a:pt x="9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9" name="Google Shape;12599;p87"/>
            <p:cNvSpPr/>
            <p:nvPr/>
          </p:nvSpPr>
          <p:spPr>
            <a:xfrm>
              <a:off x="2883396" y="4463173"/>
              <a:ext cx="60333" cy="90691"/>
            </a:xfrm>
            <a:custGeom>
              <a:avLst/>
              <a:gdLst/>
              <a:ahLst/>
              <a:cxnLst/>
              <a:rect l="l" t="t" r="r" b="b"/>
              <a:pathLst>
                <a:path w="1894" h="2847" extrusionOk="0">
                  <a:moveTo>
                    <a:pt x="1322" y="310"/>
                  </a:moveTo>
                  <a:cubicBezTo>
                    <a:pt x="1370" y="310"/>
                    <a:pt x="1418" y="358"/>
                    <a:pt x="1418" y="406"/>
                  </a:cubicBezTo>
                  <a:lnTo>
                    <a:pt x="1418" y="584"/>
                  </a:lnTo>
                  <a:lnTo>
                    <a:pt x="513" y="584"/>
                  </a:lnTo>
                  <a:lnTo>
                    <a:pt x="513" y="406"/>
                  </a:lnTo>
                  <a:cubicBezTo>
                    <a:pt x="513" y="358"/>
                    <a:pt x="537" y="310"/>
                    <a:pt x="596" y="310"/>
                  </a:cubicBezTo>
                  <a:close/>
                  <a:moveTo>
                    <a:pt x="1477" y="929"/>
                  </a:moveTo>
                  <a:cubicBezTo>
                    <a:pt x="1513" y="929"/>
                    <a:pt x="1561" y="965"/>
                    <a:pt x="1561" y="1013"/>
                  </a:cubicBezTo>
                  <a:lnTo>
                    <a:pt x="1561" y="2418"/>
                  </a:lnTo>
                  <a:cubicBezTo>
                    <a:pt x="1561" y="2453"/>
                    <a:pt x="1525" y="2501"/>
                    <a:pt x="1477" y="2501"/>
                  </a:cubicBezTo>
                  <a:lnTo>
                    <a:pt x="430" y="2501"/>
                  </a:lnTo>
                  <a:cubicBezTo>
                    <a:pt x="394" y="2501"/>
                    <a:pt x="346" y="2453"/>
                    <a:pt x="346" y="2418"/>
                  </a:cubicBezTo>
                  <a:lnTo>
                    <a:pt x="346" y="1013"/>
                  </a:lnTo>
                  <a:cubicBezTo>
                    <a:pt x="346" y="965"/>
                    <a:pt x="382" y="929"/>
                    <a:pt x="430" y="929"/>
                  </a:cubicBezTo>
                  <a:close/>
                  <a:moveTo>
                    <a:pt x="596" y="1"/>
                  </a:moveTo>
                  <a:cubicBezTo>
                    <a:pt x="358" y="1"/>
                    <a:pt x="179" y="191"/>
                    <a:pt x="179" y="418"/>
                  </a:cubicBezTo>
                  <a:lnTo>
                    <a:pt x="179" y="691"/>
                  </a:lnTo>
                  <a:cubicBezTo>
                    <a:pt x="72" y="763"/>
                    <a:pt x="13" y="882"/>
                    <a:pt x="13" y="1013"/>
                  </a:cubicBezTo>
                  <a:lnTo>
                    <a:pt x="13" y="2430"/>
                  </a:lnTo>
                  <a:cubicBezTo>
                    <a:pt x="1" y="2656"/>
                    <a:pt x="191" y="2846"/>
                    <a:pt x="430" y="2846"/>
                  </a:cubicBezTo>
                  <a:lnTo>
                    <a:pt x="1477" y="2846"/>
                  </a:lnTo>
                  <a:cubicBezTo>
                    <a:pt x="1715" y="2846"/>
                    <a:pt x="1894" y="2656"/>
                    <a:pt x="1894" y="2430"/>
                  </a:cubicBezTo>
                  <a:lnTo>
                    <a:pt x="1894" y="1013"/>
                  </a:lnTo>
                  <a:cubicBezTo>
                    <a:pt x="1894" y="882"/>
                    <a:pt x="1834" y="763"/>
                    <a:pt x="1727" y="691"/>
                  </a:cubicBezTo>
                  <a:lnTo>
                    <a:pt x="1727" y="418"/>
                  </a:lnTo>
                  <a:cubicBezTo>
                    <a:pt x="1727" y="179"/>
                    <a:pt x="1537" y="1"/>
                    <a:pt x="1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0" name="Google Shape;12600;p87"/>
            <p:cNvSpPr/>
            <p:nvPr/>
          </p:nvSpPr>
          <p:spPr>
            <a:xfrm>
              <a:off x="2955835" y="4273923"/>
              <a:ext cx="202948" cy="281439"/>
            </a:xfrm>
            <a:custGeom>
              <a:avLst/>
              <a:gdLst/>
              <a:ahLst/>
              <a:cxnLst/>
              <a:rect l="l" t="t" r="r" b="b"/>
              <a:pathLst>
                <a:path w="6371" h="8835" extrusionOk="0">
                  <a:moveTo>
                    <a:pt x="5692" y="524"/>
                  </a:moveTo>
                  <a:cubicBezTo>
                    <a:pt x="5883" y="524"/>
                    <a:pt x="6037" y="679"/>
                    <a:pt x="6037" y="870"/>
                  </a:cubicBezTo>
                  <a:lnTo>
                    <a:pt x="6037" y="7966"/>
                  </a:lnTo>
                  <a:cubicBezTo>
                    <a:pt x="6037" y="8156"/>
                    <a:pt x="5883" y="8311"/>
                    <a:pt x="5692" y="8311"/>
                  </a:cubicBezTo>
                  <a:lnTo>
                    <a:pt x="1811" y="8311"/>
                  </a:lnTo>
                  <a:lnTo>
                    <a:pt x="1811" y="524"/>
                  </a:lnTo>
                  <a:close/>
                  <a:moveTo>
                    <a:pt x="1465" y="346"/>
                  </a:moveTo>
                  <a:lnTo>
                    <a:pt x="1465" y="8490"/>
                  </a:lnTo>
                  <a:lnTo>
                    <a:pt x="1227" y="8490"/>
                  </a:lnTo>
                  <a:lnTo>
                    <a:pt x="1227" y="346"/>
                  </a:lnTo>
                  <a:close/>
                  <a:moveTo>
                    <a:pt x="1215" y="1"/>
                  </a:moveTo>
                  <a:cubicBezTo>
                    <a:pt x="1096" y="1"/>
                    <a:pt x="965" y="72"/>
                    <a:pt x="930" y="179"/>
                  </a:cubicBezTo>
                  <a:lnTo>
                    <a:pt x="418" y="179"/>
                  </a:lnTo>
                  <a:cubicBezTo>
                    <a:pt x="180" y="179"/>
                    <a:pt x="1" y="370"/>
                    <a:pt x="1" y="596"/>
                  </a:cubicBezTo>
                  <a:lnTo>
                    <a:pt x="1" y="2358"/>
                  </a:lnTo>
                  <a:cubicBezTo>
                    <a:pt x="1" y="2441"/>
                    <a:pt x="84" y="2513"/>
                    <a:pt x="168" y="2513"/>
                  </a:cubicBezTo>
                  <a:cubicBezTo>
                    <a:pt x="263" y="2513"/>
                    <a:pt x="334" y="2441"/>
                    <a:pt x="334" y="2358"/>
                  </a:cubicBezTo>
                  <a:lnTo>
                    <a:pt x="334" y="596"/>
                  </a:lnTo>
                  <a:cubicBezTo>
                    <a:pt x="334" y="548"/>
                    <a:pt x="382" y="513"/>
                    <a:pt x="418" y="513"/>
                  </a:cubicBezTo>
                  <a:lnTo>
                    <a:pt x="882" y="513"/>
                  </a:lnTo>
                  <a:lnTo>
                    <a:pt x="882" y="8287"/>
                  </a:lnTo>
                  <a:lnTo>
                    <a:pt x="418" y="8287"/>
                  </a:lnTo>
                  <a:cubicBezTo>
                    <a:pt x="382" y="8287"/>
                    <a:pt x="334" y="8252"/>
                    <a:pt x="334" y="8204"/>
                  </a:cubicBezTo>
                  <a:lnTo>
                    <a:pt x="334" y="3072"/>
                  </a:lnTo>
                  <a:cubicBezTo>
                    <a:pt x="334" y="2977"/>
                    <a:pt x="263" y="2906"/>
                    <a:pt x="168" y="2906"/>
                  </a:cubicBezTo>
                  <a:cubicBezTo>
                    <a:pt x="84" y="2906"/>
                    <a:pt x="1" y="2977"/>
                    <a:pt x="1" y="3072"/>
                  </a:cubicBezTo>
                  <a:lnTo>
                    <a:pt x="1" y="8204"/>
                  </a:lnTo>
                  <a:cubicBezTo>
                    <a:pt x="1" y="8454"/>
                    <a:pt x="203" y="8656"/>
                    <a:pt x="418" y="8656"/>
                  </a:cubicBezTo>
                  <a:lnTo>
                    <a:pt x="930" y="8656"/>
                  </a:lnTo>
                  <a:cubicBezTo>
                    <a:pt x="989" y="8752"/>
                    <a:pt x="1096" y="8835"/>
                    <a:pt x="1215" y="8835"/>
                  </a:cubicBezTo>
                  <a:lnTo>
                    <a:pt x="1477" y="8835"/>
                  </a:lnTo>
                  <a:cubicBezTo>
                    <a:pt x="1596" y="8835"/>
                    <a:pt x="1715" y="8752"/>
                    <a:pt x="1763" y="8656"/>
                  </a:cubicBezTo>
                  <a:lnTo>
                    <a:pt x="5692" y="8656"/>
                  </a:lnTo>
                  <a:cubicBezTo>
                    <a:pt x="6061" y="8656"/>
                    <a:pt x="6371" y="8359"/>
                    <a:pt x="6371" y="7966"/>
                  </a:cubicBezTo>
                  <a:lnTo>
                    <a:pt x="6371" y="870"/>
                  </a:lnTo>
                  <a:cubicBezTo>
                    <a:pt x="6371" y="489"/>
                    <a:pt x="6073" y="179"/>
                    <a:pt x="5692" y="179"/>
                  </a:cubicBezTo>
                  <a:lnTo>
                    <a:pt x="1763" y="179"/>
                  </a:lnTo>
                  <a:cubicBezTo>
                    <a:pt x="1704" y="72"/>
                    <a:pt x="1596"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1" name="Google Shape;12601;p87"/>
            <p:cNvSpPr/>
            <p:nvPr/>
          </p:nvSpPr>
          <p:spPr>
            <a:xfrm>
              <a:off x="3098067" y="4511720"/>
              <a:ext cx="29243" cy="10289"/>
            </a:xfrm>
            <a:custGeom>
              <a:avLst/>
              <a:gdLst/>
              <a:ahLst/>
              <a:cxnLst/>
              <a:rect l="l" t="t" r="r" b="b"/>
              <a:pathLst>
                <a:path w="918" h="323" extrusionOk="0">
                  <a:moveTo>
                    <a:pt x="168" y="1"/>
                  </a:moveTo>
                  <a:cubicBezTo>
                    <a:pt x="72" y="1"/>
                    <a:pt x="1" y="72"/>
                    <a:pt x="1" y="156"/>
                  </a:cubicBezTo>
                  <a:cubicBezTo>
                    <a:pt x="1" y="251"/>
                    <a:pt x="72" y="322"/>
                    <a:pt x="168" y="322"/>
                  </a:cubicBezTo>
                  <a:lnTo>
                    <a:pt x="751" y="322"/>
                  </a:lnTo>
                  <a:cubicBezTo>
                    <a:pt x="834" y="322"/>
                    <a:pt x="918" y="251"/>
                    <a:pt x="918" y="156"/>
                  </a:cubicBezTo>
                  <a:cubicBezTo>
                    <a:pt x="918" y="72"/>
                    <a:pt x="834" y="1"/>
                    <a:pt x="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2" name="Google Shape;12602;p87"/>
            <p:cNvSpPr/>
            <p:nvPr/>
          </p:nvSpPr>
          <p:spPr>
            <a:xfrm>
              <a:off x="3115906" y="4497704"/>
              <a:ext cx="10257" cy="10640"/>
            </a:xfrm>
            <a:custGeom>
              <a:avLst/>
              <a:gdLst/>
              <a:ahLst/>
              <a:cxnLst/>
              <a:rect l="l" t="t" r="r" b="b"/>
              <a:pathLst>
                <a:path w="322" h="334" extrusionOk="0">
                  <a:moveTo>
                    <a:pt x="155" y="0"/>
                  </a:moveTo>
                  <a:cubicBezTo>
                    <a:pt x="72" y="0"/>
                    <a:pt x="0" y="84"/>
                    <a:pt x="0" y="167"/>
                  </a:cubicBezTo>
                  <a:cubicBezTo>
                    <a:pt x="0" y="262"/>
                    <a:pt x="72" y="334"/>
                    <a:pt x="155" y="334"/>
                  </a:cubicBezTo>
                  <a:cubicBezTo>
                    <a:pt x="250" y="334"/>
                    <a:pt x="322" y="262"/>
                    <a:pt x="322" y="167"/>
                  </a:cubicBez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3" name="Google Shape;12603;p87"/>
            <p:cNvSpPr/>
            <p:nvPr/>
          </p:nvSpPr>
          <p:spPr>
            <a:xfrm>
              <a:off x="2810958" y="4563676"/>
              <a:ext cx="353145" cy="72120"/>
            </a:xfrm>
            <a:custGeom>
              <a:avLst/>
              <a:gdLst/>
              <a:ahLst/>
              <a:cxnLst/>
              <a:rect l="l" t="t" r="r" b="b"/>
              <a:pathLst>
                <a:path w="11086" h="2264" extrusionOk="0">
                  <a:moveTo>
                    <a:pt x="418" y="1"/>
                  </a:moveTo>
                  <a:cubicBezTo>
                    <a:pt x="179" y="1"/>
                    <a:pt x="1" y="191"/>
                    <a:pt x="1" y="418"/>
                  </a:cubicBezTo>
                  <a:lnTo>
                    <a:pt x="1" y="1846"/>
                  </a:lnTo>
                  <a:cubicBezTo>
                    <a:pt x="1" y="2085"/>
                    <a:pt x="191" y="2263"/>
                    <a:pt x="418" y="2263"/>
                  </a:cubicBezTo>
                  <a:lnTo>
                    <a:pt x="8442" y="2263"/>
                  </a:lnTo>
                  <a:cubicBezTo>
                    <a:pt x="8526" y="2263"/>
                    <a:pt x="8597" y="2192"/>
                    <a:pt x="8597" y="2096"/>
                  </a:cubicBezTo>
                  <a:cubicBezTo>
                    <a:pt x="8597" y="2013"/>
                    <a:pt x="8526" y="1930"/>
                    <a:pt x="8442" y="1930"/>
                  </a:cubicBezTo>
                  <a:lnTo>
                    <a:pt x="418" y="1930"/>
                  </a:lnTo>
                  <a:cubicBezTo>
                    <a:pt x="370" y="1930"/>
                    <a:pt x="322" y="1894"/>
                    <a:pt x="322" y="1846"/>
                  </a:cubicBezTo>
                  <a:lnTo>
                    <a:pt x="322" y="418"/>
                  </a:lnTo>
                  <a:cubicBezTo>
                    <a:pt x="322" y="370"/>
                    <a:pt x="370" y="322"/>
                    <a:pt x="418" y="322"/>
                  </a:cubicBezTo>
                  <a:lnTo>
                    <a:pt x="1037" y="322"/>
                  </a:lnTo>
                  <a:lnTo>
                    <a:pt x="1037" y="584"/>
                  </a:lnTo>
                  <a:cubicBezTo>
                    <a:pt x="1037" y="668"/>
                    <a:pt x="1120" y="739"/>
                    <a:pt x="1203" y="739"/>
                  </a:cubicBezTo>
                  <a:cubicBezTo>
                    <a:pt x="1299" y="739"/>
                    <a:pt x="1370" y="668"/>
                    <a:pt x="1370" y="584"/>
                  </a:cubicBezTo>
                  <a:lnTo>
                    <a:pt x="1370" y="322"/>
                  </a:lnTo>
                  <a:lnTo>
                    <a:pt x="1834" y="322"/>
                  </a:lnTo>
                  <a:lnTo>
                    <a:pt x="1834" y="584"/>
                  </a:lnTo>
                  <a:cubicBezTo>
                    <a:pt x="1834" y="668"/>
                    <a:pt x="1906" y="739"/>
                    <a:pt x="1989" y="739"/>
                  </a:cubicBezTo>
                  <a:cubicBezTo>
                    <a:pt x="2084" y="739"/>
                    <a:pt x="2156" y="668"/>
                    <a:pt x="2156" y="584"/>
                  </a:cubicBezTo>
                  <a:lnTo>
                    <a:pt x="2156" y="322"/>
                  </a:lnTo>
                  <a:lnTo>
                    <a:pt x="2620" y="322"/>
                  </a:lnTo>
                  <a:lnTo>
                    <a:pt x="2620" y="584"/>
                  </a:lnTo>
                  <a:cubicBezTo>
                    <a:pt x="2620" y="668"/>
                    <a:pt x="2692" y="739"/>
                    <a:pt x="2787" y="739"/>
                  </a:cubicBezTo>
                  <a:cubicBezTo>
                    <a:pt x="2870" y="739"/>
                    <a:pt x="2942" y="668"/>
                    <a:pt x="2942" y="584"/>
                  </a:cubicBezTo>
                  <a:lnTo>
                    <a:pt x="2942" y="322"/>
                  </a:lnTo>
                  <a:lnTo>
                    <a:pt x="3406" y="322"/>
                  </a:lnTo>
                  <a:lnTo>
                    <a:pt x="3406" y="584"/>
                  </a:lnTo>
                  <a:cubicBezTo>
                    <a:pt x="3406" y="668"/>
                    <a:pt x="3477" y="739"/>
                    <a:pt x="3573" y="739"/>
                  </a:cubicBezTo>
                  <a:cubicBezTo>
                    <a:pt x="3656" y="739"/>
                    <a:pt x="3739" y="668"/>
                    <a:pt x="3739" y="584"/>
                  </a:cubicBezTo>
                  <a:lnTo>
                    <a:pt x="3739" y="322"/>
                  </a:lnTo>
                  <a:lnTo>
                    <a:pt x="4192" y="322"/>
                  </a:lnTo>
                  <a:lnTo>
                    <a:pt x="4192" y="584"/>
                  </a:lnTo>
                  <a:cubicBezTo>
                    <a:pt x="4192" y="668"/>
                    <a:pt x="4275" y="739"/>
                    <a:pt x="4358" y="739"/>
                  </a:cubicBezTo>
                  <a:cubicBezTo>
                    <a:pt x="4454" y="739"/>
                    <a:pt x="4525" y="668"/>
                    <a:pt x="4525" y="584"/>
                  </a:cubicBezTo>
                  <a:lnTo>
                    <a:pt x="4525" y="322"/>
                  </a:lnTo>
                  <a:lnTo>
                    <a:pt x="4990" y="322"/>
                  </a:lnTo>
                  <a:lnTo>
                    <a:pt x="4990" y="584"/>
                  </a:lnTo>
                  <a:cubicBezTo>
                    <a:pt x="4990" y="668"/>
                    <a:pt x="5061" y="739"/>
                    <a:pt x="5144" y="739"/>
                  </a:cubicBezTo>
                  <a:cubicBezTo>
                    <a:pt x="5240" y="739"/>
                    <a:pt x="5311" y="668"/>
                    <a:pt x="5311" y="584"/>
                  </a:cubicBezTo>
                  <a:lnTo>
                    <a:pt x="5311" y="322"/>
                  </a:lnTo>
                  <a:lnTo>
                    <a:pt x="5775" y="322"/>
                  </a:lnTo>
                  <a:lnTo>
                    <a:pt x="5775" y="584"/>
                  </a:lnTo>
                  <a:cubicBezTo>
                    <a:pt x="5775" y="668"/>
                    <a:pt x="5847" y="739"/>
                    <a:pt x="5942" y="739"/>
                  </a:cubicBezTo>
                  <a:cubicBezTo>
                    <a:pt x="6025" y="739"/>
                    <a:pt x="6097" y="668"/>
                    <a:pt x="6097" y="584"/>
                  </a:cubicBezTo>
                  <a:lnTo>
                    <a:pt x="6097" y="322"/>
                  </a:lnTo>
                  <a:lnTo>
                    <a:pt x="6561" y="322"/>
                  </a:lnTo>
                  <a:lnTo>
                    <a:pt x="6561" y="584"/>
                  </a:lnTo>
                  <a:cubicBezTo>
                    <a:pt x="6561" y="668"/>
                    <a:pt x="6633" y="739"/>
                    <a:pt x="6728" y="739"/>
                  </a:cubicBezTo>
                  <a:cubicBezTo>
                    <a:pt x="6811" y="739"/>
                    <a:pt x="6895" y="668"/>
                    <a:pt x="6895" y="584"/>
                  </a:cubicBezTo>
                  <a:lnTo>
                    <a:pt x="6895" y="322"/>
                  </a:lnTo>
                  <a:lnTo>
                    <a:pt x="7347" y="322"/>
                  </a:lnTo>
                  <a:lnTo>
                    <a:pt x="7347" y="584"/>
                  </a:lnTo>
                  <a:cubicBezTo>
                    <a:pt x="7347" y="668"/>
                    <a:pt x="7430" y="739"/>
                    <a:pt x="7514" y="739"/>
                  </a:cubicBezTo>
                  <a:cubicBezTo>
                    <a:pt x="7609" y="739"/>
                    <a:pt x="7680" y="668"/>
                    <a:pt x="7680" y="584"/>
                  </a:cubicBezTo>
                  <a:lnTo>
                    <a:pt x="7680" y="322"/>
                  </a:lnTo>
                  <a:lnTo>
                    <a:pt x="8145" y="322"/>
                  </a:lnTo>
                  <a:lnTo>
                    <a:pt x="8145" y="584"/>
                  </a:lnTo>
                  <a:cubicBezTo>
                    <a:pt x="8145" y="668"/>
                    <a:pt x="8216" y="739"/>
                    <a:pt x="8299" y="739"/>
                  </a:cubicBezTo>
                  <a:cubicBezTo>
                    <a:pt x="8395" y="739"/>
                    <a:pt x="8466" y="668"/>
                    <a:pt x="8466" y="584"/>
                  </a:cubicBezTo>
                  <a:lnTo>
                    <a:pt x="8466" y="322"/>
                  </a:lnTo>
                  <a:lnTo>
                    <a:pt x="8930" y="322"/>
                  </a:lnTo>
                  <a:lnTo>
                    <a:pt x="8930" y="584"/>
                  </a:lnTo>
                  <a:cubicBezTo>
                    <a:pt x="8930" y="668"/>
                    <a:pt x="9002" y="739"/>
                    <a:pt x="9097" y="739"/>
                  </a:cubicBezTo>
                  <a:cubicBezTo>
                    <a:pt x="9181" y="739"/>
                    <a:pt x="9252" y="668"/>
                    <a:pt x="9252" y="584"/>
                  </a:cubicBezTo>
                  <a:lnTo>
                    <a:pt x="9252" y="322"/>
                  </a:lnTo>
                  <a:lnTo>
                    <a:pt x="9716" y="322"/>
                  </a:lnTo>
                  <a:lnTo>
                    <a:pt x="9716" y="584"/>
                  </a:lnTo>
                  <a:cubicBezTo>
                    <a:pt x="9716" y="668"/>
                    <a:pt x="9788" y="739"/>
                    <a:pt x="9883" y="739"/>
                  </a:cubicBezTo>
                  <a:cubicBezTo>
                    <a:pt x="9966" y="739"/>
                    <a:pt x="10050" y="668"/>
                    <a:pt x="10050" y="584"/>
                  </a:cubicBezTo>
                  <a:lnTo>
                    <a:pt x="10050" y="322"/>
                  </a:lnTo>
                  <a:lnTo>
                    <a:pt x="10669" y="322"/>
                  </a:lnTo>
                  <a:cubicBezTo>
                    <a:pt x="10716" y="322"/>
                    <a:pt x="10764" y="370"/>
                    <a:pt x="10764" y="418"/>
                  </a:cubicBezTo>
                  <a:lnTo>
                    <a:pt x="10764" y="1846"/>
                  </a:lnTo>
                  <a:cubicBezTo>
                    <a:pt x="10764" y="1894"/>
                    <a:pt x="10716" y="1930"/>
                    <a:pt x="10669" y="1930"/>
                  </a:cubicBezTo>
                  <a:lnTo>
                    <a:pt x="9192" y="1930"/>
                  </a:lnTo>
                  <a:cubicBezTo>
                    <a:pt x="9109" y="1930"/>
                    <a:pt x="9038" y="2013"/>
                    <a:pt x="9038" y="2096"/>
                  </a:cubicBezTo>
                  <a:cubicBezTo>
                    <a:pt x="9038" y="2192"/>
                    <a:pt x="9109" y="2263"/>
                    <a:pt x="9192" y="2263"/>
                  </a:cubicBezTo>
                  <a:lnTo>
                    <a:pt x="10669" y="2263"/>
                  </a:lnTo>
                  <a:cubicBezTo>
                    <a:pt x="10907" y="2263"/>
                    <a:pt x="11086" y="2073"/>
                    <a:pt x="11086" y="1846"/>
                  </a:cubicBezTo>
                  <a:lnTo>
                    <a:pt x="11086" y="418"/>
                  </a:lnTo>
                  <a:cubicBezTo>
                    <a:pt x="11062" y="191"/>
                    <a:pt x="10883" y="1"/>
                    <a:pt x="106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04" name="Google Shape;12604;p87"/>
          <p:cNvGrpSpPr/>
          <p:nvPr/>
        </p:nvGrpSpPr>
        <p:grpSpPr>
          <a:xfrm>
            <a:off x="6275635" y="4101651"/>
            <a:ext cx="209383" cy="366778"/>
            <a:chOff x="6275635" y="4282651"/>
            <a:chExt cx="209383" cy="366778"/>
          </a:xfrm>
        </p:grpSpPr>
        <p:sp>
          <p:nvSpPr>
            <p:cNvPr id="12605" name="Google Shape;12605;p87"/>
            <p:cNvSpPr/>
            <p:nvPr/>
          </p:nvSpPr>
          <p:spPr>
            <a:xfrm>
              <a:off x="6275635" y="4282651"/>
              <a:ext cx="89162" cy="366778"/>
            </a:xfrm>
            <a:custGeom>
              <a:avLst/>
              <a:gdLst/>
              <a:ahLst/>
              <a:cxnLst/>
              <a:rect l="l" t="t" r="r" b="b"/>
              <a:pathLst>
                <a:path w="2799" h="11514" extrusionOk="0">
                  <a:moveTo>
                    <a:pt x="1382" y="1751"/>
                  </a:moveTo>
                  <a:cubicBezTo>
                    <a:pt x="1667" y="1917"/>
                    <a:pt x="1929" y="2084"/>
                    <a:pt x="2132" y="2275"/>
                  </a:cubicBezTo>
                  <a:lnTo>
                    <a:pt x="620" y="2275"/>
                  </a:lnTo>
                  <a:cubicBezTo>
                    <a:pt x="822" y="2084"/>
                    <a:pt x="1084" y="1917"/>
                    <a:pt x="1382" y="1751"/>
                  </a:cubicBezTo>
                  <a:close/>
                  <a:moveTo>
                    <a:pt x="2370" y="2620"/>
                  </a:moveTo>
                  <a:cubicBezTo>
                    <a:pt x="2465" y="2822"/>
                    <a:pt x="2489" y="3048"/>
                    <a:pt x="2382" y="3298"/>
                  </a:cubicBezTo>
                  <a:lnTo>
                    <a:pt x="381" y="3298"/>
                  </a:lnTo>
                  <a:cubicBezTo>
                    <a:pt x="298" y="3084"/>
                    <a:pt x="286" y="2858"/>
                    <a:pt x="381" y="2620"/>
                  </a:cubicBezTo>
                  <a:close/>
                  <a:moveTo>
                    <a:pt x="2144" y="3644"/>
                  </a:moveTo>
                  <a:cubicBezTo>
                    <a:pt x="1953" y="3834"/>
                    <a:pt x="1679" y="4001"/>
                    <a:pt x="1382" y="4168"/>
                  </a:cubicBezTo>
                  <a:cubicBezTo>
                    <a:pt x="1096" y="4001"/>
                    <a:pt x="822" y="3834"/>
                    <a:pt x="620" y="3644"/>
                  </a:cubicBezTo>
                  <a:close/>
                  <a:moveTo>
                    <a:pt x="2441" y="5918"/>
                  </a:moveTo>
                  <a:cubicBezTo>
                    <a:pt x="2334" y="6394"/>
                    <a:pt x="1893" y="6680"/>
                    <a:pt x="1382" y="6966"/>
                  </a:cubicBezTo>
                  <a:cubicBezTo>
                    <a:pt x="881" y="6680"/>
                    <a:pt x="429" y="6394"/>
                    <a:pt x="346" y="5918"/>
                  </a:cubicBezTo>
                  <a:close/>
                  <a:moveTo>
                    <a:pt x="1382" y="7347"/>
                  </a:moveTo>
                  <a:cubicBezTo>
                    <a:pt x="1679" y="7513"/>
                    <a:pt x="1953" y="7680"/>
                    <a:pt x="2144" y="7870"/>
                  </a:cubicBezTo>
                  <a:lnTo>
                    <a:pt x="620" y="7870"/>
                  </a:lnTo>
                  <a:cubicBezTo>
                    <a:pt x="822" y="7680"/>
                    <a:pt x="1096" y="7513"/>
                    <a:pt x="1382" y="7347"/>
                  </a:cubicBezTo>
                  <a:close/>
                  <a:moveTo>
                    <a:pt x="2394" y="8216"/>
                  </a:moveTo>
                  <a:cubicBezTo>
                    <a:pt x="2489" y="8454"/>
                    <a:pt x="2489" y="8680"/>
                    <a:pt x="2382" y="8894"/>
                  </a:cubicBezTo>
                  <a:lnTo>
                    <a:pt x="405" y="8894"/>
                  </a:lnTo>
                  <a:cubicBezTo>
                    <a:pt x="298" y="8656"/>
                    <a:pt x="298" y="8442"/>
                    <a:pt x="405" y="8216"/>
                  </a:cubicBezTo>
                  <a:close/>
                  <a:moveTo>
                    <a:pt x="2132" y="9240"/>
                  </a:moveTo>
                  <a:cubicBezTo>
                    <a:pt x="1929" y="9430"/>
                    <a:pt x="1667" y="9597"/>
                    <a:pt x="1382" y="9764"/>
                  </a:cubicBezTo>
                  <a:cubicBezTo>
                    <a:pt x="1096" y="9597"/>
                    <a:pt x="834" y="9430"/>
                    <a:pt x="620" y="9240"/>
                  </a:cubicBezTo>
                  <a:close/>
                  <a:moveTo>
                    <a:pt x="167" y="0"/>
                  </a:moveTo>
                  <a:cubicBezTo>
                    <a:pt x="72" y="0"/>
                    <a:pt x="0" y="72"/>
                    <a:pt x="0" y="167"/>
                  </a:cubicBezTo>
                  <a:cubicBezTo>
                    <a:pt x="0" y="846"/>
                    <a:pt x="524" y="1251"/>
                    <a:pt x="1072" y="1560"/>
                  </a:cubicBezTo>
                  <a:cubicBezTo>
                    <a:pt x="500" y="1894"/>
                    <a:pt x="0" y="2310"/>
                    <a:pt x="0" y="2965"/>
                  </a:cubicBezTo>
                  <a:cubicBezTo>
                    <a:pt x="0" y="3644"/>
                    <a:pt x="524" y="4049"/>
                    <a:pt x="1072" y="4358"/>
                  </a:cubicBezTo>
                  <a:cubicBezTo>
                    <a:pt x="524" y="4668"/>
                    <a:pt x="0" y="5072"/>
                    <a:pt x="0" y="5763"/>
                  </a:cubicBezTo>
                  <a:cubicBezTo>
                    <a:pt x="0" y="6442"/>
                    <a:pt x="524" y="6847"/>
                    <a:pt x="1072" y="7156"/>
                  </a:cubicBezTo>
                  <a:cubicBezTo>
                    <a:pt x="524" y="7466"/>
                    <a:pt x="0" y="7870"/>
                    <a:pt x="0" y="8549"/>
                  </a:cubicBezTo>
                  <a:cubicBezTo>
                    <a:pt x="0" y="8799"/>
                    <a:pt x="72" y="9002"/>
                    <a:pt x="179" y="9180"/>
                  </a:cubicBezTo>
                  <a:cubicBezTo>
                    <a:pt x="227" y="9240"/>
                    <a:pt x="322" y="9525"/>
                    <a:pt x="1072" y="9954"/>
                  </a:cubicBezTo>
                  <a:cubicBezTo>
                    <a:pt x="524" y="10264"/>
                    <a:pt x="0" y="10668"/>
                    <a:pt x="0" y="11359"/>
                  </a:cubicBezTo>
                  <a:cubicBezTo>
                    <a:pt x="0" y="11442"/>
                    <a:pt x="72" y="11514"/>
                    <a:pt x="167" y="11514"/>
                  </a:cubicBezTo>
                  <a:cubicBezTo>
                    <a:pt x="250" y="11514"/>
                    <a:pt x="322" y="11442"/>
                    <a:pt x="322" y="11359"/>
                  </a:cubicBezTo>
                  <a:cubicBezTo>
                    <a:pt x="322" y="10776"/>
                    <a:pt x="834" y="10466"/>
                    <a:pt x="1393" y="10145"/>
                  </a:cubicBezTo>
                  <a:cubicBezTo>
                    <a:pt x="1965" y="10466"/>
                    <a:pt x="2465" y="10776"/>
                    <a:pt x="2465" y="11359"/>
                  </a:cubicBezTo>
                  <a:cubicBezTo>
                    <a:pt x="2465" y="11442"/>
                    <a:pt x="2548" y="11514"/>
                    <a:pt x="2632" y="11514"/>
                  </a:cubicBezTo>
                  <a:cubicBezTo>
                    <a:pt x="2727" y="11514"/>
                    <a:pt x="2798" y="11442"/>
                    <a:pt x="2798" y="11359"/>
                  </a:cubicBezTo>
                  <a:cubicBezTo>
                    <a:pt x="2798" y="10668"/>
                    <a:pt x="2274" y="10264"/>
                    <a:pt x="1727" y="9954"/>
                  </a:cubicBezTo>
                  <a:cubicBezTo>
                    <a:pt x="2286" y="9633"/>
                    <a:pt x="2798" y="9216"/>
                    <a:pt x="2798" y="8561"/>
                  </a:cubicBezTo>
                  <a:cubicBezTo>
                    <a:pt x="2798" y="7870"/>
                    <a:pt x="2274" y="7466"/>
                    <a:pt x="1727" y="7156"/>
                  </a:cubicBezTo>
                  <a:cubicBezTo>
                    <a:pt x="2274" y="6847"/>
                    <a:pt x="2798" y="6442"/>
                    <a:pt x="2798" y="5763"/>
                  </a:cubicBezTo>
                  <a:cubicBezTo>
                    <a:pt x="2798" y="5608"/>
                    <a:pt x="2763" y="5465"/>
                    <a:pt x="2727" y="5346"/>
                  </a:cubicBezTo>
                  <a:cubicBezTo>
                    <a:pt x="2699" y="5273"/>
                    <a:pt x="2629" y="5227"/>
                    <a:pt x="2560" y="5227"/>
                  </a:cubicBezTo>
                  <a:cubicBezTo>
                    <a:pt x="2539" y="5227"/>
                    <a:pt x="2519" y="5231"/>
                    <a:pt x="2501" y="5239"/>
                  </a:cubicBezTo>
                  <a:cubicBezTo>
                    <a:pt x="2405" y="5263"/>
                    <a:pt x="2370" y="5370"/>
                    <a:pt x="2394" y="5465"/>
                  </a:cubicBezTo>
                  <a:cubicBezTo>
                    <a:pt x="2405" y="5501"/>
                    <a:pt x="2405" y="5549"/>
                    <a:pt x="2405" y="5596"/>
                  </a:cubicBezTo>
                  <a:lnTo>
                    <a:pt x="322" y="5596"/>
                  </a:lnTo>
                  <a:cubicBezTo>
                    <a:pt x="417" y="5132"/>
                    <a:pt x="881" y="4834"/>
                    <a:pt x="1370" y="4549"/>
                  </a:cubicBezTo>
                  <a:cubicBezTo>
                    <a:pt x="1560" y="4656"/>
                    <a:pt x="1774" y="4775"/>
                    <a:pt x="1929" y="4906"/>
                  </a:cubicBezTo>
                  <a:cubicBezTo>
                    <a:pt x="1960" y="4932"/>
                    <a:pt x="1998" y="4944"/>
                    <a:pt x="2035" y="4944"/>
                  </a:cubicBezTo>
                  <a:cubicBezTo>
                    <a:pt x="2084" y="4944"/>
                    <a:pt x="2134" y="4923"/>
                    <a:pt x="2167" y="4882"/>
                  </a:cubicBezTo>
                  <a:cubicBezTo>
                    <a:pt x="2227" y="4811"/>
                    <a:pt x="2215" y="4703"/>
                    <a:pt x="2144" y="4644"/>
                  </a:cubicBezTo>
                  <a:cubicBezTo>
                    <a:pt x="2001" y="4537"/>
                    <a:pt x="1858" y="4453"/>
                    <a:pt x="1703" y="4358"/>
                  </a:cubicBezTo>
                  <a:cubicBezTo>
                    <a:pt x="2263" y="4049"/>
                    <a:pt x="2775" y="3644"/>
                    <a:pt x="2775" y="2965"/>
                  </a:cubicBezTo>
                  <a:cubicBezTo>
                    <a:pt x="2775" y="2727"/>
                    <a:pt x="2703" y="2513"/>
                    <a:pt x="2596" y="2334"/>
                  </a:cubicBezTo>
                  <a:cubicBezTo>
                    <a:pt x="2560" y="2275"/>
                    <a:pt x="2441" y="1989"/>
                    <a:pt x="1703" y="1560"/>
                  </a:cubicBezTo>
                  <a:cubicBezTo>
                    <a:pt x="2263" y="1239"/>
                    <a:pt x="2798" y="846"/>
                    <a:pt x="2798" y="167"/>
                  </a:cubicBezTo>
                  <a:cubicBezTo>
                    <a:pt x="2798" y="72"/>
                    <a:pt x="2727" y="0"/>
                    <a:pt x="2632" y="0"/>
                  </a:cubicBezTo>
                  <a:cubicBezTo>
                    <a:pt x="2548" y="0"/>
                    <a:pt x="2465" y="72"/>
                    <a:pt x="2465" y="167"/>
                  </a:cubicBezTo>
                  <a:cubicBezTo>
                    <a:pt x="2465" y="739"/>
                    <a:pt x="1965" y="1060"/>
                    <a:pt x="1393" y="1370"/>
                  </a:cubicBezTo>
                  <a:cubicBezTo>
                    <a:pt x="834" y="1060"/>
                    <a:pt x="322" y="727"/>
                    <a:pt x="322" y="167"/>
                  </a:cubicBez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6" name="Google Shape;12606;p87"/>
            <p:cNvSpPr/>
            <p:nvPr/>
          </p:nvSpPr>
          <p:spPr>
            <a:xfrm>
              <a:off x="6395474" y="4282651"/>
              <a:ext cx="89544" cy="366778"/>
            </a:xfrm>
            <a:custGeom>
              <a:avLst/>
              <a:gdLst/>
              <a:ahLst/>
              <a:cxnLst/>
              <a:rect l="l" t="t" r="r" b="b"/>
              <a:pathLst>
                <a:path w="2811" h="11514" extrusionOk="0">
                  <a:moveTo>
                    <a:pt x="2799" y="2906"/>
                  </a:moveTo>
                  <a:cubicBezTo>
                    <a:pt x="2799" y="2912"/>
                    <a:pt x="2802" y="2914"/>
                    <a:pt x="2803" y="2914"/>
                  </a:cubicBezTo>
                  <a:cubicBezTo>
                    <a:pt x="2805" y="2914"/>
                    <a:pt x="2805" y="2912"/>
                    <a:pt x="2799" y="2906"/>
                  </a:cubicBezTo>
                  <a:close/>
                  <a:moveTo>
                    <a:pt x="2453" y="3096"/>
                  </a:moveTo>
                  <a:cubicBezTo>
                    <a:pt x="2382" y="3584"/>
                    <a:pt x="1918" y="3870"/>
                    <a:pt x="1406" y="4168"/>
                  </a:cubicBezTo>
                  <a:cubicBezTo>
                    <a:pt x="882" y="3870"/>
                    <a:pt x="417" y="3584"/>
                    <a:pt x="346" y="3096"/>
                  </a:cubicBezTo>
                  <a:close/>
                  <a:moveTo>
                    <a:pt x="1394" y="4549"/>
                  </a:moveTo>
                  <a:cubicBezTo>
                    <a:pt x="1680" y="4715"/>
                    <a:pt x="1965" y="4882"/>
                    <a:pt x="2156" y="5072"/>
                  </a:cubicBezTo>
                  <a:lnTo>
                    <a:pt x="644" y="5072"/>
                  </a:lnTo>
                  <a:cubicBezTo>
                    <a:pt x="834" y="4882"/>
                    <a:pt x="1120" y="4715"/>
                    <a:pt x="1394" y="4549"/>
                  </a:cubicBezTo>
                  <a:close/>
                  <a:moveTo>
                    <a:pt x="2394" y="5418"/>
                  </a:moveTo>
                  <a:cubicBezTo>
                    <a:pt x="2501" y="5644"/>
                    <a:pt x="2501" y="5858"/>
                    <a:pt x="2394" y="6096"/>
                  </a:cubicBezTo>
                  <a:lnTo>
                    <a:pt x="406" y="6096"/>
                  </a:lnTo>
                  <a:cubicBezTo>
                    <a:pt x="298" y="5858"/>
                    <a:pt x="298" y="5644"/>
                    <a:pt x="406" y="5418"/>
                  </a:cubicBezTo>
                  <a:close/>
                  <a:moveTo>
                    <a:pt x="2156" y="6442"/>
                  </a:moveTo>
                  <a:cubicBezTo>
                    <a:pt x="1965" y="6632"/>
                    <a:pt x="1680" y="6799"/>
                    <a:pt x="1406" y="6966"/>
                  </a:cubicBezTo>
                  <a:cubicBezTo>
                    <a:pt x="1120" y="6799"/>
                    <a:pt x="846" y="6632"/>
                    <a:pt x="644" y="6442"/>
                  </a:cubicBezTo>
                  <a:close/>
                  <a:moveTo>
                    <a:pt x="1406" y="7347"/>
                  </a:moveTo>
                  <a:cubicBezTo>
                    <a:pt x="1906" y="7632"/>
                    <a:pt x="2358" y="7918"/>
                    <a:pt x="2453" y="8382"/>
                  </a:cubicBezTo>
                  <a:lnTo>
                    <a:pt x="358" y="8382"/>
                  </a:lnTo>
                  <a:cubicBezTo>
                    <a:pt x="453" y="7918"/>
                    <a:pt x="906" y="7632"/>
                    <a:pt x="1406" y="7347"/>
                  </a:cubicBezTo>
                  <a:close/>
                  <a:moveTo>
                    <a:pt x="2442" y="8716"/>
                  </a:moveTo>
                  <a:cubicBezTo>
                    <a:pt x="2370" y="9180"/>
                    <a:pt x="1906" y="9478"/>
                    <a:pt x="1406" y="9764"/>
                  </a:cubicBezTo>
                  <a:cubicBezTo>
                    <a:pt x="894" y="9478"/>
                    <a:pt x="429" y="9192"/>
                    <a:pt x="346" y="8716"/>
                  </a:cubicBezTo>
                  <a:close/>
                  <a:moveTo>
                    <a:pt x="179" y="0"/>
                  </a:moveTo>
                  <a:cubicBezTo>
                    <a:pt x="96" y="0"/>
                    <a:pt x="13" y="72"/>
                    <a:pt x="13" y="167"/>
                  </a:cubicBezTo>
                  <a:cubicBezTo>
                    <a:pt x="13" y="858"/>
                    <a:pt x="548" y="1251"/>
                    <a:pt x="1084" y="1560"/>
                  </a:cubicBezTo>
                  <a:cubicBezTo>
                    <a:pt x="953" y="1632"/>
                    <a:pt x="834" y="1715"/>
                    <a:pt x="715" y="1786"/>
                  </a:cubicBezTo>
                  <a:cubicBezTo>
                    <a:pt x="584" y="1870"/>
                    <a:pt x="656" y="2096"/>
                    <a:pt x="822" y="2096"/>
                  </a:cubicBezTo>
                  <a:cubicBezTo>
                    <a:pt x="906" y="2096"/>
                    <a:pt x="870" y="2072"/>
                    <a:pt x="1430" y="1751"/>
                  </a:cubicBezTo>
                  <a:cubicBezTo>
                    <a:pt x="1918" y="2036"/>
                    <a:pt x="2370" y="2310"/>
                    <a:pt x="2477" y="2751"/>
                  </a:cubicBezTo>
                  <a:lnTo>
                    <a:pt x="406" y="2751"/>
                  </a:lnTo>
                  <a:cubicBezTo>
                    <a:pt x="417" y="2703"/>
                    <a:pt x="417" y="2644"/>
                    <a:pt x="429" y="2608"/>
                  </a:cubicBezTo>
                  <a:cubicBezTo>
                    <a:pt x="477" y="2513"/>
                    <a:pt x="429" y="2429"/>
                    <a:pt x="346" y="2382"/>
                  </a:cubicBezTo>
                  <a:cubicBezTo>
                    <a:pt x="320" y="2369"/>
                    <a:pt x="295" y="2363"/>
                    <a:pt x="271" y="2363"/>
                  </a:cubicBezTo>
                  <a:cubicBezTo>
                    <a:pt x="208" y="2363"/>
                    <a:pt x="154" y="2404"/>
                    <a:pt x="120" y="2465"/>
                  </a:cubicBezTo>
                  <a:cubicBezTo>
                    <a:pt x="60" y="2608"/>
                    <a:pt x="36" y="2751"/>
                    <a:pt x="13" y="2917"/>
                  </a:cubicBezTo>
                  <a:lnTo>
                    <a:pt x="13" y="2929"/>
                  </a:lnTo>
                  <a:cubicBezTo>
                    <a:pt x="1" y="3620"/>
                    <a:pt x="489" y="4013"/>
                    <a:pt x="1084" y="4358"/>
                  </a:cubicBezTo>
                  <a:cubicBezTo>
                    <a:pt x="537" y="4668"/>
                    <a:pt x="13" y="5072"/>
                    <a:pt x="13" y="5763"/>
                  </a:cubicBezTo>
                  <a:cubicBezTo>
                    <a:pt x="13" y="6442"/>
                    <a:pt x="537" y="6847"/>
                    <a:pt x="1084" y="7156"/>
                  </a:cubicBezTo>
                  <a:cubicBezTo>
                    <a:pt x="513" y="7501"/>
                    <a:pt x="13" y="7882"/>
                    <a:pt x="13" y="8561"/>
                  </a:cubicBezTo>
                  <a:cubicBezTo>
                    <a:pt x="13" y="9240"/>
                    <a:pt x="537" y="9644"/>
                    <a:pt x="1084" y="9954"/>
                  </a:cubicBezTo>
                  <a:cubicBezTo>
                    <a:pt x="537" y="10264"/>
                    <a:pt x="13" y="10668"/>
                    <a:pt x="13" y="11359"/>
                  </a:cubicBezTo>
                  <a:cubicBezTo>
                    <a:pt x="13" y="11442"/>
                    <a:pt x="96" y="11514"/>
                    <a:pt x="179" y="11514"/>
                  </a:cubicBezTo>
                  <a:cubicBezTo>
                    <a:pt x="275" y="11514"/>
                    <a:pt x="346" y="11442"/>
                    <a:pt x="346" y="11359"/>
                  </a:cubicBezTo>
                  <a:cubicBezTo>
                    <a:pt x="346" y="10776"/>
                    <a:pt x="846" y="10466"/>
                    <a:pt x="1418" y="10145"/>
                  </a:cubicBezTo>
                  <a:cubicBezTo>
                    <a:pt x="1977" y="10466"/>
                    <a:pt x="2489" y="10776"/>
                    <a:pt x="2489" y="11359"/>
                  </a:cubicBezTo>
                  <a:cubicBezTo>
                    <a:pt x="2489" y="11442"/>
                    <a:pt x="2561" y="11514"/>
                    <a:pt x="2656" y="11514"/>
                  </a:cubicBezTo>
                  <a:cubicBezTo>
                    <a:pt x="2739" y="11514"/>
                    <a:pt x="2811" y="11442"/>
                    <a:pt x="2811" y="11359"/>
                  </a:cubicBezTo>
                  <a:cubicBezTo>
                    <a:pt x="2811" y="10668"/>
                    <a:pt x="2299" y="10264"/>
                    <a:pt x="1739" y="9954"/>
                  </a:cubicBezTo>
                  <a:cubicBezTo>
                    <a:pt x="2322" y="9609"/>
                    <a:pt x="2811" y="9228"/>
                    <a:pt x="2811" y="8537"/>
                  </a:cubicBezTo>
                  <a:cubicBezTo>
                    <a:pt x="2811" y="7859"/>
                    <a:pt x="2299" y="7466"/>
                    <a:pt x="1739" y="7144"/>
                  </a:cubicBezTo>
                  <a:cubicBezTo>
                    <a:pt x="2299" y="6835"/>
                    <a:pt x="2811" y="6430"/>
                    <a:pt x="2811" y="5739"/>
                  </a:cubicBezTo>
                  <a:cubicBezTo>
                    <a:pt x="2811" y="5061"/>
                    <a:pt x="2299" y="4656"/>
                    <a:pt x="1739" y="4346"/>
                  </a:cubicBezTo>
                  <a:cubicBezTo>
                    <a:pt x="2358" y="4001"/>
                    <a:pt x="2799" y="3632"/>
                    <a:pt x="2799" y="2906"/>
                  </a:cubicBezTo>
                  <a:cubicBezTo>
                    <a:pt x="2775" y="2251"/>
                    <a:pt x="2263" y="1870"/>
                    <a:pt x="1739" y="1560"/>
                  </a:cubicBezTo>
                  <a:cubicBezTo>
                    <a:pt x="2299" y="1251"/>
                    <a:pt x="2811" y="846"/>
                    <a:pt x="2811" y="167"/>
                  </a:cubicBezTo>
                  <a:cubicBezTo>
                    <a:pt x="2811" y="72"/>
                    <a:pt x="2739" y="0"/>
                    <a:pt x="2656" y="0"/>
                  </a:cubicBezTo>
                  <a:cubicBezTo>
                    <a:pt x="2561" y="0"/>
                    <a:pt x="2489" y="72"/>
                    <a:pt x="2489" y="167"/>
                  </a:cubicBezTo>
                  <a:cubicBezTo>
                    <a:pt x="2489" y="739"/>
                    <a:pt x="1977" y="1060"/>
                    <a:pt x="1418" y="1370"/>
                  </a:cubicBezTo>
                  <a:cubicBezTo>
                    <a:pt x="846" y="1060"/>
                    <a:pt x="346" y="727"/>
                    <a:pt x="346" y="167"/>
                  </a:cubicBezTo>
                  <a:cubicBezTo>
                    <a:pt x="346" y="72"/>
                    <a:pt x="275"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07" name="Google Shape;12607;p87"/>
          <p:cNvGrpSpPr/>
          <p:nvPr/>
        </p:nvGrpSpPr>
        <p:grpSpPr>
          <a:xfrm>
            <a:off x="6701186" y="4102033"/>
            <a:ext cx="280292" cy="366396"/>
            <a:chOff x="6701186" y="4283033"/>
            <a:chExt cx="280292" cy="366396"/>
          </a:xfrm>
        </p:grpSpPr>
        <p:sp>
          <p:nvSpPr>
            <p:cNvPr id="12608" name="Google Shape;12608;p87"/>
            <p:cNvSpPr/>
            <p:nvPr/>
          </p:nvSpPr>
          <p:spPr>
            <a:xfrm>
              <a:off x="6772095" y="4345979"/>
              <a:ext cx="209383" cy="302686"/>
            </a:xfrm>
            <a:custGeom>
              <a:avLst/>
              <a:gdLst/>
              <a:ahLst/>
              <a:cxnLst/>
              <a:rect l="l" t="t" r="r" b="b"/>
              <a:pathLst>
                <a:path w="6573" h="9502" extrusionOk="0">
                  <a:moveTo>
                    <a:pt x="5751" y="894"/>
                  </a:moveTo>
                  <a:cubicBezTo>
                    <a:pt x="6013" y="894"/>
                    <a:pt x="6216" y="1120"/>
                    <a:pt x="6204" y="1394"/>
                  </a:cubicBezTo>
                  <a:lnTo>
                    <a:pt x="6156" y="1799"/>
                  </a:lnTo>
                  <a:lnTo>
                    <a:pt x="5501" y="1799"/>
                  </a:lnTo>
                  <a:cubicBezTo>
                    <a:pt x="5418" y="1799"/>
                    <a:pt x="5335" y="1882"/>
                    <a:pt x="5335" y="1965"/>
                  </a:cubicBezTo>
                  <a:cubicBezTo>
                    <a:pt x="5335" y="2061"/>
                    <a:pt x="5418" y="2132"/>
                    <a:pt x="5501" y="2132"/>
                  </a:cubicBezTo>
                  <a:lnTo>
                    <a:pt x="6132" y="2132"/>
                  </a:lnTo>
                  <a:lnTo>
                    <a:pt x="6085" y="2596"/>
                  </a:lnTo>
                  <a:lnTo>
                    <a:pt x="489" y="2596"/>
                  </a:lnTo>
                  <a:lnTo>
                    <a:pt x="370" y="1394"/>
                  </a:lnTo>
                  <a:cubicBezTo>
                    <a:pt x="334" y="1132"/>
                    <a:pt x="548" y="894"/>
                    <a:pt x="810" y="894"/>
                  </a:cubicBezTo>
                  <a:close/>
                  <a:moveTo>
                    <a:pt x="4561" y="7025"/>
                  </a:moveTo>
                  <a:lnTo>
                    <a:pt x="4549" y="7311"/>
                  </a:lnTo>
                  <a:cubicBezTo>
                    <a:pt x="4549" y="7490"/>
                    <a:pt x="4406" y="7621"/>
                    <a:pt x="4239" y="7621"/>
                  </a:cubicBezTo>
                  <a:lnTo>
                    <a:pt x="2334" y="7621"/>
                  </a:lnTo>
                  <a:cubicBezTo>
                    <a:pt x="2156" y="7621"/>
                    <a:pt x="2025" y="7478"/>
                    <a:pt x="2025" y="7311"/>
                  </a:cubicBezTo>
                  <a:lnTo>
                    <a:pt x="2025" y="7025"/>
                  </a:lnTo>
                  <a:close/>
                  <a:moveTo>
                    <a:pt x="3287" y="1"/>
                  </a:moveTo>
                  <a:cubicBezTo>
                    <a:pt x="3192" y="1"/>
                    <a:pt x="3120" y="84"/>
                    <a:pt x="3120" y="167"/>
                  </a:cubicBezTo>
                  <a:lnTo>
                    <a:pt x="3120" y="560"/>
                  </a:lnTo>
                  <a:lnTo>
                    <a:pt x="810" y="560"/>
                  </a:lnTo>
                  <a:cubicBezTo>
                    <a:pt x="358" y="560"/>
                    <a:pt x="1" y="953"/>
                    <a:pt x="36" y="1418"/>
                  </a:cubicBezTo>
                  <a:cubicBezTo>
                    <a:pt x="60" y="1596"/>
                    <a:pt x="215" y="3215"/>
                    <a:pt x="251" y="3501"/>
                  </a:cubicBezTo>
                  <a:cubicBezTo>
                    <a:pt x="262" y="3589"/>
                    <a:pt x="324" y="3657"/>
                    <a:pt x="409" y="3657"/>
                  </a:cubicBezTo>
                  <a:cubicBezTo>
                    <a:pt x="415" y="3657"/>
                    <a:pt x="422" y="3657"/>
                    <a:pt x="429" y="3656"/>
                  </a:cubicBezTo>
                  <a:cubicBezTo>
                    <a:pt x="513" y="3632"/>
                    <a:pt x="596" y="3561"/>
                    <a:pt x="572" y="3477"/>
                  </a:cubicBezTo>
                  <a:lnTo>
                    <a:pt x="513" y="2942"/>
                  </a:lnTo>
                  <a:lnTo>
                    <a:pt x="6025" y="2942"/>
                  </a:lnTo>
                  <a:lnTo>
                    <a:pt x="5978" y="3394"/>
                  </a:lnTo>
                  <a:lnTo>
                    <a:pt x="4799" y="3394"/>
                  </a:lnTo>
                  <a:cubicBezTo>
                    <a:pt x="4716" y="3394"/>
                    <a:pt x="4644" y="3477"/>
                    <a:pt x="4644" y="3561"/>
                  </a:cubicBezTo>
                  <a:cubicBezTo>
                    <a:pt x="4644" y="3656"/>
                    <a:pt x="4716" y="3727"/>
                    <a:pt x="4799" y="3727"/>
                  </a:cubicBezTo>
                  <a:lnTo>
                    <a:pt x="5954" y="3727"/>
                  </a:lnTo>
                  <a:lnTo>
                    <a:pt x="5906" y="4192"/>
                  </a:lnTo>
                  <a:lnTo>
                    <a:pt x="5489" y="4192"/>
                  </a:lnTo>
                  <a:cubicBezTo>
                    <a:pt x="5394" y="4192"/>
                    <a:pt x="5323" y="4263"/>
                    <a:pt x="5323" y="4347"/>
                  </a:cubicBezTo>
                  <a:cubicBezTo>
                    <a:pt x="5323" y="4442"/>
                    <a:pt x="5394" y="4513"/>
                    <a:pt x="5489" y="4513"/>
                  </a:cubicBezTo>
                  <a:lnTo>
                    <a:pt x="5870" y="4513"/>
                  </a:lnTo>
                  <a:lnTo>
                    <a:pt x="5835" y="4978"/>
                  </a:lnTo>
                  <a:lnTo>
                    <a:pt x="4799" y="4978"/>
                  </a:lnTo>
                  <a:cubicBezTo>
                    <a:pt x="4716" y="4978"/>
                    <a:pt x="4644" y="5049"/>
                    <a:pt x="4644" y="5144"/>
                  </a:cubicBezTo>
                  <a:cubicBezTo>
                    <a:pt x="4644" y="5228"/>
                    <a:pt x="4716" y="5299"/>
                    <a:pt x="4799" y="5299"/>
                  </a:cubicBezTo>
                  <a:lnTo>
                    <a:pt x="5787" y="5299"/>
                  </a:lnTo>
                  <a:lnTo>
                    <a:pt x="5728" y="5990"/>
                  </a:lnTo>
                  <a:cubicBezTo>
                    <a:pt x="5692" y="6275"/>
                    <a:pt x="5561" y="6656"/>
                    <a:pt x="4668" y="6656"/>
                  </a:cubicBezTo>
                  <a:lnTo>
                    <a:pt x="1882" y="6656"/>
                  </a:lnTo>
                  <a:cubicBezTo>
                    <a:pt x="989" y="6656"/>
                    <a:pt x="858" y="6287"/>
                    <a:pt x="834" y="5990"/>
                  </a:cubicBezTo>
                  <a:lnTo>
                    <a:pt x="632" y="4085"/>
                  </a:lnTo>
                  <a:cubicBezTo>
                    <a:pt x="621" y="3996"/>
                    <a:pt x="559" y="3929"/>
                    <a:pt x="474" y="3929"/>
                  </a:cubicBezTo>
                  <a:cubicBezTo>
                    <a:pt x="467" y="3929"/>
                    <a:pt x="460" y="3929"/>
                    <a:pt x="453" y="3930"/>
                  </a:cubicBezTo>
                  <a:cubicBezTo>
                    <a:pt x="370" y="3954"/>
                    <a:pt x="298" y="4025"/>
                    <a:pt x="310" y="4108"/>
                  </a:cubicBezTo>
                  <a:lnTo>
                    <a:pt x="501" y="6013"/>
                  </a:lnTo>
                  <a:cubicBezTo>
                    <a:pt x="548" y="6430"/>
                    <a:pt x="786" y="6906"/>
                    <a:pt x="1679" y="6990"/>
                  </a:cubicBezTo>
                  <a:lnTo>
                    <a:pt x="1679" y="7287"/>
                  </a:lnTo>
                  <a:cubicBezTo>
                    <a:pt x="1679" y="7645"/>
                    <a:pt x="1977" y="7942"/>
                    <a:pt x="2334" y="7942"/>
                  </a:cubicBezTo>
                  <a:lnTo>
                    <a:pt x="3120" y="7942"/>
                  </a:lnTo>
                  <a:lnTo>
                    <a:pt x="3120" y="9335"/>
                  </a:lnTo>
                  <a:cubicBezTo>
                    <a:pt x="3120" y="9430"/>
                    <a:pt x="3192" y="9502"/>
                    <a:pt x="3287" y="9502"/>
                  </a:cubicBezTo>
                  <a:cubicBezTo>
                    <a:pt x="3370" y="9502"/>
                    <a:pt x="3453" y="9430"/>
                    <a:pt x="3453" y="9335"/>
                  </a:cubicBezTo>
                  <a:lnTo>
                    <a:pt x="3453" y="7942"/>
                  </a:lnTo>
                  <a:lnTo>
                    <a:pt x="4239" y="7942"/>
                  </a:lnTo>
                  <a:cubicBezTo>
                    <a:pt x="4596" y="7942"/>
                    <a:pt x="4894" y="7645"/>
                    <a:pt x="4894" y="7287"/>
                  </a:cubicBezTo>
                  <a:lnTo>
                    <a:pt x="4894" y="6990"/>
                  </a:lnTo>
                  <a:cubicBezTo>
                    <a:pt x="5787" y="6930"/>
                    <a:pt x="6025" y="6430"/>
                    <a:pt x="6073" y="6013"/>
                  </a:cubicBezTo>
                  <a:cubicBezTo>
                    <a:pt x="6323" y="3442"/>
                    <a:pt x="6263" y="4156"/>
                    <a:pt x="6525" y="1418"/>
                  </a:cubicBezTo>
                  <a:cubicBezTo>
                    <a:pt x="6573" y="953"/>
                    <a:pt x="6216" y="560"/>
                    <a:pt x="5751" y="560"/>
                  </a:cubicBezTo>
                  <a:lnTo>
                    <a:pt x="3453" y="560"/>
                  </a:lnTo>
                  <a:lnTo>
                    <a:pt x="3453" y="167"/>
                  </a:lnTo>
                  <a:cubicBezTo>
                    <a:pt x="3453" y="84"/>
                    <a:pt x="3370" y="1"/>
                    <a:pt x="3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9" name="Google Shape;12609;p87"/>
            <p:cNvSpPr/>
            <p:nvPr/>
          </p:nvSpPr>
          <p:spPr>
            <a:xfrm>
              <a:off x="6701186" y="4283033"/>
              <a:ext cx="217347" cy="366396"/>
            </a:xfrm>
            <a:custGeom>
              <a:avLst/>
              <a:gdLst/>
              <a:ahLst/>
              <a:cxnLst/>
              <a:rect l="l" t="t" r="r" b="b"/>
              <a:pathLst>
                <a:path w="6823" h="11502" extrusionOk="0">
                  <a:moveTo>
                    <a:pt x="5513" y="0"/>
                  </a:moveTo>
                  <a:cubicBezTo>
                    <a:pt x="5418" y="0"/>
                    <a:pt x="5346" y="72"/>
                    <a:pt x="5346" y="167"/>
                  </a:cubicBezTo>
                  <a:lnTo>
                    <a:pt x="5346" y="369"/>
                  </a:lnTo>
                  <a:cubicBezTo>
                    <a:pt x="4882" y="429"/>
                    <a:pt x="4501" y="727"/>
                    <a:pt x="4310" y="1143"/>
                  </a:cubicBezTo>
                  <a:lnTo>
                    <a:pt x="1762" y="1143"/>
                  </a:lnTo>
                  <a:cubicBezTo>
                    <a:pt x="810" y="1143"/>
                    <a:pt x="24" y="1917"/>
                    <a:pt x="24" y="2894"/>
                  </a:cubicBezTo>
                  <a:lnTo>
                    <a:pt x="24" y="5072"/>
                  </a:lnTo>
                  <a:cubicBezTo>
                    <a:pt x="24" y="5168"/>
                    <a:pt x="95" y="5239"/>
                    <a:pt x="179" y="5239"/>
                  </a:cubicBezTo>
                  <a:cubicBezTo>
                    <a:pt x="274" y="5239"/>
                    <a:pt x="345" y="5168"/>
                    <a:pt x="345" y="5072"/>
                  </a:cubicBezTo>
                  <a:lnTo>
                    <a:pt x="345" y="2894"/>
                  </a:lnTo>
                  <a:cubicBezTo>
                    <a:pt x="345" y="2120"/>
                    <a:pt x="977" y="1489"/>
                    <a:pt x="1750" y="1489"/>
                  </a:cubicBezTo>
                  <a:lnTo>
                    <a:pt x="4394" y="1489"/>
                  </a:lnTo>
                  <a:cubicBezTo>
                    <a:pt x="4465" y="1489"/>
                    <a:pt x="4525" y="1441"/>
                    <a:pt x="4560" y="1370"/>
                  </a:cubicBezTo>
                  <a:cubicBezTo>
                    <a:pt x="4691" y="965"/>
                    <a:pt x="5060" y="703"/>
                    <a:pt x="5477" y="703"/>
                  </a:cubicBezTo>
                  <a:cubicBezTo>
                    <a:pt x="6013" y="703"/>
                    <a:pt x="6453" y="1131"/>
                    <a:pt x="6453" y="1667"/>
                  </a:cubicBezTo>
                  <a:cubicBezTo>
                    <a:pt x="6453" y="1774"/>
                    <a:pt x="6394" y="1846"/>
                    <a:pt x="6287" y="1882"/>
                  </a:cubicBezTo>
                  <a:cubicBezTo>
                    <a:pt x="6274" y="1884"/>
                    <a:pt x="6262" y="1885"/>
                    <a:pt x="6250" y="1885"/>
                  </a:cubicBezTo>
                  <a:cubicBezTo>
                    <a:pt x="6134" y="1885"/>
                    <a:pt x="6037" y="1786"/>
                    <a:pt x="6037" y="1667"/>
                  </a:cubicBezTo>
                  <a:cubicBezTo>
                    <a:pt x="6037" y="1330"/>
                    <a:pt x="5756" y="1100"/>
                    <a:pt x="5462" y="1100"/>
                  </a:cubicBezTo>
                  <a:cubicBezTo>
                    <a:pt x="5340" y="1100"/>
                    <a:pt x="5216" y="1140"/>
                    <a:pt x="5108" y="1227"/>
                  </a:cubicBezTo>
                  <a:cubicBezTo>
                    <a:pt x="4882" y="1405"/>
                    <a:pt x="4906" y="1667"/>
                    <a:pt x="4906" y="1679"/>
                  </a:cubicBezTo>
                  <a:cubicBezTo>
                    <a:pt x="4906" y="1798"/>
                    <a:pt x="4810" y="1893"/>
                    <a:pt x="4691" y="1893"/>
                  </a:cubicBezTo>
                  <a:lnTo>
                    <a:pt x="1727" y="1893"/>
                  </a:lnTo>
                  <a:cubicBezTo>
                    <a:pt x="1191" y="1893"/>
                    <a:pt x="750" y="2334"/>
                    <a:pt x="750" y="2870"/>
                  </a:cubicBezTo>
                  <a:lnTo>
                    <a:pt x="750" y="11180"/>
                  </a:lnTo>
                  <a:lnTo>
                    <a:pt x="334" y="11180"/>
                  </a:lnTo>
                  <a:lnTo>
                    <a:pt x="334" y="5692"/>
                  </a:lnTo>
                  <a:cubicBezTo>
                    <a:pt x="334" y="5596"/>
                    <a:pt x="262" y="5525"/>
                    <a:pt x="167" y="5525"/>
                  </a:cubicBezTo>
                  <a:cubicBezTo>
                    <a:pt x="84" y="5525"/>
                    <a:pt x="0" y="5596"/>
                    <a:pt x="0" y="5692"/>
                  </a:cubicBezTo>
                  <a:lnTo>
                    <a:pt x="0" y="11347"/>
                  </a:lnTo>
                  <a:cubicBezTo>
                    <a:pt x="0" y="11430"/>
                    <a:pt x="84" y="11502"/>
                    <a:pt x="167" y="11502"/>
                  </a:cubicBezTo>
                  <a:lnTo>
                    <a:pt x="929" y="11502"/>
                  </a:lnTo>
                  <a:cubicBezTo>
                    <a:pt x="1012" y="11502"/>
                    <a:pt x="1096" y="11430"/>
                    <a:pt x="1096" y="11347"/>
                  </a:cubicBezTo>
                  <a:lnTo>
                    <a:pt x="1096" y="2870"/>
                  </a:lnTo>
                  <a:cubicBezTo>
                    <a:pt x="1096" y="2513"/>
                    <a:pt x="1369" y="2239"/>
                    <a:pt x="1727" y="2239"/>
                  </a:cubicBezTo>
                  <a:lnTo>
                    <a:pt x="4703" y="2239"/>
                  </a:lnTo>
                  <a:cubicBezTo>
                    <a:pt x="5037" y="2215"/>
                    <a:pt x="5287" y="1977"/>
                    <a:pt x="5287" y="1679"/>
                  </a:cubicBezTo>
                  <a:lnTo>
                    <a:pt x="5287" y="1667"/>
                  </a:lnTo>
                  <a:cubicBezTo>
                    <a:pt x="5287" y="1548"/>
                    <a:pt x="5386" y="1438"/>
                    <a:pt x="5521" y="1438"/>
                  </a:cubicBezTo>
                  <a:cubicBezTo>
                    <a:pt x="5534" y="1438"/>
                    <a:pt x="5547" y="1439"/>
                    <a:pt x="5560" y="1441"/>
                  </a:cubicBezTo>
                  <a:cubicBezTo>
                    <a:pt x="5656" y="1465"/>
                    <a:pt x="5739" y="1560"/>
                    <a:pt x="5739" y="1667"/>
                  </a:cubicBezTo>
                  <a:cubicBezTo>
                    <a:pt x="5739" y="1978"/>
                    <a:pt x="5990" y="2212"/>
                    <a:pt x="6292" y="2212"/>
                  </a:cubicBezTo>
                  <a:cubicBezTo>
                    <a:pt x="6325" y="2212"/>
                    <a:pt x="6359" y="2209"/>
                    <a:pt x="6394" y="2203"/>
                  </a:cubicBezTo>
                  <a:cubicBezTo>
                    <a:pt x="6644" y="2155"/>
                    <a:pt x="6822" y="1917"/>
                    <a:pt x="6822" y="1667"/>
                  </a:cubicBezTo>
                  <a:cubicBezTo>
                    <a:pt x="6822" y="1000"/>
                    <a:pt x="6311" y="453"/>
                    <a:pt x="5679" y="369"/>
                  </a:cubicBezTo>
                  <a:lnTo>
                    <a:pt x="5679" y="167"/>
                  </a:lnTo>
                  <a:cubicBezTo>
                    <a:pt x="5679" y="72"/>
                    <a:pt x="5596" y="0"/>
                    <a:pt x="5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10" name="Google Shape;12610;p87"/>
          <p:cNvGrpSpPr/>
          <p:nvPr/>
        </p:nvGrpSpPr>
        <p:grpSpPr>
          <a:xfrm>
            <a:off x="2609571" y="3643958"/>
            <a:ext cx="373627" cy="347347"/>
            <a:chOff x="2609571" y="3824958"/>
            <a:chExt cx="373627" cy="347347"/>
          </a:xfrm>
        </p:grpSpPr>
        <p:sp>
          <p:nvSpPr>
            <p:cNvPr id="12611" name="Google Shape;12611;p87"/>
            <p:cNvSpPr/>
            <p:nvPr/>
          </p:nvSpPr>
          <p:spPr>
            <a:xfrm>
              <a:off x="2609571" y="3824958"/>
              <a:ext cx="373627" cy="347347"/>
            </a:xfrm>
            <a:custGeom>
              <a:avLst/>
              <a:gdLst/>
              <a:ahLst/>
              <a:cxnLst/>
              <a:rect l="l" t="t" r="r" b="b"/>
              <a:pathLst>
                <a:path w="11729" h="10904" extrusionOk="0">
                  <a:moveTo>
                    <a:pt x="10859" y="4201"/>
                  </a:moveTo>
                  <a:cubicBezTo>
                    <a:pt x="11157" y="4201"/>
                    <a:pt x="11395" y="4439"/>
                    <a:pt x="11395" y="4736"/>
                  </a:cubicBezTo>
                  <a:cubicBezTo>
                    <a:pt x="11395" y="5034"/>
                    <a:pt x="11157" y="5272"/>
                    <a:pt x="10859" y="5272"/>
                  </a:cubicBezTo>
                  <a:cubicBezTo>
                    <a:pt x="10561" y="5272"/>
                    <a:pt x="10323" y="5034"/>
                    <a:pt x="10323" y="4736"/>
                  </a:cubicBezTo>
                  <a:cubicBezTo>
                    <a:pt x="10323" y="4439"/>
                    <a:pt x="10561" y="4201"/>
                    <a:pt x="10859" y="4201"/>
                  </a:cubicBezTo>
                  <a:close/>
                  <a:moveTo>
                    <a:pt x="9549" y="8903"/>
                  </a:moveTo>
                  <a:cubicBezTo>
                    <a:pt x="9645" y="8903"/>
                    <a:pt x="9716" y="8975"/>
                    <a:pt x="9716" y="9070"/>
                  </a:cubicBezTo>
                  <a:lnTo>
                    <a:pt x="9716" y="10094"/>
                  </a:lnTo>
                  <a:cubicBezTo>
                    <a:pt x="9716" y="10189"/>
                    <a:pt x="9645" y="10261"/>
                    <a:pt x="9549" y="10261"/>
                  </a:cubicBezTo>
                  <a:lnTo>
                    <a:pt x="9180" y="10261"/>
                  </a:lnTo>
                  <a:cubicBezTo>
                    <a:pt x="9204" y="10130"/>
                    <a:pt x="9180" y="9963"/>
                    <a:pt x="9192" y="8903"/>
                  </a:cubicBezTo>
                  <a:close/>
                  <a:moveTo>
                    <a:pt x="5053" y="0"/>
                  </a:moveTo>
                  <a:cubicBezTo>
                    <a:pt x="4265" y="0"/>
                    <a:pt x="3460" y="208"/>
                    <a:pt x="2715" y="664"/>
                  </a:cubicBezTo>
                  <a:cubicBezTo>
                    <a:pt x="2644" y="700"/>
                    <a:pt x="2620" y="807"/>
                    <a:pt x="2656" y="879"/>
                  </a:cubicBezTo>
                  <a:cubicBezTo>
                    <a:pt x="2687" y="933"/>
                    <a:pt x="2744" y="962"/>
                    <a:pt x="2800" y="962"/>
                  </a:cubicBezTo>
                  <a:cubicBezTo>
                    <a:pt x="2829" y="962"/>
                    <a:pt x="2857" y="955"/>
                    <a:pt x="2882" y="938"/>
                  </a:cubicBezTo>
                  <a:cubicBezTo>
                    <a:pt x="3575" y="516"/>
                    <a:pt x="4322" y="323"/>
                    <a:pt x="5053" y="323"/>
                  </a:cubicBezTo>
                  <a:cubicBezTo>
                    <a:pt x="7249" y="323"/>
                    <a:pt x="9299" y="2063"/>
                    <a:pt x="9299" y="4546"/>
                  </a:cubicBezTo>
                  <a:cubicBezTo>
                    <a:pt x="9299" y="6883"/>
                    <a:pt x="7400" y="8772"/>
                    <a:pt x="5076" y="8772"/>
                  </a:cubicBezTo>
                  <a:cubicBezTo>
                    <a:pt x="4972" y="8772"/>
                    <a:pt x="4868" y="8768"/>
                    <a:pt x="4763" y="8761"/>
                  </a:cubicBezTo>
                  <a:cubicBezTo>
                    <a:pt x="2584" y="8594"/>
                    <a:pt x="858" y="6772"/>
                    <a:pt x="858" y="4546"/>
                  </a:cubicBezTo>
                  <a:cubicBezTo>
                    <a:pt x="858" y="3284"/>
                    <a:pt x="1429" y="2093"/>
                    <a:pt x="2394" y="1283"/>
                  </a:cubicBezTo>
                  <a:cubicBezTo>
                    <a:pt x="2465" y="1224"/>
                    <a:pt x="2465" y="1117"/>
                    <a:pt x="2418" y="1057"/>
                  </a:cubicBezTo>
                  <a:cubicBezTo>
                    <a:pt x="2386" y="1020"/>
                    <a:pt x="2346" y="1002"/>
                    <a:pt x="2305" y="1002"/>
                  </a:cubicBezTo>
                  <a:cubicBezTo>
                    <a:pt x="2268" y="1002"/>
                    <a:pt x="2232" y="1017"/>
                    <a:pt x="2203" y="1045"/>
                  </a:cubicBezTo>
                  <a:cubicBezTo>
                    <a:pt x="298" y="2629"/>
                    <a:pt x="1" y="5403"/>
                    <a:pt x="1501" y="7344"/>
                  </a:cubicBezTo>
                  <a:lnTo>
                    <a:pt x="751" y="8189"/>
                  </a:lnTo>
                  <a:cubicBezTo>
                    <a:pt x="620" y="8344"/>
                    <a:pt x="548" y="8546"/>
                    <a:pt x="548" y="8737"/>
                  </a:cubicBezTo>
                  <a:lnTo>
                    <a:pt x="548" y="10166"/>
                  </a:lnTo>
                  <a:cubicBezTo>
                    <a:pt x="548" y="10570"/>
                    <a:pt x="870" y="10904"/>
                    <a:pt x="1275" y="10904"/>
                  </a:cubicBezTo>
                  <a:lnTo>
                    <a:pt x="6847" y="10904"/>
                  </a:lnTo>
                  <a:cubicBezTo>
                    <a:pt x="6930" y="10904"/>
                    <a:pt x="7001" y="10820"/>
                    <a:pt x="7001" y="10737"/>
                  </a:cubicBezTo>
                  <a:cubicBezTo>
                    <a:pt x="7001" y="10642"/>
                    <a:pt x="6930" y="10570"/>
                    <a:pt x="6847" y="10570"/>
                  </a:cubicBezTo>
                  <a:lnTo>
                    <a:pt x="1275" y="10570"/>
                  </a:lnTo>
                  <a:cubicBezTo>
                    <a:pt x="1048" y="10570"/>
                    <a:pt x="870" y="10392"/>
                    <a:pt x="870" y="10166"/>
                  </a:cubicBezTo>
                  <a:lnTo>
                    <a:pt x="870" y="8737"/>
                  </a:lnTo>
                  <a:cubicBezTo>
                    <a:pt x="870" y="8618"/>
                    <a:pt x="917" y="8499"/>
                    <a:pt x="1013" y="8403"/>
                  </a:cubicBezTo>
                  <a:lnTo>
                    <a:pt x="1727" y="7594"/>
                  </a:lnTo>
                  <a:cubicBezTo>
                    <a:pt x="2622" y="8589"/>
                    <a:pt x="3864" y="9098"/>
                    <a:pt x="5110" y="9098"/>
                  </a:cubicBezTo>
                  <a:cubicBezTo>
                    <a:pt x="6233" y="9098"/>
                    <a:pt x="7359" y="8685"/>
                    <a:pt x="8240" y="7844"/>
                  </a:cubicBezTo>
                  <a:lnTo>
                    <a:pt x="8728" y="8415"/>
                  </a:lnTo>
                  <a:cubicBezTo>
                    <a:pt x="8823" y="8499"/>
                    <a:pt x="8859" y="8618"/>
                    <a:pt x="8859" y="8761"/>
                  </a:cubicBezTo>
                  <a:cubicBezTo>
                    <a:pt x="8847" y="10166"/>
                    <a:pt x="8906" y="10213"/>
                    <a:pt x="8811" y="10380"/>
                  </a:cubicBezTo>
                  <a:cubicBezTo>
                    <a:pt x="8728" y="10499"/>
                    <a:pt x="8609" y="10570"/>
                    <a:pt x="8466" y="10570"/>
                  </a:cubicBezTo>
                  <a:lnTo>
                    <a:pt x="7454" y="10570"/>
                  </a:lnTo>
                  <a:cubicBezTo>
                    <a:pt x="7359" y="10570"/>
                    <a:pt x="7287" y="10642"/>
                    <a:pt x="7287" y="10737"/>
                  </a:cubicBezTo>
                  <a:cubicBezTo>
                    <a:pt x="7287" y="10820"/>
                    <a:pt x="7359" y="10904"/>
                    <a:pt x="7454" y="10904"/>
                  </a:cubicBezTo>
                  <a:lnTo>
                    <a:pt x="8466" y="10904"/>
                  </a:lnTo>
                  <a:cubicBezTo>
                    <a:pt x="8704" y="10904"/>
                    <a:pt x="8906" y="10797"/>
                    <a:pt x="9049" y="10618"/>
                  </a:cubicBezTo>
                  <a:lnTo>
                    <a:pt x="9549" y="10618"/>
                  </a:lnTo>
                  <a:cubicBezTo>
                    <a:pt x="9811" y="10618"/>
                    <a:pt x="10038" y="10392"/>
                    <a:pt x="10038" y="10130"/>
                  </a:cubicBezTo>
                  <a:lnTo>
                    <a:pt x="10038" y="9737"/>
                  </a:lnTo>
                  <a:lnTo>
                    <a:pt x="10252" y="9737"/>
                  </a:lnTo>
                  <a:cubicBezTo>
                    <a:pt x="10680" y="9737"/>
                    <a:pt x="11038" y="9380"/>
                    <a:pt x="11038" y="8951"/>
                  </a:cubicBezTo>
                  <a:lnTo>
                    <a:pt x="11038" y="5570"/>
                  </a:lnTo>
                  <a:cubicBezTo>
                    <a:pt x="11431" y="5510"/>
                    <a:pt x="11728" y="5153"/>
                    <a:pt x="11728" y="4736"/>
                  </a:cubicBezTo>
                  <a:cubicBezTo>
                    <a:pt x="11728" y="4260"/>
                    <a:pt x="11335" y="3879"/>
                    <a:pt x="10859" y="3879"/>
                  </a:cubicBezTo>
                  <a:cubicBezTo>
                    <a:pt x="10383" y="3879"/>
                    <a:pt x="10002" y="4260"/>
                    <a:pt x="10002" y="4736"/>
                  </a:cubicBezTo>
                  <a:cubicBezTo>
                    <a:pt x="10002" y="5153"/>
                    <a:pt x="10299" y="5510"/>
                    <a:pt x="10692" y="5582"/>
                  </a:cubicBezTo>
                  <a:lnTo>
                    <a:pt x="10692" y="8963"/>
                  </a:lnTo>
                  <a:cubicBezTo>
                    <a:pt x="10692" y="9213"/>
                    <a:pt x="10490" y="9427"/>
                    <a:pt x="10240" y="9427"/>
                  </a:cubicBezTo>
                  <a:lnTo>
                    <a:pt x="10026" y="9427"/>
                  </a:lnTo>
                  <a:lnTo>
                    <a:pt x="10026" y="9082"/>
                  </a:lnTo>
                  <a:cubicBezTo>
                    <a:pt x="10026" y="8820"/>
                    <a:pt x="9799" y="8594"/>
                    <a:pt x="9537" y="8594"/>
                  </a:cubicBezTo>
                  <a:lnTo>
                    <a:pt x="9168" y="8594"/>
                  </a:lnTo>
                  <a:cubicBezTo>
                    <a:pt x="9133" y="8439"/>
                    <a:pt x="9073" y="8296"/>
                    <a:pt x="8966" y="8177"/>
                  </a:cubicBezTo>
                  <a:lnTo>
                    <a:pt x="8454" y="7594"/>
                  </a:lnTo>
                  <a:cubicBezTo>
                    <a:pt x="9180" y="6796"/>
                    <a:pt x="9621" y="5725"/>
                    <a:pt x="9621" y="4546"/>
                  </a:cubicBezTo>
                  <a:cubicBezTo>
                    <a:pt x="9621" y="1868"/>
                    <a:pt x="7413" y="0"/>
                    <a:pt x="50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2" name="Google Shape;12612;p87"/>
            <p:cNvSpPr/>
            <p:nvPr/>
          </p:nvSpPr>
          <p:spPr>
            <a:xfrm>
              <a:off x="2735494" y="3933329"/>
              <a:ext cx="72088" cy="72088"/>
            </a:xfrm>
            <a:custGeom>
              <a:avLst/>
              <a:gdLst/>
              <a:ahLst/>
              <a:cxnLst/>
              <a:rect l="l" t="t" r="r" b="b"/>
              <a:pathLst>
                <a:path w="2263" h="2263" extrusionOk="0">
                  <a:moveTo>
                    <a:pt x="1143" y="322"/>
                  </a:moveTo>
                  <a:cubicBezTo>
                    <a:pt x="1596" y="322"/>
                    <a:pt x="1953" y="679"/>
                    <a:pt x="1953" y="1132"/>
                  </a:cubicBezTo>
                  <a:cubicBezTo>
                    <a:pt x="1953" y="1572"/>
                    <a:pt x="1596" y="1930"/>
                    <a:pt x="1143" y="1930"/>
                  </a:cubicBezTo>
                  <a:cubicBezTo>
                    <a:pt x="703" y="1918"/>
                    <a:pt x="346" y="1561"/>
                    <a:pt x="346" y="1132"/>
                  </a:cubicBezTo>
                  <a:cubicBezTo>
                    <a:pt x="346" y="679"/>
                    <a:pt x="703" y="322"/>
                    <a:pt x="1143" y="322"/>
                  </a:cubicBezTo>
                  <a:close/>
                  <a:moveTo>
                    <a:pt x="1132" y="1"/>
                  </a:moveTo>
                  <a:cubicBezTo>
                    <a:pt x="501" y="1"/>
                    <a:pt x="0" y="501"/>
                    <a:pt x="0" y="1132"/>
                  </a:cubicBezTo>
                  <a:cubicBezTo>
                    <a:pt x="0" y="1751"/>
                    <a:pt x="501" y="2263"/>
                    <a:pt x="1132" y="2263"/>
                  </a:cubicBezTo>
                  <a:cubicBezTo>
                    <a:pt x="1763" y="2239"/>
                    <a:pt x="2263" y="1739"/>
                    <a:pt x="2263" y="1132"/>
                  </a:cubicBezTo>
                  <a:cubicBezTo>
                    <a:pt x="2263" y="501"/>
                    <a:pt x="1763" y="1"/>
                    <a:pt x="1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613" name="Google Shape;12613;p87"/>
          <p:cNvSpPr/>
          <p:nvPr/>
        </p:nvSpPr>
        <p:spPr>
          <a:xfrm>
            <a:off x="1288576" y="3641410"/>
            <a:ext cx="363370" cy="351456"/>
          </a:xfrm>
          <a:custGeom>
            <a:avLst/>
            <a:gdLst/>
            <a:ahLst/>
            <a:cxnLst/>
            <a:rect l="l" t="t" r="r" b="b"/>
            <a:pathLst>
              <a:path w="11407" h="11033" extrusionOk="0">
                <a:moveTo>
                  <a:pt x="1698" y="1130"/>
                </a:moveTo>
                <a:cubicBezTo>
                  <a:pt x="1739" y="1130"/>
                  <a:pt x="1780" y="1133"/>
                  <a:pt x="1822" y="1137"/>
                </a:cubicBezTo>
                <a:lnTo>
                  <a:pt x="1143" y="3626"/>
                </a:lnTo>
                <a:cubicBezTo>
                  <a:pt x="643" y="3423"/>
                  <a:pt x="357" y="2852"/>
                  <a:pt x="512" y="2316"/>
                </a:cubicBezTo>
                <a:lnTo>
                  <a:pt x="607" y="1959"/>
                </a:lnTo>
                <a:cubicBezTo>
                  <a:pt x="750" y="1453"/>
                  <a:pt x="1207" y="1130"/>
                  <a:pt x="1698" y="1130"/>
                </a:cubicBezTo>
                <a:close/>
                <a:moveTo>
                  <a:pt x="2641" y="304"/>
                </a:moveTo>
                <a:cubicBezTo>
                  <a:pt x="2755" y="304"/>
                  <a:pt x="2867" y="357"/>
                  <a:pt x="2929" y="471"/>
                </a:cubicBezTo>
                <a:cubicBezTo>
                  <a:pt x="2977" y="542"/>
                  <a:pt x="2989" y="649"/>
                  <a:pt x="2965" y="732"/>
                </a:cubicBezTo>
                <a:lnTo>
                  <a:pt x="1941" y="4566"/>
                </a:lnTo>
                <a:cubicBezTo>
                  <a:pt x="1905" y="4650"/>
                  <a:pt x="1846" y="4733"/>
                  <a:pt x="1774" y="4769"/>
                </a:cubicBezTo>
                <a:cubicBezTo>
                  <a:pt x="1719" y="4806"/>
                  <a:pt x="1659" y="4822"/>
                  <a:pt x="1601" y="4822"/>
                </a:cubicBezTo>
                <a:cubicBezTo>
                  <a:pt x="1396" y="4822"/>
                  <a:pt x="1207" y="4619"/>
                  <a:pt x="1262" y="4388"/>
                </a:cubicBezTo>
                <a:cubicBezTo>
                  <a:pt x="1310" y="4209"/>
                  <a:pt x="2215" y="828"/>
                  <a:pt x="2298" y="566"/>
                </a:cubicBezTo>
                <a:cubicBezTo>
                  <a:pt x="2339" y="397"/>
                  <a:pt x="2491" y="304"/>
                  <a:pt x="2641" y="304"/>
                </a:cubicBezTo>
                <a:close/>
                <a:moveTo>
                  <a:pt x="8751" y="3792"/>
                </a:moveTo>
                <a:lnTo>
                  <a:pt x="10168" y="4173"/>
                </a:lnTo>
                <a:lnTo>
                  <a:pt x="9894" y="5185"/>
                </a:lnTo>
                <a:lnTo>
                  <a:pt x="8489" y="4804"/>
                </a:lnTo>
                <a:cubicBezTo>
                  <a:pt x="8525" y="4614"/>
                  <a:pt x="8704" y="3983"/>
                  <a:pt x="8751" y="3792"/>
                </a:cubicBezTo>
                <a:close/>
                <a:moveTo>
                  <a:pt x="10789" y="3812"/>
                </a:moveTo>
                <a:cubicBezTo>
                  <a:pt x="10804" y="3812"/>
                  <a:pt x="10819" y="3813"/>
                  <a:pt x="10835" y="3816"/>
                </a:cubicBezTo>
                <a:cubicBezTo>
                  <a:pt x="10954" y="3852"/>
                  <a:pt x="11025" y="3971"/>
                  <a:pt x="11001" y="4090"/>
                </a:cubicBezTo>
                <a:lnTo>
                  <a:pt x="10573" y="5662"/>
                </a:lnTo>
                <a:cubicBezTo>
                  <a:pt x="10542" y="5765"/>
                  <a:pt x="10447" y="5833"/>
                  <a:pt x="10345" y="5833"/>
                </a:cubicBezTo>
                <a:cubicBezTo>
                  <a:pt x="10330" y="5833"/>
                  <a:pt x="10314" y="5831"/>
                  <a:pt x="10299" y="5828"/>
                </a:cubicBezTo>
                <a:cubicBezTo>
                  <a:pt x="10180" y="5805"/>
                  <a:pt x="10120" y="5626"/>
                  <a:pt x="10132" y="5566"/>
                </a:cubicBezTo>
                <a:cubicBezTo>
                  <a:pt x="10179" y="5391"/>
                  <a:pt x="10560" y="3982"/>
                  <a:pt x="10573" y="3982"/>
                </a:cubicBezTo>
                <a:cubicBezTo>
                  <a:pt x="10573" y="3982"/>
                  <a:pt x="10573" y="3982"/>
                  <a:pt x="10573" y="3983"/>
                </a:cubicBezTo>
                <a:cubicBezTo>
                  <a:pt x="10594" y="3879"/>
                  <a:pt x="10687" y="3812"/>
                  <a:pt x="10789" y="3812"/>
                </a:cubicBezTo>
                <a:close/>
                <a:moveTo>
                  <a:pt x="4679" y="4983"/>
                </a:moveTo>
                <a:lnTo>
                  <a:pt x="6799" y="5447"/>
                </a:lnTo>
                <a:lnTo>
                  <a:pt x="6799" y="5924"/>
                </a:lnTo>
                <a:cubicBezTo>
                  <a:pt x="6799" y="6245"/>
                  <a:pt x="6537" y="6531"/>
                  <a:pt x="6191" y="6531"/>
                </a:cubicBezTo>
                <a:lnTo>
                  <a:pt x="5286" y="6531"/>
                </a:lnTo>
                <a:cubicBezTo>
                  <a:pt x="4953" y="6531"/>
                  <a:pt x="4667" y="6257"/>
                  <a:pt x="4667" y="5924"/>
                </a:cubicBezTo>
                <a:lnTo>
                  <a:pt x="4667" y="4983"/>
                </a:lnTo>
                <a:close/>
                <a:moveTo>
                  <a:pt x="2644" y="0"/>
                </a:moveTo>
                <a:cubicBezTo>
                  <a:pt x="2359" y="0"/>
                  <a:pt x="2075" y="175"/>
                  <a:pt x="1988" y="494"/>
                </a:cubicBezTo>
                <a:lnTo>
                  <a:pt x="1905" y="840"/>
                </a:lnTo>
                <a:cubicBezTo>
                  <a:pt x="1835" y="829"/>
                  <a:pt x="1764" y="824"/>
                  <a:pt x="1694" y="824"/>
                </a:cubicBezTo>
                <a:cubicBezTo>
                  <a:pt x="1065" y="824"/>
                  <a:pt x="469" y="1246"/>
                  <a:pt x="298" y="1899"/>
                </a:cubicBezTo>
                <a:lnTo>
                  <a:pt x="191" y="2256"/>
                </a:lnTo>
                <a:cubicBezTo>
                  <a:pt x="0" y="2947"/>
                  <a:pt x="369" y="3685"/>
                  <a:pt x="1048" y="3959"/>
                </a:cubicBezTo>
                <a:lnTo>
                  <a:pt x="953" y="4292"/>
                </a:lnTo>
                <a:cubicBezTo>
                  <a:pt x="822" y="4751"/>
                  <a:pt x="1191" y="5150"/>
                  <a:pt x="1609" y="5150"/>
                </a:cubicBezTo>
                <a:cubicBezTo>
                  <a:pt x="1723" y="5150"/>
                  <a:pt x="1840" y="5121"/>
                  <a:pt x="1953" y="5054"/>
                </a:cubicBezTo>
                <a:cubicBezTo>
                  <a:pt x="2274" y="4876"/>
                  <a:pt x="2274" y="4554"/>
                  <a:pt x="2322" y="4459"/>
                </a:cubicBezTo>
                <a:lnTo>
                  <a:pt x="4358" y="4912"/>
                </a:lnTo>
                <a:lnTo>
                  <a:pt x="4358" y="5924"/>
                </a:lnTo>
                <a:cubicBezTo>
                  <a:pt x="4358" y="6436"/>
                  <a:pt x="4775" y="6852"/>
                  <a:pt x="5298" y="6852"/>
                </a:cubicBezTo>
                <a:lnTo>
                  <a:pt x="5584" y="6852"/>
                </a:lnTo>
                <a:lnTo>
                  <a:pt x="5584" y="7638"/>
                </a:lnTo>
                <a:lnTo>
                  <a:pt x="4001" y="7638"/>
                </a:lnTo>
                <a:cubicBezTo>
                  <a:pt x="3703" y="7638"/>
                  <a:pt x="3453" y="7900"/>
                  <a:pt x="3453" y="8198"/>
                </a:cubicBezTo>
                <a:cubicBezTo>
                  <a:pt x="3453" y="8495"/>
                  <a:pt x="3703" y="8745"/>
                  <a:pt x="4001" y="8745"/>
                </a:cubicBezTo>
                <a:lnTo>
                  <a:pt x="4298" y="8745"/>
                </a:lnTo>
                <a:lnTo>
                  <a:pt x="2679" y="10758"/>
                </a:lnTo>
                <a:cubicBezTo>
                  <a:pt x="2584" y="10865"/>
                  <a:pt x="2667" y="11019"/>
                  <a:pt x="2810" y="11019"/>
                </a:cubicBezTo>
                <a:cubicBezTo>
                  <a:pt x="2858" y="11019"/>
                  <a:pt x="2905" y="11008"/>
                  <a:pt x="2941" y="10960"/>
                </a:cubicBezTo>
                <a:lnTo>
                  <a:pt x="4727" y="8745"/>
                </a:lnTo>
                <a:lnTo>
                  <a:pt x="5596" y="8745"/>
                </a:lnTo>
                <a:lnTo>
                  <a:pt x="5596" y="10865"/>
                </a:lnTo>
                <a:cubicBezTo>
                  <a:pt x="5596" y="10948"/>
                  <a:pt x="5667" y="11019"/>
                  <a:pt x="5763" y="11019"/>
                </a:cubicBezTo>
                <a:cubicBezTo>
                  <a:pt x="5846" y="11019"/>
                  <a:pt x="5918" y="10948"/>
                  <a:pt x="5918" y="10865"/>
                </a:cubicBezTo>
                <a:lnTo>
                  <a:pt x="5918" y="8745"/>
                </a:lnTo>
                <a:lnTo>
                  <a:pt x="6787" y="8745"/>
                </a:lnTo>
                <a:lnTo>
                  <a:pt x="8573" y="10960"/>
                </a:lnTo>
                <a:cubicBezTo>
                  <a:pt x="8607" y="11009"/>
                  <a:pt x="8658" y="11033"/>
                  <a:pt x="8706" y="11033"/>
                </a:cubicBezTo>
                <a:cubicBezTo>
                  <a:pt x="8741" y="11033"/>
                  <a:pt x="8774" y="11020"/>
                  <a:pt x="8799" y="10996"/>
                </a:cubicBezTo>
                <a:cubicBezTo>
                  <a:pt x="8870" y="10936"/>
                  <a:pt x="8870" y="10829"/>
                  <a:pt x="8823" y="10769"/>
                </a:cubicBezTo>
                <a:lnTo>
                  <a:pt x="7203" y="8757"/>
                </a:lnTo>
                <a:lnTo>
                  <a:pt x="7501" y="8757"/>
                </a:lnTo>
                <a:cubicBezTo>
                  <a:pt x="7799" y="8757"/>
                  <a:pt x="8049" y="8507"/>
                  <a:pt x="8049" y="8210"/>
                </a:cubicBezTo>
                <a:cubicBezTo>
                  <a:pt x="8049" y="7912"/>
                  <a:pt x="7799" y="7662"/>
                  <a:pt x="7501" y="7662"/>
                </a:cubicBezTo>
                <a:lnTo>
                  <a:pt x="7108" y="7662"/>
                </a:lnTo>
                <a:cubicBezTo>
                  <a:pt x="7025" y="7662"/>
                  <a:pt x="6953" y="7733"/>
                  <a:pt x="6953" y="7817"/>
                </a:cubicBezTo>
                <a:cubicBezTo>
                  <a:pt x="6953" y="7912"/>
                  <a:pt x="7025" y="7983"/>
                  <a:pt x="7108" y="7983"/>
                </a:cubicBezTo>
                <a:lnTo>
                  <a:pt x="7501" y="7983"/>
                </a:lnTo>
                <a:cubicBezTo>
                  <a:pt x="7620" y="7983"/>
                  <a:pt x="7727" y="8091"/>
                  <a:pt x="7727" y="8210"/>
                </a:cubicBezTo>
                <a:cubicBezTo>
                  <a:pt x="7727" y="8329"/>
                  <a:pt x="7620" y="8436"/>
                  <a:pt x="7501" y="8436"/>
                </a:cubicBezTo>
                <a:lnTo>
                  <a:pt x="4024" y="8436"/>
                </a:lnTo>
                <a:cubicBezTo>
                  <a:pt x="3905" y="8436"/>
                  <a:pt x="3798" y="8329"/>
                  <a:pt x="3798" y="8210"/>
                </a:cubicBezTo>
                <a:cubicBezTo>
                  <a:pt x="3798" y="8091"/>
                  <a:pt x="3905" y="7983"/>
                  <a:pt x="4024" y="7983"/>
                </a:cubicBezTo>
                <a:lnTo>
                  <a:pt x="6489" y="7983"/>
                </a:lnTo>
                <a:cubicBezTo>
                  <a:pt x="6584" y="7983"/>
                  <a:pt x="6656" y="7912"/>
                  <a:pt x="6656" y="7817"/>
                </a:cubicBezTo>
                <a:cubicBezTo>
                  <a:pt x="6656" y="7733"/>
                  <a:pt x="6584" y="7662"/>
                  <a:pt x="6489" y="7662"/>
                </a:cubicBezTo>
                <a:lnTo>
                  <a:pt x="5929" y="7662"/>
                </a:lnTo>
                <a:lnTo>
                  <a:pt x="5929" y="6876"/>
                </a:lnTo>
                <a:lnTo>
                  <a:pt x="6203" y="6876"/>
                </a:lnTo>
                <a:cubicBezTo>
                  <a:pt x="6727" y="6876"/>
                  <a:pt x="7144" y="6459"/>
                  <a:pt x="7144" y="5935"/>
                </a:cubicBezTo>
                <a:lnTo>
                  <a:pt x="7144" y="5531"/>
                </a:lnTo>
                <a:lnTo>
                  <a:pt x="7668" y="5650"/>
                </a:lnTo>
                <a:cubicBezTo>
                  <a:pt x="7713" y="5660"/>
                  <a:pt x="7758" y="5665"/>
                  <a:pt x="7803" y="5665"/>
                </a:cubicBezTo>
                <a:cubicBezTo>
                  <a:pt x="8075" y="5665"/>
                  <a:pt x="8322" y="5484"/>
                  <a:pt x="8394" y="5197"/>
                </a:cubicBezTo>
                <a:lnTo>
                  <a:pt x="8406" y="5126"/>
                </a:lnTo>
                <a:lnTo>
                  <a:pt x="9823" y="5519"/>
                </a:lnTo>
                <a:cubicBezTo>
                  <a:pt x="9763" y="5793"/>
                  <a:pt x="9930" y="6078"/>
                  <a:pt x="10228" y="6150"/>
                </a:cubicBezTo>
                <a:cubicBezTo>
                  <a:pt x="10279" y="6164"/>
                  <a:pt x="10331" y="6171"/>
                  <a:pt x="10382" y="6171"/>
                </a:cubicBezTo>
                <a:cubicBezTo>
                  <a:pt x="10622" y="6171"/>
                  <a:pt x="10835" y="6015"/>
                  <a:pt x="10894" y="5769"/>
                </a:cubicBezTo>
                <a:lnTo>
                  <a:pt x="11323" y="4185"/>
                </a:lnTo>
                <a:cubicBezTo>
                  <a:pt x="11406" y="3888"/>
                  <a:pt x="11240" y="3590"/>
                  <a:pt x="10942" y="3519"/>
                </a:cubicBezTo>
                <a:cubicBezTo>
                  <a:pt x="10897" y="3507"/>
                  <a:pt x="10852" y="3502"/>
                  <a:pt x="10807" y="3502"/>
                </a:cubicBezTo>
                <a:cubicBezTo>
                  <a:pt x="10568" y="3502"/>
                  <a:pt x="10345" y="3655"/>
                  <a:pt x="10275" y="3876"/>
                </a:cubicBezTo>
                <a:lnTo>
                  <a:pt x="8858" y="3495"/>
                </a:lnTo>
                <a:lnTo>
                  <a:pt x="8870" y="3411"/>
                </a:lnTo>
                <a:cubicBezTo>
                  <a:pt x="8966" y="3090"/>
                  <a:pt x="8775" y="2757"/>
                  <a:pt x="8454" y="2673"/>
                </a:cubicBezTo>
                <a:lnTo>
                  <a:pt x="5679" y="1792"/>
                </a:lnTo>
                <a:cubicBezTo>
                  <a:pt x="5663" y="1787"/>
                  <a:pt x="5646" y="1785"/>
                  <a:pt x="5629" y="1785"/>
                </a:cubicBezTo>
                <a:cubicBezTo>
                  <a:pt x="5561" y="1785"/>
                  <a:pt x="5496" y="1823"/>
                  <a:pt x="5477" y="1899"/>
                </a:cubicBezTo>
                <a:cubicBezTo>
                  <a:pt x="5453" y="1983"/>
                  <a:pt x="5489" y="2078"/>
                  <a:pt x="5584" y="2102"/>
                </a:cubicBezTo>
                <a:lnTo>
                  <a:pt x="8346" y="2983"/>
                </a:lnTo>
                <a:cubicBezTo>
                  <a:pt x="8501" y="3030"/>
                  <a:pt x="8585" y="3197"/>
                  <a:pt x="8549" y="3340"/>
                </a:cubicBezTo>
                <a:cubicBezTo>
                  <a:pt x="8049" y="5162"/>
                  <a:pt x="8144" y="4816"/>
                  <a:pt x="8073" y="5126"/>
                </a:cubicBezTo>
                <a:cubicBezTo>
                  <a:pt x="8030" y="5263"/>
                  <a:pt x="7904" y="5344"/>
                  <a:pt x="7776" y="5344"/>
                </a:cubicBezTo>
                <a:cubicBezTo>
                  <a:pt x="7760" y="5344"/>
                  <a:pt x="7743" y="5343"/>
                  <a:pt x="7727" y="5340"/>
                </a:cubicBezTo>
                <a:lnTo>
                  <a:pt x="2393" y="4161"/>
                </a:lnTo>
                <a:lnTo>
                  <a:pt x="3155" y="1352"/>
                </a:lnTo>
                <a:lnTo>
                  <a:pt x="4977" y="1923"/>
                </a:lnTo>
                <a:cubicBezTo>
                  <a:pt x="4996" y="1931"/>
                  <a:pt x="5016" y="1935"/>
                  <a:pt x="5035" y="1935"/>
                </a:cubicBezTo>
                <a:cubicBezTo>
                  <a:pt x="5100" y="1935"/>
                  <a:pt x="5161" y="1892"/>
                  <a:pt x="5179" y="1828"/>
                </a:cubicBezTo>
                <a:cubicBezTo>
                  <a:pt x="5203" y="1733"/>
                  <a:pt x="5167" y="1649"/>
                  <a:pt x="5072" y="1614"/>
                </a:cubicBezTo>
                <a:lnTo>
                  <a:pt x="3239" y="1030"/>
                </a:lnTo>
                <a:cubicBezTo>
                  <a:pt x="3262" y="935"/>
                  <a:pt x="3405" y="661"/>
                  <a:pt x="3227" y="340"/>
                </a:cubicBezTo>
                <a:cubicBezTo>
                  <a:pt x="3095" y="109"/>
                  <a:pt x="2869" y="0"/>
                  <a:pt x="2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614" name="Google Shape;12614;p87"/>
          <p:cNvGrpSpPr/>
          <p:nvPr/>
        </p:nvGrpSpPr>
        <p:grpSpPr>
          <a:xfrm>
            <a:off x="916127" y="3626056"/>
            <a:ext cx="221902" cy="380795"/>
            <a:chOff x="916127" y="3807056"/>
            <a:chExt cx="221902" cy="380795"/>
          </a:xfrm>
        </p:grpSpPr>
        <p:sp>
          <p:nvSpPr>
            <p:cNvPr id="12615" name="Google Shape;12615;p87"/>
            <p:cNvSpPr/>
            <p:nvPr/>
          </p:nvSpPr>
          <p:spPr>
            <a:xfrm>
              <a:off x="916127" y="3807056"/>
              <a:ext cx="221902" cy="380795"/>
            </a:xfrm>
            <a:custGeom>
              <a:avLst/>
              <a:gdLst/>
              <a:ahLst/>
              <a:cxnLst/>
              <a:rect l="l" t="t" r="r" b="b"/>
              <a:pathLst>
                <a:path w="6966" h="11954" extrusionOk="0">
                  <a:moveTo>
                    <a:pt x="4120" y="6429"/>
                  </a:moveTo>
                  <a:lnTo>
                    <a:pt x="4120" y="7799"/>
                  </a:lnTo>
                  <a:lnTo>
                    <a:pt x="2810" y="7799"/>
                  </a:lnTo>
                  <a:lnTo>
                    <a:pt x="2810" y="6429"/>
                  </a:lnTo>
                  <a:cubicBezTo>
                    <a:pt x="3024" y="6489"/>
                    <a:pt x="3245" y="6519"/>
                    <a:pt x="3465" y="6519"/>
                  </a:cubicBezTo>
                  <a:cubicBezTo>
                    <a:pt x="3685" y="6519"/>
                    <a:pt x="3905" y="6489"/>
                    <a:pt x="4120" y="6429"/>
                  </a:cubicBezTo>
                  <a:close/>
                  <a:moveTo>
                    <a:pt x="4882" y="8144"/>
                  </a:moveTo>
                  <a:lnTo>
                    <a:pt x="4882" y="8680"/>
                  </a:lnTo>
                  <a:lnTo>
                    <a:pt x="2060" y="8680"/>
                  </a:lnTo>
                  <a:lnTo>
                    <a:pt x="2060" y="8144"/>
                  </a:lnTo>
                  <a:close/>
                  <a:moveTo>
                    <a:pt x="5596" y="9037"/>
                  </a:moveTo>
                  <a:lnTo>
                    <a:pt x="5596" y="9335"/>
                  </a:lnTo>
                  <a:lnTo>
                    <a:pt x="1346" y="9335"/>
                  </a:lnTo>
                  <a:lnTo>
                    <a:pt x="1346" y="9037"/>
                  </a:lnTo>
                  <a:lnTo>
                    <a:pt x="2060" y="9037"/>
                  </a:lnTo>
                  <a:lnTo>
                    <a:pt x="2060" y="9049"/>
                  </a:lnTo>
                  <a:lnTo>
                    <a:pt x="4882" y="9049"/>
                  </a:lnTo>
                  <a:lnTo>
                    <a:pt x="4882" y="9037"/>
                  </a:lnTo>
                  <a:close/>
                  <a:moveTo>
                    <a:pt x="6227" y="9692"/>
                  </a:moveTo>
                  <a:cubicBezTo>
                    <a:pt x="6441" y="9692"/>
                    <a:pt x="6608" y="9858"/>
                    <a:pt x="6608" y="10061"/>
                  </a:cubicBezTo>
                  <a:lnTo>
                    <a:pt x="6608" y="11251"/>
                  </a:lnTo>
                  <a:cubicBezTo>
                    <a:pt x="6608" y="11466"/>
                    <a:pt x="6441" y="11620"/>
                    <a:pt x="6227" y="11620"/>
                  </a:cubicBezTo>
                  <a:lnTo>
                    <a:pt x="715" y="11620"/>
                  </a:lnTo>
                  <a:cubicBezTo>
                    <a:pt x="500" y="11620"/>
                    <a:pt x="334" y="11466"/>
                    <a:pt x="334" y="11251"/>
                  </a:cubicBezTo>
                  <a:lnTo>
                    <a:pt x="334" y="10061"/>
                  </a:lnTo>
                  <a:cubicBezTo>
                    <a:pt x="334" y="9858"/>
                    <a:pt x="500" y="9692"/>
                    <a:pt x="715" y="9692"/>
                  </a:cubicBezTo>
                  <a:close/>
                  <a:moveTo>
                    <a:pt x="655" y="0"/>
                  </a:moveTo>
                  <a:cubicBezTo>
                    <a:pt x="298" y="0"/>
                    <a:pt x="0" y="298"/>
                    <a:pt x="0" y="655"/>
                  </a:cubicBezTo>
                  <a:lnTo>
                    <a:pt x="0" y="964"/>
                  </a:lnTo>
                  <a:cubicBezTo>
                    <a:pt x="0" y="1322"/>
                    <a:pt x="298" y="1619"/>
                    <a:pt x="655" y="1619"/>
                  </a:cubicBezTo>
                  <a:lnTo>
                    <a:pt x="1012" y="1619"/>
                  </a:lnTo>
                  <a:lnTo>
                    <a:pt x="1012" y="4048"/>
                  </a:lnTo>
                  <a:cubicBezTo>
                    <a:pt x="1012" y="5060"/>
                    <a:pt x="1619" y="5929"/>
                    <a:pt x="2477" y="6310"/>
                  </a:cubicBezTo>
                  <a:lnTo>
                    <a:pt x="2477" y="7799"/>
                  </a:lnTo>
                  <a:lnTo>
                    <a:pt x="1905" y="7799"/>
                  </a:lnTo>
                  <a:cubicBezTo>
                    <a:pt x="1798" y="7799"/>
                    <a:pt x="1727" y="7870"/>
                    <a:pt x="1727" y="7977"/>
                  </a:cubicBezTo>
                  <a:lnTo>
                    <a:pt x="1727" y="8680"/>
                  </a:lnTo>
                  <a:lnTo>
                    <a:pt x="1191" y="8680"/>
                  </a:lnTo>
                  <a:cubicBezTo>
                    <a:pt x="1084" y="8680"/>
                    <a:pt x="1012" y="8751"/>
                    <a:pt x="1012" y="8858"/>
                  </a:cubicBezTo>
                  <a:lnTo>
                    <a:pt x="1012" y="9335"/>
                  </a:lnTo>
                  <a:lnTo>
                    <a:pt x="726" y="9335"/>
                  </a:lnTo>
                  <a:cubicBezTo>
                    <a:pt x="322" y="9335"/>
                    <a:pt x="12" y="9656"/>
                    <a:pt x="12" y="10049"/>
                  </a:cubicBezTo>
                  <a:lnTo>
                    <a:pt x="12" y="11240"/>
                  </a:lnTo>
                  <a:cubicBezTo>
                    <a:pt x="12" y="11644"/>
                    <a:pt x="334" y="11954"/>
                    <a:pt x="726" y="11954"/>
                  </a:cubicBezTo>
                  <a:lnTo>
                    <a:pt x="6251" y="11954"/>
                  </a:lnTo>
                  <a:cubicBezTo>
                    <a:pt x="6644" y="11954"/>
                    <a:pt x="6965" y="11620"/>
                    <a:pt x="6965" y="11240"/>
                  </a:cubicBezTo>
                  <a:lnTo>
                    <a:pt x="6965" y="10049"/>
                  </a:lnTo>
                  <a:cubicBezTo>
                    <a:pt x="6965" y="9644"/>
                    <a:pt x="6632" y="9335"/>
                    <a:pt x="6251" y="9335"/>
                  </a:cubicBezTo>
                  <a:lnTo>
                    <a:pt x="5953" y="9335"/>
                  </a:lnTo>
                  <a:lnTo>
                    <a:pt x="5953" y="8858"/>
                  </a:lnTo>
                  <a:cubicBezTo>
                    <a:pt x="5953" y="8751"/>
                    <a:pt x="5870" y="8680"/>
                    <a:pt x="5775" y="8680"/>
                  </a:cubicBezTo>
                  <a:lnTo>
                    <a:pt x="5239" y="8680"/>
                  </a:lnTo>
                  <a:lnTo>
                    <a:pt x="5239" y="7977"/>
                  </a:lnTo>
                  <a:cubicBezTo>
                    <a:pt x="5239" y="7870"/>
                    <a:pt x="5156" y="7799"/>
                    <a:pt x="5060" y="7799"/>
                  </a:cubicBezTo>
                  <a:lnTo>
                    <a:pt x="4477" y="7799"/>
                  </a:lnTo>
                  <a:lnTo>
                    <a:pt x="4477" y="6310"/>
                  </a:lnTo>
                  <a:cubicBezTo>
                    <a:pt x="4786" y="6179"/>
                    <a:pt x="5072" y="5965"/>
                    <a:pt x="5310" y="5703"/>
                  </a:cubicBezTo>
                  <a:cubicBezTo>
                    <a:pt x="5370" y="5632"/>
                    <a:pt x="5370" y="5525"/>
                    <a:pt x="5298" y="5453"/>
                  </a:cubicBezTo>
                  <a:cubicBezTo>
                    <a:pt x="5259" y="5425"/>
                    <a:pt x="5216" y="5410"/>
                    <a:pt x="5174" y="5410"/>
                  </a:cubicBezTo>
                  <a:cubicBezTo>
                    <a:pt x="5127" y="5410"/>
                    <a:pt x="5080" y="5428"/>
                    <a:pt x="5037" y="5465"/>
                  </a:cubicBezTo>
                  <a:cubicBezTo>
                    <a:pt x="4882" y="5644"/>
                    <a:pt x="4679" y="5786"/>
                    <a:pt x="4477" y="5906"/>
                  </a:cubicBezTo>
                  <a:cubicBezTo>
                    <a:pt x="4158" y="6080"/>
                    <a:pt x="3812" y="6165"/>
                    <a:pt x="3467" y="6165"/>
                  </a:cubicBezTo>
                  <a:cubicBezTo>
                    <a:pt x="3245" y="6165"/>
                    <a:pt x="3024" y="6130"/>
                    <a:pt x="2810" y="6060"/>
                  </a:cubicBezTo>
                  <a:cubicBezTo>
                    <a:pt x="1965" y="5786"/>
                    <a:pt x="1334" y="4989"/>
                    <a:pt x="1334" y="4036"/>
                  </a:cubicBezTo>
                  <a:lnTo>
                    <a:pt x="1334" y="1607"/>
                  </a:lnTo>
                  <a:lnTo>
                    <a:pt x="5572" y="1607"/>
                  </a:lnTo>
                  <a:lnTo>
                    <a:pt x="5572" y="4048"/>
                  </a:lnTo>
                  <a:cubicBezTo>
                    <a:pt x="5596" y="4358"/>
                    <a:pt x="5537" y="4655"/>
                    <a:pt x="5394" y="4929"/>
                  </a:cubicBezTo>
                  <a:cubicBezTo>
                    <a:pt x="5358" y="5013"/>
                    <a:pt x="5394" y="5120"/>
                    <a:pt x="5489" y="5167"/>
                  </a:cubicBezTo>
                  <a:cubicBezTo>
                    <a:pt x="5513" y="5179"/>
                    <a:pt x="5537" y="5179"/>
                    <a:pt x="5560" y="5179"/>
                  </a:cubicBezTo>
                  <a:cubicBezTo>
                    <a:pt x="5620" y="5179"/>
                    <a:pt x="5691" y="5132"/>
                    <a:pt x="5727" y="5072"/>
                  </a:cubicBezTo>
                  <a:cubicBezTo>
                    <a:pt x="5870" y="4751"/>
                    <a:pt x="5953" y="4405"/>
                    <a:pt x="5953" y="4048"/>
                  </a:cubicBezTo>
                  <a:lnTo>
                    <a:pt x="5953" y="1619"/>
                  </a:lnTo>
                  <a:lnTo>
                    <a:pt x="6310" y="1619"/>
                  </a:lnTo>
                  <a:cubicBezTo>
                    <a:pt x="6668" y="1619"/>
                    <a:pt x="6965" y="1322"/>
                    <a:pt x="6965" y="964"/>
                  </a:cubicBezTo>
                  <a:lnTo>
                    <a:pt x="6965" y="655"/>
                  </a:lnTo>
                  <a:cubicBezTo>
                    <a:pt x="6965" y="298"/>
                    <a:pt x="6668" y="0"/>
                    <a:pt x="6310" y="0"/>
                  </a:cubicBezTo>
                  <a:lnTo>
                    <a:pt x="2215" y="0"/>
                  </a:lnTo>
                  <a:cubicBezTo>
                    <a:pt x="2108" y="0"/>
                    <a:pt x="2036" y="71"/>
                    <a:pt x="2036" y="179"/>
                  </a:cubicBezTo>
                  <a:cubicBezTo>
                    <a:pt x="2036" y="286"/>
                    <a:pt x="2108" y="357"/>
                    <a:pt x="2215" y="357"/>
                  </a:cubicBezTo>
                  <a:lnTo>
                    <a:pt x="6310" y="357"/>
                  </a:lnTo>
                  <a:cubicBezTo>
                    <a:pt x="6465" y="357"/>
                    <a:pt x="6608" y="488"/>
                    <a:pt x="6608" y="655"/>
                  </a:cubicBezTo>
                  <a:lnTo>
                    <a:pt x="6608" y="964"/>
                  </a:lnTo>
                  <a:cubicBezTo>
                    <a:pt x="6608" y="1131"/>
                    <a:pt x="6465" y="1262"/>
                    <a:pt x="6310" y="1262"/>
                  </a:cubicBezTo>
                  <a:lnTo>
                    <a:pt x="655" y="1262"/>
                  </a:lnTo>
                  <a:cubicBezTo>
                    <a:pt x="488" y="1262"/>
                    <a:pt x="357" y="1131"/>
                    <a:pt x="357" y="964"/>
                  </a:cubicBezTo>
                  <a:lnTo>
                    <a:pt x="357" y="655"/>
                  </a:lnTo>
                  <a:cubicBezTo>
                    <a:pt x="357" y="488"/>
                    <a:pt x="488" y="357"/>
                    <a:pt x="655" y="357"/>
                  </a:cubicBezTo>
                  <a:lnTo>
                    <a:pt x="1500" y="357"/>
                  </a:lnTo>
                  <a:cubicBezTo>
                    <a:pt x="1608" y="357"/>
                    <a:pt x="1679" y="286"/>
                    <a:pt x="1679" y="179"/>
                  </a:cubicBezTo>
                  <a:cubicBezTo>
                    <a:pt x="1679" y="71"/>
                    <a:pt x="1608" y="0"/>
                    <a:pt x="1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6" name="Google Shape;12616;p87"/>
            <p:cNvSpPr/>
            <p:nvPr/>
          </p:nvSpPr>
          <p:spPr>
            <a:xfrm>
              <a:off x="969580" y="3869746"/>
              <a:ext cx="110792" cy="102955"/>
            </a:xfrm>
            <a:custGeom>
              <a:avLst/>
              <a:gdLst/>
              <a:ahLst/>
              <a:cxnLst/>
              <a:rect l="l" t="t" r="r" b="b"/>
              <a:pathLst>
                <a:path w="3478" h="3232" extrusionOk="0">
                  <a:moveTo>
                    <a:pt x="1815" y="1"/>
                  </a:moveTo>
                  <a:cubicBezTo>
                    <a:pt x="1680" y="1"/>
                    <a:pt x="1543" y="72"/>
                    <a:pt x="1477" y="211"/>
                  </a:cubicBezTo>
                  <a:cubicBezTo>
                    <a:pt x="1175" y="806"/>
                    <a:pt x="1156" y="843"/>
                    <a:pt x="1155" y="843"/>
                  </a:cubicBezTo>
                  <a:cubicBezTo>
                    <a:pt x="1155" y="843"/>
                    <a:pt x="1156" y="842"/>
                    <a:pt x="1156" y="842"/>
                  </a:cubicBezTo>
                  <a:lnTo>
                    <a:pt x="1156" y="842"/>
                  </a:lnTo>
                  <a:cubicBezTo>
                    <a:pt x="1052" y="977"/>
                    <a:pt x="1162" y="1139"/>
                    <a:pt x="1292" y="1139"/>
                  </a:cubicBezTo>
                  <a:cubicBezTo>
                    <a:pt x="1356" y="1139"/>
                    <a:pt x="1426" y="1099"/>
                    <a:pt x="1477" y="997"/>
                  </a:cubicBezTo>
                  <a:cubicBezTo>
                    <a:pt x="1762" y="396"/>
                    <a:pt x="1786" y="352"/>
                    <a:pt x="1795" y="352"/>
                  </a:cubicBezTo>
                  <a:cubicBezTo>
                    <a:pt x="1796" y="352"/>
                    <a:pt x="1797" y="354"/>
                    <a:pt x="1799" y="354"/>
                  </a:cubicBezTo>
                  <a:cubicBezTo>
                    <a:pt x="1801" y="354"/>
                    <a:pt x="1801" y="352"/>
                    <a:pt x="1803" y="352"/>
                  </a:cubicBezTo>
                  <a:cubicBezTo>
                    <a:pt x="1812" y="352"/>
                    <a:pt x="1837" y="396"/>
                    <a:pt x="2132" y="997"/>
                  </a:cubicBezTo>
                  <a:cubicBezTo>
                    <a:pt x="2192" y="1104"/>
                    <a:pt x="2287" y="1175"/>
                    <a:pt x="2406" y="1199"/>
                  </a:cubicBezTo>
                  <a:lnTo>
                    <a:pt x="3108" y="1306"/>
                  </a:lnTo>
                  <a:cubicBezTo>
                    <a:pt x="3120" y="1306"/>
                    <a:pt x="3120" y="1318"/>
                    <a:pt x="3120" y="1318"/>
                  </a:cubicBezTo>
                  <a:cubicBezTo>
                    <a:pt x="3120" y="1342"/>
                    <a:pt x="3156" y="1306"/>
                    <a:pt x="2608" y="1830"/>
                  </a:cubicBezTo>
                  <a:cubicBezTo>
                    <a:pt x="2525" y="1902"/>
                    <a:pt x="2489" y="1997"/>
                    <a:pt x="2489" y="2092"/>
                  </a:cubicBezTo>
                  <a:cubicBezTo>
                    <a:pt x="2489" y="2152"/>
                    <a:pt x="2608" y="2842"/>
                    <a:pt x="2608" y="2866"/>
                  </a:cubicBezTo>
                  <a:cubicBezTo>
                    <a:pt x="2608" y="2883"/>
                    <a:pt x="2596" y="2894"/>
                    <a:pt x="2584" y="2894"/>
                  </a:cubicBezTo>
                  <a:cubicBezTo>
                    <a:pt x="2580" y="2894"/>
                    <a:pt x="2576" y="2893"/>
                    <a:pt x="2573" y="2890"/>
                  </a:cubicBezTo>
                  <a:lnTo>
                    <a:pt x="1954" y="2556"/>
                  </a:lnTo>
                  <a:cubicBezTo>
                    <a:pt x="1900" y="2527"/>
                    <a:pt x="1840" y="2512"/>
                    <a:pt x="1781" y="2512"/>
                  </a:cubicBezTo>
                  <a:cubicBezTo>
                    <a:pt x="1721" y="2512"/>
                    <a:pt x="1662" y="2527"/>
                    <a:pt x="1608" y="2556"/>
                  </a:cubicBezTo>
                  <a:cubicBezTo>
                    <a:pt x="996" y="2879"/>
                    <a:pt x="977" y="2890"/>
                    <a:pt x="967" y="2890"/>
                  </a:cubicBezTo>
                  <a:cubicBezTo>
                    <a:pt x="967" y="2890"/>
                    <a:pt x="966" y="2890"/>
                    <a:pt x="965" y="2890"/>
                  </a:cubicBezTo>
                  <a:cubicBezTo>
                    <a:pt x="953" y="2890"/>
                    <a:pt x="953" y="2866"/>
                    <a:pt x="953" y="2854"/>
                  </a:cubicBezTo>
                  <a:cubicBezTo>
                    <a:pt x="1073" y="2116"/>
                    <a:pt x="1073" y="2152"/>
                    <a:pt x="1073" y="2092"/>
                  </a:cubicBezTo>
                  <a:cubicBezTo>
                    <a:pt x="1073" y="1997"/>
                    <a:pt x="1025" y="1902"/>
                    <a:pt x="953" y="1830"/>
                  </a:cubicBezTo>
                  <a:lnTo>
                    <a:pt x="441" y="1342"/>
                  </a:lnTo>
                  <a:cubicBezTo>
                    <a:pt x="430" y="1318"/>
                    <a:pt x="441" y="1306"/>
                    <a:pt x="465" y="1306"/>
                  </a:cubicBezTo>
                  <a:lnTo>
                    <a:pt x="608" y="1294"/>
                  </a:lnTo>
                  <a:cubicBezTo>
                    <a:pt x="703" y="1282"/>
                    <a:pt x="775" y="1187"/>
                    <a:pt x="763" y="1104"/>
                  </a:cubicBezTo>
                  <a:cubicBezTo>
                    <a:pt x="741" y="1016"/>
                    <a:pt x="668" y="948"/>
                    <a:pt x="581" y="948"/>
                  </a:cubicBezTo>
                  <a:cubicBezTo>
                    <a:pt x="574" y="948"/>
                    <a:pt x="568" y="948"/>
                    <a:pt x="561" y="949"/>
                  </a:cubicBezTo>
                  <a:lnTo>
                    <a:pt x="418" y="961"/>
                  </a:lnTo>
                  <a:cubicBezTo>
                    <a:pt x="108" y="1009"/>
                    <a:pt x="1" y="1378"/>
                    <a:pt x="203" y="1592"/>
                  </a:cubicBezTo>
                  <a:cubicBezTo>
                    <a:pt x="739" y="2116"/>
                    <a:pt x="727" y="2080"/>
                    <a:pt x="727" y="2092"/>
                  </a:cubicBezTo>
                  <a:cubicBezTo>
                    <a:pt x="608" y="2842"/>
                    <a:pt x="608" y="2806"/>
                    <a:pt x="608" y="2854"/>
                  </a:cubicBezTo>
                  <a:cubicBezTo>
                    <a:pt x="608" y="3074"/>
                    <a:pt x="785" y="3231"/>
                    <a:pt x="976" y="3231"/>
                  </a:cubicBezTo>
                  <a:cubicBezTo>
                    <a:pt x="1032" y="3231"/>
                    <a:pt x="1089" y="3217"/>
                    <a:pt x="1144" y="3187"/>
                  </a:cubicBezTo>
                  <a:cubicBezTo>
                    <a:pt x="1696" y="2896"/>
                    <a:pt x="1757" y="2851"/>
                    <a:pt x="1777" y="2851"/>
                  </a:cubicBezTo>
                  <a:cubicBezTo>
                    <a:pt x="1781" y="2851"/>
                    <a:pt x="1783" y="2852"/>
                    <a:pt x="1787" y="2854"/>
                  </a:cubicBezTo>
                  <a:cubicBezTo>
                    <a:pt x="2382" y="3152"/>
                    <a:pt x="2442" y="3223"/>
                    <a:pt x="2585" y="3223"/>
                  </a:cubicBezTo>
                  <a:cubicBezTo>
                    <a:pt x="2811" y="3223"/>
                    <a:pt x="2989" y="3021"/>
                    <a:pt x="2966" y="2795"/>
                  </a:cubicBezTo>
                  <a:cubicBezTo>
                    <a:pt x="2847" y="2068"/>
                    <a:pt x="2847" y="2092"/>
                    <a:pt x="2858" y="2080"/>
                  </a:cubicBezTo>
                  <a:lnTo>
                    <a:pt x="3359" y="1592"/>
                  </a:lnTo>
                  <a:cubicBezTo>
                    <a:pt x="3442" y="1521"/>
                    <a:pt x="3478" y="1425"/>
                    <a:pt x="3478" y="1318"/>
                  </a:cubicBezTo>
                  <a:cubicBezTo>
                    <a:pt x="3478" y="1128"/>
                    <a:pt x="3347" y="985"/>
                    <a:pt x="3168" y="949"/>
                  </a:cubicBezTo>
                  <a:lnTo>
                    <a:pt x="2466" y="842"/>
                  </a:lnTo>
                  <a:cubicBezTo>
                    <a:pt x="2465" y="842"/>
                    <a:pt x="2464" y="842"/>
                    <a:pt x="2463" y="842"/>
                  </a:cubicBezTo>
                  <a:cubicBezTo>
                    <a:pt x="2454" y="842"/>
                    <a:pt x="2444" y="821"/>
                    <a:pt x="2144" y="211"/>
                  </a:cubicBezTo>
                  <a:cubicBezTo>
                    <a:pt x="2079" y="70"/>
                    <a:pt x="1947" y="1"/>
                    <a:pt x="18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7" name="Google Shape;12617;p87"/>
            <p:cNvSpPr/>
            <p:nvPr/>
          </p:nvSpPr>
          <p:spPr>
            <a:xfrm>
              <a:off x="982863" y="4127517"/>
              <a:ext cx="88015" cy="11404"/>
            </a:xfrm>
            <a:custGeom>
              <a:avLst/>
              <a:gdLst/>
              <a:ahLst/>
              <a:cxnLst/>
              <a:rect l="l" t="t" r="r" b="b"/>
              <a:pathLst>
                <a:path w="2763" h="358" extrusionOk="0">
                  <a:moveTo>
                    <a:pt x="179" y="1"/>
                  </a:moveTo>
                  <a:cubicBezTo>
                    <a:pt x="72" y="1"/>
                    <a:pt x="1" y="72"/>
                    <a:pt x="1" y="179"/>
                  </a:cubicBezTo>
                  <a:cubicBezTo>
                    <a:pt x="1" y="287"/>
                    <a:pt x="72" y="358"/>
                    <a:pt x="179" y="358"/>
                  </a:cubicBezTo>
                  <a:lnTo>
                    <a:pt x="2584" y="358"/>
                  </a:lnTo>
                  <a:cubicBezTo>
                    <a:pt x="2691" y="358"/>
                    <a:pt x="2763" y="287"/>
                    <a:pt x="2763" y="179"/>
                  </a:cubicBezTo>
                  <a:cubicBezTo>
                    <a:pt x="2763" y="72"/>
                    <a:pt x="2680" y="1"/>
                    <a:pt x="2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8" name="Google Shape;12618;p87"/>
            <p:cNvSpPr/>
            <p:nvPr/>
          </p:nvSpPr>
          <p:spPr>
            <a:xfrm>
              <a:off x="982863" y="4152173"/>
              <a:ext cx="88015" cy="11404"/>
            </a:xfrm>
            <a:custGeom>
              <a:avLst/>
              <a:gdLst/>
              <a:ahLst/>
              <a:cxnLst/>
              <a:rect l="l" t="t" r="r" b="b"/>
              <a:pathLst>
                <a:path w="2763" h="358" extrusionOk="0">
                  <a:moveTo>
                    <a:pt x="179" y="1"/>
                  </a:moveTo>
                  <a:cubicBezTo>
                    <a:pt x="72" y="1"/>
                    <a:pt x="1" y="72"/>
                    <a:pt x="1" y="179"/>
                  </a:cubicBezTo>
                  <a:cubicBezTo>
                    <a:pt x="1" y="286"/>
                    <a:pt x="72" y="358"/>
                    <a:pt x="179" y="358"/>
                  </a:cubicBezTo>
                  <a:lnTo>
                    <a:pt x="2584" y="358"/>
                  </a:lnTo>
                  <a:cubicBezTo>
                    <a:pt x="2691" y="358"/>
                    <a:pt x="2763" y="286"/>
                    <a:pt x="2763" y="179"/>
                  </a:cubicBezTo>
                  <a:cubicBezTo>
                    <a:pt x="2751" y="72"/>
                    <a:pt x="2680" y="1"/>
                    <a:pt x="2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619" name="Google Shape;12619;p87"/>
          <p:cNvSpPr/>
          <p:nvPr/>
        </p:nvSpPr>
        <p:spPr>
          <a:xfrm>
            <a:off x="3136771" y="3642174"/>
            <a:ext cx="224928" cy="349131"/>
          </a:xfrm>
          <a:custGeom>
            <a:avLst/>
            <a:gdLst/>
            <a:ahLst/>
            <a:cxnLst/>
            <a:rect l="l" t="t" r="r" b="b"/>
            <a:pathLst>
              <a:path w="7061" h="10960" extrusionOk="0">
                <a:moveTo>
                  <a:pt x="3906" y="5316"/>
                </a:moveTo>
                <a:cubicBezTo>
                  <a:pt x="4072" y="5316"/>
                  <a:pt x="4191" y="5447"/>
                  <a:pt x="4191" y="5602"/>
                </a:cubicBezTo>
                <a:cubicBezTo>
                  <a:pt x="4191" y="5757"/>
                  <a:pt x="4060" y="5876"/>
                  <a:pt x="3906" y="5876"/>
                </a:cubicBezTo>
                <a:lnTo>
                  <a:pt x="3370" y="5876"/>
                </a:lnTo>
                <a:cubicBezTo>
                  <a:pt x="3215" y="5876"/>
                  <a:pt x="3096" y="5745"/>
                  <a:pt x="3096" y="5602"/>
                </a:cubicBezTo>
                <a:cubicBezTo>
                  <a:pt x="3096" y="5435"/>
                  <a:pt x="3227" y="5316"/>
                  <a:pt x="3370" y="5316"/>
                </a:cubicBezTo>
                <a:close/>
                <a:moveTo>
                  <a:pt x="5370" y="8459"/>
                </a:moveTo>
                <a:cubicBezTo>
                  <a:pt x="5430" y="8471"/>
                  <a:pt x="5489" y="8519"/>
                  <a:pt x="5489" y="8578"/>
                </a:cubicBezTo>
                <a:lnTo>
                  <a:pt x="5489" y="9317"/>
                </a:lnTo>
                <a:cubicBezTo>
                  <a:pt x="5489" y="9376"/>
                  <a:pt x="5430" y="9436"/>
                  <a:pt x="5370" y="9436"/>
                </a:cubicBezTo>
                <a:lnTo>
                  <a:pt x="1929" y="9436"/>
                </a:lnTo>
                <a:cubicBezTo>
                  <a:pt x="1870" y="9436"/>
                  <a:pt x="1810" y="9376"/>
                  <a:pt x="1810" y="9317"/>
                </a:cubicBezTo>
                <a:lnTo>
                  <a:pt x="1810" y="8578"/>
                </a:lnTo>
                <a:cubicBezTo>
                  <a:pt x="1810" y="8519"/>
                  <a:pt x="1870" y="8459"/>
                  <a:pt x="1929" y="8459"/>
                </a:cubicBezTo>
                <a:close/>
                <a:moveTo>
                  <a:pt x="3645" y="0"/>
                </a:moveTo>
                <a:cubicBezTo>
                  <a:pt x="3527" y="0"/>
                  <a:pt x="3411" y="54"/>
                  <a:pt x="3346" y="161"/>
                </a:cubicBezTo>
                <a:lnTo>
                  <a:pt x="191" y="4792"/>
                </a:lnTo>
                <a:cubicBezTo>
                  <a:pt x="0" y="5078"/>
                  <a:pt x="36" y="5447"/>
                  <a:pt x="262" y="5685"/>
                </a:cubicBezTo>
                <a:lnTo>
                  <a:pt x="1762" y="7209"/>
                </a:lnTo>
                <a:cubicBezTo>
                  <a:pt x="1822" y="7269"/>
                  <a:pt x="1858" y="7340"/>
                  <a:pt x="1858" y="7412"/>
                </a:cubicBezTo>
                <a:lnTo>
                  <a:pt x="1858" y="8078"/>
                </a:lnTo>
                <a:cubicBezTo>
                  <a:pt x="1620" y="8114"/>
                  <a:pt x="1429" y="8317"/>
                  <a:pt x="1429" y="8578"/>
                </a:cubicBezTo>
                <a:lnTo>
                  <a:pt x="1429" y="9317"/>
                </a:lnTo>
                <a:cubicBezTo>
                  <a:pt x="1429" y="9602"/>
                  <a:pt x="1643" y="9829"/>
                  <a:pt x="1929" y="9829"/>
                </a:cubicBezTo>
                <a:lnTo>
                  <a:pt x="2155" y="9829"/>
                </a:lnTo>
                <a:lnTo>
                  <a:pt x="2155" y="10472"/>
                </a:lnTo>
                <a:cubicBezTo>
                  <a:pt x="2155" y="10734"/>
                  <a:pt x="2358" y="10960"/>
                  <a:pt x="2632" y="10960"/>
                </a:cubicBezTo>
                <a:lnTo>
                  <a:pt x="3179" y="10960"/>
                </a:lnTo>
                <a:cubicBezTo>
                  <a:pt x="3286" y="10960"/>
                  <a:pt x="3370" y="10864"/>
                  <a:pt x="3370" y="10757"/>
                </a:cubicBezTo>
                <a:cubicBezTo>
                  <a:pt x="3370" y="10662"/>
                  <a:pt x="3286" y="10567"/>
                  <a:pt x="3179" y="10567"/>
                </a:cubicBezTo>
                <a:lnTo>
                  <a:pt x="2632" y="10567"/>
                </a:lnTo>
                <a:cubicBezTo>
                  <a:pt x="2584" y="10567"/>
                  <a:pt x="2536" y="10519"/>
                  <a:pt x="2536" y="10483"/>
                </a:cubicBezTo>
                <a:lnTo>
                  <a:pt x="2536" y="9829"/>
                </a:lnTo>
                <a:lnTo>
                  <a:pt x="4763" y="9829"/>
                </a:lnTo>
                <a:lnTo>
                  <a:pt x="4763" y="10483"/>
                </a:lnTo>
                <a:cubicBezTo>
                  <a:pt x="4763" y="10519"/>
                  <a:pt x="4715" y="10567"/>
                  <a:pt x="4668" y="10567"/>
                </a:cubicBezTo>
                <a:lnTo>
                  <a:pt x="4072" y="10567"/>
                </a:lnTo>
                <a:cubicBezTo>
                  <a:pt x="3965" y="10567"/>
                  <a:pt x="3882" y="10662"/>
                  <a:pt x="3882" y="10757"/>
                </a:cubicBezTo>
                <a:cubicBezTo>
                  <a:pt x="3882" y="10864"/>
                  <a:pt x="3965" y="10960"/>
                  <a:pt x="4072" y="10960"/>
                </a:cubicBezTo>
                <a:lnTo>
                  <a:pt x="4668" y="10960"/>
                </a:lnTo>
                <a:cubicBezTo>
                  <a:pt x="4918" y="10960"/>
                  <a:pt x="5144" y="10745"/>
                  <a:pt x="5144" y="10472"/>
                </a:cubicBezTo>
                <a:lnTo>
                  <a:pt x="5144" y="9829"/>
                </a:lnTo>
                <a:lnTo>
                  <a:pt x="5370" y="9829"/>
                </a:lnTo>
                <a:cubicBezTo>
                  <a:pt x="5656" y="9829"/>
                  <a:pt x="5870" y="9602"/>
                  <a:pt x="5870" y="9317"/>
                </a:cubicBezTo>
                <a:lnTo>
                  <a:pt x="5870" y="8578"/>
                </a:lnTo>
                <a:cubicBezTo>
                  <a:pt x="5870" y="8317"/>
                  <a:pt x="5680" y="8114"/>
                  <a:pt x="5441" y="8078"/>
                </a:cubicBezTo>
                <a:lnTo>
                  <a:pt x="5441" y="7412"/>
                </a:lnTo>
                <a:cubicBezTo>
                  <a:pt x="5441" y="7340"/>
                  <a:pt x="5477" y="7269"/>
                  <a:pt x="5537" y="7209"/>
                </a:cubicBezTo>
                <a:lnTo>
                  <a:pt x="6977" y="5745"/>
                </a:lnTo>
                <a:cubicBezTo>
                  <a:pt x="7049" y="5673"/>
                  <a:pt x="7049" y="5554"/>
                  <a:pt x="6977" y="5483"/>
                </a:cubicBezTo>
                <a:cubicBezTo>
                  <a:pt x="6942" y="5441"/>
                  <a:pt x="6894" y="5420"/>
                  <a:pt x="6845" y="5420"/>
                </a:cubicBezTo>
                <a:cubicBezTo>
                  <a:pt x="6796" y="5420"/>
                  <a:pt x="6745" y="5441"/>
                  <a:pt x="6703" y="5483"/>
                </a:cubicBezTo>
                <a:lnTo>
                  <a:pt x="5263" y="6935"/>
                </a:lnTo>
                <a:cubicBezTo>
                  <a:pt x="5132" y="7066"/>
                  <a:pt x="5072" y="7233"/>
                  <a:pt x="5072" y="7412"/>
                </a:cubicBezTo>
                <a:lnTo>
                  <a:pt x="5072" y="8067"/>
                </a:lnTo>
                <a:lnTo>
                  <a:pt x="2262" y="8067"/>
                </a:lnTo>
                <a:lnTo>
                  <a:pt x="2262" y="7412"/>
                </a:lnTo>
                <a:cubicBezTo>
                  <a:pt x="2262" y="7233"/>
                  <a:pt x="2179" y="7054"/>
                  <a:pt x="2060" y="6935"/>
                </a:cubicBezTo>
                <a:lnTo>
                  <a:pt x="560" y="5423"/>
                </a:lnTo>
                <a:cubicBezTo>
                  <a:pt x="453" y="5316"/>
                  <a:pt x="441" y="5138"/>
                  <a:pt x="536" y="5019"/>
                </a:cubicBezTo>
                <a:lnTo>
                  <a:pt x="3477" y="685"/>
                </a:lnTo>
                <a:lnTo>
                  <a:pt x="3477" y="4923"/>
                </a:lnTo>
                <a:lnTo>
                  <a:pt x="3405" y="4923"/>
                </a:lnTo>
                <a:cubicBezTo>
                  <a:pt x="3036" y="4923"/>
                  <a:pt x="2739" y="5221"/>
                  <a:pt x="2739" y="5602"/>
                </a:cubicBezTo>
                <a:cubicBezTo>
                  <a:pt x="2739" y="5971"/>
                  <a:pt x="3036" y="6269"/>
                  <a:pt x="3405" y="6269"/>
                </a:cubicBezTo>
                <a:lnTo>
                  <a:pt x="3941" y="6269"/>
                </a:lnTo>
                <a:cubicBezTo>
                  <a:pt x="4310" y="6269"/>
                  <a:pt x="4608" y="5971"/>
                  <a:pt x="4608" y="5602"/>
                </a:cubicBezTo>
                <a:cubicBezTo>
                  <a:pt x="4608" y="5221"/>
                  <a:pt x="4310" y="4923"/>
                  <a:pt x="3941" y="4923"/>
                </a:cubicBezTo>
                <a:lnTo>
                  <a:pt x="3870" y="4923"/>
                </a:lnTo>
                <a:lnTo>
                  <a:pt x="3870" y="685"/>
                </a:lnTo>
                <a:lnTo>
                  <a:pt x="6692" y="4840"/>
                </a:lnTo>
                <a:cubicBezTo>
                  <a:pt x="6727" y="4889"/>
                  <a:pt x="6783" y="4918"/>
                  <a:pt x="6843" y="4918"/>
                </a:cubicBezTo>
                <a:cubicBezTo>
                  <a:pt x="6884" y="4918"/>
                  <a:pt x="6927" y="4905"/>
                  <a:pt x="6965" y="4876"/>
                </a:cubicBezTo>
                <a:cubicBezTo>
                  <a:pt x="7049" y="4816"/>
                  <a:pt x="7061" y="4697"/>
                  <a:pt x="7001" y="4614"/>
                </a:cubicBezTo>
                <a:lnTo>
                  <a:pt x="3953" y="161"/>
                </a:lnTo>
                <a:cubicBezTo>
                  <a:pt x="3882" y="54"/>
                  <a:pt x="3763" y="0"/>
                  <a:pt x="36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0" name="Google Shape;12620;p87"/>
          <p:cNvSpPr/>
          <p:nvPr/>
        </p:nvSpPr>
        <p:spPr>
          <a:xfrm>
            <a:off x="2179465" y="3670048"/>
            <a:ext cx="362255" cy="292811"/>
          </a:xfrm>
          <a:custGeom>
            <a:avLst/>
            <a:gdLst/>
            <a:ahLst/>
            <a:cxnLst/>
            <a:rect l="l" t="t" r="r" b="b"/>
            <a:pathLst>
              <a:path w="11372" h="9192" extrusionOk="0">
                <a:moveTo>
                  <a:pt x="7264" y="345"/>
                </a:moveTo>
                <a:lnTo>
                  <a:pt x="7264" y="5513"/>
                </a:lnTo>
                <a:lnTo>
                  <a:pt x="6311" y="5513"/>
                </a:lnTo>
                <a:lnTo>
                  <a:pt x="6311" y="345"/>
                </a:lnTo>
                <a:close/>
                <a:moveTo>
                  <a:pt x="9478" y="345"/>
                </a:moveTo>
                <a:lnTo>
                  <a:pt x="9478" y="5513"/>
                </a:lnTo>
                <a:lnTo>
                  <a:pt x="8526" y="5513"/>
                </a:lnTo>
                <a:lnTo>
                  <a:pt x="8526" y="345"/>
                </a:lnTo>
                <a:close/>
                <a:moveTo>
                  <a:pt x="1549" y="345"/>
                </a:moveTo>
                <a:lnTo>
                  <a:pt x="1549" y="5691"/>
                </a:lnTo>
                <a:cubicBezTo>
                  <a:pt x="1549" y="5775"/>
                  <a:pt x="1620" y="5858"/>
                  <a:pt x="1715" y="5858"/>
                </a:cubicBezTo>
                <a:lnTo>
                  <a:pt x="2192" y="5858"/>
                </a:lnTo>
                <a:lnTo>
                  <a:pt x="2192" y="8858"/>
                </a:lnTo>
                <a:lnTo>
                  <a:pt x="322" y="8858"/>
                </a:lnTo>
                <a:lnTo>
                  <a:pt x="322" y="345"/>
                </a:lnTo>
                <a:close/>
                <a:moveTo>
                  <a:pt x="4394" y="357"/>
                </a:moveTo>
                <a:lnTo>
                  <a:pt x="4406" y="8858"/>
                </a:lnTo>
                <a:lnTo>
                  <a:pt x="2525" y="8858"/>
                </a:lnTo>
                <a:lnTo>
                  <a:pt x="2525" y="5858"/>
                </a:lnTo>
                <a:lnTo>
                  <a:pt x="3001" y="5858"/>
                </a:lnTo>
                <a:cubicBezTo>
                  <a:pt x="3097" y="5858"/>
                  <a:pt x="3168" y="5775"/>
                  <a:pt x="3168" y="5691"/>
                </a:cubicBezTo>
                <a:lnTo>
                  <a:pt x="3168" y="3203"/>
                </a:lnTo>
                <a:cubicBezTo>
                  <a:pt x="3168" y="3108"/>
                  <a:pt x="3097" y="3036"/>
                  <a:pt x="3001" y="3036"/>
                </a:cubicBezTo>
                <a:cubicBezTo>
                  <a:pt x="2918" y="3036"/>
                  <a:pt x="2846" y="3108"/>
                  <a:pt x="2846" y="3203"/>
                </a:cubicBezTo>
                <a:lnTo>
                  <a:pt x="2846" y="5525"/>
                </a:lnTo>
                <a:lnTo>
                  <a:pt x="1894" y="5525"/>
                </a:lnTo>
                <a:lnTo>
                  <a:pt x="1894" y="357"/>
                </a:lnTo>
                <a:lnTo>
                  <a:pt x="2846" y="357"/>
                </a:lnTo>
                <a:lnTo>
                  <a:pt x="2846" y="2417"/>
                </a:lnTo>
                <a:cubicBezTo>
                  <a:pt x="2846" y="2500"/>
                  <a:pt x="2918" y="2572"/>
                  <a:pt x="3001" y="2572"/>
                </a:cubicBezTo>
                <a:cubicBezTo>
                  <a:pt x="3097" y="2572"/>
                  <a:pt x="3168" y="2500"/>
                  <a:pt x="3168" y="2417"/>
                </a:cubicBezTo>
                <a:lnTo>
                  <a:pt x="3168" y="357"/>
                </a:lnTo>
                <a:close/>
                <a:moveTo>
                  <a:pt x="5966" y="345"/>
                </a:moveTo>
                <a:lnTo>
                  <a:pt x="5966" y="5691"/>
                </a:lnTo>
                <a:cubicBezTo>
                  <a:pt x="5966" y="5775"/>
                  <a:pt x="6037" y="5858"/>
                  <a:pt x="6133" y="5858"/>
                </a:cubicBezTo>
                <a:lnTo>
                  <a:pt x="6609" y="5858"/>
                </a:lnTo>
                <a:lnTo>
                  <a:pt x="6621" y="8858"/>
                </a:lnTo>
                <a:lnTo>
                  <a:pt x="4751" y="8858"/>
                </a:lnTo>
                <a:lnTo>
                  <a:pt x="4751" y="345"/>
                </a:lnTo>
                <a:close/>
                <a:moveTo>
                  <a:pt x="8157" y="345"/>
                </a:moveTo>
                <a:lnTo>
                  <a:pt x="8157" y="5691"/>
                </a:lnTo>
                <a:cubicBezTo>
                  <a:pt x="8157" y="5775"/>
                  <a:pt x="8228" y="5858"/>
                  <a:pt x="8323" y="5858"/>
                </a:cubicBezTo>
                <a:lnTo>
                  <a:pt x="8800" y="5858"/>
                </a:lnTo>
                <a:lnTo>
                  <a:pt x="8800" y="8858"/>
                </a:lnTo>
                <a:lnTo>
                  <a:pt x="6954" y="8858"/>
                </a:lnTo>
                <a:lnTo>
                  <a:pt x="6954" y="5858"/>
                </a:lnTo>
                <a:lnTo>
                  <a:pt x="7430" y="5858"/>
                </a:lnTo>
                <a:cubicBezTo>
                  <a:pt x="7514" y="5858"/>
                  <a:pt x="7585" y="5775"/>
                  <a:pt x="7585" y="5691"/>
                </a:cubicBezTo>
                <a:lnTo>
                  <a:pt x="7585" y="345"/>
                </a:lnTo>
                <a:close/>
                <a:moveTo>
                  <a:pt x="168" y="0"/>
                </a:moveTo>
                <a:cubicBezTo>
                  <a:pt x="72" y="0"/>
                  <a:pt x="1" y="72"/>
                  <a:pt x="1" y="167"/>
                </a:cubicBezTo>
                <a:lnTo>
                  <a:pt x="1" y="9025"/>
                </a:lnTo>
                <a:cubicBezTo>
                  <a:pt x="1" y="9108"/>
                  <a:pt x="72" y="9192"/>
                  <a:pt x="168" y="9192"/>
                </a:cubicBezTo>
                <a:lnTo>
                  <a:pt x="11181" y="9192"/>
                </a:lnTo>
                <a:cubicBezTo>
                  <a:pt x="11264" y="9192"/>
                  <a:pt x="11336" y="9108"/>
                  <a:pt x="11336" y="9025"/>
                </a:cubicBezTo>
                <a:lnTo>
                  <a:pt x="11336" y="4536"/>
                </a:lnTo>
                <a:cubicBezTo>
                  <a:pt x="11336" y="4453"/>
                  <a:pt x="11264" y="4382"/>
                  <a:pt x="11181" y="4382"/>
                </a:cubicBezTo>
                <a:cubicBezTo>
                  <a:pt x="11086" y="4382"/>
                  <a:pt x="11014" y="4453"/>
                  <a:pt x="11014" y="4536"/>
                </a:cubicBezTo>
                <a:lnTo>
                  <a:pt x="11014" y="8858"/>
                </a:lnTo>
                <a:lnTo>
                  <a:pt x="9133" y="8858"/>
                </a:lnTo>
                <a:lnTo>
                  <a:pt x="9133" y="5846"/>
                </a:lnTo>
                <a:lnTo>
                  <a:pt x="9609" y="5846"/>
                </a:lnTo>
                <a:cubicBezTo>
                  <a:pt x="9704" y="5846"/>
                  <a:pt x="9776" y="5775"/>
                  <a:pt x="9776" y="5691"/>
                </a:cubicBezTo>
                <a:lnTo>
                  <a:pt x="9776" y="345"/>
                </a:lnTo>
                <a:lnTo>
                  <a:pt x="11002" y="345"/>
                </a:lnTo>
                <a:lnTo>
                  <a:pt x="11002" y="3751"/>
                </a:lnTo>
                <a:cubicBezTo>
                  <a:pt x="11026" y="3846"/>
                  <a:pt x="11098" y="3917"/>
                  <a:pt x="11205" y="3917"/>
                </a:cubicBezTo>
                <a:cubicBezTo>
                  <a:pt x="11300" y="3917"/>
                  <a:pt x="11371" y="3846"/>
                  <a:pt x="11371" y="3751"/>
                </a:cubicBezTo>
                <a:lnTo>
                  <a:pt x="11371" y="167"/>
                </a:lnTo>
                <a:cubicBezTo>
                  <a:pt x="11371" y="72"/>
                  <a:pt x="11300" y="0"/>
                  <a:pt x="112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621" name="Google Shape;12621;p87"/>
          <p:cNvGrpSpPr/>
          <p:nvPr/>
        </p:nvGrpSpPr>
        <p:grpSpPr>
          <a:xfrm>
            <a:off x="3513010" y="3635134"/>
            <a:ext cx="362223" cy="361108"/>
            <a:chOff x="3513010" y="3816134"/>
            <a:chExt cx="362223" cy="361108"/>
          </a:xfrm>
        </p:grpSpPr>
        <p:sp>
          <p:nvSpPr>
            <p:cNvPr id="12622" name="Google Shape;12622;p87"/>
            <p:cNvSpPr/>
            <p:nvPr/>
          </p:nvSpPr>
          <p:spPr>
            <a:xfrm>
              <a:off x="3513010" y="3816134"/>
              <a:ext cx="362223" cy="361108"/>
            </a:xfrm>
            <a:custGeom>
              <a:avLst/>
              <a:gdLst/>
              <a:ahLst/>
              <a:cxnLst/>
              <a:rect l="l" t="t" r="r" b="b"/>
              <a:pathLst>
                <a:path w="11371" h="11336" extrusionOk="0">
                  <a:moveTo>
                    <a:pt x="1381" y="346"/>
                  </a:moveTo>
                  <a:cubicBezTo>
                    <a:pt x="1846" y="358"/>
                    <a:pt x="2262" y="715"/>
                    <a:pt x="2358" y="1191"/>
                  </a:cubicBezTo>
                  <a:lnTo>
                    <a:pt x="1881" y="1191"/>
                  </a:lnTo>
                  <a:cubicBezTo>
                    <a:pt x="1786" y="1191"/>
                    <a:pt x="1715" y="1263"/>
                    <a:pt x="1715" y="1358"/>
                  </a:cubicBezTo>
                  <a:cubicBezTo>
                    <a:pt x="1715" y="1727"/>
                    <a:pt x="1417" y="2025"/>
                    <a:pt x="1048" y="2025"/>
                  </a:cubicBezTo>
                  <a:cubicBezTo>
                    <a:pt x="667" y="2025"/>
                    <a:pt x="369" y="1727"/>
                    <a:pt x="369" y="1358"/>
                  </a:cubicBezTo>
                  <a:cubicBezTo>
                    <a:pt x="369" y="798"/>
                    <a:pt x="822" y="346"/>
                    <a:pt x="1381" y="346"/>
                  </a:cubicBezTo>
                  <a:close/>
                  <a:moveTo>
                    <a:pt x="2358" y="1537"/>
                  </a:moveTo>
                  <a:lnTo>
                    <a:pt x="2358" y="2037"/>
                  </a:lnTo>
                  <a:lnTo>
                    <a:pt x="1774" y="2037"/>
                  </a:lnTo>
                  <a:cubicBezTo>
                    <a:pt x="1893" y="1906"/>
                    <a:pt x="1977" y="1727"/>
                    <a:pt x="2012" y="1537"/>
                  </a:cubicBezTo>
                  <a:close/>
                  <a:moveTo>
                    <a:pt x="9109" y="4489"/>
                  </a:moveTo>
                  <a:lnTo>
                    <a:pt x="9109" y="4489"/>
                  </a:lnTo>
                  <a:cubicBezTo>
                    <a:pt x="8739" y="5049"/>
                    <a:pt x="8287" y="5585"/>
                    <a:pt x="7787" y="6085"/>
                  </a:cubicBezTo>
                  <a:cubicBezTo>
                    <a:pt x="7275" y="6597"/>
                    <a:pt x="6739" y="7037"/>
                    <a:pt x="6192" y="7406"/>
                  </a:cubicBezTo>
                  <a:cubicBezTo>
                    <a:pt x="6584" y="6859"/>
                    <a:pt x="7013" y="6323"/>
                    <a:pt x="7513" y="5823"/>
                  </a:cubicBezTo>
                  <a:cubicBezTo>
                    <a:pt x="8025" y="5311"/>
                    <a:pt x="8561" y="4870"/>
                    <a:pt x="9109" y="4489"/>
                  </a:cubicBezTo>
                  <a:close/>
                  <a:moveTo>
                    <a:pt x="4036" y="9359"/>
                  </a:moveTo>
                  <a:cubicBezTo>
                    <a:pt x="4346" y="9359"/>
                    <a:pt x="4620" y="9573"/>
                    <a:pt x="4691" y="9871"/>
                  </a:cubicBezTo>
                  <a:lnTo>
                    <a:pt x="3382" y="9871"/>
                  </a:lnTo>
                  <a:cubicBezTo>
                    <a:pt x="3453" y="9573"/>
                    <a:pt x="3727" y="9359"/>
                    <a:pt x="4036" y="9359"/>
                  </a:cubicBezTo>
                  <a:close/>
                  <a:moveTo>
                    <a:pt x="10359" y="9359"/>
                  </a:moveTo>
                  <a:cubicBezTo>
                    <a:pt x="10728" y="9359"/>
                    <a:pt x="11025" y="9657"/>
                    <a:pt x="11025" y="10026"/>
                  </a:cubicBezTo>
                  <a:cubicBezTo>
                    <a:pt x="11025" y="10597"/>
                    <a:pt x="10585" y="11038"/>
                    <a:pt x="10037" y="11038"/>
                  </a:cubicBezTo>
                  <a:lnTo>
                    <a:pt x="4584" y="11038"/>
                  </a:lnTo>
                  <a:cubicBezTo>
                    <a:pt x="4870" y="10788"/>
                    <a:pt x="5037" y="10431"/>
                    <a:pt x="5037" y="10026"/>
                  </a:cubicBezTo>
                  <a:cubicBezTo>
                    <a:pt x="5037" y="9776"/>
                    <a:pt x="4929" y="9538"/>
                    <a:pt x="4775" y="9359"/>
                  </a:cubicBezTo>
                  <a:close/>
                  <a:moveTo>
                    <a:pt x="1346" y="1"/>
                  </a:moveTo>
                  <a:cubicBezTo>
                    <a:pt x="596" y="1"/>
                    <a:pt x="0" y="596"/>
                    <a:pt x="0" y="1334"/>
                  </a:cubicBezTo>
                  <a:cubicBezTo>
                    <a:pt x="0" y="1906"/>
                    <a:pt x="465" y="2346"/>
                    <a:pt x="1012" y="2346"/>
                  </a:cubicBezTo>
                  <a:lnTo>
                    <a:pt x="2358" y="2346"/>
                  </a:lnTo>
                  <a:lnTo>
                    <a:pt x="2358" y="7514"/>
                  </a:lnTo>
                  <a:cubicBezTo>
                    <a:pt x="2358" y="7609"/>
                    <a:pt x="2429" y="7680"/>
                    <a:pt x="2512" y="7680"/>
                  </a:cubicBezTo>
                  <a:cubicBezTo>
                    <a:pt x="2608" y="7680"/>
                    <a:pt x="2679" y="7609"/>
                    <a:pt x="2679" y="7514"/>
                  </a:cubicBezTo>
                  <a:lnTo>
                    <a:pt x="2679" y="1334"/>
                  </a:lnTo>
                  <a:cubicBezTo>
                    <a:pt x="2679" y="929"/>
                    <a:pt x="2501" y="572"/>
                    <a:pt x="2239" y="322"/>
                  </a:cubicBezTo>
                  <a:lnTo>
                    <a:pt x="7680" y="322"/>
                  </a:lnTo>
                  <a:cubicBezTo>
                    <a:pt x="8227" y="322"/>
                    <a:pt x="8680" y="775"/>
                    <a:pt x="8680" y="1334"/>
                  </a:cubicBezTo>
                  <a:lnTo>
                    <a:pt x="8680" y="2870"/>
                  </a:lnTo>
                  <a:cubicBezTo>
                    <a:pt x="8192" y="3108"/>
                    <a:pt x="7739" y="3430"/>
                    <a:pt x="7358" y="3811"/>
                  </a:cubicBezTo>
                  <a:cubicBezTo>
                    <a:pt x="6549" y="4608"/>
                    <a:pt x="6537" y="5192"/>
                    <a:pt x="6525" y="6144"/>
                  </a:cubicBezTo>
                  <a:lnTo>
                    <a:pt x="6525" y="6394"/>
                  </a:lnTo>
                  <a:cubicBezTo>
                    <a:pt x="6132" y="6859"/>
                    <a:pt x="5811" y="7347"/>
                    <a:pt x="5513" y="7847"/>
                  </a:cubicBezTo>
                  <a:cubicBezTo>
                    <a:pt x="5465" y="7907"/>
                    <a:pt x="5477" y="7990"/>
                    <a:pt x="5537" y="8049"/>
                  </a:cubicBezTo>
                  <a:cubicBezTo>
                    <a:pt x="5572" y="8085"/>
                    <a:pt x="5608" y="8097"/>
                    <a:pt x="5656" y="8097"/>
                  </a:cubicBezTo>
                  <a:cubicBezTo>
                    <a:pt x="5691" y="8097"/>
                    <a:pt x="5715" y="8097"/>
                    <a:pt x="5751" y="8061"/>
                  </a:cubicBezTo>
                  <a:cubicBezTo>
                    <a:pt x="6251" y="7776"/>
                    <a:pt x="6727" y="7442"/>
                    <a:pt x="7192" y="7049"/>
                  </a:cubicBezTo>
                  <a:lnTo>
                    <a:pt x="7442" y="7049"/>
                  </a:lnTo>
                  <a:cubicBezTo>
                    <a:pt x="7930" y="7037"/>
                    <a:pt x="8323" y="7037"/>
                    <a:pt x="8692" y="6918"/>
                  </a:cubicBezTo>
                  <a:lnTo>
                    <a:pt x="8692" y="9002"/>
                  </a:lnTo>
                  <a:lnTo>
                    <a:pt x="4036" y="9002"/>
                  </a:lnTo>
                  <a:cubicBezTo>
                    <a:pt x="3465" y="9002"/>
                    <a:pt x="3024" y="9466"/>
                    <a:pt x="3024" y="10014"/>
                  </a:cubicBezTo>
                  <a:cubicBezTo>
                    <a:pt x="3024" y="10097"/>
                    <a:pt x="3096" y="10181"/>
                    <a:pt x="3191" y="10181"/>
                  </a:cubicBezTo>
                  <a:lnTo>
                    <a:pt x="4691" y="10181"/>
                  </a:lnTo>
                  <a:cubicBezTo>
                    <a:pt x="4620" y="10657"/>
                    <a:pt x="4203" y="11014"/>
                    <a:pt x="3691" y="11014"/>
                  </a:cubicBezTo>
                  <a:cubicBezTo>
                    <a:pt x="3144" y="11014"/>
                    <a:pt x="2679" y="10562"/>
                    <a:pt x="2679" y="10002"/>
                  </a:cubicBezTo>
                  <a:lnTo>
                    <a:pt x="2679" y="8168"/>
                  </a:lnTo>
                  <a:cubicBezTo>
                    <a:pt x="2679" y="8085"/>
                    <a:pt x="2608" y="8002"/>
                    <a:pt x="2512" y="8002"/>
                  </a:cubicBezTo>
                  <a:cubicBezTo>
                    <a:pt x="2429" y="8002"/>
                    <a:pt x="2358" y="8085"/>
                    <a:pt x="2358" y="8168"/>
                  </a:cubicBezTo>
                  <a:lnTo>
                    <a:pt x="2358" y="10002"/>
                  </a:lnTo>
                  <a:cubicBezTo>
                    <a:pt x="2358" y="10740"/>
                    <a:pt x="2953" y="11335"/>
                    <a:pt x="3691" y="11335"/>
                  </a:cubicBezTo>
                  <a:lnTo>
                    <a:pt x="10013" y="11335"/>
                  </a:lnTo>
                  <a:cubicBezTo>
                    <a:pt x="10764" y="11335"/>
                    <a:pt x="11359" y="10740"/>
                    <a:pt x="11359" y="10002"/>
                  </a:cubicBezTo>
                  <a:cubicBezTo>
                    <a:pt x="11371" y="9478"/>
                    <a:pt x="10930" y="9038"/>
                    <a:pt x="10359" y="9038"/>
                  </a:cubicBezTo>
                  <a:lnTo>
                    <a:pt x="9025" y="9038"/>
                  </a:lnTo>
                  <a:lnTo>
                    <a:pt x="9025" y="6811"/>
                  </a:lnTo>
                  <a:cubicBezTo>
                    <a:pt x="9263" y="6692"/>
                    <a:pt x="9513" y="6513"/>
                    <a:pt x="9775" y="6252"/>
                  </a:cubicBezTo>
                  <a:cubicBezTo>
                    <a:pt x="10013" y="6013"/>
                    <a:pt x="10228" y="5763"/>
                    <a:pt x="10406" y="5478"/>
                  </a:cubicBezTo>
                  <a:cubicBezTo>
                    <a:pt x="10430" y="5430"/>
                    <a:pt x="10430" y="5370"/>
                    <a:pt x="10418" y="5311"/>
                  </a:cubicBezTo>
                  <a:cubicBezTo>
                    <a:pt x="10394" y="5251"/>
                    <a:pt x="10347" y="5228"/>
                    <a:pt x="10299" y="5204"/>
                  </a:cubicBezTo>
                  <a:lnTo>
                    <a:pt x="9894" y="5132"/>
                  </a:lnTo>
                  <a:cubicBezTo>
                    <a:pt x="10728" y="4489"/>
                    <a:pt x="11264" y="3525"/>
                    <a:pt x="11323" y="2465"/>
                  </a:cubicBezTo>
                  <a:lnTo>
                    <a:pt x="11323" y="2453"/>
                  </a:lnTo>
                  <a:cubicBezTo>
                    <a:pt x="11323" y="2406"/>
                    <a:pt x="11311" y="2358"/>
                    <a:pt x="11287" y="2322"/>
                  </a:cubicBezTo>
                  <a:cubicBezTo>
                    <a:pt x="11252" y="2287"/>
                    <a:pt x="11204" y="2275"/>
                    <a:pt x="11145" y="2275"/>
                  </a:cubicBezTo>
                  <a:cubicBezTo>
                    <a:pt x="10764" y="2311"/>
                    <a:pt x="10394" y="2346"/>
                    <a:pt x="10037" y="2430"/>
                  </a:cubicBezTo>
                  <a:cubicBezTo>
                    <a:pt x="9942" y="2442"/>
                    <a:pt x="9882" y="2525"/>
                    <a:pt x="9894" y="2620"/>
                  </a:cubicBezTo>
                  <a:cubicBezTo>
                    <a:pt x="9916" y="2696"/>
                    <a:pt x="9988" y="2753"/>
                    <a:pt x="10073" y="2753"/>
                  </a:cubicBezTo>
                  <a:cubicBezTo>
                    <a:pt x="10080" y="2753"/>
                    <a:pt x="10089" y="2752"/>
                    <a:pt x="10097" y="2751"/>
                  </a:cubicBezTo>
                  <a:cubicBezTo>
                    <a:pt x="10371" y="2692"/>
                    <a:pt x="10656" y="2644"/>
                    <a:pt x="10966" y="2620"/>
                  </a:cubicBezTo>
                  <a:lnTo>
                    <a:pt x="10966" y="2620"/>
                  </a:lnTo>
                  <a:cubicBezTo>
                    <a:pt x="10847" y="3632"/>
                    <a:pt x="10275" y="4537"/>
                    <a:pt x="9382" y="5073"/>
                  </a:cubicBezTo>
                  <a:lnTo>
                    <a:pt x="9359" y="5085"/>
                  </a:lnTo>
                  <a:cubicBezTo>
                    <a:pt x="9299" y="5120"/>
                    <a:pt x="9275" y="5192"/>
                    <a:pt x="9287" y="5263"/>
                  </a:cubicBezTo>
                  <a:cubicBezTo>
                    <a:pt x="9299" y="5347"/>
                    <a:pt x="9359" y="5382"/>
                    <a:pt x="9418" y="5406"/>
                  </a:cubicBezTo>
                  <a:lnTo>
                    <a:pt x="9978" y="5490"/>
                  </a:lnTo>
                  <a:cubicBezTo>
                    <a:pt x="9835" y="5668"/>
                    <a:pt x="9692" y="5847"/>
                    <a:pt x="9525" y="6002"/>
                  </a:cubicBezTo>
                  <a:cubicBezTo>
                    <a:pt x="8870" y="6656"/>
                    <a:pt x="8406" y="6716"/>
                    <a:pt x="7573" y="6728"/>
                  </a:cubicBezTo>
                  <a:cubicBezTo>
                    <a:pt x="7727" y="6597"/>
                    <a:pt x="7870" y="6454"/>
                    <a:pt x="8013" y="6311"/>
                  </a:cubicBezTo>
                  <a:cubicBezTo>
                    <a:pt x="8728" y="5597"/>
                    <a:pt x="9299" y="4835"/>
                    <a:pt x="9775" y="4037"/>
                  </a:cubicBezTo>
                  <a:cubicBezTo>
                    <a:pt x="9823" y="3977"/>
                    <a:pt x="9811" y="3882"/>
                    <a:pt x="9751" y="3823"/>
                  </a:cubicBezTo>
                  <a:cubicBezTo>
                    <a:pt x="9718" y="3789"/>
                    <a:pt x="9681" y="3774"/>
                    <a:pt x="9639" y="3774"/>
                  </a:cubicBezTo>
                  <a:cubicBezTo>
                    <a:pt x="9608" y="3774"/>
                    <a:pt x="9574" y="3783"/>
                    <a:pt x="9537" y="3799"/>
                  </a:cubicBezTo>
                  <a:cubicBezTo>
                    <a:pt x="8739" y="4251"/>
                    <a:pt x="7966" y="4847"/>
                    <a:pt x="7263" y="5561"/>
                  </a:cubicBezTo>
                  <a:cubicBezTo>
                    <a:pt x="7120" y="5716"/>
                    <a:pt x="6977" y="5847"/>
                    <a:pt x="6846" y="6002"/>
                  </a:cubicBezTo>
                  <a:cubicBezTo>
                    <a:pt x="6882" y="5168"/>
                    <a:pt x="6918" y="4704"/>
                    <a:pt x="7573" y="4049"/>
                  </a:cubicBezTo>
                  <a:cubicBezTo>
                    <a:pt x="8085" y="3537"/>
                    <a:pt x="8728" y="3156"/>
                    <a:pt x="9454" y="2906"/>
                  </a:cubicBezTo>
                  <a:cubicBezTo>
                    <a:pt x="9537" y="2870"/>
                    <a:pt x="9585" y="2787"/>
                    <a:pt x="9561" y="2692"/>
                  </a:cubicBezTo>
                  <a:cubicBezTo>
                    <a:pt x="9531" y="2623"/>
                    <a:pt x="9470" y="2578"/>
                    <a:pt x="9395" y="2578"/>
                  </a:cubicBezTo>
                  <a:cubicBezTo>
                    <a:pt x="9379" y="2578"/>
                    <a:pt x="9363" y="2580"/>
                    <a:pt x="9347" y="2584"/>
                  </a:cubicBezTo>
                  <a:cubicBezTo>
                    <a:pt x="9228" y="2632"/>
                    <a:pt x="9109" y="2680"/>
                    <a:pt x="9001" y="2715"/>
                  </a:cubicBezTo>
                  <a:lnTo>
                    <a:pt x="9001" y="1334"/>
                  </a:lnTo>
                  <a:cubicBezTo>
                    <a:pt x="9001" y="596"/>
                    <a:pt x="8406" y="1"/>
                    <a:pt x="7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3" name="Google Shape;12623;p87"/>
            <p:cNvSpPr/>
            <p:nvPr/>
          </p:nvSpPr>
          <p:spPr>
            <a:xfrm>
              <a:off x="3618450" y="3879112"/>
              <a:ext cx="157045" cy="24688"/>
            </a:xfrm>
            <a:custGeom>
              <a:avLst/>
              <a:gdLst/>
              <a:ahLst/>
              <a:cxnLst/>
              <a:rect l="l" t="t" r="r" b="b"/>
              <a:pathLst>
                <a:path w="4930" h="775" extrusionOk="0">
                  <a:moveTo>
                    <a:pt x="155" y="0"/>
                  </a:moveTo>
                  <a:cubicBezTo>
                    <a:pt x="72" y="0"/>
                    <a:pt x="0" y="72"/>
                    <a:pt x="0" y="167"/>
                  </a:cubicBezTo>
                  <a:cubicBezTo>
                    <a:pt x="0" y="250"/>
                    <a:pt x="72" y="334"/>
                    <a:pt x="155" y="334"/>
                  </a:cubicBezTo>
                  <a:cubicBezTo>
                    <a:pt x="322" y="334"/>
                    <a:pt x="381" y="405"/>
                    <a:pt x="500" y="512"/>
                  </a:cubicBezTo>
                  <a:cubicBezTo>
                    <a:pt x="619" y="631"/>
                    <a:pt x="786" y="774"/>
                    <a:pt x="1084" y="774"/>
                  </a:cubicBezTo>
                  <a:cubicBezTo>
                    <a:pt x="1381" y="774"/>
                    <a:pt x="1524" y="631"/>
                    <a:pt x="1667" y="512"/>
                  </a:cubicBezTo>
                  <a:cubicBezTo>
                    <a:pt x="1762" y="405"/>
                    <a:pt x="1846" y="334"/>
                    <a:pt x="2000" y="334"/>
                  </a:cubicBezTo>
                  <a:cubicBezTo>
                    <a:pt x="2167" y="334"/>
                    <a:pt x="2227" y="405"/>
                    <a:pt x="2346" y="512"/>
                  </a:cubicBezTo>
                  <a:cubicBezTo>
                    <a:pt x="2465" y="631"/>
                    <a:pt x="2631" y="774"/>
                    <a:pt x="2929" y="774"/>
                  </a:cubicBezTo>
                  <a:cubicBezTo>
                    <a:pt x="3227" y="774"/>
                    <a:pt x="3370" y="631"/>
                    <a:pt x="3501" y="512"/>
                  </a:cubicBezTo>
                  <a:cubicBezTo>
                    <a:pt x="3608" y="405"/>
                    <a:pt x="3679" y="334"/>
                    <a:pt x="3846" y="334"/>
                  </a:cubicBezTo>
                  <a:cubicBezTo>
                    <a:pt x="4013" y="334"/>
                    <a:pt x="4072" y="405"/>
                    <a:pt x="4191" y="512"/>
                  </a:cubicBezTo>
                  <a:cubicBezTo>
                    <a:pt x="4310" y="631"/>
                    <a:pt x="4477" y="774"/>
                    <a:pt x="4775" y="774"/>
                  </a:cubicBezTo>
                  <a:cubicBezTo>
                    <a:pt x="4858" y="774"/>
                    <a:pt x="4929" y="703"/>
                    <a:pt x="4929" y="607"/>
                  </a:cubicBezTo>
                  <a:cubicBezTo>
                    <a:pt x="4929" y="524"/>
                    <a:pt x="4858" y="453"/>
                    <a:pt x="4775" y="453"/>
                  </a:cubicBezTo>
                  <a:cubicBezTo>
                    <a:pt x="4608" y="453"/>
                    <a:pt x="4548" y="369"/>
                    <a:pt x="4429" y="274"/>
                  </a:cubicBezTo>
                  <a:cubicBezTo>
                    <a:pt x="4310" y="155"/>
                    <a:pt x="4144" y="0"/>
                    <a:pt x="3846" y="0"/>
                  </a:cubicBezTo>
                  <a:cubicBezTo>
                    <a:pt x="3548" y="0"/>
                    <a:pt x="3405" y="155"/>
                    <a:pt x="3263" y="274"/>
                  </a:cubicBezTo>
                  <a:cubicBezTo>
                    <a:pt x="3167" y="369"/>
                    <a:pt x="3084" y="453"/>
                    <a:pt x="2929" y="453"/>
                  </a:cubicBezTo>
                  <a:cubicBezTo>
                    <a:pt x="2762" y="453"/>
                    <a:pt x="2703" y="369"/>
                    <a:pt x="2584" y="274"/>
                  </a:cubicBezTo>
                  <a:cubicBezTo>
                    <a:pt x="2465" y="155"/>
                    <a:pt x="2298" y="0"/>
                    <a:pt x="2000" y="0"/>
                  </a:cubicBezTo>
                  <a:cubicBezTo>
                    <a:pt x="1703" y="0"/>
                    <a:pt x="1560" y="155"/>
                    <a:pt x="1417" y="274"/>
                  </a:cubicBezTo>
                  <a:cubicBezTo>
                    <a:pt x="1322" y="369"/>
                    <a:pt x="1238" y="453"/>
                    <a:pt x="1084" y="453"/>
                  </a:cubicBezTo>
                  <a:cubicBezTo>
                    <a:pt x="917" y="453"/>
                    <a:pt x="857" y="369"/>
                    <a:pt x="738" y="274"/>
                  </a:cubicBezTo>
                  <a:cubicBezTo>
                    <a:pt x="619" y="155"/>
                    <a:pt x="453"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4" name="Google Shape;12624;p87"/>
            <p:cNvSpPr/>
            <p:nvPr/>
          </p:nvSpPr>
          <p:spPr>
            <a:xfrm>
              <a:off x="3618450" y="3921192"/>
              <a:ext cx="127834" cy="24688"/>
            </a:xfrm>
            <a:custGeom>
              <a:avLst/>
              <a:gdLst/>
              <a:ahLst/>
              <a:cxnLst/>
              <a:rect l="l" t="t" r="r" b="b"/>
              <a:pathLst>
                <a:path w="4013" h="775" extrusionOk="0">
                  <a:moveTo>
                    <a:pt x="155" y="1"/>
                  </a:moveTo>
                  <a:cubicBezTo>
                    <a:pt x="72" y="1"/>
                    <a:pt x="0" y="84"/>
                    <a:pt x="0" y="167"/>
                  </a:cubicBezTo>
                  <a:cubicBezTo>
                    <a:pt x="0" y="263"/>
                    <a:pt x="72" y="334"/>
                    <a:pt x="155" y="334"/>
                  </a:cubicBezTo>
                  <a:cubicBezTo>
                    <a:pt x="322" y="334"/>
                    <a:pt x="381" y="406"/>
                    <a:pt x="500" y="513"/>
                  </a:cubicBezTo>
                  <a:cubicBezTo>
                    <a:pt x="619" y="632"/>
                    <a:pt x="786" y="775"/>
                    <a:pt x="1084" y="775"/>
                  </a:cubicBezTo>
                  <a:cubicBezTo>
                    <a:pt x="1381" y="775"/>
                    <a:pt x="1524" y="632"/>
                    <a:pt x="1667" y="513"/>
                  </a:cubicBezTo>
                  <a:cubicBezTo>
                    <a:pt x="1762" y="406"/>
                    <a:pt x="1846" y="334"/>
                    <a:pt x="2000" y="334"/>
                  </a:cubicBezTo>
                  <a:cubicBezTo>
                    <a:pt x="2167" y="334"/>
                    <a:pt x="2227" y="406"/>
                    <a:pt x="2346" y="513"/>
                  </a:cubicBezTo>
                  <a:cubicBezTo>
                    <a:pt x="2465" y="632"/>
                    <a:pt x="2631" y="775"/>
                    <a:pt x="2929" y="775"/>
                  </a:cubicBezTo>
                  <a:cubicBezTo>
                    <a:pt x="3227" y="775"/>
                    <a:pt x="3370" y="632"/>
                    <a:pt x="3501" y="513"/>
                  </a:cubicBezTo>
                  <a:cubicBezTo>
                    <a:pt x="3608" y="406"/>
                    <a:pt x="3679" y="334"/>
                    <a:pt x="3846" y="334"/>
                  </a:cubicBezTo>
                  <a:cubicBezTo>
                    <a:pt x="3941" y="334"/>
                    <a:pt x="4013" y="263"/>
                    <a:pt x="4013" y="167"/>
                  </a:cubicBezTo>
                  <a:cubicBezTo>
                    <a:pt x="4013" y="84"/>
                    <a:pt x="3941" y="1"/>
                    <a:pt x="3846" y="1"/>
                  </a:cubicBezTo>
                  <a:cubicBezTo>
                    <a:pt x="3548" y="1"/>
                    <a:pt x="3405" y="156"/>
                    <a:pt x="3263" y="275"/>
                  </a:cubicBezTo>
                  <a:cubicBezTo>
                    <a:pt x="3167" y="382"/>
                    <a:pt x="3084" y="453"/>
                    <a:pt x="2929" y="453"/>
                  </a:cubicBezTo>
                  <a:cubicBezTo>
                    <a:pt x="2762" y="453"/>
                    <a:pt x="2703" y="382"/>
                    <a:pt x="2584" y="275"/>
                  </a:cubicBezTo>
                  <a:cubicBezTo>
                    <a:pt x="2465" y="156"/>
                    <a:pt x="2298" y="1"/>
                    <a:pt x="2000" y="1"/>
                  </a:cubicBezTo>
                  <a:cubicBezTo>
                    <a:pt x="1703" y="1"/>
                    <a:pt x="1560" y="156"/>
                    <a:pt x="1417" y="275"/>
                  </a:cubicBezTo>
                  <a:cubicBezTo>
                    <a:pt x="1322" y="382"/>
                    <a:pt x="1238" y="453"/>
                    <a:pt x="1084" y="453"/>
                  </a:cubicBezTo>
                  <a:cubicBezTo>
                    <a:pt x="917" y="453"/>
                    <a:pt x="857" y="382"/>
                    <a:pt x="738" y="275"/>
                  </a:cubicBezTo>
                  <a:cubicBezTo>
                    <a:pt x="619" y="156"/>
                    <a:pt x="453"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5" name="Google Shape;12625;p87"/>
            <p:cNvSpPr/>
            <p:nvPr/>
          </p:nvSpPr>
          <p:spPr>
            <a:xfrm>
              <a:off x="3617304" y="3962922"/>
              <a:ext cx="98655" cy="24688"/>
            </a:xfrm>
            <a:custGeom>
              <a:avLst/>
              <a:gdLst/>
              <a:ahLst/>
              <a:cxnLst/>
              <a:rect l="l" t="t" r="r" b="b"/>
              <a:pathLst>
                <a:path w="3097" h="775" extrusionOk="0">
                  <a:moveTo>
                    <a:pt x="167" y="0"/>
                  </a:moveTo>
                  <a:cubicBezTo>
                    <a:pt x="72" y="0"/>
                    <a:pt x="0" y="84"/>
                    <a:pt x="0" y="167"/>
                  </a:cubicBezTo>
                  <a:cubicBezTo>
                    <a:pt x="0" y="262"/>
                    <a:pt x="72" y="334"/>
                    <a:pt x="167" y="334"/>
                  </a:cubicBezTo>
                  <a:cubicBezTo>
                    <a:pt x="334" y="334"/>
                    <a:pt x="393" y="405"/>
                    <a:pt x="512" y="512"/>
                  </a:cubicBezTo>
                  <a:cubicBezTo>
                    <a:pt x="632" y="632"/>
                    <a:pt x="786" y="774"/>
                    <a:pt x="1084" y="774"/>
                  </a:cubicBezTo>
                  <a:cubicBezTo>
                    <a:pt x="1382" y="774"/>
                    <a:pt x="1536" y="632"/>
                    <a:pt x="1667" y="512"/>
                  </a:cubicBezTo>
                  <a:cubicBezTo>
                    <a:pt x="1775" y="405"/>
                    <a:pt x="1846" y="334"/>
                    <a:pt x="2013" y="334"/>
                  </a:cubicBezTo>
                  <a:cubicBezTo>
                    <a:pt x="2179" y="334"/>
                    <a:pt x="2239" y="405"/>
                    <a:pt x="2358" y="512"/>
                  </a:cubicBezTo>
                  <a:cubicBezTo>
                    <a:pt x="2477" y="632"/>
                    <a:pt x="2632" y="774"/>
                    <a:pt x="2929" y="774"/>
                  </a:cubicBezTo>
                  <a:cubicBezTo>
                    <a:pt x="3025" y="774"/>
                    <a:pt x="3096" y="703"/>
                    <a:pt x="3096" y="620"/>
                  </a:cubicBezTo>
                  <a:cubicBezTo>
                    <a:pt x="3096" y="524"/>
                    <a:pt x="3025" y="453"/>
                    <a:pt x="2929" y="453"/>
                  </a:cubicBezTo>
                  <a:cubicBezTo>
                    <a:pt x="2775" y="441"/>
                    <a:pt x="2691" y="381"/>
                    <a:pt x="2596" y="274"/>
                  </a:cubicBezTo>
                  <a:cubicBezTo>
                    <a:pt x="2477" y="155"/>
                    <a:pt x="2310" y="0"/>
                    <a:pt x="2013" y="0"/>
                  </a:cubicBezTo>
                  <a:cubicBezTo>
                    <a:pt x="1715" y="0"/>
                    <a:pt x="1560" y="155"/>
                    <a:pt x="1429" y="274"/>
                  </a:cubicBezTo>
                  <a:cubicBezTo>
                    <a:pt x="1322" y="381"/>
                    <a:pt x="1251" y="453"/>
                    <a:pt x="1084" y="453"/>
                  </a:cubicBezTo>
                  <a:cubicBezTo>
                    <a:pt x="929" y="453"/>
                    <a:pt x="870" y="381"/>
                    <a:pt x="751" y="274"/>
                  </a:cubicBezTo>
                  <a:cubicBezTo>
                    <a:pt x="632" y="155"/>
                    <a:pt x="465"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26" name="Google Shape;12626;p87"/>
          <p:cNvGrpSpPr/>
          <p:nvPr/>
        </p:nvGrpSpPr>
        <p:grpSpPr>
          <a:xfrm>
            <a:off x="3950316" y="3639307"/>
            <a:ext cx="369805" cy="353782"/>
            <a:chOff x="3950316" y="3820307"/>
            <a:chExt cx="369805" cy="353782"/>
          </a:xfrm>
        </p:grpSpPr>
        <p:sp>
          <p:nvSpPr>
            <p:cNvPr id="12627" name="Google Shape;12627;p87"/>
            <p:cNvSpPr/>
            <p:nvPr/>
          </p:nvSpPr>
          <p:spPr>
            <a:xfrm>
              <a:off x="4040561" y="3880991"/>
              <a:ext cx="99802" cy="28383"/>
            </a:xfrm>
            <a:custGeom>
              <a:avLst/>
              <a:gdLst/>
              <a:ahLst/>
              <a:cxnLst/>
              <a:rect l="l" t="t" r="r" b="b"/>
              <a:pathLst>
                <a:path w="3133" h="891" extrusionOk="0">
                  <a:moveTo>
                    <a:pt x="1572" y="1"/>
                  </a:moveTo>
                  <a:cubicBezTo>
                    <a:pt x="1001" y="1"/>
                    <a:pt x="465" y="227"/>
                    <a:pt x="60" y="632"/>
                  </a:cubicBezTo>
                  <a:cubicBezTo>
                    <a:pt x="1" y="691"/>
                    <a:pt x="1" y="787"/>
                    <a:pt x="60" y="846"/>
                  </a:cubicBezTo>
                  <a:cubicBezTo>
                    <a:pt x="84" y="876"/>
                    <a:pt x="123" y="891"/>
                    <a:pt x="165" y="891"/>
                  </a:cubicBezTo>
                  <a:cubicBezTo>
                    <a:pt x="206" y="891"/>
                    <a:pt x="251" y="876"/>
                    <a:pt x="287" y="846"/>
                  </a:cubicBezTo>
                  <a:cubicBezTo>
                    <a:pt x="632" y="513"/>
                    <a:pt x="1072" y="310"/>
                    <a:pt x="1572" y="310"/>
                  </a:cubicBezTo>
                  <a:cubicBezTo>
                    <a:pt x="2061" y="310"/>
                    <a:pt x="2501" y="513"/>
                    <a:pt x="2846" y="846"/>
                  </a:cubicBezTo>
                  <a:cubicBezTo>
                    <a:pt x="2876" y="876"/>
                    <a:pt x="2918" y="891"/>
                    <a:pt x="2960" y="891"/>
                  </a:cubicBezTo>
                  <a:cubicBezTo>
                    <a:pt x="3001" y="891"/>
                    <a:pt x="3043" y="876"/>
                    <a:pt x="3073" y="846"/>
                  </a:cubicBezTo>
                  <a:cubicBezTo>
                    <a:pt x="3132" y="787"/>
                    <a:pt x="3132" y="691"/>
                    <a:pt x="3073" y="632"/>
                  </a:cubicBezTo>
                  <a:cubicBezTo>
                    <a:pt x="2668" y="227"/>
                    <a:pt x="2132" y="1"/>
                    <a:pt x="15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8" name="Google Shape;12628;p87"/>
            <p:cNvSpPr/>
            <p:nvPr/>
          </p:nvSpPr>
          <p:spPr>
            <a:xfrm>
              <a:off x="3950316" y="3820307"/>
              <a:ext cx="369805" cy="353782"/>
            </a:xfrm>
            <a:custGeom>
              <a:avLst/>
              <a:gdLst/>
              <a:ahLst/>
              <a:cxnLst/>
              <a:rect l="l" t="t" r="r" b="b"/>
              <a:pathLst>
                <a:path w="11609" h="11106" extrusionOk="0">
                  <a:moveTo>
                    <a:pt x="7358" y="6728"/>
                  </a:moveTo>
                  <a:lnTo>
                    <a:pt x="7799" y="7156"/>
                  </a:lnTo>
                  <a:lnTo>
                    <a:pt x="7513" y="7442"/>
                  </a:lnTo>
                  <a:lnTo>
                    <a:pt x="7084" y="7014"/>
                  </a:lnTo>
                  <a:cubicBezTo>
                    <a:pt x="7180" y="6918"/>
                    <a:pt x="7275" y="6835"/>
                    <a:pt x="7358" y="6728"/>
                  </a:cubicBezTo>
                  <a:close/>
                  <a:moveTo>
                    <a:pt x="4395" y="358"/>
                  </a:moveTo>
                  <a:cubicBezTo>
                    <a:pt x="5337" y="358"/>
                    <a:pt x="6281" y="715"/>
                    <a:pt x="7001" y="1429"/>
                  </a:cubicBezTo>
                  <a:cubicBezTo>
                    <a:pt x="8370" y="2799"/>
                    <a:pt x="8430" y="4942"/>
                    <a:pt x="7239" y="6382"/>
                  </a:cubicBezTo>
                  <a:cubicBezTo>
                    <a:pt x="7096" y="6561"/>
                    <a:pt x="6930" y="6728"/>
                    <a:pt x="6763" y="6859"/>
                  </a:cubicBezTo>
                  <a:cubicBezTo>
                    <a:pt x="6075" y="7434"/>
                    <a:pt x="5230" y="7723"/>
                    <a:pt x="4386" y="7723"/>
                  </a:cubicBezTo>
                  <a:cubicBezTo>
                    <a:pt x="3448" y="7723"/>
                    <a:pt x="2513" y="7365"/>
                    <a:pt x="1798" y="6644"/>
                  </a:cubicBezTo>
                  <a:cubicBezTo>
                    <a:pt x="357" y="5192"/>
                    <a:pt x="357" y="2870"/>
                    <a:pt x="1798" y="1429"/>
                  </a:cubicBezTo>
                  <a:cubicBezTo>
                    <a:pt x="2512" y="715"/>
                    <a:pt x="3453" y="358"/>
                    <a:pt x="4395" y="358"/>
                  </a:cubicBezTo>
                  <a:close/>
                  <a:moveTo>
                    <a:pt x="8226" y="7228"/>
                  </a:moveTo>
                  <a:cubicBezTo>
                    <a:pt x="8260" y="7228"/>
                    <a:pt x="8293" y="7240"/>
                    <a:pt x="8311" y="7264"/>
                  </a:cubicBezTo>
                  <a:lnTo>
                    <a:pt x="8763" y="7668"/>
                  </a:lnTo>
                  <a:lnTo>
                    <a:pt x="8001" y="8430"/>
                  </a:lnTo>
                  <a:lnTo>
                    <a:pt x="7620" y="7966"/>
                  </a:lnTo>
                  <a:cubicBezTo>
                    <a:pt x="7573" y="7918"/>
                    <a:pt x="7573" y="7835"/>
                    <a:pt x="7620" y="7787"/>
                  </a:cubicBezTo>
                  <a:lnTo>
                    <a:pt x="8132" y="7264"/>
                  </a:lnTo>
                  <a:cubicBezTo>
                    <a:pt x="8156" y="7240"/>
                    <a:pt x="8192" y="7228"/>
                    <a:pt x="8226" y="7228"/>
                  </a:cubicBezTo>
                  <a:close/>
                  <a:moveTo>
                    <a:pt x="9013" y="7871"/>
                  </a:moveTo>
                  <a:lnTo>
                    <a:pt x="10871" y="9514"/>
                  </a:lnTo>
                  <a:cubicBezTo>
                    <a:pt x="11192" y="9800"/>
                    <a:pt x="11204" y="10276"/>
                    <a:pt x="10906" y="10573"/>
                  </a:cubicBezTo>
                  <a:cubicBezTo>
                    <a:pt x="10765" y="10715"/>
                    <a:pt x="10580" y="10784"/>
                    <a:pt x="10396" y="10784"/>
                  </a:cubicBezTo>
                  <a:cubicBezTo>
                    <a:pt x="10193" y="10784"/>
                    <a:pt x="9990" y="10700"/>
                    <a:pt x="9847" y="10538"/>
                  </a:cubicBezTo>
                  <a:lnTo>
                    <a:pt x="8227" y="8668"/>
                  </a:lnTo>
                  <a:lnTo>
                    <a:pt x="9013" y="7871"/>
                  </a:lnTo>
                  <a:close/>
                  <a:moveTo>
                    <a:pt x="4423" y="1"/>
                  </a:moveTo>
                  <a:cubicBezTo>
                    <a:pt x="3396" y="1"/>
                    <a:pt x="2370" y="394"/>
                    <a:pt x="1584" y="1179"/>
                  </a:cubicBezTo>
                  <a:cubicBezTo>
                    <a:pt x="0" y="2775"/>
                    <a:pt x="0" y="5299"/>
                    <a:pt x="1560" y="6883"/>
                  </a:cubicBezTo>
                  <a:cubicBezTo>
                    <a:pt x="2340" y="7663"/>
                    <a:pt x="3364" y="8052"/>
                    <a:pt x="4389" y="8052"/>
                  </a:cubicBezTo>
                  <a:cubicBezTo>
                    <a:pt x="5257" y="8052"/>
                    <a:pt x="6126" y="7773"/>
                    <a:pt x="6846" y="7216"/>
                  </a:cubicBezTo>
                  <a:lnTo>
                    <a:pt x="7323" y="7692"/>
                  </a:lnTo>
                  <a:cubicBezTo>
                    <a:pt x="7239" y="7859"/>
                    <a:pt x="7263" y="8049"/>
                    <a:pt x="7394" y="8180"/>
                  </a:cubicBezTo>
                  <a:lnTo>
                    <a:pt x="9644" y="10752"/>
                  </a:lnTo>
                  <a:cubicBezTo>
                    <a:pt x="9847" y="10986"/>
                    <a:pt x="10133" y="11105"/>
                    <a:pt x="10421" y="11105"/>
                  </a:cubicBezTo>
                  <a:cubicBezTo>
                    <a:pt x="10690" y="11105"/>
                    <a:pt x="10961" y="11001"/>
                    <a:pt x="11168" y="10788"/>
                  </a:cubicBezTo>
                  <a:cubicBezTo>
                    <a:pt x="11609" y="10359"/>
                    <a:pt x="11573" y="9657"/>
                    <a:pt x="11133" y="9264"/>
                  </a:cubicBezTo>
                  <a:lnTo>
                    <a:pt x="8573" y="7014"/>
                  </a:lnTo>
                  <a:cubicBezTo>
                    <a:pt x="8483" y="6939"/>
                    <a:pt x="8369" y="6897"/>
                    <a:pt x="8259" y="6897"/>
                  </a:cubicBezTo>
                  <a:cubicBezTo>
                    <a:pt x="8194" y="6897"/>
                    <a:pt x="8130" y="6911"/>
                    <a:pt x="8073" y="6942"/>
                  </a:cubicBezTo>
                  <a:lnTo>
                    <a:pt x="7596" y="6454"/>
                  </a:lnTo>
                  <a:cubicBezTo>
                    <a:pt x="8811" y="4894"/>
                    <a:pt x="8704" y="2632"/>
                    <a:pt x="7263" y="1179"/>
                  </a:cubicBezTo>
                  <a:cubicBezTo>
                    <a:pt x="6477" y="394"/>
                    <a:pt x="5450" y="1"/>
                    <a:pt x="44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9" name="Google Shape;12629;p87"/>
            <p:cNvSpPr/>
            <p:nvPr/>
          </p:nvSpPr>
          <p:spPr>
            <a:xfrm>
              <a:off x="4098219" y="3850602"/>
              <a:ext cx="101299" cy="195781"/>
            </a:xfrm>
            <a:custGeom>
              <a:avLst/>
              <a:gdLst/>
              <a:ahLst/>
              <a:cxnLst/>
              <a:rect l="l" t="t" r="r" b="b"/>
              <a:pathLst>
                <a:path w="3180" h="6146" extrusionOk="0">
                  <a:moveTo>
                    <a:pt x="194" y="1"/>
                  </a:moveTo>
                  <a:cubicBezTo>
                    <a:pt x="120" y="1"/>
                    <a:pt x="58" y="57"/>
                    <a:pt x="36" y="133"/>
                  </a:cubicBezTo>
                  <a:cubicBezTo>
                    <a:pt x="24" y="228"/>
                    <a:pt x="84" y="300"/>
                    <a:pt x="179" y="312"/>
                  </a:cubicBezTo>
                  <a:cubicBezTo>
                    <a:pt x="775" y="407"/>
                    <a:pt x="1322" y="669"/>
                    <a:pt x="1739" y="1110"/>
                  </a:cubicBezTo>
                  <a:cubicBezTo>
                    <a:pt x="2822" y="2193"/>
                    <a:pt x="2822" y="3967"/>
                    <a:pt x="1739" y="5050"/>
                  </a:cubicBezTo>
                  <a:cubicBezTo>
                    <a:pt x="1286" y="5479"/>
                    <a:pt x="739" y="5765"/>
                    <a:pt x="143" y="5836"/>
                  </a:cubicBezTo>
                  <a:cubicBezTo>
                    <a:pt x="60" y="5848"/>
                    <a:pt x="1" y="5932"/>
                    <a:pt x="13" y="6015"/>
                  </a:cubicBezTo>
                  <a:cubicBezTo>
                    <a:pt x="24" y="6086"/>
                    <a:pt x="84" y="6146"/>
                    <a:pt x="179" y="6146"/>
                  </a:cubicBezTo>
                  <a:lnTo>
                    <a:pt x="203" y="6146"/>
                  </a:lnTo>
                  <a:cubicBezTo>
                    <a:pt x="870" y="6063"/>
                    <a:pt x="1489" y="5753"/>
                    <a:pt x="1977" y="5277"/>
                  </a:cubicBezTo>
                  <a:cubicBezTo>
                    <a:pt x="3180" y="4062"/>
                    <a:pt x="3180" y="2086"/>
                    <a:pt x="1977" y="883"/>
                  </a:cubicBezTo>
                  <a:cubicBezTo>
                    <a:pt x="1501" y="407"/>
                    <a:pt x="894" y="97"/>
                    <a:pt x="215" y="2"/>
                  </a:cubicBezTo>
                  <a:cubicBezTo>
                    <a:pt x="208" y="1"/>
                    <a:pt x="201" y="1"/>
                    <a:pt x="1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0" name="Google Shape;12630;p87"/>
            <p:cNvSpPr/>
            <p:nvPr/>
          </p:nvSpPr>
          <p:spPr>
            <a:xfrm>
              <a:off x="3981789" y="3849136"/>
              <a:ext cx="103178" cy="198011"/>
            </a:xfrm>
            <a:custGeom>
              <a:avLst/>
              <a:gdLst/>
              <a:ahLst/>
              <a:cxnLst/>
              <a:rect l="l" t="t" r="r" b="b"/>
              <a:pathLst>
                <a:path w="3239" h="6216" extrusionOk="0">
                  <a:moveTo>
                    <a:pt x="3036" y="1"/>
                  </a:moveTo>
                  <a:cubicBezTo>
                    <a:pt x="2346" y="120"/>
                    <a:pt x="1703" y="441"/>
                    <a:pt x="1215" y="929"/>
                  </a:cubicBezTo>
                  <a:cubicBezTo>
                    <a:pt x="0" y="2132"/>
                    <a:pt x="0" y="4108"/>
                    <a:pt x="1215" y="5323"/>
                  </a:cubicBezTo>
                  <a:cubicBezTo>
                    <a:pt x="1715" y="5823"/>
                    <a:pt x="2346" y="6120"/>
                    <a:pt x="3036" y="6216"/>
                  </a:cubicBezTo>
                  <a:lnTo>
                    <a:pt x="3060" y="6216"/>
                  </a:lnTo>
                  <a:cubicBezTo>
                    <a:pt x="3132" y="6216"/>
                    <a:pt x="3203" y="6156"/>
                    <a:pt x="3215" y="6061"/>
                  </a:cubicBezTo>
                  <a:cubicBezTo>
                    <a:pt x="3239" y="5978"/>
                    <a:pt x="3156" y="5894"/>
                    <a:pt x="3072" y="5882"/>
                  </a:cubicBezTo>
                  <a:cubicBezTo>
                    <a:pt x="2441" y="5811"/>
                    <a:pt x="1882" y="5537"/>
                    <a:pt x="1429" y="5085"/>
                  </a:cubicBezTo>
                  <a:cubicBezTo>
                    <a:pt x="346" y="3989"/>
                    <a:pt x="346" y="2215"/>
                    <a:pt x="1429" y="1132"/>
                  </a:cubicBezTo>
                  <a:cubicBezTo>
                    <a:pt x="1882" y="691"/>
                    <a:pt x="2441" y="405"/>
                    <a:pt x="3072" y="334"/>
                  </a:cubicBezTo>
                  <a:cubicBezTo>
                    <a:pt x="3156" y="322"/>
                    <a:pt x="3215" y="239"/>
                    <a:pt x="3215" y="155"/>
                  </a:cubicBezTo>
                  <a:cubicBezTo>
                    <a:pt x="3203" y="60"/>
                    <a:pt x="3132" y="1"/>
                    <a:pt x="3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31" name="Google Shape;12631;p87"/>
          <p:cNvGrpSpPr/>
          <p:nvPr/>
        </p:nvGrpSpPr>
        <p:grpSpPr>
          <a:xfrm>
            <a:off x="1761909" y="3630961"/>
            <a:ext cx="307974" cy="371716"/>
            <a:chOff x="1761909" y="3811961"/>
            <a:chExt cx="307974" cy="371716"/>
          </a:xfrm>
        </p:grpSpPr>
        <p:sp>
          <p:nvSpPr>
            <p:cNvPr id="12632" name="Google Shape;12632;p87"/>
            <p:cNvSpPr/>
            <p:nvPr/>
          </p:nvSpPr>
          <p:spPr>
            <a:xfrm>
              <a:off x="1761909" y="3811961"/>
              <a:ext cx="307974" cy="371716"/>
            </a:xfrm>
            <a:custGeom>
              <a:avLst/>
              <a:gdLst/>
              <a:ahLst/>
              <a:cxnLst/>
              <a:rect l="l" t="t" r="r" b="b"/>
              <a:pathLst>
                <a:path w="9668" h="11669" extrusionOk="0">
                  <a:moveTo>
                    <a:pt x="8930" y="310"/>
                  </a:moveTo>
                  <a:cubicBezTo>
                    <a:pt x="8954" y="310"/>
                    <a:pt x="8977" y="334"/>
                    <a:pt x="8977" y="370"/>
                  </a:cubicBezTo>
                  <a:lnTo>
                    <a:pt x="8977" y="608"/>
                  </a:lnTo>
                  <a:cubicBezTo>
                    <a:pt x="8977" y="632"/>
                    <a:pt x="8954" y="668"/>
                    <a:pt x="8930" y="668"/>
                  </a:cubicBezTo>
                  <a:lnTo>
                    <a:pt x="7989" y="668"/>
                  </a:lnTo>
                  <a:cubicBezTo>
                    <a:pt x="7894" y="668"/>
                    <a:pt x="7811" y="739"/>
                    <a:pt x="7811" y="846"/>
                  </a:cubicBezTo>
                  <a:cubicBezTo>
                    <a:pt x="7811" y="953"/>
                    <a:pt x="7882" y="1025"/>
                    <a:pt x="7989" y="1025"/>
                  </a:cubicBezTo>
                  <a:lnTo>
                    <a:pt x="8668" y="1025"/>
                  </a:lnTo>
                  <a:lnTo>
                    <a:pt x="8668" y="10216"/>
                  </a:lnTo>
                  <a:lnTo>
                    <a:pt x="7263" y="10216"/>
                  </a:lnTo>
                  <a:cubicBezTo>
                    <a:pt x="7168" y="10216"/>
                    <a:pt x="7084" y="10288"/>
                    <a:pt x="7084" y="10395"/>
                  </a:cubicBezTo>
                  <a:cubicBezTo>
                    <a:pt x="7084" y="10502"/>
                    <a:pt x="7156" y="10574"/>
                    <a:pt x="7263" y="10574"/>
                  </a:cubicBezTo>
                  <a:lnTo>
                    <a:pt x="9168" y="10574"/>
                  </a:lnTo>
                  <a:cubicBezTo>
                    <a:pt x="9251" y="10574"/>
                    <a:pt x="9323" y="10657"/>
                    <a:pt x="9323" y="10740"/>
                  </a:cubicBezTo>
                  <a:lnTo>
                    <a:pt x="9323" y="11324"/>
                  </a:lnTo>
                  <a:lnTo>
                    <a:pt x="333" y="11324"/>
                  </a:lnTo>
                  <a:lnTo>
                    <a:pt x="333" y="10740"/>
                  </a:lnTo>
                  <a:cubicBezTo>
                    <a:pt x="333" y="10657"/>
                    <a:pt x="417" y="10574"/>
                    <a:pt x="500" y="10574"/>
                  </a:cubicBezTo>
                  <a:lnTo>
                    <a:pt x="6513" y="10574"/>
                  </a:lnTo>
                  <a:cubicBezTo>
                    <a:pt x="6608" y="10574"/>
                    <a:pt x="6691" y="10502"/>
                    <a:pt x="6691" y="10395"/>
                  </a:cubicBezTo>
                  <a:cubicBezTo>
                    <a:pt x="6691" y="10288"/>
                    <a:pt x="6620" y="10216"/>
                    <a:pt x="6513" y="10216"/>
                  </a:cubicBezTo>
                  <a:lnTo>
                    <a:pt x="976" y="10216"/>
                  </a:lnTo>
                  <a:lnTo>
                    <a:pt x="976" y="1025"/>
                  </a:lnTo>
                  <a:lnTo>
                    <a:pt x="7263" y="1025"/>
                  </a:lnTo>
                  <a:cubicBezTo>
                    <a:pt x="7346" y="1025"/>
                    <a:pt x="7442" y="953"/>
                    <a:pt x="7442" y="846"/>
                  </a:cubicBezTo>
                  <a:cubicBezTo>
                    <a:pt x="7442" y="739"/>
                    <a:pt x="7358" y="668"/>
                    <a:pt x="7263" y="668"/>
                  </a:cubicBezTo>
                  <a:lnTo>
                    <a:pt x="750" y="668"/>
                  </a:lnTo>
                  <a:cubicBezTo>
                    <a:pt x="726" y="668"/>
                    <a:pt x="691" y="632"/>
                    <a:pt x="691" y="608"/>
                  </a:cubicBezTo>
                  <a:lnTo>
                    <a:pt x="691" y="370"/>
                  </a:lnTo>
                  <a:cubicBezTo>
                    <a:pt x="691" y="334"/>
                    <a:pt x="726" y="310"/>
                    <a:pt x="750" y="310"/>
                  </a:cubicBezTo>
                  <a:close/>
                  <a:moveTo>
                    <a:pt x="738" y="1"/>
                  </a:moveTo>
                  <a:cubicBezTo>
                    <a:pt x="512" y="1"/>
                    <a:pt x="333" y="179"/>
                    <a:pt x="333" y="394"/>
                  </a:cubicBezTo>
                  <a:lnTo>
                    <a:pt x="333" y="632"/>
                  </a:lnTo>
                  <a:cubicBezTo>
                    <a:pt x="333" y="810"/>
                    <a:pt x="453" y="977"/>
                    <a:pt x="619" y="1025"/>
                  </a:cubicBezTo>
                  <a:lnTo>
                    <a:pt x="619" y="10240"/>
                  </a:lnTo>
                  <a:lnTo>
                    <a:pt x="500" y="10240"/>
                  </a:lnTo>
                  <a:cubicBezTo>
                    <a:pt x="214" y="10240"/>
                    <a:pt x="0" y="10454"/>
                    <a:pt x="0" y="10740"/>
                  </a:cubicBezTo>
                  <a:lnTo>
                    <a:pt x="0" y="11490"/>
                  </a:lnTo>
                  <a:cubicBezTo>
                    <a:pt x="0" y="11574"/>
                    <a:pt x="72" y="11669"/>
                    <a:pt x="179" y="11669"/>
                  </a:cubicBezTo>
                  <a:lnTo>
                    <a:pt x="9489" y="11669"/>
                  </a:lnTo>
                  <a:cubicBezTo>
                    <a:pt x="9585" y="11669"/>
                    <a:pt x="9668" y="11586"/>
                    <a:pt x="9668" y="11490"/>
                  </a:cubicBezTo>
                  <a:lnTo>
                    <a:pt x="9668" y="10740"/>
                  </a:lnTo>
                  <a:cubicBezTo>
                    <a:pt x="9656" y="10454"/>
                    <a:pt x="9430" y="10240"/>
                    <a:pt x="9144" y="10240"/>
                  </a:cubicBezTo>
                  <a:lnTo>
                    <a:pt x="9001" y="10240"/>
                  </a:lnTo>
                  <a:lnTo>
                    <a:pt x="9001" y="1025"/>
                  </a:lnTo>
                  <a:cubicBezTo>
                    <a:pt x="9180" y="977"/>
                    <a:pt x="9311" y="810"/>
                    <a:pt x="9311" y="632"/>
                  </a:cubicBezTo>
                  <a:lnTo>
                    <a:pt x="9311" y="394"/>
                  </a:lnTo>
                  <a:cubicBezTo>
                    <a:pt x="9311" y="179"/>
                    <a:pt x="9132" y="1"/>
                    <a:pt x="89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3" name="Google Shape;12633;p87"/>
            <p:cNvSpPr/>
            <p:nvPr/>
          </p:nvSpPr>
          <p:spPr>
            <a:xfrm>
              <a:off x="1921566" y="3855953"/>
              <a:ext cx="105854" cy="271213"/>
            </a:xfrm>
            <a:custGeom>
              <a:avLst/>
              <a:gdLst/>
              <a:ahLst/>
              <a:cxnLst/>
              <a:rect l="l" t="t" r="r" b="b"/>
              <a:pathLst>
                <a:path w="3323" h="8514" extrusionOk="0">
                  <a:moveTo>
                    <a:pt x="2977" y="346"/>
                  </a:moveTo>
                  <a:lnTo>
                    <a:pt x="2977" y="1370"/>
                  </a:lnTo>
                  <a:lnTo>
                    <a:pt x="2394" y="1370"/>
                  </a:lnTo>
                  <a:cubicBezTo>
                    <a:pt x="2203" y="1370"/>
                    <a:pt x="2049" y="1513"/>
                    <a:pt x="2049" y="1704"/>
                  </a:cubicBezTo>
                  <a:lnTo>
                    <a:pt x="2049" y="2168"/>
                  </a:lnTo>
                  <a:lnTo>
                    <a:pt x="1715" y="2168"/>
                  </a:lnTo>
                  <a:cubicBezTo>
                    <a:pt x="1548" y="2168"/>
                    <a:pt x="1417" y="2287"/>
                    <a:pt x="1382" y="2442"/>
                  </a:cubicBezTo>
                  <a:lnTo>
                    <a:pt x="1025" y="2442"/>
                  </a:lnTo>
                  <a:lnTo>
                    <a:pt x="1025" y="1739"/>
                  </a:lnTo>
                  <a:cubicBezTo>
                    <a:pt x="1025" y="1549"/>
                    <a:pt x="882" y="1394"/>
                    <a:pt x="679" y="1394"/>
                  </a:cubicBezTo>
                  <a:lnTo>
                    <a:pt x="346" y="1394"/>
                  </a:lnTo>
                  <a:lnTo>
                    <a:pt x="346" y="346"/>
                  </a:lnTo>
                  <a:close/>
                  <a:moveTo>
                    <a:pt x="679" y="1739"/>
                  </a:moveTo>
                  <a:lnTo>
                    <a:pt x="679" y="2763"/>
                  </a:lnTo>
                  <a:lnTo>
                    <a:pt x="679" y="3954"/>
                  </a:lnTo>
                  <a:lnTo>
                    <a:pt x="346" y="3954"/>
                  </a:lnTo>
                  <a:lnTo>
                    <a:pt x="346" y="1739"/>
                  </a:lnTo>
                  <a:close/>
                  <a:moveTo>
                    <a:pt x="1370" y="2763"/>
                  </a:moveTo>
                  <a:lnTo>
                    <a:pt x="1370" y="3954"/>
                  </a:lnTo>
                  <a:lnTo>
                    <a:pt x="1025" y="3954"/>
                  </a:lnTo>
                  <a:lnTo>
                    <a:pt x="1025" y="2763"/>
                  </a:lnTo>
                  <a:close/>
                  <a:moveTo>
                    <a:pt x="2049" y="2513"/>
                  </a:moveTo>
                  <a:lnTo>
                    <a:pt x="2049" y="3954"/>
                  </a:lnTo>
                  <a:lnTo>
                    <a:pt x="1715" y="3954"/>
                  </a:lnTo>
                  <a:lnTo>
                    <a:pt x="1715" y="2763"/>
                  </a:lnTo>
                  <a:lnTo>
                    <a:pt x="1715" y="2513"/>
                  </a:lnTo>
                  <a:close/>
                  <a:moveTo>
                    <a:pt x="2977" y="1727"/>
                  </a:moveTo>
                  <a:lnTo>
                    <a:pt x="2977" y="3954"/>
                  </a:lnTo>
                  <a:lnTo>
                    <a:pt x="2394" y="3954"/>
                  </a:lnTo>
                  <a:lnTo>
                    <a:pt x="2394" y="2513"/>
                  </a:lnTo>
                  <a:lnTo>
                    <a:pt x="2394" y="1727"/>
                  </a:lnTo>
                  <a:close/>
                  <a:moveTo>
                    <a:pt x="2977" y="4299"/>
                  </a:moveTo>
                  <a:lnTo>
                    <a:pt x="2977" y="4644"/>
                  </a:lnTo>
                  <a:lnTo>
                    <a:pt x="346" y="4644"/>
                  </a:lnTo>
                  <a:lnTo>
                    <a:pt x="346" y="4299"/>
                  </a:lnTo>
                  <a:close/>
                  <a:moveTo>
                    <a:pt x="2977" y="4990"/>
                  </a:moveTo>
                  <a:lnTo>
                    <a:pt x="2977" y="7347"/>
                  </a:lnTo>
                  <a:lnTo>
                    <a:pt x="2453" y="6085"/>
                  </a:lnTo>
                  <a:cubicBezTo>
                    <a:pt x="2430" y="6014"/>
                    <a:pt x="2346" y="5942"/>
                    <a:pt x="2275" y="5906"/>
                  </a:cubicBezTo>
                  <a:cubicBezTo>
                    <a:pt x="2239" y="5889"/>
                    <a:pt x="2197" y="5880"/>
                    <a:pt x="2154" y="5880"/>
                  </a:cubicBezTo>
                  <a:cubicBezTo>
                    <a:pt x="2111" y="5880"/>
                    <a:pt x="2066" y="5889"/>
                    <a:pt x="2025" y="5906"/>
                  </a:cubicBezTo>
                  <a:lnTo>
                    <a:pt x="1679" y="6061"/>
                  </a:lnTo>
                  <a:cubicBezTo>
                    <a:pt x="1596" y="6085"/>
                    <a:pt x="1537" y="6156"/>
                    <a:pt x="1501" y="6240"/>
                  </a:cubicBezTo>
                  <a:cubicBezTo>
                    <a:pt x="1477" y="6311"/>
                    <a:pt x="1477" y="6395"/>
                    <a:pt x="1501" y="6490"/>
                  </a:cubicBezTo>
                  <a:lnTo>
                    <a:pt x="1513" y="6537"/>
                  </a:lnTo>
                  <a:cubicBezTo>
                    <a:pt x="1477" y="6514"/>
                    <a:pt x="1429" y="6502"/>
                    <a:pt x="1382" y="6502"/>
                  </a:cubicBezTo>
                  <a:lnTo>
                    <a:pt x="1025" y="6502"/>
                  </a:lnTo>
                  <a:lnTo>
                    <a:pt x="1025" y="5942"/>
                  </a:lnTo>
                  <a:cubicBezTo>
                    <a:pt x="1025" y="5740"/>
                    <a:pt x="882" y="5597"/>
                    <a:pt x="679" y="5597"/>
                  </a:cubicBezTo>
                  <a:lnTo>
                    <a:pt x="346" y="5597"/>
                  </a:lnTo>
                  <a:lnTo>
                    <a:pt x="346" y="4990"/>
                  </a:lnTo>
                  <a:close/>
                  <a:moveTo>
                    <a:pt x="2132" y="6252"/>
                  </a:moveTo>
                  <a:lnTo>
                    <a:pt x="2858" y="7990"/>
                  </a:lnTo>
                  <a:lnTo>
                    <a:pt x="2549" y="8121"/>
                  </a:lnTo>
                  <a:lnTo>
                    <a:pt x="1810" y="6383"/>
                  </a:lnTo>
                  <a:lnTo>
                    <a:pt x="2132" y="6252"/>
                  </a:lnTo>
                  <a:close/>
                  <a:moveTo>
                    <a:pt x="679" y="5954"/>
                  </a:moveTo>
                  <a:lnTo>
                    <a:pt x="679" y="6835"/>
                  </a:lnTo>
                  <a:lnTo>
                    <a:pt x="679" y="8169"/>
                  </a:lnTo>
                  <a:lnTo>
                    <a:pt x="346" y="8169"/>
                  </a:lnTo>
                  <a:lnTo>
                    <a:pt x="346" y="5954"/>
                  </a:lnTo>
                  <a:close/>
                  <a:moveTo>
                    <a:pt x="1370" y="6847"/>
                  </a:moveTo>
                  <a:lnTo>
                    <a:pt x="1370" y="8169"/>
                  </a:lnTo>
                  <a:lnTo>
                    <a:pt x="1025" y="8169"/>
                  </a:lnTo>
                  <a:lnTo>
                    <a:pt x="1025" y="6847"/>
                  </a:lnTo>
                  <a:close/>
                  <a:moveTo>
                    <a:pt x="1715" y="6990"/>
                  </a:moveTo>
                  <a:lnTo>
                    <a:pt x="2203" y="8169"/>
                  </a:lnTo>
                  <a:lnTo>
                    <a:pt x="1715" y="8169"/>
                  </a:lnTo>
                  <a:lnTo>
                    <a:pt x="1715" y="6990"/>
                  </a:lnTo>
                  <a:close/>
                  <a:moveTo>
                    <a:pt x="251" y="1"/>
                  </a:moveTo>
                  <a:cubicBezTo>
                    <a:pt x="120" y="1"/>
                    <a:pt x="1" y="120"/>
                    <a:pt x="1" y="251"/>
                  </a:cubicBezTo>
                  <a:lnTo>
                    <a:pt x="1" y="8252"/>
                  </a:lnTo>
                  <a:cubicBezTo>
                    <a:pt x="1" y="8395"/>
                    <a:pt x="120" y="8514"/>
                    <a:pt x="251" y="8514"/>
                  </a:cubicBezTo>
                  <a:lnTo>
                    <a:pt x="3061" y="8514"/>
                  </a:lnTo>
                  <a:cubicBezTo>
                    <a:pt x="3203" y="8514"/>
                    <a:pt x="3322" y="8395"/>
                    <a:pt x="3322" y="8252"/>
                  </a:cubicBezTo>
                  <a:lnTo>
                    <a:pt x="3322" y="1704"/>
                  </a:lnTo>
                  <a:lnTo>
                    <a:pt x="3322" y="251"/>
                  </a:lnTo>
                  <a:cubicBezTo>
                    <a:pt x="3322" y="120"/>
                    <a:pt x="3203" y="1"/>
                    <a:pt x="3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4" name="Google Shape;12634;p87"/>
            <p:cNvSpPr/>
            <p:nvPr/>
          </p:nvSpPr>
          <p:spPr>
            <a:xfrm>
              <a:off x="1803990" y="3855953"/>
              <a:ext cx="106619" cy="165773"/>
            </a:xfrm>
            <a:custGeom>
              <a:avLst/>
              <a:gdLst/>
              <a:ahLst/>
              <a:cxnLst/>
              <a:rect l="l" t="t" r="r" b="b"/>
              <a:pathLst>
                <a:path w="3347" h="5204" extrusionOk="0">
                  <a:moveTo>
                    <a:pt x="251" y="1"/>
                  </a:moveTo>
                  <a:cubicBezTo>
                    <a:pt x="120" y="1"/>
                    <a:pt x="1" y="120"/>
                    <a:pt x="1" y="251"/>
                  </a:cubicBezTo>
                  <a:lnTo>
                    <a:pt x="1" y="4954"/>
                  </a:lnTo>
                  <a:cubicBezTo>
                    <a:pt x="1" y="5085"/>
                    <a:pt x="120" y="5204"/>
                    <a:pt x="251" y="5204"/>
                  </a:cubicBezTo>
                  <a:lnTo>
                    <a:pt x="715" y="5204"/>
                  </a:lnTo>
                  <a:cubicBezTo>
                    <a:pt x="798" y="5204"/>
                    <a:pt x="894" y="5133"/>
                    <a:pt x="894" y="5025"/>
                  </a:cubicBezTo>
                  <a:cubicBezTo>
                    <a:pt x="894" y="4930"/>
                    <a:pt x="822" y="4847"/>
                    <a:pt x="715" y="4847"/>
                  </a:cubicBezTo>
                  <a:lnTo>
                    <a:pt x="346" y="4847"/>
                  </a:lnTo>
                  <a:lnTo>
                    <a:pt x="346" y="322"/>
                  </a:lnTo>
                  <a:lnTo>
                    <a:pt x="3001" y="322"/>
                  </a:lnTo>
                  <a:lnTo>
                    <a:pt x="3001" y="4847"/>
                  </a:lnTo>
                  <a:lnTo>
                    <a:pt x="1441" y="4847"/>
                  </a:lnTo>
                  <a:cubicBezTo>
                    <a:pt x="1358" y="4847"/>
                    <a:pt x="1263" y="4930"/>
                    <a:pt x="1263" y="5025"/>
                  </a:cubicBezTo>
                  <a:cubicBezTo>
                    <a:pt x="1263" y="5133"/>
                    <a:pt x="1334" y="5204"/>
                    <a:pt x="1441" y="5204"/>
                  </a:cubicBezTo>
                  <a:lnTo>
                    <a:pt x="3096" y="5204"/>
                  </a:lnTo>
                  <a:cubicBezTo>
                    <a:pt x="3227" y="5204"/>
                    <a:pt x="3346" y="5085"/>
                    <a:pt x="3346" y="4954"/>
                  </a:cubicBezTo>
                  <a:lnTo>
                    <a:pt x="3346" y="251"/>
                  </a:lnTo>
                  <a:cubicBezTo>
                    <a:pt x="3346" y="120"/>
                    <a:pt x="3227" y="1"/>
                    <a:pt x="3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5" name="Google Shape;12635;p87"/>
            <p:cNvSpPr/>
            <p:nvPr/>
          </p:nvSpPr>
          <p:spPr>
            <a:xfrm>
              <a:off x="1824472" y="3932565"/>
              <a:ext cx="63360" cy="11436"/>
            </a:xfrm>
            <a:custGeom>
              <a:avLst/>
              <a:gdLst/>
              <a:ahLst/>
              <a:cxnLst/>
              <a:rect l="l" t="t" r="r" b="b"/>
              <a:pathLst>
                <a:path w="1989" h="359" extrusionOk="0">
                  <a:moveTo>
                    <a:pt x="179" y="1"/>
                  </a:moveTo>
                  <a:cubicBezTo>
                    <a:pt x="84" y="1"/>
                    <a:pt x="1" y="84"/>
                    <a:pt x="1" y="180"/>
                  </a:cubicBezTo>
                  <a:cubicBezTo>
                    <a:pt x="1" y="287"/>
                    <a:pt x="84" y="358"/>
                    <a:pt x="179" y="358"/>
                  </a:cubicBezTo>
                  <a:lnTo>
                    <a:pt x="1810" y="358"/>
                  </a:lnTo>
                  <a:cubicBezTo>
                    <a:pt x="1906" y="358"/>
                    <a:pt x="1989" y="287"/>
                    <a:pt x="1989" y="180"/>
                  </a:cubicBezTo>
                  <a:cubicBezTo>
                    <a:pt x="1989" y="84"/>
                    <a:pt x="1918"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6" name="Google Shape;12636;p87"/>
            <p:cNvSpPr/>
            <p:nvPr/>
          </p:nvSpPr>
          <p:spPr>
            <a:xfrm>
              <a:off x="1824472" y="3907941"/>
              <a:ext cx="63360" cy="11404"/>
            </a:xfrm>
            <a:custGeom>
              <a:avLst/>
              <a:gdLst/>
              <a:ahLst/>
              <a:cxnLst/>
              <a:rect l="l" t="t" r="r" b="b"/>
              <a:pathLst>
                <a:path w="1989" h="358" extrusionOk="0">
                  <a:moveTo>
                    <a:pt x="179" y="0"/>
                  </a:moveTo>
                  <a:cubicBezTo>
                    <a:pt x="84" y="0"/>
                    <a:pt x="1" y="72"/>
                    <a:pt x="1" y="179"/>
                  </a:cubicBezTo>
                  <a:cubicBezTo>
                    <a:pt x="1" y="286"/>
                    <a:pt x="84" y="357"/>
                    <a:pt x="179" y="357"/>
                  </a:cubicBezTo>
                  <a:lnTo>
                    <a:pt x="1810" y="357"/>
                  </a:lnTo>
                  <a:cubicBezTo>
                    <a:pt x="1906" y="357"/>
                    <a:pt x="1989" y="286"/>
                    <a:pt x="1989" y="179"/>
                  </a:cubicBezTo>
                  <a:cubicBezTo>
                    <a:pt x="1989" y="72"/>
                    <a:pt x="1918" y="0"/>
                    <a:pt x="1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7" name="Google Shape;12637;p87"/>
            <p:cNvSpPr/>
            <p:nvPr/>
          </p:nvSpPr>
          <p:spPr>
            <a:xfrm>
              <a:off x="1824472" y="3882903"/>
              <a:ext cx="63360" cy="11404"/>
            </a:xfrm>
            <a:custGeom>
              <a:avLst/>
              <a:gdLst/>
              <a:ahLst/>
              <a:cxnLst/>
              <a:rect l="l" t="t" r="r" b="b"/>
              <a:pathLst>
                <a:path w="1989" h="358" extrusionOk="0">
                  <a:moveTo>
                    <a:pt x="179" y="0"/>
                  </a:moveTo>
                  <a:cubicBezTo>
                    <a:pt x="84" y="0"/>
                    <a:pt x="1" y="72"/>
                    <a:pt x="1" y="179"/>
                  </a:cubicBezTo>
                  <a:cubicBezTo>
                    <a:pt x="13" y="286"/>
                    <a:pt x="84" y="357"/>
                    <a:pt x="179" y="357"/>
                  </a:cubicBezTo>
                  <a:lnTo>
                    <a:pt x="1810" y="357"/>
                  </a:lnTo>
                  <a:cubicBezTo>
                    <a:pt x="1906" y="357"/>
                    <a:pt x="1989" y="286"/>
                    <a:pt x="1989" y="179"/>
                  </a:cubicBezTo>
                  <a:cubicBezTo>
                    <a:pt x="1989" y="96"/>
                    <a:pt x="1918" y="0"/>
                    <a:pt x="1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8" name="Google Shape;12638;p87"/>
            <p:cNvSpPr/>
            <p:nvPr/>
          </p:nvSpPr>
          <p:spPr>
            <a:xfrm>
              <a:off x="1824472" y="3957603"/>
              <a:ext cx="63360" cy="11786"/>
            </a:xfrm>
            <a:custGeom>
              <a:avLst/>
              <a:gdLst/>
              <a:ahLst/>
              <a:cxnLst/>
              <a:rect l="l" t="t" r="r" b="b"/>
              <a:pathLst>
                <a:path w="1989" h="370" extrusionOk="0">
                  <a:moveTo>
                    <a:pt x="179" y="1"/>
                  </a:moveTo>
                  <a:cubicBezTo>
                    <a:pt x="84" y="1"/>
                    <a:pt x="1" y="84"/>
                    <a:pt x="1" y="191"/>
                  </a:cubicBezTo>
                  <a:cubicBezTo>
                    <a:pt x="1" y="287"/>
                    <a:pt x="84" y="370"/>
                    <a:pt x="179" y="370"/>
                  </a:cubicBezTo>
                  <a:lnTo>
                    <a:pt x="1810" y="370"/>
                  </a:lnTo>
                  <a:cubicBezTo>
                    <a:pt x="1906" y="370"/>
                    <a:pt x="1989" y="287"/>
                    <a:pt x="1989" y="191"/>
                  </a:cubicBezTo>
                  <a:cubicBezTo>
                    <a:pt x="1989" y="84"/>
                    <a:pt x="1918"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9" name="Google Shape;12639;p87"/>
            <p:cNvSpPr/>
            <p:nvPr/>
          </p:nvSpPr>
          <p:spPr>
            <a:xfrm>
              <a:off x="1824472" y="3983023"/>
              <a:ext cx="63360" cy="11404"/>
            </a:xfrm>
            <a:custGeom>
              <a:avLst/>
              <a:gdLst/>
              <a:ahLst/>
              <a:cxnLst/>
              <a:rect l="l" t="t" r="r" b="b"/>
              <a:pathLst>
                <a:path w="1989" h="358" extrusionOk="0">
                  <a:moveTo>
                    <a:pt x="179" y="1"/>
                  </a:moveTo>
                  <a:cubicBezTo>
                    <a:pt x="84" y="1"/>
                    <a:pt x="1" y="72"/>
                    <a:pt x="1" y="179"/>
                  </a:cubicBezTo>
                  <a:cubicBezTo>
                    <a:pt x="13" y="286"/>
                    <a:pt x="84" y="358"/>
                    <a:pt x="179" y="358"/>
                  </a:cubicBezTo>
                  <a:lnTo>
                    <a:pt x="1810" y="358"/>
                  </a:lnTo>
                  <a:cubicBezTo>
                    <a:pt x="1906" y="358"/>
                    <a:pt x="1989" y="286"/>
                    <a:pt x="1989" y="179"/>
                  </a:cubicBezTo>
                  <a:cubicBezTo>
                    <a:pt x="1989" y="84"/>
                    <a:pt x="1918"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0" name="Google Shape;12640;p87"/>
            <p:cNvSpPr/>
            <p:nvPr/>
          </p:nvSpPr>
          <p:spPr>
            <a:xfrm>
              <a:off x="1852919" y="4057372"/>
              <a:ext cx="32269" cy="32269"/>
            </a:xfrm>
            <a:custGeom>
              <a:avLst/>
              <a:gdLst/>
              <a:ahLst/>
              <a:cxnLst/>
              <a:rect l="l" t="t" r="r" b="b"/>
              <a:pathLst>
                <a:path w="1013" h="1013" extrusionOk="0">
                  <a:moveTo>
                    <a:pt x="501" y="345"/>
                  </a:moveTo>
                  <a:cubicBezTo>
                    <a:pt x="596" y="345"/>
                    <a:pt x="667" y="417"/>
                    <a:pt x="667" y="512"/>
                  </a:cubicBezTo>
                  <a:cubicBezTo>
                    <a:pt x="667" y="595"/>
                    <a:pt x="596" y="667"/>
                    <a:pt x="501" y="667"/>
                  </a:cubicBezTo>
                  <a:cubicBezTo>
                    <a:pt x="417" y="667"/>
                    <a:pt x="334" y="595"/>
                    <a:pt x="334" y="512"/>
                  </a:cubicBezTo>
                  <a:cubicBezTo>
                    <a:pt x="334" y="417"/>
                    <a:pt x="417" y="345"/>
                    <a:pt x="501" y="345"/>
                  </a:cubicBezTo>
                  <a:close/>
                  <a:moveTo>
                    <a:pt x="501" y="0"/>
                  </a:moveTo>
                  <a:cubicBezTo>
                    <a:pt x="215" y="0"/>
                    <a:pt x="1" y="226"/>
                    <a:pt x="1" y="512"/>
                  </a:cubicBezTo>
                  <a:cubicBezTo>
                    <a:pt x="1" y="786"/>
                    <a:pt x="215" y="1012"/>
                    <a:pt x="501" y="1012"/>
                  </a:cubicBezTo>
                  <a:cubicBezTo>
                    <a:pt x="786" y="1012"/>
                    <a:pt x="1013" y="786"/>
                    <a:pt x="1013" y="512"/>
                  </a:cubicBezTo>
                  <a:cubicBezTo>
                    <a:pt x="1013" y="226"/>
                    <a:pt x="78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1" name="Google Shape;12641;p87"/>
            <p:cNvSpPr/>
            <p:nvPr/>
          </p:nvSpPr>
          <p:spPr>
            <a:xfrm>
              <a:off x="1803607" y="4031188"/>
              <a:ext cx="34563" cy="88398"/>
            </a:xfrm>
            <a:custGeom>
              <a:avLst/>
              <a:gdLst/>
              <a:ahLst/>
              <a:cxnLst/>
              <a:rect l="l" t="t" r="r" b="b"/>
              <a:pathLst>
                <a:path w="1085" h="2775" extrusionOk="0">
                  <a:moveTo>
                    <a:pt x="596" y="584"/>
                  </a:moveTo>
                  <a:cubicBezTo>
                    <a:pt x="668" y="584"/>
                    <a:pt x="739" y="644"/>
                    <a:pt x="739" y="739"/>
                  </a:cubicBezTo>
                  <a:lnTo>
                    <a:pt x="739" y="2025"/>
                  </a:lnTo>
                  <a:cubicBezTo>
                    <a:pt x="739" y="2108"/>
                    <a:pt x="679" y="2179"/>
                    <a:pt x="596" y="2179"/>
                  </a:cubicBezTo>
                  <a:lnTo>
                    <a:pt x="358" y="2179"/>
                  </a:lnTo>
                  <a:lnTo>
                    <a:pt x="358" y="584"/>
                  </a:lnTo>
                  <a:close/>
                  <a:moveTo>
                    <a:pt x="179" y="1"/>
                  </a:moveTo>
                  <a:cubicBezTo>
                    <a:pt x="84" y="1"/>
                    <a:pt x="1" y="84"/>
                    <a:pt x="1" y="179"/>
                  </a:cubicBezTo>
                  <a:lnTo>
                    <a:pt x="1" y="417"/>
                  </a:lnTo>
                  <a:lnTo>
                    <a:pt x="1" y="2358"/>
                  </a:lnTo>
                  <a:lnTo>
                    <a:pt x="1" y="2596"/>
                  </a:lnTo>
                  <a:cubicBezTo>
                    <a:pt x="1" y="2680"/>
                    <a:pt x="72" y="2775"/>
                    <a:pt x="179" y="2775"/>
                  </a:cubicBezTo>
                  <a:cubicBezTo>
                    <a:pt x="263" y="2775"/>
                    <a:pt x="358" y="2703"/>
                    <a:pt x="358" y="2596"/>
                  </a:cubicBezTo>
                  <a:lnTo>
                    <a:pt x="358" y="2525"/>
                  </a:lnTo>
                  <a:lnTo>
                    <a:pt x="596" y="2525"/>
                  </a:lnTo>
                  <a:cubicBezTo>
                    <a:pt x="858" y="2525"/>
                    <a:pt x="1084" y="2299"/>
                    <a:pt x="1084" y="2025"/>
                  </a:cubicBezTo>
                  <a:lnTo>
                    <a:pt x="1084" y="739"/>
                  </a:lnTo>
                  <a:cubicBezTo>
                    <a:pt x="1084" y="465"/>
                    <a:pt x="870" y="239"/>
                    <a:pt x="596" y="239"/>
                  </a:cubicBezTo>
                  <a:lnTo>
                    <a:pt x="358" y="239"/>
                  </a:lnTo>
                  <a:lnTo>
                    <a:pt x="358" y="179"/>
                  </a:lnTo>
                  <a:cubicBezTo>
                    <a:pt x="358" y="96"/>
                    <a:pt x="275"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42" name="Google Shape;12642;p87"/>
          <p:cNvGrpSpPr/>
          <p:nvPr/>
        </p:nvGrpSpPr>
        <p:grpSpPr>
          <a:xfrm>
            <a:off x="5373342" y="3627935"/>
            <a:ext cx="231395" cy="353145"/>
            <a:chOff x="5373342" y="3808935"/>
            <a:chExt cx="231395" cy="353145"/>
          </a:xfrm>
        </p:grpSpPr>
        <p:sp>
          <p:nvSpPr>
            <p:cNvPr id="12643" name="Google Shape;12643;p87"/>
            <p:cNvSpPr/>
            <p:nvPr/>
          </p:nvSpPr>
          <p:spPr>
            <a:xfrm>
              <a:off x="5422654" y="3832827"/>
              <a:ext cx="132772" cy="114200"/>
            </a:xfrm>
            <a:custGeom>
              <a:avLst/>
              <a:gdLst/>
              <a:ahLst/>
              <a:cxnLst/>
              <a:rect l="l" t="t" r="r" b="b"/>
              <a:pathLst>
                <a:path w="4168" h="3585" extrusionOk="0">
                  <a:moveTo>
                    <a:pt x="2072" y="322"/>
                  </a:moveTo>
                  <a:cubicBezTo>
                    <a:pt x="3036" y="322"/>
                    <a:pt x="3822" y="1108"/>
                    <a:pt x="3822" y="2084"/>
                  </a:cubicBezTo>
                  <a:lnTo>
                    <a:pt x="3846" y="2918"/>
                  </a:lnTo>
                  <a:cubicBezTo>
                    <a:pt x="3846" y="3108"/>
                    <a:pt x="3679" y="3275"/>
                    <a:pt x="3489" y="3275"/>
                  </a:cubicBezTo>
                  <a:lnTo>
                    <a:pt x="667" y="3275"/>
                  </a:lnTo>
                  <a:cubicBezTo>
                    <a:pt x="476" y="3275"/>
                    <a:pt x="310" y="3108"/>
                    <a:pt x="310" y="2918"/>
                  </a:cubicBezTo>
                  <a:lnTo>
                    <a:pt x="310" y="2084"/>
                  </a:lnTo>
                  <a:cubicBezTo>
                    <a:pt x="310" y="1108"/>
                    <a:pt x="1096" y="322"/>
                    <a:pt x="2072" y="322"/>
                  </a:cubicBezTo>
                  <a:close/>
                  <a:moveTo>
                    <a:pt x="2084" y="1"/>
                  </a:moveTo>
                  <a:cubicBezTo>
                    <a:pt x="941" y="1"/>
                    <a:pt x="0" y="929"/>
                    <a:pt x="0" y="2084"/>
                  </a:cubicBezTo>
                  <a:lnTo>
                    <a:pt x="0" y="2918"/>
                  </a:lnTo>
                  <a:cubicBezTo>
                    <a:pt x="0" y="3287"/>
                    <a:pt x="298" y="3584"/>
                    <a:pt x="667" y="3584"/>
                  </a:cubicBezTo>
                  <a:lnTo>
                    <a:pt x="3489" y="3584"/>
                  </a:lnTo>
                  <a:cubicBezTo>
                    <a:pt x="3858" y="3584"/>
                    <a:pt x="4156" y="3287"/>
                    <a:pt x="4156" y="2918"/>
                  </a:cubicBezTo>
                  <a:lnTo>
                    <a:pt x="4156" y="2084"/>
                  </a:lnTo>
                  <a:cubicBezTo>
                    <a:pt x="4167" y="929"/>
                    <a:pt x="3227" y="1"/>
                    <a:pt x="2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4" name="Google Shape;12644;p87"/>
            <p:cNvSpPr/>
            <p:nvPr/>
          </p:nvSpPr>
          <p:spPr>
            <a:xfrm>
              <a:off x="5394590" y="3972415"/>
              <a:ext cx="45139" cy="37557"/>
            </a:xfrm>
            <a:custGeom>
              <a:avLst/>
              <a:gdLst/>
              <a:ahLst/>
              <a:cxnLst/>
              <a:rect l="l" t="t" r="r" b="b"/>
              <a:pathLst>
                <a:path w="1417" h="1179" extrusionOk="0">
                  <a:moveTo>
                    <a:pt x="953" y="334"/>
                  </a:moveTo>
                  <a:cubicBezTo>
                    <a:pt x="1024" y="334"/>
                    <a:pt x="1096" y="393"/>
                    <a:pt x="1096" y="464"/>
                  </a:cubicBezTo>
                  <a:lnTo>
                    <a:pt x="1096" y="715"/>
                  </a:lnTo>
                  <a:cubicBezTo>
                    <a:pt x="1096" y="798"/>
                    <a:pt x="1024" y="857"/>
                    <a:pt x="953" y="857"/>
                  </a:cubicBezTo>
                  <a:lnTo>
                    <a:pt x="465" y="857"/>
                  </a:lnTo>
                  <a:cubicBezTo>
                    <a:pt x="393" y="857"/>
                    <a:pt x="334" y="798"/>
                    <a:pt x="334" y="715"/>
                  </a:cubicBezTo>
                  <a:lnTo>
                    <a:pt x="334" y="464"/>
                  </a:lnTo>
                  <a:cubicBezTo>
                    <a:pt x="334" y="393"/>
                    <a:pt x="393" y="334"/>
                    <a:pt x="465" y="334"/>
                  </a:cubicBezTo>
                  <a:close/>
                  <a:moveTo>
                    <a:pt x="465" y="0"/>
                  </a:moveTo>
                  <a:cubicBezTo>
                    <a:pt x="214" y="0"/>
                    <a:pt x="0" y="214"/>
                    <a:pt x="0" y="464"/>
                  </a:cubicBezTo>
                  <a:lnTo>
                    <a:pt x="0" y="715"/>
                  </a:lnTo>
                  <a:cubicBezTo>
                    <a:pt x="0" y="976"/>
                    <a:pt x="214" y="1179"/>
                    <a:pt x="465" y="1179"/>
                  </a:cubicBezTo>
                  <a:lnTo>
                    <a:pt x="953" y="1179"/>
                  </a:lnTo>
                  <a:cubicBezTo>
                    <a:pt x="1215" y="1179"/>
                    <a:pt x="1417" y="976"/>
                    <a:pt x="1417" y="715"/>
                  </a:cubicBezTo>
                  <a:lnTo>
                    <a:pt x="1417" y="464"/>
                  </a:lnTo>
                  <a:cubicBezTo>
                    <a:pt x="1417" y="214"/>
                    <a:pt x="1203"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5" name="Google Shape;12645;p87"/>
            <p:cNvSpPr/>
            <p:nvPr/>
          </p:nvSpPr>
          <p:spPr>
            <a:xfrm>
              <a:off x="5460179" y="3972415"/>
              <a:ext cx="58072" cy="37557"/>
            </a:xfrm>
            <a:custGeom>
              <a:avLst/>
              <a:gdLst/>
              <a:ahLst/>
              <a:cxnLst/>
              <a:rect l="l" t="t" r="r" b="b"/>
              <a:pathLst>
                <a:path w="1823" h="1179" extrusionOk="0">
                  <a:moveTo>
                    <a:pt x="1346" y="334"/>
                  </a:moveTo>
                  <a:cubicBezTo>
                    <a:pt x="1430" y="334"/>
                    <a:pt x="1489" y="393"/>
                    <a:pt x="1489" y="464"/>
                  </a:cubicBezTo>
                  <a:lnTo>
                    <a:pt x="1489" y="715"/>
                  </a:lnTo>
                  <a:cubicBezTo>
                    <a:pt x="1489" y="798"/>
                    <a:pt x="1430" y="857"/>
                    <a:pt x="1346" y="857"/>
                  </a:cubicBezTo>
                  <a:lnTo>
                    <a:pt x="441" y="857"/>
                  </a:lnTo>
                  <a:cubicBezTo>
                    <a:pt x="370" y="857"/>
                    <a:pt x="311" y="798"/>
                    <a:pt x="311" y="715"/>
                  </a:cubicBezTo>
                  <a:lnTo>
                    <a:pt x="311" y="464"/>
                  </a:lnTo>
                  <a:cubicBezTo>
                    <a:pt x="311" y="393"/>
                    <a:pt x="370" y="334"/>
                    <a:pt x="441" y="334"/>
                  </a:cubicBezTo>
                  <a:close/>
                  <a:moveTo>
                    <a:pt x="453" y="0"/>
                  </a:moveTo>
                  <a:cubicBezTo>
                    <a:pt x="203" y="0"/>
                    <a:pt x="1" y="214"/>
                    <a:pt x="1" y="464"/>
                  </a:cubicBezTo>
                  <a:lnTo>
                    <a:pt x="1" y="715"/>
                  </a:lnTo>
                  <a:cubicBezTo>
                    <a:pt x="1" y="976"/>
                    <a:pt x="203" y="1179"/>
                    <a:pt x="453" y="1179"/>
                  </a:cubicBezTo>
                  <a:lnTo>
                    <a:pt x="1370" y="1179"/>
                  </a:lnTo>
                  <a:cubicBezTo>
                    <a:pt x="1620" y="1179"/>
                    <a:pt x="1823" y="976"/>
                    <a:pt x="1823" y="715"/>
                  </a:cubicBezTo>
                  <a:lnTo>
                    <a:pt x="1823" y="464"/>
                  </a:lnTo>
                  <a:cubicBezTo>
                    <a:pt x="1823" y="214"/>
                    <a:pt x="1620" y="0"/>
                    <a:pt x="1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6" name="Google Shape;12646;p87"/>
            <p:cNvSpPr/>
            <p:nvPr/>
          </p:nvSpPr>
          <p:spPr>
            <a:xfrm>
              <a:off x="5538319" y="3972415"/>
              <a:ext cx="45170" cy="37557"/>
            </a:xfrm>
            <a:custGeom>
              <a:avLst/>
              <a:gdLst/>
              <a:ahLst/>
              <a:cxnLst/>
              <a:rect l="l" t="t" r="r" b="b"/>
              <a:pathLst>
                <a:path w="1418" h="1179" extrusionOk="0">
                  <a:moveTo>
                    <a:pt x="941" y="334"/>
                  </a:moveTo>
                  <a:cubicBezTo>
                    <a:pt x="1013" y="334"/>
                    <a:pt x="1072" y="393"/>
                    <a:pt x="1072" y="464"/>
                  </a:cubicBezTo>
                  <a:lnTo>
                    <a:pt x="1072" y="715"/>
                  </a:lnTo>
                  <a:cubicBezTo>
                    <a:pt x="1072" y="798"/>
                    <a:pt x="1013" y="857"/>
                    <a:pt x="941" y="857"/>
                  </a:cubicBezTo>
                  <a:lnTo>
                    <a:pt x="453" y="857"/>
                  </a:lnTo>
                  <a:cubicBezTo>
                    <a:pt x="370" y="857"/>
                    <a:pt x="310" y="798"/>
                    <a:pt x="310" y="715"/>
                  </a:cubicBezTo>
                  <a:lnTo>
                    <a:pt x="310" y="464"/>
                  </a:lnTo>
                  <a:cubicBezTo>
                    <a:pt x="310" y="393"/>
                    <a:pt x="370" y="334"/>
                    <a:pt x="453" y="334"/>
                  </a:cubicBezTo>
                  <a:close/>
                  <a:moveTo>
                    <a:pt x="465" y="0"/>
                  </a:moveTo>
                  <a:cubicBezTo>
                    <a:pt x="215" y="0"/>
                    <a:pt x="1" y="214"/>
                    <a:pt x="1" y="464"/>
                  </a:cubicBezTo>
                  <a:lnTo>
                    <a:pt x="1" y="715"/>
                  </a:lnTo>
                  <a:cubicBezTo>
                    <a:pt x="1" y="976"/>
                    <a:pt x="215" y="1179"/>
                    <a:pt x="465" y="1179"/>
                  </a:cubicBezTo>
                  <a:lnTo>
                    <a:pt x="953" y="1179"/>
                  </a:lnTo>
                  <a:cubicBezTo>
                    <a:pt x="1203" y="1179"/>
                    <a:pt x="1417" y="976"/>
                    <a:pt x="1417" y="715"/>
                  </a:cubicBezTo>
                  <a:lnTo>
                    <a:pt x="1417" y="464"/>
                  </a:lnTo>
                  <a:cubicBezTo>
                    <a:pt x="1417" y="214"/>
                    <a:pt x="1203"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7" name="Google Shape;12647;p87"/>
            <p:cNvSpPr/>
            <p:nvPr/>
          </p:nvSpPr>
          <p:spPr>
            <a:xfrm>
              <a:off x="5373342" y="3808935"/>
              <a:ext cx="231395" cy="353145"/>
            </a:xfrm>
            <a:custGeom>
              <a:avLst/>
              <a:gdLst/>
              <a:ahLst/>
              <a:cxnLst/>
              <a:rect l="l" t="t" r="r" b="b"/>
              <a:pathLst>
                <a:path w="7264" h="11086" extrusionOk="0">
                  <a:moveTo>
                    <a:pt x="4215" y="9502"/>
                  </a:moveTo>
                  <a:lnTo>
                    <a:pt x="4215" y="10764"/>
                  </a:lnTo>
                  <a:lnTo>
                    <a:pt x="3048" y="10764"/>
                  </a:lnTo>
                  <a:lnTo>
                    <a:pt x="3048" y="9502"/>
                  </a:lnTo>
                  <a:close/>
                  <a:moveTo>
                    <a:pt x="1810" y="1"/>
                  </a:moveTo>
                  <a:cubicBezTo>
                    <a:pt x="822" y="1"/>
                    <a:pt x="0" y="822"/>
                    <a:pt x="0" y="1822"/>
                  </a:cubicBezTo>
                  <a:lnTo>
                    <a:pt x="0" y="7144"/>
                  </a:lnTo>
                  <a:cubicBezTo>
                    <a:pt x="0" y="7728"/>
                    <a:pt x="477" y="8204"/>
                    <a:pt x="1060" y="8204"/>
                  </a:cubicBezTo>
                  <a:lnTo>
                    <a:pt x="2727" y="8204"/>
                  </a:lnTo>
                  <a:lnTo>
                    <a:pt x="2727" y="8275"/>
                  </a:lnTo>
                  <a:cubicBezTo>
                    <a:pt x="2727" y="8371"/>
                    <a:pt x="2798" y="8442"/>
                    <a:pt x="2882" y="8442"/>
                  </a:cubicBezTo>
                  <a:cubicBezTo>
                    <a:pt x="2977" y="8442"/>
                    <a:pt x="3048" y="8371"/>
                    <a:pt x="3048" y="8275"/>
                  </a:cubicBezTo>
                  <a:lnTo>
                    <a:pt x="3048" y="7144"/>
                  </a:lnTo>
                  <a:lnTo>
                    <a:pt x="4215" y="7144"/>
                  </a:lnTo>
                  <a:lnTo>
                    <a:pt x="4215" y="9168"/>
                  </a:lnTo>
                  <a:lnTo>
                    <a:pt x="3048" y="9168"/>
                  </a:lnTo>
                  <a:lnTo>
                    <a:pt x="3048" y="9049"/>
                  </a:lnTo>
                  <a:cubicBezTo>
                    <a:pt x="3048" y="8966"/>
                    <a:pt x="2977" y="8883"/>
                    <a:pt x="2882" y="8883"/>
                  </a:cubicBezTo>
                  <a:cubicBezTo>
                    <a:pt x="2798" y="8883"/>
                    <a:pt x="2727" y="8966"/>
                    <a:pt x="2727" y="9049"/>
                  </a:cubicBezTo>
                  <a:lnTo>
                    <a:pt x="2727" y="10930"/>
                  </a:lnTo>
                  <a:cubicBezTo>
                    <a:pt x="2727" y="11014"/>
                    <a:pt x="2798" y="11085"/>
                    <a:pt x="2882" y="11085"/>
                  </a:cubicBezTo>
                  <a:lnTo>
                    <a:pt x="4370" y="11085"/>
                  </a:lnTo>
                  <a:cubicBezTo>
                    <a:pt x="4465" y="11085"/>
                    <a:pt x="4537" y="11014"/>
                    <a:pt x="4537" y="10930"/>
                  </a:cubicBezTo>
                  <a:lnTo>
                    <a:pt x="4537" y="8192"/>
                  </a:lnTo>
                  <a:lnTo>
                    <a:pt x="6204" y="8192"/>
                  </a:lnTo>
                  <a:cubicBezTo>
                    <a:pt x="6787" y="8192"/>
                    <a:pt x="7263" y="7716"/>
                    <a:pt x="7263" y="7132"/>
                  </a:cubicBezTo>
                  <a:lnTo>
                    <a:pt x="7263" y="1798"/>
                  </a:lnTo>
                  <a:cubicBezTo>
                    <a:pt x="7263" y="810"/>
                    <a:pt x="6442" y="1"/>
                    <a:pt x="5453" y="1"/>
                  </a:cubicBezTo>
                  <a:lnTo>
                    <a:pt x="5132" y="1"/>
                  </a:lnTo>
                  <a:cubicBezTo>
                    <a:pt x="5049" y="1"/>
                    <a:pt x="4977" y="72"/>
                    <a:pt x="4977" y="167"/>
                  </a:cubicBezTo>
                  <a:cubicBezTo>
                    <a:pt x="4977" y="251"/>
                    <a:pt x="5049" y="334"/>
                    <a:pt x="5132" y="334"/>
                  </a:cubicBezTo>
                  <a:lnTo>
                    <a:pt x="5453" y="334"/>
                  </a:lnTo>
                  <a:cubicBezTo>
                    <a:pt x="6263" y="334"/>
                    <a:pt x="6942" y="1001"/>
                    <a:pt x="6942" y="1822"/>
                  </a:cubicBezTo>
                  <a:lnTo>
                    <a:pt x="6942" y="7144"/>
                  </a:lnTo>
                  <a:cubicBezTo>
                    <a:pt x="6942" y="7549"/>
                    <a:pt x="6608" y="7871"/>
                    <a:pt x="6204" y="7871"/>
                  </a:cubicBezTo>
                  <a:lnTo>
                    <a:pt x="4537" y="7871"/>
                  </a:lnTo>
                  <a:lnTo>
                    <a:pt x="4537" y="7144"/>
                  </a:lnTo>
                  <a:lnTo>
                    <a:pt x="4727" y="7144"/>
                  </a:lnTo>
                  <a:cubicBezTo>
                    <a:pt x="4822" y="7144"/>
                    <a:pt x="4894" y="7073"/>
                    <a:pt x="4894" y="6978"/>
                  </a:cubicBezTo>
                  <a:cubicBezTo>
                    <a:pt x="4894" y="6894"/>
                    <a:pt x="4822" y="6823"/>
                    <a:pt x="4727" y="6823"/>
                  </a:cubicBezTo>
                  <a:lnTo>
                    <a:pt x="2525" y="6823"/>
                  </a:lnTo>
                  <a:cubicBezTo>
                    <a:pt x="2441" y="6823"/>
                    <a:pt x="2370" y="6894"/>
                    <a:pt x="2370" y="6978"/>
                  </a:cubicBezTo>
                  <a:cubicBezTo>
                    <a:pt x="2370" y="7073"/>
                    <a:pt x="2441" y="7144"/>
                    <a:pt x="2525" y="7144"/>
                  </a:cubicBezTo>
                  <a:lnTo>
                    <a:pt x="2727" y="7144"/>
                  </a:lnTo>
                  <a:lnTo>
                    <a:pt x="2727" y="7871"/>
                  </a:lnTo>
                  <a:lnTo>
                    <a:pt x="1060" y="7871"/>
                  </a:lnTo>
                  <a:cubicBezTo>
                    <a:pt x="655" y="7871"/>
                    <a:pt x="322" y="7549"/>
                    <a:pt x="322" y="7144"/>
                  </a:cubicBezTo>
                  <a:lnTo>
                    <a:pt x="322" y="1822"/>
                  </a:lnTo>
                  <a:cubicBezTo>
                    <a:pt x="322" y="1001"/>
                    <a:pt x="1001" y="334"/>
                    <a:pt x="1810" y="334"/>
                  </a:cubicBezTo>
                  <a:lnTo>
                    <a:pt x="4191" y="334"/>
                  </a:lnTo>
                  <a:cubicBezTo>
                    <a:pt x="4287" y="334"/>
                    <a:pt x="4358" y="251"/>
                    <a:pt x="4358" y="167"/>
                  </a:cubicBezTo>
                  <a:cubicBezTo>
                    <a:pt x="4358" y="72"/>
                    <a:pt x="4287" y="1"/>
                    <a:pt x="4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8" name="Google Shape;12648;p87"/>
            <p:cNvSpPr/>
            <p:nvPr/>
          </p:nvSpPr>
          <p:spPr>
            <a:xfrm>
              <a:off x="5481426" y="4125255"/>
              <a:ext cx="15195" cy="15195"/>
            </a:xfrm>
            <a:custGeom>
              <a:avLst/>
              <a:gdLst/>
              <a:ahLst/>
              <a:cxnLst/>
              <a:rect l="l" t="t" r="r" b="b"/>
              <a:pathLst>
                <a:path w="477" h="477" extrusionOk="0">
                  <a:moveTo>
                    <a:pt x="239" y="0"/>
                  </a:moveTo>
                  <a:cubicBezTo>
                    <a:pt x="108" y="0"/>
                    <a:pt x="1" y="108"/>
                    <a:pt x="1" y="238"/>
                  </a:cubicBezTo>
                  <a:cubicBezTo>
                    <a:pt x="1" y="369"/>
                    <a:pt x="108" y="477"/>
                    <a:pt x="239" y="477"/>
                  </a:cubicBezTo>
                  <a:cubicBezTo>
                    <a:pt x="370" y="477"/>
                    <a:pt x="477" y="369"/>
                    <a:pt x="477" y="238"/>
                  </a:cubicBezTo>
                  <a:cubicBezTo>
                    <a:pt x="477" y="108"/>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9" name="Google Shape;12649;p87"/>
            <p:cNvSpPr/>
            <p:nvPr/>
          </p:nvSpPr>
          <p:spPr>
            <a:xfrm>
              <a:off x="5447692" y="3873792"/>
              <a:ext cx="29593" cy="48579"/>
            </a:xfrm>
            <a:custGeom>
              <a:avLst/>
              <a:gdLst/>
              <a:ahLst/>
              <a:cxnLst/>
              <a:rect l="l" t="t" r="r" b="b"/>
              <a:pathLst>
                <a:path w="929" h="1525" extrusionOk="0">
                  <a:moveTo>
                    <a:pt x="595" y="334"/>
                  </a:moveTo>
                  <a:lnTo>
                    <a:pt x="595" y="596"/>
                  </a:lnTo>
                  <a:lnTo>
                    <a:pt x="333" y="596"/>
                  </a:lnTo>
                  <a:lnTo>
                    <a:pt x="333" y="334"/>
                  </a:lnTo>
                  <a:close/>
                  <a:moveTo>
                    <a:pt x="595" y="917"/>
                  </a:moveTo>
                  <a:lnTo>
                    <a:pt x="595" y="1179"/>
                  </a:lnTo>
                  <a:lnTo>
                    <a:pt x="333" y="1179"/>
                  </a:lnTo>
                  <a:lnTo>
                    <a:pt x="333" y="917"/>
                  </a:lnTo>
                  <a:close/>
                  <a:moveTo>
                    <a:pt x="167" y="1"/>
                  </a:moveTo>
                  <a:cubicBezTo>
                    <a:pt x="83" y="1"/>
                    <a:pt x="0" y="84"/>
                    <a:pt x="0" y="167"/>
                  </a:cubicBezTo>
                  <a:lnTo>
                    <a:pt x="0" y="1358"/>
                  </a:lnTo>
                  <a:cubicBezTo>
                    <a:pt x="0" y="1453"/>
                    <a:pt x="83" y="1525"/>
                    <a:pt x="167" y="1525"/>
                  </a:cubicBezTo>
                  <a:lnTo>
                    <a:pt x="762" y="1525"/>
                  </a:lnTo>
                  <a:cubicBezTo>
                    <a:pt x="845" y="1525"/>
                    <a:pt x="929" y="1453"/>
                    <a:pt x="929" y="1358"/>
                  </a:cubicBezTo>
                  <a:lnTo>
                    <a:pt x="929" y="167"/>
                  </a:lnTo>
                  <a:cubicBezTo>
                    <a:pt x="929" y="84"/>
                    <a:pt x="845" y="1"/>
                    <a:pt x="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0" name="Google Shape;12650;p87"/>
            <p:cNvSpPr/>
            <p:nvPr/>
          </p:nvSpPr>
          <p:spPr>
            <a:xfrm>
              <a:off x="5500762" y="3873792"/>
              <a:ext cx="29625" cy="48579"/>
            </a:xfrm>
            <a:custGeom>
              <a:avLst/>
              <a:gdLst/>
              <a:ahLst/>
              <a:cxnLst/>
              <a:rect l="l" t="t" r="r" b="b"/>
              <a:pathLst>
                <a:path w="930" h="1525" extrusionOk="0">
                  <a:moveTo>
                    <a:pt x="596" y="917"/>
                  </a:moveTo>
                  <a:lnTo>
                    <a:pt x="596" y="1179"/>
                  </a:lnTo>
                  <a:lnTo>
                    <a:pt x="334" y="1179"/>
                  </a:lnTo>
                  <a:lnTo>
                    <a:pt x="334" y="917"/>
                  </a:lnTo>
                  <a:close/>
                  <a:moveTo>
                    <a:pt x="168" y="1"/>
                  </a:moveTo>
                  <a:cubicBezTo>
                    <a:pt x="84" y="1"/>
                    <a:pt x="1" y="84"/>
                    <a:pt x="1" y="167"/>
                  </a:cubicBezTo>
                  <a:lnTo>
                    <a:pt x="1" y="1358"/>
                  </a:lnTo>
                  <a:cubicBezTo>
                    <a:pt x="1" y="1453"/>
                    <a:pt x="84" y="1525"/>
                    <a:pt x="168" y="1525"/>
                  </a:cubicBezTo>
                  <a:lnTo>
                    <a:pt x="763" y="1525"/>
                  </a:lnTo>
                  <a:cubicBezTo>
                    <a:pt x="858" y="1525"/>
                    <a:pt x="930" y="1453"/>
                    <a:pt x="930" y="1358"/>
                  </a:cubicBezTo>
                  <a:lnTo>
                    <a:pt x="930" y="763"/>
                  </a:lnTo>
                  <a:cubicBezTo>
                    <a:pt x="930" y="679"/>
                    <a:pt x="858" y="596"/>
                    <a:pt x="763" y="596"/>
                  </a:cubicBezTo>
                  <a:lnTo>
                    <a:pt x="334" y="596"/>
                  </a:lnTo>
                  <a:lnTo>
                    <a:pt x="334" y="334"/>
                  </a:lnTo>
                  <a:lnTo>
                    <a:pt x="763" y="334"/>
                  </a:lnTo>
                  <a:cubicBezTo>
                    <a:pt x="858" y="334"/>
                    <a:pt x="930" y="262"/>
                    <a:pt x="930" y="167"/>
                  </a:cubicBezTo>
                  <a:cubicBezTo>
                    <a:pt x="930" y="84"/>
                    <a:pt x="858"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1" name="Google Shape;12651;p87"/>
            <p:cNvSpPr/>
            <p:nvPr/>
          </p:nvSpPr>
          <p:spPr>
            <a:xfrm>
              <a:off x="5482573" y="3909533"/>
              <a:ext cx="15959" cy="17998"/>
            </a:xfrm>
            <a:custGeom>
              <a:avLst/>
              <a:gdLst/>
              <a:ahLst/>
              <a:cxnLst/>
              <a:rect l="l" t="t" r="r" b="b"/>
              <a:pathLst>
                <a:path w="501" h="565" extrusionOk="0">
                  <a:moveTo>
                    <a:pt x="324" y="1"/>
                  </a:moveTo>
                  <a:cubicBezTo>
                    <a:pt x="261" y="1"/>
                    <a:pt x="191" y="30"/>
                    <a:pt x="155" y="93"/>
                  </a:cubicBezTo>
                  <a:lnTo>
                    <a:pt x="36" y="331"/>
                  </a:lnTo>
                  <a:cubicBezTo>
                    <a:pt x="0" y="403"/>
                    <a:pt x="36" y="510"/>
                    <a:pt x="119" y="545"/>
                  </a:cubicBezTo>
                  <a:cubicBezTo>
                    <a:pt x="139" y="559"/>
                    <a:pt x="162" y="565"/>
                    <a:pt x="185" y="565"/>
                  </a:cubicBezTo>
                  <a:cubicBezTo>
                    <a:pt x="245" y="565"/>
                    <a:pt x="308" y="525"/>
                    <a:pt x="334" y="474"/>
                  </a:cubicBezTo>
                  <a:lnTo>
                    <a:pt x="453" y="236"/>
                  </a:lnTo>
                  <a:cubicBezTo>
                    <a:pt x="500" y="164"/>
                    <a:pt x="453" y="57"/>
                    <a:pt x="381" y="10"/>
                  </a:cubicBezTo>
                  <a:cubicBezTo>
                    <a:pt x="364" y="4"/>
                    <a:pt x="345" y="1"/>
                    <a:pt x="3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652" name="Google Shape;12652;p87"/>
          <p:cNvSpPr/>
          <p:nvPr/>
        </p:nvSpPr>
        <p:spPr>
          <a:xfrm>
            <a:off x="6738361" y="3628700"/>
            <a:ext cx="205210" cy="353399"/>
          </a:xfrm>
          <a:custGeom>
            <a:avLst/>
            <a:gdLst/>
            <a:ahLst/>
            <a:cxnLst/>
            <a:rect l="l" t="t" r="r" b="b"/>
            <a:pathLst>
              <a:path w="6442" h="11094" extrusionOk="0">
                <a:moveTo>
                  <a:pt x="2703" y="2120"/>
                </a:moveTo>
                <a:cubicBezTo>
                  <a:pt x="2965" y="2286"/>
                  <a:pt x="3620" y="2632"/>
                  <a:pt x="4489" y="2667"/>
                </a:cubicBezTo>
                <a:lnTo>
                  <a:pt x="4489" y="3763"/>
                </a:lnTo>
                <a:cubicBezTo>
                  <a:pt x="4489" y="4453"/>
                  <a:pt x="3929" y="5037"/>
                  <a:pt x="3215" y="5037"/>
                </a:cubicBezTo>
                <a:cubicBezTo>
                  <a:pt x="3207" y="5037"/>
                  <a:pt x="3200" y="5037"/>
                  <a:pt x="3193" y="5037"/>
                </a:cubicBezTo>
                <a:cubicBezTo>
                  <a:pt x="2512" y="5037"/>
                  <a:pt x="1953" y="4482"/>
                  <a:pt x="1953" y="3775"/>
                </a:cubicBezTo>
                <a:lnTo>
                  <a:pt x="1953" y="2632"/>
                </a:lnTo>
                <a:cubicBezTo>
                  <a:pt x="2286" y="2465"/>
                  <a:pt x="2560" y="2239"/>
                  <a:pt x="2703" y="2120"/>
                </a:cubicBezTo>
                <a:close/>
                <a:moveTo>
                  <a:pt x="3643" y="5394"/>
                </a:moveTo>
                <a:lnTo>
                  <a:pt x="3643" y="5858"/>
                </a:lnTo>
                <a:cubicBezTo>
                  <a:pt x="3500" y="5912"/>
                  <a:pt x="3361" y="5939"/>
                  <a:pt x="3222" y="5939"/>
                </a:cubicBezTo>
                <a:cubicBezTo>
                  <a:pt x="3084" y="5939"/>
                  <a:pt x="2947" y="5912"/>
                  <a:pt x="2810" y="5858"/>
                </a:cubicBezTo>
                <a:lnTo>
                  <a:pt x="2810" y="5394"/>
                </a:lnTo>
                <a:cubicBezTo>
                  <a:pt x="2947" y="5442"/>
                  <a:pt x="3090" y="5465"/>
                  <a:pt x="3231" y="5465"/>
                </a:cubicBezTo>
                <a:cubicBezTo>
                  <a:pt x="3372" y="5465"/>
                  <a:pt x="3512" y="5442"/>
                  <a:pt x="3643" y="5394"/>
                </a:cubicBezTo>
                <a:close/>
                <a:moveTo>
                  <a:pt x="2619" y="6144"/>
                </a:moveTo>
                <a:cubicBezTo>
                  <a:pt x="2703" y="6180"/>
                  <a:pt x="2798" y="6215"/>
                  <a:pt x="2881" y="6227"/>
                </a:cubicBezTo>
                <a:lnTo>
                  <a:pt x="2524" y="6573"/>
                </a:lnTo>
                <a:lnTo>
                  <a:pt x="2381" y="6144"/>
                </a:lnTo>
                <a:close/>
                <a:moveTo>
                  <a:pt x="3929" y="6144"/>
                </a:moveTo>
                <a:cubicBezTo>
                  <a:pt x="3989" y="6144"/>
                  <a:pt x="4036" y="6144"/>
                  <a:pt x="4060" y="6156"/>
                </a:cubicBezTo>
                <a:lnTo>
                  <a:pt x="3917" y="6573"/>
                </a:lnTo>
                <a:lnTo>
                  <a:pt x="3572" y="6215"/>
                </a:lnTo>
                <a:cubicBezTo>
                  <a:pt x="3643" y="6204"/>
                  <a:pt x="3739" y="6168"/>
                  <a:pt x="3810" y="6144"/>
                </a:cubicBezTo>
                <a:close/>
                <a:moveTo>
                  <a:pt x="2060" y="6227"/>
                </a:moveTo>
                <a:lnTo>
                  <a:pt x="2477" y="7370"/>
                </a:lnTo>
                <a:lnTo>
                  <a:pt x="2238" y="6954"/>
                </a:lnTo>
                <a:cubicBezTo>
                  <a:pt x="2203" y="6892"/>
                  <a:pt x="2149" y="6856"/>
                  <a:pt x="2094" y="6856"/>
                </a:cubicBezTo>
                <a:cubicBezTo>
                  <a:pt x="2074" y="6856"/>
                  <a:pt x="2055" y="6861"/>
                  <a:pt x="2036" y="6870"/>
                </a:cubicBezTo>
                <a:lnTo>
                  <a:pt x="1738" y="6989"/>
                </a:lnTo>
                <a:lnTo>
                  <a:pt x="1738" y="6989"/>
                </a:lnTo>
                <a:lnTo>
                  <a:pt x="1976" y="6239"/>
                </a:lnTo>
                <a:cubicBezTo>
                  <a:pt x="2012" y="6227"/>
                  <a:pt x="2036" y="6227"/>
                  <a:pt x="2060" y="6227"/>
                </a:cubicBezTo>
                <a:close/>
                <a:moveTo>
                  <a:pt x="4405" y="6204"/>
                </a:moveTo>
                <a:cubicBezTo>
                  <a:pt x="4453" y="6215"/>
                  <a:pt x="4512" y="6227"/>
                  <a:pt x="4548" y="6239"/>
                </a:cubicBezTo>
                <a:lnTo>
                  <a:pt x="4763" y="6977"/>
                </a:lnTo>
                <a:lnTo>
                  <a:pt x="4465" y="6858"/>
                </a:lnTo>
                <a:cubicBezTo>
                  <a:pt x="4446" y="6849"/>
                  <a:pt x="4425" y="6844"/>
                  <a:pt x="4404" y="6844"/>
                </a:cubicBezTo>
                <a:cubicBezTo>
                  <a:pt x="4347" y="6844"/>
                  <a:pt x="4292" y="6877"/>
                  <a:pt x="4274" y="6930"/>
                </a:cubicBezTo>
                <a:lnTo>
                  <a:pt x="3953" y="7477"/>
                </a:lnTo>
                <a:lnTo>
                  <a:pt x="3953" y="7477"/>
                </a:lnTo>
                <a:lnTo>
                  <a:pt x="4405" y="6204"/>
                </a:lnTo>
                <a:close/>
                <a:moveTo>
                  <a:pt x="3239" y="6334"/>
                </a:moveTo>
                <a:lnTo>
                  <a:pt x="3798" y="6918"/>
                </a:lnTo>
                <a:lnTo>
                  <a:pt x="3239" y="8501"/>
                </a:lnTo>
                <a:lnTo>
                  <a:pt x="2667" y="6918"/>
                </a:lnTo>
                <a:lnTo>
                  <a:pt x="3239" y="6334"/>
                </a:lnTo>
                <a:close/>
                <a:moveTo>
                  <a:pt x="4953" y="6477"/>
                </a:moveTo>
                <a:cubicBezTo>
                  <a:pt x="5251" y="6704"/>
                  <a:pt x="5465" y="7037"/>
                  <a:pt x="5560" y="7406"/>
                </a:cubicBezTo>
                <a:lnTo>
                  <a:pt x="6025" y="9311"/>
                </a:lnTo>
                <a:cubicBezTo>
                  <a:pt x="6084" y="9573"/>
                  <a:pt x="5965" y="9871"/>
                  <a:pt x="5715" y="10025"/>
                </a:cubicBezTo>
                <a:cubicBezTo>
                  <a:pt x="4941" y="10466"/>
                  <a:pt x="4167" y="10692"/>
                  <a:pt x="3405" y="10740"/>
                </a:cubicBezTo>
                <a:lnTo>
                  <a:pt x="3405" y="9061"/>
                </a:lnTo>
                <a:lnTo>
                  <a:pt x="4477" y="7227"/>
                </a:lnTo>
                <a:lnTo>
                  <a:pt x="4965" y="7406"/>
                </a:lnTo>
                <a:cubicBezTo>
                  <a:pt x="4983" y="7413"/>
                  <a:pt x="5002" y="7417"/>
                  <a:pt x="5020" y="7417"/>
                </a:cubicBezTo>
                <a:cubicBezTo>
                  <a:pt x="5123" y="7417"/>
                  <a:pt x="5220" y="7313"/>
                  <a:pt x="5179" y="7192"/>
                </a:cubicBezTo>
                <a:lnTo>
                  <a:pt x="4953" y="6477"/>
                </a:lnTo>
                <a:close/>
                <a:moveTo>
                  <a:pt x="2605" y="0"/>
                </a:moveTo>
                <a:cubicBezTo>
                  <a:pt x="1565" y="0"/>
                  <a:pt x="665" y="872"/>
                  <a:pt x="655" y="1977"/>
                </a:cubicBezTo>
                <a:cubicBezTo>
                  <a:pt x="655" y="2465"/>
                  <a:pt x="679" y="2989"/>
                  <a:pt x="774" y="3584"/>
                </a:cubicBezTo>
                <a:cubicBezTo>
                  <a:pt x="833" y="3977"/>
                  <a:pt x="1191" y="4299"/>
                  <a:pt x="1584" y="4299"/>
                </a:cubicBezTo>
                <a:lnTo>
                  <a:pt x="1691" y="4299"/>
                </a:lnTo>
                <a:cubicBezTo>
                  <a:pt x="1834" y="4691"/>
                  <a:pt x="2096" y="5013"/>
                  <a:pt x="2465" y="5203"/>
                </a:cubicBezTo>
                <a:lnTo>
                  <a:pt x="2465" y="5823"/>
                </a:lnTo>
                <a:cubicBezTo>
                  <a:pt x="1619" y="5846"/>
                  <a:pt x="786" y="6418"/>
                  <a:pt x="560" y="7347"/>
                </a:cubicBezTo>
                <a:lnTo>
                  <a:pt x="488" y="7644"/>
                </a:lnTo>
                <a:cubicBezTo>
                  <a:pt x="476" y="7728"/>
                  <a:pt x="524" y="7823"/>
                  <a:pt x="607" y="7835"/>
                </a:cubicBezTo>
                <a:cubicBezTo>
                  <a:pt x="617" y="7836"/>
                  <a:pt x="628" y="7837"/>
                  <a:pt x="638" y="7837"/>
                </a:cubicBezTo>
                <a:cubicBezTo>
                  <a:pt x="713" y="7837"/>
                  <a:pt x="787" y="7799"/>
                  <a:pt x="798" y="7716"/>
                </a:cubicBezTo>
                <a:lnTo>
                  <a:pt x="869" y="7418"/>
                </a:lnTo>
                <a:cubicBezTo>
                  <a:pt x="976" y="7001"/>
                  <a:pt x="1214" y="6680"/>
                  <a:pt x="1548" y="6454"/>
                </a:cubicBezTo>
                <a:lnTo>
                  <a:pt x="1548" y="6454"/>
                </a:lnTo>
                <a:lnTo>
                  <a:pt x="1310" y="7216"/>
                </a:lnTo>
                <a:cubicBezTo>
                  <a:pt x="1269" y="7326"/>
                  <a:pt x="1357" y="7429"/>
                  <a:pt x="1457" y="7429"/>
                </a:cubicBezTo>
                <a:cubicBezTo>
                  <a:pt x="1475" y="7429"/>
                  <a:pt x="1494" y="7425"/>
                  <a:pt x="1512" y="7418"/>
                </a:cubicBezTo>
                <a:lnTo>
                  <a:pt x="2012" y="7239"/>
                </a:lnTo>
                <a:lnTo>
                  <a:pt x="3084" y="9073"/>
                </a:lnTo>
                <a:lnTo>
                  <a:pt x="3084" y="10764"/>
                </a:lnTo>
                <a:cubicBezTo>
                  <a:pt x="2310" y="10740"/>
                  <a:pt x="1512" y="10514"/>
                  <a:pt x="714" y="10049"/>
                </a:cubicBezTo>
                <a:cubicBezTo>
                  <a:pt x="452" y="9906"/>
                  <a:pt x="345" y="9621"/>
                  <a:pt x="417" y="9335"/>
                </a:cubicBezTo>
                <a:lnTo>
                  <a:pt x="607" y="8501"/>
                </a:lnTo>
                <a:cubicBezTo>
                  <a:pt x="619" y="8418"/>
                  <a:pt x="572" y="8323"/>
                  <a:pt x="488" y="8311"/>
                </a:cubicBezTo>
                <a:cubicBezTo>
                  <a:pt x="480" y="8310"/>
                  <a:pt x="471" y="8309"/>
                  <a:pt x="462" y="8309"/>
                </a:cubicBezTo>
                <a:cubicBezTo>
                  <a:pt x="386" y="8309"/>
                  <a:pt x="308" y="8355"/>
                  <a:pt x="298" y="8430"/>
                </a:cubicBezTo>
                <a:lnTo>
                  <a:pt x="107" y="9263"/>
                </a:lnTo>
                <a:cubicBezTo>
                  <a:pt x="0" y="9680"/>
                  <a:pt x="191" y="10133"/>
                  <a:pt x="560" y="10335"/>
                </a:cubicBezTo>
                <a:cubicBezTo>
                  <a:pt x="1447" y="10841"/>
                  <a:pt x="2337" y="11094"/>
                  <a:pt x="3225" y="11094"/>
                </a:cubicBezTo>
                <a:cubicBezTo>
                  <a:pt x="4114" y="11094"/>
                  <a:pt x="5001" y="10841"/>
                  <a:pt x="5882" y="10335"/>
                </a:cubicBezTo>
                <a:cubicBezTo>
                  <a:pt x="6251" y="10085"/>
                  <a:pt x="6441" y="9656"/>
                  <a:pt x="6334" y="9240"/>
                </a:cubicBezTo>
                <a:lnTo>
                  <a:pt x="5882" y="7335"/>
                </a:lnTo>
                <a:cubicBezTo>
                  <a:pt x="5655" y="6394"/>
                  <a:pt x="4786" y="5823"/>
                  <a:pt x="3977" y="5811"/>
                </a:cubicBezTo>
                <a:lnTo>
                  <a:pt x="3977" y="5191"/>
                </a:lnTo>
                <a:cubicBezTo>
                  <a:pt x="4334" y="4989"/>
                  <a:pt x="4608" y="4668"/>
                  <a:pt x="4751" y="4275"/>
                </a:cubicBezTo>
                <a:lnTo>
                  <a:pt x="4774" y="4275"/>
                </a:lnTo>
                <a:cubicBezTo>
                  <a:pt x="5191" y="4275"/>
                  <a:pt x="5548" y="3965"/>
                  <a:pt x="5596" y="3548"/>
                </a:cubicBezTo>
                <a:cubicBezTo>
                  <a:pt x="5644" y="3144"/>
                  <a:pt x="5667" y="2786"/>
                  <a:pt x="5703" y="2453"/>
                </a:cubicBezTo>
                <a:cubicBezTo>
                  <a:pt x="5703" y="2358"/>
                  <a:pt x="5644" y="2286"/>
                  <a:pt x="5548" y="2263"/>
                </a:cubicBezTo>
                <a:cubicBezTo>
                  <a:pt x="5542" y="2262"/>
                  <a:pt x="5536" y="2261"/>
                  <a:pt x="5530" y="2261"/>
                </a:cubicBezTo>
                <a:cubicBezTo>
                  <a:pt x="5453" y="2261"/>
                  <a:pt x="5381" y="2329"/>
                  <a:pt x="5370" y="2417"/>
                </a:cubicBezTo>
                <a:cubicBezTo>
                  <a:pt x="5358" y="2763"/>
                  <a:pt x="5322" y="3108"/>
                  <a:pt x="5286" y="3501"/>
                </a:cubicBezTo>
                <a:cubicBezTo>
                  <a:pt x="5251" y="3739"/>
                  <a:pt x="5060" y="3918"/>
                  <a:pt x="4834" y="3929"/>
                </a:cubicBezTo>
                <a:cubicBezTo>
                  <a:pt x="4870" y="3596"/>
                  <a:pt x="4834" y="4144"/>
                  <a:pt x="4846" y="2536"/>
                </a:cubicBezTo>
                <a:cubicBezTo>
                  <a:pt x="4846" y="2524"/>
                  <a:pt x="4834" y="2489"/>
                  <a:pt x="4822" y="2477"/>
                </a:cubicBezTo>
                <a:cubicBezTo>
                  <a:pt x="4810" y="2465"/>
                  <a:pt x="4810" y="2429"/>
                  <a:pt x="4786" y="2417"/>
                </a:cubicBezTo>
                <a:cubicBezTo>
                  <a:pt x="4774" y="2405"/>
                  <a:pt x="4751" y="2405"/>
                  <a:pt x="4727" y="2382"/>
                </a:cubicBezTo>
                <a:cubicBezTo>
                  <a:pt x="4715" y="2382"/>
                  <a:pt x="4703" y="2358"/>
                  <a:pt x="4667" y="2358"/>
                </a:cubicBezTo>
                <a:cubicBezTo>
                  <a:pt x="3560" y="2346"/>
                  <a:pt x="2798" y="1774"/>
                  <a:pt x="2798" y="1774"/>
                </a:cubicBezTo>
                <a:cubicBezTo>
                  <a:pt x="2770" y="1752"/>
                  <a:pt x="2731" y="1740"/>
                  <a:pt x="2692" y="1740"/>
                </a:cubicBezTo>
                <a:cubicBezTo>
                  <a:pt x="2648" y="1740"/>
                  <a:pt x="2603" y="1755"/>
                  <a:pt x="2572" y="1786"/>
                </a:cubicBezTo>
                <a:cubicBezTo>
                  <a:pt x="2572" y="1786"/>
                  <a:pt x="2203" y="2179"/>
                  <a:pt x="1726" y="2370"/>
                </a:cubicBezTo>
                <a:cubicBezTo>
                  <a:pt x="1715" y="2370"/>
                  <a:pt x="1715" y="2382"/>
                  <a:pt x="1691" y="2405"/>
                </a:cubicBezTo>
                <a:cubicBezTo>
                  <a:pt x="1667" y="2417"/>
                  <a:pt x="1631" y="2465"/>
                  <a:pt x="1631" y="2513"/>
                </a:cubicBezTo>
                <a:cubicBezTo>
                  <a:pt x="1631" y="2524"/>
                  <a:pt x="1619" y="2524"/>
                  <a:pt x="1619" y="2536"/>
                </a:cubicBezTo>
                <a:lnTo>
                  <a:pt x="1619" y="3787"/>
                </a:lnTo>
                <a:cubicBezTo>
                  <a:pt x="1619" y="3846"/>
                  <a:pt x="1631" y="3906"/>
                  <a:pt x="1631" y="3953"/>
                </a:cubicBezTo>
                <a:lnTo>
                  <a:pt x="1595" y="3953"/>
                </a:lnTo>
                <a:cubicBezTo>
                  <a:pt x="1334" y="3953"/>
                  <a:pt x="1131" y="3775"/>
                  <a:pt x="1095" y="3525"/>
                </a:cubicBezTo>
                <a:cubicBezTo>
                  <a:pt x="1024" y="2953"/>
                  <a:pt x="976" y="2453"/>
                  <a:pt x="976" y="1977"/>
                </a:cubicBezTo>
                <a:cubicBezTo>
                  <a:pt x="976" y="1054"/>
                  <a:pt x="1746" y="325"/>
                  <a:pt x="2616" y="325"/>
                </a:cubicBezTo>
                <a:cubicBezTo>
                  <a:pt x="2802" y="325"/>
                  <a:pt x="2991" y="358"/>
                  <a:pt x="3179" y="429"/>
                </a:cubicBezTo>
                <a:cubicBezTo>
                  <a:pt x="3381" y="500"/>
                  <a:pt x="3536" y="608"/>
                  <a:pt x="3679" y="739"/>
                </a:cubicBezTo>
                <a:cubicBezTo>
                  <a:pt x="3709" y="768"/>
                  <a:pt x="3753" y="783"/>
                  <a:pt x="3798" y="783"/>
                </a:cubicBezTo>
                <a:cubicBezTo>
                  <a:pt x="3843" y="783"/>
                  <a:pt x="3887" y="768"/>
                  <a:pt x="3917" y="739"/>
                </a:cubicBezTo>
                <a:lnTo>
                  <a:pt x="3929" y="727"/>
                </a:lnTo>
                <a:cubicBezTo>
                  <a:pt x="4081" y="557"/>
                  <a:pt x="4294" y="466"/>
                  <a:pt x="4511" y="466"/>
                </a:cubicBezTo>
                <a:cubicBezTo>
                  <a:pt x="4599" y="466"/>
                  <a:pt x="4688" y="481"/>
                  <a:pt x="4774" y="512"/>
                </a:cubicBezTo>
                <a:cubicBezTo>
                  <a:pt x="5084" y="619"/>
                  <a:pt x="5298" y="881"/>
                  <a:pt x="5322" y="1215"/>
                </a:cubicBezTo>
                <a:cubicBezTo>
                  <a:pt x="5322" y="1262"/>
                  <a:pt x="5334" y="1298"/>
                  <a:pt x="5334" y="1334"/>
                </a:cubicBezTo>
                <a:cubicBezTo>
                  <a:pt x="5358" y="1465"/>
                  <a:pt x="5358" y="1524"/>
                  <a:pt x="5358" y="1715"/>
                </a:cubicBezTo>
                <a:cubicBezTo>
                  <a:pt x="5358" y="1810"/>
                  <a:pt x="5429" y="1882"/>
                  <a:pt x="5513" y="1882"/>
                </a:cubicBezTo>
                <a:cubicBezTo>
                  <a:pt x="5608" y="1882"/>
                  <a:pt x="5679" y="1810"/>
                  <a:pt x="5679" y="1715"/>
                </a:cubicBezTo>
                <a:cubicBezTo>
                  <a:pt x="5679" y="1512"/>
                  <a:pt x="5679" y="1441"/>
                  <a:pt x="5667" y="1298"/>
                </a:cubicBezTo>
                <a:cubicBezTo>
                  <a:pt x="5667" y="1274"/>
                  <a:pt x="5667" y="1227"/>
                  <a:pt x="5655" y="1179"/>
                </a:cubicBezTo>
                <a:cubicBezTo>
                  <a:pt x="5608" y="739"/>
                  <a:pt x="5310" y="369"/>
                  <a:pt x="4893" y="215"/>
                </a:cubicBezTo>
                <a:cubicBezTo>
                  <a:pt x="4768" y="171"/>
                  <a:pt x="4639" y="150"/>
                  <a:pt x="4512" y="150"/>
                </a:cubicBezTo>
                <a:cubicBezTo>
                  <a:pt x="4254" y="150"/>
                  <a:pt x="4002" y="238"/>
                  <a:pt x="3786" y="405"/>
                </a:cubicBezTo>
                <a:cubicBezTo>
                  <a:pt x="3643" y="286"/>
                  <a:pt x="3477" y="203"/>
                  <a:pt x="3298" y="131"/>
                </a:cubicBezTo>
                <a:cubicBezTo>
                  <a:pt x="3066" y="42"/>
                  <a:pt x="2832" y="0"/>
                  <a:pt x="26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653" name="Google Shape;12653;p87"/>
          <p:cNvGrpSpPr/>
          <p:nvPr/>
        </p:nvGrpSpPr>
        <p:grpSpPr>
          <a:xfrm>
            <a:off x="5833775" y="3628445"/>
            <a:ext cx="235185" cy="352253"/>
            <a:chOff x="5833775" y="3809445"/>
            <a:chExt cx="235185" cy="352253"/>
          </a:xfrm>
        </p:grpSpPr>
        <p:sp>
          <p:nvSpPr>
            <p:cNvPr id="12654" name="Google Shape;12654;p87"/>
            <p:cNvSpPr/>
            <p:nvPr/>
          </p:nvSpPr>
          <p:spPr>
            <a:xfrm>
              <a:off x="5859195" y="3855953"/>
              <a:ext cx="168417" cy="206866"/>
            </a:xfrm>
            <a:custGeom>
              <a:avLst/>
              <a:gdLst/>
              <a:ahLst/>
              <a:cxnLst/>
              <a:rect l="l" t="t" r="r" b="b"/>
              <a:pathLst>
                <a:path w="5287" h="6494" extrusionOk="0">
                  <a:moveTo>
                    <a:pt x="2584" y="1"/>
                  </a:moveTo>
                  <a:cubicBezTo>
                    <a:pt x="2489" y="1"/>
                    <a:pt x="2417" y="72"/>
                    <a:pt x="2417" y="156"/>
                  </a:cubicBezTo>
                  <a:cubicBezTo>
                    <a:pt x="2417" y="251"/>
                    <a:pt x="2489" y="322"/>
                    <a:pt x="2584" y="322"/>
                  </a:cubicBezTo>
                  <a:cubicBezTo>
                    <a:pt x="2894" y="334"/>
                    <a:pt x="3144" y="370"/>
                    <a:pt x="3489" y="501"/>
                  </a:cubicBezTo>
                  <a:cubicBezTo>
                    <a:pt x="4501" y="930"/>
                    <a:pt x="4679" y="2227"/>
                    <a:pt x="4406" y="3299"/>
                  </a:cubicBezTo>
                  <a:cubicBezTo>
                    <a:pt x="4513" y="2477"/>
                    <a:pt x="4275" y="1787"/>
                    <a:pt x="3691" y="1215"/>
                  </a:cubicBezTo>
                  <a:cubicBezTo>
                    <a:pt x="3607" y="1131"/>
                    <a:pt x="3484" y="1077"/>
                    <a:pt x="3356" y="1077"/>
                  </a:cubicBezTo>
                  <a:cubicBezTo>
                    <a:pt x="3285" y="1077"/>
                    <a:pt x="3212" y="1094"/>
                    <a:pt x="3144" y="1132"/>
                  </a:cubicBezTo>
                  <a:cubicBezTo>
                    <a:pt x="2977" y="1215"/>
                    <a:pt x="2894" y="1430"/>
                    <a:pt x="2953" y="1620"/>
                  </a:cubicBezTo>
                  <a:cubicBezTo>
                    <a:pt x="3632" y="4013"/>
                    <a:pt x="2834" y="5085"/>
                    <a:pt x="1298" y="5502"/>
                  </a:cubicBezTo>
                  <a:cubicBezTo>
                    <a:pt x="1191" y="5537"/>
                    <a:pt x="1191" y="5609"/>
                    <a:pt x="881" y="6049"/>
                  </a:cubicBezTo>
                  <a:cubicBezTo>
                    <a:pt x="845" y="6112"/>
                    <a:pt x="789" y="6141"/>
                    <a:pt x="732" y="6141"/>
                  </a:cubicBezTo>
                  <a:cubicBezTo>
                    <a:pt x="714" y="6141"/>
                    <a:pt x="696" y="6138"/>
                    <a:pt x="679" y="6133"/>
                  </a:cubicBezTo>
                  <a:cubicBezTo>
                    <a:pt x="560" y="6097"/>
                    <a:pt x="500" y="5966"/>
                    <a:pt x="560" y="5859"/>
                  </a:cubicBezTo>
                  <a:cubicBezTo>
                    <a:pt x="750" y="5442"/>
                    <a:pt x="1072" y="4894"/>
                    <a:pt x="941" y="3739"/>
                  </a:cubicBezTo>
                  <a:lnTo>
                    <a:pt x="941" y="3739"/>
                  </a:lnTo>
                  <a:lnTo>
                    <a:pt x="1786" y="4335"/>
                  </a:lnTo>
                  <a:cubicBezTo>
                    <a:pt x="1878" y="4393"/>
                    <a:pt x="1981" y="4421"/>
                    <a:pt x="2083" y="4421"/>
                  </a:cubicBezTo>
                  <a:cubicBezTo>
                    <a:pt x="2232" y="4421"/>
                    <a:pt x="2378" y="4360"/>
                    <a:pt x="2477" y="4240"/>
                  </a:cubicBezTo>
                  <a:cubicBezTo>
                    <a:pt x="2655" y="4013"/>
                    <a:pt x="2620" y="3644"/>
                    <a:pt x="2370" y="3478"/>
                  </a:cubicBezTo>
                  <a:lnTo>
                    <a:pt x="2024" y="3239"/>
                  </a:lnTo>
                  <a:cubicBezTo>
                    <a:pt x="1536" y="2882"/>
                    <a:pt x="1250" y="2323"/>
                    <a:pt x="1250" y="1704"/>
                  </a:cubicBezTo>
                  <a:cubicBezTo>
                    <a:pt x="1262" y="1192"/>
                    <a:pt x="1405" y="739"/>
                    <a:pt x="1893" y="477"/>
                  </a:cubicBezTo>
                  <a:cubicBezTo>
                    <a:pt x="1965" y="430"/>
                    <a:pt x="2001" y="322"/>
                    <a:pt x="1953" y="251"/>
                  </a:cubicBezTo>
                  <a:cubicBezTo>
                    <a:pt x="1920" y="202"/>
                    <a:pt x="1865" y="170"/>
                    <a:pt x="1807" y="170"/>
                  </a:cubicBezTo>
                  <a:cubicBezTo>
                    <a:pt x="1780" y="170"/>
                    <a:pt x="1753" y="176"/>
                    <a:pt x="1727" y="191"/>
                  </a:cubicBezTo>
                  <a:cubicBezTo>
                    <a:pt x="1346" y="406"/>
                    <a:pt x="1060" y="775"/>
                    <a:pt x="989" y="1203"/>
                  </a:cubicBezTo>
                  <a:cubicBezTo>
                    <a:pt x="798" y="2192"/>
                    <a:pt x="1167" y="3001"/>
                    <a:pt x="1834" y="3489"/>
                  </a:cubicBezTo>
                  <a:cubicBezTo>
                    <a:pt x="1839" y="3493"/>
                    <a:pt x="1841" y="3494"/>
                    <a:pt x="1841" y="3494"/>
                  </a:cubicBezTo>
                  <a:cubicBezTo>
                    <a:pt x="1840" y="3494"/>
                    <a:pt x="1839" y="3493"/>
                    <a:pt x="1839" y="3493"/>
                  </a:cubicBezTo>
                  <a:lnTo>
                    <a:pt x="1839" y="3493"/>
                  </a:lnTo>
                  <a:cubicBezTo>
                    <a:pt x="1837" y="3493"/>
                    <a:pt x="1859" y="3512"/>
                    <a:pt x="2179" y="3739"/>
                  </a:cubicBezTo>
                  <a:cubicBezTo>
                    <a:pt x="2263" y="3811"/>
                    <a:pt x="2286" y="3954"/>
                    <a:pt x="2215" y="4037"/>
                  </a:cubicBezTo>
                  <a:cubicBezTo>
                    <a:pt x="2182" y="4076"/>
                    <a:pt x="2139" y="4094"/>
                    <a:pt x="2094" y="4094"/>
                  </a:cubicBezTo>
                  <a:cubicBezTo>
                    <a:pt x="2058" y="4094"/>
                    <a:pt x="2021" y="4082"/>
                    <a:pt x="1989" y="4061"/>
                  </a:cubicBezTo>
                  <a:lnTo>
                    <a:pt x="1072" y="3418"/>
                  </a:lnTo>
                  <a:cubicBezTo>
                    <a:pt x="1022" y="3383"/>
                    <a:pt x="967" y="3367"/>
                    <a:pt x="914" y="3367"/>
                  </a:cubicBezTo>
                  <a:cubicBezTo>
                    <a:pt x="748" y="3367"/>
                    <a:pt x="593" y="3515"/>
                    <a:pt x="619" y="3704"/>
                  </a:cubicBezTo>
                  <a:cubicBezTo>
                    <a:pt x="822" y="5371"/>
                    <a:pt x="0" y="5597"/>
                    <a:pt x="238" y="6133"/>
                  </a:cubicBezTo>
                  <a:cubicBezTo>
                    <a:pt x="329" y="6327"/>
                    <a:pt x="521" y="6429"/>
                    <a:pt x="712" y="6429"/>
                  </a:cubicBezTo>
                  <a:cubicBezTo>
                    <a:pt x="873" y="6429"/>
                    <a:pt x="1033" y="6356"/>
                    <a:pt x="1131" y="6204"/>
                  </a:cubicBezTo>
                  <a:lnTo>
                    <a:pt x="1417" y="5775"/>
                  </a:lnTo>
                  <a:cubicBezTo>
                    <a:pt x="3477" y="5180"/>
                    <a:pt x="3834" y="3585"/>
                    <a:pt x="3239" y="1501"/>
                  </a:cubicBezTo>
                  <a:cubicBezTo>
                    <a:pt x="3221" y="1449"/>
                    <a:pt x="3242" y="1370"/>
                    <a:pt x="3321" y="1370"/>
                  </a:cubicBezTo>
                  <a:cubicBezTo>
                    <a:pt x="3349" y="1370"/>
                    <a:pt x="3385" y="1381"/>
                    <a:pt x="3429" y="1406"/>
                  </a:cubicBezTo>
                  <a:cubicBezTo>
                    <a:pt x="3429" y="1406"/>
                    <a:pt x="3441" y="1406"/>
                    <a:pt x="3441" y="1430"/>
                  </a:cubicBezTo>
                  <a:cubicBezTo>
                    <a:pt x="4525" y="2501"/>
                    <a:pt x="4251" y="4013"/>
                    <a:pt x="2560" y="6228"/>
                  </a:cubicBezTo>
                  <a:cubicBezTo>
                    <a:pt x="2501" y="6311"/>
                    <a:pt x="2513" y="6395"/>
                    <a:pt x="2596" y="6454"/>
                  </a:cubicBezTo>
                  <a:cubicBezTo>
                    <a:pt x="2623" y="6481"/>
                    <a:pt x="2657" y="6493"/>
                    <a:pt x="2692" y="6493"/>
                  </a:cubicBezTo>
                  <a:cubicBezTo>
                    <a:pt x="2734" y="6493"/>
                    <a:pt x="2777" y="6475"/>
                    <a:pt x="2810" y="6442"/>
                  </a:cubicBezTo>
                  <a:cubicBezTo>
                    <a:pt x="4120" y="5013"/>
                    <a:pt x="5287" y="3180"/>
                    <a:pt x="4668" y="1346"/>
                  </a:cubicBezTo>
                  <a:cubicBezTo>
                    <a:pt x="4370" y="453"/>
                    <a:pt x="3513" y="1"/>
                    <a:pt x="2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5" name="Google Shape;12655;p87"/>
            <p:cNvSpPr/>
            <p:nvPr/>
          </p:nvSpPr>
          <p:spPr>
            <a:xfrm>
              <a:off x="5833775" y="4034946"/>
              <a:ext cx="128981" cy="126751"/>
            </a:xfrm>
            <a:custGeom>
              <a:avLst/>
              <a:gdLst/>
              <a:ahLst/>
              <a:cxnLst/>
              <a:rect l="l" t="t" r="r" b="b"/>
              <a:pathLst>
                <a:path w="4049" h="3979" extrusionOk="0">
                  <a:moveTo>
                    <a:pt x="179" y="0"/>
                  </a:moveTo>
                  <a:cubicBezTo>
                    <a:pt x="171" y="0"/>
                    <a:pt x="163" y="1"/>
                    <a:pt x="155" y="2"/>
                  </a:cubicBezTo>
                  <a:cubicBezTo>
                    <a:pt x="72" y="25"/>
                    <a:pt x="13" y="97"/>
                    <a:pt x="24" y="180"/>
                  </a:cubicBezTo>
                  <a:cubicBezTo>
                    <a:pt x="120" y="811"/>
                    <a:pt x="132" y="1407"/>
                    <a:pt x="72" y="1954"/>
                  </a:cubicBezTo>
                  <a:cubicBezTo>
                    <a:pt x="1" y="2597"/>
                    <a:pt x="239" y="3204"/>
                    <a:pt x="715" y="3597"/>
                  </a:cubicBezTo>
                  <a:cubicBezTo>
                    <a:pt x="1036" y="3847"/>
                    <a:pt x="1394" y="3978"/>
                    <a:pt x="1810" y="3978"/>
                  </a:cubicBezTo>
                  <a:cubicBezTo>
                    <a:pt x="2441" y="3978"/>
                    <a:pt x="3013" y="3669"/>
                    <a:pt x="3394" y="3145"/>
                  </a:cubicBezTo>
                  <a:lnTo>
                    <a:pt x="3989" y="2311"/>
                  </a:lnTo>
                  <a:cubicBezTo>
                    <a:pt x="4049" y="2228"/>
                    <a:pt x="3977" y="2073"/>
                    <a:pt x="3834" y="2073"/>
                  </a:cubicBezTo>
                  <a:cubicBezTo>
                    <a:pt x="3834" y="2073"/>
                    <a:pt x="3831" y="2073"/>
                    <a:pt x="3825" y="2073"/>
                  </a:cubicBezTo>
                  <a:cubicBezTo>
                    <a:pt x="3793" y="2073"/>
                    <a:pt x="3686" y="2082"/>
                    <a:pt x="3656" y="2192"/>
                  </a:cubicBezTo>
                  <a:lnTo>
                    <a:pt x="3108" y="2966"/>
                  </a:lnTo>
                  <a:cubicBezTo>
                    <a:pt x="2633" y="3632"/>
                    <a:pt x="1970" y="3669"/>
                    <a:pt x="1826" y="3669"/>
                  </a:cubicBezTo>
                  <a:cubicBezTo>
                    <a:pt x="1808" y="3669"/>
                    <a:pt x="1798" y="3669"/>
                    <a:pt x="1798" y="3669"/>
                  </a:cubicBezTo>
                  <a:cubicBezTo>
                    <a:pt x="929" y="3669"/>
                    <a:pt x="263" y="2907"/>
                    <a:pt x="382" y="2002"/>
                  </a:cubicBezTo>
                  <a:cubicBezTo>
                    <a:pt x="453" y="1419"/>
                    <a:pt x="441" y="799"/>
                    <a:pt x="334" y="145"/>
                  </a:cubicBezTo>
                  <a:cubicBezTo>
                    <a:pt x="323" y="57"/>
                    <a:pt x="262"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6" name="Google Shape;12656;p87"/>
            <p:cNvSpPr/>
            <p:nvPr/>
          </p:nvSpPr>
          <p:spPr>
            <a:xfrm>
              <a:off x="5836068" y="3809445"/>
              <a:ext cx="232892" cy="278285"/>
            </a:xfrm>
            <a:custGeom>
              <a:avLst/>
              <a:gdLst/>
              <a:ahLst/>
              <a:cxnLst/>
              <a:rect l="l" t="t" r="r" b="b"/>
              <a:pathLst>
                <a:path w="7311" h="8736" extrusionOk="0">
                  <a:moveTo>
                    <a:pt x="3693" y="0"/>
                  </a:moveTo>
                  <a:cubicBezTo>
                    <a:pt x="3479" y="0"/>
                    <a:pt x="3263" y="26"/>
                    <a:pt x="3048" y="80"/>
                  </a:cubicBezTo>
                  <a:cubicBezTo>
                    <a:pt x="2334" y="258"/>
                    <a:pt x="1774" y="616"/>
                    <a:pt x="1322" y="1128"/>
                  </a:cubicBezTo>
                  <a:cubicBezTo>
                    <a:pt x="1012" y="1473"/>
                    <a:pt x="631" y="1663"/>
                    <a:pt x="167" y="1699"/>
                  </a:cubicBezTo>
                  <a:cubicBezTo>
                    <a:pt x="71" y="1699"/>
                    <a:pt x="0" y="1782"/>
                    <a:pt x="12" y="1878"/>
                  </a:cubicBezTo>
                  <a:cubicBezTo>
                    <a:pt x="12" y="1951"/>
                    <a:pt x="86" y="2025"/>
                    <a:pt x="161" y="2025"/>
                  </a:cubicBezTo>
                  <a:cubicBezTo>
                    <a:pt x="171" y="2025"/>
                    <a:pt x="181" y="2023"/>
                    <a:pt x="191" y="2021"/>
                  </a:cubicBezTo>
                  <a:cubicBezTo>
                    <a:pt x="726" y="1985"/>
                    <a:pt x="1226" y="1759"/>
                    <a:pt x="1584" y="1342"/>
                  </a:cubicBezTo>
                  <a:cubicBezTo>
                    <a:pt x="2196" y="655"/>
                    <a:pt x="2970" y="332"/>
                    <a:pt x="3709" y="332"/>
                  </a:cubicBezTo>
                  <a:cubicBezTo>
                    <a:pt x="4637" y="332"/>
                    <a:pt x="5511" y="841"/>
                    <a:pt x="5941" y="1782"/>
                  </a:cubicBezTo>
                  <a:cubicBezTo>
                    <a:pt x="7310" y="4807"/>
                    <a:pt x="4286" y="8247"/>
                    <a:pt x="4167" y="8486"/>
                  </a:cubicBezTo>
                  <a:cubicBezTo>
                    <a:pt x="4096" y="8593"/>
                    <a:pt x="4167" y="8736"/>
                    <a:pt x="4298" y="8736"/>
                  </a:cubicBezTo>
                  <a:cubicBezTo>
                    <a:pt x="4346" y="8736"/>
                    <a:pt x="4405" y="8712"/>
                    <a:pt x="4441" y="8664"/>
                  </a:cubicBezTo>
                  <a:cubicBezTo>
                    <a:pt x="5132" y="7676"/>
                    <a:pt x="5096" y="7736"/>
                    <a:pt x="5108" y="7724"/>
                  </a:cubicBezTo>
                  <a:cubicBezTo>
                    <a:pt x="6298" y="5878"/>
                    <a:pt x="7144" y="3675"/>
                    <a:pt x="6215" y="1651"/>
                  </a:cubicBezTo>
                  <a:cubicBezTo>
                    <a:pt x="5759" y="640"/>
                    <a:pt x="4758" y="0"/>
                    <a:pt x="36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57" name="Google Shape;12657;p87"/>
          <p:cNvGrpSpPr/>
          <p:nvPr/>
        </p:nvGrpSpPr>
        <p:grpSpPr>
          <a:xfrm>
            <a:off x="4942472" y="3628318"/>
            <a:ext cx="238976" cy="352762"/>
            <a:chOff x="4942472" y="3809318"/>
            <a:chExt cx="238976" cy="352762"/>
          </a:xfrm>
        </p:grpSpPr>
        <p:sp>
          <p:nvSpPr>
            <p:cNvPr id="12658" name="Google Shape;12658;p87"/>
            <p:cNvSpPr/>
            <p:nvPr/>
          </p:nvSpPr>
          <p:spPr>
            <a:xfrm>
              <a:off x="4975473" y="3837159"/>
              <a:ext cx="77790" cy="77790"/>
            </a:xfrm>
            <a:custGeom>
              <a:avLst/>
              <a:gdLst/>
              <a:ahLst/>
              <a:cxnLst/>
              <a:rect l="l" t="t" r="r" b="b"/>
              <a:pathLst>
                <a:path w="2442" h="2442" extrusionOk="0">
                  <a:moveTo>
                    <a:pt x="1206" y="334"/>
                  </a:moveTo>
                  <a:cubicBezTo>
                    <a:pt x="1372" y="334"/>
                    <a:pt x="1546" y="383"/>
                    <a:pt x="1715" y="496"/>
                  </a:cubicBezTo>
                  <a:lnTo>
                    <a:pt x="489" y="1722"/>
                  </a:lnTo>
                  <a:cubicBezTo>
                    <a:pt x="54" y="1069"/>
                    <a:pt x="566" y="334"/>
                    <a:pt x="1206" y="334"/>
                  </a:cubicBezTo>
                  <a:close/>
                  <a:moveTo>
                    <a:pt x="1941" y="722"/>
                  </a:moveTo>
                  <a:lnTo>
                    <a:pt x="1941" y="722"/>
                  </a:lnTo>
                  <a:cubicBezTo>
                    <a:pt x="2403" y="1372"/>
                    <a:pt x="1880" y="2119"/>
                    <a:pt x="1235" y="2119"/>
                  </a:cubicBezTo>
                  <a:cubicBezTo>
                    <a:pt x="1065" y="2119"/>
                    <a:pt x="886" y="2067"/>
                    <a:pt x="715" y="1948"/>
                  </a:cubicBezTo>
                  <a:lnTo>
                    <a:pt x="1941" y="722"/>
                  </a:lnTo>
                  <a:close/>
                  <a:moveTo>
                    <a:pt x="1243" y="1"/>
                  </a:moveTo>
                  <a:cubicBezTo>
                    <a:pt x="616" y="1"/>
                    <a:pt x="1" y="477"/>
                    <a:pt x="1" y="1210"/>
                  </a:cubicBezTo>
                  <a:cubicBezTo>
                    <a:pt x="1" y="1555"/>
                    <a:pt x="144" y="1853"/>
                    <a:pt x="358" y="2079"/>
                  </a:cubicBezTo>
                  <a:cubicBezTo>
                    <a:pt x="604" y="2330"/>
                    <a:pt x="909" y="2442"/>
                    <a:pt x="1209" y="2442"/>
                  </a:cubicBezTo>
                  <a:cubicBezTo>
                    <a:pt x="1837" y="2442"/>
                    <a:pt x="2442" y="1951"/>
                    <a:pt x="2442" y="1210"/>
                  </a:cubicBezTo>
                  <a:cubicBezTo>
                    <a:pt x="2442" y="889"/>
                    <a:pt x="2311" y="579"/>
                    <a:pt x="2084" y="353"/>
                  </a:cubicBezTo>
                  <a:cubicBezTo>
                    <a:pt x="1845" y="110"/>
                    <a:pt x="1543" y="1"/>
                    <a:pt x="12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9" name="Google Shape;12659;p87"/>
            <p:cNvSpPr/>
            <p:nvPr/>
          </p:nvSpPr>
          <p:spPr>
            <a:xfrm>
              <a:off x="5056640" y="3837000"/>
              <a:ext cx="90691" cy="77949"/>
            </a:xfrm>
            <a:custGeom>
              <a:avLst/>
              <a:gdLst/>
              <a:ahLst/>
              <a:cxnLst/>
              <a:rect l="l" t="t" r="r" b="b"/>
              <a:pathLst>
                <a:path w="2847" h="2447" extrusionOk="0">
                  <a:moveTo>
                    <a:pt x="1610" y="339"/>
                  </a:moveTo>
                  <a:cubicBezTo>
                    <a:pt x="1773" y="339"/>
                    <a:pt x="1944" y="388"/>
                    <a:pt x="2108" y="501"/>
                  </a:cubicBezTo>
                  <a:lnTo>
                    <a:pt x="894" y="1727"/>
                  </a:lnTo>
                  <a:cubicBezTo>
                    <a:pt x="459" y="1074"/>
                    <a:pt x="978" y="339"/>
                    <a:pt x="1610" y="339"/>
                  </a:cubicBezTo>
                  <a:close/>
                  <a:moveTo>
                    <a:pt x="2358" y="727"/>
                  </a:moveTo>
                  <a:lnTo>
                    <a:pt x="2358" y="727"/>
                  </a:lnTo>
                  <a:cubicBezTo>
                    <a:pt x="2801" y="1377"/>
                    <a:pt x="2289" y="2124"/>
                    <a:pt x="1649" y="2124"/>
                  </a:cubicBezTo>
                  <a:cubicBezTo>
                    <a:pt x="1481" y="2124"/>
                    <a:pt x="1303" y="2072"/>
                    <a:pt x="1132" y="1953"/>
                  </a:cubicBezTo>
                  <a:lnTo>
                    <a:pt x="2358" y="727"/>
                  </a:lnTo>
                  <a:close/>
                  <a:moveTo>
                    <a:pt x="1620" y="1"/>
                  </a:moveTo>
                  <a:cubicBezTo>
                    <a:pt x="525" y="1"/>
                    <a:pt x="1" y="1358"/>
                    <a:pt x="763" y="2084"/>
                  </a:cubicBezTo>
                  <a:cubicBezTo>
                    <a:pt x="1005" y="2335"/>
                    <a:pt x="1309" y="2447"/>
                    <a:pt x="1609" y="2447"/>
                  </a:cubicBezTo>
                  <a:cubicBezTo>
                    <a:pt x="2236" y="2447"/>
                    <a:pt x="2846" y="1956"/>
                    <a:pt x="2846" y="1215"/>
                  </a:cubicBezTo>
                  <a:cubicBezTo>
                    <a:pt x="2846" y="905"/>
                    <a:pt x="2727" y="596"/>
                    <a:pt x="2489" y="358"/>
                  </a:cubicBezTo>
                  <a:cubicBezTo>
                    <a:pt x="2275" y="143"/>
                    <a:pt x="1965" y="1"/>
                    <a:pt x="1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0" name="Google Shape;12660;p87"/>
            <p:cNvSpPr/>
            <p:nvPr/>
          </p:nvSpPr>
          <p:spPr>
            <a:xfrm>
              <a:off x="4962572" y="3943969"/>
              <a:ext cx="90691" cy="77662"/>
            </a:xfrm>
            <a:custGeom>
              <a:avLst/>
              <a:gdLst/>
              <a:ahLst/>
              <a:cxnLst/>
              <a:rect l="l" t="t" r="r" b="b"/>
              <a:pathLst>
                <a:path w="2847" h="2438" extrusionOk="0">
                  <a:moveTo>
                    <a:pt x="1604" y="333"/>
                  </a:moveTo>
                  <a:cubicBezTo>
                    <a:pt x="1772" y="333"/>
                    <a:pt x="1949" y="383"/>
                    <a:pt x="2120" y="500"/>
                  </a:cubicBezTo>
                  <a:lnTo>
                    <a:pt x="894" y="1715"/>
                  </a:lnTo>
                  <a:cubicBezTo>
                    <a:pt x="461" y="1065"/>
                    <a:pt x="966" y="333"/>
                    <a:pt x="1604" y="333"/>
                  </a:cubicBezTo>
                  <a:close/>
                  <a:moveTo>
                    <a:pt x="2346" y="726"/>
                  </a:moveTo>
                  <a:lnTo>
                    <a:pt x="2346" y="726"/>
                  </a:lnTo>
                  <a:cubicBezTo>
                    <a:pt x="2808" y="1377"/>
                    <a:pt x="2285" y="2124"/>
                    <a:pt x="1640" y="2124"/>
                  </a:cubicBezTo>
                  <a:cubicBezTo>
                    <a:pt x="1470" y="2124"/>
                    <a:pt x="1291" y="2072"/>
                    <a:pt x="1120" y="1953"/>
                  </a:cubicBezTo>
                  <a:lnTo>
                    <a:pt x="2346" y="726"/>
                  </a:lnTo>
                  <a:close/>
                  <a:moveTo>
                    <a:pt x="1632" y="0"/>
                  </a:moveTo>
                  <a:cubicBezTo>
                    <a:pt x="561" y="0"/>
                    <a:pt x="1" y="1310"/>
                    <a:pt x="763" y="2072"/>
                  </a:cubicBezTo>
                  <a:cubicBezTo>
                    <a:pt x="1016" y="2325"/>
                    <a:pt x="1325" y="2438"/>
                    <a:pt x="1628" y="2438"/>
                  </a:cubicBezTo>
                  <a:cubicBezTo>
                    <a:pt x="2252" y="2438"/>
                    <a:pt x="2847" y="1956"/>
                    <a:pt x="2847" y="1227"/>
                  </a:cubicBezTo>
                  <a:cubicBezTo>
                    <a:pt x="2847" y="881"/>
                    <a:pt x="2716" y="584"/>
                    <a:pt x="2489" y="357"/>
                  </a:cubicBezTo>
                  <a:cubicBezTo>
                    <a:pt x="2287" y="155"/>
                    <a:pt x="1977" y="0"/>
                    <a:pt x="1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1" name="Google Shape;12661;p87"/>
            <p:cNvSpPr/>
            <p:nvPr/>
          </p:nvSpPr>
          <p:spPr>
            <a:xfrm>
              <a:off x="5056640" y="3943969"/>
              <a:ext cx="90691" cy="77949"/>
            </a:xfrm>
            <a:custGeom>
              <a:avLst/>
              <a:gdLst/>
              <a:ahLst/>
              <a:cxnLst/>
              <a:rect l="l" t="t" r="r" b="b"/>
              <a:pathLst>
                <a:path w="2847" h="2447" extrusionOk="0">
                  <a:moveTo>
                    <a:pt x="1606" y="335"/>
                  </a:moveTo>
                  <a:cubicBezTo>
                    <a:pt x="1769" y="335"/>
                    <a:pt x="1941" y="385"/>
                    <a:pt x="2108" y="500"/>
                  </a:cubicBezTo>
                  <a:lnTo>
                    <a:pt x="894" y="1715"/>
                  </a:lnTo>
                  <a:cubicBezTo>
                    <a:pt x="468" y="1081"/>
                    <a:pt x="974" y="335"/>
                    <a:pt x="1606" y="335"/>
                  </a:cubicBezTo>
                  <a:close/>
                  <a:moveTo>
                    <a:pt x="2358" y="726"/>
                  </a:moveTo>
                  <a:cubicBezTo>
                    <a:pt x="2801" y="1367"/>
                    <a:pt x="2289" y="2127"/>
                    <a:pt x="1649" y="2127"/>
                  </a:cubicBezTo>
                  <a:cubicBezTo>
                    <a:pt x="1481" y="2127"/>
                    <a:pt x="1303" y="2074"/>
                    <a:pt x="1132" y="1953"/>
                  </a:cubicBezTo>
                  <a:lnTo>
                    <a:pt x="2358" y="726"/>
                  </a:lnTo>
                  <a:close/>
                  <a:moveTo>
                    <a:pt x="1620" y="0"/>
                  </a:moveTo>
                  <a:cubicBezTo>
                    <a:pt x="525" y="0"/>
                    <a:pt x="1" y="1357"/>
                    <a:pt x="763" y="2084"/>
                  </a:cubicBezTo>
                  <a:cubicBezTo>
                    <a:pt x="1006" y="2335"/>
                    <a:pt x="1310" y="2447"/>
                    <a:pt x="1610" y="2447"/>
                  </a:cubicBezTo>
                  <a:cubicBezTo>
                    <a:pt x="2237" y="2447"/>
                    <a:pt x="2846" y="1959"/>
                    <a:pt x="2846" y="1227"/>
                  </a:cubicBezTo>
                  <a:cubicBezTo>
                    <a:pt x="2846" y="560"/>
                    <a:pt x="2311" y="0"/>
                    <a:pt x="1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2" name="Google Shape;12662;p87"/>
            <p:cNvSpPr/>
            <p:nvPr/>
          </p:nvSpPr>
          <p:spPr>
            <a:xfrm>
              <a:off x="4975473" y="4050492"/>
              <a:ext cx="77790" cy="78300"/>
            </a:xfrm>
            <a:custGeom>
              <a:avLst/>
              <a:gdLst/>
              <a:ahLst/>
              <a:cxnLst/>
              <a:rect l="l" t="t" r="r" b="b"/>
              <a:pathLst>
                <a:path w="2442" h="2458" extrusionOk="0">
                  <a:moveTo>
                    <a:pt x="1941" y="740"/>
                  </a:moveTo>
                  <a:lnTo>
                    <a:pt x="1941" y="740"/>
                  </a:lnTo>
                  <a:cubicBezTo>
                    <a:pt x="2401" y="1388"/>
                    <a:pt x="1892" y="2132"/>
                    <a:pt x="1247" y="2132"/>
                  </a:cubicBezTo>
                  <a:cubicBezTo>
                    <a:pt x="1074" y="2132"/>
                    <a:pt x="892" y="2078"/>
                    <a:pt x="715" y="1954"/>
                  </a:cubicBezTo>
                  <a:lnTo>
                    <a:pt x="1941" y="740"/>
                  </a:lnTo>
                  <a:close/>
                  <a:moveTo>
                    <a:pt x="1226" y="1"/>
                  </a:moveTo>
                  <a:cubicBezTo>
                    <a:pt x="1024" y="1"/>
                    <a:pt x="816" y="53"/>
                    <a:pt x="620" y="169"/>
                  </a:cubicBezTo>
                  <a:cubicBezTo>
                    <a:pt x="537" y="216"/>
                    <a:pt x="513" y="323"/>
                    <a:pt x="560" y="395"/>
                  </a:cubicBezTo>
                  <a:cubicBezTo>
                    <a:pt x="585" y="444"/>
                    <a:pt x="643" y="476"/>
                    <a:pt x="700" y="476"/>
                  </a:cubicBezTo>
                  <a:cubicBezTo>
                    <a:pt x="726" y="476"/>
                    <a:pt x="752" y="469"/>
                    <a:pt x="775" y="454"/>
                  </a:cubicBezTo>
                  <a:cubicBezTo>
                    <a:pt x="918" y="383"/>
                    <a:pt x="1072" y="335"/>
                    <a:pt x="1227" y="335"/>
                  </a:cubicBezTo>
                  <a:cubicBezTo>
                    <a:pt x="1406" y="335"/>
                    <a:pt x="1572" y="407"/>
                    <a:pt x="1715" y="502"/>
                  </a:cubicBezTo>
                  <a:lnTo>
                    <a:pt x="489" y="1716"/>
                  </a:lnTo>
                  <a:cubicBezTo>
                    <a:pt x="346" y="1502"/>
                    <a:pt x="287" y="1276"/>
                    <a:pt x="358" y="1026"/>
                  </a:cubicBezTo>
                  <a:cubicBezTo>
                    <a:pt x="370" y="931"/>
                    <a:pt x="334" y="847"/>
                    <a:pt x="239" y="823"/>
                  </a:cubicBezTo>
                  <a:cubicBezTo>
                    <a:pt x="230" y="822"/>
                    <a:pt x="222" y="822"/>
                    <a:pt x="213" y="822"/>
                  </a:cubicBezTo>
                  <a:cubicBezTo>
                    <a:pt x="137" y="822"/>
                    <a:pt x="59" y="868"/>
                    <a:pt x="48" y="942"/>
                  </a:cubicBezTo>
                  <a:cubicBezTo>
                    <a:pt x="36" y="1038"/>
                    <a:pt x="13" y="1145"/>
                    <a:pt x="13" y="1228"/>
                  </a:cubicBezTo>
                  <a:cubicBezTo>
                    <a:pt x="1" y="1573"/>
                    <a:pt x="144" y="1883"/>
                    <a:pt x="358" y="2097"/>
                  </a:cubicBezTo>
                  <a:cubicBezTo>
                    <a:pt x="607" y="2346"/>
                    <a:pt x="911" y="2457"/>
                    <a:pt x="1209" y="2457"/>
                  </a:cubicBezTo>
                  <a:cubicBezTo>
                    <a:pt x="1839" y="2457"/>
                    <a:pt x="2442" y="1963"/>
                    <a:pt x="2442" y="1228"/>
                  </a:cubicBezTo>
                  <a:cubicBezTo>
                    <a:pt x="2442" y="515"/>
                    <a:pt x="1860" y="1"/>
                    <a:pt x="12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3" name="Google Shape;12663;p87"/>
            <p:cNvSpPr/>
            <p:nvPr/>
          </p:nvSpPr>
          <p:spPr>
            <a:xfrm>
              <a:off x="5056640" y="4051288"/>
              <a:ext cx="90691" cy="77949"/>
            </a:xfrm>
            <a:custGeom>
              <a:avLst/>
              <a:gdLst/>
              <a:ahLst/>
              <a:cxnLst/>
              <a:rect l="l" t="t" r="r" b="b"/>
              <a:pathLst>
                <a:path w="2847" h="2447" extrusionOk="0">
                  <a:moveTo>
                    <a:pt x="1606" y="326"/>
                  </a:moveTo>
                  <a:cubicBezTo>
                    <a:pt x="1771" y="326"/>
                    <a:pt x="1943" y="375"/>
                    <a:pt x="2108" y="489"/>
                  </a:cubicBezTo>
                  <a:lnTo>
                    <a:pt x="894" y="1715"/>
                  </a:lnTo>
                  <a:cubicBezTo>
                    <a:pt x="459" y="1054"/>
                    <a:pt x="976" y="326"/>
                    <a:pt x="1606" y="326"/>
                  </a:cubicBezTo>
                  <a:close/>
                  <a:moveTo>
                    <a:pt x="2358" y="715"/>
                  </a:moveTo>
                  <a:lnTo>
                    <a:pt x="2358" y="715"/>
                  </a:lnTo>
                  <a:cubicBezTo>
                    <a:pt x="2809" y="1363"/>
                    <a:pt x="2297" y="2107"/>
                    <a:pt x="1658" y="2107"/>
                  </a:cubicBezTo>
                  <a:cubicBezTo>
                    <a:pt x="1486" y="2107"/>
                    <a:pt x="1306" y="2053"/>
                    <a:pt x="1132" y="1929"/>
                  </a:cubicBezTo>
                  <a:lnTo>
                    <a:pt x="2358" y="715"/>
                  </a:lnTo>
                  <a:close/>
                  <a:moveTo>
                    <a:pt x="1620" y="1"/>
                  </a:moveTo>
                  <a:cubicBezTo>
                    <a:pt x="536" y="1"/>
                    <a:pt x="1" y="1322"/>
                    <a:pt x="763" y="2084"/>
                  </a:cubicBezTo>
                  <a:cubicBezTo>
                    <a:pt x="1005" y="2335"/>
                    <a:pt x="1309" y="2447"/>
                    <a:pt x="1609" y="2447"/>
                  </a:cubicBezTo>
                  <a:cubicBezTo>
                    <a:pt x="2236" y="2447"/>
                    <a:pt x="2846" y="1956"/>
                    <a:pt x="2846" y="1215"/>
                  </a:cubicBezTo>
                  <a:cubicBezTo>
                    <a:pt x="2846" y="548"/>
                    <a:pt x="2311" y="1"/>
                    <a:pt x="1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4" name="Google Shape;12664;p87"/>
            <p:cNvSpPr/>
            <p:nvPr/>
          </p:nvSpPr>
          <p:spPr>
            <a:xfrm>
              <a:off x="4942472" y="3809318"/>
              <a:ext cx="238976" cy="352762"/>
            </a:xfrm>
            <a:custGeom>
              <a:avLst/>
              <a:gdLst/>
              <a:ahLst/>
              <a:cxnLst/>
              <a:rect l="l" t="t" r="r" b="b"/>
              <a:pathLst>
                <a:path w="7502" h="11074" extrusionOk="0">
                  <a:moveTo>
                    <a:pt x="775" y="0"/>
                  </a:moveTo>
                  <a:cubicBezTo>
                    <a:pt x="334" y="0"/>
                    <a:pt x="1" y="358"/>
                    <a:pt x="1" y="774"/>
                  </a:cubicBezTo>
                  <a:lnTo>
                    <a:pt x="1" y="10299"/>
                  </a:lnTo>
                  <a:cubicBezTo>
                    <a:pt x="1" y="10728"/>
                    <a:pt x="358" y="11073"/>
                    <a:pt x="775" y="11073"/>
                  </a:cubicBezTo>
                  <a:lnTo>
                    <a:pt x="6728" y="11073"/>
                  </a:lnTo>
                  <a:cubicBezTo>
                    <a:pt x="7157" y="11073"/>
                    <a:pt x="7502" y="10716"/>
                    <a:pt x="7502" y="10299"/>
                  </a:cubicBezTo>
                  <a:lnTo>
                    <a:pt x="7502" y="4799"/>
                  </a:lnTo>
                  <a:cubicBezTo>
                    <a:pt x="7502" y="4703"/>
                    <a:pt x="7419" y="4632"/>
                    <a:pt x="7335" y="4632"/>
                  </a:cubicBezTo>
                  <a:cubicBezTo>
                    <a:pt x="7252" y="4632"/>
                    <a:pt x="7168" y="4703"/>
                    <a:pt x="7168" y="4799"/>
                  </a:cubicBezTo>
                  <a:lnTo>
                    <a:pt x="7168" y="10299"/>
                  </a:lnTo>
                  <a:cubicBezTo>
                    <a:pt x="7168" y="10561"/>
                    <a:pt x="6966" y="10752"/>
                    <a:pt x="6728" y="10752"/>
                  </a:cubicBezTo>
                  <a:lnTo>
                    <a:pt x="775" y="10752"/>
                  </a:lnTo>
                  <a:cubicBezTo>
                    <a:pt x="525" y="10752"/>
                    <a:pt x="322" y="10537"/>
                    <a:pt x="322" y="10299"/>
                  </a:cubicBezTo>
                  <a:lnTo>
                    <a:pt x="322" y="774"/>
                  </a:lnTo>
                  <a:cubicBezTo>
                    <a:pt x="322" y="524"/>
                    <a:pt x="537" y="334"/>
                    <a:pt x="775" y="334"/>
                  </a:cubicBezTo>
                  <a:lnTo>
                    <a:pt x="6728" y="334"/>
                  </a:lnTo>
                  <a:cubicBezTo>
                    <a:pt x="6978" y="334"/>
                    <a:pt x="7168" y="536"/>
                    <a:pt x="7168" y="774"/>
                  </a:cubicBezTo>
                  <a:lnTo>
                    <a:pt x="7168" y="3930"/>
                  </a:lnTo>
                  <a:cubicBezTo>
                    <a:pt x="7168" y="4025"/>
                    <a:pt x="7252" y="4096"/>
                    <a:pt x="7335" y="4096"/>
                  </a:cubicBezTo>
                  <a:cubicBezTo>
                    <a:pt x="7419" y="4096"/>
                    <a:pt x="7502" y="4025"/>
                    <a:pt x="7502" y="3930"/>
                  </a:cubicBezTo>
                  <a:lnTo>
                    <a:pt x="7502" y="774"/>
                  </a:lnTo>
                  <a:cubicBezTo>
                    <a:pt x="7502" y="346"/>
                    <a:pt x="7145" y="0"/>
                    <a:pt x="67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65" name="Google Shape;12665;p87"/>
          <p:cNvGrpSpPr/>
          <p:nvPr/>
        </p:nvGrpSpPr>
        <p:grpSpPr>
          <a:xfrm>
            <a:off x="6266525" y="3626788"/>
            <a:ext cx="260223" cy="353527"/>
            <a:chOff x="6266525" y="3807788"/>
            <a:chExt cx="260223" cy="353527"/>
          </a:xfrm>
        </p:grpSpPr>
        <p:sp>
          <p:nvSpPr>
            <p:cNvPr id="12666" name="Google Shape;12666;p87"/>
            <p:cNvSpPr/>
            <p:nvPr/>
          </p:nvSpPr>
          <p:spPr>
            <a:xfrm>
              <a:off x="6266525" y="3807788"/>
              <a:ext cx="260223" cy="353527"/>
            </a:xfrm>
            <a:custGeom>
              <a:avLst/>
              <a:gdLst/>
              <a:ahLst/>
              <a:cxnLst/>
              <a:rect l="l" t="t" r="r" b="b"/>
              <a:pathLst>
                <a:path w="8169" h="11098" extrusionOk="0">
                  <a:moveTo>
                    <a:pt x="1322" y="1"/>
                  </a:moveTo>
                  <a:cubicBezTo>
                    <a:pt x="1239" y="1"/>
                    <a:pt x="1167" y="84"/>
                    <a:pt x="1167" y="168"/>
                  </a:cubicBezTo>
                  <a:lnTo>
                    <a:pt x="1167" y="1430"/>
                  </a:lnTo>
                  <a:cubicBezTo>
                    <a:pt x="1167" y="1953"/>
                    <a:pt x="1525" y="2382"/>
                    <a:pt x="2013" y="2513"/>
                  </a:cubicBezTo>
                  <a:lnTo>
                    <a:pt x="2025" y="2513"/>
                  </a:lnTo>
                  <a:cubicBezTo>
                    <a:pt x="2001" y="2573"/>
                    <a:pt x="1977" y="2620"/>
                    <a:pt x="1953" y="2692"/>
                  </a:cubicBezTo>
                  <a:lnTo>
                    <a:pt x="1858" y="2906"/>
                  </a:lnTo>
                  <a:cubicBezTo>
                    <a:pt x="1846" y="2942"/>
                    <a:pt x="1834" y="2965"/>
                    <a:pt x="1822" y="3013"/>
                  </a:cubicBezTo>
                  <a:cubicBezTo>
                    <a:pt x="1108" y="2823"/>
                    <a:pt x="596" y="2180"/>
                    <a:pt x="596" y="1441"/>
                  </a:cubicBezTo>
                  <a:lnTo>
                    <a:pt x="596" y="168"/>
                  </a:lnTo>
                  <a:cubicBezTo>
                    <a:pt x="596" y="84"/>
                    <a:pt x="525" y="13"/>
                    <a:pt x="429" y="13"/>
                  </a:cubicBezTo>
                  <a:cubicBezTo>
                    <a:pt x="346" y="13"/>
                    <a:pt x="274" y="84"/>
                    <a:pt x="274" y="168"/>
                  </a:cubicBezTo>
                  <a:lnTo>
                    <a:pt x="274" y="1441"/>
                  </a:lnTo>
                  <a:cubicBezTo>
                    <a:pt x="274" y="2311"/>
                    <a:pt x="870" y="3120"/>
                    <a:pt x="1763" y="3346"/>
                  </a:cubicBezTo>
                  <a:cubicBezTo>
                    <a:pt x="1656" y="4192"/>
                    <a:pt x="2001" y="4906"/>
                    <a:pt x="2441" y="5251"/>
                  </a:cubicBezTo>
                  <a:cubicBezTo>
                    <a:pt x="2668" y="5430"/>
                    <a:pt x="2656" y="5859"/>
                    <a:pt x="2334" y="5942"/>
                  </a:cubicBezTo>
                  <a:cubicBezTo>
                    <a:pt x="2239" y="5978"/>
                    <a:pt x="2144" y="6002"/>
                    <a:pt x="2060" y="6049"/>
                  </a:cubicBezTo>
                  <a:cubicBezTo>
                    <a:pt x="1560" y="6264"/>
                    <a:pt x="1239" y="6716"/>
                    <a:pt x="1167" y="7252"/>
                  </a:cubicBezTo>
                  <a:cubicBezTo>
                    <a:pt x="513" y="7335"/>
                    <a:pt x="1" y="7895"/>
                    <a:pt x="1" y="8561"/>
                  </a:cubicBezTo>
                  <a:lnTo>
                    <a:pt x="1" y="10931"/>
                  </a:lnTo>
                  <a:cubicBezTo>
                    <a:pt x="1" y="11026"/>
                    <a:pt x="72" y="11097"/>
                    <a:pt x="167" y="11097"/>
                  </a:cubicBezTo>
                  <a:cubicBezTo>
                    <a:pt x="251" y="11097"/>
                    <a:pt x="334" y="11026"/>
                    <a:pt x="334" y="10931"/>
                  </a:cubicBezTo>
                  <a:lnTo>
                    <a:pt x="334" y="8561"/>
                  </a:lnTo>
                  <a:cubicBezTo>
                    <a:pt x="334" y="8014"/>
                    <a:pt x="775" y="7573"/>
                    <a:pt x="1322" y="7573"/>
                  </a:cubicBezTo>
                  <a:cubicBezTo>
                    <a:pt x="1417" y="7573"/>
                    <a:pt x="1489" y="7490"/>
                    <a:pt x="1489" y="7418"/>
                  </a:cubicBezTo>
                  <a:cubicBezTo>
                    <a:pt x="1525" y="6942"/>
                    <a:pt x="1787" y="6525"/>
                    <a:pt x="2203" y="6347"/>
                  </a:cubicBezTo>
                  <a:cubicBezTo>
                    <a:pt x="2275" y="6311"/>
                    <a:pt x="2370" y="6287"/>
                    <a:pt x="2441" y="6252"/>
                  </a:cubicBezTo>
                  <a:cubicBezTo>
                    <a:pt x="2656" y="6192"/>
                    <a:pt x="2811" y="6037"/>
                    <a:pt x="2894" y="5823"/>
                  </a:cubicBezTo>
                  <a:cubicBezTo>
                    <a:pt x="2918" y="5740"/>
                    <a:pt x="2930" y="5621"/>
                    <a:pt x="2918" y="5513"/>
                  </a:cubicBezTo>
                  <a:cubicBezTo>
                    <a:pt x="3030" y="5443"/>
                    <a:pt x="3291" y="5320"/>
                    <a:pt x="3612" y="5320"/>
                  </a:cubicBezTo>
                  <a:cubicBezTo>
                    <a:pt x="3837" y="5320"/>
                    <a:pt x="4092" y="5380"/>
                    <a:pt x="4346" y="5561"/>
                  </a:cubicBezTo>
                  <a:cubicBezTo>
                    <a:pt x="4596" y="5732"/>
                    <a:pt x="4893" y="5799"/>
                    <a:pt x="5206" y="5799"/>
                  </a:cubicBezTo>
                  <a:cubicBezTo>
                    <a:pt x="5699" y="5799"/>
                    <a:pt x="6231" y="5632"/>
                    <a:pt x="6668" y="5442"/>
                  </a:cubicBezTo>
                  <a:lnTo>
                    <a:pt x="6668" y="5442"/>
                  </a:lnTo>
                  <a:cubicBezTo>
                    <a:pt x="6561" y="6049"/>
                    <a:pt x="6323" y="6645"/>
                    <a:pt x="5966" y="7168"/>
                  </a:cubicBezTo>
                  <a:cubicBezTo>
                    <a:pt x="5299" y="8145"/>
                    <a:pt x="4406" y="8680"/>
                    <a:pt x="3251" y="8823"/>
                  </a:cubicBezTo>
                  <a:cubicBezTo>
                    <a:pt x="3184" y="8831"/>
                    <a:pt x="3118" y="8834"/>
                    <a:pt x="3053" y="8834"/>
                  </a:cubicBezTo>
                  <a:cubicBezTo>
                    <a:pt x="2468" y="8834"/>
                    <a:pt x="1959" y="8555"/>
                    <a:pt x="1691" y="8180"/>
                  </a:cubicBezTo>
                  <a:cubicBezTo>
                    <a:pt x="1668" y="8133"/>
                    <a:pt x="1608" y="8109"/>
                    <a:pt x="1548" y="8109"/>
                  </a:cubicBezTo>
                  <a:lnTo>
                    <a:pt x="1322" y="8109"/>
                  </a:lnTo>
                  <a:cubicBezTo>
                    <a:pt x="1072" y="8109"/>
                    <a:pt x="870" y="8311"/>
                    <a:pt x="870" y="8561"/>
                  </a:cubicBezTo>
                  <a:lnTo>
                    <a:pt x="870" y="10931"/>
                  </a:lnTo>
                  <a:cubicBezTo>
                    <a:pt x="870" y="11026"/>
                    <a:pt x="941" y="11097"/>
                    <a:pt x="1025" y="11097"/>
                  </a:cubicBezTo>
                  <a:cubicBezTo>
                    <a:pt x="1120" y="11097"/>
                    <a:pt x="1191" y="11026"/>
                    <a:pt x="1191" y="10931"/>
                  </a:cubicBezTo>
                  <a:lnTo>
                    <a:pt x="1191" y="8561"/>
                  </a:lnTo>
                  <a:cubicBezTo>
                    <a:pt x="1191" y="8490"/>
                    <a:pt x="1251" y="8430"/>
                    <a:pt x="1322" y="8430"/>
                  </a:cubicBezTo>
                  <a:lnTo>
                    <a:pt x="1477" y="8430"/>
                  </a:lnTo>
                  <a:cubicBezTo>
                    <a:pt x="1814" y="8852"/>
                    <a:pt x="2374" y="9161"/>
                    <a:pt x="3018" y="9161"/>
                  </a:cubicBezTo>
                  <a:cubicBezTo>
                    <a:pt x="3103" y="9161"/>
                    <a:pt x="3188" y="9156"/>
                    <a:pt x="3275" y="9145"/>
                  </a:cubicBezTo>
                  <a:cubicBezTo>
                    <a:pt x="7144" y="8716"/>
                    <a:pt x="8168" y="3763"/>
                    <a:pt x="5847" y="1834"/>
                  </a:cubicBezTo>
                  <a:cubicBezTo>
                    <a:pt x="5818" y="1810"/>
                    <a:pt x="5783" y="1800"/>
                    <a:pt x="5750" y="1800"/>
                  </a:cubicBezTo>
                  <a:cubicBezTo>
                    <a:pt x="5700" y="1800"/>
                    <a:pt x="5654" y="1823"/>
                    <a:pt x="5632" y="1858"/>
                  </a:cubicBezTo>
                  <a:cubicBezTo>
                    <a:pt x="5573" y="1930"/>
                    <a:pt x="5585" y="2037"/>
                    <a:pt x="5644" y="2073"/>
                  </a:cubicBezTo>
                  <a:cubicBezTo>
                    <a:pt x="6501" y="2787"/>
                    <a:pt x="6835" y="3966"/>
                    <a:pt x="6740" y="5073"/>
                  </a:cubicBezTo>
                  <a:cubicBezTo>
                    <a:pt x="6517" y="5175"/>
                    <a:pt x="5841" y="5487"/>
                    <a:pt x="5230" y="5487"/>
                  </a:cubicBezTo>
                  <a:cubicBezTo>
                    <a:pt x="4990" y="5487"/>
                    <a:pt x="4761" y="5439"/>
                    <a:pt x="4573" y="5311"/>
                  </a:cubicBezTo>
                  <a:cubicBezTo>
                    <a:pt x="4275" y="5113"/>
                    <a:pt x="3955" y="5013"/>
                    <a:pt x="3632" y="5013"/>
                  </a:cubicBezTo>
                  <a:cubicBezTo>
                    <a:pt x="3373" y="5013"/>
                    <a:pt x="3112" y="5077"/>
                    <a:pt x="2858" y="5204"/>
                  </a:cubicBezTo>
                  <a:cubicBezTo>
                    <a:pt x="2811" y="5109"/>
                    <a:pt x="2751" y="5037"/>
                    <a:pt x="2680" y="4978"/>
                  </a:cubicBezTo>
                  <a:cubicBezTo>
                    <a:pt x="2239" y="4632"/>
                    <a:pt x="1941" y="3847"/>
                    <a:pt x="2191" y="3013"/>
                  </a:cubicBezTo>
                  <a:cubicBezTo>
                    <a:pt x="2470" y="2062"/>
                    <a:pt x="3289" y="1530"/>
                    <a:pt x="4171" y="1530"/>
                  </a:cubicBezTo>
                  <a:cubicBezTo>
                    <a:pt x="4459" y="1530"/>
                    <a:pt x="4753" y="1586"/>
                    <a:pt x="5037" y="1703"/>
                  </a:cubicBezTo>
                  <a:cubicBezTo>
                    <a:pt x="5059" y="1713"/>
                    <a:pt x="5081" y="1717"/>
                    <a:pt x="5103" y="1717"/>
                  </a:cubicBezTo>
                  <a:cubicBezTo>
                    <a:pt x="5165" y="1717"/>
                    <a:pt x="5222" y="1682"/>
                    <a:pt x="5239" y="1620"/>
                  </a:cubicBezTo>
                  <a:cubicBezTo>
                    <a:pt x="5275" y="1525"/>
                    <a:pt x="5239" y="1430"/>
                    <a:pt x="5156" y="1406"/>
                  </a:cubicBezTo>
                  <a:cubicBezTo>
                    <a:pt x="4841" y="1276"/>
                    <a:pt x="4506" y="1210"/>
                    <a:pt x="4171" y="1210"/>
                  </a:cubicBezTo>
                  <a:cubicBezTo>
                    <a:pt x="3432" y="1210"/>
                    <a:pt x="2699" y="1535"/>
                    <a:pt x="2215" y="2215"/>
                  </a:cubicBezTo>
                  <a:cubicBezTo>
                    <a:pt x="2215" y="2215"/>
                    <a:pt x="2120" y="2192"/>
                    <a:pt x="2084" y="2180"/>
                  </a:cubicBezTo>
                  <a:cubicBezTo>
                    <a:pt x="1727" y="2108"/>
                    <a:pt x="1489" y="1787"/>
                    <a:pt x="1489" y="1430"/>
                  </a:cubicBezTo>
                  <a:lnTo>
                    <a:pt x="1489" y="168"/>
                  </a:lnTo>
                  <a:cubicBezTo>
                    <a:pt x="1489" y="84"/>
                    <a:pt x="1417" y="1"/>
                    <a:pt x="1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7" name="Google Shape;12667;p87"/>
            <p:cNvSpPr/>
            <p:nvPr/>
          </p:nvSpPr>
          <p:spPr>
            <a:xfrm>
              <a:off x="6370085" y="4004652"/>
              <a:ext cx="13284" cy="13284"/>
            </a:xfrm>
            <a:custGeom>
              <a:avLst/>
              <a:gdLst/>
              <a:ahLst/>
              <a:cxnLst/>
              <a:rect l="l" t="t" r="r" b="b"/>
              <a:pathLst>
                <a:path w="417" h="417" extrusionOk="0">
                  <a:moveTo>
                    <a:pt x="202" y="0"/>
                  </a:moveTo>
                  <a:cubicBezTo>
                    <a:pt x="83" y="0"/>
                    <a:pt x="0" y="95"/>
                    <a:pt x="0" y="214"/>
                  </a:cubicBezTo>
                  <a:cubicBezTo>
                    <a:pt x="0" y="334"/>
                    <a:pt x="83" y="417"/>
                    <a:pt x="202" y="417"/>
                  </a:cubicBezTo>
                  <a:cubicBezTo>
                    <a:pt x="322" y="417"/>
                    <a:pt x="417" y="334"/>
                    <a:pt x="417" y="214"/>
                  </a:cubicBezTo>
                  <a:cubicBezTo>
                    <a:pt x="417" y="95"/>
                    <a:pt x="322" y="0"/>
                    <a:pt x="2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8" name="Google Shape;12668;p87"/>
            <p:cNvSpPr/>
            <p:nvPr/>
          </p:nvSpPr>
          <p:spPr>
            <a:xfrm>
              <a:off x="6423156" y="4017904"/>
              <a:ext cx="13315" cy="13315"/>
            </a:xfrm>
            <a:custGeom>
              <a:avLst/>
              <a:gdLst/>
              <a:ahLst/>
              <a:cxnLst/>
              <a:rect l="l" t="t" r="r" b="b"/>
              <a:pathLst>
                <a:path w="418" h="418" extrusionOk="0">
                  <a:moveTo>
                    <a:pt x="203" y="1"/>
                  </a:moveTo>
                  <a:cubicBezTo>
                    <a:pt x="84" y="1"/>
                    <a:pt x="1" y="96"/>
                    <a:pt x="1" y="215"/>
                  </a:cubicBezTo>
                  <a:cubicBezTo>
                    <a:pt x="1" y="334"/>
                    <a:pt x="84" y="418"/>
                    <a:pt x="203" y="418"/>
                  </a:cubicBezTo>
                  <a:cubicBezTo>
                    <a:pt x="322" y="418"/>
                    <a:pt x="418" y="334"/>
                    <a:pt x="418" y="215"/>
                  </a:cubicBezTo>
                  <a:cubicBezTo>
                    <a:pt x="418" y="108"/>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9" name="Google Shape;12669;p87"/>
            <p:cNvSpPr/>
            <p:nvPr/>
          </p:nvSpPr>
          <p:spPr>
            <a:xfrm>
              <a:off x="6364766" y="4050906"/>
              <a:ext cx="13315" cy="13315"/>
            </a:xfrm>
            <a:custGeom>
              <a:avLst/>
              <a:gdLst/>
              <a:ahLst/>
              <a:cxnLst/>
              <a:rect l="l" t="t" r="r" b="b"/>
              <a:pathLst>
                <a:path w="418" h="418" extrusionOk="0">
                  <a:moveTo>
                    <a:pt x="203" y="1"/>
                  </a:moveTo>
                  <a:cubicBezTo>
                    <a:pt x="84" y="1"/>
                    <a:pt x="0" y="84"/>
                    <a:pt x="0" y="203"/>
                  </a:cubicBezTo>
                  <a:cubicBezTo>
                    <a:pt x="0" y="322"/>
                    <a:pt x="84" y="417"/>
                    <a:pt x="203" y="417"/>
                  </a:cubicBezTo>
                  <a:cubicBezTo>
                    <a:pt x="322" y="417"/>
                    <a:pt x="417" y="322"/>
                    <a:pt x="417" y="203"/>
                  </a:cubicBezTo>
                  <a:cubicBezTo>
                    <a:pt x="417" y="96"/>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670" name="Google Shape;12670;p87"/>
          <p:cNvSpPr/>
          <p:nvPr/>
        </p:nvSpPr>
        <p:spPr>
          <a:xfrm>
            <a:off x="7972870" y="3627967"/>
            <a:ext cx="348749" cy="353877"/>
          </a:xfrm>
          <a:custGeom>
            <a:avLst/>
            <a:gdLst/>
            <a:ahLst/>
            <a:cxnLst/>
            <a:rect l="l" t="t" r="r" b="b"/>
            <a:pathLst>
              <a:path w="10948" h="11109" extrusionOk="0">
                <a:moveTo>
                  <a:pt x="2620" y="1738"/>
                </a:moveTo>
                <a:lnTo>
                  <a:pt x="2620" y="1738"/>
                </a:lnTo>
                <a:cubicBezTo>
                  <a:pt x="2108" y="2262"/>
                  <a:pt x="2227" y="3107"/>
                  <a:pt x="2846" y="3488"/>
                </a:cubicBezTo>
                <a:cubicBezTo>
                  <a:pt x="2763" y="3524"/>
                  <a:pt x="2704" y="3571"/>
                  <a:pt x="2644" y="3631"/>
                </a:cubicBezTo>
                <a:cubicBezTo>
                  <a:pt x="2275" y="2559"/>
                  <a:pt x="1989" y="2595"/>
                  <a:pt x="2144" y="2238"/>
                </a:cubicBezTo>
                <a:cubicBezTo>
                  <a:pt x="2227" y="2012"/>
                  <a:pt x="2406" y="1845"/>
                  <a:pt x="2620" y="1738"/>
                </a:cubicBezTo>
                <a:close/>
                <a:moveTo>
                  <a:pt x="8740" y="4214"/>
                </a:moveTo>
                <a:cubicBezTo>
                  <a:pt x="8716" y="4345"/>
                  <a:pt x="8716" y="4500"/>
                  <a:pt x="8704" y="4643"/>
                </a:cubicBezTo>
                <a:cubicBezTo>
                  <a:pt x="8645" y="4572"/>
                  <a:pt x="8561" y="4512"/>
                  <a:pt x="8466" y="4452"/>
                </a:cubicBezTo>
                <a:cubicBezTo>
                  <a:pt x="8573" y="4393"/>
                  <a:pt x="8657" y="4298"/>
                  <a:pt x="8740" y="4214"/>
                </a:cubicBezTo>
                <a:close/>
                <a:moveTo>
                  <a:pt x="8025" y="1650"/>
                </a:moveTo>
                <a:cubicBezTo>
                  <a:pt x="8616" y="1650"/>
                  <a:pt x="9126" y="2169"/>
                  <a:pt x="8990" y="2798"/>
                </a:cubicBezTo>
                <a:cubicBezTo>
                  <a:pt x="8978" y="2869"/>
                  <a:pt x="8954" y="2952"/>
                  <a:pt x="8942" y="3036"/>
                </a:cubicBezTo>
                <a:cubicBezTo>
                  <a:pt x="8764" y="2655"/>
                  <a:pt x="8383" y="2381"/>
                  <a:pt x="7919" y="2381"/>
                </a:cubicBezTo>
                <a:cubicBezTo>
                  <a:pt x="7823" y="2381"/>
                  <a:pt x="7752" y="2452"/>
                  <a:pt x="7752" y="2547"/>
                </a:cubicBezTo>
                <a:cubicBezTo>
                  <a:pt x="7752" y="2631"/>
                  <a:pt x="7823" y="2714"/>
                  <a:pt x="7919" y="2714"/>
                </a:cubicBezTo>
                <a:cubicBezTo>
                  <a:pt x="8359" y="2714"/>
                  <a:pt x="8716" y="3071"/>
                  <a:pt x="8716" y="3512"/>
                </a:cubicBezTo>
                <a:cubicBezTo>
                  <a:pt x="8716" y="3964"/>
                  <a:pt x="8359" y="4322"/>
                  <a:pt x="7919" y="4322"/>
                </a:cubicBezTo>
                <a:lnTo>
                  <a:pt x="7907" y="4322"/>
                </a:lnTo>
                <a:cubicBezTo>
                  <a:pt x="7765" y="4329"/>
                  <a:pt x="6934" y="4515"/>
                  <a:pt x="5736" y="4515"/>
                </a:cubicBezTo>
                <a:cubicBezTo>
                  <a:pt x="5124" y="4515"/>
                  <a:pt x="4417" y="4466"/>
                  <a:pt x="3656" y="4322"/>
                </a:cubicBezTo>
                <a:cubicBezTo>
                  <a:pt x="3643" y="4317"/>
                  <a:pt x="3630" y="4315"/>
                  <a:pt x="3617" y="4315"/>
                </a:cubicBezTo>
                <a:cubicBezTo>
                  <a:pt x="3557" y="4315"/>
                  <a:pt x="3497" y="4358"/>
                  <a:pt x="3477" y="4417"/>
                </a:cubicBezTo>
                <a:cubicBezTo>
                  <a:pt x="3454" y="4512"/>
                  <a:pt x="3513" y="4619"/>
                  <a:pt x="3597" y="4643"/>
                </a:cubicBezTo>
                <a:cubicBezTo>
                  <a:pt x="4287" y="4774"/>
                  <a:pt x="5001" y="4857"/>
                  <a:pt x="5740" y="4857"/>
                </a:cubicBezTo>
                <a:lnTo>
                  <a:pt x="5752" y="4857"/>
                </a:lnTo>
                <a:cubicBezTo>
                  <a:pt x="6466" y="4857"/>
                  <a:pt x="7204" y="4798"/>
                  <a:pt x="7930" y="4655"/>
                </a:cubicBezTo>
                <a:cubicBezTo>
                  <a:pt x="8359" y="4655"/>
                  <a:pt x="8716" y="5012"/>
                  <a:pt x="8716" y="5465"/>
                </a:cubicBezTo>
                <a:cubicBezTo>
                  <a:pt x="8716" y="5905"/>
                  <a:pt x="8359" y="6262"/>
                  <a:pt x="7919" y="6262"/>
                </a:cubicBezTo>
                <a:cubicBezTo>
                  <a:pt x="7807" y="6262"/>
                  <a:pt x="7088" y="6463"/>
                  <a:pt x="5862" y="6463"/>
                </a:cubicBezTo>
                <a:cubicBezTo>
                  <a:pt x="5249" y="6463"/>
                  <a:pt x="4509" y="6413"/>
                  <a:pt x="3656" y="6262"/>
                </a:cubicBezTo>
                <a:cubicBezTo>
                  <a:pt x="3649" y="6261"/>
                  <a:pt x="3642" y="6261"/>
                  <a:pt x="3635" y="6261"/>
                </a:cubicBezTo>
                <a:cubicBezTo>
                  <a:pt x="3557" y="6261"/>
                  <a:pt x="3476" y="6318"/>
                  <a:pt x="3466" y="6405"/>
                </a:cubicBezTo>
                <a:cubicBezTo>
                  <a:pt x="3454" y="6488"/>
                  <a:pt x="3513" y="6584"/>
                  <a:pt x="3597" y="6596"/>
                </a:cubicBezTo>
                <a:cubicBezTo>
                  <a:pt x="4370" y="6727"/>
                  <a:pt x="5121" y="6786"/>
                  <a:pt x="5835" y="6786"/>
                </a:cubicBezTo>
                <a:cubicBezTo>
                  <a:pt x="6549" y="6786"/>
                  <a:pt x="7240" y="6727"/>
                  <a:pt x="7930" y="6596"/>
                </a:cubicBezTo>
                <a:cubicBezTo>
                  <a:pt x="8240" y="6596"/>
                  <a:pt x="8526" y="6465"/>
                  <a:pt x="8728" y="6238"/>
                </a:cubicBezTo>
                <a:lnTo>
                  <a:pt x="8728" y="6238"/>
                </a:lnTo>
                <a:cubicBezTo>
                  <a:pt x="8752" y="6536"/>
                  <a:pt x="8776" y="6881"/>
                  <a:pt x="8573" y="7334"/>
                </a:cubicBezTo>
                <a:cubicBezTo>
                  <a:pt x="8454" y="7370"/>
                  <a:pt x="7919" y="7500"/>
                  <a:pt x="6811" y="7560"/>
                </a:cubicBezTo>
                <a:cubicBezTo>
                  <a:pt x="6523" y="7574"/>
                  <a:pt x="6226" y="7581"/>
                  <a:pt x="5931" y="7581"/>
                </a:cubicBezTo>
                <a:cubicBezTo>
                  <a:pt x="5238" y="7581"/>
                  <a:pt x="4559" y="7543"/>
                  <a:pt x="4049" y="7477"/>
                </a:cubicBezTo>
                <a:cubicBezTo>
                  <a:pt x="3263" y="7370"/>
                  <a:pt x="3108" y="7215"/>
                  <a:pt x="3096" y="7203"/>
                </a:cubicBezTo>
                <a:cubicBezTo>
                  <a:pt x="3108" y="6715"/>
                  <a:pt x="3108" y="6191"/>
                  <a:pt x="3061" y="5691"/>
                </a:cubicBezTo>
                <a:cubicBezTo>
                  <a:pt x="3188" y="5623"/>
                  <a:pt x="3279" y="5601"/>
                  <a:pt x="3418" y="5601"/>
                </a:cubicBezTo>
                <a:cubicBezTo>
                  <a:pt x="3697" y="5601"/>
                  <a:pt x="4168" y="5691"/>
                  <a:pt x="5502" y="5691"/>
                </a:cubicBezTo>
                <a:cubicBezTo>
                  <a:pt x="5568" y="5692"/>
                  <a:pt x="5637" y="5692"/>
                  <a:pt x="5707" y="5692"/>
                </a:cubicBezTo>
                <a:cubicBezTo>
                  <a:pt x="6578" y="5692"/>
                  <a:pt x="7678" y="5627"/>
                  <a:pt x="7799" y="5572"/>
                </a:cubicBezTo>
                <a:cubicBezTo>
                  <a:pt x="7962" y="5490"/>
                  <a:pt x="7887" y="5250"/>
                  <a:pt x="7716" y="5250"/>
                </a:cubicBezTo>
                <a:cubicBezTo>
                  <a:pt x="7712" y="5250"/>
                  <a:pt x="7708" y="5250"/>
                  <a:pt x="7704" y="5250"/>
                </a:cubicBezTo>
                <a:cubicBezTo>
                  <a:pt x="7043" y="5304"/>
                  <a:pt x="6391" y="5347"/>
                  <a:pt x="5732" y="5347"/>
                </a:cubicBezTo>
                <a:cubicBezTo>
                  <a:pt x="5655" y="5347"/>
                  <a:pt x="5579" y="5347"/>
                  <a:pt x="5502" y="5345"/>
                </a:cubicBezTo>
                <a:cubicBezTo>
                  <a:pt x="4394" y="5334"/>
                  <a:pt x="3501" y="5250"/>
                  <a:pt x="3442" y="5250"/>
                </a:cubicBezTo>
                <a:cubicBezTo>
                  <a:pt x="3287" y="5250"/>
                  <a:pt x="3144" y="5214"/>
                  <a:pt x="3001" y="5131"/>
                </a:cubicBezTo>
                <a:cubicBezTo>
                  <a:pt x="2942" y="4738"/>
                  <a:pt x="2870" y="4357"/>
                  <a:pt x="2787" y="4000"/>
                </a:cubicBezTo>
                <a:cubicBezTo>
                  <a:pt x="2930" y="3798"/>
                  <a:pt x="3168" y="3667"/>
                  <a:pt x="3418" y="3667"/>
                </a:cubicBezTo>
                <a:cubicBezTo>
                  <a:pt x="4180" y="3810"/>
                  <a:pt x="4954" y="3881"/>
                  <a:pt x="5716" y="3881"/>
                </a:cubicBezTo>
                <a:cubicBezTo>
                  <a:pt x="6549" y="3881"/>
                  <a:pt x="7383" y="3762"/>
                  <a:pt x="7764" y="3667"/>
                </a:cubicBezTo>
                <a:cubicBezTo>
                  <a:pt x="7955" y="3610"/>
                  <a:pt x="7912" y="3342"/>
                  <a:pt x="7727" y="3342"/>
                </a:cubicBezTo>
                <a:cubicBezTo>
                  <a:pt x="7716" y="3342"/>
                  <a:pt x="7704" y="3343"/>
                  <a:pt x="7692" y="3345"/>
                </a:cubicBezTo>
                <a:cubicBezTo>
                  <a:pt x="6962" y="3512"/>
                  <a:pt x="6268" y="3567"/>
                  <a:pt x="5659" y="3567"/>
                </a:cubicBezTo>
                <a:cubicBezTo>
                  <a:pt x="4443" y="3567"/>
                  <a:pt x="3573" y="3345"/>
                  <a:pt x="3454" y="3345"/>
                </a:cubicBezTo>
                <a:cubicBezTo>
                  <a:pt x="3001" y="3345"/>
                  <a:pt x="2644" y="2988"/>
                  <a:pt x="2644" y="2547"/>
                </a:cubicBezTo>
                <a:cubicBezTo>
                  <a:pt x="2644" y="2095"/>
                  <a:pt x="3001" y="1738"/>
                  <a:pt x="3454" y="1738"/>
                </a:cubicBezTo>
                <a:lnTo>
                  <a:pt x="3466" y="1738"/>
                </a:lnTo>
                <a:cubicBezTo>
                  <a:pt x="3477" y="1738"/>
                  <a:pt x="3477" y="1762"/>
                  <a:pt x="3501" y="1762"/>
                </a:cubicBezTo>
                <a:cubicBezTo>
                  <a:pt x="4177" y="2057"/>
                  <a:pt x="4860" y="2207"/>
                  <a:pt x="5550" y="2207"/>
                </a:cubicBezTo>
                <a:cubicBezTo>
                  <a:pt x="5724" y="2207"/>
                  <a:pt x="5898" y="2198"/>
                  <a:pt x="6073" y="2178"/>
                </a:cubicBezTo>
                <a:lnTo>
                  <a:pt x="6073" y="2178"/>
                </a:lnTo>
                <a:cubicBezTo>
                  <a:pt x="5883" y="2333"/>
                  <a:pt x="5621" y="2476"/>
                  <a:pt x="5359" y="2476"/>
                </a:cubicBezTo>
                <a:cubicBezTo>
                  <a:pt x="4811" y="2452"/>
                  <a:pt x="4228" y="2428"/>
                  <a:pt x="3644" y="2369"/>
                </a:cubicBezTo>
                <a:cubicBezTo>
                  <a:pt x="3638" y="2368"/>
                  <a:pt x="3632" y="2368"/>
                  <a:pt x="3626" y="2368"/>
                </a:cubicBezTo>
                <a:cubicBezTo>
                  <a:pt x="3549" y="2368"/>
                  <a:pt x="3477" y="2435"/>
                  <a:pt x="3466" y="2512"/>
                </a:cubicBezTo>
                <a:cubicBezTo>
                  <a:pt x="3454" y="2607"/>
                  <a:pt x="3525" y="2678"/>
                  <a:pt x="3620" y="2690"/>
                </a:cubicBezTo>
                <a:cubicBezTo>
                  <a:pt x="4398" y="2763"/>
                  <a:pt x="5186" y="2808"/>
                  <a:pt x="5967" y="2808"/>
                </a:cubicBezTo>
                <a:cubicBezTo>
                  <a:pt x="6346" y="2808"/>
                  <a:pt x="6724" y="2797"/>
                  <a:pt x="7097" y="2774"/>
                </a:cubicBezTo>
                <a:cubicBezTo>
                  <a:pt x="7192" y="2774"/>
                  <a:pt x="7264" y="2678"/>
                  <a:pt x="7252" y="2595"/>
                </a:cubicBezTo>
                <a:cubicBezTo>
                  <a:pt x="7252" y="2507"/>
                  <a:pt x="7170" y="2439"/>
                  <a:pt x="7092" y="2439"/>
                </a:cubicBezTo>
                <a:cubicBezTo>
                  <a:pt x="7085" y="2439"/>
                  <a:pt x="7079" y="2439"/>
                  <a:pt x="7073" y="2440"/>
                </a:cubicBezTo>
                <a:cubicBezTo>
                  <a:pt x="6787" y="2452"/>
                  <a:pt x="6502" y="2476"/>
                  <a:pt x="6216" y="2476"/>
                </a:cubicBezTo>
                <a:cubicBezTo>
                  <a:pt x="6371" y="2357"/>
                  <a:pt x="6502" y="2214"/>
                  <a:pt x="6597" y="2083"/>
                </a:cubicBezTo>
                <a:cubicBezTo>
                  <a:pt x="6930" y="2012"/>
                  <a:pt x="7264" y="1893"/>
                  <a:pt x="7609" y="1738"/>
                </a:cubicBezTo>
                <a:cubicBezTo>
                  <a:pt x="7747" y="1678"/>
                  <a:pt x="7888" y="1650"/>
                  <a:pt x="8025" y="1650"/>
                </a:cubicBezTo>
                <a:close/>
                <a:moveTo>
                  <a:pt x="8009" y="0"/>
                </a:moveTo>
                <a:cubicBezTo>
                  <a:pt x="7651" y="0"/>
                  <a:pt x="7281" y="75"/>
                  <a:pt x="6918" y="238"/>
                </a:cubicBezTo>
                <a:cubicBezTo>
                  <a:pt x="6448" y="446"/>
                  <a:pt x="5987" y="550"/>
                  <a:pt x="5525" y="550"/>
                </a:cubicBezTo>
                <a:cubicBezTo>
                  <a:pt x="5064" y="550"/>
                  <a:pt x="4603" y="446"/>
                  <a:pt x="4132" y="238"/>
                </a:cubicBezTo>
                <a:cubicBezTo>
                  <a:pt x="3787" y="81"/>
                  <a:pt x="3416" y="3"/>
                  <a:pt x="3046" y="3"/>
                </a:cubicBezTo>
                <a:cubicBezTo>
                  <a:pt x="2714" y="3"/>
                  <a:pt x="2383" y="66"/>
                  <a:pt x="2073" y="190"/>
                </a:cubicBezTo>
                <a:cubicBezTo>
                  <a:pt x="739" y="714"/>
                  <a:pt x="1" y="2262"/>
                  <a:pt x="775" y="3488"/>
                </a:cubicBezTo>
                <a:cubicBezTo>
                  <a:pt x="977" y="3810"/>
                  <a:pt x="1144" y="4214"/>
                  <a:pt x="1251" y="4703"/>
                </a:cubicBezTo>
                <a:cubicBezTo>
                  <a:pt x="1261" y="4779"/>
                  <a:pt x="1323" y="4832"/>
                  <a:pt x="1391" y="4832"/>
                </a:cubicBezTo>
                <a:cubicBezTo>
                  <a:pt x="1408" y="4832"/>
                  <a:pt x="1425" y="4829"/>
                  <a:pt x="1442" y="4822"/>
                </a:cubicBezTo>
                <a:cubicBezTo>
                  <a:pt x="1525" y="4810"/>
                  <a:pt x="1584" y="4714"/>
                  <a:pt x="1561" y="4631"/>
                </a:cubicBezTo>
                <a:cubicBezTo>
                  <a:pt x="1442" y="4119"/>
                  <a:pt x="1263" y="3679"/>
                  <a:pt x="1037" y="3321"/>
                </a:cubicBezTo>
                <a:cubicBezTo>
                  <a:pt x="198" y="2014"/>
                  <a:pt x="1460" y="347"/>
                  <a:pt x="3047" y="347"/>
                </a:cubicBezTo>
                <a:cubicBezTo>
                  <a:pt x="3353" y="347"/>
                  <a:pt x="3672" y="409"/>
                  <a:pt x="3989" y="547"/>
                </a:cubicBezTo>
                <a:cubicBezTo>
                  <a:pt x="4501" y="779"/>
                  <a:pt x="5007" y="895"/>
                  <a:pt x="5513" y="895"/>
                </a:cubicBezTo>
                <a:cubicBezTo>
                  <a:pt x="6019" y="895"/>
                  <a:pt x="6525" y="779"/>
                  <a:pt x="7037" y="547"/>
                </a:cubicBezTo>
                <a:cubicBezTo>
                  <a:pt x="7358" y="404"/>
                  <a:pt x="7683" y="338"/>
                  <a:pt x="7998" y="338"/>
                </a:cubicBezTo>
                <a:cubicBezTo>
                  <a:pt x="9380" y="338"/>
                  <a:pt x="10560" y="1602"/>
                  <a:pt x="10240" y="3095"/>
                </a:cubicBezTo>
                <a:cubicBezTo>
                  <a:pt x="10026" y="4024"/>
                  <a:pt x="9954" y="5072"/>
                  <a:pt x="10014" y="6346"/>
                </a:cubicBezTo>
                <a:cubicBezTo>
                  <a:pt x="10074" y="7655"/>
                  <a:pt x="9359" y="8858"/>
                  <a:pt x="8169" y="9405"/>
                </a:cubicBezTo>
                <a:cubicBezTo>
                  <a:pt x="8049" y="9465"/>
                  <a:pt x="8097" y="9501"/>
                  <a:pt x="7752" y="10513"/>
                </a:cubicBezTo>
                <a:cubicBezTo>
                  <a:pt x="7704" y="10596"/>
                  <a:pt x="7633" y="10763"/>
                  <a:pt x="7538" y="10763"/>
                </a:cubicBezTo>
                <a:cubicBezTo>
                  <a:pt x="7478" y="10763"/>
                  <a:pt x="7478" y="10763"/>
                  <a:pt x="7418" y="10668"/>
                </a:cubicBezTo>
                <a:cubicBezTo>
                  <a:pt x="7276" y="10406"/>
                  <a:pt x="7264" y="10191"/>
                  <a:pt x="7145" y="9822"/>
                </a:cubicBezTo>
                <a:cubicBezTo>
                  <a:pt x="7002" y="9298"/>
                  <a:pt x="7240" y="8751"/>
                  <a:pt x="7740" y="8513"/>
                </a:cubicBezTo>
                <a:cubicBezTo>
                  <a:pt x="8538" y="8143"/>
                  <a:pt x="9062" y="7310"/>
                  <a:pt x="9014" y="6381"/>
                </a:cubicBezTo>
                <a:cubicBezTo>
                  <a:pt x="8954" y="5036"/>
                  <a:pt x="9026" y="3881"/>
                  <a:pt x="9252" y="2869"/>
                </a:cubicBezTo>
                <a:cubicBezTo>
                  <a:pt x="9446" y="2036"/>
                  <a:pt x="8772" y="1321"/>
                  <a:pt x="7976" y="1321"/>
                </a:cubicBezTo>
                <a:cubicBezTo>
                  <a:pt x="7793" y="1321"/>
                  <a:pt x="7605" y="1358"/>
                  <a:pt x="7418" y="1440"/>
                </a:cubicBezTo>
                <a:cubicBezTo>
                  <a:pt x="6781" y="1726"/>
                  <a:pt x="6139" y="1869"/>
                  <a:pt x="5497" y="1869"/>
                </a:cubicBezTo>
                <a:cubicBezTo>
                  <a:pt x="4856" y="1869"/>
                  <a:pt x="4216" y="1726"/>
                  <a:pt x="3585" y="1440"/>
                </a:cubicBezTo>
                <a:cubicBezTo>
                  <a:pt x="3395" y="1357"/>
                  <a:pt x="3206" y="1320"/>
                  <a:pt x="3026" y="1320"/>
                </a:cubicBezTo>
                <a:cubicBezTo>
                  <a:pt x="2152" y="1320"/>
                  <a:pt x="1473" y="2184"/>
                  <a:pt x="1858" y="2786"/>
                </a:cubicBezTo>
                <a:cubicBezTo>
                  <a:pt x="2096" y="3143"/>
                  <a:pt x="2275" y="3560"/>
                  <a:pt x="2406" y="4036"/>
                </a:cubicBezTo>
                <a:cubicBezTo>
                  <a:pt x="2858" y="5536"/>
                  <a:pt x="2763" y="7417"/>
                  <a:pt x="2620" y="8965"/>
                </a:cubicBezTo>
                <a:cubicBezTo>
                  <a:pt x="2587" y="9208"/>
                  <a:pt x="2380" y="9409"/>
                  <a:pt x="2142" y="9409"/>
                </a:cubicBezTo>
                <a:cubicBezTo>
                  <a:pt x="2123" y="9409"/>
                  <a:pt x="2104" y="9408"/>
                  <a:pt x="2084" y="9405"/>
                </a:cubicBezTo>
                <a:cubicBezTo>
                  <a:pt x="1811" y="9382"/>
                  <a:pt x="1620" y="9144"/>
                  <a:pt x="1632" y="8870"/>
                </a:cubicBezTo>
                <a:cubicBezTo>
                  <a:pt x="1739" y="7870"/>
                  <a:pt x="1823" y="6596"/>
                  <a:pt x="1680" y="5417"/>
                </a:cubicBezTo>
                <a:cubicBezTo>
                  <a:pt x="1668" y="5334"/>
                  <a:pt x="1584" y="5274"/>
                  <a:pt x="1501" y="5274"/>
                </a:cubicBezTo>
                <a:cubicBezTo>
                  <a:pt x="1406" y="5286"/>
                  <a:pt x="1346" y="5357"/>
                  <a:pt x="1346" y="5453"/>
                </a:cubicBezTo>
                <a:cubicBezTo>
                  <a:pt x="1489" y="6596"/>
                  <a:pt x="1394" y="7858"/>
                  <a:pt x="1311" y="8846"/>
                </a:cubicBezTo>
                <a:cubicBezTo>
                  <a:pt x="1263" y="9286"/>
                  <a:pt x="1584" y="9691"/>
                  <a:pt x="2037" y="9739"/>
                </a:cubicBezTo>
                <a:cubicBezTo>
                  <a:pt x="2059" y="9741"/>
                  <a:pt x="2082" y="9742"/>
                  <a:pt x="2104" y="9742"/>
                </a:cubicBezTo>
                <a:cubicBezTo>
                  <a:pt x="2518" y="9742"/>
                  <a:pt x="2885" y="9430"/>
                  <a:pt x="2930" y="9001"/>
                </a:cubicBezTo>
                <a:cubicBezTo>
                  <a:pt x="2977" y="8501"/>
                  <a:pt x="3013" y="8024"/>
                  <a:pt x="3037" y="7596"/>
                </a:cubicBezTo>
                <a:cubicBezTo>
                  <a:pt x="3347" y="7739"/>
                  <a:pt x="3918" y="7810"/>
                  <a:pt x="4251" y="7846"/>
                </a:cubicBezTo>
                <a:cubicBezTo>
                  <a:pt x="4751" y="7905"/>
                  <a:pt x="5347" y="7917"/>
                  <a:pt x="5942" y="7917"/>
                </a:cubicBezTo>
                <a:cubicBezTo>
                  <a:pt x="6323" y="7917"/>
                  <a:pt x="6716" y="7905"/>
                  <a:pt x="7085" y="7893"/>
                </a:cubicBezTo>
                <a:cubicBezTo>
                  <a:pt x="7442" y="7870"/>
                  <a:pt x="7883" y="7834"/>
                  <a:pt x="8228" y="7751"/>
                </a:cubicBezTo>
                <a:lnTo>
                  <a:pt x="8228" y="7751"/>
                </a:lnTo>
                <a:cubicBezTo>
                  <a:pt x="7990" y="8036"/>
                  <a:pt x="7764" y="8143"/>
                  <a:pt x="7561" y="8262"/>
                </a:cubicBezTo>
                <a:cubicBezTo>
                  <a:pt x="6966" y="8560"/>
                  <a:pt x="6656" y="9275"/>
                  <a:pt x="6835" y="9929"/>
                </a:cubicBezTo>
                <a:cubicBezTo>
                  <a:pt x="6930" y="10287"/>
                  <a:pt x="6966" y="10537"/>
                  <a:pt x="7145" y="10846"/>
                </a:cubicBezTo>
                <a:cubicBezTo>
                  <a:pt x="7204" y="10965"/>
                  <a:pt x="7299" y="11108"/>
                  <a:pt x="7526" y="11108"/>
                </a:cubicBezTo>
                <a:cubicBezTo>
                  <a:pt x="7533" y="11108"/>
                  <a:pt x="7540" y="11109"/>
                  <a:pt x="7547" y="11109"/>
                </a:cubicBezTo>
                <a:cubicBezTo>
                  <a:pt x="7806" y="11109"/>
                  <a:pt x="7934" y="10899"/>
                  <a:pt x="8049" y="10668"/>
                </a:cubicBezTo>
                <a:cubicBezTo>
                  <a:pt x="8073" y="10596"/>
                  <a:pt x="8014" y="10763"/>
                  <a:pt x="8359" y="9691"/>
                </a:cubicBezTo>
                <a:cubicBezTo>
                  <a:pt x="9645" y="9060"/>
                  <a:pt x="10419" y="7751"/>
                  <a:pt x="10335" y="6346"/>
                </a:cubicBezTo>
                <a:cubicBezTo>
                  <a:pt x="10276" y="5107"/>
                  <a:pt x="10335" y="4060"/>
                  <a:pt x="10550" y="3190"/>
                </a:cubicBezTo>
                <a:cubicBezTo>
                  <a:pt x="10948" y="1453"/>
                  <a:pt x="9589" y="0"/>
                  <a:pt x="80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671" name="Google Shape;12671;p87"/>
          <p:cNvGrpSpPr/>
          <p:nvPr/>
        </p:nvGrpSpPr>
        <p:grpSpPr>
          <a:xfrm>
            <a:off x="7184363" y="3628604"/>
            <a:ext cx="202184" cy="352762"/>
            <a:chOff x="7184363" y="3809604"/>
            <a:chExt cx="202184" cy="352762"/>
          </a:xfrm>
        </p:grpSpPr>
        <p:sp>
          <p:nvSpPr>
            <p:cNvPr id="12672" name="Google Shape;12672;p87"/>
            <p:cNvSpPr/>
            <p:nvPr/>
          </p:nvSpPr>
          <p:spPr>
            <a:xfrm>
              <a:off x="7273111" y="3823716"/>
              <a:ext cx="23541" cy="23573"/>
            </a:xfrm>
            <a:custGeom>
              <a:avLst/>
              <a:gdLst/>
              <a:ahLst/>
              <a:cxnLst/>
              <a:rect l="l" t="t" r="r" b="b"/>
              <a:pathLst>
                <a:path w="739" h="740" extrusionOk="0">
                  <a:moveTo>
                    <a:pt x="370" y="1"/>
                  </a:moveTo>
                  <a:cubicBezTo>
                    <a:pt x="287" y="1"/>
                    <a:pt x="203" y="72"/>
                    <a:pt x="203" y="168"/>
                  </a:cubicBezTo>
                  <a:lnTo>
                    <a:pt x="203" y="203"/>
                  </a:lnTo>
                  <a:lnTo>
                    <a:pt x="168" y="203"/>
                  </a:lnTo>
                  <a:cubicBezTo>
                    <a:pt x="72" y="203"/>
                    <a:pt x="1" y="287"/>
                    <a:pt x="1" y="370"/>
                  </a:cubicBezTo>
                  <a:cubicBezTo>
                    <a:pt x="1" y="465"/>
                    <a:pt x="72" y="537"/>
                    <a:pt x="168" y="537"/>
                  </a:cubicBezTo>
                  <a:lnTo>
                    <a:pt x="203" y="537"/>
                  </a:lnTo>
                  <a:lnTo>
                    <a:pt x="203" y="584"/>
                  </a:lnTo>
                  <a:cubicBezTo>
                    <a:pt x="203" y="668"/>
                    <a:pt x="287" y="739"/>
                    <a:pt x="370" y="739"/>
                  </a:cubicBezTo>
                  <a:cubicBezTo>
                    <a:pt x="453" y="739"/>
                    <a:pt x="537" y="668"/>
                    <a:pt x="537" y="584"/>
                  </a:cubicBezTo>
                  <a:lnTo>
                    <a:pt x="537" y="537"/>
                  </a:lnTo>
                  <a:lnTo>
                    <a:pt x="572" y="537"/>
                  </a:lnTo>
                  <a:cubicBezTo>
                    <a:pt x="668" y="537"/>
                    <a:pt x="739" y="465"/>
                    <a:pt x="739" y="370"/>
                  </a:cubicBezTo>
                  <a:cubicBezTo>
                    <a:pt x="739" y="287"/>
                    <a:pt x="668" y="203"/>
                    <a:pt x="572" y="203"/>
                  </a:cubicBezTo>
                  <a:lnTo>
                    <a:pt x="537" y="203"/>
                  </a:lnTo>
                  <a:lnTo>
                    <a:pt x="537" y="168"/>
                  </a:lnTo>
                  <a:cubicBezTo>
                    <a:pt x="537" y="72"/>
                    <a:pt x="453" y="1"/>
                    <a:pt x="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3" name="Google Shape;12673;p87"/>
            <p:cNvSpPr/>
            <p:nvPr/>
          </p:nvSpPr>
          <p:spPr>
            <a:xfrm>
              <a:off x="7184363" y="3809604"/>
              <a:ext cx="202184" cy="352762"/>
            </a:xfrm>
            <a:custGeom>
              <a:avLst/>
              <a:gdLst/>
              <a:ahLst/>
              <a:cxnLst/>
              <a:rect l="l" t="t" r="r" b="b"/>
              <a:pathLst>
                <a:path w="6347" h="11074" extrusionOk="0">
                  <a:moveTo>
                    <a:pt x="3159" y="310"/>
                  </a:moveTo>
                  <a:cubicBezTo>
                    <a:pt x="3623" y="310"/>
                    <a:pt x="4091" y="390"/>
                    <a:pt x="4561" y="551"/>
                  </a:cubicBezTo>
                  <a:lnTo>
                    <a:pt x="4347" y="1087"/>
                  </a:lnTo>
                  <a:lnTo>
                    <a:pt x="4168" y="1563"/>
                  </a:lnTo>
                  <a:cubicBezTo>
                    <a:pt x="3841" y="1450"/>
                    <a:pt x="3510" y="1393"/>
                    <a:pt x="3175" y="1393"/>
                  </a:cubicBezTo>
                  <a:cubicBezTo>
                    <a:pt x="2840" y="1393"/>
                    <a:pt x="2501" y="1450"/>
                    <a:pt x="2156" y="1563"/>
                  </a:cubicBezTo>
                  <a:lnTo>
                    <a:pt x="1775" y="551"/>
                  </a:lnTo>
                  <a:cubicBezTo>
                    <a:pt x="2233" y="390"/>
                    <a:pt x="2695" y="310"/>
                    <a:pt x="3159" y="310"/>
                  </a:cubicBezTo>
                  <a:close/>
                  <a:moveTo>
                    <a:pt x="4549" y="1408"/>
                  </a:moveTo>
                  <a:cubicBezTo>
                    <a:pt x="5025" y="1754"/>
                    <a:pt x="5299" y="2301"/>
                    <a:pt x="5299" y="2885"/>
                  </a:cubicBezTo>
                  <a:cubicBezTo>
                    <a:pt x="5299" y="3289"/>
                    <a:pt x="5287" y="4075"/>
                    <a:pt x="5240" y="4421"/>
                  </a:cubicBezTo>
                  <a:cubicBezTo>
                    <a:pt x="5192" y="4849"/>
                    <a:pt x="4835" y="5171"/>
                    <a:pt x="4406" y="5171"/>
                  </a:cubicBezTo>
                  <a:lnTo>
                    <a:pt x="4001" y="5171"/>
                  </a:lnTo>
                  <a:cubicBezTo>
                    <a:pt x="4430" y="4897"/>
                    <a:pt x="4716" y="4397"/>
                    <a:pt x="4716" y="3849"/>
                  </a:cubicBezTo>
                  <a:lnTo>
                    <a:pt x="4716" y="2611"/>
                  </a:lnTo>
                  <a:cubicBezTo>
                    <a:pt x="4716" y="2599"/>
                    <a:pt x="4692" y="2551"/>
                    <a:pt x="4692" y="2527"/>
                  </a:cubicBezTo>
                  <a:lnTo>
                    <a:pt x="4632" y="2468"/>
                  </a:lnTo>
                  <a:cubicBezTo>
                    <a:pt x="4168" y="2277"/>
                    <a:pt x="3799" y="1896"/>
                    <a:pt x="3799" y="1885"/>
                  </a:cubicBezTo>
                  <a:cubicBezTo>
                    <a:pt x="3767" y="1853"/>
                    <a:pt x="3726" y="1838"/>
                    <a:pt x="3685" y="1838"/>
                  </a:cubicBezTo>
                  <a:cubicBezTo>
                    <a:pt x="3649" y="1838"/>
                    <a:pt x="3613" y="1850"/>
                    <a:pt x="3585" y="1873"/>
                  </a:cubicBezTo>
                  <a:cubicBezTo>
                    <a:pt x="3585" y="1873"/>
                    <a:pt x="2823" y="2432"/>
                    <a:pt x="1727" y="2456"/>
                  </a:cubicBezTo>
                  <a:cubicBezTo>
                    <a:pt x="1715" y="2456"/>
                    <a:pt x="1680" y="2468"/>
                    <a:pt x="1668" y="2480"/>
                  </a:cubicBezTo>
                  <a:cubicBezTo>
                    <a:pt x="1656" y="2492"/>
                    <a:pt x="1620" y="2492"/>
                    <a:pt x="1608" y="2516"/>
                  </a:cubicBezTo>
                  <a:cubicBezTo>
                    <a:pt x="1596" y="2527"/>
                    <a:pt x="1596" y="2551"/>
                    <a:pt x="1572" y="2575"/>
                  </a:cubicBezTo>
                  <a:cubicBezTo>
                    <a:pt x="1560" y="2587"/>
                    <a:pt x="1549" y="2599"/>
                    <a:pt x="1549" y="2635"/>
                  </a:cubicBezTo>
                  <a:lnTo>
                    <a:pt x="1549" y="3087"/>
                  </a:lnTo>
                  <a:cubicBezTo>
                    <a:pt x="1549" y="3182"/>
                    <a:pt x="1620" y="3254"/>
                    <a:pt x="1715" y="3254"/>
                  </a:cubicBezTo>
                  <a:cubicBezTo>
                    <a:pt x="1799" y="3254"/>
                    <a:pt x="1870" y="3182"/>
                    <a:pt x="1870" y="3087"/>
                  </a:cubicBezTo>
                  <a:lnTo>
                    <a:pt x="1870" y="2778"/>
                  </a:lnTo>
                  <a:cubicBezTo>
                    <a:pt x="2751" y="2730"/>
                    <a:pt x="3406" y="2397"/>
                    <a:pt x="3644" y="2230"/>
                  </a:cubicBezTo>
                  <a:cubicBezTo>
                    <a:pt x="3775" y="2349"/>
                    <a:pt x="4061" y="2575"/>
                    <a:pt x="4394" y="2730"/>
                  </a:cubicBezTo>
                  <a:lnTo>
                    <a:pt x="4394" y="3861"/>
                  </a:lnTo>
                  <a:cubicBezTo>
                    <a:pt x="4394" y="4563"/>
                    <a:pt x="3823" y="5135"/>
                    <a:pt x="3120" y="5135"/>
                  </a:cubicBezTo>
                  <a:cubicBezTo>
                    <a:pt x="2430" y="5135"/>
                    <a:pt x="1858" y="4563"/>
                    <a:pt x="1858" y="3861"/>
                  </a:cubicBezTo>
                  <a:cubicBezTo>
                    <a:pt x="1858" y="3778"/>
                    <a:pt x="1787" y="3706"/>
                    <a:pt x="1691" y="3706"/>
                  </a:cubicBezTo>
                  <a:cubicBezTo>
                    <a:pt x="1608" y="3706"/>
                    <a:pt x="1537" y="3778"/>
                    <a:pt x="1537" y="3861"/>
                  </a:cubicBezTo>
                  <a:cubicBezTo>
                    <a:pt x="1537" y="4421"/>
                    <a:pt x="1811" y="4909"/>
                    <a:pt x="2251" y="5194"/>
                  </a:cubicBezTo>
                  <a:lnTo>
                    <a:pt x="1846" y="5194"/>
                  </a:lnTo>
                  <a:cubicBezTo>
                    <a:pt x="1441" y="5171"/>
                    <a:pt x="1084" y="4849"/>
                    <a:pt x="1049" y="4421"/>
                  </a:cubicBezTo>
                  <a:cubicBezTo>
                    <a:pt x="1013" y="4063"/>
                    <a:pt x="989" y="3289"/>
                    <a:pt x="989" y="2885"/>
                  </a:cubicBezTo>
                  <a:cubicBezTo>
                    <a:pt x="989" y="2289"/>
                    <a:pt x="1263" y="1754"/>
                    <a:pt x="1727" y="1408"/>
                  </a:cubicBezTo>
                  <a:cubicBezTo>
                    <a:pt x="1906" y="1825"/>
                    <a:pt x="1858" y="1885"/>
                    <a:pt x="2001" y="1932"/>
                  </a:cubicBezTo>
                  <a:cubicBezTo>
                    <a:pt x="2013" y="1932"/>
                    <a:pt x="2025" y="1944"/>
                    <a:pt x="2037" y="1944"/>
                  </a:cubicBezTo>
                  <a:cubicBezTo>
                    <a:pt x="2049" y="1944"/>
                    <a:pt x="2084" y="1944"/>
                    <a:pt x="2096" y="1932"/>
                  </a:cubicBezTo>
                  <a:cubicBezTo>
                    <a:pt x="2453" y="1795"/>
                    <a:pt x="2802" y="1727"/>
                    <a:pt x="3147" y="1727"/>
                  </a:cubicBezTo>
                  <a:cubicBezTo>
                    <a:pt x="3492" y="1727"/>
                    <a:pt x="3835" y="1795"/>
                    <a:pt x="4180" y="1932"/>
                  </a:cubicBezTo>
                  <a:cubicBezTo>
                    <a:pt x="4204" y="1938"/>
                    <a:pt x="4227" y="1941"/>
                    <a:pt x="4248" y="1941"/>
                  </a:cubicBezTo>
                  <a:cubicBezTo>
                    <a:pt x="4269" y="1941"/>
                    <a:pt x="4287" y="1938"/>
                    <a:pt x="4299" y="1932"/>
                  </a:cubicBezTo>
                  <a:cubicBezTo>
                    <a:pt x="4347" y="1920"/>
                    <a:pt x="4382" y="1885"/>
                    <a:pt x="4394" y="1837"/>
                  </a:cubicBezTo>
                  <a:lnTo>
                    <a:pt x="4549" y="1408"/>
                  </a:lnTo>
                  <a:close/>
                  <a:moveTo>
                    <a:pt x="3573" y="5445"/>
                  </a:moveTo>
                  <a:lnTo>
                    <a:pt x="3573" y="6028"/>
                  </a:lnTo>
                  <a:cubicBezTo>
                    <a:pt x="3573" y="6111"/>
                    <a:pt x="3644" y="6183"/>
                    <a:pt x="3739" y="6183"/>
                  </a:cubicBezTo>
                  <a:lnTo>
                    <a:pt x="3954" y="6183"/>
                  </a:lnTo>
                  <a:lnTo>
                    <a:pt x="3156" y="7576"/>
                  </a:lnTo>
                  <a:lnTo>
                    <a:pt x="2346" y="6183"/>
                  </a:lnTo>
                  <a:lnTo>
                    <a:pt x="2573" y="6183"/>
                  </a:lnTo>
                  <a:cubicBezTo>
                    <a:pt x="2668" y="6183"/>
                    <a:pt x="2739" y="6111"/>
                    <a:pt x="2739" y="6028"/>
                  </a:cubicBezTo>
                  <a:lnTo>
                    <a:pt x="2739" y="5445"/>
                  </a:lnTo>
                  <a:cubicBezTo>
                    <a:pt x="2876" y="5480"/>
                    <a:pt x="3019" y="5498"/>
                    <a:pt x="3160" y="5498"/>
                  </a:cubicBezTo>
                  <a:cubicBezTo>
                    <a:pt x="3302" y="5498"/>
                    <a:pt x="3442" y="5480"/>
                    <a:pt x="3573" y="5445"/>
                  </a:cubicBezTo>
                  <a:close/>
                  <a:moveTo>
                    <a:pt x="3180" y="0"/>
                  </a:moveTo>
                  <a:cubicBezTo>
                    <a:pt x="2626" y="0"/>
                    <a:pt x="2072" y="105"/>
                    <a:pt x="1525" y="313"/>
                  </a:cubicBezTo>
                  <a:cubicBezTo>
                    <a:pt x="1477" y="325"/>
                    <a:pt x="1441" y="349"/>
                    <a:pt x="1430" y="396"/>
                  </a:cubicBezTo>
                  <a:cubicBezTo>
                    <a:pt x="1418" y="444"/>
                    <a:pt x="1418" y="492"/>
                    <a:pt x="1430" y="515"/>
                  </a:cubicBezTo>
                  <a:lnTo>
                    <a:pt x="1656" y="1099"/>
                  </a:lnTo>
                  <a:cubicBezTo>
                    <a:pt x="1060" y="1504"/>
                    <a:pt x="703" y="2158"/>
                    <a:pt x="703" y="2861"/>
                  </a:cubicBezTo>
                  <a:cubicBezTo>
                    <a:pt x="703" y="3218"/>
                    <a:pt x="715" y="4051"/>
                    <a:pt x="763" y="4444"/>
                  </a:cubicBezTo>
                  <a:cubicBezTo>
                    <a:pt x="822" y="5040"/>
                    <a:pt x="1322" y="5504"/>
                    <a:pt x="1918" y="5504"/>
                  </a:cubicBezTo>
                  <a:lnTo>
                    <a:pt x="2453" y="5504"/>
                  </a:lnTo>
                  <a:lnTo>
                    <a:pt x="2453" y="5861"/>
                  </a:lnTo>
                  <a:cubicBezTo>
                    <a:pt x="1549" y="5873"/>
                    <a:pt x="775" y="6480"/>
                    <a:pt x="572" y="7361"/>
                  </a:cubicBezTo>
                  <a:lnTo>
                    <a:pt x="108" y="9255"/>
                  </a:lnTo>
                  <a:cubicBezTo>
                    <a:pt x="1" y="9671"/>
                    <a:pt x="191" y="10100"/>
                    <a:pt x="572" y="10314"/>
                  </a:cubicBezTo>
                  <a:cubicBezTo>
                    <a:pt x="1441" y="10820"/>
                    <a:pt x="2320" y="11073"/>
                    <a:pt x="3199" y="11073"/>
                  </a:cubicBezTo>
                  <a:cubicBezTo>
                    <a:pt x="4079" y="11073"/>
                    <a:pt x="4960" y="10820"/>
                    <a:pt x="5835" y="10314"/>
                  </a:cubicBezTo>
                  <a:cubicBezTo>
                    <a:pt x="6168" y="10100"/>
                    <a:pt x="6347" y="9659"/>
                    <a:pt x="6240" y="9255"/>
                  </a:cubicBezTo>
                  <a:lnTo>
                    <a:pt x="6061" y="8504"/>
                  </a:lnTo>
                  <a:cubicBezTo>
                    <a:pt x="6050" y="8430"/>
                    <a:pt x="5972" y="8384"/>
                    <a:pt x="5896" y="8384"/>
                  </a:cubicBezTo>
                  <a:cubicBezTo>
                    <a:pt x="5888" y="8384"/>
                    <a:pt x="5879" y="8384"/>
                    <a:pt x="5871" y="8385"/>
                  </a:cubicBezTo>
                  <a:cubicBezTo>
                    <a:pt x="5775" y="8409"/>
                    <a:pt x="5728" y="8493"/>
                    <a:pt x="5751" y="8588"/>
                  </a:cubicBezTo>
                  <a:lnTo>
                    <a:pt x="5930" y="9326"/>
                  </a:lnTo>
                  <a:cubicBezTo>
                    <a:pt x="5990" y="9600"/>
                    <a:pt x="5871" y="9897"/>
                    <a:pt x="5632" y="10028"/>
                  </a:cubicBezTo>
                  <a:cubicBezTo>
                    <a:pt x="4799" y="10505"/>
                    <a:pt x="3980" y="10743"/>
                    <a:pt x="3162" y="10743"/>
                  </a:cubicBezTo>
                  <a:cubicBezTo>
                    <a:pt x="2343" y="10743"/>
                    <a:pt x="1525" y="10505"/>
                    <a:pt x="691" y="10028"/>
                  </a:cubicBezTo>
                  <a:cubicBezTo>
                    <a:pt x="453" y="9897"/>
                    <a:pt x="310" y="9600"/>
                    <a:pt x="394" y="9326"/>
                  </a:cubicBezTo>
                  <a:lnTo>
                    <a:pt x="846" y="7433"/>
                  </a:lnTo>
                  <a:cubicBezTo>
                    <a:pt x="1001" y="6838"/>
                    <a:pt x="1441" y="6397"/>
                    <a:pt x="2025" y="6242"/>
                  </a:cubicBezTo>
                  <a:lnTo>
                    <a:pt x="3025" y="7992"/>
                  </a:lnTo>
                  <a:cubicBezTo>
                    <a:pt x="3055" y="8040"/>
                    <a:pt x="3111" y="8064"/>
                    <a:pt x="3168" y="8064"/>
                  </a:cubicBezTo>
                  <a:cubicBezTo>
                    <a:pt x="3224" y="8064"/>
                    <a:pt x="3281" y="8040"/>
                    <a:pt x="3311" y="7992"/>
                  </a:cubicBezTo>
                  <a:lnTo>
                    <a:pt x="4299" y="6242"/>
                  </a:lnTo>
                  <a:cubicBezTo>
                    <a:pt x="4870" y="6397"/>
                    <a:pt x="5335" y="6838"/>
                    <a:pt x="5478" y="7433"/>
                  </a:cubicBezTo>
                  <a:lnTo>
                    <a:pt x="5573" y="7826"/>
                  </a:lnTo>
                  <a:cubicBezTo>
                    <a:pt x="5584" y="7901"/>
                    <a:pt x="5652" y="7947"/>
                    <a:pt x="5735" y="7947"/>
                  </a:cubicBezTo>
                  <a:cubicBezTo>
                    <a:pt x="5744" y="7947"/>
                    <a:pt x="5754" y="7946"/>
                    <a:pt x="5763" y="7945"/>
                  </a:cubicBezTo>
                  <a:cubicBezTo>
                    <a:pt x="5847" y="7921"/>
                    <a:pt x="5894" y="7838"/>
                    <a:pt x="5882" y="7754"/>
                  </a:cubicBezTo>
                  <a:lnTo>
                    <a:pt x="5787" y="7361"/>
                  </a:lnTo>
                  <a:cubicBezTo>
                    <a:pt x="5585" y="6480"/>
                    <a:pt x="4811" y="5873"/>
                    <a:pt x="3906" y="5861"/>
                  </a:cubicBezTo>
                  <a:lnTo>
                    <a:pt x="3906" y="5504"/>
                  </a:lnTo>
                  <a:lnTo>
                    <a:pt x="4442" y="5504"/>
                  </a:lnTo>
                  <a:cubicBezTo>
                    <a:pt x="5037" y="5504"/>
                    <a:pt x="5537" y="5052"/>
                    <a:pt x="5597" y="4444"/>
                  </a:cubicBezTo>
                  <a:cubicBezTo>
                    <a:pt x="5644" y="4051"/>
                    <a:pt x="5656" y="3218"/>
                    <a:pt x="5656" y="2861"/>
                  </a:cubicBezTo>
                  <a:cubicBezTo>
                    <a:pt x="5656" y="2135"/>
                    <a:pt x="5287" y="1492"/>
                    <a:pt x="4704" y="1099"/>
                  </a:cubicBezTo>
                  <a:lnTo>
                    <a:pt x="4930" y="515"/>
                  </a:lnTo>
                  <a:cubicBezTo>
                    <a:pt x="4954" y="432"/>
                    <a:pt x="4918" y="337"/>
                    <a:pt x="4835" y="313"/>
                  </a:cubicBezTo>
                  <a:cubicBezTo>
                    <a:pt x="4287" y="105"/>
                    <a:pt x="3733" y="0"/>
                    <a:pt x="3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74" name="Google Shape;12674;p87"/>
          <p:cNvGrpSpPr/>
          <p:nvPr/>
        </p:nvGrpSpPr>
        <p:grpSpPr>
          <a:xfrm>
            <a:off x="7571624" y="3627935"/>
            <a:ext cx="292047" cy="352762"/>
            <a:chOff x="7571624" y="3808935"/>
            <a:chExt cx="292047" cy="352762"/>
          </a:xfrm>
        </p:grpSpPr>
        <p:sp>
          <p:nvSpPr>
            <p:cNvPr id="12675" name="Google Shape;12675;p87"/>
            <p:cNvSpPr/>
            <p:nvPr/>
          </p:nvSpPr>
          <p:spPr>
            <a:xfrm>
              <a:off x="7802955" y="4057755"/>
              <a:ext cx="15227" cy="15195"/>
            </a:xfrm>
            <a:custGeom>
              <a:avLst/>
              <a:gdLst/>
              <a:ahLst/>
              <a:cxnLst/>
              <a:rect l="l" t="t" r="r" b="b"/>
              <a:pathLst>
                <a:path w="478" h="477" extrusionOk="0">
                  <a:moveTo>
                    <a:pt x="239" y="0"/>
                  </a:moveTo>
                  <a:cubicBezTo>
                    <a:pt x="120" y="0"/>
                    <a:pt x="1" y="107"/>
                    <a:pt x="1" y="238"/>
                  </a:cubicBezTo>
                  <a:cubicBezTo>
                    <a:pt x="1" y="381"/>
                    <a:pt x="108" y="476"/>
                    <a:pt x="239" y="476"/>
                  </a:cubicBezTo>
                  <a:cubicBezTo>
                    <a:pt x="382" y="476"/>
                    <a:pt x="477" y="381"/>
                    <a:pt x="477" y="238"/>
                  </a:cubicBezTo>
                  <a:cubicBezTo>
                    <a:pt x="477" y="107"/>
                    <a:pt x="382"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6" name="Google Shape;12676;p87"/>
            <p:cNvSpPr/>
            <p:nvPr/>
          </p:nvSpPr>
          <p:spPr>
            <a:xfrm>
              <a:off x="7764665" y="4115763"/>
              <a:ext cx="13315" cy="13315"/>
            </a:xfrm>
            <a:custGeom>
              <a:avLst/>
              <a:gdLst/>
              <a:ahLst/>
              <a:cxnLst/>
              <a:rect l="l" t="t" r="r" b="b"/>
              <a:pathLst>
                <a:path w="418" h="418" extrusionOk="0">
                  <a:moveTo>
                    <a:pt x="215" y="1"/>
                  </a:moveTo>
                  <a:cubicBezTo>
                    <a:pt x="84" y="1"/>
                    <a:pt x="0" y="84"/>
                    <a:pt x="0" y="203"/>
                  </a:cubicBezTo>
                  <a:cubicBezTo>
                    <a:pt x="0" y="322"/>
                    <a:pt x="84" y="417"/>
                    <a:pt x="215" y="417"/>
                  </a:cubicBezTo>
                  <a:cubicBezTo>
                    <a:pt x="334" y="417"/>
                    <a:pt x="417" y="322"/>
                    <a:pt x="417" y="203"/>
                  </a:cubicBezTo>
                  <a:cubicBezTo>
                    <a:pt x="417"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7" name="Google Shape;12677;p87"/>
            <p:cNvSpPr/>
            <p:nvPr/>
          </p:nvSpPr>
          <p:spPr>
            <a:xfrm>
              <a:off x="7653141" y="4048262"/>
              <a:ext cx="13315" cy="13315"/>
            </a:xfrm>
            <a:custGeom>
              <a:avLst/>
              <a:gdLst/>
              <a:ahLst/>
              <a:cxnLst/>
              <a:rect l="l" t="t" r="r" b="b"/>
              <a:pathLst>
                <a:path w="418" h="418" extrusionOk="0">
                  <a:moveTo>
                    <a:pt x="215" y="0"/>
                  </a:moveTo>
                  <a:cubicBezTo>
                    <a:pt x="96" y="0"/>
                    <a:pt x="1" y="96"/>
                    <a:pt x="1" y="215"/>
                  </a:cubicBezTo>
                  <a:cubicBezTo>
                    <a:pt x="1" y="334"/>
                    <a:pt x="96" y="417"/>
                    <a:pt x="215" y="417"/>
                  </a:cubicBezTo>
                  <a:cubicBezTo>
                    <a:pt x="334" y="417"/>
                    <a:pt x="418" y="334"/>
                    <a:pt x="418" y="215"/>
                  </a:cubicBezTo>
                  <a:cubicBezTo>
                    <a:pt x="418" y="96"/>
                    <a:pt x="334"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8" name="Google Shape;12678;p87"/>
            <p:cNvSpPr/>
            <p:nvPr/>
          </p:nvSpPr>
          <p:spPr>
            <a:xfrm>
              <a:off x="7675917" y="4115763"/>
              <a:ext cx="13284" cy="13315"/>
            </a:xfrm>
            <a:custGeom>
              <a:avLst/>
              <a:gdLst/>
              <a:ahLst/>
              <a:cxnLst/>
              <a:rect l="l" t="t" r="r" b="b"/>
              <a:pathLst>
                <a:path w="417" h="418" extrusionOk="0">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9" name="Google Shape;12679;p87"/>
            <p:cNvSpPr/>
            <p:nvPr/>
          </p:nvSpPr>
          <p:spPr>
            <a:xfrm>
              <a:off x="7715736" y="4062660"/>
              <a:ext cx="16342" cy="15959"/>
            </a:xfrm>
            <a:custGeom>
              <a:avLst/>
              <a:gdLst/>
              <a:ahLst/>
              <a:cxnLst/>
              <a:rect l="l" t="t" r="r" b="b"/>
              <a:pathLst>
                <a:path w="513" h="501" extrusionOk="0">
                  <a:moveTo>
                    <a:pt x="262" y="1"/>
                  </a:moveTo>
                  <a:cubicBezTo>
                    <a:pt x="119" y="1"/>
                    <a:pt x="0" y="120"/>
                    <a:pt x="0" y="251"/>
                  </a:cubicBezTo>
                  <a:cubicBezTo>
                    <a:pt x="0" y="382"/>
                    <a:pt x="119" y="501"/>
                    <a:pt x="262" y="501"/>
                  </a:cubicBezTo>
                  <a:cubicBezTo>
                    <a:pt x="393" y="501"/>
                    <a:pt x="512" y="406"/>
                    <a:pt x="512" y="251"/>
                  </a:cubicBezTo>
                  <a:cubicBezTo>
                    <a:pt x="512" y="120"/>
                    <a:pt x="393"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0" name="Google Shape;12680;p87"/>
            <p:cNvSpPr/>
            <p:nvPr/>
          </p:nvSpPr>
          <p:spPr>
            <a:xfrm>
              <a:off x="7571624" y="3808935"/>
              <a:ext cx="292047" cy="352762"/>
            </a:xfrm>
            <a:custGeom>
              <a:avLst/>
              <a:gdLst/>
              <a:ahLst/>
              <a:cxnLst/>
              <a:rect l="l" t="t" r="r" b="b"/>
              <a:pathLst>
                <a:path w="9168" h="11074" extrusionOk="0">
                  <a:moveTo>
                    <a:pt x="3085" y="6536"/>
                  </a:moveTo>
                  <a:cubicBezTo>
                    <a:pt x="3680" y="6536"/>
                    <a:pt x="4251" y="6687"/>
                    <a:pt x="4786" y="7001"/>
                  </a:cubicBezTo>
                  <a:cubicBezTo>
                    <a:pt x="5364" y="7337"/>
                    <a:pt x="5926" y="7449"/>
                    <a:pt x="6422" y="7449"/>
                  </a:cubicBezTo>
                  <a:cubicBezTo>
                    <a:pt x="6805" y="7449"/>
                    <a:pt x="7149" y="7382"/>
                    <a:pt x="7430" y="7299"/>
                  </a:cubicBezTo>
                  <a:cubicBezTo>
                    <a:pt x="7858" y="7180"/>
                    <a:pt x="8192" y="7001"/>
                    <a:pt x="8382" y="6882"/>
                  </a:cubicBezTo>
                  <a:lnTo>
                    <a:pt x="8382" y="6882"/>
                  </a:lnTo>
                  <a:cubicBezTo>
                    <a:pt x="8739" y="8156"/>
                    <a:pt x="8430" y="9502"/>
                    <a:pt x="7477" y="10454"/>
                  </a:cubicBezTo>
                  <a:cubicBezTo>
                    <a:pt x="7287" y="10645"/>
                    <a:pt x="7013" y="10764"/>
                    <a:pt x="6727" y="10764"/>
                  </a:cubicBezTo>
                  <a:lnTo>
                    <a:pt x="3000" y="10764"/>
                  </a:lnTo>
                  <a:cubicBezTo>
                    <a:pt x="2715" y="10764"/>
                    <a:pt x="2441" y="10645"/>
                    <a:pt x="2250" y="10454"/>
                  </a:cubicBezTo>
                  <a:cubicBezTo>
                    <a:pt x="1393" y="9573"/>
                    <a:pt x="988" y="8311"/>
                    <a:pt x="1334" y="6966"/>
                  </a:cubicBezTo>
                  <a:cubicBezTo>
                    <a:pt x="1476" y="6894"/>
                    <a:pt x="1846" y="6716"/>
                    <a:pt x="2357" y="6609"/>
                  </a:cubicBezTo>
                  <a:cubicBezTo>
                    <a:pt x="2603" y="6561"/>
                    <a:pt x="2846" y="6536"/>
                    <a:pt x="3085" y="6536"/>
                  </a:cubicBezTo>
                  <a:close/>
                  <a:moveTo>
                    <a:pt x="3322" y="1"/>
                  </a:moveTo>
                  <a:cubicBezTo>
                    <a:pt x="3084" y="1"/>
                    <a:pt x="2893" y="191"/>
                    <a:pt x="2893" y="429"/>
                  </a:cubicBezTo>
                  <a:lnTo>
                    <a:pt x="2893" y="822"/>
                  </a:lnTo>
                  <a:cubicBezTo>
                    <a:pt x="2893" y="1060"/>
                    <a:pt x="3084" y="1251"/>
                    <a:pt x="3322" y="1251"/>
                  </a:cubicBezTo>
                  <a:lnTo>
                    <a:pt x="3548" y="1251"/>
                  </a:lnTo>
                  <a:lnTo>
                    <a:pt x="3548" y="2584"/>
                  </a:lnTo>
                  <a:cubicBezTo>
                    <a:pt x="3548" y="2679"/>
                    <a:pt x="3620" y="2751"/>
                    <a:pt x="3715" y="2751"/>
                  </a:cubicBezTo>
                  <a:cubicBezTo>
                    <a:pt x="3798" y="2751"/>
                    <a:pt x="3870" y="2679"/>
                    <a:pt x="3870" y="2584"/>
                  </a:cubicBezTo>
                  <a:lnTo>
                    <a:pt x="3870" y="1251"/>
                  </a:lnTo>
                  <a:lnTo>
                    <a:pt x="5822" y="1251"/>
                  </a:lnTo>
                  <a:lnTo>
                    <a:pt x="5822" y="3965"/>
                  </a:lnTo>
                  <a:cubicBezTo>
                    <a:pt x="5822" y="4203"/>
                    <a:pt x="5977" y="4418"/>
                    <a:pt x="6191" y="4513"/>
                  </a:cubicBezTo>
                  <a:cubicBezTo>
                    <a:pt x="7168" y="4894"/>
                    <a:pt x="7894" y="5656"/>
                    <a:pt x="8251" y="6597"/>
                  </a:cubicBezTo>
                  <a:cubicBezTo>
                    <a:pt x="8084" y="6704"/>
                    <a:pt x="7763" y="6894"/>
                    <a:pt x="7299" y="7025"/>
                  </a:cubicBezTo>
                  <a:cubicBezTo>
                    <a:pt x="6992" y="7113"/>
                    <a:pt x="6689" y="7157"/>
                    <a:pt x="6391" y="7157"/>
                  </a:cubicBezTo>
                  <a:cubicBezTo>
                    <a:pt x="5879" y="7157"/>
                    <a:pt x="5384" y="7027"/>
                    <a:pt x="4917" y="6763"/>
                  </a:cubicBezTo>
                  <a:cubicBezTo>
                    <a:pt x="4326" y="6419"/>
                    <a:pt x="3678" y="6255"/>
                    <a:pt x="3027" y="6255"/>
                  </a:cubicBezTo>
                  <a:cubicBezTo>
                    <a:pt x="2486" y="6255"/>
                    <a:pt x="1942" y="6368"/>
                    <a:pt x="1429" y="6585"/>
                  </a:cubicBezTo>
                  <a:cubicBezTo>
                    <a:pt x="1786" y="5656"/>
                    <a:pt x="2512" y="4894"/>
                    <a:pt x="3489" y="4513"/>
                  </a:cubicBezTo>
                  <a:cubicBezTo>
                    <a:pt x="3703" y="4418"/>
                    <a:pt x="3858" y="4215"/>
                    <a:pt x="3858" y="3977"/>
                  </a:cubicBezTo>
                  <a:lnTo>
                    <a:pt x="3858" y="3394"/>
                  </a:lnTo>
                  <a:cubicBezTo>
                    <a:pt x="3858" y="3310"/>
                    <a:pt x="3786" y="3227"/>
                    <a:pt x="3691" y="3227"/>
                  </a:cubicBezTo>
                  <a:cubicBezTo>
                    <a:pt x="3608" y="3227"/>
                    <a:pt x="3536" y="3310"/>
                    <a:pt x="3536" y="3394"/>
                  </a:cubicBezTo>
                  <a:lnTo>
                    <a:pt x="3536" y="3942"/>
                  </a:lnTo>
                  <a:cubicBezTo>
                    <a:pt x="3536" y="4049"/>
                    <a:pt x="3465" y="4156"/>
                    <a:pt x="3370" y="4180"/>
                  </a:cubicBezTo>
                  <a:cubicBezTo>
                    <a:pt x="714" y="5239"/>
                    <a:pt x="0" y="8668"/>
                    <a:pt x="1988" y="10669"/>
                  </a:cubicBezTo>
                  <a:cubicBezTo>
                    <a:pt x="2238" y="10930"/>
                    <a:pt x="2596" y="11073"/>
                    <a:pt x="2953" y="11073"/>
                  </a:cubicBezTo>
                  <a:lnTo>
                    <a:pt x="6703" y="11073"/>
                  </a:lnTo>
                  <a:cubicBezTo>
                    <a:pt x="7060" y="11073"/>
                    <a:pt x="7418" y="10930"/>
                    <a:pt x="7680" y="10657"/>
                  </a:cubicBezTo>
                  <a:cubicBezTo>
                    <a:pt x="9132" y="9240"/>
                    <a:pt x="9168" y="7097"/>
                    <a:pt x="8120" y="5596"/>
                  </a:cubicBezTo>
                  <a:cubicBezTo>
                    <a:pt x="7668" y="4954"/>
                    <a:pt x="7049" y="4477"/>
                    <a:pt x="6334" y="4203"/>
                  </a:cubicBezTo>
                  <a:cubicBezTo>
                    <a:pt x="6227" y="4156"/>
                    <a:pt x="6167" y="4061"/>
                    <a:pt x="6167" y="3965"/>
                  </a:cubicBezTo>
                  <a:lnTo>
                    <a:pt x="6167" y="1251"/>
                  </a:lnTo>
                  <a:lnTo>
                    <a:pt x="6394" y="1251"/>
                  </a:lnTo>
                  <a:cubicBezTo>
                    <a:pt x="6632" y="1251"/>
                    <a:pt x="6822" y="1060"/>
                    <a:pt x="6822" y="822"/>
                  </a:cubicBezTo>
                  <a:lnTo>
                    <a:pt x="6822" y="429"/>
                  </a:lnTo>
                  <a:cubicBezTo>
                    <a:pt x="6822" y="191"/>
                    <a:pt x="6632" y="1"/>
                    <a:pt x="6394" y="1"/>
                  </a:cubicBezTo>
                  <a:lnTo>
                    <a:pt x="5525" y="1"/>
                  </a:lnTo>
                  <a:cubicBezTo>
                    <a:pt x="5441" y="1"/>
                    <a:pt x="5358" y="72"/>
                    <a:pt x="5358" y="167"/>
                  </a:cubicBezTo>
                  <a:cubicBezTo>
                    <a:pt x="5358" y="251"/>
                    <a:pt x="5441" y="334"/>
                    <a:pt x="5525" y="334"/>
                  </a:cubicBezTo>
                  <a:lnTo>
                    <a:pt x="6394" y="334"/>
                  </a:lnTo>
                  <a:cubicBezTo>
                    <a:pt x="6453" y="334"/>
                    <a:pt x="6489" y="370"/>
                    <a:pt x="6489" y="429"/>
                  </a:cubicBezTo>
                  <a:lnTo>
                    <a:pt x="6489" y="822"/>
                  </a:lnTo>
                  <a:cubicBezTo>
                    <a:pt x="6489" y="882"/>
                    <a:pt x="6453" y="929"/>
                    <a:pt x="6394" y="929"/>
                  </a:cubicBezTo>
                  <a:lnTo>
                    <a:pt x="3322" y="929"/>
                  </a:lnTo>
                  <a:cubicBezTo>
                    <a:pt x="3262" y="929"/>
                    <a:pt x="3215" y="882"/>
                    <a:pt x="3215" y="822"/>
                  </a:cubicBezTo>
                  <a:lnTo>
                    <a:pt x="3215" y="429"/>
                  </a:lnTo>
                  <a:cubicBezTo>
                    <a:pt x="3215" y="370"/>
                    <a:pt x="3262" y="334"/>
                    <a:pt x="3322" y="334"/>
                  </a:cubicBezTo>
                  <a:lnTo>
                    <a:pt x="4739" y="334"/>
                  </a:lnTo>
                  <a:cubicBezTo>
                    <a:pt x="4822" y="334"/>
                    <a:pt x="4905" y="251"/>
                    <a:pt x="4905" y="167"/>
                  </a:cubicBezTo>
                  <a:cubicBezTo>
                    <a:pt x="4905" y="72"/>
                    <a:pt x="4822" y="1"/>
                    <a:pt x="4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81" name="Google Shape;12681;p87"/>
          <p:cNvGrpSpPr/>
          <p:nvPr/>
        </p:nvGrpSpPr>
        <p:grpSpPr>
          <a:xfrm>
            <a:off x="2174559" y="3175116"/>
            <a:ext cx="364135" cy="359930"/>
            <a:chOff x="2174559" y="3356116"/>
            <a:chExt cx="364135" cy="359930"/>
          </a:xfrm>
        </p:grpSpPr>
        <p:sp>
          <p:nvSpPr>
            <p:cNvPr id="12682" name="Google Shape;12682;p87"/>
            <p:cNvSpPr/>
            <p:nvPr/>
          </p:nvSpPr>
          <p:spPr>
            <a:xfrm>
              <a:off x="2273915" y="3452414"/>
              <a:ext cx="166920" cy="166920"/>
            </a:xfrm>
            <a:custGeom>
              <a:avLst/>
              <a:gdLst/>
              <a:ahLst/>
              <a:cxnLst/>
              <a:rect l="l" t="t" r="r" b="b"/>
              <a:pathLst>
                <a:path w="5240" h="5240" extrusionOk="0">
                  <a:moveTo>
                    <a:pt x="4715" y="358"/>
                  </a:moveTo>
                  <a:cubicBezTo>
                    <a:pt x="4763" y="358"/>
                    <a:pt x="4787" y="370"/>
                    <a:pt x="4811" y="406"/>
                  </a:cubicBezTo>
                  <a:cubicBezTo>
                    <a:pt x="4846" y="429"/>
                    <a:pt x="4858" y="477"/>
                    <a:pt x="4858" y="513"/>
                  </a:cubicBezTo>
                  <a:cubicBezTo>
                    <a:pt x="4858" y="548"/>
                    <a:pt x="4846" y="584"/>
                    <a:pt x="4811" y="608"/>
                  </a:cubicBezTo>
                  <a:lnTo>
                    <a:pt x="4418" y="1013"/>
                  </a:lnTo>
                  <a:lnTo>
                    <a:pt x="4192" y="787"/>
                  </a:lnTo>
                  <a:lnTo>
                    <a:pt x="4608" y="406"/>
                  </a:lnTo>
                  <a:cubicBezTo>
                    <a:pt x="4644" y="370"/>
                    <a:pt x="4680" y="358"/>
                    <a:pt x="4715" y="358"/>
                  </a:cubicBezTo>
                  <a:close/>
                  <a:moveTo>
                    <a:pt x="3965" y="1048"/>
                  </a:moveTo>
                  <a:lnTo>
                    <a:pt x="4192" y="1263"/>
                  </a:lnTo>
                  <a:lnTo>
                    <a:pt x="3358" y="2084"/>
                  </a:lnTo>
                  <a:lnTo>
                    <a:pt x="3132" y="1858"/>
                  </a:lnTo>
                  <a:lnTo>
                    <a:pt x="3965" y="1048"/>
                  </a:lnTo>
                  <a:close/>
                  <a:moveTo>
                    <a:pt x="2894" y="2096"/>
                  </a:moveTo>
                  <a:lnTo>
                    <a:pt x="3120" y="2322"/>
                  </a:lnTo>
                  <a:lnTo>
                    <a:pt x="2287" y="3156"/>
                  </a:lnTo>
                  <a:lnTo>
                    <a:pt x="2060" y="2930"/>
                  </a:lnTo>
                  <a:lnTo>
                    <a:pt x="2894" y="2096"/>
                  </a:lnTo>
                  <a:close/>
                  <a:moveTo>
                    <a:pt x="1846" y="3168"/>
                  </a:moveTo>
                  <a:lnTo>
                    <a:pt x="2060" y="3394"/>
                  </a:lnTo>
                  <a:lnTo>
                    <a:pt x="1227" y="4227"/>
                  </a:lnTo>
                  <a:lnTo>
                    <a:pt x="1013" y="4001"/>
                  </a:lnTo>
                  <a:lnTo>
                    <a:pt x="1846" y="3168"/>
                  </a:lnTo>
                  <a:close/>
                  <a:moveTo>
                    <a:pt x="774" y="4227"/>
                  </a:moveTo>
                  <a:lnTo>
                    <a:pt x="989" y="4454"/>
                  </a:lnTo>
                  <a:lnTo>
                    <a:pt x="596" y="4858"/>
                  </a:lnTo>
                  <a:cubicBezTo>
                    <a:pt x="560" y="4882"/>
                    <a:pt x="513" y="4894"/>
                    <a:pt x="489" y="4894"/>
                  </a:cubicBezTo>
                  <a:cubicBezTo>
                    <a:pt x="441" y="4894"/>
                    <a:pt x="417" y="4882"/>
                    <a:pt x="382" y="4858"/>
                  </a:cubicBezTo>
                  <a:cubicBezTo>
                    <a:pt x="358" y="4823"/>
                    <a:pt x="334" y="4775"/>
                    <a:pt x="334" y="4751"/>
                  </a:cubicBezTo>
                  <a:cubicBezTo>
                    <a:pt x="322" y="4704"/>
                    <a:pt x="334" y="4656"/>
                    <a:pt x="370" y="4632"/>
                  </a:cubicBezTo>
                  <a:lnTo>
                    <a:pt x="774" y="4227"/>
                  </a:lnTo>
                  <a:close/>
                  <a:moveTo>
                    <a:pt x="4739" y="1"/>
                  </a:moveTo>
                  <a:cubicBezTo>
                    <a:pt x="4608" y="1"/>
                    <a:pt x="4489" y="48"/>
                    <a:pt x="4406" y="144"/>
                  </a:cubicBezTo>
                  <a:lnTo>
                    <a:pt x="4001" y="548"/>
                  </a:lnTo>
                  <a:lnTo>
                    <a:pt x="3846" y="406"/>
                  </a:lnTo>
                  <a:cubicBezTo>
                    <a:pt x="3816" y="376"/>
                    <a:pt x="3772" y="361"/>
                    <a:pt x="3727" y="361"/>
                  </a:cubicBezTo>
                  <a:cubicBezTo>
                    <a:pt x="3683" y="361"/>
                    <a:pt x="3638" y="376"/>
                    <a:pt x="3608" y="406"/>
                  </a:cubicBezTo>
                  <a:cubicBezTo>
                    <a:pt x="3549" y="465"/>
                    <a:pt x="3549" y="584"/>
                    <a:pt x="3608" y="644"/>
                  </a:cubicBezTo>
                  <a:lnTo>
                    <a:pt x="3763" y="787"/>
                  </a:lnTo>
                  <a:lnTo>
                    <a:pt x="2929" y="1620"/>
                  </a:lnTo>
                  <a:lnTo>
                    <a:pt x="2775" y="1477"/>
                  </a:lnTo>
                  <a:cubicBezTo>
                    <a:pt x="2745" y="1447"/>
                    <a:pt x="2700" y="1432"/>
                    <a:pt x="2656" y="1432"/>
                  </a:cubicBezTo>
                  <a:cubicBezTo>
                    <a:pt x="2611" y="1432"/>
                    <a:pt x="2566" y="1447"/>
                    <a:pt x="2537" y="1477"/>
                  </a:cubicBezTo>
                  <a:cubicBezTo>
                    <a:pt x="2477" y="1537"/>
                    <a:pt x="2477" y="1656"/>
                    <a:pt x="2537" y="1715"/>
                  </a:cubicBezTo>
                  <a:lnTo>
                    <a:pt x="2691" y="1858"/>
                  </a:lnTo>
                  <a:lnTo>
                    <a:pt x="1858" y="2692"/>
                  </a:lnTo>
                  <a:lnTo>
                    <a:pt x="1703" y="2549"/>
                  </a:lnTo>
                  <a:cubicBezTo>
                    <a:pt x="1673" y="2519"/>
                    <a:pt x="1629" y="2504"/>
                    <a:pt x="1584" y="2504"/>
                  </a:cubicBezTo>
                  <a:cubicBezTo>
                    <a:pt x="1539" y="2504"/>
                    <a:pt x="1495" y="2519"/>
                    <a:pt x="1465" y="2549"/>
                  </a:cubicBezTo>
                  <a:cubicBezTo>
                    <a:pt x="1405" y="2608"/>
                    <a:pt x="1405" y="2727"/>
                    <a:pt x="1465" y="2787"/>
                  </a:cubicBezTo>
                  <a:lnTo>
                    <a:pt x="1620" y="2930"/>
                  </a:lnTo>
                  <a:lnTo>
                    <a:pt x="786" y="3763"/>
                  </a:lnTo>
                  <a:lnTo>
                    <a:pt x="632" y="3620"/>
                  </a:lnTo>
                  <a:cubicBezTo>
                    <a:pt x="602" y="3590"/>
                    <a:pt x="557" y="3576"/>
                    <a:pt x="513" y="3576"/>
                  </a:cubicBezTo>
                  <a:cubicBezTo>
                    <a:pt x="468" y="3576"/>
                    <a:pt x="423" y="3590"/>
                    <a:pt x="393" y="3620"/>
                  </a:cubicBezTo>
                  <a:cubicBezTo>
                    <a:pt x="334" y="3680"/>
                    <a:pt x="334" y="3799"/>
                    <a:pt x="393" y="3858"/>
                  </a:cubicBezTo>
                  <a:lnTo>
                    <a:pt x="548" y="4001"/>
                  </a:lnTo>
                  <a:lnTo>
                    <a:pt x="143" y="4406"/>
                  </a:lnTo>
                  <a:cubicBezTo>
                    <a:pt x="36" y="4477"/>
                    <a:pt x="1" y="4620"/>
                    <a:pt x="1" y="4751"/>
                  </a:cubicBezTo>
                  <a:cubicBezTo>
                    <a:pt x="1" y="4882"/>
                    <a:pt x="36" y="5001"/>
                    <a:pt x="143" y="5097"/>
                  </a:cubicBezTo>
                  <a:cubicBezTo>
                    <a:pt x="239" y="5180"/>
                    <a:pt x="370" y="5239"/>
                    <a:pt x="489" y="5239"/>
                  </a:cubicBezTo>
                  <a:cubicBezTo>
                    <a:pt x="620" y="5239"/>
                    <a:pt x="739" y="5192"/>
                    <a:pt x="834" y="5097"/>
                  </a:cubicBezTo>
                  <a:lnTo>
                    <a:pt x="1227" y="4692"/>
                  </a:lnTo>
                  <a:lnTo>
                    <a:pt x="1382" y="4835"/>
                  </a:lnTo>
                  <a:cubicBezTo>
                    <a:pt x="1405" y="4870"/>
                    <a:pt x="1453" y="4882"/>
                    <a:pt x="1501" y="4882"/>
                  </a:cubicBezTo>
                  <a:cubicBezTo>
                    <a:pt x="1548" y="4882"/>
                    <a:pt x="1584" y="4870"/>
                    <a:pt x="1620" y="4835"/>
                  </a:cubicBezTo>
                  <a:cubicBezTo>
                    <a:pt x="1679" y="4775"/>
                    <a:pt x="1679" y="4656"/>
                    <a:pt x="1620" y="4597"/>
                  </a:cubicBezTo>
                  <a:lnTo>
                    <a:pt x="1465" y="4454"/>
                  </a:lnTo>
                  <a:lnTo>
                    <a:pt x="2298" y="3620"/>
                  </a:lnTo>
                  <a:lnTo>
                    <a:pt x="2453" y="3763"/>
                  </a:lnTo>
                  <a:cubicBezTo>
                    <a:pt x="2477" y="3799"/>
                    <a:pt x="2525" y="3811"/>
                    <a:pt x="2572" y="3811"/>
                  </a:cubicBezTo>
                  <a:cubicBezTo>
                    <a:pt x="2620" y="3811"/>
                    <a:pt x="2656" y="3799"/>
                    <a:pt x="2691" y="3763"/>
                  </a:cubicBezTo>
                  <a:cubicBezTo>
                    <a:pt x="2751" y="3704"/>
                    <a:pt x="2751" y="3584"/>
                    <a:pt x="2691" y="3525"/>
                  </a:cubicBezTo>
                  <a:lnTo>
                    <a:pt x="2537" y="3382"/>
                  </a:lnTo>
                  <a:lnTo>
                    <a:pt x="3370" y="2549"/>
                  </a:lnTo>
                  <a:lnTo>
                    <a:pt x="3525" y="2692"/>
                  </a:lnTo>
                  <a:cubicBezTo>
                    <a:pt x="3549" y="2727"/>
                    <a:pt x="3596" y="2739"/>
                    <a:pt x="3644" y="2739"/>
                  </a:cubicBezTo>
                  <a:cubicBezTo>
                    <a:pt x="3691" y="2739"/>
                    <a:pt x="3727" y="2727"/>
                    <a:pt x="3763" y="2692"/>
                  </a:cubicBezTo>
                  <a:cubicBezTo>
                    <a:pt x="3822" y="2632"/>
                    <a:pt x="3822" y="2513"/>
                    <a:pt x="3763" y="2453"/>
                  </a:cubicBezTo>
                  <a:lnTo>
                    <a:pt x="3608" y="2311"/>
                  </a:lnTo>
                  <a:lnTo>
                    <a:pt x="4442" y="1477"/>
                  </a:lnTo>
                  <a:lnTo>
                    <a:pt x="4596" y="1620"/>
                  </a:lnTo>
                  <a:cubicBezTo>
                    <a:pt x="4620" y="1656"/>
                    <a:pt x="4668" y="1668"/>
                    <a:pt x="4715" y="1668"/>
                  </a:cubicBezTo>
                  <a:cubicBezTo>
                    <a:pt x="4763" y="1668"/>
                    <a:pt x="4799" y="1656"/>
                    <a:pt x="4834" y="1620"/>
                  </a:cubicBezTo>
                  <a:cubicBezTo>
                    <a:pt x="4894" y="1560"/>
                    <a:pt x="4894" y="1441"/>
                    <a:pt x="4834" y="1382"/>
                  </a:cubicBezTo>
                  <a:lnTo>
                    <a:pt x="4680" y="1239"/>
                  </a:lnTo>
                  <a:lnTo>
                    <a:pt x="5085" y="834"/>
                  </a:lnTo>
                  <a:cubicBezTo>
                    <a:pt x="5180" y="739"/>
                    <a:pt x="5239" y="608"/>
                    <a:pt x="5239" y="489"/>
                  </a:cubicBezTo>
                  <a:cubicBezTo>
                    <a:pt x="5239" y="358"/>
                    <a:pt x="5192" y="239"/>
                    <a:pt x="5085" y="144"/>
                  </a:cubicBezTo>
                  <a:cubicBezTo>
                    <a:pt x="5001" y="60"/>
                    <a:pt x="4858" y="1"/>
                    <a:pt x="4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3" name="Google Shape;12683;p87"/>
            <p:cNvSpPr/>
            <p:nvPr/>
          </p:nvSpPr>
          <p:spPr>
            <a:xfrm>
              <a:off x="2174559" y="3356116"/>
              <a:ext cx="364135" cy="359930"/>
            </a:xfrm>
            <a:custGeom>
              <a:avLst/>
              <a:gdLst/>
              <a:ahLst/>
              <a:cxnLst/>
              <a:rect l="l" t="t" r="r" b="b"/>
              <a:pathLst>
                <a:path w="11431" h="11299" extrusionOk="0">
                  <a:moveTo>
                    <a:pt x="8142" y="339"/>
                  </a:moveTo>
                  <a:cubicBezTo>
                    <a:pt x="8988" y="339"/>
                    <a:pt x="9829" y="482"/>
                    <a:pt x="10632" y="750"/>
                  </a:cubicBezTo>
                  <a:cubicBezTo>
                    <a:pt x="10930" y="1631"/>
                    <a:pt x="11061" y="2583"/>
                    <a:pt x="11037" y="3500"/>
                  </a:cubicBezTo>
                  <a:lnTo>
                    <a:pt x="7858" y="345"/>
                  </a:lnTo>
                  <a:cubicBezTo>
                    <a:pt x="7953" y="341"/>
                    <a:pt x="8048" y="339"/>
                    <a:pt x="8142" y="339"/>
                  </a:cubicBezTo>
                  <a:close/>
                  <a:moveTo>
                    <a:pt x="572" y="6453"/>
                  </a:moveTo>
                  <a:lnTo>
                    <a:pt x="4917" y="10798"/>
                  </a:lnTo>
                  <a:cubicBezTo>
                    <a:pt x="4620" y="10858"/>
                    <a:pt x="4322" y="10894"/>
                    <a:pt x="4001" y="10929"/>
                  </a:cubicBezTo>
                  <a:lnTo>
                    <a:pt x="441" y="7358"/>
                  </a:lnTo>
                  <a:cubicBezTo>
                    <a:pt x="464" y="7060"/>
                    <a:pt x="512" y="6750"/>
                    <a:pt x="572" y="6453"/>
                  </a:cubicBezTo>
                  <a:close/>
                  <a:moveTo>
                    <a:pt x="405" y="7798"/>
                  </a:moveTo>
                  <a:lnTo>
                    <a:pt x="3560" y="10953"/>
                  </a:lnTo>
                  <a:cubicBezTo>
                    <a:pt x="3462" y="10957"/>
                    <a:pt x="3363" y="10959"/>
                    <a:pt x="3264" y="10959"/>
                  </a:cubicBezTo>
                  <a:cubicBezTo>
                    <a:pt x="2440" y="10959"/>
                    <a:pt x="1596" y="10826"/>
                    <a:pt x="810" y="10560"/>
                  </a:cubicBezTo>
                  <a:cubicBezTo>
                    <a:pt x="512" y="9679"/>
                    <a:pt x="381" y="8727"/>
                    <a:pt x="405" y="7798"/>
                  </a:cubicBezTo>
                  <a:close/>
                  <a:moveTo>
                    <a:pt x="8188" y="1"/>
                  </a:moveTo>
                  <a:cubicBezTo>
                    <a:pt x="7942" y="1"/>
                    <a:pt x="7697" y="12"/>
                    <a:pt x="7453" y="35"/>
                  </a:cubicBezTo>
                  <a:cubicBezTo>
                    <a:pt x="7013" y="71"/>
                    <a:pt x="6560" y="154"/>
                    <a:pt x="6132" y="261"/>
                  </a:cubicBezTo>
                  <a:cubicBezTo>
                    <a:pt x="4739" y="607"/>
                    <a:pt x="3453" y="1345"/>
                    <a:pt x="2429" y="2369"/>
                  </a:cubicBezTo>
                  <a:cubicBezTo>
                    <a:pt x="1893" y="2905"/>
                    <a:pt x="1429" y="3512"/>
                    <a:pt x="1072" y="4167"/>
                  </a:cubicBezTo>
                  <a:cubicBezTo>
                    <a:pt x="1024" y="4250"/>
                    <a:pt x="1060" y="4345"/>
                    <a:pt x="1131" y="4393"/>
                  </a:cubicBezTo>
                  <a:cubicBezTo>
                    <a:pt x="1154" y="4408"/>
                    <a:pt x="1180" y="4415"/>
                    <a:pt x="1206" y="4415"/>
                  </a:cubicBezTo>
                  <a:cubicBezTo>
                    <a:pt x="1264" y="4415"/>
                    <a:pt x="1325" y="4382"/>
                    <a:pt x="1357" y="4333"/>
                  </a:cubicBezTo>
                  <a:cubicBezTo>
                    <a:pt x="1703" y="3714"/>
                    <a:pt x="2143" y="3131"/>
                    <a:pt x="2655" y="2607"/>
                  </a:cubicBezTo>
                  <a:cubicBezTo>
                    <a:pt x="3620" y="1643"/>
                    <a:pt x="4810" y="952"/>
                    <a:pt x="6108" y="595"/>
                  </a:cubicBezTo>
                  <a:lnTo>
                    <a:pt x="9156" y="3655"/>
                  </a:lnTo>
                  <a:cubicBezTo>
                    <a:pt x="9180" y="3679"/>
                    <a:pt x="9227" y="3690"/>
                    <a:pt x="9275" y="3690"/>
                  </a:cubicBezTo>
                  <a:cubicBezTo>
                    <a:pt x="9323" y="3690"/>
                    <a:pt x="9358" y="3679"/>
                    <a:pt x="9394" y="3655"/>
                  </a:cubicBezTo>
                  <a:cubicBezTo>
                    <a:pt x="9454" y="3595"/>
                    <a:pt x="9454" y="3476"/>
                    <a:pt x="9394" y="3417"/>
                  </a:cubicBezTo>
                  <a:lnTo>
                    <a:pt x="6489" y="511"/>
                  </a:lnTo>
                  <a:cubicBezTo>
                    <a:pt x="6787" y="452"/>
                    <a:pt x="7084" y="404"/>
                    <a:pt x="7394" y="381"/>
                  </a:cubicBezTo>
                  <a:lnTo>
                    <a:pt x="10966" y="3952"/>
                  </a:lnTo>
                  <a:cubicBezTo>
                    <a:pt x="10942" y="4250"/>
                    <a:pt x="10894" y="4560"/>
                    <a:pt x="10835" y="4857"/>
                  </a:cubicBezTo>
                  <a:lnTo>
                    <a:pt x="9954" y="3976"/>
                  </a:lnTo>
                  <a:cubicBezTo>
                    <a:pt x="9924" y="3946"/>
                    <a:pt x="9879" y="3932"/>
                    <a:pt x="9835" y="3932"/>
                  </a:cubicBezTo>
                  <a:cubicBezTo>
                    <a:pt x="9790" y="3932"/>
                    <a:pt x="9745" y="3946"/>
                    <a:pt x="9716" y="3976"/>
                  </a:cubicBezTo>
                  <a:cubicBezTo>
                    <a:pt x="9656" y="4036"/>
                    <a:pt x="9656" y="4155"/>
                    <a:pt x="9716" y="4214"/>
                  </a:cubicBezTo>
                  <a:lnTo>
                    <a:pt x="10751" y="5238"/>
                  </a:lnTo>
                  <a:cubicBezTo>
                    <a:pt x="10394" y="6548"/>
                    <a:pt x="9704" y="7739"/>
                    <a:pt x="8751" y="8691"/>
                  </a:cubicBezTo>
                  <a:cubicBezTo>
                    <a:pt x="7787" y="9667"/>
                    <a:pt x="6596" y="10346"/>
                    <a:pt x="5298" y="10703"/>
                  </a:cubicBezTo>
                  <a:lnTo>
                    <a:pt x="679" y="6060"/>
                  </a:lnTo>
                  <a:cubicBezTo>
                    <a:pt x="762" y="5715"/>
                    <a:pt x="881" y="5381"/>
                    <a:pt x="1012" y="5048"/>
                  </a:cubicBezTo>
                  <a:cubicBezTo>
                    <a:pt x="1048" y="4964"/>
                    <a:pt x="1012" y="4869"/>
                    <a:pt x="929" y="4822"/>
                  </a:cubicBezTo>
                  <a:cubicBezTo>
                    <a:pt x="906" y="4816"/>
                    <a:pt x="884" y="4813"/>
                    <a:pt x="864" y="4813"/>
                  </a:cubicBezTo>
                  <a:cubicBezTo>
                    <a:pt x="796" y="4813"/>
                    <a:pt x="739" y="4844"/>
                    <a:pt x="703" y="4917"/>
                  </a:cubicBezTo>
                  <a:cubicBezTo>
                    <a:pt x="536" y="5286"/>
                    <a:pt x="417" y="5679"/>
                    <a:pt x="322" y="6072"/>
                  </a:cubicBezTo>
                  <a:cubicBezTo>
                    <a:pt x="214" y="6512"/>
                    <a:pt x="143" y="6953"/>
                    <a:pt x="95" y="7405"/>
                  </a:cubicBezTo>
                  <a:cubicBezTo>
                    <a:pt x="0" y="8548"/>
                    <a:pt x="143" y="9667"/>
                    <a:pt x="512" y="10751"/>
                  </a:cubicBezTo>
                  <a:cubicBezTo>
                    <a:pt x="524" y="10798"/>
                    <a:pt x="572" y="10834"/>
                    <a:pt x="619" y="10858"/>
                  </a:cubicBezTo>
                  <a:cubicBezTo>
                    <a:pt x="1465" y="11156"/>
                    <a:pt x="2381" y="11299"/>
                    <a:pt x="3298" y="11299"/>
                  </a:cubicBezTo>
                  <a:cubicBezTo>
                    <a:pt x="3512" y="11299"/>
                    <a:pt x="3739" y="11287"/>
                    <a:pt x="3965" y="11275"/>
                  </a:cubicBezTo>
                  <a:cubicBezTo>
                    <a:pt x="4405" y="11227"/>
                    <a:pt x="4858" y="11156"/>
                    <a:pt x="5286" y="11049"/>
                  </a:cubicBezTo>
                  <a:cubicBezTo>
                    <a:pt x="6680" y="10691"/>
                    <a:pt x="7965" y="9965"/>
                    <a:pt x="8989" y="8929"/>
                  </a:cubicBezTo>
                  <a:cubicBezTo>
                    <a:pt x="10013" y="7905"/>
                    <a:pt x="10751" y="6631"/>
                    <a:pt x="11109" y="5226"/>
                  </a:cubicBezTo>
                  <a:cubicBezTo>
                    <a:pt x="11204" y="4798"/>
                    <a:pt x="11287" y="4345"/>
                    <a:pt x="11323" y="3905"/>
                  </a:cubicBezTo>
                  <a:cubicBezTo>
                    <a:pt x="11430" y="2774"/>
                    <a:pt x="11287" y="1631"/>
                    <a:pt x="10906" y="559"/>
                  </a:cubicBezTo>
                  <a:cubicBezTo>
                    <a:pt x="10894" y="511"/>
                    <a:pt x="10859" y="464"/>
                    <a:pt x="10811" y="452"/>
                  </a:cubicBezTo>
                  <a:cubicBezTo>
                    <a:pt x="9980" y="153"/>
                    <a:pt x="9082" y="1"/>
                    <a:pt x="8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84" name="Google Shape;12684;p87"/>
          <p:cNvGrpSpPr/>
          <p:nvPr/>
        </p:nvGrpSpPr>
        <p:grpSpPr>
          <a:xfrm>
            <a:off x="1731934" y="3174639"/>
            <a:ext cx="368371" cy="361554"/>
            <a:chOff x="1731934" y="3355639"/>
            <a:chExt cx="368371" cy="361554"/>
          </a:xfrm>
        </p:grpSpPr>
        <p:sp>
          <p:nvSpPr>
            <p:cNvPr id="12685" name="Google Shape;12685;p87"/>
            <p:cNvSpPr/>
            <p:nvPr/>
          </p:nvSpPr>
          <p:spPr>
            <a:xfrm>
              <a:off x="1812336" y="3533963"/>
              <a:ext cx="41762" cy="41762"/>
            </a:xfrm>
            <a:custGeom>
              <a:avLst/>
              <a:gdLst/>
              <a:ahLst/>
              <a:cxnLst/>
              <a:rect l="l" t="t" r="r" b="b"/>
              <a:pathLst>
                <a:path w="1311" h="1311" extrusionOk="0">
                  <a:moveTo>
                    <a:pt x="655" y="322"/>
                  </a:moveTo>
                  <a:cubicBezTo>
                    <a:pt x="834" y="322"/>
                    <a:pt x="989" y="477"/>
                    <a:pt x="989" y="655"/>
                  </a:cubicBezTo>
                  <a:cubicBezTo>
                    <a:pt x="989" y="834"/>
                    <a:pt x="834" y="989"/>
                    <a:pt x="655" y="989"/>
                  </a:cubicBezTo>
                  <a:cubicBezTo>
                    <a:pt x="477" y="989"/>
                    <a:pt x="334" y="834"/>
                    <a:pt x="334" y="655"/>
                  </a:cubicBezTo>
                  <a:cubicBezTo>
                    <a:pt x="334" y="477"/>
                    <a:pt x="477" y="322"/>
                    <a:pt x="655" y="322"/>
                  </a:cubicBezTo>
                  <a:close/>
                  <a:moveTo>
                    <a:pt x="655" y="1"/>
                  </a:moveTo>
                  <a:cubicBezTo>
                    <a:pt x="298" y="1"/>
                    <a:pt x="1" y="298"/>
                    <a:pt x="1" y="655"/>
                  </a:cubicBezTo>
                  <a:cubicBezTo>
                    <a:pt x="1" y="1013"/>
                    <a:pt x="298" y="1310"/>
                    <a:pt x="655" y="1310"/>
                  </a:cubicBezTo>
                  <a:cubicBezTo>
                    <a:pt x="1013" y="1310"/>
                    <a:pt x="1310" y="1013"/>
                    <a:pt x="1310" y="655"/>
                  </a:cubicBezTo>
                  <a:cubicBezTo>
                    <a:pt x="1310" y="298"/>
                    <a:pt x="1013" y="1"/>
                    <a:pt x="6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6" name="Google Shape;12686;p87"/>
            <p:cNvSpPr/>
            <p:nvPr/>
          </p:nvSpPr>
          <p:spPr>
            <a:xfrm>
              <a:off x="1731934" y="3355639"/>
              <a:ext cx="368371" cy="361554"/>
            </a:xfrm>
            <a:custGeom>
              <a:avLst/>
              <a:gdLst/>
              <a:ahLst/>
              <a:cxnLst/>
              <a:rect l="l" t="t" r="r" b="b"/>
              <a:pathLst>
                <a:path w="11564" h="11350" extrusionOk="0">
                  <a:moveTo>
                    <a:pt x="4572" y="330"/>
                  </a:moveTo>
                  <a:cubicBezTo>
                    <a:pt x="4619" y="330"/>
                    <a:pt x="4691" y="407"/>
                    <a:pt x="5251" y="753"/>
                  </a:cubicBezTo>
                  <a:lnTo>
                    <a:pt x="4882" y="1348"/>
                  </a:lnTo>
                  <a:lnTo>
                    <a:pt x="4239" y="943"/>
                  </a:lnTo>
                  <a:cubicBezTo>
                    <a:pt x="4215" y="907"/>
                    <a:pt x="4192" y="872"/>
                    <a:pt x="4215" y="836"/>
                  </a:cubicBezTo>
                  <a:cubicBezTo>
                    <a:pt x="4513" y="396"/>
                    <a:pt x="4489" y="348"/>
                    <a:pt x="4549" y="336"/>
                  </a:cubicBezTo>
                  <a:cubicBezTo>
                    <a:pt x="4557" y="333"/>
                    <a:pt x="4564" y="330"/>
                    <a:pt x="4572" y="330"/>
                  </a:cubicBezTo>
                  <a:close/>
                  <a:moveTo>
                    <a:pt x="5975" y="398"/>
                  </a:moveTo>
                  <a:cubicBezTo>
                    <a:pt x="6005" y="398"/>
                    <a:pt x="6035" y="404"/>
                    <a:pt x="6061" y="419"/>
                  </a:cubicBezTo>
                  <a:lnTo>
                    <a:pt x="7394" y="1253"/>
                  </a:lnTo>
                  <a:lnTo>
                    <a:pt x="6275" y="3039"/>
                  </a:lnTo>
                  <a:lnTo>
                    <a:pt x="4942" y="2205"/>
                  </a:lnTo>
                  <a:cubicBezTo>
                    <a:pt x="4846" y="2146"/>
                    <a:pt x="4834" y="2039"/>
                    <a:pt x="4882" y="1967"/>
                  </a:cubicBezTo>
                  <a:cubicBezTo>
                    <a:pt x="5073" y="1658"/>
                    <a:pt x="5501" y="979"/>
                    <a:pt x="5823" y="479"/>
                  </a:cubicBezTo>
                  <a:cubicBezTo>
                    <a:pt x="5847" y="430"/>
                    <a:pt x="5911" y="398"/>
                    <a:pt x="5975" y="398"/>
                  </a:cubicBezTo>
                  <a:close/>
                  <a:moveTo>
                    <a:pt x="10180" y="2860"/>
                  </a:moveTo>
                  <a:cubicBezTo>
                    <a:pt x="10323" y="2979"/>
                    <a:pt x="10847" y="3158"/>
                    <a:pt x="11002" y="3789"/>
                  </a:cubicBezTo>
                  <a:cubicBezTo>
                    <a:pt x="11195" y="4581"/>
                    <a:pt x="10555" y="5231"/>
                    <a:pt x="9842" y="5231"/>
                  </a:cubicBezTo>
                  <a:cubicBezTo>
                    <a:pt x="9633" y="5231"/>
                    <a:pt x="9418" y="5175"/>
                    <a:pt x="9216" y="5051"/>
                  </a:cubicBezTo>
                  <a:lnTo>
                    <a:pt x="8918" y="4872"/>
                  </a:lnTo>
                  <a:lnTo>
                    <a:pt x="10180" y="2860"/>
                  </a:lnTo>
                  <a:close/>
                  <a:moveTo>
                    <a:pt x="5644" y="3039"/>
                  </a:moveTo>
                  <a:lnTo>
                    <a:pt x="6204" y="3396"/>
                  </a:lnTo>
                  <a:lnTo>
                    <a:pt x="6216" y="3408"/>
                  </a:lnTo>
                  <a:lnTo>
                    <a:pt x="4287" y="5349"/>
                  </a:lnTo>
                  <a:cubicBezTo>
                    <a:pt x="4132" y="5170"/>
                    <a:pt x="3941" y="5039"/>
                    <a:pt x="3751" y="4944"/>
                  </a:cubicBezTo>
                  <a:lnTo>
                    <a:pt x="5644" y="3039"/>
                  </a:lnTo>
                  <a:close/>
                  <a:moveTo>
                    <a:pt x="3195" y="5176"/>
                  </a:moveTo>
                  <a:cubicBezTo>
                    <a:pt x="3355" y="5176"/>
                    <a:pt x="3520" y="5212"/>
                    <a:pt x="3680" y="5289"/>
                  </a:cubicBezTo>
                  <a:cubicBezTo>
                    <a:pt x="4705" y="5802"/>
                    <a:pt x="4316" y="7363"/>
                    <a:pt x="3195" y="7363"/>
                  </a:cubicBezTo>
                  <a:cubicBezTo>
                    <a:pt x="3170" y="7363"/>
                    <a:pt x="3145" y="7362"/>
                    <a:pt x="3120" y="7361"/>
                  </a:cubicBezTo>
                  <a:cubicBezTo>
                    <a:pt x="2548" y="7325"/>
                    <a:pt x="2096" y="6849"/>
                    <a:pt x="2096" y="6265"/>
                  </a:cubicBezTo>
                  <a:cubicBezTo>
                    <a:pt x="2096" y="5640"/>
                    <a:pt x="2615" y="5176"/>
                    <a:pt x="3195" y="5176"/>
                  </a:cubicBezTo>
                  <a:close/>
                  <a:moveTo>
                    <a:pt x="5144" y="8992"/>
                  </a:moveTo>
                  <a:cubicBezTo>
                    <a:pt x="5358" y="8992"/>
                    <a:pt x="5537" y="9159"/>
                    <a:pt x="5537" y="9385"/>
                  </a:cubicBezTo>
                  <a:lnTo>
                    <a:pt x="5537" y="9694"/>
                  </a:lnTo>
                  <a:lnTo>
                    <a:pt x="4537" y="9694"/>
                  </a:lnTo>
                  <a:lnTo>
                    <a:pt x="4537" y="9385"/>
                  </a:lnTo>
                  <a:lnTo>
                    <a:pt x="4525" y="9385"/>
                  </a:lnTo>
                  <a:cubicBezTo>
                    <a:pt x="4525" y="9170"/>
                    <a:pt x="4692" y="8992"/>
                    <a:pt x="4906" y="8992"/>
                  </a:cubicBezTo>
                  <a:close/>
                  <a:moveTo>
                    <a:pt x="6085" y="10016"/>
                  </a:moveTo>
                  <a:cubicBezTo>
                    <a:pt x="6454" y="10016"/>
                    <a:pt x="6751" y="10313"/>
                    <a:pt x="6751" y="10694"/>
                  </a:cubicBezTo>
                  <a:lnTo>
                    <a:pt x="6751" y="10992"/>
                  </a:lnTo>
                  <a:lnTo>
                    <a:pt x="322" y="10992"/>
                  </a:lnTo>
                  <a:lnTo>
                    <a:pt x="322" y="10694"/>
                  </a:lnTo>
                  <a:cubicBezTo>
                    <a:pt x="322" y="10313"/>
                    <a:pt x="620" y="10016"/>
                    <a:pt x="1001" y="10016"/>
                  </a:cubicBezTo>
                  <a:close/>
                  <a:moveTo>
                    <a:pt x="4558" y="1"/>
                  </a:moveTo>
                  <a:cubicBezTo>
                    <a:pt x="4419" y="1"/>
                    <a:pt x="4281" y="69"/>
                    <a:pt x="4203" y="193"/>
                  </a:cubicBezTo>
                  <a:lnTo>
                    <a:pt x="3906" y="669"/>
                  </a:lnTo>
                  <a:cubicBezTo>
                    <a:pt x="3787" y="872"/>
                    <a:pt x="3846" y="1122"/>
                    <a:pt x="4049" y="1241"/>
                  </a:cubicBezTo>
                  <a:lnTo>
                    <a:pt x="4680" y="1646"/>
                  </a:lnTo>
                  <a:cubicBezTo>
                    <a:pt x="4644" y="1741"/>
                    <a:pt x="4442" y="1908"/>
                    <a:pt x="4525" y="2193"/>
                  </a:cubicBezTo>
                  <a:cubicBezTo>
                    <a:pt x="4549" y="2324"/>
                    <a:pt x="4620" y="2431"/>
                    <a:pt x="4739" y="2503"/>
                  </a:cubicBezTo>
                  <a:lnTo>
                    <a:pt x="5335" y="2872"/>
                  </a:lnTo>
                  <a:lnTo>
                    <a:pt x="3358" y="4872"/>
                  </a:lnTo>
                  <a:cubicBezTo>
                    <a:pt x="3297" y="4865"/>
                    <a:pt x="3237" y="4861"/>
                    <a:pt x="3177" y="4861"/>
                  </a:cubicBezTo>
                  <a:cubicBezTo>
                    <a:pt x="2398" y="4861"/>
                    <a:pt x="1751" y="5493"/>
                    <a:pt x="1751" y="6289"/>
                  </a:cubicBezTo>
                  <a:cubicBezTo>
                    <a:pt x="1751" y="6765"/>
                    <a:pt x="1989" y="7194"/>
                    <a:pt x="2346" y="7444"/>
                  </a:cubicBezTo>
                  <a:lnTo>
                    <a:pt x="2346" y="8397"/>
                  </a:lnTo>
                  <a:cubicBezTo>
                    <a:pt x="2346" y="8492"/>
                    <a:pt x="2417" y="8563"/>
                    <a:pt x="2513" y="8563"/>
                  </a:cubicBezTo>
                  <a:cubicBezTo>
                    <a:pt x="2596" y="8563"/>
                    <a:pt x="2679" y="8492"/>
                    <a:pt x="2679" y="8397"/>
                  </a:cubicBezTo>
                  <a:lnTo>
                    <a:pt x="2679" y="7623"/>
                  </a:lnTo>
                  <a:cubicBezTo>
                    <a:pt x="2828" y="7675"/>
                    <a:pt x="2995" y="7708"/>
                    <a:pt x="3163" y="7708"/>
                  </a:cubicBezTo>
                  <a:cubicBezTo>
                    <a:pt x="3224" y="7708"/>
                    <a:pt x="3286" y="7704"/>
                    <a:pt x="3346" y="7694"/>
                  </a:cubicBezTo>
                  <a:lnTo>
                    <a:pt x="3346" y="9706"/>
                  </a:lnTo>
                  <a:lnTo>
                    <a:pt x="2679" y="9706"/>
                  </a:lnTo>
                  <a:lnTo>
                    <a:pt x="2679" y="9028"/>
                  </a:lnTo>
                  <a:cubicBezTo>
                    <a:pt x="2679" y="8932"/>
                    <a:pt x="2596" y="8861"/>
                    <a:pt x="2513" y="8861"/>
                  </a:cubicBezTo>
                  <a:cubicBezTo>
                    <a:pt x="2417" y="8861"/>
                    <a:pt x="2346" y="8932"/>
                    <a:pt x="2346" y="9028"/>
                  </a:cubicBezTo>
                  <a:lnTo>
                    <a:pt x="2346" y="9706"/>
                  </a:lnTo>
                  <a:lnTo>
                    <a:pt x="989" y="9706"/>
                  </a:lnTo>
                  <a:cubicBezTo>
                    <a:pt x="441" y="9706"/>
                    <a:pt x="1" y="10159"/>
                    <a:pt x="1" y="10706"/>
                  </a:cubicBezTo>
                  <a:lnTo>
                    <a:pt x="1" y="11183"/>
                  </a:lnTo>
                  <a:cubicBezTo>
                    <a:pt x="1" y="11266"/>
                    <a:pt x="72" y="11349"/>
                    <a:pt x="155" y="11349"/>
                  </a:cubicBezTo>
                  <a:lnTo>
                    <a:pt x="6918" y="11349"/>
                  </a:lnTo>
                  <a:cubicBezTo>
                    <a:pt x="7001" y="11349"/>
                    <a:pt x="7085" y="11266"/>
                    <a:pt x="7085" y="11183"/>
                  </a:cubicBezTo>
                  <a:lnTo>
                    <a:pt x="7085" y="10706"/>
                  </a:lnTo>
                  <a:cubicBezTo>
                    <a:pt x="7085" y="10159"/>
                    <a:pt x="6632" y="9706"/>
                    <a:pt x="6085" y="9706"/>
                  </a:cubicBezTo>
                  <a:lnTo>
                    <a:pt x="5846" y="9706"/>
                  </a:lnTo>
                  <a:lnTo>
                    <a:pt x="5846" y="9397"/>
                  </a:lnTo>
                  <a:cubicBezTo>
                    <a:pt x="5846" y="9004"/>
                    <a:pt x="5537" y="8682"/>
                    <a:pt x="5132" y="8682"/>
                  </a:cubicBezTo>
                  <a:lnTo>
                    <a:pt x="4894" y="8682"/>
                  </a:lnTo>
                  <a:cubicBezTo>
                    <a:pt x="4501" y="8682"/>
                    <a:pt x="4180" y="9004"/>
                    <a:pt x="4180" y="9397"/>
                  </a:cubicBezTo>
                  <a:lnTo>
                    <a:pt x="4180" y="9706"/>
                  </a:lnTo>
                  <a:lnTo>
                    <a:pt x="3668" y="9706"/>
                  </a:lnTo>
                  <a:lnTo>
                    <a:pt x="3668" y="7611"/>
                  </a:lnTo>
                  <a:cubicBezTo>
                    <a:pt x="4465" y="7313"/>
                    <a:pt x="4823" y="6384"/>
                    <a:pt x="4442" y="5646"/>
                  </a:cubicBezTo>
                  <a:lnTo>
                    <a:pt x="6370" y="3717"/>
                  </a:lnTo>
                  <a:lnTo>
                    <a:pt x="7585" y="5801"/>
                  </a:lnTo>
                  <a:cubicBezTo>
                    <a:pt x="7670" y="5947"/>
                    <a:pt x="7817" y="6018"/>
                    <a:pt x="7962" y="6018"/>
                  </a:cubicBezTo>
                  <a:cubicBezTo>
                    <a:pt x="8100" y="6018"/>
                    <a:pt x="8235" y="5953"/>
                    <a:pt x="8311" y="5825"/>
                  </a:cubicBezTo>
                  <a:lnTo>
                    <a:pt x="8716" y="5182"/>
                  </a:lnTo>
                  <a:lnTo>
                    <a:pt x="9014" y="5360"/>
                  </a:lnTo>
                  <a:cubicBezTo>
                    <a:pt x="9273" y="5514"/>
                    <a:pt x="9548" y="5584"/>
                    <a:pt x="9813" y="5584"/>
                  </a:cubicBezTo>
                  <a:cubicBezTo>
                    <a:pt x="10740" y="5584"/>
                    <a:pt x="11564" y="4739"/>
                    <a:pt x="11323" y="3694"/>
                  </a:cubicBezTo>
                  <a:cubicBezTo>
                    <a:pt x="11145" y="2908"/>
                    <a:pt x="10490" y="2670"/>
                    <a:pt x="10359" y="2562"/>
                  </a:cubicBezTo>
                  <a:lnTo>
                    <a:pt x="10764" y="1920"/>
                  </a:lnTo>
                  <a:cubicBezTo>
                    <a:pt x="10942" y="1658"/>
                    <a:pt x="10740" y="1300"/>
                    <a:pt x="10430" y="1265"/>
                  </a:cubicBezTo>
                  <a:lnTo>
                    <a:pt x="9359" y="1181"/>
                  </a:lnTo>
                  <a:cubicBezTo>
                    <a:pt x="9353" y="1180"/>
                    <a:pt x="9346" y="1180"/>
                    <a:pt x="9340" y="1180"/>
                  </a:cubicBezTo>
                  <a:cubicBezTo>
                    <a:pt x="9262" y="1180"/>
                    <a:pt x="9180" y="1247"/>
                    <a:pt x="9180" y="1324"/>
                  </a:cubicBezTo>
                  <a:cubicBezTo>
                    <a:pt x="9168" y="1419"/>
                    <a:pt x="9240" y="1503"/>
                    <a:pt x="9335" y="1503"/>
                  </a:cubicBezTo>
                  <a:lnTo>
                    <a:pt x="10407" y="1598"/>
                  </a:lnTo>
                  <a:cubicBezTo>
                    <a:pt x="10478" y="1598"/>
                    <a:pt x="10526" y="1681"/>
                    <a:pt x="10478" y="1741"/>
                  </a:cubicBezTo>
                  <a:cubicBezTo>
                    <a:pt x="10109" y="2324"/>
                    <a:pt x="8347" y="5134"/>
                    <a:pt x="8049" y="5610"/>
                  </a:cubicBezTo>
                  <a:cubicBezTo>
                    <a:pt x="8025" y="5640"/>
                    <a:pt x="7993" y="5655"/>
                    <a:pt x="7961" y="5655"/>
                  </a:cubicBezTo>
                  <a:cubicBezTo>
                    <a:pt x="7930" y="5655"/>
                    <a:pt x="7900" y="5640"/>
                    <a:pt x="7882" y="5610"/>
                  </a:cubicBezTo>
                  <a:lnTo>
                    <a:pt x="6525" y="3313"/>
                  </a:lnTo>
                  <a:lnTo>
                    <a:pt x="6513" y="3277"/>
                  </a:lnTo>
                  <a:lnTo>
                    <a:pt x="7704" y="1372"/>
                  </a:lnTo>
                  <a:lnTo>
                    <a:pt x="8704" y="1467"/>
                  </a:lnTo>
                  <a:cubicBezTo>
                    <a:pt x="8710" y="1468"/>
                    <a:pt x="8716" y="1468"/>
                    <a:pt x="8722" y="1468"/>
                  </a:cubicBezTo>
                  <a:cubicBezTo>
                    <a:pt x="8801" y="1468"/>
                    <a:pt x="8883" y="1401"/>
                    <a:pt x="8883" y="1312"/>
                  </a:cubicBezTo>
                  <a:cubicBezTo>
                    <a:pt x="8894" y="1229"/>
                    <a:pt x="8823" y="1134"/>
                    <a:pt x="8728" y="1134"/>
                  </a:cubicBezTo>
                  <a:lnTo>
                    <a:pt x="7656" y="1050"/>
                  </a:lnTo>
                  <a:lnTo>
                    <a:pt x="6216" y="134"/>
                  </a:lnTo>
                  <a:cubicBezTo>
                    <a:pt x="6133" y="84"/>
                    <a:pt x="6042" y="60"/>
                    <a:pt x="5952" y="60"/>
                  </a:cubicBezTo>
                  <a:cubicBezTo>
                    <a:pt x="5781" y="60"/>
                    <a:pt x="5614" y="145"/>
                    <a:pt x="5513" y="300"/>
                  </a:cubicBezTo>
                  <a:lnTo>
                    <a:pt x="5418" y="467"/>
                  </a:lnTo>
                  <a:lnTo>
                    <a:pt x="4775" y="62"/>
                  </a:lnTo>
                  <a:cubicBezTo>
                    <a:pt x="4708" y="21"/>
                    <a:pt x="4633" y="1"/>
                    <a:pt x="45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87" name="Google Shape;12687;p87"/>
          <p:cNvGrpSpPr/>
          <p:nvPr/>
        </p:nvGrpSpPr>
        <p:grpSpPr>
          <a:xfrm>
            <a:off x="3990517" y="3173173"/>
            <a:ext cx="279559" cy="363402"/>
            <a:chOff x="3990517" y="3354173"/>
            <a:chExt cx="279559" cy="363402"/>
          </a:xfrm>
        </p:grpSpPr>
        <p:sp>
          <p:nvSpPr>
            <p:cNvPr id="12688" name="Google Shape;12688;p87"/>
            <p:cNvSpPr/>
            <p:nvPr/>
          </p:nvSpPr>
          <p:spPr>
            <a:xfrm>
              <a:off x="3990517" y="3354173"/>
              <a:ext cx="279559" cy="363402"/>
            </a:xfrm>
            <a:custGeom>
              <a:avLst/>
              <a:gdLst/>
              <a:ahLst/>
              <a:cxnLst/>
              <a:rect l="l" t="t" r="r" b="b"/>
              <a:pathLst>
                <a:path w="8776" h="11408" extrusionOk="0">
                  <a:moveTo>
                    <a:pt x="6322" y="346"/>
                  </a:moveTo>
                  <a:lnTo>
                    <a:pt x="6322" y="715"/>
                  </a:lnTo>
                  <a:lnTo>
                    <a:pt x="5537" y="715"/>
                  </a:lnTo>
                  <a:lnTo>
                    <a:pt x="5537" y="346"/>
                  </a:lnTo>
                  <a:close/>
                  <a:moveTo>
                    <a:pt x="6692" y="1049"/>
                  </a:moveTo>
                  <a:lnTo>
                    <a:pt x="6692" y="5121"/>
                  </a:lnTo>
                  <a:lnTo>
                    <a:pt x="5179" y="5121"/>
                  </a:lnTo>
                  <a:lnTo>
                    <a:pt x="5179" y="1049"/>
                  </a:lnTo>
                  <a:close/>
                  <a:moveTo>
                    <a:pt x="5763" y="5466"/>
                  </a:moveTo>
                  <a:lnTo>
                    <a:pt x="5763" y="6014"/>
                  </a:lnTo>
                  <a:lnTo>
                    <a:pt x="5465" y="6014"/>
                  </a:lnTo>
                  <a:lnTo>
                    <a:pt x="5465" y="5466"/>
                  </a:lnTo>
                  <a:close/>
                  <a:moveTo>
                    <a:pt x="6394" y="5466"/>
                  </a:moveTo>
                  <a:lnTo>
                    <a:pt x="6394" y="6633"/>
                  </a:lnTo>
                  <a:lnTo>
                    <a:pt x="6096" y="6633"/>
                  </a:lnTo>
                  <a:lnTo>
                    <a:pt x="6096" y="5466"/>
                  </a:lnTo>
                  <a:close/>
                  <a:moveTo>
                    <a:pt x="6953" y="8038"/>
                  </a:moveTo>
                  <a:cubicBezTo>
                    <a:pt x="7168" y="8038"/>
                    <a:pt x="7346" y="8216"/>
                    <a:pt x="7346" y="8443"/>
                  </a:cubicBezTo>
                  <a:cubicBezTo>
                    <a:pt x="7346" y="8669"/>
                    <a:pt x="7168" y="8847"/>
                    <a:pt x="6953" y="8847"/>
                  </a:cubicBezTo>
                  <a:lnTo>
                    <a:pt x="4584" y="8847"/>
                  </a:lnTo>
                  <a:lnTo>
                    <a:pt x="4584" y="8038"/>
                  </a:lnTo>
                  <a:close/>
                  <a:moveTo>
                    <a:pt x="6549" y="9193"/>
                  </a:moveTo>
                  <a:cubicBezTo>
                    <a:pt x="6537" y="9502"/>
                    <a:pt x="6275" y="9740"/>
                    <a:pt x="5965" y="9740"/>
                  </a:cubicBezTo>
                  <a:lnTo>
                    <a:pt x="4584" y="9740"/>
                  </a:lnTo>
                  <a:lnTo>
                    <a:pt x="4584" y="9193"/>
                  </a:lnTo>
                  <a:close/>
                  <a:moveTo>
                    <a:pt x="5882" y="10086"/>
                  </a:moveTo>
                  <a:lnTo>
                    <a:pt x="5882" y="10359"/>
                  </a:lnTo>
                  <a:lnTo>
                    <a:pt x="4584" y="10359"/>
                  </a:lnTo>
                  <a:lnTo>
                    <a:pt x="4584" y="10086"/>
                  </a:lnTo>
                  <a:close/>
                  <a:moveTo>
                    <a:pt x="4953" y="1"/>
                  </a:moveTo>
                  <a:cubicBezTo>
                    <a:pt x="4870" y="1"/>
                    <a:pt x="4787" y="72"/>
                    <a:pt x="4787" y="168"/>
                  </a:cubicBezTo>
                  <a:cubicBezTo>
                    <a:pt x="4787" y="263"/>
                    <a:pt x="4870" y="334"/>
                    <a:pt x="4953" y="334"/>
                  </a:cubicBezTo>
                  <a:lnTo>
                    <a:pt x="5144" y="334"/>
                  </a:lnTo>
                  <a:lnTo>
                    <a:pt x="5144" y="703"/>
                  </a:lnTo>
                  <a:lnTo>
                    <a:pt x="4953" y="703"/>
                  </a:lnTo>
                  <a:cubicBezTo>
                    <a:pt x="4870" y="703"/>
                    <a:pt x="4787" y="775"/>
                    <a:pt x="4787" y="870"/>
                  </a:cubicBezTo>
                  <a:lnTo>
                    <a:pt x="4787" y="1334"/>
                  </a:lnTo>
                  <a:lnTo>
                    <a:pt x="4370" y="1334"/>
                  </a:lnTo>
                  <a:cubicBezTo>
                    <a:pt x="3644" y="1334"/>
                    <a:pt x="2929" y="1513"/>
                    <a:pt x="2310" y="1846"/>
                  </a:cubicBezTo>
                  <a:cubicBezTo>
                    <a:pt x="2215" y="1894"/>
                    <a:pt x="2191" y="2001"/>
                    <a:pt x="2227" y="2073"/>
                  </a:cubicBezTo>
                  <a:cubicBezTo>
                    <a:pt x="2262" y="2132"/>
                    <a:pt x="2322" y="2168"/>
                    <a:pt x="2381" y="2168"/>
                  </a:cubicBezTo>
                  <a:cubicBezTo>
                    <a:pt x="2405" y="2168"/>
                    <a:pt x="2441" y="2168"/>
                    <a:pt x="2453" y="2144"/>
                  </a:cubicBezTo>
                  <a:cubicBezTo>
                    <a:pt x="3036" y="1835"/>
                    <a:pt x="3691" y="1668"/>
                    <a:pt x="4358" y="1668"/>
                  </a:cubicBezTo>
                  <a:lnTo>
                    <a:pt x="4775" y="1668"/>
                  </a:lnTo>
                  <a:lnTo>
                    <a:pt x="4775" y="3382"/>
                  </a:lnTo>
                  <a:lnTo>
                    <a:pt x="4358" y="3382"/>
                  </a:lnTo>
                  <a:cubicBezTo>
                    <a:pt x="3060" y="3382"/>
                    <a:pt x="2024" y="4430"/>
                    <a:pt x="2024" y="5716"/>
                  </a:cubicBezTo>
                  <a:cubicBezTo>
                    <a:pt x="2024" y="6954"/>
                    <a:pt x="2977" y="7966"/>
                    <a:pt x="4191" y="8038"/>
                  </a:cubicBezTo>
                  <a:lnTo>
                    <a:pt x="4191" y="9740"/>
                  </a:lnTo>
                  <a:cubicBezTo>
                    <a:pt x="2048" y="9645"/>
                    <a:pt x="346" y="7883"/>
                    <a:pt x="346" y="5716"/>
                  </a:cubicBezTo>
                  <a:cubicBezTo>
                    <a:pt x="346" y="4454"/>
                    <a:pt x="917" y="3299"/>
                    <a:pt x="1917" y="2525"/>
                  </a:cubicBezTo>
                  <a:cubicBezTo>
                    <a:pt x="1989" y="2466"/>
                    <a:pt x="2012" y="2358"/>
                    <a:pt x="1953" y="2287"/>
                  </a:cubicBezTo>
                  <a:cubicBezTo>
                    <a:pt x="1918" y="2238"/>
                    <a:pt x="1867" y="2214"/>
                    <a:pt x="1817" y="2214"/>
                  </a:cubicBezTo>
                  <a:cubicBezTo>
                    <a:pt x="1780" y="2214"/>
                    <a:pt x="1744" y="2226"/>
                    <a:pt x="1715" y="2251"/>
                  </a:cubicBezTo>
                  <a:cubicBezTo>
                    <a:pt x="1191" y="2656"/>
                    <a:pt x="762" y="3180"/>
                    <a:pt x="465" y="3751"/>
                  </a:cubicBezTo>
                  <a:cubicBezTo>
                    <a:pt x="143" y="4371"/>
                    <a:pt x="0" y="5037"/>
                    <a:pt x="0" y="5716"/>
                  </a:cubicBezTo>
                  <a:cubicBezTo>
                    <a:pt x="0" y="8073"/>
                    <a:pt x="1858" y="9990"/>
                    <a:pt x="4191" y="10086"/>
                  </a:cubicBezTo>
                  <a:lnTo>
                    <a:pt x="4191" y="10359"/>
                  </a:lnTo>
                  <a:lnTo>
                    <a:pt x="2036" y="10359"/>
                  </a:lnTo>
                  <a:cubicBezTo>
                    <a:pt x="1739" y="10359"/>
                    <a:pt x="1512" y="10598"/>
                    <a:pt x="1512" y="10883"/>
                  </a:cubicBezTo>
                  <a:cubicBezTo>
                    <a:pt x="1512" y="11181"/>
                    <a:pt x="1750" y="11407"/>
                    <a:pt x="2036" y="11407"/>
                  </a:cubicBezTo>
                  <a:lnTo>
                    <a:pt x="8263" y="11407"/>
                  </a:lnTo>
                  <a:cubicBezTo>
                    <a:pt x="8561" y="11407"/>
                    <a:pt x="8775" y="11169"/>
                    <a:pt x="8775" y="10883"/>
                  </a:cubicBezTo>
                  <a:cubicBezTo>
                    <a:pt x="8775" y="10598"/>
                    <a:pt x="8537" y="10359"/>
                    <a:pt x="8263" y="10359"/>
                  </a:cubicBezTo>
                  <a:lnTo>
                    <a:pt x="7465" y="10359"/>
                  </a:lnTo>
                  <a:cubicBezTo>
                    <a:pt x="7382" y="10359"/>
                    <a:pt x="7311" y="10443"/>
                    <a:pt x="7311" y="10526"/>
                  </a:cubicBezTo>
                  <a:cubicBezTo>
                    <a:pt x="7311" y="10621"/>
                    <a:pt x="7382" y="10693"/>
                    <a:pt x="7465" y="10693"/>
                  </a:cubicBezTo>
                  <a:lnTo>
                    <a:pt x="8263" y="10693"/>
                  </a:lnTo>
                  <a:cubicBezTo>
                    <a:pt x="8358" y="10693"/>
                    <a:pt x="8454" y="10776"/>
                    <a:pt x="8454" y="10883"/>
                  </a:cubicBezTo>
                  <a:cubicBezTo>
                    <a:pt x="8454" y="10990"/>
                    <a:pt x="8358" y="11074"/>
                    <a:pt x="8263" y="11074"/>
                  </a:cubicBezTo>
                  <a:lnTo>
                    <a:pt x="2084" y="11074"/>
                  </a:lnTo>
                  <a:cubicBezTo>
                    <a:pt x="1977" y="11074"/>
                    <a:pt x="1893" y="10990"/>
                    <a:pt x="1893" y="10883"/>
                  </a:cubicBezTo>
                  <a:cubicBezTo>
                    <a:pt x="1893" y="10776"/>
                    <a:pt x="1977" y="10693"/>
                    <a:pt x="2084" y="10693"/>
                  </a:cubicBezTo>
                  <a:lnTo>
                    <a:pt x="6787" y="10693"/>
                  </a:lnTo>
                  <a:cubicBezTo>
                    <a:pt x="6870" y="10693"/>
                    <a:pt x="6953" y="10621"/>
                    <a:pt x="6953" y="10526"/>
                  </a:cubicBezTo>
                  <a:cubicBezTo>
                    <a:pt x="6953" y="10443"/>
                    <a:pt x="6870" y="10359"/>
                    <a:pt x="6787" y="10359"/>
                  </a:cubicBezTo>
                  <a:lnTo>
                    <a:pt x="6203" y="10359"/>
                  </a:lnTo>
                  <a:lnTo>
                    <a:pt x="6203" y="10050"/>
                  </a:lnTo>
                  <a:cubicBezTo>
                    <a:pt x="6596" y="9943"/>
                    <a:pt x="6870" y="9609"/>
                    <a:pt x="6870" y="9193"/>
                  </a:cubicBezTo>
                  <a:lnTo>
                    <a:pt x="6930" y="9193"/>
                  </a:lnTo>
                  <a:cubicBezTo>
                    <a:pt x="7334" y="9193"/>
                    <a:pt x="7680" y="8859"/>
                    <a:pt x="7680" y="8443"/>
                  </a:cubicBezTo>
                  <a:cubicBezTo>
                    <a:pt x="7680" y="8038"/>
                    <a:pt x="7346" y="7704"/>
                    <a:pt x="6930" y="7704"/>
                  </a:cubicBezTo>
                  <a:lnTo>
                    <a:pt x="4406" y="7704"/>
                  </a:lnTo>
                  <a:cubicBezTo>
                    <a:pt x="3298" y="7704"/>
                    <a:pt x="2405" y="6811"/>
                    <a:pt x="2405" y="5704"/>
                  </a:cubicBezTo>
                  <a:cubicBezTo>
                    <a:pt x="2405" y="4609"/>
                    <a:pt x="3298" y="3716"/>
                    <a:pt x="4406" y="3716"/>
                  </a:cubicBezTo>
                  <a:lnTo>
                    <a:pt x="4822" y="3716"/>
                  </a:lnTo>
                  <a:lnTo>
                    <a:pt x="4822" y="5287"/>
                  </a:lnTo>
                  <a:cubicBezTo>
                    <a:pt x="4822" y="5383"/>
                    <a:pt x="4894" y="5454"/>
                    <a:pt x="4989" y="5454"/>
                  </a:cubicBezTo>
                  <a:lnTo>
                    <a:pt x="5108" y="5454"/>
                  </a:lnTo>
                  <a:lnTo>
                    <a:pt x="5108" y="6180"/>
                  </a:lnTo>
                  <a:cubicBezTo>
                    <a:pt x="5108" y="6276"/>
                    <a:pt x="5179" y="6347"/>
                    <a:pt x="5263" y="6347"/>
                  </a:cubicBezTo>
                  <a:lnTo>
                    <a:pt x="5727" y="6347"/>
                  </a:lnTo>
                  <a:lnTo>
                    <a:pt x="5727" y="6788"/>
                  </a:lnTo>
                  <a:cubicBezTo>
                    <a:pt x="5727" y="6883"/>
                    <a:pt x="5799" y="6954"/>
                    <a:pt x="5894" y="6954"/>
                  </a:cubicBezTo>
                  <a:lnTo>
                    <a:pt x="6537" y="6954"/>
                  </a:lnTo>
                  <a:cubicBezTo>
                    <a:pt x="6620" y="6954"/>
                    <a:pt x="6692" y="6883"/>
                    <a:pt x="6692" y="6788"/>
                  </a:cubicBezTo>
                  <a:lnTo>
                    <a:pt x="6692" y="5454"/>
                  </a:lnTo>
                  <a:lnTo>
                    <a:pt x="6811" y="5454"/>
                  </a:lnTo>
                  <a:cubicBezTo>
                    <a:pt x="6906" y="5454"/>
                    <a:pt x="6977" y="5383"/>
                    <a:pt x="6977" y="5287"/>
                  </a:cubicBezTo>
                  <a:lnTo>
                    <a:pt x="6977" y="870"/>
                  </a:lnTo>
                  <a:cubicBezTo>
                    <a:pt x="6977" y="775"/>
                    <a:pt x="6906" y="703"/>
                    <a:pt x="6811" y="703"/>
                  </a:cubicBezTo>
                  <a:lnTo>
                    <a:pt x="6620" y="703"/>
                  </a:lnTo>
                  <a:lnTo>
                    <a:pt x="6620" y="334"/>
                  </a:lnTo>
                  <a:lnTo>
                    <a:pt x="6811" y="334"/>
                  </a:lnTo>
                  <a:cubicBezTo>
                    <a:pt x="6906" y="334"/>
                    <a:pt x="6977" y="263"/>
                    <a:pt x="6977" y="168"/>
                  </a:cubicBezTo>
                  <a:cubicBezTo>
                    <a:pt x="6977" y="72"/>
                    <a:pt x="6906" y="1"/>
                    <a:pt x="68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9" name="Google Shape;12689;p87"/>
            <p:cNvSpPr/>
            <p:nvPr/>
          </p:nvSpPr>
          <p:spPr>
            <a:xfrm>
              <a:off x="4102009" y="3418680"/>
              <a:ext cx="36824" cy="37175"/>
            </a:xfrm>
            <a:custGeom>
              <a:avLst/>
              <a:gdLst/>
              <a:ahLst/>
              <a:cxnLst/>
              <a:rect l="l" t="t" r="r" b="b"/>
              <a:pathLst>
                <a:path w="1156" h="1167" extrusionOk="0">
                  <a:moveTo>
                    <a:pt x="572" y="345"/>
                  </a:moveTo>
                  <a:cubicBezTo>
                    <a:pt x="715" y="345"/>
                    <a:pt x="810" y="452"/>
                    <a:pt x="810" y="583"/>
                  </a:cubicBezTo>
                  <a:cubicBezTo>
                    <a:pt x="810" y="714"/>
                    <a:pt x="715" y="822"/>
                    <a:pt x="572" y="822"/>
                  </a:cubicBezTo>
                  <a:cubicBezTo>
                    <a:pt x="441" y="822"/>
                    <a:pt x="334" y="714"/>
                    <a:pt x="334" y="583"/>
                  </a:cubicBezTo>
                  <a:cubicBezTo>
                    <a:pt x="334" y="452"/>
                    <a:pt x="441" y="345"/>
                    <a:pt x="572" y="345"/>
                  </a:cubicBezTo>
                  <a:close/>
                  <a:moveTo>
                    <a:pt x="572" y="0"/>
                  </a:moveTo>
                  <a:cubicBezTo>
                    <a:pt x="263" y="0"/>
                    <a:pt x="1" y="262"/>
                    <a:pt x="1" y="583"/>
                  </a:cubicBezTo>
                  <a:cubicBezTo>
                    <a:pt x="1" y="893"/>
                    <a:pt x="251" y="1167"/>
                    <a:pt x="572" y="1167"/>
                  </a:cubicBezTo>
                  <a:cubicBezTo>
                    <a:pt x="894" y="1167"/>
                    <a:pt x="1156" y="893"/>
                    <a:pt x="1156" y="583"/>
                  </a:cubicBezTo>
                  <a:cubicBezTo>
                    <a:pt x="1156" y="274"/>
                    <a:pt x="906"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0" name="Google Shape;12690;p87"/>
            <p:cNvSpPr/>
            <p:nvPr/>
          </p:nvSpPr>
          <p:spPr>
            <a:xfrm>
              <a:off x="4083820" y="3615129"/>
              <a:ext cx="37175" cy="36824"/>
            </a:xfrm>
            <a:custGeom>
              <a:avLst/>
              <a:gdLst/>
              <a:ahLst/>
              <a:cxnLst/>
              <a:rect l="l" t="t" r="r" b="b"/>
              <a:pathLst>
                <a:path w="1167" h="1156" extrusionOk="0">
                  <a:moveTo>
                    <a:pt x="584" y="346"/>
                  </a:moveTo>
                  <a:cubicBezTo>
                    <a:pt x="715" y="346"/>
                    <a:pt x="822" y="441"/>
                    <a:pt x="822" y="584"/>
                  </a:cubicBezTo>
                  <a:cubicBezTo>
                    <a:pt x="822" y="715"/>
                    <a:pt x="715" y="822"/>
                    <a:pt x="584" y="822"/>
                  </a:cubicBezTo>
                  <a:cubicBezTo>
                    <a:pt x="453" y="822"/>
                    <a:pt x="345" y="715"/>
                    <a:pt x="345" y="584"/>
                  </a:cubicBezTo>
                  <a:cubicBezTo>
                    <a:pt x="345" y="441"/>
                    <a:pt x="453" y="346"/>
                    <a:pt x="584" y="346"/>
                  </a:cubicBezTo>
                  <a:close/>
                  <a:moveTo>
                    <a:pt x="584" y="0"/>
                  </a:moveTo>
                  <a:cubicBezTo>
                    <a:pt x="274" y="0"/>
                    <a:pt x="0" y="251"/>
                    <a:pt x="0" y="584"/>
                  </a:cubicBezTo>
                  <a:cubicBezTo>
                    <a:pt x="0" y="905"/>
                    <a:pt x="250" y="1155"/>
                    <a:pt x="584" y="1155"/>
                  </a:cubicBezTo>
                  <a:cubicBezTo>
                    <a:pt x="905" y="1155"/>
                    <a:pt x="1167" y="893"/>
                    <a:pt x="1167" y="584"/>
                  </a:cubicBezTo>
                  <a:cubicBezTo>
                    <a:pt x="1167" y="262"/>
                    <a:pt x="905"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91" name="Google Shape;12691;p87"/>
          <p:cNvGrpSpPr/>
          <p:nvPr/>
        </p:nvGrpSpPr>
        <p:grpSpPr>
          <a:xfrm>
            <a:off x="3497847" y="3236374"/>
            <a:ext cx="379680" cy="237606"/>
            <a:chOff x="3497847" y="3417374"/>
            <a:chExt cx="379680" cy="237606"/>
          </a:xfrm>
        </p:grpSpPr>
        <p:sp>
          <p:nvSpPr>
            <p:cNvPr id="12692" name="Google Shape;12692;p87"/>
            <p:cNvSpPr/>
            <p:nvPr/>
          </p:nvSpPr>
          <p:spPr>
            <a:xfrm>
              <a:off x="3557767" y="3444833"/>
              <a:ext cx="113818" cy="113818"/>
            </a:xfrm>
            <a:custGeom>
              <a:avLst/>
              <a:gdLst/>
              <a:ahLst/>
              <a:cxnLst/>
              <a:rect l="l" t="t" r="r" b="b"/>
              <a:pathLst>
                <a:path w="3573" h="3573" extrusionOk="0">
                  <a:moveTo>
                    <a:pt x="1786" y="358"/>
                  </a:moveTo>
                  <a:cubicBezTo>
                    <a:pt x="2572" y="358"/>
                    <a:pt x="3215" y="1001"/>
                    <a:pt x="3215" y="1787"/>
                  </a:cubicBezTo>
                  <a:cubicBezTo>
                    <a:pt x="3215" y="2572"/>
                    <a:pt x="2572" y="3215"/>
                    <a:pt x="1786" y="3215"/>
                  </a:cubicBezTo>
                  <a:cubicBezTo>
                    <a:pt x="988" y="3215"/>
                    <a:pt x="357" y="2572"/>
                    <a:pt x="357" y="1787"/>
                  </a:cubicBezTo>
                  <a:cubicBezTo>
                    <a:pt x="334" y="1001"/>
                    <a:pt x="988" y="358"/>
                    <a:pt x="1786" y="358"/>
                  </a:cubicBezTo>
                  <a:close/>
                  <a:moveTo>
                    <a:pt x="1786" y="1"/>
                  </a:moveTo>
                  <a:cubicBezTo>
                    <a:pt x="798" y="1"/>
                    <a:pt x="0" y="810"/>
                    <a:pt x="0" y="1787"/>
                  </a:cubicBezTo>
                  <a:cubicBezTo>
                    <a:pt x="0" y="2787"/>
                    <a:pt x="798" y="3572"/>
                    <a:pt x="1786" y="3572"/>
                  </a:cubicBezTo>
                  <a:cubicBezTo>
                    <a:pt x="2762" y="3572"/>
                    <a:pt x="3572" y="2775"/>
                    <a:pt x="3572" y="1787"/>
                  </a:cubicBezTo>
                  <a:cubicBezTo>
                    <a:pt x="3572" y="810"/>
                    <a:pt x="2762" y="1"/>
                    <a:pt x="1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3" name="Google Shape;12693;p87"/>
            <p:cNvSpPr/>
            <p:nvPr/>
          </p:nvSpPr>
          <p:spPr>
            <a:xfrm>
              <a:off x="3706434" y="3518418"/>
              <a:ext cx="62595" cy="62595"/>
            </a:xfrm>
            <a:custGeom>
              <a:avLst/>
              <a:gdLst/>
              <a:ahLst/>
              <a:cxnLst/>
              <a:rect l="l" t="t" r="r" b="b"/>
              <a:pathLst>
                <a:path w="1965" h="1965" extrusionOk="0">
                  <a:moveTo>
                    <a:pt x="989" y="358"/>
                  </a:moveTo>
                  <a:cubicBezTo>
                    <a:pt x="1322" y="358"/>
                    <a:pt x="1608" y="643"/>
                    <a:pt x="1608" y="977"/>
                  </a:cubicBezTo>
                  <a:cubicBezTo>
                    <a:pt x="1608" y="1322"/>
                    <a:pt x="1322" y="1608"/>
                    <a:pt x="989" y="1608"/>
                  </a:cubicBezTo>
                  <a:cubicBezTo>
                    <a:pt x="982" y="1608"/>
                    <a:pt x="975" y="1608"/>
                    <a:pt x="968" y="1608"/>
                  </a:cubicBezTo>
                  <a:cubicBezTo>
                    <a:pt x="632" y="1608"/>
                    <a:pt x="358" y="1327"/>
                    <a:pt x="358" y="977"/>
                  </a:cubicBezTo>
                  <a:cubicBezTo>
                    <a:pt x="358" y="643"/>
                    <a:pt x="643" y="358"/>
                    <a:pt x="989" y="358"/>
                  </a:cubicBezTo>
                  <a:close/>
                  <a:moveTo>
                    <a:pt x="989" y="0"/>
                  </a:moveTo>
                  <a:cubicBezTo>
                    <a:pt x="441" y="0"/>
                    <a:pt x="0" y="429"/>
                    <a:pt x="0" y="977"/>
                  </a:cubicBezTo>
                  <a:cubicBezTo>
                    <a:pt x="0" y="1512"/>
                    <a:pt x="429" y="1965"/>
                    <a:pt x="989" y="1965"/>
                  </a:cubicBezTo>
                  <a:cubicBezTo>
                    <a:pt x="1524" y="1965"/>
                    <a:pt x="1965" y="1536"/>
                    <a:pt x="1965" y="977"/>
                  </a:cubicBezTo>
                  <a:cubicBezTo>
                    <a:pt x="1965" y="441"/>
                    <a:pt x="1536" y="0"/>
                    <a:pt x="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4" name="Google Shape;12694;p87"/>
            <p:cNvSpPr/>
            <p:nvPr/>
          </p:nvSpPr>
          <p:spPr>
            <a:xfrm>
              <a:off x="3780019" y="3518418"/>
              <a:ext cx="62595" cy="62595"/>
            </a:xfrm>
            <a:custGeom>
              <a:avLst/>
              <a:gdLst/>
              <a:ahLst/>
              <a:cxnLst/>
              <a:rect l="l" t="t" r="r" b="b"/>
              <a:pathLst>
                <a:path w="1965" h="1965" extrusionOk="0">
                  <a:moveTo>
                    <a:pt x="1000" y="358"/>
                  </a:moveTo>
                  <a:cubicBezTo>
                    <a:pt x="1334" y="358"/>
                    <a:pt x="1620" y="643"/>
                    <a:pt x="1620" y="977"/>
                  </a:cubicBezTo>
                  <a:cubicBezTo>
                    <a:pt x="1620" y="1322"/>
                    <a:pt x="1334" y="1608"/>
                    <a:pt x="1000" y="1608"/>
                  </a:cubicBezTo>
                  <a:cubicBezTo>
                    <a:pt x="655" y="1608"/>
                    <a:pt x="369" y="1334"/>
                    <a:pt x="369" y="977"/>
                  </a:cubicBezTo>
                  <a:cubicBezTo>
                    <a:pt x="369" y="643"/>
                    <a:pt x="655" y="358"/>
                    <a:pt x="1000" y="358"/>
                  </a:cubicBezTo>
                  <a:close/>
                  <a:moveTo>
                    <a:pt x="977" y="0"/>
                  </a:moveTo>
                  <a:cubicBezTo>
                    <a:pt x="429" y="0"/>
                    <a:pt x="0" y="429"/>
                    <a:pt x="0" y="977"/>
                  </a:cubicBezTo>
                  <a:cubicBezTo>
                    <a:pt x="0" y="1512"/>
                    <a:pt x="429" y="1965"/>
                    <a:pt x="977" y="1965"/>
                  </a:cubicBezTo>
                  <a:cubicBezTo>
                    <a:pt x="1536" y="1965"/>
                    <a:pt x="1965" y="1536"/>
                    <a:pt x="1965" y="977"/>
                  </a:cubicBezTo>
                  <a:cubicBezTo>
                    <a:pt x="1965" y="441"/>
                    <a:pt x="1536" y="0"/>
                    <a:pt x="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5" name="Google Shape;12695;p87"/>
            <p:cNvSpPr/>
            <p:nvPr/>
          </p:nvSpPr>
          <p:spPr>
            <a:xfrm>
              <a:off x="3497847" y="3417374"/>
              <a:ext cx="379680" cy="237606"/>
            </a:xfrm>
            <a:custGeom>
              <a:avLst/>
              <a:gdLst/>
              <a:ahLst/>
              <a:cxnLst/>
              <a:rect l="l" t="t" r="r" b="b"/>
              <a:pathLst>
                <a:path w="11919" h="7459" extrusionOk="0">
                  <a:moveTo>
                    <a:pt x="9144" y="1315"/>
                  </a:moveTo>
                  <a:cubicBezTo>
                    <a:pt x="9418" y="1315"/>
                    <a:pt x="9656" y="1506"/>
                    <a:pt x="9739" y="1756"/>
                  </a:cubicBezTo>
                  <a:lnTo>
                    <a:pt x="8096" y="1756"/>
                  </a:lnTo>
                  <a:cubicBezTo>
                    <a:pt x="8168" y="1506"/>
                    <a:pt x="8406" y="1315"/>
                    <a:pt x="8692" y="1315"/>
                  </a:cubicBezTo>
                  <a:close/>
                  <a:moveTo>
                    <a:pt x="3822" y="6566"/>
                  </a:moveTo>
                  <a:lnTo>
                    <a:pt x="3822" y="6970"/>
                  </a:lnTo>
                  <a:cubicBezTo>
                    <a:pt x="3822" y="7042"/>
                    <a:pt x="3762" y="7113"/>
                    <a:pt x="3679" y="7113"/>
                  </a:cubicBezTo>
                  <a:lnTo>
                    <a:pt x="2024" y="7113"/>
                  </a:lnTo>
                  <a:cubicBezTo>
                    <a:pt x="1953" y="7113"/>
                    <a:pt x="1881" y="7054"/>
                    <a:pt x="1881" y="6970"/>
                  </a:cubicBezTo>
                  <a:lnTo>
                    <a:pt x="1881" y="6566"/>
                  </a:lnTo>
                  <a:close/>
                  <a:moveTo>
                    <a:pt x="10001" y="6566"/>
                  </a:moveTo>
                  <a:lnTo>
                    <a:pt x="10001" y="6970"/>
                  </a:lnTo>
                  <a:lnTo>
                    <a:pt x="10013" y="6970"/>
                  </a:lnTo>
                  <a:cubicBezTo>
                    <a:pt x="10013" y="7042"/>
                    <a:pt x="9954" y="7113"/>
                    <a:pt x="9870" y="7113"/>
                  </a:cubicBezTo>
                  <a:lnTo>
                    <a:pt x="8215" y="7113"/>
                  </a:lnTo>
                  <a:cubicBezTo>
                    <a:pt x="8144" y="7113"/>
                    <a:pt x="8072" y="7054"/>
                    <a:pt x="8072" y="6970"/>
                  </a:cubicBezTo>
                  <a:lnTo>
                    <a:pt x="8072" y="6566"/>
                  </a:lnTo>
                  <a:close/>
                  <a:moveTo>
                    <a:pt x="3660" y="1"/>
                  </a:moveTo>
                  <a:cubicBezTo>
                    <a:pt x="3359" y="1"/>
                    <a:pt x="3052" y="52"/>
                    <a:pt x="2750" y="160"/>
                  </a:cubicBezTo>
                  <a:cubicBezTo>
                    <a:pt x="2667" y="196"/>
                    <a:pt x="2619" y="291"/>
                    <a:pt x="2655" y="386"/>
                  </a:cubicBezTo>
                  <a:cubicBezTo>
                    <a:pt x="2675" y="455"/>
                    <a:pt x="2751" y="500"/>
                    <a:pt x="2824" y="500"/>
                  </a:cubicBezTo>
                  <a:cubicBezTo>
                    <a:pt x="2840" y="500"/>
                    <a:pt x="2855" y="498"/>
                    <a:pt x="2869" y="493"/>
                  </a:cubicBezTo>
                  <a:cubicBezTo>
                    <a:pt x="3132" y="398"/>
                    <a:pt x="3397" y="353"/>
                    <a:pt x="3656" y="353"/>
                  </a:cubicBezTo>
                  <a:cubicBezTo>
                    <a:pt x="4845" y="353"/>
                    <a:pt x="5906" y="1294"/>
                    <a:pt x="5965" y="2565"/>
                  </a:cubicBezTo>
                  <a:cubicBezTo>
                    <a:pt x="6025" y="3887"/>
                    <a:pt x="4965" y="4970"/>
                    <a:pt x="3667" y="4970"/>
                  </a:cubicBezTo>
                  <a:cubicBezTo>
                    <a:pt x="2381" y="4970"/>
                    <a:pt x="1357" y="3934"/>
                    <a:pt x="1357" y="2649"/>
                  </a:cubicBezTo>
                  <a:cubicBezTo>
                    <a:pt x="1357" y="1922"/>
                    <a:pt x="1715" y="1220"/>
                    <a:pt x="2310" y="803"/>
                  </a:cubicBezTo>
                  <a:cubicBezTo>
                    <a:pt x="2381" y="744"/>
                    <a:pt x="2393" y="636"/>
                    <a:pt x="2346" y="565"/>
                  </a:cubicBezTo>
                  <a:cubicBezTo>
                    <a:pt x="2307" y="519"/>
                    <a:pt x="2254" y="493"/>
                    <a:pt x="2198" y="493"/>
                  </a:cubicBezTo>
                  <a:cubicBezTo>
                    <a:pt x="2168" y="493"/>
                    <a:pt x="2137" y="500"/>
                    <a:pt x="2107" y="517"/>
                  </a:cubicBezTo>
                  <a:cubicBezTo>
                    <a:pt x="1679" y="839"/>
                    <a:pt x="1357" y="1279"/>
                    <a:pt x="1179" y="1767"/>
                  </a:cubicBezTo>
                  <a:lnTo>
                    <a:pt x="655" y="1767"/>
                  </a:lnTo>
                  <a:cubicBezTo>
                    <a:pt x="298" y="1767"/>
                    <a:pt x="0" y="2065"/>
                    <a:pt x="0" y="2422"/>
                  </a:cubicBezTo>
                  <a:lnTo>
                    <a:pt x="0" y="5911"/>
                  </a:lnTo>
                  <a:cubicBezTo>
                    <a:pt x="0" y="6268"/>
                    <a:pt x="298" y="6566"/>
                    <a:pt x="655" y="6566"/>
                  </a:cubicBezTo>
                  <a:lnTo>
                    <a:pt x="1560" y="6566"/>
                  </a:lnTo>
                  <a:lnTo>
                    <a:pt x="1560" y="6970"/>
                  </a:lnTo>
                  <a:cubicBezTo>
                    <a:pt x="1560" y="7232"/>
                    <a:pt x="1786" y="7459"/>
                    <a:pt x="2048" y="7459"/>
                  </a:cubicBezTo>
                  <a:lnTo>
                    <a:pt x="3703" y="7459"/>
                  </a:lnTo>
                  <a:cubicBezTo>
                    <a:pt x="3977" y="7459"/>
                    <a:pt x="4191" y="7232"/>
                    <a:pt x="4191" y="6970"/>
                  </a:cubicBezTo>
                  <a:lnTo>
                    <a:pt x="4191" y="6566"/>
                  </a:lnTo>
                  <a:lnTo>
                    <a:pt x="6537" y="6566"/>
                  </a:lnTo>
                  <a:cubicBezTo>
                    <a:pt x="6620" y="6566"/>
                    <a:pt x="6715" y="6494"/>
                    <a:pt x="6715" y="6387"/>
                  </a:cubicBezTo>
                  <a:cubicBezTo>
                    <a:pt x="6715" y="6292"/>
                    <a:pt x="6644" y="6208"/>
                    <a:pt x="6537" y="6208"/>
                  </a:cubicBezTo>
                  <a:lnTo>
                    <a:pt x="655" y="6208"/>
                  </a:lnTo>
                  <a:cubicBezTo>
                    <a:pt x="476" y="6208"/>
                    <a:pt x="345" y="6066"/>
                    <a:pt x="345" y="5887"/>
                  </a:cubicBezTo>
                  <a:lnTo>
                    <a:pt x="345" y="2410"/>
                  </a:lnTo>
                  <a:cubicBezTo>
                    <a:pt x="345" y="2232"/>
                    <a:pt x="476" y="2101"/>
                    <a:pt x="655" y="2101"/>
                  </a:cubicBezTo>
                  <a:lnTo>
                    <a:pt x="1072" y="2101"/>
                  </a:lnTo>
                  <a:cubicBezTo>
                    <a:pt x="726" y="3708"/>
                    <a:pt x="1953" y="5292"/>
                    <a:pt x="3655" y="5292"/>
                  </a:cubicBezTo>
                  <a:cubicBezTo>
                    <a:pt x="5358" y="5292"/>
                    <a:pt x="6608" y="3720"/>
                    <a:pt x="6251" y="2101"/>
                  </a:cubicBezTo>
                  <a:lnTo>
                    <a:pt x="11263" y="2101"/>
                  </a:lnTo>
                  <a:cubicBezTo>
                    <a:pt x="11430" y="2101"/>
                    <a:pt x="11573" y="2232"/>
                    <a:pt x="11573" y="2410"/>
                  </a:cubicBezTo>
                  <a:lnTo>
                    <a:pt x="11573" y="5887"/>
                  </a:lnTo>
                  <a:cubicBezTo>
                    <a:pt x="11573" y="6054"/>
                    <a:pt x="11442" y="6208"/>
                    <a:pt x="11263" y="6208"/>
                  </a:cubicBezTo>
                  <a:lnTo>
                    <a:pt x="7168" y="6208"/>
                  </a:lnTo>
                  <a:cubicBezTo>
                    <a:pt x="7084" y="6208"/>
                    <a:pt x="6989" y="6280"/>
                    <a:pt x="6989" y="6387"/>
                  </a:cubicBezTo>
                  <a:cubicBezTo>
                    <a:pt x="6989" y="6470"/>
                    <a:pt x="7072" y="6566"/>
                    <a:pt x="7168" y="6566"/>
                  </a:cubicBezTo>
                  <a:lnTo>
                    <a:pt x="7727" y="6566"/>
                  </a:lnTo>
                  <a:lnTo>
                    <a:pt x="7727" y="6970"/>
                  </a:lnTo>
                  <a:cubicBezTo>
                    <a:pt x="7727" y="7232"/>
                    <a:pt x="7941" y="7459"/>
                    <a:pt x="8215" y="7459"/>
                  </a:cubicBezTo>
                  <a:lnTo>
                    <a:pt x="9870" y="7459"/>
                  </a:lnTo>
                  <a:cubicBezTo>
                    <a:pt x="10132" y="7459"/>
                    <a:pt x="10358" y="7232"/>
                    <a:pt x="10358" y="6970"/>
                  </a:cubicBezTo>
                  <a:lnTo>
                    <a:pt x="10358" y="6566"/>
                  </a:lnTo>
                  <a:lnTo>
                    <a:pt x="11263" y="6566"/>
                  </a:lnTo>
                  <a:cubicBezTo>
                    <a:pt x="11621" y="6566"/>
                    <a:pt x="11918" y="6268"/>
                    <a:pt x="11918" y="5911"/>
                  </a:cubicBezTo>
                  <a:lnTo>
                    <a:pt x="11918" y="2422"/>
                  </a:lnTo>
                  <a:cubicBezTo>
                    <a:pt x="11918" y="2053"/>
                    <a:pt x="11621" y="1756"/>
                    <a:pt x="11263" y="1756"/>
                  </a:cubicBezTo>
                  <a:lnTo>
                    <a:pt x="10108" y="1756"/>
                  </a:lnTo>
                  <a:cubicBezTo>
                    <a:pt x="10013" y="1291"/>
                    <a:pt x="9632" y="958"/>
                    <a:pt x="9144" y="958"/>
                  </a:cubicBezTo>
                  <a:lnTo>
                    <a:pt x="8692" y="958"/>
                  </a:lnTo>
                  <a:cubicBezTo>
                    <a:pt x="8215" y="958"/>
                    <a:pt x="7811" y="1291"/>
                    <a:pt x="7727" y="1756"/>
                  </a:cubicBezTo>
                  <a:lnTo>
                    <a:pt x="6167" y="1756"/>
                  </a:lnTo>
                  <a:cubicBezTo>
                    <a:pt x="5766" y="673"/>
                    <a:pt x="4751" y="1"/>
                    <a:pt x="36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96" name="Google Shape;12696;p87"/>
          <p:cNvGrpSpPr/>
          <p:nvPr/>
        </p:nvGrpSpPr>
        <p:grpSpPr>
          <a:xfrm>
            <a:off x="2612597" y="3186075"/>
            <a:ext cx="376271" cy="337982"/>
            <a:chOff x="2612597" y="3367075"/>
            <a:chExt cx="376271" cy="337982"/>
          </a:xfrm>
        </p:grpSpPr>
        <p:sp>
          <p:nvSpPr>
            <p:cNvPr id="12697" name="Google Shape;12697;p87"/>
            <p:cNvSpPr/>
            <p:nvPr/>
          </p:nvSpPr>
          <p:spPr>
            <a:xfrm>
              <a:off x="2612597" y="3367075"/>
              <a:ext cx="376271" cy="337982"/>
            </a:xfrm>
            <a:custGeom>
              <a:avLst/>
              <a:gdLst/>
              <a:ahLst/>
              <a:cxnLst/>
              <a:rect l="l" t="t" r="r" b="b"/>
              <a:pathLst>
                <a:path w="11812" h="10610" extrusionOk="0">
                  <a:moveTo>
                    <a:pt x="7561" y="346"/>
                  </a:moveTo>
                  <a:cubicBezTo>
                    <a:pt x="7490" y="668"/>
                    <a:pt x="7192" y="918"/>
                    <a:pt x="6835" y="918"/>
                  </a:cubicBezTo>
                  <a:lnTo>
                    <a:pt x="4966" y="918"/>
                  </a:lnTo>
                  <a:cubicBezTo>
                    <a:pt x="4609" y="918"/>
                    <a:pt x="4311" y="668"/>
                    <a:pt x="4228" y="346"/>
                  </a:cubicBezTo>
                  <a:close/>
                  <a:moveTo>
                    <a:pt x="7918" y="358"/>
                  </a:moveTo>
                  <a:cubicBezTo>
                    <a:pt x="8264" y="418"/>
                    <a:pt x="8526" y="727"/>
                    <a:pt x="8526" y="1108"/>
                  </a:cubicBezTo>
                  <a:lnTo>
                    <a:pt x="8526" y="1918"/>
                  </a:lnTo>
                  <a:lnTo>
                    <a:pt x="3263" y="1918"/>
                  </a:lnTo>
                  <a:lnTo>
                    <a:pt x="3263" y="1108"/>
                  </a:lnTo>
                  <a:cubicBezTo>
                    <a:pt x="3263" y="727"/>
                    <a:pt x="3525" y="429"/>
                    <a:pt x="3870" y="358"/>
                  </a:cubicBezTo>
                  <a:cubicBezTo>
                    <a:pt x="3966" y="882"/>
                    <a:pt x="4406" y="1287"/>
                    <a:pt x="4954" y="1287"/>
                  </a:cubicBezTo>
                  <a:lnTo>
                    <a:pt x="6835" y="1287"/>
                  </a:lnTo>
                  <a:cubicBezTo>
                    <a:pt x="7383" y="1287"/>
                    <a:pt x="7835" y="882"/>
                    <a:pt x="7918" y="358"/>
                  </a:cubicBezTo>
                  <a:close/>
                  <a:moveTo>
                    <a:pt x="7502" y="5180"/>
                  </a:moveTo>
                  <a:cubicBezTo>
                    <a:pt x="7835" y="5180"/>
                    <a:pt x="8097" y="5454"/>
                    <a:pt x="8097" y="5775"/>
                  </a:cubicBezTo>
                  <a:lnTo>
                    <a:pt x="8097" y="7323"/>
                  </a:lnTo>
                  <a:cubicBezTo>
                    <a:pt x="7764" y="7395"/>
                    <a:pt x="7430" y="7442"/>
                    <a:pt x="7073" y="7478"/>
                  </a:cubicBezTo>
                  <a:lnTo>
                    <a:pt x="7073" y="6942"/>
                  </a:lnTo>
                  <a:cubicBezTo>
                    <a:pt x="7085" y="6561"/>
                    <a:pt x="6764" y="6240"/>
                    <a:pt x="6371" y="6240"/>
                  </a:cubicBezTo>
                  <a:lnTo>
                    <a:pt x="5406" y="6240"/>
                  </a:lnTo>
                  <a:cubicBezTo>
                    <a:pt x="5025" y="6240"/>
                    <a:pt x="4704" y="6549"/>
                    <a:pt x="4704" y="6942"/>
                  </a:cubicBezTo>
                  <a:lnTo>
                    <a:pt x="4704" y="7478"/>
                  </a:lnTo>
                  <a:cubicBezTo>
                    <a:pt x="4370" y="7442"/>
                    <a:pt x="4025" y="7383"/>
                    <a:pt x="3680" y="7323"/>
                  </a:cubicBezTo>
                  <a:lnTo>
                    <a:pt x="3680" y="5775"/>
                  </a:lnTo>
                  <a:cubicBezTo>
                    <a:pt x="3680" y="5454"/>
                    <a:pt x="3954" y="5180"/>
                    <a:pt x="4275" y="5180"/>
                  </a:cubicBezTo>
                  <a:close/>
                  <a:moveTo>
                    <a:pt x="6371" y="6585"/>
                  </a:moveTo>
                  <a:cubicBezTo>
                    <a:pt x="6573" y="6585"/>
                    <a:pt x="6728" y="6740"/>
                    <a:pt x="6728" y="6942"/>
                  </a:cubicBezTo>
                  <a:lnTo>
                    <a:pt x="6728" y="8430"/>
                  </a:lnTo>
                  <a:cubicBezTo>
                    <a:pt x="6728" y="8621"/>
                    <a:pt x="6573" y="8788"/>
                    <a:pt x="6371" y="8788"/>
                  </a:cubicBezTo>
                  <a:lnTo>
                    <a:pt x="5406" y="8788"/>
                  </a:lnTo>
                  <a:cubicBezTo>
                    <a:pt x="5216" y="8788"/>
                    <a:pt x="5049" y="8621"/>
                    <a:pt x="5049" y="8430"/>
                  </a:cubicBezTo>
                  <a:lnTo>
                    <a:pt x="5049" y="6942"/>
                  </a:lnTo>
                  <a:cubicBezTo>
                    <a:pt x="5049" y="6740"/>
                    <a:pt x="5216" y="6585"/>
                    <a:pt x="5406" y="6585"/>
                  </a:cubicBezTo>
                  <a:close/>
                  <a:moveTo>
                    <a:pt x="4025" y="1"/>
                  </a:moveTo>
                  <a:cubicBezTo>
                    <a:pt x="3406" y="1"/>
                    <a:pt x="2918" y="489"/>
                    <a:pt x="2918" y="1108"/>
                  </a:cubicBezTo>
                  <a:lnTo>
                    <a:pt x="2918" y="1918"/>
                  </a:lnTo>
                  <a:lnTo>
                    <a:pt x="1084" y="1918"/>
                  </a:lnTo>
                  <a:cubicBezTo>
                    <a:pt x="489" y="1918"/>
                    <a:pt x="1" y="2418"/>
                    <a:pt x="1" y="3013"/>
                  </a:cubicBezTo>
                  <a:lnTo>
                    <a:pt x="1" y="6168"/>
                  </a:lnTo>
                  <a:cubicBezTo>
                    <a:pt x="1" y="6228"/>
                    <a:pt x="37" y="6287"/>
                    <a:pt x="96" y="6311"/>
                  </a:cubicBezTo>
                  <a:cubicBezTo>
                    <a:pt x="203" y="6371"/>
                    <a:pt x="322" y="6430"/>
                    <a:pt x="418" y="6490"/>
                  </a:cubicBezTo>
                  <a:lnTo>
                    <a:pt x="418" y="7311"/>
                  </a:lnTo>
                  <a:cubicBezTo>
                    <a:pt x="418" y="7418"/>
                    <a:pt x="501" y="7490"/>
                    <a:pt x="596" y="7490"/>
                  </a:cubicBezTo>
                  <a:cubicBezTo>
                    <a:pt x="703" y="7490"/>
                    <a:pt x="775" y="7418"/>
                    <a:pt x="775" y="7311"/>
                  </a:cubicBezTo>
                  <a:lnTo>
                    <a:pt x="775" y="6668"/>
                  </a:lnTo>
                  <a:cubicBezTo>
                    <a:pt x="2013" y="7299"/>
                    <a:pt x="3358" y="7668"/>
                    <a:pt x="4740" y="7811"/>
                  </a:cubicBezTo>
                  <a:lnTo>
                    <a:pt x="4740" y="8407"/>
                  </a:lnTo>
                  <a:cubicBezTo>
                    <a:pt x="4740" y="8800"/>
                    <a:pt x="5049" y="9109"/>
                    <a:pt x="5442" y="9109"/>
                  </a:cubicBezTo>
                  <a:lnTo>
                    <a:pt x="6406" y="9109"/>
                  </a:lnTo>
                  <a:cubicBezTo>
                    <a:pt x="6787" y="9109"/>
                    <a:pt x="7109" y="8800"/>
                    <a:pt x="7109" y="8407"/>
                  </a:cubicBezTo>
                  <a:lnTo>
                    <a:pt x="7109" y="7811"/>
                  </a:lnTo>
                  <a:cubicBezTo>
                    <a:pt x="8490" y="7668"/>
                    <a:pt x="9812" y="7299"/>
                    <a:pt x="11062" y="6668"/>
                  </a:cubicBezTo>
                  <a:lnTo>
                    <a:pt x="11062" y="9526"/>
                  </a:lnTo>
                  <a:cubicBezTo>
                    <a:pt x="11062" y="9931"/>
                    <a:pt x="10740" y="10276"/>
                    <a:pt x="10324" y="10276"/>
                  </a:cubicBezTo>
                  <a:lnTo>
                    <a:pt x="1489" y="10276"/>
                  </a:lnTo>
                  <a:cubicBezTo>
                    <a:pt x="1096" y="10276"/>
                    <a:pt x="751" y="9943"/>
                    <a:pt x="751" y="9526"/>
                  </a:cubicBezTo>
                  <a:lnTo>
                    <a:pt x="751" y="8026"/>
                  </a:lnTo>
                  <a:cubicBezTo>
                    <a:pt x="751" y="7918"/>
                    <a:pt x="679" y="7847"/>
                    <a:pt x="572" y="7847"/>
                  </a:cubicBezTo>
                  <a:cubicBezTo>
                    <a:pt x="465" y="7847"/>
                    <a:pt x="394" y="7918"/>
                    <a:pt x="394" y="8026"/>
                  </a:cubicBezTo>
                  <a:lnTo>
                    <a:pt x="394" y="9526"/>
                  </a:lnTo>
                  <a:cubicBezTo>
                    <a:pt x="394" y="10121"/>
                    <a:pt x="882" y="10609"/>
                    <a:pt x="1477" y="10609"/>
                  </a:cubicBezTo>
                  <a:lnTo>
                    <a:pt x="10300" y="10609"/>
                  </a:lnTo>
                  <a:cubicBezTo>
                    <a:pt x="10895" y="10609"/>
                    <a:pt x="11395" y="10121"/>
                    <a:pt x="11395" y="9526"/>
                  </a:cubicBezTo>
                  <a:lnTo>
                    <a:pt x="11395" y="6490"/>
                  </a:lnTo>
                  <a:cubicBezTo>
                    <a:pt x="11490" y="6430"/>
                    <a:pt x="11609" y="6371"/>
                    <a:pt x="11717" y="6311"/>
                  </a:cubicBezTo>
                  <a:cubicBezTo>
                    <a:pt x="11776" y="6287"/>
                    <a:pt x="11812" y="6228"/>
                    <a:pt x="11812" y="6168"/>
                  </a:cubicBezTo>
                  <a:lnTo>
                    <a:pt x="11812" y="3013"/>
                  </a:lnTo>
                  <a:cubicBezTo>
                    <a:pt x="11812" y="2394"/>
                    <a:pt x="11312" y="1918"/>
                    <a:pt x="10716" y="1918"/>
                  </a:cubicBezTo>
                  <a:lnTo>
                    <a:pt x="10276" y="1918"/>
                  </a:lnTo>
                  <a:cubicBezTo>
                    <a:pt x="10169" y="1918"/>
                    <a:pt x="10097" y="2001"/>
                    <a:pt x="10097" y="2096"/>
                  </a:cubicBezTo>
                  <a:cubicBezTo>
                    <a:pt x="10097" y="2203"/>
                    <a:pt x="10169" y="2275"/>
                    <a:pt x="10276" y="2275"/>
                  </a:cubicBezTo>
                  <a:lnTo>
                    <a:pt x="10716" y="2275"/>
                  </a:lnTo>
                  <a:cubicBezTo>
                    <a:pt x="11121" y="2275"/>
                    <a:pt x="11467" y="2608"/>
                    <a:pt x="11467" y="3025"/>
                  </a:cubicBezTo>
                  <a:lnTo>
                    <a:pt x="11467" y="6073"/>
                  </a:lnTo>
                  <a:cubicBezTo>
                    <a:pt x="11359" y="6133"/>
                    <a:pt x="11252" y="6192"/>
                    <a:pt x="11133" y="6252"/>
                  </a:cubicBezTo>
                  <a:cubicBezTo>
                    <a:pt x="10288" y="6704"/>
                    <a:pt x="9395" y="7037"/>
                    <a:pt x="8454" y="7252"/>
                  </a:cubicBezTo>
                  <a:lnTo>
                    <a:pt x="8454" y="5775"/>
                  </a:lnTo>
                  <a:cubicBezTo>
                    <a:pt x="8454" y="5251"/>
                    <a:pt x="8026" y="4823"/>
                    <a:pt x="7502" y="4823"/>
                  </a:cubicBezTo>
                  <a:lnTo>
                    <a:pt x="4275" y="4823"/>
                  </a:lnTo>
                  <a:cubicBezTo>
                    <a:pt x="3751" y="4823"/>
                    <a:pt x="3323" y="5251"/>
                    <a:pt x="3323" y="5775"/>
                  </a:cubicBezTo>
                  <a:lnTo>
                    <a:pt x="3323" y="7252"/>
                  </a:lnTo>
                  <a:cubicBezTo>
                    <a:pt x="2275" y="7014"/>
                    <a:pt x="1275" y="6609"/>
                    <a:pt x="334" y="6073"/>
                  </a:cubicBezTo>
                  <a:lnTo>
                    <a:pt x="334" y="3025"/>
                  </a:lnTo>
                  <a:cubicBezTo>
                    <a:pt x="334" y="2620"/>
                    <a:pt x="656" y="2275"/>
                    <a:pt x="1072" y="2275"/>
                  </a:cubicBezTo>
                  <a:lnTo>
                    <a:pt x="9562" y="2275"/>
                  </a:lnTo>
                  <a:cubicBezTo>
                    <a:pt x="9657" y="2275"/>
                    <a:pt x="9740" y="2203"/>
                    <a:pt x="9740" y="2096"/>
                  </a:cubicBezTo>
                  <a:cubicBezTo>
                    <a:pt x="9740" y="2001"/>
                    <a:pt x="9657" y="1918"/>
                    <a:pt x="9562" y="1918"/>
                  </a:cubicBezTo>
                  <a:lnTo>
                    <a:pt x="8871" y="1918"/>
                  </a:lnTo>
                  <a:lnTo>
                    <a:pt x="8871" y="1108"/>
                  </a:lnTo>
                  <a:cubicBezTo>
                    <a:pt x="8871" y="489"/>
                    <a:pt x="8383" y="1"/>
                    <a:pt x="77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8" name="Google Shape;12698;p87"/>
            <p:cNvSpPr/>
            <p:nvPr/>
          </p:nvSpPr>
          <p:spPr>
            <a:xfrm>
              <a:off x="2784805" y="3588212"/>
              <a:ext cx="31505" cy="47432"/>
            </a:xfrm>
            <a:custGeom>
              <a:avLst/>
              <a:gdLst/>
              <a:ahLst/>
              <a:cxnLst/>
              <a:rect l="l" t="t" r="r" b="b"/>
              <a:pathLst>
                <a:path w="989" h="1489" extrusionOk="0">
                  <a:moveTo>
                    <a:pt x="631" y="357"/>
                  </a:moveTo>
                  <a:lnTo>
                    <a:pt x="631" y="1143"/>
                  </a:lnTo>
                  <a:lnTo>
                    <a:pt x="346" y="1143"/>
                  </a:lnTo>
                  <a:lnTo>
                    <a:pt x="346" y="357"/>
                  </a:lnTo>
                  <a:close/>
                  <a:moveTo>
                    <a:pt x="179" y="0"/>
                  </a:moveTo>
                  <a:cubicBezTo>
                    <a:pt x="72" y="0"/>
                    <a:pt x="0" y="72"/>
                    <a:pt x="0" y="179"/>
                  </a:cubicBezTo>
                  <a:lnTo>
                    <a:pt x="0" y="1310"/>
                  </a:lnTo>
                  <a:cubicBezTo>
                    <a:pt x="0" y="1405"/>
                    <a:pt x="72" y="1488"/>
                    <a:pt x="179" y="1488"/>
                  </a:cubicBezTo>
                  <a:lnTo>
                    <a:pt x="810" y="1488"/>
                  </a:lnTo>
                  <a:cubicBezTo>
                    <a:pt x="905" y="1488"/>
                    <a:pt x="988" y="1405"/>
                    <a:pt x="988" y="1310"/>
                  </a:cubicBezTo>
                  <a:lnTo>
                    <a:pt x="988" y="179"/>
                  </a:lnTo>
                  <a:cubicBezTo>
                    <a:pt x="965" y="83"/>
                    <a:pt x="893"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99" name="Google Shape;12699;p87"/>
          <p:cNvGrpSpPr/>
          <p:nvPr/>
        </p:nvGrpSpPr>
        <p:grpSpPr>
          <a:xfrm>
            <a:off x="3071914" y="3183431"/>
            <a:ext cx="343652" cy="342505"/>
            <a:chOff x="3071914" y="3364431"/>
            <a:chExt cx="343652" cy="342505"/>
          </a:xfrm>
        </p:grpSpPr>
        <p:sp>
          <p:nvSpPr>
            <p:cNvPr id="12700" name="Google Shape;12700;p87"/>
            <p:cNvSpPr/>
            <p:nvPr/>
          </p:nvSpPr>
          <p:spPr>
            <a:xfrm>
              <a:off x="3157636" y="3408390"/>
              <a:ext cx="12519" cy="11054"/>
            </a:xfrm>
            <a:custGeom>
              <a:avLst/>
              <a:gdLst/>
              <a:ahLst/>
              <a:cxnLst/>
              <a:rect l="l" t="t" r="r" b="b"/>
              <a:pathLst>
                <a:path w="393" h="347" extrusionOk="0">
                  <a:moveTo>
                    <a:pt x="212" y="0"/>
                  </a:moveTo>
                  <a:cubicBezTo>
                    <a:pt x="205" y="0"/>
                    <a:pt x="198" y="1"/>
                    <a:pt x="191" y="2"/>
                  </a:cubicBezTo>
                  <a:lnTo>
                    <a:pt x="143" y="13"/>
                  </a:lnTo>
                  <a:cubicBezTo>
                    <a:pt x="60" y="25"/>
                    <a:pt x="0" y="121"/>
                    <a:pt x="12" y="204"/>
                  </a:cubicBezTo>
                  <a:cubicBezTo>
                    <a:pt x="24" y="287"/>
                    <a:pt x="83" y="347"/>
                    <a:pt x="179" y="347"/>
                  </a:cubicBezTo>
                  <a:lnTo>
                    <a:pt x="203" y="347"/>
                  </a:lnTo>
                  <a:lnTo>
                    <a:pt x="250" y="323"/>
                  </a:lnTo>
                  <a:cubicBezTo>
                    <a:pt x="333" y="311"/>
                    <a:pt x="393" y="216"/>
                    <a:pt x="381" y="133"/>
                  </a:cubicBezTo>
                  <a:cubicBezTo>
                    <a:pt x="370" y="56"/>
                    <a:pt x="290" y="0"/>
                    <a:pt x="2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1" name="Google Shape;12701;p87"/>
            <p:cNvSpPr/>
            <p:nvPr/>
          </p:nvSpPr>
          <p:spPr>
            <a:xfrm>
              <a:off x="3072679" y="3696678"/>
              <a:ext cx="11404" cy="10257"/>
            </a:xfrm>
            <a:custGeom>
              <a:avLst/>
              <a:gdLst/>
              <a:ahLst/>
              <a:cxnLst/>
              <a:rect l="l" t="t" r="r" b="b"/>
              <a:pathLst>
                <a:path w="358" h="322" extrusionOk="0">
                  <a:moveTo>
                    <a:pt x="167" y="0"/>
                  </a:moveTo>
                  <a:cubicBezTo>
                    <a:pt x="72" y="0"/>
                    <a:pt x="0" y="72"/>
                    <a:pt x="0" y="167"/>
                  </a:cubicBezTo>
                  <a:cubicBezTo>
                    <a:pt x="0" y="250"/>
                    <a:pt x="72" y="322"/>
                    <a:pt x="167" y="322"/>
                  </a:cubicBezTo>
                  <a:lnTo>
                    <a:pt x="191" y="322"/>
                  </a:lnTo>
                  <a:cubicBezTo>
                    <a:pt x="286" y="322"/>
                    <a:pt x="357" y="250"/>
                    <a:pt x="357" y="167"/>
                  </a:cubicBezTo>
                  <a:cubicBezTo>
                    <a:pt x="357"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2" name="Google Shape;12702;p87"/>
            <p:cNvSpPr/>
            <p:nvPr/>
          </p:nvSpPr>
          <p:spPr>
            <a:xfrm>
              <a:off x="3231571" y="3530937"/>
              <a:ext cx="11404" cy="10640"/>
            </a:xfrm>
            <a:custGeom>
              <a:avLst/>
              <a:gdLst/>
              <a:ahLst/>
              <a:cxnLst/>
              <a:rect l="l" t="t" r="r" b="b"/>
              <a:pathLst>
                <a:path w="358" h="334" extrusionOk="0">
                  <a:moveTo>
                    <a:pt x="156" y="0"/>
                  </a:moveTo>
                  <a:cubicBezTo>
                    <a:pt x="72" y="0"/>
                    <a:pt x="1" y="84"/>
                    <a:pt x="1" y="167"/>
                  </a:cubicBezTo>
                  <a:cubicBezTo>
                    <a:pt x="1" y="262"/>
                    <a:pt x="72" y="334"/>
                    <a:pt x="156" y="334"/>
                  </a:cubicBezTo>
                  <a:lnTo>
                    <a:pt x="191" y="334"/>
                  </a:lnTo>
                  <a:cubicBezTo>
                    <a:pt x="275" y="334"/>
                    <a:pt x="358" y="262"/>
                    <a:pt x="358" y="167"/>
                  </a:cubicBezTo>
                  <a:cubicBezTo>
                    <a:pt x="358" y="84"/>
                    <a:pt x="275"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3" name="Google Shape;12703;p87"/>
            <p:cNvSpPr/>
            <p:nvPr/>
          </p:nvSpPr>
          <p:spPr>
            <a:xfrm>
              <a:off x="3317293" y="3653005"/>
              <a:ext cx="12933" cy="10703"/>
            </a:xfrm>
            <a:custGeom>
              <a:avLst/>
              <a:gdLst/>
              <a:ahLst/>
              <a:cxnLst/>
              <a:rect l="l" t="t" r="r" b="b"/>
              <a:pathLst>
                <a:path w="406" h="336" extrusionOk="0">
                  <a:moveTo>
                    <a:pt x="215" y="1"/>
                  </a:moveTo>
                  <a:cubicBezTo>
                    <a:pt x="207" y="1"/>
                    <a:pt x="199" y="1"/>
                    <a:pt x="191" y="2"/>
                  </a:cubicBezTo>
                  <a:lnTo>
                    <a:pt x="144" y="14"/>
                  </a:lnTo>
                  <a:cubicBezTo>
                    <a:pt x="60" y="26"/>
                    <a:pt x="1" y="121"/>
                    <a:pt x="13" y="205"/>
                  </a:cubicBezTo>
                  <a:cubicBezTo>
                    <a:pt x="24" y="288"/>
                    <a:pt x="108" y="335"/>
                    <a:pt x="179" y="335"/>
                  </a:cubicBezTo>
                  <a:lnTo>
                    <a:pt x="203" y="335"/>
                  </a:lnTo>
                  <a:lnTo>
                    <a:pt x="251" y="324"/>
                  </a:lnTo>
                  <a:cubicBezTo>
                    <a:pt x="346" y="312"/>
                    <a:pt x="405" y="216"/>
                    <a:pt x="382" y="133"/>
                  </a:cubicBezTo>
                  <a:cubicBezTo>
                    <a:pt x="371" y="57"/>
                    <a:pt x="300"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4" name="Google Shape;12704;p87"/>
            <p:cNvSpPr/>
            <p:nvPr/>
          </p:nvSpPr>
          <p:spPr>
            <a:xfrm>
              <a:off x="3071914" y="3364431"/>
              <a:ext cx="343652" cy="342505"/>
            </a:xfrm>
            <a:custGeom>
              <a:avLst/>
              <a:gdLst/>
              <a:ahLst/>
              <a:cxnLst/>
              <a:rect l="l" t="t" r="r" b="b"/>
              <a:pathLst>
                <a:path w="10788" h="10752" extrusionOk="0">
                  <a:moveTo>
                    <a:pt x="5394" y="334"/>
                  </a:moveTo>
                  <a:cubicBezTo>
                    <a:pt x="6632" y="334"/>
                    <a:pt x="7775" y="786"/>
                    <a:pt x="8656" y="1524"/>
                  </a:cubicBezTo>
                  <a:cubicBezTo>
                    <a:pt x="7644" y="1263"/>
                    <a:pt x="6525" y="1132"/>
                    <a:pt x="5394" y="1132"/>
                  </a:cubicBezTo>
                  <a:cubicBezTo>
                    <a:pt x="4775" y="1132"/>
                    <a:pt x="4156" y="1167"/>
                    <a:pt x="3560" y="1239"/>
                  </a:cubicBezTo>
                  <a:cubicBezTo>
                    <a:pt x="3477" y="1263"/>
                    <a:pt x="3405" y="1346"/>
                    <a:pt x="3417" y="1441"/>
                  </a:cubicBezTo>
                  <a:cubicBezTo>
                    <a:pt x="3428" y="1518"/>
                    <a:pt x="3511" y="1585"/>
                    <a:pt x="3589" y="1585"/>
                  </a:cubicBezTo>
                  <a:cubicBezTo>
                    <a:pt x="3596" y="1585"/>
                    <a:pt x="3602" y="1585"/>
                    <a:pt x="3608" y="1584"/>
                  </a:cubicBezTo>
                  <a:cubicBezTo>
                    <a:pt x="4191" y="1513"/>
                    <a:pt x="4799" y="1465"/>
                    <a:pt x="5394" y="1465"/>
                  </a:cubicBezTo>
                  <a:cubicBezTo>
                    <a:pt x="6739" y="1465"/>
                    <a:pt x="8025" y="1655"/>
                    <a:pt x="9156" y="2036"/>
                  </a:cubicBezTo>
                  <a:cubicBezTo>
                    <a:pt x="9740" y="2691"/>
                    <a:pt x="10156" y="3501"/>
                    <a:pt x="10335" y="4394"/>
                  </a:cubicBezTo>
                  <a:cubicBezTo>
                    <a:pt x="10049" y="4096"/>
                    <a:pt x="9644" y="3846"/>
                    <a:pt x="9144" y="3608"/>
                  </a:cubicBezTo>
                  <a:cubicBezTo>
                    <a:pt x="8132" y="3179"/>
                    <a:pt x="6811" y="2929"/>
                    <a:pt x="5394" y="2929"/>
                  </a:cubicBezTo>
                  <a:cubicBezTo>
                    <a:pt x="3977" y="2929"/>
                    <a:pt x="2643" y="3168"/>
                    <a:pt x="1643" y="3608"/>
                  </a:cubicBezTo>
                  <a:cubicBezTo>
                    <a:pt x="1119" y="3834"/>
                    <a:pt x="715" y="4096"/>
                    <a:pt x="453" y="4394"/>
                  </a:cubicBezTo>
                  <a:cubicBezTo>
                    <a:pt x="893" y="2096"/>
                    <a:pt x="2953" y="334"/>
                    <a:pt x="5394" y="334"/>
                  </a:cubicBezTo>
                  <a:close/>
                  <a:moveTo>
                    <a:pt x="5394" y="3287"/>
                  </a:moveTo>
                  <a:cubicBezTo>
                    <a:pt x="6763" y="3287"/>
                    <a:pt x="8037" y="3525"/>
                    <a:pt x="9013" y="3941"/>
                  </a:cubicBezTo>
                  <a:cubicBezTo>
                    <a:pt x="9918" y="4322"/>
                    <a:pt x="10442" y="4858"/>
                    <a:pt x="10442" y="5382"/>
                  </a:cubicBezTo>
                  <a:cubicBezTo>
                    <a:pt x="10442" y="5906"/>
                    <a:pt x="9918" y="6442"/>
                    <a:pt x="9013" y="6823"/>
                  </a:cubicBezTo>
                  <a:cubicBezTo>
                    <a:pt x="8037" y="7239"/>
                    <a:pt x="6763" y="7478"/>
                    <a:pt x="5394" y="7478"/>
                  </a:cubicBezTo>
                  <a:cubicBezTo>
                    <a:pt x="4025" y="7478"/>
                    <a:pt x="2751" y="7239"/>
                    <a:pt x="1774" y="6823"/>
                  </a:cubicBezTo>
                  <a:cubicBezTo>
                    <a:pt x="977" y="6466"/>
                    <a:pt x="465" y="6025"/>
                    <a:pt x="357" y="5549"/>
                  </a:cubicBezTo>
                  <a:lnTo>
                    <a:pt x="4489" y="5549"/>
                  </a:lnTo>
                  <a:cubicBezTo>
                    <a:pt x="4572" y="5549"/>
                    <a:pt x="4656" y="5477"/>
                    <a:pt x="4656" y="5382"/>
                  </a:cubicBezTo>
                  <a:cubicBezTo>
                    <a:pt x="4668" y="5299"/>
                    <a:pt x="4596" y="5215"/>
                    <a:pt x="4489" y="5215"/>
                  </a:cubicBezTo>
                  <a:lnTo>
                    <a:pt x="357" y="5215"/>
                  </a:lnTo>
                  <a:cubicBezTo>
                    <a:pt x="465" y="4763"/>
                    <a:pt x="953" y="4299"/>
                    <a:pt x="1774" y="3941"/>
                  </a:cubicBezTo>
                  <a:cubicBezTo>
                    <a:pt x="2751" y="3525"/>
                    <a:pt x="4025" y="3287"/>
                    <a:pt x="5394" y="3287"/>
                  </a:cubicBezTo>
                  <a:close/>
                  <a:moveTo>
                    <a:pt x="453" y="6370"/>
                  </a:moveTo>
                  <a:lnTo>
                    <a:pt x="453" y="6370"/>
                  </a:lnTo>
                  <a:cubicBezTo>
                    <a:pt x="738" y="6668"/>
                    <a:pt x="1143" y="6918"/>
                    <a:pt x="1643" y="7156"/>
                  </a:cubicBezTo>
                  <a:cubicBezTo>
                    <a:pt x="2655" y="7585"/>
                    <a:pt x="3977" y="7835"/>
                    <a:pt x="5394" y="7835"/>
                  </a:cubicBezTo>
                  <a:cubicBezTo>
                    <a:pt x="6811" y="7835"/>
                    <a:pt x="8144" y="7597"/>
                    <a:pt x="9144" y="7156"/>
                  </a:cubicBezTo>
                  <a:cubicBezTo>
                    <a:pt x="9668" y="6930"/>
                    <a:pt x="10073" y="6668"/>
                    <a:pt x="10335" y="6370"/>
                  </a:cubicBezTo>
                  <a:lnTo>
                    <a:pt x="10335" y="6370"/>
                  </a:lnTo>
                  <a:cubicBezTo>
                    <a:pt x="9894" y="8692"/>
                    <a:pt x="7847" y="10430"/>
                    <a:pt x="5394" y="10430"/>
                  </a:cubicBezTo>
                  <a:cubicBezTo>
                    <a:pt x="4156" y="10430"/>
                    <a:pt x="3024" y="9978"/>
                    <a:pt x="2155" y="9240"/>
                  </a:cubicBezTo>
                  <a:lnTo>
                    <a:pt x="2155" y="9240"/>
                  </a:lnTo>
                  <a:cubicBezTo>
                    <a:pt x="3167" y="9502"/>
                    <a:pt x="4263" y="9645"/>
                    <a:pt x="5394" y="9645"/>
                  </a:cubicBezTo>
                  <a:cubicBezTo>
                    <a:pt x="6025" y="9645"/>
                    <a:pt x="6632" y="9597"/>
                    <a:pt x="7227" y="9525"/>
                  </a:cubicBezTo>
                  <a:cubicBezTo>
                    <a:pt x="7311" y="9502"/>
                    <a:pt x="7394" y="9418"/>
                    <a:pt x="7370" y="9323"/>
                  </a:cubicBezTo>
                  <a:cubicBezTo>
                    <a:pt x="7359" y="9246"/>
                    <a:pt x="7277" y="9179"/>
                    <a:pt x="7198" y="9179"/>
                  </a:cubicBezTo>
                  <a:cubicBezTo>
                    <a:pt x="7192" y="9179"/>
                    <a:pt x="7186" y="9179"/>
                    <a:pt x="7180" y="9180"/>
                  </a:cubicBezTo>
                  <a:cubicBezTo>
                    <a:pt x="6596" y="9252"/>
                    <a:pt x="5989" y="9299"/>
                    <a:pt x="5394" y="9299"/>
                  </a:cubicBezTo>
                  <a:cubicBezTo>
                    <a:pt x="4072" y="9299"/>
                    <a:pt x="2763" y="9109"/>
                    <a:pt x="1631" y="8728"/>
                  </a:cubicBezTo>
                  <a:cubicBezTo>
                    <a:pt x="1048" y="8073"/>
                    <a:pt x="631" y="7263"/>
                    <a:pt x="453" y="6370"/>
                  </a:cubicBezTo>
                  <a:close/>
                  <a:moveTo>
                    <a:pt x="5394" y="0"/>
                  </a:moveTo>
                  <a:cubicBezTo>
                    <a:pt x="3953" y="0"/>
                    <a:pt x="2596" y="560"/>
                    <a:pt x="1584" y="1572"/>
                  </a:cubicBezTo>
                  <a:cubicBezTo>
                    <a:pt x="572" y="2584"/>
                    <a:pt x="0" y="3941"/>
                    <a:pt x="0" y="5382"/>
                  </a:cubicBezTo>
                  <a:cubicBezTo>
                    <a:pt x="0" y="6704"/>
                    <a:pt x="488" y="7978"/>
                    <a:pt x="1358" y="8954"/>
                  </a:cubicBezTo>
                  <a:cubicBezTo>
                    <a:pt x="1381" y="8990"/>
                    <a:pt x="1393" y="9002"/>
                    <a:pt x="1417" y="9013"/>
                  </a:cubicBezTo>
                  <a:cubicBezTo>
                    <a:pt x="1477" y="9073"/>
                    <a:pt x="1524" y="9133"/>
                    <a:pt x="1584" y="9192"/>
                  </a:cubicBezTo>
                  <a:cubicBezTo>
                    <a:pt x="2132" y="9740"/>
                    <a:pt x="2786" y="10156"/>
                    <a:pt x="3501" y="10430"/>
                  </a:cubicBezTo>
                  <a:lnTo>
                    <a:pt x="1096" y="10430"/>
                  </a:lnTo>
                  <a:cubicBezTo>
                    <a:pt x="1000" y="10430"/>
                    <a:pt x="929" y="10502"/>
                    <a:pt x="929" y="10597"/>
                  </a:cubicBezTo>
                  <a:cubicBezTo>
                    <a:pt x="929" y="10680"/>
                    <a:pt x="1000" y="10752"/>
                    <a:pt x="1096" y="10752"/>
                  </a:cubicBezTo>
                  <a:lnTo>
                    <a:pt x="9025" y="10752"/>
                  </a:lnTo>
                  <a:cubicBezTo>
                    <a:pt x="9109" y="10752"/>
                    <a:pt x="9192" y="10680"/>
                    <a:pt x="9192" y="10597"/>
                  </a:cubicBezTo>
                  <a:cubicBezTo>
                    <a:pt x="9192" y="10502"/>
                    <a:pt x="9109" y="10430"/>
                    <a:pt x="9025" y="10430"/>
                  </a:cubicBezTo>
                  <a:lnTo>
                    <a:pt x="7287" y="10430"/>
                  </a:lnTo>
                  <a:cubicBezTo>
                    <a:pt x="8001" y="10156"/>
                    <a:pt x="8656" y="9740"/>
                    <a:pt x="9204" y="9192"/>
                  </a:cubicBezTo>
                  <a:cubicBezTo>
                    <a:pt x="10228" y="8180"/>
                    <a:pt x="10787" y="6823"/>
                    <a:pt x="10787" y="5382"/>
                  </a:cubicBezTo>
                  <a:cubicBezTo>
                    <a:pt x="10787" y="3941"/>
                    <a:pt x="10216" y="2584"/>
                    <a:pt x="9204" y="1572"/>
                  </a:cubicBezTo>
                  <a:cubicBezTo>
                    <a:pt x="8192" y="560"/>
                    <a:pt x="6834" y="0"/>
                    <a:pt x="5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05" name="Google Shape;12705;p87"/>
          <p:cNvGrpSpPr/>
          <p:nvPr/>
        </p:nvGrpSpPr>
        <p:grpSpPr>
          <a:xfrm>
            <a:off x="897141" y="3178875"/>
            <a:ext cx="257962" cy="352762"/>
            <a:chOff x="897141" y="3359875"/>
            <a:chExt cx="257962" cy="352762"/>
          </a:xfrm>
        </p:grpSpPr>
        <p:sp>
          <p:nvSpPr>
            <p:cNvPr id="12706" name="Google Shape;12706;p87"/>
            <p:cNvSpPr/>
            <p:nvPr/>
          </p:nvSpPr>
          <p:spPr>
            <a:xfrm>
              <a:off x="897141" y="3359875"/>
              <a:ext cx="257962" cy="352762"/>
            </a:xfrm>
            <a:custGeom>
              <a:avLst/>
              <a:gdLst/>
              <a:ahLst/>
              <a:cxnLst/>
              <a:rect l="l" t="t" r="r" b="b"/>
              <a:pathLst>
                <a:path w="8098" h="11074" extrusionOk="0">
                  <a:moveTo>
                    <a:pt x="5204" y="334"/>
                  </a:moveTo>
                  <a:cubicBezTo>
                    <a:pt x="5240" y="334"/>
                    <a:pt x="5252" y="358"/>
                    <a:pt x="5252" y="382"/>
                  </a:cubicBezTo>
                  <a:lnTo>
                    <a:pt x="5252" y="810"/>
                  </a:lnTo>
                  <a:cubicBezTo>
                    <a:pt x="5252" y="834"/>
                    <a:pt x="5216" y="846"/>
                    <a:pt x="5204" y="846"/>
                  </a:cubicBezTo>
                  <a:lnTo>
                    <a:pt x="2870" y="846"/>
                  </a:lnTo>
                  <a:cubicBezTo>
                    <a:pt x="2865" y="848"/>
                    <a:pt x="2861" y="848"/>
                    <a:pt x="2857" y="848"/>
                  </a:cubicBezTo>
                  <a:cubicBezTo>
                    <a:pt x="2832" y="848"/>
                    <a:pt x="2823" y="817"/>
                    <a:pt x="2823" y="786"/>
                  </a:cubicBezTo>
                  <a:lnTo>
                    <a:pt x="2823" y="382"/>
                  </a:lnTo>
                  <a:cubicBezTo>
                    <a:pt x="2823" y="346"/>
                    <a:pt x="2858" y="334"/>
                    <a:pt x="2870" y="334"/>
                  </a:cubicBezTo>
                  <a:close/>
                  <a:moveTo>
                    <a:pt x="2882" y="1"/>
                  </a:moveTo>
                  <a:cubicBezTo>
                    <a:pt x="2680" y="1"/>
                    <a:pt x="2513" y="167"/>
                    <a:pt x="2513" y="382"/>
                  </a:cubicBezTo>
                  <a:lnTo>
                    <a:pt x="2513" y="810"/>
                  </a:lnTo>
                  <a:cubicBezTo>
                    <a:pt x="2513" y="1001"/>
                    <a:pt x="2656" y="1167"/>
                    <a:pt x="2858" y="1179"/>
                  </a:cubicBezTo>
                  <a:lnTo>
                    <a:pt x="2858" y="4811"/>
                  </a:lnTo>
                  <a:cubicBezTo>
                    <a:pt x="2858" y="4906"/>
                    <a:pt x="2835" y="4977"/>
                    <a:pt x="2799" y="5061"/>
                  </a:cubicBezTo>
                  <a:lnTo>
                    <a:pt x="1906" y="6728"/>
                  </a:lnTo>
                  <a:lnTo>
                    <a:pt x="965" y="8502"/>
                  </a:lnTo>
                  <a:lnTo>
                    <a:pt x="489" y="9383"/>
                  </a:lnTo>
                  <a:lnTo>
                    <a:pt x="120" y="10085"/>
                  </a:lnTo>
                  <a:cubicBezTo>
                    <a:pt x="1" y="10288"/>
                    <a:pt x="13" y="10538"/>
                    <a:pt x="132" y="10752"/>
                  </a:cubicBezTo>
                  <a:cubicBezTo>
                    <a:pt x="251" y="10954"/>
                    <a:pt x="477" y="11073"/>
                    <a:pt x="715" y="11073"/>
                  </a:cubicBezTo>
                  <a:lnTo>
                    <a:pt x="3668" y="11073"/>
                  </a:lnTo>
                  <a:cubicBezTo>
                    <a:pt x="3763" y="11073"/>
                    <a:pt x="3835" y="11002"/>
                    <a:pt x="3835" y="10919"/>
                  </a:cubicBezTo>
                  <a:cubicBezTo>
                    <a:pt x="3835" y="10823"/>
                    <a:pt x="3763" y="10752"/>
                    <a:pt x="3668" y="10752"/>
                  </a:cubicBezTo>
                  <a:lnTo>
                    <a:pt x="715" y="10752"/>
                  </a:lnTo>
                  <a:cubicBezTo>
                    <a:pt x="596" y="10752"/>
                    <a:pt x="477" y="10692"/>
                    <a:pt x="418" y="10585"/>
                  </a:cubicBezTo>
                  <a:cubicBezTo>
                    <a:pt x="358" y="10478"/>
                    <a:pt x="334" y="10347"/>
                    <a:pt x="394" y="10240"/>
                  </a:cubicBezTo>
                  <a:lnTo>
                    <a:pt x="727" y="9621"/>
                  </a:lnTo>
                  <a:lnTo>
                    <a:pt x="1168" y="9621"/>
                  </a:lnTo>
                  <a:cubicBezTo>
                    <a:pt x="1263" y="9621"/>
                    <a:pt x="1334" y="9549"/>
                    <a:pt x="1334" y="9454"/>
                  </a:cubicBezTo>
                  <a:cubicBezTo>
                    <a:pt x="1334" y="9371"/>
                    <a:pt x="1263" y="9287"/>
                    <a:pt x="1168" y="9287"/>
                  </a:cubicBezTo>
                  <a:lnTo>
                    <a:pt x="894" y="9287"/>
                  </a:lnTo>
                  <a:lnTo>
                    <a:pt x="1191" y="8728"/>
                  </a:lnTo>
                  <a:lnTo>
                    <a:pt x="1632" y="8728"/>
                  </a:lnTo>
                  <a:cubicBezTo>
                    <a:pt x="1727" y="8728"/>
                    <a:pt x="1799" y="8656"/>
                    <a:pt x="1799" y="8561"/>
                  </a:cubicBezTo>
                  <a:cubicBezTo>
                    <a:pt x="1799" y="8478"/>
                    <a:pt x="1727" y="8394"/>
                    <a:pt x="1632" y="8394"/>
                  </a:cubicBezTo>
                  <a:lnTo>
                    <a:pt x="1370" y="8394"/>
                  </a:lnTo>
                  <a:lnTo>
                    <a:pt x="1668" y="7835"/>
                  </a:lnTo>
                  <a:lnTo>
                    <a:pt x="2108" y="7835"/>
                  </a:lnTo>
                  <a:cubicBezTo>
                    <a:pt x="2204" y="7835"/>
                    <a:pt x="2275" y="7763"/>
                    <a:pt x="2275" y="7668"/>
                  </a:cubicBezTo>
                  <a:cubicBezTo>
                    <a:pt x="2275" y="7585"/>
                    <a:pt x="2204" y="7502"/>
                    <a:pt x="2108" y="7502"/>
                  </a:cubicBezTo>
                  <a:lnTo>
                    <a:pt x="1834" y="7502"/>
                  </a:lnTo>
                  <a:lnTo>
                    <a:pt x="2132" y="6942"/>
                  </a:lnTo>
                  <a:lnTo>
                    <a:pt x="2585" y="6942"/>
                  </a:lnTo>
                  <a:cubicBezTo>
                    <a:pt x="2668" y="6942"/>
                    <a:pt x="2751" y="6870"/>
                    <a:pt x="2751" y="6775"/>
                  </a:cubicBezTo>
                  <a:cubicBezTo>
                    <a:pt x="2751" y="6692"/>
                    <a:pt x="2668" y="6609"/>
                    <a:pt x="2585" y="6609"/>
                  </a:cubicBezTo>
                  <a:lnTo>
                    <a:pt x="2311" y="6609"/>
                  </a:lnTo>
                  <a:lnTo>
                    <a:pt x="3085" y="5180"/>
                  </a:lnTo>
                  <a:cubicBezTo>
                    <a:pt x="3144" y="5061"/>
                    <a:pt x="3192" y="4930"/>
                    <a:pt x="3192" y="4775"/>
                  </a:cubicBezTo>
                  <a:lnTo>
                    <a:pt x="3192" y="1144"/>
                  </a:lnTo>
                  <a:lnTo>
                    <a:pt x="4930" y="1144"/>
                  </a:lnTo>
                  <a:lnTo>
                    <a:pt x="4930" y="4775"/>
                  </a:lnTo>
                  <a:cubicBezTo>
                    <a:pt x="4930" y="4918"/>
                    <a:pt x="4966" y="5061"/>
                    <a:pt x="5037" y="5180"/>
                  </a:cubicBezTo>
                  <a:lnTo>
                    <a:pt x="7716" y="10216"/>
                  </a:lnTo>
                  <a:cubicBezTo>
                    <a:pt x="7776" y="10323"/>
                    <a:pt x="7776" y="10454"/>
                    <a:pt x="7704" y="10550"/>
                  </a:cubicBezTo>
                  <a:cubicBezTo>
                    <a:pt x="7645" y="10657"/>
                    <a:pt x="7526" y="10716"/>
                    <a:pt x="7407" y="10716"/>
                  </a:cubicBezTo>
                  <a:lnTo>
                    <a:pt x="4430" y="10716"/>
                  </a:lnTo>
                  <a:cubicBezTo>
                    <a:pt x="4335" y="10716"/>
                    <a:pt x="4263" y="10788"/>
                    <a:pt x="4263" y="10883"/>
                  </a:cubicBezTo>
                  <a:cubicBezTo>
                    <a:pt x="4263" y="10978"/>
                    <a:pt x="4335" y="11050"/>
                    <a:pt x="4430" y="11050"/>
                  </a:cubicBezTo>
                  <a:lnTo>
                    <a:pt x="7407" y="11050"/>
                  </a:lnTo>
                  <a:cubicBezTo>
                    <a:pt x="7645" y="11050"/>
                    <a:pt x="7871" y="10931"/>
                    <a:pt x="7990" y="10716"/>
                  </a:cubicBezTo>
                  <a:cubicBezTo>
                    <a:pt x="8097" y="10538"/>
                    <a:pt x="8097" y="10288"/>
                    <a:pt x="7990" y="10085"/>
                  </a:cubicBezTo>
                  <a:lnTo>
                    <a:pt x="5311" y="5049"/>
                  </a:lnTo>
                  <a:cubicBezTo>
                    <a:pt x="5263" y="4977"/>
                    <a:pt x="5252" y="4882"/>
                    <a:pt x="5252" y="4799"/>
                  </a:cubicBezTo>
                  <a:lnTo>
                    <a:pt x="5252" y="1167"/>
                  </a:lnTo>
                  <a:cubicBezTo>
                    <a:pt x="5442" y="1155"/>
                    <a:pt x="5597" y="989"/>
                    <a:pt x="5597" y="798"/>
                  </a:cubicBezTo>
                  <a:lnTo>
                    <a:pt x="5597" y="382"/>
                  </a:lnTo>
                  <a:cubicBezTo>
                    <a:pt x="5597" y="167"/>
                    <a:pt x="5430" y="1"/>
                    <a:pt x="5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7" name="Google Shape;12707;p87"/>
            <p:cNvSpPr/>
            <p:nvPr/>
          </p:nvSpPr>
          <p:spPr>
            <a:xfrm>
              <a:off x="945688" y="3593691"/>
              <a:ext cx="160485" cy="89736"/>
            </a:xfrm>
            <a:custGeom>
              <a:avLst/>
              <a:gdLst/>
              <a:ahLst/>
              <a:cxnLst/>
              <a:rect l="l" t="t" r="r" b="b"/>
              <a:pathLst>
                <a:path w="5038" h="2817" extrusionOk="0">
                  <a:moveTo>
                    <a:pt x="2535" y="339"/>
                  </a:moveTo>
                  <a:cubicBezTo>
                    <a:pt x="2817" y="339"/>
                    <a:pt x="3097" y="363"/>
                    <a:pt x="3370" y="412"/>
                  </a:cubicBezTo>
                  <a:lnTo>
                    <a:pt x="3513" y="447"/>
                  </a:lnTo>
                  <a:cubicBezTo>
                    <a:pt x="3608" y="459"/>
                    <a:pt x="3668" y="519"/>
                    <a:pt x="3716" y="602"/>
                  </a:cubicBezTo>
                  <a:lnTo>
                    <a:pt x="4680" y="2424"/>
                  </a:lnTo>
                  <a:cubicBezTo>
                    <a:pt x="4692" y="2459"/>
                    <a:pt x="4680" y="2471"/>
                    <a:pt x="4680" y="2483"/>
                  </a:cubicBezTo>
                  <a:cubicBezTo>
                    <a:pt x="4680" y="2495"/>
                    <a:pt x="4668" y="2519"/>
                    <a:pt x="4632" y="2519"/>
                  </a:cubicBezTo>
                  <a:lnTo>
                    <a:pt x="406" y="2519"/>
                  </a:lnTo>
                  <a:cubicBezTo>
                    <a:pt x="382" y="2519"/>
                    <a:pt x="358" y="2495"/>
                    <a:pt x="358" y="2483"/>
                  </a:cubicBezTo>
                  <a:cubicBezTo>
                    <a:pt x="358" y="2471"/>
                    <a:pt x="346" y="2459"/>
                    <a:pt x="358" y="2424"/>
                  </a:cubicBezTo>
                  <a:lnTo>
                    <a:pt x="1334" y="602"/>
                  </a:lnTo>
                  <a:cubicBezTo>
                    <a:pt x="1358" y="507"/>
                    <a:pt x="1430" y="459"/>
                    <a:pt x="1513" y="447"/>
                  </a:cubicBezTo>
                  <a:cubicBezTo>
                    <a:pt x="1847" y="375"/>
                    <a:pt x="2192" y="339"/>
                    <a:pt x="2535" y="339"/>
                  </a:cubicBezTo>
                  <a:close/>
                  <a:moveTo>
                    <a:pt x="2520" y="0"/>
                  </a:moveTo>
                  <a:cubicBezTo>
                    <a:pt x="2155" y="0"/>
                    <a:pt x="1791" y="42"/>
                    <a:pt x="1430" y="126"/>
                  </a:cubicBezTo>
                  <a:cubicBezTo>
                    <a:pt x="1275" y="162"/>
                    <a:pt x="1120" y="281"/>
                    <a:pt x="1037" y="435"/>
                  </a:cubicBezTo>
                  <a:lnTo>
                    <a:pt x="60" y="2269"/>
                  </a:lnTo>
                  <a:cubicBezTo>
                    <a:pt x="1" y="2388"/>
                    <a:pt x="1" y="2531"/>
                    <a:pt x="84" y="2638"/>
                  </a:cubicBezTo>
                  <a:cubicBezTo>
                    <a:pt x="156" y="2757"/>
                    <a:pt x="275" y="2817"/>
                    <a:pt x="406" y="2817"/>
                  </a:cubicBezTo>
                  <a:lnTo>
                    <a:pt x="4632" y="2817"/>
                  </a:lnTo>
                  <a:cubicBezTo>
                    <a:pt x="4763" y="2817"/>
                    <a:pt x="4882" y="2745"/>
                    <a:pt x="4954" y="2638"/>
                  </a:cubicBezTo>
                  <a:cubicBezTo>
                    <a:pt x="5037" y="2519"/>
                    <a:pt x="5037" y="2388"/>
                    <a:pt x="4978" y="2269"/>
                  </a:cubicBezTo>
                  <a:lnTo>
                    <a:pt x="4001" y="435"/>
                  </a:lnTo>
                  <a:cubicBezTo>
                    <a:pt x="3918" y="269"/>
                    <a:pt x="3763" y="162"/>
                    <a:pt x="3585" y="126"/>
                  </a:cubicBezTo>
                  <a:lnTo>
                    <a:pt x="3442" y="90"/>
                  </a:lnTo>
                  <a:cubicBezTo>
                    <a:pt x="3136" y="30"/>
                    <a:pt x="2828" y="0"/>
                    <a:pt x="25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8" name="Google Shape;12708;p87"/>
            <p:cNvSpPr/>
            <p:nvPr/>
          </p:nvSpPr>
          <p:spPr>
            <a:xfrm>
              <a:off x="1045076" y="3638256"/>
              <a:ext cx="27332" cy="27714"/>
            </a:xfrm>
            <a:custGeom>
              <a:avLst/>
              <a:gdLst/>
              <a:ahLst/>
              <a:cxnLst/>
              <a:rect l="l" t="t" r="r" b="b"/>
              <a:pathLst>
                <a:path w="858" h="870" extrusionOk="0">
                  <a:moveTo>
                    <a:pt x="429" y="310"/>
                  </a:moveTo>
                  <a:cubicBezTo>
                    <a:pt x="488" y="310"/>
                    <a:pt x="548" y="358"/>
                    <a:pt x="548" y="429"/>
                  </a:cubicBezTo>
                  <a:cubicBezTo>
                    <a:pt x="548" y="489"/>
                    <a:pt x="500" y="548"/>
                    <a:pt x="429" y="548"/>
                  </a:cubicBezTo>
                  <a:cubicBezTo>
                    <a:pt x="369" y="548"/>
                    <a:pt x="310" y="501"/>
                    <a:pt x="310" y="429"/>
                  </a:cubicBezTo>
                  <a:cubicBezTo>
                    <a:pt x="322" y="370"/>
                    <a:pt x="369" y="310"/>
                    <a:pt x="429" y="310"/>
                  </a:cubicBezTo>
                  <a:close/>
                  <a:moveTo>
                    <a:pt x="429" y="1"/>
                  </a:moveTo>
                  <a:cubicBezTo>
                    <a:pt x="191" y="1"/>
                    <a:pt x="0" y="191"/>
                    <a:pt x="0" y="429"/>
                  </a:cubicBezTo>
                  <a:cubicBezTo>
                    <a:pt x="0" y="668"/>
                    <a:pt x="191" y="870"/>
                    <a:pt x="429" y="870"/>
                  </a:cubicBezTo>
                  <a:cubicBezTo>
                    <a:pt x="667" y="870"/>
                    <a:pt x="858" y="668"/>
                    <a:pt x="858" y="429"/>
                  </a:cubicBezTo>
                  <a:cubicBezTo>
                    <a:pt x="858" y="191"/>
                    <a:pt x="667"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9" name="Google Shape;12709;p87"/>
            <p:cNvSpPr/>
            <p:nvPr/>
          </p:nvSpPr>
          <p:spPr>
            <a:xfrm>
              <a:off x="976046" y="3643194"/>
              <a:ext cx="28096" cy="27332"/>
            </a:xfrm>
            <a:custGeom>
              <a:avLst/>
              <a:gdLst/>
              <a:ahLst/>
              <a:cxnLst/>
              <a:rect l="l" t="t" r="r" b="b"/>
              <a:pathLst>
                <a:path w="882" h="858" extrusionOk="0">
                  <a:moveTo>
                    <a:pt x="453" y="310"/>
                  </a:moveTo>
                  <a:cubicBezTo>
                    <a:pt x="512" y="310"/>
                    <a:pt x="572" y="346"/>
                    <a:pt x="572" y="429"/>
                  </a:cubicBezTo>
                  <a:cubicBezTo>
                    <a:pt x="572" y="489"/>
                    <a:pt x="524" y="548"/>
                    <a:pt x="453" y="548"/>
                  </a:cubicBezTo>
                  <a:cubicBezTo>
                    <a:pt x="393" y="548"/>
                    <a:pt x="334" y="501"/>
                    <a:pt x="334" y="429"/>
                  </a:cubicBezTo>
                  <a:cubicBezTo>
                    <a:pt x="334" y="358"/>
                    <a:pt x="393" y="310"/>
                    <a:pt x="453" y="310"/>
                  </a:cubicBezTo>
                  <a:close/>
                  <a:moveTo>
                    <a:pt x="453" y="1"/>
                  </a:moveTo>
                  <a:cubicBezTo>
                    <a:pt x="215" y="1"/>
                    <a:pt x="24" y="191"/>
                    <a:pt x="24" y="429"/>
                  </a:cubicBezTo>
                  <a:cubicBezTo>
                    <a:pt x="0" y="667"/>
                    <a:pt x="215" y="858"/>
                    <a:pt x="453" y="858"/>
                  </a:cubicBezTo>
                  <a:cubicBezTo>
                    <a:pt x="691" y="858"/>
                    <a:pt x="881" y="667"/>
                    <a:pt x="881" y="429"/>
                  </a:cubicBezTo>
                  <a:cubicBezTo>
                    <a:pt x="881" y="191"/>
                    <a:pt x="691"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0" name="Google Shape;12710;p87"/>
            <p:cNvSpPr/>
            <p:nvPr/>
          </p:nvSpPr>
          <p:spPr>
            <a:xfrm>
              <a:off x="1004493" y="3613218"/>
              <a:ext cx="31505" cy="31154"/>
            </a:xfrm>
            <a:custGeom>
              <a:avLst/>
              <a:gdLst/>
              <a:ahLst/>
              <a:cxnLst/>
              <a:rect l="l" t="t" r="r" b="b"/>
              <a:pathLst>
                <a:path w="989" h="978" extrusionOk="0">
                  <a:moveTo>
                    <a:pt x="500" y="322"/>
                  </a:moveTo>
                  <a:cubicBezTo>
                    <a:pt x="584" y="322"/>
                    <a:pt x="655" y="406"/>
                    <a:pt x="655" y="489"/>
                  </a:cubicBezTo>
                  <a:cubicBezTo>
                    <a:pt x="655" y="584"/>
                    <a:pt x="584" y="656"/>
                    <a:pt x="500" y="656"/>
                  </a:cubicBezTo>
                  <a:cubicBezTo>
                    <a:pt x="405" y="656"/>
                    <a:pt x="334" y="584"/>
                    <a:pt x="334" y="489"/>
                  </a:cubicBezTo>
                  <a:cubicBezTo>
                    <a:pt x="334" y="406"/>
                    <a:pt x="405" y="322"/>
                    <a:pt x="500" y="322"/>
                  </a:cubicBezTo>
                  <a:close/>
                  <a:moveTo>
                    <a:pt x="500" y="1"/>
                  </a:moveTo>
                  <a:cubicBezTo>
                    <a:pt x="227" y="1"/>
                    <a:pt x="0" y="227"/>
                    <a:pt x="0" y="489"/>
                  </a:cubicBezTo>
                  <a:cubicBezTo>
                    <a:pt x="0" y="763"/>
                    <a:pt x="227" y="977"/>
                    <a:pt x="500" y="977"/>
                  </a:cubicBezTo>
                  <a:cubicBezTo>
                    <a:pt x="762" y="977"/>
                    <a:pt x="989" y="763"/>
                    <a:pt x="989" y="489"/>
                  </a:cubicBezTo>
                  <a:cubicBezTo>
                    <a:pt x="989" y="227"/>
                    <a:pt x="762"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1" name="Google Shape;12711;p87"/>
            <p:cNvSpPr/>
            <p:nvPr/>
          </p:nvSpPr>
          <p:spPr>
            <a:xfrm>
              <a:off x="991209" y="3555975"/>
              <a:ext cx="31505" cy="31122"/>
            </a:xfrm>
            <a:custGeom>
              <a:avLst/>
              <a:gdLst/>
              <a:ahLst/>
              <a:cxnLst/>
              <a:rect l="l" t="t" r="r" b="b"/>
              <a:pathLst>
                <a:path w="989" h="977" extrusionOk="0">
                  <a:moveTo>
                    <a:pt x="513" y="322"/>
                  </a:moveTo>
                  <a:cubicBezTo>
                    <a:pt x="596" y="322"/>
                    <a:pt x="679" y="393"/>
                    <a:pt x="679" y="488"/>
                  </a:cubicBezTo>
                  <a:cubicBezTo>
                    <a:pt x="679" y="572"/>
                    <a:pt x="596" y="655"/>
                    <a:pt x="513" y="655"/>
                  </a:cubicBezTo>
                  <a:cubicBezTo>
                    <a:pt x="417" y="655"/>
                    <a:pt x="346" y="572"/>
                    <a:pt x="346" y="488"/>
                  </a:cubicBezTo>
                  <a:cubicBezTo>
                    <a:pt x="346" y="393"/>
                    <a:pt x="417" y="322"/>
                    <a:pt x="513" y="322"/>
                  </a:cubicBezTo>
                  <a:close/>
                  <a:moveTo>
                    <a:pt x="501" y="0"/>
                  </a:moveTo>
                  <a:cubicBezTo>
                    <a:pt x="227" y="0"/>
                    <a:pt x="1" y="214"/>
                    <a:pt x="1" y="488"/>
                  </a:cubicBezTo>
                  <a:cubicBezTo>
                    <a:pt x="1" y="750"/>
                    <a:pt x="227" y="976"/>
                    <a:pt x="501" y="976"/>
                  </a:cubicBezTo>
                  <a:cubicBezTo>
                    <a:pt x="763" y="976"/>
                    <a:pt x="989" y="750"/>
                    <a:pt x="989" y="488"/>
                  </a:cubicBezTo>
                  <a:cubicBezTo>
                    <a:pt x="989" y="214"/>
                    <a:pt x="763"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2" name="Google Shape;12712;p87"/>
            <p:cNvSpPr/>
            <p:nvPr/>
          </p:nvSpPr>
          <p:spPr>
            <a:xfrm>
              <a:off x="1023447" y="3528261"/>
              <a:ext cx="31505" cy="31154"/>
            </a:xfrm>
            <a:custGeom>
              <a:avLst/>
              <a:gdLst/>
              <a:ahLst/>
              <a:cxnLst/>
              <a:rect l="l" t="t" r="r" b="b"/>
              <a:pathLst>
                <a:path w="989" h="978" extrusionOk="0">
                  <a:moveTo>
                    <a:pt x="501" y="311"/>
                  </a:moveTo>
                  <a:cubicBezTo>
                    <a:pt x="584" y="311"/>
                    <a:pt x="655" y="394"/>
                    <a:pt x="655" y="477"/>
                  </a:cubicBezTo>
                  <a:cubicBezTo>
                    <a:pt x="655" y="572"/>
                    <a:pt x="584" y="644"/>
                    <a:pt x="501" y="644"/>
                  </a:cubicBezTo>
                  <a:cubicBezTo>
                    <a:pt x="405" y="644"/>
                    <a:pt x="334" y="572"/>
                    <a:pt x="334" y="477"/>
                  </a:cubicBezTo>
                  <a:cubicBezTo>
                    <a:pt x="334" y="394"/>
                    <a:pt x="405" y="311"/>
                    <a:pt x="501" y="311"/>
                  </a:cubicBezTo>
                  <a:close/>
                  <a:moveTo>
                    <a:pt x="501" y="1"/>
                  </a:moveTo>
                  <a:cubicBezTo>
                    <a:pt x="227" y="1"/>
                    <a:pt x="1" y="215"/>
                    <a:pt x="1" y="489"/>
                  </a:cubicBezTo>
                  <a:cubicBezTo>
                    <a:pt x="1" y="763"/>
                    <a:pt x="227" y="977"/>
                    <a:pt x="501" y="977"/>
                  </a:cubicBezTo>
                  <a:cubicBezTo>
                    <a:pt x="763" y="977"/>
                    <a:pt x="989" y="763"/>
                    <a:pt x="989" y="489"/>
                  </a:cubicBezTo>
                  <a:cubicBezTo>
                    <a:pt x="989" y="227"/>
                    <a:pt x="763"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3" name="Google Shape;12713;p87"/>
            <p:cNvSpPr/>
            <p:nvPr/>
          </p:nvSpPr>
          <p:spPr>
            <a:xfrm>
              <a:off x="1008284" y="3488442"/>
              <a:ext cx="28096" cy="27714"/>
            </a:xfrm>
            <a:custGeom>
              <a:avLst/>
              <a:gdLst/>
              <a:ahLst/>
              <a:cxnLst/>
              <a:rect l="l" t="t" r="r" b="b"/>
              <a:pathLst>
                <a:path w="882" h="870" extrusionOk="0">
                  <a:moveTo>
                    <a:pt x="441" y="310"/>
                  </a:moveTo>
                  <a:cubicBezTo>
                    <a:pt x="500" y="310"/>
                    <a:pt x="560" y="358"/>
                    <a:pt x="560" y="429"/>
                  </a:cubicBezTo>
                  <a:cubicBezTo>
                    <a:pt x="560" y="513"/>
                    <a:pt x="512" y="548"/>
                    <a:pt x="441" y="548"/>
                  </a:cubicBezTo>
                  <a:cubicBezTo>
                    <a:pt x="381" y="548"/>
                    <a:pt x="322" y="513"/>
                    <a:pt x="322" y="429"/>
                  </a:cubicBezTo>
                  <a:cubicBezTo>
                    <a:pt x="322" y="370"/>
                    <a:pt x="358" y="310"/>
                    <a:pt x="441" y="310"/>
                  </a:cubicBezTo>
                  <a:close/>
                  <a:moveTo>
                    <a:pt x="441" y="1"/>
                  </a:moveTo>
                  <a:cubicBezTo>
                    <a:pt x="203" y="1"/>
                    <a:pt x="0" y="191"/>
                    <a:pt x="0" y="429"/>
                  </a:cubicBezTo>
                  <a:cubicBezTo>
                    <a:pt x="0" y="668"/>
                    <a:pt x="203" y="870"/>
                    <a:pt x="441" y="870"/>
                  </a:cubicBezTo>
                  <a:cubicBezTo>
                    <a:pt x="679" y="870"/>
                    <a:pt x="870" y="668"/>
                    <a:pt x="870" y="429"/>
                  </a:cubicBezTo>
                  <a:cubicBezTo>
                    <a:pt x="881" y="191"/>
                    <a:pt x="691"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14" name="Google Shape;12714;p87"/>
          <p:cNvGrpSpPr/>
          <p:nvPr/>
        </p:nvGrpSpPr>
        <p:grpSpPr>
          <a:xfrm>
            <a:off x="1333682" y="3163330"/>
            <a:ext cx="271213" cy="383088"/>
            <a:chOff x="1333682" y="3344330"/>
            <a:chExt cx="271213" cy="383088"/>
          </a:xfrm>
        </p:grpSpPr>
        <p:sp>
          <p:nvSpPr>
            <p:cNvPr id="12715" name="Google Shape;12715;p87"/>
            <p:cNvSpPr/>
            <p:nvPr/>
          </p:nvSpPr>
          <p:spPr>
            <a:xfrm>
              <a:off x="1334065" y="3377332"/>
              <a:ext cx="270831" cy="350086"/>
            </a:xfrm>
            <a:custGeom>
              <a:avLst/>
              <a:gdLst/>
              <a:ahLst/>
              <a:cxnLst/>
              <a:rect l="l" t="t" r="r" b="b"/>
              <a:pathLst>
                <a:path w="8502" h="10990" extrusionOk="0">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6" name="Google Shape;12716;p87"/>
            <p:cNvSpPr/>
            <p:nvPr/>
          </p:nvSpPr>
          <p:spPr>
            <a:xfrm>
              <a:off x="1333682" y="3344330"/>
              <a:ext cx="189697" cy="292461"/>
            </a:xfrm>
            <a:custGeom>
              <a:avLst/>
              <a:gdLst/>
              <a:ahLst/>
              <a:cxnLst/>
              <a:rect l="l" t="t" r="r" b="b"/>
              <a:pathLst>
                <a:path w="5955" h="9181" extrusionOk="0">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7" name="Google Shape;12717;p87"/>
            <p:cNvSpPr/>
            <p:nvPr/>
          </p:nvSpPr>
          <p:spPr>
            <a:xfrm>
              <a:off x="1444060" y="3469488"/>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8" name="Google Shape;12718;p87"/>
            <p:cNvSpPr/>
            <p:nvPr/>
          </p:nvSpPr>
          <p:spPr>
            <a:xfrm>
              <a:off x="1444060" y="3493762"/>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9" name="Google Shape;12719;p87"/>
            <p:cNvSpPr/>
            <p:nvPr/>
          </p:nvSpPr>
          <p:spPr>
            <a:xfrm>
              <a:off x="1444060" y="3541927"/>
              <a:ext cx="100917" cy="11404"/>
            </a:xfrm>
            <a:custGeom>
              <a:avLst/>
              <a:gdLst/>
              <a:ahLst/>
              <a:cxnLst/>
              <a:rect l="l" t="t" r="r" b="b"/>
              <a:pathLst>
                <a:path w="3168" h="358" extrusionOk="0">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0" name="Google Shape;12720;p87"/>
            <p:cNvSpPr/>
            <p:nvPr/>
          </p:nvSpPr>
          <p:spPr>
            <a:xfrm>
              <a:off x="1444060" y="3565818"/>
              <a:ext cx="100917" cy="11404"/>
            </a:xfrm>
            <a:custGeom>
              <a:avLst/>
              <a:gdLst/>
              <a:ahLst/>
              <a:cxnLst/>
              <a:rect l="l" t="t" r="r" b="b"/>
              <a:pathLst>
                <a:path w="3168" h="358" extrusionOk="0">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1" name="Google Shape;12721;p87"/>
            <p:cNvSpPr/>
            <p:nvPr/>
          </p:nvSpPr>
          <p:spPr>
            <a:xfrm>
              <a:off x="1444060" y="3614747"/>
              <a:ext cx="100917" cy="11404"/>
            </a:xfrm>
            <a:custGeom>
              <a:avLst/>
              <a:gdLst/>
              <a:ahLst/>
              <a:cxnLst/>
              <a:rect l="l" t="t" r="r" b="b"/>
              <a:pathLst>
                <a:path w="3168" h="358" extrusionOk="0">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2" name="Google Shape;12722;p87"/>
            <p:cNvSpPr/>
            <p:nvPr/>
          </p:nvSpPr>
          <p:spPr>
            <a:xfrm>
              <a:off x="1444060" y="3638256"/>
              <a:ext cx="100917" cy="11404"/>
            </a:xfrm>
            <a:custGeom>
              <a:avLst/>
              <a:gdLst/>
              <a:ahLst/>
              <a:cxnLst/>
              <a:rect l="l" t="t" r="r" b="b"/>
              <a:pathLst>
                <a:path w="3168" h="358" extrusionOk="0">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3" name="Google Shape;12723;p87"/>
            <p:cNvSpPr/>
            <p:nvPr/>
          </p:nvSpPr>
          <p:spPr>
            <a:xfrm>
              <a:off x="1371622" y="3459454"/>
              <a:ext cx="70208" cy="57084"/>
            </a:xfrm>
            <a:custGeom>
              <a:avLst/>
              <a:gdLst/>
              <a:ahLst/>
              <a:cxnLst/>
              <a:rect l="l" t="t" r="r" b="b"/>
              <a:pathLst>
                <a:path w="2204" h="1792" extrusionOk="0">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4" name="Google Shape;12724;p87"/>
            <p:cNvSpPr/>
            <p:nvPr/>
          </p:nvSpPr>
          <p:spPr>
            <a:xfrm>
              <a:off x="1371622" y="3532434"/>
              <a:ext cx="70208" cy="56543"/>
            </a:xfrm>
            <a:custGeom>
              <a:avLst/>
              <a:gdLst/>
              <a:ahLst/>
              <a:cxnLst/>
              <a:rect l="l" t="t" r="r" b="b"/>
              <a:pathLst>
                <a:path w="2204" h="1775" extrusionOk="0">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5" name="Google Shape;12725;p87"/>
            <p:cNvSpPr/>
            <p:nvPr/>
          </p:nvSpPr>
          <p:spPr>
            <a:xfrm>
              <a:off x="1371622" y="3605254"/>
              <a:ext cx="70208" cy="55810"/>
            </a:xfrm>
            <a:custGeom>
              <a:avLst/>
              <a:gdLst/>
              <a:ahLst/>
              <a:cxnLst/>
              <a:rect l="l" t="t" r="r" b="b"/>
              <a:pathLst>
                <a:path w="2204" h="1752" extrusionOk="0">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26" name="Google Shape;12726;p87"/>
          <p:cNvGrpSpPr/>
          <p:nvPr/>
        </p:nvGrpSpPr>
        <p:grpSpPr>
          <a:xfrm>
            <a:off x="6664394" y="3165974"/>
            <a:ext cx="353113" cy="351998"/>
            <a:chOff x="6664394" y="3346974"/>
            <a:chExt cx="353113" cy="351998"/>
          </a:xfrm>
        </p:grpSpPr>
        <p:sp>
          <p:nvSpPr>
            <p:cNvPr id="12727" name="Google Shape;12727;p87"/>
            <p:cNvSpPr/>
            <p:nvPr/>
          </p:nvSpPr>
          <p:spPr>
            <a:xfrm>
              <a:off x="6788023" y="3450917"/>
              <a:ext cx="37207" cy="37175"/>
            </a:xfrm>
            <a:custGeom>
              <a:avLst/>
              <a:gdLst/>
              <a:ahLst/>
              <a:cxnLst/>
              <a:rect l="l" t="t" r="r" b="b"/>
              <a:pathLst>
                <a:path w="1168" h="1167" extrusionOk="0">
                  <a:moveTo>
                    <a:pt x="572" y="333"/>
                  </a:moveTo>
                  <a:cubicBezTo>
                    <a:pt x="703" y="333"/>
                    <a:pt x="822" y="453"/>
                    <a:pt x="822" y="583"/>
                  </a:cubicBezTo>
                  <a:cubicBezTo>
                    <a:pt x="822" y="738"/>
                    <a:pt x="703" y="834"/>
                    <a:pt x="572" y="834"/>
                  </a:cubicBezTo>
                  <a:cubicBezTo>
                    <a:pt x="429" y="834"/>
                    <a:pt x="310" y="738"/>
                    <a:pt x="310" y="583"/>
                  </a:cubicBezTo>
                  <a:cubicBezTo>
                    <a:pt x="310" y="441"/>
                    <a:pt x="429" y="333"/>
                    <a:pt x="572" y="333"/>
                  </a:cubicBezTo>
                  <a:close/>
                  <a:moveTo>
                    <a:pt x="584" y="0"/>
                  </a:moveTo>
                  <a:cubicBezTo>
                    <a:pt x="251" y="0"/>
                    <a:pt x="1" y="274"/>
                    <a:pt x="1" y="583"/>
                  </a:cubicBezTo>
                  <a:cubicBezTo>
                    <a:pt x="1" y="917"/>
                    <a:pt x="275" y="1167"/>
                    <a:pt x="584" y="1167"/>
                  </a:cubicBezTo>
                  <a:cubicBezTo>
                    <a:pt x="894" y="1167"/>
                    <a:pt x="1168" y="917"/>
                    <a:pt x="1168" y="583"/>
                  </a:cubicBezTo>
                  <a:cubicBezTo>
                    <a:pt x="1168" y="262"/>
                    <a:pt x="894"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8" name="Google Shape;12728;p87"/>
            <p:cNvSpPr/>
            <p:nvPr/>
          </p:nvSpPr>
          <p:spPr>
            <a:xfrm>
              <a:off x="6874892" y="3495641"/>
              <a:ext cx="36824" cy="36824"/>
            </a:xfrm>
            <a:custGeom>
              <a:avLst/>
              <a:gdLst/>
              <a:ahLst/>
              <a:cxnLst/>
              <a:rect l="l" t="t" r="r" b="b"/>
              <a:pathLst>
                <a:path w="1156" h="1156" extrusionOk="0">
                  <a:moveTo>
                    <a:pt x="584" y="311"/>
                  </a:moveTo>
                  <a:cubicBezTo>
                    <a:pt x="727" y="311"/>
                    <a:pt x="834" y="430"/>
                    <a:pt x="834" y="561"/>
                  </a:cubicBezTo>
                  <a:cubicBezTo>
                    <a:pt x="834" y="715"/>
                    <a:pt x="715" y="823"/>
                    <a:pt x="584" y="823"/>
                  </a:cubicBezTo>
                  <a:cubicBezTo>
                    <a:pt x="441" y="823"/>
                    <a:pt x="322" y="703"/>
                    <a:pt x="322" y="561"/>
                  </a:cubicBezTo>
                  <a:cubicBezTo>
                    <a:pt x="322" y="430"/>
                    <a:pt x="441" y="311"/>
                    <a:pt x="584" y="311"/>
                  </a:cubicBezTo>
                  <a:close/>
                  <a:moveTo>
                    <a:pt x="563" y="1"/>
                  </a:moveTo>
                  <a:cubicBezTo>
                    <a:pt x="251" y="1"/>
                    <a:pt x="0" y="258"/>
                    <a:pt x="0" y="584"/>
                  </a:cubicBezTo>
                  <a:cubicBezTo>
                    <a:pt x="0" y="906"/>
                    <a:pt x="262" y="1156"/>
                    <a:pt x="584" y="1156"/>
                  </a:cubicBezTo>
                  <a:cubicBezTo>
                    <a:pt x="905" y="1156"/>
                    <a:pt x="1155" y="894"/>
                    <a:pt x="1155" y="584"/>
                  </a:cubicBezTo>
                  <a:cubicBezTo>
                    <a:pt x="1155" y="251"/>
                    <a:pt x="893" y="1"/>
                    <a:pt x="584" y="1"/>
                  </a:cubicBezTo>
                  <a:cubicBezTo>
                    <a:pt x="577" y="1"/>
                    <a:pt x="570" y="1"/>
                    <a:pt x="5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9" name="Google Shape;12729;p87"/>
            <p:cNvSpPr/>
            <p:nvPr/>
          </p:nvSpPr>
          <p:spPr>
            <a:xfrm>
              <a:off x="6780059" y="3538136"/>
              <a:ext cx="53134" cy="53134"/>
            </a:xfrm>
            <a:custGeom>
              <a:avLst/>
              <a:gdLst/>
              <a:ahLst/>
              <a:cxnLst/>
              <a:rect l="l" t="t" r="r" b="b"/>
              <a:pathLst>
                <a:path w="1668" h="1668" extrusionOk="0">
                  <a:moveTo>
                    <a:pt x="834" y="334"/>
                  </a:moveTo>
                  <a:cubicBezTo>
                    <a:pt x="1120" y="334"/>
                    <a:pt x="1334" y="560"/>
                    <a:pt x="1334" y="834"/>
                  </a:cubicBezTo>
                  <a:cubicBezTo>
                    <a:pt x="1334" y="1120"/>
                    <a:pt x="1120" y="1346"/>
                    <a:pt x="834" y="1346"/>
                  </a:cubicBezTo>
                  <a:cubicBezTo>
                    <a:pt x="548" y="1346"/>
                    <a:pt x="322" y="1120"/>
                    <a:pt x="322" y="834"/>
                  </a:cubicBezTo>
                  <a:cubicBezTo>
                    <a:pt x="322" y="572"/>
                    <a:pt x="548" y="334"/>
                    <a:pt x="834" y="334"/>
                  </a:cubicBezTo>
                  <a:close/>
                  <a:moveTo>
                    <a:pt x="834" y="1"/>
                  </a:moveTo>
                  <a:cubicBezTo>
                    <a:pt x="370" y="24"/>
                    <a:pt x="1" y="393"/>
                    <a:pt x="1" y="834"/>
                  </a:cubicBezTo>
                  <a:cubicBezTo>
                    <a:pt x="1" y="1298"/>
                    <a:pt x="370" y="1667"/>
                    <a:pt x="834" y="1667"/>
                  </a:cubicBezTo>
                  <a:cubicBezTo>
                    <a:pt x="1298" y="1667"/>
                    <a:pt x="1668" y="1298"/>
                    <a:pt x="1668" y="834"/>
                  </a:cubicBezTo>
                  <a:cubicBezTo>
                    <a:pt x="1668" y="382"/>
                    <a:pt x="1298"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0" name="Google Shape;12730;p87"/>
            <p:cNvSpPr/>
            <p:nvPr/>
          </p:nvSpPr>
          <p:spPr>
            <a:xfrm>
              <a:off x="6664394" y="3346974"/>
              <a:ext cx="353113" cy="351998"/>
            </a:xfrm>
            <a:custGeom>
              <a:avLst/>
              <a:gdLst/>
              <a:ahLst/>
              <a:cxnLst/>
              <a:rect l="l" t="t" r="r" b="b"/>
              <a:pathLst>
                <a:path w="11085" h="11050" extrusionOk="0">
                  <a:moveTo>
                    <a:pt x="5549" y="358"/>
                  </a:moveTo>
                  <a:cubicBezTo>
                    <a:pt x="5680" y="358"/>
                    <a:pt x="5799" y="477"/>
                    <a:pt x="5799" y="620"/>
                  </a:cubicBezTo>
                  <a:cubicBezTo>
                    <a:pt x="5799" y="763"/>
                    <a:pt x="5680" y="870"/>
                    <a:pt x="5549" y="870"/>
                  </a:cubicBezTo>
                  <a:cubicBezTo>
                    <a:pt x="5418" y="870"/>
                    <a:pt x="5299" y="763"/>
                    <a:pt x="5299" y="620"/>
                  </a:cubicBezTo>
                  <a:cubicBezTo>
                    <a:pt x="5299" y="465"/>
                    <a:pt x="5418" y="358"/>
                    <a:pt x="5549" y="358"/>
                  </a:cubicBezTo>
                  <a:close/>
                  <a:moveTo>
                    <a:pt x="9752" y="1001"/>
                  </a:moveTo>
                  <a:cubicBezTo>
                    <a:pt x="10061" y="1001"/>
                    <a:pt x="10228" y="1394"/>
                    <a:pt x="10002" y="1620"/>
                  </a:cubicBezTo>
                  <a:cubicBezTo>
                    <a:pt x="9936" y="1686"/>
                    <a:pt x="9844" y="1718"/>
                    <a:pt x="9750" y="1718"/>
                  </a:cubicBezTo>
                  <a:cubicBezTo>
                    <a:pt x="9656" y="1718"/>
                    <a:pt x="9561" y="1686"/>
                    <a:pt x="9490" y="1620"/>
                  </a:cubicBezTo>
                  <a:cubicBezTo>
                    <a:pt x="9275" y="1394"/>
                    <a:pt x="9430" y="1001"/>
                    <a:pt x="9752" y="1001"/>
                  </a:cubicBezTo>
                  <a:close/>
                  <a:moveTo>
                    <a:pt x="1554" y="1203"/>
                  </a:moveTo>
                  <a:cubicBezTo>
                    <a:pt x="1655" y="1203"/>
                    <a:pt x="1756" y="1239"/>
                    <a:pt x="1834" y="1310"/>
                  </a:cubicBezTo>
                  <a:cubicBezTo>
                    <a:pt x="1977" y="1465"/>
                    <a:pt x="1977" y="1715"/>
                    <a:pt x="1834" y="1870"/>
                  </a:cubicBezTo>
                  <a:cubicBezTo>
                    <a:pt x="1756" y="1941"/>
                    <a:pt x="1658" y="1977"/>
                    <a:pt x="1559" y="1977"/>
                  </a:cubicBezTo>
                  <a:cubicBezTo>
                    <a:pt x="1459" y="1977"/>
                    <a:pt x="1358" y="1941"/>
                    <a:pt x="1274" y="1870"/>
                  </a:cubicBezTo>
                  <a:cubicBezTo>
                    <a:pt x="1131" y="1715"/>
                    <a:pt x="1131" y="1465"/>
                    <a:pt x="1274" y="1310"/>
                  </a:cubicBezTo>
                  <a:cubicBezTo>
                    <a:pt x="1352" y="1239"/>
                    <a:pt x="1453" y="1203"/>
                    <a:pt x="1554" y="1203"/>
                  </a:cubicBezTo>
                  <a:close/>
                  <a:moveTo>
                    <a:pt x="596" y="5323"/>
                  </a:moveTo>
                  <a:cubicBezTo>
                    <a:pt x="727" y="5323"/>
                    <a:pt x="846" y="5442"/>
                    <a:pt x="846" y="5573"/>
                  </a:cubicBezTo>
                  <a:cubicBezTo>
                    <a:pt x="858" y="5704"/>
                    <a:pt x="738" y="5823"/>
                    <a:pt x="596" y="5823"/>
                  </a:cubicBezTo>
                  <a:cubicBezTo>
                    <a:pt x="441" y="5823"/>
                    <a:pt x="346" y="5704"/>
                    <a:pt x="346" y="5573"/>
                  </a:cubicBezTo>
                  <a:cubicBezTo>
                    <a:pt x="346" y="5430"/>
                    <a:pt x="465" y="5323"/>
                    <a:pt x="596" y="5323"/>
                  </a:cubicBezTo>
                  <a:close/>
                  <a:moveTo>
                    <a:pt x="10502" y="5323"/>
                  </a:moveTo>
                  <a:cubicBezTo>
                    <a:pt x="10656" y="5323"/>
                    <a:pt x="10764" y="5442"/>
                    <a:pt x="10764" y="5573"/>
                  </a:cubicBezTo>
                  <a:cubicBezTo>
                    <a:pt x="10764" y="5704"/>
                    <a:pt x="10644" y="5823"/>
                    <a:pt x="10502" y="5823"/>
                  </a:cubicBezTo>
                  <a:cubicBezTo>
                    <a:pt x="10359" y="5823"/>
                    <a:pt x="10252" y="5704"/>
                    <a:pt x="10252" y="5573"/>
                  </a:cubicBezTo>
                  <a:cubicBezTo>
                    <a:pt x="10252" y="5430"/>
                    <a:pt x="10371" y="5323"/>
                    <a:pt x="10502" y="5323"/>
                  </a:cubicBezTo>
                  <a:close/>
                  <a:moveTo>
                    <a:pt x="2036" y="8799"/>
                  </a:moveTo>
                  <a:cubicBezTo>
                    <a:pt x="2274" y="8823"/>
                    <a:pt x="2393" y="9085"/>
                    <a:pt x="2227" y="9252"/>
                  </a:cubicBezTo>
                  <a:cubicBezTo>
                    <a:pt x="2179" y="9305"/>
                    <a:pt x="2114" y="9332"/>
                    <a:pt x="2047" y="9332"/>
                  </a:cubicBezTo>
                  <a:cubicBezTo>
                    <a:pt x="1980" y="9332"/>
                    <a:pt x="1911" y="9305"/>
                    <a:pt x="1858" y="9252"/>
                  </a:cubicBezTo>
                  <a:cubicBezTo>
                    <a:pt x="1691" y="9085"/>
                    <a:pt x="1810" y="8799"/>
                    <a:pt x="2036" y="8799"/>
                  </a:cubicBezTo>
                  <a:close/>
                  <a:moveTo>
                    <a:pt x="5549" y="10264"/>
                  </a:moveTo>
                  <a:cubicBezTo>
                    <a:pt x="5680" y="10264"/>
                    <a:pt x="5799" y="10383"/>
                    <a:pt x="5799" y="10514"/>
                  </a:cubicBezTo>
                  <a:cubicBezTo>
                    <a:pt x="5799" y="10669"/>
                    <a:pt x="5680" y="10764"/>
                    <a:pt x="5549" y="10764"/>
                  </a:cubicBezTo>
                  <a:cubicBezTo>
                    <a:pt x="5418" y="10764"/>
                    <a:pt x="5299" y="10645"/>
                    <a:pt x="5299" y="10514"/>
                  </a:cubicBezTo>
                  <a:cubicBezTo>
                    <a:pt x="5299" y="10371"/>
                    <a:pt x="5418" y="10264"/>
                    <a:pt x="5549" y="10264"/>
                  </a:cubicBezTo>
                  <a:close/>
                  <a:moveTo>
                    <a:pt x="5501" y="1"/>
                  </a:moveTo>
                  <a:cubicBezTo>
                    <a:pt x="5180" y="1"/>
                    <a:pt x="4918" y="275"/>
                    <a:pt x="4918" y="584"/>
                  </a:cubicBezTo>
                  <a:cubicBezTo>
                    <a:pt x="4918" y="858"/>
                    <a:pt x="5096" y="1060"/>
                    <a:pt x="5334" y="1132"/>
                  </a:cubicBezTo>
                  <a:lnTo>
                    <a:pt x="5334" y="2025"/>
                  </a:lnTo>
                  <a:cubicBezTo>
                    <a:pt x="5299" y="2013"/>
                    <a:pt x="5251" y="2001"/>
                    <a:pt x="5191" y="1989"/>
                  </a:cubicBezTo>
                  <a:cubicBezTo>
                    <a:pt x="5015" y="1924"/>
                    <a:pt x="4880" y="1886"/>
                    <a:pt x="4761" y="1886"/>
                  </a:cubicBezTo>
                  <a:cubicBezTo>
                    <a:pt x="4576" y="1886"/>
                    <a:pt x="4430" y="1978"/>
                    <a:pt x="4227" y="2203"/>
                  </a:cubicBezTo>
                  <a:cubicBezTo>
                    <a:pt x="4144" y="2299"/>
                    <a:pt x="4072" y="2370"/>
                    <a:pt x="4001" y="2406"/>
                  </a:cubicBezTo>
                  <a:cubicBezTo>
                    <a:pt x="3929" y="2442"/>
                    <a:pt x="3810" y="2442"/>
                    <a:pt x="3703" y="2465"/>
                  </a:cubicBezTo>
                  <a:cubicBezTo>
                    <a:pt x="3370" y="2489"/>
                    <a:pt x="3179" y="2537"/>
                    <a:pt x="3036" y="2823"/>
                  </a:cubicBezTo>
                  <a:lnTo>
                    <a:pt x="2120" y="1906"/>
                  </a:lnTo>
                  <a:cubicBezTo>
                    <a:pt x="2286" y="1632"/>
                    <a:pt x="2274" y="1275"/>
                    <a:pt x="2036" y="1037"/>
                  </a:cubicBezTo>
                  <a:cubicBezTo>
                    <a:pt x="1893" y="894"/>
                    <a:pt x="1712" y="822"/>
                    <a:pt x="1530" y="822"/>
                  </a:cubicBezTo>
                  <a:cubicBezTo>
                    <a:pt x="1349" y="822"/>
                    <a:pt x="1167" y="894"/>
                    <a:pt x="1024" y="1037"/>
                  </a:cubicBezTo>
                  <a:cubicBezTo>
                    <a:pt x="546" y="1505"/>
                    <a:pt x="939" y="2252"/>
                    <a:pt x="1509" y="2252"/>
                  </a:cubicBezTo>
                  <a:cubicBezTo>
                    <a:pt x="1635" y="2252"/>
                    <a:pt x="1770" y="2216"/>
                    <a:pt x="1905" y="2132"/>
                  </a:cubicBezTo>
                  <a:lnTo>
                    <a:pt x="2917" y="3144"/>
                  </a:lnTo>
                  <a:cubicBezTo>
                    <a:pt x="2846" y="3370"/>
                    <a:pt x="2810" y="3394"/>
                    <a:pt x="2572" y="3549"/>
                  </a:cubicBezTo>
                  <a:cubicBezTo>
                    <a:pt x="2143" y="3799"/>
                    <a:pt x="2084" y="3966"/>
                    <a:pt x="2143" y="4442"/>
                  </a:cubicBezTo>
                  <a:cubicBezTo>
                    <a:pt x="2155" y="4561"/>
                    <a:pt x="2167" y="4668"/>
                    <a:pt x="2155" y="4751"/>
                  </a:cubicBezTo>
                  <a:cubicBezTo>
                    <a:pt x="2108" y="4918"/>
                    <a:pt x="1941" y="5061"/>
                    <a:pt x="1846" y="5359"/>
                  </a:cubicBezTo>
                  <a:lnTo>
                    <a:pt x="1131" y="5359"/>
                  </a:lnTo>
                  <a:cubicBezTo>
                    <a:pt x="1060" y="5120"/>
                    <a:pt x="846" y="4942"/>
                    <a:pt x="584" y="4942"/>
                  </a:cubicBezTo>
                  <a:cubicBezTo>
                    <a:pt x="250" y="4942"/>
                    <a:pt x="0" y="5216"/>
                    <a:pt x="0" y="5525"/>
                  </a:cubicBezTo>
                  <a:cubicBezTo>
                    <a:pt x="0" y="5859"/>
                    <a:pt x="262" y="6109"/>
                    <a:pt x="584" y="6109"/>
                  </a:cubicBezTo>
                  <a:cubicBezTo>
                    <a:pt x="846" y="6109"/>
                    <a:pt x="1060" y="5930"/>
                    <a:pt x="1131" y="5692"/>
                  </a:cubicBezTo>
                  <a:lnTo>
                    <a:pt x="1846" y="5692"/>
                  </a:lnTo>
                  <a:cubicBezTo>
                    <a:pt x="1929" y="5990"/>
                    <a:pt x="2108" y="6132"/>
                    <a:pt x="2155" y="6299"/>
                  </a:cubicBezTo>
                  <a:cubicBezTo>
                    <a:pt x="2203" y="6513"/>
                    <a:pt x="2036" y="6871"/>
                    <a:pt x="2179" y="7156"/>
                  </a:cubicBezTo>
                  <a:cubicBezTo>
                    <a:pt x="2322" y="7430"/>
                    <a:pt x="2703" y="7526"/>
                    <a:pt x="2822" y="7704"/>
                  </a:cubicBezTo>
                  <a:cubicBezTo>
                    <a:pt x="2870" y="7764"/>
                    <a:pt x="2894" y="7835"/>
                    <a:pt x="2929" y="7930"/>
                  </a:cubicBezTo>
                  <a:lnTo>
                    <a:pt x="2322" y="8538"/>
                  </a:lnTo>
                  <a:cubicBezTo>
                    <a:pt x="2229" y="8489"/>
                    <a:pt x="2127" y="8464"/>
                    <a:pt x="2025" y="8464"/>
                  </a:cubicBezTo>
                  <a:cubicBezTo>
                    <a:pt x="1880" y="8464"/>
                    <a:pt x="1737" y="8515"/>
                    <a:pt x="1631" y="8621"/>
                  </a:cubicBezTo>
                  <a:cubicBezTo>
                    <a:pt x="1262" y="9002"/>
                    <a:pt x="1536" y="9621"/>
                    <a:pt x="2048" y="9621"/>
                  </a:cubicBezTo>
                  <a:cubicBezTo>
                    <a:pt x="2489" y="9621"/>
                    <a:pt x="2786" y="9157"/>
                    <a:pt x="2560" y="8764"/>
                  </a:cubicBezTo>
                  <a:lnTo>
                    <a:pt x="3084" y="8240"/>
                  </a:lnTo>
                  <a:cubicBezTo>
                    <a:pt x="3322" y="8704"/>
                    <a:pt x="3810" y="8538"/>
                    <a:pt x="4060" y="8657"/>
                  </a:cubicBezTo>
                  <a:cubicBezTo>
                    <a:pt x="4251" y="8740"/>
                    <a:pt x="4418" y="9085"/>
                    <a:pt x="4727" y="9157"/>
                  </a:cubicBezTo>
                  <a:cubicBezTo>
                    <a:pt x="4769" y="9167"/>
                    <a:pt x="4811" y="9172"/>
                    <a:pt x="4853" y="9172"/>
                  </a:cubicBezTo>
                  <a:cubicBezTo>
                    <a:pt x="5045" y="9172"/>
                    <a:pt x="5230" y="9075"/>
                    <a:pt x="5406" y="9026"/>
                  </a:cubicBezTo>
                  <a:lnTo>
                    <a:pt x="5406" y="9919"/>
                  </a:lnTo>
                  <a:cubicBezTo>
                    <a:pt x="5168" y="9990"/>
                    <a:pt x="4989" y="10204"/>
                    <a:pt x="4989" y="10466"/>
                  </a:cubicBezTo>
                  <a:cubicBezTo>
                    <a:pt x="4989" y="10800"/>
                    <a:pt x="5251" y="11050"/>
                    <a:pt x="5561" y="11050"/>
                  </a:cubicBezTo>
                  <a:cubicBezTo>
                    <a:pt x="5894" y="11050"/>
                    <a:pt x="6144" y="10788"/>
                    <a:pt x="6144" y="10466"/>
                  </a:cubicBezTo>
                  <a:cubicBezTo>
                    <a:pt x="6144" y="10204"/>
                    <a:pt x="5965" y="9990"/>
                    <a:pt x="5727" y="9919"/>
                  </a:cubicBezTo>
                  <a:lnTo>
                    <a:pt x="5727" y="9026"/>
                  </a:lnTo>
                  <a:cubicBezTo>
                    <a:pt x="5903" y="9075"/>
                    <a:pt x="6080" y="9172"/>
                    <a:pt x="6269" y="9172"/>
                  </a:cubicBezTo>
                  <a:cubicBezTo>
                    <a:pt x="6310" y="9172"/>
                    <a:pt x="6352" y="9167"/>
                    <a:pt x="6394" y="9157"/>
                  </a:cubicBezTo>
                  <a:cubicBezTo>
                    <a:pt x="6715" y="9085"/>
                    <a:pt x="6894" y="8740"/>
                    <a:pt x="7073" y="8657"/>
                  </a:cubicBezTo>
                  <a:cubicBezTo>
                    <a:pt x="7323" y="8538"/>
                    <a:pt x="7799" y="8704"/>
                    <a:pt x="8049" y="8240"/>
                  </a:cubicBezTo>
                  <a:lnTo>
                    <a:pt x="8216" y="8407"/>
                  </a:lnTo>
                  <a:cubicBezTo>
                    <a:pt x="8245" y="8436"/>
                    <a:pt x="8287" y="8451"/>
                    <a:pt x="8329" y="8451"/>
                  </a:cubicBezTo>
                  <a:cubicBezTo>
                    <a:pt x="8370" y="8451"/>
                    <a:pt x="8412" y="8436"/>
                    <a:pt x="8442" y="8407"/>
                  </a:cubicBezTo>
                  <a:cubicBezTo>
                    <a:pt x="8501" y="8347"/>
                    <a:pt x="8501" y="8240"/>
                    <a:pt x="8442" y="8180"/>
                  </a:cubicBezTo>
                  <a:lnTo>
                    <a:pt x="8168" y="7907"/>
                  </a:lnTo>
                  <a:cubicBezTo>
                    <a:pt x="8239" y="7692"/>
                    <a:pt x="8275" y="7656"/>
                    <a:pt x="8513" y="7514"/>
                  </a:cubicBezTo>
                  <a:cubicBezTo>
                    <a:pt x="8942" y="7252"/>
                    <a:pt x="9013" y="7097"/>
                    <a:pt x="8942" y="6621"/>
                  </a:cubicBezTo>
                  <a:cubicBezTo>
                    <a:pt x="8894" y="6323"/>
                    <a:pt x="8918" y="6287"/>
                    <a:pt x="9073" y="6037"/>
                  </a:cubicBezTo>
                  <a:cubicBezTo>
                    <a:pt x="9156" y="5930"/>
                    <a:pt x="9216" y="5811"/>
                    <a:pt x="9240" y="5692"/>
                  </a:cubicBezTo>
                  <a:lnTo>
                    <a:pt x="9954" y="5692"/>
                  </a:lnTo>
                  <a:cubicBezTo>
                    <a:pt x="10025" y="5930"/>
                    <a:pt x="10240" y="6109"/>
                    <a:pt x="10502" y="6109"/>
                  </a:cubicBezTo>
                  <a:cubicBezTo>
                    <a:pt x="10835" y="6109"/>
                    <a:pt x="11085" y="5847"/>
                    <a:pt x="11085" y="5525"/>
                  </a:cubicBezTo>
                  <a:cubicBezTo>
                    <a:pt x="11085" y="5251"/>
                    <a:pt x="10823" y="4989"/>
                    <a:pt x="10502" y="4989"/>
                  </a:cubicBezTo>
                  <a:cubicBezTo>
                    <a:pt x="10240" y="4989"/>
                    <a:pt x="10025" y="5168"/>
                    <a:pt x="9954" y="5406"/>
                  </a:cubicBezTo>
                  <a:lnTo>
                    <a:pt x="9240" y="5406"/>
                  </a:lnTo>
                  <a:cubicBezTo>
                    <a:pt x="9156" y="5109"/>
                    <a:pt x="8978" y="4966"/>
                    <a:pt x="8930" y="4799"/>
                  </a:cubicBezTo>
                  <a:cubicBezTo>
                    <a:pt x="8882" y="4585"/>
                    <a:pt x="9049" y="4239"/>
                    <a:pt x="8894" y="3954"/>
                  </a:cubicBezTo>
                  <a:cubicBezTo>
                    <a:pt x="8763" y="3668"/>
                    <a:pt x="8382" y="3573"/>
                    <a:pt x="8263" y="3394"/>
                  </a:cubicBezTo>
                  <a:cubicBezTo>
                    <a:pt x="8216" y="3335"/>
                    <a:pt x="8180" y="3263"/>
                    <a:pt x="8156" y="3180"/>
                  </a:cubicBezTo>
                  <a:lnTo>
                    <a:pt x="9406" y="1930"/>
                  </a:lnTo>
                  <a:cubicBezTo>
                    <a:pt x="9513" y="1989"/>
                    <a:pt x="9632" y="2025"/>
                    <a:pt x="9752" y="2025"/>
                  </a:cubicBezTo>
                  <a:cubicBezTo>
                    <a:pt x="9930" y="2025"/>
                    <a:pt x="10109" y="1953"/>
                    <a:pt x="10228" y="1834"/>
                  </a:cubicBezTo>
                  <a:cubicBezTo>
                    <a:pt x="10490" y="1572"/>
                    <a:pt x="10490" y="1132"/>
                    <a:pt x="10228" y="870"/>
                  </a:cubicBezTo>
                  <a:cubicBezTo>
                    <a:pt x="10091" y="733"/>
                    <a:pt x="9915" y="665"/>
                    <a:pt x="9740" y="665"/>
                  </a:cubicBezTo>
                  <a:cubicBezTo>
                    <a:pt x="9564" y="665"/>
                    <a:pt x="9388" y="733"/>
                    <a:pt x="9251" y="870"/>
                  </a:cubicBezTo>
                  <a:cubicBezTo>
                    <a:pt x="9037" y="1096"/>
                    <a:pt x="9001" y="1430"/>
                    <a:pt x="9168" y="1691"/>
                  </a:cubicBezTo>
                  <a:lnTo>
                    <a:pt x="8025" y="2834"/>
                  </a:lnTo>
                  <a:cubicBezTo>
                    <a:pt x="7918" y="2644"/>
                    <a:pt x="7799" y="2537"/>
                    <a:pt x="7501" y="2489"/>
                  </a:cubicBezTo>
                  <a:cubicBezTo>
                    <a:pt x="7493" y="2488"/>
                    <a:pt x="7485" y="2488"/>
                    <a:pt x="7477" y="2488"/>
                  </a:cubicBezTo>
                  <a:cubicBezTo>
                    <a:pt x="7394" y="2488"/>
                    <a:pt x="7334" y="2545"/>
                    <a:pt x="7323" y="2632"/>
                  </a:cubicBezTo>
                  <a:cubicBezTo>
                    <a:pt x="7311" y="2715"/>
                    <a:pt x="7370" y="2787"/>
                    <a:pt x="7454" y="2811"/>
                  </a:cubicBezTo>
                  <a:cubicBezTo>
                    <a:pt x="7680" y="2834"/>
                    <a:pt x="7727" y="2906"/>
                    <a:pt x="7811" y="3192"/>
                  </a:cubicBezTo>
                  <a:cubicBezTo>
                    <a:pt x="7930" y="3549"/>
                    <a:pt x="7989" y="3644"/>
                    <a:pt x="8323" y="3835"/>
                  </a:cubicBezTo>
                  <a:cubicBezTo>
                    <a:pt x="8632" y="4025"/>
                    <a:pt x="8644" y="4061"/>
                    <a:pt x="8597" y="4418"/>
                  </a:cubicBezTo>
                  <a:cubicBezTo>
                    <a:pt x="8537" y="4799"/>
                    <a:pt x="8573" y="4906"/>
                    <a:pt x="8775" y="5216"/>
                  </a:cubicBezTo>
                  <a:cubicBezTo>
                    <a:pt x="8990" y="5525"/>
                    <a:pt x="8990" y="5573"/>
                    <a:pt x="8775" y="5871"/>
                  </a:cubicBezTo>
                  <a:cubicBezTo>
                    <a:pt x="8573" y="6180"/>
                    <a:pt x="8561" y="6287"/>
                    <a:pt x="8597" y="6668"/>
                  </a:cubicBezTo>
                  <a:cubicBezTo>
                    <a:pt x="8644" y="7025"/>
                    <a:pt x="8632" y="7061"/>
                    <a:pt x="8323" y="7252"/>
                  </a:cubicBezTo>
                  <a:cubicBezTo>
                    <a:pt x="7989" y="7442"/>
                    <a:pt x="7930" y="7537"/>
                    <a:pt x="7811" y="7895"/>
                  </a:cubicBezTo>
                  <a:cubicBezTo>
                    <a:pt x="7692" y="8240"/>
                    <a:pt x="7668" y="8264"/>
                    <a:pt x="7311" y="8299"/>
                  </a:cubicBezTo>
                  <a:cubicBezTo>
                    <a:pt x="6918" y="8323"/>
                    <a:pt x="6834" y="8383"/>
                    <a:pt x="6561" y="8657"/>
                  </a:cubicBezTo>
                  <a:cubicBezTo>
                    <a:pt x="6411" y="8813"/>
                    <a:pt x="6334" y="8876"/>
                    <a:pt x="6228" y="8876"/>
                  </a:cubicBezTo>
                  <a:cubicBezTo>
                    <a:pt x="6156" y="8876"/>
                    <a:pt x="6071" y="8847"/>
                    <a:pt x="5942" y="8799"/>
                  </a:cubicBezTo>
                  <a:cubicBezTo>
                    <a:pt x="5799" y="8752"/>
                    <a:pt x="5668" y="8692"/>
                    <a:pt x="5525" y="8692"/>
                  </a:cubicBezTo>
                  <a:cubicBezTo>
                    <a:pt x="5261" y="8692"/>
                    <a:pt x="4987" y="8875"/>
                    <a:pt x="4806" y="8875"/>
                  </a:cubicBezTo>
                  <a:cubicBezTo>
                    <a:pt x="4791" y="8875"/>
                    <a:pt x="4777" y="8874"/>
                    <a:pt x="4763" y="8871"/>
                  </a:cubicBezTo>
                  <a:cubicBezTo>
                    <a:pt x="4668" y="8859"/>
                    <a:pt x="4572" y="8752"/>
                    <a:pt x="4477" y="8657"/>
                  </a:cubicBezTo>
                  <a:cubicBezTo>
                    <a:pt x="4227" y="8383"/>
                    <a:pt x="4120" y="8323"/>
                    <a:pt x="3739" y="8299"/>
                  </a:cubicBezTo>
                  <a:cubicBezTo>
                    <a:pt x="3382" y="8264"/>
                    <a:pt x="3346" y="8240"/>
                    <a:pt x="3227" y="7895"/>
                  </a:cubicBezTo>
                  <a:cubicBezTo>
                    <a:pt x="3108" y="7537"/>
                    <a:pt x="3048" y="7442"/>
                    <a:pt x="2727" y="7252"/>
                  </a:cubicBezTo>
                  <a:cubicBezTo>
                    <a:pt x="2405" y="7061"/>
                    <a:pt x="2393" y="7025"/>
                    <a:pt x="2441" y="6668"/>
                  </a:cubicBezTo>
                  <a:cubicBezTo>
                    <a:pt x="2501" y="6287"/>
                    <a:pt x="2465" y="6180"/>
                    <a:pt x="2262" y="5871"/>
                  </a:cubicBezTo>
                  <a:cubicBezTo>
                    <a:pt x="2048" y="5561"/>
                    <a:pt x="2048" y="5513"/>
                    <a:pt x="2262" y="5216"/>
                  </a:cubicBezTo>
                  <a:cubicBezTo>
                    <a:pt x="2465" y="4906"/>
                    <a:pt x="2477" y="4799"/>
                    <a:pt x="2441" y="4418"/>
                  </a:cubicBezTo>
                  <a:cubicBezTo>
                    <a:pt x="2393" y="4061"/>
                    <a:pt x="2405" y="4025"/>
                    <a:pt x="2727" y="3835"/>
                  </a:cubicBezTo>
                  <a:cubicBezTo>
                    <a:pt x="2846" y="3763"/>
                    <a:pt x="2965" y="3680"/>
                    <a:pt x="3048" y="3585"/>
                  </a:cubicBezTo>
                  <a:cubicBezTo>
                    <a:pt x="3144" y="3477"/>
                    <a:pt x="3179" y="3323"/>
                    <a:pt x="3227" y="3192"/>
                  </a:cubicBezTo>
                  <a:cubicBezTo>
                    <a:pt x="3275" y="3061"/>
                    <a:pt x="3322" y="2942"/>
                    <a:pt x="3394" y="2882"/>
                  </a:cubicBezTo>
                  <a:cubicBezTo>
                    <a:pt x="3465" y="2823"/>
                    <a:pt x="3596" y="2799"/>
                    <a:pt x="3739" y="2787"/>
                  </a:cubicBezTo>
                  <a:cubicBezTo>
                    <a:pt x="4120" y="2763"/>
                    <a:pt x="4215" y="2703"/>
                    <a:pt x="4477" y="2430"/>
                  </a:cubicBezTo>
                  <a:cubicBezTo>
                    <a:pt x="4626" y="2273"/>
                    <a:pt x="4699" y="2210"/>
                    <a:pt x="4807" y="2210"/>
                  </a:cubicBezTo>
                  <a:cubicBezTo>
                    <a:pt x="4880" y="2210"/>
                    <a:pt x="4969" y="2239"/>
                    <a:pt x="5108" y="2287"/>
                  </a:cubicBezTo>
                  <a:cubicBezTo>
                    <a:pt x="5287" y="2352"/>
                    <a:pt x="5406" y="2385"/>
                    <a:pt x="5525" y="2385"/>
                  </a:cubicBezTo>
                  <a:cubicBezTo>
                    <a:pt x="5644" y="2385"/>
                    <a:pt x="5763" y="2352"/>
                    <a:pt x="5942" y="2287"/>
                  </a:cubicBezTo>
                  <a:cubicBezTo>
                    <a:pt x="6081" y="2233"/>
                    <a:pt x="6168" y="2206"/>
                    <a:pt x="6236" y="2206"/>
                  </a:cubicBezTo>
                  <a:cubicBezTo>
                    <a:pt x="6366" y="2206"/>
                    <a:pt x="6425" y="2306"/>
                    <a:pt x="6644" y="2525"/>
                  </a:cubicBezTo>
                  <a:cubicBezTo>
                    <a:pt x="6680" y="2555"/>
                    <a:pt x="6721" y="2570"/>
                    <a:pt x="6762" y="2570"/>
                  </a:cubicBezTo>
                  <a:cubicBezTo>
                    <a:pt x="6802" y="2570"/>
                    <a:pt x="6840" y="2555"/>
                    <a:pt x="6870" y="2525"/>
                  </a:cubicBezTo>
                  <a:cubicBezTo>
                    <a:pt x="6930" y="2465"/>
                    <a:pt x="6930" y="2358"/>
                    <a:pt x="6870" y="2299"/>
                  </a:cubicBezTo>
                  <a:lnTo>
                    <a:pt x="6787" y="2203"/>
                  </a:lnTo>
                  <a:cubicBezTo>
                    <a:pt x="6569" y="1978"/>
                    <a:pt x="6422" y="1886"/>
                    <a:pt x="6241" y="1886"/>
                  </a:cubicBezTo>
                  <a:cubicBezTo>
                    <a:pt x="6125" y="1886"/>
                    <a:pt x="5994" y="1924"/>
                    <a:pt x="5822" y="1989"/>
                  </a:cubicBezTo>
                  <a:cubicBezTo>
                    <a:pt x="5775" y="2001"/>
                    <a:pt x="5715" y="2013"/>
                    <a:pt x="5668" y="2025"/>
                  </a:cubicBezTo>
                  <a:lnTo>
                    <a:pt x="5668" y="1132"/>
                  </a:lnTo>
                  <a:cubicBezTo>
                    <a:pt x="5906" y="1060"/>
                    <a:pt x="6084" y="858"/>
                    <a:pt x="6084" y="584"/>
                  </a:cubicBezTo>
                  <a:cubicBezTo>
                    <a:pt x="6084" y="263"/>
                    <a:pt x="5822"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1" name="Google Shape;12731;p87"/>
            <p:cNvSpPr/>
            <p:nvPr/>
          </p:nvSpPr>
          <p:spPr>
            <a:xfrm>
              <a:off x="6938984" y="3622042"/>
              <a:ext cx="53899" cy="51605"/>
            </a:xfrm>
            <a:custGeom>
              <a:avLst/>
              <a:gdLst/>
              <a:ahLst/>
              <a:cxnLst/>
              <a:rect l="l" t="t" r="r" b="b"/>
              <a:pathLst>
                <a:path w="1692" h="1620" extrusionOk="0">
                  <a:moveTo>
                    <a:pt x="919" y="548"/>
                  </a:moveTo>
                  <a:cubicBezTo>
                    <a:pt x="1015" y="548"/>
                    <a:pt x="1114" y="587"/>
                    <a:pt x="1191" y="665"/>
                  </a:cubicBezTo>
                  <a:cubicBezTo>
                    <a:pt x="1334" y="796"/>
                    <a:pt x="1334" y="1046"/>
                    <a:pt x="1191" y="1200"/>
                  </a:cubicBezTo>
                  <a:cubicBezTo>
                    <a:pt x="1114" y="1272"/>
                    <a:pt x="1015" y="1307"/>
                    <a:pt x="919" y="1307"/>
                  </a:cubicBezTo>
                  <a:cubicBezTo>
                    <a:pt x="822" y="1307"/>
                    <a:pt x="727" y="1272"/>
                    <a:pt x="655" y="1200"/>
                  </a:cubicBezTo>
                  <a:cubicBezTo>
                    <a:pt x="500" y="1046"/>
                    <a:pt x="500" y="807"/>
                    <a:pt x="655" y="665"/>
                  </a:cubicBezTo>
                  <a:cubicBezTo>
                    <a:pt x="727" y="587"/>
                    <a:pt x="822" y="548"/>
                    <a:pt x="919" y="548"/>
                  </a:cubicBezTo>
                  <a:close/>
                  <a:moveTo>
                    <a:pt x="167" y="1"/>
                  </a:moveTo>
                  <a:cubicBezTo>
                    <a:pt x="128" y="1"/>
                    <a:pt x="90" y="16"/>
                    <a:pt x="60" y="45"/>
                  </a:cubicBezTo>
                  <a:cubicBezTo>
                    <a:pt x="0" y="105"/>
                    <a:pt x="0" y="212"/>
                    <a:pt x="60" y="272"/>
                  </a:cubicBezTo>
                  <a:lnTo>
                    <a:pt x="334" y="557"/>
                  </a:lnTo>
                  <a:cubicBezTo>
                    <a:pt x="179" y="819"/>
                    <a:pt x="191" y="1177"/>
                    <a:pt x="429" y="1415"/>
                  </a:cubicBezTo>
                  <a:cubicBezTo>
                    <a:pt x="560" y="1552"/>
                    <a:pt x="739" y="1620"/>
                    <a:pt x="920" y="1620"/>
                  </a:cubicBezTo>
                  <a:cubicBezTo>
                    <a:pt x="1102" y="1620"/>
                    <a:pt x="1286" y="1552"/>
                    <a:pt x="1429" y="1415"/>
                  </a:cubicBezTo>
                  <a:cubicBezTo>
                    <a:pt x="1691" y="1153"/>
                    <a:pt x="1691" y="700"/>
                    <a:pt x="1429" y="415"/>
                  </a:cubicBezTo>
                  <a:cubicBezTo>
                    <a:pt x="1294" y="286"/>
                    <a:pt x="1120" y="223"/>
                    <a:pt x="945" y="223"/>
                  </a:cubicBezTo>
                  <a:cubicBezTo>
                    <a:pt x="812" y="223"/>
                    <a:pt x="678" y="259"/>
                    <a:pt x="560" y="331"/>
                  </a:cubicBezTo>
                  <a:lnTo>
                    <a:pt x="274" y="45"/>
                  </a:lnTo>
                  <a:cubicBezTo>
                    <a:pt x="244" y="16"/>
                    <a:pt x="20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32" name="Google Shape;12732;p87"/>
          <p:cNvGrpSpPr/>
          <p:nvPr/>
        </p:nvGrpSpPr>
        <p:grpSpPr>
          <a:xfrm>
            <a:off x="849741" y="1778307"/>
            <a:ext cx="399398" cy="375443"/>
            <a:chOff x="849741" y="1959307"/>
            <a:chExt cx="399398" cy="375443"/>
          </a:xfrm>
        </p:grpSpPr>
        <p:sp>
          <p:nvSpPr>
            <p:cNvPr id="12733" name="Google Shape;12733;p87"/>
            <p:cNvSpPr/>
            <p:nvPr/>
          </p:nvSpPr>
          <p:spPr>
            <a:xfrm>
              <a:off x="849741" y="1959307"/>
              <a:ext cx="399398" cy="375443"/>
            </a:xfrm>
            <a:custGeom>
              <a:avLst/>
              <a:gdLst/>
              <a:ahLst/>
              <a:cxnLst/>
              <a:rect l="l" t="t" r="r" b="b"/>
              <a:pathLst>
                <a:path w="12538" h="11786" extrusionOk="0">
                  <a:moveTo>
                    <a:pt x="2441" y="7273"/>
                  </a:moveTo>
                  <a:lnTo>
                    <a:pt x="5251" y="10082"/>
                  </a:lnTo>
                  <a:lnTo>
                    <a:pt x="4537" y="10797"/>
                  </a:lnTo>
                  <a:lnTo>
                    <a:pt x="1727" y="7987"/>
                  </a:lnTo>
                  <a:lnTo>
                    <a:pt x="2441" y="7273"/>
                  </a:lnTo>
                  <a:close/>
                  <a:moveTo>
                    <a:pt x="8661" y="1"/>
                  </a:moveTo>
                  <a:cubicBezTo>
                    <a:pt x="8400" y="1"/>
                    <a:pt x="8138" y="99"/>
                    <a:pt x="7942" y="296"/>
                  </a:cubicBezTo>
                  <a:lnTo>
                    <a:pt x="1846" y="6392"/>
                  </a:lnTo>
                  <a:cubicBezTo>
                    <a:pt x="1763" y="6463"/>
                    <a:pt x="1763" y="6582"/>
                    <a:pt x="1846" y="6665"/>
                  </a:cubicBezTo>
                  <a:lnTo>
                    <a:pt x="2168" y="6987"/>
                  </a:lnTo>
                  <a:lnTo>
                    <a:pt x="1322" y="7832"/>
                  </a:lnTo>
                  <a:cubicBezTo>
                    <a:pt x="1251" y="7916"/>
                    <a:pt x="1251" y="8035"/>
                    <a:pt x="1322" y="8106"/>
                  </a:cubicBezTo>
                  <a:lnTo>
                    <a:pt x="1941" y="8725"/>
                  </a:lnTo>
                  <a:lnTo>
                    <a:pt x="1465" y="9201"/>
                  </a:lnTo>
                  <a:cubicBezTo>
                    <a:pt x="1394" y="9285"/>
                    <a:pt x="1394" y="9404"/>
                    <a:pt x="1465" y="9475"/>
                  </a:cubicBezTo>
                  <a:cubicBezTo>
                    <a:pt x="1507" y="9511"/>
                    <a:pt x="1557" y="9529"/>
                    <a:pt x="1606" y="9529"/>
                  </a:cubicBezTo>
                  <a:cubicBezTo>
                    <a:pt x="1656" y="9529"/>
                    <a:pt x="1703" y="9511"/>
                    <a:pt x="1739" y="9475"/>
                  </a:cubicBezTo>
                  <a:lnTo>
                    <a:pt x="2215" y="8999"/>
                  </a:lnTo>
                  <a:lnTo>
                    <a:pt x="3525" y="10309"/>
                  </a:lnTo>
                  <a:lnTo>
                    <a:pt x="2453" y="11380"/>
                  </a:lnTo>
                  <a:lnTo>
                    <a:pt x="536" y="10678"/>
                  </a:lnTo>
                  <a:lnTo>
                    <a:pt x="1167" y="10035"/>
                  </a:lnTo>
                  <a:cubicBezTo>
                    <a:pt x="1251" y="9963"/>
                    <a:pt x="1251" y="9844"/>
                    <a:pt x="1167" y="9773"/>
                  </a:cubicBezTo>
                  <a:cubicBezTo>
                    <a:pt x="1132" y="9737"/>
                    <a:pt x="1084" y="9719"/>
                    <a:pt x="1036" y="9719"/>
                  </a:cubicBezTo>
                  <a:cubicBezTo>
                    <a:pt x="989" y="9719"/>
                    <a:pt x="941" y="9737"/>
                    <a:pt x="905" y="9773"/>
                  </a:cubicBezTo>
                  <a:lnTo>
                    <a:pt x="60" y="10618"/>
                  </a:lnTo>
                  <a:cubicBezTo>
                    <a:pt x="12" y="10666"/>
                    <a:pt x="1" y="10737"/>
                    <a:pt x="12" y="10797"/>
                  </a:cubicBezTo>
                  <a:cubicBezTo>
                    <a:pt x="24" y="10856"/>
                    <a:pt x="72" y="10916"/>
                    <a:pt x="132" y="10928"/>
                  </a:cubicBezTo>
                  <a:lnTo>
                    <a:pt x="2441" y="11761"/>
                  </a:lnTo>
                  <a:cubicBezTo>
                    <a:pt x="2453" y="11785"/>
                    <a:pt x="2477" y="11785"/>
                    <a:pt x="2501" y="11785"/>
                  </a:cubicBezTo>
                  <a:cubicBezTo>
                    <a:pt x="2537" y="11785"/>
                    <a:pt x="2596" y="11761"/>
                    <a:pt x="2632" y="11726"/>
                  </a:cubicBezTo>
                  <a:lnTo>
                    <a:pt x="3787" y="10559"/>
                  </a:lnTo>
                  <a:lnTo>
                    <a:pt x="4418" y="11190"/>
                  </a:lnTo>
                  <a:cubicBezTo>
                    <a:pt x="4442" y="11214"/>
                    <a:pt x="4501" y="11249"/>
                    <a:pt x="4549" y="11249"/>
                  </a:cubicBezTo>
                  <a:cubicBezTo>
                    <a:pt x="4596" y="11249"/>
                    <a:pt x="4656" y="11225"/>
                    <a:pt x="4680" y="11190"/>
                  </a:cubicBezTo>
                  <a:lnTo>
                    <a:pt x="5537" y="10332"/>
                  </a:lnTo>
                  <a:lnTo>
                    <a:pt x="5858" y="10666"/>
                  </a:lnTo>
                  <a:cubicBezTo>
                    <a:pt x="5894" y="10690"/>
                    <a:pt x="5954" y="10725"/>
                    <a:pt x="5989" y="10725"/>
                  </a:cubicBezTo>
                  <a:cubicBezTo>
                    <a:pt x="6037" y="10725"/>
                    <a:pt x="6097" y="10702"/>
                    <a:pt x="6132" y="10666"/>
                  </a:cubicBezTo>
                  <a:lnTo>
                    <a:pt x="10788" y="6011"/>
                  </a:lnTo>
                  <a:cubicBezTo>
                    <a:pt x="10859" y="5927"/>
                    <a:pt x="10859" y="5808"/>
                    <a:pt x="10788" y="5737"/>
                  </a:cubicBezTo>
                  <a:cubicBezTo>
                    <a:pt x="10752" y="5701"/>
                    <a:pt x="10704" y="5683"/>
                    <a:pt x="10655" y="5683"/>
                  </a:cubicBezTo>
                  <a:cubicBezTo>
                    <a:pt x="10606" y="5683"/>
                    <a:pt x="10555" y="5701"/>
                    <a:pt x="10514" y="5737"/>
                  </a:cubicBezTo>
                  <a:lnTo>
                    <a:pt x="5989" y="10261"/>
                  </a:lnTo>
                  <a:lnTo>
                    <a:pt x="2263" y="6523"/>
                  </a:lnTo>
                  <a:lnTo>
                    <a:pt x="8240" y="546"/>
                  </a:lnTo>
                  <a:cubicBezTo>
                    <a:pt x="8365" y="415"/>
                    <a:pt x="8525" y="349"/>
                    <a:pt x="8686" y="349"/>
                  </a:cubicBezTo>
                  <a:cubicBezTo>
                    <a:pt x="8847" y="349"/>
                    <a:pt x="9008" y="415"/>
                    <a:pt x="9133" y="546"/>
                  </a:cubicBezTo>
                  <a:lnTo>
                    <a:pt x="11978" y="3379"/>
                  </a:lnTo>
                  <a:cubicBezTo>
                    <a:pt x="12097" y="3510"/>
                    <a:pt x="12157" y="3665"/>
                    <a:pt x="12157" y="3832"/>
                  </a:cubicBezTo>
                  <a:cubicBezTo>
                    <a:pt x="12157" y="3998"/>
                    <a:pt x="12097" y="4153"/>
                    <a:pt x="11978" y="4272"/>
                  </a:cubicBezTo>
                  <a:lnTo>
                    <a:pt x="11050" y="5201"/>
                  </a:lnTo>
                  <a:cubicBezTo>
                    <a:pt x="10978" y="5272"/>
                    <a:pt x="10978" y="5391"/>
                    <a:pt x="11050" y="5463"/>
                  </a:cubicBezTo>
                  <a:cubicBezTo>
                    <a:pt x="11091" y="5505"/>
                    <a:pt x="11142" y="5525"/>
                    <a:pt x="11191" y="5525"/>
                  </a:cubicBezTo>
                  <a:cubicBezTo>
                    <a:pt x="11240" y="5525"/>
                    <a:pt x="11288" y="5505"/>
                    <a:pt x="11323" y="5463"/>
                  </a:cubicBezTo>
                  <a:lnTo>
                    <a:pt x="12240" y="4546"/>
                  </a:lnTo>
                  <a:cubicBezTo>
                    <a:pt x="12443" y="4356"/>
                    <a:pt x="12538" y="4106"/>
                    <a:pt x="12538" y="3832"/>
                  </a:cubicBezTo>
                  <a:cubicBezTo>
                    <a:pt x="12526" y="3582"/>
                    <a:pt x="12419" y="3332"/>
                    <a:pt x="12228" y="3129"/>
                  </a:cubicBezTo>
                  <a:lnTo>
                    <a:pt x="9371" y="296"/>
                  </a:lnTo>
                  <a:cubicBezTo>
                    <a:pt x="9180" y="99"/>
                    <a:pt x="8921" y="1"/>
                    <a:pt x="86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4" name="Google Shape;12734;p87"/>
            <p:cNvSpPr/>
            <p:nvPr/>
          </p:nvSpPr>
          <p:spPr>
            <a:xfrm>
              <a:off x="986654" y="2041588"/>
              <a:ext cx="180204" cy="177082"/>
            </a:xfrm>
            <a:custGeom>
              <a:avLst/>
              <a:gdLst/>
              <a:ahLst/>
              <a:cxnLst/>
              <a:rect l="l" t="t" r="r" b="b"/>
              <a:pathLst>
                <a:path w="5657" h="5559" extrusionOk="0">
                  <a:moveTo>
                    <a:pt x="3811" y="368"/>
                  </a:moveTo>
                  <a:cubicBezTo>
                    <a:pt x="3894" y="368"/>
                    <a:pt x="3989" y="403"/>
                    <a:pt x="4061" y="475"/>
                  </a:cubicBezTo>
                  <a:lnTo>
                    <a:pt x="5168" y="1582"/>
                  </a:lnTo>
                  <a:cubicBezTo>
                    <a:pt x="5228" y="1642"/>
                    <a:pt x="5263" y="1725"/>
                    <a:pt x="5263" y="1832"/>
                  </a:cubicBezTo>
                  <a:cubicBezTo>
                    <a:pt x="5263" y="1915"/>
                    <a:pt x="5228" y="2023"/>
                    <a:pt x="5168" y="2082"/>
                  </a:cubicBezTo>
                  <a:lnTo>
                    <a:pt x="2156" y="5094"/>
                  </a:lnTo>
                  <a:cubicBezTo>
                    <a:pt x="2090" y="5160"/>
                    <a:pt x="1998" y="5193"/>
                    <a:pt x="1906" y="5193"/>
                  </a:cubicBezTo>
                  <a:cubicBezTo>
                    <a:pt x="1813" y="5193"/>
                    <a:pt x="1721" y="5160"/>
                    <a:pt x="1656" y="5094"/>
                  </a:cubicBezTo>
                  <a:lnTo>
                    <a:pt x="548" y="3987"/>
                  </a:lnTo>
                  <a:cubicBezTo>
                    <a:pt x="417" y="3856"/>
                    <a:pt x="417" y="3618"/>
                    <a:pt x="548" y="3487"/>
                  </a:cubicBezTo>
                  <a:lnTo>
                    <a:pt x="3561" y="475"/>
                  </a:lnTo>
                  <a:cubicBezTo>
                    <a:pt x="3632" y="403"/>
                    <a:pt x="3715" y="368"/>
                    <a:pt x="3811" y="368"/>
                  </a:cubicBezTo>
                  <a:close/>
                  <a:moveTo>
                    <a:pt x="3800" y="0"/>
                  </a:moveTo>
                  <a:cubicBezTo>
                    <a:pt x="3613" y="0"/>
                    <a:pt x="3428" y="71"/>
                    <a:pt x="3287" y="213"/>
                  </a:cubicBezTo>
                  <a:lnTo>
                    <a:pt x="286" y="3213"/>
                  </a:lnTo>
                  <a:cubicBezTo>
                    <a:pt x="1" y="3499"/>
                    <a:pt x="1" y="3975"/>
                    <a:pt x="286" y="4261"/>
                  </a:cubicBezTo>
                  <a:lnTo>
                    <a:pt x="1382" y="5356"/>
                  </a:lnTo>
                  <a:cubicBezTo>
                    <a:pt x="1537" y="5511"/>
                    <a:pt x="1715" y="5559"/>
                    <a:pt x="1906" y="5559"/>
                  </a:cubicBezTo>
                  <a:cubicBezTo>
                    <a:pt x="2096" y="5559"/>
                    <a:pt x="2275" y="5487"/>
                    <a:pt x="2430" y="5356"/>
                  </a:cubicBezTo>
                  <a:lnTo>
                    <a:pt x="5430" y="2368"/>
                  </a:lnTo>
                  <a:cubicBezTo>
                    <a:pt x="5561" y="2237"/>
                    <a:pt x="5656" y="2035"/>
                    <a:pt x="5656" y="1844"/>
                  </a:cubicBezTo>
                  <a:cubicBezTo>
                    <a:pt x="5656" y="1654"/>
                    <a:pt x="5585" y="1451"/>
                    <a:pt x="5430" y="1320"/>
                  </a:cubicBezTo>
                  <a:lnTo>
                    <a:pt x="4335" y="225"/>
                  </a:lnTo>
                  <a:cubicBezTo>
                    <a:pt x="4184" y="74"/>
                    <a:pt x="3991" y="0"/>
                    <a:pt x="38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35" name="Google Shape;12735;p87"/>
          <p:cNvGrpSpPr/>
          <p:nvPr/>
        </p:nvGrpSpPr>
        <p:grpSpPr>
          <a:xfrm>
            <a:off x="1284212" y="1782766"/>
            <a:ext cx="379489" cy="366046"/>
            <a:chOff x="1284212" y="1963766"/>
            <a:chExt cx="379489" cy="366046"/>
          </a:xfrm>
        </p:grpSpPr>
        <p:sp>
          <p:nvSpPr>
            <p:cNvPr id="12736" name="Google Shape;12736;p87"/>
            <p:cNvSpPr/>
            <p:nvPr/>
          </p:nvSpPr>
          <p:spPr>
            <a:xfrm>
              <a:off x="1436861" y="2112975"/>
              <a:ext cx="69444" cy="68902"/>
            </a:xfrm>
            <a:custGeom>
              <a:avLst/>
              <a:gdLst/>
              <a:ahLst/>
              <a:cxnLst/>
              <a:rect l="l" t="t" r="r" b="b"/>
              <a:pathLst>
                <a:path w="2180" h="2163" extrusionOk="0">
                  <a:moveTo>
                    <a:pt x="1086" y="1"/>
                  </a:moveTo>
                  <a:cubicBezTo>
                    <a:pt x="526" y="1"/>
                    <a:pt x="0" y="443"/>
                    <a:pt x="0" y="1079"/>
                  </a:cubicBezTo>
                  <a:cubicBezTo>
                    <a:pt x="0" y="1675"/>
                    <a:pt x="501" y="2163"/>
                    <a:pt x="1096" y="2163"/>
                  </a:cubicBezTo>
                  <a:cubicBezTo>
                    <a:pt x="1703" y="2163"/>
                    <a:pt x="2179" y="1675"/>
                    <a:pt x="2179" y="1079"/>
                  </a:cubicBezTo>
                  <a:cubicBezTo>
                    <a:pt x="2144" y="1020"/>
                    <a:pt x="2144" y="960"/>
                    <a:pt x="2132" y="889"/>
                  </a:cubicBezTo>
                  <a:cubicBezTo>
                    <a:pt x="2121" y="802"/>
                    <a:pt x="2040" y="744"/>
                    <a:pt x="1963" y="744"/>
                  </a:cubicBezTo>
                  <a:cubicBezTo>
                    <a:pt x="1955" y="744"/>
                    <a:pt x="1948" y="745"/>
                    <a:pt x="1941" y="746"/>
                  </a:cubicBezTo>
                  <a:cubicBezTo>
                    <a:pt x="1846" y="770"/>
                    <a:pt x="1786" y="853"/>
                    <a:pt x="1810" y="948"/>
                  </a:cubicBezTo>
                  <a:cubicBezTo>
                    <a:pt x="1883" y="1428"/>
                    <a:pt x="1488" y="1811"/>
                    <a:pt x="1059" y="1811"/>
                  </a:cubicBezTo>
                  <a:cubicBezTo>
                    <a:pt x="923" y="1811"/>
                    <a:pt x="784" y="1772"/>
                    <a:pt x="655" y="1687"/>
                  </a:cubicBezTo>
                  <a:cubicBezTo>
                    <a:pt x="48" y="1282"/>
                    <a:pt x="346" y="329"/>
                    <a:pt x="1072" y="329"/>
                  </a:cubicBezTo>
                  <a:cubicBezTo>
                    <a:pt x="1239" y="329"/>
                    <a:pt x="1405" y="389"/>
                    <a:pt x="1536" y="496"/>
                  </a:cubicBezTo>
                  <a:cubicBezTo>
                    <a:pt x="1567" y="522"/>
                    <a:pt x="1605" y="534"/>
                    <a:pt x="1642" y="534"/>
                  </a:cubicBezTo>
                  <a:cubicBezTo>
                    <a:pt x="1692" y="534"/>
                    <a:pt x="1741" y="513"/>
                    <a:pt x="1774" y="472"/>
                  </a:cubicBezTo>
                  <a:cubicBezTo>
                    <a:pt x="1834" y="389"/>
                    <a:pt x="1822" y="294"/>
                    <a:pt x="1751" y="234"/>
                  </a:cubicBezTo>
                  <a:cubicBezTo>
                    <a:pt x="1545" y="73"/>
                    <a:pt x="1313" y="1"/>
                    <a:pt x="10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7" name="Google Shape;12737;p87"/>
            <p:cNvSpPr/>
            <p:nvPr/>
          </p:nvSpPr>
          <p:spPr>
            <a:xfrm>
              <a:off x="1284212" y="1963766"/>
              <a:ext cx="379489" cy="366046"/>
            </a:xfrm>
            <a:custGeom>
              <a:avLst/>
              <a:gdLst/>
              <a:ahLst/>
              <a:cxnLst/>
              <a:rect l="l" t="t" r="r" b="b"/>
              <a:pathLst>
                <a:path w="11913" h="11491" extrusionOk="0">
                  <a:moveTo>
                    <a:pt x="1031" y="2185"/>
                  </a:moveTo>
                  <a:cubicBezTo>
                    <a:pt x="1151" y="2185"/>
                    <a:pt x="1275" y="2224"/>
                    <a:pt x="1387" y="2311"/>
                  </a:cubicBezTo>
                  <a:cubicBezTo>
                    <a:pt x="1625" y="2489"/>
                    <a:pt x="1673" y="2834"/>
                    <a:pt x="1506" y="3084"/>
                  </a:cubicBezTo>
                  <a:cubicBezTo>
                    <a:pt x="1389" y="3256"/>
                    <a:pt x="1207" y="3337"/>
                    <a:pt x="1026" y="3337"/>
                  </a:cubicBezTo>
                  <a:cubicBezTo>
                    <a:pt x="767" y="3337"/>
                    <a:pt x="510" y="3171"/>
                    <a:pt x="447" y="2870"/>
                  </a:cubicBezTo>
                  <a:cubicBezTo>
                    <a:pt x="376" y="2492"/>
                    <a:pt x="689" y="2185"/>
                    <a:pt x="1031" y="2185"/>
                  </a:cubicBezTo>
                  <a:close/>
                  <a:moveTo>
                    <a:pt x="4269" y="3025"/>
                  </a:moveTo>
                  <a:cubicBezTo>
                    <a:pt x="4364" y="3073"/>
                    <a:pt x="5435" y="3680"/>
                    <a:pt x="5519" y="3739"/>
                  </a:cubicBezTo>
                  <a:lnTo>
                    <a:pt x="4269" y="4454"/>
                  </a:lnTo>
                  <a:lnTo>
                    <a:pt x="4269" y="3025"/>
                  </a:lnTo>
                  <a:close/>
                  <a:moveTo>
                    <a:pt x="7448" y="3025"/>
                  </a:moveTo>
                  <a:lnTo>
                    <a:pt x="7448" y="4454"/>
                  </a:lnTo>
                  <a:lnTo>
                    <a:pt x="6197" y="3739"/>
                  </a:lnTo>
                  <a:lnTo>
                    <a:pt x="7448" y="3025"/>
                  </a:lnTo>
                  <a:close/>
                  <a:moveTo>
                    <a:pt x="2550" y="2268"/>
                  </a:moveTo>
                  <a:cubicBezTo>
                    <a:pt x="2817" y="2268"/>
                    <a:pt x="3085" y="2336"/>
                    <a:pt x="3328" y="2477"/>
                  </a:cubicBezTo>
                  <a:cubicBezTo>
                    <a:pt x="3697" y="2692"/>
                    <a:pt x="3566" y="2608"/>
                    <a:pt x="3935" y="2811"/>
                  </a:cubicBezTo>
                  <a:lnTo>
                    <a:pt x="3935" y="4644"/>
                  </a:lnTo>
                  <a:lnTo>
                    <a:pt x="2328" y="5573"/>
                  </a:lnTo>
                  <a:lnTo>
                    <a:pt x="1744" y="5240"/>
                  </a:lnTo>
                  <a:cubicBezTo>
                    <a:pt x="1375" y="5037"/>
                    <a:pt x="1125" y="4692"/>
                    <a:pt x="1006" y="4275"/>
                  </a:cubicBezTo>
                  <a:cubicBezTo>
                    <a:pt x="947" y="4085"/>
                    <a:pt x="923" y="3870"/>
                    <a:pt x="959" y="3680"/>
                  </a:cubicBezTo>
                  <a:lnTo>
                    <a:pt x="959" y="3680"/>
                  </a:lnTo>
                  <a:cubicBezTo>
                    <a:pt x="981" y="3681"/>
                    <a:pt x="1003" y="3682"/>
                    <a:pt x="1025" y="3682"/>
                  </a:cubicBezTo>
                  <a:cubicBezTo>
                    <a:pt x="1659" y="3682"/>
                    <a:pt x="2129" y="3028"/>
                    <a:pt x="1875" y="2418"/>
                  </a:cubicBezTo>
                  <a:cubicBezTo>
                    <a:pt x="2090" y="2319"/>
                    <a:pt x="2320" y="2268"/>
                    <a:pt x="2550" y="2268"/>
                  </a:cubicBezTo>
                  <a:close/>
                  <a:moveTo>
                    <a:pt x="9186" y="2275"/>
                  </a:moveTo>
                  <a:cubicBezTo>
                    <a:pt x="10067" y="2275"/>
                    <a:pt x="10781" y="2977"/>
                    <a:pt x="10781" y="3858"/>
                  </a:cubicBezTo>
                  <a:cubicBezTo>
                    <a:pt x="10781" y="4418"/>
                    <a:pt x="10460" y="4954"/>
                    <a:pt x="9972" y="5240"/>
                  </a:cubicBezTo>
                  <a:lnTo>
                    <a:pt x="9400" y="5573"/>
                  </a:lnTo>
                  <a:cubicBezTo>
                    <a:pt x="9186" y="5454"/>
                    <a:pt x="7983" y="4751"/>
                    <a:pt x="7793" y="4644"/>
                  </a:cubicBezTo>
                  <a:lnTo>
                    <a:pt x="7793" y="2834"/>
                  </a:lnTo>
                  <a:cubicBezTo>
                    <a:pt x="8245" y="2596"/>
                    <a:pt x="8567" y="2275"/>
                    <a:pt x="9186" y="2275"/>
                  </a:cubicBezTo>
                  <a:close/>
                  <a:moveTo>
                    <a:pt x="3935" y="5013"/>
                  </a:moveTo>
                  <a:lnTo>
                    <a:pt x="3935" y="6478"/>
                  </a:lnTo>
                  <a:lnTo>
                    <a:pt x="2673" y="5751"/>
                  </a:lnTo>
                  <a:lnTo>
                    <a:pt x="3935" y="5013"/>
                  </a:lnTo>
                  <a:close/>
                  <a:moveTo>
                    <a:pt x="7793" y="5037"/>
                  </a:moveTo>
                  <a:cubicBezTo>
                    <a:pt x="7948" y="5120"/>
                    <a:pt x="8900" y="5668"/>
                    <a:pt x="9055" y="5763"/>
                  </a:cubicBezTo>
                  <a:lnTo>
                    <a:pt x="7793" y="6490"/>
                  </a:lnTo>
                  <a:lnTo>
                    <a:pt x="7793" y="5037"/>
                  </a:lnTo>
                  <a:close/>
                  <a:moveTo>
                    <a:pt x="5852" y="3918"/>
                  </a:moveTo>
                  <a:lnTo>
                    <a:pt x="7448" y="4823"/>
                  </a:lnTo>
                  <a:lnTo>
                    <a:pt x="7448" y="6668"/>
                  </a:lnTo>
                  <a:lnTo>
                    <a:pt x="5852" y="7573"/>
                  </a:lnTo>
                  <a:lnTo>
                    <a:pt x="4257" y="6668"/>
                  </a:lnTo>
                  <a:lnTo>
                    <a:pt x="4257" y="4823"/>
                  </a:lnTo>
                  <a:lnTo>
                    <a:pt x="5852" y="3918"/>
                  </a:lnTo>
                  <a:close/>
                  <a:moveTo>
                    <a:pt x="7448" y="7061"/>
                  </a:moveTo>
                  <a:lnTo>
                    <a:pt x="7448" y="8490"/>
                  </a:lnTo>
                  <a:cubicBezTo>
                    <a:pt x="7352" y="8442"/>
                    <a:pt x="6281" y="7835"/>
                    <a:pt x="6197" y="7776"/>
                  </a:cubicBezTo>
                  <a:lnTo>
                    <a:pt x="7448" y="7061"/>
                  </a:lnTo>
                  <a:close/>
                  <a:moveTo>
                    <a:pt x="4269" y="7073"/>
                  </a:moveTo>
                  <a:lnTo>
                    <a:pt x="5519" y="7787"/>
                  </a:lnTo>
                  <a:lnTo>
                    <a:pt x="4269" y="8502"/>
                  </a:lnTo>
                  <a:lnTo>
                    <a:pt x="4269" y="7073"/>
                  </a:lnTo>
                  <a:close/>
                  <a:moveTo>
                    <a:pt x="9376" y="5954"/>
                  </a:moveTo>
                  <a:lnTo>
                    <a:pt x="9960" y="6287"/>
                  </a:lnTo>
                  <a:cubicBezTo>
                    <a:pt x="10329" y="6490"/>
                    <a:pt x="10579" y="6835"/>
                    <a:pt x="10710" y="7252"/>
                  </a:cubicBezTo>
                  <a:cubicBezTo>
                    <a:pt x="10746" y="7430"/>
                    <a:pt x="10757" y="7609"/>
                    <a:pt x="10757" y="7787"/>
                  </a:cubicBezTo>
                  <a:cubicBezTo>
                    <a:pt x="10736" y="7786"/>
                    <a:pt x="10714" y="7785"/>
                    <a:pt x="10693" y="7785"/>
                  </a:cubicBezTo>
                  <a:cubicBezTo>
                    <a:pt x="10049" y="7785"/>
                    <a:pt x="9612" y="8474"/>
                    <a:pt x="9888" y="9085"/>
                  </a:cubicBezTo>
                  <a:cubicBezTo>
                    <a:pt x="9662" y="9190"/>
                    <a:pt x="9412" y="9249"/>
                    <a:pt x="9161" y="9249"/>
                  </a:cubicBezTo>
                  <a:cubicBezTo>
                    <a:pt x="8898" y="9249"/>
                    <a:pt x="8632" y="9184"/>
                    <a:pt x="8388" y="9038"/>
                  </a:cubicBezTo>
                  <a:cubicBezTo>
                    <a:pt x="8007" y="8811"/>
                    <a:pt x="8138" y="8907"/>
                    <a:pt x="7769" y="8692"/>
                  </a:cubicBezTo>
                  <a:lnTo>
                    <a:pt x="7769" y="6883"/>
                  </a:lnTo>
                  <a:lnTo>
                    <a:pt x="9376" y="5954"/>
                  </a:lnTo>
                  <a:close/>
                  <a:moveTo>
                    <a:pt x="10731" y="8111"/>
                  </a:moveTo>
                  <a:cubicBezTo>
                    <a:pt x="10841" y="8111"/>
                    <a:pt x="10950" y="8142"/>
                    <a:pt x="11043" y="8204"/>
                  </a:cubicBezTo>
                  <a:cubicBezTo>
                    <a:pt x="11484" y="8502"/>
                    <a:pt x="11329" y="9157"/>
                    <a:pt x="10841" y="9264"/>
                  </a:cubicBezTo>
                  <a:cubicBezTo>
                    <a:pt x="10802" y="9271"/>
                    <a:pt x="10764" y="9275"/>
                    <a:pt x="10726" y="9275"/>
                  </a:cubicBezTo>
                  <a:cubicBezTo>
                    <a:pt x="10276" y="9275"/>
                    <a:pt x="9982" y="8767"/>
                    <a:pt x="10246" y="8371"/>
                  </a:cubicBezTo>
                  <a:cubicBezTo>
                    <a:pt x="10358" y="8199"/>
                    <a:pt x="10545" y="8111"/>
                    <a:pt x="10731" y="8111"/>
                  </a:cubicBezTo>
                  <a:close/>
                  <a:moveTo>
                    <a:pt x="5852" y="7978"/>
                  </a:moveTo>
                  <a:cubicBezTo>
                    <a:pt x="6043" y="8097"/>
                    <a:pt x="7233" y="8764"/>
                    <a:pt x="7448" y="8883"/>
                  </a:cubicBezTo>
                  <a:lnTo>
                    <a:pt x="7448" y="9585"/>
                  </a:lnTo>
                  <a:cubicBezTo>
                    <a:pt x="7448" y="10466"/>
                    <a:pt x="6733" y="11181"/>
                    <a:pt x="5852" y="11181"/>
                  </a:cubicBezTo>
                  <a:cubicBezTo>
                    <a:pt x="4971" y="11181"/>
                    <a:pt x="4257" y="10466"/>
                    <a:pt x="4257" y="9585"/>
                  </a:cubicBezTo>
                  <a:lnTo>
                    <a:pt x="4257" y="8883"/>
                  </a:lnTo>
                  <a:lnTo>
                    <a:pt x="5852" y="7978"/>
                  </a:lnTo>
                  <a:close/>
                  <a:moveTo>
                    <a:pt x="5852" y="1"/>
                  </a:moveTo>
                  <a:cubicBezTo>
                    <a:pt x="4792" y="1"/>
                    <a:pt x="3935" y="870"/>
                    <a:pt x="3935" y="1918"/>
                  </a:cubicBezTo>
                  <a:lnTo>
                    <a:pt x="3935" y="2430"/>
                  </a:lnTo>
                  <a:cubicBezTo>
                    <a:pt x="3649" y="2263"/>
                    <a:pt x="3757" y="2322"/>
                    <a:pt x="3483" y="2180"/>
                  </a:cubicBezTo>
                  <a:cubicBezTo>
                    <a:pt x="3183" y="2005"/>
                    <a:pt x="2854" y="1922"/>
                    <a:pt x="2529" y="1922"/>
                  </a:cubicBezTo>
                  <a:cubicBezTo>
                    <a:pt x="2235" y="1922"/>
                    <a:pt x="1945" y="1990"/>
                    <a:pt x="1685" y="2120"/>
                  </a:cubicBezTo>
                  <a:cubicBezTo>
                    <a:pt x="1491" y="1915"/>
                    <a:pt x="1256" y="1827"/>
                    <a:pt x="1027" y="1827"/>
                  </a:cubicBezTo>
                  <a:cubicBezTo>
                    <a:pt x="497" y="1827"/>
                    <a:pt x="0" y="2303"/>
                    <a:pt x="125" y="2918"/>
                  </a:cubicBezTo>
                  <a:cubicBezTo>
                    <a:pt x="185" y="3215"/>
                    <a:pt x="375" y="3454"/>
                    <a:pt x="625" y="3573"/>
                  </a:cubicBezTo>
                  <a:cubicBezTo>
                    <a:pt x="530" y="4335"/>
                    <a:pt x="887" y="5109"/>
                    <a:pt x="1578" y="5501"/>
                  </a:cubicBezTo>
                  <a:cubicBezTo>
                    <a:pt x="1816" y="5644"/>
                    <a:pt x="1744" y="5597"/>
                    <a:pt x="1983" y="5728"/>
                  </a:cubicBezTo>
                  <a:lnTo>
                    <a:pt x="1578" y="5954"/>
                  </a:lnTo>
                  <a:cubicBezTo>
                    <a:pt x="982" y="6299"/>
                    <a:pt x="613" y="6942"/>
                    <a:pt x="613" y="7633"/>
                  </a:cubicBezTo>
                  <a:cubicBezTo>
                    <a:pt x="613" y="8633"/>
                    <a:pt x="1375" y="9466"/>
                    <a:pt x="2375" y="9538"/>
                  </a:cubicBezTo>
                  <a:lnTo>
                    <a:pt x="2387" y="9538"/>
                  </a:lnTo>
                  <a:cubicBezTo>
                    <a:pt x="2471" y="9538"/>
                    <a:pt x="2554" y="9478"/>
                    <a:pt x="2554" y="9395"/>
                  </a:cubicBezTo>
                  <a:cubicBezTo>
                    <a:pt x="2566" y="9300"/>
                    <a:pt x="2495" y="9216"/>
                    <a:pt x="2399" y="9216"/>
                  </a:cubicBezTo>
                  <a:cubicBezTo>
                    <a:pt x="1578" y="9145"/>
                    <a:pt x="959" y="8454"/>
                    <a:pt x="959" y="7633"/>
                  </a:cubicBezTo>
                  <a:cubicBezTo>
                    <a:pt x="959" y="7073"/>
                    <a:pt x="1268" y="6537"/>
                    <a:pt x="1756" y="6252"/>
                  </a:cubicBezTo>
                  <a:lnTo>
                    <a:pt x="2340" y="5918"/>
                  </a:lnTo>
                  <a:lnTo>
                    <a:pt x="3947" y="6847"/>
                  </a:lnTo>
                  <a:lnTo>
                    <a:pt x="3947" y="8657"/>
                  </a:lnTo>
                  <a:cubicBezTo>
                    <a:pt x="3411" y="8954"/>
                    <a:pt x="3280" y="9061"/>
                    <a:pt x="3030" y="9157"/>
                  </a:cubicBezTo>
                  <a:cubicBezTo>
                    <a:pt x="2935" y="9180"/>
                    <a:pt x="2887" y="9276"/>
                    <a:pt x="2911" y="9359"/>
                  </a:cubicBezTo>
                  <a:cubicBezTo>
                    <a:pt x="2932" y="9443"/>
                    <a:pt x="3008" y="9480"/>
                    <a:pt x="3082" y="9480"/>
                  </a:cubicBezTo>
                  <a:cubicBezTo>
                    <a:pt x="3093" y="9480"/>
                    <a:pt x="3103" y="9480"/>
                    <a:pt x="3114" y="9478"/>
                  </a:cubicBezTo>
                  <a:cubicBezTo>
                    <a:pt x="3423" y="9395"/>
                    <a:pt x="3578" y="9252"/>
                    <a:pt x="3947" y="9061"/>
                  </a:cubicBezTo>
                  <a:lnTo>
                    <a:pt x="3947" y="9573"/>
                  </a:lnTo>
                  <a:cubicBezTo>
                    <a:pt x="3947" y="10621"/>
                    <a:pt x="4816" y="11490"/>
                    <a:pt x="5864" y="11490"/>
                  </a:cubicBezTo>
                  <a:cubicBezTo>
                    <a:pt x="6924" y="11490"/>
                    <a:pt x="7793" y="10621"/>
                    <a:pt x="7793" y="9573"/>
                  </a:cubicBezTo>
                  <a:lnTo>
                    <a:pt x="7793" y="9085"/>
                  </a:lnTo>
                  <a:cubicBezTo>
                    <a:pt x="8269" y="9347"/>
                    <a:pt x="8591" y="9585"/>
                    <a:pt x="9186" y="9585"/>
                  </a:cubicBezTo>
                  <a:cubicBezTo>
                    <a:pt x="9495" y="9585"/>
                    <a:pt x="9829" y="9514"/>
                    <a:pt x="10115" y="9359"/>
                  </a:cubicBezTo>
                  <a:cubicBezTo>
                    <a:pt x="10277" y="9521"/>
                    <a:pt x="10500" y="9615"/>
                    <a:pt x="10736" y="9615"/>
                  </a:cubicBezTo>
                  <a:cubicBezTo>
                    <a:pt x="10794" y="9615"/>
                    <a:pt x="10853" y="9609"/>
                    <a:pt x="10912" y="9597"/>
                  </a:cubicBezTo>
                  <a:cubicBezTo>
                    <a:pt x="11781" y="9419"/>
                    <a:pt x="11912" y="8216"/>
                    <a:pt x="11091" y="7847"/>
                  </a:cubicBezTo>
                  <a:cubicBezTo>
                    <a:pt x="11162" y="7121"/>
                    <a:pt x="10805" y="6371"/>
                    <a:pt x="10138" y="5990"/>
                  </a:cubicBezTo>
                  <a:cubicBezTo>
                    <a:pt x="9900" y="5847"/>
                    <a:pt x="9972" y="5894"/>
                    <a:pt x="9734" y="5763"/>
                  </a:cubicBezTo>
                  <a:lnTo>
                    <a:pt x="10138" y="5537"/>
                  </a:lnTo>
                  <a:cubicBezTo>
                    <a:pt x="11067" y="5013"/>
                    <a:pt x="11377" y="3823"/>
                    <a:pt x="10853" y="2906"/>
                  </a:cubicBezTo>
                  <a:cubicBezTo>
                    <a:pt x="10507" y="2311"/>
                    <a:pt x="9876" y="1941"/>
                    <a:pt x="9174" y="1941"/>
                  </a:cubicBezTo>
                  <a:cubicBezTo>
                    <a:pt x="8471" y="1941"/>
                    <a:pt x="8067" y="2311"/>
                    <a:pt x="7769" y="2442"/>
                  </a:cubicBezTo>
                  <a:cubicBezTo>
                    <a:pt x="7757" y="2025"/>
                    <a:pt x="7805" y="1834"/>
                    <a:pt x="7733" y="1525"/>
                  </a:cubicBezTo>
                  <a:cubicBezTo>
                    <a:pt x="7711" y="1438"/>
                    <a:pt x="7640" y="1380"/>
                    <a:pt x="7546" y="1380"/>
                  </a:cubicBezTo>
                  <a:cubicBezTo>
                    <a:pt x="7537" y="1380"/>
                    <a:pt x="7528" y="1381"/>
                    <a:pt x="7519" y="1382"/>
                  </a:cubicBezTo>
                  <a:cubicBezTo>
                    <a:pt x="7436" y="1406"/>
                    <a:pt x="7376" y="1489"/>
                    <a:pt x="7388" y="1596"/>
                  </a:cubicBezTo>
                  <a:cubicBezTo>
                    <a:pt x="7448" y="1858"/>
                    <a:pt x="7412" y="2013"/>
                    <a:pt x="7436" y="2632"/>
                  </a:cubicBezTo>
                  <a:lnTo>
                    <a:pt x="5840" y="3549"/>
                  </a:lnTo>
                  <a:lnTo>
                    <a:pt x="4245" y="2632"/>
                  </a:lnTo>
                  <a:lnTo>
                    <a:pt x="4245" y="1941"/>
                  </a:lnTo>
                  <a:cubicBezTo>
                    <a:pt x="4245" y="1060"/>
                    <a:pt x="4959" y="346"/>
                    <a:pt x="5840" y="346"/>
                  </a:cubicBezTo>
                  <a:cubicBezTo>
                    <a:pt x="6364" y="346"/>
                    <a:pt x="6840" y="596"/>
                    <a:pt x="7150" y="1025"/>
                  </a:cubicBezTo>
                  <a:cubicBezTo>
                    <a:pt x="7186" y="1076"/>
                    <a:pt x="7241" y="1100"/>
                    <a:pt x="7294" y="1100"/>
                  </a:cubicBezTo>
                  <a:cubicBezTo>
                    <a:pt x="7328" y="1100"/>
                    <a:pt x="7360" y="1091"/>
                    <a:pt x="7388" y="1072"/>
                  </a:cubicBezTo>
                  <a:cubicBezTo>
                    <a:pt x="7459" y="1013"/>
                    <a:pt x="7471" y="906"/>
                    <a:pt x="7436" y="834"/>
                  </a:cubicBezTo>
                  <a:cubicBezTo>
                    <a:pt x="7078" y="310"/>
                    <a:pt x="6483" y="1"/>
                    <a:pt x="58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38" name="Google Shape;12738;p87"/>
          <p:cNvGrpSpPr/>
          <p:nvPr/>
        </p:nvGrpSpPr>
        <p:grpSpPr>
          <a:xfrm>
            <a:off x="3037766" y="1788564"/>
            <a:ext cx="370219" cy="354928"/>
            <a:chOff x="3037766" y="1969564"/>
            <a:chExt cx="370219" cy="354928"/>
          </a:xfrm>
        </p:grpSpPr>
        <p:sp>
          <p:nvSpPr>
            <p:cNvPr id="12739" name="Google Shape;12739;p87"/>
            <p:cNvSpPr/>
            <p:nvPr/>
          </p:nvSpPr>
          <p:spPr>
            <a:xfrm>
              <a:off x="3037766" y="1969564"/>
              <a:ext cx="370219" cy="354928"/>
            </a:xfrm>
            <a:custGeom>
              <a:avLst/>
              <a:gdLst/>
              <a:ahLst/>
              <a:cxnLst/>
              <a:rect l="l" t="t" r="r" b="b"/>
              <a:pathLst>
                <a:path w="11622" h="11142" extrusionOk="0">
                  <a:moveTo>
                    <a:pt x="5609" y="366"/>
                  </a:moveTo>
                  <a:lnTo>
                    <a:pt x="7299" y="2069"/>
                  </a:lnTo>
                  <a:lnTo>
                    <a:pt x="6180" y="3188"/>
                  </a:lnTo>
                  <a:lnTo>
                    <a:pt x="4489" y="1486"/>
                  </a:lnTo>
                  <a:lnTo>
                    <a:pt x="5609" y="366"/>
                  </a:lnTo>
                  <a:close/>
                  <a:moveTo>
                    <a:pt x="4263" y="1700"/>
                  </a:moveTo>
                  <a:lnTo>
                    <a:pt x="5954" y="3391"/>
                  </a:lnTo>
                  <a:lnTo>
                    <a:pt x="3596" y="5772"/>
                  </a:lnTo>
                  <a:cubicBezTo>
                    <a:pt x="2989" y="6379"/>
                    <a:pt x="2989" y="7379"/>
                    <a:pt x="3596" y="7986"/>
                  </a:cubicBezTo>
                  <a:cubicBezTo>
                    <a:pt x="3900" y="8296"/>
                    <a:pt x="4302" y="8451"/>
                    <a:pt x="4704" y="8451"/>
                  </a:cubicBezTo>
                  <a:cubicBezTo>
                    <a:pt x="5106" y="8451"/>
                    <a:pt x="5507" y="8296"/>
                    <a:pt x="5811" y="7986"/>
                  </a:cubicBezTo>
                  <a:lnTo>
                    <a:pt x="8180" y="5629"/>
                  </a:lnTo>
                  <a:lnTo>
                    <a:pt x="9097" y="6546"/>
                  </a:lnTo>
                  <a:cubicBezTo>
                    <a:pt x="9127" y="6576"/>
                    <a:pt x="9169" y="6590"/>
                    <a:pt x="9210" y="6590"/>
                  </a:cubicBezTo>
                  <a:cubicBezTo>
                    <a:pt x="9252" y="6590"/>
                    <a:pt x="9294" y="6576"/>
                    <a:pt x="9323" y="6546"/>
                  </a:cubicBezTo>
                  <a:cubicBezTo>
                    <a:pt x="9383" y="6486"/>
                    <a:pt x="9383" y="6379"/>
                    <a:pt x="9323" y="6320"/>
                  </a:cubicBezTo>
                  <a:lnTo>
                    <a:pt x="8407" y="5403"/>
                  </a:lnTo>
                  <a:lnTo>
                    <a:pt x="9514" y="4284"/>
                  </a:lnTo>
                  <a:lnTo>
                    <a:pt x="11216" y="5986"/>
                  </a:lnTo>
                  <a:lnTo>
                    <a:pt x="10097" y="7093"/>
                  </a:lnTo>
                  <a:lnTo>
                    <a:pt x="9776" y="6772"/>
                  </a:lnTo>
                  <a:cubicBezTo>
                    <a:pt x="9746" y="6742"/>
                    <a:pt x="9704" y="6727"/>
                    <a:pt x="9663" y="6727"/>
                  </a:cubicBezTo>
                  <a:cubicBezTo>
                    <a:pt x="9621" y="6727"/>
                    <a:pt x="9579" y="6742"/>
                    <a:pt x="9550" y="6772"/>
                  </a:cubicBezTo>
                  <a:cubicBezTo>
                    <a:pt x="9490" y="6832"/>
                    <a:pt x="9490" y="6939"/>
                    <a:pt x="9550" y="6998"/>
                  </a:cubicBezTo>
                  <a:lnTo>
                    <a:pt x="9871" y="7320"/>
                  </a:lnTo>
                  <a:lnTo>
                    <a:pt x="7514" y="9689"/>
                  </a:lnTo>
                  <a:cubicBezTo>
                    <a:pt x="6746" y="10463"/>
                    <a:pt x="5728" y="10850"/>
                    <a:pt x="4708" y="10850"/>
                  </a:cubicBezTo>
                  <a:cubicBezTo>
                    <a:pt x="3689" y="10850"/>
                    <a:pt x="2668" y="10463"/>
                    <a:pt x="1894" y="9689"/>
                  </a:cubicBezTo>
                  <a:cubicBezTo>
                    <a:pt x="346" y="8141"/>
                    <a:pt x="346" y="5605"/>
                    <a:pt x="1894" y="4057"/>
                  </a:cubicBezTo>
                  <a:lnTo>
                    <a:pt x="4263" y="1700"/>
                  </a:lnTo>
                  <a:close/>
                  <a:moveTo>
                    <a:pt x="5615" y="0"/>
                  </a:moveTo>
                  <a:cubicBezTo>
                    <a:pt x="5573" y="0"/>
                    <a:pt x="5531" y="15"/>
                    <a:pt x="5501" y="45"/>
                  </a:cubicBezTo>
                  <a:lnTo>
                    <a:pt x="1668" y="3843"/>
                  </a:lnTo>
                  <a:cubicBezTo>
                    <a:pt x="1" y="5510"/>
                    <a:pt x="1" y="8225"/>
                    <a:pt x="1668" y="9891"/>
                  </a:cubicBezTo>
                  <a:cubicBezTo>
                    <a:pt x="2507" y="10725"/>
                    <a:pt x="3605" y="11142"/>
                    <a:pt x="4702" y="11142"/>
                  </a:cubicBezTo>
                  <a:cubicBezTo>
                    <a:pt x="5799" y="11142"/>
                    <a:pt x="6894" y="10725"/>
                    <a:pt x="7728" y="9891"/>
                  </a:cubicBezTo>
                  <a:lnTo>
                    <a:pt x="11538" y="6081"/>
                  </a:lnTo>
                  <a:cubicBezTo>
                    <a:pt x="11621" y="6046"/>
                    <a:pt x="11621" y="5939"/>
                    <a:pt x="11562" y="5879"/>
                  </a:cubicBezTo>
                  <a:lnTo>
                    <a:pt x="9633" y="3962"/>
                  </a:lnTo>
                  <a:cubicBezTo>
                    <a:pt x="9603" y="3932"/>
                    <a:pt x="9564" y="3917"/>
                    <a:pt x="9526" y="3917"/>
                  </a:cubicBezTo>
                  <a:cubicBezTo>
                    <a:pt x="9487" y="3917"/>
                    <a:pt x="9448" y="3932"/>
                    <a:pt x="9419" y="3962"/>
                  </a:cubicBezTo>
                  <a:lnTo>
                    <a:pt x="5609" y="7772"/>
                  </a:lnTo>
                  <a:cubicBezTo>
                    <a:pt x="5359" y="8016"/>
                    <a:pt x="5037" y="8138"/>
                    <a:pt x="4717" y="8138"/>
                  </a:cubicBezTo>
                  <a:cubicBezTo>
                    <a:pt x="4397" y="8138"/>
                    <a:pt x="4079" y="8016"/>
                    <a:pt x="3835" y="7772"/>
                  </a:cubicBezTo>
                  <a:cubicBezTo>
                    <a:pt x="3346" y="7272"/>
                    <a:pt x="3346" y="6486"/>
                    <a:pt x="3835" y="5998"/>
                  </a:cubicBezTo>
                  <a:lnTo>
                    <a:pt x="7645" y="2188"/>
                  </a:lnTo>
                  <a:cubicBezTo>
                    <a:pt x="7704" y="2129"/>
                    <a:pt x="7704" y="2021"/>
                    <a:pt x="7645" y="1962"/>
                  </a:cubicBezTo>
                  <a:lnTo>
                    <a:pt x="5728" y="45"/>
                  </a:lnTo>
                  <a:cubicBezTo>
                    <a:pt x="5698" y="15"/>
                    <a:pt x="5656" y="0"/>
                    <a:pt x="56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0" name="Google Shape;12740;p87"/>
            <p:cNvSpPr/>
            <p:nvPr/>
          </p:nvSpPr>
          <p:spPr>
            <a:xfrm>
              <a:off x="3081757" y="2197136"/>
              <a:ext cx="11436" cy="10448"/>
            </a:xfrm>
            <a:custGeom>
              <a:avLst/>
              <a:gdLst/>
              <a:ahLst/>
              <a:cxnLst/>
              <a:rect l="l" t="t" r="r" b="b"/>
              <a:pathLst>
                <a:path w="359" h="328" extrusionOk="0">
                  <a:moveTo>
                    <a:pt x="173" y="0"/>
                  </a:moveTo>
                  <a:cubicBezTo>
                    <a:pt x="132" y="0"/>
                    <a:pt x="90" y="15"/>
                    <a:pt x="60" y="45"/>
                  </a:cubicBezTo>
                  <a:cubicBezTo>
                    <a:pt x="1" y="116"/>
                    <a:pt x="1" y="211"/>
                    <a:pt x="60" y="283"/>
                  </a:cubicBezTo>
                  <a:cubicBezTo>
                    <a:pt x="90" y="313"/>
                    <a:pt x="132" y="327"/>
                    <a:pt x="173" y="327"/>
                  </a:cubicBezTo>
                  <a:cubicBezTo>
                    <a:pt x="215" y="327"/>
                    <a:pt x="257" y="313"/>
                    <a:pt x="287" y="283"/>
                  </a:cubicBezTo>
                  <a:cubicBezTo>
                    <a:pt x="358" y="211"/>
                    <a:pt x="358" y="116"/>
                    <a:pt x="287" y="45"/>
                  </a:cubicBez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1" name="Google Shape;12741;p87"/>
            <p:cNvSpPr/>
            <p:nvPr/>
          </p:nvSpPr>
          <p:spPr>
            <a:xfrm>
              <a:off x="3081375" y="2168689"/>
              <a:ext cx="11436" cy="10448"/>
            </a:xfrm>
            <a:custGeom>
              <a:avLst/>
              <a:gdLst/>
              <a:ahLst/>
              <a:cxnLst/>
              <a:rect l="l" t="t" r="r" b="b"/>
              <a:pathLst>
                <a:path w="359" h="328" extrusionOk="0">
                  <a:moveTo>
                    <a:pt x="185" y="0"/>
                  </a:moveTo>
                  <a:cubicBezTo>
                    <a:pt x="144" y="0"/>
                    <a:pt x="102" y="15"/>
                    <a:pt x="72" y="45"/>
                  </a:cubicBezTo>
                  <a:cubicBezTo>
                    <a:pt x="1" y="116"/>
                    <a:pt x="1" y="223"/>
                    <a:pt x="72" y="283"/>
                  </a:cubicBezTo>
                  <a:cubicBezTo>
                    <a:pt x="102" y="313"/>
                    <a:pt x="144" y="328"/>
                    <a:pt x="185" y="328"/>
                  </a:cubicBezTo>
                  <a:cubicBezTo>
                    <a:pt x="227" y="328"/>
                    <a:pt x="269" y="313"/>
                    <a:pt x="299" y="283"/>
                  </a:cubicBezTo>
                  <a:cubicBezTo>
                    <a:pt x="358" y="223"/>
                    <a:pt x="358" y="116"/>
                    <a:pt x="299" y="45"/>
                  </a:cubicBezTo>
                  <a:cubicBezTo>
                    <a:pt x="269" y="15"/>
                    <a:pt x="227"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2" name="Google Shape;12742;p87"/>
            <p:cNvSpPr/>
            <p:nvPr/>
          </p:nvSpPr>
          <p:spPr>
            <a:xfrm>
              <a:off x="3298340" y="2210770"/>
              <a:ext cx="11404" cy="10480"/>
            </a:xfrm>
            <a:custGeom>
              <a:avLst/>
              <a:gdLst/>
              <a:ahLst/>
              <a:cxnLst/>
              <a:rect l="l" t="t" r="r" b="b"/>
              <a:pathLst>
                <a:path w="358" h="329" extrusionOk="0">
                  <a:moveTo>
                    <a:pt x="179" y="1"/>
                  </a:moveTo>
                  <a:cubicBezTo>
                    <a:pt x="137" y="1"/>
                    <a:pt x="96" y="16"/>
                    <a:pt x="60" y="45"/>
                  </a:cubicBezTo>
                  <a:cubicBezTo>
                    <a:pt x="0" y="117"/>
                    <a:pt x="0" y="212"/>
                    <a:pt x="60" y="283"/>
                  </a:cubicBezTo>
                  <a:cubicBezTo>
                    <a:pt x="96" y="313"/>
                    <a:pt x="137" y="328"/>
                    <a:pt x="179" y="328"/>
                  </a:cubicBezTo>
                  <a:cubicBezTo>
                    <a:pt x="221" y="328"/>
                    <a:pt x="262" y="313"/>
                    <a:pt x="298" y="283"/>
                  </a:cubicBezTo>
                  <a:cubicBezTo>
                    <a:pt x="358" y="212"/>
                    <a:pt x="358" y="117"/>
                    <a:pt x="298" y="45"/>
                  </a:cubicBezTo>
                  <a:cubicBezTo>
                    <a:pt x="262" y="16"/>
                    <a:pt x="221"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43" name="Google Shape;12743;p87"/>
          <p:cNvGrpSpPr/>
          <p:nvPr/>
        </p:nvGrpSpPr>
        <p:grpSpPr>
          <a:xfrm>
            <a:off x="3982553" y="1790730"/>
            <a:ext cx="304566" cy="350501"/>
            <a:chOff x="3982553" y="1971730"/>
            <a:chExt cx="304566" cy="350501"/>
          </a:xfrm>
        </p:grpSpPr>
        <p:sp>
          <p:nvSpPr>
            <p:cNvPr id="12744" name="Google Shape;12744;p87"/>
            <p:cNvSpPr/>
            <p:nvPr/>
          </p:nvSpPr>
          <p:spPr>
            <a:xfrm>
              <a:off x="4037535" y="2176558"/>
              <a:ext cx="196513" cy="145673"/>
            </a:xfrm>
            <a:custGeom>
              <a:avLst/>
              <a:gdLst/>
              <a:ahLst/>
              <a:cxnLst/>
              <a:rect l="l" t="t" r="r" b="b"/>
              <a:pathLst>
                <a:path w="6169" h="4573" extrusionOk="0">
                  <a:moveTo>
                    <a:pt x="1441" y="322"/>
                  </a:moveTo>
                  <a:cubicBezTo>
                    <a:pt x="1584" y="322"/>
                    <a:pt x="1727" y="441"/>
                    <a:pt x="1727" y="595"/>
                  </a:cubicBezTo>
                  <a:lnTo>
                    <a:pt x="1727" y="4251"/>
                  </a:lnTo>
                  <a:lnTo>
                    <a:pt x="1167" y="4251"/>
                  </a:lnTo>
                  <a:lnTo>
                    <a:pt x="1167" y="595"/>
                  </a:lnTo>
                  <a:lnTo>
                    <a:pt x="1156" y="595"/>
                  </a:lnTo>
                  <a:cubicBezTo>
                    <a:pt x="1156" y="453"/>
                    <a:pt x="1275" y="322"/>
                    <a:pt x="1441" y="322"/>
                  </a:cubicBezTo>
                  <a:close/>
                  <a:moveTo>
                    <a:pt x="3061" y="322"/>
                  </a:moveTo>
                  <a:cubicBezTo>
                    <a:pt x="3227" y="322"/>
                    <a:pt x="3346" y="441"/>
                    <a:pt x="3346" y="595"/>
                  </a:cubicBezTo>
                  <a:lnTo>
                    <a:pt x="3346" y="4251"/>
                  </a:lnTo>
                  <a:lnTo>
                    <a:pt x="2799" y="4251"/>
                  </a:lnTo>
                  <a:lnTo>
                    <a:pt x="2799" y="595"/>
                  </a:lnTo>
                  <a:lnTo>
                    <a:pt x="2775" y="595"/>
                  </a:lnTo>
                  <a:cubicBezTo>
                    <a:pt x="2775" y="453"/>
                    <a:pt x="2894" y="322"/>
                    <a:pt x="3061" y="322"/>
                  </a:cubicBezTo>
                  <a:close/>
                  <a:moveTo>
                    <a:pt x="4680" y="322"/>
                  </a:moveTo>
                  <a:cubicBezTo>
                    <a:pt x="4835" y="322"/>
                    <a:pt x="4966" y="441"/>
                    <a:pt x="4966" y="595"/>
                  </a:cubicBezTo>
                  <a:lnTo>
                    <a:pt x="4966" y="4251"/>
                  </a:lnTo>
                  <a:lnTo>
                    <a:pt x="4406" y="4251"/>
                  </a:lnTo>
                  <a:lnTo>
                    <a:pt x="4406" y="595"/>
                  </a:lnTo>
                  <a:cubicBezTo>
                    <a:pt x="4406" y="453"/>
                    <a:pt x="4525" y="322"/>
                    <a:pt x="4680" y="322"/>
                  </a:cubicBezTo>
                  <a:close/>
                  <a:moveTo>
                    <a:pt x="1441" y="0"/>
                  </a:moveTo>
                  <a:cubicBezTo>
                    <a:pt x="1108" y="0"/>
                    <a:pt x="846" y="274"/>
                    <a:pt x="846" y="595"/>
                  </a:cubicBezTo>
                  <a:lnTo>
                    <a:pt x="846" y="4251"/>
                  </a:lnTo>
                  <a:lnTo>
                    <a:pt x="322" y="4251"/>
                  </a:lnTo>
                  <a:lnTo>
                    <a:pt x="322" y="2536"/>
                  </a:lnTo>
                  <a:cubicBezTo>
                    <a:pt x="322" y="2441"/>
                    <a:pt x="251" y="2370"/>
                    <a:pt x="155" y="2370"/>
                  </a:cubicBezTo>
                  <a:cubicBezTo>
                    <a:pt x="72" y="2370"/>
                    <a:pt x="1" y="2441"/>
                    <a:pt x="1" y="2536"/>
                  </a:cubicBezTo>
                  <a:lnTo>
                    <a:pt x="1" y="4405"/>
                  </a:lnTo>
                  <a:cubicBezTo>
                    <a:pt x="1" y="4501"/>
                    <a:pt x="72" y="4572"/>
                    <a:pt x="155" y="4572"/>
                  </a:cubicBezTo>
                  <a:lnTo>
                    <a:pt x="6001" y="4572"/>
                  </a:lnTo>
                  <a:cubicBezTo>
                    <a:pt x="6097" y="4572"/>
                    <a:pt x="6168" y="4501"/>
                    <a:pt x="6168" y="4405"/>
                  </a:cubicBezTo>
                  <a:lnTo>
                    <a:pt x="6168" y="834"/>
                  </a:lnTo>
                  <a:cubicBezTo>
                    <a:pt x="6144" y="750"/>
                    <a:pt x="6073" y="679"/>
                    <a:pt x="5978" y="679"/>
                  </a:cubicBezTo>
                  <a:cubicBezTo>
                    <a:pt x="5894" y="679"/>
                    <a:pt x="5811" y="750"/>
                    <a:pt x="5811" y="834"/>
                  </a:cubicBezTo>
                  <a:lnTo>
                    <a:pt x="5811" y="4251"/>
                  </a:lnTo>
                  <a:lnTo>
                    <a:pt x="5299" y="4251"/>
                  </a:lnTo>
                  <a:lnTo>
                    <a:pt x="5299" y="595"/>
                  </a:lnTo>
                  <a:cubicBezTo>
                    <a:pt x="5299" y="274"/>
                    <a:pt x="5025" y="0"/>
                    <a:pt x="4704" y="0"/>
                  </a:cubicBezTo>
                  <a:cubicBezTo>
                    <a:pt x="4370" y="0"/>
                    <a:pt x="4108" y="274"/>
                    <a:pt x="4108" y="595"/>
                  </a:cubicBezTo>
                  <a:lnTo>
                    <a:pt x="4108" y="4251"/>
                  </a:lnTo>
                  <a:lnTo>
                    <a:pt x="3656" y="4251"/>
                  </a:lnTo>
                  <a:lnTo>
                    <a:pt x="3656" y="595"/>
                  </a:lnTo>
                  <a:cubicBezTo>
                    <a:pt x="3656" y="274"/>
                    <a:pt x="3394" y="0"/>
                    <a:pt x="3061" y="0"/>
                  </a:cubicBezTo>
                  <a:cubicBezTo>
                    <a:pt x="2739" y="0"/>
                    <a:pt x="2465" y="274"/>
                    <a:pt x="2465" y="595"/>
                  </a:cubicBezTo>
                  <a:lnTo>
                    <a:pt x="2465" y="4251"/>
                  </a:lnTo>
                  <a:lnTo>
                    <a:pt x="2037" y="4251"/>
                  </a:lnTo>
                  <a:lnTo>
                    <a:pt x="2037" y="595"/>
                  </a:lnTo>
                  <a:cubicBezTo>
                    <a:pt x="2037" y="274"/>
                    <a:pt x="1763"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5" name="Google Shape;12745;p87"/>
            <p:cNvSpPr/>
            <p:nvPr/>
          </p:nvSpPr>
          <p:spPr>
            <a:xfrm>
              <a:off x="3982553" y="1971730"/>
              <a:ext cx="304566" cy="272360"/>
            </a:xfrm>
            <a:custGeom>
              <a:avLst/>
              <a:gdLst/>
              <a:ahLst/>
              <a:cxnLst/>
              <a:rect l="l" t="t" r="r" b="b"/>
              <a:pathLst>
                <a:path w="9561" h="8550" extrusionOk="0">
                  <a:moveTo>
                    <a:pt x="8632" y="346"/>
                  </a:moveTo>
                  <a:cubicBezTo>
                    <a:pt x="8966" y="346"/>
                    <a:pt x="9239" y="632"/>
                    <a:pt x="9239" y="953"/>
                  </a:cubicBezTo>
                  <a:cubicBezTo>
                    <a:pt x="9239" y="1287"/>
                    <a:pt x="8954" y="1572"/>
                    <a:pt x="8632" y="1572"/>
                  </a:cubicBezTo>
                  <a:lnTo>
                    <a:pt x="929" y="1572"/>
                  </a:lnTo>
                  <a:cubicBezTo>
                    <a:pt x="596" y="1572"/>
                    <a:pt x="322" y="1287"/>
                    <a:pt x="322" y="953"/>
                  </a:cubicBezTo>
                  <a:cubicBezTo>
                    <a:pt x="322" y="632"/>
                    <a:pt x="607" y="346"/>
                    <a:pt x="929" y="346"/>
                  </a:cubicBezTo>
                  <a:close/>
                  <a:moveTo>
                    <a:pt x="6787" y="3835"/>
                  </a:moveTo>
                  <a:cubicBezTo>
                    <a:pt x="6811" y="4073"/>
                    <a:pt x="6930" y="4275"/>
                    <a:pt x="7096" y="4442"/>
                  </a:cubicBezTo>
                  <a:lnTo>
                    <a:pt x="2524" y="4442"/>
                  </a:lnTo>
                  <a:cubicBezTo>
                    <a:pt x="2715" y="4275"/>
                    <a:pt x="2822" y="4049"/>
                    <a:pt x="2858" y="3835"/>
                  </a:cubicBezTo>
                  <a:close/>
                  <a:moveTo>
                    <a:pt x="7870" y="1882"/>
                  </a:moveTo>
                  <a:cubicBezTo>
                    <a:pt x="8573" y="1882"/>
                    <a:pt x="9144" y="2453"/>
                    <a:pt x="9144" y="3156"/>
                  </a:cubicBezTo>
                  <a:cubicBezTo>
                    <a:pt x="9168" y="3870"/>
                    <a:pt x="8597" y="4442"/>
                    <a:pt x="7894" y="4442"/>
                  </a:cubicBezTo>
                  <a:lnTo>
                    <a:pt x="7823" y="4442"/>
                  </a:lnTo>
                  <a:cubicBezTo>
                    <a:pt x="7644" y="4406"/>
                    <a:pt x="7477" y="4335"/>
                    <a:pt x="7334" y="4216"/>
                  </a:cubicBezTo>
                  <a:cubicBezTo>
                    <a:pt x="7203" y="4097"/>
                    <a:pt x="7108" y="3918"/>
                    <a:pt x="7096" y="3716"/>
                  </a:cubicBezTo>
                  <a:cubicBezTo>
                    <a:pt x="7084" y="3513"/>
                    <a:pt x="7156" y="3323"/>
                    <a:pt x="7275" y="3192"/>
                  </a:cubicBezTo>
                  <a:cubicBezTo>
                    <a:pt x="7377" y="3070"/>
                    <a:pt x="7523" y="3011"/>
                    <a:pt x="7672" y="3011"/>
                  </a:cubicBezTo>
                  <a:cubicBezTo>
                    <a:pt x="7801" y="3011"/>
                    <a:pt x="7932" y="3056"/>
                    <a:pt x="8037" y="3144"/>
                  </a:cubicBezTo>
                  <a:cubicBezTo>
                    <a:pt x="8108" y="3215"/>
                    <a:pt x="8156" y="3311"/>
                    <a:pt x="8168" y="3418"/>
                  </a:cubicBezTo>
                  <a:cubicBezTo>
                    <a:pt x="8168" y="3513"/>
                    <a:pt x="8132" y="3620"/>
                    <a:pt x="8061" y="3692"/>
                  </a:cubicBezTo>
                  <a:cubicBezTo>
                    <a:pt x="8001" y="3751"/>
                    <a:pt x="8001" y="3858"/>
                    <a:pt x="8073" y="3918"/>
                  </a:cubicBezTo>
                  <a:cubicBezTo>
                    <a:pt x="8101" y="3946"/>
                    <a:pt x="8140" y="3961"/>
                    <a:pt x="8180" y="3961"/>
                  </a:cubicBezTo>
                  <a:cubicBezTo>
                    <a:pt x="8224" y="3961"/>
                    <a:pt x="8268" y="3943"/>
                    <a:pt x="8299" y="3906"/>
                  </a:cubicBezTo>
                  <a:cubicBezTo>
                    <a:pt x="8430" y="3751"/>
                    <a:pt x="8489" y="3573"/>
                    <a:pt x="8477" y="3382"/>
                  </a:cubicBezTo>
                  <a:cubicBezTo>
                    <a:pt x="8466" y="3192"/>
                    <a:pt x="8394" y="3013"/>
                    <a:pt x="8239" y="2894"/>
                  </a:cubicBezTo>
                  <a:cubicBezTo>
                    <a:pt x="8075" y="2746"/>
                    <a:pt x="7872" y="2674"/>
                    <a:pt x="7672" y="2674"/>
                  </a:cubicBezTo>
                  <a:cubicBezTo>
                    <a:pt x="7437" y="2674"/>
                    <a:pt x="7204" y="2773"/>
                    <a:pt x="7037" y="2965"/>
                  </a:cubicBezTo>
                  <a:cubicBezTo>
                    <a:pt x="6906" y="3120"/>
                    <a:pt x="6811" y="3287"/>
                    <a:pt x="6787" y="3489"/>
                  </a:cubicBezTo>
                  <a:lnTo>
                    <a:pt x="2858" y="3489"/>
                  </a:lnTo>
                  <a:cubicBezTo>
                    <a:pt x="2822" y="3287"/>
                    <a:pt x="2751" y="3120"/>
                    <a:pt x="2596" y="2965"/>
                  </a:cubicBezTo>
                  <a:cubicBezTo>
                    <a:pt x="2453" y="2799"/>
                    <a:pt x="2239" y="2692"/>
                    <a:pt x="2000" y="2680"/>
                  </a:cubicBezTo>
                  <a:cubicBezTo>
                    <a:pt x="1985" y="2679"/>
                    <a:pt x="1970" y="2678"/>
                    <a:pt x="1954" y="2678"/>
                  </a:cubicBezTo>
                  <a:cubicBezTo>
                    <a:pt x="1754" y="2678"/>
                    <a:pt x="1547" y="2750"/>
                    <a:pt x="1381" y="2894"/>
                  </a:cubicBezTo>
                  <a:cubicBezTo>
                    <a:pt x="1227" y="3025"/>
                    <a:pt x="1155" y="3192"/>
                    <a:pt x="1143" y="3382"/>
                  </a:cubicBezTo>
                  <a:cubicBezTo>
                    <a:pt x="1119" y="3573"/>
                    <a:pt x="1203" y="3751"/>
                    <a:pt x="1322" y="3906"/>
                  </a:cubicBezTo>
                  <a:cubicBezTo>
                    <a:pt x="1355" y="3939"/>
                    <a:pt x="1402" y="3957"/>
                    <a:pt x="1447" y="3957"/>
                  </a:cubicBezTo>
                  <a:cubicBezTo>
                    <a:pt x="1485" y="3957"/>
                    <a:pt x="1521" y="3945"/>
                    <a:pt x="1548" y="3918"/>
                  </a:cubicBezTo>
                  <a:cubicBezTo>
                    <a:pt x="1596" y="3858"/>
                    <a:pt x="1619" y="3751"/>
                    <a:pt x="1560" y="3692"/>
                  </a:cubicBezTo>
                  <a:cubicBezTo>
                    <a:pt x="1488" y="3620"/>
                    <a:pt x="1453" y="3513"/>
                    <a:pt x="1453" y="3418"/>
                  </a:cubicBezTo>
                  <a:cubicBezTo>
                    <a:pt x="1453" y="3311"/>
                    <a:pt x="1512" y="3204"/>
                    <a:pt x="1584" y="3144"/>
                  </a:cubicBezTo>
                  <a:cubicBezTo>
                    <a:pt x="1682" y="3068"/>
                    <a:pt x="1800" y="3012"/>
                    <a:pt x="1937" y="3012"/>
                  </a:cubicBezTo>
                  <a:cubicBezTo>
                    <a:pt x="1950" y="3012"/>
                    <a:pt x="1963" y="3012"/>
                    <a:pt x="1977" y="3013"/>
                  </a:cubicBezTo>
                  <a:cubicBezTo>
                    <a:pt x="2120" y="3025"/>
                    <a:pt x="2239" y="3085"/>
                    <a:pt x="2346" y="3192"/>
                  </a:cubicBezTo>
                  <a:cubicBezTo>
                    <a:pt x="2608" y="3489"/>
                    <a:pt x="2584" y="3954"/>
                    <a:pt x="2286" y="4216"/>
                  </a:cubicBezTo>
                  <a:cubicBezTo>
                    <a:pt x="2155" y="4335"/>
                    <a:pt x="1977" y="4406"/>
                    <a:pt x="1798" y="4442"/>
                  </a:cubicBezTo>
                  <a:lnTo>
                    <a:pt x="1727" y="4442"/>
                  </a:lnTo>
                  <a:cubicBezTo>
                    <a:pt x="1024" y="4442"/>
                    <a:pt x="441" y="3858"/>
                    <a:pt x="441" y="3156"/>
                  </a:cubicBezTo>
                  <a:cubicBezTo>
                    <a:pt x="441" y="2465"/>
                    <a:pt x="1024" y="1882"/>
                    <a:pt x="1727" y="1882"/>
                  </a:cubicBezTo>
                  <a:close/>
                  <a:moveTo>
                    <a:pt x="7537" y="4763"/>
                  </a:moveTo>
                  <a:lnTo>
                    <a:pt x="7537" y="5573"/>
                  </a:lnTo>
                  <a:lnTo>
                    <a:pt x="2036" y="5573"/>
                  </a:lnTo>
                  <a:lnTo>
                    <a:pt x="2036" y="4763"/>
                  </a:lnTo>
                  <a:close/>
                  <a:moveTo>
                    <a:pt x="929" y="1"/>
                  </a:moveTo>
                  <a:cubicBezTo>
                    <a:pt x="417" y="1"/>
                    <a:pt x="0" y="418"/>
                    <a:pt x="0" y="941"/>
                  </a:cubicBezTo>
                  <a:cubicBezTo>
                    <a:pt x="0" y="1418"/>
                    <a:pt x="357" y="1811"/>
                    <a:pt x="798" y="1870"/>
                  </a:cubicBezTo>
                  <a:cubicBezTo>
                    <a:pt x="393" y="2168"/>
                    <a:pt x="143" y="2620"/>
                    <a:pt x="143" y="3144"/>
                  </a:cubicBezTo>
                  <a:cubicBezTo>
                    <a:pt x="143" y="4013"/>
                    <a:pt x="834" y="4728"/>
                    <a:pt x="1691" y="4739"/>
                  </a:cubicBezTo>
                  <a:lnTo>
                    <a:pt x="1703" y="4739"/>
                  </a:lnTo>
                  <a:lnTo>
                    <a:pt x="1703" y="5704"/>
                  </a:lnTo>
                  <a:lnTo>
                    <a:pt x="1703" y="8383"/>
                  </a:lnTo>
                  <a:cubicBezTo>
                    <a:pt x="1703" y="8478"/>
                    <a:pt x="1786" y="8549"/>
                    <a:pt x="1869" y="8549"/>
                  </a:cubicBezTo>
                  <a:cubicBezTo>
                    <a:pt x="1965" y="8549"/>
                    <a:pt x="2036" y="8478"/>
                    <a:pt x="2036" y="8383"/>
                  </a:cubicBezTo>
                  <a:lnTo>
                    <a:pt x="2036" y="5894"/>
                  </a:lnTo>
                  <a:lnTo>
                    <a:pt x="7537" y="5894"/>
                  </a:lnTo>
                  <a:lnTo>
                    <a:pt x="7537" y="6692"/>
                  </a:lnTo>
                  <a:cubicBezTo>
                    <a:pt x="7537" y="6775"/>
                    <a:pt x="7620" y="6847"/>
                    <a:pt x="7704" y="6847"/>
                  </a:cubicBezTo>
                  <a:cubicBezTo>
                    <a:pt x="7799" y="6847"/>
                    <a:pt x="7870" y="6775"/>
                    <a:pt x="7870" y="6692"/>
                  </a:cubicBezTo>
                  <a:lnTo>
                    <a:pt x="7870" y="5740"/>
                  </a:lnTo>
                  <a:lnTo>
                    <a:pt x="7870" y="4763"/>
                  </a:lnTo>
                  <a:lnTo>
                    <a:pt x="7918" y="4763"/>
                  </a:lnTo>
                  <a:cubicBezTo>
                    <a:pt x="7930" y="4763"/>
                    <a:pt x="7942" y="4763"/>
                    <a:pt x="7954" y="4751"/>
                  </a:cubicBezTo>
                  <a:cubicBezTo>
                    <a:pt x="8823" y="4728"/>
                    <a:pt x="9501" y="4025"/>
                    <a:pt x="9501" y="3156"/>
                  </a:cubicBezTo>
                  <a:cubicBezTo>
                    <a:pt x="9489" y="2644"/>
                    <a:pt x="9228" y="2168"/>
                    <a:pt x="8823" y="1870"/>
                  </a:cubicBezTo>
                  <a:cubicBezTo>
                    <a:pt x="9251" y="1775"/>
                    <a:pt x="9561" y="1406"/>
                    <a:pt x="9561" y="941"/>
                  </a:cubicBezTo>
                  <a:cubicBezTo>
                    <a:pt x="9561" y="418"/>
                    <a:pt x="9144" y="1"/>
                    <a:pt x="8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46" name="Google Shape;12746;p87"/>
          <p:cNvGrpSpPr/>
          <p:nvPr/>
        </p:nvGrpSpPr>
        <p:grpSpPr>
          <a:xfrm>
            <a:off x="2567841" y="1813124"/>
            <a:ext cx="399812" cy="306477"/>
            <a:chOff x="2567841" y="1994124"/>
            <a:chExt cx="399812" cy="306477"/>
          </a:xfrm>
        </p:grpSpPr>
        <p:sp>
          <p:nvSpPr>
            <p:cNvPr id="12747" name="Google Shape;12747;p87"/>
            <p:cNvSpPr/>
            <p:nvPr/>
          </p:nvSpPr>
          <p:spPr>
            <a:xfrm>
              <a:off x="2567841" y="1994124"/>
              <a:ext cx="399812" cy="306477"/>
            </a:xfrm>
            <a:custGeom>
              <a:avLst/>
              <a:gdLst/>
              <a:ahLst/>
              <a:cxnLst/>
              <a:rect l="l" t="t" r="r" b="b"/>
              <a:pathLst>
                <a:path w="12551" h="9621" extrusionOk="0">
                  <a:moveTo>
                    <a:pt x="11157" y="346"/>
                  </a:moveTo>
                  <a:lnTo>
                    <a:pt x="11157" y="6584"/>
                  </a:lnTo>
                  <a:lnTo>
                    <a:pt x="1334" y="6584"/>
                  </a:lnTo>
                  <a:lnTo>
                    <a:pt x="1334" y="346"/>
                  </a:lnTo>
                  <a:close/>
                  <a:moveTo>
                    <a:pt x="7442" y="7930"/>
                  </a:moveTo>
                  <a:lnTo>
                    <a:pt x="7621" y="8561"/>
                  </a:lnTo>
                  <a:lnTo>
                    <a:pt x="4859" y="8561"/>
                  </a:lnTo>
                  <a:lnTo>
                    <a:pt x="5037" y="7930"/>
                  </a:lnTo>
                  <a:close/>
                  <a:moveTo>
                    <a:pt x="11217" y="6954"/>
                  </a:moveTo>
                  <a:lnTo>
                    <a:pt x="12038" y="8561"/>
                  </a:lnTo>
                  <a:lnTo>
                    <a:pt x="7990" y="8561"/>
                  </a:lnTo>
                  <a:lnTo>
                    <a:pt x="7776" y="7835"/>
                  </a:lnTo>
                  <a:cubicBezTo>
                    <a:pt x="7740" y="7680"/>
                    <a:pt x="7597" y="7573"/>
                    <a:pt x="7454" y="7573"/>
                  </a:cubicBezTo>
                  <a:lnTo>
                    <a:pt x="5013" y="7573"/>
                  </a:lnTo>
                  <a:cubicBezTo>
                    <a:pt x="4859" y="7573"/>
                    <a:pt x="4716" y="7680"/>
                    <a:pt x="4680" y="7835"/>
                  </a:cubicBezTo>
                  <a:lnTo>
                    <a:pt x="4478" y="8561"/>
                  </a:lnTo>
                  <a:lnTo>
                    <a:pt x="430" y="8561"/>
                  </a:lnTo>
                  <a:lnTo>
                    <a:pt x="1263" y="6954"/>
                  </a:lnTo>
                  <a:close/>
                  <a:moveTo>
                    <a:pt x="12157" y="8930"/>
                  </a:moveTo>
                  <a:lnTo>
                    <a:pt x="12157" y="9216"/>
                  </a:lnTo>
                  <a:lnTo>
                    <a:pt x="12169" y="9216"/>
                  </a:lnTo>
                  <a:cubicBezTo>
                    <a:pt x="12169" y="9239"/>
                    <a:pt x="12145" y="9275"/>
                    <a:pt x="12110" y="9275"/>
                  </a:cubicBezTo>
                  <a:lnTo>
                    <a:pt x="382" y="9275"/>
                  </a:lnTo>
                  <a:cubicBezTo>
                    <a:pt x="346" y="9275"/>
                    <a:pt x="322" y="9239"/>
                    <a:pt x="322" y="9216"/>
                  </a:cubicBezTo>
                  <a:lnTo>
                    <a:pt x="322" y="8930"/>
                  </a:lnTo>
                  <a:close/>
                  <a:moveTo>
                    <a:pt x="1334" y="0"/>
                  </a:moveTo>
                  <a:cubicBezTo>
                    <a:pt x="1144" y="0"/>
                    <a:pt x="977" y="167"/>
                    <a:pt x="977" y="357"/>
                  </a:cubicBezTo>
                  <a:lnTo>
                    <a:pt x="977" y="6739"/>
                  </a:lnTo>
                  <a:lnTo>
                    <a:pt x="1" y="8680"/>
                  </a:lnTo>
                  <a:lnTo>
                    <a:pt x="1" y="8692"/>
                  </a:lnTo>
                  <a:lnTo>
                    <a:pt x="1" y="8704"/>
                  </a:lnTo>
                  <a:lnTo>
                    <a:pt x="1" y="8728"/>
                  </a:lnTo>
                  <a:lnTo>
                    <a:pt x="1" y="8739"/>
                  </a:lnTo>
                  <a:lnTo>
                    <a:pt x="1" y="9204"/>
                  </a:lnTo>
                  <a:cubicBezTo>
                    <a:pt x="1" y="9442"/>
                    <a:pt x="191" y="9620"/>
                    <a:pt x="406" y="9620"/>
                  </a:cubicBezTo>
                  <a:lnTo>
                    <a:pt x="12133" y="9620"/>
                  </a:lnTo>
                  <a:cubicBezTo>
                    <a:pt x="12371" y="9620"/>
                    <a:pt x="12550" y="9418"/>
                    <a:pt x="12550" y="9204"/>
                  </a:cubicBezTo>
                  <a:lnTo>
                    <a:pt x="12526" y="8739"/>
                  </a:lnTo>
                  <a:lnTo>
                    <a:pt x="12526" y="8704"/>
                  </a:lnTo>
                  <a:lnTo>
                    <a:pt x="12526" y="8692"/>
                  </a:lnTo>
                  <a:lnTo>
                    <a:pt x="12526" y="8680"/>
                  </a:lnTo>
                  <a:lnTo>
                    <a:pt x="11550" y="6739"/>
                  </a:lnTo>
                  <a:lnTo>
                    <a:pt x="11550" y="357"/>
                  </a:lnTo>
                  <a:cubicBezTo>
                    <a:pt x="11550" y="167"/>
                    <a:pt x="11383" y="0"/>
                    <a:pt x="111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8" name="Google Shape;12748;p87"/>
            <p:cNvSpPr/>
            <p:nvPr/>
          </p:nvSpPr>
          <p:spPr>
            <a:xfrm>
              <a:off x="2623237" y="2113963"/>
              <a:ext cx="287523" cy="77025"/>
            </a:xfrm>
            <a:custGeom>
              <a:avLst/>
              <a:gdLst/>
              <a:ahLst/>
              <a:cxnLst/>
              <a:rect l="l" t="t" r="r" b="b"/>
              <a:pathLst>
                <a:path w="9026" h="2418" extrusionOk="0">
                  <a:moveTo>
                    <a:pt x="179" y="1"/>
                  </a:moveTo>
                  <a:cubicBezTo>
                    <a:pt x="72" y="1"/>
                    <a:pt x="0" y="96"/>
                    <a:pt x="0" y="179"/>
                  </a:cubicBezTo>
                  <a:lnTo>
                    <a:pt x="0" y="2132"/>
                  </a:lnTo>
                  <a:cubicBezTo>
                    <a:pt x="0" y="2299"/>
                    <a:pt x="131" y="2418"/>
                    <a:pt x="274" y="2418"/>
                  </a:cubicBezTo>
                  <a:lnTo>
                    <a:pt x="8727" y="2418"/>
                  </a:lnTo>
                  <a:cubicBezTo>
                    <a:pt x="8894" y="2418"/>
                    <a:pt x="9013" y="2287"/>
                    <a:pt x="9013" y="2132"/>
                  </a:cubicBezTo>
                  <a:lnTo>
                    <a:pt x="9013" y="179"/>
                  </a:lnTo>
                  <a:cubicBezTo>
                    <a:pt x="9025" y="96"/>
                    <a:pt x="8942" y="1"/>
                    <a:pt x="8835" y="1"/>
                  </a:cubicBezTo>
                  <a:cubicBezTo>
                    <a:pt x="8727" y="1"/>
                    <a:pt x="8656" y="96"/>
                    <a:pt x="8656" y="179"/>
                  </a:cubicBezTo>
                  <a:lnTo>
                    <a:pt x="8656" y="2049"/>
                  </a:lnTo>
                  <a:lnTo>
                    <a:pt x="357" y="2049"/>
                  </a:lnTo>
                  <a:lnTo>
                    <a:pt x="357" y="179"/>
                  </a:lnTo>
                  <a:cubicBezTo>
                    <a:pt x="357" y="84"/>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9" name="Google Shape;12749;p87"/>
            <p:cNvSpPr/>
            <p:nvPr/>
          </p:nvSpPr>
          <p:spPr>
            <a:xfrm>
              <a:off x="2623237" y="2017251"/>
              <a:ext cx="287523" cy="77025"/>
            </a:xfrm>
            <a:custGeom>
              <a:avLst/>
              <a:gdLst/>
              <a:ahLst/>
              <a:cxnLst/>
              <a:rect l="l" t="t" r="r" b="b"/>
              <a:pathLst>
                <a:path w="9026" h="2418" extrusionOk="0">
                  <a:moveTo>
                    <a:pt x="286" y="1"/>
                  </a:moveTo>
                  <a:cubicBezTo>
                    <a:pt x="119" y="1"/>
                    <a:pt x="0" y="143"/>
                    <a:pt x="0" y="286"/>
                  </a:cubicBezTo>
                  <a:lnTo>
                    <a:pt x="0" y="2239"/>
                  </a:lnTo>
                  <a:cubicBezTo>
                    <a:pt x="0" y="2346"/>
                    <a:pt x="84" y="2418"/>
                    <a:pt x="179" y="2418"/>
                  </a:cubicBezTo>
                  <a:cubicBezTo>
                    <a:pt x="286" y="2418"/>
                    <a:pt x="357" y="2322"/>
                    <a:pt x="357" y="2239"/>
                  </a:cubicBezTo>
                  <a:lnTo>
                    <a:pt x="357" y="382"/>
                  </a:lnTo>
                  <a:lnTo>
                    <a:pt x="8656" y="382"/>
                  </a:lnTo>
                  <a:lnTo>
                    <a:pt x="8656" y="2239"/>
                  </a:lnTo>
                  <a:cubicBezTo>
                    <a:pt x="8656" y="2346"/>
                    <a:pt x="8751" y="2418"/>
                    <a:pt x="8835" y="2418"/>
                  </a:cubicBezTo>
                  <a:cubicBezTo>
                    <a:pt x="8942" y="2418"/>
                    <a:pt x="9013" y="2322"/>
                    <a:pt x="9013" y="2239"/>
                  </a:cubicBezTo>
                  <a:lnTo>
                    <a:pt x="9013" y="286"/>
                  </a:lnTo>
                  <a:cubicBezTo>
                    <a:pt x="9025" y="143"/>
                    <a:pt x="8894" y="1"/>
                    <a:pt x="8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50" name="Google Shape;12750;p87"/>
          <p:cNvGrpSpPr/>
          <p:nvPr/>
        </p:nvGrpSpPr>
        <p:grpSpPr>
          <a:xfrm>
            <a:off x="2212084" y="1779358"/>
            <a:ext cx="324698" cy="372863"/>
            <a:chOff x="2212084" y="1960358"/>
            <a:chExt cx="324698" cy="372863"/>
          </a:xfrm>
        </p:grpSpPr>
        <p:sp>
          <p:nvSpPr>
            <p:cNvPr id="12751" name="Google Shape;12751;p87"/>
            <p:cNvSpPr/>
            <p:nvPr/>
          </p:nvSpPr>
          <p:spPr>
            <a:xfrm>
              <a:off x="2291371" y="2128011"/>
              <a:ext cx="166888" cy="166888"/>
            </a:xfrm>
            <a:custGeom>
              <a:avLst/>
              <a:gdLst/>
              <a:ahLst/>
              <a:cxnLst/>
              <a:rect l="l" t="t" r="r" b="b"/>
              <a:pathLst>
                <a:path w="5239" h="5239" extrusionOk="0">
                  <a:moveTo>
                    <a:pt x="2620" y="357"/>
                  </a:moveTo>
                  <a:cubicBezTo>
                    <a:pt x="3870" y="357"/>
                    <a:pt x="4894" y="1369"/>
                    <a:pt x="4894" y="2631"/>
                  </a:cubicBezTo>
                  <a:cubicBezTo>
                    <a:pt x="4894" y="3882"/>
                    <a:pt x="3882" y="4906"/>
                    <a:pt x="2620" y="4906"/>
                  </a:cubicBezTo>
                  <a:cubicBezTo>
                    <a:pt x="1369" y="4906"/>
                    <a:pt x="346" y="3894"/>
                    <a:pt x="346" y="2631"/>
                  </a:cubicBezTo>
                  <a:cubicBezTo>
                    <a:pt x="346" y="1369"/>
                    <a:pt x="1369" y="357"/>
                    <a:pt x="2620" y="357"/>
                  </a:cubicBezTo>
                  <a:close/>
                  <a:moveTo>
                    <a:pt x="2620" y="0"/>
                  </a:moveTo>
                  <a:cubicBezTo>
                    <a:pt x="1179" y="0"/>
                    <a:pt x="0" y="1167"/>
                    <a:pt x="0" y="2620"/>
                  </a:cubicBezTo>
                  <a:cubicBezTo>
                    <a:pt x="0" y="4060"/>
                    <a:pt x="1179" y="5239"/>
                    <a:pt x="2620" y="5239"/>
                  </a:cubicBezTo>
                  <a:cubicBezTo>
                    <a:pt x="4060" y="5239"/>
                    <a:pt x="5239" y="4060"/>
                    <a:pt x="5239" y="2620"/>
                  </a:cubicBezTo>
                  <a:cubicBezTo>
                    <a:pt x="5239" y="1167"/>
                    <a:pt x="4060" y="0"/>
                    <a:pt x="2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2" name="Google Shape;12752;p87"/>
            <p:cNvSpPr/>
            <p:nvPr/>
          </p:nvSpPr>
          <p:spPr>
            <a:xfrm>
              <a:off x="2212084" y="1960358"/>
              <a:ext cx="324698" cy="372863"/>
            </a:xfrm>
            <a:custGeom>
              <a:avLst/>
              <a:gdLst/>
              <a:ahLst/>
              <a:cxnLst/>
              <a:rect l="l" t="t" r="r" b="b"/>
              <a:pathLst>
                <a:path w="10193" h="11705" extrusionOk="0">
                  <a:moveTo>
                    <a:pt x="7502" y="358"/>
                  </a:moveTo>
                  <a:lnTo>
                    <a:pt x="6383" y="2644"/>
                  </a:lnTo>
                  <a:lnTo>
                    <a:pt x="3811" y="2644"/>
                  </a:lnTo>
                  <a:lnTo>
                    <a:pt x="2692" y="358"/>
                  </a:lnTo>
                  <a:close/>
                  <a:moveTo>
                    <a:pt x="6228" y="3001"/>
                  </a:moveTo>
                  <a:lnTo>
                    <a:pt x="5692" y="4096"/>
                  </a:lnTo>
                  <a:cubicBezTo>
                    <a:pt x="5490" y="4073"/>
                    <a:pt x="5299" y="4049"/>
                    <a:pt x="5109" y="4049"/>
                  </a:cubicBezTo>
                  <a:cubicBezTo>
                    <a:pt x="4918" y="4049"/>
                    <a:pt x="4716" y="4073"/>
                    <a:pt x="4525" y="4096"/>
                  </a:cubicBezTo>
                  <a:lnTo>
                    <a:pt x="3989" y="3001"/>
                  </a:lnTo>
                  <a:close/>
                  <a:moveTo>
                    <a:pt x="2334" y="405"/>
                  </a:moveTo>
                  <a:lnTo>
                    <a:pt x="4168" y="4156"/>
                  </a:lnTo>
                  <a:cubicBezTo>
                    <a:pt x="3382" y="4370"/>
                    <a:pt x="2692" y="4799"/>
                    <a:pt x="2180" y="5406"/>
                  </a:cubicBezTo>
                  <a:lnTo>
                    <a:pt x="608" y="2227"/>
                  </a:lnTo>
                  <a:cubicBezTo>
                    <a:pt x="406" y="1787"/>
                    <a:pt x="584" y="1275"/>
                    <a:pt x="1013" y="1060"/>
                  </a:cubicBezTo>
                  <a:lnTo>
                    <a:pt x="2334" y="405"/>
                  </a:lnTo>
                  <a:close/>
                  <a:moveTo>
                    <a:pt x="2418" y="1"/>
                  </a:moveTo>
                  <a:cubicBezTo>
                    <a:pt x="2382" y="1"/>
                    <a:pt x="2358" y="1"/>
                    <a:pt x="2334" y="24"/>
                  </a:cubicBezTo>
                  <a:lnTo>
                    <a:pt x="846" y="751"/>
                  </a:lnTo>
                  <a:cubicBezTo>
                    <a:pt x="251" y="1048"/>
                    <a:pt x="1" y="1775"/>
                    <a:pt x="298" y="2370"/>
                  </a:cubicBezTo>
                  <a:lnTo>
                    <a:pt x="1942" y="5704"/>
                  </a:lnTo>
                  <a:cubicBezTo>
                    <a:pt x="1525" y="6311"/>
                    <a:pt x="1263" y="7073"/>
                    <a:pt x="1263" y="7883"/>
                  </a:cubicBezTo>
                  <a:cubicBezTo>
                    <a:pt x="1263" y="8275"/>
                    <a:pt x="1322" y="8680"/>
                    <a:pt x="1441" y="9049"/>
                  </a:cubicBezTo>
                  <a:cubicBezTo>
                    <a:pt x="1470" y="9126"/>
                    <a:pt x="1544" y="9179"/>
                    <a:pt x="1616" y="9179"/>
                  </a:cubicBezTo>
                  <a:cubicBezTo>
                    <a:pt x="1633" y="9179"/>
                    <a:pt x="1651" y="9176"/>
                    <a:pt x="1668" y="9168"/>
                  </a:cubicBezTo>
                  <a:cubicBezTo>
                    <a:pt x="1763" y="9145"/>
                    <a:pt x="1822" y="9037"/>
                    <a:pt x="1787" y="8954"/>
                  </a:cubicBezTo>
                  <a:cubicBezTo>
                    <a:pt x="1668" y="8609"/>
                    <a:pt x="1620" y="8240"/>
                    <a:pt x="1620" y="7883"/>
                  </a:cubicBezTo>
                  <a:cubicBezTo>
                    <a:pt x="1620" y="5954"/>
                    <a:pt x="3192" y="4394"/>
                    <a:pt x="5109" y="4394"/>
                  </a:cubicBezTo>
                  <a:cubicBezTo>
                    <a:pt x="7026" y="4394"/>
                    <a:pt x="8585" y="5954"/>
                    <a:pt x="8585" y="7883"/>
                  </a:cubicBezTo>
                  <a:cubicBezTo>
                    <a:pt x="8585" y="9799"/>
                    <a:pt x="7026" y="11359"/>
                    <a:pt x="5109" y="11359"/>
                  </a:cubicBezTo>
                  <a:cubicBezTo>
                    <a:pt x="3823" y="11359"/>
                    <a:pt x="2656" y="10657"/>
                    <a:pt x="2037" y="9526"/>
                  </a:cubicBezTo>
                  <a:cubicBezTo>
                    <a:pt x="2012" y="9468"/>
                    <a:pt x="1953" y="9433"/>
                    <a:pt x="1887" y="9433"/>
                  </a:cubicBezTo>
                  <a:cubicBezTo>
                    <a:pt x="1858" y="9433"/>
                    <a:pt x="1828" y="9440"/>
                    <a:pt x="1799" y="9454"/>
                  </a:cubicBezTo>
                  <a:cubicBezTo>
                    <a:pt x="1715" y="9502"/>
                    <a:pt x="1680" y="9597"/>
                    <a:pt x="1727" y="9692"/>
                  </a:cubicBezTo>
                  <a:cubicBezTo>
                    <a:pt x="2394" y="10931"/>
                    <a:pt x="3692" y="11704"/>
                    <a:pt x="5109" y="11704"/>
                  </a:cubicBezTo>
                  <a:cubicBezTo>
                    <a:pt x="7216" y="11704"/>
                    <a:pt x="8942" y="9978"/>
                    <a:pt x="8942" y="7859"/>
                  </a:cubicBezTo>
                  <a:cubicBezTo>
                    <a:pt x="8942" y="7061"/>
                    <a:pt x="8692" y="6311"/>
                    <a:pt x="8276" y="5692"/>
                  </a:cubicBezTo>
                  <a:lnTo>
                    <a:pt x="8966" y="4299"/>
                  </a:lnTo>
                  <a:cubicBezTo>
                    <a:pt x="9002" y="4215"/>
                    <a:pt x="8966" y="4108"/>
                    <a:pt x="8883" y="4061"/>
                  </a:cubicBezTo>
                  <a:cubicBezTo>
                    <a:pt x="8861" y="4051"/>
                    <a:pt x="8838" y="4047"/>
                    <a:pt x="8814" y="4047"/>
                  </a:cubicBezTo>
                  <a:cubicBezTo>
                    <a:pt x="8748" y="4047"/>
                    <a:pt x="8680" y="4082"/>
                    <a:pt x="8645" y="4144"/>
                  </a:cubicBezTo>
                  <a:lnTo>
                    <a:pt x="8038" y="5370"/>
                  </a:lnTo>
                  <a:cubicBezTo>
                    <a:pt x="7537" y="4763"/>
                    <a:pt x="6835" y="4334"/>
                    <a:pt x="6049" y="4120"/>
                  </a:cubicBezTo>
                  <a:lnTo>
                    <a:pt x="7871" y="370"/>
                  </a:lnTo>
                  <a:lnTo>
                    <a:pt x="9204" y="1025"/>
                  </a:lnTo>
                  <a:cubicBezTo>
                    <a:pt x="9633" y="1239"/>
                    <a:pt x="9812" y="1763"/>
                    <a:pt x="9597" y="2191"/>
                  </a:cubicBezTo>
                  <a:lnTo>
                    <a:pt x="8942" y="3513"/>
                  </a:lnTo>
                  <a:cubicBezTo>
                    <a:pt x="8907" y="3608"/>
                    <a:pt x="8942" y="3703"/>
                    <a:pt x="9026" y="3751"/>
                  </a:cubicBezTo>
                  <a:cubicBezTo>
                    <a:pt x="9049" y="3764"/>
                    <a:pt x="9074" y="3770"/>
                    <a:pt x="9099" y="3770"/>
                  </a:cubicBezTo>
                  <a:cubicBezTo>
                    <a:pt x="9164" y="3770"/>
                    <a:pt x="9230" y="3731"/>
                    <a:pt x="9264" y="3680"/>
                  </a:cubicBezTo>
                  <a:lnTo>
                    <a:pt x="9919" y="2358"/>
                  </a:lnTo>
                  <a:cubicBezTo>
                    <a:pt x="10193" y="1775"/>
                    <a:pt x="9943" y="1048"/>
                    <a:pt x="9347" y="751"/>
                  </a:cubicBezTo>
                  <a:lnTo>
                    <a:pt x="7859" y="24"/>
                  </a:lnTo>
                  <a:cubicBezTo>
                    <a:pt x="7835" y="1"/>
                    <a:pt x="7811" y="1"/>
                    <a:pt x="77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3" name="Google Shape;12753;p87"/>
            <p:cNvSpPr/>
            <p:nvPr/>
          </p:nvSpPr>
          <p:spPr>
            <a:xfrm>
              <a:off x="2319435" y="2157190"/>
              <a:ext cx="108880" cy="103210"/>
            </a:xfrm>
            <a:custGeom>
              <a:avLst/>
              <a:gdLst/>
              <a:ahLst/>
              <a:cxnLst/>
              <a:rect l="l" t="t" r="r" b="b"/>
              <a:pathLst>
                <a:path w="3418" h="3240" extrusionOk="0">
                  <a:moveTo>
                    <a:pt x="1739" y="346"/>
                  </a:moveTo>
                  <a:cubicBezTo>
                    <a:pt x="1822" y="346"/>
                    <a:pt x="1881" y="394"/>
                    <a:pt x="1929" y="465"/>
                  </a:cubicBezTo>
                  <a:lnTo>
                    <a:pt x="2096" y="787"/>
                  </a:lnTo>
                  <a:cubicBezTo>
                    <a:pt x="2179" y="953"/>
                    <a:pt x="2334" y="1073"/>
                    <a:pt x="2513" y="1108"/>
                  </a:cubicBezTo>
                  <a:lnTo>
                    <a:pt x="2870" y="1144"/>
                  </a:lnTo>
                  <a:cubicBezTo>
                    <a:pt x="2953" y="1168"/>
                    <a:pt x="3013" y="1203"/>
                    <a:pt x="3048" y="1299"/>
                  </a:cubicBezTo>
                  <a:cubicBezTo>
                    <a:pt x="3072" y="1370"/>
                    <a:pt x="3048" y="1465"/>
                    <a:pt x="2989" y="1525"/>
                  </a:cubicBezTo>
                  <a:lnTo>
                    <a:pt x="2739" y="1775"/>
                  </a:lnTo>
                  <a:cubicBezTo>
                    <a:pt x="2596" y="1906"/>
                    <a:pt x="2536" y="2085"/>
                    <a:pt x="2572" y="2263"/>
                  </a:cubicBezTo>
                  <a:lnTo>
                    <a:pt x="2632" y="2620"/>
                  </a:lnTo>
                  <a:cubicBezTo>
                    <a:pt x="2643" y="2692"/>
                    <a:pt x="2620" y="2787"/>
                    <a:pt x="2536" y="2823"/>
                  </a:cubicBezTo>
                  <a:cubicBezTo>
                    <a:pt x="2493" y="2852"/>
                    <a:pt x="2450" y="2867"/>
                    <a:pt x="2407" y="2867"/>
                  </a:cubicBezTo>
                  <a:cubicBezTo>
                    <a:pt x="2378" y="2867"/>
                    <a:pt x="2350" y="2861"/>
                    <a:pt x="2322" y="2847"/>
                  </a:cubicBezTo>
                  <a:lnTo>
                    <a:pt x="2001" y="2680"/>
                  </a:lnTo>
                  <a:cubicBezTo>
                    <a:pt x="1917" y="2632"/>
                    <a:pt x="1822" y="2620"/>
                    <a:pt x="1739" y="2620"/>
                  </a:cubicBezTo>
                  <a:cubicBezTo>
                    <a:pt x="1643" y="2620"/>
                    <a:pt x="1560" y="2632"/>
                    <a:pt x="1465" y="2680"/>
                  </a:cubicBezTo>
                  <a:lnTo>
                    <a:pt x="1155" y="2847"/>
                  </a:lnTo>
                  <a:cubicBezTo>
                    <a:pt x="1128" y="2865"/>
                    <a:pt x="1097" y="2872"/>
                    <a:pt x="1066" y="2872"/>
                  </a:cubicBezTo>
                  <a:cubicBezTo>
                    <a:pt x="1016" y="2872"/>
                    <a:pt x="966" y="2852"/>
                    <a:pt x="929" y="2823"/>
                  </a:cubicBezTo>
                  <a:cubicBezTo>
                    <a:pt x="858" y="2787"/>
                    <a:pt x="822" y="2692"/>
                    <a:pt x="846" y="2620"/>
                  </a:cubicBezTo>
                  <a:lnTo>
                    <a:pt x="905" y="2263"/>
                  </a:lnTo>
                  <a:cubicBezTo>
                    <a:pt x="929" y="2085"/>
                    <a:pt x="869" y="1894"/>
                    <a:pt x="738" y="1775"/>
                  </a:cubicBezTo>
                  <a:lnTo>
                    <a:pt x="488" y="1525"/>
                  </a:lnTo>
                  <a:cubicBezTo>
                    <a:pt x="429" y="1465"/>
                    <a:pt x="393" y="1382"/>
                    <a:pt x="429" y="1299"/>
                  </a:cubicBezTo>
                  <a:cubicBezTo>
                    <a:pt x="453" y="1227"/>
                    <a:pt x="512" y="1168"/>
                    <a:pt x="608" y="1144"/>
                  </a:cubicBezTo>
                  <a:lnTo>
                    <a:pt x="965" y="1108"/>
                  </a:lnTo>
                  <a:cubicBezTo>
                    <a:pt x="1143" y="1073"/>
                    <a:pt x="1298" y="953"/>
                    <a:pt x="1381" y="787"/>
                  </a:cubicBezTo>
                  <a:lnTo>
                    <a:pt x="1548" y="465"/>
                  </a:lnTo>
                  <a:cubicBezTo>
                    <a:pt x="1572" y="394"/>
                    <a:pt x="1643" y="346"/>
                    <a:pt x="1739" y="346"/>
                  </a:cubicBezTo>
                  <a:close/>
                  <a:moveTo>
                    <a:pt x="1703" y="1"/>
                  </a:moveTo>
                  <a:cubicBezTo>
                    <a:pt x="1489" y="1"/>
                    <a:pt x="1310" y="120"/>
                    <a:pt x="1203" y="311"/>
                  </a:cubicBezTo>
                  <a:lnTo>
                    <a:pt x="1036" y="644"/>
                  </a:lnTo>
                  <a:cubicBezTo>
                    <a:pt x="1012" y="703"/>
                    <a:pt x="953" y="739"/>
                    <a:pt x="869" y="763"/>
                  </a:cubicBezTo>
                  <a:lnTo>
                    <a:pt x="512" y="811"/>
                  </a:lnTo>
                  <a:cubicBezTo>
                    <a:pt x="310" y="834"/>
                    <a:pt x="131" y="989"/>
                    <a:pt x="60" y="1192"/>
                  </a:cubicBezTo>
                  <a:cubicBezTo>
                    <a:pt x="0" y="1406"/>
                    <a:pt x="36" y="1620"/>
                    <a:pt x="203" y="1775"/>
                  </a:cubicBezTo>
                  <a:lnTo>
                    <a:pt x="500" y="2025"/>
                  </a:lnTo>
                  <a:cubicBezTo>
                    <a:pt x="548" y="2073"/>
                    <a:pt x="572" y="2144"/>
                    <a:pt x="560" y="2216"/>
                  </a:cubicBezTo>
                  <a:lnTo>
                    <a:pt x="500" y="2573"/>
                  </a:lnTo>
                  <a:cubicBezTo>
                    <a:pt x="477" y="2787"/>
                    <a:pt x="548" y="2989"/>
                    <a:pt x="727" y="3120"/>
                  </a:cubicBezTo>
                  <a:cubicBezTo>
                    <a:pt x="834" y="3204"/>
                    <a:pt x="929" y="3228"/>
                    <a:pt x="1048" y="3228"/>
                  </a:cubicBezTo>
                  <a:cubicBezTo>
                    <a:pt x="1143" y="3228"/>
                    <a:pt x="1227" y="3216"/>
                    <a:pt x="1322" y="3168"/>
                  </a:cubicBezTo>
                  <a:lnTo>
                    <a:pt x="1631" y="3001"/>
                  </a:lnTo>
                  <a:cubicBezTo>
                    <a:pt x="1661" y="2989"/>
                    <a:pt x="1694" y="2983"/>
                    <a:pt x="1727" y="2983"/>
                  </a:cubicBezTo>
                  <a:cubicBezTo>
                    <a:pt x="1759" y="2983"/>
                    <a:pt x="1792" y="2989"/>
                    <a:pt x="1822" y="3001"/>
                  </a:cubicBezTo>
                  <a:lnTo>
                    <a:pt x="2143" y="3168"/>
                  </a:lnTo>
                  <a:cubicBezTo>
                    <a:pt x="2227" y="3215"/>
                    <a:pt x="2318" y="3239"/>
                    <a:pt x="2409" y="3239"/>
                  </a:cubicBezTo>
                  <a:cubicBezTo>
                    <a:pt x="2524" y="3239"/>
                    <a:pt x="2639" y="3200"/>
                    <a:pt x="2739" y="3120"/>
                  </a:cubicBezTo>
                  <a:cubicBezTo>
                    <a:pt x="2917" y="2989"/>
                    <a:pt x="2989" y="2787"/>
                    <a:pt x="2953" y="2573"/>
                  </a:cubicBezTo>
                  <a:lnTo>
                    <a:pt x="2894" y="2216"/>
                  </a:lnTo>
                  <a:cubicBezTo>
                    <a:pt x="2882" y="2144"/>
                    <a:pt x="2917" y="2085"/>
                    <a:pt x="2953" y="2025"/>
                  </a:cubicBezTo>
                  <a:lnTo>
                    <a:pt x="3215" y="1775"/>
                  </a:lnTo>
                  <a:cubicBezTo>
                    <a:pt x="3358" y="1620"/>
                    <a:pt x="3417" y="1406"/>
                    <a:pt x="3358" y="1192"/>
                  </a:cubicBezTo>
                  <a:cubicBezTo>
                    <a:pt x="3298" y="989"/>
                    <a:pt x="3120" y="834"/>
                    <a:pt x="2894" y="811"/>
                  </a:cubicBezTo>
                  <a:lnTo>
                    <a:pt x="2536" y="763"/>
                  </a:lnTo>
                  <a:cubicBezTo>
                    <a:pt x="2465" y="739"/>
                    <a:pt x="2405" y="703"/>
                    <a:pt x="2382" y="644"/>
                  </a:cubicBezTo>
                  <a:lnTo>
                    <a:pt x="2215" y="311"/>
                  </a:lnTo>
                  <a:cubicBezTo>
                    <a:pt x="2120" y="120"/>
                    <a:pt x="1929" y="1"/>
                    <a:pt x="1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54" name="Google Shape;12754;p87"/>
          <p:cNvGrpSpPr/>
          <p:nvPr/>
        </p:nvGrpSpPr>
        <p:grpSpPr>
          <a:xfrm>
            <a:off x="1805901" y="1779358"/>
            <a:ext cx="284847" cy="373627"/>
            <a:chOff x="1805901" y="1960358"/>
            <a:chExt cx="284847" cy="373627"/>
          </a:xfrm>
        </p:grpSpPr>
        <p:sp>
          <p:nvSpPr>
            <p:cNvPr id="12755" name="Google Shape;12755;p87"/>
            <p:cNvSpPr/>
            <p:nvPr/>
          </p:nvSpPr>
          <p:spPr>
            <a:xfrm>
              <a:off x="1805901" y="1960358"/>
              <a:ext cx="284847" cy="373627"/>
            </a:xfrm>
            <a:custGeom>
              <a:avLst/>
              <a:gdLst/>
              <a:ahLst/>
              <a:cxnLst/>
              <a:rect l="l" t="t" r="r" b="b"/>
              <a:pathLst>
                <a:path w="8942" h="11729" extrusionOk="0">
                  <a:moveTo>
                    <a:pt x="8525" y="9395"/>
                  </a:moveTo>
                  <a:lnTo>
                    <a:pt x="8525" y="9764"/>
                  </a:lnTo>
                  <a:lnTo>
                    <a:pt x="3358" y="9764"/>
                  </a:lnTo>
                  <a:cubicBezTo>
                    <a:pt x="3239" y="9764"/>
                    <a:pt x="3155" y="9859"/>
                    <a:pt x="3155" y="9978"/>
                  </a:cubicBezTo>
                  <a:cubicBezTo>
                    <a:pt x="3155" y="10097"/>
                    <a:pt x="3239" y="10180"/>
                    <a:pt x="3358" y="10180"/>
                  </a:cubicBezTo>
                  <a:lnTo>
                    <a:pt x="8525" y="10180"/>
                  </a:lnTo>
                  <a:lnTo>
                    <a:pt x="8525" y="10490"/>
                  </a:lnTo>
                  <a:lnTo>
                    <a:pt x="6775" y="10490"/>
                  </a:lnTo>
                  <a:cubicBezTo>
                    <a:pt x="6656" y="10490"/>
                    <a:pt x="6561" y="10585"/>
                    <a:pt x="6561" y="10704"/>
                  </a:cubicBezTo>
                  <a:cubicBezTo>
                    <a:pt x="6561" y="10823"/>
                    <a:pt x="6656" y="10907"/>
                    <a:pt x="6775" y="10907"/>
                  </a:cubicBezTo>
                  <a:lnTo>
                    <a:pt x="8525" y="10907"/>
                  </a:lnTo>
                  <a:lnTo>
                    <a:pt x="8525" y="11264"/>
                  </a:lnTo>
                  <a:lnTo>
                    <a:pt x="1381" y="11264"/>
                  </a:lnTo>
                  <a:cubicBezTo>
                    <a:pt x="857" y="11264"/>
                    <a:pt x="441" y="10847"/>
                    <a:pt x="441" y="10335"/>
                  </a:cubicBezTo>
                  <a:cubicBezTo>
                    <a:pt x="441" y="10073"/>
                    <a:pt x="548" y="9835"/>
                    <a:pt x="715" y="9657"/>
                  </a:cubicBezTo>
                  <a:cubicBezTo>
                    <a:pt x="893" y="9478"/>
                    <a:pt x="1131" y="9395"/>
                    <a:pt x="1381" y="9395"/>
                  </a:cubicBezTo>
                  <a:close/>
                  <a:moveTo>
                    <a:pt x="1369" y="1"/>
                  </a:moveTo>
                  <a:cubicBezTo>
                    <a:pt x="619" y="1"/>
                    <a:pt x="0" y="620"/>
                    <a:pt x="0" y="1370"/>
                  </a:cubicBezTo>
                  <a:lnTo>
                    <a:pt x="0" y="10359"/>
                  </a:lnTo>
                  <a:cubicBezTo>
                    <a:pt x="0" y="11109"/>
                    <a:pt x="607" y="11728"/>
                    <a:pt x="1369" y="11728"/>
                  </a:cubicBezTo>
                  <a:lnTo>
                    <a:pt x="8739" y="11728"/>
                  </a:lnTo>
                  <a:cubicBezTo>
                    <a:pt x="8858" y="11728"/>
                    <a:pt x="8942" y="11645"/>
                    <a:pt x="8942" y="11526"/>
                  </a:cubicBezTo>
                  <a:lnTo>
                    <a:pt x="8942" y="2191"/>
                  </a:lnTo>
                  <a:cubicBezTo>
                    <a:pt x="8942" y="2072"/>
                    <a:pt x="8858" y="1989"/>
                    <a:pt x="8739" y="1989"/>
                  </a:cubicBezTo>
                  <a:cubicBezTo>
                    <a:pt x="8620" y="1989"/>
                    <a:pt x="8525" y="2072"/>
                    <a:pt x="8525" y="2191"/>
                  </a:cubicBezTo>
                  <a:lnTo>
                    <a:pt x="8525" y="8990"/>
                  </a:lnTo>
                  <a:lnTo>
                    <a:pt x="1596" y="8990"/>
                  </a:lnTo>
                  <a:lnTo>
                    <a:pt x="1596" y="7787"/>
                  </a:lnTo>
                  <a:cubicBezTo>
                    <a:pt x="1596" y="7668"/>
                    <a:pt x="1500" y="7585"/>
                    <a:pt x="1381" y="7585"/>
                  </a:cubicBezTo>
                  <a:cubicBezTo>
                    <a:pt x="1262" y="7585"/>
                    <a:pt x="1179" y="7668"/>
                    <a:pt x="1179" y="7787"/>
                  </a:cubicBezTo>
                  <a:lnTo>
                    <a:pt x="1179" y="9002"/>
                  </a:lnTo>
                  <a:cubicBezTo>
                    <a:pt x="905" y="9049"/>
                    <a:pt x="655" y="9168"/>
                    <a:pt x="441" y="9359"/>
                  </a:cubicBezTo>
                  <a:lnTo>
                    <a:pt x="441" y="1370"/>
                  </a:lnTo>
                  <a:cubicBezTo>
                    <a:pt x="441" y="929"/>
                    <a:pt x="762" y="548"/>
                    <a:pt x="1179" y="465"/>
                  </a:cubicBezTo>
                  <a:lnTo>
                    <a:pt x="1179" y="7109"/>
                  </a:lnTo>
                  <a:cubicBezTo>
                    <a:pt x="1179" y="7228"/>
                    <a:pt x="1262" y="7311"/>
                    <a:pt x="1381" y="7311"/>
                  </a:cubicBezTo>
                  <a:cubicBezTo>
                    <a:pt x="1500" y="7311"/>
                    <a:pt x="1596" y="7216"/>
                    <a:pt x="1596" y="7109"/>
                  </a:cubicBezTo>
                  <a:lnTo>
                    <a:pt x="1596" y="441"/>
                  </a:lnTo>
                  <a:lnTo>
                    <a:pt x="8525" y="441"/>
                  </a:lnTo>
                  <a:lnTo>
                    <a:pt x="8525" y="1489"/>
                  </a:lnTo>
                  <a:cubicBezTo>
                    <a:pt x="8525" y="1608"/>
                    <a:pt x="8620" y="1703"/>
                    <a:pt x="8739" y="1703"/>
                  </a:cubicBezTo>
                  <a:cubicBezTo>
                    <a:pt x="8847" y="1703"/>
                    <a:pt x="8942" y="1608"/>
                    <a:pt x="8942" y="1489"/>
                  </a:cubicBezTo>
                  <a:lnTo>
                    <a:pt x="8942" y="215"/>
                  </a:lnTo>
                  <a:cubicBezTo>
                    <a:pt x="8942" y="96"/>
                    <a:pt x="8847" y="1"/>
                    <a:pt x="8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6" name="Google Shape;12756;p87"/>
            <p:cNvSpPr/>
            <p:nvPr/>
          </p:nvSpPr>
          <p:spPr>
            <a:xfrm>
              <a:off x="1841929" y="2295249"/>
              <a:ext cx="165773" cy="13315"/>
            </a:xfrm>
            <a:custGeom>
              <a:avLst/>
              <a:gdLst/>
              <a:ahLst/>
              <a:cxnLst/>
              <a:rect l="l" t="t" r="r" b="b"/>
              <a:pathLst>
                <a:path w="5204" h="418" extrusionOk="0">
                  <a:moveTo>
                    <a:pt x="203" y="1"/>
                  </a:moveTo>
                  <a:cubicBezTo>
                    <a:pt x="84" y="1"/>
                    <a:pt x="0" y="84"/>
                    <a:pt x="0" y="203"/>
                  </a:cubicBezTo>
                  <a:cubicBezTo>
                    <a:pt x="0" y="322"/>
                    <a:pt x="84" y="418"/>
                    <a:pt x="203" y="418"/>
                  </a:cubicBezTo>
                  <a:lnTo>
                    <a:pt x="5001" y="418"/>
                  </a:lnTo>
                  <a:cubicBezTo>
                    <a:pt x="5120" y="418"/>
                    <a:pt x="5203" y="322"/>
                    <a:pt x="5203" y="203"/>
                  </a:cubicBezTo>
                  <a:cubicBezTo>
                    <a:pt x="5203" y="84"/>
                    <a:pt x="5120" y="1"/>
                    <a:pt x="5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757" name="Google Shape;12757;p87"/>
          <p:cNvSpPr/>
          <p:nvPr/>
        </p:nvSpPr>
        <p:spPr>
          <a:xfrm>
            <a:off x="3505429" y="1799076"/>
            <a:ext cx="342505" cy="334191"/>
          </a:xfrm>
          <a:custGeom>
            <a:avLst/>
            <a:gdLst/>
            <a:ahLst/>
            <a:cxnLst/>
            <a:rect l="l" t="t" r="r" b="b"/>
            <a:pathLst>
              <a:path w="10752" h="10491" extrusionOk="0">
                <a:moveTo>
                  <a:pt x="9632" y="1406"/>
                </a:moveTo>
                <a:lnTo>
                  <a:pt x="9632" y="2418"/>
                </a:lnTo>
                <a:lnTo>
                  <a:pt x="3584" y="2418"/>
                </a:lnTo>
                <a:lnTo>
                  <a:pt x="3584" y="1918"/>
                </a:lnTo>
                <a:cubicBezTo>
                  <a:pt x="3584" y="1787"/>
                  <a:pt x="3477" y="1680"/>
                  <a:pt x="3346" y="1680"/>
                </a:cubicBezTo>
                <a:lnTo>
                  <a:pt x="1905" y="1680"/>
                </a:lnTo>
                <a:cubicBezTo>
                  <a:pt x="1774" y="1680"/>
                  <a:pt x="1667" y="1787"/>
                  <a:pt x="1667" y="1918"/>
                </a:cubicBezTo>
                <a:lnTo>
                  <a:pt x="1667" y="2358"/>
                </a:lnTo>
                <a:cubicBezTo>
                  <a:pt x="1500" y="2275"/>
                  <a:pt x="1381" y="2108"/>
                  <a:pt x="1381" y="1918"/>
                </a:cubicBezTo>
                <a:cubicBezTo>
                  <a:pt x="1381" y="1632"/>
                  <a:pt x="1607" y="1406"/>
                  <a:pt x="1893" y="1406"/>
                </a:cubicBezTo>
                <a:close/>
                <a:moveTo>
                  <a:pt x="3131" y="2156"/>
                </a:moveTo>
                <a:lnTo>
                  <a:pt x="3131" y="3168"/>
                </a:lnTo>
                <a:lnTo>
                  <a:pt x="2739" y="3001"/>
                </a:lnTo>
                <a:cubicBezTo>
                  <a:pt x="2709" y="2989"/>
                  <a:pt x="2679" y="2983"/>
                  <a:pt x="2649" y="2983"/>
                </a:cubicBezTo>
                <a:cubicBezTo>
                  <a:pt x="2620" y="2983"/>
                  <a:pt x="2590" y="2989"/>
                  <a:pt x="2560" y="3001"/>
                </a:cubicBezTo>
                <a:lnTo>
                  <a:pt x="2143" y="3180"/>
                </a:lnTo>
                <a:lnTo>
                  <a:pt x="2143" y="2156"/>
                </a:lnTo>
                <a:close/>
                <a:moveTo>
                  <a:pt x="10275" y="2882"/>
                </a:moveTo>
                <a:lnTo>
                  <a:pt x="10275" y="3346"/>
                </a:lnTo>
                <a:lnTo>
                  <a:pt x="3584" y="3346"/>
                </a:lnTo>
                <a:lnTo>
                  <a:pt x="3584" y="2882"/>
                </a:lnTo>
                <a:close/>
                <a:moveTo>
                  <a:pt x="8823" y="4728"/>
                </a:moveTo>
                <a:cubicBezTo>
                  <a:pt x="9108" y="4728"/>
                  <a:pt x="9335" y="4954"/>
                  <a:pt x="9335" y="5239"/>
                </a:cubicBezTo>
                <a:cubicBezTo>
                  <a:pt x="9335" y="5430"/>
                  <a:pt x="9216" y="5609"/>
                  <a:pt x="9049" y="5680"/>
                </a:cubicBezTo>
                <a:lnTo>
                  <a:pt x="9049" y="5239"/>
                </a:lnTo>
                <a:cubicBezTo>
                  <a:pt x="9049" y="5097"/>
                  <a:pt x="8942" y="4989"/>
                  <a:pt x="8811" y="4989"/>
                </a:cubicBezTo>
                <a:lnTo>
                  <a:pt x="7358" y="4989"/>
                </a:lnTo>
                <a:cubicBezTo>
                  <a:pt x="7215" y="4989"/>
                  <a:pt x="7120" y="5097"/>
                  <a:pt x="7120" y="5239"/>
                </a:cubicBezTo>
                <a:lnTo>
                  <a:pt x="7120" y="5740"/>
                </a:lnTo>
                <a:lnTo>
                  <a:pt x="1060" y="5740"/>
                </a:lnTo>
                <a:lnTo>
                  <a:pt x="1060" y="4728"/>
                </a:lnTo>
                <a:close/>
                <a:moveTo>
                  <a:pt x="8608" y="5454"/>
                </a:moveTo>
                <a:lnTo>
                  <a:pt x="8608" y="6502"/>
                </a:lnTo>
                <a:lnTo>
                  <a:pt x="8192" y="6323"/>
                </a:lnTo>
                <a:cubicBezTo>
                  <a:pt x="8156" y="6311"/>
                  <a:pt x="8132" y="6311"/>
                  <a:pt x="8096" y="6311"/>
                </a:cubicBezTo>
                <a:cubicBezTo>
                  <a:pt x="8073" y="6311"/>
                  <a:pt x="8037" y="6311"/>
                  <a:pt x="8013" y="6323"/>
                </a:cubicBezTo>
                <a:lnTo>
                  <a:pt x="7620" y="6490"/>
                </a:lnTo>
                <a:lnTo>
                  <a:pt x="7620" y="5454"/>
                </a:lnTo>
                <a:close/>
                <a:moveTo>
                  <a:pt x="8846" y="3811"/>
                </a:moveTo>
                <a:cubicBezTo>
                  <a:pt x="9632" y="3811"/>
                  <a:pt x="10275" y="4442"/>
                  <a:pt x="10275" y="5251"/>
                </a:cubicBezTo>
                <a:cubicBezTo>
                  <a:pt x="10275" y="5632"/>
                  <a:pt x="10120" y="5990"/>
                  <a:pt x="9859" y="6263"/>
                </a:cubicBezTo>
                <a:cubicBezTo>
                  <a:pt x="9632" y="6490"/>
                  <a:pt x="9358" y="6621"/>
                  <a:pt x="9061" y="6668"/>
                </a:cubicBezTo>
                <a:lnTo>
                  <a:pt x="9061" y="6192"/>
                </a:lnTo>
                <a:cubicBezTo>
                  <a:pt x="9501" y="6085"/>
                  <a:pt x="9811" y="5692"/>
                  <a:pt x="9811" y="5239"/>
                </a:cubicBezTo>
                <a:cubicBezTo>
                  <a:pt x="9811" y="4704"/>
                  <a:pt x="9382" y="4263"/>
                  <a:pt x="8846" y="4263"/>
                </a:cubicBezTo>
                <a:lnTo>
                  <a:pt x="476" y="4263"/>
                </a:lnTo>
                <a:lnTo>
                  <a:pt x="476" y="3811"/>
                </a:lnTo>
                <a:close/>
                <a:moveTo>
                  <a:pt x="7144" y="6216"/>
                </a:moveTo>
                <a:lnTo>
                  <a:pt x="7144" y="6680"/>
                </a:lnTo>
                <a:lnTo>
                  <a:pt x="464" y="6680"/>
                </a:lnTo>
                <a:lnTo>
                  <a:pt x="464" y="6216"/>
                </a:lnTo>
                <a:close/>
                <a:moveTo>
                  <a:pt x="9632" y="8073"/>
                </a:moveTo>
                <a:lnTo>
                  <a:pt x="9632" y="9085"/>
                </a:lnTo>
                <a:lnTo>
                  <a:pt x="3584" y="9085"/>
                </a:lnTo>
                <a:lnTo>
                  <a:pt x="3584" y="8585"/>
                </a:lnTo>
                <a:cubicBezTo>
                  <a:pt x="3584" y="8454"/>
                  <a:pt x="3477" y="8347"/>
                  <a:pt x="3346" y="8347"/>
                </a:cubicBezTo>
                <a:lnTo>
                  <a:pt x="1905" y="8347"/>
                </a:lnTo>
                <a:cubicBezTo>
                  <a:pt x="1774" y="8347"/>
                  <a:pt x="1667" y="8454"/>
                  <a:pt x="1667" y="8585"/>
                </a:cubicBezTo>
                <a:lnTo>
                  <a:pt x="1667" y="9026"/>
                </a:lnTo>
                <a:cubicBezTo>
                  <a:pt x="1500" y="8942"/>
                  <a:pt x="1381" y="8776"/>
                  <a:pt x="1381" y="8585"/>
                </a:cubicBezTo>
                <a:cubicBezTo>
                  <a:pt x="1381" y="8299"/>
                  <a:pt x="1607" y="8073"/>
                  <a:pt x="1893" y="8073"/>
                </a:cubicBezTo>
                <a:close/>
                <a:moveTo>
                  <a:pt x="3131" y="8823"/>
                </a:moveTo>
                <a:lnTo>
                  <a:pt x="3131" y="9835"/>
                </a:lnTo>
                <a:lnTo>
                  <a:pt x="2739" y="9669"/>
                </a:lnTo>
                <a:cubicBezTo>
                  <a:pt x="2709" y="9657"/>
                  <a:pt x="2679" y="9651"/>
                  <a:pt x="2649" y="9651"/>
                </a:cubicBezTo>
                <a:cubicBezTo>
                  <a:pt x="2620" y="9651"/>
                  <a:pt x="2590" y="9657"/>
                  <a:pt x="2560" y="9669"/>
                </a:cubicBezTo>
                <a:lnTo>
                  <a:pt x="2143" y="9847"/>
                </a:lnTo>
                <a:lnTo>
                  <a:pt x="2143" y="8823"/>
                </a:lnTo>
                <a:close/>
                <a:moveTo>
                  <a:pt x="10275" y="7144"/>
                </a:moveTo>
                <a:lnTo>
                  <a:pt x="10275" y="7597"/>
                </a:lnTo>
                <a:lnTo>
                  <a:pt x="1905" y="7597"/>
                </a:lnTo>
                <a:cubicBezTo>
                  <a:pt x="1369" y="7597"/>
                  <a:pt x="941" y="8037"/>
                  <a:pt x="941" y="8573"/>
                </a:cubicBezTo>
                <a:cubicBezTo>
                  <a:pt x="941" y="9026"/>
                  <a:pt x="1250" y="9419"/>
                  <a:pt x="1679" y="9526"/>
                </a:cubicBezTo>
                <a:lnTo>
                  <a:pt x="1679" y="10002"/>
                </a:lnTo>
                <a:cubicBezTo>
                  <a:pt x="1381" y="9954"/>
                  <a:pt x="1119" y="9800"/>
                  <a:pt x="893" y="9597"/>
                </a:cubicBezTo>
                <a:cubicBezTo>
                  <a:pt x="631" y="9323"/>
                  <a:pt x="476" y="8954"/>
                  <a:pt x="476" y="8585"/>
                </a:cubicBezTo>
                <a:cubicBezTo>
                  <a:pt x="476" y="7787"/>
                  <a:pt x="1119" y="7144"/>
                  <a:pt x="1917" y="7144"/>
                </a:cubicBezTo>
                <a:close/>
                <a:moveTo>
                  <a:pt x="1917" y="1"/>
                </a:moveTo>
                <a:cubicBezTo>
                  <a:pt x="881" y="1"/>
                  <a:pt x="12" y="846"/>
                  <a:pt x="12" y="1906"/>
                </a:cubicBezTo>
                <a:cubicBezTo>
                  <a:pt x="12" y="2406"/>
                  <a:pt x="214" y="2882"/>
                  <a:pt x="572" y="3239"/>
                </a:cubicBezTo>
                <a:cubicBezTo>
                  <a:pt x="595" y="3275"/>
                  <a:pt x="631" y="3299"/>
                  <a:pt x="667" y="3334"/>
                </a:cubicBezTo>
                <a:lnTo>
                  <a:pt x="238" y="3334"/>
                </a:lnTo>
                <a:cubicBezTo>
                  <a:pt x="107" y="3334"/>
                  <a:pt x="0" y="3430"/>
                  <a:pt x="0" y="3573"/>
                </a:cubicBezTo>
                <a:lnTo>
                  <a:pt x="0" y="4489"/>
                </a:lnTo>
                <a:cubicBezTo>
                  <a:pt x="0" y="4620"/>
                  <a:pt x="107" y="4728"/>
                  <a:pt x="238" y="4728"/>
                </a:cubicBezTo>
                <a:lnTo>
                  <a:pt x="631" y="4728"/>
                </a:lnTo>
                <a:lnTo>
                  <a:pt x="631" y="5751"/>
                </a:lnTo>
                <a:lnTo>
                  <a:pt x="238" y="5751"/>
                </a:lnTo>
                <a:cubicBezTo>
                  <a:pt x="107" y="5751"/>
                  <a:pt x="0" y="5859"/>
                  <a:pt x="0" y="5990"/>
                </a:cubicBezTo>
                <a:lnTo>
                  <a:pt x="0" y="6918"/>
                </a:lnTo>
                <a:cubicBezTo>
                  <a:pt x="0" y="7049"/>
                  <a:pt x="107" y="7156"/>
                  <a:pt x="238" y="7156"/>
                </a:cubicBezTo>
                <a:lnTo>
                  <a:pt x="667" y="7156"/>
                </a:lnTo>
                <a:cubicBezTo>
                  <a:pt x="274" y="7502"/>
                  <a:pt x="12" y="8014"/>
                  <a:pt x="12" y="8597"/>
                </a:cubicBezTo>
                <a:cubicBezTo>
                  <a:pt x="12" y="9109"/>
                  <a:pt x="214" y="9585"/>
                  <a:pt x="572" y="9942"/>
                </a:cubicBezTo>
                <a:cubicBezTo>
                  <a:pt x="929" y="10300"/>
                  <a:pt x="1405" y="10490"/>
                  <a:pt x="1905" y="10490"/>
                </a:cubicBezTo>
                <a:lnTo>
                  <a:pt x="5394" y="10490"/>
                </a:lnTo>
                <a:cubicBezTo>
                  <a:pt x="5525" y="10490"/>
                  <a:pt x="5632" y="10383"/>
                  <a:pt x="5632" y="10252"/>
                </a:cubicBezTo>
                <a:cubicBezTo>
                  <a:pt x="5632" y="10121"/>
                  <a:pt x="5525" y="10014"/>
                  <a:pt x="5394" y="10014"/>
                </a:cubicBezTo>
                <a:lnTo>
                  <a:pt x="3584" y="10014"/>
                </a:lnTo>
                <a:lnTo>
                  <a:pt x="3584" y="9550"/>
                </a:lnTo>
                <a:lnTo>
                  <a:pt x="10275" y="9550"/>
                </a:lnTo>
                <a:lnTo>
                  <a:pt x="10275" y="10014"/>
                </a:lnTo>
                <a:lnTo>
                  <a:pt x="6477" y="10014"/>
                </a:lnTo>
                <a:cubicBezTo>
                  <a:pt x="6346" y="10014"/>
                  <a:pt x="6239" y="10121"/>
                  <a:pt x="6239" y="10252"/>
                </a:cubicBezTo>
                <a:cubicBezTo>
                  <a:pt x="6239" y="10383"/>
                  <a:pt x="6346" y="10490"/>
                  <a:pt x="6477" y="10490"/>
                </a:cubicBezTo>
                <a:lnTo>
                  <a:pt x="10513" y="10490"/>
                </a:lnTo>
                <a:cubicBezTo>
                  <a:pt x="10644" y="10490"/>
                  <a:pt x="10751" y="10383"/>
                  <a:pt x="10751" y="10252"/>
                </a:cubicBezTo>
                <a:lnTo>
                  <a:pt x="10751" y="9323"/>
                </a:lnTo>
                <a:cubicBezTo>
                  <a:pt x="10751" y="9192"/>
                  <a:pt x="10644" y="9085"/>
                  <a:pt x="10513" y="9085"/>
                </a:cubicBezTo>
                <a:lnTo>
                  <a:pt x="10120" y="9085"/>
                </a:lnTo>
                <a:lnTo>
                  <a:pt x="10120" y="8061"/>
                </a:lnTo>
                <a:lnTo>
                  <a:pt x="10513" y="8061"/>
                </a:lnTo>
                <a:cubicBezTo>
                  <a:pt x="10644" y="8061"/>
                  <a:pt x="10751" y="7954"/>
                  <a:pt x="10751" y="7823"/>
                </a:cubicBezTo>
                <a:lnTo>
                  <a:pt x="10751" y="6906"/>
                </a:lnTo>
                <a:cubicBezTo>
                  <a:pt x="10751" y="6763"/>
                  <a:pt x="10644" y="6668"/>
                  <a:pt x="10513" y="6668"/>
                </a:cubicBezTo>
                <a:lnTo>
                  <a:pt x="10073" y="6668"/>
                </a:lnTo>
                <a:cubicBezTo>
                  <a:pt x="10109" y="6633"/>
                  <a:pt x="10156" y="6609"/>
                  <a:pt x="10180" y="6573"/>
                </a:cubicBezTo>
                <a:cubicBezTo>
                  <a:pt x="10537" y="6216"/>
                  <a:pt x="10728" y="5740"/>
                  <a:pt x="10728" y="5239"/>
                </a:cubicBezTo>
                <a:cubicBezTo>
                  <a:pt x="10728" y="4656"/>
                  <a:pt x="10478" y="4144"/>
                  <a:pt x="10073" y="3787"/>
                </a:cubicBezTo>
                <a:lnTo>
                  <a:pt x="10513" y="3787"/>
                </a:lnTo>
                <a:cubicBezTo>
                  <a:pt x="10644" y="3787"/>
                  <a:pt x="10751" y="3692"/>
                  <a:pt x="10751" y="3549"/>
                </a:cubicBezTo>
                <a:lnTo>
                  <a:pt x="10751" y="2632"/>
                </a:lnTo>
                <a:cubicBezTo>
                  <a:pt x="10751" y="2501"/>
                  <a:pt x="10644" y="2394"/>
                  <a:pt x="10513" y="2394"/>
                </a:cubicBezTo>
                <a:lnTo>
                  <a:pt x="10120" y="2394"/>
                </a:lnTo>
                <a:lnTo>
                  <a:pt x="10120" y="1370"/>
                </a:lnTo>
                <a:lnTo>
                  <a:pt x="10513" y="1394"/>
                </a:lnTo>
                <a:cubicBezTo>
                  <a:pt x="10644" y="1394"/>
                  <a:pt x="10751" y="1287"/>
                  <a:pt x="10751" y="1156"/>
                </a:cubicBezTo>
                <a:lnTo>
                  <a:pt x="10751" y="239"/>
                </a:lnTo>
                <a:cubicBezTo>
                  <a:pt x="10751" y="96"/>
                  <a:pt x="10644" y="1"/>
                  <a:pt x="10513" y="1"/>
                </a:cubicBezTo>
                <a:lnTo>
                  <a:pt x="8942" y="1"/>
                </a:lnTo>
                <a:cubicBezTo>
                  <a:pt x="8811" y="1"/>
                  <a:pt x="8704" y="96"/>
                  <a:pt x="8704" y="239"/>
                </a:cubicBezTo>
                <a:cubicBezTo>
                  <a:pt x="8704" y="370"/>
                  <a:pt x="8811" y="477"/>
                  <a:pt x="8942" y="477"/>
                </a:cubicBezTo>
                <a:lnTo>
                  <a:pt x="10287" y="477"/>
                </a:lnTo>
                <a:lnTo>
                  <a:pt x="10287" y="929"/>
                </a:lnTo>
                <a:lnTo>
                  <a:pt x="1905" y="929"/>
                </a:lnTo>
                <a:cubicBezTo>
                  <a:pt x="1369" y="929"/>
                  <a:pt x="941" y="1370"/>
                  <a:pt x="941" y="1906"/>
                </a:cubicBezTo>
                <a:cubicBezTo>
                  <a:pt x="941" y="2358"/>
                  <a:pt x="1250" y="2751"/>
                  <a:pt x="1679" y="2858"/>
                </a:cubicBezTo>
                <a:lnTo>
                  <a:pt x="1679" y="3334"/>
                </a:lnTo>
                <a:cubicBezTo>
                  <a:pt x="1381" y="3287"/>
                  <a:pt x="1119" y="3156"/>
                  <a:pt x="893" y="2930"/>
                </a:cubicBezTo>
                <a:cubicBezTo>
                  <a:pt x="631" y="2656"/>
                  <a:pt x="476" y="2287"/>
                  <a:pt x="476" y="1918"/>
                </a:cubicBezTo>
                <a:cubicBezTo>
                  <a:pt x="476" y="1132"/>
                  <a:pt x="1119" y="477"/>
                  <a:pt x="1917" y="477"/>
                </a:cubicBezTo>
                <a:lnTo>
                  <a:pt x="7870" y="477"/>
                </a:lnTo>
                <a:cubicBezTo>
                  <a:pt x="8013" y="477"/>
                  <a:pt x="8108" y="370"/>
                  <a:pt x="8108" y="239"/>
                </a:cubicBezTo>
                <a:cubicBezTo>
                  <a:pt x="8108" y="96"/>
                  <a:pt x="8013" y="1"/>
                  <a:pt x="7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8" name="Google Shape;12758;p87"/>
          <p:cNvSpPr/>
          <p:nvPr/>
        </p:nvSpPr>
        <p:spPr>
          <a:xfrm>
            <a:off x="7100552" y="1803249"/>
            <a:ext cx="368690" cy="334541"/>
          </a:xfrm>
          <a:custGeom>
            <a:avLst/>
            <a:gdLst/>
            <a:ahLst/>
            <a:cxnLst/>
            <a:rect l="l" t="t" r="r" b="b"/>
            <a:pathLst>
              <a:path w="11574" h="10502" extrusionOk="0">
                <a:moveTo>
                  <a:pt x="4370" y="1560"/>
                </a:moveTo>
                <a:lnTo>
                  <a:pt x="4287" y="2668"/>
                </a:lnTo>
                <a:cubicBezTo>
                  <a:pt x="4287" y="2692"/>
                  <a:pt x="4251" y="2703"/>
                  <a:pt x="4227" y="2703"/>
                </a:cubicBezTo>
                <a:lnTo>
                  <a:pt x="3525" y="2703"/>
                </a:lnTo>
                <a:cubicBezTo>
                  <a:pt x="3489" y="2703"/>
                  <a:pt x="3465" y="2680"/>
                  <a:pt x="3465" y="2668"/>
                </a:cubicBezTo>
                <a:lnTo>
                  <a:pt x="3358" y="1560"/>
                </a:lnTo>
                <a:close/>
                <a:moveTo>
                  <a:pt x="1084" y="3442"/>
                </a:moveTo>
                <a:cubicBezTo>
                  <a:pt x="2048" y="3525"/>
                  <a:pt x="2858" y="4335"/>
                  <a:pt x="2941" y="5311"/>
                </a:cubicBezTo>
                <a:lnTo>
                  <a:pt x="1084" y="5311"/>
                </a:lnTo>
                <a:lnTo>
                  <a:pt x="1084" y="3442"/>
                </a:lnTo>
                <a:close/>
                <a:moveTo>
                  <a:pt x="3989" y="5656"/>
                </a:moveTo>
                <a:lnTo>
                  <a:pt x="3989" y="8264"/>
                </a:lnTo>
                <a:lnTo>
                  <a:pt x="1072" y="8264"/>
                </a:lnTo>
                <a:lnTo>
                  <a:pt x="1072" y="5656"/>
                </a:lnTo>
                <a:close/>
                <a:moveTo>
                  <a:pt x="2370" y="8585"/>
                </a:moveTo>
                <a:lnTo>
                  <a:pt x="2370" y="10192"/>
                </a:lnTo>
                <a:lnTo>
                  <a:pt x="2191" y="10192"/>
                </a:lnTo>
                <a:lnTo>
                  <a:pt x="2191" y="8585"/>
                </a:lnTo>
                <a:close/>
                <a:moveTo>
                  <a:pt x="11026" y="4311"/>
                </a:moveTo>
                <a:cubicBezTo>
                  <a:pt x="11133" y="4311"/>
                  <a:pt x="11216" y="4406"/>
                  <a:pt x="11216" y="4513"/>
                </a:cubicBezTo>
                <a:lnTo>
                  <a:pt x="11240" y="10192"/>
                </a:lnTo>
                <a:lnTo>
                  <a:pt x="10835" y="10192"/>
                </a:lnTo>
                <a:lnTo>
                  <a:pt x="10835" y="4513"/>
                </a:lnTo>
                <a:cubicBezTo>
                  <a:pt x="10835" y="4406"/>
                  <a:pt x="10919" y="4311"/>
                  <a:pt x="11026" y="4311"/>
                </a:cubicBezTo>
                <a:close/>
                <a:moveTo>
                  <a:pt x="2334" y="1"/>
                </a:moveTo>
                <a:cubicBezTo>
                  <a:pt x="2072" y="1"/>
                  <a:pt x="1858" y="227"/>
                  <a:pt x="1858" y="477"/>
                </a:cubicBezTo>
                <a:lnTo>
                  <a:pt x="1858" y="3263"/>
                </a:lnTo>
                <a:cubicBezTo>
                  <a:pt x="1620" y="3156"/>
                  <a:pt x="1358" y="3096"/>
                  <a:pt x="1084" y="3084"/>
                </a:cubicBezTo>
                <a:lnTo>
                  <a:pt x="1084" y="1370"/>
                </a:lnTo>
                <a:cubicBezTo>
                  <a:pt x="1084" y="1072"/>
                  <a:pt x="846" y="834"/>
                  <a:pt x="548" y="834"/>
                </a:cubicBezTo>
                <a:cubicBezTo>
                  <a:pt x="251" y="834"/>
                  <a:pt x="12" y="1072"/>
                  <a:pt x="12" y="1370"/>
                </a:cubicBezTo>
                <a:lnTo>
                  <a:pt x="12" y="4954"/>
                </a:lnTo>
                <a:cubicBezTo>
                  <a:pt x="12" y="5049"/>
                  <a:pt x="84" y="5120"/>
                  <a:pt x="179" y="5120"/>
                </a:cubicBezTo>
                <a:cubicBezTo>
                  <a:pt x="262" y="5120"/>
                  <a:pt x="346" y="5049"/>
                  <a:pt x="346" y="4954"/>
                </a:cubicBezTo>
                <a:lnTo>
                  <a:pt x="346" y="1370"/>
                </a:lnTo>
                <a:cubicBezTo>
                  <a:pt x="346" y="1263"/>
                  <a:pt x="429" y="1179"/>
                  <a:pt x="536" y="1179"/>
                </a:cubicBezTo>
                <a:cubicBezTo>
                  <a:pt x="643" y="1179"/>
                  <a:pt x="727" y="1263"/>
                  <a:pt x="727" y="1370"/>
                </a:cubicBezTo>
                <a:lnTo>
                  <a:pt x="727" y="10133"/>
                </a:lnTo>
                <a:lnTo>
                  <a:pt x="322" y="10133"/>
                </a:lnTo>
                <a:lnTo>
                  <a:pt x="322" y="5775"/>
                </a:lnTo>
                <a:cubicBezTo>
                  <a:pt x="322" y="5680"/>
                  <a:pt x="251" y="5609"/>
                  <a:pt x="167" y="5609"/>
                </a:cubicBezTo>
                <a:cubicBezTo>
                  <a:pt x="72" y="5609"/>
                  <a:pt x="0" y="5680"/>
                  <a:pt x="0" y="5775"/>
                </a:cubicBezTo>
                <a:lnTo>
                  <a:pt x="0" y="10300"/>
                </a:lnTo>
                <a:cubicBezTo>
                  <a:pt x="0" y="10383"/>
                  <a:pt x="72" y="10466"/>
                  <a:pt x="167" y="10466"/>
                </a:cubicBezTo>
                <a:lnTo>
                  <a:pt x="893" y="10466"/>
                </a:lnTo>
                <a:cubicBezTo>
                  <a:pt x="977" y="10466"/>
                  <a:pt x="1060" y="10383"/>
                  <a:pt x="1060" y="10300"/>
                </a:cubicBezTo>
                <a:lnTo>
                  <a:pt x="1060" y="8537"/>
                </a:lnTo>
                <a:lnTo>
                  <a:pt x="1834" y="8537"/>
                </a:lnTo>
                <a:lnTo>
                  <a:pt x="1834" y="10300"/>
                </a:lnTo>
                <a:cubicBezTo>
                  <a:pt x="1834" y="10383"/>
                  <a:pt x="1905" y="10466"/>
                  <a:pt x="1989" y="10466"/>
                </a:cubicBezTo>
                <a:lnTo>
                  <a:pt x="2513" y="10466"/>
                </a:lnTo>
                <a:cubicBezTo>
                  <a:pt x="2596" y="10466"/>
                  <a:pt x="2679" y="10383"/>
                  <a:pt x="2679" y="10300"/>
                </a:cubicBezTo>
                <a:lnTo>
                  <a:pt x="2679" y="8537"/>
                </a:lnTo>
                <a:lnTo>
                  <a:pt x="3965" y="8537"/>
                </a:lnTo>
                <a:lnTo>
                  <a:pt x="3965" y="8954"/>
                </a:lnTo>
                <a:cubicBezTo>
                  <a:pt x="3965" y="9049"/>
                  <a:pt x="4049" y="9121"/>
                  <a:pt x="4132" y="9121"/>
                </a:cubicBezTo>
                <a:lnTo>
                  <a:pt x="7299" y="9121"/>
                </a:lnTo>
                <a:cubicBezTo>
                  <a:pt x="7394" y="9121"/>
                  <a:pt x="7466" y="9049"/>
                  <a:pt x="7466" y="8954"/>
                </a:cubicBezTo>
                <a:cubicBezTo>
                  <a:pt x="7466" y="8871"/>
                  <a:pt x="7394" y="8799"/>
                  <a:pt x="7299" y="8799"/>
                </a:cubicBezTo>
                <a:lnTo>
                  <a:pt x="4311" y="8799"/>
                </a:lnTo>
                <a:lnTo>
                  <a:pt x="4311" y="5168"/>
                </a:lnTo>
                <a:lnTo>
                  <a:pt x="10490" y="5168"/>
                </a:lnTo>
                <a:lnTo>
                  <a:pt x="10490" y="8835"/>
                </a:lnTo>
                <a:lnTo>
                  <a:pt x="8109" y="8835"/>
                </a:lnTo>
                <a:cubicBezTo>
                  <a:pt x="8025" y="8835"/>
                  <a:pt x="7942" y="8918"/>
                  <a:pt x="7942" y="9002"/>
                </a:cubicBezTo>
                <a:cubicBezTo>
                  <a:pt x="7942" y="9097"/>
                  <a:pt x="8025" y="9168"/>
                  <a:pt x="8109" y="9168"/>
                </a:cubicBezTo>
                <a:lnTo>
                  <a:pt x="10490" y="9168"/>
                </a:lnTo>
                <a:lnTo>
                  <a:pt x="10490" y="10347"/>
                </a:lnTo>
                <a:cubicBezTo>
                  <a:pt x="10490" y="10431"/>
                  <a:pt x="10561" y="10502"/>
                  <a:pt x="10657" y="10502"/>
                </a:cubicBezTo>
                <a:lnTo>
                  <a:pt x="11383" y="10502"/>
                </a:lnTo>
                <a:cubicBezTo>
                  <a:pt x="11466" y="10502"/>
                  <a:pt x="11550" y="10431"/>
                  <a:pt x="11550" y="10347"/>
                </a:cubicBezTo>
                <a:lnTo>
                  <a:pt x="11550" y="4477"/>
                </a:lnTo>
                <a:cubicBezTo>
                  <a:pt x="11573" y="4192"/>
                  <a:pt x="11323" y="3954"/>
                  <a:pt x="11026" y="3954"/>
                </a:cubicBezTo>
                <a:cubicBezTo>
                  <a:pt x="10728" y="3954"/>
                  <a:pt x="10490" y="4192"/>
                  <a:pt x="10490" y="4489"/>
                </a:cubicBezTo>
                <a:lnTo>
                  <a:pt x="10490" y="4823"/>
                </a:lnTo>
                <a:lnTo>
                  <a:pt x="4156" y="4823"/>
                </a:lnTo>
                <a:cubicBezTo>
                  <a:pt x="4061" y="4823"/>
                  <a:pt x="3989" y="4894"/>
                  <a:pt x="3989" y="4989"/>
                </a:cubicBezTo>
                <a:lnTo>
                  <a:pt x="3989" y="5311"/>
                </a:lnTo>
                <a:lnTo>
                  <a:pt x="3275" y="5311"/>
                </a:lnTo>
                <a:cubicBezTo>
                  <a:pt x="3227" y="4787"/>
                  <a:pt x="3025" y="4311"/>
                  <a:pt x="2703" y="3930"/>
                </a:cubicBezTo>
                <a:lnTo>
                  <a:pt x="2703" y="882"/>
                </a:lnTo>
                <a:lnTo>
                  <a:pt x="3715" y="882"/>
                </a:lnTo>
                <a:lnTo>
                  <a:pt x="3715" y="1203"/>
                </a:lnTo>
                <a:lnTo>
                  <a:pt x="3203" y="1203"/>
                </a:lnTo>
                <a:cubicBezTo>
                  <a:pt x="3096" y="1203"/>
                  <a:pt x="3025" y="1298"/>
                  <a:pt x="3037" y="1394"/>
                </a:cubicBezTo>
                <a:lnTo>
                  <a:pt x="3156" y="2680"/>
                </a:lnTo>
                <a:cubicBezTo>
                  <a:pt x="3168" y="2882"/>
                  <a:pt x="3346" y="3037"/>
                  <a:pt x="3537" y="3037"/>
                </a:cubicBezTo>
                <a:lnTo>
                  <a:pt x="3715" y="3037"/>
                </a:lnTo>
                <a:lnTo>
                  <a:pt x="3715" y="3989"/>
                </a:lnTo>
                <a:cubicBezTo>
                  <a:pt x="3715" y="4073"/>
                  <a:pt x="3799" y="4156"/>
                  <a:pt x="3882" y="4156"/>
                </a:cubicBezTo>
                <a:cubicBezTo>
                  <a:pt x="3977" y="4156"/>
                  <a:pt x="4049" y="4073"/>
                  <a:pt x="4049" y="3989"/>
                </a:cubicBezTo>
                <a:lnTo>
                  <a:pt x="4049" y="3037"/>
                </a:lnTo>
                <a:lnTo>
                  <a:pt x="4227" y="3037"/>
                </a:lnTo>
                <a:cubicBezTo>
                  <a:pt x="4430" y="3037"/>
                  <a:pt x="4596" y="2882"/>
                  <a:pt x="4608" y="2680"/>
                </a:cubicBezTo>
                <a:lnTo>
                  <a:pt x="4727" y="1394"/>
                </a:lnTo>
                <a:cubicBezTo>
                  <a:pt x="4727" y="1358"/>
                  <a:pt x="4715" y="1310"/>
                  <a:pt x="4692" y="1263"/>
                </a:cubicBezTo>
                <a:cubicBezTo>
                  <a:pt x="4656" y="1239"/>
                  <a:pt x="4608" y="1203"/>
                  <a:pt x="4572" y="1203"/>
                </a:cubicBezTo>
                <a:lnTo>
                  <a:pt x="4049" y="1203"/>
                </a:lnTo>
                <a:lnTo>
                  <a:pt x="4049" y="882"/>
                </a:lnTo>
                <a:lnTo>
                  <a:pt x="4394" y="882"/>
                </a:lnTo>
                <a:cubicBezTo>
                  <a:pt x="4632" y="882"/>
                  <a:pt x="4823" y="679"/>
                  <a:pt x="4823" y="441"/>
                </a:cubicBezTo>
                <a:cubicBezTo>
                  <a:pt x="4823" y="203"/>
                  <a:pt x="4632" y="13"/>
                  <a:pt x="4394" y="13"/>
                </a:cubicBezTo>
                <a:lnTo>
                  <a:pt x="3632" y="13"/>
                </a:lnTo>
                <a:cubicBezTo>
                  <a:pt x="3537" y="13"/>
                  <a:pt x="3465" y="84"/>
                  <a:pt x="3465" y="179"/>
                </a:cubicBezTo>
                <a:cubicBezTo>
                  <a:pt x="3465" y="263"/>
                  <a:pt x="3537" y="346"/>
                  <a:pt x="3632" y="346"/>
                </a:cubicBezTo>
                <a:lnTo>
                  <a:pt x="4394" y="346"/>
                </a:lnTo>
                <a:cubicBezTo>
                  <a:pt x="4430" y="346"/>
                  <a:pt x="4477" y="382"/>
                  <a:pt x="4477" y="429"/>
                </a:cubicBezTo>
                <a:cubicBezTo>
                  <a:pt x="4477" y="477"/>
                  <a:pt x="4430" y="525"/>
                  <a:pt x="4394" y="525"/>
                </a:cubicBezTo>
                <a:lnTo>
                  <a:pt x="2525" y="525"/>
                </a:lnTo>
                <a:cubicBezTo>
                  <a:pt x="2441" y="525"/>
                  <a:pt x="2370" y="596"/>
                  <a:pt x="2370" y="679"/>
                </a:cubicBezTo>
                <a:lnTo>
                  <a:pt x="2370" y="3573"/>
                </a:lnTo>
                <a:cubicBezTo>
                  <a:pt x="2334" y="3561"/>
                  <a:pt x="2191" y="3442"/>
                  <a:pt x="2191" y="3442"/>
                </a:cubicBezTo>
                <a:lnTo>
                  <a:pt x="2191" y="477"/>
                </a:lnTo>
                <a:cubicBezTo>
                  <a:pt x="2191" y="406"/>
                  <a:pt x="2251" y="322"/>
                  <a:pt x="2334" y="322"/>
                </a:cubicBezTo>
                <a:lnTo>
                  <a:pt x="2870" y="322"/>
                </a:lnTo>
                <a:cubicBezTo>
                  <a:pt x="2965" y="322"/>
                  <a:pt x="3037" y="251"/>
                  <a:pt x="3037" y="167"/>
                </a:cubicBezTo>
                <a:cubicBezTo>
                  <a:pt x="3037" y="72"/>
                  <a:pt x="2965" y="1"/>
                  <a:pt x="2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9" name="Google Shape;12759;p87"/>
          <p:cNvSpPr/>
          <p:nvPr/>
        </p:nvSpPr>
        <p:spPr>
          <a:xfrm>
            <a:off x="7955445" y="1830198"/>
            <a:ext cx="383088" cy="286472"/>
          </a:xfrm>
          <a:custGeom>
            <a:avLst/>
            <a:gdLst/>
            <a:ahLst/>
            <a:cxnLst/>
            <a:rect l="l" t="t" r="r" b="b"/>
            <a:pathLst>
              <a:path w="12026" h="8993" extrusionOk="0">
                <a:moveTo>
                  <a:pt x="3929" y="0"/>
                </a:moveTo>
                <a:cubicBezTo>
                  <a:pt x="1691" y="0"/>
                  <a:pt x="0" y="2322"/>
                  <a:pt x="1167" y="4763"/>
                </a:cubicBezTo>
                <a:lnTo>
                  <a:pt x="453" y="4763"/>
                </a:lnTo>
                <a:cubicBezTo>
                  <a:pt x="369" y="4763"/>
                  <a:pt x="298" y="4834"/>
                  <a:pt x="298" y="4929"/>
                </a:cubicBezTo>
                <a:cubicBezTo>
                  <a:pt x="298" y="5013"/>
                  <a:pt x="369" y="5096"/>
                  <a:pt x="453" y="5096"/>
                </a:cubicBezTo>
                <a:lnTo>
                  <a:pt x="1346" y="5096"/>
                </a:lnTo>
                <a:cubicBezTo>
                  <a:pt x="2334" y="6727"/>
                  <a:pt x="4382" y="7918"/>
                  <a:pt x="5977" y="8965"/>
                </a:cubicBezTo>
                <a:cubicBezTo>
                  <a:pt x="6007" y="8983"/>
                  <a:pt x="6040" y="8992"/>
                  <a:pt x="6071" y="8992"/>
                </a:cubicBezTo>
                <a:cubicBezTo>
                  <a:pt x="6102" y="8992"/>
                  <a:pt x="6132" y="8983"/>
                  <a:pt x="6156" y="8965"/>
                </a:cubicBezTo>
                <a:cubicBezTo>
                  <a:pt x="7751" y="7930"/>
                  <a:pt x="9799" y="6739"/>
                  <a:pt x="10787" y="5096"/>
                </a:cubicBezTo>
                <a:lnTo>
                  <a:pt x="11680" y="5096"/>
                </a:lnTo>
                <a:cubicBezTo>
                  <a:pt x="11764" y="5096"/>
                  <a:pt x="11847" y="5013"/>
                  <a:pt x="11847" y="4929"/>
                </a:cubicBezTo>
                <a:cubicBezTo>
                  <a:pt x="11883" y="4774"/>
                  <a:pt x="11811" y="4703"/>
                  <a:pt x="11704" y="4703"/>
                </a:cubicBezTo>
                <a:lnTo>
                  <a:pt x="10990" y="4703"/>
                </a:lnTo>
                <a:cubicBezTo>
                  <a:pt x="12025" y="2572"/>
                  <a:pt x="10859" y="452"/>
                  <a:pt x="8930" y="12"/>
                </a:cubicBezTo>
                <a:cubicBezTo>
                  <a:pt x="8922" y="11"/>
                  <a:pt x="8914" y="10"/>
                  <a:pt x="8906" y="10"/>
                </a:cubicBezTo>
                <a:cubicBezTo>
                  <a:pt x="8821" y="10"/>
                  <a:pt x="8748" y="68"/>
                  <a:pt x="8716" y="155"/>
                </a:cubicBezTo>
                <a:cubicBezTo>
                  <a:pt x="8704" y="238"/>
                  <a:pt x="8763" y="333"/>
                  <a:pt x="8847" y="357"/>
                </a:cubicBezTo>
                <a:cubicBezTo>
                  <a:pt x="10609" y="762"/>
                  <a:pt x="11668" y="2738"/>
                  <a:pt x="10621" y="4715"/>
                </a:cubicBezTo>
                <a:lnTo>
                  <a:pt x="10001" y="4715"/>
                </a:lnTo>
                <a:lnTo>
                  <a:pt x="9418" y="3548"/>
                </a:lnTo>
                <a:cubicBezTo>
                  <a:pt x="9385" y="3483"/>
                  <a:pt x="9325" y="3452"/>
                  <a:pt x="9266" y="3452"/>
                </a:cubicBezTo>
                <a:cubicBezTo>
                  <a:pt x="9196" y="3452"/>
                  <a:pt x="9128" y="3495"/>
                  <a:pt x="9108" y="3572"/>
                </a:cubicBezTo>
                <a:lnTo>
                  <a:pt x="8573" y="5251"/>
                </a:lnTo>
                <a:lnTo>
                  <a:pt x="7954" y="3870"/>
                </a:lnTo>
                <a:cubicBezTo>
                  <a:pt x="7927" y="3808"/>
                  <a:pt x="7868" y="3772"/>
                  <a:pt x="7806" y="3772"/>
                </a:cubicBezTo>
                <a:cubicBezTo>
                  <a:pt x="7784" y="3772"/>
                  <a:pt x="7761" y="3777"/>
                  <a:pt x="7739" y="3786"/>
                </a:cubicBezTo>
                <a:cubicBezTo>
                  <a:pt x="7644" y="3822"/>
                  <a:pt x="7620" y="3917"/>
                  <a:pt x="7644" y="4001"/>
                </a:cubicBezTo>
                <a:lnTo>
                  <a:pt x="8430" y="5810"/>
                </a:lnTo>
                <a:cubicBezTo>
                  <a:pt x="8458" y="5877"/>
                  <a:pt x="8520" y="5910"/>
                  <a:pt x="8583" y="5910"/>
                </a:cubicBezTo>
                <a:cubicBezTo>
                  <a:pt x="8654" y="5910"/>
                  <a:pt x="8726" y="5869"/>
                  <a:pt x="8751" y="5786"/>
                </a:cubicBezTo>
                <a:lnTo>
                  <a:pt x="9299" y="4084"/>
                </a:lnTo>
                <a:lnTo>
                  <a:pt x="9739" y="4989"/>
                </a:lnTo>
                <a:cubicBezTo>
                  <a:pt x="9775" y="5048"/>
                  <a:pt x="9835" y="5072"/>
                  <a:pt x="9894" y="5072"/>
                </a:cubicBezTo>
                <a:lnTo>
                  <a:pt x="10418" y="5072"/>
                </a:lnTo>
                <a:cubicBezTo>
                  <a:pt x="9323" y="6715"/>
                  <a:pt x="6989" y="7965"/>
                  <a:pt x="6084" y="8584"/>
                </a:cubicBezTo>
                <a:cubicBezTo>
                  <a:pt x="4644" y="7656"/>
                  <a:pt x="2715" y="6537"/>
                  <a:pt x="1750" y="5072"/>
                </a:cubicBezTo>
                <a:lnTo>
                  <a:pt x="2572" y="5072"/>
                </a:lnTo>
                <a:cubicBezTo>
                  <a:pt x="2631" y="5072"/>
                  <a:pt x="2691" y="5036"/>
                  <a:pt x="2715" y="4989"/>
                </a:cubicBezTo>
                <a:lnTo>
                  <a:pt x="3453" y="3500"/>
                </a:lnTo>
                <a:lnTo>
                  <a:pt x="4358" y="6167"/>
                </a:lnTo>
                <a:cubicBezTo>
                  <a:pt x="4387" y="6243"/>
                  <a:pt x="4456" y="6279"/>
                  <a:pt x="4523" y="6279"/>
                </a:cubicBezTo>
                <a:cubicBezTo>
                  <a:pt x="4593" y="6279"/>
                  <a:pt x="4661" y="6240"/>
                  <a:pt x="4679" y="6167"/>
                </a:cubicBezTo>
                <a:lnTo>
                  <a:pt x="5394" y="3739"/>
                </a:lnTo>
                <a:lnTo>
                  <a:pt x="6049" y="4822"/>
                </a:lnTo>
                <a:cubicBezTo>
                  <a:pt x="6087" y="4877"/>
                  <a:pt x="6146" y="4904"/>
                  <a:pt x="6202" y="4904"/>
                </a:cubicBezTo>
                <a:cubicBezTo>
                  <a:pt x="6267" y="4904"/>
                  <a:pt x="6327" y="4868"/>
                  <a:pt x="6346" y="4798"/>
                </a:cubicBezTo>
                <a:lnTo>
                  <a:pt x="7120" y="2893"/>
                </a:lnTo>
                <a:lnTo>
                  <a:pt x="7358" y="3429"/>
                </a:lnTo>
                <a:cubicBezTo>
                  <a:pt x="7393" y="3491"/>
                  <a:pt x="7455" y="3526"/>
                  <a:pt x="7518" y="3526"/>
                </a:cubicBezTo>
                <a:cubicBezTo>
                  <a:pt x="7540" y="3526"/>
                  <a:pt x="7563" y="3522"/>
                  <a:pt x="7584" y="3512"/>
                </a:cubicBezTo>
                <a:cubicBezTo>
                  <a:pt x="7680" y="3465"/>
                  <a:pt x="7704" y="3381"/>
                  <a:pt x="7680" y="3286"/>
                </a:cubicBezTo>
                <a:lnTo>
                  <a:pt x="7287" y="2393"/>
                </a:lnTo>
                <a:cubicBezTo>
                  <a:pt x="7257" y="2328"/>
                  <a:pt x="7195" y="2295"/>
                  <a:pt x="7132" y="2295"/>
                </a:cubicBezTo>
                <a:cubicBezTo>
                  <a:pt x="7070" y="2295"/>
                  <a:pt x="7007" y="2328"/>
                  <a:pt x="6977" y="2393"/>
                </a:cubicBezTo>
                <a:lnTo>
                  <a:pt x="6168" y="4358"/>
                </a:lnTo>
                <a:lnTo>
                  <a:pt x="5501" y="3227"/>
                </a:lnTo>
                <a:cubicBezTo>
                  <a:pt x="5470" y="3171"/>
                  <a:pt x="5419" y="3145"/>
                  <a:pt x="5365" y="3145"/>
                </a:cubicBezTo>
                <a:cubicBezTo>
                  <a:pt x="5293" y="3145"/>
                  <a:pt x="5219" y="3192"/>
                  <a:pt x="5191" y="3274"/>
                </a:cubicBezTo>
                <a:lnTo>
                  <a:pt x="4501" y="5572"/>
                </a:lnTo>
                <a:lnTo>
                  <a:pt x="3643" y="3024"/>
                </a:lnTo>
                <a:cubicBezTo>
                  <a:pt x="3618" y="2942"/>
                  <a:pt x="3550" y="2900"/>
                  <a:pt x="3482" y="2900"/>
                </a:cubicBezTo>
                <a:cubicBezTo>
                  <a:pt x="3421" y="2900"/>
                  <a:pt x="3362" y="2933"/>
                  <a:pt x="3334" y="3000"/>
                </a:cubicBezTo>
                <a:lnTo>
                  <a:pt x="2465" y="4774"/>
                </a:lnTo>
                <a:lnTo>
                  <a:pt x="1548" y="4774"/>
                </a:lnTo>
                <a:cubicBezTo>
                  <a:pt x="357" y="2548"/>
                  <a:pt x="1869" y="345"/>
                  <a:pt x="3929" y="345"/>
                </a:cubicBezTo>
                <a:cubicBezTo>
                  <a:pt x="4703" y="345"/>
                  <a:pt x="5418" y="655"/>
                  <a:pt x="5953" y="1203"/>
                </a:cubicBezTo>
                <a:cubicBezTo>
                  <a:pt x="5989" y="1238"/>
                  <a:pt x="6034" y="1256"/>
                  <a:pt x="6078" y="1256"/>
                </a:cubicBezTo>
                <a:cubicBezTo>
                  <a:pt x="6123" y="1256"/>
                  <a:pt x="6168" y="1238"/>
                  <a:pt x="6203" y="1203"/>
                </a:cubicBezTo>
                <a:cubicBezTo>
                  <a:pt x="6668" y="714"/>
                  <a:pt x="7287" y="417"/>
                  <a:pt x="7954" y="357"/>
                </a:cubicBezTo>
                <a:cubicBezTo>
                  <a:pt x="8049" y="345"/>
                  <a:pt x="8120" y="262"/>
                  <a:pt x="8108" y="167"/>
                </a:cubicBezTo>
                <a:cubicBezTo>
                  <a:pt x="8097" y="78"/>
                  <a:pt x="8025" y="11"/>
                  <a:pt x="7939" y="11"/>
                </a:cubicBezTo>
                <a:cubicBezTo>
                  <a:pt x="7932" y="11"/>
                  <a:pt x="7925" y="11"/>
                  <a:pt x="7918" y="12"/>
                </a:cubicBezTo>
                <a:cubicBezTo>
                  <a:pt x="7215" y="83"/>
                  <a:pt x="6572" y="369"/>
                  <a:pt x="6072" y="845"/>
                </a:cubicBezTo>
                <a:cubicBezTo>
                  <a:pt x="5489" y="298"/>
                  <a:pt x="4727" y="0"/>
                  <a:pt x="3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760" name="Google Shape;12760;p87"/>
          <p:cNvGrpSpPr/>
          <p:nvPr/>
        </p:nvGrpSpPr>
        <p:grpSpPr>
          <a:xfrm>
            <a:off x="6656812" y="1848388"/>
            <a:ext cx="368690" cy="245793"/>
            <a:chOff x="6656812" y="2029388"/>
            <a:chExt cx="368690" cy="245793"/>
          </a:xfrm>
        </p:grpSpPr>
        <p:sp>
          <p:nvSpPr>
            <p:cNvPr id="12761" name="Google Shape;12761;p87"/>
            <p:cNvSpPr/>
            <p:nvPr/>
          </p:nvSpPr>
          <p:spPr>
            <a:xfrm>
              <a:off x="6915475" y="2164007"/>
              <a:ext cx="73967" cy="73999"/>
            </a:xfrm>
            <a:custGeom>
              <a:avLst/>
              <a:gdLst/>
              <a:ahLst/>
              <a:cxnLst/>
              <a:rect l="l" t="t" r="r" b="b"/>
              <a:pathLst>
                <a:path w="2322" h="2323" extrusionOk="0">
                  <a:moveTo>
                    <a:pt x="1167" y="323"/>
                  </a:moveTo>
                  <a:cubicBezTo>
                    <a:pt x="1631" y="323"/>
                    <a:pt x="2000" y="692"/>
                    <a:pt x="2000" y="1156"/>
                  </a:cubicBezTo>
                  <a:cubicBezTo>
                    <a:pt x="2000" y="1621"/>
                    <a:pt x="1631" y="1990"/>
                    <a:pt x="1167" y="1990"/>
                  </a:cubicBezTo>
                  <a:cubicBezTo>
                    <a:pt x="703" y="1990"/>
                    <a:pt x="334" y="1621"/>
                    <a:pt x="334" y="1156"/>
                  </a:cubicBezTo>
                  <a:cubicBezTo>
                    <a:pt x="334" y="692"/>
                    <a:pt x="703" y="323"/>
                    <a:pt x="1167" y="323"/>
                  </a:cubicBezTo>
                  <a:close/>
                  <a:moveTo>
                    <a:pt x="1126" y="0"/>
                  </a:moveTo>
                  <a:cubicBezTo>
                    <a:pt x="502" y="0"/>
                    <a:pt x="0" y="527"/>
                    <a:pt x="0" y="1156"/>
                  </a:cubicBezTo>
                  <a:cubicBezTo>
                    <a:pt x="0" y="1799"/>
                    <a:pt x="524" y="2323"/>
                    <a:pt x="1167" y="2323"/>
                  </a:cubicBezTo>
                  <a:cubicBezTo>
                    <a:pt x="1810" y="2323"/>
                    <a:pt x="2322" y="1799"/>
                    <a:pt x="2322" y="1156"/>
                  </a:cubicBezTo>
                  <a:cubicBezTo>
                    <a:pt x="2322" y="513"/>
                    <a:pt x="1810" y="1"/>
                    <a:pt x="1167" y="1"/>
                  </a:cubicBezTo>
                  <a:cubicBezTo>
                    <a:pt x="1153" y="1"/>
                    <a:pt x="1139" y="0"/>
                    <a:pt x="11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2" name="Google Shape;12762;p87"/>
            <p:cNvSpPr/>
            <p:nvPr/>
          </p:nvSpPr>
          <p:spPr>
            <a:xfrm>
              <a:off x="6901427" y="2057070"/>
              <a:ext cx="51605" cy="31154"/>
            </a:xfrm>
            <a:custGeom>
              <a:avLst/>
              <a:gdLst/>
              <a:ahLst/>
              <a:cxnLst/>
              <a:rect l="l" t="t" r="r" b="b"/>
              <a:pathLst>
                <a:path w="1620" h="978" extrusionOk="0">
                  <a:moveTo>
                    <a:pt x="1179" y="346"/>
                  </a:moveTo>
                  <a:cubicBezTo>
                    <a:pt x="1239" y="346"/>
                    <a:pt x="1275" y="394"/>
                    <a:pt x="1275" y="453"/>
                  </a:cubicBezTo>
                  <a:lnTo>
                    <a:pt x="1275" y="525"/>
                  </a:lnTo>
                  <a:cubicBezTo>
                    <a:pt x="1275" y="584"/>
                    <a:pt x="1239" y="632"/>
                    <a:pt x="1179" y="632"/>
                  </a:cubicBezTo>
                  <a:lnTo>
                    <a:pt x="441" y="632"/>
                  </a:lnTo>
                  <a:cubicBezTo>
                    <a:pt x="382" y="632"/>
                    <a:pt x="334" y="584"/>
                    <a:pt x="334" y="525"/>
                  </a:cubicBezTo>
                  <a:lnTo>
                    <a:pt x="334" y="453"/>
                  </a:lnTo>
                  <a:cubicBezTo>
                    <a:pt x="334" y="394"/>
                    <a:pt x="382" y="346"/>
                    <a:pt x="441" y="346"/>
                  </a:cubicBezTo>
                  <a:close/>
                  <a:moveTo>
                    <a:pt x="441" y="1"/>
                  </a:moveTo>
                  <a:cubicBezTo>
                    <a:pt x="203" y="1"/>
                    <a:pt x="1" y="203"/>
                    <a:pt x="1" y="453"/>
                  </a:cubicBezTo>
                  <a:lnTo>
                    <a:pt x="1" y="525"/>
                  </a:lnTo>
                  <a:cubicBezTo>
                    <a:pt x="1" y="763"/>
                    <a:pt x="191" y="977"/>
                    <a:pt x="441" y="977"/>
                  </a:cubicBezTo>
                  <a:lnTo>
                    <a:pt x="1179" y="977"/>
                  </a:lnTo>
                  <a:cubicBezTo>
                    <a:pt x="1418" y="977"/>
                    <a:pt x="1620" y="775"/>
                    <a:pt x="1620" y="525"/>
                  </a:cubicBezTo>
                  <a:lnTo>
                    <a:pt x="1620" y="453"/>
                  </a:lnTo>
                  <a:cubicBezTo>
                    <a:pt x="1620" y="215"/>
                    <a:pt x="1429"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3" name="Google Shape;12763;p87"/>
            <p:cNvSpPr/>
            <p:nvPr/>
          </p:nvSpPr>
          <p:spPr>
            <a:xfrm>
              <a:off x="6901809" y="2091983"/>
              <a:ext cx="51605" cy="30358"/>
            </a:xfrm>
            <a:custGeom>
              <a:avLst/>
              <a:gdLst/>
              <a:ahLst/>
              <a:cxnLst/>
              <a:rect l="l" t="t" r="r" b="b"/>
              <a:pathLst>
                <a:path w="1620" h="953" extrusionOk="0">
                  <a:moveTo>
                    <a:pt x="1179" y="333"/>
                  </a:moveTo>
                  <a:cubicBezTo>
                    <a:pt x="1239" y="333"/>
                    <a:pt x="1286" y="381"/>
                    <a:pt x="1286" y="441"/>
                  </a:cubicBezTo>
                  <a:lnTo>
                    <a:pt x="1286" y="512"/>
                  </a:lnTo>
                  <a:cubicBezTo>
                    <a:pt x="1286" y="572"/>
                    <a:pt x="1239" y="619"/>
                    <a:pt x="1179" y="619"/>
                  </a:cubicBezTo>
                  <a:lnTo>
                    <a:pt x="453" y="619"/>
                  </a:lnTo>
                  <a:cubicBezTo>
                    <a:pt x="394" y="619"/>
                    <a:pt x="346" y="572"/>
                    <a:pt x="346" y="512"/>
                  </a:cubicBezTo>
                  <a:lnTo>
                    <a:pt x="346" y="441"/>
                  </a:lnTo>
                  <a:cubicBezTo>
                    <a:pt x="346" y="381"/>
                    <a:pt x="394" y="333"/>
                    <a:pt x="453" y="333"/>
                  </a:cubicBezTo>
                  <a:close/>
                  <a:moveTo>
                    <a:pt x="453" y="0"/>
                  </a:moveTo>
                  <a:cubicBezTo>
                    <a:pt x="215" y="0"/>
                    <a:pt x="1" y="191"/>
                    <a:pt x="1" y="441"/>
                  </a:cubicBezTo>
                  <a:lnTo>
                    <a:pt x="1" y="500"/>
                  </a:lnTo>
                  <a:cubicBezTo>
                    <a:pt x="1" y="738"/>
                    <a:pt x="191" y="953"/>
                    <a:pt x="453" y="953"/>
                  </a:cubicBezTo>
                  <a:lnTo>
                    <a:pt x="1179" y="953"/>
                  </a:lnTo>
                  <a:cubicBezTo>
                    <a:pt x="1417" y="953"/>
                    <a:pt x="1620" y="750"/>
                    <a:pt x="1620" y="500"/>
                  </a:cubicBezTo>
                  <a:lnTo>
                    <a:pt x="1620" y="441"/>
                  </a:lnTo>
                  <a:cubicBezTo>
                    <a:pt x="1620" y="202"/>
                    <a:pt x="1429" y="0"/>
                    <a:pt x="1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4" name="Google Shape;12764;p87"/>
            <p:cNvSpPr/>
            <p:nvPr/>
          </p:nvSpPr>
          <p:spPr>
            <a:xfrm>
              <a:off x="6901809" y="2126099"/>
              <a:ext cx="51605" cy="30772"/>
            </a:xfrm>
            <a:custGeom>
              <a:avLst/>
              <a:gdLst/>
              <a:ahLst/>
              <a:cxnLst/>
              <a:rect l="l" t="t" r="r" b="b"/>
              <a:pathLst>
                <a:path w="1620" h="966" extrusionOk="0">
                  <a:moveTo>
                    <a:pt x="1179" y="358"/>
                  </a:moveTo>
                  <a:cubicBezTo>
                    <a:pt x="1239" y="358"/>
                    <a:pt x="1286" y="394"/>
                    <a:pt x="1286" y="453"/>
                  </a:cubicBezTo>
                  <a:lnTo>
                    <a:pt x="1286" y="536"/>
                  </a:lnTo>
                  <a:cubicBezTo>
                    <a:pt x="1286" y="596"/>
                    <a:pt x="1239" y="632"/>
                    <a:pt x="1179" y="632"/>
                  </a:cubicBezTo>
                  <a:lnTo>
                    <a:pt x="453" y="632"/>
                  </a:lnTo>
                  <a:cubicBezTo>
                    <a:pt x="394" y="632"/>
                    <a:pt x="346" y="596"/>
                    <a:pt x="346" y="536"/>
                  </a:cubicBezTo>
                  <a:lnTo>
                    <a:pt x="346" y="453"/>
                  </a:lnTo>
                  <a:cubicBezTo>
                    <a:pt x="346" y="394"/>
                    <a:pt x="394" y="358"/>
                    <a:pt x="453" y="358"/>
                  </a:cubicBezTo>
                  <a:close/>
                  <a:moveTo>
                    <a:pt x="453" y="1"/>
                  </a:moveTo>
                  <a:cubicBezTo>
                    <a:pt x="215" y="1"/>
                    <a:pt x="1" y="191"/>
                    <a:pt x="1" y="441"/>
                  </a:cubicBezTo>
                  <a:lnTo>
                    <a:pt x="1" y="513"/>
                  </a:lnTo>
                  <a:cubicBezTo>
                    <a:pt x="1" y="751"/>
                    <a:pt x="191" y="965"/>
                    <a:pt x="453" y="965"/>
                  </a:cubicBezTo>
                  <a:lnTo>
                    <a:pt x="1179" y="965"/>
                  </a:lnTo>
                  <a:cubicBezTo>
                    <a:pt x="1417" y="965"/>
                    <a:pt x="1620" y="775"/>
                    <a:pt x="1620" y="513"/>
                  </a:cubicBezTo>
                  <a:lnTo>
                    <a:pt x="1620" y="441"/>
                  </a:lnTo>
                  <a:cubicBezTo>
                    <a:pt x="1620" y="203"/>
                    <a:pt x="1429"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5" name="Google Shape;12765;p87"/>
            <p:cNvSpPr/>
            <p:nvPr/>
          </p:nvSpPr>
          <p:spPr>
            <a:xfrm>
              <a:off x="6959849" y="2057452"/>
              <a:ext cx="43641" cy="99419"/>
            </a:xfrm>
            <a:custGeom>
              <a:avLst/>
              <a:gdLst/>
              <a:ahLst/>
              <a:cxnLst/>
              <a:rect l="l" t="t" r="r" b="b"/>
              <a:pathLst>
                <a:path w="1370" h="3121" extrusionOk="0">
                  <a:moveTo>
                    <a:pt x="965" y="334"/>
                  </a:moveTo>
                  <a:cubicBezTo>
                    <a:pt x="1000" y="334"/>
                    <a:pt x="1048" y="382"/>
                    <a:pt x="1048" y="429"/>
                  </a:cubicBezTo>
                  <a:lnTo>
                    <a:pt x="1048" y="2703"/>
                  </a:lnTo>
                  <a:cubicBezTo>
                    <a:pt x="1048" y="2751"/>
                    <a:pt x="1000" y="2787"/>
                    <a:pt x="965" y="2787"/>
                  </a:cubicBezTo>
                  <a:lnTo>
                    <a:pt x="429" y="2787"/>
                  </a:lnTo>
                  <a:cubicBezTo>
                    <a:pt x="369" y="2775"/>
                    <a:pt x="334" y="2751"/>
                    <a:pt x="334" y="2703"/>
                  </a:cubicBezTo>
                  <a:lnTo>
                    <a:pt x="334" y="429"/>
                  </a:lnTo>
                  <a:cubicBezTo>
                    <a:pt x="334" y="382"/>
                    <a:pt x="381" y="334"/>
                    <a:pt x="429" y="334"/>
                  </a:cubicBezTo>
                  <a:close/>
                  <a:moveTo>
                    <a:pt x="417" y="1"/>
                  </a:moveTo>
                  <a:cubicBezTo>
                    <a:pt x="179" y="1"/>
                    <a:pt x="0" y="203"/>
                    <a:pt x="0" y="429"/>
                  </a:cubicBezTo>
                  <a:lnTo>
                    <a:pt x="0" y="2703"/>
                  </a:lnTo>
                  <a:cubicBezTo>
                    <a:pt x="0" y="2941"/>
                    <a:pt x="191" y="3120"/>
                    <a:pt x="417" y="3120"/>
                  </a:cubicBezTo>
                  <a:lnTo>
                    <a:pt x="953" y="3120"/>
                  </a:lnTo>
                  <a:cubicBezTo>
                    <a:pt x="1191" y="3120"/>
                    <a:pt x="1369" y="2930"/>
                    <a:pt x="1369" y="2703"/>
                  </a:cubicBezTo>
                  <a:lnTo>
                    <a:pt x="1369" y="429"/>
                  </a:lnTo>
                  <a:cubicBezTo>
                    <a:pt x="1369" y="179"/>
                    <a:pt x="1167" y="1"/>
                    <a:pt x="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6" name="Google Shape;12766;p87"/>
            <p:cNvSpPr/>
            <p:nvPr/>
          </p:nvSpPr>
          <p:spPr>
            <a:xfrm>
              <a:off x="6835805" y="2075291"/>
              <a:ext cx="29243" cy="10257"/>
            </a:xfrm>
            <a:custGeom>
              <a:avLst/>
              <a:gdLst/>
              <a:ahLst/>
              <a:cxnLst/>
              <a:rect l="l" t="t" r="r" b="b"/>
              <a:pathLst>
                <a:path w="918" h="322" extrusionOk="0">
                  <a:moveTo>
                    <a:pt x="168" y="0"/>
                  </a:moveTo>
                  <a:cubicBezTo>
                    <a:pt x="84" y="0"/>
                    <a:pt x="1" y="72"/>
                    <a:pt x="1" y="167"/>
                  </a:cubicBezTo>
                  <a:cubicBezTo>
                    <a:pt x="1" y="250"/>
                    <a:pt x="84" y="322"/>
                    <a:pt x="168" y="322"/>
                  </a:cubicBezTo>
                  <a:lnTo>
                    <a:pt x="751" y="322"/>
                  </a:lnTo>
                  <a:cubicBezTo>
                    <a:pt x="834" y="322"/>
                    <a:pt x="918" y="250"/>
                    <a:pt x="918" y="167"/>
                  </a:cubicBezTo>
                  <a:cubicBezTo>
                    <a:pt x="918" y="72"/>
                    <a:pt x="834" y="0"/>
                    <a:pt x="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7" name="Google Shape;12767;p87"/>
            <p:cNvSpPr/>
            <p:nvPr/>
          </p:nvSpPr>
          <p:spPr>
            <a:xfrm>
              <a:off x="6700422" y="2074908"/>
              <a:ext cx="11022" cy="10257"/>
            </a:xfrm>
            <a:custGeom>
              <a:avLst/>
              <a:gdLst/>
              <a:ahLst/>
              <a:cxnLst/>
              <a:rect l="l" t="t" r="r" b="b"/>
              <a:pathLst>
                <a:path w="346" h="322" extrusionOk="0">
                  <a:moveTo>
                    <a:pt x="167" y="0"/>
                  </a:moveTo>
                  <a:cubicBezTo>
                    <a:pt x="72" y="0"/>
                    <a:pt x="0" y="72"/>
                    <a:pt x="0" y="155"/>
                  </a:cubicBezTo>
                  <a:cubicBezTo>
                    <a:pt x="0" y="250"/>
                    <a:pt x="72" y="322"/>
                    <a:pt x="167" y="322"/>
                  </a:cubicBezTo>
                  <a:lnTo>
                    <a:pt x="179" y="322"/>
                  </a:lnTo>
                  <a:cubicBezTo>
                    <a:pt x="262" y="322"/>
                    <a:pt x="346" y="250"/>
                    <a:pt x="346" y="155"/>
                  </a:cubicBezTo>
                  <a:cubicBezTo>
                    <a:pt x="346" y="72"/>
                    <a:pt x="286"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8" name="Google Shape;12768;p87"/>
            <p:cNvSpPr/>
            <p:nvPr/>
          </p:nvSpPr>
          <p:spPr>
            <a:xfrm>
              <a:off x="6706092" y="2098417"/>
              <a:ext cx="151375" cy="89162"/>
            </a:xfrm>
            <a:custGeom>
              <a:avLst/>
              <a:gdLst/>
              <a:ahLst/>
              <a:cxnLst/>
              <a:rect l="l" t="t" r="r" b="b"/>
              <a:pathLst>
                <a:path w="4752" h="2799" extrusionOk="0">
                  <a:moveTo>
                    <a:pt x="2119" y="0"/>
                  </a:moveTo>
                  <a:cubicBezTo>
                    <a:pt x="2047" y="0"/>
                    <a:pt x="1977" y="45"/>
                    <a:pt x="1966" y="131"/>
                  </a:cubicBezTo>
                  <a:lnTo>
                    <a:pt x="1573" y="1977"/>
                  </a:lnTo>
                  <a:lnTo>
                    <a:pt x="1239" y="941"/>
                  </a:lnTo>
                  <a:cubicBezTo>
                    <a:pt x="1214" y="859"/>
                    <a:pt x="1142" y="817"/>
                    <a:pt x="1071" y="817"/>
                  </a:cubicBezTo>
                  <a:cubicBezTo>
                    <a:pt x="1008" y="817"/>
                    <a:pt x="946" y="850"/>
                    <a:pt x="918" y="917"/>
                  </a:cubicBezTo>
                  <a:lnTo>
                    <a:pt x="501" y="1846"/>
                  </a:lnTo>
                  <a:lnTo>
                    <a:pt x="168" y="1846"/>
                  </a:lnTo>
                  <a:cubicBezTo>
                    <a:pt x="72" y="1846"/>
                    <a:pt x="1" y="1917"/>
                    <a:pt x="1" y="2013"/>
                  </a:cubicBezTo>
                  <a:cubicBezTo>
                    <a:pt x="1" y="2096"/>
                    <a:pt x="72" y="2167"/>
                    <a:pt x="168" y="2167"/>
                  </a:cubicBezTo>
                  <a:lnTo>
                    <a:pt x="608" y="2167"/>
                  </a:lnTo>
                  <a:cubicBezTo>
                    <a:pt x="680" y="2167"/>
                    <a:pt x="739" y="2132"/>
                    <a:pt x="763" y="2072"/>
                  </a:cubicBezTo>
                  <a:lnTo>
                    <a:pt x="1037" y="1441"/>
                  </a:lnTo>
                  <a:lnTo>
                    <a:pt x="1442" y="2679"/>
                  </a:lnTo>
                  <a:cubicBezTo>
                    <a:pt x="1470" y="2760"/>
                    <a:pt x="1541" y="2799"/>
                    <a:pt x="1610" y="2799"/>
                  </a:cubicBezTo>
                  <a:cubicBezTo>
                    <a:pt x="1684" y="2799"/>
                    <a:pt x="1757" y="2754"/>
                    <a:pt x="1775" y="2667"/>
                  </a:cubicBezTo>
                  <a:lnTo>
                    <a:pt x="2096" y="1084"/>
                  </a:lnTo>
                  <a:lnTo>
                    <a:pt x="2227" y="1917"/>
                  </a:lnTo>
                  <a:cubicBezTo>
                    <a:pt x="2251" y="2013"/>
                    <a:pt x="2323" y="2072"/>
                    <a:pt x="2394" y="2072"/>
                  </a:cubicBezTo>
                  <a:lnTo>
                    <a:pt x="3049" y="2072"/>
                  </a:lnTo>
                  <a:cubicBezTo>
                    <a:pt x="3144" y="2072"/>
                    <a:pt x="3204" y="2013"/>
                    <a:pt x="3216" y="1941"/>
                  </a:cubicBezTo>
                  <a:lnTo>
                    <a:pt x="3287" y="1501"/>
                  </a:lnTo>
                  <a:lnTo>
                    <a:pt x="3501" y="2453"/>
                  </a:lnTo>
                  <a:cubicBezTo>
                    <a:pt x="3514" y="2543"/>
                    <a:pt x="3586" y="2588"/>
                    <a:pt x="3660" y="2588"/>
                  </a:cubicBezTo>
                  <a:cubicBezTo>
                    <a:pt x="3724" y="2588"/>
                    <a:pt x="3790" y="2555"/>
                    <a:pt x="3823" y="2489"/>
                  </a:cubicBezTo>
                  <a:lnTo>
                    <a:pt x="4037" y="2036"/>
                  </a:lnTo>
                  <a:lnTo>
                    <a:pt x="4585" y="2036"/>
                  </a:lnTo>
                  <a:cubicBezTo>
                    <a:pt x="4668" y="2036"/>
                    <a:pt x="4752" y="1965"/>
                    <a:pt x="4752" y="1870"/>
                  </a:cubicBezTo>
                  <a:cubicBezTo>
                    <a:pt x="4752" y="1786"/>
                    <a:pt x="4668" y="1715"/>
                    <a:pt x="4585" y="1715"/>
                  </a:cubicBezTo>
                  <a:lnTo>
                    <a:pt x="3918" y="1715"/>
                  </a:lnTo>
                  <a:cubicBezTo>
                    <a:pt x="3775" y="1715"/>
                    <a:pt x="3763" y="1858"/>
                    <a:pt x="3740" y="1905"/>
                  </a:cubicBezTo>
                  <a:lnTo>
                    <a:pt x="3454" y="632"/>
                  </a:lnTo>
                  <a:cubicBezTo>
                    <a:pt x="3430" y="542"/>
                    <a:pt x="3356" y="498"/>
                    <a:pt x="3283" y="498"/>
                  </a:cubicBezTo>
                  <a:cubicBezTo>
                    <a:pt x="3210" y="498"/>
                    <a:pt x="3138" y="542"/>
                    <a:pt x="3120" y="632"/>
                  </a:cubicBezTo>
                  <a:lnTo>
                    <a:pt x="2918" y="1739"/>
                  </a:lnTo>
                  <a:lnTo>
                    <a:pt x="2549" y="1739"/>
                  </a:lnTo>
                  <a:lnTo>
                    <a:pt x="2287" y="155"/>
                  </a:lnTo>
                  <a:cubicBezTo>
                    <a:pt x="2275" y="51"/>
                    <a:pt x="2196" y="0"/>
                    <a:pt x="21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9" name="Google Shape;12769;p87"/>
            <p:cNvSpPr/>
            <p:nvPr/>
          </p:nvSpPr>
          <p:spPr>
            <a:xfrm>
              <a:off x="6656812" y="2029388"/>
              <a:ext cx="368690" cy="245793"/>
            </a:xfrm>
            <a:custGeom>
              <a:avLst/>
              <a:gdLst/>
              <a:ahLst/>
              <a:cxnLst/>
              <a:rect l="l" t="t" r="r" b="b"/>
              <a:pathLst>
                <a:path w="11574" h="7716" extrusionOk="0">
                  <a:moveTo>
                    <a:pt x="3286" y="7180"/>
                  </a:moveTo>
                  <a:lnTo>
                    <a:pt x="3286" y="7394"/>
                  </a:lnTo>
                  <a:lnTo>
                    <a:pt x="1596" y="7394"/>
                  </a:lnTo>
                  <a:lnTo>
                    <a:pt x="1596" y="7180"/>
                  </a:lnTo>
                  <a:close/>
                  <a:moveTo>
                    <a:pt x="9966" y="7180"/>
                  </a:moveTo>
                  <a:lnTo>
                    <a:pt x="9966" y="7394"/>
                  </a:lnTo>
                  <a:lnTo>
                    <a:pt x="8275" y="7394"/>
                  </a:lnTo>
                  <a:lnTo>
                    <a:pt x="8275" y="7180"/>
                  </a:lnTo>
                  <a:close/>
                  <a:moveTo>
                    <a:pt x="548" y="1"/>
                  </a:moveTo>
                  <a:cubicBezTo>
                    <a:pt x="250" y="1"/>
                    <a:pt x="0" y="251"/>
                    <a:pt x="0" y="548"/>
                  </a:cubicBezTo>
                  <a:lnTo>
                    <a:pt x="0" y="6632"/>
                  </a:lnTo>
                  <a:cubicBezTo>
                    <a:pt x="0" y="6930"/>
                    <a:pt x="250" y="7180"/>
                    <a:pt x="548" y="7180"/>
                  </a:cubicBezTo>
                  <a:lnTo>
                    <a:pt x="1250" y="7180"/>
                  </a:lnTo>
                  <a:lnTo>
                    <a:pt x="1250" y="7561"/>
                  </a:lnTo>
                  <a:cubicBezTo>
                    <a:pt x="1250" y="7644"/>
                    <a:pt x="1322" y="7716"/>
                    <a:pt x="1417" y="7716"/>
                  </a:cubicBezTo>
                  <a:lnTo>
                    <a:pt x="3453" y="7716"/>
                  </a:lnTo>
                  <a:cubicBezTo>
                    <a:pt x="3536" y="7716"/>
                    <a:pt x="3608" y="7644"/>
                    <a:pt x="3608" y="7561"/>
                  </a:cubicBezTo>
                  <a:lnTo>
                    <a:pt x="3608" y="7180"/>
                  </a:lnTo>
                  <a:lnTo>
                    <a:pt x="7930" y="7180"/>
                  </a:lnTo>
                  <a:lnTo>
                    <a:pt x="7930" y="7561"/>
                  </a:lnTo>
                  <a:cubicBezTo>
                    <a:pt x="7930" y="7644"/>
                    <a:pt x="8001" y="7716"/>
                    <a:pt x="8096" y="7716"/>
                  </a:cubicBezTo>
                  <a:lnTo>
                    <a:pt x="10132" y="7716"/>
                  </a:lnTo>
                  <a:cubicBezTo>
                    <a:pt x="10216" y="7716"/>
                    <a:pt x="10299" y="7644"/>
                    <a:pt x="10299" y="7561"/>
                  </a:cubicBezTo>
                  <a:lnTo>
                    <a:pt x="10299" y="7180"/>
                  </a:lnTo>
                  <a:lnTo>
                    <a:pt x="10990" y="7180"/>
                  </a:lnTo>
                  <a:cubicBezTo>
                    <a:pt x="11287" y="7180"/>
                    <a:pt x="11549" y="6930"/>
                    <a:pt x="11549" y="6632"/>
                  </a:cubicBezTo>
                  <a:lnTo>
                    <a:pt x="11549" y="548"/>
                  </a:lnTo>
                  <a:cubicBezTo>
                    <a:pt x="11573" y="251"/>
                    <a:pt x="11323" y="1"/>
                    <a:pt x="11025" y="1"/>
                  </a:cubicBezTo>
                  <a:lnTo>
                    <a:pt x="7620" y="1"/>
                  </a:lnTo>
                  <a:cubicBezTo>
                    <a:pt x="7525" y="1"/>
                    <a:pt x="7453" y="72"/>
                    <a:pt x="7453" y="155"/>
                  </a:cubicBezTo>
                  <a:cubicBezTo>
                    <a:pt x="7453" y="251"/>
                    <a:pt x="7525" y="322"/>
                    <a:pt x="7620" y="322"/>
                  </a:cubicBezTo>
                  <a:lnTo>
                    <a:pt x="11025" y="322"/>
                  </a:lnTo>
                  <a:cubicBezTo>
                    <a:pt x="11144" y="322"/>
                    <a:pt x="11240" y="417"/>
                    <a:pt x="11240" y="536"/>
                  </a:cubicBezTo>
                  <a:lnTo>
                    <a:pt x="11240" y="6620"/>
                  </a:lnTo>
                  <a:cubicBezTo>
                    <a:pt x="11240" y="6739"/>
                    <a:pt x="11144" y="6823"/>
                    <a:pt x="11025" y="6823"/>
                  </a:cubicBezTo>
                  <a:lnTo>
                    <a:pt x="548" y="6823"/>
                  </a:lnTo>
                  <a:cubicBezTo>
                    <a:pt x="429" y="6823"/>
                    <a:pt x="334" y="6739"/>
                    <a:pt x="334" y="6620"/>
                  </a:cubicBezTo>
                  <a:lnTo>
                    <a:pt x="334" y="536"/>
                  </a:lnTo>
                  <a:cubicBezTo>
                    <a:pt x="334" y="417"/>
                    <a:pt x="429" y="322"/>
                    <a:pt x="548" y="322"/>
                  </a:cubicBezTo>
                  <a:lnTo>
                    <a:pt x="6870" y="322"/>
                  </a:lnTo>
                  <a:cubicBezTo>
                    <a:pt x="6965" y="322"/>
                    <a:pt x="7037" y="251"/>
                    <a:pt x="7037" y="155"/>
                  </a:cubicBezTo>
                  <a:cubicBezTo>
                    <a:pt x="7037" y="72"/>
                    <a:pt x="6965" y="1"/>
                    <a:pt x="6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0" name="Google Shape;12770;p87"/>
            <p:cNvSpPr/>
            <p:nvPr/>
          </p:nvSpPr>
          <p:spPr>
            <a:xfrm>
              <a:off x="6681818" y="2057070"/>
              <a:ext cx="199540" cy="172622"/>
            </a:xfrm>
            <a:custGeom>
              <a:avLst/>
              <a:gdLst/>
              <a:ahLst/>
              <a:cxnLst/>
              <a:rect l="l" t="t" r="r" b="b"/>
              <a:pathLst>
                <a:path w="6264" h="5419" extrusionOk="0">
                  <a:moveTo>
                    <a:pt x="168" y="1"/>
                  </a:moveTo>
                  <a:cubicBezTo>
                    <a:pt x="72" y="1"/>
                    <a:pt x="1" y="84"/>
                    <a:pt x="1" y="167"/>
                  </a:cubicBezTo>
                  <a:lnTo>
                    <a:pt x="1" y="1691"/>
                  </a:lnTo>
                  <a:cubicBezTo>
                    <a:pt x="1" y="1775"/>
                    <a:pt x="72" y="1846"/>
                    <a:pt x="168" y="1846"/>
                  </a:cubicBezTo>
                  <a:cubicBezTo>
                    <a:pt x="251" y="1846"/>
                    <a:pt x="334" y="1775"/>
                    <a:pt x="334" y="1691"/>
                  </a:cubicBezTo>
                  <a:lnTo>
                    <a:pt x="334" y="346"/>
                  </a:lnTo>
                  <a:lnTo>
                    <a:pt x="5942" y="346"/>
                  </a:lnTo>
                  <a:lnTo>
                    <a:pt x="5942" y="5097"/>
                  </a:lnTo>
                  <a:lnTo>
                    <a:pt x="334" y="5097"/>
                  </a:lnTo>
                  <a:lnTo>
                    <a:pt x="334" y="2465"/>
                  </a:lnTo>
                  <a:cubicBezTo>
                    <a:pt x="334" y="2370"/>
                    <a:pt x="251" y="2299"/>
                    <a:pt x="168" y="2299"/>
                  </a:cubicBezTo>
                  <a:cubicBezTo>
                    <a:pt x="72" y="2299"/>
                    <a:pt x="1" y="2370"/>
                    <a:pt x="1" y="2465"/>
                  </a:cubicBezTo>
                  <a:lnTo>
                    <a:pt x="1" y="5263"/>
                  </a:lnTo>
                  <a:cubicBezTo>
                    <a:pt x="1" y="5347"/>
                    <a:pt x="72" y="5418"/>
                    <a:pt x="168" y="5418"/>
                  </a:cubicBezTo>
                  <a:lnTo>
                    <a:pt x="6109" y="5418"/>
                  </a:lnTo>
                  <a:cubicBezTo>
                    <a:pt x="6192" y="5418"/>
                    <a:pt x="6264" y="5347"/>
                    <a:pt x="6264" y="5263"/>
                  </a:cubicBezTo>
                  <a:lnTo>
                    <a:pt x="6264" y="167"/>
                  </a:lnTo>
                  <a:cubicBezTo>
                    <a:pt x="6264" y="84"/>
                    <a:pt x="6192" y="1"/>
                    <a:pt x="61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71" name="Google Shape;12771;p87"/>
          <p:cNvGrpSpPr/>
          <p:nvPr/>
        </p:nvGrpSpPr>
        <p:grpSpPr>
          <a:xfrm>
            <a:off x="4869651" y="1831218"/>
            <a:ext cx="376654" cy="281566"/>
            <a:chOff x="4869651" y="2012218"/>
            <a:chExt cx="376654" cy="281566"/>
          </a:xfrm>
        </p:grpSpPr>
        <p:sp>
          <p:nvSpPr>
            <p:cNvPr id="12772" name="Google Shape;12772;p87"/>
            <p:cNvSpPr/>
            <p:nvPr/>
          </p:nvSpPr>
          <p:spPr>
            <a:xfrm>
              <a:off x="4869651" y="2012218"/>
              <a:ext cx="376654" cy="281566"/>
            </a:xfrm>
            <a:custGeom>
              <a:avLst/>
              <a:gdLst/>
              <a:ahLst/>
              <a:cxnLst/>
              <a:rect l="l" t="t" r="r" b="b"/>
              <a:pathLst>
                <a:path w="11824" h="8839" extrusionOk="0">
                  <a:moveTo>
                    <a:pt x="4976" y="1"/>
                  </a:moveTo>
                  <a:cubicBezTo>
                    <a:pt x="4854" y="1"/>
                    <a:pt x="4732" y="6"/>
                    <a:pt x="4609" y="16"/>
                  </a:cubicBezTo>
                  <a:cubicBezTo>
                    <a:pt x="4513" y="28"/>
                    <a:pt x="4442" y="99"/>
                    <a:pt x="4442" y="194"/>
                  </a:cubicBezTo>
                  <a:cubicBezTo>
                    <a:pt x="4454" y="278"/>
                    <a:pt x="4537" y="349"/>
                    <a:pt x="4621" y="349"/>
                  </a:cubicBezTo>
                  <a:cubicBezTo>
                    <a:pt x="4722" y="342"/>
                    <a:pt x="4822" y="338"/>
                    <a:pt x="4922" y="338"/>
                  </a:cubicBezTo>
                  <a:cubicBezTo>
                    <a:pt x="6773" y="338"/>
                    <a:pt x="8373" y="1575"/>
                    <a:pt x="8859" y="3326"/>
                  </a:cubicBezTo>
                  <a:cubicBezTo>
                    <a:pt x="8823" y="3385"/>
                    <a:pt x="8764" y="3468"/>
                    <a:pt x="8657" y="3540"/>
                  </a:cubicBezTo>
                  <a:cubicBezTo>
                    <a:pt x="8525" y="3632"/>
                    <a:pt x="8386" y="3671"/>
                    <a:pt x="8244" y="3671"/>
                  </a:cubicBezTo>
                  <a:cubicBezTo>
                    <a:pt x="8003" y="3671"/>
                    <a:pt x="7754" y="3559"/>
                    <a:pt x="7514" y="3409"/>
                  </a:cubicBezTo>
                  <a:cubicBezTo>
                    <a:pt x="7288" y="2933"/>
                    <a:pt x="7549" y="2635"/>
                    <a:pt x="7585" y="2611"/>
                  </a:cubicBezTo>
                  <a:cubicBezTo>
                    <a:pt x="7657" y="2552"/>
                    <a:pt x="7657" y="2433"/>
                    <a:pt x="7585" y="2373"/>
                  </a:cubicBezTo>
                  <a:cubicBezTo>
                    <a:pt x="7555" y="2337"/>
                    <a:pt x="7511" y="2320"/>
                    <a:pt x="7466" y="2320"/>
                  </a:cubicBezTo>
                  <a:cubicBezTo>
                    <a:pt x="7421" y="2320"/>
                    <a:pt x="7377" y="2337"/>
                    <a:pt x="7347" y="2373"/>
                  </a:cubicBezTo>
                  <a:cubicBezTo>
                    <a:pt x="7335" y="2397"/>
                    <a:pt x="7061" y="2671"/>
                    <a:pt x="7097" y="3135"/>
                  </a:cubicBezTo>
                  <a:cubicBezTo>
                    <a:pt x="6893" y="3013"/>
                    <a:pt x="6663" y="2925"/>
                    <a:pt x="6256" y="2925"/>
                  </a:cubicBezTo>
                  <a:cubicBezTo>
                    <a:pt x="6188" y="2925"/>
                    <a:pt x="6116" y="2928"/>
                    <a:pt x="6037" y="2933"/>
                  </a:cubicBezTo>
                  <a:cubicBezTo>
                    <a:pt x="5942" y="2933"/>
                    <a:pt x="5871" y="3016"/>
                    <a:pt x="5871" y="3111"/>
                  </a:cubicBezTo>
                  <a:cubicBezTo>
                    <a:pt x="5871" y="3195"/>
                    <a:pt x="5966" y="3266"/>
                    <a:pt x="6049" y="3266"/>
                  </a:cubicBezTo>
                  <a:cubicBezTo>
                    <a:pt x="6107" y="3263"/>
                    <a:pt x="6162" y="3262"/>
                    <a:pt x="6212" y="3262"/>
                  </a:cubicBezTo>
                  <a:cubicBezTo>
                    <a:pt x="6813" y="3262"/>
                    <a:pt x="6903" y="3451"/>
                    <a:pt x="7288" y="3671"/>
                  </a:cubicBezTo>
                  <a:cubicBezTo>
                    <a:pt x="7601" y="3871"/>
                    <a:pt x="7925" y="4007"/>
                    <a:pt x="8240" y="4007"/>
                  </a:cubicBezTo>
                  <a:cubicBezTo>
                    <a:pt x="8488" y="4007"/>
                    <a:pt x="8729" y="3923"/>
                    <a:pt x="8954" y="3719"/>
                  </a:cubicBezTo>
                  <a:cubicBezTo>
                    <a:pt x="9073" y="4397"/>
                    <a:pt x="9014" y="4623"/>
                    <a:pt x="8966" y="4957"/>
                  </a:cubicBezTo>
                  <a:cubicBezTo>
                    <a:pt x="8835" y="4969"/>
                    <a:pt x="8442" y="5040"/>
                    <a:pt x="7966" y="5219"/>
                  </a:cubicBezTo>
                  <a:cubicBezTo>
                    <a:pt x="7490" y="5421"/>
                    <a:pt x="7097" y="5671"/>
                    <a:pt x="6752" y="5969"/>
                  </a:cubicBezTo>
                  <a:cubicBezTo>
                    <a:pt x="6442" y="5719"/>
                    <a:pt x="6502" y="5278"/>
                    <a:pt x="6502" y="5254"/>
                  </a:cubicBezTo>
                  <a:cubicBezTo>
                    <a:pt x="6514" y="5159"/>
                    <a:pt x="6454" y="5076"/>
                    <a:pt x="6359" y="5052"/>
                  </a:cubicBezTo>
                  <a:cubicBezTo>
                    <a:pt x="6352" y="5051"/>
                    <a:pt x="6345" y="5050"/>
                    <a:pt x="6337" y="5050"/>
                  </a:cubicBezTo>
                  <a:cubicBezTo>
                    <a:pt x="6260" y="5050"/>
                    <a:pt x="6179" y="5108"/>
                    <a:pt x="6168" y="5195"/>
                  </a:cubicBezTo>
                  <a:cubicBezTo>
                    <a:pt x="6168" y="5219"/>
                    <a:pt x="6085" y="5814"/>
                    <a:pt x="6514" y="6183"/>
                  </a:cubicBezTo>
                  <a:cubicBezTo>
                    <a:pt x="6395" y="6302"/>
                    <a:pt x="6287" y="6445"/>
                    <a:pt x="6204" y="6576"/>
                  </a:cubicBezTo>
                  <a:cubicBezTo>
                    <a:pt x="6145" y="6647"/>
                    <a:pt x="6168" y="6755"/>
                    <a:pt x="6240" y="6814"/>
                  </a:cubicBezTo>
                  <a:cubicBezTo>
                    <a:pt x="6269" y="6835"/>
                    <a:pt x="6300" y="6844"/>
                    <a:pt x="6330" y="6844"/>
                  </a:cubicBezTo>
                  <a:cubicBezTo>
                    <a:pt x="6386" y="6844"/>
                    <a:pt x="6439" y="6813"/>
                    <a:pt x="6478" y="6767"/>
                  </a:cubicBezTo>
                  <a:cubicBezTo>
                    <a:pt x="6657" y="6505"/>
                    <a:pt x="6883" y="6290"/>
                    <a:pt x="7121" y="6100"/>
                  </a:cubicBezTo>
                  <a:lnTo>
                    <a:pt x="7121" y="6100"/>
                  </a:lnTo>
                  <a:cubicBezTo>
                    <a:pt x="7061" y="6576"/>
                    <a:pt x="7299" y="6945"/>
                    <a:pt x="7311" y="6981"/>
                  </a:cubicBezTo>
                  <a:cubicBezTo>
                    <a:pt x="7340" y="7024"/>
                    <a:pt x="7392" y="7050"/>
                    <a:pt x="7446" y="7050"/>
                  </a:cubicBezTo>
                  <a:cubicBezTo>
                    <a:pt x="7481" y="7050"/>
                    <a:pt x="7517" y="7040"/>
                    <a:pt x="7549" y="7017"/>
                  </a:cubicBezTo>
                  <a:cubicBezTo>
                    <a:pt x="7645" y="6957"/>
                    <a:pt x="7657" y="6874"/>
                    <a:pt x="7609" y="6778"/>
                  </a:cubicBezTo>
                  <a:cubicBezTo>
                    <a:pt x="7597" y="6755"/>
                    <a:pt x="7299" y="6266"/>
                    <a:pt x="7585" y="5790"/>
                  </a:cubicBezTo>
                  <a:cubicBezTo>
                    <a:pt x="8145" y="5469"/>
                    <a:pt x="8681" y="5338"/>
                    <a:pt x="8931" y="5290"/>
                  </a:cubicBezTo>
                  <a:lnTo>
                    <a:pt x="8931" y="5290"/>
                  </a:lnTo>
                  <a:cubicBezTo>
                    <a:pt x="8484" y="7304"/>
                    <a:pt x="6730" y="8498"/>
                    <a:pt x="4932" y="8498"/>
                  </a:cubicBezTo>
                  <a:cubicBezTo>
                    <a:pt x="3806" y="8498"/>
                    <a:pt x="2663" y="8031"/>
                    <a:pt x="1811" y="7005"/>
                  </a:cubicBezTo>
                  <a:cubicBezTo>
                    <a:pt x="2061" y="6921"/>
                    <a:pt x="2287" y="6695"/>
                    <a:pt x="2466" y="6350"/>
                  </a:cubicBezTo>
                  <a:cubicBezTo>
                    <a:pt x="2525" y="6231"/>
                    <a:pt x="2430" y="6100"/>
                    <a:pt x="2311" y="6100"/>
                  </a:cubicBezTo>
                  <a:cubicBezTo>
                    <a:pt x="2239" y="6100"/>
                    <a:pt x="2180" y="6147"/>
                    <a:pt x="2144" y="6207"/>
                  </a:cubicBezTo>
                  <a:cubicBezTo>
                    <a:pt x="1965" y="6528"/>
                    <a:pt x="1763" y="6707"/>
                    <a:pt x="1549" y="6707"/>
                  </a:cubicBezTo>
                  <a:cubicBezTo>
                    <a:pt x="1275" y="6290"/>
                    <a:pt x="1132" y="5945"/>
                    <a:pt x="1001" y="5493"/>
                  </a:cubicBezTo>
                  <a:lnTo>
                    <a:pt x="1001" y="5493"/>
                  </a:lnTo>
                  <a:cubicBezTo>
                    <a:pt x="1037" y="5504"/>
                    <a:pt x="1061" y="5504"/>
                    <a:pt x="1108" y="5504"/>
                  </a:cubicBezTo>
                  <a:cubicBezTo>
                    <a:pt x="1418" y="5504"/>
                    <a:pt x="1668" y="5016"/>
                    <a:pt x="1668" y="4397"/>
                  </a:cubicBezTo>
                  <a:cubicBezTo>
                    <a:pt x="1668" y="3790"/>
                    <a:pt x="1418" y="3302"/>
                    <a:pt x="1108" y="3302"/>
                  </a:cubicBezTo>
                  <a:cubicBezTo>
                    <a:pt x="1072" y="3302"/>
                    <a:pt x="1037" y="3314"/>
                    <a:pt x="1001" y="3314"/>
                  </a:cubicBezTo>
                  <a:cubicBezTo>
                    <a:pt x="1156" y="2778"/>
                    <a:pt x="1311" y="2468"/>
                    <a:pt x="1573" y="2099"/>
                  </a:cubicBezTo>
                  <a:cubicBezTo>
                    <a:pt x="2025" y="2147"/>
                    <a:pt x="2537" y="3076"/>
                    <a:pt x="2537" y="4385"/>
                  </a:cubicBezTo>
                  <a:cubicBezTo>
                    <a:pt x="2537" y="4778"/>
                    <a:pt x="2489" y="5147"/>
                    <a:pt x="2406" y="5493"/>
                  </a:cubicBezTo>
                  <a:cubicBezTo>
                    <a:pt x="2370" y="5576"/>
                    <a:pt x="2430" y="5671"/>
                    <a:pt x="2525" y="5695"/>
                  </a:cubicBezTo>
                  <a:cubicBezTo>
                    <a:pt x="2542" y="5702"/>
                    <a:pt x="2559" y="5705"/>
                    <a:pt x="2576" y="5705"/>
                  </a:cubicBezTo>
                  <a:cubicBezTo>
                    <a:pt x="2644" y="5705"/>
                    <a:pt x="2708" y="5652"/>
                    <a:pt x="2727" y="5576"/>
                  </a:cubicBezTo>
                  <a:cubicBezTo>
                    <a:pt x="2823" y="5207"/>
                    <a:pt x="2858" y="4814"/>
                    <a:pt x="2858" y="4397"/>
                  </a:cubicBezTo>
                  <a:cubicBezTo>
                    <a:pt x="2858" y="3730"/>
                    <a:pt x="2739" y="3087"/>
                    <a:pt x="2501" y="2599"/>
                  </a:cubicBezTo>
                  <a:cubicBezTo>
                    <a:pt x="2311" y="2183"/>
                    <a:pt x="2061" y="1921"/>
                    <a:pt x="1775" y="1814"/>
                  </a:cubicBezTo>
                  <a:cubicBezTo>
                    <a:pt x="2299" y="1171"/>
                    <a:pt x="3013" y="682"/>
                    <a:pt x="3859" y="456"/>
                  </a:cubicBezTo>
                  <a:cubicBezTo>
                    <a:pt x="3954" y="432"/>
                    <a:pt x="4013" y="337"/>
                    <a:pt x="3978" y="254"/>
                  </a:cubicBezTo>
                  <a:cubicBezTo>
                    <a:pt x="3959" y="178"/>
                    <a:pt x="3894" y="124"/>
                    <a:pt x="3826" y="124"/>
                  </a:cubicBezTo>
                  <a:cubicBezTo>
                    <a:pt x="3809" y="124"/>
                    <a:pt x="3792" y="128"/>
                    <a:pt x="3775" y="135"/>
                  </a:cubicBezTo>
                  <a:cubicBezTo>
                    <a:pt x="2763" y="397"/>
                    <a:pt x="1930" y="1028"/>
                    <a:pt x="1346" y="1825"/>
                  </a:cubicBezTo>
                  <a:cubicBezTo>
                    <a:pt x="1346" y="1825"/>
                    <a:pt x="1334" y="1825"/>
                    <a:pt x="1311" y="1837"/>
                  </a:cubicBezTo>
                  <a:cubicBezTo>
                    <a:pt x="1239" y="1944"/>
                    <a:pt x="1180" y="2052"/>
                    <a:pt x="1120" y="2159"/>
                  </a:cubicBezTo>
                  <a:cubicBezTo>
                    <a:pt x="1049" y="2290"/>
                    <a:pt x="977" y="2361"/>
                    <a:pt x="799" y="2826"/>
                  </a:cubicBezTo>
                  <a:cubicBezTo>
                    <a:pt x="775" y="2837"/>
                    <a:pt x="775" y="2873"/>
                    <a:pt x="763" y="2885"/>
                  </a:cubicBezTo>
                  <a:cubicBezTo>
                    <a:pt x="1" y="3445"/>
                    <a:pt x="1" y="5350"/>
                    <a:pt x="763" y="5933"/>
                  </a:cubicBezTo>
                  <a:cubicBezTo>
                    <a:pt x="1418" y="7719"/>
                    <a:pt x="3120" y="8838"/>
                    <a:pt x="4918" y="8838"/>
                  </a:cubicBezTo>
                  <a:cubicBezTo>
                    <a:pt x="6668" y="8838"/>
                    <a:pt x="8181" y="7814"/>
                    <a:pt x="8907" y="6338"/>
                  </a:cubicBezTo>
                  <a:cubicBezTo>
                    <a:pt x="8919" y="6338"/>
                    <a:pt x="8931" y="6338"/>
                    <a:pt x="8954" y="6326"/>
                  </a:cubicBezTo>
                  <a:cubicBezTo>
                    <a:pt x="8965" y="6306"/>
                    <a:pt x="10054" y="5294"/>
                    <a:pt x="11047" y="5294"/>
                  </a:cubicBezTo>
                  <a:cubicBezTo>
                    <a:pt x="11211" y="5294"/>
                    <a:pt x="11373" y="5321"/>
                    <a:pt x="11526" y="5385"/>
                  </a:cubicBezTo>
                  <a:cubicBezTo>
                    <a:pt x="11546" y="5391"/>
                    <a:pt x="11567" y="5394"/>
                    <a:pt x="11588" y="5394"/>
                  </a:cubicBezTo>
                  <a:cubicBezTo>
                    <a:pt x="11656" y="5394"/>
                    <a:pt x="11725" y="5363"/>
                    <a:pt x="11752" y="5290"/>
                  </a:cubicBezTo>
                  <a:cubicBezTo>
                    <a:pt x="11824" y="5195"/>
                    <a:pt x="11776" y="5088"/>
                    <a:pt x="11693" y="5064"/>
                  </a:cubicBezTo>
                  <a:cubicBezTo>
                    <a:pt x="11501" y="4987"/>
                    <a:pt x="11302" y="4954"/>
                    <a:pt x="11103" y="4954"/>
                  </a:cubicBezTo>
                  <a:cubicBezTo>
                    <a:pt x="10376" y="4954"/>
                    <a:pt x="9641" y="5392"/>
                    <a:pt x="9193" y="5719"/>
                  </a:cubicBezTo>
                  <a:cubicBezTo>
                    <a:pt x="9454" y="4838"/>
                    <a:pt x="9443" y="3933"/>
                    <a:pt x="9193" y="3111"/>
                  </a:cubicBezTo>
                  <a:lnTo>
                    <a:pt x="9193" y="3111"/>
                  </a:lnTo>
                  <a:cubicBezTo>
                    <a:pt x="9741" y="3514"/>
                    <a:pt x="10437" y="3874"/>
                    <a:pt x="11103" y="3874"/>
                  </a:cubicBezTo>
                  <a:cubicBezTo>
                    <a:pt x="11304" y="3874"/>
                    <a:pt x="11502" y="3841"/>
                    <a:pt x="11693" y="3766"/>
                  </a:cubicBezTo>
                  <a:cubicBezTo>
                    <a:pt x="11776" y="3730"/>
                    <a:pt x="11824" y="3635"/>
                    <a:pt x="11776" y="3540"/>
                  </a:cubicBezTo>
                  <a:cubicBezTo>
                    <a:pt x="11758" y="3469"/>
                    <a:pt x="11695" y="3431"/>
                    <a:pt x="11624" y="3431"/>
                  </a:cubicBezTo>
                  <a:cubicBezTo>
                    <a:pt x="11599" y="3431"/>
                    <a:pt x="11574" y="3436"/>
                    <a:pt x="11550" y="3445"/>
                  </a:cubicBezTo>
                  <a:cubicBezTo>
                    <a:pt x="11396" y="3509"/>
                    <a:pt x="11235" y="3536"/>
                    <a:pt x="11071" y="3536"/>
                  </a:cubicBezTo>
                  <a:cubicBezTo>
                    <a:pt x="10077" y="3536"/>
                    <a:pt x="8988" y="2526"/>
                    <a:pt x="8978" y="2516"/>
                  </a:cubicBezTo>
                  <a:cubicBezTo>
                    <a:pt x="8966" y="2492"/>
                    <a:pt x="8954" y="2492"/>
                    <a:pt x="8943" y="2492"/>
                  </a:cubicBezTo>
                  <a:cubicBezTo>
                    <a:pt x="8219" y="1012"/>
                    <a:pt x="6706" y="1"/>
                    <a:pt x="49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3" name="Google Shape;12773;p87"/>
            <p:cNvSpPr/>
            <p:nvPr/>
          </p:nvSpPr>
          <p:spPr>
            <a:xfrm>
              <a:off x="5073332" y="2140402"/>
              <a:ext cx="44788" cy="20260"/>
            </a:xfrm>
            <a:custGeom>
              <a:avLst/>
              <a:gdLst/>
              <a:ahLst/>
              <a:cxnLst/>
              <a:rect l="l" t="t" r="r" b="b"/>
              <a:pathLst>
                <a:path w="1406" h="636" extrusionOk="0">
                  <a:moveTo>
                    <a:pt x="538" y="1"/>
                  </a:moveTo>
                  <a:cubicBezTo>
                    <a:pt x="389" y="1"/>
                    <a:pt x="234" y="42"/>
                    <a:pt x="84" y="147"/>
                  </a:cubicBezTo>
                  <a:cubicBezTo>
                    <a:pt x="12" y="206"/>
                    <a:pt x="1" y="302"/>
                    <a:pt x="36" y="385"/>
                  </a:cubicBezTo>
                  <a:cubicBezTo>
                    <a:pt x="72" y="428"/>
                    <a:pt x="125" y="449"/>
                    <a:pt x="179" y="449"/>
                  </a:cubicBezTo>
                  <a:cubicBezTo>
                    <a:pt x="216" y="449"/>
                    <a:pt x="253" y="440"/>
                    <a:pt x="286" y="421"/>
                  </a:cubicBezTo>
                  <a:cubicBezTo>
                    <a:pt x="370" y="362"/>
                    <a:pt x="456" y="339"/>
                    <a:pt x="539" y="339"/>
                  </a:cubicBezTo>
                  <a:cubicBezTo>
                    <a:pt x="809" y="339"/>
                    <a:pt x="1045" y="578"/>
                    <a:pt x="1072" y="587"/>
                  </a:cubicBezTo>
                  <a:cubicBezTo>
                    <a:pt x="1096" y="623"/>
                    <a:pt x="1144" y="635"/>
                    <a:pt x="1191" y="635"/>
                  </a:cubicBezTo>
                  <a:cubicBezTo>
                    <a:pt x="1334" y="635"/>
                    <a:pt x="1406" y="457"/>
                    <a:pt x="1310" y="349"/>
                  </a:cubicBezTo>
                  <a:cubicBezTo>
                    <a:pt x="1155" y="194"/>
                    <a:pt x="861" y="1"/>
                    <a:pt x="5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4" name="Google Shape;12774;p87"/>
            <p:cNvSpPr/>
            <p:nvPr/>
          </p:nvSpPr>
          <p:spPr>
            <a:xfrm>
              <a:off x="5048294" y="2037988"/>
              <a:ext cx="73617" cy="43705"/>
            </a:xfrm>
            <a:custGeom>
              <a:avLst/>
              <a:gdLst/>
              <a:ahLst/>
              <a:cxnLst/>
              <a:rect l="l" t="t" r="r" b="b"/>
              <a:pathLst>
                <a:path w="2311" h="1372" extrusionOk="0">
                  <a:moveTo>
                    <a:pt x="197" y="1"/>
                  </a:moveTo>
                  <a:cubicBezTo>
                    <a:pt x="170" y="1"/>
                    <a:pt x="144" y="6"/>
                    <a:pt x="120" y="16"/>
                  </a:cubicBezTo>
                  <a:cubicBezTo>
                    <a:pt x="25" y="64"/>
                    <a:pt x="1" y="171"/>
                    <a:pt x="36" y="266"/>
                  </a:cubicBezTo>
                  <a:cubicBezTo>
                    <a:pt x="60" y="278"/>
                    <a:pt x="382" y="862"/>
                    <a:pt x="1108" y="897"/>
                  </a:cubicBezTo>
                  <a:cubicBezTo>
                    <a:pt x="1680" y="945"/>
                    <a:pt x="1977" y="1290"/>
                    <a:pt x="1989" y="1302"/>
                  </a:cubicBezTo>
                  <a:cubicBezTo>
                    <a:pt x="2025" y="1346"/>
                    <a:pt x="2080" y="1372"/>
                    <a:pt x="2132" y="1372"/>
                  </a:cubicBezTo>
                  <a:cubicBezTo>
                    <a:pt x="2166" y="1372"/>
                    <a:pt x="2199" y="1361"/>
                    <a:pt x="2227" y="1338"/>
                  </a:cubicBezTo>
                  <a:cubicBezTo>
                    <a:pt x="2299" y="1278"/>
                    <a:pt x="2311" y="1171"/>
                    <a:pt x="2263" y="1088"/>
                  </a:cubicBezTo>
                  <a:cubicBezTo>
                    <a:pt x="2239" y="1076"/>
                    <a:pt x="1858" y="612"/>
                    <a:pt x="1144" y="576"/>
                  </a:cubicBezTo>
                  <a:cubicBezTo>
                    <a:pt x="584" y="528"/>
                    <a:pt x="358" y="112"/>
                    <a:pt x="358" y="100"/>
                  </a:cubicBezTo>
                  <a:cubicBezTo>
                    <a:pt x="324" y="32"/>
                    <a:pt x="261" y="1"/>
                    <a:pt x="1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5" name="Google Shape;12775;p87"/>
            <p:cNvSpPr/>
            <p:nvPr/>
          </p:nvSpPr>
          <p:spPr>
            <a:xfrm>
              <a:off x="5026314" y="2238484"/>
              <a:ext cx="59187" cy="30645"/>
            </a:xfrm>
            <a:custGeom>
              <a:avLst/>
              <a:gdLst/>
              <a:ahLst/>
              <a:cxnLst/>
              <a:rect l="l" t="t" r="r" b="b"/>
              <a:pathLst>
                <a:path w="1858" h="962" extrusionOk="0">
                  <a:moveTo>
                    <a:pt x="1677" y="0"/>
                  </a:moveTo>
                  <a:cubicBezTo>
                    <a:pt x="1609" y="0"/>
                    <a:pt x="1542" y="31"/>
                    <a:pt x="1524" y="104"/>
                  </a:cubicBezTo>
                  <a:cubicBezTo>
                    <a:pt x="1502" y="126"/>
                    <a:pt x="1291" y="611"/>
                    <a:pt x="378" y="611"/>
                  </a:cubicBezTo>
                  <a:cubicBezTo>
                    <a:pt x="319" y="611"/>
                    <a:pt x="256" y="608"/>
                    <a:pt x="191" y="604"/>
                  </a:cubicBezTo>
                  <a:cubicBezTo>
                    <a:pt x="84" y="616"/>
                    <a:pt x="0" y="699"/>
                    <a:pt x="0" y="783"/>
                  </a:cubicBezTo>
                  <a:cubicBezTo>
                    <a:pt x="0" y="878"/>
                    <a:pt x="60" y="961"/>
                    <a:pt x="167" y="961"/>
                  </a:cubicBezTo>
                  <a:lnTo>
                    <a:pt x="357" y="961"/>
                  </a:lnTo>
                  <a:cubicBezTo>
                    <a:pt x="1512" y="961"/>
                    <a:pt x="1810" y="259"/>
                    <a:pt x="1834" y="235"/>
                  </a:cubicBezTo>
                  <a:cubicBezTo>
                    <a:pt x="1858" y="140"/>
                    <a:pt x="1822" y="45"/>
                    <a:pt x="1739" y="9"/>
                  </a:cubicBezTo>
                  <a:cubicBezTo>
                    <a:pt x="1719" y="3"/>
                    <a:pt x="1698" y="0"/>
                    <a:pt x="16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76" name="Google Shape;12776;p87"/>
          <p:cNvGrpSpPr/>
          <p:nvPr/>
        </p:nvGrpSpPr>
        <p:grpSpPr>
          <a:xfrm>
            <a:off x="5306224" y="1831313"/>
            <a:ext cx="367925" cy="281694"/>
            <a:chOff x="5306224" y="2012313"/>
            <a:chExt cx="367925" cy="281694"/>
          </a:xfrm>
        </p:grpSpPr>
        <p:sp>
          <p:nvSpPr>
            <p:cNvPr id="12777" name="Google Shape;12777;p87"/>
            <p:cNvSpPr/>
            <p:nvPr/>
          </p:nvSpPr>
          <p:spPr>
            <a:xfrm>
              <a:off x="5483720" y="2123073"/>
              <a:ext cx="47814" cy="73617"/>
            </a:xfrm>
            <a:custGeom>
              <a:avLst/>
              <a:gdLst/>
              <a:ahLst/>
              <a:cxnLst/>
              <a:rect l="l" t="t" r="r" b="b"/>
              <a:pathLst>
                <a:path w="1501" h="2311" extrusionOk="0">
                  <a:moveTo>
                    <a:pt x="1179" y="334"/>
                  </a:moveTo>
                  <a:lnTo>
                    <a:pt x="1179" y="1965"/>
                  </a:lnTo>
                  <a:lnTo>
                    <a:pt x="345" y="1965"/>
                  </a:lnTo>
                  <a:lnTo>
                    <a:pt x="345" y="334"/>
                  </a:lnTo>
                  <a:close/>
                  <a:moveTo>
                    <a:pt x="167" y="0"/>
                  </a:moveTo>
                  <a:cubicBezTo>
                    <a:pt x="83" y="0"/>
                    <a:pt x="0" y="72"/>
                    <a:pt x="0" y="167"/>
                  </a:cubicBezTo>
                  <a:lnTo>
                    <a:pt x="0" y="2144"/>
                  </a:lnTo>
                  <a:cubicBezTo>
                    <a:pt x="0" y="2239"/>
                    <a:pt x="83" y="2310"/>
                    <a:pt x="167" y="2310"/>
                  </a:cubicBezTo>
                  <a:lnTo>
                    <a:pt x="1346" y="2310"/>
                  </a:lnTo>
                  <a:cubicBezTo>
                    <a:pt x="1429" y="2310"/>
                    <a:pt x="1500" y="2239"/>
                    <a:pt x="1500" y="2144"/>
                  </a:cubicBezTo>
                  <a:lnTo>
                    <a:pt x="1500" y="167"/>
                  </a:lnTo>
                  <a:cubicBezTo>
                    <a:pt x="1500" y="72"/>
                    <a:pt x="1429" y="0"/>
                    <a:pt x="1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8" name="Google Shape;12778;p87"/>
            <p:cNvSpPr/>
            <p:nvPr/>
          </p:nvSpPr>
          <p:spPr>
            <a:xfrm>
              <a:off x="5306224" y="2012313"/>
              <a:ext cx="367925" cy="281694"/>
            </a:xfrm>
            <a:custGeom>
              <a:avLst/>
              <a:gdLst/>
              <a:ahLst/>
              <a:cxnLst/>
              <a:rect l="l" t="t" r="r" b="b"/>
              <a:pathLst>
                <a:path w="11550" h="8843" extrusionOk="0">
                  <a:moveTo>
                    <a:pt x="2084" y="394"/>
                  </a:moveTo>
                  <a:lnTo>
                    <a:pt x="5274" y="620"/>
                  </a:lnTo>
                  <a:lnTo>
                    <a:pt x="5274" y="906"/>
                  </a:lnTo>
                  <a:lnTo>
                    <a:pt x="2084" y="1144"/>
                  </a:lnTo>
                  <a:cubicBezTo>
                    <a:pt x="2074" y="1144"/>
                    <a:pt x="2065" y="1145"/>
                    <a:pt x="2056" y="1145"/>
                  </a:cubicBezTo>
                  <a:cubicBezTo>
                    <a:pt x="1728" y="1145"/>
                    <a:pt x="1555" y="733"/>
                    <a:pt x="1798" y="501"/>
                  </a:cubicBezTo>
                  <a:cubicBezTo>
                    <a:pt x="1869" y="429"/>
                    <a:pt x="1976" y="394"/>
                    <a:pt x="2084" y="394"/>
                  </a:cubicBezTo>
                  <a:close/>
                  <a:moveTo>
                    <a:pt x="5929" y="322"/>
                  </a:moveTo>
                  <a:cubicBezTo>
                    <a:pt x="6108" y="322"/>
                    <a:pt x="6239" y="453"/>
                    <a:pt x="6239" y="632"/>
                  </a:cubicBezTo>
                  <a:lnTo>
                    <a:pt x="6239" y="1370"/>
                  </a:lnTo>
                  <a:lnTo>
                    <a:pt x="5620" y="1370"/>
                  </a:lnTo>
                  <a:lnTo>
                    <a:pt x="5620" y="632"/>
                  </a:lnTo>
                  <a:cubicBezTo>
                    <a:pt x="5620" y="453"/>
                    <a:pt x="5751" y="322"/>
                    <a:pt x="5929" y="322"/>
                  </a:cubicBezTo>
                  <a:close/>
                  <a:moveTo>
                    <a:pt x="6441" y="1691"/>
                  </a:moveTo>
                  <a:lnTo>
                    <a:pt x="6441" y="1918"/>
                  </a:lnTo>
                  <a:lnTo>
                    <a:pt x="5417" y="1918"/>
                  </a:lnTo>
                  <a:lnTo>
                    <a:pt x="5417" y="1691"/>
                  </a:lnTo>
                  <a:close/>
                  <a:moveTo>
                    <a:pt x="6036" y="2263"/>
                  </a:moveTo>
                  <a:lnTo>
                    <a:pt x="6036" y="2465"/>
                  </a:lnTo>
                  <a:lnTo>
                    <a:pt x="5834" y="2465"/>
                  </a:lnTo>
                  <a:lnTo>
                    <a:pt x="5834" y="2263"/>
                  </a:lnTo>
                  <a:close/>
                  <a:moveTo>
                    <a:pt x="8596" y="3632"/>
                  </a:moveTo>
                  <a:cubicBezTo>
                    <a:pt x="8727" y="3632"/>
                    <a:pt x="8834" y="3727"/>
                    <a:pt x="8834" y="3870"/>
                  </a:cubicBezTo>
                  <a:lnTo>
                    <a:pt x="8834" y="4787"/>
                  </a:lnTo>
                  <a:cubicBezTo>
                    <a:pt x="8763" y="4775"/>
                    <a:pt x="8727" y="4739"/>
                    <a:pt x="8692" y="4716"/>
                  </a:cubicBezTo>
                  <a:cubicBezTo>
                    <a:pt x="8394" y="4537"/>
                    <a:pt x="8394" y="4501"/>
                    <a:pt x="8358" y="4466"/>
                  </a:cubicBezTo>
                  <a:lnTo>
                    <a:pt x="8358" y="3870"/>
                  </a:lnTo>
                  <a:cubicBezTo>
                    <a:pt x="8358" y="3727"/>
                    <a:pt x="8465" y="3632"/>
                    <a:pt x="8596" y="3632"/>
                  </a:cubicBezTo>
                  <a:close/>
                  <a:moveTo>
                    <a:pt x="7930" y="2977"/>
                  </a:moveTo>
                  <a:cubicBezTo>
                    <a:pt x="9477" y="2977"/>
                    <a:pt x="10739" y="4168"/>
                    <a:pt x="10870" y="5680"/>
                  </a:cubicBezTo>
                  <a:lnTo>
                    <a:pt x="9144" y="4954"/>
                  </a:lnTo>
                  <a:lnTo>
                    <a:pt x="9144" y="3882"/>
                  </a:lnTo>
                  <a:cubicBezTo>
                    <a:pt x="9144" y="3573"/>
                    <a:pt x="8894" y="3311"/>
                    <a:pt x="8584" y="3311"/>
                  </a:cubicBezTo>
                  <a:cubicBezTo>
                    <a:pt x="8275" y="3311"/>
                    <a:pt x="8013" y="3573"/>
                    <a:pt x="8013" y="3882"/>
                  </a:cubicBezTo>
                  <a:lnTo>
                    <a:pt x="8013" y="4001"/>
                  </a:lnTo>
                  <a:cubicBezTo>
                    <a:pt x="7763" y="3465"/>
                    <a:pt x="7834" y="3168"/>
                    <a:pt x="7822" y="2977"/>
                  </a:cubicBezTo>
                  <a:close/>
                  <a:moveTo>
                    <a:pt x="9168" y="7287"/>
                  </a:moveTo>
                  <a:lnTo>
                    <a:pt x="9537" y="7692"/>
                  </a:lnTo>
                  <a:cubicBezTo>
                    <a:pt x="9835" y="8002"/>
                    <a:pt x="9739" y="8347"/>
                    <a:pt x="9763" y="8466"/>
                  </a:cubicBezTo>
                  <a:lnTo>
                    <a:pt x="6513" y="8466"/>
                  </a:lnTo>
                  <a:cubicBezTo>
                    <a:pt x="6513" y="8347"/>
                    <a:pt x="6429" y="8002"/>
                    <a:pt x="6727" y="7692"/>
                  </a:cubicBezTo>
                  <a:lnTo>
                    <a:pt x="7096" y="7287"/>
                  </a:lnTo>
                  <a:close/>
                  <a:moveTo>
                    <a:pt x="5941" y="1"/>
                  </a:moveTo>
                  <a:cubicBezTo>
                    <a:pt x="5733" y="1"/>
                    <a:pt x="5525" y="108"/>
                    <a:pt x="5394" y="322"/>
                  </a:cubicBezTo>
                  <a:lnTo>
                    <a:pt x="2107" y="96"/>
                  </a:lnTo>
                  <a:cubicBezTo>
                    <a:pt x="2094" y="95"/>
                    <a:pt x="2080" y="95"/>
                    <a:pt x="2066" y="95"/>
                  </a:cubicBezTo>
                  <a:cubicBezTo>
                    <a:pt x="1890" y="95"/>
                    <a:pt x="1715" y="166"/>
                    <a:pt x="1572" y="298"/>
                  </a:cubicBezTo>
                  <a:cubicBezTo>
                    <a:pt x="1107" y="727"/>
                    <a:pt x="1429" y="1513"/>
                    <a:pt x="2060" y="1513"/>
                  </a:cubicBezTo>
                  <a:cubicBezTo>
                    <a:pt x="2064" y="1513"/>
                    <a:pt x="2066" y="1513"/>
                    <a:pt x="2069" y="1513"/>
                  </a:cubicBezTo>
                  <a:cubicBezTo>
                    <a:pt x="2100" y="1513"/>
                    <a:pt x="2213" y="1503"/>
                    <a:pt x="5298" y="1287"/>
                  </a:cubicBezTo>
                  <a:lnTo>
                    <a:pt x="5298" y="1394"/>
                  </a:lnTo>
                  <a:lnTo>
                    <a:pt x="5263" y="1394"/>
                  </a:lnTo>
                  <a:cubicBezTo>
                    <a:pt x="5179" y="1394"/>
                    <a:pt x="5096" y="1465"/>
                    <a:pt x="5096" y="1560"/>
                  </a:cubicBezTo>
                  <a:lnTo>
                    <a:pt x="5096" y="2108"/>
                  </a:lnTo>
                  <a:cubicBezTo>
                    <a:pt x="5096" y="2203"/>
                    <a:pt x="5179" y="2275"/>
                    <a:pt x="5263" y="2275"/>
                  </a:cubicBezTo>
                  <a:lnTo>
                    <a:pt x="5513" y="2275"/>
                  </a:lnTo>
                  <a:lnTo>
                    <a:pt x="5513" y="2477"/>
                  </a:lnTo>
                  <a:lnTo>
                    <a:pt x="1679" y="2477"/>
                  </a:lnTo>
                  <a:lnTo>
                    <a:pt x="1381" y="1608"/>
                  </a:lnTo>
                  <a:cubicBezTo>
                    <a:pt x="1345" y="1525"/>
                    <a:pt x="1286" y="1489"/>
                    <a:pt x="1214" y="1489"/>
                  </a:cubicBezTo>
                  <a:lnTo>
                    <a:pt x="179" y="1489"/>
                  </a:lnTo>
                  <a:cubicBezTo>
                    <a:pt x="71" y="1489"/>
                    <a:pt x="0" y="1572"/>
                    <a:pt x="12" y="1680"/>
                  </a:cubicBezTo>
                  <a:lnTo>
                    <a:pt x="298" y="4430"/>
                  </a:lnTo>
                  <a:cubicBezTo>
                    <a:pt x="310" y="4525"/>
                    <a:pt x="381" y="4585"/>
                    <a:pt x="452" y="4585"/>
                  </a:cubicBezTo>
                  <a:lnTo>
                    <a:pt x="1214" y="4585"/>
                  </a:lnTo>
                  <a:cubicBezTo>
                    <a:pt x="1286" y="4585"/>
                    <a:pt x="1334" y="4537"/>
                    <a:pt x="1369" y="4478"/>
                  </a:cubicBezTo>
                  <a:lnTo>
                    <a:pt x="1750" y="3656"/>
                  </a:lnTo>
                  <a:lnTo>
                    <a:pt x="4536" y="3656"/>
                  </a:lnTo>
                  <a:cubicBezTo>
                    <a:pt x="4655" y="3656"/>
                    <a:pt x="4739" y="3751"/>
                    <a:pt x="4739" y="3870"/>
                  </a:cubicBezTo>
                  <a:cubicBezTo>
                    <a:pt x="4763" y="5311"/>
                    <a:pt x="4715" y="5430"/>
                    <a:pt x="4786" y="5787"/>
                  </a:cubicBezTo>
                  <a:cubicBezTo>
                    <a:pt x="4797" y="5863"/>
                    <a:pt x="4888" y="5920"/>
                    <a:pt x="4976" y="5920"/>
                  </a:cubicBezTo>
                  <a:cubicBezTo>
                    <a:pt x="4984" y="5920"/>
                    <a:pt x="4992" y="5919"/>
                    <a:pt x="5001" y="5918"/>
                  </a:cubicBezTo>
                  <a:cubicBezTo>
                    <a:pt x="5084" y="5906"/>
                    <a:pt x="5144" y="5799"/>
                    <a:pt x="5132" y="5716"/>
                  </a:cubicBezTo>
                  <a:cubicBezTo>
                    <a:pt x="5072" y="5418"/>
                    <a:pt x="5096" y="5299"/>
                    <a:pt x="5084" y="3870"/>
                  </a:cubicBezTo>
                  <a:cubicBezTo>
                    <a:pt x="5084" y="3573"/>
                    <a:pt x="4834" y="3311"/>
                    <a:pt x="4536" y="3311"/>
                  </a:cubicBezTo>
                  <a:lnTo>
                    <a:pt x="1643" y="3311"/>
                  </a:lnTo>
                  <a:cubicBezTo>
                    <a:pt x="1572" y="3311"/>
                    <a:pt x="1524" y="3358"/>
                    <a:pt x="1500" y="3418"/>
                  </a:cubicBezTo>
                  <a:lnTo>
                    <a:pt x="1107" y="4239"/>
                  </a:lnTo>
                  <a:lnTo>
                    <a:pt x="607" y="4239"/>
                  </a:lnTo>
                  <a:lnTo>
                    <a:pt x="357" y="1822"/>
                  </a:lnTo>
                  <a:lnTo>
                    <a:pt x="1095" y="1822"/>
                  </a:lnTo>
                  <a:lnTo>
                    <a:pt x="1393" y="2703"/>
                  </a:lnTo>
                  <a:cubicBezTo>
                    <a:pt x="1429" y="2775"/>
                    <a:pt x="1488" y="2823"/>
                    <a:pt x="1560" y="2823"/>
                  </a:cubicBezTo>
                  <a:lnTo>
                    <a:pt x="7382" y="2823"/>
                  </a:lnTo>
                  <a:cubicBezTo>
                    <a:pt x="7453" y="2823"/>
                    <a:pt x="7525" y="2882"/>
                    <a:pt x="7525" y="2977"/>
                  </a:cubicBezTo>
                  <a:lnTo>
                    <a:pt x="7525" y="3287"/>
                  </a:lnTo>
                  <a:cubicBezTo>
                    <a:pt x="7525" y="4144"/>
                    <a:pt x="8061" y="4882"/>
                    <a:pt x="8787" y="5192"/>
                  </a:cubicBezTo>
                  <a:lnTo>
                    <a:pt x="11216" y="6216"/>
                  </a:lnTo>
                  <a:cubicBezTo>
                    <a:pt x="11156" y="6644"/>
                    <a:pt x="10787" y="6990"/>
                    <a:pt x="10335" y="6990"/>
                  </a:cubicBezTo>
                  <a:lnTo>
                    <a:pt x="6703" y="6990"/>
                  </a:lnTo>
                  <a:cubicBezTo>
                    <a:pt x="6215" y="6990"/>
                    <a:pt x="5751" y="6764"/>
                    <a:pt x="5453" y="6383"/>
                  </a:cubicBezTo>
                  <a:cubicBezTo>
                    <a:pt x="5417" y="6339"/>
                    <a:pt x="5367" y="6313"/>
                    <a:pt x="5315" y="6313"/>
                  </a:cubicBezTo>
                  <a:cubicBezTo>
                    <a:pt x="5282" y="6313"/>
                    <a:pt x="5247" y="6324"/>
                    <a:pt x="5215" y="6347"/>
                  </a:cubicBezTo>
                  <a:cubicBezTo>
                    <a:pt x="5144" y="6406"/>
                    <a:pt x="5132" y="6513"/>
                    <a:pt x="5191" y="6585"/>
                  </a:cubicBezTo>
                  <a:cubicBezTo>
                    <a:pt x="5560" y="7049"/>
                    <a:pt x="6096" y="7323"/>
                    <a:pt x="6679" y="7323"/>
                  </a:cubicBezTo>
                  <a:lnTo>
                    <a:pt x="6513" y="7502"/>
                  </a:lnTo>
                  <a:cubicBezTo>
                    <a:pt x="6132" y="7930"/>
                    <a:pt x="6215" y="8407"/>
                    <a:pt x="6203" y="8514"/>
                  </a:cubicBezTo>
                  <a:lnTo>
                    <a:pt x="5632" y="8514"/>
                  </a:lnTo>
                  <a:lnTo>
                    <a:pt x="5084" y="8002"/>
                  </a:lnTo>
                  <a:cubicBezTo>
                    <a:pt x="5050" y="7973"/>
                    <a:pt x="5008" y="7958"/>
                    <a:pt x="4966" y="7958"/>
                  </a:cubicBezTo>
                  <a:cubicBezTo>
                    <a:pt x="4921" y="7958"/>
                    <a:pt x="4877" y="7976"/>
                    <a:pt x="4846" y="8014"/>
                  </a:cubicBezTo>
                  <a:cubicBezTo>
                    <a:pt x="4786" y="8097"/>
                    <a:pt x="4786" y="8192"/>
                    <a:pt x="4858" y="8252"/>
                  </a:cubicBezTo>
                  <a:cubicBezTo>
                    <a:pt x="5453" y="8776"/>
                    <a:pt x="5453" y="8835"/>
                    <a:pt x="5572" y="8835"/>
                  </a:cubicBezTo>
                  <a:cubicBezTo>
                    <a:pt x="6112" y="8834"/>
                    <a:pt x="6596" y="8834"/>
                    <a:pt x="7031" y="8834"/>
                  </a:cubicBezTo>
                  <a:cubicBezTo>
                    <a:pt x="8939" y="8834"/>
                    <a:pt x="9885" y="8843"/>
                    <a:pt x="10363" y="8843"/>
                  </a:cubicBezTo>
                  <a:cubicBezTo>
                    <a:pt x="10878" y="8843"/>
                    <a:pt x="10850" y="8832"/>
                    <a:pt x="10894" y="8788"/>
                  </a:cubicBezTo>
                  <a:lnTo>
                    <a:pt x="11466" y="8276"/>
                  </a:lnTo>
                  <a:cubicBezTo>
                    <a:pt x="11549" y="8216"/>
                    <a:pt x="11549" y="8109"/>
                    <a:pt x="11490" y="8037"/>
                  </a:cubicBezTo>
                  <a:cubicBezTo>
                    <a:pt x="11421" y="7976"/>
                    <a:pt x="11357" y="7950"/>
                    <a:pt x="11301" y="7950"/>
                  </a:cubicBezTo>
                  <a:cubicBezTo>
                    <a:pt x="11259" y="7950"/>
                    <a:pt x="11222" y="7964"/>
                    <a:pt x="11192" y="7990"/>
                  </a:cubicBezTo>
                  <a:lnTo>
                    <a:pt x="10668" y="8466"/>
                  </a:lnTo>
                  <a:lnTo>
                    <a:pt x="10085" y="8466"/>
                  </a:lnTo>
                  <a:lnTo>
                    <a:pt x="10085" y="8240"/>
                  </a:lnTo>
                  <a:cubicBezTo>
                    <a:pt x="10085" y="7656"/>
                    <a:pt x="9680" y="7371"/>
                    <a:pt x="9620" y="7287"/>
                  </a:cubicBezTo>
                  <a:lnTo>
                    <a:pt x="10299" y="7287"/>
                  </a:lnTo>
                  <a:cubicBezTo>
                    <a:pt x="10966" y="7287"/>
                    <a:pt x="11513" y="6740"/>
                    <a:pt x="11513" y="6073"/>
                  </a:cubicBezTo>
                  <a:cubicBezTo>
                    <a:pt x="11513" y="5990"/>
                    <a:pt x="11466" y="5930"/>
                    <a:pt x="11406" y="5906"/>
                  </a:cubicBezTo>
                  <a:lnTo>
                    <a:pt x="11228" y="5835"/>
                  </a:lnTo>
                  <a:cubicBezTo>
                    <a:pt x="11168" y="4061"/>
                    <a:pt x="9716" y="2632"/>
                    <a:pt x="7930" y="2632"/>
                  </a:cubicBezTo>
                  <a:lnTo>
                    <a:pt x="7703" y="2632"/>
                  </a:lnTo>
                  <a:cubicBezTo>
                    <a:pt x="7620" y="2525"/>
                    <a:pt x="7477" y="2453"/>
                    <a:pt x="7346" y="2453"/>
                  </a:cubicBezTo>
                  <a:lnTo>
                    <a:pt x="6370" y="2453"/>
                  </a:lnTo>
                  <a:lnTo>
                    <a:pt x="6370" y="2239"/>
                  </a:lnTo>
                  <a:lnTo>
                    <a:pt x="6620" y="2239"/>
                  </a:lnTo>
                  <a:cubicBezTo>
                    <a:pt x="6703" y="2239"/>
                    <a:pt x="6775" y="2168"/>
                    <a:pt x="6775" y="2084"/>
                  </a:cubicBezTo>
                  <a:lnTo>
                    <a:pt x="6775" y="1525"/>
                  </a:lnTo>
                  <a:cubicBezTo>
                    <a:pt x="6775" y="1441"/>
                    <a:pt x="6703" y="1370"/>
                    <a:pt x="6620" y="1370"/>
                  </a:cubicBezTo>
                  <a:lnTo>
                    <a:pt x="6584" y="1370"/>
                  </a:lnTo>
                  <a:lnTo>
                    <a:pt x="6584" y="1263"/>
                  </a:lnTo>
                  <a:cubicBezTo>
                    <a:pt x="9701" y="1479"/>
                    <a:pt x="9808" y="1489"/>
                    <a:pt x="9837" y="1489"/>
                  </a:cubicBezTo>
                  <a:cubicBezTo>
                    <a:pt x="9840" y="1489"/>
                    <a:pt x="9842" y="1489"/>
                    <a:pt x="9846" y="1489"/>
                  </a:cubicBezTo>
                  <a:cubicBezTo>
                    <a:pt x="10489" y="1489"/>
                    <a:pt x="10799" y="691"/>
                    <a:pt x="10335" y="263"/>
                  </a:cubicBezTo>
                  <a:cubicBezTo>
                    <a:pt x="10202" y="141"/>
                    <a:pt x="10029" y="71"/>
                    <a:pt x="9842" y="71"/>
                  </a:cubicBezTo>
                  <a:cubicBezTo>
                    <a:pt x="9828" y="71"/>
                    <a:pt x="9813" y="71"/>
                    <a:pt x="9799" y="72"/>
                  </a:cubicBezTo>
                  <a:lnTo>
                    <a:pt x="8989" y="132"/>
                  </a:lnTo>
                  <a:cubicBezTo>
                    <a:pt x="8894" y="132"/>
                    <a:pt x="8823" y="215"/>
                    <a:pt x="8823" y="310"/>
                  </a:cubicBezTo>
                  <a:cubicBezTo>
                    <a:pt x="8823" y="394"/>
                    <a:pt x="8906" y="477"/>
                    <a:pt x="9001" y="477"/>
                  </a:cubicBezTo>
                  <a:lnTo>
                    <a:pt x="9823" y="417"/>
                  </a:lnTo>
                  <a:cubicBezTo>
                    <a:pt x="9836" y="416"/>
                    <a:pt x="9849" y="415"/>
                    <a:pt x="9861" y="415"/>
                  </a:cubicBezTo>
                  <a:cubicBezTo>
                    <a:pt x="10170" y="415"/>
                    <a:pt x="10325" y="820"/>
                    <a:pt x="10097" y="1049"/>
                  </a:cubicBezTo>
                  <a:cubicBezTo>
                    <a:pt x="10025" y="1132"/>
                    <a:pt x="9918" y="1156"/>
                    <a:pt x="9823" y="1156"/>
                  </a:cubicBezTo>
                  <a:lnTo>
                    <a:pt x="6620" y="929"/>
                  </a:lnTo>
                  <a:lnTo>
                    <a:pt x="6620" y="656"/>
                  </a:lnTo>
                  <a:lnTo>
                    <a:pt x="8132" y="548"/>
                  </a:lnTo>
                  <a:cubicBezTo>
                    <a:pt x="8227" y="548"/>
                    <a:pt x="8299" y="453"/>
                    <a:pt x="8299" y="370"/>
                  </a:cubicBezTo>
                  <a:cubicBezTo>
                    <a:pt x="8299" y="275"/>
                    <a:pt x="8215" y="203"/>
                    <a:pt x="8120" y="203"/>
                  </a:cubicBezTo>
                  <a:lnTo>
                    <a:pt x="6489" y="322"/>
                  </a:lnTo>
                  <a:cubicBezTo>
                    <a:pt x="6358" y="108"/>
                    <a:pt x="6150" y="1"/>
                    <a:pt x="5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779" name="Google Shape;12779;p87"/>
          <p:cNvSpPr/>
          <p:nvPr/>
        </p:nvSpPr>
        <p:spPr>
          <a:xfrm>
            <a:off x="5754137" y="1824815"/>
            <a:ext cx="370569" cy="293958"/>
          </a:xfrm>
          <a:custGeom>
            <a:avLst/>
            <a:gdLst/>
            <a:ahLst/>
            <a:cxnLst/>
            <a:rect l="l" t="t" r="r" b="b"/>
            <a:pathLst>
              <a:path w="11633" h="9228" extrusionOk="0">
                <a:moveTo>
                  <a:pt x="7227" y="2193"/>
                </a:moveTo>
                <a:cubicBezTo>
                  <a:pt x="7085" y="2384"/>
                  <a:pt x="6989" y="2622"/>
                  <a:pt x="6989" y="2896"/>
                </a:cubicBezTo>
                <a:lnTo>
                  <a:pt x="6989" y="5098"/>
                </a:lnTo>
                <a:cubicBezTo>
                  <a:pt x="6989" y="5241"/>
                  <a:pt x="7037" y="5360"/>
                  <a:pt x="7108" y="5479"/>
                </a:cubicBezTo>
                <a:cubicBezTo>
                  <a:pt x="6954" y="5539"/>
                  <a:pt x="6787" y="5622"/>
                  <a:pt x="6656" y="5717"/>
                </a:cubicBezTo>
                <a:cubicBezTo>
                  <a:pt x="6632" y="2312"/>
                  <a:pt x="6692" y="2443"/>
                  <a:pt x="6608" y="2193"/>
                </a:cubicBezTo>
                <a:close/>
                <a:moveTo>
                  <a:pt x="5680" y="1"/>
                </a:moveTo>
                <a:cubicBezTo>
                  <a:pt x="5672" y="1"/>
                  <a:pt x="5664" y="1"/>
                  <a:pt x="5656" y="2"/>
                </a:cubicBezTo>
                <a:cubicBezTo>
                  <a:pt x="5561" y="26"/>
                  <a:pt x="5501" y="110"/>
                  <a:pt x="5513" y="217"/>
                </a:cubicBezTo>
                <a:lnTo>
                  <a:pt x="5846" y="1729"/>
                </a:lnTo>
                <a:lnTo>
                  <a:pt x="5263" y="1729"/>
                </a:lnTo>
                <a:lnTo>
                  <a:pt x="4965" y="336"/>
                </a:lnTo>
                <a:cubicBezTo>
                  <a:pt x="4955" y="255"/>
                  <a:pt x="4885" y="200"/>
                  <a:pt x="4805" y="200"/>
                </a:cubicBezTo>
                <a:cubicBezTo>
                  <a:pt x="4791" y="200"/>
                  <a:pt x="4777" y="201"/>
                  <a:pt x="4763" y="205"/>
                </a:cubicBezTo>
                <a:cubicBezTo>
                  <a:pt x="4668" y="217"/>
                  <a:pt x="4608" y="300"/>
                  <a:pt x="4620" y="407"/>
                </a:cubicBezTo>
                <a:lnTo>
                  <a:pt x="4906" y="1753"/>
                </a:lnTo>
                <a:lnTo>
                  <a:pt x="2417" y="1753"/>
                </a:lnTo>
                <a:cubicBezTo>
                  <a:pt x="1084" y="1753"/>
                  <a:pt x="0" y="2836"/>
                  <a:pt x="0" y="4170"/>
                </a:cubicBezTo>
                <a:lnTo>
                  <a:pt x="0" y="6289"/>
                </a:lnTo>
                <a:cubicBezTo>
                  <a:pt x="0" y="7018"/>
                  <a:pt x="582" y="7579"/>
                  <a:pt x="1279" y="7579"/>
                </a:cubicBezTo>
                <a:cubicBezTo>
                  <a:pt x="1367" y="7579"/>
                  <a:pt x="1457" y="7570"/>
                  <a:pt x="1548" y="7551"/>
                </a:cubicBezTo>
                <a:lnTo>
                  <a:pt x="1762" y="7503"/>
                </a:lnTo>
                <a:cubicBezTo>
                  <a:pt x="1858" y="7491"/>
                  <a:pt x="1917" y="7408"/>
                  <a:pt x="1905" y="7301"/>
                </a:cubicBezTo>
                <a:cubicBezTo>
                  <a:pt x="1885" y="7220"/>
                  <a:pt x="1822" y="7165"/>
                  <a:pt x="1737" y="7165"/>
                </a:cubicBezTo>
                <a:cubicBezTo>
                  <a:pt x="1722" y="7165"/>
                  <a:pt x="1707" y="7166"/>
                  <a:pt x="1691" y="7170"/>
                </a:cubicBezTo>
                <a:lnTo>
                  <a:pt x="1465" y="7206"/>
                </a:lnTo>
                <a:cubicBezTo>
                  <a:pt x="1399" y="7219"/>
                  <a:pt x="1334" y="7225"/>
                  <a:pt x="1270" y="7225"/>
                </a:cubicBezTo>
                <a:cubicBezTo>
                  <a:pt x="755" y="7225"/>
                  <a:pt x="322" y="6817"/>
                  <a:pt x="322" y="6277"/>
                </a:cubicBezTo>
                <a:lnTo>
                  <a:pt x="322" y="4158"/>
                </a:lnTo>
                <a:cubicBezTo>
                  <a:pt x="322" y="3015"/>
                  <a:pt x="1262" y="2074"/>
                  <a:pt x="2405" y="2074"/>
                </a:cubicBezTo>
                <a:lnTo>
                  <a:pt x="5846" y="2074"/>
                </a:lnTo>
                <a:cubicBezTo>
                  <a:pt x="6049" y="2074"/>
                  <a:pt x="6215" y="2241"/>
                  <a:pt x="6215" y="2443"/>
                </a:cubicBezTo>
                <a:lnTo>
                  <a:pt x="6215" y="5825"/>
                </a:lnTo>
                <a:cubicBezTo>
                  <a:pt x="6215" y="5979"/>
                  <a:pt x="6144" y="6122"/>
                  <a:pt x="6025" y="6217"/>
                </a:cubicBezTo>
                <a:cubicBezTo>
                  <a:pt x="5858" y="6348"/>
                  <a:pt x="6227" y="6229"/>
                  <a:pt x="2560" y="6968"/>
                </a:cubicBezTo>
                <a:cubicBezTo>
                  <a:pt x="2465" y="6991"/>
                  <a:pt x="2405" y="7075"/>
                  <a:pt x="2417" y="7182"/>
                </a:cubicBezTo>
                <a:cubicBezTo>
                  <a:pt x="2439" y="7258"/>
                  <a:pt x="2511" y="7314"/>
                  <a:pt x="2595" y="7314"/>
                </a:cubicBezTo>
                <a:cubicBezTo>
                  <a:pt x="2603" y="7314"/>
                  <a:pt x="2611" y="7314"/>
                  <a:pt x="2620" y="7313"/>
                </a:cubicBezTo>
                <a:lnTo>
                  <a:pt x="5203" y="6789"/>
                </a:lnTo>
                <a:lnTo>
                  <a:pt x="5203" y="6789"/>
                </a:lnTo>
                <a:cubicBezTo>
                  <a:pt x="5251" y="7360"/>
                  <a:pt x="5203" y="8027"/>
                  <a:pt x="4918" y="8396"/>
                </a:cubicBezTo>
                <a:cubicBezTo>
                  <a:pt x="4858" y="8480"/>
                  <a:pt x="4882" y="8575"/>
                  <a:pt x="4953" y="8634"/>
                </a:cubicBezTo>
                <a:cubicBezTo>
                  <a:pt x="4984" y="8660"/>
                  <a:pt x="5022" y="8672"/>
                  <a:pt x="5059" y="8672"/>
                </a:cubicBezTo>
                <a:cubicBezTo>
                  <a:pt x="5108" y="8672"/>
                  <a:pt x="5158" y="8651"/>
                  <a:pt x="5191" y="8611"/>
                </a:cubicBezTo>
                <a:cubicBezTo>
                  <a:pt x="5596" y="8075"/>
                  <a:pt x="5572" y="7170"/>
                  <a:pt x="5549" y="6729"/>
                </a:cubicBezTo>
                <a:cubicBezTo>
                  <a:pt x="5834" y="6670"/>
                  <a:pt x="5930" y="6670"/>
                  <a:pt x="6096" y="6587"/>
                </a:cubicBezTo>
                <a:lnTo>
                  <a:pt x="6096" y="6587"/>
                </a:lnTo>
                <a:cubicBezTo>
                  <a:pt x="6168" y="7372"/>
                  <a:pt x="6108" y="8325"/>
                  <a:pt x="5632" y="8956"/>
                </a:cubicBezTo>
                <a:cubicBezTo>
                  <a:pt x="5572" y="9027"/>
                  <a:pt x="5596" y="9134"/>
                  <a:pt x="5668" y="9194"/>
                </a:cubicBezTo>
                <a:cubicBezTo>
                  <a:pt x="5696" y="9217"/>
                  <a:pt x="5729" y="9228"/>
                  <a:pt x="5763" y="9228"/>
                </a:cubicBezTo>
                <a:cubicBezTo>
                  <a:pt x="5815" y="9228"/>
                  <a:pt x="5869" y="9202"/>
                  <a:pt x="5906" y="9158"/>
                </a:cubicBezTo>
                <a:cubicBezTo>
                  <a:pt x="6489" y="8396"/>
                  <a:pt x="6549" y="7229"/>
                  <a:pt x="6394" y="6301"/>
                </a:cubicBezTo>
                <a:cubicBezTo>
                  <a:pt x="6632" y="6098"/>
                  <a:pt x="6930" y="5777"/>
                  <a:pt x="7406" y="5777"/>
                </a:cubicBezTo>
                <a:cubicBezTo>
                  <a:pt x="7418" y="5777"/>
                  <a:pt x="7513" y="5813"/>
                  <a:pt x="7561" y="5813"/>
                </a:cubicBezTo>
                <a:cubicBezTo>
                  <a:pt x="7680" y="5813"/>
                  <a:pt x="7799" y="5777"/>
                  <a:pt x="7894" y="5717"/>
                </a:cubicBezTo>
                <a:lnTo>
                  <a:pt x="10978" y="3908"/>
                </a:lnTo>
                <a:cubicBezTo>
                  <a:pt x="11323" y="3693"/>
                  <a:pt x="11549" y="3324"/>
                  <a:pt x="11549" y="2919"/>
                </a:cubicBezTo>
                <a:cubicBezTo>
                  <a:pt x="11633" y="2241"/>
                  <a:pt x="11121" y="1729"/>
                  <a:pt x="10490" y="1729"/>
                </a:cubicBezTo>
                <a:cubicBezTo>
                  <a:pt x="10406" y="1729"/>
                  <a:pt x="10323" y="1812"/>
                  <a:pt x="10323" y="1895"/>
                </a:cubicBezTo>
                <a:cubicBezTo>
                  <a:pt x="10323" y="1991"/>
                  <a:pt x="10406" y="2062"/>
                  <a:pt x="10490" y="2062"/>
                </a:cubicBezTo>
                <a:cubicBezTo>
                  <a:pt x="10942" y="2062"/>
                  <a:pt x="11299" y="2419"/>
                  <a:pt x="11299" y="2860"/>
                </a:cubicBezTo>
                <a:cubicBezTo>
                  <a:pt x="11299" y="3146"/>
                  <a:pt x="11145" y="3419"/>
                  <a:pt x="10895" y="3562"/>
                </a:cubicBezTo>
                <a:lnTo>
                  <a:pt x="7811" y="5384"/>
                </a:lnTo>
                <a:cubicBezTo>
                  <a:pt x="7756" y="5416"/>
                  <a:pt x="7698" y="5430"/>
                  <a:pt x="7642" y="5430"/>
                </a:cubicBezTo>
                <a:cubicBezTo>
                  <a:pt x="7463" y="5430"/>
                  <a:pt x="7299" y="5288"/>
                  <a:pt x="7299" y="5098"/>
                </a:cubicBezTo>
                <a:lnTo>
                  <a:pt x="7299" y="2896"/>
                </a:lnTo>
                <a:cubicBezTo>
                  <a:pt x="7299" y="2431"/>
                  <a:pt x="7680" y="2074"/>
                  <a:pt x="8120" y="2074"/>
                </a:cubicBezTo>
                <a:lnTo>
                  <a:pt x="9704" y="2074"/>
                </a:lnTo>
                <a:cubicBezTo>
                  <a:pt x="9787" y="2074"/>
                  <a:pt x="9859" y="2003"/>
                  <a:pt x="9859" y="1907"/>
                </a:cubicBezTo>
                <a:cubicBezTo>
                  <a:pt x="9859" y="1824"/>
                  <a:pt x="9787" y="1753"/>
                  <a:pt x="9704" y="1753"/>
                </a:cubicBezTo>
                <a:lnTo>
                  <a:pt x="9061" y="1753"/>
                </a:lnTo>
                <a:lnTo>
                  <a:pt x="9347" y="407"/>
                </a:lnTo>
                <a:cubicBezTo>
                  <a:pt x="9359" y="312"/>
                  <a:pt x="9299" y="229"/>
                  <a:pt x="9204" y="205"/>
                </a:cubicBezTo>
                <a:cubicBezTo>
                  <a:pt x="9191" y="201"/>
                  <a:pt x="9179" y="200"/>
                  <a:pt x="9166" y="200"/>
                </a:cubicBezTo>
                <a:cubicBezTo>
                  <a:pt x="9094" y="200"/>
                  <a:pt x="9022" y="255"/>
                  <a:pt x="9001" y="336"/>
                </a:cubicBezTo>
                <a:lnTo>
                  <a:pt x="8704" y="1729"/>
                </a:lnTo>
                <a:lnTo>
                  <a:pt x="8120" y="1729"/>
                </a:lnTo>
                <a:lnTo>
                  <a:pt x="8454" y="217"/>
                </a:lnTo>
                <a:cubicBezTo>
                  <a:pt x="8466" y="121"/>
                  <a:pt x="8406" y="38"/>
                  <a:pt x="8311" y="2"/>
                </a:cubicBezTo>
                <a:cubicBezTo>
                  <a:pt x="8304" y="1"/>
                  <a:pt x="8296" y="1"/>
                  <a:pt x="8289" y="1"/>
                </a:cubicBezTo>
                <a:cubicBezTo>
                  <a:pt x="8212" y="1"/>
                  <a:pt x="8130" y="57"/>
                  <a:pt x="8108" y="133"/>
                </a:cubicBezTo>
                <a:lnTo>
                  <a:pt x="7751" y="1788"/>
                </a:lnTo>
                <a:cubicBezTo>
                  <a:pt x="7692" y="1812"/>
                  <a:pt x="7632" y="1836"/>
                  <a:pt x="7585" y="1848"/>
                </a:cubicBezTo>
                <a:lnTo>
                  <a:pt x="6263" y="1848"/>
                </a:lnTo>
                <a:cubicBezTo>
                  <a:pt x="6251" y="1836"/>
                  <a:pt x="6227" y="1836"/>
                  <a:pt x="6215" y="1824"/>
                </a:cubicBezTo>
                <a:lnTo>
                  <a:pt x="5858" y="133"/>
                </a:lnTo>
                <a:cubicBezTo>
                  <a:pt x="5847" y="57"/>
                  <a:pt x="5767" y="1"/>
                  <a:pt x="5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780" name="Google Shape;12780;p87"/>
          <p:cNvGrpSpPr/>
          <p:nvPr/>
        </p:nvGrpSpPr>
        <p:grpSpPr>
          <a:xfrm>
            <a:off x="6195998" y="1802102"/>
            <a:ext cx="368308" cy="338746"/>
            <a:chOff x="6195998" y="1983102"/>
            <a:chExt cx="368308" cy="338746"/>
          </a:xfrm>
        </p:grpSpPr>
        <p:sp>
          <p:nvSpPr>
            <p:cNvPr id="12781" name="Google Shape;12781;p87"/>
            <p:cNvSpPr/>
            <p:nvPr/>
          </p:nvSpPr>
          <p:spPr>
            <a:xfrm>
              <a:off x="6267289" y="2161012"/>
              <a:ext cx="67533" cy="67150"/>
            </a:xfrm>
            <a:custGeom>
              <a:avLst/>
              <a:gdLst/>
              <a:ahLst/>
              <a:cxnLst/>
              <a:rect l="l" t="t" r="r" b="b"/>
              <a:pathLst>
                <a:path w="2120" h="2108" extrusionOk="0">
                  <a:moveTo>
                    <a:pt x="1060" y="0"/>
                  </a:moveTo>
                  <a:cubicBezTo>
                    <a:pt x="953" y="0"/>
                    <a:pt x="882" y="71"/>
                    <a:pt x="882" y="179"/>
                  </a:cubicBezTo>
                  <a:lnTo>
                    <a:pt x="882" y="881"/>
                  </a:lnTo>
                  <a:lnTo>
                    <a:pt x="179" y="881"/>
                  </a:lnTo>
                  <a:cubicBezTo>
                    <a:pt x="84" y="881"/>
                    <a:pt x="0" y="953"/>
                    <a:pt x="0" y="1060"/>
                  </a:cubicBezTo>
                  <a:cubicBezTo>
                    <a:pt x="0" y="1143"/>
                    <a:pt x="84" y="1238"/>
                    <a:pt x="179" y="1238"/>
                  </a:cubicBezTo>
                  <a:lnTo>
                    <a:pt x="882" y="1238"/>
                  </a:lnTo>
                  <a:lnTo>
                    <a:pt x="882" y="1941"/>
                  </a:lnTo>
                  <a:cubicBezTo>
                    <a:pt x="882" y="2024"/>
                    <a:pt x="953" y="2107"/>
                    <a:pt x="1060" y="2107"/>
                  </a:cubicBezTo>
                  <a:cubicBezTo>
                    <a:pt x="1155" y="2107"/>
                    <a:pt x="1239" y="2036"/>
                    <a:pt x="1239" y="1941"/>
                  </a:cubicBezTo>
                  <a:lnTo>
                    <a:pt x="1239" y="1238"/>
                  </a:lnTo>
                  <a:lnTo>
                    <a:pt x="1941" y="1238"/>
                  </a:lnTo>
                  <a:cubicBezTo>
                    <a:pt x="2048" y="1238"/>
                    <a:pt x="2120" y="1167"/>
                    <a:pt x="2120" y="1060"/>
                  </a:cubicBezTo>
                  <a:cubicBezTo>
                    <a:pt x="2120" y="953"/>
                    <a:pt x="2036" y="881"/>
                    <a:pt x="1941" y="881"/>
                  </a:cubicBezTo>
                  <a:lnTo>
                    <a:pt x="1239" y="881"/>
                  </a:lnTo>
                  <a:lnTo>
                    <a:pt x="1239" y="179"/>
                  </a:lnTo>
                  <a:cubicBezTo>
                    <a:pt x="1239" y="95"/>
                    <a:pt x="1167"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2" name="Google Shape;12782;p87"/>
            <p:cNvSpPr/>
            <p:nvPr/>
          </p:nvSpPr>
          <p:spPr>
            <a:xfrm>
              <a:off x="6235052" y="2128393"/>
              <a:ext cx="132007" cy="131625"/>
            </a:xfrm>
            <a:custGeom>
              <a:avLst/>
              <a:gdLst/>
              <a:ahLst/>
              <a:cxnLst/>
              <a:rect l="l" t="t" r="r" b="b"/>
              <a:pathLst>
                <a:path w="4144" h="4132" extrusionOk="0">
                  <a:moveTo>
                    <a:pt x="2072" y="357"/>
                  </a:moveTo>
                  <a:cubicBezTo>
                    <a:pt x="3013" y="357"/>
                    <a:pt x="3799" y="1131"/>
                    <a:pt x="3799" y="2084"/>
                  </a:cubicBezTo>
                  <a:cubicBezTo>
                    <a:pt x="3799" y="3024"/>
                    <a:pt x="3025" y="3798"/>
                    <a:pt x="2072" y="3798"/>
                  </a:cubicBezTo>
                  <a:cubicBezTo>
                    <a:pt x="1120" y="3798"/>
                    <a:pt x="370" y="3024"/>
                    <a:pt x="370" y="2084"/>
                  </a:cubicBezTo>
                  <a:cubicBezTo>
                    <a:pt x="370" y="1131"/>
                    <a:pt x="1143" y="357"/>
                    <a:pt x="2072" y="357"/>
                  </a:cubicBezTo>
                  <a:close/>
                  <a:moveTo>
                    <a:pt x="2072" y="0"/>
                  </a:moveTo>
                  <a:cubicBezTo>
                    <a:pt x="929" y="0"/>
                    <a:pt x="0" y="917"/>
                    <a:pt x="0" y="2072"/>
                  </a:cubicBezTo>
                  <a:cubicBezTo>
                    <a:pt x="0" y="3215"/>
                    <a:pt x="929" y="4132"/>
                    <a:pt x="2072" y="4132"/>
                  </a:cubicBezTo>
                  <a:cubicBezTo>
                    <a:pt x="3227" y="4132"/>
                    <a:pt x="4144" y="3215"/>
                    <a:pt x="4144" y="2072"/>
                  </a:cubicBezTo>
                  <a:cubicBezTo>
                    <a:pt x="4144" y="917"/>
                    <a:pt x="3227"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3" name="Google Shape;12783;p87"/>
            <p:cNvSpPr/>
            <p:nvPr/>
          </p:nvSpPr>
          <p:spPr>
            <a:xfrm>
              <a:off x="6195998" y="1983102"/>
              <a:ext cx="368308" cy="338746"/>
            </a:xfrm>
            <a:custGeom>
              <a:avLst/>
              <a:gdLst/>
              <a:ahLst/>
              <a:cxnLst/>
              <a:rect l="l" t="t" r="r" b="b"/>
              <a:pathLst>
                <a:path w="11562" h="10634" extrusionOk="0">
                  <a:moveTo>
                    <a:pt x="3143" y="382"/>
                  </a:moveTo>
                  <a:lnTo>
                    <a:pt x="3143" y="1989"/>
                  </a:lnTo>
                  <a:lnTo>
                    <a:pt x="2227" y="1989"/>
                  </a:lnTo>
                  <a:lnTo>
                    <a:pt x="2227" y="382"/>
                  </a:lnTo>
                  <a:close/>
                  <a:moveTo>
                    <a:pt x="4382" y="382"/>
                  </a:moveTo>
                  <a:lnTo>
                    <a:pt x="4382" y="1989"/>
                  </a:lnTo>
                  <a:lnTo>
                    <a:pt x="3477" y="1989"/>
                  </a:lnTo>
                  <a:lnTo>
                    <a:pt x="3477" y="382"/>
                  </a:lnTo>
                  <a:close/>
                  <a:moveTo>
                    <a:pt x="5584" y="382"/>
                  </a:moveTo>
                  <a:lnTo>
                    <a:pt x="5584" y="1989"/>
                  </a:lnTo>
                  <a:lnTo>
                    <a:pt x="4727" y="1989"/>
                  </a:lnTo>
                  <a:lnTo>
                    <a:pt x="4727" y="382"/>
                  </a:lnTo>
                  <a:close/>
                  <a:moveTo>
                    <a:pt x="4846" y="2323"/>
                  </a:moveTo>
                  <a:lnTo>
                    <a:pt x="4846" y="2656"/>
                  </a:lnTo>
                  <a:lnTo>
                    <a:pt x="1750" y="2656"/>
                  </a:lnTo>
                  <a:lnTo>
                    <a:pt x="1750" y="2323"/>
                  </a:lnTo>
                  <a:close/>
                  <a:moveTo>
                    <a:pt x="7918" y="6073"/>
                  </a:moveTo>
                  <a:cubicBezTo>
                    <a:pt x="8442" y="6073"/>
                    <a:pt x="8894" y="6276"/>
                    <a:pt x="9251" y="6585"/>
                  </a:cubicBezTo>
                  <a:lnTo>
                    <a:pt x="6322" y="9514"/>
                  </a:lnTo>
                  <a:cubicBezTo>
                    <a:pt x="5144" y="8121"/>
                    <a:pt x="6203" y="6073"/>
                    <a:pt x="7918" y="6073"/>
                  </a:cubicBezTo>
                  <a:close/>
                  <a:moveTo>
                    <a:pt x="11204" y="6585"/>
                  </a:moveTo>
                  <a:lnTo>
                    <a:pt x="11204" y="7990"/>
                  </a:lnTo>
                  <a:cubicBezTo>
                    <a:pt x="11204" y="8776"/>
                    <a:pt x="10656" y="9431"/>
                    <a:pt x="9906" y="9562"/>
                  </a:cubicBezTo>
                  <a:cubicBezTo>
                    <a:pt x="10168" y="9193"/>
                    <a:pt x="10347" y="8669"/>
                    <a:pt x="10347" y="8181"/>
                  </a:cubicBezTo>
                  <a:cubicBezTo>
                    <a:pt x="10347" y="7764"/>
                    <a:pt x="10251" y="7550"/>
                    <a:pt x="10251" y="7538"/>
                  </a:cubicBezTo>
                  <a:cubicBezTo>
                    <a:pt x="10168" y="7192"/>
                    <a:pt x="10144" y="7228"/>
                    <a:pt x="10073" y="7073"/>
                  </a:cubicBezTo>
                  <a:cubicBezTo>
                    <a:pt x="9966" y="6883"/>
                    <a:pt x="9954" y="6823"/>
                    <a:pt x="9751" y="6585"/>
                  </a:cubicBezTo>
                  <a:close/>
                  <a:moveTo>
                    <a:pt x="9513" y="6823"/>
                  </a:moveTo>
                  <a:lnTo>
                    <a:pt x="9513" y="6823"/>
                  </a:lnTo>
                  <a:cubicBezTo>
                    <a:pt x="10704" y="8216"/>
                    <a:pt x="9632" y="10240"/>
                    <a:pt x="7918" y="10240"/>
                  </a:cubicBezTo>
                  <a:cubicBezTo>
                    <a:pt x="7890" y="10242"/>
                    <a:pt x="7862" y="10242"/>
                    <a:pt x="7834" y="10242"/>
                  </a:cubicBezTo>
                  <a:cubicBezTo>
                    <a:pt x="7345" y="10242"/>
                    <a:pt x="6910" y="10045"/>
                    <a:pt x="6572" y="9752"/>
                  </a:cubicBezTo>
                  <a:lnTo>
                    <a:pt x="9513" y="6823"/>
                  </a:lnTo>
                  <a:close/>
                  <a:moveTo>
                    <a:pt x="881" y="1"/>
                  </a:moveTo>
                  <a:cubicBezTo>
                    <a:pt x="786" y="1"/>
                    <a:pt x="703" y="84"/>
                    <a:pt x="703" y="180"/>
                  </a:cubicBezTo>
                  <a:lnTo>
                    <a:pt x="703" y="525"/>
                  </a:lnTo>
                  <a:cubicBezTo>
                    <a:pt x="703" y="620"/>
                    <a:pt x="774" y="703"/>
                    <a:pt x="881" y="703"/>
                  </a:cubicBezTo>
                  <a:cubicBezTo>
                    <a:pt x="976" y="703"/>
                    <a:pt x="1060" y="632"/>
                    <a:pt x="1060" y="525"/>
                  </a:cubicBezTo>
                  <a:lnTo>
                    <a:pt x="1060" y="358"/>
                  </a:lnTo>
                  <a:lnTo>
                    <a:pt x="1905" y="358"/>
                  </a:lnTo>
                  <a:lnTo>
                    <a:pt x="1905" y="1966"/>
                  </a:lnTo>
                  <a:lnTo>
                    <a:pt x="1060" y="1966"/>
                  </a:lnTo>
                  <a:lnTo>
                    <a:pt x="1060" y="1418"/>
                  </a:lnTo>
                  <a:cubicBezTo>
                    <a:pt x="1060" y="1323"/>
                    <a:pt x="976" y="1239"/>
                    <a:pt x="881" y="1239"/>
                  </a:cubicBezTo>
                  <a:cubicBezTo>
                    <a:pt x="786" y="1239"/>
                    <a:pt x="703" y="1311"/>
                    <a:pt x="703" y="1418"/>
                  </a:cubicBezTo>
                  <a:lnTo>
                    <a:pt x="703" y="2144"/>
                  </a:lnTo>
                  <a:cubicBezTo>
                    <a:pt x="703" y="2239"/>
                    <a:pt x="774" y="2323"/>
                    <a:pt x="881" y="2323"/>
                  </a:cubicBezTo>
                  <a:lnTo>
                    <a:pt x="1429" y="2323"/>
                  </a:lnTo>
                  <a:lnTo>
                    <a:pt x="1429" y="2656"/>
                  </a:lnTo>
                  <a:lnTo>
                    <a:pt x="905" y="2656"/>
                  </a:lnTo>
                  <a:cubicBezTo>
                    <a:pt x="405" y="2656"/>
                    <a:pt x="0" y="3049"/>
                    <a:pt x="0" y="3561"/>
                  </a:cubicBezTo>
                  <a:lnTo>
                    <a:pt x="0" y="9693"/>
                  </a:lnTo>
                  <a:cubicBezTo>
                    <a:pt x="0" y="10193"/>
                    <a:pt x="405" y="10598"/>
                    <a:pt x="905" y="10598"/>
                  </a:cubicBezTo>
                  <a:lnTo>
                    <a:pt x="3774" y="10598"/>
                  </a:lnTo>
                  <a:cubicBezTo>
                    <a:pt x="3882" y="10598"/>
                    <a:pt x="3953" y="10526"/>
                    <a:pt x="3953" y="10419"/>
                  </a:cubicBezTo>
                  <a:cubicBezTo>
                    <a:pt x="3953" y="10336"/>
                    <a:pt x="3882" y="10240"/>
                    <a:pt x="3774" y="10240"/>
                  </a:cubicBezTo>
                  <a:lnTo>
                    <a:pt x="905" y="10240"/>
                  </a:lnTo>
                  <a:cubicBezTo>
                    <a:pt x="595" y="10240"/>
                    <a:pt x="357" y="9990"/>
                    <a:pt x="357" y="9693"/>
                  </a:cubicBezTo>
                  <a:lnTo>
                    <a:pt x="357" y="3561"/>
                  </a:lnTo>
                  <a:cubicBezTo>
                    <a:pt x="357" y="3251"/>
                    <a:pt x="607" y="3013"/>
                    <a:pt x="905" y="3013"/>
                  </a:cubicBezTo>
                  <a:lnTo>
                    <a:pt x="5739" y="3013"/>
                  </a:lnTo>
                  <a:cubicBezTo>
                    <a:pt x="6060" y="3013"/>
                    <a:pt x="6298" y="3263"/>
                    <a:pt x="6298" y="3561"/>
                  </a:cubicBezTo>
                  <a:lnTo>
                    <a:pt x="6298" y="6359"/>
                  </a:lnTo>
                  <a:lnTo>
                    <a:pt x="6251" y="6407"/>
                  </a:lnTo>
                  <a:cubicBezTo>
                    <a:pt x="6191" y="6466"/>
                    <a:pt x="6132" y="6538"/>
                    <a:pt x="6072" y="6609"/>
                  </a:cubicBezTo>
                  <a:cubicBezTo>
                    <a:pt x="5917" y="6788"/>
                    <a:pt x="5941" y="6752"/>
                    <a:pt x="5787" y="7026"/>
                  </a:cubicBezTo>
                  <a:cubicBezTo>
                    <a:pt x="5715" y="7180"/>
                    <a:pt x="5679" y="7169"/>
                    <a:pt x="5584" y="7538"/>
                  </a:cubicBezTo>
                  <a:cubicBezTo>
                    <a:pt x="5584" y="7550"/>
                    <a:pt x="5477" y="7776"/>
                    <a:pt x="5477" y="8181"/>
                  </a:cubicBezTo>
                  <a:cubicBezTo>
                    <a:pt x="5477" y="8502"/>
                    <a:pt x="5536" y="8835"/>
                    <a:pt x="5667" y="9133"/>
                  </a:cubicBezTo>
                  <a:cubicBezTo>
                    <a:pt x="5703" y="9181"/>
                    <a:pt x="5727" y="9228"/>
                    <a:pt x="5763" y="9288"/>
                  </a:cubicBezTo>
                  <a:cubicBezTo>
                    <a:pt x="5917" y="9621"/>
                    <a:pt x="5906" y="9562"/>
                    <a:pt x="6037" y="9728"/>
                  </a:cubicBezTo>
                  <a:cubicBezTo>
                    <a:pt x="6096" y="9776"/>
                    <a:pt x="6144" y="9859"/>
                    <a:pt x="6203" y="9919"/>
                  </a:cubicBezTo>
                  <a:lnTo>
                    <a:pt x="6239" y="9943"/>
                  </a:lnTo>
                  <a:cubicBezTo>
                    <a:pt x="6144" y="10145"/>
                    <a:pt x="5953" y="10276"/>
                    <a:pt x="5727" y="10276"/>
                  </a:cubicBezTo>
                  <a:lnTo>
                    <a:pt x="4548" y="10276"/>
                  </a:lnTo>
                  <a:cubicBezTo>
                    <a:pt x="4465" y="10276"/>
                    <a:pt x="4370" y="10347"/>
                    <a:pt x="4370" y="10455"/>
                  </a:cubicBezTo>
                  <a:cubicBezTo>
                    <a:pt x="4370" y="10538"/>
                    <a:pt x="4453" y="10633"/>
                    <a:pt x="4548" y="10633"/>
                  </a:cubicBezTo>
                  <a:lnTo>
                    <a:pt x="5727" y="10633"/>
                  </a:lnTo>
                  <a:cubicBezTo>
                    <a:pt x="6060" y="10633"/>
                    <a:pt x="6358" y="10455"/>
                    <a:pt x="6501" y="10169"/>
                  </a:cubicBezTo>
                  <a:cubicBezTo>
                    <a:pt x="6931" y="10472"/>
                    <a:pt x="7425" y="10620"/>
                    <a:pt x="7915" y="10620"/>
                  </a:cubicBezTo>
                  <a:cubicBezTo>
                    <a:pt x="8523" y="10620"/>
                    <a:pt x="9123" y="10391"/>
                    <a:pt x="9585" y="9943"/>
                  </a:cubicBezTo>
                  <a:cubicBezTo>
                    <a:pt x="9606" y="9943"/>
                    <a:pt x="9627" y="9944"/>
                    <a:pt x="9648" y="9944"/>
                  </a:cubicBezTo>
                  <a:cubicBezTo>
                    <a:pt x="10702" y="9944"/>
                    <a:pt x="11549" y="9076"/>
                    <a:pt x="11549" y="8026"/>
                  </a:cubicBezTo>
                  <a:lnTo>
                    <a:pt x="11549" y="4847"/>
                  </a:lnTo>
                  <a:cubicBezTo>
                    <a:pt x="11561" y="3966"/>
                    <a:pt x="10978" y="3192"/>
                    <a:pt x="10144" y="2966"/>
                  </a:cubicBezTo>
                  <a:cubicBezTo>
                    <a:pt x="10132" y="2962"/>
                    <a:pt x="10118" y="2960"/>
                    <a:pt x="10105" y="2960"/>
                  </a:cubicBezTo>
                  <a:cubicBezTo>
                    <a:pt x="10031" y="2960"/>
                    <a:pt x="9952" y="3014"/>
                    <a:pt x="9942" y="3085"/>
                  </a:cubicBezTo>
                  <a:cubicBezTo>
                    <a:pt x="9906" y="3180"/>
                    <a:pt x="9966" y="3275"/>
                    <a:pt x="10061" y="3299"/>
                  </a:cubicBezTo>
                  <a:cubicBezTo>
                    <a:pt x="10740" y="3490"/>
                    <a:pt x="11204" y="4109"/>
                    <a:pt x="11204" y="4811"/>
                  </a:cubicBezTo>
                  <a:lnTo>
                    <a:pt x="11204" y="6228"/>
                  </a:lnTo>
                  <a:lnTo>
                    <a:pt x="9394" y="6228"/>
                  </a:lnTo>
                  <a:cubicBezTo>
                    <a:pt x="9251" y="6121"/>
                    <a:pt x="9275" y="6133"/>
                    <a:pt x="9120" y="6061"/>
                  </a:cubicBezTo>
                  <a:cubicBezTo>
                    <a:pt x="8882" y="5930"/>
                    <a:pt x="8894" y="5942"/>
                    <a:pt x="8704" y="5871"/>
                  </a:cubicBezTo>
                  <a:cubicBezTo>
                    <a:pt x="8465" y="5776"/>
                    <a:pt x="8454" y="5776"/>
                    <a:pt x="8239" y="5752"/>
                  </a:cubicBezTo>
                  <a:cubicBezTo>
                    <a:pt x="8180" y="5728"/>
                    <a:pt x="8120" y="5716"/>
                    <a:pt x="8061" y="5716"/>
                  </a:cubicBezTo>
                  <a:lnTo>
                    <a:pt x="8061" y="4799"/>
                  </a:lnTo>
                  <a:cubicBezTo>
                    <a:pt x="8061" y="4037"/>
                    <a:pt x="8620" y="3382"/>
                    <a:pt x="9358" y="3251"/>
                  </a:cubicBezTo>
                  <a:cubicBezTo>
                    <a:pt x="9454" y="3228"/>
                    <a:pt x="9525" y="3144"/>
                    <a:pt x="9513" y="3037"/>
                  </a:cubicBezTo>
                  <a:cubicBezTo>
                    <a:pt x="9491" y="2960"/>
                    <a:pt x="9418" y="2893"/>
                    <a:pt x="9322" y="2893"/>
                  </a:cubicBezTo>
                  <a:cubicBezTo>
                    <a:pt x="9315" y="2893"/>
                    <a:pt x="9307" y="2893"/>
                    <a:pt x="9299" y="2894"/>
                  </a:cubicBezTo>
                  <a:cubicBezTo>
                    <a:pt x="8382" y="3061"/>
                    <a:pt x="7727" y="3847"/>
                    <a:pt x="7727" y="4787"/>
                  </a:cubicBezTo>
                  <a:lnTo>
                    <a:pt x="7727" y="5716"/>
                  </a:lnTo>
                  <a:cubicBezTo>
                    <a:pt x="7322" y="5752"/>
                    <a:pt x="6965" y="5871"/>
                    <a:pt x="6632" y="6073"/>
                  </a:cubicBezTo>
                  <a:lnTo>
                    <a:pt x="6632" y="3549"/>
                  </a:lnTo>
                  <a:cubicBezTo>
                    <a:pt x="6632" y="3037"/>
                    <a:pt x="6239" y="2632"/>
                    <a:pt x="5727" y="2632"/>
                  </a:cubicBezTo>
                  <a:lnTo>
                    <a:pt x="5203" y="2632"/>
                  </a:lnTo>
                  <a:lnTo>
                    <a:pt x="5203" y="2311"/>
                  </a:lnTo>
                  <a:lnTo>
                    <a:pt x="5763" y="2311"/>
                  </a:lnTo>
                  <a:cubicBezTo>
                    <a:pt x="5846" y="2311"/>
                    <a:pt x="5941" y="2239"/>
                    <a:pt x="5941" y="2132"/>
                  </a:cubicBezTo>
                  <a:lnTo>
                    <a:pt x="5941" y="180"/>
                  </a:lnTo>
                  <a:cubicBezTo>
                    <a:pt x="5941" y="96"/>
                    <a:pt x="5858" y="1"/>
                    <a:pt x="5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84" name="Google Shape;12784;p87"/>
          <p:cNvGrpSpPr/>
          <p:nvPr/>
        </p:nvGrpSpPr>
        <p:grpSpPr>
          <a:xfrm>
            <a:off x="7542031" y="1830835"/>
            <a:ext cx="369072" cy="280037"/>
            <a:chOff x="7542031" y="2011835"/>
            <a:chExt cx="369072" cy="280037"/>
          </a:xfrm>
        </p:grpSpPr>
        <p:sp>
          <p:nvSpPr>
            <p:cNvPr id="12785" name="Google Shape;12785;p87"/>
            <p:cNvSpPr/>
            <p:nvPr/>
          </p:nvSpPr>
          <p:spPr>
            <a:xfrm>
              <a:off x="7542413" y="2281615"/>
              <a:ext cx="368308" cy="10257"/>
            </a:xfrm>
            <a:custGeom>
              <a:avLst/>
              <a:gdLst/>
              <a:ahLst/>
              <a:cxnLst/>
              <a:rect l="l" t="t" r="r" b="b"/>
              <a:pathLst>
                <a:path w="11562" h="322" extrusionOk="0">
                  <a:moveTo>
                    <a:pt x="167" y="0"/>
                  </a:moveTo>
                  <a:cubicBezTo>
                    <a:pt x="72" y="0"/>
                    <a:pt x="0" y="72"/>
                    <a:pt x="0" y="155"/>
                  </a:cubicBezTo>
                  <a:cubicBezTo>
                    <a:pt x="0" y="250"/>
                    <a:pt x="72" y="322"/>
                    <a:pt x="167" y="322"/>
                  </a:cubicBezTo>
                  <a:lnTo>
                    <a:pt x="11395" y="322"/>
                  </a:lnTo>
                  <a:cubicBezTo>
                    <a:pt x="11490" y="322"/>
                    <a:pt x="11561" y="250"/>
                    <a:pt x="11561" y="155"/>
                  </a:cubicBezTo>
                  <a:cubicBezTo>
                    <a:pt x="11561" y="72"/>
                    <a:pt x="11490" y="0"/>
                    <a:pt x="113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6" name="Google Shape;12786;p87"/>
            <p:cNvSpPr/>
            <p:nvPr/>
          </p:nvSpPr>
          <p:spPr>
            <a:xfrm>
              <a:off x="7542031" y="2117753"/>
              <a:ext cx="369072" cy="108753"/>
            </a:xfrm>
            <a:custGeom>
              <a:avLst/>
              <a:gdLst/>
              <a:ahLst/>
              <a:cxnLst/>
              <a:rect l="l" t="t" r="r" b="b"/>
              <a:pathLst>
                <a:path w="11586" h="3414" extrusionOk="0">
                  <a:moveTo>
                    <a:pt x="191" y="1"/>
                  </a:moveTo>
                  <a:cubicBezTo>
                    <a:pt x="96" y="1"/>
                    <a:pt x="24" y="72"/>
                    <a:pt x="24" y="167"/>
                  </a:cubicBezTo>
                  <a:cubicBezTo>
                    <a:pt x="24" y="263"/>
                    <a:pt x="96" y="334"/>
                    <a:pt x="191" y="334"/>
                  </a:cubicBezTo>
                  <a:lnTo>
                    <a:pt x="3298" y="334"/>
                  </a:lnTo>
                  <a:cubicBezTo>
                    <a:pt x="3501" y="334"/>
                    <a:pt x="3656" y="525"/>
                    <a:pt x="3608" y="715"/>
                  </a:cubicBezTo>
                  <a:cubicBezTo>
                    <a:pt x="3584" y="858"/>
                    <a:pt x="3560" y="1001"/>
                    <a:pt x="3560" y="1156"/>
                  </a:cubicBezTo>
                  <a:cubicBezTo>
                    <a:pt x="3417" y="953"/>
                    <a:pt x="3298" y="775"/>
                    <a:pt x="3013" y="775"/>
                  </a:cubicBezTo>
                  <a:cubicBezTo>
                    <a:pt x="2584" y="775"/>
                    <a:pt x="2524" y="1227"/>
                    <a:pt x="2298" y="1227"/>
                  </a:cubicBezTo>
                  <a:cubicBezTo>
                    <a:pt x="2084" y="1227"/>
                    <a:pt x="2036" y="775"/>
                    <a:pt x="1584" y="775"/>
                  </a:cubicBezTo>
                  <a:cubicBezTo>
                    <a:pt x="1143" y="775"/>
                    <a:pt x="1096" y="1227"/>
                    <a:pt x="870" y="1227"/>
                  </a:cubicBezTo>
                  <a:cubicBezTo>
                    <a:pt x="655" y="1227"/>
                    <a:pt x="608" y="775"/>
                    <a:pt x="155" y="775"/>
                  </a:cubicBezTo>
                  <a:cubicBezTo>
                    <a:pt x="72" y="775"/>
                    <a:pt x="0" y="858"/>
                    <a:pt x="0" y="941"/>
                  </a:cubicBezTo>
                  <a:cubicBezTo>
                    <a:pt x="0" y="1037"/>
                    <a:pt x="72" y="1108"/>
                    <a:pt x="155" y="1108"/>
                  </a:cubicBezTo>
                  <a:cubicBezTo>
                    <a:pt x="250" y="1108"/>
                    <a:pt x="298" y="1156"/>
                    <a:pt x="381" y="1275"/>
                  </a:cubicBezTo>
                  <a:cubicBezTo>
                    <a:pt x="489" y="1394"/>
                    <a:pt x="608" y="1572"/>
                    <a:pt x="870" y="1572"/>
                  </a:cubicBezTo>
                  <a:cubicBezTo>
                    <a:pt x="1310" y="1572"/>
                    <a:pt x="1370" y="1120"/>
                    <a:pt x="1584" y="1120"/>
                  </a:cubicBezTo>
                  <a:cubicBezTo>
                    <a:pt x="1810" y="1120"/>
                    <a:pt x="1858" y="1572"/>
                    <a:pt x="2298" y="1572"/>
                  </a:cubicBezTo>
                  <a:cubicBezTo>
                    <a:pt x="2751" y="1572"/>
                    <a:pt x="2798" y="1120"/>
                    <a:pt x="3013" y="1120"/>
                  </a:cubicBezTo>
                  <a:cubicBezTo>
                    <a:pt x="3227" y="1120"/>
                    <a:pt x="3251" y="1465"/>
                    <a:pt x="3596" y="1549"/>
                  </a:cubicBezTo>
                  <a:cubicBezTo>
                    <a:pt x="3788" y="2713"/>
                    <a:pt x="4782" y="3414"/>
                    <a:pt x="5807" y="3414"/>
                  </a:cubicBezTo>
                  <a:cubicBezTo>
                    <a:pt x="6375" y="3414"/>
                    <a:pt x="6952" y="3199"/>
                    <a:pt x="7406" y="2727"/>
                  </a:cubicBezTo>
                  <a:cubicBezTo>
                    <a:pt x="7739" y="2406"/>
                    <a:pt x="7930" y="1989"/>
                    <a:pt x="8001" y="1549"/>
                  </a:cubicBezTo>
                  <a:cubicBezTo>
                    <a:pt x="8335" y="1465"/>
                    <a:pt x="8370" y="1120"/>
                    <a:pt x="8573" y="1120"/>
                  </a:cubicBezTo>
                  <a:cubicBezTo>
                    <a:pt x="8787" y="1120"/>
                    <a:pt x="8835" y="1572"/>
                    <a:pt x="9287" y="1572"/>
                  </a:cubicBezTo>
                  <a:cubicBezTo>
                    <a:pt x="9728" y="1572"/>
                    <a:pt x="9775" y="1120"/>
                    <a:pt x="10002" y="1120"/>
                  </a:cubicBezTo>
                  <a:cubicBezTo>
                    <a:pt x="10216" y="1120"/>
                    <a:pt x="10264" y="1572"/>
                    <a:pt x="10716" y="1572"/>
                  </a:cubicBezTo>
                  <a:cubicBezTo>
                    <a:pt x="11157" y="1572"/>
                    <a:pt x="11204" y="1120"/>
                    <a:pt x="11430" y="1120"/>
                  </a:cubicBezTo>
                  <a:cubicBezTo>
                    <a:pt x="11514" y="1120"/>
                    <a:pt x="11585" y="1048"/>
                    <a:pt x="11585" y="953"/>
                  </a:cubicBezTo>
                  <a:cubicBezTo>
                    <a:pt x="11585" y="870"/>
                    <a:pt x="11514" y="798"/>
                    <a:pt x="11430" y="798"/>
                  </a:cubicBezTo>
                  <a:cubicBezTo>
                    <a:pt x="10990" y="798"/>
                    <a:pt x="10930" y="1239"/>
                    <a:pt x="10716" y="1239"/>
                  </a:cubicBezTo>
                  <a:cubicBezTo>
                    <a:pt x="10490" y="1239"/>
                    <a:pt x="10442" y="798"/>
                    <a:pt x="10002" y="798"/>
                  </a:cubicBezTo>
                  <a:cubicBezTo>
                    <a:pt x="9561" y="798"/>
                    <a:pt x="9502" y="1239"/>
                    <a:pt x="9287" y="1239"/>
                  </a:cubicBezTo>
                  <a:cubicBezTo>
                    <a:pt x="9061" y="1239"/>
                    <a:pt x="9013" y="798"/>
                    <a:pt x="8573" y="798"/>
                  </a:cubicBezTo>
                  <a:cubicBezTo>
                    <a:pt x="8287" y="798"/>
                    <a:pt x="8168" y="977"/>
                    <a:pt x="8037" y="1132"/>
                  </a:cubicBezTo>
                  <a:cubicBezTo>
                    <a:pt x="8037" y="1001"/>
                    <a:pt x="8013" y="858"/>
                    <a:pt x="7989" y="715"/>
                  </a:cubicBezTo>
                  <a:cubicBezTo>
                    <a:pt x="7942" y="525"/>
                    <a:pt x="8097" y="334"/>
                    <a:pt x="8299" y="334"/>
                  </a:cubicBezTo>
                  <a:lnTo>
                    <a:pt x="11407" y="334"/>
                  </a:lnTo>
                  <a:cubicBezTo>
                    <a:pt x="11502" y="334"/>
                    <a:pt x="11573" y="263"/>
                    <a:pt x="11573" y="167"/>
                  </a:cubicBezTo>
                  <a:cubicBezTo>
                    <a:pt x="11573" y="72"/>
                    <a:pt x="11502" y="1"/>
                    <a:pt x="11407" y="1"/>
                  </a:cubicBezTo>
                  <a:lnTo>
                    <a:pt x="8299" y="1"/>
                  </a:lnTo>
                  <a:cubicBezTo>
                    <a:pt x="8109" y="1"/>
                    <a:pt x="7918" y="96"/>
                    <a:pt x="7799" y="239"/>
                  </a:cubicBezTo>
                  <a:cubicBezTo>
                    <a:pt x="7680" y="394"/>
                    <a:pt x="7620" y="596"/>
                    <a:pt x="7656" y="787"/>
                  </a:cubicBezTo>
                  <a:cubicBezTo>
                    <a:pt x="7935" y="2081"/>
                    <a:pt x="6886" y="3086"/>
                    <a:pt x="5777" y="3086"/>
                  </a:cubicBezTo>
                  <a:cubicBezTo>
                    <a:pt x="5325" y="3086"/>
                    <a:pt x="4863" y="2919"/>
                    <a:pt x="4477" y="2537"/>
                  </a:cubicBezTo>
                  <a:cubicBezTo>
                    <a:pt x="4001" y="2060"/>
                    <a:pt x="3822" y="1406"/>
                    <a:pt x="3953" y="787"/>
                  </a:cubicBezTo>
                  <a:cubicBezTo>
                    <a:pt x="4037" y="394"/>
                    <a:pt x="3727" y="1"/>
                    <a:pt x="3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7" name="Google Shape;12787;p87"/>
            <p:cNvSpPr/>
            <p:nvPr/>
          </p:nvSpPr>
          <p:spPr>
            <a:xfrm>
              <a:off x="7636099" y="2216376"/>
              <a:ext cx="18986" cy="18986"/>
            </a:xfrm>
            <a:custGeom>
              <a:avLst/>
              <a:gdLst/>
              <a:ahLst/>
              <a:cxnLst/>
              <a:rect l="l" t="t" r="r" b="b"/>
              <a:pathLst>
                <a:path w="596" h="596" extrusionOk="0">
                  <a:moveTo>
                    <a:pt x="298" y="0"/>
                  </a:moveTo>
                  <a:cubicBezTo>
                    <a:pt x="143" y="0"/>
                    <a:pt x="0" y="143"/>
                    <a:pt x="0" y="298"/>
                  </a:cubicBezTo>
                  <a:cubicBezTo>
                    <a:pt x="0" y="465"/>
                    <a:pt x="143" y="596"/>
                    <a:pt x="298" y="596"/>
                  </a:cubicBezTo>
                  <a:cubicBezTo>
                    <a:pt x="464" y="596"/>
                    <a:pt x="595" y="465"/>
                    <a:pt x="595" y="298"/>
                  </a:cubicBezTo>
                  <a:cubicBezTo>
                    <a:pt x="595" y="143"/>
                    <a:pt x="464" y="24"/>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8" name="Google Shape;12788;p87"/>
            <p:cNvSpPr/>
            <p:nvPr/>
          </p:nvSpPr>
          <p:spPr>
            <a:xfrm>
              <a:off x="7559105" y="2240268"/>
              <a:ext cx="18986" cy="18986"/>
            </a:xfrm>
            <a:custGeom>
              <a:avLst/>
              <a:gdLst/>
              <a:ahLst/>
              <a:cxnLst/>
              <a:rect l="l" t="t" r="r" b="b"/>
              <a:pathLst>
                <a:path w="596" h="596" extrusionOk="0">
                  <a:moveTo>
                    <a:pt x="298" y="0"/>
                  </a:moveTo>
                  <a:cubicBezTo>
                    <a:pt x="131" y="0"/>
                    <a:pt x="0" y="131"/>
                    <a:pt x="0" y="298"/>
                  </a:cubicBezTo>
                  <a:cubicBezTo>
                    <a:pt x="0" y="465"/>
                    <a:pt x="131" y="596"/>
                    <a:pt x="298" y="596"/>
                  </a:cubicBezTo>
                  <a:cubicBezTo>
                    <a:pt x="453" y="596"/>
                    <a:pt x="595" y="465"/>
                    <a:pt x="595" y="298"/>
                  </a:cubicBezTo>
                  <a:cubicBezTo>
                    <a:pt x="595" y="143"/>
                    <a:pt x="453" y="12"/>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9" name="Google Shape;12789;p87"/>
            <p:cNvSpPr/>
            <p:nvPr/>
          </p:nvSpPr>
          <p:spPr>
            <a:xfrm>
              <a:off x="7582614" y="2194365"/>
              <a:ext cx="18986" cy="19017"/>
            </a:xfrm>
            <a:custGeom>
              <a:avLst/>
              <a:gdLst/>
              <a:ahLst/>
              <a:cxnLst/>
              <a:rect l="l" t="t" r="r" b="b"/>
              <a:pathLst>
                <a:path w="596" h="597" extrusionOk="0">
                  <a:moveTo>
                    <a:pt x="298" y="1"/>
                  </a:moveTo>
                  <a:cubicBezTo>
                    <a:pt x="131" y="1"/>
                    <a:pt x="0" y="132"/>
                    <a:pt x="0" y="298"/>
                  </a:cubicBezTo>
                  <a:cubicBezTo>
                    <a:pt x="0" y="453"/>
                    <a:pt x="131" y="596"/>
                    <a:pt x="298" y="596"/>
                  </a:cubicBezTo>
                  <a:cubicBezTo>
                    <a:pt x="465" y="596"/>
                    <a:pt x="596" y="453"/>
                    <a:pt x="596" y="298"/>
                  </a:cubicBezTo>
                  <a:cubicBezTo>
                    <a:pt x="596" y="132"/>
                    <a:pt x="465" y="13"/>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0" name="Google Shape;12790;p87"/>
            <p:cNvSpPr/>
            <p:nvPr/>
          </p:nvSpPr>
          <p:spPr>
            <a:xfrm>
              <a:off x="7798400" y="2216376"/>
              <a:ext cx="19017" cy="18986"/>
            </a:xfrm>
            <a:custGeom>
              <a:avLst/>
              <a:gdLst/>
              <a:ahLst/>
              <a:cxnLst/>
              <a:rect l="l" t="t" r="r" b="b"/>
              <a:pathLst>
                <a:path w="597" h="596" extrusionOk="0">
                  <a:moveTo>
                    <a:pt x="299" y="0"/>
                  </a:moveTo>
                  <a:cubicBezTo>
                    <a:pt x="132" y="0"/>
                    <a:pt x="1" y="143"/>
                    <a:pt x="1" y="298"/>
                  </a:cubicBezTo>
                  <a:cubicBezTo>
                    <a:pt x="1" y="465"/>
                    <a:pt x="132" y="596"/>
                    <a:pt x="299" y="596"/>
                  </a:cubicBezTo>
                  <a:cubicBezTo>
                    <a:pt x="465" y="596"/>
                    <a:pt x="596" y="465"/>
                    <a:pt x="596" y="298"/>
                  </a:cubicBezTo>
                  <a:cubicBezTo>
                    <a:pt x="596" y="143"/>
                    <a:pt x="465" y="24"/>
                    <a:pt x="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1" name="Google Shape;12791;p87"/>
            <p:cNvSpPr/>
            <p:nvPr/>
          </p:nvSpPr>
          <p:spPr>
            <a:xfrm>
              <a:off x="7875043" y="2240268"/>
              <a:ext cx="18986" cy="18986"/>
            </a:xfrm>
            <a:custGeom>
              <a:avLst/>
              <a:gdLst/>
              <a:ahLst/>
              <a:cxnLst/>
              <a:rect l="l" t="t" r="r" b="b"/>
              <a:pathLst>
                <a:path w="596" h="596" extrusionOk="0">
                  <a:moveTo>
                    <a:pt x="298" y="0"/>
                  </a:moveTo>
                  <a:cubicBezTo>
                    <a:pt x="143" y="0"/>
                    <a:pt x="0" y="131"/>
                    <a:pt x="0" y="298"/>
                  </a:cubicBezTo>
                  <a:cubicBezTo>
                    <a:pt x="0" y="465"/>
                    <a:pt x="143" y="596"/>
                    <a:pt x="298" y="596"/>
                  </a:cubicBezTo>
                  <a:cubicBezTo>
                    <a:pt x="464" y="596"/>
                    <a:pt x="595" y="465"/>
                    <a:pt x="595" y="298"/>
                  </a:cubicBezTo>
                  <a:cubicBezTo>
                    <a:pt x="595" y="143"/>
                    <a:pt x="464" y="12"/>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2" name="Google Shape;12792;p87"/>
            <p:cNvSpPr/>
            <p:nvPr/>
          </p:nvSpPr>
          <p:spPr>
            <a:xfrm>
              <a:off x="7851502" y="2194365"/>
              <a:ext cx="19017" cy="19017"/>
            </a:xfrm>
            <a:custGeom>
              <a:avLst/>
              <a:gdLst/>
              <a:ahLst/>
              <a:cxnLst/>
              <a:rect l="l" t="t" r="r" b="b"/>
              <a:pathLst>
                <a:path w="597" h="597" extrusionOk="0">
                  <a:moveTo>
                    <a:pt x="299" y="1"/>
                  </a:moveTo>
                  <a:cubicBezTo>
                    <a:pt x="132" y="1"/>
                    <a:pt x="1" y="132"/>
                    <a:pt x="1" y="298"/>
                  </a:cubicBezTo>
                  <a:cubicBezTo>
                    <a:pt x="1" y="453"/>
                    <a:pt x="132" y="596"/>
                    <a:pt x="299" y="596"/>
                  </a:cubicBezTo>
                  <a:cubicBezTo>
                    <a:pt x="465" y="596"/>
                    <a:pt x="596" y="453"/>
                    <a:pt x="596" y="298"/>
                  </a:cubicBezTo>
                  <a:cubicBezTo>
                    <a:pt x="596" y="132"/>
                    <a:pt x="465" y="13"/>
                    <a:pt x="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3" name="Google Shape;12793;p87"/>
            <p:cNvSpPr/>
            <p:nvPr/>
          </p:nvSpPr>
          <p:spPr>
            <a:xfrm>
              <a:off x="7680090" y="2011835"/>
              <a:ext cx="106205" cy="189028"/>
            </a:xfrm>
            <a:custGeom>
              <a:avLst/>
              <a:gdLst/>
              <a:ahLst/>
              <a:cxnLst/>
              <a:rect l="l" t="t" r="r" b="b"/>
              <a:pathLst>
                <a:path w="3334" h="5934" extrusionOk="0">
                  <a:moveTo>
                    <a:pt x="1448" y="1"/>
                  </a:moveTo>
                  <a:cubicBezTo>
                    <a:pt x="1340" y="1"/>
                    <a:pt x="1233" y="69"/>
                    <a:pt x="1215" y="206"/>
                  </a:cubicBezTo>
                  <a:lnTo>
                    <a:pt x="857" y="2421"/>
                  </a:lnTo>
                  <a:cubicBezTo>
                    <a:pt x="774" y="2838"/>
                    <a:pt x="596" y="3254"/>
                    <a:pt x="322" y="3611"/>
                  </a:cubicBezTo>
                  <a:cubicBezTo>
                    <a:pt x="107" y="3885"/>
                    <a:pt x="0" y="4207"/>
                    <a:pt x="24" y="4552"/>
                  </a:cubicBezTo>
                  <a:cubicBezTo>
                    <a:pt x="36" y="4921"/>
                    <a:pt x="179" y="5266"/>
                    <a:pt x="453" y="5516"/>
                  </a:cubicBezTo>
                  <a:cubicBezTo>
                    <a:pt x="738" y="5790"/>
                    <a:pt x="1096" y="5933"/>
                    <a:pt x="1465" y="5933"/>
                  </a:cubicBezTo>
                  <a:cubicBezTo>
                    <a:pt x="2655" y="5933"/>
                    <a:pt x="3334" y="4540"/>
                    <a:pt x="2584" y="3600"/>
                  </a:cubicBezTo>
                  <a:cubicBezTo>
                    <a:pt x="2370" y="3350"/>
                    <a:pt x="2227" y="3064"/>
                    <a:pt x="2131" y="2754"/>
                  </a:cubicBezTo>
                  <a:cubicBezTo>
                    <a:pt x="2112" y="2678"/>
                    <a:pt x="2048" y="2625"/>
                    <a:pt x="1980" y="2625"/>
                  </a:cubicBezTo>
                  <a:cubicBezTo>
                    <a:pt x="1963" y="2625"/>
                    <a:pt x="1946" y="2628"/>
                    <a:pt x="1929" y="2635"/>
                  </a:cubicBezTo>
                  <a:cubicBezTo>
                    <a:pt x="1834" y="2659"/>
                    <a:pt x="1786" y="2754"/>
                    <a:pt x="1810" y="2838"/>
                  </a:cubicBezTo>
                  <a:cubicBezTo>
                    <a:pt x="2096" y="3790"/>
                    <a:pt x="2548" y="3802"/>
                    <a:pt x="2548" y="4493"/>
                  </a:cubicBezTo>
                  <a:cubicBezTo>
                    <a:pt x="2548" y="5092"/>
                    <a:pt x="2072" y="5576"/>
                    <a:pt x="1463" y="5576"/>
                  </a:cubicBezTo>
                  <a:cubicBezTo>
                    <a:pt x="1456" y="5576"/>
                    <a:pt x="1448" y="5576"/>
                    <a:pt x="1441" y="5576"/>
                  </a:cubicBezTo>
                  <a:cubicBezTo>
                    <a:pt x="548" y="5564"/>
                    <a:pt x="36" y="4516"/>
                    <a:pt x="584" y="3802"/>
                  </a:cubicBezTo>
                  <a:cubicBezTo>
                    <a:pt x="893" y="3409"/>
                    <a:pt x="1108" y="2945"/>
                    <a:pt x="1179" y="2468"/>
                  </a:cubicBezTo>
                  <a:lnTo>
                    <a:pt x="1453" y="849"/>
                  </a:lnTo>
                  <a:lnTo>
                    <a:pt x="1631" y="1945"/>
                  </a:lnTo>
                  <a:cubicBezTo>
                    <a:pt x="1642" y="2033"/>
                    <a:pt x="1725" y="2101"/>
                    <a:pt x="1803" y="2101"/>
                  </a:cubicBezTo>
                  <a:cubicBezTo>
                    <a:pt x="1810" y="2101"/>
                    <a:pt x="1816" y="2100"/>
                    <a:pt x="1822" y="2099"/>
                  </a:cubicBezTo>
                  <a:cubicBezTo>
                    <a:pt x="1905" y="2076"/>
                    <a:pt x="1989" y="1992"/>
                    <a:pt x="1965" y="1897"/>
                  </a:cubicBezTo>
                  <a:lnTo>
                    <a:pt x="1691" y="206"/>
                  </a:lnTo>
                  <a:cubicBezTo>
                    <a:pt x="1667" y="69"/>
                    <a:pt x="1557" y="1"/>
                    <a:pt x="14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94" name="Google Shape;12794;p87"/>
          <p:cNvGrpSpPr/>
          <p:nvPr/>
        </p:nvGrpSpPr>
        <p:grpSpPr>
          <a:xfrm>
            <a:off x="8010427" y="3167503"/>
            <a:ext cx="278795" cy="351615"/>
            <a:chOff x="8010427" y="3348503"/>
            <a:chExt cx="278795" cy="351615"/>
          </a:xfrm>
        </p:grpSpPr>
        <p:sp>
          <p:nvSpPr>
            <p:cNvPr id="12795" name="Google Shape;12795;p87"/>
            <p:cNvSpPr/>
            <p:nvPr/>
          </p:nvSpPr>
          <p:spPr>
            <a:xfrm>
              <a:off x="8010427" y="3348503"/>
              <a:ext cx="278795" cy="351615"/>
            </a:xfrm>
            <a:custGeom>
              <a:avLst/>
              <a:gdLst/>
              <a:ahLst/>
              <a:cxnLst/>
              <a:rect l="l" t="t" r="r" b="b"/>
              <a:pathLst>
                <a:path w="8752" h="11038" extrusionOk="0">
                  <a:moveTo>
                    <a:pt x="6216" y="322"/>
                  </a:moveTo>
                  <a:cubicBezTo>
                    <a:pt x="6323" y="322"/>
                    <a:pt x="6406" y="405"/>
                    <a:pt x="6406" y="512"/>
                  </a:cubicBezTo>
                  <a:lnTo>
                    <a:pt x="6406" y="1215"/>
                  </a:lnTo>
                  <a:cubicBezTo>
                    <a:pt x="6406" y="1310"/>
                    <a:pt x="6323" y="1405"/>
                    <a:pt x="6216" y="1405"/>
                  </a:cubicBezTo>
                  <a:lnTo>
                    <a:pt x="5311" y="1405"/>
                  </a:lnTo>
                  <a:cubicBezTo>
                    <a:pt x="5216" y="1405"/>
                    <a:pt x="5144" y="1477"/>
                    <a:pt x="5144" y="1572"/>
                  </a:cubicBezTo>
                  <a:cubicBezTo>
                    <a:pt x="5144" y="1893"/>
                    <a:pt x="4882" y="2144"/>
                    <a:pt x="4561" y="2144"/>
                  </a:cubicBezTo>
                  <a:lnTo>
                    <a:pt x="4203" y="2144"/>
                  </a:lnTo>
                  <a:cubicBezTo>
                    <a:pt x="3882" y="2144"/>
                    <a:pt x="3632" y="1882"/>
                    <a:pt x="3632" y="1572"/>
                  </a:cubicBezTo>
                  <a:cubicBezTo>
                    <a:pt x="3632" y="1477"/>
                    <a:pt x="3549" y="1405"/>
                    <a:pt x="3465" y="1405"/>
                  </a:cubicBezTo>
                  <a:lnTo>
                    <a:pt x="2560" y="1405"/>
                  </a:lnTo>
                  <a:cubicBezTo>
                    <a:pt x="2453" y="1405"/>
                    <a:pt x="2358" y="1310"/>
                    <a:pt x="2358" y="1215"/>
                  </a:cubicBezTo>
                  <a:lnTo>
                    <a:pt x="2346" y="512"/>
                  </a:lnTo>
                  <a:cubicBezTo>
                    <a:pt x="2346" y="405"/>
                    <a:pt x="2441" y="322"/>
                    <a:pt x="2537" y="322"/>
                  </a:cubicBezTo>
                  <a:close/>
                  <a:moveTo>
                    <a:pt x="2525" y="0"/>
                  </a:moveTo>
                  <a:cubicBezTo>
                    <a:pt x="2239" y="0"/>
                    <a:pt x="2025" y="227"/>
                    <a:pt x="2025" y="512"/>
                  </a:cubicBezTo>
                  <a:lnTo>
                    <a:pt x="632" y="512"/>
                  </a:lnTo>
                  <a:cubicBezTo>
                    <a:pt x="274" y="512"/>
                    <a:pt x="1" y="798"/>
                    <a:pt x="1" y="1143"/>
                  </a:cubicBezTo>
                  <a:lnTo>
                    <a:pt x="1" y="7656"/>
                  </a:lnTo>
                  <a:cubicBezTo>
                    <a:pt x="1" y="7739"/>
                    <a:pt x="72" y="7823"/>
                    <a:pt x="155" y="7823"/>
                  </a:cubicBezTo>
                  <a:cubicBezTo>
                    <a:pt x="251" y="7823"/>
                    <a:pt x="322" y="7739"/>
                    <a:pt x="322" y="7656"/>
                  </a:cubicBezTo>
                  <a:lnTo>
                    <a:pt x="322" y="1143"/>
                  </a:lnTo>
                  <a:cubicBezTo>
                    <a:pt x="322" y="965"/>
                    <a:pt x="477" y="822"/>
                    <a:pt x="655" y="822"/>
                  </a:cubicBezTo>
                  <a:lnTo>
                    <a:pt x="1036" y="822"/>
                  </a:lnTo>
                  <a:lnTo>
                    <a:pt x="1036" y="9918"/>
                  </a:lnTo>
                  <a:cubicBezTo>
                    <a:pt x="1036" y="10002"/>
                    <a:pt x="1108" y="10085"/>
                    <a:pt x="1203" y="10085"/>
                  </a:cubicBezTo>
                  <a:lnTo>
                    <a:pt x="7573" y="10085"/>
                  </a:lnTo>
                  <a:cubicBezTo>
                    <a:pt x="7656" y="10085"/>
                    <a:pt x="7728" y="10002"/>
                    <a:pt x="7728" y="9918"/>
                  </a:cubicBezTo>
                  <a:lnTo>
                    <a:pt x="7728" y="822"/>
                  </a:lnTo>
                  <a:lnTo>
                    <a:pt x="8121" y="822"/>
                  </a:lnTo>
                  <a:cubicBezTo>
                    <a:pt x="8299" y="822"/>
                    <a:pt x="8442" y="965"/>
                    <a:pt x="8442" y="1143"/>
                  </a:cubicBezTo>
                  <a:lnTo>
                    <a:pt x="8442" y="10395"/>
                  </a:lnTo>
                  <a:cubicBezTo>
                    <a:pt x="8442" y="10573"/>
                    <a:pt x="8299" y="10716"/>
                    <a:pt x="8121" y="10716"/>
                  </a:cubicBezTo>
                  <a:lnTo>
                    <a:pt x="667" y="10716"/>
                  </a:lnTo>
                  <a:cubicBezTo>
                    <a:pt x="489" y="10716"/>
                    <a:pt x="334" y="10573"/>
                    <a:pt x="334" y="10395"/>
                  </a:cubicBezTo>
                  <a:lnTo>
                    <a:pt x="334" y="8418"/>
                  </a:lnTo>
                  <a:cubicBezTo>
                    <a:pt x="334" y="8323"/>
                    <a:pt x="263" y="8251"/>
                    <a:pt x="167" y="8251"/>
                  </a:cubicBezTo>
                  <a:cubicBezTo>
                    <a:pt x="84" y="8251"/>
                    <a:pt x="12" y="8323"/>
                    <a:pt x="12" y="8418"/>
                  </a:cubicBezTo>
                  <a:lnTo>
                    <a:pt x="12" y="10395"/>
                  </a:lnTo>
                  <a:cubicBezTo>
                    <a:pt x="12" y="10752"/>
                    <a:pt x="298" y="11037"/>
                    <a:pt x="644" y="11037"/>
                  </a:cubicBezTo>
                  <a:lnTo>
                    <a:pt x="8109" y="11037"/>
                  </a:lnTo>
                  <a:cubicBezTo>
                    <a:pt x="8466" y="11037"/>
                    <a:pt x="8740" y="10752"/>
                    <a:pt x="8740" y="10395"/>
                  </a:cubicBezTo>
                  <a:lnTo>
                    <a:pt x="8740" y="1143"/>
                  </a:lnTo>
                  <a:cubicBezTo>
                    <a:pt x="8752" y="810"/>
                    <a:pt x="8454" y="512"/>
                    <a:pt x="8109" y="512"/>
                  </a:cubicBezTo>
                  <a:lnTo>
                    <a:pt x="7299" y="512"/>
                  </a:lnTo>
                  <a:cubicBezTo>
                    <a:pt x="7216" y="512"/>
                    <a:pt x="7144" y="584"/>
                    <a:pt x="7144" y="679"/>
                  </a:cubicBezTo>
                  <a:cubicBezTo>
                    <a:pt x="7144" y="762"/>
                    <a:pt x="7216" y="834"/>
                    <a:pt x="7299" y="834"/>
                  </a:cubicBezTo>
                  <a:lnTo>
                    <a:pt x="7406" y="834"/>
                  </a:lnTo>
                  <a:lnTo>
                    <a:pt x="7406" y="9764"/>
                  </a:lnTo>
                  <a:lnTo>
                    <a:pt x="1370" y="9764"/>
                  </a:lnTo>
                  <a:lnTo>
                    <a:pt x="1370" y="834"/>
                  </a:lnTo>
                  <a:lnTo>
                    <a:pt x="2037" y="834"/>
                  </a:lnTo>
                  <a:lnTo>
                    <a:pt x="2037" y="1215"/>
                  </a:lnTo>
                  <a:cubicBezTo>
                    <a:pt x="2037" y="1489"/>
                    <a:pt x="2263" y="1715"/>
                    <a:pt x="2537" y="1715"/>
                  </a:cubicBezTo>
                  <a:lnTo>
                    <a:pt x="3299" y="1715"/>
                  </a:lnTo>
                  <a:cubicBezTo>
                    <a:pt x="3370" y="2132"/>
                    <a:pt x="3751" y="2465"/>
                    <a:pt x="4192" y="2465"/>
                  </a:cubicBezTo>
                  <a:lnTo>
                    <a:pt x="4549" y="2465"/>
                  </a:lnTo>
                  <a:cubicBezTo>
                    <a:pt x="5001" y="2465"/>
                    <a:pt x="5370" y="2132"/>
                    <a:pt x="5442" y="1715"/>
                  </a:cubicBezTo>
                  <a:lnTo>
                    <a:pt x="6204" y="1715"/>
                  </a:lnTo>
                  <a:cubicBezTo>
                    <a:pt x="6489" y="1715"/>
                    <a:pt x="6704" y="1489"/>
                    <a:pt x="6704" y="1215"/>
                  </a:cubicBezTo>
                  <a:lnTo>
                    <a:pt x="6704" y="512"/>
                  </a:lnTo>
                  <a:cubicBezTo>
                    <a:pt x="6704" y="227"/>
                    <a:pt x="6489" y="0"/>
                    <a:pt x="62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6" name="Google Shape;12796;p87"/>
            <p:cNvSpPr/>
            <p:nvPr/>
          </p:nvSpPr>
          <p:spPr>
            <a:xfrm>
              <a:off x="8078692" y="3438653"/>
              <a:ext cx="142264" cy="100216"/>
            </a:xfrm>
            <a:custGeom>
              <a:avLst/>
              <a:gdLst/>
              <a:ahLst/>
              <a:cxnLst/>
              <a:rect l="l" t="t" r="r" b="b"/>
              <a:pathLst>
                <a:path w="4466" h="3146" extrusionOk="0">
                  <a:moveTo>
                    <a:pt x="2742" y="1"/>
                  </a:moveTo>
                  <a:cubicBezTo>
                    <a:pt x="2676" y="1"/>
                    <a:pt x="2609" y="43"/>
                    <a:pt x="2584" y="123"/>
                  </a:cubicBezTo>
                  <a:lnTo>
                    <a:pt x="1989" y="2433"/>
                  </a:lnTo>
                  <a:lnTo>
                    <a:pt x="1429" y="778"/>
                  </a:lnTo>
                  <a:cubicBezTo>
                    <a:pt x="1403" y="705"/>
                    <a:pt x="1335" y="665"/>
                    <a:pt x="1268" y="665"/>
                  </a:cubicBezTo>
                  <a:cubicBezTo>
                    <a:pt x="1216" y="665"/>
                    <a:pt x="1163" y="690"/>
                    <a:pt x="1132" y="742"/>
                  </a:cubicBezTo>
                  <a:lnTo>
                    <a:pt x="656" y="1600"/>
                  </a:lnTo>
                  <a:lnTo>
                    <a:pt x="155" y="1600"/>
                  </a:lnTo>
                  <a:cubicBezTo>
                    <a:pt x="72" y="1600"/>
                    <a:pt x="1" y="1671"/>
                    <a:pt x="1" y="1754"/>
                  </a:cubicBezTo>
                  <a:cubicBezTo>
                    <a:pt x="1" y="1850"/>
                    <a:pt x="72" y="1921"/>
                    <a:pt x="155" y="1921"/>
                  </a:cubicBezTo>
                  <a:lnTo>
                    <a:pt x="739" y="1921"/>
                  </a:lnTo>
                  <a:cubicBezTo>
                    <a:pt x="798" y="1921"/>
                    <a:pt x="846" y="1897"/>
                    <a:pt x="894" y="1838"/>
                  </a:cubicBezTo>
                  <a:lnTo>
                    <a:pt x="1227" y="1219"/>
                  </a:lnTo>
                  <a:lnTo>
                    <a:pt x="1858" y="3040"/>
                  </a:lnTo>
                  <a:cubicBezTo>
                    <a:pt x="1887" y="3110"/>
                    <a:pt x="1951" y="3146"/>
                    <a:pt x="2013" y="3146"/>
                  </a:cubicBezTo>
                  <a:cubicBezTo>
                    <a:pt x="2079" y="3146"/>
                    <a:pt x="2143" y="3107"/>
                    <a:pt x="2168" y="3028"/>
                  </a:cubicBezTo>
                  <a:lnTo>
                    <a:pt x="2763" y="683"/>
                  </a:lnTo>
                  <a:lnTo>
                    <a:pt x="3168" y="1802"/>
                  </a:lnTo>
                  <a:cubicBezTo>
                    <a:pt x="3192" y="1861"/>
                    <a:pt x="3251" y="1909"/>
                    <a:pt x="3311" y="1909"/>
                  </a:cubicBezTo>
                  <a:lnTo>
                    <a:pt x="4287" y="1909"/>
                  </a:lnTo>
                  <a:cubicBezTo>
                    <a:pt x="4370" y="1909"/>
                    <a:pt x="4442" y="1838"/>
                    <a:pt x="4442" y="1742"/>
                  </a:cubicBezTo>
                  <a:cubicBezTo>
                    <a:pt x="4466" y="1671"/>
                    <a:pt x="4382" y="1600"/>
                    <a:pt x="4299" y="1600"/>
                  </a:cubicBezTo>
                  <a:lnTo>
                    <a:pt x="3454" y="1600"/>
                  </a:lnTo>
                  <a:lnTo>
                    <a:pt x="2894" y="111"/>
                  </a:lnTo>
                  <a:cubicBezTo>
                    <a:pt x="2865" y="37"/>
                    <a:pt x="2804" y="1"/>
                    <a:pt x="27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7" name="Google Shape;12797;p87"/>
            <p:cNvSpPr/>
            <p:nvPr/>
          </p:nvSpPr>
          <p:spPr>
            <a:xfrm>
              <a:off x="8079074" y="3574928"/>
              <a:ext cx="141882" cy="10257"/>
            </a:xfrm>
            <a:custGeom>
              <a:avLst/>
              <a:gdLst/>
              <a:ahLst/>
              <a:cxnLst/>
              <a:rect l="l" t="t" r="r" b="b"/>
              <a:pathLst>
                <a:path w="4454" h="322" extrusionOk="0">
                  <a:moveTo>
                    <a:pt x="167" y="0"/>
                  </a:moveTo>
                  <a:cubicBezTo>
                    <a:pt x="72" y="0"/>
                    <a:pt x="1" y="72"/>
                    <a:pt x="1" y="155"/>
                  </a:cubicBezTo>
                  <a:cubicBezTo>
                    <a:pt x="1" y="250"/>
                    <a:pt x="72" y="322"/>
                    <a:pt x="167" y="322"/>
                  </a:cubicBezTo>
                  <a:lnTo>
                    <a:pt x="4287" y="322"/>
                  </a:lnTo>
                  <a:cubicBezTo>
                    <a:pt x="4370" y="322"/>
                    <a:pt x="4454" y="250"/>
                    <a:pt x="4454" y="155"/>
                  </a:cubicBezTo>
                  <a:cubicBezTo>
                    <a:pt x="4454" y="72"/>
                    <a:pt x="4370" y="0"/>
                    <a:pt x="4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8" name="Google Shape;12798;p87"/>
            <p:cNvSpPr/>
            <p:nvPr/>
          </p:nvSpPr>
          <p:spPr>
            <a:xfrm>
              <a:off x="8079074" y="3619685"/>
              <a:ext cx="141882" cy="10640"/>
            </a:xfrm>
            <a:custGeom>
              <a:avLst/>
              <a:gdLst/>
              <a:ahLst/>
              <a:cxnLst/>
              <a:rect l="l" t="t" r="r" b="b"/>
              <a:pathLst>
                <a:path w="4454" h="334" extrusionOk="0">
                  <a:moveTo>
                    <a:pt x="167" y="0"/>
                  </a:moveTo>
                  <a:cubicBezTo>
                    <a:pt x="72" y="0"/>
                    <a:pt x="1" y="84"/>
                    <a:pt x="1" y="167"/>
                  </a:cubicBezTo>
                  <a:cubicBezTo>
                    <a:pt x="1" y="262"/>
                    <a:pt x="72" y="334"/>
                    <a:pt x="167" y="334"/>
                  </a:cubicBezTo>
                  <a:lnTo>
                    <a:pt x="4287" y="334"/>
                  </a:lnTo>
                  <a:cubicBezTo>
                    <a:pt x="4370" y="334"/>
                    <a:pt x="4454" y="262"/>
                    <a:pt x="4454" y="167"/>
                  </a:cubicBezTo>
                  <a:cubicBezTo>
                    <a:pt x="4454" y="84"/>
                    <a:pt x="4370" y="0"/>
                    <a:pt x="4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799" name="Google Shape;12799;p87"/>
          <p:cNvSpPr/>
          <p:nvPr/>
        </p:nvSpPr>
        <p:spPr>
          <a:xfrm>
            <a:off x="7615138" y="3167917"/>
            <a:ext cx="223304" cy="351201"/>
          </a:xfrm>
          <a:custGeom>
            <a:avLst/>
            <a:gdLst/>
            <a:ahLst/>
            <a:cxnLst/>
            <a:rect l="l" t="t" r="r" b="b"/>
            <a:pathLst>
              <a:path w="7010" h="11025" extrusionOk="0">
                <a:moveTo>
                  <a:pt x="6315" y="319"/>
                </a:moveTo>
                <a:cubicBezTo>
                  <a:pt x="6422" y="319"/>
                  <a:pt x="6507" y="389"/>
                  <a:pt x="6540" y="499"/>
                </a:cubicBezTo>
                <a:cubicBezTo>
                  <a:pt x="6552" y="618"/>
                  <a:pt x="6480" y="726"/>
                  <a:pt x="6361" y="749"/>
                </a:cubicBezTo>
                <a:cubicBezTo>
                  <a:pt x="5944" y="821"/>
                  <a:pt x="5456" y="857"/>
                  <a:pt x="5040" y="880"/>
                </a:cubicBezTo>
                <a:cubicBezTo>
                  <a:pt x="5075" y="821"/>
                  <a:pt x="5123" y="761"/>
                  <a:pt x="5159" y="666"/>
                </a:cubicBezTo>
                <a:lnTo>
                  <a:pt x="5159" y="583"/>
                </a:lnTo>
                <a:cubicBezTo>
                  <a:pt x="5159" y="547"/>
                  <a:pt x="5171" y="499"/>
                  <a:pt x="5159" y="452"/>
                </a:cubicBezTo>
                <a:cubicBezTo>
                  <a:pt x="5528" y="428"/>
                  <a:pt x="5909" y="380"/>
                  <a:pt x="6290" y="321"/>
                </a:cubicBezTo>
                <a:cubicBezTo>
                  <a:pt x="6298" y="320"/>
                  <a:pt x="6307" y="319"/>
                  <a:pt x="6315" y="319"/>
                </a:cubicBezTo>
                <a:close/>
                <a:moveTo>
                  <a:pt x="4631" y="317"/>
                </a:moveTo>
                <a:cubicBezTo>
                  <a:pt x="4808" y="317"/>
                  <a:pt x="4912" y="511"/>
                  <a:pt x="4801" y="654"/>
                </a:cubicBezTo>
                <a:cubicBezTo>
                  <a:pt x="4766" y="702"/>
                  <a:pt x="4706" y="737"/>
                  <a:pt x="4671" y="749"/>
                </a:cubicBezTo>
                <a:cubicBezTo>
                  <a:pt x="4230" y="821"/>
                  <a:pt x="3254" y="928"/>
                  <a:pt x="2658" y="928"/>
                </a:cubicBezTo>
                <a:cubicBezTo>
                  <a:pt x="2015" y="928"/>
                  <a:pt x="1134" y="833"/>
                  <a:pt x="646" y="749"/>
                </a:cubicBezTo>
                <a:cubicBezTo>
                  <a:pt x="527" y="726"/>
                  <a:pt x="456" y="618"/>
                  <a:pt x="480" y="499"/>
                </a:cubicBezTo>
                <a:cubicBezTo>
                  <a:pt x="503" y="392"/>
                  <a:pt x="587" y="321"/>
                  <a:pt x="694" y="321"/>
                </a:cubicBezTo>
                <a:cubicBezTo>
                  <a:pt x="781" y="321"/>
                  <a:pt x="1514" y="490"/>
                  <a:pt x="2639" y="490"/>
                </a:cubicBezTo>
                <a:cubicBezTo>
                  <a:pt x="3201" y="490"/>
                  <a:pt x="3861" y="448"/>
                  <a:pt x="4587" y="321"/>
                </a:cubicBezTo>
                <a:cubicBezTo>
                  <a:pt x="4602" y="318"/>
                  <a:pt x="4617" y="317"/>
                  <a:pt x="4631" y="317"/>
                </a:cubicBezTo>
                <a:close/>
                <a:moveTo>
                  <a:pt x="1456" y="1178"/>
                </a:moveTo>
                <a:cubicBezTo>
                  <a:pt x="1962" y="1228"/>
                  <a:pt x="2377" y="1242"/>
                  <a:pt x="2698" y="1242"/>
                </a:cubicBezTo>
                <a:cubicBezTo>
                  <a:pt x="3149" y="1242"/>
                  <a:pt x="3415" y="1214"/>
                  <a:pt x="3492" y="1214"/>
                </a:cubicBezTo>
                <a:cubicBezTo>
                  <a:pt x="3551" y="1220"/>
                  <a:pt x="3611" y="1220"/>
                  <a:pt x="3670" y="1220"/>
                </a:cubicBezTo>
                <a:cubicBezTo>
                  <a:pt x="3730" y="1220"/>
                  <a:pt x="3789" y="1220"/>
                  <a:pt x="3849" y="1226"/>
                </a:cubicBezTo>
                <a:lnTo>
                  <a:pt x="3849" y="2226"/>
                </a:lnTo>
                <a:lnTo>
                  <a:pt x="1456" y="2226"/>
                </a:lnTo>
                <a:lnTo>
                  <a:pt x="1456" y="1178"/>
                </a:lnTo>
                <a:close/>
                <a:moveTo>
                  <a:pt x="5540" y="1178"/>
                </a:moveTo>
                <a:lnTo>
                  <a:pt x="5540" y="2226"/>
                </a:lnTo>
                <a:lnTo>
                  <a:pt x="4170" y="2226"/>
                </a:lnTo>
                <a:lnTo>
                  <a:pt x="4170" y="1238"/>
                </a:lnTo>
                <a:cubicBezTo>
                  <a:pt x="4270" y="1243"/>
                  <a:pt x="4373" y="1245"/>
                  <a:pt x="4479" y="1245"/>
                </a:cubicBezTo>
                <a:cubicBezTo>
                  <a:pt x="4854" y="1245"/>
                  <a:pt x="5251" y="1215"/>
                  <a:pt x="5540" y="1178"/>
                </a:cubicBezTo>
                <a:close/>
                <a:moveTo>
                  <a:pt x="3861" y="2547"/>
                </a:moveTo>
                <a:lnTo>
                  <a:pt x="3861" y="3083"/>
                </a:lnTo>
                <a:lnTo>
                  <a:pt x="1468" y="3083"/>
                </a:lnTo>
                <a:lnTo>
                  <a:pt x="1468" y="2547"/>
                </a:lnTo>
                <a:close/>
                <a:moveTo>
                  <a:pt x="5540" y="2547"/>
                </a:moveTo>
                <a:lnTo>
                  <a:pt x="5540" y="3083"/>
                </a:lnTo>
                <a:lnTo>
                  <a:pt x="4170" y="3083"/>
                </a:lnTo>
                <a:lnTo>
                  <a:pt x="4170" y="2547"/>
                </a:lnTo>
                <a:close/>
                <a:moveTo>
                  <a:pt x="5540" y="3404"/>
                </a:moveTo>
                <a:lnTo>
                  <a:pt x="5540" y="5214"/>
                </a:lnTo>
                <a:cubicBezTo>
                  <a:pt x="5540" y="5929"/>
                  <a:pt x="4956" y="6417"/>
                  <a:pt x="4335" y="6417"/>
                </a:cubicBezTo>
                <a:cubicBezTo>
                  <a:pt x="4139" y="6417"/>
                  <a:pt x="3940" y="6368"/>
                  <a:pt x="3754" y="6262"/>
                </a:cubicBezTo>
                <a:cubicBezTo>
                  <a:pt x="3992" y="6000"/>
                  <a:pt x="4170" y="5607"/>
                  <a:pt x="4170" y="5214"/>
                </a:cubicBezTo>
                <a:lnTo>
                  <a:pt x="4170" y="3404"/>
                </a:lnTo>
                <a:close/>
                <a:moveTo>
                  <a:pt x="2777" y="6738"/>
                </a:moveTo>
                <a:lnTo>
                  <a:pt x="2777" y="10096"/>
                </a:lnTo>
                <a:lnTo>
                  <a:pt x="2551" y="10096"/>
                </a:lnTo>
                <a:lnTo>
                  <a:pt x="2551" y="6738"/>
                </a:lnTo>
                <a:close/>
                <a:moveTo>
                  <a:pt x="2980" y="10429"/>
                </a:moveTo>
                <a:lnTo>
                  <a:pt x="3087" y="10703"/>
                </a:lnTo>
                <a:lnTo>
                  <a:pt x="2242" y="10703"/>
                </a:lnTo>
                <a:lnTo>
                  <a:pt x="2349" y="10429"/>
                </a:lnTo>
                <a:close/>
                <a:moveTo>
                  <a:pt x="4682" y="10429"/>
                </a:moveTo>
                <a:lnTo>
                  <a:pt x="4790" y="10703"/>
                </a:lnTo>
                <a:lnTo>
                  <a:pt x="3956" y="10703"/>
                </a:lnTo>
                <a:lnTo>
                  <a:pt x="4051" y="10429"/>
                </a:lnTo>
                <a:close/>
                <a:moveTo>
                  <a:pt x="6341" y="0"/>
                </a:moveTo>
                <a:cubicBezTo>
                  <a:pt x="6305" y="0"/>
                  <a:pt x="6268" y="4"/>
                  <a:pt x="6230" y="11"/>
                </a:cubicBezTo>
                <a:cubicBezTo>
                  <a:pt x="5814" y="83"/>
                  <a:pt x="5397" y="130"/>
                  <a:pt x="4980" y="154"/>
                </a:cubicBezTo>
                <a:cubicBezTo>
                  <a:pt x="4882" y="66"/>
                  <a:pt x="4752" y="2"/>
                  <a:pt x="4616" y="2"/>
                </a:cubicBezTo>
                <a:cubicBezTo>
                  <a:pt x="4587" y="2"/>
                  <a:pt x="4557" y="5"/>
                  <a:pt x="4528" y="11"/>
                </a:cubicBezTo>
                <a:cubicBezTo>
                  <a:pt x="3903" y="118"/>
                  <a:pt x="3277" y="172"/>
                  <a:pt x="2652" y="172"/>
                </a:cubicBezTo>
                <a:cubicBezTo>
                  <a:pt x="2027" y="172"/>
                  <a:pt x="1402" y="118"/>
                  <a:pt x="777" y="11"/>
                </a:cubicBezTo>
                <a:cubicBezTo>
                  <a:pt x="741" y="4"/>
                  <a:pt x="706" y="0"/>
                  <a:pt x="672" y="0"/>
                </a:cubicBezTo>
                <a:cubicBezTo>
                  <a:pt x="274" y="0"/>
                  <a:pt x="0" y="483"/>
                  <a:pt x="241" y="845"/>
                </a:cubicBezTo>
                <a:cubicBezTo>
                  <a:pt x="420" y="1095"/>
                  <a:pt x="658" y="1059"/>
                  <a:pt x="1134" y="1142"/>
                </a:cubicBezTo>
                <a:lnTo>
                  <a:pt x="1134" y="4024"/>
                </a:lnTo>
                <a:cubicBezTo>
                  <a:pt x="1134" y="4119"/>
                  <a:pt x="1218" y="4190"/>
                  <a:pt x="1301" y="4190"/>
                </a:cubicBezTo>
                <a:cubicBezTo>
                  <a:pt x="1396" y="4190"/>
                  <a:pt x="1468" y="4119"/>
                  <a:pt x="1468" y="4024"/>
                </a:cubicBezTo>
                <a:lnTo>
                  <a:pt x="1468" y="3416"/>
                </a:lnTo>
                <a:lnTo>
                  <a:pt x="3861" y="3416"/>
                </a:lnTo>
                <a:cubicBezTo>
                  <a:pt x="3849" y="5452"/>
                  <a:pt x="3885" y="5274"/>
                  <a:pt x="3801" y="5583"/>
                </a:cubicBezTo>
                <a:cubicBezTo>
                  <a:pt x="3620" y="6164"/>
                  <a:pt x="3154" y="6426"/>
                  <a:pt x="2686" y="6426"/>
                </a:cubicBezTo>
                <a:cubicBezTo>
                  <a:pt x="2079" y="6426"/>
                  <a:pt x="1468" y="5986"/>
                  <a:pt x="1468" y="5226"/>
                </a:cubicBezTo>
                <a:lnTo>
                  <a:pt x="1468" y="4893"/>
                </a:lnTo>
                <a:cubicBezTo>
                  <a:pt x="1468" y="4798"/>
                  <a:pt x="1384" y="4726"/>
                  <a:pt x="1301" y="4726"/>
                </a:cubicBezTo>
                <a:cubicBezTo>
                  <a:pt x="1206" y="4726"/>
                  <a:pt x="1134" y="4798"/>
                  <a:pt x="1134" y="4893"/>
                </a:cubicBezTo>
                <a:lnTo>
                  <a:pt x="1134" y="5214"/>
                </a:lnTo>
                <a:cubicBezTo>
                  <a:pt x="1134" y="5881"/>
                  <a:pt x="1575" y="6476"/>
                  <a:pt x="2218" y="6679"/>
                </a:cubicBezTo>
                <a:lnTo>
                  <a:pt x="2218" y="10096"/>
                </a:lnTo>
                <a:cubicBezTo>
                  <a:pt x="2146" y="10096"/>
                  <a:pt x="2087" y="10143"/>
                  <a:pt x="2075" y="10203"/>
                </a:cubicBezTo>
                <a:lnTo>
                  <a:pt x="1861" y="10810"/>
                </a:lnTo>
                <a:cubicBezTo>
                  <a:pt x="1837" y="10917"/>
                  <a:pt x="1908" y="11024"/>
                  <a:pt x="2015" y="11024"/>
                </a:cubicBezTo>
                <a:lnTo>
                  <a:pt x="3313" y="11024"/>
                </a:lnTo>
                <a:cubicBezTo>
                  <a:pt x="3408" y="11024"/>
                  <a:pt x="3504" y="10917"/>
                  <a:pt x="3456" y="10810"/>
                </a:cubicBezTo>
                <a:lnTo>
                  <a:pt x="3254" y="10203"/>
                </a:lnTo>
                <a:cubicBezTo>
                  <a:pt x="3230" y="10143"/>
                  <a:pt x="3158" y="10096"/>
                  <a:pt x="3099" y="10096"/>
                </a:cubicBezTo>
                <a:lnTo>
                  <a:pt x="3099" y="6679"/>
                </a:lnTo>
                <a:cubicBezTo>
                  <a:pt x="3254" y="6631"/>
                  <a:pt x="3385" y="6572"/>
                  <a:pt x="3516" y="6476"/>
                </a:cubicBezTo>
                <a:cubicBezTo>
                  <a:pt x="3647" y="6572"/>
                  <a:pt x="3789" y="6631"/>
                  <a:pt x="3932" y="6679"/>
                </a:cubicBezTo>
                <a:lnTo>
                  <a:pt x="3932" y="10096"/>
                </a:lnTo>
                <a:cubicBezTo>
                  <a:pt x="3861" y="10096"/>
                  <a:pt x="3801" y="10143"/>
                  <a:pt x="3789" y="10203"/>
                </a:cubicBezTo>
                <a:lnTo>
                  <a:pt x="3575" y="10810"/>
                </a:lnTo>
                <a:cubicBezTo>
                  <a:pt x="3528" y="10917"/>
                  <a:pt x="3623" y="11024"/>
                  <a:pt x="3730" y="11024"/>
                </a:cubicBezTo>
                <a:lnTo>
                  <a:pt x="5016" y="11024"/>
                </a:lnTo>
                <a:cubicBezTo>
                  <a:pt x="5123" y="11024"/>
                  <a:pt x="5218" y="10917"/>
                  <a:pt x="5171" y="10810"/>
                </a:cubicBezTo>
                <a:lnTo>
                  <a:pt x="4956" y="10203"/>
                </a:lnTo>
                <a:cubicBezTo>
                  <a:pt x="4921" y="10096"/>
                  <a:pt x="4813" y="10096"/>
                  <a:pt x="4813" y="10096"/>
                </a:cubicBezTo>
                <a:lnTo>
                  <a:pt x="4813" y="8429"/>
                </a:lnTo>
                <a:cubicBezTo>
                  <a:pt x="4813" y="8346"/>
                  <a:pt x="4742" y="8262"/>
                  <a:pt x="4647" y="8262"/>
                </a:cubicBezTo>
                <a:cubicBezTo>
                  <a:pt x="4563" y="8262"/>
                  <a:pt x="4480" y="8346"/>
                  <a:pt x="4480" y="8429"/>
                </a:cubicBezTo>
                <a:lnTo>
                  <a:pt x="4480" y="10096"/>
                </a:lnTo>
                <a:lnTo>
                  <a:pt x="4266" y="10096"/>
                </a:lnTo>
                <a:lnTo>
                  <a:pt x="4266" y="6738"/>
                </a:lnTo>
                <a:lnTo>
                  <a:pt x="4480" y="6738"/>
                </a:lnTo>
                <a:lnTo>
                  <a:pt x="4480" y="7643"/>
                </a:lnTo>
                <a:cubicBezTo>
                  <a:pt x="4480" y="7726"/>
                  <a:pt x="4563" y="7810"/>
                  <a:pt x="4647" y="7810"/>
                </a:cubicBezTo>
                <a:cubicBezTo>
                  <a:pt x="4742" y="7810"/>
                  <a:pt x="4813" y="7726"/>
                  <a:pt x="4813" y="7643"/>
                </a:cubicBezTo>
                <a:lnTo>
                  <a:pt x="4813" y="6679"/>
                </a:lnTo>
                <a:cubicBezTo>
                  <a:pt x="5456" y="6476"/>
                  <a:pt x="5897" y="5881"/>
                  <a:pt x="5897" y="5214"/>
                </a:cubicBezTo>
                <a:lnTo>
                  <a:pt x="5897" y="1118"/>
                </a:lnTo>
                <a:cubicBezTo>
                  <a:pt x="6373" y="1059"/>
                  <a:pt x="6611" y="1083"/>
                  <a:pt x="6790" y="821"/>
                </a:cubicBezTo>
                <a:cubicBezTo>
                  <a:pt x="7009" y="481"/>
                  <a:pt x="6754" y="0"/>
                  <a:pt x="63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800" name="Google Shape;12800;p87"/>
          <p:cNvGrpSpPr/>
          <p:nvPr/>
        </p:nvGrpSpPr>
        <p:grpSpPr>
          <a:xfrm>
            <a:off x="7141900" y="3168204"/>
            <a:ext cx="281057" cy="351010"/>
            <a:chOff x="7141900" y="3349204"/>
            <a:chExt cx="281057" cy="351010"/>
          </a:xfrm>
        </p:grpSpPr>
        <p:sp>
          <p:nvSpPr>
            <p:cNvPr id="12801" name="Google Shape;12801;p87"/>
            <p:cNvSpPr/>
            <p:nvPr/>
          </p:nvSpPr>
          <p:spPr>
            <a:xfrm>
              <a:off x="7191944" y="3636186"/>
              <a:ext cx="66418" cy="37111"/>
            </a:xfrm>
            <a:custGeom>
              <a:avLst/>
              <a:gdLst/>
              <a:ahLst/>
              <a:cxnLst/>
              <a:rect l="l" t="t" r="r" b="b"/>
              <a:pathLst>
                <a:path w="2085" h="1165" extrusionOk="0">
                  <a:moveTo>
                    <a:pt x="594" y="0"/>
                  </a:moveTo>
                  <a:cubicBezTo>
                    <a:pt x="326" y="0"/>
                    <a:pt x="141" y="66"/>
                    <a:pt x="132" y="66"/>
                  </a:cubicBezTo>
                  <a:cubicBezTo>
                    <a:pt x="49" y="90"/>
                    <a:pt x="1" y="185"/>
                    <a:pt x="25" y="268"/>
                  </a:cubicBezTo>
                  <a:cubicBezTo>
                    <a:pt x="52" y="342"/>
                    <a:pt x="116" y="387"/>
                    <a:pt x="182" y="387"/>
                  </a:cubicBezTo>
                  <a:cubicBezTo>
                    <a:pt x="201" y="387"/>
                    <a:pt x="220" y="383"/>
                    <a:pt x="239" y="375"/>
                  </a:cubicBezTo>
                  <a:cubicBezTo>
                    <a:pt x="253" y="371"/>
                    <a:pt x="394" y="325"/>
                    <a:pt x="594" y="325"/>
                  </a:cubicBezTo>
                  <a:cubicBezTo>
                    <a:pt x="924" y="325"/>
                    <a:pt x="1415" y="448"/>
                    <a:pt x="1763" y="1078"/>
                  </a:cubicBezTo>
                  <a:cubicBezTo>
                    <a:pt x="1778" y="1138"/>
                    <a:pt x="1826" y="1165"/>
                    <a:pt x="1880" y="1165"/>
                  </a:cubicBezTo>
                  <a:cubicBezTo>
                    <a:pt x="1912" y="1165"/>
                    <a:pt x="1946" y="1155"/>
                    <a:pt x="1977" y="1137"/>
                  </a:cubicBezTo>
                  <a:cubicBezTo>
                    <a:pt x="2049" y="1090"/>
                    <a:pt x="2084" y="994"/>
                    <a:pt x="2037" y="911"/>
                  </a:cubicBezTo>
                  <a:cubicBezTo>
                    <a:pt x="1680" y="280"/>
                    <a:pt x="1192" y="78"/>
                    <a:pt x="834" y="18"/>
                  </a:cubicBezTo>
                  <a:cubicBezTo>
                    <a:pt x="749" y="5"/>
                    <a:pt x="668" y="0"/>
                    <a:pt x="5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2" name="Google Shape;12802;p87"/>
            <p:cNvSpPr/>
            <p:nvPr/>
          </p:nvSpPr>
          <p:spPr>
            <a:xfrm>
              <a:off x="7311432" y="3636886"/>
              <a:ext cx="66386" cy="36538"/>
            </a:xfrm>
            <a:custGeom>
              <a:avLst/>
              <a:gdLst/>
              <a:ahLst/>
              <a:cxnLst/>
              <a:rect l="l" t="t" r="r" b="b"/>
              <a:pathLst>
                <a:path w="2084" h="1147" extrusionOk="0">
                  <a:moveTo>
                    <a:pt x="1506" y="0"/>
                  </a:moveTo>
                  <a:cubicBezTo>
                    <a:pt x="1427" y="0"/>
                    <a:pt x="1341" y="6"/>
                    <a:pt x="1251" y="20"/>
                  </a:cubicBezTo>
                  <a:cubicBezTo>
                    <a:pt x="893" y="56"/>
                    <a:pt x="405" y="258"/>
                    <a:pt x="48" y="913"/>
                  </a:cubicBezTo>
                  <a:cubicBezTo>
                    <a:pt x="0" y="984"/>
                    <a:pt x="36" y="1092"/>
                    <a:pt x="108" y="1127"/>
                  </a:cubicBezTo>
                  <a:cubicBezTo>
                    <a:pt x="132" y="1140"/>
                    <a:pt x="161" y="1146"/>
                    <a:pt x="190" y="1146"/>
                  </a:cubicBezTo>
                  <a:cubicBezTo>
                    <a:pt x="244" y="1146"/>
                    <a:pt x="298" y="1122"/>
                    <a:pt x="322" y="1068"/>
                  </a:cubicBezTo>
                  <a:cubicBezTo>
                    <a:pt x="666" y="445"/>
                    <a:pt x="1145" y="318"/>
                    <a:pt x="1474" y="318"/>
                  </a:cubicBezTo>
                  <a:cubicBezTo>
                    <a:pt x="1680" y="318"/>
                    <a:pt x="1827" y="368"/>
                    <a:pt x="1846" y="377"/>
                  </a:cubicBezTo>
                  <a:cubicBezTo>
                    <a:pt x="1862" y="381"/>
                    <a:pt x="1879" y="383"/>
                    <a:pt x="1894" y="383"/>
                  </a:cubicBezTo>
                  <a:cubicBezTo>
                    <a:pt x="1969" y="383"/>
                    <a:pt x="2031" y="339"/>
                    <a:pt x="2060" y="270"/>
                  </a:cubicBezTo>
                  <a:cubicBezTo>
                    <a:pt x="2084" y="175"/>
                    <a:pt x="2036" y="91"/>
                    <a:pt x="1953" y="56"/>
                  </a:cubicBezTo>
                  <a:cubicBezTo>
                    <a:pt x="1935" y="56"/>
                    <a:pt x="1758" y="0"/>
                    <a:pt x="15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3" name="Google Shape;12803;p87"/>
            <p:cNvSpPr/>
            <p:nvPr/>
          </p:nvSpPr>
          <p:spPr>
            <a:xfrm>
              <a:off x="7141900" y="3349204"/>
              <a:ext cx="281057" cy="351010"/>
            </a:xfrm>
            <a:custGeom>
              <a:avLst/>
              <a:gdLst/>
              <a:ahLst/>
              <a:cxnLst/>
              <a:rect l="l" t="t" r="r" b="b"/>
              <a:pathLst>
                <a:path w="8823" h="11019" extrusionOk="0">
                  <a:moveTo>
                    <a:pt x="4492" y="1"/>
                  </a:moveTo>
                  <a:cubicBezTo>
                    <a:pt x="3595" y="1"/>
                    <a:pt x="2879" y="679"/>
                    <a:pt x="2774" y="1550"/>
                  </a:cubicBezTo>
                  <a:lnTo>
                    <a:pt x="2512" y="3955"/>
                  </a:lnTo>
                  <a:cubicBezTo>
                    <a:pt x="2512" y="4050"/>
                    <a:pt x="2572" y="4122"/>
                    <a:pt x="2655" y="4134"/>
                  </a:cubicBezTo>
                  <a:cubicBezTo>
                    <a:pt x="2751" y="4134"/>
                    <a:pt x="2822" y="4074"/>
                    <a:pt x="2834" y="3991"/>
                  </a:cubicBezTo>
                  <a:lnTo>
                    <a:pt x="3108" y="1574"/>
                  </a:lnTo>
                  <a:cubicBezTo>
                    <a:pt x="3179" y="859"/>
                    <a:pt x="3775" y="312"/>
                    <a:pt x="4489" y="312"/>
                  </a:cubicBezTo>
                  <a:cubicBezTo>
                    <a:pt x="5239" y="312"/>
                    <a:pt x="5811" y="871"/>
                    <a:pt x="5894" y="1574"/>
                  </a:cubicBezTo>
                  <a:lnTo>
                    <a:pt x="6382" y="5896"/>
                  </a:lnTo>
                  <a:cubicBezTo>
                    <a:pt x="6406" y="6170"/>
                    <a:pt x="6584" y="6396"/>
                    <a:pt x="6846" y="6503"/>
                  </a:cubicBezTo>
                  <a:cubicBezTo>
                    <a:pt x="7894" y="6908"/>
                    <a:pt x="8430" y="8170"/>
                    <a:pt x="7858" y="9134"/>
                  </a:cubicBezTo>
                  <a:cubicBezTo>
                    <a:pt x="7585" y="9587"/>
                    <a:pt x="7168" y="9837"/>
                    <a:pt x="6561" y="9908"/>
                  </a:cubicBezTo>
                  <a:cubicBezTo>
                    <a:pt x="6322" y="9944"/>
                    <a:pt x="6132" y="10027"/>
                    <a:pt x="5977" y="10194"/>
                  </a:cubicBezTo>
                  <a:cubicBezTo>
                    <a:pt x="5668" y="10521"/>
                    <a:pt x="5072" y="10685"/>
                    <a:pt x="4478" y="10685"/>
                  </a:cubicBezTo>
                  <a:cubicBezTo>
                    <a:pt x="3885" y="10685"/>
                    <a:pt x="3292" y="10521"/>
                    <a:pt x="2989" y="10194"/>
                  </a:cubicBezTo>
                  <a:cubicBezTo>
                    <a:pt x="2834" y="10039"/>
                    <a:pt x="2632" y="9944"/>
                    <a:pt x="2405" y="9908"/>
                  </a:cubicBezTo>
                  <a:cubicBezTo>
                    <a:pt x="1798" y="9837"/>
                    <a:pt x="1381" y="9587"/>
                    <a:pt x="1108" y="9134"/>
                  </a:cubicBezTo>
                  <a:cubicBezTo>
                    <a:pt x="548" y="8170"/>
                    <a:pt x="1072" y="6908"/>
                    <a:pt x="2120" y="6503"/>
                  </a:cubicBezTo>
                  <a:cubicBezTo>
                    <a:pt x="2382" y="6396"/>
                    <a:pt x="2560" y="6158"/>
                    <a:pt x="2584" y="5896"/>
                  </a:cubicBezTo>
                  <a:lnTo>
                    <a:pt x="2703" y="4824"/>
                  </a:lnTo>
                  <a:cubicBezTo>
                    <a:pt x="2703" y="4729"/>
                    <a:pt x="2643" y="4658"/>
                    <a:pt x="2560" y="4646"/>
                  </a:cubicBezTo>
                  <a:cubicBezTo>
                    <a:pt x="2465" y="4646"/>
                    <a:pt x="2393" y="4705"/>
                    <a:pt x="2382" y="4789"/>
                  </a:cubicBezTo>
                  <a:lnTo>
                    <a:pt x="2262" y="5860"/>
                  </a:lnTo>
                  <a:cubicBezTo>
                    <a:pt x="2239" y="6027"/>
                    <a:pt x="2155" y="6146"/>
                    <a:pt x="2001" y="6205"/>
                  </a:cubicBezTo>
                  <a:cubicBezTo>
                    <a:pt x="0" y="6979"/>
                    <a:pt x="60" y="9956"/>
                    <a:pt x="2382" y="10242"/>
                  </a:cubicBezTo>
                  <a:cubicBezTo>
                    <a:pt x="2524" y="10253"/>
                    <a:pt x="2655" y="10313"/>
                    <a:pt x="2751" y="10420"/>
                  </a:cubicBezTo>
                  <a:cubicBezTo>
                    <a:pt x="3120" y="10819"/>
                    <a:pt x="3801" y="11018"/>
                    <a:pt x="4483" y="11018"/>
                  </a:cubicBezTo>
                  <a:cubicBezTo>
                    <a:pt x="5165" y="11018"/>
                    <a:pt x="5846" y="10819"/>
                    <a:pt x="6215" y="10420"/>
                  </a:cubicBezTo>
                  <a:cubicBezTo>
                    <a:pt x="6311" y="10325"/>
                    <a:pt x="6442" y="10253"/>
                    <a:pt x="6584" y="10242"/>
                  </a:cubicBezTo>
                  <a:cubicBezTo>
                    <a:pt x="8287" y="10039"/>
                    <a:pt x="8823" y="8348"/>
                    <a:pt x="8097" y="7158"/>
                  </a:cubicBezTo>
                  <a:cubicBezTo>
                    <a:pt x="7811" y="6705"/>
                    <a:pt x="7442" y="6384"/>
                    <a:pt x="6965" y="6205"/>
                  </a:cubicBezTo>
                  <a:cubicBezTo>
                    <a:pt x="6823" y="6146"/>
                    <a:pt x="6727" y="6027"/>
                    <a:pt x="6703" y="5860"/>
                  </a:cubicBezTo>
                  <a:lnTo>
                    <a:pt x="6215" y="1550"/>
                  </a:lnTo>
                  <a:cubicBezTo>
                    <a:pt x="6108" y="693"/>
                    <a:pt x="5418" y="26"/>
                    <a:pt x="4560" y="2"/>
                  </a:cubicBezTo>
                  <a:cubicBezTo>
                    <a:pt x="4537" y="1"/>
                    <a:pt x="4514" y="1"/>
                    <a:pt x="44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04" name="Google Shape;12804;p87"/>
          <p:cNvGrpSpPr/>
          <p:nvPr/>
        </p:nvGrpSpPr>
        <p:grpSpPr>
          <a:xfrm>
            <a:off x="5314188" y="3169032"/>
            <a:ext cx="363752" cy="353113"/>
            <a:chOff x="5314188" y="3350032"/>
            <a:chExt cx="363752" cy="353113"/>
          </a:xfrm>
        </p:grpSpPr>
        <p:sp>
          <p:nvSpPr>
            <p:cNvPr id="12805" name="Google Shape;12805;p87"/>
            <p:cNvSpPr/>
            <p:nvPr/>
          </p:nvSpPr>
          <p:spPr>
            <a:xfrm>
              <a:off x="5314188" y="3350032"/>
              <a:ext cx="363752" cy="353113"/>
            </a:xfrm>
            <a:custGeom>
              <a:avLst/>
              <a:gdLst/>
              <a:ahLst/>
              <a:cxnLst/>
              <a:rect l="l" t="t" r="r" b="b"/>
              <a:pathLst>
                <a:path w="11419" h="11085" extrusionOk="0">
                  <a:moveTo>
                    <a:pt x="8334" y="2667"/>
                  </a:moveTo>
                  <a:cubicBezTo>
                    <a:pt x="8394" y="2667"/>
                    <a:pt x="8453" y="2727"/>
                    <a:pt x="8453" y="2786"/>
                  </a:cubicBezTo>
                  <a:lnTo>
                    <a:pt x="8453" y="2869"/>
                  </a:lnTo>
                  <a:cubicBezTo>
                    <a:pt x="8453" y="2929"/>
                    <a:pt x="8394" y="2988"/>
                    <a:pt x="8334" y="2988"/>
                  </a:cubicBezTo>
                  <a:lnTo>
                    <a:pt x="6846" y="2988"/>
                  </a:lnTo>
                  <a:cubicBezTo>
                    <a:pt x="6787" y="2988"/>
                    <a:pt x="6727" y="2953"/>
                    <a:pt x="6727" y="2869"/>
                  </a:cubicBezTo>
                  <a:lnTo>
                    <a:pt x="6727" y="2786"/>
                  </a:lnTo>
                  <a:cubicBezTo>
                    <a:pt x="6727" y="2727"/>
                    <a:pt x="6787" y="2667"/>
                    <a:pt x="6846" y="2667"/>
                  </a:cubicBezTo>
                  <a:close/>
                  <a:moveTo>
                    <a:pt x="9608" y="3810"/>
                  </a:moveTo>
                  <a:cubicBezTo>
                    <a:pt x="10501" y="3810"/>
                    <a:pt x="10990" y="4858"/>
                    <a:pt x="10442" y="5536"/>
                  </a:cubicBezTo>
                  <a:cubicBezTo>
                    <a:pt x="10406" y="5530"/>
                    <a:pt x="10394" y="5530"/>
                    <a:pt x="10202" y="5530"/>
                  </a:cubicBezTo>
                  <a:cubicBezTo>
                    <a:pt x="10010" y="5530"/>
                    <a:pt x="9638" y="5530"/>
                    <a:pt x="8882" y="5525"/>
                  </a:cubicBezTo>
                  <a:cubicBezTo>
                    <a:pt x="8846" y="5525"/>
                    <a:pt x="8823" y="5525"/>
                    <a:pt x="8799" y="5536"/>
                  </a:cubicBezTo>
                  <a:cubicBezTo>
                    <a:pt x="8239" y="4858"/>
                    <a:pt x="8715" y="3810"/>
                    <a:pt x="9608" y="3810"/>
                  </a:cubicBezTo>
                  <a:close/>
                  <a:moveTo>
                    <a:pt x="4370" y="441"/>
                  </a:moveTo>
                  <a:lnTo>
                    <a:pt x="4953" y="464"/>
                  </a:lnTo>
                  <a:cubicBezTo>
                    <a:pt x="5382" y="464"/>
                    <a:pt x="5739" y="822"/>
                    <a:pt x="5739" y="1250"/>
                  </a:cubicBezTo>
                  <a:lnTo>
                    <a:pt x="5739" y="4941"/>
                  </a:lnTo>
                  <a:cubicBezTo>
                    <a:pt x="5739" y="5370"/>
                    <a:pt x="5382" y="5727"/>
                    <a:pt x="4953" y="5727"/>
                  </a:cubicBezTo>
                  <a:lnTo>
                    <a:pt x="4370" y="5727"/>
                  </a:lnTo>
                  <a:cubicBezTo>
                    <a:pt x="4382" y="5667"/>
                    <a:pt x="4405" y="5620"/>
                    <a:pt x="4405" y="5560"/>
                  </a:cubicBezTo>
                  <a:cubicBezTo>
                    <a:pt x="4393" y="381"/>
                    <a:pt x="4417" y="607"/>
                    <a:pt x="4370" y="441"/>
                  </a:cubicBezTo>
                  <a:close/>
                  <a:moveTo>
                    <a:pt x="10358" y="5870"/>
                  </a:moveTo>
                  <a:cubicBezTo>
                    <a:pt x="10418" y="5870"/>
                    <a:pt x="10478" y="5929"/>
                    <a:pt x="10478" y="5989"/>
                  </a:cubicBezTo>
                  <a:lnTo>
                    <a:pt x="10478" y="6072"/>
                  </a:lnTo>
                  <a:cubicBezTo>
                    <a:pt x="10478" y="6132"/>
                    <a:pt x="10418" y="6191"/>
                    <a:pt x="10358" y="6191"/>
                  </a:cubicBezTo>
                  <a:lnTo>
                    <a:pt x="8870" y="6191"/>
                  </a:lnTo>
                  <a:cubicBezTo>
                    <a:pt x="8811" y="6191"/>
                    <a:pt x="8751" y="6132"/>
                    <a:pt x="8751" y="6072"/>
                  </a:cubicBezTo>
                  <a:lnTo>
                    <a:pt x="8751" y="5989"/>
                  </a:lnTo>
                  <a:cubicBezTo>
                    <a:pt x="8751" y="5929"/>
                    <a:pt x="8811" y="5870"/>
                    <a:pt x="8870" y="5870"/>
                  </a:cubicBezTo>
                  <a:close/>
                  <a:moveTo>
                    <a:pt x="7584" y="0"/>
                  </a:moveTo>
                  <a:cubicBezTo>
                    <a:pt x="6918" y="0"/>
                    <a:pt x="6370" y="643"/>
                    <a:pt x="6370" y="1441"/>
                  </a:cubicBezTo>
                  <a:cubicBezTo>
                    <a:pt x="6370" y="1715"/>
                    <a:pt x="6441" y="2143"/>
                    <a:pt x="6584" y="2441"/>
                  </a:cubicBezTo>
                  <a:cubicBezTo>
                    <a:pt x="6489" y="2512"/>
                    <a:pt x="6406" y="2643"/>
                    <a:pt x="6406" y="2786"/>
                  </a:cubicBezTo>
                  <a:lnTo>
                    <a:pt x="6406" y="2869"/>
                  </a:lnTo>
                  <a:cubicBezTo>
                    <a:pt x="6406" y="3108"/>
                    <a:pt x="6608" y="3322"/>
                    <a:pt x="6858" y="3322"/>
                  </a:cubicBezTo>
                  <a:lnTo>
                    <a:pt x="7441" y="3322"/>
                  </a:lnTo>
                  <a:lnTo>
                    <a:pt x="7441" y="7953"/>
                  </a:lnTo>
                  <a:cubicBezTo>
                    <a:pt x="7441" y="8465"/>
                    <a:pt x="7025" y="8882"/>
                    <a:pt x="6501" y="8882"/>
                  </a:cubicBezTo>
                  <a:lnTo>
                    <a:pt x="5656" y="8882"/>
                  </a:lnTo>
                  <a:cubicBezTo>
                    <a:pt x="5132" y="8882"/>
                    <a:pt x="4715" y="8465"/>
                    <a:pt x="4715" y="7953"/>
                  </a:cubicBezTo>
                  <a:lnTo>
                    <a:pt x="4715" y="6060"/>
                  </a:lnTo>
                  <a:lnTo>
                    <a:pt x="4977" y="6060"/>
                  </a:lnTo>
                  <a:cubicBezTo>
                    <a:pt x="5596" y="6060"/>
                    <a:pt x="6096" y="5548"/>
                    <a:pt x="6096" y="4941"/>
                  </a:cubicBezTo>
                  <a:lnTo>
                    <a:pt x="6096" y="1250"/>
                  </a:lnTo>
                  <a:cubicBezTo>
                    <a:pt x="6096" y="643"/>
                    <a:pt x="5596" y="131"/>
                    <a:pt x="4977" y="131"/>
                  </a:cubicBezTo>
                  <a:lnTo>
                    <a:pt x="4167" y="131"/>
                  </a:lnTo>
                  <a:cubicBezTo>
                    <a:pt x="4060" y="60"/>
                    <a:pt x="3953" y="12"/>
                    <a:pt x="3822" y="12"/>
                  </a:cubicBezTo>
                  <a:lnTo>
                    <a:pt x="2334" y="12"/>
                  </a:lnTo>
                  <a:cubicBezTo>
                    <a:pt x="2250" y="12"/>
                    <a:pt x="2167" y="95"/>
                    <a:pt x="2167" y="179"/>
                  </a:cubicBezTo>
                  <a:cubicBezTo>
                    <a:pt x="2167" y="274"/>
                    <a:pt x="2250" y="345"/>
                    <a:pt x="2334" y="345"/>
                  </a:cubicBezTo>
                  <a:lnTo>
                    <a:pt x="3822" y="345"/>
                  </a:lnTo>
                  <a:cubicBezTo>
                    <a:pt x="4001" y="345"/>
                    <a:pt x="4120" y="488"/>
                    <a:pt x="4120" y="643"/>
                  </a:cubicBezTo>
                  <a:cubicBezTo>
                    <a:pt x="4108" y="6108"/>
                    <a:pt x="4143" y="5596"/>
                    <a:pt x="4072" y="5715"/>
                  </a:cubicBezTo>
                  <a:cubicBezTo>
                    <a:pt x="4012" y="5822"/>
                    <a:pt x="3917" y="5882"/>
                    <a:pt x="3822" y="5882"/>
                  </a:cubicBezTo>
                  <a:lnTo>
                    <a:pt x="1107" y="5882"/>
                  </a:lnTo>
                  <a:cubicBezTo>
                    <a:pt x="679" y="5882"/>
                    <a:pt x="322" y="5525"/>
                    <a:pt x="322" y="5096"/>
                  </a:cubicBezTo>
                  <a:lnTo>
                    <a:pt x="322" y="1167"/>
                  </a:lnTo>
                  <a:cubicBezTo>
                    <a:pt x="322" y="726"/>
                    <a:pt x="679" y="369"/>
                    <a:pt x="1107" y="369"/>
                  </a:cubicBezTo>
                  <a:lnTo>
                    <a:pt x="1524" y="369"/>
                  </a:lnTo>
                  <a:cubicBezTo>
                    <a:pt x="1619" y="369"/>
                    <a:pt x="1691" y="298"/>
                    <a:pt x="1691" y="214"/>
                  </a:cubicBezTo>
                  <a:cubicBezTo>
                    <a:pt x="1691" y="119"/>
                    <a:pt x="1619" y="48"/>
                    <a:pt x="1524" y="48"/>
                  </a:cubicBezTo>
                  <a:lnTo>
                    <a:pt x="1107" y="48"/>
                  </a:lnTo>
                  <a:cubicBezTo>
                    <a:pt x="500" y="48"/>
                    <a:pt x="0" y="548"/>
                    <a:pt x="0" y="1167"/>
                  </a:cubicBezTo>
                  <a:lnTo>
                    <a:pt x="0" y="5108"/>
                  </a:lnTo>
                  <a:cubicBezTo>
                    <a:pt x="0" y="5715"/>
                    <a:pt x="500" y="6227"/>
                    <a:pt x="1107" y="6227"/>
                  </a:cubicBezTo>
                  <a:lnTo>
                    <a:pt x="2048" y="6227"/>
                  </a:lnTo>
                  <a:lnTo>
                    <a:pt x="2048" y="9275"/>
                  </a:lnTo>
                  <a:cubicBezTo>
                    <a:pt x="2048" y="10275"/>
                    <a:pt x="2869" y="11085"/>
                    <a:pt x="3870" y="11085"/>
                  </a:cubicBezTo>
                  <a:lnTo>
                    <a:pt x="7977" y="11085"/>
                  </a:lnTo>
                  <a:cubicBezTo>
                    <a:pt x="8965" y="11085"/>
                    <a:pt x="9787" y="10275"/>
                    <a:pt x="9787" y="9275"/>
                  </a:cubicBezTo>
                  <a:lnTo>
                    <a:pt x="9787" y="6548"/>
                  </a:lnTo>
                  <a:lnTo>
                    <a:pt x="10370" y="6548"/>
                  </a:lnTo>
                  <a:cubicBezTo>
                    <a:pt x="10609" y="6548"/>
                    <a:pt x="10811" y="6358"/>
                    <a:pt x="10811" y="6108"/>
                  </a:cubicBezTo>
                  <a:cubicBezTo>
                    <a:pt x="10811" y="6048"/>
                    <a:pt x="10847" y="5929"/>
                    <a:pt x="10728" y="5763"/>
                  </a:cubicBezTo>
                  <a:cubicBezTo>
                    <a:pt x="11418" y="4810"/>
                    <a:pt x="10763" y="3500"/>
                    <a:pt x="9608" y="3500"/>
                  </a:cubicBezTo>
                  <a:cubicBezTo>
                    <a:pt x="8465" y="3500"/>
                    <a:pt x="7811" y="4810"/>
                    <a:pt x="8525" y="5727"/>
                  </a:cubicBezTo>
                  <a:cubicBezTo>
                    <a:pt x="8406" y="5894"/>
                    <a:pt x="8442" y="6025"/>
                    <a:pt x="8442" y="6072"/>
                  </a:cubicBezTo>
                  <a:cubicBezTo>
                    <a:pt x="8442" y="6310"/>
                    <a:pt x="8632" y="6525"/>
                    <a:pt x="8882" y="6525"/>
                  </a:cubicBezTo>
                  <a:lnTo>
                    <a:pt x="9466" y="6525"/>
                  </a:lnTo>
                  <a:lnTo>
                    <a:pt x="9466" y="9239"/>
                  </a:lnTo>
                  <a:cubicBezTo>
                    <a:pt x="9466" y="10061"/>
                    <a:pt x="8799" y="10728"/>
                    <a:pt x="7977" y="10728"/>
                  </a:cubicBezTo>
                  <a:lnTo>
                    <a:pt x="3858" y="10728"/>
                  </a:lnTo>
                  <a:cubicBezTo>
                    <a:pt x="3036" y="10728"/>
                    <a:pt x="2369" y="10061"/>
                    <a:pt x="2369" y="9239"/>
                  </a:cubicBezTo>
                  <a:lnTo>
                    <a:pt x="2369" y="6191"/>
                  </a:lnTo>
                  <a:lnTo>
                    <a:pt x="3810" y="6191"/>
                  </a:lnTo>
                  <a:cubicBezTo>
                    <a:pt x="3941" y="6191"/>
                    <a:pt x="4060" y="6132"/>
                    <a:pt x="4155" y="6072"/>
                  </a:cubicBezTo>
                  <a:lnTo>
                    <a:pt x="4370" y="6072"/>
                  </a:lnTo>
                  <a:lnTo>
                    <a:pt x="4370" y="7965"/>
                  </a:lnTo>
                  <a:cubicBezTo>
                    <a:pt x="4370" y="8668"/>
                    <a:pt x="4941" y="9227"/>
                    <a:pt x="5644" y="9227"/>
                  </a:cubicBezTo>
                  <a:lnTo>
                    <a:pt x="6489" y="9227"/>
                  </a:lnTo>
                  <a:cubicBezTo>
                    <a:pt x="7191" y="9227"/>
                    <a:pt x="7751" y="8668"/>
                    <a:pt x="7751" y="7965"/>
                  </a:cubicBezTo>
                  <a:lnTo>
                    <a:pt x="7751" y="3334"/>
                  </a:lnTo>
                  <a:lnTo>
                    <a:pt x="8334" y="3334"/>
                  </a:lnTo>
                  <a:cubicBezTo>
                    <a:pt x="8573" y="3334"/>
                    <a:pt x="8775" y="3143"/>
                    <a:pt x="8775" y="2893"/>
                  </a:cubicBezTo>
                  <a:lnTo>
                    <a:pt x="8775" y="2798"/>
                  </a:lnTo>
                  <a:cubicBezTo>
                    <a:pt x="8775" y="2667"/>
                    <a:pt x="8704" y="2548"/>
                    <a:pt x="8596" y="2453"/>
                  </a:cubicBezTo>
                  <a:cubicBezTo>
                    <a:pt x="8692" y="2262"/>
                    <a:pt x="8751" y="2036"/>
                    <a:pt x="8763" y="1905"/>
                  </a:cubicBezTo>
                  <a:cubicBezTo>
                    <a:pt x="8775" y="1810"/>
                    <a:pt x="8715" y="1726"/>
                    <a:pt x="8632" y="1715"/>
                  </a:cubicBezTo>
                  <a:cubicBezTo>
                    <a:pt x="8622" y="1713"/>
                    <a:pt x="8613" y="1713"/>
                    <a:pt x="8604" y="1713"/>
                  </a:cubicBezTo>
                  <a:cubicBezTo>
                    <a:pt x="8521" y="1713"/>
                    <a:pt x="8452" y="1760"/>
                    <a:pt x="8442" y="1845"/>
                  </a:cubicBezTo>
                  <a:cubicBezTo>
                    <a:pt x="8394" y="2048"/>
                    <a:pt x="8346" y="2238"/>
                    <a:pt x="8275" y="2346"/>
                  </a:cubicBezTo>
                  <a:lnTo>
                    <a:pt x="6870" y="2346"/>
                  </a:lnTo>
                  <a:cubicBezTo>
                    <a:pt x="6751" y="2143"/>
                    <a:pt x="6679" y="1726"/>
                    <a:pt x="6679" y="1441"/>
                  </a:cubicBezTo>
                  <a:cubicBezTo>
                    <a:pt x="6679" y="833"/>
                    <a:pt x="7084" y="321"/>
                    <a:pt x="7584" y="321"/>
                  </a:cubicBezTo>
                  <a:cubicBezTo>
                    <a:pt x="7989" y="321"/>
                    <a:pt x="8346" y="655"/>
                    <a:pt x="8453" y="1131"/>
                  </a:cubicBezTo>
                  <a:cubicBezTo>
                    <a:pt x="8464" y="1202"/>
                    <a:pt x="8534" y="1255"/>
                    <a:pt x="8606" y="1255"/>
                  </a:cubicBezTo>
                  <a:cubicBezTo>
                    <a:pt x="8619" y="1255"/>
                    <a:pt x="8631" y="1254"/>
                    <a:pt x="8644" y="1250"/>
                  </a:cubicBezTo>
                  <a:cubicBezTo>
                    <a:pt x="8727" y="1238"/>
                    <a:pt x="8799" y="1143"/>
                    <a:pt x="8763" y="1060"/>
                  </a:cubicBezTo>
                  <a:cubicBezTo>
                    <a:pt x="8608" y="429"/>
                    <a:pt x="8132" y="0"/>
                    <a:pt x="7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6" name="Google Shape;12806;p87"/>
            <p:cNvSpPr/>
            <p:nvPr/>
          </p:nvSpPr>
          <p:spPr>
            <a:xfrm>
              <a:off x="5615313" y="3481243"/>
              <a:ext cx="10289" cy="26567"/>
            </a:xfrm>
            <a:custGeom>
              <a:avLst/>
              <a:gdLst/>
              <a:ahLst/>
              <a:cxnLst/>
              <a:rect l="l" t="t" r="r" b="b"/>
              <a:pathLst>
                <a:path w="323" h="834" extrusionOk="0">
                  <a:moveTo>
                    <a:pt x="155" y="1"/>
                  </a:moveTo>
                  <a:cubicBezTo>
                    <a:pt x="72" y="1"/>
                    <a:pt x="1" y="84"/>
                    <a:pt x="1" y="167"/>
                  </a:cubicBezTo>
                  <a:lnTo>
                    <a:pt x="1" y="679"/>
                  </a:lnTo>
                  <a:cubicBezTo>
                    <a:pt x="13" y="763"/>
                    <a:pt x="84" y="834"/>
                    <a:pt x="155" y="834"/>
                  </a:cubicBezTo>
                  <a:cubicBezTo>
                    <a:pt x="251" y="834"/>
                    <a:pt x="322" y="763"/>
                    <a:pt x="322" y="679"/>
                  </a:cubicBezTo>
                  <a:lnTo>
                    <a:pt x="322" y="167"/>
                  </a:lnTo>
                  <a:cubicBezTo>
                    <a:pt x="322" y="84"/>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07" name="Google Shape;12807;p87"/>
          <p:cNvGrpSpPr/>
          <p:nvPr/>
        </p:nvGrpSpPr>
        <p:grpSpPr>
          <a:xfrm>
            <a:off x="6203579" y="3167981"/>
            <a:ext cx="351615" cy="350373"/>
            <a:chOff x="6203579" y="3348981"/>
            <a:chExt cx="351615" cy="350373"/>
          </a:xfrm>
        </p:grpSpPr>
        <p:sp>
          <p:nvSpPr>
            <p:cNvPr id="12808" name="Google Shape;12808;p87"/>
            <p:cNvSpPr/>
            <p:nvPr/>
          </p:nvSpPr>
          <p:spPr>
            <a:xfrm>
              <a:off x="6377667" y="3404249"/>
              <a:ext cx="93686" cy="58072"/>
            </a:xfrm>
            <a:custGeom>
              <a:avLst/>
              <a:gdLst/>
              <a:ahLst/>
              <a:cxnLst/>
              <a:rect l="l" t="t" r="r" b="b"/>
              <a:pathLst>
                <a:path w="2941" h="1823" extrusionOk="0">
                  <a:moveTo>
                    <a:pt x="644" y="0"/>
                  </a:moveTo>
                  <a:cubicBezTo>
                    <a:pt x="467" y="0"/>
                    <a:pt x="288" y="39"/>
                    <a:pt x="119" y="120"/>
                  </a:cubicBezTo>
                  <a:cubicBezTo>
                    <a:pt x="36" y="155"/>
                    <a:pt x="0" y="251"/>
                    <a:pt x="36" y="322"/>
                  </a:cubicBezTo>
                  <a:cubicBezTo>
                    <a:pt x="70" y="374"/>
                    <a:pt x="129" y="413"/>
                    <a:pt x="186" y="413"/>
                  </a:cubicBezTo>
                  <a:cubicBezTo>
                    <a:pt x="208" y="413"/>
                    <a:pt x="230" y="407"/>
                    <a:pt x="250" y="394"/>
                  </a:cubicBezTo>
                  <a:cubicBezTo>
                    <a:pt x="370" y="337"/>
                    <a:pt x="498" y="310"/>
                    <a:pt x="625" y="310"/>
                  </a:cubicBezTo>
                  <a:cubicBezTo>
                    <a:pt x="950" y="310"/>
                    <a:pt x="1269" y="487"/>
                    <a:pt x="1441" y="786"/>
                  </a:cubicBezTo>
                  <a:cubicBezTo>
                    <a:pt x="1215" y="1036"/>
                    <a:pt x="1143" y="1406"/>
                    <a:pt x="1286" y="1739"/>
                  </a:cubicBezTo>
                  <a:cubicBezTo>
                    <a:pt x="1322" y="1798"/>
                    <a:pt x="1381" y="1822"/>
                    <a:pt x="1441" y="1822"/>
                  </a:cubicBezTo>
                  <a:cubicBezTo>
                    <a:pt x="1560" y="1822"/>
                    <a:pt x="1631" y="1703"/>
                    <a:pt x="1584" y="1608"/>
                  </a:cubicBezTo>
                  <a:cubicBezTo>
                    <a:pt x="1453" y="1322"/>
                    <a:pt x="1572" y="989"/>
                    <a:pt x="1858" y="858"/>
                  </a:cubicBezTo>
                  <a:cubicBezTo>
                    <a:pt x="1936" y="822"/>
                    <a:pt x="2017" y="805"/>
                    <a:pt x="2096" y="805"/>
                  </a:cubicBezTo>
                  <a:cubicBezTo>
                    <a:pt x="2305" y="805"/>
                    <a:pt x="2501" y="924"/>
                    <a:pt x="2596" y="1132"/>
                  </a:cubicBezTo>
                  <a:cubicBezTo>
                    <a:pt x="2631" y="1193"/>
                    <a:pt x="2699" y="1229"/>
                    <a:pt x="2760" y="1229"/>
                  </a:cubicBezTo>
                  <a:cubicBezTo>
                    <a:pt x="2782" y="1229"/>
                    <a:pt x="2803" y="1224"/>
                    <a:pt x="2822" y="1215"/>
                  </a:cubicBezTo>
                  <a:cubicBezTo>
                    <a:pt x="2893" y="1167"/>
                    <a:pt x="2941" y="1084"/>
                    <a:pt x="2893" y="1013"/>
                  </a:cubicBezTo>
                  <a:cubicBezTo>
                    <a:pt x="2757" y="696"/>
                    <a:pt x="2448" y="503"/>
                    <a:pt x="2108" y="503"/>
                  </a:cubicBezTo>
                  <a:cubicBezTo>
                    <a:pt x="1975" y="503"/>
                    <a:pt x="1837" y="532"/>
                    <a:pt x="1703" y="596"/>
                  </a:cubicBezTo>
                  <a:cubicBezTo>
                    <a:pt x="1476" y="218"/>
                    <a:pt x="1066" y="0"/>
                    <a:pt x="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9" name="Google Shape;12809;p87"/>
            <p:cNvSpPr/>
            <p:nvPr/>
          </p:nvSpPr>
          <p:spPr>
            <a:xfrm>
              <a:off x="6260090" y="3449611"/>
              <a:ext cx="76643" cy="44947"/>
            </a:xfrm>
            <a:custGeom>
              <a:avLst/>
              <a:gdLst/>
              <a:ahLst/>
              <a:cxnLst/>
              <a:rect l="l" t="t" r="r" b="b"/>
              <a:pathLst>
                <a:path w="2406" h="1411" extrusionOk="0">
                  <a:moveTo>
                    <a:pt x="1868" y="0"/>
                  </a:moveTo>
                  <a:cubicBezTo>
                    <a:pt x="1523" y="0"/>
                    <a:pt x="1190" y="178"/>
                    <a:pt x="1012" y="541"/>
                  </a:cubicBezTo>
                  <a:cubicBezTo>
                    <a:pt x="891" y="501"/>
                    <a:pt x="765" y="480"/>
                    <a:pt x="638" y="480"/>
                  </a:cubicBezTo>
                  <a:cubicBezTo>
                    <a:pt x="466" y="480"/>
                    <a:pt x="291" y="518"/>
                    <a:pt x="119" y="601"/>
                  </a:cubicBezTo>
                  <a:cubicBezTo>
                    <a:pt x="36" y="636"/>
                    <a:pt x="0" y="732"/>
                    <a:pt x="36" y="803"/>
                  </a:cubicBezTo>
                  <a:cubicBezTo>
                    <a:pt x="70" y="855"/>
                    <a:pt x="129" y="894"/>
                    <a:pt x="186" y="894"/>
                  </a:cubicBezTo>
                  <a:cubicBezTo>
                    <a:pt x="209" y="894"/>
                    <a:pt x="230" y="888"/>
                    <a:pt x="250" y="875"/>
                  </a:cubicBezTo>
                  <a:cubicBezTo>
                    <a:pt x="375" y="820"/>
                    <a:pt x="506" y="794"/>
                    <a:pt x="636" y="794"/>
                  </a:cubicBezTo>
                  <a:cubicBezTo>
                    <a:pt x="990" y="794"/>
                    <a:pt x="1332" y="987"/>
                    <a:pt x="1489" y="1327"/>
                  </a:cubicBezTo>
                  <a:cubicBezTo>
                    <a:pt x="1512" y="1386"/>
                    <a:pt x="1572" y="1410"/>
                    <a:pt x="1631" y="1410"/>
                  </a:cubicBezTo>
                  <a:cubicBezTo>
                    <a:pt x="1750" y="1410"/>
                    <a:pt x="1822" y="1291"/>
                    <a:pt x="1786" y="1196"/>
                  </a:cubicBezTo>
                  <a:cubicBezTo>
                    <a:pt x="1679" y="970"/>
                    <a:pt x="1500" y="779"/>
                    <a:pt x="1310" y="660"/>
                  </a:cubicBezTo>
                  <a:cubicBezTo>
                    <a:pt x="1435" y="426"/>
                    <a:pt x="1654" y="315"/>
                    <a:pt x="1877" y="315"/>
                  </a:cubicBezTo>
                  <a:cubicBezTo>
                    <a:pt x="1971" y="315"/>
                    <a:pt x="2067" y="335"/>
                    <a:pt x="2155" y="374"/>
                  </a:cubicBezTo>
                  <a:cubicBezTo>
                    <a:pt x="2175" y="388"/>
                    <a:pt x="2198" y="394"/>
                    <a:pt x="2221" y="394"/>
                  </a:cubicBezTo>
                  <a:cubicBezTo>
                    <a:pt x="2280" y="394"/>
                    <a:pt x="2341" y="355"/>
                    <a:pt x="2358" y="303"/>
                  </a:cubicBezTo>
                  <a:cubicBezTo>
                    <a:pt x="2405" y="220"/>
                    <a:pt x="2358" y="124"/>
                    <a:pt x="2286" y="89"/>
                  </a:cubicBezTo>
                  <a:cubicBezTo>
                    <a:pt x="2151" y="30"/>
                    <a:pt x="2009" y="0"/>
                    <a:pt x="18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0" name="Google Shape;12810;p87"/>
            <p:cNvSpPr/>
            <p:nvPr/>
          </p:nvSpPr>
          <p:spPr>
            <a:xfrm>
              <a:off x="6415574" y="3498349"/>
              <a:ext cx="49343" cy="21598"/>
            </a:xfrm>
            <a:custGeom>
              <a:avLst/>
              <a:gdLst/>
              <a:ahLst/>
              <a:cxnLst/>
              <a:rect l="l" t="t" r="r" b="b"/>
              <a:pathLst>
                <a:path w="1549" h="678" extrusionOk="0">
                  <a:moveTo>
                    <a:pt x="642" y="1"/>
                  </a:moveTo>
                  <a:cubicBezTo>
                    <a:pt x="446" y="1"/>
                    <a:pt x="250" y="58"/>
                    <a:pt x="84" y="178"/>
                  </a:cubicBezTo>
                  <a:cubicBezTo>
                    <a:pt x="13" y="237"/>
                    <a:pt x="1" y="333"/>
                    <a:pt x="37" y="404"/>
                  </a:cubicBezTo>
                  <a:cubicBezTo>
                    <a:pt x="75" y="450"/>
                    <a:pt x="128" y="477"/>
                    <a:pt x="180" y="477"/>
                  </a:cubicBezTo>
                  <a:cubicBezTo>
                    <a:pt x="209" y="477"/>
                    <a:pt x="237" y="469"/>
                    <a:pt x="263" y="452"/>
                  </a:cubicBezTo>
                  <a:cubicBezTo>
                    <a:pt x="382" y="366"/>
                    <a:pt x="521" y="324"/>
                    <a:pt x="659" y="324"/>
                  </a:cubicBezTo>
                  <a:cubicBezTo>
                    <a:pt x="865" y="324"/>
                    <a:pt x="1068" y="417"/>
                    <a:pt x="1203" y="595"/>
                  </a:cubicBezTo>
                  <a:cubicBezTo>
                    <a:pt x="1227" y="642"/>
                    <a:pt x="1275" y="678"/>
                    <a:pt x="1334" y="678"/>
                  </a:cubicBezTo>
                  <a:cubicBezTo>
                    <a:pt x="1465" y="678"/>
                    <a:pt x="1549" y="523"/>
                    <a:pt x="1465" y="416"/>
                  </a:cubicBezTo>
                  <a:cubicBezTo>
                    <a:pt x="1268" y="146"/>
                    <a:pt x="954" y="1"/>
                    <a:pt x="6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1" name="Google Shape;12811;p87"/>
            <p:cNvSpPr/>
            <p:nvPr/>
          </p:nvSpPr>
          <p:spPr>
            <a:xfrm>
              <a:off x="6344283" y="3473247"/>
              <a:ext cx="41380" cy="32301"/>
            </a:xfrm>
            <a:custGeom>
              <a:avLst/>
              <a:gdLst/>
              <a:ahLst/>
              <a:cxnLst/>
              <a:rect l="l" t="t" r="r" b="b"/>
              <a:pathLst>
                <a:path w="1299" h="1014" extrusionOk="0">
                  <a:moveTo>
                    <a:pt x="1122" y="0"/>
                  </a:moveTo>
                  <a:cubicBezTo>
                    <a:pt x="1048" y="0"/>
                    <a:pt x="986" y="56"/>
                    <a:pt x="953" y="133"/>
                  </a:cubicBezTo>
                  <a:cubicBezTo>
                    <a:pt x="899" y="455"/>
                    <a:pt x="612" y="701"/>
                    <a:pt x="293" y="701"/>
                  </a:cubicBezTo>
                  <a:cubicBezTo>
                    <a:pt x="259" y="701"/>
                    <a:pt x="225" y="698"/>
                    <a:pt x="191" y="692"/>
                  </a:cubicBezTo>
                  <a:cubicBezTo>
                    <a:pt x="178" y="689"/>
                    <a:pt x="166" y="687"/>
                    <a:pt x="155" y="687"/>
                  </a:cubicBezTo>
                  <a:cubicBezTo>
                    <a:pt x="87" y="687"/>
                    <a:pt x="33" y="742"/>
                    <a:pt x="12" y="823"/>
                  </a:cubicBezTo>
                  <a:cubicBezTo>
                    <a:pt x="0" y="906"/>
                    <a:pt x="60" y="990"/>
                    <a:pt x="155" y="1002"/>
                  </a:cubicBezTo>
                  <a:cubicBezTo>
                    <a:pt x="215" y="1014"/>
                    <a:pt x="250" y="1014"/>
                    <a:pt x="310" y="1014"/>
                  </a:cubicBezTo>
                  <a:cubicBezTo>
                    <a:pt x="774" y="1014"/>
                    <a:pt x="1203" y="668"/>
                    <a:pt x="1286" y="180"/>
                  </a:cubicBezTo>
                  <a:cubicBezTo>
                    <a:pt x="1298" y="97"/>
                    <a:pt x="1239" y="13"/>
                    <a:pt x="1143" y="2"/>
                  </a:cubicBezTo>
                  <a:cubicBezTo>
                    <a:pt x="1136" y="1"/>
                    <a:pt x="1129" y="0"/>
                    <a:pt x="11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2" name="Google Shape;12812;p87"/>
            <p:cNvSpPr/>
            <p:nvPr/>
          </p:nvSpPr>
          <p:spPr>
            <a:xfrm>
              <a:off x="6203579" y="3348981"/>
              <a:ext cx="351615" cy="350373"/>
            </a:xfrm>
            <a:custGeom>
              <a:avLst/>
              <a:gdLst/>
              <a:ahLst/>
              <a:cxnLst/>
              <a:rect l="l" t="t" r="r" b="b"/>
              <a:pathLst>
                <a:path w="11038" h="10999" extrusionOk="0">
                  <a:moveTo>
                    <a:pt x="4995" y="1"/>
                  </a:moveTo>
                  <a:cubicBezTo>
                    <a:pt x="4687" y="1"/>
                    <a:pt x="4370" y="111"/>
                    <a:pt x="4132" y="331"/>
                  </a:cubicBezTo>
                  <a:cubicBezTo>
                    <a:pt x="3987" y="258"/>
                    <a:pt x="3828" y="224"/>
                    <a:pt x="3666" y="224"/>
                  </a:cubicBezTo>
                  <a:cubicBezTo>
                    <a:pt x="3298" y="224"/>
                    <a:pt x="2919" y="402"/>
                    <a:pt x="2679" y="700"/>
                  </a:cubicBezTo>
                  <a:cubicBezTo>
                    <a:pt x="2642" y="695"/>
                    <a:pt x="2604" y="692"/>
                    <a:pt x="2566" y="692"/>
                  </a:cubicBezTo>
                  <a:cubicBezTo>
                    <a:pt x="2064" y="692"/>
                    <a:pt x="1551" y="1122"/>
                    <a:pt x="1429" y="1676"/>
                  </a:cubicBezTo>
                  <a:cubicBezTo>
                    <a:pt x="881" y="1795"/>
                    <a:pt x="488" y="2462"/>
                    <a:pt x="643" y="3081"/>
                  </a:cubicBezTo>
                  <a:cubicBezTo>
                    <a:pt x="84" y="3379"/>
                    <a:pt x="0" y="4248"/>
                    <a:pt x="441" y="4784"/>
                  </a:cubicBezTo>
                  <a:cubicBezTo>
                    <a:pt x="336" y="5477"/>
                    <a:pt x="852" y="6142"/>
                    <a:pt x="1432" y="6142"/>
                  </a:cubicBezTo>
                  <a:cubicBezTo>
                    <a:pt x="1510" y="6142"/>
                    <a:pt x="1589" y="6130"/>
                    <a:pt x="1667" y="6105"/>
                  </a:cubicBezTo>
                  <a:cubicBezTo>
                    <a:pt x="1827" y="6308"/>
                    <a:pt x="2150" y="6444"/>
                    <a:pt x="2456" y="6444"/>
                  </a:cubicBezTo>
                  <a:cubicBezTo>
                    <a:pt x="2491" y="6444"/>
                    <a:pt x="2526" y="6442"/>
                    <a:pt x="2560" y="6439"/>
                  </a:cubicBezTo>
                  <a:cubicBezTo>
                    <a:pt x="3002" y="7378"/>
                    <a:pt x="3681" y="7769"/>
                    <a:pt x="4568" y="7769"/>
                  </a:cubicBezTo>
                  <a:cubicBezTo>
                    <a:pt x="4805" y="7769"/>
                    <a:pt x="5056" y="7741"/>
                    <a:pt x="5322" y="7689"/>
                  </a:cubicBezTo>
                  <a:cubicBezTo>
                    <a:pt x="5429" y="8070"/>
                    <a:pt x="5715" y="8534"/>
                    <a:pt x="6382" y="8915"/>
                  </a:cubicBezTo>
                  <a:cubicBezTo>
                    <a:pt x="7454" y="9534"/>
                    <a:pt x="7965" y="10022"/>
                    <a:pt x="8037" y="10487"/>
                  </a:cubicBezTo>
                  <a:cubicBezTo>
                    <a:pt x="8085" y="10796"/>
                    <a:pt x="8346" y="10999"/>
                    <a:pt x="8644" y="10999"/>
                  </a:cubicBezTo>
                  <a:cubicBezTo>
                    <a:pt x="9049" y="10999"/>
                    <a:pt x="9323" y="10630"/>
                    <a:pt x="9251" y="10260"/>
                  </a:cubicBezTo>
                  <a:lnTo>
                    <a:pt x="8835" y="8355"/>
                  </a:lnTo>
                  <a:cubicBezTo>
                    <a:pt x="9275" y="8260"/>
                    <a:pt x="9573" y="7927"/>
                    <a:pt x="9620" y="7593"/>
                  </a:cubicBezTo>
                  <a:cubicBezTo>
                    <a:pt x="9656" y="7308"/>
                    <a:pt x="9763" y="7177"/>
                    <a:pt x="9644" y="6867"/>
                  </a:cubicBezTo>
                  <a:cubicBezTo>
                    <a:pt x="10299" y="6808"/>
                    <a:pt x="10752" y="6081"/>
                    <a:pt x="10609" y="5427"/>
                  </a:cubicBezTo>
                  <a:cubicBezTo>
                    <a:pt x="11025" y="5034"/>
                    <a:pt x="11037" y="4212"/>
                    <a:pt x="10585" y="3831"/>
                  </a:cubicBezTo>
                  <a:cubicBezTo>
                    <a:pt x="10656" y="3307"/>
                    <a:pt x="10323" y="2760"/>
                    <a:pt x="9823" y="2545"/>
                  </a:cubicBezTo>
                  <a:cubicBezTo>
                    <a:pt x="9835" y="2355"/>
                    <a:pt x="9787" y="2164"/>
                    <a:pt x="9704" y="1974"/>
                  </a:cubicBezTo>
                  <a:cubicBezTo>
                    <a:pt x="9673" y="1919"/>
                    <a:pt x="9616" y="1890"/>
                    <a:pt x="9560" y="1890"/>
                  </a:cubicBezTo>
                  <a:cubicBezTo>
                    <a:pt x="9531" y="1890"/>
                    <a:pt x="9502" y="1898"/>
                    <a:pt x="9478" y="1914"/>
                  </a:cubicBezTo>
                  <a:cubicBezTo>
                    <a:pt x="9406" y="1950"/>
                    <a:pt x="9370" y="2057"/>
                    <a:pt x="9418" y="2129"/>
                  </a:cubicBezTo>
                  <a:cubicBezTo>
                    <a:pt x="9513" y="2295"/>
                    <a:pt x="9537" y="2474"/>
                    <a:pt x="9489" y="2605"/>
                  </a:cubicBezTo>
                  <a:cubicBezTo>
                    <a:pt x="9466" y="2700"/>
                    <a:pt x="9525" y="2783"/>
                    <a:pt x="9609" y="2819"/>
                  </a:cubicBezTo>
                  <a:cubicBezTo>
                    <a:pt x="10061" y="2926"/>
                    <a:pt x="10371" y="3438"/>
                    <a:pt x="10251" y="3855"/>
                  </a:cubicBezTo>
                  <a:cubicBezTo>
                    <a:pt x="10240" y="3938"/>
                    <a:pt x="10263" y="4010"/>
                    <a:pt x="10323" y="4034"/>
                  </a:cubicBezTo>
                  <a:cubicBezTo>
                    <a:pt x="10609" y="4212"/>
                    <a:pt x="10716" y="4724"/>
                    <a:pt x="10490" y="5105"/>
                  </a:cubicBezTo>
                  <a:cubicBezTo>
                    <a:pt x="10418" y="4950"/>
                    <a:pt x="10299" y="4748"/>
                    <a:pt x="10085" y="4557"/>
                  </a:cubicBezTo>
                  <a:cubicBezTo>
                    <a:pt x="10051" y="4529"/>
                    <a:pt x="10014" y="4514"/>
                    <a:pt x="9978" y="4514"/>
                  </a:cubicBezTo>
                  <a:cubicBezTo>
                    <a:pt x="9939" y="4514"/>
                    <a:pt x="9902" y="4532"/>
                    <a:pt x="9870" y="4569"/>
                  </a:cubicBezTo>
                  <a:cubicBezTo>
                    <a:pt x="9799" y="4653"/>
                    <a:pt x="9799" y="4736"/>
                    <a:pt x="9882" y="4796"/>
                  </a:cubicBezTo>
                  <a:cubicBezTo>
                    <a:pt x="10085" y="4974"/>
                    <a:pt x="10216" y="5200"/>
                    <a:pt x="10287" y="5462"/>
                  </a:cubicBezTo>
                  <a:lnTo>
                    <a:pt x="10287" y="5498"/>
                  </a:lnTo>
                  <a:cubicBezTo>
                    <a:pt x="10463" y="6016"/>
                    <a:pt x="10035" y="6624"/>
                    <a:pt x="9592" y="6624"/>
                  </a:cubicBezTo>
                  <a:cubicBezTo>
                    <a:pt x="9526" y="6624"/>
                    <a:pt x="9459" y="6611"/>
                    <a:pt x="9394" y="6581"/>
                  </a:cubicBezTo>
                  <a:lnTo>
                    <a:pt x="9359" y="6581"/>
                  </a:lnTo>
                  <a:cubicBezTo>
                    <a:pt x="9251" y="6510"/>
                    <a:pt x="9120" y="6462"/>
                    <a:pt x="8989" y="6462"/>
                  </a:cubicBezTo>
                  <a:lnTo>
                    <a:pt x="8180" y="6462"/>
                  </a:lnTo>
                  <a:cubicBezTo>
                    <a:pt x="8096" y="6462"/>
                    <a:pt x="8013" y="6534"/>
                    <a:pt x="8013" y="6629"/>
                  </a:cubicBezTo>
                  <a:cubicBezTo>
                    <a:pt x="8013" y="6712"/>
                    <a:pt x="8096" y="6796"/>
                    <a:pt x="8180" y="6796"/>
                  </a:cubicBezTo>
                  <a:lnTo>
                    <a:pt x="8989" y="6796"/>
                  </a:lnTo>
                  <a:cubicBezTo>
                    <a:pt x="9251" y="6796"/>
                    <a:pt x="9442" y="7046"/>
                    <a:pt x="9370" y="7296"/>
                  </a:cubicBezTo>
                  <a:cubicBezTo>
                    <a:pt x="9370" y="7308"/>
                    <a:pt x="9359" y="7367"/>
                    <a:pt x="9311" y="7605"/>
                  </a:cubicBezTo>
                  <a:cubicBezTo>
                    <a:pt x="9228" y="7927"/>
                    <a:pt x="8942" y="8141"/>
                    <a:pt x="8632" y="8141"/>
                  </a:cubicBezTo>
                  <a:lnTo>
                    <a:pt x="7596" y="8141"/>
                  </a:lnTo>
                  <a:cubicBezTo>
                    <a:pt x="7275" y="8141"/>
                    <a:pt x="6989" y="7927"/>
                    <a:pt x="6918" y="7605"/>
                  </a:cubicBezTo>
                  <a:cubicBezTo>
                    <a:pt x="6870" y="7355"/>
                    <a:pt x="6858" y="7296"/>
                    <a:pt x="6858" y="7296"/>
                  </a:cubicBezTo>
                  <a:cubicBezTo>
                    <a:pt x="6799" y="7046"/>
                    <a:pt x="6977" y="6796"/>
                    <a:pt x="7239" y="6796"/>
                  </a:cubicBezTo>
                  <a:lnTo>
                    <a:pt x="7501" y="6796"/>
                  </a:lnTo>
                  <a:cubicBezTo>
                    <a:pt x="7584" y="6796"/>
                    <a:pt x="7656" y="6712"/>
                    <a:pt x="7656" y="6629"/>
                  </a:cubicBezTo>
                  <a:cubicBezTo>
                    <a:pt x="7656" y="6534"/>
                    <a:pt x="7584" y="6462"/>
                    <a:pt x="7501" y="6462"/>
                  </a:cubicBezTo>
                  <a:lnTo>
                    <a:pt x="7239" y="6462"/>
                  </a:lnTo>
                  <a:cubicBezTo>
                    <a:pt x="6763" y="6462"/>
                    <a:pt x="6430" y="6915"/>
                    <a:pt x="6549" y="7355"/>
                  </a:cubicBezTo>
                  <a:cubicBezTo>
                    <a:pt x="6584" y="7593"/>
                    <a:pt x="6608" y="7665"/>
                    <a:pt x="6608" y="7665"/>
                  </a:cubicBezTo>
                  <a:cubicBezTo>
                    <a:pt x="6727" y="8129"/>
                    <a:pt x="7144" y="8439"/>
                    <a:pt x="7596" y="8439"/>
                  </a:cubicBezTo>
                  <a:lnTo>
                    <a:pt x="8525" y="8439"/>
                  </a:lnTo>
                  <a:lnTo>
                    <a:pt x="8942" y="10380"/>
                  </a:lnTo>
                  <a:cubicBezTo>
                    <a:pt x="8954" y="10463"/>
                    <a:pt x="8942" y="10558"/>
                    <a:pt x="8882" y="10630"/>
                  </a:cubicBezTo>
                  <a:cubicBezTo>
                    <a:pt x="8818" y="10703"/>
                    <a:pt x="8733" y="10737"/>
                    <a:pt x="8650" y="10737"/>
                  </a:cubicBezTo>
                  <a:cubicBezTo>
                    <a:pt x="8517" y="10737"/>
                    <a:pt x="8388" y="10648"/>
                    <a:pt x="8358" y="10487"/>
                  </a:cubicBezTo>
                  <a:cubicBezTo>
                    <a:pt x="8275" y="9903"/>
                    <a:pt x="7739" y="9368"/>
                    <a:pt x="6561" y="8677"/>
                  </a:cubicBezTo>
                  <a:cubicBezTo>
                    <a:pt x="5751" y="8225"/>
                    <a:pt x="5513" y="7570"/>
                    <a:pt x="5620" y="6998"/>
                  </a:cubicBezTo>
                  <a:lnTo>
                    <a:pt x="5620" y="6998"/>
                  </a:lnTo>
                  <a:cubicBezTo>
                    <a:pt x="5918" y="7129"/>
                    <a:pt x="5870" y="7272"/>
                    <a:pt x="6025" y="7272"/>
                  </a:cubicBezTo>
                  <a:cubicBezTo>
                    <a:pt x="6156" y="7272"/>
                    <a:pt x="6227" y="7117"/>
                    <a:pt x="6156" y="7010"/>
                  </a:cubicBezTo>
                  <a:cubicBezTo>
                    <a:pt x="6025" y="6820"/>
                    <a:pt x="5834" y="6712"/>
                    <a:pt x="5620" y="6653"/>
                  </a:cubicBezTo>
                  <a:lnTo>
                    <a:pt x="5584" y="6617"/>
                  </a:lnTo>
                  <a:cubicBezTo>
                    <a:pt x="5560" y="6605"/>
                    <a:pt x="5537" y="6599"/>
                    <a:pt x="5516" y="6599"/>
                  </a:cubicBezTo>
                  <a:cubicBezTo>
                    <a:pt x="5495" y="6599"/>
                    <a:pt x="5477" y="6605"/>
                    <a:pt x="5465" y="6617"/>
                  </a:cubicBezTo>
                  <a:cubicBezTo>
                    <a:pt x="5422" y="6610"/>
                    <a:pt x="5377" y="6607"/>
                    <a:pt x="5333" y="6607"/>
                  </a:cubicBezTo>
                  <a:cubicBezTo>
                    <a:pt x="5145" y="6607"/>
                    <a:pt x="4950" y="6666"/>
                    <a:pt x="4787" y="6772"/>
                  </a:cubicBezTo>
                  <a:cubicBezTo>
                    <a:pt x="4715" y="6831"/>
                    <a:pt x="4703" y="6927"/>
                    <a:pt x="4751" y="6998"/>
                  </a:cubicBezTo>
                  <a:cubicBezTo>
                    <a:pt x="4789" y="7044"/>
                    <a:pt x="4838" y="7071"/>
                    <a:pt x="4886" y="7071"/>
                  </a:cubicBezTo>
                  <a:cubicBezTo>
                    <a:pt x="4913" y="7071"/>
                    <a:pt x="4940" y="7063"/>
                    <a:pt x="4965" y="7046"/>
                  </a:cubicBezTo>
                  <a:cubicBezTo>
                    <a:pt x="5072" y="6974"/>
                    <a:pt x="5191" y="6939"/>
                    <a:pt x="5310" y="6939"/>
                  </a:cubicBezTo>
                  <a:cubicBezTo>
                    <a:pt x="5298" y="7058"/>
                    <a:pt x="5287" y="7224"/>
                    <a:pt x="5298" y="7403"/>
                  </a:cubicBezTo>
                  <a:cubicBezTo>
                    <a:pt x="5049" y="7450"/>
                    <a:pt x="4820" y="7475"/>
                    <a:pt x="4609" y="7475"/>
                  </a:cubicBezTo>
                  <a:cubicBezTo>
                    <a:pt x="3761" y="7475"/>
                    <a:pt x="3208" y="7082"/>
                    <a:pt x="2846" y="6224"/>
                  </a:cubicBezTo>
                  <a:cubicBezTo>
                    <a:pt x="2798" y="6058"/>
                    <a:pt x="2762" y="5796"/>
                    <a:pt x="2798" y="5688"/>
                  </a:cubicBezTo>
                  <a:cubicBezTo>
                    <a:pt x="2822" y="5605"/>
                    <a:pt x="2786" y="5510"/>
                    <a:pt x="2691" y="5486"/>
                  </a:cubicBezTo>
                  <a:cubicBezTo>
                    <a:pt x="2672" y="5478"/>
                    <a:pt x="2652" y="5474"/>
                    <a:pt x="2633" y="5474"/>
                  </a:cubicBezTo>
                  <a:cubicBezTo>
                    <a:pt x="2568" y="5474"/>
                    <a:pt x="2507" y="5517"/>
                    <a:pt x="2489" y="5581"/>
                  </a:cubicBezTo>
                  <a:cubicBezTo>
                    <a:pt x="2429" y="5748"/>
                    <a:pt x="2453" y="5974"/>
                    <a:pt x="2489" y="6141"/>
                  </a:cubicBezTo>
                  <a:cubicBezTo>
                    <a:pt x="2469" y="6142"/>
                    <a:pt x="2450" y="6143"/>
                    <a:pt x="2431" y="6143"/>
                  </a:cubicBezTo>
                  <a:cubicBezTo>
                    <a:pt x="2141" y="6143"/>
                    <a:pt x="1950" y="5980"/>
                    <a:pt x="1905" y="5879"/>
                  </a:cubicBezTo>
                  <a:cubicBezTo>
                    <a:pt x="1893" y="5843"/>
                    <a:pt x="1858" y="5808"/>
                    <a:pt x="1810" y="5796"/>
                  </a:cubicBezTo>
                  <a:cubicBezTo>
                    <a:pt x="1789" y="5787"/>
                    <a:pt x="1771" y="5783"/>
                    <a:pt x="1753" y="5783"/>
                  </a:cubicBezTo>
                  <a:cubicBezTo>
                    <a:pt x="1701" y="5783"/>
                    <a:pt x="1658" y="5816"/>
                    <a:pt x="1596" y="5843"/>
                  </a:cubicBezTo>
                  <a:cubicBezTo>
                    <a:pt x="1552" y="5855"/>
                    <a:pt x="1509" y="5861"/>
                    <a:pt x="1466" y="5861"/>
                  </a:cubicBezTo>
                  <a:cubicBezTo>
                    <a:pt x="1050" y="5861"/>
                    <a:pt x="679" y="5315"/>
                    <a:pt x="798" y="4807"/>
                  </a:cubicBezTo>
                  <a:cubicBezTo>
                    <a:pt x="846" y="4653"/>
                    <a:pt x="643" y="4653"/>
                    <a:pt x="536" y="4260"/>
                  </a:cubicBezTo>
                  <a:cubicBezTo>
                    <a:pt x="417" y="3855"/>
                    <a:pt x="584" y="3462"/>
                    <a:pt x="893" y="3367"/>
                  </a:cubicBezTo>
                  <a:cubicBezTo>
                    <a:pt x="977" y="3343"/>
                    <a:pt x="1036" y="3248"/>
                    <a:pt x="1000" y="3164"/>
                  </a:cubicBezTo>
                  <a:cubicBezTo>
                    <a:pt x="798" y="2664"/>
                    <a:pt x="1131" y="2045"/>
                    <a:pt x="1596" y="2009"/>
                  </a:cubicBezTo>
                  <a:cubicBezTo>
                    <a:pt x="1667" y="2009"/>
                    <a:pt x="1739" y="1950"/>
                    <a:pt x="1739" y="1867"/>
                  </a:cubicBezTo>
                  <a:cubicBezTo>
                    <a:pt x="1781" y="1436"/>
                    <a:pt x="2175" y="1060"/>
                    <a:pt x="2570" y="1060"/>
                  </a:cubicBezTo>
                  <a:cubicBezTo>
                    <a:pt x="2623" y="1060"/>
                    <a:pt x="2675" y="1067"/>
                    <a:pt x="2727" y="1081"/>
                  </a:cubicBezTo>
                  <a:cubicBezTo>
                    <a:pt x="2736" y="1082"/>
                    <a:pt x="2745" y="1083"/>
                    <a:pt x="2754" y="1083"/>
                  </a:cubicBezTo>
                  <a:cubicBezTo>
                    <a:pt x="2816" y="1083"/>
                    <a:pt x="2874" y="1049"/>
                    <a:pt x="2905" y="997"/>
                  </a:cubicBezTo>
                  <a:cubicBezTo>
                    <a:pt x="3065" y="744"/>
                    <a:pt x="3387" y="579"/>
                    <a:pt x="3692" y="579"/>
                  </a:cubicBezTo>
                  <a:cubicBezTo>
                    <a:pt x="3773" y="579"/>
                    <a:pt x="3854" y="591"/>
                    <a:pt x="3929" y="616"/>
                  </a:cubicBezTo>
                  <a:cubicBezTo>
                    <a:pt x="3870" y="700"/>
                    <a:pt x="3810" y="819"/>
                    <a:pt x="3810" y="962"/>
                  </a:cubicBezTo>
                  <a:cubicBezTo>
                    <a:pt x="3774" y="962"/>
                    <a:pt x="3739" y="974"/>
                    <a:pt x="3703" y="974"/>
                  </a:cubicBezTo>
                  <a:cubicBezTo>
                    <a:pt x="3465" y="1045"/>
                    <a:pt x="3298" y="1212"/>
                    <a:pt x="3298" y="1212"/>
                  </a:cubicBezTo>
                  <a:cubicBezTo>
                    <a:pt x="3239" y="1271"/>
                    <a:pt x="3239" y="1378"/>
                    <a:pt x="3298" y="1438"/>
                  </a:cubicBezTo>
                  <a:cubicBezTo>
                    <a:pt x="3328" y="1468"/>
                    <a:pt x="3370" y="1483"/>
                    <a:pt x="3411" y="1483"/>
                  </a:cubicBezTo>
                  <a:cubicBezTo>
                    <a:pt x="3453" y="1483"/>
                    <a:pt x="3495" y="1468"/>
                    <a:pt x="3524" y="1438"/>
                  </a:cubicBezTo>
                  <a:cubicBezTo>
                    <a:pt x="3532" y="1422"/>
                    <a:pt x="3715" y="1247"/>
                    <a:pt x="3964" y="1247"/>
                  </a:cubicBezTo>
                  <a:cubicBezTo>
                    <a:pt x="4094" y="1247"/>
                    <a:pt x="4243" y="1295"/>
                    <a:pt x="4394" y="1438"/>
                  </a:cubicBezTo>
                  <a:cubicBezTo>
                    <a:pt x="4417" y="1462"/>
                    <a:pt x="4465" y="1474"/>
                    <a:pt x="4513" y="1474"/>
                  </a:cubicBezTo>
                  <a:cubicBezTo>
                    <a:pt x="4656" y="1474"/>
                    <a:pt x="4715" y="1295"/>
                    <a:pt x="4632" y="1200"/>
                  </a:cubicBezTo>
                  <a:cubicBezTo>
                    <a:pt x="4465" y="1033"/>
                    <a:pt x="4286" y="962"/>
                    <a:pt x="4132" y="926"/>
                  </a:cubicBezTo>
                  <a:cubicBezTo>
                    <a:pt x="4155" y="819"/>
                    <a:pt x="4251" y="688"/>
                    <a:pt x="4298" y="664"/>
                  </a:cubicBezTo>
                  <a:lnTo>
                    <a:pt x="4298" y="640"/>
                  </a:lnTo>
                  <a:cubicBezTo>
                    <a:pt x="4502" y="424"/>
                    <a:pt x="4770" y="329"/>
                    <a:pt x="5016" y="329"/>
                  </a:cubicBezTo>
                  <a:cubicBezTo>
                    <a:pt x="5257" y="329"/>
                    <a:pt x="5478" y="421"/>
                    <a:pt x="5596" y="581"/>
                  </a:cubicBezTo>
                  <a:cubicBezTo>
                    <a:pt x="5620" y="628"/>
                    <a:pt x="5668" y="640"/>
                    <a:pt x="5715" y="664"/>
                  </a:cubicBezTo>
                  <a:cubicBezTo>
                    <a:pt x="5763" y="664"/>
                    <a:pt x="5799" y="640"/>
                    <a:pt x="5834" y="616"/>
                  </a:cubicBezTo>
                  <a:cubicBezTo>
                    <a:pt x="5984" y="476"/>
                    <a:pt x="6190" y="411"/>
                    <a:pt x="6397" y="411"/>
                  </a:cubicBezTo>
                  <a:cubicBezTo>
                    <a:pt x="6700" y="411"/>
                    <a:pt x="7005" y="552"/>
                    <a:pt x="7132" y="807"/>
                  </a:cubicBezTo>
                  <a:cubicBezTo>
                    <a:pt x="7153" y="869"/>
                    <a:pt x="7210" y="904"/>
                    <a:pt x="7287" y="904"/>
                  </a:cubicBezTo>
                  <a:cubicBezTo>
                    <a:pt x="7299" y="904"/>
                    <a:pt x="7310" y="904"/>
                    <a:pt x="7323" y="902"/>
                  </a:cubicBezTo>
                  <a:cubicBezTo>
                    <a:pt x="7391" y="883"/>
                    <a:pt x="7462" y="874"/>
                    <a:pt x="7533" y="874"/>
                  </a:cubicBezTo>
                  <a:cubicBezTo>
                    <a:pt x="7908" y="874"/>
                    <a:pt x="8292" y="1123"/>
                    <a:pt x="8382" y="1474"/>
                  </a:cubicBezTo>
                  <a:cubicBezTo>
                    <a:pt x="8392" y="1544"/>
                    <a:pt x="8445" y="1598"/>
                    <a:pt x="8519" y="1598"/>
                  </a:cubicBezTo>
                  <a:cubicBezTo>
                    <a:pt x="8533" y="1598"/>
                    <a:pt x="8546" y="1596"/>
                    <a:pt x="8561" y="1593"/>
                  </a:cubicBezTo>
                  <a:cubicBezTo>
                    <a:pt x="8578" y="1591"/>
                    <a:pt x="8595" y="1590"/>
                    <a:pt x="8612" y="1590"/>
                  </a:cubicBezTo>
                  <a:cubicBezTo>
                    <a:pt x="8726" y="1590"/>
                    <a:pt x="8843" y="1624"/>
                    <a:pt x="8978" y="1676"/>
                  </a:cubicBezTo>
                  <a:cubicBezTo>
                    <a:pt x="8994" y="1682"/>
                    <a:pt x="9013" y="1685"/>
                    <a:pt x="9033" y="1685"/>
                  </a:cubicBezTo>
                  <a:cubicBezTo>
                    <a:pt x="9095" y="1685"/>
                    <a:pt x="9162" y="1654"/>
                    <a:pt x="9180" y="1581"/>
                  </a:cubicBezTo>
                  <a:cubicBezTo>
                    <a:pt x="9216" y="1497"/>
                    <a:pt x="9180" y="1402"/>
                    <a:pt x="9097" y="1378"/>
                  </a:cubicBezTo>
                  <a:cubicBezTo>
                    <a:pt x="8942" y="1319"/>
                    <a:pt x="8799" y="1271"/>
                    <a:pt x="8644" y="1271"/>
                  </a:cubicBezTo>
                  <a:cubicBezTo>
                    <a:pt x="8472" y="841"/>
                    <a:pt x="7989" y="547"/>
                    <a:pt x="7502" y="547"/>
                  </a:cubicBezTo>
                  <a:cubicBezTo>
                    <a:pt x="7450" y="547"/>
                    <a:pt x="7398" y="550"/>
                    <a:pt x="7346" y="557"/>
                  </a:cubicBezTo>
                  <a:cubicBezTo>
                    <a:pt x="7145" y="251"/>
                    <a:pt x="6767" y="81"/>
                    <a:pt x="6386" y="81"/>
                  </a:cubicBezTo>
                  <a:cubicBezTo>
                    <a:pt x="6159" y="81"/>
                    <a:pt x="5931" y="142"/>
                    <a:pt x="5739" y="271"/>
                  </a:cubicBezTo>
                  <a:cubicBezTo>
                    <a:pt x="5542" y="91"/>
                    <a:pt x="5272" y="1"/>
                    <a:pt x="49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13" name="Google Shape;12813;p87"/>
          <p:cNvGrpSpPr/>
          <p:nvPr/>
        </p:nvGrpSpPr>
        <p:grpSpPr>
          <a:xfrm>
            <a:off x="5829984" y="3169032"/>
            <a:ext cx="220755" cy="352348"/>
            <a:chOff x="5829984" y="3350032"/>
            <a:chExt cx="220755" cy="352348"/>
          </a:xfrm>
        </p:grpSpPr>
        <p:sp>
          <p:nvSpPr>
            <p:cNvPr id="12814" name="Google Shape;12814;p87"/>
            <p:cNvSpPr/>
            <p:nvPr/>
          </p:nvSpPr>
          <p:spPr>
            <a:xfrm>
              <a:off x="5829984" y="3350032"/>
              <a:ext cx="220755" cy="352348"/>
            </a:xfrm>
            <a:custGeom>
              <a:avLst/>
              <a:gdLst/>
              <a:ahLst/>
              <a:cxnLst/>
              <a:rect l="l" t="t" r="r" b="b"/>
              <a:pathLst>
                <a:path w="6930" h="11061" extrusionOk="0">
                  <a:moveTo>
                    <a:pt x="1989" y="333"/>
                  </a:moveTo>
                  <a:lnTo>
                    <a:pt x="1989" y="2060"/>
                  </a:lnTo>
                  <a:lnTo>
                    <a:pt x="1072" y="2060"/>
                  </a:lnTo>
                  <a:lnTo>
                    <a:pt x="1072" y="333"/>
                  </a:lnTo>
                  <a:close/>
                  <a:moveTo>
                    <a:pt x="3299" y="333"/>
                  </a:moveTo>
                  <a:lnTo>
                    <a:pt x="3299" y="2060"/>
                  </a:lnTo>
                  <a:lnTo>
                    <a:pt x="2322" y="2060"/>
                  </a:lnTo>
                  <a:lnTo>
                    <a:pt x="2322" y="333"/>
                  </a:lnTo>
                  <a:close/>
                  <a:moveTo>
                    <a:pt x="4608" y="333"/>
                  </a:moveTo>
                  <a:lnTo>
                    <a:pt x="4608" y="2060"/>
                  </a:lnTo>
                  <a:lnTo>
                    <a:pt x="3632" y="2060"/>
                  </a:lnTo>
                  <a:lnTo>
                    <a:pt x="3632" y="333"/>
                  </a:lnTo>
                  <a:close/>
                  <a:moveTo>
                    <a:pt x="5108" y="2381"/>
                  </a:moveTo>
                  <a:lnTo>
                    <a:pt x="5108" y="2774"/>
                  </a:lnTo>
                  <a:lnTo>
                    <a:pt x="1810" y="2774"/>
                  </a:lnTo>
                  <a:lnTo>
                    <a:pt x="1810" y="2381"/>
                  </a:lnTo>
                  <a:close/>
                  <a:moveTo>
                    <a:pt x="6085" y="3084"/>
                  </a:moveTo>
                  <a:cubicBezTo>
                    <a:pt x="6370" y="3084"/>
                    <a:pt x="6609" y="3322"/>
                    <a:pt x="6609" y="3608"/>
                  </a:cubicBezTo>
                  <a:lnTo>
                    <a:pt x="6609" y="10216"/>
                  </a:lnTo>
                  <a:cubicBezTo>
                    <a:pt x="6609" y="10489"/>
                    <a:pt x="6370" y="10728"/>
                    <a:pt x="6085" y="10728"/>
                  </a:cubicBezTo>
                  <a:lnTo>
                    <a:pt x="846" y="10728"/>
                  </a:lnTo>
                  <a:cubicBezTo>
                    <a:pt x="560" y="10728"/>
                    <a:pt x="322" y="10489"/>
                    <a:pt x="322" y="10216"/>
                  </a:cubicBezTo>
                  <a:lnTo>
                    <a:pt x="322" y="3608"/>
                  </a:lnTo>
                  <a:cubicBezTo>
                    <a:pt x="322" y="3322"/>
                    <a:pt x="560" y="3084"/>
                    <a:pt x="846" y="3084"/>
                  </a:cubicBezTo>
                  <a:close/>
                  <a:moveTo>
                    <a:pt x="905" y="0"/>
                  </a:moveTo>
                  <a:cubicBezTo>
                    <a:pt x="822" y="0"/>
                    <a:pt x="739" y="71"/>
                    <a:pt x="739" y="167"/>
                  </a:cubicBezTo>
                  <a:lnTo>
                    <a:pt x="739" y="2215"/>
                  </a:lnTo>
                  <a:cubicBezTo>
                    <a:pt x="739" y="2310"/>
                    <a:pt x="822" y="2381"/>
                    <a:pt x="905" y="2381"/>
                  </a:cubicBezTo>
                  <a:lnTo>
                    <a:pt x="1501" y="2381"/>
                  </a:lnTo>
                  <a:lnTo>
                    <a:pt x="1501" y="2762"/>
                  </a:lnTo>
                  <a:lnTo>
                    <a:pt x="846" y="2762"/>
                  </a:lnTo>
                  <a:cubicBezTo>
                    <a:pt x="382" y="2762"/>
                    <a:pt x="1" y="3143"/>
                    <a:pt x="1" y="3620"/>
                  </a:cubicBezTo>
                  <a:lnTo>
                    <a:pt x="1" y="10216"/>
                  </a:lnTo>
                  <a:cubicBezTo>
                    <a:pt x="1" y="10668"/>
                    <a:pt x="370" y="11061"/>
                    <a:pt x="846" y="11061"/>
                  </a:cubicBezTo>
                  <a:lnTo>
                    <a:pt x="6085" y="11061"/>
                  </a:lnTo>
                  <a:cubicBezTo>
                    <a:pt x="6549" y="11061"/>
                    <a:pt x="6930" y="10692"/>
                    <a:pt x="6930" y="10216"/>
                  </a:cubicBezTo>
                  <a:lnTo>
                    <a:pt x="6930" y="3608"/>
                  </a:lnTo>
                  <a:cubicBezTo>
                    <a:pt x="6930" y="3143"/>
                    <a:pt x="6549" y="2774"/>
                    <a:pt x="6085" y="2774"/>
                  </a:cubicBezTo>
                  <a:lnTo>
                    <a:pt x="5430" y="2774"/>
                  </a:lnTo>
                  <a:lnTo>
                    <a:pt x="5430" y="2381"/>
                  </a:lnTo>
                  <a:lnTo>
                    <a:pt x="6025" y="2381"/>
                  </a:lnTo>
                  <a:cubicBezTo>
                    <a:pt x="6108" y="2381"/>
                    <a:pt x="6192" y="2310"/>
                    <a:pt x="6192" y="2215"/>
                  </a:cubicBezTo>
                  <a:lnTo>
                    <a:pt x="6192" y="1191"/>
                  </a:lnTo>
                  <a:cubicBezTo>
                    <a:pt x="6192" y="1095"/>
                    <a:pt x="6108" y="1024"/>
                    <a:pt x="6025" y="1024"/>
                  </a:cubicBezTo>
                  <a:cubicBezTo>
                    <a:pt x="5942" y="1024"/>
                    <a:pt x="5858" y="1095"/>
                    <a:pt x="5858" y="1191"/>
                  </a:cubicBezTo>
                  <a:lnTo>
                    <a:pt x="5858" y="2048"/>
                  </a:lnTo>
                  <a:lnTo>
                    <a:pt x="4942" y="2048"/>
                  </a:lnTo>
                  <a:lnTo>
                    <a:pt x="4942" y="321"/>
                  </a:lnTo>
                  <a:lnTo>
                    <a:pt x="5858" y="321"/>
                  </a:lnTo>
                  <a:lnTo>
                    <a:pt x="5858" y="524"/>
                  </a:lnTo>
                  <a:cubicBezTo>
                    <a:pt x="5858" y="607"/>
                    <a:pt x="5942" y="679"/>
                    <a:pt x="6025" y="679"/>
                  </a:cubicBezTo>
                  <a:cubicBezTo>
                    <a:pt x="6108" y="679"/>
                    <a:pt x="6192" y="607"/>
                    <a:pt x="6192" y="524"/>
                  </a:cubicBezTo>
                  <a:lnTo>
                    <a:pt x="6192" y="167"/>
                  </a:lnTo>
                  <a:cubicBezTo>
                    <a:pt x="6192" y="71"/>
                    <a:pt x="6108" y="0"/>
                    <a:pt x="6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5" name="Google Shape;12815;p87"/>
            <p:cNvSpPr/>
            <p:nvPr/>
          </p:nvSpPr>
          <p:spPr>
            <a:xfrm>
              <a:off x="5912297" y="3541927"/>
              <a:ext cx="56160" cy="56160"/>
            </a:xfrm>
            <a:custGeom>
              <a:avLst/>
              <a:gdLst/>
              <a:ahLst/>
              <a:cxnLst/>
              <a:rect l="l" t="t" r="r" b="b"/>
              <a:pathLst>
                <a:path w="1763" h="1763" extrusionOk="0">
                  <a:moveTo>
                    <a:pt x="881" y="1"/>
                  </a:moveTo>
                  <a:cubicBezTo>
                    <a:pt x="798" y="1"/>
                    <a:pt x="715" y="72"/>
                    <a:pt x="715" y="167"/>
                  </a:cubicBezTo>
                  <a:lnTo>
                    <a:pt x="715" y="715"/>
                  </a:lnTo>
                  <a:lnTo>
                    <a:pt x="167" y="715"/>
                  </a:lnTo>
                  <a:cubicBezTo>
                    <a:pt x="84" y="715"/>
                    <a:pt x="0" y="798"/>
                    <a:pt x="0" y="882"/>
                  </a:cubicBezTo>
                  <a:cubicBezTo>
                    <a:pt x="0" y="977"/>
                    <a:pt x="84" y="1048"/>
                    <a:pt x="167" y="1048"/>
                  </a:cubicBezTo>
                  <a:lnTo>
                    <a:pt x="715" y="1048"/>
                  </a:lnTo>
                  <a:lnTo>
                    <a:pt x="715" y="1596"/>
                  </a:lnTo>
                  <a:cubicBezTo>
                    <a:pt x="715" y="1691"/>
                    <a:pt x="798" y="1763"/>
                    <a:pt x="881" y="1763"/>
                  </a:cubicBezTo>
                  <a:cubicBezTo>
                    <a:pt x="965" y="1763"/>
                    <a:pt x="1048" y="1691"/>
                    <a:pt x="1048" y="1596"/>
                  </a:cubicBezTo>
                  <a:lnTo>
                    <a:pt x="1048" y="1048"/>
                  </a:lnTo>
                  <a:lnTo>
                    <a:pt x="1596" y="1048"/>
                  </a:lnTo>
                  <a:cubicBezTo>
                    <a:pt x="1679" y="1048"/>
                    <a:pt x="1762" y="977"/>
                    <a:pt x="1762" y="882"/>
                  </a:cubicBezTo>
                  <a:cubicBezTo>
                    <a:pt x="1762" y="798"/>
                    <a:pt x="1679" y="715"/>
                    <a:pt x="1596" y="715"/>
                  </a:cubicBezTo>
                  <a:lnTo>
                    <a:pt x="1048" y="715"/>
                  </a:lnTo>
                  <a:lnTo>
                    <a:pt x="1048" y="167"/>
                  </a:lnTo>
                  <a:cubicBezTo>
                    <a:pt x="1048" y="72"/>
                    <a:pt x="965"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6" name="Google Shape;12816;p87"/>
            <p:cNvSpPr/>
            <p:nvPr/>
          </p:nvSpPr>
          <p:spPr>
            <a:xfrm>
              <a:off x="5885730" y="3515391"/>
              <a:ext cx="109263" cy="109263"/>
            </a:xfrm>
            <a:custGeom>
              <a:avLst/>
              <a:gdLst/>
              <a:ahLst/>
              <a:cxnLst/>
              <a:rect l="l" t="t" r="r" b="b"/>
              <a:pathLst>
                <a:path w="3430" h="3430" extrusionOk="0">
                  <a:moveTo>
                    <a:pt x="1715" y="345"/>
                  </a:moveTo>
                  <a:cubicBezTo>
                    <a:pt x="2477" y="345"/>
                    <a:pt x="3096" y="976"/>
                    <a:pt x="3096" y="1727"/>
                  </a:cubicBezTo>
                  <a:cubicBezTo>
                    <a:pt x="3096" y="2489"/>
                    <a:pt x="2477" y="3120"/>
                    <a:pt x="1715" y="3120"/>
                  </a:cubicBezTo>
                  <a:cubicBezTo>
                    <a:pt x="953" y="3120"/>
                    <a:pt x="334" y="2489"/>
                    <a:pt x="334" y="1727"/>
                  </a:cubicBezTo>
                  <a:cubicBezTo>
                    <a:pt x="334" y="976"/>
                    <a:pt x="953" y="345"/>
                    <a:pt x="1715" y="345"/>
                  </a:cubicBezTo>
                  <a:close/>
                  <a:moveTo>
                    <a:pt x="1715" y="0"/>
                  </a:moveTo>
                  <a:cubicBezTo>
                    <a:pt x="775" y="0"/>
                    <a:pt x="1" y="762"/>
                    <a:pt x="1" y="1715"/>
                  </a:cubicBezTo>
                  <a:cubicBezTo>
                    <a:pt x="1" y="2667"/>
                    <a:pt x="775" y="3429"/>
                    <a:pt x="1715" y="3429"/>
                  </a:cubicBezTo>
                  <a:cubicBezTo>
                    <a:pt x="2656" y="3429"/>
                    <a:pt x="3430" y="2667"/>
                    <a:pt x="3430" y="1715"/>
                  </a:cubicBezTo>
                  <a:cubicBezTo>
                    <a:pt x="3430" y="774"/>
                    <a:pt x="2668" y="0"/>
                    <a:pt x="1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7" name="Google Shape;12817;p87"/>
            <p:cNvSpPr/>
            <p:nvPr/>
          </p:nvSpPr>
          <p:spPr>
            <a:xfrm>
              <a:off x="5862986" y="3476305"/>
              <a:ext cx="154783" cy="188167"/>
            </a:xfrm>
            <a:custGeom>
              <a:avLst/>
              <a:gdLst/>
              <a:ahLst/>
              <a:cxnLst/>
              <a:rect l="l" t="t" r="r" b="b"/>
              <a:pathLst>
                <a:path w="4859" h="5907" extrusionOk="0">
                  <a:moveTo>
                    <a:pt x="167" y="1"/>
                  </a:moveTo>
                  <a:cubicBezTo>
                    <a:pt x="84" y="1"/>
                    <a:pt x="0" y="72"/>
                    <a:pt x="0" y="156"/>
                  </a:cubicBezTo>
                  <a:lnTo>
                    <a:pt x="0" y="5740"/>
                  </a:lnTo>
                  <a:cubicBezTo>
                    <a:pt x="0" y="5835"/>
                    <a:pt x="84" y="5906"/>
                    <a:pt x="167" y="5906"/>
                  </a:cubicBezTo>
                  <a:lnTo>
                    <a:pt x="4691" y="5906"/>
                  </a:lnTo>
                  <a:cubicBezTo>
                    <a:pt x="4787" y="5906"/>
                    <a:pt x="4858" y="5835"/>
                    <a:pt x="4858" y="5740"/>
                  </a:cubicBezTo>
                  <a:lnTo>
                    <a:pt x="4858" y="156"/>
                  </a:lnTo>
                  <a:cubicBezTo>
                    <a:pt x="4858" y="72"/>
                    <a:pt x="4775" y="1"/>
                    <a:pt x="4691" y="1"/>
                  </a:cubicBezTo>
                  <a:lnTo>
                    <a:pt x="1715" y="1"/>
                  </a:lnTo>
                  <a:cubicBezTo>
                    <a:pt x="1632" y="1"/>
                    <a:pt x="1548" y="72"/>
                    <a:pt x="1548" y="156"/>
                  </a:cubicBezTo>
                  <a:cubicBezTo>
                    <a:pt x="1548" y="251"/>
                    <a:pt x="1632" y="322"/>
                    <a:pt x="1715" y="322"/>
                  </a:cubicBezTo>
                  <a:lnTo>
                    <a:pt x="4525" y="322"/>
                  </a:lnTo>
                  <a:lnTo>
                    <a:pt x="4525" y="5597"/>
                  </a:lnTo>
                  <a:lnTo>
                    <a:pt x="334" y="5597"/>
                  </a:lnTo>
                  <a:lnTo>
                    <a:pt x="334" y="322"/>
                  </a:lnTo>
                  <a:lnTo>
                    <a:pt x="881" y="322"/>
                  </a:lnTo>
                  <a:cubicBezTo>
                    <a:pt x="977" y="322"/>
                    <a:pt x="1048" y="251"/>
                    <a:pt x="1048" y="156"/>
                  </a:cubicBezTo>
                  <a:cubicBezTo>
                    <a:pt x="1048" y="72"/>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18" name="Google Shape;12818;p87"/>
          <p:cNvGrpSpPr/>
          <p:nvPr/>
        </p:nvGrpSpPr>
        <p:grpSpPr>
          <a:xfrm>
            <a:off x="4882170" y="3168841"/>
            <a:ext cx="358464" cy="352316"/>
            <a:chOff x="4882170" y="3349841"/>
            <a:chExt cx="358464" cy="352316"/>
          </a:xfrm>
        </p:grpSpPr>
        <p:sp>
          <p:nvSpPr>
            <p:cNvPr id="12819" name="Google Shape;12819;p87"/>
            <p:cNvSpPr/>
            <p:nvPr/>
          </p:nvSpPr>
          <p:spPr>
            <a:xfrm>
              <a:off x="5024403" y="3395521"/>
              <a:ext cx="174119" cy="166156"/>
            </a:xfrm>
            <a:custGeom>
              <a:avLst/>
              <a:gdLst/>
              <a:ahLst/>
              <a:cxnLst/>
              <a:rect l="l" t="t" r="r" b="b"/>
              <a:pathLst>
                <a:path w="5466" h="5216" extrusionOk="0">
                  <a:moveTo>
                    <a:pt x="4647" y="1"/>
                  </a:moveTo>
                  <a:cubicBezTo>
                    <a:pt x="4489" y="1"/>
                    <a:pt x="4335" y="60"/>
                    <a:pt x="4215" y="179"/>
                  </a:cubicBezTo>
                  <a:lnTo>
                    <a:pt x="239" y="4156"/>
                  </a:lnTo>
                  <a:cubicBezTo>
                    <a:pt x="1" y="4394"/>
                    <a:pt x="1" y="4799"/>
                    <a:pt x="239" y="5037"/>
                  </a:cubicBezTo>
                  <a:cubicBezTo>
                    <a:pt x="358" y="5156"/>
                    <a:pt x="519" y="5216"/>
                    <a:pt x="679" y="5216"/>
                  </a:cubicBezTo>
                  <a:cubicBezTo>
                    <a:pt x="840" y="5216"/>
                    <a:pt x="1001" y="5156"/>
                    <a:pt x="1120" y="5037"/>
                  </a:cubicBezTo>
                  <a:lnTo>
                    <a:pt x="4501" y="1656"/>
                  </a:lnTo>
                  <a:cubicBezTo>
                    <a:pt x="4561" y="1596"/>
                    <a:pt x="4561" y="1489"/>
                    <a:pt x="4501" y="1430"/>
                  </a:cubicBezTo>
                  <a:cubicBezTo>
                    <a:pt x="4471" y="1400"/>
                    <a:pt x="4430" y="1385"/>
                    <a:pt x="4388" y="1385"/>
                  </a:cubicBezTo>
                  <a:cubicBezTo>
                    <a:pt x="4346" y="1385"/>
                    <a:pt x="4305" y="1400"/>
                    <a:pt x="4275" y="1430"/>
                  </a:cubicBezTo>
                  <a:lnTo>
                    <a:pt x="894" y="4811"/>
                  </a:lnTo>
                  <a:cubicBezTo>
                    <a:pt x="834" y="4870"/>
                    <a:pt x="757" y="4900"/>
                    <a:pt x="681" y="4900"/>
                  </a:cubicBezTo>
                  <a:cubicBezTo>
                    <a:pt x="605" y="4900"/>
                    <a:pt x="530" y="4870"/>
                    <a:pt x="477" y="4811"/>
                  </a:cubicBezTo>
                  <a:cubicBezTo>
                    <a:pt x="358" y="4692"/>
                    <a:pt x="358" y="4501"/>
                    <a:pt x="477" y="4394"/>
                  </a:cubicBezTo>
                  <a:lnTo>
                    <a:pt x="4454" y="417"/>
                  </a:lnTo>
                  <a:cubicBezTo>
                    <a:pt x="4512" y="359"/>
                    <a:pt x="4585" y="333"/>
                    <a:pt x="4657" y="333"/>
                  </a:cubicBezTo>
                  <a:cubicBezTo>
                    <a:pt x="4807" y="333"/>
                    <a:pt x="4954" y="447"/>
                    <a:pt x="4954" y="632"/>
                  </a:cubicBezTo>
                  <a:cubicBezTo>
                    <a:pt x="4954" y="703"/>
                    <a:pt x="4930" y="775"/>
                    <a:pt x="4870" y="834"/>
                  </a:cubicBezTo>
                  <a:cubicBezTo>
                    <a:pt x="4811" y="894"/>
                    <a:pt x="4811" y="1001"/>
                    <a:pt x="4870" y="1060"/>
                  </a:cubicBezTo>
                  <a:cubicBezTo>
                    <a:pt x="4903" y="1094"/>
                    <a:pt x="4940" y="1108"/>
                    <a:pt x="4977" y="1108"/>
                  </a:cubicBezTo>
                  <a:cubicBezTo>
                    <a:pt x="5208" y="1108"/>
                    <a:pt x="5465" y="538"/>
                    <a:pt x="5097" y="179"/>
                  </a:cubicBezTo>
                  <a:cubicBezTo>
                    <a:pt x="4966" y="60"/>
                    <a:pt x="4805" y="1"/>
                    <a:pt x="46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0" name="Google Shape;12820;p87"/>
            <p:cNvSpPr/>
            <p:nvPr/>
          </p:nvSpPr>
          <p:spPr>
            <a:xfrm>
              <a:off x="4882170" y="3349841"/>
              <a:ext cx="358464" cy="352316"/>
            </a:xfrm>
            <a:custGeom>
              <a:avLst/>
              <a:gdLst/>
              <a:ahLst/>
              <a:cxnLst/>
              <a:rect l="l" t="t" r="r" b="b"/>
              <a:pathLst>
                <a:path w="11253" h="11060" extrusionOk="0">
                  <a:moveTo>
                    <a:pt x="8809" y="364"/>
                  </a:moveTo>
                  <a:cubicBezTo>
                    <a:pt x="8973" y="364"/>
                    <a:pt x="9138" y="421"/>
                    <a:pt x="9276" y="530"/>
                  </a:cubicBezTo>
                  <a:lnTo>
                    <a:pt x="10585" y="1840"/>
                  </a:lnTo>
                  <a:cubicBezTo>
                    <a:pt x="10895" y="2078"/>
                    <a:pt x="10895" y="2518"/>
                    <a:pt x="10633" y="2804"/>
                  </a:cubicBezTo>
                  <a:cubicBezTo>
                    <a:pt x="7276" y="6150"/>
                    <a:pt x="7395" y="6054"/>
                    <a:pt x="7192" y="6233"/>
                  </a:cubicBezTo>
                  <a:cubicBezTo>
                    <a:pt x="6609" y="6745"/>
                    <a:pt x="6002" y="7102"/>
                    <a:pt x="5287" y="7376"/>
                  </a:cubicBezTo>
                  <a:cubicBezTo>
                    <a:pt x="5144" y="7432"/>
                    <a:pt x="5001" y="7458"/>
                    <a:pt x="4863" y="7458"/>
                  </a:cubicBezTo>
                  <a:cubicBezTo>
                    <a:pt x="4096" y="7458"/>
                    <a:pt x="3484" y="6663"/>
                    <a:pt x="3787" y="5876"/>
                  </a:cubicBezTo>
                  <a:cubicBezTo>
                    <a:pt x="3799" y="5828"/>
                    <a:pt x="4061" y="5042"/>
                    <a:pt x="4704" y="4233"/>
                  </a:cubicBezTo>
                  <a:lnTo>
                    <a:pt x="4978" y="4507"/>
                  </a:lnTo>
                  <a:cubicBezTo>
                    <a:pt x="5007" y="4536"/>
                    <a:pt x="5046" y="4551"/>
                    <a:pt x="5085" y="4551"/>
                  </a:cubicBezTo>
                  <a:cubicBezTo>
                    <a:pt x="5123" y="4551"/>
                    <a:pt x="5162" y="4536"/>
                    <a:pt x="5192" y="4507"/>
                  </a:cubicBezTo>
                  <a:cubicBezTo>
                    <a:pt x="5251" y="4447"/>
                    <a:pt x="5251" y="4340"/>
                    <a:pt x="5192" y="4280"/>
                  </a:cubicBezTo>
                  <a:lnTo>
                    <a:pt x="4918" y="3995"/>
                  </a:lnTo>
                  <a:cubicBezTo>
                    <a:pt x="5073" y="3816"/>
                    <a:pt x="5180" y="3709"/>
                    <a:pt x="5287" y="3614"/>
                  </a:cubicBezTo>
                  <a:lnTo>
                    <a:pt x="5573" y="3887"/>
                  </a:lnTo>
                  <a:cubicBezTo>
                    <a:pt x="5603" y="3917"/>
                    <a:pt x="5641" y="3932"/>
                    <a:pt x="5680" y="3932"/>
                  </a:cubicBezTo>
                  <a:cubicBezTo>
                    <a:pt x="5719" y="3932"/>
                    <a:pt x="5757" y="3917"/>
                    <a:pt x="5787" y="3887"/>
                  </a:cubicBezTo>
                  <a:cubicBezTo>
                    <a:pt x="5847" y="3828"/>
                    <a:pt x="5847" y="3733"/>
                    <a:pt x="5787" y="3673"/>
                  </a:cubicBezTo>
                  <a:lnTo>
                    <a:pt x="5513" y="3387"/>
                  </a:lnTo>
                  <a:lnTo>
                    <a:pt x="5894" y="2994"/>
                  </a:lnTo>
                  <a:lnTo>
                    <a:pt x="6180" y="3280"/>
                  </a:lnTo>
                  <a:cubicBezTo>
                    <a:pt x="6210" y="3310"/>
                    <a:pt x="6252" y="3325"/>
                    <a:pt x="6293" y="3325"/>
                  </a:cubicBezTo>
                  <a:cubicBezTo>
                    <a:pt x="6335" y="3325"/>
                    <a:pt x="6377" y="3310"/>
                    <a:pt x="6406" y="3280"/>
                  </a:cubicBezTo>
                  <a:cubicBezTo>
                    <a:pt x="6466" y="3221"/>
                    <a:pt x="6466" y="3114"/>
                    <a:pt x="6406" y="3054"/>
                  </a:cubicBezTo>
                  <a:lnTo>
                    <a:pt x="6121" y="2780"/>
                  </a:lnTo>
                  <a:lnTo>
                    <a:pt x="6502" y="2387"/>
                  </a:lnTo>
                  <a:lnTo>
                    <a:pt x="6787" y="2673"/>
                  </a:lnTo>
                  <a:cubicBezTo>
                    <a:pt x="6817" y="2703"/>
                    <a:pt x="6859" y="2718"/>
                    <a:pt x="6900" y="2718"/>
                  </a:cubicBezTo>
                  <a:cubicBezTo>
                    <a:pt x="6942" y="2718"/>
                    <a:pt x="6984" y="2703"/>
                    <a:pt x="7014" y="2673"/>
                  </a:cubicBezTo>
                  <a:cubicBezTo>
                    <a:pt x="7073" y="2613"/>
                    <a:pt x="7073" y="2506"/>
                    <a:pt x="7014" y="2447"/>
                  </a:cubicBezTo>
                  <a:lnTo>
                    <a:pt x="6728" y="2161"/>
                  </a:lnTo>
                  <a:lnTo>
                    <a:pt x="7109" y="1780"/>
                  </a:lnTo>
                  <a:lnTo>
                    <a:pt x="7395" y="2054"/>
                  </a:lnTo>
                  <a:cubicBezTo>
                    <a:pt x="7424" y="2084"/>
                    <a:pt x="7466" y="2099"/>
                    <a:pt x="7508" y="2099"/>
                  </a:cubicBezTo>
                  <a:cubicBezTo>
                    <a:pt x="7549" y="2099"/>
                    <a:pt x="7591" y="2084"/>
                    <a:pt x="7621" y="2054"/>
                  </a:cubicBezTo>
                  <a:cubicBezTo>
                    <a:pt x="7680" y="1994"/>
                    <a:pt x="7680" y="1899"/>
                    <a:pt x="7621" y="1840"/>
                  </a:cubicBezTo>
                  <a:lnTo>
                    <a:pt x="7335" y="1554"/>
                  </a:lnTo>
                  <a:lnTo>
                    <a:pt x="7728" y="1161"/>
                  </a:lnTo>
                  <a:lnTo>
                    <a:pt x="8002" y="1447"/>
                  </a:lnTo>
                  <a:cubicBezTo>
                    <a:pt x="8038" y="1476"/>
                    <a:pt x="8079" y="1491"/>
                    <a:pt x="8119" y="1491"/>
                  </a:cubicBezTo>
                  <a:cubicBezTo>
                    <a:pt x="8160" y="1491"/>
                    <a:pt x="8198" y="1476"/>
                    <a:pt x="8228" y="1447"/>
                  </a:cubicBezTo>
                  <a:cubicBezTo>
                    <a:pt x="8288" y="1387"/>
                    <a:pt x="8288" y="1280"/>
                    <a:pt x="8228" y="1220"/>
                  </a:cubicBezTo>
                  <a:lnTo>
                    <a:pt x="7942" y="947"/>
                  </a:lnTo>
                  <a:lnTo>
                    <a:pt x="8323" y="566"/>
                  </a:lnTo>
                  <a:cubicBezTo>
                    <a:pt x="8459" y="430"/>
                    <a:pt x="8633" y="364"/>
                    <a:pt x="8809" y="364"/>
                  </a:cubicBezTo>
                  <a:close/>
                  <a:moveTo>
                    <a:pt x="1180" y="9245"/>
                  </a:moveTo>
                  <a:lnTo>
                    <a:pt x="1918" y="9995"/>
                  </a:lnTo>
                  <a:lnTo>
                    <a:pt x="1322" y="10591"/>
                  </a:lnTo>
                  <a:cubicBezTo>
                    <a:pt x="1227" y="10698"/>
                    <a:pt x="1108" y="10734"/>
                    <a:pt x="953" y="10734"/>
                  </a:cubicBezTo>
                  <a:cubicBezTo>
                    <a:pt x="477" y="10734"/>
                    <a:pt x="251" y="10174"/>
                    <a:pt x="584" y="9841"/>
                  </a:cubicBezTo>
                  <a:lnTo>
                    <a:pt x="1180" y="9245"/>
                  </a:lnTo>
                  <a:close/>
                  <a:moveTo>
                    <a:pt x="8855" y="0"/>
                  </a:moveTo>
                  <a:cubicBezTo>
                    <a:pt x="8591" y="0"/>
                    <a:pt x="8329" y="101"/>
                    <a:pt x="8133" y="304"/>
                  </a:cubicBezTo>
                  <a:cubicBezTo>
                    <a:pt x="4716" y="3709"/>
                    <a:pt x="4882" y="3530"/>
                    <a:pt x="4692" y="3756"/>
                  </a:cubicBezTo>
                  <a:cubicBezTo>
                    <a:pt x="3394" y="5185"/>
                    <a:pt x="3692" y="5876"/>
                    <a:pt x="2656" y="7221"/>
                  </a:cubicBezTo>
                  <a:cubicBezTo>
                    <a:pt x="2596" y="7305"/>
                    <a:pt x="2608" y="7400"/>
                    <a:pt x="2680" y="7447"/>
                  </a:cubicBezTo>
                  <a:cubicBezTo>
                    <a:pt x="2711" y="7473"/>
                    <a:pt x="2748" y="7486"/>
                    <a:pt x="2785" y="7486"/>
                  </a:cubicBezTo>
                  <a:cubicBezTo>
                    <a:pt x="2833" y="7486"/>
                    <a:pt x="2879" y="7464"/>
                    <a:pt x="2906" y="7424"/>
                  </a:cubicBezTo>
                  <a:cubicBezTo>
                    <a:pt x="3096" y="7162"/>
                    <a:pt x="3263" y="6912"/>
                    <a:pt x="3406" y="6638"/>
                  </a:cubicBezTo>
                  <a:cubicBezTo>
                    <a:pt x="3549" y="7174"/>
                    <a:pt x="3966" y="7614"/>
                    <a:pt x="4501" y="7733"/>
                  </a:cubicBezTo>
                  <a:cubicBezTo>
                    <a:pt x="3382" y="8352"/>
                    <a:pt x="2894" y="9043"/>
                    <a:pt x="2120" y="9757"/>
                  </a:cubicBezTo>
                  <a:lnTo>
                    <a:pt x="1370" y="9007"/>
                  </a:lnTo>
                  <a:lnTo>
                    <a:pt x="2334" y="8043"/>
                  </a:lnTo>
                  <a:cubicBezTo>
                    <a:pt x="2394" y="7983"/>
                    <a:pt x="2394" y="7876"/>
                    <a:pt x="2334" y="7817"/>
                  </a:cubicBezTo>
                  <a:cubicBezTo>
                    <a:pt x="2305" y="7787"/>
                    <a:pt x="2266" y="7772"/>
                    <a:pt x="2227" y="7772"/>
                  </a:cubicBezTo>
                  <a:cubicBezTo>
                    <a:pt x="2189" y="7772"/>
                    <a:pt x="2150" y="7787"/>
                    <a:pt x="2120" y="7817"/>
                  </a:cubicBezTo>
                  <a:lnTo>
                    <a:pt x="334" y="9602"/>
                  </a:lnTo>
                  <a:cubicBezTo>
                    <a:pt x="1" y="9936"/>
                    <a:pt x="1" y="10472"/>
                    <a:pt x="334" y="10805"/>
                  </a:cubicBezTo>
                  <a:cubicBezTo>
                    <a:pt x="494" y="10976"/>
                    <a:pt x="705" y="11059"/>
                    <a:pt x="921" y="11059"/>
                  </a:cubicBezTo>
                  <a:cubicBezTo>
                    <a:pt x="1140" y="11059"/>
                    <a:pt x="1363" y="10973"/>
                    <a:pt x="1537" y="10805"/>
                  </a:cubicBezTo>
                  <a:lnTo>
                    <a:pt x="3323" y="9019"/>
                  </a:lnTo>
                  <a:cubicBezTo>
                    <a:pt x="4335" y="8019"/>
                    <a:pt x="5287" y="7745"/>
                    <a:pt x="5716" y="7531"/>
                  </a:cubicBezTo>
                  <a:cubicBezTo>
                    <a:pt x="6430" y="7221"/>
                    <a:pt x="7061" y="6793"/>
                    <a:pt x="7621" y="6233"/>
                  </a:cubicBezTo>
                  <a:lnTo>
                    <a:pt x="10824" y="3030"/>
                  </a:lnTo>
                  <a:cubicBezTo>
                    <a:pt x="11252" y="2625"/>
                    <a:pt x="11252" y="1971"/>
                    <a:pt x="10847" y="1566"/>
                  </a:cubicBezTo>
                  <a:lnTo>
                    <a:pt x="9585" y="304"/>
                  </a:lnTo>
                  <a:cubicBezTo>
                    <a:pt x="9383" y="101"/>
                    <a:pt x="9118" y="0"/>
                    <a:pt x="88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821" name="Google Shape;12821;p87"/>
          <p:cNvSpPr/>
          <p:nvPr/>
        </p:nvSpPr>
        <p:spPr>
          <a:xfrm>
            <a:off x="3955221" y="2712008"/>
            <a:ext cx="358464" cy="356808"/>
          </a:xfrm>
          <a:custGeom>
            <a:avLst/>
            <a:gdLst/>
            <a:ahLst/>
            <a:cxnLst/>
            <a:rect l="l" t="t" r="r" b="b"/>
            <a:pathLst>
              <a:path w="11253" h="11201" extrusionOk="0">
                <a:moveTo>
                  <a:pt x="9133" y="0"/>
                </a:moveTo>
                <a:cubicBezTo>
                  <a:pt x="8990" y="0"/>
                  <a:pt x="8847" y="60"/>
                  <a:pt x="8740" y="167"/>
                </a:cubicBezTo>
                <a:lnTo>
                  <a:pt x="322" y="8584"/>
                </a:lnTo>
                <a:cubicBezTo>
                  <a:pt x="1" y="8894"/>
                  <a:pt x="1" y="9263"/>
                  <a:pt x="215" y="9465"/>
                </a:cubicBezTo>
                <a:lnTo>
                  <a:pt x="1787" y="11049"/>
                </a:lnTo>
                <a:cubicBezTo>
                  <a:pt x="1894" y="11150"/>
                  <a:pt x="2037" y="11201"/>
                  <a:pt x="2178" y="11201"/>
                </a:cubicBezTo>
                <a:cubicBezTo>
                  <a:pt x="2320" y="11201"/>
                  <a:pt x="2460" y="11150"/>
                  <a:pt x="2561" y="11049"/>
                </a:cubicBezTo>
                <a:lnTo>
                  <a:pt x="9371" y="4239"/>
                </a:lnTo>
                <a:cubicBezTo>
                  <a:pt x="9431" y="4179"/>
                  <a:pt x="9431" y="4084"/>
                  <a:pt x="9371" y="4001"/>
                </a:cubicBezTo>
                <a:cubicBezTo>
                  <a:pt x="9341" y="3971"/>
                  <a:pt x="9300" y="3956"/>
                  <a:pt x="9257" y="3956"/>
                </a:cubicBezTo>
                <a:cubicBezTo>
                  <a:pt x="9213" y="3956"/>
                  <a:pt x="9169" y="3971"/>
                  <a:pt x="9133" y="4001"/>
                </a:cubicBezTo>
                <a:lnTo>
                  <a:pt x="2323" y="10811"/>
                </a:lnTo>
                <a:cubicBezTo>
                  <a:pt x="2281" y="10853"/>
                  <a:pt x="2227" y="10873"/>
                  <a:pt x="2172" y="10873"/>
                </a:cubicBezTo>
                <a:cubicBezTo>
                  <a:pt x="2117" y="10873"/>
                  <a:pt x="2061" y="10853"/>
                  <a:pt x="2013" y="10811"/>
                </a:cubicBezTo>
                <a:lnTo>
                  <a:pt x="453" y="9227"/>
                </a:lnTo>
                <a:cubicBezTo>
                  <a:pt x="358" y="9144"/>
                  <a:pt x="358" y="9001"/>
                  <a:pt x="453" y="8918"/>
                </a:cubicBezTo>
                <a:lnTo>
                  <a:pt x="703" y="8656"/>
                </a:lnTo>
                <a:lnTo>
                  <a:pt x="1096" y="9049"/>
                </a:lnTo>
                <a:cubicBezTo>
                  <a:pt x="1126" y="9079"/>
                  <a:pt x="1165" y="9093"/>
                  <a:pt x="1206" y="9093"/>
                </a:cubicBezTo>
                <a:cubicBezTo>
                  <a:pt x="1248" y="9093"/>
                  <a:pt x="1293" y="9079"/>
                  <a:pt x="1334" y="9049"/>
                </a:cubicBezTo>
                <a:cubicBezTo>
                  <a:pt x="1394" y="8989"/>
                  <a:pt x="1394" y="8882"/>
                  <a:pt x="1334" y="8811"/>
                </a:cubicBezTo>
                <a:lnTo>
                  <a:pt x="942" y="8418"/>
                </a:lnTo>
                <a:lnTo>
                  <a:pt x="1477" y="7882"/>
                </a:lnTo>
                <a:lnTo>
                  <a:pt x="1870" y="8275"/>
                </a:lnTo>
                <a:cubicBezTo>
                  <a:pt x="1900" y="8305"/>
                  <a:pt x="1939" y="8319"/>
                  <a:pt x="1980" y="8319"/>
                </a:cubicBezTo>
                <a:cubicBezTo>
                  <a:pt x="2022" y="8319"/>
                  <a:pt x="2067" y="8305"/>
                  <a:pt x="2108" y="8275"/>
                </a:cubicBezTo>
                <a:cubicBezTo>
                  <a:pt x="2168" y="8215"/>
                  <a:pt x="2168" y="8108"/>
                  <a:pt x="2108" y="8037"/>
                </a:cubicBezTo>
                <a:lnTo>
                  <a:pt x="1715" y="7644"/>
                </a:lnTo>
                <a:lnTo>
                  <a:pt x="2251" y="7108"/>
                </a:lnTo>
                <a:lnTo>
                  <a:pt x="2858" y="7727"/>
                </a:lnTo>
                <a:cubicBezTo>
                  <a:pt x="2888" y="7757"/>
                  <a:pt x="2930" y="7772"/>
                  <a:pt x="2973" y="7772"/>
                </a:cubicBezTo>
                <a:cubicBezTo>
                  <a:pt x="3016" y="7772"/>
                  <a:pt x="3061" y="7757"/>
                  <a:pt x="3097" y="7727"/>
                </a:cubicBezTo>
                <a:cubicBezTo>
                  <a:pt x="3156" y="7668"/>
                  <a:pt x="3156" y="7560"/>
                  <a:pt x="3097" y="7489"/>
                </a:cubicBezTo>
                <a:lnTo>
                  <a:pt x="2489" y="6870"/>
                </a:lnTo>
                <a:lnTo>
                  <a:pt x="3025" y="6334"/>
                </a:lnTo>
                <a:lnTo>
                  <a:pt x="3418" y="6727"/>
                </a:lnTo>
                <a:cubicBezTo>
                  <a:pt x="3448" y="6757"/>
                  <a:pt x="3487" y="6772"/>
                  <a:pt x="3528" y="6772"/>
                </a:cubicBezTo>
                <a:cubicBezTo>
                  <a:pt x="3570" y="6772"/>
                  <a:pt x="3614" y="6757"/>
                  <a:pt x="3656" y="6727"/>
                </a:cubicBezTo>
                <a:cubicBezTo>
                  <a:pt x="3716" y="6668"/>
                  <a:pt x="3716" y="6560"/>
                  <a:pt x="3656" y="6489"/>
                </a:cubicBezTo>
                <a:lnTo>
                  <a:pt x="3263" y="6096"/>
                </a:lnTo>
                <a:lnTo>
                  <a:pt x="3799" y="5560"/>
                </a:lnTo>
                <a:lnTo>
                  <a:pt x="4192" y="5953"/>
                </a:lnTo>
                <a:cubicBezTo>
                  <a:pt x="4222" y="5983"/>
                  <a:pt x="4260" y="5998"/>
                  <a:pt x="4302" y="5998"/>
                </a:cubicBezTo>
                <a:cubicBezTo>
                  <a:pt x="4344" y="5998"/>
                  <a:pt x="4388" y="5983"/>
                  <a:pt x="4430" y="5953"/>
                </a:cubicBezTo>
                <a:cubicBezTo>
                  <a:pt x="4490" y="5894"/>
                  <a:pt x="4490" y="5786"/>
                  <a:pt x="4430" y="5715"/>
                </a:cubicBezTo>
                <a:lnTo>
                  <a:pt x="4037" y="5322"/>
                </a:lnTo>
                <a:lnTo>
                  <a:pt x="4573" y="4786"/>
                </a:lnTo>
                <a:lnTo>
                  <a:pt x="4966" y="5179"/>
                </a:lnTo>
                <a:cubicBezTo>
                  <a:pt x="4996" y="5209"/>
                  <a:pt x="5034" y="5224"/>
                  <a:pt x="5076" y="5224"/>
                </a:cubicBezTo>
                <a:cubicBezTo>
                  <a:pt x="5118" y="5224"/>
                  <a:pt x="5162" y="5209"/>
                  <a:pt x="5204" y="5179"/>
                </a:cubicBezTo>
                <a:cubicBezTo>
                  <a:pt x="5264" y="5120"/>
                  <a:pt x="5264" y="5013"/>
                  <a:pt x="5204" y="4941"/>
                </a:cubicBezTo>
                <a:lnTo>
                  <a:pt x="4811" y="4548"/>
                </a:lnTo>
                <a:lnTo>
                  <a:pt x="5347" y="4012"/>
                </a:lnTo>
                <a:lnTo>
                  <a:pt x="5954" y="4632"/>
                </a:lnTo>
                <a:cubicBezTo>
                  <a:pt x="5984" y="4661"/>
                  <a:pt x="6026" y="4676"/>
                  <a:pt x="6069" y="4676"/>
                </a:cubicBezTo>
                <a:cubicBezTo>
                  <a:pt x="6112" y="4676"/>
                  <a:pt x="6156" y="4661"/>
                  <a:pt x="6192" y="4632"/>
                </a:cubicBezTo>
                <a:cubicBezTo>
                  <a:pt x="6252" y="4572"/>
                  <a:pt x="6252" y="4465"/>
                  <a:pt x="6192" y="4393"/>
                </a:cubicBezTo>
                <a:lnTo>
                  <a:pt x="5585" y="3774"/>
                </a:lnTo>
                <a:lnTo>
                  <a:pt x="6121" y="3239"/>
                </a:lnTo>
                <a:lnTo>
                  <a:pt x="6514" y="3631"/>
                </a:lnTo>
                <a:cubicBezTo>
                  <a:pt x="6543" y="3661"/>
                  <a:pt x="6582" y="3676"/>
                  <a:pt x="6624" y="3676"/>
                </a:cubicBezTo>
                <a:cubicBezTo>
                  <a:pt x="6665" y="3676"/>
                  <a:pt x="6710" y="3661"/>
                  <a:pt x="6752" y="3631"/>
                </a:cubicBezTo>
                <a:cubicBezTo>
                  <a:pt x="6811" y="3572"/>
                  <a:pt x="6811" y="3465"/>
                  <a:pt x="6752" y="3393"/>
                </a:cubicBezTo>
                <a:lnTo>
                  <a:pt x="6359" y="3000"/>
                </a:lnTo>
                <a:lnTo>
                  <a:pt x="6895" y="2465"/>
                </a:lnTo>
                <a:lnTo>
                  <a:pt x="7288" y="2858"/>
                </a:lnTo>
                <a:cubicBezTo>
                  <a:pt x="7317" y="2887"/>
                  <a:pt x="7356" y="2902"/>
                  <a:pt x="7398" y="2902"/>
                </a:cubicBezTo>
                <a:cubicBezTo>
                  <a:pt x="7439" y="2902"/>
                  <a:pt x="7484" y="2887"/>
                  <a:pt x="7526" y="2858"/>
                </a:cubicBezTo>
                <a:cubicBezTo>
                  <a:pt x="7585" y="2798"/>
                  <a:pt x="7585" y="2691"/>
                  <a:pt x="7526" y="2619"/>
                </a:cubicBezTo>
                <a:lnTo>
                  <a:pt x="7133" y="2226"/>
                </a:lnTo>
                <a:lnTo>
                  <a:pt x="7669" y="1691"/>
                </a:lnTo>
                <a:lnTo>
                  <a:pt x="8061" y="2084"/>
                </a:lnTo>
                <a:cubicBezTo>
                  <a:pt x="8091" y="2113"/>
                  <a:pt x="8130" y="2128"/>
                  <a:pt x="8172" y="2128"/>
                </a:cubicBezTo>
                <a:cubicBezTo>
                  <a:pt x="8213" y="2128"/>
                  <a:pt x="8258" y="2113"/>
                  <a:pt x="8300" y="2084"/>
                </a:cubicBezTo>
                <a:cubicBezTo>
                  <a:pt x="8359" y="2024"/>
                  <a:pt x="8359" y="1917"/>
                  <a:pt x="8300" y="1845"/>
                </a:cubicBezTo>
                <a:lnTo>
                  <a:pt x="7907" y="1453"/>
                </a:lnTo>
                <a:lnTo>
                  <a:pt x="8442" y="917"/>
                </a:lnTo>
                <a:lnTo>
                  <a:pt x="9050" y="1536"/>
                </a:lnTo>
                <a:cubicBezTo>
                  <a:pt x="9079" y="1566"/>
                  <a:pt x="9121" y="1581"/>
                  <a:pt x="9164" y="1581"/>
                </a:cubicBezTo>
                <a:cubicBezTo>
                  <a:pt x="9207" y="1581"/>
                  <a:pt x="9252" y="1566"/>
                  <a:pt x="9288" y="1536"/>
                </a:cubicBezTo>
                <a:cubicBezTo>
                  <a:pt x="9371" y="1476"/>
                  <a:pt x="9347" y="1369"/>
                  <a:pt x="9288" y="1298"/>
                </a:cubicBezTo>
                <a:lnTo>
                  <a:pt x="8681" y="679"/>
                </a:lnTo>
                <a:lnTo>
                  <a:pt x="8966" y="405"/>
                </a:lnTo>
                <a:cubicBezTo>
                  <a:pt x="9008" y="357"/>
                  <a:pt x="9065" y="333"/>
                  <a:pt x="9121" y="333"/>
                </a:cubicBezTo>
                <a:cubicBezTo>
                  <a:pt x="9178" y="333"/>
                  <a:pt x="9234" y="357"/>
                  <a:pt x="9276" y="405"/>
                </a:cubicBezTo>
                <a:lnTo>
                  <a:pt x="10859" y="1976"/>
                </a:lnTo>
                <a:cubicBezTo>
                  <a:pt x="10895" y="2024"/>
                  <a:pt x="10919" y="2072"/>
                  <a:pt x="10919" y="2131"/>
                </a:cubicBezTo>
                <a:cubicBezTo>
                  <a:pt x="10919" y="2191"/>
                  <a:pt x="10883" y="2250"/>
                  <a:pt x="10859" y="2274"/>
                </a:cubicBezTo>
                <a:lnTo>
                  <a:pt x="9705" y="3417"/>
                </a:lnTo>
                <a:cubicBezTo>
                  <a:pt x="9645" y="3477"/>
                  <a:pt x="9645" y="3584"/>
                  <a:pt x="9705" y="3655"/>
                </a:cubicBezTo>
                <a:cubicBezTo>
                  <a:pt x="9734" y="3685"/>
                  <a:pt x="9776" y="3700"/>
                  <a:pt x="9819" y="3700"/>
                </a:cubicBezTo>
                <a:cubicBezTo>
                  <a:pt x="9862" y="3700"/>
                  <a:pt x="9907" y="3685"/>
                  <a:pt x="9943" y="3655"/>
                </a:cubicBezTo>
                <a:lnTo>
                  <a:pt x="11098" y="2512"/>
                </a:lnTo>
                <a:cubicBezTo>
                  <a:pt x="11193" y="2405"/>
                  <a:pt x="11252" y="2274"/>
                  <a:pt x="11252" y="2131"/>
                </a:cubicBezTo>
                <a:cubicBezTo>
                  <a:pt x="11252" y="1976"/>
                  <a:pt x="11193" y="1845"/>
                  <a:pt x="11098" y="1738"/>
                </a:cubicBezTo>
                <a:lnTo>
                  <a:pt x="9514" y="167"/>
                </a:lnTo>
                <a:cubicBezTo>
                  <a:pt x="9407" y="60"/>
                  <a:pt x="9264" y="0"/>
                  <a:pt x="9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2" name="Google Shape;12822;p87"/>
          <p:cNvSpPr/>
          <p:nvPr/>
        </p:nvSpPr>
        <p:spPr>
          <a:xfrm>
            <a:off x="3499727" y="2261228"/>
            <a:ext cx="380444" cy="310077"/>
          </a:xfrm>
          <a:custGeom>
            <a:avLst/>
            <a:gdLst/>
            <a:ahLst/>
            <a:cxnLst/>
            <a:rect l="l" t="t" r="r" b="b"/>
            <a:pathLst>
              <a:path w="11943" h="9734" extrusionOk="0">
                <a:moveTo>
                  <a:pt x="11585" y="2638"/>
                </a:moveTo>
                <a:lnTo>
                  <a:pt x="11585" y="3066"/>
                </a:lnTo>
                <a:lnTo>
                  <a:pt x="9121" y="4007"/>
                </a:lnTo>
                <a:lnTo>
                  <a:pt x="9121" y="3566"/>
                </a:lnTo>
                <a:lnTo>
                  <a:pt x="11585" y="2638"/>
                </a:lnTo>
                <a:close/>
                <a:moveTo>
                  <a:pt x="370" y="2638"/>
                </a:moveTo>
                <a:lnTo>
                  <a:pt x="5787" y="4697"/>
                </a:lnTo>
                <a:lnTo>
                  <a:pt x="5787" y="5138"/>
                </a:lnTo>
                <a:lnTo>
                  <a:pt x="370" y="3066"/>
                </a:lnTo>
                <a:lnTo>
                  <a:pt x="370" y="2638"/>
                </a:lnTo>
                <a:close/>
                <a:moveTo>
                  <a:pt x="8764" y="3709"/>
                </a:moveTo>
                <a:lnTo>
                  <a:pt x="8764" y="4138"/>
                </a:lnTo>
                <a:lnTo>
                  <a:pt x="6144" y="5138"/>
                </a:lnTo>
                <a:lnTo>
                  <a:pt x="6144" y="4697"/>
                </a:lnTo>
                <a:lnTo>
                  <a:pt x="8764" y="3709"/>
                </a:lnTo>
                <a:close/>
                <a:moveTo>
                  <a:pt x="9657" y="4162"/>
                </a:moveTo>
                <a:lnTo>
                  <a:pt x="9657" y="6745"/>
                </a:lnTo>
                <a:cubicBezTo>
                  <a:pt x="9478" y="6876"/>
                  <a:pt x="9299" y="6995"/>
                  <a:pt x="9121" y="7114"/>
                </a:cubicBezTo>
                <a:lnTo>
                  <a:pt x="9121" y="4376"/>
                </a:lnTo>
                <a:lnTo>
                  <a:pt x="9657" y="4162"/>
                </a:lnTo>
                <a:close/>
                <a:moveTo>
                  <a:pt x="8961" y="8757"/>
                </a:moveTo>
                <a:cubicBezTo>
                  <a:pt x="9131" y="8757"/>
                  <a:pt x="9264" y="8907"/>
                  <a:pt x="9264" y="9079"/>
                </a:cubicBezTo>
                <a:cubicBezTo>
                  <a:pt x="9264" y="9258"/>
                  <a:pt x="9109" y="9389"/>
                  <a:pt x="8942" y="9389"/>
                </a:cubicBezTo>
                <a:cubicBezTo>
                  <a:pt x="8764" y="9389"/>
                  <a:pt x="8633" y="9246"/>
                  <a:pt x="8633" y="9079"/>
                </a:cubicBezTo>
                <a:cubicBezTo>
                  <a:pt x="8633" y="8900"/>
                  <a:pt x="8787" y="8757"/>
                  <a:pt x="8942" y="8757"/>
                </a:cubicBezTo>
                <a:cubicBezTo>
                  <a:pt x="8949" y="8757"/>
                  <a:pt x="8955" y="8757"/>
                  <a:pt x="8961" y="8757"/>
                </a:cubicBezTo>
                <a:close/>
                <a:moveTo>
                  <a:pt x="5949" y="0"/>
                </a:moveTo>
                <a:cubicBezTo>
                  <a:pt x="5930" y="0"/>
                  <a:pt x="5912" y="6"/>
                  <a:pt x="5894" y="18"/>
                </a:cubicBezTo>
                <a:lnTo>
                  <a:pt x="120" y="2221"/>
                </a:lnTo>
                <a:cubicBezTo>
                  <a:pt x="48" y="2245"/>
                  <a:pt x="1" y="2304"/>
                  <a:pt x="1" y="2376"/>
                </a:cubicBezTo>
                <a:lnTo>
                  <a:pt x="1" y="3185"/>
                </a:lnTo>
                <a:cubicBezTo>
                  <a:pt x="1" y="3257"/>
                  <a:pt x="48" y="3316"/>
                  <a:pt x="120" y="3352"/>
                </a:cubicBezTo>
                <a:lnTo>
                  <a:pt x="1917" y="4031"/>
                </a:lnTo>
                <a:lnTo>
                  <a:pt x="1917" y="4638"/>
                </a:lnTo>
                <a:cubicBezTo>
                  <a:pt x="1917" y="4745"/>
                  <a:pt x="2001" y="4817"/>
                  <a:pt x="2096" y="4817"/>
                </a:cubicBezTo>
                <a:cubicBezTo>
                  <a:pt x="2203" y="4817"/>
                  <a:pt x="2275" y="4745"/>
                  <a:pt x="2275" y="4638"/>
                </a:cubicBezTo>
                <a:lnTo>
                  <a:pt x="2275" y="4186"/>
                </a:lnTo>
                <a:lnTo>
                  <a:pt x="5894" y="5567"/>
                </a:lnTo>
                <a:cubicBezTo>
                  <a:pt x="5906" y="5579"/>
                  <a:pt x="5942" y="5579"/>
                  <a:pt x="5954" y="5579"/>
                </a:cubicBezTo>
                <a:cubicBezTo>
                  <a:pt x="5966" y="5579"/>
                  <a:pt x="6001" y="5579"/>
                  <a:pt x="6013" y="5567"/>
                </a:cubicBezTo>
                <a:lnTo>
                  <a:pt x="8740" y="4519"/>
                </a:lnTo>
                <a:lnTo>
                  <a:pt x="8740" y="7317"/>
                </a:lnTo>
                <a:cubicBezTo>
                  <a:pt x="7871" y="7769"/>
                  <a:pt x="6918" y="8007"/>
                  <a:pt x="5942" y="8007"/>
                </a:cubicBezTo>
                <a:cubicBezTo>
                  <a:pt x="4620" y="8007"/>
                  <a:pt x="3310" y="7555"/>
                  <a:pt x="2263" y="6745"/>
                </a:cubicBezTo>
                <a:lnTo>
                  <a:pt x="2263" y="5352"/>
                </a:lnTo>
                <a:cubicBezTo>
                  <a:pt x="2263" y="5257"/>
                  <a:pt x="2191" y="5174"/>
                  <a:pt x="2084" y="5174"/>
                </a:cubicBezTo>
                <a:cubicBezTo>
                  <a:pt x="1977" y="5174"/>
                  <a:pt x="1906" y="5257"/>
                  <a:pt x="1906" y="5352"/>
                </a:cubicBezTo>
                <a:lnTo>
                  <a:pt x="1906" y="6817"/>
                </a:lnTo>
                <a:cubicBezTo>
                  <a:pt x="1906" y="6876"/>
                  <a:pt x="1941" y="6924"/>
                  <a:pt x="1965" y="6948"/>
                </a:cubicBezTo>
                <a:cubicBezTo>
                  <a:pt x="3084" y="7841"/>
                  <a:pt x="4501" y="8353"/>
                  <a:pt x="5942" y="8353"/>
                </a:cubicBezTo>
                <a:cubicBezTo>
                  <a:pt x="6906" y="8353"/>
                  <a:pt x="7859" y="8126"/>
                  <a:pt x="8740" y="7698"/>
                </a:cubicBezTo>
                <a:lnTo>
                  <a:pt x="8740" y="8412"/>
                </a:lnTo>
                <a:cubicBezTo>
                  <a:pt x="8454" y="8484"/>
                  <a:pt x="8252" y="8746"/>
                  <a:pt x="8252" y="9067"/>
                </a:cubicBezTo>
                <a:cubicBezTo>
                  <a:pt x="8252" y="9436"/>
                  <a:pt x="8549" y="9734"/>
                  <a:pt x="8918" y="9734"/>
                </a:cubicBezTo>
                <a:cubicBezTo>
                  <a:pt x="9287" y="9734"/>
                  <a:pt x="9585" y="9436"/>
                  <a:pt x="9585" y="9067"/>
                </a:cubicBezTo>
                <a:cubicBezTo>
                  <a:pt x="9585" y="8746"/>
                  <a:pt x="9383" y="8496"/>
                  <a:pt x="9097" y="8412"/>
                </a:cubicBezTo>
                <a:lnTo>
                  <a:pt x="9097" y="7495"/>
                </a:lnTo>
                <a:cubicBezTo>
                  <a:pt x="9383" y="7341"/>
                  <a:pt x="9657" y="7138"/>
                  <a:pt x="9918" y="6936"/>
                </a:cubicBezTo>
                <a:cubicBezTo>
                  <a:pt x="9954" y="6900"/>
                  <a:pt x="9978" y="6841"/>
                  <a:pt x="9978" y="6805"/>
                </a:cubicBezTo>
                <a:lnTo>
                  <a:pt x="9978" y="4019"/>
                </a:lnTo>
                <a:lnTo>
                  <a:pt x="11776" y="3328"/>
                </a:lnTo>
                <a:cubicBezTo>
                  <a:pt x="11847" y="3304"/>
                  <a:pt x="11895" y="3245"/>
                  <a:pt x="11895" y="3173"/>
                </a:cubicBezTo>
                <a:lnTo>
                  <a:pt x="11895" y="2364"/>
                </a:lnTo>
                <a:cubicBezTo>
                  <a:pt x="11943" y="2304"/>
                  <a:pt x="11895" y="2245"/>
                  <a:pt x="11823" y="2221"/>
                </a:cubicBezTo>
                <a:lnTo>
                  <a:pt x="8049" y="792"/>
                </a:lnTo>
                <a:cubicBezTo>
                  <a:pt x="8030" y="784"/>
                  <a:pt x="8010" y="780"/>
                  <a:pt x="7989" y="780"/>
                </a:cubicBezTo>
                <a:cubicBezTo>
                  <a:pt x="7921" y="780"/>
                  <a:pt x="7853" y="823"/>
                  <a:pt x="7835" y="887"/>
                </a:cubicBezTo>
                <a:cubicBezTo>
                  <a:pt x="7799" y="983"/>
                  <a:pt x="7847" y="1090"/>
                  <a:pt x="7930" y="1114"/>
                </a:cubicBezTo>
                <a:lnTo>
                  <a:pt x="11264" y="2376"/>
                </a:lnTo>
                <a:lnTo>
                  <a:pt x="8966" y="3257"/>
                </a:lnTo>
                <a:lnTo>
                  <a:pt x="6061" y="1947"/>
                </a:lnTo>
                <a:cubicBezTo>
                  <a:pt x="6035" y="1934"/>
                  <a:pt x="6010" y="1928"/>
                  <a:pt x="5985" y="1928"/>
                </a:cubicBezTo>
                <a:cubicBezTo>
                  <a:pt x="5918" y="1928"/>
                  <a:pt x="5858" y="1973"/>
                  <a:pt x="5823" y="2042"/>
                </a:cubicBezTo>
                <a:cubicBezTo>
                  <a:pt x="5775" y="2126"/>
                  <a:pt x="5823" y="2233"/>
                  <a:pt x="5906" y="2281"/>
                </a:cubicBezTo>
                <a:lnTo>
                  <a:pt x="8490" y="3435"/>
                </a:lnTo>
                <a:lnTo>
                  <a:pt x="5966" y="4388"/>
                </a:lnTo>
                <a:lnTo>
                  <a:pt x="691" y="2376"/>
                </a:lnTo>
                <a:lnTo>
                  <a:pt x="5966" y="376"/>
                </a:lnTo>
                <a:lnTo>
                  <a:pt x="7263" y="864"/>
                </a:lnTo>
                <a:cubicBezTo>
                  <a:pt x="7282" y="868"/>
                  <a:pt x="7301" y="871"/>
                  <a:pt x="7320" y="871"/>
                </a:cubicBezTo>
                <a:cubicBezTo>
                  <a:pt x="7394" y="871"/>
                  <a:pt x="7461" y="833"/>
                  <a:pt x="7490" y="757"/>
                </a:cubicBezTo>
                <a:cubicBezTo>
                  <a:pt x="7513" y="673"/>
                  <a:pt x="7478" y="566"/>
                  <a:pt x="7382" y="530"/>
                </a:cubicBezTo>
                <a:lnTo>
                  <a:pt x="6013" y="18"/>
                </a:lnTo>
                <a:cubicBezTo>
                  <a:pt x="5989" y="6"/>
                  <a:pt x="5969" y="0"/>
                  <a:pt x="59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823" name="Google Shape;12823;p87"/>
          <p:cNvGrpSpPr/>
          <p:nvPr/>
        </p:nvGrpSpPr>
        <p:grpSpPr>
          <a:xfrm>
            <a:off x="3044965" y="2254220"/>
            <a:ext cx="400194" cy="324316"/>
            <a:chOff x="3044965" y="2435220"/>
            <a:chExt cx="400194" cy="324316"/>
          </a:xfrm>
        </p:grpSpPr>
        <p:sp>
          <p:nvSpPr>
            <p:cNvPr id="12824" name="Google Shape;12824;p87"/>
            <p:cNvSpPr/>
            <p:nvPr/>
          </p:nvSpPr>
          <p:spPr>
            <a:xfrm>
              <a:off x="3105649" y="2649413"/>
              <a:ext cx="68329" cy="66864"/>
            </a:xfrm>
            <a:custGeom>
              <a:avLst/>
              <a:gdLst/>
              <a:ahLst/>
              <a:cxnLst/>
              <a:rect l="l" t="t" r="r" b="b"/>
              <a:pathLst>
                <a:path w="2145" h="2099" extrusionOk="0">
                  <a:moveTo>
                    <a:pt x="1924" y="0"/>
                  </a:moveTo>
                  <a:cubicBezTo>
                    <a:pt x="1867" y="0"/>
                    <a:pt x="1811" y="21"/>
                    <a:pt x="1775" y="63"/>
                  </a:cubicBezTo>
                  <a:lnTo>
                    <a:pt x="84" y="1753"/>
                  </a:lnTo>
                  <a:cubicBezTo>
                    <a:pt x="1" y="1825"/>
                    <a:pt x="1" y="1956"/>
                    <a:pt x="84" y="2039"/>
                  </a:cubicBezTo>
                  <a:cubicBezTo>
                    <a:pt x="120" y="2087"/>
                    <a:pt x="168" y="2099"/>
                    <a:pt x="227" y="2099"/>
                  </a:cubicBezTo>
                  <a:cubicBezTo>
                    <a:pt x="275" y="2099"/>
                    <a:pt x="334" y="2075"/>
                    <a:pt x="382" y="2039"/>
                  </a:cubicBezTo>
                  <a:lnTo>
                    <a:pt x="2073" y="337"/>
                  </a:lnTo>
                  <a:cubicBezTo>
                    <a:pt x="2144" y="265"/>
                    <a:pt x="2144" y="134"/>
                    <a:pt x="2073" y="63"/>
                  </a:cubicBezTo>
                  <a:cubicBezTo>
                    <a:pt x="2037" y="21"/>
                    <a:pt x="1980" y="0"/>
                    <a:pt x="19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5" name="Google Shape;12825;p87"/>
            <p:cNvSpPr/>
            <p:nvPr/>
          </p:nvSpPr>
          <p:spPr>
            <a:xfrm>
              <a:off x="3297193" y="2649413"/>
              <a:ext cx="68297" cy="66864"/>
            </a:xfrm>
            <a:custGeom>
              <a:avLst/>
              <a:gdLst/>
              <a:ahLst/>
              <a:cxnLst/>
              <a:rect l="l" t="t" r="r" b="b"/>
              <a:pathLst>
                <a:path w="2144" h="2099" extrusionOk="0">
                  <a:moveTo>
                    <a:pt x="1919" y="0"/>
                  </a:moveTo>
                  <a:cubicBezTo>
                    <a:pt x="1864" y="0"/>
                    <a:pt x="1810" y="21"/>
                    <a:pt x="1775" y="63"/>
                  </a:cubicBezTo>
                  <a:lnTo>
                    <a:pt x="84" y="1753"/>
                  </a:lnTo>
                  <a:cubicBezTo>
                    <a:pt x="1" y="1825"/>
                    <a:pt x="1" y="1956"/>
                    <a:pt x="84" y="2039"/>
                  </a:cubicBezTo>
                  <a:cubicBezTo>
                    <a:pt x="120" y="2087"/>
                    <a:pt x="167" y="2099"/>
                    <a:pt x="227" y="2099"/>
                  </a:cubicBezTo>
                  <a:cubicBezTo>
                    <a:pt x="286" y="2099"/>
                    <a:pt x="334" y="2075"/>
                    <a:pt x="382" y="2039"/>
                  </a:cubicBezTo>
                  <a:lnTo>
                    <a:pt x="2072" y="337"/>
                  </a:lnTo>
                  <a:cubicBezTo>
                    <a:pt x="2144" y="265"/>
                    <a:pt x="2144" y="134"/>
                    <a:pt x="2072" y="63"/>
                  </a:cubicBezTo>
                  <a:cubicBezTo>
                    <a:pt x="2031" y="21"/>
                    <a:pt x="1974" y="0"/>
                    <a:pt x="19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6" name="Google Shape;12826;p87"/>
            <p:cNvSpPr/>
            <p:nvPr/>
          </p:nvSpPr>
          <p:spPr>
            <a:xfrm>
              <a:off x="3044965" y="2435220"/>
              <a:ext cx="400194" cy="324316"/>
            </a:xfrm>
            <a:custGeom>
              <a:avLst/>
              <a:gdLst/>
              <a:ahLst/>
              <a:cxnLst/>
              <a:rect l="l" t="t" r="r" b="b"/>
              <a:pathLst>
                <a:path w="12563" h="10181" extrusionOk="0">
                  <a:moveTo>
                    <a:pt x="822" y="7358"/>
                  </a:moveTo>
                  <a:cubicBezTo>
                    <a:pt x="787" y="7465"/>
                    <a:pt x="787" y="7573"/>
                    <a:pt x="787" y="7680"/>
                  </a:cubicBezTo>
                  <a:cubicBezTo>
                    <a:pt x="787" y="7751"/>
                    <a:pt x="787" y="7823"/>
                    <a:pt x="811" y="7918"/>
                  </a:cubicBezTo>
                  <a:lnTo>
                    <a:pt x="632" y="7918"/>
                  </a:lnTo>
                  <a:cubicBezTo>
                    <a:pt x="525" y="7918"/>
                    <a:pt x="418" y="7823"/>
                    <a:pt x="418" y="7704"/>
                  </a:cubicBezTo>
                  <a:lnTo>
                    <a:pt x="418" y="7573"/>
                  </a:lnTo>
                  <a:cubicBezTo>
                    <a:pt x="418" y="7465"/>
                    <a:pt x="513" y="7358"/>
                    <a:pt x="632" y="7358"/>
                  </a:cubicBezTo>
                  <a:close/>
                  <a:moveTo>
                    <a:pt x="11955" y="7358"/>
                  </a:moveTo>
                  <a:cubicBezTo>
                    <a:pt x="12062" y="7358"/>
                    <a:pt x="12157" y="7454"/>
                    <a:pt x="12157" y="7573"/>
                  </a:cubicBezTo>
                  <a:lnTo>
                    <a:pt x="12169" y="7704"/>
                  </a:lnTo>
                  <a:cubicBezTo>
                    <a:pt x="12169" y="7811"/>
                    <a:pt x="12074" y="7918"/>
                    <a:pt x="11955" y="7918"/>
                  </a:cubicBezTo>
                  <a:lnTo>
                    <a:pt x="11776" y="7918"/>
                  </a:lnTo>
                  <a:cubicBezTo>
                    <a:pt x="11776" y="7835"/>
                    <a:pt x="11788" y="7763"/>
                    <a:pt x="11788" y="7668"/>
                  </a:cubicBezTo>
                  <a:cubicBezTo>
                    <a:pt x="11788" y="7573"/>
                    <a:pt x="11776" y="7465"/>
                    <a:pt x="11764" y="7358"/>
                  </a:cubicBezTo>
                  <a:close/>
                  <a:moveTo>
                    <a:pt x="3299" y="6263"/>
                  </a:moveTo>
                  <a:cubicBezTo>
                    <a:pt x="3918" y="6263"/>
                    <a:pt x="4466" y="6441"/>
                    <a:pt x="4859" y="6739"/>
                  </a:cubicBezTo>
                  <a:lnTo>
                    <a:pt x="4442" y="7156"/>
                  </a:lnTo>
                  <a:cubicBezTo>
                    <a:pt x="4371" y="7227"/>
                    <a:pt x="4371" y="7358"/>
                    <a:pt x="4442" y="7442"/>
                  </a:cubicBezTo>
                  <a:cubicBezTo>
                    <a:pt x="4490" y="7477"/>
                    <a:pt x="4525" y="7501"/>
                    <a:pt x="4585" y="7501"/>
                  </a:cubicBezTo>
                  <a:cubicBezTo>
                    <a:pt x="4644" y="7501"/>
                    <a:pt x="4692" y="7477"/>
                    <a:pt x="4740" y="7442"/>
                  </a:cubicBezTo>
                  <a:lnTo>
                    <a:pt x="5156" y="7025"/>
                  </a:lnTo>
                  <a:cubicBezTo>
                    <a:pt x="5299" y="7215"/>
                    <a:pt x="5394" y="7442"/>
                    <a:pt x="5394" y="7692"/>
                  </a:cubicBezTo>
                  <a:cubicBezTo>
                    <a:pt x="5383" y="8835"/>
                    <a:pt x="4442" y="9775"/>
                    <a:pt x="3275" y="9775"/>
                  </a:cubicBezTo>
                  <a:cubicBezTo>
                    <a:pt x="3013" y="9775"/>
                    <a:pt x="2763" y="9728"/>
                    <a:pt x="2525" y="9620"/>
                  </a:cubicBezTo>
                  <a:lnTo>
                    <a:pt x="4156" y="7989"/>
                  </a:lnTo>
                  <a:cubicBezTo>
                    <a:pt x="4228" y="7918"/>
                    <a:pt x="4228" y="7775"/>
                    <a:pt x="4156" y="7704"/>
                  </a:cubicBezTo>
                  <a:cubicBezTo>
                    <a:pt x="4121" y="7668"/>
                    <a:pt x="4070" y="7650"/>
                    <a:pt x="4018" y="7650"/>
                  </a:cubicBezTo>
                  <a:cubicBezTo>
                    <a:pt x="3966" y="7650"/>
                    <a:pt x="3912" y="7668"/>
                    <a:pt x="3870" y="7704"/>
                  </a:cubicBezTo>
                  <a:lnTo>
                    <a:pt x="2144" y="9430"/>
                  </a:lnTo>
                  <a:cubicBezTo>
                    <a:pt x="1573" y="9061"/>
                    <a:pt x="1192" y="8406"/>
                    <a:pt x="1192" y="7680"/>
                  </a:cubicBezTo>
                  <a:cubicBezTo>
                    <a:pt x="1192" y="6882"/>
                    <a:pt x="2132" y="6263"/>
                    <a:pt x="3299" y="6263"/>
                  </a:cubicBezTo>
                  <a:close/>
                  <a:moveTo>
                    <a:pt x="9324" y="6275"/>
                  </a:moveTo>
                  <a:cubicBezTo>
                    <a:pt x="9943" y="6275"/>
                    <a:pt x="10502" y="6453"/>
                    <a:pt x="10883" y="6751"/>
                  </a:cubicBezTo>
                  <a:lnTo>
                    <a:pt x="10467" y="7168"/>
                  </a:lnTo>
                  <a:cubicBezTo>
                    <a:pt x="10395" y="7239"/>
                    <a:pt x="10395" y="7370"/>
                    <a:pt x="10467" y="7454"/>
                  </a:cubicBezTo>
                  <a:cubicBezTo>
                    <a:pt x="10514" y="7489"/>
                    <a:pt x="10562" y="7513"/>
                    <a:pt x="10621" y="7513"/>
                  </a:cubicBezTo>
                  <a:cubicBezTo>
                    <a:pt x="10657" y="7513"/>
                    <a:pt x="10717" y="7489"/>
                    <a:pt x="10764" y="7454"/>
                  </a:cubicBezTo>
                  <a:lnTo>
                    <a:pt x="11181" y="7037"/>
                  </a:lnTo>
                  <a:cubicBezTo>
                    <a:pt x="11336" y="7227"/>
                    <a:pt x="11419" y="7454"/>
                    <a:pt x="11419" y="7704"/>
                  </a:cubicBezTo>
                  <a:cubicBezTo>
                    <a:pt x="11407" y="8835"/>
                    <a:pt x="10467" y="9775"/>
                    <a:pt x="9312" y="9775"/>
                  </a:cubicBezTo>
                  <a:cubicBezTo>
                    <a:pt x="9038" y="9775"/>
                    <a:pt x="8788" y="9728"/>
                    <a:pt x="8550" y="9620"/>
                  </a:cubicBezTo>
                  <a:lnTo>
                    <a:pt x="10181" y="7989"/>
                  </a:lnTo>
                  <a:cubicBezTo>
                    <a:pt x="10264" y="7918"/>
                    <a:pt x="10264" y="7775"/>
                    <a:pt x="10181" y="7704"/>
                  </a:cubicBezTo>
                  <a:cubicBezTo>
                    <a:pt x="10145" y="7668"/>
                    <a:pt x="10094" y="7650"/>
                    <a:pt x="10044" y="7650"/>
                  </a:cubicBezTo>
                  <a:cubicBezTo>
                    <a:pt x="9993" y="7650"/>
                    <a:pt x="9943" y="7668"/>
                    <a:pt x="9907" y="7704"/>
                  </a:cubicBezTo>
                  <a:lnTo>
                    <a:pt x="8181" y="9442"/>
                  </a:lnTo>
                  <a:cubicBezTo>
                    <a:pt x="7597" y="9073"/>
                    <a:pt x="7228" y="8418"/>
                    <a:pt x="7228" y="7692"/>
                  </a:cubicBezTo>
                  <a:cubicBezTo>
                    <a:pt x="7228" y="6894"/>
                    <a:pt x="8157" y="6275"/>
                    <a:pt x="9324" y="6275"/>
                  </a:cubicBezTo>
                  <a:close/>
                  <a:moveTo>
                    <a:pt x="2751" y="0"/>
                  </a:moveTo>
                  <a:cubicBezTo>
                    <a:pt x="2239" y="0"/>
                    <a:pt x="1787" y="345"/>
                    <a:pt x="1656" y="857"/>
                  </a:cubicBezTo>
                  <a:lnTo>
                    <a:pt x="13" y="7418"/>
                  </a:lnTo>
                  <a:cubicBezTo>
                    <a:pt x="1" y="7465"/>
                    <a:pt x="1" y="7513"/>
                    <a:pt x="1" y="7573"/>
                  </a:cubicBezTo>
                  <a:lnTo>
                    <a:pt x="1" y="7704"/>
                  </a:lnTo>
                  <a:cubicBezTo>
                    <a:pt x="1" y="8037"/>
                    <a:pt x="275" y="8311"/>
                    <a:pt x="608" y="8311"/>
                  </a:cubicBezTo>
                  <a:lnTo>
                    <a:pt x="846" y="8311"/>
                  </a:lnTo>
                  <a:cubicBezTo>
                    <a:pt x="1037" y="8989"/>
                    <a:pt x="1465" y="9537"/>
                    <a:pt x="2037" y="9859"/>
                  </a:cubicBezTo>
                  <a:cubicBezTo>
                    <a:pt x="2061" y="9859"/>
                    <a:pt x="2061" y="9882"/>
                    <a:pt x="2073" y="9882"/>
                  </a:cubicBezTo>
                  <a:cubicBezTo>
                    <a:pt x="2430" y="10073"/>
                    <a:pt x="2835" y="10180"/>
                    <a:pt x="3263" y="10180"/>
                  </a:cubicBezTo>
                  <a:cubicBezTo>
                    <a:pt x="4609" y="10180"/>
                    <a:pt x="5704" y="9108"/>
                    <a:pt x="5764" y="7763"/>
                  </a:cubicBezTo>
                  <a:cubicBezTo>
                    <a:pt x="5918" y="7656"/>
                    <a:pt x="6097" y="7596"/>
                    <a:pt x="6287" y="7596"/>
                  </a:cubicBezTo>
                  <a:cubicBezTo>
                    <a:pt x="6478" y="7596"/>
                    <a:pt x="6657" y="7656"/>
                    <a:pt x="6811" y="7763"/>
                  </a:cubicBezTo>
                  <a:cubicBezTo>
                    <a:pt x="6835" y="8656"/>
                    <a:pt x="7347" y="9430"/>
                    <a:pt x="8085" y="9847"/>
                  </a:cubicBezTo>
                  <a:cubicBezTo>
                    <a:pt x="8097" y="9847"/>
                    <a:pt x="8097" y="9859"/>
                    <a:pt x="8121" y="9859"/>
                  </a:cubicBezTo>
                  <a:cubicBezTo>
                    <a:pt x="8478" y="10061"/>
                    <a:pt x="8871" y="10156"/>
                    <a:pt x="9312" y="10156"/>
                  </a:cubicBezTo>
                  <a:cubicBezTo>
                    <a:pt x="10467" y="10156"/>
                    <a:pt x="11455" y="9370"/>
                    <a:pt x="11717" y="8299"/>
                  </a:cubicBezTo>
                  <a:lnTo>
                    <a:pt x="11955" y="8299"/>
                  </a:lnTo>
                  <a:cubicBezTo>
                    <a:pt x="12288" y="8299"/>
                    <a:pt x="12562" y="8037"/>
                    <a:pt x="12562" y="7692"/>
                  </a:cubicBezTo>
                  <a:lnTo>
                    <a:pt x="12562" y="7561"/>
                  </a:lnTo>
                  <a:cubicBezTo>
                    <a:pt x="12562" y="7525"/>
                    <a:pt x="12562" y="7465"/>
                    <a:pt x="12550" y="7418"/>
                  </a:cubicBezTo>
                  <a:lnTo>
                    <a:pt x="10919" y="857"/>
                  </a:lnTo>
                  <a:cubicBezTo>
                    <a:pt x="10800" y="357"/>
                    <a:pt x="10336" y="0"/>
                    <a:pt x="9812" y="0"/>
                  </a:cubicBezTo>
                  <a:cubicBezTo>
                    <a:pt x="9705" y="0"/>
                    <a:pt x="9621" y="84"/>
                    <a:pt x="9621" y="191"/>
                  </a:cubicBezTo>
                  <a:cubicBezTo>
                    <a:pt x="9621" y="298"/>
                    <a:pt x="9705" y="381"/>
                    <a:pt x="9812" y="381"/>
                  </a:cubicBezTo>
                  <a:cubicBezTo>
                    <a:pt x="10157" y="381"/>
                    <a:pt x="10443" y="607"/>
                    <a:pt x="10526" y="929"/>
                  </a:cubicBezTo>
                  <a:lnTo>
                    <a:pt x="12014" y="6942"/>
                  </a:lnTo>
                  <a:lnTo>
                    <a:pt x="11598" y="6942"/>
                  </a:lnTo>
                  <a:cubicBezTo>
                    <a:pt x="11467" y="6727"/>
                    <a:pt x="11288" y="6525"/>
                    <a:pt x="11038" y="6346"/>
                  </a:cubicBezTo>
                  <a:cubicBezTo>
                    <a:pt x="10574" y="6025"/>
                    <a:pt x="9943" y="5846"/>
                    <a:pt x="9288" y="5846"/>
                  </a:cubicBezTo>
                  <a:cubicBezTo>
                    <a:pt x="8633" y="5846"/>
                    <a:pt x="8026" y="6025"/>
                    <a:pt x="7550" y="6346"/>
                  </a:cubicBezTo>
                  <a:cubicBezTo>
                    <a:pt x="7180" y="6620"/>
                    <a:pt x="6918" y="6942"/>
                    <a:pt x="6835" y="7299"/>
                  </a:cubicBezTo>
                  <a:cubicBezTo>
                    <a:pt x="6668" y="7215"/>
                    <a:pt x="6478" y="7168"/>
                    <a:pt x="6287" y="7168"/>
                  </a:cubicBezTo>
                  <a:cubicBezTo>
                    <a:pt x="6097" y="7168"/>
                    <a:pt x="5895" y="7215"/>
                    <a:pt x="5728" y="7299"/>
                  </a:cubicBezTo>
                  <a:cubicBezTo>
                    <a:pt x="5645" y="6942"/>
                    <a:pt x="5394" y="6596"/>
                    <a:pt x="5025" y="6346"/>
                  </a:cubicBezTo>
                  <a:cubicBezTo>
                    <a:pt x="4561" y="6025"/>
                    <a:pt x="3930" y="5846"/>
                    <a:pt x="3275" y="5846"/>
                  </a:cubicBezTo>
                  <a:cubicBezTo>
                    <a:pt x="2620" y="5846"/>
                    <a:pt x="2013" y="6025"/>
                    <a:pt x="1537" y="6346"/>
                  </a:cubicBezTo>
                  <a:cubicBezTo>
                    <a:pt x="1299" y="6525"/>
                    <a:pt x="1108" y="6727"/>
                    <a:pt x="965" y="6942"/>
                  </a:cubicBezTo>
                  <a:lnTo>
                    <a:pt x="549" y="6942"/>
                  </a:lnTo>
                  <a:lnTo>
                    <a:pt x="2037" y="929"/>
                  </a:lnTo>
                  <a:cubicBezTo>
                    <a:pt x="2120" y="607"/>
                    <a:pt x="2418" y="381"/>
                    <a:pt x="2751" y="381"/>
                  </a:cubicBezTo>
                  <a:cubicBezTo>
                    <a:pt x="2858" y="381"/>
                    <a:pt x="2954" y="298"/>
                    <a:pt x="2954" y="191"/>
                  </a:cubicBezTo>
                  <a:cubicBezTo>
                    <a:pt x="2954" y="84"/>
                    <a:pt x="2858" y="0"/>
                    <a:pt x="2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27" name="Google Shape;12827;p87"/>
          <p:cNvGrpSpPr/>
          <p:nvPr/>
        </p:nvGrpSpPr>
        <p:grpSpPr>
          <a:xfrm>
            <a:off x="4878379" y="2292892"/>
            <a:ext cx="367161" cy="287523"/>
            <a:chOff x="4878379" y="2473892"/>
            <a:chExt cx="367161" cy="287523"/>
          </a:xfrm>
        </p:grpSpPr>
        <p:sp>
          <p:nvSpPr>
            <p:cNvPr id="12828" name="Google Shape;12828;p87"/>
            <p:cNvSpPr/>
            <p:nvPr/>
          </p:nvSpPr>
          <p:spPr>
            <a:xfrm>
              <a:off x="5110889" y="2554676"/>
              <a:ext cx="75496" cy="71355"/>
            </a:xfrm>
            <a:custGeom>
              <a:avLst/>
              <a:gdLst/>
              <a:ahLst/>
              <a:cxnLst/>
              <a:rect l="l" t="t" r="r" b="b"/>
              <a:pathLst>
                <a:path w="2370" h="2240" extrusionOk="0">
                  <a:moveTo>
                    <a:pt x="1250" y="322"/>
                  </a:moveTo>
                  <a:lnTo>
                    <a:pt x="2048" y="1263"/>
                  </a:lnTo>
                  <a:lnTo>
                    <a:pt x="2048" y="1918"/>
                  </a:lnTo>
                  <a:lnTo>
                    <a:pt x="322" y="1918"/>
                  </a:lnTo>
                  <a:lnTo>
                    <a:pt x="322" y="322"/>
                  </a:lnTo>
                  <a:close/>
                  <a:moveTo>
                    <a:pt x="155" y="1"/>
                  </a:moveTo>
                  <a:cubicBezTo>
                    <a:pt x="72" y="1"/>
                    <a:pt x="0" y="72"/>
                    <a:pt x="0" y="155"/>
                  </a:cubicBezTo>
                  <a:lnTo>
                    <a:pt x="0" y="2084"/>
                  </a:lnTo>
                  <a:cubicBezTo>
                    <a:pt x="0" y="2168"/>
                    <a:pt x="72" y="2239"/>
                    <a:pt x="155" y="2239"/>
                  </a:cubicBezTo>
                  <a:lnTo>
                    <a:pt x="2215" y="2239"/>
                  </a:lnTo>
                  <a:cubicBezTo>
                    <a:pt x="2298" y="2239"/>
                    <a:pt x="2370" y="2168"/>
                    <a:pt x="2370" y="2084"/>
                  </a:cubicBezTo>
                  <a:lnTo>
                    <a:pt x="2370" y="1191"/>
                  </a:lnTo>
                  <a:cubicBezTo>
                    <a:pt x="2370" y="1084"/>
                    <a:pt x="2358" y="1132"/>
                    <a:pt x="1441" y="36"/>
                  </a:cubicBezTo>
                  <a:cubicBezTo>
                    <a:pt x="1429" y="13"/>
                    <a:pt x="1381"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9" name="Google Shape;12829;p87"/>
            <p:cNvSpPr/>
            <p:nvPr/>
          </p:nvSpPr>
          <p:spPr>
            <a:xfrm>
              <a:off x="4958049" y="2691972"/>
              <a:ext cx="45521" cy="45553"/>
            </a:xfrm>
            <a:custGeom>
              <a:avLst/>
              <a:gdLst/>
              <a:ahLst/>
              <a:cxnLst/>
              <a:rect l="l" t="t" r="r" b="b"/>
              <a:pathLst>
                <a:path w="1429" h="1430" extrusionOk="0">
                  <a:moveTo>
                    <a:pt x="714" y="358"/>
                  </a:moveTo>
                  <a:cubicBezTo>
                    <a:pt x="929" y="358"/>
                    <a:pt x="1084" y="525"/>
                    <a:pt x="1084" y="727"/>
                  </a:cubicBezTo>
                  <a:cubicBezTo>
                    <a:pt x="1084" y="941"/>
                    <a:pt x="929" y="1108"/>
                    <a:pt x="714" y="1108"/>
                  </a:cubicBezTo>
                  <a:cubicBezTo>
                    <a:pt x="512" y="1108"/>
                    <a:pt x="345" y="941"/>
                    <a:pt x="345" y="727"/>
                  </a:cubicBezTo>
                  <a:cubicBezTo>
                    <a:pt x="345" y="525"/>
                    <a:pt x="512" y="358"/>
                    <a:pt x="714" y="358"/>
                  </a:cubicBezTo>
                  <a:close/>
                  <a:moveTo>
                    <a:pt x="714" y="1"/>
                  </a:moveTo>
                  <a:cubicBezTo>
                    <a:pt x="310" y="1"/>
                    <a:pt x="0" y="334"/>
                    <a:pt x="0" y="715"/>
                  </a:cubicBezTo>
                  <a:cubicBezTo>
                    <a:pt x="0" y="1108"/>
                    <a:pt x="333" y="1429"/>
                    <a:pt x="714" y="1429"/>
                  </a:cubicBezTo>
                  <a:cubicBezTo>
                    <a:pt x="1107" y="1429"/>
                    <a:pt x="1429" y="1108"/>
                    <a:pt x="1429" y="715"/>
                  </a:cubicBezTo>
                  <a:cubicBezTo>
                    <a:pt x="1429" y="334"/>
                    <a:pt x="1119" y="1"/>
                    <a:pt x="7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0" name="Google Shape;12830;p87"/>
            <p:cNvSpPr/>
            <p:nvPr/>
          </p:nvSpPr>
          <p:spPr>
            <a:xfrm>
              <a:off x="5130225" y="2691972"/>
              <a:ext cx="45553" cy="45553"/>
            </a:xfrm>
            <a:custGeom>
              <a:avLst/>
              <a:gdLst/>
              <a:ahLst/>
              <a:cxnLst/>
              <a:rect l="l" t="t" r="r" b="b"/>
              <a:pathLst>
                <a:path w="1430" h="1430" extrusionOk="0">
                  <a:moveTo>
                    <a:pt x="715" y="358"/>
                  </a:moveTo>
                  <a:cubicBezTo>
                    <a:pt x="917" y="358"/>
                    <a:pt x="1084" y="525"/>
                    <a:pt x="1084" y="727"/>
                  </a:cubicBezTo>
                  <a:cubicBezTo>
                    <a:pt x="1084" y="929"/>
                    <a:pt x="917" y="1108"/>
                    <a:pt x="715" y="1108"/>
                  </a:cubicBezTo>
                  <a:cubicBezTo>
                    <a:pt x="501" y="1108"/>
                    <a:pt x="346" y="941"/>
                    <a:pt x="346" y="727"/>
                  </a:cubicBezTo>
                  <a:cubicBezTo>
                    <a:pt x="346" y="525"/>
                    <a:pt x="501" y="358"/>
                    <a:pt x="715" y="358"/>
                  </a:cubicBezTo>
                  <a:close/>
                  <a:moveTo>
                    <a:pt x="715" y="1"/>
                  </a:moveTo>
                  <a:cubicBezTo>
                    <a:pt x="310" y="1"/>
                    <a:pt x="1" y="334"/>
                    <a:pt x="1" y="715"/>
                  </a:cubicBezTo>
                  <a:cubicBezTo>
                    <a:pt x="1" y="1108"/>
                    <a:pt x="322" y="1429"/>
                    <a:pt x="715" y="1429"/>
                  </a:cubicBezTo>
                  <a:cubicBezTo>
                    <a:pt x="1096" y="1429"/>
                    <a:pt x="1429" y="1108"/>
                    <a:pt x="1429" y="715"/>
                  </a:cubicBezTo>
                  <a:cubicBezTo>
                    <a:pt x="1429" y="334"/>
                    <a:pt x="1120" y="1"/>
                    <a:pt x="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1" name="Google Shape;12831;p87"/>
            <p:cNvSpPr/>
            <p:nvPr/>
          </p:nvSpPr>
          <p:spPr>
            <a:xfrm>
              <a:off x="4930717" y="2523586"/>
              <a:ext cx="100917" cy="100534"/>
            </a:xfrm>
            <a:custGeom>
              <a:avLst/>
              <a:gdLst/>
              <a:ahLst/>
              <a:cxnLst/>
              <a:rect l="l" t="t" r="r" b="b"/>
              <a:pathLst>
                <a:path w="3168" h="3156" extrusionOk="0">
                  <a:moveTo>
                    <a:pt x="1763" y="346"/>
                  </a:moveTo>
                  <a:cubicBezTo>
                    <a:pt x="1811" y="346"/>
                    <a:pt x="1858" y="393"/>
                    <a:pt x="1858" y="441"/>
                  </a:cubicBezTo>
                  <a:lnTo>
                    <a:pt x="1858" y="1120"/>
                  </a:lnTo>
                  <a:cubicBezTo>
                    <a:pt x="1858" y="1215"/>
                    <a:pt x="1930" y="1286"/>
                    <a:pt x="2013" y="1286"/>
                  </a:cubicBezTo>
                  <a:lnTo>
                    <a:pt x="2704" y="1286"/>
                  </a:lnTo>
                  <a:cubicBezTo>
                    <a:pt x="2751" y="1286"/>
                    <a:pt x="2787" y="1334"/>
                    <a:pt x="2787" y="1370"/>
                  </a:cubicBezTo>
                  <a:lnTo>
                    <a:pt x="2787" y="1774"/>
                  </a:lnTo>
                  <a:cubicBezTo>
                    <a:pt x="2787" y="1822"/>
                    <a:pt x="2751" y="1870"/>
                    <a:pt x="2704" y="1870"/>
                  </a:cubicBezTo>
                  <a:lnTo>
                    <a:pt x="2013" y="1870"/>
                  </a:lnTo>
                  <a:cubicBezTo>
                    <a:pt x="1930" y="1870"/>
                    <a:pt x="1858" y="1941"/>
                    <a:pt x="1858" y="2024"/>
                  </a:cubicBezTo>
                  <a:lnTo>
                    <a:pt x="1858" y="2715"/>
                  </a:lnTo>
                  <a:cubicBezTo>
                    <a:pt x="1858" y="2763"/>
                    <a:pt x="1811" y="2798"/>
                    <a:pt x="1763" y="2798"/>
                  </a:cubicBezTo>
                  <a:lnTo>
                    <a:pt x="1358" y="2798"/>
                  </a:lnTo>
                  <a:cubicBezTo>
                    <a:pt x="1322" y="2798"/>
                    <a:pt x="1275" y="2763"/>
                    <a:pt x="1275" y="2715"/>
                  </a:cubicBezTo>
                  <a:lnTo>
                    <a:pt x="1275" y="2024"/>
                  </a:lnTo>
                  <a:cubicBezTo>
                    <a:pt x="1275" y="1941"/>
                    <a:pt x="1203" y="1870"/>
                    <a:pt x="1108" y="1870"/>
                  </a:cubicBezTo>
                  <a:lnTo>
                    <a:pt x="429" y="1870"/>
                  </a:lnTo>
                  <a:cubicBezTo>
                    <a:pt x="382" y="1870"/>
                    <a:pt x="334" y="1822"/>
                    <a:pt x="334" y="1774"/>
                  </a:cubicBezTo>
                  <a:lnTo>
                    <a:pt x="334" y="1370"/>
                  </a:lnTo>
                  <a:cubicBezTo>
                    <a:pt x="334" y="1334"/>
                    <a:pt x="382" y="1286"/>
                    <a:pt x="429" y="1286"/>
                  </a:cubicBezTo>
                  <a:lnTo>
                    <a:pt x="1108" y="1286"/>
                  </a:lnTo>
                  <a:cubicBezTo>
                    <a:pt x="1203" y="1286"/>
                    <a:pt x="1275" y="1215"/>
                    <a:pt x="1275" y="1120"/>
                  </a:cubicBezTo>
                  <a:lnTo>
                    <a:pt x="1275" y="441"/>
                  </a:lnTo>
                  <a:cubicBezTo>
                    <a:pt x="1275" y="393"/>
                    <a:pt x="1322" y="346"/>
                    <a:pt x="1358" y="346"/>
                  </a:cubicBezTo>
                  <a:close/>
                  <a:moveTo>
                    <a:pt x="1394" y="0"/>
                  </a:moveTo>
                  <a:cubicBezTo>
                    <a:pt x="1156" y="0"/>
                    <a:pt x="965" y="203"/>
                    <a:pt x="965" y="441"/>
                  </a:cubicBezTo>
                  <a:lnTo>
                    <a:pt x="965" y="953"/>
                  </a:lnTo>
                  <a:lnTo>
                    <a:pt x="441" y="953"/>
                  </a:lnTo>
                  <a:cubicBezTo>
                    <a:pt x="203" y="953"/>
                    <a:pt x="13" y="1155"/>
                    <a:pt x="13" y="1393"/>
                  </a:cubicBezTo>
                  <a:lnTo>
                    <a:pt x="13" y="1786"/>
                  </a:lnTo>
                  <a:cubicBezTo>
                    <a:pt x="1" y="2013"/>
                    <a:pt x="191" y="2203"/>
                    <a:pt x="429" y="2203"/>
                  </a:cubicBezTo>
                  <a:lnTo>
                    <a:pt x="953" y="2203"/>
                  </a:lnTo>
                  <a:lnTo>
                    <a:pt x="953" y="2727"/>
                  </a:lnTo>
                  <a:cubicBezTo>
                    <a:pt x="953" y="2965"/>
                    <a:pt x="1144" y="3156"/>
                    <a:pt x="1382" y="3156"/>
                  </a:cubicBezTo>
                  <a:lnTo>
                    <a:pt x="1787" y="3156"/>
                  </a:lnTo>
                  <a:cubicBezTo>
                    <a:pt x="2025" y="3156"/>
                    <a:pt x="2215" y="2965"/>
                    <a:pt x="2215" y="2727"/>
                  </a:cubicBezTo>
                  <a:lnTo>
                    <a:pt x="2215" y="2203"/>
                  </a:lnTo>
                  <a:lnTo>
                    <a:pt x="2739" y="2203"/>
                  </a:lnTo>
                  <a:cubicBezTo>
                    <a:pt x="2977" y="2203"/>
                    <a:pt x="3168" y="2013"/>
                    <a:pt x="3168" y="1774"/>
                  </a:cubicBezTo>
                  <a:lnTo>
                    <a:pt x="3168" y="1370"/>
                  </a:lnTo>
                  <a:cubicBezTo>
                    <a:pt x="3168" y="1131"/>
                    <a:pt x="2977" y="941"/>
                    <a:pt x="2739" y="941"/>
                  </a:cubicBezTo>
                  <a:lnTo>
                    <a:pt x="2227" y="941"/>
                  </a:lnTo>
                  <a:lnTo>
                    <a:pt x="2227" y="441"/>
                  </a:lnTo>
                  <a:cubicBezTo>
                    <a:pt x="2227" y="203"/>
                    <a:pt x="2037" y="0"/>
                    <a:pt x="1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2" name="Google Shape;12832;p87"/>
            <p:cNvSpPr/>
            <p:nvPr/>
          </p:nvSpPr>
          <p:spPr>
            <a:xfrm>
              <a:off x="4878379" y="2473892"/>
              <a:ext cx="367161" cy="287523"/>
            </a:xfrm>
            <a:custGeom>
              <a:avLst/>
              <a:gdLst/>
              <a:ahLst/>
              <a:cxnLst/>
              <a:rect l="l" t="t" r="r" b="b"/>
              <a:pathLst>
                <a:path w="11526" h="9026" extrusionOk="0">
                  <a:moveTo>
                    <a:pt x="7966" y="346"/>
                  </a:moveTo>
                  <a:cubicBezTo>
                    <a:pt x="8228" y="346"/>
                    <a:pt x="8454" y="572"/>
                    <a:pt x="8454" y="834"/>
                  </a:cubicBezTo>
                  <a:lnTo>
                    <a:pt x="8454" y="1203"/>
                  </a:lnTo>
                  <a:lnTo>
                    <a:pt x="7478" y="1203"/>
                  </a:lnTo>
                  <a:lnTo>
                    <a:pt x="7478" y="834"/>
                  </a:lnTo>
                  <a:cubicBezTo>
                    <a:pt x="7478" y="572"/>
                    <a:pt x="7692" y="346"/>
                    <a:pt x="7966" y="346"/>
                  </a:cubicBezTo>
                  <a:close/>
                  <a:moveTo>
                    <a:pt x="8645" y="1548"/>
                  </a:moveTo>
                  <a:lnTo>
                    <a:pt x="8645" y="1703"/>
                  </a:lnTo>
                  <a:lnTo>
                    <a:pt x="7275" y="1703"/>
                  </a:lnTo>
                  <a:lnTo>
                    <a:pt x="7275" y="1548"/>
                  </a:lnTo>
                  <a:close/>
                  <a:moveTo>
                    <a:pt x="6132" y="5894"/>
                  </a:moveTo>
                  <a:lnTo>
                    <a:pt x="6132" y="7192"/>
                  </a:lnTo>
                  <a:lnTo>
                    <a:pt x="4644" y="7192"/>
                  </a:lnTo>
                  <a:cubicBezTo>
                    <a:pt x="4644" y="7180"/>
                    <a:pt x="4632" y="7156"/>
                    <a:pt x="4632" y="7144"/>
                  </a:cubicBezTo>
                  <a:cubicBezTo>
                    <a:pt x="4420" y="6454"/>
                    <a:pt x="3830" y="6114"/>
                    <a:pt x="3240" y="6114"/>
                  </a:cubicBezTo>
                  <a:cubicBezTo>
                    <a:pt x="2639" y="6114"/>
                    <a:pt x="2038" y="6466"/>
                    <a:pt x="1834" y="7156"/>
                  </a:cubicBezTo>
                  <a:cubicBezTo>
                    <a:pt x="1834" y="7180"/>
                    <a:pt x="1822" y="7192"/>
                    <a:pt x="1822" y="7204"/>
                  </a:cubicBezTo>
                  <a:lnTo>
                    <a:pt x="691" y="7204"/>
                  </a:lnTo>
                  <a:cubicBezTo>
                    <a:pt x="489" y="7204"/>
                    <a:pt x="334" y="7061"/>
                    <a:pt x="334" y="6847"/>
                  </a:cubicBezTo>
                  <a:lnTo>
                    <a:pt x="334" y="5894"/>
                  </a:lnTo>
                  <a:close/>
                  <a:moveTo>
                    <a:pt x="11181" y="5906"/>
                  </a:moveTo>
                  <a:lnTo>
                    <a:pt x="11181" y="6847"/>
                  </a:lnTo>
                  <a:cubicBezTo>
                    <a:pt x="11181" y="7037"/>
                    <a:pt x="11026" y="7204"/>
                    <a:pt x="10824" y="7204"/>
                  </a:cubicBezTo>
                  <a:lnTo>
                    <a:pt x="10038" y="7204"/>
                  </a:lnTo>
                  <a:cubicBezTo>
                    <a:pt x="10038" y="7192"/>
                    <a:pt x="10014" y="7180"/>
                    <a:pt x="10014" y="7156"/>
                  </a:cubicBezTo>
                  <a:cubicBezTo>
                    <a:pt x="9823" y="6525"/>
                    <a:pt x="9228" y="6109"/>
                    <a:pt x="8621" y="6109"/>
                  </a:cubicBezTo>
                  <a:cubicBezTo>
                    <a:pt x="8026" y="6109"/>
                    <a:pt x="7430" y="6490"/>
                    <a:pt x="7216" y="7156"/>
                  </a:cubicBezTo>
                  <a:cubicBezTo>
                    <a:pt x="7216" y="7180"/>
                    <a:pt x="7204" y="7192"/>
                    <a:pt x="7204" y="7204"/>
                  </a:cubicBezTo>
                  <a:lnTo>
                    <a:pt x="6466" y="7204"/>
                  </a:lnTo>
                  <a:lnTo>
                    <a:pt x="6466" y="5906"/>
                  </a:lnTo>
                  <a:close/>
                  <a:moveTo>
                    <a:pt x="3215" y="6466"/>
                  </a:moveTo>
                  <a:cubicBezTo>
                    <a:pt x="3823" y="6466"/>
                    <a:pt x="4335" y="6978"/>
                    <a:pt x="4335" y="7573"/>
                  </a:cubicBezTo>
                  <a:cubicBezTo>
                    <a:pt x="4335" y="8192"/>
                    <a:pt x="3835" y="8692"/>
                    <a:pt x="3215" y="8692"/>
                  </a:cubicBezTo>
                  <a:cubicBezTo>
                    <a:pt x="2596" y="8692"/>
                    <a:pt x="2096" y="8192"/>
                    <a:pt x="2096" y="7573"/>
                  </a:cubicBezTo>
                  <a:cubicBezTo>
                    <a:pt x="2096" y="6978"/>
                    <a:pt x="2608" y="6466"/>
                    <a:pt x="3215" y="6466"/>
                  </a:cubicBezTo>
                  <a:close/>
                  <a:moveTo>
                    <a:pt x="8621" y="6466"/>
                  </a:moveTo>
                  <a:cubicBezTo>
                    <a:pt x="9240" y="6466"/>
                    <a:pt x="9740" y="6978"/>
                    <a:pt x="9740" y="7573"/>
                  </a:cubicBezTo>
                  <a:cubicBezTo>
                    <a:pt x="9740" y="8192"/>
                    <a:pt x="9240" y="8692"/>
                    <a:pt x="8621" y="8692"/>
                  </a:cubicBezTo>
                  <a:cubicBezTo>
                    <a:pt x="7990" y="8692"/>
                    <a:pt x="7502" y="8192"/>
                    <a:pt x="7502" y="7573"/>
                  </a:cubicBezTo>
                  <a:cubicBezTo>
                    <a:pt x="7502" y="6966"/>
                    <a:pt x="8014" y="6466"/>
                    <a:pt x="8621" y="6466"/>
                  </a:cubicBezTo>
                  <a:close/>
                  <a:moveTo>
                    <a:pt x="7966" y="1"/>
                  </a:moveTo>
                  <a:cubicBezTo>
                    <a:pt x="7502" y="1"/>
                    <a:pt x="7133" y="370"/>
                    <a:pt x="7133" y="834"/>
                  </a:cubicBezTo>
                  <a:lnTo>
                    <a:pt x="7133" y="1203"/>
                  </a:lnTo>
                  <a:lnTo>
                    <a:pt x="7097" y="1203"/>
                  </a:lnTo>
                  <a:cubicBezTo>
                    <a:pt x="7014" y="1203"/>
                    <a:pt x="6942" y="1275"/>
                    <a:pt x="6942" y="1370"/>
                  </a:cubicBezTo>
                  <a:lnTo>
                    <a:pt x="6942" y="1679"/>
                  </a:lnTo>
                  <a:lnTo>
                    <a:pt x="6466" y="1679"/>
                  </a:lnTo>
                  <a:lnTo>
                    <a:pt x="6466" y="1072"/>
                  </a:lnTo>
                  <a:cubicBezTo>
                    <a:pt x="6466" y="703"/>
                    <a:pt x="6144" y="382"/>
                    <a:pt x="5775" y="382"/>
                  </a:cubicBezTo>
                  <a:lnTo>
                    <a:pt x="2311" y="382"/>
                  </a:lnTo>
                  <a:cubicBezTo>
                    <a:pt x="2215" y="382"/>
                    <a:pt x="2144" y="465"/>
                    <a:pt x="2144" y="548"/>
                  </a:cubicBezTo>
                  <a:cubicBezTo>
                    <a:pt x="2144" y="644"/>
                    <a:pt x="2215" y="715"/>
                    <a:pt x="2311" y="715"/>
                  </a:cubicBezTo>
                  <a:lnTo>
                    <a:pt x="5775" y="715"/>
                  </a:lnTo>
                  <a:cubicBezTo>
                    <a:pt x="5966" y="715"/>
                    <a:pt x="6132" y="870"/>
                    <a:pt x="6132" y="1072"/>
                  </a:cubicBezTo>
                  <a:lnTo>
                    <a:pt x="6132" y="5573"/>
                  </a:lnTo>
                  <a:lnTo>
                    <a:pt x="334" y="5573"/>
                  </a:lnTo>
                  <a:lnTo>
                    <a:pt x="334" y="1072"/>
                  </a:lnTo>
                  <a:cubicBezTo>
                    <a:pt x="334" y="882"/>
                    <a:pt x="477" y="715"/>
                    <a:pt x="691" y="715"/>
                  </a:cubicBezTo>
                  <a:lnTo>
                    <a:pt x="1477" y="715"/>
                  </a:lnTo>
                  <a:cubicBezTo>
                    <a:pt x="1560" y="715"/>
                    <a:pt x="1644" y="644"/>
                    <a:pt x="1644" y="548"/>
                  </a:cubicBezTo>
                  <a:cubicBezTo>
                    <a:pt x="1644" y="465"/>
                    <a:pt x="1560" y="394"/>
                    <a:pt x="1477" y="394"/>
                  </a:cubicBezTo>
                  <a:lnTo>
                    <a:pt x="691" y="394"/>
                  </a:lnTo>
                  <a:cubicBezTo>
                    <a:pt x="310" y="394"/>
                    <a:pt x="1" y="703"/>
                    <a:pt x="1" y="1072"/>
                  </a:cubicBezTo>
                  <a:lnTo>
                    <a:pt x="1" y="6847"/>
                  </a:lnTo>
                  <a:cubicBezTo>
                    <a:pt x="1" y="7216"/>
                    <a:pt x="310" y="7537"/>
                    <a:pt x="691" y="7537"/>
                  </a:cubicBezTo>
                  <a:lnTo>
                    <a:pt x="1775" y="7537"/>
                  </a:lnTo>
                  <a:cubicBezTo>
                    <a:pt x="1763" y="8371"/>
                    <a:pt x="2442" y="9026"/>
                    <a:pt x="3227" y="9026"/>
                  </a:cubicBezTo>
                  <a:cubicBezTo>
                    <a:pt x="4025" y="9026"/>
                    <a:pt x="4704" y="8383"/>
                    <a:pt x="4692" y="7537"/>
                  </a:cubicBezTo>
                  <a:lnTo>
                    <a:pt x="7180" y="7537"/>
                  </a:lnTo>
                  <a:cubicBezTo>
                    <a:pt x="7156" y="8371"/>
                    <a:pt x="7847" y="9026"/>
                    <a:pt x="8633" y="9026"/>
                  </a:cubicBezTo>
                  <a:cubicBezTo>
                    <a:pt x="9419" y="9026"/>
                    <a:pt x="10109" y="8383"/>
                    <a:pt x="10097" y="7537"/>
                  </a:cubicBezTo>
                  <a:lnTo>
                    <a:pt x="10835" y="7537"/>
                  </a:lnTo>
                  <a:cubicBezTo>
                    <a:pt x="11205" y="7537"/>
                    <a:pt x="11526" y="7216"/>
                    <a:pt x="11526" y="6847"/>
                  </a:cubicBezTo>
                  <a:lnTo>
                    <a:pt x="11502" y="4299"/>
                  </a:lnTo>
                  <a:cubicBezTo>
                    <a:pt x="11502" y="4084"/>
                    <a:pt x="11431" y="3870"/>
                    <a:pt x="11276" y="3692"/>
                  </a:cubicBezTo>
                  <a:lnTo>
                    <a:pt x="10657" y="2989"/>
                  </a:lnTo>
                  <a:cubicBezTo>
                    <a:pt x="10626" y="2952"/>
                    <a:pt x="10582" y="2934"/>
                    <a:pt x="10536" y="2934"/>
                  </a:cubicBezTo>
                  <a:cubicBezTo>
                    <a:pt x="10495" y="2934"/>
                    <a:pt x="10453" y="2949"/>
                    <a:pt x="10419" y="2977"/>
                  </a:cubicBezTo>
                  <a:cubicBezTo>
                    <a:pt x="10347" y="3037"/>
                    <a:pt x="10347" y="3144"/>
                    <a:pt x="10407" y="3215"/>
                  </a:cubicBezTo>
                  <a:lnTo>
                    <a:pt x="11026" y="3918"/>
                  </a:lnTo>
                  <a:cubicBezTo>
                    <a:pt x="11121" y="4025"/>
                    <a:pt x="11181" y="4156"/>
                    <a:pt x="11181" y="4287"/>
                  </a:cubicBezTo>
                  <a:lnTo>
                    <a:pt x="11181" y="5549"/>
                  </a:lnTo>
                  <a:lnTo>
                    <a:pt x="6466" y="5549"/>
                  </a:lnTo>
                  <a:lnTo>
                    <a:pt x="6466" y="2013"/>
                  </a:lnTo>
                  <a:lnTo>
                    <a:pt x="9097" y="2013"/>
                  </a:lnTo>
                  <a:cubicBezTo>
                    <a:pt x="9264" y="2013"/>
                    <a:pt x="9407" y="2084"/>
                    <a:pt x="9514" y="2203"/>
                  </a:cubicBezTo>
                  <a:lnTo>
                    <a:pt x="9812" y="2549"/>
                  </a:lnTo>
                  <a:cubicBezTo>
                    <a:pt x="9843" y="2586"/>
                    <a:pt x="9887" y="2604"/>
                    <a:pt x="9932" y="2604"/>
                  </a:cubicBezTo>
                  <a:cubicBezTo>
                    <a:pt x="9973" y="2604"/>
                    <a:pt x="10016" y="2589"/>
                    <a:pt x="10050" y="2560"/>
                  </a:cubicBezTo>
                  <a:cubicBezTo>
                    <a:pt x="10121" y="2501"/>
                    <a:pt x="10121" y="2394"/>
                    <a:pt x="10062" y="2322"/>
                  </a:cubicBezTo>
                  <a:lnTo>
                    <a:pt x="9764" y="1977"/>
                  </a:lnTo>
                  <a:cubicBezTo>
                    <a:pt x="9532" y="1709"/>
                    <a:pt x="9226" y="1676"/>
                    <a:pt x="9077" y="1676"/>
                  </a:cubicBezTo>
                  <a:cubicBezTo>
                    <a:pt x="9028" y="1676"/>
                    <a:pt x="8996" y="1679"/>
                    <a:pt x="8990" y="1679"/>
                  </a:cubicBezTo>
                  <a:lnTo>
                    <a:pt x="8990" y="1370"/>
                  </a:lnTo>
                  <a:cubicBezTo>
                    <a:pt x="8990" y="1275"/>
                    <a:pt x="8919" y="1203"/>
                    <a:pt x="8823" y="1203"/>
                  </a:cubicBezTo>
                  <a:lnTo>
                    <a:pt x="8799" y="1203"/>
                  </a:lnTo>
                  <a:lnTo>
                    <a:pt x="8799" y="834"/>
                  </a:lnTo>
                  <a:cubicBezTo>
                    <a:pt x="8799" y="370"/>
                    <a:pt x="8418" y="1"/>
                    <a:pt x="79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33" name="Google Shape;12833;p87"/>
          <p:cNvGrpSpPr/>
          <p:nvPr/>
        </p:nvGrpSpPr>
        <p:grpSpPr>
          <a:xfrm>
            <a:off x="1325719" y="2706689"/>
            <a:ext cx="290581" cy="372481"/>
            <a:chOff x="1325719" y="2887689"/>
            <a:chExt cx="290581" cy="372481"/>
          </a:xfrm>
        </p:grpSpPr>
        <p:sp>
          <p:nvSpPr>
            <p:cNvPr id="12834" name="Google Shape;12834;p87"/>
            <p:cNvSpPr/>
            <p:nvPr/>
          </p:nvSpPr>
          <p:spPr>
            <a:xfrm>
              <a:off x="1424724" y="3106533"/>
              <a:ext cx="37971" cy="37939"/>
            </a:xfrm>
            <a:custGeom>
              <a:avLst/>
              <a:gdLst/>
              <a:ahLst/>
              <a:cxnLst/>
              <a:rect l="l" t="t" r="r" b="b"/>
              <a:pathLst>
                <a:path w="1192" h="1191" extrusionOk="0">
                  <a:moveTo>
                    <a:pt x="596" y="334"/>
                  </a:moveTo>
                  <a:cubicBezTo>
                    <a:pt x="727" y="334"/>
                    <a:pt x="846" y="453"/>
                    <a:pt x="846" y="596"/>
                  </a:cubicBezTo>
                  <a:cubicBezTo>
                    <a:pt x="846" y="727"/>
                    <a:pt x="727" y="846"/>
                    <a:pt x="596" y="846"/>
                  </a:cubicBezTo>
                  <a:cubicBezTo>
                    <a:pt x="453" y="846"/>
                    <a:pt x="346" y="738"/>
                    <a:pt x="346" y="596"/>
                  </a:cubicBezTo>
                  <a:cubicBezTo>
                    <a:pt x="346" y="453"/>
                    <a:pt x="465" y="334"/>
                    <a:pt x="596" y="334"/>
                  </a:cubicBezTo>
                  <a:close/>
                  <a:moveTo>
                    <a:pt x="596" y="0"/>
                  </a:moveTo>
                  <a:cubicBezTo>
                    <a:pt x="262" y="0"/>
                    <a:pt x="0" y="262"/>
                    <a:pt x="0" y="596"/>
                  </a:cubicBezTo>
                  <a:cubicBezTo>
                    <a:pt x="0" y="917"/>
                    <a:pt x="262" y="1191"/>
                    <a:pt x="596" y="1191"/>
                  </a:cubicBezTo>
                  <a:cubicBezTo>
                    <a:pt x="917" y="1191"/>
                    <a:pt x="1191" y="917"/>
                    <a:pt x="1191" y="596"/>
                  </a:cubicBezTo>
                  <a:cubicBezTo>
                    <a:pt x="1191" y="262"/>
                    <a:pt x="917"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5" name="Google Shape;12835;p87"/>
            <p:cNvSpPr/>
            <p:nvPr/>
          </p:nvSpPr>
          <p:spPr>
            <a:xfrm>
              <a:off x="1325719" y="2887689"/>
              <a:ext cx="290581" cy="372481"/>
            </a:xfrm>
            <a:custGeom>
              <a:avLst/>
              <a:gdLst/>
              <a:ahLst/>
              <a:cxnLst/>
              <a:rect l="l" t="t" r="r" b="b"/>
              <a:pathLst>
                <a:path w="9122" h="11693" extrusionOk="0">
                  <a:moveTo>
                    <a:pt x="5037" y="3620"/>
                  </a:moveTo>
                  <a:cubicBezTo>
                    <a:pt x="5847" y="3656"/>
                    <a:pt x="6502" y="4310"/>
                    <a:pt x="6502" y="5120"/>
                  </a:cubicBezTo>
                  <a:lnTo>
                    <a:pt x="6502" y="11299"/>
                  </a:lnTo>
                  <a:lnTo>
                    <a:pt x="5037" y="11299"/>
                  </a:lnTo>
                  <a:lnTo>
                    <a:pt x="5037" y="3620"/>
                  </a:lnTo>
                  <a:close/>
                  <a:moveTo>
                    <a:pt x="930" y="0"/>
                  </a:moveTo>
                  <a:cubicBezTo>
                    <a:pt x="418" y="0"/>
                    <a:pt x="1" y="417"/>
                    <a:pt x="1" y="941"/>
                  </a:cubicBezTo>
                  <a:lnTo>
                    <a:pt x="1" y="2703"/>
                  </a:lnTo>
                  <a:cubicBezTo>
                    <a:pt x="1" y="3084"/>
                    <a:pt x="180" y="3441"/>
                    <a:pt x="489" y="3667"/>
                  </a:cubicBezTo>
                  <a:cubicBezTo>
                    <a:pt x="953" y="3989"/>
                    <a:pt x="1275" y="4941"/>
                    <a:pt x="1275" y="5989"/>
                  </a:cubicBezTo>
                  <a:cubicBezTo>
                    <a:pt x="1275" y="7025"/>
                    <a:pt x="953" y="7978"/>
                    <a:pt x="489" y="8311"/>
                  </a:cubicBezTo>
                  <a:cubicBezTo>
                    <a:pt x="180" y="8537"/>
                    <a:pt x="1" y="8894"/>
                    <a:pt x="1" y="9275"/>
                  </a:cubicBezTo>
                  <a:lnTo>
                    <a:pt x="1" y="10752"/>
                  </a:lnTo>
                  <a:cubicBezTo>
                    <a:pt x="1" y="11276"/>
                    <a:pt x="418" y="11692"/>
                    <a:pt x="930" y="11692"/>
                  </a:cubicBezTo>
                  <a:lnTo>
                    <a:pt x="8181" y="11692"/>
                  </a:lnTo>
                  <a:cubicBezTo>
                    <a:pt x="8704" y="11692"/>
                    <a:pt x="9121" y="11276"/>
                    <a:pt x="9121" y="10752"/>
                  </a:cubicBezTo>
                  <a:lnTo>
                    <a:pt x="9121" y="9275"/>
                  </a:lnTo>
                  <a:cubicBezTo>
                    <a:pt x="9121" y="8894"/>
                    <a:pt x="8943" y="8537"/>
                    <a:pt x="8633" y="8311"/>
                  </a:cubicBezTo>
                  <a:cubicBezTo>
                    <a:pt x="8169" y="7978"/>
                    <a:pt x="7835" y="7025"/>
                    <a:pt x="7835" y="5989"/>
                  </a:cubicBezTo>
                  <a:cubicBezTo>
                    <a:pt x="7835" y="4941"/>
                    <a:pt x="8169" y="3989"/>
                    <a:pt x="8633" y="3667"/>
                  </a:cubicBezTo>
                  <a:cubicBezTo>
                    <a:pt x="8943" y="3441"/>
                    <a:pt x="9121" y="3084"/>
                    <a:pt x="9121" y="2703"/>
                  </a:cubicBezTo>
                  <a:lnTo>
                    <a:pt x="9121" y="1786"/>
                  </a:lnTo>
                  <a:cubicBezTo>
                    <a:pt x="9121" y="1703"/>
                    <a:pt x="9050" y="1620"/>
                    <a:pt x="8954" y="1620"/>
                  </a:cubicBezTo>
                  <a:cubicBezTo>
                    <a:pt x="8871" y="1620"/>
                    <a:pt x="8788" y="1703"/>
                    <a:pt x="8788" y="1786"/>
                  </a:cubicBezTo>
                  <a:lnTo>
                    <a:pt x="8788" y="2703"/>
                  </a:lnTo>
                  <a:cubicBezTo>
                    <a:pt x="8788" y="2965"/>
                    <a:pt x="8657" y="3215"/>
                    <a:pt x="8431" y="3382"/>
                  </a:cubicBezTo>
                  <a:cubicBezTo>
                    <a:pt x="7204" y="4263"/>
                    <a:pt x="7204" y="7680"/>
                    <a:pt x="8431" y="8573"/>
                  </a:cubicBezTo>
                  <a:cubicBezTo>
                    <a:pt x="8657" y="8740"/>
                    <a:pt x="8788" y="8990"/>
                    <a:pt x="8788" y="9263"/>
                  </a:cubicBezTo>
                  <a:lnTo>
                    <a:pt x="8788" y="10740"/>
                  </a:lnTo>
                  <a:cubicBezTo>
                    <a:pt x="8788" y="11061"/>
                    <a:pt x="8526" y="11335"/>
                    <a:pt x="8192" y="11335"/>
                  </a:cubicBezTo>
                  <a:lnTo>
                    <a:pt x="6859" y="11335"/>
                  </a:lnTo>
                  <a:lnTo>
                    <a:pt x="6859" y="5156"/>
                  </a:lnTo>
                  <a:cubicBezTo>
                    <a:pt x="6859" y="4144"/>
                    <a:pt x="6025" y="3310"/>
                    <a:pt x="5013" y="3310"/>
                  </a:cubicBezTo>
                  <a:lnTo>
                    <a:pt x="3001" y="3310"/>
                  </a:lnTo>
                  <a:cubicBezTo>
                    <a:pt x="2596" y="3310"/>
                    <a:pt x="2275" y="3632"/>
                    <a:pt x="2275" y="4037"/>
                  </a:cubicBezTo>
                  <a:lnTo>
                    <a:pt x="2275" y="9918"/>
                  </a:lnTo>
                  <a:cubicBezTo>
                    <a:pt x="2275" y="10002"/>
                    <a:pt x="2346" y="10085"/>
                    <a:pt x="2442" y="10085"/>
                  </a:cubicBezTo>
                  <a:cubicBezTo>
                    <a:pt x="2525" y="10085"/>
                    <a:pt x="2596" y="10002"/>
                    <a:pt x="2596" y="9918"/>
                  </a:cubicBezTo>
                  <a:lnTo>
                    <a:pt x="2596" y="4037"/>
                  </a:lnTo>
                  <a:cubicBezTo>
                    <a:pt x="2596" y="3834"/>
                    <a:pt x="2775" y="3656"/>
                    <a:pt x="2989" y="3656"/>
                  </a:cubicBezTo>
                  <a:lnTo>
                    <a:pt x="4704" y="3656"/>
                  </a:lnTo>
                  <a:lnTo>
                    <a:pt x="4704" y="11335"/>
                  </a:lnTo>
                  <a:lnTo>
                    <a:pt x="2620" y="11335"/>
                  </a:lnTo>
                  <a:lnTo>
                    <a:pt x="2620" y="10549"/>
                  </a:lnTo>
                  <a:cubicBezTo>
                    <a:pt x="2620" y="10466"/>
                    <a:pt x="2537" y="10394"/>
                    <a:pt x="2454" y="10394"/>
                  </a:cubicBezTo>
                  <a:cubicBezTo>
                    <a:pt x="2358" y="10394"/>
                    <a:pt x="2287" y="10466"/>
                    <a:pt x="2287" y="10549"/>
                  </a:cubicBezTo>
                  <a:lnTo>
                    <a:pt x="2287" y="11335"/>
                  </a:lnTo>
                  <a:lnTo>
                    <a:pt x="942" y="11335"/>
                  </a:lnTo>
                  <a:cubicBezTo>
                    <a:pt x="620" y="11335"/>
                    <a:pt x="346" y="11061"/>
                    <a:pt x="346" y="10740"/>
                  </a:cubicBezTo>
                  <a:lnTo>
                    <a:pt x="346" y="9263"/>
                  </a:lnTo>
                  <a:cubicBezTo>
                    <a:pt x="346" y="8990"/>
                    <a:pt x="489" y="8740"/>
                    <a:pt x="703" y="8573"/>
                  </a:cubicBezTo>
                  <a:cubicBezTo>
                    <a:pt x="1942" y="7704"/>
                    <a:pt x="1942" y="4275"/>
                    <a:pt x="703" y="3382"/>
                  </a:cubicBezTo>
                  <a:cubicBezTo>
                    <a:pt x="489" y="3215"/>
                    <a:pt x="346" y="2965"/>
                    <a:pt x="346" y="2703"/>
                  </a:cubicBezTo>
                  <a:lnTo>
                    <a:pt x="346" y="941"/>
                  </a:lnTo>
                  <a:cubicBezTo>
                    <a:pt x="346" y="619"/>
                    <a:pt x="620" y="346"/>
                    <a:pt x="942" y="346"/>
                  </a:cubicBezTo>
                  <a:lnTo>
                    <a:pt x="8192" y="346"/>
                  </a:lnTo>
                  <a:cubicBezTo>
                    <a:pt x="8526" y="346"/>
                    <a:pt x="8788" y="619"/>
                    <a:pt x="8788" y="941"/>
                  </a:cubicBezTo>
                  <a:lnTo>
                    <a:pt x="8788" y="1131"/>
                  </a:lnTo>
                  <a:cubicBezTo>
                    <a:pt x="8776" y="1227"/>
                    <a:pt x="8847" y="1298"/>
                    <a:pt x="8954" y="1298"/>
                  </a:cubicBezTo>
                  <a:cubicBezTo>
                    <a:pt x="9050" y="1298"/>
                    <a:pt x="9121" y="1227"/>
                    <a:pt x="9121" y="1131"/>
                  </a:cubicBezTo>
                  <a:lnTo>
                    <a:pt x="9121" y="941"/>
                  </a:lnTo>
                  <a:cubicBezTo>
                    <a:pt x="9121" y="417"/>
                    <a:pt x="8704" y="0"/>
                    <a:pt x="8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836" name="Google Shape;12836;p87"/>
          <p:cNvSpPr/>
          <p:nvPr/>
        </p:nvSpPr>
        <p:spPr>
          <a:xfrm>
            <a:off x="1819153" y="2701369"/>
            <a:ext cx="191194" cy="382738"/>
          </a:xfrm>
          <a:custGeom>
            <a:avLst/>
            <a:gdLst/>
            <a:ahLst/>
            <a:cxnLst/>
            <a:rect l="l" t="t" r="r" b="b"/>
            <a:pathLst>
              <a:path w="6002" h="12015" extrusionOk="0">
                <a:moveTo>
                  <a:pt x="906" y="1"/>
                </a:moveTo>
                <a:cubicBezTo>
                  <a:pt x="406" y="1"/>
                  <a:pt x="1" y="405"/>
                  <a:pt x="1" y="917"/>
                </a:cubicBezTo>
                <a:lnTo>
                  <a:pt x="1" y="1251"/>
                </a:lnTo>
                <a:cubicBezTo>
                  <a:pt x="1" y="1763"/>
                  <a:pt x="394" y="2168"/>
                  <a:pt x="906" y="2168"/>
                </a:cubicBezTo>
                <a:lnTo>
                  <a:pt x="906" y="8633"/>
                </a:lnTo>
                <a:cubicBezTo>
                  <a:pt x="906" y="8728"/>
                  <a:pt x="977" y="8823"/>
                  <a:pt x="1084" y="8823"/>
                </a:cubicBezTo>
                <a:cubicBezTo>
                  <a:pt x="1192" y="8823"/>
                  <a:pt x="1263" y="8740"/>
                  <a:pt x="1263" y="8633"/>
                </a:cubicBezTo>
                <a:lnTo>
                  <a:pt x="1263" y="2168"/>
                </a:lnTo>
                <a:lnTo>
                  <a:pt x="4704" y="2168"/>
                </a:lnTo>
                <a:lnTo>
                  <a:pt x="4704" y="2668"/>
                </a:lnTo>
                <a:lnTo>
                  <a:pt x="3823" y="2668"/>
                </a:lnTo>
                <a:cubicBezTo>
                  <a:pt x="3740" y="2668"/>
                  <a:pt x="3644" y="2739"/>
                  <a:pt x="3644" y="2846"/>
                </a:cubicBezTo>
                <a:cubicBezTo>
                  <a:pt x="3644" y="2941"/>
                  <a:pt x="3716" y="3025"/>
                  <a:pt x="3823" y="3025"/>
                </a:cubicBezTo>
                <a:lnTo>
                  <a:pt x="4704" y="3025"/>
                </a:lnTo>
                <a:lnTo>
                  <a:pt x="4704" y="3906"/>
                </a:lnTo>
                <a:lnTo>
                  <a:pt x="3823" y="3906"/>
                </a:lnTo>
                <a:cubicBezTo>
                  <a:pt x="3740" y="3906"/>
                  <a:pt x="3644" y="3977"/>
                  <a:pt x="3644" y="4084"/>
                </a:cubicBezTo>
                <a:cubicBezTo>
                  <a:pt x="3644" y="4180"/>
                  <a:pt x="3716" y="4263"/>
                  <a:pt x="3823" y="4263"/>
                </a:cubicBezTo>
                <a:lnTo>
                  <a:pt x="4704" y="4263"/>
                </a:lnTo>
                <a:lnTo>
                  <a:pt x="4704" y="5144"/>
                </a:lnTo>
                <a:lnTo>
                  <a:pt x="3823" y="5144"/>
                </a:lnTo>
                <a:cubicBezTo>
                  <a:pt x="3740" y="5144"/>
                  <a:pt x="3644" y="5216"/>
                  <a:pt x="3644" y="5323"/>
                </a:cubicBezTo>
                <a:cubicBezTo>
                  <a:pt x="3644" y="5406"/>
                  <a:pt x="3716" y="5501"/>
                  <a:pt x="3823" y="5501"/>
                </a:cubicBezTo>
                <a:lnTo>
                  <a:pt x="4704" y="5501"/>
                </a:lnTo>
                <a:lnTo>
                  <a:pt x="4704" y="6382"/>
                </a:lnTo>
                <a:lnTo>
                  <a:pt x="3823" y="6382"/>
                </a:lnTo>
                <a:cubicBezTo>
                  <a:pt x="3740" y="6382"/>
                  <a:pt x="3644" y="6454"/>
                  <a:pt x="3644" y="6561"/>
                </a:cubicBezTo>
                <a:cubicBezTo>
                  <a:pt x="3644" y="6644"/>
                  <a:pt x="3716" y="6740"/>
                  <a:pt x="3823" y="6740"/>
                </a:cubicBezTo>
                <a:lnTo>
                  <a:pt x="4704" y="6740"/>
                </a:lnTo>
                <a:lnTo>
                  <a:pt x="4704" y="7609"/>
                </a:lnTo>
                <a:lnTo>
                  <a:pt x="3823" y="7609"/>
                </a:lnTo>
                <a:cubicBezTo>
                  <a:pt x="3740" y="7609"/>
                  <a:pt x="3644" y="7692"/>
                  <a:pt x="3644" y="7787"/>
                </a:cubicBezTo>
                <a:cubicBezTo>
                  <a:pt x="3644" y="7883"/>
                  <a:pt x="3716" y="7966"/>
                  <a:pt x="3823" y="7966"/>
                </a:cubicBezTo>
                <a:lnTo>
                  <a:pt x="4704" y="7966"/>
                </a:lnTo>
                <a:lnTo>
                  <a:pt x="4704" y="8847"/>
                </a:lnTo>
                <a:lnTo>
                  <a:pt x="3823" y="8847"/>
                </a:lnTo>
                <a:cubicBezTo>
                  <a:pt x="3740" y="8847"/>
                  <a:pt x="3644" y="8918"/>
                  <a:pt x="3644" y="9026"/>
                </a:cubicBezTo>
                <a:cubicBezTo>
                  <a:pt x="3644" y="9121"/>
                  <a:pt x="3716" y="9204"/>
                  <a:pt x="3823" y="9204"/>
                </a:cubicBezTo>
                <a:lnTo>
                  <a:pt x="4704" y="9204"/>
                </a:lnTo>
                <a:lnTo>
                  <a:pt x="4704" y="9954"/>
                </a:lnTo>
                <a:cubicBezTo>
                  <a:pt x="4704" y="10907"/>
                  <a:pt x="3930" y="11657"/>
                  <a:pt x="2989" y="11657"/>
                </a:cubicBezTo>
                <a:cubicBezTo>
                  <a:pt x="2037" y="11657"/>
                  <a:pt x="1275" y="10883"/>
                  <a:pt x="1275" y="9954"/>
                </a:cubicBezTo>
                <a:lnTo>
                  <a:pt x="1275" y="9371"/>
                </a:lnTo>
                <a:cubicBezTo>
                  <a:pt x="1275" y="9276"/>
                  <a:pt x="1203" y="9192"/>
                  <a:pt x="1096" y="9192"/>
                </a:cubicBezTo>
                <a:cubicBezTo>
                  <a:pt x="1001" y="9192"/>
                  <a:pt x="918" y="9264"/>
                  <a:pt x="918" y="9371"/>
                </a:cubicBezTo>
                <a:lnTo>
                  <a:pt x="918" y="9954"/>
                </a:lnTo>
                <a:cubicBezTo>
                  <a:pt x="918" y="11097"/>
                  <a:pt x="1846" y="12014"/>
                  <a:pt x="2989" y="12014"/>
                </a:cubicBezTo>
                <a:cubicBezTo>
                  <a:pt x="4132" y="12014"/>
                  <a:pt x="5061" y="11097"/>
                  <a:pt x="5061" y="9954"/>
                </a:cubicBezTo>
                <a:lnTo>
                  <a:pt x="5061" y="2227"/>
                </a:lnTo>
                <a:lnTo>
                  <a:pt x="5085" y="2227"/>
                </a:lnTo>
                <a:cubicBezTo>
                  <a:pt x="5597" y="2227"/>
                  <a:pt x="5990" y="1822"/>
                  <a:pt x="5990" y="1322"/>
                </a:cubicBezTo>
                <a:lnTo>
                  <a:pt x="5990" y="929"/>
                </a:lnTo>
                <a:cubicBezTo>
                  <a:pt x="6002" y="429"/>
                  <a:pt x="5597" y="24"/>
                  <a:pt x="5085" y="24"/>
                </a:cubicBezTo>
                <a:lnTo>
                  <a:pt x="4525" y="24"/>
                </a:lnTo>
                <a:cubicBezTo>
                  <a:pt x="4430" y="24"/>
                  <a:pt x="4347" y="96"/>
                  <a:pt x="4347" y="203"/>
                </a:cubicBezTo>
                <a:cubicBezTo>
                  <a:pt x="4347" y="286"/>
                  <a:pt x="4418" y="382"/>
                  <a:pt x="4525" y="382"/>
                </a:cubicBezTo>
                <a:lnTo>
                  <a:pt x="5085" y="382"/>
                </a:lnTo>
                <a:cubicBezTo>
                  <a:pt x="5406" y="382"/>
                  <a:pt x="5656" y="632"/>
                  <a:pt x="5656" y="941"/>
                </a:cubicBezTo>
                <a:lnTo>
                  <a:pt x="5656" y="1287"/>
                </a:lnTo>
                <a:cubicBezTo>
                  <a:pt x="5656" y="1596"/>
                  <a:pt x="5406" y="1846"/>
                  <a:pt x="5085" y="1846"/>
                </a:cubicBezTo>
                <a:lnTo>
                  <a:pt x="906" y="1846"/>
                </a:lnTo>
                <a:cubicBezTo>
                  <a:pt x="596" y="1846"/>
                  <a:pt x="334" y="1596"/>
                  <a:pt x="334" y="1287"/>
                </a:cubicBezTo>
                <a:lnTo>
                  <a:pt x="334" y="929"/>
                </a:lnTo>
                <a:cubicBezTo>
                  <a:pt x="334" y="620"/>
                  <a:pt x="596" y="370"/>
                  <a:pt x="906" y="370"/>
                </a:cubicBezTo>
                <a:lnTo>
                  <a:pt x="3870" y="370"/>
                </a:lnTo>
                <a:cubicBezTo>
                  <a:pt x="3954" y="370"/>
                  <a:pt x="4049" y="286"/>
                  <a:pt x="4049" y="191"/>
                </a:cubicBezTo>
                <a:cubicBezTo>
                  <a:pt x="4049" y="96"/>
                  <a:pt x="3966" y="1"/>
                  <a:pt x="3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837" name="Google Shape;12837;p87"/>
          <p:cNvGrpSpPr/>
          <p:nvPr/>
        </p:nvGrpSpPr>
        <p:grpSpPr>
          <a:xfrm>
            <a:off x="3510335" y="2711499"/>
            <a:ext cx="360726" cy="361204"/>
            <a:chOff x="3510335" y="2892499"/>
            <a:chExt cx="360726" cy="361204"/>
          </a:xfrm>
        </p:grpSpPr>
        <p:sp>
          <p:nvSpPr>
            <p:cNvPr id="12838" name="Google Shape;12838;p87"/>
            <p:cNvSpPr/>
            <p:nvPr/>
          </p:nvSpPr>
          <p:spPr>
            <a:xfrm>
              <a:off x="3511864" y="2892499"/>
              <a:ext cx="359197" cy="358751"/>
            </a:xfrm>
            <a:custGeom>
              <a:avLst/>
              <a:gdLst/>
              <a:ahLst/>
              <a:cxnLst/>
              <a:rect l="l" t="t" r="r" b="b"/>
              <a:pathLst>
                <a:path w="11276" h="11262" extrusionOk="0">
                  <a:moveTo>
                    <a:pt x="2035" y="8898"/>
                  </a:moveTo>
                  <a:cubicBezTo>
                    <a:pt x="2132" y="8898"/>
                    <a:pt x="2227" y="8934"/>
                    <a:pt x="2298" y="9005"/>
                  </a:cubicBezTo>
                  <a:cubicBezTo>
                    <a:pt x="2453" y="9160"/>
                    <a:pt x="2453" y="9398"/>
                    <a:pt x="2298" y="9541"/>
                  </a:cubicBezTo>
                  <a:cubicBezTo>
                    <a:pt x="2227" y="9618"/>
                    <a:pt x="2132" y="9657"/>
                    <a:pt x="2035" y="9657"/>
                  </a:cubicBezTo>
                  <a:cubicBezTo>
                    <a:pt x="1938" y="9657"/>
                    <a:pt x="1840" y="9618"/>
                    <a:pt x="1763" y="9541"/>
                  </a:cubicBezTo>
                  <a:cubicBezTo>
                    <a:pt x="1620" y="9398"/>
                    <a:pt x="1620" y="9160"/>
                    <a:pt x="1763" y="9005"/>
                  </a:cubicBezTo>
                  <a:cubicBezTo>
                    <a:pt x="1840" y="8934"/>
                    <a:pt x="1938" y="8898"/>
                    <a:pt x="2035" y="8898"/>
                  </a:cubicBezTo>
                  <a:close/>
                  <a:moveTo>
                    <a:pt x="10477" y="1"/>
                  </a:moveTo>
                  <a:cubicBezTo>
                    <a:pt x="10261" y="1"/>
                    <a:pt x="10042" y="82"/>
                    <a:pt x="9871" y="254"/>
                  </a:cubicBezTo>
                  <a:lnTo>
                    <a:pt x="6882" y="3243"/>
                  </a:lnTo>
                  <a:cubicBezTo>
                    <a:pt x="6716" y="3196"/>
                    <a:pt x="6544" y="3172"/>
                    <a:pt x="6368" y="3172"/>
                  </a:cubicBezTo>
                  <a:cubicBezTo>
                    <a:pt x="6053" y="3172"/>
                    <a:pt x="5727" y="3249"/>
                    <a:pt x="5406" y="3409"/>
                  </a:cubicBezTo>
                  <a:cubicBezTo>
                    <a:pt x="5204" y="3516"/>
                    <a:pt x="4668" y="3766"/>
                    <a:pt x="4013" y="4040"/>
                  </a:cubicBezTo>
                  <a:cubicBezTo>
                    <a:pt x="3906" y="4076"/>
                    <a:pt x="3858" y="4195"/>
                    <a:pt x="3906" y="4290"/>
                  </a:cubicBezTo>
                  <a:cubicBezTo>
                    <a:pt x="3942" y="4371"/>
                    <a:pt x="4017" y="4411"/>
                    <a:pt x="4088" y="4411"/>
                  </a:cubicBezTo>
                  <a:cubicBezTo>
                    <a:pt x="4112" y="4411"/>
                    <a:pt x="4135" y="4406"/>
                    <a:pt x="4156" y="4398"/>
                  </a:cubicBezTo>
                  <a:cubicBezTo>
                    <a:pt x="4834" y="4124"/>
                    <a:pt x="5382" y="3862"/>
                    <a:pt x="5585" y="3755"/>
                  </a:cubicBezTo>
                  <a:cubicBezTo>
                    <a:pt x="5849" y="3621"/>
                    <a:pt x="6112" y="3561"/>
                    <a:pt x="6358" y="3561"/>
                  </a:cubicBezTo>
                  <a:cubicBezTo>
                    <a:pt x="7385" y="3561"/>
                    <a:pt x="8130" y="4607"/>
                    <a:pt x="7573" y="5731"/>
                  </a:cubicBezTo>
                  <a:cubicBezTo>
                    <a:pt x="7418" y="6029"/>
                    <a:pt x="6930" y="7053"/>
                    <a:pt x="6573" y="8100"/>
                  </a:cubicBezTo>
                  <a:cubicBezTo>
                    <a:pt x="6454" y="8469"/>
                    <a:pt x="6358" y="8803"/>
                    <a:pt x="6299" y="9100"/>
                  </a:cubicBezTo>
                  <a:lnTo>
                    <a:pt x="2227" y="5017"/>
                  </a:lnTo>
                  <a:cubicBezTo>
                    <a:pt x="2572" y="4945"/>
                    <a:pt x="2965" y="4838"/>
                    <a:pt x="3418" y="4671"/>
                  </a:cubicBezTo>
                  <a:cubicBezTo>
                    <a:pt x="3525" y="4648"/>
                    <a:pt x="3584" y="4528"/>
                    <a:pt x="3537" y="4421"/>
                  </a:cubicBezTo>
                  <a:cubicBezTo>
                    <a:pt x="3509" y="4340"/>
                    <a:pt x="3434" y="4286"/>
                    <a:pt x="3352" y="4286"/>
                  </a:cubicBezTo>
                  <a:cubicBezTo>
                    <a:pt x="3326" y="4286"/>
                    <a:pt x="3300" y="4291"/>
                    <a:pt x="3275" y="4302"/>
                  </a:cubicBezTo>
                  <a:cubicBezTo>
                    <a:pt x="2656" y="4517"/>
                    <a:pt x="2203" y="4636"/>
                    <a:pt x="1870" y="4671"/>
                  </a:cubicBezTo>
                  <a:lnTo>
                    <a:pt x="1453" y="4255"/>
                  </a:lnTo>
                  <a:cubicBezTo>
                    <a:pt x="1298" y="4100"/>
                    <a:pt x="1090" y="4022"/>
                    <a:pt x="880" y="4022"/>
                  </a:cubicBezTo>
                  <a:cubicBezTo>
                    <a:pt x="670" y="4022"/>
                    <a:pt x="459" y="4100"/>
                    <a:pt x="298" y="4255"/>
                  </a:cubicBezTo>
                  <a:cubicBezTo>
                    <a:pt x="84" y="4481"/>
                    <a:pt x="1" y="4826"/>
                    <a:pt x="120" y="5136"/>
                  </a:cubicBezTo>
                  <a:cubicBezTo>
                    <a:pt x="157" y="5219"/>
                    <a:pt x="230" y="5266"/>
                    <a:pt x="311" y="5266"/>
                  </a:cubicBezTo>
                  <a:cubicBezTo>
                    <a:pt x="334" y="5266"/>
                    <a:pt x="358" y="5263"/>
                    <a:pt x="382" y="5255"/>
                  </a:cubicBezTo>
                  <a:cubicBezTo>
                    <a:pt x="489" y="5207"/>
                    <a:pt x="524" y="5112"/>
                    <a:pt x="501" y="5005"/>
                  </a:cubicBezTo>
                  <a:cubicBezTo>
                    <a:pt x="379" y="4700"/>
                    <a:pt x="626" y="4433"/>
                    <a:pt x="894" y="4433"/>
                  </a:cubicBezTo>
                  <a:cubicBezTo>
                    <a:pt x="992" y="4433"/>
                    <a:pt x="1093" y="4469"/>
                    <a:pt x="1179" y="4552"/>
                  </a:cubicBezTo>
                  <a:lnTo>
                    <a:pt x="6799" y="10172"/>
                  </a:lnTo>
                  <a:cubicBezTo>
                    <a:pt x="6954" y="10327"/>
                    <a:pt x="6954" y="10601"/>
                    <a:pt x="6799" y="10744"/>
                  </a:cubicBezTo>
                  <a:cubicBezTo>
                    <a:pt x="6716" y="10827"/>
                    <a:pt x="6606" y="10869"/>
                    <a:pt x="6498" y="10869"/>
                  </a:cubicBezTo>
                  <a:cubicBezTo>
                    <a:pt x="6391" y="10869"/>
                    <a:pt x="6287" y="10827"/>
                    <a:pt x="6216" y="10744"/>
                  </a:cubicBezTo>
                  <a:lnTo>
                    <a:pt x="989" y="5529"/>
                  </a:lnTo>
                  <a:cubicBezTo>
                    <a:pt x="953" y="5487"/>
                    <a:pt x="902" y="5466"/>
                    <a:pt x="850" y="5466"/>
                  </a:cubicBezTo>
                  <a:cubicBezTo>
                    <a:pt x="798" y="5466"/>
                    <a:pt x="745" y="5487"/>
                    <a:pt x="703" y="5529"/>
                  </a:cubicBezTo>
                  <a:cubicBezTo>
                    <a:pt x="632" y="5600"/>
                    <a:pt x="632" y="5731"/>
                    <a:pt x="703" y="5802"/>
                  </a:cubicBezTo>
                  <a:lnTo>
                    <a:pt x="2977" y="8088"/>
                  </a:lnTo>
                  <a:lnTo>
                    <a:pt x="2441" y="8624"/>
                  </a:lnTo>
                  <a:cubicBezTo>
                    <a:pt x="2319" y="8551"/>
                    <a:pt x="2182" y="8513"/>
                    <a:pt x="2046" y="8513"/>
                  </a:cubicBezTo>
                  <a:cubicBezTo>
                    <a:pt x="1852" y="8513"/>
                    <a:pt x="1660" y="8589"/>
                    <a:pt x="1513" y="8743"/>
                  </a:cubicBezTo>
                  <a:cubicBezTo>
                    <a:pt x="1215" y="9041"/>
                    <a:pt x="1215" y="9541"/>
                    <a:pt x="1513" y="9839"/>
                  </a:cubicBezTo>
                  <a:cubicBezTo>
                    <a:pt x="1661" y="9987"/>
                    <a:pt x="1861" y="10062"/>
                    <a:pt x="2060" y="10062"/>
                  </a:cubicBezTo>
                  <a:cubicBezTo>
                    <a:pt x="2260" y="10062"/>
                    <a:pt x="2459" y="9987"/>
                    <a:pt x="2608" y="9839"/>
                  </a:cubicBezTo>
                  <a:cubicBezTo>
                    <a:pt x="2870" y="9589"/>
                    <a:pt x="2906" y="9196"/>
                    <a:pt x="2727" y="8898"/>
                  </a:cubicBezTo>
                  <a:lnTo>
                    <a:pt x="3263" y="8362"/>
                  </a:lnTo>
                  <a:lnTo>
                    <a:pt x="5930" y="11029"/>
                  </a:lnTo>
                  <a:cubicBezTo>
                    <a:pt x="6085" y="11184"/>
                    <a:pt x="6293" y="11261"/>
                    <a:pt x="6501" y="11261"/>
                  </a:cubicBezTo>
                  <a:cubicBezTo>
                    <a:pt x="6710" y="11261"/>
                    <a:pt x="6918" y="11184"/>
                    <a:pt x="7073" y="11029"/>
                  </a:cubicBezTo>
                  <a:cubicBezTo>
                    <a:pt x="7359" y="10696"/>
                    <a:pt x="7359" y="10184"/>
                    <a:pt x="7049" y="9874"/>
                  </a:cubicBezTo>
                  <a:lnTo>
                    <a:pt x="6632" y="9458"/>
                  </a:lnTo>
                  <a:cubicBezTo>
                    <a:pt x="6751" y="8529"/>
                    <a:pt x="7299" y="7136"/>
                    <a:pt x="7906" y="5910"/>
                  </a:cubicBezTo>
                  <a:cubicBezTo>
                    <a:pt x="8168" y="5421"/>
                    <a:pt x="8204" y="4898"/>
                    <a:pt x="8073" y="4433"/>
                  </a:cubicBezTo>
                  <a:lnTo>
                    <a:pt x="11109" y="1397"/>
                  </a:lnTo>
                  <a:cubicBezTo>
                    <a:pt x="11181" y="1314"/>
                    <a:pt x="11169" y="1195"/>
                    <a:pt x="11097" y="1123"/>
                  </a:cubicBezTo>
                  <a:cubicBezTo>
                    <a:pt x="11055" y="1086"/>
                    <a:pt x="11008" y="1070"/>
                    <a:pt x="10963" y="1070"/>
                  </a:cubicBezTo>
                  <a:cubicBezTo>
                    <a:pt x="10906" y="1070"/>
                    <a:pt x="10851" y="1095"/>
                    <a:pt x="10811" y="1135"/>
                  </a:cubicBezTo>
                  <a:cubicBezTo>
                    <a:pt x="10800" y="1147"/>
                    <a:pt x="10990" y="969"/>
                    <a:pt x="7906" y="4040"/>
                  </a:cubicBezTo>
                  <a:cubicBezTo>
                    <a:pt x="7763" y="3778"/>
                    <a:pt x="7537" y="3564"/>
                    <a:pt x="7275" y="3409"/>
                  </a:cubicBezTo>
                  <a:lnTo>
                    <a:pt x="10157" y="528"/>
                  </a:lnTo>
                  <a:cubicBezTo>
                    <a:pt x="10248" y="437"/>
                    <a:pt x="10365" y="393"/>
                    <a:pt x="10480" y="393"/>
                  </a:cubicBezTo>
                  <a:cubicBezTo>
                    <a:pt x="10636" y="393"/>
                    <a:pt x="10789" y="473"/>
                    <a:pt x="10871" y="623"/>
                  </a:cubicBezTo>
                  <a:cubicBezTo>
                    <a:pt x="10912" y="690"/>
                    <a:pt x="10983" y="733"/>
                    <a:pt x="11054" y="733"/>
                  </a:cubicBezTo>
                  <a:cubicBezTo>
                    <a:pt x="11085" y="733"/>
                    <a:pt x="11116" y="725"/>
                    <a:pt x="11145" y="707"/>
                  </a:cubicBezTo>
                  <a:cubicBezTo>
                    <a:pt x="11228" y="647"/>
                    <a:pt x="11276" y="528"/>
                    <a:pt x="11216" y="433"/>
                  </a:cubicBezTo>
                  <a:cubicBezTo>
                    <a:pt x="11058" y="152"/>
                    <a:pt x="10770" y="1"/>
                    <a:pt x="10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9" name="Google Shape;12839;p87"/>
            <p:cNvSpPr/>
            <p:nvPr/>
          </p:nvSpPr>
          <p:spPr>
            <a:xfrm>
              <a:off x="3510335" y="2959936"/>
              <a:ext cx="176413" cy="43291"/>
            </a:xfrm>
            <a:custGeom>
              <a:avLst/>
              <a:gdLst/>
              <a:ahLst/>
              <a:cxnLst/>
              <a:rect l="l" t="t" r="r" b="b"/>
              <a:pathLst>
                <a:path w="5538" h="1359" extrusionOk="0">
                  <a:moveTo>
                    <a:pt x="3439" y="0"/>
                  </a:moveTo>
                  <a:cubicBezTo>
                    <a:pt x="2239" y="0"/>
                    <a:pt x="999" y="350"/>
                    <a:pt x="96" y="995"/>
                  </a:cubicBezTo>
                  <a:cubicBezTo>
                    <a:pt x="13" y="1054"/>
                    <a:pt x="1" y="1185"/>
                    <a:pt x="60" y="1280"/>
                  </a:cubicBezTo>
                  <a:cubicBezTo>
                    <a:pt x="96" y="1330"/>
                    <a:pt x="156" y="1358"/>
                    <a:pt x="217" y="1358"/>
                  </a:cubicBezTo>
                  <a:cubicBezTo>
                    <a:pt x="259" y="1358"/>
                    <a:pt x="300" y="1345"/>
                    <a:pt x="334" y="1316"/>
                  </a:cubicBezTo>
                  <a:cubicBezTo>
                    <a:pt x="965" y="876"/>
                    <a:pt x="1787" y="578"/>
                    <a:pt x="2656" y="459"/>
                  </a:cubicBezTo>
                  <a:cubicBezTo>
                    <a:pt x="2927" y="424"/>
                    <a:pt x="3196" y="407"/>
                    <a:pt x="3459" y="407"/>
                  </a:cubicBezTo>
                  <a:cubicBezTo>
                    <a:pt x="4099" y="407"/>
                    <a:pt x="4708" y="510"/>
                    <a:pt x="5240" y="721"/>
                  </a:cubicBezTo>
                  <a:cubicBezTo>
                    <a:pt x="5258" y="729"/>
                    <a:pt x="5279" y="733"/>
                    <a:pt x="5300" y="733"/>
                  </a:cubicBezTo>
                  <a:cubicBezTo>
                    <a:pt x="5373" y="733"/>
                    <a:pt x="5453" y="687"/>
                    <a:pt x="5490" y="614"/>
                  </a:cubicBezTo>
                  <a:cubicBezTo>
                    <a:pt x="5537" y="506"/>
                    <a:pt x="5478" y="387"/>
                    <a:pt x="5383" y="352"/>
                  </a:cubicBezTo>
                  <a:cubicBezTo>
                    <a:pt x="4795" y="114"/>
                    <a:pt x="4123" y="0"/>
                    <a:pt x="34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0" name="Google Shape;12840;p87"/>
            <p:cNvSpPr/>
            <p:nvPr/>
          </p:nvSpPr>
          <p:spPr>
            <a:xfrm>
              <a:off x="3530435" y="2920213"/>
              <a:ext cx="133918" cy="35072"/>
            </a:xfrm>
            <a:custGeom>
              <a:avLst/>
              <a:gdLst/>
              <a:ahLst/>
              <a:cxnLst/>
              <a:rect l="l" t="t" r="r" b="b"/>
              <a:pathLst>
                <a:path w="4204" h="1101" extrusionOk="0">
                  <a:moveTo>
                    <a:pt x="2585" y="0"/>
                  </a:moveTo>
                  <a:cubicBezTo>
                    <a:pt x="1695" y="0"/>
                    <a:pt x="780" y="258"/>
                    <a:pt x="108" y="741"/>
                  </a:cubicBezTo>
                  <a:cubicBezTo>
                    <a:pt x="13" y="801"/>
                    <a:pt x="1" y="932"/>
                    <a:pt x="60" y="1027"/>
                  </a:cubicBezTo>
                  <a:cubicBezTo>
                    <a:pt x="95" y="1076"/>
                    <a:pt x="158" y="1100"/>
                    <a:pt x="221" y="1100"/>
                  </a:cubicBezTo>
                  <a:cubicBezTo>
                    <a:pt x="266" y="1100"/>
                    <a:pt x="311" y="1088"/>
                    <a:pt x="346" y="1063"/>
                  </a:cubicBezTo>
                  <a:cubicBezTo>
                    <a:pt x="955" y="637"/>
                    <a:pt x="1801" y="405"/>
                    <a:pt x="2613" y="405"/>
                  </a:cubicBezTo>
                  <a:cubicBezTo>
                    <a:pt x="3071" y="405"/>
                    <a:pt x="3519" y="479"/>
                    <a:pt x="3906" y="634"/>
                  </a:cubicBezTo>
                  <a:cubicBezTo>
                    <a:pt x="3925" y="642"/>
                    <a:pt x="3945" y="646"/>
                    <a:pt x="3966" y="646"/>
                  </a:cubicBezTo>
                  <a:cubicBezTo>
                    <a:pt x="4039" y="646"/>
                    <a:pt x="4119" y="599"/>
                    <a:pt x="4156" y="515"/>
                  </a:cubicBezTo>
                  <a:cubicBezTo>
                    <a:pt x="4204" y="408"/>
                    <a:pt x="4144" y="289"/>
                    <a:pt x="4049" y="265"/>
                  </a:cubicBezTo>
                  <a:cubicBezTo>
                    <a:pt x="3604" y="86"/>
                    <a:pt x="3099" y="0"/>
                    <a:pt x="2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1" name="Google Shape;12841;p87"/>
            <p:cNvSpPr/>
            <p:nvPr/>
          </p:nvSpPr>
          <p:spPr>
            <a:xfrm>
              <a:off x="3761416" y="3078787"/>
              <a:ext cx="53134" cy="174916"/>
            </a:xfrm>
            <a:custGeom>
              <a:avLst/>
              <a:gdLst/>
              <a:ahLst/>
              <a:cxnLst/>
              <a:rect l="l" t="t" r="r" b="b"/>
              <a:pathLst>
                <a:path w="1668" h="5491" extrusionOk="0">
                  <a:moveTo>
                    <a:pt x="830" y="1"/>
                  </a:moveTo>
                  <a:cubicBezTo>
                    <a:pt x="807" y="1"/>
                    <a:pt x="784" y="5"/>
                    <a:pt x="763" y="14"/>
                  </a:cubicBezTo>
                  <a:cubicBezTo>
                    <a:pt x="656" y="62"/>
                    <a:pt x="608" y="181"/>
                    <a:pt x="656" y="276"/>
                  </a:cubicBezTo>
                  <a:cubicBezTo>
                    <a:pt x="953" y="1002"/>
                    <a:pt x="1061" y="1919"/>
                    <a:pt x="918" y="2848"/>
                  </a:cubicBezTo>
                  <a:cubicBezTo>
                    <a:pt x="799" y="3717"/>
                    <a:pt x="501" y="4550"/>
                    <a:pt x="60" y="5169"/>
                  </a:cubicBezTo>
                  <a:cubicBezTo>
                    <a:pt x="1" y="5253"/>
                    <a:pt x="13" y="5372"/>
                    <a:pt x="108" y="5443"/>
                  </a:cubicBezTo>
                  <a:cubicBezTo>
                    <a:pt x="136" y="5476"/>
                    <a:pt x="174" y="5491"/>
                    <a:pt x="213" y="5491"/>
                  </a:cubicBezTo>
                  <a:cubicBezTo>
                    <a:pt x="272" y="5491"/>
                    <a:pt x="334" y="5458"/>
                    <a:pt x="370" y="5407"/>
                  </a:cubicBezTo>
                  <a:cubicBezTo>
                    <a:pt x="1370" y="3991"/>
                    <a:pt x="1668" y="1740"/>
                    <a:pt x="1013" y="121"/>
                  </a:cubicBezTo>
                  <a:cubicBezTo>
                    <a:pt x="977" y="41"/>
                    <a:pt x="901" y="1"/>
                    <a:pt x="8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2" name="Google Shape;12842;p87"/>
            <p:cNvSpPr/>
            <p:nvPr/>
          </p:nvSpPr>
          <p:spPr>
            <a:xfrm>
              <a:off x="3809230" y="3100990"/>
              <a:ext cx="42877" cy="132326"/>
            </a:xfrm>
            <a:custGeom>
              <a:avLst/>
              <a:gdLst/>
              <a:ahLst/>
              <a:cxnLst/>
              <a:rect l="l" t="t" r="r" b="b"/>
              <a:pathLst>
                <a:path w="1346" h="4154" extrusionOk="0">
                  <a:moveTo>
                    <a:pt x="674" y="1"/>
                  </a:moveTo>
                  <a:cubicBezTo>
                    <a:pt x="647" y="1"/>
                    <a:pt x="620" y="7"/>
                    <a:pt x="595" y="19"/>
                  </a:cubicBezTo>
                  <a:cubicBezTo>
                    <a:pt x="488" y="67"/>
                    <a:pt x="452" y="186"/>
                    <a:pt x="488" y="269"/>
                  </a:cubicBezTo>
                  <a:cubicBezTo>
                    <a:pt x="929" y="1365"/>
                    <a:pt x="750" y="2877"/>
                    <a:pt x="60" y="3829"/>
                  </a:cubicBezTo>
                  <a:cubicBezTo>
                    <a:pt x="0" y="3925"/>
                    <a:pt x="24" y="4044"/>
                    <a:pt x="107" y="4115"/>
                  </a:cubicBezTo>
                  <a:cubicBezTo>
                    <a:pt x="134" y="4142"/>
                    <a:pt x="170" y="4153"/>
                    <a:pt x="209" y="4153"/>
                  </a:cubicBezTo>
                  <a:cubicBezTo>
                    <a:pt x="273" y="4153"/>
                    <a:pt x="344" y="4120"/>
                    <a:pt x="381" y="4068"/>
                  </a:cubicBezTo>
                  <a:cubicBezTo>
                    <a:pt x="1119" y="3008"/>
                    <a:pt x="1345" y="1341"/>
                    <a:pt x="857" y="127"/>
                  </a:cubicBezTo>
                  <a:cubicBezTo>
                    <a:pt x="822" y="48"/>
                    <a:pt x="748" y="1"/>
                    <a:pt x="6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43" name="Google Shape;12843;p87"/>
          <p:cNvGrpSpPr/>
          <p:nvPr/>
        </p:nvGrpSpPr>
        <p:grpSpPr>
          <a:xfrm>
            <a:off x="3086313" y="2696049"/>
            <a:ext cx="320143" cy="392581"/>
            <a:chOff x="3086313" y="2877049"/>
            <a:chExt cx="320143" cy="392581"/>
          </a:xfrm>
        </p:grpSpPr>
        <p:sp>
          <p:nvSpPr>
            <p:cNvPr id="12844" name="Google Shape;12844;p87"/>
            <p:cNvSpPr/>
            <p:nvPr/>
          </p:nvSpPr>
          <p:spPr>
            <a:xfrm>
              <a:off x="3125749" y="2915371"/>
              <a:ext cx="240505" cy="354259"/>
            </a:xfrm>
            <a:custGeom>
              <a:avLst/>
              <a:gdLst/>
              <a:ahLst/>
              <a:cxnLst/>
              <a:rect l="l" t="t" r="r" b="b"/>
              <a:pathLst>
                <a:path w="7550" h="11121" extrusionOk="0">
                  <a:moveTo>
                    <a:pt x="3775" y="2929"/>
                  </a:moveTo>
                  <a:lnTo>
                    <a:pt x="3918" y="3120"/>
                  </a:lnTo>
                  <a:cubicBezTo>
                    <a:pt x="3871" y="3144"/>
                    <a:pt x="3823" y="3144"/>
                    <a:pt x="3775" y="3144"/>
                  </a:cubicBezTo>
                  <a:cubicBezTo>
                    <a:pt x="3740" y="3132"/>
                    <a:pt x="3692" y="3120"/>
                    <a:pt x="3644" y="3120"/>
                  </a:cubicBezTo>
                  <a:lnTo>
                    <a:pt x="3775" y="2929"/>
                  </a:lnTo>
                  <a:close/>
                  <a:moveTo>
                    <a:pt x="4168" y="3501"/>
                  </a:moveTo>
                  <a:lnTo>
                    <a:pt x="4299" y="3703"/>
                  </a:lnTo>
                  <a:cubicBezTo>
                    <a:pt x="4126" y="3751"/>
                    <a:pt x="3948" y="3775"/>
                    <a:pt x="3769" y="3775"/>
                  </a:cubicBezTo>
                  <a:cubicBezTo>
                    <a:pt x="3591" y="3775"/>
                    <a:pt x="3412" y="3751"/>
                    <a:pt x="3239" y="3703"/>
                  </a:cubicBezTo>
                  <a:lnTo>
                    <a:pt x="3382" y="3501"/>
                  </a:lnTo>
                  <a:cubicBezTo>
                    <a:pt x="3513" y="3560"/>
                    <a:pt x="3644" y="3572"/>
                    <a:pt x="3775" y="3572"/>
                  </a:cubicBezTo>
                  <a:cubicBezTo>
                    <a:pt x="3918" y="3572"/>
                    <a:pt x="4049" y="3537"/>
                    <a:pt x="4168" y="3501"/>
                  </a:cubicBezTo>
                  <a:close/>
                  <a:moveTo>
                    <a:pt x="3120" y="4132"/>
                  </a:moveTo>
                  <a:cubicBezTo>
                    <a:pt x="3275" y="4180"/>
                    <a:pt x="3418" y="4191"/>
                    <a:pt x="3561" y="4215"/>
                  </a:cubicBezTo>
                  <a:lnTo>
                    <a:pt x="3561" y="8109"/>
                  </a:lnTo>
                  <a:lnTo>
                    <a:pt x="3120" y="8109"/>
                  </a:lnTo>
                  <a:lnTo>
                    <a:pt x="3120" y="4132"/>
                  </a:lnTo>
                  <a:close/>
                  <a:moveTo>
                    <a:pt x="4430" y="4132"/>
                  </a:moveTo>
                  <a:lnTo>
                    <a:pt x="4430" y="8109"/>
                  </a:lnTo>
                  <a:lnTo>
                    <a:pt x="4001" y="8109"/>
                  </a:lnTo>
                  <a:lnTo>
                    <a:pt x="4001" y="4215"/>
                  </a:lnTo>
                  <a:cubicBezTo>
                    <a:pt x="4156" y="4191"/>
                    <a:pt x="4287" y="4180"/>
                    <a:pt x="4430" y="4132"/>
                  </a:cubicBezTo>
                  <a:close/>
                  <a:moveTo>
                    <a:pt x="3799" y="441"/>
                  </a:moveTo>
                  <a:cubicBezTo>
                    <a:pt x="4668" y="441"/>
                    <a:pt x="5490" y="786"/>
                    <a:pt x="6121" y="1394"/>
                  </a:cubicBezTo>
                  <a:cubicBezTo>
                    <a:pt x="6752" y="2025"/>
                    <a:pt x="7097" y="2858"/>
                    <a:pt x="7097" y="3751"/>
                  </a:cubicBezTo>
                  <a:cubicBezTo>
                    <a:pt x="7097" y="4620"/>
                    <a:pt x="6752" y="5442"/>
                    <a:pt x="6157" y="6073"/>
                  </a:cubicBezTo>
                  <a:cubicBezTo>
                    <a:pt x="5609" y="6632"/>
                    <a:pt x="5299" y="7347"/>
                    <a:pt x="5240" y="8109"/>
                  </a:cubicBezTo>
                  <a:lnTo>
                    <a:pt x="4883" y="8109"/>
                  </a:lnTo>
                  <a:lnTo>
                    <a:pt x="4883" y="3822"/>
                  </a:lnTo>
                  <a:cubicBezTo>
                    <a:pt x="4883" y="3775"/>
                    <a:pt x="4871" y="3739"/>
                    <a:pt x="4835" y="3703"/>
                  </a:cubicBezTo>
                  <a:lnTo>
                    <a:pt x="3978" y="2406"/>
                  </a:lnTo>
                  <a:cubicBezTo>
                    <a:pt x="3930" y="2346"/>
                    <a:pt x="3871" y="2310"/>
                    <a:pt x="3799" y="2310"/>
                  </a:cubicBezTo>
                  <a:cubicBezTo>
                    <a:pt x="3716" y="2310"/>
                    <a:pt x="3644" y="2334"/>
                    <a:pt x="3620" y="2406"/>
                  </a:cubicBezTo>
                  <a:lnTo>
                    <a:pt x="2751" y="3703"/>
                  </a:lnTo>
                  <a:cubicBezTo>
                    <a:pt x="2728" y="3739"/>
                    <a:pt x="2704" y="3775"/>
                    <a:pt x="2704" y="3822"/>
                  </a:cubicBezTo>
                  <a:lnTo>
                    <a:pt x="2704" y="8109"/>
                  </a:lnTo>
                  <a:lnTo>
                    <a:pt x="2347" y="8109"/>
                  </a:lnTo>
                  <a:cubicBezTo>
                    <a:pt x="2287" y="7347"/>
                    <a:pt x="1977" y="6632"/>
                    <a:pt x="1430" y="6073"/>
                  </a:cubicBezTo>
                  <a:cubicBezTo>
                    <a:pt x="834" y="5465"/>
                    <a:pt x="501" y="4656"/>
                    <a:pt x="489" y="3810"/>
                  </a:cubicBezTo>
                  <a:cubicBezTo>
                    <a:pt x="477" y="2929"/>
                    <a:pt x="823" y="2096"/>
                    <a:pt x="1430" y="1453"/>
                  </a:cubicBezTo>
                  <a:cubicBezTo>
                    <a:pt x="2049" y="822"/>
                    <a:pt x="2870" y="453"/>
                    <a:pt x="3751" y="441"/>
                  </a:cubicBezTo>
                  <a:close/>
                  <a:moveTo>
                    <a:pt x="5228" y="8561"/>
                  </a:moveTo>
                  <a:lnTo>
                    <a:pt x="5228" y="8835"/>
                  </a:lnTo>
                  <a:lnTo>
                    <a:pt x="5228" y="8883"/>
                  </a:lnTo>
                  <a:lnTo>
                    <a:pt x="2335" y="8883"/>
                  </a:lnTo>
                  <a:lnTo>
                    <a:pt x="2335" y="8835"/>
                  </a:lnTo>
                  <a:lnTo>
                    <a:pt x="2335" y="8561"/>
                  </a:lnTo>
                  <a:close/>
                  <a:moveTo>
                    <a:pt x="5121" y="9311"/>
                  </a:moveTo>
                  <a:cubicBezTo>
                    <a:pt x="4942" y="9752"/>
                    <a:pt x="4525" y="10026"/>
                    <a:pt x="4037" y="10026"/>
                  </a:cubicBezTo>
                  <a:lnTo>
                    <a:pt x="3525" y="10026"/>
                  </a:lnTo>
                  <a:cubicBezTo>
                    <a:pt x="3037" y="10026"/>
                    <a:pt x="2620" y="9728"/>
                    <a:pt x="2442" y="9311"/>
                  </a:cubicBezTo>
                  <a:close/>
                  <a:moveTo>
                    <a:pt x="4049" y="10478"/>
                  </a:moveTo>
                  <a:cubicBezTo>
                    <a:pt x="4061" y="10478"/>
                    <a:pt x="4109" y="10478"/>
                    <a:pt x="4132" y="10490"/>
                  </a:cubicBezTo>
                  <a:cubicBezTo>
                    <a:pt x="4132" y="10597"/>
                    <a:pt x="4049" y="10668"/>
                    <a:pt x="3954" y="10668"/>
                  </a:cubicBezTo>
                  <a:lnTo>
                    <a:pt x="3620" y="10668"/>
                  </a:lnTo>
                  <a:cubicBezTo>
                    <a:pt x="3513" y="10668"/>
                    <a:pt x="3442" y="10585"/>
                    <a:pt x="3442" y="10490"/>
                  </a:cubicBezTo>
                  <a:lnTo>
                    <a:pt x="3442" y="10478"/>
                  </a:lnTo>
                  <a:close/>
                  <a:moveTo>
                    <a:pt x="3762" y="0"/>
                  </a:moveTo>
                  <a:cubicBezTo>
                    <a:pt x="3746" y="0"/>
                    <a:pt x="3731" y="0"/>
                    <a:pt x="3716" y="0"/>
                  </a:cubicBezTo>
                  <a:cubicBezTo>
                    <a:pt x="1656" y="24"/>
                    <a:pt x="1" y="1739"/>
                    <a:pt x="13" y="3810"/>
                  </a:cubicBezTo>
                  <a:cubicBezTo>
                    <a:pt x="25" y="4775"/>
                    <a:pt x="406" y="5680"/>
                    <a:pt x="1073" y="6370"/>
                  </a:cubicBezTo>
                  <a:cubicBezTo>
                    <a:pt x="1596" y="6906"/>
                    <a:pt x="1870" y="7609"/>
                    <a:pt x="1870" y="8335"/>
                  </a:cubicBezTo>
                  <a:lnTo>
                    <a:pt x="1870" y="8835"/>
                  </a:lnTo>
                  <a:cubicBezTo>
                    <a:pt x="1870" y="9549"/>
                    <a:pt x="2335" y="10168"/>
                    <a:pt x="2966" y="10383"/>
                  </a:cubicBezTo>
                  <a:lnTo>
                    <a:pt x="2966" y="10490"/>
                  </a:lnTo>
                  <a:cubicBezTo>
                    <a:pt x="2966" y="10835"/>
                    <a:pt x="3239" y="11121"/>
                    <a:pt x="3585" y="11121"/>
                  </a:cubicBezTo>
                  <a:lnTo>
                    <a:pt x="3930" y="11121"/>
                  </a:lnTo>
                  <a:cubicBezTo>
                    <a:pt x="4275" y="11121"/>
                    <a:pt x="4549" y="10835"/>
                    <a:pt x="4549" y="10490"/>
                  </a:cubicBezTo>
                  <a:lnTo>
                    <a:pt x="4549" y="10383"/>
                  </a:lnTo>
                  <a:cubicBezTo>
                    <a:pt x="5192" y="10168"/>
                    <a:pt x="5645" y="9549"/>
                    <a:pt x="5645" y="8835"/>
                  </a:cubicBezTo>
                  <a:lnTo>
                    <a:pt x="5645" y="8335"/>
                  </a:lnTo>
                  <a:cubicBezTo>
                    <a:pt x="5645" y="7609"/>
                    <a:pt x="5918" y="6918"/>
                    <a:pt x="6442" y="6382"/>
                  </a:cubicBezTo>
                  <a:cubicBezTo>
                    <a:pt x="7133" y="5680"/>
                    <a:pt x="7502" y="4751"/>
                    <a:pt x="7502" y="3763"/>
                  </a:cubicBezTo>
                  <a:cubicBezTo>
                    <a:pt x="7550" y="2751"/>
                    <a:pt x="7145" y="1798"/>
                    <a:pt x="6418" y="1084"/>
                  </a:cubicBezTo>
                  <a:cubicBezTo>
                    <a:pt x="5715" y="380"/>
                    <a:pt x="4757" y="0"/>
                    <a:pt x="3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5" name="Google Shape;12845;p87"/>
            <p:cNvSpPr/>
            <p:nvPr/>
          </p:nvSpPr>
          <p:spPr>
            <a:xfrm>
              <a:off x="3263076" y="2942511"/>
              <a:ext cx="79287" cy="99579"/>
            </a:xfrm>
            <a:custGeom>
              <a:avLst/>
              <a:gdLst/>
              <a:ahLst/>
              <a:cxnLst/>
              <a:rect l="l" t="t" r="r" b="b"/>
              <a:pathLst>
                <a:path w="2489" h="3126" extrusionOk="0">
                  <a:moveTo>
                    <a:pt x="246" y="1"/>
                  </a:moveTo>
                  <a:cubicBezTo>
                    <a:pt x="146" y="1"/>
                    <a:pt x="56" y="59"/>
                    <a:pt x="36" y="161"/>
                  </a:cubicBezTo>
                  <a:cubicBezTo>
                    <a:pt x="0" y="280"/>
                    <a:pt x="60" y="399"/>
                    <a:pt x="179" y="422"/>
                  </a:cubicBezTo>
                  <a:cubicBezTo>
                    <a:pt x="1286" y="744"/>
                    <a:pt x="2048" y="1768"/>
                    <a:pt x="2048" y="2899"/>
                  </a:cubicBezTo>
                  <a:cubicBezTo>
                    <a:pt x="2048" y="3018"/>
                    <a:pt x="2143" y="3125"/>
                    <a:pt x="2262" y="3125"/>
                  </a:cubicBezTo>
                  <a:cubicBezTo>
                    <a:pt x="2381" y="3125"/>
                    <a:pt x="2488" y="3018"/>
                    <a:pt x="2488" y="2899"/>
                  </a:cubicBezTo>
                  <a:cubicBezTo>
                    <a:pt x="2488" y="1577"/>
                    <a:pt x="1595" y="387"/>
                    <a:pt x="298" y="6"/>
                  </a:cubicBezTo>
                  <a:cubicBezTo>
                    <a:pt x="280" y="2"/>
                    <a:pt x="263" y="1"/>
                    <a:pt x="2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6" name="Google Shape;12846;p87"/>
            <p:cNvSpPr/>
            <p:nvPr/>
          </p:nvSpPr>
          <p:spPr>
            <a:xfrm>
              <a:off x="3237656" y="2939262"/>
              <a:ext cx="20897" cy="14462"/>
            </a:xfrm>
            <a:custGeom>
              <a:avLst/>
              <a:gdLst/>
              <a:ahLst/>
              <a:cxnLst/>
              <a:rect l="l" t="t" r="r" b="b"/>
              <a:pathLst>
                <a:path w="656" h="454" extrusionOk="0">
                  <a:moveTo>
                    <a:pt x="227" y="1"/>
                  </a:moveTo>
                  <a:cubicBezTo>
                    <a:pt x="107" y="1"/>
                    <a:pt x="0" y="108"/>
                    <a:pt x="0" y="227"/>
                  </a:cubicBezTo>
                  <a:cubicBezTo>
                    <a:pt x="0" y="346"/>
                    <a:pt x="107" y="453"/>
                    <a:pt x="227" y="453"/>
                  </a:cubicBezTo>
                  <a:lnTo>
                    <a:pt x="417" y="453"/>
                  </a:lnTo>
                  <a:cubicBezTo>
                    <a:pt x="536" y="453"/>
                    <a:pt x="619" y="358"/>
                    <a:pt x="643" y="251"/>
                  </a:cubicBezTo>
                  <a:cubicBezTo>
                    <a:pt x="655" y="108"/>
                    <a:pt x="560"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7" name="Google Shape;12847;p87"/>
            <p:cNvSpPr/>
            <p:nvPr/>
          </p:nvSpPr>
          <p:spPr>
            <a:xfrm>
              <a:off x="3379888" y="3029539"/>
              <a:ext cx="26567" cy="14048"/>
            </a:xfrm>
            <a:custGeom>
              <a:avLst/>
              <a:gdLst/>
              <a:ahLst/>
              <a:cxnLst/>
              <a:rect l="l" t="t" r="r" b="b"/>
              <a:pathLst>
                <a:path w="834" h="441" extrusionOk="0">
                  <a:moveTo>
                    <a:pt x="226" y="0"/>
                  </a:moveTo>
                  <a:cubicBezTo>
                    <a:pt x="107" y="0"/>
                    <a:pt x="0" y="107"/>
                    <a:pt x="0" y="226"/>
                  </a:cubicBezTo>
                  <a:cubicBezTo>
                    <a:pt x="0" y="346"/>
                    <a:pt x="107" y="441"/>
                    <a:pt x="226" y="441"/>
                  </a:cubicBezTo>
                  <a:lnTo>
                    <a:pt x="607" y="441"/>
                  </a:lnTo>
                  <a:cubicBezTo>
                    <a:pt x="726" y="441"/>
                    <a:pt x="834" y="346"/>
                    <a:pt x="834" y="226"/>
                  </a:cubicBezTo>
                  <a:cubicBezTo>
                    <a:pt x="822" y="107"/>
                    <a:pt x="726" y="0"/>
                    <a:pt x="6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8" name="Google Shape;12848;p87"/>
            <p:cNvSpPr/>
            <p:nvPr/>
          </p:nvSpPr>
          <p:spPr>
            <a:xfrm>
              <a:off x="3086313" y="3029539"/>
              <a:ext cx="26599" cy="14048"/>
            </a:xfrm>
            <a:custGeom>
              <a:avLst/>
              <a:gdLst/>
              <a:ahLst/>
              <a:cxnLst/>
              <a:rect l="l" t="t" r="r" b="b"/>
              <a:pathLst>
                <a:path w="835" h="441" extrusionOk="0">
                  <a:moveTo>
                    <a:pt x="227" y="0"/>
                  </a:moveTo>
                  <a:cubicBezTo>
                    <a:pt x="108" y="0"/>
                    <a:pt x="1" y="107"/>
                    <a:pt x="1" y="226"/>
                  </a:cubicBezTo>
                  <a:cubicBezTo>
                    <a:pt x="1" y="346"/>
                    <a:pt x="108" y="441"/>
                    <a:pt x="227" y="441"/>
                  </a:cubicBezTo>
                  <a:lnTo>
                    <a:pt x="608" y="441"/>
                  </a:lnTo>
                  <a:cubicBezTo>
                    <a:pt x="727" y="441"/>
                    <a:pt x="834" y="346"/>
                    <a:pt x="834" y="226"/>
                  </a:cubicBezTo>
                  <a:cubicBezTo>
                    <a:pt x="834" y="107"/>
                    <a:pt x="727"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9" name="Google Shape;12849;p87"/>
            <p:cNvSpPr/>
            <p:nvPr/>
          </p:nvSpPr>
          <p:spPr>
            <a:xfrm>
              <a:off x="3359788" y="2953469"/>
              <a:ext cx="26567" cy="20355"/>
            </a:xfrm>
            <a:custGeom>
              <a:avLst/>
              <a:gdLst/>
              <a:ahLst/>
              <a:cxnLst/>
              <a:rect l="l" t="t" r="r" b="b"/>
              <a:pathLst>
                <a:path w="834" h="639" extrusionOk="0">
                  <a:moveTo>
                    <a:pt x="594" y="0"/>
                  </a:moveTo>
                  <a:cubicBezTo>
                    <a:pt x="555" y="0"/>
                    <a:pt x="514" y="13"/>
                    <a:pt x="476" y="43"/>
                  </a:cubicBezTo>
                  <a:lnTo>
                    <a:pt x="155" y="233"/>
                  </a:lnTo>
                  <a:cubicBezTo>
                    <a:pt x="48" y="293"/>
                    <a:pt x="0" y="424"/>
                    <a:pt x="83" y="531"/>
                  </a:cubicBezTo>
                  <a:cubicBezTo>
                    <a:pt x="119" y="602"/>
                    <a:pt x="203" y="638"/>
                    <a:pt x="274" y="638"/>
                  </a:cubicBezTo>
                  <a:cubicBezTo>
                    <a:pt x="310" y="638"/>
                    <a:pt x="345" y="614"/>
                    <a:pt x="381" y="602"/>
                  </a:cubicBezTo>
                  <a:lnTo>
                    <a:pt x="703" y="412"/>
                  </a:lnTo>
                  <a:cubicBezTo>
                    <a:pt x="810" y="352"/>
                    <a:pt x="834" y="221"/>
                    <a:pt x="774" y="114"/>
                  </a:cubicBezTo>
                  <a:cubicBezTo>
                    <a:pt x="735" y="45"/>
                    <a:pt x="667" y="0"/>
                    <a:pt x="5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0" name="Google Shape;12850;p87"/>
            <p:cNvSpPr/>
            <p:nvPr/>
          </p:nvSpPr>
          <p:spPr>
            <a:xfrm>
              <a:off x="3106413" y="3100034"/>
              <a:ext cx="26599" cy="20164"/>
            </a:xfrm>
            <a:custGeom>
              <a:avLst/>
              <a:gdLst/>
              <a:ahLst/>
              <a:cxnLst/>
              <a:rect l="l" t="t" r="r" b="b"/>
              <a:pathLst>
                <a:path w="835" h="633" extrusionOk="0">
                  <a:moveTo>
                    <a:pt x="590" y="0"/>
                  </a:moveTo>
                  <a:cubicBezTo>
                    <a:pt x="550" y="0"/>
                    <a:pt x="511" y="12"/>
                    <a:pt x="477" y="38"/>
                  </a:cubicBezTo>
                  <a:lnTo>
                    <a:pt x="144" y="228"/>
                  </a:lnTo>
                  <a:cubicBezTo>
                    <a:pt x="36" y="288"/>
                    <a:pt x="1" y="419"/>
                    <a:pt x="72" y="526"/>
                  </a:cubicBezTo>
                  <a:cubicBezTo>
                    <a:pt x="108" y="597"/>
                    <a:pt x="191" y="633"/>
                    <a:pt x="263" y="633"/>
                  </a:cubicBezTo>
                  <a:cubicBezTo>
                    <a:pt x="310" y="633"/>
                    <a:pt x="334" y="609"/>
                    <a:pt x="370" y="597"/>
                  </a:cubicBezTo>
                  <a:lnTo>
                    <a:pt x="691" y="407"/>
                  </a:lnTo>
                  <a:cubicBezTo>
                    <a:pt x="787" y="347"/>
                    <a:pt x="834" y="216"/>
                    <a:pt x="775" y="109"/>
                  </a:cubicBezTo>
                  <a:cubicBezTo>
                    <a:pt x="736" y="40"/>
                    <a:pt x="663" y="0"/>
                    <a:pt x="5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1" name="Google Shape;12851;p87"/>
            <p:cNvSpPr/>
            <p:nvPr/>
          </p:nvSpPr>
          <p:spPr>
            <a:xfrm>
              <a:off x="3308565" y="2897277"/>
              <a:ext cx="22044" cy="24178"/>
            </a:xfrm>
            <a:custGeom>
              <a:avLst/>
              <a:gdLst/>
              <a:ahLst/>
              <a:cxnLst/>
              <a:rect l="l" t="t" r="r" b="b"/>
              <a:pathLst>
                <a:path w="692" h="759" extrusionOk="0">
                  <a:moveTo>
                    <a:pt x="441" y="1"/>
                  </a:moveTo>
                  <a:cubicBezTo>
                    <a:pt x="369" y="1"/>
                    <a:pt x="301" y="35"/>
                    <a:pt x="263" y="104"/>
                  </a:cubicBezTo>
                  <a:lnTo>
                    <a:pt x="60" y="438"/>
                  </a:lnTo>
                  <a:cubicBezTo>
                    <a:pt x="1" y="533"/>
                    <a:pt x="37" y="676"/>
                    <a:pt x="144" y="735"/>
                  </a:cubicBezTo>
                  <a:cubicBezTo>
                    <a:pt x="167" y="747"/>
                    <a:pt x="215" y="759"/>
                    <a:pt x="239" y="759"/>
                  </a:cubicBezTo>
                  <a:cubicBezTo>
                    <a:pt x="322" y="759"/>
                    <a:pt x="394" y="711"/>
                    <a:pt x="441" y="652"/>
                  </a:cubicBezTo>
                  <a:lnTo>
                    <a:pt x="632" y="330"/>
                  </a:lnTo>
                  <a:cubicBezTo>
                    <a:pt x="691" y="223"/>
                    <a:pt x="656" y="92"/>
                    <a:pt x="560" y="33"/>
                  </a:cubicBezTo>
                  <a:cubicBezTo>
                    <a:pt x="522" y="11"/>
                    <a:pt x="481"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2" name="Google Shape;12852;p87"/>
            <p:cNvSpPr/>
            <p:nvPr/>
          </p:nvSpPr>
          <p:spPr>
            <a:xfrm>
              <a:off x="3239153" y="2877049"/>
              <a:ext cx="14080" cy="26599"/>
            </a:xfrm>
            <a:custGeom>
              <a:avLst/>
              <a:gdLst/>
              <a:ahLst/>
              <a:cxnLst/>
              <a:rect l="l" t="t" r="r" b="b"/>
              <a:pathLst>
                <a:path w="442" h="835" extrusionOk="0">
                  <a:moveTo>
                    <a:pt x="215" y="1"/>
                  </a:moveTo>
                  <a:cubicBezTo>
                    <a:pt x="96" y="1"/>
                    <a:pt x="1" y="96"/>
                    <a:pt x="1" y="215"/>
                  </a:cubicBezTo>
                  <a:lnTo>
                    <a:pt x="1" y="608"/>
                  </a:lnTo>
                  <a:cubicBezTo>
                    <a:pt x="1" y="727"/>
                    <a:pt x="96" y="834"/>
                    <a:pt x="215" y="834"/>
                  </a:cubicBezTo>
                  <a:cubicBezTo>
                    <a:pt x="334" y="834"/>
                    <a:pt x="441" y="727"/>
                    <a:pt x="441" y="608"/>
                  </a:cubicBezTo>
                  <a:lnTo>
                    <a:pt x="441" y="215"/>
                  </a:lnTo>
                  <a:cubicBezTo>
                    <a:pt x="441" y="96"/>
                    <a:pt x="358"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3" name="Google Shape;12853;p87"/>
            <p:cNvSpPr/>
            <p:nvPr/>
          </p:nvSpPr>
          <p:spPr>
            <a:xfrm>
              <a:off x="3161809" y="2897500"/>
              <a:ext cx="22394" cy="24337"/>
            </a:xfrm>
            <a:custGeom>
              <a:avLst/>
              <a:gdLst/>
              <a:ahLst/>
              <a:cxnLst/>
              <a:rect l="l" t="t" r="r" b="b"/>
              <a:pathLst>
                <a:path w="703" h="764" extrusionOk="0">
                  <a:moveTo>
                    <a:pt x="262" y="0"/>
                  </a:moveTo>
                  <a:cubicBezTo>
                    <a:pt x="222" y="0"/>
                    <a:pt x="181" y="12"/>
                    <a:pt x="143" y="38"/>
                  </a:cubicBezTo>
                  <a:cubicBezTo>
                    <a:pt x="48" y="97"/>
                    <a:pt x="0" y="228"/>
                    <a:pt x="72" y="335"/>
                  </a:cubicBezTo>
                  <a:lnTo>
                    <a:pt x="262" y="669"/>
                  </a:lnTo>
                  <a:cubicBezTo>
                    <a:pt x="310" y="740"/>
                    <a:pt x="381" y="764"/>
                    <a:pt x="464" y="764"/>
                  </a:cubicBezTo>
                  <a:cubicBezTo>
                    <a:pt x="500" y="764"/>
                    <a:pt x="536" y="752"/>
                    <a:pt x="560" y="740"/>
                  </a:cubicBezTo>
                  <a:cubicBezTo>
                    <a:pt x="667" y="681"/>
                    <a:pt x="703" y="550"/>
                    <a:pt x="643" y="442"/>
                  </a:cubicBezTo>
                  <a:lnTo>
                    <a:pt x="441" y="109"/>
                  </a:lnTo>
                  <a:cubicBezTo>
                    <a:pt x="402" y="40"/>
                    <a:pt x="334" y="0"/>
                    <a:pt x="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4" name="Google Shape;12854;p87"/>
            <p:cNvSpPr/>
            <p:nvPr/>
          </p:nvSpPr>
          <p:spPr>
            <a:xfrm>
              <a:off x="3106413" y="2953151"/>
              <a:ext cx="26599" cy="19909"/>
            </a:xfrm>
            <a:custGeom>
              <a:avLst/>
              <a:gdLst/>
              <a:ahLst/>
              <a:cxnLst/>
              <a:rect l="l" t="t" r="r" b="b"/>
              <a:pathLst>
                <a:path w="835" h="625" extrusionOk="0">
                  <a:moveTo>
                    <a:pt x="246" y="0"/>
                  </a:moveTo>
                  <a:cubicBezTo>
                    <a:pt x="168" y="0"/>
                    <a:pt x="92" y="40"/>
                    <a:pt x="60" y="112"/>
                  </a:cubicBezTo>
                  <a:cubicBezTo>
                    <a:pt x="1" y="208"/>
                    <a:pt x="25" y="350"/>
                    <a:pt x="132" y="410"/>
                  </a:cubicBezTo>
                  <a:lnTo>
                    <a:pt x="453" y="600"/>
                  </a:lnTo>
                  <a:cubicBezTo>
                    <a:pt x="489" y="612"/>
                    <a:pt x="537" y="624"/>
                    <a:pt x="560" y="624"/>
                  </a:cubicBezTo>
                  <a:cubicBezTo>
                    <a:pt x="632" y="624"/>
                    <a:pt x="715" y="589"/>
                    <a:pt x="751" y="529"/>
                  </a:cubicBezTo>
                  <a:cubicBezTo>
                    <a:pt x="834" y="422"/>
                    <a:pt x="787" y="291"/>
                    <a:pt x="679" y="231"/>
                  </a:cubicBezTo>
                  <a:lnTo>
                    <a:pt x="358" y="29"/>
                  </a:lnTo>
                  <a:cubicBezTo>
                    <a:pt x="323" y="10"/>
                    <a:pt x="284" y="0"/>
                    <a:pt x="2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5" name="Google Shape;12855;p87"/>
            <p:cNvSpPr/>
            <p:nvPr/>
          </p:nvSpPr>
          <p:spPr>
            <a:xfrm>
              <a:off x="3360520" y="3099811"/>
              <a:ext cx="25834" cy="20005"/>
            </a:xfrm>
            <a:custGeom>
              <a:avLst/>
              <a:gdLst/>
              <a:ahLst/>
              <a:cxnLst/>
              <a:rect l="l" t="t" r="r" b="b"/>
              <a:pathLst>
                <a:path w="811" h="628" extrusionOk="0">
                  <a:moveTo>
                    <a:pt x="239" y="1"/>
                  </a:moveTo>
                  <a:cubicBezTo>
                    <a:pt x="167" y="1"/>
                    <a:pt x="99" y="35"/>
                    <a:pt x="60" y="104"/>
                  </a:cubicBezTo>
                  <a:cubicBezTo>
                    <a:pt x="1" y="211"/>
                    <a:pt x="25" y="342"/>
                    <a:pt x="132" y="402"/>
                  </a:cubicBezTo>
                  <a:lnTo>
                    <a:pt x="453" y="592"/>
                  </a:lnTo>
                  <a:cubicBezTo>
                    <a:pt x="489" y="604"/>
                    <a:pt x="537" y="628"/>
                    <a:pt x="561" y="628"/>
                  </a:cubicBezTo>
                  <a:cubicBezTo>
                    <a:pt x="632" y="628"/>
                    <a:pt x="715" y="580"/>
                    <a:pt x="751" y="521"/>
                  </a:cubicBezTo>
                  <a:cubicBezTo>
                    <a:pt x="811" y="426"/>
                    <a:pt x="787" y="283"/>
                    <a:pt x="680" y="223"/>
                  </a:cubicBezTo>
                  <a:lnTo>
                    <a:pt x="358" y="33"/>
                  </a:lnTo>
                  <a:cubicBezTo>
                    <a:pt x="320" y="11"/>
                    <a:pt x="279" y="1"/>
                    <a:pt x="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856" name="Google Shape;12856;p87"/>
          <p:cNvSpPr/>
          <p:nvPr/>
        </p:nvSpPr>
        <p:spPr>
          <a:xfrm>
            <a:off x="2253814" y="2713123"/>
            <a:ext cx="210530" cy="357700"/>
          </a:xfrm>
          <a:custGeom>
            <a:avLst/>
            <a:gdLst/>
            <a:ahLst/>
            <a:cxnLst/>
            <a:rect l="l" t="t" r="r" b="b"/>
            <a:pathLst>
              <a:path w="6609" h="11229" extrusionOk="0">
                <a:moveTo>
                  <a:pt x="3310" y="1941"/>
                </a:moveTo>
                <a:cubicBezTo>
                  <a:pt x="3632" y="1941"/>
                  <a:pt x="3918" y="2227"/>
                  <a:pt x="3918" y="2572"/>
                </a:cubicBezTo>
                <a:lnTo>
                  <a:pt x="3918" y="2882"/>
                </a:lnTo>
                <a:cubicBezTo>
                  <a:pt x="3918" y="3037"/>
                  <a:pt x="3799" y="3156"/>
                  <a:pt x="3644" y="3156"/>
                </a:cubicBezTo>
                <a:lnTo>
                  <a:pt x="2953" y="3156"/>
                </a:lnTo>
                <a:cubicBezTo>
                  <a:pt x="2798" y="3156"/>
                  <a:pt x="2679" y="3037"/>
                  <a:pt x="2679" y="2882"/>
                </a:cubicBezTo>
                <a:lnTo>
                  <a:pt x="2679" y="2572"/>
                </a:lnTo>
                <a:cubicBezTo>
                  <a:pt x="2679" y="2227"/>
                  <a:pt x="2965" y="1941"/>
                  <a:pt x="3310" y="1941"/>
                </a:cubicBezTo>
                <a:close/>
                <a:moveTo>
                  <a:pt x="3918" y="10371"/>
                </a:moveTo>
                <a:lnTo>
                  <a:pt x="3918" y="10633"/>
                </a:lnTo>
                <a:lnTo>
                  <a:pt x="3906" y="10633"/>
                </a:lnTo>
                <a:cubicBezTo>
                  <a:pt x="3906" y="10788"/>
                  <a:pt x="3787" y="10907"/>
                  <a:pt x="3632" y="10907"/>
                </a:cubicBezTo>
                <a:lnTo>
                  <a:pt x="2929" y="10907"/>
                </a:lnTo>
                <a:cubicBezTo>
                  <a:pt x="2787" y="10907"/>
                  <a:pt x="2668" y="10788"/>
                  <a:pt x="2668" y="10633"/>
                </a:cubicBezTo>
                <a:lnTo>
                  <a:pt x="2668" y="10371"/>
                </a:lnTo>
                <a:close/>
                <a:moveTo>
                  <a:pt x="2572" y="1"/>
                </a:moveTo>
                <a:cubicBezTo>
                  <a:pt x="1144" y="1"/>
                  <a:pt x="1" y="1156"/>
                  <a:pt x="1" y="2572"/>
                </a:cubicBezTo>
                <a:lnTo>
                  <a:pt x="1" y="2751"/>
                </a:lnTo>
                <a:cubicBezTo>
                  <a:pt x="1" y="2834"/>
                  <a:pt x="72" y="2918"/>
                  <a:pt x="167" y="2918"/>
                </a:cubicBezTo>
                <a:cubicBezTo>
                  <a:pt x="251" y="2918"/>
                  <a:pt x="334" y="2834"/>
                  <a:pt x="334" y="2751"/>
                </a:cubicBezTo>
                <a:lnTo>
                  <a:pt x="334" y="2572"/>
                </a:lnTo>
                <a:cubicBezTo>
                  <a:pt x="334" y="1334"/>
                  <a:pt x="1346" y="322"/>
                  <a:pt x="2572" y="322"/>
                </a:cubicBezTo>
                <a:lnTo>
                  <a:pt x="3132" y="322"/>
                </a:lnTo>
                <a:lnTo>
                  <a:pt x="3132" y="1632"/>
                </a:lnTo>
                <a:cubicBezTo>
                  <a:pt x="2679" y="1703"/>
                  <a:pt x="2334" y="2096"/>
                  <a:pt x="2334" y="2572"/>
                </a:cubicBezTo>
                <a:lnTo>
                  <a:pt x="2334" y="2882"/>
                </a:lnTo>
                <a:cubicBezTo>
                  <a:pt x="2334" y="3204"/>
                  <a:pt x="2608" y="3489"/>
                  <a:pt x="2953" y="3489"/>
                </a:cubicBezTo>
                <a:lnTo>
                  <a:pt x="3644" y="3489"/>
                </a:lnTo>
                <a:cubicBezTo>
                  <a:pt x="3977" y="3489"/>
                  <a:pt x="4263" y="3227"/>
                  <a:pt x="4263" y="2882"/>
                </a:cubicBezTo>
                <a:lnTo>
                  <a:pt x="4263" y="2572"/>
                </a:lnTo>
                <a:cubicBezTo>
                  <a:pt x="4263" y="2108"/>
                  <a:pt x="3918" y="1703"/>
                  <a:pt x="3465" y="1632"/>
                </a:cubicBezTo>
                <a:lnTo>
                  <a:pt x="3465" y="322"/>
                </a:lnTo>
                <a:lnTo>
                  <a:pt x="4025" y="322"/>
                </a:lnTo>
                <a:cubicBezTo>
                  <a:pt x="5251" y="322"/>
                  <a:pt x="6263" y="1334"/>
                  <a:pt x="6263" y="2572"/>
                </a:cubicBezTo>
                <a:lnTo>
                  <a:pt x="6263" y="3632"/>
                </a:lnTo>
                <a:lnTo>
                  <a:pt x="5882" y="3632"/>
                </a:lnTo>
                <a:cubicBezTo>
                  <a:pt x="5549" y="3632"/>
                  <a:pt x="5275" y="3894"/>
                  <a:pt x="5275" y="4239"/>
                </a:cubicBezTo>
                <a:lnTo>
                  <a:pt x="5275" y="4430"/>
                </a:lnTo>
                <a:cubicBezTo>
                  <a:pt x="5275" y="4525"/>
                  <a:pt x="5346" y="4597"/>
                  <a:pt x="5430" y="4597"/>
                </a:cubicBezTo>
                <a:cubicBezTo>
                  <a:pt x="5525" y="4597"/>
                  <a:pt x="5596" y="4525"/>
                  <a:pt x="5596" y="4430"/>
                </a:cubicBezTo>
                <a:lnTo>
                  <a:pt x="5596" y="4239"/>
                </a:lnTo>
                <a:cubicBezTo>
                  <a:pt x="5596" y="4085"/>
                  <a:pt x="5716" y="3966"/>
                  <a:pt x="5870" y="3966"/>
                </a:cubicBezTo>
                <a:lnTo>
                  <a:pt x="6251" y="3966"/>
                </a:lnTo>
                <a:lnTo>
                  <a:pt x="6251" y="7264"/>
                </a:lnTo>
                <a:lnTo>
                  <a:pt x="5870" y="7264"/>
                </a:lnTo>
                <a:cubicBezTo>
                  <a:pt x="5716" y="7264"/>
                  <a:pt x="5596" y="7144"/>
                  <a:pt x="5596" y="6990"/>
                </a:cubicBezTo>
                <a:lnTo>
                  <a:pt x="5596" y="5216"/>
                </a:lnTo>
                <a:cubicBezTo>
                  <a:pt x="5596" y="5132"/>
                  <a:pt x="5525" y="5061"/>
                  <a:pt x="5430" y="5061"/>
                </a:cubicBezTo>
                <a:cubicBezTo>
                  <a:pt x="5346" y="5061"/>
                  <a:pt x="5275" y="5132"/>
                  <a:pt x="5275" y="5216"/>
                </a:cubicBezTo>
                <a:lnTo>
                  <a:pt x="5275" y="6990"/>
                </a:lnTo>
                <a:cubicBezTo>
                  <a:pt x="5275" y="7323"/>
                  <a:pt x="5537" y="7597"/>
                  <a:pt x="5882" y="7597"/>
                </a:cubicBezTo>
                <a:lnTo>
                  <a:pt x="6263" y="7597"/>
                </a:lnTo>
                <a:lnTo>
                  <a:pt x="6263" y="8228"/>
                </a:lnTo>
                <a:cubicBezTo>
                  <a:pt x="6263" y="9228"/>
                  <a:pt x="5454" y="10038"/>
                  <a:pt x="4453" y="10038"/>
                </a:cubicBezTo>
                <a:lnTo>
                  <a:pt x="2144" y="10038"/>
                </a:lnTo>
                <a:cubicBezTo>
                  <a:pt x="1144" y="10038"/>
                  <a:pt x="334" y="9228"/>
                  <a:pt x="334" y="8228"/>
                </a:cubicBezTo>
                <a:lnTo>
                  <a:pt x="334" y="7597"/>
                </a:lnTo>
                <a:lnTo>
                  <a:pt x="715" y="7597"/>
                </a:lnTo>
                <a:cubicBezTo>
                  <a:pt x="1048" y="7597"/>
                  <a:pt x="1322" y="7335"/>
                  <a:pt x="1322" y="6990"/>
                </a:cubicBezTo>
                <a:lnTo>
                  <a:pt x="1322" y="6811"/>
                </a:lnTo>
                <a:cubicBezTo>
                  <a:pt x="1322" y="6728"/>
                  <a:pt x="1251" y="6644"/>
                  <a:pt x="1167" y="6644"/>
                </a:cubicBezTo>
                <a:cubicBezTo>
                  <a:pt x="1072" y="6644"/>
                  <a:pt x="1001" y="6728"/>
                  <a:pt x="1001" y="6811"/>
                </a:cubicBezTo>
                <a:lnTo>
                  <a:pt x="1001" y="6990"/>
                </a:lnTo>
                <a:cubicBezTo>
                  <a:pt x="1001" y="7144"/>
                  <a:pt x="882" y="7264"/>
                  <a:pt x="727" y="7264"/>
                </a:cubicBezTo>
                <a:lnTo>
                  <a:pt x="346" y="7264"/>
                </a:lnTo>
                <a:lnTo>
                  <a:pt x="346" y="3966"/>
                </a:lnTo>
                <a:lnTo>
                  <a:pt x="727" y="3966"/>
                </a:lnTo>
                <a:cubicBezTo>
                  <a:pt x="882" y="3966"/>
                  <a:pt x="1001" y="4085"/>
                  <a:pt x="1001" y="4239"/>
                </a:cubicBezTo>
                <a:lnTo>
                  <a:pt x="1001" y="6037"/>
                </a:lnTo>
                <a:cubicBezTo>
                  <a:pt x="1001" y="6132"/>
                  <a:pt x="1072" y="6204"/>
                  <a:pt x="1167" y="6204"/>
                </a:cubicBezTo>
                <a:cubicBezTo>
                  <a:pt x="1251" y="6204"/>
                  <a:pt x="1322" y="6132"/>
                  <a:pt x="1322" y="6037"/>
                </a:cubicBezTo>
                <a:lnTo>
                  <a:pt x="1322" y="4239"/>
                </a:lnTo>
                <a:cubicBezTo>
                  <a:pt x="1322" y="3906"/>
                  <a:pt x="1060" y="3620"/>
                  <a:pt x="715" y="3620"/>
                </a:cubicBezTo>
                <a:lnTo>
                  <a:pt x="334" y="3620"/>
                </a:lnTo>
                <a:lnTo>
                  <a:pt x="334" y="3501"/>
                </a:lnTo>
                <a:cubicBezTo>
                  <a:pt x="334" y="3418"/>
                  <a:pt x="251" y="3346"/>
                  <a:pt x="167" y="3346"/>
                </a:cubicBezTo>
                <a:cubicBezTo>
                  <a:pt x="72" y="3346"/>
                  <a:pt x="1" y="3418"/>
                  <a:pt x="1" y="3501"/>
                </a:cubicBezTo>
                <a:lnTo>
                  <a:pt x="1" y="8216"/>
                </a:lnTo>
                <a:cubicBezTo>
                  <a:pt x="1" y="9383"/>
                  <a:pt x="953" y="10347"/>
                  <a:pt x="2144" y="10347"/>
                </a:cubicBezTo>
                <a:lnTo>
                  <a:pt x="2334" y="10347"/>
                </a:lnTo>
                <a:lnTo>
                  <a:pt x="2334" y="10621"/>
                </a:lnTo>
                <a:cubicBezTo>
                  <a:pt x="2334" y="10943"/>
                  <a:pt x="2608" y="11228"/>
                  <a:pt x="2953" y="11228"/>
                </a:cubicBezTo>
                <a:lnTo>
                  <a:pt x="3644" y="11228"/>
                </a:lnTo>
                <a:cubicBezTo>
                  <a:pt x="3977" y="11228"/>
                  <a:pt x="4263" y="10966"/>
                  <a:pt x="4263" y="10621"/>
                </a:cubicBezTo>
                <a:lnTo>
                  <a:pt x="4263" y="10347"/>
                </a:lnTo>
                <a:lnTo>
                  <a:pt x="4465" y="10347"/>
                </a:lnTo>
                <a:cubicBezTo>
                  <a:pt x="5644" y="10347"/>
                  <a:pt x="6608" y="9407"/>
                  <a:pt x="6608" y="8216"/>
                </a:cubicBezTo>
                <a:lnTo>
                  <a:pt x="6608" y="2572"/>
                </a:lnTo>
                <a:cubicBezTo>
                  <a:pt x="6585" y="1156"/>
                  <a:pt x="5418" y="1"/>
                  <a:pt x="4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857" name="Google Shape;12857;p87"/>
          <p:cNvGrpSpPr/>
          <p:nvPr/>
        </p:nvGrpSpPr>
        <p:grpSpPr>
          <a:xfrm>
            <a:off x="861113" y="2704746"/>
            <a:ext cx="333809" cy="373277"/>
            <a:chOff x="861113" y="2885746"/>
            <a:chExt cx="333809" cy="373277"/>
          </a:xfrm>
        </p:grpSpPr>
        <p:sp>
          <p:nvSpPr>
            <p:cNvPr id="12858" name="Google Shape;12858;p87"/>
            <p:cNvSpPr/>
            <p:nvPr/>
          </p:nvSpPr>
          <p:spPr>
            <a:xfrm>
              <a:off x="861113" y="2981533"/>
              <a:ext cx="315970" cy="277489"/>
            </a:xfrm>
            <a:custGeom>
              <a:avLst/>
              <a:gdLst/>
              <a:ahLst/>
              <a:cxnLst/>
              <a:rect l="l" t="t" r="r" b="b"/>
              <a:pathLst>
                <a:path w="9919" h="8711" extrusionOk="0">
                  <a:moveTo>
                    <a:pt x="3015" y="0"/>
                  </a:moveTo>
                  <a:cubicBezTo>
                    <a:pt x="2777" y="0"/>
                    <a:pt x="2558" y="27"/>
                    <a:pt x="2358" y="79"/>
                  </a:cubicBezTo>
                  <a:cubicBezTo>
                    <a:pt x="1739" y="245"/>
                    <a:pt x="1156" y="638"/>
                    <a:pt x="739" y="1210"/>
                  </a:cubicBezTo>
                  <a:cubicBezTo>
                    <a:pt x="251" y="1864"/>
                    <a:pt x="1" y="2698"/>
                    <a:pt x="1" y="3615"/>
                  </a:cubicBezTo>
                  <a:cubicBezTo>
                    <a:pt x="1" y="4567"/>
                    <a:pt x="429" y="5841"/>
                    <a:pt x="1132" y="6889"/>
                  </a:cubicBezTo>
                  <a:cubicBezTo>
                    <a:pt x="1882" y="8056"/>
                    <a:pt x="2763" y="8711"/>
                    <a:pt x="3549" y="8711"/>
                  </a:cubicBezTo>
                  <a:cubicBezTo>
                    <a:pt x="3870" y="8711"/>
                    <a:pt x="4180" y="8663"/>
                    <a:pt x="4478" y="8580"/>
                  </a:cubicBezTo>
                  <a:cubicBezTo>
                    <a:pt x="4632" y="8532"/>
                    <a:pt x="4796" y="8508"/>
                    <a:pt x="4960" y="8508"/>
                  </a:cubicBezTo>
                  <a:cubicBezTo>
                    <a:pt x="5123" y="8508"/>
                    <a:pt x="5287" y="8532"/>
                    <a:pt x="5442" y="8580"/>
                  </a:cubicBezTo>
                  <a:cubicBezTo>
                    <a:pt x="5740" y="8663"/>
                    <a:pt x="6049" y="8711"/>
                    <a:pt x="6371" y="8711"/>
                  </a:cubicBezTo>
                  <a:cubicBezTo>
                    <a:pt x="7156" y="8711"/>
                    <a:pt x="8026" y="8044"/>
                    <a:pt x="8788" y="6889"/>
                  </a:cubicBezTo>
                  <a:cubicBezTo>
                    <a:pt x="9490" y="5841"/>
                    <a:pt x="9919" y="4567"/>
                    <a:pt x="9919" y="3615"/>
                  </a:cubicBezTo>
                  <a:cubicBezTo>
                    <a:pt x="9847" y="2948"/>
                    <a:pt x="9716" y="2317"/>
                    <a:pt x="9431" y="1757"/>
                  </a:cubicBezTo>
                  <a:cubicBezTo>
                    <a:pt x="9398" y="1685"/>
                    <a:pt x="9334" y="1651"/>
                    <a:pt x="9266" y="1651"/>
                  </a:cubicBezTo>
                  <a:cubicBezTo>
                    <a:pt x="9233" y="1651"/>
                    <a:pt x="9199" y="1658"/>
                    <a:pt x="9169" y="1674"/>
                  </a:cubicBezTo>
                  <a:cubicBezTo>
                    <a:pt x="9061" y="1710"/>
                    <a:pt x="9026" y="1841"/>
                    <a:pt x="9073" y="1936"/>
                  </a:cubicBezTo>
                  <a:cubicBezTo>
                    <a:pt x="9323" y="2448"/>
                    <a:pt x="9442" y="3007"/>
                    <a:pt x="9442" y="3638"/>
                  </a:cubicBezTo>
                  <a:cubicBezTo>
                    <a:pt x="9442" y="4508"/>
                    <a:pt x="9050" y="5686"/>
                    <a:pt x="8395" y="6698"/>
                  </a:cubicBezTo>
                  <a:cubicBezTo>
                    <a:pt x="7716" y="7722"/>
                    <a:pt x="6942" y="8341"/>
                    <a:pt x="6311" y="8341"/>
                  </a:cubicBezTo>
                  <a:cubicBezTo>
                    <a:pt x="6037" y="8341"/>
                    <a:pt x="5751" y="8294"/>
                    <a:pt x="5501" y="8222"/>
                  </a:cubicBezTo>
                  <a:cubicBezTo>
                    <a:pt x="5311" y="8163"/>
                    <a:pt x="5112" y="8133"/>
                    <a:pt x="4911" y="8133"/>
                  </a:cubicBezTo>
                  <a:cubicBezTo>
                    <a:pt x="4710" y="8133"/>
                    <a:pt x="4507" y="8163"/>
                    <a:pt x="4311" y="8222"/>
                  </a:cubicBezTo>
                  <a:cubicBezTo>
                    <a:pt x="4061" y="8294"/>
                    <a:pt x="3775" y="8341"/>
                    <a:pt x="3513" y="8341"/>
                  </a:cubicBezTo>
                  <a:cubicBezTo>
                    <a:pt x="2870" y="8341"/>
                    <a:pt x="2096" y="7722"/>
                    <a:pt x="1430" y="6698"/>
                  </a:cubicBezTo>
                  <a:cubicBezTo>
                    <a:pt x="775" y="5698"/>
                    <a:pt x="370" y="4531"/>
                    <a:pt x="370" y="3638"/>
                  </a:cubicBezTo>
                  <a:cubicBezTo>
                    <a:pt x="370" y="2805"/>
                    <a:pt x="608" y="2043"/>
                    <a:pt x="1037" y="1460"/>
                  </a:cubicBezTo>
                  <a:cubicBezTo>
                    <a:pt x="1406" y="971"/>
                    <a:pt x="1918" y="614"/>
                    <a:pt x="2453" y="460"/>
                  </a:cubicBezTo>
                  <a:cubicBezTo>
                    <a:pt x="2603" y="422"/>
                    <a:pt x="2774" y="403"/>
                    <a:pt x="2963" y="403"/>
                  </a:cubicBezTo>
                  <a:cubicBezTo>
                    <a:pt x="3256" y="403"/>
                    <a:pt x="3592" y="449"/>
                    <a:pt x="3954" y="543"/>
                  </a:cubicBezTo>
                  <a:cubicBezTo>
                    <a:pt x="4013" y="555"/>
                    <a:pt x="4085" y="567"/>
                    <a:pt x="4144" y="579"/>
                  </a:cubicBezTo>
                  <a:cubicBezTo>
                    <a:pt x="4160" y="582"/>
                    <a:pt x="4176" y="584"/>
                    <a:pt x="4191" y="584"/>
                  </a:cubicBezTo>
                  <a:cubicBezTo>
                    <a:pt x="4281" y="584"/>
                    <a:pt x="4362" y="527"/>
                    <a:pt x="4382" y="436"/>
                  </a:cubicBezTo>
                  <a:cubicBezTo>
                    <a:pt x="4406" y="329"/>
                    <a:pt x="4347" y="221"/>
                    <a:pt x="4239" y="198"/>
                  </a:cubicBezTo>
                  <a:lnTo>
                    <a:pt x="4061" y="150"/>
                  </a:lnTo>
                  <a:cubicBezTo>
                    <a:pt x="3680" y="48"/>
                    <a:pt x="3331" y="0"/>
                    <a:pt x="30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9" name="Google Shape;12859;p87"/>
            <p:cNvSpPr/>
            <p:nvPr/>
          </p:nvSpPr>
          <p:spPr>
            <a:xfrm>
              <a:off x="1024976" y="2981756"/>
              <a:ext cx="125572" cy="45903"/>
            </a:xfrm>
            <a:custGeom>
              <a:avLst/>
              <a:gdLst/>
              <a:ahLst/>
              <a:cxnLst/>
              <a:rect l="l" t="t" r="r" b="b"/>
              <a:pathLst>
                <a:path w="3942" h="1441" extrusionOk="0">
                  <a:moveTo>
                    <a:pt x="1709" y="1"/>
                  </a:moveTo>
                  <a:cubicBezTo>
                    <a:pt x="1383" y="1"/>
                    <a:pt x="1022" y="51"/>
                    <a:pt x="631" y="143"/>
                  </a:cubicBezTo>
                  <a:cubicBezTo>
                    <a:pt x="477" y="191"/>
                    <a:pt x="334" y="202"/>
                    <a:pt x="191" y="238"/>
                  </a:cubicBezTo>
                  <a:cubicBezTo>
                    <a:pt x="96" y="250"/>
                    <a:pt x="0" y="357"/>
                    <a:pt x="12" y="464"/>
                  </a:cubicBezTo>
                  <a:cubicBezTo>
                    <a:pt x="35" y="554"/>
                    <a:pt x="121" y="644"/>
                    <a:pt x="220" y="644"/>
                  </a:cubicBezTo>
                  <a:cubicBezTo>
                    <a:pt x="226" y="644"/>
                    <a:pt x="232" y="644"/>
                    <a:pt x="238" y="643"/>
                  </a:cubicBezTo>
                  <a:cubicBezTo>
                    <a:pt x="405" y="619"/>
                    <a:pt x="572" y="583"/>
                    <a:pt x="727" y="548"/>
                  </a:cubicBezTo>
                  <a:cubicBezTo>
                    <a:pt x="1087" y="461"/>
                    <a:pt x="1417" y="414"/>
                    <a:pt x="1711" y="414"/>
                  </a:cubicBezTo>
                  <a:cubicBezTo>
                    <a:pt x="1903" y="414"/>
                    <a:pt x="2079" y="434"/>
                    <a:pt x="2239" y="476"/>
                  </a:cubicBezTo>
                  <a:cubicBezTo>
                    <a:pt x="2727" y="607"/>
                    <a:pt x="3203" y="917"/>
                    <a:pt x="3572" y="1369"/>
                  </a:cubicBezTo>
                  <a:cubicBezTo>
                    <a:pt x="3620" y="1417"/>
                    <a:pt x="3679" y="1441"/>
                    <a:pt x="3727" y="1441"/>
                  </a:cubicBezTo>
                  <a:cubicBezTo>
                    <a:pt x="3763" y="1441"/>
                    <a:pt x="3810" y="1429"/>
                    <a:pt x="3846" y="1393"/>
                  </a:cubicBezTo>
                  <a:cubicBezTo>
                    <a:pt x="3929" y="1322"/>
                    <a:pt x="3941" y="1191"/>
                    <a:pt x="3870" y="1095"/>
                  </a:cubicBezTo>
                  <a:cubicBezTo>
                    <a:pt x="3453" y="595"/>
                    <a:pt x="2905" y="226"/>
                    <a:pt x="2322" y="72"/>
                  </a:cubicBezTo>
                  <a:cubicBezTo>
                    <a:pt x="2135" y="23"/>
                    <a:pt x="1930" y="1"/>
                    <a:pt x="17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0" name="Google Shape;12860;p87"/>
            <p:cNvSpPr/>
            <p:nvPr/>
          </p:nvSpPr>
          <p:spPr>
            <a:xfrm>
              <a:off x="979455" y="2885746"/>
              <a:ext cx="215467" cy="145705"/>
            </a:xfrm>
            <a:custGeom>
              <a:avLst/>
              <a:gdLst/>
              <a:ahLst/>
              <a:cxnLst/>
              <a:rect l="l" t="t" r="r" b="b"/>
              <a:pathLst>
                <a:path w="6764" h="4574" extrusionOk="0">
                  <a:moveTo>
                    <a:pt x="4097" y="0"/>
                  </a:moveTo>
                  <a:cubicBezTo>
                    <a:pt x="3959" y="0"/>
                    <a:pt x="3824" y="9"/>
                    <a:pt x="3691" y="26"/>
                  </a:cubicBezTo>
                  <a:cubicBezTo>
                    <a:pt x="3049" y="61"/>
                    <a:pt x="2489" y="419"/>
                    <a:pt x="2060" y="1014"/>
                  </a:cubicBezTo>
                  <a:cubicBezTo>
                    <a:pt x="1775" y="1407"/>
                    <a:pt x="1620" y="1776"/>
                    <a:pt x="1596" y="1883"/>
                  </a:cubicBezTo>
                  <a:lnTo>
                    <a:pt x="1072" y="2681"/>
                  </a:lnTo>
                  <a:cubicBezTo>
                    <a:pt x="929" y="2240"/>
                    <a:pt x="774" y="1954"/>
                    <a:pt x="763" y="1943"/>
                  </a:cubicBezTo>
                  <a:cubicBezTo>
                    <a:pt x="728" y="1866"/>
                    <a:pt x="652" y="1832"/>
                    <a:pt x="576" y="1832"/>
                  </a:cubicBezTo>
                  <a:cubicBezTo>
                    <a:pt x="546" y="1832"/>
                    <a:pt x="516" y="1837"/>
                    <a:pt x="489" y="1847"/>
                  </a:cubicBezTo>
                  <a:cubicBezTo>
                    <a:pt x="405" y="1895"/>
                    <a:pt x="358" y="2026"/>
                    <a:pt x="405" y="2121"/>
                  </a:cubicBezTo>
                  <a:cubicBezTo>
                    <a:pt x="405" y="2133"/>
                    <a:pt x="870" y="3014"/>
                    <a:pt x="965" y="4157"/>
                  </a:cubicBezTo>
                  <a:cubicBezTo>
                    <a:pt x="822" y="4145"/>
                    <a:pt x="667" y="4098"/>
                    <a:pt x="572" y="4050"/>
                  </a:cubicBezTo>
                  <a:cubicBezTo>
                    <a:pt x="429" y="3990"/>
                    <a:pt x="393" y="3931"/>
                    <a:pt x="393" y="3919"/>
                  </a:cubicBezTo>
                  <a:cubicBezTo>
                    <a:pt x="393" y="3812"/>
                    <a:pt x="298" y="3728"/>
                    <a:pt x="191" y="3728"/>
                  </a:cubicBezTo>
                  <a:cubicBezTo>
                    <a:pt x="96" y="3728"/>
                    <a:pt x="1" y="3812"/>
                    <a:pt x="1" y="3919"/>
                  </a:cubicBezTo>
                  <a:cubicBezTo>
                    <a:pt x="1" y="4038"/>
                    <a:pt x="60" y="4264"/>
                    <a:pt x="405" y="4419"/>
                  </a:cubicBezTo>
                  <a:cubicBezTo>
                    <a:pt x="608" y="4514"/>
                    <a:pt x="893" y="4574"/>
                    <a:pt x="1191" y="4574"/>
                  </a:cubicBezTo>
                  <a:cubicBezTo>
                    <a:pt x="1489" y="4574"/>
                    <a:pt x="1763" y="4514"/>
                    <a:pt x="1977" y="4419"/>
                  </a:cubicBezTo>
                  <a:cubicBezTo>
                    <a:pt x="2334" y="4264"/>
                    <a:pt x="2382" y="4038"/>
                    <a:pt x="2382" y="3919"/>
                  </a:cubicBezTo>
                  <a:cubicBezTo>
                    <a:pt x="2382" y="3812"/>
                    <a:pt x="2298" y="3728"/>
                    <a:pt x="2191" y="3728"/>
                  </a:cubicBezTo>
                  <a:cubicBezTo>
                    <a:pt x="2084" y="3728"/>
                    <a:pt x="2001" y="3812"/>
                    <a:pt x="2001" y="3919"/>
                  </a:cubicBezTo>
                  <a:cubicBezTo>
                    <a:pt x="2001" y="3931"/>
                    <a:pt x="1953" y="3990"/>
                    <a:pt x="1822" y="4050"/>
                  </a:cubicBezTo>
                  <a:cubicBezTo>
                    <a:pt x="1703" y="4109"/>
                    <a:pt x="1548" y="4145"/>
                    <a:pt x="1382" y="4157"/>
                  </a:cubicBezTo>
                  <a:cubicBezTo>
                    <a:pt x="1358" y="3800"/>
                    <a:pt x="1298" y="3467"/>
                    <a:pt x="1239" y="3169"/>
                  </a:cubicBezTo>
                  <a:lnTo>
                    <a:pt x="1917" y="2133"/>
                  </a:lnTo>
                  <a:cubicBezTo>
                    <a:pt x="1953" y="2133"/>
                    <a:pt x="1977" y="2145"/>
                    <a:pt x="2060" y="2169"/>
                  </a:cubicBezTo>
                  <a:cubicBezTo>
                    <a:pt x="2179" y="2204"/>
                    <a:pt x="2334" y="2300"/>
                    <a:pt x="2513" y="2407"/>
                  </a:cubicBezTo>
                  <a:cubicBezTo>
                    <a:pt x="2989" y="2669"/>
                    <a:pt x="3584" y="3014"/>
                    <a:pt x="4263" y="3014"/>
                  </a:cubicBezTo>
                  <a:cubicBezTo>
                    <a:pt x="4477" y="3014"/>
                    <a:pt x="4715" y="2966"/>
                    <a:pt x="4954" y="2883"/>
                  </a:cubicBezTo>
                  <a:cubicBezTo>
                    <a:pt x="6466" y="2300"/>
                    <a:pt x="6739" y="407"/>
                    <a:pt x="6763" y="323"/>
                  </a:cubicBezTo>
                  <a:cubicBezTo>
                    <a:pt x="6763" y="288"/>
                    <a:pt x="6716" y="216"/>
                    <a:pt x="6656" y="168"/>
                  </a:cubicBezTo>
                  <a:cubicBezTo>
                    <a:pt x="6626" y="145"/>
                    <a:pt x="6588" y="133"/>
                    <a:pt x="6547" y="133"/>
                  </a:cubicBezTo>
                  <a:cubicBezTo>
                    <a:pt x="6507" y="133"/>
                    <a:pt x="6466" y="145"/>
                    <a:pt x="6430" y="168"/>
                  </a:cubicBezTo>
                  <a:cubicBezTo>
                    <a:pt x="6301" y="255"/>
                    <a:pt x="6164" y="287"/>
                    <a:pt x="6009" y="287"/>
                  </a:cubicBezTo>
                  <a:cubicBezTo>
                    <a:pt x="5820" y="287"/>
                    <a:pt x="5602" y="239"/>
                    <a:pt x="5335" y="180"/>
                  </a:cubicBezTo>
                  <a:cubicBezTo>
                    <a:pt x="5287" y="168"/>
                    <a:pt x="5239" y="168"/>
                    <a:pt x="5192" y="157"/>
                  </a:cubicBezTo>
                  <a:cubicBezTo>
                    <a:pt x="5175" y="150"/>
                    <a:pt x="5158" y="147"/>
                    <a:pt x="5140" y="147"/>
                  </a:cubicBezTo>
                  <a:cubicBezTo>
                    <a:pt x="5061" y="147"/>
                    <a:pt x="4983" y="211"/>
                    <a:pt x="4954" y="299"/>
                  </a:cubicBezTo>
                  <a:cubicBezTo>
                    <a:pt x="4930" y="407"/>
                    <a:pt x="5001" y="514"/>
                    <a:pt x="5108" y="538"/>
                  </a:cubicBezTo>
                  <a:cubicBezTo>
                    <a:pt x="5156" y="561"/>
                    <a:pt x="5192" y="561"/>
                    <a:pt x="5239" y="573"/>
                  </a:cubicBezTo>
                  <a:cubicBezTo>
                    <a:pt x="5512" y="626"/>
                    <a:pt x="5765" y="679"/>
                    <a:pt x="6003" y="679"/>
                  </a:cubicBezTo>
                  <a:cubicBezTo>
                    <a:pt x="6088" y="679"/>
                    <a:pt x="6170" y="672"/>
                    <a:pt x="6251" y="657"/>
                  </a:cubicBezTo>
                  <a:lnTo>
                    <a:pt x="6251" y="657"/>
                  </a:lnTo>
                  <a:cubicBezTo>
                    <a:pt x="6108" y="1192"/>
                    <a:pt x="5704" y="2193"/>
                    <a:pt x="4799" y="2550"/>
                  </a:cubicBezTo>
                  <a:cubicBezTo>
                    <a:pt x="4613" y="2621"/>
                    <a:pt x="4429" y="2651"/>
                    <a:pt x="4249" y="2651"/>
                  </a:cubicBezTo>
                  <a:cubicBezTo>
                    <a:pt x="3679" y="2651"/>
                    <a:pt x="3144" y="2348"/>
                    <a:pt x="2691" y="2085"/>
                  </a:cubicBezTo>
                  <a:cubicBezTo>
                    <a:pt x="2453" y="1954"/>
                    <a:pt x="2251" y="1835"/>
                    <a:pt x="2072" y="1776"/>
                  </a:cubicBezTo>
                  <a:cubicBezTo>
                    <a:pt x="2275" y="1335"/>
                    <a:pt x="2798" y="502"/>
                    <a:pt x="3727" y="419"/>
                  </a:cubicBezTo>
                  <a:cubicBezTo>
                    <a:pt x="3823" y="414"/>
                    <a:pt x="3921" y="411"/>
                    <a:pt x="4019" y="411"/>
                  </a:cubicBezTo>
                  <a:cubicBezTo>
                    <a:pt x="4190" y="411"/>
                    <a:pt x="4363" y="420"/>
                    <a:pt x="4537" y="442"/>
                  </a:cubicBezTo>
                  <a:cubicBezTo>
                    <a:pt x="4545" y="443"/>
                    <a:pt x="4552" y="444"/>
                    <a:pt x="4560" y="444"/>
                  </a:cubicBezTo>
                  <a:cubicBezTo>
                    <a:pt x="4659" y="444"/>
                    <a:pt x="4752" y="374"/>
                    <a:pt x="4763" y="264"/>
                  </a:cubicBezTo>
                  <a:cubicBezTo>
                    <a:pt x="4775" y="157"/>
                    <a:pt x="4703" y="49"/>
                    <a:pt x="4584" y="38"/>
                  </a:cubicBezTo>
                  <a:cubicBezTo>
                    <a:pt x="4419" y="12"/>
                    <a:pt x="4256" y="0"/>
                    <a:pt x="40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861" name="Google Shape;12861;p87"/>
          <p:cNvSpPr/>
          <p:nvPr/>
        </p:nvSpPr>
        <p:spPr>
          <a:xfrm>
            <a:off x="2616005" y="2705542"/>
            <a:ext cx="371366" cy="372353"/>
          </a:xfrm>
          <a:custGeom>
            <a:avLst/>
            <a:gdLst/>
            <a:ahLst/>
            <a:cxnLst/>
            <a:rect l="l" t="t" r="r" b="b"/>
            <a:pathLst>
              <a:path w="11658" h="11689" extrusionOk="0">
                <a:moveTo>
                  <a:pt x="10514" y="382"/>
                </a:moveTo>
                <a:cubicBezTo>
                  <a:pt x="10657" y="382"/>
                  <a:pt x="10812" y="441"/>
                  <a:pt x="10907" y="548"/>
                </a:cubicBezTo>
                <a:lnTo>
                  <a:pt x="11181" y="810"/>
                </a:lnTo>
                <a:cubicBezTo>
                  <a:pt x="11288" y="917"/>
                  <a:pt x="11348" y="1072"/>
                  <a:pt x="11348" y="1215"/>
                </a:cubicBezTo>
                <a:cubicBezTo>
                  <a:pt x="11348" y="1370"/>
                  <a:pt x="11288" y="1513"/>
                  <a:pt x="11181" y="1620"/>
                </a:cubicBezTo>
                <a:lnTo>
                  <a:pt x="10240" y="2560"/>
                </a:lnTo>
                <a:lnTo>
                  <a:pt x="9169" y="1489"/>
                </a:lnTo>
                <a:lnTo>
                  <a:pt x="10109" y="548"/>
                </a:lnTo>
                <a:cubicBezTo>
                  <a:pt x="10217" y="441"/>
                  <a:pt x="10359" y="382"/>
                  <a:pt x="10514" y="382"/>
                </a:cubicBezTo>
                <a:close/>
                <a:moveTo>
                  <a:pt x="8919" y="1715"/>
                </a:moveTo>
                <a:lnTo>
                  <a:pt x="9990" y="2799"/>
                </a:lnTo>
                <a:lnTo>
                  <a:pt x="6954" y="5823"/>
                </a:lnTo>
                <a:lnTo>
                  <a:pt x="5883" y="4751"/>
                </a:lnTo>
                <a:lnTo>
                  <a:pt x="8919" y="1715"/>
                </a:lnTo>
                <a:close/>
                <a:moveTo>
                  <a:pt x="1966" y="8668"/>
                </a:moveTo>
                <a:lnTo>
                  <a:pt x="3037" y="9740"/>
                </a:lnTo>
                <a:lnTo>
                  <a:pt x="2370" y="10419"/>
                </a:lnTo>
                <a:cubicBezTo>
                  <a:pt x="2335" y="10454"/>
                  <a:pt x="2281" y="10472"/>
                  <a:pt x="2227" y="10472"/>
                </a:cubicBezTo>
                <a:cubicBezTo>
                  <a:pt x="2174" y="10472"/>
                  <a:pt x="2120" y="10454"/>
                  <a:pt x="2085" y="10419"/>
                </a:cubicBezTo>
                <a:lnTo>
                  <a:pt x="1299" y="9621"/>
                </a:lnTo>
                <a:cubicBezTo>
                  <a:pt x="1215" y="9549"/>
                  <a:pt x="1215" y="9418"/>
                  <a:pt x="1299" y="9347"/>
                </a:cubicBezTo>
                <a:lnTo>
                  <a:pt x="1966" y="8668"/>
                </a:lnTo>
                <a:close/>
                <a:moveTo>
                  <a:pt x="1311" y="10133"/>
                </a:moveTo>
                <a:lnTo>
                  <a:pt x="1596" y="10407"/>
                </a:lnTo>
                <a:lnTo>
                  <a:pt x="1061" y="10942"/>
                </a:lnTo>
                <a:cubicBezTo>
                  <a:pt x="1019" y="10984"/>
                  <a:pt x="965" y="11005"/>
                  <a:pt x="913" y="11005"/>
                </a:cubicBezTo>
                <a:cubicBezTo>
                  <a:pt x="861" y="11005"/>
                  <a:pt x="811" y="10984"/>
                  <a:pt x="775" y="10942"/>
                </a:cubicBezTo>
                <a:cubicBezTo>
                  <a:pt x="703" y="10859"/>
                  <a:pt x="703" y="10740"/>
                  <a:pt x="775" y="10669"/>
                </a:cubicBezTo>
                <a:lnTo>
                  <a:pt x="1311" y="10133"/>
                </a:lnTo>
                <a:close/>
                <a:moveTo>
                  <a:pt x="10467" y="1"/>
                </a:moveTo>
                <a:cubicBezTo>
                  <a:pt x="10228" y="1"/>
                  <a:pt x="9990" y="84"/>
                  <a:pt x="9812" y="263"/>
                </a:cubicBezTo>
                <a:lnTo>
                  <a:pt x="8871" y="1203"/>
                </a:lnTo>
                <a:lnTo>
                  <a:pt x="8728" y="1048"/>
                </a:lnTo>
                <a:cubicBezTo>
                  <a:pt x="8687" y="1013"/>
                  <a:pt x="8642" y="995"/>
                  <a:pt x="8597" y="995"/>
                </a:cubicBezTo>
                <a:cubicBezTo>
                  <a:pt x="8553" y="995"/>
                  <a:pt x="8508" y="1013"/>
                  <a:pt x="8466" y="1048"/>
                </a:cubicBezTo>
                <a:cubicBezTo>
                  <a:pt x="8395" y="1120"/>
                  <a:pt x="8395" y="1227"/>
                  <a:pt x="8466" y="1310"/>
                </a:cubicBezTo>
                <a:lnTo>
                  <a:pt x="8621" y="1453"/>
                </a:lnTo>
                <a:lnTo>
                  <a:pt x="5037" y="5037"/>
                </a:lnTo>
                <a:cubicBezTo>
                  <a:pt x="4954" y="5120"/>
                  <a:pt x="4954" y="5216"/>
                  <a:pt x="5037" y="5299"/>
                </a:cubicBezTo>
                <a:cubicBezTo>
                  <a:pt x="5073" y="5335"/>
                  <a:pt x="5118" y="5352"/>
                  <a:pt x="5162" y="5352"/>
                </a:cubicBezTo>
                <a:cubicBezTo>
                  <a:pt x="5207" y="5352"/>
                  <a:pt x="5252" y="5335"/>
                  <a:pt x="5287" y="5299"/>
                </a:cubicBezTo>
                <a:lnTo>
                  <a:pt x="5597" y="4977"/>
                </a:lnTo>
                <a:lnTo>
                  <a:pt x="6668" y="6049"/>
                </a:lnTo>
                <a:cubicBezTo>
                  <a:pt x="6299" y="6525"/>
                  <a:pt x="6073" y="6978"/>
                  <a:pt x="5883" y="7382"/>
                </a:cubicBezTo>
                <a:cubicBezTo>
                  <a:pt x="5430" y="8287"/>
                  <a:pt x="5097" y="9002"/>
                  <a:pt x="3275" y="9526"/>
                </a:cubicBezTo>
                <a:lnTo>
                  <a:pt x="2156" y="8406"/>
                </a:lnTo>
                <a:lnTo>
                  <a:pt x="4597" y="5966"/>
                </a:lnTo>
                <a:cubicBezTo>
                  <a:pt x="4680" y="5894"/>
                  <a:pt x="4680" y="5787"/>
                  <a:pt x="4597" y="5716"/>
                </a:cubicBezTo>
                <a:cubicBezTo>
                  <a:pt x="4561" y="5674"/>
                  <a:pt x="4516" y="5653"/>
                  <a:pt x="4472" y="5653"/>
                </a:cubicBezTo>
                <a:cubicBezTo>
                  <a:pt x="4427" y="5653"/>
                  <a:pt x="4382" y="5674"/>
                  <a:pt x="4347" y="5716"/>
                </a:cubicBezTo>
                <a:lnTo>
                  <a:pt x="989" y="9073"/>
                </a:lnTo>
                <a:cubicBezTo>
                  <a:pt x="775" y="9287"/>
                  <a:pt x="775" y="9645"/>
                  <a:pt x="989" y="9847"/>
                </a:cubicBezTo>
                <a:lnTo>
                  <a:pt x="1001" y="9859"/>
                </a:lnTo>
                <a:lnTo>
                  <a:pt x="465" y="10395"/>
                </a:lnTo>
                <a:cubicBezTo>
                  <a:pt x="299" y="10561"/>
                  <a:pt x="251" y="10811"/>
                  <a:pt x="358" y="11026"/>
                </a:cubicBezTo>
                <a:lnTo>
                  <a:pt x="1" y="11383"/>
                </a:lnTo>
                <a:cubicBezTo>
                  <a:pt x="1" y="11454"/>
                  <a:pt x="1" y="11562"/>
                  <a:pt x="61" y="11633"/>
                </a:cubicBezTo>
                <a:cubicBezTo>
                  <a:pt x="92" y="11670"/>
                  <a:pt x="139" y="11688"/>
                  <a:pt x="187" y="11688"/>
                </a:cubicBezTo>
                <a:cubicBezTo>
                  <a:pt x="232" y="11688"/>
                  <a:pt x="276" y="11673"/>
                  <a:pt x="311" y="11645"/>
                </a:cubicBezTo>
                <a:lnTo>
                  <a:pt x="668" y="11288"/>
                </a:lnTo>
                <a:cubicBezTo>
                  <a:pt x="745" y="11326"/>
                  <a:pt x="827" y="11345"/>
                  <a:pt x="908" y="11345"/>
                </a:cubicBezTo>
                <a:cubicBezTo>
                  <a:pt x="1052" y="11345"/>
                  <a:pt x="1192" y="11287"/>
                  <a:pt x="1299" y="11181"/>
                </a:cubicBezTo>
                <a:lnTo>
                  <a:pt x="1835" y="10645"/>
                </a:lnTo>
                <a:cubicBezTo>
                  <a:pt x="1942" y="10752"/>
                  <a:pt x="2073" y="10811"/>
                  <a:pt x="2204" y="10811"/>
                </a:cubicBezTo>
                <a:cubicBezTo>
                  <a:pt x="2358" y="10811"/>
                  <a:pt x="2501" y="10752"/>
                  <a:pt x="2608" y="10645"/>
                </a:cubicBezTo>
                <a:lnTo>
                  <a:pt x="3370" y="9895"/>
                </a:lnTo>
                <a:cubicBezTo>
                  <a:pt x="5371" y="9335"/>
                  <a:pt x="5776" y="8502"/>
                  <a:pt x="6240" y="7549"/>
                </a:cubicBezTo>
                <a:cubicBezTo>
                  <a:pt x="6442" y="7121"/>
                  <a:pt x="6668" y="6656"/>
                  <a:pt x="7073" y="6180"/>
                </a:cubicBezTo>
                <a:lnTo>
                  <a:pt x="10228" y="3025"/>
                </a:lnTo>
                <a:lnTo>
                  <a:pt x="10526" y="3322"/>
                </a:lnTo>
                <a:lnTo>
                  <a:pt x="8407" y="5442"/>
                </a:lnTo>
                <a:cubicBezTo>
                  <a:pt x="8347" y="5501"/>
                  <a:pt x="8335" y="5608"/>
                  <a:pt x="8395" y="5680"/>
                </a:cubicBezTo>
                <a:cubicBezTo>
                  <a:pt x="8426" y="5717"/>
                  <a:pt x="8473" y="5735"/>
                  <a:pt x="8522" y="5735"/>
                </a:cubicBezTo>
                <a:cubicBezTo>
                  <a:pt x="8566" y="5735"/>
                  <a:pt x="8611" y="5720"/>
                  <a:pt x="8645" y="5692"/>
                </a:cubicBezTo>
                <a:lnTo>
                  <a:pt x="10883" y="3465"/>
                </a:lnTo>
                <a:cubicBezTo>
                  <a:pt x="10955" y="3382"/>
                  <a:pt x="10955" y="3287"/>
                  <a:pt x="10883" y="3203"/>
                </a:cubicBezTo>
                <a:lnTo>
                  <a:pt x="10455" y="2775"/>
                </a:lnTo>
                <a:lnTo>
                  <a:pt x="11383" y="1834"/>
                </a:lnTo>
                <a:cubicBezTo>
                  <a:pt x="11562" y="1656"/>
                  <a:pt x="11657" y="1441"/>
                  <a:pt x="11657" y="1179"/>
                </a:cubicBezTo>
                <a:cubicBezTo>
                  <a:pt x="11657" y="929"/>
                  <a:pt x="11562" y="703"/>
                  <a:pt x="11383" y="524"/>
                </a:cubicBezTo>
                <a:lnTo>
                  <a:pt x="11121" y="263"/>
                </a:lnTo>
                <a:cubicBezTo>
                  <a:pt x="10943" y="84"/>
                  <a:pt x="10717" y="1"/>
                  <a:pt x="104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2" name="Google Shape;12862;p87"/>
          <p:cNvSpPr/>
          <p:nvPr/>
        </p:nvSpPr>
        <p:spPr>
          <a:xfrm>
            <a:off x="2160129" y="1335235"/>
            <a:ext cx="399780" cy="341740"/>
          </a:xfrm>
          <a:custGeom>
            <a:avLst/>
            <a:gdLst/>
            <a:ahLst/>
            <a:cxnLst/>
            <a:rect l="l" t="t" r="r" b="b"/>
            <a:pathLst>
              <a:path w="12550" h="10728" extrusionOk="0">
                <a:moveTo>
                  <a:pt x="6298" y="369"/>
                </a:moveTo>
                <a:cubicBezTo>
                  <a:pt x="6306" y="369"/>
                  <a:pt x="6315" y="369"/>
                  <a:pt x="6323" y="370"/>
                </a:cubicBezTo>
                <a:cubicBezTo>
                  <a:pt x="6442" y="393"/>
                  <a:pt x="6525" y="477"/>
                  <a:pt x="6525" y="596"/>
                </a:cubicBezTo>
                <a:cubicBezTo>
                  <a:pt x="6525" y="727"/>
                  <a:pt x="6430" y="834"/>
                  <a:pt x="6287" y="834"/>
                </a:cubicBezTo>
                <a:cubicBezTo>
                  <a:pt x="6156" y="834"/>
                  <a:pt x="6049" y="727"/>
                  <a:pt x="6049" y="596"/>
                </a:cubicBezTo>
                <a:cubicBezTo>
                  <a:pt x="6049" y="482"/>
                  <a:pt x="6136" y="369"/>
                  <a:pt x="6298" y="369"/>
                </a:cubicBezTo>
                <a:close/>
                <a:moveTo>
                  <a:pt x="6871" y="727"/>
                </a:moveTo>
                <a:lnTo>
                  <a:pt x="8668" y="2513"/>
                </a:lnTo>
                <a:lnTo>
                  <a:pt x="3906" y="2513"/>
                </a:lnTo>
                <a:lnTo>
                  <a:pt x="5716" y="727"/>
                </a:lnTo>
                <a:cubicBezTo>
                  <a:pt x="5775" y="1001"/>
                  <a:pt x="6013" y="1191"/>
                  <a:pt x="6287" y="1191"/>
                </a:cubicBezTo>
                <a:cubicBezTo>
                  <a:pt x="6573" y="1191"/>
                  <a:pt x="6811" y="1001"/>
                  <a:pt x="6871" y="727"/>
                </a:cubicBezTo>
                <a:close/>
                <a:moveTo>
                  <a:pt x="3573" y="8787"/>
                </a:moveTo>
                <a:cubicBezTo>
                  <a:pt x="5216" y="8787"/>
                  <a:pt x="5097" y="8787"/>
                  <a:pt x="5156" y="8799"/>
                </a:cubicBezTo>
                <a:cubicBezTo>
                  <a:pt x="5275" y="8823"/>
                  <a:pt x="5370" y="8942"/>
                  <a:pt x="5370" y="9061"/>
                </a:cubicBezTo>
                <a:lnTo>
                  <a:pt x="5370" y="9513"/>
                </a:lnTo>
                <a:lnTo>
                  <a:pt x="3287" y="9513"/>
                </a:lnTo>
                <a:cubicBezTo>
                  <a:pt x="3275" y="9049"/>
                  <a:pt x="3275" y="9049"/>
                  <a:pt x="3287" y="9002"/>
                </a:cubicBezTo>
                <a:cubicBezTo>
                  <a:pt x="3334" y="8859"/>
                  <a:pt x="3430" y="8787"/>
                  <a:pt x="3573" y="8787"/>
                </a:cubicBezTo>
                <a:close/>
                <a:moveTo>
                  <a:pt x="10651" y="2885"/>
                </a:moveTo>
                <a:cubicBezTo>
                  <a:pt x="11916" y="2885"/>
                  <a:pt x="11740" y="2894"/>
                  <a:pt x="11740" y="2929"/>
                </a:cubicBezTo>
                <a:cubicBezTo>
                  <a:pt x="11729" y="9255"/>
                  <a:pt x="11779" y="9516"/>
                  <a:pt x="11713" y="9516"/>
                </a:cubicBezTo>
                <a:cubicBezTo>
                  <a:pt x="11707" y="9516"/>
                  <a:pt x="11700" y="9513"/>
                  <a:pt x="11693" y="9513"/>
                </a:cubicBezTo>
                <a:lnTo>
                  <a:pt x="5739" y="9513"/>
                </a:lnTo>
                <a:lnTo>
                  <a:pt x="5739" y="9144"/>
                </a:lnTo>
                <a:lnTo>
                  <a:pt x="11193" y="9144"/>
                </a:lnTo>
                <a:cubicBezTo>
                  <a:pt x="11288" y="9144"/>
                  <a:pt x="11371" y="9049"/>
                  <a:pt x="11371" y="8966"/>
                </a:cubicBezTo>
                <a:lnTo>
                  <a:pt x="11371" y="3441"/>
                </a:lnTo>
                <a:cubicBezTo>
                  <a:pt x="11371" y="3334"/>
                  <a:pt x="11276" y="3263"/>
                  <a:pt x="11193" y="3263"/>
                </a:cubicBezTo>
                <a:lnTo>
                  <a:pt x="3346" y="3263"/>
                </a:lnTo>
                <a:cubicBezTo>
                  <a:pt x="3239" y="3263"/>
                  <a:pt x="3168" y="3346"/>
                  <a:pt x="3168" y="3441"/>
                </a:cubicBezTo>
                <a:cubicBezTo>
                  <a:pt x="3168" y="3537"/>
                  <a:pt x="3251" y="3620"/>
                  <a:pt x="3346" y="3620"/>
                </a:cubicBezTo>
                <a:lnTo>
                  <a:pt x="10990" y="3620"/>
                </a:lnTo>
                <a:lnTo>
                  <a:pt x="10990" y="8775"/>
                </a:lnTo>
                <a:lnTo>
                  <a:pt x="5656" y="8775"/>
                </a:lnTo>
                <a:cubicBezTo>
                  <a:pt x="5561" y="8585"/>
                  <a:pt x="5370" y="8454"/>
                  <a:pt x="5156" y="8430"/>
                </a:cubicBezTo>
                <a:cubicBezTo>
                  <a:pt x="5128" y="8422"/>
                  <a:pt x="4938" y="8419"/>
                  <a:pt x="4696" y="8419"/>
                </a:cubicBezTo>
                <a:cubicBezTo>
                  <a:pt x="4212" y="8419"/>
                  <a:pt x="3521" y="8430"/>
                  <a:pt x="3513" y="8430"/>
                </a:cubicBezTo>
                <a:cubicBezTo>
                  <a:pt x="3287" y="8442"/>
                  <a:pt x="3072" y="8573"/>
                  <a:pt x="2977" y="8775"/>
                </a:cubicBezTo>
                <a:lnTo>
                  <a:pt x="1608" y="8775"/>
                </a:lnTo>
                <a:lnTo>
                  <a:pt x="1608" y="3620"/>
                </a:lnTo>
                <a:lnTo>
                  <a:pt x="2656" y="3620"/>
                </a:lnTo>
                <a:cubicBezTo>
                  <a:pt x="2763" y="3620"/>
                  <a:pt x="2834" y="3525"/>
                  <a:pt x="2834" y="3441"/>
                </a:cubicBezTo>
                <a:cubicBezTo>
                  <a:pt x="2834" y="3334"/>
                  <a:pt x="2751" y="3263"/>
                  <a:pt x="2656" y="3263"/>
                </a:cubicBezTo>
                <a:lnTo>
                  <a:pt x="1429" y="3263"/>
                </a:lnTo>
                <a:cubicBezTo>
                  <a:pt x="1322" y="3263"/>
                  <a:pt x="1251" y="3346"/>
                  <a:pt x="1251" y="3441"/>
                </a:cubicBezTo>
                <a:lnTo>
                  <a:pt x="1251" y="8966"/>
                </a:lnTo>
                <a:cubicBezTo>
                  <a:pt x="1251" y="9061"/>
                  <a:pt x="1334" y="9144"/>
                  <a:pt x="1429" y="9144"/>
                </a:cubicBezTo>
                <a:lnTo>
                  <a:pt x="2918" y="9144"/>
                </a:lnTo>
                <a:lnTo>
                  <a:pt x="2918" y="9513"/>
                </a:lnTo>
                <a:lnTo>
                  <a:pt x="917" y="9513"/>
                </a:lnTo>
                <a:cubicBezTo>
                  <a:pt x="894" y="9513"/>
                  <a:pt x="870" y="9490"/>
                  <a:pt x="870" y="9466"/>
                </a:cubicBezTo>
                <a:cubicBezTo>
                  <a:pt x="892" y="3144"/>
                  <a:pt x="843" y="2892"/>
                  <a:pt x="900" y="2892"/>
                </a:cubicBezTo>
                <a:cubicBezTo>
                  <a:pt x="905" y="2892"/>
                  <a:pt x="911" y="2894"/>
                  <a:pt x="917" y="2894"/>
                </a:cubicBezTo>
                <a:cubicBezTo>
                  <a:pt x="6680" y="2894"/>
                  <a:pt x="9386" y="2885"/>
                  <a:pt x="10651" y="2885"/>
                </a:cubicBezTo>
                <a:close/>
                <a:moveTo>
                  <a:pt x="6277" y="0"/>
                </a:moveTo>
                <a:cubicBezTo>
                  <a:pt x="6049" y="0"/>
                  <a:pt x="5823" y="84"/>
                  <a:pt x="5656" y="250"/>
                </a:cubicBezTo>
                <a:lnTo>
                  <a:pt x="3370" y="2513"/>
                </a:lnTo>
                <a:lnTo>
                  <a:pt x="894" y="2513"/>
                </a:lnTo>
                <a:cubicBezTo>
                  <a:pt x="667" y="2513"/>
                  <a:pt x="477" y="2691"/>
                  <a:pt x="477" y="2929"/>
                </a:cubicBezTo>
                <a:lnTo>
                  <a:pt x="477" y="9513"/>
                </a:lnTo>
                <a:lnTo>
                  <a:pt x="417" y="9513"/>
                </a:lnTo>
                <a:cubicBezTo>
                  <a:pt x="191" y="9513"/>
                  <a:pt x="1" y="9692"/>
                  <a:pt x="1" y="9930"/>
                </a:cubicBezTo>
                <a:lnTo>
                  <a:pt x="1" y="10311"/>
                </a:lnTo>
                <a:cubicBezTo>
                  <a:pt x="1" y="10537"/>
                  <a:pt x="179" y="10728"/>
                  <a:pt x="417" y="10728"/>
                </a:cubicBezTo>
                <a:lnTo>
                  <a:pt x="7811" y="10728"/>
                </a:lnTo>
                <a:cubicBezTo>
                  <a:pt x="7918" y="10728"/>
                  <a:pt x="7990" y="10645"/>
                  <a:pt x="7990" y="10549"/>
                </a:cubicBezTo>
                <a:cubicBezTo>
                  <a:pt x="7990" y="10454"/>
                  <a:pt x="7895" y="10371"/>
                  <a:pt x="7811" y="10371"/>
                </a:cubicBezTo>
                <a:cubicBezTo>
                  <a:pt x="7049" y="10370"/>
                  <a:pt x="6364" y="10369"/>
                  <a:pt x="5749" y="10369"/>
                </a:cubicBezTo>
                <a:cubicBezTo>
                  <a:pt x="2782" y="10369"/>
                  <a:pt x="1447" y="10380"/>
                  <a:pt x="848" y="10380"/>
                </a:cubicBezTo>
                <a:cubicBezTo>
                  <a:pt x="301" y="10380"/>
                  <a:pt x="370" y="10371"/>
                  <a:pt x="370" y="10335"/>
                </a:cubicBezTo>
                <a:lnTo>
                  <a:pt x="370" y="9942"/>
                </a:lnTo>
                <a:cubicBezTo>
                  <a:pt x="370" y="9904"/>
                  <a:pt x="221" y="9896"/>
                  <a:pt x="1247" y="9896"/>
                </a:cubicBezTo>
                <a:cubicBezTo>
                  <a:pt x="2032" y="9896"/>
                  <a:pt x="3502" y="9901"/>
                  <a:pt x="6250" y="9901"/>
                </a:cubicBezTo>
                <a:cubicBezTo>
                  <a:pt x="7776" y="9901"/>
                  <a:pt x="9695" y="9899"/>
                  <a:pt x="12109" y="9894"/>
                </a:cubicBezTo>
                <a:cubicBezTo>
                  <a:pt x="12145" y="9894"/>
                  <a:pt x="12157" y="9918"/>
                  <a:pt x="12157" y="9942"/>
                </a:cubicBezTo>
                <a:lnTo>
                  <a:pt x="12157" y="10335"/>
                </a:lnTo>
                <a:cubicBezTo>
                  <a:pt x="12157" y="10359"/>
                  <a:pt x="12145" y="10371"/>
                  <a:pt x="12109" y="10371"/>
                </a:cubicBezTo>
                <a:lnTo>
                  <a:pt x="8478" y="10371"/>
                </a:lnTo>
                <a:cubicBezTo>
                  <a:pt x="8371" y="10371"/>
                  <a:pt x="8299" y="10466"/>
                  <a:pt x="8299" y="10549"/>
                </a:cubicBezTo>
                <a:cubicBezTo>
                  <a:pt x="8299" y="10656"/>
                  <a:pt x="8395" y="10728"/>
                  <a:pt x="8478" y="10728"/>
                </a:cubicBezTo>
                <a:lnTo>
                  <a:pt x="12145" y="10728"/>
                </a:lnTo>
                <a:cubicBezTo>
                  <a:pt x="12359" y="10728"/>
                  <a:pt x="12550" y="10549"/>
                  <a:pt x="12550" y="10311"/>
                </a:cubicBezTo>
                <a:lnTo>
                  <a:pt x="12550" y="9930"/>
                </a:lnTo>
                <a:cubicBezTo>
                  <a:pt x="12550" y="9704"/>
                  <a:pt x="12383" y="9513"/>
                  <a:pt x="12145" y="9513"/>
                </a:cubicBezTo>
                <a:lnTo>
                  <a:pt x="12086" y="9513"/>
                </a:lnTo>
                <a:lnTo>
                  <a:pt x="12086" y="2929"/>
                </a:lnTo>
                <a:cubicBezTo>
                  <a:pt x="12086" y="2715"/>
                  <a:pt x="11907" y="2513"/>
                  <a:pt x="11669" y="2513"/>
                </a:cubicBezTo>
                <a:lnTo>
                  <a:pt x="9180" y="2513"/>
                </a:lnTo>
                <a:lnTo>
                  <a:pt x="6906" y="250"/>
                </a:lnTo>
                <a:cubicBezTo>
                  <a:pt x="6734" y="84"/>
                  <a:pt x="6504" y="0"/>
                  <a:pt x="62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863" name="Google Shape;12863;p87"/>
          <p:cNvGrpSpPr/>
          <p:nvPr/>
        </p:nvGrpSpPr>
        <p:grpSpPr>
          <a:xfrm>
            <a:off x="1297654" y="1323481"/>
            <a:ext cx="349354" cy="362223"/>
            <a:chOff x="1297654" y="1504481"/>
            <a:chExt cx="349354" cy="362223"/>
          </a:xfrm>
        </p:grpSpPr>
        <p:sp>
          <p:nvSpPr>
            <p:cNvPr id="12864" name="Google Shape;12864;p87"/>
            <p:cNvSpPr/>
            <p:nvPr/>
          </p:nvSpPr>
          <p:spPr>
            <a:xfrm>
              <a:off x="1297654" y="1504481"/>
              <a:ext cx="349354" cy="362223"/>
            </a:xfrm>
            <a:custGeom>
              <a:avLst/>
              <a:gdLst/>
              <a:ahLst/>
              <a:cxnLst/>
              <a:rect l="l" t="t" r="r" b="b"/>
              <a:pathLst>
                <a:path w="10967" h="11371" extrusionOk="0">
                  <a:moveTo>
                    <a:pt x="6252" y="381"/>
                  </a:moveTo>
                  <a:cubicBezTo>
                    <a:pt x="6799" y="381"/>
                    <a:pt x="7335" y="679"/>
                    <a:pt x="7621" y="1155"/>
                  </a:cubicBezTo>
                  <a:cubicBezTo>
                    <a:pt x="7704" y="1274"/>
                    <a:pt x="7811" y="1655"/>
                    <a:pt x="8240" y="1786"/>
                  </a:cubicBezTo>
                  <a:cubicBezTo>
                    <a:pt x="8157" y="1858"/>
                    <a:pt x="7978" y="2036"/>
                    <a:pt x="7919" y="2108"/>
                  </a:cubicBezTo>
                  <a:cubicBezTo>
                    <a:pt x="7454" y="1870"/>
                    <a:pt x="7335" y="1501"/>
                    <a:pt x="7252" y="1381"/>
                  </a:cubicBezTo>
                  <a:cubicBezTo>
                    <a:pt x="7037" y="1036"/>
                    <a:pt x="6656" y="822"/>
                    <a:pt x="6252" y="822"/>
                  </a:cubicBezTo>
                  <a:lnTo>
                    <a:pt x="4644" y="822"/>
                  </a:lnTo>
                  <a:cubicBezTo>
                    <a:pt x="4239" y="822"/>
                    <a:pt x="3847" y="1036"/>
                    <a:pt x="3644" y="1381"/>
                  </a:cubicBezTo>
                  <a:cubicBezTo>
                    <a:pt x="3537" y="1512"/>
                    <a:pt x="3442" y="1846"/>
                    <a:pt x="3049" y="2072"/>
                  </a:cubicBezTo>
                  <a:lnTo>
                    <a:pt x="3025" y="2036"/>
                  </a:lnTo>
                  <a:lnTo>
                    <a:pt x="2870" y="1893"/>
                  </a:lnTo>
                  <a:cubicBezTo>
                    <a:pt x="2823" y="1846"/>
                    <a:pt x="2763" y="1798"/>
                    <a:pt x="2704" y="1751"/>
                  </a:cubicBezTo>
                  <a:cubicBezTo>
                    <a:pt x="3085" y="1608"/>
                    <a:pt x="3168" y="1310"/>
                    <a:pt x="3275" y="1155"/>
                  </a:cubicBezTo>
                  <a:cubicBezTo>
                    <a:pt x="3549" y="679"/>
                    <a:pt x="4073" y="381"/>
                    <a:pt x="4644" y="381"/>
                  </a:cubicBezTo>
                  <a:close/>
                  <a:moveTo>
                    <a:pt x="2620" y="3703"/>
                  </a:moveTo>
                  <a:lnTo>
                    <a:pt x="2823" y="3894"/>
                  </a:lnTo>
                  <a:cubicBezTo>
                    <a:pt x="2727" y="3989"/>
                    <a:pt x="2632" y="4096"/>
                    <a:pt x="2549" y="4191"/>
                  </a:cubicBezTo>
                  <a:lnTo>
                    <a:pt x="2334" y="3989"/>
                  </a:lnTo>
                  <a:lnTo>
                    <a:pt x="2620" y="3703"/>
                  </a:lnTo>
                  <a:close/>
                  <a:moveTo>
                    <a:pt x="8383" y="3703"/>
                  </a:moveTo>
                  <a:lnTo>
                    <a:pt x="8657" y="3989"/>
                  </a:lnTo>
                  <a:lnTo>
                    <a:pt x="8454" y="4191"/>
                  </a:lnTo>
                  <a:cubicBezTo>
                    <a:pt x="8383" y="4120"/>
                    <a:pt x="8276" y="4001"/>
                    <a:pt x="8169" y="3894"/>
                  </a:cubicBezTo>
                  <a:lnTo>
                    <a:pt x="8383" y="3703"/>
                  </a:lnTo>
                  <a:close/>
                  <a:moveTo>
                    <a:pt x="1727" y="1774"/>
                  </a:moveTo>
                  <a:cubicBezTo>
                    <a:pt x="2394" y="1774"/>
                    <a:pt x="2704" y="2251"/>
                    <a:pt x="2763" y="2286"/>
                  </a:cubicBezTo>
                  <a:cubicBezTo>
                    <a:pt x="2930" y="2453"/>
                    <a:pt x="2977" y="2691"/>
                    <a:pt x="2882" y="2905"/>
                  </a:cubicBezTo>
                  <a:cubicBezTo>
                    <a:pt x="2846" y="3013"/>
                    <a:pt x="2882" y="2965"/>
                    <a:pt x="1763" y="4072"/>
                  </a:cubicBezTo>
                  <a:cubicBezTo>
                    <a:pt x="1656" y="4185"/>
                    <a:pt x="1516" y="4242"/>
                    <a:pt x="1375" y="4242"/>
                  </a:cubicBezTo>
                  <a:cubicBezTo>
                    <a:pt x="1233" y="4242"/>
                    <a:pt x="1090" y="4185"/>
                    <a:pt x="977" y="4072"/>
                  </a:cubicBezTo>
                  <a:lnTo>
                    <a:pt x="834" y="3929"/>
                  </a:lnTo>
                  <a:cubicBezTo>
                    <a:pt x="37" y="3144"/>
                    <a:pt x="572" y="1774"/>
                    <a:pt x="1727" y="1774"/>
                  </a:cubicBezTo>
                  <a:close/>
                  <a:moveTo>
                    <a:pt x="6228" y="1155"/>
                  </a:moveTo>
                  <a:cubicBezTo>
                    <a:pt x="6514" y="1155"/>
                    <a:pt x="6799" y="1310"/>
                    <a:pt x="6930" y="1560"/>
                  </a:cubicBezTo>
                  <a:cubicBezTo>
                    <a:pt x="7026" y="1679"/>
                    <a:pt x="7180" y="2143"/>
                    <a:pt x="7740" y="2429"/>
                  </a:cubicBezTo>
                  <a:cubicBezTo>
                    <a:pt x="7645" y="2727"/>
                    <a:pt x="7716" y="3060"/>
                    <a:pt x="7954" y="3298"/>
                  </a:cubicBezTo>
                  <a:lnTo>
                    <a:pt x="8109" y="3453"/>
                  </a:lnTo>
                  <a:lnTo>
                    <a:pt x="7883" y="3679"/>
                  </a:lnTo>
                  <a:cubicBezTo>
                    <a:pt x="7190" y="3137"/>
                    <a:pt x="6339" y="2857"/>
                    <a:pt x="5480" y="2857"/>
                  </a:cubicBezTo>
                  <a:cubicBezTo>
                    <a:pt x="4980" y="2857"/>
                    <a:pt x="4478" y="2951"/>
                    <a:pt x="4001" y="3144"/>
                  </a:cubicBezTo>
                  <a:cubicBezTo>
                    <a:pt x="3906" y="3167"/>
                    <a:pt x="3870" y="3275"/>
                    <a:pt x="3906" y="3358"/>
                  </a:cubicBezTo>
                  <a:cubicBezTo>
                    <a:pt x="3933" y="3429"/>
                    <a:pt x="3999" y="3467"/>
                    <a:pt x="4065" y="3467"/>
                  </a:cubicBezTo>
                  <a:cubicBezTo>
                    <a:pt x="4088" y="3467"/>
                    <a:pt x="4111" y="3462"/>
                    <a:pt x="4132" y="3453"/>
                  </a:cubicBezTo>
                  <a:cubicBezTo>
                    <a:pt x="4579" y="3277"/>
                    <a:pt x="5034" y="3195"/>
                    <a:pt x="5479" y="3195"/>
                  </a:cubicBezTo>
                  <a:cubicBezTo>
                    <a:pt x="7404" y="3195"/>
                    <a:pt x="9133" y="4736"/>
                    <a:pt x="9133" y="6835"/>
                  </a:cubicBezTo>
                  <a:cubicBezTo>
                    <a:pt x="9133" y="8925"/>
                    <a:pt x="7411" y="10462"/>
                    <a:pt x="5498" y="10462"/>
                  </a:cubicBezTo>
                  <a:cubicBezTo>
                    <a:pt x="5047" y="10462"/>
                    <a:pt x="4585" y="10376"/>
                    <a:pt x="4132" y="10192"/>
                  </a:cubicBezTo>
                  <a:cubicBezTo>
                    <a:pt x="1442" y="9097"/>
                    <a:pt x="1049" y="5346"/>
                    <a:pt x="3585" y="3763"/>
                  </a:cubicBezTo>
                  <a:cubicBezTo>
                    <a:pt x="3656" y="3715"/>
                    <a:pt x="3692" y="3620"/>
                    <a:pt x="3644" y="3525"/>
                  </a:cubicBezTo>
                  <a:cubicBezTo>
                    <a:pt x="3611" y="3476"/>
                    <a:pt x="3551" y="3443"/>
                    <a:pt x="3489" y="3443"/>
                  </a:cubicBezTo>
                  <a:cubicBezTo>
                    <a:pt x="3461" y="3443"/>
                    <a:pt x="3432" y="3450"/>
                    <a:pt x="3406" y="3465"/>
                  </a:cubicBezTo>
                  <a:cubicBezTo>
                    <a:pt x="3299" y="3536"/>
                    <a:pt x="3192" y="3596"/>
                    <a:pt x="3096" y="3691"/>
                  </a:cubicBezTo>
                  <a:lnTo>
                    <a:pt x="2870" y="3465"/>
                  </a:lnTo>
                  <a:cubicBezTo>
                    <a:pt x="2942" y="3382"/>
                    <a:pt x="3287" y="3167"/>
                    <a:pt x="3287" y="2679"/>
                  </a:cubicBezTo>
                  <a:cubicBezTo>
                    <a:pt x="3287" y="2572"/>
                    <a:pt x="3275" y="2465"/>
                    <a:pt x="3227" y="2370"/>
                  </a:cubicBezTo>
                  <a:cubicBezTo>
                    <a:pt x="3704" y="2084"/>
                    <a:pt x="3835" y="1691"/>
                    <a:pt x="3930" y="1560"/>
                  </a:cubicBezTo>
                  <a:cubicBezTo>
                    <a:pt x="4073" y="1310"/>
                    <a:pt x="4347" y="1155"/>
                    <a:pt x="4620" y="1155"/>
                  </a:cubicBezTo>
                  <a:close/>
                  <a:moveTo>
                    <a:pt x="2811" y="9752"/>
                  </a:moveTo>
                  <a:cubicBezTo>
                    <a:pt x="3037" y="9954"/>
                    <a:pt x="3287" y="10133"/>
                    <a:pt x="3549" y="10287"/>
                  </a:cubicBezTo>
                  <a:lnTo>
                    <a:pt x="2906" y="10942"/>
                  </a:lnTo>
                  <a:cubicBezTo>
                    <a:pt x="2817" y="11031"/>
                    <a:pt x="2701" y="11076"/>
                    <a:pt x="2585" y="11076"/>
                  </a:cubicBezTo>
                  <a:cubicBezTo>
                    <a:pt x="2468" y="11076"/>
                    <a:pt x="2352" y="11031"/>
                    <a:pt x="2263" y="10942"/>
                  </a:cubicBezTo>
                  <a:cubicBezTo>
                    <a:pt x="2084" y="10764"/>
                    <a:pt x="2084" y="10478"/>
                    <a:pt x="2263" y="10299"/>
                  </a:cubicBezTo>
                  <a:lnTo>
                    <a:pt x="2811" y="9752"/>
                  </a:lnTo>
                  <a:close/>
                  <a:moveTo>
                    <a:pt x="8204" y="9752"/>
                  </a:moveTo>
                  <a:lnTo>
                    <a:pt x="8752" y="10299"/>
                  </a:lnTo>
                  <a:cubicBezTo>
                    <a:pt x="8931" y="10478"/>
                    <a:pt x="8931" y="10764"/>
                    <a:pt x="8752" y="10942"/>
                  </a:cubicBezTo>
                  <a:cubicBezTo>
                    <a:pt x="8663" y="11031"/>
                    <a:pt x="8547" y="11076"/>
                    <a:pt x="8430" y="11076"/>
                  </a:cubicBezTo>
                  <a:cubicBezTo>
                    <a:pt x="8314" y="11076"/>
                    <a:pt x="8198" y="11031"/>
                    <a:pt x="8109" y="10942"/>
                  </a:cubicBezTo>
                  <a:lnTo>
                    <a:pt x="7454" y="10287"/>
                  </a:lnTo>
                  <a:cubicBezTo>
                    <a:pt x="7740" y="10121"/>
                    <a:pt x="7978" y="9954"/>
                    <a:pt x="8204" y="9752"/>
                  </a:cubicBezTo>
                  <a:close/>
                  <a:moveTo>
                    <a:pt x="4644" y="0"/>
                  </a:moveTo>
                  <a:cubicBezTo>
                    <a:pt x="3978" y="0"/>
                    <a:pt x="3335" y="358"/>
                    <a:pt x="2989" y="929"/>
                  </a:cubicBezTo>
                  <a:lnTo>
                    <a:pt x="2858" y="1167"/>
                  </a:lnTo>
                  <a:cubicBezTo>
                    <a:pt x="2693" y="1433"/>
                    <a:pt x="2436" y="1452"/>
                    <a:pt x="2316" y="1452"/>
                  </a:cubicBezTo>
                  <a:cubicBezTo>
                    <a:pt x="2296" y="1452"/>
                    <a:pt x="2280" y="1451"/>
                    <a:pt x="2269" y="1451"/>
                  </a:cubicBezTo>
                  <a:cubicBezTo>
                    <a:pt x="2260" y="1451"/>
                    <a:pt x="2254" y="1452"/>
                    <a:pt x="2251" y="1453"/>
                  </a:cubicBezTo>
                  <a:cubicBezTo>
                    <a:pt x="2091" y="1402"/>
                    <a:pt x="1925" y="1376"/>
                    <a:pt x="1760" y="1376"/>
                  </a:cubicBezTo>
                  <a:cubicBezTo>
                    <a:pt x="1350" y="1376"/>
                    <a:pt x="943" y="1535"/>
                    <a:pt x="620" y="1858"/>
                  </a:cubicBezTo>
                  <a:cubicBezTo>
                    <a:pt x="1" y="2477"/>
                    <a:pt x="1" y="3489"/>
                    <a:pt x="620" y="4132"/>
                  </a:cubicBezTo>
                  <a:cubicBezTo>
                    <a:pt x="715" y="4191"/>
                    <a:pt x="918" y="4537"/>
                    <a:pt x="1394" y="4537"/>
                  </a:cubicBezTo>
                  <a:cubicBezTo>
                    <a:pt x="1846" y="4537"/>
                    <a:pt x="2073" y="4227"/>
                    <a:pt x="2108" y="4191"/>
                  </a:cubicBezTo>
                  <a:lnTo>
                    <a:pt x="2334" y="4418"/>
                  </a:lnTo>
                  <a:cubicBezTo>
                    <a:pt x="1144" y="6025"/>
                    <a:pt x="1370" y="8192"/>
                    <a:pt x="2585" y="9466"/>
                  </a:cubicBezTo>
                  <a:lnTo>
                    <a:pt x="2037" y="10013"/>
                  </a:lnTo>
                  <a:cubicBezTo>
                    <a:pt x="1549" y="10502"/>
                    <a:pt x="1894" y="11371"/>
                    <a:pt x="2608" y="11371"/>
                  </a:cubicBezTo>
                  <a:cubicBezTo>
                    <a:pt x="2811" y="11371"/>
                    <a:pt x="3001" y="11287"/>
                    <a:pt x="3168" y="11133"/>
                  </a:cubicBezTo>
                  <a:lnTo>
                    <a:pt x="3894" y="10394"/>
                  </a:lnTo>
                  <a:cubicBezTo>
                    <a:pt x="4403" y="10628"/>
                    <a:pt x="4958" y="10747"/>
                    <a:pt x="5518" y="10747"/>
                  </a:cubicBezTo>
                  <a:cubicBezTo>
                    <a:pt x="6071" y="10747"/>
                    <a:pt x="6630" y="10631"/>
                    <a:pt x="7157" y="10394"/>
                  </a:cubicBezTo>
                  <a:lnTo>
                    <a:pt x="7883" y="11133"/>
                  </a:lnTo>
                  <a:cubicBezTo>
                    <a:pt x="8038" y="11276"/>
                    <a:pt x="8240" y="11371"/>
                    <a:pt x="8454" y="11371"/>
                  </a:cubicBezTo>
                  <a:cubicBezTo>
                    <a:pt x="9157" y="11371"/>
                    <a:pt x="9514" y="10514"/>
                    <a:pt x="9014" y="10013"/>
                  </a:cubicBezTo>
                  <a:lnTo>
                    <a:pt x="8466" y="9466"/>
                  </a:lnTo>
                  <a:cubicBezTo>
                    <a:pt x="9752" y="8061"/>
                    <a:pt x="9871" y="5953"/>
                    <a:pt x="8716" y="4418"/>
                  </a:cubicBezTo>
                  <a:lnTo>
                    <a:pt x="8942" y="4191"/>
                  </a:lnTo>
                  <a:cubicBezTo>
                    <a:pt x="8990" y="4239"/>
                    <a:pt x="9192" y="4537"/>
                    <a:pt x="9657" y="4537"/>
                  </a:cubicBezTo>
                  <a:cubicBezTo>
                    <a:pt x="9895" y="4537"/>
                    <a:pt x="10121" y="4441"/>
                    <a:pt x="10288" y="4287"/>
                  </a:cubicBezTo>
                  <a:cubicBezTo>
                    <a:pt x="10300" y="4251"/>
                    <a:pt x="10967" y="3775"/>
                    <a:pt x="10859" y="2858"/>
                  </a:cubicBezTo>
                  <a:cubicBezTo>
                    <a:pt x="10848" y="2770"/>
                    <a:pt x="10786" y="2702"/>
                    <a:pt x="10701" y="2702"/>
                  </a:cubicBezTo>
                  <a:cubicBezTo>
                    <a:pt x="10695" y="2702"/>
                    <a:pt x="10688" y="2702"/>
                    <a:pt x="10681" y="2703"/>
                  </a:cubicBezTo>
                  <a:cubicBezTo>
                    <a:pt x="10597" y="2727"/>
                    <a:pt x="10526" y="2798"/>
                    <a:pt x="10538" y="2882"/>
                  </a:cubicBezTo>
                  <a:cubicBezTo>
                    <a:pt x="10609" y="3632"/>
                    <a:pt x="10074" y="4001"/>
                    <a:pt x="10026" y="4060"/>
                  </a:cubicBezTo>
                  <a:cubicBezTo>
                    <a:pt x="9922" y="4164"/>
                    <a:pt x="9777" y="4221"/>
                    <a:pt x="9630" y="4221"/>
                  </a:cubicBezTo>
                  <a:cubicBezTo>
                    <a:pt x="9491" y="4221"/>
                    <a:pt x="9350" y="4170"/>
                    <a:pt x="9240" y="4060"/>
                  </a:cubicBezTo>
                  <a:lnTo>
                    <a:pt x="8228" y="3048"/>
                  </a:lnTo>
                  <a:cubicBezTo>
                    <a:pt x="8002" y="2822"/>
                    <a:pt x="8026" y="2477"/>
                    <a:pt x="8228" y="2263"/>
                  </a:cubicBezTo>
                  <a:cubicBezTo>
                    <a:pt x="8300" y="2203"/>
                    <a:pt x="8621" y="1739"/>
                    <a:pt x="9276" y="1739"/>
                  </a:cubicBezTo>
                  <a:cubicBezTo>
                    <a:pt x="9716" y="1739"/>
                    <a:pt x="10109" y="1965"/>
                    <a:pt x="10324" y="2298"/>
                  </a:cubicBezTo>
                  <a:cubicBezTo>
                    <a:pt x="10353" y="2350"/>
                    <a:pt x="10406" y="2379"/>
                    <a:pt x="10462" y="2379"/>
                  </a:cubicBezTo>
                  <a:cubicBezTo>
                    <a:pt x="10495" y="2379"/>
                    <a:pt x="10530" y="2368"/>
                    <a:pt x="10562" y="2346"/>
                  </a:cubicBezTo>
                  <a:cubicBezTo>
                    <a:pt x="10645" y="2298"/>
                    <a:pt x="10669" y="2203"/>
                    <a:pt x="10609" y="2108"/>
                  </a:cubicBezTo>
                  <a:cubicBezTo>
                    <a:pt x="10297" y="1640"/>
                    <a:pt x="9787" y="1384"/>
                    <a:pt x="9254" y="1384"/>
                  </a:cubicBezTo>
                  <a:cubicBezTo>
                    <a:pt x="9095" y="1384"/>
                    <a:pt x="8934" y="1406"/>
                    <a:pt x="8776" y="1453"/>
                  </a:cubicBezTo>
                  <a:lnTo>
                    <a:pt x="8526" y="1453"/>
                  </a:lnTo>
                  <a:cubicBezTo>
                    <a:pt x="8335" y="1453"/>
                    <a:pt x="8145" y="1358"/>
                    <a:pt x="8038" y="1167"/>
                  </a:cubicBezTo>
                  <a:lnTo>
                    <a:pt x="7907" y="929"/>
                  </a:lnTo>
                  <a:cubicBezTo>
                    <a:pt x="7561" y="358"/>
                    <a:pt x="6918" y="0"/>
                    <a:pt x="62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5" name="Google Shape;12865;p87"/>
            <p:cNvSpPr/>
            <p:nvPr/>
          </p:nvSpPr>
          <p:spPr>
            <a:xfrm>
              <a:off x="1354930" y="1618713"/>
              <a:ext cx="224960" cy="206516"/>
            </a:xfrm>
            <a:custGeom>
              <a:avLst/>
              <a:gdLst/>
              <a:ahLst/>
              <a:cxnLst/>
              <a:rect l="l" t="t" r="r" b="b"/>
              <a:pathLst>
                <a:path w="7062" h="6483" extrusionOk="0">
                  <a:moveTo>
                    <a:pt x="3753" y="1"/>
                  </a:moveTo>
                  <a:cubicBezTo>
                    <a:pt x="2094" y="1"/>
                    <a:pt x="465" y="1260"/>
                    <a:pt x="465" y="3249"/>
                  </a:cubicBezTo>
                  <a:cubicBezTo>
                    <a:pt x="465" y="5198"/>
                    <a:pt x="2076" y="6483"/>
                    <a:pt x="3742" y="6483"/>
                  </a:cubicBezTo>
                  <a:cubicBezTo>
                    <a:pt x="4589" y="6483"/>
                    <a:pt x="5450" y="6150"/>
                    <a:pt x="6121" y="5404"/>
                  </a:cubicBezTo>
                  <a:cubicBezTo>
                    <a:pt x="6347" y="5165"/>
                    <a:pt x="6513" y="4880"/>
                    <a:pt x="6656" y="4582"/>
                  </a:cubicBezTo>
                  <a:cubicBezTo>
                    <a:pt x="6704" y="4487"/>
                    <a:pt x="6656" y="4403"/>
                    <a:pt x="6561" y="4356"/>
                  </a:cubicBezTo>
                  <a:cubicBezTo>
                    <a:pt x="6540" y="4347"/>
                    <a:pt x="6518" y="4342"/>
                    <a:pt x="6496" y="4342"/>
                  </a:cubicBezTo>
                  <a:cubicBezTo>
                    <a:pt x="6433" y="4342"/>
                    <a:pt x="6373" y="4380"/>
                    <a:pt x="6347" y="4451"/>
                  </a:cubicBezTo>
                  <a:cubicBezTo>
                    <a:pt x="5882" y="5463"/>
                    <a:pt x="4858" y="6142"/>
                    <a:pt x="3704" y="6142"/>
                  </a:cubicBezTo>
                  <a:cubicBezTo>
                    <a:pt x="1358" y="6142"/>
                    <a:pt x="1" y="3499"/>
                    <a:pt x="1322" y="1594"/>
                  </a:cubicBezTo>
                  <a:cubicBezTo>
                    <a:pt x="1903" y="762"/>
                    <a:pt x="2811" y="339"/>
                    <a:pt x="3721" y="339"/>
                  </a:cubicBezTo>
                  <a:cubicBezTo>
                    <a:pt x="4621" y="339"/>
                    <a:pt x="5522" y="753"/>
                    <a:pt x="6109" y="1594"/>
                  </a:cubicBezTo>
                  <a:cubicBezTo>
                    <a:pt x="6561" y="2260"/>
                    <a:pt x="6716" y="3082"/>
                    <a:pt x="6549" y="3844"/>
                  </a:cubicBezTo>
                  <a:cubicBezTo>
                    <a:pt x="6537" y="3927"/>
                    <a:pt x="6597" y="4022"/>
                    <a:pt x="6680" y="4034"/>
                  </a:cubicBezTo>
                  <a:cubicBezTo>
                    <a:pt x="6688" y="4035"/>
                    <a:pt x="6696" y="4036"/>
                    <a:pt x="6704" y="4036"/>
                  </a:cubicBezTo>
                  <a:cubicBezTo>
                    <a:pt x="6789" y="4036"/>
                    <a:pt x="6861" y="3980"/>
                    <a:pt x="6883" y="3903"/>
                  </a:cubicBezTo>
                  <a:cubicBezTo>
                    <a:pt x="7061" y="3046"/>
                    <a:pt x="6894" y="2141"/>
                    <a:pt x="6359" y="1379"/>
                  </a:cubicBezTo>
                  <a:cubicBezTo>
                    <a:pt x="5689" y="426"/>
                    <a:pt x="4716" y="1"/>
                    <a:pt x="37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6" name="Google Shape;12866;p87"/>
            <p:cNvSpPr/>
            <p:nvPr/>
          </p:nvSpPr>
          <p:spPr>
            <a:xfrm>
              <a:off x="1453553" y="1643305"/>
              <a:ext cx="73235" cy="141436"/>
            </a:xfrm>
            <a:custGeom>
              <a:avLst/>
              <a:gdLst/>
              <a:ahLst/>
              <a:cxnLst/>
              <a:rect l="l" t="t" r="r" b="b"/>
              <a:pathLst>
                <a:path w="2299" h="4440" extrusionOk="0">
                  <a:moveTo>
                    <a:pt x="572" y="345"/>
                  </a:moveTo>
                  <a:cubicBezTo>
                    <a:pt x="703" y="345"/>
                    <a:pt x="810" y="441"/>
                    <a:pt x="810" y="583"/>
                  </a:cubicBezTo>
                  <a:lnTo>
                    <a:pt x="810" y="2191"/>
                  </a:lnTo>
                  <a:cubicBezTo>
                    <a:pt x="727" y="2155"/>
                    <a:pt x="640" y="2137"/>
                    <a:pt x="555" y="2137"/>
                  </a:cubicBezTo>
                  <a:cubicBezTo>
                    <a:pt x="471" y="2137"/>
                    <a:pt x="387" y="2155"/>
                    <a:pt x="310" y="2191"/>
                  </a:cubicBezTo>
                  <a:lnTo>
                    <a:pt x="310" y="583"/>
                  </a:lnTo>
                  <a:lnTo>
                    <a:pt x="334" y="583"/>
                  </a:lnTo>
                  <a:cubicBezTo>
                    <a:pt x="334" y="452"/>
                    <a:pt x="429" y="345"/>
                    <a:pt x="572" y="345"/>
                  </a:cubicBezTo>
                  <a:close/>
                  <a:moveTo>
                    <a:pt x="610" y="2488"/>
                  </a:moveTo>
                  <a:cubicBezTo>
                    <a:pt x="726" y="2488"/>
                    <a:pt x="736" y="2510"/>
                    <a:pt x="1905" y="3703"/>
                  </a:cubicBezTo>
                  <a:cubicBezTo>
                    <a:pt x="1977" y="3798"/>
                    <a:pt x="1977" y="3941"/>
                    <a:pt x="1893" y="4036"/>
                  </a:cubicBezTo>
                  <a:cubicBezTo>
                    <a:pt x="1846" y="4078"/>
                    <a:pt x="1783" y="4099"/>
                    <a:pt x="1721" y="4099"/>
                  </a:cubicBezTo>
                  <a:cubicBezTo>
                    <a:pt x="1658" y="4099"/>
                    <a:pt x="1596" y="4078"/>
                    <a:pt x="1548" y="4036"/>
                  </a:cubicBezTo>
                  <a:lnTo>
                    <a:pt x="417" y="2905"/>
                  </a:lnTo>
                  <a:cubicBezTo>
                    <a:pt x="274" y="2750"/>
                    <a:pt x="369" y="2488"/>
                    <a:pt x="596" y="2488"/>
                  </a:cubicBezTo>
                  <a:cubicBezTo>
                    <a:pt x="600" y="2488"/>
                    <a:pt x="605" y="2488"/>
                    <a:pt x="610" y="2488"/>
                  </a:cubicBezTo>
                  <a:close/>
                  <a:moveTo>
                    <a:pt x="584" y="0"/>
                  </a:moveTo>
                  <a:cubicBezTo>
                    <a:pt x="250" y="0"/>
                    <a:pt x="0" y="274"/>
                    <a:pt x="0" y="583"/>
                  </a:cubicBezTo>
                  <a:lnTo>
                    <a:pt x="0" y="2715"/>
                  </a:lnTo>
                  <a:cubicBezTo>
                    <a:pt x="0" y="2858"/>
                    <a:pt x="60" y="3024"/>
                    <a:pt x="167" y="3131"/>
                  </a:cubicBezTo>
                  <a:cubicBezTo>
                    <a:pt x="1322" y="4262"/>
                    <a:pt x="1310" y="4334"/>
                    <a:pt x="1524" y="4405"/>
                  </a:cubicBezTo>
                  <a:cubicBezTo>
                    <a:pt x="1589" y="4428"/>
                    <a:pt x="1655" y="4439"/>
                    <a:pt x="1720" y="4439"/>
                  </a:cubicBezTo>
                  <a:cubicBezTo>
                    <a:pt x="2023" y="4439"/>
                    <a:pt x="2298" y="4201"/>
                    <a:pt x="2298" y="3858"/>
                  </a:cubicBezTo>
                  <a:cubicBezTo>
                    <a:pt x="2298" y="3703"/>
                    <a:pt x="2227" y="3572"/>
                    <a:pt x="2132" y="3453"/>
                  </a:cubicBezTo>
                  <a:lnTo>
                    <a:pt x="1167" y="2488"/>
                  </a:lnTo>
                  <a:lnTo>
                    <a:pt x="1167" y="583"/>
                  </a:lnTo>
                  <a:cubicBezTo>
                    <a:pt x="1167" y="250"/>
                    <a:pt x="893"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867" name="Google Shape;12867;p87"/>
          <p:cNvSpPr/>
          <p:nvPr/>
        </p:nvSpPr>
        <p:spPr>
          <a:xfrm>
            <a:off x="3945378" y="1349729"/>
            <a:ext cx="381209" cy="312466"/>
          </a:xfrm>
          <a:custGeom>
            <a:avLst/>
            <a:gdLst/>
            <a:ahLst/>
            <a:cxnLst/>
            <a:rect l="l" t="t" r="r" b="b"/>
            <a:pathLst>
              <a:path w="11967" h="9809" extrusionOk="0">
                <a:moveTo>
                  <a:pt x="8309" y="358"/>
                </a:moveTo>
                <a:cubicBezTo>
                  <a:pt x="8940" y="358"/>
                  <a:pt x="9663" y="469"/>
                  <a:pt x="10418" y="796"/>
                </a:cubicBezTo>
                <a:lnTo>
                  <a:pt x="10418" y="7796"/>
                </a:lnTo>
                <a:cubicBezTo>
                  <a:pt x="9723" y="7513"/>
                  <a:pt x="8997" y="7381"/>
                  <a:pt x="8289" y="7381"/>
                </a:cubicBezTo>
                <a:cubicBezTo>
                  <a:pt x="7542" y="7381"/>
                  <a:pt x="6816" y="7527"/>
                  <a:pt x="6168" y="7796"/>
                </a:cubicBezTo>
                <a:lnTo>
                  <a:pt x="6168" y="796"/>
                </a:lnTo>
                <a:cubicBezTo>
                  <a:pt x="6430" y="676"/>
                  <a:pt x="7238" y="358"/>
                  <a:pt x="8309" y="358"/>
                </a:cubicBezTo>
                <a:close/>
                <a:moveTo>
                  <a:pt x="3700" y="358"/>
                </a:moveTo>
                <a:cubicBezTo>
                  <a:pt x="4458" y="358"/>
                  <a:pt x="5191" y="513"/>
                  <a:pt x="5823" y="796"/>
                </a:cubicBezTo>
                <a:cubicBezTo>
                  <a:pt x="5811" y="1677"/>
                  <a:pt x="5811" y="6761"/>
                  <a:pt x="5811" y="7796"/>
                </a:cubicBezTo>
                <a:cubicBezTo>
                  <a:pt x="5418" y="7642"/>
                  <a:pt x="4656" y="7392"/>
                  <a:pt x="3668" y="7392"/>
                </a:cubicBezTo>
                <a:cubicBezTo>
                  <a:pt x="2929" y="7392"/>
                  <a:pt x="2215" y="7523"/>
                  <a:pt x="1548" y="7808"/>
                </a:cubicBezTo>
                <a:lnTo>
                  <a:pt x="1548" y="3867"/>
                </a:lnTo>
                <a:cubicBezTo>
                  <a:pt x="1548" y="3760"/>
                  <a:pt x="1477" y="3689"/>
                  <a:pt x="1370" y="3689"/>
                </a:cubicBezTo>
                <a:cubicBezTo>
                  <a:pt x="1262" y="3689"/>
                  <a:pt x="1191" y="3760"/>
                  <a:pt x="1191" y="3867"/>
                </a:cubicBezTo>
                <a:lnTo>
                  <a:pt x="1191" y="7987"/>
                </a:lnTo>
                <a:cubicBezTo>
                  <a:pt x="1191" y="8118"/>
                  <a:pt x="1298" y="8225"/>
                  <a:pt x="1429" y="8225"/>
                </a:cubicBezTo>
                <a:cubicBezTo>
                  <a:pt x="1465" y="8225"/>
                  <a:pt x="1489" y="8225"/>
                  <a:pt x="1524" y="8213"/>
                </a:cubicBezTo>
                <a:cubicBezTo>
                  <a:pt x="2203" y="7916"/>
                  <a:pt x="2917" y="7761"/>
                  <a:pt x="3656" y="7761"/>
                </a:cubicBezTo>
                <a:cubicBezTo>
                  <a:pt x="4715" y="7761"/>
                  <a:pt x="5537" y="8070"/>
                  <a:pt x="5799" y="8189"/>
                </a:cubicBezTo>
                <a:lnTo>
                  <a:pt x="5799" y="8606"/>
                </a:lnTo>
                <a:lnTo>
                  <a:pt x="417" y="8606"/>
                </a:lnTo>
                <a:cubicBezTo>
                  <a:pt x="381" y="8606"/>
                  <a:pt x="358" y="8582"/>
                  <a:pt x="358" y="8547"/>
                </a:cubicBezTo>
                <a:lnTo>
                  <a:pt x="358" y="1248"/>
                </a:lnTo>
                <a:cubicBezTo>
                  <a:pt x="358" y="1212"/>
                  <a:pt x="381" y="1188"/>
                  <a:pt x="417" y="1188"/>
                </a:cubicBezTo>
                <a:lnTo>
                  <a:pt x="1203" y="1188"/>
                </a:lnTo>
                <a:lnTo>
                  <a:pt x="1203" y="3153"/>
                </a:lnTo>
                <a:cubicBezTo>
                  <a:pt x="1203" y="3248"/>
                  <a:pt x="1274" y="3332"/>
                  <a:pt x="1382" y="3332"/>
                </a:cubicBezTo>
                <a:cubicBezTo>
                  <a:pt x="1489" y="3332"/>
                  <a:pt x="1560" y="3248"/>
                  <a:pt x="1560" y="3153"/>
                </a:cubicBezTo>
                <a:lnTo>
                  <a:pt x="1560" y="796"/>
                </a:lnTo>
                <a:cubicBezTo>
                  <a:pt x="2253" y="495"/>
                  <a:pt x="2987" y="358"/>
                  <a:pt x="3700" y="358"/>
                </a:cubicBezTo>
                <a:close/>
                <a:moveTo>
                  <a:pt x="6608" y="7987"/>
                </a:moveTo>
                <a:lnTo>
                  <a:pt x="6608" y="9249"/>
                </a:lnTo>
                <a:lnTo>
                  <a:pt x="6501" y="9166"/>
                </a:lnTo>
                <a:cubicBezTo>
                  <a:pt x="6471" y="9136"/>
                  <a:pt x="6430" y="9121"/>
                  <a:pt x="6390" y="9121"/>
                </a:cubicBezTo>
                <a:cubicBezTo>
                  <a:pt x="6349" y="9121"/>
                  <a:pt x="6311" y="9136"/>
                  <a:pt x="6287" y="9166"/>
                </a:cubicBezTo>
                <a:lnTo>
                  <a:pt x="6168" y="9261"/>
                </a:lnTo>
                <a:lnTo>
                  <a:pt x="6168" y="8166"/>
                </a:lnTo>
                <a:cubicBezTo>
                  <a:pt x="6251" y="8118"/>
                  <a:pt x="6418" y="8058"/>
                  <a:pt x="6608" y="7987"/>
                </a:cubicBezTo>
                <a:close/>
                <a:moveTo>
                  <a:pt x="8273" y="0"/>
                </a:moveTo>
                <a:cubicBezTo>
                  <a:pt x="7438" y="0"/>
                  <a:pt x="6643" y="178"/>
                  <a:pt x="5989" y="486"/>
                </a:cubicBezTo>
                <a:cubicBezTo>
                  <a:pt x="5715" y="367"/>
                  <a:pt x="4858" y="10"/>
                  <a:pt x="3668" y="10"/>
                </a:cubicBezTo>
                <a:cubicBezTo>
                  <a:pt x="2858" y="10"/>
                  <a:pt x="2072" y="176"/>
                  <a:pt x="1322" y="510"/>
                </a:cubicBezTo>
                <a:cubicBezTo>
                  <a:pt x="1143" y="593"/>
                  <a:pt x="1191" y="796"/>
                  <a:pt x="1191" y="843"/>
                </a:cubicBezTo>
                <a:lnTo>
                  <a:pt x="405" y="843"/>
                </a:lnTo>
                <a:cubicBezTo>
                  <a:pt x="179" y="843"/>
                  <a:pt x="0" y="1022"/>
                  <a:pt x="0" y="1248"/>
                </a:cubicBezTo>
                <a:lnTo>
                  <a:pt x="0" y="8535"/>
                </a:lnTo>
                <a:cubicBezTo>
                  <a:pt x="0" y="8761"/>
                  <a:pt x="179" y="8939"/>
                  <a:pt x="405" y="8939"/>
                </a:cubicBezTo>
                <a:lnTo>
                  <a:pt x="5811" y="8939"/>
                </a:lnTo>
                <a:lnTo>
                  <a:pt x="5811" y="9630"/>
                </a:lnTo>
                <a:cubicBezTo>
                  <a:pt x="5811" y="9740"/>
                  <a:pt x="5889" y="9808"/>
                  <a:pt x="5977" y="9808"/>
                </a:cubicBezTo>
                <a:cubicBezTo>
                  <a:pt x="6013" y="9808"/>
                  <a:pt x="6050" y="9797"/>
                  <a:pt x="6084" y="9773"/>
                </a:cubicBezTo>
                <a:lnTo>
                  <a:pt x="6382" y="9535"/>
                </a:lnTo>
                <a:cubicBezTo>
                  <a:pt x="6656" y="9737"/>
                  <a:pt x="6668" y="9809"/>
                  <a:pt x="6787" y="9809"/>
                </a:cubicBezTo>
                <a:cubicBezTo>
                  <a:pt x="6894" y="9809"/>
                  <a:pt x="6966" y="9737"/>
                  <a:pt x="6966" y="9630"/>
                </a:cubicBezTo>
                <a:lnTo>
                  <a:pt x="6966" y="8939"/>
                </a:lnTo>
                <a:lnTo>
                  <a:pt x="9335" y="8939"/>
                </a:lnTo>
                <a:cubicBezTo>
                  <a:pt x="9442" y="8939"/>
                  <a:pt x="9513" y="8856"/>
                  <a:pt x="9513" y="8761"/>
                </a:cubicBezTo>
                <a:cubicBezTo>
                  <a:pt x="9513" y="8654"/>
                  <a:pt x="9442" y="8582"/>
                  <a:pt x="9335" y="8582"/>
                </a:cubicBezTo>
                <a:lnTo>
                  <a:pt x="6966" y="8582"/>
                </a:lnTo>
                <a:lnTo>
                  <a:pt x="6966" y="7892"/>
                </a:lnTo>
                <a:cubicBezTo>
                  <a:pt x="7400" y="7783"/>
                  <a:pt x="7847" y="7728"/>
                  <a:pt x="8295" y="7728"/>
                </a:cubicBezTo>
                <a:cubicBezTo>
                  <a:pt x="9025" y="7728"/>
                  <a:pt x="9760" y="7875"/>
                  <a:pt x="10454" y="8177"/>
                </a:cubicBezTo>
                <a:cubicBezTo>
                  <a:pt x="10483" y="8192"/>
                  <a:pt x="10514" y="8199"/>
                  <a:pt x="10544" y="8199"/>
                </a:cubicBezTo>
                <a:cubicBezTo>
                  <a:pt x="10662" y="8199"/>
                  <a:pt x="10776" y="8096"/>
                  <a:pt x="10776" y="7963"/>
                </a:cubicBezTo>
                <a:lnTo>
                  <a:pt x="10776" y="1177"/>
                </a:lnTo>
                <a:lnTo>
                  <a:pt x="11561" y="1177"/>
                </a:lnTo>
                <a:cubicBezTo>
                  <a:pt x="11597" y="1177"/>
                  <a:pt x="11621" y="1212"/>
                  <a:pt x="11621" y="1236"/>
                </a:cubicBezTo>
                <a:lnTo>
                  <a:pt x="11621" y="8535"/>
                </a:lnTo>
                <a:cubicBezTo>
                  <a:pt x="11621" y="8570"/>
                  <a:pt x="11597" y="8594"/>
                  <a:pt x="11561" y="8594"/>
                </a:cubicBezTo>
                <a:lnTo>
                  <a:pt x="10049" y="8594"/>
                </a:lnTo>
                <a:cubicBezTo>
                  <a:pt x="9942" y="8594"/>
                  <a:pt x="9871" y="8666"/>
                  <a:pt x="9871" y="8773"/>
                </a:cubicBezTo>
                <a:cubicBezTo>
                  <a:pt x="9871" y="8880"/>
                  <a:pt x="9942" y="8951"/>
                  <a:pt x="10049" y="8951"/>
                </a:cubicBezTo>
                <a:lnTo>
                  <a:pt x="11561" y="8951"/>
                </a:lnTo>
                <a:cubicBezTo>
                  <a:pt x="11788" y="8951"/>
                  <a:pt x="11966" y="8773"/>
                  <a:pt x="11966" y="8547"/>
                </a:cubicBezTo>
                <a:lnTo>
                  <a:pt x="11966" y="1236"/>
                </a:lnTo>
                <a:cubicBezTo>
                  <a:pt x="11954" y="998"/>
                  <a:pt x="11776" y="831"/>
                  <a:pt x="11549" y="831"/>
                </a:cubicBezTo>
                <a:lnTo>
                  <a:pt x="10764" y="831"/>
                </a:lnTo>
                <a:cubicBezTo>
                  <a:pt x="10752" y="784"/>
                  <a:pt x="10811" y="581"/>
                  <a:pt x="10633" y="498"/>
                </a:cubicBezTo>
                <a:cubicBezTo>
                  <a:pt x="9864" y="154"/>
                  <a:pt x="9051" y="0"/>
                  <a:pt x="82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868" name="Google Shape;12868;p87"/>
          <p:cNvGrpSpPr/>
          <p:nvPr/>
        </p:nvGrpSpPr>
        <p:grpSpPr>
          <a:xfrm>
            <a:off x="852385" y="1329916"/>
            <a:ext cx="353145" cy="351998"/>
            <a:chOff x="852385" y="1510916"/>
            <a:chExt cx="353145" cy="351998"/>
          </a:xfrm>
        </p:grpSpPr>
        <p:sp>
          <p:nvSpPr>
            <p:cNvPr id="12869" name="Google Shape;12869;p87"/>
            <p:cNvSpPr/>
            <p:nvPr/>
          </p:nvSpPr>
          <p:spPr>
            <a:xfrm>
              <a:off x="852385" y="1510916"/>
              <a:ext cx="353145" cy="187785"/>
            </a:xfrm>
            <a:custGeom>
              <a:avLst/>
              <a:gdLst/>
              <a:ahLst/>
              <a:cxnLst/>
              <a:rect l="l" t="t" r="r" b="b"/>
              <a:pathLst>
                <a:path w="11086" h="5895" extrusionOk="0">
                  <a:moveTo>
                    <a:pt x="6145" y="334"/>
                  </a:moveTo>
                  <a:lnTo>
                    <a:pt x="6145" y="703"/>
                  </a:lnTo>
                  <a:lnTo>
                    <a:pt x="4942" y="703"/>
                  </a:lnTo>
                  <a:lnTo>
                    <a:pt x="4942" y="334"/>
                  </a:lnTo>
                  <a:close/>
                  <a:moveTo>
                    <a:pt x="10764" y="1025"/>
                  </a:moveTo>
                  <a:lnTo>
                    <a:pt x="10764" y="1596"/>
                  </a:lnTo>
                  <a:lnTo>
                    <a:pt x="346" y="1596"/>
                  </a:lnTo>
                  <a:lnTo>
                    <a:pt x="346" y="1025"/>
                  </a:lnTo>
                  <a:close/>
                  <a:moveTo>
                    <a:pt x="4775" y="1"/>
                  </a:moveTo>
                  <a:cubicBezTo>
                    <a:pt x="4692" y="1"/>
                    <a:pt x="4621" y="84"/>
                    <a:pt x="4621" y="167"/>
                  </a:cubicBezTo>
                  <a:lnTo>
                    <a:pt x="4621" y="703"/>
                  </a:lnTo>
                  <a:lnTo>
                    <a:pt x="168" y="703"/>
                  </a:lnTo>
                  <a:cubicBezTo>
                    <a:pt x="72" y="703"/>
                    <a:pt x="1" y="775"/>
                    <a:pt x="1" y="870"/>
                  </a:cubicBezTo>
                  <a:lnTo>
                    <a:pt x="1" y="1751"/>
                  </a:lnTo>
                  <a:cubicBezTo>
                    <a:pt x="1" y="1834"/>
                    <a:pt x="72" y="1906"/>
                    <a:pt x="168" y="1906"/>
                  </a:cubicBezTo>
                  <a:lnTo>
                    <a:pt x="656" y="1906"/>
                  </a:lnTo>
                  <a:lnTo>
                    <a:pt x="656" y="2620"/>
                  </a:lnTo>
                  <a:cubicBezTo>
                    <a:pt x="656" y="2715"/>
                    <a:pt x="727" y="2787"/>
                    <a:pt x="822" y="2787"/>
                  </a:cubicBezTo>
                  <a:cubicBezTo>
                    <a:pt x="906" y="2787"/>
                    <a:pt x="989" y="2715"/>
                    <a:pt x="989" y="2620"/>
                  </a:cubicBezTo>
                  <a:lnTo>
                    <a:pt x="989" y="1906"/>
                  </a:lnTo>
                  <a:lnTo>
                    <a:pt x="10109" y="1906"/>
                  </a:lnTo>
                  <a:lnTo>
                    <a:pt x="10109" y="5740"/>
                  </a:lnTo>
                  <a:cubicBezTo>
                    <a:pt x="10109" y="5823"/>
                    <a:pt x="10181" y="5894"/>
                    <a:pt x="10276" y="5894"/>
                  </a:cubicBezTo>
                  <a:cubicBezTo>
                    <a:pt x="10359" y="5894"/>
                    <a:pt x="10431" y="5823"/>
                    <a:pt x="10431" y="5740"/>
                  </a:cubicBezTo>
                  <a:lnTo>
                    <a:pt x="10431" y="1918"/>
                  </a:lnTo>
                  <a:lnTo>
                    <a:pt x="10931" y="1918"/>
                  </a:lnTo>
                  <a:cubicBezTo>
                    <a:pt x="11014" y="1918"/>
                    <a:pt x="11086" y="1846"/>
                    <a:pt x="11086" y="1763"/>
                  </a:cubicBezTo>
                  <a:lnTo>
                    <a:pt x="11086" y="882"/>
                  </a:lnTo>
                  <a:cubicBezTo>
                    <a:pt x="11086" y="775"/>
                    <a:pt x="11014" y="703"/>
                    <a:pt x="10931" y="703"/>
                  </a:cubicBezTo>
                  <a:lnTo>
                    <a:pt x="6478" y="703"/>
                  </a:lnTo>
                  <a:lnTo>
                    <a:pt x="6478" y="167"/>
                  </a:lnTo>
                  <a:cubicBezTo>
                    <a:pt x="6478" y="84"/>
                    <a:pt x="6406" y="1"/>
                    <a:pt x="6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0" name="Google Shape;12870;p87"/>
            <p:cNvSpPr/>
            <p:nvPr/>
          </p:nvSpPr>
          <p:spPr>
            <a:xfrm>
              <a:off x="852385" y="1609921"/>
              <a:ext cx="353145" cy="252992"/>
            </a:xfrm>
            <a:custGeom>
              <a:avLst/>
              <a:gdLst/>
              <a:ahLst/>
              <a:cxnLst/>
              <a:rect l="l" t="t" r="r" b="b"/>
              <a:pathLst>
                <a:path w="11086" h="7942" extrusionOk="0">
                  <a:moveTo>
                    <a:pt x="10764" y="4382"/>
                  </a:moveTo>
                  <a:lnTo>
                    <a:pt x="10764" y="4953"/>
                  </a:lnTo>
                  <a:lnTo>
                    <a:pt x="346" y="4953"/>
                  </a:lnTo>
                  <a:lnTo>
                    <a:pt x="346" y="4382"/>
                  </a:lnTo>
                  <a:close/>
                  <a:moveTo>
                    <a:pt x="6406" y="5275"/>
                  </a:moveTo>
                  <a:lnTo>
                    <a:pt x="6895" y="6168"/>
                  </a:lnTo>
                  <a:lnTo>
                    <a:pt x="4228" y="6168"/>
                  </a:lnTo>
                  <a:lnTo>
                    <a:pt x="4716" y="5275"/>
                  </a:lnTo>
                  <a:close/>
                  <a:moveTo>
                    <a:pt x="4335" y="5275"/>
                  </a:moveTo>
                  <a:lnTo>
                    <a:pt x="3049" y="7608"/>
                  </a:lnTo>
                  <a:lnTo>
                    <a:pt x="2573" y="7608"/>
                  </a:lnTo>
                  <a:lnTo>
                    <a:pt x="3859" y="5275"/>
                  </a:lnTo>
                  <a:close/>
                  <a:moveTo>
                    <a:pt x="7240" y="5275"/>
                  </a:moveTo>
                  <a:lnTo>
                    <a:pt x="8514" y="7608"/>
                  </a:lnTo>
                  <a:lnTo>
                    <a:pt x="8038" y="7608"/>
                  </a:lnTo>
                  <a:lnTo>
                    <a:pt x="6764" y="5275"/>
                  </a:lnTo>
                  <a:close/>
                  <a:moveTo>
                    <a:pt x="822" y="0"/>
                  </a:moveTo>
                  <a:cubicBezTo>
                    <a:pt x="727" y="0"/>
                    <a:pt x="656" y="84"/>
                    <a:pt x="656" y="167"/>
                  </a:cubicBezTo>
                  <a:lnTo>
                    <a:pt x="656" y="4072"/>
                  </a:lnTo>
                  <a:lnTo>
                    <a:pt x="168" y="4072"/>
                  </a:lnTo>
                  <a:cubicBezTo>
                    <a:pt x="72" y="4072"/>
                    <a:pt x="1" y="4144"/>
                    <a:pt x="1" y="4239"/>
                  </a:cubicBezTo>
                  <a:lnTo>
                    <a:pt x="1" y="5108"/>
                  </a:lnTo>
                  <a:cubicBezTo>
                    <a:pt x="1" y="5203"/>
                    <a:pt x="72" y="5275"/>
                    <a:pt x="168" y="5275"/>
                  </a:cubicBezTo>
                  <a:lnTo>
                    <a:pt x="3489" y="5275"/>
                  </a:lnTo>
                  <a:lnTo>
                    <a:pt x="2144" y="7704"/>
                  </a:lnTo>
                  <a:cubicBezTo>
                    <a:pt x="2120" y="7751"/>
                    <a:pt x="2120" y="7811"/>
                    <a:pt x="2144" y="7870"/>
                  </a:cubicBezTo>
                  <a:cubicBezTo>
                    <a:pt x="2180" y="7906"/>
                    <a:pt x="2239" y="7942"/>
                    <a:pt x="2275" y="7942"/>
                  </a:cubicBezTo>
                  <a:lnTo>
                    <a:pt x="3132" y="7942"/>
                  </a:lnTo>
                  <a:cubicBezTo>
                    <a:pt x="3192" y="7942"/>
                    <a:pt x="3251" y="7906"/>
                    <a:pt x="3275" y="7846"/>
                  </a:cubicBezTo>
                  <a:lnTo>
                    <a:pt x="3644" y="7168"/>
                  </a:lnTo>
                  <a:lnTo>
                    <a:pt x="4644" y="7168"/>
                  </a:lnTo>
                  <a:cubicBezTo>
                    <a:pt x="4728" y="7168"/>
                    <a:pt x="4811" y="7096"/>
                    <a:pt x="4811" y="7001"/>
                  </a:cubicBezTo>
                  <a:cubicBezTo>
                    <a:pt x="4811" y="6906"/>
                    <a:pt x="4728" y="6834"/>
                    <a:pt x="4644" y="6834"/>
                  </a:cubicBezTo>
                  <a:lnTo>
                    <a:pt x="3823" y="6834"/>
                  </a:lnTo>
                  <a:lnTo>
                    <a:pt x="4037" y="6465"/>
                  </a:lnTo>
                  <a:lnTo>
                    <a:pt x="7061" y="6465"/>
                  </a:lnTo>
                  <a:lnTo>
                    <a:pt x="7252" y="6834"/>
                  </a:lnTo>
                  <a:lnTo>
                    <a:pt x="5299" y="6834"/>
                  </a:lnTo>
                  <a:cubicBezTo>
                    <a:pt x="5216" y="6834"/>
                    <a:pt x="5133" y="6906"/>
                    <a:pt x="5133" y="7001"/>
                  </a:cubicBezTo>
                  <a:cubicBezTo>
                    <a:pt x="5133" y="7096"/>
                    <a:pt x="5216" y="7168"/>
                    <a:pt x="5299" y="7168"/>
                  </a:cubicBezTo>
                  <a:lnTo>
                    <a:pt x="7430" y="7168"/>
                  </a:lnTo>
                  <a:lnTo>
                    <a:pt x="7800" y="7846"/>
                  </a:lnTo>
                  <a:cubicBezTo>
                    <a:pt x="7835" y="7894"/>
                    <a:pt x="7895" y="7942"/>
                    <a:pt x="7954" y="7942"/>
                  </a:cubicBezTo>
                  <a:lnTo>
                    <a:pt x="8800" y="7942"/>
                  </a:lnTo>
                  <a:cubicBezTo>
                    <a:pt x="8859" y="7942"/>
                    <a:pt x="8907" y="7906"/>
                    <a:pt x="8931" y="7870"/>
                  </a:cubicBezTo>
                  <a:cubicBezTo>
                    <a:pt x="8966" y="7823"/>
                    <a:pt x="8966" y="7763"/>
                    <a:pt x="8931" y="7704"/>
                  </a:cubicBezTo>
                  <a:lnTo>
                    <a:pt x="7597" y="5275"/>
                  </a:lnTo>
                  <a:lnTo>
                    <a:pt x="10931" y="5275"/>
                  </a:lnTo>
                  <a:cubicBezTo>
                    <a:pt x="11014" y="5275"/>
                    <a:pt x="11086" y="5203"/>
                    <a:pt x="11086" y="5108"/>
                  </a:cubicBezTo>
                  <a:lnTo>
                    <a:pt x="11086" y="4239"/>
                  </a:lnTo>
                  <a:cubicBezTo>
                    <a:pt x="11086" y="4144"/>
                    <a:pt x="11014" y="4072"/>
                    <a:pt x="10931" y="4072"/>
                  </a:cubicBezTo>
                  <a:lnTo>
                    <a:pt x="10431" y="4072"/>
                  </a:lnTo>
                  <a:lnTo>
                    <a:pt x="10431" y="3263"/>
                  </a:lnTo>
                  <a:cubicBezTo>
                    <a:pt x="10431" y="3179"/>
                    <a:pt x="10359" y="3108"/>
                    <a:pt x="10276" y="3108"/>
                  </a:cubicBezTo>
                  <a:cubicBezTo>
                    <a:pt x="10181" y="3108"/>
                    <a:pt x="10109" y="3179"/>
                    <a:pt x="10109" y="3263"/>
                  </a:cubicBezTo>
                  <a:lnTo>
                    <a:pt x="10109" y="4072"/>
                  </a:lnTo>
                  <a:lnTo>
                    <a:pt x="989" y="4072"/>
                  </a:lnTo>
                  <a:lnTo>
                    <a:pt x="989" y="167"/>
                  </a:lnTo>
                  <a:cubicBezTo>
                    <a:pt x="989" y="84"/>
                    <a:pt x="906"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1" name="Google Shape;12871;p87"/>
            <p:cNvSpPr/>
            <p:nvPr/>
          </p:nvSpPr>
          <p:spPr>
            <a:xfrm>
              <a:off x="928264" y="1584501"/>
              <a:ext cx="198775" cy="140735"/>
            </a:xfrm>
            <a:custGeom>
              <a:avLst/>
              <a:gdLst/>
              <a:ahLst/>
              <a:cxnLst/>
              <a:rect l="l" t="t" r="r" b="b"/>
              <a:pathLst>
                <a:path w="6240" h="4418" extrusionOk="0">
                  <a:moveTo>
                    <a:pt x="5608" y="322"/>
                  </a:moveTo>
                  <a:cubicBezTo>
                    <a:pt x="5787" y="322"/>
                    <a:pt x="5929" y="465"/>
                    <a:pt x="5929" y="643"/>
                  </a:cubicBezTo>
                  <a:cubicBezTo>
                    <a:pt x="5929" y="798"/>
                    <a:pt x="5775" y="953"/>
                    <a:pt x="5608" y="953"/>
                  </a:cubicBezTo>
                  <a:cubicBezTo>
                    <a:pt x="5453" y="953"/>
                    <a:pt x="5298" y="822"/>
                    <a:pt x="5298" y="643"/>
                  </a:cubicBezTo>
                  <a:cubicBezTo>
                    <a:pt x="5298" y="477"/>
                    <a:pt x="5429" y="322"/>
                    <a:pt x="5608" y="322"/>
                  </a:cubicBezTo>
                  <a:close/>
                  <a:moveTo>
                    <a:pt x="2131" y="1334"/>
                  </a:moveTo>
                  <a:cubicBezTo>
                    <a:pt x="2310" y="1334"/>
                    <a:pt x="2441" y="1477"/>
                    <a:pt x="2441" y="1656"/>
                  </a:cubicBezTo>
                  <a:cubicBezTo>
                    <a:pt x="2441" y="1834"/>
                    <a:pt x="2310" y="1965"/>
                    <a:pt x="2131" y="1965"/>
                  </a:cubicBezTo>
                  <a:cubicBezTo>
                    <a:pt x="1965" y="1965"/>
                    <a:pt x="1822" y="1834"/>
                    <a:pt x="1822" y="1656"/>
                  </a:cubicBezTo>
                  <a:cubicBezTo>
                    <a:pt x="1822" y="1489"/>
                    <a:pt x="1953" y="1334"/>
                    <a:pt x="2131" y="1334"/>
                  </a:cubicBezTo>
                  <a:close/>
                  <a:moveTo>
                    <a:pt x="4036" y="2429"/>
                  </a:moveTo>
                  <a:cubicBezTo>
                    <a:pt x="4215" y="2429"/>
                    <a:pt x="4346" y="2560"/>
                    <a:pt x="4346" y="2739"/>
                  </a:cubicBezTo>
                  <a:cubicBezTo>
                    <a:pt x="4346" y="2918"/>
                    <a:pt x="4203" y="3049"/>
                    <a:pt x="4036" y="3049"/>
                  </a:cubicBezTo>
                  <a:cubicBezTo>
                    <a:pt x="3870" y="3049"/>
                    <a:pt x="3727" y="2918"/>
                    <a:pt x="3727" y="2739"/>
                  </a:cubicBezTo>
                  <a:cubicBezTo>
                    <a:pt x="3727" y="2572"/>
                    <a:pt x="3858" y="2429"/>
                    <a:pt x="4036" y="2429"/>
                  </a:cubicBezTo>
                  <a:close/>
                  <a:moveTo>
                    <a:pt x="595" y="3501"/>
                  </a:moveTo>
                  <a:cubicBezTo>
                    <a:pt x="774" y="3501"/>
                    <a:pt x="905" y="3632"/>
                    <a:pt x="905" y="3811"/>
                  </a:cubicBezTo>
                  <a:cubicBezTo>
                    <a:pt x="905" y="3989"/>
                    <a:pt x="762" y="4120"/>
                    <a:pt x="595" y="4120"/>
                  </a:cubicBezTo>
                  <a:cubicBezTo>
                    <a:pt x="429" y="4120"/>
                    <a:pt x="286" y="3989"/>
                    <a:pt x="286" y="3811"/>
                  </a:cubicBezTo>
                  <a:cubicBezTo>
                    <a:pt x="286" y="3644"/>
                    <a:pt x="417" y="3501"/>
                    <a:pt x="595" y="3501"/>
                  </a:cubicBezTo>
                  <a:close/>
                  <a:moveTo>
                    <a:pt x="5608" y="1"/>
                  </a:moveTo>
                  <a:cubicBezTo>
                    <a:pt x="5275" y="1"/>
                    <a:pt x="4989" y="286"/>
                    <a:pt x="4989" y="632"/>
                  </a:cubicBezTo>
                  <a:cubicBezTo>
                    <a:pt x="4989" y="786"/>
                    <a:pt x="5048" y="941"/>
                    <a:pt x="5156" y="1048"/>
                  </a:cubicBezTo>
                  <a:lnTo>
                    <a:pt x="4239" y="2132"/>
                  </a:lnTo>
                  <a:cubicBezTo>
                    <a:pt x="4179" y="2120"/>
                    <a:pt x="4108" y="2096"/>
                    <a:pt x="4048" y="2096"/>
                  </a:cubicBezTo>
                  <a:cubicBezTo>
                    <a:pt x="3858" y="2096"/>
                    <a:pt x="3679" y="2191"/>
                    <a:pt x="3560" y="2334"/>
                  </a:cubicBezTo>
                  <a:lnTo>
                    <a:pt x="2739" y="1882"/>
                  </a:lnTo>
                  <a:cubicBezTo>
                    <a:pt x="2774" y="1798"/>
                    <a:pt x="2786" y="1727"/>
                    <a:pt x="2786" y="1656"/>
                  </a:cubicBezTo>
                  <a:cubicBezTo>
                    <a:pt x="2786" y="1310"/>
                    <a:pt x="2500" y="1024"/>
                    <a:pt x="2155" y="1024"/>
                  </a:cubicBezTo>
                  <a:cubicBezTo>
                    <a:pt x="1822" y="1024"/>
                    <a:pt x="1536" y="1310"/>
                    <a:pt x="1536" y="1656"/>
                  </a:cubicBezTo>
                  <a:cubicBezTo>
                    <a:pt x="1536" y="1822"/>
                    <a:pt x="1596" y="1953"/>
                    <a:pt x="1703" y="2072"/>
                  </a:cubicBezTo>
                  <a:lnTo>
                    <a:pt x="834" y="3203"/>
                  </a:lnTo>
                  <a:cubicBezTo>
                    <a:pt x="774" y="3191"/>
                    <a:pt x="703" y="3168"/>
                    <a:pt x="631" y="3168"/>
                  </a:cubicBezTo>
                  <a:cubicBezTo>
                    <a:pt x="286" y="3168"/>
                    <a:pt x="0" y="3453"/>
                    <a:pt x="0" y="3799"/>
                  </a:cubicBezTo>
                  <a:cubicBezTo>
                    <a:pt x="0" y="4144"/>
                    <a:pt x="286" y="4418"/>
                    <a:pt x="631" y="4418"/>
                  </a:cubicBezTo>
                  <a:cubicBezTo>
                    <a:pt x="965" y="4418"/>
                    <a:pt x="1250" y="4144"/>
                    <a:pt x="1250" y="3799"/>
                  </a:cubicBezTo>
                  <a:cubicBezTo>
                    <a:pt x="1250" y="3632"/>
                    <a:pt x="1191" y="3501"/>
                    <a:pt x="1084" y="3382"/>
                  </a:cubicBezTo>
                  <a:lnTo>
                    <a:pt x="1953" y="2251"/>
                  </a:lnTo>
                  <a:cubicBezTo>
                    <a:pt x="2012" y="2263"/>
                    <a:pt x="2084" y="2275"/>
                    <a:pt x="2155" y="2275"/>
                  </a:cubicBezTo>
                  <a:cubicBezTo>
                    <a:pt x="2310" y="2275"/>
                    <a:pt x="2441" y="2215"/>
                    <a:pt x="2560" y="2144"/>
                  </a:cubicBezTo>
                  <a:lnTo>
                    <a:pt x="3441" y="2632"/>
                  </a:lnTo>
                  <a:cubicBezTo>
                    <a:pt x="3441" y="2668"/>
                    <a:pt x="3429" y="2691"/>
                    <a:pt x="3429" y="2739"/>
                  </a:cubicBezTo>
                  <a:cubicBezTo>
                    <a:pt x="3429" y="3084"/>
                    <a:pt x="3703" y="3370"/>
                    <a:pt x="4048" y="3370"/>
                  </a:cubicBezTo>
                  <a:cubicBezTo>
                    <a:pt x="4394" y="3370"/>
                    <a:pt x="4679" y="3084"/>
                    <a:pt x="4679" y="2739"/>
                  </a:cubicBezTo>
                  <a:cubicBezTo>
                    <a:pt x="4679" y="2572"/>
                    <a:pt x="4620" y="2429"/>
                    <a:pt x="4513" y="2322"/>
                  </a:cubicBezTo>
                  <a:lnTo>
                    <a:pt x="5418" y="1239"/>
                  </a:lnTo>
                  <a:cubicBezTo>
                    <a:pt x="5477" y="1251"/>
                    <a:pt x="5548" y="1263"/>
                    <a:pt x="5608" y="1263"/>
                  </a:cubicBezTo>
                  <a:cubicBezTo>
                    <a:pt x="5953" y="1263"/>
                    <a:pt x="6239" y="989"/>
                    <a:pt x="6239" y="643"/>
                  </a:cubicBezTo>
                  <a:cubicBezTo>
                    <a:pt x="6239" y="286"/>
                    <a:pt x="5953" y="1"/>
                    <a:pt x="5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72" name="Google Shape;12872;p87"/>
          <p:cNvGrpSpPr/>
          <p:nvPr/>
        </p:nvGrpSpPr>
        <p:grpSpPr>
          <a:xfrm>
            <a:off x="1745217" y="1334471"/>
            <a:ext cx="343269" cy="342505"/>
            <a:chOff x="1745217" y="1515471"/>
            <a:chExt cx="343269" cy="342505"/>
          </a:xfrm>
        </p:grpSpPr>
        <p:sp>
          <p:nvSpPr>
            <p:cNvPr id="12873" name="Google Shape;12873;p87"/>
            <p:cNvSpPr/>
            <p:nvPr/>
          </p:nvSpPr>
          <p:spPr>
            <a:xfrm>
              <a:off x="1854448" y="1647096"/>
              <a:ext cx="22012" cy="21630"/>
            </a:xfrm>
            <a:custGeom>
              <a:avLst/>
              <a:gdLst/>
              <a:ahLst/>
              <a:cxnLst/>
              <a:rect l="l" t="t" r="r" b="b"/>
              <a:pathLst>
                <a:path w="691" h="679" extrusionOk="0">
                  <a:moveTo>
                    <a:pt x="346" y="0"/>
                  </a:moveTo>
                  <a:cubicBezTo>
                    <a:pt x="155" y="0"/>
                    <a:pt x="0" y="155"/>
                    <a:pt x="0" y="345"/>
                  </a:cubicBezTo>
                  <a:cubicBezTo>
                    <a:pt x="0" y="536"/>
                    <a:pt x="155" y="679"/>
                    <a:pt x="346" y="679"/>
                  </a:cubicBezTo>
                  <a:cubicBezTo>
                    <a:pt x="536" y="679"/>
                    <a:pt x="691" y="536"/>
                    <a:pt x="691" y="345"/>
                  </a:cubicBezTo>
                  <a:cubicBezTo>
                    <a:pt x="691" y="155"/>
                    <a:pt x="536"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4" name="Google Shape;12874;p87"/>
            <p:cNvSpPr/>
            <p:nvPr/>
          </p:nvSpPr>
          <p:spPr>
            <a:xfrm>
              <a:off x="1906021" y="1647096"/>
              <a:ext cx="21661" cy="21630"/>
            </a:xfrm>
            <a:custGeom>
              <a:avLst/>
              <a:gdLst/>
              <a:ahLst/>
              <a:cxnLst/>
              <a:rect l="l" t="t" r="r" b="b"/>
              <a:pathLst>
                <a:path w="680" h="679" extrusionOk="0">
                  <a:moveTo>
                    <a:pt x="334" y="0"/>
                  </a:moveTo>
                  <a:cubicBezTo>
                    <a:pt x="143" y="0"/>
                    <a:pt x="0" y="155"/>
                    <a:pt x="0" y="345"/>
                  </a:cubicBezTo>
                  <a:cubicBezTo>
                    <a:pt x="0" y="536"/>
                    <a:pt x="143" y="679"/>
                    <a:pt x="334" y="679"/>
                  </a:cubicBezTo>
                  <a:cubicBezTo>
                    <a:pt x="524" y="679"/>
                    <a:pt x="679" y="536"/>
                    <a:pt x="679" y="345"/>
                  </a:cubicBezTo>
                  <a:cubicBezTo>
                    <a:pt x="679" y="155"/>
                    <a:pt x="524"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5" name="Google Shape;12875;p87"/>
            <p:cNvSpPr/>
            <p:nvPr/>
          </p:nvSpPr>
          <p:spPr>
            <a:xfrm>
              <a:off x="1956830" y="1647096"/>
              <a:ext cx="22044" cy="21630"/>
            </a:xfrm>
            <a:custGeom>
              <a:avLst/>
              <a:gdLst/>
              <a:ahLst/>
              <a:cxnLst/>
              <a:rect l="l" t="t" r="r" b="b"/>
              <a:pathLst>
                <a:path w="692" h="679" extrusionOk="0">
                  <a:moveTo>
                    <a:pt x="346" y="0"/>
                  </a:moveTo>
                  <a:cubicBezTo>
                    <a:pt x="156" y="0"/>
                    <a:pt x="1" y="155"/>
                    <a:pt x="1" y="345"/>
                  </a:cubicBezTo>
                  <a:cubicBezTo>
                    <a:pt x="1" y="536"/>
                    <a:pt x="156" y="679"/>
                    <a:pt x="346" y="679"/>
                  </a:cubicBezTo>
                  <a:cubicBezTo>
                    <a:pt x="537" y="679"/>
                    <a:pt x="691" y="536"/>
                    <a:pt x="691" y="345"/>
                  </a:cubicBezTo>
                  <a:cubicBezTo>
                    <a:pt x="691" y="155"/>
                    <a:pt x="537"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6" name="Google Shape;12876;p87"/>
            <p:cNvSpPr/>
            <p:nvPr/>
          </p:nvSpPr>
          <p:spPr>
            <a:xfrm>
              <a:off x="1745217" y="1515471"/>
              <a:ext cx="343269" cy="342505"/>
            </a:xfrm>
            <a:custGeom>
              <a:avLst/>
              <a:gdLst/>
              <a:ahLst/>
              <a:cxnLst/>
              <a:rect l="l" t="t" r="r" b="b"/>
              <a:pathLst>
                <a:path w="10776" h="10752" extrusionOk="0">
                  <a:moveTo>
                    <a:pt x="5382" y="1"/>
                  </a:moveTo>
                  <a:cubicBezTo>
                    <a:pt x="3953" y="1"/>
                    <a:pt x="2608" y="453"/>
                    <a:pt x="1596" y="1286"/>
                  </a:cubicBezTo>
                  <a:cubicBezTo>
                    <a:pt x="560" y="2144"/>
                    <a:pt x="0" y="3251"/>
                    <a:pt x="0" y="4465"/>
                  </a:cubicBezTo>
                  <a:cubicBezTo>
                    <a:pt x="0" y="5513"/>
                    <a:pt x="465" y="6561"/>
                    <a:pt x="1274" y="7359"/>
                  </a:cubicBezTo>
                  <a:cubicBezTo>
                    <a:pt x="2072" y="8121"/>
                    <a:pt x="3120" y="8645"/>
                    <a:pt x="4298" y="8835"/>
                  </a:cubicBezTo>
                  <a:cubicBezTo>
                    <a:pt x="4310" y="9442"/>
                    <a:pt x="4108" y="10014"/>
                    <a:pt x="3703" y="10478"/>
                  </a:cubicBezTo>
                  <a:cubicBezTo>
                    <a:pt x="3655" y="10514"/>
                    <a:pt x="3644" y="10597"/>
                    <a:pt x="3679" y="10657"/>
                  </a:cubicBezTo>
                  <a:cubicBezTo>
                    <a:pt x="3703" y="10704"/>
                    <a:pt x="3763" y="10752"/>
                    <a:pt x="3834" y="10752"/>
                  </a:cubicBezTo>
                  <a:cubicBezTo>
                    <a:pt x="5025" y="10752"/>
                    <a:pt x="6084" y="9966"/>
                    <a:pt x="6442" y="8835"/>
                  </a:cubicBezTo>
                  <a:cubicBezTo>
                    <a:pt x="7406" y="8668"/>
                    <a:pt x="8287" y="8299"/>
                    <a:pt x="9013" y="7752"/>
                  </a:cubicBezTo>
                  <a:cubicBezTo>
                    <a:pt x="9097" y="7692"/>
                    <a:pt x="9109" y="7585"/>
                    <a:pt x="9049" y="7513"/>
                  </a:cubicBezTo>
                  <a:cubicBezTo>
                    <a:pt x="9014" y="7465"/>
                    <a:pt x="8963" y="7441"/>
                    <a:pt x="8913" y="7441"/>
                  </a:cubicBezTo>
                  <a:cubicBezTo>
                    <a:pt x="8877" y="7441"/>
                    <a:pt x="8841" y="7453"/>
                    <a:pt x="8811" y="7478"/>
                  </a:cubicBezTo>
                  <a:cubicBezTo>
                    <a:pt x="8096" y="8014"/>
                    <a:pt x="7215" y="8371"/>
                    <a:pt x="6275" y="8502"/>
                  </a:cubicBezTo>
                  <a:cubicBezTo>
                    <a:pt x="6203" y="8525"/>
                    <a:pt x="6156" y="8561"/>
                    <a:pt x="6132" y="8621"/>
                  </a:cubicBezTo>
                  <a:cubicBezTo>
                    <a:pt x="5894" y="9549"/>
                    <a:pt x="5120" y="10216"/>
                    <a:pt x="4215" y="10371"/>
                  </a:cubicBezTo>
                  <a:cubicBezTo>
                    <a:pt x="4537" y="9859"/>
                    <a:pt x="4703" y="9264"/>
                    <a:pt x="4644" y="8656"/>
                  </a:cubicBezTo>
                  <a:cubicBezTo>
                    <a:pt x="4644" y="8585"/>
                    <a:pt x="4572" y="8502"/>
                    <a:pt x="4489" y="8490"/>
                  </a:cubicBezTo>
                  <a:cubicBezTo>
                    <a:pt x="2084" y="8144"/>
                    <a:pt x="346" y="6442"/>
                    <a:pt x="346" y="4430"/>
                  </a:cubicBezTo>
                  <a:cubicBezTo>
                    <a:pt x="346" y="2156"/>
                    <a:pt x="2608" y="310"/>
                    <a:pt x="5382" y="310"/>
                  </a:cubicBezTo>
                  <a:cubicBezTo>
                    <a:pt x="8168" y="310"/>
                    <a:pt x="10430" y="2156"/>
                    <a:pt x="10430" y="4430"/>
                  </a:cubicBezTo>
                  <a:cubicBezTo>
                    <a:pt x="10430" y="5370"/>
                    <a:pt x="10025" y="6287"/>
                    <a:pt x="9311" y="7013"/>
                  </a:cubicBezTo>
                  <a:cubicBezTo>
                    <a:pt x="9251" y="7097"/>
                    <a:pt x="9251" y="7192"/>
                    <a:pt x="9311" y="7252"/>
                  </a:cubicBezTo>
                  <a:cubicBezTo>
                    <a:pt x="9353" y="7281"/>
                    <a:pt x="9397" y="7296"/>
                    <a:pt x="9439" y="7296"/>
                  </a:cubicBezTo>
                  <a:cubicBezTo>
                    <a:pt x="9481" y="7296"/>
                    <a:pt x="9519" y="7281"/>
                    <a:pt x="9549" y="7252"/>
                  </a:cubicBezTo>
                  <a:cubicBezTo>
                    <a:pt x="10347" y="6466"/>
                    <a:pt x="10775" y="5454"/>
                    <a:pt x="10775" y="4430"/>
                  </a:cubicBezTo>
                  <a:cubicBezTo>
                    <a:pt x="10775" y="3263"/>
                    <a:pt x="10204" y="2144"/>
                    <a:pt x="9180" y="1286"/>
                  </a:cubicBezTo>
                  <a:cubicBezTo>
                    <a:pt x="8168" y="453"/>
                    <a:pt x="6811" y="1"/>
                    <a:pt x="5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877" name="Google Shape;12877;p87"/>
          <p:cNvSpPr/>
          <p:nvPr/>
        </p:nvSpPr>
        <p:spPr>
          <a:xfrm>
            <a:off x="3509220" y="1324437"/>
            <a:ext cx="365632" cy="363561"/>
          </a:xfrm>
          <a:custGeom>
            <a:avLst/>
            <a:gdLst/>
            <a:ahLst/>
            <a:cxnLst/>
            <a:rect l="l" t="t" r="r" b="b"/>
            <a:pathLst>
              <a:path w="11478" h="11413" extrusionOk="0">
                <a:moveTo>
                  <a:pt x="1401" y="515"/>
                </a:moveTo>
                <a:cubicBezTo>
                  <a:pt x="1616" y="515"/>
                  <a:pt x="1834" y="595"/>
                  <a:pt x="2000" y="756"/>
                </a:cubicBezTo>
                <a:lnTo>
                  <a:pt x="2548" y="1304"/>
                </a:lnTo>
                <a:lnTo>
                  <a:pt x="1358" y="2494"/>
                </a:lnTo>
                <a:lnTo>
                  <a:pt x="810" y="1947"/>
                </a:lnTo>
                <a:cubicBezTo>
                  <a:pt x="476" y="1625"/>
                  <a:pt x="476" y="1078"/>
                  <a:pt x="810" y="756"/>
                </a:cubicBezTo>
                <a:cubicBezTo>
                  <a:pt x="971" y="595"/>
                  <a:pt x="1185" y="515"/>
                  <a:pt x="1401" y="515"/>
                </a:cubicBezTo>
                <a:close/>
                <a:moveTo>
                  <a:pt x="2798" y="1566"/>
                </a:moveTo>
                <a:lnTo>
                  <a:pt x="3251" y="2006"/>
                </a:lnTo>
                <a:lnTo>
                  <a:pt x="2655" y="2602"/>
                </a:lnTo>
                <a:lnTo>
                  <a:pt x="2060" y="3197"/>
                </a:lnTo>
                <a:lnTo>
                  <a:pt x="1608" y="2756"/>
                </a:lnTo>
                <a:lnTo>
                  <a:pt x="2798" y="1566"/>
                </a:lnTo>
                <a:close/>
                <a:moveTo>
                  <a:pt x="10132" y="9031"/>
                </a:moveTo>
                <a:lnTo>
                  <a:pt x="10811" y="10757"/>
                </a:lnTo>
                <a:lnTo>
                  <a:pt x="9085" y="10091"/>
                </a:lnTo>
                <a:lnTo>
                  <a:pt x="10132" y="9031"/>
                </a:lnTo>
                <a:close/>
                <a:moveTo>
                  <a:pt x="4036" y="5685"/>
                </a:moveTo>
                <a:lnTo>
                  <a:pt x="5763" y="7412"/>
                </a:lnTo>
                <a:lnTo>
                  <a:pt x="5418" y="7757"/>
                </a:lnTo>
                <a:lnTo>
                  <a:pt x="5001" y="7340"/>
                </a:lnTo>
                <a:cubicBezTo>
                  <a:pt x="4965" y="7299"/>
                  <a:pt x="4920" y="7278"/>
                  <a:pt x="4876" y="7278"/>
                </a:cubicBezTo>
                <a:cubicBezTo>
                  <a:pt x="4831" y="7278"/>
                  <a:pt x="4787" y="7299"/>
                  <a:pt x="4751" y="7340"/>
                </a:cubicBezTo>
                <a:cubicBezTo>
                  <a:pt x="4679" y="7412"/>
                  <a:pt x="4679" y="7519"/>
                  <a:pt x="4751" y="7590"/>
                </a:cubicBezTo>
                <a:lnTo>
                  <a:pt x="5168" y="8007"/>
                </a:lnTo>
                <a:lnTo>
                  <a:pt x="4763" y="8412"/>
                </a:lnTo>
                <a:lnTo>
                  <a:pt x="3822" y="7471"/>
                </a:lnTo>
                <a:cubicBezTo>
                  <a:pt x="3786" y="7436"/>
                  <a:pt x="3742" y="7418"/>
                  <a:pt x="3697" y="7418"/>
                </a:cubicBezTo>
                <a:cubicBezTo>
                  <a:pt x="3652" y="7418"/>
                  <a:pt x="3608" y="7436"/>
                  <a:pt x="3572" y="7471"/>
                </a:cubicBezTo>
                <a:cubicBezTo>
                  <a:pt x="3501" y="7543"/>
                  <a:pt x="3501" y="7650"/>
                  <a:pt x="3572" y="7721"/>
                </a:cubicBezTo>
                <a:lnTo>
                  <a:pt x="4513" y="8662"/>
                </a:lnTo>
                <a:lnTo>
                  <a:pt x="4108" y="9067"/>
                </a:lnTo>
                <a:lnTo>
                  <a:pt x="3691" y="8638"/>
                </a:lnTo>
                <a:cubicBezTo>
                  <a:pt x="3655" y="8602"/>
                  <a:pt x="3611" y="8584"/>
                  <a:pt x="3566" y="8584"/>
                </a:cubicBezTo>
                <a:cubicBezTo>
                  <a:pt x="3521" y="8584"/>
                  <a:pt x="3477" y="8602"/>
                  <a:pt x="3441" y="8638"/>
                </a:cubicBezTo>
                <a:cubicBezTo>
                  <a:pt x="3358" y="8721"/>
                  <a:pt x="3358" y="8817"/>
                  <a:pt x="3441" y="8900"/>
                </a:cubicBezTo>
                <a:lnTo>
                  <a:pt x="3858" y="9317"/>
                </a:lnTo>
                <a:lnTo>
                  <a:pt x="3453" y="9710"/>
                </a:lnTo>
                <a:lnTo>
                  <a:pt x="3036" y="9293"/>
                </a:lnTo>
                <a:cubicBezTo>
                  <a:pt x="3001" y="9257"/>
                  <a:pt x="2956" y="9239"/>
                  <a:pt x="2911" y="9239"/>
                </a:cubicBezTo>
                <a:cubicBezTo>
                  <a:pt x="2867" y="9239"/>
                  <a:pt x="2822" y="9257"/>
                  <a:pt x="2786" y="9293"/>
                </a:cubicBezTo>
                <a:cubicBezTo>
                  <a:pt x="2703" y="9376"/>
                  <a:pt x="2703" y="9471"/>
                  <a:pt x="2786" y="9555"/>
                </a:cubicBezTo>
                <a:lnTo>
                  <a:pt x="3203" y="9972"/>
                </a:lnTo>
                <a:lnTo>
                  <a:pt x="2798" y="10364"/>
                </a:lnTo>
                <a:lnTo>
                  <a:pt x="1858" y="9436"/>
                </a:lnTo>
                <a:cubicBezTo>
                  <a:pt x="1822" y="9394"/>
                  <a:pt x="1777" y="9373"/>
                  <a:pt x="1733" y="9373"/>
                </a:cubicBezTo>
                <a:cubicBezTo>
                  <a:pt x="1688" y="9373"/>
                  <a:pt x="1643" y="9394"/>
                  <a:pt x="1608" y="9436"/>
                </a:cubicBezTo>
                <a:cubicBezTo>
                  <a:pt x="1536" y="9507"/>
                  <a:pt x="1536" y="9614"/>
                  <a:pt x="1608" y="9686"/>
                </a:cubicBezTo>
                <a:lnTo>
                  <a:pt x="2548" y="10626"/>
                </a:lnTo>
                <a:lnTo>
                  <a:pt x="2191" y="10984"/>
                </a:lnTo>
                <a:cubicBezTo>
                  <a:pt x="2155" y="11007"/>
                  <a:pt x="2096" y="11043"/>
                  <a:pt x="2048" y="11043"/>
                </a:cubicBezTo>
                <a:cubicBezTo>
                  <a:pt x="2012" y="11043"/>
                  <a:pt x="1953" y="11019"/>
                  <a:pt x="1917" y="10984"/>
                </a:cubicBezTo>
                <a:lnTo>
                  <a:pt x="465" y="9519"/>
                </a:lnTo>
                <a:cubicBezTo>
                  <a:pt x="381" y="9448"/>
                  <a:pt x="381" y="9329"/>
                  <a:pt x="465" y="9257"/>
                </a:cubicBezTo>
                <a:lnTo>
                  <a:pt x="4036" y="5685"/>
                </a:lnTo>
                <a:close/>
                <a:moveTo>
                  <a:pt x="9428" y="0"/>
                </a:moveTo>
                <a:cubicBezTo>
                  <a:pt x="9290" y="0"/>
                  <a:pt x="9150" y="54"/>
                  <a:pt x="9037" y="161"/>
                </a:cubicBezTo>
                <a:lnTo>
                  <a:pt x="6299" y="2899"/>
                </a:lnTo>
                <a:cubicBezTo>
                  <a:pt x="6227" y="2971"/>
                  <a:pt x="6227" y="3078"/>
                  <a:pt x="6299" y="3149"/>
                </a:cubicBezTo>
                <a:cubicBezTo>
                  <a:pt x="6334" y="3185"/>
                  <a:pt x="6379" y="3203"/>
                  <a:pt x="6424" y="3203"/>
                </a:cubicBezTo>
                <a:cubicBezTo>
                  <a:pt x="6468" y="3203"/>
                  <a:pt x="6513" y="3185"/>
                  <a:pt x="6549" y="3149"/>
                </a:cubicBezTo>
                <a:lnTo>
                  <a:pt x="9287" y="411"/>
                </a:lnTo>
                <a:cubicBezTo>
                  <a:pt x="9323" y="387"/>
                  <a:pt x="9382" y="351"/>
                  <a:pt x="9418" y="351"/>
                </a:cubicBezTo>
                <a:cubicBezTo>
                  <a:pt x="9466" y="351"/>
                  <a:pt x="9525" y="363"/>
                  <a:pt x="9561" y="411"/>
                </a:cubicBezTo>
                <a:lnTo>
                  <a:pt x="11013" y="1875"/>
                </a:lnTo>
                <a:cubicBezTo>
                  <a:pt x="11049" y="1899"/>
                  <a:pt x="11073" y="1959"/>
                  <a:pt x="11073" y="2006"/>
                </a:cubicBezTo>
                <a:cubicBezTo>
                  <a:pt x="11073" y="2054"/>
                  <a:pt x="11061" y="2113"/>
                  <a:pt x="11013" y="2137"/>
                </a:cubicBezTo>
                <a:lnTo>
                  <a:pt x="10656" y="2494"/>
                </a:lnTo>
                <a:lnTo>
                  <a:pt x="9716" y="1554"/>
                </a:lnTo>
                <a:cubicBezTo>
                  <a:pt x="9680" y="1518"/>
                  <a:pt x="9635" y="1500"/>
                  <a:pt x="9591" y="1500"/>
                </a:cubicBezTo>
                <a:cubicBezTo>
                  <a:pt x="9546" y="1500"/>
                  <a:pt x="9501" y="1518"/>
                  <a:pt x="9466" y="1554"/>
                </a:cubicBezTo>
                <a:cubicBezTo>
                  <a:pt x="9394" y="1637"/>
                  <a:pt x="9394" y="1732"/>
                  <a:pt x="9466" y="1816"/>
                </a:cubicBezTo>
                <a:lnTo>
                  <a:pt x="10406" y="2744"/>
                </a:lnTo>
                <a:lnTo>
                  <a:pt x="10001" y="3149"/>
                </a:lnTo>
                <a:lnTo>
                  <a:pt x="9585" y="2733"/>
                </a:lnTo>
                <a:cubicBezTo>
                  <a:pt x="9549" y="2697"/>
                  <a:pt x="9504" y="2679"/>
                  <a:pt x="9460" y="2679"/>
                </a:cubicBezTo>
                <a:cubicBezTo>
                  <a:pt x="9415" y="2679"/>
                  <a:pt x="9370" y="2697"/>
                  <a:pt x="9335" y="2733"/>
                </a:cubicBezTo>
                <a:cubicBezTo>
                  <a:pt x="9263" y="2804"/>
                  <a:pt x="9263" y="2911"/>
                  <a:pt x="9335" y="2983"/>
                </a:cubicBezTo>
                <a:lnTo>
                  <a:pt x="9751" y="3399"/>
                </a:lnTo>
                <a:lnTo>
                  <a:pt x="9347" y="3804"/>
                </a:lnTo>
                <a:lnTo>
                  <a:pt x="8930" y="3387"/>
                </a:lnTo>
                <a:cubicBezTo>
                  <a:pt x="8894" y="3352"/>
                  <a:pt x="8850" y="3334"/>
                  <a:pt x="8805" y="3334"/>
                </a:cubicBezTo>
                <a:cubicBezTo>
                  <a:pt x="8760" y="3334"/>
                  <a:pt x="8716" y="3352"/>
                  <a:pt x="8680" y="3387"/>
                </a:cubicBezTo>
                <a:cubicBezTo>
                  <a:pt x="8597" y="3459"/>
                  <a:pt x="8597" y="3566"/>
                  <a:pt x="8680" y="3637"/>
                </a:cubicBezTo>
                <a:lnTo>
                  <a:pt x="9097" y="4054"/>
                </a:lnTo>
                <a:lnTo>
                  <a:pt x="8692" y="4459"/>
                </a:lnTo>
                <a:lnTo>
                  <a:pt x="7751" y="3518"/>
                </a:lnTo>
                <a:cubicBezTo>
                  <a:pt x="7715" y="3483"/>
                  <a:pt x="7671" y="3465"/>
                  <a:pt x="7626" y="3465"/>
                </a:cubicBezTo>
                <a:cubicBezTo>
                  <a:pt x="7581" y="3465"/>
                  <a:pt x="7537" y="3483"/>
                  <a:pt x="7501" y="3518"/>
                </a:cubicBezTo>
                <a:cubicBezTo>
                  <a:pt x="7430" y="3602"/>
                  <a:pt x="7430" y="3697"/>
                  <a:pt x="7501" y="3780"/>
                </a:cubicBezTo>
                <a:lnTo>
                  <a:pt x="8442" y="4709"/>
                </a:lnTo>
                <a:lnTo>
                  <a:pt x="8037" y="5114"/>
                </a:lnTo>
                <a:lnTo>
                  <a:pt x="7620" y="4697"/>
                </a:lnTo>
                <a:cubicBezTo>
                  <a:pt x="7584" y="4661"/>
                  <a:pt x="7540" y="4644"/>
                  <a:pt x="7495" y="4644"/>
                </a:cubicBezTo>
                <a:cubicBezTo>
                  <a:pt x="7451" y="4644"/>
                  <a:pt x="7406" y="4661"/>
                  <a:pt x="7370" y="4697"/>
                </a:cubicBezTo>
                <a:cubicBezTo>
                  <a:pt x="7287" y="4769"/>
                  <a:pt x="7287" y="4876"/>
                  <a:pt x="7370" y="4947"/>
                </a:cubicBezTo>
                <a:lnTo>
                  <a:pt x="7787" y="5364"/>
                </a:lnTo>
                <a:lnTo>
                  <a:pt x="7442" y="5709"/>
                </a:lnTo>
                <a:lnTo>
                  <a:pt x="5715" y="3983"/>
                </a:lnTo>
                <a:lnTo>
                  <a:pt x="6037" y="3661"/>
                </a:lnTo>
                <a:cubicBezTo>
                  <a:pt x="6120" y="3578"/>
                  <a:pt x="6120" y="3483"/>
                  <a:pt x="6037" y="3399"/>
                </a:cubicBezTo>
                <a:cubicBezTo>
                  <a:pt x="6001" y="3364"/>
                  <a:pt x="5956" y="3346"/>
                  <a:pt x="5912" y="3346"/>
                </a:cubicBezTo>
                <a:cubicBezTo>
                  <a:pt x="5867" y="3346"/>
                  <a:pt x="5822" y="3364"/>
                  <a:pt x="5787" y="3399"/>
                </a:cubicBezTo>
                <a:lnTo>
                  <a:pt x="5465" y="3733"/>
                </a:lnTo>
                <a:lnTo>
                  <a:pt x="2239" y="506"/>
                </a:lnTo>
                <a:cubicBezTo>
                  <a:pt x="2012" y="280"/>
                  <a:pt x="1715" y="161"/>
                  <a:pt x="1381" y="161"/>
                </a:cubicBezTo>
                <a:cubicBezTo>
                  <a:pt x="1072" y="161"/>
                  <a:pt x="762" y="280"/>
                  <a:pt x="536" y="506"/>
                </a:cubicBezTo>
                <a:cubicBezTo>
                  <a:pt x="310" y="732"/>
                  <a:pt x="191" y="1030"/>
                  <a:pt x="191" y="1351"/>
                </a:cubicBezTo>
                <a:cubicBezTo>
                  <a:pt x="191" y="1661"/>
                  <a:pt x="310" y="1971"/>
                  <a:pt x="536" y="2197"/>
                </a:cubicBezTo>
                <a:lnTo>
                  <a:pt x="3774" y="5447"/>
                </a:lnTo>
                <a:lnTo>
                  <a:pt x="203" y="9019"/>
                </a:lnTo>
                <a:cubicBezTo>
                  <a:pt x="0" y="9221"/>
                  <a:pt x="0" y="9567"/>
                  <a:pt x="203" y="9793"/>
                </a:cubicBezTo>
                <a:lnTo>
                  <a:pt x="1667" y="11246"/>
                </a:lnTo>
                <a:cubicBezTo>
                  <a:pt x="1774" y="11353"/>
                  <a:pt x="1905" y="11412"/>
                  <a:pt x="2048" y="11412"/>
                </a:cubicBezTo>
                <a:cubicBezTo>
                  <a:pt x="2203" y="11412"/>
                  <a:pt x="2334" y="11353"/>
                  <a:pt x="2441" y="11246"/>
                </a:cubicBezTo>
                <a:lnTo>
                  <a:pt x="6013" y="7674"/>
                </a:lnTo>
                <a:lnTo>
                  <a:pt x="6263" y="7924"/>
                </a:lnTo>
                <a:cubicBezTo>
                  <a:pt x="6299" y="7965"/>
                  <a:pt x="6343" y="7986"/>
                  <a:pt x="6389" y="7986"/>
                </a:cubicBezTo>
                <a:cubicBezTo>
                  <a:pt x="6436" y="7986"/>
                  <a:pt x="6483" y="7965"/>
                  <a:pt x="6525" y="7924"/>
                </a:cubicBezTo>
                <a:cubicBezTo>
                  <a:pt x="6596" y="7852"/>
                  <a:pt x="6596" y="7745"/>
                  <a:pt x="6525" y="7674"/>
                </a:cubicBezTo>
                <a:lnTo>
                  <a:pt x="6168" y="7316"/>
                </a:lnTo>
                <a:cubicBezTo>
                  <a:pt x="6168" y="7305"/>
                  <a:pt x="6144" y="7305"/>
                  <a:pt x="6132" y="7293"/>
                </a:cubicBezTo>
                <a:lnTo>
                  <a:pt x="6096" y="7257"/>
                </a:lnTo>
                <a:lnTo>
                  <a:pt x="2310" y="3471"/>
                </a:lnTo>
                <a:lnTo>
                  <a:pt x="2786" y="2995"/>
                </a:lnTo>
                <a:lnTo>
                  <a:pt x="3084" y="3292"/>
                </a:lnTo>
                <a:cubicBezTo>
                  <a:pt x="3108" y="3316"/>
                  <a:pt x="3155" y="3328"/>
                  <a:pt x="3203" y="3328"/>
                </a:cubicBezTo>
                <a:cubicBezTo>
                  <a:pt x="3239" y="3328"/>
                  <a:pt x="3286" y="3316"/>
                  <a:pt x="3322" y="3292"/>
                </a:cubicBezTo>
                <a:cubicBezTo>
                  <a:pt x="3393" y="3209"/>
                  <a:pt x="3393" y="3114"/>
                  <a:pt x="3322" y="3030"/>
                </a:cubicBezTo>
                <a:lnTo>
                  <a:pt x="3024" y="2733"/>
                </a:lnTo>
                <a:lnTo>
                  <a:pt x="3501" y="2256"/>
                </a:lnTo>
                <a:lnTo>
                  <a:pt x="5358" y="4126"/>
                </a:lnTo>
                <a:lnTo>
                  <a:pt x="7311" y="6066"/>
                </a:lnTo>
                <a:lnTo>
                  <a:pt x="7323" y="6090"/>
                </a:lnTo>
                <a:lnTo>
                  <a:pt x="7334" y="6102"/>
                </a:lnTo>
                <a:lnTo>
                  <a:pt x="9942" y="8710"/>
                </a:lnTo>
                <a:lnTo>
                  <a:pt x="9466" y="9186"/>
                </a:lnTo>
                <a:lnTo>
                  <a:pt x="6846" y="6554"/>
                </a:lnTo>
                <a:lnTo>
                  <a:pt x="5810" y="5519"/>
                </a:lnTo>
                <a:lnTo>
                  <a:pt x="3965" y="3673"/>
                </a:lnTo>
                <a:cubicBezTo>
                  <a:pt x="3923" y="3637"/>
                  <a:pt x="3879" y="3620"/>
                  <a:pt x="3834" y="3620"/>
                </a:cubicBezTo>
                <a:cubicBezTo>
                  <a:pt x="3789" y="3620"/>
                  <a:pt x="3745" y="3637"/>
                  <a:pt x="3703" y="3673"/>
                </a:cubicBezTo>
                <a:cubicBezTo>
                  <a:pt x="3632" y="3745"/>
                  <a:pt x="3632" y="3852"/>
                  <a:pt x="3703" y="3923"/>
                </a:cubicBezTo>
                <a:lnTo>
                  <a:pt x="9239" y="9460"/>
                </a:lnTo>
                <a:lnTo>
                  <a:pt x="8763" y="9936"/>
                </a:lnTo>
                <a:lnTo>
                  <a:pt x="7096" y="8269"/>
                </a:lnTo>
                <a:cubicBezTo>
                  <a:pt x="7061" y="8233"/>
                  <a:pt x="7016" y="8215"/>
                  <a:pt x="6971" y="8215"/>
                </a:cubicBezTo>
                <a:cubicBezTo>
                  <a:pt x="6927" y="8215"/>
                  <a:pt x="6882" y="8233"/>
                  <a:pt x="6846" y="8269"/>
                </a:cubicBezTo>
                <a:cubicBezTo>
                  <a:pt x="6775" y="8340"/>
                  <a:pt x="6775" y="8448"/>
                  <a:pt x="6846" y="8519"/>
                </a:cubicBezTo>
                <a:lnTo>
                  <a:pt x="8632" y="10305"/>
                </a:lnTo>
                <a:cubicBezTo>
                  <a:pt x="8644" y="10329"/>
                  <a:pt x="8680" y="10341"/>
                  <a:pt x="8692" y="10353"/>
                </a:cubicBezTo>
                <a:lnTo>
                  <a:pt x="10799" y="11174"/>
                </a:lnTo>
                <a:cubicBezTo>
                  <a:pt x="10835" y="11186"/>
                  <a:pt x="10883" y="11186"/>
                  <a:pt x="10906" y="11186"/>
                </a:cubicBezTo>
                <a:cubicBezTo>
                  <a:pt x="10990" y="11186"/>
                  <a:pt x="11061" y="11162"/>
                  <a:pt x="11121" y="11103"/>
                </a:cubicBezTo>
                <a:cubicBezTo>
                  <a:pt x="11192" y="11019"/>
                  <a:pt x="11228" y="10900"/>
                  <a:pt x="11180" y="10805"/>
                </a:cubicBezTo>
                <a:lnTo>
                  <a:pt x="10359" y="8686"/>
                </a:lnTo>
                <a:cubicBezTo>
                  <a:pt x="10347" y="8662"/>
                  <a:pt x="10323" y="8638"/>
                  <a:pt x="10311" y="8626"/>
                </a:cubicBezTo>
                <a:lnTo>
                  <a:pt x="7692" y="6007"/>
                </a:lnTo>
                <a:lnTo>
                  <a:pt x="11264" y="2435"/>
                </a:lnTo>
                <a:cubicBezTo>
                  <a:pt x="11478" y="2185"/>
                  <a:pt x="11478" y="1840"/>
                  <a:pt x="11264" y="1625"/>
                </a:cubicBezTo>
                <a:lnTo>
                  <a:pt x="9811" y="161"/>
                </a:lnTo>
                <a:cubicBezTo>
                  <a:pt x="9704" y="54"/>
                  <a:pt x="9567" y="0"/>
                  <a:pt x="94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878" name="Google Shape;12878;p87"/>
          <p:cNvGrpSpPr/>
          <p:nvPr/>
        </p:nvGrpSpPr>
        <p:grpSpPr>
          <a:xfrm>
            <a:off x="3042703" y="1348137"/>
            <a:ext cx="411535" cy="315587"/>
            <a:chOff x="3042703" y="1529137"/>
            <a:chExt cx="411535" cy="315587"/>
          </a:xfrm>
        </p:grpSpPr>
        <p:sp>
          <p:nvSpPr>
            <p:cNvPr id="12879" name="Google Shape;12879;p87"/>
            <p:cNvSpPr/>
            <p:nvPr/>
          </p:nvSpPr>
          <p:spPr>
            <a:xfrm>
              <a:off x="3042703" y="1529137"/>
              <a:ext cx="411535" cy="315587"/>
            </a:xfrm>
            <a:custGeom>
              <a:avLst/>
              <a:gdLst/>
              <a:ahLst/>
              <a:cxnLst/>
              <a:rect l="l" t="t" r="r" b="b"/>
              <a:pathLst>
                <a:path w="12919" h="9907" extrusionOk="0">
                  <a:moveTo>
                    <a:pt x="191" y="0"/>
                  </a:moveTo>
                  <a:cubicBezTo>
                    <a:pt x="84" y="0"/>
                    <a:pt x="1" y="84"/>
                    <a:pt x="1" y="191"/>
                  </a:cubicBezTo>
                  <a:lnTo>
                    <a:pt x="1" y="9716"/>
                  </a:lnTo>
                  <a:cubicBezTo>
                    <a:pt x="1" y="9823"/>
                    <a:pt x="96" y="9906"/>
                    <a:pt x="191" y="9906"/>
                  </a:cubicBezTo>
                  <a:lnTo>
                    <a:pt x="2394" y="9906"/>
                  </a:lnTo>
                  <a:cubicBezTo>
                    <a:pt x="2501" y="9906"/>
                    <a:pt x="2584" y="9823"/>
                    <a:pt x="2584" y="9716"/>
                  </a:cubicBezTo>
                  <a:cubicBezTo>
                    <a:pt x="2584" y="9609"/>
                    <a:pt x="2501" y="9525"/>
                    <a:pt x="2394" y="9525"/>
                  </a:cubicBezTo>
                  <a:lnTo>
                    <a:pt x="382" y="9525"/>
                  </a:lnTo>
                  <a:lnTo>
                    <a:pt x="382" y="7989"/>
                  </a:lnTo>
                  <a:lnTo>
                    <a:pt x="8287" y="7989"/>
                  </a:lnTo>
                  <a:cubicBezTo>
                    <a:pt x="8394" y="7989"/>
                    <a:pt x="8478" y="7894"/>
                    <a:pt x="8478" y="7799"/>
                  </a:cubicBezTo>
                  <a:cubicBezTo>
                    <a:pt x="8478" y="7692"/>
                    <a:pt x="8394" y="7596"/>
                    <a:pt x="8287" y="7596"/>
                  </a:cubicBezTo>
                  <a:lnTo>
                    <a:pt x="382" y="7596"/>
                  </a:lnTo>
                  <a:lnTo>
                    <a:pt x="382" y="2167"/>
                  </a:lnTo>
                  <a:lnTo>
                    <a:pt x="12550" y="2167"/>
                  </a:lnTo>
                  <a:lnTo>
                    <a:pt x="12550" y="7596"/>
                  </a:lnTo>
                  <a:lnTo>
                    <a:pt x="9287" y="7596"/>
                  </a:lnTo>
                  <a:cubicBezTo>
                    <a:pt x="9180" y="7596"/>
                    <a:pt x="9097" y="7692"/>
                    <a:pt x="9097" y="7799"/>
                  </a:cubicBezTo>
                  <a:cubicBezTo>
                    <a:pt x="9097" y="7894"/>
                    <a:pt x="9180" y="7989"/>
                    <a:pt x="9287" y="7989"/>
                  </a:cubicBezTo>
                  <a:lnTo>
                    <a:pt x="12538" y="7989"/>
                  </a:lnTo>
                  <a:lnTo>
                    <a:pt x="12538" y="9525"/>
                  </a:lnTo>
                  <a:lnTo>
                    <a:pt x="3251" y="9525"/>
                  </a:lnTo>
                  <a:cubicBezTo>
                    <a:pt x="3144" y="9525"/>
                    <a:pt x="3049" y="9609"/>
                    <a:pt x="3049" y="9716"/>
                  </a:cubicBezTo>
                  <a:cubicBezTo>
                    <a:pt x="3049" y="9823"/>
                    <a:pt x="3144" y="9906"/>
                    <a:pt x="3251" y="9906"/>
                  </a:cubicBezTo>
                  <a:lnTo>
                    <a:pt x="12728" y="9906"/>
                  </a:lnTo>
                  <a:cubicBezTo>
                    <a:pt x="12835" y="9906"/>
                    <a:pt x="12919" y="9823"/>
                    <a:pt x="12919" y="9716"/>
                  </a:cubicBezTo>
                  <a:lnTo>
                    <a:pt x="12919" y="191"/>
                  </a:lnTo>
                  <a:cubicBezTo>
                    <a:pt x="12907" y="84"/>
                    <a:pt x="12835" y="0"/>
                    <a:pt x="12728" y="0"/>
                  </a:cubicBezTo>
                  <a:lnTo>
                    <a:pt x="6859" y="0"/>
                  </a:lnTo>
                  <a:cubicBezTo>
                    <a:pt x="6763" y="0"/>
                    <a:pt x="6668" y="84"/>
                    <a:pt x="6668" y="191"/>
                  </a:cubicBezTo>
                  <a:cubicBezTo>
                    <a:pt x="6668" y="298"/>
                    <a:pt x="6763" y="381"/>
                    <a:pt x="6859" y="381"/>
                  </a:cubicBezTo>
                  <a:lnTo>
                    <a:pt x="12538" y="381"/>
                  </a:lnTo>
                  <a:lnTo>
                    <a:pt x="12538" y="1810"/>
                  </a:lnTo>
                  <a:lnTo>
                    <a:pt x="370" y="1810"/>
                  </a:lnTo>
                  <a:lnTo>
                    <a:pt x="370" y="381"/>
                  </a:lnTo>
                  <a:lnTo>
                    <a:pt x="6001" y="381"/>
                  </a:lnTo>
                  <a:cubicBezTo>
                    <a:pt x="6108" y="381"/>
                    <a:pt x="6192" y="298"/>
                    <a:pt x="6192" y="191"/>
                  </a:cubicBezTo>
                  <a:cubicBezTo>
                    <a:pt x="6192" y="84"/>
                    <a:pt x="6097" y="0"/>
                    <a:pt x="6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0" name="Google Shape;12880;p87"/>
            <p:cNvSpPr/>
            <p:nvPr/>
          </p:nvSpPr>
          <p:spPr>
            <a:xfrm>
              <a:off x="3077967" y="1557965"/>
              <a:ext cx="12169" cy="12551"/>
            </a:xfrm>
            <a:custGeom>
              <a:avLst/>
              <a:gdLst/>
              <a:ahLst/>
              <a:cxnLst/>
              <a:rect l="l" t="t" r="r" b="b"/>
              <a:pathLst>
                <a:path w="382" h="394" extrusionOk="0">
                  <a:moveTo>
                    <a:pt x="191" y="0"/>
                  </a:moveTo>
                  <a:cubicBezTo>
                    <a:pt x="84" y="0"/>
                    <a:pt x="1" y="95"/>
                    <a:pt x="1" y="191"/>
                  </a:cubicBezTo>
                  <a:cubicBezTo>
                    <a:pt x="1" y="298"/>
                    <a:pt x="84" y="393"/>
                    <a:pt x="191" y="393"/>
                  </a:cubicBezTo>
                  <a:cubicBezTo>
                    <a:pt x="298" y="393"/>
                    <a:pt x="382" y="298"/>
                    <a:pt x="382" y="191"/>
                  </a:cubicBezTo>
                  <a:cubicBezTo>
                    <a:pt x="382" y="95"/>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1" name="Google Shape;12881;p87"/>
            <p:cNvSpPr/>
            <p:nvPr/>
          </p:nvSpPr>
          <p:spPr>
            <a:xfrm>
              <a:off x="3099978" y="1557965"/>
              <a:ext cx="12551" cy="12551"/>
            </a:xfrm>
            <a:custGeom>
              <a:avLst/>
              <a:gdLst/>
              <a:ahLst/>
              <a:cxnLst/>
              <a:rect l="l" t="t" r="r" b="b"/>
              <a:pathLst>
                <a:path w="394" h="394" extrusionOk="0">
                  <a:moveTo>
                    <a:pt x="203" y="0"/>
                  </a:moveTo>
                  <a:cubicBezTo>
                    <a:pt x="96" y="0"/>
                    <a:pt x="0" y="95"/>
                    <a:pt x="0" y="191"/>
                  </a:cubicBezTo>
                  <a:cubicBezTo>
                    <a:pt x="0" y="298"/>
                    <a:pt x="96" y="393"/>
                    <a:pt x="203" y="393"/>
                  </a:cubicBezTo>
                  <a:cubicBezTo>
                    <a:pt x="298" y="393"/>
                    <a:pt x="393" y="298"/>
                    <a:pt x="393" y="191"/>
                  </a:cubicBezTo>
                  <a:cubicBezTo>
                    <a:pt x="393" y="95"/>
                    <a:pt x="298"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2" name="Google Shape;12882;p87"/>
            <p:cNvSpPr/>
            <p:nvPr/>
          </p:nvSpPr>
          <p:spPr>
            <a:xfrm>
              <a:off x="3122341" y="1557965"/>
              <a:ext cx="12551" cy="12551"/>
            </a:xfrm>
            <a:custGeom>
              <a:avLst/>
              <a:gdLst/>
              <a:ahLst/>
              <a:cxnLst/>
              <a:rect l="l" t="t" r="r" b="b"/>
              <a:pathLst>
                <a:path w="394" h="394" extrusionOk="0">
                  <a:moveTo>
                    <a:pt x="191" y="0"/>
                  </a:moveTo>
                  <a:cubicBezTo>
                    <a:pt x="96" y="0"/>
                    <a:pt x="1" y="95"/>
                    <a:pt x="1" y="191"/>
                  </a:cubicBezTo>
                  <a:cubicBezTo>
                    <a:pt x="1" y="298"/>
                    <a:pt x="96" y="393"/>
                    <a:pt x="191" y="393"/>
                  </a:cubicBezTo>
                  <a:cubicBezTo>
                    <a:pt x="298" y="393"/>
                    <a:pt x="394" y="298"/>
                    <a:pt x="394" y="191"/>
                  </a:cubicBezTo>
                  <a:cubicBezTo>
                    <a:pt x="394" y="95"/>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3" name="Google Shape;12883;p87"/>
            <p:cNvSpPr/>
            <p:nvPr/>
          </p:nvSpPr>
          <p:spPr>
            <a:xfrm>
              <a:off x="3342331" y="1557965"/>
              <a:ext cx="79669" cy="12551"/>
            </a:xfrm>
            <a:custGeom>
              <a:avLst/>
              <a:gdLst/>
              <a:ahLst/>
              <a:cxnLst/>
              <a:rect l="l" t="t" r="r" b="b"/>
              <a:pathLst>
                <a:path w="2501" h="394" extrusionOk="0">
                  <a:moveTo>
                    <a:pt x="191" y="0"/>
                  </a:moveTo>
                  <a:cubicBezTo>
                    <a:pt x="84" y="0"/>
                    <a:pt x="0" y="95"/>
                    <a:pt x="0" y="191"/>
                  </a:cubicBezTo>
                  <a:cubicBezTo>
                    <a:pt x="0" y="298"/>
                    <a:pt x="96" y="393"/>
                    <a:pt x="191" y="393"/>
                  </a:cubicBezTo>
                  <a:lnTo>
                    <a:pt x="2310" y="393"/>
                  </a:lnTo>
                  <a:cubicBezTo>
                    <a:pt x="2417" y="393"/>
                    <a:pt x="2501" y="298"/>
                    <a:pt x="2501" y="191"/>
                  </a:cubicBezTo>
                  <a:cubicBezTo>
                    <a:pt x="2501" y="95"/>
                    <a:pt x="2417" y="0"/>
                    <a:pt x="2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4" name="Google Shape;12884;p87"/>
            <p:cNvSpPr/>
            <p:nvPr/>
          </p:nvSpPr>
          <p:spPr>
            <a:xfrm>
              <a:off x="3306303" y="1557965"/>
              <a:ext cx="26949" cy="12551"/>
            </a:xfrm>
            <a:custGeom>
              <a:avLst/>
              <a:gdLst/>
              <a:ahLst/>
              <a:cxnLst/>
              <a:rect l="l" t="t" r="r" b="b"/>
              <a:pathLst>
                <a:path w="846" h="394" extrusionOk="0">
                  <a:moveTo>
                    <a:pt x="191" y="0"/>
                  </a:moveTo>
                  <a:cubicBezTo>
                    <a:pt x="96" y="0"/>
                    <a:pt x="0" y="95"/>
                    <a:pt x="0" y="191"/>
                  </a:cubicBezTo>
                  <a:cubicBezTo>
                    <a:pt x="0" y="298"/>
                    <a:pt x="96" y="393"/>
                    <a:pt x="191" y="393"/>
                  </a:cubicBezTo>
                  <a:lnTo>
                    <a:pt x="655" y="393"/>
                  </a:lnTo>
                  <a:cubicBezTo>
                    <a:pt x="762" y="393"/>
                    <a:pt x="846" y="298"/>
                    <a:pt x="846" y="191"/>
                  </a:cubicBezTo>
                  <a:cubicBezTo>
                    <a:pt x="846" y="95"/>
                    <a:pt x="762"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5" name="Google Shape;12885;p87"/>
            <p:cNvSpPr/>
            <p:nvPr/>
          </p:nvSpPr>
          <p:spPr>
            <a:xfrm>
              <a:off x="3165217" y="1622822"/>
              <a:ext cx="166888" cy="121750"/>
            </a:xfrm>
            <a:custGeom>
              <a:avLst/>
              <a:gdLst/>
              <a:ahLst/>
              <a:cxnLst/>
              <a:rect l="l" t="t" r="r" b="b"/>
              <a:pathLst>
                <a:path w="5239" h="3822" extrusionOk="0">
                  <a:moveTo>
                    <a:pt x="4048" y="381"/>
                  </a:moveTo>
                  <a:cubicBezTo>
                    <a:pt x="4489" y="381"/>
                    <a:pt x="4846" y="738"/>
                    <a:pt x="4846" y="1179"/>
                  </a:cubicBezTo>
                  <a:lnTo>
                    <a:pt x="4846" y="2655"/>
                  </a:lnTo>
                  <a:cubicBezTo>
                    <a:pt x="4846" y="3096"/>
                    <a:pt x="4489" y="3453"/>
                    <a:pt x="4048" y="3453"/>
                  </a:cubicBezTo>
                  <a:lnTo>
                    <a:pt x="1155" y="3453"/>
                  </a:lnTo>
                  <a:cubicBezTo>
                    <a:pt x="715" y="3453"/>
                    <a:pt x="357" y="3096"/>
                    <a:pt x="357" y="2655"/>
                  </a:cubicBezTo>
                  <a:lnTo>
                    <a:pt x="357" y="1179"/>
                  </a:lnTo>
                  <a:cubicBezTo>
                    <a:pt x="357" y="738"/>
                    <a:pt x="715" y="381"/>
                    <a:pt x="1155" y="381"/>
                  </a:cubicBezTo>
                  <a:close/>
                  <a:moveTo>
                    <a:pt x="1167" y="0"/>
                  </a:moveTo>
                  <a:cubicBezTo>
                    <a:pt x="512" y="0"/>
                    <a:pt x="0" y="536"/>
                    <a:pt x="0" y="1179"/>
                  </a:cubicBezTo>
                  <a:lnTo>
                    <a:pt x="0" y="2655"/>
                  </a:lnTo>
                  <a:cubicBezTo>
                    <a:pt x="0" y="3310"/>
                    <a:pt x="536" y="3822"/>
                    <a:pt x="1167" y="3822"/>
                  </a:cubicBezTo>
                  <a:lnTo>
                    <a:pt x="4060" y="3822"/>
                  </a:lnTo>
                  <a:cubicBezTo>
                    <a:pt x="4715" y="3822"/>
                    <a:pt x="5239" y="3286"/>
                    <a:pt x="5239" y="2655"/>
                  </a:cubicBezTo>
                  <a:lnTo>
                    <a:pt x="5239" y="1179"/>
                  </a:lnTo>
                  <a:cubicBezTo>
                    <a:pt x="5239" y="524"/>
                    <a:pt x="4703" y="0"/>
                    <a:pt x="4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6" name="Google Shape;12886;p87"/>
            <p:cNvSpPr/>
            <p:nvPr/>
          </p:nvSpPr>
          <p:spPr>
            <a:xfrm>
              <a:off x="3222843" y="1657226"/>
              <a:ext cx="54281" cy="53612"/>
            </a:xfrm>
            <a:custGeom>
              <a:avLst/>
              <a:gdLst/>
              <a:ahLst/>
              <a:cxnLst/>
              <a:rect l="l" t="t" r="r" b="b"/>
              <a:pathLst>
                <a:path w="1704" h="1683" extrusionOk="0">
                  <a:moveTo>
                    <a:pt x="394" y="396"/>
                  </a:moveTo>
                  <a:lnTo>
                    <a:pt x="1287" y="849"/>
                  </a:lnTo>
                  <a:lnTo>
                    <a:pt x="394" y="1278"/>
                  </a:lnTo>
                  <a:lnTo>
                    <a:pt x="394" y="396"/>
                  </a:lnTo>
                  <a:close/>
                  <a:moveTo>
                    <a:pt x="358" y="0"/>
                  </a:moveTo>
                  <a:cubicBezTo>
                    <a:pt x="293" y="0"/>
                    <a:pt x="227" y="18"/>
                    <a:pt x="168" y="51"/>
                  </a:cubicBezTo>
                  <a:cubicBezTo>
                    <a:pt x="61" y="111"/>
                    <a:pt x="1" y="230"/>
                    <a:pt x="1" y="349"/>
                  </a:cubicBezTo>
                  <a:lnTo>
                    <a:pt x="1" y="1325"/>
                  </a:lnTo>
                  <a:cubicBezTo>
                    <a:pt x="1" y="1444"/>
                    <a:pt x="61" y="1563"/>
                    <a:pt x="168" y="1623"/>
                  </a:cubicBezTo>
                  <a:cubicBezTo>
                    <a:pt x="227" y="1647"/>
                    <a:pt x="287" y="1682"/>
                    <a:pt x="358" y="1682"/>
                  </a:cubicBezTo>
                  <a:cubicBezTo>
                    <a:pt x="418" y="1682"/>
                    <a:pt x="465" y="1659"/>
                    <a:pt x="513" y="1647"/>
                  </a:cubicBezTo>
                  <a:lnTo>
                    <a:pt x="1489" y="1170"/>
                  </a:lnTo>
                  <a:cubicBezTo>
                    <a:pt x="1608" y="1111"/>
                    <a:pt x="1680" y="992"/>
                    <a:pt x="1680" y="861"/>
                  </a:cubicBezTo>
                  <a:cubicBezTo>
                    <a:pt x="1704" y="706"/>
                    <a:pt x="1620" y="575"/>
                    <a:pt x="1489" y="516"/>
                  </a:cubicBezTo>
                  <a:lnTo>
                    <a:pt x="513" y="39"/>
                  </a:lnTo>
                  <a:cubicBezTo>
                    <a:pt x="465" y="12"/>
                    <a:pt x="412" y="0"/>
                    <a:pt x="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7" name="Google Shape;12887;p87"/>
            <p:cNvSpPr/>
            <p:nvPr/>
          </p:nvSpPr>
          <p:spPr>
            <a:xfrm>
              <a:off x="3087459" y="1800700"/>
              <a:ext cx="160454" cy="12519"/>
            </a:xfrm>
            <a:custGeom>
              <a:avLst/>
              <a:gdLst/>
              <a:ahLst/>
              <a:cxnLst/>
              <a:rect l="l" t="t" r="r" b="b"/>
              <a:pathLst>
                <a:path w="5037" h="393" extrusionOk="0">
                  <a:moveTo>
                    <a:pt x="191" y="0"/>
                  </a:moveTo>
                  <a:cubicBezTo>
                    <a:pt x="84" y="0"/>
                    <a:pt x="0" y="95"/>
                    <a:pt x="0" y="191"/>
                  </a:cubicBezTo>
                  <a:cubicBezTo>
                    <a:pt x="0" y="298"/>
                    <a:pt x="84" y="393"/>
                    <a:pt x="191" y="393"/>
                  </a:cubicBezTo>
                  <a:lnTo>
                    <a:pt x="4846" y="393"/>
                  </a:lnTo>
                  <a:cubicBezTo>
                    <a:pt x="4953" y="393"/>
                    <a:pt x="5037" y="298"/>
                    <a:pt x="5037" y="191"/>
                  </a:cubicBezTo>
                  <a:cubicBezTo>
                    <a:pt x="5037" y="95"/>
                    <a:pt x="4953" y="0"/>
                    <a:pt x="4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8" name="Google Shape;12888;p87"/>
            <p:cNvSpPr/>
            <p:nvPr/>
          </p:nvSpPr>
          <p:spPr>
            <a:xfrm>
              <a:off x="3368866" y="1800318"/>
              <a:ext cx="43673" cy="12169"/>
            </a:xfrm>
            <a:custGeom>
              <a:avLst/>
              <a:gdLst/>
              <a:ahLst/>
              <a:cxnLst/>
              <a:rect l="l" t="t" r="r" b="b"/>
              <a:pathLst>
                <a:path w="1371" h="382" extrusionOk="0">
                  <a:moveTo>
                    <a:pt x="191" y="0"/>
                  </a:moveTo>
                  <a:cubicBezTo>
                    <a:pt x="84" y="0"/>
                    <a:pt x="1" y="84"/>
                    <a:pt x="1" y="191"/>
                  </a:cubicBezTo>
                  <a:cubicBezTo>
                    <a:pt x="1" y="298"/>
                    <a:pt x="96" y="381"/>
                    <a:pt x="191" y="381"/>
                  </a:cubicBezTo>
                  <a:lnTo>
                    <a:pt x="1180" y="381"/>
                  </a:lnTo>
                  <a:cubicBezTo>
                    <a:pt x="1287" y="381"/>
                    <a:pt x="1370" y="298"/>
                    <a:pt x="1370" y="191"/>
                  </a:cubicBezTo>
                  <a:cubicBezTo>
                    <a:pt x="1370" y="84"/>
                    <a:pt x="1287" y="0"/>
                    <a:pt x="1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89" name="Google Shape;12889;p87"/>
          <p:cNvGrpSpPr/>
          <p:nvPr/>
        </p:nvGrpSpPr>
        <p:grpSpPr>
          <a:xfrm>
            <a:off x="2629289" y="1363682"/>
            <a:ext cx="350501" cy="284497"/>
            <a:chOff x="2629289" y="1544682"/>
            <a:chExt cx="350501" cy="284497"/>
          </a:xfrm>
        </p:grpSpPr>
        <p:sp>
          <p:nvSpPr>
            <p:cNvPr id="12890" name="Google Shape;12890;p87"/>
            <p:cNvSpPr/>
            <p:nvPr/>
          </p:nvSpPr>
          <p:spPr>
            <a:xfrm>
              <a:off x="2835614" y="1818507"/>
              <a:ext cx="10289" cy="10671"/>
            </a:xfrm>
            <a:custGeom>
              <a:avLst/>
              <a:gdLst/>
              <a:ahLst/>
              <a:cxnLst/>
              <a:rect l="l" t="t" r="r" b="b"/>
              <a:pathLst>
                <a:path w="323" h="335" extrusionOk="0">
                  <a:moveTo>
                    <a:pt x="167" y="1"/>
                  </a:moveTo>
                  <a:cubicBezTo>
                    <a:pt x="72" y="1"/>
                    <a:pt x="1" y="84"/>
                    <a:pt x="1" y="167"/>
                  </a:cubicBezTo>
                  <a:cubicBezTo>
                    <a:pt x="1" y="263"/>
                    <a:pt x="72" y="334"/>
                    <a:pt x="167" y="334"/>
                  </a:cubicBezTo>
                  <a:cubicBezTo>
                    <a:pt x="251" y="334"/>
                    <a:pt x="322" y="263"/>
                    <a:pt x="322" y="167"/>
                  </a:cubicBezTo>
                  <a:cubicBezTo>
                    <a:pt x="322"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1" name="Google Shape;12891;p87"/>
            <p:cNvSpPr/>
            <p:nvPr/>
          </p:nvSpPr>
          <p:spPr>
            <a:xfrm>
              <a:off x="2629289" y="1544682"/>
              <a:ext cx="318614" cy="284497"/>
            </a:xfrm>
            <a:custGeom>
              <a:avLst/>
              <a:gdLst/>
              <a:ahLst/>
              <a:cxnLst/>
              <a:rect l="l" t="t" r="r" b="b"/>
              <a:pathLst>
                <a:path w="10002" h="8931" extrusionOk="0">
                  <a:moveTo>
                    <a:pt x="6978" y="334"/>
                  </a:moveTo>
                  <a:cubicBezTo>
                    <a:pt x="7049" y="334"/>
                    <a:pt x="7109" y="358"/>
                    <a:pt x="7168" y="405"/>
                  </a:cubicBezTo>
                  <a:cubicBezTo>
                    <a:pt x="7228" y="453"/>
                    <a:pt x="8085" y="1310"/>
                    <a:pt x="8764" y="2001"/>
                  </a:cubicBezTo>
                  <a:cubicBezTo>
                    <a:pt x="9216" y="2441"/>
                    <a:pt x="9597" y="2810"/>
                    <a:pt x="9621" y="2846"/>
                  </a:cubicBezTo>
                  <a:cubicBezTo>
                    <a:pt x="9657" y="2894"/>
                    <a:pt x="9692" y="2965"/>
                    <a:pt x="9692" y="3036"/>
                  </a:cubicBezTo>
                  <a:cubicBezTo>
                    <a:pt x="9692" y="3108"/>
                    <a:pt x="9657" y="3167"/>
                    <a:pt x="9621" y="3227"/>
                  </a:cubicBezTo>
                  <a:lnTo>
                    <a:pt x="6549" y="6299"/>
                  </a:lnTo>
                  <a:lnTo>
                    <a:pt x="3727" y="3489"/>
                  </a:lnTo>
                  <a:lnTo>
                    <a:pt x="6787" y="405"/>
                  </a:lnTo>
                  <a:cubicBezTo>
                    <a:pt x="6835" y="358"/>
                    <a:pt x="6906" y="334"/>
                    <a:pt x="6978" y="334"/>
                  </a:cubicBezTo>
                  <a:close/>
                  <a:moveTo>
                    <a:pt x="6978" y="0"/>
                  </a:moveTo>
                  <a:cubicBezTo>
                    <a:pt x="6906" y="0"/>
                    <a:pt x="6835" y="12"/>
                    <a:pt x="6752" y="48"/>
                  </a:cubicBezTo>
                  <a:cubicBezTo>
                    <a:pt x="6680" y="72"/>
                    <a:pt x="6621" y="119"/>
                    <a:pt x="6561" y="179"/>
                  </a:cubicBezTo>
                  <a:lnTo>
                    <a:pt x="3382" y="3358"/>
                  </a:lnTo>
                  <a:lnTo>
                    <a:pt x="179" y="6561"/>
                  </a:lnTo>
                  <a:cubicBezTo>
                    <a:pt x="120" y="6620"/>
                    <a:pt x="72" y="6680"/>
                    <a:pt x="48" y="6751"/>
                  </a:cubicBezTo>
                  <a:cubicBezTo>
                    <a:pt x="13" y="6835"/>
                    <a:pt x="1" y="6906"/>
                    <a:pt x="1" y="6977"/>
                  </a:cubicBezTo>
                  <a:cubicBezTo>
                    <a:pt x="1" y="7049"/>
                    <a:pt x="13" y="7132"/>
                    <a:pt x="48" y="7204"/>
                  </a:cubicBezTo>
                  <a:cubicBezTo>
                    <a:pt x="72" y="7275"/>
                    <a:pt x="120" y="7335"/>
                    <a:pt x="179" y="7394"/>
                  </a:cubicBezTo>
                  <a:lnTo>
                    <a:pt x="1477" y="8692"/>
                  </a:lnTo>
                  <a:cubicBezTo>
                    <a:pt x="1549" y="8763"/>
                    <a:pt x="1644" y="8823"/>
                    <a:pt x="1739" y="8871"/>
                  </a:cubicBezTo>
                  <a:cubicBezTo>
                    <a:pt x="1846" y="8918"/>
                    <a:pt x="1953" y="8930"/>
                    <a:pt x="2049" y="8930"/>
                  </a:cubicBezTo>
                  <a:lnTo>
                    <a:pt x="6013" y="8930"/>
                  </a:lnTo>
                  <a:cubicBezTo>
                    <a:pt x="6109" y="8930"/>
                    <a:pt x="6180" y="8859"/>
                    <a:pt x="6180" y="8763"/>
                  </a:cubicBezTo>
                  <a:cubicBezTo>
                    <a:pt x="6180" y="8680"/>
                    <a:pt x="6073" y="8597"/>
                    <a:pt x="6001" y="8597"/>
                  </a:cubicBezTo>
                  <a:lnTo>
                    <a:pt x="2025" y="8597"/>
                  </a:lnTo>
                  <a:cubicBezTo>
                    <a:pt x="1894" y="8597"/>
                    <a:pt x="1775" y="8561"/>
                    <a:pt x="1679" y="8454"/>
                  </a:cubicBezTo>
                  <a:lnTo>
                    <a:pt x="394" y="7156"/>
                  </a:lnTo>
                  <a:cubicBezTo>
                    <a:pt x="346" y="7108"/>
                    <a:pt x="310" y="7037"/>
                    <a:pt x="310" y="6966"/>
                  </a:cubicBezTo>
                  <a:cubicBezTo>
                    <a:pt x="310" y="6894"/>
                    <a:pt x="346" y="6835"/>
                    <a:pt x="394" y="6775"/>
                  </a:cubicBezTo>
                  <a:lnTo>
                    <a:pt x="3477" y="3679"/>
                  </a:lnTo>
                  <a:lnTo>
                    <a:pt x="6299" y="6489"/>
                  </a:lnTo>
                  <a:lnTo>
                    <a:pt x="4787" y="7989"/>
                  </a:lnTo>
                  <a:cubicBezTo>
                    <a:pt x="4763" y="8025"/>
                    <a:pt x="4751" y="8061"/>
                    <a:pt x="4751" y="8109"/>
                  </a:cubicBezTo>
                  <a:cubicBezTo>
                    <a:pt x="4751" y="8156"/>
                    <a:pt x="4763" y="8204"/>
                    <a:pt x="4787" y="8228"/>
                  </a:cubicBezTo>
                  <a:cubicBezTo>
                    <a:pt x="4823" y="8263"/>
                    <a:pt x="4870" y="8275"/>
                    <a:pt x="4906" y="8275"/>
                  </a:cubicBezTo>
                  <a:cubicBezTo>
                    <a:pt x="4954" y="8275"/>
                    <a:pt x="5001" y="8263"/>
                    <a:pt x="5025" y="8228"/>
                  </a:cubicBezTo>
                  <a:lnTo>
                    <a:pt x="9823" y="3441"/>
                  </a:lnTo>
                  <a:cubicBezTo>
                    <a:pt x="9883" y="3382"/>
                    <a:pt x="9931" y="3322"/>
                    <a:pt x="9954" y="3239"/>
                  </a:cubicBezTo>
                  <a:cubicBezTo>
                    <a:pt x="9990" y="3167"/>
                    <a:pt x="10002" y="3096"/>
                    <a:pt x="10002" y="3025"/>
                  </a:cubicBezTo>
                  <a:cubicBezTo>
                    <a:pt x="10002" y="2941"/>
                    <a:pt x="9990" y="2870"/>
                    <a:pt x="9954" y="2798"/>
                  </a:cubicBezTo>
                  <a:cubicBezTo>
                    <a:pt x="9931" y="2727"/>
                    <a:pt x="9883" y="2667"/>
                    <a:pt x="9823" y="2608"/>
                  </a:cubicBezTo>
                  <a:lnTo>
                    <a:pt x="8156" y="941"/>
                  </a:lnTo>
                  <a:lnTo>
                    <a:pt x="7394" y="179"/>
                  </a:lnTo>
                  <a:cubicBezTo>
                    <a:pt x="7335" y="119"/>
                    <a:pt x="7275" y="72"/>
                    <a:pt x="7204" y="48"/>
                  </a:cubicBezTo>
                  <a:cubicBezTo>
                    <a:pt x="7133" y="12"/>
                    <a:pt x="7049" y="0"/>
                    <a:pt x="69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2" name="Google Shape;12892;p87"/>
            <p:cNvSpPr/>
            <p:nvPr/>
          </p:nvSpPr>
          <p:spPr>
            <a:xfrm>
              <a:off x="2876962" y="1818507"/>
              <a:ext cx="30740" cy="10671"/>
            </a:xfrm>
            <a:custGeom>
              <a:avLst/>
              <a:gdLst/>
              <a:ahLst/>
              <a:cxnLst/>
              <a:rect l="l" t="t" r="r" b="b"/>
              <a:pathLst>
                <a:path w="965" h="335" extrusionOk="0">
                  <a:moveTo>
                    <a:pt x="155" y="1"/>
                  </a:moveTo>
                  <a:cubicBezTo>
                    <a:pt x="72" y="1"/>
                    <a:pt x="0" y="84"/>
                    <a:pt x="0" y="167"/>
                  </a:cubicBezTo>
                  <a:cubicBezTo>
                    <a:pt x="0" y="263"/>
                    <a:pt x="72" y="334"/>
                    <a:pt x="155" y="334"/>
                  </a:cubicBezTo>
                  <a:lnTo>
                    <a:pt x="798" y="334"/>
                  </a:lnTo>
                  <a:cubicBezTo>
                    <a:pt x="893" y="334"/>
                    <a:pt x="965" y="263"/>
                    <a:pt x="965" y="167"/>
                  </a:cubicBezTo>
                  <a:cubicBezTo>
                    <a:pt x="965" y="84"/>
                    <a:pt x="893"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3" name="Google Shape;12893;p87"/>
            <p:cNvSpPr/>
            <p:nvPr/>
          </p:nvSpPr>
          <p:spPr>
            <a:xfrm>
              <a:off x="2969118" y="1818507"/>
              <a:ext cx="10671" cy="10671"/>
            </a:xfrm>
            <a:custGeom>
              <a:avLst/>
              <a:gdLst/>
              <a:ahLst/>
              <a:cxnLst/>
              <a:rect l="l" t="t" r="r" b="b"/>
              <a:pathLst>
                <a:path w="335" h="335" extrusionOk="0">
                  <a:moveTo>
                    <a:pt x="167" y="1"/>
                  </a:moveTo>
                  <a:cubicBezTo>
                    <a:pt x="72" y="1"/>
                    <a:pt x="1" y="84"/>
                    <a:pt x="1" y="167"/>
                  </a:cubicBezTo>
                  <a:cubicBezTo>
                    <a:pt x="1" y="263"/>
                    <a:pt x="72" y="334"/>
                    <a:pt x="167" y="334"/>
                  </a:cubicBezTo>
                  <a:cubicBezTo>
                    <a:pt x="251" y="334"/>
                    <a:pt x="334" y="263"/>
                    <a:pt x="334" y="167"/>
                  </a:cubicBez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4" name="Google Shape;12894;p87"/>
            <p:cNvSpPr/>
            <p:nvPr/>
          </p:nvSpPr>
          <p:spPr>
            <a:xfrm>
              <a:off x="2916780" y="1818507"/>
              <a:ext cx="34563" cy="10671"/>
            </a:xfrm>
            <a:custGeom>
              <a:avLst/>
              <a:gdLst/>
              <a:ahLst/>
              <a:cxnLst/>
              <a:rect l="l" t="t" r="r" b="b"/>
              <a:pathLst>
                <a:path w="1085" h="335" extrusionOk="0">
                  <a:moveTo>
                    <a:pt x="155" y="1"/>
                  </a:moveTo>
                  <a:cubicBezTo>
                    <a:pt x="72" y="1"/>
                    <a:pt x="1" y="84"/>
                    <a:pt x="1" y="167"/>
                  </a:cubicBezTo>
                  <a:cubicBezTo>
                    <a:pt x="1" y="263"/>
                    <a:pt x="72" y="334"/>
                    <a:pt x="155" y="334"/>
                  </a:cubicBezTo>
                  <a:lnTo>
                    <a:pt x="917" y="334"/>
                  </a:lnTo>
                  <a:cubicBezTo>
                    <a:pt x="1013" y="334"/>
                    <a:pt x="1084" y="263"/>
                    <a:pt x="1084" y="167"/>
                  </a:cubicBezTo>
                  <a:cubicBezTo>
                    <a:pt x="1084" y="84"/>
                    <a:pt x="1001"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95" name="Google Shape;12895;p87"/>
          <p:cNvGrpSpPr/>
          <p:nvPr/>
        </p:nvGrpSpPr>
        <p:grpSpPr>
          <a:xfrm>
            <a:off x="5305077" y="1321633"/>
            <a:ext cx="367893" cy="365218"/>
            <a:chOff x="5305077" y="1502633"/>
            <a:chExt cx="367893" cy="365218"/>
          </a:xfrm>
        </p:grpSpPr>
        <p:sp>
          <p:nvSpPr>
            <p:cNvPr id="12896" name="Google Shape;12896;p87"/>
            <p:cNvSpPr/>
            <p:nvPr/>
          </p:nvSpPr>
          <p:spPr>
            <a:xfrm>
              <a:off x="5305077" y="1502633"/>
              <a:ext cx="261338" cy="365218"/>
            </a:xfrm>
            <a:custGeom>
              <a:avLst/>
              <a:gdLst/>
              <a:ahLst/>
              <a:cxnLst/>
              <a:rect l="l" t="t" r="r" b="b"/>
              <a:pathLst>
                <a:path w="8204" h="11465" extrusionOk="0">
                  <a:moveTo>
                    <a:pt x="8028" y="0"/>
                  </a:moveTo>
                  <a:cubicBezTo>
                    <a:pt x="8011" y="0"/>
                    <a:pt x="7994" y="4"/>
                    <a:pt x="7977" y="11"/>
                  </a:cubicBezTo>
                  <a:cubicBezTo>
                    <a:pt x="7096" y="213"/>
                    <a:pt x="6596" y="1106"/>
                    <a:pt x="6858" y="1975"/>
                  </a:cubicBezTo>
                  <a:cubicBezTo>
                    <a:pt x="6930" y="2201"/>
                    <a:pt x="6870" y="2451"/>
                    <a:pt x="6704" y="2630"/>
                  </a:cubicBezTo>
                  <a:lnTo>
                    <a:pt x="2667" y="6666"/>
                  </a:lnTo>
                  <a:cubicBezTo>
                    <a:pt x="2542" y="6791"/>
                    <a:pt x="2382" y="6858"/>
                    <a:pt x="2219" y="6858"/>
                  </a:cubicBezTo>
                  <a:cubicBezTo>
                    <a:pt x="2150" y="6858"/>
                    <a:pt x="2080" y="6846"/>
                    <a:pt x="2012" y="6821"/>
                  </a:cubicBezTo>
                  <a:cubicBezTo>
                    <a:pt x="1858" y="6772"/>
                    <a:pt x="1703" y="6748"/>
                    <a:pt x="1551" y="6748"/>
                  </a:cubicBezTo>
                  <a:cubicBezTo>
                    <a:pt x="750" y="6748"/>
                    <a:pt x="32" y="7393"/>
                    <a:pt x="12" y="8274"/>
                  </a:cubicBezTo>
                  <a:cubicBezTo>
                    <a:pt x="1" y="9165"/>
                    <a:pt x="724" y="9837"/>
                    <a:pt x="1551" y="9837"/>
                  </a:cubicBezTo>
                  <a:cubicBezTo>
                    <a:pt x="1585" y="9837"/>
                    <a:pt x="1620" y="9836"/>
                    <a:pt x="1655" y="9833"/>
                  </a:cubicBezTo>
                  <a:lnTo>
                    <a:pt x="1655" y="9833"/>
                  </a:lnTo>
                  <a:cubicBezTo>
                    <a:pt x="1596" y="10691"/>
                    <a:pt x="2262" y="11464"/>
                    <a:pt x="3179" y="11464"/>
                  </a:cubicBezTo>
                  <a:cubicBezTo>
                    <a:pt x="4251" y="11464"/>
                    <a:pt x="4965" y="10441"/>
                    <a:pt x="4656" y="9476"/>
                  </a:cubicBezTo>
                  <a:cubicBezTo>
                    <a:pt x="4584" y="9250"/>
                    <a:pt x="4644" y="9000"/>
                    <a:pt x="4822" y="8821"/>
                  </a:cubicBezTo>
                  <a:lnTo>
                    <a:pt x="5703" y="7940"/>
                  </a:lnTo>
                  <a:cubicBezTo>
                    <a:pt x="5763" y="7881"/>
                    <a:pt x="5763" y="7762"/>
                    <a:pt x="5703" y="7702"/>
                  </a:cubicBezTo>
                  <a:cubicBezTo>
                    <a:pt x="5671" y="7637"/>
                    <a:pt x="5624" y="7608"/>
                    <a:pt x="5577" y="7608"/>
                  </a:cubicBezTo>
                  <a:cubicBezTo>
                    <a:pt x="5538" y="7608"/>
                    <a:pt x="5498" y="7628"/>
                    <a:pt x="5465" y="7666"/>
                  </a:cubicBezTo>
                  <a:lnTo>
                    <a:pt x="4584" y="8536"/>
                  </a:lnTo>
                  <a:cubicBezTo>
                    <a:pt x="4322" y="8809"/>
                    <a:pt x="4227" y="9178"/>
                    <a:pt x="4346" y="9536"/>
                  </a:cubicBezTo>
                  <a:cubicBezTo>
                    <a:pt x="4584" y="10298"/>
                    <a:pt x="4048" y="11083"/>
                    <a:pt x="3215" y="11095"/>
                  </a:cubicBezTo>
                  <a:cubicBezTo>
                    <a:pt x="3209" y="11095"/>
                    <a:pt x="3202" y="11096"/>
                    <a:pt x="3196" y="11096"/>
                  </a:cubicBezTo>
                  <a:cubicBezTo>
                    <a:pt x="2408" y="11096"/>
                    <a:pt x="1859" y="10363"/>
                    <a:pt x="2024" y="9643"/>
                  </a:cubicBezTo>
                  <a:cubicBezTo>
                    <a:pt x="2057" y="9535"/>
                    <a:pt x="1972" y="9437"/>
                    <a:pt x="1867" y="9437"/>
                  </a:cubicBezTo>
                  <a:cubicBezTo>
                    <a:pt x="1856" y="9437"/>
                    <a:pt x="1845" y="9438"/>
                    <a:pt x="1834" y="9440"/>
                  </a:cubicBezTo>
                  <a:cubicBezTo>
                    <a:pt x="1743" y="9461"/>
                    <a:pt x="1652" y="9470"/>
                    <a:pt x="1563" y="9470"/>
                  </a:cubicBezTo>
                  <a:cubicBezTo>
                    <a:pt x="918" y="9470"/>
                    <a:pt x="357" y="8961"/>
                    <a:pt x="357" y="8250"/>
                  </a:cubicBezTo>
                  <a:cubicBezTo>
                    <a:pt x="367" y="7551"/>
                    <a:pt x="929" y="7062"/>
                    <a:pt x="1553" y="7062"/>
                  </a:cubicBezTo>
                  <a:cubicBezTo>
                    <a:pt x="1673" y="7062"/>
                    <a:pt x="1796" y="7080"/>
                    <a:pt x="1917" y="7119"/>
                  </a:cubicBezTo>
                  <a:cubicBezTo>
                    <a:pt x="2019" y="7149"/>
                    <a:pt x="2122" y="7164"/>
                    <a:pt x="2224" y="7164"/>
                  </a:cubicBezTo>
                  <a:cubicBezTo>
                    <a:pt x="2481" y="7164"/>
                    <a:pt x="2730" y="7068"/>
                    <a:pt x="2917" y="6881"/>
                  </a:cubicBezTo>
                  <a:lnTo>
                    <a:pt x="6954" y="2856"/>
                  </a:lnTo>
                  <a:cubicBezTo>
                    <a:pt x="7215" y="2582"/>
                    <a:pt x="7311" y="2213"/>
                    <a:pt x="7192" y="1856"/>
                  </a:cubicBezTo>
                  <a:cubicBezTo>
                    <a:pt x="6977" y="1201"/>
                    <a:pt x="7370" y="487"/>
                    <a:pt x="8049" y="320"/>
                  </a:cubicBezTo>
                  <a:cubicBezTo>
                    <a:pt x="8144" y="308"/>
                    <a:pt x="8204" y="213"/>
                    <a:pt x="8168" y="130"/>
                  </a:cubicBezTo>
                  <a:cubicBezTo>
                    <a:pt x="8158" y="54"/>
                    <a:pt x="8096" y="0"/>
                    <a:pt x="80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7" name="Google Shape;12897;p87"/>
            <p:cNvSpPr/>
            <p:nvPr/>
          </p:nvSpPr>
          <p:spPr>
            <a:xfrm>
              <a:off x="5495092" y="1503111"/>
              <a:ext cx="177878" cy="233147"/>
            </a:xfrm>
            <a:custGeom>
              <a:avLst/>
              <a:gdLst/>
              <a:ahLst/>
              <a:cxnLst/>
              <a:rect l="l" t="t" r="r" b="b"/>
              <a:pathLst>
                <a:path w="5584" h="7319" extrusionOk="0">
                  <a:moveTo>
                    <a:pt x="2913" y="0"/>
                  </a:moveTo>
                  <a:cubicBezTo>
                    <a:pt x="2845" y="0"/>
                    <a:pt x="2777" y="37"/>
                    <a:pt x="2739" y="103"/>
                  </a:cubicBezTo>
                  <a:cubicBezTo>
                    <a:pt x="2715" y="186"/>
                    <a:pt x="2751" y="281"/>
                    <a:pt x="2834" y="317"/>
                  </a:cubicBezTo>
                  <a:cubicBezTo>
                    <a:pt x="3370" y="531"/>
                    <a:pt x="3691" y="1115"/>
                    <a:pt x="3560" y="1710"/>
                  </a:cubicBezTo>
                  <a:cubicBezTo>
                    <a:pt x="3528" y="1817"/>
                    <a:pt x="3611" y="1904"/>
                    <a:pt x="3714" y="1904"/>
                  </a:cubicBezTo>
                  <a:cubicBezTo>
                    <a:pt x="3726" y="1904"/>
                    <a:pt x="3738" y="1903"/>
                    <a:pt x="3751" y="1901"/>
                  </a:cubicBezTo>
                  <a:cubicBezTo>
                    <a:pt x="3842" y="1879"/>
                    <a:pt x="3935" y="1869"/>
                    <a:pt x="4028" y="1869"/>
                  </a:cubicBezTo>
                  <a:cubicBezTo>
                    <a:pt x="4342" y="1869"/>
                    <a:pt x="4649" y="1992"/>
                    <a:pt x="4870" y="2222"/>
                  </a:cubicBezTo>
                  <a:cubicBezTo>
                    <a:pt x="5346" y="2698"/>
                    <a:pt x="5334" y="3496"/>
                    <a:pt x="4858" y="3949"/>
                  </a:cubicBezTo>
                  <a:cubicBezTo>
                    <a:pt x="4632" y="4166"/>
                    <a:pt x="4323" y="4282"/>
                    <a:pt x="4010" y="4282"/>
                  </a:cubicBezTo>
                  <a:cubicBezTo>
                    <a:pt x="3895" y="4282"/>
                    <a:pt x="3779" y="4266"/>
                    <a:pt x="3667" y="4234"/>
                  </a:cubicBezTo>
                  <a:cubicBezTo>
                    <a:pt x="3570" y="4205"/>
                    <a:pt x="3470" y="4191"/>
                    <a:pt x="3372" y="4191"/>
                  </a:cubicBezTo>
                  <a:cubicBezTo>
                    <a:pt x="3111" y="4191"/>
                    <a:pt x="2858" y="4291"/>
                    <a:pt x="2667" y="4472"/>
                  </a:cubicBezTo>
                  <a:lnTo>
                    <a:pt x="107" y="7032"/>
                  </a:lnTo>
                  <a:cubicBezTo>
                    <a:pt x="0" y="7139"/>
                    <a:pt x="72" y="7318"/>
                    <a:pt x="227" y="7318"/>
                  </a:cubicBezTo>
                  <a:cubicBezTo>
                    <a:pt x="229" y="7318"/>
                    <a:pt x="231" y="7318"/>
                    <a:pt x="233" y="7318"/>
                  </a:cubicBezTo>
                  <a:cubicBezTo>
                    <a:pt x="354" y="7318"/>
                    <a:pt x="274" y="7295"/>
                    <a:pt x="2905" y="4711"/>
                  </a:cubicBezTo>
                  <a:cubicBezTo>
                    <a:pt x="3035" y="4581"/>
                    <a:pt x="3201" y="4514"/>
                    <a:pt x="3369" y="4514"/>
                  </a:cubicBezTo>
                  <a:cubicBezTo>
                    <a:pt x="3434" y="4514"/>
                    <a:pt x="3498" y="4524"/>
                    <a:pt x="3560" y="4544"/>
                  </a:cubicBezTo>
                  <a:cubicBezTo>
                    <a:pt x="3719" y="4597"/>
                    <a:pt x="3879" y="4622"/>
                    <a:pt x="4035" y="4622"/>
                  </a:cubicBezTo>
                  <a:cubicBezTo>
                    <a:pt x="4831" y="4622"/>
                    <a:pt x="5541" y="3979"/>
                    <a:pt x="5561" y="3103"/>
                  </a:cubicBezTo>
                  <a:cubicBezTo>
                    <a:pt x="5583" y="2207"/>
                    <a:pt x="4872" y="1538"/>
                    <a:pt x="4053" y="1538"/>
                  </a:cubicBezTo>
                  <a:cubicBezTo>
                    <a:pt x="4012" y="1538"/>
                    <a:pt x="3971" y="1540"/>
                    <a:pt x="3929" y="1544"/>
                  </a:cubicBezTo>
                  <a:cubicBezTo>
                    <a:pt x="3977" y="877"/>
                    <a:pt x="3572" y="246"/>
                    <a:pt x="2965" y="8"/>
                  </a:cubicBezTo>
                  <a:cubicBezTo>
                    <a:pt x="2948" y="3"/>
                    <a:pt x="2930" y="0"/>
                    <a:pt x="29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98" name="Google Shape;12898;p87"/>
          <p:cNvGrpSpPr/>
          <p:nvPr/>
        </p:nvGrpSpPr>
        <p:grpSpPr>
          <a:xfrm>
            <a:off x="7100170" y="1319117"/>
            <a:ext cx="368308" cy="367033"/>
            <a:chOff x="7100170" y="1500117"/>
            <a:chExt cx="368308" cy="367033"/>
          </a:xfrm>
        </p:grpSpPr>
        <p:sp>
          <p:nvSpPr>
            <p:cNvPr id="12899" name="Google Shape;12899;p87"/>
            <p:cNvSpPr/>
            <p:nvPr/>
          </p:nvSpPr>
          <p:spPr>
            <a:xfrm>
              <a:off x="7328698" y="1501041"/>
              <a:ext cx="139780" cy="97126"/>
            </a:xfrm>
            <a:custGeom>
              <a:avLst/>
              <a:gdLst/>
              <a:ahLst/>
              <a:cxnLst/>
              <a:rect l="l" t="t" r="r" b="b"/>
              <a:pathLst>
                <a:path w="4388" h="3049" extrusionOk="0">
                  <a:moveTo>
                    <a:pt x="1894" y="0"/>
                  </a:moveTo>
                  <a:cubicBezTo>
                    <a:pt x="1861" y="0"/>
                    <a:pt x="1826" y="8"/>
                    <a:pt x="1792" y="25"/>
                  </a:cubicBezTo>
                  <a:cubicBezTo>
                    <a:pt x="1066" y="501"/>
                    <a:pt x="208" y="1728"/>
                    <a:pt x="30" y="2871"/>
                  </a:cubicBezTo>
                  <a:cubicBezTo>
                    <a:pt x="0" y="2960"/>
                    <a:pt x="86" y="3049"/>
                    <a:pt x="184" y="3049"/>
                  </a:cubicBezTo>
                  <a:cubicBezTo>
                    <a:pt x="204" y="3049"/>
                    <a:pt x="224" y="3045"/>
                    <a:pt x="244" y="3037"/>
                  </a:cubicBezTo>
                  <a:cubicBezTo>
                    <a:pt x="1459" y="2549"/>
                    <a:pt x="2768" y="2216"/>
                    <a:pt x="4114" y="2097"/>
                  </a:cubicBezTo>
                  <a:lnTo>
                    <a:pt x="4221" y="2097"/>
                  </a:lnTo>
                  <a:cubicBezTo>
                    <a:pt x="4316" y="2097"/>
                    <a:pt x="4388" y="2025"/>
                    <a:pt x="4388" y="1930"/>
                  </a:cubicBezTo>
                  <a:cubicBezTo>
                    <a:pt x="4388" y="1847"/>
                    <a:pt x="4316" y="1775"/>
                    <a:pt x="4221" y="1775"/>
                  </a:cubicBezTo>
                  <a:cubicBezTo>
                    <a:pt x="3506" y="1787"/>
                    <a:pt x="1875" y="2085"/>
                    <a:pt x="423" y="2632"/>
                  </a:cubicBezTo>
                  <a:cubicBezTo>
                    <a:pt x="709" y="1573"/>
                    <a:pt x="1494" y="656"/>
                    <a:pt x="1994" y="311"/>
                  </a:cubicBezTo>
                  <a:cubicBezTo>
                    <a:pt x="2066" y="263"/>
                    <a:pt x="2090" y="168"/>
                    <a:pt x="2030" y="73"/>
                  </a:cubicBezTo>
                  <a:cubicBezTo>
                    <a:pt x="2007" y="26"/>
                    <a:pt x="1954" y="0"/>
                    <a:pt x="1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0" name="Google Shape;12900;p87"/>
            <p:cNvSpPr/>
            <p:nvPr/>
          </p:nvSpPr>
          <p:spPr>
            <a:xfrm>
              <a:off x="7100170" y="1500117"/>
              <a:ext cx="192691" cy="307942"/>
            </a:xfrm>
            <a:custGeom>
              <a:avLst/>
              <a:gdLst/>
              <a:ahLst/>
              <a:cxnLst/>
              <a:rect l="l" t="t" r="r" b="b"/>
              <a:pathLst>
                <a:path w="6049" h="9667" extrusionOk="0">
                  <a:moveTo>
                    <a:pt x="4144" y="5007"/>
                  </a:moveTo>
                  <a:lnTo>
                    <a:pt x="4144" y="5007"/>
                  </a:lnTo>
                  <a:cubicBezTo>
                    <a:pt x="4025" y="5221"/>
                    <a:pt x="4001" y="5317"/>
                    <a:pt x="4013" y="5674"/>
                  </a:cubicBezTo>
                  <a:cubicBezTo>
                    <a:pt x="4025" y="5995"/>
                    <a:pt x="4013" y="6043"/>
                    <a:pt x="3727" y="6281"/>
                  </a:cubicBezTo>
                  <a:cubicBezTo>
                    <a:pt x="3513" y="6460"/>
                    <a:pt x="3453" y="6531"/>
                    <a:pt x="3299" y="6852"/>
                  </a:cubicBezTo>
                  <a:cubicBezTo>
                    <a:pt x="3168" y="7162"/>
                    <a:pt x="3132" y="7186"/>
                    <a:pt x="2763" y="7281"/>
                  </a:cubicBezTo>
                  <a:cubicBezTo>
                    <a:pt x="2477" y="7341"/>
                    <a:pt x="2382" y="7388"/>
                    <a:pt x="2096" y="7626"/>
                  </a:cubicBezTo>
                  <a:cubicBezTo>
                    <a:pt x="2001" y="7698"/>
                    <a:pt x="1917" y="7781"/>
                    <a:pt x="1846" y="7805"/>
                  </a:cubicBezTo>
                  <a:cubicBezTo>
                    <a:pt x="1757" y="7831"/>
                    <a:pt x="1702" y="7841"/>
                    <a:pt x="1660" y="7841"/>
                  </a:cubicBezTo>
                  <a:cubicBezTo>
                    <a:pt x="1607" y="7841"/>
                    <a:pt x="1573" y="7825"/>
                    <a:pt x="1513" y="7805"/>
                  </a:cubicBezTo>
                  <a:cubicBezTo>
                    <a:pt x="1751" y="7483"/>
                    <a:pt x="1977" y="7162"/>
                    <a:pt x="2227" y="6864"/>
                  </a:cubicBezTo>
                  <a:cubicBezTo>
                    <a:pt x="2822" y="6174"/>
                    <a:pt x="3465" y="5555"/>
                    <a:pt x="4144" y="5007"/>
                  </a:cubicBezTo>
                  <a:close/>
                  <a:moveTo>
                    <a:pt x="5864" y="0"/>
                  </a:moveTo>
                  <a:cubicBezTo>
                    <a:pt x="5808" y="0"/>
                    <a:pt x="5754" y="31"/>
                    <a:pt x="5716" y="78"/>
                  </a:cubicBezTo>
                  <a:cubicBezTo>
                    <a:pt x="4858" y="1257"/>
                    <a:pt x="4549" y="2697"/>
                    <a:pt x="4668" y="4174"/>
                  </a:cubicBezTo>
                  <a:cubicBezTo>
                    <a:pt x="2715" y="5543"/>
                    <a:pt x="1144" y="7400"/>
                    <a:pt x="36" y="9424"/>
                  </a:cubicBezTo>
                  <a:cubicBezTo>
                    <a:pt x="1" y="9496"/>
                    <a:pt x="24" y="9603"/>
                    <a:pt x="96" y="9650"/>
                  </a:cubicBezTo>
                  <a:cubicBezTo>
                    <a:pt x="122" y="9661"/>
                    <a:pt x="149" y="9667"/>
                    <a:pt x="175" y="9667"/>
                  </a:cubicBezTo>
                  <a:cubicBezTo>
                    <a:pt x="234" y="9667"/>
                    <a:pt x="289" y="9640"/>
                    <a:pt x="322" y="9591"/>
                  </a:cubicBezTo>
                  <a:cubicBezTo>
                    <a:pt x="608" y="9067"/>
                    <a:pt x="917" y="8579"/>
                    <a:pt x="1251" y="8103"/>
                  </a:cubicBezTo>
                  <a:cubicBezTo>
                    <a:pt x="1424" y="8111"/>
                    <a:pt x="1483" y="8176"/>
                    <a:pt x="1641" y="8176"/>
                  </a:cubicBezTo>
                  <a:cubicBezTo>
                    <a:pt x="1711" y="8176"/>
                    <a:pt x="1801" y="8163"/>
                    <a:pt x="1929" y="8126"/>
                  </a:cubicBezTo>
                  <a:cubicBezTo>
                    <a:pt x="2179" y="8055"/>
                    <a:pt x="2358" y="7805"/>
                    <a:pt x="2584" y="7686"/>
                  </a:cubicBezTo>
                  <a:cubicBezTo>
                    <a:pt x="2644" y="7650"/>
                    <a:pt x="2739" y="7626"/>
                    <a:pt x="2834" y="7603"/>
                  </a:cubicBezTo>
                  <a:cubicBezTo>
                    <a:pt x="3311" y="7507"/>
                    <a:pt x="3430" y="7388"/>
                    <a:pt x="3608" y="6983"/>
                  </a:cubicBezTo>
                  <a:cubicBezTo>
                    <a:pt x="3727" y="6710"/>
                    <a:pt x="3763" y="6698"/>
                    <a:pt x="3942" y="6531"/>
                  </a:cubicBezTo>
                  <a:cubicBezTo>
                    <a:pt x="4323" y="6221"/>
                    <a:pt x="4370" y="6079"/>
                    <a:pt x="4358" y="5662"/>
                  </a:cubicBezTo>
                  <a:cubicBezTo>
                    <a:pt x="4346" y="5364"/>
                    <a:pt x="4358" y="5317"/>
                    <a:pt x="4477" y="5090"/>
                  </a:cubicBezTo>
                  <a:cubicBezTo>
                    <a:pt x="4549" y="4959"/>
                    <a:pt x="4620" y="4793"/>
                    <a:pt x="4644" y="4614"/>
                  </a:cubicBezTo>
                  <a:lnTo>
                    <a:pt x="4954" y="4388"/>
                  </a:lnTo>
                  <a:cubicBezTo>
                    <a:pt x="5001" y="4364"/>
                    <a:pt x="5025" y="4305"/>
                    <a:pt x="5025" y="4245"/>
                  </a:cubicBezTo>
                  <a:cubicBezTo>
                    <a:pt x="4894" y="2840"/>
                    <a:pt x="5180" y="1435"/>
                    <a:pt x="5989" y="268"/>
                  </a:cubicBezTo>
                  <a:cubicBezTo>
                    <a:pt x="6049" y="197"/>
                    <a:pt x="6025" y="90"/>
                    <a:pt x="5954" y="30"/>
                  </a:cubicBezTo>
                  <a:cubicBezTo>
                    <a:pt x="5924" y="9"/>
                    <a:pt x="5894" y="0"/>
                    <a:pt x="58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1" name="Google Shape;12901;p87"/>
            <p:cNvSpPr/>
            <p:nvPr/>
          </p:nvSpPr>
          <p:spPr>
            <a:xfrm>
              <a:off x="7160089" y="1766170"/>
              <a:ext cx="19017" cy="18986"/>
            </a:xfrm>
            <a:custGeom>
              <a:avLst/>
              <a:gdLst/>
              <a:ahLst/>
              <a:cxnLst/>
              <a:rect l="l" t="t" r="r" b="b"/>
              <a:pathLst>
                <a:path w="597" h="596" extrusionOk="0">
                  <a:moveTo>
                    <a:pt x="298" y="1"/>
                  </a:moveTo>
                  <a:cubicBezTo>
                    <a:pt x="144" y="1"/>
                    <a:pt x="1" y="132"/>
                    <a:pt x="1" y="298"/>
                  </a:cubicBezTo>
                  <a:cubicBezTo>
                    <a:pt x="1" y="465"/>
                    <a:pt x="144" y="596"/>
                    <a:pt x="298" y="596"/>
                  </a:cubicBezTo>
                  <a:cubicBezTo>
                    <a:pt x="465" y="596"/>
                    <a:pt x="596" y="465"/>
                    <a:pt x="596" y="298"/>
                  </a:cubicBezTo>
                  <a:cubicBezTo>
                    <a:pt x="596" y="132"/>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2" name="Google Shape;12902;p87"/>
            <p:cNvSpPr/>
            <p:nvPr/>
          </p:nvSpPr>
          <p:spPr>
            <a:xfrm>
              <a:off x="7295505" y="1540031"/>
              <a:ext cx="18986" cy="19081"/>
            </a:xfrm>
            <a:custGeom>
              <a:avLst/>
              <a:gdLst/>
              <a:ahLst/>
              <a:cxnLst/>
              <a:rect l="l" t="t" r="r" b="b"/>
              <a:pathLst>
                <a:path w="596" h="599" extrusionOk="0">
                  <a:moveTo>
                    <a:pt x="332" y="1"/>
                  </a:moveTo>
                  <a:cubicBezTo>
                    <a:pt x="321" y="1"/>
                    <a:pt x="309" y="2"/>
                    <a:pt x="298" y="4"/>
                  </a:cubicBezTo>
                  <a:cubicBezTo>
                    <a:pt x="131" y="4"/>
                    <a:pt x="0" y="134"/>
                    <a:pt x="0" y="301"/>
                  </a:cubicBezTo>
                  <a:cubicBezTo>
                    <a:pt x="0" y="456"/>
                    <a:pt x="131" y="599"/>
                    <a:pt x="298" y="599"/>
                  </a:cubicBezTo>
                  <a:cubicBezTo>
                    <a:pt x="453" y="599"/>
                    <a:pt x="596" y="456"/>
                    <a:pt x="596" y="301"/>
                  </a:cubicBezTo>
                  <a:cubicBezTo>
                    <a:pt x="596" y="136"/>
                    <a:pt x="473" y="1"/>
                    <a:pt x="3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3" name="Google Shape;12903;p87"/>
            <p:cNvSpPr/>
            <p:nvPr/>
          </p:nvSpPr>
          <p:spPr>
            <a:xfrm>
              <a:off x="7337968" y="1631519"/>
              <a:ext cx="19017" cy="19017"/>
            </a:xfrm>
            <a:custGeom>
              <a:avLst/>
              <a:gdLst/>
              <a:ahLst/>
              <a:cxnLst/>
              <a:rect l="l" t="t" r="r" b="b"/>
              <a:pathLst>
                <a:path w="597" h="597" extrusionOk="0">
                  <a:moveTo>
                    <a:pt x="298" y="1"/>
                  </a:moveTo>
                  <a:cubicBezTo>
                    <a:pt x="132" y="1"/>
                    <a:pt x="1" y="132"/>
                    <a:pt x="1" y="299"/>
                  </a:cubicBezTo>
                  <a:cubicBezTo>
                    <a:pt x="1" y="465"/>
                    <a:pt x="132" y="596"/>
                    <a:pt x="298" y="596"/>
                  </a:cubicBezTo>
                  <a:cubicBezTo>
                    <a:pt x="465" y="596"/>
                    <a:pt x="596" y="465"/>
                    <a:pt x="596" y="299"/>
                  </a:cubicBezTo>
                  <a:cubicBezTo>
                    <a:pt x="596" y="132"/>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4" name="Google Shape;12904;p87"/>
            <p:cNvSpPr/>
            <p:nvPr/>
          </p:nvSpPr>
          <p:spPr>
            <a:xfrm>
              <a:off x="7275404" y="1612947"/>
              <a:ext cx="18986" cy="18986"/>
            </a:xfrm>
            <a:custGeom>
              <a:avLst/>
              <a:gdLst/>
              <a:ahLst/>
              <a:cxnLst/>
              <a:rect l="l" t="t" r="r" b="b"/>
              <a:pathLst>
                <a:path w="596" h="596" extrusionOk="0">
                  <a:moveTo>
                    <a:pt x="298" y="1"/>
                  </a:moveTo>
                  <a:cubicBezTo>
                    <a:pt x="131" y="1"/>
                    <a:pt x="0" y="131"/>
                    <a:pt x="0" y="298"/>
                  </a:cubicBezTo>
                  <a:cubicBezTo>
                    <a:pt x="0" y="465"/>
                    <a:pt x="131" y="596"/>
                    <a:pt x="298" y="596"/>
                  </a:cubicBezTo>
                  <a:cubicBezTo>
                    <a:pt x="465" y="596"/>
                    <a:pt x="596" y="465"/>
                    <a:pt x="596" y="298"/>
                  </a:cubicBezTo>
                  <a:cubicBezTo>
                    <a:pt x="596" y="131"/>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5" name="Google Shape;12905;p87"/>
            <p:cNvSpPr/>
            <p:nvPr/>
          </p:nvSpPr>
          <p:spPr>
            <a:xfrm>
              <a:off x="7248837" y="1688029"/>
              <a:ext cx="19017" cy="19017"/>
            </a:xfrm>
            <a:custGeom>
              <a:avLst/>
              <a:gdLst/>
              <a:ahLst/>
              <a:cxnLst/>
              <a:rect l="l" t="t" r="r" b="b"/>
              <a:pathLst>
                <a:path w="597" h="597" extrusionOk="0">
                  <a:moveTo>
                    <a:pt x="298" y="1"/>
                  </a:moveTo>
                  <a:cubicBezTo>
                    <a:pt x="132" y="1"/>
                    <a:pt x="1" y="132"/>
                    <a:pt x="1" y="299"/>
                  </a:cubicBezTo>
                  <a:cubicBezTo>
                    <a:pt x="1" y="453"/>
                    <a:pt x="132" y="596"/>
                    <a:pt x="298" y="596"/>
                  </a:cubicBezTo>
                  <a:cubicBezTo>
                    <a:pt x="465" y="596"/>
                    <a:pt x="596" y="453"/>
                    <a:pt x="596" y="299"/>
                  </a:cubicBezTo>
                  <a:cubicBezTo>
                    <a:pt x="596" y="132"/>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6" name="Google Shape;12906;p87"/>
            <p:cNvSpPr/>
            <p:nvPr/>
          </p:nvSpPr>
          <p:spPr>
            <a:xfrm>
              <a:off x="7413464" y="1587527"/>
              <a:ext cx="18986" cy="19017"/>
            </a:xfrm>
            <a:custGeom>
              <a:avLst/>
              <a:gdLst/>
              <a:ahLst/>
              <a:cxnLst/>
              <a:rect l="l" t="t" r="r" b="b"/>
              <a:pathLst>
                <a:path w="596" h="597" extrusionOk="0">
                  <a:moveTo>
                    <a:pt x="298" y="1"/>
                  </a:moveTo>
                  <a:cubicBezTo>
                    <a:pt x="131" y="1"/>
                    <a:pt x="0" y="132"/>
                    <a:pt x="0" y="298"/>
                  </a:cubicBezTo>
                  <a:cubicBezTo>
                    <a:pt x="0" y="453"/>
                    <a:pt x="131" y="596"/>
                    <a:pt x="298" y="596"/>
                  </a:cubicBezTo>
                  <a:cubicBezTo>
                    <a:pt x="464" y="596"/>
                    <a:pt x="595" y="453"/>
                    <a:pt x="595" y="298"/>
                  </a:cubicBezTo>
                  <a:cubicBezTo>
                    <a:pt x="595" y="132"/>
                    <a:pt x="464"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7" name="Google Shape;12907;p87"/>
            <p:cNvSpPr/>
            <p:nvPr/>
          </p:nvSpPr>
          <p:spPr>
            <a:xfrm>
              <a:off x="7114218" y="1832906"/>
              <a:ext cx="18986" cy="19017"/>
            </a:xfrm>
            <a:custGeom>
              <a:avLst/>
              <a:gdLst/>
              <a:ahLst/>
              <a:cxnLst/>
              <a:rect l="l" t="t" r="r" b="b"/>
              <a:pathLst>
                <a:path w="596" h="597" extrusionOk="0">
                  <a:moveTo>
                    <a:pt x="317" y="0"/>
                  </a:moveTo>
                  <a:cubicBezTo>
                    <a:pt x="311" y="0"/>
                    <a:pt x="304" y="1"/>
                    <a:pt x="298" y="1"/>
                  </a:cubicBezTo>
                  <a:cubicBezTo>
                    <a:pt x="131" y="1"/>
                    <a:pt x="0" y="132"/>
                    <a:pt x="0" y="299"/>
                  </a:cubicBezTo>
                  <a:cubicBezTo>
                    <a:pt x="0" y="465"/>
                    <a:pt x="131" y="596"/>
                    <a:pt x="298" y="596"/>
                  </a:cubicBezTo>
                  <a:cubicBezTo>
                    <a:pt x="464" y="596"/>
                    <a:pt x="595" y="465"/>
                    <a:pt x="595" y="299"/>
                  </a:cubicBezTo>
                  <a:cubicBezTo>
                    <a:pt x="595" y="139"/>
                    <a:pt x="474" y="0"/>
                    <a:pt x="3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8" name="Google Shape;12908;p87"/>
            <p:cNvSpPr/>
            <p:nvPr/>
          </p:nvSpPr>
          <p:spPr>
            <a:xfrm>
              <a:off x="7128999" y="1785506"/>
              <a:ext cx="18986" cy="19017"/>
            </a:xfrm>
            <a:custGeom>
              <a:avLst/>
              <a:gdLst/>
              <a:ahLst/>
              <a:cxnLst/>
              <a:rect l="l" t="t" r="r" b="b"/>
              <a:pathLst>
                <a:path w="596" h="597" extrusionOk="0">
                  <a:moveTo>
                    <a:pt x="319" y="0"/>
                  </a:moveTo>
                  <a:cubicBezTo>
                    <a:pt x="312" y="0"/>
                    <a:pt x="305" y="0"/>
                    <a:pt x="298" y="1"/>
                  </a:cubicBezTo>
                  <a:cubicBezTo>
                    <a:pt x="131" y="1"/>
                    <a:pt x="0" y="132"/>
                    <a:pt x="0" y="298"/>
                  </a:cubicBezTo>
                  <a:cubicBezTo>
                    <a:pt x="0" y="465"/>
                    <a:pt x="131" y="596"/>
                    <a:pt x="298" y="596"/>
                  </a:cubicBezTo>
                  <a:cubicBezTo>
                    <a:pt x="465" y="596"/>
                    <a:pt x="596" y="465"/>
                    <a:pt x="596" y="298"/>
                  </a:cubicBezTo>
                  <a:cubicBezTo>
                    <a:pt x="596" y="127"/>
                    <a:pt x="476" y="0"/>
                    <a:pt x="3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9" name="Google Shape;12909;p87"/>
            <p:cNvSpPr/>
            <p:nvPr/>
          </p:nvSpPr>
          <p:spPr>
            <a:xfrm>
              <a:off x="7148335" y="1815481"/>
              <a:ext cx="18986" cy="18986"/>
            </a:xfrm>
            <a:custGeom>
              <a:avLst/>
              <a:gdLst/>
              <a:ahLst/>
              <a:cxnLst/>
              <a:rect l="l" t="t" r="r" b="b"/>
              <a:pathLst>
                <a:path w="596" h="596" extrusionOk="0">
                  <a:moveTo>
                    <a:pt x="298" y="0"/>
                  </a:moveTo>
                  <a:cubicBezTo>
                    <a:pt x="132" y="0"/>
                    <a:pt x="1" y="131"/>
                    <a:pt x="1" y="298"/>
                  </a:cubicBezTo>
                  <a:cubicBezTo>
                    <a:pt x="1" y="465"/>
                    <a:pt x="132" y="596"/>
                    <a:pt x="298" y="596"/>
                  </a:cubicBezTo>
                  <a:cubicBezTo>
                    <a:pt x="465" y="596"/>
                    <a:pt x="596" y="465"/>
                    <a:pt x="596" y="298"/>
                  </a:cubicBezTo>
                  <a:cubicBezTo>
                    <a:pt x="596" y="131"/>
                    <a:pt x="465" y="0"/>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0" name="Google Shape;12910;p87"/>
            <p:cNvSpPr/>
            <p:nvPr/>
          </p:nvSpPr>
          <p:spPr>
            <a:xfrm>
              <a:off x="7158592" y="1661494"/>
              <a:ext cx="208236" cy="205656"/>
            </a:xfrm>
            <a:custGeom>
              <a:avLst/>
              <a:gdLst/>
              <a:ahLst/>
              <a:cxnLst/>
              <a:rect l="l" t="t" r="r" b="b"/>
              <a:pathLst>
                <a:path w="6537" h="6456" extrusionOk="0">
                  <a:moveTo>
                    <a:pt x="2893" y="2275"/>
                  </a:moveTo>
                  <a:cubicBezTo>
                    <a:pt x="2131" y="3001"/>
                    <a:pt x="1512" y="3763"/>
                    <a:pt x="917" y="4703"/>
                  </a:cubicBezTo>
                  <a:cubicBezTo>
                    <a:pt x="905" y="4656"/>
                    <a:pt x="905" y="4596"/>
                    <a:pt x="929" y="4442"/>
                  </a:cubicBezTo>
                  <a:cubicBezTo>
                    <a:pt x="941" y="4370"/>
                    <a:pt x="1036" y="4287"/>
                    <a:pt x="1107" y="4191"/>
                  </a:cubicBezTo>
                  <a:cubicBezTo>
                    <a:pt x="1357" y="3906"/>
                    <a:pt x="1393" y="3822"/>
                    <a:pt x="1453" y="3525"/>
                  </a:cubicBezTo>
                  <a:cubicBezTo>
                    <a:pt x="1524" y="3168"/>
                    <a:pt x="1572" y="3120"/>
                    <a:pt x="1881" y="2989"/>
                  </a:cubicBezTo>
                  <a:cubicBezTo>
                    <a:pt x="2191" y="2858"/>
                    <a:pt x="2274" y="2775"/>
                    <a:pt x="2453" y="2560"/>
                  </a:cubicBezTo>
                  <a:cubicBezTo>
                    <a:pt x="2643" y="2322"/>
                    <a:pt x="2703" y="2275"/>
                    <a:pt x="2893" y="2275"/>
                  </a:cubicBezTo>
                  <a:close/>
                  <a:moveTo>
                    <a:pt x="6351" y="0"/>
                  </a:moveTo>
                  <a:cubicBezTo>
                    <a:pt x="6331" y="0"/>
                    <a:pt x="6309" y="4"/>
                    <a:pt x="6287" y="12"/>
                  </a:cubicBezTo>
                  <a:cubicBezTo>
                    <a:pt x="5144" y="453"/>
                    <a:pt x="4191" y="1072"/>
                    <a:pt x="3251" y="1917"/>
                  </a:cubicBezTo>
                  <a:cubicBezTo>
                    <a:pt x="3154" y="1917"/>
                    <a:pt x="3059" y="1911"/>
                    <a:pt x="2965" y="1911"/>
                  </a:cubicBezTo>
                  <a:cubicBezTo>
                    <a:pt x="2841" y="1911"/>
                    <a:pt x="2718" y="1923"/>
                    <a:pt x="2596" y="1977"/>
                  </a:cubicBezTo>
                  <a:cubicBezTo>
                    <a:pt x="2310" y="2108"/>
                    <a:pt x="2179" y="2406"/>
                    <a:pt x="2012" y="2525"/>
                  </a:cubicBezTo>
                  <a:cubicBezTo>
                    <a:pt x="1941" y="2584"/>
                    <a:pt x="1846" y="2620"/>
                    <a:pt x="1750" y="2656"/>
                  </a:cubicBezTo>
                  <a:cubicBezTo>
                    <a:pt x="1346" y="2834"/>
                    <a:pt x="1238" y="2941"/>
                    <a:pt x="1119" y="3430"/>
                  </a:cubicBezTo>
                  <a:cubicBezTo>
                    <a:pt x="1072" y="3668"/>
                    <a:pt x="1060" y="3715"/>
                    <a:pt x="857" y="3953"/>
                  </a:cubicBezTo>
                  <a:cubicBezTo>
                    <a:pt x="750" y="4072"/>
                    <a:pt x="643" y="4191"/>
                    <a:pt x="595" y="4334"/>
                  </a:cubicBezTo>
                  <a:cubicBezTo>
                    <a:pt x="464" y="4799"/>
                    <a:pt x="643" y="4775"/>
                    <a:pt x="631" y="5073"/>
                  </a:cubicBezTo>
                  <a:cubicBezTo>
                    <a:pt x="631" y="5084"/>
                    <a:pt x="643" y="5084"/>
                    <a:pt x="643" y="5096"/>
                  </a:cubicBezTo>
                  <a:cubicBezTo>
                    <a:pt x="381" y="5549"/>
                    <a:pt x="179" y="5942"/>
                    <a:pt x="48" y="6216"/>
                  </a:cubicBezTo>
                  <a:cubicBezTo>
                    <a:pt x="0" y="6299"/>
                    <a:pt x="48" y="6394"/>
                    <a:pt x="143" y="6442"/>
                  </a:cubicBezTo>
                  <a:cubicBezTo>
                    <a:pt x="164" y="6451"/>
                    <a:pt x="186" y="6455"/>
                    <a:pt x="208" y="6455"/>
                  </a:cubicBezTo>
                  <a:cubicBezTo>
                    <a:pt x="271" y="6455"/>
                    <a:pt x="331" y="6417"/>
                    <a:pt x="357" y="6347"/>
                  </a:cubicBezTo>
                  <a:cubicBezTo>
                    <a:pt x="643" y="5739"/>
                    <a:pt x="1274" y="4549"/>
                    <a:pt x="2322" y="3322"/>
                  </a:cubicBezTo>
                  <a:cubicBezTo>
                    <a:pt x="3620" y="1834"/>
                    <a:pt x="4846" y="929"/>
                    <a:pt x="6406" y="322"/>
                  </a:cubicBezTo>
                  <a:cubicBezTo>
                    <a:pt x="6489" y="286"/>
                    <a:pt x="6537" y="191"/>
                    <a:pt x="6489" y="96"/>
                  </a:cubicBezTo>
                  <a:cubicBezTo>
                    <a:pt x="6471" y="41"/>
                    <a:pt x="6418" y="0"/>
                    <a:pt x="63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1" name="Google Shape;12911;p87"/>
            <p:cNvSpPr/>
            <p:nvPr/>
          </p:nvSpPr>
          <p:spPr>
            <a:xfrm>
              <a:off x="7374696" y="1635660"/>
              <a:ext cx="93781" cy="28478"/>
            </a:xfrm>
            <a:custGeom>
              <a:avLst/>
              <a:gdLst/>
              <a:ahLst/>
              <a:cxnLst/>
              <a:rect l="l" t="t" r="r" b="b"/>
              <a:pathLst>
                <a:path w="2944" h="894" extrusionOk="0">
                  <a:moveTo>
                    <a:pt x="2772" y="1"/>
                  </a:moveTo>
                  <a:cubicBezTo>
                    <a:pt x="2765" y="1"/>
                    <a:pt x="2759" y="1"/>
                    <a:pt x="2753" y="2"/>
                  </a:cubicBezTo>
                  <a:cubicBezTo>
                    <a:pt x="1860" y="97"/>
                    <a:pt x="991" y="288"/>
                    <a:pt x="193" y="573"/>
                  </a:cubicBezTo>
                  <a:cubicBezTo>
                    <a:pt x="1" y="638"/>
                    <a:pt x="67" y="894"/>
                    <a:pt x="230" y="894"/>
                  </a:cubicBezTo>
                  <a:cubicBezTo>
                    <a:pt x="248" y="894"/>
                    <a:pt x="268" y="890"/>
                    <a:pt x="288" y="883"/>
                  </a:cubicBezTo>
                  <a:cubicBezTo>
                    <a:pt x="1086" y="609"/>
                    <a:pt x="1920" y="419"/>
                    <a:pt x="2777" y="335"/>
                  </a:cubicBezTo>
                  <a:cubicBezTo>
                    <a:pt x="2872" y="311"/>
                    <a:pt x="2944" y="240"/>
                    <a:pt x="2932" y="157"/>
                  </a:cubicBezTo>
                  <a:cubicBezTo>
                    <a:pt x="2932" y="68"/>
                    <a:pt x="2850" y="1"/>
                    <a:pt x="27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912" name="Google Shape;12912;p87"/>
          <p:cNvSpPr/>
          <p:nvPr/>
        </p:nvSpPr>
        <p:spPr>
          <a:xfrm>
            <a:off x="7539642" y="1319180"/>
            <a:ext cx="372958" cy="366747"/>
          </a:xfrm>
          <a:custGeom>
            <a:avLst/>
            <a:gdLst/>
            <a:ahLst/>
            <a:cxnLst/>
            <a:rect l="l" t="t" r="r" b="b"/>
            <a:pathLst>
              <a:path w="11708" h="11513" extrusionOk="0">
                <a:moveTo>
                  <a:pt x="5700" y="3058"/>
                </a:moveTo>
                <a:cubicBezTo>
                  <a:pt x="5722" y="3058"/>
                  <a:pt x="5743" y="3064"/>
                  <a:pt x="5755" y="3076"/>
                </a:cubicBezTo>
                <a:lnTo>
                  <a:pt x="8565" y="5898"/>
                </a:lnTo>
                <a:cubicBezTo>
                  <a:pt x="8612" y="5910"/>
                  <a:pt x="8612" y="5969"/>
                  <a:pt x="8588" y="6017"/>
                </a:cubicBezTo>
                <a:cubicBezTo>
                  <a:pt x="8207" y="6374"/>
                  <a:pt x="8231" y="6398"/>
                  <a:pt x="8172" y="6398"/>
                </a:cubicBezTo>
                <a:cubicBezTo>
                  <a:pt x="8112" y="6398"/>
                  <a:pt x="8112" y="6350"/>
                  <a:pt x="7850" y="6136"/>
                </a:cubicBezTo>
                <a:cubicBezTo>
                  <a:pt x="5112" y="3398"/>
                  <a:pt x="5255" y="3552"/>
                  <a:pt x="5255" y="3493"/>
                </a:cubicBezTo>
                <a:cubicBezTo>
                  <a:pt x="5255" y="3433"/>
                  <a:pt x="5278" y="3433"/>
                  <a:pt x="5636" y="3076"/>
                </a:cubicBezTo>
                <a:cubicBezTo>
                  <a:pt x="5653" y="3064"/>
                  <a:pt x="5677" y="3058"/>
                  <a:pt x="5700" y="3058"/>
                </a:cubicBezTo>
                <a:close/>
                <a:moveTo>
                  <a:pt x="10869" y="1"/>
                </a:moveTo>
                <a:cubicBezTo>
                  <a:pt x="10688" y="1"/>
                  <a:pt x="10504" y="64"/>
                  <a:pt x="10350" y="195"/>
                </a:cubicBezTo>
                <a:lnTo>
                  <a:pt x="9184" y="1219"/>
                </a:lnTo>
                <a:cubicBezTo>
                  <a:pt x="9100" y="1278"/>
                  <a:pt x="9100" y="1385"/>
                  <a:pt x="9160" y="1457"/>
                </a:cubicBezTo>
                <a:cubicBezTo>
                  <a:pt x="9191" y="1494"/>
                  <a:pt x="9235" y="1512"/>
                  <a:pt x="9280" y="1512"/>
                </a:cubicBezTo>
                <a:cubicBezTo>
                  <a:pt x="9322" y="1512"/>
                  <a:pt x="9364" y="1497"/>
                  <a:pt x="9398" y="1469"/>
                </a:cubicBezTo>
                <a:lnTo>
                  <a:pt x="10577" y="445"/>
                </a:lnTo>
                <a:cubicBezTo>
                  <a:pt x="10664" y="375"/>
                  <a:pt x="10769" y="339"/>
                  <a:pt x="10872" y="339"/>
                </a:cubicBezTo>
                <a:cubicBezTo>
                  <a:pt x="10980" y="339"/>
                  <a:pt x="11087" y="378"/>
                  <a:pt x="11172" y="457"/>
                </a:cubicBezTo>
                <a:cubicBezTo>
                  <a:pt x="11339" y="623"/>
                  <a:pt x="11339" y="874"/>
                  <a:pt x="11184" y="1052"/>
                </a:cubicBezTo>
                <a:lnTo>
                  <a:pt x="7933" y="4767"/>
                </a:lnTo>
                <a:lnTo>
                  <a:pt x="6874" y="3707"/>
                </a:lnTo>
                <a:lnTo>
                  <a:pt x="8767" y="2040"/>
                </a:lnTo>
                <a:cubicBezTo>
                  <a:pt x="8838" y="1981"/>
                  <a:pt x="8838" y="1874"/>
                  <a:pt x="8779" y="1802"/>
                </a:cubicBezTo>
                <a:cubicBezTo>
                  <a:pt x="8747" y="1757"/>
                  <a:pt x="8700" y="1736"/>
                  <a:pt x="8653" y="1736"/>
                </a:cubicBezTo>
                <a:cubicBezTo>
                  <a:pt x="8614" y="1736"/>
                  <a:pt x="8573" y="1751"/>
                  <a:pt x="8541" y="1778"/>
                </a:cubicBezTo>
                <a:lnTo>
                  <a:pt x="6636" y="3469"/>
                </a:lnTo>
                <a:lnTo>
                  <a:pt x="5993" y="2826"/>
                </a:lnTo>
                <a:cubicBezTo>
                  <a:pt x="5909" y="2743"/>
                  <a:pt x="5802" y="2701"/>
                  <a:pt x="5695" y="2701"/>
                </a:cubicBezTo>
                <a:cubicBezTo>
                  <a:pt x="5588" y="2701"/>
                  <a:pt x="5481" y="2743"/>
                  <a:pt x="5397" y="2826"/>
                </a:cubicBezTo>
                <a:lnTo>
                  <a:pt x="5040" y="3183"/>
                </a:lnTo>
                <a:cubicBezTo>
                  <a:pt x="4921" y="3302"/>
                  <a:pt x="4874" y="3481"/>
                  <a:pt x="4957" y="3660"/>
                </a:cubicBezTo>
                <a:cubicBezTo>
                  <a:pt x="4800" y="3641"/>
                  <a:pt x="4644" y="3631"/>
                  <a:pt x="4488" y="3631"/>
                </a:cubicBezTo>
                <a:cubicBezTo>
                  <a:pt x="2121" y="3631"/>
                  <a:pt x="1" y="5783"/>
                  <a:pt x="135" y="8208"/>
                </a:cubicBezTo>
                <a:cubicBezTo>
                  <a:pt x="147" y="8672"/>
                  <a:pt x="337" y="9101"/>
                  <a:pt x="671" y="9422"/>
                </a:cubicBezTo>
                <a:lnTo>
                  <a:pt x="2218" y="10970"/>
                </a:lnTo>
                <a:cubicBezTo>
                  <a:pt x="2620" y="11372"/>
                  <a:pt x="3076" y="11512"/>
                  <a:pt x="3595" y="11512"/>
                </a:cubicBezTo>
                <a:cubicBezTo>
                  <a:pt x="3768" y="11512"/>
                  <a:pt x="3948" y="11497"/>
                  <a:pt x="4135" y="11470"/>
                </a:cubicBezTo>
                <a:cubicBezTo>
                  <a:pt x="4219" y="11458"/>
                  <a:pt x="4278" y="11387"/>
                  <a:pt x="4278" y="11280"/>
                </a:cubicBezTo>
                <a:cubicBezTo>
                  <a:pt x="4266" y="11184"/>
                  <a:pt x="4195" y="11125"/>
                  <a:pt x="4088" y="11125"/>
                </a:cubicBezTo>
                <a:cubicBezTo>
                  <a:pt x="3923" y="11149"/>
                  <a:pt x="3764" y="11164"/>
                  <a:pt x="3613" y="11164"/>
                </a:cubicBezTo>
                <a:cubicBezTo>
                  <a:pt x="3175" y="11164"/>
                  <a:pt x="2793" y="11044"/>
                  <a:pt x="2457" y="10708"/>
                </a:cubicBezTo>
                <a:lnTo>
                  <a:pt x="909" y="9160"/>
                </a:lnTo>
                <a:cubicBezTo>
                  <a:pt x="635" y="8898"/>
                  <a:pt x="468" y="8541"/>
                  <a:pt x="456" y="8184"/>
                </a:cubicBezTo>
                <a:cubicBezTo>
                  <a:pt x="351" y="5941"/>
                  <a:pt x="2322" y="3959"/>
                  <a:pt x="4468" y="3959"/>
                </a:cubicBezTo>
                <a:cubicBezTo>
                  <a:pt x="4749" y="3959"/>
                  <a:pt x="5032" y="3993"/>
                  <a:pt x="5314" y="4064"/>
                </a:cubicBezTo>
                <a:lnTo>
                  <a:pt x="7576" y="6327"/>
                </a:lnTo>
                <a:cubicBezTo>
                  <a:pt x="8029" y="8196"/>
                  <a:pt x="6838" y="10220"/>
                  <a:pt x="4969" y="10934"/>
                </a:cubicBezTo>
                <a:cubicBezTo>
                  <a:pt x="4874" y="10970"/>
                  <a:pt x="4838" y="11065"/>
                  <a:pt x="4862" y="11160"/>
                </a:cubicBezTo>
                <a:cubicBezTo>
                  <a:pt x="4891" y="11229"/>
                  <a:pt x="4961" y="11274"/>
                  <a:pt x="5038" y="11274"/>
                </a:cubicBezTo>
                <a:cubicBezTo>
                  <a:pt x="5055" y="11274"/>
                  <a:pt x="5071" y="11272"/>
                  <a:pt x="5088" y="11268"/>
                </a:cubicBezTo>
                <a:cubicBezTo>
                  <a:pt x="6945" y="10553"/>
                  <a:pt x="8195" y="8624"/>
                  <a:pt x="7969" y="6696"/>
                </a:cubicBezTo>
                <a:lnTo>
                  <a:pt x="7969" y="6696"/>
                </a:lnTo>
                <a:cubicBezTo>
                  <a:pt x="8027" y="6722"/>
                  <a:pt x="8084" y="6735"/>
                  <a:pt x="8140" y="6735"/>
                </a:cubicBezTo>
                <a:cubicBezTo>
                  <a:pt x="8257" y="6735"/>
                  <a:pt x="8365" y="6681"/>
                  <a:pt x="8445" y="6600"/>
                </a:cubicBezTo>
                <a:lnTo>
                  <a:pt x="8803" y="6243"/>
                </a:lnTo>
                <a:cubicBezTo>
                  <a:pt x="8969" y="6088"/>
                  <a:pt x="8969" y="5815"/>
                  <a:pt x="8803" y="5648"/>
                </a:cubicBezTo>
                <a:lnTo>
                  <a:pt x="8172" y="5017"/>
                </a:lnTo>
                <a:lnTo>
                  <a:pt x="11446" y="1290"/>
                </a:lnTo>
                <a:cubicBezTo>
                  <a:pt x="11708" y="981"/>
                  <a:pt x="11696" y="516"/>
                  <a:pt x="11410" y="219"/>
                </a:cubicBezTo>
                <a:cubicBezTo>
                  <a:pt x="11261" y="76"/>
                  <a:pt x="11067" y="1"/>
                  <a:pt x="108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913" name="Google Shape;12913;p87"/>
          <p:cNvGrpSpPr/>
          <p:nvPr/>
        </p:nvGrpSpPr>
        <p:grpSpPr>
          <a:xfrm>
            <a:off x="6649231" y="1319021"/>
            <a:ext cx="390287" cy="367065"/>
            <a:chOff x="6649231" y="1500021"/>
            <a:chExt cx="390287" cy="367065"/>
          </a:xfrm>
        </p:grpSpPr>
        <p:sp>
          <p:nvSpPr>
            <p:cNvPr id="12914" name="Google Shape;12914;p87"/>
            <p:cNvSpPr/>
            <p:nvPr/>
          </p:nvSpPr>
          <p:spPr>
            <a:xfrm>
              <a:off x="6649231" y="1500021"/>
              <a:ext cx="390287" cy="367065"/>
            </a:xfrm>
            <a:custGeom>
              <a:avLst/>
              <a:gdLst/>
              <a:ahLst/>
              <a:cxnLst/>
              <a:rect l="l" t="t" r="r" b="b"/>
              <a:pathLst>
                <a:path w="12252" h="11523" extrusionOk="0">
                  <a:moveTo>
                    <a:pt x="2393" y="6022"/>
                  </a:moveTo>
                  <a:lnTo>
                    <a:pt x="5775" y="9391"/>
                  </a:lnTo>
                  <a:lnTo>
                    <a:pt x="4691" y="10487"/>
                  </a:lnTo>
                  <a:cubicBezTo>
                    <a:pt x="4221" y="10951"/>
                    <a:pt x="3611" y="11183"/>
                    <a:pt x="3000" y="11183"/>
                  </a:cubicBezTo>
                  <a:cubicBezTo>
                    <a:pt x="2390" y="11183"/>
                    <a:pt x="1780" y="10951"/>
                    <a:pt x="1310" y="10487"/>
                  </a:cubicBezTo>
                  <a:cubicBezTo>
                    <a:pt x="369" y="9546"/>
                    <a:pt x="369" y="8046"/>
                    <a:pt x="1310" y="7105"/>
                  </a:cubicBezTo>
                  <a:lnTo>
                    <a:pt x="2393" y="6022"/>
                  </a:lnTo>
                  <a:close/>
                  <a:moveTo>
                    <a:pt x="3000" y="331"/>
                  </a:moveTo>
                  <a:cubicBezTo>
                    <a:pt x="3608" y="331"/>
                    <a:pt x="4203" y="557"/>
                    <a:pt x="4667" y="1021"/>
                  </a:cubicBezTo>
                  <a:lnTo>
                    <a:pt x="10763" y="7105"/>
                  </a:lnTo>
                  <a:cubicBezTo>
                    <a:pt x="11680" y="8046"/>
                    <a:pt x="11680" y="9546"/>
                    <a:pt x="10763" y="10463"/>
                  </a:cubicBezTo>
                  <a:lnTo>
                    <a:pt x="10728" y="10499"/>
                  </a:lnTo>
                  <a:cubicBezTo>
                    <a:pt x="10263" y="10957"/>
                    <a:pt x="9656" y="11186"/>
                    <a:pt x="9050" y="11186"/>
                  </a:cubicBezTo>
                  <a:cubicBezTo>
                    <a:pt x="8445" y="11186"/>
                    <a:pt x="7840" y="10957"/>
                    <a:pt x="7382" y="10499"/>
                  </a:cubicBezTo>
                  <a:lnTo>
                    <a:pt x="1286" y="4415"/>
                  </a:lnTo>
                  <a:cubicBezTo>
                    <a:pt x="369" y="3486"/>
                    <a:pt x="369" y="1986"/>
                    <a:pt x="1286" y="1057"/>
                  </a:cubicBezTo>
                  <a:cubicBezTo>
                    <a:pt x="1310" y="1045"/>
                    <a:pt x="1929" y="331"/>
                    <a:pt x="3000" y="331"/>
                  </a:cubicBezTo>
                  <a:close/>
                  <a:moveTo>
                    <a:pt x="2999" y="0"/>
                  </a:moveTo>
                  <a:cubicBezTo>
                    <a:pt x="2307" y="0"/>
                    <a:pt x="1613" y="265"/>
                    <a:pt x="1084" y="795"/>
                  </a:cubicBezTo>
                  <a:lnTo>
                    <a:pt x="1060" y="819"/>
                  </a:lnTo>
                  <a:cubicBezTo>
                    <a:pt x="0" y="1879"/>
                    <a:pt x="0" y="3593"/>
                    <a:pt x="1060" y="4641"/>
                  </a:cubicBezTo>
                  <a:lnTo>
                    <a:pt x="2167" y="5760"/>
                  </a:lnTo>
                  <a:lnTo>
                    <a:pt x="1084" y="6855"/>
                  </a:lnTo>
                  <a:cubicBezTo>
                    <a:pt x="24" y="7903"/>
                    <a:pt x="24" y="9653"/>
                    <a:pt x="1084" y="10701"/>
                  </a:cubicBezTo>
                  <a:cubicBezTo>
                    <a:pt x="1613" y="11231"/>
                    <a:pt x="2313" y="11496"/>
                    <a:pt x="3012" y="11496"/>
                  </a:cubicBezTo>
                  <a:cubicBezTo>
                    <a:pt x="3712" y="11496"/>
                    <a:pt x="4411" y="11231"/>
                    <a:pt x="4941" y="10701"/>
                  </a:cubicBezTo>
                  <a:lnTo>
                    <a:pt x="6025" y="9618"/>
                  </a:lnTo>
                  <a:lnTo>
                    <a:pt x="7144" y="10737"/>
                  </a:lnTo>
                  <a:cubicBezTo>
                    <a:pt x="7674" y="11261"/>
                    <a:pt x="8364" y="11523"/>
                    <a:pt x="9055" y="11523"/>
                  </a:cubicBezTo>
                  <a:cubicBezTo>
                    <a:pt x="9745" y="11523"/>
                    <a:pt x="10436" y="11261"/>
                    <a:pt x="10966" y="10737"/>
                  </a:cubicBezTo>
                  <a:lnTo>
                    <a:pt x="11001" y="10701"/>
                  </a:lnTo>
                  <a:cubicBezTo>
                    <a:pt x="12037" y="9653"/>
                    <a:pt x="12037" y="7939"/>
                    <a:pt x="11001" y="6879"/>
                  </a:cubicBezTo>
                  <a:lnTo>
                    <a:pt x="6263" y="2141"/>
                  </a:lnTo>
                  <a:lnTo>
                    <a:pt x="7370" y="1045"/>
                  </a:lnTo>
                  <a:cubicBezTo>
                    <a:pt x="7811" y="593"/>
                    <a:pt x="8418" y="343"/>
                    <a:pt x="9049" y="343"/>
                  </a:cubicBezTo>
                  <a:cubicBezTo>
                    <a:pt x="11156" y="343"/>
                    <a:pt x="12252" y="2914"/>
                    <a:pt x="10728" y="4427"/>
                  </a:cubicBezTo>
                  <a:lnTo>
                    <a:pt x="9989" y="5165"/>
                  </a:lnTo>
                  <a:cubicBezTo>
                    <a:pt x="9882" y="5272"/>
                    <a:pt x="9954" y="5451"/>
                    <a:pt x="10108" y="5451"/>
                  </a:cubicBezTo>
                  <a:cubicBezTo>
                    <a:pt x="10228" y="5451"/>
                    <a:pt x="10204" y="5391"/>
                    <a:pt x="10966" y="4641"/>
                  </a:cubicBezTo>
                  <a:cubicBezTo>
                    <a:pt x="11490" y="4129"/>
                    <a:pt x="11775" y="3450"/>
                    <a:pt x="11775" y="2724"/>
                  </a:cubicBezTo>
                  <a:cubicBezTo>
                    <a:pt x="11775" y="1224"/>
                    <a:pt x="10549" y="9"/>
                    <a:pt x="9049" y="9"/>
                  </a:cubicBezTo>
                  <a:cubicBezTo>
                    <a:pt x="8323" y="9"/>
                    <a:pt x="7632" y="283"/>
                    <a:pt x="7132" y="807"/>
                  </a:cubicBezTo>
                  <a:lnTo>
                    <a:pt x="6025" y="1914"/>
                  </a:lnTo>
                  <a:lnTo>
                    <a:pt x="4905" y="795"/>
                  </a:lnTo>
                  <a:cubicBezTo>
                    <a:pt x="4382" y="265"/>
                    <a:pt x="3691" y="0"/>
                    <a:pt x="29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5" name="Google Shape;12915;p87"/>
            <p:cNvSpPr/>
            <p:nvPr/>
          </p:nvSpPr>
          <p:spPr>
            <a:xfrm>
              <a:off x="6759194" y="1602435"/>
              <a:ext cx="161983" cy="161409"/>
            </a:xfrm>
            <a:custGeom>
              <a:avLst/>
              <a:gdLst/>
              <a:ahLst/>
              <a:cxnLst/>
              <a:rect l="l" t="t" r="r" b="b"/>
              <a:pathLst>
                <a:path w="5085" h="5067" extrusionOk="0">
                  <a:moveTo>
                    <a:pt x="2192" y="0"/>
                  </a:moveTo>
                  <a:cubicBezTo>
                    <a:pt x="2147" y="0"/>
                    <a:pt x="2102" y="15"/>
                    <a:pt x="2073" y="45"/>
                  </a:cubicBezTo>
                  <a:lnTo>
                    <a:pt x="60" y="2057"/>
                  </a:lnTo>
                  <a:cubicBezTo>
                    <a:pt x="1" y="2116"/>
                    <a:pt x="1" y="2236"/>
                    <a:pt x="60" y="2295"/>
                  </a:cubicBezTo>
                  <a:lnTo>
                    <a:pt x="501" y="2747"/>
                  </a:lnTo>
                  <a:cubicBezTo>
                    <a:pt x="531" y="2771"/>
                    <a:pt x="575" y="2783"/>
                    <a:pt x="620" y="2783"/>
                  </a:cubicBezTo>
                  <a:cubicBezTo>
                    <a:pt x="665" y="2783"/>
                    <a:pt x="709" y="2771"/>
                    <a:pt x="739" y="2747"/>
                  </a:cubicBezTo>
                  <a:cubicBezTo>
                    <a:pt x="799" y="2688"/>
                    <a:pt x="799" y="2569"/>
                    <a:pt x="739" y="2497"/>
                  </a:cubicBezTo>
                  <a:lnTo>
                    <a:pt x="418" y="2176"/>
                  </a:lnTo>
                  <a:lnTo>
                    <a:pt x="2192" y="402"/>
                  </a:lnTo>
                  <a:lnTo>
                    <a:pt x="4668" y="2890"/>
                  </a:lnTo>
                  <a:lnTo>
                    <a:pt x="2906" y="4664"/>
                  </a:lnTo>
                  <a:lnTo>
                    <a:pt x="1322" y="3081"/>
                  </a:lnTo>
                  <a:cubicBezTo>
                    <a:pt x="1293" y="3051"/>
                    <a:pt x="1248" y="3036"/>
                    <a:pt x="1203" y="3036"/>
                  </a:cubicBezTo>
                  <a:cubicBezTo>
                    <a:pt x="1159" y="3036"/>
                    <a:pt x="1114" y="3051"/>
                    <a:pt x="1084" y="3081"/>
                  </a:cubicBezTo>
                  <a:cubicBezTo>
                    <a:pt x="1025" y="3140"/>
                    <a:pt x="1025" y="3259"/>
                    <a:pt x="1084" y="3319"/>
                  </a:cubicBezTo>
                  <a:lnTo>
                    <a:pt x="2787" y="5022"/>
                  </a:lnTo>
                  <a:cubicBezTo>
                    <a:pt x="2817" y="5051"/>
                    <a:pt x="2861" y="5066"/>
                    <a:pt x="2906" y="5066"/>
                  </a:cubicBezTo>
                  <a:cubicBezTo>
                    <a:pt x="2951" y="5066"/>
                    <a:pt x="2995" y="5051"/>
                    <a:pt x="3025" y="5022"/>
                  </a:cubicBezTo>
                  <a:lnTo>
                    <a:pt x="5025" y="3009"/>
                  </a:lnTo>
                  <a:cubicBezTo>
                    <a:pt x="5085" y="2938"/>
                    <a:pt x="5085" y="2831"/>
                    <a:pt x="5025" y="2771"/>
                  </a:cubicBezTo>
                  <a:lnTo>
                    <a:pt x="2311" y="45"/>
                  </a:lnTo>
                  <a:cubicBezTo>
                    <a:pt x="2281" y="15"/>
                    <a:pt x="2236" y="0"/>
                    <a:pt x="21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6" name="Google Shape;12916;p87"/>
            <p:cNvSpPr/>
            <p:nvPr/>
          </p:nvSpPr>
          <p:spPr>
            <a:xfrm>
              <a:off x="6718229" y="1625179"/>
              <a:ext cx="15227" cy="14239"/>
            </a:xfrm>
            <a:custGeom>
              <a:avLst/>
              <a:gdLst/>
              <a:ahLst/>
              <a:cxnLst/>
              <a:rect l="l" t="t" r="r" b="b"/>
              <a:pathLst>
                <a:path w="478" h="447" extrusionOk="0">
                  <a:moveTo>
                    <a:pt x="180" y="0"/>
                  </a:moveTo>
                  <a:cubicBezTo>
                    <a:pt x="135" y="0"/>
                    <a:pt x="90" y="15"/>
                    <a:pt x="61" y="45"/>
                  </a:cubicBezTo>
                  <a:cubicBezTo>
                    <a:pt x="1" y="105"/>
                    <a:pt x="1" y="224"/>
                    <a:pt x="61" y="283"/>
                  </a:cubicBezTo>
                  <a:lnTo>
                    <a:pt x="180" y="402"/>
                  </a:lnTo>
                  <a:cubicBezTo>
                    <a:pt x="209" y="432"/>
                    <a:pt x="254" y="447"/>
                    <a:pt x="299" y="447"/>
                  </a:cubicBezTo>
                  <a:cubicBezTo>
                    <a:pt x="343" y="447"/>
                    <a:pt x="388" y="432"/>
                    <a:pt x="418" y="402"/>
                  </a:cubicBezTo>
                  <a:cubicBezTo>
                    <a:pt x="477" y="343"/>
                    <a:pt x="477" y="224"/>
                    <a:pt x="418" y="164"/>
                  </a:cubicBezTo>
                  <a:lnTo>
                    <a:pt x="299" y="45"/>
                  </a:lnTo>
                  <a:cubicBezTo>
                    <a:pt x="269" y="15"/>
                    <a:pt x="224"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7" name="Google Shape;12917;p87"/>
            <p:cNvSpPr/>
            <p:nvPr/>
          </p:nvSpPr>
          <p:spPr>
            <a:xfrm>
              <a:off x="6712176" y="1588005"/>
              <a:ext cx="16533" cy="14048"/>
            </a:xfrm>
            <a:custGeom>
              <a:avLst/>
              <a:gdLst/>
              <a:ahLst/>
              <a:cxnLst/>
              <a:rect l="l" t="t" r="r" b="b"/>
              <a:pathLst>
                <a:path w="519" h="441" extrusionOk="0">
                  <a:moveTo>
                    <a:pt x="179" y="1"/>
                  </a:moveTo>
                  <a:cubicBezTo>
                    <a:pt x="134" y="1"/>
                    <a:pt x="90" y="16"/>
                    <a:pt x="60" y="45"/>
                  </a:cubicBezTo>
                  <a:cubicBezTo>
                    <a:pt x="0" y="93"/>
                    <a:pt x="0" y="224"/>
                    <a:pt x="60" y="283"/>
                  </a:cubicBezTo>
                  <a:cubicBezTo>
                    <a:pt x="155" y="355"/>
                    <a:pt x="191" y="438"/>
                    <a:pt x="298" y="438"/>
                  </a:cubicBezTo>
                  <a:cubicBezTo>
                    <a:pt x="307" y="440"/>
                    <a:pt x="315" y="440"/>
                    <a:pt x="323" y="440"/>
                  </a:cubicBezTo>
                  <a:cubicBezTo>
                    <a:pt x="460" y="440"/>
                    <a:pt x="518" y="254"/>
                    <a:pt x="417" y="164"/>
                  </a:cubicBezTo>
                  <a:lnTo>
                    <a:pt x="298" y="45"/>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8" name="Google Shape;12918;p87"/>
            <p:cNvSpPr/>
            <p:nvPr/>
          </p:nvSpPr>
          <p:spPr>
            <a:xfrm>
              <a:off x="6744796" y="1555003"/>
              <a:ext cx="16628" cy="14367"/>
            </a:xfrm>
            <a:custGeom>
              <a:avLst/>
              <a:gdLst/>
              <a:ahLst/>
              <a:cxnLst/>
              <a:rect l="l" t="t" r="r" b="b"/>
              <a:pathLst>
                <a:path w="522" h="451" extrusionOk="0">
                  <a:moveTo>
                    <a:pt x="179" y="1"/>
                  </a:moveTo>
                  <a:cubicBezTo>
                    <a:pt x="134" y="1"/>
                    <a:pt x="90" y="16"/>
                    <a:pt x="60" y="45"/>
                  </a:cubicBezTo>
                  <a:cubicBezTo>
                    <a:pt x="0" y="105"/>
                    <a:pt x="0" y="224"/>
                    <a:pt x="60" y="284"/>
                  </a:cubicBezTo>
                  <a:cubicBezTo>
                    <a:pt x="155" y="367"/>
                    <a:pt x="203" y="450"/>
                    <a:pt x="298" y="450"/>
                  </a:cubicBezTo>
                  <a:cubicBezTo>
                    <a:pt x="303" y="451"/>
                    <a:pt x="307" y="451"/>
                    <a:pt x="312" y="451"/>
                  </a:cubicBezTo>
                  <a:cubicBezTo>
                    <a:pt x="457" y="451"/>
                    <a:pt x="521" y="268"/>
                    <a:pt x="417" y="165"/>
                  </a:cubicBezTo>
                  <a:lnTo>
                    <a:pt x="298" y="45"/>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9" name="Google Shape;12919;p87"/>
            <p:cNvSpPr/>
            <p:nvPr/>
          </p:nvSpPr>
          <p:spPr>
            <a:xfrm>
              <a:off x="6750115" y="1593707"/>
              <a:ext cx="15577" cy="13952"/>
            </a:xfrm>
            <a:custGeom>
              <a:avLst/>
              <a:gdLst/>
              <a:ahLst/>
              <a:cxnLst/>
              <a:rect l="l" t="t" r="r" b="b"/>
              <a:pathLst>
                <a:path w="489" h="438" extrusionOk="0">
                  <a:moveTo>
                    <a:pt x="179" y="0"/>
                  </a:moveTo>
                  <a:cubicBezTo>
                    <a:pt x="134" y="0"/>
                    <a:pt x="89" y="15"/>
                    <a:pt x="60" y="45"/>
                  </a:cubicBezTo>
                  <a:cubicBezTo>
                    <a:pt x="0" y="93"/>
                    <a:pt x="0" y="212"/>
                    <a:pt x="60" y="283"/>
                  </a:cubicBezTo>
                  <a:cubicBezTo>
                    <a:pt x="155" y="354"/>
                    <a:pt x="191" y="438"/>
                    <a:pt x="298" y="438"/>
                  </a:cubicBezTo>
                  <a:cubicBezTo>
                    <a:pt x="345" y="438"/>
                    <a:pt x="393" y="426"/>
                    <a:pt x="417" y="402"/>
                  </a:cubicBezTo>
                  <a:cubicBezTo>
                    <a:pt x="488" y="319"/>
                    <a:pt x="488" y="212"/>
                    <a:pt x="417" y="164"/>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0" name="Google Shape;12920;p87"/>
            <p:cNvSpPr/>
            <p:nvPr/>
          </p:nvSpPr>
          <p:spPr>
            <a:xfrm>
              <a:off x="6782353" y="1561852"/>
              <a:ext cx="16692" cy="14335"/>
            </a:xfrm>
            <a:custGeom>
              <a:avLst/>
              <a:gdLst/>
              <a:ahLst/>
              <a:cxnLst/>
              <a:rect l="l" t="t" r="r" b="b"/>
              <a:pathLst>
                <a:path w="524" h="450" extrusionOk="0">
                  <a:moveTo>
                    <a:pt x="179" y="0"/>
                  </a:moveTo>
                  <a:cubicBezTo>
                    <a:pt x="134" y="0"/>
                    <a:pt x="89" y="15"/>
                    <a:pt x="60" y="45"/>
                  </a:cubicBezTo>
                  <a:cubicBezTo>
                    <a:pt x="0" y="104"/>
                    <a:pt x="0" y="223"/>
                    <a:pt x="60" y="283"/>
                  </a:cubicBezTo>
                  <a:cubicBezTo>
                    <a:pt x="155" y="354"/>
                    <a:pt x="179" y="450"/>
                    <a:pt x="298" y="450"/>
                  </a:cubicBezTo>
                  <a:cubicBezTo>
                    <a:pt x="453" y="450"/>
                    <a:pt x="524" y="271"/>
                    <a:pt x="417" y="164"/>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1" name="Google Shape;12921;p87"/>
            <p:cNvSpPr/>
            <p:nvPr/>
          </p:nvSpPr>
          <p:spPr>
            <a:xfrm>
              <a:off x="6884735" y="1791686"/>
              <a:ext cx="15227" cy="14239"/>
            </a:xfrm>
            <a:custGeom>
              <a:avLst/>
              <a:gdLst/>
              <a:ahLst/>
              <a:cxnLst/>
              <a:rect l="l" t="t" r="r" b="b"/>
              <a:pathLst>
                <a:path w="478" h="447" extrusionOk="0">
                  <a:moveTo>
                    <a:pt x="179" y="0"/>
                  </a:moveTo>
                  <a:cubicBezTo>
                    <a:pt x="135" y="0"/>
                    <a:pt x="90" y="15"/>
                    <a:pt x="60" y="45"/>
                  </a:cubicBezTo>
                  <a:cubicBezTo>
                    <a:pt x="1" y="104"/>
                    <a:pt x="1" y="224"/>
                    <a:pt x="60" y="283"/>
                  </a:cubicBezTo>
                  <a:lnTo>
                    <a:pt x="179" y="402"/>
                  </a:lnTo>
                  <a:cubicBezTo>
                    <a:pt x="209" y="432"/>
                    <a:pt x="254" y="447"/>
                    <a:pt x="298" y="447"/>
                  </a:cubicBezTo>
                  <a:cubicBezTo>
                    <a:pt x="343" y="447"/>
                    <a:pt x="388" y="432"/>
                    <a:pt x="418" y="402"/>
                  </a:cubicBezTo>
                  <a:cubicBezTo>
                    <a:pt x="477" y="343"/>
                    <a:pt x="477" y="224"/>
                    <a:pt x="418" y="164"/>
                  </a:cubicBezTo>
                  <a:lnTo>
                    <a:pt x="298" y="45"/>
                  </a:lnTo>
                  <a:cubicBezTo>
                    <a:pt x="269"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2" name="Google Shape;12922;p87"/>
            <p:cNvSpPr/>
            <p:nvPr/>
          </p:nvSpPr>
          <p:spPr>
            <a:xfrm>
              <a:off x="6922292" y="1797738"/>
              <a:ext cx="15195" cy="14271"/>
            </a:xfrm>
            <a:custGeom>
              <a:avLst/>
              <a:gdLst/>
              <a:ahLst/>
              <a:cxnLst/>
              <a:rect l="l" t="t" r="r" b="b"/>
              <a:pathLst>
                <a:path w="477" h="448" extrusionOk="0">
                  <a:moveTo>
                    <a:pt x="179" y="1"/>
                  </a:moveTo>
                  <a:cubicBezTo>
                    <a:pt x="134" y="1"/>
                    <a:pt x="90" y="16"/>
                    <a:pt x="60" y="45"/>
                  </a:cubicBezTo>
                  <a:cubicBezTo>
                    <a:pt x="1" y="105"/>
                    <a:pt x="1" y="224"/>
                    <a:pt x="60" y="284"/>
                  </a:cubicBezTo>
                  <a:lnTo>
                    <a:pt x="179" y="403"/>
                  </a:lnTo>
                  <a:cubicBezTo>
                    <a:pt x="209" y="432"/>
                    <a:pt x="254" y="447"/>
                    <a:pt x="298" y="447"/>
                  </a:cubicBezTo>
                  <a:cubicBezTo>
                    <a:pt x="343" y="447"/>
                    <a:pt x="387" y="432"/>
                    <a:pt x="417" y="403"/>
                  </a:cubicBezTo>
                  <a:cubicBezTo>
                    <a:pt x="477" y="343"/>
                    <a:pt x="477" y="224"/>
                    <a:pt x="417" y="165"/>
                  </a:cubicBezTo>
                  <a:lnTo>
                    <a:pt x="298" y="45"/>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3" name="Google Shape;12923;p87"/>
            <p:cNvSpPr/>
            <p:nvPr/>
          </p:nvSpPr>
          <p:spPr>
            <a:xfrm>
              <a:off x="6954911" y="1765118"/>
              <a:ext cx="15195" cy="14271"/>
            </a:xfrm>
            <a:custGeom>
              <a:avLst/>
              <a:gdLst/>
              <a:ahLst/>
              <a:cxnLst/>
              <a:rect l="l" t="t" r="r" b="b"/>
              <a:pathLst>
                <a:path w="477" h="448" extrusionOk="0">
                  <a:moveTo>
                    <a:pt x="179" y="1"/>
                  </a:moveTo>
                  <a:cubicBezTo>
                    <a:pt x="134" y="1"/>
                    <a:pt x="90" y="16"/>
                    <a:pt x="60" y="46"/>
                  </a:cubicBezTo>
                  <a:cubicBezTo>
                    <a:pt x="0" y="105"/>
                    <a:pt x="0" y="224"/>
                    <a:pt x="60" y="284"/>
                  </a:cubicBezTo>
                  <a:lnTo>
                    <a:pt x="179" y="403"/>
                  </a:lnTo>
                  <a:cubicBezTo>
                    <a:pt x="209" y="432"/>
                    <a:pt x="253" y="447"/>
                    <a:pt x="298" y="447"/>
                  </a:cubicBezTo>
                  <a:cubicBezTo>
                    <a:pt x="343" y="447"/>
                    <a:pt x="387" y="432"/>
                    <a:pt x="417" y="403"/>
                  </a:cubicBezTo>
                  <a:cubicBezTo>
                    <a:pt x="477" y="343"/>
                    <a:pt x="477" y="224"/>
                    <a:pt x="417" y="165"/>
                  </a:cubicBezTo>
                  <a:lnTo>
                    <a:pt x="298" y="46"/>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4" name="Google Shape;12924;p87"/>
            <p:cNvSpPr/>
            <p:nvPr/>
          </p:nvSpPr>
          <p:spPr>
            <a:xfrm>
              <a:off x="6916590" y="1759831"/>
              <a:ext cx="16724" cy="14335"/>
            </a:xfrm>
            <a:custGeom>
              <a:avLst/>
              <a:gdLst/>
              <a:ahLst/>
              <a:cxnLst/>
              <a:rect l="l" t="t" r="r" b="b"/>
              <a:pathLst>
                <a:path w="525" h="450" extrusionOk="0">
                  <a:moveTo>
                    <a:pt x="180" y="0"/>
                  </a:moveTo>
                  <a:cubicBezTo>
                    <a:pt x="135" y="0"/>
                    <a:pt x="90" y="15"/>
                    <a:pt x="60" y="45"/>
                  </a:cubicBezTo>
                  <a:cubicBezTo>
                    <a:pt x="1" y="104"/>
                    <a:pt x="1" y="223"/>
                    <a:pt x="60" y="283"/>
                  </a:cubicBezTo>
                  <a:cubicBezTo>
                    <a:pt x="144" y="366"/>
                    <a:pt x="191" y="450"/>
                    <a:pt x="299" y="450"/>
                  </a:cubicBezTo>
                  <a:cubicBezTo>
                    <a:pt x="441" y="450"/>
                    <a:pt x="525" y="271"/>
                    <a:pt x="418" y="164"/>
                  </a:cubicBezTo>
                  <a:lnTo>
                    <a:pt x="299" y="45"/>
                  </a:lnTo>
                  <a:cubicBezTo>
                    <a:pt x="269" y="15"/>
                    <a:pt x="224"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5" name="Google Shape;12925;p87"/>
            <p:cNvSpPr/>
            <p:nvPr/>
          </p:nvSpPr>
          <p:spPr>
            <a:xfrm>
              <a:off x="6948477" y="1727593"/>
              <a:ext cx="16979" cy="14367"/>
            </a:xfrm>
            <a:custGeom>
              <a:avLst/>
              <a:gdLst/>
              <a:ahLst/>
              <a:cxnLst/>
              <a:rect l="l" t="t" r="r" b="b"/>
              <a:pathLst>
                <a:path w="533" h="451" extrusionOk="0">
                  <a:moveTo>
                    <a:pt x="179" y="0"/>
                  </a:moveTo>
                  <a:cubicBezTo>
                    <a:pt x="134" y="0"/>
                    <a:pt x="89" y="15"/>
                    <a:pt x="60" y="45"/>
                  </a:cubicBezTo>
                  <a:cubicBezTo>
                    <a:pt x="0" y="104"/>
                    <a:pt x="0" y="223"/>
                    <a:pt x="60" y="283"/>
                  </a:cubicBezTo>
                  <a:cubicBezTo>
                    <a:pt x="143" y="366"/>
                    <a:pt x="191" y="450"/>
                    <a:pt x="298" y="450"/>
                  </a:cubicBezTo>
                  <a:cubicBezTo>
                    <a:pt x="302" y="450"/>
                    <a:pt x="306" y="450"/>
                    <a:pt x="310" y="450"/>
                  </a:cubicBezTo>
                  <a:cubicBezTo>
                    <a:pt x="446" y="450"/>
                    <a:pt x="532" y="268"/>
                    <a:pt x="417" y="164"/>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26" name="Google Shape;12926;p87"/>
          <p:cNvGrpSpPr/>
          <p:nvPr/>
        </p:nvGrpSpPr>
        <p:grpSpPr>
          <a:xfrm>
            <a:off x="5746938" y="1362503"/>
            <a:ext cx="387261" cy="280356"/>
            <a:chOff x="5746938" y="1543503"/>
            <a:chExt cx="387261" cy="280356"/>
          </a:xfrm>
        </p:grpSpPr>
        <p:sp>
          <p:nvSpPr>
            <p:cNvPr id="12927" name="Google Shape;12927;p87"/>
            <p:cNvSpPr/>
            <p:nvPr/>
          </p:nvSpPr>
          <p:spPr>
            <a:xfrm>
              <a:off x="5746938" y="1543503"/>
              <a:ext cx="186256" cy="279591"/>
            </a:xfrm>
            <a:custGeom>
              <a:avLst/>
              <a:gdLst/>
              <a:ahLst/>
              <a:cxnLst/>
              <a:rect l="l" t="t" r="r" b="b"/>
              <a:pathLst>
                <a:path w="5847" h="8777" extrusionOk="0">
                  <a:moveTo>
                    <a:pt x="2712" y="1"/>
                  </a:moveTo>
                  <a:cubicBezTo>
                    <a:pt x="2459" y="1"/>
                    <a:pt x="2198" y="57"/>
                    <a:pt x="1941" y="180"/>
                  </a:cubicBezTo>
                  <a:cubicBezTo>
                    <a:pt x="1846" y="228"/>
                    <a:pt x="1822" y="335"/>
                    <a:pt x="1857" y="406"/>
                  </a:cubicBezTo>
                  <a:cubicBezTo>
                    <a:pt x="1889" y="470"/>
                    <a:pt x="1947" y="502"/>
                    <a:pt x="2004" y="502"/>
                  </a:cubicBezTo>
                  <a:cubicBezTo>
                    <a:pt x="2032" y="502"/>
                    <a:pt x="2060" y="494"/>
                    <a:pt x="2084" y="478"/>
                  </a:cubicBezTo>
                  <a:cubicBezTo>
                    <a:pt x="2292" y="377"/>
                    <a:pt x="2506" y="331"/>
                    <a:pt x="2712" y="331"/>
                  </a:cubicBezTo>
                  <a:cubicBezTo>
                    <a:pt x="3746" y="331"/>
                    <a:pt x="4616" y="1478"/>
                    <a:pt x="3882" y="2609"/>
                  </a:cubicBezTo>
                  <a:cubicBezTo>
                    <a:pt x="3751" y="2823"/>
                    <a:pt x="3751" y="3085"/>
                    <a:pt x="3882" y="3312"/>
                  </a:cubicBezTo>
                  <a:cubicBezTo>
                    <a:pt x="3989" y="3490"/>
                    <a:pt x="3989" y="3728"/>
                    <a:pt x="3882" y="3907"/>
                  </a:cubicBezTo>
                  <a:cubicBezTo>
                    <a:pt x="3751" y="4109"/>
                    <a:pt x="3739" y="4383"/>
                    <a:pt x="3905" y="4633"/>
                  </a:cubicBezTo>
                  <a:cubicBezTo>
                    <a:pt x="4108" y="4967"/>
                    <a:pt x="4203" y="5359"/>
                    <a:pt x="4108" y="5752"/>
                  </a:cubicBezTo>
                  <a:cubicBezTo>
                    <a:pt x="3962" y="6482"/>
                    <a:pt x="3341" y="6887"/>
                    <a:pt x="2712" y="6887"/>
                  </a:cubicBezTo>
                  <a:cubicBezTo>
                    <a:pt x="2264" y="6887"/>
                    <a:pt x="1811" y="6682"/>
                    <a:pt x="1524" y="6241"/>
                  </a:cubicBezTo>
                  <a:cubicBezTo>
                    <a:pt x="393" y="4562"/>
                    <a:pt x="357" y="2704"/>
                    <a:pt x="1524" y="954"/>
                  </a:cubicBezTo>
                  <a:cubicBezTo>
                    <a:pt x="1560" y="883"/>
                    <a:pt x="1548" y="776"/>
                    <a:pt x="1476" y="716"/>
                  </a:cubicBezTo>
                  <a:cubicBezTo>
                    <a:pt x="1451" y="703"/>
                    <a:pt x="1421" y="697"/>
                    <a:pt x="1390" y="697"/>
                  </a:cubicBezTo>
                  <a:cubicBezTo>
                    <a:pt x="1334" y="697"/>
                    <a:pt x="1276" y="718"/>
                    <a:pt x="1238" y="764"/>
                  </a:cubicBezTo>
                  <a:cubicBezTo>
                    <a:pt x="48" y="2562"/>
                    <a:pt x="0" y="4562"/>
                    <a:pt x="1238" y="6419"/>
                  </a:cubicBezTo>
                  <a:cubicBezTo>
                    <a:pt x="1594" y="6958"/>
                    <a:pt x="2149" y="7209"/>
                    <a:pt x="2700" y="7209"/>
                  </a:cubicBezTo>
                  <a:cubicBezTo>
                    <a:pt x="3477" y="7209"/>
                    <a:pt x="4246" y="6710"/>
                    <a:pt x="4441" y="5812"/>
                  </a:cubicBezTo>
                  <a:cubicBezTo>
                    <a:pt x="4524" y="5348"/>
                    <a:pt x="4453" y="4871"/>
                    <a:pt x="4167" y="4407"/>
                  </a:cubicBezTo>
                  <a:cubicBezTo>
                    <a:pt x="4108" y="4312"/>
                    <a:pt x="4108" y="4169"/>
                    <a:pt x="4167" y="4074"/>
                  </a:cubicBezTo>
                  <a:cubicBezTo>
                    <a:pt x="4215" y="3990"/>
                    <a:pt x="4239" y="3919"/>
                    <a:pt x="4274" y="3847"/>
                  </a:cubicBezTo>
                  <a:lnTo>
                    <a:pt x="4477" y="3847"/>
                  </a:lnTo>
                  <a:cubicBezTo>
                    <a:pt x="5060" y="3847"/>
                    <a:pt x="5525" y="4312"/>
                    <a:pt x="5525" y="4883"/>
                  </a:cubicBezTo>
                  <a:lnTo>
                    <a:pt x="5525" y="8610"/>
                  </a:lnTo>
                  <a:cubicBezTo>
                    <a:pt x="5525" y="8693"/>
                    <a:pt x="5596" y="8777"/>
                    <a:pt x="5691" y="8777"/>
                  </a:cubicBezTo>
                  <a:cubicBezTo>
                    <a:pt x="5775" y="8777"/>
                    <a:pt x="5846" y="8693"/>
                    <a:pt x="5846" y="8610"/>
                  </a:cubicBezTo>
                  <a:lnTo>
                    <a:pt x="5846" y="4883"/>
                  </a:lnTo>
                  <a:cubicBezTo>
                    <a:pt x="5834" y="4240"/>
                    <a:pt x="5346" y="3681"/>
                    <a:pt x="4703" y="3550"/>
                  </a:cubicBezTo>
                  <a:cubicBezTo>
                    <a:pt x="5120" y="3419"/>
                    <a:pt x="5429" y="2966"/>
                    <a:pt x="5429" y="2454"/>
                  </a:cubicBezTo>
                  <a:lnTo>
                    <a:pt x="5429" y="2228"/>
                  </a:lnTo>
                  <a:cubicBezTo>
                    <a:pt x="5429" y="2133"/>
                    <a:pt x="5358" y="2061"/>
                    <a:pt x="5275" y="2061"/>
                  </a:cubicBezTo>
                  <a:cubicBezTo>
                    <a:pt x="5179" y="2061"/>
                    <a:pt x="5108" y="2133"/>
                    <a:pt x="5108" y="2228"/>
                  </a:cubicBezTo>
                  <a:lnTo>
                    <a:pt x="5108" y="2454"/>
                  </a:lnTo>
                  <a:cubicBezTo>
                    <a:pt x="5108" y="2895"/>
                    <a:pt x="4810" y="3264"/>
                    <a:pt x="4453" y="3264"/>
                  </a:cubicBezTo>
                  <a:lnTo>
                    <a:pt x="4215" y="3264"/>
                  </a:lnTo>
                  <a:cubicBezTo>
                    <a:pt x="4203" y="3228"/>
                    <a:pt x="4179" y="3181"/>
                    <a:pt x="4167" y="3145"/>
                  </a:cubicBezTo>
                  <a:cubicBezTo>
                    <a:pt x="4108" y="3050"/>
                    <a:pt x="4096" y="2907"/>
                    <a:pt x="4167" y="2812"/>
                  </a:cubicBezTo>
                  <a:cubicBezTo>
                    <a:pt x="5052" y="1439"/>
                    <a:pt x="3994" y="1"/>
                    <a:pt x="27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8" name="Google Shape;12928;p87"/>
            <p:cNvSpPr/>
            <p:nvPr/>
          </p:nvSpPr>
          <p:spPr>
            <a:xfrm>
              <a:off x="5949090" y="1543949"/>
              <a:ext cx="185109" cy="279910"/>
            </a:xfrm>
            <a:custGeom>
              <a:avLst/>
              <a:gdLst/>
              <a:ahLst/>
              <a:cxnLst/>
              <a:rect l="l" t="t" r="r" b="b"/>
              <a:pathLst>
                <a:path w="5811" h="8787" extrusionOk="0">
                  <a:moveTo>
                    <a:pt x="3104" y="0"/>
                  </a:moveTo>
                  <a:cubicBezTo>
                    <a:pt x="1830" y="0"/>
                    <a:pt x="786" y="1434"/>
                    <a:pt x="1667" y="2809"/>
                  </a:cubicBezTo>
                  <a:cubicBezTo>
                    <a:pt x="1727" y="2917"/>
                    <a:pt x="1727" y="3048"/>
                    <a:pt x="1667" y="3155"/>
                  </a:cubicBezTo>
                  <a:cubicBezTo>
                    <a:pt x="1643" y="3179"/>
                    <a:pt x="1631" y="3226"/>
                    <a:pt x="1619" y="3274"/>
                  </a:cubicBezTo>
                  <a:lnTo>
                    <a:pt x="1381" y="3274"/>
                  </a:lnTo>
                  <a:cubicBezTo>
                    <a:pt x="1024" y="3274"/>
                    <a:pt x="726" y="2893"/>
                    <a:pt x="726" y="2452"/>
                  </a:cubicBezTo>
                  <a:lnTo>
                    <a:pt x="726" y="2226"/>
                  </a:lnTo>
                  <a:cubicBezTo>
                    <a:pt x="726" y="2143"/>
                    <a:pt x="655" y="2059"/>
                    <a:pt x="560" y="2059"/>
                  </a:cubicBezTo>
                  <a:cubicBezTo>
                    <a:pt x="476" y="2059"/>
                    <a:pt x="393" y="2143"/>
                    <a:pt x="393" y="2226"/>
                  </a:cubicBezTo>
                  <a:lnTo>
                    <a:pt x="393" y="2452"/>
                  </a:lnTo>
                  <a:cubicBezTo>
                    <a:pt x="393" y="2976"/>
                    <a:pt x="714" y="3417"/>
                    <a:pt x="1131" y="3548"/>
                  </a:cubicBezTo>
                  <a:cubicBezTo>
                    <a:pt x="488" y="3667"/>
                    <a:pt x="0" y="4238"/>
                    <a:pt x="0" y="4905"/>
                  </a:cubicBezTo>
                  <a:lnTo>
                    <a:pt x="0" y="8632"/>
                  </a:lnTo>
                  <a:cubicBezTo>
                    <a:pt x="0" y="8715"/>
                    <a:pt x="72" y="8786"/>
                    <a:pt x="155" y="8786"/>
                  </a:cubicBezTo>
                  <a:cubicBezTo>
                    <a:pt x="250" y="8786"/>
                    <a:pt x="322" y="8715"/>
                    <a:pt x="322" y="8632"/>
                  </a:cubicBezTo>
                  <a:lnTo>
                    <a:pt x="322" y="4905"/>
                  </a:lnTo>
                  <a:cubicBezTo>
                    <a:pt x="322" y="4322"/>
                    <a:pt x="786" y="3869"/>
                    <a:pt x="1369" y="3869"/>
                  </a:cubicBezTo>
                  <a:lnTo>
                    <a:pt x="1572" y="3869"/>
                  </a:lnTo>
                  <a:cubicBezTo>
                    <a:pt x="1584" y="3941"/>
                    <a:pt x="1631" y="4024"/>
                    <a:pt x="1679" y="4083"/>
                  </a:cubicBezTo>
                  <a:cubicBezTo>
                    <a:pt x="1738" y="4191"/>
                    <a:pt x="1750" y="4322"/>
                    <a:pt x="1667" y="4464"/>
                  </a:cubicBezTo>
                  <a:cubicBezTo>
                    <a:pt x="893" y="5631"/>
                    <a:pt x="1679" y="7227"/>
                    <a:pt x="3120" y="7227"/>
                  </a:cubicBezTo>
                  <a:cubicBezTo>
                    <a:pt x="3715" y="7227"/>
                    <a:pt x="4263" y="6929"/>
                    <a:pt x="4596" y="6441"/>
                  </a:cubicBezTo>
                  <a:cubicBezTo>
                    <a:pt x="5787" y="4643"/>
                    <a:pt x="5810" y="2643"/>
                    <a:pt x="4584" y="785"/>
                  </a:cubicBezTo>
                  <a:cubicBezTo>
                    <a:pt x="4553" y="739"/>
                    <a:pt x="4497" y="708"/>
                    <a:pt x="4439" y="708"/>
                  </a:cubicBezTo>
                  <a:cubicBezTo>
                    <a:pt x="4407" y="708"/>
                    <a:pt x="4375" y="717"/>
                    <a:pt x="4346" y="738"/>
                  </a:cubicBezTo>
                  <a:cubicBezTo>
                    <a:pt x="4263" y="785"/>
                    <a:pt x="4239" y="881"/>
                    <a:pt x="4298" y="976"/>
                  </a:cubicBezTo>
                  <a:cubicBezTo>
                    <a:pt x="5429" y="2667"/>
                    <a:pt x="5441" y="4524"/>
                    <a:pt x="4298" y="6262"/>
                  </a:cubicBezTo>
                  <a:cubicBezTo>
                    <a:pt x="4024" y="6667"/>
                    <a:pt x="3584" y="6905"/>
                    <a:pt x="3108" y="6905"/>
                  </a:cubicBezTo>
                  <a:cubicBezTo>
                    <a:pt x="1988" y="6905"/>
                    <a:pt x="1274" y="5667"/>
                    <a:pt x="1941" y="4619"/>
                  </a:cubicBezTo>
                  <a:cubicBezTo>
                    <a:pt x="2084" y="4417"/>
                    <a:pt x="2084" y="4131"/>
                    <a:pt x="1941" y="3905"/>
                  </a:cubicBezTo>
                  <a:cubicBezTo>
                    <a:pt x="1846" y="3726"/>
                    <a:pt x="1846" y="3488"/>
                    <a:pt x="1941" y="3310"/>
                  </a:cubicBezTo>
                  <a:cubicBezTo>
                    <a:pt x="2084" y="3095"/>
                    <a:pt x="2084" y="2821"/>
                    <a:pt x="1941" y="2619"/>
                  </a:cubicBezTo>
                  <a:cubicBezTo>
                    <a:pt x="1229" y="1492"/>
                    <a:pt x="2069" y="332"/>
                    <a:pt x="3103" y="332"/>
                  </a:cubicBezTo>
                  <a:cubicBezTo>
                    <a:pt x="3315" y="332"/>
                    <a:pt x="3534" y="381"/>
                    <a:pt x="3751" y="488"/>
                  </a:cubicBezTo>
                  <a:cubicBezTo>
                    <a:pt x="3774" y="501"/>
                    <a:pt x="3798" y="507"/>
                    <a:pt x="3822" y="507"/>
                  </a:cubicBezTo>
                  <a:cubicBezTo>
                    <a:pt x="3882" y="507"/>
                    <a:pt x="3939" y="468"/>
                    <a:pt x="3965" y="416"/>
                  </a:cubicBezTo>
                  <a:cubicBezTo>
                    <a:pt x="4013" y="321"/>
                    <a:pt x="3965" y="238"/>
                    <a:pt x="3893" y="190"/>
                  </a:cubicBezTo>
                  <a:cubicBezTo>
                    <a:pt x="3630" y="59"/>
                    <a:pt x="3362" y="0"/>
                    <a:pt x="31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29" name="Google Shape;12929;p87"/>
          <p:cNvGrpSpPr/>
          <p:nvPr/>
        </p:nvGrpSpPr>
        <p:grpSpPr>
          <a:xfrm>
            <a:off x="6196730" y="1344346"/>
            <a:ext cx="369072" cy="317467"/>
            <a:chOff x="6196730" y="1525346"/>
            <a:chExt cx="369072" cy="317467"/>
          </a:xfrm>
        </p:grpSpPr>
        <p:sp>
          <p:nvSpPr>
            <p:cNvPr id="12930" name="Google Shape;12930;p87"/>
            <p:cNvSpPr/>
            <p:nvPr/>
          </p:nvSpPr>
          <p:spPr>
            <a:xfrm>
              <a:off x="6285478" y="1697140"/>
              <a:ext cx="193870" cy="145673"/>
            </a:xfrm>
            <a:custGeom>
              <a:avLst/>
              <a:gdLst/>
              <a:ahLst/>
              <a:cxnLst/>
              <a:rect l="l" t="t" r="r" b="b"/>
              <a:pathLst>
                <a:path w="6086" h="4573" extrusionOk="0">
                  <a:moveTo>
                    <a:pt x="2972" y="1"/>
                  </a:moveTo>
                  <a:cubicBezTo>
                    <a:pt x="2790" y="1"/>
                    <a:pt x="2608" y="72"/>
                    <a:pt x="2477" y="215"/>
                  </a:cubicBezTo>
                  <a:cubicBezTo>
                    <a:pt x="1580" y="1144"/>
                    <a:pt x="674" y="1192"/>
                    <a:pt x="471" y="1192"/>
                  </a:cubicBezTo>
                  <a:cubicBezTo>
                    <a:pt x="447" y="1192"/>
                    <a:pt x="433" y="1191"/>
                    <a:pt x="430" y="1191"/>
                  </a:cubicBezTo>
                  <a:cubicBezTo>
                    <a:pt x="346" y="1191"/>
                    <a:pt x="275" y="1275"/>
                    <a:pt x="275" y="1358"/>
                  </a:cubicBezTo>
                  <a:cubicBezTo>
                    <a:pt x="275" y="1453"/>
                    <a:pt x="346" y="1525"/>
                    <a:pt x="430" y="1525"/>
                  </a:cubicBezTo>
                  <a:cubicBezTo>
                    <a:pt x="430" y="1525"/>
                    <a:pt x="608" y="1525"/>
                    <a:pt x="846" y="1501"/>
                  </a:cubicBezTo>
                  <a:lnTo>
                    <a:pt x="846" y="1501"/>
                  </a:lnTo>
                  <a:cubicBezTo>
                    <a:pt x="822" y="1691"/>
                    <a:pt x="751" y="1953"/>
                    <a:pt x="465" y="2037"/>
                  </a:cubicBezTo>
                  <a:cubicBezTo>
                    <a:pt x="268" y="2070"/>
                    <a:pt x="303" y="2365"/>
                    <a:pt x="486" y="2365"/>
                  </a:cubicBezTo>
                  <a:cubicBezTo>
                    <a:pt x="502" y="2365"/>
                    <a:pt x="519" y="2363"/>
                    <a:pt x="537" y="2358"/>
                  </a:cubicBezTo>
                  <a:cubicBezTo>
                    <a:pt x="1025" y="2239"/>
                    <a:pt x="1180" y="1751"/>
                    <a:pt x="1203" y="1418"/>
                  </a:cubicBezTo>
                  <a:cubicBezTo>
                    <a:pt x="1346" y="1382"/>
                    <a:pt x="1489" y="1334"/>
                    <a:pt x="1620" y="1275"/>
                  </a:cubicBezTo>
                  <a:cubicBezTo>
                    <a:pt x="1620" y="1275"/>
                    <a:pt x="1906" y="1120"/>
                    <a:pt x="1954" y="1096"/>
                  </a:cubicBezTo>
                  <a:cubicBezTo>
                    <a:pt x="2044" y="2566"/>
                    <a:pt x="2059" y="2743"/>
                    <a:pt x="2061" y="2760"/>
                  </a:cubicBezTo>
                  <a:lnTo>
                    <a:pt x="2061" y="2760"/>
                  </a:lnTo>
                  <a:cubicBezTo>
                    <a:pt x="2061" y="2760"/>
                    <a:pt x="2061" y="2761"/>
                    <a:pt x="2061" y="2763"/>
                  </a:cubicBezTo>
                  <a:cubicBezTo>
                    <a:pt x="2120" y="3549"/>
                    <a:pt x="1501" y="4239"/>
                    <a:pt x="703" y="4239"/>
                  </a:cubicBezTo>
                  <a:lnTo>
                    <a:pt x="168" y="4239"/>
                  </a:lnTo>
                  <a:cubicBezTo>
                    <a:pt x="72" y="4239"/>
                    <a:pt x="1" y="4311"/>
                    <a:pt x="1" y="4394"/>
                  </a:cubicBezTo>
                  <a:cubicBezTo>
                    <a:pt x="1" y="4489"/>
                    <a:pt x="72" y="4561"/>
                    <a:pt x="168" y="4561"/>
                  </a:cubicBezTo>
                  <a:lnTo>
                    <a:pt x="703" y="4561"/>
                  </a:lnTo>
                  <a:cubicBezTo>
                    <a:pt x="1680" y="4561"/>
                    <a:pt x="2477" y="3715"/>
                    <a:pt x="2394" y="2727"/>
                  </a:cubicBezTo>
                  <a:lnTo>
                    <a:pt x="2275" y="858"/>
                  </a:lnTo>
                  <a:cubicBezTo>
                    <a:pt x="2442" y="739"/>
                    <a:pt x="2597" y="608"/>
                    <a:pt x="2739" y="441"/>
                  </a:cubicBezTo>
                  <a:cubicBezTo>
                    <a:pt x="2799" y="370"/>
                    <a:pt x="2906" y="334"/>
                    <a:pt x="2989" y="334"/>
                  </a:cubicBezTo>
                  <a:cubicBezTo>
                    <a:pt x="3228" y="334"/>
                    <a:pt x="3216" y="489"/>
                    <a:pt x="3740" y="882"/>
                  </a:cubicBezTo>
                  <a:lnTo>
                    <a:pt x="3620" y="2751"/>
                  </a:lnTo>
                  <a:cubicBezTo>
                    <a:pt x="3573" y="3215"/>
                    <a:pt x="3740" y="3680"/>
                    <a:pt x="4061" y="4025"/>
                  </a:cubicBezTo>
                  <a:cubicBezTo>
                    <a:pt x="4382" y="4370"/>
                    <a:pt x="4835" y="4573"/>
                    <a:pt x="5311" y="4573"/>
                  </a:cubicBezTo>
                  <a:lnTo>
                    <a:pt x="5930" y="4573"/>
                  </a:lnTo>
                  <a:cubicBezTo>
                    <a:pt x="6014" y="4573"/>
                    <a:pt x="6085" y="4501"/>
                    <a:pt x="6085" y="4406"/>
                  </a:cubicBezTo>
                  <a:cubicBezTo>
                    <a:pt x="6049" y="4311"/>
                    <a:pt x="5966" y="4239"/>
                    <a:pt x="5883" y="4239"/>
                  </a:cubicBezTo>
                  <a:lnTo>
                    <a:pt x="5275" y="4239"/>
                  </a:lnTo>
                  <a:cubicBezTo>
                    <a:pt x="4883" y="4239"/>
                    <a:pt x="4525" y="4085"/>
                    <a:pt x="4275" y="3799"/>
                  </a:cubicBezTo>
                  <a:cubicBezTo>
                    <a:pt x="4025" y="3537"/>
                    <a:pt x="3906" y="3192"/>
                    <a:pt x="3918" y="2763"/>
                  </a:cubicBezTo>
                  <a:lnTo>
                    <a:pt x="4025" y="1108"/>
                  </a:lnTo>
                  <a:lnTo>
                    <a:pt x="4204" y="1203"/>
                  </a:lnTo>
                  <a:cubicBezTo>
                    <a:pt x="4335" y="1275"/>
                    <a:pt x="4478" y="1346"/>
                    <a:pt x="4716" y="1406"/>
                  </a:cubicBezTo>
                  <a:cubicBezTo>
                    <a:pt x="4740" y="1727"/>
                    <a:pt x="4883" y="2239"/>
                    <a:pt x="5394" y="2346"/>
                  </a:cubicBezTo>
                  <a:cubicBezTo>
                    <a:pt x="5409" y="2349"/>
                    <a:pt x="5422" y="2351"/>
                    <a:pt x="5435" y="2351"/>
                  </a:cubicBezTo>
                  <a:cubicBezTo>
                    <a:pt x="5616" y="2351"/>
                    <a:pt x="5655" y="2057"/>
                    <a:pt x="5466" y="2013"/>
                  </a:cubicBezTo>
                  <a:cubicBezTo>
                    <a:pt x="5180" y="1953"/>
                    <a:pt x="5097" y="1679"/>
                    <a:pt x="5073" y="1477"/>
                  </a:cubicBezTo>
                  <a:lnTo>
                    <a:pt x="5073" y="1477"/>
                  </a:lnTo>
                  <a:cubicBezTo>
                    <a:pt x="5311" y="1525"/>
                    <a:pt x="5514" y="1525"/>
                    <a:pt x="5514" y="1525"/>
                  </a:cubicBezTo>
                  <a:cubicBezTo>
                    <a:pt x="5597" y="1525"/>
                    <a:pt x="5668" y="1453"/>
                    <a:pt x="5668" y="1358"/>
                  </a:cubicBezTo>
                  <a:cubicBezTo>
                    <a:pt x="5668" y="1275"/>
                    <a:pt x="5597" y="1191"/>
                    <a:pt x="5514" y="1191"/>
                  </a:cubicBezTo>
                  <a:cubicBezTo>
                    <a:pt x="4752" y="1179"/>
                    <a:pt x="4025" y="798"/>
                    <a:pt x="3466" y="215"/>
                  </a:cubicBezTo>
                  <a:cubicBezTo>
                    <a:pt x="3335" y="72"/>
                    <a:pt x="3153" y="1"/>
                    <a:pt x="29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1" name="Google Shape;12931;p87"/>
            <p:cNvSpPr/>
            <p:nvPr/>
          </p:nvSpPr>
          <p:spPr>
            <a:xfrm>
              <a:off x="6391301" y="1525346"/>
              <a:ext cx="174502" cy="317467"/>
            </a:xfrm>
            <a:custGeom>
              <a:avLst/>
              <a:gdLst/>
              <a:ahLst/>
              <a:cxnLst/>
              <a:rect l="l" t="t" r="r" b="b"/>
              <a:pathLst>
                <a:path w="5478" h="9966" extrusionOk="0">
                  <a:moveTo>
                    <a:pt x="156" y="0"/>
                  </a:moveTo>
                  <a:cubicBezTo>
                    <a:pt x="72" y="0"/>
                    <a:pt x="1" y="72"/>
                    <a:pt x="1" y="167"/>
                  </a:cubicBezTo>
                  <a:lnTo>
                    <a:pt x="1" y="3941"/>
                  </a:lnTo>
                  <a:cubicBezTo>
                    <a:pt x="1" y="4120"/>
                    <a:pt x="37" y="4310"/>
                    <a:pt x="144" y="4465"/>
                  </a:cubicBezTo>
                  <a:cubicBezTo>
                    <a:pt x="263" y="4656"/>
                    <a:pt x="441" y="4894"/>
                    <a:pt x="560" y="5025"/>
                  </a:cubicBezTo>
                  <a:cubicBezTo>
                    <a:pt x="822" y="5322"/>
                    <a:pt x="1072" y="5501"/>
                    <a:pt x="1322" y="5656"/>
                  </a:cubicBezTo>
                  <a:cubicBezTo>
                    <a:pt x="1334" y="5656"/>
                    <a:pt x="1334" y="5668"/>
                    <a:pt x="1346" y="5668"/>
                  </a:cubicBezTo>
                  <a:cubicBezTo>
                    <a:pt x="1346" y="5668"/>
                    <a:pt x="1394" y="5679"/>
                    <a:pt x="1418" y="5703"/>
                  </a:cubicBezTo>
                  <a:cubicBezTo>
                    <a:pt x="1644" y="5822"/>
                    <a:pt x="1965" y="5906"/>
                    <a:pt x="2227" y="5906"/>
                  </a:cubicBezTo>
                  <a:cubicBezTo>
                    <a:pt x="2263" y="5906"/>
                    <a:pt x="2275" y="5894"/>
                    <a:pt x="2287" y="5882"/>
                  </a:cubicBezTo>
                  <a:cubicBezTo>
                    <a:pt x="2311" y="5882"/>
                    <a:pt x="2334" y="5882"/>
                    <a:pt x="2346" y="5858"/>
                  </a:cubicBezTo>
                  <a:cubicBezTo>
                    <a:pt x="2453" y="5763"/>
                    <a:pt x="2382" y="5584"/>
                    <a:pt x="2227" y="5584"/>
                  </a:cubicBezTo>
                  <a:cubicBezTo>
                    <a:pt x="2156" y="5584"/>
                    <a:pt x="2072" y="5560"/>
                    <a:pt x="1989" y="5548"/>
                  </a:cubicBezTo>
                  <a:cubicBezTo>
                    <a:pt x="2144" y="5441"/>
                    <a:pt x="2311" y="5263"/>
                    <a:pt x="2382" y="4989"/>
                  </a:cubicBezTo>
                  <a:cubicBezTo>
                    <a:pt x="2406" y="4894"/>
                    <a:pt x="2346" y="4810"/>
                    <a:pt x="2263" y="4775"/>
                  </a:cubicBezTo>
                  <a:cubicBezTo>
                    <a:pt x="2249" y="4771"/>
                    <a:pt x="2234" y="4769"/>
                    <a:pt x="2221" y="4769"/>
                  </a:cubicBezTo>
                  <a:cubicBezTo>
                    <a:pt x="2144" y="4769"/>
                    <a:pt x="2079" y="4823"/>
                    <a:pt x="2049" y="4894"/>
                  </a:cubicBezTo>
                  <a:cubicBezTo>
                    <a:pt x="1953" y="5310"/>
                    <a:pt x="1608" y="5370"/>
                    <a:pt x="1513" y="5382"/>
                  </a:cubicBezTo>
                  <a:cubicBezTo>
                    <a:pt x="1275" y="5251"/>
                    <a:pt x="1060" y="5072"/>
                    <a:pt x="882" y="4882"/>
                  </a:cubicBezTo>
                  <a:lnTo>
                    <a:pt x="941" y="4072"/>
                  </a:lnTo>
                  <a:cubicBezTo>
                    <a:pt x="977" y="3584"/>
                    <a:pt x="1846" y="3167"/>
                    <a:pt x="2382" y="3167"/>
                  </a:cubicBezTo>
                  <a:cubicBezTo>
                    <a:pt x="2573" y="3167"/>
                    <a:pt x="2763" y="3227"/>
                    <a:pt x="2930" y="3334"/>
                  </a:cubicBezTo>
                  <a:cubicBezTo>
                    <a:pt x="4430" y="4334"/>
                    <a:pt x="4763" y="6739"/>
                    <a:pt x="5109" y="9299"/>
                  </a:cubicBezTo>
                  <a:lnTo>
                    <a:pt x="5109" y="9347"/>
                  </a:lnTo>
                  <a:cubicBezTo>
                    <a:pt x="5120" y="9418"/>
                    <a:pt x="5085" y="9489"/>
                    <a:pt x="5049" y="9549"/>
                  </a:cubicBezTo>
                  <a:cubicBezTo>
                    <a:pt x="5001" y="9608"/>
                    <a:pt x="4930" y="9644"/>
                    <a:pt x="4847" y="9644"/>
                  </a:cubicBezTo>
                  <a:lnTo>
                    <a:pt x="3346" y="9644"/>
                  </a:lnTo>
                  <a:cubicBezTo>
                    <a:pt x="3263" y="9644"/>
                    <a:pt x="3180" y="9716"/>
                    <a:pt x="3180" y="9811"/>
                  </a:cubicBezTo>
                  <a:cubicBezTo>
                    <a:pt x="3180" y="9894"/>
                    <a:pt x="3263" y="9966"/>
                    <a:pt x="3346" y="9966"/>
                  </a:cubicBezTo>
                  <a:lnTo>
                    <a:pt x="4847" y="9966"/>
                  </a:lnTo>
                  <a:cubicBezTo>
                    <a:pt x="5025" y="9966"/>
                    <a:pt x="5192" y="9894"/>
                    <a:pt x="5311" y="9763"/>
                  </a:cubicBezTo>
                  <a:cubicBezTo>
                    <a:pt x="5430" y="9632"/>
                    <a:pt x="5478" y="9454"/>
                    <a:pt x="5466" y="9287"/>
                  </a:cubicBezTo>
                  <a:lnTo>
                    <a:pt x="5382" y="9239"/>
                  </a:lnTo>
                  <a:cubicBezTo>
                    <a:pt x="5025" y="6608"/>
                    <a:pt x="4704" y="4120"/>
                    <a:pt x="3061" y="3036"/>
                  </a:cubicBezTo>
                  <a:cubicBezTo>
                    <a:pt x="2846" y="2881"/>
                    <a:pt x="2584" y="2810"/>
                    <a:pt x="2334" y="2810"/>
                  </a:cubicBezTo>
                  <a:cubicBezTo>
                    <a:pt x="1668" y="2810"/>
                    <a:pt x="620" y="3322"/>
                    <a:pt x="560" y="4036"/>
                  </a:cubicBezTo>
                  <a:lnTo>
                    <a:pt x="537" y="4477"/>
                  </a:lnTo>
                  <a:cubicBezTo>
                    <a:pt x="418" y="4298"/>
                    <a:pt x="322" y="4167"/>
                    <a:pt x="322" y="3953"/>
                  </a:cubicBezTo>
                  <a:lnTo>
                    <a:pt x="322" y="167"/>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2" name="Google Shape;12932;p87"/>
            <p:cNvSpPr/>
            <p:nvPr/>
          </p:nvSpPr>
          <p:spPr>
            <a:xfrm>
              <a:off x="6196730" y="1525346"/>
              <a:ext cx="172622" cy="317467"/>
            </a:xfrm>
            <a:custGeom>
              <a:avLst/>
              <a:gdLst/>
              <a:ahLst/>
              <a:cxnLst/>
              <a:rect l="l" t="t" r="r" b="b"/>
              <a:pathLst>
                <a:path w="5419" h="9966" extrusionOk="0">
                  <a:moveTo>
                    <a:pt x="5252" y="0"/>
                  </a:moveTo>
                  <a:cubicBezTo>
                    <a:pt x="5168" y="0"/>
                    <a:pt x="5097" y="72"/>
                    <a:pt x="5097" y="155"/>
                  </a:cubicBezTo>
                  <a:lnTo>
                    <a:pt x="5097" y="3953"/>
                  </a:lnTo>
                  <a:cubicBezTo>
                    <a:pt x="5097" y="4227"/>
                    <a:pt x="4942" y="4370"/>
                    <a:pt x="4906" y="4429"/>
                  </a:cubicBezTo>
                  <a:lnTo>
                    <a:pt x="4871" y="4024"/>
                  </a:lnTo>
                  <a:cubicBezTo>
                    <a:pt x="4811" y="3310"/>
                    <a:pt x="3763" y="2810"/>
                    <a:pt x="3097" y="2810"/>
                  </a:cubicBezTo>
                  <a:cubicBezTo>
                    <a:pt x="2835" y="2810"/>
                    <a:pt x="2573" y="2881"/>
                    <a:pt x="2370" y="3036"/>
                  </a:cubicBezTo>
                  <a:cubicBezTo>
                    <a:pt x="632" y="4179"/>
                    <a:pt x="346" y="7037"/>
                    <a:pt x="49" y="9287"/>
                  </a:cubicBezTo>
                  <a:cubicBezTo>
                    <a:pt x="1" y="9644"/>
                    <a:pt x="287" y="9966"/>
                    <a:pt x="644" y="9966"/>
                  </a:cubicBezTo>
                  <a:lnTo>
                    <a:pt x="1977" y="9966"/>
                  </a:lnTo>
                  <a:cubicBezTo>
                    <a:pt x="2073" y="9966"/>
                    <a:pt x="2144" y="9894"/>
                    <a:pt x="2144" y="9799"/>
                  </a:cubicBezTo>
                  <a:cubicBezTo>
                    <a:pt x="2144" y="9716"/>
                    <a:pt x="2073" y="9644"/>
                    <a:pt x="1977" y="9644"/>
                  </a:cubicBezTo>
                  <a:lnTo>
                    <a:pt x="644" y="9644"/>
                  </a:lnTo>
                  <a:cubicBezTo>
                    <a:pt x="572" y="9644"/>
                    <a:pt x="489" y="9608"/>
                    <a:pt x="453" y="9549"/>
                  </a:cubicBezTo>
                  <a:cubicBezTo>
                    <a:pt x="346" y="9442"/>
                    <a:pt x="394" y="9311"/>
                    <a:pt x="394" y="9299"/>
                  </a:cubicBezTo>
                  <a:cubicBezTo>
                    <a:pt x="691" y="6727"/>
                    <a:pt x="1013" y="4310"/>
                    <a:pt x="2525" y="3322"/>
                  </a:cubicBezTo>
                  <a:cubicBezTo>
                    <a:pt x="2680" y="3215"/>
                    <a:pt x="2858" y="3155"/>
                    <a:pt x="3073" y="3155"/>
                  </a:cubicBezTo>
                  <a:cubicBezTo>
                    <a:pt x="3597" y="3155"/>
                    <a:pt x="4466" y="3572"/>
                    <a:pt x="4513" y="4060"/>
                  </a:cubicBezTo>
                  <a:lnTo>
                    <a:pt x="4573" y="4846"/>
                  </a:lnTo>
                  <a:lnTo>
                    <a:pt x="4394" y="5025"/>
                  </a:lnTo>
                  <a:cubicBezTo>
                    <a:pt x="4251" y="5167"/>
                    <a:pt x="4323" y="5132"/>
                    <a:pt x="4049" y="5310"/>
                  </a:cubicBezTo>
                  <a:lnTo>
                    <a:pt x="3918" y="5406"/>
                  </a:lnTo>
                  <a:cubicBezTo>
                    <a:pt x="3859" y="5406"/>
                    <a:pt x="3489" y="5346"/>
                    <a:pt x="3370" y="4906"/>
                  </a:cubicBezTo>
                  <a:cubicBezTo>
                    <a:pt x="3340" y="4835"/>
                    <a:pt x="3275" y="4781"/>
                    <a:pt x="3198" y="4781"/>
                  </a:cubicBezTo>
                  <a:cubicBezTo>
                    <a:pt x="3185" y="4781"/>
                    <a:pt x="3170" y="4783"/>
                    <a:pt x="3156" y="4786"/>
                  </a:cubicBezTo>
                  <a:cubicBezTo>
                    <a:pt x="3073" y="4822"/>
                    <a:pt x="3013" y="4906"/>
                    <a:pt x="3037" y="5001"/>
                  </a:cubicBezTo>
                  <a:cubicBezTo>
                    <a:pt x="3120" y="5275"/>
                    <a:pt x="3275" y="5465"/>
                    <a:pt x="3430" y="5560"/>
                  </a:cubicBezTo>
                  <a:cubicBezTo>
                    <a:pt x="3358" y="5584"/>
                    <a:pt x="3275" y="5596"/>
                    <a:pt x="3204" y="5596"/>
                  </a:cubicBezTo>
                  <a:cubicBezTo>
                    <a:pt x="3061" y="5596"/>
                    <a:pt x="2977" y="5775"/>
                    <a:pt x="3085" y="5870"/>
                  </a:cubicBezTo>
                  <a:cubicBezTo>
                    <a:pt x="3097" y="5894"/>
                    <a:pt x="3120" y="5894"/>
                    <a:pt x="3132" y="5894"/>
                  </a:cubicBezTo>
                  <a:cubicBezTo>
                    <a:pt x="3156" y="5906"/>
                    <a:pt x="3168" y="5918"/>
                    <a:pt x="3204" y="5918"/>
                  </a:cubicBezTo>
                  <a:cubicBezTo>
                    <a:pt x="3454" y="5918"/>
                    <a:pt x="3859" y="5799"/>
                    <a:pt x="4061" y="5691"/>
                  </a:cubicBezTo>
                  <a:cubicBezTo>
                    <a:pt x="4573" y="5429"/>
                    <a:pt x="5002" y="4917"/>
                    <a:pt x="5275" y="4477"/>
                  </a:cubicBezTo>
                  <a:cubicBezTo>
                    <a:pt x="5359" y="4322"/>
                    <a:pt x="5418" y="4132"/>
                    <a:pt x="5418" y="3953"/>
                  </a:cubicBezTo>
                  <a:lnTo>
                    <a:pt x="5418" y="155"/>
                  </a:lnTo>
                  <a:cubicBezTo>
                    <a:pt x="5418" y="72"/>
                    <a:pt x="5347" y="0"/>
                    <a:pt x="52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33" name="Google Shape;12933;p87"/>
          <p:cNvGrpSpPr/>
          <p:nvPr/>
        </p:nvGrpSpPr>
        <p:grpSpPr>
          <a:xfrm>
            <a:off x="4940592" y="1319690"/>
            <a:ext cx="246558" cy="367161"/>
            <a:chOff x="4940592" y="1500690"/>
            <a:chExt cx="246558" cy="367161"/>
          </a:xfrm>
        </p:grpSpPr>
        <p:sp>
          <p:nvSpPr>
            <p:cNvPr id="12934" name="Google Shape;12934;p87"/>
            <p:cNvSpPr/>
            <p:nvPr/>
          </p:nvSpPr>
          <p:spPr>
            <a:xfrm>
              <a:off x="4961075" y="1766934"/>
              <a:ext cx="44024" cy="74732"/>
            </a:xfrm>
            <a:custGeom>
              <a:avLst/>
              <a:gdLst/>
              <a:ahLst/>
              <a:cxnLst/>
              <a:rect l="l" t="t" r="r" b="b"/>
              <a:pathLst>
                <a:path w="1382" h="2346" extrusionOk="0">
                  <a:moveTo>
                    <a:pt x="679" y="334"/>
                  </a:moveTo>
                  <a:cubicBezTo>
                    <a:pt x="869" y="334"/>
                    <a:pt x="1036" y="501"/>
                    <a:pt x="1036" y="691"/>
                  </a:cubicBezTo>
                  <a:lnTo>
                    <a:pt x="1036" y="1655"/>
                  </a:lnTo>
                  <a:cubicBezTo>
                    <a:pt x="1036" y="1846"/>
                    <a:pt x="869" y="2013"/>
                    <a:pt x="679" y="2013"/>
                  </a:cubicBezTo>
                  <a:cubicBezTo>
                    <a:pt x="488" y="2013"/>
                    <a:pt x="322" y="1846"/>
                    <a:pt x="322" y="1655"/>
                  </a:cubicBezTo>
                  <a:lnTo>
                    <a:pt x="322" y="691"/>
                  </a:lnTo>
                  <a:cubicBezTo>
                    <a:pt x="322" y="501"/>
                    <a:pt x="488" y="334"/>
                    <a:pt x="679" y="334"/>
                  </a:cubicBezTo>
                  <a:close/>
                  <a:moveTo>
                    <a:pt x="679" y="0"/>
                  </a:moveTo>
                  <a:cubicBezTo>
                    <a:pt x="298" y="0"/>
                    <a:pt x="0" y="322"/>
                    <a:pt x="0" y="691"/>
                  </a:cubicBezTo>
                  <a:lnTo>
                    <a:pt x="0" y="1655"/>
                  </a:lnTo>
                  <a:cubicBezTo>
                    <a:pt x="0" y="2048"/>
                    <a:pt x="310" y="2346"/>
                    <a:pt x="679" y="2346"/>
                  </a:cubicBezTo>
                  <a:cubicBezTo>
                    <a:pt x="1048" y="2346"/>
                    <a:pt x="1358" y="2024"/>
                    <a:pt x="1358" y="1655"/>
                  </a:cubicBezTo>
                  <a:lnTo>
                    <a:pt x="1358" y="691"/>
                  </a:lnTo>
                  <a:cubicBezTo>
                    <a:pt x="1381" y="322"/>
                    <a:pt x="1072"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5" name="Google Shape;12935;p87"/>
            <p:cNvSpPr/>
            <p:nvPr/>
          </p:nvSpPr>
          <p:spPr>
            <a:xfrm>
              <a:off x="5009240" y="1623937"/>
              <a:ext cx="37207" cy="36824"/>
            </a:xfrm>
            <a:custGeom>
              <a:avLst/>
              <a:gdLst/>
              <a:ahLst/>
              <a:cxnLst/>
              <a:rect l="l" t="t" r="r" b="b"/>
              <a:pathLst>
                <a:path w="1168" h="1156" extrusionOk="0">
                  <a:moveTo>
                    <a:pt x="584" y="334"/>
                  </a:moveTo>
                  <a:cubicBezTo>
                    <a:pt x="715" y="334"/>
                    <a:pt x="822" y="441"/>
                    <a:pt x="822" y="584"/>
                  </a:cubicBezTo>
                  <a:cubicBezTo>
                    <a:pt x="822" y="715"/>
                    <a:pt x="715" y="822"/>
                    <a:pt x="584" y="822"/>
                  </a:cubicBezTo>
                  <a:cubicBezTo>
                    <a:pt x="441" y="822"/>
                    <a:pt x="346" y="715"/>
                    <a:pt x="346" y="584"/>
                  </a:cubicBezTo>
                  <a:cubicBezTo>
                    <a:pt x="346" y="441"/>
                    <a:pt x="453" y="334"/>
                    <a:pt x="584" y="334"/>
                  </a:cubicBezTo>
                  <a:close/>
                  <a:moveTo>
                    <a:pt x="584" y="1"/>
                  </a:moveTo>
                  <a:cubicBezTo>
                    <a:pt x="274" y="1"/>
                    <a:pt x="0" y="251"/>
                    <a:pt x="0" y="584"/>
                  </a:cubicBezTo>
                  <a:cubicBezTo>
                    <a:pt x="0" y="906"/>
                    <a:pt x="250" y="1156"/>
                    <a:pt x="584" y="1156"/>
                  </a:cubicBezTo>
                  <a:cubicBezTo>
                    <a:pt x="893" y="1156"/>
                    <a:pt x="1167" y="906"/>
                    <a:pt x="1167" y="584"/>
                  </a:cubicBezTo>
                  <a:cubicBezTo>
                    <a:pt x="1167" y="251"/>
                    <a:pt x="893" y="1"/>
                    <a:pt x="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6" name="Google Shape;12936;p87"/>
            <p:cNvSpPr/>
            <p:nvPr/>
          </p:nvSpPr>
          <p:spPr>
            <a:xfrm>
              <a:off x="5110125" y="1785123"/>
              <a:ext cx="50458" cy="50108"/>
            </a:xfrm>
            <a:custGeom>
              <a:avLst/>
              <a:gdLst/>
              <a:ahLst/>
              <a:cxnLst/>
              <a:rect l="l" t="t" r="r" b="b"/>
              <a:pathLst>
                <a:path w="1584" h="1573" extrusionOk="0">
                  <a:moveTo>
                    <a:pt x="798" y="322"/>
                  </a:moveTo>
                  <a:cubicBezTo>
                    <a:pt x="1048" y="322"/>
                    <a:pt x="1239" y="537"/>
                    <a:pt x="1239" y="775"/>
                  </a:cubicBezTo>
                  <a:cubicBezTo>
                    <a:pt x="1239" y="1025"/>
                    <a:pt x="1024" y="1215"/>
                    <a:pt x="798" y="1215"/>
                  </a:cubicBezTo>
                  <a:cubicBezTo>
                    <a:pt x="560" y="1215"/>
                    <a:pt x="346" y="1013"/>
                    <a:pt x="346" y="775"/>
                  </a:cubicBezTo>
                  <a:cubicBezTo>
                    <a:pt x="346" y="537"/>
                    <a:pt x="536" y="322"/>
                    <a:pt x="798" y="322"/>
                  </a:cubicBezTo>
                  <a:close/>
                  <a:moveTo>
                    <a:pt x="798" y="1"/>
                  </a:moveTo>
                  <a:cubicBezTo>
                    <a:pt x="358" y="1"/>
                    <a:pt x="0" y="358"/>
                    <a:pt x="0" y="787"/>
                  </a:cubicBezTo>
                  <a:cubicBezTo>
                    <a:pt x="0" y="1215"/>
                    <a:pt x="358" y="1573"/>
                    <a:pt x="798" y="1573"/>
                  </a:cubicBezTo>
                  <a:cubicBezTo>
                    <a:pt x="1227" y="1573"/>
                    <a:pt x="1584" y="1215"/>
                    <a:pt x="1584" y="787"/>
                  </a:cubicBezTo>
                  <a:cubicBezTo>
                    <a:pt x="1584" y="358"/>
                    <a:pt x="1227"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7" name="Google Shape;12937;p87"/>
            <p:cNvSpPr/>
            <p:nvPr/>
          </p:nvSpPr>
          <p:spPr>
            <a:xfrm>
              <a:off x="4940592" y="1500690"/>
              <a:ext cx="246558" cy="367161"/>
            </a:xfrm>
            <a:custGeom>
              <a:avLst/>
              <a:gdLst/>
              <a:ahLst/>
              <a:cxnLst/>
              <a:rect l="l" t="t" r="r" b="b"/>
              <a:pathLst>
                <a:path w="7740" h="11526" extrusionOk="0">
                  <a:moveTo>
                    <a:pt x="2441" y="322"/>
                  </a:moveTo>
                  <a:cubicBezTo>
                    <a:pt x="2703" y="322"/>
                    <a:pt x="2929" y="548"/>
                    <a:pt x="2929" y="822"/>
                  </a:cubicBezTo>
                  <a:lnTo>
                    <a:pt x="2929" y="3167"/>
                  </a:lnTo>
                  <a:cubicBezTo>
                    <a:pt x="2865" y="3156"/>
                    <a:pt x="2800" y="3151"/>
                    <a:pt x="2735" y="3151"/>
                  </a:cubicBezTo>
                  <a:cubicBezTo>
                    <a:pt x="2454" y="3151"/>
                    <a:pt x="2180" y="3251"/>
                    <a:pt x="1977" y="3405"/>
                  </a:cubicBezTo>
                  <a:cubicBezTo>
                    <a:pt x="1977" y="3405"/>
                    <a:pt x="1965" y="3405"/>
                    <a:pt x="1941" y="3417"/>
                  </a:cubicBezTo>
                  <a:lnTo>
                    <a:pt x="1941" y="822"/>
                  </a:lnTo>
                  <a:lnTo>
                    <a:pt x="1953" y="822"/>
                  </a:lnTo>
                  <a:cubicBezTo>
                    <a:pt x="1953" y="548"/>
                    <a:pt x="2167" y="322"/>
                    <a:pt x="2441" y="322"/>
                  </a:cubicBezTo>
                  <a:close/>
                  <a:moveTo>
                    <a:pt x="2477" y="0"/>
                  </a:moveTo>
                  <a:cubicBezTo>
                    <a:pt x="2024" y="0"/>
                    <a:pt x="1643" y="369"/>
                    <a:pt x="1643" y="834"/>
                  </a:cubicBezTo>
                  <a:lnTo>
                    <a:pt x="1643" y="3822"/>
                  </a:lnTo>
                  <a:cubicBezTo>
                    <a:pt x="1382" y="4287"/>
                    <a:pt x="1441" y="4822"/>
                    <a:pt x="1727" y="5203"/>
                  </a:cubicBezTo>
                  <a:lnTo>
                    <a:pt x="1727" y="7620"/>
                  </a:lnTo>
                  <a:cubicBezTo>
                    <a:pt x="1608" y="7585"/>
                    <a:pt x="1489" y="7573"/>
                    <a:pt x="1370" y="7573"/>
                  </a:cubicBezTo>
                  <a:cubicBezTo>
                    <a:pt x="608" y="7573"/>
                    <a:pt x="0" y="8180"/>
                    <a:pt x="0" y="8942"/>
                  </a:cubicBezTo>
                  <a:lnTo>
                    <a:pt x="0" y="10156"/>
                  </a:lnTo>
                  <a:cubicBezTo>
                    <a:pt x="0" y="10918"/>
                    <a:pt x="608" y="11525"/>
                    <a:pt x="1370" y="11525"/>
                  </a:cubicBezTo>
                  <a:cubicBezTo>
                    <a:pt x="2120" y="11525"/>
                    <a:pt x="2739" y="10918"/>
                    <a:pt x="2739" y="10156"/>
                  </a:cubicBezTo>
                  <a:lnTo>
                    <a:pt x="2739" y="5739"/>
                  </a:lnTo>
                  <a:cubicBezTo>
                    <a:pt x="2834" y="5739"/>
                    <a:pt x="2858" y="5727"/>
                    <a:pt x="2941" y="5715"/>
                  </a:cubicBezTo>
                  <a:lnTo>
                    <a:pt x="3572" y="7227"/>
                  </a:lnTo>
                  <a:cubicBezTo>
                    <a:pt x="3590" y="7298"/>
                    <a:pt x="3654" y="7336"/>
                    <a:pt x="3720" y="7336"/>
                  </a:cubicBezTo>
                  <a:cubicBezTo>
                    <a:pt x="3742" y="7336"/>
                    <a:pt x="3765" y="7332"/>
                    <a:pt x="3787" y="7323"/>
                  </a:cubicBezTo>
                  <a:cubicBezTo>
                    <a:pt x="3882" y="7287"/>
                    <a:pt x="3929" y="7180"/>
                    <a:pt x="3882" y="7096"/>
                  </a:cubicBezTo>
                  <a:lnTo>
                    <a:pt x="3287" y="5632"/>
                  </a:lnTo>
                  <a:cubicBezTo>
                    <a:pt x="3346" y="5608"/>
                    <a:pt x="3406" y="5560"/>
                    <a:pt x="3465" y="5537"/>
                  </a:cubicBezTo>
                  <a:cubicBezTo>
                    <a:pt x="3465" y="5537"/>
                    <a:pt x="3572" y="5477"/>
                    <a:pt x="3584" y="5477"/>
                  </a:cubicBezTo>
                  <a:lnTo>
                    <a:pt x="5001" y="8918"/>
                  </a:lnTo>
                  <a:cubicBezTo>
                    <a:pt x="5021" y="8984"/>
                    <a:pt x="5077" y="9017"/>
                    <a:pt x="5138" y="9017"/>
                  </a:cubicBezTo>
                  <a:cubicBezTo>
                    <a:pt x="5187" y="9017"/>
                    <a:pt x="5238" y="8996"/>
                    <a:pt x="5275" y="8954"/>
                  </a:cubicBezTo>
                  <a:cubicBezTo>
                    <a:pt x="5497" y="8710"/>
                    <a:pt x="5812" y="8558"/>
                    <a:pt x="6143" y="8558"/>
                  </a:cubicBezTo>
                  <a:cubicBezTo>
                    <a:pt x="6167" y="8558"/>
                    <a:pt x="6191" y="8559"/>
                    <a:pt x="6215" y="8561"/>
                  </a:cubicBezTo>
                  <a:cubicBezTo>
                    <a:pt x="7239" y="8585"/>
                    <a:pt x="7739" y="9835"/>
                    <a:pt x="7025" y="10561"/>
                  </a:cubicBezTo>
                  <a:cubicBezTo>
                    <a:pt x="6788" y="10803"/>
                    <a:pt x="6485" y="10915"/>
                    <a:pt x="6187" y="10915"/>
                  </a:cubicBezTo>
                  <a:cubicBezTo>
                    <a:pt x="5679" y="10915"/>
                    <a:pt x="5184" y="10588"/>
                    <a:pt x="5049" y="10025"/>
                  </a:cubicBezTo>
                  <a:cubicBezTo>
                    <a:pt x="4858" y="9359"/>
                    <a:pt x="4632" y="8859"/>
                    <a:pt x="4239" y="7930"/>
                  </a:cubicBezTo>
                  <a:cubicBezTo>
                    <a:pt x="4212" y="7859"/>
                    <a:pt x="4153" y="7821"/>
                    <a:pt x="4085" y="7821"/>
                  </a:cubicBezTo>
                  <a:cubicBezTo>
                    <a:pt x="4061" y="7821"/>
                    <a:pt x="4037" y="7825"/>
                    <a:pt x="4013" y="7835"/>
                  </a:cubicBezTo>
                  <a:cubicBezTo>
                    <a:pt x="3929" y="7870"/>
                    <a:pt x="3882" y="7977"/>
                    <a:pt x="3929" y="8061"/>
                  </a:cubicBezTo>
                  <a:cubicBezTo>
                    <a:pt x="4299" y="9001"/>
                    <a:pt x="4549" y="9490"/>
                    <a:pt x="4715" y="10121"/>
                  </a:cubicBezTo>
                  <a:cubicBezTo>
                    <a:pt x="4894" y="10787"/>
                    <a:pt x="5489" y="11252"/>
                    <a:pt x="6192" y="11252"/>
                  </a:cubicBezTo>
                  <a:cubicBezTo>
                    <a:pt x="7037" y="11252"/>
                    <a:pt x="7728" y="10549"/>
                    <a:pt x="7704" y="9704"/>
                  </a:cubicBezTo>
                  <a:cubicBezTo>
                    <a:pt x="7645" y="8808"/>
                    <a:pt x="6884" y="8194"/>
                    <a:pt x="6094" y="8194"/>
                  </a:cubicBezTo>
                  <a:cubicBezTo>
                    <a:pt x="5771" y="8194"/>
                    <a:pt x="5443" y="8297"/>
                    <a:pt x="5156" y="8525"/>
                  </a:cubicBezTo>
                  <a:lnTo>
                    <a:pt x="3787" y="5179"/>
                  </a:lnTo>
                  <a:cubicBezTo>
                    <a:pt x="3870" y="5072"/>
                    <a:pt x="3929" y="4953"/>
                    <a:pt x="3965" y="4822"/>
                  </a:cubicBezTo>
                  <a:lnTo>
                    <a:pt x="4834" y="3953"/>
                  </a:lnTo>
                  <a:cubicBezTo>
                    <a:pt x="4894" y="3894"/>
                    <a:pt x="4894" y="3775"/>
                    <a:pt x="4834" y="3715"/>
                  </a:cubicBezTo>
                  <a:cubicBezTo>
                    <a:pt x="4805" y="3685"/>
                    <a:pt x="4760" y="3670"/>
                    <a:pt x="4715" y="3670"/>
                  </a:cubicBezTo>
                  <a:cubicBezTo>
                    <a:pt x="4671" y="3670"/>
                    <a:pt x="4626" y="3685"/>
                    <a:pt x="4596" y="3715"/>
                  </a:cubicBezTo>
                  <a:cubicBezTo>
                    <a:pt x="3644" y="4668"/>
                    <a:pt x="3668" y="4608"/>
                    <a:pt x="3656" y="4703"/>
                  </a:cubicBezTo>
                  <a:cubicBezTo>
                    <a:pt x="3620" y="4882"/>
                    <a:pt x="3513" y="5013"/>
                    <a:pt x="3394" y="5132"/>
                  </a:cubicBezTo>
                  <a:cubicBezTo>
                    <a:pt x="3298" y="5227"/>
                    <a:pt x="3287" y="5239"/>
                    <a:pt x="3144" y="5310"/>
                  </a:cubicBezTo>
                  <a:cubicBezTo>
                    <a:pt x="3096" y="5322"/>
                    <a:pt x="3060" y="5358"/>
                    <a:pt x="3025" y="5370"/>
                  </a:cubicBezTo>
                  <a:cubicBezTo>
                    <a:pt x="2931" y="5399"/>
                    <a:pt x="2846" y="5415"/>
                    <a:pt x="2756" y="5415"/>
                  </a:cubicBezTo>
                  <a:cubicBezTo>
                    <a:pt x="2698" y="5415"/>
                    <a:pt x="2638" y="5408"/>
                    <a:pt x="2572" y="5394"/>
                  </a:cubicBezTo>
                  <a:cubicBezTo>
                    <a:pt x="2564" y="5393"/>
                    <a:pt x="2557" y="5392"/>
                    <a:pt x="2549" y="5392"/>
                  </a:cubicBezTo>
                  <a:cubicBezTo>
                    <a:pt x="2453" y="5392"/>
                    <a:pt x="2382" y="5461"/>
                    <a:pt x="2382" y="5560"/>
                  </a:cubicBezTo>
                  <a:lnTo>
                    <a:pt x="2382" y="10156"/>
                  </a:lnTo>
                  <a:cubicBezTo>
                    <a:pt x="2382" y="10728"/>
                    <a:pt x="1917" y="11192"/>
                    <a:pt x="1358" y="11192"/>
                  </a:cubicBezTo>
                  <a:cubicBezTo>
                    <a:pt x="786" y="11192"/>
                    <a:pt x="322" y="10728"/>
                    <a:pt x="322" y="10156"/>
                  </a:cubicBezTo>
                  <a:lnTo>
                    <a:pt x="322" y="8942"/>
                  </a:lnTo>
                  <a:cubicBezTo>
                    <a:pt x="322" y="8340"/>
                    <a:pt x="826" y="7902"/>
                    <a:pt x="1372" y="7902"/>
                  </a:cubicBezTo>
                  <a:cubicBezTo>
                    <a:pt x="1518" y="7902"/>
                    <a:pt x="1667" y="7933"/>
                    <a:pt x="1810" y="8001"/>
                  </a:cubicBezTo>
                  <a:cubicBezTo>
                    <a:pt x="1835" y="8015"/>
                    <a:pt x="1860" y="8021"/>
                    <a:pt x="1885" y="8021"/>
                  </a:cubicBezTo>
                  <a:cubicBezTo>
                    <a:pt x="1970" y="8021"/>
                    <a:pt x="2048" y="7950"/>
                    <a:pt x="2048" y="7858"/>
                  </a:cubicBezTo>
                  <a:cubicBezTo>
                    <a:pt x="2036" y="5049"/>
                    <a:pt x="2084" y="5132"/>
                    <a:pt x="2024" y="5049"/>
                  </a:cubicBezTo>
                  <a:cubicBezTo>
                    <a:pt x="1504" y="4390"/>
                    <a:pt x="2016" y="3495"/>
                    <a:pt x="2766" y="3495"/>
                  </a:cubicBezTo>
                  <a:cubicBezTo>
                    <a:pt x="2857" y="3495"/>
                    <a:pt x="2952" y="3508"/>
                    <a:pt x="3048" y="3536"/>
                  </a:cubicBezTo>
                  <a:cubicBezTo>
                    <a:pt x="3096" y="3560"/>
                    <a:pt x="3156" y="3572"/>
                    <a:pt x="3191" y="3596"/>
                  </a:cubicBezTo>
                  <a:cubicBezTo>
                    <a:pt x="3216" y="3608"/>
                    <a:pt x="3243" y="3614"/>
                    <a:pt x="3268" y="3614"/>
                  </a:cubicBezTo>
                  <a:cubicBezTo>
                    <a:pt x="3316" y="3614"/>
                    <a:pt x="3363" y="3595"/>
                    <a:pt x="3394" y="3572"/>
                  </a:cubicBezTo>
                  <a:lnTo>
                    <a:pt x="5370" y="1584"/>
                  </a:lnTo>
                  <a:cubicBezTo>
                    <a:pt x="5465" y="1489"/>
                    <a:pt x="5590" y="1441"/>
                    <a:pt x="5717" y="1441"/>
                  </a:cubicBezTo>
                  <a:cubicBezTo>
                    <a:pt x="5843" y="1441"/>
                    <a:pt x="5971" y="1489"/>
                    <a:pt x="6073" y="1584"/>
                  </a:cubicBezTo>
                  <a:cubicBezTo>
                    <a:pt x="6263" y="1786"/>
                    <a:pt x="6263" y="2096"/>
                    <a:pt x="6073" y="2286"/>
                  </a:cubicBezTo>
                  <a:lnTo>
                    <a:pt x="5156" y="3191"/>
                  </a:lnTo>
                  <a:cubicBezTo>
                    <a:pt x="5096" y="3251"/>
                    <a:pt x="5096" y="3370"/>
                    <a:pt x="5156" y="3429"/>
                  </a:cubicBezTo>
                  <a:cubicBezTo>
                    <a:pt x="5192" y="3459"/>
                    <a:pt x="5239" y="3474"/>
                    <a:pt x="5284" y="3474"/>
                  </a:cubicBezTo>
                  <a:cubicBezTo>
                    <a:pt x="5328" y="3474"/>
                    <a:pt x="5370" y="3459"/>
                    <a:pt x="5394" y="3429"/>
                  </a:cubicBezTo>
                  <a:lnTo>
                    <a:pt x="6311" y="2524"/>
                  </a:lnTo>
                  <a:cubicBezTo>
                    <a:pt x="6823" y="2001"/>
                    <a:pt x="6454" y="1108"/>
                    <a:pt x="5727" y="1108"/>
                  </a:cubicBezTo>
                  <a:cubicBezTo>
                    <a:pt x="5501" y="1108"/>
                    <a:pt x="5299" y="1203"/>
                    <a:pt x="5144" y="1346"/>
                  </a:cubicBezTo>
                  <a:lnTo>
                    <a:pt x="3310" y="3179"/>
                  </a:lnTo>
                  <a:lnTo>
                    <a:pt x="3310" y="834"/>
                  </a:lnTo>
                  <a:cubicBezTo>
                    <a:pt x="3310" y="369"/>
                    <a:pt x="2941" y="0"/>
                    <a:pt x="2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38" name="Google Shape;12938;p87"/>
          <p:cNvGrpSpPr/>
          <p:nvPr/>
        </p:nvGrpSpPr>
        <p:grpSpPr>
          <a:xfrm>
            <a:off x="7964906" y="1318894"/>
            <a:ext cx="380858" cy="367575"/>
            <a:chOff x="7964906" y="1499894"/>
            <a:chExt cx="380858" cy="367575"/>
          </a:xfrm>
        </p:grpSpPr>
        <p:sp>
          <p:nvSpPr>
            <p:cNvPr id="12939" name="Google Shape;12939;p87"/>
            <p:cNvSpPr/>
            <p:nvPr/>
          </p:nvSpPr>
          <p:spPr>
            <a:xfrm>
              <a:off x="7964906" y="1501359"/>
              <a:ext cx="377099" cy="365600"/>
            </a:xfrm>
            <a:custGeom>
              <a:avLst/>
              <a:gdLst/>
              <a:ahLst/>
              <a:cxnLst/>
              <a:rect l="l" t="t" r="r" b="b"/>
              <a:pathLst>
                <a:path w="11838" h="11477" extrusionOk="0">
                  <a:moveTo>
                    <a:pt x="6668" y="4170"/>
                  </a:moveTo>
                  <a:cubicBezTo>
                    <a:pt x="6859" y="4468"/>
                    <a:pt x="7085" y="4694"/>
                    <a:pt x="7359" y="4873"/>
                  </a:cubicBezTo>
                  <a:cubicBezTo>
                    <a:pt x="7383" y="4873"/>
                    <a:pt x="7383" y="4885"/>
                    <a:pt x="7395" y="4885"/>
                  </a:cubicBezTo>
                  <a:cubicBezTo>
                    <a:pt x="6978" y="5289"/>
                    <a:pt x="6990" y="5325"/>
                    <a:pt x="6930" y="5325"/>
                  </a:cubicBezTo>
                  <a:cubicBezTo>
                    <a:pt x="6871" y="5325"/>
                    <a:pt x="6906" y="5301"/>
                    <a:pt x="6252" y="4670"/>
                  </a:cubicBezTo>
                  <a:cubicBezTo>
                    <a:pt x="6228" y="4647"/>
                    <a:pt x="6228" y="4635"/>
                    <a:pt x="6228" y="4623"/>
                  </a:cubicBezTo>
                  <a:cubicBezTo>
                    <a:pt x="6228" y="4575"/>
                    <a:pt x="6264" y="4575"/>
                    <a:pt x="6668" y="4170"/>
                  </a:cubicBezTo>
                  <a:close/>
                  <a:moveTo>
                    <a:pt x="6144" y="5039"/>
                  </a:moveTo>
                  <a:lnTo>
                    <a:pt x="6514" y="5409"/>
                  </a:lnTo>
                  <a:cubicBezTo>
                    <a:pt x="6287" y="5611"/>
                    <a:pt x="5918" y="6075"/>
                    <a:pt x="5609" y="6968"/>
                  </a:cubicBezTo>
                  <a:cubicBezTo>
                    <a:pt x="5171" y="8200"/>
                    <a:pt x="4345" y="8864"/>
                    <a:pt x="3268" y="8864"/>
                  </a:cubicBezTo>
                  <a:cubicBezTo>
                    <a:pt x="3231" y="8864"/>
                    <a:pt x="3194" y="8863"/>
                    <a:pt x="3156" y="8861"/>
                  </a:cubicBezTo>
                  <a:cubicBezTo>
                    <a:pt x="3133" y="8860"/>
                    <a:pt x="3110" y="8860"/>
                    <a:pt x="3087" y="8860"/>
                  </a:cubicBezTo>
                  <a:cubicBezTo>
                    <a:pt x="1839" y="8860"/>
                    <a:pt x="1004" y="10112"/>
                    <a:pt x="549" y="10778"/>
                  </a:cubicBezTo>
                  <a:cubicBezTo>
                    <a:pt x="501" y="10850"/>
                    <a:pt x="453" y="10933"/>
                    <a:pt x="418" y="10993"/>
                  </a:cubicBezTo>
                  <a:cubicBezTo>
                    <a:pt x="489" y="10612"/>
                    <a:pt x="739" y="9814"/>
                    <a:pt x="1287" y="9171"/>
                  </a:cubicBezTo>
                  <a:cubicBezTo>
                    <a:pt x="1727" y="8671"/>
                    <a:pt x="2275" y="8349"/>
                    <a:pt x="2942" y="8349"/>
                  </a:cubicBezTo>
                  <a:cubicBezTo>
                    <a:pt x="4049" y="8349"/>
                    <a:pt x="4728" y="7861"/>
                    <a:pt x="5109" y="6790"/>
                  </a:cubicBezTo>
                  <a:cubicBezTo>
                    <a:pt x="5454" y="5825"/>
                    <a:pt x="5871" y="5301"/>
                    <a:pt x="6144" y="5039"/>
                  </a:cubicBezTo>
                  <a:close/>
                  <a:moveTo>
                    <a:pt x="10008" y="0"/>
                  </a:moveTo>
                  <a:cubicBezTo>
                    <a:pt x="9561" y="0"/>
                    <a:pt x="9041" y="122"/>
                    <a:pt x="8478" y="372"/>
                  </a:cubicBezTo>
                  <a:cubicBezTo>
                    <a:pt x="8395" y="420"/>
                    <a:pt x="8359" y="515"/>
                    <a:pt x="8395" y="598"/>
                  </a:cubicBezTo>
                  <a:cubicBezTo>
                    <a:pt x="8422" y="671"/>
                    <a:pt x="8484" y="702"/>
                    <a:pt x="8549" y="702"/>
                  </a:cubicBezTo>
                  <a:cubicBezTo>
                    <a:pt x="8569" y="702"/>
                    <a:pt x="8589" y="699"/>
                    <a:pt x="8609" y="694"/>
                  </a:cubicBezTo>
                  <a:cubicBezTo>
                    <a:pt x="9121" y="466"/>
                    <a:pt x="9607" y="352"/>
                    <a:pt x="10014" y="352"/>
                  </a:cubicBezTo>
                  <a:cubicBezTo>
                    <a:pt x="10394" y="352"/>
                    <a:pt x="10706" y="451"/>
                    <a:pt x="10907" y="646"/>
                  </a:cubicBezTo>
                  <a:cubicBezTo>
                    <a:pt x="11645" y="1384"/>
                    <a:pt x="10907" y="3325"/>
                    <a:pt x="10014" y="4206"/>
                  </a:cubicBezTo>
                  <a:cubicBezTo>
                    <a:pt x="9543" y="4677"/>
                    <a:pt x="9023" y="4874"/>
                    <a:pt x="8537" y="4874"/>
                  </a:cubicBezTo>
                  <a:cubicBezTo>
                    <a:pt x="6872" y="4874"/>
                    <a:pt x="5593" y="2566"/>
                    <a:pt x="7942" y="1027"/>
                  </a:cubicBezTo>
                  <a:cubicBezTo>
                    <a:pt x="8014" y="991"/>
                    <a:pt x="8049" y="884"/>
                    <a:pt x="7990" y="789"/>
                  </a:cubicBezTo>
                  <a:cubicBezTo>
                    <a:pt x="7961" y="745"/>
                    <a:pt x="7910" y="719"/>
                    <a:pt x="7855" y="719"/>
                  </a:cubicBezTo>
                  <a:cubicBezTo>
                    <a:pt x="7820" y="719"/>
                    <a:pt x="7784" y="730"/>
                    <a:pt x="7752" y="753"/>
                  </a:cubicBezTo>
                  <a:cubicBezTo>
                    <a:pt x="6335" y="1670"/>
                    <a:pt x="6073" y="2872"/>
                    <a:pt x="6490" y="3849"/>
                  </a:cubicBezTo>
                  <a:lnTo>
                    <a:pt x="5990" y="4337"/>
                  </a:lnTo>
                  <a:cubicBezTo>
                    <a:pt x="5894" y="4444"/>
                    <a:pt x="5847" y="4623"/>
                    <a:pt x="5918" y="4777"/>
                  </a:cubicBezTo>
                  <a:cubicBezTo>
                    <a:pt x="5621" y="5063"/>
                    <a:pt x="5156" y="5635"/>
                    <a:pt x="4787" y="6671"/>
                  </a:cubicBezTo>
                  <a:cubicBezTo>
                    <a:pt x="4430" y="7635"/>
                    <a:pt x="3847" y="7992"/>
                    <a:pt x="2930" y="8016"/>
                  </a:cubicBezTo>
                  <a:cubicBezTo>
                    <a:pt x="1370" y="8016"/>
                    <a:pt x="572" y="9504"/>
                    <a:pt x="310" y="10135"/>
                  </a:cubicBezTo>
                  <a:cubicBezTo>
                    <a:pt x="203" y="10397"/>
                    <a:pt x="132" y="10647"/>
                    <a:pt x="72" y="10873"/>
                  </a:cubicBezTo>
                  <a:cubicBezTo>
                    <a:pt x="1" y="11231"/>
                    <a:pt x="13" y="11326"/>
                    <a:pt x="215" y="11445"/>
                  </a:cubicBezTo>
                  <a:cubicBezTo>
                    <a:pt x="253" y="11467"/>
                    <a:pt x="289" y="11476"/>
                    <a:pt x="323" y="11476"/>
                  </a:cubicBezTo>
                  <a:cubicBezTo>
                    <a:pt x="419" y="11476"/>
                    <a:pt x="502" y="11402"/>
                    <a:pt x="572" y="11314"/>
                  </a:cubicBezTo>
                  <a:cubicBezTo>
                    <a:pt x="912" y="10893"/>
                    <a:pt x="1769" y="9205"/>
                    <a:pt x="3065" y="9205"/>
                  </a:cubicBezTo>
                  <a:cubicBezTo>
                    <a:pt x="3087" y="9205"/>
                    <a:pt x="3110" y="9206"/>
                    <a:pt x="3132" y="9207"/>
                  </a:cubicBezTo>
                  <a:cubicBezTo>
                    <a:pt x="3160" y="9207"/>
                    <a:pt x="3187" y="9208"/>
                    <a:pt x="3215" y="9208"/>
                  </a:cubicBezTo>
                  <a:cubicBezTo>
                    <a:pt x="4529" y="9208"/>
                    <a:pt x="5463" y="8371"/>
                    <a:pt x="5918" y="7099"/>
                  </a:cubicBezTo>
                  <a:cubicBezTo>
                    <a:pt x="6252" y="6194"/>
                    <a:pt x="6621" y="5778"/>
                    <a:pt x="6787" y="5635"/>
                  </a:cubicBezTo>
                  <a:cubicBezTo>
                    <a:pt x="6833" y="5652"/>
                    <a:pt x="6879" y="5661"/>
                    <a:pt x="6924" y="5661"/>
                  </a:cubicBezTo>
                  <a:cubicBezTo>
                    <a:pt x="7030" y="5661"/>
                    <a:pt x="7129" y="5615"/>
                    <a:pt x="7204" y="5539"/>
                  </a:cubicBezTo>
                  <a:lnTo>
                    <a:pt x="7692" y="5051"/>
                  </a:lnTo>
                  <a:cubicBezTo>
                    <a:pt x="7967" y="5171"/>
                    <a:pt x="8246" y="5226"/>
                    <a:pt x="8521" y="5226"/>
                  </a:cubicBezTo>
                  <a:cubicBezTo>
                    <a:pt x="9152" y="5226"/>
                    <a:pt x="9763" y="4933"/>
                    <a:pt x="10252" y="4444"/>
                  </a:cubicBezTo>
                  <a:cubicBezTo>
                    <a:pt x="10752" y="3932"/>
                    <a:pt x="11205" y="3146"/>
                    <a:pt x="11407" y="2396"/>
                  </a:cubicBezTo>
                  <a:cubicBezTo>
                    <a:pt x="11838" y="837"/>
                    <a:pt x="11177" y="0"/>
                    <a:pt x="100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0" name="Google Shape;12940;p87"/>
            <p:cNvSpPr/>
            <p:nvPr/>
          </p:nvSpPr>
          <p:spPr>
            <a:xfrm>
              <a:off x="7965288" y="1499894"/>
              <a:ext cx="202948" cy="193870"/>
            </a:xfrm>
            <a:custGeom>
              <a:avLst/>
              <a:gdLst/>
              <a:ahLst/>
              <a:cxnLst/>
              <a:rect l="l" t="t" r="r" b="b"/>
              <a:pathLst>
                <a:path w="6371" h="6086" extrusionOk="0">
                  <a:moveTo>
                    <a:pt x="5278" y="341"/>
                  </a:moveTo>
                  <a:cubicBezTo>
                    <a:pt x="5440" y="341"/>
                    <a:pt x="5578" y="379"/>
                    <a:pt x="5668" y="466"/>
                  </a:cubicBezTo>
                  <a:cubicBezTo>
                    <a:pt x="6073" y="871"/>
                    <a:pt x="5442" y="2514"/>
                    <a:pt x="4513" y="2526"/>
                  </a:cubicBezTo>
                  <a:cubicBezTo>
                    <a:pt x="4509" y="2526"/>
                    <a:pt x="4504" y="2526"/>
                    <a:pt x="4500" y="2526"/>
                  </a:cubicBezTo>
                  <a:cubicBezTo>
                    <a:pt x="3826" y="2526"/>
                    <a:pt x="3220" y="1652"/>
                    <a:pt x="3942" y="930"/>
                  </a:cubicBezTo>
                  <a:cubicBezTo>
                    <a:pt x="4276" y="595"/>
                    <a:pt x="4858" y="341"/>
                    <a:pt x="5278" y="341"/>
                  </a:cubicBezTo>
                  <a:close/>
                  <a:moveTo>
                    <a:pt x="3525" y="2359"/>
                  </a:moveTo>
                  <a:cubicBezTo>
                    <a:pt x="3596" y="2466"/>
                    <a:pt x="3692" y="2549"/>
                    <a:pt x="3775" y="2609"/>
                  </a:cubicBezTo>
                  <a:lnTo>
                    <a:pt x="3680" y="2716"/>
                  </a:lnTo>
                  <a:lnTo>
                    <a:pt x="3418" y="2466"/>
                  </a:lnTo>
                  <a:lnTo>
                    <a:pt x="3525" y="2359"/>
                  </a:lnTo>
                  <a:close/>
                  <a:moveTo>
                    <a:pt x="5223" y="1"/>
                  </a:moveTo>
                  <a:cubicBezTo>
                    <a:pt x="4679" y="1"/>
                    <a:pt x="4024" y="324"/>
                    <a:pt x="3656" y="692"/>
                  </a:cubicBezTo>
                  <a:cubicBezTo>
                    <a:pt x="3287" y="1061"/>
                    <a:pt x="3120" y="1561"/>
                    <a:pt x="3311" y="2049"/>
                  </a:cubicBezTo>
                  <a:cubicBezTo>
                    <a:pt x="3132" y="2240"/>
                    <a:pt x="2977" y="2299"/>
                    <a:pt x="3037" y="2537"/>
                  </a:cubicBezTo>
                  <a:cubicBezTo>
                    <a:pt x="2299" y="3288"/>
                    <a:pt x="2620" y="4133"/>
                    <a:pt x="1572" y="4145"/>
                  </a:cubicBezTo>
                  <a:cubicBezTo>
                    <a:pt x="715" y="4145"/>
                    <a:pt x="298" y="4954"/>
                    <a:pt x="144" y="5288"/>
                  </a:cubicBezTo>
                  <a:cubicBezTo>
                    <a:pt x="84" y="5431"/>
                    <a:pt x="36" y="5562"/>
                    <a:pt x="25" y="5681"/>
                  </a:cubicBezTo>
                  <a:cubicBezTo>
                    <a:pt x="1" y="5824"/>
                    <a:pt x="1" y="5931"/>
                    <a:pt x="60" y="6002"/>
                  </a:cubicBezTo>
                  <a:cubicBezTo>
                    <a:pt x="144" y="6050"/>
                    <a:pt x="203" y="6086"/>
                    <a:pt x="263" y="6086"/>
                  </a:cubicBezTo>
                  <a:cubicBezTo>
                    <a:pt x="406" y="6086"/>
                    <a:pt x="501" y="5919"/>
                    <a:pt x="584" y="5788"/>
                  </a:cubicBezTo>
                  <a:cubicBezTo>
                    <a:pt x="781" y="5476"/>
                    <a:pt x="1168" y="4905"/>
                    <a:pt x="1670" y="4905"/>
                  </a:cubicBezTo>
                  <a:cubicBezTo>
                    <a:pt x="1685" y="4905"/>
                    <a:pt x="1700" y="4906"/>
                    <a:pt x="1715" y="4907"/>
                  </a:cubicBezTo>
                  <a:cubicBezTo>
                    <a:pt x="1735" y="4908"/>
                    <a:pt x="1755" y="4908"/>
                    <a:pt x="1775" y="4908"/>
                  </a:cubicBezTo>
                  <a:cubicBezTo>
                    <a:pt x="2074" y="4908"/>
                    <a:pt x="2350" y="4824"/>
                    <a:pt x="2584" y="4657"/>
                  </a:cubicBezTo>
                  <a:cubicBezTo>
                    <a:pt x="2668" y="4597"/>
                    <a:pt x="2680" y="4490"/>
                    <a:pt x="2632" y="4419"/>
                  </a:cubicBezTo>
                  <a:cubicBezTo>
                    <a:pt x="2603" y="4367"/>
                    <a:pt x="2546" y="4343"/>
                    <a:pt x="2491" y="4343"/>
                  </a:cubicBezTo>
                  <a:cubicBezTo>
                    <a:pt x="2456" y="4343"/>
                    <a:pt x="2421" y="4353"/>
                    <a:pt x="2394" y="4371"/>
                  </a:cubicBezTo>
                  <a:cubicBezTo>
                    <a:pt x="2203" y="4502"/>
                    <a:pt x="1977" y="4562"/>
                    <a:pt x="1727" y="4562"/>
                  </a:cubicBezTo>
                  <a:cubicBezTo>
                    <a:pt x="1718" y="4561"/>
                    <a:pt x="1710" y="4561"/>
                    <a:pt x="1701" y="4561"/>
                  </a:cubicBezTo>
                  <a:cubicBezTo>
                    <a:pt x="1225" y="4561"/>
                    <a:pt x="853" y="4877"/>
                    <a:pt x="596" y="5204"/>
                  </a:cubicBezTo>
                  <a:cubicBezTo>
                    <a:pt x="792" y="4813"/>
                    <a:pt x="1132" y="4477"/>
                    <a:pt x="1564" y="4477"/>
                  </a:cubicBezTo>
                  <a:cubicBezTo>
                    <a:pt x="1579" y="4477"/>
                    <a:pt x="1593" y="4477"/>
                    <a:pt x="1608" y="4478"/>
                  </a:cubicBezTo>
                  <a:cubicBezTo>
                    <a:pt x="2203" y="4478"/>
                    <a:pt x="2584" y="4192"/>
                    <a:pt x="2799" y="3609"/>
                  </a:cubicBezTo>
                  <a:cubicBezTo>
                    <a:pt x="2942" y="3192"/>
                    <a:pt x="3120" y="2942"/>
                    <a:pt x="3263" y="2788"/>
                  </a:cubicBezTo>
                  <a:lnTo>
                    <a:pt x="3334" y="2871"/>
                  </a:lnTo>
                  <a:cubicBezTo>
                    <a:pt x="3001" y="3228"/>
                    <a:pt x="2930" y="3645"/>
                    <a:pt x="2787" y="3907"/>
                  </a:cubicBezTo>
                  <a:cubicBezTo>
                    <a:pt x="2739" y="3978"/>
                    <a:pt x="2763" y="4085"/>
                    <a:pt x="2846" y="4133"/>
                  </a:cubicBezTo>
                  <a:cubicBezTo>
                    <a:pt x="2869" y="4148"/>
                    <a:pt x="2895" y="4155"/>
                    <a:pt x="2921" y="4155"/>
                  </a:cubicBezTo>
                  <a:cubicBezTo>
                    <a:pt x="2978" y="4155"/>
                    <a:pt x="3036" y="4122"/>
                    <a:pt x="3061" y="4073"/>
                  </a:cubicBezTo>
                  <a:cubicBezTo>
                    <a:pt x="3227" y="3764"/>
                    <a:pt x="3299" y="3359"/>
                    <a:pt x="3596" y="3061"/>
                  </a:cubicBezTo>
                  <a:cubicBezTo>
                    <a:pt x="3608" y="3061"/>
                    <a:pt x="3608" y="3073"/>
                    <a:pt x="3632" y="3073"/>
                  </a:cubicBezTo>
                  <a:cubicBezTo>
                    <a:pt x="3811" y="3073"/>
                    <a:pt x="3870" y="2930"/>
                    <a:pt x="4049" y="2776"/>
                  </a:cubicBezTo>
                  <a:cubicBezTo>
                    <a:pt x="4183" y="2825"/>
                    <a:pt x="4318" y="2848"/>
                    <a:pt x="4450" y="2848"/>
                  </a:cubicBezTo>
                  <a:cubicBezTo>
                    <a:pt x="4797" y="2848"/>
                    <a:pt x="5127" y="2689"/>
                    <a:pt x="5394" y="2430"/>
                  </a:cubicBezTo>
                  <a:cubicBezTo>
                    <a:pt x="5930" y="1895"/>
                    <a:pt x="6371" y="752"/>
                    <a:pt x="5859" y="228"/>
                  </a:cubicBezTo>
                  <a:cubicBezTo>
                    <a:pt x="5695" y="68"/>
                    <a:pt x="5470" y="1"/>
                    <a:pt x="52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1" name="Google Shape;12941;p87"/>
            <p:cNvSpPr/>
            <p:nvPr/>
          </p:nvSpPr>
          <p:spPr>
            <a:xfrm>
              <a:off x="8137879" y="1673440"/>
              <a:ext cx="207886" cy="194029"/>
            </a:xfrm>
            <a:custGeom>
              <a:avLst/>
              <a:gdLst/>
              <a:ahLst/>
              <a:cxnLst/>
              <a:rect l="l" t="t" r="r" b="b"/>
              <a:pathLst>
                <a:path w="6526" h="6091" extrusionOk="0">
                  <a:moveTo>
                    <a:pt x="5242" y="346"/>
                  </a:moveTo>
                  <a:cubicBezTo>
                    <a:pt x="5404" y="346"/>
                    <a:pt x="5542" y="384"/>
                    <a:pt x="5632" y="471"/>
                  </a:cubicBezTo>
                  <a:cubicBezTo>
                    <a:pt x="5953" y="792"/>
                    <a:pt x="5656" y="1733"/>
                    <a:pt x="5179" y="2197"/>
                  </a:cubicBezTo>
                  <a:cubicBezTo>
                    <a:pt x="4947" y="2429"/>
                    <a:pt x="4696" y="2526"/>
                    <a:pt x="4464" y="2526"/>
                  </a:cubicBezTo>
                  <a:cubicBezTo>
                    <a:pt x="3754" y="2526"/>
                    <a:pt x="3218" y="1626"/>
                    <a:pt x="3917" y="935"/>
                  </a:cubicBezTo>
                  <a:cubicBezTo>
                    <a:pt x="4243" y="601"/>
                    <a:pt x="4823" y="346"/>
                    <a:pt x="5242" y="346"/>
                  </a:cubicBezTo>
                  <a:close/>
                  <a:moveTo>
                    <a:pt x="3512" y="2364"/>
                  </a:moveTo>
                  <a:cubicBezTo>
                    <a:pt x="3572" y="2447"/>
                    <a:pt x="3655" y="2543"/>
                    <a:pt x="3762" y="2614"/>
                  </a:cubicBezTo>
                  <a:lnTo>
                    <a:pt x="3655" y="2721"/>
                  </a:lnTo>
                  <a:lnTo>
                    <a:pt x="3405" y="2459"/>
                  </a:lnTo>
                  <a:lnTo>
                    <a:pt x="3512" y="2364"/>
                  </a:lnTo>
                  <a:close/>
                  <a:moveTo>
                    <a:pt x="5245" y="0"/>
                  </a:moveTo>
                  <a:cubicBezTo>
                    <a:pt x="4702" y="0"/>
                    <a:pt x="4047" y="329"/>
                    <a:pt x="3679" y="697"/>
                  </a:cubicBezTo>
                  <a:cubicBezTo>
                    <a:pt x="3298" y="1066"/>
                    <a:pt x="3143" y="1554"/>
                    <a:pt x="3334" y="2042"/>
                  </a:cubicBezTo>
                  <a:cubicBezTo>
                    <a:pt x="3155" y="2245"/>
                    <a:pt x="2989" y="2304"/>
                    <a:pt x="3048" y="2543"/>
                  </a:cubicBezTo>
                  <a:cubicBezTo>
                    <a:pt x="2322" y="3281"/>
                    <a:pt x="2631" y="4126"/>
                    <a:pt x="1596" y="4150"/>
                  </a:cubicBezTo>
                  <a:cubicBezTo>
                    <a:pt x="726" y="4150"/>
                    <a:pt x="310" y="4948"/>
                    <a:pt x="167" y="5293"/>
                  </a:cubicBezTo>
                  <a:cubicBezTo>
                    <a:pt x="107" y="5424"/>
                    <a:pt x="60" y="5555"/>
                    <a:pt x="48" y="5674"/>
                  </a:cubicBezTo>
                  <a:cubicBezTo>
                    <a:pt x="0" y="5852"/>
                    <a:pt x="0" y="5972"/>
                    <a:pt x="167" y="6067"/>
                  </a:cubicBezTo>
                  <a:cubicBezTo>
                    <a:pt x="193" y="6083"/>
                    <a:pt x="220" y="6091"/>
                    <a:pt x="248" y="6091"/>
                  </a:cubicBezTo>
                  <a:cubicBezTo>
                    <a:pt x="319" y="6091"/>
                    <a:pt x="389" y="6040"/>
                    <a:pt x="441" y="5972"/>
                  </a:cubicBezTo>
                  <a:cubicBezTo>
                    <a:pt x="616" y="5762"/>
                    <a:pt x="1054" y="4923"/>
                    <a:pt x="1654" y="4923"/>
                  </a:cubicBezTo>
                  <a:cubicBezTo>
                    <a:pt x="1666" y="4923"/>
                    <a:pt x="1678" y="4923"/>
                    <a:pt x="1691" y="4924"/>
                  </a:cubicBezTo>
                  <a:cubicBezTo>
                    <a:pt x="1709" y="4924"/>
                    <a:pt x="1728" y="4925"/>
                    <a:pt x="1746" y="4925"/>
                  </a:cubicBezTo>
                  <a:cubicBezTo>
                    <a:pt x="2059" y="4925"/>
                    <a:pt x="2348" y="4830"/>
                    <a:pt x="2584" y="4662"/>
                  </a:cubicBezTo>
                  <a:cubicBezTo>
                    <a:pt x="2667" y="4602"/>
                    <a:pt x="2679" y="4507"/>
                    <a:pt x="2631" y="4424"/>
                  </a:cubicBezTo>
                  <a:cubicBezTo>
                    <a:pt x="2596" y="4381"/>
                    <a:pt x="2543" y="4359"/>
                    <a:pt x="2491" y="4359"/>
                  </a:cubicBezTo>
                  <a:cubicBezTo>
                    <a:pt x="2456" y="4359"/>
                    <a:pt x="2422" y="4369"/>
                    <a:pt x="2393" y="4388"/>
                  </a:cubicBezTo>
                  <a:cubicBezTo>
                    <a:pt x="2216" y="4510"/>
                    <a:pt x="1999" y="4580"/>
                    <a:pt x="1769" y="4580"/>
                  </a:cubicBezTo>
                  <a:cubicBezTo>
                    <a:pt x="1751" y="4580"/>
                    <a:pt x="1733" y="4579"/>
                    <a:pt x="1715" y="4578"/>
                  </a:cubicBezTo>
                  <a:cubicBezTo>
                    <a:pt x="1706" y="4578"/>
                    <a:pt x="1697" y="4578"/>
                    <a:pt x="1688" y="4578"/>
                  </a:cubicBezTo>
                  <a:cubicBezTo>
                    <a:pt x="1201" y="4578"/>
                    <a:pt x="841" y="4894"/>
                    <a:pt x="583" y="5221"/>
                  </a:cubicBezTo>
                  <a:cubicBezTo>
                    <a:pt x="782" y="4823"/>
                    <a:pt x="1131" y="4483"/>
                    <a:pt x="1573" y="4483"/>
                  </a:cubicBezTo>
                  <a:cubicBezTo>
                    <a:pt x="1580" y="4483"/>
                    <a:pt x="1588" y="4483"/>
                    <a:pt x="1596" y="4483"/>
                  </a:cubicBezTo>
                  <a:cubicBezTo>
                    <a:pt x="2191" y="4483"/>
                    <a:pt x="2572" y="4209"/>
                    <a:pt x="2786" y="3626"/>
                  </a:cubicBezTo>
                  <a:cubicBezTo>
                    <a:pt x="2929" y="3209"/>
                    <a:pt x="3108" y="2959"/>
                    <a:pt x="3239" y="2804"/>
                  </a:cubicBezTo>
                  <a:lnTo>
                    <a:pt x="3322" y="2876"/>
                  </a:lnTo>
                  <a:cubicBezTo>
                    <a:pt x="2989" y="3257"/>
                    <a:pt x="2917" y="3650"/>
                    <a:pt x="2750" y="3947"/>
                  </a:cubicBezTo>
                  <a:cubicBezTo>
                    <a:pt x="2703" y="4031"/>
                    <a:pt x="2739" y="4126"/>
                    <a:pt x="2810" y="4174"/>
                  </a:cubicBezTo>
                  <a:cubicBezTo>
                    <a:pt x="2832" y="4189"/>
                    <a:pt x="2858" y="4195"/>
                    <a:pt x="2885" y="4195"/>
                  </a:cubicBezTo>
                  <a:cubicBezTo>
                    <a:pt x="2943" y="4195"/>
                    <a:pt x="3003" y="4163"/>
                    <a:pt x="3036" y="4114"/>
                  </a:cubicBezTo>
                  <a:cubicBezTo>
                    <a:pt x="3215" y="3793"/>
                    <a:pt x="3286" y="3376"/>
                    <a:pt x="3584" y="3078"/>
                  </a:cubicBezTo>
                  <a:cubicBezTo>
                    <a:pt x="3596" y="3078"/>
                    <a:pt x="3596" y="3090"/>
                    <a:pt x="3620" y="3090"/>
                  </a:cubicBezTo>
                  <a:cubicBezTo>
                    <a:pt x="3798" y="3090"/>
                    <a:pt x="3858" y="2935"/>
                    <a:pt x="4036" y="2793"/>
                  </a:cubicBezTo>
                  <a:cubicBezTo>
                    <a:pt x="4179" y="2844"/>
                    <a:pt x="4319" y="2868"/>
                    <a:pt x="4454" y="2868"/>
                  </a:cubicBezTo>
                  <a:cubicBezTo>
                    <a:pt x="5689" y="2868"/>
                    <a:pt x="6526" y="887"/>
                    <a:pt x="5882" y="233"/>
                  </a:cubicBezTo>
                  <a:cubicBezTo>
                    <a:pt x="5718" y="69"/>
                    <a:pt x="5493" y="0"/>
                    <a:pt x="52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942" name="Google Shape;12942;p87"/>
          <p:cNvSpPr/>
          <p:nvPr/>
        </p:nvSpPr>
        <p:spPr>
          <a:xfrm>
            <a:off x="5779557" y="2721087"/>
            <a:ext cx="322787" cy="355788"/>
          </a:xfrm>
          <a:custGeom>
            <a:avLst/>
            <a:gdLst/>
            <a:ahLst/>
            <a:cxnLst/>
            <a:rect l="l" t="t" r="r" b="b"/>
            <a:pathLst>
              <a:path w="10133" h="11169" extrusionOk="0">
                <a:moveTo>
                  <a:pt x="5513" y="358"/>
                </a:moveTo>
                <a:cubicBezTo>
                  <a:pt x="5632" y="358"/>
                  <a:pt x="5751" y="394"/>
                  <a:pt x="5822" y="489"/>
                </a:cubicBezTo>
                <a:cubicBezTo>
                  <a:pt x="5894" y="572"/>
                  <a:pt x="5941" y="691"/>
                  <a:pt x="5929" y="810"/>
                </a:cubicBezTo>
                <a:lnTo>
                  <a:pt x="5882" y="1215"/>
                </a:lnTo>
                <a:lnTo>
                  <a:pt x="2417" y="1215"/>
                </a:lnTo>
                <a:cubicBezTo>
                  <a:pt x="2322" y="1215"/>
                  <a:pt x="2250" y="1287"/>
                  <a:pt x="2250" y="1382"/>
                </a:cubicBezTo>
                <a:cubicBezTo>
                  <a:pt x="2250" y="1465"/>
                  <a:pt x="2322" y="1549"/>
                  <a:pt x="2417" y="1549"/>
                </a:cubicBezTo>
                <a:lnTo>
                  <a:pt x="5846" y="1549"/>
                </a:lnTo>
                <a:lnTo>
                  <a:pt x="5810" y="1989"/>
                </a:lnTo>
                <a:lnTo>
                  <a:pt x="5227" y="1989"/>
                </a:lnTo>
                <a:cubicBezTo>
                  <a:pt x="5132" y="1989"/>
                  <a:pt x="5060" y="2061"/>
                  <a:pt x="5060" y="2156"/>
                </a:cubicBezTo>
                <a:cubicBezTo>
                  <a:pt x="5060" y="2251"/>
                  <a:pt x="5132" y="2322"/>
                  <a:pt x="5227" y="2322"/>
                </a:cubicBezTo>
                <a:lnTo>
                  <a:pt x="5763" y="2322"/>
                </a:lnTo>
                <a:lnTo>
                  <a:pt x="5715" y="2763"/>
                </a:lnTo>
                <a:lnTo>
                  <a:pt x="4572" y="2763"/>
                </a:lnTo>
                <a:cubicBezTo>
                  <a:pt x="4477" y="2763"/>
                  <a:pt x="4405" y="2846"/>
                  <a:pt x="4405" y="2930"/>
                </a:cubicBezTo>
                <a:cubicBezTo>
                  <a:pt x="4405" y="3025"/>
                  <a:pt x="4477" y="3096"/>
                  <a:pt x="4572" y="3096"/>
                </a:cubicBezTo>
                <a:lnTo>
                  <a:pt x="5691" y="3096"/>
                </a:lnTo>
                <a:lnTo>
                  <a:pt x="5644" y="3537"/>
                </a:lnTo>
                <a:lnTo>
                  <a:pt x="5239" y="3537"/>
                </a:lnTo>
                <a:cubicBezTo>
                  <a:pt x="5155" y="3537"/>
                  <a:pt x="5072" y="3620"/>
                  <a:pt x="5072" y="3704"/>
                </a:cubicBezTo>
                <a:cubicBezTo>
                  <a:pt x="5072" y="3799"/>
                  <a:pt x="5155" y="3870"/>
                  <a:pt x="5239" y="3870"/>
                </a:cubicBezTo>
                <a:lnTo>
                  <a:pt x="5608" y="3870"/>
                </a:lnTo>
                <a:lnTo>
                  <a:pt x="5572" y="4311"/>
                </a:lnTo>
                <a:lnTo>
                  <a:pt x="4572" y="4311"/>
                </a:lnTo>
                <a:cubicBezTo>
                  <a:pt x="4477" y="4311"/>
                  <a:pt x="4405" y="4394"/>
                  <a:pt x="4405" y="4478"/>
                </a:cubicBezTo>
                <a:cubicBezTo>
                  <a:pt x="4405" y="4573"/>
                  <a:pt x="4477" y="4644"/>
                  <a:pt x="4572" y="4644"/>
                </a:cubicBezTo>
                <a:lnTo>
                  <a:pt x="5525" y="4644"/>
                </a:lnTo>
                <a:lnTo>
                  <a:pt x="5465" y="5311"/>
                </a:lnTo>
                <a:cubicBezTo>
                  <a:pt x="5429" y="5585"/>
                  <a:pt x="5298" y="5954"/>
                  <a:pt x="4441" y="5954"/>
                </a:cubicBezTo>
                <a:lnTo>
                  <a:pt x="1738" y="5954"/>
                </a:lnTo>
                <a:cubicBezTo>
                  <a:pt x="929" y="5930"/>
                  <a:pt x="798" y="5585"/>
                  <a:pt x="762" y="5299"/>
                </a:cubicBezTo>
                <a:lnTo>
                  <a:pt x="393" y="1549"/>
                </a:lnTo>
                <a:lnTo>
                  <a:pt x="1512" y="1549"/>
                </a:lnTo>
                <a:cubicBezTo>
                  <a:pt x="1595" y="1549"/>
                  <a:pt x="1667" y="1465"/>
                  <a:pt x="1667" y="1382"/>
                </a:cubicBezTo>
                <a:cubicBezTo>
                  <a:pt x="1667" y="1287"/>
                  <a:pt x="1595" y="1215"/>
                  <a:pt x="1512" y="1215"/>
                </a:cubicBezTo>
                <a:lnTo>
                  <a:pt x="357" y="1215"/>
                </a:lnTo>
                <a:lnTo>
                  <a:pt x="321" y="810"/>
                </a:lnTo>
                <a:cubicBezTo>
                  <a:pt x="298" y="691"/>
                  <a:pt x="345" y="572"/>
                  <a:pt x="417" y="489"/>
                </a:cubicBezTo>
                <a:cubicBezTo>
                  <a:pt x="500" y="394"/>
                  <a:pt x="619" y="358"/>
                  <a:pt x="738" y="358"/>
                </a:cubicBezTo>
                <a:close/>
                <a:moveTo>
                  <a:pt x="4370" y="6263"/>
                </a:moveTo>
                <a:lnTo>
                  <a:pt x="4370" y="6549"/>
                </a:lnTo>
                <a:cubicBezTo>
                  <a:pt x="4370" y="6716"/>
                  <a:pt x="4227" y="6859"/>
                  <a:pt x="4048" y="6859"/>
                </a:cubicBezTo>
                <a:lnTo>
                  <a:pt x="2203" y="6859"/>
                </a:lnTo>
                <a:cubicBezTo>
                  <a:pt x="2060" y="6859"/>
                  <a:pt x="1905" y="6716"/>
                  <a:pt x="1905" y="6549"/>
                </a:cubicBezTo>
                <a:lnTo>
                  <a:pt x="1905" y="6263"/>
                </a:lnTo>
                <a:close/>
                <a:moveTo>
                  <a:pt x="762" y="1"/>
                </a:moveTo>
                <a:cubicBezTo>
                  <a:pt x="548" y="1"/>
                  <a:pt x="345" y="84"/>
                  <a:pt x="214" y="251"/>
                </a:cubicBezTo>
                <a:cubicBezTo>
                  <a:pt x="60" y="417"/>
                  <a:pt x="0" y="620"/>
                  <a:pt x="24" y="834"/>
                </a:cubicBezTo>
                <a:lnTo>
                  <a:pt x="464" y="5311"/>
                </a:lnTo>
                <a:cubicBezTo>
                  <a:pt x="512" y="5716"/>
                  <a:pt x="738" y="6168"/>
                  <a:pt x="1607" y="6252"/>
                </a:cubicBezTo>
                <a:lnTo>
                  <a:pt x="1607" y="6525"/>
                </a:lnTo>
                <a:cubicBezTo>
                  <a:pt x="1607" y="6871"/>
                  <a:pt x="1893" y="7168"/>
                  <a:pt x="2250" y="7168"/>
                </a:cubicBezTo>
                <a:lnTo>
                  <a:pt x="3012" y="7168"/>
                </a:lnTo>
                <a:lnTo>
                  <a:pt x="3012" y="8966"/>
                </a:lnTo>
                <a:cubicBezTo>
                  <a:pt x="3012" y="10181"/>
                  <a:pt x="3989" y="11169"/>
                  <a:pt x="5215" y="11169"/>
                </a:cubicBezTo>
                <a:lnTo>
                  <a:pt x="7203" y="11169"/>
                </a:lnTo>
                <a:cubicBezTo>
                  <a:pt x="8406" y="11169"/>
                  <a:pt x="9406" y="10192"/>
                  <a:pt x="9406" y="8966"/>
                </a:cubicBezTo>
                <a:lnTo>
                  <a:pt x="9406" y="5668"/>
                </a:lnTo>
                <a:lnTo>
                  <a:pt x="9680" y="5668"/>
                </a:lnTo>
                <a:cubicBezTo>
                  <a:pt x="9930" y="5668"/>
                  <a:pt x="10132" y="5454"/>
                  <a:pt x="10132" y="5204"/>
                </a:cubicBezTo>
                <a:lnTo>
                  <a:pt x="10132" y="2894"/>
                </a:lnTo>
                <a:cubicBezTo>
                  <a:pt x="10073" y="2656"/>
                  <a:pt x="9882" y="2453"/>
                  <a:pt x="9632" y="2453"/>
                </a:cubicBezTo>
                <a:lnTo>
                  <a:pt x="9406" y="2453"/>
                </a:lnTo>
                <a:lnTo>
                  <a:pt x="9406" y="1763"/>
                </a:lnTo>
                <a:cubicBezTo>
                  <a:pt x="9406" y="1680"/>
                  <a:pt x="9335" y="1608"/>
                  <a:pt x="9251" y="1608"/>
                </a:cubicBezTo>
                <a:cubicBezTo>
                  <a:pt x="9156" y="1608"/>
                  <a:pt x="9084" y="1680"/>
                  <a:pt x="9084" y="1763"/>
                </a:cubicBezTo>
                <a:lnTo>
                  <a:pt x="9084" y="2453"/>
                </a:lnTo>
                <a:lnTo>
                  <a:pt x="8858" y="2453"/>
                </a:lnTo>
                <a:cubicBezTo>
                  <a:pt x="8608" y="2453"/>
                  <a:pt x="8394" y="2656"/>
                  <a:pt x="8394" y="2918"/>
                </a:cubicBezTo>
                <a:lnTo>
                  <a:pt x="8394" y="3549"/>
                </a:lnTo>
                <a:cubicBezTo>
                  <a:pt x="8394" y="3644"/>
                  <a:pt x="8477" y="3716"/>
                  <a:pt x="8561" y="3716"/>
                </a:cubicBezTo>
                <a:cubicBezTo>
                  <a:pt x="8656" y="3716"/>
                  <a:pt x="8727" y="3644"/>
                  <a:pt x="8727" y="3549"/>
                </a:cubicBezTo>
                <a:lnTo>
                  <a:pt x="8727" y="2918"/>
                </a:lnTo>
                <a:cubicBezTo>
                  <a:pt x="8727" y="2846"/>
                  <a:pt x="8787" y="2787"/>
                  <a:pt x="8858" y="2787"/>
                </a:cubicBezTo>
                <a:lnTo>
                  <a:pt x="9632" y="2787"/>
                </a:lnTo>
                <a:cubicBezTo>
                  <a:pt x="9704" y="2787"/>
                  <a:pt x="9763" y="2846"/>
                  <a:pt x="9763" y="2918"/>
                </a:cubicBezTo>
                <a:lnTo>
                  <a:pt x="9763" y="5228"/>
                </a:lnTo>
                <a:cubicBezTo>
                  <a:pt x="9763" y="5299"/>
                  <a:pt x="9704" y="5359"/>
                  <a:pt x="9632" y="5359"/>
                </a:cubicBezTo>
                <a:lnTo>
                  <a:pt x="8858" y="5359"/>
                </a:lnTo>
                <a:cubicBezTo>
                  <a:pt x="8787" y="5359"/>
                  <a:pt x="8727" y="5299"/>
                  <a:pt x="8727" y="5228"/>
                </a:cubicBezTo>
                <a:lnTo>
                  <a:pt x="8727" y="4251"/>
                </a:lnTo>
                <a:cubicBezTo>
                  <a:pt x="8727" y="4168"/>
                  <a:pt x="8656" y="4097"/>
                  <a:pt x="8561" y="4097"/>
                </a:cubicBezTo>
                <a:cubicBezTo>
                  <a:pt x="8477" y="4097"/>
                  <a:pt x="8394" y="4168"/>
                  <a:pt x="8394" y="4251"/>
                </a:cubicBezTo>
                <a:lnTo>
                  <a:pt x="8394" y="5228"/>
                </a:lnTo>
                <a:cubicBezTo>
                  <a:pt x="8394" y="5478"/>
                  <a:pt x="8608" y="5680"/>
                  <a:pt x="8858" y="5680"/>
                </a:cubicBezTo>
                <a:lnTo>
                  <a:pt x="9049" y="5680"/>
                </a:lnTo>
                <a:lnTo>
                  <a:pt x="9049" y="8990"/>
                </a:lnTo>
                <a:cubicBezTo>
                  <a:pt x="9049" y="10014"/>
                  <a:pt x="8215" y="10859"/>
                  <a:pt x="7179" y="10859"/>
                </a:cubicBezTo>
                <a:lnTo>
                  <a:pt x="5179" y="10859"/>
                </a:lnTo>
                <a:cubicBezTo>
                  <a:pt x="4155" y="10859"/>
                  <a:pt x="3310" y="10026"/>
                  <a:pt x="3310" y="8990"/>
                </a:cubicBezTo>
                <a:lnTo>
                  <a:pt x="3310" y="7192"/>
                </a:lnTo>
                <a:lnTo>
                  <a:pt x="4072" y="7192"/>
                </a:lnTo>
                <a:cubicBezTo>
                  <a:pt x="4405" y="7192"/>
                  <a:pt x="4703" y="6906"/>
                  <a:pt x="4703" y="6549"/>
                </a:cubicBezTo>
                <a:lnTo>
                  <a:pt x="4703" y="6263"/>
                </a:lnTo>
                <a:cubicBezTo>
                  <a:pt x="5572" y="6204"/>
                  <a:pt x="5810" y="5728"/>
                  <a:pt x="5858" y="5323"/>
                </a:cubicBezTo>
                <a:lnTo>
                  <a:pt x="5941" y="4478"/>
                </a:lnTo>
                <a:lnTo>
                  <a:pt x="6013" y="3704"/>
                </a:lnTo>
                <a:lnTo>
                  <a:pt x="6096" y="2930"/>
                </a:lnTo>
                <a:lnTo>
                  <a:pt x="6239" y="1382"/>
                </a:lnTo>
                <a:lnTo>
                  <a:pt x="6298" y="834"/>
                </a:lnTo>
                <a:cubicBezTo>
                  <a:pt x="6310" y="620"/>
                  <a:pt x="6251" y="417"/>
                  <a:pt x="6108" y="251"/>
                </a:cubicBezTo>
                <a:cubicBezTo>
                  <a:pt x="5953" y="84"/>
                  <a:pt x="5763" y="1"/>
                  <a:pt x="5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943" name="Google Shape;12943;p87"/>
          <p:cNvGrpSpPr/>
          <p:nvPr/>
        </p:nvGrpSpPr>
        <p:grpSpPr>
          <a:xfrm>
            <a:off x="8007400" y="2721278"/>
            <a:ext cx="285230" cy="355597"/>
            <a:chOff x="8007400" y="2902278"/>
            <a:chExt cx="285230" cy="355597"/>
          </a:xfrm>
        </p:grpSpPr>
        <p:sp>
          <p:nvSpPr>
            <p:cNvPr id="12944" name="Google Shape;12944;p87"/>
            <p:cNvSpPr/>
            <p:nvPr/>
          </p:nvSpPr>
          <p:spPr>
            <a:xfrm>
              <a:off x="8134820" y="3165305"/>
              <a:ext cx="39851" cy="39851"/>
            </a:xfrm>
            <a:custGeom>
              <a:avLst/>
              <a:gdLst/>
              <a:ahLst/>
              <a:cxnLst/>
              <a:rect l="l" t="t" r="r" b="b"/>
              <a:pathLst>
                <a:path w="1251" h="1251" extrusionOk="0">
                  <a:moveTo>
                    <a:pt x="632" y="310"/>
                  </a:moveTo>
                  <a:cubicBezTo>
                    <a:pt x="799" y="310"/>
                    <a:pt x="930" y="441"/>
                    <a:pt x="930" y="608"/>
                  </a:cubicBezTo>
                  <a:cubicBezTo>
                    <a:pt x="930" y="775"/>
                    <a:pt x="799" y="906"/>
                    <a:pt x="632" y="906"/>
                  </a:cubicBezTo>
                  <a:cubicBezTo>
                    <a:pt x="465" y="906"/>
                    <a:pt x="334" y="775"/>
                    <a:pt x="334" y="608"/>
                  </a:cubicBezTo>
                  <a:cubicBezTo>
                    <a:pt x="334" y="441"/>
                    <a:pt x="465" y="310"/>
                    <a:pt x="632" y="310"/>
                  </a:cubicBezTo>
                  <a:close/>
                  <a:moveTo>
                    <a:pt x="632" y="1"/>
                  </a:moveTo>
                  <a:cubicBezTo>
                    <a:pt x="287" y="1"/>
                    <a:pt x="1" y="275"/>
                    <a:pt x="1" y="620"/>
                  </a:cubicBezTo>
                  <a:cubicBezTo>
                    <a:pt x="1" y="965"/>
                    <a:pt x="287" y="1251"/>
                    <a:pt x="632" y="1251"/>
                  </a:cubicBezTo>
                  <a:cubicBezTo>
                    <a:pt x="977" y="1251"/>
                    <a:pt x="1251" y="965"/>
                    <a:pt x="1251" y="620"/>
                  </a:cubicBezTo>
                  <a:cubicBezTo>
                    <a:pt x="1251" y="275"/>
                    <a:pt x="977" y="1"/>
                    <a:pt x="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5" name="Google Shape;12945;p87"/>
            <p:cNvSpPr/>
            <p:nvPr/>
          </p:nvSpPr>
          <p:spPr>
            <a:xfrm>
              <a:off x="8007400" y="2902278"/>
              <a:ext cx="285230" cy="355597"/>
            </a:xfrm>
            <a:custGeom>
              <a:avLst/>
              <a:gdLst/>
              <a:ahLst/>
              <a:cxnLst/>
              <a:rect l="l" t="t" r="r" b="b"/>
              <a:pathLst>
                <a:path w="8954" h="11163" extrusionOk="0">
                  <a:moveTo>
                    <a:pt x="6528" y="337"/>
                  </a:moveTo>
                  <a:cubicBezTo>
                    <a:pt x="6549" y="337"/>
                    <a:pt x="6573" y="346"/>
                    <a:pt x="6596" y="364"/>
                  </a:cubicBezTo>
                  <a:lnTo>
                    <a:pt x="7632" y="1412"/>
                  </a:lnTo>
                  <a:cubicBezTo>
                    <a:pt x="7668" y="1435"/>
                    <a:pt x="7668" y="1483"/>
                    <a:pt x="7632" y="1519"/>
                  </a:cubicBezTo>
                  <a:lnTo>
                    <a:pt x="7489" y="1674"/>
                  </a:lnTo>
                  <a:cubicBezTo>
                    <a:pt x="7472" y="1691"/>
                    <a:pt x="7454" y="1700"/>
                    <a:pt x="7434" y="1700"/>
                  </a:cubicBezTo>
                  <a:cubicBezTo>
                    <a:pt x="7415" y="1700"/>
                    <a:pt x="7394" y="1691"/>
                    <a:pt x="7370" y="1674"/>
                  </a:cubicBezTo>
                  <a:lnTo>
                    <a:pt x="6323" y="626"/>
                  </a:lnTo>
                  <a:cubicBezTo>
                    <a:pt x="6299" y="590"/>
                    <a:pt x="6299" y="542"/>
                    <a:pt x="6323" y="519"/>
                  </a:cubicBezTo>
                  <a:lnTo>
                    <a:pt x="6477" y="364"/>
                  </a:lnTo>
                  <a:cubicBezTo>
                    <a:pt x="6489" y="346"/>
                    <a:pt x="6507" y="337"/>
                    <a:pt x="6528" y="337"/>
                  </a:cubicBezTo>
                  <a:close/>
                  <a:moveTo>
                    <a:pt x="6299" y="1066"/>
                  </a:moveTo>
                  <a:lnTo>
                    <a:pt x="7001" y="1769"/>
                  </a:lnTo>
                  <a:lnTo>
                    <a:pt x="6346" y="2424"/>
                  </a:lnTo>
                  <a:lnTo>
                    <a:pt x="5644" y="1721"/>
                  </a:lnTo>
                  <a:lnTo>
                    <a:pt x="6299" y="1066"/>
                  </a:lnTo>
                  <a:close/>
                  <a:moveTo>
                    <a:pt x="2155" y="4698"/>
                  </a:moveTo>
                  <a:lnTo>
                    <a:pt x="2453" y="4995"/>
                  </a:lnTo>
                  <a:lnTo>
                    <a:pt x="2215" y="5198"/>
                  </a:lnTo>
                  <a:cubicBezTo>
                    <a:pt x="2203" y="5216"/>
                    <a:pt x="2182" y="5225"/>
                    <a:pt x="2160" y="5225"/>
                  </a:cubicBezTo>
                  <a:cubicBezTo>
                    <a:pt x="2137" y="5225"/>
                    <a:pt x="2114" y="5216"/>
                    <a:pt x="2096" y="5198"/>
                  </a:cubicBezTo>
                  <a:lnTo>
                    <a:pt x="1941" y="5031"/>
                  </a:lnTo>
                  <a:cubicBezTo>
                    <a:pt x="1905" y="5007"/>
                    <a:pt x="1905" y="4948"/>
                    <a:pt x="1941" y="4924"/>
                  </a:cubicBezTo>
                  <a:lnTo>
                    <a:pt x="2155" y="4698"/>
                  </a:lnTo>
                  <a:close/>
                  <a:moveTo>
                    <a:pt x="2408" y="3865"/>
                  </a:moveTo>
                  <a:cubicBezTo>
                    <a:pt x="2416" y="3865"/>
                    <a:pt x="2422" y="3869"/>
                    <a:pt x="2429" y="3876"/>
                  </a:cubicBezTo>
                  <a:lnTo>
                    <a:pt x="2572" y="4031"/>
                  </a:lnTo>
                  <a:cubicBezTo>
                    <a:pt x="4203" y="5662"/>
                    <a:pt x="4144" y="5579"/>
                    <a:pt x="4108" y="5603"/>
                  </a:cubicBezTo>
                  <a:lnTo>
                    <a:pt x="3846" y="5876"/>
                  </a:lnTo>
                  <a:cubicBezTo>
                    <a:pt x="3842" y="5879"/>
                    <a:pt x="3839" y="5883"/>
                    <a:pt x="3835" y="5883"/>
                  </a:cubicBezTo>
                  <a:cubicBezTo>
                    <a:pt x="3804" y="5883"/>
                    <a:pt x="3678" y="5722"/>
                    <a:pt x="2120" y="4174"/>
                  </a:cubicBezTo>
                  <a:cubicBezTo>
                    <a:pt x="2096" y="4162"/>
                    <a:pt x="2096" y="4138"/>
                    <a:pt x="2120" y="4138"/>
                  </a:cubicBezTo>
                  <a:cubicBezTo>
                    <a:pt x="2328" y="3930"/>
                    <a:pt x="2378" y="3865"/>
                    <a:pt x="2408" y="3865"/>
                  </a:cubicBezTo>
                  <a:close/>
                  <a:moveTo>
                    <a:pt x="3025" y="5579"/>
                  </a:moveTo>
                  <a:lnTo>
                    <a:pt x="3322" y="5876"/>
                  </a:lnTo>
                  <a:lnTo>
                    <a:pt x="3084" y="6079"/>
                  </a:lnTo>
                  <a:cubicBezTo>
                    <a:pt x="3066" y="6097"/>
                    <a:pt x="3042" y="6106"/>
                    <a:pt x="3020" y="6106"/>
                  </a:cubicBezTo>
                  <a:cubicBezTo>
                    <a:pt x="2998" y="6106"/>
                    <a:pt x="2977" y="6097"/>
                    <a:pt x="2965" y="6079"/>
                  </a:cubicBezTo>
                  <a:lnTo>
                    <a:pt x="2798" y="5912"/>
                  </a:lnTo>
                  <a:cubicBezTo>
                    <a:pt x="2774" y="5888"/>
                    <a:pt x="2774" y="5829"/>
                    <a:pt x="2798" y="5793"/>
                  </a:cubicBezTo>
                  <a:lnTo>
                    <a:pt x="3025" y="5579"/>
                  </a:lnTo>
                  <a:close/>
                  <a:moveTo>
                    <a:pt x="3025" y="6936"/>
                  </a:moveTo>
                  <a:cubicBezTo>
                    <a:pt x="3072" y="6936"/>
                    <a:pt x="3096" y="6972"/>
                    <a:pt x="3096" y="7019"/>
                  </a:cubicBezTo>
                  <a:lnTo>
                    <a:pt x="3096" y="7269"/>
                  </a:lnTo>
                  <a:cubicBezTo>
                    <a:pt x="3096" y="7317"/>
                    <a:pt x="3072" y="7341"/>
                    <a:pt x="3025" y="7341"/>
                  </a:cubicBezTo>
                  <a:lnTo>
                    <a:pt x="405" y="7341"/>
                  </a:lnTo>
                  <a:cubicBezTo>
                    <a:pt x="369" y="7341"/>
                    <a:pt x="334" y="7305"/>
                    <a:pt x="334" y="7269"/>
                  </a:cubicBezTo>
                  <a:lnTo>
                    <a:pt x="334" y="7019"/>
                  </a:lnTo>
                  <a:cubicBezTo>
                    <a:pt x="334" y="6972"/>
                    <a:pt x="358" y="6936"/>
                    <a:pt x="405" y="6936"/>
                  </a:cubicBezTo>
                  <a:close/>
                  <a:moveTo>
                    <a:pt x="1834" y="7674"/>
                  </a:moveTo>
                  <a:cubicBezTo>
                    <a:pt x="2060" y="7960"/>
                    <a:pt x="2322" y="8210"/>
                    <a:pt x="2632" y="8401"/>
                  </a:cubicBezTo>
                  <a:cubicBezTo>
                    <a:pt x="2608" y="8448"/>
                    <a:pt x="2572" y="8496"/>
                    <a:pt x="2548" y="8520"/>
                  </a:cubicBezTo>
                  <a:cubicBezTo>
                    <a:pt x="2489" y="8591"/>
                    <a:pt x="2441" y="8663"/>
                    <a:pt x="2393" y="8746"/>
                  </a:cubicBezTo>
                  <a:cubicBezTo>
                    <a:pt x="2382" y="8770"/>
                    <a:pt x="2334" y="8805"/>
                    <a:pt x="2322" y="8853"/>
                  </a:cubicBezTo>
                  <a:cubicBezTo>
                    <a:pt x="1846" y="8555"/>
                    <a:pt x="1465" y="8151"/>
                    <a:pt x="1167" y="7674"/>
                  </a:cubicBezTo>
                  <a:close/>
                  <a:moveTo>
                    <a:pt x="4632" y="7793"/>
                  </a:moveTo>
                  <a:cubicBezTo>
                    <a:pt x="5870" y="7793"/>
                    <a:pt x="6846" y="8793"/>
                    <a:pt x="6918" y="9936"/>
                  </a:cubicBezTo>
                  <a:lnTo>
                    <a:pt x="2334" y="9936"/>
                  </a:lnTo>
                  <a:cubicBezTo>
                    <a:pt x="2417" y="8770"/>
                    <a:pt x="3406" y="7793"/>
                    <a:pt x="4632" y="7793"/>
                  </a:cubicBezTo>
                  <a:close/>
                  <a:moveTo>
                    <a:pt x="6525" y="1"/>
                  </a:moveTo>
                  <a:cubicBezTo>
                    <a:pt x="6421" y="1"/>
                    <a:pt x="6317" y="42"/>
                    <a:pt x="6239" y="126"/>
                  </a:cubicBezTo>
                  <a:lnTo>
                    <a:pt x="6084" y="269"/>
                  </a:lnTo>
                  <a:cubicBezTo>
                    <a:pt x="5942" y="423"/>
                    <a:pt x="5942" y="662"/>
                    <a:pt x="6073" y="804"/>
                  </a:cubicBezTo>
                  <a:lnTo>
                    <a:pt x="5406" y="1483"/>
                  </a:lnTo>
                  <a:lnTo>
                    <a:pt x="5251" y="1328"/>
                  </a:lnTo>
                  <a:cubicBezTo>
                    <a:pt x="5221" y="1299"/>
                    <a:pt x="5180" y="1284"/>
                    <a:pt x="5136" y="1284"/>
                  </a:cubicBezTo>
                  <a:cubicBezTo>
                    <a:pt x="5093" y="1284"/>
                    <a:pt x="5049" y="1299"/>
                    <a:pt x="5013" y="1328"/>
                  </a:cubicBezTo>
                  <a:lnTo>
                    <a:pt x="3977" y="2376"/>
                  </a:lnTo>
                  <a:cubicBezTo>
                    <a:pt x="3917" y="2436"/>
                    <a:pt x="3917" y="2531"/>
                    <a:pt x="3977" y="2614"/>
                  </a:cubicBezTo>
                  <a:cubicBezTo>
                    <a:pt x="4007" y="2644"/>
                    <a:pt x="4045" y="2659"/>
                    <a:pt x="4087" y="2659"/>
                  </a:cubicBezTo>
                  <a:cubicBezTo>
                    <a:pt x="4129" y="2659"/>
                    <a:pt x="4173" y="2644"/>
                    <a:pt x="4215" y="2614"/>
                  </a:cubicBezTo>
                  <a:lnTo>
                    <a:pt x="5132" y="1685"/>
                  </a:lnTo>
                  <a:lnTo>
                    <a:pt x="6299" y="2852"/>
                  </a:lnTo>
                  <a:lnTo>
                    <a:pt x="4060" y="5079"/>
                  </a:lnTo>
                  <a:lnTo>
                    <a:pt x="2905" y="3924"/>
                  </a:lnTo>
                  <a:lnTo>
                    <a:pt x="3739" y="3090"/>
                  </a:lnTo>
                  <a:cubicBezTo>
                    <a:pt x="3798" y="3031"/>
                    <a:pt x="3798" y="2924"/>
                    <a:pt x="3739" y="2864"/>
                  </a:cubicBezTo>
                  <a:cubicBezTo>
                    <a:pt x="3709" y="2834"/>
                    <a:pt x="3667" y="2820"/>
                    <a:pt x="3624" y="2820"/>
                  </a:cubicBezTo>
                  <a:cubicBezTo>
                    <a:pt x="3581" y="2820"/>
                    <a:pt x="3536" y="2834"/>
                    <a:pt x="3501" y="2864"/>
                  </a:cubicBezTo>
                  <a:lnTo>
                    <a:pt x="2667" y="3698"/>
                  </a:lnTo>
                  <a:lnTo>
                    <a:pt x="2632" y="3662"/>
                  </a:lnTo>
                  <a:cubicBezTo>
                    <a:pt x="2566" y="3596"/>
                    <a:pt x="2477" y="3564"/>
                    <a:pt x="2388" y="3564"/>
                  </a:cubicBezTo>
                  <a:cubicBezTo>
                    <a:pt x="2298" y="3564"/>
                    <a:pt x="2209" y="3596"/>
                    <a:pt x="2143" y="3662"/>
                  </a:cubicBezTo>
                  <a:lnTo>
                    <a:pt x="1870" y="3936"/>
                  </a:lnTo>
                  <a:cubicBezTo>
                    <a:pt x="1739" y="4067"/>
                    <a:pt x="1739" y="4293"/>
                    <a:pt x="1870" y="4424"/>
                  </a:cubicBezTo>
                  <a:lnTo>
                    <a:pt x="1905" y="4460"/>
                  </a:lnTo>
                  <a:cubicBezTo>
                    <a:pt x="1751" y="4638"/>
                    <a:pt x="1548" y="4722"/>
                    <a:pt x="1548" y="4972"/>
                  </a:cubicBezTo>
                  <a:cubicBezTo>
                    <a:pt x="1548" y="5079"/>
                    <a:pt x="1596" y="5186"/>
                    <a:pt x="1667" y="5269"/>
                  </a:cubicBezTo>
                  <a:cubicBezTo>
                    <a:pt x="1786" y="5376"/>
                    <a:pt x="1870" y="5555"/>
                    <a:pt x="2132" y="5555"/>
                  </a:cubicBezTo>
                  <a:cubicBezTo>
                    <a:pt x="2382" y="5555"/>
                    <a:pt x="2465" y="5353"/>
                    <a:pt x="2644" y="5198"/>
                  </a:cubicBezTo>
                  <a:lnTo>
                    <a:pt x="2763" y="5317"/>
                  </a:lnTo>
                  <a:cubicBezTo>
                    <a:pt x="2620" y="5495"/>
                    <a:pt x="2405" y="5591"/>
                    <a:pt x="2405" y="5841"/>
                  </a:cubicBezTo>
                  <a:cubicBezTo>
                    <a:pt x="2405" y="6079"/>
                    <a:pt x="2608" y="6186"/>
                    <a:pt x="2691" y="6305"/>
                  </a:cubicBezTo>
                  <a:cubicBezTo>
                    <a:pt x="2763" y="6377"/>
                    <a:pt x="2870" y="6424"/>
                    <a:pt x="2989" y="6424"/>
                  </a:cubicBezTo>
                  <a:cubicBezTo>
                    <a:pt x="3239" y="6424"/>
                    <a:pt x="3334" y="6210"/>
                    <a:pt x="3513" y="6067"/>
                  </a:cubicBezTo>
                  <a:cubicBezTo>
                    <a:pt x="3525" y="6079"/>
                    <a:pt x="3620" y="6198"/>
                    <a:pt x="3798" y="6198"/>
                  </a:cubicBezTo>
                  <a:cubicBezTo>
                    <a:pt x="3882" y="6198"/>
                    <a:pt x="3977" y="6162"/>
                    <a:pt x="4048" y="6091"/>
                  </a:cubicBezTo>
                  <a:lnTo>
                    <a:pt x="4310" y="5829"/>
                  </a:lnTo>
                  <a:cubicBezTo>
                    <a:pt x="4453" y="5686"/>
                    <a:pt x="4453" y="5472"/>
                    <a:pt x="4310" y="5329"/>
                  </a:cubicBezTo>
                  <a:lnTo>
                    <a:pt x="4287" y="5305"/>
                  </a:lnTo>
                  <a:lnTo>
                    <a:pt x="6239" y="3352"/>
                  </a:lnTo>
                  <a:cubicBezTo>
                    <a:pt x="6930" y="3924"/>
                    <a:pt x="7335" y="4733"/>
                    <a:pt x="7335" y="5626"/>
                  </a:cubicBezTo>
                  <a:cubicBezTo>
                    <a:pt x="7335" y="6555"/>
                    <a:pt x="6906" y="7412"/>
                    <a:pt x="6156" y="7984"/>
                  </a:cubicBezTo>
                  <a:cubicBezTo>
                    <a:pt x="5690" y="7638"/>
                    <a:pt x="5153" y="7470"/>
                    <a:pt x="4619" y="7470"/>
                  </a:cubicBezTo>
                  <a:cubicBezTo>
                    <a:pt x="3993" y="7470"/>
                    <a:pt x="3371" y="7701"/>
                    <a:pt x="2870" y="8151"/>
                  </a:cubicBezTo>
                  <a:cubicBezTo>
                    <a:pt x="2644" y="8008"/>
                    <a:pt x="2453" y="7853"/>
                    <a:pt x="2274" y="7650"/>
                  </a:cubicBezTo>
                  <a:lnTo>
                    <a:pt x="3025" y="7650"/>
                  </a:lnTo>
                  <a:cubicBezTo>
                    <a:pt x="3239" y="7650"/>
                    <a:pt x="3417" y="7472"/>
                    <a:pt x="3417" y="7258"/>
                  </a:cubicBezTo>
                  <a:lnTo>
                    <a:pt x="3417" y="6996"/>
                  </a:lnTo>
                  <a:cubicBezTo>
                    <a:pt x="3417" y="6781"/>
                    <a:pt x="3239" y="6603"/>
                    <a:pt x="3025" y="6603"/>
                  </a:cubicBezTo>
                  <a:lnTo>
                    <a:pt x="405" y="6603"/>
                  </a:lnTo>
                  <a:cubicBezTo>
                    <a:pt x="179" y="6603"/>
                    <a:pt x="0" y="6781"/>
                    <a:pt x="0" y="6996"/>
                  </a:cubicBezTo>
                  <a:lnTo>
                    <a:pt x="0" y="7258"/>
                  </a:lnTo>
                  <a:cubicBezTo>
                    <a:pt x="0" y="7472"/>
                    <a:pt x="179" y="7650"/>
                    <a:pt x="405" y="7650"/>
                  </a:cubicBezTo>
                  <a:lnTo>
                    <a:pt x="774" y="7650"/>
                  </a:lnTo>
                  <a:cubicBezTo>
                    <a:pt x="1036" y="8162"/>
                    <a:pt x="1548" y="8722"/>
                    <a:pt x="2191" y="9127"/>
                  </a:cubicBezTo>
                  <a:cubicBezTo>
                    <a:pt x="2084" y="9377"/>
                    <a:pt x="2036" y="9651"/>
                    <a:pt x="2012" y="9936"/>
                  </a:cubicBezTo>
                  <a:lnTo>
                    <a:pt x="846" y="9936"/>
                  </a:lnTo>
                  <a:cubicBezTo>
                    <a:pt x="774" y="9936"/>
                    <a:pt x="715" y="9972"/>
                    <a:pt x="703" y="10032"/>
                  </a:cubicBezTo>
                  <a:lnTo>
                    <a:pt x="346" y="10948"/>
                  </a:lnTo>
                  <a:cubicBezTo>
                    <a:pt x="298" y="11044"/>
                    <a:pt x="381" y="11163"/>
                    <a:pt x="488" y="11163"/>
                  </a:cubicBezTo>
                  <a:lnTo>
                    <a:pt x="1393" y="11163"/>
                  </a:lnTo>
                  <a:cubicBezTo>
                    <a:pt x="1489" y="11163"/>
                    <a:pt x="1560" y="11091"/>
                    <a:pt x="1560" y="11008"/>
                  </a:cubicBezTo>
                  <a:cubicBezTo>
                    <a:pt x="1560" y="10913"/>
                    <a:pt x="1489" y="10841"/>
                    <a:pt x="1393" y="10841"/>
                  </a:cubicBezTo>
                  <a:lnTo>
                    <a:pt x="739" y="10841"/>
                  </a:lnTo>
                  <a:lnTo>
                    <a:pt x="965" y="10258"/>
                  </a:lnTo>
                  <a:lnTo>
                    <a:pt x="8299" y="10258"/>
                  </a:lnTo>
                  <a:lnTo>
                    <a:pt x="8525" y="10841"/>
                  </a:lnTo>
                  <a:lnTo>
                    <a:pt x="2167" y="10841"/>
                  </a:lnTo>
                  <a:cubicBezTo>
                    <a:pt x="2084" y="10841"/>
                    <a:pt x="2012" y="10913"/>
                    <a:pt x="2012" y="11008"/>
                  </a:cubicBezTo>
                  <a:cubicBezTo>
                    <a:pt x="2012" y="11091"/>
                    <a:pt x="2084" y="11163"/>
                    <a:pt x="2167" y="11163"/>
                  </a:cubicBezTo>
                  <a:lnTo>
                    <a:pt x="8763" y="11163"/>
                  </a:lnTo>
                  <a:cubicBezTo>
                    <a:pt x="8882" y="11163"/>
                    <a:pt x="8954" y="11044"/>
                    <a:pt x="8918" y="10948"/>
                  </a:cubicBezTo>
                  <a:lnTo>
                    <a:pt x="8561" y="10044"/>
                  </a:lnTo>
                  <a:cubicBezTo>
                    <a:pt x="8525" y="9984"/>
                    <a:pt x="8466" y="9936"/>
                    <a:pt x="8406" y="9936"/>
                  </a:cubicBezTo>
                  <a:lnTo>
                    <a:pt x="7251" y="9936"/>
                  </a:lnTo>
                  <a:cubicBezTo>
                    <a:pt x="7216" y="9555"/>
                    <a:pt x="7132" y="9198"/>
                    <a:pt x="6965" y="8889"/>
                  </a:cubicBezTo>
                  <a:cubicBezTo>
                    <a:pt x="7847" y="8210"/>
                    <a:pt x="8430" y="7174"/>
                    <a:pt x="8525" y="6067"/>
                  </a:cubicBezTo>
                  <a:cubicBezTo>
                    <a:pt x="8537" y="5972"/>
                    <a:pt x="8466" y="5900"/>
                    <a:pt x="8382" y="5888"/>
                  </a:cubicBezTo>
                  <a:cubicBezTo>
                    <a:pt x="8371" y="5886"/>
                    <a:pt x="8360" y="5884"/>
                    <a:pt x="8350" y="5884"/>
                  </a:cubicBezTo>
                  <a:cubicBezTo>
                    <a:pt x="8271" y="5884"/>
                    <a:pt x="8214" y="5958"/>
                    <a:pt x="8204" y="6031"/>
                  </a:cubicBezTo>
                  <a:cubicBezTo>
                    <a:pt x="8097" y="7043"/>
                    <a:pt x="7597" y="7972"/>
                    <a:pt x="6799" y="8603"/>
                  </a:cubicBezTo>
                  <a:cubicBezTo>
                    <a:pt x="6751" y="8543"/>
                    <a:pt x="6715" y="8508"/>
                    <a:pt x="6668" y="8460"/>
                  </a:cubicBezTo>
                  <a:cubicBezTo>
                    <a:pt x="6608" y="8389"/>
                    <a:pt x="6537" y="8293"/>
                    <a:pt x="6454" y="8222"/>
                  </a:cubicBezTo>
                  <a:lnTo>
                    <a:pt x="6430" y="8186"/>
                  </a:lnTo>
                  <a:cubicBezTo>
                    <a:pt x="8037" y="6912"/>
                    <a:pt x="8097" y="4460"/>
                    <a:pt x="6477" y="3114"/>
                  </a:cubicBezTo>
                  <a:lnTo>
                    <a:pt x="6632" y="2948"/>
                  </a:lnTo>
                  <a:cubicBezTo>
                    <a:pt x="6692" y="2888"/>
                    <a:pt x="6692" y="2793"/>
                    <a:pt x="6632" y="2733"/>
                  </a:cubicBezTo>
                  <a:lnTo>
                    <a:pt x="6561" y="2650"/>
                  </a:lnTo>
                  <a:lnTo>
                    <a:pt x="6656" y="2567"/>
                  </a:lnTo>
                  <a:cubicBezTo>
                    <a:pt x="7013" y="2793"/>
                    <a:pt x="7489" y="3305"/>
                    <a:pt x="7799" y="3900"/>
                  </a:cubicBezTo>
                  <a:cubicBezTo>
                    <a:pt x="8037" y="4352"/>
                    <a:pt x="8168" y="4876"/>
                    <a:pt x="8216" y="5376"/>
                  </a:cubicBezTo>
                  <a:cubicBezTo>
                    <a:pt x="8216" y="5465"/>
                    <a:pt x="8287" y="5532"/>
                    <a:pt x="8373" y="5532"/>
                  </a:cubicBezTo>
                  <a:cubicBezTo>
                    <a:pt x="8380" y="5532"/>
                    <a:pt x="8387" y="5532"/>
                    <a:pt x="8394" y="5531"/>
                  </a:cubicBezTo>
                  <a:cubicBezTo>
                    <a:pt x="8478" y="5531"/>
                    <a:pt x="8561" y="5436"/>
                    <a:pt x="8537" y="5353"/>
                  </a:cubicBezTo>
                  <a:cubicBezTo>
                    <a:pt x="8454" y="4138"/>
                    <a:pt x="7858" y="3055"/>
                    <a:pt x="6894" y="2328"/>
                  </a:cubicBezTo>
                  <a:lnTo>
                    <a:pt x="7251" y="1971"/>
                  </a:lnTo>
                  <a:cubicBezTo>
                    <a:pt x="7317" y="2002"/>
                    <a:pt x="7384" y="2017"/>
                    <a:pt x="7446" y="2017"/>
                  </a:cubicBezTo>
                  <a:cubicBezTo>
                    <a:pt x="7551" y="2017"/>
                    <a:pt x="7644" y="1975"/>
                    <a:pt x="7704" y="1900"/>
                  </a:cubicBezTo>
                  <a:lnTo>
                    <a:pt x="7858" y="1745"/>
                  </a:lnTo>
                  <a:cubicBezTo>
                    <a:pt x="8025" y="1578"/>
                    <a:pt x="8025" y="1328"/>
                    <a:pt x="7858" y="1162"/>
                  </a:cubicBezTo>
                  <a:lnTo>
                    <a:pt x="6811" y="126"/>
                  </a:lnTo>
                  <a:cubicBezTo>
                    <a:pt x="6733" y="42"/>
                    <a:pt x="6629" y="1"/>
                    <a:pt x="6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46" name="Google Shape;12946;p87"/>
          <p:cNvGrpSpPr/>
          <p:nvPr/>
        </p:nvGrpSpPr>
        <p:grpSpPr>
          <a:xfrm>
            <a:off x="6219124" y="2721788"/>
            <a:ext cx="318231" cy="355470"/>
            <a:chOff x="6219124" y="2902788"/>
            <a:chExt cx="318231" cy="355470"/>
          </a:xfrm>
        </p:grpSpPr>
        <p:sp>
          <p:nvSpPr>
            <p:cNvPr id="12947" name="Google Shape;12947;p87"/>
            <p:cNvSpPr/>
            <p:nvPr/>
          </p:nvSpPr>
          <p:spPr>
            <a:xfrm>
              <a:off x="6219124" y="2990994"/>
              <a:ext cx="140353" cy="267263"/>
            </a:xfrm>
            <a:custGeom>
              <a:avLst/>
              <a:gdLst/>
              <a:ahLst/>
              <a:cxnLst/>
              <a:rect l="l" t="t" r="r" b="b"/>
              <a:pathLst>
                <a:path w="4406" h="8390" extrusionOk="0">
                  <a:moveTo>
                    <a:pt x="1303" y="0"/>
                  </a:moveTo>
                  <a:cubicBezTo>
                    <a:pt x="1243" y="0"/>
                    <a:pt x="1178" y="40"/>
                    <a:pt x="1143" y="91"/>
                  </a:cubicBezTo>
                  <a:cubicBezTo>
                    <a:pt x="858" y="686"/>
                    <a:pt x="715" y="1329"/>
                    <a:pt x="715" y="1984"/>
                  </a:cubicBezTo>
                  <a:cubicBezTo>
                    <a:pt x="715" y="2222"/>
                    <a:pt x="774" y="2627"/>
                    <a:pt x="786" y="2758"/>
                  </a:cubicBezTo>
                  <a:lnTo>
                    <a:pt x="191" y="3806"/>
                  </a:lnTo>
                  <a:cubicBezTo>
                    <a:pt x="0" y="4127"/>
                    <a:pt x="143" y="4544"/>
                    <a:pt x="500" y="4699"/>
                  </a:cubicBezTo>
                  <a:lnTo>
                    <a:pt x="1143" y="4961"/>
                  </a:lnTo>
                  <a:lnTo>
                    <a:pt x="1143" y="6104"/>
                  </a:lnTo>
                  <a:cubicBezTo>
                    <a:pt x="1143" y="6628"/>
                    <a:pt x="1572" y="7056"/>
                    <a:pt x="2096" y="7056"/>
                  </a:cubicBezTo>
                  <a:lnTo>
                    <a:pt x="2965" y="7056"/>
                  </a:lnTo>
                  <a:lnTo>
                    <a:pt x="2965" y="8223"/>
                  </a:lnTo>
                  <a:cubicBezTo>
                    <a:pt x="2965" y="8306"/>
                    <a:pt x="3036" y="8390"/>
                    <a:pt x="3120" y="8390"/>
                  </a:cubicBezTo>
                  <a:cubicBezTo>
                    <a:pt x="3215" y="8390"/>
                    <a:pt x="3286" y="8306"/>
                    <a:pt x="3286" y="8223"/>
                  </a:cubicBezTo>
                  <a:lnTo>
                    <a:pt x="3286" y="7044"/>
                  </a:lnTo>
                  <a:cubicBezTo>
                    <a:pt x="3525" y="7032"/>
                    <a:pt x="4001" y="6937"/>
                    <a:pt x="4334" y="6663"/>
                  </a:cubicBezTo>
                  <a:cubicBezTo>
                    <a:pt x="4406" y="6604"/>
                    <a:pt x="4406" y="6497"/>
                    <a:pt x="4346" y="6437"/>
                  </a:cubicBezTo>
                  <a:cubicBezTo>
                    <a:pt x="4320" y="6398"/>
                    <a:pt x="4279" y="6380"/>
                    <a:pt x="4234" y="6380"/>
                  </a:cubicBezTo>
                  <a:cubicBezTo>
                    <a:pt x="4197" y="6380"/>
                    <a:pt x="4157" y="6392"/>
                    <a:pt x="4120" y="6413"/>
                  </a:cubicBezTo>
                  <a:cubicBezTo>
                    <a:pt x="3763" y="6735"/>
                    <a:pt x="3144" y="6735"/>
                    <a:pt x="3132" y="6735"/>
                  </a:cubicBezTo>
                  <a:lnTo>
                    <a:pt x="2096" y="6735"/>
                  </a:lnTo>
                  <a:cubicBezTo>
                    <a:pt x="1762" y="6735"/>
                    <a:pt x="1477" y="6449"/>
                    <a:pt x="1477" y="6104"/>
                  </a:cubicBezTo>
                  <a:lnTo>
                    <a:pt x="1477" y="4854"/>
                  </a:lnTo>
                  <a:cubicBezTo>
                    <a:pt x="1477" y="4782"/>
                    <a:pt x="1429" y="4723"/>
                    <a:pt x="1370" y="4711"/>
                  </a:cubicBezTo>
                  <a:lnTo>
                    <a:pt x="619" y="4389"/>
                  </a:lnTo>
                  <a:cubicBezTo>
                    <a:pt x="465" y="4318"/>
                    <a:pt x="381" y="4127"/>
                    <a:pt x="477" y="3961"/>
                  </a:cubicBezTo>
                  <a:cubicBezTo>
                    <a:pt x="1120" y="2818"/>
                    <a:pt x="1131" y="2865"/>
                    <a:pt x="1120" y="2770"/>
                  </a:cubicBezTo>
                  <a:cubicBezTo>
                    <a:pt x="1120" y="2770"/>
                    <a:pt x="1036" y="2246"/>
                    <a:pt x="1036" y="1984"/>
                  </a:cubicBezTo>
                  <a:cubicBezTo>
                    <a:pt x="1036" y="1377"/>
                    <a:pt x="1179" y="782"/>
                    <a:pt x="1441" y="246"/>
                  </a:cubicBezTo>
                  <a:cubicBezTo>
                    <a:pt x="1489" y="163"/>
                    <a:pt x="1441" y="67"/>
                    <a:pt x="1370" y="20"/>
                  </a:cubicBezTo>
                  <a:cubicBezTo>
                    <a:pt x="1350" y="6"/>
                    <a:pt x="1327" y="0"/>
                    <a:pt x="13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8" name="Google Shape;12948;p87"/>
            <p:cNvSpPr/>
            <p:nvPr/>
          </p:nvSpPr>
          <p:spPr>
            <a:xfrm>
              <a:off x="6268054" y="2902788"/>
              <a:ext cx="269302" cy="354705"/>
            </a:xfrm>
            <a:custGeom>
              <a:avLst/>
              <a:gdLst/>
              <a:ahLst/>
              <a:cxnLst/>
              <a:rect l="l" t="t" r="r" b="b"/>
              <a:pathLst>
                <a:path w="8454" h="11135" extrusionOk="0">
                  <a:moveTo>
                    <a:pt x="8246" y="1"/>
                  </a:moveTo>
                  <a:cubicBezTo>
                    <a:pt x="8218" y="1"/>
                    <a:pt x="8187" y="9"/>
                    <a:pt x="8156" y="26"/>
                  </a:cubicBezTo>
                  <a:lnTo>
                    <a:pt x="5930" y="1098"/>
                  </a:lnTo>
                  <a:cubicBezTo>
                    <a:pt x="5192" y="610"/>
                    <a:pt x="4366" y="377"/>
                    <a:pt x="3549" y="377"/>
                  </a:cubicBezTo>
                  <a:cubicBezTo>
                    <a:pt x="2216" y="377"/>
                    <a:pt x="909" y="997"/>
                    <a:pt x="60" y="2134"/>
                  </a:cubicBezTo>
                  <a:cubicBezTo>
                    <a:pt x="0" y="2205"/>
                    <a:pt x="12" y="2312"/>
                    <a:pt x="84" y="2360"/>
                  </a:cubicBezTo>
                  <a:cubicBezTo>
                    <a:pt x="113" y="2385"/>
                    <a:pt x="149" y="2397"/>
                    <a:pt x="185" y="2397"/>
                  </a:cubicBezTo>
                  <a:cubicBezTo>
                    <a:pt x="234" y="2397"/>
                    <a:pt x="282" y="2373"/>
                    <a:pt x="310" y="2324"/>
                  </a:cubicBezTo>
                  <a:cubicBezTo>
                    <a:pt x="1125" y="1233"/>
                    <a:pt x="2334" y="704"/>
                    <a:pt x="3540" y="704"/>
                  </a:cubicBezTo>
                  <a:cubicBezTo>
                    <a:pt x="4255" y="704"/>
                    <a:pt x="4967" y="890"/>
                    <a:pt x="5596" y="1253"/>
                  </a:cubicBezTo>
                  <a:lnTo>
                    <a:pt x="5596" y="1277"/>
                  </a:lnTo>
                  <a:cubicBezTo>
                    <a:pt x="5513" y="1336"/>
                    <a:pt x="5513" y="1396"/>
                    <a:pt x="5513" y="1396"/>
                  </a:cubicBezTo>
                  <a:cubicBezTo>
                    <a:pt x="5513" y="1396"/>
                    <a:pt x="5501" y="1479"/>
                    <a:pt x="5596" y="1538"/>
                  </a:cubicBezTo>
                  <a:lnTo>
                    <a:pt x="6370" y="2050"/>
                  </a:lnTo>
                  <a:lnTo>
                    <a:pt x="4989" y="3253"/>
                  </a:lnTo>
                  <a:cubicBezTo>
                    <a:pt x="4906" y="3324"/>
                    <a:pt x="4906" y="3455"/>
                    <a:pt x="5025" y="3515"/>
                  </a:cubicBezTo>
                  <a:cubicBezTo>
                    <a:pt x="5046" y="3524"/>
                    <a:pt x="5059" y="3531"/>
                    <a:pt x="5082" y="3531"/>
                  </a:cubicBezTo>
                  <a:cubicBezTo>
                    <a:pt x="5175" y="3531"/>
                    <a:pt x="5438" y="3414"/>
                    <a:pt x="7120" y="2860"/>
                  </a:cubicBezTo>
                  <a:lnTo>
                    <a:pt x="7120" y="2860"/>
                  </a:lnTo>
                  <a:cubicBezTo>
                    <a:pt x="7989" y="4515"/>
                    <a:pt x="7632" y="6611"/>
                    <a:pt x="6108" y="7849"/>
                  </a:cubicBezTo>
                  <a:cubicBezTo>
                    <a:pt x="5775" y="8135"/>
                    <a:pt x="5584" y="8551"/>
                    <a:pt x="5584" y="8992"/>
                  </a:cubicBezTo>
                  <a:lnTo>
                    <a:pt x="5584" y="10980"/>
                  </a:lnTo>
                  <a:cubicBezTo>
                    <a:pt x="5584" y="11063"/>
                    <a:pt x="5656" y="11135"/>
                    <a:pt x="5739" y="11135"/>
                  </a:cubicBezTo>
                  <a:cubicBezTo>
                    <a:pt x="5834" y="11135"/>
                    <a:pt x="5906" y="11063"/>
                    <a:pt x="5906" y="10980"/>
                  </a:cubicBezTo>
                  <a:lnTo>
                    <a:pt x="5906" y="8992"/>
                  </a:lnTo>
                  <a:cubicBezTo>
                    <a:pt x="5906" y="8635"/>
                    <a:pt x="6049" y="8313"/>
                    <a:pt x="6322" y="8099"/>
                  </a:cubicBezTo>
                  <a:cubicBezTo>
                    <a:pt x="7870" y="6825"/>
                    <a:pt x="8394" y="4634"/>
                    <a:pt x="7442" y="2765"/>
                  </a:cubicBezTo>
                  <a:lnTo>
                    <a:pt x="8347" y="2467"/>
                  </a:lnTo>
                  <a:cubicBezTo>
                    <a:pt x="8406" y="2443"/>
                    <a:pt x="8454" y="2384"/>
                    <a:pt x="8454" y="2324"/>
                  </a:cubicBezTo>
                  <a:cubicBezTo>
                    <a:pt x="8454" y="2265"/>
                    <a:pt x="8418" y="2205"/>
                    <a:pt x="8382" y="2181"/>
                  </a:cubicBezTo>
                  <a:lnTo>
                    <a:pt x="8085" y="1955"/>
                  </a:lnTo>
                  <a:cubicBezTo>
                    <a:pt x="8050" y="1930"/>
                    <a:pt x="8013" y="1918"/>
                    <a:pt x="7979" y="1918"/>
                  </a:cubicBezTo>
                  <a:cubicBezTo>
                    <a:pt x="7930" y="1918"/>
                    <a:pt x="7886" y="1942"/>
                    <a:pt x="7858" y="1991"/>
                  </a:cubicBezTo>
                  <a:cubicBezTo>
                    <a:pt x="7799" y="2062"/>
                    <a:pt x="7811" y="2170"/>
                    <a:pt x="7882" y="2205"/>
                  </a:cubicBezTo>
                  <a:lnTo>
                    <a:pt x="7930" y="2241"/>
                  </a:lnTo>
                  <a:lnTo>
                    <a:pt x="7144" y="2503"/>
                  </a:lnTo>
                  <a:lnTo>
                    <a:pt x="5822" y="2955"/>
                  </a:lnTo>
                  <a:lnTo>
                    <a:pt x="5822" y="2955"/>
                  </a:lnTo>
                  <a:lnTo>
                    <a:pt x="6751" y="2134"/>
                  </a:lnTo>
                  <a:cubicBezTo>
                    <a:pt x="6834" y="2062"/>
                    <a:pt x="6834" y="1931"/>
                    <a:pt x="6739" y="1872"/>
                  </a:cubicBezTo>
                  <a:lnTo>
                    <a:pt x="6025" y="1408"/>
                  </a:lnTo>
                  <a:lnTo>
                    <a:pt x="7692" y="598"/>
                  </a:lnTo>
                  <a:lnTo>
                    <a:pt x="7692" y="598"/>
                  </a:lnTo>
                  <a:cubicBezTo>
                    <a:pt x="7096" y="1419"/>
                    <a:pt x="7037" y="1408"/>
                    <a:pt x="7049" y="1527"/>
                  </a:cubicBezTo>
                  <a:cubicBezTo>
                    <a:pt x="7073" y="1634"/>
                    <a:pt x="7156" y="1658"/>
                    <a:pt x="7323" y="1777"/>
                  </a:cubicBezTo>
                  <a:cubicBezTo>
                    <a:pt x="7353" y="1802"/>
                    <a:pt x="7391" y="1815"/>
                    <a:pt x="7428" y="1815"/>
                  </a:cubicBezTo>
                  <a:cubicBezTo>
                    <a:pt x="7476" y="1815"/>
                    <a:pt x="7522" y="1793"/>
                    <a:pt x="7549" y="1753"/>
                  </a:cubicBezTo>
                  <a:cubicBezTo>
                    <a:pt x="7608" y="1669"/>
                    <a:pt x="7585" y="1574"/>
                    <a:pt x="7513" y="1527"/>
                  </a:cubicBezTo>
                  <a:lnTo>
                    <a:pt x="7454" y="1479"/>
                  </a:lnTo>
                  <a:lnTo>
                    <a:pt x="8358" y="265"/>
                  </a:lnTo>
                  <a:cubicBezTo>
                    <a:pt x="8446" y="148"/>
                    <a:pt x="8367" y="1"/>
                    <a:pt x="82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9" name="Google Shape;12949;p87"/>
            <p:cNvSpPr/>
            <p:nvPr/>
          </p:nvSpPr>
          <p:spPr>
            <a:xfrm>
              <a:off x="6407993" y="2995773"/>
              <a:ext cx="31505" cy="37207"/>
            </a:xfrm>
            <a:custGeom>
              <a:avLst/>
              <a:gdLst/>
              <a:ahLst/>
              <a:cxnLst/>
              <a:rect l="l" t="t" r="r" b="b"/>
              <a:pathLst>
                <a:path w="989" h="1168" extrusionOk="0">
                  <a:moveTo>
                    <a:pt x="179" y="1"/>
                  </a:moveTo>
                  <a:cubicBezTo>
                    <a:pt x="84" y="1"/>
                    <a:pt x="13" y="84"/>
                    <a:pt x="13" y="167"/>
                  </a:cubicBezTo>
                  <a:cubicBezTo>
                    <a:pt x="1" y="763"/>
                    <a:pt x="263" y="1120"/>
                    <a:pt x="798" y="1167"/>
                  </a:cubicBezTo>
                  <a:cubicBezTo>
                    <a:pt x="894" y="1167"/>
                    <a:pt x="965" y="1108"/>
                    <a:pt x="977" y="1013"/>
                  </a:cubicBezTo>
                  <a:cubicBezTo>
                    <a:pt x="989" y="905"/>
                    <a:pt x="917" y="822"/>
                    <a:pt x="834" y="822"/>
                  </a:cubicBezTo>
                  <a:cubicBezTo>
                    <a:pt x="596" y="810"/>
                    <a:pt x="322" y="703"/>
                    <a:pt x="334" y="167"/>
                  </a:cubicBezTo>
                  <a:cubicBezTo>
                    <a:pt x="334" y="84"/>
                    <a:pt x="263"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50" name="Google Shape;12950;p87"/>
          <p:cNvGrpSpPr/>
          <p:nvPr/>
        </p:nvGrpSpPr>
        <p:grpSpPr>
          <a:xfrm>
            <a:off x="4969421" y="2721852"/>
            <a:ext cx="185109" cy="355406"/>
            <a:chOff x="4969421" y="2902852"/>
            <a:chExt cx="185109" cy="355406"/>
          </a:xfrm>
        </p:grpSpPr>
        <p:sp>
          <p:nvSpPr>
            <p:cNvPr id="12951" name="Google Shape;12951;p87"/>
            <p:cNvSpPr/>
            <p:nvPr/>
          </p:nvSpPr>
          <p:spPr>
            <a:xfrm>
              <a:off x="5022906" y="3084138"/>
              <a:ext cx="16310" cy="15959"/>
            </a:xfrm>
            <a:custGeom>
              <a:avLst/>
              <a:gdLst/>
              <a:ahLst/>
              <a:cxnLst/>
              <a:rect l="l" t="t" r="r" b="b"/>
              <a:pathLst>
                <a:path w="512" h="501" extrusionOk="0">
                  <a:moveTo>
                    <a:pt x="262" y="1"/>
                  </a:moveTo>
                  <a:cubicBezTo>
                    <a:pt x="119" y="1"/>
                    <a:pt x="0" y="120"/>
                    <a:pt x="0" y="251"/>
                  </a:cubicBezTo>
                  <a:cubicBezTo>
                    <a:pt x="0" y="406"/>
                    <a:pt x="119" y="501"/>
                    <a:pt x="262" y="501"/>
                  </a:cubicBezTo>
                  <a:cubicBezTo>
                    <a:pt x="393" y="501"/>
                    <a:pt x="512" y="382"/>
                    <a:pt x="512" y="251"/>
                  </a:cubicBezTo>
                  <a:cubicBezTo>
                    <a:pt x="512" y="120"/>
                    <a:pt x="405" y="13"/>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2" name="Google Shape;12952;p87"/>
            <p:cNvSpPr/>
            <p:nvPr/>
          </p:nvSpPr>
          <p:spPr>
            <a:xfrm>
              <a:off x="5086998" y="3107265"/>
              <a:ext cx="13284" cy="13315"/>
            </a:xfrm>
            <a:custGeom>
              <a:avLst/>
              <a:gdLst/>
              <a:ahLst/>
              <a:cxnLst/>
              <a:rect l="l" t="t" r="r" b="b"/>
              <a:pathLst>
                <a:path w="417" h="418" extrusionOk="0">
                  <a:moveTo>
                    <a:pt x="221" y="0"/>
                  </a:moveTo>
                  <a:cubicBezTo>
                    <a:pt x="215" y="0"/>
                    <a:pt x="209" y="0"/>
                    <a:pt x="203" y="1"/>
                  </a:cubicBezTo>
                  <a:cubicBezTo>
                    <a:pt x="84" y="1"/>
                    <a:pt x="0" y="96"/>
                    <a:pt x="0" y="215"/>
                  </a:cubicBezTo>
                  <a:cubicBezTo>
                    <a:pt x="0" y="334"/>
                    <a:pt x="84" y="418"/>
                    <a:pt x="203" y="418"/>
                  </a:cubicBezTo>
                  <a:cubicBezTo>
                    <a:pt x="334" y="418"/>
                    <a:pt x="417" y="334"/>
                    <a:pt x="417" y="215"/>
                  </a:cubicBezTo>
                  <a:cubicBezTo>
                    <a:pt x="417" y="92"/>
                    <a:pt x="322" y="0"/>
                    <a:pt x="2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3" name="Google Shape;12953;p87"/>
            <p:cNvSpPr/>
            <p:nvPr/>
          </p:nvSpPr>
          <p:spPr>
            <a:xfrm>
              <a:off x="5039566" y="3205092"/>
              <a:ext cx="13315" cy="13347"/>
            </a:xfrm>
            <a:custGeom>
              <a:avLst/>
              <a:gdLst/>
              <a:ahLst/>
              <a:cxnLst/>
              <a:rect l="l" t="t" r="r" b="b"/>
              <a:pathLst>
                <a:path w="418" h="419" extrusionOk="0">
                  <a:moveTo>
                    <a:pt x="225" y="1"/>
                  </a:moveTo>
                  <a:cubicBezTo>
                    <a:pt x="218" y="1"/>
                    <a:pt x="211" y="1"/>
                    <a:pt x="203" y="2"/>
                  </a:cubicBezTo>
                  <a:cubicBezTo>
                    <a:pt x="84" y="2"/>
                    <a:pt x="1" y="85"/>
                    <a:pt x="1" y="204"/>
                  </a:cubicBezTo>
                  <a:cubicBezTo>
                    <a:pt x="1" y="323"/>
                    <a:pt x="84" y="419"/>
                    <a:pt x="203" y="419"/>
                  </a:cubicBezTo>
                  <a:cubicBezTo>
                    <a:pt x="334" y="419"/>
                    <a:pt x="418" y="323"/>
                    <a:pt x="418" y="204"/>
                  </a:cubicBezTo>
                  <a:cubicBezTo>
                    <a:pt x="418" y="92"/>
                    <a:pt x="343" y="1"/>
                    <a:pt x="2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4" name="Google Shape;12954;p87"/>
            <p:cNvSpPr/>
            <p:nvPr/>
          </p:nvSpPr>
          <p:spPr>
            <a:xfrm>
              <a:off x="5086998" y="3175530"/>
              <a:ext cx="13284" cy="13315"/>
            </a:xfrm>
            <a:custGeom>
              <a:avLst/>
              <a:gdLst/>
              <a:ahLst/>
              <a:cxnLst/>
              <a:rect l="l" t="t" r="r" b="b"/>
              <a:pathLst>
                <a:path w="417" h="418" extrusionOk="0">
                  <a:moveTo>
                    <a:pt x="219" y="0"/>
                  </a:moveTo>
                  <a:cubicBezTo>
                    <a:pt x="214" y="0"/>
                    <a:pt x="208" y="1"/>
                    <a:pt x="203" y="1"/>
                  </a:cubicBezTo>
                  <a:cubicBezTo>
                    <a:pt x="84" y="1"/>
                    <a:pt x="0" y="96"/>
                    <a:pt x="0" y="215"/>
                  </a:cubicBezTo>
                  <a:cubicBezTo>
                    <a:pt x="0" y="323"/>
                    <a:pt x="84" y="418"/>
                    <a:pt x="203" y="418"/>
                  </a:cubicBezTo>
                  <a:cubicBezTo>
                    <a:pt x="334" y="418"/>
                    <a:pt x="417" y="323"/>
                    <a:pt x="417" y="215"/>
                  </a:cubicBezTo>
                  <a:cubicBezTo>
                    <a:pt x="417" y="103"/>
                    <a:pt x="320" y="0"/>
                    <a:pt x="2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5" name="Google Shape;12955;p87"/>
            <p:cNvSpPr/>
            <p:nvPr/>
          </p:nvSpPr>
          <p:spPr>
            <a:xfrm>
              <a:off x="5033131" y="3137623"/>
              <a:ext cx="17106" cy="17106"/>
            </a:xfrm>
            <a:custGeom>
              <a:avLst/>
              <a:gdLst/>
              <a:ahLst/>
              <a:cxnLst/>
              <a:rect l="l" t="t" r="r" b="b"/>
              <a:pathLst>
                <a:path w="537" h="537" extrusionOk="0">
                  <a:moveTo>
                    <a:pt x="262" y="1"/>
                  </a:moveTo>
                  <a:cubicBezTo>
                    <a:pt x="120" y="1"/>
                    <a:pt x="1" y="120"/>
                    <a:pt x="1" y="274"/>
                  </a:cubicBezTo>
                  <a:cubicBezTo>
                    <a:pt x="1" y="417"/>
                    <a:pt x="120" y="536"/>
                    <a:pt x="262" y="536"/>
                  </a:cubicBezTo>
                  <a:cubicBezTo>
                    <a:pt x="417" y="536"/>
                    <a:pt x="536" y="417"/>
                    <a:pt x="536" y="274"/>
                  </a:cubicBezTo>
                  <a:cubicBezTo>
                    <a:pt x="536" y="120"/>
                    <a:pt x="417"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6" name="Google Shape;12956;p87"/>
            <p:cNvSpPr/>
            <p:nvPr/>
          </p:nvSpPr>
          <p:spPr>
            <a:xfrm>
              <a:off x="4969421" y="2902852"/>
              <a:ext cx="185109" cy="355406"/>
            </a:xfrm>
            <a:custGeom>
              <a:avLst/>
              <a:gdLst/>
              <a:ahLst/>
              <a:cxnLst/>
              <a:rect l="l" t="t" r="r" b="b"/>
              <a:pathLst>
                <a:path w="5811" h="11157" extrusionOk="0">
                  <a:moveTo>
                    <a:pt x="1916" y="4904"/>
                  </a:moveTo>
                  <a:cubicBezTo>
                    <a:pt x="2183" y="4904"/>
                    <a:pt x="2490" y="4967"/>
                    <a:pt x="2810" y="5156"/>
                  </a:cubicBezTo>
                  <a:cubicBezTo>
                    <a:pt x="3108" y="5335"/>
                    <a:pt x="3426" y="5421"/>
                    <a:pt x="3748" y="5421"/>
                  </a:cubicBezTo>
                  <a:cubicBezTo>
                    <a:pt x="4069" y="5421"/>
                    <a:pt x="4394" y="5335"/>
                    <a:pt x="4703" y="5168"/>
                  </a:cubicBezTo>
                  <a:lnTo>
                    <a:pt x="4703" y="9025"/>
                  </a:lnTo>
                  <a:cubicBezTo>
                    <a:pt x="4703" y="10026"/>
                    <a:pt x="3906" y="10823"/>
                    <a:pt x="2905" y="10823"/>
                  </a:cubicBezTo>
                  <a:cubicBezTo>
                    <a:pt x="1905" y="10823"/>
                    <a:pt x="1108" y="10026"/>
                    <a:pt x="1108" y="9025"/>
                  </a:cubicBezTo>
                  <a:lnTo>
                    <a:pt x="1108" y="5108"/>
                  </a:lnTo>
                  <a:cubicBezTo>
                    <a:pt x="1228" y="5038"/>
                    <a:pt x="1528" y="4904"/>
                    <a:pt x="1916" y="4904"/>
                  </a:cubicBezTo>
                  <a:close/>
                  <a:moveTo>
                    <a:pt x="512" y="1"/>
                  </a:moveTo>
                  <a:cubicBezTo>
                    <a:pt x="226" y="1"/>
                    <a:pt x="0" y="227"/>
                    <a:pt x="0" y="513"/>
                  </a:cubicBezTo>
                  <a:lnTo>
                    <a:pt x="0" y="834"/>
                  </a:lnTo>
                  <a:cubicBezTo>
                    <a:pt x="0" y="1120"/>
                    <a:pt x="226" y="1346"/>
                    <a:pt x="512" y="1346"/>
                  </a:cubicBezTo>
                  <a:lnTo>
                    <a:pt x="774" y="1346"/>
                  </a:lnTo>
                  <a:lnTo>
                    <a:pt x="774" y="9025"/>
                  </a:lnTo>
                  <a:cubicBezTo>
                    <a:pt x="774" y="10204"/>
                    <a:pt x="1727" y="11157"/>
                    <a:pt x="2905" y="11157"/>
                  </a:cubicBezTo>
                  <a:cubicBezTo>
                    <a:pt x="4084" y="11157"/>
                    <a:pt x="5037" y="10204"/>
                    <a:pt x="5037" y="9025"/>
                  </a:cubicBezTo>
                  <a:lnTo>
                    <a:pt x="5037" y="3441"/>
                  </a:lnTo>
                  <a:cubicBezTo>
                    <a:pt x="5037" y="3358"/>
                    <a:pt x="4953" y="3275"/>
                    <a:pt x="4870" y="3275"/>
                  </a:cubicBezTo>
                  <a:cubicBezTo>
                    <a:pt x="4775" y="3275"/>
                    <a:pt x="4703" y="3358"/>
                    <a:pt x="4703" y="3441"/>
                  </a:cubicBezTo>
                  <a:lnTo>
                    <a:pt x="4703" y="4787"/>
                  </a:lnTo>
                  <a:cubicBezTo>
                    <a:pt x="4571" y="4873"/>
                    <a:pt x="4209" y="5081"/>
                    <a:pt x="3757" y="5081"/>
                  </a:cubicBezTo>
                  <a:cubicBezTo>
                    <a:pt x="3519" y="5081"/>
                    <a:pt x="3256" y="5023"/>
                    <a:pt x="2989" y="4858"/>
                  </a:cubicBezTo>
                  <a:cubicBezTo>
                    <a:pt x="2617" y="4633"/>
                    <a:pt x="2259" y="4557"/>
                    <a:pt x="1945" y="4557"/>
                  </a:cubicBezTo>
                  <a:cubicBezTo>
                    <a:pt x="1596" y="4557"/>
                    <a:pt x="1302" y="4651"/>
                    <a:pt x="1108" y="4739"/>
                  </a:cubicBezTo>
                  <a:lnTo>
                    <a:pt x="1108" y="1334"/>
                  </a:lnTo>
                  <a:lnTo>
                    <a:pt x="4703" y="1334"/>
                  </a:lnTo>
                  <a:lnTo>
                    <a:pt x="4703" y="2560"/>
                  </a:lnTo>
                  <a:cubicBezTo>
                    <a:pt x="4703" y="2656"/>
                    <a:pt x="4775" y="2727"/>
                    <a:pt x="4870" y="2727"/>
                  </a:cubicBezTo>
                  <a:cubicBezTo>
                    <a:pt x="4953" y="2727"/>
                    <a:pt x="5037" y="2656"/>
                    <a:pt x="5037" y="2560"/>
                  </a:cubicBezTo>
                  <a:lnTo>
                    <a:pt x="5037" y="1334"/>
                  </a:lnTo>
                  <a:lnTo>
                    <a:pt x="5299" y="1334"/>
                  </a:lnTo>
                  <a:cubicBezTo>
                    <a:pt x="5584" y="1334"/>
                    <a:pt x="5811" y="1108"/>
                    <a:pt x="5811" y="822"/>
                  </a:cubicBezTo>
                  <a:lnTo>
                    <a:pt x="5811" y="501"/>
                  </a:lnTo>
                  <a:cubicBezTo>
                    <a:pt x="5787" y="227"/>
                    <a:pt x="5549" y="1"/>
                    <a:pt x="5287" y="1"/>
                  </a:cubicBezTo>
                  <a:lnTo>
                    <a:pt x="1822" y="1"/>
                  </a:lnTo>
                  <a:cubicBezTo>
                    <a:pt x="1727" y="1"/>
                    <a:pt x="1655" y="84"/>
                    <a:pt x="1655" y="167"/>
                  </a:cubicBezTo>
                  <a:cubicBezTo>
                    <a:pt x="1655" y="263"/>
                    <a:pt x="1727" y="334"/>
                    <a:pt x="1822" y="334"/>
                  </a:cubicBezTo>
                  <a:lnTo>
                    <a:pt x="5287" y="334"/>
                  </a:lnTo>
                  <a:cubicBezTo>
                    <a:pt x="5394" y="334"/>
                    <a:pt x="5465" y="405"/>
                    <a:pt x="5465" y="513"/>
                  </a:cubicBezTo>
                  <a:lnTo>
                    <a:pt x="5465" y="834"/>
                  </a:lnTo>
                  <a:cubicBezTo>
                    <a:pt x="5465" y="941"/>
                    <a:pt x="5394" y="1013"/>
                    <a:pt x="5287" y="1013"/>
                  </a:cubicBezTo>
                  <a:lnTo>
                    <a:pt x="512" y="1013"/>
                  </a:lnTo>
                  <a:cubicBezTo>
                    <a:pt x="405" y="1013"/>
                    <a:pt x="334" y="941"/>
                    <a:pt x="334" y="834"/>
                  </a:cubicBezTo>
                  <a:lnTo>
                    <a:pt x="334" y="513"/>
                  </a:lnTo>
                  <a:cubicBezTo>
                    <a:pt x="334" y="405"/>
                    <a:pt x="405" y="334"/>
                    <a:pt x="512" y="334"/>
                  </a:cubicBezTo>
                  <a:lnTo>
                    <a:pt x="941" y="334"/>
                  </a:lnTo>
                  <a:cubicBezTo>
                    <a:pt x="1024" y="334"/>
                    <a:pt x="1108" y="263"/>
                    <a:pt x="1108" y="167"/>
                  </a:cubicBezTo>
                  <a:cubicBezTo>
                    <a:pt x="1108" y="84"/>
                    <a:pt x="1024" y="1"/>
                    <a:pt x="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957" name="Google Shape;12957;p87"/>
          <p:cNvSpPr/>
          <p:nvPr/>
        </p:nvSpPr>
        <p:spPr>
          <a:xfrm>
            <a:off x="7574555" y="2722043"/>
            <a:ext cx="303387" cy="355597"/>
          </a:xfrm>
          <a:custGeom>
            <a:avLst/>
            <a:gdLst/>
            <a:ahLst/>
            <a:cxnLst/>
            <a:rect l="l" t="t" r="r" b="b"/>
            <a:pathLst>
              <a:path w="9524" h="11163" extrusionOk="0">
                <a:moveTo>
                  <a:pt x="4791" y="3888"/>
                </a:moveTo>
                <a:cubicBezTo>
                  <a:pt x="5165" y="3888"/>
                  <a:pt x="5540" y="3936"/>
                  <a:pt x="5909" y="4031"/>
                </a:cubicBezTo>
                <a:lnTo>
                  <a:pt x="5909" y="4543"/>
                </a:lnTo>
                <a:cubicBezTo>
                  <a:pt x="5540" y="4442"/>
                  <a:pt x="5168" y="4391"/>
                  <a:pt x="4796" y="4391"/>
                </a:cubicBezTo>
                <a:cubicBezTo>
                  <a:pt x="4423" y="4391"/>
                  <a:pt x="4051" y="4442"/>
                  <a:pt x="3682" y="4543"/>
                </a:cubicBezTo>
                <a:lnTo>
                  <a:pt x="3682" y="4031"/>
                </a:lnTo>
                <a:cubicBezTo>
                  <a:pt x="4045" y="3936"/>
                  <a:pt x="4418" y="3888"/>
                  <a:pt x="4791" y="3888"/>
                </a:cubicBezTo>
                <a:close/>
                <a:moveTo>
                  <a:pt x="4778" y="4724"/>
                </a:moveTo>
                <a:cubicBezTo>
                  <a:pt x="5150" y="4724"/>
                  <a:pt x="5522" y="4775"/>
                  <a:pt x="5897" y="4876"/>
                </a:cubicBezTo>
                <a:lnTo>
                  <a:pt x="5897" y="5305"/>
                </a:lnTo>
                <a:cubicBezTo>
                  <a:pt x="5522" y="5210"/>
                  <a:pt x="5150" y="5162"/>
                  <a:pt x="4778" y="5162"/>
                </a:cubicBezTo>
                <a:cubicBezTo>
                  <a:pt x="4406" y="5162"/>
                  <a:pt x="4034" y="5210"/>
                  <a:pt x="3659" y="5305"/>
                </a:cubicBezTo>
                <a:lnTo>
                  <a:pt x="3659" y="4876"/>
                </a:lnTo>
                <a:cubicBezTo>
                  <a:pt x="4034" y="4775"/>
                  <a:pt x="4406" y="4724"/>
                  <a:pt x="4778" y="4724"/>
                </a:cubicBezTo>
                <a:close/>
                <a:moveTo>
                  <a:pt x="4778" y="5492"/>
                </a:moveTo>
                <a:cubicBezTo>
                  <a:pt x="5132" y="5492"/>
                  <a:pt x="5486" y="5537"/>
                  <a:pt x="5837" y="5626"/>
                </a:cubicBezTo>
                <a:cubicBezTo>
                  <a:pt x="5778" y="5698"/>
                  <a:pt x="5706" y="5769"/>
                  <a:pt x="5611" y="5852"/>
                </a:cubicBezTo>
                <a:cubicBezTo>
                  <a:pt x="5325" y="6091"/>
                  <a:pt x="5052" y="6186"/>
                  <a:pt x="4778" y="6186"/>
                </a:cubicBezTo>
                <a:cubicBezTo>
                  <a:pt x="4516" y="6186"/>
                  <a:pt x="4230" y="6067"/>
                  <a:pt x="3944" y="5852"/>
                </a:cubicBezTo>
                <a:lnTo>
                  <a:pt x="3932" y="5829"/>
                </a:lnTo>
                <a:cubicBezTo>
                  <a:pt x="3861" y="5769"/>
                  <a:pt x="3801" y="5698"/>
                  <a:pt x="3718" y="5626"/>
                </a:cubicBezTo>
                <a:cubicBezTo>
                  <a:pt x="4069" y="5537"/>
                  <a:pt x="4423" y="5492"/>
                  <a:pt x="4778" y="5492"/>
                </a:cubicBezTo>
                <a:close/>
                <a:moveTo>
                  <a:pt x="4803" y="9277"/>
                </a:moveTo>
                <a:cubicBezTo>
                  <a:pt x="5172" y="9277"/>
                  <a:pt x="5538" y="9411"/>
                  <a:pt x="5909" y="9674"/>
                </a:cubicBezTo>
                <a:lnTo>
                  <a:pt x="5909" y="9901"/>
                </a:lnTo>
                <a:cubicBezTo>
                  <a:pt x="5540" y="9799"/>
                  <a:pt x="5168" y="9749"/>
                  <a:pt x="4796" y="9749"/>
                </a:cubicBezTo>
                <a:cubicBezTo>
                  <a:pt x="4423" y="9749"/>
                  <a:pt x="4051" y="9799"/>
                  <a:pt x="3682" y="9901"/>
                </a:cubicBezTo>
                <a:lnTo>
                  <a:pt x="3682" y="9674"/>
                </a:lnTo>
                <a:cubicBezTo>
                  <a:pt x="4067" y="9408"/>
                  <a:pt x="4437" y="9277"/>
                  <a:pt x="4803" y="9277"/>
                </a:cubicBezTo>
                <a:close/>
                <a:moveTo>
                  <a:pt x="4778" y="10070"/>
                </a:moveTo>
                <a:cubicBezTo>
                  <a:pt x="5150" y="10070"/>
                  <a:pt x="5522" y="10121"/>
                  <a:pt x="5897" y="10222"/>
                </a:cubicBezTo>
                <a:lnTo>
                  <a:pt x="5897" y="10329"/>
                </a:lnTo>
                <a:cubicBezTo>
                  <a:pt x="5909" y="10591"/>
                  <a:pt x="5683" y="10817"/>
                  <a:pt x="5409" y="10817"/>
                </a:cubicBezTo>
                <a:lnTo>
                  <a:pt x="4159" y="10817"/>
                </a:lnTo>
                <a:cubicBezTo>
                  <a:pt x="3885" y="10817"/>
                  <a:pt x="3659" y="10591"/>
                  <a:pt x="3659" y="10329"/>
                </a:cubicBezTo>
                <a:lnTo>
                  <a:pt x="3659" y="10222"/>
                </a:lnTo>
                <a:cubicBezTo>
                  <a:pt x="4034" y="10121"/>
                  <a:pt x="4406" y="10070"/>
                  <a:pt x="4778" y="10070"/>
                </a:cubicBezTo>
                <a:close/>
                <a:moveTo>
                  <a:pt x="6668" y="0"/>
                </a:moveTo>
                <a:cubicBezTo>
                  <a:pt x="6280" y="0"/>
                  <a:pt x="6026" y="240"/>
                  <a:pt x="5956" y="280"/>
                </a:cubicBezTo>
                <a:cubicBezTo>
                  <a:pt x="5599" y="513"/>
                  <a:pt x="5188" y="629"/>
                  <a:pt x="4778" y="629"/>
                </a:cubicBezTo>
                <a:cubicBezTo>
                  <a:pt x="4367" y="629"/>
                  <a:pt x="3956" y="513"/>
                  <a:pt x="3599" y="280"/>
                </a:cubicBezTo>
                <a:lnTo>
                  <a:pt x="3408" y="161"/>
                </a:lnTo>
                <a:cubicBezTo>
                  <a:pt x="3245" y="55"/>
                  <a:pt x="3064" y="5"/>
                  <a:pt x="2885" y="5"/>
                </a:cubicBezTo>
                <a:cubicBezTo>
                  <a:pt x="2545" y="5"/>
                  <a:pt x="2215" y="186"/>
                  <a:pt x="2027" y="507"/>
                </a:cubicBezTo>
                <a:lnTo>
                  <a:pt x="1599" y="1292"/>
                </a:lnTo>
                <a:cubicBezTo>
                  <a:pt x="1337" y="1769"/>
                  <a:pt x="1503" y="2352"/>
                  <a:pt x="1980" y="2602"/>
                </a:cubicBezTo>
                <a:lnTo>
                  <a:pt x="2944" y="3138"/>
                </a:lnTo>
                <a:cubicBezTo>
                  <a:pt x="3182" y="3269"/>
                  <a:pt x="3325" y="3507"/>
                  <a:pt x="3325" y="3781"/>
                </a:cubicBezTo>
                <a:lnTo>
                  <a:pt x="3325" y="5162"/>
                </a:lnTo>
                <a:cubicBezTo>
                  <a:pt x="3063" y="4805"/>
                  <a:pt x="2813" y="4376"/>
                  <a:pt x="2551" y="3840"/>
                </a:cubicBezTo>
                <a:cubicBezTo>
                  <a:pt x="2299" y="3327"/>
                  <a:pt x="1836" y="3098"/>
                  <a:pt x="1377" y="3098"/>
                </a:cubicBezTo>
                <a:cubicBezTo>
                  <a:pt x="685" y="3098"/>
                  <a:pt x="1" y="3616"/>
                  <a:pt x="51" y="4459"/>
                </a:cubicBezTo>
                <a:cubicBezTo>
                  <a:pt x="51" y="4507"/>
                  <a:pt x="51" y="4543"/>
                  <a:pt x="63" y="4578"/>
                </a:cubicBezTo>
                <a:cubicBezTo>
                  <a:pt x="134" y="5198"/>
                  <a:pt x="218" y="5817"/>
                  <a:pt x="325" y="6388"/>
                </a:cubicBezTo>
                <a:cubicBezTo>
                  <a:pt x="336" y="6464"/>
                  <a:pt x="416" y="6521"/>
                  <a:pt x="494" y="6521"/>
                </a:cubicBezTo>
                <a:cubicBezTo>
                  <a:pt x="501" y="6521"/>
                  <a:pt x="508" y="6520"/>
                  <a:pt x="515" y="6519"/>
                </a:cubicBezTo>
                <a:cubicBezTo>
                  <a:pt x="611" y="6495"/>
                  <a:pt x="670" y="6412"/>
                  <a:pt x="658" y="6329"/>
                </a:cubicBezTo>
                <a:cubicBezTo>
                  <a:pt x="551" y="5769"/>
                  <a:pt x="468" y="5150"/>
                  <a:pt x="384" y="4543"/>
                </a:cubicBezTo>
                <a:lnTo>
                  <a:pt x="384" y="4448"/>
                </a:lnTo>
                <a:cubicBezTo>
                  <a:pt x="349" y="3807"/>
                  <a:pt x="862" y="3421"/>
                  <a:pt x="1380" y="3421"/>
                </a:cubicBezTo>
                <a:cubicBezTo>
                  <a:pt x="1729" y="3421"/>
                  <a:pt x="2079" y="3595"/>
                  <a:pt x="2265" y="3983"/>
                </a:cubicBezTo>
                <a:cubicBezTo>
                  <a:pt x="3081" y="5674"/>
                  <a:pt x="3926" y="6519"/>
                  <a:pt x="4772" y="6519"/>
                </a:cubicBezTo>
                <a:cubicBezTo>
                  <a:pt x="5617" y="6519"/>
                  <a:pt x="6462" y="5674"/>
                  <a:pt x="7278" y="3983"/>
                </a:cubicBezTo>
                <a:cubicBezTo>
                  <a:pt x="7466" y="3603"/>
                  <a:pt x="7818" y="3428"/>
                  <a:pt x="8167" y="3428"/>
                </a:cubicBezTo>
                <a:cubicBezTo>
                  <a:pt x="8703" y="3428"/>
                  <a:pt x="9229" y="3841"/>
                  <a:pt x="9135" y="4555"/>
                </a:cubicBezTo>
                <a:cubicBezTo>
                  <a:pt x="9004" y="5757"/>
                  <a:pt x="8623" y="8198"/>
                  <a:pt x="8052" y="9258"/>
                </a:cubicBezTo>
                <a:cubicBezTo>
                  <a:pt x="7840" y="9638"/>
                  <a:pt x="7443" y="9848"/>
                  <a:pt x="7039" y="9848"/>
                </a:cubicBezTo>
                <a:cubicBezTo>
                  <a:pt x="6786" y="9848"/>
                  <a:pt x="6529" y="9765"/>
                  <a:pt x="6314" y="9591"/>
                </a:cubicBezTo>
                <a:cubicBezTo>
                  <a:pt x="6254" y="9555"/>
                  <a:pt x="5921" y="9329"/>
                  <a:pt x="5861" y="9281"/>
                </a:cubicBezTo>
                <a:cubicBezTo>
                  <a:pt x="5493" y="9072"/>
                  <a:pt x="5125" y="8962"/>
                  <a:pt x="4752" y="8962"/>
                </a:cubicBezTo>
                <a:cubicBezTo>
                  <a:pt x="4340" y="8962"/>
                  <a:pt x="3923" y="9096"/>
                  <a:pt x="3492" y="9377"/>
                </a:cubicBezTo>
                <a:cubicBezTo>
                  <a:pt x="3480" y="9389"/>
                  <a:pt x="3230" y="9567"/>
                  <a:pt x="3218" y="9579"/>
                </a:cubicBezTo>
                <a:cubicBezTo>
                  <a:pt x="2982" y="9768"/>
                  <a:pt x="2715" y="9875"/>
                  <a:pt x="2442" y="9875"/>
                </a:cubicBezTo>
                <a:cubicBezTo>
                  <a:pt x="2372" y="9875"/>
                  <a:pt x="2301" y="9868"/>
                  <a:pt x="2230" y="9853"/>
                </a:cubicBezTo>
                <a:cubicBezTo>
                  <a:pt x="1908" y="9793"/>
                  <a:pt x="1634" y="9579"/>
                  <a:pt x="1456" y="9258"/>
                </a:cubicBezTo>
                <a:cubicBezTo>
                  <a:pt x="1444" y="9222"/>
                  <a:pt x="1432" y="9198"/>
                  <a:pt x="1408" y="9174"/>
                </a:cubicBezTo>
                <a:cubicBezTo>
                  <a:pt x="1194" y="8686"/>
                  <a:pt x="980" y="8007"/>
                  <a:pt x="789" y="7174"/>
                </a:cubicBezTo>
                <a:cubicBezTo>
                  <a:pt x="780" y="7098"/>
                  <a:pt x="717" y="7044"/>
                  <a:pt x="649" y="7044"/>
                </a:cubicBezTo>
                <a:cubicBezTo>
                  <a:pt x="632" y="7044"/>
                  <a:pt x="615" y="7048"/>
                  <a:pt x="599" y="7055"/>
                </a:cubicBezTo>
                <a:cubicBezTo>
                  <a:pt x="503" y="7067"/>
                  <a:pt x="444" y="7150"/>
                  <a:pt x="480" y="7245"/>
                </a:cubicBezTo>
                <a:cubicBezTo>
                  <a:pt x="670" y="8127"/>
                  <a:pt x="884" y="8817"/>
                  <a:pt x="1134" y="9329"/>
                </a:cubicBezTo>
                <a:lnTo>
                  <a:pt x="1182" y="9412"/>
                </a:lnTo>
                <a:cubicBezTo>
                  <a:pt x="1396" y="9817"/>
                  <a:pt x="1742" y="10091"/>
                  <a:pt x="2170" y="10174"/>
                </a:cubicBezTo>
                <a:cubicBezTo>
                  <a:pt x="2265" y="10186"/>
                  <a:pt x="2349" y="10210"/>
                  <a:pt x="2444" y="10210"/>
                </a:cubicBezTo>
                <a:cubicBezTo>
                  <a:pt x="2742" y="10210"/>
                  <a:pt x="3039" y="10103"/>
                  <a:pt x="3301" y="9924"/>
                </a:cubicBezTo>
                <a:lnTo>
                  <a:pt x="3301" y="10341"/>
                </a:lnTo>
                <a:cubicBezTo>
                  <a:pt x="3301" y="10805"/>
                  <a:pt x="3670" y="11163"/>
                  <a:pt x="4123" y="11163"/>
                </a:cubicBezTo>
                <a:lnTo>
                  <a:pt x="5373" y="11163"/>
                </a:lnTo>
                <a:cubicBezTo>
                  <a:pt x="5837" y="11163"/>
                  <a:pt x="6195" y="10782"/>
                  <a:pt x="6195" y="10341"/>
                </a:cubicBezTo>
                <a:lnTo>
                  <a:pt x="6195" y="9924"/>
                </a:lnTo>
                <a:cubicBezTo>
                  <a:pt x="6454" y="10105"/>
                  <a:pt x="6745" y="10191"/>
                  <a:pt x="7032" y="10191"/>
                </a:cubicBezTo>
                <a:cubicBezTo>
                  <a:pt x="7576" y="10191"/>
                  <a:pt x="8104" y="9883"/>
                  <a:pt x="8361" y="9329"/>
                </a:cubicBezTo>
                <a:cubicBezTo>
                  <a:pt x="9016" y="7912"/>
                  <a:pt x="9421" y="5067"/>
                  <a:pt x="9445" y="4495"/>
                </a:cubicBezTo>
                <a:cubicBezTo>
                  <a:pt x="9524" y="3627"/>
                  <a:pt x="8846" y="3100"/>
                  <a:pt x="8157" y="3100"/>
                </a:cubicBezTo>
                <a:cubicBezTo>
                  <a:pt x="7702" y="3100"/>
                  <a:pt x="7243" y="3329"/>
                  <a:pt x="6992" y="3840"/>
                </a:cubicBezTo>
                <a:cubicBezTo>
                  <a:pt x="6742" y="4376"/>
                  <a:pt x="6480" y="4805"/>
                  <a:pt x="6218" y="5162"/>
                </a:cubicBezTo>
                <a:lnTo>
                  <a:pt x="6218" y="3781"/>
                </a:lnTo>
                <a:cubicBezTo>
                  <a:pt x="6218" y="3507"/>
                  <a:pt x="6373" y="3269"/>
                  <a:pt x="6599" y="3138"/>
                </a:cubicBezTo>
                <a:lnTo>
                  <a:pt x="7564" y="2602"/>
                </a:lnTo>
                <a:cubicBezTo>
                  <a:pt x="8040" y="2352"/>
                  <a:pt x="8207" y="1757"/>
                  <a:pt x="7945" y="1292"/>
                </a:cubicBezTo>
                <a:lnTo>
                  <a:pt x="7885" y="1173"/>
                </a:lnTo>
                <a:cubicBezTo>
                  <a:pt x="7853" y="1124"/>
                  <a:pt x="7797" y="1092"/>
                  <a:pt x="7739" y="1092"/>
                </a:cubicBezTo>
                <a:cubicBezTo>
                  <a:pt x="7712" y="1092"/>
                  <a:pt x="7685" y="1099"/>
                  <a:pt x="7659" y="1114"/>
                </a:cubicBezTo>
                <a:cubicBezTo>
                  <a:pt x="7588" y="1161"/>
                  <a:pt x="7564" y="1269"/>
                  <a:pt x="7599" y="1340"/>
                </a:cubicBezTo>
                <a:lnTo>
                  <a:pt x="7659" y="1459"/>
                </a:lnTo>
                <a:cubicBezTo>
                  <a:pt x="7826" y="1769"/>
                  <a:pt x="7730" y="2162"/>
                  <a:pt x="7409" y="2340"/>
                </a:cubicBezTo>
                <a:lnTo>
                  <a:pt x="6445" y="2876"/>
                </a:lnTo>
                <a:cubicBezTo>
                  <a:pt x="6135" y="3054"/>
                  <a:pt x="5933" y="3364"/>
                  <a:pt x="5909" y="3721"/>
                </a:cubicBezTo>
                <a:cubicBezTo>
                  <a:pt x="5534" y="3626"/>
                  <a:pt x="5159" y="3578"/>
                  <a:pt x="4782" y="3578"/>
                </a:cubicBezTo>
                <a:cubicBezTo>
                  <a:pt x="4406" y="3578"/>
                  <a:pt x="4028" y="3626"/>
                  <a:pt x="3647" y="3721"/>
                </a:cubicBezTo>
                <a:cubicBezTo>
                  <a:pt x="3611" y="3364"/>
                  <a:pt x="3420" y="3031"/>
                  <a:pt x="3111" y="2876"/>
                </a:cubicBezTo>
                <a:lnTo>
                  <a:pt x="2146" y="2340"/>
                </a:lnTo>
                <a:cubicBezTo>
                  <a:pt x="1837" y="2173"/>
                  <a:pt x="1706" y="1769"/>
                  <a:pt x="1884" y="1459"/>
                </a:cubicBezTo>
                <a:lnTo>
                  <a:pt x="2325" y="673"/>
                </a:lnTo>
                <a:cubicBezTo>
                  <a:pt x="2441" y="457"/>
                  <a:pt x="2657" y="336"/>
                  <a:pt x="2879" y="336"/>
                </a:cubicBezTo>
                <a:cubicBezTo>
                  <a:pt x="2999" y="336"/>
                  <a:pt x="3121" y="372"/>
                  <a:pt x="3230" y="447"/>
                </a:cubicBezTo>
                <a:cubicBezTo>
                  <a:pt x="3337" y="495"/>
                  <a:pt x="3873" y="971"/>
                  <a:pt x="4778" y="971"/>
                </a:cubicBezTo>
                <a:cubicBezTo>
                  <a:pt x="5683" y="971"/>
                  <a:pt x="6218" y="495"/>
                  <a:pt x="6326" y="447"/>
                </a:cubicBezTo>
                <a:cubicBezTo>
                  <a:pt x="6434" y="372"/>
                  <a:pt x="6556" y="336"/>
                  <a:pt x="6677" y="336"/>
                </a:cubicBezTo>
                <a:cubicBezTo>
                  <a:pt x="6899" y="336"/>
                  <a:pt x="7115" y="457"/>
                  <a:pt x="7230" y="673"/>
                </a:cubicBezTo>
                <a:cubicBezTo>
                  <a:pt x="7263" y="723"/>
                  <a:pt x="7325" y="749"/>
                  <a:pt x="7383" y="749"/>
                </a:cubicBezTo>
                <a:cubicBezTo>
                  <a:pt x="7409" y="749"/>
                  <a:pt x="7434" y="744"/>
                  <a:pt x="7457" y="733"/>
                </a:cubicBezTo>
                <a:cubicBezTo>
                  <a:pt x="7528" y="685"/>
                  <a:pt x="7564" y="578"/>
                  <a:pt x="7516" y="507"/>
                </a:cubicBezTo>
                <a:cubicBezTo>
                  <a:pt x="7385" y="268"/>
                  <a:pt x="7159" y="102"/>
                  <a:pt x="6909" y="30"/>
                </a:cubicBezTo>
                <a:cubicBezTo>
                  <a:pt x="6824" y="9"/>
                  <a:pt x="6744" y="0"/>
                  <a:pt x="6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8" name="Google Shape;12958;p87"/>
          <p:cNvSpPr/>
          <p:nvPr/>
        </p:nvSpPr>
        <p:spPr>
          <a:xfrm>
            <a:off x="7121800" y="2721852"/>
            <a:ext cx="318231" cy="354642"/>
          </a:xfrm>
          <a:custGeom>
            <a:avLst/>
            <a:gdLst/>
            <a:ahLst/>
            <a:cxnLst/>
            <a:rect l="l" t="t" r="r" b="b"/>
            <a:pathLst>
              <a:path w="9990" h="11133" extrusionOk="0">
                <a:moveTo>
                  <a:pt x="3096" y="1"/>
                </a:moveTo>
                <a:cubicBezTo>
                  <a:pt x="1358" y="36"/>
                  <a:pt x="0" y="1656"/>
                  <a:pt x="346" y="3418"/>
                </a:cubicBezTo>
                <a:cubicBezTo>
                  <a:pt x="356" y="3494"/>
                  <a:pt x="437" y="3550"/>
                  <a:pt x="514" y="3550"/>
                </a:cubicBezTo>
                <a:cubicBezTo>
                  <a:pt x="522" y="3550"/>
                  <a:pt x="529" y="3550"/>
                  <a:pt x="536" y="3549"/>
                </a:cubicBezTo>
                <a:cubicBezTo>
                  <a:pt x="631" y="3525"/>
                  <a:pt x="691" y="3441"/>
                  <a:pt x="667" y="3358"/>
                </a:cubicBezTo>
                <a:cubicBezTo>
                  <a:pt x="369" y="1810"/>
                  <a:pt x="1560" y="358"/>
                  <a:pt x="3108" y="334"/>
                </a:cubicBezTo>
                <a:cubicBezTo>
                  <a:pt x="3128" y="333"/>
                  <a:pt x="3148" y="333"/>
                  <a:pt x="3168" y="333"/>
                </a:cubicBezTo>
                <a:cubicBezTo>
                  <a:pt x="3671" y="333"/>
                  <a:pt x="4160" y="476"/>
                  <a:pt x="4572" y="763"/>
                </a:cubicBezTo>
                <a:cubicBezTo>
                  <a:pt x="4745" y="876"/>
                  <a:pt x="4935" y="932"/>
                  <a:pt x="5124" y="932"/>
                </a:cubicBezTo>
                <a:cubicBezTo>
                  <a:pt x="5313" y="932"/>
                  <a:pt x="5501" y="876"/>
                  <a:pt x="5668" y="763"/>
                </a:cubicBezTo>
                <a:cubicBezTo>
                  <a:pt x="6113" y="465"/>
                  <a:pt x="6597" y="331"/>
                  <a:pt x="7070" y="331"/>
                </a:cubicBezTo>
                <a:cubicBezTo>
                  <a:pt x="8393" y="331"/>
                  <a:pt x="9624" y="1384"/>
                  <a:pt x="9632" y="2858"/>
                </a:cubicBezTo>
                <a:cubicBezTo>
                  <a:pt x="9632" y="3477"/>
                  <a:pt x="9406" y="4073"/>
                  <a:pt x="9025" y="4525"/>
                </a:cubicBezTo>
                <a:cubicBezTo>
                  <a:pt x="8370" y="5287"/>
                  <a:pt x="8013" y="6228"/>
                  <a:pt x="8013" y="7192"/>
                </a:cubicBezTo>
                <a:lnTo>
                  <a:pt x="8013" y="8966"/>
                </a:lnTo>
                <a:cubicBezTo>
                  <a:pt x="8013" y="9930"/>
                  <a:pt x="7263" y="10716"/>
                  <a:pt x="6322" y="10811"/>
                </a:cubicBezTo>
                <a:lnTo>
                  <a:pt x="6322" y="8573"/>
                </a:lnTo>
                <a:cubicBezTo>
                  <a:pt x="6322" y="7918"/>
                  <a:pt x="5787" y="7382"/>
                  <a:pt x="5132" y="7382"/>
                </a:cubicBezTo>
                <a:cubicBezTo>
                  <a:pt x="4477" y="7382"/>
                  <a:pt x="3941" y="7918"/>
                  <a:pt x="3941" y="8573"/>
                </a:cubicBezTo>
                <a:lnTo>
                  <a:pt x="3941" y="10811"/>
                </a:lnTo>
                <a:cubicBezTo>
                  <a:pt x="3013" y="10716"/>
                  <a:pt x="2262" y="9930"/>
                  <a:pt x="2262" y="8966"/>
                </a:cubicBezTo>
                <a:lnTo>
                  <a:pt x="2262" y="7192"/>
                </a:lnTo>
                <a:cubicBezTo>
                  <a:pt x="2262" y="6228"/>
                  <a:pt x="1905" y="5275"/>
                  <a:pt x="1250" y="4525"/>
                </a:cubicBezTo>
                <a:cubicBezTo>
                  <a:pt x="1131" y="4394"/>
                  <a:pt x="1048" y="4263"/>
                  <a:pt x="953" y="4096"/>
                </a:cubicBezTo>
                <a:cubicBezTo>
                  <a:pt x="920" y="4047"/>
                  <a:pt x="865" y="4015"/>
                  <a:pt x="807" y="4015"/>
                </a:cubicBezTo>
                <a:cubicBezTo>
                  <a:pt x="780" y="4015"/>
                  <a:pt x="753" y="4022"/>
                  <a:pt x="727" y="4037"/>
                </a:cubicBezTo>
                <a:cubicBezTo>
                  <a:pt x="655" y="4084"/>
                  <a:pt x="631" y="4192"/>
                  <a:pt x="667" y="4263"/>
                </a:cubicBezTo>
                <a:cubicBezTo>
                  <a:pt x="762" y="4430"/>
                  <a:pt x="881" y="4584"/>
                  <a:pt x="1012" y="4739"/>
                </a:cubicBezTo>
                <a:cubicBezTo>
                  <a:pt x="1608" y="5442"/>
                  <a:pt x="1953" y="6299"/>
                  <a:pt x="1953" y="7192"/>
                </a:cubicBezTo>
                <a:lnTo>
                  <a:pt x="1953" y="8966"/>
                </a:lnTo>
                <a:cubicBezTo>
                  <a:pt x="1953" y="10168"/>
                  <a:pt x="2929" y="11133"/>
                  <a:pt x="4120" y="11133"/>
                </a:cubicBezTo>
                <a:cubicBezTo>
                  <a:pt x="4215" y="11133"/>
                  <a:pt x="4286" y="11061"/>
                  <a:pt x="4286" y="10978"/>
                </a:cubicBezTo>
                <a:lnTo>
                  <a:pt x="4286" y="8561"/>
                </a:lnTo>
                <a:cubicBezTo>
                  <a:pt x="4286" y="8085"/>
                  <a:pt x="4679" y="7704"/>
                  <a:pt x="5156" y="7704"/>
                </a:cubicBezTo>
                <a:cubicBezTo>
                  <a:pt x="5632" y="7704"/>
                  <a:pt x="6013" y="8085"/>
                  <a:pt x="6013" y="8561"/>
                </a:cubicBezTo>
                <a:lnTo>
                  <a:pt x="6013" y="10978"/>
                </a:lnTo>
                <a:cubicBezTo>
                  <a:pt x="6013" y="11061"/>
                  <a:pt x="6084" y="11133"/>
                  <a:pt x="6180" y="11133"/>
                </a:cubicBezTo>
                <a:cubicBezTo>
                  <a:pt x="7382" y="11133"/>
                  <a:pt x="8347" y="10157"/>
                  <a:pt x="8347" y="8966"/>
                </a:cubicBezTo>
                <a:lnTo>
                  <a:pt x="8347" y="7192"/>
                </a:lnTo>
                <a:cubicBezTo>
                  <a:pt x="8347" y="6299"/>
                  <a:pt x="8680" y="5442"/>
                  <a:pt x="9287" y="4739"/>
                </a:cubicBezTo>
                <a:cubicBezTo>
                  <a:pt x="9740" y="4215"/>
                  <a:pt x="9990" y="3549"/>
                  <a:pt x="9990" y="2858"/>
                </a:cubicBezTo>
                <a:cubicBezTo>
                  <a:pt x="9955" y="1194"/>
                  <a:pt x="8560" y="7"/>
                  <a:pt x="7072" y="7"/>
                </a:cubicBezTo>
                <a:cubicBezTo>
                  <a:pt x="6537" y="7"/>
                  <a:pt x="5990" y="161"/>
                  <a:pt x="5489" y="501"/>
                </a:cubicBezTo>
                <a:cubicBezTo>
                  <a:pt x="5382" y="572"/>
                  <a:pt x="5257" y="608"/>
                  <a:pt x="5129" y="608"/>
                </a:cubicBezTo>
                <a:cubicBezTo>
                  <a:pt x="5001" y="608"/>
                  <a:pt x="4870" y="572"/>
                  <a:pt x="4751" y="501"/>
                </a:cubicBezTo>
                <a:cubicBezTo>
                  <a:pt x="4263" y="167"/>
                  <a:pt x="3691" y="1"/>
                  <a:pt x="3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959" name="Google Shape;12959;p87"/>
          <p:cNvGrpSpPr/>
          <p:nvPr/>
        </p:nvGrpSpPr>
        <p:grpSpPr>
          <a:xfrm>
            <a:off x="6685259" y="2721852"/>
            <a:ext cx="311414" cy="355406"/>
            <a:chOff x="6685259" y="2902852"/>
            <a:chExt cx="311414" cy="355406"/>
          </a:xfrm>
        </p:grpSpPr>
        <p:sp>
          <p:nvSpPr>
            <p:cNvPr id="12960" name="Google Shape;12960;p87"/>
            <p:cNvSpPr/>
            <p:nvPr/>
          </p:nvSpPr>
          <p:spPr>
            <a:xfrm>
              <a:off x="6835805" y="3045466"/>
              <a:ext cx="10671" cy="155134"/>
            </a:xfrm>
            <a:custGeom>
              <a:avLst/>
              <a:gdLst/>
              <a:ahLst/>
              <a:cxnLst/>
              <a:rect l="l" t="t" r="r" b="b"/>
              <a:pathLst>
                <a:path w="335" h="4870" extrusionOk="0">
                  <a:moveTo>
                    <a:pt x="168" y="0"/>
                  </a:moveTo>
                  <a:cubicBezTo>
                    <a:pt x="84" y="0"/>
                    <a:pt x="1" y="84"/>
                    <a:pt x="1" y="167"/>
                  </a:cubicBezTo>
                  <a:lnTo>
                    <a:pt x="1" y="4703"/>
                  </a:lnTo>
                  <a:cubicBezTo>
                    <a:pt x="1" y="4799"/>
                    <a:pt x="84" y="4870"/>
                    <a:pt x="168" y="4870"/>
                  </a:cubicBezTo>
                  <a:cubicBezTo>
                    <a:pt x="263" y="4870"/>
                    <a:pt x="334" y="4799"/>
                    <a:pt x="334" y="4703"/>
                  </a:cubicBezTo>
                  <a:lnTo>
                    <a:pt x="334" y="167"/>
                  </a:lnTo>
                  <a:cubicBezTo>
                    <a:pt x="334" y="84"/>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1" name="Google Shape;12961;p87"/>
            <p:cNvSpPr/>
            <p:nvPr/>
          </p:nvSpPr>
          <p:spPr>
            <a:xfrm>
              <a:off x="6765661" y="2938497"/>
              <a:ext cx="149846" cy="63774"/>
            </a:xfrm>
            <a:custGeom>
              <a:avLst/>
              <a:gdLst/>
              <a:ahLst/>
              <a:cxnLst/>
              <a:rect l="l" t="t" r="r" b="b"/>
              <a:pathLst>
                <a:path w="4704" h="2002" extrusionOk="0">
                  <a:moveTo>
                    <a:pt x="572" y="1"/>
                  </a:moveTo>
                  <a:cubicBezTo>
                    <a:pt x="262" y="1"/>
                    <a:pt x="0" y="251"/>
                    <a:pt x="0" y="572"/>
                  </a:cubicBezTo>
                  <a:lnTo>
                    <a:pt x="0" y="1430"/>
                  </a:lnTo>
                  <a:cubicBezTo>
                    <a:pt x="0" y="1739"/>
                    <a:pt x="262" y="2001"/>
                    <a:pt x="572" y="2001"/>
                  </a:cubicBezTo>
                  <a:lnTo>
                    <a:pt x="2679" y="2001"/>
                  </a:lnTo>
                  <a:cubicBezTo>
                    <a:pt x="2774" y="2001"/>
                    <a:pt x="2846" y="1918"/>
                    <a:pt x="2846" y="1834"/>
                  </a:cubicBezTo>
                  <a:cubicBezTo>
                    <a:pt x="2846" y="1739"/>
                    <a:pt x="2774" y="1668"/>
                    <a:pt x="2679" y="1668"/>
                  </a:cubicBezTo>
                  <a:lnTo>
                    <a:pt x="572" y="1668"/>
                  </a:lnTo>
                  <a:cubicBezTo>
                    <a:pt x="441" y="1668"/>
                    <a:pt x="334" y="1560"/>
                    <a:pt x="334" y="1430"/>
                  </a:cubicBezTo>
                  <a:lnTo>
                    <a:pt x="334" y="572"/>
                  </a:lnTo>
                  <a:cubicBezTo>
                    <a:pt x="334" y="429"/>
                    <a:pt x="441" y="322"/>
                    <a:pt x="572" y="322"/>
                  </a:cubicBezTo>
                  <a:lnTo>
                    <a:pt x="4144" y="322"/>
                  </a:lnTo>
                  <a:cubicBezTo>
                    <a:pt x="4275" y="322"/>
                    <a:pt x="4382" y="429"/>
                    <a:pt x="4382" y="572"/>
                  </a:cubicBezTo>
                  <a:lnTo>
                    <a:pt x="4382" y="1430"/>
                  </a:lnTo>
                  <a:cubicBezTo>
                    <a:pt x="4394" y="1549"/>
                    <a:pt x="4275" y="1668"/>
                    <a:pt x="4144" y="1668"/>
                  </a:cubicBezTo>
                  <a:lnTo>
                    <a:pt x="3513" y="1668"/>
                  </a:lnTo>
                  <a:cubicBezTo>
                    <a:pt x="3429" y="1668"/>
                    <a:pt x="3358" y="1739"/>
                    <a:pt x="3358" y="1834"/>
                  </a:cubicBezTo>
                  <a:cubicBezTo>
                    <a:pt x="3358" y="1918"/>
                    <a:pt x="3429" y="2001"/>
                    <a:pt x="3513" y="2001"/>
                  </a:cubicBezTo>
                  <a:lnTo>
                    <a:pt x="4144" y="2001"/>
                  </a:lnTo>
                  <a:cubicBezTo>
                    <a:pt x="4453" y="2001"/>
                    <a:pt x="4703" y="1739"/>
                    <a:pt x="4703" y="1430"/>
                  </a:cubicBezTo>
                  <a:lnTo>
                    <a:pt x="4703" y="572"/>
                  </a:lnTo>
                  <a:cubicBezTo>
                    <a:pt x="4703" y="251"/>
                    <a:pt x="4453" y="1"/>
                    <a:pt x="4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2" name="Google Shape;12962;p87"/>
            <p:cNvSpPr/>
            <p:nvPr/>
          </p:nvSpPr>
          <p:spPr>
            <a:xfrm>
              <a:off x="6685259" y="2902852"/>
              <a:ext cx="311414" cy="355406"/>
            </a:xfrm>
            <a:custGeom>
              <a:avLst/>
              <a:gdLst/>
              <a:ahLst/>
              <a:cxnLst/>
              <a:rect l="l" t="t" r="r" b="b"/>
              <a:pathLst>
                <a:path w="9776" h="11157" extrusionOk="0">
                  <a:moveTo>
                    <a:pt x="3227" y="1"/>
                  </a:moveTo>
                  <a:cubicBezTo>
                    <a:pt x="2227" y="1"/>
                    <a:pt x="1810" y="774"/>
                    <a:pt x="1667" y="894"/>
                  </a:cubicBezTo>
                  <a:lnTo>
                    <a:pt x="822" y="894"/>
                  </a:lnTo>
                  <a:cubicBezTo>
                    <a:pt x="369" y="894"/>
                    <a:pt x="0" y="1275"/>
                    <a:pt x="0" y="1715"/>
                  </a:cubicBezTo>
                  <a:lnTo>
                    <a:pt x="0" y="4287"/>
                  </a:lnTo>
                  <a:cubicBezTo>
                    <a:pt x="0" y="4382"/>
                    <a:pt x="72" y="4454"/>
                    <a:pt x="155" y="4454"/>
                  </a:cubicBezTo>
                  <a:cubicBezTo>
                    <a:pt x="250" y="4454"/>
                    <a:pt x="322" y="4382"/>
                    <a:pt x="322" y="4287"/>
                  </a:cubicBezTo>
                  <a:lnTo>
                    <a:pt x="322" y="1715"/>
                  </a:lnTo>
                  <a:cubicBezTo>
                    <a:pt x="322" y="1453"/>
                    <a:pt x="548" y="1227"/>
                    <a:pt x="810" y="1227"/>
                  </a:cubicBezTo>
                  <a:lnTo>
                    <a:pt x="1738" y="1227"/>
                  </a:lnTo>
                  <a:cubicBezTo>
                    <a:pt x="1786" y="1227"/>
                    <a:pt x="1822" y="1215"/>
                    <a:pt x="1858" y="1167"/>
                  </a:cubicBezTo>
                  <a:lnTo>
                    <a:pt x="2167" y="810"/>
                  </a:lnTo>
                  <a:cubicBezTo>
                    <a:pt x="2441" y="513"/>
                    <a:pt x="2822" y="334"/>
                    <a:pt x="3227" y="334"/>
                  </a:cubicBezTo>
                  <a:lnTo>
                    <a:pt x="6525" y="334"/>
                  </a:lnTo>
                  <a:cubicBezTo>
                    <a:pt x="6930" y="334"/>
                    <a:pt x="7322" y="513"/>
                    <a:pt x="7584" y="810"/>
                  </a:cubicBezTo>
                  <a:lnTo>
                    <a:pt x="7894" y="1167"/>
                  </a:lnTo>
                  <a:cubicBezTo>
                    <a:pt x="7930" y="1191"/>
                    <a:pt x="7977" y="1227"/>
                    <a:pt x="8013" y="1227"/>
                  </a:cubicBezTo>
                  <a:lnTo>
                    <a:pt x="8942" y="1227"/>
                  </a:lnTo>
                  <a:cubicBezTo>
                    <a:pt x="9204" y="1227"/>
                    <a:pt x="9430" y="1453"/>
                    <a:pt x="9430" y="1715"/>
                  </a:cubicBezTo>
                  <a:lnTo>
                    <a:pt x="9430" y="10335"/>
                  </a:lnTo>
                  <a:cubicBezTo>
                    <a:pt x="9430" y="10597"/>
                    <a:pt x="9204" y="10823"/>
                    <a:pt x="8942" y="10823"/>
                  </a:cubicBezTo>
                  <a:lnTo>
                    <a:pt x="7632" y="10823"/>
                  </a:lnTo>
                  <a:lnTo>
                    <a:pt x="7632" y="9823"/>
                  </a:lnTo>
                  <a:cubicBezTo>
                    <a:pt x="7632" y="9740"/>
                    <a:pt x="7561" y="9657"/>
                    <a:pt x="7465" y="9657"/>
                  </a:cubicBezTo>
                  <a:cubicBezTo>
                    <a:pt x="7382" y="9657"/>
                    <a:pt x="7299" y="9740"/>
                    <a:pt x="7299" y="9823"/>
                  </a:cubicBezTo>
                  <a:lnTo>
                    <a:pt x="7299" y="10823"/>
                  </a:lnTo>
                  <a:lnTo>
                    <a:pt x="2453" y="10823"/>
                  </a:lnTo>
                  <a:lnTo>
                    <a:pt x="2453" y="9823"/>
                  </a:lnTo>
                  <a:cubicBezTo>
                    <a:pt x="2453" y="9740"/>
                    <a:pt x="2381" y="9657"/>
                    <a:pt x="2286" y="9657"/>
                  </a:cubicBezTo>
                  <a:cubicBezTo>
                    <a:pt x="2203" y="9657"/>
                    <a:pt x="2119" y="9740"/>
                    <a:pt x="2119" y="9823"/>
                  </a:cubicBezTo>
                  <a:lnTo>
                    <a:pt x="2119" y="10823"/>
                  </a:lnTo>
                  <a:lnTo>
                    <a:pt x="822" y="10823"/>
                  </a:lnTo>
                  <a:cubicBezTo>
                    <a:pt x="548" y="10823"/>
                    <a:pt x="322" y="10597"/>
                    <a:pt x="322" y="10335"/>
                  </a:cubicBezTo>
                  <a:lnTo>
                    <a:pt x="322" y="5227"/>
                  </a:lnTo>
                  <a:cubicBezTo>
                    <a:pt x="322" y="5144"/>
                    <a:pt x="250" y="5061"/>
                    <a:pt x="167" y="5061"/>
                  </a:cubicBezTo>
                  <a:cubicBezTo>
                    <a:pt x="72" y="5061"/>
                    <a:pt x="0" y="5144"/>
                    <a:pt x="0" y="5227"/>
                  </a:cubicBezTo>
                  <a:lnTo>
                    <a:pt x="0" y="10335"/>
                  </a:lnTo>
                  <a:cubicBezTo>
                    <a:pt x="0" y="10776"/>
                    <a:pt x="369" y="11157"/>
                    <a:pt x="822" y="11157"/>
                  </a:cubicBezTo>
                  <a:lnTo>
                    <a:pt x="8942" y="11157"/>
                  </a:lnTo>
                  <a:cubicBezTo>
                    <a:pt x="9394" y="11157"/>
                    <a:pt x="9763" y="10776"/>
                    <a:pt x="9763" y="10335"/>
                  </a:cubicBezTo>
                  <a:lnTo>
                    <a:pt x="9763" y="1715"/>
                  </a:lnTo>
                  <a:cubicBezTo>
                    <a:pt x="9775" y="1275"/>
                    <a:pt x="9406" y="894"/>
                    <a:pt x="8942" y="894"/>
                  </a:cubicBezTo>
                  <a:lnTo>
                    <a:pt x="8096" y="894"/>
                  </a:lnTo>
                  <a:cubicBezTo>
                    <a:pt x="7965" y="774"/>
                    <a:pt x="7525" y="1"/>
                    <a:pt x="6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63" name="Google Shape;12963;p87"/>
          <p:cNvGrpSpPr/>
          <p:nvPr/>
        </p:nvGrpSpPr>
        <p:grpSpPr>
          <a:xfrm>
            <a:off x="5309250" y="2722170"/>
            <a:ext cx="359579" cy="355852"/>
            <a:chOff x="5309250" y="2903170"/>
            <a:chExt cx="359579" cy="355852"/>
          </a:xfrm>
        </p:grpSpPr>
        <p:sp>
          <p:nvSpPr>
            <p:cNvPr id="12964" name="Google Shape;12964;p87"/>
            <p:cNvSpPr/>
            <p:nvPr/>
          </p:nvSpPr>
          <p:spPr>
            <a:xfrm>
              <a:off x="5410517" y="3006317"/>
              <a:ext cx="77854" cy="76452"/>
            </a:xfrm>
            <a:custGeom>
              <a:avLst/>
              <a:gdLst/>
              <a:ahLst/>
              <a:cxnLst/>
              <a:rect l="l" t="t" r="r" b="b"/>
              <a:pathLst>
                <a:path w="2444" h="2400" extrusionOk="0">
                  <a:moveTo>
                    <a:pt x="1345" y="315"/>
                  </a:moveTo>
                  <a:cubicBezTo>
                    <a:pt x="1450" y="315"/>
                    <a:pt x="1549" y="346"/>
                    <a:pt x="1631" y="420"/>
                  </a:cubicBezTo>
                  <a:cubicBezTo>
                    <a:pt x="1905" y="634"/>
                    <a:pt x="2060" y="1206"/>
                    <a:pt x="2096" y="1622"/>
                  </a:cubicBezTo>
                  <a:cubicBezTo>
                    <a:pt x="2104" y="1923"/>
                    <a:pt x="1755" y="2071"/>
                    <a:pt x="1406" y="2071"/>
                  </a:cubicBezTo>
                  <a:cubicBezTo>
                    <a:pt x="1257" y="2071"/>
                    <a:pt x="1109" y="2045"/>
                    <a:pt x="988" y="1991"/>
                  </a:cubicBezTo>
                  <a:cubicBezTo>
                    <a:pt x="560" y="1801"/>
                    <a:pt x="381" y="1313"/>
                    <a:pt x="560" y="872"/>
                  </a:cubicBezTo>
                  <a:cubicBezTo>
                    <a:pt x="693" y="580"/>
                    <a:pt x="1042" y="315"/>
                    <a:pt x="1345" y="315"/>
                  </a:cubicBezTo>
                  <a:close/>
                  <a:moveTo>
                    <a:pt x="1344" y="1"/>
                  </a:moveTo>
                  <a:cubicBezTo>
                    <a:pt x="906" y="1"/>
                    <a:pt x="447" y="320"/>
                    <a:pt x="262" y="741"/>
                  </a:cubicBezTo>
                  <a:cubicBezTo>
                    <a:pt x="0" y="1336"/>
                    <a:pt x="262" y="2027"/>
                    <a:pt x="857" y="2289"/>
                  </a:cubicBezTo>
                  <a:cubicBezTo>
                    <a:pt x="1022" y="2363"/>
                    <a:pt x="1214" y="2400"/>
                    <a:pt x="1407" y="2400"/>
                  </a:cubicBezTo>
                  <a:cubicBezTo>
                    <a:pt x="1925" y="2400"/>
                    <a:pt x="2443" y="2134"/>
                    <a:pt x="2417" y="1622"/>
                  </a:cubicBezTo>
                  <a:cubicBezTo>
                    <a:pt x="2405" y="1134"/>
                    <a:pt x="2203" y="479"/>
                    <a:pt x="1858" y="182"/>
                  </a:cubicBezTo>
                  <a:cubicBezTo>
                    <a:pt x="1704" y="56"/>
                    <a:pt x="1526" y="1"/>
                    <a:pt x="13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5" name="Google Shape;12965;p87"/>
            <p:cNvSpPr/>
            <p:nvPr/>
          </p:nvSpPr>
          <p:spPr>
            <a:xfrm>
              <a:off x="5309250" y="2903170"/>
              <a:ext cx="359579" cy="355852"/>
            </a:xfrm>
            <a:custGeom>
              <a:avLst/>
              <a:gdLst/>
              <a:ahLst/>
              <a:cxnLst/>
              <a:rect l="l" t="t" r="r" b="b"/>
              <a:pathLst>
                <a:path w="11288" h="11171" extrusionOk="0">
                  <a:moveTo>
                    <a:pt x="3691" y="336"/>
                  </a:moveTo>
                  <a:cubicBezTo>
                    <a:pt x="3775" y="336"/>
                    <a:pt x="3846" y="383"/>
                    <a:pt x="3870" y="455"/>
                  </a:cubicBezTo>
                  <a:lnTo>
                    <a:pt x="4084" y="991"/>
                  </a:lnTo>
                  <a:cubicBezTo>
                    <a:pt x="3953" y="1003"/>
                    <a:pt x="3846" y="1050"/>
                    <a:pt x="3739" y="1122"/>
                  </a:cubicBezTo>
                  <a:lnTo>
                    <a:pt x="3536" y="586"/>
                  </a:lnTo>
                  <a:cubicBezTo>
                    <a:pt x="3489" y="455"/>
                    <a:pt x="3572" y="336"/>
                    <a:pt x="3691" y="336"/>
                  </a:cubicBezTo>
                  <a:close/>
                  <a:moveTo>
                    <a:pt x="7834" y="436"/>
                  </a:moveTo>
                  <a:cubicBezTo>
                    <a:pt x="7859" y="436"/>
                    <a:pt x="7883" y="442"/>
                    <a:pt x="7906" y="455"/>
                  </a:cubicBezTo>
                  <a:cubicBezTo>
                    <a:pt x="7989" y="503"/>
                    <a:pt x="8037" y="598"/>
                    <a:pt x="7989" y="693"/>
                  </a:cubicBezTo>
                  <a:lnTo>
                    <a:pt x="7763" y="1217"/>
                  </a:lnTo>
                  <a:cubicBezTo>
                    <a:pt x="7668" y="1134"/>
                    <a:pt x="7561" y="1086"/>
                    <a:pt x="7418" y="1062"/>
                  </a:cubicBezTo>
                  <a:lnTo>
                    <a:pt x="7668" y="538"/>
                  </a:lnTo>
                  <a:cubicBezTo>
                    <a:pt x="7702" y="478"/>
                    <a:pt x="7769" y="436"/>
                    <a:pt x="7834" y="436"/>
                  </a:cubicBezTo>
                  <a:close/>
                  <a:moveTo>
                    <a:pt x="698" y="3177"/>
                  </a:moveTo>
                  <a:cubicBezTo>
                    <a:pt x="775" y="3177"/>
                    <a:pt x="883" y="3247"/>
                    <a:pt x="1298" y="3431"/>
                  </a:cubicBezTo>
                  <a:cubicBezTo>
                    <a:pt x="1250" y="3479"/>
                    <a:pt x="1227" y="3539"/>
                    <a:pt x="1191" y="3586"/>
                  </a:cubicBezTo>
                  <a:cubicBezTo>
                    <a:pt x="1191" y="3586"/>
                    <a:pt x="1167" y="3658"/>
                    <a:pt x="1155" y="3765"/>
                  </a:cubicBezTo>
                  <a:lnTo>
                    <a:pt x="631" y="3527"/>
                  </a:lnTo>
                  <a:cubicBezTo>
                    <a:pt x="477" y="3479"/>
                    <a:pt x="477" y="3253"/>
                    <a:pt x="631" y="3193"/>
                  </a:cubicBezTo>
                  <a:cubicBezTo>
                    <a:pt x="655" y="3183"/>
                    <a:pt x="675" y="3177"/>
                    <a:pt x="698" y="3177"/>
                  </a:cubicBezTo>
                  <a:close/>
                  <a:moveTo>
                    <a:pt x="10679" y="3437"/>
                  </a:moveTo>
                  <a:cubicBezTo>
                    <a:pt x="10755" y="3437"/>
                    <a:pt x="10841" y="3482"/>
                    <a:pt x="10871" y="3551"/>
                  </a:cubicBezTo>
                  <a:cubicBezTo>
                    <a:pt x="10906" y="3646"/>
                    <a:pt x="10847" y="3765"/>
                    <a:pt x="10764" y="3789"/>
                  </a:cubicBezTo>
                  <a:lnTo>
                    <a:pt x="10228" y="4003"/>
                  </a:lnTo>
                  <a:cubicBezTo>
                    <a:pt x="10216" y="3848"/>
                    <a:pt x="10168" y="3741"/>
                    <a:pt x="10097" y="3658"/>
                  </a:cubicBezTo>
                  <a:lnTo>
                    <a:pt x="10633" y="3443"/>
                  </a:lnTo>
                  <a:cubicBezTo>
                    <a:pt x="10647" y="3439"/>
                    <a:pt x="10663" y="3437"/>
                    <a:pt x="10679" y="3437"/>
                  </a:cubicBezTo>
                  <a:close/>
                  <a:moveTo>
                    <a:pt x="1060" y="7134"/>
                  </a:moveTo>
                  <a:cubicBezTo>
                    <a:pt x="1072" y="7265"/>
                    <a:pt x="1119" y="7372"/>
                    <a:pt x="1191" y="7480"/>
                  </a:cubicBezTo>
                  <a:lnTo>
                    <a:pt x="655" y="7682"/>
                  </a:lnTo>
                  <a:cubicBezTo>
                    <a:pt x="635" y="7694"/>
                    <a:pt x="612" y="7699"/>
                    <a:pt x="589" y="7699"/>
                  </a:cubicBezTo>
                  <a:cubicBezTo>
                    <a:pt x="518" y="7699"/>
                    <a:pt x="444" y="7650"/>
                    <a:pt x="417" y="7587"/>
                  </a:cubicBezTo>
                  <a:cubicBezTo>
                    <a:pt x="381" y="7492"/>
                    <a:pt x="429" y="7372"/>
                    <a:pt x="524" y="7349"/>
                  </a:cubicBezTo>
                  <a:lnTo>
                    <a:pt x="1060" y="7134"/>
                  </a:lnTo>
                  <a:close/>
                  <a:moveTo>
                    <a:pt x="10144" y="7361"/>
                  </a:moveTo>
                  <a:lnTo>
                    <a:pt x="10656" y="7599"/>
                  </a:lnTo>
                  <a:cubicBezTo>
                    <a:pt x="10811" y="7658"/>
                    <a:pt x="10811" y="7884"/>
                    <a:pt x="10656" y="7944"/>
                  </a:cubicBezTo>
                  <a:cubicBezTo>
                    <a:pt x="10637" y="7950"/>
                    <a:pt x="10619" y="7953"/>
                    <a:pt x="10601" y="7953"/>
                  </a:cubicBezTo>
                  <a:cubicBezTo>
                    <a:pt x="10506" y="7953"/>
                    <a:pt x="10398" y="7875"/>
                    <a:pt x="9990" y="7706"/>
                  </a:cubicBezTo>
                  <a:cubicBezTo>
                    <a:pt x="10061" y="7611"/>
                    <a:pt x="10121" y="7515"/>
                    <a:pt x="10144" y="7361"/>
                  </a:cubicBezTo>
                  <a:close/>
                  <a:moveTo>
                    <a:pt x="3536" y="9920"/>
                  </a:moveTo>
                  <a:cubicBezTo>
                    <a:pt x="3620" y="9992"/>
                    <a:pt x="3727" y="10051"/>
                    <a:pt x="3870" y="10063"/>
                  </a:cubicBezTo>
                  <a:lnTo>
                    <a:pt x="3620" y="10587"/>
                  </a:lnTo>
                  <a:cubicBezTo>
                    <a:pt x="3584" y="10658"/>
                    <a:pt x="3522" y="10696"/>
                    <a:pt x="3454" y="10696"/>
                  </a:cubicBezTo>
                  <a:cubicBezTo>
                    <a:pt x="3430" y="10696"/>
                    <a:pt x="3406" y="10691"/>
                    <a:pt x="3382" y="10682"/>
                  </a:cubicBezTo>
                  <a:cubicBezTo>
                    <a:pt x="3298" y="10635"/>
                    <a:pt x="3251" y="10528"/>
                    <a:pt x="3298" y="10444"/>
                  </a:cubicBezTo>
                  <a:lnTo>
                    <a:pt x="3536" y="9920"/>
                  </a:lnTo>
                  <a:close/>
                  <a:moveTo>
                    <a:pt x="7549" y="10016"/>
                  </a:moveTo>
                  <a:cubicBezTo>
                    <a:pt x="7727" y="10528"/>
                    <a:pt x="7799" y="10575"/>
                    <a:pt x="7763" y="10694"/>
                  </a:cubicBezTo>
                  <a:cubicBezTo>
                    <a:pt x="7728" y="10770"/>
                    <a:pt x="7659" y="10809"/>
                    <a:pt x="7590" y="10809"/>
                  </a:cubicBezTo>
                  <a:cubicBezTo>
                    <a:pt x="7519" y="10809"/>
                    <a:pt x="7448" y="10767"/>
                    <a:pt x="7418" y="10682"/>
                  </a:cubicBezTo>
                  <a:lnTo>
                    <a:pt x="7204" y="10147"/>
                  </a:lnTo>
                  <a:cubicBezTo>
                    <a:pt x="7346" y="10123"/>
                    <a:pt x="7442" y="10087"/>
                    <a:pt x="7549" y="10016"/>
                  </a:cubicBezTo>
                  <a:close/>
                  <a:moveTo>
                    <a:pt x="3696" y="1"/>
                  </a:moveTo>
                  <a:cubicBezTo>
                    <a:pt x="3631" y="1"/>
                    <a:pt x="3565" y="13"/>
                    <a:pt x="3501" y="38"/>
                  </a:cubicBezTo>
                  <a:cubicBezTo>
                    <a:pt x="3239" y="145"/>
                    <a:pt x="3096" y="443"/>
                    <a:pt x="3203" y="705"/>
                  </a:cubicBezTo>
                  <a:lnTo>
                    <a:pt x="3477" y="1407"/>
                  </a:lnTo>
                  <a:cubicBezTo>
                    <a:pt x="3239" y="1753"/>
                    <a:pt x="3203" y="1765"/>
                    <a:pt x="2846" y="1824"/>
                  </a:cubicBezTo>
                  <a:cubicBezTo>
                    <a:pt x="2655" y="1848"/>
                    <a:pt x="2429" y="1896"/>
                    <a:pt x="2286" y="2050"/>
                  </a:cubicBezTo>
                  <a:cubicBezTo>
                    <a:pt x="2012" y="2300"/>
                    <a:pt x="2060" y="2741"/>
                    <a:pt x="1929" y="2955"/>
                  </a:cubicBezTo>
                  <a:cubicBezTo>
                    <a:pt x="1870" y="3027"/>
                    <a:pt x="1762" y="3098"/>
                    <a:pt x="1643" y="3181"/>
                  </a:cubicBezTo>
                  <a:cubicBezTo>
                    <a:pt x="1631" y="3193"/>
                    <a:pt x="1608" y="3205"/>
                    <a:pt x="1584" y="3217"/>
                  </a:cubicBezTo>
                  <a:lnTo>
                    <a:pt x="893" y="2920"/>
                  </a:lnTo>
                  <a:cubicBezTo>
                    <a:pt x="830" y="2888"/>
                    <a:pt x="761" y="2873"/>
                    <a:pt x="692" y="2873"/>
                  </a:cubicBezTo>
                  <a:cubicBezTo>
                    <a:pt x="630" y="2873"/>
                    <a:pt x="568" y="2885"/>
                    <a:pt x="512" y="2908"/>
                  </a:cubicBezTo>
                  <a:cubicBezTo>
                    <a:pt x="84" y="3074"/>
                    <a:pt x="60" y="3670"/>
                    <a:pt x="477" y="3860"/>
                  </a:cubicBezTo>
                  <a:lnTo>
                    <a:pt x="1167" y="4158"/>
                  </a:lnTo>
                  <a:cubicBezTo>
                    <a:pt x="1239" y="4563"/>
                    <a:pt x="1239" y="4586"/>
                    <a:pt x="1012" y="4920"/>
                  </a:cubicBezTo>
                  <a:cubicBezTo>
                    <a:pt x="893" y="5086"/>
                    <a:pt x="774" y="5265"/>
                    <a:pt x="774" y="5467"/>
                  </a:cubicBezTo>
                  <a:cubicBezTo>
                    <a:pt x="762" y="5825"/>
                    <a:pt x="1119" y="6122"/>
                    <a:pt x="1167" y="6360"/>
                  </a:cubicBezTo>
                  <a:cubicBezTo>
                    <a:pt x="1179" y="6479"/>
                    <a:pt x="1155" y="6646"/>
                    <a:pt x="1108" y="6777"/>
                  </a:cubicBezTo>
                  <a:lnTo>
                    <a:pt x="405" y="7051"/>
                  </a:lnTo>
                  <a:cubicBezTo>
                    <a:pt x="143" y="7146"/>
                    <a:pt x="0" y="7444"/>
                    <a:pt x="107" y="7718"/>
                  </a:cubicBezTo>
                  <a:cubicBezTo>
                    <a:pt x="190" y="7920"/>
                    <a:pt x="386" y="8051"/>
                    <a:pt x="592" y="8051"/>
                  </a:cubicBezTo>
                  <a:cubicBezTo>
                    <a:pt x="653" y="8051"/>
                    <a:pt x="714" y="8040"/>
                    <a:pt x="774" y="8015"/>
                  </a:cubicBezTo>
                  <a:lnTo>
                    <a:pt x="1477" y="7742"/>
                  </a:lnTo>
                  <a:cubicBezTo>
                    <a:pt x="1822" y="7980"/>
                    <a:pt x="1834" y="8015"/>
                    <a:pt x="1893" y="8373"/>
                  </a:cubicBezTo>
                  <a:cubicBezTo>
                    <a:pt x="1989" y="8932"/>
                    <a:pt x="2131" y="9075"/>
                    <a:pt x="2667" y="9194"/>
                  </a:cubicBezTo>
                  <a:cubicBezTo>
                    <a:pt x="3036" y="9277"/>
                    <a:pt x="3060" y="9289"/>
                    <a:pt x="3274" y="9647"/>
                  </a:cubicBezTo>
                  <a:lnTo>
                    <a:pt x="2977" y="10337"/>
                  </a:lnTo>
                  <a:cubicBezTo>
                    <a:pt x="2815" y="10691"/>
                    <a:pt x="3091" y="11053"/>
                    <a:pt x="3439" y="11053"/>
                  </a:cubicBezTo>
                  <a:cubicBezTo>
                    <a:pt x="3502" y="11053"/>
                    <a:pt x="3567" y="11041"/>
                    <a:pt x="3632" y="11016"/>
                  </a:cubicBezTo>
                  <a:cubicBezTo>
                    <a:pt x="3775" y="10980"/>
                    <a:pt x="3858" y="10873"/>
                    <a:pt x="3917" y="10754"/>
                  </a:cubicBezTo>
                  <a:lnTo>
                    <a:pt x="4215" y="10063"/>
                  </a:lnTo>
                  <a:cubicBezTo>
                    <a:pt x="4361" y="10038"/>
                    <a:pt x="4457" y="10021"/>
                    <a:pt x="4536" y="10021"/>
                  </a:cubicBezTo>
                  <a:cubicBezTo>
                    <a:pt x="4677" y="10021"/>
                    <a:pt x="4764" y="10073"/>
                    <a:pt x="4977" y="10218"/>
                  </a:cubicBezTo>
                  <a:cubicBezTo>
                    <a:pt x="5204" y="10377"/>
                    <a:pt x="5367" y="10458"/>
                    <a:pt x="5538" y="10458"/>
                  </a:cubicBezTo>
                  <a:cubicBezTo>
                    <a:pt x="5699" y="10458"/>
                    <a:pt x="5865" y="10386"/>
                    <a:pt x="6096" y="10242"/>
                  </a:cubicBezTo>
                  <a:cubicBezTo>
                    <a:pt x="6280" y="10126"/>
                    <a:pt x="6363" y="10080"/>
                    <a:pt x="6476" y="10080"/>
                  </a:cubicBezTo>
                  <a:cubicBezTo>
                    <a:pt x="6560" y="10080"/>
                    <a:pt x="6661" y="10106"/>
                    <a:pt x="6834" y="10147"/>
                  </a:cubicBezTo>
                  <a:lnTo>
                    <a:pt x="7108" y="10837"/>
                  </a:lnTo>
                  <a:cubicBezTo>
                    <a:pt x="7180" y="11051"/>
                    <a:pt x="7370" y="11171"/>
                    <a:pt x="7585" y="11171"/>
                  </a:cubicBezTo>
                  <a:cubicBezTo>
                    <a:pt x="7942" y="11171"/>
                    <a:pt x="8192" y="10813"/>
                    <a:pt x="8061" y="10468"/>
                  </a:cubicBezTo>
                  <a:lnTo>
                    <a:pt x="7787" y="9766"/>
                  </a:lnTo>
                  <a:cubicBezTo>
                    <a:pt x="8025" y="9432"/>
                    <a:pt x="8061" y="9408"/>
                    <a:pt x="8418" y="9349"/>
                  </a:cubicBezTo>
                  <a:cubicBezTo>
                    <a:pt x="8978" y="9266"/>
                    <a:pt x="9109" y="9111"/>
                    <a:pt x="9228" y="8575"/>
                  </a:cubicBezTo>
                  <a:cubicBezTo>
                    <a:pt x="9323" y="8206"/>
                    <a:pt x="9335" y="8194"/>
                    <a:pt x="9692" y="7968"/>
                  </a:cubicBezTo>
                  <a:cubicBezTo>
                    <a:pt x="10198" y="8180"/>
                    <a:pt x="10406" y="8313"/>
                    <a:pt x="10595" y="8313"/>
                  </a:cubicBezTo>
                  <a:cubicBezTo>
                    <a:pt x="10650" y="8313"/>
                    <a:pt x="10704" y="8302"/>
                    <a:pt x="10764" y="8277"/>
                  </a:cubicBezTo>
                  <a:cubicBezTo>
                    <a:pt x="11192" y="8075"/>
                    <a:pt x="11216" y="7480"/>
                    <a:pt x="10799" y="7301"/>
                  </a:cubicBezTo>
                  <a:lnTo>
                    <a:pt x="10109" y="7003"/>
                  </a:lnTo>
                  <a:cubicBezTo>
                    <a:pt x="10037" y="6599"/>
                    <a:pt x="10037" y="6575"/>
                    <a:pt x="10263" y="6241"/>
                  </a:cubicBezTo>
                  <a:cubicBezTo>
                    <a:pt x="10573" y="5801"/>
                    <a:pt x="10597" y="5622"/>
                    <a:pt x="10287" y="5134"/>
                  </a:cubicBezTo>
                  <a:cubicBezTo>
                    <a:pt x="10085" y="4801"/>
                    <a:pt x="10097" y="4789"/>
                    <a:pt x="10180" y="4384"/>
                  </a:cubicBezTo>
                  <a:lnTo>
                    <a:pt x="10883" y="4122"/>
                  </a:lnTo>
                  <a:cubicBezTo>
                    <a:pt x="11156" y="4015"/>
                    <a:pt x="11287" y="3717"/>
                    <a:pt x="11180" y="3443"/>
                  </a:cubicBezTo>
                  <a:cubicBezTo>
                    <a:pt x="11097" y="3239"/>
                    <a:pt x="10898" y="3115"/>
                    <a:pt x="10690" y="3115"/>
                  </a:cubicBezTo>
                  <a:cubicBezTo>
                    <a:pt x="10631" y="3115"/>
                    <a:pt x="10571" y="3125"/>
                    <a:pt x="10513" y="3146"/>
                  </a:cubicBezTo>
                  <a:lnTo>
                    <a:pt x="9811" y="3420"/>
                  </a:lnTo>
                  <a:cubicBezTo>
                    <a:pt x="9466" y="3181"/>
                    <a:pt x="9454" y="3146"/>
                    <a:pt x="9394" y="2789"/>
                  </a:cubicBezTo>
                  <a:cubicBezTo>
                    <a:pt x="9311" y="2229"/>
                    <a:pt x="9156" y="2086"/>
                    <a:pt x="8620" y="1979"/>
                  </a:cubicBezTo>
                  <a:cubicBezTo>
                    <a:pt x="8251" y="1884"/>
                    <a:pt x="8239" y="1872"/>
                    <a:pt x="8013" y="1515"/>
                  </a:cubicBezTo>
                  <a:lnTo>
                    <a:pt x="8311" y="824"/>
                  </a:lnTo>
                  <a:cubicBezTo>
                    <a:pt x="8430" y="574"/>
                    <a:pt x="8311" y="264"/>
                    <a:pt x="8037" y="157"/>
                  </a:cubicBezTo>
                  <a:cubicBezTo>
                    <a:pt x="7971" y="126"/>
                    <a:pt x="7901" y="111"/>
                    <a:pt x="7831" y="111"/>
                  </a:cubicBezTo>
                  <a:cubicBezTo>
                    <a:pt x="7638" y="111"/>
                    <a:pt x="7449" y="226"/>
                    <a:pt x="7370" y="419"/>
                  </a:cubicBezTo>
                  <a:lnTo>
                    <a:pt x="7073" y="1110"/>
                  </a:lnTo>
                  <a:cubicBezTo>
                    <a:pt x="6927" y="1135"/>
                    <a:pt x="6831" y="1152"/>
                    <a:pt x="6751" y="1152"/>
                  </a:cubicBezTo>
                  <a:cubicBezTo>
                    <a:pt x="6611" y="1152"/>
                    <a:pt x="6524" y="1100"/>
                    <a:pt x="6311" y="955"/>
                  </a:cubicBezTo>
                  <a:lnTo>
                    <a:pt x="6180" y="872"/>
                  </a:lnTo>
                  <a:cubicBezTo>
                    <a:pt x="6152" y="853"/>
                    <a:pt x="6119" y="844"/>
                    <a:pt x="6087" y="844"/>
                  </a:cubicBezTo>
                  <a:cubicBezTo>
                    <a:pt x="6034" y="844"/>
                    <a:pt x="5983" y="868"/>
                    <a:pt x="5953" y="919"/>
                  </a:cubicBezTo>
                  <a:cubicBezTo>
                    <a:pt x="5918" y="991"/>
                    <a:pt x="5930" y="1098"/>
                    <a:pt x="6001" y="1134"/>
                  </a:cubicBezTo>
                  <a:lnTo>
                    <a:pt x="6132" y="1229"/>
                  </a:lnTo>
                  <a:cubicBezTo>
                    <a:pt x="6389" y="1406"/>
                    <a:pt x="6533" y="1474"/>
                    <a:pt x="6731" y="1474"/>
                  </a:cubicBezTo>
                  <a:cubicBezTo>
                    <a:pt x="6826" y="1474"/>
                    <a:pt x="6933" y="1458"/>
                    <a:pt x="7073" y="1431"/>
                  </a:cubicBezTo>
                  <a:cubicBezTo>
                    <a:pt x="7189" y="1411"/>
                    <a:pt x="7278" y="1397"/>
                    <a:pt x="7350" y="1397"/>
                  </a:cubicBezTo>
                  <a:cubicBezTo>
                    <a:pt x="7531" y="1397"/>
                    <a:pt x="7614" y="1481"/>
                    <a:pt x="7775" y="1753"/>
                  </a:cubicBezTo>
                  <a:cubicBezTo>
                    <a:pt x="8013" y="2122"/>
                    <a:pt x="8120" y="2193"/>
                    <a:pt x="8561" y="2300"/>
                  </a:cubicBezTo>
                  <a:cubicBezTo>
                    <a:pt x="8966" y="2384"/>
                    <a:pt x="9013" y="2419"/>
                    <a:pt x="9085" y="2848"/>
                  </a:cubicBezTo>
                  <a:cubicBezTo>
                    <a:pt x="9109" y="3015"/>
                    <a:pt x="9144" y="3181"/>
                    <a:pt x="9228" y="3324"/>
                  </a:cubicBezTo>
                  <a:cubicBezTo>
                    <a:pt x="9370" y="3551"/>
                    <a:pt x="9621" y="3658"/>
                    <a:pt x="9799" y="3812"/>
                  </a:cubicBezTo>
                  <a:cubicBezTo>
                    <a:pt x="9882" y="3908"/>
                    <a:pt x="9906" y="3932"/>
                    <a:pt x="9906" y="3955"/>
                  </a:cubicBezTo>
                  <a:cubicBezTo>
                    <a:pt x="9906" y="3955"/>
                    <a:pt x="9930" y="4015"/>
                    <a:pt x="9906" y="4193"/>
                  </a:cubicBezTo>
                  <a:cubicBezTo>
                    <a:pt x="9859" y="4444"/>
                    <a:pt x="9787" y="4634"/>
                    <a:pt x="9823" y="4860"/>
                  </a:cubicBezTo>
                  <a:cubicBezTo>
                    <a:pt x="9882" y="5194"/>
                    <a:pt x="10216" y="5467"/>
                    <a:pt x="10204" y="5694"/>
                  </a:cubicBezTo>
                  <a:cubicBezTo>
                    <a:pt x="10204" y="5920"/>
                    <a:pt x="9859" y="6170"/>
                    <a:pt x="9787" y="6515"/>
                  </a:cubicBezTo>
                  <a:cubicBezTo>
                    <a:pt x="9704" y="6813"/>
                    <a:pt x="9906" y="7241"/>
                    <a:pt x="9811" y="7420"/>
                  </a:cubicBezTo>
                  <a:cubicBezTo>
                    <a:pt x="9728" y="7611"/>
                    <a:pt x="9275" y="7777"/>
                    <a:pt x="9109" y="8015"/>
                  </a:cubicBezTo>
                  <a:cubicBezTo>
                    <a:pt x="8918" y="8277"/>
                    <a:pt x="8954" y="8718"/>
                    <a:pt x="8787" y="8873"/>
                  </a:cubicBezTo>
                  <a:cubicBezTo>
                    <a:pt x="8620" y="9027"/>
                    <a:pt x="8192" y="8980"/>
                    <a:pt x="7906" y="9158"/>
                  </a:cubicBezTo>
                  <a:cubicBezTo>
                    <a:pt x="7644" y="9325"/>
                    <a:pt x="7477" y="9754"/>
                    <a:pt x="7287" y="9825"/>
                  </a:cubicBezTo>
                  <a:cubicBezTo>
                    <a:pt x="7254" y="9840"/>
                    <a:pt x="7210" y="9846"/>
                    <a:pt x="7163" y="9846"/>
                  </a:cubicBezTo>
                  <a:cubicBezTo>
                    <a:pt x="7058" y="9846"/>
                    <a:pt x="6936" y="9818"/>
                    <a:pt x="6870" y="9801"/>
                  </a:cubicBezTo>
                  <a:cubicBezTo>
                    <a:pt x="6712" y="9764"/>
                    <a:pt x="6595" y="9744"/>
                    <a:pt x="6493" y="9744"/>
                  </a:cubicBezTo>
                  <a:cubicBezTo>
                    <a:pt x="6304" y="9744"/>
                    <a:pt x="6170" y="9813"/>
                    <a:pt x="5930" y="9968"/>
                  </a:cubicBezTo>
                  <a:cubicBezTo>
                    <a:pt x="5756" y="10072"/>
                    <a:pt x="5655" y="10126"/>
                    <a:pt x="5557" y="10126"/>
                  </a:cubicBezTo>
                  <a:cubicBezTo>
                    <a:pt x="5453" y="10126"/>
                    <a:pt x="5351" y="10066"/>
                    <a:pt x="5168" y="9944"/>
                  </a:cubicBezTo>
                  <a:cubicBezTo>
                    <a:pt x="4918" y="9767"/>
                    <a:pt x="4777" y="9704"/>
                    <a:pt x="4576" y="9704"/>
                  </a:cubicBezTo>
                  <a:cubicBezTo>
                    <a:pt x="4480" y="9704"/>
                    <a:pt x="4370" y="9719"/>
                    <a:pt x="4227" y="9742"/>
                  </a:cubicBezTo>
                  <a:cubicBezTo>
                    <a:pt x="4095" y="9764"/>
                    <a:pt x="4008" y="9771"/>
                    <a:pt x="3947" y="9771"/>
                  </a:cubicBezTo>
                  <a:cubicBezTo>
                    <a:pt x="3843" y="9771"/>
                    <a:pt x="3821" y="9749"/>
                    <a:pt x="3798" y="9742"/>
                  </a:cubicBezTo>
                  <a:cubicBezTo>
                    <a:pt x="3608" y="9647"/>
                    <a:pt x="3453" y="9218"/>
                    <a:pt x="3203" y="9039"/>
                  </a:cubicBezTo>
                  <a:cubicBezTo>
                    <a:pt x="2941" y="8849"/>
                    <a:pt x="2501" y="8873"/>
                    <a:pt x="2346" y="8718"/>
                  </a:cubicBezTo>
                  <a:cubicBezTo>
                    <a:pt x="2191" y="8551"/>
                    <a:pt x="2239" y="8123"/>
                    <a:pt x="2060" y="7837"/>
                  </a:cubicBezTo>
                  <a:cubicBezTo>
                    <a:pt x="1941" y="7646"/>
                    <a:pt x="1750" y="7551"/>
                    <a:pt x="1548" y="7384"/>
                  </a:cubicBezTo>
                  <a:cubicBezTo>
                    <a:pt x="1417" y="7265"/>
                    <a:pt x="1393" y="7206"/>
                    <a:pt x="1393" y="7206"/>
                  </a:cubicBezTo>
                  <a:cubicBezTo>
                    <a:pt x="1310" y="7015"/>
                    <a:pt x="1524" y="6599"/>
                    <a:pt x="1465" y="6301"/>
                  </a:cubicBezTo>
                  <a:cubicBezTo>
                    <a:pt x="1405" y="5979"/>
                    <a:pt x="1072" y="5694"/>
                    <a:pt x="1096" y="5467"/>
                  </a:cubicBezTo>
                  <a:cubicBezTo>
                    <a:pt x="1096" y="5241"/>
                    <a:pt x="1429" y="4991"/>
                    <a:pt x="1512" y="4646"/>
                  </a:cubicBezTo>
                  <a:cubicBezTo>
                    <a:pt x="1584" y="4336"/>
                    <a:pt x="1393" y="3932"/>
                    <a:pt x="1477" y="3741"/>
                  </a:cubicBezTo>
                  <a:cubicBezTo>
                    <a:pt x="1572" y="3551"/>
                    <a:pt x="2001" y="3396"/>
                    <a:pt x="2179" y="3146"/>
                  </a:cubicBezTo>
                  <a:cubicBezTo>
                    <a:pt x="2370" y="2884"/>
                    <a:pt x="2346" y="2443"/>
                    <a:pt x="2501" y="2288"/>
                  </a:cubicBezTo>
                  <a:cubicBezTo>
                    <a:pt x="2667" y="2134"/>
                    <a:pt x="3096" y="2181"/>
                    <a:pt x="3382" y="2003"/>
                  </a:cubicBezTo>
                  <a:cubicBezTo>
                    <a:pt x="3608" y="1872"/>
                    <a:pt x="3715" y="1610"/>
                    <a:pt x="3870" y="1431"/>
                  </a:cubicBezTo>
                  <a:cubicBezTo>
                    <a:pt x="3944" y="1357"/>
                    <a:pt x="3995" y="1320"/>
                    <a:pt x="4116" y="1320"/>
                  </a:cubicBezTo>
                  <a:cubicBezTo>
                    <a:pt x="4189" y="1320"/>
                    <a:pt x="4287" y="1333"/>
                    <a:pt x="4429" y="1360"/>
                  </a:cubicBezTo>
                  <a:cubicBezTo>
                    <a:pt x="4543" y="1395"/>
                    <a:pt x="4662" y="1417"/>
                    <a:pt x="4784" y="1417"/>
                  </a:cubicBezTo>
                  <a:cubicBezTo>
                    <a:pt x="4828" y="1417"/>
                    <a:pt x="4873" y="1414"/>
                    <a:pt x="4918" y="1407"/>
                  </a:cubicBezTo>
                  <a:cubicBezTo>
                    <a:pt x="5144" y="1360"/>
                    <a:pt x="5322" y="1217"/>
                    <a:pt x="5513" y="1110"/>
                  </a:cubicBezTo>
                  <a:cubicBezTo>
                    <a:pt x="5584" y="1062"/>
                    <a:pt x="5620" y="955"/>
                    <a:pt x="5572" y="884"/>
                  </a:cubicBezTo>
                  <a:cubicBezTo>
                    <a:pt x="5540" y="835"/>
                    <a:pt x="5479" y="802"/>
                    <a:pt x="5421" y="802"/>
                  </a:cubicBezTo>
                  <a:cubicBezTo>
                    <a:pt x="5395" y="802"/>
                    <a:pt x="5369" y="809"/>
                    <a:pt x="5346" y="824"/>
                  </a:cubicBezTo>
                  <a:cubicBezTo>
                    <a:pt x="5023" y="1010"/>
                    <a:pt x="4963" y="1086"/>
                    <a:pt x="4794" y="1086"/>
                  </a:cubicBezTo>
                  <a:cubicBezTo>
                    <a:pt x="4714" y="1086"/>
                    <a:pt x="4610" y="1069"/>
                    <a:pt x="4441" y="1038"/>
                  </a:cubicBezTo>
                  <a:lnTo>
                    <a:pt x="4167" y="336"/>
                  </a:lnTo>
                  <a:cubicBezTo>
                    <a:pt x="4095" y="127"/>
                    <a:pt x="3904" y="1"/>
                    <a:pt x="36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6" name="Google Shape;12966;p87"/>
            <p:cNvSpPr/>
            <p:nvPr/>
          </p:nvSpPr>
          <p:spPr>
            <a:xfrm>
              <a:off x="5466263" y="3032979"/>
              <a:ext cx="127101" cy="146214"/>
            </a:xfrm>
            <a:custGeom>
              <a:avLst/>
              <a:gdLst/>
              <a:ahLst/>
              <a:cxnLst/>
              <a:rect l="l" t="t" r="r" b="b"/>
              <a:pathLst>
                <a:path w="3990" h="4590" extrusionOk="0">
                  <a:moveTo>
                    <a:pt x="2681" y="1"/>
                  </a:moveTo>
                  <a:cubicBezTo>
                    <a:pt x="2422" y="1"/>
                    <a:pt x="2181" y="137"/>
                    <a:pt x="2120" y="428"/>
                  </a:cubicBezTo>
                  <a:cubicBezTo>
                    <a:pt x="2036" y="773"/>
                    <a:pt x="1941" y="1095"/>
                    <a:pt x="1786" y="1392"/>
                  </a:cubicBezTo>
                  <a:cubicBezTo>
                    <a:pt x="1739" y="1476"/>
                    <a:pt x="1786" y="1571"/>
                    <a:pt x="1858" y="1619"/>
                  </a:cubicBezTo>
                  <a:cubicBezTo>
                    <a:pt x="1881" y="1632"/>
                    <a:pt x="1905" y="1638"/>
                    <a:pt x="1929" y="1638"/>
                  </a:cubicBezTo>
                  <a:cubicBezTo>
                    <a:pt x="1991" y="1638"/>
                    <a:pt x="2050" y="1599"/>
                    <a:pt x="2084" y="1547"/>
                  </a:cubicBezTo>
                  <a:cubicBezTo>
                    <a:pt x="2251" y="1214"/>
                    <a:pt x="2358" y="880"/>
                    <a:pt x="2441" y="499"/>
                  </a:cubicBezTo>
                  <a:cubicBezTo>
                    <a:pt x="2466" y="387"/>
                    <a:pt x="2563" y="336"/>
                    <a:pt x="2676" y="336"/>
                  </a:cubicBezTo>
                  <a:cubicBezTo>
                    <a:pt x="2836" y="336"/>
                    <a:pt x="3028" y="439"/>
                    <a:pt x="3084" y="607"/>
                  </a:cubicBezTo>
                  <a:cubicBezTo>
                    <a:pt x="3287" y="1214"/>
                    <a:pt x="3632" y="2214"/>
                    <a:pt x="3072" y="3095"/>
                  </a:cubicBezTo>
                  <a:cubicBezTo>
                    <a:pt x="2512" y="3947"/>
                    <a:pt x="1615" y="4265"/>
                    <a:pt x="1007" y="4265"/>
                  </a:cubicBezTo>
                  <a:cubicBezTo>
                    <a:pt x="672" y="4265"/>
                    <a:pt x="425" y="4168"/>
                    <a:pt x="370" y="4012"/>
                  </a:cubicBezTo>
                  <a:cubicBezTo>
                    <a:pt x="334" y="3881"/>
                    <a:pt x="417" y="3678"/>
                    <a:pt x="643" y="3440"/>
                  </a:cubicBezTo>
                  <a:cubicBezTo>
                    <a:pt x="1060" y="2964"/>
                    <a:pt x="1405" y="2583"/>
                    <a:pt x="1679" y="2190"/>
                  </a:cubicBezTo>
                  <a:cubicBezTo>
                    <a:pt x="1739" y="2107"/>
                    <a:pt x="1715" y="2012"/>
                    <a:pt x="1644" y="1964"/>
                  </a:cubicBezTo>
                  <a:cubicBezTo>
                    <a:pt x="1611" y="1946"/>
                    <a:pt x="1576" y="1936"/>
                    <a:pt x="1542" y="1936"/>
                  </a:cubicBezTo>
                  <a:cubicBezTo>
                    <a:pt x="1488" y="1936"/>
                    <a:pt x="1439" y="1960"/>
                    <a:pt x="1417" y="2012"/>
                  </a:cubicBezTo>
                  <a:cubicBezTo>
                    <a:pt x="1143" y="2393"/>
                    <a:pt x="810" y="2762"/>
                    <a:pt x="405" y="3202"/>
                  </a:cubicBezTo>
                  <a:cubicBezTo>
                    <a:pt x="0" y="3607"/>
                    <a:pt x="0" y="3928"/>
                    <a:pt x="60" y="4119"/>
                  </a:cubicBezTo>
                  <a:cubicBezTo>
                    <a:pt x="171" y="4424"/>
                    <a:pt x="546" y="4589"/>
                    <a:pt x="1019" y="4589"/>
                  </a:cubicBezTo>
                  <a:cubicBezTo>
                    <a:pt x="1763" y="4589"/>
                    <a:pt x="2752" y="4179"/>
                    <a:pt x="3334" y="3262"/>
                  </a:cubicBezTo>
                  <a:cubicBezTo>
                    <a:pt x="3989" y="2250"/>
                    <a:pt x="3608" y="1095"/>
                    <a:pt x="3394" y="488"/>
                  </a:cubicBezTo>
                  <a:cubicBezTo>
                    <a:pt x="3287" y="172"/>
                    <a:pt x="2973" y="1"/>
                    <a:pt x="26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67" name="Google Shape;12967;p87"/>
          <p:cNvGrpSpPr/>
          <p:nvPr/>
        </p:nvGrpSpPr>
        <p:grpSpPr>
          <a:xfrm>
            <a:off x="2199565" y="2240172"/>
            <a:ext cx="312179" cy="353431"/>
            <a:chOff x="2199565" y="2421172"/>
            <a:chExt cx="312179" cy="353431"/>
          </a:xfrm>
        </p:grpSpPr>
        <p:sp>
          <p:nvSpPr>
            <p:cNvPr id="12968" name="Google Shape;12968;p87"/>
            <p:cNvSpPr/>
            <p:nvPr/>
          </p:nvSpPr>
          <p:spPr>
            <a:xfrm>
              <a:off x="2199565" y="2421172"/>
              <a:ext cx="312179" cy="353431"/>
            </a:xfrm>
            <a:custGeom>
              <a:avLst/>
              <a:gdLst/>
              <a:ahLst/>
              <a:cxnLst/>
              <a:rect l="l" t="t" r="r" b="b"/>
              <a:pathLst>
                <a:path w="9800" h="11095" extrusionOk="0">
                  <a:moveTo>
                    <a:pt x="5156" y="322"/>
                  </a:moveTo>
                  <a:cubicBezTo>
                    <a:pt x="5228" y="322"/>
                    <a:pt x="5311" y="370"/>
                    <a:pt x="5311" y="465"/>
                  </a:cubicBezTo>
                  <a:lnTo>
                    <a:pt x="5311" y="858"/>
                  </a:lnTo>
                  <a:cubicBezTo>
                    <a:pt x="5202" y="822"/>
                    <a:pt x="5100" y="806"/>
                    <a:pt x="4999" y="806"/>
                  </a:cubicBezTo>
                  <a:cubicBezTo>
                    <a:pt x="4968" y="806"/>
                    <a:pt x="4937" y="807"/>
                    <a:pt x="4906" y="810"/>
                  </a:cubicBezTo>
                  <a:cubicBezTo>
                    <a:pt x="4775" y="810"/>
                    <a:pt x="4656" y="822"/>
                    <a:pt x="4549" y="858"/>
                  </a:cubicBezTo>
                  <a:lnTo>
                    <a:pt x="4549" y="465"/>
                  </a:lnTo>
                  <a:cubicBezTo>
                    <a:pt x="4549" y="394"/>
                    <a:pt x="4609" y="322"/>
                    <a:pt x="4692" y="322"/>
                  </a:cubicBezTo>
                  <a:close/>
                  <a:moveTo>
                    <a:pt x="4906" y="1132"/>
                  </a:moveTo>
                  <a:cubicBezTo>
                    <a:pt x="5502" y="1132"/>
                    <a:pt x="6002" y="1608"/>
                    <a:pt x="6002" y="2227"/>
                  </a:cubicBezTo>
                  <a:cubicBezTo>
                    <a:pt x="6002" y="2838"/>
                    <a:pt x="5504" y="3302"/>
                    <a:pt x="4927" y="3302"/>
                  </a:cubicBezTo>
                  <a:cubicBezTo>
                    <a:pt x="4807" y="3302"/>
                    <a:pt x="4684" y="3282"/>
                    <a:pt x="4561" y="3239"/>
                  </a:cubicBezTo>
                  <a:cubicBezTo>
                    <a:pt x="4144" y="3084"/>
                    <a:pt x="3847" y="2680"/>
                    <a:pt x="3847" y="2227"/>
                  </a:cubicBezTo>
                  <a:cubicBezTo>
                    <a:pt x="3835" y="1632"/>
                    <a:pt x="4311" y="1132"/>
                    <a:pt x="4906" y="1132"/>
                  </a:cubicBezTo>
                  <a:close/>
                  <a:moveTo>
                    <a:pt x="4978" y="3620"/>
                  </a:moveTo>
                  <a:lnTo>
                    <a:pt x="6061" y="6251"/>
                  </a:lnTo>
                  <a:lnTo>
                    <a:pt x="5621" y="6251"/>
                  </a:lnTo>
                  <a:cubicBezTo>
                    <a:pt x="5621" y="5918"/>
                    <a:pt x="5335" y="5644"/>
                    <a:pt x="4990" y="5644"/>
                  </a:cubicBezTo>
                  <a:lnTo>
                    <a:pt x="4847" y="5644"/>
                  </a:lnTo>
                  <a:cubicBezTo>
                    <a:pt x="4501" y="5644"/>
                    <a:pt x="4216" y="5918"/>
                    <a:pt x="4216" y="6251"/>
                  </a:cubicBezTo>
                  <a:lnTo>
                    <a:pt x="3775" y="6251"/>
                  </a:lnTo>
                  <a:lnTo>
                    <a:pt x="4859" y="3620"/>
                  </a:lnTo>
                  <a:close/>
                  <a:moveTo>
                    <a:pt x="1406" y="6573"/>
                  </a:moveTo>
                  <a:lnTo>
                    <a:pt x="1323" y="6740"/>
                  </a:lnTo>
                  <a:lnTo>
                    <a:pt x="430" y="6740"/>
                  </a:lnTo>
                  <a:cubicBezTo>
                    <a:pt x="423" y="6741"/>
                    <a:pt x="417" y="6742"/>
                    <a:pt x="411" y="6742"/>
                  </a:cubicBezTo>
                  <a:cubicBezTo>
                    <a:pt x="370" y="6742"/>
                    <a:pt x="334" y="6708"/>
                    <a:pt x="334" y="6656"/>
                  </a:cubicBezTo>
                  <a:cubicBezTo>
                    <a:pt x="334" y="6609"/>
                    <a:pt x="382" y="6573"/>
                    <a:pt x="430" y="6573"/>
                  </a:cubicBezTo>
                  <a:close/>
                  <a:moveTo>
                    <a:pt x="6204" y="6573"/>
                  </a:moveTo>
                  <a:lnTo>
                    <a:pt x="6276" y="6752"/>
                  </a:lnTo>
                  <a:lnTo>
                    <a:pt x="5621" y="6752"/>
                  </a:lnTo>
                  <a:lnTo>
                    <a:pt x="5621" y="6573"/>
                  </a:lnTo>
                  <a:close/>
                  <a:moveTo>
                    <a:pt x="9419" y="6573"/>
                  </a:moveTo>
                  <a:cubicBezTo>
                    <a:pt x="9454" y="6573"/>
                    <a:pt x="9502" y="6609"/>
                    <a:pt x="9502" y="6656"/>
                  </a:cubicBezTo>
                  <a:cubicBezTo>
                    <a:pt x="9502" y="6716"/>
                    <a:pt x="9454" y="6752"/>
                    <a:pt x="9419" y="6752"/>
                  </a:cubicBezTo>
                  <a:lnTo>
                    <a:pt x="8526" y="6752"/>
                  </a:lnTo>
                  <a:cubicBezTo>
                    <a:pt x="8526" y="6752"/>
                    <a:pt x="8451" y="6592"/>
                    <a:pt x="8434" y="6573"/>
                  </a:cubicBezTo>
                  <a:close/>
                  <a:moveTo>
                    <a:pt x="4216" y="6585"/>
                  </a:moveTo>
                  <a:lnTo>
                    <a:pt x="4216" y="6763"/>
                  </a:lnTo>
                  <a:lnTo>
                    <a:pt x="3573" y="6763"/>
                  </a:lnTo>
                  <a:lnTo>
                    <a:pt x="3644" y="6585"/>
                  </a:lnTo>
                  <a:close/>
                  <a:moveTo>
                    <a:pt x="4990" y="5954"/>
                  </a:moveTo>
                  <a:cubicBezTo>
                    <a:pt x="5156" y="5954"/>
                    <a:pt x="5287" y="6097"/>
                    <a:pt x="5287" y="6251"/>
                  </a:cubicBezTo>
                  <a:lnTo>
                    <a:pt x="5287" y="7061"/>
                  </a:lnTo>
                  <a:cubicBezTo>
                    <a:pt x="5287" y="7228"/>
                    <a:pt x="5156" y="7359"/>
                    <a:pt x="4990" y="7359"/>
                  </a:cubicBezTo>
                  <a:lnTo>
                    <a:pt x="4847" y="7359"/>
                  </a:lnTo>
                  <a:cubicBezTo>
                    <a:pt x="4680" y="7359"/>
                    <a:pt x="4549" y="7228"/>
                    <a:pt x="4549" y="7061"/>
                  </a:cubicBezTo>
                  <a:lnTo>
                    <a:pt x="4549" y="6251"/>
                  </a:lnTo>
                  <a:cubicBezTo>
                    <a:pt x="4549" y="6097"/>
                    <a:pt x="4680" y="5954"/>
                    <a:pt x="4847" y="5954"/>
                  </a:cubicBezTo>
                  <a:close/>
                  <a:moveTo>
                    <a:pt x="1299" y="10157"/>
                  </a:moveTo>
                  <a:lnTo>
                    <a:pt x="1477" y="10228"/>
                  </a:lnTo>
                  <a:lnTo>
                    <a:pt x="1287" y="10454"/>
                  </a:lnTo>
                  <a:lnTo>
                    <a:pt x="1299" y="10157"/>
                  </a:lnTo>
                  <a:close/>
                  <a:moveTo>
                    <a:pt x="8538" y="10157"/>
                  </a:moveTo>
                  <a:lnTo>
                    <a:pt x="8550" y="10454"/>
                  </a:lnTo>
                  <a:lnTo>
                    <a:pt x="8359" y="10228"/>
                  </a:lnTo>
                  <a:lnTo>
                    <a:pt x="8538" y="10157"/>
                  </a:lnTo>
                  <a:close/>
                  <a:moveTo>
                    <a:pt x="4680" y="1"/>
                  </a:moveTo>
                  <a:cubicBezTo>
                    <a:pt x="4430" y="1"/>
                    <a:pt x="4204" y="215"/>
                    <a:pt x="4204" y="477"/>
                  </a:cubicBezTo>
                  <a:lnTo>
                    <a:pt x="4204" y="1001"/>
                  </a:lnTo>
                  <a:cubicBezTo>
                    <a:pt x="3716" y="1287"/>
                    <a:pt x="3418" y="1870"/>
                    <a:pt x="3525" y="2441"/>
                  </a:cubicBezTo>
                  <a:lnTo>
                    <a:pt x="3108" y="3263"/>
                  </a:lnTo>
                  <a:cubicBezTo>
                    <a:pt x="3061" y="3334"/>
                    <a:pt x="3085" y="3442"/>
                    <a:pt x="3180" y="3489"/>
                  </a:cubicBezTo>
                  <a:cubicBezTo>
                    <a:pt x="3202" y="3504"/>
                    <a:pt x="3227" y="3511"/>
                    <a:pt x="3253" y="3511"/>
                  </a:cubicBezTo>
                  <a:cubicBezTo>
                    <a:pt x="3311" y="3511"/>
                    <a:pt x="3373" y="3476"/>
                    <a:pt x="3406" y="3418"/>
                  </a:cubicBezTo>
                  <a:lnTo>
                    <a:pt x="3680" y="2858"/>
                  </a:lnTo>
                  <a:cubicBezTo>
                    <a:pt x="3859" y="3203"/>
                    <a:pt x="4168" y="3453"/>
                    <a:pt x="4549" y="3561"/>
                  </a:cubicBezTo>
                  <a:cubicBezTo>
                    <a:pt x="4442" y="3811"/>
                    <a:pt x="2287" y="9073"/>
                    <a:pt x="1930" y="9919"/>
                  </a:cubicBezTo>
                  <a:cubicBezTo>
                    <a:pt x="1900" y="9968"/>
                    <a:pt x="1845" y="9993"/>
                    <a:pt x="1794" y="9993"/>
                  </a:cubicBezTo>
                  <a:cubicBezTo>
                    <a:pt x="1783" y="9993"/>
                    <a:pt x="1773" y="9992"/>
                    <a:pt x="1763" y="9990"/>
                  </a:cubicBezTo>
                  <a:lnTo>
                    <a:pt x="1168" y="9752"/>
                  </a:lnTo>
                  <a:cubicBezTo>
                    <a:pt x="1120" y="9740"/>
                    <a:pt x="1096" y="9692"/>
                    <a:pt x="1096" y="9645"/>
                  </a:cubicBezTo>
                  <a:cubicBezTo>
                    <a:pt x="882" y="7990"/>
                    <a:pt x="1632" y="6906"/>
                    <a:pt x="1692" y="6763"/>
                  </a:cubicBezTo>
                  <a:cubicBezTo>
                    <a:pt x="1846" y="6430"/>
                    <a:pt x="2847" y="4501"/>
                    <a:pt x="3120" y="3977"/>
                  </a:cubicBezTo>
                  <a:cubicBezTo>
                    <a:pt x="3156" y="3906"/>
                    <a:pt x="3132" y="3799"/>
                    <a:pt x="3037" y="3751"/>
                  </a:cubicBezTo>
                  <a:cubicBezTo>
                    <a:pt x="3016" y="3741"/>
                    <a:pt x="2992" y="3735"/>
                    <a:pt x="2968" y="3735"/>
                  </a:cubicBezTo>
                  <a:cubicBezTo>
                    <a:pt x="2909" y="3735"/>
                    <a:pt x="2848" y="3767"/>
                    <a:pt x="2823" y="3834"/>
                  </a:cubicBezTo>
                  <a:lnTo>
                    <a:pt x="1573" y="6251"/>
                  </a:lnTo>
                  <a:lnTo>
                    <a:pt x="430" y="6251"/>
                  </a:lnTo>
                  <a:cubicBezTo>
                    <a:pt x="203" y="6251"/>
                    <a:pt x="1" y="6430"/>
                    <a:pt x="1" y="6668"/>
                  </a:cubicBezTo>
                  <a:cubicBezTo>
                    <a:pt x="1" y="6894"/>
                    <a:pt x="180" y="7085"/>
                    <a:pt x="430" y="7085"/>
                  </a:cubicBezTo>
                  <a:lnTo>
                    <a:pt x="1156" y="7085"/>
                  </a:lnTo>
                  <a:cubicBezTo>
                    <a:pt x="775" y="7906"/>
                    <a:pt x="644" y="8799"/>
                    <a:pt x="751" y="9704"/>
                  </a:cubicBezTo>
                  <a:cubicBezTo>
                    <a:pt x="763" y="9847"/>
                    <a:pt x="858" y="9978"/>
                    <a:pt x="977" y="10038"/>
                  </a:cubicBezTo>
                  <a:lnTo>
                    <a:pt x="930" y="10919"/>
                  </a:lnTo>
                  <a:cubicBezTo>
                    <a:pt x="930" y="11017"/>
                    <a:pt x="1014" y="11081"/>
                    <a:pt x="1101" y="11081"/>
                  </a:cubicBezTo>
                  <a:cubicBezTo>
                    <a:pt x="1141" y="11081"/>
                    <a:pt x="1182" y="11068"/>
                    <a:pt x="1215" y="11038"/>
                  </a:cubicBezTo>
                  <a:lnTo>
                    <a:pt x="1823" y="10347"/>
                  </a:lnTo>
                  <a:cubicBezTo>
                    <a:pt x="1989" y="10335"/>
                    <a:pt x="2132" y="10228"/>
                    <a:pt x="2215" y="10061"/>
                  </a:cubicBezTo>
                  <a:lnTo>
                    <a:pt x="3430" y="7109"/>
                  </a:lnTo>
                  <a:lnTo>
                    <a:pt x="4204" y="7109"/>
                  </a:lnTo>
                  <a:cubicBezTo>
                    <a:pt x="4204" y="7442"/>
                    <a:pt x="4490" y="7716"/>
                    <a:pt x="4823" y="7716"/>
                  </a:cubicBezTo>
                  <a:lnTo>
                    <a:pt x="4978" y="7716"/>
                  </a:lnTo>
                  <a:cubicBezTo>
                    <a:pt x="5323" y="7716"/>
                    <a:pt x="5597" y="7442"/>
                    <a:pt x="5597" y="7109"/>
                  </a:cubicBezTo>
                  <a:lnTo>
                    <a:pt x="6371" y="7109"/>
                  </a:lnTo>
                  <a:lnTo>
                    <a:pt x="7014" y="8668"/>
                  </a:lnTo>
                  <a:cubicBezTo>
                    <a:pt x="7040" y="8730"/>
                    <a:pt x="7099" y="8766"/>
                    <a:pt x="7161" y="8766"/>
                  </a:cubicBezTo>
                  <a:cubicBezTo>
                    <a:pt x="7184" y="8766"/>
                    <a:pt x="7206" y="8761"/>
                    <a:pt x="7228" y="8752"/>
                  </a:cubicBezTo>
                  <a:cubicBezTo>
                    <a:pt x="7311" y="8728"/>
                    <a:pt x="7347" y="8621"/>
                    <a:pt x="7311" y="8549"/>
                  </a:cubicBezTo>
                  <a:cubicBezTo>
                    <a:pt x="7192" y="8252"/>
                    <a:pt x="5394" y="3870"/>
                    <a:pt x="5275" y="3608"/>
                  </a:cubicBezTo>
                  <a:cubicBezTo>
                    <a:pt x="5644" y="3501"/>
                    <a:pt x="5954" y="3251"/>
                    <a:pt x="6133" y="2906"/>
                  </a:cubicBezTo>
                  <a:cubicBezTo>
                    <a:pt x="6168" y="2953"/>
                    <a:pt x="8145" y="6811"/>
                    <a:pt x="8264" y="7061"/>
                  </a:cubicBezTo>
                  <a:cubicBezTo>
                    <a:pt x="8681" y="7859"/>
                    <a:pt x="8847" y="8776"/>
                    <a:pt x="8728" y="9680"/>
                  </a:cubicBezTo>
                  <a:cubicBezTo>
                    <a:pt x="8728" y="9728"/>
                    <a:pt x="8692" y="9764"/>
                    <a:pt x="8657" y="9788"/>
                  </a:cubicBezTo>
                  <a:lnTo>
                    <a:pt x="8061" y="10026"/>
                  </a:lnTo>
                  <a:cubicBezTo>
                    <a:pt x="8047" y="10031"/>
                    <a:pt x="8032" y="10034"/>
                    <a:pt x="8017" y="10034"/>
                  </a:cubicBezTo>
                  <a:cubicBezTo>
                    <a:pt x="7969" y="10034"/>
                    <a:pt x="7922" y="10005"/>
                    <a:pt x="7895" y="9942"/>
                  </a:cubicBezTo>
                  <a:lnTo>
                    <a:pt x="7573" y="9145"/>
                  </a:lnTo>
                  <a:cubicBezTo>
                    <a:pt x="7546" y="9072"/>
                    <a:pt x="7477" y="9041"/>
                    <a:pt x="7414" y="9041"/>
                  </a:cubicBezTo>
                  <a:cubicBezTo>
                    <a:pt x="7395" y="9041"/>
                    <a:pt x="7376" y="9044"/>
                    <a:pt x="7359" y="9049"/>
                  </a:cubicBezTo>
                  <a:cubicBezTo>
                    <a:pt x="7276" y="9085"/>
                    <a:pt x="7240" y="9192"/>
                    <a:pt x="7276" y="9264"/>
                  </a:cubicBezTo>
                  <a:lnTo>
                    <a:pt x="7597" y="10061"/>
                  </a:lnTo>
                  <a:cubicBezTo>
                    <a:pt x="7657" y="10228"/>
                    <a:pt x="7823" y="10335"/>
                    <a:pt x="7990" y="10347"/>
                  </a:cubicBezTo>
                  <a:lnTo>
                    <a:pt x="8597" y="11038"/>
                  </a:lnTo>
                  <a:cubicBezTo>
                    <a:pt x="8632" y="11077"/>
                    <a:pt x="8676" y="11094"/>
                    <a:pt x="8717" y="11094"/>
                  </a:cubicBezTo>
                  <a:cubicBezTo>
                    <a:pt x="8803" y="11094"/>
                    <a:pt x="8883" y="11023"/>
                    <a:pt x="8883" y="10919"/>
                  </a:cubicBezTo>
                  <a:lnTo>
                    <a:pt x="8835" y="10038"/>
                  </a:lnTo>
                  <a:cubicBezTo>
                    <a:pt x="8954" y="9966"/>
                    <a:pt x="9038" y="9847"/>
                    <a:pt x="9062" y="9704"/>
                  </a:cubicBezTo>
                  <a:cubicBezTo>
                    <a:pt x="9181" y="8811"/>
                    <a:pt x="9038" y="7906"/>
                    <a:pt x="8657" y="7085"/>
                  </a:cubicBezTo>
                  <a:lnTo>
                    <a:pt x="9383" y="7085"/>
                  </a:lnTo>
                  <a:cubicBezTo>
                    <a:pt x="9609" y="7085"/>
                    <a:pt x="9800" y="6906"/>
                    <a:pt x="9800" y="6668"/>
                  </a:cubicBezTo>
                  <a:cubicBezTo>
                    <a:pt x="9800" y="6430"/>
                    <a:pt x="9633" y="6251"/>
                    <a:pt x="9419" y="6251"/>
                  </a:cubicBezTo>
                  <a:lnTo>
                    <a:pt x="8264" y="6251"/>
                  </a:lnTo>
                  <a:lnTo>
                    <a:pt x="6299" y="2441"/>
                  </a:lnTo>
                  <a:cubicBezTo>
                    <a:pt x="6395" y="1846"/>
                    <a:pt x="6109" y="1287"/>
                    <a:pt x="5621" y="1001"/>
                  </a:cubicBezTo>
                  <a:lnTo>
                    <a:pt x="5621" y="477"/>
                  </a:lnTo>
                  <a:cubicBezTo>
                    <a:pt x="5621" y="227"/>
                    <a:pt x="5406" y="1"/>
                    <a:pt x="5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9" name="Google Shape;12969;p87"/>
            <p:cNvSpPr/>
            <p:nvPr/>
          </p:nvSpPr>
          <p:spPr>
            <a:xfrm>
              <a:off x="2335745" y="2471248"/>
              <a:ext cx="40997" cy="40615"/>
            </a:xfrm>
            <a:custGeom>
              <a:avLst/>
              <a:gdLst/>
              <a:ahLst/>
              <a:cxnLst/>
              <a:rect l="l" t="t" r="r" b="b"/>
              <a:pathLst>
                <a:path w="1287" h="1275" extrusionOk="0">
                  <a:moveTo>
                    <a:pt x="643" y="322"/>
                  </a:moveTo>
                  <a:cubicBezTo>
                    <a:pt x="822" y="322"/>
                    <a:pt x="953" y="477"/>
                    <a:pt x="953" y="631"/>
                  </a:cubicBezTo>
                  <a:cubicBezTo>
                    <a:pt x="953" y="798"/>
                    <a:pt x="810" y="953"/>
                    <a:pt x="643" y="953"/>
                  </a:cubicBezTo>
                  <a:cubicBezTo>
                    <a:pt x="477" y="953"/>
                    <a:pt x="334" y="798"/>
                    <a:pt x="334" y="631"/>
                  </a:cubicBezTo>
                  <a:cubicBezTo>
                    <a:pt x="334" y="477"/>
                    <a:pt x="465" y="322"/>
                    <a:pt x="643" y="322"/>
                  </a:cubicBezTo>
                  <a:close/>
                  <a:moveTo>
                    <a:pt x="643" y="0"/>
                  </a:moveTo>
                  <a:cubicBezTo>
                    <a:pt x="286" y="0"/>
                    <a:pt x="0" y="274"/>
                    <a:pt x="0" y="631"/>
                  </a:cubicBezTo>
                  <a:cubicBezTo>
                    <a:pt x="0" y="989"/>
                    <a:pt x="286" y="1274"/>
                    <a:pt x="643" y="1274"/>
                  </a:cubicBezTo>
                  <a:cubicBezTo>
                    <a:pt x="1000" y="1274"/>
                    <a:pt x="1286" y="989"/>
                    <a:pt x="1286" y="631"/>
                  </a:cubicBezTo>
                  <a:cubicBezTo>
                    <a:pt x="1286" y="274"/>
                    <a:pt x="1000" y="0"/>
                    <a:pt x="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70" name="Google Shape;12970;p87"/>
          <p:cNvGrpSpPr/>
          <p:nvPr/>
        </p:nvGrpSpPr>
        <p:grpSpPr>
          <a:xfrm>
            <a:off x="1750887" y="2244727"/>
            <a:ext cx="320143" cy="343269"/>
            <a:chOff x="1750887" y="2425727"/>
            <a:chExt cx="320143" cy="343269"/>
          </a:xfrm>
        </p:grpSpPr>
        <p:sp>
          <p:nvSpPr>
            <p:cNvPr id="12971" name="Google Shape;12971;p87"/>
            <p:cNvSpPr/>
            <p:nvPr/>
          </p:nvSpPr>
          <p:spPr>
            <a:xfrm>
              <a:off x="1750887" y="2425727"/>
              <a:ext cx="320143" cy="289052"/>
            </a:xfrm>
            <a:custGeom>
              <a:avLst/>
              <a:gdLst/>
              <a:ahLst/>
              <a:cxnLst/>
              <a:rect l="l" t="t" r="r" b="b"/>
              <a:pathLst>
                <a:path w="10050" h="9074" extrusionOk="0">
                  <a:moveTo>
                    <a:pt x="1668" y="322"/>
                  </a:moveTo>
                  <a:cubicBezTo>
                    <a:pt x="1834" y="322"/>
                    <a:pt x="1953" y="453"/>
                    <a:pt x="1953" y="608"/>
                  </a:cubicBezTo>
                  <a:lnTo>
                    <a:pt x="1953" y="1275"/>
                  </a:lnTo>
                  <a:cubicBezTo>
                    <a:pt x="1953" y="1441"/>
                    <a:pt x="1811" y="1560"/>
                    <a:pt x="1668" y="1560"/>
                  </a:cubicBezTo>
                  <a:cubicBezTo>
                    <a:pt x="1513" y="1560"/>
                    <a:pt x="1382" y="1429"/>
                    <a:pt x="1382" y="1275"/>
                  </a:cubicBezTo>
                  <a:lnTo>
                    <a:pt x="1382" y="929"/>
                  </a:lnTo>
                  <a:lnTo>
                    <a:pt x="1382" y="608"/>
                  </a:lnTo>
                  <a:cubicBezTo>
                    <a:pt x="1370" y="453"/>
                    <a:pt x="1501" y="322"/>
                    <a:pt x="1668" y="322"/>
                  </a:cubicBezTo>
                  <a:close/>
                  <a:moveTo>
                    <a:pt x="3918" y="322"/>
                  </a:moveTo>
                  <a:cubicBezTo>
                    <a:pt x="4061" y="322"/>
                    <a:pt x="4192" y="453"/>
                    <a:pt x="4192" y="608"/>
                  </a:cubicBezTo>
                  <a:lnTo>
                    <a:pt x="4192" y="1275"/>
                  </a:lnTo>
                  <a:cubicBezTo>
                    <a:pt x="4192" y="1441"/>
                    <a:pt x="4061" y="1560"/>
                    <a:pt x="3918" y="1560"/>
                  </a:cubicBezTo>
                  <a:cubicBezTo>
                    <a:pt x="3763" y="1560"/>
                    <a:pt x="3632" y="1429"/>
                    <a:pt x="3632" y="1275"/>
                  </a:cubicBezTo>
                  <a:lnTo>
                    <a:pt x="3632" y="608"/>
                  </a:lnTo>
                  <a:cubicBezTo>
                    <a:pt x="3632" y="441"/>
                    <a:pt x="3763" y="322"/>
                    <a:pt x="3918" y="322"/>
                  </a:cubicBezTo>
                  <a:close/>
                  <a:moveTo>
                    <a:pt x="6180" y="322"/>
                  </a:moveTo>
                  <a:cubicBezTo>
                    <a:pt x="6323" y="322"/>
                    <a:pt x="6454" y="453"/>
                    <a:pt x="6454" y="608"/>
                  </a:cubicBezTo>
                  <a:lnTo>
                    <a:pt x="6454" y="1275"/>
                  </a:lnTo>
                  <a:cubicBezTo>
                    <a:pt x="6454" y="1441"/>
                    <a:pt x="6323" y="1560"/>
                    <a:pt x="6180" y="1560"/>
                  </a:cubicBezTo>
                  <a:cubicBezTo>
                    <a:pt x="6025" y="1560"/>
                    <a:pt x="5894" y="1429"/>
                    <a:pt x="5894" y="1275"/>
                  </a:cubicBezTo>
                  <a:lnTo>
                    <a:pt x="5894" y="608"/>
                  </a:lnTo>
                  <a:cubicBezTo>
                    <a:pt x="5894" y="441"/>
                    <a:pt x="6025" y="322"/>
                    <a:pt x="6180" y="322"/>
                  </a:cubicBezTo>
                  <a:close/>
                  <a:moveTo>
                    <a:pt x="8419" y="322"/>
                  </a:moveTo>
                  <a:cubicBezTo>
                    <a:pt x="8573" y="322"/>
                    <a:pt x="8704" y="453"/>
                    <a:pt x="8704" y="608"/>
                  </a:cubicBezTo>
                  <a:lnTo>
                    <a:pt x="8704" y="929"/>
                  </a:lnTo>
                  <a:lnTo>
                    <a:pt x="8704" y="1275"/>
                  </a:lnTo>
                  <a:cubicBezTo>
                    <a:pt x="8704" y="1441"/>
                    <a:pt x="8573" y="1560"/>
                    <a:pt x="8419" y="1560"/>
                  </a:cubicBezTo>
                  <a:cubicBezTo>
                    <a:pt x="8276" y="1560"/>
                    <a:pt x="8145" y="1429"/>
                    <a:pt x="8145" y="1275"/>
                  </a:cubicBezTo>
                  <a:lnTo>
                    <a:pt x="8145" y="608"/>
                  </a:lnTo>
                  <a:cubicBezTo>
                    <a:pt x="8145" y="441"/>
                    <a:pt x="8276" y="322"/>
                    <a:pt x="8419" y="322"/>
                  </a:cubicBezTo>
                  <a:close/>
                  <a:moveTo>
                    <a:pt x="9526" y="1096"/>
                  </a:moveTo>
                  <a:cubicBezTo>
                    <a:pt x="9669" y="1096"/>
                    <a:pt x="9788" y="1215"/>
                    <a:pt x="9788" y="1370"/>
                  </a:cubicBezTo>
                  <a:lnTo>
                    <a:pt x="9788" y="2525"/>
                  </a:lnTo>
                  <a:lnTo>
                    <a:pt x="370" y="2525"/>
                  </a:lnTo>
                  <a:lnTo>
                    <a:pt x="370" y="1370"/>
                  </a:lnTo>
                  <a:cubicBezTo>
                    <a:pt x="370" y="1215"/>
                    <a:pt x="489" y="1096"/>
                    <a:pt x="644" y="1096"/>
                  </a:cubicBezTo>
                  <a:lnTo>
                    <a:pt x="1060" y="1096"/>
                  </a:lnTo>
                  <a:lnTo>
                    <a:pt x="1060" y="1275"/>
                  </a:lnTo>
                  <a:cubicBezTo>
                    <a:pt x="1060" y="1596"/>
                    <a:pt x="1322" y="1882"/>
                    <a:pt x="1668" y="1882"/>
                  </a:cubicBezTo>
                  <a:cubicBezTo>
                    <a:pt x="1989" y="1882"/>
                    <a:pt x="2275" y="1620"/>
                    <a:pt x="2275" y="1275"/>
                  </a:cubicBezTo>
                  <a:lnTo>
                    <a:pt x="2275" y="1096"/>
                  </a:lnTo>
                  <a:lnTo>
                    <a:pt x="3335" y="1096"/>
                  </a:lnTo>
                  <a:lnTo>
                    <a:pt x="3335" y="1275"/>
                  </a:lnTo>
                  <a:cubicBezTo>
                    <a:pt x="3335" y="1596"/>
                    <a:pt x="3597" y="1882"/>
                    <a:pt x="3942" y="1882"/>
                  </a:cubicBezTo>
                  <a:cubicBezTo>
                    <a:pt x="4287" y="1882"/>
                    <a:pt x="4549" y="1620"/>
                    <a:pt x="4549" y="1275"/>
                  </a:cubicBezTo>
                  <a:lnTo>
                    <a:pt x="4549" y="1096"/>
                  </a:lnTo>
                  <a:lnTo>
                    <a:pt x="5609" y="1096"/>
                  </a:lnTo>
                  <a:lnTo>
                    <a:pt x="5609" y="1275"/>
                  </a:lnTo>
                  <a:cubicBezTo>
                    <a:pt x="5609" y="1596"/>
                    <a:pt x="5883" y="1882"/>
                    <a:pt x="6216" y="1882"/>
                  </a:cubicBezTo>
                  <a:cubicBezTo>
                    <a:pt x="6561" y="1882"/>
                    <a:pt x="6835" y="1620"/>
                    <a:pt x="6835" y="1275"/>
                  </a:cubicBezTo>
                  <a:lnTo>
                    <a:pt x="6835" y="1096"/>
                  </a:lnTo>
                  <a:lnTo>
                    <a:pt x="7883" y="1096"/>
                  </a:lnTo>
                  <a:lnTo>
                    <a:pt x="7883" y="1275"/>
                  </a:lnTo>
                  <a:cubicBezTo>
                    <a:pt x="7883" y="1596"/>
                    <a:pt x="8157" y="1882"/>
                    <a:pt x="8502" y="1882"/>
                  </a:cubicBezTo>
                  <a:cubicBezTo>
                    <a:pt x="8823" y="1882"/>
                    <a:pt x="9109" y="1620"/>
                    <a:pt x="9109" y="1275"/>
                  </a:cubicBezTo>
                  <a:lnTo>
                    <a:pt x="9109" y="1096"/>
                  </a:lnTo>
                  <a:close/>
                  <a:moveTo>
                    <a:pt x="1608" y="1"/>
                  </a:moveTo>
                  <a:cubicBezTo>
                    <a:pt x="1275" y="1"/>
                    <a:pt x="989" y="262"/>
                    <a:pt x="989" y="608"/>
                  </a:cubicBezTo>
                  <a:lnTo>
                    <a:pt x="989" y="786"/>
                  </a:lnTo>
                  <a:lnTo>
                    <a:pt x="572" y="786"/>
                  </a:lnTo>
                  <a:cubicBezTo>
                    <a:pt x="251" y="786"/>
                    <a:pt x="1" y="1048"/>
                    <a:pt x="1" y="1370"/>
                  </a:cubicBezTo>
                  <a:lnTo>
                    <a:pt x="1" y="3584"/>
                  </a:lnTo>
                  <a:cubicBezTo>
                    <a:pt x="1" y="3668"/>
                    <a:pt x="72" y="3751"/>
                    <a:pt x="156" y="3751"/>
                  </a:cubicBezTo>
                  <a:cubicBezTo>
                    <a:pt x="251" y="3751"/>
                    <a:pt x="322" y="3668"/>
                    <a:pt x="322" y="3584"/>
                  </a:cubicBezTo>
                  <a:lnTo>
                    <a:pt x="322" y="2834"/>
                  </a:lnTo>
                  <a:lnTo>
                    <a:pt x="9681" y="2834"/>
                  </a:lnTo>
                  <a:lnTo>
                    <a:pt x="9681" y="8906"/>
                  </a:lnTo>
                  <a:cubicBezTo>
                    <a:pt x="9681" y="9002"/>
                    <a:pt x="9764" y="9073"/>
                    <a:pt x="9847" y="9073"/>
                  </a:cubicBezTo>
                  <a:cubicBezTo>
                    <a:pt x="9943" y="9073"/>
                    <a:pt x="10014" y="9002"/>
                    <a:pt x="10014" y="8906"/>
                  </a:cubicBezTo>
                  <a:lnTo>
                    <a:pt x="10014" y="1346"/>
                  </a:lnTo>
                  <a:cubicBezTo>
                    <a:pt x="10050" y="1036"/>
                    <a:pt x="9776" y="786"/>
                    <a:pt x="9466" y="786"/>
                  </a:cubicBezTo>
                  <a:lnTo>
                    <a:pt x="9050" y="786"/>
                  </a:lnTo>
                  <a:lnTo>
                    <a:pt x="9050" y="608"/>
                  </a:lnTo>
                  <a:cubicBezTo>
                    <a:pt x="9050" y="274"/>
                    <a:pt x="8776" y="1"/>
                    <a:pt x="8430" y="1"/>
                  </a:cubicBezTo>
                  <a:cubicBezTo>
                    <a:pt x="8109" y="1"/>
                    <a:pt x="7823" y="262"/>
                    <a:pt x="7823" y="608"/>
                  </a:cubicBezTo>
                  <a:lnTo>
                    <a:pt x="7823" y="786"/>
                  </a:lnTo>
                  <a:lnTo>
                    <a:pt x="6764" y="786"/>
                  </a:lnTo>
                  <a:lnTo>
                    <a:pt x="6764" y="608"/>
                  </a:lnTo>
                  <a:cubicBezTo>
                    <a:pt x="6764" y="274"/>
                    <a:pt x="6502" y="1"/>
                    <a:pt x="6156" y="1"/>
                  </a:cubicBezTo>
                  <a:cubicBezTo>
                    <a:pt x="5811" y="1"/>
                    <a:pt x="5549" y="262"/>
                    <a:pt x="5549" y="608"/>
                  </a:cubicBezTo>
                  <a:lnTo>
                    <a:pt x="5549" y="786"/>
                  </a:lnTo>
                  <a:lnTo>
                    <a:pt x="4489" y="786"/>
                  </a:lnTo>
                  <a:lnTo>
                    <a:pt x="4489" y="608"/>
                  </a:lnTo>
                  <a:cubicBezTo>
                    <a:pt x="4489" y="274"/>
                    <a:pt x="4228" y="1"/>
                    <a:pt x="3882" y="1"/>
                  </a:cubicBezTo>
                  <a:cubicBezTo>
                    <a:pt x="3549" y="1"/>
                    <a:pt x="3275" y="262"/>
                    <a:pt x="3275" y="608"/>
                  </a:cubicBezTo>
                  <a:lnTo>
                    <a:pt x="3275" y="786"/>
                  </a:lnTo>
                  <a:lnTo>
                    <a:pt x="2215" y="786"/>
                  </a:lnTo>
                  <a:lnTo>
                    <a:pt x="2215" y="608"/>
                  </a:lnTo>
                  <a:cubicBezTo>
                    <a:pt x="2215" y="274"/>
                    <a:pt x="1942"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2" name="Google Shape;12972;p87"/>
            <p:cNvSpPr/>
            <p:nvPr/>
          </p:nvSpPr>
          <p:spPr>
            <a:xfrm>
              <a:off x="1751652" y="2558467"/>
              <a:ext cx="319378" cy="210530"/>
            </a:xfrm>
            <a:custGeom>
              <a:avLst/>
              <a:gdLst/>
              <a:ahLst/>
              <a:cxnLst/>
              <a:rect l="l" t="t" r="r" b="b"/>
              <a:pathLst>
                <a:path w="10026" h="6609" extrusionOk="0">
                  <a:moveTo>
                    <a:pt x="167" y="1"/>
                  </a:moveTo>
                  <a:cubicBezTo>
                    <a:pt x="72" y="1"/>
                    <a:pt x="1" y="72"/>
                    <a:pt x="1" y="156"/>
                  </a:cubicBezTo>
                  <a:lnTo>
                    <a:pt x="1" y="6025"/>
                  </a:lnTo>
                  <a:cubicBezTo>
                    <a:pt x="1" y="6347"/>
                    <a:pt x="274" y="6609"/>
                    <a:pt x="584" y="6609"/>
                  </a:cubicBezTo>
                  <a:lnTo>
                    <a:pt x="9407" y="6609"/>
                  </a:lnTo>
                  <a:cubicBezTo>
                    <a:pt x="9740" y="6609"/>
                    <a:pt x="9990" y="6335"/>
                    <a:pt x="9990" y="6025"/>
                  </a:cubicBezTo>
                  <a:lnTo>
                    <a:pt x="9990" y="5501"/>
                  </a:lnTo>
                  <a:cubicBezTo>
                    <a:pt x="10026" y="5418"/>
                    <a:pt x="9942" y="5335"/>
                    <a:pt x="9859" y="5335"/>
                  </a:cubicBezTo>
                  <a:cubicBezTo>
                    <a:pt x="9764" y="5335"/>
                    <a:pt x="9692" y="5418"/>
                    <a:pt x="9692" y="5501"/>
                  </a:cubicBezTo>
                  <a:lnTo>
                    <a:pt x="9692" y="6025"/>
                  </a:lnTo>
                  <a:cubicBezTo>
                    <a:pt x="9692" y="6168"/>
                    <a:pt x="9573" y="6287"/>
                    <a:pt x="9430" y="6287"/>
                  </a:cubicBezTo>
                  <a:lnTo>
                    <a:pt x="596" y="6287"/>
                  </a:lnTo>
                  <a:cubicBezTo>
                    <a:pt x="453" y="6287"/>
                    <a:pt x="334" y="6168"/>
                    <a:pt x="334" y="6025"/>
                  </a:cubicBezTo>
                  <a:lnTo>
                    <a:pt x="334" y="156"/>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73" name="Google Shape;12973;p87"/>
          <p:cNvGrpSpPr/>
          <p:nvPr/>
        </p:nvGrpSpPr>
        <p:grpSpPr>
          <a:xfrm>
            <a:off x="1298037" y="2244727"/>
            <a:ext cx="338364" cy="342887"/>
            <a:chOff x="1298037" y="2425727"/>
            <a:chExt cx="338364" cy="342887"/>
          </a:xfrm>
        </p:grpSpPr>
        <p:sp>
          <p:nvSpPr>
            <p:cNvPr id="12974" name="Google Shape;12974;p87"/>
            <p:cNvSpPr/>
            <p:nvPr/>
          </p:nvSpPr>
          <p:spPr>
            <a:xfrm>
              <a:off x="1339384" y="2471631"/>
              <a:ext cx="256050" cy="136180"/>
            </a:xfrm>
            <a:custGeom>
              <a:avLst/>
              <a:gdLst/>
              <a:ahLst/>
              <a:cxnLst/>
              <a:rect l="l" t="t" r="r" b="b"/>
              <a:pathLst>
                <a:path w="8038" h="4275" extrusionOk="0">
                  <a:moveTo>
                    <a:pt x="7704" y="1477"/>
                  </a:moveTo>
                  <a:lnTo>
                    <a:pt x="7704" y="3501"/>
                  </a:lnTo>
                  <a:cubicBezTo>
                    <a:pt x="7704" y="3751"/>
                    <a:pt x="7513" y="3941"/>
                    <a:pt x="7263" y="3941"/>
                  </a:cubicBezTo>
                  <a:lnTo>
                    <a:pt x="774" y="3941"/>
                  </a:lnTo>
                  <a:cubicBezTo>
                    <a:pt x="524" y="3941"/>
                    <a:pt x="322" y="3751"/>
                    <a:pt x="322" y="3501"/>
                  </a:cubicBezTo>
                  <a:lnTo>
                    <a:pt x="322" y="1477"/>
                  </a:lnTo>
                  <a:close/>
                  <a:moveTo>
                    <a:pt x="774" y="0"/>
                  </a:moveTo>
                  <a:cubicBezTo>
                    <a:pt x="346" y="0"/>
                    <a:pt x="1" y="345"/>
                    <a:pt x="1" y="774"/>
                  </a:cubicBezTo>
                  <a:lnTo>
                    <a:pt x="1" y="3501"/>
                  </a:lnTo>
                  <a:cubicBezTo>
                    <a:pt x="1" y="3929"/>
                    <a:pt x="346" y="4275"/>
                    <a:pt x="774" y="4275"/>
                  </a:cubicBezTo>
                  <a:lnTo>
                    <a:pt x="7263" y="4275"/>
                  </a:lnTo>
                  <a:cubicBezTo>
                    <a:pt x="7692" y="4275"/>
                    <a:pt x="8037" y="3929"/>
                    <a:pt x="8037" y="3501"/>
                  </a:cubicBezTo>
                  <a:lnTo>
                    <a:pt x="8037" y="774"/>
                  </a:lnTo>
                  <a:cubicBezTo>
                    <a:pt x="8025" y="345"/>
                    <a:pt x="7680" y="0"/>
                    <a:pt x="7263" y="0"/>
                  </a:cubicBezTo>
                  <a:lnTo>
                    <a:pt x="5787" y="0"/>
                  </a:lnTo>
                  <a:cubicBezTo>
                    <a:pt x="5704" y="0"/>
                    <a:pt x="5620" y="72"/>
                    <a:pt x="5620" y="167"/>
                  </a:cubicBezTo>
                  <a:cubicBezTo>
                    <a:pt x="5620" y="250"/>
                    <a:pt x="5704" y="322"/>
                    <a:pt x="5787" y="322"/>
                  </a:cubicBezTo>
                  <a:lnTo>
                    <a:pt x="7263" y="322"/>
                  </a:lnTo>
                  <a:cubicBezTo>
                    <a:pt x="7513" y="322"/>
                    <a:pt x="7704" y="524"/>
                    <a:pt x="7704" y="774"/>
                  </a:cubicBezTo>
                  <a:lnTo>
                    <a:pt x="7704" y="1155"/>
                  </a:lnTo>
                  <a:lnTo>
                    <a:pt x="322" y="1155"/>
                  </a:lnTo>
                  <a:lnTo>
                    <a:pt x="322" y="774"/>
                  </a:lnTo>
                  <a:cubicBezTo>
                    <a:pt x="322" y="524"/>
                    <a:pt x="524" y="322"/>
                    <a:pt x="774" y="322"/>
                  </a:cubicBezTo>
                  <a:lnTo>
                    <a:pt x="5049" y="322"/>
                  </a:lnTo>
                  <a:cubicBezTo>
                    <a:pt x="5132" y="322"/>
                    <a:pt x="5204" y="250"/>
                    <a:pt x="5204" y="167"/>
                  </a:cubicBezTo>
                  <a:cubicBezTo>
                    <a:pt x="5204" y="72"/>
                    <a:pt x="5132" y="0"/>
                    <a:pt x="5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5" name="Google Shape;12975;p87"/>
            <p:cNvSpPr/>
            <p:nvPr/>
          </p:nvSpPr>
          <p:spPr>
            <a:xfrm>
              <a:off x="1341646" y="2618036"/>
              <a:ext cx="50490" cy="50458"/>
            </a:xfrm>
            <a:custGeom>
              <a:avLst/>
              <a:gdLst/>
              <a:ahLst/>
              <a:cxnLst/>
              <a:rect l="l" t="t" r="r" b="b"/>
              <a:pathLst>
                <a:path w="1585" h="1584" extrusionOk="0">
                  <a:moveTo>
                    <a:pt x="787" y="321"/>
                  </a:moveTo>
                  <a:cubicBezTo>
                    <a:pt x="1049" y="321"/>
                    <a:pt x="1251" y="536"/>
                    <a:pt x="1251" y="786"/>
                  </a:cubicBezTo>
                  <a:cubicBezTo>
                    <a:pt x="1251" y="1048"/>
                    <a:pt x="1049" y="1250"/>
                    <a:pt x="787" y="1250"/>
                  </a:cubicBezTo>
                  <a:cubicBezTo>
                    <a:pt x="537" y="1250"/>
                    <a:pt x="334" y="1048"/>
                    <a:pt x="334" y="786"/>
                  </a:cubicBezTo>
                  <a:cubicBezTo>
                    <a:pt x="334" y="536"/>
                    <a:pt x="537" y="321"/>
                    <a:pt x="787" y="321"/>
                  </a:cubicBezTo>
                  <a:close/>
                  <a:moveTo>
                    <a:pt x="787" y="0"/>
                  </a:moveTo>
                  <a:cubicBezTo>
                    <a:pt x="358" y="0"/>
                    <a:pt x="1" y="357"/>
                    <a:pt x="1" y="786"/>
                  </a:cubicBezTo>
                  <a:cubicBezTo>
                    <a:pt x="1" y="1226"/>
                    <a:pt x="358" y="1584"/>
                    <a:pt x="787" y="1584"/>
                  </a:cubicBezTo>
                  <a:cubicBezTo>
                    <a:pt x="1227" y="1584"/>
                    <a:pt x="1585" y="1226"/>
                    <a:pt x="1585" y="786"/>
                  </a:cubicBezTo>
                  <a:cubicBezTo>
                    <a:pt x="1585" y="357"/>
                    <a:pt x="1227" y="0"/>
                    <a:pt x="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6" name="Google Shape;12976;p87"/>
            <p:cNvSpPr/>
            <p:nvPr/>
          </p:nvSpPr>
          <p:spPr>
            <a:xfrm>
              <a:off x="1542301" y="2618036"/>
              <a:ext cx="50076" cy="50458"/>
            </a:xfrm>
            <a:custGeom>
              <a:avLst/>
              <a:gdLst/>
              <a:ahLst/>
              <a:cxnLst/>
              <a:rect l="l" t="t" r="r" b="b"/>
              <a:pathLst>
                <a:path w="1572" h="1584" extrusionOk="0">
                  <a:moveTo>
                    <a:pt x="786" y="321"/>
                  </a:moveTo>
                  <a:cubicBezTo>
                    <a:pt x="1036" y="321"/>
                    <a:pt x="1251" y="536"/>
                    <a:pt x="1251" y="786"/>
                  </a:cubicBezTo>
                  <a:cubicBezTo>
                    <a:pt x="1251" y="1048"/>
                    <a:pt x="1036" y="1250"/>
                    <a:pt x="786" y="1250"/>
                  </a:cubicBezTo>
                  <a:cubicBezTo>
                    <a:pt x="536" y="1250"/>
                    <a:pt x="322" y="1048"/>
                    <a:pt x="322" y="786"/>
                  </a:cubicBezTo>
                  <a:cubicBezTo>
                    <a:pt x="322" y="536"/>
                    <a:pt x="536" y="321"/>
                    <a:pt x="786" y="321"/>
                  </a:cubicBezTo>
                  <a:close/>
                  <a:moveTo>
                    <a:pt x="786" y="0"/>
                  </a:moveTo>
                  <a:cubicBezTo>
                    <a:pt x="358" y="0"/>
                    <a:pt x="0" y="357"/>
                    <a:pt x="0" y="786"/>
                  </a:cubicBezTo>
                  <a:cubicBezTo>
                    <a:pt x="0" y="1226"/>
                    <a:pt x="358" y="1584"/>
                    <a:pt x="786" y="1584"/>
                  </a:cubicBezTo>
                  <a:cubicBezTo>
                    <a:pt x="1215" y="1584"/>
                    <a:pt x="1572" y="1226"/>
                    <a:pt x="1572" y="786"/>
                  </a:cubicBezTo>
                  <a:cubicBezTo>
                    <a:pt x="1572" y="357"/>
                    <a:pt x="1215" y="0"/>
                    <a:pt x="7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7" name="Google Shape;12977;p87"/>
            <p:cNvSpPr/>
            <p:nvPr/>
          </p:nvSpPr>
          <p:spPr>
            <a:xfrm>
              <a:off x="1298037" y="2425727"/>
              <a:ext cx="338364" cy="342887"/>
            </a:xfrm>
            <a:custGeom>
              <a:avLst/>
              <a:gdLst/>
              <a:ahLst/>
              <a:cxnLst/>
              <a:rect l="l" t="t" r="r" b="b"/>
              <a:pathLst>
                <a:path w="10622" h="10764" extrusionOk="0">
                  <a:moveTo>
                    <a:pt x="715" y="2525"/>
                  </a:moveTo>
                  <a:lnTo>
                    <a:pt x="715" y="4644"/>
                  </a:lnTo>
                  <a:lnTo>
                    <a:pt x="560" y="4644"/>
                  </a:lnTo>
                  <a:lnTo>
                    <a:pt x="560" y="4656"/>
                  </a:lnTo>
                  <a:cubicBezTo>
                    <a:pt x="429" y="4656"/>
                    <a:pt x="322" y="4549"/>
                    <a:pt x="322" y="4418"/>
                  </a:cubicBezTo>
                  <a:lnTo>
                    <a:pt x="322" y="2763"/>
                  </a:lnTo>
                  <a:cubicBezTo>
                    <a:pt x="322" y="2632"/>
                    <a:pt x="429" y="2525"/>
                    <a:pt x="560" y="2525"/>
                  </a:cubicBezTo>
                  <a:close/>
                  <a:moveTo>
                    <a:pt x="10050" y="2537"/>
                  </a:moveTo>
                  <a:cubicBezTo>
                    <a:pt x="10181" y="2537"/>
                    <a:pt x="10288" y="2644"/>
                    <a:pt x="10288" y="2775"/>
                  </a:cubicBezTo>
                  <a:lnTo>
                    <a:pt x="10288" y="4418"/>
                  </a:lnTo>
                  <a:cubicBezTo>
                    <a:pt x="10288" y="4549"/>
                    <a:pt x="10181" y="4656"/>
                    <a:pt x="10050" y="4656"/>
                  </a:cubicBezTo>
                  <a:lnTo>
                    <a:pt x="9895" y="4656"/>
                  </a:lnTo>
                  <a:lnTo>
                    <a:pt x="9895" y="2537"/>
                  </a:lnTo>
                  <a:close/>
                  <a:moveTo>
                    <a:pt x="6418" y="6263"/>
                  </a:moveTo>
                  <a:cubicBezTo>
                    <a:pt x="6680" y="6263"/>
                    <a:pt x="6906" y="6489"/>
                    <a:pt x="6906" y="6751"/>
                  </a:cubicBezTo>
                  <a:lnTo>
                    <a:pt x="6906" y="7930"/>
                  </a:lnTo>
                  <a:lnTo>
                    <a:pt x="3727" y="7930"/>
                  </a:lnTo>
                  <a:lnTo>
                    <a:pt x="3727" y="6751"/>
                  </a:lnTo>
                  <a:cubicBezTo>
                    <a:pt x="3727" y="6489"/>
                    <a:pt x="3942" y="6263"/>
                    <a:pt x="4216" y="6263"/>
                  </a:cubicBezTo>
                  <a:close/>
                  <a:moveTo>
                    <a:pt x="8347" y="334"/>
                  </a:moveTo>
                  <a:cubicBezTo>
                    <a:pt x="9026" y="334"/>
                    <a:pt x="9561" y="870"/>
                    <a:pt x="9561" y="1536"/>
                  </a:cubicBezTo>
                  <a:lnTo>
                    <a:pt x="9561" y="2382"/>
                  </a:lnTo>
                  <a:lnTo>
                    <a:pt x="9561" y="4811"/>
                  </a:lnTo>
                  <a:lnTo>
                    <a:pt x="9561" y="7930"/>
                  </a:lnTo>
                  <a:lnTo>
                    <a:pt x="7204" y="7930"/>
                  </a:lnTo>
                  <a:lnTo>
                    <a:pt x="7204" y="6751"/>
                  </a:lnTo>
                  <a:cubicBezTo>
                    <a:pt x="7204" y="6299"/>
                    <a:pt x="6847" y="5930"/>
                    <a:pt x="6383" y="5930"/>
                  </a:cubicBezTo>
                  <a:lnTo>
                    <a:pt x="4180" y="5930"/>
                  </a:lnTo>
                  <a:cubicBezTo>
                    <a:pt x="3739" y="5930"/>
                    <a:pt x="3370" y="6287"/>
                    <a:pt x="3370" y="6751"/>
                  </a:cubicBezTo>
                  <a:lnTo>
                    <a:pt x="3370" y="7930"/>
                  </a:lnTo>
                  <a:lnTo>
                    <a:pt x="3215" y="7930"/>
                  </a:lnTo>
                  <a:cubicBezTo>
                    <a:pt x="3120" y="7930"/>
                    <a:pt x="3049" y="8002"/>
                    <a:pt x="3049" y="8085"/>
                  </a:cubicBezTo>
                  <a:cubicBezTo>
                    <a:pt x="3049" y="8180"/>
                    <a:pt x="3120" y="8252"/>
                    <a:pt x="3215" y="8252"/>
                  </a:cubicBezTo>
                  <a:lnTo>
                    <a:pt x="9931" y="8252"/>
                  </a:lnTo>
                  <a:cubicBezTo>
                    <a:pt x="9990" y="8252"/>
                    <a:pt x="10050" y="8299"/>
                    <a:pt x="10050" y="8371"/>
                  </a:cubicBezTo>
                  <a:lnTo>
                    <a:pt x="10050" y="9323"/>
                  </a:lnTo>
                  <a:cubicBezTo>
                    <a:pt x="10050" y="9383"/>
                    <a:pt x="10002" y="9442"/>
                    <a:pt x="9931" y="9442"/>
                  </a:cubicBezTo>
                  <a:lnTo>
                    <a:pt x="763" y="9442"/>
                  </a:lnTo>
                  <a:cubicBezTo>
                    <a:pt x="703" y="9442"/>
                    <a:pt x="644" y="9406"/>
                    <a:pt x="644" y="9323"/>
                  </a:cubicBezTo>
                  <a:lnTo>
                    <a:pt x="644" y="8371"/>
                  </a:lnTo>
                  <a:cubicBezTo>
                    <a:pt x="644" y="8311"/>
                    <a:pt x="691" y="8252"/>
                    <a:pt x="763" y="8252"/>
                  </a:cubicBezTo>
                  <a:lnTo>
                    <a:pt x="2477" y="8252"/>
                  </a:lnTo>
                  <a:cubicBezTo>
                    <a:pt x="2561" y="8252"/>
                    <a:pt x="2632" y="8180"/>
                    <a:pt x="2632" y="8085"/>
                  </a:cubicBezTo>
                  <a:cubicBezTo>
                    <a:pt x="2632" y="8002"/>
                    <a:pt x="2561" y="7930"/>
                    <a:pt x="2477" y="7930"/>
                  </a:cubicBezTo>
                  <a:lnTo>
                    <a:pt x="1013" y="7930"/>
                  </a:lnTo>
                  <a:lnTo>
                    <a:pt x="1013" y="4811"/>
                  </a:lnTo>
                  <a:lnTo>
                    <a:pt x="1013" y="2382"/>
                  </a:lnTo>
                  <a:lnTo>
                    <a:pt x="1013" y="1536"/>
                  </a:lnTo>
                  <a:cubicBezTo>
                    <a:pt x="1013" y="870"/>
                    <a:pt x="1549" y="334"/>
                    <a:pt x="2215" y="334"/>
                  </a:cubicBezTo>
                  <a:close/>
                  <a:moveTo>
                    <a:pt x="6906" y="9740"/>
                  </a:moveTo>
                  <a:cubicBezTo>
                    <a:pt x="6859" y="9835"/>
                    <a:pt x="6775" y="9883"/>
                    <a:pt x="6668" y="9883"/>
                  </a:cubicBezTo>
                  <a:lnTo>
                    <a:pt x="3930" y="9883"/>
                  </a:lnTo>
                  <a:cubicBezTo>
                    <a:pt x="3823" y="9883"/>
                    <a:pt x="3739" y="9835"/>
                    <a:pt x="3692" y="9740"/>
                  </a:cubicBezTo>
                  <a:close/>
                  <a:moveTo>
                    <a:pt x="2751" y="9764"/>
                  </a:moveTo>
                  <a:lnTo>
                    <a:pt x="2751" y="10311"/>
                  </a:lnTo>
                  <a:cubicBezTo>
                    <a:pt x="2751" y="10383"/>
                    <a:pt x="2692" y="10454"/>
                    <a:pt x="2608" y="10454"/>
                  </a:cubicBezTo>
                  <a:lnTo>
                    <a:pt x="1430" y="10454"/>
                  </a:lnTo>
                  <a:cubicBezTo>
                    <a:pt x="1346" y="10454"/>
                    <a:pt x="1287" y="10383"/>
                    <a:pt x="1287" y="10311"/>
                  </a:cubicBezTo>
                  <a:lnTo>
                    <a:pt x="1287" y="9764"/>
                  </a:lnTo>
                  <a:close/>
                  <a:moveTo>
                    <a:pt x="9442" y="9764"/>
                  </a:moveTo>
                  <a:lnTo>
                    <a:pt x="9442" y="10311"/>
                  </a:lnTo>
                  <a:cubicBezTo>
                    <a:pt x="9442" y="10395"/>
                    <a:pt x="9359" y="10454"/>
                    <a:pt x="9288" y="10454"/>
                  </a:cubicBezTo>
                  <a:lnTo>
                    <a:pt x="8109" y="10454"/>
                  </a:lnTo>
                  <a:cubicBezTo>
                    <a:pt x="8026" y="10454"/>
                    <a:pt x="7966" y="10383"/>
                    <a:pt x="7966" y="10311"/>
                  </a:cubicBezTo>
                  <a:lnTo>
                    <a:pt x="7966" y="9764"/>
                  </a:lnTo>
                  <a:close/>
                  <a:moveTo>
                    <a:pt x="2239" y="1"/>
                  </a:moveTo>
                  <a:cubicBezTo>
                    <a:pt x="1382" y="1"/>
                    <a:pt x="703" y="679"/>
                    <a:pt x="703" y="1525"/>
                  </a:cubicBezTo>
                  <a:lnTo>
                    <a:pt x="703" y="2215"/>
                  </a:lnTo>
                  <a:lnTo>
                    <a:pt x="548" y="2215"/>
                  </a:lnTo>
                  <a:cubicBezTo>
                    <a:pt x="239" y="2215"/>
                    <a:pt x="1" y="2465"/>
                    <a:pt x="1" y="2763"/>
                  </a:cubicBezTo>
                  <a:lnTo>
                    <a:pt x="1" y="4418"/>
                  </a:lnTo>
                  <a:cubicBezTo>
                    <a:pt x="1" y="4727"/>
                    <a:pt x="251" y="4965"/>
                    <a:pt x="548" y="4965"/>
                  </a:cubicBezTo>
                  <a:lnTo>
                    <a:pt x="703" y="4965"/>
                  </a:lnTo>
                  <a:lnTo>
                    <a:pt x="703" y="7930"/>
                  </a:lnTo>
                  <a:cubicBezTo>
                    <a:pt x="489" y="7954"/>
                    <a:pt x="346" y="8133"/>
                    <a:pt x="346" y="8359"/>
                  </a:cubicBezTo>
                  <a:lnTo>
                    <a:pt x="346" y="9311"/>
                  </a:lnTo>
                  <a:cubicBezTo>
                    <a:pt x="346" y="9549"/>
                    <a:pt x="537" y="9740"/>
                    <a:pt x="775" y="9740"/>
                  </a:cubicBezTo>
                  <a:lnTo>
                    <a:pt x="953" y="9740"/>
                  </a:lnTo>
                  <a:lnTo>
                    <a:pt x="953" y="10288"/>
                  </a:lnTo>
                  <a:cubicBezTo>
                    <a:pt x="953" y="10549"/>
                    <a:pt x="1156" y="10764"/>
                    <a:pt x="1430" y="10764"/>
                  </a:cubicBezTo>
                  <a:lnTo>
                    <a:pt x="2608" y="10764"/>
                  </a:lnTo>
                  <a:cubicBezTo>
                    <a:pt x="2858" y="10764"/>
                    <a:pt x="3084" y="10561"/>
                    <a:pt x="3084" y="10299"/>
                  </a:cubicBezTo>
                  <a:lnTo>
                    <a:pt x="3084" y="9740"/>
                  </a:lnTo>
                  <a:lnTo>
                    <a:pt x="3346" y="9740"/>
                  </a:lnTo>
                  <a:cubicBezTo>
                    <a:pt x="3418" y="10002"/>
                    <a:pt x="3668" y="10192"/>
                    <a:pt x="3942" y="10192"/>
                  </a:cubicBezTo>
                  <a:lnTo>
                    <a:pt x="6680" y="10192"/>
                  </a:lnTo>
                  <a:cubicBezTo>
                    <a:pt x="6966" y="10192"/>
                    <a:pt x="7204" y="10002"/>
                    <a:pt x="7275" y="9740"/>
                  </a:cubicBezTo>
                  <a:lnTo>
                    <a:pt x="7645" y="9740"/>
                  </a:lnTo>
                  <a:lnTo>
                    <a:pt x="7645" y="10299"/>
                  </a:lnTo>
                  <a:cubicBezTo>
                    <a:pt x="7645" y="10549"/>
                    <a:pt x="7859" y="10764"/>
                    <a:pt x="8121" y="10764"/>
                  </a:cubicBezTo>
                  <a:lnTo>
                    <a:pt x="9300" y="10764"/>
                  </a:lnTo>
                  <a:cubicBezTo>
                    <a:pt x="9550" y="10764"/>
                    <a:pt x="9776" y="10561"/>
                    <a:pt x="9776" y="10299"/>
                  </a:cubicBezTo>
                  <a:lnTo>
                    <a:pt x="9776" y="9740"/>
                  </a:lnTo>
                  <a:lnTo>
                    <a:pt x="9954" y="9740"/>
                  </a:lnTo>
                  <a:cubicBezTo>
                    <a:pt x="10193" y="9740"/>
                    <a:pt x="10383" y="9549"/>
                    <a:pt x="10383" y="9311"/>
                  </a:cubicBezTo>
                  <a:lnTo>
                    <a:pt x="10383" y="8359"/>
                  </a:lnTo>
                  <a:cubicBezTo>
                    <a:pt x="10383" y="8121"/>
                    <a:pt x="10193" y="7930"/>
                    <a:pt x="9954" y="7930"/>
                  </a:cubicBezTo>
                  <a:lnTo>
                    <a:pt x="9931" y="7930"/>
                  </a:lnTo>
                  <a:lnTo>
                    <a:pt x="9931" y="4965"/>
                  </a:lnTo>
                  <a:lnTo>
                    <a:pt x="10073" y="4965"/>
                  </a:lnTo>
                  <a:cubicBezTo>
                    <a:pt x="10383" y="4965"/>
                    <a:pt x="10621" y="4715"/>
                    <a:pt x="10621" y="4418"/>
                  </a:cubicBezTo>
                  <a:lnTo>
                    <a:pt x="10621" y="2763"/>
                  </a:lnTo>
                  <a:cubicBezTo>
                    <a:pt x="10609" y="2465"/>
                    <a:pt x="10359" y="2215"/>
                    <a:pt x="10050" y="2215"/>
                  </a:cubicBezTo>
                  <a:lnTo>
                    <a:pt x="9895" y="2215"/>
                  </a:lnTo>
                  <a:lnTo>
                    <a:pt x="9895" y="1525"/>
                  </a:lnTo>
                  <a:cubicBezTo>
                    <a:pt x="9895" y="679"/>
                    <a:pt x="9216" y="1"/>
                    <a:pt x="8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978" name="Google Shape;12978;p87"/>
          <p:cNvSpPr/>
          <p:nvPr/>
        </p:nvSpPr>
        <p:spPr>
          <a:xfrm>
            <a:off x="848977" y="2237528"/>
            <a:ext cx="347060" cy="357286"/>
          </a:xfrm>
          <a:custGeom>
            <a:avLst/>
            <a:gdLst/>
            <a:ahLst/>
            <a:cxnLst/>
            <a:rect l="l" t="t" r="r" b="b"/>
            <a:pathLst>
              <a:path w="10895" h="11216" extrusionOk="0">
                <a:moveTo>
                  <a:pt x="5454" y="322"/>
                </a:moveTo>
                <a:cubicBezTo>
                  <a:pt x="5740" y="322"/>
                  <a:pt x="5954" y="548"/>
                  <a:pt x="5954" y="834"/>
                </a:cubicBezTo>
                <a:cubicBezTo>
                  <a:pt x="5954" y="1012"/>
                  <a:pt x="5871" y="1155"/>
                  <a:pt x="5716" y="1250"/>
                </a:cubicBezTo>
                <a:lnTo>
                  <a:pt x="5704" y="1262"/>
                </a:lnTo>
                <a:lnTo>
                  <a:pt x="5692" y="1262"/>
                </a:lnTo>
                <a:cubicBezTo>
                  <a:pt x="5680" y="1262"/>
                  <a:pt x="5680" y="1274"/>
                  <a:pt x="5656" y="1274"/>
                </a:cubicBezTo>
                <a:lnTo>
                  <a:pt x="5644" y="1274"/>
                </a:lnTo>
                <a:cubicBezTo>
                  <a:pt x="5644" y="1274"/>
                  <a:pt x="5632" y="1274"/>
                  <a:pt x="5632" y="1298"/>
                </a:cubicBezTo>
                <a:lnTo>
                  <a:pt x="5621" y="1298"/>
                </a:lnTo>
                <a:cubicBezTo>
                  <a:pt x="5597" y="1298"/>
                  <a:pt x="5597" y="1298"/>
                  <a:pt x="5585" y="1310"/>
                </a:cubicBezTo>
                <a:lnTo>
                  <a:pt x="5263" y="1310"/>
                </a:lnTo>
                <a:cubicBezTo>
                  <a:pt x="5240" y="1310"/>
                  <a:pt x="5240" y="1310"/>
                  <a:pt x="5228" y="1298"/>
                </a:cubicBezTo>
                <a:lnTo>
                  <a:pt x="5216" y="1298"/>
                </a:lnTo>
                <a:cubicBezTo>
                  <a:pt x="5216" y="1298"/>
                  <a:pt x="5204" y="1298"/>
                  <a:pt x="5204" y="1274"/>
                </a:cubicBezTo>
                <a:lnTo>
                  <a:pt x="5180" y="1274"/>
                </a:lnTo>
                <a:cubicBezTo>
                  <a:pt x="5168" y="1274"/>
                  <a:pt x="5168" y="1262"/>
                  <a:pt x="5156" y="1262"/>
                </a:cubicBezTo>
                <a:lnTo>
                  <a:pt x="5144" y="1262"/>
                </a:lnTo>
                <a:cubicBezTo>
                  <a:pt x="5144" y="1262"/>
                  <a:pt x="5120" y="1262"/>
                  <a:pt x="5120" y="1250"/>
                </a:cubicBezTo>
                <a:cubicBezTo>
                  <a:pt x="4989" y="1155"/>
                  <a:pt x="4882" y="1012"/>
                  <a:pt x="4882" y="834"/>
                </a:cubicBezTo>
                <a:cubicBezTo>
                  <a:pt x="4942" y="548"/>
                  <a:pt x="5168" y="322"/>
                  <a:pt x="5454" y="322"/>
                </a:cubicBezTo>
                <a:close/>
                <a:moveTo>
                  <a:pt x="5644" y="1631"/>
                </a:moveTo>
                <a:lnTo>
                  <a:pt x="5644" y="1834"/>
                </a:lnTo>
                <a:lnTo>
                  <a:pt x="5240" y="1834"/>
                </a:lnTo>
                <a:lnTo>
                  <a:pt x="5240" y="1631"/>
                </a:lnTo>
                <a:lnTo>
                  <a:pt x="5263" y="1631"/>
                </a:lnTo>
                <a:cubicBezTo>
                  <a:pt x="5275" y="1631"/>
                  <a:pt x="5287" y="1631"/>
                  <a:pt x="5287" y="1655"/>
                </a:cubicBezTo>
                <a:lnTo>
                  <a:pt x="5632" y="1655"/>
                </a:lnTo>
                <a:cubicBezTo>
                  <a:pt x="5621" y="1631"/>
                  <a:pt x="5632" y="1631"/>
                  <a:pt x="5644" y="1631"/>
                </a:cubicBezTo>
                <a:close/>
                <a:moveTo>
                  <a:pt x="7002" y="2143"/>
                </a:moveTo>
                <a:cubicBezTo>
                  <a:pt x="7418" y="2143"/>
                  <a:pt x="7799" y="2310"/>
                  <a:pt x="8085" y="2584"/>
                </a:cubicBezTo>
                <a:cubicBezTo>
                  <a:pt x="8335" y="2858"/>
                  <a:pt x="8680" y="3001"/>
                  <a:pt x="9050" y="3001"/>
                </a:cubicBezTo>
                <a:lnTo>
                  <a:pt x="10514" y="3001"/>
                </a:lnTo>
                <a:lnTo>
                  <a:pt x="10514" y="3334"/>
                </a:lnTo>
                <a:lnTo>
                  <a:pt x="9050" y="3334"/>
                </a:lnTo>
                <a:lnTo>
                  <a:pt x="9050" y="3346"/>
                </a:lnTo>
                <a:cubicBezTo>
                  <a:pt x="8597" y="3346"/>
                  <a:pt x="8180" y="3167"/>
                  <a:pt x="7859" y="2846"/>
                </a:cubicBezTo>
                <a:cubicBezTo>
                  <a:pt x="7645" y="2608"/>
                  <a:pt x="7323" y="2465"/>
                  <a:pt x="7002" y="2465"/>
                </a:cubicBezTo>
                <a:lnTo>
                  <a:pt x="3942" y="2465"/>
                </a:lnTo>
                <a:cubicBezTo>
                  <a:pt x="3573" y="2465"/>
                  <a:pt x="3227" y="2620"/>
                  <a:pt x="2977" y="2882"/>
                </a:cubicBezTo>
                <a:cubicBezTo>
                  <a:pt x="2715" y="3167"/>
                  <a:pt x="2311" y="3334"/>
                  <a:pt x="1894" y="3334"/>
                </a:cubicBezTo>
                <a:lnTo>
                  <a:pt x="370" y="3334"/>
                </a:lnTo>
                <a:lnTo>
                  <a:pt x="370" y="3001"/>
                </a:lnTo>
                <a:lnTo>
                  <a:pt x="1834" y="3001"/>
                </a:lnTo>
                <a:cubicBezTo>
                  <a:pt x="2203" y="3001"/>
                  <a:pt x="2549" y="2858"/>
                  <a:pt x="2799" y="2584"/>
                </a:cubicBezTo>
                <a:cubicBezTo>
                  <a:pt x="3073" y="2310"/>
                  <a:pt x="3477" y="2143"/>
                  <a:pt x="3894" y="2143"/>
                </a:cubicBezTo>
                <a:close/>
                <a:moveTo>
                  <a:pt x="1525" y="3894"/>
                </a:moveTo>
                <a:lnTo>
                  <a:pt x="2644" y="6382"/>
                </a:lnTo>
                <a:lnTo>
                  <a:pt x="406" y="6382"/>
                </a:lnTo>
                <a:lnTo>
                  <a:pt x="1525" y="3894"/>
                </a:lnTo>
                <a:close/>
                <a:moveTo>
                  <a:pt x="9371" y="3894"/>
                </a:moveTo>
                <a:lnTo>
                  <a:pt x="10478" y="6382"/>
                </a:lnTo>
                <a:lnTo>
                  <a:pt x="8252" y="6382"/>
                </a:lnTo>
                <a:lnTo>
                  <a:pt x="9371" y="3894"/>
                </a:lnTo>
                <a:close/>
                <a:moveTo>
                  <a:pt x="2739" y="6692"/>
                </a:moveTo>
                <a:cubicBezTo>
                  <a:pt x="2727" y="7335"/>
                  <a:pt x="2227" y="7847"/>
                  <a:pt x="1596" y="7847"/>
                </a:cubicBezTo>
                <a:lnTo>
                  <a:pt x="1477" y="7847"/>
                </a:lnTo>
                <a:cubicBezTo>
                  <a:pt x="858" y="7847"/>
                  <a:pt x="334" y="7335"/>
                  <a:pt x="334" y="6692"/>
                </a:cubicBezTo>
                <a:close/>
                <a:moveTo>
                  <a:pt x="10574" y="6692"/>
                </a:moveTo>
                <a:cubicBezTo>
                  <a:pt x="10574" y="7335"/>
                  <a:pt x="10050" y="7847"/>
                  <a:pt x="9431" y="7847"/>
                </a:cubicBezTo>
                <a:lnTo>
                  <a:pt x="9300" y="7847"/>
                </a:lnTo>
                <a:cubicBezTo>
                  <a:pt x="8680" y="7847"/>
                  <a:pt x="8157" y="7335"/>
                  <a:pt x="8157" y="6692"/>
                </a:cubicBezTo>
                <a:close/>
                <a:moveTo>
                  <a:pt x="7645" y="9585"/>
                </a:moveTo>
                <a:cubicBezTo>
                  <a:pt x="7728" y="9585"/>
                  <a:pt x="7811" y="9656"/>
                  <a:pt x="7811" y="9763"/>
                </a:cubicBezTo>
                <a:lnTo>
                  <a:pt x="7811" y="10049"/>
                </a:lnTo>
                <a:lnTo>
                  <a:pt x="4418" y="10049"/>
                </a:lnTo>
                <a:cubicBezTo>
                  <a:pt x="4335" y="10049"/>
                  <a:pt x="4263" y="10121"/>
                  <a:pt x="4263" y="10204"/>
                </a:cubicBezTo>
                <a:cubicBezTo>
                  <a:pt x="4263" y="10299"/>
                  <a:pt x="4335" y="10371"/>
                  <a:pt x="4418" y="10371"/>
                </a:cubicBezTo>
                <a:lnTo>
                  <a:pt x="8407" y="10371"/>
                </a:lnTo>
                <a:cubicBezTo>
                  <a:pt x="8514" y="10371"/>
                  <a:pt x="8585" y="10442"/>
                  <a:pt x="8585" y="10549"/>
                </a:cubicBezTo>
                <a:lnTo>
                  <a:pt x="8585" y="10906"/>
                </a:lnTo>
                <a:lnTo>
                  <a:pt x="2275" y="10906"/>
                </a:lnTo>
                <a:lnTo>
                  <a:pt x="2275" y="10549"/>
                </a:lnTo>
                <a:cubicBezTo>
                  <a:pt x="2275" y="10442"/>
                  <a:pt x="2358" y="10371"/>
                  <a:pt x="2453" y="10371"/>
                </a:cubicBezTo>
                <a:lnTo>
                  <a:pt x="3382" y="10371"/>
                </a:lnTo>
                <a:cubicBezTo>
                  <a:pt x="3465" y="10371"/>
                  <a:pt x="3549" y="10299"/>
                  <a:pt x="3549" y="10204"/>
                </a:cubicBezTo>
                <a:cubicBezTo>
                  <a:pt x="3549" y="10121"/>
                  <a:pt x="3465" y="10049"/>
                  <a:pt x="3382" y="10049"/>
                </a:cubicBezTo>
                <a:lnTo>
                  <a:pt x="3073" y="10049"/>
                </a:lnTo>
                <a:lnTo>
                  <a:pt x="3073" y="9763"/>
                </a:lnTo>
                <a:cubicBezTo>
                  <a:pt x="3073" y="9668"/>
                  <a:pt x="3144" y="9585"/>
                  <a:pt x="3251" y="9585"/>
                </a:cubicBezTo>
                <a:close/>
                <a:moveTo>
                  <a:pt x="5454" y="0"/>
                </a:moveTo>
                <a:cubicBezTo>
                  <a:pt x="4989" y="0"/>
                  <a:pt x="4632" y="369"/>
                  <a:pt x="4632" y="822"/>
                </a:cubicBezTo>
                <a:cubicBezTo>
                  <a:pt x="4632" y="1072"/>
                  <a:pt x="4751" y="1298"/>
                  <a:pt x="4930" y="1453"/>
                </a:cubicBezTo>
                <a:lnTo>
                  <a:pt x="4930" y="1810"/>
                </a:lnTo>
                <a:lnTo>
                  <a:pt x="3894" y="1810"/>
                </a:lnTo>
                <a:cubicBezTo>
                  <a:pt x="3382" y="1810"/>
                  <a:pt x="2906" y="2024"/>
                  <a:pt x="2584" y="2370"/>
                </a:cubicBezTo>
                <a:cubicBezTo>
                  <a:pt x="2382" y="2572"/>
                  <a:pt x="2120" y="2691"/>
                  <a:pt x="1834" y="2691"/>
                </a:cubicBezTo>
                <a:lnTo>
                  <a:pt x="346" y="2691"/>
                </a:lnTo>
                <a:cubicBezTo>
                  <a:pt x="179" y="2691"/>
                  <a:pt x="48" y="2822"/>
                  <a:pt x="48" y="2989"/>
                </a:cubicBezTo>
                <a:lnTo>
                  <a:pt x="48" y="3382"/>
                </a:lnTo>
                <a:cubicBezTo>
                  <a:pt x="48" y="3536"/>
                  <a:pt x="179" y="3679"/>
                  <a:pt x="346" y="3679"/>
                </a:cubicBezTo>
                <a:lnTo>
                  <a:pt x="1263" y="3679"/>
                </a:lnTo>
                <a:lnTo>
                  <a:pt x="1" y="6477"/>
                </a:lnTo>
                <a:lnTo>
                  <a:pt x="1" y="6489"/>
                </a:lnTo>
                <a:lnTo>
                  <a:pt x="1" y="6501"/>
                </a:lnTo>
                <a:lnTo>
                  <a:pt x="1" y="6513"/>
                </a:lnTo>
                <a:lnTo>
                  <a:pt x="1" y="6537"/>
                </a:lnTo>
                <a:lnTo>
                  <a:pt x="1" y="6692"/>
                </a:lnTo>
                <a:cubicBezTo>
                  <a:pt x="1" y="7501"/>
                  <a:pt x="656" y="8168"/>
                  <a:pt x="1477" y="8168"/>
                </a:cubicBezTo>
                <a:lnTo>
                  <a:pt x="1596" y="8168"/>
                </a:lnTo>
                <a:cubicBezTo>
                  <a:pt x="2406" y="8168"/>
                  <a:pt x="3073" y="7513"/>
                  <a:pt x="3073" y="6692"/>
                </a:cubicBezTo>
                <a:lnTo>
                  <a:pt x="3073" y="6537"/>
                </a:lnTo>
                <a:lnTo>
                  <a:pt x="3073" y="6513"/>
                </a:lnTo>
                <a:lnTo>
                  <a:pt x="3073" y="6501"/>
                </a:lnTo>
                <a:lnTo>
                  <a:pt x="3073" y="6489"/>
                </a:lnTo>
                <a:lnTo>
                  <a:pt x="3073" y="6477"/>
                </a:lnTo>
                <a:lnTo>
                  <a:pt x="1811" y="3679"/>
                </a:lnTo>
                <a:lnTo>
                  <a:pt x="1930" y="3679"/>
                </a:lnTo>
                <a:cubicBezTo>
                  <a:pt x="2430" y="3679"/>
                  <a:pt x="2906" y="3465"/>
                  <a:pt x="3239" y="3120"/>
                </a:cubicBezTo>
                <a:cubicBezTo>
                  <a:pt x="3430" y="2917"/>
                  <a:pt x="3692" y="2798"/>
                  <a:pt x="3977" y="2798"/>
                </a:cubicBezTo>
                <a:lnTo>
                  <a:pt x="4942" y="2798"/>
                </a:lnTo>
                <a:lnTo>
                  <a:pt x="4942" y="9251"/>
                </a:lnTo>
                <a:lnTo>
                  <a:pt x="3275" y="9251"/>
                </a:lnTo>
                <a:cubicBezTo>
                  <a:pt x="3013" y="9251"/>
                  <a:pt x="2787" y="9478"/>
                  <a:pt x="2787" y="9752"/>
                </a:cubicBezTo>
                <a:lnTo>
                  <a:pt x="2787" y="10025"/>
                </a:lnTo>
                <a:lnTo>
                  <a:pt x="2501" y="10025"/>
                </a:lnTo>
                <a:cubicBezTo>
                  <a:pt x="2227" y="10025"/>
                  <a:pt x="2001" y="10252"/>
                  <a:pt x="2001" y="10537"/>
                </a:cubicBezTo>
                <a:lnTo>
                  <a:pt x="2001" y="11061"/>
                </a:lnTo>
                <a:cubicBezTo>
                  <a:pt x="2001" y="11145"/>
                  <a:pt x="2072" y="11216"/>
                  <a:pt x="2168" y="11216"/>
                </a:cubicBezTo>
                <a:lnTo>
                  <a:pt x="8799" y="11216"/>
                </a:lnTo>
                <a:cubicBezTo>
                  <a:pt x="8895" y="11216"/>
                  <a:pt x="8966" y="11145"/>
                  <a:pt x="8966" y="11061"/>
                </a:cubicBezTo>
                <a:lnTo>
                  <a:pt x="8966" y="10537"/>
                </a:lnTo>
                <a:cubicBezTo>
                  <a:pt x="8966" y="10252"/>
                  <a:pt x="8740" y="10025"/>
                  <a:pt x="8454" y="10025"/>
                </a:cubicBezTo>
                <a:lnTo>
                  <a:pt x="8180" y="10025"/>
                </a:lnTo>
                <a:lnTo>
                  <a:pt x="8180" y="9752"/>
                </a:lnTo>
                <a:cubicBezTo>
                  <a:pt x="8180" y="9478"/>
                  <a:pt x="7954" y="9251"/>
                  <a:pt x="7680" y="9251"/>
                </a:cubicBezTo>
                <a:lnTo>
                  <a:pt x="5978" y="9251"/>
                </a:lnTo>
                <a:lnTo>
                  <a:pt x="5978" y="4572"/>
                </a:lnTo>
                <a:cubicBezTo>
                  <a:pt x="5978" y="4477"/>
                  <a:pt x="5894" y="4406"/>
                  <a:pt x="5811" y="4406"/>
                </a:cubicBezTo>
                <a:cubicBezTo>
                  <a:pt x="5716" y="4406"/>
                  <a:pt x="5644" y="4477"/>
                  <a:pt x="5644" y="4572"/>
                </a:cubicBezTo>
                <a:lnTo>
                  <a:pt x="5644" y="9251"/>
                </a:lnTo>
                <a:lnTo>
                  <a:pt x="5240" y="9251"/>
                </a:lnTo>
                <a:lnTo>
                  <a:pt x="5240" y="2798"/>
                </a:lnTo>
                <a:lnTo>
                  <a:pt x="5644" y="2798"/>
                </a:lnTo>
                <a:lnTo>
                  <a:pt x="5644" y="3536"/>
                </a:lnTo>
                <a:cubicBezTo>
                  <a:pt x="5644" y="3632"/>
                  <a:pt x="5716" y="3703"/>
                  <a:pt x="5811" y="3703"/>
                </a:cubicBezTo>
                <a:cubicBezTo>
                  <a:pt x="5894" y="3703"/>
                  <a:pt x="5978" y="3632"/>
                  <a:pt x="5978" y="3536"/>
                </a:cubicBezTo>
                <a:lnTo>
                  <a:pt x="5978" y="2798"/>
                </a:lnTo>
                <a:lnTo>
                  <a:pt x="7002" y="2798"/>
                </a:lnTo>
                <a:cubicBezTo>
                  <a:pt x="7240" y="2798"/>
                  <a:pt x="7466" y="2905"/>
                  <a:pt x="7621" y="3060"/>
                </a:cubicBezTo>
                <a:cubicBezTo>
                  <a:pt x="8002" y="3453"/>
                  <a:pt x="8502" y="3679"/>
                  <a:pt x="9050" y="3679"/>
                </a:cubicBezTo>
                <a:lnTo>
                  <a:pt x="9097" y="3679"/>
                </a:lnTo>
                <a:lnTo>
                  <a:pt x="7835" y="6477"/>
                </a:lnTo>
                <a:lnTo>
                  <a:pt x="7835" y="6489"/>
                </a:lnTo>
                <a:lnTo>
                  <a:pt x="7835" y="6501"/>
                </a:lnTo>
                <a:lnTo>
                  <a:pt x="7835" y="6513"/>
                </a:lnTo>
                <a:lnTo>
                  <a:pt x="7835" y="6537"/>
                </a:lnTo>
                <a:lnTo>
                  <a:pt x="7835" y="6692"/>
                </a:lnTo>
                <a:cubicBezTo>
                  <a:pt x="7835" y="7501"/>
                  <a:pt x="8490" y="8168"/>
                  <a:pt x="9311" y="8168"/>
                </a:cubicBezTo>
                <a:lnTo>
                  <a:pt x="9431" y="8168"/>
                </a:lnTo>
                <a:cubicBezTo>
                  <a:pt x="10228" y="8168"/>
                  <a:pt x="10895" y="7513"/>
                  <a:pt x="10895" y="6692"/>
                </a:cubicBezTo>
                <a:lnTo>
                  <a:pt x="10895" y="6537"/>
                </a:lnTo>
                <a:lnTo>
                  <a:pt x="10895" y="6513"/>
                </a:lnTo>
                <a:lnTo>
                  <a:pt x="10895" y="6501"/>
                </a:lnTo>
                <a:lnTo>
                  <a:pt x="10895" y="6489"/>
                </a:lnTo>
                <a:lnTo>
                  <a:pt x="10895" y="6465"/>
                </a:lnTo>
                <a:lnTo>
                  <a:pt x="9633" y="3667"/>
                </a:lnTo>
                <a:lnTo>
                  <a:pt x="10562" y="3667"/>
                </a:lnTo>
                <a:cubicBezTo>
                  <a:pt x="10716" y="3667"/>
                  <a:pt x="10859" y="3536"/>
                  <a:pt x="10859" y="3370"/>
                </a:cubicBezTo>
                <a:lnTo>
                  <a:pt x="10859" y="2989"/>
                </a:lnTo>
                <a:cubicBezTo>
                  <a:pt x="10859" y="2822"/>
                  <a:pt x="10716" y="2691"/>
                  <a:pt x="10562" y="2691"/>
                </a:cubicBezTo>
                <a:lnTo>
                  <a:pt x="9073" y="2691"/>
                </a:lnTo>
                <a:cubicBezTo>
                  <a:pt x="8788" y="2691"/>
                  <a:pt x="8514" y="2572"/>
                  <a:pt x="8323" y="2370"/>
                </a:cubicBezTo>
                <a:cubicBezTo>
                  <a:pt x="8002" y="2012"/>
                  <a:pt x="7502" y="1810"/>
                  <a:pt x="7014" y="1810"/>
                </a:cubicBezTo>
                <a:lnTo>
                  <a:pt x="5978" y="1810"/>
                </a:lnTo>
                <a:lnTo>
                  <a:pt x="5978" y="1453"/>
                </a:lnTo>
                <a:cubicBezTo>
                  <a:pt x="6156" y="1310"/>
                  <a:pt x="6275" y="1072"/>
                  <a:pt x="6275" y="822"/>
                </a:cubicBezTo>
                <a:cubicBezTo>
                  <a:pt x="6275" y="358"/>
                  <a:pt x="5894" y="0"/>
                  <a:pt x="5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979" name="Google Shape;12979;p87"/>
          <p:cNvGrpSpPr/>
          <p:nvPr/>
        </p:nvGrpSpPr>
        <p:grpSpPr>
          <a:xfrm>
            <a:off x="3974207" y="2248009"/>
            <a:ext cx="320143" cy="338491"/>
            <a:chOff x="3974207" y="2429009"/>
            <a:chExt cx="320143" cy="338491"/>
          </a:xfrm>
        </p:grpSpPr>
        <p:sp>
          <p:nvSpPr>
            <p:cNvPr id="12980" name="Google Shape;12980;p87"/>
            <p:cNvSpPr/>
            <p:nvPr/>
          </p:nvSpPr>
          <p:spPr>
            <a:xfrm>
              <a:off x="3974207" y="2429009"/>
              <a:ext cx="320143" cy="338491"/>
            </a:xfrm>
            <a:custGeom>
              <a:avLst/>
              <a:gdLst/>
              <a:ahLst/>
              <a:cxnLst/>
              <a:rect l="l" t="t" r="r" b="b"/>
              <a:pathLst>
                <a:path w="10050" h="10626" extrusionOk="0">
                  <a:moveTo>
                    <a:pt x="9390" y="0"/>
                  </a:moveTo>
                  <a:cubicBezTo>
                    <a:pt x="9344" y="0"/>
                    <a:pt x="9298" y="6"/>
                    <a:pt x="9251" y="17"/>
                  </a:cubicBezTo>
                  <a:lnTo>
                    <a:pt x="3132" y="1100"/>
                  </a:lnTo>
                  <a:cubicBezTo>
                    <a:pt x="2798" y="1160"/>
                    <a:pt x="2560" y="1445"/>
                    <a:pt x="2560" y="1779"/>
                  </a:cubicBezTo>
                  <a:lnTo>
                    <a:pt x="2560" y="6803"/>
                  </a:lnTo>
                  <a:cubicBezTo>
                    <a:pt x="2358" y="6744"/>
                    <a:pt x="2143" y="6708"/>
                    <a:pt x="1929" y="6708"/>
                  </a:cubicBezTo>
                  <a:cubicBezTo>
                    <a:pt x="1417" y="6720"/>
                    <a:pt x="941" y="6934"/>
                    <a:pt x="584" y="7291"/>
                  </a:cubicBezTo>
                  <a:cubicBezTo>
                    <a:pt x="226" y="7649"/>
                    <a:pt x="24" y="8125"/>
                    <a:pt x="24" y="8625"/>
                  </a:cubicBezTo>
                  <a:cubicBezTo>
                    <a:pt x="0" y="9161"/>
                    <a:pt x="215" y="9649"/>
                    <a:pt x="584" y="10042"/>
                  </a:cubicBezTo>
                  <a:cubicBezTo>
                    <a:pt x="953" y="10411"/>
                    <a:pt x="1453" y="10625"/>
                    <a:pt x="1965" y="10625"/>
                  </a:cubicBezTo>
                  <a:lnTo>
                    <a:pt x="2001" y="10625"/>
                  </a:lnTo>
                  <a:cubicBezTo>
                    <a:pt x="3060" y="10613"/>
                    <a:pt x="3917" y="9732"/>
                    <a:pt x="3917" y="8649"/>
                  </a:cubicBezTo>
                  <a:lnTo>
                    <a:pt x="3917" y="4684"/>
                  </a:lnTo>
                  <a:cubicBezTo>
                    <a:pt x="3917" y="4577"/>
                    <a:pt x="3834" y="4493"/>
                    <a:pt x="3727" y="4493"/>
                  </a:cubicBezTo>
                  <a:cubicBezTo>
                    <a:pt x="3620" y="4493"/>
                    <a:pt x="3536" y="4577"/>
                    <a:pt x="3536" y="4684"/>
                  </a:cubicBezTo>
                  <a:lnTo>
                    <a:pt x="3536" y="8613"/>
                  </a:lnTo>
                  <a:cubicBezTo>
                    <a:pt x="3536" y="9482"/>
                    <a:pt x="2834" y="10196"/>
                    <a:pt x="1989" y="10208"/>
                  </a:cubicBezTo>
                  <a:lnTo>
                    <a:pt x="1953" y="10208"/>
                  </a:lnTo>
                  <a:cubicBezTo>
                    <a:pt x="1536" y="10208"/>
                    <a:pt x="1131" y="10042"/>
                    <a:pt x="834" y="9744"/>
                  </a:cubicBezTo>
                  <a:cubicBezTo>
                    <a:pt x="536" y="9446"/>
                    <a:pt x="381" y="9030"/>
                    <a:pt x="381" y="8613"/>
                  </a:cubicBezTo>
                  <a:cubicBezTo>
                    <a:pt x="393" y="7779"/>
                    <a:pt x="1072" y="7089"/>
                    <a:pt x="1905" y="7065"/>
                  </a:cubicBezTo>
                  <a:cubicBezTo>
                    <a:pt x="2167" y="7065"/>
                    <a:pt x="2417" y="7113"/>
                    <a:pt x="2643" y="7232"/>
                  </a:cubicBezTo>
                  <a:cubicBezTo>
                    <a:pt x="2670" y="7242"/>
                    <a:pt x="2699" y="7248"/>
                    <a:pt x="2728" y="7248"/>
                  </a:cubicBezTo>
                  <a:cubicBezTo>
                    <a:pt x="2762" y="7248"/>
                    <a:pt x="2796" y="7240"/>
                    <a:pt x="2822" y="7220"/>
                  </a:cubicBezTo>
                  <a:cubicBezTo>
                    <a:pt x="2882" y="7184"/>
                    <a:pt x="2905" y="7125"/>
                    <a:pt x="2905" y="7053"/>
                  </a:cubicBezTo>
                  <a:lnTo>
                    <a:pt x="2905" y="1767"/>
                  </a:lnTo>
                  <a:cubicBezTo>
                    <a:pt x="2905" y="1624"/>
                    <a:pt x="3013" y="1481"/>
                    <a:pt x="3155" y="1457"/>
                  </a:cubicBezTo>
                  <a:lnTo>
                    <a:pt x="9275" y="374"/>
                  </a:lnTo>
                  <a:cubicBezTo>
                    <a:pt x="9296" y="369"/>
                    <a:pt x="9315" y="366"/>
                    <a:pt x="9335" y="366"/>
                  </a:cubicBezTo>
                  <a:cubicBezTo>
                    <a:pt x="9406" y="366"/>
                    <a:pt x="9469" y="398"/>
                    <a:pt x="9525" y="445"/>
                  </a:cubicBezTo>
                  <a:cubicBezTo>
                    <a:pt x="9609" y="505"/>
                    <a:pt x="9644" y="588"/>
                    <a:pt x="9644" y="683"/>
                  </a:cubicBezTo>
                  <a:lnTo>
                    <a:pt x="9644" y="2767"/>
                  </a:lnTo>
                  <a:cubicBezTo>
                    <a:pt x="9644" y="2874"/>
                    <a:pt x="9740" y="2957"/>
                    <a:pt x="9847" y="2957"/>
                  </a:cubicBezTo>
                  <a:cubicBezTo>
                    <a:pt x="9942" y="2957"/>
                    <a:pt x="10037" y="2874"/>
                    <a:pt x="10037" y="2767"/>
                  </a:cubicBezTo>
                  <a:lnTo>
                    <a:pt x="10037" y="683"/>
                  </a:lnTo>
                  <a:cubicBezTo>
                    <a:pt x="10049" y="469"/>
                    <a:pt x="9966" y="279"/>
                    <a:pt x="9811" y="159"/>
                  </a:cubicBezTo>
                  <a:cubicBezTo>
                    <a:pt x="9683" y="59"/>
                    <a:pt x="9541" y="0"/>
                    <a:pt x="93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1" name="Google Shape;12981;p87"/>
            <p:cNvSpPr/>
            <p:nvPr/>
          </p:nvSpPr>
          <p:spPr>
            <a:xfrm>
              <a:off x="4086846" y="2479977"/>
              <a:ext cx="207503" cy="245793"/>
            </a:xfrm>
            <a:custGeom>
              <a:avLst/>
              <a:gdLst/>
              <a:ahLst/>
              <a:cxnLst/>
              <a:rect l="l" t="t" r="r" b="b"/>
              <a:pathLst>
                <a:path w="6514" h="7716" extrusionOk="0">
                  <a:moveTo>
                    <a:pt x="5299" y="0"/>
                  </a:moveTo>
                  <a:lnTo>
                    <a:pt x="143" y="905"/>
                  </a:lnTo>
                  <a:cubicBezTo>
                    <a:pt x="60" y="929"/>
                    <a:pt x="0" y="1000"/>
                    <a:pt x="0" y="1084"/>
                  </a:cubicBezTo>
                  <a:lnTo>
                    <a:pt x="0" y="2131"/>
                  </a:lnTo>
                  <a:cubicBezTo>
                    <a:pt x="0" y="2239"/>
                    <a:pt x="84" y="2322"/>
                    <a:pt x="191" y="2322"/>
                  </a:cubicBezTo>
                  <a:cubicBezTo>
                    <a:pt x="298" y="2322"/>
                    <a:pt x="381" y="2239"/>
                    <a:pt x="381" y="2131"/>
                  </a:cubicBezTo>
                  <a:lnTo>
                    <a:pt x="381" y="1250"/>
                  </a:lnTo>
                  <a:lnTo>
                    <a:pt x="5156" y="405"/>
                  </a:lnTo>
                  <a:lnTo>
                    <a:pt x="5156" y="3882"/>
                  </a:lnTo>
                  <a:cubicBezTo>
                    <a:pt x="4953" y="3834"/>
                    <a:pt x="4739" y="3798"/>
                    <a:pt x="4525" y="3798"/>
                  </a:cubicBezTo>
                  <a:cubicBezTo>
                    <a:pt x="4013" y="3810"/>
                    <a:pt x="3537" y="4024"/>
                    <a:pt x="3179" y="4382"/>
                  </a:cubicBezTo>
                  <a:cubicBezTo>
                    <a:pt x="2822" y="4739"/>
                    <a:pt x="2620" y="5215"/>
                    <a:pt x="2620" y="5715"/>
                  </a:cubicBezTo>
                  <a:cubicBezTo>
                    <a:pt x="2596" y="6251"/>
                    <a:pt x="2810" y="6739"/>
                    <a:pt x="3179" y="7132"/>
                  </a:cubicBezTo>
                  <a:cubicBezTo>
                    <a:pt x="3548" y="7501"/>
                    <a:pt x="4037" y="7715"/>
                    <a:pt x="4561" y="7715"/>
                  </a:cubicBezTo>
                  <a:lnTo>
                    <a:pt x="4596" y="7715"/>
                  </a:lnTo>
                  <a:cubicBezTo>
                    <a:pt x="5656" y="7692"/>
                    <a:pt x="6513" y="6822"/>
                    <a:pt x="6513" y="5727"/>
                  </a:cubicBezTo>
                  <a:lnTo>
                    <a:pt x="6513" y="2024"/>
                  </a:lnTo>
                  <a:cubicBezTo>
                    <a:pt x="6513" y="1941"/>
                    <a:pt x="6442" y="1846"/>
                    <a:pt x="6335" y="1846"/>
                  </a:cubicBezTo>
                  <a:cubicBezTo>
                    <a:pt x="6227" y="1846"/>
                    <a:pt x="6144" y="1941"/>
                    <a:pt x="6144" y="2048"/>
                  </a:cubicBezTo>
                  <a:lnTo>
                    <a:pt x="6144" y="5751"/>
                  </a:lnTo>
                  <a:cubicBezTo>
                    <a:pt x="6144" y="6608"/>
                    <a:pt x="5442" y="7322"/>
                    <a:pt x="4596" y="7346"/>
                  </a:cubicBezTo>
                  <a:lnTo>
                    <a:pt x="4561" y="7346"/>
                  </a:lnTo>
                  <a:cubicBezTo>
                    <a:pt x="4144" y="7346"/>
                    <a:pt x="3751" y="7180"/>
                    <a:pt x="3453" y="6882"/>
                  </a:cubicBezTo>
                  <a:cubicBezTo>
                    <a:pt x="3156" y="6584"/>
                    <a:pt x="2989" y="6168"/>
                    <a:pt x="2989" y="5751"/>
                  </a:cubicBezTo>
                  <a:cubicBezTo>
                    <a:pt x="3001" y="4917"/>
                    <a:pt x="3691" y="4227"/>
                    <a:pt x="4525" y="4203"/>
                  </a:cubicBezTo>
                  <a:cubicBezTo>
                    <a:pt x="4775" y="4203"/>
                    <a:pt x="5025" y="4251"/>
                    <a:pt x="5251" y="4370"/>
                  </a:cubicBezTo>
                  <a:cubicBezTo>
                    <a:pt x="5276" y="4380"/>
                    <a:pt x="5302" y="4385"/>
                    <a:pt x="5329" y="4385"/>
                  </a:cubicBezTo>
                  <a:cubicBezTo>
                    <a:pt x="5366" y="4385"/>
                    <a:pt x="5402" y="4374"/>
                    <a:pt x="5430" y="4346"/>
                  </a:cubicBezTo>
                  <a:cubicBezTo>
                    <a:pt x="5489" y="4322"/>
                    <a:pt x="5513" y="4263"/>
                    <a:pt x="5513" y="4179"/>
                  </a:cubicBezTo>
                  <a:lnTo>
                    <a:pt x="5513" y="191"/>
                  </a:lnTo>
                  <a:cubicBezTo>
                    <a:pt x="5513" y="131"/>
                    <a:pt x="5489" y="95"/>
                    <a:pt x="5442" y="48"/>
                  </a:cubicBezTo>
                  <a:cubicBezTo>
                    <a:pt x="5394" y="12"/>
                    <a:pt x="5334" y="0"/>
                    <a:pt x="5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82" name="Google Shape;12982;p87"/>
          <p:cNvGrpSpPr/>
          <p:nvPr/>
        </p:nvGrpSpPr>
        <p:grpSpPr>
          <a:xfrm>
            <a:off x="2623237" y="2250047"/>
            <a:ext cx="355024" cy="332630"/>
            <a:chOff x="2623237" y="2431047"/>
            <a:chExt cx="355024" cy="332630"/>
          </a:xfrm>
        </p:grpSpPr>
        <p:sp>
          <p:nvSpPr>
            <p:cNvPr id="12983" name="Google Shape;12983;p87"/>
            <p:cNvSpPr/>
            <p:nvPr/>
          </p:nvSpPr>
          <p:spPr>
            <a:xfrm>
              <a:off x="2655856" y="2604370"/>
              <a:ext cx="48579" cy="64506"/>
            </a:xfrm>
            <a:custGeom>
              <a:avLst/>
              <a:gdLst/>
              <a:ahLst/>
              <a:cxnLst/>
              <a:rect l="l" t="t" r="r" b="b"/>
              <a:pathLst>
                <a:path w="1525" h="2025" extrusionOk="0">
                  <a:moveTo>
                    <a:pt x="762" y="346"/>
                  </a:moveTo>
                  <a:cubicBezTo>
                    <a:pt x="1000" y="346"/>
                    <a:pt x="1191" y="536"/>
                    <a:pt x="1191" y="774"/>
                  </a:cubicBezTo>
                  <a:lnTo>
                    <a:pt x="1191" y="1715"/>
                  </a:lnTo>
                  <a:lnTo>
                    <a:pt x="345" y="1715"/>
                  </a:lnTo>
                  <a:lnTo>
                    <a:pt x="345" y="774"/>
                  </a:lnTo>
                  <a:lnTo>
                    <a:pt x="334" y="774"/>
                  </a:lnTo>
                  <a:cubicBezTo>
                    <a:pt x="334" y="536"/>
                    <a:pt x="524" y="346"/>
                    <a:pt x="762" y="346"/>
                  </a:cubicBezTo>
                  <a:close/>
                  <a:moveTo>
                    <a:pt x="762" y="0"/>
                  </a:moveTo>
                  <a:cubicBezTo>
                    <a:pt x="345" y="0"/>
                    <a:pt x="0" y="346"/>
                    <a:pt x="0" y="762"/>
                  </a:cubicBezTo>
                  <a:lnTo>
                    <a:pt x="0" y="1858"/>
                  </a:lnTo>
                  <a:cubicBezTo>
                    <a:pt x="0" y="1953"/>
                    <a:pt x="72" y="2024"/>
                    <a:pt x="167" y="2024"/>
                  </a:cubicBezTo>
                  <a:lnTo>
                    <a:pt x="1357" y="2024"/>
                  </a:lnTo>
                  <a:cubicBezTo>
                    <a:pt x="1441" y="2024"/>
                    <a:pt x="1524" y="1953"/>
                    <a:pt x="1524" y="1858"/>
                  </a:cubicBezTo>
                  <a:lnTo>
                    <a:pt x="1524" y="762"/>
                  </a:lnTo>
                  <a:cubicBezTo>
                    <a:pt x="1524" y="346"/>
                    <a:pt x="1179" y="0"/>
                    <a:pt x="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4" name="Google Shape;12984;p87"/>
            <p:cNvSpPr/>
            <p:nvPr/>
          </p:nvSpPr>
          <p:spPr>
            <a:xfrm>
              <a:off x="2623237" y="2431047"/>
              <a:ext cx="355024" cy="332630"/>
            </a:xfrm>
            <a:custGeom>
              <a:avLst/>
              <a:gdLst/>
              <a:ahLst/>
              <a:cxnLst/>
              <a:rect l="l" t="t" r="r" b="b"/>
              <a:pathLst>
                <a:path w="11145" h="10442" extrusionOk="0">
                  <a:moveTo>
                    <a:pt x="8692" y="2608"/>
                  </a:moveTo>
                  <a:cubicBezTo>
                    <a:pt x="8716" y="2608"/>
                    <a:pt x="8751" y="2643"/>
                    <a:pt x="8751" y="2667"/>
                  </a:cubicBezTo>
                  <a:lnTo>
                    <a:pt x="8751" y="3024"/>
                  </a:lnTo>
                  <a:cubicBezTo>
                    <a:pt x="8751" y="3060"/>
                    <a:pt x="8716" y="3084"/>
                    <a:pt x="8692" y="3084"/>
                  </a:cubicBezTo>
                  <a:lnTo>
                    <a:pt x="2453" y="3084"/>
                  </a:lnTo>
                  <a:cubicBezTo>
                    <a:pt x="2441" y="3084"/>
                    <a:pt x="2405" y="3060"/>
                    <a:pt x="2405" y="3024"/>
                  </a:cubicBezTo>
                  <a:lnTo>
                    <a:pt x="2405" y="2667"/>
                  </a:lnTo>
                  <a:cubicBezTo>
                    <a:pt x="2405" y="2643"/>
                    <a:pt x="2441" y="2608"/>
                    <a:pt x="2465" y="2608"/>
                  </a:cubicBezTo>
                  <a:close/>
                  <a:moveTo>
                    <a:pt x="8096" y="3405"/>
                  </a:moveTo>
                  <a:lnTo>
                    <a:pt x="8096" y="3834"/>
                  </a:lnTo>
                  <a:lnTo>
                    <a:pt x="7977" y="3953"/>
                  </a:lnTo>
                  <a:lnTo>
                    <a:pt x="7227" y="3953"/>
                  </a:lnTo>
                  <a:lnTo>
                    <a:pt x="7108" y="3834"/>
                  </a:lnTo>
                  <a:lnTo>
                    <a:pt x="7108" y="3405"/>
                  </a:lnTo>
                  <a:close/>
                  <a:moveTo>
                    <a:pt x="4048" y="3417"/>
                  </a:moveTo>
                  <a:lnTo>
                    <a:pt x="4048" y="3846"/>
                  </a:lnTo>
                  <a:lnTo>
                    <a:pt x="3929" y="3965"/>
                  </a:lnTo>
                  <a:lnTo>
                    <a:pt x="3179" y="3965"/>
                  </a:lnTo>
                  <a:lnTo>
                    <a:pt x="3060" y="3846"/>
                  </a:lnTo>
                  <a:lnTo>
                    <a:pt x="3060" y="3417"/>
                  </a:lnTo>
                  <a:close/>
                  <a:moveTo>
                    <a:pt x="2739" y="3417"/>
                  </a:moveTo>
                  <a:lnTo>
                    <a:pt x="2739" y="3905"/>
                  </a:lnTo>
                  <a:cubicBezTo>
                    <a:pt x="2739" y="3953"/>
                    <a:pt x="2751" y="4001"/>
                    <a:pt x="2774" y="4025"/>
                  </a:cubicBezTo>
                  <a:lnTo>
                    <a:pt x="2941" y="4191"/>
                  </a:lnTo>
                  <a:lnTo>
                    <a:pt x="2941" y="4667"/>
                  </a:lnTo>
                  <a:lnTo>
                    <a:pt x="357" y="4667"/>
                  </a:lnTo>
                  <a:lnTo>
                    <a:pt x="476" y="3453"/>
                  </a:lnTo>
                  <a:cubicBezTo>
                    <a:pt x="476" y="3429"/>
                    <a:pt x="500" y="3417"/>
                    <a:pt x="536" y="3417"/>
                  </a:cubicBezTo>
                  <a:close/>
                  <a:moveTo>
                    <a:pt x="10621" y="3417"/>
                  </a:moveTo>
                  <a:cubicBezTo>
                    <a:pt x="10656" y="3417"/>
                    <a:pt x="10668" y="3429"/>
                    <a:pt x="10680" y="3453"/>
                  </a:cubicBezTo>
                  <a:lnTo>
                    <a:pt x="10799" y="4667"/>
                  </a:lnTo>
                  <a:lnTo>
                    <a:pt x="8204" y="4667"/>
                  </a:lnTo>
                  <a:lnTo>
                    <a:pt x="8204" y="4191"/>
                  </a:lnTo>
                  <a:lnTo>
                    <a:pt x="8382" y="4025"/>
                  </a:lnTo>
                  <a:cubicBezTo>
                    <a:pt x="8406" y="4001"/>
                    <a:pt x="8418" y="3953"/>
                    <a:pt x="8418" y="3905"/>
                  </a:cubicBezTo>
                  <a:lnTo>
                    <a:pt x="8418" y="3417"/>
                  </a:lnTo>
                  <a:close/>
                  <a:moveTo>
                    <a:pt x="3834" y="4298"/>
                  </a:moveTo>
                  <a:lnTo>
                    <a:pt x="3834" y="7644"/>
                  </a:lnTo>
                  <a:lnTo>
                    <a:pt x="3286" y="7644"/>
                  </a:lnTo>
                  <a:lnTo>
                    <a:pt x="3286" y="4298"/>
                  </a:lnTo>
                  <a:close/>
                  <a:moveTo>
                    <a:pt x="7870" y="4298"/>
                  </a:moveTo>
                  <a:lnTo>
                    <a:pt x="7870" y="7644"/>
                  </a:lnTo>
                  <a:lnTo>
                    <a:pt x="7323" y="7644"/>
                  </a:lnTo>
                  <a:lnTo>
                    <a:pt x="7323" y="4298"/>
                  </a:lnTo>
                  <a:close/>
                  <a:moveTo>
                    <a:pt x="5563" y="6230"/>
                  </a:moveTo>
                  <a:cubicBezTo>
                    <a:pt x="5617" y="6230"/>
                    <a:pt x="5674" y="6245"/>
                    <a:pt x="5727" y="6275"/>
                  </a:cubicBezTo>
                  <a:lnTo>
                    <a:pt x="6013" y="6465"/>
                  </a:lnTo>
                  <a:cubicBezTo>
                    <a:pt x="6084" y="6513"/>
                    <a:pt x="6132" y="6596"/>
                    <a:pt x="6132" y="6692"/>
                  </a:cubicBezTo>
                  <a:lnTo>
                    <a:pt x="6132" y="8525"/>
                  </a:lnTo>
                  <a:lnTo>
                    <a:pt x="5013" y="8525"/>
                  </a:lnTo>
                  <a:lnTo>
                    <a:pt x="5013" y="6692"/>
                  </a:lnTo>
                  <a:cubicBezTo>
                    <a:pt x="5013" y="6596"/>
                    <a:pt x="5060" y="6513"/>
                    <a:pt x="5132" y="6465"/>
                  </a:cubicBezTo>
                  <a:lnTo>
                    <a:pt x="5418" y="6275"/>
                  </a:lnTo>
                  <a:cubicBezTo>
                    <a:pt x="5459" y="6245"/>
                    <a:pt x="5510" y="6230"/>
                    <a:pt x="5563" y="6230"/>
                  </a:cubicBezTo>
                  <a:close/>
                  <a:moveTo>
                    <a:pt x="3929" y="7989"/>
                  </a:moveTo>
                  <a:lnTo>
                    <a:pt x="4048" y="8108"/>
                  </a:lnTo>
                  <a:lnTo>
                    <a:pt x="4048" y="8537"/>
                  </a:lnTo>
                  <a:lnTo>
                    <a:pt x="3060" y="8537"/>
                  </a:lnTo>
                  <a:lnTo>
                    <a:pt x="3060" y="8108"/>
                  </a:lnTo>
                  <a:lnTo>
                    <a:pt x="3179" y="7989"/>
                  </a:lnTo>
                  <a:close/>
                  <a:moveTo>
                    <a:pt x="7954" y="7989"/>
                  </a:moveTo>
                  <a:lnTo>
                    <a:pt x="8073" y="8108"/>
                  </a:lnTo>
                  <a:lnTo>
                    <a:pt x="8073" y="8537"/>
                  </a:lnTo>
                  <a:lnTo>
                    <a:pt x="7096" y="8537"/>
                  </a:lnTo>
                  <a:lnTo>
                    <a:pt x="7096" y="8525"/>
                  </a:lnTo>
                  <a:lnTo>
                    <a:pt x="7096" y="8108"/>
                  </a:lnTo>
                  <a:lnTo>
                    <a:pt x="7215" y="7989"/>
                  </a:lnTo>
                  <a:close/>
                  <a:moveTo>
                    <a:pt x="6787" y="3429"/>
                  </a:moveTo>
                  <a:lnTo>
                    <a:pt x="6787" y="3917"/>
                  </a:lnTo>
                  <a:cubicBezTo>
                    <a:pt x="6787" y="3965"/>
                    <a:pt x="6799" y="4013"/>
                    <a:pt x="6834" y="4036"/>
                  </a:cubicBezTo>
                  <a:lnTo>
                    <a:pt x="7013" y="4215"/>
                  </a:lnTo>
                  <a:lnTo>
                    <a:pt x="7013" y="7763"/>
                  </a:lnTo>
                  <a:lnTo>
                    <a:pt x="6834" y="7942"/>
                  </a:lnTo>
                  <a:cubicBezTo>
                    <a:pt x="6799" y="7966"/>
                    <a:pt x="6787" y="8013"/>
                    <a:pt x="6787" y="8061"/>
                  </a:cubicBezTo>
                  <a:lnTo>
                    <a:pt x="6787" y="8549"/>
                  </a:lnTo>
                  <a:lnTo>
                    <a:pt x="6477" y="8525"/>
                  </a:lnTo>
                  <a:lnTo>
                    <a:pt x="6477" y="6692"/>
                  </a:lnTo>
                  <a:cubicBezTo>
                    <a:pt x="6477" y="6501"/>
                    <a:pt x="6370" y="6299"/>
                    <a:pt x="6203" y="6180"/>
                  </a:cubicBezTo>
                  <a:lnTo>
                    <a:pt x="5918" y="5989"/>
                  </a:lnTo>
                  <a:cubicBezTo>
                    <a:pt x="5816" y="5924"/>
                    <a:pt x="5703" y="5891"/>
                    <a:pt x="5589" y="5891"/>
                  </a:cubicBezTo>
                  <a:cubicBezTo>
                    <a:pt x="5474" y="5891"/>
                    <a:pt x="5358" y="5924"/>
                    <a:pt x="5251" y="5989"/>
                  </a:cubicBezTo>
                  <a:lnTo>
                    <a:pt x="4965" y="6180"/>
                  </a:lnTo>
                  <a:cubicBezTo>
                    <a:pt x="4810" y="6299"/>
                    <a:pt x="4703" y="6477"/>
                    <a:pt x="4703" y="6692"/>
                  </a:cubicBezTo>
                  <a:lnTo>
                    <a:pt x="4703" y="8525"/>
                  </a:lnTo>
                  <a:lnTo>
                    <a:pt x="4394" y="8525"/>
                  </a:lnTo>
                  <a:lnTo>
                    <a:pt x="4394" y="8025"/>
                  </a:lnTo>
                  <a:cubicBezTo>
                    <a:pt x="4394" y="7989"/>
                    <a:pt x="4370" y="7942"/>
                    <a:pt x="4346" y="7906"/>
                  </a:cubicBezTo>
                  <a:lnTo>
                    <a:pt x="4167" y="7751"/>
                  </a:lnTo>
                  <a:lnTo>
                    <a:pt x="4167" y="4203"/>
                  </a:lnTo>
                  <a:lnTo>
                    <a:pt x="4346" y="4036"/>
                  </a:lnTo>
                  <a:cubicBezTo>
                    <a:pt x="4370" y="4013"/>
                    <a:pt x="4394" y="3965"/>
                    <a:pt x="4394" y="3917"/>
                  </a:cubicBezTo>
                  <a:lnTo>
                    <a:pt x="4394" y="3429"/>
                  </a:lnTo>
                  <a:close/>
                  <a:moveTo>
                    <a:pt x="8525" y="8847"/>
                  </a:moveTo>
                  <a:lnTo>
                    <a:pt x="8525" y="9311"/>
                  </a:lnTo>
                  <a:lnTo>
                    <a:pt x="2631" y="9311"/>
                  </a:lnTo>
                  <a:lnTo>
                    <a:pt x="2631" y="8847"/>
                  </a:lnTo>
                  <a:close/>
                  <a:moveTo>
                    <a:pt x="1858" y="9632"/>
                  </a:moveTo>
                  <a:lnTo>
                    <a:pt x="1858" y="10097"/>
                  </a:lnTo>
                  <a:lnTo>
                    <a:pt x="607" y="10097"/>
                  </a:lnTo>
                  <a:lnTo>
                    <a:pt x="607" y="9632"/>
                  </a:lnTo>
                  <a:close/>
                  <a:moveTo>
                    <a:pt x="8978" y="9632"/>
                  </a:moveTo>
                  <a:lnTo>
                    <a:pt x="8978" y="10097"/>
                  </a:lnTo>
                  <a:lnTo>
                    <a:pt x="2203" y="10097"/>
                  </a:lnTo>
                  <a:lnTo>
                    <a:pt x="2203" y="9632"/>
                  </a:lnTo>
                  <a:close/>
                  <a:moveTo>
                    <a:pt x="10549" y="9632"/>
                  </a:moveTo>
                  <a:lnTo>
                    <a:pt x="10549" y="10097"/>
                  </a:lnTo>
                  <a:lnTo>
                    <a:pt x="9299" y="10097"/>
                  </a:lnTo>
                  <a:lnTo>
                    <a:pt x="9299" y="9632"/>
                  </a:lnTo>
                  <a:close/>
                  <a:moveTo>
                    <a:pt x="5566" y="0"/>
                  </a:moveTo>
                  <a:cubicBezTo>
                    <a:pt x="5531" y="0"/>
                    <a:pt x="5495" y="12"/>
                    <a:pt x="5465" y="36"/>
                  </a:cubicBezTo>
                  <a:lnTo>
                    <a:pt x="4417" y="857"/>
                  </a:lnTo>
                  <a:cubicBezTo>
                    <a:pt x="4346" y="917"/>
                    <a:pt x="4334" y="1024"/>
                    <a:pt x="4394" y="1096"/>
                  </a:cubicBezTo>
                  <a:cubicBezTo>
                    <a:pt x="4427" y="1136"/>
                    <a:pt x="4473" y="1158"/>
                    <a:pt x="4521" y="1158"/>
                  </a:cubicBezTo>
                  <a:cubicBezTo>
                    <a:pt x="4557" y="1158"/>
                    <a:pt x="4596" y="1145"/>
                    <a:pt x="4632" y="1119"/>
                  </a:cubicBezTo>
                  <a:lnTo>
                    <a:pt x="5560" y="393"/>
                  </a:lnTo>
                  <a:lnTo>
                    <a:pt x="8025" y="2298"/>
                  </a:lnTo>
                  <a:lnTo>
                    <a:pt x="3143" y="2298"/>
                  </a:lnTo>
                  <a:lnTo>
                    <a:pt x="4036" y="1596"/>
                  </a:lnTo>
                  <a:cubicBezTo>
                    <a:pt x="4108" y="1536"/>
                    <a:pt x="4120" y="1441"/>
                    <a:pt x="4060" y="1358"/>
                  </a:cubicBezTo>
                  <a:cubicBezTo>
                    <a:pt x="4026" y="1317"/>
                    <a:pt x="3977" y="1296"/>
                    <a:pt x="3928" y="1296"/>
                  </a:cubicBezTo>
                  <a:cubicBezTo>
                    <a:pt x="3891" y="1296"/>
                    <a:pt x="3853" y="1308"/>
                    <a:pt x="3822" y="1334"/>
                  </a:cubicBezTo>
                  <a:lnTo>
                    <a:pt x="2584" y="2298"/>
                  </a:lnTo>
                  <a:lnTo>
                    <a:pt x="2453" y="2298"/>
                  </a:lnTo>
                  <a:cubicBezTo>
                    <a:pt x="2250" y="2298"/>
                    <a:pt x="2072" y="2477"/>
                    <a:pt x="2072" y="2691"/>
                  </a:cubicBezTo>
                  <a:lnTo>
                    <a:pt x="2072" y="3048"/>
                  </a:lnTo>
                  <a:lnTo>
                    <a:pt x="2072" y="3108"/>
                  </a:lnTo>
                  <a:lnTo>
                    <a:pt x="524" y="3108"/>
                  </a:lnTo>
                  <a:cubicBezTo>
                    <a:pt x="322" y="3108"/>
                    <a:pt x="167" y="3251"/>
                    <a:pt x="131" y="3441"/>
                  </a:cubicBezTo>
                  <a:lnTo>
                    <a:pt x="0" y="4834"/>
                  </a:lnTo>
                  <a:cubicBezTo>
                    <a:pt x="0" y="4870"/>
                    <a:pt x="12" y="4918"/>
                    <a:pt x="48" y="4953"/>
                  </a:cubicBezTo>
                  <a:cubicBezTo>
                    <a:pt x="72" y="4977"/>
                    <a:pt x="119" y="5013"/>
                    <a:pt x="167" y="5013"/>
                  </a:cubicBezTo>
                  <a:lnTo>
                    <a:pt x="262" y="5013"/>
                  </a:lnTo>
                  <a:lnTo>
                    <a:pt x="262" y="5822"/>
                  </a:lnTo>
                  <a:cubicBezTo>
                    <a:pt x="262" y="5918"/>
                    <a:pt x="345" y="5989"/>
                    <a:pt x="429" y="5989"/>
                  </a:cubicBezTo>
                  <a:cubicBezTo>
                    <a:pt x="524" y="5989"/>
                    <a:pt x="596" y="5918"/>
                    <a:pt x="596" y="5822"/>
                  </a:cubicBezTo>
                  <a:lnTo>
                    <a:pt x="596" y="5013"/>
                  </a:lnTo>
                  <a:lnTo>
                    <a:pt x="2965" y="5013"/>
                  </a:lnTo>
                  <a:lnTo>
                    <a:pt x="2965" y="7763"/>
                  </a:lnTo>
                  <a:lnTo>
                    <a:pt x="2798" y="7930"/>
                  </a:lnTo>
                  <a:cubicBezTo>
                    <a:pt x="2762" y="7954"/>
                    <a:pt x="2751" y="8001"/>
                    <a:pt x="2751" y="8049"/>
                  </a:cubicBezTo>
                  <a:lnTo>
                    <a:pt x="2751" y="8537"/>
                  </a:lnTo>
                  <a:lnTo>
                    <a:pt x="2489" y="8537"/>
                  </a:lnTo>
                  <a:cubicBezTo>
                    <a:pt x="2393" y="8537"/>
                    <a:pt x="2322" y="8608"/>
                    <a:pt x="2322" y="8704"/>
                  </a:cubicBezTo>
                  <a:lnTo>
                    <a:pt x="2322" y="9323"/>
                  </a:lnTo>
                  <a:lnTo>
                    <a:pt x="643" y="9323"/>
                  </a:lnTo>
                  <a:lnTo>
                    <a:pt x="643" y="6584"/>
                  </a:lnTo>
                  <a:cubicBezTo>
                    <a:pt x="643" y="6501"/>
                    <a:pt x="560" y="6418"/>
                    <a:pt x="476" y="6418"/>
                  </a:cubicBezTo>
                  <a:cubicBezTo>
                    <a:pt x="381" y="6418"/>
                    <a:pt x="310" y="6501"/>
                    <a:pt x="310" y="6584"/>
                  </a:cubicBezTo>
                  <a:lnTo>
                    <a:pt x="310" y="10275"/>
                  </a:lnTo>
                  <a:cubicBezTo>
                    <a:pt x="310" y="10371"/>
                    <a:pt x="381" y="10442"/>
                    <a:pt x="476" y="10442"/>
                  </a:cubicBezTo>
                  <a:lnTo>
                    <a:pt x="10740" y="10442"/>
                  </a:lnTo>
                  <a:cubicBezTo>
                    <a:pt x="10835" y="10442"/>
                    <a:pt x="10906" y="10371"/>
                    <a:pt x="10906" y="10275"/>
                  </a:cubicBezTo>
                  <a:lnTo>
                    <a:pt x="10906" y="8347"/>
                  </a:lnTo>
                  <a:cubicBezTo>
                    <a:pt x="10906" y="8251"/>
                    <a:pt x="10835" y="8180"/>
                    <a:pt x="10740" y="8180"/>
                  </a:cubicBezTo>
                  <a:cubicBezTo>
                    <a:pt x="10656" y="8180"/>
                    <a:pt x="10585" y="8251"/>
                    <a:pt x="10585" y="8347"/>
                  </a:cubicBezTo>
                  <a:lnTo>
                    <a:pt x="10585" y="9323"/>
                  </a:lnTo>
                  <a:lnTo>
                    <a:pt x="8894" y="9323"/>
                  </a:lnTo>
                  <a:lnTo>
                    <a:pt x="8894" y="8704"/>
                  </a:lnTo>
                  <a:cubicBezTo>
                    <a:pt x="8894" y="8608"/>
                    <a:pt x="8823" y="8537"/>
                    <a:pt x="8739" y="8537"/>
                  </a:cubicBezTo>
                  <a:lnTo>
                    <a:pt x="8466" y="8537"/>
                  </a:lnTo>
                  <a:lnTo>
                    <a:pt x="8466" y="8049"/>
                  </a:lnTo>
                  <a:cubicBezTo>
                    <a:pt x="8466" y="8001"/>
                    <a:pt x="8454" y="7954"/>
                    <a:pt x="8418" y="7930"/>
                  </a:cubicBezTo>
                  <a:lnTo>
                    <a:pt x="8239" y="7763"/>
                  </a:lnTo>
                  <a:lnTo>
                    <a:pt x="8239" y="5013"/>
                  </a:lnTo>
                  <a:lnTo>
                    <a:pt x="10549" y="5013"/>
                  </a:lnTo>
                  <a:lnTo>
                    <a:pt x="10549" y="7585"/>
                  </a:lnTo>
                  <a:cubicBezTo>
                    <a:pt x="10549" y="7668"/>
                    <a:pt x="10621" y="7751"/>
                    <a:pt x="10716" y="7751"/>
                  </a:cubicBezTo>
                  <a:cubicBezTo>
                    <a:pt x="10799" y="7751"/>
                    <a:pt x="10883" y="7668"/>
                    <a:pt x="10883" y="7585"/>
                  </a:cubicBezTo>
                  <a:lnTo>
                    <a:pt x="10883" y="5013"/>
                  </a:lnTo>
                  <a:lnTo>
                    <a:pt x="10978" y="5013"/>
                  </a:lnTo>
                  <a:cubicBezTo>
                    <a:pt x="11025" y="5013"/>
                    <a:pt x="11073" y="4989"/>
                    <a:pt x="11097" y="4953"/>
                  </a:cubicBezTo>
                  <a:cubicBezTo>
                    <a:pt x="11133" y="4906"/>
                    <a:pt x="11144" y="4858"/>
                    <a:pt x="11133" y="4810"/>
                  </a:cubicBezTo>
                  <a:lnTo>
                    <a:pt x="11002" y="3429"/>
                  </a:lnTo>
                  <a:cubicBezTo>
                    <a:pt x="10978" y="3239"/>
                    <a:pt x="10811" y="3084"/>
                    <a:pt x="10609" y="3084"/>
                  </a:cubicBezTo>
                  <a:lnTo>
                    <a:pt x="9061" y="3084"/>
                  </a:lnTo>
                  <a:lnTo>
                    <a:pt x="9061" y="3024"/>
                  </a:lnTo>
                  <a:lnTo>
                    <a:pt x="9061" y="2667"/>
                  </a:lnTo>
                  <a:cubicBezTo>
                    <a:pt x="9061" y="2465"/>
                    <a:pt x="8882" y="2286"/>
                    <a:pt x="8680" y="2286"/>
                  </a:cubicBezTo>
                  <a:lnTo>
                    <a:pt x="8537" y="2286"/>
                  </a:lnTo>
                  <a:lnTo>
                    <a:pt x="5668" y="36"/>
                  </a:lnTo>
                  <a:cubicBezTo>
                    <a:pt x="5638" y="12"/>
                    <a:pt x="5602" y="0"/>
                    <a:pt x="55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5" name="Google Shape;12985;p87"/>
            <p:cNvSpPr/>
            <p:nvPr/>
          </p:nvSpPr>
          <p:spPr>
            <a:xfrm>
              <a:off x="2897827" y="2604753"/>
              <a:ext cx="48197" cy="64506"/>
            </a:xfrm>
            <a:custGeom>
              <a:avLst/>
              <a:gdLst/>
              <a:ahLst/>
              <a:cxnLst/>
              <a:rect l="l" t="t" r="r" b="b"/>
              <a:pathLst>
                <a:path w="1513" h="2025" extrusionOk="0">
                  <a:moveTo>
                    <a:pt x="762" y="334"/>
                  </a:moveTo>
                  <a:cubicBezTo>
                    <a:pt x="989" y="334"/>
                    <a:pt x="1191" y="524"/>
                    <a:pt x="1191" y="762"/>
                  </a:cubicBezTo>
                  <a:lnTo>
                    <a:pt x="1191" y="1703"/>
                  </a:lnTo>
                  <a:lnTo>
                    <a:pt x="334" y="1703"/>
                  </a:lnTo>
                  <a:lnTo>
                    <a:pt x="334" y="762"/>
                  </a:lnTo>
                  <a:cubicBezTo>
                    <a:pt x="334" y="524"/>
                    <a:pt x="524" y="334"/>
                    <a:pt x="762" y="334"/>
                  </a:cubicBezTo>
                  <a:close/>
                  <a:moveTo>
                    <a:pt x="750" y="0"/>
                  </a:moveTo>
                  <a:cubicBezTo>
                    <a:pt x="334" y="0"/>
                    <a:pt x="0" y="346"/>
                    <a:pt x="0" y="762"/>
                  </a:cubicBezTo>
                  <a:lnTo>
                    <a:pt x="0" y="1858"/>
                  </a:lnTo>
                  <a:cubicBezTo>
                    <a:pt x="0" y="1953"/>
                    <a:pt x="72" y="2024"/>
                    <a:pt x="155" y="2024"/>
                  </a:cubicBezTo>
                  <a:lnTo>
                    <a:pt x="1346" y="2024"/>
                  </a:lnTo>
                  <a:cubicBezTo>
                    <a:pt x="1441" y="2024"/>
                    <a:pt x="1512" y="1953"/>
                    <a:pt x="1512" y="1858"/>
                  </a:cubicBezTo>
                  <a:lnTo>
                    <a:pt x="1512" y="762"/>
                  </a:lnTo>
                  <a:cubicBezTo>
                    <a:pt x="1512" y="346"/>
                    <a:pt x="1167" y="0"/>
                    <a:pt x="7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6" name="Google Shape;12986;p87"/>
            <p:cNvSpPr/>
            <p:nvPr/>
          </p:nvSpPr>
          <p:spPr>
            <a:xfrm>
              <a:off x="2775695" y="2551650"/>
              <a:ext cx="51223" cy="51223"/>
            </a:xfrm>
            <a:custGeom>
              <a:avLst/>
              <a:gdLst/>
              <a:ahLst/>
              <a:cxnLst/>
              <a:rect l="l" t="t" r="r" b="b"/>
              <a:pathLst>
                <a:path w="1608" h="1608" extrusionOk="0">
                  <a:moveTo>
                    <a:pt x="810" y="310"/>
                  </a:moveTo>
                  <a:cubicBezTo>
                    <a:pt x="1060" y="310"/>
                    <a:pt x="1286" y="524"/>
                    <a:pt x="1286" y="786"/>
                  </a:cubicBezTo>
                  <a:cubicBezTo>
                    <a:pt x="1263" y="1060"/>
                    <a:pt x="1060" y="1262"/>
                    <a:pt x="810" y="1262"/>
                  </a:cubicBezTo>
                  <a:cubicBezTo>
                    <a:pt x="560" y="1262"/>
                    <a:pt x="334" y="1060"/>
                    <a:pt x="334" y="786"/>
                  </a:cubicBezTo>
                  <a:cubicBezTo>
                    <a:pt x="334" y="536"/>
                    <a:pt x="536" y="310"/>
                    <a:pt x="810" y="310"/>
                  </a:cubicBezTo>
                  <a:close/>
                  <a:moveTo>
                    <a:pt x="810" y="0"/>
                  </a:moveTo>
                  <a:cubicBezTo>
                    <a:pt x="358" y="0"/>
                    <a:pt x="1" y="358"/>
                    <a:pt x="1" y="810"/>
                  </a:cubicBezTo>
                  <a:cubicBezTo>
                    <a:pt x="1" y="1251"/>
                    <a:pt x="358" y="1608"/>
                    <a:pt x="810" y="1608"/>
                  </a:cubicBezTo>
                  <a:cubicBezTo>
                    <a:pt x="1251" y="1608"/>
                    <a:pt x="1608" y="1251"/>
                    <a:pt x="1608" y="810"/>
                  </a:cubicBezTo>
                  <a:cubicBezTo>
                    <a:pt x="1596" y="358"/>
                    <a:pt x="1239"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87" name="Google Shape;12987;p87"/>
          <p:cNvGrpSpPr/>
          <p:nvPr/>
        </p:nvGrpSpPr>
        <p:grpSpPr>
          <a:xfrm>
            <a:off x="6657194" y="2253073"/>
            <a:ext cx="375507" cy="367925"/>
            <a:chOff x="6657194" y="2434073"/>
            <a:chExt cx="375507" cy="367925"/>
          </a:xfrm>
        </p:grpSpPr>
        <p:sp>
          <p:nvSpPr>
            <p:cNvPr id="12988" name="Google Shape;12988;p87"/>
            <p:cNvSpPr/>
            <p:nvPr/>
          </p:nvSpPr>
          <p:spPr>
            <a:xfrm>
              <a:off x="6657194" y="2434073"/>
              <a:ext cx="190780" cy="367925"/>
            </a:xfrm>
            <a:custGeom>
              <a:avLst/>
              <a:gdLst/>
              <a:ahLst/>
              <a:cxnLst/>
              <a:rect l="l" t="t" r="r" b="b"/>
              <a:pathLst>
                <a:path w="5989" h="11550" extrusionOk="0">
                  <a:moveTo>
                    <a:pt x="3024" y="346"/>
                  </a:moveTo>
                  <a:cubicBezTo>
                    <a:pt x="4465" y="346"/>
                    <a:pt x="5644" y="1524"/>
                    <a:pt x="5644" y="2965"/>
                  </a:cubicBezTo>
                  <a:lnTo>
                    <a:pt x="5644" y="5596"/>
                  </a:lnTo>
                  <a:lnTo>
                    <a:pt x="2977" y="5596"/>
                  </a:lnTo>
                  <a:cubicBezTo>
                    <a:pt x="2893" y="5596"/>
                    <a:pt x="2810" y="5668"/>
                    <a:pt x="2810" y="5763"/>
                  </a:cubicBezTo>
                  <a:cubicBezTo>
                    <a:pt x="2810" y="5846"/>
                    <a:pt x="2893" y="5930"/>
                    <a:pt x="2977" y="5930"/>
                  </a:cubicBezTo>
                  <a:lnTo>
                    <a:pt x="5644" y="5930"/>
                  </a:lnTo>
                  <a:lnTo>
                    <a:pt x="5644" y="8561"/>
                  </a:lnTo>
                  <a:cubicBezTo>
                    <a:pt x="5644" y="10002"/>
                    <a:pt x="4465" y="11180"/>
                    <a:pt x="3024" y="11180"/>
                  </a:cubicBezTo>
                  <a:lnTo>
                    <a:pt x="2965" y="11180"/>
                  </a:lnTo>
                  <a:cubicBezTo>
                    <a:pt x="1524" y="11180"/>
                    <a:pt x="345" y="10002"/>
                    <a:pt x="345" y="8561"/>
                  </a:cubicBezTo>
                  <a:lnTo>
                    <a:pt x="345" y="5930"/>
                  </a:lnTo>
                  <a:lnTo>
                    <a:pt x="2119" y="5930"/>
                  </a:lnTo>
                  <a:cubicBezTo>
                    <a:pt x="2203" y="5930"/>
                    <a:pt x="2274" y="5846"/>
                    <a:pt x="2274" y="5763"/>
                  </a:cubicBezTo>
                  <a:cubicBezTo>
                    <a:pt x="2274" y="5668"/>
                    <a:pt x="2203" y="5596"/>
                    <a:pt x="2119" y="5596"/>
                  </a:cubicBezTo>
                  <a:lnTo>
                    <a:pt x="345" y="5596"/>
                  </a:lnTo>
                  <a:lnTo>
                    <a:pt x="345" y="2965"/>
                  </a:lnTo>
                  <a:cubicBezTo>
                    <a:pt x="345" y="1524"/>
                    <a:pt x="1524" y="346"/>
                    <a:pt x="2965" y="346"/>
                  </a:cubicBezTo>
                  <a:close/>
                  <a:moveTo>
                    <a:pt x="2965" y="0"/>
                  </a:moveTo>
                  <a:cubicBezTo>
                    <a:pt x="1322" y="0"/>
                    <a:pt x="0" y="1322"/>
                    <a:pt x="0" y="2965"/>
                  </a:cubicBezTo>
                  <a:lnTo>
                    <a:pt x="0" y="8585"/>
                  </a:lnTo>
                  <a:cubicBezTo>
                    <a:pt x="0" y="10228"/>
                    <a:pt x="1322" y="11550"/>
                    <a:pt x="2965" y="11550"/>
                  </a:cubicBezTo>
                  <a:lnTo>
                    <a:pt x="3024" y="11550"/>
                  </a:lnTo>
                  <a:cubicBezTo>
                    <a:pt x="4655" y="11550"/>
                    <a:pt x="5989" y="10228"/>
                    <a:pt x="5989" y="8585"/>
                  </a:cubicBezTo>
                  <a:lnTo>
                    <a:pt x="5989" y="2953"/>
                  </a:lnTo>
                  <a:cubicBezTo>
                    <a:pt x="5965" y="1322"/>
                    <a:pt x="4644" y="0"/>
                    <a:pt x="3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9" name="Google Shape;12989;p87"/>
            <p:cNvSpPr/>
            <p:nvPr/>
          </p:nvSpPr>
          <p:spPr>
            <a:xfrm>
              <a:off x="6854409" y="2464399"/>
              <a:ext cx="178292" cy="162365"/>
            </a:xfrm>
            <a:custGeom>
              <a:avLst/>
              <a:gdLst/>
              <a:ahLst/>
              <a:cxnLst/>
              <a:rect l="l" t="t" r="r" b="b"/>
              <a:pathLst>
                <a:path w="5597" h="5097" extrusionOk="0">
                  <a:moveTo>
                    <a:pt x="2807" y="346"/>
                  </a:moveTo>
                  <a:cubicBezTo>
                    <a:pt x="3371" y="346"/>
                    <a:pt x="3933" y="564"/>
                    <a:pt x="4358" y="1001"/>
                  </a:cubicBezTo>
                  <a:cubicBezTo>
                    <a:pt x="5180" y="1835"/>
                    <a:pt x="5227" y="3132"/>
                    <a:pt x="4477" y="3990"/>
                  </a:cubicBezTo>
                  <a:lnTo>
                    <a:pt x="3441" y="2954"/>
                  </a:lnTo>
                  <a:cubicBezTo>
                    <a:pt x="3411" y="2924"/>
                    <a:pt x="3367" y="2909"/>
                    <a:pt x="3322" y="2909"/>
                  </a:cubicBezTo>
                  <a:cubicBezTo>
                    <a:pt x="3278" y="2909"/>
                    <a:pt x="3233" y="2924"/>
                    <a:pt x="3203" y="2954"/>
                  </a:cubicBezTo>
                  <a:cubicBezTo>
                    <a:pt x="3144" y="3013"/>
                    <a:pt x="3144" y="3132"/>
                    <a:pt x="3203" y="3192"/>
                  </a:cubicBezTo>
                  <a:lnTo>
                    <a:pt x="4239" y="4228"/>
                  </a:lnTo>
                  <a:cubicBezTo>
                    <a:pt x="3831" y="4584"/>
                    <a:pt x="3321" y="4763"/>
                    <a:pt x="2810" y="4763"/>
                  </a:cubicBezTo>
                  <a:cubicBezTo>
                    <a:pt x="2246" y="4763"/>
                    <a:pt x="1681" y="4546"/>
                    <a:pt x="1250" y="4109"/>
                  </a:cubicBezTo>
                  <a:cubicBezTo>
                    <a:pt x="417" y="3287"/>
                    <a:pt x="393" y="1977"/>
                    <a:pt x="1131" y="1120"/>
                  </a:cubicBezTo>
                  <a:lnTo>
                    <a:pt x="1131" y="1120"/>
                  </a:lnTo>
                  <a:lnTo>
                    <a:pt x="2679" y="2668"/>
                  </a:lnTo>
                  <a:cubicBezTo>
                    <a:pt x="2709" y="2698"/>
                    <a:pt x="2754" y="2713"/>
                    <a:pt x="2798" y="2713"/>
                  </a:cubicBezTo>
                  <a:cubicBezTo>
                    <a:pt x="2843" y="2713"/>
                    <a:pt x="2888" y="2698"/>
                    <a:pt x="2917" y="2668"/>
                  </a:cubicBezTo>
                  <a:cubicBezTo>
                    <a:pt x="2977" y="2608"/>
                    <a:pt x="2977" y="2489"/>
                    <a:pt x="2917" y="2430"/>
                  </a:cubicBezTo>
                  <a:lnTo>
                    <a:pt x="1370" y="882"/>
                  </a:lnTo>
                  <a:cubicBezTo>
                    <a:pt x="1783" y="525"/>
                    <a:pt x="2296" y="346"/>
                    <a:pt x="2807" y="346"/>
                  </a:cubicBezTo>
                  <a:close/>
                  <a:moveTo>
                    <a:pt x="2803" y="1"/>
                  </a:moveTo>
                  <a:cubicBezTo>
                    <a:pt x="2152" y="1"/>
                    <a:pt x="1501" y="251"/>
                    <a:pt x="1000" y="751"/>
                  </a:cubicBezTo>
                  <a:cubicBezTo>
                    <a:pt x="0" y="1739"/>
                    <a:pt x="0" y="3347"/>
                    <a:pt x="1000" y="4347"/>
                  </a:cubicBezTo>
                  <a:cubicBezTo>
                    <a:pt x="1501" y="4847"/>
                    <a:pt x="2152" y="5097"/>
                    <a:pt x="2803" y="5097"/>
                  </a:cubicBezTo>
                  <a:cubicBezTo>
                    <a:pt x="3453" y="5097"/>
                    <a:pt x="4102" y="4847"/>
                    <a:pt x="4596" y="4347"/>
                  </a:cubicBezTo>
                  <a:cubicBezTo>
                    <a:pt x="5596" y="3347"/>
                    <a:pt x="5596" y="1739"/>
                    <a:pt x="4596" y="751"/>
                  </a:cubicBezTo>
                  <a:cubicBezTo>
                    <a:pt x="4102" y="251"/>
                    <a:pt x="3453" y="1"/>
                    <a:pt x="28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0" name="Google Shape;12990;p87"/>
            <p:cNvSpPr/>
            <p:nvPr/>
          </p:nvSpPr>
          <p:spPr>
            <a:xfrm>
              <a:off x="6854409" y="2631288"/>
              <a:ext cx="177528" cy="162365"/>
            </a:xfrm>
            <a:custGeom>
              <a:avLst/>
              <a:gdLst/>
              <a:ahLst/>
              <a:cxnLst/>
              <a:rect l="l" t="t" r="r" b="b"/>
              <a:pathLst>
                <a:path w="5573" h="5097" extrusionOk="0">
                  <a:moveTo>
                    <a:pt x="2805" y="338"/>
                  </a:moveTo>
                  <a:cubicBezTo>
                    <a:pt x="3314" y="338"/>
                    <a:pt x="3821" y="515"/>
                    <a:pt x="4227" y="870"/>
                  </a:cubicBezTo>
                  <a:lnTo>
                    <a:pt x="1120" y="3977"/>
                  </a:lnTo>
                  <a:cubicBezTo>
                    <a:pt x="393" y="3108"/>
                    <a:pt x="417" y="1799"/>
                    <a:pt x="1239" y="989"/>
                  </a:cubicBezTo>
                  <a:cubicBezTo>
                    <a:pt x="1671" y="556"/>
                    <a:pt x="2239" y="338"/>
                    <a:pt x="2805" y="338"/>
                  </a:cubicBezTo>
                  <a:close/>
                  <a:moveTo>
                    <a:pt x="2803" y="1"/>
                  </a:moveTo>
                  <a:cubicBezTo>
                    <a:pt x="2152" y="1"/>
                    <a:pt x="1501" y="251"/>
                    <a:pt x="1000" y="751"/>
                  </a:cubicBezTo>
                  <a:cubicBezTo>
                    <a:pt x="0" y="1739"/>
                    <a:pt x="0" y="3346"/>
                    <a:pt x="1000" y="4346"/>
                  </a:cubicBezTo>
                  <a:cubicBezTo>
                    <a:pt x="1501" y="4847"/>
                    <a:pt x="2152" y="5097"/>
                    <a:pt x="2803" y="5097"/>
                  </a:cubicBezTo>
                  <a:cubicBezTo>
                    <a:pt x="3453" y="5097"/>
                    <a:pt x="4102" y="4847"/>
                    <a:pt x="4596" y="4346"/>
                  </a:cubicBezTo>
                  <a:cubicBezTo>
                    <a:pt x="4656" y="4287"/>
                    <a:pt x="4656" y="4168"/>
                    <a:pt x="4596" y="4108"/>
                  </a:cubicBezTo>
                  <a:cubicBezTo>
                    <a:pt x="4566" y="4079"/>
                    <a:pt x="4522" y="4064"/>
                    <a:pt x="4477" y="4064"/>
                  </a:cubicBezTo>
                  <a:cubicBezTo>
                    <a:pt x="4432" y="4064"/>
                    <a:pt x="4388" y="4079"/>
                    <a:pt x="4358" y="4108"/>
                  </a:cubicBezTo>
                  <a:cubicBezTo>
                    <a:pt x="3933" y="4540"/>
                    <a:pt x="3370" y="4754"/>
                    <a:pt x="2806" y="4754"/>
                  </a:cubicBezTo>
                  <a:cubicBezTo>
                    <a:pt x="2295" y="4754"/>
                    <a:pt x="1783" y="4578"/>
                    <a:pt x="1370" y="4227"/>
                  </a:cubicBezTo>
                  <a:lnTo>
                    <a:pt x="2417" y="3180"/>
                  </a:lnTo>
                  <a:lnTo>
                    <a:pt x="4477" y="1120"/>
                  </a:lnTo>
                  <a:cubicBezTo>
                    <a:pt x="5060" y="1799"/>
                    <a:pt x="5180" y="2775"/>
                    <a:pt x="4763" y="3573"/>
                  </a:cubicBezTo>
                  <a:cubicBezTo>
                    <a:pt x="4715" y="3668"/>
                    <a:pt x="4751" y="3751"/>
                    <a:pt x="4834" y="3799"/>
                  </a:cubicBezTo>
                  <a:cubicBezTo>
                    <a:pt x="4863" y="3813"/>
                    <a:pt x="4890" y="3820"/>
                    <a:pt x="4916" y="3820"/>
                  </a:cubicBezTo>
                  <a:cubicBezTo>
                    <a:pt x="4976" y="3820"/>
                    <a:pt x="5027" y="3782"/>
                    <a:pt x="5060" y="3715"/>
                  </a:cubicBezTo>
                  <a:cubicBezTo>
                    <a:pt x="5572" y="2739"/>
                    <a:pt x="5406" y="1537"/>
                    <a:pt x="4596" y="751"/>
                  </a:cubicBezTo>
                  <a:cubicBezTo>
                    <a:pt x="4102" y="251"/>
                    <a:pt x="3453" y="1"/>
                    <a:pt x="28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91" name="Google Shape;12991;p87"/>
          <p:cNvGrpSpPr/>
          <p:nvPr/>
        </p:nvGrpSpPr>
        <p:grpSpPr>
          <a:xfrm>
            <a:off x="7101317" y="2260655"/>
            <a:ext cx="367925" cy="352380"/>
            <a:chOff x="7101317" y="2441655"/>
            <a:chExt cx="367925" cy="352380"/>
          </a:xfrm>
        </p:grpSpPr>
        <p:sp>
          <p:nvSpPr>
            <p:cNvPr id="12992" name="Google Shape;12992;p87"/>
            <p:cNvSpPr/>
            <p:nvPr/>
          </p:nvSpPr>
          <p:spPr>
            <a:xfrm>
              <a:off x="7101317" y="2441655"/>
              <a:ext cx="367925" cy="352380"/>
            </a:xfrm>
            <a:custGeom>
              <a:avLst/>
              <a:gdLst/>
              <a:ahLst/>
              <a:cxnLst/>
              <a:rect l="l" t="t" r="r" b="b"/>
              <a:pathLst>
                <a:path w="11550" h="11062" extrusionOk="0">
                  <a:moveTo>
                    <a:pt x="7061" y="334"/>
                  </a:moveTo>
                  <a:cubicBezTo>
                    <a:pt x="7799" y="334"/>
                    <a:pt x="8406" y="941"/>
                    <a:pt x="8406" y="1679"/>
                  </a:cubicBezTo>
                  <a:lnTo>
                    <a:pt x="8406" y="3108"/>
                  </a:lnTo>
                  <a:lnTo>
                    <a:pt x="7906" y="3108"/>
                  </a:lnTo>
                  <a:lnTo>
                    <a:pt x="7906" y="1679"/>
                  </a:lnTo>
                  <a:cubicBezTo>
                    <a:pt x="7906" y="1227"/>
                    <a:pt x="7537" y="834"/>
                    <a:pt x="7061" y="834"/>
                  </a:cubicBezTo>
                  <a:lnTo>
                    <a:pt x="4465" y="834"/>
                  </a:lnTo>
                  <a:cubicBezTo>
                    <a:pt x="4001" y="834"/>
                    <a:pt x="3620" y="1203"/>
                    <a:pt x="3620" y="1679"/>
                  </a:cubicBezTo>
                  <a:lnTo>
                    <a:pt x="3620" y="2429"/>
                  </a:lnTo>
                  <a:cubicBezTo>
                    <a:pt x="3620" y="2513"/>
                    <a:pt x="3691" y="2596"/>
                    <a:pt x="3786" y="2596"/>
                  </a:cubicBezTo>
                  <a:cubicBezTo>
                    <a:pt x="3870" y="2596"/>
                    <a:pt x="3941" y="2513"/>
                    <a:pt x="3941" y="2429"/>
                  </a:cubicBezTo>
                  <a:lnTo>
                    <a:pt x="3941" y="1679"/>
                  </a:lnTo>
                  <a:cubicBezTo>
                    <a:pt x="3941" y="1406"/>
                    <a:pt x="4167" y="1179"/>
                    <a:pt x="4453" y="1179"/>
                  </a:cubicBezTo>
                  <a:lnTo>
                    <a:pt x="7037" y="1179"/>
                  </a:lnTo>
                  <a:cubicBezTo>
                    <a:pt x="7323" y="1179"/>
                    <a:pt x="7549" y="1406"/>
                    <a:pt x="7549" y="1679"/>
                  </a:cubicBezTo>
                  <a:lnTo>
                    <a:pt x="7549" y="3108"/>
                  </a:lnTo>
                  <a:lnTo>
                    <a:pt x="3108" y="3108"/>
                  </a:lnTo>
                  <a:lnTo>
                    <a:pt x="3120" y="1679"/>
                  </a:lnTo>
                  <a:cubicBezTo>
                    <a:pt x="3120" y="941"/>
                    <a:pt x="3727" y="334"/>
                    <a:pt x="4465" y="334"/>
                  </a:cubicBezTo>
                  <a:close/>
                  <a:moveTo>
                    <a:pt x="8382" y="3453"/>
                  </a:moveTo>
                  <a:cubicBezTo>
                    <a:pt x="9930" y="3453"/>
                    <a:pt x="11180" y="4704"/>
                    <a:pt x="11180" y="6251"/>
                  </a:cubicBezTo>
                  <a:lnTo>
                    <a:pt x="11180" y="9252"/>
                  </a:lnTo>
                  <a:lnTo>
                    <a:pt x="2905" y="9252"/>
                  </a:lnTo>
                  <a:cubicBezTo>
                    <a:pt x="2822" y="9252"/>
                    <a:pt x="2739" y="9335"/>
                    <a:pt x="2739" y="9418"/>
                  </a:cubicBezTo>
                  <a:cubicBezTo>
                    <a:pt x="2739" y="9514"/>
                    <a:pt x="2822" y="9585"/>
                    <a:pt x="2905" y="9585"/>
                  </a:cubicBezTo>
                  <a:lnTo>
                    <a:pt x="11180" y="9585"/>
                  </a:lnTo>
                  <a:lnTo>
                    <a:pt x="11180" y="10288"/>
                  </a:lnTo>
                  <a:cubicBezTo>
                    <a:pt x="11168" y="10538"/>
                    <a:pt x="10942" y="10728"/>
                    <a:pt x="10716" y="10728"/>
                  </a:cubicBezTo>
                  <a:cubicBezTo>
                    <a:pt x="10716" y="10716"/>
                    <a:pt x="822" y="10716"/>
                    <a:pt x="774" y="10716"/>
                  </a:cubicBezTo>
                  <a:cubicBezTo>
                    <a:pt x="536" y="10704"/>
                    <a:pt x="334" y="10490"/>
                    <a:pt x="334" y="10240"/>
                  </a:cubicBezTo>
                  <a:lnTo>
                    <a:pt x="334" y="9585"/>
                  </a:lnTo>
                  <a:lnTo>
                    <a:pt x="2072" y="9585"/>
                  </a:lnTo>
                  <a:cubicBezTo>
                    <a:pt x="2167" y="9585"/>
                    <a:pt x="2239" y="9514"/>
                    <a:pt x="2239" y="9418"/>
                  </a:cubicBezTo>
                  <a:cubicBezTo>
                    <a:pt x="2239" y="9335"/>
                    <a:pt x="2167" y="9252"/>
                    <a:pt x="2072" y="9252"/>
                  </a:cubicBezTo>
                  <a:lnTo>
                    <a:pt x="334" y="9252"/>
                  </a:lnTo>
                  <a:lnTo>
                    <a:pt x="334" y="6251"/>
                  </a:lnTo>
                  <a:cubicBezTo>
                    <a:pt x="334" y="4704"/>
                    <a:pt x="1584" y="3453"/>
                    <a:pt x="3132" y="3453"/>
                  </a:cubicBezTo>
                  <a:close/>
                  <a:moveTo>
                    <a:pt x="4465" y="1"/>
                  </a:moveTo>
                  <a:cubicBezTo>
                    <a:pt x="3536" y="1"/>
                    <a:pt x="2786" y="763"/>
                    <a:pt x="2786" y="1679"/>
                  </a:cubicBezTo>
                  <a:lnTo>
                    <a:pt x="2786" y="3132"/>
                  </a:lnTo>
                  <a:cubicBezTo>
                    <a:pt x="1227" y="3311"/>
                    <a:pt x="0" y="4632"/>
                    <a:pt x="0" y="6239"/>
                  </a:cubicBezTo>
                  <a:lnTo>
                    <a:pt x="0" y="10240"/>
                  </a:lnTo>
                  <a:cubicBezTo>
                    <a:pt x="0" y="10692"/>
                    <a:pt x="357" y="11061"/>
                    <a:pt x="822" y="11061"/>
                  </a:cubicBezTo>
                  <a:lnTo>
                    <a:pt x="10740" y="11061"/>
                  </a:lnTo>
                  <a:cubicBezTo>
                    <a:pt x="11180" y="11061"/>
                    <a:pt x="11549" y="10704"/>
                    <a:pt x="11549" y="10240"/>
                  </a:cubicBezTo>
                  <a:lnTo>
                    <a:pt x="11549" y="6239"/>
                  </a:lnTo>
                  <a:cubicBezTo>
                    <a:pt x="11526" y="4632"/>
                    <a:pt x="10299" y="3287"/>
                    <a:pt x="8739" y="3132"/>
                  </a:cubicBezTo>
                  <a:lnTo>
                    <a:pt x="8739" y="1679"/>
                  </a:lnTo>
                  <a:cubicBezTo>
                    <a:pt x="8739" y="751"/>
                    <a:pt x="7977" y="1"/>
                    <a:pt x="7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3" name="Google Shape;12993;p87"/>
            <p:cNvSpPr/>
            <p:nvPr/>
          </p:nvSpPr>
          <p:spPr>
            <a:xfrm>
              <a:off x="7222302" y="2588443"/>
              <a:ext cx="124426" cy="124043"/>
            </a:xfrm>
            <a:custGeom>
              <a:avLst/>
              <a:gdLst/>
              <a:ahLst/>
              <a:cxnLst/>
              <a:rect l="l" t="t" r="r" b="b"/>
              <a:pathLst>
                <a:path w="3906" h="3894" extrusionOk="0">
                  <a:moveTo>
                    <a:pt x="2441" y="334"/>
                  </a:moveTo>
                  <a:lnTo>
                    <a:pt x="2441" y="1286"/>
                  </a:lnTo>
                  <a:cubicBezTo>
                    <a:pt x="2441" y="1381"/>
                    <a:pt x="2513" y="1453"/>
                    <a:pt x="2608" y="1453"/>
                  </a:cubicBezTo>
                  <a:lnTo>
                    <a:pt x="3560" y="1453"/>
                  </a:lnTo>
                  <a:lnTo>
                    <a:pt x="3560" y="2429"/>
                  </a:lnTo>
                  <a:lnTo>
                    <a:pt x="2608" y="2429"/>
                  </a:lnTo>
                  <a:cubicBezTo>
                    <a:pt x="2513" y="2429"/>
                    <a:pt x="2441" y="2513"/>
                    <a:pt x="2441" y="2596"/>
                  </a:cubicBezTo>
                  <a:lnTo>
                    <a:pt x="2441" y="3548"/>
                  </a:lnTo>
                  <a:lnTo>
                    <a:pt x="1465" y="3548"/>
                  </a:lnTo>
                  <a:lnTo>
                    <a:pt x="1465" y="2596"/>
                  </a:lnTo>
                  <a:cubicBezTo>
                    <a:pt x="1465" y="2513"/>
                    <a:pt x="1382" y="2429"/>
                    <a:pt x="1298" y="2429"/>
                  </a:cubicBezTo>
                  <a:lnTo>
                    <a:pt x="346" y="2429"/>
                  </a:lnTo>
                  <a:lnTo>
                    <a:pt x="346" y="1453"/>
                  </a:lnTo>
                  <a:lnTo>
                    <a:pt x="1298" y="1453"/>
                  </a:lnTo>
                  <a:cubicBezTo>
                    <a:pt x="1382" y="1453"/>
                    <a:pt x="1465" y="1381"/>
                    <a:pt x="1465" y="1286"/>
                  </a:cubicBezTo>
                  <a:lnTo>
                    <a:pt x="1465" y="334"/>
                  </a:lnTo>
                  <a:close/>
                  <a:moveTo>
                    <a:pt x="1298" y="0"/>
                  </a:moveTo>
                  <a:cubicBezTo>
                    <a:pt x="1203" y="0"/>
                    <a:pt x="1131" y="84"/>
                    <a:pt x="1131" y="167"/>
                  </a:cubicBezTo>
                  <a:lnTo>
                    <a:pt x="1131" y="1120"/>
                  </a:lnTo>
                  <a:lnTo>
                    <a:pt x="179" y="1120"/>
                  </a:lnTo>
                  <a:cubicBezTo>
                    <a:pt x="96" y="1120"/>
                    <a:pt x="12" y="1191"/>
                    <a:pt x="12" y="1286"/>
                  </a:cubicBezTo>
                  <a:lnTo>
                    <a:pt x="12" y="2608"/>
                  </a:lnTo>
                  <a:cubicBezTo>
                    <a:pt x="0" y="2703"/>
                    <a:pt x="96" y="2774"/>
                    <a:pt x="179" y="2774"/>
                  </a:cubicBezTo>
                  <a:lnTo>
                    <a:pt x="1131" y="2774"/>
                  </a:lnTo>
                  <a:lnTo>
                    <a:pt x="1131" y="3727"/>
                  </a:lnTo>
                  <a:cubicBezTo>
                    <a:pt x="1131" y="3822"/>
                    <a:pt x="1203" y="3894"/>
                    <a:pt x="1298" y="3894"/>
                  </a:cubicBezTo>
                  <a:lnTo>
                    <a:pt x="2620" y="3894"/>
                  </a:lnTo>
                  <a:cubicBezTo>
                    <a:pt x="2715" y="3894"/>
                    <a:pt x="2786" y="3822"/>
                    <a:pt x="2786" y="3727"/>
                  </a:cubicBezTo>
                  <a:lnTo>
                    <a:pt x="2786" y="2774"/>
                  </a:lnTo>
                  <a:lnTo>
                    <a:pt x="3739" y="2774"/>
                  </a:lnTo>
                  <a:cubicBezTo>
                    <a:pt x="3822" y="2774"/>
                    <a:pt x="3906" y="2703"/>
                    <a:pt x="3906" y="2608"/>
                  </a:cubicBezTo>
                  <a:lnTo>
                    <a:pt x="3906" y="1286"/>
                  </a:lnTo>
                  <a:cubicBezTo>
                    <a:pt x="3906" y="1191"/>
                    <a:pt x="3822" y="1120"/>
                    <a:pt x="3739" y="1120"/>
                  </a:cubicBezTo>
                  <a:lnTo>
                    <a:pt x="2786" y="1120"/>
                  </a:lnTo>
                  <a:lnTo>
                    <a:pt x="2786" y="167"/>
                  </a:lnTo>
                  <a:cubicBezTo>
                    <a:pt x="2786" y="84"/>
                    <a:pt x="2715" y="0"/>
                    <a:pt x="2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94" name="Google Shape;12994;p87"/>
          <p:cNvGrpSpPr/>
          <p:nvPr/>
        </p:nvGrpSpPr>
        <p:grpSpPr>
          <a:xfrm>
            <a:off x="5756399" y="2253456"/>
            <a:ext cx="367925" cy="367161"/>
            <a:chOff x="5756399" y="2434456"/>
            <a:chExt cx="367925" cy="367161"/>
          </a:xfrm>
        </p:grpSpPr>
        <p:sp>
          <p:nvSpPr>
            <p:cNvPr id="12995" name="Google Shape;12995;p87"/>
            <p:cNvSpPr/>
            <p:nvPr/>
          </p:nvSpPr>
          <p:spPr>
            <a:xfrm>
              <a:off x="5864865" y="2563023"/>
              <a:ext cx="39882" cy="68297"/>
            </a:xfrm>
            <a:custGeom>
              <a:avLst/>
              <a:gdLst/>
              <a:ahLst/>
              <a:cxnLst/>
              <a:rect l="l" t="t" r="r" b="b"/>
              <a:pathLst>
                <a:path w="1252" h="2144" extrusionOk="0">
                  <a:moveTo>
                    <a:pt x="918" y="334"/>
                  </a:moveTo>
                  <a:lnTo>
                    <a:pt x="918" y="1822"/>
                  </a:lnTo>
                  <a:lnTo>
                    <a:pt x="334" y="1822"/>
                  </a:lnTo>
                  <a:lnTo>
                    <a:pt x="334" y="334"/>
                  </a:lnTo>
                  <a:close/>
                  <a:moveTo>
                    <a:pt x="168" y="1"/>
                  </a:moveTo>
                  <a:cubicBezTo>
                    <a:pt x="84" y="1"/>
                    <a:pt x="1" y="72"/>
                    <a:pt x="1" y="167"/>
                  </a:cubicBezTo>
                  <a:lnTo>
                    <a:pt x="1" y="1977"/>
                  </a:lnTo>
                  <a:cubicBezTo>
                    <a:pt x="1" y="2072"/>
                    <a:pt x="84" y="2144"/>
                    <a:pt x="168" y="2144"/>
                  </a:cubicBezTo>
                  <a:lnTo>
                    <a:pt x="1096" y="2144"/>
                  </a:lnTo>
                  <a:cubicBezTo>
                    <a:pt x="1180" y="2144"/>
                    <a:pt x="1251" y="2072"/>
                    <a:pt x="1251" y="1977"/>
                  </a:cubicBezTo>
                  <a:lnTo>
                    <a:pt x="1251" y="167"/>
                  </a:lnTo>
                  <a:cubicBezTo>
                    <a:pt x="1251" y="72"/>
                    <a:pt x="1180"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6" name="Google Shape;12996;p87"/>
            <p:cNvSpPr/>
            <p:nvPr/>
          </p:nvSpPr>
          <p:spPr>
            <a:xfrm>
              <a:off x="5920261" y="2563023"/>
              <a:ext cx="40233" cy="68297"/>
            </a:xfrm>
            <a:custGeom>
              <a:avLst/>
              <a:gdLst/>
              <a:ahLst/>
              <a:cxnLst/>
              <a:rect l="l" t="t" r="r" b="b"/>
              <a:pathLst>
                <a:path w="1263" h="2144" extrusionOk="0">
                  <a:moveTo>
                    <a:pt x="929" y="334"/>
                  </a:moveTo>
                  <a:lnTo>
                    <a:pt x="929" y="1822"/>
                  </a:lnTo>
                  <a:lnTo>
                    <a:pt x="346" y="1822"/>
                  </a:lnTo>
                  <a:lnTo>
                    <a:pt x="346" y="334"/>
                  </a:lnTo>
                  <a:close/>
                  <a:moveTo>
                    <a:pt x="167" y="1"/>
                  </a:moveTo>
                  <a:cubicBezTo>
                    <a:pt x="84" y="1"/>
                    <a:pt x="12" y="72"/>
                    <a:pt x="12" y="167"/>
                  </a:cubicBezTo>
                  <a:lnTo>
                    <a:pt x="12" y="1977"/>
                  </a:lnTo>
                  <a:cubicBezTo>
                    <a:pt x="0" y="2072"/>
                    <a:pt x="84" y="2144"/>
                    <a:pt x="167" y="2144"/>
                  </a:cubicBezTo>
                  <a:lnTo>
                    <a:pt x="1096" y="2144"/>
                  </a:lnTo>
                  <a:cubicBezTo>
                    <a:pt x="1179" y="2144"/>
                    <a:pt x="1262" y="2072"/>
                    <a:pt x="1262" y="1977"/>
                  </a:cubicBezTo>
                  <a:lnTo>
                    <a:pt x="1262" y="167"/>
                  </a:lnTo>
                  <a:cubicBezTo>
                    <a:pt x="1262" y="72"/>
                    <a:pt x="1179"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7" name="Google Shape;12997;p87"/>
            <p:cNvSpPr/>
            <p:nvPr/>
          </p:nvSpPr>
          <p:spPr>
            <a:xfrm>
              <a:off x="5790165" y="2646451"/>
              <a:ext cx="39851" cy="68329"/>
            </a:xfrm>
            <a:custGeom>
              <a:avLst/>
              <a:gdLst/>
              <a:ahLst/>
              <a:cxnLst/>
              <a:rect l="l" t="t" r="r" b="b"/>
              <a:pathLst>
                <a:path w="1251" h="2145" extrusionOk="0">
                  <a:moveTo>
                    <a:pt x="917" y="334"/>
                  </a:moveTo>
                  <a:lnTo>
                    <a:pt x="917" y="1823"/>
                  </a:lnTo>
                  <a:lnTo>
                    <a:pt x="346" y="1823"/>
                  </a:lnTo>
                  <a:lnTo>
                    <a:pt x="346" y="334"/>
                  </a:lnTo>
                  <a:close/>
                  <a:moveTo>
                    <a:pt x="167" y="1"/>
                  </a:moveTo>
                  <a:cubicBezTo>
                    <a:pt x="72" y="1"/>
                    <a:pt x="0" y="72"/>
                    <a:pt x="0" y="168"/>
                  </a:cubicBezTo>
                  <a:lnTo>
                    <a:pt x="0" y="1977"/>
                  </a:lnTo>
                  <a:cubicBezTo>
                    <a:pt x="0" y="2073"/>
                    <a:pt x="72" y="2144"/>
                    <a:pt x="167" y="2144"/>
                  </a:cubicBezTo>
                  <a:lnTo>
                    <a:pt x="1084" y="2144"/>
                  </a:lnTo>
                  <a:cubicBezTo>
                    <a:pt x="1179" y="2144"/>
                    <a:pt x="1251" y="2073"/>
                    <a:pt x="1251" y="1977"/>
                  </a:cubicBezTo>
                  <a:lnTo>
                    <a:pt x="1251" y="168"/>
                  </a:lnTo>
                  <a:cubicBezTo>
                    <a:pt x="1251" y="72"/>
                    <a:pt x="1179" y="1"/>
                    <a:pt x="1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8" name="Google Shape;12998;p87"/>
            <p:cNvSpPr/>
            <p:nvPr/>
          </p:nvSpPr>
          <p:spPr>
            <a:xfrm>
              <a:off x="6050707" y="2646451"/>
              <a:ext cx="39882" cy="68329"/>
            </a:xfrm>
            <a:custGeom>
              <a:avLst/>
              <a:gdLst/>
              <a:ahLst/>
              <a:cxnLst/>
              <a:rect l="l" t="t" r="r" b="b"/>
              <a:pathLst>
                <a:path w="1252" h="2145" extrusionOk="0">
                  <a:moveTo>
                    <a:pt x="930" y="334"/>
                  </a:moveTo>
                  <a:lnTo>
                    <a:pt x="930" y="1823"/>
                  </a:lnTo>
                  <a:lnTo>
                    <a:pt x="346" y="1823"/>
                  </a:lnTo>
                  <a:lnTo>
                    <a:pt x="346" y="334"/>
                  </a:lnTo>
                  <a:close/>
                  <a:moveTo>
                    <a:pt x="168" y="1"/>
                  </a:moveTo>
                  <a:cubicBezTo>
                    <a:pt x="84" y="1"/>
                    <a:pt x="1" y="72"/>
                    <a:pt x="1" y="168"/>
                  </a:cubicBezTo>
                  <a:lnTo>
                    <a:pt x="1" y="1977"/>
                  </a:lnTo>
                  <a:cubicBezTo>
                    <a:pt x="1" y="2073"/>
                    <a:pt x="72" y="2144"/>
                    <a:pt x="168" y="2144"/>
                  </a:cubicBezTo>
                  <a:lnTo>
                    <a:pt x="1096" y="2144"/>
                  </a:lnTo>
                  <a:cubicBezTo>
                    <a:pt x="1180" y="2144"/>
                    <a:pt x="1251" y="2073"/>
                    <a:pt x="1251" y="1977"/>
                  </a:cubicBezTo>
                  <a:lnTo>
                    <a:pt x="1251" y="168"/>
                  </a:lnTo>
                  <a:cubicBezTo>
                    <a:pt x="1251" y="72"/>
                    <a:pt x="1180"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9" name="Google Shape;12999;p87"/>
            <p:cNvSpPr/>
            <p:nvPr/>
          </p:nvSpPr>
          <p:spPr>
            <a:xfrm>
              <a:off x="5976007" y="2563023"/>
              <a:ext cx="39851" cy="68297"/>
            </a:xfrm>
            <a:custGeom>
              <a:avLst/>
              <a:gdLst/>
              <a:ahLst/>
              <a:cxnLst/>
              <a:rect l="l" t="t" r="r" b="b"/>
              <a:pathLst>
                <a:path w="1251" h="2144" extrusionOk="0">
                  <a:moveTo>
                    <a:pt x="917" y="334"/>
                  </a:moveTo>
                  <a:lnTo>
                    <a:pt x="917" y="1822"/>
                  </a:lnTo>
                  <a:lnTo>
                    <a:pt x="334" y="1822"/>
                  </a:lnTo>
                  <a:lnTo>
                    <a:pt x="334" y="334"/>
                  </a:lnTo>
                  <a:close/>
                  <a:moveTo>
                    <a:pt x="167" y="1"/>
                  </a:moveTo>
                  <a:cubicBezTo>
                    <a:pt x="72" y="1"/>
                    <a:pt x="0" y="72"/>
                    <a:pt x="0" y="167"/>
                  </a:cubicBezTo>
                  <a:lnTo>
                    <a:pt x="0" y="1977"/>
                  </a:lnTo>
                  <a:cubicBezTo>
                    <a:pt x="0" y="2072"/>
                    <a:pt x="72" y="2144"/>
                    <a:pt x="167" y="2144"/>
                  </a:cubicBezTo>
                  <a:lnTo>
                    <a:pt x="1084" y="2144"/>
                  </a:lnTo>
                  <a:cubicBezTo>
                    <a:pt x="1179" y="2144"/>
                    <a:pt x="1251" y="2072"/>
                    <a:pt x="1251" y="1977"/>
                  </a:cubicBezTo>
                  <a:lnTo>
                    <a:pt x="1251" y="167"/>
                  </a:lnTo>
                  <a:cubicBezTo>
                    <a:pt x="1251" y="72"/>
                    <a:pt x="1179" y="1"/>
                    <a:pt x="1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0" name="Google Shape;13000;p87"/>
            <p:cNvSpPr/>
            <p:nvPr/>
          </p:nvSpPr>
          <p:spPr>
            <a:xfrm>
              <a:off x="5919114" y="2453027"/>
              <a:ext cx="42877" cy="43673"/>
            </a:xfrm>
            <a:custGeom>
              <a:avLst/>
              <a:gdLst/>
              <a:ahLst/>
              <a:cxnLst/>
              <a:rect l="l" t="t" r="r" b="b"/>
              <a:pathLst>
                <a:path w="1346" h="1371" extrusionOk="0">
                  <a:moveTo>
                    <a:pt x="679" y="1"/>
                  </a:moveTo>
                  <a:cubicBezTo>
                    <a:pt x="596" y="1"/>
                    <a:pt x="524" y="72"/>
                    <a:pt x="524" y="167"/>
                  </a:cubicBezTo>
                  <a:lnTo>
                    <a:pt x="524" y="525"/>
                  </a:lnTo>
                  <a:lnTo>
                    <a:pt x="167" y="525"/>
                  </a:lnTo>
                  <a:cubicBezTo>
                    <a:pt x="72" y="525"/>
                    <a:pt x="1" y="596"/>
                    <a:pt x="1" y="691"/>
                  </a:cubicBezTo>
                  <a:cubicBezTo>
                    <a:pt x="1" y="775"/>
                    <a:pt x="72" y="846"/>
                    <a:pt x="167" y="846"/>
                  </a:cubicBezTo>
                  <a:lnTo>
                    <a:pt x="524" y="846"/>
                  </a:lnTo>
                  <a:lnTo>
                    <a:pt x="501" y="1203"/>
                  </a:lnTo>
                  <a:cubicBezTo>
                    <a:pt x="501" y="1299"/>
                    <a:pt x="584" y="1370"/>
                    <a:pt x="667" y="1370"/>
                  </a:cubicBezTo>
                  <a:cubicBezTo>
                    <a:pt x="751" y="1370"/>
                    <a:pt x="834" y="1299"/>
                    <a:pt x="834" y="1203"/>
                  </a:cubicBezTo>
                  <a:lnTo>
                    <a:pt x="834" y="846"/>
                  </a:lnTo>
                  <a:lnTo>
                    <a:pt x="1191" y="846"/>
                  </a:lnTo>
                  <a:cubicBezTo>
                    <a:pt x="1274" y="846"/>
                    <a:pt x="1346" y="775"/>
                    <a:pt x="1346" y="691"/>
                  </a:cubicBezTo>
                  <a:cubicBezTo>
                    <a:pt x="1346" y="596"/>
                    <a:pt x="1274" y="525"/>
                    <a:pt x="1191" y="525"/>
                  </a:cubicBezTo>
                  <a:lnTo>
                    <a:pt x="846" y="525"/>
                  </a:lnTo>
                  <a:lnTo>
                    <a:pt x="846" y="167"/>
                  </a:lnTo>
                  <a:cubicBezTo>
                    <a:pt x="846" y="72"/>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1" name="Google Shape;13001;p87"/>
            <p:cNvSpPr/>
            <p:nvPr/>
          </p:nvSpPr>
          <p:spPr>
            <a:xfrm>
              <a:off x="5756399" y="2434456"/>
              <a:ext cx="367925" cy="367161"/>
            </a:xfrm>
            <a:custGeom>
              <a:avLst/>
              <a:gdLst/>
              <a:ahLst/>
              <a:cxnLst/>
              <a:rect l="l" t="t" r="r" b="b"/>
              <a:pathLst>
                <a:path w="11550" h="11526" extrusionOk="0">
                  <a:moveTo>
                    <a:pt x="7192" y="334"/>
                  </a:moveTo>
                  <a:lnTo>
                    <a:pt x="7192" y="2215"/>
                  </a:lnTo>
                  <a:lnTo>
                    <a:pt x="6287" y="2215"/>
                  </a:lnTo>
                  <a:cubicBezTo>
                    <a:pt x="6192" y="2215"/>
                    <a:pt x="6121" y="2298"/>
                    <a:pt x="6121" y="2382"/>
                  </a:cubicBezTo>
                  <a:cubicBezTo>
                    <a:pt x="6121" y="2477"/>
                    <a:pt x="6192" y="2548"/>
                    <a:pt x="6287" y="2548"/>
                  </a:cubicBezTo>
                  <a:lnTo>
                    <a:pt x="8859" y="2548"/>
                  </a:lnTo>
                  <a:lnTo>
                    <a:pt x="8859" y="2822"/>
                  </a:lnTo>
                  <a:lnTo>
                    <a:pt x="2692" y="2822"/>
                  </a:lnTo>
                  <a:lnTo>
                    <a:pt x="2692" y="2548"/>
                  </a:lnTo>
                  <a:lnTo>
                    <a:pt x="5335" y="2548"/>
                  </a:lnTo>
                  <a:cubicBezTo>
                    <a:pt x="5418" y="2548"/>
                    <a:pt x="5490" y="2477"/>
                    <a:pt x="5490" y="2382"/>
                  </a:cubicBezTo>
                  <a:cubicBezTo>
                    <a:pt x="5490" y="2298"/>
                    <a:pt x="5418" y="2215"/>
                    <a:pt x="5335" y="2215"/>
                  </a:cubicBezTo>
                  <a:lnTo>
                    <a:pt x="4370" y="2215"/>
                  </a:lnTo>
                  <a:lnTo>
                    <a:pt x="4370" y="334"/>
                  </a:lnTo>
                  <a:close/>
                  <a:moveTo>
                    <a:pt x="2787" y="4287"/>
                  </a:moveTo>
                  <a:lnTo>
                    <a:pt x="2787" y="4560"/>
                  </a:lnTo>
                  <a:lnTo>
                    <a:pt x="346" y="4560"/>
                  </a:lnTo>
                  <a:lnTo>
                    <a:pt x="346" y="4287"/>
                  </a:lnTo>
                  <a:close/>
                  <a:moveTo>
                    <a:pt x="7133" y="8037"/>
                  </a:moveTo>
                  <a:lnTo>
                    <a:pt x="7133" y="10537"/>
                  </a:lnTo>
                  <a:lnTo>
                    <a:pt x="5954" y="10537"/>
                  </a:lnTo>
                  <a:lnTo>
                    <a:pt x="5954" y="8037"/>
                  </a:lnTo>
                  <a:close/>
                  <a:moveTo>
                    <a:pt x="8442" y="3156"/>
                  </a:moveTo>
                  <a:lnTo>
                    <a:pt x="8442" y="10537"/>
                  </a:lnTo>
                  <a:lnTo>
                    <a:pt x="7478" y="10537"/>
                  </a:lnTo>
                  <a:lnTo>
                    <a:pt x="7478" y="7859"/>
                  </a:lnTo>
                  <a:cubicBezTo>
                    <a:pt x="7478" y="7775"/>
                    <a:pt x="7395" y="7704"/>
                    <a:pt x="7311" y="7704"/>
                  </a:cubicBezTo>
                  <a:lnTo>
                    <a:pt x="4287" y="7704"/>
                  </a:lnTo>
                  <a:cubicBezTo>
                    <a:pt x="4204" y="7704"/>
                    <a:pt x="4120" y="7775"/>
                    <a:pt x="4120" y="7859"/>
                  </a:cubicBezTo>
                  <a:lnTo>
                    <a:pt x="4120" y="10537"/>
                  </a:lnTo>
                  <a:lnTo>
                    <a:pt x="3156" y="10537"/>
                  </a:lnTo>
                  <a:lnTo>
                    <a:pt x="3132" y="3156"/>
                  </a:lnTo>
                  <a:close/>
                  <a:moveTo>
                    <a:pt x="5609" y="8061"/>
                  </a:moveTo>
                  <a:lnTo>
                    <a:pt x="5609" y="10561"/>
                  </a:lnTo>
                  <a:lnTo>
                    <a:pt x="4442" y="10561"/>
                  </a:lnTo>
                  <a:lnTo>
                    <a:pt x="4442" y="8061"/>
                  </a:lnTo>
                  <a:close/>
                  <a:moveTo>
                    <a:pt x="10966" y="4906"/>
                  </a:moveTo>
                  <a:lnTo>
                    <a:pt x="10966" y="10561"/>
                  </a:lnTo>
                  <a:lnTo>
                    <a:pt x="8764" y="10561"/>
                  </a:lnTo>
                  <a:lnTo>
                    <a:pt x="8764" y="4906"/>
                  </a:lnTo>
                  <a:close/>
                  <a:moveTo>
                    <a:pt x="11205" y="10883"/>
                  </a:moveTo>
                  <a:lnTo>
                    <a:pt x="11205" y="11180"/>
                  </a:lnTo>
                  <a:lnTo>
                    <a:pt x="334" y="11180"/>
                  </a:lnTo>
                  <a:lnTo>
                    <a:pt x="334" y="10883"/>
                  </a:lnTo>
                  <a:close/>
                  <a:moveTo>
                    <a:pt x="4216" y="0"/>
                  </a:moveTo>
                  <a:cubicBezTo>
                    <a:pt x="4120" y="0"/>
                    <a:pt x="4049" y="72"/>
                    <a:pt x="4049" y="167"/>
                  </a:cubicBezTo>
                  <a:lnTo>
                    <a:pt x="4049" y="2239"/>
                  </a:lnTo>
                  <a:lnTo>
                    <a:pt x="2537" y="2239"/>
                  </a:lnTo>
                  <a:cubicBezTo>
                    <a:pt x="2442" y="2239"/>
                    <a:pt x="2370" y="2310"/>
                    <a:pt x="2370" y="2394"/>
                  </a:cubicBezTo>
                  <a:lnTo>
                    <a:pt x="2370" y="3013"/>
                  </a:lnTo>
                  <a:cubicBezTo>
                    <a:pt x="2370" y="3096"/>
                    <a:pt x="2442" y="3179"/>
                    <a:pt x="2537" y="3179"/>
                  </a:cubicBezTo>
                  <a:lnTo>
                    <a:pt x="2787" y="3179"/>
                  </a:lnTo>
                  <a:lnTo>
                    <a:pt x="2787" y="3965"/>
                  </a:lnTo>
                  <a:lnTo>
                    <a:pt x="167" y="3965"/>
                  </a:lnTo>
                  <a:cubicBezTo>
                    <a:pt x="72" y="3965"/>
                    <a:pt x="1" y="4037"/>
                    <a:pt x="1" y="4132"/>
                  </a:cubicBezTo>
                  <a:lnTo>
                    <a:pt x="1" y="4739"/>
                  </a:lnTo>
                  <a:cubicBezTo>
                    <a:pt x="1" y="4822"/>
                    <a:pt x="72" y="4906"/>
                    <a:pt x="167" y="4906"/>
                  </a:cubicBezTo>
                  <a:lnTo>
                    <a:pt x="239" y="4906"/>
                  </a:lnTo>
                  <a:lnTo>
                    <a:pt x="239" y="6013"/>
                  </a:lnTo>
                  <a:cubicBezTo>
                    <a:pt x="239" y="6108"/>
                    <a:pt x="310" y="6180"/>
                    <a:pt x="406" y="6180"/>
                  </a:cubicBezTo>
                  <a:cubicBezTo>
                    <a:pt x="489" y="6180"/>
                    <a:pt x="572" y="6108"/>
                    <a:pt x="572" y="6013"/>
                  </a:cubicBezTo>
                  <a:lnTo>
                    <a:pt x="572" y="4906"/>
                  </a:lnTo>
                  <a:lnTo>
                    <a:pt x="2763" y="4906"/>
                  </a:lnTo>
                  <a:lnTo>
                    <a:pt x="2763" y="10561"/>
                  </a:lnTo>
                  <a:lnTo>
                    <a:pt x="572" y="10561"/>
                  </a:lnTo>
                  <a:lnTo>
                    <a:pt x="572" y="6870"/>
                  </a:lnTo>
                  <a:cubicBezTo>
                    <a:pt x="572" y="6775"/>
                    <a:pt x="489" y="6704"/>
                    <a:pt x="406" y="6704"/>
                  </a:cubicBezTo>
                  <a:cubicBezTo>
                    <a:pt x="310" y="6704"/>
                    <a:pt x="239" y="6775"/>
                    <a:pt x="239" y="6870"/>
                  </a:cubicBezTo>
                  <a:lnTo>
                    <a:pt x="239" y="10561"/>
                  </a:lnTo>
                  <a:lnTo>
                    <a:pt x="167" y="10561"/>
                  </a:lnTo>
                  <a:cubicBezTo>
                    <a:pt x="72" y="10561"/>
                    <a:pt x="1" y="10633"/>
                    <a:pt x="1" y="10716"/>
                  </a:cubicBezTo>
                  <a:lnTo>
                    <a:pt x="1" y="11359"/>
                  </a:lnTo>
                  <a:cubicBezTo>
                    <a:pt x="1" y="11454"/>
                    <a:pt x="72" y="11526"/>
                    <a:pt x="167" y="11526"/>
                  </a:cubicBezTo>
                  <a:lnTo>
                    <a:pt x="11371" y="11526"/>
                  </a:lnTo>
                  <a:cubicBezTo>
                    <a:pt x="11466" y="11526"/>
                    <a:pt x="11538" y="11454"/>
                    <a:pt x="11538" y="11359"/>
                  </a:cubicBezTo>
                  <a:lnTo>
                    <a:pt x="11538" y="10716"/>
                  </a:lnTo>
                  <a:cubicBezTo>
                    <a:pt x="11538" y="10633"/>
                    <a:pt x="11466" y="10561"/>
                    <a:pt x="11371" y="10561"/>
                  </a:cubicBezTo>
                  <a:lnTo>
                    <a:pt x="11300" y="10561"/>
                  </a:lnTo>
                  <a:lnTo>
                    <a:pt x="11300" y="4906"/>
                  </a:lnTo>
                  <a:lnTo>
                    <a:pt x="11383" y="4906"/>
                  </a:lnTo>
                  <a:cubicBezTo>
                    <a:pt x="11478" y="4906"/>
                    <a:pt x="11550" y="4822"/>
                    <a:pt x="11550" y="4739"/>
                  </a:cubicBezTo>
                  <a:lnTo>
                    <a:pt x="11550" y="4132"/>
                  </a:lnTo>
                  <a:cubicBezTo>
                    <a:pt x="11550" y="4037"/>
                    <a:pt x="11478" y="3965"/>
                    <a:pt x="11383" y="3965"/>
                  </a:cubicBezTo>
                  <a:lnTo>
                    <a:pt x="10359" y="3965"/>
                  </a:lnTo>
                  <a:cubicBezTo>
                    <a:pt x="10276" y="3965"/>
                    <a:pt x="10192" y="4037"/>
                    <a:pt x="10192" y="4132"/>
                  </a:cubicBezTo>
                  <a:cubicBezTo>
                    <a:pt x="10192" y="4215"/>
                    <a:pt x="10276" y="4287"/>
                    <a:pt x="10359" y="4287"/>
                  </a:cubicBezTo>
                  <a:lnTo>
                    <a:pt x="11216" y="4287"/>
                  </a:lnTo>
                  <a:lnTo>
                    <a:pt x="11216" y="4560"/>
                  </a:lnTo>
                  <a:lnTo>
                    <a:pt x="8776" y="4560"/>
                  </a:lnTo>
                  <a:lnTo>
                    <a:pt x="8776" y="4287"/>
                  </a:lnTo>
                  <a:lnTo>
                    <a:pt x="9526" y="4287"/>
                  </a:lnTo>
                  <a:cubicBezTo>
                    <a:pt x="9609" y="4287"/>
                    <a:pt x="9692" y="4215"/>
                    <a:pt x="9692" y="4132"/>
                  </a:cubicBezTo>
                  <a:cubicBezTo>
                    <a:pt x="9692" y="4037"/>
                    <a:pt x="9609" y="3965"/>
                    <a:pt x="9526" y="3965"/>
                  </a:cubicBezTo>
                  <a:lnTo>
                    <a:pt x="8776" y="3965"/>
                  </a:lnTo>
                  <a:lnTo>
                    <a:pt x="8776" y="3179"/>
                  </a:lnTo>
                  <a:lnTo>
                    <a:pt x="9038" y="3179"/>
                  </a:lnTo>
                  <a:cubicBezTo>
                    <a:pt x="9121" y="3179"/>
                    <a:pt x="9192" y="3096"/>
                    <a:pt x="9192" y="3013"/>
                  </a:cubicBezTo>
                  <a:lnTo>
                    <a:pt x="9192" y="2394"/>
                  </a:lnTo>
                  <a:cubicBezTo>
                    <a:pt x="9192" y="2310"/>
                    <a:pt x="9121" y="2239"/>
                    <a:pt x="9038" y="2239"/>
                  </a:cubicBezTo>
                  <a:lnTo>
                    <a:pt x="7525" y="2239"/>
                  </a:lnTo>
                  <a:lnTo>
                    <a:pt x="7525" y="167"/>
                  </a:lnTo>
                  <a:cubicBezTo>
                    <a:pt x="7525" y="72"/>
                    <a:pt x="7454" y="0"/>
                    <a:pt x="7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002" name="Google Shape;13002;p87"/>
          <p:cNvSpPr/>
          <p:nvPr/>
        </p:nvSpPr>
        <p:spPr>
          <a:xfrm>
            <a:off x="5304695" y="2253551"/>
            <a:ext cx="368308" cy="366970"/>
          </a:xfrm>
          <a:custGeom>
            <a:avLst/>
            <a:gdLst/>
            <a:ahLst/>
            <a:cxnLst/>
            <a:rect l="l" t="t" r="r" b="b"/>
            <a:pathLst>
              <a:path w="11562" h="11520" extrusionOk="0">
                <a:moveTo>
                  <a:pt x="9204" y="402"/>
                </a:moveTo>
                <a:lnTo>
                  <a:pt x="11145" y="2343"/>
                </a:lnTo>
                <a:lnTo>
                  <a:pt x="11073" y="2414"/>
                </a:lnTo>
                <a:lnTo>
                  <a:pt x="9132" y="474"/>
                </a:lnTo>
                <a:lnTo>
                  <a:pt x="9204" y="402"/>
                </a:lnTo>
                <a:close/>
                <a:moveTo>
                  <a:pt x="7049" y="1712"/>
                </a:moveTo>
                <a:lnTo>
                  <a:pt x="9823" y="4486"/>
                </a:lnTo>
                <a:lnTo>
                  <a:pt x="9668" y="4629"/>
                </a:lnTo>
                <a:lnTo>
                  <a:pt x="6906" y="1855"/>
                </a:lnTo>
                <a:lnTo>
                  <a:pt x="7049" y="1712"/>
                </a:lnTo>
                <a:close/>
                <a:moveTo>
                  <a:pt x="5025" y="4927"/>
                </a:moveTo>
                <a:lnTo>
                  <a:pt x="5025" y="4927"/>
                </a:lnTo>
                <a:cubicBezTo>
                  <a:pt x="5192" y="5022"/>
                  <a:pt x="5465" y="5224"/>
                  <a:pt x="5703" y="5760"/>
                </a:cubicBezTo>
                <a:cubicBezTo>
                  <a:pt x="5965" y="6367"/>
                  <a:pt x="6323" y="6629"/>
                  <a:pt x="6596" y="6724"/>
                </a:cubicBezTo>
                <a:lnTo>
                  <a:pt x="5489" y="7832"/>
                </a:lnTo>
                <a:cubicBezTo>
                  <a:pt x="5048" y="8272"/>
                  <a:pt x="4462" y="8519"/>
                  <a:pt x="3836" y="8519"/>
                </a:cubicBezTo>
                <a:cubicBezTo>
                  <a:pt x="3768" y="8519"/>
                  <a:pt x="3700" y="8516"/>
                  <a:pt x="3632" y="8510"/>
                </a:cubicBezTo>
                <a:cubicBezTo>
                  <a:pt x="3298" y="8487"/>
                  <a:pt x="3048" y="8237"/>
                  <a:pt x="3025" y="7903"/>
                </a:cubicBezTo>
                <a:cubicBezTo>
                  <a:pt x="2977" y="7308"/>
                  <a:pt x="3156" y="6713"/>
                  <a:pt x="3525" y="6248"/>
                </a:cubicBezTo>
                <a:cubicBezTo>
                  <a:pt x="4358" y="7058"/>
                  <a:pt x="4334" y="7117"/>
                  <a:pt x="4465" y="7117"/>
                </a:cubicBezTo>
                <a:cubicBezTo>
                  <a:pt x="4608" y="7117"/>
                  <a:pt x="4691" y="6939"/>
                  <a:pt x="4584" y="6832"/>
                </a:cubicBezTo>
                <a:lnTo>
                  <a:pt x="3763" y="6010"/>
                </a:lnTo>
                <a:lnTo>
                  <a:pt x="4120" y="5653"/>
                </a:lnTo>
                <a:cubicBezTo>
                  <a:pt x="4477" y="5998"/>
                  <a:pt x="4489" y="6093"/>
                  <a:pt x="4608" y="6093"/>
                </a:cubicBezTo>
                <a:cubicBezTo>
                  <a:pt x="4763" y="6093"/>
                  <a:pt x="4834" y="5915"/>
                  <a:pt x="4727" y="5808"/>
                </a:cubicBezTo>
                <a:lnTo>
                  <a:pt x="4358" y="5439"/>
                </a:lnTo>
                <a:lnTo>
                  <a:pt x="4715" y="5081"/>
                </a:lnTo>
                <a:cubicBezTo>
                  <a:pt x="5072" y="5415"/>
                  <a:pt x="5084" y="5510"/>
                  <a:pt x="5203" y="5510"/>
                </a:cubicBezTo>
                <a:cubicBezTo>
                  <a:pt x="5358" y="5510"/>
                  <a:pt x="5430" y="5331"/>
                  <a:pt x="5322" y="5224"/>
                </a:cubicBezTo>
                <a:lnTo>
                  <a:pt x="5025" y="4927"/>
                </a:lnTo>
                <a:close/>
                <a:moveTo>
                  <a:pt x="2751" y="8248"/>
                </a:moveTo>
                <a:cubicBezTo>
                  <a:pt x="2858" y="8487"/>
                  <a:pt x="3048" y="8677"/>
                  <a:pt x="3287" y="8784"/>
                </a:cubicBezTo>
                <a:cubicBezTo>
                  <a:pt x="3036" y="9022"/>
                  <a:pt x="3001" y="9106"/>
                  <a:pt x="2882" y="9106"/>
                </a:cubicBezTo>
                <a:cubicBezTo>
                  <a:pt x="2763" y="9106"/>
                  <a:pt x="2727" y="9010"/>
                  <a:pt x="2477" y="8784"/>
                </a:cubicBezTo>
                <a:cubicBezTo>
                  <a:pt x="2405" y="8713"/>
                  <a:pt x="2405" y="8594"/>
                  <a:pt x="2477" y="8510"/>
                </a:cubicBezTo>
                <a:lnTo>
                  <a:pt x="2751" y="8248"/>
                </a:lnTo>
                <a:close/>
                <a:moveTo>
                  <a:pt x="9216" y="0"/>
                </a:moveTo>
                <a:cubicBezTo>
                  <a:pt x="9171" y="0"/>
                  <a:pt x="9127" y="15"/>
                  <a:pt x="9097" y="45"/>
                </a:cubicBezTo>
                <a:lnTo>
                  <a:pt x="8775" y="355"/>
                </a:lnTo>
                <a:cubicBezTo>
                  <a:pt x="8716" y="414"/>
                  <a:pt x="8716" y="533"/>
                  <a:pt x="8775" y="593"/>
                </a:cubicBezTo>
                <a:lnTo>
                  <a:pt x="9037" y="855"/>
                </a:lnTo>
                <a:lnTo>
                  <a:pt x="8775" y="1105"/>
                </a:lnTo>
                <a:cubicBezTo>
                  <a:pt x="8716" y="1164"/>
                  <a:pt x="8716" y="1283"/>
                  <a:pt x="8775" y="1343"/>
                </a:cubicBezTo>
                <a:cubicBezTo>
                  <a:pt x="8805" y="1373"/>
                  <a:pt x="8850" y="1387"/>
                  <a:pt x="8894" y="1387"/>
                </a:cubicBezTo>
                <a:cubicBezTo>
                  <a:pt x="8939" y="1387"/>
                  <a:pt x="8984" y="1373"/>
                  <a:pt x="9013" y="1343"/>
                </a:cubicBezTo>
                <a:lnTo>
                  <a:pt x="9275" y="1093"/>
                </a:lnTo>
                <a:lnTo>
                  <a:pt x="10466" y="2283"/>
                </a:lnTo>
                <a:lnTo>
                  <a:pt x="9275" y="3474"/>
                </a:lnTo>
                <a:lnTo>
                  <a:pt x="8085" y="2283"/>
                </a:lnTo>
                <a:lnTo>
                  <a:pt x="8406" y="1950"/>
                </a:lnTo>
                <a:cubicBezTo>
                  <a:pt x="8466" y="1890"/>
                  <a:pt x="8466" y="1771"/>
                  <a:pt x="8406" y="1712"/>
                </a:cubicBezTo>
                <a:cubicBezTo>
                  <a:pt x="8376" y="1682"/>
                  <a:pt x="8332" y="1667"/>
                  <a:pt x="8287" y="1667"/>
                </a:cubicBezTo>
                <a:cubicBezTo>
                  <a:pt x="8242" y="1667"/>
                  <a:pt x="8198" y="1682"/>
                  <a:pt x="8168" y="1712"/>
                </a:cubicBezTo>
                <a:lnTo>
                  <a:pt x="7847" y="2045"/>
                </a:lnTo>
                <a:cubicBezTo>
                  <a:pt x="7168" y="1390"/>
                  <a:pt x="7168" y="1331"/>
                  <a:pt x="7049" y="1331"/>
                </a:cubicBezTo>
                <a:cubicBezTo>
                  <a:pt x="6930" y="1331"/>
                  <a:pt x="6906" y="1414"/>
                  <a:pt x="6549" y="1760"/>
                </a:cubicBezTo>
                <a:cubicBezTo>
                  <a:pt x="6489" y="1819"/>
                  <a:pt x="6489" y="1938"/>
                  <a:pt x="6549" y="1998"/>
                </a:cubicBezTo>
                <a:lnTo>
                  <a:pt x="6918" y="2367"/>
                </a:lnTo>
                <a:lnTo>
                  <a:pt x="3346" y="5939"/>
                </a:lnTo>
                <a:cubicBezTo>
                  <a:pt x="2870" y="6462"/>
                  <a:pt x="2620" y="7165"/>
                  <a:pt x="2644" y="7879"/>
                </a:cubicBezTo>
                <a:lnTo>
                  <a:pt x="2215" y="8308"/>
                </a:lnTo>
                <a:cubicBezTo>
                  <a:pt x="2108" y="8403"/>
                  <a:pt x="2072" y="8534"/>
                  <a:pt x="2072" y="8677"/>
                </a:cubicBezTo>
                <a:cubicBezTo>
                  <a:pt x="2072" y="8915"/>
                  <a:pt x="2227" y="9070"/>
                  <a:pt x="2227" y="9070"/>
                </a:cubicBezTo>
                <a:lnTo>
                  <a:pt x="60" y="11237"/>
                </a:lnTo>
                <a:cubicBezTo>
                  <a:pt x="0" y="11296"/>
                  <a:pt x="0" y="11415"/>
                  <a:pt x="60" y="11475"/>
                </a:cubicBezTo>
                <a:cubicBezTo>
                  <a:pt x="90" y="11505"/>
                  <a:pt x="134" y="11520"/>
                  <a:pt x="179" y="11520"/>
                </a:cubicBezTo>
                <a:cubicBezTo>
                  <a:pt x="224" y="11520"/>
                  <a:pt x="268" y="11505"/>
                  <a:pt x="298" y="11475"/>
                </a:cubicBezTo>
                <a:lnTo>
                  <a:pt x="2465" y="9296"/>
                </a:lnTo>
                <a:lnTo>
                  <a:pt x="2477" y="9320"/>
                </a:lnTo>
                <a:cubicBezTo>
                  <a:pt x="2584" y="9421"/>
                  <a:pt x="2718" y="9472"/>
                  <a:pt x="2852" y="9472"/>
                </a:cubicBezTo>
                <a:cubicBezTo>
                  <a:pt x="2986" y="9472"/>
                  <a:pt x="3120" y="9421"/>
                  <a:pt x="3227" y="9320"/>
                </a:cubicBezTo>
                <a:lnTo>
                  <a:pt x="3656" y="8891"/>
                </a:lnTo>
                <a:cubicBezTo>
                  <a:pt x="3685" y="8892"/>
                  <a:pt x="3715" y="8893"/>
                  <a:pt x="3745" y="8893"/>
                </a:cubicBezTo>
                <a:cubicBezTo>
                  <a:pt x="4485" y="8893"/>
                  <a:pt x="5176" y="8609"/>
                  <a:pt x="5680" y="8094"/>
                </a:cubicBezTo>
                <a:lnTo>
                  <a:pt x="7835" y="5939"/>
                </a:lnTo>
                <a:cubicBezTo>
                  <a:pt x="7906" y="5879"/>
                  <a:pt x="7906" y="5760"/>
                  <a:pt x="7835" y="5700"/>
                </a:cubicBezTo>
                <a:cubicBezTo>
                  <a:pt x="7805" y="5671"/>
                  <a:pt x="7760" y="5656"/>
                  <a:pt x="7717" y="5656"/>
                </a:cubicBezTo>
                <a:cubicBezTo>
                  <a:pt x="7674" y="5656"/>
                  <a:pt x="7632" y="5671"/>
                  <a:pt x="7608" y="5700"/>
                </a:cubicBezTo>
                <a:lnTo>
                  <a:pt x="6811" y="6486"/>
                </a:lnTo>
                <a:cubicBezTo>
                  <a:pt x="6668" y="6462"/>
                  <a:pt x="6275" y="6343"/>
                  <a:pt x="5965" y="5641"/>
                </a:cubicBezTo>
                <a:cubicBezTo>
                  <a:pt x="5680" y="5022"/>
                  <a:pt x="5358" y="4748"/>
                  <a:pt x="5120" y="4629"/>
                </a:cubicBezTo>
                <a:lnTo>
                  <a:pt x="5251" y="4498"/>
                </a:lnTo>
                <a:lnTo>
                  <a:pt x="6073" y="5319"/>
                </a:lnTo>
                <a:cubicBezTo>
                  <a:pt x="6102" y="5349"/>
                  <a:pt x="6147" y="5364"/>
                  <a:pt x="6192" y="5364"/>
                </a:cubicBezTo>
                <a:cubicBezTo>
                  <a:pt x="6236" y="5364"/>
                  <a:pt x="6281" y="5349"/>
                  <a:pt x="6311" y="5319"/>
                </a:cubicBezTo>
                <a:cubicBezTo>
                  <a:pt x="6370" y="5260"/>
                  <a:pt x="6370" y="5141"/>
                  <a:pt x="6311" y="5081"/>
                </a:cubicBezTo>
                <a:lnTo>
                  <a:pt x="5489" y="4260"/>
                </a:lnTo>
                <a:lnTo>
                  <a:pt x="5846" y="3903"/>
                </a:lnTo>
                <a:lnTo>
                  <a:pt x="6215" y="4272"/>
                </a:lnTo>
                <a:cubicBezTo>
                  <a:pt x="6245" y="4301"/>
                  <a:pt x="6290" y="4316"/>
                  <a:pt x="6335" y="4316"/>
                </a:cubicBezTo>
                <a:cubicBezTo>
                  <a:pt x="6379" y="4316"/>
                  <a:pt x="6424" y="4301"/>
                  <a:pt x="6454" y="4272"/>
                </a:cubicBezTo>
                <a:cubicBezTo>
                  <a:pt x="6513" y="4212"/>
                  <a:pt x="6513" y="4093"/>
                  <a:pt x="6454" y="4034"/>
                </a:cubicBezTo>
                <a:lnTo>
                  <a:pt x="6084" y="3665"/>
                </a:lnTo>
                <a:lnTo>
                  <a:pt x="6442" y="3307"/>
                </a:lnTo>
                <a:lnTo>
                  <a:pt x="6811" y="3676"/>
                </a:lnTo>
                <a:cubicBezTo>
                  <a:pt x="6841" y="3706"/>
                  <a:pt x="6885" y="3721"/>
                  <a:pt x="6930" y="3721"/>
                </a:cubicBezTo>
                <a:cubicBezTo>
                  <a:pt x="6974" y="3721"/>
                  <a:pt x="7019" y="3706"/>
                  <a:pt x="7049" y="3676"/>
                </a:cubicBezTo>
                <a:cubicBezTo>
                  <a:pt x="7108" y="3617"/>
                  <a:pt x="7108" y="3498"/>
                  <a:pt x="7049" y="3438"/>
                </a:cubicBezTo>
                <a:lnTo>
                  <a:pt x="6680" y="3069"/>
                </a:lnTo>
                <a:lnTo>
                  <a:pt x="7144" y="2605"/>
                </a:lnTo>
                <a:lnTo>
                  <a:pt x="8906" y="4379"/>
                </a:lnTo>
                <a:lnTo>
                  <a:pt x="8287" y="4998"/>
                </a:lnTo>
                <a:cubicBezTo>
                  <a:pt x="8228" y="5058"/>
                  <a:pt x="8228" y="5177"/>
                  <a:pt x="8287" y="5236"/>
                </a:cubicBezTo>
                <a:cubicBezTo>
                  <a:pt x="8317" y="5266"/>
                  <a:pt x="8362" y="5281"/>
                  <a:pt x="8406" y="5281"/>
                </a:cubicBezTo>
                <a:cubicBezTo>
                  <a:pt x="8451" y="5281"/>
                  <a:pt x="8495" y="5266"/>
                  <a:pt x="8525" y="5236"/>
                </a:cubicBezTo>
                <a:lnTo>
                  <a:pt x="9144" y="4617"/>
                </a:lnTo>
                <a:cubicBezTo>
                  <a:pt x="9502" y="4962"/>
                  <a:pt x="9525" y="5034"/>
                  <a:pt x="9644" y="5034"/>
                </a:cubicBezTo>
                <a:cubicBezTo>
                  <a:pt x="9680" y="5034"/>
                  <a:pt x="9728" y="5010"/>
                  <a:pt x="9764" y="4986"/>
                </a:cubicBezTo>
                <a:cubicBezTo>
                  <a:pt x="10121" y="4617"/>
                  <a:pt x="10192" y="4593"/>
                  <a:pt x="10192" y="4486"/>
                </a:cubicBezTo>
                <a:cubicBezTo>
                  <a:pt x="10192" y="4367"/>
                  <a:pt x="10133" y="4379"/>
                  <a:pt x="9478" y="3688"/>
                </a:cubicBezTo>
                <a:lnTo>
                  <a:pt x="10668" y="2498"/>
                </a:lnTo>
                <a:cubicBezTo>
                  <a:pt x="10907" y="2724"/>
                  <a:pt x="10930" y="2819"/>
                  <a:pt x="11037" y="2819"/>
                </a:cubicBezTo>
                <a:cubicBezTo>
                  <a:pt x="11085" y="2819"/>
                  <a:pt x="11133" y="2795"/>
                  <a:pt x="11157" y="2772"/>
                </a:cubicBezTo>
                <a:lnTo>
                  <a:pt x="11502" y="2462"/>
                </a:lnTo>
                <a:cubicBezTo>
                  <a:pt x="11561" y="2402"/>
                  <a:pt x="11561" y="2283"/>
                  <a:pt x="11502" y="2224"/>
                </a:cubicBezTo>
                <a:lnTo>
                  <a:pt x="9335" y="45"/>
                </a:lnTo>
                <a:cubicBezTo>
                  <a:pt x="9305" y="15"/>
                  <a:pt x="9260" y="0"/>
                  <a:pt x="9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3" name="Google Shape;13003;p87"/>
          <p:cNvSpPr/>
          <p:nvPr/>
        </p:nvSpPr>
        <p:spPr>
          <a:xfrm>
            <a:off x="7542031" y="2264541"/>
            <a:ext cx="370187" cy="344034"/>
          </a:xfrm>
          <a:custGeom>
            <a:avLst/>
            <a:gdLst/>
            <a:ahLst/>
            <a:cxnLst/>
            <a:rect l="l" t="t" r="r" b="b"/>
            <a:pathLst>
              <a:path w="11621" h="10800" extrusionOk="0">
                <a:moveTo>
                  <a:pt x="9522" y="349"/>
                </a:moveTo>
                <a:cubicBezTo>
                  <a:pt x="9633" y="349"/>
                  <a:pt x="9746" y="391"/>
                  <a:pt x="9835" y="474"/>
                </a:cubicBezTo>
                <a:lnTo>
                  <a:pt x="11097" y="1736"/>
                </a:lnTo>
                <a:cubicBezTo>
                  <a:pt x="11252" y="1891"/>
                  <a:pt x="11252" y="2153"/>
                  <a:pt x="11085" y="2331"/>
                </a:cubicBezTo>
                <a:lnTo>
                  <a:pt x="10299" y="3129"/>
                </a:lnTo>
                <a:lnTo>
                  <a:pt x="8430" y="1260"/>
                </a:lnTo>
                <a:lnTo>
                  <a:pt x="9228" y="474"/>
                </a:lnTo>
                <a:cubicBezTo>
                  <a:pt x="9305" y="391"/>
                  <a:pt x="9412" y="349"/>
                  <a:pt x="9522" y="349"/>
                </a:cubicBezTo>
                <a:close/>
                <a:moveTo>
                  <a:pt x="8216" y="1486"/>
                </a:moveTo>
                <a:lnTo>
                  <a:pt x="10073" y="3343"/>
                </a:lnTo>
                <a:lnTo>
                  <a:pt x="9799" y="3617"/>
                </a:lnTo>
                <a:lnTo>
                  <a:pt x="7942" y="1760"/>
                </a:lnTo>
                <a:lnTo>
                  <a:pt x="8216" y="1486"/>
                </a:lnTo>
                <a:close/>
                <a:moveTo>
                  <a:pt x="9513" y="1"/>
                </a:moveTo>
                <a:cubicBezTo>
                  <a:pt x="9314" y="1"/>
                  <a:pt x="9115" y="75"/>
                  <a:pt x="8966" y="224"/>
                </a:cubicBezTo>
                <a:lnTo>
                  <a:pt x="6977" y="2200"/>
                </a:lnTo>
                <a:cubicBezTo>
                  <a:pt x="6918" y="2260"/>
                  <a:pt x="6918" y="2379"/>
                  <a:pt x="6977" y="2438"/>
                </a:cubicBezTo>
                <a:cubicBezTo>
                  <a:pt x="7007" y="2468"/>
                  <a:pt x="7052" y="2483"/>
                  <a:pt x="7096" y="2483"/>
                </a:cubicBezTo>
                <a:cubicBezTo>
                  <a:pt x="7141" y="2483"/>
                  <a:pt x="7186" y="2468"/>
                  <a:pt x="7216" y="2438"/>
                </a:cubicBezTo>
                <a:lnTo>
                  <a:pt x="7668" y="1974"/>
                </a:lnTo>
                <a:lnTo>
                  <a:pt x="9537" y="3843"/>
                </a:lnTo>
                <a:lnTo>
                  <a:pt x="7120" y="6260"/>
                </a:lnTo>
                <a:cubicBezTo>
                  <a:pt x="7043" y="6344"/>
                  <a:pt x="6933" y="6385"/>
                  <a:pt x="6821" y="6385"/>
                </a:cubicBezTo>
                <a:cubicBezTo>
                  <a:pt x="6710" y="6385"/>
                  <a:pt x="6596" y="6344"/>
                  <a:pt x="6513" y="6260"/>
                </a:cubicBezTo>
                <a:lnTo>
                  <a:pt x="5251" y="4998"/>
                </a:lnTo>
                <a:cubicBezTo>
                  <a:pt x="5084" y="4832"/>
                  <a:pt x="5084" y="4570"/>
                  <a:pt x="5251" y="4391"/>
                </a:cubicBezTo>
                <a:lnTo>
                  <a:pt x="6668" y="2974"/>
                </a:lnTo>
                <a:cubicBezTo>
                  <a:pt x="6727" y="2915"/>
                  <a:pt x="6727" y="2796"/>
                  <a:pt x="6668" y="2736"/>
                </a:cubicBezTo>
                <a:cubicBezTo>
                  <a:pt x="6632" y="2706"/>
                  <a:pt x="6585" y="2691"/>
                  <a:pt x="6540" y="2691"/>
                </a:cubicBezTo>
                <a:cubicBezTo>
                  <a:pt x="6495" y="2691"/>
                  <a:pt x="6454" y="2706"/>
                  <a:pt x="6430" y="2736"/>
                </a:cubicBezTo>
                <a:lnTo>
                  <a:pt x="5013" y="4153"/>
                </a:lnTo>
                <a:cubicBezTo>
                  <a:pt x="4727" y="4439"/>
                  <a:pt x="4715" y="4915"/>
                  <a:pt x="5001" y="5213"/>
                </a:cubicBezTo>
                <a:lnTo>
                  <a:pt x="1679" y="8523"/>
                </a:lnTo>
                <a:cubicBezTo>
                  <a:pt x="1620" y="8582"/>
                  <a:pt x="1620" y="8701"/>
                  <a:pt x="1679" y="8761"/>
                </a:cubicBezTo>
                <a:cubicBezTo>
                  <a:pt x="1709" y="8790"/>
                  <a:pt x="1754" y="8805"/>
                  <a:pt x="1798" y="8805"/>
                </a:cubicBezTo>
                <a:cubicBezTo>
                  <a:pt x="1843" y="8805"/>
                  <a:pt x="1887" y="8790"/>
                  <a:pt x="1917" y="8761"/>
                </a:cubicBezTo>
                <a:lnTo>
                  <a:pt x="5215" y="5463"/>
                </a:lnTo>
                <a:lnTo>
                  <a:pt x="5977" y="6225"/>
                </a:lnTo>
                <a:lnTo>
                  <a:pt x="4977" y="7213"/>
                </a:lnTo>
                <a:cubicBezTo>
                  <a:pt x="4787" y="7415"/>
                  <a:pt x="4680" y="7630"/>
                  <a:pt x="4668" y="7856"/>
                </a:cubicBezTo>
                <a:cubicBezTo>
                  <a:pt x="4581" y="9489"/>
                  <a:pt x="2148" y="10471"/>
                  <a:pt x="955" y="10471"/>
                </a:cubicBezTo>
                <a:cubicBezTo>
                  <a:pt x="678" y="10471"/>
                  <a:pt x="468" y="10418"/>
                  <a:pt x="369" y="10308"/>
                </a:cubicBezTo>
                <a:lnTo>
                  <a:pt x="1334" y="9344"/>
                </a:lnTo>
                <a:cubicBezTo>
                  <a:pt x="1393" y="9285"/>
                  <a:pt x="1393" y="9165"/>
                  <a:pt x="1334" y="9106"/>
                </a:cubicBezTo>
                <a:cubicBezTo>
                  <a:pt x="1304" y="9076"/>
                  <a:pt x="1259" y="9061"/>
                  <a:pt x="1215" y="9061"/>
                </a:cubicBezTo>
                <a:cubicBezTo>
                  <a:pt x="1170" y="9061"/>
                  <a:pt x="1125" y="9076"/>
                  <a:pt x="1096" y="9106"/>
                </a:cubicBezTo>
                <a:lnTo>
                  <a:pt x="60" y="10154"/>
                </a:lnTo>
                <a:cubicBezTo>
                  <a:pt x="12" y="10189"/>
                  <a:pt x="0" y="10249"/>
                  <a:pt x="12" y="10308"/>
                </a:cubicBezTo>
                <a:cubicBezTo>
                  <a:pt x="119" y="10695"/>
                  <a:pt x="578" y="10799"/>
                  <a:pt x="1021" y="10799"/>
                </a:cubicBezTo>
                <a:cubicBezTo>
                  <a:pt x="1124" y="10799"/>
                  <a:pt x="1226" y="10794"/>
                  <a:pt x="1322" y="10785"/>
                </a:cubicBezTo>
                <a:cubicBezTo>
                  <a:pt x="2858" y="10630"/>
                  <a:pt x="4941" y="9499"/>
                  <a:pt x="5013" y="7868"/>
                </a:cubicBezTo>
                <a:cubicBezTo>
                  <a:pt x="5025" y="7558"/>
                  <a:pt x="5299" y="7427"/>
                  <a:pt x="6215" y="6475"/>
                </a:cubicBezTo>
                <a:cubicBezTo>
                  <a:pt x="6227" y="6487"/>
                  <a:pt x="6430" y="6737"/>
                  <a:pt x="6799" y="6737"/>
                </a:cubicBezTo>
                <a:cubicBezTo>
                  <a:pt x="6989" y="6737"/>
                  <a:pt x="7180" y="6665"/>
                  <a:pt x="7335" y="6522"/>
                </a:cubicBezTo>
                <a:lnTo>
                  <a:pt x="11276" y="2569"/>
                </a:lnTo>
                <a:cubicBezTo>
                  <a:pt x="11621" y="2260"/>
                  <a:pt x="11621" y="1784"/>
                  <a:pt x="11323" y="1486"/>
                </a:cubicBezTo>
                <a:lnTo>
                  <a:pt x="10061" y="224"/>
                </a:lnTo>
                <a:cubicBezTo>
                  <a:pt x="9912" y="75"/>
                  <a:pt x="9713" y="1"/>
                  <a:pt x="9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004" name="Google Shape;13004;p87"/>
          <p:cNvGrpSpPr/>
          <p:nvPr/>
        </p:nvGrpSpPr>
        <p:grpSpPr>
          <a:xfrm>
            <a:off x="7964906" y="2253073"/>
            <a:ext cx="373627" cy="367925"/>
            <a:chOff x="7964906" y="2434073"/>
            <a:chExt cx="373627" cy="367925"/>
          </a:xfrm>
        </p:grpSpPr>
        <p:sp>
          <p:nvSpPr>
            <p:cNvPr id="13005" name="Google Shape;13005;p87"/>
            <p:cNvSpPr/>
            <p:nvPr/>
          </p:nvSpPr>
          <p:spPr>
            <a:xfrm>
              <a:off x="8252397" y="2622942"/>
              <a:ext cx="46699" cy="46317"/>
            </a:xfrm>
            <a:custGeom>
              <a:avLst/>
              <a:gdLst/>
              <a:ahLst/>
              <a:cxnLst/>
              <a:rect l="l" t="t" r="r" b="b"/>
              <a:pathLst>
                <a:path w="1466" h="1454" extrusionOk="0">
                  <a:moveTo>
                    <a:pt x="715" y="334"/>
                  </a:moveTo>
                  <a:cubicBezTo>
                    <a:pt x="941" y="358"/>
                    <a:pt x="1108" y="513"/>
                    <a:pt x="1108" y="727"/>
                  </a:cubicBezTo>
                  <a:cubicBezTo>
                    <a:pt x="1108" y="929"/>
                    <a:pt x="929" y="1108"/>
                    <a:pt x="715" y="1108"/>
                  </a:cubicBezTo>
                  <a:cubicBezTo>
                    <a:pt x="513" y="1108"/>
                    <a:pt x="334" y="929"/>
                    <a:pt x="334" y="727"/>
                  </a:cubicBezTo>
                  <a:cubicBezTo>
                    <a:pt x="334" y="513"/>
                    <a:pt x="513" y="334"/>
                    <a:pt x="715" y="334"/>
                  </a:cubicBezTo>
                  <a:close/>
                  <a:moveTo>
                    <a:pt x="739" y="1"/>
                  </a:moveTo>
                  <a:cubicBezTo>
                    <a:pt x="334" y="13"/>
                    <a:pt x="1" y="334"/>
                    <a:pt x="1" y="727"/>
                  </a:cubicBezTo>
                  <a:cubicBezTo>
                    <a:pt x="1" y="1132"/>
                    <a:pt x="334" y="1453"/>
                    <a:pt x="739" y="1453"/>
                  </a:cubicBezTo>
                  <a:cubicBezTo>
                    <a:pt x="1132" y="1453"/>
                    <a:pt x="1465" y="1132"/>
                    <a:pt x="1465" y="727"/>
                  </a:cubicBezTo>
                  <a:cubicBezTo>
                    <a:pt x="1465" y="322"/>
                    <a:pt x="1132" y="1"/>
                    <a:pt x="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6" name="Google Shape;13006;p87"/>
            <p:cNvSpPr/>
            <p:nvPr/>
          </p:nvSpPr>
          <p:spPr>
            <a:xfrm>
              <a:off x="7964906" y="2434073"/>
              <a:ext cx="373627" cy="367925"/>
            </a:xfrm>
            <a:custGeom>
              <a:avLst/>
              <a:gdLst/>
              <a:ahLst/>
              <a:cxnLst/>
              <a:rect l="l" t="t" r="r" b="b"/>
              <a:pathLst>
                <a:path w="11729" h="11550" extrusionOk="0">
                  <a:moveTo>
                    <a:pt x="2525" y="358"/>
                  </a:moveTo>
                  <a:cubicBezTo>
                    <a:pt x="2835" y="358"/>
                    <a:pt x="3096" y="608"/>
                    <a:pt x="3096" y="929"/>
                  </a:cubicBezTo>
                  <a:lnTo>
                    <a:pt x="3096" y="941"/>
                  </a:lnTo>
                  <a:cubicBezTo>
                    <a:pt x="3096" y="1251"/>
                    <a:pt x="2835" y="1501"/>
                    <a:pt x="2525" y="1501"/>
                  </a:cubicBezTo>
                  <a:lnTo>
                    <a:pt x="2299" y="1501"/>
                  </a:lnTo>
                  <a:cubicBezTo>
                    <a:pt x="2227" y="1501"/>
                    <a:pt x="2168" y="1441"/>
                    <a:pt x="2168" y="1370"/>
                  </a:cubicBezTo>
                  <a:lnTo>
                    <a:pt x="2168" y="489"/>
                  </a:lnTo>
                  <a:cubicBezTo>
                    <a:pt x="2168" y="417"/>
                    <a:pt x="2227" y="358"/>
                    <a:pt x="2299" y="358"/>
                  </a:cubicBezTo>
                  <a:close/>
                  <a:moveTo>
                    <a:pt x="5704" y="358"/>
                  </a:moveTo>
                  <a:cubicBezTo>
                    <a:pt x="5787" y="358"/>
                    <a:pt x="5847" y="417"/>
                    <a:pt x="5847" y="512"/>
                  </a:cubicBezTo>
                  <a:lnTo>
                    <a:pt x="5847" y="1358"/>
                  </a:lnTo>
                  <a:cubicBezTo>
                    <a:pt x="5847" y="1429"/>
                    <a:pt x="5787" y="1501"/>
                    <a:pt x="5704" y="1501"/>
                  </a:cubicBezTo>
                  <a:lnTo>
                    <a:pt x="5490" y="1501"/>
                  </a:lnTo>
                  <a:cubicBezTo>
                    <a:pt x="5180" y="1501"/>
                    <a:pt x="4918" y="1251"/>
                    <a:pt x="4918" y="941"/>
                  </a:cubicBezTo>
                  <a:lnTo>
                    <a:pt x="4918" y="929"/>
                  </a:lnTo>
                  <a:cubicBezTo>
                    <a:pt x="4918" y="608"/>
                    <a:pt x="5180" y="358"/>
                    <a:pt x="5490" y="358"/>
                  </a:cubicBezTo>
                  <a:close/>
                  <a:moveTo>
                    <a:pt x="5478" y="0"/>
                  </a:moveTo>
                  <a:cubicBezTo>
                    <a:pt x="4966" y="0"/>
                    <a:pt x="4561" y="405"/>
                    <a:pt x="4561" y="905"/>
                  </a:cubicBezTo>
                  <a:lnTo>
                    <a:pt x="4561" y="929"/>
                  </a:lnTo>
                  <a:cubicBezTo>
                    <a:pt x="4561" y="1429"/>
                    <a:pt x="4966" y="1834"/>
                    <a:pt x="5478" y="1834"/>
                  </a:cubicBezTo>
                  <a:lnTo>
                    <a:pt x="5692" y="1834"/>
                  </a:lnTo>
                  <a:cubicBezTo>
                    <a:pt x="5966" y="1834"/>
                    <a:pt x="6168" y="1620"/>
                    <a:pt x="6168" y="1358"/>
                  </a:cubicBezTo>
                  <a:lnTo>
                    <a:pt x="6168" y="1084"/>
                  </a:lnTo>
                  <a:lnTo>
                    <a:pt x="6561" y="1084"/>
                  </a:lnTo>
                  <a:cubicBezTo>
                    <a:pt x="6930" y="1084"/>
                    <a:pt x="7228" y="1382"/>
                    <a:pt x="7228" y="1763"/>
                  </a:cubicBezTo>
                  <a:lnTo>
                    <a:pt x="7228" y="2667"/>
                  </a:lnTo>
                  <a:cubicBezTo>
                    <a:pt x="6966" y="2715"/>
                    <a:pt x="6740" y="2918"/>
                    <a:pt x="6692" y="3215"/>
                  </a:cubicBezTo>
                  <a:lnTo>
                    <a:pt x="6466" y="4953"/>
                  </a:lnTo>
                  <a:cubicBezTo>
                    <a:pt x="6383" y="5668"/>
                    <a:pt x="5775" y="6204"/>
                    <a:pt x="5061" y="6204"/>
                  </a:cubicBezTo>
                  <a:lnTo>
                    <a:pt x="4323" y="6204"/>
                  </a:lnTo>
                  <a:cubicBezTo>
                    <a:pt x="4239" y="6204"/>
                    <a:pt x="4168" y="6287"/>
                    <a:pt x="4168" y="6370"/>
                  </a:cubicBezTo>
                  <a:cubicBezTo>
                    <a:pt x="4168" y="6466"/>
                    <a:pt x="4239" y="6537"/>
                    <a:pt x="4323" y="6537"/>
                  </a:cubicBezTo>
                  <a:lnTo>
                    <a:pt x="5061" y="6537"/>
                  </a:lnTo>
                  <a:cubicBezTo>
                    <a:pt x="5954" y="6537"/>
                    <a:pt x="6704" y="5870"/>
                    <a:pt x="6811" y="4989"/>
                  </a:cubicBezTo>
                  <a:lnTo>
                    <a:pt x="7037" y="3251"/>
                  </a:lnTo>
                  <a:cubicBezTo>
                    <a:pt x="7049" y="3093"/>
                    <a:pt x="7189" y="2988"/>
                    <a:pt x="7335" y="2988"/>
                  </a:cubicBezTo>
                  <a:cubicBezTo>
                    <a:pt x="7343" y="2988"/>
                    <a:pt x="7351" y="2988"/>
                    <a:pt x="7359" y="2989"/>
                  </a:cubicBezTo>
                  <a:cubicBezTo>
                    <a:pt x="7526" y="3013"/>
                    <a:pt x="7633" y="3156"/>
                    <a:pt x="7621" y="3322"/>
                  </a:cubicBezTo>
                  <a:lnTo>
                    <a:pt x="7395" y="5061"/>
                  </a:lnTo>
                  <a:cubicBezTo>
                    <a:pt x="7240" y="6239"/>
                    <a:pt x="6252" y="7120"/>
                    <a:pt x="5061" y="7120"/>
                  </a:cubicBezTo>
                  <a:lnTo>
                    <a:pt x="4442" y="7120"/>
                  </a:lnTo>
                  <a:cubicBezTo>
                    <a:pt x="4359" y="7120"/>
                    <a:pt x="4287" y="7192"/>
                    <a:pt x="4287" y="7275"/>
                  </a:cubicBezTo>
                  <a:lnTo>
                    <a:pt x="4287" y="8156"/>
                  </a:lnTo>
                  <a:cubicBezTo>
                    <a:pt x="4287" y="8323"/>
                    <a:pt x="4144" y="8454"/>
                    <a:pt x="3989" y="8454"/>
                  </a:cubicBezTo>
                  <a:cubicBezTo>
                    <a:pt x="3823" y="8454"/>
                    <a:pt x="3692" y="8323"/>
                    <a:pt x="3692" y="8156"/>
                  </a:cubicBezTo>
                  <a:lnTo>
                    <a:pt x="3692" y="7275"/>
                  </a:lnTo>
                  <a:cubicBezTo>
                    <a:pt x="3692" y="7192"/>
                    <a:pt x="3608" y="7120"/>
                    <a:pt x="3525" y="7120"/>
                  </a:cubicBezTo>
                  <a:lnTo>
                    <a:pt x="2918" y="7120"/>
                  </a:lnTo>
                  <a:cubicBezTo>
                    <a:pt x="1727" y="7120"/>
                    <a:pt x="727" y="6227"/>
                    <a:pt x="572" y="5061"/>
                  </a:cubicBezTo>
                  <a:lnTo>
                    <a:pt x="358" y="3322"/>
                  </a:lnTo>
                  <a:cubicBezTo>
                    <a:pt x="334" y="3156"/>
                    <a:pt x="441" y="3013"/>
                    <a:pt x="608" y="2989"/>
                  </a:cubicBezTo>
                  <a:cubicBezTo>
                    <a:pt x="616" y="2988"/>
                    <a:pt x="625" y="2988"/>
                    <a:pt x="633" y="2988"/>
                  </a:cubicBezTo>
                  <a:cubicBezTo>
                    <a:pt x="789" y="2988"/>
                    <a:pt x="918" y="3093"/>
                    <a:pt x="930" y="3251"/>
                  </a:cubicBezTo>
                  <a:lnTo>
                    <a:pt x="1156" y="4989"/>
                  </a:lnTo>
                  <a:cubicBezTo>
                    <a:pt x="1263" y="5882"/>
                    <a:pt x="2025" y="6537"/>
                    <a:pt x="2918" y="6537"/>
                  </a:cubicBezTo>
                  <a:lnTo>
                    <a:pt x="3644" y="6537"/>
                  </a:lnTo>
                  <a:cubicBezTo>
                    <a:pt x="3727" y="6537"/>
                    <a:pt x="3811" y="6466"/>
                    <a:pt x="3811" y="6370"/>
                  </a:cubicBezTo>
                  <a:cubicBezTo>
                    <a:pt x="3811" y="6287"/>
                    <a:pt x="3727" y="6204"/>
                    <a:pt x="3644" y="6204"/>
                  </a:cubicBezTo>
                  <a:lnTo>
                    <a:pt x="2918" y="6204"/>
                  </a:lnTo>
                  <a:cubicBezTo>
                    <a:pt x="2203" y="6204"/>
                    <a:pt x="1584" y="5668"/>
                    <a:pt x="1501" y="4953"/>
                  </a:cubicBezTo>
                  <a:lnTo>
                    <a:pt x="1275" y="3215"/>
                  </a:lnTo>
                  <a:cubicBezTo>
                    <a:pt x="1251" y="2929"/>
                    <a:pt x="1025" y="2727"/>
                    <a:pt x="775" y="2679"/>
                  </a:cubicBezTo>
                  <a:lnTo>
                    <a:pt x="775" y="1775"/>
                  </a:lnTo>
                  <a:cubicBezTo>
                    <a:pt x="775" y="1405"/>
                    <a:pt x="1072" y="1108"/>
                    <a:pt x="1441" y="1108"/>
                  </a:cubicBezTo>
                  <a:lnTo>
                    <a:pt x="1822" y="1108"/>
                  </a:lnTo>
                  <a:lnTo>
                    <a:pt x="1822" y="1370"/>
                  </a:lnTo>
                  <a:cubicBezTo>
                    <a:pt x="1822" y="1644"/>
                    <a:pt x="2037" y="1846"/>
                    <a:pt x="2299" y="1846"/>
                  </a:cubicBezTo>
                  <a:lnTo>
                    <a:pt x="2525" y="1846"/>
                  </a:lnTo>
                  <a:cubicBezTo>
                    <a:pt x="3037" y="1846"/>
                    <a:pt x="3430" y="1441"/>
                    <a:pt x="3430" y="941"/>
                  </a:cubicBezTo>
                  <a:lnTo>
                    <a:pt x="3430" y="929"/>
                  </a:lnTo>
                  <a:cubicBezTo>
                    <a:pt x="3430" y="417"/>
                    <a:pt x="3037" y="12"/>
                    <a:pt x="2525" y="12"/>
                  </a:cubicBezTo>
                  <a:lnTo>
                    <a:pt x="2299" y="12"/>
                  </a:lnTo>
                  <a:cubicBezTo>
                    <a:pt x="2037" y="12"/>
                    <a:pt x="1822" y="227"/>
                    <a:pt x="1822" y="489"/>
                  </a:cubicBezTo>
                  <a:lnTo>
                    <a:pt x="1822" y="762"/>
                  </a:lnTo>
                  <a:lnTo>
                    <a:pt x="1441" y="762"/>
                  </a:lnTo>
                  <a:cubicBezTo>
                    <a:pt x="870" y="762"/>
                    <a:pt x="429" y="1227"/>
                    <a:pt x="429" y="1775"/>
                  </a:cubicBezTo>
                  <a:lnTo>
                    <a:pt x="429" y="2715"/>
                  </a:lnTo>
                  <a:cubicBezTo>
                    <a:pt x="156" y="2810"/>
                    <a:pt x="1" y="3084"/>
                    <a:pt x="25" y="3382"/>
                  </a:cubicBezTo>
                  <a:lnTo>
                    <a:pt x="251" y="5120"/>
                  </a:lnTo>
                  <a:cubicBezTo>
                    <a:pt x="418" y="6466"/>
                    <a:pt x="1561" y="7478"/>
                    <a:pt x="2918" y="7478"/>
                  </a:cubicBezTo>
                  <a:lnTo>
                    <a:pt x="3358" y="7478"/>
                  </a:lnTo>
                  <a:lnTo>
                    <a:pt x="3358" y="8192"/>
                  </a:lnTo>
                  <a:cubicBezTo>
                    <a:pt x="3358" y="8466"/>
                    <a:pt x="3549" y="8728"/>
                    <a:pt x="3823" y="8799"/>
                  </a:cubicBezTo>
                  <a:lnTo>
                    <a:pt x="3823" y="9418"/>
                  </a:lnTo>
                  <a:cubicBezTo>
                    <a:pt x="3823" y="10597"/>
                    <a:pt x="4775" y="11550"/>
                    <a:pt x="5954" y="11550"/>
                  </a:cubicBezTo>
                  <a:lnTo>
                    <a:pt x="7799" y="11550"/>
                  </a:lnTo>
                  <a:cubicBezTo>
                    <a:pt x="8966" y="11550"/>
                    <a:pt x="9919" y="10597"/>
                    <a:pt x="9919" y="9418"/>
                  </a:cubicBezTo>
                  <a:lnTo>
                    <a:pt x="9919" y="8454"/>
                  </a:lnTo>
                  <a:cubicBezTo>
                    <a:pt x="10335" y="8430"/>
                    <a:pt x="10740" y="8252"/>
                    <a:pt x="11038" y="7930"/>
                  </a:cubicBezTo>
                  <a:cubicBezTo>
                    <a:pt x="11633" y="7335"/>
                    <a:pt x="11728" y="6382"/>
                    <a:pt x="11264" y="5668"/>
                  </a:cubicBezTo>
                  <a:cubicBezTo>
                    <a:pt x="11235" y="5624"/>
                    <a:pt x="11184" y="5598"/>
                    <a:pt x="11129" y="5598"/>
                  </a:cubicBezTo>
                  <a:cubicBezTo>
                    <a:pt x="11095" y="5598"/>
                    <a:pt x="11058" y="5609"/>
                    <a:pt x="11026" y="5632"/>
                  </a:cubicBezTo>
                  <a:cubicBezTo>
                    <a:pt x="10955" y="5668"/>
                    <a:pt x="10919" y="5775"/>
                    <a:pt x="10978" y="5870"/>
                  </a:cubicBezTo>
                  <a:cubicBezTo>
                    <a:pt x="11609" y="6799"/>
                    <a:pt x="10966" y="8109"/>
                    <a:pt x="9740" y="8109"/>
                  </a:cubicBezTo>
                  <a:cubicBezTo>
                    <a:pt x="8478" y="8109"/>
                    <a:pt x="7823" y="6549"/>
                    <a:pt x="8728" y="5632"/>
                  </a:cubicBezTo>
                  <a:cubicBezTo>
                    <a:pt x="9013" y="5347"/>
                    <a:pt x="9379" y="5201"/>
                    <a:pt x="9749" y="5201"/>
                  </a:cubicBezTo>
                  <a:cubicBezTo>
                    <a:pt x="10029" y="5201"/>
                    <a:pt x="10311" y="5285"/>
                    <a:pt x="10562" y="5454"/>
                  </a:cubicBezTo>
                  <a:cubicBezTo>
                    <a:pt x="10587" y="5466"/>
                    <a:pt x="10618" y="5473"/>
                    <a:pt x="10649" y="5473"/>
                  </a:cubicBezTo>
                  <a:cubicBezTo>
                    <a:pt x="10704" y="5473"/>
                    <a:pt x="10762" y="5452"/>
                    <a:pt x="10800" y="5406"/>
                  </a:cubicBezTo>
                  <a:cubicBezTo>
                    <a:pt x="10847" y="5334"/>
                    <a:pt x="10836" y="5227"/>
                    <a:pt x="10752" y="5168"/>
                  </a:cubicBezTo>
                  <a:cubicBezTo>
                    <a:pt x="10439" y="4961"/>
                    <a:pt x="10099" y="4867"/>
                    <a:pt x="9768" y="4867"/>
                  </a:cubicBezTo>
                  <a:cubicBezTo>
                    <a:pt x="8839" y="4867"/>
                    <a:pt x="7978" y="5606"/>
                    <a:pt x="7978" y="6668"/>
                  </a:cubicBezTo>
                  <a:cubicBezTo>
                    <a:pt x="7978" y="7609"/>
                    <a:pt x="8692" y="8371"/>
                    <a:pt x="9585" y="8454"/>
                  </a:cubicBezTo>
                  <a:lnTo>
                    <a:pt x="9585" y="9406"/>
                  </a:lnTo>
                  <a:cubicBezTo>
                    <a:pt x="9585" y="10395"/>
                    <a:pt x="8776" y="11192"/>
                    <a:pt x="7799" y="11192"/>
                  </a:cubicBezTo>
                  <a:lnTo>
                    <a:pt x="5954" y="11192"/>
                  </a:lnTo>
                  <a:cubicBezTo>
                    <a:pt x="4966" y="11192"/>
                    <a:pt x="4168" y="10395"/>
                    <a:pt x="4168" y="9406"/>
                  </a:cubicBezTo>
                  <a:lnTo>
                    <a:pt x="4168" y="8787"/>
                  </a:lnTo>
                  <a:cubicBezTo>
                    <a:pt x="4430" y="8704"/>
                    <a:pt x="4620" y="8466"/>
                    <a:pt x="4620" y="8168"/>
                  </a:cubicBezTo>
                  <a:lnTo>
                    <a:pt x="4620" y="7478"/>
                  </a:lnTo>
                  <a:lnTo>
                    <a:pt x="5073" y="7478"/>
                  </a:lnTo>
                  <a:cubicBezTo>
                    <a:pt x="6418" y="7478"/>
                    <a:pt x="7573" y="6466"/>
                    <a:pt x="7740" y="5120"/>
                  </a:cubicBezTo>
                  <a:lnTo>
                    <a:pt x="7954" y="3382"/>
                  </a:lnTo>
                  <a:cubicBezTo>
                    <a:pt x="7990" y="3096"/>
                    <a:pt x="7823" y="2834"/>
                    <a:pt x="7573" y="2727"/>
                  </a:cubicBezTo>
                  <a:lnTo>
                    <a:pt x="7573" y="1763"/>
                  </a:lnTo>
                  <a:cubicBezTo>
                    <a:pt x="7573" y="1191"/>
                    <a:pt x="7109" y="751"/>
                    <a:pt x="6561" y="751"/>
                  </a:cubicBezTo>
                  <a:lnTo>
                    <a:pt x="6168" y="751"/>
                  </a:lnTo>
                  <a:lnTo>
                    <a:pt x="6168" y="477"/>
                  </a:lnTo>
                  <a:cubicBezTo>
                    <a:pt x="6168" y="215"/>
                    <a:pt x="5966" y="0"/>
                    <a:pt x="56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07" name="Google Shape;13007;p87"/>
          <p:cNvGrpSpPr/>
          <p:nvPr/>
        </p:nvGrpSpPr>
        <p:grpSpPr>
          <a:xfrm>
            <a:off x="6194086" y="2256737"/>
            <a:ext cx="369837" cy="360471"/>
            <a:chOff x="6194086" y="2437737"/>
            <a:chExt cx="369837" cy="360471"/>
          </a:xfrm>
        </p:grpSpPr>
        <p:sp>
          <p:nvSpPr>
            <p:cNvPr id="13008" name="Google Shape;13008;p87"/>
            <p:cNvSpPr/>
            <p:nvPr/>
          </p:nvSpPr>
          <p:spPr>
            <a:xfrm>
              <a:off x="6194086" y="2437737"/>
              <a:ext cx="369837" cy="360471"/>
            </a:xfrm>
            <a:custGeom>
              <a:avLst/>
              <a:gdLst/>
              <a:ahLst/>
              <a:cxnLst/>
              <a:rect l="l" t="t" r="r" b="b"/>
              <a:pathLst>
                <a:path w="11610" h="11316" extrusionOk="0">
                  <a:moveTo>
                    <a:pt x="630" y="321"/>
                  </a:moveTo>
                  <a:cubicBezTo>
                    <a:pt x="672" y="321"/>
                    <a:pt x="714" y="334"/>
                    <a:pt x="751" y="362"/>
                  </a:cubicBezTo>
                  <a:lnTo>
                    <a:pt x="1286" y="731"/>
                  </a:lnTo>
                  <a:cubicBezTo>
                    <a:pt x="1251" y="790"/>
                    <a:pt x="1096" y="1028"/>
                    <a:pt x="1036" y="1112"/>
                  </a:cubicBezTo>
                  <a:cubicBezTo>
                    <a:pt x="573" y="774"/>
                    <a:pt x="509" y="732"/>
                    <a:pt x="505" y="732"/>
                  </a:cubicBezTo>
                  <a:lnTo>
                    <a:pt x="505" y="732"/>
                  </a:lnTo>
                  <a:cubicBezTo>
                    <a:pt x="503" y="732"/>
                    <a:pt x="509" y="736"/>
                    <a:pt x="508" y="736"/>
                  </a:cubicBezTo>
                  <a:cubicBezTo>
                    <a:pt x="508" y="736"/>
                    <a:pt x="506" y="735"/>
                    <a:pt x="501" y="731"/>
                  </a:cubicBezTo>
                  <a:cubicBezTo>
                    <a:pt x="405" y="659"/>
                    <a:pt x="370" y="528"/>
                    <a:pt x="441" y="421"/>
                  </a:cubicBezTo>
                  <a:cubicBezTo>
                    <a:pt x="492" y="355"/>
                    <a:pt x="562" y="321"/>
                    <a:pt x="630" y="321"/>
                  </a:cubicBezTo>
                  <a:close/>
                  <a:moveTo>
                    <a:pt x="9192" y="2493"/>
                  </a:moveTo>
                  <a:cubicBezTo>
                    <a:pt x="9347" y="2493"/>
                    <a:pt x="9466" y="2612"/>
                    <a:pt x="9466" y="2755"/>
                  </a:cubicBezTo>
                  <a:lnTo>
                    <a:pt x="9466" y="2779"/>
                  </a:lnTo>
                  <a:cubicBezTo>
                    <a:pt x="9466" y="2922"/>
                    <a:pt x="9347" y="3041"/>
                    <a:pt x="9192" y="3041"/>
                  </a:cubicBezTo>
                  <a:lnTo>
                    <a:pt x="7799" y="3041"/>
                  </a:lnTo>
                  <a:lnTo>
                    <a:pt x="7799" y="2493"/>
                  </a:lnTo>
                  <a:close/>
                  <a:moveTo>
                    <a:pt x="6513" y="2933"/>
                  </a:moveTo>
                  <a:lnTo>
                    <a:pt x="6513" y="3743"/>
                  </a:lnTo>
                  <a:lnTo>
                    <a:pt x="2084" y="3743"/>
                  </a:lnTo>
                  <a:lnTo>
                    <a:pt x="2084" y="2933"/>
                  </a:lnTo>
                  <a:close/>
                  <a:moveTo>
                    <a:pt x="3180" y="5422"/>
                  </a:moveTo>
                  <a:cubicBezTo>
                    <a:pt x="4727" y="5422"/>
                    <a:pt x="5966" y="6672"/>
                    <a:pt x="5966" y="8196"/>
                  </a:cubicBezTo>
                  <a:cubicBezTo>
                    <a:pt x="5954" y="9744"/>
                    <a:pt x="4715" y="10970"/>
                    <a:pt x="3180" y="10970"/>
                  </a:cubicBezTo>
                  <a:cubicBezTo>
                    <a:pt x="1656" y="10970"/>
                    <a:pt x="417" y="9720"/>
                    <a:pt x="417" y="8196"/>
                  </a:cubicBezTo>
                  <a:cubicBezTo>
                    <a:pt x="417" y="6660"/>
                    <a:pt x="1667" y="5422"/>
                    <a:pt x="3180" y="5422"/>
                  </a:cubicBezTo>
                  <a:close/>
                  <a:moveTo>
                    <a:pt x="9240" y="8827"/>
                  </a:moveTo>
                  <a:cubicBezTo>
                    <a:pt x="9823" y="8827"/>
                    <a:pt x="10311" y="9327"/>
                    <a:pt x="10311" y="9899"/>
                  </a:cubicBezTo>
                  <a:cubicBezTo>
                    <a:pt x="10311" y="10494"/>
                    <a:pt x="9835" y="10970"/>
                    <a:pt x="9240" y="10970"/>
                  </a:cubicBezTo>
                  <a:cubicBezTo>
                    <a:pt x="8644" y="10970"/>
                    <a:pt x="8168" y="10482"/>
                    <a:pt x="8168" y="9899"/>
                  </a:cubicBezTo>
                  <a:cubicBezTo>
                    <a:pt x="8168" y="9303"/>
                    <a:pt x="8656" y="8827"/>
                    <a:pt x="9240" y="8827"/>
                  </a:cubicBezTo>
                  <a:close/>
                  <a:moveTo>
                    <a:pt x="651" y="1"/>
                  </a:moveTo>
                  <a:cubicBezTo>
                    <a:pt x="471" y="1"/>
                    <a:pt x="290" y="87"/>
                    <a:pt x="179" y="243"/>
                  </a:cubicBezTo>
                  <a:cubicBezTo>
                    <a:pt x="1" y="493"/>
                    <a:pt x="72" y="850"/>
                    <a:pt x="322" y="1017"/>
                  </a:cubicBezTo>
                  <a:cubicBezTo>
                    <a:pt x="911" y="1399"/>
                    <a:pt x="989" y="1512"/>
                    <a:pt x="1077" y="1512"/>
                  </a:cubicBezTo>
                  <a:cubicBezTo>
                    <a:pt x="1090" y="1512"/>
                    <a:pt x="1104" y="1509"/>
                    <a:pt x="1120" y="1505"/>
                  </a:cubicBezTo>
                  <a:cubicBezTo>
                    <a:pt x="1215" y="1493"/>
                    <a:pt x="1239" y="1386"/>
                    <a:pt x="1322" y="1290"/>
                  </a:cubicBezTo>
                  <a:lnTo>
                    <a:pt x="1739" y="1564"/>
                  </a:lnTo>
                  <a:lnTo>
                    <a:pt x="1739" y="5458"/>
                  </a:lnTo>
                  <a:cubicBezTo>
                    <a:pt x="763" y="5970"/>
                    <a:pt x="72" y="7017"/>
                    <a:pt x="72" y="8208"/>
                  </a:cubicBezTo>
                  <a:cubicBezTo>
                    <a:pt x="72" y="9922"/>
                    <a:pt x="1477" y="11315"/>
                    <a:pt x="3180" y="11315"/>
                  </a:cubicBezTo>
                  <a:cubicBezTo>
                    <a:pt x="5049" y="11315"/>
                    <a:pt x="6501" y="9684"/>
                    <a:pt x="6275" y="7815"/>
                  </a:cubicBezTo>
                  <a:lnTo>
                    <a:pt x="9073" y="7815"/>
                  </a:lnTo>
                  <a:lnTo>
                    <a:pt x="9073" y="8506"/>
                  </a:lnTo>
                  <a:cubicBezTo>
                    <a:pt x="8383" y="8589"/>
                    <a:pt x="7823" y="9184"/>
                    <a:pt x="7823" y="9899"/>
                  </a:cubicBezTo>
                  <a:cubicBezTo>
                    <a:pt x="7823" y="10673"/>
                    <a:pt x="8466" y="11315"/>
                    <a:pt x="9240" y="11315"/>
                  </a:cubicBezTo>
                  <a:cubicBezTo>
                    <a:pt x="9966" y="11315"/>
                    <a:pt x="10561" y="10768"/>
                    <a:pt x="10645" y="10065"/>
                  </a:cubicBezTo>
                  <a:lnTo>
                    <a:pt x="11431" y="10065"/>
                  </a:lnTo>
                  <a:cubicBezTo>
                    <a:pt x="11514" y="10065"/>
                    <a:pt x="11597" y="9994"/>
                    <a:pt x="11597" y="9899"/>
                  </a:cubicBezTo>
                  <a:cubicBezTo>
                    <a:pt x="11609" y="9815"/>
                    <a:pt x="11538" y="9720"/>
                    <a:pt x="11431" y="9720"/>
                  </a:cubicBezTo>
                  <a:lnTo>
                    <a:pt x="10645" y="9720"/>
                  </a:lnTo>
                  <a:cubicBezTo>
                    <a:pt x="10561" y="9089"/>
                    <a:pt x="10049" y="8565"/>
                    <a:pt x="9406" y="8494"/>
                  </a:cubicBezTo>
                  <a:lnTo>
                    <a:pt x="9406" y="6922"/>
                  </a:lnTo>
                  <a:cubicBezTo>
                    <a:pt x="9406" y="6839"/>
                    <a:pt x="9335" y="6767"/>
                    <a:pt x="9240" y="6767"/>
                  </a:cubicBezTo>
                  <a:cubicBezTo>
                    <a:pt x="9156" y="6767"/>
                    <a:pt x="9073" y="6839"/>
                    <a:pt x="9073" y="6922"/>
                  </a:cubicBezTo>
                  <a:lnTo>
                    <a:pt x="9073" y="7482"/>
                  </a:lnTo>
                  <a:lnTo>
                    <a:pt x="6216" y="7482"/>
                  </a:lnTo>
                  <a:cubicBezTo>
                    <a:pt x="5875" y="6064"/>
                    <a:pt x="4598" y="5082"/>
                    <a:pt x="3192" y="5082"/>
                  </a:cubicBezTo>
                  <a:cubicBezTo>
                    <a:pt x="2827" y="5082"/>
                    <a:pt x="2453" y="5148"/>
                    <a:pt x="2084" y="5291"/>
                  </a:cubicBezTo>
                  <a:lnTo>
                    <a:pt x="2084" y="4088"/>
                  </a:lnTo>
                  <a:lnTo>
                    <a:pt x="6859" y="4088"/>
                  </a:lnTo>
                  <a:cubicBezTo>
                    <a:pt x="8037" y="4088"/>
                    <a:pt x="9002" y="5005"/>
                    <a:pt x="9073" y="6184"/>
                  </a:cubicBezTo>
                  <a:cubicBezTo>
                    <a:pt x="9073" y="6267"/>
                    <a:pt x="9168" y="6351"/>
                    <a:pt x="9252" y="6351"/>
                  </a:cubicBezTo>
                  <a:cubicBezTo>
                    <a:pt x="9347" y="6351"/>
                    <a:pt x="9418" y="6255"/>
                    <a:pt x="9418" y="6172"/>
                  </a:cubicBezTo>
                  <a:cubicBezTo>
                    <a:pt x="9347" y="4815"/>
                    <a:pt x="8228" y="3755"/>
                    <a:pt x="6870" y="3755"/>
                  </a:cubicBezTo>
                  <a:lnTo>
                    <a:pt x="6870" y="2957"/>
                  </a:lnTo>
                  <a:lnTo>
                    <a:pt x="7490" y="2957"/>
                  </a:lnTo>
                  <a:lnTo>
                    <a:pt x="7490" y="3231"/>
                  </a:lnTo>
                  <a:cubicBezTo>
                    <a:pt x="7490" y="3326"/>
                    <a:pt x="7561" y="3398"/>
                    <a:pt x="7644" y="3398"/>
                  </a:cubicBezTo>
                  <a:lnTo>
                    <a:pt x="9228" y="3398"/>
                  </a:lnTo>
                  <a:cubicBezTo>
                    <a:pt x="9573" y="3398"/>
                    <a:pt x="9835" y="3136"/>
                    <a:pt x="9835" y="2791"/>
                  </a:cubicBezTo>
                  <a:lnTo>
                    <a:pt x="9835" y="2779"/>
                  </a:lnTo>
                  <a:cubicBezTo>
                    <a:pt x="9835" y="2433"/>
                    <a:pt x="9573" y="2160"/>
                    <a:pt x="9228" y="2160"/>
                  </a:cubicBezTo>
                  <a:lnTo>
                    <a:pt x="7644" y="2160"/>
                  </a:lnTo>
                  <a:cubicBezTo>
                    <a:pt x="7561" y="2160"/>
                    <a:pt x="7490" y="2243"/>
                    <a:pt x="7490" y="2326"/>
                  </a:cubicBezTo>
                  <a:lnTo>
                    <a:pt x="7490" y="2612"/>
                  </a:lnTo>
                  <a:lnTo>
                    <a:pt x="2096" y="2612"/>
                  </a:lnTo>
                  <a:lnTo>
                    <a:pt x="2096" y="1481"/>
                  </a:lnTo>
                  <a:cubicBezTo>
                    <a:pt x="2096" y="1421"/>
                    <a:pt x="2072" y="1374"/>
                    <a:pt x="2025" y="1350"/>
                  </a:cubicBezTo>
                  <a:lnTo>
                    <a:pt x="1536" y="1028"/>
                  </a:lnTo>
                  <a:lnTo>
                    <a:pt x="1679" y="814"/>
                  </a:lnTo>
                  <a:cubicBezTo>
                    <a:pt x="1727" y="731"/>
                    <a:pt x="1715" y="636"/>
                    <a:pt x="1632" y="564"/>
                  </a:cubicBezTo>
                  <a:cubicBezTo>
                    <a:pt x="1050" y="153"/>
                    <a:pt x="969" y="96"/>
                    <a:pt x="966" y="96"/>
                  </a:cubicBezTo>
                  <a:lnTo>
                    <a:pt x="966" y="96"/>
                  </a:lnTo>
                  <a:cubicBezTo>
                    <a:pt x="965" y="96"/>
                    <a:pt x="976" y="104"/>
                    <a:pt x="974" y="104"/>
                  </a:cubicBezTo>
                  <a:cubicBezTo>
                    <a:pt x="973" y="104"/>
                    <a:pt x="971" y="103"/>
                    <a:pt x="965" y="100"/>
                  </a:cubicBezTo>
                  <a:cubicBezTo>
                    <a:pt x="871" y="32"/>
                    <a:pt x="761" y="1"/>
                    <a:pt x="6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9" name="Google Shape;13009;p87"/>
            <p:cNvSpPr/>
            <p:nvPr/>
          </p:nvSpPr>
          <p:spPr>
            <a:xfrm>
              <a:off x="6251362" y="2655721"/>
              <a:ext cx="89927" cy="88621"/>
            </a:xfrm>
            <a:custGeom>
              <a:avLst/>
              <a:gdLst/>
              <a:ahLst/>
              <a:cxnLst/>
              <a:rect l="l" t="t" r="r" b="b"/>
              <a:pathLst>
                <a:path w="2823" h="2782" extrusionOk="0">
                  <a:moveTo>
                    <a:pt x="1032" y="0"/>
                  </a:moveTo>
                  <a:cubicBezTo>
                    <a:pt x="1014" y="0"/>
                    <a:pt x="996" y="3"/>
                    <a:pt x="977" y="8"/>
                  </a:cubicBezTo>
                  <a:cubicBezTo>
                    <a:pt x="381" y="198"/>
                    <a:pt x="0" y="734"/>
                    <a:pt x="0" y="1365"/>
                  </a:cubicBezTo>
                  <a:cubicBezTo>
                    <a:pt x="0" y="2139"/>
                    <a:pt x="643" y="2782"/>
                    <a:pt x="1417" y="2782"/>
                  </a:cubicBezTo>
                  <a:cubicBezTo>
                    <a:pt x="2191" y="2782"/>
                    <a:pt x="2822" y="2139"/>
                    <a:pt x="2822" y="1365"/>
                  </a:cubicBezTo>
                  <a:cubicBezTo>
                    <a:pt x="2798" y="734"/>
                    <a:pt x="2417" y="198"/>
                    <a:pt x="1822" y="8"/>
                  </a:cubicBezTo>
                  <a:cubicBezTo>
                    <a:pt x="1803" y="3"/>
                    <a:pt x="1784" y="0"/>
                    <a:pt x="1767" y="0"/>
                  </a:cubicBezTo>
                  <a:cubicBezTo>
                    <a:pt x="1695" y="0"/>
                    <a:pt x="1636" y="39"/>
                    <a:pt x="1608" y="115"/>
                  </a:cubicBezTo>
                  <a:cubicBezTo>
                    <a:pt x="1572" y="198"/>
                    <a:pt x="1620" y="293"/>
                    <a:pt x="1715" y="317"/>
                  </a:cubicBezTo>
                  <a:cubicBezTo>
                    <a:pt x="2155" y="472"/>
                    <a:pt x="2465" y="865"/>
                    <a:pt x="2465" y="1341"/>
                  </a:cubicBezTo>
                  <a:cubicBezTo>
                    <a:pt x="2465" y="1936"/>
                    <a:pt x="1977" y="2413"/>
                    <a:pt x="1393" y="2413"/>
                  </a:cubicBezTo>
                  <a:cubicBezTo>
                    <a:pt x="822" y="2413"/>
                    <a:pt x="322" y="1925"/>
                    <a:pt x="322" y="1341"/>
                  </a:cubicBezTo>
                  <a:cubicBezTo>
                    <a:pt x="322" y="865"/>
                    <a:pt x="620" y="448"/>
                    <a:pt x="1084" y="317"/>
                  </a:cubicBezTo>
                  <a:cubicBezTo>
                    <a:pt x="1179" y="293"/>
                    <a:pt x="1215" y="198"/>
                    <a:pt x="1191" y="115"/>
                  </a:cubicBezTo>
                  <a:cubicBezTo>
                    <a:pt x="1162" y="39"/>
                    <a:pt x="1103" y="0"/>
                    <a:pt x="10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010" name="Google Shape;13010;p87"/>
          <p:cNvSpPr txBox="1"/>
          <p:nvPr/>
        </p:nvSpPr>
        <p:spPr>
          <a:xfrm>
            <a:off x="849675" y="722092"/>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Educational Icons</a:t>
            </a:r>
            <a:endParaRPr sz="2400">
              <a:solidFill>
                <a:srgbClr val="FFFFFF"/>
              </a:solidFill>
            </a:endParaRPr>
          </a:p>
        </p:txBody>
      </p:sp>
      <p:sp>
        <p:nvSpPr>
          <p:cNvPr id="13011" name="Google Shape;13011;p87"/>
          <p:cNvSpPr txBox="1"/>
          <p:nvPr/>
        </p:nvSpPr>
        <p:spPr>
          <a:xfrm>
            <a:off x="4858400" y="722092"/>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Medical Icons</a:t>
            </a:r>
            <a:endParaRPr sz="2400">
              <a:solidFill>
                <a:srgbClr val="FFFFFF"/>
              </a:solidFill>
            </a:endParaRPr>
          </a:p>
        </p:txBody>
      </p:sp>
    </p:spTree>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3015"/>
        <p:cNvGrpSpPr/>
        <p:nvPr/>
      </p:nvGrpSpPr>
      <p:grpSpPr>
        <a:xfrm>
          <a:off x="0" y="0"/>
          <a:ext cx="0" cy="0"/>
          <a:chOff x="0" y="0"/>
          <a:chExt cx="0" cy="0"/>
        </a:xfrm>
      </p:grpSpPr>
      <p:grpSp>
        <p:nvGrpSpPr>
          <p:cNvPr id="13016" name="Google Shape;13016;p88"/>
          <p:cNvGrpSpPr/>
          <p:nvPr/>
        </p:nvGrpSpPr>
        <p:grpSpPr>
          <a:xfrm>
            <a:off x="3541011" y="1334344"/>
            <a:ext cx="350166" cy="349434"/>
            <a:chOff x="3541011" y="1508594"/>
            <a:chExt cx="350166" cy="349434"/>
          </a:xfrm>
        </p:grpSpPr>
        <p:sp>
          <p:nvSpPr>
            <p:cNvPr id="13017" name="Google Shape;13017;p88"/>
            <p:cNvSpPr/>
            <p:nvPr/>
          </p:nvSpPr>
          <p:spPr>
            <a:xfrm>
              <a:off x="3600879" y="1568270"/>
              <a:ext cx="230049" cy="289758"/>
            </a:xfrm>
            <a:custGeom>
              <a:avLst/>
              <a:gdLst/>
              <a:ahLst/>
              <a:cxnLst/>
              <a:rect l="l" t="t" r="r" b="b"/>
              <a:pathLst>
                <a:path w="7228" h="9104" extrusionOk="0">
                  <a:moveTo>
                    <a:pt x="3810" y="3781"/>
                  </a:moveTo>
                  <a:cubicBezTo>
                    <a:pt x="4001" y="3781"/>
                    <a:pt x="4156" y="3936"/>
                    <a:pt x="4156" y="4138"/>
                  </a:cubicBezTo>
                  <a:lnTo>
                    <a:pt x="4156" y="4472"/>
                  </a:lnTo>
                  <a:cubicBezTo>
                    <a:pt x="4144" y="4757"/>
                    <a:pt x="3906" y="4995"/>
                    <a:pt x="3632" y="4995"/>
                  </a:cubicBezTo>
                  <a:cubicBezTo>
                    <a:pt x="3334" y="4995"/>
                    <a:pt x="3108" y="4757"/>
                    <a:pt x="3108" y="4472"/>
                  </a:cubicBezTo>
                  <a:lnTo>
                    <a:pt x="3108" y="4138"/>
                  </a:lnTo>
                  <a:cubicBezTo>
                    <a:pt x="3108" y="3936"/>
                    <a:pt x="3275" y="3781"/>
                    <a:pt x="3465" y="3781"/>
                  </a:cubicBezTo>
                  <a:close/>
                  <a:moveTo>
                    <a:pt x="3787" y="5329"/>
                  </a:moveTo>
                  <a:lnTo>
                    <a:pt x="3787" y="5400"/>
                  </a:lnTo>
                  <a:cubicBezTo>
                    <a:pt x="3810" y="5460"/>
                    <a:pt x="3822" y="5519"/>
                    <a:pt x="3846" y="5567"/>
                  </a:cubicBezTo>
                  <a:lnTo>
                    <a:pt x="3632" y="5781"/>
                  </a:lnTo>
                  <a:lnTo>
                    <a:pt x="3596" y="5781"/>
                  </a:lnTo>
                  <a:lnTo>
                    <a:pt x="3370" y="5567"/>
                  </a:lnTo>
                  <a:cubicBezTo>
                    <a:pt x="3406" y="5519"/>
                    <a:pt x="3417" y="5460"/>
                    <a:pt x="3417" y="5400"/>
                  </a:cubicBezTo>
                  <a:lnTo>
                    <a:pt x="3417" y="5329"/>
                  </a:lnTo>
                  <a:close/>
                  <a:moveTo>
                    <a:pt x="3617" y="361"/>
                  </a:moveTo>
                  <a:cubicBezTo>
                    <a:pt x="4471" y="361"/>
                    <a:pt x="5286" y="670"/>
                    <a:pt x="5918" y="1257"/>
                  </a:cubicBezTo>
                  <a:cubicBezTo>
                    <a:pt x="6573" y="1888"/>
                    <a:pt x="6942" y="2733"/>
                    <a:pt x="6942" y="3638"/>
                  </a:cubicBezTo>
                  <a:cubicBezTo>
                    <a:pt x="6906" y="4281"/>
                    <a:pt x="6692" y="4936"/>
                    <a:pt x="6323" y="5484"/>
                  </a:cubicBezTo>
                  <a:cubicBezTo>
                    <a:pt x="5953" y="6019"/>
                    <a:pt x="5430" y="6436"/>
                    <a:pt x="4822" y="6674"/>
                  </a:cubicBezTo>
                  <a:cubicBezTo>
                    <a:pt x="4620" y="6758"/>
                    <a:pt x="4501" y="6948"/>
                    <a:pt x="4501" y="7139"/>
                  </a:cubicBezTo>
                  <a:lnTo>
                    <a:pt x="4501" y="7591"/>
                  </a:lnTo>
                  <a:cubicBezTo>
                    <a:pt x="4501" y="7662"/>
                    <a:pt x="4489" y="7722"/>
                    <a:pt x="4441" y="7781"/>
                  </a:cubicBezTo>
                  <a:lnTo>
                    <a:pt x="4287" y="8032"/>
                  </a:lnTo>
                  <a:cubicBezTo>
                    <a:pt x="4263" y="8043"/>
                    <a:pt x="4251" y="8079"/>
                    <a:pt x="4251" y="8091"/>
                  </a:cubicBezTo>
                  <a:lnTo>
                    <a:pt x="3025" y="8091"/>
                  </a:lnTo>
                  <a:cubicBezTo>
                    <a:pt x="3013" y="8079"/>
                    <a:pt x="3013" y="8043"/>
                    <a:pt x="3001" y="8032"/>
                  </a:cubicBezTo>
                  <a:lnTo>
                    <a:pt x="2834" y="7781"/>
                  </a:lnTo>
                  <a:cubicBezTo>
                    <a:pt x="2786" y="7722"/>
                    <a:pt x="2775" y="7651"/>
                    <a:pt x="2775" y="7591"/>
                  </a:cubicBezTo>
                  <a:lnTo>
                    <a:pt x="2775" y="6067"/>
                  </a:lnTo>
                  <a:cubicBezTo>
                    <a:pt x="2775" y="5996"/>
                    <a:pt x="2822" y="5936"/>
                    <a:pt x="2882" y="5900"/>
                  </a:cubicBezTo>
                  <a:lnTo>
                    <a:pt x="3167" y="5769"/>
                  </a:lnTo>
                  <a:lnTo>
                    <a:pt x="3417" y="6019"/>
                  </a:lnTo>
                  <a:cubicBezTo>
                    <a:pt x="3477" y="6079"/>
                    <a:pt x="3560" y="6127"/>
                    <a:pt x="3656" y="6127"/>
                  </a:cubicBezTo>
                  <a:cubicBezTo>
                    <a:pt x="3751" y="6127"/>
                    <a:pt x="3834" y="6103"/>
                    <a:pt x="3894" y="6019"/>
                  </a:cubicBezTo>
                  <a:lnTo>
                    <a:pt x="4144" y="5769"/>
                  </a:lnTo>
                  <a:lnTo>
                    <a:pt x="4429" y="5900"/>
                  </a:lnTo>
                  <a:cubicBezTo>
                    <a:pt x="4489" y="5936"/>
                    <a:pt x="4537" y="5996"/>
                    <a:pt x="4537" y="6067"/>
                  </a:cubicBezTo>
                  <a:lnTo>
                    <a:pt x="4537" y="6198"/>
                  </a:lnTo>
                  <a:cubicBezTo>
                    <a:pt x="4537" y="6293"/>
                    <a:pt x="4608" y="6365"/>
                    <a:pt x="4703" y="6365"/>
                  </a:cubicBezTo>
                  <a:cubicBezTo>
                    <a:pt x="4787" y="6365"/>
                    <a:pt x="4858" y="6293"/>
                    <a:pt x="4858" y="6198"/>
                  </a:cubicBezTo>
                  <a:lnTo>
                    <a:pt x="4858" y="6067"/>
                  </a:lnTo>
                  <a:cubicBezTo>
                    <a:pt x="4858" y="5877"/>
                    <a:pt x="4763" y="5698"/>
                    <a:pt x="4584" y="5626"/>
                  </a:cubicBezTo>
                  <a:lnTo>
                    <a:pt x="4179" y="5412"/>
                  </a:lnTo>
                  <a:lnTo>
                    <a:pt x="4179" y="5400"/>
                  </a:lnTo>
                  <a:lnTo>
                    <a:pt x="4179" y="5162"/>
                  </a:lnTo>
                  <a:cubicBezTo>
                    <a:pt x="4382" y="5007"/>
                    <a:pt x="4525" y="4757"/>
                    <a:pt x="4525" y="4472"/>
                  </a:cubicBezTo>
                  <a:lnTo>
                    <a:pt x="4525" y="4138"/>
                  </a:lnTo>
                  <a:cubicBezTo>
                    <a:pt x="4525" y="3757"/>
                    <a:pt x="4227" y="3448"/>
                    <a:pt x="3834" y="3448"/>
                  </a:cubicBezTo>
                  <a:lnTo>
                    <a:pt x="3489" y="3448"/>
                  </a:lnTo>
                  <a:cubicBezTo>
                    <a:pt x="3120" y="3448"/>
                    <a:pt x="2810" y="3745"/>
                    <a:pt x="2810" y="4138"/>
                  </a:cubicBezTo>
                  <a:lnTo>
                    <a:pt x="2810" y="4472"/>
                  </a:lnTo>
                  <a:cubicBezTo>
                    <a:pt x="2810" y="4757"/>
                    <a:pt x="2941" y="4995"/>
                    <a:pt x="3156" y="5162"/>
                  </a:cubicBezTo>
                  <a:lnTo>
                    <a:pt x="3156" y="5400"/>
                  </a:lnTo>
                  <a:lnTo>
                    <a:pt x="3156" y="5412"/>
                  </a:lnTo>
                  <a:lnTo>
                    <a:pt x="2751" y="5626"/>
                  </a:lnTo>
                  <a:cubicBezTo>
                    <a:pt x="2572" y="5710"/>
                    <a:pt x="2465" y="5877"/>
                    <a:pt x="2465" y="6067"/>
                  </a:cubicBezTo>
                  <a:lnTo>
                    <a:pt x="2465" y="6674"/>
                  </a:lnTo>
                  <a:cubicBezTo>
                    <a:pt x="1882" y="6460"/>
                    <a:pt x="1381" y="6055"/>
                    <a:pt x="1012" y="5567"/>
                  </a:cubicBezTo>
                  <a:cubicBezTo>
                    <a:pt x="572" y="4984"/>
                    <a:pt x="369" y="4281"/>
                    <a:pt x="381" y="3567"/>
                  </a:cubicBezTo>
                  <a:cubicBezTo>
                    <a:pt x="393" y="2745"/>
                    <a:pt x="727" y="1959"/>
                    <a:pt x="1310" y="1364"/>
                  </a:cubicBezTo>
                  <a:cubicBezTo>
                    <a:pt x="1882" y="769"/>
                    <a:pt x="2655" y="412"/>
                    <a:pt x="3477" y="364"/>
                  </a:cubicBezTo>
                  <a:cubicBezTo>
                    <a:pt x="3524" y="362"/>
                    <a:pt x="3571" y="361"/>
                    <a:pt x="3617" y="361"/>
                  </a:cubicBezTo>
                  <a:close/>
                  <a:moveTo>
                    <a:pt x="4144" y="8424"/>
                  </a:moveTo>
                  <a:lnTo>
                    <a:pt x="4144" y="8782"/>
                  </a:lnTo>
                  <a:lnTo>
                    <a:pt x="3108" y="8794"/>
                  </a:lnTo>
                  <a:cubicBezTo>
                    <a:pt x="3108" y="8794"/>
                    <a:pt x="3096" y="8794"/>
                    <a:pt x="3096" y="8782"/>
                  </a:cubicBezTo>
                  <a:lnTo>
                    <a:pt x="3096" y="8424"/>
                  </a:lnTo>
                  <a:close/>
                  <a:moveTo>
                    <a:pt x="3635" y="0"/>
                  </a:moveTo>
                  <a:cubicBezTo>
                    <a:pt x="3563" y="0"/>
                    <a:pt x="3490" y="2"/>
                    <a:pt x="3417" y="7"/>
                  </a:cubicBezTo>
                  <a:cubicBezTo>
                    <a:pt x="2513" y="54"/>
                    <a:pt x="1667" y="435"/>
                    <a:pt x="1024" y="1114"/>
                  </a:cubicBezTo>
                  <a:cubicBezTo>
                    <a:pt x="381" y="1769"/>
                    <a:pt x="24" y="2626"/>
                    <a:pt x="12" y="3531"/>
                  </a:cubicBezTo>
                  <a:cubicBezTo>
                    <a:pt x="0" y="4341"/>
                    <a:pt x="238" y="5103"/>
                    <a:pt x="691" y="5734"/>
                  </a:cubicBezTo>
                  <a:cubicBezTo>
                    <a:pt x="1131" y="6317"/>
                    <a:pt x="1739" y="6781"/>
                    <a:pt x="2405" y="7019"/>
                  </a:cubicBezTo>
                  <a:lnTo>
                    <a:pt x="2405" y="7603"/>
                  </a:lnTo>
                  <a:cubicBezTo>
                    <a:pt x="2405" y="7734"/>
                    <a:pt x="2453" y="7865"/>
                    <a:pt x="2524" y="7972"/>
                  </a:cubicBezTo>
                  <a:lnTo>
                    <a:pt x="2691" y="8222"/>
                  </a:lnTo>
                  <a:cubicBezTo>
                    <a:pt x="2739" y="8282"/>
                    <a:pt x="2751" y="8353"/>
                    <a:pt x="2751" y="8413"/>
                  </a:cubicBezTo>
                  <a:lnTo>
                    <a:pt x="2751" y="8770"/>
                  </a:lnTo>
                  <a:cubicBezTo>
                    <a:pt x="2751" y="8948"/>
                    <a:pt x="2894" y="9103"/>
                    <a:pt x="3072" y="9103"/>
                  </a:cubicBezTo>
                  <a:lnTo>
                    <a:pt x="4108" y="9103"/>
                  </a:lnTo>
                  <a:cubicBezTo>
                    <a:pt x="4287" y="9103"/>
                    <a:pt x="4429" y="8948"/>
                    <a:pt x="4429" y="8770"/>
                  </a:cubicBezTo>
                  <a:lnTo>
                    <a:pt x="4429" y="8413"/>
                  </a:lnTo>
                  <a:cubicBezTo>
                    <a:pt x="4429" y="8341"/>
                    <a:pt x="4441" y="8282"/>
                    <a:pt x="4489" y="8222"/>
                  </a:cubicBezTo>
                  <a:lnTo>
                    <a:pt x="4656" y="7972"/>
                  </a:lnTo>
                  <a:cubicBezTo>
                    <a:pt x="4727" y="7865"/>
                    <a:pt x="4775" y="7734"/>
                    <a:pt x="4775" y="7603"/>
                  </a:cubicBezTo>
                  <a:lnTo>
                    <a:pt x="4775" y="7150"/>
                  </a:lnTo>
                  <a:cubicBezTo>
                    <a:pt x="4775" y="7079"/>
                    <a:pt x="4822" y="7008"/>
                    <a:pt x="4894" y="6984"/>
                  </a:cubicBezTo>
                  <a:cubicBezTo>
                    <a:pt x="5561" y="6734"/>
                    <a:pt x="6132" y="6269"/>
                    <a:pt x="6549" y="5698"/>
                  </a:cubicBezTo>
                  <a:cubicBezTo>
                    <a:pt x="6966" y="5079"/>
                    <a:pt x="7180" y="4388"/>
                    <a:pt x="7180" y="3638"/>
                  </a:cubicBezTo>
                  <a:cubicBezTo>
                    <a:pt x="7227" y="2614"/>
                    <a:pt x="6823" y="1674"/>
                    <a:pt x="6096" y="995"/>
                  </a:cubicBezTo>
                  <a:cubicBezTo>
                    <a:pt x="5422" y="354"/>
                    <a:pt x="4564" y="0"/>
                    <a:pt x="36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8" name="Google Shape;13018;p88"/>
            <p:cNvSpPr/>
            <p:nvPr/>
          </p:nvSpPr>
          <p:spPr>
            <a:xfrm>
              <a:off x="3541011" y="1677980"/>
              <a:ext cx="48919" cy="10630"/>
            </a:xfrm>
            <a:custGeom>
              <a:avLst/>
              <a:gdLst/>
              <a:ahLst/>
              <a:cxnLst/>
              <a:rect l="l" t="t" r="r" b="b"/>
              <a:pathLst>
                <a:path w="1537" h="334" extrusionOk="0">
                  <a:moveTo>
                    <a:pt x="167" y="1"/>
                  </a:moveTo>
                  <a:cubicBezTo>
                    <a:pt x="72" y="1"/>
                    <a:pt x="0" y="72"/>
                    <a:pt x="0" y="167"/>
                  </a:cubicBezTo>
                  <a:cubicBezTo>
                    <a:pt x="0" y="251"/>
                    <a:pt x="72" y="334"/>
                    <a:pt x="167" y="334"/>
                  </a:cubicBezTo>
                  <a:lnTo>
                    <a:pt x="1369" y="334"/>
                  </a:lnTo>
                  <a:cubicBezTo>
                    <a:pt x="1465" y="334"/>
                    <a:pt x="1536" y="251"/>
                    <a:pt x="1536" y="167"/>
                  </a:cubicBezTo>
                  <a:cubicBezTo>
                    <a:pt x="1536" y="72"/>
                    <a:pt x="1465" y="1"/>
                    <a:pt x="13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9" name="Google Shape;13019;p88"/>
            <p:cNvSpPr/>
            <p:nvPr/>
          </p:nvSpPr>
          <p:spPr>
            <a:xfrm>
              <a:off x="3842259" y="1677980"/>
              <a:ext cx="48919" cy="10630"/>
            </a:xfrm>
            <a:custGeom>
              <a:avLst/>
              <a:gdLst/>
              <a:ahLst/>
              <a:cxnLst/>
              <a:rect l="l" t="t" r="r" b="b"/>
              <a:pathLst>
                <a:path w="1537" h="334" extrusionOk="0">
                  <a:moveTo>
                    <a:pt x="167" y="1"/>
                  </a:moveTo>
                  <a:cubicBezTo>
                    <a:pt x="72" y="1"/>
                    <a:pt x="1" y="72"/>
                    <a:pt x="1" y="167"/>
                  </a:cubicBezTo>
                  <a:cubicBezTo>
                    <a:pt x="1" y="251"/>
                    <a:pt x="72" y="334"/>
                    <a:pt x="167"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0" name="Google Shape;13020;p88"/>
            <p:cNvSpPr/>
            <p:nvPr/>
          </p:nvSpPr>
          <p:spPr>
            <a:xfrm>
              <a:off x="3711161" y="1508594"/>
              <a:ext cx="10248" cy="48537"/>
            </a:xfrm>
            <a:custGeom>
              <a:avLst/>
              <a:gdLst/>
              <a:ahLst/>
              <a:cxnLst/>
              <a:rect l="l" t="t" r="r" b="b"/>
              <a:pathLst>
                <a:path w="322" h="1525" extrusionOk="0">
                  <a:moveTo>
                    <a:pt x="167" y="1"/>
                  </a:moveTo>
                  <a:cubicBezTo>
                    <a:pt x="72" y="1"/>
                    <a:pt x="0" y="72"/>
                    <a:pt x="0" y="155"/>
                  </a:cubicBezTo>
                  <a:lnTo>
                    <a:pt x="0" y="1370"/>
                  </a:lnTo>
                  <a:cubicBezTo>
                    <a:pt x="0" y="1453"/>
                    <a:pt x="72" y="1525"/>
                    <a:pt x="167" y="1525"/>
                  </a:cubicBezTo>
                  <a:cubicBezTo>
                    <a:pt x="250" y="1525"/>
                    <a:pt x="322" y="1453"/>
                    <a:pt x="322" y="1370"/>
                  </a:cubicBezTo>
                  <a:lnTo>
                    <a:pt x="322" y="155"/>
                  </a:lnTo>
                  <a:cubicBezTo>
                    <a:pt x="310"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1" name="Google Shape;13021;p88"/>
            <p:cNvSpPr/>
            <p:nvPr/>
          </p:nvSpPr>
          <p:spPr>
            <a:xfrm>
              <a:off x="3633470" y="1792018"/>
              <a:ext cx="22757" cy="29249"/>
            </a:xfrm>
            <a:custGeom>
              <a:avLst/>
              <a:gdLst/>
              <a:ahLst/>
              <a:cxnLst/>
              <a:rect l="l" t="t" r="r" b="b"/>
              <a:pathLst>
                <a:path w="715" h="919" extrusionOk="0">
                  <a:moveTo>
                    <a:pt x="525" y="1"/>
                  </a:moveTo>
                  <a:cubicBezTo>
                    <a:pt x="470" y="1"/>
                    <a:pt x="413" y="30"/>
                    <a:pt x="381" y="85"/>
                  </a:cubicBezTo>
                  <a:lnTo>
                    <a:pt x="48" y="680"/>
                  </a:lnTo>
                  <a:cubicBezTo>
                    <a:pt x="0" y="751"/>
                    <a:pt x="24" y="859"/>
                    <a:pt x="107" y="894"/>
                  </a:cubicBezTo>
                  <a:cubicBezTo>
                    <a:pt x="131" y="918"/>
                    <a:pt x="167" y="918"/>
                    <a:pt x="179" y="918"/>
                  </a:cubicBezTo>
                  <a:cubicBezTo>
                    <a:pt x="238" y="918"/>
                    <a:pt x="286" y="882"/>
                    <a:pt x="310" y="835"/>
                  </a:cubicBezTo>
                  <a:lnTo>
                    <a:pt x="655" y="240"/>
                  </a:lnTo>
                  <a:cubicBezTo>
                    <a:pt x="715" y="156"/>
                    <a:pt x="679" y="61"/>
                    <a:pt x="608" y="25"/>
                  </a:cubicBezTo>
                  <a:cubicBezTo>
                    <a:pt x="583" y="9"/>
                    <a:pt x="554"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2" name="Google Shape;13022;p88"/>
            <p:cNvSpPr/>
            <p:nvPr/>
          </p:nvSpPr>
          <p:spPr>
            <a:xfrm>
              <a:off x="3775962" y="1545195"/>
              <a:ext cx="22757" cy="28995"/>
            </a:xfrm>
            <a:custGeom>
              <a:avLst/>
              <a:gdLst/>
              <a:ahLst/>
              <a:cxnLst/>
              <a:rect l="l" t="t" r="r" b="b"/>
              <a:pathLst>
                <a:path w="715" h="911" extrusionOk="0">
                  <a:moveTo>
                    <a:pt x="534" y="1"/>
                  </a:moveTo>
                  <a:cubicBezTo>
                    <a:pt x="476" y="1"/>
                    <a:pt x="418" y="28"/>
                    <a:pt x="393" y="77"/>
                  </a:cubicBezTo>
                  <a:lnTo>
                    <a:pt x="48" y="672"/>
                  </a:lnTo>
                  <a:cubicBezTo>
                    <a:pt x="0" y="744"/>
                    <a:pt x="36" y="851"/>
                    <a:pt x="107" y="898"/>
                  </a:cubicBezTo>
                  <a:cubicBezTo>
                    <a:pt x="131" y="910"/>
                    <a:pt x="167" y="910"/>
                    <a:pt x="179" y="910"/>
                  </a:cubicBezTo>
                  <a:cubicBezTo>
                    <a:pt x="238" y="910"/>
                    <a:pt x="286" y="887"/>
                    <a:pt x="310" y="839"/>
                  </a:cubicBezTo>
                  <a:lnTo>
                    <a:pt x="655" y="244"/>
                  </a:lnTo>
                  <a:cubicBezTo>
                    <a:pt x="714" y="172"/>
                    <a:pt x="691" y="65"/>
                    <a:pt x="607" y="17"/>
                  </a:cubicBezTo>
                  <a:cubicBezTo>
                    <a:pt x="585" y="6"/>
                    <a:pt x="560" y="1"/>
                    <a:pt x="5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3" name="Google Shape;13023;p88"/>
            <p:cNvSpPr/>
            <p:nvPr/>
          </p:nvSpPr>
          <p:spPr>
            <a:xfrm>
              <a:off x="3577390" y="1601498"/>
              <a:ext cx="31095" cy="21197"/>
            </a:xfrm>
            <a:custGeom>
              <a:avLst/>
              <a:gdLst/>
              <a:ahLst/>
              <a:cxnLst/>
              <a:rect l="l" t="t" r="r" b="b"/>
              <a:pathLst>
                <a:path w="977" h="666" extrusionOk="0">
                  <a:moveTo>
                    <a:pt x="199" y="1"/>
                  </a:moveTo>
                  <a:cubicBezTo>
                    <a:pt x="141" y="1"/>
                    <a:pt x="80" y="33"/>
                    <a:pt x="48" y="82"/>
                  </a:cubicBezTo>
                  <a:cubicBezTo>
                    <a:pt x="0" y="153"/>
                    <a:pt x="36" y="261"/>
                    <a:pt x="107" y="308"/>
                  </a:cubicBezTo>
                  <a:lnTo>
                    <a:pt x="703" y="642"/>
                  </a:lnTo>
                  <a:cubicBezTo>
                    <a:pt x="738" y="665"/>
                    <a:pt x="762" y="665"/>
                    <a:pt x="774" y="665"/>
                  </a:cubicBezTo>
                  <a:cubicBezTo>
                    <a:pt x="834" y="665"/>
                    <a:pt x="881" y="630"/>
                    <a:pt x="917" y="594"/>
                  </a:cubicBezTo>
                  <a:cubicBezTo>
                    <a:pt x="976" y="499"/>
                    <a:pt x="941" y="415"/>
                    <a:pt x="869" y="368"/>
                  </a:cubicBezTo>
                  <a:lnTo>
                    <a:pt x="274" y="22"/>
                  </a:lnTo>
                  <a:cubicBezTo>
                    <a:pt x="252" y="7"/>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4" name="Google Shape;13024;p88"/>
            <p:cNvSpPr/>
            <p:nvPr/>
          </p:nvSpPr>
          <p:spPr>
            <a:xfrm>
              <a:off x="3823703" y="1743608"/>
              <a:ext cx="31095" cy="21197"/>
            </a:xfrm>
            <a:custGeom>
              <a:avLst/>
              <a:gdLst/>
              <a:ahLst/>
              <a:cxnLst/>
              <a:rect l="l" t="t" r="r" b="b"/>
              <a:pathLst>
                <a:path w="977" h="666" extrusionOk="0">
                  <a:moveTo>
                    <a:pt x="199" y="1"/>
                  </a:moveTo>
                  <a:cubicBezTo>
                    <a:pt x="141" y="1"/>
                    <a:pt x="81" y="33"/>
                    <a:pt x="48" y="82"/>
                  </a:cubicBezTo>
                  <a:cubicBezTo>
                    <a:pt x="0" y="153"/>
                    <a:pt x="36" y="260"/>
                    <a:pt x="107" y="308"/>
                  </a:cubicBezTo>
                  <a:lnTo>
                    <a:pt x="703" y="641"/>
                  </a:lnTo>
                  <a:cubicBezTo>
                    <a:pt x="738" y="665"/>
                    <a:pt x="762" y="665"/>
                    <a:pt x="774" y="665"/>
                  </a:cubicBezTo>
                  <a:cubicBezTo>
                    <a:pt x="834" y="665"/>
                    <a:pt x="881" y="629"/>
                    <a:pt x="917" y="594"/>
                  </a:cubicBezTo>
                  <a:cubicBezTo>
                    <a:pt x="977" y="510"/>
                    <a:pt x="953" y="415"/>
                    <a:pt x="869" y="368"/>
                  </a:cubicBezTo>
                  <a:lnTo>
                    <a:pt x="274" y="22"/>
                  </a:lnTo>
                  <a:cubicBezTo>
                    <a:pt x="252" y="7"/>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5" name="Google Shape;13025;p88"/>
            <p:cNvSpPr/>
            <p:nvPr/>
          </p:nvSpPr>
          <p:spPr>
            <a:xfrm>
              <a:off x="3775962" y="1792018"/>
              <a:ext cx="22757" cy="29249"/>
            </a:xfrm>
            <a:custGeom>
              <a:avLst/>
              <a:gdLst/>
              <a:ahLst/>
              <a:cxnLst/>
              <a:rect l="l" t="t" r="r" b="b"/>
              <a:pathLst>
                <a:path w="715" h="919" extrusionOk="0">
                  <a:moveTo>
                    <a:pt x="190" y="1"/>
                  </a:moveTo>
                  <a:cubicBezTo>
                    <a:pt x="160" y="1"/>
                    <a:pt x="132" y="9"/>
                    <a:pt x="107" y="25"/>
                  </a:cubicBezTo>
                  <a:cubicBezTo>
                    <a:pt x="36" y="61"/>
                    <a:pt x="0" y="168"/>
                    <a:pt x="48" y="240"/>
                  </a:cubicBezTo>
                  <a:lnTo>
                    <a:pt x="393" y="835"/>
                  </a:lnTo>
                  <a:cubicBezTo>
                    <a:pt x="417" y="882"/>
                    <a:pt x="476" y="918"/>
                    <a:pt x="524" y="918"/>
                  </a:cubicBezTo>
                  <a:cubicBezTo>
                    <a:pt x="548" y="918"/>
                    <a:pt x="583" y="918"/>
                    <a:pt x="595" y="894"/>
                  </a:cubicBezTo>
                  <a:cubicBezTo>
                    <a:pt x="691" y="859"/>
                    <a:pt x="714" y="751"/>
                    <a:pt x="667" y="680"/>
                  </a:cubicBezTo>
                  <a:lnTo>
                    <a:pt x="333" y="85"/>
                  </a:lnTo>
                  <a:cubicBezTo>
                    <a:pt x="302" y="30"/>
                    <a:pt x="245"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6" name="Google Shape;13026;p88"/>
            <p:cNvSpPr/>
            <p:nvPr/>
          </p:nvSpPr>
          <p:spPr>
            <a:xfrm>
              <a:off x="3633470" y="1545195"/>
              <a:ext cx="22757" cy="28995"/>
            </a:xfrm>
            <a:custGeom>
              <a:avLst/>
              <a:gdLst/>
              <a:ahLst/>
              <a:cxnLst/>
              <a:rect l="l" t="t" r="r" b="b"/>
              <a:pathLst>
                <a:path w="715" h="911" extrusionOk="0">
                  <a:moveTo>
                    <a:pt x="181" y="1"/>
                  </a:moveTo>
                  <a:cubicBezTo>
                    <a:pt x="155" y="1"/>
                    <a:pt x="130" y="6"/>
                    <a:pt x="107" y="17"/>
                  </a:cubicBezTo>
                  <a:cubicBezTo>
                    <a:pt x="24" y="65"/>
                    <a:pt x="0" y="172"/>
                    <a:pt x="48" y="244"/>
                  </a:cubicBezTo>
                  <a:lnTo>
                    <a:pt x="381" y="839"/>
                  </a:lnTo>
                  <a:cubicBezTo>
                    <a:pt x="417" y="887"/>
                    <a:pt x="477" y="910"/>
                    <a:pt x="524" y="910"/>
                  </a:cubicBezTo>
                  <a:cubicBezTo>
                    <a:pt x="548" y="910"/>
                    <a:pt x="584" y="910"/>
                    <a:pt x="596" y="898"/>
                  </a:cubicBezTo>
                  <a:cubicBezTo>
                    <a:pt x="679" y="851"/>
                    <a:pt x="715" y="744"/>
                    <a:pt x="667" y="672"/>
                  </a:cubicBezTo>
                  <a:lnTo>
                    <a:pt x="322" y="77"/>
                  </a:lnTo>
                  <a:cubicBezTo>
                    <a:pt x="297" y="28"/>
                    <a:pt x="238"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7" name="Google Shape;13027;p88"/>
            <p:cNvSpPr/>
            <p:nvPr/>
          </p:nvSpPr>
          <p:spPr>
            <a:xfrm>
              <a:off x="3823703" y="1601498"/>
              <a:ext cx="31095" cy="21197"/>
            </a:xfrm>
            <a:custGeom>
              <a:avLst/>
              <a:gdLst/>
              <a:ahLst/>
              <a:cxnLst/>
              <a:rect l="l" t="t" r="r" b="b"/>
              <a:pathLst>
                <a:path w="977" h="666" extrusionOk="0">
                  <a:moveTo>
                    <a:pt x="778" y="1"/>
                  </a:moveTo>
                  <a:cubicBezTo>
                    <a:pt x="751" y="1"/>
                    <a:pt x="725" y="7"/>
                    <a:pt x="703" y="22"/>
                  </a:cubicBezTo>
                  <a:lnTo>
                    <a:pt x="107" y="368"/>
                  </a:lnTo>
                  <a:cubicBezTo>
                    <a:pt x="36" y="415"/>
                    <a:pt x="0" y="511"/>
                    <a:pt x="48" y="594"/>
                  </a:cubicBezTo>
                  <a:cubicBezTo>
                    <a:pt x="84" y="630"/>
                    <a:pt x="143" y="665"/>
                    <a:pt x="179" y="665"/>
                  </a:cubicBezTo>
                  <a:cubicBezTo>
                    <a:pt x="215" y="665"/>
                    <a:pt x="238" y="665"/>
                    <a:pt x="262" y="653"/>
                  </a:cubicBezTo>
                  <a:lnTo>
                    <a:pt x="857" y="308"/>
                  </a:lnTo>
                  <a:cubicBezTo>
                    <a:pt x="953" y="249"/>
                    <a:pt x="977" y="153"/>
                    <a:pt x="929" y="82"/>
                  </a:cubicBezTo>
                  <a:cubicBezTo>
                    <a:pt x="896" y="33"/>
                    <a:pt x="836" y="1"/>
                    <a:pt x="7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8" name="Google Shape;13028;p88"/>
            <p:cNvSpPr/>
            <p:nvPr/>
          </p:nvSpPr>
          <p:spPr>
            <a:xfrm>
              <a:off x="3577390" y="1743608"/>
              <a:ext cx="31095" cy="21197"/>
            </a:xfrm>
            <a:custGeom>
              <a:avLst/>
              <a:gdLst/>
              <a:ahLst/>
              <a:cxnLst/>
              <a:rect l="l" t="t" r="r" b="b"/>
              <a:pathLst>
                <a:path w="977" h="666" extrusionOk="0">
                  <a:moveTo>
                    <a:pt x="778" y="1"/>
                  </a:moveTo>
                  <a:cubicBezTo>
                    <a:pt x="751" y="1"/>
                    <a:pt x="725" y="7"/>
                    <a:pt x="703" y="22"/>
                  </a:cubicBezTo>
                  <a:lnTo>
                    <a:pt x="107" y="368"/>
                  </a:lnTo>
                  <a:cubicBezTo>
                    <a:pt x="36" y="415"/>
                    <a:pt x="0" y="510"/>
                    <a:pt x="48" y="594"/>
                  </a:cubicBezTo>
                  <a:cubicBezTo>
                    <a:pt x="84" y="629"/>
                    <a:pt x="143" y="665"/>
                    <a:pt x="179" y="665"/>
                  </a:cubicBezTo>
                  <a:cubicBezTo>
                    <a:pt x="214" y="665"/>
                    <a:pt x="238" y="665"/>
                    <a:pt x="262" y="653"/>
                  </a:cubicBezTo>
                  <a:lnTo>
                    <a:pt x="857" y="308"/>
                  </a:lnTo>
                  <a:cubicBezTo>
                    <a:pt x="941" y="260"/>
                    <a:pt x="976" y="153"/>
                    <a:pt x="929" y="82"/>
                  </a:cubicBezTo>
                  <a:cubicBezTo>
                    <a:pt x="896" y="33"/>
                    <a:pt x="835" y="1"/>
                    <a:pt x="7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9" name="Google Shape;13029;p88"/>
            <p:cNvSpPr/>
            <p:nvPr/>
          </p:nvSpPr>
          <p:spPr>
            <a:xfrm>
              <a:off x="3732358" y="1593032"/>
              <a:ext cx="71294" cy="62255"/>
            </a:xfrm>
            <a:custGeom>
              <a:avLst/>
              <a:gdLst/>
              <a:ahLst/>
              <a:cxnLst/>
              <a:rect l="l" t="t" r="r" b="b"/>
              <a:pathLst>
                <a:path w="2240" h="1956" extrusionOk="0">
                  <a:moveTo>
                    <a:pt x="186" y="1"/>
                  </a:moveTo>
                  <a:cubicBezTo>
                    <a:pt x="103" y="1"/>
                    <a:pt x="34" y="47"/>
                    <a:pt x="13" y="122"/>
                  </a:cubicBezTo>
                  <a:cubicBezTo>
                    <a:pt x="1" y="217"/>
                    <a:pt x="48" y="300"/>
                    <a:pt x="132" y="324"/>
                  </a:cubicBezTo>
                  <a:cubicBezTo>
                    <a:pt x="930" y="527"/>
                    <a:pt x="1584" y="1098"/>
                    <a:pt x="1894" y="1848"/>
                  </a:cubicBezTo>
                  <a:cubicBezTo>
                    <a:pt x="1918" y="1908"/>
                    <a:pt x="1977" y="1955"/>
                    <a:pt x="2037" y="1955"/>
                  </a:cubicBezTo>
                  <a:cubicBezTo>
                    <a:pt x="2061" y="1955"/>
                    <a:pt x="2084" y="1955"/>
                    <a:pt x="2096" y="1943"/>
                  </a:cubicBezTo>
                  <a:cubicBezTo>
                    <a:pt x="2192" y="1908"/>
                    <a:pt x="2239" y="1824"/>
                    <a:pt x="2192" y="1729"/>
                  </a:cubicBezTo>
                  <a:cubicBezTo>
                    <a:pt x="1846" y="884"/>
                    <a:pt x="1108" y="229"/>
                    <a:pt x="215" y="3"/>
                  </a:cubicBezTo>
                  <a:cubicBezTo>
                    <a:pt x="205" y="1"/>
                    <a:pt x="196"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30" name="Google Shape;13030;p88"/>
          <p:cNvGrpSpPr/>
          <p:nvPr/>
        </p:nvGrpSpPr>
        <p:grpSpPr>
          <a:xfrm>
            <a:off x="3122257" y="1334344"/>
            <a:ext cx="294850" cy="349434"/>
            <a:chOff x="3122257" y="1508594"/>
            <a:chExt cx="294850" cy="349434"/>
          </a:xfrm>
        </p:grpSpPr>
        <p:sp>
          <p:nvSpPr>
            <p:cNvPr id="13031" name="Google Shape;13031;p88"/>
            <p:cNvSpPr/>
            <p:nvPr/>
          </p:nvSpPr>
          <p:spPr>
            <a:xfrm>
              <a:off x="3226110" y="1659042"/>
              <a:ext cx="87557" cy="29568"/>
            </a:xfrm>
            <a:custGeom>
              <a:avLst/>
              <a:gdLst/>
              <a:ahLst/>
              <a:cxnLst/>
              <a:rect l="l" t="t" r="r" b="b"/>
              <a:pathLst>
                <a:path w="2751" h="929" extrusionOk="0">
                  <a:moveTo>
                    <a:pt x="1099" y="0"/>
                  </a:moveTo>
                  <a:cubicBezTo>
                    <a:pt x="771" y="0"/>
                    <a:pt x="476" y="33"/>
                    <a:pt x="286" y="60"/>
                  </a:cubicBezTo>
                  <a:cubicBezTo>
                    <a:pt x="119" y="96"/>
                    <a:pt x="0" y="227"/>
                    <a:pt x="0" y="393"/>
                  </a:cubicBezTo>
                  <a:lnTo>
                    <a:pt x="0" y="762"/>
                  </a:lnTo>
                  <a:cubicBezTo>
                    <a:pt x="0" y="846"/>
                    <a:pt x="72" y="929"/>
                    <a:pt x="167" y="929"/>
                  </a:cubicBezTo>
                  <a:cubicBezTo>
                    <a:pt x="250" y="929"/>
                    <a:pt x="322" y="846"/>
                    <a:pt x="322" y="762"/>
                  </a:cubicBezTo>
                  <a:lnTo>
                    <a:pt x="322" y="393"/>
                  </a:lnTo>
                  <a:cubicBezTo>
                    <a:pt x="322" y="393"/>
                    <a:pt x="322" y="369"/>
                    <a:pt x="345" y="369"/>
                  </a:cubicBezTo>
                  <a:cubicBezTo>
                    <a:pt x="509" y="350"/>
                    <a:pt x="813" y="315"/>
                    <a:pt x="1144" y="315"/>
                  </a:cubicBezTo>
                  <a:cubicBezTo>
                    <a:pt x="1222" y="315"/>
                    <a:pt x="1302" y="317"/>
                    <a:pt x="1381" y="322"/>
                  </a:cubicBezTo>
                  <a:cubicBezTo>
                    <a:pt x="1893" y="358"/>
                    <a:pt x="2250" y="488"/>
                    <a:pt x="2465" y="703"/>
                  </a:cubicBezTo>
                  <a:cubicBezTo>
                    <a:pt x="2494" y="733"/>
                    <a:pt x="2536" y="747"/>
                    <a:pt x="2578" y="747"/>
                  </a:cubicBezTo>
                  <a:cubicBezTo>
                    <a:pt x="2619" y="747"/>
                    <a:pt x="2661" y="733"/>
                    <a:pt x="2691" y="703"/>
                  </a:cubicBezTo>
                  <a:cubicBezTo>
                    <a:pt x="2750" y="643"/>
                    <a:pt x="2750" y="536"/>
                    <a:pt x="2679" y="477"/>
                  </a:cubicBezTo>
                  <a:cubicBezTo>
                    <a:pt x="2297" y="95"/>
                    <a:pt x="1652" y="0"/>
                    <a:pt x="10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2" name="Google Shape;13032;p88"/>
            <p:cNvSpPr/>
            <p:nvPr/>
          </p:nvSpPr>
          <p:spPr>
            <a:xfrm>
              <a:off x="3171144" y="1612033"/>
              <a:ext cx="196694" cy="245613"/>
            </a:xfrm>
            <a:custGeom>
              <a:avLst/>
              <a:gdLst/>
              <a:ahLst/>
              <a:cxnLst/>
              <a:rect l="l" t="t" r="r" b="b"/>
              <a:pathLst>
                <a:path w="6180" h="7717" extrusionOk="0">
                  <a:moveTo>
                    <a:pt x="4835" y="334"/>
                  </a:moveTo>
                  <a:lnTo>
                    <a:pt x="4835" y="1894"/>
                  </a:lnTo>
                  <a:cubicBezTo>
                    <a:pt x="4835" y="2132"/>
                    <a:pt x="4775" y="2358"/>
                    <a:pt x="4692" y="2561"/>
                  </a:cubicBezTo>
                  <a:cubicBezTo>
                    <a:pt x="4668" y="2585"/>
                    <a:pt x="4668" y="2608"/>
                    <a:pt x="4668" y="2644"/>
                  </a:cubicBezTo>
                  <a:lnTo>
                    <a:pt x="4668" y="3097"/>
                  </a:lnTo>
                  <a:cubicBezTo>
                    <a:pt x="4668" y="3537"/>
                    <a:pt x="4489" y="3930"/>
                    <a:pt x="4180" y="4228"/>
                  </a:cubicBezTo>
                  <a:cubicBezTo>
                    <a:pt x="3900" y="4497"/>
                    <a:pt x="3532" y="4649"/>
                    <a:pt x="3129" y="4649"/>
                  </a:cubicBezTo>
                  <a:cubicBezTo>
                    <a:pt x="3087" y="4649"/>
                    <a:pt x="3044" y="4648"/>
                    <a:pt x="3001" y="4644"/>
                  </a:cubicBezTo>
                  <a:cubicBezTo>
                    <a:pt x="2168" y="4597"/>
                    <a:pt x="1537" y="3894"/>
                    <a:pt x="1537" y="3037"/>
                  </a:cubicBezTo>
                  <a:lnTo>
                    <a:pt x="1537" y="2644"/>
                  </a:lnTo>
                  <a:cubicBezTo>
                    <a:pt x="1537" y="2608"/>
                    <a:pt x="1537" y="2597"/>
                    <a:pt x="1513" y="2561"/>
                  </a:cubicBezTo>
                  <a:cubicBezTo>
                    <a:pt x="1418" y="2358"/>
                    <a:pt x="1370" y="2120"/>
                    <a:pt x="1370" y="1894"/>
                  </a:cubicBezTo>
                  <a:lnTo>
                    <a:pt x="1370" y="1549"/>
                  </a:lnTo>
                  <a:cubicBezTo>
                    <a:pt x="1370" y="882"/>
                    <a:pt x="1918" y="334"/>
                    <a:pt x="2584" y="334"/>
                  </a:cubicBezTo>
                  <a:close/>
                  <a:moveTo>
                    <a:pt x="3954" y="4763"/>
                  </a:moveTo>
                  <a:lnTo>
                    <a:pt x="3954" y="5061"/>
                  </a:lnTo>
                  <a:lnTo>
                    <a:pt x="3096" y="5656"/>
                  </a:lnTo>
                  <a:lnTo>
                    <a:pt x="2215" y="5061"/>
                  </a:lnTo>
                  <a:lnTo>
                    <a:pt x="2215" y="4763"/>
                  </a:lnTo>
                  <a:cubicBezTo>
                    <a:pt x="2441" y="4883"/>
                    <a:pt x="2691" y="4966"/>
                    <a:pt x="2965" y="4978"/>
                  </a:cubicBezTo>
                  <a:lnTo>
                    <a:pt x="3096" y="4978"/>
                  </a:lnTo>
                  <a:cubicBezTo>
                    <a:pt x="3406" y="4978"/>
                    <a:pt x="3704" y="4894"/>
                    <a:pt x="3954" y="4763"/>
                  </a:cubicBezTo>
                  <a:close/>
                  <a:moveTo>
                    <a:pt x="2084" y="5359"/>
                  </a:moveTo>
                  <a:lnTo>
                    <a:pt x="2846" y="5883"/>
                  </a:lnTo>
                  <a:lnTo>
                    <a:pt x="2441" y="6276"/>
                  </a:lnTo>
                  <a:lnTo>
                    <a:pt x="2430" y="6276"/>
                  </a:lnTo>
                  <a:lnTo>
                    <a:pt x="1918" y="5525"/>
                  </a:lnTo>
                  <a:lnTo>
                    <a:pt x="2084" y="5359"/>
                  </a:lnTo>
                  <a:close/>
                  <a:moveTo>
                    <a:pt x="4108" y="5347"/>
                  </a:moveTo>
                  <a:lnTo>
                    <a:pt x="4275" y="5514"/>
                  </a:lnTo>
                  <a:lnTo>
                    <a:pt x="3763" y="6276"/>
                  </a:lnTo>
                  <a:lnTo>
                    <a:pt x="3751" y="6276"/>
                  </a:lnTo>
                  <a:lnTo>
                    <a:pt x="3346" y="5871"/>
                  </a:lnTo>
                  <a:lnTo>
                    <a:pt x="4108" y="5347"/>
                  </a:lnTo>
                  <a:close/>
                  <a:moveTo>
                    <a:pt x="2572" y="1"/>
                  </a:moveTo>
                  <a:cubicBezTo>
                    <a:pt x="1727" y="1"/>
                    <a:pt x="1037" y="692"/>
                    <a:pt x="1037" y="1537"/>
                  </a:cubicBezTo>
                  <a:lnTo>
                    <a:pt x="1037" y="1882"/>
                  </a:lnTo>
                  <a:cubicBezTo>
                    <a:pt x="1037" y="2144"/>
                    <a:pt x="1096" y="2418"/>
                    <a:pt x="1215" y="2668"/>
                  </a:cubicBezTo>
                  <a:lnTo>
                    <a:pt x="1215" y="3025"/>
                  </a:lnTo>
                  <a:cubicBezTo>
                    <a:pt x="1215" y="3620"/>
                    <a:pt x="1489" y="4168"/>
                    <a:pt x="1906" y="4525"/>
                  </a:cubicBezTo>
                  <a:lnTo>
                    <a:pt x="1906" y="5061"/>
                  </a:lnTo>
                  <a:lnTo>
                    <a:pt x="1608" y="5383"/>
                  </a:lnTo>
                  <a:cubicBezTo>
                    <a:pt x="1572" y="5406"/>
                    <a:pt x="1560" y="5454"/>
                    <a:pt x="1560" y="5502"/>
                  </a:cubicBezTo>
                  <a:lnTo>
                    <a:pt x="560" y="5859"/>
                  </a:lnTo>
                  <a:cubicBezTo>
                    <a:pt x="239" y="5978"/>
                    <a:pt x="1" y="6299"/>
                    <a:pt x="1" y="6657"/>
                  </a:cubicBezTo>
                  <a:lnTo>
                    <a:pt x="1" y="7549"/>
                  </a:lnTo>
                  <a:cubicBezTo>
                    <a:pt x="1" y="7645"/>
                    <a:pt x="72" y="7716"/>
                    <a:pt x="167" y="7716"/>
                  </a:cubicBezTo>
                  <a:cubicBezTo>
                    <a:pt x="251" y="7716"/>
                    <a:pt x="322" y="7645"/>
                    <a:pt x="322" y="7549"/>
                  </a:cubicBezTo>
                  <a:lnTo>
                    <a:pt x="322" y="6657"/>
                  </a:lnTo>
                  <a:cubicBezTo>
                    <a:pt x="322" y="6430"/>
                    <a:pt x="465" y="6240"/>
                    <a:pt x="667" y="6168"/>
                  </a:cubicBezTo>
                  <a:lnTo>
                    <a:pt x="1715" y="5775"/>
                  </a:lnTo>
                  <a:lnTo>
                    <a:pt x="2144" y="6430"/>
                  </a:lnTo>
                  <a:cubicBezTo>
                    <a:pt x="2203" y="6526"/>
                    <a:pt x="2287" y="6561"/>
                    <a:pt x="2382" y="6585"/>
                  </a:cubicBezTo>
                  <a:lnTo>
                    <a:pt x="2406" y="6585"/>
                  </a:lnTo>
                  <a:cubicBezTo>
                    <a:pt x="2501" y="6585"/>
                    <a:pt x="2584" y="6549"/>
                    <a:pt x="2644" y="6478"/>
                  </a:cubicBezTo>
                  <a:lnTo>
                    <a:pt x="2918" y="6204"/>
                  </a:lnTo>
                  <a:lnTo>
                    <a:pt x="2918" y="7549"/>
                  </a:lnTo>
                  <a:cubicBezTo>
                    <a:pt x="2918" y="7633"/>
                    <a:pt x="2989" y="7716"/>
                    <a:pt x="3084" y="7716"/>
                  </a:cubicBezTo>
                  <a:cubicBezTo>
                    <a:pt x="3168" y="7716"/>
                    <a:pt x="3239" y="7633"/>
                    <a:pt x="3239" y="7549"/>
                  </a:cubicBezTo>
                  <a:lnTo>
                    <a:pt x="3239" y="6204"/>
                  </a:lnTo>
                  <a:lnTo>
                    <a:pt x="3513" y="6478"/>
                  </a:lnTo>
                  <a:cubicBezTo>
                    <a:pt x="3573" y="6537"/>
                    <a:pt x="3656" y="6585"/>
                    <a:pt x="3751" y="6585"/>
                  </a:cubicBezTo>
                  <a:lnTo>
                    <a:pt x="3775" y="6585"/>
                  </a:lnTo>
                  <a:cubicBezTo>
                    <a:pt x="3882" y="6561"/>
                    <a:pt x="3977" y="6526"/>
                    <a:pt x="4013" y="6430"/>
                  </a:cubicBezTo>
                  <a:lnTo>
                    <a:pt x="4454" y="5775"/>
                  </a:lnTo>
                  <a:lnTo>
                    <a:pt x="5489" y="6168"/>
                  </a:lnTo>
                  <a:cubicBezTo>
                    <a:pt x="5704" y="6240"/>
                    <a:pt x="5835" y="6430"/>
                    <a:pt x="5835" y="6657"/>
                  </a:cubicBezTo>
                  <a:lnTo>
                    <a:pt x="5835" y="7549"/>
                  </a:lnTo>
                  <a:cubicBezTo>
                    <a:pt x="5835" y="7645"/>
                    <a:pt x="5906" y="7716"/>
                    <a:pt x="6001" y="7716"/>
                  </a:cubicBezTo>
                  <a:cubicBezTo>
                    <a:pt x="6085" y="7716"/>
                    <a:pt x="6156" y="7645"/>
                    <a:pt x="6156" y="7549"/>
                  </a:cubicBezTo>
                  <a:lnTo>
                    <a:pt x="6156" y="6657"/>
                  </a:lnTo>
                  <a:cubicBezTo>
                    <a:pt x="6180" y="6311"/>
                    <a:pt x="5954" y="6002"/>
                    <a:pt x="5620" y="5883"/>
                  </a:cubicBezTo>
                  <a:lnTo>
                    <a:pt x="4632" y="5525"/>
                  </a:lnTo>
                  <a:cubicBezTo>
                    <a:pt x="4632" y="5478"/>
                    <a:pt x="4608" y="5442"/>
                    <a:pt x="4585" y="5406"/>
                  </a:cubicBezTo>
                  <a:lnTo>
                    <a:pt x="4287" y="5097"/>
                  </a:lnTo>
                  <a:lnTo>
                    <a:pt x="4287" y="4549"/>
                  </a:lnTo>
                  <a:cubicBezTo>
                    <a:pt x="4311" y="4513"/>
                    <a:pt x="4346" y="4490"/>
                    <a:pt x="4370" y="4466"/>
                  </a:cubicBezTo>
                  <a:cubicBezTo>
                    <a:pt x="4751" y="4109"/>
                    <a:pt x="4966" y="3620"/>
                    <a:pt x="4966" y="3097"/>
                  </a:cubicBezTo>
                  <a:lnTo>
                    <a:pt x="4966" y="2680"/>
                  </a:lnTo>
                  <a:cubicBezTo>
                    <a:pt x="5085" y="2430"/>
                    <a:pt x="5144" y="2180"/>
                    <a:pt x="5144" y="1894"/>
                  </a:cubicBezTo>
                  <a:lnTo>
                    <a:pt x="5144" y="168"/>
                  </a:lnTo>
                  <a:cubicBezTo>
                    <a:pt x="5144" y="72"/>
                    <a:pt x="5073" y="1"/>
                    <a:pt x="4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3" name="Google Shape;13033;p88"/>
            <p:cNvSpPr/>
            <p:nvPr/>
          </p:nvSpPr>
          <p:spPr>
            <a:xfrm>
              <a:off x="3204117" y="1836767"/>
              <a:ext cx="10630" cy="21261"/>
            </a:xfrm>
            <a:custGeom>
              <a:avLst/>
              <a:gdLst/>
              <a:ahLst/>
              <a:cxnLst/>
              <a:rect l="l" t="t" r="r" b="b"/>
              <a:pathLst>
                <a:path w="334" h="668" extrusionOk="0">
                  <a:moveTo>
                    <a:pt x="167" y="0"/>
                  </a:moveTo>
                  <a:cubicBezTo>
                    <a:pt x="84" y="0"/>
                    <a:pt x="1" y="72"/>
                    <a:pt x="1" y="167"/>
                  </a:cubicBezTo>
                  <a:lnTo>
                    <a:pt x="1" y="500"/>
                  </a:lnTo>
                  <a:cubicBezTo>
                    <a:pt x="1" y="596"/>
                    <a:pt x="84" y="667"/>
                    <a:pt x="167" y="667"/>
                  </a:cubicBezTo>
                  <a:cubicBezTo>
                    <a:pt x="262" y="667"/>
                    <a:pt x="334" y="596"/>
                    <a:pt x="334" y="500"/>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4" name="Google Shape;13034;p88"/>
            <p:cNvSpPr/>
            <p:nvPr/>
          </p:nvSpPr>
          <p:spPr>
            <a:xfrm>
              <a:off x="3324616" y="1836767"/>
              <a:ext cx="10280" cy="21261"/>
            </a:xfrm>
            <a:custGeom>
              <a:avLst/>
              <a:gdLst/>
              <a:ahLst/>
              <a:cxnLst/>
              <a:rect l="l" t="t" r="r" b="b"/>
              <a:pathLst>
                <a:path w="323" h="668" extrusionOk="0">
                  <a:moveTo>
                    <a:pt x="167" y="0"/>
                  </a:moveTo>
                  <a:cubicBezTo>
                    <a:pt x="72" y="0"/>
                    <a:pt x="1" y="72"/>
                    <a:pt x="1" y="167"/>
                  </a:cubicBezTo>
                  <a:lnTo>
                    <a:pt x="1" y="500"/>
                  </a:lnTo>
                  <a:cubicBezTo>
                    <a:pt x="1" y="596"/>
                    <a:pt x="72" y="667"/>
                    <a:pt x="167" y="667"/>
                  </a:cubicBezTo>
                  <a:cubicBezTo>
                    <a:pt x="251" y="667"/>
                    <a:pt x="322" y="596"/>
                    <a:pt x="322" y="500"/>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5" name="Google Shape;13035;p88"/>
            <p:cNvSpPr/>
            <p:nvPr/>
          </p:nvSpPr>
          <p:spPr>
            <a:xfrm>
              <a:off x="3122257" y="1508594"/>
              <a:ext cx="294850" cy="278554"/>
            </a:xfrm>
            <a:custGeom>
              <a:avLst/>
              <a:gdLst/>
              <a:ahLst/>
              <a:cxnLst/>
              <a:rect l="l" t="t" r="r" b="b"/>
              <a:pathLst>
                <a:path w="9264" h="8752" extrusionOk="0">
                  <a:moveTo>
                    <a:pt x="3096" y="584"/>
                  </a:moveTo>
                  <a:lnTo>
                    <a:pt x="3096" y="584"/>
                  </a:lnTo>
                  <a:cubicBezTo>
                    <a:pt x="2858" y="798"/>
                    <a:pt x="2620" y="1060"/>
                    <a:pt x="2430" y="1382"/>
                  </a:cubicBezTo>
                  <a:cubicBezTo>
                    <a:pt x="2299" y="1584"/>
                    <a:pt x="2156" y="1810"/>
                    <a:pt x="2061" y="2048"/>
                  </a:cubicBezTo>
                  <a:lnTo>
                    <a:pt x="1168" y="2048"/>
                  </a:lnTo>
                  <a:cubicBezTo>
                    <a:pt x="1656" y="1394"/>
                    <a:pt x="2322" y="882"/>
                    <a:pt x="3096" y="584"/>
                  </a:cubicBezTo>
                  <a:close/>
                  <a:moveTo>
                    <a:pt x="4466" y="310"/>
                  </a:moveTo>
                  <a:lnTo>
                    <a:pt x="4466" y="2048"/>
                  </a:lnTo>
                  <a:lnTo>
                    <a:pt x="2418" y="2048"/>
                  </a:lnTo>
                  <a:cubicBezTo>
                    <a:pt x="2894" y="1048"/>
                    <a:pt x="3632" y="382"/>
                    <a:pt x="4466" y="310"/>
                  </a:cubicBezTo>
                  <a:close/>
                  <a:moveTo>
                    <a:pt x="4799" y="310"/>
                  </a:moveTo>
                  <a:cubicBezTo>
                    <a:pt x="5644" y="382"/>
                    <a:pt x="6371" y="1048"/>
                    <a:pt x="6847" y="2048"/>
                  </a:cubicBezTo>
                  <a:lnTo>
                    <a:pt x="4799" y="2048"/>
                  </a:lnTo>
                  <a:lnTo>
                    <a:pt x="4799" y="310"/>
                  </a:lnTo>
                  <a:close/>
                  <a:moveTo>
                    <a:pt x="6168" y="608"/>
                  </a:moveTo>
                  <a:cubicBezTo>
                    <a:pt x="6942" y="905"/>
                    <a:pt x="7609" y="1405"/>
                    <a:pt x="8097" y="2060"/>
                  </a:cubicBezTo>
                  <a:lnTo>
                    <a:pt x="7204" y="2060"/>
                  </a:lnTo>
                  <a:cubicBezTo>
                    <a:pt x="7097" y="1810"/>
                    <a:pt x="6966" y="1584"/>
                    <a:pt x="6835" y="1382"/>
                  </a:cubicBezTo>
                  <a:cubicBezTo>
                    <a:pt x="6621" y="1072"/>
                    <a:pt x="6406" y="810"/>
                    <a:pt x="6168" y="608"/>
                  </a:cubicBezTo>
                  <a:close/>
                  <a:moveTo>
                    <a:pt x="1941" y="2382"/>
                  </a:moveTo>
                  <a:cubicBezTo>
                    <a:pt x="1703" y="3013"/>
                    <a:pt x="1560" y="3715"/>
                    <a:pt x="1549" y="4465"/>
                  </a:cubicBezTo>
                  <a:lnTo>
                    <a:pt x="322" y="4465"/>
                  </a:lnTo>
                  <a:cubicBezTo>
                    <a:pt x="358" y="3703"/>
                    <a:pt x="584" y="2989"/>
                    <a:pt x="953" y="2382"/>
                  </a:cubicBezTo>
                  <a:close/>
                  <a:moveTo>
                    <a:pt x="8323" y="2382"/>
                  </a:moveTo>
                  <a:cubicBezTo>
                    <a:pt x="8692" y="2989"/>
                    <a:pt x="8919" y="3703"/>
                    <a:pt x="8942" y="4465"/>
                  </a:cubicBezTo>
                  <a:lnTo>
                    <a:pt x="7728" y="4465"/>
                  </a:lnTo>
                  <a:cubicBezTo>
                    <a:pt x="7692" y="3715"/>
                    <a:pt x="7561" y="3013"/>
                    <a:pt x="7335" y="2382"/>
                  </a:cubicBezTo>
                  <a:close/>
                  <a:moveTo>
                    <a:pt x="1537" y="4787"/>
                  </a:moveTo>
                  <a:cubicBezTo>
                    <a:pt x="1560" y="5466"/>
                    <a:pt x="1668" y="6132"/>
                    <a:pt x="1882" y="6739"/>
                  </a:cubicBezTo>
                  <a:lnTo>
                    <a:pt x="1918" y="6870"/>
                  </a:lnTo>
                  <a:lnTo>
                    <a:pt x="941" y="6870"/>
                  </a:lnTo>
                  <a:cubicBezTo>
                    <a:pt x="572" y="6239"/>
                    <a:pt x="346" y="5525"/>
                    <a:pt x="310" y="4787"/>
                  </a:cubicBezTo>
                  <a:close/>
                  <a:moveTo>
                    <a:pt x="8919" y="4787"/>
                  </a:moveTo>
                  <a:cubicBezTo>
                    <a:pt x="8919" y="5501"/>
                    <a:pt x="8704" y="6204"/>
                    <a:pt x="8347" y="6811"/>
                  </a:cubicBezTo>
                  <a:cubicBezTo>
                    <a:pt x="8335" y="6823"/>
                    <a:pt x="8323" y="6859"/>
                    <a:pt x="8311" y="6870"/>
                  </a:cubicBezTo>
                  <a:lnTo>
                    <a:pt x="7323" y="6870"/>
                  </a:lnTo>
                  <a:lnTo>
                    <a:pt x="7371" y="6739"/>
                  </a:lnTo>
                  <a:cubicBezTo>
                    <a:pt x="7573" y="6120"/>
                    <a:pt x="7680" y="5466"/>
                    <a:pt x="7692" y="4787"/>
                  </a:cubicBezTo>
                  <a:close/>
                  <a:moveTo>
                    <a:pt x="4632" y="1"/>
                  </a:moveTo>
                  <a:cubicBezTo>
                    <a:pt x="3394" y="1"/>
                    <a:pt x="2239" y="477"/>
                    <a:pt x="1358" y="1346"/>
                  </a:cubicBezTo>
                  <a:cubicBezTo>
                    <a:pt x="477" y="2227"/>
                    <a:pt x="1" y="3382"/>
                    <a:pt x="1" y="4620"/>
                  </a:cubicBezTo>
                  <a:cubicBezTo>
                    <a:pt x="1" y="6358"/>
                    <a:pt x="953" y="7930"/>
                    <a:pt x="2501" y="8728"/>
                  </a:cubicBezTo>
                  <a:cubicBezTo>
                    <a:pt x="2537" y="8752"/>
                    <a:pt x="2549" y="8752"/>
                    <a:pt x="2573" y="8752"/>
                  </a:cubicBezTo>
                  <a:cubicBezTo>
                    <a:pt x="2632" y="8752"/>
                    <a:pt x="2692" y="8716"/>
                    <a:pt x="2727" y="8656"/>
                  </a:cubicBezTo>
                  <a:cubicBezTo>
                    <a:pt x="2775" y="8585"/>
                    <a:pt x="2739" y="8478"/>
                    <a:pt x="2656" y="8430"/>
                  </a:cubicBezTo>
                  <a:cubicBezTo>
                    <a:pt x="2061" y="8121"/>
                    <a:pt x="1560" y="7692"/>
                    <a:pt x="1179" y="7180"/>
                  </a:cubicBezTo>
                  <a:lnTo>
                    <a:pt x="2072" y="7180"/>
                  </a:lnTo>
                  <a:cubicBezTo>
                    <a:pt x="2263" y="7632"/>
                    <a:pt x="2513" y="8013"/>
                    <a:pt x="2799" y="8335"/>
                  </a:cubicBezTo>
                  <a:cubicBezTo>
                    <a:pt x="2831" y="8368"/>
                    <a:pt x="2879" y="8386"/>
                    <a:pt x="2924" y="8386"/>
                  </a:cubicBezTo>
                  <a:cubicBezTo>
                    <a:pt x="2962" y="8386"/>
                    <a:pt x="2998" y="8374"/>
                    <a:pt x="3025" y="8347"/>
                  </a:cubicBezTo>
                  <a:cubicBezTo>
                    <a:pt x="3084" y="8287"/>
                    <a:pt x="3096" y="8180"/>
                    <a:pt x="3037" y="8121"/>
                  </a:cubicBezTo>
                  <a:cubicBezTo>
                    <a:pt x="2799" y="7859"/>
                    <a:pt x="2596" y="7537"/>
                    <a:pt x="2430" y="7180"/>
                  </a:cubicBezTo>
                  <a:cubicBezTo>
                    <a:pt x="2501" y="7168"/>
                    <a:pt x="2561" y="7109"/>
                    <a:pt x="2561" y="7025"/>
                  </a:cubicBezTo>
                  <a:cubicBezTo>
                    <a:pt x="2561" y="6930"/>
                    <a:pt x="2489" y="6859"/>
                    <a:pt x="2394" y="6859"/>
                  </a:cubicBezTo>
                  <a:lnTo>
                    <a:pt x="2275" y="6859"/>
                  </a:lnTo>
                  <a:cubicBezTo>
                    <a:pt x="2025" y="6228"/>
                    <a:pt x="1894" y="5513"/>
                    <a:pt x="1882" y="4775"/>
                  </a:cubicBezTo>
                  <a:lnTo>
                    <a:pt x="2061" y="4775"/>
                  </a:lnTo>
                  <a:cubicBezTo>
                    <a:pt x="2144" y="4775"/>
                    <a:pt x="2215" y="4704"/>
                    <a:pt x="2215" y="4608"/>
                  </a:cubicBezTo>
                  <a:cubicBezTo>
                    <a:pt x="2215" y="4513"/>
                    <a:pt x="2144" y="4442"/>
                    <a:pt x="2061" y="4442"/>
                  </a:cubicBezTo>
                  <a:lnTo>
                    <a:pt x="1882" y="4442"/>
                  </a:lnTo>
                  <a:cubicBezTo>
                    <a:pt x="1894" y="3680"/>
                    <a:pt x="2037" y="2965"/>
                    <a:pt x="2275" y="2358"/>
                  </a:cubicBezTo>
                  <a:lnTo>
                    <a:pt x="4478" y="2358"/>
                  </a:lnTo>
                  <a:lnTo>
                    <a:pt x="4478" y="2715"/>
                  </a:lnTo>
                  <a:cubicBezTo>
                    <a:pt x="4478" y="2810"/>
                    <a:pt x="4561" y="2882"/>
                    <a:pt x="4644" y="2882"/>
                  </a:cubicBezTo>
                  <a:cubicBezTo>
                    <a:pt x="4739" y="2882"/>
                    <a:pt x="4811" y="2810"/>
                    <a:pt x="4811" y="2715"/>
                  </a:cubicBezTo>
                  <a:lnTo>
                    <a:pt x="4811" y="2358"/>
                  </a:lnTo>
                  <a:lnTo>
                    <a:pt x="7014" y="2358"/>
                  </a:lnTo>
                  <a:cubicBezTo>
                    <a:pt x="7252" y="2965"/>
                    <a:pt x="7395" y="3680"/>
                    <a:pt x="7418" y="4442"/>
                  </a:cubicBezTo>
                  <a:lnTo>
                    <a:pt x="7204" y="4442"/>
                  </a:lnTo>
                  <a:cubicBezTo>
                    <a:pt x="7121" y="4442"/>
                    <a:pt x="7037" y="4513"/>
                    <a:pt x="7037" y="4608"/>
                  </a:cubicBezTo>
                  <a:cubicBezTo>
                    <a:pt x="7037" y="4704"/>
                    <a:pt x="7121" y="4775"/>
                    <a:pt x="7204" y="4775"/>
                  </a:cubicBezTo>
                  <a:lnTo>
                    <a:pt x="7383" y="4775"/>
                  </a:lnTo>
                  <a:cubicBezTo>
                    <a:pt x="7371" y="5513"/>
                    <a:pt x="7216" y="6228"/>
                    <a:pt x="6978" y="6859"/>
                  </a:cubicBezTo>
                  <a:lnTo>
                    <a:pt x="6859" y="6859"/>
                  </a:lnTo>
                  <a:cubicBezTo>
                    <a:pt x="6775" y="6859"/>
                    <a:pt x="6704" y="6930"/>
                    <a:pt x="6704" y="7025"/>
                  </a:cubicBezTo>
                  <a:cubicBezTo>
                    <a:pt x="6704" y="7109"/>
                    <a:pt x="6764" y="7168"/>
                    <a:pt x="6835" y="7180"/>
                  </a:cubicBezTo>
                  <a:cubicBezTo>
                    <a:pt x="6668" y="7537"/>
                    <a:pt x="6466" y="7859"/>
                    <a:pt x="6228" y="8121"/>
                  </a:cubicBezTo>
                  <a:cubicBezTo>
                    <a:pt x="6168" y="8180"/>
                    <a:pt x="6168" y="8287"/>
                    <a:pt x="6240" y="8347"/>
                  </a:cubicBezTo>
                  <a:cubicBezTo>
                    <a:pt x="6263" y="8371"/>
                    <a:pt x="6311" y="8394"/>
                    <a:pt x="6347" y="8394"/>
                  </a:cubicBezTo>
                  <a:cubicBezTo>
                    <a:pt x="6383" y="8394"/>
                    <a:pt x="6430" y="8371"/>
                    <a:pt x="6466" y="8335"/>
                  </a:cubicBezTo>
                  <a:cubicBezTo>
                    <a:pt x="6740" y="8013"/>
                    <a:pt x="7002" y="7621"/>
                    <a:pt x="7192" y="7180"/>
                  </a:cubicBezTo>
                  <a:lnTo>
                    <a:pt x="8085" y="7180"/>
                  </a:lnTo>
                  <a:cubicBezTo>
                    <a:pt x="7728" y="7656"/>
                    <a:pt x="7299" y="8061"/>
                    <a:pt x="6775" y="8347"/>
                  </a:cubicBezTo>
                  <a:cubicBezTo>
                    <a:pt x="6704" y="8394"/>
                    <a:pt x="6668" y="8490"/>
                    <a:pt x="6716" y="8573"/>
                  </a:cubicBezTo>
                  <a:cubicBezTo>
                    <a:pt x="6749" y="8622"/>
                    <a:pt x="6804" y="8649"/>
                    <a:pt x="6863" y="8649"/>
                  </a:cubicBezTo>
                  <a:cubicBezTo>
                    <a:pt x="6889" y="8649"/>
                    <a:pt x="6916" y="8644"/>
                    <a:pt x="6942" y="8633"/>
                  </a:cubicBezTo>
                  <a:cubicBezTo>
                    <a:pt x="7621" y="8228"/>
                    <a:pt x="8204" y="7644"/>
                    <a:pt x="8621" y="6966"/>
                  </a:cubicBezTo>
                  <a:cubicBezTo>
                    <a:pt x="9038" y="6251"/>
                    <a:pt x="9264" y="5442"/>
                    <a:pt x="9264" y="4608"/>
                  </a:cubicBezTo>
                  <a:cubicBezTo>
                    <a:pt x="9264" y="3382"/>
                    <a:pt x="8788" y="2227"/>
                    <a:pt x="7907" y="1346"/>
                  </a:cubicBezTo>
                  <a:cubicBezTo>
                    <a:pt x="7025" y="477"/>
                    <a:pt x="5871" y="1"/>
                    <a:pt x="4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36" name="Google Shape;13036;p88"/>
          <p:cNvGrpSpPr/>
          <p:nvPr/>
        </p:nvGrpSpPr>
        <p:grpSpPr>
          <a:xfrm>
            <a:off x="910723" y="1333962"/>
            <a:ext cx="251660" cy="350166"/>
            <a:chOff x="910723" y="1508212"/>
            <a:chExt cx="251660" cy="350166"/>
          </a:xfrm>
        </p:grpSpPr>
        <p:sp>
          <p:nvSpPr>
            <p:cNvPr id="13037" name="Google Shape;13037;p88"/>
            <p:cNvSpPr/>
            <p:nvPr/>
          </p:nvSpPr>
          <p:spPr>
            <a:xfrm>
              <a:off x="910723" y="1508212"/>
              <a:ext cx="251660" cy="350166"/>
            </a:xfrm>
            <a:custGeom>
              <a:avLst/>
              <a:gdLst/>
              <a:ahLst/>
              <a:cxnLst/>
              <a:rect l="l" t="t" r="r" b="b"/>
              <a:pathLst>
                <a:path w="7907" h="11002" extrusionOk="0">
                  <a:moveTo>
                    <a:pt x="3942" y="334"/>
                  </a:moveTo>
                  <a:cubicBezTo>
                    <a:pt x="4132" y="334"/>
                    <a:pt x="4299" y="441"/>
                    <a:pt x="4394" y="608"/>
                  </a:cubicBezTo>
                  <a:cubicBezTo>
                    <a:pt x="4418" y="644"/>
                    <a:pt x="4466" y="679"/>
                    <a:pt x="4525" y="679"/>
                  </a:cubicBezTo>
                  <a:lnTo>
                    <a:pt x="5132" y="679"/>
                  </a:lnTo>
                  <a:cubicBezTo>
                    <a:pt x="5240" y="679"/>
                    <a:pt x="5311" y="763"/>
                    <a:pt x="5311" y="858"/>
                  </a:cubicBezTo>
                  <a:lnTo>
                    <a:pt x="5311" y="1382"/>
                  </a:lnTo>
                  <a:lnTo>
                    <a:pt x="2573" y="1382"/>
                  </a:lnTo>
                  <a:lnTo>
                    <a:pt x="2573" y="858"/>
                  </a:lnTo>
                  <a:cubicBezTo>
                    <a:pt x="2573" y="751"/>
                    <a:pt x="2668" y="679"/>
                    <a:pt x="2751" y="679"/>
                  </a:cubicBezTo>
                  <a:lnTo>
                    <a:pt x="3358" y="679"/>
                  </a:lnTo>
                  <a:cubicBezTo>
                    <a:pt x="3418" y="679"/>
                    <a:pt x="3466" y="644"/>
                    <a:pt x="3501" y="608"/>
                  </a:cubicBezTo>
                  <a:cubicBezTo>
                    <a:pt x="3585" y="441"/>
                    <a:pt x="3763" y="334"/>
                    <a:pt x="3942" y="334"/>
                  </a:cubicBezTo>
                  <a:close/>
                  <a:moveTo>
                    <a:pt x="7240" y="1013"/>
                  </a:moveTo>
                  <a:cubicBezTo>
                    <a:pt x="7442" y="1013"/>
                    <a:pt x="7609" y="1179"/>
                    <a:pt x="7609" y="1370"/>
                  </a:cubicBezTo>
                  <a:lnTo>
                    <a:pt x="7609" y="10323"/>
                  </a:lnTo>
                  <a:lnTo>
                    <a:pt x="7585" y="10323"/>
                  </a:lnTo>
                  <a:cubicBezTo>
                    <a:pt x="7585" y="10514"/>
                    <a:pt x="7430" y="10681"/>
                    <a:pt x="7228" y="10681"/>
                  </a:cubicBezTo>
                  <a:lnTo>
                    <a:pt x="691" y="10681"/>
                  </a:lnTo>
                  <a:cubicBezTo>
                    <a:pt x="501" y="10681"/>
                    <a:pt x="334" y="10514"/>
                    <a:pt x="334" y="10323"/>
                  </a:cubicBezTo>
                  <a:lnTo>
                    <a:pt x="334" y="1370"/>
                  </a:lnTo>
                  <a:cubicBezTo>
                    <a:pt x="334" y="1179"/>
                    <a:pt x="501" y="1013"/>
                    <a:pt x="691" y="1013"/>
                  </a:cubicBezTo>
                  <a:lnTo>
                    <a:pt x="2263" y="1013"/>
                  </a:lnTo>
                  <a:lnTo>
                    <a:pt x="2263" y="1537"/>
                  </a:lnTo>
                  <a:cubicBezTo>
                    <a:pt x="2263" y="1632"/>
                    <a:pt x="2335" y="1703"/>
                    <a:pt x="2418" y="1703"/>
                  </a:cubicBezTo>
                  <a:lnTo>
                    <a:pt x="5525" y="1703"/>
                  </a:lnTo>
                  <a:cubicBezTo>
                    <a:pt x="5609" y="1703"/>
                    <a:pt x="5680" y="1632"/>
                    <a:pt x="5680" y="1537"/>
                  </a:cubicBezTo>
                  <a:lnTo>
                    <a:pt x="5680" y="1013"/>
                  </a:lnTo>
                  <a:close/>
                  <a:moveTo>
                    <a:pt x="3954" y="1"/>
                  </a:moveTo>
                  <a:cubicBezTo>
                    <a:pt x="3692" y="1"/>
                    <a:pt x="3442" y="144"/>
                    <a:pt x="3275" y="346"/>
                  </a:cubicBezTo>
                  <a:lnTo>
                    <a:pt x="2751" y="346"/>
                  </a:lnTo>
                  <a:cubicBezTo>
                    <a:pt x="2525" y="346"/>
                    <a:pt x="2335" y="501"/>
                    <a:pt x="2275" y="691"/>
                  </a:cubicBezTo>
                  <a:lnTo>
                    <a:pt x="680" y="691"/>
                  </a:lnTo>
                  <a:cubicBezTo>
                    <a:pt x="310" y="691"/>
                    <a:pt x="1" y="989"/>
                    <a:pt x="1" y="1382"/>
                  </a:cubicBezTo>
                  <a:lnTo>
                    <a:pt x="1" y="10323"/>
                  </a:lnTo>
                  <a:cubicBezTo>
                    <a:pt x="1" y="10692"/>
                    <a:pt x="299" y="11002"/>
                    <a:pt x="680" y="11002"/>
                  </a:cubicBezTo>
                  <a:lnTo>
                    <a:pt x="7216" y="11002"/>
                  </a:lnTo>
                  <a:cubicBezTo>
                    <a:pt x="7585" y="11002"/>
                    <a:pt x="7907" y="10704"/>
                    <a:pt x="7907" y="10323"/>
                  </a:cubicBezTo>
                  <a:lnTo>
                    <a:pt x="7907" y="1382"/>
                  </a:lnTo>
                  <a:cubicBezTo>
                    <a:pt x="7907" y="989"/>
                    <a:pt x="7609" y="691"/>
                    <a:pt x="7228" y="691"/>
                  </a:cubicBezTo>
                  <a:lnTo>
                    <a:pt x="5644" y="691"/>
                  </a:lnTo>
                  <a:cubicBezTo>
                    <a:pt x="5561" y="501"/>
                    <a:pt x="5383" y="346"/>
                    <a:pt x="5168" y="346"/>
                  </a:cubicBezTo>
                  <a:lnTo>
                    <a:pt x="4644" y="346"/>
                  </a:lnTo>
                  <a:cubicBezTo>
                    <a:pt x="4478" y="144"/>
                    <a:pt x="4228" y="1"/>
                    <a:pt x="3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8" name="Google Shape;13038;p88"/>
            <p:cNvSpPr/>
            <p:nvPr/>
          </p:nvSpPr>
          <p:spPr>
            <a:xfrm>
              <a:off x="1031604" y="1530205"/>
              <a:ext cx="10280" cy="10248"/>
            </a:xfrm>
            <a:custGeom>
              <a:avLst/>
              <a:gdLst/>
              <a:ahLst/>
              <a:cxnLst/>
              <a:rect l="l" t="t" r="r" b="b"/>
              <a:pathLst>
                <a:path w="323" h="322" extrusionOk="0">
                  <a:moveTo>
                    <a:pt x="156" y="0"/>
                  </a:moveTo>
                  <a:cubicBezTo>
                    <a:pt x="72" y="0"/>
                    <a:pt x="1" y="72"/>
                    <a:pt x="1" y="167"/>
                  </a:cubicBezTo>
                  <a:cubicBezTo>
                    <a:pt x="1" y="250"/>
                    <a:pt x="72" y="322"/>
                    <a:pt x="156" y="322"/>
                  </a:cubicBezTo>
                  <a:cubicBezTo>
                    <a:pt x="251" y="322"/>
                    <a:pt x="322" y="250"/>
                    <a:pt x="322" y="167"/>
                  </a:cubicBez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9" name="Google Shape;13039;p88"/>
            <p:cNvSpPr/>
            <p:nvPr/>
          </p:nvSpPr>
          <p:spPr>
            <a:xfrm>
              <a:off x="932334" y="1551784"/>
              <a:ext cx="208088" cy="273653"/>
            </a:xfrm>
            <a:custGeom>
              <a:avLst/>
              <a:gdLst/>
              <a:ahLst/>
              <a:cxnLst/>
              <a:rect l="l" t="t" r="r" b="b"/>
              <a:pathLst>
                <a:path w="6538" h="8598" extrusionOk="0">
                  <a:moveTo>
                    <a:pt x="167" y="1"/>
                  </a:moveTo>
                  <a:cubicBezTo>
                    <a:pt x="72" y="1"/>
                    <a:pt x="1" y="84"/>
                    <a:pt x="1" y="168"/>
                  </a:cubicBezTo>
                  <a:lnTo>
                    <a:pt x="1" y="8430"/>
                  </a:lnTo>
                  <a:cubicBezTo>
                    <a:pt x="1" y="8526"/>
                    <a:pt x="72" y="8597"/>
                    <a:pt x="167" y="8597"/>
                  </a:cubicBezTo>
                  <a:lnTo>
                    <a:pt x="6358" y="8597"/>
                  </a:lnTo>
                  <a:cubicBezTo>
                    <a:pt x="6442" y="8597"/>
                    <a:pt x="6525" y="8526"/>
                    <a:pt x="6525" y="8430"/>
                  </a:cubicBezTo>
                  <a:lnTo>
                    <a:pt x="6525" y="168"/>
                  </a:lnTo>
                  <a:cubicBezTo>
                    <a:pt x="6537" y="84"/>
                    <a:pt x="6466" y="13"/>
                    <a:pt x="6370" y="13"/>
                  </a:cubicBezTo>
                  <a:lnTo>
                    <a:pt x="5513" y="13"/>
                  </a:lnTo>
                  <a:cubicBezTo>
                    <a:pt x="5418" y="13"/>
                    <a:pt x="5346" y="84"/>
                    <a:pt x="5346" y="168"/>
                  </a:cubicBezTo>
                  <a:cubicBezTo>
                    <a:pt x="5346" y="263"/>
                    <a:pt x="5418" y="334"/>
                    <a:pt x="5513" y="334"/>
                  </a:cubicBezTo>
                  <a:lnTo>
                    <a:pt x="6204" y="334"/>
                  </a:lnTo>
                  <a:lnTo>
                    <a:pt x="6204" y="8264"/>
                  </a:lnTo>
                  <a:lnTo>
                    <a:pt x="334" y="8264"/>
                  </a:lnTo>
                  <a:lnTo>
                    <a:pt x="334" y="334"/>
                  </a:lnTo>
                  <a:lnTo>
                    <a:pt x="1024" y="334"/>
                  </a:lnTo>
                  <a:cubicBezTo>
                    <a:pt x="1120" y="334"/>
                    <a:pt x="1191" y="263"/>
                    <a:pt x="1191" y="168"/>
                  </a:cubicBezTo>
                  <a:cubicBezTo>
                    <a:pt x="1191" y="84"/>
                    <a:pt x="1120" y="1"/>
                    <a:pt x="10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0" name="Google Shape;13040;p88"/>
            <p:cNvSpPr/>
            <p:nvPr/>
          </p:nvSpPr>
          <p:spPr>
            <a:xfrm>
              <a:off x="965689" y="1661302"/>
              <a:ext cx="32241" cy="32241"/>
            </a:xfrm>
            <a:custGeom>
              <a:avLst/>
              <a:gdLst/>
              <a:ahLst/>
              <a:cxnLst/>
              <a:rect l="l" t="t" r="r" b="b"/>
              <a:pathLst>
                <a:path w="1013" h="1013" extrusionOk="0">
                  <a:moveTo>
                    <a:pt x="500" y="346"/>
                  </a:moveTo>
                  <a:cubicBezTo>
                    <a:pt x="608" y="346"/>
                    <a:pt x="679" y="441"/>
                    <a:pt x="679" y="525"/>
                  </a:cubicBezTo>
                  <a:cubicBezTo>
                    <a:pt x="703" y="620"/>
                    <a:pt x="608" y="703"/>
                    <a:pt x="500" y="703"/>
                  </a:cubicBezTo>
                  <a:cubicBezTo>
                    <a:pt x="405" y="703"/>
                    <a:pt x="322" y="620"/>
                    <a:pt x="322" y="525"/>
                  </a:cubicBezTo>
                  <a:cubicBezTo>
                    <a:pt x="322" y="417"/>
                    <a:pt x="417" y="346"/>
                    <a:pt x="500" y="346"/>
                  </a:cubicBezTo>
                  <a:close/>
                  <a:moveTo>
                    <a:pt x="500" y="1"/>
                  </a:moveTo>
                  <a:cubicBezTo>
                    <a:pt x="227" y="1"/>
                    <a:pt x="0" y="227"/>
                    <a:pt x="0" y="513"/>
                  </a:cubicBezTo>
                  <a:cubicBezTo>
                    <a:pt x="0" y="787"/>
                    <a:pt x="227" y="1013"/>
                    <a:pt x="500" y="1013"/>
                  </a:cubicBezTo>
                  <a:cubicBezTo>
                    <a:pt x="786" y="1013"/>
                    <a:pt x="1012" y="787"/>
                    <a:pt x="1012" y="513"/>
                  </a:cubicBezTo>
                  <a:cubicBezTo>
                    <a:pt x="1012" y="227"/>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1" name="Google Shape;13041;p88"/>
            <p:cNvSpPr/>
            <p:nvPr/>
          </p:nvSpPr>
          <p:spPr>
            <a:xfrm>
              <a:off x="965689" y="1710571"/>
              <a:ext cx="32241" cy="32241"/>
            </a:xfrm>
            <a:custGeom>
              <a:avLst/>
              <a:gdLst/>
              <a:ahLst/>
              <a:cxnLst/>
              <a:rect l="l" t="t" r="r" b="b"/>
              <a:pathLst>
                <a:path w="1013" h="1013" extrusionOk="0">
                  <a:moveTo>
                    <a:pt x="500" y="346"/>
                  </a:moveTo>
                  <a:cubicBezTo>
                    <a:pt x="608" y="346"/>
                    <a:pt x="679" y="441"/>
                    <a:pt x="679" y="524"/>
                  </a:cubicBezTo>
                  <a:cubicBezTo>
                    <a:pt x="679" y="608"/>
                    <a:pt x="608" y="703"/>
                    <a:pt x="500" y="703"/>
                  </a:cubicBezTo>
                  <a:cubicBezTo>
                    <a:pt x="405" y="703"/>
                    <a:pt x="322" y="608"/>
                    <a:pt x="322" y="524"/>
                  </a:cubicBezTo>
                  <a:cubicBezTo>
                    <a:pt x="322" y="441"/>
                    <a:pt x="417" y="346"/>
                    <a:pt x="500" y="346"/>
                  </a:cubicBezTo>
                  <a:close/>
                  <a:moveTo>
                    <a:pt x="500" y="1"/>
                  </a:moveTo>
                  <a:cubicBezTo>
                    <a:pt x="227" y="1"/>
                    <a:pt x="0" y="227"/>
                    <a:pt x="0" y="513"/>
                  </a:cubicBezTo>
                  <a:cubicBezTo>
                    <a:pt x="0" y="786"/>
                    <a:pt x="227" y="1013"/>
                    <a:pt x="500" y="1013"/>
                  </a:cubicBezTo>
                  <a:cubicBezTo>
                    <a:pt x="786" y="1013"/>
                    <a:pt x="1012" y="786"/>
                    <a:pt x="1012" y="513"/>
                  </a:cubicBezTo>
                  <a:cubicBezTo>
                    <a:pt x="1012" y="227"/>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2" name="Google Shape;13042;p88"/>
            <p:cNvSpPr/>
            <p:nvPr/>
          </p:nvSpPr>
          <p:spPr>
            <a:xfrm>
              <a:off x="965689" y="1760604"/>
              <a:ext cx="32241" cy="31859"/>
            </a:xfrm>
            <a:custGeom>
              <a:avLst/>
              <a:gdLst/>
              <a:ahLst/>
              <a:cxnLst/>
              <a:rect l="l" t="t" r="r" b="b"/>
              <a:pathLst>
                <a:path w="1013" h="1001" extrusionOk="0">
                  <a:moveTo>
                    <a:pt x="500" y="322"/>
                  </a:moveTo>
                  <a:cubicBezTo>
                    <a:pt x="608" y="322"/>
                    <a:pt x="679" y="417"/>
                    <a:pt x="679" y="500"/>
                  </a:cubicBezTo>
                  <a:cubicBezTo>
                    <a:pt x="703" y="596"/>
                    <a:pt x="608" y="679"/>
                    <a:pt x="500" y="679"/>
                  </a:cubicBezTo>
                  <a:cubicBezTo>
                    <a:pt x="405" y="679"/>
                    <a:pt x="322" y="584"/>
                    <a:pt x="322" y="500"/>
                  </a:cubicBezTo>
                  <a:cubicBezTo>
                    <a:pt x="322" y="393"/>
                    <a:pt x="417" y="322"/>
                    <a:pt x="500" y="322"/>
                  </a:cubicBezTo>
                  <a:close/>
                  <a:moveTo>
                    <a:pt x="500" y="0"/>
                  </a:moveTo>
                  <a:cubicBezTo>
                    <a:pt x="227" y="0"/>
                    <a:pt x="0" y="215"/>
                    <a:pt x="0" y="500"/>
                  </a:cubicBezTo>
                  <a:cubicBezTo>
                    <a:pt x="0" y="786"/>
                    <a:pt x="227" y="1000"/>
                    <a:pt x="500" y="1000"/>
                  </a:cubicBezTo>
                  <a:cubicBezTo>
                    <a:pt x="786" y="1000"/>
                    <a:pt x="1012" y="786"/>
                    <a:pt x="1012" y="500"/>
                  </a:cubicBezTo>
                  <a:cubicBezTo>
                    <a:pt x="1012" y="215"/>
                    <a:pt x="786"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3" name="Google Shape;13043;p88"/>
            <p:cNvSpPr/>
            <p:nvPr/>
          </p:nvSpPr>
          <p:spPr>
            <a:xfrm>
              <a:off x="1009643" y="1661302"/>
              <a:ext cx="59899" cy="10662"/>
            </a:xfrm>
            <a:custGeom>
              <a:avLst/>
              <a:gdLst/>
              <a:ahLst/>
              <a:cxnLst/>
              <a:rect l="l" t="t" r="r" b="b"/>
              <a:pathLst>
                <a:path w="1882" h="335" extrusionOk="0">
                  <a:moveTo>
                    <a:pt x="167" y="1"/>
                  </a:moveTo>
                  <a:cubicBezTo>
                    <a:pt x="72" y="1"/>
                    <a:pt x="0" y="72"/>
                    <a:pt x="0" y="167"/>
                  </a:cubicBezTo>
                  <a:cubicBezTo>
                    <a:pt x="0" y="263"/>
                    <a:pt x="72" y="334"/>
                    <a:pt x="167" y="334"/>
                  </a:cubicBezTo>
                  <a:lnTo>
                    <a:pt x="1715" y="334"/>
                  </a:lnTo>
                  <a:cubicBezTo>
                    <a:pt x="1798" y="334"/>
                    <a:pt x="1882" y="263"/>
                    <a:pt x="1882" y="167"/>
                  </a:cubicBezTo>
                  <a:cubicBezTo>
                    <a:pt x="1882" y="72"/>
                    <a:pt x="1798" y="1"/>
                    <a:pt x="1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4" name="Google Shape;13044;p88"/>
            <p:cNvSpPr/>
            <p:nvPr/>
          </p:nvSpPr>
          <p:spPr>
            <a:xfrm>
              <a:off x="1009643" y="1683677"/>
              <a:ext cx="98188" cy="10630"/>
            </a:xfrm>
            <a:custGeom>
              <a:avLst/>
              <a:gdLst/>
              <a:ahLst/>
              <a:cxnLst/>
              <a:rect l="l" t="t" r="r" b="b"/>
              <a:pathLst>
                <a:path w="3085" h="334" extrusionOk="0">
                  <a:moveTo>
                    <a:pt x="167" y="0"/>
                  </a:moveTo>
                  <a:cubicBezTo>
                    <a:pt x="72" y="0"/>
                    <a:pt x="0" y="72"/>
                    <a:pt x="0" y="167"/>
                  </a:cubicBezTo>
                  <a:cubicBezTo>
                    <a:pt x="0" y="250"/>
                    <a:pt x="72" y="334"/>
                    <a:pt x="167" y="334"/>
                  </a:cubicBezTo>
                  <a:lnTo>
                    <a:pt x="2917" y="334"/>
                  </a:lnTo>
                  <a:cubicBezTo>
                    <a:pt x="3013" y="334"/>
                    <a:pt x="3084" y="250"/>
                    <a:pt x="3084" y="167"/>
                  </a:cubicBezTo>
                  <a:cubicBezTo>
                    <a:pt x="3084" y="72"/>
                    <a:pt x="3013" y="0"/>
                    <a:pt x="29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5" name="Google Shape;13045;p88"/>
            <p:cNvSpPr/>
            <p:nvPr/>
          </p:nvSpPr>
          <p:spPr>
            <a:xfrm>
              <a:off x="1009643" y="1710571"/>
              <a:ext cx="59899" cy="10630"/>
            </a:xfrm>
            <a:custGeom>
              <a:avLst/>
              <a:gdLst/>
              <a:ahLst/>
              <a:cxnLst/>
              <a:rect l="l" t="t" r="r" b="b"/>
              <a:pathLst>
                <a:path w="1882" h="334" extrusionOk="0">
                  <a:moveTo>
                    <a:pt x="167" y="1"/>
                  </a:moveTo>
                  <a:cubicBezTo>
                    <a:pt x="72" y="1"/>
                    <a:pt x="0" y="84"/>
                    <a:pt x="0" y="167"/>
                  </a:cubicBezTo>
                  <a:cubicBezTo>
                    <a:pt x="0" y="263"/>
                    <a:pt x="72" y="334"/>
                    <a:pt x="167" y="334"/>
                  </a:cubicBezTo>
                  <a:lnTo>
                    <a:pt x="1715" y="334"/>
                  </a:lnTo>
                  <a:cubicBezTo>
                    <a:pt x="1798" y="334"/>
                    <a:pt x="1882" y="263"/>
                    <a:pt x="1882" y="167"/>
                  </a:cubicBezTo>
                  <a:cubicBezTo>
                    <a:pt x="1882" y="84"/>
                    <a:pt x="1798" y="1"/>
                    <a:pt x="1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6" name="Google Shape;13046;p88"/>
            <p:cNvSpPr/>
            <p:nvPr/>
          </p:nvSpPr>
          <p:spPr>
            <a:xfrm>
              <a:off x="1009643" y="1732946"/>
              <a:ext cx="98188" cy="10630"/>
            </a:xfrm>
            <a:custGeom>
              <a:avLst/>
              <a:gdLst/>
              <a:ahLst/>
              <a:cxnLst/>
              <a:rect l="l" t="t" r="r" b="b"/>
              <a:pathLst>
                <a:path w="3085" h="334" extrusionOk="0">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7" name="Google Shape;13047;p88"/>
            <p:cNvSpPr/>
            <p:nvPr/>
          </p:nvSpPr>
          <p:spPr>
            <a:xfrm>
              <a:off x="1009643" y="1760604"/>
              <a:ext cx="59899" cy="10248"/>
            </a:xfrm>
            <a:custGeom>
              <a:avLst/>
              <a:gdLst/>
              <a:ahLst/>
              <a:cxnLst/>
              <a:rect l="l" t="t" r="r" b="b"/>
              <a:pathLst>
                <a:path w="1882" h="322" extrusionOk="0">
                  <a:moveTo>
                    <a:pt x="167" y="0"/>
                  </a:moveTo>
                  <a:cubicBezTo>
                    <a:pt x="72" y="0"/>
                    <a:pt x="0" y="72"/>
                    <a:pt x="0" y="155"/>
                  </a:cubicBezTo>
                  <a:cubicBezTo>
                    <a:pt x="0" y="250"/>
                    <a:pt x="72" y="322"/>
                    <a:pt x="167" y="322"/>
                  </a:cubicBezTo>
                  <a:lnTo>
                    <a:pt x="1715" y="322"/>
                  </a:lnTo>
                  <a:cubicBezTo>
                    <a:pt x="1798" y="322"/>
                    <a:pt x="1882" y="250"/>
                    <a:pt x="1882" y="155"/>
                  </a:cubicBezTo>
                  <a:cubicBezTo>
                    <a:pt x="1882" y="72"/>
                    <a:pt x="1798" y="0"/>
                    <a:pt x="1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8" name="Google Shape;13048;p88"/>
            <p:cNvSpPr/>
            <p:nvPr/>
          </p:nvSpPr>
          <p:spPr>
            <a:xfrm>
              <a:off x="1009643" y="1782183"/>
              <a:ext cx="98188" cy="10662"/>
            </a:xfrm>
            <a:custGeom>
              <a:avLst/>
              <a:gdLst/>
              <a:ahLst/>
              <a:cxnLst/>
              <a:rect l="l" t="t" r="r" b="b"/>
              <a:pathLst>
                <a:path w="3085" h="335" extrusionOk="0">
                  <a:moveTo>
                    <a:pt x="167" y="1"/>
                  </a:moveTo>
                  <a:cubicBezTo>
                    <a:pt x="72" y="1"/>
                    <a:pt x="0" y="72"/>
                    <a:pt x="0" y="168"/>
                  </a:cubicBezTo>
                  <a:cubicBezTo>
                    <a:pt x="0" y="251"/>
                    <a:pt x="72" y="334"/>
                    <a:pt x="167" y="334"/>
                  </a:cubicBezTo>
                  <a:lnTo>
                    <a:pt x="2917" y="334"/>
                  </a:lnTo>
                  <a:cubicBezTo>
                    <a:pt x="3013" y="334"/>
                    <a:pt x="3084" y="251"/>
                    <a:pt x="3084" y="168"/>
                  </a:cubicBezTo>
                  <a:cubicBezTo>
                    <a:pt x="3084" y="72"/>
                    <a:pt x="3013" y="1"/>
                    <a:pt x="2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9" name="Google Shape;13049;p88"/>
            <p:cNvSpPr/>
            <p:nvPr/>
          </p:nvSpPr>
          <p:spPr>
            <a:xfrm>
              <a:off x="1009643" y="1579473"/>
              <a:ext cx="98188" cy="10630"/>
            </a:xfrm>
            <a:custGeom>
              <a:avLst/>
              <a:gdLst/>
              <a:ahLst/>
              <a:cxnLst/>
              <a:rect l="l" t="t" r="r" b="b"/>
              <a:pathLst>
                <a:path w="3085" h="334" extrusionOk="0">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0" name="Google Shape;13050;p88"/>
            <p:cNvSpPr/>
            <p:nvPr/>
          </p:nvSpPr>
          <p:spPr>
            <a:xfrm>
              <a:off x="965689" y="1628711"/>
              <a:ext cx="142142" cy="10662"/>
            </a:xfrm>
            <a:custGeom>
              <a:avLst/>
              <a:gdLst/>
              <a:ahLst/>
              <a:cxnLst/>
              <a:rect l="l" t="t" r="r" b="b"/>
              <a:pathLst>
                <a:path w="4466" h="335" extrusionOk="0">
                  <a:moveTo>
                    <a:pt x="155" y="1"/>
                  </a:moveTo>
                  <a:cubicBezTo>
                    <a:pt x="72" y="1"/>
                    <a:pt x="0" y="72"/>
                    <a:pt x="0" y="168"/>
                  </a:cubicBezTo>
                  <a:cubicBezTo>
                    <a:pt x="0" y="251"/>
                    <a:pt x="72" y="334"/>
                    <a:pt x="155" y="334"/>
                  </a:cubicBezTo>
                  <a:lnTo>
                    <a:pt x="4298" y="334"/>
                  </a:lnTo>
                  <a:cubicBezTo>
                    <a:pt x="4394" y="334"/>
                    <a:pt x="4465" y="251"/>
                    <a:pt x="4465" y="168"/>
                  </a:cubicBezTo>
                  <a:cubicBezTo>
                    <a:pt x="4465" y="72"/>
                    <a:pt x="4394" y="1"/>
                    <a:pt x="4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1" name="Google Shape;13051;p88"/>
            <p:cNvSpPr/>
            <p:nvPr/>
          </p:nvSpPr>
          <p:spPr>
            <a:xfrm>
              <a:off x="1009643" y="1601434"/>
              <a:ext cx="26926" cy="10280"/>
            </a:xfrm>
            <a:custGeom>
              <a:avLst/>
              <a:gdLst/>
              <a:ahLst/>
              <a:cxnLst/>
              <a:rect l="l" t="t" r="r" b="b"/>
              <a:pathLst>
                <a:path w="846" h="323" extrusionOk="0">
                  <a:moveTo>
                    <a:pt x="167" y="1"/>
                  </a:moveTo>
                  <a:cubicBezTo>
                    <a:pt x="72" y="1"/>
                    <a:pt x="0" y="72"/>
                    <a:pt x="0" y="155"/>
                  </a:cubicBezTo>
                  <a:cubicBezTo>
                    <a:pt x="0" y="251"/>
                    <a:pt x="72" y="322"/>
                    <a:pt x="167" y="322"/>
                  </a:cubicBezTo>
                  <a:lnTo>
                    <a:pt x="691" y="322"/>
                  </a:lnTo>
                  <a:cubicBezTo>
                    <a:pt x="774" y="322"/>
                    <a:pt x="846" y="251"/>
                    <a:pt x="846" y="155"/>
                  </a:cubicBezTo>
                  <a:cubicBezTo>
                    <a:pt x="846" y="72"/>
                    <a:pt x="76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2" name="Google Shape;13052;p88"/>
            <p:cNvSpPr/>
            <p:nvPr/>
          </p:nvSpPr>
          <p:spPr>
            <a:xfrm>
              <a:off x="1047550" y="1601434"/>
              <a:ext cx="26926" cy="10280"/>
            </a:xfrm>
            <a:custGeom>
              <a:avLst/>
              <a:gdLst/>
              <a:ahLst/>
              <a:cxnLst/>
              <a:rect l="l" t="t" r="r" b="b"/>
              <a:pathLst>
                <a:path w="846" h="323" extrusionOk="0">
                  <a:moveTo>
                    <a:pt x="167" y="1"/>
                  </a:moveTo>
                  <a:cubicBezTo>
                    <a:pt x="71" y="1"/>
                    <a:pt x="0" y="72"/>
                    <a:pt x="0" y="155"/>
                  </a:cubicBezTo>
                  <a:cubicBezTo>
                    <a:pt x="0" y="251"/>
                    <a:pt x="71" y="322"/>
                    <a:pt x="167" y="322"/>
                  </a:cubicBezTo>
                  <a:lnTo>
                    <a:pt x="691" y="322"/>
                  </a:lnTo>
                  <a:cubicBezTo>
                    <a:pt x="774" y="322"/>
                    <a:pt x="845" y="251"/>
                    <a:pt x="845" y="155"/>
                  </a:cubicBezTo>
                  <a:cubicBezTo>
                    <a:pt x="845" y="72"/>
                    <a:pt x="774"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3" name="Google Shape;13053;p88"/>
            <p:cNvSpPr/>
            <p:nvPr/>
          </p:nvSpPr>
          <p:spPr>
            <a:xfrm>
              <a:off x="966071" y="1579473"/>
              <a:ext cx="32241" cy="32241"/>
            </a:xfrm>
            <a:custGeom>
              <a:avLst/>
              <a:gdLst/>
              <a:ahLst/>
              <a:cxnLst/>
              <a:rect l="l" t="t" r="r" b="b"/>
              <a:pathLst>
                <a:path w="1013" h="1013" extrusionOk="0">
                  <a:moveTo>
                    <a:pt x="691" y="310"/>
                  </a:moveTo>
                  <a:lnTo>
                    <a:pt x="691" y="691"/>
                  </a:lnTo>
                  <a:lnTo>
                    <a:pt x="310" y="691"/>
                  </a:lnTo>
                  <a:lnTo>
                    <a:pt x="310" y="310"/>
                  </a:lnTo>
                  <a:close/>
                  <a:moveTo>
                    <a:pt x="167" y="0"/>
                  </a:moveTo>
                  <a:cubicBezTo>
                    <a:pt x="72" y="0"/>
                    <a:pt x="0" y="71"/>
                    <a:pt x="0" y="167"/>
                  </a:cubicBezTo>
                  <a:lnTo>
                    <a:pt x="0" y="845"/>
                  </a:lnTo>
                  <a:cubicBezTo>
                    <a:pt x="0" y="941"/>
                    <a:pt x="72" y="1012"/>
                    <a:pt x="167" y="1012"/>
                  </a:cubicBezTo>
                  <a:lnTo>
                    <a:pt x="846" y="1012"/>
                  </a:lnTo>
                  <a:cubicBezTo>
                    <a:pt x="941" y="1012"/>
                    <a:pt x="1012" y="941"/>
                    <a:pt x="1012" y="845"/>
                  </a:cubicBezTo>
                  <a:lnTo>
                    <a:pt x="1012" y="167"/>
                  </a:lnTo>
                  <a:cubicBezTo>
                    <a:pt x="1000" y="71"/>
                    <a:pt x="941" y="0"/>
                    <a:pt x="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54" name="Google Shape;13054;p88"/>
          <p:cNvGrpSpPr/>
          <p:nvPr/>
        </p:nvGrpSpPr>
        <p:grpSpPr>
          <a:xfrm>
            <a:off x="1308631" y="1333580"/>
            <a:ext cx="350166" cy="350198"/>
            <a:chOff x="1308631" y="1507830"/>
            <a:chExt cx="350166" cy="350198"/>
          </a:xfrm>
        </p:grpSpPr>
        <p:sp>
          <p:nvSpPr>
            <p:cNvPr id="13055" name="Google Shape;13055;p88"/>
            <p:cNvSpPr/>
            <p:nvPr/>
          </p:nvSpPr>
          <p:spPr>
            <a:xfrm>
              <a:off x="1308631" y="1507830"/>
              <a:ext cx="350166" cy="350198"/>
            </a:xfrm>
            <a:custGeom>
              <a:avLst/>
              <a:gdLst/>
              <a:ahLst/>
              <a:cxnLst/>
              <a:rect l="l" t="t" r="r" b="b"/>
              <a:pathLst>
                <a:path w="11002" h="11003" extrusionOk="0">
                  <a:moveTo>
                    <a:pt x="6192" y="310"/>
                  </a:moveTo>
                  <a:cubicBezTo>
                    <a:pt x="6192" y="310"/>
                    <a:pt x="6204" y="310"/>
                    <a:pt x="6204" y="334"/>
                  </a:cubicBezTo>
                  <a:lnTo>
                    <a:pt x="6204" y="787"/>
                  </a:lnTo>
                  <a:cubicBezTo>
                    <a:pt x="6204" y="953"/>
                    <a:pt x="6311" y="1084"/>
                    <a:pt x="6477" y="1120"/>
                  </a:cubicBezTo>
                  <a:cubicBezTo>
                    <a:pt x="6989" y="1239"/>
                    <a:pt x="7489" y="1429"/>
                    <a:pt x="7930" y="1715"/>
                  </a:cubicBezTo>
                  <a:cubicBezTo>
                    <a:pt x="7986" y="1751"/>
                    <a:pt x="8048" y="1769"/>
                    <a:pt x="8110" y="1769"/>
                  </a:cubicBezTo>
                  <a:cubicBezTo>
                    <a:pt x="8194" y="1769"/>
                    <a:pt x="8278" y="1736"/>
                    <a:pt x="8347" y="1668"/>
                  </a:cubicBezTo>
                  <a:lnTo>
                    <a:pt x="8680" y="1346"/>
                  </a:lnTo>
                  <a:lnTo>
                    <a:pt x="8692" y="1346"/>
                  </a:lnTo>
                  <a:lnTo>
                    <a:pt x="9656" y="2311"/>
                  </a:lnTo>
                  <a:lnTo>
                    <a:pt x="9656" y="2322"/>
                  </a:lnTo>
                  <a:lnTo>
                    <a:pt x="9335" y="2656"/>
                  </a:lnTo>
                  <a:cubicBezTo>
                    <a:pt x="9228" y="2751"/>
                    <a:pt x="9192" y="2930"/>
                    <a:pt x="9287" y="3073"/>
                  </a:cubicBezTo>
                  <a:cubicBezTo>
                    <a:pt x="9573" y="3513"/>
                    <a:pt x="9775" y="4001"/>
                    <a:pt x="9883" y="4525"/>
                  </a:cubicBezTo>
                  <a:cubicBezTo>
                    <a:pt x="9906" y="4680"/>
                    <a:pt x="10049" y="4799"/>
                    <a:pt x="10204" y="4799"/>
                  </a:cubicBezTo>
                  <a:lnTo>
                    <a:pt x="10668" y="4799"/>
                  </a:lnTo>
                  <a:cubicBezTo>
                    <a:pt x="10668" y="4799"/>
                    <a:pt x="10680" y="4799"/>
                    <a:pt x="10680" y="4811"/>
                  </a:cubicBezTo>
                  <a:lnTo>
                    <a:pt x="10657" y="6216"/>
                  </a:lnTo>
                  <a:lnTo>
                    <a:pt x="10192" y="6216"/>
                  </a:lnTo>
                  <a:cubicBezTo>
                    <a:pt x="10026" y="6216"/>
                    <a:pt x="9895" y="6311"/>
                    <a:pt x="9871" y="6478"/>
                  </a:cubicBezTo>
                  <a:cubicBezTo>
                    <a:pt x="9752" y="7002"/>
                    <a:pt x="9549" y="7490"/>
                    <a:pt x="9275" y="7942"/>
                  </a:cubicBezTo>
                  <a:cubicBezTo>
                    <a:pt x="9180" y="8073"/>
                    <a:pt x="9192" y="8240"/>
                    <a:pt x="9311" y="8359"/>
                  </a:cubicBezTo>
                  <a:lnTo>
                    <a:pt x="9645" y="8680"/>
                  </a:lnTo>
                  <a:lnTo>
                    <a:pt x="9645" y="8692"/>
                  </a:lnTo>
                  <a:lnTo>
                    <a:pt x="8680" y="9669"/>
                  </a:lnTo>
                  <a:lnTo>
                    <a:pt x="8656" y="9669"/>
                  </a:lnTo>
                  <a:lnTo>
                    <a:pt x="8335" y="9335"/>
                  </a:lnTo>
                  <a:cubicBezTo>
                    <a:pt x="8271" y="9272"/>
                    <a:pt x="8183" y="9237"/>
                    <a:pt x="8094" y="9237"/>
                  </a:cubicBezTo>
                  <a:cubicBezTo>
                    <a:pt x="8033" y="9237"/>
                    <a:pt x="7971" y="9254"/>
                    <a:pt x="7918" y="9288"/>
                  </a:cubicBezTo>
                  <a:cubicBezTo>
                    <a:pt x="7466" y="9573"/>
                    <a:pt x="6978" y="9788"/>
                    <a:pt x="6454" y="9883"/>
                  </a:cubicBezTo>
                  <a:cubicBezTo>
                    <a:pt x="6311" y="9919"/>
                    <a:pt x="6192" y="10050"/>
                    <a:pt x="6192" y="10216"/>
                  </a:cubicBezTo>
                  <a:lnTo>
                    <a:pt x="6192" y="10681"/>
                  </a:lnTo>
                  <a:cubicBezTo>
                    <a:pt x="6192" y="10681"/>
                    <a:pt x="6192" y="10693"/>
                    <a:pt x="6168" y="10693"/>
                  </a:cubicBezTo>
                  <a:lnTo>
                    <a:pt x="4811" y="10693"/>
                  </a:lnTo>
                  <a:cubicBezTo>
                    <a:pt x="4811" y="10693"/>
                    <a:pt x="4787" y="10693"/>
                    <a:pt x="4787" y="10681"/>
                  </a:cubicBezTo>
                  <a:lnTo>
                    <a:pt x="4787" y="10216"/>
                  </a:lnTo>
                  <a:cubicBezTo>
                    <a:pt x="4787" y="10050"/>
                    <a:pt x="4692" y="9919"/>
                    <a:pt x="4525" y="9883"/>
                  </a:cubicBezTo>
                  <a:cubicBezTo>
                    <a:pt x="4001" y="9764"/>
                    <a:pt x="3513" y="9573"/>
                    <a:pt x="3060" y="9288"/>
                  </a:cubicBezTo>
                  <a:cubicBezTo>
                    <a:pt x="3001" y="9264"/>
                    <a:pt x="2941" y="9228"/>
                    <a:pt x="2882" y="9228"/>
                  </a:cubicBezTo>
                  <a:cubicBezTo>
                    <a:pt x="2798" y="9228"/>
                    <a:pt x="2715" y="9264"/>
                    <a:pt x="2644" y="9335"/>
                  </a:cubicBezTo>
                  <a:lnTo>
                    <a:pt x="2322" y="9669"/>
                  </a:lnTo>
                  <a:lnTo>
                    <a:pt x="2298" y="9669"/>
                  </a:lnTo>
                  <a:lnTo>
                    <a:pt x="1334" y="8692"/>
                  </a:lnTo>
                  <a:lnTo>
                    <a:pt x="1334" y="8680"/>
                  </a:lnTo>
                  <a:lnTo>
                    <a:pt x="1667" y="8359"/>
                  </a:lnTo>
                  <a:cubicBezTo>
                    <a:pt x="1763" y="8252"/>
                    <a:pt x="1798" y="8073"/>
                    <a:pt x="1703" y="7942"/>
                  </a:cubicBezTo>
                  <a:cubicBezTo>
                    <a:pt x="1429" y="7490"/>
                    <a:pt x="1215" y="7002"/>
                    <a:pt x="1108" y="6478"/>
                  </a:cubicBezTo>
                  <a:cubicBezTo>
                    <a:pt x="1084" y="6335"/>
                    <a:pt x="953" y="6216"/>
                    <a:pt x="786" y="6216"/>
                  </a:cubicBezTo>
                  <a:lnTo>
                    <a:pt x="322" y="6216"/>
                  </a:lnTo>
                  <a:cubicBezTo>
                    <a:pt x="322" y="6216"/>
                    <a:pt x="310" y="6216"/>
                    <a:pt x="310" y="6192"/>
                  </a:cubicBezTo>
                  <a:lnTo>
                    <a:pt x="310" y="4811"/>
                  </a:lnTo>
                  <a:cubicBezTo>
                    <a:pt x="310" y="4811"/>
                    <a:pt x="310" y="4799"/>
                    <a:pt x="322" y="4799"/>
                  </a:cubicBezTo>
                  <a:lnTo>
                    <a:pt x="786" y="4799"/>
                  </a:lnTo>
                  <a:cubicBezTo>
                    <a:pt x="953" y="4799"/>
                    <a:pt x="1084" y="4692"/>
                    <a:pt x="1108" y="4525"/>
                  </a:cubicBezTo>
                  <a:cubicBezTo>
                    <a:pt x="1227" y="4001"/>
                    <a:pt x="1429" y="3513"/>
                    <a:pt x="1703" y="3073"/>
                  </a:cubicBezTo>
                  <a:cubicBezTo>
                    <a:pt x="1798" y="2930"/>
                    <a:pt x="1786" y="2775"/>
                    <a:pt x="1667" y="2656"/>
                  </a:cubicBezTo>
                  <a:lnTo>
                    <a:pt x="1334" y="2322"/>
                  </a:lnTo>
                  <a:lnTo>
                    <a:pt x="1334" y="2311"/>
                  </a:lnTo>
                  <a:lnTo>
                    <a:pt x="2298" y="1346"/>
                  </a:lnTo>
                  <a:lnTo>
                    <a:pt x="2322" y="1346"/>
                  </a:lnTo>
                  <a:lnTo>
                    <a:pt x="2644" y="1668"/>
                  </a:lnTo>
                  <a:cubicBezTo>
                    <a:pt x="2707" y="1731"/>
                    <a:pt x="2796" y="1765"/>
                    <a:pt x="2885" y="1765"/>
                  </a:cubicBezTo>
                  <a:cubicBezTo>
                    <a:pt x="2946" y="1765"/>
                    <a:pt x="3007" y="1749"/>
                    <a:pt x="3060" y="1715"/>
                  </a:cubicBezTo>
                  <a:cubicBezTo>
                    <a:pt x="3513" y="1429"/>
                    <a:pt x="4001" y="1227"/>
                    <a:pt x="4525" y="1120"/>
                  </a:cubicBezTo>
                  <a:cubicBezTo>
                    <a:pt x="4668" y="1084"/>
                    <a:pt x="4787" y="953"/>
                    <a:pt x="4787" y="787"/>
                  </a:cubicBezTo>
                  <a:lnTo>
                    <a:pt x="4787" y="334"/>
                  </a:lnTo>
                  <a:cubicBezTo>
                    <a:pt x="4787" y="334"/>
                    <a:pt x="4787" y="310"/>
                    <a:pt x="4811" y="310"/>
                  </a:cubicBezTo>
                  <a:close/>
                  <a:moveTo>
                    <a:pt x="4811" y="1"/>
                  </a:moveTo>
                  <a:cubicBezTo>
                    <a:pt x="4632" y="1"/>
                    <a:pt x="4477" y="156"/>
                    <a:pt x="4477" y="334"/>
                  </a:cubicBezTo>
                  <a:lnTo>
                    <a:pt x="4477" y="798"/>
                  </a:lnTo>
                  <a:cubicBezTo>
                    <a:pt x="4477" y="798"/>
                    <a:pt x="4477" y="810"/>
                    <a:pt x="4465" y="810"/>
                  </a:cubicBezTo>
                  <a:cubicBezTo>
                    <a:pt x="3918" y="929"/>
                    <a:pt x="3370" y="1156"/>
                    <a:pt x="2906" y="1453"/>
                  </a:cubicBezTo>
                  <a:lnTo>
                    <a:pt x="2882" y="1453"/>
                  </a:lnTo>
                  <a:lnTo>
                    <a:pt x="2560" y="1120"/>
                  </a:lnTo>
                  <a:cubicBezTo>
                    <a:pt x="2495" y="1054"/>
                    <a:pt x="2408" y="1022"/>
                    <a:pt x="2322" y="1022"/>
                  </a:cubicBezTo>
                  <a:cubicBezTo>
                    <a:pt x="2236" y="1022"/>
                    <a:pt x="2150" y="1054"/>
                    <a:pt x="2084" y="1120"/>
                  </a:cubicBezTo>
                  <a:lnTo>
                    <a:pt x="1120" y="2084"/>
                  </a:lnTo>
                  <a:cubicBezTo>
                    <a:pt x="977" y="2215"/>
                    <a:pt x="977" y="2430"/>
                    <a:pt x="1120" y="2561"/>
                  </a:cubicBezTo>
                  <a:lnTo>
                    <a:pt x="1441" y="2894"/>
                  </a:lnTo>
                  <a:lnTo>
                    <a:pt x="1441" y="2906"/>
                  </a:lnTo>
                  <a:cubicBezTo>
                    <a:pt x="1132" y="3382"/>
                    <a:pt x="917" y="3906"/>
                    <a:pt x="798" y="4466"/>
                  </a:cubicBezTo>
                  <a:cubicBezTo>
                    <a:pt x="798" y="4466"/>
                    <a:pt x="798" y="4489"/>
                    <a:pt x="786" y="4489"/>
                  </a:cubicBezTo>
                  <a:lnTo>
                    <a:pt x="322" y="4489"/>
                  </a:lnTo>
                  <a:cubicBezTo>
                    <a:pt x="143" y="4489"/>
                    <a:pt x="0" y="4632"/>
                    <a:pt x="0" y="4811"/>
                  </a:cubicBezTo>
                  <a:lnTo>
                    <a:pt x="0" y="6192"/>
                  </a:lnTo>
                  <a:cubicBezTo>
                    <a:pt x="0" y="6371"/>
                    <a:pt x="143" y="6525"/>
                    <a:pt x="322" y="6525"/>
                  </a:cubicBezTo>
                  <a:lnTo>
                    <a:pt x="786" y="6525"/>
                  </a:lnTo>
                  <a:cubicBezTo>
                    <a:pt x="786" y="6525"/>
                    <a:pt x="798" y="6525"/>
                    <a:pt x="798" y="6537"/>
                  </a:cubicBezTo>
                  <a:cubicBezTo>
                    <a:pt x="917" y="7085"/>
                    <a:pt x="1143" y="7621"/>
                    <a:pt x="1441" y="8097"/>
                  </a:cubicBezTo>
                  <a:lnTo>
                    <a:pt x="1441" y="8121"/>
                  </a:lnTo>
                  <a:lnTo>
                    <a:pt x="1120" y="8442"/>
                  </a:lnTo>
                  <a:cubicBezTo>
                    <a:pt x="977" y="8573"/>
                    <a:pt x="977" y="8788"/>
                    <a:pt x="1120" y="8918"/>
                  </a:cubicBezTo>
                  <a:lnTo>
                    <a:pt x="2084" y="9883"/>
                  </a:lnTo>
                  <a:cubicBezTo>
                    <a:pt x="2150" y="9954"/>
                    <a:pt x="2236" y="9990"/>
                    <a:pt x="2322" y="9990"/>
                  </a:cubicBezTo>
                  <a:cubicBezTo>
                    <a:pt x="2408" y="9990"/>
                    <a:pt x="2495" y="9954"/>
                    <a:pt x="2560" y="9883"/>
                  </a:cubicBezTo>
                  <a:lnTo>
                    <a:pt x="2882" y="9561"/>
                  </a:lnTo>
                  <a:lnTo>
                    <a:pt x="2906" y="9561"/>
                  </a:lnTo>
                  <a:cubicBezTo>
                    <a:pt x="3370" y="9871"/>
                    <a:pt x="3894" y="10085"/>
                    <a:pt x="4465" y="10204"/>
                  </a:cubicBezTo>
                  <a:cubicBezTo>
                    <a:pt x="4465" y="10204"/>
                    <a:pt x="4477" y="10204"/>
                    <a:pt x="4477" y="10216"/>
                  </a:cubicBezTo>
                  <a:lnTo>
                    <a:pt x="4477" y="10681"/>
                  </a:lnTo>
                  <a:cubicBezTo>
                    <a:pt x="4477" y="10859"/>
                    <a:pt x="4632" y="11002"/>
                    <a:pt x="4811" y="11002"/>
                  </a:cubicBezTo>
                  <a:lnTo>
                    <a:pt x="6192" y="11002"/>
                  </a:lnTo>
                  <a:cubicBezTo>
                    <a:pt x="6370" y="11002"/>
                    <a:pt x="6513" y="10859"/>
                    <a:pt x="6513" y="10681"/>
                  </a:cubicBezTo>
                  <a:lnTo>
                    <a:pt x="6513" y="10216"/>
                  </a:lnTo>
                  <a:cubicBezTo>
                    <a:pt x="6513" y="10216"/>
                    <a:pt x="6513" y="10204"/>
                    <a:pt x="6537" y="10204"/>
                  </a:cubicBezTo>
                  <a:cubicBezTo>
                    <a:pt x="7085" y="10085"/>
                    <a:pt x="7620" y="9859"/>
                    <a:pt x="8097" y="9561"/>
                  </a:cubicBezTo>
                  <a:lnTo>
                    <a:pt x="8109" y="9561"/>
                  </a:lnTo>
                  <a:lnTo>
                    <a:pt x="8442" y="9883"/>
                  </a:lnTo>
                  <a:cubicBezTo>
                    <a:pt x="8507" y="9954"/>
                    <a:pt x="8591" y="9990"/>
                    <a:pt x="8676" y="9990"/>
                  </a:cubicBezTo>
                  <a:cubicBezTo>
                    <a:pt x="8760" y="9990"/>
                    <a:pt x="8847" y="9954"/>
                    <a:pt x="8918" y="9883"/>
                  </a:cubicBezTo>
                  <a:lnTo>
                    <a:pt x="9883" y="8918"/>
                  </a:lnTo>
                  <a:cubicBezTo>
                    <a:pt x="10014" y="8788"/>
                    <a:pt x="10014" y="8573"/>
                    <a:pt x="9883" y="8442"/>
                  </a:cubicBezTo>
                  <a:lnTo>
                    <a:pt x="9549" y="8121"/>
                  </a:lnTo>
                  <a:lnTo>
                    <a:pt x="9549" y="8097"/>
                  </a:lnTo>
                  <a:cubicBezTo>
                    <a:pt x="9871" y="7621"/>
                    <a:pt x="10073" y="7109"/>
                    <a:pt x="10192" y="6537"/>
                  </a:cubicBezTo>
                  <a:cubicBezTo>
                    <a:pt x="10192" y="6537"/>
                    <a:pt x="10192" y="6525"/>
                    <a:pt x="10204" y="6525"/>
                  </a:cubicBezTo>
                  <a:lnTo>
                    <a:pt x="10668" y="6525"/>
                  </a:lnTo>
                  <a:cubicBezTo>
                    <a:pt x="10847" y="6525"/>
                    <a:pt x="11002" y="6371"/>
                    <a:pt x="11002" y="6192"/>
                  </a:cubicBezTo>
                  <a:lnTo>
                    <a:pt x="11002" y="4811"/>
                  </a:lnTo>
                  <a:cubicBezTo>
                    <a:pt x="10978" y="4632"/>
                    <a:pt x="10835" y="4489"/>
                    <a:pt x="10657" y="4489"/>
                  </a:cubicBezTo>
                  <a:lnTo>
                    <a:pt x="10192" y="4489"/>
                  </a:lnTo>
                  <a:cubicBezTo>
                    <a:pt x="10192" y="4489"/>
                    <a:pt x="10180" y="4489"/>
                    <a:pt x="10180" y="4466"/>
                  </a:cubicBezTo>
                  <a:cubicBezTo>
                    <a:pt x="10061" y="3918"/>
                    <a:pt x="9835" y="3382"/>
                    <a:pt x="9537" y="2906"/>
                  </a:cubicBezTo>
                  <a:lnTo>
                    <a:pt x="9537" y="2894"/>
                  </a:lnTo>
                  <a:lnTo>
                    <a:pt x="9859" y="2561"/>
                  </a:lnTo>
                  <a:cubicBezTo>
                    <a:pt x="10002" y="2430"/>
                    <a:pt x="10002" y="2215"/>
                    <a:pt x="9859" y="2084"/>
                  </a:cubicBezTo>
                  <a:lnTo>
                    <a:pt x="8894" y="1120"/>
                  </a:lnTo>
                  <a:cubicBezTo>
                    <a:pt x="8829" y="1054"/>
                    <a:pt x="8743" y="1022"/>
                    <a:pt x="8656" y="1022"/>
                  </a:cubicBezTo>
                  <a:cubicBezTo>
                    <a:pt x="8570" y="1022"/>
                    <a:pt x="8484" y="1054"/>
                    <a:pt x="8418" y="1120"/>
                  </a:cubicBezTo>
                  <a:lnTo>
                    <a:pt x="8097" y="1453"/>
                  </a:lnTo>
                  <a:lnTo>
                    <a:pt x="8073" y="1453"/>
                  </a:lnTo>
                  <a:cubicBezTo>
                    <a:pt x="7597" y="1132"/>
                    <a:pt x="7085" y="929"/>
                    <a:pt x="6513" y="810"/>
                  </a:cubicBezTo>
                  <a:cubicBezTo>
                    <a:pt x="6513" y="810"/>
                    <a:pt x="6501" y="810"/>
                    <a:pt x="6501" y="798"/>
                  </a:cubicBezTo>
                  <a:lnTo>
                    <a:pt x="6501" y="334"/>
                  </a:lnTo>
                  <a:cubicBezTo>
                    <a:pt x="6501" y="156"/>
                    <a:pt x="6346" y="1"/>
                    <a:pt x="6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6" name="Google Shape;13056;p88"/>
            <p:cNvSpPr/>
            <p:nvPr/>
          </p:nvSpPr>
          <p:spPr>
            <a:xfrm>
              <a:off x="1373049" y="1574063"/>
              <a:ext cx="181544" cy="179730"/>
            </a:xfrm>
            <a:custGeom>
              <a:avLst/>
              <a:gdLst/>
              <a:ahLst/>
              <a:cxnLst/>
              <a:rect l="l" t="t" r="r" b="b"/>
              <a:pathLst>
                <a:path w="5704" h="5647" extrusionOk="0">
                  <a:moveTo>
                    <a:pt x="3449" y="0"/>
                  </a:moveTo>
                  <a:cubicBezTo>
                    <a:pt x="3399" y="0"/>
                    <a:pt x="3349" y="1"/>
                    <a:pt x="3299" y="3"/>
                  </a:cubicBezTo>
                  <a:cubicBezTo>
                    <a:pt x="2453" y="51"/>
                    <a:pt x="1644" y="408"/>
                    <a:pt x="1036" y="1003"/>
                  </a:cubicBezTo>
                  <a:cubicBezTo>
                    <a:pt x="429" y="1611"/>
                    <a:pt x="84" y="2396"/>
                    <a:pt x="48" y="3266"/>
                  </a:cubicBezTo>
                  <a:cubicBezTo>
                    <a:pt x="1" y="4111"/>
                    <a:pt x="262" y="4933"/>
                    <a:pt x="798" y="5587"/>
                  </a:cubicBezTo>
                  <a:cubicBezTo>
                    <a:pt x="834" y="5635"/>
                    <a:pt x="882" y="5647"/>
                    <a:pt x="917" y="5647"/>
                  </a:cubicBezTo>
                  <a:cubicBezTo>
                    <a:pt x="953" y="5647"/>
                    <a:pt x="1001" y="5635"/>
                    <a:pt x="1024" y="5623"/>
                  </a:cubicBezTo>
                  <a:cubicBezTo>
                    <a:pt x="1096" y="5564"/>
                    <a:pt x="1096" y="5456"/>
                    <a:pt x="1060" y="5397"/>
                  </a:cubicBezTo>
                  <a:cubicBezTo>
                    <a:pt x="584" y="4802"/>
                    <a:pt x="322" y="4051"/>
                    <a:pt x="370" y="3278"/>
                  </a:cubicBezTo>
                  <a:cubicBezTo>
                    <a:pt x="417" y="2504"/>
                    <a:pt x="727" y="1777"/>
                    <a:pt x="1274" y="1242"/>
                  </a:cubicBezTo>
                  <a:cubicBezTo>
                    <a:pt x="1834" y="694"/>
                    <a:pt x="2560" y="384"/>
                    <a:pt x="3322" y="337"/>
                  </a:cubicBezTo>
                  <a:cubicBezTo>
                    <a:pt x="3385" y="333"/>
                    <a:pt x="3447" y="331"/>
                    <a:pt x="3509" y="331"/>
                  </a:cubicBezTo>
                  <a:cubicBezTo>
                    <a:pt x="4215" y="331"/>
                    <a:pt x="4883" y="578"/>
                    <a:pt x="5430" y="1015"/>
                  </a:cubicBezTo>
                  <a:cubicBezTo>
                    <a:pt x="5461" y="1041"/>
                    <a:pt x="5496" y="1053"/>
                    <a:pt x="5531" y="1053"/>
                  </a:cubicBezTo>
                  <a:cubicBezTo>
                    <a:pt x="5577" y="1053"/>
                    <a:pt x="5622" y="1032"/>
                    <a:pt x="5656" y="992"/>
                  </a:cubicBezTo>
                  <a:cubicBezTo>
                    <a:pt x="5704" y="920"/>
                    <a:pt x="5680" y="813"/>
                    <a:pt x="5620" y="765"/>
                  </a:cubicBezTo>
                  <a:cubicBezTo>
                    <a:pt x="5005" y="262"/>
                    <a:pt x="4232" y="0"/>
                    <a:pt x="34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7" name="Google Shape;13057;p88"/>
            <p:cNvSpPr/>
            <p:nvPr/>
          </p:nvSpPr>
          <p:spPr>
            <a:xfrm>
              <a:off x="1411338" y="1606368"/>
              <a:ext cx="182276" cy="186477"/>
            </a:xfrm>
            <a:custGeom>
              <a:avLst/>
              <a:gdLst/>
              <a:ahLst/>
              <a:cxnLst/>
              <a:rect l="l" t="t" r="r" b="b"/>
              <a:pathLst>
                <a:path w="5727" h="5859" extrusionOk="0">
                  <a:moveTo>
                    <a:pt x="3286" y="334"/>
                  </a:moveTo>
                  <a:lnTo>
                    <a:pt x="3286" y="1000"/>
                  </a:lnTo>
                  <a:cubicBezTo>
                    <a:pt x="3286" y="1108"/>
                    <a:pt x="3262" y="1227"/>
                    <a:pt x="3215" y="1310"/>
                  </a:cubicBezTo>
                  <a:lnTo>
                    <a:pt x="3143" y="1477"/>
                  </a:lnTo>
                  <a:cubicBezTo>
                    <a:pt x="3119" y="1501"/>
                    <a:pt x="3119" y="1524"/>
                    <a:pt x="3119" y="1548"/>
                  </a:cubicBezTo>
                  <a:lnTo>
                    <a:pt x="3119" y="1893"/>
                  </a:lnTo>
                  <a:cubicBezTo>
                    <a:pt x="3119" y="2132"/>
                    <a:pt x="3036" y="2358"/>
                    <a:pt x="2858" y="2524"/>
                  </a:cubicBezTo>
                  <a:cubicBezTo>
                    <a:pt x="2691" y="2679"/>
                    <a:pt x="2453" y="2775"/>
                    <a:pt x="2215" y="2775"/>
                  </a:cubicBezTo>
                  <a:cubicBezTo>
                    <a:pt x="1774" y="2763"/>
                    <a:pt x="1381" y="2346"/>
                    <a:pt x="1381" y="1846"/>
                  </a:cubicBezTo>
                  <a:lnTo>
                    <a:pt x="1381" y="1548"/>
                  </a:lnTo>
                  <a:cubicBezTo>
                    <a:pt x="1381" y="1524"/>
                    <a:pt x="1381" y="1501"/>
                    <a:pt x="1369" y="1477"/>
                  </a:cubicBezTo>
                  <a:lnTo>
                    <a:pt x="1262" y="1286"/>
                  </a:lnTo>
                  <a:cubicBezTo>
                    <a:pt x="1238" y="1203"/>
                    <a:pt x="1203" y="1131"/>
                    <a:pt x="1203" y="1048"/>
                  </a:cubicBezTo>
                  <a:lnTo>
                    <a:pt x="1203" y="1024"/>
                  </a:lnTo>
                  <a:cubicBezTo>
                    <a:pt x="1203" y="643"/>
                    <a:pt x="1524" y="334"/>
                    <a:pt x="1905" y="334"/>
                  </a:cubicBezTo>
                  <a:close/>
                  <a:moveTo>
                    <a:pt x="2608" y="3025"/>
                  </a:moveTo>
                  <a:cubicBezTo>
                    <a:pt x="2619" y="3084"/>
                    <a:pt x="2631" y="3132"/>
                    <a:pt x="2655" y="3179"/>
                  </a:cubicBezTo>
                  <a:lnTo>
                    <a:pt x="2512" y="3310"/>
                  </a:lnTo>
                  <a:cubicBezTo>
                    <a:pt x="2441" y="3382"/>
                    <a:pt x="2357" y="3417"/>
                    <a:pt x="2262" y="3417"/>
                  </a:cubicBezTo>
                  <a:cubicBezTo>
                    <a:pt x="2179" y="3417"/>
                    <a:pt x="2084" y="3382"/>
                    <a:pt x="2012" y="3310"/>
                  </a:cubicBezTo>
                  <a:lnTo>
                    <a:pt x="1881" y="3179"/>
                  </a:lnTo>
                  <a:cubicBezTo>
                    <a:pt x="1893" y="3132"/>
                    <a:pt x="1905" y="3084"/>
                    <a:pt x="1905" y="3025"/>
                  </a:cubicBezTo>
                  <a:cubicBezTo>
                    <a:pt x="2012" y="3060"/>
                    <a:pt x="2119" y="3084"/>
                    <a:pt x="2215" y="3084"/>
                  </a:cubicBezTo>
                  <a:lnTo>
                    <a:pt x="2250" y="3084"/>
                  </a:lnTo>
                  <a:cubicBezTo>
                    <a:pt x="2369" y="3084"/>
                    <a:pt x="2488" y="3072"/>
                    <a:pt x="2608" y="3025"/>
                  </a:cubicBezTo>
                  <a:close/>
                  <a:moveTo>
                    <a:pt x="2810" y="3441"/>
                  </a:moveTo>
                  <a:cubicBezTo>
                    <a:pt x="2858" y="3477"/>
                    <a:pt x="2905" y="3489"/>
                    <a:pt x="2941" y="3501"/>
                  </a:cubicBezTo>
                  <a:lnTo>
                    <a:pt x="3524" y="3667"/>
                  </a:lnTo>
                  <a:cubicBezTo>
                    <a:pt x="3679" y="3715"/>
                    <a:pt x="3774" y="3846"/>
                    <a:pt x="3774" y="4013"/>
                  </a:cubicBezTo>
                  <a:lnTo>
                    <a:pt x="3774" y="5108"/>
                  </a:lnTo>
                  <a:lnTo>
                    <a:pt x="3822" y="5108"/>
                  </a:lnTo>
                  <a:cubicBezTo>
                    <a:pt x="3703" y="5180"/>
                    <a:pt x="3584" y="5239"/>
                    <a:pt x="3453" y="5287"/>
                  </a:cubicBezTo>
                  <a:lnTo>
                    <a:pt x="3453" y="4310"/>
                  </a:lnTo>
                  <a:cubicBezTo>
                    <a:pt x="3453" y="4215"/>
                    <a:pt x="3381" y="4144"/>
                    <a:pt x="3286" y="4144"/>
                  </a:cubicBezTo>
                  <a:cubicBezTo>
                    <a:pt x="3203" y="4144"/>
                    <a:pt x="3119" y="4215"/>
                    <a:pt x="3119" y="4310"/>
                  </a:cubicBezTo>
                  <a:lnTo>
                    <a:pt x="3119" y="5394"/>
                  </a:lnTo>
                  <a:cubicBezTo>
                    <a:pt x="2881" y="5465"/>
                    <a:pt x="2655" y="5501"/>
                    <a:pt x="2405" y="5513"/>
                  </a:cubicBezTo>
                  <a:lnTo>
                    <a:pt x="2262" y="5513"/>
                  </a:lnTo>
                  <a:cubicBezTo>
                    <a:pt x="1965" y="5513"/>
                    <a:pt x="1667" y="5465"/>
                    <a:pt x="1381" y="5394"/>
                  </a:cubicBezTo>
                  <a:lnTo>
                    <a:pt x="1381" y="4310"/>
                  </a:lnTo>
                  <a:cubicBezTo>
                    <a:pt x="1381" y="4215"/>
                    <a:pt x="1310" y="4144"/>
                    <a:pt x="1214" y="4144"/>
                  </a:cubicBezTo>
                  <a:cubicBezTo>
                    <a:pt x="1131" y="4144"/>
                    <a:pt x="1060" y="4215"/>
                    <a:pt x="1060" y="4310"/>
                  </a:cubicBezTo>
                  <a:lnTo>
                    <a:pt x="1060" y="5287"/>
                  </a:lnTo>
                  <a:cubicBezTo>
                    <a:pt x="941" y="5227"/>
                    <a:pt x="798" y="5168"/>
                    <a:pt x="679" y="5108"/>
                  </a:cubicBezTo>
                  <a:lnTo>
                    <a:pt x="679" y="4013"/>
                  </a:lnTo>
                  <a:cubicBezTo>
                    <a:pt x="679" y="3846"/>
                    <a:pt x="786" y="3715"/>
                    <a:pt x="941" y="3667"/>
                  </a:cubicBezTo>
                  <a:lnTo>
                    <a:pt x="1512" y="3501"/>
                  </a:lnTo>
                  <a:cubicBezTo>
                    <a:pt x="1560" y="3489"/>
                    <a:pt x="1619" y="3477"/>
                    <a:pt x="1655" y="3441"/>
                  </a:cubicBezTo>
                  <a:lnTo>
                    <a:pt x="1750" y="3548"/>
                  </a:lnTo>
                  <a:cubicBezTo>
                    <a:pt x="1893" y="3679"/>
                    <a:pt x="2072" y="3739"/>
                    <a:pt x="2227" y="3739"/>
                  </a:cubicBezTo>
                  <a:cubicBezTo>
                    <a:pt x="2393" y="3739"/>
                    <a:pt x="2572" y="3679"/>
                    <a:pt x="2703" y="3548"/>
                  </a:cubicBezTo>
                  <a:lnTo>
                    <a:pt x="2810" y="3441"/>
                  </a:lnTo>
                  <a:close/>
                  <a:moveTo>
                    <a:pt x="1893" y="0"/>
                  </a:moveTo>
                  <a:cubicBezTo>
                    <a:pt x="1322" y="0"/>
                    <a:pt x="869" y="465"/>
                    <a:pt x="869" y="1024"/>
                  </a:cubicBezTo>
                  <a:lnTo>
                    <a:pt x="869" y="1048"/>
                  </a:lnTo>
                  <a:cubicBezTo>
                    <a:pt x="869" y="1179"/>
                    <a:pt x="893" y="1310"/>
                    <a:pt x="953" y="1429"/>
                  </a:cubicBezTo>
                  <a:lnTo>
                    <a:pt x="1048" y="1596"/>
                  </a:lnTo>
                  <a:lnTo>
                    <a:pt x="1048" y="1870"/>
                  </a:lnTo>
                  <a:cubicBezTo>
                    <a:pt x="1048" y="2286"/>
                    <a:pt x="1250" y="2655"/>
                    <a:pt x="1560" y="2882"/>
                  </a:cubicBezTo>
                  <a:lnTo>
                    <a:pt x="1560" y="3025"/>
                  </a:lnTo>
                  <a:cubicBezTo>
                    <a:pt x="1560" y="3096"/>
                    <a:pt x="1500" y="3179"/>
                    <a:pt x="1429" y="3203"/>
                  </a:cubicBezTo>
                  <a:lnTo>
                    <a:pt x="845" y="3370"/>
                  </a:lnTo>
                  <a:cubicBezTo>
                    <a:pt x="572" y="3453"/>
                    <a:pt x="357" y="3727"/>
                    <a:pt x="357" y="4025"/>
                  </a:cubicBezTo>
                  <a:lnTo>
                    <a:pt x="357" y="4906"/>
                  </a:lnTo>
                  <a:cubicBezTo>
                    <a:pt x="333" y="4882"/>
                    <a:pt x="310" y="4858"/>
                    <a:pt x="286" y="4846"/>
                  </a:cubicBezTo>
                  <a:cubicBezTo>
                    <a:pt x="255" y="4820"/>
                    <a:pt x="220" y="4808"/>
                    <a:pt x="185" y="4808"/>
                  </a:cubicBezTo>
                  <a:cubicBezTo>
                    <a:pt x="139" y="4808"/>
                    <a:pt x="93" y="4829"/>
                    <a:pt x="60" y="4870"/>
                  </a:cubicBezTo>
                  <a:cubicBezTo>
                    <a:pt x="0" y="4941"/>
                    <a:pt x="12" y="5037"/>
                    <a:pt x="95" y="5096"/>
                  </a:cubicBezTo>
                  <a:cubicBezTo>
                    <a:pt x="703" y="5584"/>
                    <a:pt x="1465" y="5858"/>
                    <a:pt x="2250" y="5858"/>
                  </a:cubicBezTo>
                  <a:lnTo>
                    <a:pt x="2417" y="5858"/>
                  </a:lnTo>
                  <a:cubicBezTo>
                    <a:pt x="3262" y="5811"/>
                    <a:pt x="4060" y="5453"/>
                    <a:pt x="4679" y="4858"/>
                  </a:cubicBezTo>
                  <a:cubicBezTo>
                    <a:pt x="5286" y="4251"/>
                    <a:pt x="5632" y="3453"/>
                    <a:pt x="5667" y="2596"/>
                  </a:cubicBezTo>
                  <a:cubicBezTo>
                    <a:pt x="5727" y="1727"/>
                    <a:pt x="5465" y="905"/>
                    <a:pt x="4929" y="262"/>
                  </a:cubicBezTo>
                  <a:cubicBezTo>
                    <a:pt x="4895" y="215"/>
                    <a:pt x="4846" y="194"/>
                    <a:pt x="4799" y="194"/>
                  </a:cubicBezTo>
                  <a:cubicBezTo>
                    <a:pt x="4763" y="194"/>
                    <a:pt x="4729" y="206"/>
                    <a:pt x="4703" y="227"/>
                  </a:cubicBezTo>
                  <a:cubicBezTo>
                    <a:pt x="4632" y="286"/>
                    <a:pt x="4632" y="393"/>
                    <a:pt x="4679" y="453"/>
                  </a:cubicBezTo>
                  <a:cubicBezTo>
                    <a:pt x="5155" y="1048"/>
                    <a:pt x="5405" y="1786"/>
                    <a:pt x="5358" y="2560"/>
                  </a:cubicBezTo>
                  <a:cubicBezTo>
                    <a:pt x="5310" y="3334"/>
                    <a:pt x="5001" y="4072"/>
                    <a:pt x="4453" y="4608"/>
                  </a:cubicBezTo>
                  <a:cubicBezTo>
                    <a:pt x="4346" y="4703"/>
                    <a:pt x="4239" y="4799"/>
                    <a:pt x="4143" y="4882"/>
                  </a:cubicBezTo>
                  <a:lnTo>
                    <a:pt x="4143" y="4013"/>
                  </a:lnTo>
                  <a:cubicBezTo>
                    <a:pt x="4143" y="3715"/>
                    <a:pt x="3929" y="3441"/>
                    <a:pt x="3643" y="3358"/>
                  </a:cubicBezTo>
                  <a:lnTo>
                    <a:pt x="3072" y="3191"/>
                  </a:lnTo>
                  <a:cubicBezTo>
                    <a:pt x="2989" y="3156"/>
                    <a:pt x="2929" y="3096"/>
                    <a:pt x="2929" y="3013"/>
                  </a:cubicBezTo>
                  <a:lnTo>
                    <a:pt x="2929" y="2882"/>
                  </a:lnTo>
                  <a:cubicBezTo>
                    <a:pt x="2989" y="2834"/>
                    <a:pt x="3036" y="2798"/>
                    <a:pt x="3084" y="2763"/>
                  </a:cubicBezTo>
                  <a:cubicBezTo>
                    <a:pt x="3322" y="2536"/>
                    <a:pt x="3441" y="2227"/>
                    <a:pt x="3441" y="1893"/>
                  </a:cubicBezTo>
                  <a:lnTo>
                    <a:pt x="3441" y="1596"/>
                  </a:lnTo>
                  <a:lnTo>
                    <a:pt x="3500" y="1465"/>
                  </a:lnTo>
                  <a:cubicBezTo>
                    <a:pt x="3572" y="1334"/>
                    <a:pt x="3596" y="1167"/>
                    <a:pt x="3596" y="1000"/>
                  </a:cubicBezTo>
                  <a:lnTo>
                    <a:pt x="3596" y="167"/>
                  </a:lnTo>
                  <a:cubicBezTo>
                    <a:pt x="3596" y="72"/>
                    <a:pt x="3524" y="0"/>
                    <a:pt x="3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8" name="Google Shape;13058;p88"/>
            <p:cNvSpPr/>
            <p:nvPr/>
          </p:nvSpPr>
          <p:spPr>
            <a:xfrm>
              <a:off x="1461721" y="1634026"/>
              <a:ext cx="43986" cy="15564"/>
            </a:xfrm>
            <a:custGeom>
              <a:avLst/>
              <a:gdLst/>
              <a:ahLst/>
              <a:cxnLst/>
              <a:rect l="l" t="t" r="r" b="b"/>
              <a:pathLst>
                <a:path w="1382" h="489" extrusionOk="0">
                  <a:moveTo>
                    <a:pt x="155" y="1"/>
                  </a:moveTo>
                  <a:cubicBezTo>
                    <a:pt x="72" y="1"/>
                    <a:pt x="1" y="72"/>
                    <a:pt x="1" y="167"/>
                  </a:cubicBezTo>
                  <a:cubicBezTo>
                    <a:pt x="1" y="251"/>
                    <a:pt x="72" y="322"/>
                    <a:pt x="155" y="322"/>
                  </a:cubicBezTo>
                  <a:cubicBezTo>
                    <a:pt x="334" y="322"/>
                    <a:pt x="858" y="358"/>
                    <a:pt x="1132" y="477"/>
                  </a:cubicBezTo>
                  <a:cubicBezTo>
                    <a:pt x="1155" y="489"/>
                    <a:pt x="1167" y="489"/>
                    <a:pt x="1203" y="489"/>
                  </a:cubicBezTo>
                  <a:cubicBezTo>
                    <a:pt x="1263" y="489"/>
                    <a:pt x="1322" y="465"/>
                    <a:pt x="1346" y="405"/>
                  </a:cubicBezTo>
                  <a:cubicBezTo>
                    <a:pt x="1382" y="322"/>
                    <a:pt x="1346" y="239"/>
                    <a:pt x="1263" y="191"/>
                  </a:cubicBezTo>
                  <a:cubicBezTo>
                    <a:pt x="894" y="1"/>
                    <a:pt x="19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59" name="Google Shape;13059;p88"/>
          <p:cNvGrpSpPr/>
          <p:nvPr/>
        </p:nvGrpSpPr>
        <p:grpSpPr>
          <a:xfrm>
            <a:off x="1756921" y="1335489"/>
            <a:ext cx="345997" cy="345997"/>
            <a:chOff x="1756921" y="1509739"/>
            <a:chExt cx="345997" cy="345997"/>
          </a:xfrm>
        </p:grpSpPr>
        <p:sp>
          <p:nvSpPr>
            <p:cNvPr id="13060" name="Google Shape;13060;p88"/>
            <p:cNvSpPr/>
            <p:nvPr/>
          </p:nvSpPr>
          <p:spPr>
            <a:xfrm>
              <a:off x="1756921" y="1509739"/>
              <a:ext cx="345997" cy="345997"/>
            </a:xfrm>
            <a:custGeom>
              <a:avLst/>
              <a:gdLst/>
              <a:ahLst/>
              <a:cxnLst/>
              <a:rect l="l" t="t" r="r" b="b"/>
              <a:pathLst>
                <a:path w="10871" h="10871" extrusionOk="0">
                  <a:moveTo>
                    <a:pt x="5442" y="0"/>
                  </a:moveTo>
                  <a:cubicBezTo>
                    <a:pt x="3977" y="0"/>
                    <a:pt x="2620" y="572"/>
                    <a:pt x="1596" y="1596"/>
                  </a:cubicBezTo>
                  <a:cubicBezTo>
                    <a:pt x="572" y="2620"/>
                    <a:pt x="1" y="3989"/>
                    <a:pt x="1" y="5441"/>
                  </a:cubicBezTo>
                  <a:cubicBezTo>
                    <a:pt x="1" y="6882"/>
                    <a:pt x="572" y="8251"/>
                    <a:pt x="1596" y="9275"/>
                  </a:cubicBezTo>
                  <a:cubicBezTo>
                    <a:pt x="2620" y="10299"/>
                    <a:pt x="3989" y="10871"/>
                    <a:pt x="5442" y="10871"/>
                  </a:cubicBezTo>
                  <a:cubicBezTo>
                    <a:pt x="6882" y="10871"/>
                    <a:pt x="8252" y="10299"/>
                    <a:pt x="9276" y="9275"/>
                  </a:cubicBezTo>
                  <a:cubicBezTo>
                    <a:pt x="10299" y="8251"/>
                    <a:pt x="10871" y="6882"/>
                    <a:pt x="10871" y="5441"/>
                  </a:cubicBezTo>
                  <a:cubicBezTo>
                    <a:pt x="10871" y="5346"/>
                    <a:pt x="10871" y="5263"/>
                    <a:pt x="10859" y="5156"/>
                  </a:cubicBezTo>
                  <a:cubicBezTo>
                    <a:pt x="10859" y="5060"/>
                    <a:pt x="10788" y="5001"/>
                    <a:pt x="10692" y="5001"/>
                  </a:cubicBezTo>
                  <a:cubicBezTo>
                    <a:pt x="10609" y="5001"/>
                    <a:pt x="10549" y="5084"/>
                    <a:pt x="10549" y="5168"/>
                  </a:cubicBezTo>
                  <a:lnTo>
                    <a:pt x="10549" y="5441"/>
                  </a:lnTo>
                  <a:cubicBezTo>
                    <a:pt x="10549" y="6811"/>
                    <a:pt x="10014" y="8085"/>
                    <a:pt x="9037" y="9049"/>
                  </a:cubicBezTo>
                  <a:cubicBezTo>
                    <a:pt x="8073" y="10025"/>
                    <a:pt x="6787" y="10561"/>
                    <a:pt x="5418" y="10561"/>
                  </a:cubicBezTo>
                  <a:cubicBezTo>
                    <a:pt x="4061" y="10561"/>
                    <a:pt x="2775" y="10025"/>
                    <a:pt x="1810" y="9049"/>
                  </a:cubicBezTo>
                  <a:cubicBezTo>
                    <a:pt x="834" y="8085"/>
                    <a:pt x="298" y="6811"/>
                    <a:pt x="298" y="5441"/>
                  </a:cubicBezTo>
                  <a:cubicBezTo>
                    <a:pt x="298" y="4072"/>
                    <a:pt x="834" y="2786"/>
                    <a:pt x="1810" y="1822"/>
                  </a:cubicBezTo>
                  <a:cubicBezTo>
                    <a:pt x="2775" y="858"/>
                    <a:pt x="4061" y="322"/>
                    <a:pt x="5418" y="322"/>
                  </a:cubicBezTo>
                  <a:cubicBezTo>
                    <a:pt x="6632" y="322"/>
                    <a:pt x="7799" y="750"/>
                    <a:pt x="8728" y="1524"/>
                  </a:cubicBezTo>
                  <a:cubicBezTo>
                    <a:pt x="9633" y="2298"/>
                    <a:pt x="10264" y="3358"/>
                    <a:pt x="10466" y="4513"/>
                  </a:cubicBezTo>
                  <a:cubicBezTo>
                    <a:pt x="10476" y="4594"/>
                    <a:pt x="10547" y="4649"/>
                    <a:pt x="10612" y="4649"/>
                  </a:cubicBezTo>
                  <a:cubicBezTo>
                    <a:pt x="10623" y="4649"/>
                    <a:pt x="10634" y="4647"/>
                    <a:pt x="10645" y="4644"/>
                  </a:cubicBezTo>
                  <a:cubicBezTo>
                    <a:pt x="10740" y="4632"/>
                    <a:pt x="10800" y="4548"/>
                    <a:pt x="10776" y="4465"/>
                  </a:cubicBezTo>
                  <a:cubicBezTo>
                    <a:pt x="10561" y="3239"/>
                    <a:pt x="9907" y="2108"/>
                    <a:pt x="8930" y="1286"/>
                  </a:cubicBezTo>
                  <a:cubicBezTo>
                    <a:pt x="7954" y="465"/>
                    <a:pt x="6716" y="0"/>
                    <a:pt x="5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1" name="Google Shape;13061;p88"/>
            <p:cNvSpPr/>
            <p:nvPr/>
          </p:nvSpPr>
          <p:spPr>
            <a:xfrm>
              <a:off x="1781937" y="1535488"/>
              <a:ext cx="295614" cy="295614"/>
            </a:xfrm>
            <a:custGeom>
              <a:avLst/>
              <a:gdLst/>
              <a:ahLst/>
              <a:cxnLst/>
              <a:rect l="l" t="t" r="r" b="b"/>
              <a:pathLst>
                <a:path w="9288" h="9288" extrusionOk="0">
                  <a:moveTo>
                    <a:pt x="4644" y="1"/>
                  </a:moveTo>
                  <a:cubicBezTo>
                    <a:pt x="3989" y="1"/>
                    <a:pt x="3346" y="132"/>
                    <a:pt x="2751" y="406"/>
                  </a:cubicBezTo>
                  <a:cubicBezTo>
                    <a:pt x="2167" y="656"/>
                    <a:pt x="1667" y="1025"/>
                    <a:pt x="1227" y="1489"/>
                  </a:cubicBezTo>
                  <a:cubicBezTo>
                    <a:pt x="1167" y="1549"/>
                    <a:pt x="1167" y="1656"/>
                    <a:pt x="1251" y="1715"/>
                  </a:cubicBezTo>
                  <a:cubicBezTo>
                    <a:pt x="1278" y="1743"/>
                    <a:pt x="1313" y="1757"/>
                    <a:pt x="1348" y="1757"/>
                  </a:cubicBezTo>
                  <a:cubicBezTo>
                    <a:pt x="1390" y="1757"/>
                    <a:pt x="1433" y="1737"/>
                    <a:pt x="1465" y="1692"/>
                  </a:cubicBezTo>
                  <a:cubicBezTo>
                    <a:pt x="1870" y="1263"/>
                    <a:pt x="2346" y="918"/>
                    <a:pt x="2882" y="680"/>
                  </a:cubicBezTo>
                  <a:cubicBezTo>
                    <a:pt x="3429" y="430"/>
                    <a:pt x="4025" y="310"/>
                    <a:pt x="4644" y="310"/>
                  </a:cubicBezTo>
                  <a:cubicBezTo>
                    <a:pt x="7025" y="310"/>
                    <a:pt x="8966" y="2239"/>
                    <a:pt x="8966" y="4644"/>
                  </a:cubicBezTo>
                  <a:cubicBezTo>
                    <a:pt x="8966" y="7037"/>
                    <a:pt x="7037" y="8978"/>
                    <a:pt x="4644" y="8978"/>
                  </a:cubicBezTo>
                  <a:cubicBezTo>
                    <a:pt x="2263" y="8978"/>
                    <a:pt x="310" y="7037"/>
                    <a:pt x="310" y="4644"/>
                  </a:cubicBezTo>
                  <a:cubicBezTo>
                    <a:pt x="310" y="3799"/>
                    <a:pt x="560" y="2966"/>
                    <a:pt x="1024" y="2263"/>
                  </a:cubicBezTo>
                  <a:cubicBezTo>
                    <a:pt x="1084" y="2192"/>
                    <a:pt x="1072" y="2084"/>
                    <a:pt x="989" y="2037"/>
                  </a:cubicBezTo>
                  <a:cubicBezTo>
                    <a:pt x="963" y="2020"/>
                    <a:pt x="933" y="2012"/>
                    <a:pt x="904" y="2012"/>
                  </a:cubicBezTo>
                  <a:cubicBezTo>
                    <a:pt x="850" y="2012"/>
                    <a:pt x="797" y="2038"/>
                    <a:pt x="774" y="2084"/>
                  </a:cubicBezTo>
                  <a:cubicBezTo>
                    <a:pt x="262" y="2846"/>
                    <a:pt x="0" y="3716"/>
                    <a:pt x="0" y="4644"/>
                  </a:cubicBezTo>
                  <a:cubicBezTo>
                    <a:pt x="0" y="5883"/>
                    <a:pt x="477" y="7049"/>
                    <a:pt x="1346" y="7930"/>
                  </a:cubicBezTo>
                  <a:cubicBezTo>
                    <a:pt x="2227" y="8811"/>
                    <a:pt x="3394" y="9288"/>
                    <a:pt x="4644" y="9288"/>
                  </a:cubicBezTo>
                  <a:cubicBezTo>
                    <a:pt x="5894" y="9288"/>
                    <a:pt x="7049" y="8811"/>
                    <a:pt x="7930" y="7930"/>
                  </a:cubicBezTo>
                  <a:cubicBezTo>
                    <a:pt x="8811" y="7049"/>
                    <a:pt x="9287" y="5894"/>
                    <a:pt x="9287" y="4644"/>
                  </a:cubicBezTo>
                  <a:cubicBezTo>
                    <a:pt x="9287" y="3394"/>
                    <a:pt x="8811" y="2227"/>
                    <a:pt x="7930" y="1346"/>
                  </a:cubicBezTo>
                  <a:cubicBezTo>
                    <a:pt x="7049" y="477"/>
                    <a:pt x="5894"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2" name="Google Shape;13062;p88"/>
            <p:cNvSpPr/>
            <p:nvPr/>
          </p:nvSpPr>
          <p:spPr>
            <a:xfrm>
              <a:off x="1806954" y="1677980"/>
              <a:ext cx="17441" cy="10630"/>
            </a:xfrm>
            <a:custGeom>
              <a:avLst/>
              <a:gdLst/>
              <a:ahLst/>
              <a:cxnLst/>
              <a:rect l="l" t="t" r="r" b="b"/>
              <a:pathLst>
                <a:path w="548" h="334" extrusionOk="0">
                  <a:moveTo>
                    <a:pt x="167" y="1"/>
                  </a:moveTo>
                  <a:cubicBezTo>
                    <a:pt x="72" y="1"/>
                    <a:pt x="0" y="72"/>
                    <a:pt x="0" y="167"/>
                  </a:cubicBezTo>
                  <a:cubicBezTo>
                    <a:pt x="0" y="251"/>
                    <a:pt x="72" y="334"/>
                    <a:pt x="167" y="334"/>
                  </a:cubicBezTo>
                  <a:lnTo>
                    <a:pt x="381" y="334"/>
                  </a:lnTo>
                  <a:cubicBezTo>
                    <a:pt x="476" y="334"/>
                    <a:pt x="548" y="251"/>
                    <a:pt x="548" y="167"/>
                  </a:cubicBezTo>
                  <a:cubicBezTo>
                    <a:pt x="548" y="72"/>
                    <a:pt x="476" y="1"/>
                    <a:pt x="3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3" name="Google Shape;13063;p88"/>
            <p:cNvSpPr/>
            <p:nvPr/>
          </p:nvSpPr>
          <p:spPr>
            <a:xfrm>
              <a:off x="1924429" y="1560122"/>
              <a:ext cx="128106" cy="128488"/>
            </a:xfrm>
            <a:custGeom>
              <a:avLst/>
              <a:gdLst/>
              <a:ahLst/>
              <a:cxnLst/>
              <a:rect l="l" t="t" r="r" b="b"/>
              <a:pathLst>
                <a:path w="4025" h="4037" extrusionOk="0">
                  <a:moveTo>
                    <a:pt x="155" y="1"/>
                  </a:moveTo>
                  <a:cubicBezTo>
                    <a:pt x="72" y="1"/>
                    <a:pt x="0" y="72"/>
                    <a:pt x="0" y="167"/>
                  </a:cubicBezTo>
                  <a:lnTo>
                    <a:pt x="0" y="3870"/>
                  </a:lnTo>
                  <a:cubicBezTo>
                    <a:pt x="0" y="3954"/>
                    <a:pt x="72" y="4037"/>
                    <a:pt x="155" y="4037"/>
                  </a:cubicBezTo>
                  <a:lnTo>
                    <a:pt x="3870" y="4037"/>
                  </a:lnTo>
                  <a:cubicBezTo>
                    <a:pt x="3953" y="4037"/>
                    <a:pt x="4024" y="3954"/>
                    <a:pt x="4024" y="3870"/>
                  </a:cubicBezTo>
                  <a:cubicBezTo>
                    <a:pt x="4024" y="3775"/>
                    <a:pt x="3953" y="3704"/>
                    <a:pt x="3870" y="3704"/>
                  </a:cubicBezTo>
                  <a:lnTo>
                    <a:pt x="322" y="3704"/>
                  </a:ln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4" name="Google Shape;13064;p88"/>
            <p:cNvSpPr/>
            <p:nvPr/>
          </p:nvSpPr>
          <p:spPr>
            <a:xfrm>
              <a:off x="1924811" y="1788644"/>
              <a:ext cx="10630" cy="17823"/>
            </a:xfrm>
            <a:custGeom>
              <a:avLst/>
              <a:gdLst/>
              <a:ahLst/>
              <a:cxnLst/>
              <a:rect l="l" t="t" r="r" b="b"/>
              <a:pathLst>
                <a:path w="334" h="560" extrusionOk="0">
                  <a:moveTo>
                    <a:pt x="167" y="0"/>
                  </a:moveTo>
                  <a:cubicBezTo>
                    <a:pt x="71" y="0"/>
                    <a:pt x="0" y="84"/>
                    <a:pt x="0" y="167"/>
                  </a:cubicBezTo>
                  <a:lnTo>
                    <a:pt x="0" y="393"/>
                  </a:lnTo>
                  <a:cubicBezTo>
                    <a:pt x="0" y="488"/>
                    <a:pt x="71" y="560"/>
                    <a:pt x="167" y="560"/>
                  </a:cubicBezTo>
                  <a:cubicBezTo>
                    <a:pt x="250" y="560"/>
                    <a:pt x="333" y="488"/>
                    <a:pt x="333" y="393"/>
                  </a:cubicBezTo>
                  <a:lnTo>
                    <a:pt x="333" y="167"/>
                  </a:lnTo>
                  <a:cubicBezTo>
                    <a:pt x="333"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5" name="Google Shape;13065;p88"/>
            <p:cNvSpPr/>
            <p:nvPr/>
          </p:nvSpPr>
          <p:spPr>
            <a:xfrm>
              <a:off x="1841423" y="1594719"/>
              <a:ext cx="16328" cy="15086"/>
            </a:xfrm>
            <a:custGeom>
              <a:avLst/>
              <a:gdLst/>
              <a:ahLst/>
              <a:cxnLst/>
              <a:rect l="l" t="t" r="r" b="b"/>
              <a:pathLst>
                <a:path w="513" h="474" extrusionOk="0">
                  <a:moveTo>
                    <a:pt x="173" y="0"/>
                  </a:moveTo>
                  <a:cubicBezTo>
                    <a:pt x="132" y="0"/>
                    <a:pt x="90" y="15"/>
                    <a:pt x="60" y="45"/>
                  </a:cubicBezTo>
                  <a:cubicBezTo>
                    <a:pt x="1" y="104"/>
                    <a:pt x="1" y="212"/>
                    <a:pt x="60" y="259"/>
                  </a:cubicBezTo>
                  <a:lnTo>
                    <a:pt x="215" y="426"/>
                  </a:lnTo>
                  <a:cubicBezTo>
                    <a:pt x="239" y="462"/>
                    <a:pt x="286" y="474"/>
                    <a:pt x="334" y="474"/>
                  </a:cubicBezTo>
                  <a:cubicBezTo>
                    <a:pt x="370" y="474"/>
                    <a:pt x="405" y="462"/>
                    <a:pt x="453" y="426"/>
                  </a:cubicBezTo>
                  <a:cubicBezTo>
                    <a:pt x="513" y="366"/>
                    <a:pt x="513" y="259"/>
                    <a:pt x="453" y="212"/>
                  </a:cubicBezTo>
                  <a:lnTo>
                    <a:pt x="286" y="45"/>
                  </a:ln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6" name="Google Shape;13066;p88"/>
            <p:cNvSpPr/>
            <p:nvPr/>
          </p:nvSpPr>
          <p:spPr>
            <a:xfrm>
              <a:off x="2002470" y="1756243"/>
              <a:ext cx="16709" cy="15755"/>
            </a:xfrm>
            <a:custGeom>
              <a:avLst/>
              <a:gdLst/>
              <a:ahLst/>
              <a:cxnLst/>
              <a:rect l="l" t="t" r="r" b="b"/>
              <a:pathLst>
                <a:path w="525" h="495" extrusionOk="0">
                  <a:moveTo>
                    <a:pt x="175" y="0"/>
                  </a:moveTo>
                  <a:cubicBezTo>
                    <a:pt x="132" y="0"/>
                    <a:pt x="90" y="18"/>
                    <a:pt x="60" y="54"/>
                  </a:cubicBezTo>
                  <a:cubicBezTo>
                    <a:pt x="1" y="113"/>
                    <a:pt x="1" y="221"/>
                    <a:pt x="60" y="280"/>
                  </a:cubicBezTo>
                  <a:lnTo>
                    <a:pt x="227" y="447"/>
                  </a:lnTo>
                  <a:cubicBezTo>
                    <a:pt x="251" y="471"/>
                    <a:pt x="298" y="494"/>
                    <a:pt x="346" y="494"/>
                  </a:cubicBezTo>
                  <a:cubicBezTo>
                    <a:pt x="394" y="494"/>
                    <a:pt x="418" y="471"/>
                    <a:pt x="465" y="447"/>
                  </a:cubicBezTo>
                  <a:cubicBezTo>
                    <a:pt x="525" y="387"/>
                    <a:pt x="525" y="280"/>
                    <a:pt x="465" y="221"/>
                  </a:cubicBezTo>
                  <a:lnTo>
                    <a:pt x="298" y="54"/>
                  </a:lnTo>
                  <a:cubicBezTo>
                    <a:pt x="263" y="18"/>
                    <a:pt x="218" y="0"/>
                    <a:pt x="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7" name="Google Shape;13067;p88"/>
            <p:cNvSpPr/>
            <p:nvPr/>
          </p:nvSpPr>
          <p:spPr>
            <a:xfrm>
              <a:off x="2002470" y="1594719"/>
              <a:ext cx="16328" cy="15086"/>
            </a:xfrm>
            <a:custGeom>
              <a:avLst/>
              <a:gdLst/>
              <a:ahLst/>
              <a:cxnLst/>
              <a:rect l="l" t="t" r="r" b="b"/>
              <a:pathLst>
                <a:path w="513" h="474" extrusionOk="0">
                  <a:moveTo>
                    <a:pt x="340" y="0"/>
                  </a:moveTo>
                  <a:cubicBezTo>
                    <a:pt x="298" y="0"/>
                    <a:pt x="257" y="15"/>
                    <a:pt x="227" y="45"/>
                  </a:cubicBezTo>
                  <a:lnTo>
                    <a:pt x="60" y="212"/>
                  </a:lnTo>
                  <a:cubicBezTo>
                    <a:pt x="1" y="259"/>
                    <a:pt x="1" y="366"/>
                    <a:pt x="60" y="426"/>
                  </a:cubicBezTo>
                  <a:cubicBezTo>
                    <a:pt x="96" y="462"/>
                    <a:pt x="132" y="474"/>
                    <a:pt x="179" y="474"/>
                  </a:cubicBezTo>
                  <a:cubicBezTo>
                    <a:pt x="227" y="474"/>
                    <a:pt x="251" y="462"/>
                    <a:pt x="287" y="426"/>
                  </a:cubicBezTo>
                  <a:lnTo>
                    <a:pt x="453" y="259"/>
                  </a:lnTo>
                  <a:cubicBezTo>
                    <a:pt x="513" y="212"/>
                    <a:pt x="513" y="104"/>
                    <a:pt x="453" y="45"/>
                  </a:cubicBezTo>
                  <a:cubicBezTo>
                    <a:pt x="423" y="15"/>
                    <a:pt x="382" y="0"/>
                    <a:pt x="3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8" name="Google Shape;13068;p88"/>
            <p:cNvSpPr/>
            <p:nvPr/>
          </p:nvSpPr>
          <p:spPr>
            <a:xfrm>
              <a:off x="1841041" y="1756530"/>
              <a:ext cx="16709" cy="15468"/>
            </a:xfrm>
            <a:custGeom>
              <a:avLst/>
              <a:gdLst/>
              <a:ahLst/>
              <a:cxnLst/>
              <a:rect l="l" t="t" r="r" b="b"/>
              <a:pathLst>
                <a:path w="525" h="486" extrusionOk="0">
                  <a:moveTo>
                    <a:pt x="352" y="0"/>
                  </a:moveTo>
                  <a:cubicBezTo>
                    <a:pt x="310" y="0"/>
                    <a:pt x="269" y="15"/>
                    <a:pt x="239" y="45"/>
                  </a:cubicBezTo>
                  <a:lnTo>
                    <a:pt x="72" y="212"/>
                  </a:lnTo>
                  <a:cubicBezTo>
                    <a:pt x="1" y="271"/>
                    <a:pt x="1" y="354"/>
                    <a:pt x="60" y="438"/>
                  </a:cubicBezTo>
                  <a:cubicBezTo>
                    <a:pt x="84" y="462"/>
                    <a:pt x="132" y="485"/>
                    <a:pt x="179" y="485"/>
                  </a:cubicBezTo>
                  <a:cubicBezTo>
                    <a:pt x="227" y="485"/>
                    <a:pt x="251" y="462"/>
                    <a:pt x="298" y="438"/>
                  </a:cubicBezTo>
                  <a:lnTo>
                    <a:pt x="465" y="271"/>
                  </a:lnTo>
                  <a:cubicBezTo>
                    <a:pt x="525" y="212"/>
                    <a:pt x="525" y="104"/>
                    <a:pt x="465" y="45"/>
                  </a:cubicBezTo>
                  <a:cubicBezTo>
                    <a:pt x="435" y="15"/>
                    <a:pt x="394" y="0"/>
                    <a:pt x="3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9" name="Google Shape;13069;p88"/>
            <p:cNvSpPr/>
            <p:nvPr/>
          </p:nvSpPr>
          <p:spPr>
            <a:xfrm>
              <a:off x="1816025" y="1632084"/>
              <a:ext cx="17855" cy="13336"/>
            </a:xfrm>
            <a:custGeom>
              <a:avLst/>
              <a:gdLst/>
              <a:ahLst/>
              <a:cxnLst/>
              <a:rect l="l" t="t" r="r" b="b"/>
              <a:pathLst>
                <a:path w="561" h="419" extrusionOk="0">
                  <a:moveTo>
                    <a:pt x="173" y="0"/>
                  </a:moveTo>
                  <a:cubicBezTo>
                    <a:pt x="110" y="0"/>
                    <a:pt x="51" y="36"/>
                    <a:pt x="25" y="97"/>
                  </a:cubicBezTo>
                  <a:cubicBezTo>
                    <a:pt x="1" y="181"/>
                    <a:pt x="25" y="276"/>
                    <a:pt x="120" y="312"/>
                  </a:cubicBezTo>
                  <a:lnTo>
                    <a:pt x="322" y="395"/>
                  </a:lnTo>
                  <a:cubicBezTo>
                    <a:pt x="334" y="419"/>
                    <a:pt x="370" y="419"/>
                    <a:pt x="382" y="419"/>
                  </a:cubicBezTo>
                  <a:cubicBezTo>
                    <a:pt x="441" y="419"/>
                    <a:pt x="501" y="383"/>
                    <a:pt x="537" y="312"/>
                  </a:cubicBezTo>
                  <a:cubicBezTo>
                    <a:pt x="561" y="228"/>
                    <a:pt x="513" y="133"/>
                    <a:pt x="441" y="97"/>
                  </a:cubicBezTo>
                  <a:lnTo>
                    <a:pt x="239" y="14"/>
                  </a:lnTo>
                  <a:cubicBezTo>
                    <a:pt x="217" y="5"/>
                    <a:pt x="19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0" name="Google Shape;13070;p88"/>
            <p:cNvSpPr/>
            <p:nvPr/>
          </p:nvSpPr>
          <p:spPr>
            <a:xfrm>
              <a:off x="2026341" y="1721297"/>
              <a:ext cx="17855" cy="13177"/>
            </a:xfrm>
            <a:custGeom>
              <a:avLst/>
              <a:gdLst/>
              <a:ahLst/>
              <a:cxnLst/>
              <a:rect l="l" t="t" r="r" b="b"/>
              <a:pathLst>
                <a:path w="561" h="414" extrusionOk="0">
                  <a:moveTo>
                    <a:pt x="179" y="0"/>
                  </a:moveTo>
                  <a:cubicBezTo>
                    <a:pt x="114" y="0"/>
                    <a:pt x="52" y="31"/>
                    <a:pt x="25" y="104"/>
                  </a:cubicBezTo>
                  <a:cubicBezTo>
                    <a:pt x="1" y="176"/>
                    <a:pt x="25" y="283"/>
                    <a:pt x="120" y="307"/>
                  </a:cubicBezTo>
                  <a:lnTo>
                    <a:pt x="322" y="402"/>
                  </a:lnTo>
                  <a:cubicBezTo>
                    <a:pt x="334" y="414"/>
                    <a:pt x="370" y="414"/>
                    <a:pt x="382" y="414"/>
                  </a:cubicBezTo>
                  <a:cubicBezTo>
                    <a:pt x="441" y="414"/>
                    <a:pt x="501" y="378"/>
                    <a:pt x="537" y="307"/>
                  </a:cubicBezTo>
                  <a:cubicBezTo>
                    <a:pt x="560" y="235"/>
                    <a:pt x="537" y="128"/>
                    <a:pt x="441" y="104"/>
                  </a:cubicBezTo>
                  <a:lnTo>
                    <a:pt x="239" y="9"/>
                  </a:lnTo>
                  <a:cubicBezTo>
                    <a:pt x="219" y="3"/>
                    <a:pt x="199"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1" name="Google Shape;13071;p88"/>
            <p:cNvSpPr/>
            <p:nvPr/>
          </p:nvSpPr>
          <p:spPr>
            <a:xfrm>
              <a:off x="1967619" y="1569702"/>
              <a:ext cx="14036" cy="16996"/>
            </a:xfrm>
            <a:custGeom>
              <a:avLst/>
              <a:gdLst/>
              <a:ahLst/>
              <a:cxnLst/>
              <a:rect l="l" t="t" r="r" b="b"/>
              <a:pathLst>
                <a:path w="441" h="534" extrusionOk="0">
                  <a:moveTo>
                    <a:pt x="267" y="1"/>
                  </a:moveTo>
                  <a:cubicBezTo>
                    <a:pt x="204" y="1"/>
                    <a:pt x="138" y="32"/>
                    <a:pt x="119" y="105"/>
                  </a:cubicBezTo>
                  <a:lnTo>
                    <a:pt x="24" y="307"/>
                  </a:lnTo>
                  <a:cubicBezTo>
                    <a:pt x="0" y="378"/>
                    <a:pt x="24" y="486"/>
                    <a:pt x="119" y="521"/>
                  </a:cubicBezTo>
                  <a:cubicBezTo>
                    <a:pt x="131" y="521"/>
                    <a:pt x="155" y="533"/>
                    <a:pt x="179" y="533"/>
                  </a:cubicBezTo>
                  <a:cubicBezTo>
                    <a:pt x="239" y="533"/>
                    <a:pt x="298" y="498"/>
                    <a:pt x="322" y="426"/>
                  </a:cubicBezTo>
                  <a:lnTo>
                    <a:pt x="417" y="224"/>
                  </a:lnTo>
                  <a:cubicBezTo>
                    <a:pt x="441" y="140"/>
                    <a:pt x="417" y="45"/>
                    <a:pt x="322" y="9"/>
                  </a:cubicBezTo>
                  <a:cubicBezTo>
                    <a:pt x="305" y="4"/>
                    <a:pt x="286" y="1"/>
                    <a:pt x="2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2" name="Google Shape;13072;p88"/>
            <p:cNvSpPr/>
            <p:nvPr/>
          </p:nvSpPr>
          <p:spPr>
            <a:xfrm>
              <a:off x="1877802" y="1780019"/>
              <a:ext cx="14450" cy="16996"/>
            </a:xfrm>
            <a:custGeom>
              <a:avLst/>
              <a:gdLst/>
              <a:ahLst/>
              <a:cxnLst/>
              <a:rect l="l" t="t" r="r" b="b"/>
              <a:pathLst>
                <a:path w="454" h="534" extrusionOk="0">
                  <a:moveTo>
                    <a:pt x="279" y="1"/>
                  </a:moveTo>
                  <a:cubicBezTo>
                    <a:pt x="216" y="1"/>
                    <a:pt x="147" y="32"/>
                    <a:pt x="120" y="105"/>
                  </a:cubicBezTo>
                  <a:lnTo>
                    <a:pt x="36" y="307"/>
                  </a:lnTo>
                  <a:cubicBezTo>
                    <a:pt x="1" y="378"/>
                    <a:pt x="48" y="486"/>
                    <a:pt x="120" y="509"/>
                  </a:cubicBezTo>
                  <a:cubicBezTo>
                    <a:pt x="144" y="533"/>
                    <a:pt x="167" y="533"/>
                    <a:pt x="179" y="533"/>
                  </a:cubicBezTo>
                  <a:cubicBezTo>
                    <a:pt x="239" y="533"/>
                    <a:pt x="298" y="497"/>
                    <a:pt x="334" y="426"/>
                  </a:cubicBezTo>
                  <a:lnTo>
                    <a:pt x="417" y="224"/>
                  </a:lnTo>
                  <a:cubicBezTo>
                    <a:pt x="453" y="140"/>
                    <a:pt x="417" y="45"/>
                    <a:pt x="334" y="9"/>
                  </a:cubicBezTo>
                  <a:cubicBezTo>
                    <a:pt x="317" y="4"/>
                    <a:pt x="298" y="1"/>
                    <a:pt x="2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3" name="Google Shape;13073;p88"/>
            <p:cNvSpPr/>
            <p:nvPr/>
          </p:nvSpPr>
          <p:spPr>
            <a:xfrm>
              <a:off x="1879711" y="1568652"/>
              <a:ext cx="14418" cy="16900"/>
            </a:xfrm>
            <a:custGeom>
              <a:avLst/>
              <a:gdLst/>
              <a:ahLst/>
              <a:cxnLst/>
              <a:rect l="l" t="t" r="r" b="b"/>
              <a:pathLst>
                <a:path w="453" h="531" extrusionOk="0">
                  <a:moveTo>
                    <a:pt x="169" y="0"/>
                  </a:moveTo>
                  <a:cubicBezTo>
                    <a:pt x="153" y="0"/>
                    <a:pt x="136" y="2"/>
                    <a:pt x="119" y="7"/>
                  </a:cubicBezTo>
                  <a:cubicBezTo>
                    <a:pt x="48" y="42"/>
                    <a:pt x="0" y="138"/>
                    <a:pt x="36" y="221"/>
                  </a:cubicBezTo>
                  <a:lnTo>
                    <a:pt x="119" y="423"/>
                  </a:lnTo>
                  <a:cubicBezTo>
                    <a:pt x="155" y="495"/>
                    <a:pt x="214" y="531"/>
                    <a:pt x="274" y="531"/>
                  </a:cubicBezTo>
                  <a:cubicBezTo>
                    <a:pt x="286" y="531"/>
                    <a:pt x="322" y="531"/>
                    <a:pt x="334" y="519"/>
                  </a:cubicBezTo>
                  <a:cubicBezTo>
                    <a:pt x="405" y="483"/>
                    <a:pt x="453" y="400"/>
                    <a:pt x="417" y="304"/>
                  </a:cubicBezTo>
                  <a:lnTo>
                    <a:pt x="334" y="102"/>
                  </a:lnTo>
                  <a:cubicBezTo>
                    <a:pt x="304" y="43"/>
                    <a:pt x="243" y="0"/>
                    <a:pt x="1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4" name="Google Shape;13074;p88"/>
            <p:cNvSpPr/>
            <p:nvPr/>
          </p:nvSpPr>
          <p:spPr>
            <a:xfrm>
              <a:off x="1965709" y="1780846"/>
              <a:ext cx="14068" cy="16900"/>
            </a:xfrm>
            <a:custGeom>
              <a:avLst/>
              <a:gdLst/>
              <a:ahLst/>
              <a:cxnLst/>
              <a:rect l="l" t="t" r="r" b="b"/>
              <a:pathLst>
                <a:path w="442" h="531" extrusionOk="0">
                  <a:moveTo>
                    <a:pt x="189" y="0"/>
                  </a:moveTo>
                  <a:cubicBezTo>
                    <a:pt x="166" y="0"/>
                    <a:pt x="143" y="6"/>
                    <a:pt x="120" y="19"/>
                  </a:cubicBezTo>
                  <a:cubicBezTo>
                    <a:pt x="37" y="43"/>
                    <a:pt x="1" y="138"/>
                    <a:pt x="25" y="221"/>
                  </a:cubicBezTo>
                  <a:lnTo>
                    <a:pt x="120" y="424"/>
                  </a:lnTo>
                  <a:cubicBezTo>
                    <a:pt x="144" y="483"/>
                    <a:pt x="203" y="531"/>
                    <a:pt x="263" y="531"/>
                  </a:cubicBezTo>
                  <a:cubicBezTo>
                    <a:pt x="275" y="531"/>
                    <a:pt x="310" y="531"/>
                    <a:pt x="322" y="519"/>
                  </a:cubicBezTo>
                  <a:cubicBezTo>
                    <a:pt x="394" y="483"/>
                    <a:pt x="441" y="400"/>
                    <a:pt x="418" y="305"/>
                  </a:cubicBezTo>
                  <a:lnTo>
                    <a:pt x="322" y="102"/>
                  </a:lnTo>
                  <a:cubicBezTo>
                    <a:pt x="305" y="42"/>
                    <a:pt x="250"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5" name="Google Shape;13075;p88"/>
            <p:cNvSpPr/>
            <p:nvPr/>
          </p:nvSpPr>
          <p:spPr>
            <a:xfrm>
              <a:off x="2026723" y="1633644"/>
              <a:ext cx="17855" cy="13304"/>
            </a:xfrm>
            <a:custGeom>
              <a:avLst/>
              <a:gdLst/>
              <a:ahLst/>
              <a:cxnLst/>
              <a:rect l="l" t="t" r="r" b="b"/>
              <a:pathLst>
                <a:path w="561" h="418" extrusionOk="0">
                  <a:moveTo>
                    <a:pt x="387" y="0"/>
                  </a:moveTo>
                  <a:cubicBezTo>
                    <a:pt x="366" y="0"/>
                    <a:pt x="345" y="4"/>
                    <a:pt x="322" y="13"/>
                  </a:cubicBezTo>
                  <a:lnTo>
                    <a:pt x="120" y="96"/>
                  </a:lnTo>
                  <a:cubicBezTo>
                    <a:pt x="48" y="132"/>
                    <a:pt x="1" y="215"/>
                    <a:pt x="25" y="310"/>
                  </a:cubicBezTo>
                  <a:cubicBezTo>
                    <a:pt x="60" y="382"/>
                    <a:pt x="120" y="417"/>
                    <a:pt x="179" y="417"/>
                  </a:cubicBezTo>
                  <a:cubicBezTo>
                    <a:pt x="191" y="417"/>
                    <a:pt x="227" y="417"/>
                    <a:pt x="239" y="394"/>
                  </a:cubicBezTo>
                  <a:lnTo>
                    <a:pt x="441" y="310"/>
                  </a:lnTo>
                  <a:cubicBezTo>
                    <a:pt x="513" y="274"/>
                    <a:pt x="560" y="191"/>
                    <a:pt x="537" y="96"/>
                  </a:cubicBezTo>
                  <a:cubicBezTo>
                    <a:pt x="509" y="41"/>
                    <a:pt x="454" y="0"/>
                    <a:pt x="3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6" name="Google Shape;13076;p88"/>
            <p:cNvSpPr/>
            <p:nvPr/>
          </p:nvSpPr>
          <p:spPr>
            <a:xfrm>
              <a:off x="1814911" y="1719419"/>
              <a:ext cx="18205" cy="13177"/>
            </a:xfrm>
            <a:custGeom>
              <a:avLst/>
              <a:gdLst/>
              <a:ahLst/>
              <a:cxnLst/>
              <a:rect l="l" t="t" r="r" b="b"/>
              <a:pathLst>
                <a:path w="572" h="414" extrusionOk="0">
                  <a:moveTo>
                    <a:pt x="382" y="1"/>
                  </a:moveTo>
                  <a:cubicBezTo>
                    <a:pt x="365" y="1"/>
                    <a:pt x="348" y="3"/>
                    <a:pt x="334" y="8"/>
                  </a:cubicBezTo>
                  <a:lnTo>
                    <a:pt x="119" y="104"/>
                  </a:lnTo>
                  <a:cubicBezTo>
                    <a:pt x="48" y="127"/>
                    <a:pt x="0" y="223"/>
                    <a:pt x="36" y="306"/>
                  </a:cubicBezTo>
                  <a:cubicBezTo>
                    <a:pt x="60" y="366"/>
                    <a:pt x="119" y="413"/>
                    <a:pt x="179" y="413"/>
                  </a:cubicBezTo>
                  <a:cubicBezTo>
                    <a:pt x="191" y="413"/>
                    <a:pt x="226" y="413"/>
                    <a:pt x="238" y="389"/>
                  </a:cubicBezTo>
                  <a:lnTo>
                    <a:pt x="453" y="306"/>
                  </a:lnTo>
                  <a:cubicBezTo>
                    <a:pt x="524" y="270"/>
                    <a:pt x="572" y="187"/>
                    <a:pt x="536" y="92"/>
                  </a:cubicBezTo>
                  <a:cubicBezTo>
                    <a:pt x="517" y="35"/>
                    <a:pt x="446" y="1"/>
                    <a:pt x="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77" name="Google Shape;13077;p88"/>
          <p:cNvGrpSpPr/>
          <p:nvPr/>
        </p:nvGrpSpPr>
        <p:grpSpPr>
          <a:xfrm>
            <a:off x="2216956" y="1336253"/>
            <a:ext cx="318721" cy="345615"/>
            <a:chOff x="2216956" y="1510503"/>
            <a:chExt cx="318721" cy="345615"/>
          </a:xfrm>
        </p:grpSpPr>
        <p:sp>
          <p:nvSpPr>
            <p:cNvPr id="13078" name="Google Shape;13078;p88"/>
            <p:cNvSpPr/>
            <p:nvPr/>
          </p:nvSpPr>
          <p:spPr>
            <a:xfrm>
              <a:off x="2386724" y="1510503"/>
              <a:ext cx="142524" cy="151594"/>
            </a:xfrm>
            <a:custGeom>
              <a:avLst/>
              <a:gdLst/>
              <a:ahLst/>
              <a:cxnLst/>
              <a:rect l="l" t="t" r="r" b="b"/>
              <a:pathLst>
                <a:path w="4478" h="4763" extrusionOk="0">
                  <a:moveTo>
                    <a:pt x="2315" y="1"/>
                  </a:moveTo>
                  <a:cubicBezTo>
                    <a:pt x="2179" y="1"/>
                    <a:pt x="2042" y="13"/>
                    <a:pt x="1906" y="36"/>
                  </a:cubicBezTo>
                  <a:cubicBezTo>
                    <a:pt x="1334" y="155"/>
                    <a:pt x="846" y="488"/>
                    <a:pt x="513" y="964"/>
                  </a:cubicBezTo>
                  <a:cubicBezTo>
                    <a:pt x="1" y="1738"/>
                    <a:pt x="25" y="2727"/>
                    <a:pt x="572" y="3465"/>
                  </a:cubicBezTo>
                  <a:lnTo>
                    <a:pt x="537" y="4596"/>
                  </a:lnTo>
                  <a:cubicBezTo>
                    <a:pt x="537" y="4655"/>
                    <a:pt x="560" y="4703"/>
                    <a:pt x="608" y="4727"/>
                  </a:cubicBezTo>
                  <a:cubicBezTo>
                    <a:pt x="632" y="4739"/>
                    <a:pt x="667" y="4763"/>
                    <a:pt x="691" y="4763"/>
                  </a:cubicBezTo>
                  <a:cubicBezTo>
                    <a:pt x="727" y="4763"/>
                    <a:pt x="739" y="4763"/>
                    <a:pt x="775" y="4739"/>
                  </a:cubicBezTo>
                  <a:lnTo>
                    <a:pt x="1799" y="4263"/>
                  </a:lnTo>
                  <a:cubicBezTo>
                    <a:pt x="1980" y="4308"/>
                    <a:pt x="2163" y="4331"/>
                    <a:pt x="2344" y="4331"/>
                  </a:cubicBezTo>
                  <a:cubicBezTo>
                    <a:pt x="3055" y="4331"/>
                    <a:pt x="3734" y="3986"/>
                    <a:pt x="4132" y="3370"/>
                  </a:cubicBezTo>
                  <a:cubicBezTo>
                    <a:pt x="4323" y="3096"/>
                    <a:pt x="4430" y="2774"/>
                    <a:pt x="4477" y="2453"/>
                  </a:cubicBezTo>
                  <a:cubicBezTo>
                    <a:pt x="4477" y="2358"/>
                    <a:pt x="4418" y="2274"/>
                    <a:pt x="4335" y="2262"/>
                  </a:cubicBezTo>
                  <a:cubicBezTo>
                    <a:pt x="4320" y="2259"/>
                    <a:pt x="4307" y="2257"/>
                    <a:pt x="4294" y="2257"/>
                  </a:cubicBezTo>
                  <a:cubicBezTo>
                    <a:pt x="4219" y="2257"/>
                    <a:pt x="4164" y="2312"/>
                    <a:pt x="4144" y="2393"/>
                  </a:cubicBezTo>
                  <a:cubicBezTo>
                    <a:pt x="4120" y="2667"/>
                    <a:pt x="4013" y="2941"/>
                    <a:pt x="3846" y="3179"/>
                  </a:cubicBezTo>
                  <a:cubicBezTo>
                    <a:pt x="3504" y="3697"/>
                    <a:pt x="2932" y="3992"/>
                    <a:pt x="2326" y="3992"/>
                  </a:cubicBezTo>
                  <a:cubicBezTo>
                    <a:pt x="2151" y="3992"/>
                    <a:pt x="1974" y="3968"/>
                    <a:pt x="1799" y="3917"/>
                  </a:cubicBezTo>
                  <a:cubicBezTo>
                    <a:pt x="1789" y="3914"/>
                    <a:pt x="1779" y="3913"/>
                    <a:pt x="1770" y="3913"/>
                  </a:cubicBezTo>
                  <a:cubicBezTo>
                    <a:pt x="1744" y="3913"/>
                    <a:pt x="1718" y="3924"/>
                    <a:pt x="1691" y="3941"/>
                  </a:cubicBezTo>
                  <a:lnTo>
                    <a:pt x="858" y="4322"/>
                  </a:lnTo>
                  <a:lnTo>
                    <a:pt x="906" y="3405"/>
                  </a:lnTo>
                  <a:cubicBezTo>
                    <a:pt x="906" y="3358"/>
                    <a:pt x="894" y="3334"/>
                    <a:pt x="870" y="3298"/>
                  </a:cubicBezTo>
                  <a:cubicBezTo>
                    <a:pt x="370" y="2679"/>
                    <a:pt x="334" y="1798"/>
                    <a:pt x="787" y="1131"/>
                  </a:cubicBezTo>
                  <a:cubicBezTo>
                    <a:pt x="1048" y="714"/>
                    <a:pt x="1489" y="441"/>
                    <a:pt x="1965" y="333"/>
                  </a:cubicBezTo>
                  <a:cubicBezTo>
                    <a:pt x="2084" y="313"/>
                    <a:pt x="2203" y="303"/>
                    <a:pt x="2321" y="303"/>
                  </a:cubicBezTo>
                  <a:cubicBezTo>
                    <a:pt x="2686" y="303"/>
                    <a:pt x="3040" y="403"/>
                    <a:pt x="3346" y="619"/>
                  </a:cubicBezTo>
                  <a:cubicBezTo>
                    <a:pt x="3763" y="905"/>
                    <a:pt x="4049" y="1322"/>
                    <a:pt x="4132" y="1822"/>
                  </a:cubicBezTo>
                  <a:cubicBezTo>
                    <a:pt x="4143" y="1909"/>
                    <a:pt x="4224" y="1966"/>
                    <a:pt x="4292" y="1966"/>
                  </a:cubicBezTo>
                  <a:cubicBezTo>
                    <a:pt x="4298" y="1966"/>
                    <a:pt x="4305" y="1966"/>
                    <a:pt x="4311" y="1965"/>
                  </a:cubicBezTo>
                  <a:cubicBezTo>
                    <a:pt x="4406" y="1941"/>
                    <a:pt x="4466" y="1857"/>
                    <a:pt x="4442" y="1786"/>
                  </a:cubicBezTo>
                  <a:cubicBezTo>
                    <a:pt x="4347" y="1203"/>
                    <a:pt x="4013" y="714"/>
                    <a:pt x="3525" y="369"/>
                  </a:cubicBezTo>
                  <a:cubicBezTo>
                    <a:pt x="3164" y="117"/>
                    <a:pt x="2742" y="1"/>
                    <a:pt x="23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9" name="Google Shape;13079;p88"/>
            <p:cNvSpPr/>
            <p:nvPr/>
          </p:nvSpPr>
          <p:spPr>
            <a:xfrm>
              <a:off x="2423102" y="1541185"/>
              <a:ext cx="77723" cy="77723"/>
            </a:xfrm>
            <a:custGeom>
              <a:avLst/>
              <a:gdLst/>
              <a:ahLst/>
              <a:cxnLst/>
              <a:rect l="l" t="t" r="r" b="b"/>
              <a:pathLst>
                <a:path w="2442" h="2442" extrusionOk="0">
                  <a:moveTo>
                    <a:pt x="1084" y="346"/>
                  </a:moveTo>
                  <a:lnTo>
                    <a:pt x="1084" y="1215"/>
                  </a:lnTo>
                  <a:cubicBezTo>
                    <a:pt x="1084" y="1310"/>
                    <a:pt x="1168" y="1382"/>
                    <a:pt x="1251" y="1382"/>
                  </a:cubicBezTo>
                  <a:lnTo>
                    <a:pt x="2132" y="1382"/>
                  </a:lnTo>
                  <a:cubicBezTo>
                    <a:pt x="2037" y="1786"/>
                    <a:pt x="1668" y="2108"/>
                    <a:pt x="1239" y="2108"/>
                  </a:cubicBezTo>
                  <a:cubicBezTo>
                    <a:pt x="751" y="2108"/>
                    <a:pt x="346" y="1715"/>
                    <a:pt x="346" y="1215"/>
                  </a:cubicBezTo>
                  <a:cubicBezTo>
                    <a:pt x="346" y="774"/>
                    <a:pt x="656" y="417"/>
                    <a:pt x="1084" y="346"/>
                  </a:cubicBezTo>
                  <a:close/>
                  <a:moveTo>
                    <a:pt x="1215" y="0"/>
                  </a:moveTo>
                  <a:cubicBezTo>
                    <a:pt x="548" y="0"/>
                    <a:pt x="1" y="548"/>
                    <a:pt x="1" y="1215"/>
                  </a:cubicBezTo>
                  <a:cubicBezTo>
                    <a:pt x="1" y="1894"/>
                    <a:pt x="548" y="2441"/>
                    <a:pt x="1215" y="2441"/>
                  </a:cubicBezTo>
                  <a:cubicBezTo>
                    <a:pt x="1894" y="2441"/>
                    <a:pt x="2442" y="1894"/>
                    <a:pt x="2442" y="1215"/>
                  </a:cubicBezTo>
                  <a:cubicBezTo>
                    <a:pt x="2442" y="1120"/>
                    <a:pt x="2370" y="1060"/>
                    <a:pt x="2275" y="1060"/>
                  </a:cubicBezTo>
                  <a:lnTo>
                    <a:pt x="1382" y="1060"/>
                  </a:lnTo>
                  <a:lnTo>
                    <a:pt x="1382" y="167"/>
                  </a:lnTo>
                  <a:cubicBezTo>
                    <a:pt x="1382" y="72"/>
                    <a:pt x="1310"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0" name="Google Shape;13080;p88"/>
            <p:cNvSpPr/>
            <p:nvPr/>
          </p:nvSpPr>
          <p:spPr>
            <a:xfrm>
              <a:off x="2216956" y="1538543"/>
              <a:ext cx="318721" cy="317575"/>
            </a:xfrm>
            <a:custGeom>
              <a:avLst/>
              <a:gdLst/>
              <a:ahLst/>
              <a:cxnLst/>
              <a:rect l="l" t="t" r="r" b="b"/>
              <a:pathLst>
                <a:path w="10014" h="9978" extrusionOk="0">
                  <a:moveTo>
                    <a:pt x="3787" y="1191"/>
                  </a:moveTo>
                  <a:lnTo>
                    <a:pt x="4763" y="2179"/>
                  </a:lnTo>
                  <a:cubicBezTo>
                    <a:pt x="5347" y="2762"/>
                    <a:pt x="5466" y="3667"/>
                    <a:pt x="5037" y="4382"/>
                  </a:cubicBezTo>
                  <a:cubicBezTo>
                    <a:pt x="4989" y="4441"/>
                    <a:pt x="5001" y="4525"/>
                    <a:pt x="5061" y="4572"/>
                  </a:cubicBezTo>
                  <a:lnTo>
                    <a:pt x="5394" y="4906"/>
                  </a:lnTo>
                  <a:cubicBezTo>
                    <a:pt x="5423" y="4934"/>
                    <a:pt x="5465" y="4950"/>
                    <a:pt x="5507" y="4950"/>
                  </a:cubicBezTo>
                  <a:cubicBezTo>
                    <a:pt x="5534" y="4950"/>
                    <a:pt x="5561" y="4943"/>
                    <a:pt x="5585" y="4929"/>
                  </a:cubicBezTo>
                  <a:cubicBezTo>
                    <a:pt x="5873" y="4756"/>
                    <a:pt x="6191" y="4673"/>
                    <a:pt x="6506" y="4673"/>
                  </a:cubicBezTo>
                  <a:cubicBezTo>
                    <a:pt x="6972" y="4673"/>
                    <a:pt x="7432" y="4855"/>
                    <a:pt x="7787" y="5203"/>
                  </a:cubicBezTo>
                  <a:lnTo>
                    <a:pt x="8776" y="6179"/>
                  </a:lnTo>
                  <a:lnTo>
                    <a:pt x="6228" y="8727"/>
                  </a:lnTo>
                  <a:lnTo>
                    <a:pt x="5239" y="7751"/>
                  </a:lnTo>
                  <a:cubicBezTo>
                    <a:pt x="5025" y="7525"/>
                    <a:pt x="4870" y="7251"/>
                    <a:pt x="4787" y="6953"/>
                  </a:cubicBezTo>
                  <a:cubicBezTo>
                    <a:pt x="4644" y="6477"/>
                    <a:pt x="4728" y="5965"/>
                    <a:pt x="4978" y="5548"/>
                  </a:cubicBezTo>
                  <a:cubicBezTo>
                    <a:pt x="5025" y="5489"/>
                    <a:pt x="5001" y="5394"/>
                    <a:pt x="4942" y="5346"/>
                  </a:cubicBezTo>
                  <a:lnTo>
                    <a:pt x="4620" y="5025"/>
                  </a:lnTo>
                  <a:cubicBezTo>
                    <a:pt x="4589" y="4993"/>
                    <a:pt x="4541" y="4977"/>
                    <a:pt x="4495" y="4977"/>
                  </a:cubicBezTo>
                  <a:cubicBezTo>
                    <a:pt x="4472" y="4977"/>
                    <a:pt x="4450" y="4981"/>
                    <a:pt x="4430" y="4989"/>
                  </a:cubicBezTo>
                  <a:cubicBezTo>
                    <a:pt x="4137" y="5164"/>
                    <a:pt x="3815" y="5250"/>
                    <a:pt x="3496" y="5250"/>
                  </a:cubicBezTo>
                  <a:cubicBezTo>
                    <a:pt x="3034" y="5250"/>
                    <a:pt x="2579" y="5072"/>
                    <a:pt x="2227" y="4727"/>
                  </a:cubicBezTo>
                  <a:lnTo>
                    <a:pt x="1239" y="3739"/>
                  </a:lnTo>
                  <a:lnTo>
                    <a:pt x="3787" y="1191"/>
                  </a:lnTo>
                  <a:close/>
                  <a:moveTo>
                    <a:pt x="9288" y="6120"/>
                  </a:moveTo>
                  <a:lnTo>
                    <a:pt x="9633" y="6465"/>
                  </a:lnTo>
                  <a:lnTo>
                    <a:pt x="6513" y="9585"/>
                  </a:lnTo>
                  <a:lnTo>
                    <a:pt x="6168" y="9251"/>
                  </a:lnTo>
                  <a:lnTo>
                    <a:pt x="9109" y="6299"/>
                  </a:lnTo>
                  <a:lnTo>
                    <a:pt x="9288" y="6120"/>
                  </a:lnTo>
                  <a:close/>
                  <a:moveTo>
                    <a:pt x="3525" y="0"/>
                  </a:moveTo>
                  <a:cubicBezTo>
                    <a:pt x="3489" y="0"/>
                    <a:pt x="3442" y="24"/>
                    <a:pt x="3406" y="48"/>
                  </a:cubicBezTo>
                  <a:lnTo>
                    <a:pt x="2180" y="1286"/>
                  </a:lnTo>
                  <a:cubicBezTo>
                    <a:pt x="2120" y="1346"/>
                    <a:pt x="2120" y="1453"/>
                    <a:pt x="2180" y="1512"/>
                  </a:cubicBezTo>
                  <a:cubicBezTo>
                    <a:pt x="2209" y="1542"/>
                    <a:pt x="2248" y="1557"/>
                    <a:pt x="2287" y="1557"/>
                  </a:cubicBezTo>
                  <a:cubicBezTo>
                    <a:pt x="2325" y="1557"/>
                    <a:pt x="2364" y="1542"/>
                    <a:pt x="2394" y="1512"/>
                  </a:cubicBezTo>
                  <a:lnTo>
                    <a:pt x="3525" y="381"/>
                  </a:lnTo>
                  <a:lnTo>
                    <a:pt x="3870" y="715"/>
                  </a:lnTo>
                  <a:lnTo>
                    <a:pt x="3692" y="893"/>
                  </a:lnTo>
                  <a:lnTo>
                    <a:pt x="929" y="3667"/>
                  </a:lnTo>
                  <a:lnTo>
                    <a:pt x="751" y="3846"/>
                  </a:lnTo>
                  <a:lnTo>
                    <a:pt x="406" y="3501"/>
                  </a:lnTo>
                  <a:lnTo>
                    <a:pt x="1953" y="1953"/>
                  </a:lnTo>
                  <a:cubicBezTo>
                    <a:pt x="2013" y="1893"/>
                    <a:pt x="2013" y="1786"/>
                    <a:pt x="1953" y="1727"/>
                  </a:cubicBezTo>
                  <a:cubicBezTo>
                    <a:pt x="1924" y="1697"/>
                    <a:pt x="1882" y="1682"/>
                    <a:pt x="1840" y="1682"/>
                  </a:cubicBezTo>
                  <a:cubicBezTo>
                    <a:pt x="1799" y="1682"/>
                    <a:pt x="1757" y="1697"/>
                    <a:pt x="1727" y="1727"/>
                  </a:cubicBezTo>
                  <a:lnTo>
                    <a:pt x="60" y="3393"/>
                  </a:lnTo>
                  <a:cubicBezTo>
                    <a:pt x="1" y="3453"/>
                    <a:pt x="1" y="3560"/>
                    <a:pt x="60" y="3620"/>
                  </a:cubicBezTo>
                  <a:lnTo>
                    <a:pt x="632" y="4191"/>
                  </a:lnTo>
                  <a:cubicBezTo>
                    <a:pt x="656" y="4215"/>
                    <a:pt x="703" y="4227"/>
                    <a:pt x="751" y="4227"/>
                  </a:cubicBezTo>
                  <a:cubicBezTo>
                    <a:pt x="787" y="4227"/>
                    <a:pt x="834" y="4215"/>
                    <a:pt x="870" y="4191"/>
                  </a:cubicBezTo>
                  <a:lnTo>
                    <a:pt x="1048" y="4013"/>
                  </a:lnTo>
                  <a:lnTo>
                    <a:pt x="2025" y="4989"/>
                  </a:lnTo>
                  <a:cubicBezTo>
                    <a:pt x="2430" y="5394"/>
                    <a:pt x="2971" y="5607"/>
                    <a:pt x="3517" y="5607"/>
                  </a:cubicBezTo>
                  <a:cubicBezTo>
                    <a:pt x="3854" y="5607"/>
                    <a:pt x="4192" y="5526"/>
                    <a:pt x="4501" y="5358"/>
                  </a:cubicBezTo>
                  <a:lnTo>
                    <a:pt x="4644" y="5513"/>
                  </a:lnTo>
                  <a:cubicBezTo>
                    <a:pt x="4394" y="5989"/>
                    <a:pt x="4335" y="6537"/>
                    <a:pt x="4477" y="7061"/>
                  </a:cubicBezTo>
                  <a:cubicBezTo>
                    <a:pt x="4573" y="7406"/>
                    <a:pt x="4763" y="7727"/>
                    <a:pt x="5013" y="7977"/>
                  </a:cubicBezTo>
                  <a:lnTo>
                    <a:pt x="6001" y="8966"/>
                  </a:lnTo>
                  <a:lnTo>
                    <a:pt x="5823" y="9144"/>
                  </a:lnTo>
                  <a:cubicBezTo>
                    <a:pt x="5763" y="9204"/>
                    <a:pt x="5763" y="9311"/>
                    <a:pt x="5823" y="9370"/>
                  </a:cubicBezTo>
                  <a:lnTo>
                    <a:pt x="6394" y="9930"/>
                  </a:lnTo>
                  <a:cubicBezTo>
                    <a:pt x="6418" y="9966"/>
                    <a:pt x="6466" y="9978"/>
                    <a:pt x="6513" y="9978"/>
                  </a:cubicBezTo>
                  <a:cubicBezTo>
                    <a:pt x="6549" y="9978"/>
                    <a:pt x="6585" y="9966"/>
                    <a:pt x="6633" y="9930"/>
                  </a:cubicBezTo>
                  <a:lnTo>
                    <a:pt x="9978" y="6584"/>
                  </a:lnTo>
                  <a:cubicBezTo>
                    <a:pt x="10014" y="6525"/>
                    <a:pt x="10014" y="6418"/>
                    <a:pt x="9966" y="6358"/>
                  </a:cubicBezTo>
                  <a:lnTo>
                    <a:pt x="9395" y="5798"/>
                  </a:lnTo>
                  <a:cubicBezTo>
                    <a:pt x="9365" y="5769"/>
                    <a:pt x="9323" y="5754"/>
                    <a:pt x="9282" y="5754"/>
                  </a:cubicBezTo>
                  <a:cubicBezTo>
                    <a:pt x="9240" y="5754"/>
                    <a:pt x="9198" y="5769"/>
                    <a:pt x="9169" y="5798"/>
                  </a:cubicBezTo>
                  <a:lnTo>
                    <a:pt x="8990" y="5977"/>
                  </a:lnTo>
                  <a:lnTo>
                    <a:pt x="8014" y="4989"/>
                  </a:lnTo>
                  <a:cubicBezTo>
                    <a:pt x="7609" y="4585"/>
                    <a:pt x="7069" y="4375"/>
                    <a:pt x="6524" y="4375"/>
                  </a:cubicBezTo>
                  <a:cubicBezTo>
                    <a:pt x="6186" y="4375"/>
                    <a:pt x="5847" y="4456"/>
                    <a:pt x="5537" y="4620"/>
                  </a:cubicBezTo>
                  <a:lnTo>
                    <a:pt x="5394" y="4465"/>
                  </a:lnTo>
                  <a:cubicBezTo>
                    <a:pt x="5823" y="3655"/>
                    <a:pt x="5668" y="2655"/>
                    <a:pt x="5013" y="2000"/>
                  </a:cubicBezTo>
                  <a:lnTo>
                    <a:pt x="4037" y="1012"/>
                  </a:lnTo>
                  <a:lnTo>
                    <a:pt x="4216" y="834"/>
                  </a:lnTo>
                  <a:cubicBezTo>
                    <a:pt x="4275" y="774"/>
                    <a:pt x="4275" y="679"/>
                    <a:pt x="4216" y="619"/>
                  </a:cubicBezTo>
                  <a:lnTo>
                    <a:pt x="3644" y="48"/>
                  </a:lnTo>
                  <a:cubicBezTo>
                    <a:pt x="3620" y="24"/>
                    <a:pt x="3573" y="0"/>
                    <a:pt x="3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1" name="Google Shape;13081;p88"/>
            <p:cNvSpPr/>
            <p:nvPr/>
          </p:nvSpPr>
          <p:spPr>
            <a:xfrm>
              <a:off x="2275327" y="1662448"/>
              <a:ext cx="100066" cy="39434"/>
            </a:xfrm>
            <a:custGeom>
              <a:avLst/>
              <a:gdLst/>
              <a:ahLst/>
              <a:cxnLst/>
              <a:rect l="l" t="t" r="r" b="b"/>
              <a:pathLst>
                <a:path w="3144" h="1239" extrusionOk="0">
                  <a:moveTo>
                    <a:pt x="2632" y="310"/>
                  </a:moveTo>
                  <a:lnTo>
                    <a:pt x="2560" y="417"/>
                  </a:lnTo>
                  <a:cubicBezTo>
                    <a:pt x="2298" y="739"/>
                    <a:pt x="1953" y="917"/>
                    <a:pt x="1596" y="929"/>
                  </a:cubicBezTo>
                  <a:cubicBezTo>
                    <a:pt x="1239" y="929"/>
                    <a:pt x="905" y="774"/>
                    <a:pt x="643" y="477"/>
                  </a:cubicBezTo>
                  <a:cubicBezTo>
                    <a:pt x="643" y="477"/>
                    <a:pt x="584" y="393"/>
                    <a:pt x="512" y="310"/>
                  </a:cubicBezTo>
                  <a:close/>
                  <a:moveTo>
                    <a:pt x="179" y="0"/>
                  </a:moveTo>
                  <a:cubicBezTo>
                    <a:pt x="119" y="0"/>
                    <a:pt x="60" y="24"/>
                    <a:pt x="36" y="84"/>
                  </a:cubicBezTo>
                  <a:cubicBezTo>
                    <a:pt x="0" y="143"/>
                    <a:pt x="12" y="203"/>
                    <a:pt x="48" y="251"/>
                  </a:cubicBezTo>
                  <a:cubicBezTo>
                    <a:pt x="155" y="370"/>
                    <a:pt x="369" y="667"/>
                    <a:pt x="393" y="667"/>
                  </a:cubicBezTo>
                  <a:cubicBezTo>
                    <a:pt x="703" y="1036"/>
                    <a:pt x="1119" y="1239"/>
                    <a:pt x="1560" y="1239"/>
                  </a:cubicBezTo>
                  <a:lnTo>
                    <a:pt x="1596" y="1239"/>
                  </a:lnTo>
                  <a:cubicBezTo>
                    <a:pt x="2060" y="1215"/>
                    <a:pt x="2489" y="1001"/>
                    <a:pt x="2810" y="596"/>
                  </a:cubicBezTo>
                  <a:lnTo>
                    <a:pt x="3096" y="239"/>
                  </a:lnTo>
                  <a:cubicBezTo>
                    <a:pt x="3132" y="203"/>
                    <a:pt x="3144" y="143"/>
                    <a:pt x="3108" y="84"/>
                  </a:cubicBezTo>
                  <a:cubicBezTo>
                    <a:pt x="3084" y="24"/>
                    <a:pt x="3024" y="0"/>
                    <a:pt x="2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2" name="Google Shape;13082;p88"/>
            <p:cNvSpPr/>
            <p:nvPr/>
          </p:nvSpPr>
          <p:spPr>
            <a:xfrm>
              <a:off x="2371192" y="1745422"/>
              <a:ext cx="101211" cy="60663"/>
            </a:xfrm>
            <a:custGeom>
              <a:avLst/>
              <a:gdLst/>
              <a:ahLst/>
              <a:cxnLst/>
              <a:rect l="l" t="t" r="r" b="b"/>
              <a:pathLst>
                <a:path w="3180" h="1906" extrusionOk="0">
                  <a:moveTo>
                    <a:pt x="155" y="1"/>
                  </a:moveTo>
                  <a:cubicBezTo>
                    <a:pt x="72" y="1"/>
                    <a:pt x="1" y="72"/>
                    <a:pt x="1" y="156"/>
                  </a:cubicBezTo>
                  <a:cubicBezTo>
                    <a:pt x="1" y="513"/>
                    <a:pt x="239" y="787"/>
                    <a:pt x="274" y="834"/>
                  </a:cubicBezTo>
                  <a:lnTo>
                    <a:pt x="1298" y="1858"/>
                  </a:lnTo>
                  <a:cubicBezTo>
                    <a:pt x="1334" y="1882"/>
                    <a:pt x="1382" y="1906"/>
                    <a:pt x="1429" y="1906"/>
                  </a:cubicBezTo>
                  <a:cubicBezTo>
                    <a:pt x="1465" y="1906"/>
                    <a:pt x="1501" y="1882"/>
                    <a:pt x="1548" y="1858"/>
                  </a:cubicBezTo>
                  <a:lnTo>
                    <a:pt x="3120" y="275"/>
                  </a:lnTo>
                  <a:cubicBezTo>
                    <a:pt x="3168" y="215"/>
                    <a:pt x="3180" y="156"/>
                    <a:pt x="3156" y="96"/>
                  </a:cubicBezTo>
                  <a:cubicBezTo>
                    <a:pt x="3120" y="37"/>
                    <a:pt x="3060" y="1"/>
                    <a:pt x="3001" y="1"/>
                  </a:cubicBezTo>
                  <a:lnTo>
                    <a:pt x="1584" y="1"/>
                  </a:lnTo>
                  <a:cubicBezTo>
                    <a:pt x="1501" y="1"/>
                    <a:pt x="1429" y="72"/>
                    <a:pt x="1429" y="156"/>
                  </a:cubicBezTo>
                  <a:cubicBezTo>
                    <a:pt x="1429" y="251"/>
                    <a:pt x="1501" y="322"/>
                    <a:pt x="1584" y="322"/>
                  </a:cubicBezTo>
                  <a:lnTo>
                    <a:pt x="2620" y="322"/>
                  </a:lnTo>
                  <a:lnTo>
                    <a:pt x="1429" y="1513"/>
                  </a:lnTo>
                  <a:lnTo>
                    <a:pt x="513" y="608"/>
                  </a:lnTo>
                  <a:cubicBezTo>
                    <a:pt x="501" y="596"/>
                    <a:pt x="393" y="489"/>
                    <a:pt x="358" y="322"/>
                  </a:cubicBezTo>
                  <a:lnTo>
                    <a:pt x="965" y="322"/>
                  </a:lnTo>
                  <a:cubicBezTo>
                    <a:pt x="1048" y="322"/>
                    <a:pt x="1132" y="251"/>
                    <a:pt x="1132" y="156"/>
                  </a:cubicBezTo>
                  <a:cubicBezTo>
                    <a:pt x="1132" y="72"/>
                    <a:pt x="1048"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83" name="Google Shape;13083;p88"/>
          <p:cNvGrpSpPr/>
          <p:nvPr/>
        </p:nvGrpSpPr>
        <p:grpSpPr>
          <a:xfrm>
            <a:off x="3988156" y="1394211"/>
            <a:ext cx="349052" cy="230049"/>
            <a:chOff x="3988156" y="1568461"/>
            <a:chExt cx="349052" cy="230049"/>
          </a:xfrm>
        </p:grpSpPr>
        <p:sp>
          <p:nvSpPr>
            <p:cNvPr id="13084" name="Google Shape;13084;p88"/>
            <p:cNvSpPr/>
            <p:nvPr/>
          </p:nvSpPr>
          <p:spPr>
            <a:xfrm>
              <a:off x="3988156" y="1571135"/>
              <a:ext cx="349052" cy="227376"/>
            </a:xfrm>
            <a:custGeom>
              <a:avLst/>
              <a:gdLst/>
              <a:ahLst/>
              <a:cxnLst/>
              <a:rect l="l" t="t" r="r" b="b"/>
              <a:pathLst>
                <a:path w="10967" h="7144" extrusionOk="0">
                  <a:moveTo>
                    <a:pt x="3203" y="322"/>
                  </a:moveTo>
                  <a:cubicBezTo>
                    <a:pt x="3489" y="322"/>
                    <a:pt x="3763" y="429"/>
                    <a:pt x="3977" y="631"/>
                  </a:cubicBezTo>
                  <a:lnTo>
                    <a:pt x="6168" y="2703"/>
                  </a:lnTo>
                  <a:lnTo>
                    <a:pt x="4930" y="2703"/>
                  </a:lnTo>
                  <a:lnTo>
                    <a:pt x="3072" y="322"/>
                  </a:lnTo>
                  <a:close/>
                  <a:moveTo>
                    <a:pt x="9240" y="3012"/>
                  </a:moveTo>
                  <a:cubicBezTo>
                    <a:pt x="9514" y="3036"/>
                    <a:pt x="9752" y="3143"/>
                    <a:pt x="9942" y="3346"/>
                  </a:cubicBezTo>
                  <a:lnTo>
                    <a:pt x="10049" y="3441"/>
                  </a:lnTo>
                  <a:lnTo>
                    <a:pt x="9406" y="3441"/>
                  </a:lnTo>
                  <a:lnTo>
                    <a:pt x="9406" y="3453"/>
                  </a:lnTo>
                  <a:cubicBezTo>
                    <a:pt x="9323" y="3453"/>
                    <a:pt x="9240" y="3370"/>
                    <a:pt x="9240" y="3286"/>
                  </a:cubicBezTo>
                  <a:lnTo>
                    <a:pt x="9240" y="3012"/>
                  </a:lnTo>
                  <a:close/>
                  <a:moveTo>
                    <a:pt x="6894" y="3715"/>
                  </a:moveTo>
                  <a:lnTo>
                    <a:pt x="3977" y="6477"/>
                  </a:lnTo>
                  <a:cubicBezTo>
                    <a:pt x="3763" y="6679"/>
                    <a:pt x="3501" y="6799"/>
                    <a:pt x="3203" y="6799"/>
                  </a:cubicBezTo>
                  <a:lnTo>
                    <a:pt x="3072" y="6799"/>
                  </a:lnTo>
                  <a:lnTo>
                    <a:pt x="5466" y="3715"/>
                  </a:lnTo>
                  <a:close/>
                  <a:moveTo>
                    <a:pt x="2953" y="0"/>
                  </a:moveTo>
                  <a:cubicBezTo>
                    <a:pt x="2846" y="0"/>
                    <a:pt x="2751" y="60"/>
                    <a:pt x="2703" y="143"/>
                  </a:cubicBezTo>
                  <a:cubicBezTo>
                    <a:pt x="2668" y="238"/>
                    <a:pt x="2679" y="333"/>
                    <a:pt x="2739" y="429"/>
                  </a:cubicBezTo>
                  <a:lnTo>
                    <a:pt x="4513" y="2703"/>
                  </a:lnTo>
                  <a:lnTo>
                    <a:pt x="2191" y="2703"/>
                  </a:lnTo>
                  <a:cubicBezTo>
                    <a:pt x="2096" y="2703"/>
                    <a:pt x="2013" y="2655"/>
                    <a:pt x="1953" y="2572"/>
                  </a:cubicBezTo>
                  <a:lnTo>
                    <a:pt x="1239" y="1334"/>
                  </a:lnTo>
                  <a:cubicBezTo>
                    <a:pt x="1132" y="1155"/>
                    <a:pt x="941" y="1048"/>
                    <a:pt x="727" y="1048"/>
                  </a:cubicBezTo>
                  <a:lnTo>
                    <a:pt x="274" y="1048"/>
                  </a:lnTo>
                  <a:cubicBezTo>
                    <a:pt x="120" y="1048"/>
                    <a:pt x="1" y="1167"/>
                    <a:pt x="1" y="1322"/>
                  </a:cubicBezTo>
                  <a:lnTo>
                    <a:pt x="1" y="3834"/>
                  </a:lnTo>
                  <a:cubicBezTo>
                    <a:pt x="1" y="4167"/>
                    <a:pt x="274" y="4429"/>
                    <a:pt x="596" y="4429"/>
                  </a:cubicBezTo>
                  <a:lnTo>
                    <a:pt x="1977" y="4429"/>
                  </a:lnTo>
                  <a:cubicBezTo>
                    <a:pt x="2072" y="4429"/>
                    <a:pt x="2144" y="4358"/>
                    <a:pt x="2144" y="4263"/>
                  </a:cubicBezTo>
                  <a:cubicBezTo>
                    <a:pt x="2144" y="4179"/>
                    <a:pt x="2072" y="4096"/>
                    <a:pt x="1977" y="4096"/>
                  </a:cubicBezTo>
                  <a:lnTo>
                    <a:pt x="596" y="4096"/>
                  </a:lnTo>
                  <a:cubicBezTo>
                    <a:pt x="453" y="4096"/>
                    <a:pt x="310" y="3977"/>
                    <a:pt x="310" y="3822"/>
                  </a:cubicBezTo>
                  <a:lnTo>
                    <a:pt x="310" y="1369"/>
                  </a:lnTo>
                  <a:lnTo>
                    <a:pt x="727" y="1369"/>
                  </a:lnTo>
                  <a:cubicBezTo>
                    <a:pt x="834" y="1369"/>
                    <a:pt x="905" y="1405"/>
                    <a:pt x="965" y="1500"/>
                  </a:cubicBezTo>
                  <a:lnTo>
                    <a:pt x="1679" y="2739"/>
                  </a:lnTo>
                  <a:cubicBezTo>
                    <a:pt x="1786" y="2905"/>
                    <a:pt x="1977" y="3036"/>
                    <a:pt x="2191" y="3036"/>
                  </a:cubicBezTo>
                  <a:lnTo>
                    <a:pt x="8895" y="3036"/>
                  </a:lnTo>
                  <a:lnTo>
                    <a:pt x="8895" y="3298"/>
                  </a:lnTo>
                  <a:cubicBezTo>
                    <a:pt x="8895" y="3572"/>
                    <a:pt x="9109" y="3774"/>
                    <a:pt x="9371" y="3774"/>
                  </a:cubicBezTo>
                  <a:lnTo>
                    <a:pt x="10323" y="3774"/>
                  </a:lnTo>
                  <a:lnTo>
                    <a:pt x="10538" y="3977"/>
                  </a:lnTo>
                  <a:cubicBezTo>
                    <a:pt x="10561" y="4012"/>
                    <a:pt x="10597" y="4060"/>
                    <a:pt x="10597" y="4096"/>
                  </a:cubicBezTo>
                  <a:lnTo>
                    <a:pt x="6930" y="4096"/>
                  </a:lnTo>
                  <a:lnTo>
                    <a:pt x="7382" y="3679"/>
                  </a:lnTo>
                  <a:cubicBezTo>
                    <a:pt x="7430" y="3643"/>
                    <a:pt x="7442" y="3560"/>
                    <a:pt x="7430" y="3501"/>
                  </a:cubicBezTo>
                  <a:cubicBezTo>
                    <a:pt x="7394" y="3453"/>
                    <a:pt x="7335" y="3405"/>
                    <a:pt x="7275" y="3405"/>
                  </a:cubicBezTo>
                  <a:lnTo>
                    <a:pt x="5454" y="3405"/>
                  </a:lnTo>
                  <a:cubicBezTo>
                    <a:pt x="5358" y="3405"/>
                    <a:pt x="5287" y="3453"/>
                    <a:pt x="5239" y="3501"/>
                  </a:cubicBezTo>
                  <a:lnTo>
                    <a:pt x="4775" y="4096"/>
                  </a:lnTo>
                  <a:lnTo>
                    <a:pt x="2739" y="4096"/>
                  </a:lnTo>
                  <a:cubicBezTo>
                    <a:pt x="2656" y="4096"/>
                    <a:pt x="2572" y="4179"/>
                    <a:pt x="2572" y="4263"/>
                  </a:cubicBezTo>
                  <a:cubicBezTo>
                    <a:pt x="2572" y="4358"/>
                    <a:pt x="2656" y="4429"/>
                    <a:pt x="2739" y="4429"/>
                  </a:cubicBezTo>
                  <a:lnTo>
                    <a:pt x="4525" y="4429"/>
                  </a:lnTo>
                  <a:lnTo>
                    <a:pt x="2751" y="6703"/>
                  </a:lnTo>
                  <a:cubicBezTo>
                    <a:pt x="2691" y="6787"/>
                    <a:pt x="2679" y="6906"/>
                    <a:pt x="2727" y="6989"/>
                  </a:cubicBezTo>
                  <a:cubicBezTo>
                    <a:pt x="2763" y="7084"/>
                    <a:pt x="2858" y="7144"/>
                    <a:pt x="2965" y="7144"/>
                  </a:cubicBezTo>
                  <a:lnTo>
                    <a:pt x="3203" y="7144"/>
                  </a:lnTo>
                  <a:cubicBezTo>
                    <a:pt x="3572" y="7144"/>
                    <a:pt x="3930" y="7001"/>
                    <a:pt x="4203" y="6739"/>
                  </a:cubicBezTo>
                  <a:lnTo>
                    <a:pt x="6644" y="4429"/>
                  </a:lnTo>
                  <a:lnTo>
                    <a:pt x="10716" y="4429"/>
                  </a:lnTo>
                  <a:cubicBezTo>
                    <a:pt x="10847" y="4429"/>
                    <a:pt x="10966" y="4322"/>
                    <a:pt x="10966" y="4179"/>
                  </a:cubicBezTo>
                  <a:cubicBezTo>
                    <a:pt x="10954" y="4001"/>
                    <a:pt x="10895" y="3846"/>
                    <a:pt x="10788" y="3751"/>
                  </a:cubicBezTo>
                  <a:lnTo>
                    <a:pt x="10168" y="3120"/>
                  </a:lnTo>
                  <a:cubicBezTo>
                    <a:pt x="9895" y="2858"/>
                    <a:pt x="9526" y="2703"/>
                    <a:pt x="9156" y="2703"/>
                  </a:cubicBezTo>
                  <a:lnTo>
                    <a:pt x="6620" y="2703"/>
                  </a:lnTo>
                  <a:lnTo>
                    <a:pt x="4180" y="393"/>
                  </a:lnTo>
                  <a:cubicBezTo>
                    <a:pt x="3918" y="143"/>
                    <a:pt x="3561" y="0"/>
                    <a:pt x="3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5" name="Google Shape;13085;p88"/>
            <p:cNvSpPr/>
            <p:nvPr/>
          </p:nvSpPr>
          <p:spPr>
            <a:xfrm>
              <a:off x="4188256" y="1568461"/>
              <a:ext cx="146661" cy="61809"/>
            </a:xfrm>
            <a:custGeom>
              <a:avLst/>
              <a:gdLst/>
              <a:ahLst/>
              <a:cxnLst/>
              <a:rect l="l" t="t" r="r" b="b"/>
              <a:pathLst>
                <a:path w="4608" h="1942" extrusionOk="0">
                  <a:moveTo>
                    <a:pt x="2274" y="1"/>
                  </a:moveTo>
                  <a:cubicBezTo>
                    <a:pt x="1726" y="1"/>
                    <a:pt x="1250" y="382"/>
                    <a:pt x="1095" y="882"/>
                  </a:cubicBezTo>
                  <a:cubicBezTo>
                    <a:pt x="1036" y="870"/>
                    <a:pt x="976" y="870"/>
                    <a:pt x="905" y="870"/>
                  </a:cubicBezTo>
                  <a:cubicBezTo>
                    <a:pt x="393" y="870"/>
                    <a:pt x="0" y="1263"/>
                    <a:pt x="0" y="1775"/>
                  </a:cubicBezTo>
                  <a:cubicBezTo>
                    <a:pt x="12" y="1882"/>
                    <a:pt x="83" y="1941"/>
                    <a:pt x="179" y="1941"/>
                  </a:cubicBezTo>
                  <a:lnTo>
                    <a:pt x="2929" y="1941"/>
                  </a:lnTo>
                  <a:cubicBezTo>
                    <a:pt x="3012" y="1941"/>
                    <a:pt x="3096" y="1870"/>
                    <a:pt x="3096" y="1775"/>
                  </a:cubicBezTo>
                  <a:cubicBezTo>
                    <a:pt x="3096" y="1680"/>
                    <a:pt x="3012" y="1608"/>
                    <a:pt x="2929" y="1608"/>
                  </a:cubicBezTo>
                  <a:lnTo>
                    <a:pt x="357" y="1608"/>
                  </a:lnTo>
                  <a:cubicBezTo>
                    <a:pt x="429" y="1358"/>
                    <a:pt x="655" y="1179"/>
                    <a:pt x="917" y="1179"/>
                  </a:cubicBezTo>
                  <a:cubicBezTo>
                    <a:pt x="1012" y="1179"/>
                    <a:pt x="1084" y="1191"/>
                    <a:pt x="1155" y="1239"/>
                  </a:cubicBezTo>
                  <a:cubicBezTo>
                    <a:pt x="1179" y="1245"/>
                    <a:pt x="1206" y="1248"/>
                    <a:pt x="1232" y="1248"/>
                  </a:cubicBezTo>
                  <a:cubicBezTo>
                    <a:pt x="1259" y="1248"/>
                    <a:pt x="1286" y="1245"/>
                    <a:pt x="1310" y="1239"/>
                  </a:cubicBezTo>
                  <a:cubicBezTo>
                    <a:pt x="1345" y="1203"/>
                    <a:pt x="1381" y="1168"/>
                    <a:pt x="1381" y="1120"/>
                  </a:cubicBezTo>
                  <a:cubicBezTo>
                    <a:pt x="1441" y="667"/>
                    <a:pt x="1822" y="334"/>
                    <a:pt x="2274" y="334"/>
                  </a:cubicBezTo>
                  <a:cubicBezTo>
                    <a:pt x="2691" y="334"/>
                    <a:pt x="3048" y="608"/>
                    <a:pt x="3155" y="1001"/>
                  </a:cubicBezTo>
                  <a:cubicBezTo>
                    <a:pt x="3167" y="1048"/>
                    <a:pt x="3191" y="1072"/>
                    <a:pt x="3227" y="1108"/>
                  </a:cubicBezTo>
                  <a:cubicBezTo>
                    <a:pt x="3241" y="1122"/>
                    <a:pt x="3267" y="1128"/>
                    <a:pt x="3296" y="1128"/>
                  </a:cubicBezTo>
                  <a:cubicBezTo>
                    <a:pt x="3316" y="1128"/>
                    <a:pt x="3338" y="1125"/>
                    <a:pt x="3358" y="1120"/>
                  </a:cubicBezTo>
                  <a:cubicBezTo>
                    <a:pt x="3429" y="1084"/>
                    <a:pt x="3512" y="1072"/>
                    <a:pt x="3584" y="1072"/>
                  </a:cubicBezTo>
                  <a:cubicBezTo>
                    <a:pt x="3905" y="1072"/>
                    <a:pt x="4191" y="1310"/>
                    <a:pt x="4262" y="1608"/>
                  </a:cubicBezTo>
                  <a:lnTo>
                    <a:pt x="3667" y="1608"/>
                  </a:lnTo>
                  <a:cubicBezTo>
                    <a:pt x="3584" y="1608"/>
                    <a:pt x="3512" y="1680"/>
                    <a:pt x="3512" y="1775"/>
                  </a:cubicBezTo>
                  <a:cubicBezTo>
                    <a:pt x="3512" y="1870"/>
                    <a:pt x="3584" y="1941"/>
                    <a:pt x="3667" y="1941"/>
                  </a:cubicBezTo>
                  <a:lnTo>
                    <a:pt x="4441" y="1941"/>
                  </a:lnTo>
                  <a:cubicBezTo>
                    <a:pt x="4536" y="1941"/>
                    <a:pt x="4608" y="1870"/>
                    <a:pt x="4608" y="1775"/>
                  </a:cubicBezTo>
                  <a:cubicBezTo>
                    <a:pt x="4608" y="1203"/>
                    <a:pt x="4143" y="751"/>
                    <a:pt x="3584" y="751"/>
                  </a:cubicBezTo>
                  <a:cubicBezTo>
                    <a:pt x="3524" y="751"/>
                    <a:pt x="3465" y="751"/>
                    <a:pt x="3405" y="763"/>
                  </a:cubicBezTo>
                  <a:cubicBezTo>
                    <a:pt x="3227" y="298"/>
                    <a:pt x="2774" y="1"/>
                    <a:pt x="2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6" name="Google Shape;13086;p88"/>
            <p:cNvSpPr/>
            <p:nvPr/>
          </p:nvSpPr>
          <p:spPr>
            <a:xfrm>
              <a:off x="4123805" y="1677598"/>
              <a:ext cx="13304" cy="13304"/>
            </a:xfrm>
            <a:custGeom>
              <a:avLst/>
              <a:gdLst/>
              <a:ahLst/>
              <a:cxnLst/>
              <a:rect l="l" t="t" r="r" b="b"/>
              <a:pathLst>
                <a:path w="418" h="418" extrusionOk="0">
                  <a:moveTo>
                    <a:pt x="203" y="1"/>
                  </a:moveTo>
                  <a:cubicBezTo>
                    <a:pt x="84" y="1"/>
                    <a:pt x="1" y="84"/>
                    <a:pt x="1" y="203"/>
                  </a:cubicBezTo>
                  <a:cubicBezTo>
                    <a:pt x="1" y="322"/>
                    <a:pt x="84" y="417"/>
                    <a:pt x="203" y="417"/>
                  </a:cubicBezTo>
                  <a:cubicBezTo>
                    <a:pt x="311" y="417"/>
                    <a:pt x="418" y="322"/>
                    <a:pt x="418" y="203"/>
                  </a:cubicBezTo>
                  <a:cubicBezTo>
                    <a:pt x="418" y="84"/>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7" name="Google Shape;13087;p88"/>
            <p:cNvSpPr/>
            <p:nvPr/>
          </p:nvSpPr>
          <p:spPr>
            <a:xfrm>
              <a:off x="4096147" y="1677598"/>
              <a:ext cx="13304" cy="13304"/>
            </a:xfrm>
            <a:custGeom>
              <a:avLst/>
              <a:gdLst/>
              <a:ahLst/>
              <a:cxnLst/>
              <a:rect l="l" t="t" r="r" b="b"/>
              <a:pathLst>
                <a:path w="418" h="418" extrusionOk="0">
                  <a:moveTo>
                    <a:pt x="215" y="1"/>
                  </a:moveTo>
                  <a:cubicBezTo>
                    <a:pt x="96" y="1"/>
                    <a:pt x="1" y="84"/>
                    <a:pt x="1" y="203"/>
                  </a:cubicBezTo>
                  <a:cubicBezTo>
                    <a:pt x="1" y="322"/>
                    <a:pt x="96" y="417"/>
                    <a:pt x="215" y="417"/>
                  </a:cubicBezTo>
                  <a:cubicBezTo>
                    <a:pt x="334" y="417"/>
                    <a:pt x="418" y="322"/>
                    <a:pt x="418" y="203"/>
                  </a:cubicBezTo>
                  <a:cubicBezTo>
                    <a:pt x="418"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8" name="Google Shape;13088;p88"/>
            <p:cNvSpPr/>
            <p:nvPr/>
          </p:nvSpPr>
          <p:spPr>
            <a:xfrm>
              <a:off x="4068871" y="1677598"/>
              <a:ext cx="13686" cy="13304"/>
            </a:xfrm>
            <a:custGeom>
              <a:avLst/>
              <a:gdLst/>
              <a:ahLst/>
              <a:cxnLst/>
              <a:rect l="l" t="t" r="r" b="b"/>
              <a:pathLst>
                <a:path w="430" h="418" extrusionOk="0">
                  <a:moveTo>
                    <a:pt x="215" y="1"/>
                  </a:moveTo>
                  <a:cubicBezTo>
                    <a:pt x="96" y="1"/>
                    <a:pt x="12" y="84"/>
                    <a:pt x="12" y="203"/>
                  </a:cubicBezTo>
                  <a:cubicBezTo>
                    <a:pt x="1" y="322"/>
                    <a:pt x="96" y="417"/>
                    <a:pt x="215" y="417"/>
                  </a:cubicBezTo>
                  <a:cubicBezTo>
                    <a:pt x="334" y="417"/>
                    <a:pt x="429" y="322"/>
                    <a:pt x="429" y="203"/>
                  </a:cubicBezTo>
                  <a:cubicBezTo>
                    <a:pt x="429"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9" name="Google Shape;13089;p88"/>
            <p:cNvSpPr/>
            <p:nvPr/>
          </p:nvSpPr>
          <p:spPr>
            <a:xfrm>
              <a:off x="4041594" y="1677598"/>
              <a:ext cx="13304" cy="13304"/>
            </a:xfrm>
            <a:custGeom>
              <a:avLst/>
              <a:gdLst/>
              <a:ahLst/>
              <a:cxnLst/>
              <a:rect l="l" t="t" r="r" b="b"/>
              <a:pathLst>
                <a:path w="418" h="418" extrusionOk="0">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0" name="Google Shape;13090;p88"/>
            <p:cNvSpPr/>
            <p:nvPr/>
          </p:nvSpPr>
          <p:spPr>
            <a:xfrm>
              <a:off x="4239402" y="1677598"/>
              <a:ext cx="13304" cy="13304"/>
            </a:xfrm>
            <a:custGeom>
              <a:avLst/>
              <a:gdLst/>
              <a:ahLst/>
              <a:cxnLst/>
              <a:rect l="l" t="t" r="r" b="b"/>
              <a:pathLst>
                <a:path w="418" h="418" extrusionOk="0">
                  <a:moveTo>
                    <a:pt x="203" y="1"/>
                  </a:moveTo>
                  <a:cubicBezTo>
                    <a:pt x="84" y="1"/>
                    <a:pt x="0" y="84"/>
                    <a:pt x="0" y="203"/>
                  </a:cubicBezTo>
                  <a:cubicBezTo>
                    <a:pt x="0" y="322"/>
                    <a:pt x="84" y="417"/>
                    <a:pt x="203" y="417"/>
                  </a:cubicBezTo>
                  <a:cubicBezTo>
                    <a:pt x="322" y="417"/>
                    <a:pt x="417" y="322"/>
                    <a:pt x="417" y="203"/>
                  </a:cubicBezTo>
                  <a:cubicBezTo>
                    <a:pt x="417" y="84"/>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91" name="Google Shape;13091;p88"/>
          <p:cNvGrpSpPr/>
          <p:nvPr/>
        </p:nvGrpSpPr>
        <p:grpSpPr>
          <a:xfrm>
            <a:off x="2633037" y="1325623"/>
            <a:ext cx="379002" cy="366112"/>
            <a:chOff x="2633037" y="1499873"/>
            <a:chExt cx="379002" cy="366112"/>
          </a:xfrm>
        </p:grpSpPr>
        <p:sp>
          <p:nvSpPr>
            <p:cNvPr id="13092" name="Google Shape;13092;p88"/>
            <p:cNvSpPr/>
            <p:nvPr/>
          </p:nvSpPr>
          <p:spPr>
            <a:xfrm>
              <a:off x="2798635" y="1499873"/>
              <a:ext cx="20497" cy="106145"/>
            </a:xfrm>
            <a:custGeom>
              <a:avLst/>
              <a:gdLst/>
              <a:ahLst/>
              <a:cxnLst/>
              <a:rect l="l" t="t" r="r" b="b"/>
              <a:pathLst>
                <a:path w="644" h="3335" extrusionOk="0">
                  <a:moveTo>
                    <a:pt x="453" y="1"/>
                  </a:moveTo>
                  <a:cubicBezTo>
                    <a:pt x="346" y="1"/>
                    <a:pt x="263" y="96"/>
                    <a:pt x="263" y="191"/>
                  </a:cubicBezTo>
                  <a:cubicBezTo>
                    <a:pt x="263" y="394"/>
                    <a:pt x="215" y="477"/>
                    <a:pt x="156" y="596"/>
                  </a:cubicBezTo>
                  <a:cubicBezTo>
                    <a:pt x="72" y="727"/>
                    <a:pt x="1" y="882"/>
                    <a:pt x="1" y="1179"/>
                  </a:cubicBezTo>
                  <a:cubicBezTo>
                    <a:pt x="1" y="1465"/>
                    <a:pt x="72" y="1620"/>
                    <a:pt x="156" y="1763"/>
                  </a:cubicBezTo>
                  <a:cubicBezTo>
                    <a:pt x="215" y="1882"/>
                    <a:pt x="263" y="1965"/>
                    <a:pt x="263" y="2156"/>
                  </a:cubicBezTo>
                  <a:cubicBezTo>
                    <a:pt x="263" y="2358"/>
                    <a:pt x="215" y="2441"/>
                    <a:pt x="156" y="2561"/>
                  </a:cubicBezTo>
                  <a:cubicBezTo>
                    <a:pt x="72" y="2692"/>
                    <a:pt x="1" y="2846"/>
                    <a:pt x="1" y="3144"/>
                  </a:cubicBezTo>
                  <a:cubicBezTo>
                    <a:pt x="1" y="3239"/>
                    <a:pt x="96" y="3334"/>
                    <a:pt x="191" y="3334"/>
                  </a:cubicBezTo>
                  <a:cubicBezTo>
                    <a:pt x="298" y="3334"/>
                    <a:pt x="394" y="3239"/>
                    <a:pt x="394" y="3144"/>
                  </a:cubicBezTo>
                  <a:cubicBezTo>
                    <a:pt x="394" y="2942"/>
                    <a:pt x="429" y="2858"/>
                    <a:pt x="489" y="2739"/>
                  </a:cubicBezTo>
                  <a:cubicBezTo>
                    <a:pt x="572" y="2608"/>
                    <a:pt x="644" y="2453"/>
                    <a:pt x="644" y="2156"/>
                  </a:cubicBezTo>
                  <a:cubicBezTo>
                    <a:pt x="644" y="1882"/>
                    <a:pt x="572" y="1715"/>
                    <a:pt x="489" y="1584"/>
                  </a:cubicBezTo>
                  <a:cubicBezTo>
                    <a:pt x="429" y="1465"/>
                    <a:pt x="394" y="1370"/>
                    <a:pt x="394" y="1179"/>
                  </a:cubicBezTo>
                  <a:cubicBezTo>
                    <a:pt x="394" y="989"/>
                    <a:pt x="429" y="894"/>
                    <a:pt x="489" y="775"/>
                  </a:cubicBezTo>
                  <a:cubicBezTo>
                    <a:pt x="572" y="644"/>
                    <a:pt x="644" y="489"/>
                    <a:pt x="644" y="191"/>
                  </a:cubicBezTo>
                  <a:cubicBezTo>
                    <a:pt x="644" y="96"/>
                    <a:pt x="549"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3" name="Google Shape;13093;p88"/>
            <p:cNvSpPr/>
            <p:nvPr/>
          </p:nvSpPr>
          <p:spPr>
            <a:xfrm>
              <a:off x="2847140" y="1499873"/>
              <a:ext cx="20115" cy="106145"/>
            </a:xfrm>
            <a:custGeom>
              <a:avLst/>
              <a:gdLst/>
              <a:ahLst/>
              <a:cxnLst/>
              <a:rect l="l" t="t" r="r" b="b"/>
              <a:pathLst>
                <a:path w="632" h="3335" extrusionOk="0">
                  <a:moveTo>
                    <a:pt x="441" y="1"/>
                  </a:moveTo>
                  <a:cubicBezTo>
                    <a:pt x="334" y="1"/>
                    <a:pt x="251" y="96"/>
                    <a:pt x="251" y="191"/>
                  </a:cubicBezTo>
                  <a:cubicBezTo>
                    <a:pt x="251" y="394"/>
                    <a:pt x="203" y="477"/>
                    <a:pt x="144" y="596"/>
                  </a:cubicBezTo>
                  <a:cubicBezTo>
                    <a:pt x="72" y="727"/>
                    <a:pt x="1" y="882"/>
                    <a:pt x="1" y="1179"/>
                  </a:cubicBezTo>
                  <a:cubicBezTo>
                    <a:pt x="1" y="1465"/>
                    <a:pt x="72" y="1620"/>
                    <a:pt x="144" y="1763"/>
                  </a:cubicBezTo>
                  <a:cubicBezTo>
                    <a:pt x="203" y="1882"/>
                    <a:pt x="251" y="1965"/>
                    <a:pt x="251" y="2156"/>
                  </a:cubicBezTo>
                  <a:cubicBezTo>
                    <a:pt x="251" y="2358"/>
                    <a:pt x="203" y="2441"/>
                    <a:pt x="144" y="2561"/>
                  </a:cubicBezTo>
                  <a:cubicBezTo>
                    <a:pt x="84" y="2692"/>
                    <a:pt x="1" y="2846"/>
                    <a:pt x="1" y="3144"/>
                  </a:cubicBezTo>
                  <a:cubicBezTo>
                    <a:pt x="1" y="3239"/>
                    <a:pt x="84" y="3334"/>
                    <a:pt x="191" y="3334"/>
                  </a:cubicBezTo>
                  <a:cubicBezTo>
                    <a:pt x="298" y="3334"/>
                    <a:pt x="382" y="3239"/>
                    <a:pt x="382" y="3144"/>
                  </a:cubicBezTo>
                  <a:cubicBezTo>
                    <a:pt x="382" y="2942"/>
                    <a:pt x="429" y="2858"/>
                    <a:pt x="489" y="2739"/>
                  </a:cubicBezTo>
                  <a:cubicBezTo>
                    <a:pt x="560" y="2608"/>
                    <a:pt x="632" y="2453"/>
                    <a:pt x="632" y="2156"/>
                  </a:cubicBezTo>
                  <a:cubicBezTo>
                    <a:pt x="632" y="1882"/>
                    <a:pt x="560" y="1715"/>
                    <a:pt x="489" y="1584"/>
                  </a:cubicBezTo>
                  <a:cubicBezTo>
                    <a:pt x="429" y="1465"/>
                    <a:pt x="382" y="1370"/>
                    <a:pt x="382" y="1179"/>
                  </a:cubicBezTo>
                  <a:cubicBezTo>
                    <a:pt x="382" y="989"/>
                    <a:pt x="429" y="894"/>
                    <a:pt x="489" y="775"/>
                  </a:cubicBezTo>
                  <a:cubicBezTo>
                    <a:pt x="560" y="644"/>
                    <a:pt x="632" y="489"/>
                    <a:pt x="632" y="191"/>
                  </a:cubicBezTo>
                  <a:cubicBezTo>
                    <a:pt x="632" y="96"/>
                    <a:pt x="549"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4" name="Google Shape;13094;p88"/>
            <p:cNvSpPr/>
            <p:nvPr/>
          </p:nvSpPr>
          <p:spPr>
            <a:xfrm>
              <a:off x="2652738" y="1825405"/>
              <a:ext cx="359301" cy="40580"/>
            </a:xfrm>
            <a:custGeom>
              <a:avLst/>
              <a:gdLst/>
              <a:ahLst/>
              <a:cxnLst/>
              <a:rect l="l" t="t" r="r" b="b"/>
              <a:pathLst>
                <a:path w="11289" h="1275" extrusionOk="0">
                  <a:moveTo>
                    <a:pt x="10645" y="369"/>
                  </a:moveTo>
                  <a:lnTo>
                    <a:pt x="10538" y="655"/>
                  </a:lnTo>
                  <a:cubicBezTo>
                    <a:pt x="10514" y="774"/>
                    <a:pt x="10359" y="869"/>
                    <a:pt x="10240" y="869"/>
                  </a:cubicBezTo>
                  <a:lnTo>
                    <a:pt x="1108" y="869"/>
                  </a:lnTo>
                  <a:cubicBezTo>
                    <a:pt x="989" y="869"/>
                    <a:pt x="834" y="774"/>
                    <a:pt x="811" y="655"/>
                  </a:cubicBezTo>
                  <a:lnTo>
                    <a:pt x="739" y="369"/>
                  </a:lnTo>
                  <a:close/>
                  <a:moveTo>
                    <a:pt x="191" y="0"/>
                  </a:moveTo>
                  <a:cubicBezTo>
                    <a:pt x="96" y="0"/>
                    <a:pt x="1" y="83"/>
                    <a:pt x="1" y="191"/>
                  </a:cubicBezTo>
                  <a:cubicBezTo>
                    <a:pt x="1" y="298"/>
                    <a:pt x="96" y="381"/>
                    <a:pt x="191" y="381"/>
                  </a:cubicBezTo>
                  <a:lnTo>
                    <a:pt x="299" y="381"/>
                  </a:lnTo>
                  <a:lnTo>
                    <a:pt x="406" y="774"/>
                  </a:lnTo>
                  <a:cubicBezTo>
                    <a:pt x="477" y="1060"/>
                    <a:pt x="775" y="1274"/>
                    <a:pt x="1072" y="1274"/>
                  </a:cubicBezTo>
                  <a:lnTo>
                    <a:pt x="10216" y="1274"/>
                  </a:lnTo>
                  <a:cubicBezTo>
                    <a:pt x="10514" y="1274"/>
                    <a:pt x="10812" y="1060"/>
                    <a:pt x="10883" y="774"/>
                  </a:cubicBezTo>
                  <a:lnTo>
                    <a:pt x="10990" y="381"/>
                  </a:lnTo>
                  <a:lnTo>
                    <a:pt x="11098" y="381"/>
                  </a:lnTo>
                  <a:cubicBezTo>
                    <a:pt x="11193" y="381"/>
                    <a:pt x="11288" y="298"/>
                    <a:pt x="11288" y="191"/>
                  </a:cubicBezTo>
                  <a:cubicBezTo>
                    <a:pt x="11288" y="83"/>
                    <a:pt x="11229" y="0"/>
                    <a:pt x="111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5" name="Google Shape;13095;p88"/>
            <p:cNvSpPr/>
            <p:nvPr/>
          </p:nvSpPr>
          <p:spPr>
            <a:xfrm>
              <a:off x="2657289" y="1641983"/>
              <a:ext cx="64833" cy="73935"/>
            </a:xfrm>
            <a:custGeom>
              <a:avLst/>
              <a:gdLst/>
              <a:ahLst/>
              <a:cxnLst/>
              <a:rect l="l" t="t" r="r" b="b"/>
              <a:pathLst>
                <a:path w="2037" h="2323" extrusionOk="0">
                  <a:moveTo>
                    <a:pt x="1584" y="382"/>
                  </a:moveTo>
                  <a:lnTo>
                    <a:pt x="1584" y="1429"/>
                  </a:lnTo>
                  <a:cubicBezTo>
                    <a:pt x="1584" y="1596"/>
                    <a:pt x="1596" y="1751"/>
                    <a:pt x="1620" y="1929"/>
                  </a:cubicBezTo>
                  <a:lnTo>
                    <a:pt x="1596" y="1929"/>
                  </a:lnTo>
                  <a:cubicBezTo>
                    <a:pt x="929" y="1929"/>
                    <a:pt x="382" y="1382"/>
                    <a:pt x="382" y="715"/>
                  </a:cubicBezTo>
                  <a:cubicBezTo>
                    <a:pt x="382" y="596"/>
                    <a:pt x="394" y="489"/>
                    <a:pt x="429" y="382"/>
                  </a:cubicBezTo>
                  <a:close/>
                  <a:moveTo>
                    <a:pt x="298" y="1"/>
                  </a:moveTo>
                  <a:cubicBezTo>
                    <a:pt x="215" y="1"/>
                    <a:pt x="144" y="48"/>
                    <a:pt x="120" y="120"/>
                  </a:cubicBezTo>
                  <a:cubicBezTo>
                    <a:pt x="37" y="310"/>
                    <a:pt x="13" y="513"/>
                    <a:pt x="13" y="703"/>
                  </a:cubicBezTo>
                  <a:cubicBezTo>
                    <a:pt x="1" y="1596"/>
                    <a:pt x="727" y="2322"/>
                    <a:pt x="1608" y="2322"/>
                  </a:cubicBezTo>
                  <a:lnTo>
                    <a:pt x="1846" y="2322"/>
                  </a:lnTo>
                  <a:cubicBezTo>
                    <a:pt x="1906" y="2322"/>
                    <a:pt x="1942" y="2298"/>
                    <a:pt x="1989" y="2251"/>
                  </a:cubicBezTo>
                  <a:cubicBezTo>
                    <a:pt x="2025" y="2203"/>
                    <a:pt x="2037" y="2144"/>
                    <a:pt x="2037" y="2084"/>
                  </a:cubicBezTo>
                  <a:cubicBezTo>
                    <a:pt x="1989" y="1870"/>
                    <a:pt x="1977" y="1656"/>
                    <a:pt x="1977" y="1429"/>
                  </a:cubicBezTo>
                  <a:lnTo>
                    <a:pt x="1977" y="191"/>
                  </a:lnTo>
                  <a:cubicBezTo>
                    <a:pt x="1977" y="84"/>
                    <a:pt x="1882" y="1"/>
                    <a:pt x="1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6" name="Google Shape;13096;p88"/>
            <p:cNvSpPr/>
            <p:nvPr/>
          </p:nvSpPr>
          <p:spPr>
            <a:xfrm>
              <a:off x="2633037" y="1617730"/>
              <a:ext cx="325945" cy="195198"/>
            </a:xfrm>
            <a:custGeom>
              <a:avLst/>
              <a:gdLst/>
              <a:ahLst/>
              <a:cxnLst/>
              <a:rect l="l" t="t" r="r" b="b"/>
              <a:pathLst>
                <a:path w="10241" h="6133" extrusionOk="0">
                  <a:moveTo>
                    <a:pt x="9847" y="393"/>
                  </a:moveTo>
                  <a:lnTo>
                    <a:pt x="9847" y="2203"/>
                  </a:lnTo>
                  <a:cubicBezTo>
                    <a:pt x="9847" y="4168"/>
                    <a:pt x="8252" y="5763"/>
                    <a:pt x="6287" y="5763"/>
                  </a:cubicBezTo>
                  <a:cubicBezTo>
                    <a:pt x="4859" y="5763"/>
                    <a:pt x="3573" y="4918"/>
                    <a:pt x="3013" y="3584"/>
                  </a:cubicBezTo>
                  <a:cubicBezTo>
                    <a:pt x="2989" y="3513"/>
                    <a:pt x="2918" y="3465"/>
                    <a:pt x="2834" y="3465"/>
                  </a:cubicBezTo>
                  <a:lnTo>
                    <a:pt x="2382" y="3465"/>
                  </a:lnTo>
                  <a:cubicBezTo>
                    <a:pt x="1287" y="3465"/>
                    <a:pt x="394" y="2572"/>
                    <a:pt x="394" y="1489"/>
                  </a:cubicBezTo>
                  <a:cubicBezTo>
                    <a:pt x="382" y="1096"/>
                    <a:pt x="489" y="715"/>
                    <a:pt x="703" y="393"/>
                  </a:cubicBezTo>
                  <a:lnTo>
                    <a:pt x="8823" y="393"/>
                  </a:lnTo>
                  <a:lnTo>
                    <a:pt x="8823" y="1215"/>
                  </a:lnTo>
                  <a:cubicBezTo>
                    <a:pt x="8823" y="1310"/>
                    <a:pt x="8919" y="1405"/>
                    <a:pt x="9014" y="1405"/>
                  </a:cubicBezTo>
                  <a:cubicBezTo>
                    <a:pt x="9121" y="1405"/>
                    <a:pt x="9204" y="1310"/>
                    <a:pt x="9204" y="1215"/>
                  </a:cubicBezTo>
                  <a:lnTo>
                    <a:pt x="9204" y="393"/>
                  </a:lnTo>
                  <a:close/>
                  <a:moveTo>
                    <a:pt x="620" y="1"/>
                  </a:moveTo>
                  <a:cubicBezTo>
                    <a:pt x="560" y="1"/>
                    <a:pt x="501" y="36"/>
                    <a:pt x="477" y="84"/>
                  </a:cubicBezTo>
                  <a:cubicBezTo>
                    <a:pt x="179" y="477"/>
                    <a:pt x="25" y="977"/>
                    <a:pt x="25" y="1465"/>
                  </a:cubicBezTo>
                  <a:cubicBezTo>
                    <a:pt x="1" y="2787"/>
                    <a:pt x="1060" y="3846"/>
                    <a:pt x="2370" y="3846"/>
                  </a:cubicBezTo>
                  <a:lnTo>
                    <a:pt x="2704" y="3846"/>
                  </a:lnTo>
                  <a:cubicBezTo>
                    <a:pt x="3346" y="5239"/>
                    <a:pt x="4751" y="6132"/>
                    <a:pt x="6299" y="6132"/>
                  </a:cubicBezTo>
                  <a:cubicBezTo>
                    <a:pt x="8466" y="6132"/>
                    <a:pt x="10240" y="4370"/>
                    <a:pt x="10240" y="2191"/>
                  </a:cubicBezTo>
                  <a:lnTo>
                    <a:pt x="10240" y="203"/>
                  </a:lnTo>
                  <a:cubicBezTo>
                    <a:pt x="10240" y="96"/>
                    <a:pt x="10145" y="1"/>
                    <a:pt x="100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7" name="Google Shape;13097;p88"/>
            <p:cNvSpPr/>
            <p:nvPr/>
          </p:nvSpPr>
          <p:spPr>
            <a:xfrm>
              <a:off x="2826293" y="1674574"/>
              <a:ext cx="99334" cy="106145"/>
            </a:xfrm>
            <a:custGeom>
              <a:avLst/>
              <a:gdLst/>
              <a:ahLst/>
              <a:cxnLst/>
              <a:rect l="l" t="t" r="r" b="b"/>
              <a:pathLst>
                <a:path w="3121" h="3335" extrusionOk="0">
                  <a:moveTo>
                    <a:pt x="2930" y="0"/>
                  </a:moveTo>
                  <a:cubicBezTo>
                    <a:pt x="2823" y="0"/>
                    <a:pt x="2739" y="96"/>
                    <a:pt x="2739" y="203"/>
                  </a:cubicBezTo>
                  <a:lnTo>
                    <a:pt x="2739" y="417"/>
                  </a:lnTo>
                  <a:cubicBezTo>
                    <a:pt x="2739" y="1822"/>
                    <a:pt x="1596" y="2965"/>
                    <a:pt x="191" y="2965"/>
                  </a:cubicBezTo>
                  <a:cubicBezTo>
                    <a:pt x="84" y="2965"/>
                    <a:pt x="1" y="3060"/>
                    <a:pt x="1" y="3156"/>
                  </a:cubicBezTo>
                  <a:cubicBezTo>
                    <a:pt x="1" y="3263"/>
                    <a:pt x="96" y="3334"/>
                    <a:pt x="203" y="3334"/>
                  </a:cubicBezTo>
                  <a:cubicBezTo>
                    <a:pt x="1811" y="3334"/>
                    <a:pt x="3120" y="2025"/>
                    <a:pt x="3120" y="417"/>
                  </a:cubicBezTo>
                  <a:lnTo>
                    <a:pt x="3120" y="203"/>
                  </a:lnTo>
                  <a:cubicBezTo>
                    <a:pt x="3120" y="96"/>
                    <a:pt x="3037" y="0"/>
                    <a:pt x="29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98" name="Google Shape;13098;p88"/>
          <p:cNvGrpSpPr/>
          <p:nvPr/>
        </p:nvGrpSpPr>
        <p:grpSpPr>
          <a:xfrm>
            <a:off x="6675256" y="1341919"/>
            <a:ext cx="327823" cy="357009"/>
            <a:chOff x="6675256" y="1516169"/>
            <a:chExt cx="327823" cy="357009"/>
          </a:xfrm>
        </p:grpSpPr>
        <p:sp>
          <p:nvSpPr>
            <p:cNvPr id="13099" name="Google Shape;13099;p88"/>
            <p:cNvSpPr/>
            <p:nvPr/>
          </p:nvSpPr>
          <p:spPr>
            <a:xfrm>
              <a:off x="6675256" y="1516169"/>
              <a:ext cx="111078" cy="188737"/>
            </a:xfrm>
            <a:custGeom>
              <a:avLst/>
              <a:gdLst/>
              <a:ahLst/>
              <a:cxnLst/>
              <a:rect l="l" t="t" r="r" b="b"/>
              <a:pathLst>
                <a:path w="3490" h="5930" extrusionOk="0">
                  <a:moveTo>
                    <a:pt x="1703" y="334"/>
                  </a:moveTo>
                  <a:cubicBezTo>
                    <a:pt x="2001" y="334"/>
                    <a:pt x="2239" y="548"/>
                    <a:pt x="2239" y="786"/>
                  </a:cubicBezTo>
                  <a:lnTo>
                    <a:pt x="2239" y="810"/>
                  </a:lnTo>
                  <a:cubicBezTo>
                    <a:pt x="2072" y="739"/>
                    <a:pt x="1894" y="715"/>
                    <a:pt x="1703" y="715"/>
                  </a:cubicBezTo>
                  <a:cubicBezTo>
                    <a:pt x="1513" y="715"/>
                    <a:pt x="1334" y="751"/>
                    <a:pt x="1168" y="810"/>
                  </a:cubicBezTo>
                  <a:lnTo>
                    <a:pt x="1168" y="786"/>
                  </a:lnTo>
                  <a:cubicBezTo>
                    <a:pt x="1168" y="536"/>
                    <a:pt x="1406" y="334"/>
                    <a:pt x="1703" y="334"/>
                  </a:cubicBezTo>
                  <a:close/>
                  <a:moveTo>
                    <a:pt x="1680" y="1037"/>
                  </a:moveTo>
                  <a:cubicBezTo>
                    <a:pt x="2263" y="1037"/>
                    <a:pt x="2739" y="1513"/>
                    <a:pt x="2739" y="2096"/>
                  </a:cubicBezTo>
                  <a:cubicBezTo>
                    <a:pt x="2739" y="2215"/>
                    <a:pt x="2727" y="2322"/>
                    <a:pt x="2680" y="2418"/>
                  </a:cubicBezTo>
                  <a:cubicBezTo>
                    <a:pt x="2215" y="1941"/>
                    <a:pt x="1406" y="1763"/>
                    <a:pt x="1358" y="1751"/>
                  </a:cubicBezTo>
                  <a:cubicBezTo>
                    <a:pt x="1346" y="1748"/>
                    <a:pt x="1334" y="1746"/>
                    <a:pt x="1321" y="1746"/>
                  </a:cubicBezTo>
                  <a:cubicBezTo>
                    <a:pt x="1283" y="1746"/>
                    <a:pt x="1245" y="1760"/>
                    <a:pt x="1227" y="1787"/>
                  </a:cubicBezTo>
                  <a:cubicBezTo>
                    <a:pt x="1179" y="1810"/>
                    <a:pt x="1168" y="1858"/>
                    <a:pt x="1168" y="1918"/>
                  </a:cubicBezTo>
                  <a:cubicBezTo>
                    <a:pt x="1168" y="1929"/>
                    <a:pt x="1144" y="2037"/>
                    <a:pt x="1025" y="2156"/>
                  </a:cubicBezTo>
                  <a:cubicBezTo>
                    <a:pt x="965" y="2215"/>
                    <a:pt x="965" y="2322"/>
                    <a:pt x="1025" y="2394"/>
                  </a:cubicBezTo>
                  <a:cubicBezTo>
                    <a:pt x="1053" y="2428"/>
                    <a:pt x="1092" y="2443"/>
                    <a:pt x="1133" y="2443"/>
                  </a:cubicBezTo>
                  <a:cubicBezTo>
                    <a:pt x="1178" y="2443"/>
                    <a:pt x="1225" y="2425"/>
                    <a:pt x="1263" y="2394"/>
                  </a:cubicBezTo>
                  <a:cubicBezTo>
                    <a:pt x="1358" y="2299"/>
                    <a:pt x="1418" y="2215"/>
                    <a:pt x="1441" y="2120"/>
                  </a:cubicBezTo>
                  <a:cubicBezTo>
                    <a:pt x="1727" y="2215"/>
                    <a:pt x="2299" y="2406"/>
                    <a:pt x="2549" y="2775"/>
                  </a:cubicBezTo>
                  <a:cubicBezTo>
                    <a:pt x="2501" y="3192"/>
                    <a:pt x="2132" y="3513"/>
                    <a:pt x="1703" y="3513"/>
                  </a:cubicBezTo>
                  <a:cubicBezTo>
                    <a:pt x="1239" y="3513"/>
                    <a:pt x="870" y="3168"/>
                    <a:pt x="822" y="2715"/>
                  </a:cubicBezTo>
                  <a:cubicBezTo>
                    <a:pt x="822" y="2691"/>
                    <a:pt x="810" y="2680"/>
                    <a:pt x="787" y="2644"/>
                  </a:cubicBezTo>
                  <a:cubicBezTo>
                    <a:pt x="691" y="2477"/>
                    <a:pt x="632" y="2287"/>
                    <a:pt x="632" y="2096"/>
                  </a:cubicBezTo>
                  <a:cubicBezTo>
                    <a:pt x="632" y="1513"/>
                    <a:pt x="1108" y="1037"/>
                    <a:pt x="1680" y="1037"/>
                  </a:cubicBezTo>
                  <a:close/>
                  <a:moveTo>
                    <a:pt x="2061" y="3775"/>
                  </a:moveTo>
                  <a:lnTo>
                    <a:pt x="2061" y="3954"/>
                  </a:lnTo>
                  <a:cubicBezTo>
                    <a:pt x="2061" y="4013"/>
                    <a:pt x="2072" y="4073"/>
                    <a:pt x="2108" y="4120"/>
                  </a:cubicBezTo>
                  <a:lnTo>
                    <a:pt x="1703" y="4501"/>
                  </a:lnTo>
                  <a:lnTo>
                    <a:pt x="1299" y="4120"/>
                  </a:lnTo>
                  <a:cubicBezTo>
                    <a:pt x="1334" y="4073"/>
                    <a:pt x="1346" y="4013"/>
                    <a:pt x="1346" y="3954"/>
                  </a:cubicBezTo>
                  <a:lnTo>
                    <a:pt x="1346" y="3775"/>
                  </a:lnTo>
                  <a:cubicBezTo>
                    <a:pt x="1465" y="3799"/>
                    <a:pt x="1584" y="3834"/>
                    <a:pt x="1703" y="3834"/>
                  </a:cubicBezTo>
                  <a:cubicBezTo>
                    <a:pt x="1822" y="3834"/>
                    <a:pt x="1953" y="3823"/>
                    <a:pt x="2061" y="3775"/>
                  </a:cubicBezTo>
                  <a:close/>
                  <a:moveTo>
                    <a:pt x="1727" y="1"/>
                  </a:moveTo>
                  <a:cubicBezTo>
                    <a:pt x="1251" y="1"/>
                    <a:pt x="870" y="334"/>
                    <a:pt x="870" y="775"/>
                  </a:cubicBezTo>
                  <a:cubicBezTo>
                    <a:pt x="870" y="846"/>
                    <a:pt x="882" y="906"/>
                    <a:pt x="894" y="977"/>
                  </a:cubicBezTo>
                  <a:cubicBezTo>
                    <a:pt x="560" y="1227"/>
                    <a:pt x="346" y="1632"/>
                    <a:pt x="346" y="2096"/>
                  </a:cubicBezTo>
                  <a:cubicBezTo>
                    <a:pt x="346" y="2334"/>
                    <a:pt x="406" y="2572"/>
                    <a:pt x="537" y="2799"/>
                  </a:cubicBezTo>
                  <a:cubicBezTo>
                    <a:pt x="584" y="3132"/>
                    <a:pt x="775" y="3430"/>
                    <a:pt x="1060" y="3632"/>
                  </a:cubicBezTo>
                  <a:lnTo>
                    <a:pt x="1060" y="3954"/>
                  </a:lnTo>
                  <a:lnTo>
                    <a:pt x="1060" y="3965"/>
                  </a:lnTo>
                  <a:lnTo>
                    <a:pt x="394" y="4299"/>
                  </a:lnTo>
                  <a:cubicBezTo>
                    <a:pt x="156" y="4418"/>
                    <a:pt x="1" y="4656"/>
                    <a:pt x="1" y="4906"/>
                  </a:cubicBezTo>
                  <a:lnTo>
                    <a:pt x="1" y="5775"/>
                  </a:lnTo>
                  <a:cubicBezTo>
                    <a:pt x="1" y="5859"/>
                    <a:pt x="84" y="5930"/>
                    <a:pt x="167" y="5930"/>
                  </a:cubicBezTo>
                  <a:cubicBezTo>
                    <a:pt x="263" y="5930"/>
                    <a:pt x="334" y="5859"/>
                    <a:pt x="334" y="5775"/>
                  </a:cubicBezTo>
                  <a:lnTo>
                    <a:pt x="334" y="4906"/>
                  </a:lnTo>
                  <a:cubicBezTo>
                    <a:pt x="334" y="4775"/>
                    <a:pt x="406" y="4644"/>
                    <a:pt x="525" y="4585"/>
                  </a:cubicBezTo>
                  <a:lnTo>
                    <a:pt x="1072" y="4311"/>
                  </a:lnTo>
                  <a:lnTo>
                    <a:pt x="1584" y="4787"/>
                  </a:lnTo>
                  <a:lnTo>
                    <a:pt x="1584" y="5775"/>
                  </a:lnTo>
                  <a:cubicBezTo>
                    <a:pt x="1584" y="5859"/>
                    <a:pt x="1656" y="5930"/>
                    <a:pt x="1751" y="5930"/>
                  </a:cubicBezTo>
                  <a:cubicBezTo>
                    <a:pt x="1834" y="5930"/>
                    <a:pt x="1906" y="5859"/>
                    <a:pt x="1906" y="5775"/>
                  </a:cubicBezTo>
                  <a:lnTo>
                    <a:pt x="1906" y="4787"/>
                  </a:lnTo>
                  <a:lnTo>
                    <a:pt x="2418" y="4311"/>
                  </a:lnTo>
                  <a:lnTo>
                    <a:pt x="2965" y="4585"/>
                  </a:lnTo>
                  <a:cubicBezTo>
                    <a:pt x="3084" y="4644"/>
                    <a:pt x="3156" y="4763"/>
                    <a:pt x="3156" y="4906"/>
                  </a:cubicBezTo>
                  <a:lnTo>
                    <a:pt x="3156" y="5775"/>
                  </a:lnTo>
                  <a:cubicBezTo>
                    <a:pt x="3156" y="5859"/>
                    <a:pt x="3239" y="5930"/>
                    <a:pt x="3323" y="5930"/>
                  </a:cubicBezTo>
                  <a:cubicBezTo>
                    <a:pt x="3406" y="5930"/>
                    <a:pt x="3489" y="5859"/>
                    <a:pt x="3489" y="5775"/>
                  </a:cubicBezTo>
                  <a:lnTo>
                    <a:pt x="3489" y="4906"/>
                  </a:lnTo>
                  <a:cubicBezTo>
                    <a:pt x="3442" y="4656"/>
                    <a:pt x="3299" y="4418"/>
                    <a:pt x="3073" y="4299"/>
                  </a:cubicBezTo>
                  <a:lnTo>
                    <a:pt x="2406" y="3965"/>
                  </a:lnTo>
                  <a:lnTo>
                    <a:pt x="2406" y="3954"/>
                  </a:lnTo>
                  <a:lnTo>
                    <a:pt x="2406" y="3632"/>
                  </a:lnTo>
                  <a:cubicBezTo>
                    <a:pt x="2668" y="3430"/>
                    <a:pt x="2858" y="3132"/>
                    <a:pt x="2918" y="2799"/>
                  </a:cubicBezTo>
                  <a:cubicBezTo>
                    <a:pt x="3037" y="2584"/>
                    <a:pt x="3120" y="2346"/>
                    <a:pt x="3120" y="2096"/>
                  </a:cubicBezTo>
                  <a:cubicBezTo>
                    <a:pt x="3120" y="1632"/>
                    <a:pt x="2894" y="1227"/>
                    <a:pt x="2561" y="977"/>
                  </a:cubicBezTo>
                  <a:cubicBezTo>
                    <a:pt x="2573" y="917"/>
                    <a:pt x="2596" y="846"/>
                    <a:pt x="2596" y="775"/>
                  </a:cubicBezTo>
                  <a:cubicBezTo>
                    <a:pt x="2596" y="334"/>
                    <a:pt x="2203"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0" name="Google Shape;13100;p88"/>
            <p:cNvSpPr/>
            <p:nvPr/>
          </p:nvSpPr>
          <p:spPr>
            <a:xfrm>
              <a:off x="6696103" y="1679507"/>
              <a:ext cx="10630" cy="26162"/>
            </a:xfrm>
            <a:custGeom>
              <a:avLst/>
              <a:gdLst/>
              <a:ahLst/>
              <a:cxnLst/>
              <a:rect l="l" t="t" r="r" b="b"/>
              <a:pathLst>
                <a:path w="334" h="822" extrusionOk="0">
                  <a:moveTo>
                    <a:pt x="167" y="0"/>
                  </a:moveTo>
                  <a:cubicBezTo>
                    <a:pt x="84" y="0"/>
                    <a:pt x="1" y="72"/>
                    <a:pt x="1" y="167"/>
                  </a:cubicBezTo>
                  <a:lnTo>
                    <a:pt x="1" y="655"/>
                  </a:lnTo>
                  <a:cubicBezTo>
                    <a:pt x="1" y="738"/>
                    <a:pt x="84" y="822"/>
                    <a:pt x="167" y="822"/>
                  </a:cubicBezTo>
                  <a:cubicBezTo>
                    <a:pt x="263" y="822"/>
                    <a:pt x="334" y="738"/>
                    <a:pt x="334" y="655"/>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1" name="Google Shape;13101;p88"/>
            <p:cNvSpPr/>
            <p:nvPr/>
          </p:nvSpPr>
          <p:spPr>
            <a:xfrm>
              <a:off x="6752183" y="1679507"/>
              <a:ext cx="10280" cy="26162"/>
            </a:xfrm>
            <a:custGeom>
              <a:avLst/>
              <a:gdLst/>
              <a:ahLst/>
              <a:cxnLst/>
              <a:rect l="l" t="t" r="r" b="b"/>
              <a:pathLst>
                <a:path w="323" h="822" extrusionOk="0">
                  <a:moveTo>
                    <a:pt x="167" y="0"/>
                  </a:moveTo>
                  <a:cubicBezTo>
                    <a:pt x="72" y="0"/>
                    <a:pt x="1" y="72"/>
                    <a:pt x="1" y="167"/>
                  </a:cubicBezTo>
                  <a:lnTo>
                    <a:pt x="1" y="655"/>
                  </a:lnTo>
                  <a:cubicBezTo>
                    <a:pt x="1" y="738"/>
                    <a:pt x="72" y="822"/>
                    <a:pt x="167" y="822"/>
                  </a:cubicBezTo>
                  <a:cubicBezTo>
                    <a:pt x="251" y="822"/>
                    <a:pt x="322" y="738"/>
                    <a:pt x="322" y="655"/>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2" name="Google Shape;13102;p88"/>
            <p:cNvSpPr/>
            <p:nvPr/>
          </p:nvSpPr>
          <p:spPr>
            <a:xfrm>
              <a:off x="6919310" y="1734060"/>
              <a:ext cx="45131" cy="15946"/>
            </a:xfrm>
            <a:custGeom>
              <a:avLst/>
              <a:gdLst/>
              <a:ahLst/>
              <a:cxnLst/>
              <a:rect l="l" t="t" r="r" b="b"/>
              <a:pathLst>
                <a:path w="1418" h="501" extrusionOk="0">
                  <a:moveTo>
                    <a:pt x="167" y="1"/>
                  </a:moveTo>
                  <a:cubicBezTo>
                    <a:pt x="72" y="1"/>
                    <a:pt x="0" y="72"/>
                    <a:pt x="0" y="156"/>
                  </a:cubicBezTo>
                  <a:cubicBezTo>
                    <a:pt x="0" y="251"/>
                    <a:pt x="72" y="322"/>
                    <a:pt x="167" y="322"/>
                  </a:cubicBezTo>
                  <a:cubicBezTo>
                    <a:pt x="346" y="322"/>
                    <a:pt x="881" y="358"/>
                    <a:pt x="1143" y="489"/>
                  </a:cubicBezTo>
                  <a:cubicBezTo>
                    <a:pt x="1179" y="501"/>
                    <a:pt x="1191" y="501"/>
                    <a:pt x="1227" y="501"/>
                  </a:cubicBezTo>
                  <a:cubicBezTo>
                    <a:pt x="1286" y="501"/>
                    <a:pt x="1346" y="477"/>
                    <a:pt x="1370" y="417"/>
                  </a:cubicBezTo>
                  <a:cubicBezTo>
                    <a:pt x="1417" y="334"/>
                    <a:pt x="1382" y="239"/>
                    <a:pt x="1298" y="191"/>
                  </a:cubicBezTo>
                  <a:cubicBezTo>
                    <a:pt x="905" y="1"/>
                    <a:pt x="19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3" name="Google Shape;13103;p88"/>
            <p:cNvSpPr/>
            <p:nvPr/>
          </p:nvSpPr>
          <p:spPr>
            <a:xfrm>
              <a:off x="6879907" y="1706020"/>
              <a:ext cx="123172" cy="167158"/>
            </a:xfrm>
            <a:custGeom>
              <a:avLst/>
              <a:gdLst/>
              <a:ahLst/>
              <a:cxnLst/>
              <a:rect l="l" t="t" r="r" b="b"/>
              <a:pathLst>
                <a:path w="3870" h="5252" extrusionOk="0">
                  <a:moveTo>
                    <a:pt x="3001" y="310"/>
                  </a:moveTo>
                  <a:lnTo>
                    <a:pt x="3001" y="989"/>
                  </a:lnTo>
                  <a:cubicBezTo>
                    <a:pt x="3001" y="1096"/>
                    <a:pt x="2965" y="1215"/>
                    <a:pt x="2917" y="1310"/>
                  </a:cubicBezTo>
                  <a:lnTo>
                    <a:pt x="2834" y="1477"/>
                  </a:lnTo>
                  <a:cubicBezTo>
                    <a:pt x="2822" y="1501"/>
                    <a:pt x="2822" y="1513"/>
                    <a:pt x="2822" y="1549"/>
                  </a:cubicBezTo>
                  <a:lnTo>
                    <a:pt x="2822" y="1906"/>
                  </a:lnTo>
                  <a:cubicBezTo>
                    <a:pt x="2822" y="2144"/>
                    <a:pt x="2727" y="2370"/>
                    <a:pt x="2548" y="2537"/>
                  </a:cubicBezTo>
                  <a:cubicBezTo>
                    <a:pt x="2381" y="2727"/>
                    <a:pt x="2167" y="2811"/>
                    <a:pt x="1905" y="2811"/>
                  </a:cubicBezTo>
                  <a:cubicBezTo>
                    <a:pt x="1429" y="2799"/>
                    <a:pt x="1048" y="2382"/>
                    <a:pt x="1048" y="1870"/>
                  </a:cubicBezTo>
                  <a:lnTo>
                    <a:pt x="1048" y="1560"/>
                  </a:lnTo>
                  <a:cubicBezTo>
                    <a:pt x="1048" y="1525"/>
                    <a:pt x="1048" y="1513"/>
                    <a:pt x="1036" y="1489"/>
                  </a:cubicBezTo>
                  <a:lnTo>
                    <a:pt x="929" y="1275"/>
                  </a:lnTo>
                  <a:cubicBezTo>
                    <a:pt x="893" y="1203"/>
                    <a:pt x="869" y="1108"/>
                    <a:pt x="869" y="1037"/>
                  </a:cubicBezTo>
                  <a:lnTo>
                    <a:pt x="869" y="1025"/>
                  </a:lnTo>
                  <a:cubicBezTo>
                    <a:pt x="869" y="632"/>
                    <a:pt x="1179" y="310"/>
                    <a:pt x="1584" y="310"/>
                  </a:cubicBezTo>
                  <a:close/>
                  <a:moveTo>
                    <a:pt x="2310" y="3084"/>
                  </a:moveTo>
                  <a:cubicBezTo>
                    <a:pt x="2310" y="3120"/>
                    <a:pt x="2322" y="3180"/>
                    <a:pt x="2346" y="3227"/>
                  </a:cubicBezTo>
                  <a:lnTo>
                    <a:pt x="2191" y="3358"/>
                  </a:lnTo>
                  <a:cubicBezTo>
                    <a:pt x="2119" y="3430"/>
                    <a:pt x="2024" y="3465"/>
                    <a:pt x="1941" y="3465"/>
                  </a:cubicBezTo>
                  <a:cubicBezTo>
                    <a:pt x="1846" y="3465"/>
                    <a:pt x="1750" y="3418"/>
                    <a:pt x="1679" y="3358"/>
                  </a:cubicBezTo>
                  <a:lnTo>
                    <a:pt x="1548" y="3227"/>
                  </a:lnTo>
                  <a:cubicBezTo>
                    <a:pt x="1560" y="3180"/>
                    <a:pt x="1584" y="3120"/>
                    <a:pt x="1584" y="3084"/>
                  </a:cubicBezTo>
                  <a:cubicBezTo>
                    <a:pt x="1679" y="3108"/>
                    <a:pt x="1786" y="3132"/>
                    <a:pt x="1905" y="3132"/>
                  </a:cubicBezTo>
                  <a:lnTo>
                    <a:pt x="1953" y="3132"/>
                  </a:lnTo>
                  <a:cubicBezTo>
                    <a:pt x="2072" y="3132"/>
                    <a:pt x="2203" y="3120"/>
                    <a:pt x="2310" y="3084"/>
                  </a:cubicBezTo>
                  <a:close/>
                  <a:moveTo>
                    <a:pt x="1584" y="1"/>
                  </a:moveTo>
                  <a:cubicBezTo>
                    <a:pt x="1000" y="1"/>
                    <a:pt x="536" y="465"/>
                    <a:pt x="536" y="1037"/>
                  </a:cubicBezTo>
                  <a:lnTo>
                    <a:pt x="536" y="1060"/>
                  </a:lnTo>
                  <a:cubicBezTo>
                    <a:pt x="536" y="1191"/>
                    <a:pt x="572" y="1322"/>
                    <a:pt x="631" y="1441"/>
                  </a:cubicBezTo>
                  <a:lnTo>
                    <a:pt x="715" y="1608"/>
                  </a:lnTo>
                  <a:lnTo>
                    <a:pt x="715" y="1870"/>
                  </a:lnTo>
                  <a:cubicBezTo>
                    <a:pt x="715" y="2311"/>
                    <a:pt x="929" y="2680"/>
                    <a:pt x="1238" y="2918"/>
                  </a:cubicBezTo>
                  <a:lnTo>
                    <a:pt x="1238" y="3061"/>
                  </a:lnTo>
                  <a:cubicBezTo>
                    <a:pt x="1238" y="3156"/>
                    <a:pt x="1179" y="3227"/>
                    <a:pt x="1107" y="3239"/>
                  </a:cubicBezTo>
                  <a:lnTo>
                    <a:pt x="512" y="3406"/>
                  </a:lnTo>
                  <a:cubicBezTo>
                    <a:pt x="214" y="3501"/>
                    <a:pt x="0" y="3763"/>
                    <a:pt x="0" y="4073"/>
                  </a:cubicBezTo>
                  <a:lnTo>
                    <a:pt x="0" y="5085"/>
                  </a:lnTo>
                  <a:cubicBezTo>
                    <a:pt x="0" y="5180"/>
                    <a:pt x="83" y="5251"/>
                    <a:pt x="167" y="5251"/>
                  </a:cubicBezTo>
                  <a:cubicBezTo>
                    <a:pt x="250" y="5251"/>
                    <a:pt x="334" y="5180"/>
                    <a:pt x="334" y="5085"/>
                  </a:cubicBezTo>
                  <a:lnTo>
                    <a:pt x="334" y="4073"/>
                  </a:lnTo>
                  <a:cubicBezTo>
                    <a:pt x="334" y="3918"/>
                    <a:pt x="429" y="3775"/>
                    <a:pt x="595" y="3739"/>
                  </a:cubicBezTo>
                  <a:lnTo>
                    <a:pt x="1191" y="3573"/>
                  </a:lnTo>
                  <a:cubicBezTo>
                    <a:pt x="1238" y="3561"/>
                    <a:pt x="1298" y="3525"/>
                    <a:pt x="1346" y="3513"/>
                  </a:cubicBezTo>
                  <a:lnTo>
                    <a:pt x="1441" y="3620"/>
                  </a:lnTo>
                  <a:cubicBezTo>
                    <a:pt x="1584" y="3751"/>
                    <a:pt x="1738" y="3823"/>
                    <a:pt x="1941" y="3823"/>
                  </a:cubicBezTo>
                  <a:cubicBezTo>
                    <a:pt x="2131" y="3823"/>
                    <a:pt x="2298" y="3751"/>
                    <a:pt x="2429" y="3620"/>
                  </a:cubicBezTo>
                  <a:lnTo>
                    <a:pt x="2536" y="3513"/>
                  </a:lnTo>
                  <a:cubicBezTo>
                    <a:pt x="2572" y="3537"/>
                    <a:pt x="2620" y="3561"/>
                    <a:pt x="2679" y="3573"/>
                  </a:cubicBezTo>
                  <a:lnTo>
                    <a:pt x="3274" y="3739"/>
                  </a:lnTo>
                  <a:cubicBezTo>
                    <a:pt x="3429" y="3775"/>
                    <a:pt x="3548" y="3930"/>
                    <a:pt x="3548" y="4073"/>
                  </a:cubicBezTo>
                  <a:lnTo>
                    <a:pt x="3548" y="5085"/>
                  </a:lnTo>
                  <a:cubicBezTo>
                    <a:pt x="3548" y="5180"/>
                    <a:pt x="3620" y="5251"/>
                    <a:pt x="3703" y="5251"/>
                  </a:cubicBezTo>
                  <a:cubicBezTo>
                    <a:pt x="3798" y="5251"/>
                    <a:pt x="3870" y="5180"/>
                    <a:pt x="3870" y="5085"/>
                  </a:cubicBezTo>
                  <a:lnTo>
                    <a:pt x="3870" y="4073"/>
                  </a:lnTo>
                  <a:cubicBezTo>
                    <a:pt x="3858" y="3763"/>
                    <a:pt x="3655" y="3501"/>
                    <a:pt x="3358" y="3406"/>
                  </a:cubicBezTo>
                  <a:lnTo>
                    <a:pt x="2762" y="3239"/>
                  </a:lnTo>
                  <a:cubicBezTo>
                    <a:pt x="2679" y="3215"/>
                    <a:pt x="2620" y="3156"/>
                    <a:pt x="2620" y="3061"/>
                  </a:cubicBezTo>
                  <a:lnTo>
                    <a:pt x="2620" y="2930"/>
                  </a:lnTo>
                  <a:cubicBezTo>
                    <a:pt x="2679" y="2882"/>
                    <a:pt x="2727" y="2858"/>
                    <a:pt x="2786" y="2799"/>
                  </a:cubicBezTo>
                  <a:cubicBezTo>
                    <a:pt x="3024" y="2561"/>
                    <a:pt x="3155" y="2263"/>
                    <a:pt x="3155" y="1918"/>
                  </a:cubicBezTo>
                  <a:lnTo>
                    <a:pt x="3155" y="1608"/>
                  </a:lnTo>
                  <a:lnTo>
                    <a:pt x="3215" y="1477"/>
                  </a:lnTo>
                  <a:cubicBezTo>
                    <a:pt x="3298" y="1322"/>
                    <a:pt x="3322" y="1179"/>
                    <a:pt x="3322" y="1013"/>
                  </a:cubicBezTo>
                  <a:lnTo>
                    <a:pt x="3322" y="167"/>
                  </a:lnTo>
                  <a:cubicBezTo>
                    <a:pt x="3322" y="72"/>
                    <a:pt x="3251" y="1"/>
                    <a:pt x="3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4" name="Google Shape;13104;p88"/>
            <p:cNvSpPr/>
            <p:nvPr/>
          </p:nvSpPr>
          <p:spPr>
            <a:xfrm>
              <a:off x="6902632" y="1840173"/>
              <a:ext cx="10630" cy="32623"/>
            </a:xfrm>
            <a:custGeom>
              <a:avLst/>
              <a:gdLst/>
              <a:ahLst/>
              <a:cxnLst/>
              <a:rect l="l" t="t" r="r" b="b"/>
              <a:pathLst>
                <a:path w="334" h="1025" extrusionOk="0">
                  <a:moveTo>
                    <a:pt x="167" y="0"/>
                  </a:moveTo>
                  <a:cubicBezTo>
                    <a:pt x="84" y="0"/>
                    <a:pt x="1" y="72"/>
                    <a:pt x="1" y="155"/>
                  </a:cubicBezTo>
                  <a:lnTo>
                    <a:pt x="1" y="858"/>
                  </a:lnTo>
                  <a:cubicBezTo>
                    <a:pt x="1" y="953"/>
                    <a:pt x="84" y="1024"/>
                    <a:pt x="167" y="1024"/>
                  </a:cubicBezTo>
                  <a:cubicBezTo>
                    <a:pt x="262" y="1024"/>
                    <a:pt x="334" y="953"/>
                    <a:pt x="334" y="858"/>
                  </a:cubicBezTo>
                  <a:lnTo>
                    <a:pt x="334" y="155"/>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5" name="Google Shape;13105;p88"/>
            <p:cNvSpPr/>
            <p:nvPr/>
          </p:nvSpPr>
          <p:spPr>
            <a:xfrm>
              <a:off x="6970075" y="1840173"/>
              <a:ext cx="10280" cy="32623"/>
            </a:xfrm>
            <a:custGeom>
              <a:avLst/>
              <a:gdLst/>
              <a:ahLst/>
              <a:cxnLst/>
              <a:rect l="l" t="t" r="r" b="b"/>
              <a:pathLst>
                <a:path w="323" h="1025" extrusionOk="0">
                  <a:moveTo>
                    <a:pt x="168" y="0"/>
                  </a:moveTo>
                  <a:cubicBezTo>
                    <a:pt x="72" y="0"/>
                    <a:pt x="1" y="72"/>
                    <a:pt x="1" y="155"/>
                  </a:cubicBezTo>
                  <a:lnTo>
                    <a:pt x="1" y="858"/>
                  </a:lnTo>
                  <a:cubicBezTo>
                    <a:pt x="1" y="953"/>
                    <a:pt x="72" y="1024"/>
                    <a:pt x="168" y="1024"/>
                  </a:cubicBezTo>
                  <a:cubicBezTo>
                    <a:pt x="251" y="1024"/>
                    <a:pt x="322" y="953"/>
                    <a:pt x="322" y="858"/>
                  </a:cubicBezTo>
                  <a:lnTo>
                    <a:pt x="322" y="155"/>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6" name="Google Shape;13106;p88"/>
            <p:cNvSpPr/>
            <p:nvPr/>
          </p:nvSpPr>
          <p:spPr>
            <a:xfrm>
              <a:off x="6772267" y="1594241"/>
              <a:ext cx="182690" cy="100830"/>
            </a:xfrm>
            <a:custGeom>
              <a:avLst/>
              <a:gdLst/>
              <a:ahLst/>
              <a:cxnLst/>
              <a:rect l="l" t="t" r="r" b="b"/>
              <a:pathLst>
                <a:path w="5740" h="3168" extrusionOk="0">
                  <a:moveTo>
                    <a:pt x="2001" y="0"/>
                  </a:moveTo>
                  <a:cubicBezTo>
                    <a:pt x="1334" y="0"/>
                    <a:pt x="679" y="191"/>
                    <a:pt x="108" y="548"/>
                  </a:cubicBezTo>
                  <a:cubicBezTo>
                    <a:pt x="36" y="596"/>
                    <a:pt x="1" y="691"/>
                    <a:pt x="72" y="774"/>
                  </a:cubicBezTo>
                  <a:cubicBezTo>
                    <a:pt x="95" y="820"/>
                    <a:pt x="148" y="847"/>
                    <a:pt x="202" y="847"/>
                  </a:cubicBezTo>
                  <a:cubicBezTo>
                    <a:pt x="231" y="847"/>
                    <a:pt x="261" y="839"/>
                    <a:pt x="287" y="822"/>
                  </a:cubicBezTo>
                  <a:cubicBezTo>
                    <a:pt x="798" y="489"/>
                    <a:pt x="1394" y="310"/>
                    <a:pt x="2001" y="310"/>
                  </a:cubicBezTo>
                  <a:cubicBezTo>
                    <a:pt x="2763" y="310"/>
                    <a:pt x="3489" y="584"/>
                    <a:pt x="4073" y="1084"/>
                  </a:cubicBezTo>
                  <a:cubicBezTo>
                    <a:pt x="4501" y="1453"/>
                    <a:pt x="4835" y="1953"/>
                    <a:pt x="5013" y="2477"/>
                  </a:cubicBezTo>
                  <a:lnTo>
                    <a:pt x="4739" y="2203"/>
                  </a:lnTo>
                  <a:cubicBezTo>
                    <a:pt x="4710" y="2173"/>
                    <a:pt x="4668" y="2158"/>
                    <a:pt x="4625" y="2158"/>
                  </a:cubicBezTo>
                  <a:cubicBezTo>
                    <a:pt x="4582" y="2158"/>
                    <a:pt x="4537" y="2173"/>
                    <a:pt x="4501" y="2203"/>
                  </a:cubicBezTo>
                  <a:cubicBezTo>
                    <a:pt x="4442" y="2263"/>
                    <a:pt x="4442" y="2370"/>
                    <a:pt x="4501" y="2441"/>
                  </a:cubicBezTo>
                  <a:lnTo>
                    <a:pt x="5168" y="3120"/>
                  </a:lnTo>
                  <a:cubicBezTo>
                    <a:pt x="5204" y="3156"/>
                    <a:pt x="5251" y="3167"/>
                    <a:pt x="5287" y="3167"/>
                  </a:cubicBezTo>
                  <a:lnTo>
                    <a:pt x="5335" y="3167"/>
                  </a:lnTo>
                  <a:cubicBezTo>
                    <a:pt x="5394" y="3156"/>
                    <a:pt x="5442" y="3108"/>
                    <a:pt x="5454" y="3048"/>
                  </a:cubicBezTo>
                  <a:lnTo>
                    <a:pt x="5740" y="2132"/>
                  </a:lnTo>
                  <a:cubicBezTo>
                    <a:pt x="5740" y="2072"/>
                    <a:pt x="5692" y="1977"/>
                    <a:pt x="5609" y="1953"/>
                  </a:cubicBezTo>
                  <a:cubicBezTo>
                    <a:pt x="5589" y="1946"/>
                    <a:pt x="5570" y="1942"/>
                    <a:pt x="5552" y="1942"/>
                  </a:cubicBezTo>
                  <a:cubicBezTo>
                    <a:pt x="5481" y="1942"/>
                    <a:pt x="5423" y="1992"/>
                    <a:pt x="5394" y="2048"/>
                  </a:cubicBezTo>
                  <a:lnTo>
                    <a:pt x="5311" y="2382"/>
                  </a:lnTo>
                  <a:cubicBezTo>
                    <a:pt x="5109" y="1798"/>
                    <a:pt x="4751" y="1262"/>
                    <a:pt x="4275" y="846"/>
                  </a:cubicBezTo>
                  <a:cubicBezTo>
                    <a:pt x="3644" y="298"/>
                    <a:pt x="2834" y="0"/>
                    <a:pt x="2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7" name="Google Shape;13107;p88"/>
            <p:cNvSpPr/>
            <p:nvPr/>
          </p:nvSpPr>
          <p:spPr>
            <a:xfrm>
              <a:off x="6716950" y="1716268"/>
              <a:ext cx="181926" cy="100448"/>
            </a:xfrm>
            <a:custGeom>
              <a:avLst/>
              <a:gdLst/>
              <a:ahLst/>
              <a:cxnLst/>
              <a:rect l="l" t="t" r="r" b="b"/>
              <a:pathLst>
                <a:path w="5716" h="3156" extrusionOk="0">
                  <a:moveTo>
                    <a:pt x="440" y="0"/>
                  </a:moveTo>
                  <a:cubicBezTo>
                    <a:pt x="421" y="0"/>
                    <a:pt x="401" y="4"/>
                    <a:pt x="381" y="12"/>
                  </a:cubicBezTo>
                  <a:cubicBezTo>
                    <a:pt x="322" y="36"/>
                    <a:pt x="274" y="72"/>
                    <a:pt x="262" y="131"/>
                  </a:cubicBezTo>
                  <a:lnTo>
                    <a:pt x="24" y="1060"/>
                  </a:lnTo>
                  <a:cubicBezTo>
                    <a:pt x="0" y="1155"/>
                    <a:pt x="48" y="1238"/>
                    <a:pt x="143" y="1250"/>
                  </a:cubicBezTo>
                  <a:lnTo>
                    <a:pt x="179" y="1250"/>
                  </a:lnTo>
                  <a:cubicBezTo>
                    <a:pt x="262" y="1250"/>
                    <a:pt x="322" y="1203"/>
                    <a:pt x="346" y="1131"/>
                  </a:cubicBezTo>
                  <a:lnTo>
                    <a:pt x="417" y="834"/>
                  </a:lnTo>
                  <a:cubicBezTo>
                    <a:pt x="631" y="1405"/>
                    <a:pt x="977" y="1905"/>
                    <a:pt x="1429" y="2310"/>
                  </a:cubicBezTo>
                  <a:cubicBezTo>
                    <a:pt x="2072" y="2858"/>
                    <a:pt x="2882" y="3155"/>
                    <a:pt x="3715" y="3155"/>
                  </a:cubicBezTo>
                  <a:cubicBezTo>
                    <a:pt x="4382" y="3155"/>
                    <a:pt x="5037" y="2965"/>
                    <a:pt x="5596" y="2608"/>
                  </a:cubicBezTo>
                  <a:cubicBezTo>
                    <a:pt x="5692" y="2560"/>
                    <a:pt x="5715" y="2465"/>
                    <a:pt x="5656" y="2381"/>
                  </a:cubicBezTo>
                  <a:cubicBezTo>
                    <a:pt x="5634" y="2338"/>
                    <a:pt x="5586" y="2312"/>
                    <a:pt x="5535" y="2312"/>
                  </a:cubicBezTo>
                  <a:cubicBezTo>
                    <a:pt x="5503" y="2312"/>
                    <a:pt x="5469" y="2322"/>
                    <a:pt x="5442" y="2346"/>
                  </a:cubicBezTo>
                  <a:cubicBezTo>
                    <a:pt x="4930" y="2667"/>
                    <a:pt x="4334" y="2846"/>
                    <a:pt x="3727" y="2846"/>
                  </a:cubicBezTo>
                  <a:cubicBezTo>
                    <a:pt x="2965" y="2846"/>
                    <a:pt x="2239" y="2572"/>
                    <a:pt x="1655" y="2072"/>
                  </a:cubicBezTo>
                  <a:cubicBezTo>
                    <a:pt x="1227" y="1703"/>
                    <a:pt x="893" y="1203"/>
                    <a:pt x="715" y="679"/>
                  </a:cubicBezTo>
                  <a:lnTo>
                    <a:pt x="715" y="679"/>
                  </a:lnTo>
                  <a:lnTo>
                    <a:pt x="1012" y="953"/>
                  </a:lnTo>
                  <a:cubicBezTo>
                    <a:pt x="1041" y="981"/>
                    <a:pt x="1080" y="996"/>
                    <a:pt x="1121" y="996"/>
                  </a:cubicBezTo>
                  <a:cubicBezTo>
                    <a:pt x="1166" y="996"/>
                    <a:pt x="1213" y="978"/>
                    <a:pt x="1251" y="941"/>
                  </a:cubicBezTo>
                  <a:cubicBezTo>
                    <a:pt x="1310" y="881"/>
                    <a:pt x="1310" y="774"/>
                    <a:pt x="1239" y="703"/>
                  </a:cubicBezTo>
                  <a:lnTo>
                    <a:pt x="536" y="48"/>
                  </a:lnTo>
                  <a:cubicBezTo>
                    <a:pt x="512" y="16"/>
                    <a:pt x="478" y="0"/>
                    <a:pt x="4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08" name="Google Shape;13108;p88"/>
          <p:cNvGrpSpPr/>
          <p:nvPr/>
        </p:nvGrpSpPr>
        <p:grpSpPr>
          <a:xfrm>
            <a:off x="8020159" y="1342301"/>
            <a:ext cx="300897" cy="356627"/>
            <a:chOff x="8020159" y="1516551"/>
            <a:chExt cx="300897" cy="356627"/>
          </a:xfrm>
        </p:grpSpPr>
        <p:sp>
          <p:nvSpPr>
            <p:cNvPr id="13109" name="Google Shape;13109;p88"/>
            <p:cNvSpPr/>
            <p:nvPr/>
          </p:nvSpPr>
          <p:spPr>
            <a:xfrm>
              <a:off x="8126240" y="1669482"/>
              <a:ext cx="88703" cy="30523"/>
            </a:xfrm>
            <a:custGeom>
              <a:avLst/>
              <a:gdLst/>
              <a:ahLst/>
              <a:cxnLst/>
              <a:rect l="l" t="t" r="r" b="b"/>
              <a:pathLst>
                <a:path w="2787" h="959" extrusionOk="0">
                  <a:moveTo>
                    <a:pt x="1144" y="1"/>
                  </a:moveTo>
                  <a:cubicBezTo>
                    <a:pt x="800" y="1"/>
                    <a:pt x="487" y="41"/>
                    <a:pt x="287" y="77"/>
                  </a:cubicBezTo>
                  <a:cubicBezTo>
                    <a:pt x="120" y="101"/>
                    <a:pt x="1" y="244"/>
                    <a:pt x="1" y="411"/>
                  </a:cubicBezTo>
                  <a:lnTo>
                    <a:pt x="1" y="792"/>
                  </a:lnTo>
                  <a:cubicBezTo>
                    <a:pt x="1" y="875"/>
                    <a:pt x="72" y="958"/>
                    <a:pt x="167" y="958"/>
                  </a:cubicBezTo>
                  <a:cubicBezTo>
                    <a:pt x="251" y="958"/>
                    <a:pt x="322" y="875"/>
                    <a:pt x="322" y="792"/>
                  </a:cubicBezTo>
                  <a:lnTo>
                    <a:pt x="322" y="411"/>
                  </a:lnTo>
                  <a:cubicBezTo>
                    <a:pt x="322" y="411"/>
                    <a:pt x="322" y="399"/>
                    <a:pt x="346" y="399"/>
                  </a:cubicBezTo>
                  <a:cubicBezTo>
                    <a:pt x="510" y="379"/>
                    <a:pt x="814" y="344"/>
                    <a:pt x="1164" y="344"/>
                  </a:cubicBezTo>
                  <a:cubicBezTo>
                    <a:pt x="1246" y="344"/>
                    <a:pt x="1331" y="346"/>
                    <a:pt x="1418" y="351"/>
                  </a:cubicBezTo>
                  <a:cubicBezTo>
                    <a:pt x="1918" y="387"/>
                    <a:pt x="2287" y="518"/>
                    <a:pt x="2513" y="744"/>
                  </a:cubicBezTo>
                  <a:cubicBezTo>
                    <a:pt x="2543" y="774"/>
                    <a:pt x="2584" y="789"/>
                    <a:pt x="2628" y="789"/>
                  </a:cubicBezTo>
                  <a:cubicBezTo>
                    <a:pt x="2671" y="789"/>
                    <a:pt x="2715" y="774"/>
                    <a:pt x="2751" y="744"/>
                  </a:cubicBezTo>
                  <a:cubicBezTo>
                    <a:pt x="2787" y="672"/>
                    <a:pt x="2787" y="565"/>
                    <a:pt x="2727" y="494"/>
                  </a:cubicBezTo>
                  <a:cubicBezTo>
                    <a:pt x="2338" y="104"/>
                    <a:pt x="1699" y="1"/>
                    <a:pt x="1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0" name="Google Shape;13110;p88"/>
            <p:cNvSpPr/>
            <p:nvPr/>
          </p:nvSpPr>
          <p:spPr>
            <a:xfrm>
              <a:off x="8069778" y="1621518"/>
              <a:ext cx="200513" cy="251278"/>
            </a:xfrm>
            <a:custGeom>
              <a:avLst/>
              <a:gdLst/>
              <a:ahLst/>
              <a:cxnLst/>
              <a:rect l="l" t="t" r="r" b="b"/>
              <a:pathLst>
                <a:path w="6300" h="7895" extrusionOk="0">
                  <a:moveTo>
                    <a:pt x="4918" y="358"/>
                  </a:moveTo>
                  <a:lnTo>
                    <a:pt x="4918" y="1953"/>
                  </a:lnTo>
                  <a:cubicBezTo>
                    <a:pt x="4918" y="2191"/>
                    <a:pt x="4859" y="2429"/>
                    <a:pt x="4751" y="2644"/>
                  </a:cubicBezTo>
                  <a:cubicBezTo>
                    <a:pt x="4739" y="2656"/>
                    <a:pt x="4739" y="2680"/>
                    <a:pt x="4739" y="2715"/>
                  </a:cubicBezTo>
                  <a:lnTo>
                    <a:pt x="4739" y="3180"/>
                  </a:lnTo>
                  <a:cubicBezTo>
                    <a:pt x="4739" y="3620"/>
                    <a:pt x="4561" y="4037"/>
                    <a:pt x="4227" y="4334"/>
                  </a:cubicBezTo>
                  <a:cubicBezTo>
                    <a:pt x="3935" y="4605"/>
                    <a:pt x="3563" y="4768"/>
                    <a:pt x="3158" y="4768"/>
                  </a:cubicBezTo>
                  <a:cubicBezTo>
                    <a:pt x="3118" y="4768"/>
                    <a:pt x="3077" y="4766"/>
                    <a:pt x="3037" y="4763"/>
                  </a:cubicBezTo>
                  <a:cubicBezTo>
                    <a:pt x="2227" y="4704"/>
                    <a:pt x="1572" y="3977"/>
                    <a:pt x="1572" y="3108"/>
                  </a:cubicBezTo>
                  <a:lnTo>
                    <a:pt x="1572" y="2715"/>
                  </a:lnTo>
                  <a:cubicBezTo>
                    <a:pt x="1572" y="2680"/>
                    <a:pt x="1572" y="2668"/>
                    <a:pt x="1549" y="2644"/>
                  </a:cubicBezTo>
                  <a:cubicBezTo>
                    <a:pt x="1453" y="2418"/>
                    <a:pt x="1394" y="2191"/>
                    <a:pt x="1394" y="1953"/>
                  </a:cubicBezTo>
                  <a:lnTo>
                    <a:pt x="1394" y="1596"/>
                  </a:lnTo>
                  <a:cubicBezTo>
                    <a:pt x="1394" y="905"/>
                    <a:pt x="1941" y="358"/>
                    <a:pt x="2620" y="358"/>
                  </a:cubicBezTo>
                  <a:close/>
                  <a:moveTo>
                    <a:pt x="4049" y="4858"/>
                  </a:moveTo>
                  <a:lnTo>
                    <a:pt x="4049" y="5156"/>
                  </a:lnTo>
                  <a:lnTo>
                    <a:pt x="3156" y="5775"/>
                  </a:lnTo>
                  <a:lnTo>
                    <a:pt x="2263" y="5168"/>
                  </a:lnTo>
                  <a:lnTo>
                    <a:pt x="2263" y="4858"/>
                  </a:lnTo>
                  <a:cubicBezTo>
                    <a:pt x="2489" y="4977"/>
                    <a:pt x="2763" y="5061"/>
                    <a:pt x="3025" y="5073"/>
                  </a:cubicBezTo>
                  <a:lnTo>
                    <a:pt x="3156" y="5073"/>
                  </a:lnTo>
                  <a:cubicBezTo>
                    <a:pt x="3477" y="5073"/>
                    <a:pt x="3775" y="5001"/>
                    <a:pt x="4049" y="4858"/>
                  </a:cubicBezTo>
                  <a:close/>
                  <a:moveTo>
                    <a:pt x="2132" y="5477"/>
                  </a:moveTo>
                  <a:lnTo>
                    <a:pt x="2906" y="6013"/>
                  </a:lnTo>
                  <a:lnTo>
                    <a:pt x="2489" y="6418"/>
                  </a:lnTo>
                  <a:lnTo>
                    <a:pt x="2477" y="6418"/>
                  </a:lnTo>
                  <a:lnTo>
                    <a:pt x="1965" y="5656"/>
                  </a:lnTo>
                  <a:lnTo>
                    <a:pt x="2132" y="5477"/>
                  </a:lnTo>
                  <a:close/>
                  <a:moveTo>
                    <a:pt x="4168" y="5466"/>
                  </a:moveTo>
                  <a:lnTo>
                    <a:pt x="4335" y="5644"/>
                  </a:lnTo>
                  <a:lnTo>
                    <a:pt x="3835" y="6418"/>
                  </a:lnTo>
                  <a:lnTo>
                    <a:pt x="3811" y="6418"/>
                  </a:lnTo>
                  <a:lnTo>
                    <a:pt x="3394" y="6001"/>
                  </a:lnTo>
                  <a:lnTo>
                    <a:pt x="4168" y="5466"/>
                  </a:lnTo>
                  <a:close/>
                  <a:moveTo>
                    <a:pt x="2620" y="1"/>
                  </a:moveTo>
                  <a:cubicBezTo>
                    <a:pt x="1763" y="1"/>
                    <a:pt x="1060" y="703"/>
                    <a:pt x="1060" y="1572"/>
                  </a:cubicBezTo>
                  <a:lnTo>
                    <a:pt x="1060" y="1918"/>
                  </a:lnTo>
                  <a:cubicBezTo>
                    <a:pt x="1060" y="2203"/>
                    <a:pt x="1120" y="2477"/>
                    <a:pt x="1239" y="2727"/>
                  </a:cubicBezTo>
                  <a:lnTo>
                    <a:pt x="1239" y="3096"/>
                  </a:lnTo>
                  <a:cubicBezTo>
                    <a:pt x="1239" y="3703"/>
                    <a:pt x="1513" y="4263"/>
                    <a:pt x="1941" y="4632"/>
                  </a:cubicBezTo>
                  <a:lnTo>
                    <a:pt x="1941" y="5180"/>
                  </a:lnTo>
                  <a:lnTo>
                    <a:pt x="1632" y="5513"/>
                  </a:lnTo>
                  <a:cubicBezTo>
                    <a:pt x="1596" y="5537"/>
                    <a:pt x="1584" y="5585"/>
                    <a:pt x="1584" y="5632"/>
                  </a:cubicBezTo>
                  <a:lnTo>
                    <a:pt x="572" y="6001"/>
                  </a:lnTo>
                  <a:cubicBezTo>
                    <a:pt x="227" y="6120"/>
                    <a:pt x="1" y="6442"/>
                    <a:pt x="1" y="6823"/>
                  </a:cubicBezTo>
                  <a:lnTo>
                    <a:pt x="1" y="7728"/>
                  </a:lnTo>
                  <a:cubicBezTo>
                    <a:pt x="1" y="7823"/>
                    <a:pt x="84" y="7894"/>
                    <a:pt x="167" y="7894"/>
                  </a:cubicBezTo>
                  <a:cubicBezTo>
                    <a:pt x="263" y="7894"/>
                    <a:pt x="334" y="7823"/>
                    <a:pt x="334" y="7728"/>
                  </a:cubicBezTo>
                  <a:lnTo>
                    <a:pt x="334" y="6823"/>
                  </a:lnTo>
                  <a:cubicBezTo>
                    <a:pt x="334" y="6597"/>
                    <a:pt x="477" y="6382"/>
                    <a:pt x="691" y="6311"/>
                  </a:cubicBezTo>
                  <a:lnTo>
                    <a:pt x="1751" y="5930"/>
                  </a:lnTo>
                  <a:lnTo>
                    <a:pt x="2192" y="6597"/>
                  </a:lnTo>
                  <a:cubicBezTo>
                    <a:pt x="2251" y="6680"/>
                    <a:pt x="2346" y="6728"/>
                    <a:pt x="2442" y="6740"/>
                  </a:cubicBezTo>
                  <a:lnTo>
                    <a:pt x="2477" y="6740"/>
                  </a:lnTo>
                  <a:cubicBezTo>
                    <a:pt x="2561" y="6740"/>
                    <a:pt x="2656" y="6716"/>
                    <a:pt x="2715" y="6644"/>
                  </a:cubicBezTo>
                  <a:lnTo>
                    <a:pt x="2977" y="6370"/>
                  </a:lnTo>
                  <a:lnTo>
                    <a:pt x="2977" y="7728"/>
                  </a:lnTo>
                  <a:cubicBezTo>
                    <a:pt x="2977" y="7823"/>
                    <a:pt x="3061" y="7894"/>
                    <a:pt x="3144" y="7894"/>
                  </a:cubicBezTo>
                  <a:cubicBezTo>
                    <a:pt x="3239" y="7894"/>
                    <a:pt x="3311" y="7823"/>
                    <a:pt x="3311" y="7728"/>
                  </a:cubicBezTo>
                  <a:lnTo>
                    <a:pt x="3311" y="6370"/>
                  </a:lnTo>
                  <a:lnTo>
                    <a:pt x="3573" y="6644"/>
                  </a:lnTo>
                  <a:cubicBezTo>
                    <a:pt x="3632" y="6704"/>
                    <a:pt x="3727" y="6740"/>
                    <a:pt x="3811" y="6740"/>
                  </a:cubicBezTo>
                  <a:lnTo>
                    <a:pt x="3846" y="6740"/>
                  </a:lnTo>
                  <a:cubicBezTo>
                    <a:pt x="3954" y="6728"/>
                    <a:pt x="4037" y="6680"/>
                    <a:pt x="4097" y="6597"/>
                  </a:cubicBezTo>
                  <a:lnTo>
                    <a:pt x="4549" y="5930"/>
                  </a:lnTo>
                  <a:lnTo>
                    <a:pt x="5597" y="6311"/>
                  </a:lnTo>
                  <a:cubicBezTo>
                    <a:pt x="5811" y="6382"/>
                    <a:pt x="5954" y="6597"/>
                    <a:pt x="5954" y="6823"/>
                  </a:cubicBezTo>
                  <a:lnTo>
                    <a:pt x="5954" y="7728"/>
                  </a:lnTo>
                  <a:cubicBezTo>
                    <a:pt x="5954" y="7823"/>
                    <a:pt x="6037" y="7894"/>
                    <a:pt x="6121" y="7894"/>
                  </a:cubicBezTo>
                  <a:cubicBezTo>
                    <a:pt x="6204" y="7894"/>
                    <a:pt x="6287" y="7823"/>
                    <a:pt x="6287" y="7728"/>
                  </a:cubicBezTo>
                  <a:lnTo>
                    <a:pt x="6287" y="6823"/>
                  </a:lnTo>
                  <a:cubicBezTo>
                    <a:pt x="6299" y="6466"/>
                    <a:pt x="6073" y="6132"/>
                    <a:pt x="5740" y="6001"/>
                  </a:cubicBezTo>
                  <a:lnTo>
                    <a:pt x="4728" y="5632"/>
                  </a:lnTo>
                  <a:cubicBezTo>
                    <a:pt x="4728" y="5585"/>
                    <a:pt x="4704" y="5537"/>
                    <a:pt x="4680" y="5513"/>
                  </a:cubicBezTo>
                  <a:lnTo>
                    <a:pt x="4370" y="5180"/>
                  </a:lnTo>
                  <a:lnTo>
                    <a:pt x="4370" y="4644"/>
                  </a:lnTo>
                  <a:lnTo>
                    <a:pt x="4454" y="4561"/>
                  </a:lnTo>
                  <a:cubicBezTo>
                    <a:pt x="4847" y="4204"/>
                    <a:pt x="5061" y="3680"/>
                    <a:pt x="5061" y="3156"/>
                  </a:cubicBezTo>
                  <a:lnTo>
                    <a:pt x="5061" y="2727"/>
                  </a:lnTo>
                  <a:cubicBezTo>
                    <a:pt x="5180" y="2477"/>
                    <a:pt x="5240" y="2203"/>
                    <a:pt x="5240" y="1929"/>
                  </a:cubicBezTo>
                  <a:lnTo>
                    <a:pt x="5240" y="167"/>
                  </a:lnTo>
                  <a:cubicBezTo>
                    <a:pt x="5240" y="84"/>
                    <a:pt x="5168" y="1"/>
                    <a:pt x="50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1" name="Google Shape;13111;p88"/>
            <p:cNvSpPr/>
            <p:nvPr/>
          </p:nvSpPr>
          <p:spPr>
            <a:xfrm>
              <a:off x="8103515" y="1851535"/>
              <a:ext cx="10630" cy="21643"/>
            </a:xfrm>
            <a:custGeom>
              <a:avLst/>
              <a:gdLst/>
              <a:ahLst/>
              <a:cxnLst/>
              <a:rect l="l" t="t" r="r" b="b"/>
              <a:pathLst>
                <a:path w="334" h="680" extrusionOk="0">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2" name="Google Shape;13112;p88"/>
            <p:cNvSpPr/>
            <p:nvPr/>
          </p:nvSpPr>
          <p:spPr>
            <a:xfrm>
              <a:off x="8226306" y="1851535"/>
              <a:ext cx="10248" cy="21643"/>
            </a:xfrm>
            <a:custGeom>
              <a:avLst/>
              <a:gdLst/>
              <a:ahLst/>
              <a:cxnLst/>
              <a:rect l="l" t="t" r="r" b="b"/>
              <a:pathLst>
                <a:path w="322" h="680" extrusionOk="0">
                  <a:moveTo>
                    <a:pt x="167" y="1"/>
                  </a:moveTo>
                  <a:cubicBezTo>
                    <a:pt x="71" y="1"/>
                    <a:pt x="0" y="72"/>
                    <a:pt x="0" y="155"/>
                  </a:cubicBezTo>
                  <a:lnTo>
                    <a:pt x="0" y="513"/>
                  </a:lnTo>
                  <a:cubicBezTo>
                    <a:pt x="0" y="608"/>
                    <a:pt x="71" y="679"/>
                    <a:pt x="167" y="679"/>
                  </a:cubicBezTo>
                  <a:cubicBezTo>
                    <a:pt x="250" y="679"/>
                    <a:pt x="322" y="608"/>
                    <a:pt x="322" y="513"/>
                  </a:cubicBezTo>
                  <a:lnTo>
                    <a:pt x="322" y="155"/>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3" name="Google Shape;13113;p88"/>
            <p:cNvSpPr/>
            <p:nvPr/>
          </p:nvSpPr>
          <p:spPr>
            <a:xfrm>
              <a:off x="8020159" y="1516551"/>
              <a:ext cx="300897" cy="284251"/>
            </a:xfrm>
            <a:custGeom>
              <a:avLst/>
              <a:gdLst/>
              <a:ahLst/>
              <a:cxnLst/>
              <a:rect l="l" t="t" r="r" b="b"/>
              <a:pathLst>
                <a:path w="9454" h="8931" extrusionOk="0">
                  <a:moveTo>
                    <a:pt x="6263" y="596"/>
                  </a:moveTo>
                  <a:lnTo>
                    <a:pt x="6263" y="596"/>
                  </a:lnTo>
                  <a:cubicBezTo>
                    <a:pt x="7060" y="894"/>
                    <a:pt x="7739" y="1406"/>
                    <a:pt x="8227" y="2084"/>
                  </a:cubicBezTo>
                  <a:lnTo>
                    <a:pt x="7322" y="2084"/>
                  </a:lnTo>
                  <a:cubicBezTo>
                    <a:pt x="7215" y="1846"/>
                    <a:pt x="7096" y="1620"/>
                    <a:pt x="6953" y="1394"/>
                  </a:cubicBezTo>
                  <a:cubicBezTo>
                    <a:pt x="6739" y="1084"/>
                    <a:pt x="6525" y="822"/>
                    <a:pt x="6263" y="596"/>
                  </a:cubicBezTo>
                  <a:close/>
                  <a:moveTo>
                    <a:pt x="3143" y="608"/>
                  </a:moveTo>
                  <a:cubicBezTo>
                    <a:pt x="2893" y="822"/>
                    <a:pt x="2667" y="1084"/>
                    <a:pt x="2453" y="1406"/>
                  </a:cubicBezTo>
                  <a:cubicBezTo>
                    <a:pt x="2322" y="1620"/>
                    <a:pt x="2203" y="1846"/>
                    <a:pt x="2084" y="2096"/>
                  </a:cubicBezTo>
                  <a:lnTo>
                    <a:pt x="1179" y="2096"/>
                  </a:lnTo>
                  <a:cubicBezTo>
                    <a:pt x="1667" y="1429"/>
                    <a:pt x="2357" y="905"/>
                    <a:pt x="3143" y="608"/>
                  </a:cubicBezTo>
                  <a:close/>
                  <a:moveTo>
                    <a:pt x="4560" y="322"/>
                  </a:moveTo>
                  <a:lnTo>
                    <a:pt x="4560" y="2096"/>
                  </a:lnTo>
                  <a:lnTo>
                    <a:pt x="2453" y="2096"/>
                  </a:lnTo>
                  <a:cubicBezTo>
                    <a:pt x="2929" y="1084"/>
                    <a:pt x="3691" y="393"/>
                    <a:pt x="4560" y="322"/>
                  </a:cubicBezTo>
                  <a:close/>
                  <a:moveTo>
                    <a:pt x="4882" y="322"/>
                  </a:moveTo>
                  <a:cubicBezTo>
                    <a:pt x="5751" y="393"/>
                    <a:pt x="6489" y="1084"/>
                    <a:pt x="6977" y="2096"/>
                  </a:cubicBezTo>
                  <a:lnTo>
                    <a:pt x="4882" y="2096"/>
                  </a:lnTo>
                  <a:lnTo>
                    <a:pt x="4882" y="322"/>
                  </a:lnTo>
                  <a:close/>
                  <a:moveTo>
                    <a:pt x="1953" y="2418"/>
                  </a:moveTo>
                  <a:cubicBezTo>
                    <a:pt x="1715" y="3084"/>
                    <a:pt x="1584" y="3799"/>
                    <a:pt x="1560" y="4549"/>
                  </a:cubicBezTo>
                  <a:lnTo>
                    <a:pt x="310" y="4549"/>
                  </a:lnTo>
                  <a:cubicBezTo>
                    <a:pt x="345" y="3775"/>
                    <a:pt x="572" y="3049"/>
                    <a:pt x="953" y="2418"/>
                  </a:cubicBezTo>
                  <a:close/>
                  <a:moveTo>
                    <a:pt x="8465" y="2429"/>
                  </a:moveTo>
                  <a:cubicBezTo>
                    <a:pt x="8858" y="3049"/>
                    <a:pt x="9085" y="3775"/>
                    <a:pt x="9108" y="4549"/>
                  </a:cubicBezTo>
                  <a:lnTo>
                    <a:pt x="7858" y="4549"/>
                  </a:lnTo>
                  <a:cubicBezTo>
                    <a:pt x="7846" y="3799"/>
                    <a:pt x="7715" y="3084"/>
                    <a:pt x="7477" y="2429"/>
                  </a:cubicBezTo>
                  <a:close/>
                  <a:moveTo>
                    <a:pt x="1560" y="4882"/>
                  </a:moveTo>
                  <a:cubicBezTo>
                    <a:pt x="1584" y="5585"/>
                    <a:pt x="1703" y="6251"/>
                    <a:pt x="1905" y="6870"/>
                  </a:cubicBezTo>
                  <a:lnTo>
                    <a:pt x="1953" y="7001"/>
                  </a:lnTo>
                  <a:lnTo>
                    <a:pt x="953" y="7001"/>
                  </a:lnTo>
                  <a:cubicBezTo>
                    <a:pt x="572" y="6382"/>
                    <a:pt x="345" y="5656"/>
                    <a:pt x="310" y="4882"/>
                  </a:cubicBezTo>
                  <a:close/>
                  <a:moveTo>
                    <a:pt x="9096" y="4894"/>
                  </a:moveTo>
                  <a:cubicBezTo>
                    <a:pt x="9085" y="5608"/>
                    <a:pt x="8870" y="6323"/>
                    <a:pt x="8501" y="6954"/>
                  </a:cubicBezTo>
                  <a:cubicBezTo>
                    <a:pt x="8489" y="6966"/>
                    <a:pt x="8465" y="6990"/>
                    <a:pt x="8453" y="7001"/>
                  </a:cubicBezTo>
                  <a:lnTo>
                    <a:pt x="7453" y="7001"/>
                  </a:lnTo>
                  <a:lnTo>
                    <a:pt x="7501" y="6870"/>
                  </a:lnTo>
                  <a:cubicBezTo>
                    <a:pt x="7715" y="6251"/>
                    <a:pt x="7834" y="5585"/>
                    <a:pt x="7846" y="4894"/>
                  </a:cubicBezTo>
                  <a:close/>
                  <a:moveTo>
                    <a:pt x="4715" y="1"/>
                  </a:moveTo>
                  <a:cubicBezTo>
                    <a:pt x="3465" y="1"/>
                    <a:pt x="2262" y="489"/>
                    <a:pt x="1381" y="1382"/>
                  </a:cubicBezTo>
                  <a:cubicBezTo>
                    <a:pt x="488" y="2275"/>
                    <a:pt x="0" y="3465"/>
                    <a:pt x="0" y="4715"/>
                  </a:cubicBezTo>
                  <a:cubicBezTo>
                    <a:pt x="0" y="6489"/>
                    <a:pt x="976" y="8097"/>
                    <a:pt x="2548" y="8918"/>
                  </a:cubicBezTo>
                  <a:cubicBezTo>
                    <a:pt x="2572" y="8930"/>
                    <a:pt x="2584" y="8930"/>
                    <a:pt x="2619" y="8930"/>
                  </a:cubicBezTo>
                  <a:cubicBezTo>
                    <a:pt x="2679" y="8930"/>
                    <a:pt x="2738" y="8895"/>
                    <a:pt x="2762" y="8835"/>
                  </a:cubicBezTo>
                  <a:cubicBezTo>
                    <a:pt x="2810" y="8764"/>
                    <a:pt x="2786" y="8656"/>
                    <a:pt x="2691" y="8621"/>
                  </a:cubicBezTo>
                  <a:cubicBezTo>
                    <a:pt x="2084" y="8299"/>
                    <a:pt x="1572" y="7859"/>
                    <a:pt x="1191" y="7335"/>
                  </a:cubicBezTo>
                  <a:lnTo>
                    <a:pt x="2096" y="7335"/>
                  </a:lnTo>
                  <a:cubicBezTo>
                    <a:pt x="2286" y="7775"/>
                    <a:pt x="2548" y="8180"/>
                    <a:pt x="2846" y="8514"/>
                  </a:cubicBezTo>
                  <a:cubicBezTo>
                    <a:pt x="2877" y="8551"/>
                    <a:pt x="2918" y="8569"/>
                    <a:pt x="2961" y="8569"/>
                  </a:cubicBezTo>
                  <a:cubicBezTo>
                    <a:pt x="3002" y="8569"/>
                    <a:pt x="3044" y="8554"/>
                    <a:pt x="3084" y="8525"/>
                  </a:cubicBezTo>
                  <a:cubicBezTo>
                    <a:pt x="3155" y="8466"/>
                    <a:pt x="3155" y="8359"/>
                    <a:pt x="3096" y="8287"/>
                  </a:cubicBezTo>
                  <a:cubicBezTo>
                    <a:pt x="2858" y="8013"/>
                    <a:pt x="2643" y="7692"/>
                    <a:pt x="2465" y="7335"/>
                  </a:cubicBezTo>
                  <a:cubicBezTo>
                    <a:pt x="2548" y="7323"/>
                    <a:pt x="2619" y="7263"/>
                    <a:pt x="2619" y="7168"/>
                  </a:cubicBezTo>
                  <a:cubicBezTo>
                    <a:pt x="2619" y="7085"/>
                    <a:pt x="2548" y="7001"/>
                    <a:pt x="2453" y="7001"/>
                  </a:cubicBezTo>
                  <a:lnTo>
                    <a:pt x="2334" y="7001"/>
                  </a:lnTo>
                  <a:cubicBezTo>
                    <a:pt x="2084" y="6370"/>
                    <a:pt x="1929" y="5632"/>
                    <a:pt x="1917" y="4882"/>
                  </a:cubicBezTo>
                  <a:lnTo>
                    <a:pt x="2096" y="4882"/>
                  </a:lnTo>
                  <a:cubicBezTo>
                    <a:pt x="2191" y="4882"/>
                    <a:pt x="2262" y="4799"/>
                    <a:pt x="2262" y="4715"/>
                  </a:cubicBezTo>
                  <a:cubicBezTo>
                    <a:pt x="2262" y="4620"/>
                    <a:pt x="2191" y="4549"/>
                    <a:pt x="2096" y="4549"/>
                  </a:cubicBezTo>
                  <a:lnTo>
                    <a:pt x="1917" y="4549"/>
                  </a:lnTo>
                  <a:cubicBezTo>
                    <a:pt x="1929" y="3775"/>
                    <a:pt x="2084" y="3049"/>
                    <a:pt x="2334" y="2418"/>
                  </a:cubicBezTo>
                  <a:lnTo>
                    <a:pt x="4572" y="2418"/>
                  </a:lnTo>
                  <a:lnTo>
                    <a:pt x="4572" y="2775"/>
                  </a:lnTo>
                  <a:cubicBezTo>
                    <a:pt x="4572" y="2870"/>
                    <a:pt x="4643" y="2941"/>
                    <a:pt x="4727" y="2941"/>
                  </a:cubicBezTo>
                  <a:cubicBezTo>
                    <a:pt x="4822" y="2941"/>
                    <a:pt x="4894" y="2870"/>
                    <a:pt x="4894" y="2775"/>
                  </a:cubicBezTo>
                  <a:lnTo>
                    <a:pt x="4894" y="2418"/>
                  </a:lnTo>
                  <a:lnTo>
                    <a:pt x="7132" y="2418"/>
                  </a:lnTo>
                  <a:cubicBezTo>
                    <a:pt x="7370" y="3049"/>
                    <a:pt x="7513" y="3775"/>
                    <a:pt x="7549" y="4549"/>
                  </a:cubicBezTo>
                  <a:lnTo>
                    <a:pt x="7370" y="4549"/>
                  </a:lnTo>
                  <a:cubicBezTo>
                    <a:pt x="7275" y="4549"/>
                    <a:pt x="7203" y="4620"/>
                    <a:pt x="7203" y="4715"/>
                  </a:cubicBezTo>
                  <a:cubicBezTo>
                    <a:pt x="7203" y="4799"/>
                    <a:pt x="7275" y="4882"/>
                    <a:pt x="7370" y="4882"/>
                  </a:cubicBezTo>
                  <a:lnTo>
                    <a:pt x="7549" y="4882"/>
                  </a:lnTo>
                  <a:cubicBezTo>
                    <a:pt x="7525" y="5632"/>
                    <a:pt x="7382" y="6370"/>
                    <a:pt x="7132" y="7001"/>
                  </a:cubicBezTo>
                  <a:lnTo>
                    <a:pt x="7013" y="7001"/>
                  </a:lnTo>
                  <a:cubicBezTo>
                    <a:pt x="6918" y="7001"/>
                    <a:pt x="6846" y="7085"/>
                    <a:pt x="6846" y="7168"/>
                  </a:cubicBezTo>
                  <a:cubicBezTo>
                    <a:pt x="6846" y="7263"/>
                    <a:pt x="6906" y="7323"/>
                    <a:pt x="6989" y="7335"/>
                  </a:cubicBezTo>
                  <a:cubicBezTo>
                    <a:pt x="6810" y="7692"/>
                    <a:pt x="6608" y="8025"/>
                    <a:pt x="6370" y="8287"/>
                  </a:cubicBezTo>
                  <a:cubicBezTo>
                    <a:pt x="6310" y="8359"/>
                    <a:pt x="6310" y="8466"/>
                    <a:pt x="6382" y="8525"/>
                  </a:cubicBezTo>
                  <a:cubicBezTo>
                    <a:pt x="6418" y="8549"/>
                    <a:pt x="6453" y="8573"/>
                    <a:pt x="6489" y="8573"/>
                  </a:cubicBezTo>
                  <a:cubicBezTo>
                    <a:pt x="6537" y="8573"/>
                    <a:pt x="6572" y="8549"/>
                    <a:pt x="6608" y="8514"/>
                  </a:cubicBezTo>
                  <a:cubicBezTo>
                    <a:pt x="6894" y="8180"/>
                    <a:pt x="7144" y="7787"/>
                    <a:pt x="7346" y="7335"/>
                  </a:cubicBezTo>
                  <a:lnTo>
                    <a:pt x="8263" y="7335"/>
                  </a:lnTo>
                  <a:cubicBezTo>
                    <a:pt x="7906" y="7811"/>
                    <a:pt x="7441" y="8228"/>
                    <a:pt x="6918" y="8525"/>
                  </a:cubicBezTo>
                  <a:cubicBezTo>
                    <a:pt x="6846" y="8573"/>
                    <a:pt x="6810" y="8680"/>
                    <a:pt x="6858" y="8752"/>
                  </a:cubicBezTo>
                  <a:cubicBezTo>
                    <a:pt x="6891" y="8801"/>
                    <a:pt x="6951" y="8833"/>
                    <a:pt x="7009" y="8833"/>
                  </a:cubicBezTo>
                  <a:cubicBezTo>
                    <a:pt x="7036" y="8833"/>
                    <a:pt x="7062" y="8826"/>
                    <a:pt x="7084" y="8811"/>
                  </a:cubicBezTo>
                  <a:cubicBezTo>
                    <a:pt x="7787" y="8406"/>
                    <a:pt x="8382" y="7811"/>
                    <a:pt x="8799" y="7109"/>
                  </a:cubicBezTo>
                  <a:cubicBezTo>
                    <a:pt x="9227" y="6382"/>
                    <a:pt x="9454" y="5561"/>
                    <a:pt x="9454" y="4715"/>
                  </a:cubicBezTo>
                  <a:cubicBezTo>
                    <a:pt x="9442" y="3453"/>
                    <a:pt x="8942" y="2275"/>
                    <a:pt x="8049" y="1382"/>
                  </a:cubicBezTo>
                  <a:cubicBezTo>
                    <a:pt x="7156" y="489"/>
                    <a:pt x="5965" y="1"/>
                    <a:pt x="4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14" name="Google Shape;13114;p88"/>
          <p:cNvGrpSpPr/>
          <p:nvPr/>
        </p:nvGrpSpPr>
        <p:grpSpPr>
          <a:xfrm>
            <a:off x="5377363" y="1341919"/>
            <a:ext cx="257357" cy="356627"/>
            <a:chOff x="5377363" y="1516169"/>
            <a:chExt cx="257357" cy="356627"/>
          </a:xfrm>
        </p:grpSpPr>
        <p:sp>
          <p:nvSpPr>
            <p:cNvPr id="13115" name="Google Shape;13115;p88"/>
            <p:cNvSpPr/>
            <p:nvPr/>
          </p:nvSpPr>
          <p:spPr>
            <a:xfrm>
              <a:off x="5377363" y="1516169"/>
              <a:ext cx="257357" cy="356627"/>
            </a:xfrm>
            <a:custGeom>
              <a:avLst/>
              <a:gdLst/>
              <a:ahLst/>
              <a:cxnLst/>
              <a:rect l="l" t="t" r="r" b="b"/>
              <a:pathLst>
                <a:path w="8086" h="11205" extrusionOk="0">
                  <a:moveTo>
                    <a:pt x="4073" y="334"/>
                  </a:moveTo>
                  <a:cubicBezTo>
                    <a:pt x="4263" y="334"/>
                    <a:pt x="4430" y="441"/>
                    <a:pt x="4525" y="608"/>
                  </a:cubicBezTo>
                  <a:cubicBezTo>
                    <a:pt x="4561" y="656"/>
                    <a:pt x="4620" y="679"/>
                    <a:pt x="4680" y="679"/>
                  </a:cubicBezTo>
                  <a:lnTo>
                    <a:pt x="5299" y="679"/>
                  </a:lnTo>
                  <a:cubicBezTo>
                    <a:pt x="5406" y="679"/>
                    <a:pt x="5490" y="775"/>
                    <a:pt x="5490" y="870"/>
                  </a:cubicBezTo>
                  <a:lnTo>
                    <a:pt x="5490" y="1406"/>
                  </a:lnTo>
                  <a:lnTo>
                    <a:pt x="2668" y="1406"/>
                  </a:lnTo>
                  <a:lnTo>
                    <a:pt x="2668" y="870"/>
                  </a:lnTo>
                  <a:lnTo>
                    <a:pt x="2644" y="870"/>
                  </a:lnTo>
                  <a:cubicBezTo>
                    <a:pt x="2644" y="775"/>
                    <a:pt x="2727" y="679"/>
                    <a:pt x="2835" y="679"/>
                  </a:cubicBezTo>
                  <a:lnTo>
                    <a:pt x="3454" y="679"/>
                  </a:lnTo>
                  <a:cubicBezTo>
                    <a:pt x="3513" y="679"/>
                    <a:pt x="3573" y="656"/>
                    <a:pt x="3608" y="608"/>
                  </a:cubicBezTo>
                  <a:cubicBezTo>
                    <a:pt x="3716" y="441"/>
                    <a:pt x="3870" y="334"/>
                    <a:pt x="4073" y="334"/>
                  </a:cubicBezTo>
                  <a:close/>
                  <a:moveTo>
                    <a:pt x="7395" y="1037"/>
                  </a:moveTo>
                  <a:cubicBezTo>
                    <a:pt x="7597" y="1037"/>
                    <a:pt x="7764" y="1203"/>
                    <a:pt x="7764" y="1394"/>
                  </a:cubicBezTo>
                  <a:lnTo>
                    <a:pt x="7764" y="10514"/>
                  </a:lnTo>
                  <a:cubicBezTo>
                    <a:pt x="7764" y="10716"/>
                    <a:pt x="7597" y="10871"/>
                    <a:pt x="7395" y="10871"/>
                  </a:cubicBezTo>
                  <a:lnTo>
                    <a:pt x="727" y="10871"/>
                  </a:lnTo>
                  <a:cubicBezTo>
                    <a:pt x="537" y="10871"/>
                    <a:pt x="370" y="10704"/>
                    <a:pt x="370" y="10514"/>
                  </a:cubicBezTo>
                  <a:lnTo>
                    <a:pt x="370" y="1394"/>
                  </a:lnTo>
                  <a:cubicBezTo>
                    <a:pt x="370" y="1203"/>
                    <a:pt x="537" y="1037"/>
                    <a:pt x="727" y="1037"/>
                  </a:cubicBezTo>
                  <a:lnTo>
                    <a:pt x="2323" y="1037"/>
                  </a:lnTo>
                  <a:lnTo>
                    <a:pt x="2323" y="1572"/>
                  </a:lnTo>
                  <a:cubicBezTo>
                    <a:pt x="2323" y="1668"/>
                    <a:pt x="2406" y="1739"/>
                    <a:pt x="2489" y="1739"/>
                  </a:cubicBezTo>
                  <a:lnTo>
                    <a:pt x="5644" y="1739"/>
                  </a:lnTo>
                  <a:cubicBezTo>
                    <a:pt x="5728" y="1739"/>
                    <a:pt x="5811" y="1668"/>
                    <a:pt x="5811" y="1572"/>
                  </a:cubicBezTo>
                  <a:lnTo>
                    <a:pt x="5811" y="1037"/>
                  </a:lnTo>
                  <a:close/>
                  <a:moveTo>
                    <a:pt x="4037" y="1"/>
                  </a:moveTo>
                  <a:cubicBezTo>
                    <a:pt x="3751" y="1"/>
                    <a:pt x="3501" y="132"/>
                    <a:pt x="3335" y="358"/>
                  </a:cubicBezTo>
                  <a:lnTo>
                    <a:pt x="2799" y="358"/>
                  </a:lnTo>
                  <a:cubicBezTo>
                    <a:pt x="2585" y="358"/>
                    <a:pt x="2382" y="501"/>
                    <a:pt x="2311" y="715"/>
                  </a:cubicBezTo>
                  <a:lnTo>
                    <a:pt x="691" y="715"/>
                  </a:lnTo>
                  <a:cubicBezTo>
                    <a:pt x="299" y="715"/>
                    <a:pt x="1" y="1025"/>
                    <a:pt x="1" y="1394"/>
                  </a:cubicBezTo>
                  <a:lnTo>
                    <a:pt x="1" y="10514"/>
                  </a:lnTo>
                  <a:cubicBezTo>
                    <a:pt x="1" y="10907"/>
                    <a:pt x="322" y="11204"/>
                    <a:pt x="691" y="11204"/>
                  </a:cubicBezTo>
                  <a:lnTo>
                    <a:pt x="7359" y="11204"/>
                  </a:lnTo>
                  <a:cubicBezTo>
                    <a:pt x="7740" y="11204"/>
                    <a:pt x="8038" y="10895"/>
                    <a:pt x="8038" y="10514"/>
                  </a:cubicBezTo>
                  <a:lnTo>
                    <a:pt x="8038" y="1394"/>
                  </a:lnTo>
                  <a:cubicBezTo>
                    <a:pt x="8085" y="1025"/>
                    <a:pt x="7776" y="715"/>
                    <a:pt x="7383" y="715"/>
                  </a:cubicBezTo>
                  <a:lnTo>
                    <a:pt x="5763" y="715"/>
                  </a:lnTo>
                  <a:cubicBezTo>
                    <a:pt x="5692" y="501"/>
                    <a:pt x="5490" y="358"/>
                    <a:pt x="5275" y="358"/>
                  </a:cubicBezTo>
                  <a:lnTo>
                    <a:pt x="4740" y="358"/>
                  </a:lnTo>
                  <a:cubicBezTo>
                    <a:pt x="4573" y="132"/>
                    <a:pt x="4323" y="1"/>
                    <a:pt x="4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6" name="Google Shape;13116;p88"/>
            <p:cNvSpPr/>
            <p:nvPr/>
          </p:nvSpPr>
          <p:spPr>
            <a:xfrm>
              <a:off x="5501681" y="1538925"/>
              <a:ext cx="10248" cy="10248"/>
            </a:xfrm>
            <a:custGeom>
              <a:avLst/>
              <a:gdLst/>
              <a:ahLst/>
              <a:cxnLst/>
              <a:rect l="l" t="t" r="r" b="b"/>
              <a:pathLst>
                <a:path w="322" h="322" extrusionOk="0">
                  <a:moveTo>
                    <a:pt x="167" y="0"/>
                  </a:moveTo>
                  <a:cubicBezTo>
                    <a:pt x="72" y="0"/>
                    <a:pt x="0" y="71"/>
                    <a:pt x="0" y="155"/>
                  </a:cubicBezTo>
                  <a:cubicBezTo>
                    <a:pt x="0" y="250"/>
                    <a:pt x="72" y="322"/>
                    <a:pt x="167" y="322"/>
                  </a:cubicBezTo>
                  <a:cubicBezTo>
                    <a:pt x="250" y="322"/>
                    <a:pt x="322" y="250"/>
                    <a:pt x="322" y="155"/>
                  </a:cubicBezTo>
                  <a:cubicBezTo>
                    <a:pt x="322"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7" name="Google Shape;13117;p88"/>
            <p:cNvSpPr/>
            <p:nvPr/>
          </p:nvSpPr>
          <p:spPr>
            <a:xfrm>
              <a:off x="5401233" y="1560886"/>
              <a:ext cx="211112" cy="278554"/>
            </a:xfrm>
            <a:custGeom>
              <a:avLst/>
              <a:gdLst/>
              <a:ahLst/>
              <a:cxnLst/>
              <a:rect l="l" t="t" r="r" b="b"/>
              <a:pathLst>
                <a:path w="6633" h="8752" extrusionOk="0">
                  <a:moveTo>
                    <a:pt x="156" y="1"/>
                  </a:moveTo>
                  <a:cubicBezTo>
                    <a:pt x="72" y="1"/>
                    <a:pt x="1" y="84"/>
                    <a:pt x="1" y="167"/>
                  </a:cubicBezTo>
                  <a:lnTo>
                    <a:pt x="1" y="8597"/>
                  </a:lnTo>
                  <a:cubicBezTo>
                    <a:pt x="1" y="8680"/>
                    <a:pt x="72" y="8752"/>
                    <a:pt x="156" y="8752"/>
                  </a:cubicBezTo>
                  <a:lnTo>
                    <a:pt x="6466" y="8752"/>
                  </a:lnTo>
                  <a:cubicBezTo>
                    <a:pt x="6561" y="8752"/>
                    <a:pt x="6633" y="8680"/>
                    <a:pt x="6633" y="8597"/>
                  </a:cubicBezTo>
                  <a:lnTo>
                    <a:pt x="6633" y="167"/>
                  </a:lnTo>
                  <a:cubicBezTo>
                    <a:pt x="6633" y="84"/>
                    <a:pt x="6561" y="1"/>
                    <a:pt x="6478" y="1"/>
                  </a:cubicBezTo>
                  <a:lnTo>
                    <a:pt x="5597" y="1"/>
                  </a:lnTo>
                  <a:cubicBezTo>
                    <a:pt x="5502" y="1"/>
                    <a:pt x="5430" y="84"/>
                    <a:pt x="5430" y="167"/>
                  </a:cubicBezTo>
                  <a:cubicBezTo>
                    <a:pt x="5430" y="263"/>
                    <a:pt x="5502" y="334"/>
                    <a:pt x="5597" y="334"/>
                  </a:cubicBezTo>
                  <a:lnTo>
                    <a:pt x="6311" y="334"/>
                  </a:lnTo>
                  <a:lnTo>
                    <a:pt x="6311" y="8430"/>
                  </a:lnTo>
                  <a:lnTo>
                    <a:pt x="322" y="8430"/>
                  </a:lnTo>
                  <a:lnTo>
                    <a:pt x="322" y="334"/>
                  </a:lnTo>
                  <a:lnTo>
                    <a:pt x="1037" y="334"/>
                  </a:lnTo>
                  <a:cubicBezTo>
                    <a:pt x="1132" y="334"/>
                    <a:pt x="1203" y="263"/>
                    <a:pt x="1203" y="167"/>
                  </a:cubicBezTo>
                  <a:cubicBezTo>
                    <a:pt x="1203" y="84"/>
                    <a:pt x="1132" y="1"/>
                    <a:pt x="1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8" name="Google Shape;13118;p88"/>
            <p:cNvSpPr/>
            <p:nvPr/>
          </p:nvSpPr>
          <p:spPr>
            <a:xfrm>
              <a:off x="5434207" y="1672664"/>
              <a:ext cx="33387" cy="33387"/>
            </a:xfrm>
            <a:custGeom>
              <a:avLst/>
              <a:gdLst/>
              <a:ahLst/>
              <a:cxnLst/>
              <a:rect l="l" t="t" r="r" b="b"/>
              <a:pathLst>
                <a:path w="1049" h="1049" extrusionOk="0">
                  <a:moveTo>
                    <a:pt x="525" y="311"/>
                  </a:moveTo>
                  <a:cubicBezTo>
                    <a:pt x="632" y="311"/>
                    <a:pt x="715" y="406"/>
                    <a:pt x="715" y="513"/>
                  </a:cubicBezTo>
                  <a:cubicBezTo>
                    <a:pt x="703" y="608"/>
                    <a:pt x="632" y="703"/>
                    <a:pt x="525" y="703"/>
                  </a:cubicBezTo>
                  <a:cubicBezTo>
                    <a:pt x="418" y="703"/>
                    <a:pt x="334" y="608"/>
                    <a:pt x="334" y="513"/>
                  </a:cubicBezTo>
                  <a:cubicBezTo>
                    <a:pt x="334" y="406"/>
                    <a:pt x="418" y="311"/>
                    <a:pt x="525" y="311"/>
                  </a:cubicBezTo>
                  <a:close/>
                  <a:moveTo>
                    <a:pt x="525" y="1"/>
                  </a:moveTo>
                  <a:cubicBezTo>
                    <a:pt x="239" y="1"/>
                    <a:pt x="1" y="239"/>
                    <a:pt x="1" y="525"/>
                  </a:cubicBezTo>
                  <a:cubicBezTo>
                    <a:pt x="1" y="811"/>
                    <a:pt x="239" y="1049"/>
                    <a:pt x="525" y="1049"/>
                  </a:cubicBezTo>
                  <a:cubicBezTo>
                    <a:pt x="810" y="1049"/>
                    <a:pt x="1049" y="811"/>
                    <a:pt x="1049" y="525"/>
                  </a:cubicBezTo>
                  <a:cubicBezTo>
                    <a:pt x="1049" y="239"/>
                    <a:pt x="810"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9" name="Google Shape;13119;p88"/>
            <p:cNvSpPr/>
            <p:nvPr/>
          </p:nvSpPr>
          <p:spPr>
            <a:xfrm>
              <a:off x="5434207" y="1723079"/>
              <a:ext cx="33387" cy="33005"/>
            </a:xfrm>
            <a:custGeom>
              <a:avLst/>
              <a:gdLst/>
              <a:ahLst/>
              <a:cxnLst/>
              <a:rect l="l" t="t" r="r" b="b"/>
              <a:pathLst>
                <a:path w="1049" h="1037" extrusionOk="0">
                  <a:moveTo>
                    <a:pt x="525" y="310"/>
                  </a:moveTo>
                  <a:cubicBezTo>
                    <a:pt x="632" y="310"/>
                    <a:pt x="715" y="405"/>
                    <a:pt x="715" y="501"/>
                  </a:cubicBezTo>
                  <a:cubicBezTo>
                    <a:pt x="703" y="608"/>
                    <a:pt x="632" y="703"/>
                    <a:pt x="525" y="703"/>
                  </a:cubicBezTo>
                  <a:cubicBezTo>
                    <a:pt x="418" y="703"/>
                    <a:pt x="334" y="608"/>
                    <a:pt x="334" y="501"/>
                  </a:cubicBezTo>
                  <a:cubicBezTo>
                    <a:pt x="334" y="405"/>
                    <a:pt x="418" y="310"/>
                    <a:pt x="525" y="310"/>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0" name="Google Shape;13120;p88"/>
            <p:cNvSpPr/>
            <p:nvPr/>
          </p:nvSpPr>
          <p:spPr>
            <a:xfrm>
              <a:off x="5434207" y="1773112"/>
              <a:ext cx="33387" cy="33355"/>
            </a:xfrm>
            <a:custGeom>
              <a:avLst/>
              <a:gdLst/>
              <a:ahLst/>
              <a:cxnLst/>
              <a:rect l="l" t="t" r="r" b="b"/>
              <a:pathLst>
                <a:path w="1049" h="1048" extrusionOk="0">
                  <a:moveTo>
                    <a:pt x="525" y="310"/>
                  </a:moveTo>
                  <a:cubicBezTo>
                    <a:pt x="632" y="310"/>
                    <a:pt x="715" y="405"/>
                    <a:pt x="715" y="512"/>
                  </a:cubicBezTo>
                  <a:cubicBezTo>
                    <a:pt x="703" y="619"/>
                    <a:pt x="632" y="703"/>
                    <a:pt x="525" y="703"/>
                  </a:cubicBezTo>
                  <a:cubicBezTo>
                    <a:pt x="418" y="703"/>
                    <a:pt x="334" y="607"/>
                    <a:pt x="334" y="512"/>
                  </a:cubicBezTo>
                  <a:cubicBezTo>
                    <a:pt x="334" y="405"/>
                    <a:pt x="418" y="310"/>
                    <a:pt x="525" y="310"/>
                  </a:cubicBezTo>
                  <a:close/>
                  <a:moveTo>
                    <a:pt x="525" y="0"/>
                  </a:moveTo>
                  <a:cubicBezTo>
                    <a:pt x="239" y="0"/>
                    <a:pt x="1" y="238"/>
                    <a:pt x="1" y="524"/>
                  </a:cubicBezTo>
                  <a:cubicBezTo>
                    <a:pt x="1" y="810"/>
                    <a:pt x="239" y="1048"/>
                    <a:pt x="525" y="1048"/>
                  </a:cubicBezTo>
                  <a:cubicBezTo>
                    <a:pt x="810" y="1048"/>
                    <a:pt x="1049" y="810"/>
                    <a:pt x="1049" y="524"/>
                  </a:cubicBezTo>
                  <a:cubicBezTo>
                    <a:pt x="1025" y="226"/>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1" name="Google Shape;13121;p88"/>
            <p:cNvSpPr/>
            <p:nvPr/>
          </p:nvSpPr>
          <p:spPr>
            <a:xfrm>
              <a:off x="5478924" y="1672664"/>
              <a:ext cx="60663" cy="10662"/>
            </a:xfrm>
            <a:custGeom>
              <a:avLst/>
              <a:gdLst/>
              <a:ahLst/>
              <a:cxnLst/>
              <a:rect l="l" t="t" r="r" b="b"/>
              <a:pathLst>
                <a:path w="1906" h="335" extrusionOk="0">
                  <a:moveTo>
                    <a:pt x="167" y="1"/>
                  </a:moveTo>
                  <a:cubicBezTo>
                    <a:pt x="72" y="1"/>
                    <a:pt x="1" y="84"/>
                    <a:pt x="1" y="168"/>
                  </a:cubicBezTo>
                  <a:cubicBezTo>
                    <a:pt x="1" y="263"/>
                    <a:pt x="72" y="334"/>
                    <a:pt x="167" y="334"/>
                  </a:cubicBezTo>
                  <a:lnTo>
                    <a:pt x="1739" y="334"/>
                  </a:lnTo>
                  <a:cubicBezTo>
                    <a:pt x="1822" y="334"/>
                    <a:pt x="1906" y="263"/>
                    <a:pt x="1906" y="168"/>
                  </a:cubicBezTo>
                  <a:cubicBezTo>
                    <a:pt x="1906" y="84"/>
                    <a:pt x="1846" y="1"/>
                    <a:pt x="1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2" name="Google Shape;13122;p88"/>
            <p:cNvSpPr/>
            <p:nvPr/>
          </p:nvSpPr>
          <p:spPr>
            <a:xfrm>
              <a:off x="5478924" y="1695039"/>
              <a:ext cx="99716" cy="10630"/>
            </a:xfrm>
            <a:custGeom>
              <a:avLst/>
              <a:gdLst/>
              <a:ahLst/>
              <a:cxnLst/>
              <a:rect l="l" t="t" r="r" b="b"/>
              <a:pathLst>
                <a:path w="3133" h="334" extrusionOk="0">
                  <a:moveTo>
                    <a:pt x="156" y="0"/>
                  </a:moveTo>
                  <a:cubicBezTo>
                    <a:pt x="72" y="0"/>
                    <a:pt x="1" y="72"/>
                    <a:pt x="1" y="167"/>
                  </a:cubicBezTo>
                  <a:cubicBezTo>
                    <a:pt x="1" y="250"/>
                    <a:pt x="72" y="334"/>
                    <a:pt x="156" y="334"/>
                  </a:cubicBezTo>
                  <a:lnTo>
                    <a:pt x="2977" y="334"/>
                  </a:lnTo>
                  <a:cubicBezTo>
                    <a:pt x="3061" y="334"/>
                    <a:pt x="3132" y="250"/>
                    <a:pt x="3132" y="167"/>
                  </a:cubicBezTo>
                  <a:cubicBezTo>
                    <a:pt x="3132" y="72"/>
                    <a:pt x="3061" y="0"/>
                    <a:pt x="2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3" name="Google Shape;13123;p88"/>
            <p:cNvSpPr/>
            <p:nvPr/>
          </p:nvSpPr>
          <p:spPr>
            <a:xfrm>
              <a:off x="5478924" y="1723079"/>
              <a:ext cx="60663" cy="10248"/>
            </a:xfrm>
            <a:custGeom>
              <a:avLst/>
              <a:gdLst/>
              <a:ahLst/>
              <a:cxnLst/>
              <a:rect l="l" t="t" r="r" b="b"/>
              <a:pathLst>
                <a:path w="1906" h="322" extrusionOk="0">
                  <a:moveTo>
                    <a:pt x="167" y="0"/>
                  </a:moveTo>
                  <a:cubicBezTo>
                    <a:pt x="72" y="0"/>
                    <a:pt x="1" y="72"/>
                    <a:pt x="1" y="167"/>
                  </a:cubicBezTo>
                  <a:cubicBezTo>
                    <a:pt x="1" y="251"/>
                    <a:pt x="72" y="322"/>
                    <a:pt x="167" y="322"/>
                  </a:cubicBezTo>
                  <a:lnTo>
                    <a:pt x="1739" y="322"/>
                  </a:lnTo>
                  <a:cubicBezTo>
                    <a:pt x="1822" y="322"/>
                    <a:pt x="1906" y="251"/>
                    <a:pt x="1906" y="167"/>
                  </a:cubicBezTo>
                  <a:cubicBezTo>
                    <a:pt x="1906" y="72"/>
                    <a:pt x="1846" y="0"/>
                    <a:pt x="1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4" name="Google Shape;13124;p88"/>
            <p:cNvSpPr/>
            <p:nvPr/>
          </p:nvSpPr>
          <p:spPr>
            <a:xfrm>
              <a:off x="5478924" y="1745422"/>
              <a:ext cx="99716" cy="10280"/>
            </a:xfrm>
            <a:custGeom>
              <a:avLst/>
              <a:gdLst/>
              <a:ahLst/>
              <a:cxnLst/>
              <a:rect l="l" t="t" r="r" b="b"/>
              <a:pathLst>
                <a:path w="3133" h="323" extrusionOk="0">
                  <a:moveTo>
                    <a:pt x="156" y="1"/>
                  </a:moveTo>
                  <a:cubicBezTo>
                    <a:pt x="72" y="1"/>
                    <a:pt x="1" y="72"/>
                    <a:pt x="1" y="156"/>
                  </a:cubicBezTo>
                  <a:cubicBezTo>
                    <a:pt x="1" y="251"/>
                    <a:pt x="72" y="322"/>
                    <a:pt x="156" y="322"/>
                  </a:cubicBezTo>
                  <a:lnTo>
                    <a:pt x="2977" y="322"/>
                  </a:lnTo>
                  <a:cubicBezTo>
                    <a:pt x="3061" y="322"/>
                    <a:pt x="3132" y="251"/>
                    <a:pt x="3132" y="156"/>
                  </a:cubicBezTo>
                  <a:cubicBezTo>
                    <a:pt x="3132" y="72"/>
                    <a:pt x="3061" y="1"/>
                    <a:pt x="2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5" name="Google Shape;13125;p88"/>
            <p:cNvSpPr/>
            <p:nvPr/>
          </p:nvSpPr>
          <p:spPr>
            <a:xfrm>
              <a:off x="5478924" y="1773112"/>
              <a:ext cx="60663" cy="10630"/>
            </a:xfrm>
            <a:custGeom>
              <a:avLst/>
              <a:gdLst/>
              <a:ahLst/>
              <a:cxnLst/>
              <a:rect l="l" t="t" r="r" b="b"/>
              <a:pathLst>
                <a:path w="1906" h="334" extrusionOk="0">
                  <a:moveTo>
                    <a:pt x="167" y="0"/>
                  </a:moveTo>
                  <a:cubicBezTo>
                    <a:pt x="72" y="0"/>
                    <a:pt x="1" y="83"/>
                    <a:pt x="1" y="167"/>
                  </a:cubicBezTo>
                  <a:cubicBezTo>
                    <a:pt x="1" y="262"/>
                    <a:pt x="72" y="333"/>
                    <a:pt x="167" y="333"/>
                  </a:cubicBezTo>
                  <a:lnTo>
                    <a:pt x="1739" y="333"/>
                  </a:lnTo>
                  <a:cubicBezTo>
                    <a:pt x="1822" y="333"/>
                    <a:pt x="1906" y="262"/>
                    <a:pt x="1906" y="167"/>
                  </a:cubicBezTo>
                  <a:cubicBezTo>
                    <a:pt x="1906" y="83"/>
                    <a:pt x="1846" y="0"/>
                    <a:pt x="1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6" name="Google Shape;13126;p88"/>
            <p:cNvSpPr/>
            <p:nvPr/>
          </p:nvSpPr>
          <p:spPr>
            <a:xfrm>
              <a:off x="5478924" y="1795455"/>
              <a:ext cx="99716" cy="10630"/>
            </a:xfrm>
            <a:custGeom>
              <a:avLst/>
              <a:gdLst/>
              <a:ahLst/>
              <a:cxnLst/>
              <a:rect l="l" t="t" r="r" b="b"/>
              <a:pathLst>
                <a:path w="3133" h="334" extrusionOk="0">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7" name="Google Shape;13127;p88"/>
            <p:cNvSpPr/>
            <p:nvPr/>
          </p:nvSpPr>
          <p:spPr>
            <a:xfrm>
              <a:off x="5478924" y="1588926"/>
              <a:ext cx="99716" cy="10662"/>
            </a:xfrm>
            <a:custGeom>
              <a:avLst/>
              <a:gdLst/>
              <a:ahLst/>
              <a:cxnLst/>
              <a:rect l="l" t="t" r="r" b="b"/>
              <a:pathLst>
                <a:path w="3133" h="335" extrusionOk="0">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8" name="Google Shape;13128;p88"/>
            <p:cNvSpPr/>
            <p:nvPr/>
          </p:nvSpPr>
          <p:spPr>
            <a:xfrm>
              <a:off x="5434207" y="1639341"/>
              <a:ext cx="144783" cy="10248"/>
            </a:xfrm>
            <a:custGeom>
              <a:avLst/>
              <a:gdLst/>
              <a:ahLst/>
              <a:cxnLst/>
              <a:rect l="l" t="t" r="r" b="b"/>
              <a:pathLst>
                <a:path w="4549" h="322" extrusionOk="0">
                  <a:moveTo>
                    <a:pt x="167" y="0"/>
                  </a:moveTo>
                  <a:cubicBezTo>
                    <a:pt x="84" y="0"/>
                    <a:pt x="1" y="72"/>
                    <a:pt x="1" y="155"/>
                  </a:cubicBezTo>
                  <a:cubicBezTo>
                    <a:pt x="1" y="250"/>
                    <a:pt x="84" y="322"/>
                    <a:pt x="167" y="322"/>
                  </a:cubicBezTo>
                  <a:lnTo>
                    <a:pt x="4382" y="322"/>
                  </a:lnTo>
                  <a:cubicBezTo>
                    <a:pt x="4466" y="322"/>
                    <a:pt x="4537" y="250"/>
                    <a:pt x="4537" y="155"/>
                  </a:cubicBezTo>
                  <a:cubicBezTo>
                    <a:pt x="4549" y="72"/>
                    <a:pt x="4466" y="0"/>
                    <a:pt x="4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9" name="Google Shape;13129;p88"/>
            <p:cNvSpPr/>
            <p:nvPr/>
          </p:nvSpPr>
          <p:spPr>
            <a:xfrm>
              <a:off x="5479306" y="1611301"/>
              <a:ext cx="26926" cy="10248"/>
            </a:xfrm>
            <a:custGeom>
              <a:avLst/>
              <a:gdLst/>
              <a:ahLst/>
              <a:cxnLst/>
              <a:rect l="l" t="t" r="r" b="b"/>
              <a:pathLst>
                <a:path w="846" h="322" extrusionOk="0">
                  <a:moveTo>
                    <a:pt x="167" y="0"/>
                  </a:moveTo>
                  <a:cubicBezTo>
                    <a:pt x="72" y="0"/>
                    <a:pt x="1" y="72"/>
                    <a:pt x="1" y="167"/>
                  </a:cubicBezTo>
                  <a:cubicBezTo>
                    <a:pt x="1" y="250"/>
                    <a:pt x="72" y="322"/>
                    <a:pt x="167" y="322"/>
                  </a:cubicBezTo>
                  <a:lnTo>
                    <a:pt x="691" y="322"/>
                  </a:lnTo>
                  <a:cubicBezTo>
                    <a:pt x="775" y="322"/>
                    <a:pt x="846" y="250"/>
                    <a:pt x="846" y="167"/>
                  </a:cubicBezTo>
                  <a:cubicBezTo>
                    <a:pt x="846" y="72"/>
                    <a:pt x="775"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0" name="Google Shape;13130;p88"/>
            <p:cNvSpPr/>
            <p:nvPr/>
          </p:nvSpPr>
          <p:spPr>
            <a:xfrm>
              <a:off x="5518327" y="1611301"/>
              <a:ext cx="26958" cy="10248"/>
            </a:xfrm>
            <a:custGeom>
              <a:avLst/>
              <a:gdLst/>
              <a:ahLst/>
              <a:cxnLst/>
              <a:rect l="l" t="t" r="r" b="b"/>
              <a:pathLst>
                <a:path w="847" h="322" extrusionOk="0">
                  <a:moveTo>
                    <a:pt x="156" y="0"/>
                  </a:moveTo>
                  <a:cubicBezTo>
                    <a:pt x="72" y="0"/>
                    <a:pt x="1" y="72"/>
                    <a:pt x="1" y="167"/>
                  </a:cubicBezTo>
                  <a:cubicBezTo>
                    <a:pt x="1" y="250"/>
                    <a:pt x="72" y="322"/>
                    <a:pt x="156" y="322"/>
                  </a:cubicBezTo>
                  <a:lnTo>
                    <a:pt x="680" y="322"/>
                  </a:lnTo>
                  <a:cubicBezTo>
                    <a:pt x="763" y="322"/>
                    <a:pt x="846" y="250"/>
                    <a:pt x="846" y="167"/>
                  </a:cubicBezTo>
                  <a:cubicBezTo>
                    <a:pt x="846" y="72"/>
                    <a:pt x="763" y="0"/>
                    <a:pt x="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1" name="Google Shape;13131;p88"/>
            <p:cNvSpPr/>
            <p:nvPr/>
          </p:nvSpPr>
          <p:spPr>
            <a:xfrm>
              <a:off x="5434207" y="1588926"/>
              <a:ext cx="32623" cy="32623"/>
            </a:xfrm>
            <a:custGeom>
              <a:avLst/>
              <a:gdLst/>
              <a:ahLst/>
              <a:cxnLst/>
              <a:rect l="l" t="t" r="r" b="b"/>
              <a:pathLst>
                <a:path w="1025" h="1025" extrusionOk="0">
                  <a:moveTo>
                    <a:pt x="703" y="334"/>
                  </a:moveTo>
                  <a:lnTo>
                    <a:pt x="703" y="703"/>
                  </a:lnTo>
                  <a:lnTo>
                    <a:pt x="334" y="703"/>
                  </a:lnTo>
                  <a:lnTo>
                    <a:pt x="334" y="334"/>
                  </a:lnTo>
                  <a:close/>
                  <a:moveTo>
                    <a:pt x="167" y="1"/>
                  </a:moveTo>
                  <a:cubicBezTo>
                    <a:pt x="84" y="1"/>
                    <a:pt x="1" y="72"/>
                    <a:pt x="1" y="167"/>
                  </a:cubicBezTo>
                  <a:lnTo>
                    <a:pt x="1" y="870"/>
                  </a:lnTo>
                  <a:cubicBezTo>
                    <a:pt x="1" y="953"/>
                    <a:pt x="84" y="1025"/>
                    <a:pt x="167" y="1025"/>
                  </a:cubicBezTo>
                  <a:lnTo>
                    <a:pt x="870" y="1025"/>
                  </a:lnTo>
                  <a:cubicBezTo>
                    <a:pt x="953" y="1025"/>
                    <a:pt x="1025" y="953"/>
                    <a:pt x="1025" y="870"/>
                  </a:cubicBezTo>
                  <a:lnTo>
                    <a:pt x="1025" y="167"/>
                  </a:lnTo>
                  <a:cubicBezTo>
                    <a:pt x="1025" y="72"/>
                    <a:pt x="953" y="1"/>
                    <a:pt x="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32" name="Google Shape;13132;p88"/>
          <p:cNvGrpSpPr/>
          <p:nvPr/>
        </p:nvGrpSpPr>
        <p:grpSpPr>
          <a:xfrm>
            <a:off x="4880567" y="1361620"/>
            <a:ext cx="356245" cy="317607"/>
            <a:chOff x="4880567" y="1535870"/>
            <a:chExt cx="356245" cy="317607"/>
          </a:xfrm>
        </p:grpSpPr>
        <p:sp>
          <p:nvSpPr>
            <p:cNvPr id="13133" name="Google Shape;13133;p88"/>
            <p:cNvSpPr/>
            <p:nvPr/>
          </p:nvSpPr>
          <p:spPr>
            <a:xfrm>
              <a:off x="5103774" y="1535870"/>
              <a:ext cx="100448" cy="128138"/>
            </a:xfrm>
            <a:custGeom>
              <a:avLst/>
              <a:gdLst/>
              <a:ahLst/>
              <a:cxnLst/>
              <a:rect l="l" t="t" r="r" b="b"/>
              <a:pathLst>
                <a:path w="3156" h="4026" extrusionOk="0">
                  <a:moveTo>
                    <a:pt x="1560" y="334"/>
                  </a:moveTo>
                  <a:cubicBezTo>
                    <a:pt x="2251" y="334"/>
                    <a:pt x="2799" y="882"/>
                    <a:pt x="2799" y="1561"/>
                  </a:cubicBezTo>
                  <a:cubicBezTo>
                    <a:pt x="2799" y="2120"/>
                    <a:pt x="2453" y="2573"/>
                    <a:pt x="1965" y="2739"/>
                  </a:cubicBezTo>
                  <a:lnTo>
                    <a:pt x="2251" y="1608"/>
                  </a:lnTo>
                  <a:cubicBezTo>
                    <a:pt x="2275" y="1513"/>
                    <a:pt x="2215" y="1430"/>
                    <a:pt x="2132" y="1418"/>
                  </a:cubicBezTo>
                  <a:cubicBezTo>
                    <a:pt x="2113" y="1410"/>
                    <a:pt x="2094" y="1407"/>
                    <a:pt x="2076" y="1407"/>
                  </a:cubicBezTo>
                  <a:cubicBezTo>
                    <a:pt x="2006" y="1407"/>
                    <a:pt x="1948" y="1461"/>
                    <a:pt x="1929" y="1537"/>
                  </a:cubicBezTo>
                  <a:lnTo>
                    <a:pt x="1917" y="1584"/>
                  </a:lnTo>
                  <a:lnTo>
                    <a:pt x="1215" y="1584"/>
                  </a:lnTo>
                  <a:lnTo>
                    <a:pt x="1203" y="1537"/>
                  </a:lnTo>
                  <a:cubicBezTo>
                    <a:pt x="1182" y="1453"/>
                    <a:pt x="1106" y="1415"/>
                    <a:pt x="1040" y="1415"/>
                  </a:cubicBezTo>
                  <a:cubicBezTo>
                    <a:pt x="1031" y="1415"/>
                    <a:pt x="1021" y="1416"/>
                    <a:pt x="1013" y="1418"/>
                  </a:cubicBezTo>
                  <a:cubicBezTo>
                    <a:pt x="917" y="1441"/>
                    <a:pt x="882" y="1537"/>
                    <a:pt x="894" y="1608"/>
                  </a:cubicBezTo>
                  <a:lnTo>
                    <a:pt x="1179" y="2739"/>
                  </a:lnTo>
                  <a:cubicBezTo>
                    <a:pt x="679" y="2573"/>
                    <a:pt x="322" y="2120"/>
                    <a:pt x="322" y="1561"/>
                  </a:cubicBezTo>
                  <a:cubicBezTo>
                    <a:pt x="322" y="882"/>
                    <a:pt x="882" y="334"/>
                    <a:pt x="1560" y="334"/>
                  </a:cubicBezTo>
                  <a:close/>
                  <a:moveTo>
                    <a:pt x="1822" y="1906"/>
                  </a:moveTo>
                  <a:lnTo>
                    <a:pt x="1608" y="2799"/>
                  </a:lnTo>
                  <a:lnTo>
                    <a:pt x="1513" y="2799"/>
                  </a:lnTo>
                  <a:lnTo>
                    <a:pt x="1286" y="1906"/>
                  </a:lnTo>
                  <a:close/>
                  <a:moveTo>
                    <a:pt x="1906" y="3096"/>
                  </a:moveTo>
                  <a:lnTo>
                    <a:pt x="1906" y="3501"/>
                  </a:lnTo>
                  <a:lnTo>
                    <a:pt x="1917" y="3501"/>
                  </a:lnTo>
                  <a:lnTo>
                    <a:pt x="1203" y="3513"/>
                  </a:lnTo>
                  <a:cubicBezTo>
                    <a:pt x="1203" y="3513"/>
                    <a:pt x="1191" y="3513"/>
                    <a:pt x="1191" y="3501"/>
                  </a:cubicBezTo>
                  <a:lnTo>
                    <a:pt x="1191" y="3096"/>
                  </a:lnTo>
                  <a:cubicBezTo>
                    <a:pt x="1310" y="3120"/>
                    <a:pt x="1429" y="3144"/>
                    <a:pt x="1548" y="3144"/>
                  </a:cubicBezTo>
                  <a:cubicBezTo>
                    <a:pt x="1667" y="3144"/>
                    <a:pt x="1798" y="3120"/>
                    <a:pt x="1906" y="3096"/>
                  </a:cubicBezTo>
                  <a:close/>
                  <a:moveTo>
                    <a:pt x="1560" y="1"/>
                  </a:moveTo>
                  <a:cubicBezTo>
                    <a:pt x="703" y="1"/>
                    <a:pt x="1" y="703"/>
                    <a:pt x="1" y="1561"/>
                  </a:cubicBezTo>
                  <a:cubicBezTo>
                    <a:pt x="1" y="2180"/>
                    <a:pt x="358" y="2704"/>
                    <a:pt x="882" y="2977"/>
                  </a:cubicBezTo>
                  <a:lnTo>
                    <a:pt x="882" y="3501"/>
                  </a:lnTo>
                  <a:cubicBezTo>
                    <a:pt x="882" y="3692"/>
                    <a:pt x="1024" y="3847"/>
                    <a:pt x="1215" y="3847"/>
                  </a:cubicBezTo>
                  <a:lnTo>
                    <a:pt x="1417" y="3847"/>
                  </a:lnTo>
                  <a:lnTo>
                    <a:pt x="1417" y="3858"/>
                  </a:lnTo>
                  <a:cubicBezTo>
                    <a:pt x="1417" y="3942"/>
                    <a:pt x="1489" y="4025"/>
                    <a:pt x="1572" y="4025"/>
                  </a:cubicBezTo>
                  <a:cubicBezTo>
                    <a:pt x="1667" y="4025"/>
                    <a:pt x="1739" y="3942"/>
                    <a:pt x="1739" y="3858"/>
                  </a:cubicBezTo>
                  <a:lnTo>
                    <a:pt x="1739" y="3847"/>
                  </a:lnTo>
                  <a:lnTo>
                    <a:pt x="1929" y="3847"/>
                  </a:lnTo>
                  <a:cubicBezTo>
                    <a:pt x="2120" y="3847"/>
                    <a:pt x="2275" y="3692"/>
                    <a:pt x="2275" y="3501"/>
                  </a:cubicBezTo>
                  <a:lnTo>
                    <a:pt x="2275" y="2977"/>
                  </a:lnTo>
                  <a:cubicBezTo>
                    <a:pt x="2799" y="2727"/>
                    <a:pt x="3156" y="2192"/>
                    <a:pt x="3156" y="1561"/>
                  </a:cubicBezTo>
                  <a:cubicBezTo>
                    <a:pt x="3120" y="703"/>
                    <a:pt x="2429" y="1"/>
                    <a:pt x="1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4" name="Google Shape;13134;p88"/>
            <p:cNvSpPr/>
            <p:nvPr/>
          </p:nvSpPr>
          <p:spPr>
            <a:xfrm>
              <a:off x="4880567" y="1552929"/>
              <a:ext cx="200895" cy="300547"/>
            </a:xfrm>
            <a:custGeom>
              <a:avLst/>
              <a:gdLst/>
              <a:ahLst/>
              <a:cxnLst/>
              <a:rect l="l" t="t" r="r" b="b"/>
              <a:pathLst>
                <a:path w="6312" h="9443" extrusionOk="0">
                  <a:moveTo>
                    <a:pt x="3144" y="310"/>
                  </a:moveTo>
                  <a:cubicBezTo>
                    <a:pt x="3632" y="310"/>
                    <a:pt x="4037" y="632"/>
                    <a:pt x="4037" y="1025"/>
                  </a:cubicBezTo>
                  <a:cubicBezTo>
                    <a:pt x="3751" y="929"/>
                    <a:pt x="3454" y="870"/>
                    <a:pt x="3144" y="870"/>
                  </a:cubicBezTo>
                  <a:cubicBezTo>
                    <a:pt x="2834" y="870"/>
                    <a:pt x="2537" y="929"/>
                    <a:pt x="2251" y="1025"/>
                  </a:cubicBezTo>
                  <a:cubicBezTo>
                    <a:pt x="2251" y="644"/>
                    <a:pt x="2644" y="310"/>
                    <a:pt x="3144" y="310"/>
                  </a:cubicBezTo>
                  <a:close/>
                  <a:moveTo>
                    <a:pt x="3144" y="1191"/>
                  </a:moveTo>
                  <a:cubicBezTo>
                    <a:pt x="4299" y="1191"/>
                    <a:pt x="5251" y="2144"/>
                    <a:pt x="5251" y="3311"/>
                  </a:cubicBezTo>
                  <a:cubicBezTo>
                    <a:pt x="5251" y="3620"/>
                    <a:pt x="5180" y="3918"/>
                    <a:pt x="5061" y="4203"/>
                  </a:cubicBezTo>
                  <a:lnTo>
                    <a:pt x="5061" y="4049"/>
                  </a:lnTo>
                  <a:cubicBezTo>
                    <a:pt x="5061" y="3858"/>
                    <a:pt x="4978" y="3668"/>
                    <a:pt x="4823" y="3525"/>
                  </a:cubicBezTo>
                  <a:cubicBezTo>
                    <a:pt x="4501" y="3251"/>
                    <a:pt x="3751" y="2739"/>
                    <a:pt x="2453" y="2608"/>
                  </a:cubicBezTo>
                  <a:cubicBezTo>
                    <a:pt x="2447" y="2607"/>
                    <a:pt x="2441" y="2607"/>
                    <a:pt x="2435" y="2607"/>
                  </a:cubicBezTo>
                  <a:cubicBezTo>
                    <a:pt x="2360" y="2607"/>
                    <a:pt x="2297" y="2674"/>
                    <a:pt x="2275" y="2751"/>
                  </a:cubicBezTo>
                  <a:cubicBezTo>
                    <a:pt x="2263" y="2846"/>
                    <a:pt x="2334" y="2918"/>
                    <a:pt x="2430" y="2930"/>
                  </a:cubicBezTo>
                  <a:cubicBezTo>
                    <a:pt x="3632" y="3049"/>
                    <a:pt x="4323" y="3513"/>
                    <a:pt x="4620" y="3763"/>
                  </a:cubicBezTo>
                  <a:cubicBezTo>
                    <a:pt x="4692" y="3822"/>
                    <a:pt x="4728" y="3930"/>
                    <a:pt x="4728" y="4037"/>
                  </a:cubicBezTo>
                  <a:lnTo>
                    <a:pt x="4728" y="4346"/>
                  </a:lnTo>
                  <a:cubicBezTo>
                    <a:pt x="4728" y="5227"/>
                    <a:pt x="4025" y="5942"/>
                    <a:pt x="3144" y="5942"/>
                  </a:cubicBezTo>
                  <a:cubicBezTo>
                    <a:pt x="3137" y="5942"/>
                    <a:pt x="3130" y="5942"/>
                    <a:pt x="3122" y="5942"/>
                  </a:cubicBezTo>
                  <a:cubicBezTo>
                    <a:pt x="2251" y="5942"/>
                    <a:pt x="1549" y="5232"/>
                    <a:pt x="1549" y="4358"/>
                  </a:cubicBezTo>
                  <a:lnTo>
                    <a:pt x="1549" y="4227"/>
                  </a:lnTo>
                  <a:cubicBezTo>
                    <a:pt x="1549" y="4168"/>
                    <a:pt x="1584" y="4108"/>
                    <a:pt x="1644" y="4084"/>
                  </a:cubicBezTo>
                  <a:cubicBezTo>
                    <a:pt x="1846" y="3965"/>
                    <a:pt x="2120" y="3739"/>
                    <a:pt x="2239" y="3370"/>
                  </a:cubicBezTo>
                  <a:cubicBezTo>
                    <a:pt x="2263" y="3275"/>
                    <a:pt x="2215" y="3191"/>
                    <a:pt x="2132" y="3156"/>
                  </a:cubicBezTo>
                  <a:cubicBezTo>
                    <a:pt x="2113" y="3151"/>
                    <a:pt x="2094" y="3149"/>
                    <a:pt x="2077" y="3149"/>
                  </a:cubicBezTo>
                  <a:cubicBezTo>
                    <a:pt x="2005" y="3149"/>
                    <a:pt x="1946" y="3187"/>
                    <a:pt x="1918" y="3263"/>
                  </a:cubicBezTo>
                  <a:cubicBezTo>
                    <a:pt x="1834" y="3525"/>
                    <a:pt x="1620" y="3692"/>
                    <a:pt x="1477" y="3787"/>
                  </a:cubicBezTo>
                  <a:cubicBezTo>
                    <a:pt x="1322" y="3870"/>
                    <a:pt x="1215" y="4037"/>
                    <a:pt x="1215" y="4203"/>
                  </a:cubicBezTo>
                  <a:cubicBezTo>
                    <a:pt x="1084" y="3918"/>
                    <a:pt x="1025" y="3620"/>
                    <a:pt x="1025" y="3311"/>
                  </a:cubicBezTo>
                  <a:cubicBezTo>
                    <a:pt x="1025" y="2144"/>
                    <a:pt x="1977" y="1191"/>
                    <a:pt x="3144" y="1191"/>
                  </a:cubicBezTo>
                  <a:close/>
                  <a:moveTo>
                    <a:pt x="3858" y="6144"/>
                  </a:moveTo>
                  <a:lnTo>
                    <a:pt x="3858" y="6537"/>
                  </a:lnTo>
                  <a:cubicBezTo>
                    <a:pt x="3858" y="6740"/>
                    <a:pt x="3977" y="6918"/>
                    <a:pt x="4168" y="7013"/>
                  </a:cubicBezTo>
                  <a:lnTo>
                    <a:pt x="4406" y="7121"/>
                  </a:lnTo>
                  <a:cubicBezTo>
                    <a:pt x="4156" y="7597"/>
                    <a:pt x="3680" y="7894"/>
                    <a:pt x="3144" y="7894"/>
                  </a:cubicBezTo>
                  <a:cubicBezTo>
                    <a:pt x="2608" y="7894"/>
                    <a:pt x="2132" y="7597"/>
                    <a:pt x="1882" y="7121"/>
                  </a:cubicBezTo>
                  <a:lnTo>
                    <a:pt x="2120" y="7013"/>
                  </a:lnTo>
                  <a:cubicBezTo>
                    <a:pt x="2311" y="6918"/>
                    <a:pt x="2430" y="6740"/>
                    <a:pt x="2430" y="6537"/>
                  </a:cubicBezTo>
                  <a:lnTo>
                    <a:pt x="2430" y="6144"/>
                  </a:lnTo>
                  <a:cubicBezTo>
                    <a:pt x="2644" y="6239"/>
                    <a:pt x="2882" y="6287"/>
                    <a:pt x="3144" y="6287"/>
                  </a:cubicBezTo>
                  <a:cubicBezTo>
                    <a:pt x="3394" y="6287"/>
                    <a:pt x="3632" y="6239"/>
                    <a:pt x="3858" y="6144"/>
                  </a:cubicBezTo>
                  <a:close/>
                  <a:moveTo>
                    <a:pt x="3144" y="1"/>
                  </a:moveTo>
                  <a:cubicBezTo>
                    <a:pt x="2465" y="1"/>
                    <a:pt x="1918" y="465"/>
                    <a:pt x="1918" y="1048"/>
                  </a:cubicBezTo>
                  <a:cubicBezTo>
                    <a:pt x="1918" y="1084"/>
                    <a:pt x="1918" y="1144"/>
                    <a:pt x="1930" y="1191"/>
                  </a:cubicBezTo>
                  <a:cubicBezTo>
                    <a:pt x="1191" y="1608"/>
                    <a:pt x="703" y="2418"/>
                    <a:pt x="703" y="3322"/>
                  </a:cubicBezTo>
                  <a:cubicBezTo>
                    <a:pt x="703" y="3918"/>
                    <a:pt x="918" y="4501"/>
                    <a:pt x="1310" y="4942"/>
                  </a:cubicBezTo>
                  <a:cubicBezTo>
                    <a:pt x="1441" y="5370"/>
                    <a:pt x="1727" y="5739"/>
                    <a:pt x="2096" y="5989"/>
                  </a:cubicBezTo>
                  <a:lnTo>
                    <a:pt x="2096" y="6549"/>
                  </a:lnTo>
                  <a:cubicBezTo>
                    <a:pt x="2096" y="6620"/>
                    <a:pt x="2049" y="6680"/>
                    <a:pt x="1989" y="6716"/>
                  </a:cubicBezTo>
                  <a:lnTo>
                    <a:pt x="525" y="7371"/>
                  </a:lnTo>
                  <a:cubicBezTo>
                    <a:pt x="203" y="7501"/>
                    <a:pt x="1" y="7811"/>
                    <a:pt x="1" y="8156"/>
                  </a:cubicBezTo>
                  <a:lnTo>
                    <a:pt x="1" y="9276"/>
                  </a:lnTo>
                  <a:cubicBezTo>
                    <a:pt x="1" y="9359"/>
                    <a:pt x="72" y="9442"/>
                    <a:pt x="167" y="9442"/>
                  </a:cubicBezTo>
                  <a:cubicBezTo>
                    <a:pt x="251" y="9442"/>
                    <a:pt x="322" y="9359"/>
                    <a:pt x="322" y="9276"/>
                  </a:cubicBezTo>
                  <a:lnTo>
                    <a:pt x="322" y="8156"/>
                  </a:lnTo>
                  <a:cubicBezTo>
                    <a:pt x="322" y="7954"/>
                    <a:pt x="441" y="7752"/>
                    <a:pt x="656" y="7668"/>
                  </a:cubicBezTo>
                  <a:lnTo>
                    <a:pt x="1596" y="7251"/>
                  </a:lnTo>
                  <a:cubicBezTo>
                    <a:pt x="1894" y="7847"/>
                    <a:pt x="2489" y="8216"/>
                    <a:pt x="3156" y="8216"/>
                  </a:cubicBezTo>
                  <a:cubicBezTo>
                    <a:pt x="3823" y="8216"/>
                    <a:pt x="4418" y="7847"/>
                    <a:pt x="4716" y="7251"/>
                  </a:cubicBezTo>
                  <a:lnTo>
                    <a:pt x="5656" y="7668"/>
                  </a:lnTo>
                  <a:cubicBezTo>
                    <a:pt x="5847" y="7752"/>
                    <a:pt x="5978" y="7942"/>
                    <a:pt x="5978" y="8156"/>
                  </a:cubicBezTo>
                  <a:lnTo>
                    <a:pt x="5978" y="9276"/>
                  </a:lnTo>
                  <a:cubicBezTo>
                    <a:pt x="5978" y="9359"/>
                    <a:pt x="6061" y="9442"/>
                    <a:pt x="6144" y="9442"/>
                  </a:cubicBezTo>
                  <a:cubicBezTo>
                    <a:pt x="6240" y="9442"/>
                    <a:pt x="6311" y="9359"/>
                    <a:pt x="6311" y="9276"/>
                  </a:cubicBezTo>
                  <a:lnTo>
                    <a:pt x="6311" y="8156"/>
                  </a:lnTo>
                  <a:cubicBezTo>
                    <a:pt x="6287" y="7811"/>
                    <a:pt x="6073" y="7501"/>
                    <a:pt x="5763" y="7371"/>
                  </a:cubicBezTo>
                  <a:lnTo>
                    <a:pt x="4287" y="6716"/>
                  </a:lnTo>
                  <a:cubicBezTo>
                    <a:pt x="4216" y="6680"/>
                    <a:pt x="4180" y="6609"/>
                    <a:pt x="4180" y="6549"/>
                  </a:cubicBezTo>
                  <a:lnTo>
                    <a:pt x="4180" y="5989"/>
                  </a:lnTo>
                  <a:cubicBezTo>
                    <a:pt x="4549" y="5739"/>
                    <a:pt x="4835" y="5370"/>
                    <a:pt x="4966" y="4942"/>
                  </a:cubicBezTo>
                  <a:cubicBezTo>
                    <a:pt x="5359" y="4501"/>
                    <a:pt x="5585" y="3918"/>
                    <a:pt x="5585" y="3322"/>
                  </a:cubicBezTo>
                  <a:cubicBezTo>
                    <a:pt x="5585" y="2418"/>
                    <a:pt x="5073" y="1608"/>
                    <a:pt x="4347" y="1191"/>
                  </a:cubicBezTo>
                  <a:cubicBezTo>
                    <a:pt x="4358" y="1144"/>
                    <a:pt x="4358" y="1084"/>
                    <a:pt x="4358" y="1048"/>
                  </a:cubicBezTo>
                  <a:cubicBezTo>
                    <a:pt x="4358" y="465"/>
                    <a:pt x="3811" y="1"/>
                    <a:pt x="3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5" name="Google Shape;13135;p88"/>
            <p:cNvSpPr/>
            <p:nvPr/>
          </p:nvSpPr>
          <p:spPr>
            <a:xfrm>
              <a:off x="4919620" y="1820471"/>
              <a:ext cx="10248" cy="33005"/>
            </a:xfrm>
            <a:custGeom>
              <a:avLst/>
              <a:gdLst/>
              <a:ahLst/>
              <a:cxnLst/>
              <a:rect l="l" t="t" r="r" b="b"/>
              <a:pathLst>
                <a:path w="322" h="1037" extrusionOk="0">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6" name="Google Shape;13136;p88"/>
            <p:cNvSpPr/>
            <p:nvPr/>
          </p:nvSpPr>
          <p:spPr>
            <a:xfrm>
              <a:off x="5031398" y="1820471"/>
              <a:ext cx="10248" cy="33005"/>
            </a:xfrm>
            <a:custGeom>
              <a:avLst/>
              <a:gdLst/>
              <a:ahLst/>
              <a:cxnLst/>
              <a:rect l="l" t="t" r="r" b="b"/>
              <a:pathLst>
                <a:path w="322" h="1037" extrusionOk="0">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7" name="Google Shape;13137;p88"/>
            <p:cNvSpPr/>
            <p:nvPr/>
          </p:nvSpPr>
          <p:spPr>
            <a:xfrm>
              <a:off x="5070418" y="1552547"/>
              <a:ext cx="166394" cy="173969"/>
            </a:xfrm>
            <a:custGeom>
              <a:avLst/>
              <a:gdLst/>
              <a:ahLst/>
              <a:cxnLst/>
              <a:rect l="l" t="t" r="r" b="b"/>
              <a:pathLst>
                <a:path w="5228" h="5466" extrusionOk="0">
                  <a:moveTo>
                    <a:pt x="691" y="1"/>
                  </a:moveTo>
                  <a:cubicBezTo>
                    <a:pt x="298" y="1"/>
                    <a:pt x="1" y="310"/>
                    <a:pt x="1" y="679"/>
                  </a:cubicBezTo>
                  <a:lnTo>
                    <a:pt x="1" y="3501"/>
                  </a:lnTo>
                  <a:cubicBezTo>
                    <a:pt x="1" y="3882"/>
                    <a:pt x="322" y="4180"/>
                    <a:pt x="691" y="4180"/>
                  </a:cubicBezTo>
                  <a:lnTo>
                    <a:pt x="1001" y="4180"/>
                  </a:lnTo>
                  <a:lnTo>
                    <a:pt x="763" y="5144"/>
                  </a:lnTo>
                  <a:cubicBezTo>
                    <a:pt x="739" y="5251"/>
                    <a:pt x="775" y="5358"/>
                    <a:pt x="870" y="5418"/>
                  </a:cubicBezTo>
                  <a:cubicBezTo>
                    <a:pt x="918" y="5442"/>
                    <a:pt x="953" y="5466"/>
                    <a:pt x="1001" y="5466"/>
                  </a:cubicBezTo>
                  <a:cubicBezTo>
                    <a:pt x="1049" y="5466"/>
                    <a:pt x="1108" y="5442"/>
                    <a:pt x="1156" y="5418"/>
                  </a:cubicBezTo>
                  <a:lnTo>
                    <a:pt x="2846" y="4180"/>
                  </a:lnTo>
                  <a:lnTo>
                    <a:pt x="4549" y="4180"/>
                  </a:lnTo>
                  <a:cubicBezTo>
                    <a:pt x="4930" y="4180"/>
                    <a:pt x="5228" y="3870"/>
                    <a:pt x="5228" y="3501"/>
                  </a:cubicBezTo>
                  <a:lnTo>
                    <a:pt x="5228" y="679"/>
                  </a:lnTo>
                  <a:cubicBezTo>
                    <a:pt x="5228" y="310"/>
                    <a:pt x="4918" y="1"/>
                    <a:pt x="4549" y="1"/>
                  </a:cubicBezTo>
                  <a:cubicBezTo>
                    <a:pt x="4454" y="1"/>
                    <a:pt x="4382" y="72"/>
                    <a:pt x="4382" y="167"/>
                  </a:cubicBezTo>
                  <a:cubicBezTo>
                    <a:pt x="4382" y="251"/>
                    <a:pt x="4454" y="322"/>
                    <a:pt x="4549" y="322"/>
                  </a:cubicBezTo>
                  <a:cubicBezTo>
                    <a:pt x="4739" y="322"/>
                    <a:pt x="4906" y="489"/>
                    <a:pt x="4906" y="679"/>
                  </a:cubicBezTo>
                  <a:lnTo>
                    <a:pt x="4906" y="3489"/>
                  </a:lnTo>
                  <a:cubicBezTo>
                    <a:pt x="4906" y="3692"/>
                    <a:pt x="4739" y="3846"/>
                    <a:pt x="4549" y="3846"/>
                  </a:cubicBezTo>
                  <a:lnTo>
                    <a:pt x="2787" y="3846"/>
                  </a:lnTo>
                  <a:cubicBezTo>
                    <a:pt x="2763" y="3846"/>
                    <a:pt x="2715" y="3870"/>
                    <a:pt x="2704" y="3882"/>
                  </a:cubicBezTo>
                  <a:lnTo>
                    <a:pt x="1132" y="5013"/>
                  </a:lnTo>
                  <a:lnTo>
                    <a:pt x="1370" y="4049"/>
                  </a:lnTo>
                  <a:cubicBezTo>
                    <a:pt x="1394" y="4001"/>
                    <a:pt x="1370" y="3942"/>
                    <a:pt x="1346" y="3918"/>
                  </a:cubicBezTo>
                  <a:cubicBezTo>
                    <a:pt x="1310" y="3870"/>
                    <a:pt x="1275" y="3858"/>
                    <a:pt x="1215" y="3858"/>
                  </a:cubicBezTo>
                  <a:lnTo>
                    <a:pt x="691" y="3858"/>
                  </a:lnTo>
                  <a:cubicBezTo>
                    <a:pt x="501" y="3858"/>
                    <a:pt x="334" y="3692"/>
                    <a:pt x="334" y="3501"/>
                  </a:cubicBezTo>
                  <a:lnTo>
                    <a:pt x="334" y="679"/>
                  </a:lnTo>
                  <a:cubicBezTo>
                    <a:pt x="334" y="489"/>
                    <a:pt x="489" y="322"/>
                    <a:pt x="691" y="322"/>
                  </a:cubicBezTo>
                  <a:cubicBezTo>
                    <a:pt x="775" y="322"/>
                    <a:pt x="846" y="251"/>
                    <a:pt x="846" y="167"/>
                  </a:cubicBezTo>
                  <a:cubicBezTo>
                    <a:pt x="846" y="72"/>
                    <a:pt x="775"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38" name="Google Shape;13138;p88"/>
          <p:cNvGrpSpPr/>
          <p:nvPr/>
        </p:nvGrpSpPr>
        <p:grpSpPr>
          <a:xfrm>
            <a:off x="5771483" y="1341537"/>
            <a:ext cx="357359" cy="357391"/>
            <a:chOff x="5771483" y="1515787"/>
            <a:chExt cx="357359" cy="357391"/>
          </a:xfrm>
        </p:grpSpPr>
        <p:sp>
          <p:nvSpPr>
            <p:cNvPr id="13139" name="Google Shape;13139;p88"/>
            <p:cNvSpPr/>
            <p:nvPr/>
          </p:nvSpPr>
          <p:spPr>
            <a:xfrm>
              <a:off x="5771483" y="1515787"/>
              <a:ext cx="357359" cy="357391"/>
            </a:xfrm>
            <a:custGeom>
              <a:avLst/>
              <a:gdLst/>
              <a:ahLst/>
              <a:cxnLst/>
              <a:rect l="l" t="t" r="r" b="b"/>
              <a:pathLst>
                <a:path w="11228" h="11229" extrusionOk="0">
                  <a:moveTo>
                    <a:pt x="6334" y="346"/>
                  </a:moveTo>
                  <a:cubicBezTo>
                    <a:pt x="6334" y="346"/>
                    <a:pt x="6346" y="346"/>
                    <a:pt x="6346" y="358"/>
                  </a:cubicBezTo>
                  <a:lnTo>
                    <a:pt x="6346" y="822"/>
                  </a:lnTo>
                  <a:cubicBezTo>
                    <a:pt x="6346" y="989"/>
                    <a:pt x="6454" y="1120"/>
                    <a:pt x="6608" y="1156"/>
                  </a:cubicBezTo>
                  <a:cubicBezTo>
                    <a:pt x="7132" y="1275"/>
                    <a:pt x="7644" y="1477"/>
                    <a:pt x="8097" y="1763"/>
                  </a:cubicBezTo>
                  <a:cubicBezTo>
                    <a:pt x="8157" y="1798"/>
                    <a:pt x="8225" y="1817"/>
                    <a:pt x="8290" y="1817"/>
                  </a:cubicBezTo>
                  <a:cubicBezTo>
                    <a:pt x="8377" y="1817"/>
                    <a:pt x="8459" y="1784"/>
                    <a:pt x="8513" y="1715"/>
                  </a:cubicBezTo>
                  <a:lnTo>
                    <a:pt x="8847" y="1394"/>
                  </a:lnTo>
                  <a:lnTo>
                    <a:pt x="8859" y="1394"/>
                  </a:lnTo>
                  <a:lnTo>
                    <a:pt x="9859" y="2382"/>
                  </a:lnTo>
                  <a:lnTo>
                    <a:pt x="9859" y="2406"/>
                  </a:lnTo>
                  <a:lnTo>
                    <a:pt x="9525" y="2727"/>
                  </a:lnTo>
                  <a:cubicBezTo>
                    <a:pt x="9406" y="2846"/>
                    <a:pt x="9394" y="3013"/>
                    <a:pt x="9490" y="3144"/>
                  </a:cubicBezTo>
                  <a:cubicBezTo>
                    <a:pt x="9787" y="3608"/>
                    <a:pt x="9978" y="4097"/>
                    <a:pt x="10097" y="4632"/>
                  </a:cubicBezTo>
                  <a:cubicBezTo>
                    <a:pt x="10121" y="4799"/>
                    <a:pt x="10264" y="4906"/>
                    <a:pt x="10418" y="4906"/>
                  </a:cubicBezTo>
                  <a:lnTo>
                    <a:pt x="10883" y="4906"/>
                  </a:lnTo>
                  <a:cubicBezTo>
                    <a:pt x="10883" y="4906"/>
                    <a:pt x="10895" y="4906"/>
                    <a:pt x="10895" y="4918"/>
                  </a:cubicBezTo>
                  <a:lnTo>
                    <a:pt x="10883" y="6335"/>
                  </a:lnTo>
                  <a:lnTo>
                    <a:pt x="10418" y="6335"/>
                  </a:lnTo>
                  <a:cubicBezTo>
                    <a:pt x="10264" y="6335"/>
                    <a:pt x="10121" y="6430"/>
                    <a:pt x="10097" y="6597"/>
                  </a:cubicBezTo>
                  <a:cubicBezTo>
                    <a:pt x="9978" y="7121"/>
                    <a:pt x="9763" y="7621"/>
                    <a:pt x="9490" y="8085"/>
                  </a:cubicBezTo>
                  <a:cubicBezTo>
                    <a:pt x="9394" y="8216"/>
                    <a:pt x="9406" y="8407"/>
                    <a:pt x="9525" y="8502"/>
                  </a:cubicBezTo>
                  <a:lnTo>
                    <a:pt x="9859" y="8835"/>
                  </a:lnTo>
                  <a:lnTo>
                    <a:pt x="9859" y="8847"/>
                  </a:lnTo>
                  <a:lnTo>
                    <a:pt x="8859" y="9847"/>
                  </a:lnTo>
                  <a:lnTo>
                    <a:pt x="8847" y="9847"/>
                  </a:lnTo>
                  <a:lnTo>
                    <a:pt x="8513" y="9514"/>
                  </a:lnTo>
                  <a:cubicBezTo>
                    <a:pt x="8447" y="9448"/>
                    <a:pt x="8370" y="9415"/>
                    <a:pt x="8290" y="9415"/>
                  </a:cubicBezTo>
                  <a:cubicBezTo>
                    <a:pt x="8226" y="9415"/>
                    <a:pt x="8160" y="9436"/>
                    <a:pt x="8097" y="9478"/>
                  </a:cubicBezTo>
                  <a:cubicBezTo>
                    <a:pt x="7644" y="9776"/>
                    <a:pt x="7144" y="9966"/>
                    <a:pt x="6608" y="10085"/>
                  </a:cubicBezTo>
                  <a:cubicBezTo>
                    <a:pt x="6454" y="10109"/>
                    <a:pt x="6346" y="10252"/>
                    <a:pt x="6346" y="10407"/>
                  </a:cubicBezTo>
                  <a:lnTo>
                    <a:pt x="6346" y="10871"/>
                  </a:lnTo>
                  <a:cubicBezTo>
                    <a:pt x="6346" y="10871"/>
                    <a:pt x="6346" y="10883"/>
                    <a:pt x="6334" y="10883"/>
                  </a:cubicBezTo>
                  <a:lnTo>
                    <a:pt x="4930" y="10883"/>
                  </a:lnTo>
                  <a:cubicBezTo>
                    <a:pt x="4930" y="10883"/>
                    <a:pt x="4918" y="10883"/>
                    <a:pt x="4918" y="10871"/>
                  </a:cubicBezTo>
                  <a:lnTo>
                    <a:pt x="4918" y="10407"/>
                  </a:lnTo>
                  <a:cubicBezTo>
                    <a:pt x="4918" y="10252"/>
                    <a:pt x="4810" y="10109"/>
                    <a:pt x="4644" y="10085"/>
                  </a:cubicBezTo>
                  <a:cubicBezTo>
                    <a:pt x="4132" y="9966"/>
                    <a:pt x="3620" y="9752"/>
                    <a:pt x="3156" y="9478"/>
                  </a:cubicBezTo>
                  <a:cubicBezTo>
                    <a:pt x="3096" y="9442"/>
                    <a:pt x="3036" y="9419"/>
                    <a:pt x="2977" y="9419"/>
                  </a:cubicBezTo>
                  <a:cubicBezTo>
                    <a:pt x="2894" y="9419"/>
                    <a:pt x="2798" y="9442"/>
                    <a:pt x="2739" y="9514"/>
                  </a:cubicBezTo>
                  <a:lnTo>
                    <a:pt x="2417" y="9847"/>
                  </a:lnTo>
                  <a:lnTo>
                    <a:pt x="2405" y="9847"/>
                  </a:lnTo>
                  <a:lnTo>
                    <a:pt x="1405" y="8847"/>
                  </a:lnTo>
                  <a:lnTo>
                    <a:pt x="1405" y="8835"/>
                  </a:lnTo>
                  <a:lnTo>
                    <a:pt x="1727" y="8502"/>
                  </a:lnTo>
                  <a:cubicBezTo>
                    <a:pt x="1846" y="8383"/>
                    <a:pt x="1870" y="8228"/>
                    <a:pt x="1774" y="8085"/>
                  </a:cubicBezTo>
                  <a:cubicBezTo>
                    <a:pt x="1477" y="7621"/>
                    <a:pt x="1286" y="7133"/>
                    <a:pt x="1167" y="6597"/>
                  </a:cubicBezTo>
                  <a:cubicBezTo>
                    <a:pt x="1131" y="6430"/>
                    <a:pt x="1000" y="6335"/>
                    <a:pt x="834" y="6335"/>
                  </a:cubicBezTo>
                  <a:lnTo>
                    <a:pt x="381" y="6335"/>
                  </a:lnTo>
                  <a:cubicBezTo>
                    <a:pt x="381" y="6335"/>
                    <a:pt x="358" y="6335"/>
                    <a:pt x="358" y="6311"/>
                  </a:cubicBezTo>
                  <a:lnTo>
                    <a:pt x="358" y="4918"/>
                  </a:lnTo>
                  <a:cubicBezTo>
                    <a:pt x="358" y="4918"/>
                    <a:pt x="358" y="4906"/>
                    <a:pt x="381" y="4906"/>
                  </a:cubicBezTo>
                  <a:lnTo>
                    <a:pt x="834" y="4906"/>
                  </a:lnTo>
                  <a:cubicBezTo>
                    <a:pt x="1000" y="4906"/>
                    <a:pt x="1131" y="4799"/>
                    <a:pt x="1167" y="4632"/>
                  </a:cubicBezTo>
                  <a:cubicBezTo>
                    <a:pt x="1286" y="4108"/>
                    <a:pt x="1489" y="3608"/>
                    <a:pt x="1774" y="3144"/>
                  </a:cubicBezTo>
                  <a:cubicBezTo>
                    <a:pt x="1870" y="3013"/>
                    <a:pt x="1846" y="2834"/>
                    <a:pt x="1727" y="2727"/>
                  </a:cubicBezTo>
                  <a:lnTo>
                    <a:pt x="1405" y="2406"/>
                  </a:lnTo>
                  <a:lnTo>
                    <a:pt x="1405" y="2382"/>
                  </a:lnTo>
                  <a:lnTo>
                    <a:pt x="2405" y="1394"/>
                  </a:lnTo>
                  <a:lnTo>
                    <a:pt x="2417" y="1394"/>
                  </a:lnTo>
                  <a:lnTo>
                    <a:pt x="2739" y="1715"/>
                  </a:lnTo>
                  <a:cubicBezTo>
                    <a:pt x="2807" y="1784"/>
                    <a:pt x="2891" y="1817"/>
                    <a:pt x="2975" y="1817"/>
                  </a:cubicBezTo>
                  <a:cubicBezTo>
                    <a:pt x="3037" y="1817"/>
                    <a:pt x="3100" y="1798"/>
                    <a:pt x="3156" y="1763"/>
                  </a:cubicBezTo>
                  <a:cubicBezTo>
                    <a:pt x="3620" y="1465"/>
                    <a:pt x="4108" y="1275"/>
                    <a:pt x="4644" y="1156"/>
                  </a:cubicBezTo>
                  <a:cubicBezTo>
                    <a:pt x="4810" y="1120"/>
                    <a:pt x="4918" y="989"/>
                    <a:pt x="4918" y="822"/>
                  </a:cubicBezTo>
                  <a:lnTo>
                    <a:pt x="4918" y="358"/>
                  </a:lnTo>
                  <a:cubicBezTo>
                    <a:pt x="4918" y="358"/>
                    <a:pt x="4918" y="346"/>
                    <a:pt x="4930" y="346"/>
                  </a:cubicBezTo>
                  <a:close/>
                  <a:moveTo>
                    <a:pt x="4918" y="1"/>
                  </a:moveTo>
                  <a:cubicBezTo>
                    <a:pt x="4727" y="1"/>
                    <a:pt x="4572" y="156"/>
                    <a:pt x="4572" y="346"/>
                  </a:cubicBezTo>
                  <a:lnTo>
                    <a:pt x="4572" y="810"/>
                  </a:lnTo>
                  <a:cubicBezTo>
                    <a:pt x="4572" y="810"/>
                    <a:pt x="4572" y="822"/>
                    <a:pt x="4560" y="822"/>
                  </a:cubicBezTo>
                  <a:cubicBezTo>
                    <a:pt x="3989" y="941"/>
                    <a:pt x="3453" y="1168"/>
                    <a:pt x="2965" y="1477"/>
                  </a:cubicBezTo>
                  <a:lnTo>
                    <a:pt x="2953" y="1477"/>
                  </a:lnTo>
                  <a:lnTo>
                    <a:pt x="2620" y="1156"/>
                  </a:lnTo>
                  <a:cubicBezTo>
                    <a:pt x="2554" y="1090"/>
                    <a:pt x="2471" y="1057"/>
                    <a:pt x="2386" y="1057"/>
                  </a:cubicBezTo>
                  <a:cubicBezTo>
                    <a:pt x="2301" y="1057"/>
                    <a:pt x="2215" y="1090"/>
                    <a:pt x="2143" y="1156"/>
                  </a:cubicBezTo>
                  <a:lnTo>
                    <a:pt x="1155" y="2144"/>
                  </a:lnTo>
                  <a:cubicBezTo>
                    <a:pt x="1012" y="2287"/>
                    <a:pt x="1012" y="2489"/>
                    <a:pt x="1155" y="2620"/>
                  </a:cubicBezTo>
                  <a:lnTo>
                    <a:pt x="1477" y="2954"/>
                  </a:lnTo>
                  <a:lnTo>
                    <a:pt x="1477" y="2965"/>
                  </a:lnTo>
                  <a:cubicBezTo>
                    <a:pt x="1167" y="3454"/>
                    <a:pt x="941" y="3989"/>
                    <a:pt x="822" y="4561"/>
                  </a:cubicBezTo>
                  <a:cubicBezTo>
                    <a:pt x="822" y="4561"/>
                    <a:pt x="822" y="4573"/>
                    <a:pt x="810" y="4573"/>
                  </a:cubicBezTo>
                  <a:lnTo>
                    <a:pt x="346" y="4573"/>
                  </a:lnTo>
                  <a:cubicBezTo>
                    <a:pt x="155" y="4573"/>
                    <a:pt x="0" y="4728"/>
                    <a:pt x="0" y="4918"/>
                  </a:cubicBezTo>
                  <a:lnTo>
                    <a:pt x="0" y="6311"/>
                  </a:lnTo>
                  <a:cubicBezTo>
                    <a:pt x="0" y="6513"/>
                    <a:pt x="155" y="6656"/>
                    <a:pt x="346" y="6656"/>
                  </a:cubicBezTo>
                  <a:lnTo>
                    <a:pt x="810" y="6656"/>
                  </a:lnTo>
                  <a:cubicBezTo>
                    <a:pt x="810" y="6656"/>
                    <a:pt x="822" y="6656"/>
                    <a:pt x="822" y="6680"/>
                  </a:cubicBezTo>
                  <a:cubicBezTo>
                    <a:pt x="941" y="7240"/>
                    <a:pt x="1167" y="7776"/>
                    <a:pt x="1477" y="8264"/>
                  </a:cubicBezTo>
                  <a:lnTo>
                    <a:pt x="1477" y="8288"/>
                  </a:lnTo>
                  <a:lnTo>
                    <a:pt x="1155" y="8609"/>
                  </a:lnTo>
                  <a:cubicBezTo>
                    <a:pt x="1012" y="8740"/>
                    <a:pt x="1012" y="8954"/>
                    <a:pt x="1155" y="9085"/>
                  </a:cubicBezTo>
                  <a:lnTo>
                    <a:pt x="2143" y="10085"/>
                  </a:lnTo>
                  <a:cubicBezTo>
                    <a:pt x="2215" y="10151"/>
                    <a:pt x="2301" y="10184"/>
                    <a:pt x="2386" y="10184"/>
                  </a:cubicBezTo>
                  <a:cubicBezTo>
                    <a:pt x="2471" y="10184"/>
                    <a:pt x="2554" y="10151"/>
                    <a:pt x="2620" y="10085"/>
                  </a:cubicBezTo>
                  <a:lnTo>
                    <a:pt x="2953" y="9752"/>
                  </a:lnTo>
                  <a:lnTo>
                    <a:pt x="2965" y="9752"/>
                  </a:lnTo>
                  <a:cubicBezTo>
                    <a:pt x="3453" y="10073"/>
                    <a:pt x="3989" y="10288"/>
                    <a:pt x="4560" y="10407"/>
                  </a:cubicBezTo>
                  <a:cubicBezTo>
                    <a:pt x="4560" y="10407"/>
                    <a:pt x="4572" y="10407"/>
                    <a:pt x="4572" y="10431"/>
                  </a:cubicBezTo>
                  <a:lnTo>
                    <a:pt x="4572" y="10883"/>
                  </a:lnTo>
                  <a:cubicBezTo>
                    <a:pt x="4572" y="11085"/>
                    <a:pt x="4727" y="11228"/>
                    <a:pt x="4918" y="11228"/>
                  </a:cubicBezTo>
                  <a:lnTo>
                    <a:pt x="6311" y="11228"/>
                  </a:lnTo>
                  <a:cubicBezTo>
                    <a:pt x="6513" y="11228"/>
                    <a:pt x="6656" y="11085"/>
                    <a:pt x="6656" y="10883"/>
                  </a:cubicBezTo>
                  <a:lnTo>
                    <a:pt x="6656" y="10431"/>
                  </a:lnTo>
                  <a:cubicBezTo>
                    <a:pt x="6656" y="10431"/>
                    <a:pt x="6656" y="10407"/>
                    <a:pt x="6668" y="10407"/>
                  </a:cubicBezTo>
                  <a:cubicBezTo>
                    <a:pt x="7239" y="10288"/>
                    <a:pt x="7775" y="10062"/>
                    <a:pt x="8263" y="9752"/>
                  </a:cubicBezTo>
                  <a:lnTo>
                    <a:pt x="8275" y="9752"/>
                  </a:lnTo>
                  <a:lnTo>
                    <a:pt x="8609" y="10085"/>
                  </a:lnTo>
                  <a:cubicBezTo>
                    <a:pt x="8674" y="10151"/>
                    <a:pt x="8760" y="10184"/>
                    <a:pt x="8847" y="10184"/>
                  </a:cubicBezTo>
                  <a:cubicBezTo>
                    <a:pt x="8933" y="10184"/>
                    <a:pt x="9019" y="10151"/>
                    <a:pt x="9085" y="10085"/>
                  </a:cubicBezTo>
                  <a:lnTo>
                    <a:pt x="10085" y="9085"/>
                  </a:lnTo>
                  <a:cubicBezTo>
                    <a:pt x="10216" y="8954"/>
                    <a:pt x="10216" y="8740"/>
                    <a:pt x="10085" y="8609"/>
                  </a:cubicBezTo>
                  <a:lnTo>
                    <a:pt x="9752" y="8288"/>
                  </a:lnTo>
                  <a:lnTo>
                    <a:pt x="9752" y="8264"/>
                  </a:lnTo>
                  <a:cubicBezTo>
                    <a:pt x="10061" y="7776"/>
                    <a:pt x="10287" y="7240"/>
                    <a:pt x="10406" y="6680"/>
                  </a:cubicBezTo>
                  <a:cubicBezTo>
                    <a:pt x="10406" y="6680"/>
                    <a:pt x="10406" y="6656"/>
                    <a:pt x="10418" y="6656"/>
                  </a:cubicBezTo>
                  <a:lnTo>
                    <a:pt x="10883" y="6656"/>
                  </a:lnTo>
                  <a:cubicBezTo>
                    <a:pt x="11073" y="6656"/>
                    <a:pt x="11228" y="6513"/>
                    <a:pt x="11228" y="6311"/>
                  </a:cubicBezTo>
                  <a:lnTo>
                    <a:pt x="11228" y="4918"/>
                  </a:lnTo>
                  <a:cubicBezTo>
                    <a:pt x="11228" y="4728"/>
                    <a:pt x="11073" y="4573"/>
                    <a:pt x="10883" y="4573"/>
                  </a:cubicBezTo>
                  <a:lnTo>
                    <a:pt x="10418" y="4573"/>
                  </a:lnTo>
                  <a:cubicBezTo>
                    <a:pt x="10418" y="4573"/>
                    <a:pt x="10406" y="4573"/>
                    <a:pt x="10406" y="4561"/>
                  </a:cubicBezTo>
                  <a:cubicBezTo>
                    <a:pt x="10287" y="3989"/>
                    <a:pt x="10061" y="3454"/>
                    <a:pt x="9752" y="2965"/>
                  </a:cubicBezTo>
                  <a:lnTo>
                    <a:pt x="9752" y="2954"/>
                  </a:lnTo>
                  <a:lnTo>
                    <a:pt x="10085" y="2620"/>
                  </a:lnTo>
                  <a:cubicBezTo>
                    <a:pt x="10216" y="2489"/>
                    <a:pt x="10216" y="2287"/>
                    <a:pt x="10085" y="2144"/>
                  </a:cubicBezTo>
                  <a:lnTo>
                    <a:pt x="9085" y="1156"/>
                  </a:lnTo>
                  <a:cubicBezTo>
                    <a:pt x="9019" y="1090"/>
                    <a:pt x="8933" y="1057"/>
                    <a:pt x="8847" y="1057"/>
                  </a:cubicBezTo>
                  <a:cubicBezTo>
                    <a:pt x="8760" y="1057"/>
                    <a:pt x="8674" y="1090"/>
                    <a:pt x="8609" y="1156"/>
                  </a:cubicBezTo>
                  <a:lnTo>
                    <a:pt x="8275" y="1477"/>
                  </a:lnTo>
                  <a:lnTo>
                    <a:pt x="8263" y="1477"/>
                  </a:lnTo>
                  <a:cubicBezTo>
                    <a:pt x="7775" y="1168"/>
                    <a:pt x="7239" y="941"/>
                    <a:pt x="6668" y="822"/>
                  </a:cubicBezTo>
                  <a:cubicBezTo>
                    <a:pt x="6668" y="822"/>
                    <a:pt x="6656" y="822"/>
                    <a:pt x="6656" y="810"/>
                  </a:cubicBezTo>
                  <a:lnTo>
                    <a:pt x="6656" y="346"/>
                  </a:lnTo>
                  <a:cubicBezTo>
                    <a:pt x="6656" y="156"/>
                    <a:pt x="6513" y="1"/>
                    <a:pt x="6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0" name="Google Shape;13140;p88"/>
            <p:cNvSpPr/>
            <p:nvPr/>
          </p:nvSpPr>
          <p:spPr>
            <a:xfrm>
              <a:off x="5837429" y="1583070"/>
              <a:ext cx="185713" cy="183613"/>
            </a:xfrm>
            <a:custGeom>
              <a:avLst/>
              <a:gdLst/>
              <a:ahLst/>
              <a:cxnLst/>
              <a:rect l="l" t="t" r="r" b="b"/>
              <a:pathLst>
                <a:path w="5835" h="5769" extrusionOk="0">
                  <a:moveTo>
                    <a:pt x="3566" y="1"/>
                  </a:moveTo>
                  <a:cubicBezTo>
                    <a:pt x="3505" y="1"/>
                    <a:pt x="3443" y="3"/>
                    <a:pt x="3381" y="6"/>
                  </a:cubicBezTo>
                  <a:cubicBezTo>
                    <a:pt x="2512" y="54"/>
                    <a:pt x="1703" y="411"/>
                    <a:pt x="1072" y="1030"/>
                  </a:cubicBezTo>
                  <a:cubicBezTo>
                    <a:pt x="464" y="1649"/>
                    <a:pt x="95" y="2459"/>
                    <a:pt x="48" y="3340"/>
                  </a:cubicBezTo>
                  <a:cubicBezTo>
                    <a:pt x="0" y="4209"/>
                    <a:pt x="286" y="5054"/>
                    <a:pt x="822" y="5709"/>
                  </a:cubicBezTo>
                  <a:cubicBezTo>
                    <a:pt x="845" y="5757"/>
                    <a:pt x="893" y="5769"/>
                    <a:pt x="953" y="5769"/>
                  </a:cubicBezTo>
                  <a:cubicBezTo>
                    <a:pt x="988" y="5769"/>
                    <a:pt x="1024" y="5745"/>
                    <a:pt x="1060" y="5733"/>
                  </a:cubicBezTo>
                  <a:cubicBezTo>
                    <a:pt x="1131" y="5673"/>
                    <a:pt x="1131" y="5566"/>
                    <a:pt x="1084" y="5495"/>
                  </a:cubicBezTo>
                  <a:cubicBezTo>
                    <a:pt x="595" y="4888"/>
                    <a:pt x="345" y="4126"/>
                    <a:pt x="393" y="3352"/>
                  </a:cubicBezTo>
                  <a:cubicBezTo>
                    <a:pt x="429" y="2566"/>
                    <a:pt x="762" y="1816"/>
                    <a:pt x="1310" y="1268"/>
                  </a:cubicBezTo>
                  <a:cubicBezTo>
                    <a:pt x="1857" y="720"/>
                    <a:pt x="2608" y="399"/>
                    <a:pt x="3393" y="351"/>
                  </a:cubicBezTo>
                  <a:cubicBezTo>
                    <a:pt x="3456" y="348"/>
                    <a:pt x="3518" y="346"/>
                    <a:pt x="3580" y="346"/>
                  </a:cubicBezTo>
                  <a:cubicBezTo>
                    <a:pt x="4291" y="346"/>
                    <a:pt x="4989" y="593"/>
                    <a:pt x="5536" y="1042"/>
                  </a:cubicBezTo>
                  <a:cubicBezTo>
                    <a:pt x="5567" y="1068"/>
                    <a:pt x="5605" y="1080"/>
                    <a:pt x="5642" y="1080"/>
                  </a:cubicBezTo>
                  <a:cubicBezTo>
                    <a:pt x="5692" y="1080"/>
                    <a:pt x="5741" y="1059"/>
                    <a:pt x="5775" y="1018"/>
                  </a:cubicBezTo>
                  <a:cubicBezTo>
                    <a:pt x="5834" y="947"/>
                    <a:pt x="5822" y="840"/>
                    <a:pt x="5751" y="780"/>
                  </a:cubicBezTo>
                  <a:cubicBezTo>
                    <a:pt x="5121" y="283"/>
                    <a:pt x="4358" y="1"/>
                    <a:pt x="35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1" name="Google Shape;13141;p88"/>
            <p:cNvSpPr/>
            <p:nvPr/>
          </p:nvSpPr>
          <p:spPr>
            <a:xfrm>
              <a:off x="5876068" y="1616584"/>
              <a:ext cx="186859" cy="189501"/>
            </a:xfrm>
            <a:custGeom>
              <a:avLst/>
              <a:gdLst/>
              <a:ahLst/>
              <a:cxnLst/>
              <a:rect l="l" t="t" r="r" b="b"/>
              <a:pathLst>
                <a:path w="5871" h="5954" extrusionOk="0">
                  <a:moveTo>
                    <a:pt x="3406" y="322"/>
                  </a:moveTo>
                  <a:lnTo>
                    <a:pt x="3406" y="1013"/>
                  </a:lnTo>
                  <a:cubicBezTo>
                    <a:pt x="3406" y="1108"/>
                    <a:pt x="3370" y="1227"/>
                    <a:pt x="3322" y="1322"/>
                  </a:cubicBezTo>
                  <a:lnTo>
                    <a:pt x="3239" y="1489"/>
                  </a:lnTo>
                  <a:cubicBezTo>
                    <a:pt x="3227" y="1513"/>
                    <a:pt x="3227" y="1525"/>
                    <a:pt x="3227" y="1561"/>
                  </a:cubicBezTo>
                  <a:lnTo>
                    <a:pt x="3227" y="1918"/>
                  </a:lnTo>
                  <a:cubicBezTo>
                    <a:pt x="3227" y="2156"/>
                    <a:pt x="3132" y="2382"/>
                    <a:pt x="2953" y="2561"/>
                  </a:cubicBezTo>
                  <a:cubicBezTo>
                    <a:pt x="2775" y="2715"/>
                    <a:pt x="2548" y="2811"/>
                    <a:pt x="2310" y="2811"/>
                  </a:cubicBezTo>
                  <a:cubicBezTo>
                    <a:pt x="1834" y="2799"/>
                    <a:pt x="1453" y="2370"/>
                    <a:pt x="1453" y="1882"/>
                  </a:cubicBezTo>
                  <a:lnTo>
                    <a:pt x="1453" y="1572"/>
                  </a:lnTo>
                  <a:cubicBezTo>
                    <a:pt x="1453" y="1549"/>
                    <a:pt x="1453" y="1525"/>
                    <a:pt x="1441" y="1501"/>
                  </a:cubicBezTo>
                  <a:lnTo>
                    <a:pt x="1334" y="1287"/>
                  </a:lnTo>
                  <a:cubicBezTo>
                    <a:pt x="1298" y="1215"/>
                    <a:pt x="1274" y="1132"/>
                    <a:pt x="1274" y="1049"/>
                  </a:cubicBezTo>
                  <a:lnTo>
                    <a:pt x="1274" y="1037"/>
                  </a:lnTo>
                  <a:cubicBezTo>
                    <a:pt x="1274" y="644"/>
                    <a:pt x="1584" y="322"/>
                    <a:pt x="1989" y="322"/>
                  </a:cubicBezTo>
                  <a:close/>
                  <a:moveTo>
                    <a:pt x="1989" y="3073"/>
                  </a:moveTo>
                  <a:cubicBezTo>
                    <a:pt x="2084" y="3108"/>
                    <a:pt x="2191" y="3132"/>
                    <a:pt x="2310" y="3132"/>
                  </a:cubicBezTo>
                  <a:lnTo>
                    <a:pt x="2358" y="3132"/>
                  </a:lnTo>
                  <a:cubicBezTo>
                    <a:pt x="2477" y="3132"/>
                    <a:pt x="2608" y="3120"/>
                    <a:pt x="2715" y="3073"/>
                  </a:cubicBezTo>
                  <a:lnTo>
                    <a:pt x="2715" y="3073"/>
                  </a:lnTo>
                  <a:cubicBezTo>
                    <a:pt x="2703" y="3132"/>
                    <a:pt x="2715" y="3180"/>
                    <a:pt x="2727" y="3227"/>
                  </a:cubicBezTo>
                  <a:lnTo>
                    <a:pt x="2596" y="3358"/>
                  </a:lnTo>
                  <a:cubicBezTo>
                    <a:pt x="2525" y="3430"/>
                    <a:pt x="2429" y="3466"/>
                    <a:pt x="2346" y="3466"/>
                  </a:cubicBezTo>
                  <a:cubicBezTo>
                    <a:pt x="2251" y="3466"/>
                    <a:pt x="2144" y="3418"/>
                    <a:pt x="2084" y="3358"/>
                  </a:cubicBezTo>
                  <a:lnTo>
                    <a:pt x="1953" y="3227"/>
                  </a:lnTo>
                  <a:cubicBezTo>
                    <a:pt x="1965" y="3180"/>
                    <a:pt x="1989" y="3120"/>
                    <a:pt x="1989" y="3073"/>
                  </a:cubicBezTo>
                  <a:close/>
                  <a:moveTo>
                    <a:pt x="2953" y="3489"/>
                  </a:moveTo>
                  <a:cubicBezTo>
                    <a:pt x="3001" y="3525"/>
                    <a:pt x="3048" y="3537"/>
                    <a:pt x="3108" y="3549"/>
                  </a:cubicBezTo>
                  <a:lnTo>
                    <a:pt x="3703" y="3716"/>
                  </a:lnTo>
                  <a:cubicBezTo>
                    <a:pt x="3846" y="3763"/>
                    <a:pt x="3965" y="3906"/>
                    <a:pt x="3965" y="4061"/>
                  </a:cubicBezTo>
                  <a:lnTo>
                    <a:pt x="3965" y="5192"/>
                  </a:lnTo>
                  <a:lnTo>
                    <a:pt x="3941" y="5192"/>
                  </a:lnTo>
                  <a:cubicBezTo>
                    <a:pt x="3822" y="5263"/>
                    <a:pt x="3703" y="5323"/>
                    <a:pt x="3560" y="5371"/>
                  </a:cubicBezTo>
                  <a:lnTo>
                    <a:pt x="3560" y="4370"/>
                  </a:lnTo>
                  <a:cubicBezTo>
                    <a:pt x="3560" y="4287"/>
                    <a:pt x="3489" y="4204"/>
                    <a:pt x="3406" y="4204"/>
                  </a:cubicBezTo>
                  <a:cubicBezTo>
                    <a:pt x="3310" y="4204"/>
                    <a:pt x="3239" y="4287"/>
                    <a:pt x="3239" y="4370"/>
                  </a:cubicBezTo>
                  <a:lnTo>
                    <a:pt x="3239" y="5490"/>
                  </a:lnTo>
                  <a:cubicBezTo>
                    <a:pt x="3001" y="5561"/>
                    <a:pt x="2763" y="5597"/>
                    <a:pt x="2513" y="5609"/>
                  </a:cubicBezTo>
                  <a:lnTo>
                    <a:pt x="2346" y="5609"/>
                  </a:lnTo>
                  <a:cubicBezTo>
                    <a:pt x="2048" y="5609"/>
                    <a:pt x="1751" y="5561"/>
                    <a:pt x="1453" y="5478"/>
                  </a:cubicBezTo>
                  <a:lnTo>
                    <a:pt x="1453" y="4359"/>
                  </a:lnTo>
                  <a:cubicBezTo>
                    <a:pt x="1453" y="4263"/>
                    <a:pt x="1382" y="4192"/>
                    <a:pt x="1286" y="4192"/>
                  </a:cubicBezTo>
                  <a:cubicBezTo>
                    <a:pt x="1203" y="4192"/>
                    <a:pt x="1120" y="4263"/>
                    <a:pt x="1120" y="4359"/>
                  </a:cubicBezTo>
                  <a:lnTo>
                    <a:pt x="1120" y="5359"/>
                  </a:lnTo>
                  <a:cubicBezTo>
                    <a:pt x="989" y="5299"/>
                    <a:pt x="870" y="5240"/>
                    <a:pt x="751" y="5180"/>
                  </a:cubicBezTo>
                  <a:lnTo>
                    <a:pt x="751" y="4061"/>
                  </a:lnTo>
                  <a:cubicBezTo>
                    <a:pt x="751" y="3894"/>
                    <a:pt x="858" y="3763"/>
                    <a:pt x="1024" y="3716"/>
                  </a:cubicBezTo>
                  <a:lnTo>
                    <a:pt x="1620" y="3549"/>
                  </a:lnTo>
                  <a:cubicBezTo>
                    <a:pt x="1655" y="3537"/>
                    <a:pt x="1715" y="3513"/>
                    <a:pt x="1763" y="3489"/>
                  </a:cubicBezTo>
                  <a:lnTo>
                    <a:pt x="1870" y="3597"/>
                  </a:lnTo>
                  <a:cubicBezTo>
                    <a:pt x="2001" y="3727"/>
                    <a:pt x="2179" y="3811"/>
                    <a:pt x="2358" y="3811"/>
                  </a:cubicBezTo>
                  <a:cubicBezTo>
                    <a:pt x="2537" y="3811"/>
                    <a:pt x="2715" y="3727"/>
                    <a:pt x="2846" y="3597"/>
                  </a:cubicBezTo>
                  <a:lnTo>
                    <a:pt x="2953" y="3489"/>
                  </a:lnTo>
                  <a:close/>
                  <a:moveTo>
                    <a:pt x="1953" y="1"/>
                  </a:moveTo>
                  <a:cubicBezTo>
                    <a:pt x="1382" y="1"/>
                    <a:pt x="917" y="453"/>
                    <a:pt x="917" y="1037"/>
                  </a:cubicBezTo>
                  <a:lnTo>
                    <a:pt x="917" y="1049"/>
                  </a:lnTo>
                  <a:cubicBezTo>
                    <a:pt x="917" y="1191"/>
                    <a:pt x="941" y="1322"/>
                    <a:pt x="1001" y="1441"/>
                  </a:cubicBezTo>
                  <a:lnTo>
                    <a:pt x="1096" y="1608"/>
                  </a:lnTo>
                  <a:lnTo>
                    <a:pt x="1096" y="1870"/>
                  </a:lnTo>
                  <a:cubicBezTo>
                    <a:pt x="1096" y="2299"/>
                    <a:pt x="1298" y="2680"/>
                    <a:pt x="1620" y="2918"/>
                  </a:cubicBezTo>
                  <a:lnTo>
                    <a:pt x="1620" y="3061"/>
                  </a:lnTo>
                  <a:cubicBezTo>
                    <a:pt x="1620" y="3156"/>
                    <a:pt x="1548" y="3227"/>
                    <a:pt x="1477" y="3239"/>
                  </a:cubicBezTo>
                  <a:lnTo>
                    <a:pt x="882" y="3406"/>
                  </a:lnTo>
                  <a:cubicBezTo>
                    <a:pt x="584" y="3489"/>
                    <a:pt x="381" y="3763"/>
                    <a:pt x="381" y="4073"/>
                  </a:cubicBezTo>
                  <a:lnTo>
                    <a:pt x="381" y="4966"/>
                  </a:lnTo>
                  <a:cubicBezTo>
                    <a:pt x="346" y="4954"/>
                    <a:pt x="334" y="4918"/>
                    <a:pt x="298" y="4906"/>
                  </a:cubicBezTo>
                  <a:cubicBezTo>
                    <a:pt x="268" y="4881"/>
                    <a:pt x="232" y="4869"/>
                    <a:pt x="196" y="4869"/>
                  </a:cubicBezTo>
                  <a:cubicBezTo>
                    <a:pt x="146" y="4869"/>
                    <a:pt x="95" y="4893"/>
                    <a:pt x="60" y="4942"/>
                  </a:cubicBezTo>
                  <a:cubicBezTo>
                    <a:pt x="0" y="5013"/>
                    <a:pt x="24" y="5121"/>
                    <a:pt x="96" y="5180"/>
                  </a:cubicBezTo>
                  <a:cubicBezTo>
                    <a:pt x="727" y="5680"/>
                    <a:pt x="1501" y="5954"/>
                    <a:pt x="2298" y="5954"/>
                  </a:cubicBezTo>
                  <a:lnTo>
                    <a:pt x="2477" y="5954"/>
                  </a:lnTo>
                  <a:cubicBezTo>
                    <a:pt x="3334" y="5906"/>
                    <a:pt x="4156" y="5549"/>
                    <a:pt x="4787" y="4918"/>
                  </a:cubicBezTo>
                  <a:cubicBezTo>
                    <a:pt x="5394" y="4311"/>
                    <a:pt x="5763" y="3489"/>
                    <a:pt x="5811" y="2620"/>
                  </a:cubicBezTo>
                  <a:cubicBezTo>
                    <a:pt x="5870" y="1763"/>
                    <a:pt x="5596" y="918"/>
                    <a:pt x="5049" y="251"/>
                  </a:cubicBezTo>
                  <a:cubicBezTo>
                    <a:pt x="5014" y="209"/>
                    <a:pt x="4967" y="192"/>
                    <a:pt x="4917" y="192"/>
                  </a:cubicBezTo>
                  <a:cubicBezTo>
                    <a:pt x="4882" y="192"/>
                    <a:pt x="4845" y="200"/>
                    <a:pt x="4811" y="215"/>
                  </a:cubicBezTo>
                  <a:cubicBezTo>
                    <a:pt x="4739" y="275"/>
                    <a:pt x="4739" y="382"/>
                    <a:pt x="4787" y="453"/>
                  </a:cubicBezTo>
                  <a:cubicBezTo>
                    <a:pt x="5275" y="1072"/>
                    <a:pt x="5525" y="1822"/>
                    <a:pt x="5489" y="2596"/>
                  </a:cubicBezTo>
                  <a:cubicBezTo>
                    <a:pt x="5442" y="3394"/>
                    <a:pt x="5108" y="4132"/>
                    <a:pt x="4561" y="4680"/>
                  </a:cubicBezTo>
                  <a:cubicBezTo>
                    <a:pt x="4453" y="4787"/>
                    <a:pt x="4358" y="4882"/>
                    <a:pt x="4239" y="4966"/>
                  </a:cubicBezTo>
                  <a:lnTo>
                    <a:pt x="4239" y="4073"/>
                  </a:lnTo>
                  <a:cubicBezTo>
                    <a:pt x="4239" y="3763"/>
                    <a:pt x="4025" y="3489"/>
                    <a:pt x="3727" y="3406"/>
                  </a:cubicBezTo>
                  <a:lnTo>
                    <a:pt x="3132" y="3239"/>
                  </a:lnTo>
                  <a:cubicBezTo>
                    <a:pt x="3060" y="3216"/>
                    <a:pt x="3001" y="3144"/>
                    <a:pt x="3001" y="3061"/>
                  </a:cubicBezTo>
                  <a:lnTo>
                    <a:pt x="3001" y="2930"/>
                  </a:lnTo>
                  <a:cubicBezTo>
                    <a:pt x="3060" y="2882"/>
                    <a:pt x="3108" y="2858"/>
                    <a:pt x="3156" y="2799"/>
                  </a:cubicBezTo>
                  <a:cubicBezTo>
                    <a:pt x="3394" y="2561"/>
                    <a:pt x="3537" y="2263"/>
                    <a:pt x="3537" y="1918"/>
                  </a:cubicBezTo>
                  <a:lnTo>
                    <a:pt x="3537" y="1608"/>
                  </a:lnTo>
                  <a:lnTo>
                    <a:pt x="3596" y="1465"/>
                  </a:lnTo>
                  <a:cubicBezTo>
                    <a:pt x="3668" y="1322"/>
                    <a:pt x="3703" y="1168"/>
                    <a:pt x="3703" y="1013"/>
                  </a:cubicBezTo>
                  <a:lnTo>
                    <a:pt x="3703" y="156"/>
                  </a:lnTo>
                  <a:cubicBezTo>
                    <a:pt x="3703" y="72"/>
                    <a:pt x="3620" y="1"/>
                    <a:pt x="3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2" name="Google Shape;13142;p88"/>
            <p:cNvSpPr/>
            <p:nvPr/>
          </p:nvSpPr>
          <p:spPr>
            <a:xfrm>
              <a:off x="5928360" y="1644624"/>
              <a:ext cx="45131" cy="16328"/>
            </a:xfrm>
            <a:custGeom>
              <a:avLst/>
              <a:gdLst/>
              <a:ahLst/>
              <a:cxnLst/>
              <a:rect l="l" t="t" r="r" b="b"/>
              <a:pathLst>
                <a:path w="1418" h="513" extrusionOk="0">
                  <a:moveTo>
                    <a:pt x="167" y="1"/>
                  </a:moveTo>
                  <a:cubicBezTo>
                    <a:pt x="72" y="1"/>
                    <a:pt x="1" y="84"/>
                    <a:pt x="1" y="168"/>
                  </a:cubicBezTo>
                  <a:cubicBezTo>
                    <a:pt x="1" y="263"/>
                    <a:pt x="72" y="334"/>
                    <a:pt x="167" y="334"/>
                  </a:cubicBezTo>
                  <a:cubicBezTo>
                    <a:pt x="346" y="334"/>
                    <a:pt x="882" y="370"/>
                    <a:pt x="1144" y="501"/>
                  </a:cubicBezTo>
                  <a:cubicBezTo>
                    <a:pt x="1179" y="513"/>
                    <a:pt x="1191" y="513"/>
                    <a:pt x="1227" y="513"/>
                  </a:cubicBezTo>
                  <a:cubicBezTo>
                    <a:pt x="1286" y="513"/>
                    <a:pt x="1346" y="489"/>
                    <a:pt x="1370" y="430"/>
                  </a:cubicBezTo>
                  <a:cubicBezTo>
                    <a:pt x="1417" y="334"/>
                    <a:pt x="1370" y="227"/>
                    <a:pt x="1298" y="203"/>
                  </a:cubicBezTo>
                  <a:cubicBezTo>
                    <a:pt x="905" y="1"/>
                    <a:pt x="19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43" name="Google Shape;13143;p88"/>
          <p:cNvGrpSpPr/>
          <p:nvPr/>
        </p:nvGrpSpPr>
        <p:grpSpPr>
          <a:xfrm>
            <a:off x="7121669" y="1359360"/>
            <a:ext cx="321362" cy="321362"/>
            <a:chOff x="7121669" y="1533610"/>
            <a:chExt cx="321362" cy="321362"/>
          </a:xfrm>
        </p:grpSpPr>
        <p:sp>
          <p:nvSpPr>
            <p:cNvPr id="13144" name="Google Shape;13144;p88"/>
            <p:cNvSpPr/>
            <p:nvPr/>
          </p:nvSpPr>
          <p:spPr>
            <a:xfrm>
              <a:off x="7121669" y="1600289"/>
              <a:ext cx="142142" cy="192556"/>
            </a:xfrm>
            <a:custGeom>
              <a:avLst/>
              <a:gdLst/>
              <a:ahLst/>
              <a:cxnLst/>
              <a:rect l="l" t="t" r="r" b="b"/>
              <a:pathLst>
                <a:path w="4466" h="6050" extrusionOk="0">
                  <a:moveTo>
                    <a:pt x="2346" y="275"/>
                  </a:moveTo>
                  <a:cubicBezTo>
                    <a:pt x="2929" y="275"/>
                    <a:pt x="3406" y="751"/>
                    <a:pt x="3406" y="1322"/>
                  </a:cubicBezTo>
                  <a:lnTo>
                    <a:pt x="3406" y="1608"/>
                  </a:lnTo>
                  <a:lnTo>
                    <a:pt x="3382" y="1608"/>
                  </a:lnTo>
                  <a:cubicBezTo>
                    <a:pt x="3048" y="1537"/>
                    <a:pt x="2941" y="1108"/>
                    <a:pt x="2941" y="1108"/>
                  </a:cubicBezTo>
                  <a:cubicBezTo>
                    <a:pt x="2929" y="1049"/>
                    <a:pt x="2882" y="1001"/>
                    <a:pt x="2822" y="989"/>
                  </a:cubicBezTo>
                  <a:cubicBezTo>
                    <a:pt x="2809" y="984"/>
                    <a:pt x="2796" y="981"/>
                    <a:pt x="2783" y="981"/>
                  </a:cubicBezTo>
                  <a:cubicBezTo>
                    <a:pt x="2738" y="981"/>
                    <a:pt x="2695" y="1011"/>
                    <a:pt x="2667" y="1049"/>
                  </a:cubicBezTo>
                  <a:cubicBezTo>
                    <a:pt x="2155" y="1608"/>
                    <a:pt x="1262" y="1608"/>
                    <a:pt x="1250" y="1608"/>
                  </a:cubicBezTo>
                  <a:lnTo>
                    <a:pt x="1191" y="1608"/>
                  </a:lnTo>
                  <a:lnTo>
                    <a:pt x="1191" y="1322"/>
                  </a:lnTo>
                  <a:cubicBezTo>
                    <a:pt x="1191" y="751"/>
                    <a:pt x="1667" y="275"/>
                    <a:pt x="2251" y="275"/>
                  </a:cubicBezTo>
                  <a:close/>
                  <a:moveTo>
                    <a:pt x="1096" y="2049"/>
                  </a:moveTo>
                  <a:lnTo>
                    <a:pt x="1096" y="2382"/>
                  </a:lnTo>
                  <a:cubicBezTo>
                    <a:pt x="1060" y="2358"/>
                    <a:pt x="1012" y="2287"/>
                    <a:pt x="1012" y="2215"/>
                  </a:cubicBezTo>
                  <a:cubicBezTo>
                    <a:pt x="1012" y="2144"/>
                    <a:pt x="1036" y="2084"/>
                    <a:pt x="1096" y="2049"/>
                  </a:cubicBezTo>
                  <a:close/>
                  <a:moveTo>
                    <a:pt x="3394" y="2061"/>
                  </a:moveTo>
                  <a:cubicBezTo>
                    <a:pt x="3441" y="2084"/>
                    <a:pt x="3477" y="2144"/>
                    <a:pt x="3477" y="2215"/>
                  </a:cubicBezTo>
                  <a:cubicBezTo>
                    <a:pt x="3477" y="2299"/>
                    <a:pt x="3453" y="2358"/>
                    <a:pt x="3394" y="2382"/>
                  </a:cubicBezTo>
                  <a:lnTo>
                    <a:pt x="3394" y="2061"/>
                  </a:lnTo>
                  <a:close/>
                  <a:moveTo>
                    <a:pt x="2632" y="1442"/>
                  </a:moveTo>
                  <a:cubicBezTo>
                    <a:pt x="2727" y="1608"/>
                    <a:pt x="2858" y="1787"/>
                    <a:pt x="3084" y="1894"/>
                  </a:cubicBezTo>
                  <a:lnTo>
                    <a:pt x="3084" y="2537"/>
                  </a:lnTo>
                  <a:cubicBezTo>
                    <a:pt x="3084" y="2930"/>
                    <a:pt x="2751" y="3263"/>
                    <a:pt x="2346" y="3263"/>
                  </a:cubicBezTo>
                  <a:lnTo>
                    <a:pt x="2155" y="3263"/>
                  </a:lnTo>
                  <a:cubicBezTo>
                    <a:pt x="1739" y="3263"/>
                    <a:pt x="1417" y="2930"/>
                    <a:pt x="1417" y="2537"/>
                  </a:cubicBezTo>
                  <a:lnTo>
                    <a:pt x="1417" y="1918"/>
                  </a:lnTo>
                  <a:cubicBezTo>
                    <a:pt x="1679" y="1894"/>
                    <a:pt x="2227" y="1799"/>
                    <a:pt x="2632" y="1442"/>
                  </a:cubicBezTo>
                  <a:close/>
                  <a:moveTo>
                    <a:pt x="2536" y="3573"/>
                  </a:moveTo>
                  <a:lnTo>
                    <a:pt x="2536" y="3775"/>
                  </a:lnTo>
                  <a:lnTo>
                    <a:pt x="2251" y="4073"/>
                  </a:lnTo>
                  <a:lnTo>
                    <a:pt x="1965" y="3811"/>
                  </a:lnTo>
                  <a:lnTo>
                    <a:pt x="1965" y="3632"/>
                  </a:lnTo>
                  <a:lnTo>
                    <a:pt x="1965" y="3573"/>
                  </a:lnTo>
                  <a:cubicBezTo>
                    <a:pt x="2024" y="3585"/>
                    <a:pt x="2084" y="3585"/>
                    <a:pt x="2155" y="3585"/>
                  </a:cubicBezTo>
                  <a:lnTo>
                    <a:pt x="2346" y="3585"/>
                  </a:lnTo>
                  <a:cubicBezTo>
                    <a:pt x="2405" y="3585"/>
                    <a:pt x="2465" y="3585"/>
                    <a:pt x="2536" y="3573"/>
                  </a:cubicBezTo>
                  <a:close/>
                  <a:moveTo>
                    <a:pt x="2846" y="3906"/>
                  </a:moveTo>
                  <a:lnTo>
                    <a:pt x="2941" y="3989"/>
                  </a:lnTo>
                  <a:lnTo>
                    <a:pt x="2727" y="4454"/>
                  </a:lnTo>
                  <a:lnTo>
                    <a:pt x="2667" y="4406"/>
                  </a:lnTo>
                  <a:lnTo>
                    <a:pt x="2489" y="4275"/>
                  </a:lnTo>
                  <a:lnTo>
                    <a:pt x="2810" y="3930"/>
                  </a:lnTo>
                  <a:lnTo>
                    <a:pt x="2846" y="3906"/>
                  </a:lnTo>
                  <a:close/>
                  <a:moveTo>
                    <a:pt x="1655" y="3918"/>
                  </a:moveTo>
                  <a:cubicBezTo>
                    <a:pt x="1655" y="3942"/>
                    <a:pt x="1667" y="3966"/>
                    <a:pt x="1691" y="3989"/>
                  </a:cubicBezTo>
                  <a:lnTo>
                    <a:pt x="2012" y="4287"/>
                  </a:lnTo>
                  <a:lnTo>
                    <a:pt x="1774" y="4466"/>
                  </a:lnTo>
                  <a:lnTo>
                    <a:pt x="1536" y="3989"/>
                  </a:lnTo>
                  <a:lnTo>
                    <a:pt x="1655" y="3918"/>
                  </a:lnTo>
                  <a:close/>
                  <a:moveTo>
                    <a:pt x="2227" y="4490"/>
                  </a:moveTo>
                  <a:lnTo>
                    <a:pt x="2370" y="4597"/>
                  </a:lnTo>
                  <a:lnTo>
                    <a:pt x="2322" y="4704"/>
                  </a:lnTo>
                  <a:lnTo>
                    <a:pt x="2155" y="4704"/>
                  </a:lnTo>
                  <a:lnTo>
                    <a:pt x="2108" y="4585"/>
                  </a:lnTo>
                  <a:lnTo>
                    <a:pt x="2227" y="4490"/>
                  </a:lnTo>
                  <a:close/>
                  <a:moveTo>
                    <a:pt x="1846" y="4799"/>
                  </a:moveTo>
                  <a:lnTo>
                    <a:pt x="1893" y="4894"/>
                  </a:lnTo>
                  <a:lnTo>
                    <a:pt x="1846" y="5156"/>
                  </a:lnTo>
                  <a:lnTo>
                    <a:pt x="1751" y="4835"/>
                  </a:lnTo>
                  <a:cubicBezTo>
                    <a:pt x="1774" y="4835"/>
                    <a:pt x="1786" y="4823"/>
                    <a:pt x="1798" y="4823"/>
                  </a:cubicBezTo>
                  <a:lnTo>
                    <a:pt x="1846" y="4799"/>
                  </a:lnTo>
                  <a:close/>
                  <a:moveTo>
                    <a:pt x="2632" y="4799"/>
                  </a:moveTo>
                  <a:lnTo>
                    <a:pt x="2679" y="4823"/>
                  </a:lnTo>
                  <a:cubicBezTo>
                    <a:pt x="2691" y="4835"/>
                    <a:pt x="2703" y="4835"/>
                    <a:pt x="2739" y="4847"/>
                  </a:cubicBezTo>
                  <a:lnTo>
                    <a:pt x="2644" y="5156"/>
                  </a:lnTo>
                  <a:lnTo>
                    <a:pt x="2608" y="4882"/>
                  </a:lnTo>
                  <a:lnTo>
                    <a:pt x="2632" y="4799"/>
                  </a:lnTo>
                  <a:close/>
                  <a:moveTo>
                    <a:pt x="2322" y="5037"/>
                  </a:moveTo>
                  <a:lnTo>
                    <a:pt x="2441" y="5728"/>
                  </a:lnTo>
                  <a:lnTo>
                    <a:pt x="2084" y="5728"/>
                  </a:lnTo>
                  <a:lnTo>
                    <a:pt x="2203" y="5037"/>
                  </a:lnTo>
                  <a:close/>
                  <a:moveTo>
                    <a:pt x="3263" y="4156"/>
                  </a:moveTo>
                  <a:lnTo>
                    <a:pt x="3620" y="4299"/>
                  </a:lnTo>
                  <a:lnTo>
                    <a:pt x="3632" y="4299"/>
                  </a:lnTo>
                  <a:cubicBezTo>
                    <a:pt x="3644" y="4323"/>
                    <a:pt x="4156" y="4501"/>
                    <a:pt x="4156" y="5121"/>
                  </a:cubicBezTo>
                  <a:lnTo>
                    <a:pt x="4156" y="5728"/>
                  </a:lnTo>
                  <a:lnTo>
                    <a:pt x="3739" y="5728"/>
                  </a:lnTo>
                  <a:lnTo>
                    <a:pt x="3739" y="5097"/>
                  </a:lnTo>
                  <a:cubicBezTo>
                    <a:pt x="3739" y="5001"/>
                    <a:pt x="3656" y="4930"/>
                    <a:pt x="3572" y="4930"/>
                  </a:cubicBezTo>
                  <a:cubicBezTo>
                    <a:pt x="3477" y="4930"/>
                    <a:pt x="3406" y="5001"/>
                    <a:pt x="3406" y="5097"/>
                  </a:cubicBezTo>
                  <a:lnTo>
                    <a:pt x="3406" y="5728"/>
                  </a:lnTo>
                  <a:lnTo>
                    <a:pt x="2810" y="5728"/>
                  </a:lnTo>
                  <a:lnTo>
                    <a:pt x="3263" y="4156"/>
                  </a:lnTo>
                  <a:close/>
                  <a:moveTo>
                    <a:pt x="2179" y="1"/>
                  </a:moveTo>
                  <a:cubicBezTo>
                    <a:pt x="1429" y="1"/>
                    <a:pt x="810" y="608"/>
                    <a:pt x="810" y="1370"/>
                  </a:cubicBezTo>
                  <a:lnTo>
                    <a:pt x="810" y="1870"/>
                  </a:lnTo>
                  <a:cubicBezTo>
                    <a:pt x="739" y="1965"/>
                    <a:pt x="679" y="2084"/>
                    <a:pt x="679" y="2215"/>
                  </a:cubicBezTo>
                  <a:cubicBezTo>
                    <a:pt x="679" y="2465"/>
                    <a:pt x="858" y="2680"/>
                    <a:pt x="1096" y="2727"/>
                  </a:cubicBezTo>
                  <a:cubicBezTo>
                    <a:pt x="1155" y="3037"/>
                    <a:pt x="1346" y="3299"/>
                    <a:pt x="1631" y="3454"/>
                  </a:cubicBezTo>
                  <a:lnTo>
                    <a:pt x="1631" y="3525"/>
                  </a:lnTo>
                  <a:lnTo>
                    <a:pt x="1274" y="3763"/>
                  </a:lnTo>
                  <a:lnTo>
                    <a:pt x="1262" y="3763"/>
                  </a:lnTo>
                  <a:lnTo>
                    <a:pt x="727" y="3989"/>
                  </a:lnTo>
                  <a:cubicBezTo>
                    <a:pt x="477" y="4073"/>
                    <a:pt x="0" y="4418"/>
                    <a:pt x="0" y="5109"/>
                  </a:cubicBezTo>
                  <a:lnTo>
                    <a:pt x="0" y="5859"/>
                  </a:lnTo>
                  <a:cubicBezTo>
                    <a:pt x="0" y="5954"/>
                    <a:pt x="72" y="6025"/>
                    <a:pt x="155" y="6025"/>
                  </a:cubicBezTo>
                  <a:lnTo>
                    <a:pt x="1203" y="6025"/>
                  </a:lnTo>
                  <a:cubicBezTo>
                    <a:pt x="1286" y="6025"/>
                    <a:pt x="1370" y="5954"/>
                    <a:pt x="1370" y="5859"/>
                  </a:cubicBezTo>
                  <a:cubicBezTo>
                    <a:pt x="1370" y="5775"/>
                    <a:pt x="1286" y="5704"/>
                    <a:pt x="1203" y="5704"/>
                  </a:cubicBezTo>
                  <a:lnTo>
                    <a:pt x="1048" y="5704"/>
                  </a:lnTo>
                  <a:lnTo>
                    <a:pt x="1048" y="5061"/>
                  </a:lnTo>
                  <a:cubicBezTo>
                    <a:pt x="1048" y="4966"/>
                    <a:pt x="977" y="4894"/>
                    <a:pt x="893" y="4894"/>
                  </a:cubicBezTo>
                  <a:cubicBezTo>
                    <a:pt x="798" y="4894"/>
                    <a:pt x="727" y="4966"/>
                    <a:pt x="727" y="5061"/>
                  </a:cubicBezTo>
                  <a:lnTo>
                    <a:pt x="727" y="5704"/>
                  </a:lnTo>
                  <a:lnTo>
                    <a:pt x="310" y="5704"/>
                  </a:lnTo>
                  <a:lnTo>
                    <a:pt x="310" y="5085"/>
                  </a:lnTo>
                  <a:cubicBezTo>
                    <a:pt x="310" y="4454"/>
                    <a:pt x="798" y="4275"/>
                    <a:pt x="834" y="4275"/>
                  </a:cubicBezTo>
                  <a:lnTo>
                    <a:pt x="846" y="4275"/>
                  </a:lnTo>
                  <a:lnTo>
                    <a:pt x="1227" y="4109"/>
                  </a:lnTo>
                  <a:lnTo>
                    <a:pt x="1679" y="5704"/>
                  </a:lnTo>
                  <a:cubicBezTo>
                    <a:pt x="1608" y="5716"/>
                    <a:pt x="1560" y="5775"/>
                    <a:pt x="1560" y="5847"/>
                  </a:cubicBezTo>
                  <a:cubicBezTo>
                    <a:pt x="1560" y="5942"/>
                    <a:pt x="1631" y="6013"/>
                    <a:pt x="1727" y="6013"/>
                  </a:cubicBezTo>
                  <a:lnTo>
                    <a:pt x="1893" y="6049"/>
                  </a:lnTo>
                  <a:lnTo>
                    <a:pt x="4298" y="6049"/>
                  </a:lnTo>
                  <a:cubicBezTo>
                    <a:pt x="4394" y="6049"/>
                    <a:pt x="4465" y="5966"/>
                    <a:pt x="4465" y="5883"/>
                  </a:cubicBezTo>
                  <a:lnTo>
                    <a:pt x="4465" y="5121"/>
                  </a:lnTo>
                  <a:cubicBezTo>
                    <a:pt x="4465" y="4430"/>
                    <a:pt x="3989" y="4097"/>
                    <a:pt x="3727" y="4001"/>
                  </a:cubicBezTo>
                  <a:lnTo>
                    <a:pt x="3203" y="3775"/>
                  </a:lnTo>
                  <a:lnTo>
                    <a:pt x="2834" y="3537"/>
                  </a:lnTo>
                  <a:lnTo>
                    <a:pt x="2834" y="3454"/>
                  </a:lnTo>
                  <a:cubicBezTo>
                    <a:pt x="3108" y="3299"/>
                    <a:pt x="3310" y="3037"/>
                    <a:pt x="3370" y="2727"/>
                  </a:cubicBezTo>
                  <a:cubicBezTo>
                    <a:pt x="3608" y="2680"/>
                    <a:pt x="3787" y="2465"/>
                    <a:pt x="3787" y="2215"/>
                  </a:cubicBezTo>
                  <a:cubicBezTo>
                    <a:pt x="3787" y="2084"/>
                    <a:pt x="3751" y="1965"/>
                    <a:pt x="3656" y="1870"/>
                  </a:cubicBezTo>
                  <a:lnTo>
                    <a:pt x="3656" y="1370"/>
                  </a:lnTo>
                  <a:cubicBezTo>
                    <a:pt x="3656" y="608"/>
                    <a:pt x="3048" y="1"/>
                    <a:pt x="2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5" name="Google Shape;13145;p88"/>
            <p:cNvSpPr/>
            <p:nvPr/>
          </p:nvSpPr>
          <p:spPr>
            <a:xfrm>
              <a:off x="7170938" y="1533610"/>
              <a:ext cx="223206" cy="53852"/>
            </a:xfrm>
            <a:custGeom>
              <a:avLst/>
              <a:gdLst/>
              <a:ahLst/>
              <a:cxnLst/>
              <a:rect l="l" t="t" r="r" b="b"/>
              <a:pathLst>
                <a:path w="7013" h="1692" extrusionOk="0">
                  <a:moveTo>
                    <a:pt x="3512" y="0"/>
                  </a:moveTo>
                  <a:cubicBezTo>
                    <a:pt x="2227" y="0"/>
                    <a:pt x="1000" y="477"/>
                    <a:pt x="72" y="1358"/>
                  </a:cubicBezTo>
                  <a:cubicBezTo>
                    <a:pt x="12" y="1405"/>
                    <a:pt x="0" y="1512"/>
                    <a:pt x="72" y="1572"/>
                  </a:cubicBezTo>
                  <a:cubicBezTo>
                    <a:pt x="92" y="1625"/>
                    <a:pt x="130" y="1649"/>
                    <a:pt x="171" y="1649"/>
                  </a:cubicBezTo>
                  <a:cubicBezTo>
                    <a:pt x="203" y="1649"/>
                    <a:pt x="236" y="1634"/>
                    <a:pt x="262" y="1608"/>
                  </a:cubicBezTo>
                  <a:cubicBezTo>
                    <a:pt x="1143" y="786"/>
                    <a:pt x="2286" y="322"/>
                    <a:pt x="3501" y="322"/>
                  </a:cubicBezTo>
                  <a:cubicBezTo>
                    <a:pt x="4584" y="322"/>
                    <a:pt x="5608" y="691"/>
                    <a:pt x="6453" y="1370"/>
                  </a:cubicBezTo>
                  <a:lnTo>
                    <a:pt x="6203" y="1370"/>
                  </a:lnTo>
                  <a:cubicBezTo>
                    <a:pt x="6120" y="1370"/>
                    <a:pt x="6037" y="1441"/>
                    <a:pt x="6037" y="1536"/>
                  </a:cubicBezTo>
                  <a:cubicBezTo>
                    <a:pt x="6037" y="1620"/>
                    <a:pt x="6120" y="1691"/>
                    <a:pt x="6203" y="1691"/>
                  </a:cubicBezTo>
                  <a:lnTo>
                    <a:pt x="6846" y="1691"/>
                  </a:lnTo>
                  <a:cubicBezTo>
                    <a:pt x="6930" y="1691"/>
                    <a:pt x="7013" y="1620"/>
                    <a:pt x="7013" y="1536"/>
                  </a:cubicBezTo>
                  <a:lnTo>
                    <a:pt x="7013" y="953"/>
                  </a:lnTo>
                  <a:cubicBezTo>
                    <a:pt x="7013" y="858"/>
                    <a:pt x="6930" y="786"/>
                    <a:pt x="6846" y="786"/>
                  </a:cubicBezTo>
                  <a:cubicBezTo>
                    <a:pt x="6751" y="786"/>
                    <a:pt x="6680" y="858"/>
                    <a:pt x="6680" y="953"/>
                  </a:cubicBezTo>
                  <a:lnTo>
                    <a:pt x="6680" y="1131"/>
                  </a:lnTo>
                  <a:cubicBezTo>
                    <a:pt x="5787" y="405"/>
                    <a:pt x="4667" y="0"/>
                    <a:pt x="3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6" name="Google Shape;13146;p88"/>
            <p:cNvSpPr/>
            <p:nvPr/>
          </p:nvSpPr>
          <p:spPr>
            <a:xfrm>
              <a:off x="7175107" y="1804558"/>
              <a:ext cx="215249" cy="50415"/>
            </a:xfrm>
            <a:custGeom>
              <a:avLst/>
              <a:gdLst/>
              <a:ahLst/>
              <a:cxnLst/>
              <a:rect l="l" t="t" r="r" b="b"/>
              <a:pathLst>
                <a:path w="6763" h="1584" extrusionOk="0">
                  <a:moveTo>
                    <a:pt x="167" y="0"/>
                  </a:moveTo>
                  <a:cubicBezTo>
                    <a:pt x="72" y="0"/>
                    <a:pt x="0" y="72"/>
                    <a:pt x="0" y="167"/>
                  </a:cubicBezTo>
                  <a:lnTo>
                    <a:pt x="0" y="738"/>
                  </a:lnTo>
                  <a:cubicBezTo>
                    <a:pt x="0" y="834"/>
                    <a:pt x="72" y="905"/>
                    <a:pt x="167" y="905"/>
                  </a:cubicBezTo>
                  <a:cubicBezTo>
                    <a:pt x="250" y="905"/>
                    <a:pt x="333" y="834"/>
                    <a:pt x="333" y="738"/>
                  </a:cubicBezTo>
                  <a:lnTo>
                    <a:pt x="333" y="560"/>
                  </a:lnTo>
                  <a:cubicBezTo>
                    <a:pt x="1203" y="1215"/>
                    <a:pt x="2262" y="1584"/>
                    <a:pt x="3381" y="1584"/>
                  </a:cubicBezTo>
                  <a:cubicBezTo>
                    <a:pt x="4596" y="1584"/>
                    <a:pt x="5775" y="1143"/>
                    <a:pt x="6680" y="357"/>
                  </a:cubicBezTo>
                  <a:cubicBezTo>
                    <a:pt x="6739" y="298"/>
                    <a:pt x="6763" y="191"/>
                    <a:pt x="6691" y="131"/>
                  </a:cubicBezTo>
                  <a:cubicBezTo>
                    <a:pt x="6652" y="92"/>
                    <a:pt x="6609" y="74"/>
                    <a:pt x="6567" y="74"/>
                  </a:cubicBezTo>
                  <a:cubicBezTo>
                    <a:pt x="6532" y="74"/>
                    <a:pt x="6497" y="86"/>
                    <a:pt x="6465" y="107"/>
                  </a:cubicBezTo>
                  <a:cubicBezTo>
                    <a:pt x="5596" y="846"/>
                    <a:pt x="4501" y="1262"/>
                    <a:pt x="3370" y="1262"/>
                  </a:cubicBezTo>
                  <a:cubicBezTo>
                    <a:pt x="2334" y="1262"/>
                    <a:pt x="1346" y="941"/>
                    <a:pt x="536" y="322"/>
                  </a:cubicBezTo>
                  <a:lnTo>
                    <a:pt x="810" y="322"/>
                  </a:lnTo>
                  <a:cubicBezTo>
                    <a:pt x="893" y="322"/>
                    <a:pt x="965" y="250"/>
                    <a:pt x="965" y="167"/>
                  </a:cubicBezTo>
                  <a:cubicBezTo>
                    <a:pt x="965" y="72"/>
                    <a:pt x="893"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7" name="Google Shape;13147;p88"/>
            <p:cNvSpPr/>
            <p:nvPr/>
          </p:nvSpPr>
          <p:spPr>
            <a:xfrm>
              <a:off x="7300539" y="1600289"/>
              <a:ext cx="142492" cy="191793"/>
            </a:xfrm>
            <a:custGeom>
              <a:avLst/>
              <a:gdLst/>
              <a:ahLst/>
              <a:cxnLst/>
              <a:rect l="l" t="t" r="r" b="b"/>
              <a:pathLst>
                <a:path w="4477" h="6026" extrusionOk="0">
                  <a:moveTo>
                    <a:pt x="2358" y="275"/>
                  </a:moveTo>
                  <a:cubicBezTo>
                    <a:pt x="2941" y="275"/>
                    <a:pt x="3417" y="751"/>
                    <a:pt x="3417" y="1322"/>
                  </a:cubicBezTo>
                  <a:lnTo>
                    <a:pt x="3417" y="1608"/>
                  </a:lnTo>
                  <a:lnTo>
                    <a:pt x="3381" y="1608"/>
                  </a:lnTo>
                  <a:cubicBezTo>
                    <a:pt x="3060" y="1537"/>
                    <a:pt x="2953" y="1108"/>
                    <a:pt x="2953" y="1108"/>
                  </a:cubicBezTo>
                  <a:cubicBezTo>
                    <a:pt x="2941" y="1049"/>
                    <a:pt x="2893" y="1001"/>
                    <a:pt x="2834" y="989"/>
                  </a:cubicBezTo>
                  <a:cubicBezTo>
                    <a:pt x="2821" y="984"/>
                    <a:pt x="2808" y="981"/>
                    <a:pt x="2795" y="981"/>
                  </a:cubicBezTo>
                  <a:cubicBezTo>
                    <a:pt x="2749" y="981"/>
                    <a:pt x="2704" y="1011"/>
                    <a:pt x="2667" y="1049"/>
                  </a:cubicBezTo>
                  <a:cubicBezTo>
                    <a:pt x="2167" y="1608"/>
                    <a:pt x="1274" y="1608"/>
                    <a:pt x="1250" y="1608"/>
                  </a:cubicBezTo>
                  <a:lnTo>
                    <a:pt x="1191" y="1608"/>
                  </a:lnTo>
                  <a:lnTo>
                    <a:pt x="1191" y="1322"/>
                  </a:lnTo>
                  <a:cubicBezTo>
                    <a:pt x="1191" y="751"/>
                    <a:pt x="1667" y="275"/>
                    <a:pt x="2250" y="275"/>
                  </a:cubicBezTo>
                  <a:close/>
                  <a:moveTo>
                    <a:pt x="1107" y="2049"/>
                  </a:moveTo>
                  <a:lnTo>
                    <a:pt x="1107" y="2382"/>
                  </a:lnTo>
                  <a:cubicBezTo>
                    <a:pt x="1060" y="2358"/>
                    <a:pt x="1012" y="2287"/>
                    <a:pt x="1012" y="2215"/>
                  </a:cubicBezTo>
                  <a:cubicBezTo>
                    <a:pt x="1012" y="2144"/>
                    <a:pt x="1048" y="2084"/>
                    <a:pt x="1107" y="2049"/>
                  </a:cubicBezTo>
                  <a:close/>
                  <a:moveTo>
                    <a:pt x="3393" y="2061"/>
                  </a:moveTo>
                  <a:cubicBezTo>
                    <a:pt x="3441" y="2084"/>
                    <a:pt x="3489" y="2144"/>
                    <a:pt x="3489" y="2215"/>
                  </a:cubicBezTo>
                  <a:cubicBezTo>
                    <a:pt x="3489" y="2299"/>
                    <a:pt x="3453" y="2358"/>
                    <a:pt x="3393" y="2382"/>
                  </a:cubicBezTo>
                  <a:lnTo>
                    <a:pt x="3393" y="2061"/>
                  </a:lnTo>
                  <a:close/>
                  <a:moveTo>
                    <a:pt x="2643" y="1442"/>
                  </a:moveTo>
                  <a:cubicBezTo>
                    <a:pt x="2727" y="1608"/>
                    <a:pt x="2858" y="1787"/>
                    <a:pt x="3084" y="1894"/>
                  </a:cubicBezTo>
                  <a:lnTo>
                    <a:pt x="3084" y="2537"/>
                  </a:lnTo>
                  <a:cubicBezTo>
                    <a:pt x="3084" y="2930"/>
                    <a:pt x="2762" y="3263"/>
                    <a:pt x="2358" y="3263"/>
                  </a:cubicBezTo>
                  <a:lnTo>
                    <a:pt x="2167" y="3263"/>
                  </a:lnTo>
                  <a:cubicBezTo>
                    <a:pt x="1750" y="3263"/>
                    <a:pt x="1417" y="2930"/>
                    <a:pt x="1417" y="2537"/>
                  </a:cubicBezTo>
                  <a:lnTo>
                    <a:pt x="1417" y="1918"/>
                  </a:lnTo>
                  <a:cubicBezTo>
                    <a:pt x="1691" y="1894"/>
                    <a:pt x="2238" y="1799"/>
                    <a:pt x="2643" y="1442"/>
                  </a:cubicBezTo>
                  <a:close/>
                  <a:moveTo>
                    <a:pt x="2548" y="3573"/>
                  </a:moveTo>
                  <a:lnTo>
                    <a:pt x="2548" y="3775"/>
                  </a:lnTo>
                  <a:lnTo>
                    <a:pt x="2250" y="4073"/>
                  </a:lnTo>
                  <a:lnTo>
                    <a:pt x="1965" y="3811"/>
                  </a:lnTo>
                  <a:lnTo>
                    <a:pt x="1965" y="3632"/>
                  </a:lnTo>
                  <a:lnTo>
                    <a:pt x="1965" y="3573"/>
                  </a:lnTo>
                  <a:cubicBezTo>
                    <a:pt x="2024" y="3585"/>
                    <a:pt x="2084" y="3585"/>
                    <a:pt x="2155" y="3585"/>
                  </a:cubicBezTo>
                  <a:lnTo>
                    <a:pt x="2358" y="3585"/>
                  </a:lnTo>
                  <a:cubicBezTo>
                    <a:pt x="2417" y="3585"/>
                    <a:pt x="2477" y="3585"/>
                    <a:pt x="2548" y="3573"/>
                  </a:cubicBezTo>
                  <a:close/>
                  <a:moveTo>
                    <a:pt x="1667" y="3918"/>
                  </a:moveTo>
                  <a:cubicBezTo>
                    <a:pt x="1667" y="3942"/>
                    <a:pt x="1679" y="3954"/>
                    <a:pt x="1715" y="3989"/>
                  </a:cubicBezTo>
                  <a:lnTo>
                    <a:pt x="2024" y="4287"/>
                  </a:lnTo>
                  <a:lnTo>
                    <a:pt x="1774" y="4454"/>
                  </a:lnTo>
                  <a:lnTo>
                    <a:pt x="1548" y="3989"/>
                  </a:lnTo>
                  <a:lnTo>
                    <a:pt x="1667" y="3918"/>
                  </a:lnTo>
                  <a:close/>
                  <a:moveTo>
                    <a:pt x="2834" y="3918"/>
                  </a:moveTo>
                  <a:lnTo>
                    <a:pt x="2941" y="3989"/>
                  </a:lnTo>
                  <a:lnTo>
                    <a:pt x="2715" y="4454"/>
                  </a:lnTo>
                  <a:lnTo>
                    <a:pt x="2655" y="4406"/>
                  </a:lnTo>
                  <a:lnTo>
                    <a:pt x="2477" y="4275"/>
                  </a:lnTo>
                  <a:lnTo>
                    <a:pt x="2798" y="3942"/>
                  </a:lnTo>
                  <a:lnTo>
                    <a:pt x="2834" y="3918"/>
                  </a:lnTo>
                  <a:close/>
                  <a:moveTo>
                    <a:pt x="2238" y="4501"/>
                  </a:moveTo>
                  <a:lnTo>
                    <a:pt x="2369" y="4585"/>
                  </a:lnTo>
                  <a:lnTo>
                    <a:pt x="2322" y="4692"/>
                  </a:lnTo>
                  <a:lnTo>
                    <a:pt x="2167" y="4692"/>
                  </a:lnTo>
                  <a:lnTo>
                    <a:pt x="2119" y="4585"/>
                  </a:lnTo>
                  <a:lnTo>
                    <a:pt x="2238" y="4501"/>
                  </a:lnTo>
                  <a:close/>
                  <a:moveTo>
                    <a:pt x="1846" y="4799"/>
                  </a:moveTo>
                  <a:lnTo>
                    <a:pt x="1893" y="4894"/>
                  </a:lnTo>
                  <a:lnTo>
                    <a:pt x="1846" y="5156"/>
                  </a:lnTo>
                  <a:lnTo>
                    <a:pt x="1762" y="4835"/>
                  </a:lnTo>
                  <a:cubicBezTo>
                    <a:pt x="1774" y="4835"/>
                    <a:pt x="1786" y="4823"/>
                    <a:pt x="1810" y="4823"/>
                  </a:cubicBezTo>
                  <a:lnTo>
                    <a:pt x="1846" y="4799"/>
                  </a:lnTo>
                  <a:close/>
                  <a:moveTo>
                    <a:pt x="2643" y="4799"/>
                  </a:moveTo>
                  <a:lnTo>
                    <a:pt x="2679" y="4823"/>
                  </a:lnTo>
                  <a:cubicBezTo>
                    <a:pt x="2703" y="4835"/>
                    <a:pt x="2715" y="4835"/>
                    <a:pt x="2739" y="4847"/>
                  </a:cubicBezTo>
                  <a:lnTo>
                    <a:pt x="2655" y="5156"/>
                  </a:lnTo>
                  <a:lnTo>
                    <a:pt x="2608" y="4882"/>
                  </a:lnTo>
                  <a:lnTo>
                    <a:pt x="2643" y="4799"/>
                  </a:lnTo>
                  <a:close/>
                  <a:moveTo>
                    <a:pt x="2322" y="5037"/>
                  </a:moveTo>
                  <a:lnTo>
                    <a:pt x="2441" y="5728"/>
                  </a:lnTo>
                  <a:lnTo>
                    <a:pt x="2084" y="5728"/>
                  </a:lnTo>
                  <a:lnTo>
                    <a:pt x="2203" y="5037"/>
                  </a:lnTo>
                  <a:close/>
                  <a:moveTo>
                    <a:pt x="3262" y="4156"/>
                  </a:moveTo>
                  <a:lnTo>
                    <a:pt x="3620" y="4299"/>
                  </a:lnTo>
                  <a:lnTo>
                    <a:pt x="3631" y="4299"/>
                  </a:lnTo>
                  <a:cubicBezTo>
                    <a:pt x="3655" y="4323"/>
                    <a:pt x="4155" y="4501"/>
                    <a:pt x="4155" y="5121"/>
                  </a:cubicBezTo>
                  <a:lnTo>
                    <a:pt x="4155" y="5728"/>
                  </a:lnTo>
                  <a:lnTo>
                    <a:pt x="3739" y="5728"/>
                  </a:lnTo>
                  <a:lnTo>
                    <a:pt x="3739" y="5097"/>
                  </a:lnTo>
                  <a:cubicBezTo>
                    <a:pt x="3739" y="5001"/>
                    <a:pt x="3667" y="4930"/>
                    <a:pt x="3572" y="4930"/>
                  </a:cubicBezTo>
                  <a:cubicBezTo>
                    <a:pt x="3489" y="4930"/>
                    <a:pt x="3417" y="5001"/>
                    <a:pt x="3417" y="5097"/>
                  </a:cubicBezTo>
                  <a:lnTo>
                    <a:pt x="3417" y="5728"/>
                  </a:lnTo>
                  <a:lnTo>
                    <a:pt x="2822" y="5728"/>
                  </a:lnTo>
                  <a:lnTo>
                    <a:pt x="3262" y="4156"/>
                  </a:lnTo>
                  <a:close/>
                  <a:moveTo>
                    <a:pt x="2191" y="1"/>
                  </a:moveTo>
                  <a:cubicBezTo>
                    <a:pt x="1429" y="1"/>
                    <a:pt x="822" y="608"/>
                    <a:pt x="822" y="1370"/>
                  </a:cubicBezTo>
                  <a:lnTo>
                    <a:pt x="822" y="1870"/>
                  </a:lnTo>
                  <a:cubicBezTo>
                    <a:pt x="750" y="1965"/>
                    <a:pt x="691" y="2084"/>
                    <a:pt x="691" y="2215"/>
                  </a:cubicBezTo>
                  <a:cubicBezTo>
                    <a:pt x="691" y="2465"/>
                    <a:pt x="869" y="2680"/>
                    <a:pt x="1107" y="2727"/>
                  </a:cubicBezTo>
                  <a:cubicBezTo>
                    <a:pt x="1167" y="3037"/>
                    <a:pt x="1357" y="3299"/>
                    <a:pt x="1643" y="3454"/>
                  </a:cubicBezTo>
                  <a:lnTo>
                    <a:pt x="1643" y="3525"/>
                  </a:lnTo>
                  <a:lnTo>
                    <a:pt x="1286" y="3763"/>
                  </a:lnTo>
                  <a:lnTo>
                    <a:pt x="1262" y="3763"/>
                  </a:lnTo>
                  <a:lnTo>
                    <a:pt x="726" y="3989"/>
                  </a:lnTo>
                  <a:cubicBezTo>
                    <a:pt x="476" y="4073"/>
                    <a:pt x="0" y="4418"/>
                    <a:pt x="0" y="5109"/>
                  </a:cubicBezTo>
                  <a:lnTo>
                    <a:pt x="0" y="5859"/>
                  </a:lnTo>
                  <a:cubicBezTo>
                    <a:pt x="0" y="5954"/>
                    <a:pt x="72" y="6025"/>
                    <a:pt x="167" y="6025"/>
                  </a:cubicBezTo>
                  <a:lnTo>
                    <a:pt x="1203" y="6025"/>
                  </a:lnTo>
                  <a:cubicBezTo>
                    <a:pt x="1298" y="6025"/>
                    <a:pt x="1369" y="5954"/>
                    <a:pt x="1369" y="5859"/>
                  </a:cubicBezTo>
                  <a:cubicBezTo>
                    <a:pt x="1369" y="5775"/>
                    <a:pt x="1298" y="5704"/>
                    <a:pt x="1203" y="5704"/>
                  </a:cubicBezTo>
                  <a:lnTo>
                    <a:pt x="1060" y="5704"/>
                  </a:lnTo>
                  <a:lnTo>
                    <a:pt x="1060" y="5061"/>
                  </a:lnTo>
                  <a:cubicBezTo>
                    <a:pt x="1060" y="4966"/>
                    <a:pt x="988" y="4894"/>
                    <a:pt x="893" y="4894"/>
                  </a:cubicBezTo>
                  <a:cubicBezTo>
                    <a:pt x="810" y="4894"/>
                    <a:pt x="726" y="4966"/>
                    <a:pt x="726" y="5061"/>
                  </a:cubicBezTo>
                  <a:lnTo>
                    <a:pt x="726" y="5704"/>
                  </a:lnTo>
                  <a:lnTo>
                    <a:pt x="310" y="5704"/>
                  </a:lnTo>
                  <a:lnTo>
                    <a:pt x="310" y="5085"/>
                  </a:lnTo>
                  <a:cubicBezTo>
                    <a:pt x="310" y="4454"/>
                    <a:pt x="810" y="4275"/>
                    <a:pt x="834" y="4275"/>
                  </a:cubicBezTo>
                  <a:lnTo>
                    <a:pt x="845" y="4275"/>
                  </a:lnTo>
                  <a:lnTo>
                    <a:pt x="1238" y="4109"/>
                  </a:lnTo>
                  <a:lnTo>
                    <a:pt x="1679" y="5704"/>
                  </a:lnTo>
                  <a:cubicBezTo>
                    <a:pt x="1607" y="5716"/>
                    <a:pt x="1560" y="5775"/>
                    <a:pt x="1560" y="5847"/>
                  </a:cubicBezTo>
                  <a:cubicBezTo>
                    <a:pt x="1560" y="5942"/>
                    <a:pt x="1643" y="6013"/>
                    <a:pt x="1726" y="6013"/>
                  </a:cubicBezTo>
                  <a:lnTo>
                    <a:pt x="4322" y="6013"/>
                  </a:lnTo>
                  <a:cubicBezTo>
                    <a:pt x="4405" y="6013"/>
                    <a:pt x="4477" y="5942"/>
                    <a:pt x="4477" y="5847"/>
                  </a:cubicBezTo>
                  <a:lnTo>
                    <a:pt x="4477" y="5085"/>
                  </a:lnTo>
                  <a:cubicBezTo>
                    <a:pt x="4465" y="4442"/>
                    <a:pt x="3989" y="4097"/>
                    <a:pt x="3739" y="4001"/>
                  </a:cubicBezTo>
                  <a:lnTo>
                    <a:pt x="3203" y="3775"/>
                  </a:lnTo>
                  <a:lnTo>
                    <a:pt x="2846" y="3537"/>
                  </a:lnTo>
                  <a:lnTo>
                    <a:pt x="2846" y="3454"/>
                  </a:lnTo>
                  <a:cubicBezTo>
                    <a:pt x="3120" y="3299"/>
                    <a:pt x="3322" y="3037"/>
                    <a:pt x="3381" y="2727"/>
                  </a:cubicBezTo>
                  <a:cubicBezTo>
                    <a:pt x="3620" y="2680"/>
                    <a:pt x="3798" y="2465"/>
                    <a:pt x="3798" y="2215"/>
                  </a:cubicBezTo>
                  <a:cubicBezTo>
                    <a:pt x="3798" y="2084"/>
                    <a:pt x="3751" y="1965"/>
                    <a:pt x="3667" y="1870"/>
                  </a:cubicBezTo>
                  <a:lnTo>
                    <a:pt x="3667" y="1370"/>
                  </a:lnTo>
                  <a:cubicBezTo>
                    <a:pt x="3667" y="608"/>
                    <a:pt x="3048" y="1"/>
                    <a:pt x="2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48" name="Google Shape;13148;p88"/>
          <p:cNvGrpSpPr/>
          <p:nvPr/>
        </p:nvGrpSpPr>
        <p:grpSpPr>
          <a:xfrm>
            <a:off x="7562766" y="1340614"/>
            <a:ext cx="327059" cy="360192"/>
            <a:chOff x="7562766" y="1514864"/>
            <a:chExt cx="327059" cy="360192"/>
          </a:xfrm>
        </p:grpSpPr>
        <p:sp>
          <p:nvSpPr>
            <p:cNvPr id="13149" name="Google Shape;13149;p88"/>
            <p:cNvSpPr/>
            <p:nvPr/>
          </p:nvSpPr>
          <p:spPr>
            <a:xfrm>
              <a:off x="7662418" y="1600289"/>
              <a:ext cx="127724" cy="165248"/>
            </a:xfrm>
            <a:custGeom>
              <a:avLst/>
              <a:gdLst/>
              <a:ahLst/>
              <a:cxnLst/>
              <a:rect l="l" t="t" r="r" b="b"/>
              <a:pathLst>
                <a:path w="4013" h="5192" extrusionOk="0">
                  <a:moveTo>
                    <a:pt x="2001" y="334"/>
                  </a:moveTo>
                  <a:cubicBezTo>
                    <a:pt x="2298" y="334"/>
                    <a:pt x="2548" y="513"/>
                    <a:pt x="2656" y="763"/>
                  </a:cubicBezTo>
                  <a:cubicBezTo>
                    <a:pt x="2679" y="846"/>
                    <a:pt x="2715" y="941"/>
                    <a:pt x="2715" y="1049"/>
                  </a:cubicBezTo>
                  <a:lnTo>
                    <a:pt x="2715" y="1227"/>
                  </a:lnTo>
                  <a:cubicBezTo>
                    <a:pt x="2441" y="1132"/>
                    <a:pt x="2322" y="846"/>
                    <a:pt x="2322" y="834"/>
                  </a:cubicBezTo>
                  <a:cubicBezTo>
                    <a:pt x="2298" y="775"/>
                    <a:pt x="2251" y="727"/>
                    <a:pt x="2179" y="727"/>
                  </a:cubicBezTo>
                  <a:cubicBezTo>
                    <a:pt x="2120" y="727"/>
                    <a:pt x="2060" y="763"/>
                    <a:pt x="2013" y="822"/>
                  </a:cubicBezTo>
                  <a:cubicBezTo>
                    <a:pt x="2013" y="822"/>
                    <a:pt x="1822" y="1180"/>
                    <a:pt x="1286" y="1239"/>
                  </a:cubicBezTo>
                  <a:lnTo>
                    <a:pt x="1286" y="1025"/>
                  </a:lnTo>
                  <a:cubicBezTo>
                    <a:pt x="1298" y="941"/>
                    <a:pt x="1310" y="846"/>
                    <a:pt x="1346" y="763"/>
                  </a:cubicBezTo>
                  <a:cubicBezTo>
                    <a:pt x="1453" y="513"/>
                    <a:pt x="1703" y="334"/>
                    <a:pt x="2001" y="334"/>
                  </a:cubicBezTo>
                  <a:close/>
                  <a:moveTo>
                    <a:pt x="2167" y="1180"/>
                  </a:moveTo>
                  <a:cubicBezTo>
                    <a:pt x="2263" y="1322"/>
                    <a:pt x="2465" y="1501"/>
                    <a:pt x="2727" y="1549"/>
                  </a:cubicBezTo>
                  <a:lnTo>
                    <a:pt x="2727" y="1775"/>
                  </a:lnTo>
                  <a:cubicBezTo>
                    <a:pt x="2727" y="2156"/>
                    <a:pt x="2429" y="2465"/>
                    <a:pt x="2048" y="2489"/>
                  </a:cubicBezTo>
                  <a:lnTo>
                    <a:pt x="1989" y="2489"/>
                  </a:lnTo>
                  <a:cubicBezTo>
                    <a:pt x="1596" y="2489"/>
                    <a:pt x="1298" y="2180"/>
                    <a:pt x="1298" y="1787"/>
                  </a:cubicBezTo>
                  <a:lnTo>
                    <a:pt x="1298" y="1561"/>
                  </a:lnTo>
                  <a:cubicBezTo>
                    <a:pt x="1727" y="1525"/>
                    <a:pt x="2001" y="1346"/>
                    <a:pt x="2167" y="1180"/>
                  </a:cubicBezTo>
                  <a:close/>
                  <a:moveTo>
                    <a:pt x="2215" y="2846"/>
                  </a:moveTo>
                  <a:lnTo>
                    <a:pt x="2132" y="3025"/>
                  </a:lnTo>
                  <a:lnTo>
                    <a:pt x="1906" y="3025"/>
                  </a:lnTo>
                  <a:lnTo>
                    <a:pt x="1810" y="2846"/>
                  </a:lnTo>
                  <a:close/>
                  <a:moveTo>
                    <a:pt x="2084" y="3347"/>
                  </a:moveTo>
                  <a:lnTo>
                    <a:pt x="2287" y="4180"/>
                  </a:lnTo>
                  <a:lnTo>
                    <a:pt x="2013" y="4442"/>
                  </a:lnTo>
                  <a:lnTo>
                    <a:pt x="1751" y="4180"/>
                  </a:lnTo>
                  <a:lnTo>
                    <a:pt x="1929" y="3347"/>
                  </a:lnTo>
                  <a:close/>
                  <a:moveTo>
                    <a:pt x="2572" y="2918"/>
                  </a:moveTo>
                  <a:cubicBezTo>
                    <a:pt x="2810" y="2989"/>
                    <a:pt x="3025" y="3120"/>
                    <a:pt x="3215" y="3311"/>
                  </a:cubicBezTo>
                  <a:cubicBezTo>
                    <a:pt x="3549" y="3620"/>
                    <a:pt x="3727" y="4025"/>
                    <a:pt x="3727" y="4442"/>
                  </a:cubicBezTo>
                  <a:lnTo>
                    <a:pt x="3668" y="4859"/>
                  </a:lnTo>
                  <a:lnTo>
                    <a:pt x="334" y="4859"/>
                  </a:lnTo>
                  <a:lnTo>
                    <a:pt x="334" y="4442"/>
                  </a:lnTo>
                  <a:cubicBezTo>
                    <a:pt x="334" y="4025"/>
                    <a:pt x="513" y="3620"/>
                    <a:pt x="834" y="3311"/>
                  </a:cubicBezTo>
                  <a:cubicBezTo>
                    <a:pt x="1013" y="3132"/>
                    <a:pt x="1239" y="2989"/>
                    <a:pt x="1477" y="2918"/>
                  </a:cubicBezTo>
                  <a:lnTo>
                    <a:pt x="1632" y="3204"/>
                  </a:lnTo>
                  <a:lnTo>
                    <a:pt x="1405" y="4192"/>
                  </a:lnTo>
                  <a:cubicBezTo>
                    <a:pt x="1394" y="4251"/>
                    <a:pt x="1405" y="4311"/>
                    <a:pt x="1453" y="4359"/>
                  </a:cubicBezTo>
                  <a:lnTo>
                    <a:pt x="1906" y="4775"/>
                  </a:lnTo>
                  <a:cubicBezTo>
                    <a:pt x="1941" y="4811"/>
                    <a:pt x="1989" y="4823"/>
                    <a:pt x="2025" y="4823"/>
                  </a:cubicBezTo>
                  <a:cubicBezTo>
                    <a:pt x="2072" y="4823"/>
                    <a:pt x="2096" y="4811"/>
                    <a:pt x="2144" y="4775"/>
                  </a:cubicBezTo>
                  <a:lnTo>
                    <a:pt x="2608" y="4359"/>
                  </a:lnTo>
                  <a:cubicBezTo>
                    <a:pt x="2656" y="4311"/>
                    <a:pt x="2668" y="4251"/>
                    <a:pt x="2656" y="4192"/>
                  </a:cubicBezTo>
                  <a:lnTo>
                    <a:pt x="2429" y="3204"/>
                  </a:lnTo>
                  <a:lnTo>
                    <a:pt x="2572" y="2918"/>
                  </a:lnTo>
                  <a:close/>
                  <a:moveTo>
                    <a:pt x="2001" y="1"/>
                  </a:moveTo>
                  <a:cubicBezTo>
                    <a:pt x="1417" y="1"/>
                    <a:pt x="953" y="465"/>
                    <a:pt x="953" y="1049"/>
                  </a:cubicBezTo>
                  <a:lnTo>
                    <a:pt x="953" y="1418"/>
                  </a:lnTo>
                  <a:lnTo>
                    <a:pt x="953" y="1787"/>
                  </a:lnTo>
                  <a:cubicBezTo>
                    <a:pt x="953" y="2120"/>
                    <a:pt x="1120" y="2418"/>
                    <a:pt x="1358" y="2608"/>
                  </a:cubicBezTo>
                  <a:cubicBezTo>
                    <a:pt x="572" y="2870"/>
                    <a:pt x="1" y="3608"/>
                    <a:pt x="1" y="4442"/>
                  </a:cubicBezTo>
                  <a:lnTo>
                    <a:pt x="1" y="5037"/>
                  </a:lnTo>
                  <a:cubicBezTo>
                    <a:pt x="1" y="5121"/>
                    <a:pt x="84" y="5192"/>
                    <a:pt x="167" y="5192"/>
                  </a:cubicBezTo>
                  <a:lnTo>
                    <a:pt x="3834" y="5192"/>
                  </a:lnTo>
                  <a:cubicBezTo>
                    <a:pt x="3918" y="5192"/>
                    <a:pt x="3989" y="5121"/>
                    <a:pt x="3989" y="5037"/>
                  </a:cubicBezTo>
                  <a:lnTo>
                    <a:pt x="3989" y="4442"/>
                  </a:lnTo>
                  <a:cubicBezTo>
                    <a:pt x="4013" y="3620"/>
                    <a:pt x="3430" y="2882"/>
                    <a:pt x="2644" y="2608"/>
                  </a:cubicBezTo>
                  <a:cubicBezTo>
                    <a:pt x="2882" y="2418"/>
                    <a:pt x="3037" y="2120"/>
                    <a:pt x="3037" y="1787"/>
                  </a:cubicBezTo>
                  <a:lnTo>
                    <a:pt x="3037" y="1418"/>
                  </a:lnTo>
                  <a:lnTo>
                    <a:pt x="3037" y="1049"/>
                  </a:lnTo>
                  <a:cubicBezTo>
                    <a:pt x="3037" y="465"/>
                    <a:pt x="2584" y="1"/>
                    <a:pt x="2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0" name="Google Shape;13150;p88"/>
            <p:cNvSpPr/>
            <p:nvPr/>
          </p:nvSpPr>
          <p:spPr>
            <a:xfrm>
              <a:off x="7599527" y="1548951"/>
              <a:ext cx="258853" cy="154841"/>
            </a:xfrm>
            <a:custGeom>
              <a:avLst/>
              <a:gdLst/>
              <a:ahLst/>
              <a:cxnLst/>
              <a:rect l="l" t="t" r="r" b="b"/>
              <a:pathLst>
                <a:path w="8133" h="4865" extrusionOk="0">
                  <a:moveTo>
                    <a:pt x="3974" y="1"/>
                  </a:moveTo>
                  <a:cubicBezTo>
                    <a:pt x="3947" y="1"/>
                    <a:pt x="3923" y="7"/>
                    <a:pt x="3905" y="18"/>
                  </a:cubicBezTo>
                  <a:cubicBezTo>
                    <a:pt x="3882" y="42"/>
                    <a:pt x="1798" y="1269"/>
                    <a:pt x="238" y="1269"/>
                  </a:cubicBezTo>
                  <a:cubicBezTo>
                    <a:pt x="167" y="1269"/>
                    <a:pt x="95" y="1328"/>
                    <a:pt x="72" y="1411"/>
                  </a:cubicBezTo>
                  <a:cubicBezTo>
                    <a:pt x="72" y="1423"/>
                    <a:pt x="0" y="1912"/>
                    <a:pt x="0" y="2662"/>
                  </a:cubicBezTo>
                  <a:cubicBezTo>
                    <a:pt x="0" y="2745"/>
                    <a:pt x="72" y="2816"/>
                    <a:pt x="167" y="2816"/>
                  </a:cubicBezTo>
                  <a:cubicBezTo>
                    <a:pt x="250" y="2816"/>
                    <a:pt x="333" y="2745"/>
                    <a:pt x="333" y="2662"/>
                  </a:cubicBezTo>
                  <a:cubicBezTo>
                    <a:pt x="333" y="2162"/>
                    <a:pt x="357" y="1781"/>
                    <a:pt x="393" y="1590"/>
                  </a:cubicBezTo>
                  <a:cubicBezTo>
                    <a:pt x="1060" y="1554"/>
                    <a:pt x="1857" y="1352"/>
                    <a:pt x="2786" y="947"/>
                  </a:cubicBezTo>
                  <a:cubicBezTo>
                    <a:pt x="3346" y="697"/>
                    <a:pt x="3798" y="459"/>
                    <a:pt x="3977" y="352"/>
                  </a:cubicBezTo>
                  <a:cubicBezTo>
                    <a:pt x="4155" y="459"/>
                    <a:pt x="4596" y="697"/>
                    <a:pt x="5167" y="947"/>
                  </a:cubicBezTo>
                  <a:cubicBezTo>
                    <a:pt x="6084" y="1352"/>
                    <a:pt x="6894" y="1566"/>
                    <a:pt x="7561" y="1590"/>
                  </a:cubicBezTo>
                  <a:cubicBezTo>
                    <a:pt x="7608" y="2007"/>
                    <a:pt x="7715" y="3281"/>
                    <a:pt x="7394" y="4662"/>
                  </a:cubicBezTo>
                  <a:cubicBezTo>
                    <a:pt x="7382" y="4757"/>
                    <a:pt x="7430" y="4840"/>
                    <a:pt x="7513" y="4864"/>
                  </a:cubicBezTo>
                  <a:lnTo>
                    <a:pt x="7549" y="4864"/>
                  </a:lnTo>
                  <a:cubicBezTo>
                    <a:pt x="7620" y="4864"/>
                    <a:pt x="7692" y="4805"/>
                    <a:pt x="7715" y="4721"/>
                  </a:cubicBezTo>
                  <a:cubicBezTo>
                    <a:pt x="8132" y="3007"/>
                    <a:pt x="7894" y="1483"/>
                    <a:pt x="7894" y="1411"/>
                  </a:cubicBezTo>
                  <a:cubicBezTo>
                    <a:pt x="7870" y="1328"/>
                    <a:pt x="7799" y="1269"/>
                    <a:pt x="7727" y="1269"/>
                  </a:cubicBezTo>
                  <a:cubicBezTo>
                    <a:pt x="6168" y="1269"/>
                    <a:pt x="4096" y="42"/>
                    <a:pt x="4060" y="18"/>
                  </a:cubicBezTo>
                  <a:cubicBezTo>
                    <a:pt x="4030" y="7"/>
                    <a:pt x="4001" y="1"/>
                    <a:pt x="39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1" name="Google Shape;13151;p88"/>
            <p:cNvSpPr/>
            <p:nvPr/>
          </p:nvSpPr>
          <p:spPr>
            <a:xfrm>
              <a:off x="7599909" y="1648380"/>
              <a:ext cx="242175" cy="190679"/>
            </a:xfrm>
            <a:custGeom>
              <a:avLst/>
              <a:gdLst/>
              <a:ahLst/>
              <a:cxnLst/>
              <a:rect l="l" t="t" r="r" b="b"/>
              <a:pathLst>
                <a:path w="7609" h="5991" extrusionOk="0">
                  <a:moveTo>
                    <a:pt x="185" y="1"/>
                  </a:moveTo>
                  <a:cubicBezTo>
                    <a:pt x="179" y="1"/>
                    <a:pt x="173" y="1"/>
                    <a:pt x="167" y="2"/>
                  </a:cubicBezTo>
                  <a:cubicBezTo>
                    <a:pt x="71" y="2"/>
                    <a:pt x="0" y="97"/>
                    <a:pt x="12" y="181"/>
                  </a:cubicBezTo>
                  <a:cubicBezTo>
                    <a:pt x="95" y="1419"/>
                    <a:pt x="369" y="2502"/>
                    <a:pt x="869" y="3419"/>
                  </a:cubicBezTo>
                  <a:cubicBezTo>
                    <a:pt x="1536" y="4669"/>
                    <a:pt x="2560" y="5526"/>
                    <a:pt x="3929" y="5979"/>
                  </a:cubicBezTo>
                  <a:cubicBezTo>
                    <a:pt x="3941" y="5979"/>
                    <a:pt x="3965" y="5991"/>
                    <a:pt x="3989" y="5991"/>
                  </a:cubicBezTo>
                  <a:cubicBezTo>
                    <a:pt x="4001" y="5991"/>
                    <a:pt x="4024" y="5991"/>
                    <a:pt x="4048" y="5979"/>
                  </a:cubicBezTo>
                  <a:cubicBezTo>
                    <a:pt x="4941" y="5681"/>
                    <a:pt x="5691" y="5217"/>
                    <a:pt x="6287" y="4574"/>
                  </a:cubicBezTo>
                  <a:cubicBezTo>
                    <a:pt x="6882" y="3931"/>
                    <a:pt x="7322" y="3133"/>
                    <a:pt x="7608" y="2181"/>
                  </a:cubicBezTo>
                  <a:cubicBezTo>
                    <a:pt x="7608" y="2097"/>
                    <a:pt x="7560" y="2002"/>
                    <a:pt x="7477" y="1966"/>
                  </a:cubicBezTo>
                  <a:cubicBezTo>
                    <a:pt x="7463" y="1963"/>
                    <a:pt x="7448" y="1961"/>
                    <a:pt x="7434" y="1961"/>
                  </a:cubicBezTo>
                  <a:cubicBezTo>
                    <a:pt x="7358" y="1961"/>
                    <a:pt x="7293" y="2013"/>
                    <a:pt x="7263" y="2074"/>
                  </a:cubicBezTo>
                  <a:cubicBezTo>
                    <a:pt x="7001" y="2990"/>
                    <a:pt x="6560" y="3741"/>
                    <a:pt x="6013" y="4336"/>
                  </a:cubicBezTo>
                  <a:cubicBezTo>
                    <a:pt x="5465" y="4919"/>
                    <a:pt x="4774" y="5348"/>
                    <a:pt x="3977" y="5634"/>
                  </a:cubicBezTo>
                  <a:cubicBezTo>
                    <a:pt x="2727" y="5205"/>
                    <a:pt x="1774" y="4395"/>
                    <a:pt x="1143" y="3252"/>
                  </a:cubicBezTo>
                  <a:cubicBezTo>
                    <a:pt x="691" y="2383"/>
                    <a:pt x="417" y="1347"/>
                    <a:pt x="345" y="157"/>
                  </a:cubicBezTo>
                  <a:cubicBezTo>
                    <a:pt x="345" y="68"/>
                    <a:pt x="263" y="1"/>
                    <a:pt x="1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2" name="Google Shape;13152;p88"/>
            <p:cNvSpPr/>
            <p:nvPr/>
          </p:nvSpPr>
          <p:spPr>
            <a:xfrm>
              <a:off x="7562766" y="1514864"/>
              <a:ext cx="327059" cy="360192"/>
            </a:xfrm>
            <a:custGeom>
              <a:avLst/>
              <a:gdLst/>
              <a:ahLst/>
              <a:cxnLst/>
              <a:rect l="l" t="t" r="r" b="b"/>
              <a:pathLst>
                <a:path w="10276" h="11317" extrusionOk="0">
                  <a:moveTo>
                    <a:pt x="5132" y="363"/>
                  </a:moveTo>
                  <a:cubicBezTo>
                    <a:pt x="5334" y="482"/>
                    <a:pt x="5906" y="792"/>
                    <a:pt x="6644" y="1125"/>
                  </a:cubicBezTo>
                  <a:cubicBezTo>
                    <a:pt x="7823" y="1625"/>
                    <a:pt x="8835" y="1899"/>
                    <a:pt x="9668" y="1923"/>
                  </a:cubicBezTo>
                  <a:cubicBezTo>
                    <a:pt x="9728" y="2375"/>
                    <a:pt x="9882" y="3947"/>
                    <a:pt x="9501" y="5673"/>
                  </a:cubicBezTo>
                  <a:cubicBezTo>
                    <a:pt x="9251" y="6888"/>
                    <a:pt x="8823" y="7912"/>
                    <a:pt x="8192" y="8757"/>
                  </a:cubicBezTo>
                  <a:cubicBezTo>
                    <a:pt x="7442" y="9781"/>
                    <a:pt x="6406" y="10531"/>
                    <a:pt x="5132" y="10972"/>
                  </a:cubicBezTo>
                  <a:cubicBezTo>
                    <a:pt x="3846" y="10543"/>
                    <a:pt x="2822" y="9805"/>
                    <a:pt x="2060" y="8769"/>
                  </a:cubicBezTo>
                  <a:cubicBezTo>
                    <a:pt x="1453" y="7936"/>
                    <a:pt x="1012" y="6900"/>
                    <a:pt x="750" y="5709"/>
                  </a:cubicBezTo>
                  <a:cubicBezTo>
                    <a:pt x="393" y="3983"/>
                    <a:pt x="536" y="2387"/>
                    <a:pt x="596" y="1923"/>
                  </a:cubicBezTo>
                  <a:cubicBezTo>
                    <a:pt x="1429" y="1899"/>
                    <a:pt x="2453" y="1625"/>
                    <a:pt x="3608" y="1125"/>
                  </a:cubicBezTo>
                  <a:cubicBezTo>
                    <a:pt x="4346" y="816"/>
                    <a:pt x="4917" y="482"/>
                    <a:pt x="5132" y="363"/>
                  </a:cubicBezTo>
                  <a:close/>
                  <a:moveTo>
                    <a:pt x="5129" y="0"/>
                  </a:moveTo>
                  <a:cubicBezTo>
                    <a:pt x="5102" y="0"/>
                    <a:pt x="5078" y="6"/>
                    <a:pt x="5060" y="18"/>
                  </a:cubicBezTo>
                  <a:cubicBezTo>
                    <a:pt x="5025" y="42"/>
                    <a:pt x="2417" y="1589"/>
                    <a:pt x="453" y="1589"/>
                  </a:cubicBezTo>
                  <a:cubicBezTo>
                    <a:pt x="381" y="1589"/>
                    <a:pt x="310" y="1649"/>
                    <a:pt x="298" y="1720"/>
                  </a:cubicBezTo>
                  <a:cubicBezTo>
                    <a:pt x="274" y="1792"/>
                    <a:pt x="0" y="3637"/>
                    <a:pt x="441" y="5757"/>
                  </a:cubicBezTo>
                  <a:cubicBezTo>
                    <a:pt x="691" y="7007"/>
                    <a:pt x="1155" y="8078"/>
                    <a:pt x="1810" y="8948"/>
                  </a:cubicBezTo>
                  <a:cubicBezTo>
                    <a:pt x="2620" y="10055"/>
                    <a:pt x="3727" y="10841"/>
                    <a:pt x="5096" y="11305"/>
                  </a:cubicBezTo>
                  <a:cubicBezTo>
                    <a:pt x="5120" y="11305"/>
                    <a:pt x="5132" y="11317"/>
                    <a:pt x="5156" y="11317"/>
                  </a:cubicBezTo>
                  <a:cubicBezTo>
                    <a:pt x="5179" y="11317"/>
                    <a:pt x="5191" y="11317"/>
                    <a:pt x="5215" y="11305"/>
                  </a:cubicBezTo>
                  <a:cubicBezTo>
                    <a:pt x="6584" y="10841"/>
                    <a:pt x="7692" y="10055"/>
                    <a:pt x="8513" y="8948"/>
                  </a:cubicBezTo>
                  <a:cubicBezTo>
                    <a:pt x="9144" y="8078"/>
                    <a:pt x="9609" y="6983"/>
                    <a:pt x="9882" y="5757"/>
                  </a:cubicBezTo>
                  <a:cubicBezTo>
                    <a:pt x="10275" y="3637"/>
                    <a:pt x="10001" y="1792"/>
                    <a:pt x="9978" y="1720"/>
                  </a:cubicBezTo>
                  <a:cubicBezTo>
                    <a:pt x="9966" y="1649"/>
                    <a:pt x="9894" y="1589"/>
                    <a:pt x="9823" y="1589"/>
                  </a:cubicBezTo>
                  <a:cubicBezTo>
                    <a:pt x="7858" y="1589"/>
                    <a:pt x="5251" y="42"/>
                    <a:pt x="5215" y="18"/>
                  </a:cubicBezTo>
                  <a:cubicBezTo>
                    <a:pt x="5185" y="6"/>
                    <a:pt x="5156" y="0"/>
                    <a:pt x="51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53" name="Google Shape;13153;p88"/>
          <p:cNvGrpSpPr/>
          <p:nvPr/>
        </p:nvGrpSpPr>
        <p:grpSpPr>
          <a:xfrm>
            <a:off x="6221229" y="1324423"/>
            <a:ext cx="361636" cy="362183"/>
            <a:chOff x="6259175" y="1559008"/>
            <a:chExt cx="271743" cy="272093"/>
          </a:xfrm>
        </p:grpSpPr>
        <p:sp>
          <p:nvSpPr>
            <p:cNvPr id="13154" name="Google Shape;13154;p88"/>
            <p:cNvSpPr/>
            <p:nvPr/>
          </p:nvSpPr>
          <p:spPr>
            <a:xfrm>
              <a:off x="6259175" y="1559008"/>
              <a:ext cx="271743" cy="272093"/>
            </a:xfrm>
            <a:custGeom>
              <a:avLst/>
              <a:gdLst/>
              <a:ahLst/>
              <a:cxnLst/>
              <a:rect l="l" t="t" r="r" b="b"/>
              <a:pathLst>
                <a:path w="8538" h="8549" extrusionOk="0">
                  <a:moveTo>
                    <a:pt x="4263" y="0"/>
                  </a:moveTo>
                  <a:cubicBezTo>
                    <a:pt x="3120" y="0"/>
                    <a:pt x="2049" y="453"/>
                    <a:pt x="1251" y="1250"/>
                  </a:cubicBezTo>
                  <a:cubicBezTo>
                    <a:pt x="441" y="2060"/>
                    <a:pt x="1" y="3131"/>
                    <a:pt x="1" y="4274"/>
                  </a:cubicBezTo>
                  <a:cubicBezTo>
                    <a:pt x="1" y="5417"/>
                    <a:pt x="441" y="6489"/>
                    <a:pt x="1251" y="7299"/>
                  </a:cubicBezTo>
                  <a:cubicBezTo>
                    <a:pt x="2049" y="8096"/>
                    <a:pt x="3120" y="8549"/>
                    <a:pt x="4263" y="8549"/>
                  </a:cubicBezTo>
                  <a:cubicBezTo>
                    <a:pt x="5418" y="8549"/>
                    <a:pt x="6490" y="8096"/>
                    <a:pt x="7287" y="7299"/>
                  </a:cubicBezTo>
                  <a:cubicBezTo>
                    <a:pt x="8097" y="6489"/>
                    <a:pt x="8537" y="5417"/>
                    <a:pt x="8537" y="4274"/>
                  </a:cubicBezTo>
                  <a:cubicBezTo>
                    <a:pt x="8526" y="4179"/>
                    <a:pt x="8526" y="4108"/>
                    <a:pt x="8526" y="4036"/>
                  </a:cubicBezTo>
                  <a:cubicBezTo>
                    <a:pt x="8526" y="3965"/>
                    <a:pt x="8466" y="3917"/>
                    <a:pt x="8383" y="3917"/>
                  </a:cubicBezTo>
                  <a:cubicBezTo>
                    <a:pt x="8311" y="3917"/>
                    <a:pt x="8276" y="3977"/>
                    <a:pt x="8276" y="4048"/>
                  </a:cubicBezTo>
                  <a:lnTo>
                    <a:pt x="8276" y="4274"/>
                  </a:lnTo>
                  <a:cubicBezTo>
                    <a:pt x="8276" y="5346"/>
                    <a:pt x="7859" y="6358"/>
                    <a:pt x="7097" y="7120"/>
                  </a:cubicBezTo>
                  <a:cubicBezTo>
                    <a:pt x="6335" y="7882"/>
                    <a:pt x="5323" y="8287"/>
                    <a:pt x="4251" y="8287"/>
                  </a:cubicBezTo>
                  <a:cubicBezTo>
                    <a:pt x="3180" y="8287"/>
                    <a:pt x="2168" y="7870"/>
                    <a:pt x="1406" y="7120"/>
                  </a:cubicBezTo>
                  <a:cubicBezTo>
                    <a:pt x="656" y="6358"/>
                    <a:pt x="239" y="5346"/>
                    <a:pt x="239" y="4274"/>
                  </a:cubicBezTo>
                  <a:cubicBezTo>
                    <a:pt x="239" y="3203"/>
                    <a:pt x="644" y="2191"/>
                    <a:pt x="1406" y="1429"/>
                  </a:cubicBezTo>
                  <a:cubicBezTo>
                    <a:pt x="2168" y="667"/>
                    <a:pt x="3180" y="250"/>
                    <a:pt x="4251" y="250"/>
                  </a:cubicBezTo>
                  <a:cubicBezTo>
                    <a:pt x="5204" y="250"/>
                    <a:pt x="6121" y="595"/>
                    <a:pt x="6847" y="1203"/>
                  </a:cubicBezTo>
                  <a:cubicBezTo>
                    <a:pt x="7561" y="1822"/>
                    <a:pt x="8049" y="2655"/>
                    <a:pt x="8216" y="3560"/>
                  </a:cubicBezTo>
                  <a:cubicBezTo>
                    <a:pt x="8227" y="3624"/>
                    <a:pt x="8276" y="3669"/>
                    <a:pt x="8337" y="3669"/>
                  </a:cubicBezTo>
                  <a:cubicBezTo>
                    <a:pt x="8344" y="3669"/>
                    <a:pt x="8352" y="3668"/>
                    <a:pt x="8359" y="3667"/>
                  </a:cubicBezTo>
                  <a:cubicBezTo>
                    <a:pt x="8430" y="3643"/>
                    <a:pt x="8478" y="3584"/>
                    <a:pt x="8466" y="3512"/>
                  </a:cubicBezTo>
                  <a:cubicBezTo>
                    <a:pt x="8287" y="2548"/>
                    <a:pt x="7775" y="1655"/>
                    <a:pt x="7025" y="1012"/>
                  </a:cubicBezTo>
                  <a:cubicBezTo>
                    <a:pt x="6251" y="357"/>
                    <a:pt x="5275" y="0"/>
                    <a:pt x="4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5" name="Google Shape;13155;p88"/>
            <p:cNvSpPr/>
            <p:nvPr/>
          </p:nvSpPr>
          <p:spPr>
            <a:xfrm>
              <a:off x="6278145" y="1577946"/>
              <a:ext cx="231927" cy="232309"/>
            </a:xfrm>
            <a:custGeom>
              <a:avLst/>
              <a:gdLst/>
              <a:ahLst/>
              <a:cxnLst/>
              <a:rect l="l" t="t" r="r" b="b"/>
              <a:pathLst>
                <a:path w="7287" h="7299" extrusionOk="0">
                  <a:moveTo>
                    <a:pt x="3643" y="0"/>
                  </a:moveTo>
                  <a:cubicBezTo>
                    <a:pt x="3119" y="0"/>
                    <a:pt x="2631" y="108"/>
                    <a:pt x="2155" y="322"/>
                  </a:cubicBezTo>
                  <a:cubicBezTo>
                    <a:pt x="1703" y="524"/>
                    <a:pt x="1310" y="810"/>
                    <a:pt x="964" y="1179"/>
                  </a:cubicBezTo>
                  <a:cubicBezTo>
                    <a:pt x="917" y="1227"/>
                    <a:pt x="917" y="1310"/>
                    <a:pt x="964" y="1358"/>
                  </a:cubicBezTo>
                  <a:cubicBezTo>
                    <a:pt x="988" y="1382"/>
                    <a:pt x="1021" y="1393"/>
                    <a:pt x="1054" y="1393"/>
                  </a:cubicBezTo>
                  <a:cubicBezTo>
                    <a:pt x="1086" y="1393"/>
                    <a:pt x="1119" y="1382"/>
                    <a:pt x="1143" y="1358"/>
                  </a:cubicBezTo>
                  <a:cubicBezTo>
                    <a:pt x="1453" y="1012"/>
                    <a:pt x="1822" y="750"/>
                    <a:pt x="2262" y="560"/>
                  </a:cubicBezTo>
                  <a:cubicBezTo>
                    <a:pt x="2691" y="358"/>
                    <a:pt x="3167" y="262"/>
                    <a:pt x="3643" y="262"/>
                  </a:cubicBezTo>
                  <a:cubicBezTo>
                    <a:pt x="5513" y="262"/>
                    <a:pt x="7037" y="1774"/>
                    <a:pt x="7037" y="3656"/>
                  </a:cubicBezTo>
                  <a:cubicBezTo>
                    <a:pt x="7037" y="5525"/>
                    <a:pt x="5513" y="7049"/>
                    <a:pt x="3643" y="7049"/>
                  </a:cubicBezTo>
                  <a:cubicBezTo>
                    <a:pt x="1762" y="7049"/>
                    <a:pt x="250" y="5525"/>
                    <a:pt x="250" y="3656"/>
                  </a:cubicBezTo>
                  <a:cubicBezTo>
                    <a:pt x="250" y="2977"/>
                    <a:pt x="441" y="2322"/>
                    <a:pt x="810" y="1774"/>
                  </a:cubicBezTo>
                  <a:cubicBezTo>
                    <a:pt x="857" y="1727"/>
                    <a:pt x="845" y="1655"/>
                    <a:pt x="786" y="1608"/>
                  </a:cubicBezTo>
                  <a:cubicBezTo>
                    <a:pt x="766" y="1596"/>
                    <a:pt x="743" y="1591"/>
                    <a:pt x="721" y="1591"/>
                  </a:cubicBezTo>
                  <a:cubicBezTo>
                    <a:pt x="676" y="1591"/>
                    <a:pt x="631" y="1612"/>
                    <a:pt x="607" y="1643"/>
                  </a:cubicBezTo>
                  <a:cubicBezTo>
                    <a:pt x="202" y="2239"/>
                    <a:pt x="0" y="2941"/>
                    <a:pt x="0" y="3656"/>
                  </a:cubicBezTo>
                  <a:cubicBezTo>
                    <a:pt x="0" y="4632"/>
                    <a:pt x="381" y="5537"/>
                    <a:pt x="1072" y="6227"/>
                  </a:cubicBezTo>
                  <a:cubicBezTo>
                    <a:pt x="1750" y="6906"/>
                    <a:pt x="2679" y="7299"/>
                    <a:pt x="3643" y="7299"/>
                  </a:cubicBezTo>
                  <a:cubicBezTo>
                    <a:pt x="4620" y="7299"/>
                    <a:pt x="5536" y="6906"/>
                    <a:pt x="6215" y="6227"/>
                  </a:cubicBezTo>
                  <a:cubicBezTo>
                    <a:pt x="6894" y="5537"/>
                    <a:pt x="7287" y="4620"/>
                    <a:pt x="7287" y="3656"/>
                  </a:cubicBezTo>
                  <a:cubicBezTo>
                    <a:pt x="7287" y="2679"/>
                    <a:pt x="6906" y="1763"/>
                    <a:pt x="6215" y="1072"/>
                  </a:cubicBezTo>
                  <a:cubicBezTo>
                    <a:pt x="5536" y="393"/>
                    <a:pt x="4608" y="0"/>
                    <a:pt x="3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6" name="Google Shape;13156;p88"/>
            <p:cNvSpPr/>
            <p:nvPr/>
          </p:nvSpPr>
          <p:spPr>
            <a:xfrm>
              <a:off x="6297846" y="1690870"/>
              <a:ext cx="13272" cy="7607"/>
            </a:xfrm>
            <a:custGeom>
              <a:avLst/>
              <a:gdLst/>
              <a:ahLst/>
              <a:cxnLst/>
              <a:rect l="l" t="t" r="r" b="b"/>
              <a:pathLst>
                <a:path w="417" h="239" extrusionOk="0">
                  <a:moveTo>
                    <a:pt x="119" y="0"/>
                  </a:moveTo>
                  <a:cubicBezTo>
                    <a:pt x="48" y="0"/>
                    <a:pt x="0" y="36"/>
                    <a:pt x="0" y="120"/>
                  </a:cubicBezTo>
                  <a:cubicBezTo>
                    <a:pt x="0" y="191"/>
                    <a:pt x="60" y="239"/>
                    <a:pt x="119" y="239"/>
                  </a:cubicBezTo>
                  <a:lnTo>
                    <a:pt x="298" y="239"/>
                  </a:lnTo>
                  <a:cubicBezTo>
                    <a:pt x="369" y="239"/>
                    <a:pt x="417" y="179"/>
                    <a:pt x="417" y="120"/>
                  </a:cubicBezTo>
                  <a:cubicBezTo>
                    <a:pt x="417" y="60"/>
                    <a:pt x="357" y="0"/>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7" name="Google Shape;13157;p88"/>
            <p:cNvSpPr/>
            <p:nvPr/>
          </p:nvSpPr>
          <p:spPr>
            <a:xfrm>
              <a:off x="6390687" y="1598029"/>
              <a:ext cx="100448" cy="100448"/>
            </a:xfrm>
            <a:custGeom>
              <a:avLst/>
              <a:gdLst/>
              <a:ahLst/>
              <a:cxnLst/>
              <a:rect l="l" t="t" r="r" b="b"/>
              <a:pathLst>
                <a:path w="3156" h="3156" extrusionOk="0">
                  <a:moveTo>
                    <a:pt x="119" y="0"/>
                  </a:moveTo>
                  <a:cubicBezTo>
                    <a:pt x="60" y="0"/>
                    <a:pt x="0" y="60"/>
                    <a:pt x="0" y="119"/>
                  </a:cubicBezTo>
                  <a:lnTo>
                    <a:pt x="0" y="3037"/>
                  </a:lnTo>
                  <a:cubicBezTo>
                    <a:pt x="0" y="3108"/>
                    <a:pt x="60" y="3156"/>
                    <a:pt x="119" y="3156"/>
                  </a:cubicBezTo>
                  <a:lnTo>
                    <a:pt x="3036" y="3156"/>
                  </a:lnTo>
                  <a:cubicBezTo>
                    <a:pt x="3108" y="3156"/>
                    <a:pt x="3155" y="3096"/>
                    <a:pt x="3155" y="3037"/>
                  </a:cubicBezTo>
                  <a:cubicBezTo>
                    <a:pt x="3155" y="2977"/>
                    <a:pt x="3096" y="2917"/>
                    <a:pt x="3036" y="2917"/>
                  </a:cubicBezTo>
                  <a:lnTo>
                    <a:pt x="250" y="2917"/>
                  </a:lnTo>
                  <a:lnTo>
                    <a:pt x="250" y="119"/>
                  </a:lnTo>
                  <a:lnTo>
                    <a:pt x="238" y="119"/>
                  </a:lnTo>
                  <a:cubicBezTo>
                    <a:pt x="238" y="48"/>
                    <a:pt x="179" y="0"/>
                    <a:pt x="1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8" name="Google Shape;13158;p88"/>
            <p:cNvSpPr/>
            <p:nvPr/>
          </p:nvSpPr>
          <p:spPr>
            <a:xfrm>
              <a:off x="6390305" y="1778013"/>
              <a:ext cx="7607" cy="13304"/>
            </a:xfrm>
            <a:custGeom>
              <a:avLst/>
              <a:gdLst/>
              <a:ahLst/>
              <a:cxnLst/>
              <a:rect l="l" t="t" r="r" b="b"/>
              <a:pathLst>
                <a:path w="239" h="418" extrusionOk="0">
                  <a:moveTo>
                    <a:pt x="119" y="1"/>
                  </a:moveTo>
                  <a:cubicBezTo>
                    <a:pt x="60" y="1"/>
                    <a:pt x="0" y="60"/>
                    <a:pt x="0" y="120"/>
                  </a:cubicBezTo>
                  <a:lnTo>
                    <a:pt x="0" y="299"/>
                  </a:lnTo>
                  <a:cubicBezTo>
                    <a:pt x="0" y="370"/>
                    <a:pt x="60" y="418"/>
                    <a:pt x="119" y="418"/>
                  </a:cubicBezTo>
                  <a:cubicBezTo>
                    <a:pt x="179" y="418"/>
                    <a:pt x="238" y="358"/>
                    <a:pt x="238" y="299"/>
                  </a:cubicBezTo>
                  <a:lnTo>
                    <a:pt x="238" y="120"/>
                  </a:lnTo>
                  <a:cubicBezTo>
                    <a:pt x="238" y="49"/>
                    <a:pt x="179" y="1"/>
                    <a:pt x="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9" name="Google Shape;13159;p88"/>
            <p:cNvSpPr/>
            <p:nvPr/>
          </p:nvSpPr>
          <p:spPr>
            <a:xfrm>
              <a:off x="6324358" y="1624923"/>
              <a:ext cx="12922" cy="11776"/>
            </a:xfrm>
            <a:custGeom>
              <a:avLst/>
              <a:gdLst/>
              <a:ahLst/>
              <a:cxnLst/>
              <a:rect l="l" t="t" r="r" b="b"/>
              <a:pathLst>
                <a:path w="406" h="370" extrusionOk="0">
                  <a:moveTo>
                    <a:pt x="133" y="1"/>
                  </a:moveTo>
                  <a:cubicBezTo>
                    <a:pt x="99" y="1"/>
                    <a:pt x="66" y="13"/>
                    <a:pt x="48" y="36"/>
                  </a:cubicBezTo>
                  <a:cubicBezTo>
                    <a:pt x="1" y="72"/>
                    <a:pt x="1" y="167"/>
                    <a:pt x="48" y="215"/>
                  </a:cubicBezTo>
                  <a:lnTo>
                    <a:pt x="179" y="346"/>
                  </a:lnTo>
                  <a:cubicBezTo>
                    <a:pt x="215" y="370"/>
                    <a:pt x="239" y="370"/>
                    <a:pt x="274" y="370"/>
                  </a:cubicBezTo>
                  <a:cubicBezTo>
                    <a:pt x="298" y="370"/>
                    <a:pt x="334" y="358"/>
                    <a:pt x="358" y="346"/>
                  </a:cubicBezTo>
                  <a:cubicBezTo>
                    <a:pt x="405" y="298"/>
                    <a:pt x="405" y="215"/>
                    <a:pt x="358" y="167"/>
                  </a:cubicBezTo>
                  <a:lnTo>
                    <a:pt x="227" y="36"/>
                  </a:lnTo>
                  <a:cubicBezTo>
                    <a:pt x="203" y="13"/>
                    <a:pt x="167" y="1"/>
                    <a:pt x="1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0" name="Google Shape;13160;p88"/>
            <p:cNvSpPr/>
            <p:nvPr/>
          </p:nvSpPr>
          <p:spPr>
            <a:xfrm>
              <a:off x="6451700" y="1752265"/>
              <a:ext cx="12890" cy="11776"/>
            </a:xfrm>
            <a:custGeom>
              <a:avLst/>
              <a:gdLst/>
              <a:ahLst/>
              <a:cxnLst/>
              <a:rect l="l" t="t" r="r" b="b"/>
              <a:pathLst>
                <a:path w="405" h="370" extrusionOk="0">
                  <a:moveTo>
                    <a:pt x="133" y="0"/>
                  </a:moveTo>
                  <a:cubicBezTo>
                    <a:pt x="101" y="0"/>
                    <a:pt x="72" y="12"/>
                    <a:pt x="48" y="36"/>
                  </a:cubicBezTo>
                  <a:cubicBezTo>
                    <a:pt x="0" y="84"/>
                    <a:pt x="0" y="167"/>
                    <a:pt x="48" y="215"/>
                  </a:cubicBezTo>
                  <a:lnTo>
                    <a:pt x="179" y="346"/>
                  </a:lnTo>
                  <a:cubicBezTo>
                    <a:pt x="214" y="369"/>
                    <a:pt x="238" y="369"/>
                    <a:pt x="274" y="369"/>
                  </a:cubicBezTo>
                  <a:cubicBezTo>
                    <a:pt x="298" y="369"/>
                    <a:pt x="333" y="357"/>
                    <a:pt x="357" y="346"/>
                  </a:cubicBezTo>
                  <a:cubicBezTo>
                    <a:pt x="405" y="298"/>
                    <a:pt x="405" y="215"/>
                    <a:pt x="357" y="167"/>
                  </a:cubicBezTo>
                  <a:lnTo>
                    <a:pt x="226" y="36"/>
                  </a:lnTo>
                  <a:cubicBezTo>
                    <a:pt x="197" y="12"/>
                    <a:pt x="164" y="0"/>
                    <a:pt x="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1" name="Google Shape;13161;p88"/>
            <p:cNvSpPr/>
            <p:nvPr/>
          </p:nvSpPr>
          <p:spPr>
            <a:xfrm>
              <a:off x="6451700" y="1624923"/>
              <a:ext cx="12890" cy="11776"/>
            </a:xfrm>
            <a:custGeom>
              <a:avLst/>
              <a:gdLst/>
              <a:ahLst/>
              <a:cxnLst/>
              <a:rect l="l" t="t" r="r" b="b"/>
              <a:pathLst>
                <a:path w="405" h="370" extrusionOk="0">
                  <a:moveTo>
                    <a:pt x="272" y="1"/>
                  </a:moveTo>
                  <a:cubicBezTo>
                    <a:pt x="238" y="1"/>
                    <a:pt x="202" y="13"/>
                    <a:pt x="179" y="36"/>
                  </a:cubicBezTo>
                  <a:lnTo>
                    <a:pt x="48" y="167"/>
                  </a:lnTo>
                  <a:cubicBezTo>
                    <a:pt x="0" y="215"/>
                    <a:pt x="0" y="298"/>
                    <a:pt x="48" y="346"/>
                  </a:cubicBezTo>
                  <a:cubicBezTo>
                    <a:pt x="83" y="370"/>
                    <a:pt x="107" y="370"/>
                    <a:pt x="143" y="370"/>
                  </a:cubicBezTo>
                  <a:cubicBezTo>
                    <a:pt x="167" y="370"/>
                    <a:pt x="202" y="370"/>
                    <a:pt x="226" y="346"/>
                  </a:cubicBezTo>
                  <a:lnTo>
                    <a:pt x="357" y="215"/>
                  </a:lnTo>
                  <a:cubicBezTo>
                    <a:pt x="405" y="167"/>
                    <a:pt x="405" y="72"/>
                    <a:pt x="357" y="36"/>
                  </a:cubicBezTo>
                  <a:cubicBezTo>
                    <a:pt x="339" y="13"/>
                    <a:pt x="307" y="1"/>
                    <a:pt x="2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2" name="Google Shape;13162;p88"/>
            <p:cNvSpPr/>
            <p:nvPr/>
          </p:nvSpPr>
          <p:spPr>
            <a:xfrm>
              <a:off x="6324358" y="1751883"/>
              <a:ext cx="12922" cy="11776"/>
            </a:xfrm>
            <a:custGeom>
              <a:avLst/>
              <a:gdLst/>
              <a:ahLst/>
              <a:cxnLst/>
              <a:rect l="l" t="t" r="r" b="b"/>
              <a:pathLst>
                <a:path w="406" h="370" extrusionOk="0">
                  <a:moveTo>
                    <a:pt x="268" y="0"/>
                  </a:moveTo>
                  <a:cubicBezTo>
                    <a:pt x="236" y="0"/>
                    <a:pt x="203" y="12"/>
                    <a:pt x="179" y="36"/>
                  </a:cubicBezTo>
                  <a:lnTo>
                    <a:pt x="48" y="167"/>
                  </a:lnTo>
                  <a:cubicBezTo>
                    <a:pt x="1" y="227"/>
                    <a:pt x="1" y="298"/>
                    <a:pt x="48" y="346"/>
                  </a:cubicBezTo>
                  <a:cubicBezTo>
                    <a:pt x="72" y="369"/>
                    <a:pt x="108" y="369"/>
                    <a:pt x="132" y="369"/>
                  </a:cubicBezTo>
                  <a:cubicBezTo>
                    <a:pt x="167" y="369"/>
                    <a:pt x="191" y="358"/>
                    <a:pt x="227" y="346"/>
                  </a:cubicBezTo>
                  <a:lnTo>
                    <a:pt x="358" y="215"/>
                  </a:lnTo>
                  <a:cubicBezTo>
                    <a:pt x="405" y="167"/>
                    <a:pt x="405" y="72"/>
                    <a:pt x="358" y="36"/>
                  </a:cubicBezTo>
                  <a:cubicBezTo>
                    <a:pt x="334" y="12"/>
                    <a:pt x="301" y="0"/>
                    <a:pt x="2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3" name="Google Shape;13163;p88"/>
            <p:cNvSpPr/>
            <p:nvPr/>
          </p:nvSpPr>
          <p:spPr>
            <a:xfrm>
              <a:off x="6304657" y="1653823"/>
              <a:ext cx="14036" cy="10567"/>
            </a:xfrm>
            <a:custGeom>
              <a:avLst/>
              <a:gdLst/>
              <a:ahLst/>
              <a:cxnLst/>
              <a:rect l="l" t="t" r="r" b="b"/>
              <a:pathLst>
                <a:path w="441" h="332" extrusionOk="0">
                  <a:moveTo>
                    <a:pt x="143" y="0"/>
                  </a:moveTo>
                  <a:cubicBezTo>
                    <a:pt x="97" y="0"/>
                    <a:pt x="51" y="25"/>
                    <a:pt x="24" y="69"/>
                  </a:cubicBezTo>
                  <a:cubicBezTo>
                    <a:pt x="0" y="129"/>
                    <a:pt x="24" y="212"/>
                    <a:pt x="84" y="236"/>
                  </a:cubicBezTo>
                  <a:lnTo>
                    <a:pt x="250" y="307"/>
                  </a:lnTo>
                  <a:cubicBezTo>
                    <a:pt x="262" y="307"/>
                    <a:pt x="274" y="331"/>
                    <a:pt x="298" y="331"/>
                  </a:cubicBezTo>
                  <a:cubicBezTo>
                    <a:pt x="334" y="331"/>
                    <a:pt x="381" y="295"/>
                    <a:pt x="417" y="260"/>
                  </a:cubicBezTo>
                  <a:cubicBezTo>
                    <a:pt x="441" y="200"/>
                    <a:pt x="417" y="117"/>
                    <a:pt x="358" y="93"/>
                  </a:cubicBezTo>
                  <a:lnTo>
                    <a:pt x="191" y="10"/>
                  </a:lnTo>
                  <a:cubicBezTo>
                    <a:pt x="176" y="3"/>
                    <a:pt x="159" y="0"/>
                    <a:pt x="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4" name="Google Shape;13164;p88"/>
            <p:cNvSpPr/>
            <p:nvPr/>
          </p:nvSpPr>
          <p:spPr>
            <a:xfrm>
              <a:off x="6469874" y="1724511"/>
              <a:ext cx="14068" cy="10344"/>
            </a:xfrm>
            <a:custGeom>
              <a:avLst/>
              <a:gdLst/>
              <a:ahLst/>
              <a:cxnLst/>
              <a:rect l="l" t="t" r="r" b="b"/>
              <a:pathLst>
                <a:path w="442" h="325" extrusionOk="0">
                  <a:moveTo>
                    <a:pt x="140" y="1"/>
                  </a:moveTo>
                  <a:cubicBezTo>
                    <a:pt x="95" y="1"/>
                    <a:pt x="50" y="31"/>
                    <a:pt x="24" y="75"/>
                  </a:cubicBezTo>
                  <a:cubicBezTo>
                    <a:pt x="1" y="134"/>
                    <a:pt x="24" y="206"/>
                    <a:pt x="84" y="241"/>
                  </a:cubicBezTo>
                  <a:lnTo>
                    <a:pt x="251" y="313"/>
                  </a:lnTo>
                  <a:cubicBezTo>
                    <a:pt x="263" y="313"/>
                    <a:pt x="286" y="325"/>
                    <a:pt x="298" y="325"/>
                  </a:cubicBezTo>
                  <a:cubicBezTo>
                    <a:pt x="346" y="325"/>
                    <a:pt x="382" y="301"/>
                    <a:pt x="417" y="253"/>
                  </a:cubicBezTo>
                  <a:cubicBezTo>
                    <a:pt x="441" y="194"/>
                    <a:pt x="417" y="122"/>
                    <a:pt x="358" y="86"/>
                  </a:cubicBezTo>
                  <a:lnTo>
                    <a:pt x="191" y="15"/>
                  </a:lnTo>
                  <a:cubicBezTo>
                    <a:pt x="175" y="5"/>
                    <a:pt x="157" y="1"/>
                    <a:pt x="1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5" name="Google Shape;13165;p88"/>
            <p:cNvSpPr/>
            <p:nvPr/>
          </p:nvSpPr>
          <p:spPr>
            <a:xfrm>
              <a:off x="6424392" y="1605158"/>
              <a:ext cx="11394" cy="13368"/>
            </a:xfrm>
            <a:custGeom>
              <a:avLst/>
              <a:gdLst/>
              <a:ahLst/>
              <a:cxnLst/>
              <a:rect l="l" t="t" r="r" b="b"/>
              <a:pathLst>
                <a:path w="358" h="420" extrusionOk="0">
                  <a:moveTo>
                    <a:pt x="212" y="0"/>
                  </a:moveTo>
                  <a:cubicBezTo>
                    <a:pt x="168" y="0"/>
                    <a:pt x="125" y="31"/>
                    <a:pt x="108" y="74"/>
                  </a:cubicBezTo>
                  <a:lnTo>
                    <a:pt x="25" y="229"/>
                  </a:lnTo>
                  <a:cubicBezTo>
                    <a:pt x="1" y="288"/>
                    <a:pt x="25" y="372"/>
                    <a:pt x="84" y="396"/>
                  </a:cubicBezTo>
                  <a:cubicBezTo>
                    <a:pt x="108" y="419"/>
                    <a:pt x="120" y="419"/>
                    <a:pt x="132" y="419"/>
                  </a:cubicBezTo>
                  <a:cubicBezTo>
                    <a:pt x="179" y="419"/>
                    <a:pt x="215" y="384"/>
                    <a:pt x="251" y="336"/>
                  </a:cubicBezTo>
                  <a:lnTo>
                    <a:pt x="322" y="181"/>
                  </a:lnTo>
                  <a:cubicBezTo>
                    <a:pt x="358" y="122"/>
                    <a:pt x="322" y="38"/>
                    <a:pt x="263" y="15"/>
                  </a:cubicBezTo>
                  <a:cubicBezTo>
                    <a:pt x="246" y="5"/>
                    <a:pt x="229" y="0"/>
                    <a:pt x="2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6" name="Google Shape;13166;p88"/>
            <p:cNvSpPr/>
            <p:nvPr/>
          </p:nvSpPr>
          <p:spPr>
            <a:xfrm>
              <a:off x="6353926" y="1770916"/>
              <a:ext cx="11394" cy="13208"/>
            </a:xfrm>
            <a:custGeom>
              <a:avLst/>
              <a:gdLst/>
              <a:ahLst/>
              <a:cxnLst/>
              <a:rect l="l" t="t" r="r" b="b"/>
              <a:pathLst>
                <a:path w="358" h="415" extrusionOk="0">
                  <a:moveTo>
                    <a:pt x="214" y="0"/>
                  </a:moveTo>
                  <a:cubicBezTo>
                    <a:pt x="168" y="0"/>
                    <a:pt x="122" y="25"/>
                    <a:pt x="96" y="69"/>
                  </a:cubicBezTo>
                  <a:lnTo>
                    <a:pt x="24" y="236"/>
                  </a:lnTo>
                  <a:cubicBezTo>
                    <a:pt x="0" y="295"/>
                    <a:pt x="24" y="367"/>
                    <a:pt x="84" y="402"/>
                  </a:cubicBezTo>
                  <a:cubicBezTo>
                    <a:pt x="96" y="402"/>
                    <a:pt x="119" y="414"/>
                    <a:pt x="131" y="414"/>
                  </a:cubicBezTo>
                  <a:cubicBezTo>
                    <a:pt x="179" y="414"/>
                    <a:pt x="215" y="391"/>
                    <a:pt x="250" y="343"/>
                  </a:cubicBezTo>
                  <a:lnTo>
                    <a:pt x="322" y="176"/>
                  </a:lnTo>
                  <a:cubicBezTo>
                    <a:pt x="357" y="117"/>
                    <a:pt x="322" y="45"/>
                    <a:pt x="262" y="10"/>
                  </a:cubicBezTo>
                  <a:cubicBezTo>
                    <a:pt x="247" y="3"/>
                    <a:pt x="231" y="0"/>
                    <a:pt x="2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7" name="Google Shape;13167;p88"/>
            <p:cNvSpPr/>
            <p:nvPr/>
          </p:nvSpPr>
          <p:spPr>
            <a:xfrm>
              <a:off x="6355040" y="1604363"/>
              <a:ext cx="11044" cy="13399"/>
            </a:xfrm>
            <a:custGeom>
              <a:avLst/>
              <a:gdLst/>
              <a:ahLst/>
              <a:cxnLst/>
              <a:rect l="l" t="t" r="r" b="b"/>
              <a:pathLst>
                <a:path w="347" h="421" extrusionOk="0">
                  <a:moveTo>
                    <a:pt x="127" y="1"/>
                  </a:moveTo>
                  <a:cubicBezTo>
                    <a:pt x="116" y="1"/>
                    <a:pt x="106" y="2"/>
                    <a:pt x="96" y="4"/>
                  </a:cubicBezTo>
                  <a:cubicBezTo>
                    <a:pt x="37" y="40"/>
                    <a:pt x="1" y="111"/>
                    <a:pt x="25" y="171"/>
                  </a:cubicBezTo>
                  <a:lnTo>
                    <a:pt x="96" y="337"/>
                  </a:lnTo>
                  <a:cubicBezTo>
                    <a:pt x="120" y="397"/>
                    <a:pt x="168" y="421"/>
                    <a:pt x="215" y="421"/>
                  </a:cubicBezTo>
                  <a:cubicBezTo>
                    <a:pt x="227" y="421"/>
                    <a:pt x="239" y="421"/>
                    <a:pt x="263" y="409"/>
                  </a:cubicBezTo>
                  <a:cubicBezTo>
                    <a:pt x="322" y="373"/>
                    <a:pt x="346" y="301"/>
                    <a:pt x="334" y="242"/>
                  </a:cubicBezTo>
                  <a:lnTo>
                    <a:pt x="263" y="75"/>
                  </a:lnTo>
                  <a:cubicBezTo>
                    <a:pt x="233" y="26"/>
                    <a:pt x="179" y="1"/>
                    <a:pt x="1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8" name="Google Shape;13168;p88"/>
            <p:cNvSpPr/>
            <p:nvPr/>
          </p:nvSpPr>
          <p:spPr>
            <a:xfrm>
              <a:off x="6422514" y="1771489"/>
              <a:ext cx="11012" cy="13017"/>
            </a:xfrm>
            <a:custGeom>
              <a:avLst/>
              <a:gdLst/>
              <a:ahLst/>
              <a:cxnLst/>
              <a:rect l="l" t="t" r="r" b="b"/>
              <a:pathLst>
                <a:path w="346" h="409" extrusionOk="0">
                  <a:moveTo>
                    <a:pt x="151" y="1"/>
                  </a:moveTo>
                  <a:cubicBezTo>
                    <a:pt x="130" y="1"/>
                    <a:pt x="107" y="5"/>
                    <a:pt x="84" y="15"/>
                  </a:cubicBezTo>
                  <a:cubicBezTo>
                    <a:pt x="24" y="39"/>
                    <a:pt x="0" y="111"/>
                    <a:pt x="12" y="170"/>
                  </a:cubicBezTo>
                  <a:lnTo>
                    <a:pt x="84" y="337"/>
                  </a:lnTo>
                  <a:cubicBezTo>
                    <a:pt x="107" y="384"/>
                    <a:pt x="143" y="408"/>
                    <a:pt x="203" y="408"/>
                  </a:cubicBezTo>
                  <a:cubicBezTo>
                    <a:pt x="227" y="408"/>
                    <a:pt x="238" y="408"/>
                    <a:pt x="250" y="396"/>
                  </a:cubicBezTo>
                  <a:cubicBezTo>
                    <a:pt x="310" y="373"/>
                    <a:pt x="346" y="289"/>
                    <a:pt x="322" y="230"/>
                  </a:cubicBezTo>
                  <a:lnTo>
                    <a:pt x="250" y="63"/>
                  </a:lnTo>
                  <a:cubicBezTo>
                    <a:pt x="242" y="29"/>
                    <a:pt x="203" y="1"/>
                    <a:pt x="1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9" name="Google Shape;13169;p88"/>
            <p:cNvSpPr/>
            <p:nvPr/>
          </p:nvSpPr>
          <p:spPr>
            <a:xfrm>
              <a:off x="6470637" y="1655541"/>
              <a:ext cx="14036" cy="10726"/>
            </a:xfrm>
            <a:custGeom>
              <a:avLst/>
              <a:gdLst/>
              <a:ahLst/>
              <a:cxnLst/>
              <a:rect l="l" t="t" r="r" b="b"/>
              <a:pathLst>
                <a:path w="441" h="337" extrusionOk="0">
                  <a:moveTo>
                    <a:pt x="293" y="0"/>
                  </a:moveTo>
                  <a:cubicBezTo>
                    <a:pt x="282" y="0"/>
                    <a:pt x="272" y="1"/>
                    <a:pt x="262" y="3"/>
                  </a:cubicBezTo>
                  <a:lnTo>
                    <a:pt x="96" y="75"/>
                  </a:lnTo>
                  <a:cubicBezTo>
                    <a:pt x="36" y="110"/>
                    <a:pt x="0" y="182"/>
                    <a:pt x="24" y="241"/>
                  </a:cubicBezTo>
                  <a:cubicBezTo>
                    <a:pt x="48" y="301"/>
                    <a:pt x="96" y="337"/>
                    <a:pt x="143" y="337"/>
                  </a:cubicBezTo>
                  <a:cubicBezTo>
                    <a:pt x="155" y="337"/>
                    <a:pt x="167" y="337"/>
                    <a:pt x="179" y="313"/>
                  </a:cubicBezTo>
                  <a:lnTo>
                    <a:pt x="346" y="241"/>
                  </a:lnTo>
                  <a:cubicBezTo>
                    <a:pt x="405" y="217"/>
                    <a:pt x="441" y="134"/>
                    <a:pt x="417" y="75"/>
                  </a:cubicBezTo>
                  <a:cubicBezTo>
                    <a:pt x="397" y="25"/>
                    <a:pt x="344" y="0"/>
                    <a:pt x="2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0" name="Google Shape;13170;p88"/>
            <p:cNvSpPr/>
            <p:nvPr/>
          </p:nvSpPr>
          <p:spPr>
            <a:xfrm>
              <a:off x="6303893" y="1723175"/>
              <a:ext cx="13686" cy="10153"/>
            </a:xfrm>
            <a:custGeom>
              <a:avLst/>
              <a:gdLst/>
              <a:ahLst/>
              <a:cxnLst/>
              <a:rect l="l" t="t" r="r" b="b"/>
              <a:pathLst>
                <a:path w="430" h="319" extrusionOk="0">
                  <a:moveTo>
                    <a:pt x="317" y="0"/>
                  </a:moveTo>
                  <a:cubicBezTo>
                    <a:pt x="299" y="0"/>
                    <a:pt x="281" y="3"/>
                    <a:pt x="263" y="9"/>
                  </a:cubicBezTo>
                  <a:lnTo>
                    <a:pt x="96" y="81"/>
                  </a:lnTo>
                  <a:cubicBezTo>
                    <a:pt x="36" y="117"/>
                    <a:pt x="1" y="188"/>
                    <a:pt x="24" y="248"/>
                  </a:cubicBezTo>
                  <a:cubicBezTo>
                    <a:pt x="36" y="295"/>
                    <a:pt x="84" y="319"/>
                    <a:pt x="144" y="319"/>
                  </a:cubicBezTo>
                  <a:cubicBezTo>
                    <a:pt x="155" y="319"/>
                    <a:pt x="167" y="319"/>
                    <a:pt x="179" y="307"/>
                  </a:cubicBezTo>
                  <a:lnTo>
                    <a:pt x="346" y="236"/>
                  </a:lnTo>
                  <a:cubicBezTo>
                    <a:pt x="405" y="200"/>
                    <a:pt x="429" y="128"/>
                    <a:pt x="417" y="69"/>
                  </a:cubicBezTo>
                  <a:cubicBezTo>
                    <a:pt x="409" y="25"/>
                    <a:pt x="367" y="0"/>
                    <a:pt x="3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71" name="Google Shape;13171;p88"/>
          <p:cNvGrpSpPr/>
          <p:nvPr/>
        </p:nvGrpSpPr>
        <p:grpSpPr>
          <a:xfrm>
            <a:off x="2661459" y="1840751"/>
            <a:ext cx="322508" cy="273494"/>
            <a:chOff x="2661459" y="2015001"/>
            <a:chExt cx="322508" cy="273494"/>
          </a:xfrm>
        </p:grpSpPr>
        <p:sp>
          <p:nvSpPr>
            <p:cNvPr id="13172" name="Google Shape;13172;p88"/>
            <p:cNvSpPr/>
            <p:nvPr/>
          </p:nvSpPr>
          <p:spPr>
            <a:xfrm>
              <a:off x="2661459" y="2028878"/>
              <a:ext cx="322508" cy="259617"/>
            </a:xfrm>
            <a:custGeom>
              <a:avLst/>
              <a:gdLst/>
              <a:ahLst/>
              <a:cxnLst/>
              <a:rect l="l" t="t" r="r" b="b"/>
              <a:pathLst>
                <a:path w="10133" h="8157" extrusionOk="0">
                  <a:moveTo>
                    <a:pt x="6156" y="2227"/>
                  </a:moveTo>
                  <a:lnTo>
                    <a:pt x="6966" y="2489"/>
                  </a:lnTo>
                  <a:cubicBezTo>
                    <a:pt x="6975" y="2492"/>
                    <a:pt x="6987" y="2494"/>
                    <a:pt x="6999" y="2494"/>
                  </a:cubicBezTo>
                  <a:cubicBezTo>
                    <a:pt x="7032" y="2494"/>
                    <a:pt x="7071" y="2483"/>
                    <a:pt x="7097" y="2465"/>
                  </a:cubicBezTo>
                  <a:lnTo>
                    <a:pt x="7347" y="2263"/>
                  </a:lnTo>
                  <a:lnTo>
                    <a:pt x="9121" y="4585"/>
                  </a:lnTo>
                  <a:lnTo>
                    <a:pt x="8847" y="4799"/>
                  </a:lnTo>
                  <a:cubicBezTo>
                    <a:pt x="8835" y="4787"/>
                    <a:pt x="8811" y="4763"/>
                    <a:pt x="8799" y="4763"/>
                  </a:cubicBezTo>
                  <a:lnTo>
                    <a:pt x="5728" y="3096"/>
                  </a:lnTo>
                  <a:lnTo>
                    <a:pt x="5847" y="2918"/>
                  </a:lnTo>
                  <a:cubicBezTo>
                    <a:pt x="5894" y="2846"/>
                    <a:pt x="5859" y="2763"/>
                    <a:pt x="5799" y="2715"/>
                  </a:cubicBezTo>
                  <a:cubicBezTo>
                    <a:pt x="5776" y="2700"/>
                    <a:pt x="5750" y="2693"/>
                    <a:pt x="5725" y="2693"/>
                  </a:cubicBezTo>
                  <a:cubicBezTo>
                    <a:pt x="5672" y="2693"/>
                    <a:pt x="5621" y="2723"/>
                    <a:pt x="5597" y="2763"/>
                  </a:cubicBezTo>
                  <a:lnTo>
                    <a:pt x="5263" y="3263"/>
                  </a:lnTo>
                  <a:cubicBezTo>
                    <a:pt x="5251" y="3299"/>
                    <a:pt x="5240" y="3311"/>
                    <a:pt x="5240" y="3335"/>
                  </a:cubicBezTo>
                  <a:lnTo>
                    <a:pt x="5240" y="4609"/>
                  </a:lnTo>
                  <a:cubicBezTo>
                    <a:pt x="5240" y="4870"/>
                    <a:pt x="5013" y="5085"/>
                    <a:pt x="4763" y="5085"/>
                  </a:cubicBezTo>
                  <a:cubicBezTo>
                    <a:pt x="4489" y="5085"/>
                    <a:pt x="4287" y="4859"/>
                    <a:pt x="4287" y="4609"/>
                  </a:cubicBezTo>
                  <a:lnTo>
                    <a:pt x="4287" y="3358"/>
                  </a:lnTo>
                  <a:lnTo>
                    <a:pt x="4561" y="2227"/>
                  </a:lnTo>
                  <a:close/>
                  <a:moveTo>
                    <a:pt x="2620" y="1727"/>
                  </a:moveTo>
                  <a:lnTo>
                    <a:pt x="2858" y="1870"/>
                  </a:lnTo>
                  <a:lnTo>
                    <a:pt x="906" y="5228"/>
                  </a:lnTo>
                  <a:lnTo>
                    <a:pt x="668" y="5097"/>
                  </a:lnTo>
                  <a:lnTo>
                    <a:pt x="2620" y="1727"/>
                  </a:lnTo>
                  <a:close/>
                  <a:moveTo>
                    <a:pt x="3108" y="4656"/>
                  </a:moveTo>
                  <a:cubicBezTo>
                    <a:pt x="3215" y="4656"/>
                    <a:pt x="3299" y="4704"/>
                    <a:pt x="3358" y="4799"/>
                  </a:cubicBezTo>
                  <a:cubicBezTo>
                    <a:pt x="3465" y="4942"/>
                    <a:pt x="3442" y="5156"/>
                    <a:pt x="3287" y="5251"/>
                  </a:cubicBezTo>
                  <a:lnTo>
                    <a:pt x="2263" y="6013"/>
                  </a:lnTo>
                  <a:cubicBezTo>
                    <a:pt x="2200" y="6057"/>
                    <a:pt x="2130" y="6079"/>
                    <a:pt x="2062" y="6079"/>
                  </a:cubicBezTo>
                  <a:cubicBezTo>
                    <a:pt x="1964" y="6079"/>
                    <a:pt x="1869" y="6033"/>
                    <a:pt x="1799" y="5942"/>
                  </a:cubicBezTo>
                  <a:cubicBezTo>
                    <a:pt x="1691" y="5799"/>
                    <a:pt x="1727" y="5597"/>
                    <a:pt x="1870" y="5478"/>
                  </a:cubicBezTo>
                  <a:lnTo>
                    <a:pt x="2918" y="4716"/>
                  </a:lnTo>
                  <a:cubicBezTo>
                    <a:pt x="2977" y="4680"/>
                    <a:pt x="3037" y="4656"/>
                    <a:pt x="3108" y="4656"/>
                  </a:cubicBezTo>
                  <a:close/>
                  <a:moveTo>
                    <a:pt x="3739" y="5418"/>
                  </a:moveTo>
                  <a:cubicBezTo>
                    <a:pt x="3823" y="5418"/>
                    <a:pt x="3918" y="5478"/>
                    <a:pt x="3977" y="5549"/>
                  </a:cubicBezTo>
                  <a:cubicBezTo>
                    <a:pt x="4073" y="5704"/>
                    <a:pt x="4049" y="5906"/>
                    <a:pt x="3894" y="6013"/>
                  </a:cubicBezTo>
                  <a:lnTo>
                    <a:pt x="3084" y="6609"/>
                  </a:lnTo>
                  <a:cubicBezTo>
                    <a:pt x="3021" y="6653"/>
                    <a:pt x="2952" y="6675"/>
                    <a:pt x="2885" y="6675"/>
                  </a:cubicBezTo>
                  <a:cubicBezTo>
                    <a:pt x="2788" y="6675"/>
                    <a:pt x="2695" y="6629"/>
                    <a:pt x="2632" y="6537"/>
                  </a:cubicBezTo>
                  <a:cubicBezTo>
                    <a:pt x="2525" y="6394"/>
                    <a:pt x="2561" y="6180"/>
                    <a:pt x="2703" y="6073"/>
                  </a:cubicBezTo>
                  <a:lnTo>
                    <a:pt x="3489" y="5513"/>
                  </a:lnTo>
                  <a:cubicBezTo>
                    <a:pt x="3525" y="5490"/>
                    <a:pt x="3549" y="5466"/>
                    <a:pt x="3585" y="5454"/>
                  </a:cubicBezTo>
                  <a:cubicBezTo>
                    <a:pt x="3632" y="5430"/>
                    <a:pt x="3680" y="5418"/>
                    <a:pt x="3739" y="5418"/>
                  </a:cubicBezTo>
                  <a:close/>
                  <a:moveTo>
                    <a:pt x="4269" y="6177"/>
                  </a:moveTo>
                  <a:cubicBezTo>
                    <a:pt x="4367" y="6177"/>
                    <a:pt x="4461" y="6221"/>
                    <a:pt x="4525" y="6299"/>
                  </a:cubicBezTo>
                  <a:cubicBezTo>
                    <a:pt x="4632" y="6442"/>
                    <a:pt x="4597" y="6656"/>
                    <a:pt x="4454" y="6764"/>
                  </a:cubicBezTo>
                  <a:lnTo>
                    <a:pt x="3882" y="7192"/>
                  </a:lnTo>
                  <a:cubicBezTo>
                    <a:pt x="3823" y="7232"/>
                    <a:pt x="3747" y="7255"/>
                    <a:pt x="3683" y="7255"/>
                  </a:cubicBezTo>
                  <a:cubicBezTo>
                    <a:pt x="3669" y="7255"/>
                    <a:pt x="3656" y="7254"/>
                    <a:pt x="3644" y="7252"/>
                  </a:cubicBezTo>
                  <a:cubicBezTo>
                    <a:pt x="3549" y="7240"/>
                    <a:pt x="3477" y="7192"/>
                    <a:pt x="3442" y="7121"/>
                  </a:cubicBezTo>
                  <a:cubicBezTo>
                    <a:pt x="3335" y="6966"/>
                    <a:pt x="3358" y="6775"/>
                    <a:pt x="3513" y="6656"/>
                  </a:cubicBezTo>
                  <a:lnTo>
                    <a:pt x="4061" y="6252"/>
                  </a:lnTo>
                  <a:lnTo>
                    <a:pt x="4073" y="6240"/>
                  </a:lnTo>
                  <a:cubicBezTo>
                    <a:pt x="4135" y="6197"/>
                    <a:pt x="4203" y="6177"/>
                    <a:pt x="4269" y="6177"/>
                  </a:cubicBezTo>
                  <a:close/>
                  <a:moveTo>
                    <a:pt x="2799" y="2549"/>
                  </a:moveTo>
                  <a:lnTo>
                    <a:pt x="3061" y="2715"/>
                  </a:lnTo>
                  <a:cubicBezTo>
                    <a:pt x="3086" y="2724"/>
                    <a:pt x="3105" y="2732"/>
                    <a:pt x="3127" y="2732"/>
                  </a:cubicBezTo>
                  <a:cubicBezTo>
                    <a:pt x="3136" y="2732"/>
                    <a:pt x="3145" y="2731"/>
                    <a:pt x="3156" y="2727"/>
                  </a:cubicBezTo>
                  <a:lnTo>
                    <a:pt x="3858" y="2656"/>
                  </a:lnTo>
                  <a:lnTo>
                    <a:pt x="4108" y="2751"/>
                  </a:lnTo>
                  <a:lnTo>
                    <a:pt x="3954" y="3335"/>
                  </a:lnTo>
                  <a:lnTo>
                    <a:pt x="3954" y="3370"/>
                  </a:lnTo>
                  <a:lnTo>
                    <a:pt x="3954" y="4632"/>
                  </a:lnTo>
                  <a:cubicBezTo>
                    <a:pt x="3954" y="5061"/>
                    <a:pt x="4299" y="5406"/>
                    <a:pt x="4728" y="5406"/>
                  </a:cubicBezTo>
                  <a:cubicBezTo>
                    <a:pt x="5168" y="5406"/>
                    <a:pt x="5501" y="5061"/>
                    <a:pt x="5501" y="4632"/>
                  </a:cubicBezTo>
                  <a:lnTo>
                    <a:pt x="5501" y="3406"/>
                  </a:lnTo>
                  <a:lnTo>
                    <a:pt x="5537" y="3370"/>
                  </a:lnTo>
                  <a:lnTo>
                    <a:pt x="8621" y="5049"/>
                  </a:lnTo>
                  <a:cubicBezTo>
                    <a:pt x="8811" y="5109"/>
                    <a:pt x="8871" y="5299"/>
                    <a:pt x="8776" y="5466"/>
                  </a:cubicBezTo>
                  <a:cubicBezTo>
                    <a:pt x="8718" y="5573"/>
                    <a:pt x="8609" y="5634"/>
                    <a:pt x="8492" y="5634"/>
                  </a:cubicBezTo>
                  <a:cubicBezTo>
                    <a:pt x="8440" y="5634"/>
                    <a:pt x="8386" y="5622"/>
                    <a:pt x="8335" y="5597"/>
                  </a:cubicBezTo>
                  <a:lnTo>
                    <a:pt x="6621" y="4656"/>
                  </a:lnTo>
                  <a:cubicBezTo>
                    <a:pt x="6599" y="4645"/>
                    <a:pt x="6574" y="4640"/>
                    <a:pt x="6550" y="4640"/>
                  </a:cubicBezTo>
                  <a:cubicBezTo>
                    <a:pt x="6497" y="4640"/>
                    <a:pt x="6447" y="4666"/>
                    <a:pt x="6430" y="4716"/>
                  </a:cubicBezTo>
                  <a:cubicBezTo>
                    <a:pt x="6383" y="4799"/>
                    <a:pt x="6418" y="4882"/>
                    <a:pt x="6490" y="4918"/>
                  </a:cubicBezTo>
                  <a:lnTo>
                    <a:pt x="7918" y="5692"/>
                  </a:lnTo>
                  <a:cubicBezTo>
                    <a:pt x="8085" y="5775"/>
                    <a:pt x="8145" y="5966"/>
                    <a:pt x="8049" y="6133"/>
                  </a:cubicBezTo>
                  <a:cubicBezTo>
                    <a:pt x="7985" y="6245"/>
                    <a:pt x="7877" y="6309"/>
                    <a:pt x="7766" y="6309"/>
                  </a:cubicBezTo>
                  <a:cubicBezTo>
                    <a:pt x="7713" y="6309"/>
                    <a:pt x="7659" y="6294"/>
                    <a:pt x="7609" y="6263"/>
                  </a:cubicBezTo>
                  <a:lnTo>
                    <a:pt x="6144" y="5478"/>
                  </a:lnTo>
                  <a:cubicBezTo>
                    <a:pt x="6122" y="5463"/>
                    <a:pt x="6097" y="5456"/>
                    <a:pt x="6073" y="5456"/>
                  </a:cubicBezTo>
                  <a:cubicBezTo>
                    <a:pt x="6020" y="5456"/>
                    <a:pt x="5970" y="5488"/>
                    <a:pt x="5954" y="5537"/>
                  </a:cubicBezTo>
                  <a:cubicBezTo>
                    <a:pt x="5906" y="5609"/>
                    <a:pt x="5942" y="5704"/>
                    <a:pt x="6013" y="5728"/>
                  </a:cubicBezTo>
                  <a:lnTo>
                    <a:pt x="7192" y="6371"/>
                  </a:lnTo>
                  <a:cubicBezTo>
                    <a:pt x="7347" y="6466"/>
                    <a:pt x="7395" y="6656"/>
                    <a:pt x="7323" y="6823"/>
                  </a:cubicBezTo>
                  <a:cubicBezTo>
                    <a:pt x="7255" y="6925"/>
                    <a:pt x="7139" y="6984"/>
                    <a:pt x="7018" y="6984"/>
                  </a:cubicBezTo>
                  <a:cubicBezTo>
                    <a:pt x="6969" y="6984"/>
                    <a:pt x="6919" y="6975"/>
                    <a:pt x="6871" y="6954"/>
                  </a:cubicBezTo>
                  <a:lnTo>
                    <a:pt x="5644" y="6287"/>
                  </a:lnTo>
                  <a:cubicBezTo>
                    <a:pt x="5616" y="6271"/>
                    <a:pt x="5587" y="6263"/>
                    <a:pt x="5560" y="6263"/>
                  </a:cubicBezTo>
                  <a:cubicBezTo>
                    <a:pt x="5509" y="6263"/>
                    <a:pt x="5465" y="6292"/>
                    <a:pt x="5442" y="6347"/>
                  </a:cubicBezTo>
                  <a:cubicBezTo>
                    <a:pt x="5406" y="6418"/>
                    <a:pt x="5430" y="6502"/>
                    <a:pt x="5501" y="6537"/>
                  </a:cubicBezTo>
                  <a:lnTo>
                    <a:pt x="6454" y="7061"/>
                  </a:lnTo>
                  <a:cubicBezTo>
                    <a:pt x="6609" y="7145"/>
                    <a:pt x="6668" y="7335"/>
                    <a:pt x="6597" y="7502"/>
                  </a:cubicBezTo>
                  <a:cubicBezTo>
                    <a:pt x="6531" y="7609"/>
                    <a:pt x="6419" y="7670"/>
                    <a:pt x="6301" y="7670"/>
                  </a:cubicBezTo>
                  <a:cubicBezTo>
                    <a:pt x="6249" y="7670"/>
                    <a:pt x="6196" y="7658"/>
                    <a:pt x="6144" y="7633"/>
                  </a:cubicBezTo>
                  <a:lnTo>
                    <a:pt x="5478" y="7264"/>
                  </a:lnTo>
                  <a:cubicBezTo>
                    <a:pt x="5478" y="7133"/>
                    <a:pt x="5430" y="7002"/>
                    <a:pt x="5347" y="6883"/>
                  </a:cubicBezTo>
                  <a:cubicBezTo>
                    <a:pt x="5228" y="6728"/>
                    <a:pt x="5061" y="6644"/>
                    <a:pt x="4882" y="6644"/>
                  </a:cubicBezTo>
                  <a:lnTo>
                    <a:pt x="4882" y="6597"/>
                  </a:lnTo>
                  <a:cubicBezTo>
                    <a:pt x="4906" y="6430"/>
                    <a:pt x="4870" y="6263"/>
                    <a:pt x="4763" y="6133"/>
                  </a:cubicBezTo>
                  <a:cubicBezTo>
                    <a:pt x="4644" y="5990"/>
                    <a:pt x="4478" y="5894"/>
                    <a:pt x="4299" y="5894"/>
                  </a:cubicBezTo>
                  <a:lnTo>
                    <a:pt x="4299" y="5847"/>
                  </a:lnTo>
                  <a:cubicBezTo>
                    <a:pt x="4335" y="5692"/>
                    <a:pt x="4287" y="5525"/>
                    <a:pt x="4180" y="5394"/>
                  </a:cubicBezTo>
                  <a:cubicBezTo>
                    <a:pt x="4061" y="5240"/>
                    <a:pt x="3894" y="5156"/>
                    <a:pt x="3716" y="5156"/>
                  </a:cubicBezTo>
                  <a:lnTo>
                    <a:pt x="3716" y="5109"/>
                  </a:lnTo>
                  <a:cubicBezTo>
                    <a:pt x="3751" y="4942"/>
                    <a:pt x="3704" y="4775"/>
                    <a:pt x="3596" y="4644"/>
                  </a:cubicBezTo>
                  <a:cubicBezTo>
                    <a:pt x="3476" y="4488"/>
                    <a:pt x="3297" y="4404"/>
                    <a:pt x="3111" y="4404"/>
                  </a:cubicBezTo>
                  <a:cubicBezTo>
                    <a:pt x="2984" y="4404"/>
                    <a:pt x="2855" y="4443"/>
                    <a:pt x="2739" y="4525"/>
                  </a:cubicBezTo>
                  <a:lnTo>
                    <a:pt x="1715" y="5275"/>
                  </a:lnTo>
                  <a:lnTo>
                    <a:pt x="1334" y="5073"/>
                  </a:lnTo>
                  <a:lnTo>
                    <a:pt x="2799" y="2549"/>
                  </a:lnTo>
                  <a:close/>
                  <a:moveTo>
                    <a:pt x="4855" y="6920"/>
                  </a:moveTo>
                  <a:cubicBezTo>
                    <a:pt x="4953" y="6920"/>
                    <a:pt x="5045" y="6960"/>
                    <a:pt x="5109" y="7037"/>
                  </a:cubicBezTo>
                  <a:cubicBezTo>
                    <a:pt x="5168" y="7133"/>
                    <a:pt x="5192" y="7228"/>
                    <a:pt x="5180" y="7299"/>
                  </a:cubicBezTo>
                  <a:cubicBezTo>
                    <a:pt x="5168" y="7383"/>
                    <a:pt x="5120" y="7466"/>
                    <a:pt x="5049" y="7526"/>
                  </a:cubicBezTo>
                  <a:lnTo>
                    <a:pt x="4704" y="7776"/>
                  </a:lnTo>
                  <a:cubicBezTo>
                    <a:pt x="4643" y="7818"/>
                    <a:pt x="4574" y="7838"/>
                    <a:pt x="4507" y="7838"/>
                  </a:cubicBezTo>
                  <a:cubicBezTo>
                    <a:pt x="4404" y="7838"/>
                    <a:pt x="4304" y="7791"/>
                    <a:pt x="4239" y="7704"/>
                  </a:cubicBezTo>
                  <a:cubicBezTo>
                    <a:pt x="4132" y="7549"/>
                    <a:pt x="4168" y="7347"/>
                    <a:pt x="4311" y="7240"/>
                  </a:cubicBezTo>
                  <a:lnTo>
                    <a:pt x="4644" y="7002"/>
                  </a:lnTo>
                  <a:lnTo>
                    <a:pt x="4656" y="6978"/>
                  </a:lnTo>
                  <a:cubicBezTo>
                    <a:pt x="4719" y="6939"/>
                    <a:pt x="4788" y="6920"/>
                    <a:pt x="4855" y="6920"/>
                  </a:cubicBezTo>
                  <a:close/>
                  <a:moveTo>
                    <a:pt x="172" y="0"/>
                  </a:moveTo>
                  <a:cubicBezTo>
                    <a:pt x="121" y="0"/>
                    <a:pt x="72" y="29"/>
                    <a:pt x="48" y="84"/>
                  </a:cubicBezTo>
                  <a:cubicBezTo>
                    <a:pt x="1" y="156"/>
                    <a:pt x="25" y="239"/>
                    <a:pt x="108" y="287"/>
                  </a:cubicBezTo>
                  <a:lnTo>
                    <a:pt x="2346" y="1584"/>
                  </a:lnTo>
                  <a:lnTo>
                    <a:pt x="406" y="4942"/>
                  </a:lnTo>
                  <a:lnTo>
                    <a:pt x="251" y="4847"/>
                  </a:lnTo>
                  <a:cubicBezTo>
                    <a:pt x="226" y="4830"/>
                    <a:pt x="199" y="4822"/>
                    <a:pt x="172" y="4822"/>
                  </a:cubicBezTo>
                  <a:cubicBezTo>
                    <a:pt x="121" y="4822"/>
                    <a:pt x="72" y="4851"/>
                    <a:pt x="48" y="4906"/>
                  </a:cubicBezTo>
                  <a:cubicBezTo>
                    <a:pt x="1" y="4978"/>
                    <a:pt x="25" y="5061"/>
                    <a:pt x="108" y="5109"/>
                  </a:cubicBezTo>
                  <a:lnTo>
                    <a:pt x="894" y="5549"/>
                  </a:lnTo>
                  <a:cubicBezTo>
                    <a:pt x="919" y="5566"/>
                    <a:pt x="947" y="5574"/>
                    <a:pt x="975" y="5574"/>
                  </a:cubicBezTo>
                  <a:cubicBezTo>
                    <a:pt x="1025" y="5574"/>
                    <a:pt x="1073" y="5548"/>
                    <a:pt x="1096" y="5501"/>
                  </a:cubicBezTo>
                  <a:lnTo>
                    <a:pt x="1215" y="5299"/>
                  </a:lnTo>
                  <a:lnTo>
                    <a:pt x="1525" y="5466"/>
                  </a:lnTo>
                  <a:cubicBezTo>
                    <a:pt x="1430" y="5680"/>
                    <a:pt x="1441" y="5918"/>
                    <a:pt x="1572" y="6121"/>
                  </a:cubicBezTo>
                  <a:cubicBezTo>
                    <a:pt x="1691" y="6287"/>
                    <a:pt x="1882" y="6371"/>
                    <a:pt x="2084" y="6371"/>
                  </a:cubicBezTo>
                  <a:cubicBezTo>
                    <a:pt x="2144" y="6371"/>
                    <a:pt x="2215" y="6359"/>
                    <a:pt x="2275" y="6347"/>
                  </a:cubicBezTo>
                  <a:cubicBezTo>
                    <a:pt x="2275" y="6478"/>
                    <a:pt x="2322" y="6597"/>
                    <a:pt x="2394" y="6716"/>
                  </a:cubicBezTo>
                  <a:cubicBezTo>
                    <a:pt x="2513" y="6883"/>
                    <a:pt x="2703" y="6966"/>
                    <a:pt x="2882" y="6966"/>
                  </a:cubicBezTo>
                  <a:cubicBezTo>
                    <a:pt x="2942" y="6966"/>
                    <a:pt x="3013" y="6954"/>
                    <a:pt x="3073" y="6942"/>
                  </a:cubicBezTo>
                  <a:cubicBezTo>
                    <a:pt x="3073" y="7061"/>
                    <a:pt x="3120" y="7192"/>
                    <a:pt x="3192" y="7299"/>
                  </a:cubicBezTo>
                  <a:cubicBezTo>
                    <a:pt x="3299" y="7430"/>
                    <a:pt x="3430" y="7514"/>
                    <a:pt x="3596" y="7549"/>
                  </a:cubicBezTo>
                  <a:cubicBezTo>
                    <a:pt x="3632" y="7549"/>
                    <a:pt x="3656" y="7561"/>
                    <a:pt x="3704" y="7561"/>
                  </a:cubicBezTo>
                  <a:cubicBezTo>
                    <a:pt x="3763" y="7561"/>
                    <a:pt x="3835" y="7549"/>
                    <a:pt x="3894" y="7537"/>
                  </a:cubicBezTo>
                  <a:cubicBezTo>
                    <a:pt x="3894" y="7668"/>
                    <a:pt x="3942" y="7787"/>
                    <a:pt x="4013" y="7895"/>
                  </a:cubicBezTo>
                  <a:cubicBezTo>
                    <a:pt x="4120" y="8026"/>
                    <a:pt x="4251" y="8109"/>
                    <a:pt x="4418" y="8145"/>
                  </a:cubicBezTo>
                  <a:cubicBezTo>
                    <a:pt x="4442" y="8145"/>
                    <a:pt x="4478" y="8157"/>
                    <a:pt x="4525" y="8157"/>
                  </a:cubicBezTo>
                  <a:cubicBezTo>
                    <a:pt x="4656" y="8157"/>
                    <a:pt x="4775" y="8109"/>
                    <a:pt x="4882" y="8037"/>
                  </a:cubicBezTo>
                  <a:lnTo>
                    <a:pt x="5216" y="7787"/>
                  </a:lnTo>
                  <a:cubicBezTo>
                    <a:pt x="5299" y="7728"/>
                    <a:pt x="5359" y="7668"/>
                    <a:pt x="5394" y="7597"/>
                  </a:cubicBezTo>
                  <a:lnTo>
                    <a:pt x="6013" y="7918"/>
                  </a:lnTo>
                  <a:cubicBezTo>
                    <a:pt x="6097" y="7966"/>
                    <a:pt x="6204" y="7990"/>
                    <a:pt x="6311" y="7990"/>
                  </a:cubicBezTo>
                  <a:cubicBezTo>
                    <a:pt x="6371" y="7990"/>
                    <a:pt x="6430" y="7978"/>
                    <a:pt x="6490" y="7966"/>
                  </a:cubicBezTo>
                  <a:cubicBezTo>
                    <a:pt x="6644" y="7918"/>
                    <a:pt x="6787" y="7811"/>
                    <a:pt x="6859" y="7668"/>
                  </a:cubicBezTo>
                  <a:cubicBezTo>
                    <a:pt x="6918" y="7549"/>
                    <a:pt x="6942" y="7430"/>
                    <a:pt x="6930" y="7299"/>
                  </a:cubicBezTo>
                  <a:cubicBezTo>
                    <a:pt x="6966" y="7299"/>
                    <a:pt x="7002" y="7311"/>
                    <a:pt x="7049" y="7311"/>
                  </a:cubicBezTo>
                  <a:cubicBezTo>
                    <a:pt x="7275" y="7311"/>
                    <a:pt x="7478" y="7192"/>
                    <a:pt x="7597" y="6990"/>
                  </a:cubicBezTo>
                  <a:cubicBezTo>
                    <a:pt x="7656" y="6871"/>
                    <a:pt x="7692" y="6740"/>
                    <a:pt x="7680" y="6609"/>
                  </a:cubicBezTo>
                  <a:cubicBezTo>
                    <a:pt x="7716" y="6609"/>
                    <a:pt x="7752" y="6633"/>
                    <a:pt x="7799" y="6633"/>
                  </a:cubicBezTo>
                  <a:cubicBezTo>
                    <a:pt x="8014" y="6633"/>
                    <a:pt x="8228" y="6514"/>
                    <a:pt x="8347" y="6299"/>
                  </a:cubicBezTo>
                  <a:cubicBezTo>
                    <a:pt x="8407" y="6180"/>
                    <a:pt x="8430" y="6061"/>
                    <a:pt x="8418" y="5930"/>
                  </a:cubicBezTo>
                  <a:cubicBezTo>
                    <a:pt x="8454" y="5930"/>
                    <a:pt x="8490" y="5942"/>
                    <a:pt x="8538" y="5942"/>
                  </a:cubicBezTo>
                  <a:cubicBezTo>
                    <a:pt x="8597" y="5942"/>
                    <a:pt x="8657" y="5930"/>
                    <a:pt x="8716" y="5918"/>
                  </a:cubicBezTo>
                  <a:cubicBezTo>
                    <a:pt x="8883" y="5871"/>
                    <a:pt x="9014" y="5763"/>
                    <a:pt x="9085" y="5621"/>
                  </a:cubicBezTo>
                  <a:cubicBezTo>
                    <a:pt x="9169" y="5466"/>
                    <a:pt x="9192" y="5299"/>
                    <a:pt x="9133" y="5144"/>
                  </a:cubicBezTo>
                  <a:cubicBezTo>
                    <a:pt x="9121" y="5097"/>
                    <a:pt x="9109" y="5061"/>
                    <a:pt x="9085" y="5037"/>
                  </a:cubicBezTo>
                  <a:lnTo>
                    <a:pt x="9347" y="4859"/>
                  </a:lnTo>
                  <a:lnTo>
                    <a:pt x="9478" y="5037"/>
                  </a:lnTo>
                  <a:cubicBezTo>
                    <a:pt x="9506" y="5072"/>
                    <a:pt x="9550" y="5090"/>
                    <a:pt x="9593" y="5090"/>
                  </a:cubicBezTo>
                  <a:cubicBezTo>
                    <a:pt x="9625" y="5090"/>
                    <a:pt x="9656" y="5081"/>
                    <a:pt x="9681" y="5061"/>
                  </a:cubicBezTo>
                  <a:lnTo>
                    <a:pt x="10085" y="4739"/>
                  </a:lnTo>
                  <a:cubicBezTo>
                    <a:pt x="10121" y="4668"/>
                    <a:pt x="10133" y="4573"/>
                    <a:pt x="10085" y="4513"/>
                  </a:cubicBezTo>
                  <a:cubicBezTo>
                    <a:pt x="10065" y="4479"/>
                    <a:pt x="10019" y="4460"/>
                    <a:pt x="9974" y="4460"/>
                  </a:cubicBezTo>
                  <a:cubicBezTo>
                    <a:pt x="9941" y="4460"/>
                    <a:pt x="9908" y="4470"/>
                    <a:pt x="9883" y="4489"/>
                  </a:cubicBezTo>
                  <a:lnTo>
                    <a:pt x="9585" y="4704"/>
                  </a:lnTo>
                  <a:lnTo>
                    <a:pt x="7252" y="1644"/>
                  </a:lnTo>
                  <a:lnTo>
                    <a:pt x="8585" y="775"/>
                  </a:lnTo>
                  <a:cubicBezTo>
                    <a:pt x="8657" y="739"/>
                    <a:pt x="8680" y="644"/>
                    <a:pt x="8633" y="572"/>
                  </a:cubicBezTo>
                  <a:cubicBezTo>
                    <a:pt x="8602" y="526"/>
                    <a:pt x="8556" y="500"/>
                    <a:pt x="8505" y="500"/>
                  </a:cubicBezTo>
                  <a:cubicBezTo>
                    <a:pt x="8478" y="500"/>
                    <a:pt x="8448" y="508"/>
                    <a:pt x="8418" y="525"/>
                  </a:cubicBezTo>
                  <a:lnTo>
                    <a:pt x="6954" y="1477"/>
                  </a:lnTo>
                  <a:cubicBezTo>
                    <a:pt x="6871" y="1525"/>
                    <a:pt x="6859" y="1632"/>
                    <a:pt x="6906" y="1680"/>
                  </a:cubicBezTo>
                  <a:lnTo>
                    <a:pt x="7168" y="2037"/>
                  </a:lnTo>
                  <a:lnTo>
                    <a:pt x="6978" y="2192"/>
                  </a:lnTo>
                  <a:lnTo>
                    <a:pt x="6216" y="1942"/>
                  </a:lnTo>
                  <a:cubicBezTo>
                    <a:pt x="6204" y="1942"/>
                    <a:pt x="6192" y="1918"/>
                    <a:pt x="6180" y="1918"/>
                  </a:cubicBezTo>
                  <a:lnTo>
                    <a:pt x="4430" y="1918"/>
                  </a:lnTo>
                  <a:cubicBezTo>
                    <a:pt x="4358" y="1918"/>
                    <a:pt x="4299" y="1965"/>
                    <a:pt x="4287" y="2037"/>
                  </a:cubicBezTo>
                  <a:lnTo>
                    <a:pt x="4180" y="2430"/>
                  </a:lnTo>
                  <a:lnTo>
                    <a:pt x="3930" y="2323"/>
                  </a:lnTo>
                  <a:cubicBezTo>
                    <a:pt x="3894" y="2311"/>
                    <a:pt x="3882" y="2311"/>
                    <a:pt x="3846" y="2311"/>
                  </a:cubicBezTo>
                  <a:lnTo>
                    <a:pt x="3168" y="2382"/>
                  </a:lnTo>
                  <a:lnTo>
                    <a:pt x="2930" y="2251"/>
                  </a:lnTo>
                  <a:lnTo>
                    <a:pt x="3156" y="1858"/>
                  </a:lnTo>
                  <a:cubicBezTo>
                    <a:pt x="3192" y="1787"/>
                    <a:pt x="3168" y="1703"/>
                    <a:pt x="3096" y="1656"/>
                  </a:cubicBezTo>
                  <a:lnTo>
                    <a:pt x="251" y="25"/>
                  </a:lnTo>
                  <a:cubicBezTo>
                    <a:pt x="226" y="8"/>
                    <a:pt x="199" y="0"/>
                    <a:pt x="1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3" name="Google Shape;13173;p88"/>
            <p:cNvSpPr/>
            <p:nvPr/>
          </p:nvSpPr>
          <p:spPr>
            <a:xfrm>
              <a:off x="2946442" y="2015001"/>
              <a:ext cx="37525" cy="26799"/>
            </a:xfrm>
            <a:custGeom>
              <a:avLst/>
              <a:gdLst/>
              <a:ahLst/>
              <a:cxnLst/>
              <a:rect l="l" t="t" r="r" b="b"/>
              <a:pathLst>
                <a:path w="1179" h="842" extrusionOk="0">
                  <a:moveTo>
                    <a:pt x="1011" y="1"/>
                  </a:moveTo>
                  <a:cubicBezTo>
                    <a:pt x="983" y="1"/>
                    <a:pt x="955" y="7"/>
                    <a:pt x="929" y="20"/>
                  </a:cubicBezTo>
                  <a:lnTo>
                    <a:pt x="96" y="556"/>
                  </a:lnTo>
                  <a:cubicBezTo>
                    <a:pt x="24" y="603"/>
                    <a:pt x="0" y="699"/>
                    <a:pt x="48" y="770"/>
                  </a:cubicBezTo>
                  <a:cubicBezTo>
                    <a:pt x="84" y="818"/>
                    <a:pt x="119" y="842"/>
                    <a:pt x="167" y="842"/>
                  </a:cubicBezTo>
                  <a:cubicBezTo>
                    <a:pt x="203" y="842"/>
                    <a:pt x="226" y="830"/>
                    <a:pt x="238" y="818"/>
                  </a:cubicBezTo>
                  <a:lnTo>
                    <a:pt x="1072" y="282"/>
                  </a:lnTo>
                  <a:cubicBezTo>
                    <a:pt x="1167" y="234"/>
                    <a:pt x="1179" y="127"/>
                    <a:pt x="1131" y="68"/>
                  </a:cubicBezTo>
                  <a:cubicBezTo>
                    <a:pt x="1108" y="22"/>
                    <a:pt x="1061" y="1"/>
                    <a:pt x="10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74" name="Google Shape;13174;p88"/>
          <p:cNvGrpSpPr/>
          <p:nvPr/>
        </p:nvGrpSpPr>
        <p:grpSpPr>
          <a:xfrm>
            <a:off x="6671087" y="1835054"/>
            <a:ext cx="332757" cy="281833"/>
            <a:chOff x="6671087" y="2009304"/>
            <a:chExt cx="332757" cy="281833"/>
          </a:xfrm>
        </p:grpSpPr>
        <p:sp>
          <p:nvSpPr>
            <p:cNvPr id="13175" name="Google Shape;13175;p88"/>
            <p:cNvSpPr/>
            <p:nvPr/>
          </p:nvSpPr>
          <p:spPr>
            <a:xfrm>
              <a:off x="6671087" y="2023658"/>
              <a:ext cx="331993" cy="267478"/>
            </a:xfrm>
            <a:custGeom>
              <a:avLst/>
              <a:gdLst/>
              <a:ahLst/>
              <a:cxnLst/>
              <a:rect l="l" t="t" r="r" b="b"/>
              <a:pathLst>
                <a:path w="10431" h="8404" extrusionOk="0">
                  <a:moveTo>
                    <a:pt x="6359" y="2272"/>
                  </a:moveTo>
                  <a:lnTo>
                    <a:pt x="7192" y="2546"/>
                  </a:lnTo>
                  <a:cubicBezTo>
                    <a:pt x="7203" y="2553"/>
                    <a:pt x="7215" y="2556"/>
                    <a:pt x="7228" y="2556"/>
                  </a:cubicBezTo>
                  <a:cubicBezTo>
                    <a:pt x="7261" y="2556"/>
                    <a:pt x="7298" y="2539"/>
                    <a:pt x="7323" y="2522"/>
                  </a:cubicBezTo>
                  <a:lnTo>
                    <a:pt x="7585" y="2332"/>
                  </a:lnTo>
                  <a:lnTo>
                    <a:pt x="9419" y="4725"/>
                  </a:lnTo>
                  <a:lnTo>
                    <a:pt x="9109" y="4951"/>
                  </a:lnTo>
                  <a:cubicBezTo>
                    <a:pt x="9097" y="4927"/>
                    <a:pt x="9061" y="4915"/>
                    <a:pt x="9050" y="4903"/>
                  </a:cubicBezTo>
                  <a:lnTo>
                    <a:pt x="5882" y="3177"/>
                  </a:lnTo>
                  <a:lnTo>
                    <a:pt x="6002" y="2987"/>
                  </a:lnTo>
                  <a:cubicBezTo>
                    <a:pt x="6049" y="2903"/>
                    <a:pt x="6025" y="2820"/>
                    <a:pt x="5954" y="2772"/>
                  </a:cubicBezTo>
                  <a:cubicBezTo>
                    <a:pt x="5929" y="2755"/>
                    <a:pt x="5900" y="2747"/>
                    <a:pt x="5873" y="2747"/>
                  </a:cubicBezTo>
                  <a:cubicBezTo>
                    <a:pt x="5822" y="2747"/>
                    <a:pt x="5775" y="2774"/>
                    <a:pt x="5752" y="2820"/>
                  </a:cubicBezTo>
                  <a:lnTo>
                    <a:pt x="5418" y="3356"/>
                  </a:lnTo>
                  <a:cubicBezTo>
                    <a:pt x="5406" y="3379"/>
                    <a:pt x="5382" y="3415"/>
                    <a:pt x="5382" y="3427"/>
                  </a:cubicBezTo>
                  <a:lnTo>
                    <a:pt x="5382" y="4725"/>
                  </a:lnTo>
                  <a:cubicBezTo>
                    <a:pt x="5382" y="4987"/>
                    <a:pt x="5168" y="5213"/>
                    <a:pt x="4894" y="5213"/>
                  </a:cubicBezTo>
                  <a:cubicBezTo>
                    <a:pt x="4632" y="5213"/>
                    <a:pt x="4406" y="4987"/>
                    <a:pt x="4406" y="4725"/>
                  </a:cubicBezTo>
                  <a:lnTo>
                    <a:pt x="4406" y="3439"/>
                  </a:lnTo>
                  <a:lnTo>
                    <a:pt x="4704" y="2272"/>
                  </a:lnTo>
                  <a:close/>
                  <a:moveTo>
                    <a:pt x="2692" y="1796"/>
                  </a:moveTo>
                  <a:lnTo>
                    <a:pt x="2930" y="1927"/>
                  </a:lnTo>
                  <a:lnTo>
                    <a:pt x="929" y="5392"/>
                  </a:lnTo>
                  <a:lnTo>
                    <a:pt x="691" y="5261"/>
                  </a:lnTo>
                  <a:lnTo>
                    <a:pt x="2692" y="1796"/>
                  </a:lnTo>
                  <a:close/>
                  <a:moveTo>
                    <a:pt x="3215" y="4844"/>
                  </a:moveTo>
                  <a:cubicBezTo>
                    <a:pt x="3323" y="4844"/>
                    <a:pt x="3406" y="4892"/>
                    <a:pt x="3489" y="4975"/>
                  </a:cubicBezTo>
                  <a:cubicBezTo>
                    <a:pt x="3608" y="5130"/>
                    <a:pt x="3561" y="5344"/>
                    <a:pt x="3406" y="5451"/>
                  </a:cubicBezTo>
                  <a:lnTo>
                    <a:pt x="2323" y="6213"/>
                  </a:lnTo>
                  <a:cubicBezTo>
                    <a:pt x="2266" y="6255"/>
                    <a:pt x="2199" y="6275"/>
                    <a:pt x="2131" y="6275"/>
                  </a:cubicBezTo>
                  <a:cubicBezTo>
                    <a:pt x="2027" y="6275"/>
                    <a:pt x="1923" y="6228"/>
                    <a:pt x="1858" y="6142"/>
                  </a:cubicBezTo>
                  <a:cubicBezTo>
                    <a:pt x="1763" y="5987"/>
                    <a:pt x="1787" y="5785"/>
                    <a:pt x="1942" y="5677"/>
                  </a:cubicBezTo>
                  <a:lnTo>
                    <a:pt x="3025" y="4903"/>
                  </a:lnTo>
                  <a:cubicBezTo>
                    <a:pt x="3085" y="4856"/>
                    <a:pt x="3156" y="4844"/>
                    <a:pt x="3215" y="4844"/>
                  </a:cubicBezTo>
                  <a:close/>
                  <a:moveTo>
                    <a:pt x="3811" y="5606"/>
                  </a:moveTo>
                  <a:cubicBezTo>
                    <a:pt x="3918" y="5606"/>
                    <a:pt x="4001" y="5665"/>
                    <a:pt x="4061" y="5737"/>
                  </a:cubicBezTo>
                  <a:cubicBezTo>
                    <a:pt x="4180" y="5880"/>
                    <a:pt x="4144" y="6106"/>
                    <a:pt x="3989" y="6213"/>
                  </a:cubicBezTo>
                  <a:lnTo>
                    <a:pt x="3156" y="6820"/>
                  </a:lnTo>
                  <a:cubicBezTo>
                    <a:pt x="3100" y="6863"/>
                    <a:pt x="3032" y="6883"/>
                    <a:pt x="2964" y="6883"/>
                  </a:cubicBezTo>
                  <a:cubicBezTo>
                    <a:pt x="2861" y="6883"/>
                    <a:pt x="2756" y="6835"/>
                    <a:pt x="2692" y="6749"/>
                  </a:cubicBezTo>
                  <a:cubicBezTo>
                    <a:pt x="2573" y="6594"/>
                    <a:pt x="2620" y="6380"/>
                    <a:pt x="2775" y="6273"/>
                  </a:cubicBezTo>
                  <a:lnTo>
                    <a:pt x="3573" y="5689"/>
                  </a:lnTo>
                  <a:cubicBezTo>
                    <a:pt x="3608" y="5677"/>
                    <a:pt x="3632" y="5642"/>
                    <a:pt x="3668" y="5630"/>
                  </a:cubicBezTo>
                  <a:cubicBezTo>
                    <a:pt x="3704" y="5618"/>
                    <a:pt x="3763" y="5606"/>
                    <a:pt x="3811" y="5606"/>
                  </a:cubicBezTo>
                  <a:close/>
                  <a:moveTo>
                    <a:pt x="4415" y="6386"/>
                  </a:moveTo>
                  <a:cubicBezTo>
                    <a:pt x="4516" y="6386"/>
                    <a:pt x="4617" y="6431"/>
                    <a:pt x="4680" y="6523"/>
                  </a:cubicBezTo>
                  <a:cubicBezTo>
                    <a:pt x="4799" y="6666"/>
                    <a:pt x="4751" y="6892"/>
                    <a:pt x="4597" y="6999"/>
                  </a:cubicBezTo>
                  <a:lnTo>
                    <a:pt x="4001" y="7416"/>
                  </a:lnTo>
                  <a:cubicBezTo>
                    <a:pt x="3946" y="7462"/>
                    <a:pt x="3883" y="7479"/>
                    <a:pt x="3814" y="7479"/>
                  </a:cubicBezTo>
                  <a:cubicBezTo>
                    <a:pt x="3793" y="7479"/>
                    <a:pt x="3773" y="7478"/>
                    <a:pt x="3751" y="7475"/>
                  </a:cubicBezTo>
                  <a:cubicBezTo>
                    <a:pt x="3668" y="7463"/>
                    <a:pt x="3585" y="7416"/>
                    <a:pt x="3525" y="7344"/>
                  </a:cubicBezTo>
                  <a:cubicBezTo>
                    <a:pt x="3430" y="7189"/>
                    <a:pt x="3454" y="6987"/>
                    <a:pt x="3608" y="6880"/>
                  </a:cubicBezTo>
                  <a:lnTo>
                    <a:pt x="4180" y="6463"/>
                  </a:lnTo>
                  <a:lnTo>
                    <a:pt x="4216" y="6451"/>
                  </a:lnTo>
                  <a:cubicBezTo>
                    <a:pt x="4274" y="6407"/>
                    <a:pt x="4344" y="6386"/>
                    <a:pt x="4415" y="6386"/>
                  </a:cubicBezTo>
                  <a:close/>
                  <a:moveTo>
                    <a:pt x="2894" y="2594"/>
                  </a:moveTo>
                  <a:lnTo>
                    <a:pt x="3168" y="2760"/>
                  </a:lnTo>
                  <a:cubicBezTo>
                    <a:pt x="3193" y="2769"/>
                    <a:pt x="3212" y="2777"/>
                    <a:pt x="3234" y="2777"/>
                  </a:cubicBezTo>
                  <a:cubicBezTo>
                    <a:pt x="3243" y="2777"/>
                    <a:pt x="3253" y="2776"/>
                    <a:pt x="3263" y="2772"/>
                  </a:cubicBezTo>
                  <a:lnTo>
                    <a:pt x="3977" y="2677"/>
                  </a:lnTo>
                  <a:lnTo>
                    <a:pt x="4239" y="2784"/>
                  </a:lnTo>
                  <a:lnTo>
                    <a:pt x="4097" y="3379"/>
                  </a:lnTo>
                  <a:lnTo>
                    <a:pt x="4097" y="3415"/>
                  </a:lnTo>
                  <a:lnTo>
                    <a:pt x="4097" y="4701"/>
                  </a:lnTo>
                  <a:cubicBezTo>
                    <a:pt x="4097" y="5154"/>
                    <a:pt x="4454" y="5511"/>
                    <a:pt x="4894" y="5511"/>
                  </a:cubicBezTo>
                  <a:cubicBezTo>
                    <a:pt x="5347" y="5511"/>
                    <a:pt x="5704" y="5154"/>
                    <a:pt x="5704" y="4701"/>
                  </a:cubicBezTo>
                  <a:lnTo>
                    <a:pt x="5704" y="3439"/>
                  </a:lnTo>
                  <a:lnTo>
                    <a:pt x="5728" y="3391"/>
                  </a:lnTo>
                  <a:lnTo>
                    <a:pt x="8919" y="5118"/>
                  </a:lnTo>
                  <a:cubicBezTo>
                    <a:pt x="9061" y="5261"/>
                    <a:pt x="9121" y="5463"/>
                    <a:pt x="9038" y="5630"/>
                  </a:cubicBezTo>
                  <a:cubicBezTo>
                    <a:pt x="8973" y="5742"/>
                    <a:pt x="8860" y="5806"/>
                    <a:pt x="8742" y="5806"/>
                  </a:cubicBezTo>
                  <a:cubicBezTo>
                    <a:pt x="8685" y="5806"/>
                    <a:pt x="8627" y="5792"/>
                    <a:pt x="8573" y="5761"/>
                  </a:cubicBezTo>
                  <a:lnTo>
                    <a:pt x="6799" y="4796"/>
                  </a:lnTo>
                  <a:cubicBezTo>
                    <a:pt x="6777" y="4781"/>
                    <a:pt x="6753" y="4775"/>
                    <a:pt x="6730" y="4775"/>
                  </a:cubicBezTo>
                  <a:cubicBezTo>
                    <a:pt x="6679" y="4775"/>
                    <a:pt x="6630" y="4807"/>
                    <a:pt x="6597" y="4856"/>
                  </a:cubicBezTo>
                  <a:cubicBezTo>
                    <a:pt x="6549" y="4927"/>
                    <a:pt x="6585" y="5023"/>
                    <a:pt x="6656" y="5058"/>
                  </a:cubicBezTo>
                  <a:lnTo>
                    <a:pt x="8133" y="5868"/>
                  </a:lnTo>
                  <a:cubicBezTo>
                    <a:pt x="8288" y="5951"/>
                    <a:pt x="8347" y="6166"/>
                    <a:pt x="8264" y="6332"/>
                  </a:cubicBezTo>
                  <a:cubicBezTo>
                    <a:pt x="8198" y="6439"/>
                    <a:pt x="8080" y="6501"/>
                    <a:pt x="7959" y="6501"/>
                  </a:cubicBezTo>
                  <a:cubicBezTo>
                    <a:pt x="7905" y="6501"/>
                    <a:pt x="7851" y="6489"/>
                    <a:pt x="7799" y="6463"/>
                  </a:cubicBezTo>
                  <a:lnTo>
                    <a:pt x="6299" y="5642"/>
                  </a:lnTo>
                  <a:cubicBezTo>
                    <a:pt x="6277" y="5627"/>
                    <a:pt x="6252" y="5620"/>
                    <a:pt x="6227" y="5620"/>
                  </a:cubicBezTo>
                  <a:cubicBezTo>
                    <a:pt x="6173" y="5620"/>
                    <a:pt x="6118" y="5652"/>
                    <a:pt x="6085" y="5701"/>
                  </a:cubicBezTo>
                  <a:cubicBezTo>
                    <a:pt x="6049" y="5773"/>
                    <a:pt x="6073" y="5868"/>
                    <a:pt x="6144" y="5916"/>
                  </a:cubicBezTo>
                  <a:lnTo>
                    <a:pt x="7371" y="6570"/>
                  </a:lnTo>
                  <a:cubicBezTo>
                    <a:pt x="7537" y="6654"/>
                    <a:pt x="7597" y="6868"/>
                    <a:pt x="7502" y="7023"/>
                  </a:cubicBezTo>
                  <a:cubicBezTo>
                    <a:pt x="7444" y="7139"/>
                    <a:pt x="7322" y="7203"/>
                    <a:pt x="7197" y="7203"/>
                  </a:cubicBezTo>
                  <a:cubicBezTo>
                    <a:pt x="7143" y="7203"/>
                    <a:pt x="7088" y="7191"/>
                    <a:pt x="7037" y="7166"/>
                  </a:cubicBezTo>
                  <a:lnTo>
                    <a:pt x="5775" y="6463"/>
                  </a:lnTo>
                  <a:cubicBezTo>
                    <a:pt x="5753" y="6448"/>
                    <a:pt x="5728" y="6442"/>
                    <a:pt x="5704" y="6442"/>
                  </a:cubicBezTo>
                  <a:cubicBezTo>
                    <a:pt x="5650" y="6442"/>
                    <a:pt x="5597" y="6474"/>
                    <a:pt x="5573" y="6523"/>
                  </a:cubicBezTo>
                  <a:cubicBezTo>
                    <a:pt x="5525" y="6594"/>
                    <a:pt x="5549" y="6689"/>
                    <a:pt x="5632" y="6725"/>
                  </a:cubicBezTo>
                  <a:lnTo>
                    <a:pt x="6609" y="7261"/>
                  </a:lnTo>
                  <a:cubicBezTo>
                    <a:pt x="6775" y="7356"/>
                    <a:pt x="6835" y="7559"/>
                    <a:pt x="6740" y="7725"/>
                  </a:cubicBezTo>
                  <a:cubicBezTo>
                    <a:pt x="6683" y="7838"/>
                    <a:pt x="6567" y="7902"/>
                    <a:pt x="6450" y="7902"/>
                  </a:cubicBezTo>
                  <a:cubicBezTo>
                    <a:pt x="6394" y="7902"/>
                    <a:pt x="6337" y="7887"/>
                    <a:pt x="6287" y="7856"/>
                  </a:cubicBezTo>
                  <a:lnTo>
                    <a:pt x="5597" y="7487"/>
                  </a:lnTo>
                  <a:cubicBezTo>
                    <a:pt x="5597" y="7344"/>
                    <a:pt x="5549" y="7201"/>
                    <a:pt x="5466" y="7082"/>
                  </a:cubicBezTo>
                  <a:cubicBezTo>
                    <a:pt x="5347" y="6939"/>
                    <a:pt x="5168" y="6844"/>
                    <a:pt x="4990" y="6832"/>
                  </a:cubicBezTo>
                  <a:cubicBezTo>
                    <a:pt x="4990" y="6820"/>
                    <a:pt x="4990" y="6808"/>
                    <a:pt x="5001" y="6785"/>
                  </a:cubicBezTo>
                  <a:cubicBezTo>
                    <a:pt x="5037" y="6606"/>
                    <a:pt x="4990" y="6451"/>
                    <a:pt x="4882" y="6308"/>
                  </a:cubicBezTo>
                  <a:cubicBezTo>
                    <a:pt x="4763" y="6166"/>
                    <a:pt x="4585" y="6070"/>
                    <a:pt x="4406" y="6058"/>
                  </a:cubicBezTo>
                  <a:cubicBezTo>
                    <a:pt x="4406" y="6046"/>
                    <a:pt x="4406" y="6035"/>
                    <a:pt x="4418" y="6011"/>
                  </a:cubicBezTo>
                  <a:cubicBezTo>
                    <a:pt x="4454" y="5832"/>
                    <a:pt x="4406" y="5677"/>
                    <a:pt x="4299" y="5535"/>
                  </a:cubicBezTo>
                  <a:cubicBezTo>
                    <a:pt x="4180" y="5392"/>
                    <a:pt x="4001" y="5296"/>
                    <a:pt x="3823" y="5284"/>
                  </a:cubicBezTo>
                  <a:cubicBezTo>
                    <a:pt x="3823" y="5273"/>
                    <a:pt x="3823" y="5261"/>
                    <a:pt x="3847" y="5237"/>
                  </a:cubicBezTo>
                  <a:cubicBezTo>
                    <a:pt x="3870" y="5058"/>
                    <a:pt x="3823" y="4903"/>
                    <a:pt x="3727" y="4761"/>
                  </a:cubicBezTo>
                  <a:cubicBezTo>
                    <a:pt x="3600" y="4597"/>
                    <a:pt x="3413" y="4515"/>
                    <a:pt x="3222" y="4515"/>
                  </a:cubicBezTo>
                  <a:cubicBezTo>
                    <a:pt x="3093" y="4515"/>
                    <a:pt x="2962" y="4553"/>
                    <a:pt x="2846" y="4630"/>
                  </a:cubicBezTo>
                  <a:lnTo>
                    <a:pt x="1775" y="5404"/>
                  </a:lnTo>
                  <a:lnTo>
                    <a:pt x="1382" y="5201"/>
                  </a:lnTo>
                  <a:lnTo>
                    <a:pt x="2894" y="2594"/>
                  </a:lnTo>
                  <a:close/>
                  <a:moveTo>
                    <a:pt x="5009" y="7159"/>
                  </a:moveTo>
                  <a:cubicBezTo>
                    <a:pt x="5109" y="7159"/>
                    <a:pt x="5207" y="7205"/>
                    <a:pt x="5263" y="7297"/>
                  </a:cubicBezTo>
                  <a:cubicBezTo>
                    <a:pt x="5311" y="7356"/>
                    <a:pt x="5347" y="7451"/>
                    <a:pt x="5335" y="7535"/>
                  </a:cubicBezTo>
                  <a:cubicBezTo>
                    <a:pt x="5311" y="7630"/>
                    <a:pt x="5263" y="7701"/>
                    <a:pt x="5192" y="7761"/>
                  </a:cubicBezTo>
                  <a:lnTo>
                    <a:pt x="4835" y="8011"/>
                  </a:lnTo>
                  <a:cubicBezTo>
                    <a:pt x="4778" y="8053"/>
                    <a:pt x="4711" y="8073"/>
                    <a:pt x="4643" y="8073"/>
                  </a:cubicBezTo>
                  <a:cubicBezTo>
                    <a:pt x="4539" y="8073"/>
                    <a:pt x="4435" y="8026"/>
                    <a:pt x="4370" y="7940"/>
                  </a:cubicBezTo>
                  <a:cubicBezTo>
                    <a:pt x="4275" y="7785"/>
                    <a:pt x="4299" y="7582"/>
                    <a:pt x="4454" y="7475"/>
                  </a:cubicBezTo>
                  <a:lnTo>
                    <a:pt x="4775" y="7237"/>
                  </a:lnTo>
                  <a:lnTo>
                    <a:pt x="4811" y="7225"/>
                  </a:lnTo>
                  <a:cubicBezTo>
                    <a:pt x="4869" y="7181"/>
                    <a:pt x="4940" y="7159"/>
                    <a:pt x="5009" y="7159"/>
                  </a:cubicBezTo>
                  <a:close/>
                  <a:moveTo>
                    <a:pt x="182" y="0"/>
                  </a:moveTo>
                  <a:cubicBezTo>
                    <a:pt x="131" y="0"/>
                    <a:pt x="81" y="32"/>
                    <a:pt x="48" y="81"/>
                  </a:cubicBezTo>
                  <a:cubicBezTo>
                    <a:pt x="1" y="153"/>
                    <a:pt x="25" y="248"/>
                    <a:pt x="108" y="284"/>
                  </a:cubicBezTo>
                  <a:lnTo>
                    <a:pt x="2430" y="1629"/>
                  </a:lnTo>
                  <a:lnTo>
                    <a:pt x="418" y="5094"/>
                  </a:lnTo>
                  <a:lnTo>
                    <a:pt x="251" y="5011"/>
                  </a:lnTo>
                  <a:cubicBezTo>
                    <a:pt x="226" y="4994"/>
                    <a:pt x="200" y="4986"/>
                    <a:pt x="175" y="4986"/>
                  </a:cubicBezTo>
                  <a:cubicBezTo>
                    <a:pt x="126" y="4986"/>
                    <a:pt x="80" y="5015"/>
                    <a:pt x="48" y="5070"/>
                  </a:cubicBezTo>
                  <a:cubicBezTo>
                    <a:pt x="1" y="5142"/>
                    <a:pt x="25" y="5225"/>
                    <a:pt x="108" y="5273"/>
                  </a:cubicBezTo>
                  <a:lnTo>
                    <a:pt x="906" y="5737"/>
                  </a:lnTo>
                  <a:cubicBezTo>
                    <a:pt x="932" y="5752"/>
                    <a:pt x="958" y="5759"/>
                    <a:pt x="983" y="5759"/>
                  </a:cubicBezTo>
                  <a:cubicBezTo>
                    <a:pt x="1038" y="5759"/>
                    <a:pt x="1087" y="5726"/>
                    <a:pt x="1120" y="5677"/>
                  </a:cubicBezTo>
                  <a:lnTo>
                    <a:pt x="1239" y="5463"/>
                  </a:lnTo>
                  <a:lnTo>
                    <a:pt x="1561" y="5642"/>
                  </a:lnTo>
                  <a:cubicBezTo>
                    <a:pt x="1465" y="5856"/>
                    <a:pt x="1465" y="6106"/>
                    <a:pt x="1608" y="6320"/>
                  </a:cubicBezTo>
                  <a:cubicBezTo>
                    <a:pt x="1727" y="6499"/>
                    <a:pt x="1942" y="6582"/>
                    <a:pt x="2132" y="6582"/>
                  </a:cubicBezTo>
                  <a:cubicBezTo>
                    <a:pt x="2192" y="6582"/>
                    <a:pt x="2263" y="6570"/>
                    <a:pt x="2323" y="6558"/>
                  </a:cubicBezTo>
                  <a:cubicBezTo>
                    <a:pt x="2323" y="6689"/>
                    <a:pt x="2370" y="6820"/>
                    <a:pt x="2442" y="6928"/>
                  </a:cubicBezTo>
                  <a:cubicBezTo>
                    <a:pt x="2561" y="7094"/>
                    <a:pt x="2751" y="7178"/>
                    <a:pt x="2965" y="7178"/>
                  </a:cubicBezTo>
                  <a:cubicBezTo>
                    <a:pt x="3025" y="7178"/>
                    <a:pt x="3096" y="7166"/>
                    <a:pt x="3156" y="7154"/>
                  </a:cubicBezTo>
                  <a:cubicBezTo>
                    <a:pt x="3156" y="7285"/>
                    <a:pt x="3204" y="7404"/>
                    <a:pt x="3275" y="7523"/>
                  </a:cubicBezTo>
                  <a:cubicBezTo>
                    <a:pt x="3382" y="7654"/>
                    <a:pt x="3525" y="7749"/>
                    <a:pt x="3692" y="7773"/>
                  </a:cubicBezTo>
                  <a:cubicBezTo>
                    <a:pt x="3716" y="7773"/>
                    <a:pt x="3763" y="7785"/>
                    <a:pt x="3799" y="7785"/>
                  </a:cubicBezTo>
                  <a:cubicBezTo>
                    <a:pt x="3858" y="7785"/>
                    <a:pt x="3930" y="7773"/>
                    <a:pt x="3989" y="7761"/>
                  </a:cubicBezTo>
                  <a:cubicBezTo>
                    <a:pt x="3989" y="7892"/>
                    <a:pt x="4037" y="8011"/>
                    <a:pt x="4108" y="8130"/>
                  </a:cubicBezTo>
                  <a:cubicBezTo>
                    <a:pt x="4216" y="8261"/>
                    <a:pt x="4358" y="8356"/>
                    <a:pt x="4525" y="8380"/>
                  </a:cubicBezTo>
                  <a:cubicBezTo>
                    <a:pt x="4549" y="8380"/>
                    <a:pt x="4597" y="8404"/>
                    <a:pt x="4632" y="8404"/>
                  </a:cubicBezTo>
                  <a:cubicBezTo>
                    <a:pt x="4763" y="8404"/>
                    <a:pt x="4894" y="8356"/>
                    <a:pt x="5001" y="8285"/>
                  </a:cubicBezTo>
                  <a:lnTo>
                    <a:pt x="5359" y="8023"/>
                  </a:lnTo>
                  <a:cubicBezTo>
                    <a:pt x="5430" y="7963"/>
                    <a:pt x="5490" y="7904"/>
                    <a:pt x="5537" y="7820"/>
                  </a:cubicBezTo>
                  <a:lnTo>
                    <a:pt x="6156" y="8166"/>
                  </a:lnTo>
                  <a:cubicBezTo>
                    <a:pt x="6252" y="8201"/>
                    <a:pt x="6359" y="8237"/>
                    <a:pt x="6478" y="8237"/>
                  </a:cubicBezTo>
                  <a:cubicBezTo>
                    <a:pt x="6537" y="8237"/>
                    <a:pt x="6597" y="8225"/>
                    <a:pt x="6656" y="8201"/>
                  </a:cubicBezTo>
                  <a:cubicBezTo>
                    <a:pt x="6811" y="8166"/>
                    <a:pt x="6954" y="8047"/>
                    <a:pt x="7037" y="7892"/>
                  </a:cubicBezTo>
                  <a:cubicBezTo>
                    <a:pt x="7097" y="7773"/>
                    <a:pt x="7133" y="7642"/>
                    <a:pt x="7109" y="7523"/>
                  </a:cubicBezTo>
                  <a:cubicBezTo>
                    <a:pt x="7156" y="7523"/>
                    <a:pt x="7192" y="7535"/>
                    <a:pt x="7228" y="7535"/>
                  </a:cubicBezTo>
                  <a:cubicBezTo>
                    <a:pt x="7454" y="7535"/>
                    <a:pt x="7680" y="7416"/>
                    <a:pt x="7799" y="7213"/>
                  </a:cubicBezTo>
                  <a:cubicBezTo>
                    <a:pt x="7859" y="7094"/>
                    <a:pt x="7883" y="6951"/>
                    <a:pt x="7871" y="6832"/>
                  </a:cubicBezTo>
                  <a:cubicBezTo>
                    <a:pt x="7918" y="6832"/>
                    <a:pt x="7942" y="6856"/>
                    <a:pt x="7990" y="6856"/>
                  </a:cubicBezTo>
                  <a:cubicBezTo>
                    <a:pt x="8216" y="6856"/>
                    <a:pt x="8442" y="6737"/>
                    <a:pt x="8561" y="6523"/>
                  </a:cubicBezTo>
                  <a:cubicBezTo>
                    <a:pt x="8621" y="6404"/>
                    <a:pt x="8645" y="6273"/>
                    <a:pt x="8633" y="6154"/>
                  </a:cubicBezTo>
                  <a:cubicBezTo>
                    <a:pt x="8680" y="6154"/>
                    <a:pt x="8704" y="6166"/>
                    <a:pt x="8752" y="6166"/>
                  </a:cubicBezTo>
                  <a:cubicBezTo>
                    <a:pt x="8811" y="6166"/>
                    <a:pt x="8871" y="6154"/>
                    <a:pt x="8930" y="6142"/>
                  </a:cubicBezTo>
                  <a:cubicBezTo>
                    <a:pt x="9097" y="6094"/>
                    <a:pt x="9228" y="5975"/>
                    <a:pt x="9311" y="5820"/>
                  </a:cubicBezTo>
                  <a:cubicBezTo>
                    <a:pt x="9407" y="5677"/>
                    <a:pt x="9419" y="5499"/>
                    <a:pt x="9359" y="5332"/>
                  </a:cubicBezTo>
                  <a:cubicBezTo>
                    <a:pt x="9347" y="5284"/>
                    <a:pt x="9335" y="5261"/>
                    <a:pt x="9311" y="5213"/>
                  </a:cubicBezTo>
                  <a:lnTo>
                    <a:pt x="9585" y="5023"/>
                  </a:lnTo>
                  <a:lnTo>
                    <a:pt x="9728" y="5201"/>
                  </a:lnTo>
                  <a:cubicBezTo>
                    <a:pt x="9756" y="5236"/>
                    <a:pt x="9804" y="5254"/>
                    <a:pt x="9853" y="5254"/>
                  </a:cubicBezTo>
                  <a:cubicBezTo>
                    <a:pt x="9889" y="5254"/>
                    <a:pt x="9925" y="5245"/>
                    <a:pt x="9954" y="5225"/>
                  </a:cubicBezTo>
                  <a:lnTo>
                    <a:pt x="10371" y="4903"/>
                  </a:lnTo>
                  <a:cubicBezTo>
                    <a:pt x="10431" y="4808"/>
                    <a:pt x="10431" y="4725"/>
                    <a:pt x="10395" y="4653"/>
                  </a:cubicBezTo>
                  <a:cubicBezTo>
                    <a:pt x="10350" y="4616"/>
                    <a:pt x="10300" y="4592"/>
                    <a:pt x="10254" y="4592"/>
                  </a:cubicBezTo>
                  <a:cubicBezTo>
                    <a:pt x="10228" y="4592"/>
                    <a:pt x="10202" y="4600"/>
                    <a:pt x="10181" y="4618"/>
                  </a:cubicBezTo>
                  <a:lnTo>
                    <a:pt x="9883" y="4856"/>
                  </a:lnTo>
                  <a:lnTo>
                    <a:pt x="7454" y="1689"/>
                  </a:lnTo>
                  <a:lnTo>
                    <a:pt x="8835" y="796"/>
                  </a:lnTo>
                  <a:cubicBezTo>
                    <a:pt x="8919" y="748"/>
                    <a:pt x="8930" y="665"/>
                    <a:pt x="8883" y="582"/>
                  </a:cubicBezTo>
                  <a:cubicBezTo>
                    <a:pt x="8854" y="539"/>
                    <a:pt x="8813" y="517"/>
                    <a:pt x="8769" y="517"/>
                  </a:cubicBezTo>
                  <a:cubicBezTo>
                    <a:pt x="8740" y="517"/>
                    <a:pt x="8709" y="527"/>
                    <a:pt x="8680" y="546"/>
                  </a:cubicBezTo>
                  <a:lnTo>
                    <a:pt x="7156" y="1522"/>
                  </a:lnTo>
                  <a:cubicBezTo>
                    <a:pt x="7085" y="1570"/>
                    <a:pt x="7073" y="1677"/>
                    <a:pt x="7109" y="1748"/>
                  </a:cubicBezTo>
                  <a:lnTo>
                    <a:pt x="7395" y="2106"/>
                  </a:lnTo>
                  <a:lnTo>
                    <a:pt x="7204" y="2248"/>
                  </a:lnTo>
                  <a:lnTo>
                    <a:pt x="6418" y="1998"/>
                  </a:lnTo>
                  <a:cubicBezTo>
                    <a:pt x="6406" y="1998"/>
                    <a:pt x="6383" y="1986"/>
                    <a:pt x="6371" y="1986"/>
                  </a:cubicBezTo>
                  <a:lnTo>
                    <a:pt x="4585" y="1986"/>
                  </a:lnTo>
                  <a:cubicBezTo>
                    <a:pt x="4513" y="1986"/>
                    <a:pt x="4454" y="2034"/>
                    <a:pt x="4442" y="2106"/>
                  </a:cubicBezTo>
                  <a:lnTo>
                    <a:pt x="4335" y="2510"/>
                  </a:lnTo>
                  <a:lnTo>
                    <a:pt x="4073" y="2403"/>
                  </a:lnTo>
                  <a:cubicBezTo>
                    <a:pt x="4049" y="2391"/>
                    <a:pt x="4037" y="2391"/>
                    <a:pt x="4001" y="2391"/>
                  </a:cubicBezTo>
                  <a:lnTo>
                    <a:pt x="3287" y="2475"/>
                  </a:lnTo>
                  <a:lnTo>
                    <a:pt x="3049" y="2344"/>
                  </a:lnTo>
                  <a:lnTo>
                    <a:pt x="3275" y="1939"/>
                  </a:lnTo>
                  <a:cubicBezTo>
                    <a:pt x="3323" y="1867"/>
                    <a:pt x="3287" y="1772"/>
                    <a:pt x="3215" y="1736"/>
                  </a:cubicBezTo>
                  <a:lnTo>
                    <a:pt x="251" y="22"/>
                  </a:lnTo>
                  <a:cubicBezTo>
                    <a:pt x="228" y="7"/>
                    <a:pt x="205"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6" name="Google Shape;13176;p88"/>
            <p:cNvSpPr/>
            <p:nvPr/>
          </p:nvSpPr>
          <p:spPr>
            <a:xfrm>
              <a:off x="6965173" y="2009304"/>
              <a:ext cx="38670" cy="27181"/>
            </a:xfrm>
            <a:custGeom>
              <a:avLst/>
              <a:gdLst/>
              <a:ahLst/>
              <a:cxnLst/>
              <a:rect l="l" t="t" r="r" b="b"/>
              <a:pathLst>
                <a:path w="1215" h="854" extrusionOk="0">
                  <a:moveTo>
                    <a:pt x="1023" y="1"/>
                  </a:moveTo>
                  <a:cubicBezTo>
                    <a:pt x="995" y="1"/>
                    <a:pt x="966" y="8"/>
                    <a:pt x="941" y="20"/>
                  </a:cubicBezTo>
                  <a:lnTo>
                    <a:pt x="95" y="580"/>
                  </a:lnTo>
                  <a:cubicBezTo>
                    <a:pt x="12" y="616"/>
                    <a:pt x="0" y="711"/>
                    <a:pt x="48" y="782"/>
                  </a:cubicBezTo>
                  <a:cubicBezTo>
                    <a:pt x="83" y="830"/>
                    <a:pt x="119" y="854"/>
                    <a:pt x="179" y="854"/>
                  </a:cubicBezTo>
                  <a:cubicBezTo>
                    <a:pt x="214" y="854"/>
                    <a:pt x="238" y="842"/>
                    <a:pt x="274" y="830"/>
                  </a:cubicBezTo>
                  <a:lnTo>
                    <a:pt x="1119" y="282"/>
                  </a:lnTo>
                  <a:cubicBezTo>
                    <a:pt x="1179" y="235"/>
                    <a:pt x="1214" y="140"/>
                    <a:pt x="1155" y="68"/>
                  </a:cubicBezTo>
                  <a:cubicBezTo>
                    <a:pt x="1124" y="22"/>
                    <a:pt x="1074" y="1"/>
                    <a:pt x="10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177" name="Google Shape;13177;p88"/>
          <p:cNvSpPr/>
          <p:nvPr/>
        </p:nvSpPr>
        <p:spPr>
          <a:xfrm>
            <a:off x="1745940" y="1792882"/>
            <a:ext cx="368371" cy="368340"/>
          </a:xfrm>
          <a:custGeom>
            <a:avLst/>
            <a:gdLst/>
            <a:ahLst/>
            <a:cxnLst/>
            <a:rect l="l" t="t" r="r" b="b"/>
            <a:pathLst>
              <a:path w="11574" h="11573" extrusionOk="0">
                <a:moveTo>
                  <a:pt x="10680" y="333"/>
                </a:moveTo>
                <a:cubicBezTo>
                  <a:pt x="10990" y="333"/>
                  <a:pt x="11228" y="583"/>
                  <a:pt x="11228" y="881"/>
                </a:cubicBezTo>
                <a:lnTo>
                  <a:pt x="11228" y="5620"/>
                </a:lnTo>
                <a:lnTo>
                  <a:pt x="11037" y="5620"/>
                </a:lnTo>
                <a:cubicBezTo>
                  <a:pt x="10954" y="5620"/>
                  <a:pt x="10871" y="5691"/>
                  <a:pt x="10871" y="5787"/>
                </a:cubicBezTo>
                <a:cubicBezTo>
                  <a:pt x="10871" y="5870"/>
                  <a:pt x="10954" y="5953"/>
                  <a:pt x="11037" y="5953"/>
                </a:cubicBezTo>
                <a:lnTo>
                  <a:pt x="11228" y="5953"/>
                </a:lnTo>
                <a:lnTo>
                  <a:pt x="11228" y="10680"/>
                </a:lnTo>
                <a:cubicBezTo>
                  <a:pt x="11228" y="10990"/>
                  <a:pt x="10978" y="11228"/>
                  <a:pt x="10680" y="11228"/>
                </a:cubicBezTo>
                <a:lnTo>
                  <a:pt x="5953" y="11228"/>
                </a:lnTo>
                <a:lnTo>
                  <a:pt x="5953" y="9406"/>
                </a:lnTo>
                <a:cubicBezTo>
                  <a:pt x="5953" y="9108"/>
                  <a:pt x="5715" y="8870"/>
                  <a:pt x="5418" y="8870"/>
                </a:cubicBezTo>
                <a:lnTo>
                  <a:pt x="5060" y="8870"/>
                </a:lnTo>
                <a:cubicBezTo>
                  <a:pt x="4834" y="8870"/>
                  <a:pt x="4644" y="8954"/>
                  <a:pt x="4525" y="9108"/>
                </a:cubicBezTo>
                <a:cubicBezTo>
                  <a:pt x="4358" y="9299"/>
                  <a:pt x="4132" y="9406"/>
                  <a:pt x="3882" y="9406"/>
                </a:cubicBezTo>
                <a:cubicBezTo>
                  <a:pt x="3632" y="9406"/>
                  <a:pt x="3382" y="9287"/>
                  <a:pt x="3239" y="9085"/>
                </a:cubicBezTo>
                <a:cubicBezTo>
                  <a:pt x="3072" y="8894"/>
                  <a:pt x="3013" y="8644"/>
                  <a:pt x="3072" y="8394"/>
                </a:cubicBezTo>
                <a:cubicBezTo>
                  <a:pt x="3132" y="8073"/>
                  <a:pt x="3405" y="7822"/>
                  <a:pt x="3727" y="7751"/>
                </a:cubicBezTo>
                <a:cubicBezTo>
                  <a:pt x="3781" y="7740"/>
                  <a:pt x="3835" y="7735"/>
                  <a:pt x="3889" y="7735"/>
                </a:cubicBezTo>
                <a:cubicBezTo>
                  <a:pt x="4129" y="7735"/>
                  <a:pt x="4357" y="7842"/>
                  <a:pt x="4513" y="8037"/>
                </a:cubicBezTo>
                <a:cubicBezTo>
                  <a:pt x="4656" y="8192"/>
                  <a:pt x="4846" y="8287"/>
                  <a:pt x="5049" y="8287"/>
                </a:cubicBezTo>
                <a:lnTo>
                  <a:pt x="5430" y="8287"/>
                </a:lnTo>
                <a:cubicBezTo>
                  <a:pt x="5727" y="8287"/>
                  <a:pt x="5965" y="8049"/>
                  <a:pt x="5965" y="7751"/>
                </a:cubicBezTo>
                <a:lnTo>
                  <a:pt x="5965" y="5917"/>
                </a:lnTo>
                <a:lnTo>
                  <a:pt x="7799" y="5917"/>
                </a:lnTo>
                <a:cubicBezTo>
                  <a:pt x="7894" y="5917"/>
                  <a:pt x="7989" y="6001"/>
                  <a:pt x="7989" y="6108"/>
                </a:cubicBezTo>
                <a:lnTo>
                  <a:pt x="7989" y="6477"/>
                </a:lnTo>
                <a:cubicBezTo>
                  <a:pt x="7989" y="6584"/>
                  <a:pt x="7942" y="6691"/>
                  <a:pt x="7858" y="6763"/>
                </a:cubicBezTo>
                <a:cubicBezTo>
                  <a:pt x="7525" y="7037"/>
                  <a:pt x="7382" y="7453"/>
                  <a:pt x="7454" y="7882"/>
                </a:cubicBezTo>
                <a:cubicBezTo>
                  <a:pt x="7537" y="8346"/>
                  <a:pt x="7894" y="8704"/>
                  <a:pt x="8347" y="8799"/>
                </a:cubicBezTo>
                <a:cubicBezTo>
                  <a:pt x="8430" y="8823"/>
                  <a:pt x="8513" y="8835"/>
                  <a:pt x="8597" y="8835"/>
                </a:cubicBezTo>
                <a:cubicBezTo>
                  <a:pt x="8870" y="8835"/>
                  <a:pt x="9120" y="8739"/>
                  <a:pt x="9347" y="8561"/>
                </a:cubicBezTo>
                <a:cubicBezTo>
                  <a:pt x="9609" y="8346"/>
                  <a:pt x="9775" y="8013"/>
                  <a:pt x="9775" y="7656"/>
                </a:cubicBezTo>
                <a:cubicBezTo>
                  <a:pt x="9775" y="7311"/>
                  <a:pt x="9621" y="6977"/>
                  <a:pt x="9347" y="6751"/>
                </a:cubicBezTo>
                <a:cubicBezTo>
                  <a:pt x="9263" y="6691"/>
                  <a:pt x="9228" y="6584"/>
                  <a:pt x="9228" y="6465"/>
                </a:cubicBezTo>
                <a:lnTo>
                  <a:pt x="9228" y="6108"/>
                </a:lnTo>
                <a:cubicBezTo>
                  <a:pt x="9228" y="6001"/>
                  <a:pt x="9311" y="5917"/>
                  <a:pt x="9418" y="5917"/>
                </a:cubicBezTo>
                <a:lnTo>
                  <a:pt x="10323" y="5917"/>
                </a:lnTo>
                <a:cubicBezTo>
                  <a:pt x="10418" y="5917"/>
                  <a:pt x="10490" y="5846"/>
                  <a:pt x="10490" y="5751"/>
                </a:cubicBezTo>
                <a:cubicBezTo>
                  <a:pt x="10490" y="5667"/>
                  <a:pt x="10418" y="5584"/>
                  <a:pt x="10323" y="5584"/>
                </a:cubicBezTo>
                <a:lnTo>
                  <a:pt x="9418" y="5584"/>
                </a:lnTo>
                <a:cubicBezTo>
                  <a:pt x="9120" y="5584"/>
                  <a:pt x="8882" y="5822"/>
                  <a:pt x="8882" y="6120"/>
                </a:cubicBezTo>
                <a:lnTo>
                  <a:pt x="8882" y="6477"/>
                </a:lnTo>
                <a:cubicBezTo>
                  <a:pt x="8882" y="6703"/>
                  <a:pt x="8966" y="6894"/>
                  <a:pt x="9120" y="7013"/>
                </a:cubicBezTo>
                <a:cubicBezTo>
                  <a:pt x="9311" y="7180"/>
                  <a:pt x="9418" y="7406"/>
                  <a:pt x="9418" y="7656"/>
                </a:cubicBezTo>
                <a:cubicBezTo>
                  <a:pt x="9418" y="7906"/>
                  <a:pt x="9299" y="8144"/>
                  <a:pt x="9109" y="8299"/>
                </a:cubicBezTo>
                <a:cubicBezTo>
                  <a:pt x="8957" y="8423"/>
                  <a:pt x="8780" y="8488"/>
                  <a:pt x="8595" y="8488"/>
                </a:cubicBezTo>
                <a:cubicBezTo>
                  <a:pt x="8533" y="8488"/>
                  <a:pt x="8469" y="8480"/>
                  <a:pt x="8406" y="8465"/>
                </a:cubicBezTo>
                <a:cubicBezTo>
                  <a:pt x="8097" y="8406"/>
                  <a:pt x="7835" y="8132"/>
                  <a:pt x="7763" y="7811"/>
                </a:cubicBezTo>
                <a:cubicBezTo>
                  <a:pt x="7704" y="7513"/>
                  <a:pt x="7811" y="7215"/>
                  <a:pt x="8049" y="7013"/>
                </a:cubicBezTo>
                <a:cubicBezTo>
                  <a:pt x="8216" y="6882"/>
                  <a:pt x="8299" y="6691"/>
                  <a:pt x="8299" y="6477"/>
                </a:cubicBezTo>
                <a:lnTo>
                  <a:pt x="8299" y="6108"/>
                </a:lnTo>
                <a:cubicBezTo>
                  <a:pt x="8299" y="5810"/>
                  <a:pt x="8061" y="5572"/>
                  <a:pt x="7763" y="5572"/>
                </a:cubicBezTo>
                <a:lnTo>
                  <a:pt x="5953" y="5572"/>
                </a:lnTo>
                <a:lnTo>
                  <a:pt x="5953" y="3739"/>
                </a:lnTo>
                <a:cubicBezTo>
                  <a:pt x="5953" y="3643"/>
                  <a:pt x="6037" y="3548"/>
                  <a:pt x="6144" y="3548"/>
                </a:cubicBezTo>
                <a:lnTo>
                  <a:pt x="6513" y="3548"/>
                </a:lnTo>
                <a:cubicBezTo>
                  <a:pt x="6620" y="3548"/>
                  <a:pt x="6727" y="3596"/>
                  <a:pt x="6799" y="3679"/>
                </a:cubicBezTo>
                <a:cubicBezTo>
                  <a:pt x="7017" y="3956"/>
                  <a:pt x="7342" y="4102"/>
                  <a:pt x="7698" y="4102"/>
                </a:cubicBezTo>
                <a:cubicBezTo>
                  <a:pt x="7770" y="4102"/>
                  <a:pt x="7844" y="4096"/>
                  <a:pt x="7918" y="4084"/>
                </a:cubicBezTo>
                <a:cubicBezTo>
                  <a:pt x="8370" y="4001"/>
                  <a:pt x="8728" y="3643"/>
                  <a:pt x="8835" y="3191"/>
                </a:cubicBezTo>
                <a:cubicBezTo>
                  <a:pt x="8906" y="2834"/>
                  <a:pt x="8823" y="2477"/>
                  <a:pt x="8597" y="2215"/>
                </a:cubicBezTo>
                <a:cubicBezTo>
                  <a:pt x="8370" y="1941"/>
                  <a:pt x="8049" y="1774"/>
                  <a:pt x="7692" y="1774"/>
                </a:cubicBezTo>
                <a:cubicBezTo>
                  <a:pt x="7346" y="1774"/>
                  <a:pt x="7001" y="1929"/>
                  <a:pt x="6775" y="2215"/>
                </a:cubicBezTo>
                <a:cubicBezTo>
                  <a:pt x="6715" y="2286"/>
                  <a:pt x="6620" y="2334"/>
                  <a:pt x="6501" y="2334"/>
                </a:cubicBezTo>
                <a:lnTo>
                  <a:pt x="6144" y="2334"/>
                </a:lnTo>
                <a:cubicBezTo>
                  <a:pt x="6037" y="2334"/>
                  <a:pt x="5941" y="2238"/>
                  <a:pt x="5941" y="2131"/>
                </a:cubicBezTo>
                <a:lnTo>
                  <a:pt x="5941" y="1226"/>
                </a:lnTo>
                <a:cubicBezTo>
                  <a:pt x="5941" y="1143"/>
                  <a:pt x="5870" y="1060"/>
                  <a:pt x="5787" y="1060"/>
                </a:cubicBezTo>
                <a:cubicBezTo>
                  <a:pt x="5691" y="1060"/>
                  <a:pt x="5620" y="1143"/>
                  <a:pt x="5620" y="1226"/>
                </a:cubicBezTo>
                <a:lnTo>
                  <a:pt x="5620" y="2131"/>
                </a:lnTo>
                <a:cubicBezTo>
                  <a:pt x="5620" y="2429"/>
                  <a:pt x="5858" y="2667"/>
                  <a:pt x="6156" y="2667"/>
                </a:cubicBezTo>
                <a:lnTo>
                  <a:pt x="6513" y="2667"/>
                </a:lnTo>
                <a:cubicBezTo>
                  <a:pt x="6739" y="2667"/>
                  <a:pt x="6930" y="2584"/>
                  <a:pt x="7049" y="2429"/>
                </a:cubicBezTo>
                <a:cubicBezTo>
                  <a:pt x="7215" y="2238"/>
                  <a:pt x="7430" y="2131"/>
                  <a:pt x="7692" y="2131"/>
                </a:cubicBezTo>
                <a:cubicBezTo>
                  <a:pt x="7942" y="2131"/>
                  <a:pt x="8180" y="2250"/>
                  <a:pt x="8323" y="2453"/>
                </a:cubicBezTo>
                <a:cubicBezTo>
                  <a:pt x="8489" y="2643"/>
                  <a:pt x="8549" y="2893"/>
                  <a:pt x="8489" y="3143"/>
                </a:cubicBezTo>
                <a:cubicBezTo>
                  <a:pt x="8430" y="3465"/>
                  <a:pt x="8168" y="3715"/>
                  <a:pt x="7835" y="3786"/>
                </a:cubicBezTo>
                <a:cubicBezTo>
                  <a:pt x="7780" y="3797"/>
                  <a:pt x="7726" y="3802"/>
                  <a:pt x="7673" y="3802"/>
                </a:cubicBezTo>
                <a:cubicBezTo>
                  <a:pt x="7432" y="3802"/>
                  <a:pt x="7205" y="3695"/>
                  <a:pt x="7049" y="3501"/>
                </a:cubicBezTo>
                <a:cubicBezTo>
                  <a:pt x="6918" y="3346"/>
                  <a:pt x="6727" y="3250"/>
                  <a:pt x="6513" y="3250"/>
                </a:cubicBezTo>
                <a:lnTo>
                  <a:pt x="6144" y="3250"/>
                </a:lnTo>
                <a:cubicBezTo>
                  <a:pt x="5846" y="3250"/>
                  <a:pt x="5608" y="3489"/>
                  <a:pt x="5608" y="3786"/>
                </a:cubicBezTo>
                <a:lnTo>
                  <a:pt x="5608" y="5620"/>
                </a:lnTo>
                <a:lnTo>
                  <a:pt x="3775" y="5620"/>
                </a:lnTo>
                <a:cubicBezTo>
                  <a:pt x="3667" y="5620"/>
                  <a:pt x="3584" y="5525"/>
                  <a:pt x="3584" y="5429"/>
                </a:cubicBezTo>
                <a:lnTo>
                  <a:pt x="3584" y="5048"/>
                </a:lnTo>
                <a:cubicBezTo>
                  <a:pt x="3584" y="4953"/>
                  <a:pt x="3620" y="4846"/>
                  <a:pt x="3715" y="4774"/>
                </a:cubicBezTo>
                <a:cubicBezTo>
                  <a:pt x="4036" y="4501"/>
                  <a:pt x="4191" y="4084"/>
                  <a:pt x="4120" y="3655"/>
                </a:cubicBezTo>
                <a:cubicBezTo>
                  <a:pt x="4025" y="3191"/>
                  <a:pt x="3667" y="2834"/>
                  <a:pt x="3227" y="2727"/>
                </a:cubicBezTo>
                <a:cubicBezTo>
                  <a:pt x="3148" y="2711"/>
                  <a:pt x="3069" y="2703"/>
                  <a:pt x="2991" y="2703"/>
                </a:cubicBezTo>
                <a:cubicBezTo>
                  <a:pt x="2716" y="2703"/>
                  <a:pt x="2452" y="2798"/>
                  <a:pt x="2239" y="2965"/>
                </a:cubicBezTo>
                <a:cubicBezTo>
                  <a:pt x="1977" y="3191"/>
                  <a:pt x="1810" y="3524"/>
                  <a:pt x="1810" y="3882"/>
                </a:cubicBezTo>
                <a:cubicBezTo>
                  <a:pt x="1810" y="4215"/>
                  <a:pt x="1953" y="4560"/>
                  <a:pt x="2239" y="4786"/>
                </a:cubicBezTo>
                <a:cubicBezTo>
                  <a:pt x="2310" y="4846"/>
                  <a:pt x="2358" y="4953"/>
                  <a:pt x="2358" y="5072"/>
                </a:cubicBezTo>
                <a:lnTo>
                  <a:pt x="2358" y="5429"/>
                </a:lnTo>
                <a:cubicBezTo>
                  <a:pt x="2358" y="5525"/>
                  <a:pt x="2274" y="5620"/>
                  <a:pt x="2167" y="5620"/>
                </a:cubicBezTo>
                <a:lnTo>
                  <a:pt x="334" y="5620"/>
                </a:lnTo>
                <a:lnTo>
                  <a:pt x="334" y="881"/>
                </a:lnTo>
                <a:cubicBezTo>
                  <a:pt x="334" y="572"/>
                  <a:pt x="584" y="333"/>
                  <a:pt x="881" y="333"/>
                </a:cubicBezTo>
                <a:lnTo>
                  <a:pt x="5620" y="333"/>
                </a:lnTo>
                <a:lnTo>
                  <a:pt x="5620" y="524"/>
                </a:lnTo>
                <a:cubicBezTo>
                  <a:pt x="5620" y="619"/>
                  <a:pt x="5691" y="691"/>
                  <a:pt x="5787" y="691"/>
                </a:cubicBezTo>
                <a:cubicBezTo>
                  <a:pt x="5870" y="691"/>
                  <a:pt x="5941" y="619"/>
                  <a:pt x="5941" y="524"/>
                </a:cubicBezTo>
                <a:lnTo>
                  <a:pt x="5941" y="333"/>
                </a:lnTo>
                <a:close/>
                <a:moveTo>
                  <a:pt x="2976" y="3061"/>
                </a:moveTo>
                <a:cubicBezTo>
                  <a:pt x="3040" y="3061"/>
                  <a:pt x="3104" y="3069"/>
                  <a:pt x="3167" y="3084"/>
                </a:cubicBezTo>
                <a:cubicBezTo>
                  <a:pt x="3477" y="3143"/>
                  <a:pt x="3727" y="3417"/>
                  <a:pt x="3810" y="3739"/>
                </a:cubicBezTo>
                <a:cubicBezTo>
                  <a:pt x="3870" y="4036"/>
                  <a:pt x="3763" y="4334"/>
                  <a:pt x="3525" y="4536"/>
                </a:cubicBezTo>
                <a:cubicBezTo>
                  <a:pt x="3358" y="4667"/>
                  <a:pt x="3274" y="4858"/>
                  <a:pt x="3274" y="5072"/>
                </a:cubicBezTo>
                <a:lnTo>
                  <a:pt x="3274" y="5441"/>
                </a:lnTo>
                <a:cubicBezTo>
                  <a:pt x="3274" y="5739"/>
                  <a:pt x="3513" y="5977"/>
                  <a:pt x="3810" y="5977"/>
                </a:cubicBezTo>
                <a:lnTo>
                  <a:pt x="5632" y="5977"/>
                </a:lnTo>
                <a:lnTo>
                  <a:pt x="5632" y="7811"/>
                </a:lnTo>
                <a:cubicBezTo>
                  <a:pt x="5632" y="7918"/>
                  <a:pt x="5549" y="8001"/>
                  <a:pt x="5441" y="8001"/>
                </a:cubicBezTo>
                <a:lnTo>
                  <a:pt x="5072" y="8001"/>
                </a:lnTo>
                <a:cubicBezTo>
                  <a:pt x="4965" y="8001"/>
                  <a:pt x="4858" y="7953"/>
                  <a:pt x="4787" y="7870"/>
                </a:cubicBezTo>
                <a:cubicBezTo>
                  <a:pt x="4569" y="7593"/>
                  <a:pt x="4244" y="7447"/>
                  <a:pt x="3887" y="7447"/>
                </a:cubicBezTo>
                <a:cubicBezTo>
                  <a:pt x="3815" y="7447"/>
                  <a:pt x="3741" y="7453"/>
                  <a:pt x="3667" y="7465"/>
                </a:cubicBezTo>
                <a:cubicBezTo>
                  <a:pt x="3215" y="7561"/>
                  <a:pt x="2858" y="7918"/>
                  <a:pt x="2751" y="8358"/>
                </a:cubicBezTo>
                <a:cubicBezTo>
                  <a:pt x="2679" y="8715"/>
                  <a:pt x="2763" y="9073"/>
                  <a:pt x="2989" y="9346"/>
                </a:cubicBezTo>
                <a:cubicBezTo>
                  <a:pt x="3215" y="9608"/>
                  <a:pt x="3536" y="9775"/>
                  <a:pt x="3894" y="9775"/>
                </a:cubicBezTo>
                <a:cubicBezTo>
                  <a:pt x="4239" y="9775"/>
                  <a:pt x="4584" y="9620"/>
                  <a:pt x="4798" y="9346"/>
                </a:cubicBezTo>
                <a:cubicBezTo>
                  <a:pt x="4858" y="9263"/>
                  <a:pt x="4965" y="9227"/>
                  <a:pt x="5084" y="9227"/>
                </a:cubicBezTo>
                <a:lnTo>
                  <a:pt x="5441" y="9227"/>
                </a:lnTo>
                <a:cubicBezTo>
                  <a:pt x="5549" y="9227"/>
                  <a:pt x="5632" y="9311"/>
                  <a:pt x="5632" y="9418"/>
                </a:cubicBezTo>
                <a:lnTo>
                  <a:pt x="5632" y="11251"/>
                </a:lnTo>
                <a:lnTo>
                  <a:pt x="869" y="11251"/>
                </a:lnTo>
                <a:cubicBezTo>
                  <a:pt x="560" y="11251"/>
                  <a:pt x="322" y="10990"/>
                  <a:pt x="322" y="10692"/>
                </a:cubicBezTo>
                <a:lnTo>
                  <a:pt x="322" y="5965"/>
                </a:lnTo>
                <a:lnTo>
                  <a:pt x="2155" y="5965"/>
                </a:lnTo>
                <a:cubicBezTo>
                  <a:pt x="2453" y="5965"/>
                  <a:pt x="2691" y="5727"/>
                  <a:pt x="2691" y="5429"/>
                </a:cubicBezTo>
                <a:lnTo>
                  <a:pt x="2691" y="5072"/>
                </a:lnTo>
                <a:cubicBezTo>
                  <a:pt x="2691" y="4846"/>
                  <a:pt x="2596" y="4655"/>
                  <a:pt x="2453" y="4536"/>
                </a:cubicBezTo>
                <a:cubicBezTo>
                  <a:pt x="2262" y="4370"/>
                  <a:pt x="2155" y="4143"/>
                  <a:pt x="2155" y="3893"/>
                </a:cubicBezTo>
                <a:cubicBezTo>
                  <a:pt x="2155" y="3643"/>
                  <a:pt x="2274" y="3405"/>
                  <a:pt x="2465" y="3250"/>
                </a:cubicBezTo>
                <a:cubicBezTo>
                  <a:pt x="2607" y="3126"/>
                  <a:pt x="2789" y="3061"/>
                  <a:pt x="2976" y="3061"/>
                </a:cubicBezTo>
                <a:close/>
                <a:moveTo>
                  <a:pt x="893" y="0"/>
                </a:moveTo>
                <a:cubicBezTo>
                  <a:pt x="393" y="0"/>
                  <a:pt x="0" y="393"/>
                  <a:pt x="0" y="893"/>
                </a:cubicBezTo>
                <a:lnTo>
                  <a:pt x="0" y="10680"/>
                </a:lnTo>
                <a:cubicBezTo>
                  <a:pt x="0" y="11168"/>
                  <a:pt x="393" y="11573"/>
                  <a:pt x="893" y="11573"/>
                </a:cubicBezTo>
                <a:lnTo>
                  <a:pt x="10680" y="11573"/>
                </a:lnTo>
                <a:cubicBezTo>
                  <a:pt x="11168" y="11573"/>
                  <a:pt x="11573" y="11168"/>
                  <a:pt x="11573" y="10680"/>
                </a:cubicBezTo>
                <a:lnTo>
                  <a:pt x="11573" y="893"/>
                </a:lnTo>
                <a:cubicBezTo>
                  <a:pt x="11573" y="393"/>
                  <a:pt x="11168" y="0"/>
                  <a:pt x="10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178" name="Google Shape;13178;p88"/>
          <p:cNvGrpSpPr/>
          <p:nvPr/>
        </p:nvGrpSpPr>
        <p:grpSpPr>
          <a:xfrm>
            <a:off x="2201806" y="1802335"/>
            <a:ext cx="349784" cy="349434"/>
            <a:chOff x="2201806" y="1976585"/>
            <a:chExt cx="349784" cy="349434"/>
          </a:xfrm>
        </p:grpSpPr>
        <p:sp>
          <p:nvSpPr>
            <p:cNvPr id="13179" name="Google Shape;13179;p88"/>
            <p:cNvSpPr/>
            <p:nvPr/>
          </p:nvSpPr>
          <p:spPr>
            <a:xfrm>
              <a:off x="2231755" y="2073373"/>
              <a:ext cx="319835" cy="252647"/>
            </a:xfrm>
            <a:custGeom>
              <a:avLst/>
              <a:gdLst/>
              <a:ahLst/>
              <a:cxnLst/>
              <a:rect l="l" t="t" r="r" b="b"/>
              <a:pathLst>
                <a:path w="10049" h="7938" extrusionOk="0">
                  <a:moveTo>
                    <a:pt x="9368" y="0"/>
                  </a:moveTo>
                  <a:cubicBezTo>
                    <a:pt x="9345" y="0"/>
                    <a:pt x="9322" y="6"/>
                    <a:pt x="9299" y="20"/>
                  </a:cubicBezTo>
                  <a:cubicBezTo>
                    <a:pt x="9227" y="67"/>
                    <a:pt x="9180" y="151"/>
                    <a:pt x="9227" y="234"/>
                  </a:cubicBezTo>
                  <a:cubicBezTo>
                    <a:pt x="9561" y="925"/>
                    <a:pt x="9716" y="1675"/>
                    <a:pt x="9716" y="2449"/>
                  </a:cubicBezTo>
                  <a:cubicBezTo>
                    <a:pt x="9716" y="3830"/>
                    <a:pt x="9180" y="5127"/>
                    <a:pt x="8203" y="6104"/>
                  </a:cubicBezTo>
                  <a:cubicBezTo>
                    <a:pt x="7215" y="7092"/>
                    <a:pt x="5917" y="7628"/>
                    <a:pt x="4536" y="7628"/>
                  </a:cubicBezTo>
                  <a:cubicBezTo>
                    <a:pt x="3715" y="7628"/>
                    <a:pt x="2929" y="7449"/>
                    <a:pt x="2203" y="7080"/>
                  </a:cubicBezTo>
                  <a:cubicBezTo>
                    <a:pt x="1596" y="6759"/>
                    <a:pt x="1060" y="6342"/>
                    <a:pt x="607" y="5830"/>
                  </a:cubicBezTo>
                  <a:lnTo>
                    <a:pt x="607" y="5830"/>
                  </a:lnTo>
                  <a:lnTo>
                    <a:pt x="1250" y="6032"/>
                  </a:lnTo>
                  <a:cubicBezTo>
                    <a:pt x="1272" y="6040"/>
                    <a:pt x="1293" y="6044"/>
                    <a:pt x="1312" y="6044"/>
                  </a:cubicBezTo>
                  <a:cubicBezTo>
                    <a:pt x="1380" y="6044"/>
                    <a:pt x="1434" y="5999"/>
                    <a:pt x="1453" y="5925"/>
                  </a:cubicBezTo>
                  <a:cubicBezTo>
                    <a:pt x="1488" y="5842"/>
                    <a:pt x="1441" y="5747"/>
                    <a:pt x="1357" y="5723"/>
                  </a:cubicBezTo>
                  <a:lnTo>
                    <a:pt x="202" y="5330"/>
                  </a:lnTo>
                  <a:cubicBezTo>
                    <a:pt x="191" y="5327"/>
                    <a:pt x="179" y="5325"/>
                    <a:pt x="167" y="5325"/>
                  </a:cubicBezTo>
                  <a:cubicBezTo>
                    <a:pt x="131" y="5325"/>
                    <a:pt x="95" y="5339"/>
                    <a:pt x="60" y="5366"/>
                  </a:cubicBezTo>
                  <a:cubicBezTo>
                    <a:pt x="12" y="5389"/>
                    <a:pt x="0" y="5449"/>
                    <a:pt x="0" y="5508"/>
                  </a:cubicBezTo>
                  <a:lnTo>
                    <a:pt x="191" y="6854"/>
                  </a:lnTo>
                  <a:cubicBezTo>
                    <a:pt x="214" y="6925"/>
                    <a:pt x="274" y="6985"/>
                    <a:pt x="357" y="6985"/>
                  </a:cubicBezTo>
                  <a:lnTo>
                    <a:pt x="393" y="6985"/>
                  </a:lnTo>
                  <a:cubicBezTo>
                    <a:pt x="476" y="6973"/>
                    <a:pt x="536" y="6890"/>
                    <a:pt x="524" y="6806"/>
                  </a:cubicBezTo>
                  <a:lnTo>
                    <a:pt x="417" y="6068"/>
                  </a:lnTo>
                  <a:lnTo>
                    <a:pt x="417" y="6068"/>
                  </a:lnTo>
                  <a:cubicBezTo>
                    <a:pt x="881" y="6604"/>
                    <a:pt x="1465" y="7044"/>
                    <a:pt x="2084" y="7354"/>
                  </a:cubicBezTo>
                  <a:cubicBezTo>
                    <a:pt x="2858" y="7747"/>
                    <a:pt x="3691" y="7937"/>
                    <a:pt x="4560" y="7937"/>
                  </a:cubicBezTo>
                  <a:cubicBezTo>
                    <a:pt x="6025" y="7937"/>
                    <a:pt x="7394" y="7366"/>
                    <a:pt x="8442" y="6330"/>
                  </a:cubicBezTo>
                  <a:cubicBezTo>
                    <a:pt x="9477" y="5282"/>
                    <a:pt x="10049" y="3913"/>
                    <a:pt x="10049" y="2449"/>
                  </a:cubicBezTo>
                  <a:cubicBezTo>
                    <a:pt x="10049" y="1627"/>
                    <a:pt x="9870" y="829"/>
                    <a:pt x="9513" y="91"/>
                  </a:cubicBezTo>
                  <a:cubicBezTo>
                    <a:pt x="9479" y="40"/>
                    <a:pt x="9426" y="0"/>
                    <a:pt x="93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0" name="Google Shape;13180;p88"/>
            <p:cNvSpPr/>
            <p:nvPr/>
          </p:nvSpPr>
          <p:spPr>
            <a:xfrm>
              <a:off x="2201806" y="1976585"/>
              <a:ext cx="319484" cy="252424"/>
            </a:xfrm>
            <a:custGeom>
              <a:avLst/>
              <a:gdLst/>
              <a:ahLst/>
              <a:cxnLst/>
              <a:rect l="l" t="t" r="r" b="b"/>
              <a:pathLst>
                <a:path w="10038" h="7931" extrusionOk="0">
                  <a:moveTo>
                    <a:pt x="5501" y="1"/>
                  </a:moveTo>
                  <a:cubicBezTo>
                    <a:pt x="4025" y="1"/>
                    <a:pt x="2656" y="560"/>
                    <a:pt x="1608" y="1608"/>
                  </a:cubicBezTo>
                  <a:cubicBezTo>
                    <a:pt x="572" y="2644"/>
                    <a:pt x="0" y="4013"/>
                    <a:pt x="0" y="5490"/>
                  </a:cubicBezTo>
                  <a:cubicBezTo>
                    <a:pt x="0" y="6311"/>
                    <a:pt x="179" y="7109"/>
                    <a:pt x="536" y="7835"/>
                  </a:cubicBezTo>
                  <a:cubicBezTo>
                    <a:pt x="572" y="7895"/>
                    <a:pt x="632" y="7930"/>
                    <a:pt x="691" y="7930"/>
                  </a:cubicBezTo>
                  <a:cubicBezTo>
                    <a:pt x="715" y="7930"/>
                    <a:pt x="739" y="7930"/>
                    <a:pt x="762" y="7918"/>
                  </a:cubicBezTo>
                  <a:cubicBezTo>
                    <a:pt x="834" y="7871"/>
                    <a:pt x="882" y="7776"/>
                    <a:pt x="834" y="7704"/>
                  </a:cubicBezTo>
                  <a:cubicBezTo>
                    <a:pt x="512" y="7002"/>
                    <a:pt x="346" y="6263"/>
                    <a:pt x="346" y="5490"/>
                  </a:cubicBezTo>
                  <a:cubicBezTo>
                    <a:pt x="346" y="4108"/>
                    <a:pt x="882" y="2811"/>
                    <a:pt x="1870" y="1822"/>
                  </a:cubicBezTo>
                  <a:cubicBezTo>
                    <a:pt x="2846" y="846"/>
                    <a:pt x="4144" y="310"/>
                    <a:pt x="5525" y="310"/>
                  </a:cubicBezTo>
                  <a:cubicBezTo>
                    <a:pt x="7049" y="310"/>
                    <a:pt x="8454" y="965"/>
                    <a:pt x="9454" y="2108"/>
                  </a:cubicBezTo>
                  <a:lnTo>
                    <a:pt x="8811" y="1906"/>
                  </a:lnTo>
                  <a:cubicBezTo>
                    <a:pt x="8792" y="1898"/>
                    <a:pt x="8772" y="1894"/>
                    <a:pt x="8753" y="1894"/>
                  </a:cubicBezTo>
                  <a:cubicBezTo>
                    <a:pt x="8688" y="1894"/>
                    <a:pt x="8627" y="1937"/>
                    <a:pt x="8609" y="2001"/>
                  </a:cubicBezTo>
                  <a:cubicBezTo>
                    <a:pt x="8573" y="2096"/>
                    <a:pt x="8621" y="2180"/>
                    <a:pt x="8716" y="2215"/>
                  </a:cubicBezTo>
                  <a:lnTo>
                    <a:pt x="9859" y="2596"/>
                  </a:lnTo>
                  <a:cubicBezTo>
                    <a:pt x="9871" y="2596"/>
                    <a:pt x="9883" y="2620"/>
                    <a:pt x="9906" y="2620"/>
                  </a:cubicBezTo>
                  <a:cubicBezTo>
                    <a:pt x="9930" y="2620"/>
                    <a:pt x="9978" y="2596"/>
                    <a:pt x="10002" y="2572"/>
                  </a:cubicBezTo>
                  <a:cubicBezTo>
                    <a:pt x="10026" y="2525"/>
                    <a:pt x="10037" y="2465"/>
                    <a:pt x="10037" y="2418"/>
                  </a:cubicBezTo>
                  <a:lnTo>
                    <a:pt x="9847" y="1084"/>
                  </a:lnTo>
                  <a:cubicBezTo>
                    <a:pt x="9827" y="1003"/>
                    <a:pt x="9772" y="948"/>
                    <a:pt x="9705" y="948"/>
                  </a:cubicBezTo>
                  <a:cubicBezTo>
                    <a:pt x="9693" y="948"/>
                    <a:pt x="9681" y="950"/>
                    <a:pt x="9668" y="953"/>
                  </a:cubicBezTo>
                  <a:cubicBezTo>
                    <a:pt x="9573" y="965"/>
                    <a:pt x="9514" y="1037"/>
                    <a:pt x="9525" y="1132"/>
                  </a:cubicBezTo>
                  <a:lnTo>
                    <a:pt x="9633" y="1870"/>
                  </a:lnTo>
                  <a:cubicBezTo>
                    <a:pt x="8597" y="667"/>
                    <a:pt x="7085"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1" name="Google Shape;13181;p88"/>
            <p:cNvSpPr/>
            <p:nvPr/>
          </p:nvSpPr>
          <p:spPr>
            <a:xfrm>
              <a:off x="2331789" y="2068662"/>
              <a:ext cx="16709" cy="27340"/>
            </a:xfrm>
            <a:custGeom>
              <a:avLst/>
              <a:gdLst/>
              <a:ahLst/>
              <a:cxnLst/>
              <a:rect l="l" t="t" r="r" b="b"/>
              <a:pathLst>
                <a:path w="525" h="859" extrusionOk="0">
                  <a:moveTo>
                    <a:pt x="358" y="1"/>
                  </a:moveTo>
                  <a:cubicBezTo>
                    <a:pt x="262" y="1"/>
                    <a:pt x="191" y="84"/>
                    <a:pt x="191" y="168"/>
                  </a:cubicBezTo>
                  <a:lnTo>
                    <a:pt x="191" y="465"/>
                  </a:lnTo>
                  <a:lnTo>
                    <a:pt x="72" y="584"/>
                  </a:lnTo>
                  <a:cubicBezTo>
                    <a:pt x="12" y="644"/>
                    <a:pt x="0" y="751"/>
                    <a:pt x="72" y="811"/>
                  </a:cubicBezTo>
                  <a:cubicBezTo>
                    <a:pt x="96" y="834"/>
                    <a:pt x="143" y="858"/>
                    <a:pt x="191" y="858"/>
                  </a:cubicBezTo>
                  <a:cubicBezTo>
                    <a:pt x="238" y="858"/>
                    <a:pt x="262" y="834"/>
                    <a:pt x="298" y="811"/>
                  </a:cubicBezTo>
                  <a:lnTo>
                    <a:pt x="453" y="644"/>
                  </a:lnTo>
                  <a:cubicBezTo>
                    <a:pt x="488" y="620"/>
                    <a:pt x="500" y="572"/>
                    <a:pt x="500" y="525"/>
                  </a:cubicBezTo>
                  <a:lnTo>
                    <a:pt x="524" y="168"/>
                  </a:lnTo>
                  <a:cubicBezTo>
                    <a:pt x="524" y="84"/>
                    <a:pt x="441" y="1"/>
                    <a:pt x="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2" name="Google Shape;13182;p88"/>
            <p:cNvSpPr/>
            <p:nvPr/>
          </p:nvSpPr>
          <p:spPr>
            <a:xfrm>
              <a:off x="2243118" y="2021653"/>
              <a:ext cx="265664" cy="261908"/>
            </a:xfrm>
            <a:custGeom>
              <a:avLst/>
              <a:gdLst/>
              <a:ahLst/>
              <a:cxnLst/>
              <a:rect l="l" t="t" r="r" b="b"/>
              <a:pathLst>
                <a:path w="8347" h="8229" extrusionOk="0">
                  <a:moveTo>
                    <a:pt x="2751" y="3109"/>
                  </a:moveTo>
                  <a:lnTo>
                    <a:pt x="2977" y="3133"/>
                  </a:lnTo>
                  <a:lnTo>
                    <a:pt x="3084" y="3133"/>
                  </a:lnTo>
                  <a:lnTo>
                    <a:pt x="2917" y="3502"/>
                  </a:lnTo>
                  <a:lnTo>
                    <a:pt x="2643" y="3431"/>
                  </a:lnTo>
                  <a:lnTo>
                    <a:pt x="2751" y="3109"/>
                  </a:lnTo>
                  <a:close/>
                  <a:moveTo>
                    <a:pt x="3834" y="3026"/>
                  </a:moveTo>
                  <a:lnTo>
                    <a:pt x="4156" y="3419"/>
                  </a:lnTo>
                  <a:lnTo>
                    <a:pt x="4120" y="3526"/>
                  </a:lnTo>
                  <a:cubicBezTo>
                    <a:pt x="4096" y="3609"/>
                    <a:pt x="4144" y="3704"/>
                    <a:pt x="4227" y="3728"/>
                  </a:cubicBezTo>
                  <a:cubicBezTo>
                    <a:pt x="4239" y="3728"/>
                    <a:pt x="4263" y="3740"/>
                    <a:pt x="4275" y="3740"/>
                  </a:cubicBezTo>
                  <a:cubicBezTo>
                    <a:pt x="4346" y="3740"/>
                    <a:pt x="4406" y="3704"/>
                    <a:pt x="4417" y="3645"/>
                  </a:cubicBezTo>
                  <a:lnTo>
                    <a:pt x="4465" y="3526"/>
                  </a:lnTo>
                  <a:cubicBezTo>
                    <a:pt x="4501" y="3419"/>
                    <a:pt x="4477" y="3312"/>
                    <a:pt x="4417" y="3240"/>
                  </a:cubicBezTo>
                  <a:lnTo>
                    <a:pt x="4334" y="3133"/>
                  </a:lnTo>
                  <a:lnTo>
                    <a:pt x="4608" y="3359"/>
                  </a:lnTo>
                  <a:cubicBezTo>
                    <a:pt x="4638" y="3374"/>
                    <a:pt x="4673" y="3389"/>
                    <a:pt x="4710" y="3389"/>
                  </a:cubicBezTo>
                  <a:cubicBezTo>
                    <a:pt x="4731" y="3389"/>
                    <a:pt x="4753" y="3384"/>
                    <a:pt x="4775" y="3371"/>
                  </a:cubicBezTo>
                  <a:lnTo>
                    <a:pt x="4989" y="3288"/>
                  </a:lnTo>
                  <a:lnTo>
                    <a:pt x="5108" y="3419"/>
                  </a:lnTo>
                  <a:cubicBezTo>
                    <a:pt x="5132" y="3466"/>
                    <a:pt x="5191" y="3478"/>
                    <a:pt x="5239" y="3478"/>
                  </a:cubicBezTo>
                  <a:lnTo>
                    <a:pt x="5644" y="3442"/>
                  </a:lnTo>
                  <a:lnTo>
                    <a:pt x="5656" y="3526"/>
                  </a:lnTo>
                  <a:cubicBezTo>
                    <a:pt x="5668" y="3562"/>
                    <a:pt x="5644" y="3597"/>
                    <a:pt x="5644" y="3609"/>
                  </a:cubicBezTo>
                  <a:cubicBezTo>
                    <a:pt x="5620" y="3621"/>
                    <a:pt x="5608" y="3657"/>
                    <a:pt x="5560" y="3657"/>
                  </a:cubicBezTo>
                  <a:lnTo>
                    <a:pt x="4882" y="3716"/>
                  </a:lnTo>
                  <a:cubicBezTo>
                    <a:pt x="4787" y="3716"/>
                    <a:pt x="4715" y="3764"/>
                    <a:pt x="4668" y="3835"/>
                  </a:cubicBezTo>
                  <a:cubicBezTo>
                    <a:pt x="4644" y="3895"/>
                    <a:pt x="4608" y="3954"/>
                    <a:pt x="4632" y="4014"/>
                  </a:cubicBezTo>
                  <a:lnTo>
                    <a:pt x="4167" y="3859"/>
                  </a:lnTo>
                  <a:cubicBezTo>
                    <a:pt x="4156" y="3859"/>
                    <a:pt x="4156" y="3847"/>
                    <a:pt x="4156" y="3835"/>
                  </a:cubicBezTo>
                  <a:cubicBezTo>
                    <a:pt x="4120" y="3657"/>
                    <a:pt x="3977" y="3538"/>
                    <a:pt x="3798" y="3538"/>
                  </a:cubicBezTo>
                  <a:lnTo>
                    <a:pt x="3775" y="3538"/>
                  </a:lnTo>
                  <a:lnTo>
                    <a:pt x="3286" y="3550"/>
                  </a:lnTo>
                  <a:lnTo>
                    <a:pt x="3405" y="3204"/>
                  </a:lnTo>
                  <a:cubicBezTo>
                    <a:pt x="3429" y="3181"/>
                    <a:pt x="3453" y="3169"/>
                    <a:pt x="3489" y="3145"/>
                  </a:cubicBezTo>
                  <a:lnTo>
                    <a:pt x="3834" y="3026"/>
                  </a:lnTo>
                  <a:close/>
                  <a:moveTo>
                    <a:pt x="7561" y="3562"/>
                  </a:moveTo>
                  <a:cubicBezTo>
                    <a:pt x="7573" y="3562"/>
                    <a:pt x="7620" y="3562"/>
                    <a:pt x="7656" y="3597"/>
                  </a:cubicBezTo>
                  <a:lnTo>
                    <a:pt x="7977" y="3907"/>
                  </a:lnTo>
                  <a:cubicBezTo>
                    <a:pt x="7989" y="4026"/>
                    <a:pt x="7989" y="4133"/>
                    <a:pt x="7977" y="4216"/>
                  </a:cubicBezTo>
                  <a:cubicBezTo>
                    <a:pt x="7930" y="5169"/>
                    <a:pt x="7549" y="6086"/>
                    <a:pt x="6858" y="6752"/>
                  </a:cubicBezTo>
                  <a:cubicBezTo>
                    <a:pt x="6763" y="6860"/>
                    <a:pt x="6656" y="6943"/>
                    <a:pt x="6537" y="7050"/>
                  </a:cubicBezTo>
                  <a:cubicBezTo>
                    <a:pt x="6596" y="6955"/>
                    <a:pt x="6644" y="6871"/>
                    <a:pt x="6680" y="6776"/>
                  </a:cubicBezTo>
                  <a:lnTo>
                    <a:pt x="7430" y="5074"/>
                  </a:lnTo>
                  <a:cubicBezTo>
                    <a:pt x="7454" y="5026"/>
                    <a:pt x="7442" y="4966"/>
                    <a:pt x="7418" y="4907"/>
                  </a:cubicBezTo>
                  <a:cubicBezTo>
                    <a:pt x="7382" y="4859"/>
                    <a:pt x="7323" y="4836"/>
                    <a:pt x="7263" y="4836"/>
                  </a:cubicBezTo>
                  <a:lnTo>
                    <a:pt x="7192" y="4836"/>
                  </a:lnTo>
                  <a:lnTo>
                    <a:pt x="7596" y="4026"/>
                  </a:lnTo>
                  <a:cubicBezTo>
                    <a:pt x="7656" y="3895"/>
                    <a:pt x="7620" y="3728"/>
                    <a:pt x="7501" y="3657"/>
                  </a:cubicBezTo>
                  <a:lnTo>
                    <a:pt x="7477" y="3621"/>
                  </a:lnTo>
                  <a:lnTo>
                    <a:pt x="7489" y="3609"/>
                  </a:lnTo>
                  <a:cubicBezTo>
                    <a:pt x="7513" y="3562"/>
                    <a:pt x="7549" y="3562"/>
                    <a:pt x="7561" y="3562"/>
                  </a:cubicBezTo>
                  <a:close/>
                  <a:moveTo>
                    <a:pt x="4088" y="0"/>
                  </a:moveTo>
                  <a:cubicBezTo>
                    <a:pt x="4055" y="0"/>
                    <a:pt x="4022" y="1"/>
                    <a:pt x="3989" y="2"/>
                  </a:cubicBezTo>
                  <a:cubicBezTo>
                    <a:pt x="2953" y="49"/>
                    <a:pt x="1977" y="478"/>
                    <a:pt x="1250" y="1216"/>
                  </a:cubicBezTo>
                  <a:cubicBezTo>
                    <a:pt x="524" y="1942"/>
                    <a:pt x="96" y="2919"/>
                    <a:pt x="48" y="3954"/>
                  </a:cubicBezTo>
                  <a:cubicBezTo>
                    <a:pt x="0" y="4978"/>
                    <a:pt x="346" y="5979"/>
                    <a:pt x="1012" y="6764"/>
                  </a:cubicBezTo>
                  <a:cubicBezTo>
                    <a:pt x="1048" y="6812"/>
                    <a:pt x="1084" y="6824"/>
                    <a:pt x="1131" y="6824"/>
                  </a:cubicBezTo>
                  <a:cubicBezTo>
                    <a:pt x="1167" y="6824"/>
                    <a:pt x="1203" y="6812"/>
                    <a:pt x="1239" y="6776"/>
                  </a:cubicBezTo>
                  <a:cubicBezTo>
                    <a:pt x="1310" y="6717"/>
                    <a:pt x="1310" y="6610"/>
                    <a:pt x="1250" y="6550"/>
                  </a:cubicBezTo>
                  <a:cubicBezTo>
                    <a:pt x="643" y="5824"/>
                    <a:pt x="334" y="4907"/>
                    <a:pt x="369" y="3966"/>
                  </a:cubicBezTo>
                  <a:cubicBezTo>
                    <a:pt x="417" y="3014"/>
                    <a:pt x="810" y="2109"/>
                    <a:pt x="1489" y="1430"/>
                  </a:cubicBezTo>
                  <a:cubicBezTo>
                    <a:pt x="2155" y="764"/>
                    <a:pt x="3072" y="359"/>
                    <a:pt x="4025" y="323"/>
                  </a:cubicBezTo>
                  <a:cubicBezTo>
                    <a:pt x="4087" y="316"/>
                    <a:pt x="4150" y="313"/>
                    <a:pt x="4213" y="313"/>
                  </a:cubicBezTo>
                  <a:cubicBezTo>
                    <a:pt x="4363" y="313"/>
                    <a:pt x="4512" y="330"/>
                    <a:pt x="4656" y="347"/>
                  </a:cubicBezTo>
                  <a:lnTo>
                    <a:pt x="4882" y="621"/>
                  </a:lnTo>
                  <a:lnTo>
                    <a:pt x="4798" y="823"/>
                  </a:lnTo>
                  <a:lnTo>
                    <a:pt x="4656" y="585"/>
                  </a:lnTo>
                  <a:cubicBezTo>
                    <a:pt x="4632" y="537"/>
                    <a:pt x="4572" y="502"/>
                    <a:pt x="4525" y="502"/>
                  </a:cubicBezTo>
                  <a:lnTo>
                    <a:pt x="4025" y="502"/>
                  </a:lnTo>
                  <a:cubicBezTo>
                    <a:pt x="3965" y="502"/>
                    <a:pt x="3906" y="525"/>
                    <a:pt x="3870" y="585"/>
                  </a:cubicBezTo>
                  <a:lnTo>
                    <a:pt x="3513" y="1276"/>
                  </a:lnTo>
                  <a:cubicBezTo>
                    <a:pt x="3465" y="1359"/>
                    <a:pt x="3465" y="1478"/>
                    <a:pt x="3513" y="1573"/>
                  </a:cubicBezTo>
                  <a:cubicBezTo>
                    <a:pt x="3560" y="1657"/>
                    <a:pt x="3667" y="1716"/>
                    <a:pt x="3763" y="1728"/>
                  </a:cubicBezTo>
                  <a:lnTo>
                    <a:pt x="4048" y="1764"/>
                  </a:lnTo>
                  <a:cubicBezTo>
                    <a:pt x="4108" y="1764"/>
                    <a:pt x="4167" y="1752"/>
                    <a:pt x="4203" y="1692"/>
                  </a:cubicBezTo>
                  <a:lnTo>
                    <a:pt x="4298" y="1537"/>
                  </a:lnTo>
                  <a:lnTo>
                    <a:pt x="4358" y="1609"/>
                  </a:lnTo>
                  <a:lnTo>
                    <a:pt x="4310" y="1895"/>
                  </a:lnTo>
                  <a:lnTo>
                    <a:pt x="3822" y="1966"/>
                  </a:lnTo>
                  <a:cubicBezTo>
                    <a:pt x="3798" y="1966"/>
                    <a:pt x="3775" y="1990"/>
                    <a:pt x="3751" y="2002"/>
                  </a:cubicBezTo>
                  <a:lnTo>
                    <a:pt x="3108" y="2466"/>
                  </a:lnTo>
                  <a:cubicBezTo>
                    <a:pt x="3084" y="2490"/>
                    <a:pt x="3048" y="2526"/>
                    <a:pt x="3048" y="2550"/>
                  </a:cubicBezTo>
                  <a:lnTo>
                    <a:pt x="2977" y="2847"/>
                  </a:lnTo>
                  <a:lnTo>
                    <a:pt x="2751" y="2823"/>
                  </a:lnTo>
                  <a:cubicBezTo>
                    <a:pt x="2736" y="2821"/>
                    <a:pt x="2721" y="2819"/>
                    <a:pt x="2706" y="2819"/>
                  </a:cubicBezTo>
                  <a:cubicBezTo>
                    <a:pt x="2591" y="2819"/>
                    <a:pt x="2483" y="2898"/>
                    <a:pt x="2441" y="3014"/>
                  </a:cubicBezTo>
                  <a:lnTo>
                    <a:pt x="2310" y="3371"/>
                  </a:lnTo>
                  <a:cubicBezTo>
                    <a:pt x="2274" y="3442"/>
                    <a:pt x="2274" y="3538"/>
                    <a:pt x="2322" y="3609"/>
                  </a:cubicBezTo>
                  <a:cubicBezTo>
                    <a:pt x="2370" y="3681"/>
                    <a:pt x="2429" y="3740"/>
                    <a:pt x="2501" y="3752"/>
                  </a:cubicBezTo>
                  <a:cubicBezTo>
                    <a:pt x="2346" y="3812"/>
                    <a:pt x="2251" y="3978"/>
                    <a:pt x="2251" y="4145"/>
                  </a:cubicBezTo>
                  <a:lnTo>
                    <a:pt x="2251" y="4216"/>
                  </a:lnTo>
                  <a:lnTo>
                    <a:pt x="1798" y="4740"/>
                  </a:lnTo>
                  <a:cubicBezTo>
                    <a:pt x="1727" y="4812"/>
                    <a:pt x="1703" y="4919"/>
                    <a:pt x="1703" y="5026"/>
                  </a:cubicBezTo>
                  <a:lnTo>
                    <a:pt x="1703" y="5621"/>
                  </a:lnTo>
                  <a:cubicBezTo>
                    <a:pt x="1703" y="5764"/>
                    <a:pt x="1750" y="5919"/>
                    <a:pt x="1881" y="6038"/>
                  </a:cubicBezTo>
                  <a:lnTo>
                    <a:pt x="2310" y="6455"/>
                  </a:lnTo>
                  <a:cubicBezTo>
                    <a:pt x="2393" y="6538"/>
                    <a:pt x="2524" y="6598"/>
                    <a:pt x="2643" y="6610"/>
                  </a:cubicBezTo>
                  <a:lnTo>
                    <a:pt x="3917" y="6717"/>
                  </a:lnTo>
                  <a:lnTo>
                    <a:pt x="3917" y="6764"/>
                  </a:lnTo>
                  <a:cubicBezTo>
                    <a:pt x="3894" y="6907"/>
                    <a:pt x="3965" y="7074"/>
                    <a:pt x="4096" y="7169"/>
                  </a:cubicBezTo>
                  <a:lnTo>
                    <a:pt x="4310" y="7324"/>
                  </a:lnTo>
                  <a:lnTo>
                    <a:pt x="4298" y="7372"/>
                  </a:lnTo>
                  <a:cubicBezTo>
                    <a:pt x="4251" y="7538"/>
                    <a:pt x="4298" y="7717"/>
                    <a:pt x="4429" y="7836"/>
                  </a:cubicBezTo>
                  <a:lnTo>
                    <a:pt x="4489" y="7895"/>
                  </a:lnTo>
                  <a:cubicBezTo>
                    <a:pt x="4429" y="7895"/>
                    <a:pt x="4394" y="7907"/>
                    <a:pt x="4334" y="7907"/>
                  </a:cubicBezTo>
                  <a:cubicBezTo>
                    <a:pt x="4272" y="7910"/>
                    <a:pt x="4211" y="7912"/>
                    <a:pt x="4149" y="7912"/>
                  </a:cubicBezTo>
                  <a:cubicBezTo>
                    <a:pt x="3262" y="7912"/>
                    <a:pt x="2407" y="7593"/>
                    <a:pt x="1739" y="7014"/>
                  </a:cubicBezTo>
                  <a:cubicBezTo>
                    <a:pt x="1708" y="6989"/>
                    <a:pt x="1672" y="6976"/>
                    <a:pt x="1637" y="6976"/>
                  </a:cubicBezTo>
                  <a:cubicBezTo>
                    <a:pt x="1591" y="6976"/>
                    <a:pt x="1546" y="6998"/>
                    <a:pt x="1512" y="7038"/>
                  </a:cubicBezTo>
                  <a:cubicBezTo>
                    <a:pt x="1453" y="7110"/>
                    <a:pt x="1477" y="7193"/>
                    <a:pt x="1536" y="7252"/>
                  </a:cubicBezTo>
                  <a:cubicBezTo>
                    <a:pt x="2274" y="7883"/>
                    <a:pt x="3215" y="8229"/>
                    <a:pt x="4179" y="8229"/>
                  </a:cubicBezTo>
                  <a:lnTo>
                    <a:pt x="4346" y="8229"/>
                  </a:lnTo>
                  <a:cubicBezTo>
                    <a:pt x="5382" y="8181"/>
                    <a:pt x="6358" y="7753"/>
                    <a:pt x="7084" y="7014"/>
                  </a:cubicBezTo>
                  <a:cubicBezTo>
                    <a:pt x="7811" y="6288"/>
                    <a:pt x="8239" y="5312"/>
                    <a:pt x="8287" y="4276"/>
                  </a:cubicBezTo>
                  <a:cubicBezTo>
                    <a:pt x="8347" y="3204"/>
                    <a:pt x="8001" y="2216"/>
                    <a:pt x="7335" y="1418"/>
                  </a:cubicBezTo>
                  <a:cubicBezTo>
                    <a:pt x="7303" y="1381"/>
                    <a:pt x="7259" y="1363"/>
                    <a:pt x="7216" y="1363"/>
                  </a:cubicBezTo>
                  <a:cubicBezTo>
                    <a:pt x="7176" y="1363"/>
                    <a:pt x="7137" y="1378"/>
                    <a:pt x="7108" y="1407"/>
                  </a:cubicBezTo>
                  <a:cubicBezTo>
                    <a:pt x="7037" y="1466"/>
                    <a:pt x="7037" y="1573"/>
                    <a:pt x="7096" y="1633"/>
                  </a:cubicBezTo>
                  <a:cubicBezTo>
                    <a:pt x="7525" y="2157"/>
                    <a:pt x="7823" y="2776"/>
                    <a:pt x="7930" y="3431"/>
                  </a:cubicBezTo>
                  <a:lnTo>
                    <a:pt x="7894" y="3383"/>
                  </a:lnTo>
                  <a:cubicBezTo>
                    <a:pt x="7809" y="3308"/>
                    <a:pt x="7694" y="3262"/>
                    <a:pt x="7577" y="3262"/>
                  </a:cubicBezTo>
                  <a:cubicBezTo>
                    <a:pt x="7564" y="3262"/>
                    <a:pt x="7550" y="3263"/>
                    <a:pt x="7537" y="3264"/>
                  </a:cubicBezTo>
                  <a:cubicBezTo>
                    <a:pt x="7394" y="3288"/>
                    <a:pt x="7275" y="3359"/>
                    <a:pt x="7215" y="3466"/>
                  </a:cubicBezTo>
                  <a:lnTo>
                    <a:pt x="7192" y="3502"/>
                  </a:lnTo>
                  <a:cubicBezTo>
                    <a:pt x="7108" y="3502"/>
                    <a:pt x="7037" y="3538"/>
                    <a:pt x="6977" y="3585"/>
                  </a:cubicBezTo>
                  <a:lnTo>
                    <a:pt x="6775" y="3323"/>
                  </a:lnTo>
                  <a:cubicBezTo>
                    <a:pt x="6744" y="3286"/>
                    <a:pt x="6700" y="3268"/>
                    <a:pt x="6656" y="3268"/>
                  </a:cubicBezTo>
                  <a:cubicBezTo>
                    <a:pt x="6616" y="3268"/>
                    <a:pt x="6577" y="3283"/>
                    <a:pt x="6549" y="3312"/>
                  </a:cubicBezTo>
                  <a:cubicBezTo>
                    <a:pt x="6477" y="3371"/>
                    <a:pt x="6477" y="3478"/>
                    <a:pt x="6537" y="3538"/>
                  </a:cubicBezTo>
                  <a:lnTo>
                    <a:pt x="6858" y="3919"/>
                  </a:lnTo>
                  <a:cubicBezTo>
                    <a:pt x="6894" y="3954"/>
                    <a:pt x="6942" y="3978"/>
                    <a:pt x="6977" y="3978"/>
                  </a:cubicBezTo>
                  <a:cubicBezTo>
                    <a:pt x="7025" y="3978"/>
                    <a:pt x="7073" y="3966"/>
                    <a:pt x="7096" y="3943"/>
                  </a:cubicBezTo>
                  <a:lnTo>
                    <a:pt x="7204" y="3835"/>
                  </a:lnTo>
                  <a:lnTo>
                    <a:pt x="7335" y="3919"/>
                  </a:lnTo>
                  <a:lnTo>
                    <a:pt x="6858" y="4871"/>
                  </a:lnTo>
                  <a:lnTo>
                    <a:pt x="6834" y="4871"/>
                  </a:lnTo>
                  <a:cubicBezTo>
                    <a:pt x="6799" y="4871"/>
                    <a:pt x="6763" y="4859"/>
                    <a:pt x="6739" y="4836"/>
                  </a:cubicBezTo>
                  <a:lnTo>
                    <a:pt x="6096" y="4062"/>
                  </a:lnTo>
                  <a:cubicBezTo>
                    <a:pt x="6069" y="4014"/>
                    <a:pt x="6023" y="3994"/>
                    <a:pt x="5977" y="3994"/>
                  </a:cubicBezTo>
                  <a:cubicBezTo>
                    <a:pt x="5942" y="3994"/>
                    <a:pt x="5908" y="4005"/>
                    <a:pt x="5882" y="4026"/>
                  </a:cubicBezTo>
                  <a:cubicBezTo>
                    <a:pt x="5799" y="4085"/>
                    <a:pt x="5799" y="4193"/>
                    <a:pt x="5846" y="4252"/>
                  </a:cubicBezTo>
                  <a:lnTo>
                    <a:pt x="6489" y="5026"/>
                  </a:lnTo>
                  <a:cubicBezTo>
                    <a:pt x="6584" y="5133"/>
                    <a:pt x="6715" y="5193"/>
                    <a:pt x="6858" y="5193"/>
                  </a:cubicBezTo>
                  <a:lnTo>
                    <a:pt x="7073" y="5169"/>
                  </a:lnTo>
                  <a:lnTo>
                    <a:pt x="6430" y="6645"/>
                  </a:lnTo>
                  <a:cubicBezTo>
                    <a:pt x="6382" y="6752"/>
                    <a:pt x="6322" y="6848"/>
                    <a:pt x="6251" y="6943"/>
                  </a:cubicBezTo>
                  <a:lnTo>
                    <a:pt x="5751" y="7550"/>
                  </a:lnTo>
                  <a:cubicBezTo>
                    <a:pt x="5489" y="7657"/>
                    <a:pt x="5227" y="7753"/>
                    <a:pt x="4953" y="7812"/>
                  </a:cubicBezTo>
                  <a:lnTo>
                    <a:pt x="4679" y="7562"/>
                  </a:lnTo>
                  <a:cubicBezTo>
                    <a:pt x="4644" y="7538"/>
                    <a:pt x="4632" y="7491"/>
                    <a:pt x="4644" y="7443"/>
                  </a:cubicBezTo>
                  <a:lnTo>
                    <a:pt x="4691" y="7288"/>
                  </a:lnTo>
                  <a:cubicBezTo>
                    <a:pt x="4703" y="7229"/>
                    <a:pt x="4691" y="7145"/>
                    <a:pt x="4632" y="7110"/>
                  </a:cubicBezTo>
                  <a:lnTo>
                    <a:pt x="4322" y="6871"/>
                  </a:lnTo>
                  <a:cubicBezTo>
                    <a:pt x="4287" y="6836"/>
                    <a:pt x="4275" y="6812"/>
                    <a:pt x="4275" y="6764"/>
                  </a:cubicBezTo>
                  <a:lnTo>
                    <a:pt x="4298" y="6550"/>
                  </a:lnTo>
                  <a:cubicBezTo>
                    <a:pt x="4298" y="6514"/>
                    <a:pt x="4298" y="6467"/>
                    <a:pt x="4275" y="6431"/>
                  </a:cubicBezTo>
                  <a:cubicBezTo>
                    <a:pt x="4239" y="6407"/>
                    <a:pt x="4203" y="6371"/>
                    <a:pt x="4167" y="6371"/>
                  </a:cubicBezTo>
                  <a:lnTo>
                    <a:pt x="2679" y="6264"/>
                  </a:lnTo>
                  <a:cubicBezTo>
                    <a:pt x="2620" y="6264"/>
                    <a:pt x="2572" y="6229"/>
                    <a:pt x="2536" y="6181"/>
                  </a:cubicBezTo>
                  <a:lnTo>
                    <a:pt x="2096" y="5764"/>
                  </a:lnTo>
                  <a:cubicBezTo>
                    <a:pt x="2060" y="5728"/>
                    <a:pt x="2024" y="5645"/>
                    <a:pt x="2024" y="5586"/>
                  </a:cubicBezTo>
                  <a:lnTo>
                    <a:pt x="2024" y="4990"/>
                  </a:lnTo>
                  <a:cubicBezTo>
                    <a:pt x="2024" y="4966"/>
                    <a:pt x="2036" y="4931"/>
                    <a:pt x="2060" y="4919"/>
                  </a:cubicBezTo>
                  <a:lnTo>
                    <a:pt x="2548" y="4359"/>
                  </a:lnTo>
                  <a:cubicBezTo>
                    <a:pt x="2572" y="4324"/>
                    <a:pt x="2596" y="4300"/>
                    <a:pt x="2596" y="4252"/>
                  </a:cubicBezTo>
                  <a:lnTo>
                    <a:pt x="2596" y="4121"/>
                  </a:lnTo>
                  <a:cubicBezTo>
                    <a:pt x="2596" y="4074"/>
                    <a:pt x="2620" y="4038"/>
                    <a:pt x="2655" y="4014"/>
                  </a:cubicBezTo>
                  <a:lnTo>
                    <a:pt x="3036" y="3847"/>
                  </a:lnTo>
                  <a:lnTo>
                    <a:pt x="3751" y="3835"/>
                  </a:lnTo>
                  <a:cubicBezTo>
                    <a:pt x="3763" y="3835"/>
                    <a:pt x="3786" y="3847"/>
                    <a:pt x="3786" y="3859"/>
                  </a:cubicBezTo>
                  <a:cubicBezTo>
                    <a:pt x="3798" y="3990"/>
                    <a:pt x="3906" y="4097"/>
                    <a:pt x="4025" y="4145"/>
                  </a:cubicBezTo>
                  <a:lnTo>
                    <a:pt x="4537" y="4324"/>
                  </a:lnTo>
                  <a:cubicBezTo>
                    <a:pt x="4569" y="4331"/>
                    <a:pt x="4601" y="4335"/>
                    <a:pt x="4633" y="4335"/>
                  </a:cubicBezTo>
                  <a:cubicBezTo>
                    <a:pt x="4705" y="4335"/>
                    <a:pt x="4772" y="4314"/>
                    <a:pt x="4822" y="4264"/>
                  </a:cubicBezTo>
                  <a:cubicBezTo>
                    <a:pt x="4882" y="4204"/>
                    <a:pt x="4918" y="4121"/>
                    <a:pt x="4918" y="4026"/>
                  </a:cubicBezTo>
                  <a:lnTo>
                    <a:pt x="5549" y="3978"/>
                  </a:lnTo>
                  <a:cubicBezTo>
                    <a:pt x="5668" y="3966"/>
                    <a:pt x="5787" y="3907"/>
                    <a:pt x="5870" y="3812"/>
                  </a:cubicBezTo>
                  <a:cubicBezTo>
                    <a:pt x="5941" y="3728"/>
                    <a:pt x="5965" y="3597"/>
                    <a:pt x="5941" y="3478"/>
                  </a:cubicBezTo>
                  <a:lnTo>
                    <a:pt x="5930" y="3383"/>
                  </a:lnTo>
                  <a:cubicBezTo>
                    <a:pt x="5896" y="3247"/>
                    <a:pt x="5776" y="3144"/>
                    <a:pt x="5632" y="3144"/>
                  </a:cubicBezTo>
                  <a:cubicBezTo>
                    <a:pt x="5624" y="3144"/>
                    <a:pt x="5616" y="3144"/>
                    <a:pt x="5608" y="3145"/>
                  </a:cubicBezTo>
                  <a:lnTo>
                    <a:pt x="5275" y="3181"/>
                  </a:lnTo>
                  <a:lnTo>
                    <a:pt x="5227" y="3121"/>
                  </a:lnTo>
                  <a:lnTo>
                    <a:pt x="5668" y="2669"/>
                  </a:lnTo>
                  <a:cubicBezTo>
                    <a:pt x="5727" y="2609"/>
                    <a:pt x="5727" y="2502"/>
                    <a:pt x="5668" y="2442"/>
                  </a:cubicBezTo>
                  <a:cubicBezTo>
                    <a:pt x="5638" y="2413"/>
                    <a:pt x="5599" y="2398"/>
                    <a:pt x="5560" y="2398"/>
                  </a:cubicBezTo>
                  <a:cubicBezTo>
                    <a:pt x="5522" y="2398"/>
                    <a:pt x="5483" y="2413"/>
                    <a:pt x="5453" y="2442"/>
                  </a:cubicBezTo>
                  <a:lnTo>
                    <a:pt x="4918" y="2978"/>
                  </a:lnTo>
                  <a:lnTo>
                    <a:pt x="4739" y="3061"/>
                  </a:lnTo>
                  <a:lnTo>
                    <a:pt x="4227" y="2669"/>
                  </a:lnTo>
                  <a:cubicBezTo>
                    <a:pt x="4193" y="2652"/>
                    <a:pt x="4166" y="2635"/>
                    <a:pt x="4131" y="2635"/>
                  </a:cubicBezTo>
                  <a:cubicBezTo>
                    <a:pt x="4117" y="2635"/>
                    <a:pt x="4102" y="2638"/>
                    <a:pt x="4084" y="2645"/>
                  </a:cubicBezTo>
                  <a:lnTo>
                    <a:pt x="3382" y="2859"/>
                  </a:lnTo>
                  <a:cubicBezTo>
                    <a:pt x="3370" y="2859"/>
                    <a:pt x="3334" y="2883"/>
                    <a:pt x="3322" y="2895"/>
                  </a:cubicBezTo>
                  <a:lnTo>
                    <a:pt x="3370" y="2680"/>
                  </a:lnTo>
                  <a:lnTo>
                    <a:pt x="3917" y="2288"/>
                  </a:lnTo>
                  <a:lnTo>
                    <a:pt x="4501" y="2192"/>
                  </a:lnTo>
                  <a:cubicBezTo>
                    <a:pt x="4572" y="2180"/>
                    <a:pt x="4620" y="2133"/>
                    <a:pt x="4632" y="2061"/>
                  </a:cubicBezTo>
                  <a:lnTo>
                    <a:pt x="4691" y="1597"/>
                  </a:lnTo>
                  <a:cubicBezTo>
                    <a:pt x="4691" y="1549"/>
                    <a:pt x="4691" y="1514"/>
                    <a:pt x="4656" y="1478"/>
                  </a:cubicBezTo>
                  <a:lnTo>
                    <a:pt x="4417" y="1180"/>
                  </a:lnTo>
                  <a:cubicBezTo>
                    <a:pt x="4394" y="1133"/>
                    <a:pt x="4346" y="1121"/>
                    <a:pt x="4287" y="1121"/>
                  </a:cubicBezTo>
                  <a:cubicBezTo>
                    <a:pt x="4239" y="1121"/>
                    <a:pt x="4179" y="1156"/>
                    <a:pt x="4156" y="1192"/>
                  </a:cubicBezTo>
                  <a:lnTo>
                    <a:pt x="3977" y="1454"/>
                  </a:lnTo>
                  <a:lnTo>
                    <a:pt x="3786" y="1430"/>
                  </a:lnTo>
                  <a:lnTo>
                    <a:pt x="4096" y="835"/>
                  </a:lnTo>
                  <a:lnTo>
                    <a:pt x="4417" y="835"/>
                  </a:lnTo>
                  <a:lnTo>
                    <a:pt x="4656" y="1287"/>
                  </a:lnTo>
                  <a:cubicBezTo>
                    <a:pt x="4691" y="1347"/>
                    <a:pt x="4751" y="1371"/>
                    <a:pt x="4810" y="1371"/>
                  </a:cubicBezTo>
                  <a:cubicBezTo>
                    <a:pt x="4870" y="1371"/>
                    <a:pt x="4929" y="1335"/>
                    <a:pt x="4941" y="1276"/>
                  </a:cubicBezTo>
                  <a:lnTo>
                    <a:pt x="5168" y="740"/>
                  </a:lnTo>
                  <a:cubicBezTo>
                    <a:pt x="5215" y="645"/>
                    <a:pt x="5191" y="525"/>
                    <a:pt x="5132" y="454"/>
                  </a:cubicBezTo>
                  <a:lnTo>
                    <a:pt x="5132" y="454"/>
                  </a:lnTo>
                  <a:cubicBezTo>
                    <a:pt x="5668" y="597"/>
                    <a:pt x="6168" y="859"/>
                    <a:pt x="6596" y="1216"/>
                  </a:cubicBezTo>
                  <a:cubicBezTo>
                    <a:pt x="6625" y="1240"/>
                    <a:pt x="6658" y="1250"/>
                    <a:pt x="6691" y="1250"/>
                  </a:cubicBezTo>
                  <a:cubicBezTo>
                    <a:pt x="6739" y="1250"/>
                    <a:pt x="6787" y="1228"/>
                    <a:pt x="6823" y="1192"/>
                  </a:cubicBezTo>
                  <a:cubicBezTo>
                    <a:pt x="6882" y="1121"/>
                    <a:pt x="6858" y="1037"/>
                    <a:pt x="6799" y="978"/>
                  </a:cubicBezTo>
                  <a:cubicBezTo>
                    <a:pt x="6038" y="344"/>
                    <a:pt x="5077" y="0"/>
                    <a:pt x="40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83" name="Google Shape;13183;p88"/>
          <p:cNvGrpSpPr/>
          <p:nvPr/>
        </p:nvGrpSpPr>
        <p:grpSpPr>
          <a:xfrm>
            <a:off x="3094217" y="1802335"/>
            <a:ext cx="350198" cy="350548"/>
            <a:chOff x="3094217" y="1976585"/>
            <a:chExt cx="350198" cy="350548"/>
          </a:xfrm>
        </p:grpSpPr>
        <p:sp>
          <p:nvSpPr>
            <p:cNvPr id="13184" name="Google Shape;13184;p88"/>
            <p:cNvSpPr/>
            <p:nvPr/>
          </p:nvSpPr>
          <p:spPr>
            <a:xfrm>
              <a:off x="3094217" y="2129039"/>
              <a:ext cx="131543" cy="197362"/>
            </a:xfrm>
            <a:custGeom>
              <a:avLst/>
              <a:gdLst/>
              <a:ahLst/>
              <a:cxnLst/>
              <a:rect l="l" t="t" r="r" b="b"/>
              <a:pathLst>
                <a:path w="4133" h="6201" extrusionOk="0">
                  <a:moveTo>
                    <a:pt x="2072" y="345"/>
                  </a:moveTo>
                  <a:cubicBezTo>
                    <a:pt x="2117" y="345"/>
                    <a:pt x="2162" y="348"/>
                    <a:pt x="2203" y="354"/>
                  </a:cubicBezTo>
                  <a:cubicBezTo>
                    <a:pt x="2906" y="414"/>
                    <a:pt x="3454" y="1045"/>
                    <a:pt x="3454" y="1759"/>
                  </a:cubicBezTo>
                  <a:cubicBezTo>
                    <a:pt x="3454" y="2438"/>
                    <a:pt x="3620" y="3069"/>
                    <a:pt x="3751" y="3402"/>
                  </a:cubicBezTo>
                  <a:lnTo>
                    <a:pt x="3751" y="3426"/>
                  </a:lnTo>
                  <a:cubicBezTo>
                    <a:pt x="3608" y="3509"/>
                    <a:pt x="3299" y="3688"/>
                    <a:pt x="2763" y="3807"/>
                  </a:cubicBezTo>
                  <a:lnTo>
                    <a:pt x="2763" y="3759"/>
                  </a:lnTo>
                  <a:lnTo>
                    <a:pt x="2763" y="3438"/>
                  </a:lnTo>
                  <a:cubicBezTo>
                    <a:pt x="2965" y="3319"/>
                    <a:pt x="3144" y="3140"/>
                    <a:pt x="3263" y="2926"/>
                  </a:cubicBezTo>
                  <a:cubicBezTo>
                    <a:pt x="3489" y="2533"/>
                    <a:pt x="3418" y="2021"/>
                    <a:pt x="3073" y="1712"/>
                  </a:cubicBezTo>
                  <a:cubicBezTo>
                    <a:pt x="2834" y="1485"/>
                    <a:pt x="2418" y="1235"/>
                    <a:pt x="1727" y="1235"/>
                  </a:cubicBezTo>
                  <a:cubicBezTo>
                    <a:pt x="1691" y="1235"/>
                    <a:pt x="1644" y="1247"/>
                    <a:pt x="1608" y="1283"/>
                  </a:cubicBezTo>
                  <a:lnTo>
                    <a:pt x="1275" y="1616"/>
                  </a:lnTo>
                  <a:cubicBezTo>
                    <a:pt x="1215" y="1676"/>
                    <a:pt x="1215" y="1783"/>
                    <a:pt x="1275" y="1843"/>
                  </a:cubicBezTo>
                  <a:cubicBezTo>
                    <a:pt x="1304" y="1872"/>
                    <a:pt x="1343" y="1887"/>
                    <a:pt x="1382" y="1887"/>
                  </a:cubicBezTo>
                  <a:cubicBezTo>
                    <a:pt x="1421" y="1887"/>
                    <a:pt x="1459" y="1872"/>
                    <a:pt x="1489" y="1843"/>
                  </a:cubicBezTo>
                  <a:lnTo>
                    <a:pt x="1787" y="1545"/>
                  </a:lnTo>
                  <a:cubicBezTo>
                    <a:pt x="2227" y="1557"/>
                    <a:pt x="2584" y="1700"/>
                    <a:pt x="2846" y="1938"/>
                  </a:cubicBezTo>
                  <a:cubicBezTo>
                    <a:pt x="3073" y="2140"/>
                    <a:pt x="3132" y="2485"/>
                    <a:pt x="2977" y="2747"/>
                  </a:cubicBezTo>
                  <a:cubicBezTo>
                    <a:pt x="2799" y="3081"/>
                    <a:pt x="2441" y="3283"/>
                    <a:pt x="2072" y="3283"/>
                  </a:cubicBezTo>
                  <a:cubicBezTo>
                    <a:pt x="1489" y="3283"/>
                    <a:pt x="1037" y="2831"/>
                    <a:pt x="1037" y="2247"/>
                  </a:cubicBezTo>
                  <a:cubicBezTo>
                    <a:pt x="1037" y="2152"/>
                    <a:pt x="953" y="2081"/>
                    <a:pt x="870" y="2081"/>
                  </a:cubicBezTo>
                  <a:cubicBezTo>
                    <a:pt x="775" y="2081"/>
                    <a:pt x="703" y="2152"/>
                    <a:pt x="703" y="2247"/>
                  </a:cubicBezTo>
                  <a:cubicBezTo>
                    <a:pt x="703" y="2747"/>
                    <a:pt x="989" y="3200"/>
                    <a:pt x="1394" y="3438"/>
                  </a:cubicBezTo>
                  <a:lnTo>
                    <a:pt x="1394" y="3759"/>
                  </a:lnTo>
                  <a:lnTo>
                    <a:pt x="1394" y="3807"/>
                  </a:lnTo>
                  <a:cubicBezTo>
                    <a:pt x="858" y="3688"/>
                    <a:pt x="525" y="3509"/>
                    <a:pt x="394" y="3426"/>
                  </a:cubicBezTo>
                  <a:cubicBezTo>
                    <a:pt x="394" y="3426"/>
                    <a:pt x="382" y="3426"/>
                    <a:pt x="394" y="3402"/>
                  </a:cubicBezTo>
                  <a:cubicBezTo>
                    <a:pt x="525" y="3081"/>
                    <a:pt x="691" y="2438"/>
                    <a:pt x="691" y="1759"/>
                  </a:cubicBezTo>
                  <a:cubicBezTo>
                    <a:pt x="691" y="1045"/>
                    <a:pt x="1239" y="414"/>
                    <a:pt x="1941" y="354"/>
                  </a:cubicBezTo>
                  <a:cubicBezTo>
                    <a:pt x="1983" y="348"/>
                    <a:pt x="2028" y="345"/>
                    <a:pt x="2072" y="345"/>
                  </a:cubicBezTo>
                  <a:close/>
                  <a:moveTo>
                    <a:pt x="2430" y="3581"/>
                  </a:moveTo>
                  <a:lnTo>
                    <a:pt x="2430" y="3783"/>
                  </a:lnTo>
                  <a:cubicBezTo>
                    <a:pt x="2430" y="3974"/>
                    <a:pt x="2537" y="4152"/>
                    <a:pt x="2715" y="4224"/>
                  </a:cubicBezTo>
                  <a:lnTo>
                    <a:pt x="2822" y="4271"/>
                  </a:lnTo>
                  <a:cubicBezTo>
                    <a:pt x="2656" y="4509"/>
                    <a:pt x="2370" y="4676"/>
                    <a:pt x="2072" y="4676"/>
                  </a:cubicBezTo>
                  <a:cubicBezTo>
                    <a:pt x="1775" y="4676"/>
                    <a:pt x="1489" y="4509"/>
                    <a:pt x="1334" y="4271"/>
                  </a:cubicBezTo>
                  <a:lnTo>
                    <a:pt x="1429" y="4224"/>
                  </a:lnTo>
                  <a:cubicBezTo>
                    <a:pt x="1608" y="4140"/>
                    <a:pt x="1715" y="3974"/>
                    <a:pt x="1715" y="3783"/>
                  </a:cubicBezTo>
                  <a:lnTo>
                    <a:pt x="1715" y="3581"/>
                  </a:lnTo>
                  <a:cubicBezTo>
                    <a:pt x="1834" y="3617"/>
                    <a:pt x="1953" y="3628"/>
                    <a:pt x="2072" y="3628"/>
                  </a:cubicBezTo>
                  <a:cubicBezTo>
                    <a:pt x="2191" y="3628"/>
                    <a:pt x="2311" y="3617"/>
                    <a:pt x="2430" y="3581"/>
                  </a:cubicBezTo>
                  <a:close/>
                  <a:moveTo>
                    <a:pt x="2065" y="0"/>
                  </a:moveTo>
                  <a:cubicBezTo>
                    <a:pt x="2010" y="0"/>
                    <a:pt x="1953" y="3"/>
                    <a:pt x="1894" y="9"/>
                  </a:cubicBezTo>
                  <a:cubicBezTo>
                    <a:pt x="1037" y="92"/>
                    <a:pt x="346" y="842"/>
                    <a:pt x="346" y="1735"/>
                  </a:cubicBezTo>
                  <a:cubicBezTo>
                    <a:pt x="346" y="2378"/>
                    <a:pt x="203" y="2962"/>
                    <a:pt x="60" y="3271"/>
                  </a:cubicBezTo>
                  <a:cubicBezTo>
                    <a:pt x="1" y="3426"/>
                    <a:pt x="48" y="3581"/>
                    <a:pt x="179" y="3676"/>
                  </a:cubicBezTo>
                  <a:cubicBezTo>
                    <a:pt x="310" y="3759"/>
                    <a:pt x="584" y="3926"/>
                    <a:pt x="1013" y="4045"/>
                  </a:cubicBezTo>
                  <a:lnTo>
                    <a:pt x="382" y="4379"/>
                  </a:lnTo>
                  <a:cubicBezTo>
                    <a:pt x="144" y="4498"/>
                    <a:pt x="1" y="4712"/>
                    <a:pt x="1" y="4986"/>
                  </a:cubicBezTo>
                  <a:lnTo>
                    <a:pt x="1" y="6045"/>
                  </a:lnTo>
                  <a:cubicBezTo>
                    <a:pt x="1" y="6129"/>
                    <a:pt x="84" y="6200"/>
                    <a:pt x="167" y="6200"/>
                  </a:cubicBezTo>
                  <a:cubicBezTo>
                    <a:pt x="263" y="6200"/>
                    <a:pt x="334" y="6129"/>
                    <a:pt x="334" y="6045"/>
                  </a:cubicBezTo>
                  <a:lnTo>
                    <a:pt x="334" y="4974"/>
                  </a:lnTo>
                  <a:cubicBezTo>
                    <a:pt x="334" y="4831"/>
                    <a:pt x="406" y="4712"/>
                    <a:pt x="525" y="4652"/>
                  </a:cubicBezTo>
                  <a:lnTo>
                    <a:pt x="1037" y="4402"/>
                  </a:lnTo>
                  <a:cubicBezTo>
                    <a:pt x="1239" y="4760"/>
                    <a:pt x="1644" y="4986"/>
                    <a:pt x="2060" y="4986"/>
                  </a:cubicBezTo>
                  <a:cubicBezTo>
                    <a:pt x="2489" y="4986"/>
                    <a:pt x="2882" y="4760"/>
                    <a:pt x="3084" y="4402"/>
                  </a:cubicBezTo>
                  <a:lnTo>
                    <a:pt x="3596" y="4652"/>
                  </a:lnTo>
                  <a:cubicBezTo>
                    <a:pt x="3704" y="4712"/>
                    <a:pt x="3787" y="4831"/>
                    <a:pt x="3787" y="4974"/>
                  </a:cubicBezTo>
                  <a:lnTo>
                    <a:pt x="3787" y="6022"/>
                  </a:lnTo>
                  <a:cubicBezTo>
                    <a:pt x="3787" y="6117"/>
                    <a:pt x="3858" y="6188"/>
                    <a:pt x="3954" y="6188"/>
                  </a:cubicBezTo>
                  <a:cubicBezTo>
                    <a:pt x="4037" y="6188"/>
                    <a:pt x="4108" y="6117"/>
                    <a:pt x="4108" y="6022"/>
                  </a:cubicBezTo>
                  <a:lnTo>
                    <a:pt x="4108" y="4974"/>
                  </a:lnTo>
                  <a:cubicBezTo>
                    <a:pt x="4132" y="4712"/>
                    <a:pt x="3977" y="4474"/>
                    <a:pt x="3739" y="4379"/>
                  </a:cubicBezTo>
                  <a:lnTo>
                    <a:pt x="3096" y="4045"/>
                  </a:lnTo>
                  <a:cubicBezTo>
                    <a:pt x="3537" y="3926"/>
                    <a:pt x="3799" y="3759"/>
                    <a:pt x="3930" y="3676"/>
                  </a:cubicBezTo>
                  <a:cubicBezTo>
                    <a:pt x="4073" y="3581"/>
                    <a:pt x="4108" y="3426"/>
                    <a:pt x="4049" y="3271"/>
                  </a:cubicBezTo>
                  <a:cubicBezTo>
                    <a:pt x="3918" y="2962"/>
                    <a:pt x="3775" y="2378"/>
                    <a:pt x="3775" y="1735"/>
                  </a:cubicBezTo>
                  <a:cubicBezTo>
                    <a:pt x="3775" y="866"/>
                    <a:pt x="3084" y="104"/>
                    <a:pt x="2227" y="9"/>
                  </a:cubicBezTo>
                  <a:cubicBezTo>
                    <a:pt x="2174" y="3"/>
                    <a:pt x="2120" y="0"/>
                    <a:pt x="20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5" name="Google Shape;13185;p88"/>
            <p:cNvSpPr/>
            <p:nvPr/>
          </p:nvSpPr>
          <p:spPr>
            <a:xfrm>
              <a:off x="3116592" y="2293778"/>
              <a:ext cx="10630" cy="32241"/>
            </a:xfrm>
            <a:custGeom>
              <a:avLst/>
              <a:gdLst/>
              <a:ahLst/>
              <a:cxnLst/>
              <a:rect l="l" t="t" r="r" b="b"/>
              <a:pathLst>
                <a:path w="334" h="1013" extrusionOk="0">
                  <a:moveTo>
                    <a:pt x="167" y="0"/>
                  </a:moveTo>
                  <a:cubicBezTo>
                    <a:pt x="72" y="0"/>
                    <a:pt x="0" y="72"/>
                    <a:pt x="0" y="167"/>
                  </a:cubicBezTo>
                  <a:lnTo>
                    <a:pt x="0" y="846"/>
                  </a:lnTo>
                  <a:cubicBezTo>
                    <a:pt x="0" y="941"/>
                    <a:pt x="72" y="1012"/>
                    <a:pt x="167" y="1012"/>
                  </a:cubicBezTo>
                  <a:cubicBezTo>
                    <a:pt x="250" y="1012"/>
                    <a:pt x="334" y="941"/>
                    <a:pt x="334" y="846"/>
                  </a:cubicBezTo>
                  <a:lnTo>
                    <a:pt x="334" y="167"/>
                  </a:lnTo>
                  <a:cubicBezTo>
                    <a:pt x="310"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6" name="Google Shape;13186;p88"/>
            <p:cNvSpPr/>
            <p:nvPr/>
          </p:nvSpPr>
          <p:spPr>
            <a:xfrm>
              <a:off x="3193519" y="2293778"/>
              <a:ext cx="10248" cy="32241"/>
            </a:xfrm>
            <a:custGeom>
              <a:avLst/>
              <a:gdLst/>
              <a:ahLst/>
              <a:cxnLst/>
              <a:rect l="l" t="t" r="r" b="b"/>
              <a:pathLst>
                <a:path w="322" h="1013" extrusionOk="0">
                  <a:moveTo>
                    <a:pt x="155" y="0"/>
                  </a:moveTo>
                  <a:cubicBezTo>
                    <a:pt x="72" y="0"/>
                    <a:pt x="0" y="72"/>
                    <a:pt x="0" y="167"/>
                  </a:cubicBezTo>
                  <a:lnTo>
                    <a:pt x="0" y="846"/>
                  </a:lnTo>
                  <a:cubicBezTo>
                    <a:pt x="0" y="941"/>
                    <a:pt x="72" y="1012"/>
                    <a:pt x="155" y="1012"/>
                  </a:cubicBezTo>
                  <a:cubicBezTo>
                    <a:pt x="250" y="1012"/>
                    <a:pt x="322" y="941"/>
                    <a:pt x="322" y="846"/>
                  </a:cubicBezTo>
                  <a:lnTo>
                    <a:pt x="322" y="167"/>
                  </a:lnTo>
                  <a:cubicBezTo>
                    <a:pt x="310"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7" name="Google Shape;13187;p88"/>
            <p:cNvSpPr/>
            <p:nvPr/>
          </p:nvSpPr>
          <p:spPr>
            <a:xfrm>
              <a:off x="3346227" y="2166755"/>
              <a:ext cx="54966" cy="18301"/>
            </a:xfrm>
            <a:custGeom>
              <a:avLst/>
              <a:gdLst/>
              <a:ahLst/>
              <a:cxnLst/>
              <a:rect l="l" t="t" r="r" b="b"/>
              <a:pathLst>
                <a:path w="1727" h="575" extrusionOk="0">
                  <a:moveTo>
                    <a:pt x="646" y="0"/>
                  </a:moveTo>
                  <a:cubicBezTo>
                    <a:pt x="494" y="0"/>
                    <a:pt x="326" y="15"/>
                    <a:pt x="143" y="50"/>
                  </a:cubicBezTo>
                  <a:cubicBezTo>
                    <a:pt x="60" y="62"/>
                    <a:pt x="0" y="122"/>
                    <a:pt x="0" y="217"/>
                  </a:cubicBezTo>
                  <a:lnTo>
                    <a:pt x="0" y="396"/>
                  </a:lnTo>
                  <a:cubicBezTo>
                    <a:pt x="0" y="479"/>
                    <a:pt x="84" y="550"/>
                    <a:pt x="167" y="550"/>
                  </a:cubicBezTo>
                  <a:cubicBezTo>
                    <a:pt x="262" y="550"/>
                    <a:pt x="334" y="479"/>
                    <a:pt x="334" y="396"/>
                  </a:cubicBezTo>
                  <a:lnTo>
                    <a:pt x="334" y="360"/>
                  </a:lnTo>
                  <a:cubicBezTo>
                    <a:pt x="445" y="344"/>
                    <a:pt x="549" y="338"/>
                    <a:pt x="645" y="338"/>
                  </a:cubicBezTo>
                  <a:cubicBezTo>
                    <a:pt x="845" y="338"/>
                    <a:pt x="1007" y="367"/>
                    <a:pt x="1120" y="407"/>
                  </a:cubicBezTo>
                  <a:cubicBezTo>
                    <a:pt x="1334" y="467"/>
                    <a:pt x="1453" y="538"/>
                    <a:pt x="1453" y="538"/>
                  </a:cubicBezTo>
                  <a:cubicBezTo>
                    <a:pt x="1477" y="550"/>
                    <a:pt x="1512" y="574"/>
                    <a:pt x="1536" y="574"/>
                  </a:cubicBezTo>
                  <a:cubicBezTo>
                    <a:pt x="1584" y="574"/>
                    <a:pt x="1643" y="538"/>
                    <a:pt x="1667" y="491"/>
                  </a:cubicBezTo>
                  <a:cubicBezTo>
                    <a:pt x="1727" y="396"/>
                    <a:pt x="1715" y="288"/>
                    <a:pt x="1643" y="241"/>
                  </a:cubicBezTo>
                  <a:cubicBezTo>
                    <a:pt x="1615" y="231"/>
                    <a:pt x="1258" y="0"/>
                    <a:pt x="6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8" name="Google Shape;13188;p88"/>
            <p:cNvSpPr/>
            <p:nvPr/>
          </p:nvSpPr>
          <p:spPr>
            <a:xfrm>
              <a:off x="3302655" y="2134991"/>
              <a:ext cx="141760" cy="192143"/>
            </a:xfrm>
            <a:custGeom>
              <a:avLst/>
              <a:gdLst/>
              <a:ahLst/>
              <a:cxnLst/>
              <a:rect l="l" t="t" r="r" b="b"/>
              <a:pathLst>
                <a:path w="4454" h="6037" extrusionOk="0">
                  <a:moveTo>
                    <a:pt x="3453" y="334"/>
                  </a:moveTo>
                  <a:lnTo>
                    <a:pt x="3453" y="1132"/>
                  </a:lnTo>
                  <a:cubicBezTo>
                    <a:pt x="3453" y="1263"/>
                    <a:pt x="3429" y="1405"/>
                    <a:pt x="3370" y="1525"/>
                  </a:cubicBezTo>
                  <a:lnTo>
                    <a:pt x="3310" y="1644"/>
                  </a:lnTo>
                  <a:cubicBezTo>
                    <a:pt x="3298" y="1667"/>
                    <a:pt x="3298" y="1691"/>
                    <a:pt x="3298" y="1715"/>
                  </a:cubicBezTo>
                  <a:lnTo>
                    <a:pt x="3298" y="2060"/>
                  </a:lnTo>
                  <a:cubicBezTo>
                    <a:pt x="3274" y="2346"/>
                    <a:pt x="3155" y="2608"/>
                    <a:pt x="2953" y="2799"/>
                  </a:cubicBezTo>
                  <a:cubicBezTo>
                    <a:pt x="2739" y="3001"/>
                    <a:pt x="2477" y="3096"/>
                    <a:pt x="2191" y="3096"/>
                  </a:cubicBezTo>
                  <a:cubicBezTo>
                    <a:pt x="1643" y="3084"/>
                    <a:pt x="1179" y="2596"/>
                    <a:pt x="1179" y="2013"/>
                  </a:cubicBezTo>
                  <a:lnTo>
                    <a:pt x="1179" y="1715"/>
                  </a:lnTo>
                  <a:cubicBezTo>
                    <a:pt x="1179" y="1691"/>
                    <a:pt x="1179" y="1667"/>
                    <a:pt x="1167" y="1644"/>
                  </a:cubicBezTo>
                  <a:lnTo>
                    <a:pt x="1107" y="1525"/>
                  </a:lnTo>
                  <a:cubicBezTo>
                    <a:pt x="1048" y="1405"/>
                    <a:pt x="1012" y="1275"/>
                    <a:pt x="1012" y="1132"/>
                  </a:cubicBezTo>
                  <a:cubicBezTo>
                    <a:pt x="1012" y="691"/>
                    <a:pt x="1369" y="334"/>
                    <a:pt x="1822" y="334"/>
                  </a:cubicBezTo>
                  <a:close/>
                  <a:moveTo>
                    <a:pt x="2762" y="3310"/>
                  </a:moveTo>
                  <a:lnTo>
                    <a:pt x="2762" y="3537"/>
                  </a:lnTo>
                  <a:cubicBezTo>
                    <a:pt x="2762" y="3572"/>
                    <a:pt x="2774" y="3620"/>
                    <a:pt x="2774" y="3680"/>
                  </a:cubicBezTo>
                  <a:lnTo>
                    <a:pt x="2239" y="4096"/>
                  </a:lnTo>
                  <a:lnTo>
                    <a:pt x="1691" y="3680"/>
                  </a:lnTo>
                  <a:cubicBezTo>
                    <a:pt x="1703" y="3632"/>
                    <a:pt x="1703" y="3584"/>
                    <a:pt x="1703" y="3537"/>
                  </a:cubicBezTo>
                  <a:lnTo>
                    <a:pt x="1703" y="3310"/>
                  </a:lnTo>
                  <a:cubicBezTo>
                    <a:pt x="1846" y="3370"/>
                    <a:pt x="2012" y="3406"/>
                    <a:pt x="2191" y="3406"/>
                  </a:cubicBezTo>
                  <a:lnTo>
                    <a:pt x="2239" y="3406"/>
                  </a:lnTo>
                  <a:cubicBezTo>
                    <a:pt x="2417" y="3406"/>
                    <a:pt x="2596" y="3382"/>
                    <a:pt x="2762" y="3310"/>
                  </a:cubicBezTo>
                  <a:close/>
                  <a:moveTo>
                    <a:pt x="1822" y="1"/>
                  </a:moveTo>
                  <a:cubicBezTo>
                    <a:pt x="1191" y="1"/>
                    <a:pt x="703" y="513"/>
                    <a:pt x="703" y="1120"/>
                  </a:cubicBezTo>
                  <a:cubicBezTo>
                    <a:pt x="703" y="1298"/>
                    <a:pt x="750" y="1489"/>
                    <a:pt x="822" y="1656"/>
                  </a:cubicBezTo>
                  <a:lnTo>
                    <a:pt x="869" y="1751"/>
                  </a:lnTo>
                  <a:lnTo>
                    <a:pt x="869" y="2001"/>
                  </a:lnTo>
                  <a:cubicBezTo>
                    <a:pt x="869" y="2441"/>
                    <a:pt x="1072" y="2846"/>
                    <a:pt x="1381" y="3096"/>
                  </a:cubicBezTo>
                  <a:lnTo>
                    <a:pt x="1381" y="3537"/>
                  </a:lnTo>
                  <a:cubicBezTo>
                    <a:pt x="1381" y="3608"/>
                    <a:pt x="1346" y="3680"/>
                    <a:pt x="1274" y="3703"/>
                  </a:cubicBezTo>
                  <a:lnTo>
                    <a:pt x="453" y="4025"/>
                  </a:lnTo>
                  <a:cubicBezTo>
                    <a:pt x="179" y="4132"/>
                    <a:pt x="0" y="4382"/>
                    <a:pt x="0" y="4668"/>
                  </a:cubicBezTo>
                  <a:lnTo>
                    <a:pt x="0" y="5858"/>
                  </a:lnTo>
                  <a:cubicBezTo>
                    <a:pt x="0" y="5942"/>
                    <a:pt x="83" y="6013"/>
                    <a:pt x="167" y="6013"/>
                  </a:cubicBezTo>
                  <a:cubicBezTo>
                    <a:pt x="262" y="6013"/>
                    <a:pt x="334" y="5942"/>
                    <a:pt x="334" y="5858"/>
                  </a:cubicBezTo>
                  <a:lnTo>
                    <a:pt x="334" y="4668"/>
                  </a:lnTo>
                  <a:cubicBezTo>
                    <a:pt x="334" y="4513"/>
                    <a:pt x="417" y="4382"/>
                    <a:pt x="560" y="4334"/>
                  </a:cubicBezTo>
                  <a:lnTo>
                    <a:pt x="1369" y="4025"/>
                  </a:lnTo>
                  <a:cubicBezTo>
                    <a:pt x="1417" y="4001"/>
                    <a:pt x="1465" y="3977"/>
                    <a:pt x="1488" y="3965"/>
                  </a:cubicBezTo>
                  <a:lnTo>
                    <a:pt x="2060" y="4394"/>
                  </a:lnTo>
                  <a:lnTo>
                    <a:pt x="2060" y="5870"/>
                  </a:lnTo>
                  <a:cubicBezTo>
                    <a:pt x="2060" y="5954"/>
                    <a:pt x="2131" y="6037"/>
                    <a:pt x="2215" y="6037"/>
                  </a:cubicBezTo>
                  <a:cubicBezTo>
                    <a:pt x="2310" y="6037"/>
                    <a:pt x="2381" y="5954"/>
                    <a:pt x="2381" y="5870"/>
                  </a:cubicBezTo>
                  <a:lnTo>
                    <a:pt x="2381" y="4394"/>
                  </a:lnTo>
                  <a:lnTo>
                    <a:pt x="2953" y="3965"/>
                  </a:lnTo>
                  <a:cubicBezTo>
                    <a:pt x="2977" y="3989"/>
                    <a:pt x="3024" y="4013"/>
                    <a:pt x="3072" y="4025"/>
                  </a:cubicBezTo>
                  <a:lnTo>
                    <a:pt x="3882" y="4334"/>
                  </a:lnTo>
                  <a:cubicBezTo>
                    <a:pt x="4024" y="4382"/>
                    <a:pt x="4108" y="4513"/>
                    <a:pt x="4108" y="4668"/>
                  </a:cubicBezTo>
                  <a:lnTo>
                    <a:pt x="4108" y="5858"/>
                  </a:lnTo>
                  <a:cubicBezTo>
                    <a:pt x="4108" y="5942"/>
                    <a:pt x="4179" y="6013"/>
                    <a:pt x="4274" y="6013"/>
                  </a:cubicBezTo>
                  <a:cubicBezTo>
                    <a:pt x="4358" y="6013"/>
                    <a:pt x="4441" y="5942"/>
                    <a:pt x="4441" y="5858"/>
                  </a:cubicBezTo>
                  <a:lnTo>
                    <a:pt x="4441" y="4668"/>
                  </a:lnTo>
                  <a:cubicBezTo>
                    <a:pt x="4453" y="4382"/>
                    <a:pt x="4274" y="4108"/>
                    <a:pt x="4024" y="4025"/>
                  </a:cubicBezTo>
                  <a:lnTo>
                    <a:pt x="3203" y="3703"/>
                  </a:lnTo>
                  <a:cubicBezTo>
                    <a:pt x="3131" y="3680"/>
                    <a:pt x="3084" y="3620"/>
                    <a:pt x="3084" y="3537"/>
                  </a:cubicBezTo>
                  <a:lnTo>
                    <a:pt x="3084" y="3108"/>
                  </a:lnTo>
                  <a:cubicBezTo>
                    <a:pt x="3120" y="3084"/>
                    <a:pt x="3155" y="3060"/>
                    <a:pt x="3191" y="3025"/>
                  </a:cubicBezTo>
                  <a:cubicBezTo>
                    <a:pt x="3453" y="2775"/>
                    <a:pt x="3608" y="2418"/>
                    <a:pt x="3608" y="2037"/>
                  </a:cubicBezTo>
                  <a:lnTo>
                    <a:pt x="3608" y="1727"/>
                  </a:lnTo>
                  <a:lnTo>
                    <a:pt x="3655" y="1644"/>
                  </a:lnTo>
                  <a:cubicBezTo>
                    <a:pt x="3739" y="1477"/>
                    <a:pt x="3774" y="1298"/>
                    <a:pt x="3774" y="1108"/>
                  </a:cubicBezTo>
                  <a:lnTo>
                    <a:pt x="3774" y="167"/>
                  </a:lnTo>
                  <a:cubicBezTo>
                    <a:pt x="3774" y="84"/>
                    <a:pt x="3691" y="1"/>
                    <a:pt x="3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9" name="Google Shape;13189;p88"/>
            <p:cNvSpPr/>
            <p:nvPr/>
          </p:nvSpPr>
          <p:spPr>
            <a:xfrm>
              <a:off x="3330313" y="2288463"/>
              <a:ext cx="10248" cy="37938"/>
            </a:xfrm>
            <a:custGeom>
              <a:avLst/>
              <a:gdLst/>
              <a:ahLst/>
              <a:cxnLst/>
              <a:rect l="l" t="t" r="r" b="b"/>
              <a:pathLst>
                <a:path w="322" h="1192" extrusionOk="0">
                  <a:moveTo>
                    <a:pt x="167" y="1"/>
                  </a:moveTo>
                  <a:cubicBezTo>
                    <a:pt x="72" y="1"/>
                    <a:pt x="0" y="84"/>
                    <a:pt x="0" y="167"/>
                  </a:cubicBezTo>
                  <a:lnTo>
                    <a:pt x="0" y="1036"/>
                  </a:lnTo>
                  <a:cubicBezTo>
                    <a:pt x="0" y="1120"/>
                    <a:pt x="72" y="1191"/>
                    <a:pt x="167" y="1191"/>
                  </a:cubicBezTo>
                  <a:cubicBezTo>
                    <a:pt x="250" y="1191"/>
                    <a:pt x="322" y="1120"/>
                    <a:pt x="322" y="1036"/>
                  </a:cubicBezTo>
                  <a:lnTo>
                    <a:pt x="322" y="167"/>
                  </a:lnTo>
                  <a:cubicBezTo>
                    <a:pt x="310"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0" name="Google Shape;13190;p88"/>
            <p:cNvSpPr/>
            <p:nvPr/>
          </p:nvSpPr>
          <p:spPr>
            <a:xfrm>
              <a:off x="3406859" y="2288463"/>
              <a:ext cx="10630" cy="37938"/>
            </a:xfrm>
            <a:custGeom>
              <a:avLst/>
              <a:gdLst/>
              <a:ahLst/>
              <a:cxnLst/>
              <a:rect l="l" t="t" r="r" b="b"/>
              <a:pathLst>
                <a:path w="334" h="1192" extrusionOk="0">
                  <a:moveTo>
                    <a:pt x="167" y="1"/>
                  </a:moveTo>
                  <a:cubicBezTo>
                    <a:pt x="84" y="1"/>
                    <a:pt x="0" y="84"/>
                    <a:pt x="0" y="167"/>
                  </a:cubicBezTo>
                  <a:lnTo>
                    <a:pt x="0" y="1036"/>
                  </a:lnTo>
                  <a:cubicBezTo>
                    <a:pt x="0" y="1120"/>
                    <a:pt x="84" y="1191"/>
                    <a:pt x="167" y="1191"/>
                  </a:cubicBezTo>
                  <a:cubicBezTo>
                    <a:pt x="262" y="1191"/>
                    <a:pt x="334" y="1120"/>
                    <a:pt x="334" y="1036"/>
                  </a:cubicBezTo>
                  <a:lnTo>
                    <a:pt x="334" y="167"/>
                  </a:lnTo>
                  <a:cubicBezTo>
                    <a:pt x="322"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1" name="Google Shape;13191;p88"/>
            <p:cNvSpPr/>
            <p:nvPr/>
          </p:nvSpPr>
          <p:spPr>
            <a:xfrm>
              <a:off x="3149183" y="1976585"/>
              <a:ext cx="219419" cy="183072"/>
            </a:xfrm>
            <a:custGeom>
              <a:avLst/>
              <a:gdLst/>
              <a:ahLst/>
              <a:cxnLst/>
              <a:rect l="l" t="t" r="r" b="b"/>
              <a:pathLst>
                <a:path w="6894" h="5752" extrusionOk="0">
                  <a:moveTo>
                    <a:pt x="2369" y="4108"/>
                  </a:moveTo>
                  <a:lnTo>
                    <a:pt x="2286" y="4466"/>
                  </a:lnTo>
                  <a:lnTo>
                    <a:pt x="2060" y="4466"/>
                  </a:lnTo>
                  <a:cubicBezTo>
                    <a:pt x="1869" y="4466"/>
                    <a:pt x="1703" y="4299"/>
                    <a:pt x="1703" y="4108"/>
                  </a:cubicBezTo>
                  <a:close/>
                  <a:moveTo>
                    <a:pt x="5513" y="310"/>
                  </a:moveTo>
                  <a:cubicBezTo>
                    <a:pt x="5703" y="310"/>
                    <a:pt x="5870" y="477"/>
                    <a:pt x="5870" y="667"/>
                  </a:cubicBezTo>
                  <a:lnTo>
                    <a:pt x="5870" y="3418"/>
                  </a:lnTo>
                  <a:cubicBezTo>
                    <a:pt x="5870" y="3608"/>
                    <a:pt x="5703" y="3775"/>
                    <a:pt x="5513" y="3775"/>
                  </a:cubicBezTo>
                  <a:lnTo>
                    <a:pt x="4132" y="3775"/>
                  </a:lnTo>
                  <a:cubicBezTo>
                    <a:pt x="4096" y="3775"/>
                    <a:pt x="4048" y="3787"/>
                    <a:pt x="4036" y="3811"/>
                  </a:cubicBezTo>
                  <a:lnTo>
                    <a:pt x="2500" y="4918"/>
                  </a:lnTo>
                  <a:lnTo>
                    <a:pt x="2739" y="3966"/>
                  </a:lnTo>
                  <a:cubicBezTo>
                    <a:pt x="2762" y="3930"/>
                    <a:pt x="2739" y="3870"/>
                    <a:pt x="2715" y="3835"/>
                  </a:cubicBezTo>
                  <a:cubicBezTo>
                    <a:pt x="2679" y="3787"/>
                    <a:pt x="2643" y="3775"/>
                    <a:pt x="2584" y="3775"/>
                  </a:cubicBezTo>
                  <a:lnTo>
                    <a:pt x="691" y="3775"/>
                  </a:lnTo>
                  <a:cubicBezTo>
                    <a:pt x="500" y="3775"/>
                    <a:pt x="333" y="3608"/>
                    <a:pt x="333" y="3418"/>
                  </a:cubicBezTo>
                  <a:lnTo>
                    <a:pt x="333" y="667"/>
                  </a:lnTo>
                  <a:cubicBezTo>
                    <a:pt x="333" y="477"/>
                    <a:pt x="500" y="310"/>
                    <a:pt x="691" y="310"/>
                  </a:cubicBezTo>
                  <a:close/>
                  <a:moveTo>
                    <a:pt x="6215" y="989"/>
                  </a:moveTo>
                  <a:cubicBezTo>
                    <a:pt x="6406" y="989"/>
                    <a:pt x="6572" y="1156"/>
                    <a:pt x="6572" y="1346"/>
                  </a:cubicBezTo>
                  <a:lnTo>
                    <a:pt x="6572" y="4108"/>
                  </a:lnTo>
                  <a:lnTo>
                    <a:pt x="6549" y="4108"/>
                  </a:lnTo>
                  <a:cubicBezTo>
                    <a:pt x="6549" y="4299"/>
                    <a:pt x="6394" y="4466"/>
                    <a:pt x="6191" y="4466"/>
                  </a:cubicBezTo>
                  <a:lnTo>
                    <a:pt x="4810" y="4466"/>
                  </a:lnTo>
                  <a:cubicBezTo>
                    <a:pt x="4763" y="4466"/>
                    <a:pt x="4727" y="4477"/>
                    <a:pt x="4691" y="4513"/>
                  </a:cubicBezTo>
                  <a:cubicBezTo>
                    <a:pt x="4667" y="4549"/>
                    <a:pt x="4644" y="4608"/>
                    <a:pt x="4667" y="4656"/>
                  </a:cubicBezTo>
                  <a:lnTo>
                    <a:pt x="4763" y="5323"/>
                  </a:lnTo>
                  <a:lnTo>
                    <a:pt x="3596" y="4537"/>
                  </a:lnTo>
                  <a:lnTo>
                    <a:pt x="4191" y="4096"/>
                  </a:lnTo>
                  <a:lnTo>
                    <a:pt x="5513" y="4096"/>
                  </a:lnTo>
                  <a:cubicBezTo>
                    <a:pt x="5882" y="4096"/>
                    <a:pt x="6191" y="3799"/>
                    <a:pt x="6191" y="3418"/>
                  </a:cubicBezTo>
                  <a:lnTo>
                    <a:pt x="6191" y="989"/>
                  </a:lnTo>
                  <a:close/>
                  <a:moveTo>
                    <a:pt x="691" y="1"/>
                  </a:moveTo>
                  <a:cubicBezTo>
                    <a:pt x="322" y="1"/>
                    <a:pt x="0" y="298"/>
                    <a:pt x="0" y="679"/>
                  </a:cubicBezTo>
                  <a:lnTo>
                    <a:pt x="0" y="3430"/>
                  </a:lnTo>
                  <a:cubicBezTo>
                    <a:pt x="0" y="3811"/>
                    <a:pt x="298" y="4120"/>
                    <a:pt x="691" y="4120"/>
                  </a:cubicBezTo>
                  <a:lnTo>
                    <a:pt x="1393" y="4120"/>
                  </a:lnTo>
                  <a:lnTo>
                    <a:pt x="1393" y="4132"/>
                  </a:lnTo>
                  <a:cubicBezTo>
                    <a:pt x="1393" y="4501"/>
                    <a:pt x="1691" y="4823"/>
                    <a:pt x="2072" y="4823"/>
                  </a:cubicBezTo>
                  <a:lnTo>
                    <a:pt x="2203" y="4823"/>
                  </a:lnTo>
                  <a:lnTo>
                    <a:pt x="2143" y="5073"/>
                  </a:lnTo>
                  <a:cubicBezTo>
                    <a:pt x="2119" y="5180"/>
                    <a:pt x="2167" y="5275"/>
                    <a:pt x="2250" y="5335"/>
                  </a:cubicBezTo>
                  <a:cubicBezTo>
                    <a:pt x="2298" y="5370"/>
                    <a:pt x="2346" y="5382"/>
                    <a:pt x="2381" y="5382"/>
                  </a:cubicBezTo>
                  <a:cubicBezTo>
                    <a:pt x="2429" y="5382"/>
                    <a:pt x="2489" y="5370"/>
                    <a:pt x="2536" y="5335"/>
                  </a:cubicBezTo>
                  <a:lnTo>
                    <a:pt x="3251" y="4823"/>
                  </a:lnTo>
                  <a:lnTo>
                    <a:pt x="3417" y="4823"/>
                  </a:lnTo>
                  <a:lnTo>
                    <a:pt x="4751" y="5716"/>
                  </a:lnTo>
                  <a:cubicBezTo>
                    <a:pt x="4798" y="5740"/>
                    <a:pt x="4846" y="5751"/>
                    <a:pt x="4882" y="5751"/>
                  </a:cubicBezTo>
                  <a:cubicBezTo>
                    <a:pt x="4929" y="5751"/>
                    <a:pt x="4977" y="5740"/>
                    <a:pt x="5025" y="5716"/>
                  </a:cubicBezTo>
                  <a:cubicBezTo>
                    <a:pt x="5108" y="5656"/>
                    <a:pt x="5144" y="5561"/>
                    <a:pt x="5120" y="5454"/>
                  </a:cubicBezTo>
                  <a:lnTo>
                    <a:pt x="5025" y="4799"/>
                  </a:lnTo>
                  <a:lnTo>
                    <a:pt x="6215" y="4799"/>
                  </a:lnTo>
                  <a:cubicBezTo>
                    <a:pt x="6584" y="4799"/>
                    <a:pt x="6894" y="4501"/>
                    <a:pt x="6894" y="4120"/>
                  </a:cubicBezTo>
                  <a:lnTo>
                    <a:pt x="6894" y="1370"/>
                  </a:lnTo>
                  <a:cubicBezTo>
                    <a:pt x="6870" y="977"/>
                    <a:pt x="6572" y="679"/>
                    <a:pt x="6191" y="679"/>
                  </a:cubicBezTo>
                  <a:cubicBezTo>
                    <a:pt x="6179" y="298"/>
                    <a:pt x="5882" y="1"/>
                    <a:pt x="5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2" name="Google Shape;13192;p88"/>
            <p:cNvSpPr/>
            <p:nvPr/>
          </p:nvSpPr>
          <p:spPr>
            <a:xfrm>
              <a:off x="3187822" y="2009177"/>
              <a:ext cx="26926" cy="10280"/>
            </a:xfrm>
            <a:custGeom>
              <a:avLst/>
              <a:gdLst/>
              <a:ahLst/>
              <a:cxnLst/>
              <a:rect l="l" t="t" r="r" b="b"/>
              <a:pathLst>
                <a:path w="846" h="323" extrusionOk="0">
                  <a:moveTo>
                    <a:pt x="155" y="1"/>
                  </a:moveTo>
                  <a:cubicBezTo>
                    <a:pt x="72" y="1"/>
                    <a:pt x="1" y="72"/>
                    <a:pt x="1" y="167"/>
                  </a:cubicBezTo>
                  <a:cubicBezTo>
                    <a:pt x="1" y="251"/>
                    <a:pt x="72" y="322"/>
                    <a:pt x="155" y="322"/>
                  </a:cubicBezTo>
                  <a:lnTo>
                    <a:pt x="679" y="322"/>
                  </a:lnTo>
                  <a:cubicBezTo>
                    <a:pt x="774" y="322"/>
                    <a:pt x="846" y="251"/>
                    <a:pt x="846" y="167"/>
                  </a:cubicBezTo>
                  <a:cubicBezTo>
                    <a:pt x="846" y="72"/>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3" name="Google Shape;13193;p88"/>
            <p:cNvSpPr/>
            <p:nvPr/>
          </p:nvSpPr>
          <p:spPr>
            <a:xfrm>
              <a:off x="3226110" y="2009177"/>
              <a:ext cx="81478" cy="10280"/>
            </a:xfrm>
            <a:custGeom>
              <a:avLst/>
              <a:gdLst/>
              <a:ahLst/>
              <a:cxnLst/>
              <a:rect l="l" t="t" r="r" b="b"/>
              <a:pathLst>
                <a:path w="2560" h="323" extrusionOk="0">
                  <a:moveTo>
                    <a:pt x="167" y="1"/>
                  </a:moveTo>
                  <a:cubicBezTo>
                    <a:pt x="72" y="1"/>
                    <a:pt x="0" y="72"/>
                    <a:pt x="0" y="167"/>
                  </a:cubicBezTo>
                  <a:cubicBezTo>
                    <a:pt x="0" y="251"/>
                    <a:pt x="72" y="322"/>
                    <a:pt x="167" y="322"/>
                  </a:cubicBezTo>
                  <a:lnTo>
                    <a:pt x="2393" y="322"/>
                  </a:lnTo>
                  <a:cubicBezTo>
                    <a:pt x="2488" y="322"/>
                    <a:pt x="2560" y="251"/>
                    <a:pt x="2560" y="167"/>
                  </a:cubicBezTo>
                  <a:cubicBezTo>
                    <a:pt x="2560" y="72"/>
                    <a:pt x="2488" y="1"/>
                    <a:pt x="23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4" name="Google Shape;13194;p88"/>
            <p:cNvSpPr/>
            <p:nvPr/>
          </p:nvSpPr>
          <p:spPr>
            <a:xfrm>
              <a:off x="3187822" y="2036453"/>
              <a:ext cx="119767" cy="10662"/>
            </a:xfrm>
            <a:custGeom>
              <a:avLst/>
              <a:gdLst/>
              <a:ahLst/>
              <a:cxnLst/>
              <a:rect l="l" t="t" r="r" b="b"/>
              <a:pathLst>
                <a:path w="3763" h="335" extrusionOk="0">
                  <a:moveTo>
                    <a:pt x="155" y="1"/>
                  </a:moveTo>
                  <a:cubicBezTo>
                    <a:pt x="72" y="1"/>
                    <a:pt x="1" y="84"/>
                    <a:pt x="1" y="168"/>
                  </a:cubicBezTo>
                  <a:cubicBezTo>
                    <a:pt x="1" y="263"/>
                    <a:pt x="72" y="334"/>
                    <a:pt x="155" y="334"/>
                  </a:cubicBezTo>
                  <a:lnTo>
                    <a:pt x="3596" y="334"/>
                  </a:lnTo>
                  <a:cubicBezTo>
                    <a:pt x="3691" y="334"/>
                    <a:pt x="3763" y="263"/>
                    <a:pt x="3763" y="168"/>
                  </a:cubicBezTo>
                  <a:cubicBezTo>
                    <a:pt x="3763" y="84"/>
                    <a:pt x="3691" y="1"/>
                    <a:pt x="3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5" name="Google Shape;13195;p88"/>
            <p:cNvSpPr/>
            <p:nvPr/>
          </p:nvSpPr>
          <p:spPr>
            <a:xfrm>
              <a:off x="3187822" y="2064143"/>
              <a:ext cx="81510" cy="10248"/>
            </a:xfrm>
            <a:custGeom>
              <a:avLst/>
              <a:gdLst/>
              <a:ahLst/>
              <a:cxnLst/>
              <a:rect l="l" t="t" r="r" b="b"/>
              <a:pathLst>
                <a:path w="2561" h="322" extrusionOk="0">
                  <a:moveTo>
                    <a:pt x="155" y="0"/>
                  </a:moveTo>
                  <a:cubicBezTo>
                    <a:pt x="72" y="0"/>
                    <a:pt x="1" y="72"/>
                    <a:pt x="1" y="167"/>
                  </a:cubicBezTo>
                  <a:cubicBezTo>
                    <a:pt x="1" y="250"/>
                    <a:pt x="72" y="322"/>
                    <a:pt x="155" y="322"/>
                  </a:cubicBezTo>
                  <a:lnTo>
                    <a:pt x="2394" y="322"/>
                  </a:lnTo>
                  <a:cubicBezTo>
                    <a:pt x="2477" y="322"/>
                    <a:pt x="2560" y="250"/>
                    <a:pt x="2560" y="167"/>
                  </a:cubicBezTo>
                  <a:cubicBezTo>
                    <a:pt x="2560" y="72"/>
                    <a:pt x="2477" y="0"/>
                    <a:pt x="2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6" name="Google Shape;13196;p88"/>
            <p:cNvSpPr/>
            <p:nvPr/>
          </p:nvSpPr>
          <p:spPr>
            <a:xfrm>
              <a:off x="3280663" y="2064143"/>
              <a:ext cx="26926" cy="10248"/>
            </a:xfrm>
            <a:custGeom>
              <a:avLst/>
              <a:gdLst/>
              <a:ahLst/>
              <a:cxnLst/>
              <a:rect l="l" t="t" r="r" b="b"/>
              <a:pathLst>
                <a:path w="846" h="322" extrusionOk="0">
                  <a:moveTo>
                    <a:pt x="155" y="0"/>
                  </a:moveTo>
                  <a:cubicBezTo>
                    <a:pt x="72" y="0"/>
                    <a:pt x="1" y="72"/>
                    <a:pt x="1" y="167"/>
                  </a:cubicBezTo>
                  <a:cubicBezTo>
                    <a:pt x="1" y="250"/>
                    <a:pt x="72" y="322"/>
                    <a:pt x="155"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97" name="Google Shape;13197;p88"/>
          <p:cNvGrpSpPr/>
          <p:nvPr/>
        </p:nvGrpSpPr>
        <p:grpSpPr>
          <a:xfrm>
            <a:off x="870939" y="1801571"/>
            <a:ext cx="332375" cy="350071"/>
            <a:chOff x="870939" y="1975821"/>
            <a:chExt cx="332375" cy="350071"/>
          </a:xfrm>
        </p:grpSpPr>
        <p:sp>
          <p:nvSpPr>
            <p:cNvPr id="13198" name="Google Shape;13198;p88"/>
            <p:cNvSpPr/>
            <p:nvPr/>
          </p:nvSpPr>
          <p:spPr>
            <a:xfrm>
              <a:off x="870939" y="1975821"/>
              <a:ext cx="332375" cy="350071"/>
            </a:xfrm>
            <a:custGeom>
              <a:avLst/>
              <a:gdLst/>
              <a:ahLst/>
              <a:cxnLst/>
              <a:rect l="l" t="t" r="r" b="b"/>
              <a:pathLst>
                <a:path w="10443" h="10999" extrusionOk="0">
                  <a:moveTo>
                    <a:pt x="8049" y="334"/>
                  </a:moveTo>
                  <a:lnTo>
                    <a:pt x="5728" y="3573"/>
                  </a:lnTo>
                  <a:lnTo>
                    <a:pt x="5406" y="3120"/>
                  </a:lnTo>
                  <a:lnTo>
                    <a:pt x="7395" y="334"/>
                  </a:lnTo>
                  <a:close/>
                  <a:moveTo>
                    <a:pt x="9109" y="334"/>
                  </a:moveTo>
                  <a:lnTo>
                    <a:pt x="6263" y="4311"/>
                  </a:lnTo>
                  <a:lnTo>
                    <a:pt x="5942" y="3847"/>
                  </a:lnTo>
                  <a:lnTo>
                    <a:pt x="8454" y="334"/>
                  </a:lnTo>
                  <a:close/>
                  <a:moveTo>
                    <a:pt x="3025" y="334"/>
                  </a:moveTo>
                  <a:lnTo>
                    <a:pt x="6025" y="4525"/>
                  </a:lnTo>
                  <a:cubicBezTo>
                    <a:pt x="5998" y="4533"/>
                    <a:pt x="5970" y="4537"/>
                    <a:pt x="5942" y="4537"/>
                  </a:cubicBezTo>
                  <a:cubicBezTo>
                    <a:pt x="5849" y="4537"/>
                    <a:pt x="5759" y="4494"/>
                    <a:pt x="5704" y="4430"/>
                  </a:cubicBezTo>
                  <a:cubicBezTo>
                    <a:pt x="5561" y="4287"/>
                    <a:pt x="5382" y="4228"/>
                    <a:pt x="5228" y="4228"/>
                  </a:cubicBezTo>
                  <a:lnTo>
                    <a:pt x="2430" y="334"/>
                  </a:lnTo>
                  <a:close/>
                  <a:moveTo>
                    <a:pt x="2025" y="334"/>
                  </a:moveTo>
                  <a:lnTo>
                    <a:pt x="4882" y="4323"/>
                  </a:lnTo>
                  <a:cubicBezTo>
                    <a:pt x="4823" y="4347"/>
                    <a:pt x="4775" y="4394"/>
                    <a:pt x="4728" y="4442"/>
                  </a:cubicBezTo>
                  <a:cubicBezTo>
                    <a:pt x="4667" y="4503"/>
                    <a:pt x="4569" y="4544"/>
                    <a:pt x="4474" y="4544"/>
                  </a:cubicBezTo>
                  <a:cubicBezTo>
                    <a:pt x="4438" y="4544"/>
                    <a:pt x="4403" y="4538"/>
                    <a:pt x="4370" y="4525"/>
                  </a:cubicBezTo>
                  <a:lnTo>
                    <a:pt x="1370" y="334"/>
                  </a:lnTo>
                  <a:close/>
                  <a:moveTo>
                    <a:pt x="965" y="334"/>
                  </a:moveTo>
                  <a:lnTo>
                    <a:pt x="3942" y="4490"/>
                  </a:lnTo>
                  <a:cubicBezTo>
                    <a:pt x="3775" y="4525"/>
                    <a:pt x="3632" y="4621"/>
                    <a:pt x="3525" y="4763"/>
                  </a:cubicBezTo>
                  <a:lnTo>
                    <a:pt x="358" y="334"/>
                  </a:lnTo>
                  <a:close/>
                  <a:moveTo>
                    <a:pt x="10062" y="334"/>
                  </a:moveTo>
                  <a:lnTo>
                    <a:pt x="6894" y="4763"/>
                  </a:lnTo>
                  <a:cubicBezTo>
                    <a:pt x="6799" y="4632"/>
                    <a:pt x="6668" y="4549"/>
                    <a:pt x="6513" y="4501"/>
                  </a:cubicBezTo>
                  <a:lnTo>
                    <a:pt x="9514" y="334"/>
                  </a:lnTo>
                  <a:close/>
                  <a:moveTo>
                    <a:pt x="5192" y="4582"/>
                  </a:moveTo>
                  <a:cubicBezTo>
                    <a:pt x="5284" y="4582"/>
                    <a:pt x="5376" y="4615"/>
                    <a:pt x="5442" y="4680"/>
                  </a:cubicBezTo>
                  <a:cubicBezTo>
                    <a:pt x="5577" y="4807"/>
                    <a:pt x="5744" y="4876"/>
                    <a:pt x="5917" y="4876"/>
                  </a:cubicBezTo>
                  <a:cubicBezTo>
                    <a:pt x="6004" y="4876"/>
                    <a:pt x="6093" y="4859"/>
                    <a:pt x="6180" y="4823"/>
                  </a:cubicBezTo>
                  <a:cubicBezTo>
                    <a:pt x="6216" y="4808"/>
                    <a:pt x="6254" y="4801"/>
                    <a:pt x="6293" y="4801"/>
                  </a:cubicBezTo>
                  <a:cubicBezTo>
                    <a:pt x="6436" y="4801"/>
                    <a:pt x="6586" y="4897"/>
                    <a:pt x="6633" y="5037"/>
                  </a:cubicBezTo>
                  <a:cubicBezTo>
                    <a:pt x="6633" y="5049"/>
                    <a:pt x="6644" y="5061"/>
                    <a:pt x="6644" y="5061"/>
                  </a:cubicBezTo>
                  <a:cubicBezTo>
                    <a:pt x="6728" y="5263"/>
                    <a:pt x="6859" y="5335"/>
                    <a:pt x="6859" y="5335"/>
                  </a:cubicBezTo>
                  <a:cubicBezTo>
                    <a:pt x="6990" y="5406"/>
                    <a:pt x="7133" y="5454"/>
                    <a:pt x="7264" y="5466"/>
                  </a:cubicBezTo>
                  <a:cubicBezTo>
                    <a:pt x="7454" y="5478"/>
                    <a:pt x="7621" y="5644"/>
                    <a:pt x="7609" y="5859"/>
                  </a:cubicBezTo>
                  <a:cubicBezTo>
                    <a:pt x="7585" y="6121"/>
                    <a:pt x="7740" y="6371"/>
                    <a:pt x="7978" y="6490"/>
                  </a:cubicBezTo>
                  <a:cubicBezTo>
                    <a:pt x="8157" y="6585"/>
                    <a:pt x="8228" y="6811"/>
                    <a:pt x="8145" y="6990"/>
                  </a:cubicBezTo>
                  <a:cubicBezTo>
                    <a:pt x="8026" y="7228"/>
                    <a:pt x="8049" y="7526"/>
                    <a:pt x="8216" y="7728"/>
                  </a:cubicBezTo>
                  <a:cubicBezTo>
                    <a:pt x="8335" y="7883"/>
                    <a:pt x="8323" y="8121"/>
                    <a:pt x="8157" y="8240"/>
                  </a:cubicBezTo>
                  <a:cubicBezTo>
                    <a:pt x="7942" y="8395"/>
                    <a:pt x="7859" y="8681"/>
                    <a:pt x="7930" y="8931"/>
                  </a:cubicBezTo>
                  <a:cubicBezTo>
                    <a:pt x="7978" y="9133"/>
                    <a:pt x="7871" y="9323"/>
                    <a:pt x="7680" y="9383"/>
                  </a:cubicBezTo>
                  <a:cubicBezTo>
                    <a:pt x="7430" y="9454"/>
                    <a:pt x="7228" y="9669"/>
                    <a:pt x="7192" y="9931"/>
                  </a:cubicBezTo>
                  <a:cubicBezTo>
                    <a:pt x="7160" y="10101"/>
                    <a:pt x="7004" y="10234"/>
                    <a:pt x="6835" y="10234"/>
                  </a:cubicBezTo>
                  <a:cubicBezTo>
                    <a:pt x="6815" y="10234"/>
                    <a:pt x="6795" y="10232"/>
                    <a:pt x="6775" y="10228"/>
                  </a:cubicBezTo>
                  <a:cubicBezTo>
                    <a:pt x="6735" y="10221"/>
                    <a:pt x="6695" y="10218"/>
                    <a:pt x="6656" y="10218"/>
                  </a:cubicBezTo>
                  <a:cubicBezTo>
                    <a:pt x="6427" y="10218"/>
                    <a:pt x="6217" y="10333"/>
                    <a:pt x="6085" y="10526"/>
                  </a:cubicBezTo>
                  <a:cubicBezTo>
                    <a:pt x="6016" y="10633"/>
                    <a:pt x="5904" y="10690"/>
                    <a:pt x="5786" y="10690"/>
                  </a:cubicBezTo>
                  <a:cubicBezTo>
                    <a:pt x="5718" y="10690"/>
                    <a:pt x="5649" y="10672"/>
                    <a:pt x="5585" y="10633"/>
                  </a:cubicBezTo>
                  <a:cubicBezTo>
                    <a:pt x="5454" y="10562"/>
                    <a:pt x="5347" y="10526"/>
                    <a:pt x="5204" y="10526"/>
                  </a:cubicBezTo>
                  <a:cubicBezTo>
                    <a:pt x="5073" y="10526"/>
                    <a:pt x="4954" y="10562"/>
                    <a:pt x="4835" y="10633"/>
                  </a:cubicBezTo>
                  <a:cubicBezTo>
                    <a:pt x="4774" y="10672"/>
                    <a:pt x="4708" y="10690"/>
                    <a:pt x="4642" y="10690"/>
                  </a:cubicBezTo>
                  <a:cubicBezTo>
                    <a:pt x="4524" y="10690"/>
                    <a:pt x="4406" y="10633"/>
                    <a:pt x="4323" y="10526"/>
                  </a:cubicBezTo>
                  <a:cubicBezTo>
                    <a:pt x="4201" y="10333"/>
                    <a:pt x="3983" y="10218"/>
                    <a:pt x="3760" y="10218"/>
                  </a:cubicBezTo>
                  <a:cubicBezTo>
                    <a:pt x="3721" y="10218"/>
                    <a:pt x="3682" y="10221"/>
                    <a:pt x="3644" y="10228"/>
                  </a:cubicBezTo>
                  <a:cubicBezTo>
                    <a:pt x="3624" y="10232"/>
                    <a:pt x="3604" y="10234"/>
                    <a:pt x="3585" y="10234"/>
                  </a:cubicBezTo>
                  <a:cubicBezTo>
                    <a:pt x="3416" y="10234"/>
                    <a:pt x="3259" y="10101"/>
                    <a:pt x="3227" y="9931"/>
                  </a:cubicBezTo>
                  <a:cubicBezTo>
                    <a:pt x="3180" y="9669"/>
                    <a:pt x="2989" y="9454"/>
                    <a:pt x="2739" y="9383"/>
                  </a:cubicBezTo>
                  <a:cubicBezTo>
                    <a:pt x="2537" y="9323"/>
                    <a:pt x="2418" y="9133"/>
                    <a:pt x="2477" y="8931"/>
                  </a:cubicBezTo>
                  <a:cubicBezTo>
                    <a:pt x="2561" y="8681"/>
                    <a:pt x="2465" y="8395"/>
                    <a:pt x="2263" y="8240"/>
                  </a:cubicBezTo>
                  <a:cubicBezTo>
                    <a:pt x="2108" y="8121"/>
                    <a:pt x="2084" y="7883"/>
                    <a:pt x="2203" y="7728"/>
                  </a:cubicBezTo>
                  <a:cubicBezTo>
                    <a:pt x="2358" y="7526"/>
                    <a:pt x="2394" y="7228"/>
                    <a:pt x="2275" y="6990"/>
                  </a:cubicBezTo>
                  <a:cubicBezTo>
                    <a:pt x="2180" y="6811"/>
                    <a:pt x="2263" y="6585"/>
                    <a:pt x="2442" y="6490"/>
                  </a:cubicBezTo>
                  <a:cubicBezTo>
                    <a:pt x="2680" y="6371"/>
                    <a:pt x="2823" y="6121"/>
                    <a:pt x="2811" y="5859"/>
                  </a:cubicBezTo>
                  <a:cubicBezTo>
                    <a:pt x="2799" y="5656"/>
                    <a:pt x="2953" y="5478"/>
                    <a:pt x="3156" y="5466"/>
                  </a:cubicBezTo>
                  <a:cubicBezTo>
                    <a:pt x="3358" y="5454"/>
                    <a:pt x="3549" y="5347"/>
                    <a:pt x="3668" y="5180"/>
                  </a:cubicBezTo>
                  <a:lnTo>
                    <a:pt x="3668" y="5168"/>
                  </a:lnTo>
                  <a:cubicBezTo>
                    <a:pt x="3704" y="5121"/>
                    <a:pt x="3727" y="5085"/>
                    <a:pt x="3751" y="5037"/>
                  </a:cubicBezTo>
                  <a:cubicBezTo>
                    <a:pt x="3807" y="4897"/>
                    <a:pt x="3945" y="4801"/>
                    <a:pt x="4087" y="4801"/>
                  </a:cubicBezTo>
                  <a:cubicBezTo>
                    <a:pt x="4126" y="4801"/>
                    <a:pt x="4165" y="4808"/>
                    <a:pt x="4204" y="4823"/>
                  </a:cubicBezTo>
                  <a:cubicBezTo>
                    <a:pt x="4287" y="4853"/>
                    <a:pt x="4372" y="4868"/>
                    <a:pt x="4456" y="4868"/>
                  </a:cubicBezTo>
                  <a:cubicBezTo>
                    <a:pt x="4633" y="4868"/>
                    <a:pt x="4804" y="4802"/>
                    <a:pt x="4942" y="4680"/>
                  </a:cubicBezTo>
                  <a:cubicBezTo>
                    <a:pt x="5007" y="4615"/>
                    <a:pt x="5100" y="4582"/>
                    <a:pt x="5192" y="4582"/>
                  </a:cubicBezTo>
                  <a:close/>
                  <a:moveTo>
                    <a:pt x="286" y="1"/>
                  </a:moveTo>
                  <a:cubicBezTo>
                    <a:pt x="179" y="1"/>
                    <a:pt x="84" y="60"/>
                    <a:pt x="48" y="156"/>
                  </a:cubicBezTo>
                  <a:cubicBezTo>
                    <a:pt x="1" y="239"/>
                    <a:pt x="1" y="346"/>
                    <a:pt x="60" y="441"/>
                  </a:cubicBezTo>
                  <a:lnTo>
                    <a:pt x="3358" y="5049"/>
                  </a:lnTo>
                  <a:cubicBezTo>
                    <a:pt x="3299" y="5097"/>
                    <a:pt x="3227" y="5121"/>
                    <a:pt x="3156" y="5121"/>
                  </a:cubicBezTo>
                  <a:cubicBezTo>
                    <a:pt x="2787" y="5144"/>
                    <a:pt x="2489" y="5466"/>
                    <a:pt x="2513" y="5835"/>
                  </a:cubicBezTo>
                  <a:cubicBezTo>
                    <a:pt x="2513" y="5990"/>
                    <a:pt x="2442" y="6121"/>
                    <a:pt x="2322" y="6180"/>
                  </a:cubicBezTo>
                  <a:cubicBezTo>
                    <a:pt x="1989" y="6359"/>
                    <a:pt x="1858" y="6764"/>
                    <a:pt x="2025" y="7109"/>
                  </a:cubicBezTo>
                  <a:cubicBezTo>
                    <a:pt x="2084" y="7240"/>
                    <a:pt x="2072" y="7383"/>
                    <a:pt x="1977" y="7490"/>
                  </a:cubicBezTo>
                  <a:cubicBezTo>
                    <a:pt x="1739" y="7788"/>
                    <a:pt x="1787" y="8216"/>
                    <a:pt x="2084" y="8454"/>
                  </a:cubicBezTo>
                  <a:cubicBezTo>
                    <a:pt x="2180" y="8550"/>
                    <a:pt x="2239" y="8692"/>
                    <a:pt x="2203" y="8835"/>
                  </a:cubicBezTo>
                  <a:cubicBezTo>
                    <a:pt x="2108" y="9193"/>
                    <a:pt x="2322" y="9574"/>
                    <a:pt x="2680" y="9669"/>
                  </a:cubicBezTo>
                  <a:cubicBezTo>
                    <a:pt x="2811" y="9704"/>
                    <a:pt x="2918" y="9812"/>
                    <a:pt x="2942" y="9966"/>
                  </a:cubicBezTo>
                  <a:cubicBezTo>
                    <a:pt x="2995" y="10299"/>
                    <a:pt x="3290" y="10535"/>
                    <a:pt x="3609" y="10535"/>
                  </a:cubicBezTo>
                  <a:cubicBezTo>
                    <a:pt x="3645" y="10535"/>
                    <a:pt x="3680" y="10532"/>
                    <a:pt x="3715" y="10526"/>
                  </a:cubicBezTo>
                  <a:cubicBezTo>
                    <a:pt x="3726" y="10525"/>
                    <a:pt x="3738" y="10525"/>
                    <a:pt x="3749" y="10525"/>
                  </a:cubicBezTo>
                  <a:cubicBezTo>
                    <a:pt x="3872" y="10525"/>
                    <a:pt x="4007" y="10584"/>
                    <a:pt x="4073" y="10693"/>
                  </a:cubicBezTo>
                  <a:cubicBezTo>
                    <a:pt x="4208" y="10889"/>
                    <a:pt x="4425" y="10999"/>
                    <a:pt x="4645" y="10999"/>
                  </a:cubicBezTo>
                  <a:cubicBezTo>
                    <a:pt x="4772" y="10999"/>
                    <a:pt x="4900" y="10962"/>
                    <a:pt x="5013" y="10883"/>
                  </a:cubicBezTo>
                  <a:cubicBezTo>
                    <a:pt x="5073" y="10847"/>
                    <a:pt x="5141" y="10830"/>
                    <a:pt x="5208" y="10830"/>
                  </a:cubicBezTo>
                  <a:cubicBezTo>
                    <a:pt x="5275" y="10830"/>
                    <a:pt x="5341" y="10847"/>
                    <a:pt x="5394" y="10883"/>
                  </a:cubicBezTo>
                  <a:cubicBezTo>
                    <a:pt x="5513" y="10955"/>
                    <a:pt x="5632" y="10990"/>
                    <a:pt x="5775" y="10990"/>
                  </a:cubicBezTo>
                  <a:cubicBezTo>
                    <a:pt x="5990" y="10990"/>
                    <a:pt x="6216" y="10883"/>
                    <a:pt x="6347" y="10681"/>
                  </a:cubicBezTo>
                  <a:cubicBezTo>
                    <a:pt x="6423" y="10572"/>
                    <a:pt x="6549" y="10513"/>
                    <a:pt x="6671" y="10513"/>
                  </a:cubicBezTo>
                  <a:cubicBezTo>
                    <a:pt x="6682" y="10513"/>
                    <a:pt x="6693" y="10513"/>
                    <a:pt x="6704" y="10514"/>
                  </a:cubicBezTo>
                  <a:cubicBezTo>
                    <a:pt x="6742" y="10520"/>
                    <a:pt x="6779" y="10523"/>
                    <a:pt x="6816" y="10523"/>
                  </a:cubicBezTo>
                  <a:cubicBezTo>
                    <a:pt x="7150" y="10523"/>
                    <a:pt x="7435" y="10286"/>
                    <a:pt x="7478" y="9943"/>
                  </a:cubicBezTo>
                  <a:cubicBezTo>
                    <a:pt x="7514" y="9812"/>
                    <a:pt x="7597" y="9693"/>
                    <a:pt x="7752" y="9645"/>
                  </a:cubicBezTo>
                  <a:cubicBezTo>
                    <a:pt x="8109" y="9550"/>
                    <a:pt x="8335" y="9169"/>
                    <a:pt x="8228" y="8812"/>
                  </a:cubicBezTo>
                  <a:cubicBezTo>
                    <a:pt x="8192" y="8681"/>
                    <a:pt x="8240" y="8538"/>
                    <a:pt x="8347" y="8442"/>
                  </a:cubicBezTo>
                  <a:cubicBezTo>
                    <a:pt x="8645" y="8204"/>
                    <a:pt x="8692" y="7776"/>
                    <a:pt x="8454" y="7478"/>
                  </a:cubicBezTo>
                  <a:cubicBezTo>
                    <a:pt x="8359" y="7371"/>
                    <a:pt x="8347" y="7204"/>
                    <a:pt x="8407" y="7085"/>
                  </a:cubicBezTo>
                  <a:cubicBezTo>
                    <a:pt x="8573" y="6764"/>
                    <a:pt x="8430" y="6347"/>
                    <a:pt x="8109" y="6168"/>
                  </a:cubicBezTo>
                  <a:cubicBezTo>
                    <a:pt x="7990" y="6109"/>
                    <a:pt x="7895" y="5978"/>
                    <a:pt x="7918" y="5823"/>
                  </a:cubicBezTo>
                  <a:cubicBezTo>
                    <a:pt x="7930" y="5454"/>
                    <a:pt x="7645" y="5121"/>
                    <a:pt x="7275" y="5109"/>
                  </a:cubicBezTo>
                  <a:cubicBezTo>
                    <a:pt x="7204" y="5109"/>
                    <a:pt x="7121" y="5085"/>
                    <a:pt x="7061" y="5037"/>
                  </a:cubicBezTo>
                  <a:lnTo>
                    <a:pt x="10371" y="418"/>
                  </a:lnTo>
                  <a:cubicBezTo>
                    <a:pt x="10431" y="358"/>
                    <a:pt x="10443" y="263"/>
                    <a:pt x="10407" y="156"/>
                  </a:cubicBezTo>
                  <a:cubicBezTo>
                    <a:pt x="10359" y="60"/>
                    <a:pt x="10264" y="1"/>
                    <a:pt x="10169" y="1"/>
                  </a:cubicBezTo>
                  <a:lnTo>
                    <a:pt x="7383" y="1"/>
                  </a:lnTo>
                  <a:cubicBezTo>
                    <a:pt x="7287" y="1"/>
                    <a:pt x="7216" y="49"/>
                    <a:pt x="7156" y="120"/>
                  </a:cubicBezTo>
                  <a:lnTo>
                    <a:pt x="5228" y="2835"/>
                  </a:lnTo>
                  <a:lnTo>
                    <a:pt x="3287" y="120"/>
                  </a:lnTo>
                  <a:cubicBezTo>
                    <a:pt x="3239" y="49"/>
                    <a:pt x="3156" y="1"/>
                    <a:pt x="3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9" name="Google Shape;13199;p88"/>
            <p:cNvSpPr/>
            <p:nvPr/>
          </p:nvSpPr>
          <p:spPr>
            <a:xfrm>
              <a:off x="955059" y="2135755"/>
              <a:ext cx="164134" cy="75877"/>
            </a:xfrm>
            <a:custGeom>
              <a:avLst/>
              <a:gdLst/>
              <a:ahLst/>
              <a:cxnLst/>
              <a:rect l="l" t="t" r="r" b="b"/>
              <a:pathLst>
                <a:path w="5157" h="2384" extrusionOk="0">
                  <a:moveTo>
                    <a:pt x="2573" y="0"/>
                  </a:moveTo>
                  <a:cubicBezTo>
                    <a:pt x="1954" y="0"/>
                    <a:pt x="1346" y="215"/>
                    <a:pt x="882" y="631"/>
                  </a:cubicBezTo>
                  <a:cubicBezTo>
                    <a:pt x="418" y="1036"/>
                    <a:pt x="108" y="1608"/>
                    <a:pt x="13" y="2203"/>
                  </a:cubicBezTo>
                  <a:cubicBezTo>
                    <a:pt x="1" y="2286"/>
                    <a:pt x="60" y="2358"/>
                    <a:pt x="156" y="2382"/>
                  </a:cubicBezTo>
                  <a:lnTo>
                    <a:pt x="180" y="2382"/>
                  </a:lnTo>
                  <a:cubicBezTo>
                    <a:pt x="251" y="2382"/>
                    <a:pt x="334" y="2322"/>
                    <a:pt x="346" y="2239"/>
                  </a:cubicBezTo>
                  <a:cubicBezTo>
                    <a:pt x="418" y="1703"/>
                    <a:pt x="703" y="1215"/>
                    <a:pt x="1108" y="870"/>
                  </a:cubicBezTo>
                  <a:cubicBezTo>
                    <a:pt x="1525" y="512"/>
                    <a:pt x="2037" y="322"/>
                    <a:pt x="2596" y="322"/>
                  </a:cubicBezTo>
                  <a:cubicBezTo>
                    <a:pt x="3144" y="322"/>
                    <a:pt x="3668" y="512"/>
                    <a:pt x="4085" y="870"/>
                  </a:cubicBezTo>
                  <a:cubicBezTo>
                    <a:pt x="4478" y="1227"/>
                    <a:pt x="4763" y="1727"/>
                    <a:pt x="4835" y="2239"/>
                  </a:cubicBezTo>
                  <a:cubicBezTo>
                    <a:pt x="4857" y="2326"/>
                    <a:pt x="4918" y="2383"/>
                    <a:pt x="4992" y="2383"/>
                  </a:cubicBezTo>
                  <a:cubicBezTo>
                    <a:pt x="4999" y="2383"/>
                    <a:pt x="5006" y="2383"/>
                    <a:pt x="5013" y="2382"/>
                  </a:cubicBezTo>
                  <a:cubicBezTo>
                    <a:pt x="5085" y="2382"/>
                    <a:pt x="5156" y="2286"/>
                    <a:pt x="5144" y="2203"/>
                  </a:cubicBezTo>
                  <a:cubicBezTo>
                    <a:pt x="5049" y="1584"/>
                    <a:pt x="4740" y="1036"/>
                    <a:pt x="4275" y="631"/>
                  </a:cubicBezTo>
                  <a:cubicBezTo>
                    <a:pt x="3799" y="238"/>
                    <a:pt x="3204" y="0"/>
                    <a:pt x="25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0" name="Google Shape;13200;p88"/>
            <p:cNvSpPr/>
            <p:nvPr/>
          </p:nvSpPr>
          <p:spPr>
            <a:xfrm>
              <a:off x="955059" y="2224999"/>
              <a:ext cx="164134" cy="75240"/>
            </a:xfrm>
            <a:custGeom>
              <a:avLst/>
              <a:gdLst/>
              <a:ahLst/>
              <a:cxnLst/>
              <a:rect l="l" t="t" r="r" b="b"/>
              <a:pathLst>
                <a:path w="5157" h="2364" extrusionOk="0">
                  <a:moveTo>
                    <a:pt x="193" y="1"/>
                  </a:moveTo>
                  <a:cubicBezTo>
                    <a:pt x="181" y="1"/>
                    <a:pt x="168" y="3"/>
                    <a:pt x="156" y="6"/>
                  </a:cubicBezTo>
                  <a:cubicBezTo>
                    <a:pt x="60" y="18"/>
                    <a:pt x="1" y="90"/>
                    <a:pt x="25" y="185"/>
                  </a:cubicBezTo>
                  <a:cubicBezTo>
                    <a:pt x="108" y="792"/>
                    <a:pt x="418" y="1340"/>
                    <a:pt x="882" y="1745"/>
                  </a:cubicBezTo>
                  <a:cubicBezTo>
                    <a:pt x="1358" y="2149"/>
                    <a:pt x="1954" y="2364"/>
                    <a:pt x="2585" y="2364"/>
                  </a:cubicBezTo>
                  <a:cubicBezTo>
                    <a:pt x="3204" y="2364"/>
                    <a:pt x="3811" y="2149"/>
                    <a:pt x="4275" y="1733"/>
                  </a:cubicBezTo>
                  <a:cubicBezTo>
                    <a:pt x="4740" y="1328"/>
                    <a:pt x="5049" y="756"/>
                    <a:pt x="5144" y="161"/>
                  </a:cubicBezTo>
                  <a:cubicBezTo>
                    <a:pt x="5156" y="90"/>
                    <a:pt x="5085" y="18"/>
                    <a:pt x="5002" y="6"/>
                  </a:cubicBezTo>
                  <a:cubicBezTo>
                    <a:pt x="4990" y="3"/>
                    <a:pt x="4980" y="2"/>
                    <a:pt x="4969" y="2"/>
                  </a:cubicBezTo>
                  <a:cubicBezTo>
                    <a:pt x="4900" y="2"/>
                    <a:pt x="4844" y="65"/>
                    <a:pt x="4823" y="137"/>
                  </a:cubicBezTo>
                  <a:cubicBezTo>
                    <a:pt x="4752" y="673"/>
                    <a:pt x="4466" y="1161"/>
                    <a:pt x="4073" y="1506"/>
                  </a:cubicBezTo>
                  <a:cubicBezTo>
                    <a:pt x="3656" y="1864"/>
                    <a:pt x="3132" y="2054"/>
                    <a:pt x="2585" y="2054"/>
                  </a:cubicBezTo>
                  <a:cubicBezTo>
                    <a:pt x="2025" y="2054"/>
                    <a:pt x="1513" y="1864"/>
                    <a:pt x="1096" y="1506"/>
                  </a:cubicBezTo>
                  <a:cubicBezTo>
                    <a:pt x="691" y="1149"/>
                    <a:pt x="406" y="673"/>
                    <a:pt x="334" y="137"/>
                  </a:cubicBezTo>
                  <a:cubicBezTo>
                    <a:pt x="324" y="56"/>
                    <a:pt x="262"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1" name="Google Shape;13201;p88"/>
            <p:cNvSpPr/>
            <p:nvPr/>
          </p:nvSpPr>
          <p:spPr>
            <a:xfrm>
              <a:off x="1021387" y="2183496"/>
              <a:ext cx="18969" cy="69766"/>
            </a:xfrm>
            <a:custGeom>
              <a:avLst/>
              <a:gdLst/>
              <a:ahLst/>
              <a:cxnLst/>
              <a:rect l="l" t="t" r="r" b="b"/>
              <a:pathLst>
                <a:path w="596" h="2192" extrusionOk="0">
                  <a:moveTo>
                    <a:pt x="453" y="1"/>
                  </a:moveTo>
                  <a:cubicBezTo>
                    <a:pt x="417" y="1"/>
                    <a:pt x="393" y="12"/>
                    <a:pt x="382" y="24"/>
                  </a:cubicBezTo>
                  <a:lnTo>
                    <a:pt x="60" y="322"/>
                  </a:lnTo>
                  <a:cubicBezTo>
                    <a:pt x="24" y="358"/>
                    <a:pt x="1" y="405"/>
                    <a:pt x="1" y="441"/>
                  </a:cubicBezTo>
                  <a:cubicBezTo>
                    <a:pt x="1" y="501"/>
                    <a:pt x="48" y="584"/>
                    <a:pt x="108" y="584"/>
                  </a:cubicBezTo>
                  <a:cubicBezTo>
                    <a:pt x="120" y="584"/>
                    <a:pt x="155" y="560"/>
                    <a:pt x="167" y="548"/>
                  </a:cubicBezTo>
                  <a:lnTo>
                    <a:pt x="274" y="417"/>
                  </a:lnTo>
                  <a:lnTo>
                    <a:pt x="274" y="2084"/>
                  </a:lnTo>
                  <a:cubicBezTo>
                    <a:pt x="274" y="2156"/>
                    <a:pt x="346" y="2191"/>
                    <a:pt x="429" y="2191"/>
                  </a:cubicBezTo>
                  <a:cubicBezTo>
                    <a:pt x="512" y="2191"/>
                    <a:pt x="596" y="2156"/>
                    <a:pt x="596" y="2084"/>
                  </a:cubicBezTo>
                  <a:lnTo>
                    <a:pt x="596" y="108"/>
                  </a:lnTo>
                  <a:cubicBezTo>
                    <a:pt x="596" y="48"/>
                    <a:pt x="524"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202" name="Google Shape;13202;p88"/>
          <p:cNvSpPr/>
          <p:nvPr/>
        </p:nvSpPr>
        <p:spPr>
          <a:xfrm>
            <a:off x="1276039" y="1787567"/>
            <a:ext cx="414967" cy="378970"/>
          </a:xfrm>
          <a:custGeom>
            <a:avLst/>
            <a:gdLst/>
            <a:ahLst/>
            <a:cxnLst/>
            <a:rect l="l" t="t" r="r" b="b"/>
            <a:pathLst>
              <a:path w="13038" h="11907" extrusionOk="0">
                <a:moveTo>
                  <a:pt x="6632" y="369"/>
                </a:moveTo>
                <a:cubicBezTo>
                  <a:pt x="6680" y="369"/>
                  <a:pt x="6704" y="405"/>
                  <a:pt x="6704" y="441"/>
                </a:cubicBezTo>
                <a:lnTo>
                  <a:pt x="6704" y="881"/>
                </a:lnTo>
                <a:cubicBezTo>
                  <a:pt x="6644" y="864"/>
                  <a:pt x="6582" y="855"/>
                  <a:pt x="6519" y="855"/>
                </a:cubicBezTo>
                <a:cubicBezTo>
                  <a:pt x="6457" y="855"/>
                  <a:pt x="6394" y="864"/>
                  <a:pt x="6335" y="881"/>
                </a:cubicBezTo>
                <a:lnTo>
                  <a:pt x="6335" y="441"/>
                </a:lnTo>
                <a:lnTo>
                  <a:pt x="6323" y="441"/>
                </a:lnTo>
                <a:cubicBezTo>
                  <a:pt x="6323" y="405"/>
                  <a:pt x="6347" y="369"/>
                  <a:pt x="6394" y="369"/>
                </a:cubicBezTo>
                <a:close/>
                <a:moveTo>
                  <a:pt x="6501" y="1251"/>
                </a:moveTo>
                <a:cubicBezTo>
                  <a:pt x="7061" y="1251"/>
                  <a:pt x="7275" y="2013"/>
                  <a:pt x="6763" y="2286"/>
                </a:cubicBezTo>
                <a:cubicBezTo>
                  <a:pt x="6692" y="2322"/>
                  <a:pt x="6585" y="2346"/>
                  <a:pt x="6501" y="2346"/>
                </a:cubicBezTo>
                <a:cubicBezTo>
                  <a:pt x="6204" y="2346"/>
                  <a:pt x="5954" y="2096"/>
                  <a:pt x="5954" y="1798"/>
                </a:cubicBezTo>
                <a:cubicBezTo>
                  <a:pt x="5954" y="1489"/>
                  <a:pt x="6204" y="1251"/>
                  <a:pt x="6501" y="1251"/>
                </a:cubicBezTo>
                <a:close/>
                <a:moveTo>
                  <a:pt x="2382" y="2429"/>
                </a:moveTo>
                <a:cubicBezTo>
                  <a:pt x="2560" y="2429"/>
                  <a:pt x="2703" y="2572"/>
                  <a:pt x="2703" y="2751"/>
                </a:cubicBezTo>
                <a:cubicBezTo>
                  <a:pt x="2703" y="2929"/>
                  <a:pt x="2560" y="3084"/>
                  <a:pt x="2382" y="3084"/>
                </a:cubicBezTo>
                <a:cubicBezTo>
                  <a:pt x="2215" y="3084"/>
                  <a:pt x="2048" y="2941"/>
                  <a:pt x="2048" y="2751"/>
                </a:cubicBezTo>
                <a:cubicBezTo>
                  <a:pt x="2048" y="2560"/>
                  <a:pt x="2203" y="2429"/>
                  <a:pt x="2382" y="2429"/>
                </a:cubicBezTo>
                <a:close/>
                <a:moveTo>
                  <a:pt x="10657" y="2429"/>
                </a:moveTo>
                <a:cubicBezTo>
                  <a:pt x="10835" y="2429"/>
                  <a:pt x="10978" y="2572"/>
                  <a:pt x="10978" y="2751"/>
                </a:cubicBezTo>
                <a:cubicBezTo>
                  <a:pt x="10978" y="2929"/>
                  <a:pt x="10835" y="3084"/>
                  <a:pt x="10657" y="3084"/>
                </a:cubicBezTo>
                <a:cubicBezTo>
                  <a:pt x="10478" y="3084"/>
                  <a:pt x="10323" y="2941"/>
                  <a:pt x="10323" y="2751"/>
                </a:cubicBezTo>
                <a:cubicBezTo>
                  <a:pt x="10323" y="2560"/>
                  <a:pt x="10478" y="2429"/>
                  <a:pt x="10657" y="2429"/>
                </a:cubicBezTo>
                <a:close/>
                <a:moveTo>
                  <a:pt x="2477" y="3441"/>
                </a:moveTo>
                <a:lnTo>
                  <a:pt x="3715" y="6025"/>
                </a:lnTo>
                <a:lnTo>
                  <a:pt x="1024" y="6025"/>
                </a:lnTo>
                <a:lnTo>
                  <a:pt x="2239" y="3441"/>
                </a:lnTo>
                <a:cubicBezTo>
                  <a:pt x="2275" y="3447"/>
                  <a:pt x="2316" y="3450"/>
                  <a:pt x="2358" y="3450"/>
                </a:cubicBezTo>
                <a:cubicBezTo>
                  <a:pt x="2400" y="3450"/>
                  <a:pt x="2441" y="3447"/>
                  <a:pt x="2477" y="3441"/>
                </a:cubicBezTo>
                <a:close/>
                <a:moveTo>
                  <a:pt x="10776" y="3441"/>
                </a:moveTo>
                <a:lnTo>
                  <a:pt x="11990" y="6025"/>
                </a:lnTo>
                <a:lnTo>
                  <a:pt x="9299" y="6025"/>
                </a:lnTo>
                <a:lnTo>
                  <a:pt x="10538" y="3441"/>
                </a:lnTo>
                <a:cubicBezTo>
                  <a:pt x="10573" y="3447"/>
                  <a:pt x="10612" y="3450"/>
                  <a:pt x="10652" y="3450"/>
                </a:cubicBezTo>
                <a:cubicBezTo>
                  <a:pt x="10692" y="3450"/>
                  <a:pt x="10734" y="3447"/>
                  <a:pt x="10776" y="3441"/>
                </a:cubicBezTo>
                <a:close/>
                <a:moveTo>
                  <a:pt x="4251" y="6418"/>
                </a:moveTo>
                <a:cubicBezTo>
                  <a:pt x="4322" y="6418"/>
                  <a:pt x="4382" y="6477"/>
                  <a:pt x="4382" y="6549"/>
                </a:cubicBezTo>
                <a:lnTo>
                  <a:pt x="4382" y="6668"/>
                </a:lnTo>
                <a:cubicBezTo>
                  <a:pt x="4382" y="6739"/>
                  <a:pt x="4322" y="6799"/>
                  <a:pt x="4251" y="6799"/>
                </a:cubicBezTo>
                <a:lnTo>
                  <a:pt x="501" y="6799"/>
                </a:lnTo>
                <a:cubicBezTo>
                  <a:pt x="429" y="6799"/>
                  <a:pt x="370" y="6739"/>
                  <a:pt x="370" y="6668"/>
                </a:cubicBezTo>
                <a:lnTo>
                  <a:pt x="370" y="6549"/>
                </a:lnTo>
                <a:cubicBezTo>
                  <a:pt x="370" y="6477"/>
                  <a:pt x="429" y="6418"/>
                  <a:pt x="501" y="6418"/>
                </a:cubicBezTo>
                <a:close/>
                <a:moveTo>
                  <a:pt x="12526" y="6418"/>
                </a:moveTo>
                <a:cubicBezTo>
                  <a:pt x="12597" y="6418"/>
                  <a:pt x="12657" y="6477"/>
                  <a:pt x="12657" y="6549"/>
                </a:cubicBezTo>
                <a:lnTo>
                  <a:pt x="12657" y="6668"/>
                </a:lnTo>
                <a:cubicBezTo>
                  <a:pt x="12657" y="6739"/>
                  <a:pt x="12597" y="6799"/>
                  <a:pt x="12526" y="6799"/>
                </a:cubicBezTo>
                <a:lnTo>
                  <a:pt x="8775" y="6799"/>
                </a:lnTo>
                <a:cubicBezTo>
                  <a:pt x="8704" y="6799"/>
                  <a:pt x="8644" y="6739"/>
                  <a:pt x="8644" y="6668"/>
                </a:cubicBezTo>
                <a:lnTo>
                  <a:pt x="8644" y="6549"/>
                </a:lnTo>
                <a:cubicBezTo>
                  <a:pt x="8644" y="6477"/>
                  <a:pt x="8704" y="6418"/>
                  <a:pt x="8775" y="6418"/>
                </a:cubicBezTo>
                <a:close/>
                <a:moveTo>
                  <a:pt x="3715" y="7168"/>
                </a:moveTo>
                <a:cubicBezTo>
                  <a:pt x="3525" y="7787"/>
                  <a:pt x="2953" y="8228"/>
                  <a:pt x="2298" y="8228"/>
                </a:cubicBezTo>
                <a:cubicBezTo>
                  <a:pt x="1644" y="8228"/>
                  <a:pt x="1084" y="7799"/>
                  <a:pt x="905" y="7168"/>
                </a:cubicBezTo>
                <a:close/>
                <a:moveTo>
                  <a:pt x="12145" y="7168"/>
                </a:moveTo>
                <a:cubicBezTo>
                  <a:pt x="11942" y="7787"/>
                  <a:pt x="11383" y="8228"/>
                  <a:pt x="10728" y="8228"/>
                </a:cubicBezTo>
                <a:cubicBezTo>
                  <a:pt x="10073" y="8228"/>
                  <a:pt x="9502" y="7799"/>
                  <a:pt x="9323" y="7168"/>
                </a:cubicBezTo>
                <a:close/>
                <a:moveTo>
                  <a:pt x="7942" y="10371"/>
                </a:moveTo>
                <a:cubicBezTo>
                  <a:pt x="8013" y="10371"/>
                  <a:pt x="8073" y="10430"/>
                  <a:pt x="8073" y="10502"/>
                </a:cubicBezTo>
                <a:lnTo>
                  <a:pt x="8073" y="10764"/>
                </a:lnTo>
                <a:lnTo>
                  <a:pt x="4918" y="10764"/>
                </a:lnTo>
                <a:lnTo>
                  <a:pt x="4918" y="10502"/>
                </a:lnTo>
                <a:cubicBezTo>
                  <a:pt x="4918" y="10430"/>
                  <a:pt x="4977" y="10371"/>
                  <a:pt x="5049" y="10371"/>
                </a:cubicBezTo>
                <a:close/>
                <a:moveTo>
                  <a:pt x="6382" y="0"/>
                </a:moveTo>
                <a:cubicBezTo>
                  <a:pt x="6132" y="0"/>
                  <a:pt x="5930" y="203"/>
                  <a:pt x="5930" y="441"/>
                </a:cubicBezTo>
                <a:lnTo>
                  <a:pt x="5930" y="1060"/>
                </a:lnTo>
                <a:cubicBezTo>
                  <a:pt x="5692" y="1251"/>
                  <a:pt x="5549" y="1536"/>
                  <a:pt x="5561" y="1858"/>
                </a:cubicBezTo>
                <a:lnTo>
                  <a:pt x="3703" y="2370"/>
                </a:lnTo>
                <a:cubicBezTo>
                  <a:pt x="3477" y="2429"/>
                  <a:pt x="3251" y="2465"/>
                  <a:pt x="3037" y="2501"/>
                </a:cubicBezTo>
                <a:cubicBezTo>
                  <a:pt x="2929" y="2227"/>
                  <a:pt x="2679" y="2036"/>
                  <a:pt x="2382" y="2036"/>
                </a:cubicBezTo>
                <a:cubicBezTo>
                  <a:pt x="1989" y="2036"/>
                  <a:pt x="1679" y="2346"/>
                  <a:pt x="1679" y="2739"/>
                </a:cubicBezTo>
                <a:cubicBezTo>
                  <a:pt x="1679" y="2941"/>
                  <a:pt x="1763" y="3132"/>
                  <a:pt x="1917" y="3275"/>
                </a:cubicBezTo>
                <a:lnTo>
                  <a:pt x="608" y="6025"/>
                </a:lnTo>
                <a:lnTo>
                  <a:pt x="501" y="6025"/>
                </a:lnTo>
                <a:cubicBezTo>
                  <a:pt x="215" y="6025"/>
                  <a:pt x="1" y="6251"/>
                  <a:pt x="1" y="6525"/>
                </a:cubicBezTo>
                <a:lnTo>
                  <a:pt x="1" y="6644"/>
                </a:lnTo>
                <a:cubicBezTo>
                  <a:pt x="1" y="6930"/>
                  <a:pt x="215" y="7156"/>
                  <a:pt x="501" y="7156"/>
                </a:cubicBezTo>
                <a:cubicBezTo>
                  <a:pt x="691" y="7989"/>
                  <a:pt x="1441" y="8585"/>
                  <a:pt x="2298" y="8585"/>
                </a:cubicBezTo>
                <a:cubicBezTo>
                  <a:pt x="3168" y="8585"/>
                  <a:pt x="3906" y="7978"/>
                  <a:pt x="4108" y="7156"/>
                </a:cubicBezTo>
                <a:lnTo>
                  <a:pt x="4251" y="7156"/>
                </a:lnTo>
                <a:cubicBezTo>
                  <a:pt x="4537" y="7156"/>
                  <a:pt x="4763" y="6930"/>
                  <a:pt x="4763" y="6644"/>
                </a:cubicBezTo>
                <a:lnTo>
                  <a:pt x="4763" y="6525"/>
                </a:lnTo>
                <a:cubicBezTo>
                  <a:pt x="4763" y="6251"/>
                  <a:pt x="4537" y="6025"/>
                  <a:pt x="4251" y="6025"/>
                </a:cubicBezTo>
                <a:lnTo>
                  <a:pt x="4144" y="6025"/>
                </a:lnTo>
                <a:lnTo>
                  <a:pt x="2834" y="3275"/>
                </a:lnTo>
                <a:cubicBezTo>
                  <a:pt x="2953" y="3167"/>
                  <a:pt x="3037" y="3036"/>
                  <a:pt x="3060" y="2870"/>
                </a:cubicBezTo>
                <a:cubicBezTo>
                  <a:pt x="3310" y="2846"/>
                  <a:pt x="3549" y="2798"/>
                  <a:pt x="3787" y="2727"/>
                </a:cubicBezTo>
                <a:lnTo>
                  <a:pt x="5656" y="2215"/>
                </a:lnTo>
                <a:cubicBezTo>
                  <a:pt x="5716" y="2346"/>
                  <a:pt x="5811" y="2453"/>
                  <a:pt x="5918" y="2548"/>
                </a:cubicBezTo>
                <a:lnTo>
                  <a:pt x="5918" y="10002"/>
                </a:lnTo>
                <a:lnTo>
                  <a:pt x="5037" y="10002"/>
                </a:lnTo>
                <a:cubicBezTo>
                  <a:pt x="4763" y="10002"/>
                  <a:pt x="4537" y="10228"/>
                  <a:pt x="4537" y="10502"/>
                </a:cubicBezTo>
                <a:lnTo>
                  <a:pt x="4537" y="10776"/>
                </a:lnTo>
                <a:cubicBezTo>
                  <a:pt x="4299" y="10823"/>
                  <a:pt x="4120" y="11026"/>
                  <a:pt x="4120" y="11276"/>
                </a:cubicBezTo>
                <a:lnTo>
                  <a:pt x="4120" y="11395"/>
                </a:lnTo>
                <a:cubicBezTo>
                  <a:pt x="4120" y="11680"/>
                  <a:pt x="4346" y="11907"/>
                  <a:pt x="4620" y="11907"/>
                </a:cubicBezTo>
                <a:lnTo>
                  <a:pt x="6049" y="11907"/>
                </a:lnTo>
                <a:cubicBezTo>
                  <a:pt x="6156" y="11907"/>
                  <a:pt x="6251" y="11811"/>
                  <a:pt x="6251" y="11704"/>
                </a:cubicBezTo>
                <a:cubicBezTo>
                  <a:pt x="6251" y="11609"/>
                  <a:pt x="6156" y="11514"/>
                  <a:pt x="6049" y="11514"/>
                </a:cubicBezTo>
                <a:lnTo>
                  <a:pt x="4620" y="11514"/>
                </a:lnTo>
                <a:cubicBezTo>
                  <a:pt x="4549" y="11514"/>
                  <a:pt x="4489" y="11454"/>
                  <a:pt x="4489" y="11383"/>
                </a:cubicBezTo>
                <a:lnTo>
                  <a:pt x="4489" y="11264"/>
                </a:lnTo>
                <a:cubicBezTo>
                  <a:pt x="4489" y="11192"/>
                  <a:pt x="4549" y="11133"/>
                  <a:pt x="4620" y="11133"/>
                </a:cubicBezTo>
                <a:lnTo>
                  <a:pt x="8371" y="11133"/>
                </a:lnTo>
                <a:cubicBezTo>
                  <a:pt x="8454" y="11133"/>
                  <a:pt x="8513" y="11192"/>
                  <a:pt x="8513" y="11264"/>
                </a:cubicBezTo>
                <a:lnTo>
                  <a:pt x="8513" y="11383"/>
                </a:lnTo>
                <a:cubicBezTo>
                  <a:pt x="8513" y="11454"/>
                  <a:pt x="8454" y="11514"/>
                  <a:pt x="8371" y="11514"/>
                </a:cubicBezTo>
                <a:lnTo>
                  <a:pt x="6930" y="11514"/>
                </a:lnTo>
                <a:cubicBezTo>
                  <a:pt x="6823" y="11514"/>
                  <a:pt x="6739" y="11609"/>
                  <a:pt x="6739" y="11704"/>
                </a:cubicBezTo>
                <a:cubicBezTo>
                  <a:pt x="6739" y="11811"/>
                  <a:pt x="6823" y="11907"/>
                  <a:pt x="6930" y="11907"/>
                </a:cubicBezTo>
                <a:lnTo>
                  <a:pt x="8371" y="11907"/>
                </a:lnTo>
                <a:cubicBezTo>
                  <a:pt x="8656" y="11907"/>
                  <a:pt x="8883" y="11680"/>
                  <a:pt x="8883" y="11395"/>
                </a:cubicBezTo>
                <a:lnTo>
                  <a:pt x="8883" y="11276"/>
                </a:lnTo>
                <a:cubicBezTo>
                  <a:pt x="8883" y="11026"/>
                  <a:pt x="8692" y="10799"/>
                  <a:pt x="8454" y="10776"/>
                </a:cubicBezTo>
                <a:lnTo>
                  <a:pt x="8454" y="10502"/>
                </a:lnTo>
                <a:cubicBezTo>
                  <a:pt x="8454" y="10228"/>
                  <a:pt x="8228" y="10002"/>
                  <a:pt x="7942" y="10002"/>
                </a:cubicBezTo>
                <a:lnTo>
                  <a:pt x="7061" y="10002"/>
                </a:lnTo>
                <a:lnTo>
                  <a:pt x="7061" y="7049"/>
                </a:lnTo>
                <a:cubicBezTo>
                  <a:pt x="7061" y="6954"/>
                  <a:pt x="6978" y="6858"/>
                  <a:pt x="6870" y="6858"/>
                </a:cubicBezTo>
                <a:cubicBezTo>
                  <a:pt x="6763" y="6858"/>
                  <a:pt x="6680" y="6954"/>
                  <a:pt x="6680" y="7049"/>
                </a:cubicBezTo>
                <a:lnTo>
                  <a:pt x="6680" y="10002"/>
                </a:lnTo>
                <a:lnTo>
                  <a:pt x="6311" y="10002"/>
                </a:lnTo>
                <a:lnTo>
                  <a:pt x="6311" y="2727"/>
                </a:lnTo>
                <a:cubicBezTo>
                  <a:pt x="6370" y="2739"/>
                  <a:pt x="6430" y="2745"/>
                  <a:pt x="6491" y="2745"/>
                </a:cubicBezTo>
                <a:cubicBezTo>
                  <a:pt x="6552" y="2745"/>
                  <a:pt x="6614" y="2739"/>
                  <a:pt x="6680" y="2727"/>
                </a:cubicBezTo>
                <a:lnTo>
                  <a:pt x="6680" y="6156"/>
                </a:lnTo>
                <a:cubicBezTo>
                  <a:pt x="6680" y="6263"/>
                  <a:pt x="6763" y="6358"/>
                  <a:pt x="6870" y="6358"/>
                </a:cubicBezTo>
                <a:cubicBezTo>
                  <a:pt x="6978" y="6358"/>
                  <a:pt x="7061" y="6263"/>
                  <a:pt x="7061" y="6156"/>
                </a:cubicBezTo>
                <a:lnTo>
                  <a:pt x="7061" y="2548"/>
                </a:lnTo>
                <a:cubicBezTo>
                  <a:pt x="7180" y="2453"/>
                  <a:pt x="7275" y="2346"/>
                  <a:pt x="7335" y="2215"/>
                </a:cubicBezTo>
                <a:lnTo>
                  <a:pt x="9228" y="2739"/>
                </a:lnTo>
                <a:cubicBezTo>
                  <a:pt x="9466" y="2798"/>
                  <a:pt x="9716" y="2858"/>
                  <a:pt x="9954" y="2882"/>
                </a:cubicBezTo>
                <a:cubicBezTo>
                  <a:pt x="9978" y="3048"/>
                  <a:pt x="10073" y="3179"/>
                  <a:pt x="10180" y="3287"/>
                </a:cubicBezTo>
                <a:lnTo>
                  <a:pt x="8871" y="6037"/>
                </a:lnTo>
                <a:lnTo>
                  <a:pt x="8764" y="6037"/>
                </a:lnTo>
                <a:cubicBezTo>
                  <a:pt x="8478" y="6037"/>
                  <a:pt x="8252" y="6263"/>
                  <a:pt x="8252" y="6549"/>
                </a:cubicBezTo>
                <a:lnTo>
                  <a:pt x="8252" y="6668"/>
                </a:lnTo>
                <a:cubicBezTo>
                  <a:pt x="8252" y="6954"/>
                  <a:pt x="8478" y="7168"/>
                  <a:pt x="8764" y="7168"/>
                </a:cubicBezTo>
                <a:lnTo>
                  <a:pt x="8906" y="7168"/>
                </a:lnTo>
                <a:cubicBezTo>
                  <a:pt x="9109" y="8001"/>
                  <a:pt x="9847" y="8597"/>
                  <a:pt x="10716" y="8597"/>
                </a:cubicBezTo>
                <a:cubicBezTo>
                  <a:pt x="11573" y="8597"/>
                  <a:pt x="12323" y="7989"/>
                  <a:pt x="12514" y="7168"/>
                </a:cubicBezTo>
                <a:cubicBezTo>
                  <a:pt x="12800" y="7168"/>
                  <a:pt x="13014" y="6954"/>
                  <a:pt x="13014" y="6668"/>
                </a:cubicBezTo>
                <a:lnTo>
                  <a:pt x="13014" y="6549"/>
                </a:lnTo>
                <a:cubicBezTo>
                  <a:pt x="13038" y="6263"/>
                  <a:pt x="12812" y="6025"/>
                  <a:pt x="12526" y="6025"/>
                </a:cubicBezTo>
                <a:lnTo>
                  <a:pt x="12419" y="6025"/>
                </a:lnTo>
                <a:lnTo>
                  <a:pt x="11109" y="3275"/>
                </a:lnTo>
                <a:cubicBezTo>
                  <a:pt x="11264" y="3144"/>
                  <a:pt x="11347" y="2965"/>
                  <a:pt x="11347" y="2739"/>
                </a:cubicBezTo>
                <a:cubicBezTo>
                  <a:pt x="11347" y="2346"/>
                  <a:pt x="11038" y="2036"/>
                  <a:pt x="10657" y="2036"/>
                </a:cubicBezTo>
                <a:cubicBezTo>
                  <a:pt x="10359" y="2036"/>
                  <a:pt x="10097" y="2227"/>
                  <a:pt x="10002" y="2501"/>
                </a:cubicBezTo>
                <a:cubicBezTo>
                  <a:pt x="9776" y="2465"/>
                  <a:pt x="9549" y="2429"/>
                  <a:pt x="9323" y="2370"/>
                </a:cubicBezTo>
                <a:lnTo>
                  <a:pt x="7442" y="1846"/>
                </a:lnTo>
                <a:cubicBezTo>
                  <a:pt x="7454" y="1536"/>
                  <a:pt x="7323" y="1239"/>
                  <a:pt x="7061" y="1060"/>
                </a:cubicBezTo>
                <a:lnTo>
                  <a:pt x="7061" y="441"/>
                </a:lnTo>
                <a:cubicBezTo>
                  <a:pt x="7061" y="191"/>
                  <a:pt x="6859" y="0"/>
                  <a:pt x="6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203" name="Google Shape;13203;p88"/>
          <p:cNvGrpSpPr/>
          <p:nvPr/>
        </p:nvGrpSpPr>
        <p:grpSpPr>
          <a:xfrm>
            <a:off x="3979435" y="1802335"/>
            <a:ext cx="345265" cy="349848"/>
            <a:chOff x="3979435" y="1976585"/>
            <a:chExt cx="345265" cy="349848"/>
          </a:xfrm>
        </p:grpSpPr>
        <p:sp>
          <p:nvSpPr>
            <p:cNvPr id="13204" name="Google Shape;13204;p88"/>
            <p:cNvSpPr/>
            <p:nvPr/>
          </p:nvSpPr>
          <p:spPr>
            <a:xfrm>
              <a:off x="3979435" y="1976585"/>
              <a:ext cx="345265" cy="349848"/>
            </a:xfrm>
            <a:custGeom>
              <a:avLst/>
              <a:gdLst/>
              <a:ahLst/>
              <a:cxnLst/>
              <a:rect l="l" t="t" r="r" b="b"/>
              <a:pathLst>
                <a:path w="10848" h="10992" extrusionOk="0">
                  <a:moveTo>
                    <a:pt x="6632" y="322"/>
                  </a:moveTo>
                  <a:cubicBezTo>
                    <a:pt x="6859" y="322"/>
                    <a:pt x="7013" y="501"/>
                    <a:pt x="7013" y="715"/>
                  </a:cubicBezTo>
                  <a:cubicBezTo>
                    <a:pt x="7013" y="929"/>
                    <a:pt x="6835" y="1096"/>
                    <a:pt x="6632" y="1096"/>
                  </a:cubicBezTo>
                  <a:lnTo>
                    <a:pt x="4906" y="1096"/>
                  </a:lnTo>
                  <a:cubicBezTo>
                    <a:pt x="4680" y="1096"/>
                    <a:pt x="4513" y="918"/>
                    <a:pt x="4513" y="715"/>
                  </a:cubicBezTo>
                  <a:cubicBezTo>
                    <a:pt x="4513" y="489"/>
                    <a:pt x="4692" y="322"/>
                    <a:pt x="4906" y="322"/>
                  </a:cubicBezTo>
                  <a:close/>
                  <a:moveTo>
                    <a:pt x="5966" y="1429"/>
                  </a:moveTo>
                  <a:lnTo>
                    <a:pt x="5966" y="1965"/>
                  </a:lnTo>
                  <a:lnTo>
                    <a:pt x="5561" y="1965"/>
                  </a:lnTo>
                  <a:lnTo>
                    <a:pt x="5561" y="1429"/>
                  </a:lnTo>
                  <a:close/>
                  <a:moveTo>
                    <a:pt x="5775" y="2289"/>
                  </a:moveTo>
                  <a:cubicBezTo>
                    <a:pt x="6988" y="2289"/>
                    <a:pt x="8193" y="2825"/>
                    <a:pt x="9026" y="3835"/>
                  </a:cubicBezTo>
                  <a:cubicBezTo>
                    <a:pt x="10466" y="5620"/>
                    <a:pt x="10204" y="8276"/>
                    <a:pt x="8407" y="9728"/>
                  </a:cubicBezTo>
                  <a:cubicBezTo>
                    <a:pt x="7623" y="10362"/>
                    <a:pt x="6686" y="10670"/>
                    <a:pt x="5757" y="10670"/>
                  </a:cubicBezTo>
                  <a:cubicBezTo>
                    <a:pt x="4540" y="10670"/>
                    <a:pt x="3337" y="10141"/>
                    <a:pt x="2513" y="9121"/>
                  </a:cubicBezTo>
                  <a:cubicBezTo>
                    <a:pt x="429" y="6561"/>
                    <a:pt x="2001" y="2715"/>
                    <a:pt x="5251" y="2322"/>
                  </a:cubicBezTo>
                  <a:cubicBezTo>
                    <a:pt x="5425" y="2300"/>
                    <a:pt x="5601" y="2289"/>
                    <a:pt x="5775" y="2289"/>
                  </a:cubicBezTo>
                  <a:close/>
                  <a:moveTo>
                    <a:pt x="4906" y="1"/>
                  </a:moveTo>
                  <a:cubicBezTo>
                    <a:pt x="4501" y="1"/>
                    <a:pt x="4192" y="322"/>
                    <a:pt x="4192" y="715"/>
                  </a:cubicBezTo>
                  <a:cubicBezTo>
                    <a:pt x="4192" y="1108"/>
                    <a:pt x="4513" y="1429"/>
                    <a:pt x="4906" y="1429"/>
                  </a:cubicBezTo>
                  <a:lnTo>
                    <a:pt x="5239" y="1429"/>
                  </a:lnTo>
                  <a:lnTo>
                    <a:pt x="5239" y="1989"/>
                  </a:lnTo>
                  <a:cubicBezTo>
                    <a:pt x="1727" y="2394"/>
                    <a:pt x="1" y="6561"/>
                    <a:pt x="2263" y="9323"/>
                  </a:cubicBezTo>
                  <a:cubicBezTo>
                    <a:pt x="3160" y="10423"/>
                    <a:pt x="4463" y="10991"/>
                    <a:pt x="5774" y="10991"/>
                  </a:cubicBezTo>
                  <a:cubicBezTo>
                    <a:pt x="6777" y="10991"/>
                    <a:pt x="7785" y="10659"/>
                    <a:pt x="8621" y="9978"/>
                  </a:cubicBezTo>
                  <a:cubicBezTo>
                    <a:pt x="10550" y="8407"/>
                    <a:pt x="10847" y="5549"/>
                    <a:pt x="9264" y="3632"/>
                  </a:cubicBezTo>
                  <a:cubicBezTo>
                    <a:pt x="8490" y="2680"/>
                    <a:pt x="7406" y="2120"/>
                    <a:pt x="6287" y="1989"/>
                  </a:cubicBezTo>
                  <a:lnTo>
                    <a:pt x="6287" y="1429"/>
                  </a:lnTo>
                  <a:lnTo>
                    <a:pt x="6632" y="1429"/>
                  </a:lnTo>
                  <a:cubicBezTo>
                    <a:pt x="7037" y="1429"/>
                    <a:pt x="7347" y="1096"/>
                    <a:pt x="7347" y="715"/>
                  </a:cubicBezTo>
                  <a:cubicBezTo>
                    <a:pt x="7347" y="310"/>
                    <a:pt x="7013" y="1"/>
                    <a:pt x="6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5" name="Google Shape;13205;p88"/>
            <p:cNvSpPr/>
            <p:nvPr/>
          </p:nvSpPr>
          <p:spPr>
            <a:xfrm>
              <a:off x="4044236" y="2176685"/>
              <a:ext cx="144783" cy="123077"/>
            </a:xfrm>
            <a:custGeom>
              <a:avLst/>
              <a:gdLst/>
              <a:ahLst/>
              <a:cxnLst/>
              <a:rect l="l" t="t" r="r" b="b"/>
              <a:pathLst>
                <a:path w="4549" h="3867" extrusionOk="0">
                  <a:moveTo>
                    <a:pt x="203" y="0"/>
                  </a:moveTo>
                  <a:cubicBezTo>
                    <a:pt x="108" y="0"/>
                    <a:pt x="36" y="84"/>
                    <a:pt x="36" y="167"/>
                  </a:cubicBezTo>
                  <a:cubicBezTo>
                    <a:pt x="36" y="215"/>
                    <a:pt x="1" y="977"/>
                    <a:pt x="405" y="1822"/>
                  </a:cubicBezTo>
                  <a:cubicBezTo>
                    <a:pt x="667" y="2346"/>
                    <a:pt x="1048" y="2798"/>
                    <a:pt x="1525" y="3143"/>
                  </a:cubicBezTo>
                  <a:cubicBezTo>
                    <a:pt x="2186" y="3633"/>
                    <a:pt x="2944" y="3867"/>
                    <a:pt x="3694" y="3867"/>
                  </a:cubicBezTo>
                  <a:cubicBezTo>
                    <a:pt x="3929" y="3867"/>
                    <a:pt x="4164" y="3844"/>
                    <a:pt x="4394" y="3798"/>
                  </a:cubicBezTo>
                  <a:cubicBezTo>
                    <a:pt x="4489" y="3786"/>
                    <a:pt x="4549" y="3691"/>
                    <a:pt x="4537" y="3608"/>
                  </a:cubicBezTo>
                  <a:cubicBezTo>
                    <a:pt x="4526" y="3543"/>
                    <a:pt x="4446" y="3487"/>
                    <a:pt x="4368" y="3487"/>
                  </a:cubicBezTo>
                  <a:cubicBezTo>
                    <a:pt x="4361" y="3487"/>
                    <a:pt x="4354" y="3488"/>
                    <a:pt x="4346" y="3489"/>
                  </a:cubicBezTo>
                  <a:cubicBezTo>
                    <a:pt x="4139" y="3526"/>
                    <a:pt x="3932" y="3545"/>
                    <a:pt x="3725" y="3545"/>
                  </a:cubicBezTo>
                  <a:cubicBezTo>
                    <a:pt x="3018" y="3545"/>
                    <a:pt x="2326" y="3324"/>
                    <a:pt x="1727" y="2882"/>
                  </a:cubicBezTo>
                  <a:cubicBezTo>
                    <a:pt x="275" y="1810"/>
                    <a:pt x="370" y="167"/>
                    <a:pt x="370" y="167"/>
                  </a:cubicBezTo>
                  <a:cubicBezTo>
                    <a:pt x="370" y="84"/>
                    <a:pt x="298"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6" name="Google Shape;13206;p88"/>
            <p:cNvSpPr/>
            <p:nvPr/>
          </p:nvSpPr>
          <p:spPr>
            <a:xfrm>
              <a:off x="4046910" y="2065957"/>
              <a:ext cx="204269" cy="100893"/>
            </a:xfrm>
            <a:custGeom>
              <a:avLst/>
              <a:gdLst/>
              <a:ahLst/>
              <a:cxnLst/>
              <a:rect l="l" t="t" r="r" b="b"/>
              <a:pathLst>
                <a:path w="6418" h="3170" extrusionOk="0">
                  <a:moveTo>
                    <a:pt x="3655" y="1"/>
                  </a:moveTo>
                  <a:cubicBezTo>
                    <a:pt x="1971" y="1"/>
                    <a:pt x="367" y="1170"/>
                    <a:pt x="12" y="3003"/>
                  </a:cubicBezTo>
                  <a:cubicBezTo>
                    <a:pt x="0" y="3086"/>
                    <a:pt x="71" y="3170"/>
                    <a:pt x="179" y="3170"/>
                  </a:cubicBezTo>
                  <a:cubicBezTo>
                    <a:pt x="250" y="3170"/>
                    <a:pt x="333" y="3110"/>
                    <a:pt x="345" y="3039"/>
                  </a:cubicBezTo>
                  <a:cubicBezTo>
                    <a:pt x="667" y="1358"/>
                    <a:pt x="2122" y="299"/>
                    <a:pt x="3652" y="299"/>
                  </a:cubicBezTo>
                  <a:cubicBezTo>
                    <a:pt x="4332" y="299"/>
                    <a:pt x="5027" y="509"/>
                    <a:pt x="5644" y="967"/>
                  </a:cubicBezTo>
                  <a:cubicBezTo>
                    <a:pt x="5822" y="1098"/>
                    <a:pt x="5965" y="1241"/>
                    <a:pt x="6120" y="1396"/>
                  </a:cubicBezTo>
                  <a:cubicBezTo>
                    <a:pt x="6155" y="1431"/>
                    <a:pt x="6208" y="1454"/>
                    <a:pt x="6257" y="1454"/>
                  </a:cubicBezTo>
                  <a:cubicBezTo>
                    <a:pt x="6290" y="1454"/>
                    <a:pt x="6322" y="1443"/>
                    <a:pt x="6346" y="1419"/>
                  </a:cubicBezTo>
                  <a:cubicBezTo>
                    <a:pt x="6406" y="1360"/>
                    <a:pt x="6417" y="1253"/>
                    <a:pt x="6358" y="1193"/>
                  </a:cubicBezTo>
                  <a:cubicBezTo>
                    <a:pt x="6191" y="1027"/>
                    <a:pt x="6025" y="860"/>
                    <a:pt x="5834" y="729"/>
                  </a:cubicBezTo>
                  <a:cubicBezTo>
                    <a:pt x="5159" y="229"/>
                    <a:pt x="4399" y="1"/>
                    <a:pt x="36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7" name="Google Shape;13207;p88"/>
            <p:cNvSpPr/>
            <p:nvPr/>
          </p:nvSpPr>
          <p:spPr>
            <a:xfrm>
              <a:off x="4195735" y="2118027"/>
              <a:ext cx="84247" cy="174224"/>
            </a:xfrm>
            <a:custGeom>
              <a:avLst/>
              <a:gdLst/>
              <a:ahLst/>
              <a:cxnLst/>
              <a:rect l="l" t="t" r="r" b="b"/>
              <a:pathLst>
                <a:path w="2647" h="5474" extrusionOk="0">
                  <a:moveTo>
                    <a:pt x="1952" y="0"/>
                  </a:moveTo>
                  <a:cubicBezTo>
                    <a:pt x="1920" y="0"/>
                    <a:pt x="1888" y="11"/>
                    <a:pt x="1861" y="33"/>
                  </a:cubicBezTo>
                  <a:cubicBezTo>
                    <a:pt x="1789" y="81"/>
                    <a:pt x="1753" y="176"/>
                    <a:pt x="1813" y="260"/>
                  </a:cubicBezTo>
                  <a:cubicBezTo>
                    <a:pt x="2158" y="795"/>
                    <a:pt x="2325" y="1403"/>
                    <a:pt x="2325" y="2046"/>
                  </a:cubicBezTo>
                  <a:cubicBezTo>
                    <a:pt x="2325" y="3451"/>
                    <a:pt x="1432" y="4689"/>
                    <a:pt x="182" y="5165"/>
                  </a:cubicBezTo>
                  <a:cubicBezTo>
                    <a:pt x="1" y="5229"/>
                    <a:pt x="67" y="5474"/>
                    <a:pt x="237" y="5474"/>
                  </a:cubicBezTo>
                  <a:cubicBezTo>
                    <a:pt x="257" y="5474"/>
                    <a:pt x="278" y="5470"/>
                    <a:pt x="301" y="5463"/>
                  </a:cubicBezTo>
                  <a:cubicBezTo>
                    <a:pt x="1682" y="4927"/>
                    <a:pt x="2646" y="3593"/>
                    <a:pt x="2646" y="2022"/>
                  </a:cubicBezTo>
                  <a:cubicBezTo>
                    <a:pt x="2646" y="1343"/>
                    <a:pt x="2456" y="653"/>
                    <a:pt x="2087" y="81"/>
                  </a:cubicBezTo>
                  <a:cubicBezTo>
                    <a:pt x="2057" y="29"/>
                    <a:pt x="2004" y="0"/>
                    <a:pt x="19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8" name="Google Shape;13208;p88"/>
            <p:cNvSpPr/>
            <p:nvPr/>
          </p:nvSpPr>
          <p:spPr>
            <a:xfrm>
              <a:off x="4109037" y="2161153"/>
              <a:ext cx="81510" cy="55348"/>
            </a:xfrm>
            <a:custGeom>
              <a:avLst/>
              <a:gdLst/>
              <a:ahLst/>
              <a:cxnLst/>
              <a:rect l="l" t="t" r="r" b="b"/>
              <a:pathLst>
                <a:path w="2561" h="1739" extrusionOk="0">
                  <a:moveTo>
                    <a:pt x="1691" y="333"/>
                  </a:moveTo>
                  <a:cubicBezTo>
                    <a:pt x="1965" y="333"/>
                    <a:pt x="2144" y="655"/>
                    <a:pt x="1965" y="881"/>
                  </a:cubicBezTo>
                  <a:cubicBezTo>
                    <a:pt x="1900" y="968"/>
                    <a:pt x="1790" y="1020"/>
                    <a:pt x="1682" y="1020"/>
                  </a:cubicBezTo>
                  <a:cubicBezTo>
                    <a:pt x="1613" y="1020"/>
                    <a:pt x="1545" y="999"/>
                    <a:pt x="1489" y="953"/>
                  </a:cubicBezTo>
                  <a:cubicBezTo>
                    <a:pt x="1215" y="762"/>
                    <a:pt x="1370" y="333"/>
                    <a:pt x="1691" y="333"/>
                  </a:cubicBezTo>
                  <a:close/>
                  <a:moveTo>
                    <a:pt x="1691" y="0"/>
                  </a:moveTo>
                  <a:cubicBezTo>
                    <a:pt x="1584" y="0"/>
                    <a:pt x="1334" y="36"/>
                    <a:pt x="1156" y="274"/>
                  </a:cubicBezTo>
                  <a:cubicBezTo>
                    <a:pt x="1025" y="453"/>
                    <a:pt x="989" y="655"/>
                    <a:pt x="1048" y="845"/>
                  </a:cubicBezTo>
                  <a:lnTo>
                    <a:pt x="132" y="1441"/>
                  </a:lnTo>
                  <a:cubicBezTo>
                    <a:pt x="1" y="1536"/>
                    <a:pt x="60" y="1738"/>
                    <a:pt x="215" y="1738"/>
                  </a:cubicBezTo>
                  <a:cubicBezTo>
                    <a:pt x="310" y="1738"/>
                    <a:pt x="263" y="1726"/>
                    <a:pt x="1215" y="1131"/>
                  </a:cubicBezTo>
                  <a:cubicBezTo>
                    <a:pt x="1347" y="1275"/>
                    <a:pt x="1521" y="1344"/>
                    <a:pt x="1693" y="1344"/>
                  </a:cubicBezTo>
                  <a:cubicBezTo>
                    <a:pt x="1893" y="1344"/>
                    <a:pt x="2093" y="1251"/>
                    <a:pt x="2227" y="1072"/>
                  </a:cubicBezTo>
                  <a:cubicBezTo>
                    <a:pt x="2560" y="631"/>
                    <a:pt x="2251" y="0"/>
                    <a:pt x="1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9" name="Google Shape;13209;p88"/>
            <p:cNvSpPr/>
            <p:nvPr/>
          </p:nvSpPr>
          <p:spPr>
            <a:xfrm>
              <a:off x="4157160" y="2083080"/>
              <a:ext cx="10662" cy="29218"/>
            </a:xfrm>
            <a:custGeom>
              <a:avLst/>
              <a:gdLst/>
              <a:ahLst/>
              <a:cxnLst/>
              <a:rect l="l" t="t" r="r" b="b"/>
              <a:pathLst>
                <a:path w="335" h="918" extrusionOk="0">
                  <a:moveTo>
                    <a:pt x="167" y="0"/>
                  </a:moveTo>
                  <a:cubicBezTo>
                    <a:pt x="72" y="0"/>
                    <a:pt x="1" y="72"/>
                    <a:pt x="1" y="167"/>
                  </a:cubicBezTo>
                  <a:lnTo>
                    <a:pt x="1" y="762"/>
                  </a:lnTo>
                  <a:cubicBezTo>
                    <a:pt x="1" y="846"/>
                    <a:pt x="72" y="917"/>
                    <a:pt x="167" y="917"/>
                  </a:cubicBezTo>
                  <a:cubicBezTo>
                    <a:pt x="275" y="917"/>
                    <a:pt x="334" y="846"/>
                    <a:pt x="334" y="762"/>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0" name="Google Shape;13210;p88"/>
            <p:cNvSpPr/>
            <p:nvPr/>
          </p:nvSpPr>
          <p:spPr>
            <a:xfrm>
              <a:off x="4109419" y="2096034"/>
              <a:ext cx="21261" cy="26862"/>
            </a:xfrm>
            <a:custGeom>
              <a:avLst/>
              <a:gdLst/>
              <a:ahLst/>
              <a:cxnLst/>
              <a:rect l="l" t="t" r="r" b="b"/>
              <a:pathLst>
                <a:path w="668" h="844" extrusionOk="0">
                  <a:moveTo>
                    <a:pt x="183" y="0"/>
                  </a:moveTo>
                  <a:cubicBezTo>
                    <a:pt x="156" y="0"/>
                    <a:pt x="130" y="7"/>
                    <a:pt x="108" y="22"/>
                  </a:cubicBezTo>
                  <a:cubicBezTo>
                    <a:pt x="36" y="70"/>
                    <a:pt x="1" y="177"/>
                    <a:pt x="48" y="248"/>
                  </a:cubicBezTo>
                  <a:lnTo>
                    <a:pt x="346" y="772"/>
                  </a:lnTo>
                  <a:cubicBezTo>
                    <a:pt x="393" y="808"/>
                    <a:pt x="429" y="844"/>
                    <a:pt x="489" y="844"/>
                  </a:cubicBezTo>
                  <a:cubicBezTo>
                    <a:pt x="524" y="844"/>
                    <a:pt x="548" y="844"/>
                    <a:pt x="572" y="832"/>
                  </a:cubicBezTo>
                  <a:cubicBezTo>
                    <a:pt x="643" y="784"/>
                    <a:pt x="667" y="677"/>
                    <a:pt x="632" y="605"/>
                  </a:cubicBezTo>
                  <a:lnTo>
                    <a:pt x="334" y="82"/>
                  </a:lnTo>
                  <a:cubicBezTo>
                    <a:pt x="301" y="33"/>
                    <a:pt x="241"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1" name="Google Shape;13211;p88"/>
            <p:cNvSpPr/>
            <p:nvPr/>
          </p:nvSpPr>
          <p:spPr>
            <a:xfrm>
              <a:off x="4074950" y="2130121"/>
              <a:ext cx="28454" cy="19669"/>
            </a:xfrm>
            <a:custGeom>
              <a:avLst/>
              <a:gdLst/>
              <a:ahLst/>
              <a:cxnLst/>
              <a:rect l="l" t="t" r="r" b="b"/>
              <a:pathLst>
                <a:path w="894" h="618" extrusionOk="0">
                  <a:moveTo>
                    <a:pt x="188" y="1"/>
                  </a:moveTo>
                  <a:cubicBezTo>
                    <a:pt x="130" y="1"/>
                    <a:pt x="72" y="33"/>
                    <a:pt x="48" y="82"/>
                  </a:cubicBezTo>
                  <a:cubicBezTo>
                    <a:pt x="0" y="154"/>
                    <a:pt x="24" y="261"/>
                    <a:pt x="107" y="308"/>
                  </a:cubicBezTo>
                  <a:lnTo>
                    <a:pt x="619" y="606"/>
                  </a:lnTo>
                  <a:cubicBezTo>
                    <a:pt x="655" y="618"/>
                    <a:pt x="679" y="618"/>
                    <a:pt x="703" y="618"/>
                  </a:cubicBezTo>
                  <a:cubicBezTo>
                    <a:pt x="762" y="618"/>
                    <a:pt x="798" y="594"/>
                    <a:pt x="834" y="546"/>
                  </a:cubicBezTo>
                  <a:cubicBezTo>
                    <a:pt x="893" y="475"/>
                    <a:pt x="881" y="368"/>
                    <a:pt x="786" y="320"/>
                  </a:cubicBezTo>
                  <a:lnTo>
                    <a:pt x="262" y="23"/>
                  </a:lnTo>
                  <a:cubicBezTo>
                    <a:pt x="240" y="8"/>
                    <a:pt x="214"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2" name="Google Shape;13212;p88"/>
            <p:cNvSpPr/>
            <p:nvPr/>
          </p:nvSpPr>
          <p:spPr>
            <a:xfrm>
              <a:off x="4063555" y="2177067"/>
              <a:ext cx="29218" cy="10630"/>
            </a:xfrm>
            <a:custGeom>
              <a:avLst/>
              <a:gdLst/>
              <a:ahLst/>
              <a:cxnLst/>
              <a:rect l="l" t="t" r="r" b="b"/>
              <a:pathLst>
                <a:path w="918" h="334" extrusionOk="0">
                  <a:moveTo>
                    <a:pt x="168" y="0"/>
                  </a:moveTo>
                  <a:cubicBezTo>
                    <a:pt x="72" y="0"/>
                    <a:pt x="1" y="83"/>
                    <a:pt x="1" y="167"/>
                  </a:cubicBezTo>
                  <a:cubicBezTo>
                    <a:pt x="1" y="262"/>
                    <a:pt x="72" y="334"/>
                    <a:pt x="168" y="334"/>
                  </a:cubicBezTo>
                  <a:lnTo>
                    <a:pt x="763" y="334"/>
                  </a:lnTo>
                  <a:cubicBezTo>
                    <a:pt x="846" y="334"/>
                    <a:pt x="918" y="262"/>
                    <a:pt x="918" y="167"/>
                  </a:cubicBezTo>
                  <a:cubicBezTo>
                    <a:pt x="918" y="83"/>
                    <a:pt x="846"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3" name="Google Shape;13213;p88"/>
            <p:cNvSpPr/>
            <p:nvPr/>
          </p:nvSpPr>
          <p:spPr>
            <a:xfrm>
              <a:off x="4073804" y="2215005"/>
              <a:ext cx="29600" cy="20051"/>
            </a:xfrm>
            <a:custGeom>
              <a:avLst/>
              <a:gdLst/>
              <a:ahLst/>
              <a:cxnLst/>
              <a:rect l="l" t="t" r="r" b="b"/>
              <a:pathLst>
                <a:path w="930" h="630" extrusionOk="0">
                  <a:moveTo>
                    <a:pt x="735" y="1"/>
                  </a:moveTo>
                  <a:cubicBezTo>
                    <a:pt x="709" y="1"/>
                    <a:pt x="681" y="8"/>
                    <a:pt x="655" y="23"/>
                  </a:cubicBezTo>
                  <a:lnTo>
                    <a:pt x="143" y="320"/>
                  </a:lnTo>
                  <a:cubicBezTo>
                    <a:pt x="0" y="404"/>
                    <a:pt x="60" y="630"/>
                    <a:pt x="227" y="630"/>
                  </a:cubicBezTo>
                  <a:cubicBezTo>
                    <a:pt x="298" y="630"/>
                    <a:pt x="298" y="606"/>
                    <a:pt x="822" y="308"/>
                  </a:cubicBezTo>
                  <a:cubicBezTo>
                    <a:pt x="893" y="261"/>
                    <a:pt x="929" y="154"/>
                    <a:pt x="881" y="82"/>
                  </a:cubicBezTo>
                  <a:cubicBezTo>
                    <a:pt x="849" y="33"/>
                    <a:pt x="794" y="1"/>
                    <a:pt x="7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4" name="Google Shape;13214;p88"/>
            <p:cNvSpPr/>
            <p:nvPr/>
          </p:nvSpPr>
          <p:spPr>
            <a:xfrm>
              <a:off x="4109419" y="2242472"/>
              <a:ext cx="21261" cy="26703"/>
            </a:xfrm>
            <a:custGeom>
              <a:avLst/>
              <a:gdLst/>
              <a:ahLst/>
              <a:cxnLst/>
              <a:rect l="l" t="t" r="r" b="b"/>
              <a:pathLst>
                <a:path w="668" h="839" extrusionOk="0">
                  <a:moveTo>
                    <a:pt x="496" y="0"/>
                  </a:moveTo>
                  <a:cubicBezTo>
                    <a:pt x="441" y="0"/>
                    <a:pt x="391" y="27"/>
                    <a:pt x="358" y="76"/>
                  </a:cubicBezTo>
                  <a:lnTo>
                    <a:pt x="60" y="600"/>
                  </a:lnTo>
                  <a:cubicBezTo>
                    <a:pt x="1" y="707"/>
                    <a:pt x="72" y="838"/>
                    <a:pt x="191" y="838"/>
                  </a:cubicBezTo>
                  <a:cubicBezTo>
                    <a:pt x="251" y="838"/>
                    <a:pt x="298" y="815"/>
                    <a:pt x="334" y="767"/>
                  </a:cubicBezTo>
                  <a:lnTo>
                    <a:pt x="632" y="243"/>
                  </a:lnTo>
                  <a:cubicBezTo>
                    <a:pt x="667" y="172"/>
                    <a:pt x="643" y="64"/>
                    <a:pt x="572" y="17"/>
                  </a:cubicBezTo>
                  <a:cubicBezTo>
                    <a:pt x="546" y="6"/>
                    <a:pt x="520" y="0"/>
                    <a:pt x="4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5" name="Google Shape;13215;p88"/>
            <p:cNvSpPr/>
            <p:nvPr/>
          </p:nvSpPr>
          <p:spPr>
            <a:xfrm>
              <a:off x="4157924" y="2252466"/>
              <a:ext cx="10248" cy="29600"/>
            </a:xfrm>
            <a:custGeom>
              <a:avLst/>
              <a:gdLst/>
              <a:ahLst/>
              <a:cxnLst/>
              <a:rect l="l" t="t" r="r" b="b"/>
              <a:pathLst>
                <a:path w="322" h="930" extrusionOk="0">
                  <a:moveTo>
                    <a:pt x="155" y="0"/>
                  </a:moveTo>
                  <a:cubicBezTo>
                    <a:pt x="72" y="0"/>
                    <a:pt x="1" y="84"/>
                    <a:pt x="1" y="167"/>
                  </a:cubicBezTo>
                  <a:lnTo>
                    <a:pt x="1" y="762"/>
                  </a:lnTo>
                  <a:cubicBezTo>
                    <a:pt x="1" y="858"/>
                    <a:pt x="72" y="929"/>
                    <a:pt x="155" y="929"/>
                  </a:cubicBezTo>
                  <a:cubicBezTo>
                    <a:pt x="251" y="929"/>
                    <a:pt x="322" y="858"/>
                    <a:pt x="322" y="762"/>
                  </a:cubicBezTo>
                  <a:lnTo>
                    <a:pt x="322" y="167"/>
                  </a:lnTo>
                  <a:cubicBezTo>
                    <a:pt x="322" y="84"/>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6" name="Google Shape;13216;p88"/>
            <p:cNvSpPr/>
            <p:nvPr/>
          </p:nvSpPr>
          <p:spPr>
            <a:xfrm>
              <a:off x="4194685" y="2242472"/>
              <a:ext cx="21261" cy="27022"/>
            </a:xfrm>
            <a:custGeom>
              <a:avLst/>
              <a:gdLst/>
              <a:ahLst/>
              <a:cxnLst/>
              <a:rect l="l" t="t" r="r" b="b"/>
              <a:pathLst>
                <a:path w="668" h="849" extrusionOk="0">
                  <a:moveTo>
                    <a:pt x="181" y="0"/>
                  </a:moveTo>
                  <a:cubicBezTo>
                    <a:pt x="155" y="0"/>
                    <a:pt x="130" y="6"/>
                    <a:pt x="108" y="17"/>
                  </a:cubicBezTo>
                  <a:cubicBezTo>
                    <a:pt x="36" y="64"/>
                    <a:pt x="0" y="172"/>
                    <a:pt x="48" y="243"/>
                  </a:cubicBezTo>
                  <a:lnTo>
                    <a:pt x="346" y="767"/>
                  </a:lnTo>
                  <a:cubicBezTo>
                    <a:pt x="378" y="816"/>
                    <a:pt x="428" y="848"/>
                    <a:pt x="487" y="848"/>
                  </a:cubicBezTo>
                  <a:cubicBezTo>
                    <a:pt x="513" y="848"/>
                    <a:pt x="542" y="841"/>
                    <a:pt x="572" y="826"/>
                  </a:cubicBezTo>
                  <a:cubicBezTo>
                    <a:pt x="643" y="779"/>
                    <a:pt x="667" y="672"/>
                    <a:pt x="631" y="600"/>
                  </a:cubicBezTo>
                  <a:lnTo>
                    <a:pt x="334" y="76"/>
                  </a:lnTo>
                  <a:cubicBezTo>
                    <a:pt x="301" y="27"/>
                    <a:pt x="240"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7" name="Google Shape;13217;p88"/>
            <p:cNvSpPr/>
            <p:nvPr/>
          </p:nvSpPr>
          <p:spPr>
            <a:xfrm>
              <a:off x="4222343" y="2215387"/>
              <a:ext cx="27690" cy="19669"/>
            </a:xfrm>
            <a:custGeom>
              <a:avLst/>
              <a:gdLst/>
              <a:ahLst/>
              <a:cxnLst/>
              <a:rect l="l" t="t" r="r" b="b"/>
              <a:pathLst>
                <a:path w="870" h="618" extrusionOk="0">
                  <a:moveTo>
                    <a:pt x="176" y="1"/>
                  </a:moveTo>
                  <a:cubicBezTo>
                    <a:pt x="118" y="1"/>
                    <a:pt x="57" y="33"/>
                    <a:pt x="24" y="82"/>
                  </a:cubicBezTo>
                  <a:cubicBezTo>
                    <a:pt x="1" y="142"/>
                    <a:pt x="13" y="249"/>
                    <a:pt x="96" y="296"/>
                  </a:cubicBezTo>
                  <a:cubicBezTo>
                    <a:pt x="632" y="594"/>
                    <a:pt x="620" y="618"/>
                    <a:pt x="691" y="618"/>
                  </a:cubicBezTo>
                  <a:cubicBezTo>
                    <a:pt x="751" y="618"/>
                    <a:pt x="798" y="594"/>
                    <a:pt x="834" y="546"/>
                  </a:cubicBezTo>
                  <a:cubicBezTo>
                    <a:pt x="870" y="475"/>
                    <a:pt x="846" y="368"/>
                    <a:pt x="775" y="320"/>
                  </a:cubicBezTo>
                  <a:lnTo>
                    <a:pt x="251" y="22"/>
                  </a:lnTo>
                  <a:cubicBezTo>
                    <a:pt x="228" y="8"/>
                    <a:pt x="202" y="1"/>
                    <a:pt x="1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8" name="Google Shape;13218;p88"/>
            <p:cNvSpPr/>
            <p:nvPr/>
          </p:nvSpPr>
          <p:spPr>
            <a:xfrm>
              <a:off x="4232941" y="2177067"/>
              <a:ext cx="29600" cy="10630"/>
            </a:xfrm>
            <a:custGeom>
              <a:avLst/>
              <a:gdLst/>
              <a:ahLst/>
              <a:cxnLst/>
              <a:rect l="l" t="t" r="r" b="b"/>
              <a:pathLst>
                <a:path w="930" h="334" extrusionOk="0">
                  <a:moveTo>
                    <a:pt x="168" y="0"/>
                  </a:moveTo>
                  <a:cubicBezTo>
                    <a:pt x="72" y="0"/>
                    <a:pt x="1" y="83"/>
                    <a:pt x="1" y="167"/>
                  </a:cubicBezTo>
                  <a:cubicBezTo>
                    <a:pt x="1" y="262"/>
                    <a:pt x="72" y="334"/>
                    <a:pt x="168" y="334"/>
                  </a:cubicBezTo>
                  <a:lnTo>
                    <a:pt x="763" y="334"/>
                  </a:lnTo>
                  <a:cubicBezTo>
                    <a:pt x="858" y="334"/>
                    <a:pt x="930" y="262"/>
                    <a:pt x="930" y="167"/>
                  </a:cubicBezTo>
                  <a:cubicBezTo>
                    <a:pt x="930" y="83"/>
                    <a:pt x="858"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9" name="Google Shape;13219;p88"/>
            <p:cNvSpPr/>
            <p:nvPr/>
          </p:nvSpPr>
          <p:spPr>
            <a:xfrm>
              <a:off x="4221579" y="2130694"/>
              <a:ext cx="28454" cy="19478"/>
            </a:xfrm>
            <a:custGeom>
              <a:avLst/>
              <a:gdLst/>
              <a:ahLst/>
              <a:cxnLst/>
              <a:rect l="l" t="t" r="r" b="b"/>
              <a:pathLst>
                <a:path w="894" h="612" extrusionOk="0">
                  <a:moveTo>
                    <a:pt x="706" y="0"/>
                  </a:moveTo>
                  <a:cubicBezTo>
                    <a:pt x="679" y="0"/>
                    <a:pt x="654" y="5"/>
                    <a:pt x="632" y="16"/>
                  </a:cubicBezTo>
                  <a:lnTo>
                    <a:pt x="108" y="314"/>
                  </a:lnTo>
                  <a:cubicBezTo>
                    <a:pt x="37" y="362"/>
                    <a:pt x="1" y="469"/>
                    <a:pt x="48" y="540"/>
                  </a:cubicBezTo>
                  <a:cubicBezTo>
                    <a:pt x="96" y="588"/>
                    <a:pt x="144" y="612"/>
                    <a:pt x="203" y="612"/>
                  </a:cubicBezTo>
                  <a:cubicBezTo>
                    <a:pt x="227" y="612"/>
                    <a:pt x="263" y="612"/>
                    <a:pt x="275" y="600"/>
                  </a:cubicBezTo>
                  <a:lnTo>
                    <a:pt x="799" y="302"/>
                  </a:lnTo>
                  <a:cubicBezTo>
                    <a:pt x="870" y="255"/>
                    <a:pt x="894" y="159"/>
                    <a:pt x="858" y="76"/>
                  </a:cubicBezTo>
                  <a:cubicBezTo>
                    <a:pt x="825" y="27"/>
                    <a:pt x="764" y="0"/>
                    <a:pt x="7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0" name="Google Shape;13220;p88"/>
            <p:cNvSpPr/>
            <p:nvPr/>
          </p:nvSpPr>
          <p:spPr>
            <a:xfrm>
              <a:off x="4194685" y="2095652"/>
              <a:ext cx="20879" cy="26862"/>
            </a:xfrm>
            <a:custGeom>
              <a:avLst/>
              <a:gdLst/>
              <a:ahLst/>
              <a:cxnLst/>
              <a:rect l="l" t="t" r="r" b="b"/>
              <a:pathLst>
                <a:path w="656" h="844" extrusionOk="0">
                  <a:moveTo>
                    <a:pt x="479" y="0"/>
                  </a:moveTo>
                  <a:cubicBezTo>
                    <a:pt x="428" y="0"/>
                    <a:pt x="378" y="33"/>
                    <a:pt x="346" y="82"/>
                  </a:cubicBezTo>
                  <a:lnTo>
                    <a:pt x="48" y="606"/>
                  </a:lnTo>
                  <a:cubicBezTo>
                    <a:pt x="0" y="677"/>
                    <a:pt x="36" y="784"/>
                    <a:pt x="108" y="820"/>
                  </a:cubicBezTo>
                  <a:cubicBezTo>
                    <a:pt x="131" y="844"/>
                    <a:pt x="167" y="844"/>
                    <a:pt x="179" y="844"/>
                  </a:cubicBezTo>
                  <a:cubicBezTo>
                    <a:pt x="239" y="844"/>
                    <a:pt x="286" y="808"/>
                    <a:pt x="310" y="760"/>
                  </a:cubicBezTo>
                  <a:lnTo>
                    <a:pt x="608" y="248"/>
                  </a:lnTo>
                  <a:cubicBezTo>
                    <a:pt x="655" y="165"/>
                    <a:pt x="631" y="70"/>
                    <a:pt x="548" y="22"/>
                  </a:cubicBezTo>
                  <a:cubicBezTo>
                    <a:pt x="526" y="7"/>
                    <a:pt x="502" y="0"/>
                    <a:pt x="4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21" name="Google Shape;13221;p88"/>
          <p:cNvGrpSpPr/>
          <p:nvPr/>
        </p:nvGrpSpPr>
        <p:grpSpPr>
          <a:xfrm>
            <a:off x="3576626" y="1801571"/>
            <a:ext cx="284251" cy="351694"/>
            <a:chOff x="3576626" y="1975821"/>
            <a:chExt cx="284251" cy="351694"/>
          </a:xfrm>
        </p:grpSpPr>
        <p:sp>
          <p:nvSpPr>
            <p:cNvPr id="13222" name="Google Shape;13222;p88"/>
            <p:cNvSpPr/>
            <p:nvPr/>
          </p:nvSpPr>
          <p:spPr>
            <a:xfrm>
              <a:off x="3576626" y="2145971"/>
              <a:ext cx="284251" cy="181544"/>
            </a:xfrm>
            <a:custGeom>
              <a:avLst/>
              <a:gdLst/>
              <a:ahLst/>
              <a:cxnLst/>
              <a:rect l="l" t="t" r="r" b="b"/>
              <a:pathLst>
                <a:path w="8931" h="5704" extrusionOk="0">
                  <a:moveTo>
                    <a:pt x="3001" y="346"/>
                  </a:moveTo>
                  <a:cubicBezTo>
                    <a:pt x="3096" y="346"/>
                    <a:pt x="3179" y="370"/>
                    <a:pt x="3263" y="453"/>
                  </a:cubicBezTo>
                  <a:cubicBezTo>
                    <a:pt x="3334" y="525"/>
                    <a:pt x="3358" y="608"/>
                    <a:pt x="3358" y="703"/>
                  </a:cubicBezTo>
                  <a:lnTo>
                    <a:pt x="3358" y="1132"/>
                  </a:lnTo>
                  <a:cubicBezTo>
                    <a:pt x="3358" y="1311"/>
                    <a:pt x="3263" y="1477"/>
                    <a:pt x="3096" y="1584"/>
                  </a:cubicBezTo>
                  <a:cubicBezTo>
                    <a:pt x="3048" y="1608"/>
                    <a:pt x="3025" y="1656"/>
                    <a:pt x="3025" y="1715"/>
                  </a:cubicBezTo>
                  <a:lnTo>
                    <a:pt x="3025" y="1894"/>
                  </a:lnTo>
                  <a:lnTo>
                    <a:pt x="2644" y="1894"/>
                  </a:lnTo>
                  <a:lnTo>
                    <a:pt x="2644" y="1715"/>
                  </a:lnTo>
                  <a:cubicBezTo>
                    <a:pt x="2644" y="1656"/>
                    <a:pt x="2620" y="1608"/>
                    <a:pt x="2572" y="1584"/>
                  </a:cubicBezTo>
                  <a:cubicBezTo>
                    <a:pt x="2405" y="1489"/>
                    <a:pt x="2310" y="1311"/>
                    <a:pt x="2310" y="1132"/>
                  </a:cubicBezTo>
                  <a:lnTo>
                    <a:pt x="2310" y="703"/>
                  </a:lnTo>
                  <a:cubicBezTo>
                    <a:pt x="2310" y="513"/>
                    <a:pt x="2465" y="346"/>
                    <a:pt x="2667" y="346"/>
                  </a:cubicBezTo>
                  <a:close/>
                  <a:moveTo>
                    <a:pt x="6096" y="346"/>
                  </a:moveTo>
                  <a:cubicBezTo>
                    <a:pt x="6192" y="346"/>
                    <a:pt x="6275" y="370"/>
                    <a:pt x="6358" y="453"/>
                  </a:cubicBezTo>
                  <a:cubicBezTo>
                    <a:pt x="6430" y="525"/>
                    <a:pt x="6454" y="608"/>
                    <a:pt x="6454" y="703"/>
                  </a:cubicBezTo>
                  <a:lnTo>
                    <a:pt x="6454" y="1132"/>
                  </a:lnTo>
                  <a:cubicBezTo>
                    <a:pt x="6454" y="1311"/>
                    <a:pt x="6370" y="1477"/>
                    <a:pt x="6192" y="1584"/>
                  </a:cubicBezTo>
                  <a:cubicBezTo>
                    <a:pt x="6144" y="1608"/>
                    <a:pt x="6120" y="1656"/>
                    <a:pt x="6120" y="1715"/>
                  </a:cubicBezTo>
                  <a:lnTo>
                    <a:pt x="6120" y="1894"/>
                  </a:lnTo>
                  <a:lnTo>
                    <a:pt x="5739" y="1894"/>
                  </a:lnTo>
                  <a:lnTo>
                    <a:pt x="5739" y="1715"/>
                  </a:lnTo>
                  <a:cubicBezTo>
                    <a:pt x="5739" y="1656"/>
                    <a:pt x="5715" y="1608"/>
                    <a:pt x="5668" y="1584"/>
                  </a:cubicBezTo>
                  <a:cubicBezTo>
                    <a:pt x="5501" y="1489"/>
                    <a:pt x="5406" y="1311"/>
                    <a:pt x="5406" y="1132"/>
                  </a:cubicBezTo>
                  <a:lnTo>
                    <a:pt x="5406" y="703"/>
                  </a:lnTo>
                  <a:cubicBezTo>
                    <a:pt x="5406" y="513"/>
                    <a:pt x="5561" y="346"/>
                    <a:pt x="5763" y="346"/>
                  </a:cubicBezTo>
                  <a:close/>
                  <a:moveTo>
                    <a:pt x="1453" y="2061"/>
                  </a:moveTo>
                  <a:cubicBezTo>
                    <a:pt x="1548" y="2061"/>
                    <a:pt x="1632" y="2084"/>
                    <a:pt x="1715" y="2156"/>
                  </a:cubicBezTo>
                  <a:cubicBezTo>
                    <a:pt x="1786" y="2239"/>
                    <a:pt x="1810" y="2323"/>
                    <a:pt x="1810" y="2418"/>
                  </a:cubicBezTo>
                  <a:lnTo>
                    <a:pt x="1810" y="2846"/>
                  </a:lnTo>
                  <a:cubicBezTo>
                    <a:pt x="1810" y="3037"/>
                    <a:pt x="1715" y="3204"/>
                    <a:pt x="1548" y="3287"/>
                  </a:cubicBezTo>
                  <a:cubicBezTo>
                    <a:pt x="1501" y="3323"/>
                    <a:pt x="1477" y="3370"/>
                    <a:pt x="1477" y="3430"/>
                  </a:cubicBezTo>
                  <a:lnTo>
                    <a:pt x="1477" y="3608"/>
                  </a:lnTo>
                  <a:lnTo>
                    <a:pt x="1096" y="3608"/>
                  </a:lnTo>
                  <a:lnTo>
                    <a:pt x="1096" y="3430"/>
                  </a:lnTo>
                  <a:cubicBezTo>
                    <a:pt x="1096" y="3370"/>
                    <a:pt x="1072" y="3323"/>
                    <a:pt x="1024" y="3287"/>
                  </a:cubicBezTo>
                  <a:cubicBezTo>
                    <a:pt x="858" y="3204"/>
                    <a:pt x="762" y="3025"/>
                    <a:pt x="762" y="2846"/>
                  </a:cubicBezTo>
                  <a:lnTo>
                    <a:pt x="762" y="2418"/>
                  </a:lnTo>
                  <a:cubicBezTo>
                    <a:pt x="762" y="2215"/>
                    <a:pt x="917" y="2061"/>
                    <a:pt x="1120" y="2061"/>
                  </a:cubicBezTo>
                  <a:close/>
                  <a:moveTo>
                    <a:pt x="4549" y="2061"/>
                  </a:moveTo>
                  <a:cubicBezTo>
                    <a:pt x="4644" y="2061"/>
                    <a:pt x="4727" y="2084"/>
                    <a:pt x="4810" y="2156"/>
                  </a:cubicBezTo>
                  <a:cubicBezTo>
                    <a:pt x="4882" y="2239"/>
                    <a:pt x="4906" y="2323"/>
                    <a:pt x="4906" y="2418"/>
                  </a:cubicBezTo>
                  <a:lnTo>
                    <a:pt x="4906" y="2846"/>
                  </a:lnTo>
                  <a:cubicBezTo>
                    <a:pt x="4906" y="3025"/>
                    <a:pt x="4810" y="3204"/>
                    <a:pt x="4644" y="3287"/>
                  </a:cubicBezTo>
                  <a:cubicBezTo>
                    <a:pt x="4596" y="3323"/>
                    <a:pt x="4572" y="3370"/>
                    <a:pt x="4572" y="3430"/>
                  </a:cubicBezTo>
                  <a:lnTo>
                    <a:pt x="4572" y="3608"/>
                  </a:lnTo>
                  <a:lnTo>
                    <a:pt x="4191" y="3608"/>
                  </a:lnTo>
                  <a:lnTo>
                    <a:pt x="4191" y="3430"/>
                  </a:lnTo>
                  <a:cubicBezTo>
                    <a:pt x="4191" y="3370"/>
                    <a:pt x="4168" y="3323"/>
                    <a:pt x="4120" y="3287"/>
                  </a:cubicBezTo>
                  <a:cubicBezTo>
                    <a:pt x="3953" y="3204"/>
                    <a:pt x="3858" y="3025"/>
                    <a:pt x="3858" y="2846"/>
                  </a:cubicBezTo>
                  <a:lnTo>
                    <a:pt x="3858" y="2418"/>
                  </a:lnTo>
                  <a:cubicBezTo>
                    <a:pt x="3858" y="2215"/>
                    <a:pt x="4013" y="2061"/>
                    <a:pt x="4215" y="2061"/>
                  </a:cubicBezTo>
                  <a:close/>
                  <a:moveTo>
                    <a:pt x="7668" y="2061"/>
                  </a:moveTo>
                  <a:cubicBezTo>
                    <a:pt x="7751" y="2061"/>
                    <a:pt x="7847" y="2084"/>
                    <a:pt x="7918" y="2156"/>
                  </a:cubicBezTo>
                  <a:cubicBezTo>
                    <a:pt x="7989" y="2239"/>
                    <a:pt x="8025" y="2323"/>
                    <a:pt x="8025" y="2418"/>
                  </a:cubicBezTo>
                  <a:lnTo>
                    <a:pt x="8025" y="2846"/>
                  </a:lnTo>
                  <a:cubicBezTo>
                    <a:pt x="8001" y="3025"/>
                    <a:pt x="7918" y="3204"/>
                    <a:pt x="7751" y="3287"/>
                  </a:cubicBezTo>
                  <a:cubicBezTo>
                    <a:pt x="7704" y="3323"/>
                    <a:pt x="7680" y="3370"/>
                    <a:pt x="7680" y="3430"/>
                  </a:cubicBezTo>
                  <a:lnTo>
                    <a:pt x="7680" y="3608"/>
                  </a:lnTo>
                  <a:lnTo>
                    <a:pt x="7311" y="3608"/>
                  </a:lnTo>
                  <a:lnTo>
                    <a:pt x="7311" y="3430"/>
                  </a:lnTo>
                  <a:cubicBezTo>
                    <a:pt x="7311" y="3370"/>
                    <a:pt x="7275" y="3323"/>
                    <a:pt x="7227" y="3287"/>
                  </a:cubicBezTo>
                  <a:cubicBezTo>
                    <a:pt x="7073" y="3204"/>
                    <a:pt x="6966" y="3025"/>
                    <a:pt x="6966" y="2846"/>
                  </a:cubicBezTo>
                  <a:lnTo>
                    <a:pt x="6966" y="2418"/>
                  </a:lnTo>
                  <a:cubicBezTo>
                    <a:pt x="6966" y="2215"/>
                    <a:pt x="7132" y="2061"/>
                    <a:pt x="7323" y="2061"/>
                  </a:cubicBezTo>
                  <a:close/>
                  <a:moveTo>
                    <a:pt x="5787" y="1"/>
                  </a:moveTo>
                  <a:cubicBezTo>
                    <a:pt x="5418" y="1"/>
                    <a:pt x="5120" y="310"/>
                    <a:pt x="5120" y="691"/>
                  </a:cubicBezTo>
                  <a:lnTo>
                    <a:pt x="5120" y="1120"/>
                  </a:lnTo>
                  <a:cubicBezTo>
                    <a:pt x="5120" y="1382"/>
                    <a:pt x="5251" y="1644"/>
                    <a:pt x="5465" y="1799"/>
                  </a:cubicBezTo>
                  <a:lnTo>
                    <a:pt x="5465" y="1953"/>
                  </a:lnTo>
                  <a:lnTo>
                    <a:pt x="5180" y="2073"/>
                  </a:lnTo>
                  <a:cubicBezTo>
                    <a:pt x="5144" y="2025"/>
                    <a:pt x="5120" y="1977"/>
                    <a:pt x="5072" y="1942"/>
                  </a:cubicBezTo>
                  <a:cubicBezTo>
                    <a:pt x="4941" y="1799"/>
                    <a:pt x="4775" y="1739"/>
                    <a:pt x="4596" y="1739"/>
                  </a:cubicBezTo>
                  <a:lnTo>
                    <a:pt x="4251" y="1739"/>
                  </a:lnTo>
                  <a:cubicBezTo>
                    <a:pt x="4001" y="1739"/>
                    <a:pt x="3798" y="1882"/>
                    <a:pt x="3679" y="2073"/>
                  </a:cubicBezTo>
                  <a:lnTo>
                    <a:pt x="3394" y="1953"/>
                  </a:lnTo>
                  <a:lnTo>
                    <a:pt x="3394" y="1799"/>
                  </a:lnTo>
                  <a:cubicBezTo>
                    <a:pt x="3596" y="1644"/>
                    <a:pt x="3739" y="1382"/>
                    <a:pt x="3739" y="1120"/>
                  </a:cubicBezTo>
                  <a:lnTo>
                    <a:pt x="3739" y="691"/>
                  </a:lnTo>
                  <a:cubicBezTo>
                    <a:pt x="3739" y="513"/>
                    <a:pt x="3656" y="334"/>
                    <a:pt x="3537" y="215"/>
                  </a:cubicBezTo>
                  <a:cubicBezTo>
                    <a:pt x="3406" y="72"/>
                    <a:pt x="3239" y="13"/>
                    <a:pt x="3060" y="13"/>
                  </a:cubicBezTo>
                  <a:lnTo>
                    <a:pt x="2727" y="13"/>
                  </a:lnTo>
                  <a:cubicBezTo>
                    <a:pt x="2346" y="13"/>
                    <a:pt x="2048" y="334"/>
                    <a:pt x="2048" y="703"/>
                  </a:cubicBezTo>
                  <a:lnTo>
                    <a:pt x="2048" y="1132"/>
                  </a:lnTo>
                  <a:cubicBezTo>
                    <a:pt x="2048" y="1406"/>
                    <a:pt x="2191" y="1656"/>
                    <a:pt x="2394" y="1822"/>
                  </a:cubicBezTo>
                  <a:lnTo>
                    <a:pt x="2394" y="1965"/>
                  </a:lnTo>
                  <a:lnTo>
                    <a:pt x="2108" y="2084"/>
                  </a:lnTo>
                  <a:cubicBezTo>
                    <a:pt x="2084" y="2037"/>
                    <a:pt x="2048" y="2001"/>
                    <a:pt x="2013" y="1953"/>
                  </a:cubicBezTo>
                  <a:cubicBezTo>
                    <a:pt x="1870" y="1822"/>
                    <a:pt x="1715" y="1763"/>
                    <a:pt x="1536" y="1763"/>
                  </a:cubicBezTo>
                  <a:lnTo>
                    <a:pt x="1191" y="1763"/>
                  </a:lnTo>
                  <a:cubicBezTo>
                    <a:pt x="822" y="1763"/>
                    <a:pt x="524" y="2073"/>
                    <a:pt x="524" y="2442"/>
                  </a:cubicBezTo>
                  <a:lnTo>
                    <a:pt x="524" y="2870"/>
                  </a:lnTo>
                  <a:cubicBezTo>
                    <a:pt x="524" y="3144"/>
                    <a:pt x="655" y="3394"/>
                    <a:pt x="858" y="3561"/>
                  </a:cubicBezTo>
                  <a:lnTo>
                    <a:pt x="858" y="3704"/>
                  </a:lnTo>
                  <a:lnTo>
                    <a:pt x="429" y="3882"/>
                  </a:lnTo>
                  <a:cubicBezTo>
                    <a:pt x="179" y="3989"/>
                    <a:pt x="0" y="4239"/>
                    <a:pt x="0" y="4513"/>
                  </a:cubicBezTo>
                  <a:lnTo>
                    <a:pt x="0" y="5537"/>
                  </a:lnTo>
                  <a:cubicBezTo>
                    <a:pt x="0" y="5632"/>
                    <a:pt x="72" y="5704"/>
                    <a:pt x="167" y="5704"/>
                  </a:cubicBezTo>
                  <a:cubicBezTo>
                    <a:pt x="250" y="5704"/>
                    <a:pt x="322" y="5632"/>
                    <a:pt x="322" y="5537"/>
                  </a:cubicBezTo>
                  <a:lnTo>
                    <a:pt x="322" y="4513"/>
                  </a:lnTo>
                  <a:cubicBezTo>
                    <a:pt x="322" y="4358"/>
                    <a:pt x="417" y="4228"/>
                    <a:pt x="548" y="4180"/>
                  </a:cubicBezTo>
                  <a:lnTo>
                    <a:pt x="1060" y="3977"/>
                  </a:lnTo>
                  <a:lnTo>
                    <a:pt x="1679" y="3977"/>
                  </a:lnTo>
                  <a:lnTo>
                    <a:pt x="2191" y="4180"/>
                  </a:lnTo>
                  <a:cubicBezTo>
                    <a:pt x="2322" y="4239"/>
                    <a:pt x="2405" y="4358"/>
                    <a:pt x="2405" y="4513"/>
                  </a:cubicBezTo>
                  <a:lnTo>
                    <a:pt x="2405" y="5537"/>
                  </a:lnTo>
                  <a:cubicBezTo>
                    <a:pt x="2405" y="5632"/>
                    <a:pt x="2489" y="5704"/>
                    <a:pt x="2572" y="5704"/>
                  </a:cubicBezTo>
                  <a:cubicBezTo>
                    <a:pt x="2667" y="5704"/>
                    <a:pt x="2739" y="5632"/>
                    <a:pt x="2739" y="5537"/>
                  </a:cubicBezTo>
                  <a:lnTo>
                    <a:pt x="2739" y="4513"/>
                  </a:lnTo>
                  <a:cubicBezTo>
                    <a:pt x="2739" y="4228"/>
                    <a:pt x="2572" y="3989"/>
                    <a:pt x="2310" y="3882"/>
                  </a:cubicBezTo>
                  <a:lnTo>
                    <a:pt x="1870" y="3704"/>
                  </a:lnTo>
                  <a:lnTo>
                    <a:pt x="1870" y="3561"/>
                  </a:lnTo>
                  <a:cubicBezTo>
                    <a:pt x="2084" y="3394"/>
                    <a:pt x="2215" y="3144"/>
                    <a:pt x="2215" y="2870"/>
                  </a:cubicBezTo>
                  <a:lnTo>
                    <a:pt x="2215" y="2442"/>
                  </a:lnTo>
                  <a:lnTo>
                    <a:pt x="2215" y="2418"/>
                  </a:lnTo>
                  <a:lnTo>
                    <a:pt x="2608" y="2263"/>
                  </a:lnTo>
                  <a:lnTo>
                    <a:pt x="3227" y="2263"/>
                  </a:lnTo>
                  <a:lnTo>
                    <a:pt x="3620" y="2418"/>
                  </a:lnTo>
                  <a:lnTo>
                    <a:pt x="3620" y="2442"/>
                  </a:lnTo>
                  <a:lnTo>
                    <a:pt x="3620" y="2870"/>
                  </a:lnTo>
                  <a:cubicBezTo>
                    <a:pt x="3620" y="3144"/>
                    <a:pt x="3751" y="3394"/>
                    <a:pt x="3953" y="3561"/>
                  </a:cubicBezTo>
                  <a:lnTo>
                    <a:pt x="3953" y="3704"/>
                  </a:lnTo>
                  <a:lnTo>
                    <a:pt x="3525" y="3882"/>
                  </a:lnTo>
                  <a:cubicBezTo>
                    <a:pt x="3275" y="3989"/>
                    <a:pt x="3096" y="4239"/>
                    <a:pt x="3096" y="4513"/>
                  </a:cubicBezTo>
                  <a:lnTo>
                    <a:pt x="3096" y="5537"/>
                  </a:lnTo>
                  <a:cubicBezTo>
                    <a:pt x="3096" y="5632"/>
                    <a:pt x="3167" y="5704"/>
                    <a:pt x="3263" y="5704"/>
                  </a:cubicBezTo>
                  <a:cubicBezTo>
                    <a:pt x="3346" y="5704"/>
                    <a:pt x="3417" y="5632"/>
                    <a:pt x="3417" y="5537"/>
                  </a:cubicBezTo>
                  <a:lnTo>
                    <a:pt x="3417" y="4513"/>
                  </a:lnTo>
                  <a:cubicBezTo>
                    <a:pt x="3417" y="4358"/>
                    <a:pt x="3513" y="4228"/>
                    <a:pt x="3644" y="4180"/>
                  </a:cubicBezTo>
                  <a:lnTo>
                    <a:pt x="4156" y="3977"/>
                  </a:lnTo>
                  <a:lnTo>
                    <a:pt x="4775" y="3977"/>
                  </a:lnTo>
                  <a:lnTo>
                    <a:pt x="5287" y="4180"/>
                  </a:lnTo>
                  <a:cubicBezTo>
                    <a:pt x="5418" y="4239"/>
                    <a:pt x="5501" y="4358"/>
                    <a:pt x="5501" y="4513"/>
                  </a:cubicBezTo>
                  <a:lnTo>
                    <a:pt x="5501" y="5537"/>
                  </a:lnTo>
                  <a:cubicBezTo>
                    <a:pt x="5501" y="5632"/>
                    <a:pt x="5584" y="5704"/>
                    <a:pt x="5668" y="5704"/>
                  </a:cubicBezTo>
                  <a:cubicBezTo>
                    <a:pt x="5763" y="5704"/>
                    <a:pt x="5834" y="5632"/>
                    <a:pt x="5834" y="5537"/>
                  </a:cubicBezTo>
                  <a:lnTo>
                    <a:pt x="5834" y="4513"/>
                  </a:lnTo>
                  <a:cubicBezTo>
                    <a:pt x="5834" y="4228"/>
                    <a:pt x="5668" y="3989"/>
                    <a:pt x="5406" y="3882"/>
                  </a:cubicBezTo>
                  <a:lnTo>
                    <a:pt x="4965" y="3704"/>
                  </a:lnTo>
                  <a:lnTo>
                    <a:pt x="4965" y="3561"/>
                  </a:lnTo>
                  <a:cubicBezTo>
                    <a:pt x="5180" y="3394"/>
                    <a:pt x="5311" y="3144"/>
                    <a:pt x="5311" y="2870"/>
                  </a:cubicBezTo>
                  <a:lnTo>
                    <a:pt x="5311" y="2442"/>
                  </a:lnTo>
                  <a:lnTo>
                    <a:pt x="5311" y="2418"/>
                  </a:lnTo>
                  <a:lnTo>
                    <a:pt x="5703" y="2263"/>
                  </a:lnTo>
                  <a:lnTo>
                    <a:pt x="6323" y="2263"/>
                  </a:lnTo>
                  <a:lnTo>
                    <a:pt x="6715" y="2418"/>
                  </a:lnTo>
                  <a:lnTo>
                    <a:pt x="6715" y="2442"/>
                  </a:lnTo>
                  <a:lnTo>
                    <a:pt x="6715" y="2870"/>
                  </a:lnTo>
                  <a:cubicBezTo>
                    <a:pt x="6715" y="3144"/>
                    <a:pt x="6846" y="3394"/>
                    <a:pt x="7049" y="3561"/>
                  </a:cubicBezTo>
                  <a:lnTo>
                    <a:pt x="7049" y="3704"/>
                  </a:lnTo>
                  <a:lnTo>
                    <a:pt x="6620" y="3882"/>
                  </a:lnTo>
                  <a:cubicBezTo>
                    <a:pt x="6370" y="3989"/>
                    <a:pt x="6192" y="4239"/>
                    <a:pt x="6192" y="4513"/>
                  </a:cubicBezTo>
                  <a:lnTo>
                    <a:pt x="6192" y="5537"/>
                  </a:lnTo>
                  <a:cubicBezTo>
                    <a:pt x="6192" y="5632"/>
                    <a:pt x="6263" y="5704"/>
                    <a:pt x="6358" y="5704"/>
                  </a:cubicBezTo>
                  <a:cubicBezTo>
                    <a:pt x="6442" y="5704"/>
                    <a:pt x="6513" y="5632"/>
                    <a:pt x="6513" y="5537"/>
                  </a:cubicBezTo>
                  <a:lnTo>
                    <a:pt x="6513" y="4513"/>
                  </a:lnTo>
                  <a:cubicBezTo>
                    <a:pt x="6513" y="4358"/>
                    <a:pt x="6608" y="4228"/>
                    <a:pt x="6739" y="4180"/>
                  </a:cubicBezTo>
                  <a:lnTo>
                    <a:pt x="7251" y="3977"/>
                  </a:lnTo>
                  <a:lnTo>
                    <a:pt x="7870" y="3977"/>
                  </a:lnTo>
                  <a:lnTo>
                    <a:pt x="8382" y="4180"/>
                  </a:lnTo>
                  <a:cubicBezTo>
                    <a:pt x="8513" y="4239"/>
                    <a:pt x="8597" y="4358"/>
                    <a:pt x="8597" y="4513"/>
                  </a:cubicBezTo>
                  <a:lnTo>
                    <a:pt x="8597" y="5537"/>
                  </a:lnTo>
                  <a:cubicBezTo>
                    <a:pt x="8597" y="5632"/>
                    <a:pt x="8680" y="5704"/>
                    <a:pt x="8763" y="5704"/>
                  </a:cubicBezTo>
                  <a:cubicBezTo>
                    <a:pt x="8859" y="5704"/>
                    <a:pt x="8930" y="5632"/>
                    <a:pt x="8930" y="5537"/>
                  </a:cubicBezTo>
                  <a:lnTo>
                    <a:pt x="8930" y="4513"/>
                  </a:lnTo>
                  <a:cubicBezTo>
                    <a:pt x="8859" y="4204"/>
                    <a:pt x="8680" y="3942"/>
                    <a:pt x="8418" y="3847"/>
                  </a:cubicBezTo>
                  <a:lnTo>
                    <a:pt x="7989" y="3668"/>
                  </a:lnTo>
                  <a:lnTo>
                    <a:pt x="7989" y="3513"/>
                  </a:lnTo>
                  <a:cubicBezTo>
                    <a:pt x="8204" y="3346"/>
                    <a:pt x="8335" y="3096"/>
                    <a:pt x="8335" y="2835"/>
                  </a:cubicBezTo>
                  <a:lnTo>
                    <a:pt x="8335" y="2394"/>
                  </a:lnTo>
                  <a:cubicBezTo>
                    <a:pt x="8335" y="2215"/>
                    <a:pt x="8263" y="2037"/>
                    <a:pt x="8144" y="1918"/>
                  </a:cubicBezTo>
                  <a:cubicBezTo>
                    <a:pt x="8001" y="1787"/>
                    <a:pt x="7847" y="1727"/>
                    <a:pt x="7668" y="1727"/>
                  </a:cubicBezTo>
                  <a:lnTo>
                    <a:pt x="7323" y="1727"/>
                  </a:lnTo>
                  <a:cubicBezTo>
                    <a:pt x="7073" y="1727"/>
                    <a:pt x="6858" y="1858"/>
                    <a:pt x="6739" y="2061"/>
                  </a:cubicBezTo>
                  <a:lnTo>
                    <a:pt x="6454" y="1942"/>
                  </a:lnTo>
                  <a:lnTo>
                    <a:pt x="6454" y="1787"/>
                  </a:lnTo>
                  <a:cubicBezTo>
                    <a:pt x="6668" y="1620"/>
                    <a:pt x="6799" y="1370"/>
                    <a:pt x="6799" y="1108"/>
                  </a:cubicBezTo>
                  <a:lnTo>
                    <a:pt x="6799" y="668"/>
                  </a:lnTo>
                  <a:cubicBezTo>
                    <a:pt x="6799" y="489"/>
                    <a:pt x="6727" y="310"/>
                    <a:pt x="6608" y="191"/>
                  </a:cubicBezTo>
                  <a:cubicBezTo>
                    <a:pt x="6477" y="60"/>
                    <a:pt x="6311" y="1"/>
                    <a:pt x="6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3" name="Google Shape;13223;p88"/>
            <p:cNvSpPr/>
            <p:nvPr/>
          </p:nvSpPr>
          <p:spPr>
            <a:xfrm>
              <a:off x="3656195" y="1975821"/>
              <a:ext cx="120149" cy="164134"/>
            </a:xfrm>
            <a:custGeom>
              <a:avLst/>
              <a:gdLst/>
              <a:ahLst/>
              <a:cxnLst/>
              <a:rect l="l" t="t" r="r" b="b"/>
              <a:pathLst>
                <a:path w="3775" h="5157" extrusionOk="0">
                  <a:moveTo>
                    <a:pt x="2049" y="334"/>
                  </a:moveTo>
                  <a:cubicBezTo>
                    <a:pt x="2239" y="334"/>
                    <a:pt x="2406" y="501"/>
                    <a:pt x="2406" y="691"/>
                  </a:cubicBezTo>
                  <a:lnTo>
                    <a:pt x="2406" y="1037"/>
                  </a:lnTo>
                  <a:cubicBezTo>
                    <a:pt x="2406" y="1334"/>
                    <a:pt x="2168" y="1549"/>
                    <a:pt x="1882" y="1549"/>
                  </a:cubicBezTo>
                  <a:cubicBezTo>
                    <a:pt x="1869" y="1550"/>
                    <a:pt x="1855" y="1550"/>
                    <a:pt x="1842" y="1550"/>
                  </a:cubicBezTo>
                  <a:cubicBezTo>
                    <a:pt x="1575" y="1550"/>
                    <a:pt x="1358" y="1321"/>
                    <a:pt x="1358" y="1037"/>
                  </a:cubicBezTo>
                  <a:lnTo>
                    <a:pt x="1358" y="691"/>
                  </a:lnTo>
                  <a:cubicBezTo>
                    <a:pt x="1358" y="501"/>
                    <a:pt x="1513" y="334"/>
                    <a:pt x="1715" y="334"/>
                  </a:cubicBezTo>
                  <a:close/>
                  <a:moveTo>
                    <a:pt x="2049" y="1870"/>
                  </a:moveTo>
                  <a:lnTo>
                    <a:pt x="2049" y="1965"/>
                  </a:lnTo>
                  <a:cubicBezTo>
                    <a:pt x="2072" y="2025"/>
                    <a:pt x="2084" y="2073"/>
                    <a:pt x="2108" y="2132"/>
                  </a:cubicBezTo>
                  <a:lnTo>
                    <a:pt x="1894" y="2358"/>
                  </a:lnTo>
                  <a:lnTo>
                    <a:pt x="1870" y="2358"/>
                  </a:lnTo>
                  <a:lnTo>
                    <a:pt x="1656" y="2132"/>
                  </a:lnTo>
                  <a:cubicBezTo>
                    <a:pt x="1679" y="2085"/>
                    <a:pt x="1691" y="2025"/>
                    <a:pt x="1691" y="1965"/>
                  </a:cubicBezTo>
                  <a:lnTo>
                    <a:pt x="1691" y="1870"/>
                  </a:lnTo>
                  <a:cubicBezTo>
                    <a:pt x="1751" y="1882"/>
                    <a:pt x="1810" y="1882"/>
                    <a:pt x="1870" y="1882"/>
                  </a:cubicBezTo>
                  <a:cubicBezTo>
                    <a:pt x="1929" y="1882"/>
                    <a:pt x="1989" y="1882"/>
                    <a:pt x="2049" y="1870"/>
                  </a:cubicBezTo>
                  <a:close/>
                  <a:moveTo>
                    <a:pt x="2382" y="2323"/>
                  </a:moveTo>
                  <a:lnTo>
                    <a:pt x="2668" y="2454"/>
                  </a:lnTo>
                  <a:cubicBezTo>
                    <a:pt x="2727" y="2489"/>
                    <a:pt x="2763" y="2549"/>
                    <a:pt x="2763" y="2620"/>
                  </a:cubicBezTo>
                  <a:lnTo>
                    <a:pt x="2763" y="2942"/>
                  </a:lnTo>
                  <a:lnTo>
                    <a:pt x="1025" y="2942"/>
                  </a:lnTo>
                  <a:lnTo>
                    <a:pt x="1025" y="2620"/>
                  </a:lnTo>
                  <a:lnTo>
                    <a:pt x="1013" y="2620"/>
                  </a:lnTo>
                  <a:cubicBezTo>
                    <a:pt x="1013" y="2549"/>
                    <a:pt x="1060" y="2489"/>
                    <a:pt x="1120" y="2454"/>
                  </a:cubicBezTo>
                  <a:lnTo>
                    <a:pt x="1394" y="2323"/>
                  </a:lnTo>
                  <a:lnTo>
                    <a:pt x="1656" y="2585"/>
                  </a:lnTo>
                  <a:cubicBezTo>
                    <a:pt x="1715" y="2632"/>
                    <a:pt x="1799" y="2680"/>
                    <a:pt x="1894" y="2680"/>
                  </a:cubicBezTo>
                  <a:cubicBezTo>
                    <a:pt x="1977" y="2680"/>
                    <a:pt x="2049" y="2656"/>
                    <a:pt x="2132" y="2585"/>
                  </a:cubicBezTo>
                  <a:lnTo>
                    <a:pt x="2382" y="2323"/>
                  </a:lnTo>
                  <a:close/>
                  <a:moveTo>
                    <a:pt x="3334" y="3263"/>
                  </a:moveTo>
                  <a:lnTo>
                    <a:pt x="3156" y="3632"/>
                  </a:lnTo>
                  <a:lnTo>
                    <a:pt x="596" y="3632"/>
                  </a:lnTo>
                  <a:lnTo>
                    <a:pt x="417" y="3263"/>
                  </a:lnTo>
                  <a:close/>
                  <a:moveTo>
                    <a:pt x="1715" y="1"/>
                  </a:moveTo>
                  <a:cubicBezTo>
                    <a:pt x="1334" y="1"/>
                    <a:pt x="1025" y="299"/>
                    <a:pt x="1025" y="691"/>
                  </a:cubicBezTo>
                  <a:lnTo>
                    <a:pt x="1025" y="1025"/>
                  </a:lnTo>
                  <a:cubicBezTo>
                    <a:pt x="1025" y="1311"/>
                    <a:pt x="1156" y="1549"/>
                    <a:pt x="1370" y="1715"/>
                  </a:cubicBezTo>
                  <a:lnTo>
                    <a:pt x="1370" y="1954"/>
                  </a:lnTo>
                  <a:lnTo>
                    <a:pt x="1370" y="1965"/>
                  </a:lnTo>
                  <a:lnTo>
                    <a:pt x="965" y="2180"/>
                  </a:lnTo>
                  <a:cubicBezTo>
                    <a:pt x="786" y="2263"/>
                    <a:pt x="679" y="2430"/>
                    <a:pt x="679" y="2620"/>
                  </a:cubicBezTo>
                  <a:lnTo>
                    <a:pt x="679" y="2942"/>
                  </a:lnTo>
                  <a:lnTo>
                    <a:pt x="155" y="2942"/>
                  </a:lnTo>
                  <a:cubicBezTo>
                    <a:pt x="96" y="2942"/>
                    <a:pt x="60" y="2966"/>
                    <a:pt x="24" y="3013"/>
                  </a:cubicBezTo>
                  <a:cubicBezTo>
                    <a:pt x="1" y="3061"/>
                    <a:pt x="1" y="3120"/>
                    <a:pt x="24" y="3180"/>
                  </a:cubicBezTo>
                  <a:lnTo>
                    <a:pt x="370" y="3859"/>
                  </a:lnTo>
                  <a:cubicBezTo>
                    <a:pt x="394" y="3918"/>
                    <a:pt x="453" y="3954"/>
                    <a:pt x="513" y="3954"/>
                  </a:cubicBezTo>
                  <a:lnTo>
                    <a:pt x="691" y="3954"/>
                  </a:lnTo>
                  <a:lnTo>
                    <a:pt x="691" y="4990"/>
                  </a:lnTo>
                  <a:cubicBezTo>
                    <a:pt x="691" y="5085"/>
                    <a:pt x="775" y="5156"/>
                    <a:pt x="858" y="5156"/>
                  </a:cubicBezTo>
                  <a:cubicBezTo>
                    <a:pt x="953" y="5156"/>
                    <a:pt x="1025" y="5085"/>
                    <a:pt x="1025" y="4990"/>
                  </a:cubicBezTo>
                  <a:lnTo>
                    <a:pt x="1025" y="3954"/>
                  </a:lnTo>
                  <a:lnTo>
                    <a:pt x="2763" y="3954"/>
                  </a:lnTo>
                  <a:lnTo>
                    <a:pt x="2763" y="4990"/>
                  </a:lnTo>
                  <a:cubicBezTo>
                    <a:pt x="2763" y="5085"/>
                    <a:pt x="2846" y="5156"/>
                    <a:pt x="2930" y="5156"/>
                  </a:cubicBezTo>
                  <a:cubicBezTo>
                    <a:pt x="3025" y="5156"/>
                    <a:pt x="3096" y="5085"/>
                    <a:pt x="3096" y="4990"/>
                  </a:cubicBezTo>
                  <a:lnTo>
                    <a:pt x="3096" y="3954"/>
                  </a:lnTo>
                  <a:lnTo>
                    <a:pt x="3275" y="3954"/>
                  </a:lnTo>
                  <a:cubicBezTo>
                    <a:pt x="3334" y="3954"/>
                    <a:pt x="3394" y="3918"/>
                    <a:pt x="3418" y="3859"/>
                  </a:cubicBezTo>
                  <a:lnTo>
                    <a:pt x="3763" y="3180"/>
                  </a:lnTo>
                  <a:cubicBezTo>
                    <a:pt x="3775" y="3132"/>
                    <a:pt x="3763" y="3073"/>
                    <a:pt x="3751" y="3013"/>
                  </a:cubicBezTo>
                  <a:cubicBezTo>
                    <a:pt x="3715" y="2966"/>
                    <a:pt x="3680" y="2942"/>
                    <a:pt x="3620" y="2942"/>
                  </a:cubicBezTo>
                  <a:lnTo>
                    <a:pt x="3084" y="2942"/>
                  </a:lnTo>
                  <a:lnTo>
                    <a:pt x="3084" y="2620"/>
                  </a:lnTo>
                  <a:cubicBezTo>
                    <a:pt x="3084" y="2430"/>
                    <a:pt x="2977" y="2251"/>
                    <a:pt x="2799" y="2180"/>
                  </a:cubicBezTo>
                  <a:lnTo>
                    <a:pt x="2394" y="1965"/>
                  </a:lnTo>
                  <a:lnTo>
                    <a:pt x="2394" y="1954"/>
                  </a:lnTo>
                  <a:lnTo>
                    <a:pt x="2394" y="1715"/>
                  </a:lnTo>
                  <a:cubicBezTo>
                    <a:pt x="2608" y="1561"/>
                    <a:pt x="2739" y="1311"/>
                    <a:pt x="2739" y="1025"/>
                  </a:cubicBezTo>
                  <a:lnTo>
                    <a:pt x="2739" y="691"/>
                  </a:lnTo>
                  <a:cubicBezTo>
                    <a:pt x="2739" y="310"/>
                    <a:pt x="2441" y="1"/>
                    <a:pt x="20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4" name="Google Shape;13224;p88"/>
            <p:cNvSpPr/>
            <p:nvPr/>
          </p:nvSpPr>
          <p:spPr>
            <a:xfrm>
              <a:off x="3700149" y="2113380"/>
              <a:ext cx="32241" cy="10280"/>
            </a:xfrm>
            <a:custGeom>
              <a:avLst/>
              <a:gdLst/>
              <a:ahLst/>
              <a:cxnLst/>
              <a:rect l="l" t="t" r="r" b="b"/>
              <a:pathLst>
                <a:path w="1013" h="323" extrusionOk="0">
                  <a:moveTo>
                    <a:pt x="167" y="1"/>
                  </a:moveTo>
                  <a:cubicBezTo>
                    <a:pt x="72" y="1"/>
                    <a:pt x="1" y="72"/>
                    <a:pt x="1" y="168"/>
                  </a:cubicBezTo>
                  <a:cubicBezTo>
                    <a:pt x="1" y="251"/>
                    <a:pt x="72" y="322"/>
                    <a:pt x="167" y="322"/>
                  </a:cubicBezTo>
                  <a:lnTo>
                    <a:pt x="846" y="322"/>
                  </a:lnTo>
                  <a:cubicBezTo>
                    <a:pt x="941" y="322"/>
                    <a:pt x="1013" y="251"/>
                    <a:pt x="1013" y="168"/>
                  </a:cubicBezTo>
                  <a:cubicBezTo>
                    <a:pt x="1013" y="72"/>
                    <a:pt x="941" y="1"/>
                    <a:pt x="8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25" name="Google Shape;13225;p88"/>
          <p:cNvGrpSpPr/>
          <p:nvPr/>
        </p:nvGrpSpPr>
        <p:grpSpPr>
          <a:xfrm>
            <a:off x="2722090" y="2715912"/>
            <a:ext cx="238770" cy="371841"/>
            <a:chOff x="2722090" y="2890162"/>
            <a:chExt cx="238770" cy="371841"/>
          </a:xfrm>
        </p:grpSpPr>
        <p:sp>
          <p:nvSpPr>
            <p:cNvPr id="13226" name="Google Shape;13226;p88"/>
            <p:cNvSpPr/>
            <p:nvPr/>
          </p:nvSpPr>
          <p:spPr>
            <a:xfrm>
              <a:off x="2722090" y="2890162"/>
              <a:ext cx="238770" cy="371841"/>
            </a:xfrm>
            <a:custGeom>
              <a:avLst/>
              <a:gdLst/>
              <a:ahLst/>
              <a:cxnLst/>
              <a:rect l="l" t="t" r="r" b="b"/>
              <a:pathLst>
                <a:path w="7502" h="11683" extrusionOk="0">
                  <a:moveTo>
                    <a:pt x="3835" y="372"/>
                  </a:moveTo>
                  <a:lnTo>
                    <a:pt x="3966" y="419"/>
                  </a:lnTo>
                  <a:cubicBezTo>
                    <a:pt x="4132" y="491"/>
                    <a:pt x="4251" y="634"/>
                    <a:pt x="4347" y="848"/>
                  </a:cubicBezTo>
                  <a:cubicBezTo>
                    <a:pt x="4168" y="812"/>
                    <a:pt x="4001" y="788"/>
                    <a:pt x="3835" y="777"/>
                  </a:cubicBezTo>
                  <a:lnTo>
                    <a:pt x="3835" y="372"/>
                  </a:lnTo>
                  <a:close/>
                  <a:moveTo>
                    <a:pt x="6609" y="9135"/>
                  </a:moveTo>
                  <a:cubicBezTo>
                    <a:pt x="6716" y="9135"/>
                    <a:pt x="6799" y="9230"/>
                    <a:pt x="6799" y="9337"/>
                  </a:cubicBezTo>
                  <a:lnTo>
                    <a:pt x="6799" y="9528"/>
                  </a:lnTo>
                  <a:lnTo>
                    <a:pt x="6609" y="9528"/>
                  </a:lnTo>
                  <a:cubicBezTo>
                    <a:pt x="6513" y="9528"/>
                    <a:pt x="6442" y="9599"/>
                    <a:pt x="6442" y="9694"/>
                  </a:cubicBezTo>
                  <a:cubicBezTo>
                    <a:pt x="6442" y="9778"/>
                    <a:pt x="6513" y="9849"/>
                    <a:pt x="6609" y="9849"/>
                  </a:cubicBezTo>
                  <a:lnTo>
                    <a:pt x="6978" y="9849"/>
                  </a:lnTo>
                  <a:cubicBezTo>
                    <a:pt x="7085" y="9849"/>
                    <a:pt x="7168" y="9944"/>
                    <a:pt x="7168" y="10040"/>
                  </a:cubicBezTo>
                  <a:lnTo>
                    <a:pt x="7168" y="11147"/>
                  </a:lnTo>
                  <a:cubicBezTo>
                    <a:pt x="7156" y="11266"/>
                    <a:pt x="7073" y="11361"/>
                    <a:pt x="6966" y="11361"/>
                  </a:cubicBezTo>
                  <a:lnTo>
                    <a:pt x="1477" y="11361"/>
                  </a:lnTo>
                  <a:cubicBezTo>
                    <a:pt x="1370" y="11361"/>
                    <a:pt x="1275" y="11266"/>
                    <a:pt x="1275" y="11159"/>
                  </a:cubicBezTo>
                  <a:lnTo>
                    <a:pt x="1275" y="10063"/>
                  </a:lnTo>
                  <a:cubicBezTo>
                    <a:pt x="1275" y="9956"/>
                    <a:pt x="1370" y="9873"/>
                    <a:pt x="1477" y="9873"/>
                  </a:cubicBezTo>
                  <a:lnTo>
                    <a:pt x="5859" y="9873"/>
                  </a:lnTo>
                  <a:cubicBezTo>
                    <a:pt x="5954" y="9873"/>
                    <a:pt x="6025" y="9790"/>
                    <a:pt x="6025" y="9706"/>
                  </a:cubicBezTo>
                  <a:cubicBezTo>
                    <a:pt x="6025" y="9611"/>
                    <a:pt x="5954" y="9540"/>
                    <a:pt x="5859" y="9540"/>
                  </a:cubicBezTo>
                  <a:lnTo>
                    <a:pt x="1656" y="9540"/>
                  </a:lnTo>
                  <a:lnTo>
                    <a:pt x="1656" y="9337"/>
                  </a:lnTo>
                  <a:cubicBezTo>
                    <a:pt x="1656" y="9230"/>
                    <a:pt x="1739" y="9135"/>
                    <a:pt x="1846" y="9135"/>
                  </a:cubicBezTo>
                  <a:close/>
                  <a:moveTo>
                    <a:pt x="3739" y="1"/>
                  </a:moveTo>
                  <a:cubicBezTo>
                    <a:pt x="3703" y="1"/>
                    <a:pt x="3678" y="3"/>
                    <a:pt x="3668" y="3"/>
                  </a:cubicBezTo>
                  <a:cubicBezTo>
                    <a:pt x="3585" y="15"/>
                    <a:pt x="3513" y="74"/>
                    <a:pt x="3513" y="157"/>
                  </a:cubicBezTo>
                  <a:lnTo>
                    <a:pt x="3513" y="729"/>
                  </a:lnTo>
                  <a:cubicBezTo>
                    <a:pt x="3438" y="725"/>
                    <a:pt x="3373" y="724"/>
                    <a:pt x="3319" y="724"/>
                  </a:cubicBezTo>
                  <a:cubicBezTo>
                    <a:pt x="3210" y="724"/>
                    <a:pt x="3144" y="729"/>
                    <a:pt x="3120" y="729"/>
                  </a:cubicBezTo>
                  <a:cubicBezTo>
                    <a:pt x="3037" y="729"/>
                    <a:pt x="2954" y="812"/>
                    <a:pt x="2954" y="908"/>
                  </a:cubicBezTo>
                  <a:cubicBezTo>
                    <a:pt x="2954" y="991"/>
                    <a:pt x="3049" y="1074"/>
                    <a:pt x="3132" y="1074"/>
                  </a:cubicBezTo>
                  <a:cubicBezTo>
                    <a:pt x="3135" y="1074"/>
                    <a:pt x="3172" y="1073"/>
                    <a:pt x="3236" y="1073"/>
                  </a:cubicBezTo>
                  <a:cubicBezTo>
                    <a:pt x="3649" y="1073"/>
                    <a:pt x="5188" y="1135"/>
                    <a:pt x="6156" y="2062"/>
                  </a:cubicBezTo>
                  <a:cubicBezTo>
                    <a:pt x="6704" y="2586"/>
                    <a:pt x="6978" y="3301"/>
                    <a:pt x="6978" y="4194"/>
                  </a:cubicBezTo>
                  <a:cubicBezTo>
                    <a:pt x="6978" y="5158"/>
                    <a:pt x="6764" y="5753"/>
                    <a:pt x="6549" y="6408"/>
                  </a:cubicBezTo>
                  <a:cubicBezTo>
                    <a:pt x="6323" y="7063"/>
                    <a:pt x="6085" y="7742"/>
                    <a:pt x="6073" y="8778"/>
                  </a:cubicBezTo>
                  <a:lnTo>
                    <a:pt x="2120" y="8778"/>
                  </a:lnTo>
                  <a:cubicBezTo>
                    <a:pt x="2084" y="8694"/>
                    <a:pt x="2025" y="8492"/>
                    <a:pt x="2025" y="8218"/>
                  </a:cubicBezTo>
                  <a:cubicBezTo>
                    <a:pt x="2025" y="7766"/>
                    <a:pt x="2299" y="6730"/>
                    <a:pt x="4168" y="4860"/>
                  </a:cubicBezTo>
                  <a:cubicBezTo>
                    <a:pt x="4227" y="4801"/>
                    <a:pt x="4227" y="4729"/>
                    <a:pt x="4192" y="4658"/>
                  </a:cubicBezTo>
                  <a:cubicBezTo>
                    <a:pt x="4157" y="4606"/>
                    <a:pt x="4109" y="4573"/>
                    <a:pt x="4058" y="4573"/>
                  </a:cubicBezTo>
                  <a:cubicBezTo>
                    <a:pt x="4040" y="4573"/>
                    <a:pt x="4020" y="4577"/>
                    <a:pt x="4001" y="4587"/>
                  </a:cubicBezTo>
                  <a:cubicBezTo>
                    <a:pt x="4001" y="4587"/>
                    <a:pt x="3902" y="4611"/>
                    <a:pt x="3741" y="4611"/>
                  </a:cubicBezTo>
                  <a:cubicBezTo>
                    <a:pt x="3530" y="4611"/>
                    <a:pt x="3214" y="4569"/>
                    <a:pt x="2882" y="4372"/>
                  </a:cubicBezTo>
                  <a:cubicBezTo>
                    <a:pt x="2803" y="4328"/>
                    <a:pt x="2715" y="4306"/>
                    <a:pt x="2627" y="4306"/>
                  </a:cubicBezTo>
                  <a:cubicBezTo>
                    <a:pt x="2503" y="4306"/>
                    <a:pt x="2379" y="4348"/>
                    <a:pt x="2275" y="4432"/>
                  </a:cubicBezTo>
                  <a:cubicBezTo>
                    <a:pt x="2058" y="4611"/>
                    <a:pt x="1655" y="4842"/>
                    <a:pt x="1053" y="4842"/>
                  </a:cubicBezTo>
                  <a:cubicBezTo>
                    <a:pt x="895" y="4842"/>
                    <a:pt x="723" y="4826"/>
                    <a:pt x="537" y="4789"/>
                  </a:cubicBezTo>
                  <a:lnTo>
                    <a:pt x="382" y="4075"/>
                  </a:lnTo>
                  <a:lnTo>
                    <a:pt x="2156" y="2301"/>
                  </a:lnTo>
                  <a:cubicBezTo>
                    <a:pt x="2180" y="2277"/>
                    <a:pt x="2203" y="2229"/>
                    <a:pt x="2203" y="2193"/>
                  </a:cubicBezTo>
                  <a:lnTo>
                    <a:pt x="2203" y="1967"/>
                  </a:lnTo>
                  <a:cubicBezTo>
                    <a:pt x="2203" y="1860"/>
                    <a:pt x="2275" y="1789"/>
                    <a:pt x="2382" y="1777"/>
                  </a:cubicBezTo>
                  <a:cubicBezTo>
                    <a:pt x="2501" y="1764"/>
                    <a:pt x="2692" y="1750"/>
                    <a:pt x="2929" y="1750"/>
                  </a:cubicBezTo>
                  <a:cubicBezTo>
                    <a:pt x="3355" y="1750"/>
                    <a:pt x="3928" y="1796"/>
                    <a:pt x="4501" y="1979"/>
                  </a:cubicBezTo>
                  <a:cubicBezTo>
                    <a:pt x="4522" y="1987"/>
                    <a:pt x="4544" y="1991"/>
                    <a:pt x="4565" y="1991"/>
                  </a:cubicBezTo>
                  <a:cubicBezTo>
                    <a:pt x="4639" y="1991"/>
                    <a:pt x="4706" y="1943"/>
                    <a:pt x="4716" y="1860"/>
                  </a:cubicBezTo>
                  <a:cubicBezTo>
                    <a:pt x="4739" y="1777"/>
                    <a:pt x="4704" y="1670"/>
                    <a:pt x="4597" y="1658"/>
                  </a:cubicBezTo>
                  <a:cubicBezTo>
                    <a:pt x="3956" y="1457"/>
                    <a:pt x="3315" y="1408"/>
                    <a:pt x="2856" y="1408"/>
                  </a:cubicBezTo>
                  <a:cubicBezTo>
                    <a:pt x="2632" y="1408"/>
                    <a:pt x="2451" y="1420"/>
                    <a:pt x="2334" y="1431"/>
                  </a:cubicBezTo>
                  <a:cubicBezTo>
                    <a:pt x="2049" y="1455"/>
                    <a:pt x="1846" y="1681"/>
                    <a:pt x="1846" y="1967"/>
                  </a:cubicBezTo>
                  <a:lnTo>
                    <a:pt x="1846" y="2110"/>
                  </a:lnTo>
                  <a:lnTo>
                    <a:pt x="60" y="3896"/>
                  </a:lnTo>
                  <a:cubicBezTo>
                    <a:pt x="13" y="3944"/>
                    <a:pt x="1" y="4003"/>
                    <a:pt x="13" y="4051"/>
                  </a:cubicBezTo>
                  <a:lnTo>
                    <a:pt x="191" y="4956"/>
                  </a:lnTo>
                  <a:cubicBezTo>
                    <a:pt x="203" y="5015"/>
                    <a:pt x="251" y="5075"/>
                    <a:pt x="310" y="5087"/>
                  </a:cubicBezTo>
                  <a:cubicBezTo>
                    <a:pt x="569" y="5151"/>
                    <a:pt x="806" y="5178"/>
                    <a:pt x="1022" y="5178"/>
                  </a:cubicBezTo>
                  <a:cubicBezTo>
                    <a:pt x="1722" y="5178"/>
                    <a:pt x="2199" y="4897"/>
                    <a:pt x="2453" y="4706"/>
                  </a:cubicBezTo>
                  <a:cubicBezTo>
                    <a:pt x="2497" y="4669"/>
                    <a:pt x="2550" y="4655"/>
                    <a:pt x="2598" y="4655"/>
                  </a:cubicBezTo>
                  <a:cubicBezTo>
                    <a:pt x="2628" y="4655"/>
                    <a:pt x="2657" y="4661"/>
                    <a:pt x="2680" y="4670"/>
                  </a:cubicBezTo>
                  <a:cubicBezTo>
                    <a:pt x="3001" y="4872"/>
                    <a:pt x="3335" y="4932"/>
                    <a:pt x="3573" y="4944"/>
                  </a:cubicBezTo>
                  <a:cubicBezTo>
                    <a:pt x="1977" y="6611"/>
                    <a:pt x="1632" y="7635"/>
                    <a:pt x="1632" y="8218"/>
                  </a:cubicBezTo>
                  <a:cubicBezTo>
                    <a:pt x="1632" y="8456"/>
                    <a:pt x="1680" y="8647"/>
                    <a:pt x="1727" y="8778"/>
                  </a:cubicBezTo>
                  <a:cubicBezTo>
                    <a:pt x="1465" y="8825"/>
                    <a:pt x="1275" y="9051"/>
                    <a:pt x="1275" y="9313"/>
                  </a:cubicBezTo>
                  <a:lnTo>
                    <a:pt x="1275" y="9540"/>
                  </a:lnTo>
                  <a:cubicBezTo>
                    <a:pt x="1072" y="9611"/>
                    <a:pt x="906" y="9801"/>
                    <a:pt x="906" y="10040"/>
                  </a:cubicBezTo>
                  <a:lnTo>
                    <a:pt x="906" y="11147"/>
                  </a:lnTo>
                  <a:cubicBezTo>
                    <a:pt x="906" y="11445"/>
                    <a:pt x="1144" y="11683"/>
                    <a:pt x="1441" y="11683"/>
                  </a:cubicBezTo>
                  <a:lnTo>
                    <a:pt x="6930" y="11683"/>
                  </a:lnTo>
                  <a:cubicBezTo>
                    <a:pt x="7228" y="11683"/>
                    <a:pt x="7466" y="11445"/>
                    <a:pt x="7466" y="11147"/>
                  </a:cubicBezTo>
                  <a:lnTo>
                    <a:pt x="7466" y="10040"/>
                  </a:lnTo>
                  <a:cubicBezTo>
                    <a:pt x="7502" y="9825"/>
                    <a:pt x="7347" y="9611"/>
                    <a:pt x="7145" y="9551"/>
                  </a:cubicBezTo>
                  <a:lnTo>
                    <a:pt x="7145" y="9337"/>
                  </a:lnTo>
                  <a:cubicBezTo>
                    <a:pt x="7145" y="9039"/>
                    <a:pt x="6906" y="8801"/>
                    <a:pt x="6609" y="8801"/>
                  </a:cubicBezTo>
                  <a:lnTo>
                    <a:pt x="6418" y="8801"/>
                  </a:lnTo>
                  <a:cubicBezTo>
                    <a:pt x="6442" y="7801"/>
                    <a:pt x="6656" y="7158"/>
                    <a:pt x="6871" y="6527"/>
                  </a:cubicBezTo>
                  <a:cubicBezTo>
                    <a:pt x="7097" y="5896"/>
                    <a:pt x="7323" y="5229"/>
                    <a:pt x="7323" y="4206"/>
                  </a:cubicBezTo>
                  <a:cubicBezTo>
                    <a:pt x="7323" y="3229"/>
                    <a:pt x="7014" y="2420"/>
                    <a:pt x="6394" y="1824"/>
                  </a:cubicBezTo>
                  <a:cubicBezTo>
                    <a:pt x="5906" y="1372"/>
                    <a:pt x="5299" y="1098"/>
                    <a:pt x="4751" y="931"/>
                  </a:cubicBezTo>
                  <a:cubicBezTo>
                    <a:pt x="4632" y="431"/>
                    <a:pt x="4358" y="205"/>
                    <a:pt x="4156" y="98"/>
                  </a:cubicBezTo>
                  <a:cubicBezTo>
                    <a:pt x="3986" y="13"/>
                    <a:pt x="3828" y="1"/>
                    <a:pt x="3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7" name="Google Shape;13227;p88"/>
            <p:cNvSpPr/>
            <p:nvPr/>
          </p:nvSpPr>
          <p:spPr>
            <a:xfrm>
              <a:off x="2882023" y="2951111"/>
              <a:ext cx="21993" cy="16837"/>
            </a:xfrm>
            <a:custGeom>
              <a:avLst/>
              <a:gdLst/>
              <a:ahLst/>
              <a:cxnLst/>
              <a:rect l="l" t="t" r="r" b="b"/>
              <a:pathLst>
                <a:path w="691" h="529" extrusionOk="0">
                  <a:moveTo>
                    <a:pt x="202" y="0"/>
                  </a:moveTo>
                  <a:cubicBezTo>
                    <a:pt x="138" y="0"/>
                    <a:pt x="81" y="30"/>
                    <a:pt x="48" y="88"/>
                  </a:cubicBezTo>
                  <a:cubicBezTo>
                    <a:pt x="0" y="183"/>
                    <a:pt x="36" y="290"/>
                    <a:pt x="119" y="338"/>
                  </a:cubicBezTo>
                  <a:cubicBezTo>
                    <a:pt x="215" y="374"/>
                    <a:pt x="298" y="433"/>
                    <a:pt x="393" y="493"/>
                  </a:cubicBezTo>
                  <a:cubicBezTo>
                    <a:pt x="417" y="517"/>
                    <a:pt x="453" y="528"/>
                    <a:pt x="476" y="528"/>
                  </a:cubicBezTo>
                  <a:cubicBezTo>
                    <a:pt x="536" y="528"/>
                    <a:pt x="584" y="493"/>
                    <a:pt x="631" y="457"/>
                  </a:cubicBezTo>
                  <a:cubicBezTo>
                    <a:pt x="691" y="362"/>
                    <a:pt x="655" y="255"/>
                    <a:pt x="584" y="195"/>
                  </a:cubicBezTo>
                  <a:cubicBezTo>
                    <a:pt x="488" y="136"/>
                    <a:pt x="393" y="76"/>
                    <a:pt x="286" y="16"/>
                  </a:cubicBezTo>
                  <a:cubicBezTo>
                    <a:pt x="257" y="6"/>
                    <a:pt x="229" y="0"/>
                    <a:pt x="2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8" name="Google Shape;13228;p88"/>
            <p:cNvSpPr/>
            <p:nvPr/>
          </p:nvSpPr>
          <p:spPr>
            <a:xfrm>
              <a:off x="2804332" y="2960341"/>
              <a:ext cx="11012" cy="15946"/>
            </a:xfrm>
            <a:custGeom>
              <a:avLst/>
              <a:gdLst/>
              <a:ahLst/>
              <a:cxnLst/>
              <a:rect l="l" t="t" r="r" b="b"/>
              <a:pathLst>
                <a:path w="346" h="501" extrusionOk="0">
                  <a:moveTo>
                    <a:pt x="167" y="0"/>
                  </a:moveTo>
                  <a:cubicBezTo>
                    <a:pt x="84" y="0"/>
                    <a:pt x="0" y="72"/>
                    <a:pt x="0" y="167"/>
                  </a:cubicBezTo>
                  <a:lnTo>
                    <a:pt x="0" y="346"/>
                  </a:lnTo>
                  <a:cubicBezTo>
                    <a:pt x="0" y="429"/>
                    <a:pt x="84" y="500"/>
                    <a:pt x="167" y="500"/>
                  </a:cubicBezTo>
                  <a:cubicBezTo>
                    <a:pt x="262" y="500"/>
                    <a:pt x="334" y="429"/>
                    <a:pt x="334" y="346"/>
                  </a:cubicBezTo>
                  <a:lnTo>
                    <a:pt x="334" y="167"/>
                  </a:lnTo>
                  <a:cubicBezTo>
                    <a:pt x="346" y="72"/>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229" name="Google Shape;13229;p88"/>
          <p:cNvSpPr/>
          <p:nvPr/>
        </p:nvSpPr>
        <p:spPr>
          <a:xfrm>
            <a:off x="5775652" y="1795142"/>
            <a:ext cx="361147" cy="360797"/>
          </a:xfrm>
          <a:custGeom>
            <a:avLst/>
            <a:gdLst/>
            <a:ahLst/>
            <a:cxnLst/>
            <a:rect l="l" t="t" r="r" b="b"/>
            <a:pathLst>
              <a:path w="11347" h="11336" extrusionOk="0">
                <a:moveTo>
                  <a:pt x="2948" y="2991"/>
                </a:moveTo>
                <a:cubicBezTo>
                  <a:pt x="2993" y="2991"/>
                  <a:pt x="3039" y="2994"/>
                  <a:pt x="3084" y="3001"/>
                </a:cubicBezTo>
                <a:cubicBezTo>
                  <a:pt x="3394" y="3060"/>
                  <a:pt x="3656" y="3334"/>
                  <a:pt x="3715" y="3644"/>
                </a:cubicBezTo>
                <a:cubicBezTo>
                  <a:pt x="3775" y="3941"/>
                  <a:pt x="3667" y="4227"/>
                  <a:pt x="3441" y="4418"/>
                </a:cubicBezTo>
                <a:cubicBezTo>
                  <a:pt x="3298" y="4549"/>
                  <a:pt x="3203" y="4739"/>
                  <a:pt x="3203" y="4954"/>
                </a:cubicBezTo>
                <a:lnTo>
                  <a:pt x="3203" y="5311"/>
                </a:lnTo>
                <a:cubicBezTo>
                  <a:pt x="3203" y="5596"/>
                  <a:pt x="3441" y="5835"/>
                  <a:pt x="3727" y="5835"/>
                </a:cubicBezTo>
                <a:lnTo>
                  <a:pt x="5513" y="5835"/>
                </a:lnTo>
                <a:lnTo>
                  <a:pt x="5513" y="7621"/>
                </a:lnTo>
                <a:cubicBezTo>
                  <a:pt x="5513" y="7716"/>
                  <a:pt x="5430" y="7811"/>
                  <a:pt x="5322" y="7811"/>
                </a:cubicBezTo>
                <a:lnTo>
                  <a:pt x="4965" y="7811"/>
                </a:lnTo>
                <a:cubicBezTo>
                  <a:pt x="4858" y="7811"/>
                  <a:pt x="4751" y="7763"/>
                  <a:pt x="4691" y="7692"/>
                </a:cubicBezTo>
                <a:cubicBezTo>
                  <a:pt x="4472" y="7433"/>
                  <a:pt x="4152" y="7282"/>
                  <a:pt x="3809" y="7282"/>
                </a:cubicBezTo>
                <a:cubicBezTo>
                  <a:pt x="3743" y="7282"/>
                  <a:pt x="3675" y="7287"/>
                  <a:pt x="3608" y="7299"/>
                </a:cubicBezTo>
                <a:cubicBezTo>
                  <a:pt x="3167" y="7394"/>
                  <a:pt x="2810" y="7740"/>
                  <a:pt x="2715" y="8180"/>
                </a:cubicBezTo>
                <a:cubicBezTo>
                  <a:pt x="2644" y="8525"/>
                  <a:pt x="2727" y="8883"/>
                  <a:pt x="2941" y="9144"/>
                </a:cubicBezTo>
                <a:cubicBezTo>
                  <a:pt x="3167" y="9418"/>
                  <a:pt x="3477" y="9561"/>
                  <a:pt x="3834" y="9561"/>
                </a:cubicBezTo>
                <a:cubicBezTo>
                  <a:pt x="4179" y="9561"/>
                  <a:pt x="4501" y="9418"/>
                  <a:pt x="4715" y="9144"/>
                </a:cubicBezTo>
                <a:cubicBezTo>
                  <a:pt x="4775" y="9073"/>
                  <a:pt x="4870" y="9025"/>
                  <a:pt x="4977" y="9025"/>
                </a:cubicBezTo>
                <a:lnTo>
                  <a:pt x="5334" y="9025"/>
                </a:lnTo>
                <a:cubicBezTo>
                  <a:pt x="5441" y="9025"/>
                  <a:pt x="5525" y="9121"/>
                  <a:pt x="5525" y="9228"/>
                </a:cubicBezTo>
                <a:lnTo>
                  <a:pt x="5525" y="11014"/>
                </a:lnTo>
                <a:lnTo>
                  <a:pt x="881" y="11014"/>
                </a:lnTo>
                <a:cubicBezTo>
                  <a:pt x="584" y="11014"/>
                  <a:pt x="334" y="10776"/>
                  <a:pt x="334" y="10466"/>
                </a:cubicBezTo>
                <a:lnTo>
                  <a:pt x="334" y="5835"/>
                </a:lnTo>
                <a:lnTo>
                  <a:pt x="2120" y="5835"/>
                </a:lnTo>
                <a:cubicBezTo>
                  <a:pt x="2405" y="5835"/>
                  <a:pt x="2644" y="5596"/>
                  <a:pt x="2644" y="5311"/>
                </a:cubicBezTo>
                <a:lnTo>
                  <a:pt x="2644" y="4954"/>
                </a:lnTo>
                <a:cubicBezTo>
                  <a:pt x="2644" y="4751"/>
                  <a:pt x="2548" y="4549"/>
                  <a:pt x="2405" y="4418"/>
                </a:cubicBezTo>
                <a:cubicBezTo>
                  <a:pt x="2215" y="4275"/>
                  <a:pt x="2108" y="4025"/>
                  <a:pt x="2108" y="3799"/>
                </a:cubicBezTo>
                <a:cubicBezTo>
                  <a:pt x="2108" y="3549"/>
                  <a:pt x="2215" y="3322"/>
                  <a:pt x="2405" y="3168"/>
                </a:cubicBezTo>
                <a:cubicBezTo>
                  <a:pt x="2560" y="3052"/>
                  <a:pt x="2753" y="2991"/>
                  <a:pt x="2948" y="2991"/>
                </a:cubicBezTo>
                <a:close/>
                <a:moveTo>
                  <a:pt x="10418" y="322"/>
                </a:moveTo>
                <a:cubicBezTo>
                  <a:pt x="10716" y="322"/>
                  <a:pt x="10978" y="560"/>
                  <a:pt x="10978" y="882"/>
                </a:cubicBezTo>
                <a:lnTo>
                  <a:pt x="10978" y="5501"/>
                </a:lnTo>
                <a:lnTo>
                  <a:pt x="10811" y="5501"/>
                </a:lnTo>
                <a:cubicBezTo>
                  <a:pt x="10728" y="5501"/>
                  <a:pt x="10645" y="5585"/>
                  <a:pt x="10645" y="5668"/>
                </a:cubicBezTo>
                <a:cubicBezTo>
                  <a:pt x="10645" y="5763"/>
                  <a:pt x="10728" y="5835"/>
                  <a:pt x="10811" y="5835"/>
                </a:cubicBezTo>
                <a:lnTo>
                  <a:pt x="11002" y="5835"/>
                </a:lnTo>
                <a:lnTo>
                  <a:pt x="11002" y="10466"/>
                </a:lnTo>
                <a:cubicBezTo>
                  <a:pt x="11002" y="10764"/>
                  <a:pt x="10764" y="11014"/>
                  <a:pt x="10454" y="11014"/>
                </a:cubicBezTo>
                <a:lnTo>
                  <a:pt x="5846" y="11014"/>
                </a:lnTo>
                <a:lnTo>
                  <a:pt x="5846" y="9228"/>
                </a:lnTo>
                <a:cubicBezTo>
                  <a:pt x="5846" y="8942"/>
                  <a:pt x="5608" y="8704"/>
                  <a:pt x="5322" y="8704"/>
                </a:cubicBezTo>
                <a:lnTo>
                  <a:pt x="4965" y="8704"/>
                </a:lnTo>
                <a:cubicBezTo>
                  <a:pt x="4751" y="8704"/>
                  <a:pt x="4560" y="8799"/>
                  <a:pt x="4429" y="8942"/>
                </a:cubicBezTo>
                <a:cubicBezTo>
                  <a:pt x="4275" y="9133"/>
                  <a:pt x="4037" y="9240"/>
                  <a:pt x="3798" y="9240"/>
                </a:cubicBezTo>
                <a:cubicBezTo>
                  <a:pt x="3560" y="9240"/>
                  <a:pt x="3322" y="9133"/>
                  <a:pt x="3179" y="8942"/>
                </a:cubicBezTo>
                <a:cubicBezTo>
                  <a:pt x="3025" y="8752"/>
                  <a:pt x="2965" y="8502"/>
                  <a:pt x="3013" y="8263"/>
                </a:cubicBezTo>
                <a:cubicBezTo>
                  <a:pt x="3072" y="7942"/>
                  <a:pt x="3346" y="7692"/>
                  <a:pt x="3656" y="7632"/>
                </a:cubicBezTo>
                <a:cubicBezTo>
                  <a:pt x="3710" y="7621"/>
                  <a:pt x="3764" y="7616"/>
                  <a:pt x="3818" y="7616"/>
                </a:cubicBezTo>
                <a:cubicBezTo>
                  <a:pt x="4055" y="7616"/>
                  <a:pt x="4274" y="7722"/>
                  <a:pt x="4429" y="7906"/>
                </a:cubicBezTo>
                <a:cubicBezTo>
                  <a:pt x="4560" y="8049"/>
                  <a:pt x="4751" y="8144"/>
                  <a:pt x="4953" y="8144"/>
                </a:cubicBezTo>
                <a:lnTo>
                  <a:pt x="5311" y="8144"/>
                </a:lnTo>
                <a:cubicBezTo>
                  <a:pt x="5584" y="8144"/>
                  <a:pt x="5822" y="7906"/>
                  <a:pt x="5822" y="7621"/>
                </a:cubicBezTo>
                <a:lnTo>
                  <a:pt x="5822" y="5835"/>
                </a:lnTo>
                <a:lnTo>
                  <a:pt x="7608" y="5835"/>
                </a:lnTo>
                <a:cubicBezTo>
                  <a:pt x="7716" y="5835"/>
                  <a:pt x="7811" y="5918"/>
                  <a:pt x="7811" y="6025"/>
                </a:cubicBezTo>
                <a:lnTo>
                  <a:pt x="7811" y="6382"/>
                </a:lnTo>
                <a:cubicBezTo>
                  <a:pt x="7811" y="6489"/>
                  <a:pt x="7763" y="6597"/>
                  <a:pt x="7692" y="6656"/>
                </a:cubicBezTo>
                <a:cubicBezTo>
                  <a:pt x="7370" y="6918"/>
                  <a:pt x="7227" y="7323"/>
                  <a:pt x="7299" y="7740"/>
                </a:cubicBezTo>
                <a:cubicBezTo>
                  <a:pt x="7394" y="8180"/>
                  <a:pt x="7727" y="8537"/>
                  <a:pt x="8180" y="8633"/>
                </a:cubicBezTo>
                <a:cubicBezTo>
                  <a:pt x="8251" y="8644"/>
                  <a:pt x="8347" y="8656"/>
                  <a:pt x="8418" y="8656"/>
                </a:cubicBezTo>
                <a:cubicBezTo>
                  <a:pt x="8680" y="8656"/>
                  <a:pt x="8942" y="8573"/>
                  <a:pt x="9132" y="8406"/>
                </a:cubicBezTo>
                <a:cubicBezTo>
                  <a:pt x="9394" y="8180"/>
                  <a:pt x="9549" y="7871"/>
                  <a:pt x="9549" y="7513"/>
                </a:cubicBezTo>
                <a:cubicBezTo>
                  <a:pt x="9549" y="7168"/>
                  <a:pt x="9394" y="6847"/>
                  <a:pt x="9132" y="6632"/>
                </a:cubicBezTo>
                <a:cubicBezTo>
                  <a:pt x="9061" y="6573"/>
                  <a:pt x="9013" y="6478"/>
                  <a:pt x="9013" y="6370"/>
                </a:cubicBezTo>
                <a:lnTo>
                  <a:pt x="9013" y="6013"/>
                </a:lnTo>
                <a:cubicBezTo>
                  <a:pt x="9013" y="5906"/>
                  <a:pt x="9097" y="5823"/>
                  <a:pt x="9204" y="5823"/>
                </a:cubicBezTo>
                <a:lnTo>
                  <a:pt x="10097" y="5823"/>
                </a:lnTo>
                <a:cubicBezTo>
                  <a:pt x="10192" y="5823"/>
                  <a:pt x="10264" y="5739"/>
                  <a:pt x="10264" y="5656"/>
                </a:cubicBezTo>
                <a:cubicBezTo>
                  <a:pt x="10264" y="5561"/>
                  <a:pt x="10192" y="5489"/>
                  <a:pt x="10097" y="5489"/>
                </a:cubicBezTo>
                <a:lnTo>
                  <a:pt x="9204" y="5489"/>
                </a:lnTo>
                <a:cubicBezTo>
                  <a:pt x="8918" y="5489"/>
                  <a:pt x="8680" y="5727"/>
                  <a:pt x="8680" y="6013"/>
                </a:cubicBezTo>
                <a:lnTo>
                  <a:pt x="8680" y="6370"/>
                </a:lnTo>
                <a:cubicBezTo>
                  <a:pt x="8680" y="6573"/>
                  <a:pt x="8775" y="6775"/>
                  <a:pt x="8918" y="6906"/>
                </a:cubicBezTo>
                <a:cubicBezTo>
                  <a:pt x="9121" y="7049"/>
                  <a:pt x="9216" y="7287"/>
                  <a:pt x="9216" y="7525"/>
                </a:cubicBezTo>
                <a:cubicBezTo>
                  <a:pt x="9216" y="7763"/>
                  <a:pt x="9121" y="8002"/>
                  <a:pt x="8918" y="8156"/>
                </a:cubicBezTo>
                <a:cubicBezTo>
                  <a:pt x="8764" y="8272"/>
                  <a:pt x="8570" y="8333"/>
                  <a:pt x="8376" y="8333"/>
                </a:cubicBezTo>
                <a:cubicBezTo>
                  <a:pt x="8330" y="8333"/>
                  <a:pt x="8285" y="8330"/>
                  <a:pt x="8239" y="8323"/>
                </a:cubicBezTo>
                <a:cubicBezTo>
                  <a:pt x="7930" y="8263"/>
                  <a:pt x="7668" y="7990"/>
                  <a:pt x="7608" y="7680"/>
                </a:cubicBezTo>
                <a:cubicBezTo>
                  <a:pt x="7549" y="7382"/>
                  <a:pt x="7656" y="7097"/>
                  <a:pt x="7882" y="6906"/>
                </a:cubicBezTo>
                <a:cubicBezTo>
                  <a:pt x="8025" y="6775"/>
                  <a:pt x="8120" y="6573"/>
                  <a:pt x="8120" y="6370"/>
                </a:cubicBezTo>
                <a:lnTo>
                  <a:pt x="8120" y="6013"/>
                </a:lnTo>
                <a:cubicBezTo>
                  <a:pt x="8120" y="5727"/>
                  <a:pt x="7882" y="5489"/>
                  <a:pt x="7597" y="5489"/>
                </a:cubicBezTo>
                <a:lnTo>
                  <a:pt x="5811" y="5489"/>
                </a:lnTo>
                <a:lnTo>
                  <a:pt x="5811" y="3703"/>
                </a:lnTo>
                <a:cubicBezTo>
                  <a:pt x="5811" y="3596"/>
                  <a:pt x="5894" y="3513"/>
                  <a:pt x="6001" y="3513"/>
                </a:cubicBezTo>
                <a:lnTo>
                  <a:pt x="6358" y="3513"/>
                </a:lnTo>
                <a:cubicBezTo>
                  <a:pt x="6465" y="3513"/>
                  <a:pt x="6573" y="3560"/>
                  <a:pt x="6632" y="3632"/>
                </a:cubicBezTo>
                <a:cubicBezTo>
                  <a:pt x="6847" y="3886"/>
                  <a:pt x="7157" y="4035"/>
                  <a:pt x="7492" y="4035"/>
                </a:cubicBezTo>
                <a:cubicBezTo>
                  <a:pt x="7565" y="4035"/>
                  <a:pt x="7640" y="4028"/>
                  <a:pt x="7716" y="4013"/>
                </a:cubicBezTo>
                <a:cubicBezTo>
                  <a:pt x="8156" y="3930"/>
                  <a:pt x="8525" y="3584"/>
                  <a:pt x="8609" y="3144"/>
                </a:cubicBezTo>
                <a:cubicBezTo>
                  <a:pt x="8680" y="2798"/>
                  <a:pt x="8597" y="2441"/>
                  <a:pt x="8382" y="2167"/>
                </a:cubicBezTo>
                <a:cubicBezTo>
                  <a:pt x="8156" y="1906"/>
                  <a:pt x="7847" y="1751"/>
                  <a:pt x="7489" y="1751"/>
                </a:cubicBezTo>
                <a:cubicBezTo>
                  <a:pt x="7156" y="1751"/>
                  <a:pt x="6823" y="1906"/>
                  <a:pt x="6608" y="2167"/>
                </a:cubicBezTo>
                <a:cubicBezTo>
                  <a:pt x="6549" y="2251"/>
                  <a:pt x="6454" y="2287"/>
                  <a:pt x="6346" y="2287"/>
                </a:cubicBezTo>
                <a:lnTo>
                  <a:pt x="5989" y="2287"/>
                </a:lnTo>
                <a:cubicBezTo>
                  <a:pt x="5882" y="2287"/>
                  <a:pt x="5799" y="2203"/>
                  <a:pt x="5799" y="2096"/>
                </a:cubicBezTo>
                <a:lnTo>
                  <a:pt x="5799" y="1203"/>
                </a:lnTo>
                <a:cubicBezTo>
                  <a:pt x="5799" y="1120"/>
                  <a:pt x="5715" y="1036"/>
                  <a:pt x="5632" y="1036"/>
                </a:cubicBezTo>
                <a:cubicBezTo>
                  <a:pt x="5549" y="1036"/>
                  <a:pt x="5465" y="1120"/>
                  <a:pt x="5465" y="1203"/>
                </a:cubicBezTo>
                <a:lnTo>
                  <a:pt x="5465" y="2096"/>
                </a:lnTo>
                <a:cubicBezTo>
                  <a:pt x="5465" y="2382"/>
                  <a:pt x="5703" y="2620"/>
                  <a:pt x="5989" y="2620"/>
                </a:cubicBezTo>
                <a:lnTo>
                  <a:pt x="6346" y="2620"/>
                </a:lnTo>
                <a:cubicBezTo>
                  <a:pt x="6561" y="2620"/>
                  <a:pt x="6751" y="2525"/>
                  <a:pt x="6882" y="2382"/>
                </a:cubicBezTo>
                <a:cubicBezTo>
                  <a:pt x="7037" y="2191"/>
                  <a:pt x="7263" y="2084"/>
                  <a:pt x="7513" y="2084"/>
                </a:cubicBezTo>
                <a:cubicBezTo>
                  <a:pt x="7751" y="2084"/>
                  <a:pt x="7989" y="2191"/>
                  <a:pt x="8132" y="2382"/>
                </a:cubicBezTo>
                <a:cubicBezTo>
                  <a:pt x="8287" y="2572"/>
                  <a:pt x="8347" y="2822"/>
                  <a:pt x="8299" y="3060"/>
                </a:cubicBezTo>
                <a:cubicBezTo>
                  <a:pt x="8239" y="3382"/>
                  <a:pt x="7966" y="3632"/>
                  <a:pt x="7656" y="3691"/>
                </a:cubicBezTo>
                <a:cubicBezTo>
                  <a:pt x="7601" y="3702"/>
                  <a:pt x="7547" y="3708"/>
                  <a:pt x="7494" y="3708"/>
                </a:cubicBezTo>
                <a:cubicBezTo>
                  <a:pt x="7257" y="3708"/>
                  <a:pt x="7038" y="3602"/>
                  <a:pt x="6882" y="3418"/>
                </a:cubicBezTo>
                <a:cubicBezTo>
                  <a:pt x="6751" y="3275"/>
                  <a:pt x="6561" y="3179"/>
                  <a:pt x="6346" y="3179"/>
                </a:cubicBezTo>
                <a:lnTo>
                  <a:pt x="5989" y="3179"/>
                </a:lnTo>
                <a:cubicBezTo>
                  <a:pt x="5703" y="3179"/>
                  <a:pt x="5465" y="3418"/>
                  <a:pt x="5465" y="3703"/>
                </a:cubicBezTo>
                <a:lnTo>
                  <a:pt x="5465" y="5489"/>
                </a:lnTo>
                <a:lnTo>
                  <a:pt x="3679" y="5489"/>
                </a:lnTo>
                <a:cubicBezTo>
                  <a:pt x="3584" y="5489"/>
                  <a:pt x="3489" y="5406"/>
                  <a:pt x="3489" y="5299"/>
                </a:cubicBezTo>
                <a:lnTo>
                  <a:pt x="3489" y="4942"/>
                </a:lnTo>
                <a:cubicBezTo>
                  <a:pt x="3489" y="4834"/>
                  <a:pt x="3536" y="4727"/>
                  <a:pt x="3608" y="4668"/>
                </a:cubicBezTo>
                <a:cubicBezTo>
                  <a:pt x="3917" y="4406"/>
                  <a:pt x="4072" y="4001"/>
                  <a:pt x="3989" y="3584"/>
                </a:cubicBezTo>
                <a:cubicBezTo>
                  <a:pt x="3906" y="3144"/>
                  <a:pt x="3560" y="2787"/>
                  <a:pt x="3120" y="2691"/>
                </a:cubicBezTo>
                <a:cubicBezTo>
                  <a:pt x="3039" y="2675"/>
                  <a:pt x="2957" y="2666"/>
                  <a:pt x="2876" y="2666"/>
                </a:cubicBezTo>
                <a:cubicBezTo>
                  <a:pt x="2611" y="2666"/>
                  <a:pt x="2353" y="2754"/>
                  <a:pt x="2143" y="2918"/>
                </a:cubicBezTo>
                <a:cubicBezTo>
                  <a:pt x="1882" y="3144"/>
                  <a:pt x="1727" y="3453"/>
                  <a:pt x="1727" y="3811"/>
                </a:cubicBezTo>
                <a:cubicBezTo>
                  <a:pt x="1727" y="4156"/>
                  <a:pt x="1882" y="4477"/>
                  <a:pt x="2143" y="4692"/>
                </a:cubicBezTo>
                <a:cubicBezTo>
                  <a:pt x="2227" y="4751"/>
                  <a:pt x="2263" y="4846"/>
                  <a:pt x="2263" y="4954"/>
                </a:cubicBezTo>
                <a:lnTo>
                  <a:pt x="2263" y="5311"/>
                </a:lnTo>
                <a:cubicBezTo>
                  <a:pt x="2263" y="5418"/>
                  <a:pt x="2179" y="5501"/>
                  <a:pt x="2072" y="5501"/>
                </a:cubicBezTo>
                <a:lnTo>
                  <a:pt x="286" y="5501"/>
                </a:lnTo>
                <a:lnTo>
                  <a:pt x="286" y="882"/>
                </a:lnTo>
                <a:cubicBezTo>
                  <a:pt x="286" y="584"/>
                  <a:pt x="524" y="322"/>
                  <a:pt x="834" y="322"/>
                </a:cubicBezTo>
                <a:lnTo>
                  <a:pt x="5465" y="322"/>
                </a:lnTo>
                <a:lnTo>
                  <a:pt x="5465" y="524"/>
                </a:lnTo>
                <a:cubicBezTo>
                  <a:pt x="5465" y="608"/>
                  <a:pt x="5537" y="679"/>
                  <a:pt x="5632" y="679"/>
                </a:cubicBezTo>
                <a:cubicBezTo>
                  <a:pt x="5715" y="679"/>
                  <a:pt x="5799" y="608"/>
                  <a:pt x="5799" y="524"/>
                </a:cubicBezTo>
                <a:lnTo>
                  <a:pt x="5799" y="322"/>
                </a:lnTo>
                <a:close/>
                <a:moveTo>
                  <a:pt x="881" y="1"/>
                </a:moveTo>
                <a:cubicBezTo>
                  <a:pt x="405" y="1"/>
                  <a:pt x="0" y="382"/>
                  <a:pt x="0" y="870"/>
                </a:cubicBezTo>
                <a:lnTo>
                  <a:pt x="0" y="10454"/>
                </a:lnTo>
                <a:cubicBezTo>
                  <a:pt x="0" y="10930"/>
                  <a:pt x="393" y="11335"/>
                  <a:pt x="881" y="11335"/>
                </a:cubicBezTo>
                <a:lnTo>
                  <a:pt x="10466" y="11335"/>
                </a:lnTo>
                <a:cubicBezTo>
                  <a:pt x="10942" y="11335"/>
                  <a:pt x="11347" y="10954"/>
                  <a:pt x="11347" y="10454"/>
                </a:cubicBezTo>
                <a:lnTo>
                  <a:pt x="11347" y="870"/>
                </a:lnTo>
                <a:cubicBezTo>
                  <a:pt x="11347" y="405"/>
                  <a:pt x="10942" y="1"/>
                  <a:pt x="104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230" name="Google Shape;13230;p88"/>
          <p:cNvGrpSpPr/>
          <p:nvPr/>
        </p:nvGrpSpPr>
        <p:grpSpPr>
          <a:xfrm>
            <a:off x="6216367" y="1795906"/>
            <a:ext cx="361147" cy="361147"/>
            <a:chOff x="6216367" y="1970156"/>
            <a:chExt cx="361147" cy="361147"/>
          </a:xfrm>
        </p:grpSpPr>
        <p:sp>
          <p:nvSpPr>
            <p:cNvPr id="13231" name="Google Shape;13231;p88"/>
            <p:cNvSpPr/>
            <p:nvPr/>
          </p:nvSpPr>
          <p:spPr>
            <a:xfrm>
              <a:off x="6247813" y="2069522"/>
              <a:ext cx="329701" cy="261781"/>
            </a:xfrm>
            <a:custGeom>
              <a:avLst/>
              <a:gdLst/>
              <a:ahLst/>
              <a:cxnLst/>
              <a:rect l="l" t="t" r="r" b="b"/>
              <a:pathLst>
                <a:path w="10359" h="8225" extrusionOk="0">
                  <a:moveTo>
                    <a:pt x="9663" y="0"/>
                  </a:moveTo>
                  <a:cubicBezTo>
                    <a:pt x="9637" y="0"/>
                    <a:pt x="9611" y="7"/>
                    <a:pt x="9585" y="22"/>
                  </a:cubicBezTo>
                  <a:cubicBezTo>
                    <a:pt x="9490" y="69"/>
                    <a:pt x="9466" y="153"/>
                    <a:pt x="9502" y="248"/>
                  </a:cubicBezTo>
                  <a:cubicBezTo>
                    <a:pt x="9847" y="962"/>
                    <a:pt x="10026" y="1736"/>
                    <a:pt x="10026" y="2534"/>
                  </a:cubicBezTo>
                  <a:cubicBezTo>
                    <a:pt x="10026" y="3963"/>
                    <a:pt x="9478" y="5308"/>
                    <a:pt x="8466" y="6320"/>
                  </a:cubicBezTo>
                  <a:cubicBezTo>
                    <a:pt x="7454" y="7332"/>
                    <a:pt x="6108" y="7880"/>
                    <a:pt x="4680" y="7880"/>
                  </a:cubicBezTo>
                  <a:cubicBezTo>
                    <a:pt x="3834" y="7880"/>
                    <a:pt x="3037" y="7689"/>
                    <a:pt x="2287" y="7308"/>
                  </a:cubicBezTo>
                  <a:cubicBezTo>
                    <a:pt x="1667" y="6999"/>
                    <a:pt x="1096" y="6558"/>
                    <a:pt x="632" y="6022"/>
                  </a:cubicBezTo>
                  <a:lnTo>
                    <a:pt x="632" y="6022"/>
                  </a:lnTo>
                  <a:lnTo>
                    <a:pt x="1286" y="6237"/>
                  </a:lnTo>
                  <a:cubicBezTo>
                    <a:pt x="1308" y="6245"/>
                    <a:pt x="1329" y="6249"/>
                    <a:pt x="1350" y="6249"/>
                  </a:cubicBezTo>
                  <a:cubicBezTo>
                    <a:pt x="1417" y="6249"/>
                    <a:pt x="1473" y="6206"/>
                    <a:pt x="1501" y="6141"/>
                  </a:cubicBezTo>
                  <a:cubicBezTo>
                    <a:pt x="1525" y="6046"/>
                    <a:pt x="1489" y="5963"/>
                    <a:pt x="1394" y="5927"/>
                  </a:cubicBezTo>
                  <a:lnTo>
                    <a:pt x="215" y="5546"/>
                  </a:lnTo>
                  <a:cubicBezTo>
                    <a:pt x="197" y="5539"/>
                    <a:pt x="180" y="5536"/>
                    <a:pt x="163" y="5536"/>
                  </a:cubicBezTo>
                  <a:cubicBezTo>
                    <a:pt x="122" y="5536"/>
                    <a:pt x="85" y="5553"/>
                    <a:pt x="60" y="5570"/>
                  </a:cubicBezTo>
                  <a:cubicBezTo>
                    <a:pt x="12" y="5606"/>
                    <a:pt x="1" y="5665"/>
                    <a:pt x="1" y="5725"/>
                  </a:cubicBezTo>
                  <a:lnTo>
                    <a:pt x="191" y="7094"/>
                  </a:lnTo>
                  <a:cubicBezTo>
                    <a:pt x="203" y="7177"/>
                    <a:pt x="274" y="7237"/>
                    <a:pt x="358" y="7237"/>
                  </a:cubicBezTo>
                  <a:lnTo>
                    <a:pt x="382" y="7237"/>
                  </a:lnTo>
                  <a:cubicBezTo>
                    <a:pt x="477" y="7225"/>
                    <a:pt x="536" y="7130"/>
                    <a:pt x="512" y="7046"/>
                  </a:cubicBezTo>
                  <a:lnTo>
                    <a:pt x="417" y="6272"/>
                  </a:lnTo>
                  <a:lnTo>
                    <a:pt x="417" y="6272"/>
                  </a:lnTo>
                  <a:cubicBezTo>
                    <a:pt x="893" y="6820"/>
                    <a:pt x="1489" y="7284"/>
                    <a:pt x="2120" y="7606"/>
                  </a:cubicBezTo>
                  <a:cubicBezTo>
                    <a:pt x="2918" y="8011"/>
                    <a:pt x="3775" y="8225"/>
                    <a:pt x="4680" y="8225"/>
                  </a:cubicBezTo>
                  <a:cubicBezTo>
                    <a:pt x="6204" y="8225"/>
                    <a:pt x="7621" y="7630"/>
                    <a:pt x="8692" y="6558"/>
                  </a:cubicBezTo>
                  <a:cubicBezTo>
                    <a:pt x="9764" y="5487"/>
                    <a:pt x="10359" y="4058"/>
                    <a:pt x="10359" y="2558"/>
                  </a:cubicBezTo>
                  <a:cubicBezTo>
                    <a:pt x="10359" y="1677"/>
                    <a:pt x="10157" y="855"/>
                    <a:pt x="9799" y="93"/>
                  </a:cubicBezTo>
                  <a:cubicBezTo>
                    <a:pt x="9775" y="35"/>
                    <a:pt x="9721" y="0"/>
                    <a:pt x="96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2" name="Google Shape;13232;p88"/>
            <p:cNvSpPr/>
            <p:nvPr/>
          </p:nvSpPr>
          <p:spPr>
            <a:xfrm>
              <a:off x="6216367" y="1970156"/>
              <a:ext cx="329701" cy="260731"/>
            </a:xfrm>
            <a:custGeom>
              <a:avLst/>
              <a:gdLst/>
              <a:ahLst/>
              <a:cxnLst/>
              <a:rect l="l" t="t" r="r" b="b"/>
              <a:pathLst>
                <a:path w="10359" h="8192" extrusionOk="0">
                  <a:moveTo>
                    <a:pt x="5668" y="0"/>
                  </a:moveTo>
                  <a:cubicBezTo>
                    <a:pt x="4156" y="0"/>
                    <a:pt x="2739" y="596"/>
                    <a:pt x="1667" y="1667"/>
                  </a:cubicBezTo>
                  <a:cubicBezTo>
                    <a:pt x="596" y="2739"/>
                    <a:pt x="0" y="4168"/>
                    <a:pt x="0" y="5680"/>
                  </a:cubicBezTo>
                  <a:cubicBezTo>
                    <a:pt x="0" y="6525"/>
                    <a:pt x="179" y="7346"/>
                    <a:pt x="548" y="8097"/>
                  </a:cubicBezTo>
                  <a:cubicBezTo>
                    <a:pt x="584" y="8156"/>
                    <a:pt x="643" y="8192"/>
                    <a:pt x="703" y="8192"/>
                  </a:cubicBezTo>
                  <a:cubicBezTo>
                    <a:pt x="727" y="8192"/>
                    <a:pt x="750" y="8192"/>
                    <a:pt x="774" y="8180"/>
                  </a:cubicBezTo>
                  <a:cubicBezTo>
                    <a:pt x="858" y="8132"/>
                    <a:pt x="893" y="8037"/>
                    <a:pt x="846" y="7954"/>
                  </a:cubicBezTo>
                  <a:cubicBezTo>
                    <a:pt x="512" y="7239"/>
                    <a:pt x="334" y="6465"/>
                    <a:pt x="334" y="5656"/>
                  </a:cubicBezTo>
                  <a:cubicBezTo>
                    <a:pt x="334" y="4227"/>
                    <a:pt x="881" y="2894"/>
                    <a:pt x="1893" y="1882"/>
                  </a:cubicBezTo>
                  <a:cubicBezTo>
                    <a:pt x="2905" y="869"/>
                    <a:pt x="4239" y="322"/>
                    <a:pt x="5668" y="322"/>
                  </a:cubicBezTo>
                  <a:cubicBezTo>
                    <a:pt x="7239" y="322"/>
                    <a:pt x="8704" y="989"/>
                    <a:pt x="9716" y="2179"/>
                  </a:cubicBezTo>
                  <a:lnTo>
                    <a:pt x="9061" y="1953"/>
                  </a:lnTo>
                  <a:cubicBezTo>
                    <a:pt x="9044" y="1948"/>
                    <a:pt x="9027" y="1946"/>
                    <a:pt x="9010" y="1946"/>
                  </a:cubicBezTo>
                  <a:cubicBezTo>
                    <a:pt x="8942" y="1946"/>
                    <a:pt x="8878" y="1984"/>
                    <a:pt x="8859" y="2060"/>
                  </a:cubicBezTo>
                  <a:cubicBezTo>
                    <a:pt x="8823" y="2143"/>
                    <a:pt x="8870" y="2239"/>
                    <a:pt x="8966" y="2263"/>
                  </a:cubicBezTo>
                  <a:lnTo>
                    <a:pt x="10133" y="2655"/>
                  </a:lnTo>
                  <a:cubicBezTo>
                    <a:pt x="10156" y="2655"/>
                    <a:pt x="10168" y="2667"/>
                    <a:pt x="10192" y="2667"/>
                  </a:cubicBezTo>
                  <a:cubicBezTo>
                    <a:pt x="10240" y="2667"/>
                    <a:pt x="10275" y="2655"/>
                    <a:pt x="10299" y="2620"/>
                  </a:cubicBezTo>
                  <a:cubicBezTo>
                    <a:pt x="10347" y="2596"/>
                    <a:pt x="10359" y="2536"/>
                    <a:pt x="10359" y="2477"/>
                  </a:cubicBezTo>
                  <a:lnTo>
                    <a:pt x="10168" y="1108"/>
                  </a:lnTo>
                  <a:cubicBezTo>
                    <a:pt x="10158" y="1027"/>
                    <a:pt x="10088" y="971"/>
                    <a:pt x="10016" y="971"/>
                  </a:cubicBezTo>
                  <a:cubicBezTo>
                    <a:pt x="10003" y="971"/>
                    <a:pt x="9990" y="973"/>
                    <a:pt x="9978" y="977"/>
                  </a:cubicBezTo>
                  <a:cubicBezTo>
                    <a:pt x="9882" y="989"/>
                    <a:pt x="9823" y="1072"/>
                    <a:pt x="9835" y="1167"/>
                  </a:cubicBezTo>
                  <a:lnTo>
                    <a:pt x="9942" y="1941"/>
                  </a:lnTo>
                  <a:cubicBezTo>
                    <a:pt x="8870" y="703"/>
                    <a:pt x="7323" y="0"/>
                    <a:pt x="5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3" name="Google Shape;13233;p88"/>
            <p:cNvSpPr/>
            <p:nvPr/>
          </p:nvSpPr>
          <p:spPr>
            <a:xfrm>
              <a:off x="6351252" y="2064875"/>
              <a:ext cx="17855" cy="28072"/>
            </a:xfrm>
            <a:custGeom>
              <a:avLst/>
              <a:gdLst/>
              <a:ahLst/>
              <a:cxnLst/>
              <a:rect l="l" t="t" r="r" b="b"/>
              <a:pathLst>
                <a:path w="561" h="882" extrusionOk="0">
                  <a:moveTo>
                    <a:pt x="358" y="1"/>
                  </a:moveTo>
                  <a:cubicBezTo>
                    <a:pt x="275" y="1"/>
                    <a:pt x="203" y="84"/>
                    <a:pt x="203" y="168"/>
                  </a:cubicBezTo>
                  <a:lnTo>
                    <a:pt x="203" y="477"/>
                  </a:lnTo>
                  <a:lnTo>
                    <a:pt x="84" y="596"/>
                  </a:lnTo>
                  <a:cubicBezTo>
                    <a:pt x="25" y="656"/>
                    <a:pt x="1" y="763"/>
                    <a:pt x="84" y="834"/>
                  </a:cubicBezTo>
                  <a:cubicBezTo>
                    <a:pt x="108" y="870"/>
                    <a:pt x="156" y="882"/>
                    <a:pt x="203" y="882"/>
                  </a:cubicBezTo>
                  <a:cubicBezTo>
                    <a:pt x="239" y="882"/>
                    <a:pt x="287" y="870"/>
                    <a:pt x="322" y="834"/>
                  </a:cubicBezTo>
                  <a:lnTo>
                    <a:pt x="501" y="680"/>
                  </a:lnTo>
                  <a:cubicBezTo>
                    <a:pt x="525" y="644"/>
                    <a:pt x="561" y="596"/>
                    <a:pt x="537" y="560"/>
                  </a:cubicBezTo>
                  <a:lnTo>
                    <a:pt x="525" y="168"/>
                  </a:lnTo>
                  <a:cubicBezTo>
                    <a:pt x="525" y="84"/>
                    <a:pt x="453" y="1"/>
                    <a:pt x="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4" name="Google Shape;13234;p88"/>
            <p:cNvSpPr/>
            <p:nvPr/>
          </p:nvSpPr>
          <p:spPr>
            <a:xfrm>
              <a:off x="6260321" y="2016688"/>
              <a:ext cx="272857" cy="269929"/>
            </a:xfrm>
            <a:custGeom>
              <a:avLst/>
              <a:gdLst/>
              <a:ahLst/>
              <a:cxnLst/>
              <a:rect l="l" t="t" r="r" b="b"/>
              <a:pathLst>
                <a:path w="8573" h="8481" extrusionOk="0">
                  <a:moveTo>
                    <a:pt x="2822" y="3182"/>
                  </a:moveTo>
                  <a:lnTo>
                    <a:pt x="3037" y="3217"/>
                  </a:lnTo>
                  <a:lnTo>
                    <a:pt x="3144" y="3217"/>
                  </a:lnTo>
                  <a:lnTo>
                    <a:pt x="2965" y="3598"/>
                  </a:lnTo>
                  <a:lnTo>
                    <a:pt x="2679" y="3527"/>
                  </a:lnTo>
                  <a:lnTo>
                    <a:pt x="2822" y="3182"/>
                  </a:lnTo>
                  <a:close/>
                  <a:moveTo>
                    <a:pt x="3918" y="3110"/>
                  </a:moveTo>
                  <a:lnTo>
                    <a:pt x="4251" y="3515"/>
                  </a:lnTo>
                  <a:lnTo>
                    <a:pt x="4203" y="3634"/>
                  </a:lnTo>
                  <a:cubicBezTo>
                    <a:pt x="4168" y="3718"/>
                    <a:pt x="4215" y="3813"/>
                    <a:pt x="4310" y="3837"/>
                  </a:cubicBezTo>
                  <a:cubicBezTo>
                    <a:pt x="4322" y="3837"/>
                    <a:pt x="4334" y="3860"/>
                    <a:pt x="4370" y="3860"/>
                  </a:cubicBezTo>
                  <a:cubicBezTo>
                    <a:pt x="4441" y="3860"/>
                    <a:pt x="4501" y="3813"/>
                    <a:pt x="4525" y="3741"/>
                  </a:cubicBezTo>
                  <a:lnTo>
                    <a:pt x="4572" y="3622"/>
                  </a:lnTo>
                  <a:cubicBezTo>
                    <a:pt x="4608" y="3515"/>
                    <a:pt x="4584" y="3408"/>
                    <a:pt x="4513" y="3325"/>
                  </a:cubicBezTo>
                  <a:lnTo>
                    <a:pt x="4430" y="3217"/>
                  </a:lnTo>
                  <a:lnTo>
                    <a:pt x="4727" y="3444"/>
                  </a:lnTo>
                  <a:cubicBezTo>
                    <a:pt x="4749" y="3458"/>
                    <a:pt x="4780" y="3469"/>
                    <a:pt x="4815" y="3469"/>
                  </a:cubicBezTo>
                  <a:cubicBezTo>
                    <a:pt x="4836" y="3469"/>
                    <a:pt x="4859" y="3465"/>
                    <a:pt x="4882" y="3456"/>
                  </a:cubicBezTo>
                  <a:lnTo>
                    <a:pt x="5096" y="3360"/>
                  </a:lnTo>
                  <a:lnTo>
                    <a:pt x="5227" y="3515"/>
                  </a:lnTo>
                  <a:cubicBezTo>
                    <a:pt x="5263" y="3563"/>
                    <a:pt x="5323" y="3575"/>
                    <a:pt x="5358" y="3575"/>
                  </a:cubicBezTo>
                  <a:lnTo>
                    <a:pt x="5775" y="3539"/>
                  </a:lnTo>
                  <a:lnTo>
                    <a:pt x="5799" y="3622"/>
                  </a:lnTo>
                  <a:cubicBezTo>
                    <a:pt x="5811" y="3658"/>
                    <a:pt x="5775" y="3694"/>
                    <a:pt x="5775" y="3706"/>
                  </a:cubicBezTo>
                  <a:cubicBezTo>
                    <a:pt x="5763" y="3718"/>
                    <a:pt x="5739" y="3753"/>
                    <a:pt x="5692" y="3753"/>
                  </a:cubicBezTo>
                  <a:lnTo>
                    <a:pt x="4977" y="3813"/>
                  </a:lnTo>
                  <a:cubicBezTo>
                    <a:pt x="4882" y="3813"/>
                    <a:pt x="4811" y="3872"/>
                    <a:pt x="4751" y="3944"/>
                  </a:cubicBezTo>
                  <a:cubicBezTo>
                    <a:pt x="4727" y="4003"/>
                    <a:pt x="4691" y="4063"/>
                    <a:pt x="4703" y="4122"/>
                  </a:cubicBezTo>
                  <a:lnTo>
                    <a:pt x="4227" y="3956"/>
                  </a:lnTo>
                  <a:cubicBezTo>
                    <a:pt x="4215" y="3956"/>
                    <a:pt x="4215" y="3944"/>
                    <a:pt x="4203" y="3932"/>
                  </a:cubicBezTo>
                  <a:cubicBezTo>
                    <a:pt x="4168" y="3753"/>
                    <a:pt x="4025" y="3610"/>
                    <a:pt x="3846" y="3610"/>
                  </a:cubicBezTo>
                  <a:lnTo>
                    <a:pt x="3834" y="3610"/>
                  </a:lnTo>
                  <a:lnTo>
                    <a:pt x="3322" y="3634"/>
                  </a:lnTo>
                  <a:lnTo>
                    <a:pt x="3477" y="3289"/>
                  </a:lnTo>
                  <a:cubicBezTo>
                    <a:pt x="3489" y="3265"/>
                    <a:pt x="3513" y="3229"/>
                    <a:pt x="3548" y="3229"/>
                  </a:cubicBezTo>
                  <a:lnTo>
                    <a:pt x="3918" y="3110"/>
                  </a:lnTo>
                  <a:close/>
                  <a:moveTo>
                    <a:pt x="7775" y="3646"/>
                  </a:moveTo>
                  <a:cubicBezTo>
                    <a:pt x="7787" y="3646"/>
                    <a:pt x="7835" y="3646"/>
                    <a:pt x="7859" y="3682"/>
                  </a:cubicBezTo>
                  <a:lnTo>
                    <a:pt x="8204" y="4003"/>
                  </a:lnTo>
                  <a:lnTo>
                    <a:pt x="8204" y="4349"/>
                  </a:lnTo>
                  <a:cubicBezTo>
                    <a:pt x="8156" y="5325"/>
                    <a:pt x="7763" y="6254"/>
                    <a:pt x="7061" y="6956"/>
                  </a:cubicBezTo>
                  <a:cubicBezTo>
                    <a:pt x="6954" y="7051"/>
                    <a:pt x="6835" y="7158"/>
                    <a:pt x="6716" y="7254"/>
                  </a:cubicBezTo>
                  <a:cubicBezTo>
                    <a:pt x="6775" y="7158"/>
                    <a:pt x="6835" y="7075"/>
                    <a:pt x="6870" y="6968"/>
                  </a:cubicBezTo>
                  <a:lnTo>
                    <a:pt x="7620" y="5194"/>
                  </a:lnTo>
                  <a:cubicBezTo>
                    <a:pt x="7656" y="5134"/>
                    <a:pt x="7644" y="5075"/>
                    <a:pt x="7609" y="5027"/>
                  </a:cubicBezTo>
                  <a:cubicBezTo>
                    <a:pt x="7585" y="4992"/>
                    <a:pt x="7525" y="4956"/>
                    <a:pt x="7466" y="4956"/>
                  </a:cubicBezTo>
                  <a:lnTo>
                    <a:pt x="7382" y="4956"/>
                  </a:lnTo>
                  <a:lnTo>
                    <a:pt x="7799" y="4134"/>
                  </a:lnTo>
                  <a:cubicBezTo>
                    <a:pt x="7882" y="4003"/>
                    <a:pt x="7835" y="3837"/>
                    <a:pt x="7704" y="3753"/>
                  </a:cubicBezTo>
                  <a:lnTo>
                    <a:pt x="7668" y="3718"/>
                  </a:lnTo>
                  <a:lnTo>
                    <a:pt x="7680" y="3706"/>
                  </a:lnTo>
                  <a:cubicBezTo>
                    <a:pt x="7716" y="3658"/>
                    <a:pt x="7739" y="3658"/>
                    <a:pt x="7775" y="3646"/>
                  </a:cubicBezTo>
                  <a:close/>
                  <a:moveTo>
                    <a:pt x="4257" y="0"/>
                  </a:moveTo>
                  <a:cubicBezTo>
                    <a:pt x="4208" y="0"/>
                    <a:pt x="4158" y="1"/>
                    <a:pt x="4108" y="3"/>
                  </a:cubicBezTo>
                  <a:cubicBezTo>
                    <a:pt x="3037" y="50"/>
                    <a:pt x="2048" y="491"/>
                    <a:pt x="1286" y="1241"/>
                  </a:cubicBezTo>
                  <a:cubicBezTo>
                    <a:pt x="524" y="1991"/>
                    <a:pt x="96" y="2991"/>
                    <a:pt x="48" y="4063"/>
                  </a:cubicBezTo>
                  <a:cubicBezTo>
                    <a:pt x="0" y="5122"/>
                    <a:pt x="358" y="6158"/>
                    <a:pt x="1048" y="6968"/>
                  </a:cubicBezTo>
                  <a:cubicBezTo>
                    <a:pt x="1072" y="7016"/>
                    <a:pt x="1120" y="7027"/>
                    <a:pt x="1179" y="7027"/>
                  </a:cubicBezTo>
                  <a:cubicBezTo>
                    <a:pt x="1227" y="7027"/>
                    <a:pt x="1251" y="7016"/>
                    <a:pt x="1286" y="6980"/>
                  </a:cubicBezTo>
                  <a:cubicBezTo>
                    <a:pt x="1358" y="6920"/>
                    <a:pt x="1358" y="6813"/>
                    <a:pt x="1298" y="6742"/>
                  </a:cubicBezTo>
                  <a:cubicBezTo>
                    <a:pt x="679" y="6004"/>
                    <a:pt x="346" y="5051"/>
                    <a:pt x="393" y="4063"/>
                  </a:cubicBezTo>
                  <a:cubicBezTo>
                    <a:pt x="441" y="3087"/>
                    <a:pt x="834" y="2158"/>
                    <a:pt x="1536" y="1455"/>
                  </a:cubicBezTo>
                  <a:cubicBezTo>
                    <a:pt x="2239" y="765"/>
                    <a:pt x="3156" y="360"/>
                    <a:pt x="4144" y="312"/>
                  </a:cubicBezTo>
                  <a:cubicBezTo>
                    <a:pt x="4200" y="309"/>
                    <a:pt x="4256" y="308"/>
                    <a:pt x="4312" y="308"/>
                  </a:cubicBezTo>
                  <a:cubicBezTo>
                    <a:pt x="4478" y="308"/>
                    <a:pt x="4641" y="321"/>
                    <a:pt x="4811" y="348"/>
                  </a:cubicBezTo>
                  <a:lnTo>
                    <a:pt x="5037" y="622"/>
                  </a:lnTo>
                  <a:lnTo>
                    <a:pt x="4942" y="848"/>
                  </a:lnTo>
                  <a:lnTo>
                    <a:pt x="4811" y="610"/>
                  </a:lnTo>
                  <a:cubicBezTo>
                    <a:pt x="4787" y="550"/>
                    <a:pt x="4727" y="527"/>
                    <a:pt x="4668" y="527"/>
                  </a:cubicBezTo>
                  <a:lnTo>
                    <a:pt x="4132" y="527"/>
                  </a:lnTo>
                  <a:cubicBezTo>
                    <a:pt x="4072" y="527"/>
                    <a:pt x="4013" y="550"/>
                    <a:pt x="3977" y="610"/>
                  </a:cubicBezTo>
                  <a:lnTo>
                    <a:pt x="3608" y="1324"/>
                  </a:lnTo>
                  <a:cubicBezTo>
                    <a:pt x="3560" y="1432"/>
                    <a:pt x="3560" y="1539"/>
                    <a:pt x="3608" y="1634"/>
                  </a:cubicBezTo>
                  <a:cubicBezTo>
                    <a:pt x="3668" y="1729"/>
                    <a:pt x="3751" y="1801"/>
                    <a:pt x="3858" y="1801"/>
                  </a:cubicBezTo>
                  <a:lnTo>
                    <a:pt x="4156" y="1836"/>
                  </a:lnTo>
                  <a:cubicBezTo>
                    <a:pt x="4215" y="1836"/>
                    <a:pt x="4275" y="1813"/>
                    <a:pt x="4310" y="1753"/>
                  </a:cubicBezTo>
                  <a:lnTo>
                    <a:pt x="4430" y="1598"/>
                  </a:lnTo>
                  <a:lnTo>
                    <a:pt x="4489" y="1670"/>
                  </a:lnTo>
                  <a:lnTo>
                    <a:pt x="4441" y="1955"/>
                  </a:lnTo>
                  <a:lnTo>
                    <a:pt x="3929" y="2027"/>
                  </a:lnTo>
                  <a:cubicBezTo>
                    <a:pt x="3906" y="2027"/>
                    <a:pt x="3894" y="2039"/>
                    <a:pt x="3858" y="2051"/>
                  </a:cubicBezTo>
                  <a:lnTo>
                    <a:pt x="3203" y="2527"/>
                  </a:lnTo>
                  <a:cubicBezTo>
                    <a:pt x="3179" y="2563"/>
                    <a:pt x="3144" y="2586"/>
                    <a:pt x="3144" y="2622"/>
                  </a:cubicBezTo>
                  <a:lnTo>
                    <a:pt x="3072" y="2920"/>
                  </a:lnTo>
                  <a:lnTo>
                    <a:pt x="2846" y="2884"/>
                  </a:lnTo>
                  <a:cubicBezTo>
                    <a:pt x="2836" y="2883"/>
                    <a:pt x="2826" y="2883"/>
                    <a:pt x="2816" y="2883"/>
                  </a:cubicBezTo>
                  <a:cubicBezTo>
                    <a:pt x="2686" y="2883"/>
                    <a:pt x="2580" y="2954"/>
                    <a:pt x="2525" y="3087"/>
                  </a:cubicBezTo>
                  <a:lnTo>
                    <a:pt x="2382" y="3456"/>
                  </a:lnTo>
                  <a:cubicBezTo>
                    <a:pt x="2358" y="3527"/>
                    <a:pt x="2358" y="3622"/>
                    <a:pt x="2405" y="3694"/>
                  </a:cubicBezTo>
                  <a:cubicBezTo>
                    <a:pt x="2441" y="3765"/>
                    <a:pt x="2501" y="3825"/>
                    <a:pt x="2596" y="3860"/>
                  </a:cubicBezTo>
                  <a:cubicBezTo>
                    <a:pt x="2441" y="3932"/>
                    <a:pt x="2322" y="4075"/>
                    <a:pt x="2322" y="4241"/>
                  </a:cubicBezTo>
                  <a:lnTo>
                    <a:pt x="2322" y="4313"/>
                  </a:lnTo>
                  <a:lnTo>
                    <a:pt x="1870" y="4849"/>
                  </a:lnTo>
                  <a:cubicBezTo>
                    <a:pt x="1786" y="4932"/>
                    <a:pt x="1763" y="5051"/>
                    <a:pt x="1763" y="5146"/>
                  </a:cubicBezTo>
                  <a:lnTo>
                    <a:pt x="1763" y="5777"/>
                  </a:lnTo>
                  <a:cubicBezTo>
                    <a:pt x="1763" y="5944"/>
                    <a:pt x="1822" y="6087"/>
                    <a:pt x="1941" y="6194"/>
                  </a:cubicBezTo>
                  <a:lnTo>
                    <a:pt x="2382" y="6623"/>
                  </a:lnTo>
                  <a:cubicBezTo>
                    <a:pt x="2489" y="6718"/>
                    <a:pt x="2608" y="6777"/>
                    <a:pt x="2739" y="6789"/>
                  </a:cubicBezTo>
                  <a:lnTo>
                    <a:pt x="4049" y="6908"/>
                  </a:lnTo>
                  <a:lnTo>
                    <a:pt x="4049" y="6956"/>
                  </a:lnTo>
                  <a:cubicBezTo>
                    <a:pt x="4037" y="7111"/>
                    <a:pt x="4096" y="7266"/>
                    <a:pt x="4227" y="7373"/>
                  </a:cubicBezTo>
                  <a:lnTo>
                    <a:pt x="4465" y="7551"/>
                  </a:lnTo>
                  <a:lnTo>
                    <a:pt x="4453" y="7587"/>
                  </a:lnTo>
                  <a:cubicBezTo>
                    <a:pt x="4394" y="7766"/>
                    <a:pt x="4453" y="7944"/>
                    <a:pt x="4584" y="8063"/>
                  </a:cubicBezTo>
                  <a:lnTo>
                    <a:pt x="4668" y="8123"/>
                  </a:lnTo>
                  <a:cubicBezTo>
                    <a:pt x="4608" y="8123"/>
                    <a:pt x="4561" y="8147"/>
                    <a:pt x="4501" y="8147"/>
                  </a:cubicBezTo>
                  <a:cubicBezTo>
                    <a:pt x="4451" y="8148"/>
                    <a:pt x="4402" y="8149"/>
                    <a:pt x="4353" y="8149"/>
                  </a:cubicBezTo>
                  <a:cubicBezTo>
                    <a:pt x="3418" y="8149"/>
                    <a:pt x="2523" y="7829"/>
                    <a:pt x="1822" y="7230"/>
                  </a:cubicBezTo>
                  <a:cubicBezTo>
                    <a:pt x="1793" y="7206"/>
                    <a:pt x="1759" y="7195"/>
                    <a:pt x="1724" y="7195"/>
                  </a:cubicBezTo>
                  <a:cubicBezTo>
                    <a:pt x="1672" y="7195"/>
                    <a:pt x="1619" y="7218"/>
                    <a:pt x="1584" y="7254"/>
                  </a:cubicBezTo>
                  <a:cubicBezTo>
                    <a:pt x="1524" y="7325"/>
                    <a:pt x="1536" y="7432"/>
                    <a:pt x="1596" y="7492"/>
                  </a:cubicBezTo>
                  <a:cubicBezTo>
                    <a:pt x="2358" y="8123"/>
                    <a:pt x="3322" y="8480"/>
                    <a:pt x="4322" y="8480"/>
                  </a:cubicBezTo>
                  <a:lnTo>
                    <a:pt x="4501" y="8480"/>
                  </a:lnTo>
                  <a:cubicBezTo>
                    <a:pt x="5573" y="8444"/>
                    <a:pt x="6573" y="7992"/>
                    <a:pt x="7323" y="7254"/>
                  </a:cubicBezTo>
                  <a:cubicBezTo>
                    <a:pt x="8085" y="6492"/>
                    <a:pt x="8513" y="5492"/>
                    <a:pt x="8561" y="4420"/>
                  </a:cubicBezTo>
                  <a:cubicBezTo>
                    <a:pt x="8573" y="3289"/>
                    <a:pt x="8216" y="2265"/>
                    <a:pt x="7537" y="1455"/>
                  </a:cubicBezTo>
                  <a:cubicBezTo>
                    <a:pt x="7506" y="1418"/>
                    <a:pt x="7462" y="1400"/>
                    <a:pt x="7417" y="1400"/>
                  </a:cubicBezTo>
                  <a:cubicBezTo>
                    <a:pt x="7375" y="1400"/>
                    <a:pt x="7333" y="1415"/>
                    <a:pt x="7299" y="1443"/>
                  </a:cubicBezTo>
                  <a:cubicBezTo>
                    <a:pt x="7228" y="1503"/>
                    <a:pt x="7228" y="1610"/>
                    <a:pt x="7287" y="1682"/>
                  </a:cubicBezTo>
                  <a:cubicBezTo>
                    <a:pt x="7728" y="2217"/>
                    <a:pt x="8025" y="2860"/>
                    <a:pt x="8144" y="3539"/>
                  </a:cubicBezTo>
                  <a:lnTo>
                    <a:pt x="8097" y="3503"/>
                  </a:lnTo>
                  <a:cubicBezTo>
                    <a:pt x="8018" y="3424"/>
                    <a:pt x="7923" y="3378"/>
                    <a:pt x="7804" y="3378"/>
                  </a:cubicBezTo>
                  <a:cubicBezTo>
                    <a:pt x="7780" y="3378"/>
                    <a:pt x="7754" y="3380"/>
                    <a:pt x="7728" y="3384"/>
                  </a:cubicBezTo>
                  <a:cubicBezTo>
                    <a:pt x="7597" y="3396"/>
                    <a:pt x="7478" y="3468"/>
                    <a:pt x="7406" y="3587"/>
                  </a:cubicBezTo>
                  <a:lnTo>
                    <a:pt x="7370" y="3634"/>
                  </a:lnTo>
                  <a:cubicBezTo>
                    <a:pt x="7299" y="3634"/>
                    <a:pt x="7228" y="3658"/>
                    <a:pt x="7168" y="3718"/>
                  </a:cubicBezTo>
                  <a:lnTo>
                    <a:pt x="6942" y="3468"/>
                  </a:lnTo>
                  <a:cubicBezTo>
                    <a:pt x="6911" y="3430"/>
                    <a:pt x="6866" y="3412"/>
                    <a:pt x="6821" y="3412"/>
                  </a:cubicBezTo>
                  <a:cubicBezTo>
                    <a:pt x="6780" y="3412"/>
                    <a:pt x="6738" y="3427"/>
                    <a:pt x="6704" y="3456"/>
                  </a:cubicBezTo>
                  <a:cubicBezTo>
                    <a:pt x="6632" y="3515"/>
                    <a:pt x="6632" y="3622"/>
                    <a:pt x="6692" y="3694"/>
                  </a:cubicBezTo>
                  <a:lnTo>
                    <a:pt x="7013" y="4099"/>
                  </a:lnTo>
                  <a:cubicBezTo>
                    <a:pt x="7049" y="4122"/>
                    <a:pt x="7085" y="4146"/>
                    <a:pt x="7132" y="4146"/>
                  </a:cubicBezTo>
                  <a:cubicBezTo>
                    <a:pt x="7180" y="4146"/>
                    <a:pt x="7228" y="4134"/>
                    <a:pt x="7251" y="4110"/>
                  </a:cubicBezTo>
                  <a:lnTo>
                    <a:pt x="7358" y="4003"/>
                  </a:lnTo>
                  <a:lnTo>
                    <a:pt x="7489" y="4099"/>
                  </a:lnTo>
                  <a:lnTo>
                    <a:pt x="7001" y="5075"/>
                  </a:lnTo>
                  <a:lnTo>
                    <a:pt x="6966" y="5075"/>
                  </a:lnTo>
                  <a:cubicBezTo>
                    <a:pt x="6930" y="5075"/>
                    <a:pt x="6894" y="5063"/>
                    <a:pt x="6870" y="5027"/>
                  </a:cubicBezTo>
                  <a:lnTo>
                    <a:pt x="6215" y="4230"/>
                  </a:lnTo>
                  <a:cubicBezTo>
                    <a:pt x="6181" y="4188"/>
                    <a:pt x="6129" y="4170"/>
                    <a:pt x="6079" y="4170"/>
                  </a:cubicBezTo>
                  <a:cubicBezTo>
                    <a:pt x="6043" y="4170"/>
                    <a:pt x="6007" y="4179"/>
                    <a:pt x="5977" y="4194"/>
                  </a:cubicBezTo>
                  <a:cubicBezTo>
                    <a:pt x="5894" y="4253"/>
                    <a:pt x="5894" y="4360"/>
                    <a:pt x="5942" y="4432"/>
                  </a:cubicBezTo>
                  <a:lnTo>
                    <a:pt x="6596" y="5242"/>
                  </a:lnTo>
                  <a:cubicBezTo>
                    <a:pt x="6684" y="5351"/>
                    <a:pt x="6811" y="5410"/>
                    <a:pt x="6932" y="5410"/>
                  </a:cubicBezTo>
                  <a:cubicBezTo>
                    <a:pt x="6944" y="5410"/>
                    <a:pt x="6955" y="5409"/>
                    <a:pt x="6966" y="5408"/>
                  </a:cubicBezTo>
                  <a:lnTo>
                    <a:pt x="7180" y="5384"/>
                  </a:lnTo>
                  <a:lnTo>
                    <a:pt x="6525" y="6908"/>
                  </a:lnTo>
                  <a:cubicBezTo>
                    <a:pt x="6477" y="7016"/>
                    <a:pt x="6418" y="7111"/>
                    <a:pt x="6335" y="7206"/>
                  </a:cubicBezTo>
                  <a:lnTo>
                    <a:pt x="5811" y="7825"/>
                  </a:lnTo>
                  <a:cubicBezTo>
                    <a:pt x="5537" y="7944"/>
                    <a:pt x="5275" y="8028"/>
                    <a:pt x="4989" y="8087"/>
                  </a:cubicBezTo>
                  <a:lnTo>
                    <a:pt x="4703" y="7825"/>
                  </a:lnTo>
                  <a:cubicBezTo>
                    <a:pt x="4680" y="7801"/>
                    <a:pt x="4668" y="7754"/>
                    <a:pt x="4680" y="7706"/>
                  </a:cubicBezTo>
                  <a:lnTo>
                    <a:pt x="4727" y="7551"/>
                  </a:lnTo>
                  <a:cubicBezTo>
                    <a:pt x="4739" y="7468"/>
                    <a:pt x="4727" y="7408"/>
                    <a:pt x="4668" y="7373"/>
                  </a:cubicBezTo>
                  <a:lnTo>
                    <a:pt x="4334" y="7123"/>
                  </a:lnTo>
                  <a:cubicBezTo>
                    <a:pt x="4310" y="7099"/>
                    <a:pt x="4287" y="7075"/>
                    <a:pt x="4287" y="7027"/>
                  </a:cubicBezTo>
                  <a:lnTo>
                    <a:pt x="4322" y="6813"/>
                  </a:lnTo>
                  <a:cubicBezTo>
                    <a:pt x="4322" y="6777"/>
                    <a:pt x="4322" y="6730"/>
                    <a:pt x="4287" y="6694"/>
                  </a:cubicBezTo>
                  <a:cubicBezTo>
                    <a:pt x="4263" y="6670"/>
                    <a:pt x="4215" y="6635"/>
                    <a:pt x="4168" y="6635"/>
                  </a:cubicBezTo>
                  <a:lnTo>
                    <a:pt x="2679" y="6504"/>
                  </a:lnTo>
                  <a:cubicBezTo>
                    <a:pt x="2620" y="6504"/>
                    <a:pt x="2560" y="6480"/>
                    <a:pt x="2536" y="6432"/>
                  </a:cubicBezTo>
                  <a:lnTo>
                    <a:pt x="2084" y="6004"/>
                  </a:lnTo>
                  <a:cubicBezTo>
                    <a:pt x="2048" y="5956"/>
                    <a:pt x="2013" y="5884"/>
                    <a:pt x="2013" y="5825"/>
                  </a:cubicBezTo>
                  <a:lnTo>
                    <a:pt x="2013" y="5194"/>
                  </a:lnTo>
                  <a:cubicBezTo>
                    <a:pt x="2013" y="5170"/>
                    <a:pt x="2024" y="5134"/>
                    <a:pt x="2048" y="5122"/>
                  </a:cubicBezTo>
                  <a:lnTo>
                    <a:pt x="2548" y="4539"/>
                  </a:lnTo>
                  <a:cubicBezTo>
                    <a:pt x="2584" y="4515"/>
                    <a:pt x="2596" y="4480"/>
                    <a:pt x="2596" y="4432"/>
                  </a:cubicBezTo>
                  <a:lnTo>
                    <a:pt x="2596" y="4301"/>
                  </a:lnTo>
                  <a:cubicBezTo>
                    <a:pt x="2596" y="4253"/>
                    <a:pt x="2620" y="4218"/>
                    <a:pt x="2667" y="4194"/>
                  </a:cubicBezTo>
                  <a:lnTo>
                    <a:pt x="3072" y="4015"/>
                  </a:lnTo>
                  <a:lnTo>
                    <a:pt x="3810" y="4003"/>
                  </a:lnTo>
                  <a:cubicBezTo>
                    <a:pt x="3834" y="4003"/>
                    <a:pt x="3846" y="4015"/>
                    <a:pt x="3846" y="4039"/>
                  </a:cubicBezTo>
                  <a:cubicBezTo>
                    <a:pt x="3858" y="4170"/>
                    <a:pt x="3965" y="4289"/>
                    <a:pt x="4096" y="4313"/>
                  </a:cubicBezTo>
                  <a:lnTo>
                    <a:pt x="4632" y="4491"/>
                  </a:lnTo>
                  <a:cubicBezTo>
                    <a:pt x="4668" y="4503"/>
                    <a:pt x="4705" y="4510"/>
                    <a:pt x="4741" y="4510"/>
                  </a:cubicBezTo>
                  <a:cubicBezTo>
                    <a:pt x="4813" y="4510"/>
                    <a:pt x="4882" y="4484"/>
                    <a:pt x="4930" y="4420"/>
                  </a:cubicBezTo>
                  <a:cubicBezTo>
                    <a:pt x="5001" y="4360"/>
                    <a:pt x="5037" y="4253"/>
                    <a:pt x="5025" y="4170"/>
                  </a:cubicBezTo>
                  <a:lnTo>
                    <a:pt x="5692" y="4110"/>
                  </a:lnTo>
                  <a:cubicBezTo>
                    <a:pt x="5823" y="4099"/>
                    <a:pt x="5930" y="4039"/>
                    <a:pt x="6013" y="3932"/>
                  </a:cubicBezTo>
                  <a:cubicBezTo>
                    <a:pt x="6096" y="3825"/>
                    <a:pt x="6120" y="3694"/>
                    <a:pt x="6096" y="3575"/>
                  </a:cubicBezTo>
                  <a:lnTo>
                    <a:pt x="6073" y="3479"/>
                  </a:lnTo>
                  <a:cubicBezTo>
                    <a:pt x="6050" y="3344"/>
                    <a:pt x="5931" y="3240"/>
                    <a:pt x="5776" y="3240"/>
                  </a:cubicBezTo>
                  <a:cubicBezTo>
                    <a:pt x="5768" y="3240"/>
                    <a:pt x="5760" y="3241"/>
                    <a:pt x="5751" y="3241"/>
                  </a:cubicBezTo>
                  <a:lnTo>
                    <a:pt x="5406" y="3277"/>
                  </a:lnTo>
                  <a:lnTo>
                    <a:pt x="5346" y="3217"/>
                  </a:lnTo>
                  <a:lnTo>
                    <a:pt x="5811" y="2753"/>
                  </a:lnTo>
                  <a:cubicBezTo>
                    <a:pt x="5870" y="2694"/>
                    <a:pt x="5870" y="2586"/>
                    <a:pt x="5811" y="2515"/>
                  </a:cubicBezTo>
                  <a:cubicBezTo>
                    <a:pt x="5781" y="2485"/>
                    <a:pt x="5739" y="2470"/>
                    <a:pt x="5696" y="2470"/>
                  </a:cubicBezTo>
                  <a:cubicBezTo>
                    <a:pt x="5653" y="2470"/>
                    <a:pt x="5608" y="2485"/>
                    <a:pt x="5573" y="2515"/>
                  </a:cubicBezTo>
                  <a:lnTo>
                    <a:pt x="5001" y="3063"/>
                  </a:lnTo>
                  <a:lnTo>
                    <a:pt x="4811" y="3146"/>
                  </a:lnTo>
                  <a:lnTo>
                    <a:pt x="4287" y="2741"/>
                  </a:lnTo>
                  <a:cubicBezTo>
                    <a:pt x="4260" y="2714"/>
                    <a:pt x="4220" y="2701"/>
                    <a:pt x="4181" y="2701"/>
                  </a:cubicBezTo>
                  <a:cubicBezTo>
                    <a:pt x="4168" y="2701"/>
                    <a:pt x="4156" y="2703"/>
                    <a:pt x="4144" y="2706"/>
                  </a:cubicBezTo>
                  <a:lnTo>
                    <a:pt x="3418" y="2944"/>
                  </a:lnTo>
                  <a:cubicBezTo>
                    <a:pt x="3394" y="2944"/>
                    <a:pt x="3370" y="2967"/>
                    <a:pt x="3358" y="2979"/>
                  </a:cubicBezTo>
                  <a:lnTo>
                    <a:pt x="3394" y="2753"/>
                  </a:lnTo>
                  <a:lnTo>
                    <a:pt x="3977" y="2336"/>
                  </a:lnTo>
                  <a:lnTo>
                    <a:pt x="4572" y="2253"/>
                  </a:lnTo>
                  <a:cubicBezTo>
                    <a:pt x="4644" y="2229"/>
                    <a:pt x="4703" y="2170"/>
                    <a:pt x="4703" y="2110"/>
                  </a:cubicBezTo>
                  <a:lnTo>
                    <a:pt x="4787" y="1634"/>
                  </a:lnTo>
                  <a:cubicBezTo>
                    <a:pt x="4787" y="1598"/>
                    <a:pt x="4787" y="1551"/>
                    <a:pt x="4751" y="1515"/>
                  </a:cubicBezTo>
                  <a:lnTo>
                    <a:pt x="4513" y="1205"/>
                  </a:lnTo>
                  <a:cubicBezTo>
                    <a:pt x="4489" y="1158"/>
                    <a:pt x="4430" y="1146"/>
                    <a:pt x="4382" y="1146"/>
                  </a:cubicBezTo>
                  <a:cubicBezTo>
                    <a:pt x="4322" y="1146"/>
                    <a:pt x="4275" y="1182"/>
                    <a:pt x="4251" y="1217"/>
                  </a:cubicBezTo>
                  <a:lnTo>
                    <a:pt x="4072" y="1491"/>
                  </a:lnTo>
                  <a:lnTo>
                    <a:pt x="3870" y="1479"/>
                  </a:lnTo>
                  <a:lnTo>
                    <a:pt x="4203" y="860"/>
                  </a:lnTo>
                  <a:lnTo>
                    <a:pt x="4525" y="860"/>
                  </a:lnTo>
                  <a:lnTo>
                    <a:pt x="4787" y="1324"/>
                  </a:lnTo>
                  <a:cubicBezTo>
                    <a:pt x="4811" y="1384"/>
                    <a:pt x="4870" y="1420"/>
                    <a:pt x="4930" y="1420"/>
                  </a:cubicBezTo>
                  <a:cubicBezTo>
                    <a:pt x="4989" y="1420"/>
                    <a:pt x="5049" y="1372"/>
                    <a:pt x="5084" y="1312"/>
                  </a:cubicBezTo>
                  <a:lnTo>
                    <a:pt x="5323" y="765"/>
                  </a:lnTo>
                  <a:cubicBezTo>
                    <a:pt x="5358" y="658"/>
                    <a:pt x="5346" y="550"/>
                    <a:pt x="5287" y="467"/>
                  </a:cubicBezTo>
                  <a:lnTo>
                    <a:pt x="5287" y="467"/>
                  </a:lnTo>
                  <a:cubicBezTo>
                    <a:pt x="5834" y="610"/>
                    <a:pt x="6346" y="884"/>
                    <a:pt x="6787" y="1253"/>
                  </a:cubicBezTo>
                  <a:cubicBezTo>
                    <a:pt x="6825" y="1280"/>
                    <a:pt x="6864" y="1292"/>
                    <a:pt x="6903" y="1292"/>
                  </a:cubicBezTo>
                  <a:cubicBezTo>
                    <a:pt x="6949" y="1292"/>
                    <a:pt x="6992" y="1274"/>
                    <a:pt x="7025" y="1241"/>
                  </a:cubicBezTo>
                  <a:cubicBezTo>
                    <a:pt x="7085" y="1158"/>
                    <a:pt x="7073" y="1062"/>
                    <a:pt x="7013" y="1003"/>
                  </a:cubicBezTo>
                  <a:cubicBezTo>
                    <a:pt x="6253" y="345"/>
                    <a:pt x="5266" y="0"/>
                    <a:pt x="42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35" name="Google Shape;13235;p88"/>
          <p:cNvGrpSpPr/>
          <p:nvPr/>
        </p:nvGrpSpPr>
        <p:grpSpPr>
          <a:xfrm>
            <a:off x="1289311" y="2751972"/>
            <a:ext cx="408156" cy="299783"/>
            <a:chOff x="1289311" y="2926222"/>
            <a:chExt cx="408156" cy="299783"/>
          </a:xfrm>
        </p:grpSpPr>
        <p:sp>
          <p:nvSpPr>
            <p:cNvPr id="13236" name="Google Shape;13236;p88"/>
            <p:cNvSpPr/>
            <p:nvPr/>
          </p:nvSpPr>
          <p:spPr>
            <a:xfrm>
              <a:off x="1334029" y="2952385"/>
              <a:ext cx="318339" cy="216395"/>
            </a:xfrm>
            <a:custGeom>
              <a:avLst/>
              <a:gdLst/>
              <a:ahLst/>
              <a:cxnLst/>
              <a:rect l="l" t="t" r="r" b="b"/>
              <a:pathLst>
                <a:path w="10002" h="6799" extrusionOk="0">
                  <a:moveTo>
                    <a:pt x="3203" y="1369"/>
                  </a:moveTo>
                  <a:cubicBezTo>
                    <a:pt x="3429" y="1369"/>
                    <a:pt x="3620" y="1548"/>
                    <a:pt x="3620" y="1786"/>
                  </a:cubicBezTo>
                  <a:lnTo>
                    <a:pt x="3620" y="2179"/>
                  </a:lnTo>
                  <a:cubicBezTo>
                    <a:pt x="3620" y="2524"/>
                    <a:pt x="3334" y="2798"/>
                    <a:pt x="3012" y="2798"/>
                  </a:cubicBezTo>
                  <a:cubicBezTo>
                    <a:pt x="2679" y="2798"/>
                    <a:pt x="2381" y="2524"/>
                    <a:pt x="2381" y="2179"/>
                  </a:cubicBezTo>
                  <a:lnTo>
                    <a:pt x="2381" y="1786"/>
                  </a:lnTo>
                  <a:cubicBezTo>
                    <a:pt x="2381" y="1560"/>
                    <a:pt x="2560" y="1369"/>
                    <a:pt x="2798" y="1369"/>
                  </a:cubicBezTo>
                  <a:close/>
                  <a:moveTo>
                    <a:pt x="8013" y="1191"/>
                  </a:moveTo>
                  <a:cubicBezTo>
                    <a:pt x="8132" y="1191"/>
                    <a:pt x="8215" y="1274"/>
                    <a:pt x="8215" y="1393"/>
                  </a:cubicBezTo>
                  <a:lnTo>
                    <a:pt x="8215" y="1989"/>
                  </a:lnTo>
                  <a:cubicBezTo>
                    <a:pt x="8215" y="2060"/>
                    <a:pt x="8168" y="2131"/>
                    <a:pt x="8108" y="2167"/>
                  </a:cubicBezTo>
                  <a:cubicBezTo>
                    <a:pt x="8061" y="2203"/>
                    <a:pt x="8025" y="2262"/>
                    <a:pt x="8025" y="2334"/>
                  </a:cubicBezTo>
                  <a:lnTo>
                    <a:pt x="8025" y="2632"/>
                  </a:lnTo>
                  <a:cubicBezTo>
                    <a:pt x="8025" y="2715"/>
                    <a:pt x="8085" y="2798"/>
                    <a:pt x="8168" y="2810"/>
                  </a:cubicBezTo>
                  <a:lnTo>
                    <a:pt x="8680" y="2929"/>
                  </a:lnTo>
                  <a:cubicBezTo>
                    <a:pt x="8763" y="2953"/>
                    <a:pt x="8847" y="3036"/>
                    <a:pt x="8847" y="3132"/>
                  </a:cubicBezTo>
                  <a:lnTo>
                    <a:pt x="8847" y="3191"/>
                  </a:lnTo>
                  <a:lnTo>
                    <a:pt x="6799" y="3191"/>
                  </a:lnTo>
                  <a:lnTo>
                    <a:pt x="6799" y="3132"/>
                  </a:lnTo>
                  <a:cubicBezTo>
                    <a:pt x="6799" y="3024"/>
                    <a:pt x="6858" y="2953"/>
                    <a:pt x="6965" y="2929"/>
                  </a:cubicBezTo>
                  <a:lnTo>
                    <a:pt x="7477" y="2810"/>
                  </a:lnTo>
                  <a:cubicBezTo>
                    <a:pt x="7561" y="2798"/>
                    <a:pt x="7620" y="2715"/>
                    <a:pt x="7620" y="2632"/>
                  </a:cubicBezTo>
                  <a:lnTo>
                    <a:pt x="7620" y="2334"/>
                  </a:lnTo>
                  <a:cubicBezTo>
                    <a:pt x="7596" y="2274"/>
                    <a:pt x="7561" y="2215"/>
                    <a:pt x="7501" y="2167"/>
                  </a:cubicBezTo>
                  <a:cubicBezTo>
                    <a:pt x="7430" y="2120"/>
                    <a:pt x="7406" y="2060"/>
                    <a:pt x="7406" y="1989"/>
                  </a:cubicBezTo>
                  <a:lnTo>
                    <a:pt x="7406" y="1393"/>
                  </a:lnTo>
                  <a:cubicBezTo>
                    <a:pt x="7406" y="1274"/>
                    <a:pt x="7489" y="1191"/>
                    <a:pt x="7608" y="1191"/>
                  </a:cubicBezTo>
                  <a:close/>
                  <a:moveTo>
                    <a:pt x="9620" y="369"/>
                  </a:moveTo>
                  <a:lnTo>
                    <a:pt x="9620" y="3191"/>
                  </a:lnTo>
                  <a:lnTo>
                    <a:pt x="9192" y="3191"/>
                  </a:lnTo>
                  <a:lnTo>
                    <a:pt x="9192" y="3132"/>
                  </a:lnTo>
                  <a:cubicBezTo>
                    <a:pt x="9192" y="2870"/>
                    <a:pt x="9013" y="2632"/>
                    <a:pt x="8739" y="2572"/>
                  </a:cubicBezTo>
                  <a:lnTo>
                    <a:pt x="8382" y="2477"/>
                  </a:lnTo>
                  <a:lnTo>
                    <a:pt x="8382" y="2417"/>
                  </a:lnTo>
                  <a:cubicBezTo>
                    <a:pt x="8501" y="2322"/>
                    <a:pt x="8573" y="2155"/>
                    <a:pt x="8573" y="1977"/>
                  </a:cubicBezTo>
                  <a:lnTo>
                    <a:pt x="8573" y="1381"/>
                  </a:lnTo>
                  <a:cubicBezTo>
                    <a:pt x="8573" y="1048"/>
                    <a:pt x="8311" y="786"/>
                    <a:pt x="7977" y="786"/>
                  </a:cubicBezTo>
                  <a:lnTo>
                    <a:pt x="7584" y="786"/>
                  </a:lnTo>
                  <a:cubicBezTo>
                    <a:pt x="7251" y="786"/>
                    <a:pt x="6989" y="1048"/>
                    <a:pt x="6989" y="1381"/>
                  </a:cubicBezTo>
                  <a:lnTo>
                    <a:pt x="6989" y="1977"/>
                  </a:lnTo>
                  <a:cubicBezTo>
                    <a:pt x="6989" y="2143"/>
                    <a:pt x="7061" y="2298"/>
                    <a:pt x="7180" y="2417"/>
                  </a:cubicBezTo>
                  <a:lnTo>
                    <a:pt x="7180" y="2477"/>
                  </a:lnTo>
                  <a:lnTo>
                    <a:pt x="6822" y="2572"/>
                  </a:lnTo>
                  <a:cubicBezTo>
                    <a:pt x="6549" y="2632"/>
                    <a:pt x="6370" y="2870"/>
                    <a:pt x="6370" y="3132"/>
                  </a:cubicBezTo>
                  <a:lnTo>
                    <a:pt x="6370" y="3191"/>
                  </a:lnTo>
                  <a:lnTo>
                    <a:pt x="5941" y="3191"/>
                  </a:lnTo>
                  <a:lnTo>
                    <a:pt x="5941" y="369"/>
                  </a:lnTo>
                  <a:close/>
                  <a:moveTo>
                    <a:pt x="3227" y="3179"/>
                  </a:moveTo>
                  <a:lnTo>
                    <a:pt x="3227" y="3274"/>
                  </a:lnTo>
                  <a:cubicBezTo>
                    <a:pt x="3203" y="3346"/>
                    <a:pt x="3239" y="3405"/>
                    <a:pt x="3262" y="3465"/>
                  </a:cubicBezTo>
                  <a:lnTo>
                    <a:pt x="3012" y="3715"/>
                  </a:lnTo>
                  <a:lnTo>
                    <a:pt x="3001" y="3715"/>
                  </a:lnTo>
                  <a:lnTo>
                    <a:pt x="2739" y="3465"/>
                  </a:lnTo>
                  <a:cubicBezTo>
                    <a:pt x="2774" y="3405"/>
                    <a:pt x="2798" y="3346"/>
                    <a:pt x="2798" y="3274"/>
                  </a:cubicBezTo>
                  <a:lnTo>
                    <a:pt x="2798" y="3179"/>
                  </a:lnTo>
                  <a:close/>
                  <a:moveTo>
                    <a:pt x="3572" y="3667"/>
                  </a:moveTo>
                  <a:lnTo>
                    <a:pt x="3953" y="3822"/>
                  </a:lnTo>
                  <a:cubicBezTo>
                    <a:pt x="4108" y="3882"/>
                    <a:pt x="4215" y="4048"/>
                    <a:pt x="4215" y="4203"/>
                  </a:cubicBezTo>
                  <a:lnTo>
                    <a:pt x="4215" y="5394"/>
                  </a:lnTo>
                  <a:cubicBezTo>
                    <a:pt x="4215" y="5513"/>
                    <a:pt x="4132" y="5608"/>
                    <a:pt x="4013" y="5608"/>
                  </a:cubicBezTo>
                  <a:lnTo>
                    <a:pt x="3191" y="5608"/>
                  </a:lnTo>
                  <a:lnTo>
                    <a:pt x="3191" y="5382"/>
                  </a:lnTo>
                  <a:lnTo>
                    <a:pt x="3608" y="5382"/>
                  </a:lnTo>
                  <a:cubicBezTo>
                    <a:pt x="3715" y="5382"/>
                    <a:pt x="3798" y="5299"/>
                    <a:pt x="3798" y="5191"/>
                  </a:cubicBezTo>
                  <a:lnTo>
                    <a:pt x="3798" y="4596"/>
                  </a:lnTo>
                  <a:cubicBezTo>
                    <a:pt x="3798" y="4489"/>
                    <a:pt x="3715" y="4406"/>
                    <a:pt x="3608" y="4406"/>
                  </a:cubicBezTo>
                  <a:cubicBezTo>
                    <a:pt x="3501" y="4406"/>
                    <a:pt x="3417" y="4489"/>
                    <a:pt x="3417" y="4596"/>
                  </a:cubicBezTo>
                  <a:lnTo>
                    <a:pt x="3417" y="5013"/>
                  </a:lnTo>
                  <a:lnTo>
                    <a:pt x="2584" y="5013"/>
                  </a:lnTo>
                  <a:lnTo>
                    <a:pt x="2584" y="4596"/>
                  </a:lnTo>
                  <a:cubicBezTo>
                    <a:pt x="2584" y="4489"/>
                    <a:pt x="2489" y="4406"/>
                    <a:pt x="2381" y="4406"/>
                  </a:cubicBezTo>
                  <a:cubicBezTo>
                    <a:pt x="2286" y="4406"/>
                    <a:pt x="2191" y="4489"/>
                    <a:pt x="2191" y="4596"/>
                  </a:cubicBezTo>
                  <a:lnTo>
                    <a:pt x="2191" y="5191"/>
                  </a:lnTo>
                  <a:cubicBezTo>
                    <a:pt x="2191" y="5299"/>
                    <a:pt x="2286" y="5382"/>
                    <a:pt x="2381" y="5382"/>
                  </a:cubicBezTo>
                  <a:lnTo>
                    <a:pt x="2798" y="5382"/>
                  </a:lnTo>
                  <a:lnTo>
                    <a:pt x="2798" y="5608"/>
                  </a:lnTo>
                  <a:lnTo>
                    <a:pt x="1989" y="5608"/>
                  </a:lnTo>
                  <a:cubicBezTo>
                    <a:pt x="1869" y="5608"/>
                    <a:pt x="1774" y="5513"/>
                    <a:pt x="1774" y="5394"/>
                  </a:cubicBezTo>
                  <a:lnTo>
                    <a:pt x="1774" y="4203"/>
                  </a:lnTo>
                  <a:cubicBezTo>
                    <a:pt x="1774" y="4048"/>
                    <a:pt x="1881" y="3882"/>
                    <a:pt x="2048" y="3822"/>
                  </a:cubicBezTo>
                  <a:lnTo>
                    <a:pt x="2417" y="3667"/>
                  </a:lnTo>
                  <a:lnTo>
                    <a:pt x="2727" y="3989"/>
                  </a:lnTo>
                  <a:cubicBezTo>
                    <a:pt x="2798" y="4060"/>
                    <a:pt x="2905" y="4108"/>
                    <a:pt x="3001" y="4108"/>
                  </a:cubicBezTo>
                  <a:cubicBezTo>
                    <a:pt x="3096" y="4108"/>
                    <a:pt x="3191" y="4060"/>
                    <a:pt x="3262" y="3989"/>
                  </a:cubicBezTo>
                  <a:lnTo>
                    <a:pt x="3572" y="3667"/>
                  </a:lnTo>
                  <a:close/>
                  <a:moveTo>
                    <a:pt x="5632" y="5596"/>
                  </a:moveTo>
                  <a:lnTo>
                    <a:pt x="5632" y="6406"/>
                  </a:lnTo>
                  <a:lnTo>
                    <a:pt x="381" y="6406"/>
                  </a:lnTo>
                  <a:lnTo>
                    <a:pt x="381" y="5596"/>
                  </a:lnTo>
                  <a:lnTo>
                    <a:pt x="1429" y="5596"/>
                  </a:lnTo>
                  <a:cubicBezTo>
                    <a:pt x="1512" y="5834"/>
                    <a:pt x="1727" y="5989"/>
                    <a:pt x="2000" y="5989"/>
                  </a:cubicBezTo>
                  <a:lnTo>
                    <a:pt x="4013" y="5989"/>
                  </a:lnTo>
                  <a:cubicBezTo>
                    <a:pt x="4263" y="5989"/>
                    <a:pt x="4489" y="5834"/>
                    <a:pt x="4572" y="5596"/>
                  </a:cubicBezTo>
                  <a:close/>
                  <a:moveTo>
                    <a:pt x="8025" y="4406"/>
                  </a:moveTo>
                  <a:cubicBezTo>
                    <a:pt x="8144" y="4406"/>
                    <a:pt x="8227" y="4489"/>
                    <a:pt x="8227" y="4608"/>
                  </a:cubicBezTo>
                  <a:lnTo>
                    <a:pt x="8227" y="5203"/>
                  </a:lnTo>
                  <a:cubicBezTo>
                    <a:pt x="8227" y="5275"/>
                    <a:pt x="8192" y="5358"/>
                    <a:pt x="8132" y="5382"/>
                  </a:cubicBezTo>
                  <a:cubicBezTo>
                    <a:pt x="8073" y="5418"/>
                    <a:pt x="8037" y="5477"/>
                    <a:pt x="8037" y="5549"/>
                  </a:cubicBezTo>
                  <a:lnTo>
                    <a:pt x="8037" y="5846"/>
                  </a:lnTo>
                  <a:cubicBezTo>
                    <a:pt x="8037" y="5930"/>
                    <a:pt x="8096" y="6013"/>
                    <a:pt x="8192" y="6025"/>
                  </a:cubicBezTo>
                  <a:lnTo>
                    <a:pt x="8692" y="6144"/>
                  </a:lnTo>
                  <a:cubicBezTo>
                    <a:pt x="8787" y="6168"/>
                    <a:pt x="8858" y="6251"/>
                    <a:pt x="8858" y="6346"/>
                  </a:cubicBezTo>
                  <a:lnTo>
                    <a:pt x="8858" y="6406"/>
                  </a:lnTo>
                  <a:lnTo>
                    <a:pt x="6787" y="6406"/>
                  </a:lnTo>
                  <a:lnTo>
                    <a:pt x="6787" y="6346"/>
                  </a:lnTo>
                  <a:cubicBezTo>
                    <a:pt x="6787" y="6251"/>
                    <a:pt x="6846" y="6168"/>
                    <a:pt x="6953" y="6144"/>
                  </a:cubicBezTo>
                  <a:lnTo>
                    <a:pt x="7465" y="6025"/>
                  </a:lnTo>
                  <a:cubicBezTo>
                    <a:pt x="7549" y="6013"/>
                    <a:pt x="7608" y="5930"/>
                    <a:pt x="7608" y="5846"/>
                  </a:cubicBezTo>
                  <a:lnTo>
                    <a:pt x="7608" y="5549"/>
                  </a:lnTo>
                  <a:cubicBezTo>
                    <a:pt x="7608" y="5489"/>
                    <a:pt x="7584" y="5418"/>
                    <a:pt x="7513" y="5382"/>
                  </a:cubicBezTo>
                  <a:cubicBezTo>
                    <a:pt x="7442" y="5334"/>
                    <a:pt x="7418" y="5275"/>
                    <a:pt x="7418" y="5203"/>
                  </a:cubicBezTo>
                  <a:lnTo>
                    <a:pt x="7418" y="4608"/>
                  </a:lnTo>
                  <a:cubicBezTo>
                    <a:pt x="7418" y="4489"/>
                    <a:pt x="7501" y="4406"/>
                    <a:pt x="7620" y="4406"/>
                  </a:cubicBezTo>
                  <a:close/>
                  <a:moveTo>
                    <a:pt x="9585" y="3584"/>
                  </a:moveTo>
                  <a:lnTo>
                    <a:pt x="9585" y="6406"/>
                  </a:lnTo>
                  <a:lnTo>
                    <a:pt x="9204" y="6406"/>
                  </a:lnTo>
                  <a:lnTo>
                    <a:pt x="9204" y="6346"/>
                  </a:lnTo>
                  <a:cubicBezTo>
                    <a:pt x="9204" y="6084"/>
                    <a:pt x="9025" y="5846"/>
                    <a:pt x="8751" y="5787"/>
                  </a:cubicBezTo>
                  <a:lnTo>
                    <a:pt x="8394" y="5691"/>
                  </a:lnTo>
                  <a:lnTo>
                    <a:pt x="8394" y="5632"/>
                  </a:lnTo>
                  <a:cubicBezTo>
                    <a:pt x="8513" y="5537"/>
                    <a:pt x="8596" y="5370"/>
                    <a:pt x="8596" y="5191"/>
                  </a:cubicBezTo>
                  <a:lnTo>
                    <a:pt x="8596" y="4596"/>
                  </a:lnTo>
                  <a:cubicBezTo>
                    <a:pt x="8596" y="4263"/>
                    <a:pt x="8323" y="4001"/>
                    <a:pt x="8001" y="4001"/>
                  </a:cubicBezTo>
                  <a:lnTo>
                    <a:pt x="7596" y="4001"/>
                  </a:lnTo>
                  <a:cubicBezTo>
                    <a:pt x="7263" y="4001"/>
                    <a:pt x="7001" y="4263"/>
                    <a:pt x="7001" y="4596"/>
                  </a:cubicBezTo>
                  <a:lnTo>
                    <a:pt x="7001" y="5191"/>
                  </a:lnTo>
                  <a:cubicBezTo>
                    <a:pt x="7001" y="5358"/>
                    <a:pt x="7072" y="5513"/>
                    <a:pt x="7192" y="5632"/>
                  </a:cubicBezTo>
                  <a:lnTo>
                    <a:pt x="7192" y="5691"/>
                  </a:lnTo>
                  <a:lnTo>
                    <a:pt x="6834" y="5787"/>
                  </a:lnTo>
                  <a:cubicBezTo>
                    <a:pt x="6572" y="5846"/>
                    <a:pt x="6394" y="6084"/>
                    <a:pt x="6394" y="6346"/>
                  </a:cubicBezTo>
                  <a:lnTo>
                    <a:pt x="6394" y="6406"/>
                  </a:lnTo>
                  <a:lnTo>
                    <a:pt x="5953" y="6406"/>
                  </a:lnTo>
                  <a:lnTo>
                    <a:pt x="5953" y="3584"/>
                  </a:lnTo>
                  <a:close/>
                  <a:moveTo>
                    <a:pt x="203" y="0"/>
                  </a:moveTo>
                  <a:cubicBezTo>
                    <a:pt x="95" y="0"/>
                    <a:pt x="0" y="84"/>
                    <a:pt x="0" y="191"/>
                  </a:cubicBezTo>
                  <a:lnTo>
                    <a:pt x="0" y="6596"/>
                  </a:lnTo>
                  <a:cubicBezTo>
                    <a:pt x="0" y="6703"/>
                    <a:pt x="95" y="6799"/>
                    <a:pt x="203" y="6799"/>
                  </a:cubicBezTo>
                  <a:lnTo>
                    <a:pt x="9811" y="6799"/>
                  </a:lnTo>
                  <a:cubicBezTo>
                    <a:pt x="9918" y="6799"/>
                    <a:pt x="10001" y="6703"/>
                    <a:pt x="10001" y="6596"/>
                  </a:cubicBezTo>
                  <a:lnTo>
                    <a:pt x="10001" y="191"/>
                  </a:lnTo>
                  <a:cubicBezTo>
                    <a:pt x="10001" y="84"/>
                    <a:pt x="9918" y="0"/>
                    <a:pt x="9811" y="0"/>
                  </a:cubicBezTo>
                  <a:lnTo>
                    <a:pt x="1584" y="0"/>
                  </a:lnTo>
                  <a:cubicBezTo>
                    <a:pt x="1477" y="0"/>
                    <a:pt x="1381" y="84"/>
                    <a:pt x="1381" y="191"/>
                  </a:cubicBezTo>
                  <a:cubicBezTo>
                    <a:pt x="1381" y="286"/>
                    <a:pt x="1477" y="381"/>
                    <a:pt x="1584" y="381"/>
                  </a:cubicBezTo>
                  <a:lnTo>
                    <a:pt x="5596" y="381"/>
                  </a:lnTo>
                  <a:lnTo>
                    <a:pt x="5596" y="5215"/>
                  </a:lnTo>
                  <a:lnTo>
                    <a:pt x="4572" y="5215"/>
                  </a:lnTo>
                  <a:lnTo>
                    <a:pt x="4572" y="4203"/>
                  </a:lnTo>
                  <a:cubicBezTo>
                    <a:pt x="4572" y="3882"/>
                    <a:pt x="4370" y="3584"/>
                    <a:pt x="4072" y="3477"/>
                  </a:cubicBezTo>
                  <a:lnTo>
                    <a:pt x="3572" y="3286"/>
                  </a:lnTo>
                  <a:lnTo>
                    <a:pt x="3572" y="3274"/>
                  </a:lnTo>
                  <a:lnTo>
                    <a:pt x="3572" y="2989"/>
                  </a:lnTo>
                  <a:cubicBezTo>
                    <a:pt x="3810" y="2810"/>
                    <a:pt x="3977" y="2512"/>
                    <a:pt x="3977" y="2203"/>
                  </a:cubicBezTo>
                  <a:lnTo>
                    <a:pt x="3977" y="1798"/>
                  </a:lnTo>
                  <a:cubicBezTo>
                    <a:pt x="3977" y="1369"/>
                    <a:pt x="3620" y="1012"/>
                    <a:pt x="3191" y="1012"/>
                  </a:cubicBezTo>
                  <a:lnTo>
                    <a:pt x="2786" y="1012"/>
                  </a:lnTo>
                  <a:cubicBezTo>
                    <a:pt x="2358" y="1012"/>
                    <a:pt x="2000" y="1369"/>
                    <a:pt x="2000" y="1798"/>
                  </a:cubicBezTo>
                  <a:lnTo>
                    <a:pt x="2000" y="2203"/>
                  </a:lnTo>
                  <a:cubicBezTo>
                    <a:pt x="2000" y="2524"/>
                    <a:pt x="2167" y="2810"/>
                    <a:pt x="2405" y="2989"/>
                  </a:cubicBezTo>
                  <a:lnTo>
                    <a:pt x="2405" y="3274"/>
                  </a:lnTo>
                  <a:lnTo>
                    <a:pt x="2405" y="3286"/>
                  </a:lnTo>
                  <a:lnTo>
                    <a:pt x="1905" y="3477"/>
                  </a:lnTo>
                  <a:cubicBezTo>
                    <a:pt x="1608" y="3596"/>
                    <a:pt x="1405" y="3894"/>
                    <a:pt x="1405" y="4203"/>
                  </a:cubicBezTo>
                  <a:lnTo>
                    <a:pt x="1405" y="5215"/>
                  </a:lnTo>
                  <a:lnTo>
                    <a:pt x="381" y="5215"/>
                  </a:lnTo>
                  <a:lnTo>
                    <a:pt x="381" y="381"/>
                  </a:lnTo>
                  <a:lnTo>
                    <a:pt x="798" y="381"/>
                  </a:lnTo>
                  <a:cubicBezTo>
                    <a:pt x="893" y="381"/>
                    <a:pt x="988" y="286"/>
                    <a:pt x="988" y="191"/>
                  </a:cubicBezTo>
                  <a:cubicBezTo>
                    <a:pt x="988" y="84"/>
                    <a:pt x="893" y="0"/>
                    <a:pt x="7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7" name="Google Shape;13237;p88"/>
            <p:cNvSpPr/>
            <p:nvPr/>
          </p:nvSpPr>
          <p:spPr>
            <a:xfrm>
              <a:off x="1289311" y="2926222"/>
              <a:ext cx="408156" cy="299783"/>
            </a:xfrm>
            <a:custGeom>
              <a:avLst/>
              <a:gdLst/>
              <a:ahLst/>
              <a:cxnLst/>
              <a:rect l="l" t="t" r="r" b="b"/>
              <a:pathLst>
                <a:path w="12824" h="9419" extrusionOk="0">
                  <a:moveTo>
                    <a:pt x="11621" y="382"/>
                  </a:moveTo>
                  <a:cubicBezTo>
                    <a:pt x="11740" y="382"/>
                    <a:pt x="11823" y="477"/>
                    <a:pt x="11823" y="596"/>
                  </a:cubicBezTo>
                  <a:lnTo>
                    <a:pt x="11823" y="8037"/>
                  </a:lnTo>
                  <a:lnTo>
                    <a:pt x="11406" y="8037"/>
                  </a:lnTo>
                  <a:cubicBezTo>
                    <a:pt x="11299" y="8037"/>
                    <a:pt x="11216" y="8121"/>
                    <a:pt x="11216" y="8228"/>
                  </a:cubicBezTo>
                  <a:cubicBezTo>
                    <a:pt x="11216" y="8335"/>
                    <a:pt x="11299" y="8418"/>
                    <a:pt x="11406" y="8418"/>
                  </a:cubicBezTo>
                  <a:lnTo>
                    <a:pt x="12407" y="8418"/>
                  </a:lnTo>
                  <a:cubicBezTo>
                    <a:pt x="12407" y="8418"/>
                    <a:pt x="12418" y="8418"/>
                    <a:pt x="12418" y="8442"/>
                  </a:cubicBezTo>
                  <a:lnTo>
                    <a:pt x="12418" y="8835"/>
                  </a:lnTo>
                  <a:cubicBezTo>
                    <a:pt x="12442" y="8942"/>
                    <a:pt x="12347" y="9049"/>
                    <a:pt x="12228" y="9049"/>
                  </a:cubicBezTo>
                  <a:lnTo>
                    <a:pt x="596" y="9049"/>
                  </a:lnTo>
                  <a:cubicBezTo>
                    <a:pt x="476" y="9049"/>
                    <a:pt x="381" y="8954"/>
                    <a:pt x="381" y="8835"/>
                  </a:cubicBezTo>
                  <a:lnTo>
                    <a:pt x="381" y="8442"/>
                  </a:lnTo>
                  <a:cubicBezTo>
                    <a:pt x="381" y="8442"/>
                    <a:pt x="381" y="8418"/>
                    <a:pt x="393" y="8418"/>
                  </a:cubicBezTo>
                  <a:lnTo>
                    <a:pt x="10621" y="8418"/>
                  </a:lnTo>
                  <a:cubicBezTo>
                    <a:pt x="10728" y="8418"/>
                    <a:pt x="10811" y="8335"/>
                    <a:pt x="10811" y="8228"/>
                  </a:cubicBezTo>
                  <a:cubicBezTo>
                    <a:pt x="10811" y="8121"/>
                    <a:pt x="10728" y="8037"/>
                    <a:pt x="10621" y="8037"/>
                  </a:cubicBezTo>
                  <a:lnTo>
                    <a:pt x="977" y="8037"/>
                  </a:lnTo>
                  <a:lnTo>
                    <a:pt x="977" y="596"/>
                  </a:lnTo>
                  <a:cubicBezTo>
                    <a:pt x="977" y="477"/>
                    <a:pt x="1072" y="382"/>
                    <a:pt x="1179" y="382"/>
                  </a:cubicBezTo>
                  <a:close/>
                  <a:moveTo>
                    <a:pt x="1191" y="1"/>
                  </a:moveTo>
                  <a:cubicBezTo>
                    <a:pt x="857" y="1"/>
                    <a:pt x="596" y="263"/>
                    <a:pt x="596" y="596"/>
                  </a:cubicBezTo>
                  <a:lnTo>
                    <a:pt x="596" y="8037"/>
                  </a:lnTo>
                  <a:lnTo>
                    <a:pt x="381" y="8037"/>
                  </a:lnTo>
                  <a:cubicBezTo>
                    <a:pt x="179" y="8037"/>
                    <a:pt x="0" y="8216"/>
                    <a:pt x="0" y="8418"/>
                  </a:cubicBezTo>
                  <a:lnTo>
                    <a:pt x="0" y="8823"/>
                  </a:lnTo>
                  <a:cubicBezTo>
                    <a:pt x="0" y="9157"/>
                    <a:pt x="262" y="9419"/>
                    <a:pt x="596" y="9419"/>
                  </a:cubicBezTo>
                  <a:lnTo>
                    <a:pt x="12228" y="9419"/>
                  </a:lnTo>
                  <a:cubicBezTo>
                    <a:pt x="12561" y="9419"/>
                    <a:pt x="12823" y="9157"/>
                    <a:pt x="12823" y="8823"/>
                  </a:cubicBezTo>
                  <a:lnTo>
                    <a:pt x="12823" y="8418"/>
                  </a:lnTo>
                  <a:cubicBezTo>
                    <a:pt x="12811" y="8216"/>
                    <a:pt x="12645" y="8037"/>
                    <a:pt x="12418" y="8037"/>
                  </a:cubicBezTo>
                  <a:lnTo>
                    <a:pt x="12216" y="8037"/>
                  </a:lnTo>
                  <a:lnTo>
                    <a:pt x="12216" y="596"/>
                  </a:lnTo>
                  <a:cubicBezTo>
                    <a:pt x="12216" y="263"/>
                    <a:pt x="11942" y="1"/>
                    <a:pt x="116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38" name="Google Shape;13238;p88"/>
          <p:cNvGrpSpPr/>
          <p:nvPr/>
        </p:nvGrpSpPr>
        <p:grpSpPr>
          <a:xfrm>
            <a:off x="7978465" y="1795142"/>
            <a:ext cx="361147" cy="360797"/>
            <a:chOff x="7978465" y="1969392"/>
            <a:chExt cx="361147" cy="360797"/>
          </a:xfrm>
        </p:grpSpPr>
        <p:sp>
          <p:nvSpPr>
            <p:cNvPr id="13239" name="Google Shape;13239;p88"/>
            <p:cNvSpPr/>
            <p:nvPr/>
          </p:nvSpPr>
          <p:spPr>
            <a:xfrm>
              <a:off x="8136871" y="2285821"/>
              <a:ext cx="44368" cy="44368"/>
            </a:xfrm>
            <a:custGeom>
              <a:avLst/>
              <a:gdLst/>
              <a:ahLst/>
              <a:cxnLst/>
              <a:rect l="l" t="t" r="r" b="b"/>
              <a:pathLst>
                <a:path w="1394" h="1394" extrusionOk="0">
                  <a:moveTo>
                    <a:pt x="691" y="322"/>
                  </a:moveTo>
                  <a:cubicBezTo>
                    <a:pt x="905" y="322"/>
                    <a:pt x="1072" y="488"/>
                    <a:pt x="1072" y="703"/>
                  </a:cubicBezTo>
                  <a:cubicBezTo>
                    <a:pt x="1072" y="905"/>
                    <a:pt x="893" y="1072"/>
                    <a:pt x="691" y="1072"/>
                  </a:cubicBezTo>
                  <a:cubicBezTo>
                    <a:pt x="488" y="1072"/>
                    <a:pt x="322" y="905"/>
                    <a:pt x="322" y="703"/>
                  </a:cubicBezTo>
                  <a:cubicBezTo>
                    <a:pt x="322" y="488"/>
                    <a:pt x="488" y="322"/>
                    <a:pt x="691" y="322"/>
                  </a:cubicBezTo>
                  <a:close/>
                  <a:moveTo>
                    <a:pt x="691" y="0"/>
                  </a:moveTo>
                  <a:cubicBezTo>
                    <a:pt x="310" y="0"/>
                    <a:pt x="0" y="310"/>
                    <a:pt x="0" y="703"/>
                  </a:cubicBezTo>
                  <a:cubicBezTo>
                    <a:pt x="0" y="1084"/>
                    <a:pt x="310" y="1393"/>
                    <a:pt x="691" y="1393"/>
                  </a:cubicBezTo>
                  <a:cubicBezTo>
                    <a:pt x="1084" y="1393"/>
                    <a:pt x="1393" y="1084"/>
                    <a:pt x="1393" y="703"/>
                  </a:cubicBezTo>
                  <a:cubicBezTo>
                    <a:pt x="1393" y="310"/>
                    <a:pt x="1084"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0" name="Google Shape;13240;p88"/>
            <p:cNvSpPr/>
            <p:nvPr/>
          </p:nvSpPr>
          <p:spPr>
            <a:xfrm>
              <a:off x="8210010" y="2121719"/>
              <a:ext cx="56112" cy="56112"/>
            </a:xfrm>
            <a:custGeom>
              <a:avLst/>
              <a:gdLst/>
              <a:ahLst/>
              <a:cxnLst/>
              <a:rect l="l" t="t" r="r" b="b"/>
              <a:pathLst>
                <a:path w="1763" h="1763" extrusionOk="0">
                  <a:moveTo>
                    <a:pt x="881" y="334"/>
                  </a:moveTo>
                  <a:cubicBezTo>
                    <a:pt x="1191" y="334"/>
                    <a:pt x="1429" y="572"/>
                    <a:pt x="1429" y="882"/>
                  </a:cubicBezTo>
                  <a:cubicBezTo>
                    <a:pt x="1417" y="1180"/>
                    <a:pt x="1179" y="1430"/>
                    <a:pt x="881" y="1430"/>
                  </a:cubicBezTo>
                  <a:cubicBezTo>
                    <a:pt x="583" y="1430"/>
                    <a:pt x="333" y="1191"/>
                    <a:pt x="333" y="882"/>
                  </a:cubicBezTo>
                  <a:cubicBezTo>
                    <a:pt x="333" y="584"/>
                    <a:pt x="572" y="334"/>
                    <a:pt x="881" y="334"/>
                  </a:cubicBezTo>
                  <a:close/>
                  <a:moveTo>
                    <a:pt x="881" y="1"/>
                  </a:moveTo>
                  <a:cubicBezTo>
                    <a:pt x="405" y="1"/>
                    <a:pt x="0" y="394"/>
                    <a:pt x="0" y="882"/>
                  </a:cubicBezTo>
                  <a:cubicBezTo>
                    <a:pt x="0" y="1358"/>
                    <a:pt x="393" y="1763"/>
                    <a:pt x="881" y="1763"/>
                  </a:cubicBezTo>
                  <a:cubicBezTo>
                    <a:pt x="1357" y="1763"/>
                    <a:pt x="1762" y="1370"/>
                    <a:pt x="1762" y="882"/>
                  </a:cubicBezTo>
                  <a:cubicBezTo>
                    <a:pt x="1762" y="406"/>
                    <a:pt x="135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1" name="Google Shape;13241;p88"/>
            <p:cNvSpPr/>
            <p:nvPr/>
          </p:nvSpPr>
          <p:spPr>
            <a:xfrm>
              <a:off x="8051987" y="2121719"/>
              <a:ext cx="55730" cy="56112"/>
            </a:xfrm>
            <a:custGeom>
              <a:avLst/>
              <a:gdLst/>
              <a:ahLst/>
              <a:cxnLst/>
              <a:rect l="l" t="t" r="r" b="b"/>
              <a:pathLst>
                <a:path w="1751" h="1763" extrusionOk="0">
                  <a:moveTo>
                    <a:pt x="881" y="334"/>
                  </a:moveTo>
                  <a:cubicBezTo>
                    <a:pt x="1179" y="334"/>
                    <a:pt x="1429" y="572"/>
                    <a:pt x="1429" y="882"/>
                  </a:cubicBezTo>
                  <a:cubicBezTo>
                    <a:pt x="1417" y="1180"/>
                    <a:pt x="1179" y="1430"/>
                    <a:pt x="881" y="1430"/>
                  </a:cubicBezTo>
                  <a:cubicBezTo>
                    <a:pt x="584" y="1430"/>
                    <a:pt x="322" y="1191"/>
                    <a:pt x="322" y="882"/>
                  </a:cubicBezTo>
                  <a:cubicBezTo>
                    <a:pt x="322" y="572"/>
                    <a:pt x="560" y="334"/>
                    <a:pt x="881" y="334"/>
                  </a:cubicBezTo>
                  <a:close/>
                  <a:moveTo>
                    <a:pt x="881" y="1"/>
                  </a:moveTo>
                  <a:cubicBezTo>
                    <a:pt x="405" y="1"/>
                    <a:pt x="0" y="394"/>
                    <a:pt x="0" y="882"/>
                  </a:cubicBezTo>
                  <a:cubicBezTo>
                    <a:pt x="0" y="1358"/>
                    <a:pt x="381" y="1763"/>
                    <a:pt x="881" y="1763"/>
                  </a:cubicBezTo>
                  <a:cubicBezTo>
                    <a:pt x="1357" y="1763"/>
                    <a:pt x="1750" y="1370"/>
                    <a:pt x="1750" y="882"/>
                  </a:cubicBezTo>
                  <a:cubicBezTo>
                    <a:pt x="1750" y="406"/>
                    <a:pt x="135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2" name="Google Shape;13242;p88"/>
            <p:cNvSpPr/>
            <p:nvPr/>
          </p:nvSpPr>
          <p:spPr>
            <a:xfrm>
              <a:off x="7978465" y="2285821"/>
              <a:ext cx="44749" cy="44368"/>
            </a:xfrm>
            <a:custGeom>
              <a:avLst/>
              <a:gdLst/>
              <a:ahLst/>
              <a:cxnLst/>
              <a:rect l="l" t="t" r="r" b="b"/>
              <a:pathLst>
                <a:path w="1406" h="1394" extrusionOk="0">
                  <a:moveTo>
                    <a:pt x="703" y="322"/>
                  </a:moveTo>
                  <a:cubicBezTo>
                    <a:pt x="905" y="322"/>
                    <a:pt x="1072" y="488"/>
                    <a:pt x="1072" y="703"/>
                  </a:cubicBezTo>
                  <a:cubicBezTo>
                    <a:pt x="1072" y="905"/>
                    <a:pt x="893" y="1072"/>
                    <a:pt x="703" y="1072"/>
                  </a:cubicBezTo>
                  <a:cubicBezTo>
                    <a:pt x="489" y="1072"/>
                    <a:pt x="334" y="905"/>
                    <a:pt x="334" y="703"/>
                  </a:cubicBezTo>
                  <a:cubicBezTo>
                    <a:pt x="334" y="488"/>
                    <a:pt x="489"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3" name="Google Shape;13243;p88"/>
            <p:cNvSpPr/>
            <p:nvPr/>
          </p:nvSpPr>
          <p:spPr>
            <a:xfrm>
              <a:off x="8294894" y="2285821"/>
              <a:ext cx="44718" cy="44368"/>
            </a:xfrm>
            <a:custGeom>
              <a:avLst/>
              <a:gdLst/>
              <a:ahLst/>
              <a:cxnLst/>
              <a:rect l="l" t="t" r="r" b="b"/>
              <a:pathLst>
                <a:path w="1405" h="1394" extrusionOk="0">
                  <a:moveTo>
                    <a:pt x="703" y="322"/>
                  </a:moveTo>
                  <a:cubicBezTo>
                    <a:pt x="905" y="322"/>
                    <a:pt x="1072" y="488"/>
                    <a:pt x="1072" y="703"/>
                  </a:cubicBezTo>
                  <a:cubicBezTo>
                    <a:pt x="1072" y="905"/>
                    <a:pt x="893" y="1072"/>
                    <a:pt x="703" y="1072"/>
                  </a:cubicBezTo>
                  <a:cubicBezTo>
                    <a:pt x="488" y="1072"/>
                    <a:pt x="333" y="905"/>
                    <a:pt x="333" y="703"/>
                  </a:cubicBezTo>
                  <a:cubicBezTo>
                    <a:pt x="333" y="488"/>
                    <a:pt x="488"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4" name="Google Shape;13244;p88"/>
            <p:cNvSpPr/>
            <p:nvPr/>
          </p:nvSpPr>
          <p:spPr>
            <a:xfrm>
              <a:off x="8119811" y="1969392"/>
              <a:ext cx="78455" cy="78487"/>
            </a:xfrm>
            <a:custGeom>
              <a:avLst/>
              <a:gdLst/>
              <a:ahLst/>
              <a:cxnLst/>
              <a:rect l="l" t="t" r="r" b="b"/>
              <a:pathLst>
                <a:path w="2465" h="2466" extrusionOk="0">
                  <a:moveTo>
                    <a:pt x="1227" y="346"/>
                  </a:moveTo>
                  <a:cubicBezTo>
                    <a:pt x="1727" y="346"/>
                    <a:pt x="2120" y="739"/>
                    <a:pt x="2120" y="1239"/>
                  </a:cubicBezTo>
                  <a:cubicBezTo>
                    <a:pt x="2120" y="1727"/>
                    <a:pt x="1727" y="2132"/>
                    <a:pt x="1227" y="2132"/>
                  </a:cubicBezTo>
                  <a:cubicBezTo>
                    <a:pt x="739" y="2132"/>
                    <a:pt x="334" y="1727"/>
                    <a:pt x="334" y="1239"/>
                  </a:cubicBezTo>
                  <a:cubicBezTo>
                    <a:pt x="334" y="739"/>
                    <a:pt x="739" y="346"/>
                    <a:pt x="1227" y="346"/>
                  </a:cubicBezTo>
                  <a:close/>
                  <a:moveTo>
                    <a:pt x="1227" y="1"/>
                  </a:moveTo>
                  <a:cubicBezTo>
                    <a:pt x="548" y="1"/>
                    <a:pt x="0" y="548"/>
                    <a:pt x="0" y="1239"/>
                  </a:cubicBezTo>
                  <a:cubicBezTo>
                    <a:pt x="0" y="1917"/>
                    <a:pt x="548" y="2465"/>
                    <a:pt x="1227" y="2465"/>
                  </a:cubicBezTo>
                  <a:cubicBezTo>
                    <a:pt x="1917" y="2465"/>
                    <a:pt x="2465" y="1917"/>
                    <a:pt x="2465" y="1239"/>
                  </a:cubicBezTo>
                  <a:cubicBezTo>
                    <a:pt x="2465" y="548"/>
                    <a:pt x="1905"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5" name="Google Shape;13245;p88"/>
            <p:cNvSpPr/>
            <p:nvPr/>
          </p:nvSpPr>
          <p:spPr>
            <a:xfrm>
              <a:off x="8012202" y="2189575"/>
              <a:ext cx="134917" cy="89690"/>
            </a:xfrm>
            <a:custGeom>
              <a:avLst/>
              <a:gdLst/>
              <a:ahLst/>
              <a:cxnLst/>
              <a:rect l="l" t="t" r="r" b="b"/>
              <a:pathLst>
                <a:path w="4239" h="2818" extrusionOk="0">
                  <a:moveTo>
                    <a:pt x="2107" y="0"/>
                  </a:moveTo>
                  <a:cubicBezTo>
                    <a:pt x="2024" y="0"/>
                    <a:pt x="1953" y="71"/>
                    <a:pt x="1953" y="167"/>
                  </a:cubicBezTo>
                  <a:lnTo>
                    <a:pt x="1953" y="1417"/>
                  </a:lnTo>
                  <a:lnTo>
                    <a:pt x="1072" y="1417"/>
                  </a:lnTo>
                  <a:cubicBezTo>
                    <a:pt x="822" y="1417"/>
                    <a:pt x="583" y="1560"/>
                    <a:pt x="464" y="1786"/>
                  </a:cubicBezTo>
                  <a:lnTo>
                    <a:pt x="48" y="2560"/>
                  </a:lnTo>
                  <a:cubicBezTo>
                    <a:pt x="0" y="2631"/>
                    <a:pt x="24" y="2738"/>
                    <a:pt x="119" y="2786"/>
                  </a:cubicBezTo>
                  <a:cubicBezTo>
                    <a:pt x="143" y="2798"/>
                    <a:pt x="167" y="2798"/>
                    <a:pt x="191" y="2798"/>
                  </a:cubicBezTo>
                  <a:cubicBezTo>
                    <a:pt x="250" y="2798"/>
                    <a:pt x="310" y="2774"/>
                    <a:pt x="345" y="2715"/>
                  </a:cubicBezTo>
                  <a:lnTo>
                    <a:pt x="762" y="1941"/>
                  </a:lnTo>
                  <a:cubicBezTo>
                    <a:pt x="822" y="1822"/>
                    <a:pt x="953" y="1738"/>
                    <a:pt x="1083" y="1738"/>
                  </a:cubicBezTo>
                  <a:lnTo>
                    <a:pt x="3167" y="1738"/>
                  </a:lnTo>
                  <a:cubicBezTo>
                    <a:pt x="3298" y="1738"/>
                    <a:pt x="3417" y="1822"/>
                    <a:pt x="3500" y="1941"/>
                  </a:cubicBezTo>
                  <a:lnTo>
                    <a:pt x="3917" y="2727"/>
                  </a:lnTo>
                  <a:cubicBezTo>
                    <a:pt x="3943" y="2778"/>
                    <a:pt x="4006" y="2817"/>
                    <a:pt x="4066" y="2817"/>
                  </a:cubicBezTo>
                  <a:cubicBezTo>
                    <a:pt x="4089" y="2817"/>
                    <a:pt x="4112" y="2811"/>
                    <a:pt x="4131" y="2798"/>
                  </a:cubicBezTo>
                  <a:cubicBezTo>
                    <a:pt x="4215" y="2774"/>
                    <a:pt x="4239" y="2667"/>
                    <a:pt x="4191" y="2572"/>
                  </a:cubicBezTo>
                  <a:lnTo>
                    <a:pt x="3774" y="1786"/>
                  </a:lnTo>
                  <a:cubicBezTo>
                    <a:pt x="3655" y="1560"/>
                    <a:pt x="3417" y="1417"/>
                    <a:pt x="3155" y="1417"/>
                  </a:cubicBezTo>
                  <a:lnTo>
                    <a:pt x="2274" y="1417"/>
                  </a:lnTo>
                  <a:lnTo>
                    <a:pt x="2274" y="167"/>
                  </a:lnTo>
                  <a:cubicBezTo>
                    <a:pt x="2274" y="71"/>
                    <a:pt x="2203" y="0"/>
                    <a:pt x="21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6" name="Google Shape;13246;p88"/>
            <p:cNvSpPr/>
            <p:nvPr/>
          </p:nvSpPr>
          <p:spPr>
            <a:xfrm>
              <a:off x="8099346" y="2059973"/>
              <a:ext cx="119385" cy="56016"/>
            </a:xfrm>
            <a:custGeom>
              <a:avLst/>
              <a:gdLst/>
              <a:ahLst/>
              <a:cxnLst/>
              <a:rect l="l" t="t" r="r" b="b"/>
              <a:pathLst>
                <a:path w="3751" h="1760" extrusionOk="0">
                  <a:moveTo>
                    <a:pt x="1870" y="0"/>
                  </a:moveTo>
                  <a:cubicBezTo>
                    <a:pt x="1786" y="0"/>
                    <a:pt x="1715" y="72"/>
                    <a:pt x="1715" y="155"/>
                  </a:cubicBezTo>
                  <a:lnTo>
                    <a:pt x="1715" y="714"/>
                  </a:lnTo>
                  <a:lnTo>
                    <a:pt x="774" y="714"/>
                  </a:lnTo>
                  <a:cubicBezTo>
                    <a:pt x="584" y="714"/>
                    <a:pt x="405" y="810"/>
                    <a:pt x="310" y="988"/>
                  </a:cubicBezTo>
                  <a:lnTo>
                    <a:pt x="48" y="1512"/>
                  </a:lnTo>
                  <a:cubicBezTo>
                    <a:pt x="0" y="1584"/>
                    <a:pt x="24" y="1691"/>
                    <a:pt x="120" y="1738"/>
                  </a:cubicBezTo>
                  <a:cubicBezTo>
                    <a:pt x="141" y="1753"/>
                    <a:pt x="167" y="1760"/>
                    <a:pt x="192" y="1760"/>
                  </a:cubicBezTo>
                  <a:cubicBezTo>
                    <a:pt x="251" y="1760"/>
                    <a:pt x="313" y="1725"/>
                    <a:pt x="346" y="1667"/>
                  </a:cubicBezTo>
                  <a:lnTo>
                    <a:pt x="608" y="1143"/>
                  </a:lnTo>
                  <a:cubicBezTo>
                    <a:pt x="643" y="1084"/>
                    <a:pt x="715" y="1036"/>
                    <a:pt x="774" y="1036"/>
                  </a:cubicBezTo>
                  <a:lnTo>
                    <a:pt x="2977" y="1036"/>
                  </a:lnTo>
                  <a:cubicBezTo>
                    <a:pt x="3048" y="1036"/>
                    <a:pt x="3108" y="1084"/>
                    <a:pt x="3144" y="1143"/>
                  </a:cubicBezTo>
                  <a:lnTo>
                    <a:pt x="3406" y="1667"/>
                  </a:lnTo>
                  <a:cubicBezTo>
                    <a:pt x="3441" y="1727"/>
                    <a:pt x="3501" y="1750"/>
                    <a:pt x="3560" y="1750"/>
                  </a:cubicBezTo>
                  <a:cubicBezTo>
                    <a:pt x="3584" y="1750"/>
                    <a:pt x="3620" y="1750"/>
                    <a:pt x="3632" y="1738"/>
                  </a:cubicBezTo>
                  <a:cubicBezTo>
                    <a:pt x="3715" y="1691"/>
                    <a:pt x="3751" y="1584"/>
                    <a:pt x="3703" y="1512"/>
                  </a:cubicBezTo>
                  <a:lnTo>
                    <a:pt x="3441" y="988"/>
                  </a:lnTo>
                  <a:cubicBezTo>
                    <a:pt x="3346" y="810"/>
                    <a:pt x="3168" y="714"/>
                    <a:pt x="2977" y="714"/>
                  </a:cubicBezTo>
                  <a:lnTo>
                    <a:pt x="2036" y="714"/>
                  </a:lnTo>
                  <a:lnTo>
                    <a:pt x="2036" y="155"/>
                  </a:lnTo>
                  <a:cubicBezTo>
                    <a:pt x="2036" y="72"/>
                    <a:pt x="1965" y="0"/>
                    <a:pt x="1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7" name="Google Shape;13247;p88"/>
            <p:cNvSpPr/>
            <p:nvPr/>
          </p:nvSpPr>
          <p:spPr>
            <a:xfrm>
              <a:off x="8170194" y="2189925"/>
              <a:ext cx="135331" cy="89849"/>
            </a:xfrm>
            <a:custGeom>
              <a:avLst/>
              <a:gdLst/>
              <a:ahLst/>
              <a:cxnLst/>
              <a:rect l="l" t="t" r="r" b="b"/>
              <a:pathLst>
                <a:path w="4252" h="2823" extrusionOk="0">
                  <a:moveTo>
                    <a:pt x="2132" y="1"/>
                  </a:moveTo>
                  <a:cubicBezTo>
                    <a:pt x="2049" y="1"/>
                    <a:pt x="1965" y="84"/>
                    <a:pt x="1965" y="168"/>
                  </a:cubicBezTo>
                  <a:lnTo>
                    <a:pt x="1965" y="1418"/>
                  </a:lnTo>
                  <a:lnTo>
                    <a:pt x="1096" y="1418"/>
                  </a:lnTo>
                  <a:cubicBezTo>
                    <a:pt x="834" y="1418"/>
                    <a:pt x="596" y="1573"/>
                    <a:pt x="465" y="1787"/>
                  </a:cubicBezTo>
                  <a:lnTo>
                    <a:pt x="49" y="2585"/>
                  </a:lnTo>
                  <a:cubicBezTo>
                    <a:pt x="1" y="2656"/>
                    <a:pt x="37" y="2763"/>
                    <a:pt x="120" y="2799"/>
                  </a:cubicBezTo>
                  <a:cubicBezTo>
                    <a:pt x="148" y="2815"/>
                    <a:pt x="177" y="2823"/>
                    <a:pt x="205" y="2823"/>
                  </a:cubicBezTo>
                  <a:cubicBezTo>
                    <a:pt x="262" y="2823"/>
                    <a:pt x="314" y="2791"/>
                    <a:pt x="346" y="2727"/>
                  </a:cubicBezTo>
                  <a:lnTo>
                    <a:pt x="763" y="1942"/>
                  </a:lnTo>
                  <a:cubicBezTo>
                    <a:pt x="822" y="1823"/>
                    <a:pt x="953" y="1751"/>
                    <a:pt x="1096" y="1751"/>
                  </a:cubicBezTo>
                  <a:lnTo>
                    <a:pt x="3180" y="1751"/>
                  </a:lnTo>
                  <a:cubicBezTo>
                    <a:pt x="3311" y="1751"/>
                    <a:pt x="3430" y="1823"/>
                    <a:pt x="3501" y="1942"/>
                  </a:cubicBezTo>
                  <a:lnTo>
                    <a:pt x="3918" y="2716"/>
                  </a:lnTo>
                  <a:cubicBezTo>
                    <a:pt x="3954" y="2775"/>
                    <a:pt x="4013" y="2799"/>
                    <a:pt x="4073" y="2799"/>
                  </a:cubicBezTo>
                  <a:cubicBezTo>
                    <a:pt x="4097" y="2799"/>
                    <a:pt x="4132" y="2799"/>
                    <a:pt x="4144" y="2787"/>
                  </a:cubicBezTo>
                  <a:cubicBezTo>
                    <a:pt x="4216" y="2763"/>
                    <a:pt x="4251" y="2656"/>
                    <a:pt x="4204" y="2561"/>
                  </a:cubicBezTo>
                  <a:lnTo>
                    <a:pt x="3787" y="1787"/>
                  </a:lnTo>
                  <a:cubicBezTo>
                    <a:pt x="3668" y="1573"/>
                    <a:pt x="3430" y="1418"/>
                    <a:pt x="3180" y="1418"/>
                  </a:cubicBezTo>
                  <a:lnTo>
                    <a:pt x="2299" y="1418"/>
                  </a:lnTo>
                  <a:lnTo>
                    <a:pt x="2299" y="168"/>
                  </a:lnTo>
                  <a:cubicBezTo>
                    <a:pt x="2299" y="84"/>
                    <a:pt x="2227" y="1"/>
                    <a:pt x="2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248" name="Google Shape;13248;p88"/>
          <p:cNvSpPr/>
          <p:nvPr/>
        </p:nvSpPr>
        <p:spPr>
          <a:xfrm>
            <a:off x="2206357" y="2716357"/>
            <a:ext cx="372159" cy="372159"/>
          </a:xfrm>
          <a:custGeom>
            <a:avLst/>
            <a:gdLst/>
            <a:ahLst/>
            <a:cxnLst/>
            <a:rect l="l" t="t" r="r" b="b"/>
            <a:pathLst>
              <a:path w="11693" h="11693" extrusionOk="0">
                <a:moveTo>
                  <a:pt x="10252" y="584"/>
                </a:moveTo>
                <a:lnTo>
                  <a:pt x="10252" y="1263"/>
                </a:lnTo>
                <a:cubicBezTo>
                  <a:pt x="10252" y="1358"/>
                  <a:pt x="10323" y="1429"/>
                  <a:pt x="10406" y="1429"/>
                </a:cubicBezTo>
                <a:lnTo>
                  <a:pt x="11097" y="1429"/>
                </a:lnTo>
                <a:lnTo>
                  <a:pt x="9609" y="2918"/>
                </a:lnTo>
                <a:lnTo>
                  <a:pt x="9001" y="2918"/>
                </a:lnTo>
                <a:lnTo>
                  <a:pt x="9978" y="1941"/>
                </a:lnTo>
                <a:cubicBezTo>
                  <a:pt x="10037" y="1882"/>
                  <a:pt x="10037" y="1751"/>
                  <a:pt x="9978" y="1691"/>
                </a:cubicBezTo>
                <a:cubicBezTo>
                  <a:pt x="9948" y="1667"/>
                  <a:pt x="9903" y="1656"/>
                  <a:pt x="9859" y="1656"/>
                </a:cubicBezTo>
                <a:cubicBezTo>
                  <a:pt x="9814" y="1656"/>
                  <a:pt x="9769" y="1667"/>
                  <a:pt x="9740" y="1691"/>
                </a:cubicBezTo>
                <a:lnTo>
                  <a:pt x="8763" y="2679"/>
                </a:lnTo>
                <a:lnTo>
                  <a:pt x="8763" y="2072"/>
                </a:lnTo>
                <a:lnTo>
                  <a:pt x="10252" y="584"/>
                </a:lnTo>
                <a:close/>
                <a:moveTo>
                  <a:pt x="4739" y="2537"/>
                </a:moveTo>
                <a:cubicBezTo>
                  <a:pt x="5894" y="2537"/>
                  <a:pt x="6942" y="2977"/>
                  <a:pt x="7739" y="3703"/>
                </a:cubicBezTo>
                <a:lnTo>
                  <a:pt x="4620" y="6811"/>
                </a:lnTo>
                <a:cubicBezTo>
                  <a:pt x="4560" y="6870"/>
                  <a:pt x="4560" y="7001"/>
                  <a:pt x="4620" y="7049"/>
                </a:cubicBezTo>
                <a:cubicBezTo>
                  <a:pt x="4656" y="7085"/>
                  <a:pt x="4703" y="7097"/>
                  <a:pt x="4739" y="7097"/>
                </a:cubicBezTo>
                <a:cubicBezTo>
                  <a:pt x="4787" y="7097"/>
                  <a:pt x="4834" y="7085"/>
                  <a:pt x="4858" y="7049"/>
                </a:cubicBezTo>
                <a:lnTo>
                  <a:pt x="5632" y="6275"/>
                </a:lnTo>
                <a:cubicBezTo>
                  <a:pt x="5775" y="6478"/>
                  <a:pt x="5846" y="6692"/>
                  <a:pt x="5846" y="6930"/>
                </a:cubicBezTo>
                <a:cubicBezTo>
                  <a:pt x="5846" y="7549"/>
                  <a:pt x="5358" y="8037"/>
                  <a:pt x="4739" y="8037"/>
                </a:cubicBezTo>
                <a:cubicBezTo>
                  <a:pt x="4132" y="8037"/>
                  <a:pt x="3644" y="7549"/>
                  <a:pt x="3644" y="6930"/>
                </a:cubicBezTo>
                <a:cubicBezTo>
                  <a:pt x="3644" y="6323"/>
                  <a:pt x="4132" y="5835"/>
                  <a:pt x="4739" y="5835"/>
                </a:cubicBezTo>
                <a:cubicBezTo>
                  <a:pt x="4822" y="5835"/>
                  <a:pt x="4882" y="5835"/>
                  <a:pt x="4953" y="5847"/>
                </a:cubicBezTo>
                <a:cubicBezTo>
                  <a:pt x="4962" y="5848"/>
                  <a:pt x="4970" y="5848"/>
                  <a:pt x="4979" y="5848"/>
                </a:cubicBezTo>
                <a:cubicBezTo>
                  <a:pt x="5055" y="5848"/>
                  <a:pt x="5133" y="5801"/>
                  <a:pt x="5144" y="5716"/>
                </a:cubicBezTo>
                <a:cubicBezTo>
                  <a:pt x="5156" y="5620"/>
                  <a:pt x="5096" y="5537"/>
                  <a:pt x="5013" y="5525"/>
                </a:cubicBezTo>
                <a:cubicBezTo>
                  <a:pt x="4918" y="5513"/>
                  <a:pt x="4834" y="5489"/>
                  <a:pt x="4739" y="5489"/>
                </a:cubicBezTo>
                <a:cubicBezTo>
                  <a:pt x="3941" y="5489"/>
                  <a:pt x="3298" y="6144"/>
                  <a:pt x="3298" y="6942"/>
                </a:cubicBezTo>
                <a:cubicBezTo>
                  <a:pt x="3298" y="7740"/>
                  <a:pt x="3953" y="8383"/>
                  <a:pt x="4739" y="8383"/>
                </a:cubicBezTo>
                <a:cubicBezTo>
                  <a:pt x="5549" y="8383"/>
                  <a:pt x="6192" y="7728"/>
                  <a:pt x="6192" y="6942"/>
                </a:cubicBezTo>
                <a:cubicBezTo>
                  <a:pt x="6192" y="6609"/>
                  <a:pt x="6084" y="6299"/>
                  <a:pt x="5870" y="6049"/>
                </a:cubicBezTo>
                <a:lnTo>
                  <a:pt x="6406" y="5513"/>
                </a:lnTo>
                <a:cubicBezTo>
                  <a:pt x="6751" y="5906"/>
                  <a:pt x="6942" y="6418"/>
                  <a:pt x="6942" y="6942"/>
                </a:cubicBezTo>
                <a:cubicBezTo>
                  <a:pt x="6942" y="8156"/>
                  <a:pt x="5965" y="9133"/>
                  <a:pt x="4739" y="9133"/>
                </a:cubicBezTo>
                <a:cubicBezTo>
                  <a:pt x="3525" y="9133"/>
                  <a:pt x="2536" y="8156"/>
                  <a:pt x="2536" y="6942"/>
                </a:cubicBezTo>
                <a:cubicBezTo>
                  <a:pt x="2536" y="5716"/>
                  <a:pt x="3525" y="4739"/>
                  <a:pt x="4739" y="4739"/>
                </a:cubicBezTo>
                <a:cubicBezTo>
                  <a:pt x="5120" y="4739"/>
                  <a:pt x="5477" y="4823"/>
                  <a:pt x="5787" y="5001"/>
                </a:cubicBezTo>
                <a:cubicBezTo>
                  <a:pt x="5812" y="5016"/>
                  <a:pt x="5840" y="5022"/>
                  <a:pt x="5868" y="5022"/>
                </a:cubicBezTo>
                <a:cubicBezTo>
                  <a:pt x="5930" y="5022"/>
                  <a:pt x="5992" y="4988"/>
                  <a:pt x="6025" y="4930"/>
                </a:cubicBezTo>
                <a:cubicBezTo>
                  <a:pt x="6073" y="4834"/>
                  <a:pt x="6037" y="4739"/>
                  <a:pt x="5953" y="4692"/>
                </a:cubicBezTo>
                <a:cubicBezTo>
                  <a:pt x="5572" y="4501"/>
                  <a:pt x="5156" y="4370"/>
                  <a:pt x="4739" y="4370"/>
                </a:cubicBezTo>
                <a:cubicBezTo>
                  <a:pt x="3346" y="4370"/>
                  <a:pt x="2203" y="5525"/>
                  <a:pt x="2203" y="6918"/>
                </a:cubicBezTo>
                <a:cubicBezTo>
                  <a:pt x="2203" y="8323"/>
                  <a:pt x="3346" y="9466"/>
                  <a:pt x="4739" y="9466"/>
                </a:cubicBezTo>
                <a:cubicBezTo>
                  <a:pt x="6144" y="9466"/>
                  <a:pt x="7287" y="8323"/>
                  <a:pt x="7287" y="6918"/>
                </a:cubicBezTo>
                <a:cubicBezTo>
                  <a:pt x="7287" y="6299"/>
                  <a:pt x="7061" y="5716"/>
                  <a:pt x="6668" y="5239"/>
                </a:cubicBezTo>
                <a:lnTo>
                  <a:pt x="7204" y="4704"/>
                </a:lnTo>
                <a:cubicBezTo>
                  <a:pt x="7751" y="5311"/>
                  <a:pt x="8049" y="6085"/>
                  <a:pt x="8049" y="6918"/>
                </a:cubicBezTo>
                <a:cubicBezTo>
                  <a:pt x="8049" y="8740"/>
                  <a:pt x="6561" y="10228"/>
                  <a:pt x="4739" y="10228"/>
                </a:cubicBezTo>
                <a:cubicBezTo>
                  <a:pt x="2929" y="10228"/>
                  <a:pt x="1441" y="8740"/>
                  <a:pt x="1441" y="6918"/>
                </a:cubicBezTo>
                <a:cubicBezTo>
                  <a:pt x="1441" y="5108"/>
                  <a:pt x="2929" y="3620"/>
                  <a:pt x="4739" y="3620"/>
                </a:cubicBezTo>
                <a:cubicBezTo>
                  <a:pt x="5382" y="3620"/>
                  <a:pt x="5989" y="3799"/>
                  <a:pt x="6525" y="4132"/>
                </a:cubicBezTo>
                <a:cubicBezTo>
                  <a:pt x="6558" y="4151"/>
                  <a:pt x="6594" y="4161"/>
                  <a:pt x="6628" y="4161"/>
                </a:cubicBezTo>
                <a:cubicBezTo>
                  <a:pt x="6679" y="4161"/>
                  <a:pt x="6727" y="4139"/>
                  <a:pt x="6763" y="4096"/>
                </a:cubicBezTo>
                <a:cubicBezTo>
                  <a:pt x="6811" y="4025"/>
                  <a:pt x="6799" y="3918"/>
                  <a:pt x="6727" y="3858"/>
                </a:cubicBezTo>
                <a:cubicBezTo>
                  <a:pt x="6144" y="3477"/>
                  <a:pt x="5453" y="3275"/>
                  <a:pt x="4763" y="3275"/>
                </a:cubicBezTo>
                <a:cubicBezTo>
                  <a:pt x="2751" y="3275"/>
                  <a:pt x="1108" y="4918"/>
                  <a:pt x="1108" y="6918"/>
                </a:cubicBezTo>
                <a:cubicBezTo>
                  <a:pt x="1108" y="8930"/>
                  <a:pt x="2751" y="10573"/>
                  <a:pt x="4763" y="10573"/>
                </a:cubicBezTo>
                <a:cubicBezTo>
                  <a:pt x="6763" y="10573"/>
                  <a:pt x="8406" y="8930"/>
                  <a:pt x="8406" y="6918"/>
                </a:cubicBezTo>
                <a:cubicBezTo>
                  <a:pt x="8406" y="6013"/>
                  <a:pt x="8061" y="5132"/>
                  <a:pt x="7454" y="4465"/>
                </a:cubicBezTo>
                <a:lnTo>
                  <a:pt x="7989" y="3930"/>
                </a:lnTo>
                <a:cubicBezTo>
                  <a:pt x="8704" y="4739"/>
                  <a:pt x="9144" y="5775"/>
                  <a:pt x="9144" y="6942"/>
                </a:cubicBezTo>
                <a:cubicBezTo>
                  <a:pt x="9144" y="9359"/>
                  <a:pt x="7168" y="11347"/>
                  <a:pt x="4739" y="11347"/>
                </a:cubicBezTo>
                <a:cubicBezTo>
                  <a:pt x="2322" y="11347"/>
                  <a:pt x="334" y="9359"/>
                  <a:pt x="334" y="6942"/>
                </a:cubicBezTo>
                <a:cubicBezTo>
                  <a:pt x="334" y="4513"/>
                  <a:pt x="2322" y="2537"/>
                  <a:pt x="4739" y="2537"/>
                </a:cubicBezTo>
                <a:close/>
                <a:moveTo>
                  <a:pt x="10403" y="1"/>
                </a:moveTo>
                <a:cubicBezTo>
                  <a:pt x="10360" y="1"/>
                  <a:pt x="10315" y="16"/>
                  <a:pt x="10275" y="48"/>
                </a:cubicBezTo>
                <a:lnTo>
                  <a:pt x="8466" y="1882"/>
                </a:lnTo>
                <a:cubicBezTo>
                  <a:pt x="8430" y="1906"/>
                  <a:pt x="8418" y="1953"/>
                  <a:pt x="8418" y="1989"/>
                </a:cubicBezTo>
                <a:lnTo>
                  <a:pt x="8418" y="3025"/>
                </a:lnTo>
                <a:lnTo>
                  <a:pt x="7978" y="3465"/>
                </a:lnTo>
                <a:cubicBezTo>
                  <a:pt x="7120" y="2679"/>
                  <a:pt x="5989" y="2203"/>
                  <a:pt x="4739" y="2203"/>
                </a:cubicBezTo>
                <a:cubicBezTo>
                  <a:pt x="2120" y="2203"/>
                  <a:pt x="0" y="4334"/>
                  <a:pt x="0" y="6954"/>
                </a:cubicBezTo>
                <a:cubicBezTo>
                  <a:pt x="0" y="9573"/>
                  <a:pt x="2120" y="11692"/>
                  <a:pt x="4739" y="11692"/>
                </a:cubicBezTo>
                <a:cubicBezTo>
                  <a:pt x="7358" y="11692"/>
                  <a:pt x="9490" y="9573"/>
                  <a:pt x="9490" y="6954"/>
                </a:cubicBezTo>
                <a:cubicBezTo>
                  <a:pt x="9490" y="5704"/>
                  <a:pt x="9013" y="4573"/>
                  <a:pt x="8228" y="3715"/>
                </a:cubicBezTo>
                <a:lnTo>
                  <a:pt x="8668" y="3275"/>
                </a:lnTo>
                <a:lnTo>
                  <a:pt x="9704" y="3275"/>
                </a:lnTo>
                <a:cubicBezTo>
                  <a:pt x="9740" y="3275"/>
                  <a:pt x="9787" y="3263"/>
                  <a:pt x="9823" y="3227"/>
                </a:cubicBezTo>
                <a:lnTo>
                  <a:pt x="11645" y="1394"/>
                </a:lnTo>
                <a:cubicBezTo>
                  <a:pt x="11680" y="1346"/>
                  <a:pt x="11692" y="1263"/>
                  <a:pt x="11668" y="1203"/>
                </a:cubicBezTo>
                <a:cubicBezTo>
                  <a:pt x="11633" y="1144"/>
                  <a:pt x="11573" y="1096"/>
                  <a:pt x="11502" y="1096"/>
                </a:cubicBezTo>
                <a:lnTo>
                  <a:pt x="10573" y="1096"/>
                </a:lnTo>
                <a:lnTo>
                  <a:pt x="10573" y="179"/>
                </a:lnTo>
                <a:cubicBezTo>
                  <a:pt x="10573" y="108"/>
                  <a:pt x="10537" y="48"/>
                  <a:pt x="10466" y="12"/>
                </a:cubicBezTo>
                <a:cubicBezTo>
                  <a:pt x="10446" y="5"/>
                  <a:pt x="10425" y="1"/>
                  <a:pt x="104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249" name="Google Shape;13249;p88"/>
          <p:cNvGrpSpPr/>
          <p:nvPr/>
        </p:nvGrpSpPr>
        <p:grpSpPr>
          <a:xfrm>
            <a:off x="854261" y="2734563"/>
            <a:ext cx="377474" cy="335748"/>
            <a:chOff x="854261" y="2908813"/>
            <a:chExt cx="377474" cy="335748"/>
          </a:xfrm>
        </p:grpSpPr>
        <p:sp>
          <p:nvSpPr>
            <p:cNvPr id="13250" name="Google Shape;13250;p88"/>
            <p:cNvSpPr/>
            <p:nvPr/>
          </p:nvSpPr>
          <p:spPr>
            <a:xfrm>
              <a:off x="896337" y="3079695"/>
              <a:ext cx="47391" cy="17091"/>
            </a:xfrm>
            <a:custGeom>
              <a:avLst/>
              <a:gdLst/>
              <a:ahLst/>
              <a:cxnLst/>
              <a:rect l="l" t="t" r="r" b="b"/>
              <a:pathLst>
                <a:path w="1489" h="537" extrusionOk="0">
                  <a:moveTo>
                    <a:pt x="179" y="1"/>
                  </a:moveTo>
                  <a:cubicBezTo>
                    <a:pt x="96" y="1"/>
                    <a:pt x="0" y="72"/>
                    <a:pt x="0" y="179"/>
                  </a:cubicBezTo>
                  <a:cubicBezTo>
                    <a:pt x="0" y="263"/>
                    <a:pt x="84" y="358"/>
                    <a:pt x="179" y="358"/>
                  </a:cubicBezTo>
                  <a:cubicBezTo>
                    <a:pt x="381" y="358"/>
                    <a:pt x="941" y="382"/>
                    <a:pt x="1227" y="525"/>
                  </a:cubicBezTo>
                  <a:cubicBezTo>
                    <a:pt x="1251" y="537"/>
                    <a:pt x="1274" y="537"/>
                    <a:pt x="1298" y="537"/>
                  </a:cubicBezTo>
                  <a:cubicBezTo>
                    <a:pt x="1358" y="537"/>
                    <a:pt x="1417" y="501"/>
                    <a:pt x="1453" y="441"/>
                  </a:cubicBezTo>
                  <a:cubicBezTo>
                    <a:pt x="1489" y="358"/>
                    <a:pt x="1465" y="251"/>
                    <a:pt x="1370" y="203"/>
                  </a:cubicBezTo>
                  <a:cubicBezTo>
                    <a:pt x="977" y="1"/>
                    <a:pt x="215"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1" name="Google Shape;13251;p88"/>
            <p:cNvSpPr/>
            <p:nvPr/>
          </p:nvSpPr>
          <p:spPr>
            <a:xfrm>
              <a:off x="878514" y="3191855"/>
              <a:ext cx="11426" cy="52706"/>
            </a:xfrm>
            <a:custGeom>
              <a:avLst/>
              <a:gdLst/>
              <a:ahLst/>
              <a:cxnLst/>
              <a:rect l="l" t="t" r="r" b="b"/>
              <a:pathLst>
                <a:path w="359" h="1656" extrusionOk="0">
                  <a:moveTo>
                    <a:pt x="179" y="1"/>
                  </a:moveTo>
                  <a:cubicBezTo>
                    <a:pt x="84" y="1"/>
                    <a:pt x="1" y="72"/>
                    <a:pt x="1" y="180"/>
                  </a:cubicBezTo>
                  <a:lnTo>
                    <a:pt x="1" y="1477"/>
                  </a:lnTo>
                  <a:cubicBezTo>
                    <a:pt x="1" y="1561"/>
                    <a:pt x="72" y="1656"/>
                    <a:pt x="179" y="1656"/>
                  </a:cubicBezTo>
                  <a:cubicBezTo>
                    <a:pt x="287" y="1656"/>
                    <a:pt x="358" y="1585"/>
                    <a:pt x="358" y="1477"/>
                  </a:cubicBezTo>
                  <a:lnTo>
                    <a:pt x="358" y="180"/>
                  </a:lnTo>
                  <a:cubicBezTo>
                    <a:pt x="358" y="72"/>
                    <a:pt x="287"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2" name="Google Shape;13252;p88"/>
            <p:cNvSpPr/>
            <p:nvPr/>
          </p:nvSpPr>
          <p:spPr>
            <a:xfrm>
              <a:off x="854261" y="3050159"/>
              <a:ext cx="219451" cy="194052"/>
            </a:xfrm>
            <a:custGeom>
              <a:avLst/>
              <a:gdLst/>
              <a:ahLst/>
              <a:cxnLst/>
              <a:rect l="l" t="t" r="r" b="b"/>
              <a:pathLst>
                <a:path w="6895" h="6097" extrusionOk="0">
                  <a:moveTo>
                    <a:pt x="6406" y="679"/>
                  </a:moveTo>
                  <a:lnTo>
                    <a:pt x="6466" y="929"/>
                  </a:lnTo>
                  <a:cubicBezTo>
                    <a:pt x="6490" y="1000"/>
                    <a:pt x="6478" y="1072"/>
                    <a:pt x="6418" y="1119"/>
                  </a:cubicBezTo>
                  <a:lnTo>
                    <a:pt x="6311" y="1226"/>
                  </a:lnTo>
                  <a:lnTo>
                    <a:pt x="6073" y="988"/>
                  </a:lnTo>
                  <a:lnTo>
                    <a:pt x="6406" y="679"/>
                  </a:lnTo>
                  <a:close/>
                  <a:moveTo>
                    <a:pt x="3192" y="345"/>
                  </a:moveTo>
                  <a:lnTo>
                    <a:pt x="3192" y="1060"/>
                  </a:lnTo>
                  <a:cubicBezTo>
                    <a:pt x="3192" y="1179"/>
                    <a:pt x="3156" y="1298"/>
                    <a:pt x="3108" y="1405"/>
                  </a:cubicBezTo>
                  <a:lnTo>
                    <a:pt x="3025" y="1584"/>
                  </a:lnTo>
                  <a:cubicBezTo>
                    <a:pt x="3013" y="1607"/>
                    <a:pt x="3013" y="1619"/>
                    <a:pt x="3013" y="1655"/>
                  </a:cubicBezTo>
                  <a:lnTo>
                    <a:pt x="3013" y="2024"/>
                  </a:lnTo>
                  <a:cubicBezTo>
                    <a:pt x="2989" y="2286"/>
                    <a:pt x="2894" y="2524"/>
                    <a:pt x="2715" y="2703"/>
                  </a:cubicBezTo>
                  <a:cubicBezTo>
                    <a:pt x="2537" y="2881"/>
                    <a:pt x="2275" y="2965"/>
                    <a:pt x="2025" y="2965"/>
                  </a:cubicBezTo>
                  <a:cubicBezTo>
                    <a:pt x="1525" y="2953"/>
                    <a:pt x="1120" y="2500"/>
                    <a:pt x="1120" y="1988"/>
                  </a:cubicBezTo>
                  <a:lnTo>
                    <a:pt x="1120" y="1655"/>
                  </a:lnTo>
                  <a:cubicBezTo>
                    <a:pt x="1120" y="1619"/>
                    <a:pt x="1120" y="1596"/>
                    <a:pt x="1108" y="1584"/>
                  </a:cubicBezTo>
                  <a:lnTo>
                    <a:pt x="1001" y="1369"/>
                  </a:lnTo>
                  <a:cubicBezTo>
                    <a:pt x="953" y="1298"/>
                    <a:pt x="941" y="1203"/>
                    <a:pt x="941" y="1119"/>
                  </a:cubicBezTo>
                  <a:lnTo>
                    <a:pt x="941" y="1107"/>
                  </a:lnTo>
                  <a:cubicBezTo>
                    <a:pt x="941" y="691"/>
                    <a:pt x="1287" y="345"/>
                    <a:pt x="1703" y="345"/>
                  </a:cubicBezTo>
                  <a:close/>
                  <a:moveTo>
                    <a:pt x="2442" y="3227"/>
                  </a:moveTo>
                  <a:cubicBezTo>
                    <a:pt x="2454" y="3298"/>
                    <a:pt x="2477" y="3334"/>
                    <a:pt x="2489" y="3381"/>
                  </a:cubicBezTo>
                  <a:lnTo>
                    <a:pt x="2323" y="3548"/>
                  </a:lnTo>
                  <a:cubicBezTo>
                    <a:pt x="2251" y="3620"/>
                    <a:pt x="2156" y="3655"/>
                    <a:pt x="2059" y="3655"/>
                  </a:cubicBezTo>
                  <a:cubicBezTo>
                    <a:pt x="1962" y="3655"/>
                    <a:pt x="1864" y="3620"/>
                    <a:pt x="1787" y="3548"/>
                  </a:cubicBezTo>
                  <a:lnTo>
                    <a:pt x="1644" y="3393"/>
                  </a:lnTo>
                  <a:cubicBezTo>
                    <a:pt x="1656" y="3358"/>
                    <a:pt x="1668" y="3286"/>
                    <a:pt x="1668" y="3227"/>
                  </a:cubicBezTo>
                  <a:cubicBezTo>
                    <a:pt x="1775" y="3262"/>
                    <a:pt x="1894" y="3286"/>
                    <a:pt x="2013" y="3286"/>
                  </a:cubicBezTo>
                  <a:lnTo>
                    <a:pt x="2061" y="3286"/>
                  </a:lnTo>
                  <a:cubicBezTo>
                    <a:pt x="2192" y="3286"/>
                    <a:pt x="2323" y="3274"/>
                    <a:pt x="2442" y="3227"/>
                  </a:cubicBezTo>
                  <a:close/>
                  <a:moveTo>
                    <a:pt x="1680" y="0"/>
                  </a:moveTo>
                  <a:cubicBezTo>
                    <a:pt x="1072" y="0"/>
                    <a:pt x="584" y="500"/>
                    <a:pt x="584" y="1107"/>
                  </a:cubicBezTo>
                  <a:lnTo>
                    <a:pt x="584" y="1119"/>
                  </a:lnTo>
                  <a:cubicBezTo>
                    <a:pt x="584" y="1250"/>
                    <a:pt x="608" y="1405"/>
                    <a:pt x="668" y="1524"/>
                  </a:cubicBezTo>
                  <a:lnTo>
                    <a:pt x="763" y="1703"/>
                  </a:lnTo>
                  <a:lnTo>
                    <a:pt x="763" y="1988"/>
                  </a:lnTo>
                  <a:cubicBezTo>
                    <a:pt x="763" y="2429"/>
                    <a:pt x="977" y="2834"/>
                    <a:pt x="1311" y="3072"/>
                  </a:cubicBezTo>
                  <a:lnTo>
                    <a:pt x="1311" y="3215"/>
                  </a:lnTo>
                  <a:cubicBezTo>
                    <a:pt x="1311" y="3310"/>
                    <a:pt x="1251" y="3381"/>
                    <a:pt x="1156" y="3417"/>
                  </a:cubicBezTo>
                  <a:lnTo>
                    <a:pt x="537" y="3596"/>
                  </a:lnTo>
                  <a:cubicBezTo>
                    <a:pt x="227" y="3679"/>
                    <a:pt x="1" y="3965"/>
                    <a:pt x="1" y="4286"/>
                  </a:cubicBezTo>
                  <a:lnTo>
                    <a:pt x="1" y="5917"/>
                  </a:lnTo>
                  <a:cubicBezTo>
                    <a:pt x="1" y="6001"/>
                    <a:pt x="72" y="6096"/>
                    <a:pt x="179" y="6096"/>
                  </a:cubicBezTo>
                  <a:cubicBezTo>
                    <a:pt x="287" y="6096"/>
                    <a:pt x="358" y="6013"/>
                    <a:pt x="358" y="5917"/>
                  </a:cubicBezTo>
                  <a:lnTo>
                    <a:pt x="358" y="4310"/>
                  </a:lnTo>
                  <a:cubicBezTo>
                    <a:pt x="358" y="4143"/>
                    <a:pt x="477" y="3977"/>
                    <a:pt x="644" y="3929"/>
                  </a:cubicBezTo>
                  <a:lnTo>
                    <a:pt x="1263" y="3751"/>
                  </a:lnTo>
                  <a:cubicBezTo>
                    <a:pt x="1322" y="3739"/>
                    <a:pt x="1370" y="3715"/>
                    <a:pt x="1418" y="3679"/>
                  </a:cubicBezTo>
                  <a:lnTo>
                    <a:pt x="1513" y="3786"/>
                  </a:lnTo>
                  <a:cubicBezTo>
                    <a:pt x="1668" y="3929"/>
                    <a:pt x="1846" y="3989"/>
                    <a:pt x="2037" y="3989"/>
                  </a:cubicBezTo>
                  <a:cubicBezTo>
                    <a:pt x="2227" y="3989"/>
                    <a:pt x="2406" y="3917"/>
                    <a:pt x="2561" y="3786"/>
                  </a:cubicBezTo>
                  <a:lnTo>
                    <a:pt x="2727" y="3620"/>
                  </a:lnTo>
                  <a:cubicBezTo>
                    <a:pt x="2799" y="3655"/>
                    <a:pt x="2870" y="3679"/>
                    <a:pt x="2966" y="3679"/>
                  </a:cubicBezTo>
                  <a:lnTo>
                    <a:pt x="3001" y="3679"/>
                  </a:lnTo>
                  <a:cubicBezTo>
                    <a:pt x="3144" y="3679"/>
                    <a:pt x="3275" y="3620"/>
                    <a:pt x="3382" y="3524"/>
                  </a:cubicBezTo>
                  <a:lnTo>
                    <a:pt x="5823" y="1226"/>
                  </a:lnTo>
                  <a:lnTo>
                    <a:pt x="6061" y="1465"/>
                  </a:lnTo>
                  <a:lnTo>
                    <a:pt x="3239" y="4274"/>
                  </a:lnTo>
                  <a:cubicBezTo>
                    <a:pt x="3061" y="4453"/>
                    <a:pt x="2977" y="4679"/>
                    <a:pt x="2977" y="4917"/>
                  </a:cubicBezTo>
                  <a:lnTo>
                    <a:pt x="2977" y="5906"/>
                  </a:lnTo>
                  <a:cubicBezTo>
                    <a:pt x="2977" y="6001"/>
                    <a:pt x="3049" y="6096"/>
                    <a:pt x="3156" y="6096"/>
                  </a:cubicBezTo>
                  <a:cubicBezTo>
                    <a:pt x="3239" y="6096"/>
                    <a:pt x="3335" y="6013"/>
                    <a:pt x="3335" y="5906"/>
                  </a:cubicBezTo>
                  <a:lnTo>
                    <a:pt x="3335" y="4917"/>
                  </a:lnTo>
                  <a:cubicBezTo>
                    <a:pt x="3335" y="4763"/>
                    <a:pt x="3394" y="4620"/>
                    <a:pt x="3501" y="4513"/>
                  </a:cubicBezTo>
                  <a:lnTo>
                    <a:pt x="6656" y="1357"/>
                  </a:lnTo>
                  <a:cubicBezTo>
                    <a:pt x="6787" y="1226"/>
                    <a:pt x="6847" y="1024"/>
                    <a:pt x="6799" y="834"/>
                  </a:cubicBezTo>
                  <a:lnTo>
                    <a:pt x="6704" y="405"/>
                  </a:lnTo>
                  <a:lnTo>
                    <a:pt x="6823" y="298"/>
                  </a:lnTo>
                  <a:cubicBezTo>
                    <a:pt x="6895" y="238"/>
                    <a:pt x="6895" y="119"/>
                    <a:pt x="6823" y="60"/>
                  </a:cubicBezTo>
                  <a:cubicBezTo>
                    <a:pt x="6793" y="24"/>
                    <a:pt x="6749" y="6"/>
                    <a:pt x="6704" y="6"/>
                  </a:cubicBezTo>
                  <a:cubicBezTo>
                    <a:pt x="6659" y="6"/>
                    <a:pt x="6615" y="24"/>
                    <a:pt x="6585" y="60"/>
                  </a:cubicBezTo>
                  <a:lnTo>
                    <a:pt x="3156" y="3274"/>
                  </a:lnTo>
                  <a:cubicBezTo>
                    <a:pt x="3132" y="3310"/>
                    <a:pt x="3073" y="3334"/>
                    <a:pt x="3025" y="3334"/>
                  </a:cubicBezTo>
                  <a:lnTo>
                    <a:pt x="2977" y="3334"/>
                  </a:lnTo>
                  <a:cubicBezTo>
                    <a:pt x="2870" y="3334"/>
                    <a:pt x="2787" y="3250"/>
                    <a:pt x="2787" y="3143"/>
                  </a:cubicBezTo>
                  <a:lnTo>
                    <a:pt x="2787" y="3084"/>
                  </a:lnTo>
                  <a:cubicBezTo>
                    <a:pt x="2846" y="3036"/>
                    <a:pt x="2906" y="3000"/>
                    <a:pt x="2942" y="2953"/>
                  </a:cubicBezTo>
                  <a:cubicBezTo>
                    <a:pt x="3204" y="2715"/>
                    <a:pt x="3335" y="2381"/>
                    <a:pt x="3335" y="2024"/>
                  </a:cubicBezTo>
                  <a:lnTo>
                    <a:pt x="3335" y="1703"/>
                  </a:lnTo>
                  <a:lnTo>
                    <a:pt x="3406" y="1572"/>
                  </a:lnTo>
                  <a:cubicBezTo>
                    <a:pt x="3477" y="1417"/>
                    <a:pt x="3525" y="1238"/>
                    <a:pt x="3525" y="1072"/>
                  </a:cubicBezTo>
                  <a:lnTo>
                    <a:pt x="3525" y="179"/>
                  </a:lnTo>
                  <a:cubicBezTo>
                    <a:pt x="3525" y="95"/>
                    <a:pt x="3454" y="0"/>
                    <a:pt x="33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3" name="Google Shape;13253;p88"/>
            <p:cNvSpPr/>
            <p:nvPr/>
          </p:nvSpPr>
          <p:spPr>
            <a:xfrm>
              <a:off x="1008115" y="2908813"/>
              <a:ext cx="223620" cy="188355"/>
            </a:xfrm>
            <a:custGeom>
              <a:avLst/>
              <a:gdLst/>
              <a:ahLst/>
              <a:cxnLst/>
              <a:rect l="l" t="t" r="r" b="b"/>
              <a:pathLst>
                <a:path w="7026" h="5918" extrusionOk="0">
                  <a:moveTo>
                    <a:pt x="560" y="0"/>
                  </a:moveTo>
                  <a:cubicBezTo>
                    <a:pt x="263" y="0"/>
                    <a:pt x="1" y="238"/>
                    <a:pt x="1" y="548"/>
                  </a:cubicBezTo>
                  <a:lnTo>
                    <a:pt x="1" y="5251"/>
                  </a:lnTo>
                  <a:cubicBezTo>
                    <a:pt x="1" y="5334"/>
                    <a:pt x="84" y="5429"/>
                    <a:pt x="179" y="5429"/>
                  </a:cubicBezTo>
                  <a:cubicBezTo>
                    <a:pt x="287" y="5429"/>
                    <a:pt x="358" y="5358"/>
                    <a:pt x="358" y="5251"/>
                  </a:cubicBezTo>
                  <a:lnTo>
                    <a:pt x="358" y="548"/>
                  </a:lnTo>
                  <a:cubicBezTo>
                    <a:pt x="358" y="441"/>
                    <a:pt x="453" y="357"/>
                    <a:pt x="560" y="357"/>
                  </a:cubicBezTo>
                  <a:lnTo>
                    <a:pt x="6478" y="357"/>
                  </a:lnTo>
                  <a:cubicBezTo>
                    <a:pt x="6585" y="357"/>
                    <a:pt x="6668" y="441"/>
                    <a:pt x="6668" y="548"/>
                  </a:cubicBezTo>
                  <a:lnTo>
                    <a:pt x="6668" y="5370"/>
                  </a:lnTo>
                  <a:cubicBezTo>
                    <a:pt x="6668" y="5477"/>
                    <a:pt x="6585" y="5560"/>
                    <a:pt x="6478" y="5560"/>
                  </a:cubicBezTo>
                  <a:lnTo>
                    <a:pt x="2525" y="5560"/>
                  </a:lnTo>
                  <a:cubicBezTo>
                    <a:pt x="2430" y="5560"/>
                    <a:pt x="2346" y="5632"/>
                    <a:pt x="2346" y="5739"/>
                  </a:cubicBezTo>
                  <a:cubicBezTo>
                    <a:pt x="2346" y="5846"/>
                    <a:pt x="2418" y="5917"/>
                    <a:pt x="2525" y="5917"/>
                  </a:cubicBezTo>
                  <a:lnTo>
                    <a:pt x="6478" y="5917"/>
                  </a:lnTo>
                  <a:cubicBezTo>
                    <a:pt x="6775" y="5917"/>
                    <a:pt x="7025" y="5679"/>
                    <a:pt x="7025" y="5370"/>
                  </a:cubicBezTo>
                  <a:lnTo>
                    <a:pt x="7025" y="548"/>
                  </a:lnTo>
                  <a:cubicBezTo>
                    <a:pt x="7025" y="226"/>
                    <a:pt x="6787" y="0"/>
                    <a:pt x="64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4" name="Google Shape;13254;p88"/>
            <p:cNvSpPr/>
            <p:nvPr/>
          </p:nvSpPr>
          <p:spPr>
            <a:xfrm>
              <a:off x="1037301" y="2944046"/>
              <a:ext cx="165248" cy="105763"/>
            </a:xfrm>
            <a:custGeom>
              <a:avLst/>
              <a:gdLst/>
              <a:ahLst/>
              <a:cxnLst/>
              <a:rect l="l" t="t" r="r" b="b"/>
              <a:pathLst>
                <a:path w="5192" h="3323" extrusionOk="0">
                  <a:moveTo>
                    <a:pt x="4084" y="0"/>
                  </a:moveTo>
                  <a:cubicBezTo>
                    <a:pt x="4001" y="0"/>
                    <a:pt x="3906" y="84"/>
                    <a:pt x="3906" y="179"/>
                  </a:cubicBezTo>
                  <a:cubicBezTo>
                    <a:pt x="3906" y="286"/>
                    <a:pt x="3989" y="358"/>
                    <a:pt x="4084" y="358"/>
                  </a:cubicBezTo>
                  <a:lnTo>
                    <a:pt x="4596" y="358"/>
                  </a:lnTo>
                  <a:lnTo>
                    <a:pt x="2691" y="2263"/>
                  </a:lnTo>
                  <a:lnTo>
                    <a:pt x="1882" y="1465"/>
                  </a:lnTo>
                  <a:cubicBezTo>
                    <a:pt x="1846" y="1429"/>
                    <a:pt x="1801" y="1411"/>
                    <a:pt x="1758" y="1411"/>
                  </a:cubicBezTo>
                  <a:cubicBezTo>
                    <a:pt x="1715" y="1411"/>
                    <a:pt x="1673" y="1429"/>
                    <a:pt x="1644" y="1465"/>
                  </a:cubicBezTo>
                  <a:lnTo>
                    <a:pt x="72" y="3036"/>
                  </a:lnTo>
                  <a:cubicBezTo>
                    <a:pt x="1" y="3120"/>
                    <a:pt x="1" y="3215"/>
                    <a:pt x="72" y="3275"/>
                  </a:cubicBezTo>
                  <a:cubicBezTo>
                    <a:pt x="96" y="3310"/>
                    <a:pt x="143" y="3322"/>
                    <a:pt x="191" y="3322"/>
                  </a:cubicBezTo>
                  <a:cubicBezTo>
                    <a:pt x="239" y="3322"/>
                    <a:pt x="274" y="3310"/>
                    <a:pt x="310" y="3275"/>
                  </a:cubicBezTo>
                  <a:lnTo>
                    <a:pt x="1763" y="1822"/>
                  </a:lnTo>
                  <a:lnTo>
                    <a:pt x="2572" y="2620"/>
                  </a:lnTo>
                  <a:cubicBezTo>
                    <a:pt x="2608" y="2661"/>
                    <a:pt x="2653" y="2682"/>
                    <a:pt x="2696" y="2682"/>
                  </a:cubicBezTo>
                  <a:cubicBezTo>
                    <a:pt x="2739" y="2682"/>
                    <a:pt x="2781" y="2661"/>
                    <a:pt x="2810" y="2620"/>
                  </a:cubicBezTo>
                  <a:lnTo>
                    <a:pt x="4835" y="596"/>
                  </a:lnTo>
                  <a:lnTo>
                    <a:pt x="4835" y="1108"/>
                  </a:lnTo>
                  <a:cubicBezTo>
                    <a:pt x="4835" y="1191"/>
                    <a:pt x="4906" y="1286"/>
                    <a:pt x="5013" y="1286"/>
                  </a:cubicBezTo>
                  <a:cubicBezTo>
                    <a:pt x="5120" y="1286"/>
                    <a:pt x="5192" y="1215"/>
                    <a:pt x="5192" y="1108"/>
                  </a:cubicBezTo>
                  <a:lnTo>
                    <a:pt x="5192" y="179"/>
                  </a:lnTo>
                  <a:cubicBezTo>
                    <a:pt x="5192" y="84"/>
                    <a:pt x="5120" y="0"/>
                    <a:pt x="5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55" name="Google Shape;13255;p88"/>
          <p:cNvGrpSpPr/>
          <p:nvPr/>
        </p:nvGrpSpPr>
        <p:grpSpPr>
          <a:xfrm>
            <a:off x="1749728" y="2720527"/>
            <a:ext cx="386927" cy="363438"/>
            <a:chOff x="1749728" y="2894777"/>
            <a:chExt cx="386927" cy="363438"/>
          </a:xfrm>
        </p:grpSpPr>
        <p:sp>
          <p:nvSpPr>
            <p:cNvPr id="13256" name="Google Shape;13256;p88"/>
            <p:cNvSpPr/>
            <p:nvPr/>
          </p:nvSpPr>
          <p:spPr>
            <a:xfrm>
              <a:off x="1809595" y="3025333"/>
              <a:ext cx="97424" cy="32432"/>
            </a:xfrm>
            <a:custGeom>
              <a:avLst/>
              <a:gdLst/>
              <a:ahLst/>
              <a:cxnLst/>
              <a:rect l="l" t="t" r="r" b="b"/>
              <a:pathLst>
                <a:path w="3061" h="1019" extrusionOk="0">
                  <a:moveTo>
                    <a:pt x="1208" y="0"/>
                  </a:moveTo>
                  <a:cubicBezTo>
                    <a:pt x="852" y="0"/>
                    <a:pt x="531" y="35"/>
                    <a:pt x="322" y="66"/>
                  </a:cubicBezTo>
                  <a:cubicBezTo>
                    <a:pt x="143" y="101"/>
                    <a:pt x="1" y="244"/>
                    <a:pt x="1" y="423"/>
                  </a:cubicBezTo>
                  <a:lnTo>
                    <a:pt x="1" y="840"/>
                  </a:lnTo>
                  <a:cubicBezTo>
                    <a:pt x="1" y="947"/>
                    <a:pt x="84" y="1018"/>
                    <a:pt x="179" y="1018"/>
                  </a:cubicBezTo>
                  <a:cubicBezTo>
                    <a:pt x="286" y="1018"/>
                    <a:pt x="358" y="947"/>
                    <a:pt x="358" y="840"/>
                  </a:cubicBezTo>
                  <a:lnTo>
                    <a:pt x="358" y="423"/>
                  </a:lnTo>
                  <a:cubicBezTo>
                    <a:pt x="358" y="423"/>
                    <a:pt x="358" y="411"/>
                    <a:pt x="382" y="411"/>
                  </a:cubicBezTo>
                  <a:cubicBezTo>
                    <a:pt x="549" y="383"/>
                    <a:pt x="870" y="340"/>
                    <a:pt x="1231" y="340"/>
                  </a:cubicBezTo>
                  <a:cubicBezTo>
                    <a:pt x="1330" y="340"/>
                    <a:pt x="1433" y="344"/>
                    <a:pt x="1536" y="351"/>
                  </a:cubicBezTo>
                  <a:cubicBezTo>
                    <a:pt x="2084" y="387"/>
                    <a:pt x="2489" y="530"/>
                    <a:pt x="2727" y="768"/>
                  </a:cubicBezTo>
                  <a:cubicBezTo>
                    <a:pt x="2763" y="804"/>
                    <a:pt x="2807" y="822"/>
                    <a:pt x="2852" y="822"/>
                  </a:cubicBezTo>
                  <a:cubicBezTo>
                    <a:pt x="2897" y="822"/>
                    <a:pt x="2941" y="804"/>
                    <a:pt x="2977" y="768"/>
                  </a:cubicBezTo>
                  <a:cubicBezTo>
                    <a:pt x="3060" y="709"/>
                    <a:pt x="3060" y="590"/>
                    <a:pt x="2977" y="530"/>
                  </a:cubicBezTo>
                  <a:cubicBezTo>
                    <a:pt x="2554" y="107"/>
                    <a:pt x="1828" y="0"/>
                    <a:pt x="12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7" name="Google Shape;13257;p88"/>
            <p:cNvSpPr/>
            <p:nvPr/>
          </p:nvSpPr>
          <p:spPr>
            <a:xfrm>
              <a:off x="1749728" y="2974346"/>
              <a:ext cx="216777" cy="283869"/>
            </a:xfrm>
            <a:custGeom>
              <a:avLst/>
              <a:gdLst/>
              <a:ahLst/>
              <a:cxnLst/>
              <a:rect l="l" t="t" r="r" b="b"/>
              <a:pathLst>
                <a:path w="6811" h="8919" extrusionOk="0">
                  <a:moveTo>
                    <a:pt x="5311" y="334"/>
                  </a:moveTo>
                  <a:lnTo>
                    <a:pt x="5311" y="2061"/>
                  </a:lnTo>
                  <a:cubicBezTo>
                    <a:pt x="5311" y="2311"/>
                    <a:pt x="5251" y="2561"/>
                    <a:pt x="5132" y="2799"/>
                  </a:cubicBezTo>
                  <a:cubicBezTo>
                    <a:pt x="5120" y="2835"/>
                    <a:pt x="5120" y="2846"/>
                    <a:pt x="5120" y="2882"/>
                  </a:cubicBezTo>
                  <a:lnTo>
                    <a:pt x="5120" y="3382"/>
                  </a:lnTo>
                  <a:cubicBezTo>
                    <a:pt x="5120" y="3858"/>
                    <a:pt x="4918" y="4311"/>
                    <a:pt x="4560" y="4644"/>
                  </a:cubicBezTo>
                  <a:cubicBezTo>
                    <a:pt x="4227" y="4955"/>
                    <a:pt x="3811" y="5111"/>
                    <a:pt x="3369" y="5111"/>
                  </a:cubicBezTo>
                  <a:cubicBezTo>
                    <a:pt x="3338" y="5111"/>
                    <a:pt x="3306" y="5110"/>
                    <a:pt x="3275" y="5109"/>
                  </a:cubicBezTo>
                  <a:cubicBezTo>
                    <a:pt x="2382" y="5061"/>
                    <a:pt x="1679" y="4275"/>
                    <a:pt x="1679" y="3323"/>
                  </a:cubicBezTo>
                  <a:lnTo>
                    <a:pt x="1679" y="2882"/>
                  </a:lnTo>
                  <a:cubicBezTo>
                    <a:pt x="1679" y="2846"/>
                    <a:pt x="1679" y="2823"/>
                    <a:pt x="1667" y="2799"/>
                  </a:cubicBezTo>
                  <a:cubicBezTo>
                    <a:pt x="1548" y="2561"/>
                    <a:pt x="1489" y="2311"/>
                    <a:pt x="1489" y="2061"/>
                  </a:cubicBezTo>
                  <a:lnTo>
                    <a:pt x="1489" y="1668"/>
                  </a:lnTo>
                  <a:cubicBezTo>
                    <a:pt x="1489" y="930"/>
                    <a:pt x="2096" y="334"/>
                    <a:pt x="2822" y="334"/>
                  </a:cubicBezTo>
                  <a:close/>
                  <a:moveTo>
                    <a:pt x="4358" y="5240"/>
                  </a:moveTo>
                  <a:lnTo>
                    <a:pt x="4358" y="5573"/>
                  </a:lnTo>
                  <a:lnTo>
                    <a:pt x="3406" y="6228"/>
                  </a:lnTo>
                  <a:lnTo>
                    <a:pt x="2441" y="5573"/>
                  </a:lnTo>
                  <a:lnTo>
                    <a:pt x="2441" y="5240"/>
                  </a:lnTo>
                  <a:cubicBezTo>
                    <a:pt x="2691" y="5371"/>
                    <a:pt x="2977" y="5466"/>
                    <a:pt x="3251" y="5478"/>
                  </a:cubicBezTo>
                  <a:lnTo>
                    <a:pt x="3394" y="5478"/>
                  </a:lnTo>
                  <a:cubicBezTo>
                    <a:pt x="3727" y="5478"/>
                    <a:pt x="4060" y="5406"/>
                    <a:pt x="4358" y="5240"/>
                  </a:cubicBezTo>
                  <a:close/>
                  <a:moveTo>
                    <a:pt x="2286" y="5883"/>
                  </a:moveTo>
                  <a:lnTo>
                    <a:pt x="3120" y="6466"/>
                  </a:lnTo>
                  <a:lnTo>
                    <a:pt x="2679" y="6906"/>
                  </a:lnTo>
                  <a:lnTo>
                    <a:pt x="2655" y="6906"/>
                  </a:lnTo>
                  <a:lnTo>
                    <a:pt x="2108" y="6073"/>
                  </a:lnTo>
                  <a:lnTo>
                    <a:pt x="2286" y="5883"/>
                  </a:lnTo>
                  <a:close/>
                  <a:moveTo>
                    <a:pt x="4525" y="5883"/>
                  </a:moveTo>
                  <a:lnTo>
                    <a:pt x="4703" y="6073"/>
                  </a:lnTo>
                  <a:lnTo>
                    <a:pt x="4144" y="6906"/>
                  </a:lnTo>
                  <a:lnTo>
                    <a:pt x="4132" y="6906"/>
                  </a:lnTo>
                  <a:lnTo>
                    <a:pt x="3691" y="6466"/>
                  </a:lnTo>
                  <a:lnTo>
                    <a:pt x="4525" y="5883"/>
                  </a:lnTo>
                  <a:close/>
                  <a:moveTo>
                    <a:pt x="2834" y="1"/>
                  </a:moveTo>
                  <a:cubicBezTo>
                    <a:pt x="1905" y="1"/>
                    <a:pt x="1143" y="763"/>
                    <a:pt x="1143" y="1703"/>
                  </a:cubicBezTo>
                  <a:lnTo>
                    <a:pt x="1143" y="2084"/>
                  </a:lnTo>
                  <a:cubicBezTo>
                    <a:pt x="1143" y="2382"/>
                    <a:pt x="1203" y="2680"/>
                    <a:pt x="1334" y="2954"/>
                  </a:cubicBezTo>
                  <a:lnTo>
                    <a:pt x="1334" y="3358"/>
                  </a:lnTo>
                  <a:cubicBezTo>
                    <a:pt x="1334" y="4025"/>
                    <a:pt x="1631" y="4620"/>
                    <a:pt x="2096" y="5025"/>
                  </a:cubicBezTo>
                  <a:lnTo>
                    <a:pt x="2096" y="5621"/>
                  </a:lnTo>
                  <a:lnTo>
                    <a:pt x="1762" y="5954"/>
                  </a:lnTo>
                  <a:cubicBezTo>
                    <a:pt x="1739" y="6002"/>
                    <a:pt x="1703" y="6049"/>
                    <a:pt x="1727" y="6097"/>
                  </a:cubicBezTo>
                  <a:lnTo>
                    <a:pt x="619" y="6490"/>
                  </a:lnTo>
                  <a:cubicBezTo>
                    <a:pt x="250" y="6633"/>
                    <a:pt x="0" y="6990"/>
                    <a:pt x="0" y="7371"/>
                  </a:cubicBezTo>
                  <a:lnTo>
                    <a:pt x="0" y="8740"/>
                  </a:lnTo>
                  <a:cubicBezTo>
                    <a:pt x="0" y="8847"/>
                    <a:pt x="72" y="8919"/>
                    <a:pt x="179" y="8919"/>
                  </a:cubicBezTo>
                  <a:cubicBezTo>
                    <a:pt x="274" y="8919"/>
                    <a:pt x="358" y="8847"/>
                    <a:pt x="358" y="8740"/>
                  </a:cubicBezTo>
                  <a:lnTo>
                    <a:pt x="358" y="7371"/>
                  </a:lnTo>
                  <a:cubicBezTo>
                    <a:pt x="358" y="7133"/>
                    <a:pt x="500" y="6906"/>
                    <a:pt x="739" y="6823"/>
                  </a:cubicBezTo>
                  <a:lnTo>
                    <a:pt x="1905" y="6406"/>
                  </a:lnTo>
                  <a:lnTo>
                    <a:pt x="2382" y="7121"/>
                  </a:lnTo>
                  <a:cubicBezTo>
                    <a:pt x="2441" y="7204"/>
                    <a:pt x="2536" y="7264"/>
                    <a:pt x="2644" y="7287"/>
                  </a:cubicBezTo>
                  <a:lnTo>
                    <a:pt x="2679" y="7287"/>
                  </a:lnTo>
                  <a:cubicBezTo>
                    <a:pt x="2774" y="7287"/>
                    <a:pt x="2870" y="7240"/>
                    <a:pt x="2929" y="7180"/>
                  </a:cubicBezTo>
                  <a:lnTo>
                    <a:pt x="3227" y="6883"/>
                  </a:lnTo>
                  <a:lnTo>
                    <a:pt x="3227" y="8740"/>
                  </a:lnTo>
                  <a:cubicBezTo>
                    <a:pt x="3227" y="8847"/>
                    <a:pt x="3298" y="8919"/>
                    <a:pt x="3406" y="8919"/>
                  </a:cubicBezTo>
                  <a:cubicBezTo>
                    <a:pt x="3513" y="8919"/>
                    <a:pt x="3584" y="8847"/>
                    <a:pt x="3584" y="8740"/>
                  </a:cubicBezTo>
                  <a:lnTo>
                    <a:pt x="3584" y="6883"/>
                  </a:lnTo>
                  <a:lnTo>
                    <a:pt x="3882" y="7180"/>
                  </a:lnTo>
                  <a:cubicBezTo>
                    <a:pt x="3953" y="7252"/>
                    <a:pt x="4048" y="7287"/>
                    <a:pt x="4132" y="7287"/>
                  </a:cubicBezTo>
                  <a:lnTo>
                    <a:pt x="4168" y="7287"/>
                  </a:lnTo>
                  <a:cubicBezTo>
                    <a:pt x="4263" y="7264"/>
                    <a:pt x="4370" y="7204"/>
                    <a:pt x="4429" y="7121"/>
                  </a:cubicBezTo>
                  <a:lnTo>
                    <a:pt x="4906" y="6406"/>
                  </a:lnTo>
                  <a:lnTo>
                    <a:pt x="6073" y="6823"/>
                  </a:lnTo>
                  <a:cubicBezTo>
                    <a:pt x="6287" y="6906"/>
                    <a:pt x="6454" y="7121"/>
                    <a:pt x="6454" y="7371"/>
                  </a:cubicBezTo>
                  <a:lnTo>
                    <a:pt x="6454" y="8740"/>
                  </a:lnTo>
                  <a:cubicBezTo>
                    <a:pt x="6454" y="8847"/>
                    <a:pt x="6525" y="8919"/>
                    <a:pt x="6632" y="8919"/>
                  </a:cubicBezTo>
                  <a:cubicBezTo>
                    <a:pt x="6739" y="8919"/>
                    <a:pt x="6811" y="8847"/>
                    <a:pt x="6811" y="8740"/>
                  </a:cubicBezTo>
                  <a:lnTo>
                    <a:pt x="6811" y="7371"/>
                  </a:lnTo>
                  <a:cubicBezTo>
                    <a:pt x="6811" y="6954"/>
                    <a:pt x="6573" y="6609"/>
                    <a:pt x="6203" y="6478"/>
                  </a:cubicBezTo>
                  <a:lnTo>
                    <a:pt x="5096" y="6073"/>
                  </a:lnTo>
                  <a:cubicBezTo>
                    <a:pt x="5096" y="6037"/>
                    <a:pt x="5084" y="5966"/>
                    <a:pt x="5060" y="5942"/>
                  </a:cubicBezTo>
                  <a:lnTo>
                    <a:pt x="4727" y="5597"/>
                  </a:lnTo>
                  <a:lnTo>
                    <a:pt x="4727" y="5025"/>
                  </a:lnTo>
                  <a:cubicBezTo>
                    <a:pt x="4763" y="4990"/>
                    <a:pt x="4799" y="4966"/>
                    <a:pt x="4834" y="4930"/>
                  </a:cubicBezTo>
                  <a:cubicBezTo>
                    <a:pt x="5251" y="4549"/>
                    <a:pt x="5489" y="3978"/>
                    <a:pt x="5489" y="3418"/>
                  </a:cubicBezTo>
                  <a:lnTo>
                    <a:pt x="5489" y="2954"/>
                  </a:lnTo>
                  <a:cubicBezTo>
                    <a:pt x="5608" y="2680"/>
                    <a:pt x="5680" y="2382"/>
                    <a:pt x="5680" y="2084"/>
                  </a:cubicBezTo>
                  <a:lnTo>
                    <a:pt x="5680" y="179"/>
                  </a:lnTo>
                  <a:cubicBezTo>
                    <a:pt x="5680" y="84"/>
                    <a:pt x="5608"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8" name="Google Shape;13258;p88"/>
            <p:cNvSpPr/>
            <p:nvPr/>
          </p:nvSpPr>
          <p:spPr>
            <a:xfrm>
              <a:off x="1785725" y="3222186"/>
              <a:ext cx="11394" cy="35647"/>
            </a:xfrm>
            <a:custGeom>
              <a:avLst/>
              <a:gdLst/>
              <a:ahLst/>
              <a:cxnLst/>
              <a:rect l="l" t="t" r="r" b="b"/>
              <a:pathLst>
                <a:path w="358" h="1120" extrusionOk="0">
                  <a:moveTo>
                    <a:pt x="179" y="0"/>
                  </a:moveTo>
                  <a:cubicBezTo>
                    <a:pt x="72" y="0"/>
                    <a:pt x="0" y="72"/>
                    <a:pt x="0" y="179"/>
                  </a:cubicBezTo>
                  <a:lnTo>
                    <a:pt x="0" y="941"/>
                  </a:lnTo>
                  <a:cubicBezTo>
                    <a:pt x="0" y="1048"/>
                    <a:pt x="72" y="1120"/>
                    <a:pt x="179" y="1120"/>
                  </a:cubicBezTo>
                  <a:cubicBezTo>
                    <a:pt x="274" y="1120"/>
                    <a:pt x="358" y="1048"/>
                    <a:pt x="358" y="941"/>
                  </a:cubicBezTo>
                  <a:lnTo>
                    <a:pt x="358" y="179"/>
                  </a:lnTo>
                  <a:cubicBezTo>
                    <a:pt x="358" y="72"/>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9" name="Google Shape;13259;p88"/>
            <p:cNvSpPr/>
            <p:nvPr/>
          </p:nvSpPr>
          <p:spPr>
            <a:xfrm>
              <a:off x="1919114" y="3222186"/>
              <a:ext cx="11394" cy="35647"/>
            </a:xfrm>
            <a:custGeom>
              <a:avLst/>
              <a:gdLst/>
              <a:ahLst/>
              <a:cxnLst/>
              <a:rect l="l" t="t" r="r" b="b"/>
              <a:pathLst>
                <a:path w="358" h="1120" extrusionOk="0">
                  <a:moveTo>
                    <a:pt x="179" y="0"/>
                  </a:moveTo>
                  <a:cubicBezTo>
                    <a:pt x="72" y="0"/>
                    <a:pt x="0" y="72"/>
                    <a:pt x="0" y="179"/>
                  </a:cubicBezTo>
                  <a:lnTo>
                    <a:pt x="0" y="941"/>
                  </a:lnTo>
                  <a:cubicBezTo>
                    <a:pt x="0" y="1048"/>
                    <a:pt x="72" y="1120"/>
                    <a:pt x="179" y="1120"/>
                  </a:cubicBezTo>
                  <a:cubicBezTo>
                    <a:pt x="286" y="1120"/>
                    <a:pt x="358" y="1048"/>
                    <a:pt x="358" y="941"/>
                  </a:cubicBezTo>
                  <a:lnTo>
                    <a:pt x="358" y="179"/>
                  </a:lnTo>
                  <a:cubicBezTo>
                    <a:pt x="358" y="72"/>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0" name="Google Shape;13260;p88"/>
            <p:cNvSpPr/>
            <p:nvPr/>
          </p:nvSpPr>
          <p:spPr>
            <a:xfrm>
              <a:off x="1956257" y="2931156"/>
              <a:ext cx="180398" cy="188737"/>
            </a:xfrm>
            <a:custGeom>
              <a:avLst/>
              <a:gdLst/>
              <a:ahLst/>
              <a:cxnLst/>
              <a:rect l="l" t="t" r="r" b="b"/>
              <a:pathLst>
                <a:path w="5668" h="5930" extrusionOk="0">
                  <a:moveTo>
                    <a:pt x="738" y="1"/>
                  </a:moveTo>
                  <a:cubicBezTo>
                    <a:pt x="322" y="1"/>
                    <a:pt x="0" y="346"/>
                    <a:pt x="0" y="751"/>
                  </a:cubicBezTo>
                  <a:lnTo>
                    <a:pt x="0" y="3799"/>
                  </a:lnTo>
                  <a:cubicBezTo>
                    <a:pt x="0" y="4215"/>
                    <a:pt x="334" y="4549"/>
                    <a:pt x="738" y="4549"/>
                  </a:cubicBezTo>
                  <a:lnTo>
                    <a:pt x="1084" y="4549"/>
                  </a:lnTo>
                  <a:lnTo>
                    <a:pt x="810" y="5585"/>
                  </a:lnTo>
                  <a:cubicBezTo>
                    <a:pt x="786" y="5704"/>
                    <a:pt x="834" y="5811"/>
                    <a:pt x="929" y="5882"/>
                  </a:cubicBezTo>
                  <a:cubicBezTo>
                    <a:pt x="977" y="5918"/>
                    <a:pt x="1036" y="5930"/>
                    <a:pt x="1084" y="5930"/>
                  </a:cubicBezTo>
                  <a:cubicBezTo>
                    <a:pt x="1143" y="5930"/>
                    <a:pt x="1203" y="5918"/>
                    <a:pt x="1250" y="5870"/>
                  </a:cubicBezTo>
                  <a:lnTo>
                    <a:pt x="3072" y="4525"/>
                  </a:lnTo>
                  <a:lnTo>
                    <a:pt x="4918" y="4525"/>
                  </a:lnTo>
                  <a:cubicBezTo>
                    <a:pt x="5334" y="4525"/>
                    <a:pt x="5668" y="4192"/>
                    <a:pt x="5668" y="3787"/>
                  </a:cubicBezTo>
                  <a:lnTo>
                    <a:pt x="5668" y="751"/>
                  </a:lnTo>
                  <a:cubicBezTo>
                    <a:pt x="5656" y="334"/>
                    <a:pt x="5322" y="12"/>
                    <a:pt x="4906" y="12"/>
                  </a:cubicBezTo>
                  <a:lnTo>
                    <a:pt x="3953" y="12"/>
                  </a:lnTo>
                  <a:cubicBezTo>
                    <a:pt x="3846" y="12"/>
                    <a:pt x="3775" y="84"/>
                    <a:pt x="3775" y="191"/>
                  </a:cubicBezTo>
                  <a:cubicBezTo>
                    <a:pt x="3775" y="286"/>
                    <a:pt x="3846" y="370"/>
                    <a:pt x="3953" y="370"/>
                  </a:cubicBezTo>
                  <a:lnTo>
                    <a:pt x="4906" y="370"/>
                  </a:lnTo>
                  <a:cubicBezTo>
                    <a:pt x="5132" y="370"/>
                    <a:pt x="5299" y="548"/>
                    <a:pt x="5299" y="751"/>
                  </a:cubicBezTo>
                  <a:lnTo>
                    <a:pt x="5299" y="3799"/>
                  </a:lnTo>
                  <a:cubicBezTo>
                    <a:pt x="5299" y="4025"/>
                    <a:pt x="5120" y="4192"/>
                    <a:pt x="4906" y="4192"/>
                  </a:cubicBezTo>
                  <a:lnTo>
                    <a:pt x="3001" y="4192"/>
                  </a:lnTo>
                  <a:cubicBezTo>
                    <a:pt x="2953" y="4192"/>
                    <a:pt x="2929" y="4203"/>
                    <a:pt x="2893" y="4215"/>
                  </a:cubicBezTo>
                  <a:lnTo>
                    <a:pt x="1203" y="5454"/>
                  </a:lnTo>
                  <a:lnTo>
                    <a:pt x="1203" y="5454"/>
                  </a:lnTo>
                  <a:lnTo>
                    <a:pt x="1465" y="4418"/>
                  </a:lnTo>
                  <a:cubicBezTo>
                    <a:pt x="1489" y="4358"/>
                    <a:pt x="1465" y="4311"/>
                    <a:pt x="1441" y="4263"/>
                  </a:cubicBezTo>
                  <a:cubicBezTo>
                    <a:pt x="1405" y="4215"/>
                    <a:pt x="1346" y="4192"/>
                    <a:pt x="1310" y="4192"/>
                  </a:cubicBezTo>
                  <a:lnTo>
                    <a:pt x="738" y="4192"/>
                  </a:lnTo>
                  <a:cubicBezTo>
                    <a:pt x="512" y="4192"/>
                    <a:pt x="357" y="4013"/>
                    <a:pt x="357" y="3799"/>
                  </a:cubicBezTo>
                  <a:lnTo>
                    <a:pt x="357" y="751"/>
                  </a:lnTo>
                  <a:cubicBezTo>
                    <a:pt x="357" y="524"/>
                    <a:pt x="536" y="370"/>
                    <a:pt x="738" y="370"/>
                  </a:cubicBezTo>
                  <a:lnTo>
                    <a:pt x="1691" y="370"/>
                  </a:lnTo>
                  <a:cubicBezTo>
                    <a:pt x="1798" y="370"/>
                    <a:pt x="1870" y="286"/>
                    <a:pt x="1870" y="179"/>
                  </a:cubicBezTo>
                  <a:cubicBezTo>
                    <a:pt x="1870" y="84"/>
                    <a:pt x="1798" y="1"/>
                    <a:pt x="1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1" name="Google Shape;13261;p88"/>
            <p:cNvSpPr/>
            <p:nvPr/>
          </p:nvSpPr>
          <p:spPr>
            <a:xfrm>
              <a:off x="2027487" y="2894777"/>
              <a:ext cx="36029" cy="108786"/>
            </a:xfrm>
            <a:custGeom>
              <a:avLst/>
              <a:gdLst/>
              <a:ahLst/>
              <a:cxnLst/>
              <a:rect l="l" t="t" r="r" b="b"/>
              <a:pathLst>
                <a:path w="1132" h="3418" extrusionOk="0">
                  <a:moveTo>
                    <a:pt x="775" y="358"/>
                  </a:moveTo>
                  <a:lnTo>
                    <a:pt x="596" y="3049"/>
                  </a:lnTo>
                  <a:lnTo>
                    <a:pt x="560" y="3049"/>
                  </a:lnTo>
                  <a:lnTo>
                    <a:pt x="394" y="358"/>
                  </a:lnTo>
                  <a:close/>
                  <a:moveTo>
                    <a:pt x="179" y="1"/>
                  </a:moveTo>
                  <a:cubicBezTo>
                    <a:pt x="143" y="1"/>
                    <a:pt x="96" y="24"/>
                    <a:pt x="48" y="60"/>
                  </a:cubicBezTo>
                  <a:cubicBezTo>
                    <a:pt x="24" y="96"/>
                    <a:pt x="1" y="155"/>
                    <a:pt x="1" y="203"/>
                  </a:cubicBezTo>
                  <a:lnTo>
                    <a:pt x="203" y="3251"/>
                  </a:lnTo>
                  <a:cubicBezTo>
                    <a:pt x="203" y="3334"/>
                    <a:pt x="286" y="3418"/>
                    <a:pt x="382" y="3418"/>
                  </a:cubicBezTo>
                  <a:lnTo>
                    <a:pt x="763" y="3418"/>
                  </a:lnTo>
                  <a:cubicBezTo>
                    <a:pt x="858" y="3418"/>
                    <a:pt x="941" y="3334"/>
                    <a:pt x="941" y="3251"/>
                  </a:cubicBezTo>
                  <a:lnTo>
                    <a:pt x="1132" y="203"/>
                  </a:lnTo>
                  <a:cubicBezTo>
                    <a:pt x="1132" y="155"/>
                    <a:pt x="1120" y="96"/>
                    <a:pt x="1072" y="60"/>
                  </a:cubicBezTo>
                  <a:cubicBezTo>
                    <a:pt x="1048" y="36"/>
                    <a:pt x="1001" y="1"/>
                    <a:pt x="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2" name="Google Shape;13262;p88"/>
            <p:cNvSpPr/>
            <p:nvPr/>
          </p:nvSpPr>
          <p:spPr>
            <a:xfrm>
              <a:off x="2027487" y="3009992"/>
              <a:ext cx="36029" cy="36029"/>
            </a:xfrm>
            <a:custGeom>
              <a:avLst/>
              <a:gdLst/>
              <a:ahLst/>
              <a:cxnLst/>
              <a:rect l="l" t="t" r="r" b="b"/>
              <a:pathLst>
                <a:path w="1132" h="1132" extrusionOk="0">
                  <a:moveTo>
                    <a:pt x="572" y="345"/>
                  </a:moveTo>
                  <a:cubicBezTo>
                    <a:pt x="691" y="345"/>
                    <a:pt x="775" y="429"/>
                    <a:pt x="775" y="548"/>
                  </a:cubicBezTo>
                  <a:cubicBezTo>
                    <a:pt x="775" y="667"/>
                    <a:pt x="691" y="762"/>
                    <a:pt x="572" y="762"/>
                  </a:cubicBezTo>
                  <a:cubicBezTo>
                    <a:pt x="453" y="762"/>
                    <a:pt x="358" y="667"/>
                    <a:pt x="358" y="548"/>
                  </a:cubicBezTo>
                  <a:cubicBezTo>
                    <a:pt x="358" y="429"/>
                    <a:pt x="453" y="345"/>
                    <a:pt x="572" y="345"/>
                  </a:cubicBezTo>
                  <a:close/>
                  <a:moveTo>
                    <a:pt x="572" y="0"/>
                  </a:moveTo>
                  <a:cubicBezTo>
                    <a:pt x="263" y="0"/>
                    <a:pt x="1" y="250"/>
                    <a:pt x="1" y="572"/>
                  </a:cubicBezTo>
                  <a:cubicBezTo>
                    <a:pt x="1" y="881"/>
                    <a:pt x="263" y="1131"/>
                    <a:pt x="572" y="1131"/>
                  </a:cubicBezTo>
                  <a:cubicBezTo>
                    <a:pt x="882" y="1131"/>
                    <a:pt x="1132" y="881"/>
                    <a:pt x="1132" y="572"/>
                  </a:cubicBezTo>
                  <a:cubicBezTo>
                    <a:pt x="1132" y="250"/>
                    <a:pt x="882"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63" name="Google Shape;13263;p88"/>
          <p:cNvGrpSpPr/>
          <p:nvPr/>
        </p:nvGrpSpPr>
        <p:grpSpPr>
          <a:xfrm>
            <a:off x="7098912" y="1795142"/>
            <a:ext cx="359651" cy="361560"/>
            <a:chOff x="7098912" y="1969392"/>
            <a:chExt cx="359651" cy="361560"/>
          </a:xfrm>
        </p:grpSpPr>
        <p:sp>
          <p:nvSpPr>
            <p:cNvPr id="13264" name="Google Shape;13264;p88"/>
            <p:cNvSpPr/>
            <p:nvPr/>
          </p:nvSpPr>
          <p:spPr>
            <a:xfrm>
              <a:off x="7098912" y="2127607"/>
              <a:ext cx="134567" cy="202582"/>
            </a:xfrm>
            <a:custGeom>
              <a:avLst/>
              <a:gdLst/>
              <a:ahLst/>
              <a:cxnLst/>
              <a:rect l="l" t="t" r="r" b="b"/>
              <a:pathLst>
                <a:path w="4228" h="6365" extrusionOk="0">
                  <a:moveTo>
                    <a:pt x="2108" y="331"/>
                  </a:moveTo>
                  <a:cubicBezTo>
                    <a:pt x="2153" y="331"/>
                    <a:pt x="2198" y="334"/>
                    <a:pt x="2239" y="340"/>
                  </a:cubicBezTo>
                  <a:cubicBezTo>
                    <a:pt x="2978" y="399"/>
                    <a:pt x="3537" y="1042"/>
                    <a:pt x="3537" y="1780"/>
                  </a:cubicBezTo>
                  <a:cubicBezTo>
                    <a:pt x="3537" y="2483"/>
                    <a:pt x="3704" y="3138"/>
                    <a:pt x="3847" y="3483"/>
                  </a:cubicBezTo>
                  <a:lnTo>
                    <a:pt x="3847" y="3495"/>
                  </a:lnTo>
                  <a:cubicBezTo>
                    <a:pt x="3656" y="3602"/>
                    <a:pt x="3335" y="3793"/>
                    <a:pt x="2787" y="3912"/>
                  </a:cubicBezTo>
                  <a:lnTo>
                    <a:pt x="2787" y="3864"/>
                  </a:lnTo>
                  <a:lnTo>
                    <a:pt x="2787" y="3531"/>
                  </a:lnTo>
                  <a:cubicBezTo>
                    <a:pt x="3001" y="3412"/>
                    <a:pt x="3180" y="3233"/>
                    <a:pt x="3299" y="3007"/>
                  </a:cubicBezTo>
                  <a:cubicBezTo>
                    <a:pt x="3537" y="2590"/>
                    <a:pt x="3454" y="2066"/>
                    <a:pt x="3108" y="1745"/>
                  </a:cubicBezTo>
                  <a:cubicBezTo>
                    <a:pt x="2870" y="1518"/>
                    <a:pt x="2430" y="1245"/>
                    <a:pt x="1727" y="1245"/>
                  </a:cubicBezTo>
                  <a:cubicBezTo>
                    <a:pt x="1680" y="1245"/>
                    <a:pt x="1632" y="1268"/>
                    <a:pt x="1608" y="1292"/>
                  </a:cubicBezTo>
                  <a:lnTo>
                    <a:pt x="1251" y="1649"/>
                  </a:lnTo>
                  <a:cubicBezTo>
                    <a:pt x="1192" y="1709"/>
                    <a:pt x="1192" y="1816"/>
                    <a:pt x="1251" y="1888"/>
                  </a:cubicBezTo>
                  <a:cubicBezTo>
                    <a:pt x="1281" y="1917"/>
                    <a:pt x="1323" y="1932"/>
                    <a:pt x="1366" y="1932"/>
                  </a:cubicBezTo>
                  <a:cubicBezTo>
                    <a:pt x="1409" y="1932"/>
                    <a:pt x="1454" y="1917"/>
                    <a:pt x="1489" y="1888"/>
                  </a:cubicBezTo>
                  <a:lnTo>
                    <a:pt x="1799" y="1578"/>
                  </a:lnTo>
                  <a:cubicBezTo>
                    <a:pt x="2239" y="1590"/>
                    <a:pt x="2608" y="1721"/>
                    <a:pt x="2882" y="1983"/>
                  </a:cubicBezTo>
                  <a:cubicBezTo>
                    <a:pt x="3120" y="2185"/>
                    <a:pt x="3180" y="2542"/>
                    <a:pt x="3025" y="2828"/>
                  </a:cubicBezTo>
                  <a:cubicBezTo>
                    <a:pt x="2823" y="3173"/>
                    <a:pt x="2466" y="3376"/>
                    <a:pt x="2085" y="3376"/>
                  </a:cubicBezTo>
                  <a:cubicBezTo>
                    <a:pt x="1489" y="3376"/>
                    <a:pt x="1013" y="2900"/>
                    <a:pt x="1013" y="2304"/>
                  </a:cubicBezTo>
                  <a:cubicBezTo>
                    <a:pt x="1013" y="2209"/>
                    <a:pt x="942" y="2138"/>
                    <a:pt x="846" y="2138"/>
                  </a:cubicBezTo>
                  <a:cubicBezTo>
                    <a:pt x="763" y="2138"/>
                    <a:pt x="680" y="2209"/>
                    <a:pt x="680" y="2304"/>
                  </a:cubicBezTo>
                  <a:cubicBezTo>
                    <a:pt x="680" y="2828"/>
                    <a:pt x="965" y="3292"/>
                    <a:pt x="1394" y="3519"/>
                  </a:cubicBezTo>
                  <a:lnTo>
                    <a:pt x="1394" y="3852"/>
                  </a:lnTo>
                  <a:lnTo>
                    <a:pt x="1394" y="3900"/>
                  </a:lnTo>
                  <a:cubicBezTo>
                    <a:pt x="834" y="3781"/>
                    <a:pt x="501" y="3602"/>
                    <a:pt x="370" y="3495"/>
                  </a:cubicBezTo>
                  <a:cubicBezTo>
                    <a:pt x="370" y="3495"/>
                    <a:pt x="358" y="3495"/>
                    <a:pt x="370" y="3483"/>
                  </a:cubicBezTo>
                  <a:cubicBezTo>
                    <a:pt x="525" y="3138"/>
                    <a:pt x="680" y="2483"/>
                    <a:pt x="680" y="1780"/>
                  </a:cubicBezTo>
                  <a:cubicBezTo>
                    <a:pt x="680" y="1042"/>
                    <a:pt x="1251" y="399"/>
                    <a:pt x="1977" y="340"/>
                  </a:cubicBezTo>
                  <a:cubicBezTo>
                    <a:pt x="2019" y="334"/>
                    <a:pt x="2064" y="331"/>
                    <a:pt x="2108" y="331"/>
                  </a:cubicBezTo>
                  <a:close/>
                  <a:moveTo>
                    <a:pt x="2442" y="3662"/>
                  </a:moveTo>
                  <a:lnTo>
                    <a:pt x="2442" y="3852"/>
                  </a:lnTo>
                  <a:cubicBezTo>
                    <a:pt x="2442" y="4043"/>
                    <a:pt x="2549" y="4221"/>
                    <a:pt x="2727" y="4316"/>
                  </a:cubicBezTo>
                  <a:lnTo>
                    <a:pt x="2823" y="4376"/>
                  </a:lnTo>
                  <a:cubicBezTo>
                    <a:pt x="2680" y="4626"/>
                    <a:pt x="2382" y="4793"/>
                    <a:pt x="2073" y="4793"/>
                  </a:cubicBezTo>
                  <a:cubicBezTo>
                    <a:pt x="1751" y="4793"/>
                    <a:pt x="1477" y="4626"/>
                    <a:pt x="1311" y="4376"/>
                  </a:cubicBezTo>
                  <a:lnTo>
                    <a:pt x="1418" y="4316"/>
                  </a:lnTo>
                  <a:cubicBezTo>
                    <a:pt x="1596" y="4221"/>
                    <a:pt x="1692" y="4043"/>
                    <a:pt x="1692" y="3852"/>
                  </a:cubicBezTo>
                  <a:lnTo>
                    <a:pt x="1692" y="3662"/>
                  </a:lnTo>
                  <a:cubicBezTo>
                    <a:pt x="1811" y="3685"/>
                    <a:pt x="1930" y="3709"/>
                    <a:pt x="2073" y="3709"/>
                  </a:cubicBezTo>
                  <a:cubicBezTo>
                    <a:pt x="2192" y="3709"/>
                    <a:pt x="2323" y="3685"/>
                    <a:pt x="2442" y="3662"/>
                  </a:cubicBezTo>
                  <a:close/>
                  <a:moveTo>
                    <a:pt x="2096" y="0"/>
                  </a:moveTo>
                  <a:cubicBezTo>
                    <a:pt x="2040" y="0"/>
                    <a:pt x="1983" y="6"/>
                    <a:pt x="1930" y="18"/>
                  </a:cubicBezTo>
                  <a:cubicBezTo>
                    <a:pt x="1037" y="102"/>
                    <a:pt x="334" y="875"/>
                    <a:pt x="334" y="1780"/>
                  </a:cubicBezTo>
                  <a:cubicBezTo>
                    <a:pt x="334" y="2435"/>
                    <a:pt x="180" y="3042"/>
                    <a:pt x="60" y="3364"/>
                  </a:cubicBezTo>
                  <a:cubicBezTo>
                    <a:pt x="1" y="3507"/>
                    <a:pt x="37" y="3673"/>
                    <a:pt x="180" y="3781"/>
                  </a:cubicBezTo>
                  <a:cubicBezTo>
                    <a:pt x="311" y="3888"/>
                    <a:pt x="596" y="4043"/>
                    <a:pt x="1037" y="4162"/>
                  </a:cubicBezTo>
                  <a:lnTo>
                    <a:pt x="382" y="4495"/>
                  </a:lnTo>
                  <a:cubicBezTo>
                    <a:pt x="144" y="4614"/>
                    <a:pt x="1" y="4852"/>
                    <a:pt x="1" y="5114"/>
                  </a:cubicBezTo>
                  <a:lnTo>
                    <a:pt x="1" y="6209"/>
                  </a:lnTo>
                  <a:cubicBezTo>
                    <a:pt x="1" y="6293"/>
                    <a:pt x="72" y="6364"/>
                    <a:pt x="156" y="6364"/>
                  </a:cubicBezTo>
                  <a:cubicBezTo>
                    <a:pt x="251" y="6364"/>
                    <a:pt x="322" y="6293"/>
                    <a:pt x="322" y="6209"/>
                  </a:cubicBezTo>
                  <a:lnTo>
                    <a:pt x="322" y="5114"/>
                  </a:lnTo>
                  <a:cubicBezTo>
                    <a:pt x="322" y="4983"/>
                    <a:pt x="394" y="4852"/>
                    <a:pt x="537" y="4793"/>
                  </a:cubicBezTo>
                  <a:lnTo>
                    <a:pt x="1049" y="4519"/>
                  </a:lnTo>
                  <a:cubicBezTo>
                    <a:pt x="1275" y="4900"/>
                    <a:pt x="1680" y="5138"/>
                    <a:pt x="2108" y="5138"/>
                  </a:cubicBezTo>
                  <a:cubicBezTo>
                    <a:pt x="2561" y="5138"/>
                    <a:pt x="2942" y="4900"/>
                    <a:pt x="3168" y="4519"/>
                  </a:cubicBezTo>
                  <a:lnTo>
                    <a:pt x="3692" y="4793"/>
                  </a:lnTo>
                  <a:cubicBezTo>
                    <a:pt x="3811" y="4852"/>
                    <a:pt x="3894" y="4983"/>
                    <a:pt x="3894" y="5114"/>
                  </a:cubicBezTo>
                  <a:lnTo>
                    <a:pt x="3894" y="6209"/>
                  </a:lnTo>
                  <a:cubicBezTo>
                    <a:pt x="3894" y="6293"/>
                    <a:pt x="3966" y="6364"/>
                    <a:pt x="4061" y="6364"/>
                  </a:cubicBezTo>
                  <a:cubicBezTo>
                    <a:pt x="4144" y="6364"/>
                    <a:pt x="4228" y="6293"/>
                    <a:pt x="4228" y="6209"/>
                  </a:cubicBezTo>
                  <a:lnTo>
                    <a:pt x="4228" y="5114"/>
                  </a:lnTo>
                  <a:cubicBezTo>
                    <a:pt x="4192" y="4852"/>
                    <a:pt x="4049" y="4614"/>
                    <a:pt x="3811" y="4495"/>
                  </a:cubicBezTo>
                  <a:lnTo>
                    <a:pt x="3156" y="4162"/>
                  </a:lnTo>
                  <a:cubicBezTo>
                    <a:pt x="3597" y="4043"/>
                    <a:pt x="3870" y="3888"/>
                    <a:pt x="4013" y="3781"/>
                  </a:cubicBezTo>
                  <a:cubicBezTo>
                    <a:pt x="4156" y="3685"/>
                    <a:pt x="4192" y="3507"/>
                    <a:pt x="4132" y="3364"/>
                  </a:cubicBezTo>
                  <a:cubicBezTo>
                    <a:pt x="4001" y="3042"/>
                    <a:pt x="3847" y="2435"/>
                    <a:pt x="3847" y="1780"/>
                  </a:cubicBezTo>
                  <a:cubicBezTo>
                    <a:pt x="3847" y="875"/>
                    <a:pt x="3156" y="90"/>
                    <a:pt x="2263" y="18"/>
                  </a:cubicBezTo>
                  <a:cubicBezTo>
                    <a:pt x="2210" y="6"/>
                    <a:pt x="2153" y="0"/>
                    <a:pt x="2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5" name="Google Shape;13265;p88"/>
            <p:cNvSpPr/>
            <p:nvPr/>
          </p:nvSpPr>
          <p:spPr>
            <a:xfrm>
              <a:off x="7120141" y="2297184"/>
              <a:ext cx="10662" cy="33005"/>
            </a:xfrm>
            <a:custGeom>
              <a:avLst/>
              <a:gdLst/>
              <a:ahLst/>
              <a:cxnLst/>
              <a:rect l="l" t="t" r="r" b="b"/>
              <a:pathLst>
                <a:path w="335" h="1037" extrusionOk="0">
                  <a:moveTo>
                    <a:pt x="167" y="0"/>
                  </a:moveTo>
                  <a:cubicBezTo>
                    <a:pt x="72" y="0"/>
                    <a:pt x="1" y="72"/>
                    <a:pt x="1" y="167"/>
                  </a:cubicBezTo>
                  <a:lnTo>
                    <a:pt x="1" y="881"/>
                  </a:lnTo>
                  <a:cubicBezTo>
                    <a:pt x="1" y="965"/>
                    <a:pt x="72" y="1036"/>
                    <a:pt x="167" y="1036"/>
                  </a:cubicBezTo>
                  <a:cubicBezTo>
                    <a:pt x="251" y="1036"/>
                    <a:pt x="334" y="965"/>
                    <a:pt x="334" y="881"/>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6" name="Google Shape;13266;p88"/>
            <p:cNvSpPr/>
            <p:nvPr/>
          </p:nvSpPr>
          <p:spPr>
            <a:xfrm>
              <a:off x="7199360" y="2297184"/>
              <a:ext cx="10248" cy="33005"/>
            </a:xfrm>
            <a:custGeom>
              <a:avLst/>
              <a:gdLst/>
              <a:ahLst/>
              <a:cxnLst/>
              <a:rect l="l" t="t" r="r" b="b"/>
              <a:pathLst>
                <a:path w="322" h="1037" extrusionOk="0">
                  <a:moveTo>
                    <a:pt x="167" y="0"/>
                  </a:moveTo>
                  <a:cubicBezTo>
                    <a:pt x="72" y="0"/>
                    <a:pt x="0" y="72"/>
                    <a:pt x="0" y="167"/>
                  </a:cubicBezTo>
                  <a:lnTo>
                    <a:pt x="0" y="881"/>
                  </a:lnTo>
                  <a:cubicBezTo>
                    <a:pt x="0" y="965"/>
                    <a:pt x="72" y="1036"/>
                    <a:pt x="167" y="1036"/>
                  </a:cubicBezTo>
                  <a:cubicBezTo>
                    <a:pt x="250" y="1036"/>
                    <a:pt x="322" y="965"/>
                    <a:pt x="322" y="881"/>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7" name="Google Shape;13267;p88"/>
            <p:cNvSpPr/>
            <p:nvPr/>
          </p:nvSpPr>
          <p:spPr>
            <a:xfrm>
              <a:off x="7357001" y="2165704"/>
              <a:ext cx="56876" cy="17823"/>
            </a:xfrm>
            <a:custGeom>
              <a:avLst/>
              <a:gdLst/>
              <a:ahLst/>
              <a:cxnLst/>
              <a:rect l="l" t="t" r="r" b="b"/>
              <a:pathLst>
                <a:path w="1787" h="560" extrusionOk="0">
                  <a:moveTo>
                    <a:pt x="630" y="0"/>
                  </a:moveTo>
                  <a:cubicBezTo>
                    <a:pt x="478" y="0"/>
                    <a:pt x="311" y="14"/>
                    <a:pt x="131" y="48"/>
                  </a:cubicBezTo>
                  <a:cubicBezTo>
                    <a:pt x="60" y="71"/>
                    <a:pt x="0" y="143"/>
                    <a:pt x="0" y="214"/>
                  </a:cubicBezTo>
                  <a:lnTo>
                    <a:pt x="0" y="393"/>
                  </a:lnTo>
                  <a:cubicBezTo>
                    <a:pt x="0" y="488"/>
                    <a:pt x="72" y="560"/>
                    <a:pt x="167" y="560"/>
                  </a:cubicBezTo>
                  <a:cubicBezTo>
                    <a:pt x="250" y="560"/>
                    <a:pt x="322" y="488"/>
                    <a:pt x="322" y="393"/>
                  </a:cubicBezTo>
                  <a:lnTo>
                    <a:pt x="322" y="345"/>
                  </a:lnTo>
                  <a:cubicBezTo>
                    <a:pt x="436" y="334"/>
                    <a:pt x="543" y="328"/>
                    <a:pt x="642" y="328"/>
                  </a:cubicBezTo>
                  <a:cubicBezTo>
                    <a:pt x="851" y="328"/>
                    <a:pt x="1022" y="352"/>
                    <a:pt x="1143" y="393"/>
                  </a:cubicBezTo>
                  <a:cubicBezTo>
                    <a:pt x="1369" y="452"/>
                    <a:pt x="1488" y="524"/>
                    <a:pt x="1488" y="524"/>
                  </a:cubicBezTo>
                  <a:cubicBezTo>
                    <a:pt x="1512" y="548"/>
                    <a:pt x="1548" y="560"/>
                    <a:pt x="1572" y="560"/>
                  </a:cubicBezTo>
                  <a:cubicBezTo>
                    <a:pt x="1631" y="560"/>
                    <a:pt x="1679" y="524"/>
                    <a:pt x="1715" y="488"/>
                  </a:cubicBezTo>
                  <a:cubicBezTo>
                    <a:pt x="1786" y="405"/>
                    <a:pt x="1762" y="310"/>
                    <a:pt x="1679" y="262"/>
                  </a:cubicBezTo>
                  <a:cubicBezTo>
                    <a:pt x="1660" y="252"/>
                    <a:pt x="1280" y="0"/>
                    <a:pt x="6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8" name="Google Shape;13268;p88"/>
            <p:cNvSpPr/>
            <p:nvPr/>
          </p:nvSpPr>
          <p:spPr>
            <a:xfrm>
              <a:off x="7312666" y="2133113"/>
              <a:ext cx="145897" cy="197840"/>
            </a:xfrm>
            <a:custGeom>
              <a:avLst/>
              <a:gdLst/>
              <a:ahLst/>
              <a:cxnLst/>
              <a:rect l="l" t="t" r="r" b="b"/>
              <a:pathLst>
                <a:path w="4584" h="6216" extrusionOk="0">
                  <a:moveTo>
                    <a:pt x="3536" y="345"/>
                  </a:moveTo>
                  <a:lnTo>
                    <a:pt x="3536" y="1167"/>
                  </a:lnTo>
                  <a:cubicBezTo>
                    <a:pt x="3536" y="1298"/>
                    <a:pt x="3512" y="1453"/>
                    <a:pt x="3453" y="1572"/>
                  </a:cubicBezTo>
                  <a:lnTo>
                    <a:pt x="3393" y="1703"/>
                  </a:lnTo>
                  <a:cubicBezTo>
                    <a:pt x="3370" y="1726"/>
                    <a:pt x="3370" y="1750"/>
                    <a:pt x="3370" y="1774"/>
                  </a:cubicBezTo>
                  <a:lnTo>
                    <a:pt x="3370" y="2131"/>
                  </a:lnTo>
                  <a:cubicBezTo>
                    <a:pt x="3358" y="2417"/>
                    <a:pt x="3239" y="2703"/>
                    <a:pt x="3036" y="2905"/>
                  </a:cubicBezTo>
                  <a:cubicBezTo>
                    <a:pt x="2834" y="3108"/>
                    <a:pt x="2568" y="3204"/>
                    <a:pt x="2288" y="3204"/>
                  </a:cubicBezTo>
                  <a:cubicBezTo>
                    <a:pt x="2271" y="3204"/>
                    <a:pt x="2255" y="3203"/>
                    <a:pt x="2238" y="3203"/>
                  </a:cubicBezTo>
                  <a:cubicBezTo>
                    <a:pt x="1667" y="3191"/>
                    <a:pt x="1203" y="2679"/>
                    <a:pt x="1203" y="2072"/>
                  </a:cubicBezTo>
                  <a:lnTo>
                    <a:pt x="1203" y="1774"/>
                  </a:lnTo>
                  <a:cubicBezTo>
                    <a:pt x="1203" y="1750"/>
                    <a:pt x="1203" y="1726"/>
                    <a:pt x="1191" y="1703"/>
                  </a:cubicBezTo>
                  <a:lnTo>
                    <a:pt x="1131" y="1572"/>
                  </a:lnTo>
                  <a:cubicBezTo>
                    <a:pt x="1072" y="1453"/>
                    <a:pt x="1036" y="1298"/>
                    <a:pt x="1036" y="1167"/>
                  </a:cubicBezTo>
                  <a:cubicBezTo>
                    <a:pt x="1036" y="702"/>
                    <a:pt x="1405" y="345"/>
                    <a:pt x="1857" y="345"/>
                  </a:cubicBezTo>
                  <a:close/>
                  <a:moveTo>
                    <a:pt x="1726" y="3417"/>
                  </a:moveTo>
                  <a:cubicBezTo>
                    <a:pt x="1869" y="3489"/>
                    <a:pt x="2048" y="3512"/>
                    <a:pt x="2227" y="3536"/>
                  </a:cubicBezTo>
                  <a:lnTo>
                    <a:pt x="2274" y="3536"/>
                  </a:lnTo>
                  <a:cubicBezTo>
                    <a:pt x="2465" y="3536"/>
                    <a:pt x="2643" y="3489"/>
                    <a:pt x="2822" y="3429"/>
                  </a:cubicBezTo>
                  <a:lnTo>
                    <a:pt x="2822" y="3655"/>
                  </a:lnTo>
                  <a:cubicBezTo>
                    <a:pt x="2822" y="3691"/>
                    <a:pt x="2834" y="3750"/>
                    <a:pt x="2834" y="3798"/>
                  </a:cubicBezTo>
                  <a:lnTo>
                    <a:pt x="2274" y="4227"/>
                  </a:lnTo>
                  <a:lnTo>
                    <a:pt x="1703" y="3798"/>
                  </a:lnTo>
                  <a:cubicBezTo>
                    <a:pt x="1726" y="3750"/>
                    <a:pt x="1726" y="3715"/>
                    <a:pt x="1726" y="3655"/>
                  </a:cubicBezTo>
                  <a:lnTo>
                    <a:pt x="1726" y="3417"/>
                  </a:lnTo>
                  <a:close/>
                  <a:moveTo>
                    <a:pt x="1857" y="0"/>
                  </a:moveTo>
                  <a:cubicBezTo>
                    <a:pt x="1215" y="0"/>
                    <a:pt x="691" y="524"/>
                    <a:pt x="691" y="1167"/>
                  </a:cubicBezTo>
                  <a:cubicBezTo>
                    <a:pt x="691" y="1357"/>
                    <a:pt x="738" y="1548"/>
                    <a:pt x="834" y="1715"/>
                  </a:cubicBezTo>
                  <a:lnTo>
                    <a:pt x="869" y="1810"/>
                  </a:lnTo>
                  <a:lnTo>
                    <a:pt x="869" y="2072"/>
                  </a:lnTo>
                  <a:cubicBezTo>
                    <a:pt x="869" y="2536"/>
                    <a:pt x="1084" y="2941"/>
                    <a:pt x="1405" y="3215"/>
                  </a:cubicBezTo>
                  <a:lnTo>
                    <a:pt x="1405" y="3667"/>
                  </a:lnTo>
                  <a:cubicBezTo>
                    <a:pt x="1405" y="3739"/>
                    <a:pt x="1369" y="3810"/>
                    <a:pt x="1286" y="3846"/>
                  </a:cubicBezTo>
                  <a:lnTo>
                    <a:pt x="441" y="4155"/>
                  </a:lnTo>
                  <a:cubicBezTo>
                    <a:pt x="179" y="4262"/>
                    <a:pt x="0" y="4512"/>
                    <a:pt x="0" y="4810"/>
                  </a:cubicBezTo>
                  <a:lnTo>
                    <a:pt x="0" y="6048"/>
                  </a:lnTo>
                  <a:cubicBezTo>
                    <a:pt x="0" y="6132"/>
                    <a:pt x="72" y="6215"/>
                    <a:pt x="155" y="6215"/>
                  </a:cubicBezTo>
                  <a:cubicBezTo>
                    <a:pt x="250" y="6215"/>
                    <a:pt x="322" y="6132"/>
                    <a:pt x="322" y="6048"/>
                  </a:cubicBezTo>
                  <a:lnTo>
                    <a:pt x="322" y="4810"/>
                  </a:lnTo>
                  <a:cubicBezTo>
                    <a:pt x="322" y="4655"/>
                    <a:pt x="417" y="4524"/>
                    <a:pt x="560" y="4465"/>
                  </a:cubicBezTo>
                  <a:lnTo>
                    <a:pt x="1405" y="4155"/>
                  </a:lnTo>
                  <a:cubicBezTo>
                    <a:pt x="1453" y="4143"/>
                    <a:pt x="1500" y="4108"/>
                    <a:pt x="1524" y="4084"/>
                  </a:cubicBezTo>
                  <a:lnTo>
                    <a:pt x="2119" y="4524"/>
                  </a:lnTo>
                  <a:lnTo>
                    <a:pt x="2119" y="6036"/>
                  </a:lnTo>
                  <a:cubicBezTo>
                    <a:pt x="2119" y="6120"/>
                    <a:pt x="2203" y="6191"/>
                    <a:pt x="2286" y="6191"/>
                  </a:cubicBezTo>
                  <a:cubicBezTo>
                    <a:pt x="2369" y="6191"/>
                    <a:pt x="2453" y="6120"/>
                    <a:pt x="2453" y="6036"/>
                  </a:cubicBezTo>
                  <a:lnTo>
                    <a:pt x="2453" y="4512"/>
                  </a:lnTo>
                  <a:lnTo>
                    <a:pt x="3048" y="4072"/>
                  </a:lnTo>
                  <a:cubicBezTo>
                    <a:pt x="3084" y="4096"/>
                    <a:pt x="3120" y="4108"/>
                    <a:pt x="3167" y="4143"/>
                  </a:cubicBezTo>
                  <a:lnTo>
                    <a:pt x="4012" y="4453"/>
                  </a:lnTo>
                  <a:cubicBezTo>
                    <a:pt x="4155" y="4512"/>
                    <a:pt x="4251" y="4643"/>
                    <a:pt x="4251" y="4798"/>
                  </a:cubicBezTo>
                  <a:lnTo>
                    <a:pt x="4251" y="6036"/>
                  </a:lnTo>
                  <a:cubicBezTo>
                    <a:pt x="4251" y="6120"/>
                    <a:pt x="4322" y="6191"/>
                    <a:pt x="4417" y="6191"/>
                  </a:cubicBezTo>
                  <a:cubicBezTo>
                    <a:pt x="4501" y="6191"/>
                    <a:pt x="4572" y="6120"/>
                    <a:pt x="4572" y="6036"/>
                  </a:cubicBezTo>
                  <a:lnTo>
                    <a:pt x="4572" y="4798"/>
                  </a:lnTo>
                  <a:cubicBezTo>
                    <a:pt x="4584" y="4512"/>
                    <a:pt x="4382" y="4251"/>
                    <a:pt x="4120" y="4143"/>
                  </a:cubicBezTo>
                  <a:lnTo>
                    <a:pt x="3274" y="3834"/>
                  </a:lnTo>
                  <a:cubicBezTo>
                    <a:pt x="3191" y="3798"/>
                    <a:pt x="3155" y="3727"/>
                    <a:pt x="3155" y="3655"/>
                  </a:cubicBezTo>
                  <a:lnTo>
                    <a:pt x="3155" y="3215"/>
                  </a:lnTo>
                  <a:cubicBezTo>
                    <a:pt x="3179" y="3191"/>
                    <a:pt x="3227" y="3155"/>
                    <a:pt x="3250" y="3131"/>
                  </a:cubicBezTo>
                  <a:cubicBezTo>
                    <a:pt x="3536" y="2858"/>
                    <a:pt x="3691" y="2500"/>
                    <a:pt x="3691" y="2119"/>
                  </a:cubicBezTo>
                  <a:lnTo>
                    <a:pt x="3691" y="1810"/>
                  </a:lnTo>
                  <a:lnTo>
                    <a:pt x="3727" y="1715"/>
                  </a:lnTo>
                  <a:cubicBezTo>
                    <a:pt x="3822" y="1548"/>
                    <a:pt x="3870" y="1357"/>
                    <a:pt x="3870" y="1167"/>
                  </a:cubicBezTo>
                  <a:lnTo>
                    <a:pt x="3870" y="167"/>
                  </a:lnTo>
                  <a:cubicBezTo>
                    <a:pt x="3870" y="71"/>
                    <a:pt x="3786" y="0"/>
                    <a:pt x="3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9" name="Google Shape;13269;p88"/>
            <p:cNvSpPr/>
            <p:nvPr/>
          </p:nvSpPr>
          <p:spPr>
            <a:xfrm>
              <a:off x="7340324" y="2291486"/>
              <a:ext cx="10630" cy="38702"/>
            </a:xfrm>
            <a:custGeom>
              <a:avLst/>
              <a:gdLst/>
              <a:ahLst/>
              <a:cxnLst/>
              <a:rect l="l" t="t" r="r" b="b"/>
              <a:pathLst>
                <a:path w="334" h="1216" extrusionOk="0">
                  <a:moveTo>
                    <a:pt x="167" y="1"/>
                  </a:moveTo>
                  <a:cubicBezTo>
                    <a:pt x="84" y="1"/>
                    <a:pt x="0" y="72"/>
                    <a:pt x="0" y="167"/>
                  </a:cubicBezTo>
                  <a:lnTo>
                    <a:pt x="0" y="1060"/>
                  </a:lnTo>
                  <a:cubicBezTo>
                    <a:pt x="0" y="1144"/>
                    <a:pt x="84" y="1215"/>
                    <a:pt x="167" y="1215"/>
                  </a:cubicBezTo>
                  <a:cubicBezTo>
                    <a:pt x="262" y="1215"/>
                    <a:pt x="334" y="1144"/>
                    <a:pt x="334" y="1060"/>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0" name="Google Shape;13270;p88"/>
            <p:cNvSpPr/>
            <p:nvPr/>
          </p:nvSpPr>
          <p:spPr>
            <a:xfrm>
              <a:off x="7419511" y="2291486"/>
              <a:ext cx="10630" cy="38702"/>
            </a:xfrm>
            <a:custGeom>
              <a:avLst/>
              <a:gdLst/>
              <a:ahLst/>
              <a:cxnLst/>
              <a:rect l="l" t="t" r="r" b="b"/>
              <a:pathLst>
                <a:path w="334" h="1216" extrusionOk="0">
                  <a:moveTo>
                    <a:pt x="167" y="1"/>
                  </a:moveTo>
                  <a:cubicBezTo>
                    <a:pt x="72" y="1"/>
                    <a:pt x="1" y="72"/>
                    <a:pt x="1" y="167"/>
                  </a:cubicBezTo>
                  <a:lnTo>
                    <a:pt x="1" y="1060"/>
                  </a:lnTo>
                  <a:cubicBezTo>
                    <a:pt x="1" y="1144"/>
                    <a:pt x="72" y="1215"/>
                    <a:pt x="167" y="1215"/>
                  </a:cubicBezTo>
                  <a:cubicBezTo>
                    <a:pt x="251" y="1215"/>
                    <a:pt x="334" y="1144"/>
                    <a:pt x="334" y="1060"/>
                  </a:cubicBezTo>
                  <a:lnTo>
                    <a:pt x="334" y="167"/>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1" name="Google Shape;13271;p88"/>
            <p:cNvSpPr/>
            <p:nvPr/>
          </p:nvSpPr>
          <p:spPr>
            <a:xfrm>
              <a:off x="7153878" y="1969392"/>
              <a:ext cx="225498" cy="188355"/>
            </a:xfrm>
            <a:custGeom>
              <a:avLst/>
              <a:gdLst/>
              <a:ahLst/>
              <a:cxnLst/>
              <a:rect l="l" t="t" r="r" b="b"/>
              <a:pathLst>
                <a:path w="7085" h="5918" extrusionOk="0">
                  <a:moveTo>
                    <a:pt x="2441" y="4227"/>
                  </a:moveTo>
                  <a:lnTo>
                    <a:pt x="2346" y="4608"/>
                  </a:lnTo>
                  <a:lnTo>
                    <a:pt x="2132" y="4608"/>
                  </a:lnTo>
                  <a:cubicBezTo>
                    <a:pt x="1917" y="4608"/>
                    <a:pt x="1751" y="4442"/>
                    <a:pt x="1751" y="4239"/>
                  </a:cubicBezTo>
                  <a:lnTo>
                    <a:pt x="1751" y="4227"/>
                  </a:lnTo>
                  <a:close/>
                  <a:moveTo>
                    <a:pt x="5668" y="310"/>
                  </a:moveTo>
                  <a:cubicBezTo>
                    <a:pt x="5882" y="310"/>
                    <a:pt x="6037" y="477"/>
                    <a:pt x="6037" y="679"/>
                  </a:cubicBezTo>
                  <a:lnTo>
                    <a:pt x="6037" y="3525"/>
                  </a:lnTo>
                  <a:cubicBezTo>
                    <a:pt x="6037" y="3739"/>
                    <a:pt x="5882" y="3894"/>
                    <a:pt x="5668" y="3894"/>
                  </a:cubicBezTo>
                  <a:lnTo>
                    <a:pt x="4251" y="3894"/>
                  </a:lnTo>
                  <a:cubicBezTo>
                    <a:pt x="4227" y="3894"/>
                    <a:pt x="4179" y="3918"/>
                    <a:pt x="4156" y="3930"/>
                  </a:cubicBezTo>
                  <a:lnTo>
                    <a:pt x="2572" y="5084"/>
                  </a:lnTo>
                  <a:lnTo>
                    <a:pt x="2810" y="4108"/>
                  </a:lnTo>
                  <a:cubicBezTo>
                    <a:pt x="2822" y="4061"/>
                    <a:pt x="2810" y="4001"/>
                    <a:pt x="2786" y="3953"/>
                  </a:cubicBezTo>
                  <a:cubicBezTo>
                    <a:pt x="2751" y="3918"/>
                    <a:pt x="2703" y="3894"/>
                    <a:pt x="2644" y="3894"/>
                  </a:cubicBezTo>
                  <a:lnTo>
                    <a:pt x="703" y="3894"/>
                  </a:lnTo>
                  <a:cubicBezTo>
                    <a:pt x="489" y="3894"/>
                    <a:pt x="322" y="3739"/>
                    <a:pt x="322" y="3525"/>
                  </a:cubicBezTo>
                  <a:lnTo>
                    <a:pt x="322" y="679"/>
                  </a:lnTo>
                  <a:cubicBezTo>
                    <a:pt x="322" y="477"/>
                    <a:pt x="489" y="310"/>
                    <a:pt x="703" y="310"/>
                  </a:cubicBezTo>
                  <a:close/>
                  <a:moveTo>
                    <a:pt x="6382" y="1036"/>
                  </a:moveTo>
                  <a:cubicBezTo>
                    <a:pt x="6585" y="1036"/>
                    <a:pt x="6751" y="1203"/>
                    <a:pt x="6751" y="1417"/>
                  </a:cubicBezTo>
                  <a:lnTo>
                    <a:pt x="6751" y="4251"/>
                  </a:lnTo>
                  <a:lnTo>
                    <a:pt x="6739" y="4251"/>
                  </a:lnTo>
                  <a:cubicBezTo>
                    <a:pt x="6739" y="4465"/>
                    <a:pt x="6573" y="4632"/>
                    <a:pt x="6370" y="4632"/>
                  </a:cubicBezTo>
                  <a:lnTo>
                    <a:pt x="4953" y="4632"/>
                  </a:lnTo>
                  <a:cubicBezTo>
                    <a:pt x="4906" y="4632"/>
                    <a:pt x="4870" y="4644"/>
                    <a:pt x="4822" y="4692"/>
                  </a:cubicBezTo>
                  <a:cubicBezTo>
                    <a:pt x="4787" y="4727"/>
                    <a:pt x="4775" y="4775"/>
                    <a:pt x="4787" y="4823"/>
                  </a:cubicBezTo>
                  <a:lnTo>
                    <a:pt x="4906" y="5501"/>
                  </a:lnTo>
                  <a:lnTo>
                    <a:pt x="3691" y="4692"/>
                  </a:lnTo>
                  <a:lnTo>
                    <a:pt x="4299" y="4239"/>
                  </a:lnTo>
                  <a:lnTo>
                    <a:pt x="5668" y="4239"/>
                  </a:lnTo>
                  <a:cubicBezTo>
                    <a:pt x="6049" y="4239"/>
                    <a:pt x="6370" y="3930"/>
                    <a:pt x="6370" y="3537"/>
                  </a:cubicBezTo>
                  <a:lnTo>
                    <a:pt x="6370" y="1036"/>
                  </a:lnTo>
                  <a:close/>
                  <a:moveTo>
                    <a:pt x="703" y="1"/>
                  </a:moveTo>
                  <a:cubicBezTo>
                    <a:pt x="310" y="1"/>
                    <a:pt x="0" y="310"/>
                    <a:pt x="0" y="703"/>
                  </a:cubicBezTo>
                  <a:lnTo>
                    <a:pt x="0" y="3537"/>
                  </a:lnTo>
                  <a:cubicBezTo>
                    <a:pt x="0" y="3930"/>
                    <a:pt x="310" y="4239"/>
                    <a:pt x="703" y="4239"/>
                  </a:cubicBezTo>
                  <a:lnTo>
                    <a:pt x="1405" y="4239"/>
                  </a:lnTo>
                  <a:lnTo>
                    <a:pt x="1405" y="4251"/>
                  </a:lnTo>
                  <a:cubicBezTo>
                    <a:pt x="1405" y="4644"/>
                    <a:pt x="1727" y="4954"/>
                    <a:pt x="2108" y="4954"/>
                  </a:cubicBezTo>
                  <a:lnTo>
                    <a:pt x="2263" y="4954"/>
                  </a:lnTo>
                  <a:lnTo>
                    <a:pt x="2203" y="5227"/>
                  </a:lnTo>
                  <a:cubicBezTo>
                    <a:pt x="2167" y="5323"/>
                    <a:pt x="2215" y="5430"/>
                    <a:pt x="2298" y="5489"/>
                  </a:cubicBezTo>
                  <a:cubicBezTo>
                    <a:pt x="2346" y="5525"/>
                    <a:pt x="2394" y="5537"/>
                    <a:pt x="2453" y="5537"/>
                  </a:cubicBezTo>
                  <a:cubicBezTo>
                    <a:pt x="2513" y="5537"/>
                    <a:pt x="2560" y="5525"/>
                    <a:pt x="2596" y="5489"/>
                  </a:cubicBezTo>
                  <a:lnTo>
                    <a:pt x="3334" y="4954"/>
                  </a:lnTo>
                  <a:lnTo>
                    <a:pt x="3489" y="4954"/>
                  </a:lnTo>
                  <a:lnTo>
                    <a:pt x="4882" y="5882"/>
                  </a:lnTo>
                  <a:cubicBezTo>
                    <a:pt x="4918" y="5906"/>
                    <a:pt x="4965" y="5918"/>
                    <a:pt x="5013" y="5918"/>
                  </a:cubicBezTo>
                  <a:cubicBezTo>
                    <a:pt x="5061" y="5918"/>
                    <a:pt x="5096" y="5906"/>
                    <a:pt x="5144" y="5882"/>
                  </a:cubicBezTo>
                  <a:cubicBezTo>
                    <a:pt x="5239" y="5823"/>
                    <a:pt x="5287" y="5727"/>
                    <a:pt x="5263" y="5620"/>
                  </a:cubicBezTo>
                  <a:lnTo>
                    <a:pt x="5168" y="4954"/>
                  </a:lnTo>
                  <a:lnTo>
                    <a:pt x="6382" y="4954"/>
                  </a:lnTo>
                  <a:cubicBezTo>
                    <a:pt x="6763" y="4954"/>
                    <a:pt x="7085" y="4644"/>
                    <a:pt x="7085" y="4251"/>
                  </a:cubicBezTo>
                  <a:lnTo>
                    <a:pt x="7085" y="1417"/>
                  </a:lnTo>
                  <a:cubicBezTo>
                    <a:pt x="7085" y="1024"/>
                    <a:pt x="6775" y="715"/>
                    <a:pt x="6382" y="715"/>
                  </a:cubicBezTo>
                  <a:cubicBezTo>
                    <a:pt x="6370" y="310"/>
                    <a:pt x="6061" y="1"/>
                    <a:pt x="5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2" name="Google Shape;13272;p88"/>
            <p:cNvSpPr/>
            <p:nvPr/>
          </p:nvSpPr>
          <p:spPr>
            <a:xfrm>
              <a:off x="7193663" y="2003511"/>
              <a:ext cx="27308" cy="10248"/>
            </a:xfrm>
            <a:custGeom>
              <a:avLst/>
              <a:gdLst/>
              <a:ahLst/>
              <a:cxnLst/>
              <a:rect l="l" t="t" r="r" b="b"/>
              <a:pathLst>
                <a:path w="858" h="322" extrusionOk="0">
                  <a:moveTo>
                    <a:pt x="167" y="0"/>
                  </a:moveTo>
                  <a:cubicBezTo>
                    <a:pt x="72" y="0"/>
                    <a:pt x="1" y="72"/>
                    <a:pt x="1" y="167"/>
                  </a:cubicBezTo>
                  <a:cubicBezTo>
                    <a:pt x="1" y="250"/>
                    <a:pt x="72" y="322"/>
                    <a:pt x="167" y="322"/>
                  </a:cubicBezTo>
                  <a:lnTo>
                    <a:pt x="703" y="322"/>
                  </a:lnTo>
                  <a:cubicBezTo>
                    <a:pt x="786" y="322"/>
                    <a:pt x="858" y="250"/>
                    <a:pt x="858" y="167"/>
                  </a:cubicBezTo>
                  <a:cubicBezTo>
                    <a:pt x="858" y="72"/>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3" name="Google Shape;13273;p88"/>
            <p:cNvSpPr/>
            <p:nvPr/>
          </p:nvSpPr>
          <p:spPr>
            <a:xfrm>
              <a:off x="7233065" y="2003511"/>
              <a:ext cx="83802" cy="10248"/>
            </a:xfrm>
            <a:custGeom>
              <a:avLst/>
              <a:gdLst/>
              <a:ahLst/>
              <a:cxnLst/>
              <a:rect l="l" t="t" r="r" b="b"/>
              <a:pathLst>
                <a:path w="2633" h="322" extrusionOk="0">
                  <a:moveTo>
                    <a:pt x="156" y="0"/>
                  </a:moveTo>
                  <a:cubicBezTo>
                    <a:pt x="72" y="0"/>
                    <a:pt x="1" y="72"/>
                    <a:pt x="1" y="167"/>
                  </a:cubicBezTo>
                  <a:cubicBezTo>
                    <a:pt x="1" y="250"/>
                    <a:pt x="72" y="322"/>
                    <a:pt x="156" y="322"/>
                  </a:cubicBezTo>
                  <a:lnTo>
                    <a:pt x="2465" y="322"/>
                  </a:lnTo>
                  <a:cubicBezTo>
                    <a:pt x="2561" y="322"/>
                    <a:pt x="2632" y="250"/>
                    <a:pt x="2632" y="167"/>
                  </a:cubicBezTo>
                  <a:cubicBezTo>
                    <a:pt x="2632" y="72"/>
                    <a:pt x="2573" y="0"/>
                    <a:pt x="2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4" name="Google Shape;13274;p88"/>
            <p:cNvSpPr/>
            <p:nvPr/>
          </p:nvSpPr>
          <p:spPr>
            <a:xfrm>
              <a:off x="7193281" y="2031933"/>
              <a:ext cx="123936" cy="10248"/>
            </a:xfrm>
            <a:custGeom>
              <a:avLst/>
              <a:gdLst/>
              <a:ahLst/>
              <a:cxnLst/>
              <a:rect l="l" t="t" r="r" b="b"/>
              <a:pathLst>
                <a:path w="3894" h="322" extrusionOk="0">
                  <a:moveTo>
                    <a:pt x="155" y="0"/>
                  </a:moveTo>
                  <a:cubicBezTo>
                    <a:pt x="72" y="0"/>
                    <a:pt x="1" y="71"/>
                    <a:pt x="1" y="167"/>
                  </a:cubicBezTo>
                  <a:cubicBezTo>
                    <a:pt x="1" y="250"/>
                    <a:pt x="72" y="322"/>
                    <a:pt x="155" y="322"/>
                  </a:cubicBezTo>
                  <a:lnTo>
                    <a:pt x="3715" y="322"/>
                  </a:lnTo>
                  <a:cubicBezTo>
                    <a:pt x="3811" y="322"/>
                    <a:pt x="3882" y="250"/>
                    <a:pt x="3882" y="167"/>
                  </a:cubicBezTo>
                  <a:cubicBezTo>
                    <a:pt x="3894" y="71"/>
                    <a:pt x="3823" y="0"/>
                    <a:pt x="3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5" name="Google Shape;13275;p88"/>
            <p:cNvSpPr/>
            <p:nvPr/>
          </p:nvSpPr>
          <p:spPr>
            <a:xfrm>
              <a:off x="7193663" y="2059973"/>
              <a:ext cx="83770" cy="10248"/>
            </a:xfrm>
            <a:custGeom>
              <a:avLst/>
              <a:gdLst/>
              <a:ahLst/>
              <a:cxnLst/>
              <a:rect l="l" t="t" r="r" b="b"/>
              <a:pathLst>
                <a:path w="2632" h="322" extrusionOk="0">
                  <a:moveTo>
                    <a:pt x="167" y="0"/>
                  </a:moveTo>
                  <a:cubicBezTo>
                    <a:pt x="72" y="0"/>
                    <a:pt x="1" y="72"/>
                    <a:pt x="1" y="155"/>
                  </a:cubicBezTo>
                  <a:cubicBezTo>
                    <a:pt x="1" y="250"/>
                    <a:pt x="72" y="322"/>
                    <a:pt x="167" y="322"/>
                  </a:cubicBezTo>
                  <a:lnTo>
                    <a:pt x="2465" y="322"/>
                  </a:lnTo>
                  <a:cubicBezTo>
                    <a:pt x="2560" y="322"/>
                    <a:pt x="2632" y="250"/>
                    <a:pt x="2632" y="155"/>
                  </a:cubicBezTo>
                  <a:cubicBezTo>
                    <a:pt x="2632" y="72"/>
                    <a:pt x="2560" y="0"/>
                    <a:pt x="2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6" name="Google Shape;13276;p88"/>
            <p:cNvSpPr/>
            <p:nvPr/>
          </p:nvSpPr>
          <p:spPr>
            <a:xfrm>
              <a:off x="7289145" y="2059973"/>
              <a:ext cx="27722" cy="10248"/>
            </a:xfrm>
            <a:custGeom>
              <a:avLst/>
              <a:gdLst/>
              <a:ahLst/>
              <a:cxnLst/>
              <a:rect l="l" t="t" r="r" b="b"/>
              <a:pathLst>
                <a:path w="871" h="322" extrusionOk="0">
                  <a:moveTo>
                    <a:pt x="168" y="0"/>
                  </a:moveTo>
                  <a:cubicBezTo>
                    <a:pt x="84" y="0"/>
                    <a:pt x="1" y="72"/>
                    <a:pt x="1" y="155"/>
                  </a:cubicBezTo>
                  <a:cubicBezTo>
                    <a:pt x="1" y="250"/>
                    <a:pt x="84" y="322"/>
                    <a:pt x="168" y="322"/>
                  </a:cubicBezTo>
                  <a:lnTo>
                    <a:pt x="703" y="322"/>
                  </a:lnTo>
                  <a:cubicBezTo>
                    <a:pt x="799" y="322"/>
                    <a:pt x="870" y="250"/>
                    <a:pt x="870" y="155"/>
                  </a:cubicBezTo>
                  <a:cubicBezTo>
                    <a:pt x="870" y="72"/>
                    <a:pt x="811"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277" name="Google Shape;13277;p88"/>
          <p:cNvSpPr/>
          <p:nvPr/>
        </p:nvSpPr>
        <p:spPr>
          <a:xfrm>
            <a:off x="3094217" y="2720909"/>
            <a:ext cx="394152" cy="361529"/>
          </a:xfrm>
          <a:custGeom>
            <a:avLst/>
            <a:gdLst/>
            <a:ahLst/>
            <a:cxnLst/>
            <a:rect l="l" t="t" r="r" b="b"/>
            <a:pathLst>
              <a:path w="12384" h="11359" extrusionOk="0">
                <a:moveTo>
                  <a:pt x="2775" y="1024"/>
                </a:moveTo>
                <a:cubicBezTo>
                  <a:pt x="3346" y="1024"/>
                  <a:pt x="3811" y="1501"/>
                  <a:pt x="3811" y="2060"/>
                </a:cubicBezTo>
                <a:cubicBezTo>
                  <a:pt x="3811" y="2298"/>
                  <a:pt x="3727" y="2536"/>
                  <a:pt x="3573" y="2727"/>
                </a:cubicBezTo>
                <a:cubicBezTo>
                  <a:pt x="3525" y="2786"/>
                  <a:pt x="3513" y="2870"/>
                  <a:pt x="3549" y="2941"/>
                </a:cubicBezTo>
                <a:cubicBezTo>
                  <a:pt x="3573" y="3013"/>
                  <a:pt x="3644" y="3060"/>
                  <a:pt x="3727" y="3060"/>
                </a:cubicBezTo>
                <a:lnTo>
                  <a:pt x="4096" y="3060"/>
                </a:lnTo>
                <a:cubicBezTo>
                  <a:pt x="4120" y="3060"/>
                  <a:pt x="4156" y="3084"/>
                  <a:pt x="4156" y="3120"/>
                </a:cubicBezTo>
                <a:lnTo>
                  <a:pt x="4156" y="3370"/>
                </a:lnTo>
                <a:cubicBezTo>
                  <a:pt x="4156" y="3406"/>
                  <a:pt x="4120" y="3429"/>
                  <a:pt x="4096" y="3429"/>
                </a:cubicBezTo>
                <a:lnTo>
                  <a:pt x="1846" y="3429"/>
                </a:lnTo>
                <a:lnTo>
                  <a:pt x="1453" y="3418"/>
                </a:lnTo>
                <a:cubicBezTo>
                  <a:pt x="1418" y="3418"/>
                  <a:pt x="1394" y="3382"/>
                  <a:pt x="1394" y="3358"/>
                </a:cubicBezTo>
                <a:lnTo>
                  <a:pt x="1394" y="3096"/>
                </a:lnTo>
                <a:cubicBezTo>
                  <a:pt x="1394" y="3072"/>
                  <a:pt x="1418" y="3037"/>
                  <a:pt x="1453" y="3037"/>
                </a:cubicBezTo>
                <a:lnTo>
                  <a:pt x="3132" y="3037"/>
                </a:lnTo>
                <a:cubicBezTo>
                  <a:pt x="3239" y="3037"/>
                  <a:pt x="3323" y="2953"/>
                  <a:pt x="3323" y="2846"/>
                </a:cubicBezTo>
                <a:cubicBezTo>
                  <a:pt x="3323" y="2739"/>
                  <a:pt x="3227" y="2656"/>
                  <a:pt x="3132" y="2656"/>
                </a:cubicBezTo>
                <a:lnTo>
                  <a:pt x="1906" y="2656"/>
                </a:lnTo>
                <a:cubicBezTo>
                  <a:pt x="1787" y="2477"/>
                  <a:pt x="1727" y="2275"/>
                  <a:pt x="1727" y="2060"/>
                </a:cubicBezTo>
                <a:cubicBezTo>
                  <a:pt x="1727" y="1477"/>
                  <a:pt x="2203" y="1024"/>
                  <a:pt x="2775" y="1024"/>
                </a:cubicBezTo>
                <a:close/>
                <a:moveTo>
                  <a:pt x="9597" y="1024"/>
                </a:moveTo>
                <a:cubicBezTo>
                  <a:pt x="10169" y="1024"/>
                  <a:pt x="10645" y="1501"/>
                  <a:pt x="10645" y="2060"/>
                </a:cubicBezTo>
                <a:cubicBezTo>
                  <a:pt x="10645" y="2298"/>
                  <a:pt x="10550" y="2536"/>
                  <a:pt x="10407" y="2727"/>
                </a:cubicBezTo>
                <a:cubicBezTo>
                  <a:pt x="10359" y="2786"/>
                  <a:pt x="10347" y="2870"/>
                  <a:pt x="10371" y="2941"/>
                </a:cubicBezTo>
                <a:cubicBezTo>
                  <a:pt x="10407" y="3013"/>
                  <a:pt x="10478" y="3060"/>
                  <a:pt x="10550" y="3060"/>
                </a:cubicBezTo>
                <a:lnTo>
                  <a:pt x="10931" y="3060"/>
                </a:lnTo>
                <a:cubicBezTo>
                  <a:pt x="10954" y="3060"/>
                  <a:pt x="10990" y="3084"/>
                  <a:pt x="10990" y="3120"/>
                </a:cubicBezTo>
                <a:lnTo>
                  <a:pt x="10990" y="3370"/>
                </a:lnTo>
                <a:cubicBezTo>
                  <a:pt x="10990" y="3406"/>
                  <a:pt x="10954" y="3429"/>
                  <a:pt x="10931" y="3429"/>
                </a:cubicBezTo>
                <a:lnTo>
                  <a:pt x="8276" y="3429"/>
                </a:lnTo>
                <a:lnTo>
                  <a:pt x="8276" y="3418"/>
                </a:lnTo>
                <a:cubicBezTo>
                  <a:pt x="8252" y="3418"/>
                  <a:pt x="8216" y="3382"/>
                  <a:pt x="8216" y="3358"/>
                </a:cubicBezTo>
                <a:lnTo>
                  <a:pt x="8216" y="3096"/>
                </a:lnTo>
                <a:cubicBezTo>
                  <a:pt x="8216" y="3072"/>
                  <a:pt x="8252" y="3037"/>
                  <a:pt x="8276" y="3037"/>
                </a:cubicBezTo>
                <a:lnTo>
                  <a:pt x="9954" y="3037"/>
                </a:lnTo>
                <a:cubicBezTo>
                  <a:pt x="10061" y="3037"/>
                  <a:pt x="10157" y="2953"/>
                  <a:pt x="10157" y="2846"/>
                </a:cubicBezTo>
                <a:cubicBezTo>
                  <a:pt x="10157" y="2739"/>
                  <a:pt x="10061" y="2656"/>
                  <a:pt x="9954" y="2656"/>
                </a:cubicBezTo>
                <a:lnTo>
                  <a:pt x="8740" y="2656"/>
                </a:lnTo>
                <a:cubicBezTo>
                  <a:pt x="8621" y="2477"/>
                  <a:pt x="8561" y="2275"/>
                  <a:pt x="8561" y="2060"/>
                </a:cubicBezTo>
                <a:cubicBezTo>
                  <a:pt x="8561" y="1477"/>
                  <a:pt x="9038" y="1024"/>
                  <a:pt x="9597" y="1024"/>
                </a:cubicBezTo>
                <a:close/>
                <a:moveTo>
                  <a:pt x="6192" y="2691"/>
                </a:moveTo>
                <a:cubicBezTo>
                  <a:pt x="6763" y="2691"/>
                  <a:pt x="7240" y="3167"/>
                  <a:pt x="7240" y="3727"/>
                </a:cubicBezTo>
                <a:cubicBezTo>
                  <a:pt x="7240" y="3965"/>
                  <a:pt x="7144" y="4203"/>
                  <a:pt x="7002" y="4394"/>
                </a:cubicBezTo>
                <a:cubicBezTo>
                  <a:pt x="6954" y="4453"/>
                  <a:pt x="6942" y="4537"/>
                  <a:pt x="6966" y="4608"/>
                </a:cubicBezTo>
                <a:cubicBezTo>
                  <a:pt x="7002" y="4680"/>
                  <a:pt x="7073" y="4727"/>
                  <a:pt x="7144" y="4727"/>
                </a:cubicBezTo>
                <a:lnTo>
                  <a:pt x="7514" y="4727"/>
                </a:lnTo>
                <a:cubicBezTo>
                  <a:pt x="7549" y="4727"/>
                  <a:pt x="7573" y="4751"/>
                  <a:pt x="7573" y="4787"/>
                </a:cubicBezTo>
                <a:lnTo>
                  <a:pt x="7573" y="5037"/>
                </a:lnTo>
                <a:cubicBezTo>
                  <a:pt x="7573" y="5072"/>
                  <a:pt x="7549" y="5096"/>
                  <a:pt x="7514" y="5096"/>
                </a:cubicBezTo>
                <a:lnTo>
                  <a:pt x="4870" y="5096"/>
                </a:lnTo>
                <a:lnTo>
                  <a:pt x="4870" y="5084"/>
                </a:lnTo>
                <a:cubicBezTo>
                  <a:pt x="4847" y="5084"/>
                  <a:pt x="4811" y="5049"/>
                  <a:pt x="4811" y="5025"/>
                </a:cubicBezTo>
                <a:lnTo>
                  <a:pt x="4811" y="4775"/>
                </a:lnTo>
                <a:cubicBezTo>
                  <a:pt x="4811" y="4739"/>
                  <a:pt x="4847" y="4715"/>
                  <a:pt x="4870" y="4715"/>
                </a:cubicBezTo>
                <a:lnTo>
                  <a:pt x="6549" y="4715"/>
                </a:lnTo>
                <a:cubicBezTo>
                  <a:pt x="6656" y="4715"/>
                  <a:pt x="6740" y="4620"/>
                  <a:pt x="6740" y="4513"/>
                </a:cubicBezTo>
                <a:cubicBezTo>
                  <a:pt x="6740" y="4418"/>
                  <a:pt x="6656" y="4322"/>
                  <a:pt x="6549" y="4322"/>
                </a:cubicBezTo>
                <a:lnTo>
                  <a:pt x="5335" y="4322"/>
                </a:lnTo>
                <a:cubicBezTo>
                  <a:pt x="5216" y="4144"/>
                  <a:pt x="5156" y="3941"/>
                  <a:pt x="5156" y="3727"/>
                </a:cubicBezTo>
                <a:cubicBezTo>
                  <a:pt x="5156" y="3144"/>
                  <a:pt x="5632" y="2691"/>
                  <a:pt x="6192" y="2691"/>
                </a:cubicBezTo>
                <a:close/>
                <a:moveTo>
                  <a:pt x="3477" y="3799"/>
                </a:moveTo>
                <a:cubicBezTo>
                  <a:pt x="3442" y="4203"/>
                  <a:pt x="3442" y="5072"/>
                  <a:pt x="3870" y="6335"/>
                </a:cubicBezTo>
                <a:lnTo>
                  <a:pt x="1703" y="6335"/>
                </a:lnTo>
                <a:cubicBezTo>
                  <a:pt x="2132" y="5072"/>
                  <a:pt x="2132" y="4203"/>
                  <a:pt x="2108" y="3799"/>
                </a:cubicBezTo>
                <a:close/>
                <a:moveTo>
                  <a:pt x="10288" y="3799"/>
                </a:moveTo>
                <a:cubicBezTo>
                  <a:pt x="10264" y="4203"/>
                  <a:pt x="10264" y="5072"/>
                  <a:pt x="10693" y="6335"/>
                </a:cubicBezTo>
                <a:lnTo>
                  <a:pt x="8514" y="6335"/>
                </a:lnTo>
                <a:cubicBezTo>
                  <a:pt x="8954" y="5072"/>
                  <a:pt x="8966" y="4203"/>
                  <a:pt x="8918" y="3799"/>
                </a:cubicBezTo>
                <a:close/>
                <a:moveTo>
                  <a:pt x="4037" y="6739"/>
                </a:moveTo>
                <a:lnTo>
                  <a:pt x="4096" y="7097"/>
                </a:lnTo>
                <a:lnTo>
                  <a:pt x="1489" y="7097"/>
                </a:lnTo>
                <a:lnTo>
                  <a:pt x="1549" y="6739"/>
                </a:lnTo>
                <a:close/>
                <a:moveTo>
                  <a:pt x="10859" y="6739"/>
                </a:moveTo>
                <a:lnTo>
                  <a:pt x="10919" y="7097"/>
                </a:lnTo>
                <a:lnTo>
                  <a:pt x="8311" y="7097"/>
                </a:lnTo>
                <a:lnTo>
                  <a:pt x="8371" y="6739"/>
                </a:lnTo>
                <a:close/>
                <a:moveTo>
                  <a:pt x="6883" y="5465"/>
                </a:moveTo>
                <a:cubicBezTo>
                  <a:pt x="6847" y="5870"/>
                  <a:pt x="6847" y="6739"/>
                  <a:pt x="7287" y="8001"/>
                </a:cubicBezTo>
                <a:lnTo>
                  <a:pt x="5108" y="8001"/>
                </a:lnTo>
                <a:cubicBezTo>
                  <a:pt x="5537" y="6751"/>
                  <a:pt x="5537" y="5870"/>
                  <a:pt x="5513" y="5465"/>
                </a:cubicBezTo>
                <a:close/>
                <a:moveTo>
                  <a:pt x="4513" y="7478"/>
                </a:moveTo>
                <a:lnTo>
                  <a:pt x="4668" y="8049"/>
                </a:lnTo>
                <a:lnTo>
                  <a:pt x="4668" y="8061"/>
                </a:lnTo>
                <a:cubicBezTo>
                  <a:pt x="4632" y="8085"/>
                  <a:pt x="4608" y="8132"/>
                  <a:pt x="4608" y="8180"/>
                </a:cubicBezTo>
                <a:lnTo>
                  <a:pt x="4525" y="8561"/>
                </a:lnTo>
                <a:lnTo>
                  <a:pt x="775" y="8561"/>
                </a:lnTo>
                <a:lnTo>
                  <a:pt x="1072" y="7478"/>
                </a:lnTo>
                <a:close/>
                <a:moveTo>
                  <a:pt x="11335" y="7478"/>
                </a:moveTo>
                <a:lnTo>
                  <a:pt x="11633" y="8561"/>
                </a:lnTo>
                <a:lnTo>
                  <a:pt x="7883" y="8561"/>
                </a:lnTo>
                <a:lnTo>
                  <a:pt x="7799" y="8180"/>
                </a:lnTo>
                <a:cubicBezTo>
                  <a:pt x="7787" y="8120"/>
                  <a:pt x="7764" y="8085"/>
                  <a:pt x="7740" y="8049"/>
                </a:cubicBezTo>
                <a:lnTo>
                  <a:pt x="7895" y="7478"/>
                </a:lnTo>
                <a:close/>
                <a:moveTo>
                  <a:pt x="7442" y="8394"/>
                </a:moveTo>
                <a:lnTo>
                  <a:pt x="7502" y="8752"/>
                </a:lnTo>
                <a:lnTo>
                  <a:pt x="4906" y="8752"/>
                </a:lnTo>
                <a:lnTo>
                  <a:pt x="4966" y="8394"/>
                </a:lnTo>
                <a:close/>
                <a:moveTo>
                  <a:pt x="4132" y="8954"/>
                </a:moveTo>
                <a:lnTo>
                  <a:pt x="4037" y="9311"/>
                </a:lnTo>
                <a:lnTo>
                  <a:pt x="406" y="9311"/>
                </a:lnTo>
                <a:lnTo>
                  <a:pt x="406" y="8954"/>
                </a:lnTo>
                <a:close/>
                <a:moveTo>
                  <a:pt x="12002" y="8954"/>
                </a:moveTo>
                <a:lnTo>
                  <a:pt x="12002" y="9311"/>
                </a:lnTo>
                <a:lnTo>
                  <a:pt x="8371" y="9311"/>
                </a:lnTo>
                <a:lnTo>
                  <a:pt x="8276" y="8954"/>
                </a:lnTo>
                <a:close/>
                <a:moveTo>
                  <a:pt x="7906" y="9144"/>
                </a:moveTo>
                <a:lnTo>
                  <a:pt x="8204" y="10228"/>
                </a:lnTo>
                <a:lnTo>
                  <a:pt x="4192" y="10228"/>
                </a:lnTo>
                <a:lnTo>
                  <a:pt x="4489" y="9144"/>
                </a:lnTo>
                <a:close/>
                <a:moveTo>
                  <a:pt x="8573" y="10621"/>
                </a:moveTo>
                <a:lnTo>
                  <a:pt x="8573" y="10978"/>
                </a:lnTo>
                <a:lnTo>
                  <a:pt x="3799" y="10978"/>
                </a:lnTo>
                <a:lnTo>
                  <a:pt x="3799" y="10621"/>
                </a:lnTo>
                <a:close/>
                <a:moveTo>
                  <a:pt x="9621" y="0"/>
                </a:moveTo>
                <a:cubicBezTo>
                  <a:pt x="9514" y="0"/>
                  <a:pt x="9430" y="96"/>
                  <a:pt x="9430" y="203"/>
                </a:cubicBezTo>
                <a:lnTo>
                  <a:pt x="9430" y="596"/>
                </a:lnTo>
                <a:cubicBezTo>
                  <a:pt x="8728" y="691"/>
                  <a:pt x="8180" y="1298"/>
                  <a:pt x="8180" y="2024"/>
                </a:cubicBezTo>
                <a:cubicBezTo>
                  <a:pt x="8180" y="2239"/>
                  <a:pt x="8216" y="2441"/>
                  <a:pt x="8311" y="2620"/>
                </a:cubicBezTo>
                <a:lnTo>
                  <a:pt x="8299" y="2620"/>
                </a:lnTo>
                <a:cubicBezTo>
                  <a:pt x="8037" y="2620"/>
                  <a:pt x="7835" y="2834"/>
                  <a:pt x="7835" y="3084"/>
                </a:cubicBezTo>
                <a:lnTo>
                  <a:pt x="7835" y="3334"/>
                </a:lnTo>
                <a:cubicBezTo>
                  <a:pt x="7835" y="3596"/>
                  <a:pt x="8037" y="3799"/>
                  <a:pt x="8299" y="3799"/>
                </a:cubicBezTo>
                <a:lnTo>
                  <a:pt x="8549" y="3799"/>
                </a:lnTo>
                <a:cubicBezTo>
                  <a:pt x="8573" y="4144"/>
                  <a:pt x="8597" y="5037"/>
                  <a:pt x="8121" y="6358"/>
                </a:cubicBezTo>
                <a:cubicBezTo>
                  <a:pt x="8073" y="6394"/>
                  <a:pt x="8037" y="6442"/>
                  <a:pt x="8026" y="6501"/>
                </a:cubicBezTo>
                <a:lnTo>
                  <a:pt x="7918" y="7073"/>
                </a:lnTo>
                <a:lnTo>
                  <a:pt x="7764" y="7073"/>
                </a:lnTo>
                <a:cubicBezTo>
                  <a:pt x="7668" y="7073"/>
                  <a:pt x="7597" y="7132"/>
                  <a:pt x="7561" y="7228"/>
                </a:cubicBezTo>
                <a:lnTo>
                  <a:pt x="7525" y="7394"/>
                </a:lnTo>
                <a:cubicBezTo>
                  <a:pt x="7252" y="6418"/>
                  <a:pt x="7264" y="5751"/>
                  <a:pt x="7299" y="5465"/>
                </a:cubicBezTo>
                <a:lnTo>
                  <a:pt x="7549" y="5465"/>
                </a:lnTo>
                <a:cubicBezTo>
                  <a:pt x="7799" y="5465"/>
                  <a:pt x="8014" y="5263"/>
                  <a:pt x="8014" y="5013"/>
                </a:cubicBezTo>
                <a:lnTo>
                  <a:pt x="8014" y="4751"/>
                </a:lnTo>
                <a:cubicBezTo>
                  <a:pt x="8014" y="4501"/>
                  <a:pt x="7799" y="4287"/>
                  <a:pt x="7549" y="4287"/>
                </a:cubicBezTo>
                <a:lnTo>
                  <a:pt x="7537" y="4287"/>
                </a:lnTo>
                <a:cubicBezTo>
                  <a:pt x="7621" y="4108"/>
                  <a:pt x="7668" y="3906"/>
                  <a:pt x="7668" y="3691"/>
                </a:cubicBezTo>
                <a:cubicBezTo>
                  <a:pt x="7668" y="2965"/>
                  <a:pt x="7121" y="2358"/>
                  <a:pt x="6418" y="2263"/>
                </a:cubicBezTo>
                <a:lnTo>
                  <a:pt x="6418" y="1882"/>
                </a:lnTo>
                <a:cubicBezTo>
                  <a:pt x="6418" y="1774"/>
                  <a:pt x="6335" y="1691"/>
                  <a:pt x="6228" y="1691"/>
                </a:cubicBezTo>
                <a:cubicBezTo>
                  <a:pt x="6121" y="1691"/>
                  <a:pt x="6037" y="1774"/>
                  <a:pt x="6037" y="1882"/>
                </a:cubicBezTo>
                <a:lnTo>
                  <a:pt x="6037" y="2286"/>
                </a:lnTo>
                <a:cubicBezTo>
                  <a:pt x="5335" y="2370"/>
                  <a:pt x="4787" y="2989"/>
                  <a:pt x="4787" y="3715"/>
                </a:cubicBezTo>
                <a:cubicBezTo>
                  <a:pt x="4787" y="3918"/>
                  <a:pt x="4823" y="4132"/>
                  <a:pt x="4918" y="4310"/>
                </a:cubicBezTo>
                <a:lnTo>
                  <a:pt x="4906" y="4310"/>
                </a:lnTo>
                <a:cubicBezTo>
                  <a:pt x="4644" y="4310"/>
                  <a:pt x="4442" y="4513"/>
                  <a:pt x="4442" y="4775"/>
                </a:cubicBezTo>
                <a:lnTo>
                  <a:pt x="4442" y="5025"/>
                </a:lnTo>
                <a:cubicBezTo>
                  <a:pt x="4442" y="5275"/>
                  <a:pt x="4644" y="5489"/>
                  <a:pt x="4906" y="5489"/>
                </a:cubicBezTo>
                <a:lnTo>
                  <a:pt x="5156" y="5489"/>
                </a:lnTo>
                <a:cubicBezTo>
                  <a:pt x="5180" y="5763"/>
                  <a:pt x="5180" y="6442"/>
                  <a:pt x="4930" y="7406"/>
                </a:cubicBezTo>
                <a:lnTo>
                  <a:pt x="4882" y="7239"/>
                </a:lnTo>
                <a:cubicBezTo>
                  <a:pt x="4858" y="7156"/>
                  <a:pt x="4787" y="7097"/>
                  <a:pt x="4692" y="7097"/>
                </a:cubicBezTo>
                <a:lnTo>
                  <a:pt x="4525" y="7097"/>
                </a:lnTo>
                <a:lnTo>
                  <a:pt x="4430" y="6513"/>
                </a:lnTo>
                <a:cubicBezTo>
                  <a:pt x="4406" y="6454"/>
                  <a:pt x="4382" y="6406"/>
                  <a:pt x="4335" y="6382"/>
                </a:cubicBezTo>
                <a:cubicBezTo>
                  <a:pt x="3858" y="5049"/>
                  <a:pt x="3870" y="4156"/>
                  <a:pt x="3906" y="3822"/>
                </a:cubicBezTo>
                <a:lnTo>
                  <a:pt x="4156" y="3822"/>
                </a:lnTo>
                <a:cubicBezTo>
                  <a:pt x="4406" y="3822"/>
                  <a:pt x="4620" y="3608"/>
                  <a:pt x="4620" y="3358"/>
                </a:cubicBezTo>
                <a:lnTo>
                  <a:pt x="4620" y="3108"/>
                </a:lnTo>
                <a:cubicBezTo>
                  <a:pt x="4620" y="2846"/>
                  <a:pt x="4406" y="2644"/>
                  <a:pt x="4156" y="2644"/>
                </a:cubicBezTo>
                <a:lnTo>
                  <a:pt x="4144" y="2644"/>
                </a:lnTo>
                <a:cubicBezTo>
                  <a:pt x="4227" y="2465"/>
                  <a:pt x="4275" y="2251"/>
                  <a:pt x="4275" y="2048"/>
                </a:cubicBezTo>
                <a:cubicBezTo>
                  <a:pt x="4275" y="1322"/>
                  <a:pt x="3727" y="703"/>
                  <a:pt x="3025" y="620"/>
                </a:cubicBezTo>
                <a:lnTo>
                  <a:pt x="3025" y="215"/>
                </a:lnTo>
                <a:cubicBezTo>
                  <a:pt x="3025" y="108"/>
                  <a:pt x="2942" y="24"/>
                  <a:pt x="2834" y="24"/>
                </a:cubicBezTo>
                <a:cubicBezTo>
                  <a:pt x="2727" y="24"/>
                  <a:pt x="2644" y="108"/>
                  <a:pt x="2644" y="215"/>
                </a:cubicBezTo>
                <a:lnTo>
                  <a:pt x="2644" y="620"/>
                </a:lnTo>
                <a:cubicBezTo>
                  <a:pt x="1941" y="703"/>
                  <a:pt x="1394" y="1322"/>
                  <a:pt x="1394" y="2048"/>
                </a:cubicBezTo>
                <a:cubicBezTo>
                  <a:pt x="1394" y="2251"/>
                  <a:pt x="1429" y="2465"/>
                  <a:pt x="1525" y="2644"/>
                </a:cubicBezTo>
                <a:lnTo>
                  <a:pt x="1513" y="2644"/>
                </a:lnTo>
                <a:cubicBezTo>
                  <a:pt x="1251" y="2644"/>
                  <a:pt x="1048" y="2846"/>
                  <a:pt x="1048" y="3108"/>
                </a:cubicBezTo>
                <a:lnTo>
                  <a:pt x="1048" y="3358"/>
                </a:lnTo>
                <a:cubicBezTo>
                  <a:pt x="1048" y="3608"/>
                  <a:pt x="1251" y="3822"/>
                  <a:pt x="1513" y="3822"/>
                </a:cubicBezTo>
                <a:lnTo>
                  <a:pt x="1763" y="3822"/>
                </a:lnTo>
                <a:cubicBezTo>
                  <a:pt x="1787" y="4156"/>
                  <a:pt x="1810" y="5049"/>
                  <a:pt x="1334" y="6382"/>
                </a:cubicBezTo>
                <a:cubicBezTo>
                  <a:pt x="1287" y="6406"/>
                  <a:pt x="1251" y="6454"/>
                  <a:pt x="1239" y="6513"/>
                </a:cubicBezTo>
                <a:lnTo>
                  <a:pt x="1132" y="7097"/>
                </a:lnTo>
                <a:lnTo>
                  <a:pt x="977" y="7097"/>
                </a:lnTo>
                <a:cubicBezTo>
                  <a:pt x="882" y="7097"/>
                  <a:pt x="810" y="7156"/>
                  <a:pt x="775" y="7239"/>
                </a:cubicBezTo>
                <a:lnTo>
                  <a:pt x="417" y="8561"/>
                </a:lnTo>
                <a:lnTo>
                  <a:pt x="203" y="8561"/>
                </a:lnTo>
                <a:cubicBezTo>
                  <a:pt x="96" y="8561"/>
                  <a:pt x="1" y="8656"/>
                  <a:pt x="1" y="8763"/>
                </a:cubicBezTo>
                <a:lnTo>
                  <a:pt x="1" y="9502"/>
                </a:lnTo>
                <a:cubicBezTo>
                  <a:pt x="1" y="9609"/>
                  <a:pt x="96" y="9692"/>
                  <a:pt x="203" y="9692"/>
                </a:cubicBezTo>
                <a:lnTo>
                  <a:pt x="3918" y="9692"/>
                </a:lnTo>
                <a:lnTo>
                  <a:pt x="3775" y="10228"/>
                </a:lnTo>
                <a:lnTo>
                  <a:pt x="3620" y="10228"/>
                </a:lnTo>
                <a:cubicBezTo>
                  <a:pt x="3513" y="10228"/>
                  <a:pt x="3430" y="10323"/>
                  <a:pt x="3430" y="10430"/>
                </a:cubicBezTo>
                <a:lnTo>
                  <a:pt x="3430" y="11168"/>
                </a:lnTo>
                <a:cubicBezTo>
                  <a:pt x="3430" y="11276"/>
                  <a:pt x="3513" y="11359"/>
                  <a:pt x="3620" y="11359"/>
                </a:cubicBezTo>
                <a:lnTo>
                  <a:pt x="8788" y="11359"/>
                </a:lnTo>
                <a:cubicBezTo>
                  <a:pt x="8895" y="11359"/>
                  <a:pt x="8978" y="11276"/>
                  <a:pt x="8978" y="11168"/>
                </a:cubicBezTo>
                <a:lnTo>
                  <a:pt x="8978" y="10430"/>
                </a:lnTo>
                <a:cubicBezTo>
                  <a:pt x="8978" y="10323"/>
                  <a:pt x="8895" y="10228"/>
                  <a:pt x="8788" y="10228"/>
                </a:cubicBezTo>
                <a:lnTo>
                  <a:pt x="8621" y="10228"/>
                </a:lnTo>
                <a:lnTo>
                  <a:pt x="8478" y="9692"/>
                </a:lnTo>
                <a:lnTo>
                  <a:pt x="12193" y="9692"/>
                </a:lnTo>
                <a:cubicBezTo>
                  <a:pt x="12300" y="9692"/>
                  <a:pt x="12383" y="9609"/>
                  <a:pt x="12383" y="9502"/>
                </a:cubicBezTo>
                <a:lnTo>
                  <a:pt x="12383" y="8763"/>
                </a:lnTo>
                <a:cubicBezTo>
                  <a:pt x="12383" y="8656"/>
                  <a:pt x="12300" y="8561"/>
                  <a:pt x="12193" y="8561"/>
                </a:cubicBezTo>
                <a:lnTo>
                  <a:pt x="12026" y="8561"/>
                </a:lnTo>
                <a:lnTo>
                  <a:pt x="11669" y="7239"/>
                </a:lnTo>
                <a:cubicBezTo>
                  <a:pt x="11645" y="7156"/>
                  <a:pt x="11574" y="7097"/>
                  <a:pt x="11478" y="7097"/>
                </a:cubicBezTo>
                <a:lnTo>
                  <a:pt x="11312" y="7097"/>
                </a:lnTo>
                <a:lnTo>
                  <a:pt x="11216" y="6501"/>
                </a:lnTo>
                <a:cubicBezTo>
                  <a:pt x="11193" y="6442"/>
                  <a:pt x="11169" y="6394"/>
                  <a:pt x="11121" y="6358"/>
                </a:cubicBezTo>
                <a:cubicBezTo>
                  <a:pt x="10645" y="5037"/>
                  <a:pt x="10657" y="4144"/>
                  <a:pt x="10693" y="3799"/>
                </a:cubicBezTo>
                <a:lnTo>
                  <a:pt x="10943" y="3799"/>
                </a:lnTo>
                <a:cubicBezTo>
                  <a:pt x="11193" y="3799"/>
                  <a:pt x="11407" y="3596"/>
                  <a:pt x="11407" y="3334"/>
                </a:cubicBezTo>
                <a:lnTo>
                  <a:pt x="11407" y="3084"/>
                </a:lnTo>
                <a:cubicBezTo>
                  <a:pt x="11407" y="2834"/>
                  <a:pt x="11193" y="2620"/>
                  <a:pt x="10943" y="2620"/>
                </a:cubicBezTo>
                <a:lnTo>
                  <a:pt x="10931" y="2620"/>
                </a:lnTo>
                <a:cubicBezTo>
                  <a:pt x="11014" y="2441"/>
                  <a:pt x="11062" y="2239"/>
                  <a:pt x="11062" y="2024"/>
                </a:cubicBezTo>
                <a:cubicBezTo>
                  <a:pt x="11062" y="1298"/>
                  <a:pt x="10514" y="691"/>
                  <a:pt x="9811" y="596"/>
                </a:cubicBezTo>
                <a:lnTo>
                  <a:pt x="9811" y="203"/>
                </a:lnTo>
                <a:cubicBezTo>
                  <a:pt x="9811" y="96"/>
                  <a:pt x="9728" y="0"/>
                  <a:pt x="96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278" name="Google Shape;13278;p88"/>
          <p:cNvGrpSpPr/>
          <p:nvPr/>
        </p:nvGrpSpPr>
        <p:grpSpPr>
          <a:xfrm>
            <a:off x="5352728" y="1815989"/>
            <a:ext cx="327091" cy="322508"/>
            <a:chOff x="5352728" y="1990239"/>
            <a:chExt cx="327091" cy="322508"/>
          </a:xfrm>
        </p:grpSpPr>
        <p:sp>
          <p:nvSpPr>
            <p:cNvPr id="13279" name="Google Shape;13279;p88"/>
            <p:cNvSpPr/>
            <p:nvPr/>
          </p:nvSpPr>
          <p:spPr>
            <a:xfrm>
              <a:off x="5575935" y="2093297"/>
              <a:ext cx="103885" cy="217923"/>
            </a:xfrm>
            <a:custGeom>
              <a:avLst/>
              <a:gdLst/>
              <a:ahLst/>
              <a:cxnLst/>
              <a:rect l="l" t="t" r="r" b="b"/>
              <a:pathLst>
                <a:path w="3264" h="6847" extrusionOk="0">
                  <a:moveTo>
                    <a:pt x="1084" y="322"/>
                  </a:moveTo>
                  <a:cubicBezTo>
                    <a:pt x="1144" y="322"/>
                    <a:pt x="1203" y="358"/>
                    <a:pt x="1203" y="441"/>
                  </a:cubicBezTo>
                  <a:lnTo>
                    <a:pt x="1203" y="513"/>
                  </a:lnTo>
                  <a:lnTo>
                    <a:pt x="1203" y="1061"/>
                  </a:lnTo>
                  <a:cubicBezTo>
                    <a:pt x="1203" y="1156"/>
                    <a:pt x="1275" y="1227"/>
                    <a:pt x="1370" y="1227"/>
                  </a:cubicBezTo>
                  <a:cubicBezTo>
                    <a:pt x="1453" y="1227"/>
                    <a:pt x="1537" y="1156"/>
                    <a:pt x="1537" y="1061"/>
                  </a:cubicBezTo>
                  <a:lnTo>
                    <a:pt x="1537" y="537"/>
                  </a:lnTo>
                  <a:cubicBezTo>
                    <a:pt x="1549" y="513"/>
                    <a:pt x="1596" y="477"/>
                    <a:pt x="1632" y="477"/>
                  </a:cubicBezTo>
                  <a:lnTo>
                    <a:pt x="1656" y="477"/>
                  </a:lnTo>
                  <a:cubicBezTo>
                    <a:pt x="1715" y="477"/>
                    <a:pt x="1775" y="525"/>
                    <a:pt x="1775" y="596"/>
                  </a:cubicBezTo>
                  <a:lnTo>
                    <a:pt x="1775" y="632"/>
                  </a:lnTo>
                  <a:lnTo>
                    <a:pt x="1775" y="1061"/>
                  </a:lnTo>
                  <a:cubicBezTo>
                    <a:pt x="1775" y="1156"/>
                    <a:pt x="1846" y="1227"/>
                    <a:pt x="1930" y="1227"/>
                  </a:cubicBezTo>
                  <a:cubicBezTo>
                    <a:pt x="2025" y="1227"/>
                    <a:pt x="2096" y="1156"/>
                    <a:pt x="2096" y="1061"/>
                  </a:cubicBezTo>
                  <a:lnTo>
                    <a:pt x="2096" y="656"/>
                  </a:lnTo>
                  <a:cubicBezTo>
                    <a:pt x="2108" y="620"/>
                    <a:pt x="2156" y="596"/>
                    <a:pt x="2203" y="596"/>
                  </a:cubicBezTo>
                  <a:lnTo>
                    <a:pt x="2215" y="596"/>
                  </a:lnTo>
                  <a:cubicBezTo>
                    <a:pt x="2275" y="596"/>
                    <a:pt x="2334" y="644"/>
                    <a:pt x="2334" y="715"/>
                  </a:cubicBezTo>
                  <a:lnTo>
                    <a:pt x="2334" y="822"/>
                  </a:lnTo>
                  <a:lnTo>
                    <a:pt x="2334" y="1156"/>
                  </a:lnTo>
                  <a:cubicBezTo>
                    <a:pt x="2334" y="1239"/>
                    <a:pt x="2406" y="1311"/>
                    <a:pt x="2501" y="1311"/>
                  </a:cubicBezTo>
                  <a:cubicBezTo>
                    <a:pt x="2584" y="1311"/>
                    <a:pt x="2668" y="1239"/>
                    <a:pt x="2668" y="1156"/>
                  </a:cubicBezTo>
                  <a:lnTo>
                    <a:pt x="2668" y="822"/>
                  </a:lnTo>
                  <a:cubicBezTo>
                    <a:pt x="2668" y="763"/>
                    <a:pt x="2703" y="703"/>
                    <a:pt x="2787" y="703"/>
                  </a:cubicBezTo>
                  <a:lnTo>
                    <a:pt x="2799" y="703"/>
                  </a:lnTo>
                  <a:cubicBezTo>
                    <a:pt x="2858" y="703"/>
                    <a:pt x="2918" y="751"/>
                    <a:pt x="2918" y="822"/>
                  </a:cubicBezTo>
                  <a:lnTo>
                    <a:pt x="2918" y="1584"/>
                  </a:lnTo>
                  <a:lnTo>
                    <a:pt x="2918" y="1596"/>
                  </a:lnTo>
                  <a:cubicBezTo>
                    <a:pt x="2930" y="1787"/>
                    <a:pt x="2918" y="2346"/>
                    <a:pt x="2632" y="2596"/>
                  </a:cubicBezTo>
                  <a:cubicBezTo>
                    <a:pt x="2608" y="2620"/>
                    <a:pt x="2572" y="2668"/>
                    <a:pt x="2572" y="2715"/>
                  </a:cubicBezTo>
                  <a:lnTo>
                    <a:pt x="2572" y="3216"/>
                  </a:lnTo>
                  <a:lnTo>
                    <a:pt x="1025" y="3216"/>
                  </a:lnTo>
                  <a:lnTo>
                    <a:pt x="1025" y="2858"/>
                  </a:lnTo>
                  <a:cubicBezTo>
                    <a:pt x="1025" y="2823"/>
                    <a:pt x="1001" y="2763"/>
                    <a:pt x="965" y="2727"/>
                  </a:cubicBezTo>
                  <a:cubicBezTo>
                    <a:pt x="929" y="2727"/>
                    <a:pt x="394" y="2311"/>
                    <a:pt x="358" y="1870"/>
                  </a:cubicBezTo>
                  <a:cubicBezTo>
                    <a:pt x="346" y="1608"/>
                    <a:pt x="334" y="1287"/>
                    <a:pt x="417" y="1215"/>
                  </a:cubicBezTo>
                  <a:cubicBezTo>
                    <a:pt x="453" y="1189"/>
                    <a:pt x="496" y="1175"/>
                    <a:pt x="560" y="1175"/>
                  </a:cubicBezTo>
                  <a:cubicBezTo>
                    <a:pt x="581" y="1175"/>
                    <a:pt x="605" y="1177"/>
                    <a:pt x="632" y="1180"/>
                  </a:cubicBezTo>
                  <a:lnTo>
                    <a:pt x="632" y="1406"/>
                  </a:lnTo>
                  <a:cubicBezTo>
                    <a:pt x="632" y="1489"/>
                    <a:pt x="703" y="1572"/>
                    <a:pt x="787" y="1572"/>
                  </a:cubicBezTo>
                  <a:cubicBezTo>
                    <a:pt x="882" y="1572"/>
                    <a:pt x="953" y="1489"/>
                    <a:pt x="953" y="1406"/>
                  </a:cubicBezTo>
                  <a:lnTo>
                    <a:pt x="953" y="441"/>
                  </a:lnTo>
                  <a:cubicBezTo>
                    <a:pt x="953" y="382"/>
                    <a:pt x="1001" y="322"/>
                    <a:pt x="1072" y="322"/>
                  </a:cubicBezTo>
                  <a:close/>
                  <a:moveTo>
                    <a:pt x="2799" y="3537"/>
                  </a:moveTo>
                  <a:lnTo>
                    <a:pt x="2799" y="4037"/>
                  </a:lnTo>
                  <a:lnTo>
                    <a:pt x="751" y="4037"/>
                  </a:lnTo>
                  <a:lnTo>
                    <a:pt x="751" y="3537"/>
                  </a:lnTo>
                  <a:close/>
                  <a:moveTo>
                    <a:pt x="2799" y="4370"/>
                  </a:moveTo>
                  <a:lnTo>
                    <a:pt x="2799" y="6525"/>
                  </a:lnTo>
                  <a:lnTo>
                    <a:pt x="751" y="6525"/>
                  </a:lnTo>
                  <a:lnTo>
                    <a:pt x="751" y="4370"/>
                  </a:lnTo>
                  <a:close/>
                  <a:moveTo>
                    <a:pt x="1072" y="1"/>
                  </a:moveTo>
                  <a:cubicBezTo>
                    <a:pt x="834" y="1"/>
                    <a:pt x="644" y="203"/>
                    <a:pt x="644" y="429"/>
                  </a:cubicBezTo>
                  <a:lnTo>
                    <a:pt x="644" y="846"/>
                  </a:lnTo>
                  <a:cubicBezTo>
                    <a:pt x="621" y="845"/>
                    <a:pt x="600" y="844"/>
                    <a:pt x="579" y="844"/>
                  </a:cubicBezTo>
                  <a:cubicBezTo>
                    <a:pt x="433" y="844"/>
                    <a:pt x="321" y="880"/>
                    <a:pt x="227" y="953"/>
                  </a:cubicBezTo>
                  <a:cubicBezTo>
                    <a:pt x="1" y="1144"/>
                    <a:pt x="13" y="1525"/>
                    <a:pt x="48" y="1882"/>
                  </a:cubicBezTo>
                  <a:cubicBezTo>
                    <a:pt x="72" y="2370"/>
                    <a:pt x="525" y="2787"/>
                    <a:pt x="679" y="2930"/>
                  </a:cubicBezTo>
                  <a:lnTo>
                    <a:pt x="679" y="3216"/>
                  </a:lnTo>
                  <a:lnTo>
                    <a:pt x="596" y="3216"/>
                  </a:lnTo>
                  <a:cubicBezTo>
                    <a:pt x="513" y="3216"/>
                    <a:pt x="429" y="3287"/>
                    <a:pt x="429" y="3382"/>
                  </a:cubicBezTo>
                  <a:lnTo>
                    <a:pt x="429" y="4216"/>
                  </a:lnTo>
                  <a:lnTo>
                    <a:pt x="429" y="6692"/>
                  </a:lnTo>
                  <a:cubicBezTo>
                    <a:pt x="429" y="6775"/>
                    <a:pt x="513" y="6847"/>
                    <a:pt x="596" y="6847"/>
                  </a:cubicBezTo>
                  <a:lnTo>
                    <a:pt x="2977" y="6847"/>
                  </a:lnTo>
                  <a:cubicBezTo>
                    <a:pt x="3061" y="6847"/>
                    <a:pt x="3144" y="6775"/>
                    <a:pt x="3144" y="6692"/>
                  </a:cubicBezTo>
                  <a:lnTo>
                    <a:pt x="3144" y="4204"/>
                  </a:lnTo>
                  <a:lnTo>
                    <a:pt x="3144" y="3370"/>
                  </a:lnTo>
                  <a:cubicBezTo>
                    <a:pt x="3120" y="3275"/>
                    <a:pt x="3049" y="3204"/>
                    <a:pt x="2965" y="3204"/>
                  </a:cubicBezTo>
                  <a:lnTo>
                    <a:pt x="2858" y="3204"/>
                  </a:lnTo>
                  <a:lnTo>
                    <a:pt x="2858" y="2763"/>
                  </a:lnTo>
                  <a:cubicBezTo>
                    <a:pt x="3263" y="2358"/>
                    <a:pt x="3215" y="1644"/>
                    <a:pt x="3204" y="1549"/>
                  </a:cubicBezTo>
                  <a:lnTo>
                    <a:pt x="3204" y="810"/>
                  </a:lnTo>
                  <a:cubicBezTo>
                    <a:pt x="3204" y="572"/>
                    <a:pt x="3013" y="382"/>
                    <a:pt x="2763" y="382"/>
                  </a:cubicBezTo>
                  <a:lnTo>
                    <a:pt x="2751" y="382"/>
                  </a:lnTo>
                  <a:cubicBezTo>
                    <a:pt x="2680" y="382"/>
                    <a:pt x="2608" y="394"/>
                    <a:pt x="2549" y="441"/>
                  </a:cubicBezTo>
                  <a:cubicBezTo>
                    <a:pt x="2465" y="334"/>
                    <a:pt x="2334" y="275"/>
                    <a:pt x="2203" y="275"/>
                  </a:cubicBezTo>
                  <a:lnTo>
                    <a:pt x="2191" y="275"/>
                  </a:lnTo>
                  <a:cubicBezTo>
                    <a:pt x="2120" y="275"/>
                    <a:pt x="2037" y="287"/>
                    <a:pt x="1977" y="322"/>
                  </a:cubicBezTo>
                  <a:cubicBezTo>
                    <a:pt x="1906" y="227"/>
                    <a:pt x="1787" y="168"/>
                    <a:pt x="1656" y="168"/>
                  </a:cubicBezTo>
                  <a:lnTo>
                    <a:pt x="1632" y="168"/>
                  </a:lnTo>
                  <a:cubicBezTo>
                    <a:pt x="1572" y="168"/>
                    <a:pt x="1525" y="179"/>
                    <a:pt x="1453" y="203"/>
                  </a:cubicBezTo>
                  <a:cubicBezTo>
                    <a:pt x="1382" y="84"/>
                    <a:pt x="1251" y="1"/>
                    <a:pt x="1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0" name="Google Shape;13280;p88"/>
            <p:cNvSpPr/>
            <p:nvPr/>
          </p:nvSpPr>
          <p:spPr>
            <a:xfrm>
              <a:off x="5426250" y="1990239"/>
              <a:ext cx="191029" cy="322508"/>
            </a:xfrm>
            <a:custGeom>
              <a:avLst/>
              <a:gdLst/>
              <a:ahLst/>
              <a:cxnLst/>
              <a:rect l="l" t="t" r="r" b="b"/>
              <a:pathLst>
                <a:path w="6002" h="10133" extrusionOk="0">
                  <a:moveTo>
                    <a:pt x="584" y="298"/>
                  </a:moveTo>
                  <a:lnTo>
                    <a:pt x="977" y="322"/>
                  </a:lnTo>
                  <a:lnTo>
                    <a:pt x="870" y="584"/>
                  </a:lnTo>
                  <a:lnTo>
                    <a:pt x="584" y="298"/>
                  </a:lnTo>
                  <a:close/>
                  <a:moveTo>
                    <a:pt x="1299" y="381"/>
                  </a:moveTo>
                  <a:lnTo>
                    <a:pt x="2322" y="810"/>
                  </a:lnTo>
                  <a:lnTo>
                    <a:pt x="2203" y="1239"/>
                  </a:lnTo>
                  <a:lnTo>
                    <a:pt x="1120" y="774"/>
                  </a:lnTo>
                  <a:lnTo>
                    <a:pt x="1299" y="381"/>
                  </a:lnTo>
                  <a:close/>
                  <a:moveTo>
                    <a:pt x="4739" y="1834"/>
                  </a:moveTo>
                  <a:lnTo>
                    <a:pt x="5097" y="1977"/>
                  </a:lnTo>
                  <a:lnTo>
                    <a:pt x="4918" y="2382"/>
                  </a:lnTo>
                  <a:lnTo>
                    <a:pt x="4620" y="2263"/>
                  </a:lnTo>
                  <a:cubicBezTo>
                    <a:pt x="4632" y="2251"/>
                    <a:pt x="4632" y="2227"/>
                    <a:pt x="4632" y="2227"/>
                  </a:cubicBezTo>
                  <a:lnTo>
                    <a:pt x="4739" y="1834"/>
                  </a:lnTo>
                  <a:close/>
                  <a:moveTo>
                    <a:pt x="5406" y="2108"/>
                  </a:moveTo>
                  <a:lnTo>
                    <a:pt x="5585" y="2191"/>
                  </a:lnTo>
                  <a:cubicBezTo>
                    <a:pt x="5609" y="2203"/>
                    <a:pt x="5632" y="2215"/>
                    <a:pt x="5644" y="2251"/>
                  </a:cubicBezTo>
                  <a:cubicBezTo>
                    <a:pt x="5656" y="2274"/>
                    <a:pt x="5656" y="2298"/>
                    <a:pt x="5644" y="2322"/>
                  </a:cubicBezTo>
                  <a:lnTo>
                    <a:pt x="5549" y="2524"/>
                  </a:lnTo>
                  <a:cubicBezTo>
                    <a:pt x="5537" y="2560"/>
                    <a:pt x="5525" y="2572"/>
                    <a:pt x="5490" y="2584"/>
                  </a:cubicBezTo>
                  <a:cubicBezTo>
                    <a:pt x="5478" y="2590"/>
                    <a:pt x="5463" y="2593"/>
                    <a:pt x="5449" y="2593"/>
                  </a:cubicBezTo>
                  <a:cubicBezTo>
                    <a:pt x="5436" y="2593"/>
                    <a:pt x="5424" y="2590"/>
                    <a:pt x="5418" y="2584"/>
                  </a:cubicBezTo>
                  <a:lnTo>
                    <a:pt x="5228" y="2513"/>
                  </a:lnTo>
                  <a:lnTo>
                    <a:pt x="5406" y="2108"/>
                  </a:lnTo>
                  <a:close/>
                  <a:moveTo>
                    <a:pt x="2906" y="405"/>
                  </a:moveTo>
                  <a:cubicBezTo>
                    <a:pt x="2930" y="405"/>
                    <a:pt x="2965" y="429"/>
                    <a:pt x="2977" y="441"/>
                  </a:cubicBezTo>
                  <a:cubicBezTo>
                    <a:pt x="2989" y="477"/>
                    <a:pt x="2989" y="500"/>
                    <a:pt x="2989" y="536"/>
                  </a:cubicBezTo>
                  <a:lnTo>
                    <a:pt x="2977" y="608"/>
                  </a:lnTo>
                  <a:lnTo>
                    <a:pt x="2787" y="1262"/>
                  </a:lnTo>
                  <a:cubicBezTo>
                    <a:pt x="2751" y="1358"/>
                    <a:pt x="2811" y="1441"/>
                    <a:pt x="2882" y="1453"/>
                  </a:cubicBezTo>
                  <a:lnTo>
                    <a:pt x="2930" y="1453"/>
                  </a:lnTo>
                  <a:cubicBezTo>
                    <a:pt x="3001" y="1453"/>
                    <a:pt x="3061" y="1417"/>
                    <a:pt x="3084" y="1334"/>
                  </a:cubicBezTo>
                  <a:lnTo>
                    <a:pt x="3263" y="703"/>
                  </a:lnTo>
                  <a:cubicBezTo>
                    <a:pt x="3287" y="667"/>
                    <a:pt x="3335" y="655"/>
                    <a:pt x="3382" y="655"/>
                  </a:cubicBezTo>
                  <a:lnTo>
                    <a:pt x="3394" y="655"/>
                  </a:lnTo>
                  <a:cubicBezTo>
                    <a:pt x="3418" y="655"/>
                    <a:pt x="3454" y="679"/>
                    <a:pt x="3465" y="703"/>
                  </a:cubicBezTo>
                  <a:cubicBezTo>
                    <a:pt x="3477" y="727"/>
                    <a:pt x="3477" y="762"/>
                    <a:pt x="3477" y="786"/>
                  </a:cubicBezTo>
                  <a:lnTo>
                    <a:pt x="3323" y="1358"/>
                  </a:lnTo>
                  <a:cubicBezTo>
                    <a:pt x="3287" y="1441"/>
                    <a:pt x="3346" y="1536"/>
                    <a:pt x="3418" y="1548"/>
                  </a:cubicBezTo>
                  <a:lnTo>
                    <a:pt x="3465" y="1548"/>
                  </a:lnTo>
                  <a:cubicBezTo>
                    <a:pt x="3537" y="1548"/>
                    <a:pt x="3596" y="1501"/>
                    <a:pt x="3620" y="1429"/>
                  </a:cubicBezTo>
                  <a:lnTo>
                    <a:pt x="3763" y="905"/>
                  </a:lnTo>
                  <a:cubicBezTo>
                    <a:pt x="3794" y="885"/>
                    <a:pt x="3825" y="855"/>
                    <a:pt x="3863" y="855"/>
                  </a:cubicBezTo>
                  <a:cubicBezTo>
                    <a:pt x="3869" y="855"/>
                    <a:pt x="3876" y="856"/>
                    <a:pt x="3882" y="858"/>
                  </a:cubicBezTo>
                  <a:lnTo>
                    <a:pt x="3894" y="858"/>
                  </a:lnTo>
                  <a:cubicBezTo>
                    <a:pt x="3954" y="881"/>
                    <a:pt x="4001" y="941"/>
                    <a:pt x="3989" y="1000"/>
                  </a:cubicBezTo>
                  <a:lnTo>
                    <a:pt x="3954" y="1096"/>
                  </a:lnTo>
                  <a:lnTo>
                    <a:pt x="3823" y="1536"/>
                  </a:lnTo>
                  <a:cubicBezTo>
                    <a:pt x="3799" y="1620"/>
                    <a:pt x="3835" y="1703"/>
                    <a:pt x="3930" y="1739"/>
                  </a:cubicBezTo>
                  <a:lnTo>
                    <a:pt x="3977" y="1739"/>
                  </a:lnTo>
                  <a:cubicBezTo>
                    <a:pt x="4049" y="1739"/>
                    <a:pt x="4108" y="1691"/>
                    <a:pt x="4120" y="1620"/>
                  </a:cubicBezTo>
                  <a:lnTo>
                    <a:pt x="4251" y="1167"/>
                  </a:lnTo>
                  <a:cubicBezTo>
                    <a:pt x="4272" y="1115"/>
                    <a:pt x="4320" y="1082"/>
                    <a:pt x="4371" y="1082"/>
                  </a:cubicBezTo>
                  <a:cubicBezTo>
                    <a:pt x="4379" y="1082"/>
                    <a:pt x="4386" y="1082"/>
                    <a:pt x="4394" y="1084"/>
                  </a:cubicBezTo>
                  <a:lnTo>
                    <a:pt x="4406" y="1084"/>
                  </a:lnTo>
                  <a:cubicBezTo>
                    <a:pt x="4466" y="1096"/>
                    <a:pt x="4513" y="1155"/>
                    <a:pt x="4489" y="1215"/>
                  </a:cubicBezTo>
                  <a:lnTo>
                    <a:pt x="4251" y="2084"/>
                  </a:lnTo>
                  <a:lnTo>
                    <a:pt x="4251" y="2096"/>
                  </a:lnTo>
                  <a:cubicBezTo>
                    <a:pt x="4323" y="2191"/>
                    <a:pt x="4216" y="2870"/>
                    <a:pt x="3811" y="3084"/>
                  </a:cubicBezTo>
                  <a:cubicBezTo>
                    <a:pt x="3751" y="3108"/>
                    <a:pt x="3727" y="3167"/>
                    <a:pt x="3727" y="3227"/>
                  </a:cubicBezTo>
                  <a:lnTo>
                    <a:pt x="3727" y="3715"/>
                  </a:lnTo>
                  <a:lnTo>
                    <a:pt x="2192" y="3715"/>
                  </a:lnTo>
                  <a:lnTo>
                    <a:pt x="2192" y="2941"/>
                  </a:lnTo>
                  <a:cubicBezTo>
                    <a:pt x="2192" y="2905"/>
                    <a:pt x="2180" y="2870"/>
                    <a:pt x="2144" y="2846"/>
                  </a:cubicBezTo>
                  <a:cubicBezTo>
                    <a:pt x="2144" y="2846"/>
                    <a:pt x="1715" y="2310"/>
                    <a:pt x="1787" y="1870"/>
                  </a:cubicBezTo>
                  <a:cubicBezTo>
                    <a:pt x="1822" y="1739"/>
                    <a:pt x="1834" y="1572"/>
                    <a:pt x="1870" y="1453"/>
                  </a:cubicBezTo>
                  <a:lnTo>
                    <a:pt x="2168" y="1572"/>
                  </a:lnTo>
                  <a:cubicBezTo>
                    <a:pt x="2192" y="1620"/>
                    <a:pt x="2239" y="1667"/>
                    <a:pt x="2275" y="1679"/>
                  </a:cubicBezTo>
                  <a:cubicBezTo>
                    <a:pt x="2294" y="1686"/>
                    <a:pt x="2312" y="1690"/>
                    <a:pt x="2330" y="1690"/>
                  </a:cubicBezTo>
                  <a:cubicBezTo>
                    <a:pt x="2401" y="1690"/>
                    <a:pt x="2456" y="1636"/>
                    <a:pt x="2465" y="1560"/>
                  </a:cubicBezTo>
                  <a:lnTo>
                    <a:pt x="2751" y="489"/>
                  </a:lnTo>
                  <a:cubicBezTo>
                    <a:pt x="2751" y="465"/>
                    <a:pt x="2787" y="429"/>
                    <a:pt x="2799" y="417"/>
                  </a:cubicBezTo>
                  <a:cubicBezTo>
                    <a:pt x="2834" y="405"/>
                    <a:pt x="2858" y="405"/>
                    <a:pt x="2882" y="405"/>
                  </a:cubicBezTo>
                  <a:close/>
                  <a:moveTo>
                    <a:pt x="3942" y="4048"/>
                  </a:moveTo>
                  <a:lnTo>
                    <a:pt x="3942" y="4549"/>
                  </a:lnTo>
                  <a:lnTo>
                    <a:pt x="1894" y="4549"/>
                  </a:lnTo>
                  <a:lnTo>
                    <a:pt x="1894" y="4048"/>
                  </a:lnTo>
                  <a:close/>
                  <a:moveTo>
                    <a:pt x="191" y="0"/>
                  </a:moveTo>
                  <a:cubicBezTo>
                    <a:pt x="120" y="0"/>
                    <a:pt x="60" y="24"/>
                    <a:pt x="36" y="84"/>
                  </a:cubicBezTo>
                  <a:cubicBezTo>
                    <a:pt x="1" y="143"/>
                    <a:pt x="13" y="227"/>
                    <a:pt x="60" y="262"/>
                  </a:cubicBezTo>
                  <a:lnTo>
                    <a:pt x="822" y="1012"/>
                  </a:lnTo>
                  <a:lnTo>
                    <a:pt x="834" y="1024"/>
                  </a:lnTo>
                  <a:lnTo>
                    <a:pt x="846" y="1024"/>
                  </a:lnTo>
                  <a:cubicBezTo>
                    <a:pt x="870" y="1036"/>
                    <a:pt x="894" y="1060"/>
                    <a:pt x="906" y="1060"/>
                  </a:cubicBezTo>
                  <a:lnTo>
                    <a:pt x="1596" y="1358"/>
                  </a:lnTo>
                  <a:cubicBezTo>
                    <a:pt x="1549" y="1501"/>
                    <a:pt x="1501" y="1679"/>
                    <a:pt x="1489" y="1846"/>
                  </a:cubicBezTo>
                  <a:cubicBezTo>
                    <a:pt x="1406" y="2346"/>
                    <a:pt x="1763" y="2870"/>
                    <a:pt x="1870" y="3036"/>
                  </a:cubicBezTo>
                  <a:lnTo>
                    <a:pt x="1870" y="3763"/>
                  </a:lnTo>
                  <a:lnTo>
                    <a:pt x="1739" y="3763"/>
                  </a:lnTo>
                  <a:cubicBezTo>
                    <a:pt x="1656" y="3763"/>
                    <a:pt x="1572" y="3834"/>
                    <a:pt x="1572" y="3929"/>
                  </a:cubicBezTo>
                  <a:lnTo>
                    <a:pt x="1572" y="4763"/>
                  </a:lnTo>
                  <a:lnTo>
                    <a:pt x="1572" y="9966"/>
                  </a:lnTo>
                  <a:cubicBezTo>
                    <a:pt x="1572" y="10061"/>
                    <a:pt x="1656" y="10133"/>
                    <a:pt x="1739" y="10133"/>
                  </a:cubicBezTo>
                  <a:lnTo>
                    <a:pt x="4120" y="10133"/>
                  </a:lnTo>
                  <a:cubicBezTo>
                    <a:pt x="4216" y="10133"/>
                    <a:pt x="4287" y="10061"/>
                    <a:pt x="4287" y="9966"/>
                  </a:cubicBezTo>
                  <a:lnTo>
                    <a:pt x="4287" y="5942"/>
                  </a:lnTo>
                  <a:cubicBezTo>
                    <a:pt x="4287" y="5846"/>
                    <a:pt x="4216" y="5775"/>
                    <a:pt x="4120" y="5775"/>
                  </a:cubicBezTo>
                  <a:cubicBezTo>
                    <a:pt x="4037" y="5775"/>
                    <a:pt x="3954" y="5846"/>
                    <a:pt x="3954" y="5942"/>
                  </a:cubicBezTo>
                  <a:lnTo>
                    <a:pt x="3954" y="9811"/>
                  </a:lnTo>
                  <a:lnTo>
                    <a:pt x="1906" y="9811"/>
                  </a:lnTo>
                  <a:lnTo>
                    <a:pt x="1906" y="4930"/>
                  </a:lnTo>
                  <a:lnTo>
                    <a:pt x="3954" y="4930"/>
                  </a:lnTo>
                  <a:lnTo>
                    <a:pt x="3954" y="5191"/>
                  </a:lnTo>
                  <a:lnTo>
                    <a:pt x="3954" y="5370"/>
                  </a:lnTo>
                  <a:cubicBezTo>
                    <a:pt x="3954" y="5465"/>
                    <a:pt x="4037" y="5537"/>
                    <a:pt x="4120" y="5537"/>
                  </a:cubicBezTo>
                  <a:cubicBezTo>
                    <a:pt x="4216" y="5537"/>
                    <a:pt x="4287" y="5465"/>
                    <a:pt x="4287" y="5370"/>
                  </a:cubicBezTo>
                  <a:lnTo>
                    <a:pt x="4287" y="5191"/>
                  </a:lnTo>
                  <a:lnTo>
                    <a:pt x="4287" y="4715"/>
                  </a:lnTo>
                  <a:lnTo>
                    <a:pt x="4287" y="3882"/>
                  </a:lnTo>
                  <a:cubicBezTo>
                    <a:pt x="4287" y="3787"/>
                    <a:pt x="4216" y="3715"/>
                    <a:pt x="4120" y="3715"/>
                  </a:cubicBezTo>
                  <a:lnTo>
                    <a:pt x="4049" y="3715"/>
                  </a:lnTo>
                  <a:lnTo>
                    <a:pt x="4049" y="3298"/>
                  </a:lnTo>
                  <a:cubicBezTo>
                    <a:pt x="4323" y="3120"/>
                    <a:pt x="4466" y="2810"/>
                    <a:pt x="4549" y="2572"/>
                  </a:cubicBezTo>
                  <a:lnTo>
                    <a:pt x="5299" y="2882"/>
                  </a:lnTo>
                  <a:cubicBezTo>
                    <a:pt x="5359" y="2917"/>
                    <a:pt x="5406" y="2917"/>
                    <a:pt x="5466" y="2917"/>
                  </a:cubicBezTo>
                  <a:cubicBezTo>
                    <a:pt x="5525" y="2917"/>
                    <a:pt x="5561" y="2905"/>
                    <a:pt x="5621" y="2882"/>
                  </a:cubicBezTo>
                  <a:cubicBezTo>
                    <a:pt x="5728" y="2846"/>
                    <a:pt x="5823" y="2763"/>
                    <a:pt x="5859" y="2667"/>
                  </a:cubicBezTo>
                  <a:lnTo>
                    <a:pt x="5954" y="2453"/>
                  </a:lnTo>
                  <a:cubicBezTo>
                    <a:pt x="6002" y="2346"/>
                    <a:pt x="6002" y="2227"/>
                    <a:pt x="5954" y="2132"/>
                  </a:cubicBezTo>
                  <a:cubicBezTo>
                    <a:pt x="5906" y="2024"/>
                    <a:pt x="5835" y="1929"/>
                    <a:pt x="5728" y="1893"/>
                  </a:cubicBezTo>
                  <a:lnTo>
                    <a:pt x="4847" y="1512"/>
                  </a:lnTo>
                  <a:lnTo>
                    <a:pt x="4894" y="1370"/>
                  </a:lnTo>
                  <a:cubicBezTo>
                    <a:pt x="4930" y="1251"/>
                    <a:pt x="4906" y="1131"/>
                    <a:pt x="4835" y="1036"/>
                  </a:cubicBezTo>
                  <a:cubicBezTo>
                    <a:pt x="4775" y="941"/>
                    <a:pt x="4668" y="881"/>
                    <a:pt x="4573" y="846"/>
                  </a:cubicBezTo>
                  <a:lnTo>
                    <a:pt x="4549" y="846"/>
                  </a:lnTo>
                  <a:cubicBezTo>
                    <a:pt x="4513" y="840"/>
                    <a:pt x="4478" y="837"/>
                    <a:pt x="4442" y="837"/>
                  </a:cubicBezTo>
                  <a:cubicBezTo>
                    <a:pt x="4406" y="837"/>
                    <a:pt x="4370" y="840"/>
                    <a:pt x="4335" y="846"/>
                  </a:cubicBezTo>
                  <a:cubicBezTo>
                    <a:pt x="4275" y="727"/>
                    <a:pt x="4168" y="643"/>
                    <a:pt x="4037" y="608"/>
                  </a:cubicBezTo>
                  <a:lnTo>
                    <a:pt x="4013" y="608"/>
                  </a:lnTo>
                  <a:cubicBezTo>
                    <a:pt x="3977" y="602"/>
                    <a:pt x="3942" y="599"/>
                    <a:pt x="3907" y="599"/>
                  </a:cubicBezTo>
                  <a:cubicBezTo>
                    <a:pt x="3873" y="599"/>
                    <a:pt x="3841" y="602"/>
                    <a:pt x="3811" y="608"/>
                  </a:cubicBezTo>
                  <a:cubicBezTo>
                    <a:pt x="3811" y="596"/>
                    <a:pt x="3799" y="596"/>
                    <a:pt x="3799" y="584"/>
                  </a:cubicBezTo>
                  <a:cubicBezTo>
                    <a:pt x="3739" y="477"/>
                    <a:pt x="3632" y="417"/>
                    <a:pt x="3525" y="381"/>
                  </a:cubicBezTo>
                  <a:lnTo>
                    <a:pt x="3513" y="381"/>
                  </a:lnTo>
                  <a:cubicBezTo>
                    <a:pt x="3483" y="375"/>
                    <a:pt x="3454" y="372"/>
                    <a:pt x="3424" y="372"/>
                  </a:cubicBezTo>
                  <a:cubicBezTo>
                    <a:pt x="3394" y="372"/>
                    <a:pt x="3364" y="375"/>
                    <a:pt x="3335" y="381"/>
                  </a:cubicBezTo>
                  <a:cubicBezTo>
                    <a:pt x="3323" y="358"/>
                    <a:pt x="3299" y="322"/>
                    <a:pt x="3287" y="310"/>
                  </a:cubicBezTo>
                  <a:cubicBezTo>
                    <a:pt x="3227" y="203"/>
                    <a:pt x="3120" y="143"/>
                    <a:pt x="3025" y="119"/>
                  </a:cubicBezTo>
                  <a:lnTo>
                    <a:pt x="3001" y="119"/>
                  </a:lnTo>
                  <a:cubicBezTo>
                    <a:pt x="2964" y="108"/>
                    <a:pt x="2927" y="103"/>
                    <a:pt x="2892" y="103"/>
                  </a:cubicBezTo>
                  <a:cubicBezTo>
                    <a:pt x="2812" y="103"/>
                    <a:pt x="2737" y="130"/>
                    <a:pt x="2680" y="179"/>
                  </a:cubicBezTo>
                  <a:cubicBezTo>
                    <a:pt x="2573" y="238"/>
                    <a:pt x="2513" y="346"/>
                    <a:pt x="2489" y="441"/>
                  </a:cubicBezTo>
                  <a:lnTo>
                    <a:pt x="2453" y="548"/>
                  </a:lnTo>
                  <a:lnTo>
                    <a:pt x="1322" y="72"/>
                  </a:lnTo>
                  <a:lnTo>
                    <a:pt x="1263" y="72"/>
                  </a:lnTo>
                  <a:lnTo>
                    <a:pt x="19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1" name="Google Shape;13281;p88"/>
            <p:cNvSpPr/>
            <p:nvPr/>
          </p:nvSpPr>
          <p:spPr>
            <a:xfrm>
              <a:off x="5352728" y="2121719"/>
              <a:ext cx="103503" cy="189501"/>
            </a:xfrm>
            <a:custGeom>
              <a:avLst/>
              <a:gdLst/>
              <a:ahLst/>
              <a:cxnLst/>
              <a:rect l="l" t="t" r="r" b="b"/>
              <a:pathLst>
                <a:path w="3252" h="5954" extrusionOk="0">
                  <a:moveTo>
                    <a:pt x="1073" y="322"/>
                  </a:moveTo>
                  <a:cubicBezTo>
                    <a:pt x="1132" y="322"/>
                    <a:pt x="1192" y="358"/>
                    <a:pt x="1192" y="441"/>
                  </a:cubicBezTo>
                  <a:lnTo>
                    <a:pt x="1192" y="513"/>
                  </a:lnTo>
                  <a:lnTo>
                    <a:pt x="1192" y="1060"/>
                  </a:lnTo>
                  <a:cubicBezTo>
                    <a:pt x="1192" y="1156"/>
                    <a:pt x="1263" y="1227"/>
                    <a:pt x="1358" y="1227"/>
                  </a:cubicBezTo>
                  <a:cubicBezTo>
                    <a:pt x="1442" y="1227"/>
                    <a:pt x="1525" y="1156"/>
                    <a:pt x="1525" y="1060"/>
                  </a:cubicBezTo>
                  <a:lnTo>
                    <a:pt x="1525" y="537"/>
                  </a:lnTo>
                  <a:cubicBezTo>
                    <a:pt x="1537" y="513"/>
                    <a:pt x="1584" y="477"/>
                    <a:pt x="1620" y="477"/>
                  </a:cubicBezTo>
                  <a:lnTo>
                    <a:pt x="1644" y="477"/>
                  </a:lnTo>
                  <a:cubicBezTo>
                    <a:pt x="1704" y="477"/>
                    <a:pt x="1763" y="525"/>
                    <a:pt x="1763" y="596"/>
                  </a:cubicBezTo>
                  <a:lnTo>
                    <a:pt x="1763" y="632"/>
                  </a:lnTo>
                  <a:lnTo>
                    <a:pt x="1763" y="1060"/>
                  </a:lnTo>
                  <a:cubicBezTo>
                    <a:pt x="1763" y="1156"/>
                    <a:pt x="1835" y="1227"/>
                    <a:pt x="1918" y="1227"/>
                  </a:cubicBezTo>
                  <a:cubicBezTo>
                    <a:pt x="2013" y="1227"/>
                    <a:pt x="2085" y="1156"/>
                    <a:pt x="2085" y="1060"/>
                  </a:cubicBezTo>
                  <a:lnTo>
                    <a:pt x="2085" y="656"/>
                  </a:lnTo>
                  <a:cubicBezTo>
                    <a:pt x="2096" y="620"/>
                    <a:pt x="2144" y="596"/>
                    <a:pt x="2192" y="596"/>
                  </a:cubicBezTo>
                  <a:lnTo>
                    <a:pt x="2204" y="596"/>
                  </a:lnTo>
                  <a:cubicBezTo>
                    <a:pt x="2263" y="596"/>
                    <a:pt x="2323" y="644"/>
                    <a:pt x="2323" y="715"/>
                  </a:cubicBezTo>
                  <a:lnTo>
                    <a:pt x="2323" y="822"/>
                  </a:lnTo>
                  <a:lnTo>
                    <a:pt x="2323" y="1156"/>
                  </a:lnTo>
                  <a:cubicBezTo>
                    <a:pt x="2323" y="1239"/>
                    <a:pt x="2394" y="1311"/>
                    <a:pt x="2489" y="1311"/>
                  </a:cubicBezTo>
                  <a:cubicBezTo>
                    <a:pt x="2573" y="1311"/>
                    <a:pt x="2656" y="1239"/>
                    <a:pt x="2656" y="1156"/>
                  </a:cubicBezTo>
                  <a:lnTo>
                    <a:pt x="2656" y="822"/>
                  </a:lnTo>
                  <a:cubicBezTo>
                    <a:pt x="2656" y="763"/>
                    <a:pt x="2692" y="703"/>
                    <a:pt x="2775" y="703"/>
                  </a:cubicBezTo>
                  <a:lnTo>
                    <a:pt x="2787" y="703"/>
                  </a:lnTo>
                  <a:cubicBezTo>
                    <a:pt x="2847" y="703"/>
                    <a:pt x="2906" y="751"/>
                    <a:pt x="2906" y="822"/>
                  </a:cubicBezTo>
                  <a:lnTo>
                    <a:pt x="2906" y="1584"/>
                  </a:lnTo>
                  <a:lnTo>
                    <a:pt x="2906" y="1596"/>
                  </a:lnTo>
                  <a:cubicBezTo>
                    <a:pt x="2894" y="1775"/>
                    <a:pt x="2882" y="2323"/>
                    <a:pt x="2597" y="2584"/>
                  </a:cubicBezTo>
                  <a:cubicBezTo>
                    <a:pt x="2561" y="2608"/>
                    <a:pt x="2537" y="2656"/>
                    <a:pt x="2537" y="2704"/>
                  </a:cubicBezTo>
                  <a:lnTo>
                    <a:pt x="2537" y="3204"/>
                  </a:lnTo>
                  <a:lnTo>
                    <a:pt x="989" y="3204"/>
                  </a:lnTo>
                  <a:lnTo>
                    <a:pt x="989" y="2846"/>
                  </a:lnTo>
                  <a:cubicBezTo>
                    <a:pt x="989" y="2799"/>
                    <a:pt x="953" y="2739"/>
                    <a:pt x="930" y="2715"/>
                  </a:cubicBezTo>
                  <a:cubicBezTo>
                    <a:pt x="775" y="2596"/>
                    <a:pt x="370" y="2227"/>
                    <a:pt x="346" y="1846"/>
                  </a:cubicBezTo>
                  <a:cubicBezTo>
                    <a:pt x="334" y="1596"/>
                    <a:pt x="311" y="1275"/>
                    <a:pt x="406" y="1191"/>
                  </a:cubicBezTo>
                  <a:cubicBezTo>
                    <a:pt x="441" y="1174"/>
                    <a:pt x="482" y="1163"/>
                    <a:pt x="539" y="1163"/>
                  </a:cubicBezTo>
                  <a:cubicBezTo>
                    <a:pt x="560" y="1163"/>
                    <a:pt x="583" y="1164"/>
                    <a:pt x="608" y="1168"/>
                  </a:cubicBezTo>
                  <a:lnTo>
                    <a:pt x="608" y="1394"/>
                  </a:lnTo>
                  <a:cubicBezTo>
                    <a:pt x="608" y="1477"/>
                    <a:pt x="692" y="1549"/>
                    <a:pt x="775" y="1549"/>
                  </a:cubicBezTo>
                  <a:cubicBezTo>
                    <a:pt x="870" y="1549"/>
                    <a:pt x="942" y="1477"/>
                    <a:pt x="942" y="1394"/>
                  </a:cubicBezTo>
                  <a:lnTo>
                    <a:pt x="942" y="441"/>
                  </a:lnTo>
                  <a:cubicBezTo>
                    <a:pt x="942" y="382"/>
                    <a:pt x="989" y="322"/>
                    <a:pt x="1061" y="322"/>
                  </a:cubicBezTo>
                  <a:close/>
                  <a:moveTo>
                    <a:pt x="2799" y="3537"/>
                  </a:moveTo>
                  <a:lnTo>
                    <a:pt x="2799" y="4037"/>
                  </a:lnTo>
                  <a:lnTo>
                    <a:pt x="751" y="4037"/>
                  </a:lnTo>
                  <a:lnTo>
                    <a:pt x="751" y="3537"/>
                  </a:lnTo>
                  <a:close/>
                  <a:moveTo>
                    <a:pt x="2799" y="4347"/>
                  </a:moveTo>
                  <a:lnTo>
                    <a:pt x="2799" y="5632"/>
                  </a:lnTo>
                  <a:lnTo>
                    <a:pt x="751" y="5632"/>
                  </a:lnTo>
                  <a:lnTo>
                    <a:pt x="751" y="4347"/>
                  </a:lnTo>
                  <a:close/>
                  <a:moveTo>
                    <a:pt x="1073" y="1"/>
                  </a:moveTo>
                  <a:cubicBezTo>
                    <a:pt x="834" y="1"/>
                    <a:pt x="644" y="203"/>
                    <a:pt x="644" y="429"/>
                  </a:cubicBezTo>
                  <a:lnTo>
                    <a:pt x="644" y="846"/>
                  </a:lnTo>
                  <a:cubicBezTo>
                    <a:pt x="622" y="845"/>
                    <a:pt x="600" y="844"/>
                    <a:pt x="579" y="844"/>
                  </a:cubicBezTo>
                  <a:cubicBezTo>
                    <a:pt x="433" y="844"/>
                    <a:pt x="321" y="880"/>
                    <a:pt x="227" y="953"/>
                  </a:cubicBezTo>
                  <a:cubicBezTo>
                    <a:pt x="1" y="1144"/>
                    <a:pt x="13" y="1525"/>
                    <a:pt x="49" y="1882"/>
                  </a:cubicBezTo>
                  <a:cubicBezTo>
                    <a:pt x="84" y="2370"/>
                    <a:pt x="525" y="2787"/>
                    <a:pt x="692" y="2930"/>
                  </a:cubicBezTo>
                  <a:lnTo>
                    <a:pt x="692" y="3216"/>
                  </a:lnTo>
                  <a:lnTo>
                    <a:pt x="596" y="3216"/>
                  </a:lnTo>
                  <a:cubicBezTo>
                    <a:pt x="513" y="3216"/>
                    <a:pt x="441" y="3287"/>
                    <a:pt x="441" y="3382"/>
                  </a:cubicBezTo>
                  <a:lnTo>
                    <a:pt x="441" y="4216"/>
                  </a:lnTo>
                  <a:lnTo>
                    <a:pt x="441" y="5799"/>
                  </a:lnTo>
                  <a:cubicBezTo>
                    <a:pt x="441" y="5882"/>
                    <a:pt x="513" y="5954"/>
                    <a:pt x="596" y="5954"/>
                  </a:cubicBezTo>
                  <a:lnTo>
                    <a:pt x="2978" y="5954"/>
                  </a:lnTo>
                  <a:cubicBezTo>
                    <a:pt x="3073" y="5954"/>
                    <a:pt x="3144" y="5882"/>
                    <a:pt x="3144" y="5799"/>
                  </a:cubicBezTo>
                  <a:lnTo>
                    <a:pt x="3144" y="4204"/>
                  </a:lnTo>
                  <a:lnTo>
                    <a:pt x="3144" y="3370"/>
                  </a:lnTo>
                  <a:cubicBezTo>
                    <a:pt x="3144" y="3275"/>
                    <a:pt x="3073" y="3204"/>
                    <a:pt x="2978" y="3204"/>
                  </a:cubicBezTo>
                  <a:lnTo>
                    <a:pt x="2882" y="3204"/>
                  </a:lnTo>
                  <a:lnTo>
                    <a:pt x="2882" y="2763"/>
                  </a:lnTo>
                  <a:cubicBezTo>
                    <a:pt x="3251" y="2370"/>
                    <a:pt x="3204" y="1644"/>
                    <a:pt x="3204" y="1549"/>
                  </a:cubicBezTo>
                  <a:lnTo>
                    <a:pt x="3204" y="810"/>
                  </a:lnTo>
                  <a:cubicBezTo>
                    <a:pt x="3204" y="572"/>
                    <a:pt x="3013" y="382"/>
                    <a:pt x="2775" y="382"/>
                  </a:cubicBezTo>
                  <a:lnTo>
                    <a:pt x="2763" y="382"/>
                  </a:lnTo>
                  <a:cubicBezTo>
                    <a:pt x="2680" y="382"/>
                    <a:pt x="2608" y="394"/>
                    <a:pt x="2549" y="441"/>
                  </a:cubicBezTo>
                  <a:cubicBezTo>
                    <a:pt x="2477" y="334"/>
                    <a:pt x="2335" y="275"/>
                    <a:pt x="2204" y="275"/>
                  </a:cubicBezTo>
                  <a:lnTo>
                    <a:pt x="2192" y="275"/>
                  </a:lnTo>
                  <a:cubicBezTo>
                    <a:pt x="2120" y="275"/>
                    <a:pt x="2049" y="287"/>
                    <a:pt x="1989" y="322"/>
                  </a:cubicBezTo>
                  <a:cubicBezTo>
                    <a:pt x="1906" y="227"/>
                    <a:pt x="1787" y="168"/>
                    <a:pt x="1656" y="168"/>
                  </a:cubicBezTo>
                  <a:lnTo>
                    <a:pt x="1644" y="168"/>
                  </a:lnTo>
                  <a:cubicBezTo>
                    <a:pt x="1584" y="168"/>
                    <a:pt x="1525" y="179"/>
                    <a:pt x="1465" y="203"/>
                  </a:cubicBezTo>
                  <a:cubicBezTo>
                    <a:pt x="1394" y="84"/>
                    <a:pt x="1251"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82" name="Google Shape;13282;p88"/>
          <p:cNvGrpSpPr/>
          <p:nvPr/>
        </p:nvGrpSpPr>
        <p:grpSpPr>
          <a:xfrm>
            <a:off x="7538896" y="1795906"/>
            <a:ext cx="361147" cy="361529"/>
            <a:chOff x="7538896" y="1970156"/>
            <a:chExt cx="361147" cy="361529"/>
          </a:xfrm>
        </p:grpSpPr>
        <p:sp>
          <p:nvSpPr>
            <p:cNvPr id="13283" name="Google Shape;13283;p88"/>
            <p:cNvSpPr/>
            <p:nvPr/>
          </p:nvSpPr>
          <p:spPr>
            <a:xfrm>
              <a:off x="7538896" y="1970156"/>
              <a:ext cx="361147" cy="361529"/>
            </a:xfrm>
            <a:custGeom>
              <a:avLst/>
              <a:gdLst/>
              <a:ahLst/>
              <a:cxnLst/>
              <a:rect l="l" t="t" r="r" b="b"/>
              <a:pathLst>
                <a:path w="11347" h="11359" extrusionOk="0">
                  <a:moveTo>
                    <a:pt x="8918" y="584"/>
                  </a:moveTo>
                  <a:lnTo>
                    <a:pt x="9477" y="1155"/>
                  </a:lnTo>
                  <a:lnTo>
                    <a:pt x="9632" y="1298"/>
                  </a:lnTo>
                  <a:lnTo>
                    <a:pt x="10239" y="1905"/>
                  </a:lnTo>
                  <a:lnTo>
                    <a:pt x="10704" y="2370"/>
                  </a:lnTo>
                  <a:lnTo>
                    <a:pt x="8918" y="2370"/>
                  </a:lnTo>
                  <a:lnTo>
                    <a:pt x="8918" y="584"/>
                  </a:lnTo>
                  <a:close/>
                  <a:moveTo>
                    <a:pt x="2631" y="4644"/>
                  </a:moveTo>
                  <a:cubicBezTo>
                    <a:pt x="3322" y="4644"/>
                    <a:pt x="3882" y="5215"/>
                    <a:pt x="3882" y="5894"/>
                  </a:cubicBezTo>
                  <a:lnTo>
                    <a:pt x="3882" y="6192"/>
                  </a:lnTo>
                  <a:lnTo>
                    <a:pt x="3810" y="6192"/>
                  </a:lnTo>
                  <a:cubicBezTo>
                    <a:pt x="3429" y="6108"/>
                    <a:pt x="3310" y="5596"/>
                    <a:pt x="3286" y="5596"/>
                  </a:cubicBezTo>
                  <a:cubicBezTo>
                    <a:pt x="3274" y="5525"/>
                    <a:pt x="3215" y="5477"/>
                    <a:pt x="3155" y="5465"/>
                  </a:cubicBezTo>
                  <a:cubicBezTo>
                    <a:pt x="3143" y="5463"/>
                    <a:pt x="3132" y="5462"/>
                    <a:pt x="3121" y="5462"/>
                  </a:cubicBezTo>
                  <a:cubicBezTo>
                    <a:pt x="3064" y="5462"/>
                    <a:pt x="3016" y="5487"/>
                    <a:pt x="2977" y="5537"/>
                  </a:cubicBezTo>
                  <a:cubicBezTo>
                    <a:pt x="2477" y="6156"/>
                    <a:pt x="1429" y="6156"/>
                    <a:pt x="1417" y="6156"/>
                  </a:cubicBezTo>
                  <a:lnTo>
                    <a:pt x="1298" y="6156"/>
                  </a:lnTo>
                  <a:lnTo>
                    <a:pt x="1286" y="6168"/>
                  </a:lnTo>
                  <a:lnTo>
                    <a:pt x="1262" y="6180"/>
                  </a:lnTo>
                  <a:lnTo>
                    <a:pt x="1262" y="5894"/>
                  </a:lnTo>
                  <a:cubicBezTo>
                    <a:pt x="1262" y="5215"/>
                    <a:pt x="1834" y="4644"/>
                    <a:pt x="2512" y="4644"/>
                  </a:cubicBezTo>
                  <a:close/>
                  <a:moveTo>
                    <a:pt x="1238" y="6644"/>
                  </a:moveTo>
                  <a:lnTo>
                    <a:pt x="1238" y="7192"/>
                  </a:lnTo>
                  <a:cubicBezTo>
                    <a:pt x="1107" y="7180"/>
                    <a:pt x="1000" y="7061"/>
                    <a:pt x="1000" y="6930"/>
                  </a:cubicBezTo>
                  <a:cubicBezTo>
                    <a:pt x="1000" y="6846"/>
                    <a:pt x="1024" y="6775"/>
                    <a:pt x="1084" y="6715"/>
                  </a:cubicBezTo>
                  <a:cubicBezTo>
                    <a:pt x="1143" y="6715"/>
                    <a:pt x="1191" y="6692"/>
                    <a:pt x="1226" y="6644"/>
                  </a:cubicBezTo>
                  <a:close/>
                  <a:moveTo>
                    <a:pt x="3929" y="6656"/>
                  </a:moveTo>
                  <a:cubicBezTo>
                    <a:pt x="3965" y="6680"/>
                    <a:pt x="4001" y="6715"/>
                    <a:pt x="4048" y="6715"/>
                  </a:cubicBezTo>
                  <a:cubicBezTo>
                    <a:pt x="4108" y="6763"/>
                    <a:pt x="4132" y="6835"/>
                    <a:pt x="4132" y="6918"/>
                  </a:cubicBezTo>
                  <a:cubicBezTo>
                    <a:pt x="4155" y="7061"/>
                    <a:pt x="4048" y="7180"/>
                    <a:pt x="3917" y="7192"/>
                  </a:cubicBezTo>
                  <a:lnTo>
                    <a:pt x="3917" y="6656"/>
                  </a:lnTo>
                  <a:close/>
                  <a:moveTo>
                    <a:pt x="3036" y="5942"/>
                  </a:moveTo>
                  <a:cubicBezTo>
                    <a:pt x="3120" y="6132"/>
                    <a:pt x="3286" y="6358"/>
                    <a:pt x="3572" y="6465"/>
                  </a:cubicBezTo>
                  <a:lnTo>
                    <a:pt x="3572" y="7227"/>
                  </a:lnTo>
                  <a:cubicBezTo>
                    <a:pt x="3560" y="7704"/>
                    <a:pt x="3167" y="8085"/>
                    <a:pt x="2691" y="8085"/>
                  </a:cubicBezTo>
                  <a:lnTo>
                    <a:pt x="2477" y="8085"/>
                  </a:lnTo>
                  <a:cubicBezTo>
                    <a:pt x="2000" y="8085"/>
                    <a:pt x="1607" y="7692"/>
                    <a:pt x="1607" y="7227"/>
                  </a:cubicBezTo>
                  <a:lnTo>
                    <a:pt x="1607" y="6501"/>
                  </a:lnTo>
                  <a:cubicBezTo>
                    <a:pt x="1917" y="6477"/>
                    <a:pt x="2572" y="6370"/>
                    <a:pt x="3036" y="5942"/>
                  </a:cubicBezTo>
                  <a:close/>
                  <a:moveTo>
                    <a:pt x="2917" y="8418"/>
                  </a:moveTo>
                  <a:lnTo>
                    <a:pt x="2917" y="8656"/>
                  </a:lnTo>
                  <a:lnTo>
                    <a:pt x="2917" y="8668"/>
                  </a:lnTo>
                  <a:lnTo>
                    <a:pt x="2572" y="9025"/>
                  </a:lnTo>
                  <a:lnTo>
                    <a:pt x="2250" y="8692"/>
                  </a:lnTo>
                  <a:lnTo>
                    <a:pt x="2250" y="8418"/>
                  </a:lnTo>
                  <a:cubicBezTo>
                    <a:pt x="2322" y="8430"/>
                    <a:pt x="2393" y="8430"/>
                    <a:pt x="2477" y="8430"/>
                  </a:cubicBezTo>
                  <a:lnTo>
                    <a:pt x="2691" y="8430"/>
                  </a:lnTo>
                  <a:cubicBezTo>
                    <a:pt x="2774" y="8430"/>
                    <a:pt x="2846" y="8418"/>
                    <a:pt x="2917" y="8418"/>
                  </a:cubicBezTo>
                  <a:close/>
                  <a:moveTo>
                    <a:pt x="8561" y="346"/>
                  </a:moveTo>
                  <a:lnTo>
                    <a:pt x="8561" y="2560"/>
                  </a:lnTo>
                  <a:cubicBezTo>
                    <a:pt x="8561" y="2667"/>
                    <a:pt x="8632" y="2739"/>
                    <a:pt x="8739" y="2739"/>
                  </a:cubicBezTo>
                  <a:lnTo>
                    <a:pt x="10954" y="2739"/>
                  </a:lnTo>
                  <a:lnTo>
                    <a:pt x="10954" y="10954"/>
                  </a:lnTo>
                  <a:lnTo>
                    <a:pt x="5167" y="10954"/>
                  </a:lnTo>
                  <a:lnTo>
                    <a:pt x="5167" y="10263"/>
                  </a:lnTo>
                  <a:cubicBezTo>
                    <a:pt x="5167" y="9454"/>
                    <a:pt x="4608" y="9049"/>
                    <a:pt x="4310" y="8954"/>
                  </a:cubicBezTo>
                  <a:lnTo>
                    <a:pt x="3274" y="8537"/>
                  </a:lnTo>
                  <a:lnTo>
                    <a:pt x="3274" y="8311"/>
                  </a:lnTo>
                  <a:cubicBezTo>
                    <a:pt x="3560" y="8156"/>
                    <a:pt x="3786" y="7894"/>
                    <a:pt x="3870" y="7561"/>
                  </a:cubicBezTo>
                  <a:cubicBezTo>
                    <a:pt x="4215" y="7561"/>
                    <a:pt x="4489" y="7287"/>
                    <a:pt x="4489" y="6930"/>
                  </a:cubicBezTo>
                  <a:cubicBezTo>
                    <a:pt x="4489" y="6715"/>
                    <a:pt x="4394" y="6525"/>
                    <a:pt x="4239" y="6418"/>
                  </a:cubicBezTo>
                  <a:lnTo>
                    <a:pt x="4239" y="5942"/>
                  </a:lnTo>
                  <a:cubicBezTo>
                    <a:pt x="4239" y="5108"/>
                    <a:pt x="3620" y="4429"/>
                    <a:pt x="2810" y="4346"/>
                  </a:cubicBezTo>
                  <a:lnTo>
                    <a:pt x="2810" y="346"/>
                  </a:lnTo>
                  <a:close/>
                  <a:moveTo>
                    <a:pt x="2679" y="0"/>
                  </a:moveTo>
                  <a:cubicBezTo>
                    <a:pt x="2572" y="0"/>
                    <a:pt x="2500" y="72"/>
                    <a:pt x="2500" y="179"/>
                  </a:cubicBezTo>
                  <a:lnTo>
                    <a:pt x="2500" y="4358"/>
                  </a:lnTo>
                  <a:cubicBezTo>
                    <a:pt x="1643" y="4394"/>
                    <a:pt x="953" y="5108"/>
                    <a:pt x="953" y="5965"/>
                  </a:cubicBezTo>
                  <a:lnTo>
                    <a:pt x="953" y="6442"/>
                  </a:lnTo>
                  <a:cubicBezTo>
                    <a:pt x="786" y="6561"/>
                    <a:pt x="691" y="6739"/>
                    <a:pt x="691" y="6954"/>
                  </a:cubicBezTo>
                  <a:cubicBezTo>
                    <a:pt x="691" y="7299"/>
                    <a:pt x="965" y="7597"/>
                    <a:pt x="1322" y="7597"/>
                  </a:cubicBezTo>
                  <a:cubicBezTo>
                    <a:pt x="1417" y="7918"/>
                    <a:pt x="1643" y="8192"/>
                    <a:pt x="1917" y="8335"/>
                  </a:cubicBezTo>
                  <a:lnTo>
                    <a:pt x="1917" y="8561"/>
                  </a:lnTo>
                  <a:lnTo>
                    <a:pt x="845" y="8978"/>
                  </a:lnTo>
                  <a:cubicBezTo>
                    <a:pt x="548" y="9085"/>
                    <a:pt x="0" y="9478"/>
                    <a:pt x="0" y="10287"/>
                  </a:cubicBezTo>
                  <a:lnTo>
                    <a:pt x="0" y="11180"/>
                  </a:lnTo>
                  <a:cubicBezTo>
                    <a:pt x="0" y="11287"/>
                    <a:pt x="72" y="11359"/>
                    <a:pt x="179" y="11359"/>
                  </a:cubicBezTo>
                  <a:lnTo>
                    <a:pt x="965" y="11359"/>
                  </a:lnTo>
                  <a:cubicBezTo>
                    <a:pt x="1072" y="11359"/>
                    <a:pt x="1143" y="11287"/>
                    <a:pt x="1143" y="11180"/>
                  </a:cubicBezTo>
                  <a:cubicBezTo>
                    <a:pt x="1143" y="11073"/>
                    <a:pt x="1072" y="11002"/>
                    <a:pt x="965" y="11002"/>
                  </a:cubicBezTo>
                  <a:lnTo>
                    <a:pt x="357" y="11002"/>
                  </a:lnTo>
                  <a:lnTo>
                    <a:pt x="357" y="10263"/>
                  </a:lnTo>
                  <a:cubicBezTo>
                    <a:pt x="357" y="9513"/>
                    <a:pt x="941" y="9287"/>
                    <a:pt x="965" y="9287"/>
                  </a:cubicBezTo>
                  <a:lnTo>
                    <a:pt x="988" y="9287"/>
                  </a:lnTo>
                  <a:lnTo>
                    <a:pt x="1965" y="8906"/>
                  </a:lnTo>
                  <a:lnTo>
                    <a:pt x="1977" y="8918"/>
                  </a:lnTo>
                  <a:lnTo>
                    <a:pt x="2500" y="9430"/>
                  </a:lnTo>
                  <a:cubicBezTo>
                    <a:pt x="2536" y="9454"/>
                    <a:pt x="2572" y="9466"/>
                    <a:pt x="2619" y="9466"/>
                  </a:cubicBezTo>
                  <a:cubicBezTo>
                    <a:pt x="2667" y="9466"/>
                    <a:pt x="2715" y="9454"/>
                    <a:pt x="2739" y="9406"/>
                  </a:cubicBezTo>
                  <a:lnTo>
                    <a:pt x="3251" y="8894"/>
                  </a:lnTo>
                  <a:lnTo>
                    <a:pt x="4227" y="9275"/>
                  </a:lnTo>
                  <a:lnTo>
                    <a:pt x="4239" y="9275"/>
                  </a:lnTo>
                  <a:cubicBezTo>
                    <a:pt x="4239" y="9275"/>
                    <a:pt x="4858" y="9490"/>
                    <a:pt x="4858" y="10240"/>
                  </a:cubicBezTo>
                  <a:lnTo>
                    <a:pt x="4858" y="10954"/>
                  </a:lnTo>
                  <a:lnTo>
                    <a:pt x="1607" y="10954"/>
                  </a:lnTo>
                  <a:cubicBezTo>
                    <a:pt x="1500" y="10954"/>
                    <a:pt x="1429" y="11037"/>
                    <a:pt x="1429" y="11133"/>
                  </a:cubicBezTo>
                  <a:cubicBezTo>
                    <a:pt x="1429" y="11240"/>
                    <a:pt x="1500" y="11311"/>
                    <a:pt x="1607" y="11311"/>
                  </a:cubicBezTo>
                  <a:lnTo>
                    <a:pt x="11168" y="11311"/>
                  </a:lnTo>
                  <a:cubicBezTo>
                    <a:pt x="11263" y="11311"/>
                    <a:pt x="11347" y="11240"/>
                    <a:pt x="11347" y="11133"/>
                  </a:cubicBezTo>
                  <a:lnTo>
                    <a:pt x="11311" y="2536"/>
                  </a:lnTo>
                  <a:lnTo>
                    <a:pt x="11311" y="2501"/>
                  </a:lnTo>
                  <a:lnTo>
                    <a:pt x="11311" y="2489"/>
                  </a:lnTo>
                  <a:cubicBezTo>
                    <a:pt x="11311" y="2489"/>
                    <a:pt x="11311" y="2477"/>
                    <a:pt x="11299" y="2477"/>
                  </a:cubicBezTo>
                  <a:lnTo>
                    <a:pt x="11287" y="2465"/>
                  </a:lnTo>
                  <a:lnTo>
                    <a:pt x="11263" y="2441"/>
                  </a:lnTo>
                  <a:lnTo>
                    <a:pt x="9882" y="1060"/>
                  </a:lnTo>
                  <a:lnTo>
                    <a:pt x="8870" y="48"/>
                  </a:lnTo>
                  <a:lnTo>
                    <a:pt x="8858" y="36"/>
                  </a:lnTo>
                  <a:lnTo>
                    <a:pt x="8846" y="12"/>
                  </a:lnTo>
                  <a:cubicBezTo>
                    <a:pt x="8846" y="12"/>
                    <a:pt x="8823" y="12"/>
                    <a:pt x="8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4" name="Google Shape;13284;p88"/>
            <p:cNvSpPr/>
            <p:nvPr/>
          </p:nvSpPr>
          <p:spPr>
            <a:xfrm>
              <a:off x="7685907" y="2066784"/>
              <a:ext cx="101211" cy="11394"/>
            </a:xfrm>
            <a:custGeom>
              <a:avLst/>
              <a:gdLst/>
              <a:ahLst/>
              <a:cxnLst/>
              <a:rect l="l" t="t" r="r" b="b"/>
              <a:pathLst>
                <a:path w="3180" h="358" extrusionOk="0">
                  <a:moveTo>
                    <a:pt x="179" y="0"/>
                  </a:moveTo>
                  <a:cubicBezTo>
                    <a:pt x="72" y="0"/>
                    <a:pt x="1" y="84"/>
                    <a:pt x="1" y="179"/>
                  </a:cubicBezTo>
                  <a:cubicBezTo>
                    <a:pt x="1" y="286"/>
                    <a:pt x="72" y="358"/>
                    <a:pt x="179" y="358"/>
                  </a:cubicBezTo>
                  <a:lnTo>
                    <a:pt x="3001" y="358"/>
                  </a:lnTo>
                  <a:cubicBezTo>
                    <a:pt x="3108" y="358"/>
                    <a:pt x="3180" y="286"/>
                    <a:pt x="3180" y="179"/>
                  </a:cubicBezTo>
                  <a:cubicBezTo>
                    <a:pt x="3180" y="84"/>
                    <a:pt x="3108" y="0"/>
                    <a:pt x="3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5" name="Google Shape;13285;p88"/>
            <p:cNvSpPr/>
            <p:nvPr/>
          </p:nvSpPr>
          <p:spPr>
            <a:xfrm>
              <a:off x="7685907" y="2106187"/>
              <a:ext cx="147075" cy="11394"/>
            </a:xfrm>
            <a:custGeom>
              <a:avLst/>
              <a:gdLst/>
              <a:ahLst/>
              <a:cxnLst/>
              <a:rect l="l" t="t" r="r" b="b"/>
              <a:pathLst>
                <a:path w="4621" h="358" extrusionOk="0">
                  <a:moveTo>
                    <a:pt x="179" y="1"/>
                  </a:moveTo>
                  <a:cubicBezTo>
                    <a:pt x="72" y="1"/>
                    <a:pt x="1" y="72"/>
                    <a:pt x="1" y="179"/>
                  </a:cubicBezTo>
                  <a:cubicBezTo>
                    <a:pt x="1" y="286"/>
                    <a:pt x="72" y="358"/>
                    <a:pt x="179" y="358"/>
                  </a:cubicBezTo>
                  <a:lnTo>
                    <a:pt x="4442" y="358"/>
                  </a:lnTo>
                  <a:cubicBezTo>
                    <a:pt x="4549" y="358"/>
                    <a:pt x="4620" y="286"/>
                    <a:pt x="4620" y="179"/>
                  </a:cubicBezTo>
                  <a:cubicBezTo>
                    <a:pt x="4620" y="72"/>
                    <a:pt x="4549" y="1"/>
                    <a:pt x="4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6" name="Google Shape;13286;p88"/>
            <p:cNvSpPr/>
            <p:nvPr/>
          </p:nvSpPr>
          <p:spPr>
            <a:xfrm>
              <a:off x="7685907" y="2145239"/>
              <a:ext cx="147075" cy="11394"/>
            </a:xfrm>
            <a:custGeom>
              <a:avLst/>
              <a:gdLst/>
              <a:ahLst/>
              <a:cxnLst/>
              <a:rect l="l" t="t" r="r" b="b"/>
              <a:pathLst>
                <a:path w="4621" h="358" extrusionOk="0">
                  <a:moveTo>
                    <a:pt x="179" y="0"/>
                  </a:moveTo>
                  <a:cubicBezTo>
                    <a:pt x="72" y="0"/>
                    <a:pt x="1" y="71"/>
                    <a:pt x="1" y="179"/>
                  </a:cubicBezTo>
                  <a:cubicBezTo>
                    <a:pt x="1" y="274"/>
                    <a:pt x="72" y="357"/>
                    <a:pt x="179" y="357"/>
                  </a:cubicBezTo>
                  <a:lnTo>
                    <a:pt x="4442" y="357"/>
                  </a:lnTo>
                  <a:cubicBezTo>
                    <a:pt x="4549" y="357"/>
                    <a:pt x="4620" y="274"/>
                    <a:pt x="4620" y="179"/>
                  </a:cubicBezTo>
                  <a:cubicBezTo>
                    <a:pt x="4620" y="83"/>
                    <a:pt x="4537" y="0"/>
                    <a:pt x="4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7" name="Google Shape;13287;p88"/>
            <p:cNvSpPr/>
            <p:nvPr/>
          </p:nvSpPr>
          <p:spPr>
            <a:xfrm>
              <a:off x="7685907" y="2184260"/>
              <a:ext cx="147075" cy="11394"/>
            </a:xfrm>
            <a:custGeom>
              <a:avLst/>
              <a:gdLst/>
              <a:ahLst/>
              <a:cxnLst/>
              <a:rect l="l" t="t" r="r" b="b"/>
              <a:pathLst>
                <a:path w="4621" h="358" extrusionOk="0">
                  <a:moveTo>
                    <a:pt x="179" y="0"/>
                  </a:moveTo>
                  <a:cubicBezTo>
                    <a:pt x="72" y="0"/>
                    <a:pt x="1" y="84"/>
                    <a:pt x="1" y="179"/>
                  </a:cubicBezTo>
                  <a:cubicBezTo>
                    <a:pt x="1" y="286"/>
                    <a:pt x="72" y="358"/>
                    <a:pt x="179" y="358"/>
                  </a:cubicBezTo>
                  <a:lnTo>
                    <a:pt x="4442" y="358"/>
                  </a:lnTo>
                  <a:cubicBezTo>
                    <a:pt x="4549" y="358"/>
                    <a:pt x="4620" y="286"/>
                    <a:pt x="4620" y="179"/>
                  </a:cubicBezTo>
                  <a:cubicBezTo>
                    <a:pt x="4620" y="84"/>
                    <a:pt x="4537" y="0"/>
                    <a:pt x="4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8" name="Google Shape;13288;p88"/>
            <p:cNvSpPr/>
            <p:nvPr/>
          </p:nvSpPr>
          <p:spPr>
            <a:xfrm>
              <a:off x="7685907" y="2223280"/>
              <a:ext cx="147075" cy="11394"/>
            </a:xfrm>
            <a:custGeom>
              <a:avLst/>
              <a:gdLst/>
              <a:ahLst/>
              <a:cxnLst/>
              <a:rect l="l" t="t" r="r" b="b"/>
              <a:pathLst>
                <a:path w="4621" h="358" extrusionOk="0">
                  <a:moveTo>
                    <a:pt x="179" y="1"/>
                  </a:moveTo>
                  <a:cubicBezTo>
                    <a:pt x="72" y="1"/>
                    <a:pt x="1" y="72"/>
                    <a:pt x="1" y="179"/>
                  </a:cubicBezTo>
                  <a:cubicBezTo>
                    <a:pt x="1" y="286"/>
                    <a:pt x="72" y="358"/>
                    <a:pt x="179" y="358"/>
                  </a:cubicBezTo>
                  <a:lnTo>
                    <a:pt x="4442" y="358"/>
                  </a:lnTo>
                  <a:cubicBezTo>
                    <a:pt x="4549" y="358"/>
                    <a:pt x="4620" y="286"/>
                    <a:pt x="4620" y="179"/>
                  </a:cubicBezTo>
                  <a:cubicBezTo>
                    <a:pt x="4620" y="84"/>
                    <a:pt x="4537" y="1"/>
                    <a:pt x="4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89" name="Google Shape;13289;p88"/>
          <p:cNvGrpSpPr/>
          <p:nvPr/>
        </p:nvGrpSpPr>
        <p:grpSpPr>
          <a:xfrm>
            <a:off x="4896099" y="1796670"/>
            <a:ext cx="358155" cy="358123"/>
            <a:chOff x="4896099" y="1970920"/>
            <a:chExt cx="358155" cy="358123"/>
          </a:xfrm>
        </p:grpSpPr>
        <p:sp>
          <p:nvSpPr>
            <p:cNvPr id="13290" name="Google Shape;13290;p88"/>
            <p:cNvSpPr/>
            <p:nvPr/>
          </p:nvSpPr>
          <p:spPr>
            <a:xfrm>
              <a:off x="4896099" y="1970920"/>
              <a:ext cx="358155" cy="358123"/>
            </a:xfrm>
            <a:custGeom>
              <a:avLst/>
              <a:gdLst/>
              <a:ahLst/>
              <a:cxnLst/>
              <a:rect l="l" t="t" r="r" b="b"/>
              <a:pathLst>
                <a:path w="11253" h="11252" extrusionOk="0">
                  <a:moveTo>
                    <a:pt x="5621" y="0"/>
                  </a:moveTo>
                  <a:cubicBezTo>
                    <a:pt x="4109" y="0"/>
                    <a:pt x="2704" y="595"/>
                    <a:pt x="1644" y="1643"/>
                  </a:cubicBezTo>
                  <a:cubicBezTo>
                    <a:pt x="584" y="2715"/>
                    <a:pt x="1" y="4132"/>
                    <a:pt x="1" y="5632"/>
                  </a:cubicBezTo>
                  <a:cubicBezTo>
                    <a:pt x="1" y="6930"/>
                    <a:pt x="465" y="8192"/>
                    <a:pt x="1263" y="9192"/>
                  </a:cubicBezTo>
                  <a:cubicBezTo>
                    <a:pt x="1300" y="9235"/>
                    <a:pt x="1343" y="9252"/>
                    <a:pt x="1386" y="9252"/>
                  </a:cubicBezTo>
                  <a:cubicBezTo>
                    <a:pt x="1509" y="9252"/>
                    <a:pt x="1622" y="9104"/>
                    <a:pt x="1525" y="8989"/>
                  </a:cubicBezTo>
                  <a:cubicBezTo>
                    <a:pt x="751" y="8049"/>
                    <a:pt x="334" y="6858"/>
                    <a:pt x="334" y="5632"/>
                  </a:cubicBezTo>
                  <a:cubicBezTo>
                    <a:pt x="334" y="4227"/>
                    <a:pt x="882" y="2881"/>
                    <a:pt x="1882" y="1881"/>
                  </a:cubicBezTo>
                  <a:cubicBezTo>
                    <a:pt x="2882" y="893"/>
                    <a:pt x="4204" y="322"/>
                    <a:pt x="5621" y="322"/>
                  </a:cubicBezTo>
                  <a:cubicBezTo>
                    <a:pt x="7026" y="322"/>
                    <a:pt x="8371" y="869"/>
                    <a:pt x="9371" y="1869"/>
                  </a:cubicBezTo>
                  <a:cubicBezTo>
                    <a:pt x="10359" y="2870"/>
                    <a:pt x="10931" y="4191"/>
                    <a:pt x="10931" y="5608"/>
                  </a:cubicBezTo>
                  <a:cubicBezTo>
                    <a:pt x="10931" y="7025"/>
                    <a:pt x="10383" y="8358"/>
                    <a:pt x="9383" y="9358"/>
                  </a:cubicBezTo>
                  <a:cubicBezTo>
                    <a:pt x="8383" y="10359"/>
                    <a:pt x="7061" y="10918"/>
                    <a:pt x="5644" y="10918"/>
                  </a:cubicBezTo>
                  <a:cubicBezTo>
                    <a:pt x="4323" y="10918"/>
                    <a:pt x="3037" y="10430"/>
                    <a:pt x="2061" y="9537"/>
                  </a:cubicBezTo>
                  <a:cubicBezTo>
                    <a:pt x="2025" y="9504"/>
                    <a:pt x="1987" y="9490"/>
                    <a:pt x="1951" y="9490"/>
                  </a:cubicBezTo>
                  <a:cubicBezTo>
                    <a:pt x="1823" y="9490"/>
                    <a:pt x="1723" y="9673"/>
                    <a:pt x="1834" y="9775"/>
                  </a:cubicBezTo>
                  <a:cubicBezTo>
                    <a:pt x="2882" y="10728"/>
                    <a:pt x="4228" y="11252"/>
                    <a:pt x="5644" y="11252"/>
                  </a:cubicBezTo>
                  <a:cubicBezTo>
                    <a:pt x="7145" y="11252"/>
                    <a:pt x="8562" y="10656"/>
                    <a:pt x="9621" y="9597"/>
                  </a:cubicBezTo>
                  <a:cubicBezTo>
                    <a:pt x="10681" y="8525"/>
                    <a:pt x="11252" y="7108"/>
                    <a:pt x="11252" y="5608"/>
                  </a:cubicBezTo>
                  <a:cubicBezTo>
                    <a:pt x="11252" y="4120"/>
                    <a:pt x="10657" y="2703"/>
                    <a:pt x="9597" y="1631"/>
                  </a:cubicBezTo>
                  <a:cubicBezTo>
                    <a:pt x="8526" y="572"/>
                    <a:pt x="7121" y="0"/>
                    <a:pt x="56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1" name="Google Shape;13291;p88"/>
            <p:cNvSpPr/>
            <p:nvPr/>
          </p:nvSpPr>
          <p:spPr>
            <a:xfrm>
              <a:off x="4991454" y="2067835"/>
              <a:ext cx="166999" cy="164325"/>
            </a:xfrm>
            <a:custGeom>
              <a:avLst/>
              <a:gdLst/>
              <a:ahLst/>
              <a:cxnLst/>
              <a:rect l="l" t="t" r="r" b="b"/>
              <a:pathLst>
                <a:path w="5247" h="5163" extrusionOk="0">
                  <a:moveTo>
                    <a:pt x="4506" y="706"/>
                  </a:moveTo>
                  <a:lnTo>
                    <a:pt x="3160" y="2861"/>
                  </a:lnTo>
                  <a:lnTo>
                    <a:pt x="2351" y="2075"/>
                  </a:lnTo>
                  <a:lnTo>
                    <a:pt x="4506" y="706"/>
                  </a:lnTo>
                  <a:close/>
                  <a:moveTo>
                    <a:pt x="2113" y="2289"/>
                  </a:moveTo>
                  <a:lnTo>
                    <a:pt x="2922" y="3099"/>
                  </a:lnTo>
                  <a:lnTo>
                    <a:pt x="755" y="4468"/>
                  </a:lnTo>
                  <a:lnTo>
                    <a:pt x="755" y="4468"/>
                  </a:lnTo>
                  <a:lnTo>
                    <a:pt x="2113" y="2289"/>
                  </a:lnTo>
                  <a:close/>
                  <a:moveTo>
                    <a:pt x="5032" y="0"/>
                  </a:moveTo>
                  <a:cubicBezTo>
                    <a:pt x="5004" y="0"/>
                    <a:pt x="4974" y="8"/>
                    <a:pt x="4946" y="27"/>
                  </a:cubicBezTo>
                  <a:lnTo>
                    <a:pt x="2006" y="1896"/>
                  </a:lnTo>
                  <a:cubicBezTo>
                    <a:pt x="1970" y="1908"/>
                    <a:pt x="1934" y="1932"/>
                    <a:pt x="1922" y="1980"/>
                  </a:cubicBezTo>
                  <a:lnTo>
                    <a:pt x="77" y="4909"/>
                  </a:lnTo>
                  <a:cubicBezTo>
                    <a:pt x="1" y="5032"/>
                    <a:pt x="99" y="5163"/>
                    <a:pt x="214" y="5163"/>
                  </a:cubicBezTo>
                  <a:cubicBezTo>
                    <a:pt x="243" y="5163"/>
                    <a:pt x="274" y="5154"/>
                    <a:pt x="303" y="5135"/>
                  </a:cubicBezTo>
                  <a:lnTo>
                    <a:pt x="3232" y="3277"/>
                  </a:lnTo>
                  <a:cubicBezTo>
                    <a:pt x="3280" y="3265"/>
                    <a:pt x="3303" y="3230"/>
                    <a:pt x="3315" y="3182"/>
                  </a:cubicBezTo>
                  <a:lnTo>
                    <a:pt x="5161" y="253"/>
                  </a:lnTo>
                  <a:cubicBezTo>
                    <a:pt x="5247" y="138"/>
                    <a:pt x="5148" y="0"/>
                    <a:pt x="50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2" name="Google Shape;13292;p88"/>
            <p:cNvSpPr/>
            <p:nvPr/>
          </p:nvSpPr>
          <p:spPr>
            <a:xfrm>
              <a:off x="4923789" y="1998578"/>
              <a:ext cx="302043" cy="302425"/>
            </a:xfrm>
            <a:custGeom>
              <a:avLst/>
              <a:gdLst/>
              <a:ahLst/>
              <a:cxnLst/>
              <a:rect l="l" t="t" r="r" b="b"/>
              <a:pathLst>
                <a:path w="9490" h="9502" extrusionOk="0">
                  <a:moveTo>
                    <a:pt x="4727" y="0"/>
                  </a:moveTo>
                  <a:cubicBezTo>
                    <a:pt x="3465" y="0"/>
                    <a:pt x="2274" y="500"/>
                    <a:pt x="1381" y="1405"/>
                  </a:cubicBezTo>
                  <a:cubicBezTo>
                    <a:pt x="488" y="2298"/>
                    <a:pt x="0" y="3489"/>
                    <a:pt x="0" y="4763"/>
                  </a:cubicBezTo>
                  <a:cubicBezTo>
                    <a:pt x="0" y="6049"/>
                    <a:pt x="488" y="7227"/>
                    <a:pt x="1393" y="8120"/>
                  </a:cubicBezTo>
                  <a:cubicBezTo>
                    <a:pt x="2286" y="9013"/>
                    <a:pt x="3477" y="9501"/>
                    <a:pt x="4763" y="9501"/>
                  </a:cubicBezTo>
                  <a:cubicBezTo>
                    <a:pt x="6025" y="9501"/>
                    <a:pt x="7215" y="9013"/>
                    <a:pt x="8108" y="8097"/>
                  </a:cubicBezTo>
                  <a:cubicBezTo>
                    <a:pt x="9001" y="7204"/>
                    <a:pt x="9489" y="6013"/>
                    <a:pt x="9489" y="4739"/>
                  </a:cubicBezTo>
                  <a:cubicBezTo>
                    <a:pt x="9489" y="3620"/>
                    <a:pt x="9096" y="2524"/>
                    <a:pt x="8358" y="1667"/>
                  </a:cubicBezTo>
                  <a:cubicBezTo>
                    <a:pt x="8325" y="1625"/>
                    <a:pt x="8284" y="1607"/>
                    <a:pt x="8243" y="1607"/>
                  </a:cubicBezTo>
                  <a:cubicBezTo>
                    <a:pt x="8124" y="1607"/>
                    <a:pt x="8011" y="1757"/>
                    <a:pt x="8108" y="1881"/>
                  </a:cubicBezTo>
                  <a:cubicBezTo>
                    <a:pt x="8751" y="2620"/>
                    <a:pt x="9108" y="3560"/>
                    <a:pt x="9156" y="4537"/>
                  </a:cubicBezTo>
                  <a:lnTo>
                    <a:pt x="8477" y="4537"/>
                  </a:lnTo>
                  <a:cubicBezTo>
                    <a:pt x="8275" y="4537"/>
                    <a:pt x="8275" y="4870"/>
                    <a:pt x="8477" y="4870"/>
                  </a:cubicBezTo>
                  <a:lnTo>
                    <a:pt x="9156" y="4870"/>
                  </a:lnTo>
                  <a:cubicBezTo>
                    <a:pt x="9120" y="6001"/>
                    <a:pt x="8656" y="7037"/>
                    <a:pt x="7870" y="7847"/>
                  </a:cubicBezTo>
                  <a:cubicBezTo>
                    <a:pt x="7084" y="8632"/>
                    <a:pt x="6037" y="9097"/>
                    <a:pt x="4929" y="9144"/>
                  </a:cubicBezTo>
                  <a:lnTo>
                    <a:pt x="4929" y="8466"/>
                  </a:lnTo>
                  <a:cubicBezTo>
                    <a:pt x="4929" y="8364"/>
                    <a:pt x="4846" y="8314"/>
                    <a:pt x="4763" y="8314"/>
                  </a:cubicBezTo>
                  <a:cubicBezTo>
                    <a:pt x="4679" y="8314"/>
                    <a:pt x="4596" y="8364"/>
                    <a:pt x="4596" y="8466"/>
                  </a:cubicBezTo>
                  <a:lnTo>
                    <a:pt x="4596" y="9144"/>
                  </a:lnTo>
                  <a:cubicBezTo>
                    <a:pt x="3477" y="9097"/>
                    <a:pt x="2441" y="8644"/>
                    <a:pt x="1631" y="7858"/>
                  </a:cubicBezTo>
                  <a:cubicBezTo>
                    <a:pt x="834" y="7061"/>
                    <a:pt x="369" y="6013"/>
                    <a:pt x="345" y="4882"/>
                  </a:cubicBezTo>
                  <a:lnTo>
                    <a:pt x="1012" y="4882"/>
                  </a:lnTo>
                  <a:cubicBezTo>
                    <a:pt x="1215" y="4882"/>
                    <a:pt x="1215" y="4560"/>
                    <a:pt x="1012" y="4560"/>
                  </a:cubicBezTo>
                  <a:lnTo>
                    <a:pt x="345" y="4560"/>
                  </a:lnTo>
                  <a:cubicBezTo>
                    <a:pt x="381" y="3441"/>
                    <a:pt x="834" y="2417"/>
                    <a:pt x="1619" y="1620"/>
                  </a:cubicBezTo>
                  <a:cubicBezTo>
                    <a:pt x="2405" y="834"/>
                    <a:pt x="3453" y="369"/>
                    <a:pt x="4560" y="334"/>
                  </a:cubicBezTo>
                  <a:lnTo>
                    <a:pt x="4560" y="1000"/>
                  </a:lnTo>
                  <a:cubicBezTo>
                    <a:pt x="4560" y="1102"/>
                    <a:pt x="4644" y="1152"/>
                    <a:pt x="4727" y="1152"/>
                  </a:cubicBezTo>
                  <a:cubicBezTo>
                    <a:pt x="4810" y="1152"/>
                    <a:pt x="4894" y="1102"/>
                    <a:pt x="4894" y="1000"/>
                  </a:cubicBezTo>
                  <a:lnTo>
                    <a:pt x="4894" y="334"/>
                  </a:lnTo>
                  <a:cubicBezTo>
                    <a:pt x="5834" y="357"/>
                    <a:pt x="6727" y="691"/>
                    <a:pt x="7465" y="1262"/>
                  </a:cubicBezTo>
                  <a:cubicBezTo>
                    <a:pt x="7510" y="1301"/>
                    <a:pt x="7556" y="1319"/>
                    <a:pt x="7597" y="1319"/>
                  </a:cubicBezTo>
                  <a:cubicBezTo>
                    <a:pt x="7645" y="1319"/>
                    <a:pt x="7684" y="1295"/>
                    <a:pt x="7703" y="1250"/>
                  </a:cubicBezTo>
                  <a:cubicBezTo>
                    <a:pt x="7763" y="1179"/>
                    <a:pt x="7751" y="1072"/>
                    <a:pt x="7680" y="1012"/>
                  </a:cubicBezTo>
                  <a:cubicBezTo>
                    <a:pt x="6834" y="346"/>
                    <a:pt x="5822" y="0"/>
                    <a:pt x="4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93" name="Google Shape;13293;p88"/>
          <p:cNvGrpSpPr/>
          <p:nvPr/>
        </p:nvGrpSpPr>
        <p:grpSpPr>
          <a:xfrm>
            <a:off x="4048787" y="2802769"/>
            <a:ext cx="283488" cy="198604"/>
            <a:chOff x="4048787" y="2977019"/>
            <a:chExt cx="283488" cy="198604"/>
          </a:xfrm>
        </p:grpSpPr>
        <p:sp>
          <p:nvSpPr>
            <p:cNvPr id="13294" name="Google Shape;13294;p88"/>
            <p:cNvSpPr/>
            <p:nvPr/>
          </p:nvSpPr>
          <p:spPr>
            <a:xfrm>
              <a:off x="4277659" y="3015880"/>
              <a:ext cx="25048" cy="19128"/>
            </a:xfrm>
            <a:custGeom>
              <a:avLst/>
              <a:gdLst/>
              <a:ahLst/>
              <a:cxnLst/>
              <a:rect l="l" t="t" r="r" b="b"/>
              <a:pathLst>
                <a:path w="787" h="601" extrusionOk="0">
                  <a:moveTo>
                    <a:pt x="157" y="1"/>
                  </a:moveTo>
                  <a:cubicBezTo>
                    <a:pt x="113" y="1"/>
                    <a:pt x="70" y="22"/>
                    <a:pt x="49" y="65"/>
                  </a:cubicBezTo>
                  <a:cubicBezTo>
                    <a:pt x="1" y="125"/>
                    <a:pt x="13" y="220"/>
                    <a:pt x="84" y="256"/>
                  </a:cubicBezTo>
                  <a:cubicBezTo>
                    <a:pt x="239" y="363"/>
                    <a:pt x="382" y="470"/>
                    <a:pt x="549" y="577"/>
                  </a:cubicBezTo>
                  <a:cubicBezTo>
                    <a:pt x="584" y="589"/>
                    <a:pt x="608" y="601"/>
                    <a:pt x="620" y="601"/>
                  </a:cubicBezTo>
                  <a:cubicBezTo>
                    <a:pt x="668" y="601"/>
                    <a:pt x="715" y="589"/>
                    <a:pt x="739" y="541"/>
                  </a:cubicBezTo>
                  <a:cubicBezTo>
                    <a:pt x="787" y="482"/>
                    <a:pt x="775" y="398"/>
                    <a:pt x="703" y="351"/>
                  </a:cubicBezTo>
                  <a:cubicBezTo>
                    <a:pt x="537" y="232"/>
                    <a:pt x="382" y="125"/>
                    <a:pt x="239" y="29"/>
                  </a:cubicBezTo>
                  <a:cubicBezTo>
                    <a:pt x="215" y="10"/>
                    <a:pt x="186" y="1"/>
                    <a:pt x="1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5" name="Google Shape;13295;p88"/>
            <p:cNvSpPr/>
            <p:nvPr/>
          </p:nvSpPr>
          <p:spPr>
            <a:xfrm>
              <a:off x="4101462" y="2977019"/>
              <a:ext cx="165630" cy="42458"/>
            </a:xfrm>
            <a:custGeom>
              <a:avLst/>
              <a:gdLst/>
              <a:ahLst/>
              <a:cxnLst/>
              <a:rect l="l" t="t" r="r" b="b"/>
              <a:pathLst>
                <a:path w="5204" h="1334" extrusionOk="0">
                  <a:moveTo>
                    <a:pt x="2810" y="0"/>
                  </a:moveTo>
                  <a:cubicBezTo>
                    <a:pt x="2132" y="0"/>
                    <a:pt x="1239" y="357"/>
                    <a:pt x="84" y="1084"/>
                  </a:cubicBezTo>
                  <a:cubicBezTo>
                    <a:pt x="24" y="1119"/>
                    <a:pt x="1" y="1215"/>
                    <a:pt x="48" y="1274"/>
                  </a:cubicBezTo>
                  <a:cubicBezTo>
                    <a:pt x="72" y="1322"/>
                    <a:pt x="120" y="1334"/>
                    <a:pt x="167" y="1334"/>
                  </a:cubicBezTo>
                  <a:cubicBezTo>
                    <a:pt x="191" y="1334"/>
                    <a:pt x="203" y="1334"/>
                    <a:pt x="239" y="1322"/>
                  </a:cubicBezTo>
                  <a:cubicBezTo>
                    <a:pt x="1334" y="619"/>
                    <a:pt x="2167" y="274"/>
                    <a:pt x="2798" y="274"/>
                  </a:cubicBezTo>
                  <a:cubicBezTo>
                    <a:pt x="3346" y="274"/>
                    <a:pt x="4061" y="524"/>
                    <a:pt x="4965" y="1060"/>
                  </a:cubicBezTo>
                  <a:cubicBezTo>
                    <a:pt x="4987" y="1077"/>
                    <a:pt x="5014" y="1085"/>
                    <a:pt x="5041" y="1085"/>
                  </a:cubicBezTo>
                  <a:cubicBezTo>
                    <a:pt x="5088" y="1085"/>
                    <a:pt x="5138" y="1062"/>
                    <a:pt x="5168" y="1024"/>
                  </a:cubicBezTo>
                  <a:cubicBezTo>
                    <a:pt x="5204" y="953"/>
                    <a:pt x="5180" y="869"/>
                    <a:pt x="5120" y="834"/>
                  </a:cubicBezTo>
                  <a:cubicBezTo>
                    <a:pt x="4168" y="262"/>
                    <a:pt x="3406" y="0"/>
                    <a:pt x="2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6" name="Google Shape;13296;p88"/>
            <p:cNvSpPr/>
            <p:nvPr/>
          </p:nvSpPr>
          <p:spPr>
            <a:xfrm>
              <a:off x="4048787" y="3000508"/>
              <a:ext cx="283488" cy="175115"/>
            </a:xfrm>
            <a:custGeom>
              <a:avLst/>
              <a:gdLst/>
              <a:ahLst/>
              <a:cxnLst/>
              <a:rect l="l" t="t" r="r" b="b"/>
              <a:pathLst>
                <a:path w="8907" h="5502" extrusionOk="0">
                  <a:moveTo>
                    <a:pt x="4453" y="286"/>
                  </a:moveTo>
                  <a:cubicBezTo>
                    <a:pt x="5596" y="286"/>
                    <a:pt x="7894" y="2072"/>
                    <a:pt x="8561" y="2620"/>
                  </a:cubicBezTo>
                  <a:cubicBezTo>
                    <a:pt x="8609" y="2655"/>
                    <a:pt x="8621" y="2691"/>
                    <a:pt x="8621" y="2751"/>
                  </a:cubicBezTo>
                  <a:cubicBezTo>
                    <a:pt x="8621" y="2810"/>
                    <a:pt x="8609" y="2858"/>
                    <a:pt x="8561" y="2894"/>
                  </a:cubicBezTo>
                  <a:cubicBezTo>
                    <a:pt x="7894" y="3441"/>
                    <a:pt x="5596" y="5227"/>
                    <a:pt x="4453" y="5227"/>
                  </a:cubicBezTo>
                  <a:cubicBezTo>
                    <a:pt x="3310" y="5227"/>
                    <a:pt x="1013" y="3441"/>
                    <a:pt x="346" y="2894"/>
                  </a:cubicBezTo>
                  <a:cubicBezTo>
                    <a:pt x="298" y="2858"/>
                    <a:pt x="286" y="2810"/>
                    <a:pt x="286" y="2751"/>
                  </a:cubicBezTo>
                  <a:cubicBezTo>
                    <a:pt x="286" y="2691"/>
                    <a:pt x="310" y="2655"/>
                    <a:pt x="346" y="2620"/>
                  </a:cubicBezTo>
                  <a:cubicBezTo>
                    <a:pt x="1013" y="2072"/>
                    <a:pt x="3310" y="286"/>
                    <a:pt x="4453" y="286"/>
                  </a:cubicBezTo>
                  <a:close/>
                  <a:moveTo>
                    <a:pt x="4453" y="0"/>
                  </a:moveTo>
                  <a:cubicBezTo>
                    <a:pt x="3251" y="0"/>
                    <a:pt x="1060" y="1679"/>
                    <a:pt x="167" y="2405"/>
                  </a:cubicBezTo>
                  <a:cubicBezTo>
                    <a:pt x="60" y="2501"/>
                    <a:pt x="1" y="2620"/>
                    <a:pt x="1" y="2751"/>
                  </a:cubicBezTo>
                  <a:cubicBezTo>
                    <a:pt x="1" y="2882"/>
                    <a:pt x="60" y="3025"/>
                    <a:pt x="167" y="3096"/>
                  </a:cubicBezTo>
                  <a:cubicBezTo>
                    <a:pt x="1060" y="3822"/>
                    <a:pt x="3251" y="5501"/>
                    <a:pt x="4453" y="5501"/>
                  </a:cubicBezTo>
                  <a:cubicBezTo>
                    <a:pt x="5656" y="5501"/>
                    <a:pt x="7847" y="3822"/>
                    <a:pt x="8740" y="3096"/>
                  </a:cubicBezTo>
                  <a:cubicBezTo>
                    <a:pt x="8847" y="3001"/>
                    <a:pt x="8906" y="2882"/>
                    <a:pt x="8906" y="2751"/>
                  </a:cubicBezTo>
                  <a:cubicBezTo>
                    <a:pt x="8906" y="2620"/>
                    <a:pt x="8847" y="2501"/>
                    <a:pt x="8740" y="2405"/>
                  </a:cubicBezTo>
                  <a:cubicBezTo>
                    <a:pt x="7847" y="1679"/>
                    <a:pt x="5656" y="0"/>
                    <a:pt x="4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7" name="Google Shape;13297;p88"/>
            <p:cNvSpPr/>
            <p:nvPr/>
          </p:nvSpPr>
          <p:spPr>
            <a:xfrm>
              <a:off x="4126478" y="3024347"/>
              <a:ext cx="129220" cy="127437"/>
            </a:xfrm>
            <a:custGeom>
              <a:avLst/>
              <a:gdLst/>
              <a:ahLst/>
              <a:cxnLst/>
              <a:rect l="l" t="t" r="r" b="b"/>
              <a:pathLst>
                <a:path w="4060" h="4004" extrusionOk="0">
                  <a:moveTo>
                    <a:pt x="2016" y="0"/>
                  </a:moveTo>
                  <a:cubicBezTo>
                    <a:pt x="1995" y="0"/>
                    <a:pt x="1974" y="1"/>
                    <a:pt x="1953" y="1"/>
                  </a:cubicBezTo>
                  <a:cubicBezTo>
                    <a:pt x="893" y="25"/>
                    <a:pt x="48" y="894"/>
                    <a:pt x="12" y="1930"/>
                  </a:cubicBezTo>
                  <a:cubicBezTo>
                    <a:pt x="0" y="2454"/>
                    <a:pt x="179" y="2942"/>
                    <a:pt x="512" y="3299"/>
                  </a:cubicBezTo>
                  <a:cubicBezTo>
                    <a:pt x="542" y="3329"/>
                    <a:pt x="578" y="3344"/>
                    <a:pt x="613" y="3344"/>
                  </a:cubicBezTo>
                  <a:cubicBezTo>
                    <a:pt x="649" y="3344"/>
                    <a:pt x="685" y="3329"/>
                    <a:pt x="715" y="3299"/>
                  </a:cubicBezTo>
                  <a:cubicBezTo>
                    <a:pt x="762" y="3252"/>
                    <a:pt x="774" y="3169"/>
                    <a:pt x="715" y="3109"/>
                  </a:cubicBezTo>
                  <a:cubicBezTo>
                    <a:pt x="429" y="2776"/>
                    <a:pt x="286" y="2359"/>
                    <a:pt x="298" y="1906"/>
                  </a:cubicBezTo>
                  <a:cubicBezTo>
                    <a:pt x="346" y="1025"/>
                    <a:pt x="1060" y="299"/>
                    <a:pt x="1941" y="263"/>
                  </a:cubicBezTo>
                  <a:cubicBezTo>
                    <a:pt x="1969" y="262"/>
                    <a:pt x="1996" y="261"/>
                    <a:pt x="2024" y="261"/>
                  </a:cubicBezTo>
                  <a:cubicBezTo>
                    <a:pt x="2975" y="261"/>
                    <a:pt x="3762" y="1053"/>
                    <a:pt x="3739" y="2026"/>
                  </a:cubicBezTo>
                  <a:cubicBezTo>
                    <a:pt x="3727" y="2930"/>
                    <a:pt x="2977" y="3692"/>
                    <a:pt x="2072" y="3716"/>
                  </a:cubicBezTo>
                  <a:cubicBezTo>
                    <a:pt x="2050" y="3717"/>
                    <a:pt x="2027" y="3717"/>
                    <a:pt x="2005" y="3717"/>
                  </a:cubicBezTo>
                  <a:cubicBezTo>
                    <a:pt x="1717" y="3717"/>
                    <a:pt x="1423" y="3646"/>
                    <a:pt x="1191" y="3514"/>
                  </a:cubicBezTo>
                  <a:cubicBezTo>
                    <a:pt x="1167" y="3500"/>
                    <a:pt x="1144" y="3493"/>
                    <a:pt x="1121" y="3493"/>
                  </a:cubicBezTo>
                  <a:cubicBezTo>
                    <a:pt x="1086" y="3493"/>
                    <a:pt x="1053" y="3509"/>
                    <a:pt x="1024" y="3538"/>
                  </a:cubicBezTo>
                  <a:cubicBezTo>
                    <a:pt x="965" y="3597"/>
                    <a:pt x="989" y="3716"/>
                    <a:pt x="1060" y="3764"/>
                  </a:cubicBezTo>
                  <a:cubicBezTo>
                    <a:pt x="1339" y="3920"/>
                    <a:pt x="1660" y="4003"/>
                    <a:pt x="1993" y="4003"/>
                  </a:cubicBezTo>
                  <a:cubicBezTo>
                    <a:pt x="2015" y="4003"/>
                    <a:pt x="2038" y="4003"/>
                    <a:pt x="2060" y="4002"/>
                  </a:cubicBezTo>
                  <a:cubicBezTo>
                    <a:pt x="3108" y="3966"/>
                    <a:pt x="3989" y="3121"/>
                    <a:pt x="4025" y="2061"/>
                  </a:cubicBezTo>
                  <a:cubicBezTo>
                    <a:pt x="4060" y="939"/>
                    <a:pt x="3142" y="0"/>
                    <a:pt x="20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8" name="Google Shape;13298;p88"/>
            <p:cNvSpPr/>
            <p:nvPr/>
          </p:nvSpPr>
          <p:spPr>
            <a:xfrm>
              <a:off x="4156778" y="3054678"/>
              <a:ext cx="68238" cy="68270"/>
            </a:xfrm>
            <a:custGeom>
              <a:avLst/>
              <a:gdLst/>
              <a:ahLst/>
              <a:cxnLst/>
              <a:rect l="l" t="t" r="r" b="b"/>
              <a:pathLst>
                <a:path w="2144" h="2145" extrusionOk="0">
                  <a:moveTo>
                    <a:pt x="1072" y="1"/>
                  </a:moveTo>
                  <a:cubicBezTo>
                    <a:pt x="477" y="1"/>
                    <a:pt x="1" y="477"/>
                    <a:pt x="1" y="1073"/>
                  </a:cubicBezTo>
                  <a:cubicBezTo>
                    <a:pt x="1" y="1668"/>
                    <a:pt x="477" y="2144"/>
                    <a:pt x="1072" y="2144"/>
                  </a:cubicBezTo>
                  <a:cubicBezTo>
                    <a:pt x="1668" y="2144"/>
                    <a:pt x="2144" y="1668"/>
                    <a:pt x="2144" y="1073"/>
                  </a:cubicBezTo>
                  <a:cubicBezTo>
                    <a:pt x="2132" y="977"/>
                    <a:pt x="2073" y="918"/>
                    <a:pt x="2001" y="918"/>
                  </a:cubicBezTo>
                  <a:cubicBezTo>
                    <a:pt x="1918" y="918"/>
                    <a:pt x="1858" y="977"/>
                    <a:pt x="1858" y="1049"/>
                  </a:cubicBezTo>
                  <a:cubicBezTo>
                    <a:pt x="1858" y="1489"/>
                    <a:pt x="1501" y="1846"/>
                    <a:pt x="1072" y="1846"/>
                  </a:cubicBezTo>
                  <a:cubicBezTo>
                    <a:pt x="644" y="1846"/>
                    <a:pt x="287" y="1489"/>
                    <a:pt x="287" y="1049"/>
                  </a:cubicBezTo>
                  <a:cubicBezTo>
                    <a:pt x="287" y="620"/>
                    <a:pt x="644" y="263"/>
                    <a:pt x="1072" y="263"/>
                  </a:cubicBezTo>
                  <a:cubicBezTo>
                    <a:pt x="1144" y="263"/>
                    <a:pt x="1203" y="203"/>
                    <a:pt x="1203" y="132"/>
                  </a:cubicBezTo>
                  <a:cubicBezTo>
                    <a:pt x="1203" y="60"/>
                    <a:pt x="1144" y="1"/>
                    <a:pt x="1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9" name="Google Shape;13299;p88"/>
            <p:cNvSpPr/>
            <p:nvPr/>
          </p:nvSpPr>
          <p:spPr>
            <a:xfrm>
              <a:off x="4198090" y="3060375"/>
              <a:ext cx="20879" cy="20879"/>
            </a:xfrm>
            <a:custGeom>
              <a:avLst/>
              <a:gdLst/>
              <a:ahLst/>
              <a:cxnLst/>
              <a:rect l="l" t="t" r="r" b="b"/>
              <a:pathLst>
                <a:path w="656" h="656" extrusionOk="0">
                  <a:moveTo>
                    <a:pt x="322" y="1"/>
                  </a:moveTo>
                  <a:cubicBezTo>
                    <a:pt x="143" y="1"/>
                    <a:pt x="1" y="143"/>
                    <a:pt x="1" y="322"/>
                  </a:cubicBezTo>
                  <a:cubicBezTo>
                    <a:pt x="1" y="501"/>
                    <a:pt x="143" y="655"/>
                    <a:pt x="322" y="655"/>
                  </a:cubicBezTo>
                  <a:cubicBezTo>
                    <a:pt x="501" y="655"/>
                    <a:pt x="655" y="501"/>
                    <a:pt x="655" y="322"/>
                  </a:cubicBezTo>
                  <a:cubicBezTo>
                    <a:pt x="655" y="143"/>
                    <a:pt x="501" y="1"/>
                    <a:pt x="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00" name="Google Shape;13300;p88"/>
          <p:cNvGrpSpPr/>
          <p:nvPr/>
        </p:nvGrpSpPr>
        <p:grpSpPr>
          <a:xfrm>
            <a:off x="4054103" y="2255941"/>
            <a:ext cx="218687" cy="349052"/>
            <a:chOff x="4054103" y="2430191"/>
            <a:chExt cx="218687" cy="349052"/>
          </a:xfrm>
        </p:grpSpPr>
        <p:sp>
          <p:nvSpPr>
            <p:cNvPr id="13301" name="Google Shape;13301;p88"/>
            <p:cNvSpPr/>
            <p:nvPr/>
          </p:nvSpPr>
          <p:spPr>
            <a:xfrm>
              <a:off x="4054103" y="2430191"/>
              <a:ext cx="218687" cy="349052"/>
            </a:xfrm>
            <a:custGeom>
              <a:avLst/>
              <a:gdLst/>
              <a:ahLst/>
              <a:cxnLst/>
              <a:rect l="l" t="t" r="r" b="b"/>
              <a:pathLst>
                <a:path w="6871" h="10967" extrusionOk="0">
                  <a:moveTo>
                    <a:pt x="6513" y="846"/>
                  </a:moveTo>
                  <a:cubicBezTo>
                    <a:pt x="6513" y="846"/>
                    <a:pt x="6537" y="846"/>
                    <a:pt x="6537" y="870"/>
                  </a:cubicBezTo>
                  <a:lnTo>
                    <a:pt x="6537" y="1203"/>
                  </a:lnTo>
                  <a:lnTo>
                    <a:pt x="6513" y="1203"/>
                  </a:lnTo>
                  <a:lnTo>
                    <a:pt x="6001" y="1227"/>
                  </a:lnTo>
                  <a:cubicBezTo>
                    <a:pt x="5906" y="1227"/>
                    <a:pt x="5834" y="1298"/>
                    <a:pt x="5834" y="1382"/>
                  </a:cubicBezTo>
                  <a:cubicBezTo>
                    <a:pt x="5834" y="1477"/>
                    <a:pt x="5906" y="1548"/>
                    <a:pt x="6001" y="1548"/>
                  </a:cubicBezTo>
                  <a:lnTo>
                    <a:pt x="6180" y="1548"/>
                  </a:lnTo>
                  <a:lnTo>
                    <a:pt x="6180" y="7239"/>
                  </a:lnTo>
                  <a:cubicBezTo>
                    <a:pt x="6180" y="7239"/>
                    <a:pt x="6180" y="7251"/>
                    <a:pt x="6156" y="7251"/>
                  </a:cubicBezTo>
                  <a:lnTo>
                    <a:pt x="655" y="7251"/>
                  </a:lnTo>
                  <a:cubicBezTo>
                    <a:pt x="655" y="7251"/>
                    <a:pt x="643" y="7251"/>
                    <a:pt x="643" y="7239"/>
                  </a:cubicBezTo>
                  <a:lnTo>
                    <a:pt x="643" y="1548"/>
                  </a:lnTo>
                  <a:lnTo>
                    <a:pt x="5310" y="1548"/>
                  </a:lnTo>
                  <a:cubicBezTo>
                    <a:pt x="5406" y="1548"/>
                    <a:pt x="5477" y="1477"/>
                    <a:pt x="5477" y="1382"/>
                  </a:cubicBezTo>
                  <a:cubicBezTo>
                    <a:pt x="5477" y="1298"/>
                    <a:pt x="5406" y="1227"/>
                    <a:pt x="5310" y="1227"/>
                  </a:cubicBezTo>
                  <a:lnTo>
                    <a:pt x="322" y="1227"/>
                  </a:lnTo>
                  <a:cubicBezTo>
                    <a:pt x="322" y="1227"/>
                    <a:pt x="310" y="1227"/>
                    <a:pt x="310" y="1203"/>
                  </a:cubicBezTo>
                  <a:lnTo>
                    <a:pt x="310" y="870"/>
                  </a:lnTo>
                  <a:cubicBezTo>
                    <a:pt x="310" y="870"/>
                    <a:pt x="310" y="846"/>
                    <a:pt x="322" y="846"/>
                  </a:cubicBezTo>
                  <a:close/>
                  <a:moveTo>
                    <a:pt x="5179" y="7561"/>
                  </a:moveTo>
                  <a:lnTo>
                    <a:pt x="5656" y="9990"/>
                  </a:lnTo>
                  <a:lnTo>
                    <a:pt x="3572" y="9990"/>
                  </a:lnTo>
                  <a:lnTo>
                    <a:pt x="3572" y="8085"/>
                  </a:lnTo>
                  <a:cubicBezTo>
                    <a:pt x="3572" y="7990"/>
                    <a:pt x="3501" y="7918"/>
                    <a:pt x="3405" y="7918"/>
                  </a:cubicBezTo>
                  <a:cubicBezTo>
                    <a:pt x="3310" y="7918"/>
                    <a:pt x="3239" y="7990"/>
                    <a:pt x="3239" y="8085"/>
                  </a:cubicBezTo>
                  <a:lnTo>
                    <a:pt x="3239" y="9990"/>
                  </a:lnTo>
                  <a:lnTo>
                    <a:pt x="1155" y="9990"/>
                  </a:lnTo>
                  <a:lnTo>
                    <a:pt x="1643" y="7561"/>
                  </a:lnTo>
                  <a:close/>
                  <a:moveTo>
                    <a:pt x="3417" y="0"/>
                  </a:moveTo>
                  <a:cubicBezTo>
                    <a:pt x="3334" y="0"/>
                    <a:pt x="3263" y="72"/>
                    <a:pt x="3263" y="167"/>
                  </a:cubicBezTo>
                  <a:lnTo>
                    <a:pt x="3263" y="524"/>
                  </a:lnTo>
                  <a:lnTo>
                    <a:pt x="322" y="524"/>
                  </a:lnTo>
                  <a:cubicBezTo>
                    <a:pt x="143" y="524"/>
                    <a:pt x="0" y="667"/>
                    <a:pt x="0" y="846"/>
                  </a:cubicBezTo>
                  <a:lnTo>
                    <a:pt x="0" y="1191"/>
                  </a:lnTo>
                  <a:cubicBezTo>
                    <a:pt x="0" y="1370"/>
                    <a:pt x="143" y="1524"/>
                    <a:pt x="322" y="1524"/>
                  </a:cubicBezTo>
                  <a:lnTo>
                    <a:pt x="334" y="1524"/>
                  </a:lnTo>
                  <a:lnTo>
                    <a:pt x="334" y="7204"/>
                  </a:lnTo>
                  <a:cubicBezTo>
                    <a:pt x="334" y="7382"/>
                    <a:pt x="488" y="7525"/>
                    <a:pt x="667" y="7525"/>
                  </a:cubicBezTo>
                  <a:lnTo>
                    <a:pt x="1334" y="7525"/>
                  </a:lnTo>
                  <a:lnTo>
                    <a:pt x="679" y="10776"/>
                  </a:lnTo>
                  <a:cubicBezTo>
                    <a:pt x="667" y="10859"/>
                    <a:pt x="727" y="10954"/>
                    <a:pt x="798" y="10966"/>
                  </a:cubicBezTo>
                  <a:lnTo>
                    <a:pt x="834" y="10966"/>
                  </a:lnTo>
                  <a:cubicBezTo>
                    <a:pt x="905" y="10966"/>
                    <a:pt x="977" y="10907"/>
                    <a:pt x="1000" y="10835"/>
                  </a:cubicBezTo>
                  <a:lnTo>
                    <a:pt x="1119" y="10264"/>
                  </a:lnTo>
                  <a:lnTo>
                    <a:pt x="3274" y="10264"/>
                  </a:lnTo>
                  <a:lnTo>
                    <a:pt x="3274" y="10788"/>
                  </a:lnTo>
                  <a:cubicBezTo>
                    <a:pt x="3274" y="10883"/>
                    <a:pt x="3346" y="10954"/>
                    <a:pt x="3441" y="10954"/>
                  </a:cubicBezTo>
                  <a:cubicBezTo>
                    <a:pt x="3524" y="10954"/>
                    <a:pt x="3596" y="10883"/>
                    <a:pt x="3596" y="10788"/>
                  </a:cubicBezTo>
                  <a:lnTo>
                    <a:pt x="3596" y="10264"/>
                  </a:lnTo>
                  <a:lnTo>
                    <a:pt x="5763" y="10264"/>
                  </a:lnTo>
                  <a:lnTo>
                    <a:pt x="5882" y="10835"/>
                  </a:lnTo>
                  <a:cubicBezTo>
                    <a:pt x="5894" y="10907"/>
                    <a:pt x="5965" y="10966"/>
                    <a:pt x="6037" y="10966"/>
                  </a:cubicBezTo>
                  <a:lnTo>
                    <a:pt x="6072" y="10966"/>
                  </a:lnTo>
                  <a:cubicBezTo>
                    <a:pt x="6156" y="10954"/>
                    <a:pt x="6215" y="10859"/>
                    <a:pt x="6191" y="10776"/>
                  </a:cubicBezTo>
                  <a:lnTo>
                    <a:pt x="5537" y="7525"/>
                  </a:lnTo>
                  <a:lnTo>
                    <a:pt x="6203" y="7525"/>
                  </a:lnTo>
                  <a:cubicBezTo>
                    <a:pt x="6382" y="7525"/>
                    <a:pt x="6537" y="7382"/>
                    <a:pt x="6537" y="7204"/>
                  </a:cubicBezTo>
                  <a:lnTo>
                    <a:pt x="6537" y="1513"/>
                  </a:lnTo>
                  <a:lnTo>
                    <a:pt x="6549" y="1513"/>
                  </a:lnTo>
                  <a:cubicBezTo>
                    <a:pt x="6727" y="1513"/>
                    <a:pt x="6870" y="1370"/>
                    <a:pt x="6870" y="1191"/>
                  </a:cubicBezTo>
                  <a:lnTo>
                    <a:pt x="6870" y="870"/>
                  </a:lnTo>
                  <a:cubicBezTo>
                    <a:pt x="6846" y="667"/>
                    <a:pt x="6692" y="524"/>
                    <a:pt x="6513" y="524"/>
                  </a:cubicBezTo>
                  <a:lnTo>
                    <a:pt x="3584" y="524"/>
                  </a:lnTo>
                  <a:lnTo>
                    <a:pt x="3584" y="167"/>
                  </a:lnTo>
                  <a:cubicBezTo>
                    <a:pt x="3584" y="72"/>
                    <a:pt x="3513" y="0"/>
                    <a:pt x="3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2" name="Google Shape;13302;p88"/>
            <p:cNvSpPr/>
            <p:nvPr/>
          </p:nvSpPr>
          <p:spPr>
            <a:xfrm>
              <a:off x="4091595" y="2517716"/>
              <a:ext cx="142524" cy="103503"/>
            </a:xfrm>
            <a:custGeom>
              <a:avLst/>
              <a:gdLst/>
              <a:ahLst/>
              <a:cxnLst/>
              <a:rect l="l" t="t" r="r" b="b"/>
              <a:pathLst>
                <a:path w="4478" h="3252" extrusionOk="0">
                  <a:moveTo>
                    <a:pt x="3430" y="1"/>
                  </a:moveTo>
                  <a:cubicBezTo>
                    <a:pt x="3347" y="1"/>
                    <a:pt x="3275" y="84"/>
                    <a:pt x="3275" y="168"/>
                  </a:cubicBezTo>
                  <a:cubicBezTo>
                    <a:pt x="3275" y="263"/>
                    <a:pt x="3347" y="334"/>
                    <a:pt x="3430" y="334"/>
                  </a:cubicBezTo>
                  <a:lnTo>
                    <a:pt x="3906" y="334"/>
                  </a:lnTo>
                  <a:lnTo>
                    <a:pt x="2335" y="1906"/>
                  </a:lnTo>
                  <a:lnTo>
                    <a:pt x="2323" y="1906"/>
                  </a:lnTo>
                  <a:lnTo>
                    <a:pt x="1965" y="1549"/>
                  </a:lnTo>
                  <a:cubicBezTo>
                    <a:pt x="1894" y="1483"/>
                    <a:pt x="1808" y="1450"/>
                    <a:pt x="1723" y="1450"/>
                  </a:cubicBezTo>
                  <a:cubicBezTo>
                    <a:pt x="1638" y="1450"/>
                    <a:pt x="1555" y="1483"/>
                    <a:pt x="1489" y="1549"/>
                  </a:cubicBezTo>
                  <a:lnTo>
                    <a:pt x="60" y="2977"/>
                  </a:lnTo>
                  <a:cubicBezTo>
                    <a:pt x="1" y="3037"/>
                    <a:pt x="1" y="3144"/>
                    <a:pt x="60" y="3204"/>
                  </a:cubicBezTo>
                  <a:cubicBezTo>
                    <a:pt x="84" y="3239"/>
                    <a:pt x="132" y="3251"/>
                    <a:pt x="180" y="3251"/>
                  </a:cubicBezTo>
                  <a:cubicBezTo>
                    <a:pt x="215" y="3251"/>
                    <a:pt x="263" y="3239"/>
                    <a:pt x="299" y="3204"/>
                  </a:cubicBezTo>
                  <a:lnTo>
                    <a:pt x="1727" y="1775"/>
                  </a:lnTo>
                  <a:lnTo>
                    <a:pt x="1739" y="1775"/>
                  </a:lnTo>
                  <a:lnTo>
                    <a:pt x="2096" y="2132"/>
                  </a:lnTo>
                  <a:cubicBezTo>
                    <a:pt x="2156" y="2192"/>
                    <a:pt x="2239" y="2239"/>
                    <a:pt x="2335" y="2239"/>
                  </a:cubicBezTo>
                  <a:cubicBezTo>
                    <a:pt x="2418" y="2239"/>
                    <a:pt x="2513" y="2203"/>
                    <a:pt x="2573" y="2132"/>
                  </a:cubicBezTo>
                  <a:lnTo>
                    <a:pt x="4144" y="560"/>
                  </a:lnTo>
                  <a:lnTo>
                    <a:pt x="4144" y="1037"/>
                  </a:lnTo>
                  <a:cubicBezTo>
                    <a:pt x="4144" y="1120"/>
                    <a:pt x="4228" y="1191"/>
                    <a:pt x="4311" y="1191"/>
                  </a:cubicBezTo>
                  <a:cubicBezTo>
                    <a:pt x="4406" y="1191"/>
                    <a:pt x="4478" y="1120"/>
                    <a:pt x="4478" y="1037"/>
                  </a:cubicBezTo>
                  <a:lnTo>
                    <a:pt x="4478" y="168"/>
                  </a:lnTo>
                  <a:cubicBezTo>
                    <a:pt x="4466" y="84"/>
                    <a:pt x="4382" y="1"/>
                    <a:pt x="4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03" name="Google Shape;13303;p88"/>
          <p:cNvGrpSpPr/>
          <p:nvPr/>
        </p:nvGrpSpPr>
        <p:grpSpPr>
          <a:xfrm>
            <a:off x="2185128" y="2253299"/>
            <a:ext cx="382758" cy="356595"/>
            <a:chOff x="2185128" y="2427549"/>
            <a:chExt cx="382758" cy="356595"/>
          </a:xfrm>
        </p:grpSpPr>
        <p:sp>
          <p:nvSpPr>
            <p:cNvPr id="13304" name="Google Shape;13304;p88"/>
            <p:cNvSpPr/>
            <p:nvPr/>
          </p:nvSpPr>
          <p:spPr>
            <a:xfrm>
              <a:off x="2313584" y="2612467"/>
              <a:ext cx="119417" cy="103853"/>
            </a:xfrm>
            <a:custGeom>
              <a:avLst/>
              <a:gdLst/>
              <a:ahLst/>
              <a:cxnLst/>
              <a:rect l="l" t="t" r="r" b="b"/>
              <a:pathLst>
                <a:path w="3752" h="3263" extrusionOk="0">
                  <a:moveTo>
                    <a:pt x="1882" y="0"/>
                  </a:moveTo>
                  <a:cubicBezTo>
                    <a:pt x="1775" y="0"/>
                    <a:pt x="1692" y="96"/>
                    <a:pt x="1692" y="203"/>
                  </a:cubicBezTo>
                  <a:lnTo>
                    <a:pt x="1692" y="2013"/>
                  </a:lnTo>
                  <a:lnTo>
                    <a:pt x="120" y="2917"/>
                  </a:lnTo>
                  <a:cubicBezTo>
                    <a:pt x="37" y="2977"/>
                    <a:pt x="1" y="3084"/>
                    <a:pt x="48" y="3179"/>
                  </a:cubicBezTo>
                  <a:cubicBezTo>
                    <a:pt x="84" y="3239"/>
                    <a:pt x="156" y="3263"/>
                    <a:pt x="215" y="3263"/>
                  </a:cubicBezTo>
                  <a:cubicBezTo>
                    <a:pt x="239" y="3263"/>
                    <a:pt x="275" y="3251"/>
                    <a:pt x="298" y="3239"/>
                  </a:cubicBezTo>
                  <a:lnTo>
                    <a:pt x="1870" y="2322"/>
                  </a:lnTo>
                  <a:lnTo>
                    <a:pt x="3430" y="3239"/>
                  </a:lnTo>
                  <a:cubicBezTo>
                    <a:pt x="3454" y="3251"/>
                    <a:pt x="3489" y="3263"/>
                    <a:pt x="3513" y="3263"/>
                  </a:cubicBezTo>
                  <a:cubicBezTo>
                    <a:pt x="3573" y="3263"/>
                    <a:pt x="3656" y="3239"/>
                    <a:pt x="3680" y="3179"/>
                  </a:cubicBezTo>
                  <a:cubicBezTo>
                    <a:pt x="3751" y="3072"/>
                    <a:pt x="3727" y="2965"/>
                    <a:pt x="3632" y="2906"/>
                  </a:cubicBezTo>
                  <a:lnTo>
                    <a:pt x="2073" y="2001"/>
                  </a:lnTo>
                  <a:lnTo>
                    <a:pt x="2073" y="203"/>
                  </a:lnTo>
                  <a:cubicBezTo>
                    <a:pt x="2073" y="96"/>
                    <a:pt x="1989" y="0"/>
                    <a:pt x="1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5" name="Google Shape;13305;p88"/>
            <p:cNvSpPr/>
            <p:nvPr/>
          </p:nvSpPr>
          <p:spPr>
            <a:xfrm>
              <a:off x="2311706" y="2427549"/>
              <a:ext cx="129633" cy="171327"/>
            </a:xfrm>
            <a:custGeom>
              <a:avLst/>
              <a:gdLst/>
              <a:ahLst/>
              <a:cxnLst/>
              <a:rect l="l" t="t" r="r" b="b"/>
              <a:pathLst>
                <a:path w="4073" h="5383" extrusionOk="0">
                  <a:moveTo>
                    <a:pt x="2084" y="369"/>
                  </a:moveTo>
                  <a:cubicBezTo>
                    <a:pt x="2584" y="369"/>
                    <a:pt x="2977" y="774"/>
                    <a:pt x="2977" y="1262"/>
                  </a:cubicBezTo>
                  <a:lnTo>
                    <a:pt x="2977" y="1381"/>
                  </a:lnTo>
                  <a:lnTo>
                    <a:pt x="2965" y="1381"/>
                  </a:lnTo>
                  <a:cubicBezTo>
                    <a:pt x="2703" y="1322"/>
                    <a:pt x="2620" y="965"/>
                    <a:pt x="2620" y="965"/>
                  </a:cubicBezTo>
                  <a:cubicBezTo>
                    <a:pt x="2608" y="893"/>
                    <a:pt x="2548" y="834"/>
                    <a:pt x="2477" y="810"/>
                  </a:cubicBezTo>
                  <a:cubicBezTo>
                    <a:pt x="2468" y="808"/>
                    <a:pt x="2458" y="807"/>
                    <a:pt x="2449" y="807"/>
                  </a:cubicBezTo>
                  <a:cubicBezTo>
                    <a:pt x="2385" y="807"/>
                    <a:pt x="2317" y="841"/>
                    <a:pt x="2286" y="893"/>
                  </a:cubicBezTo>
                  <a:cubicBezTo>
                    <a:pt x="1941" y="1369"/>
                    <a:pt x="1179" y="1369"/>
                    <a:pt x="1167" y="1369"/>
                  </a:cubicBezTo>
                  <a:cubicBezTo>
                    <a:pt x="1155" y="1369"/>
                    <a:pt x="1119" y="1369"/>
                    <a:pt x="1108" y="1381"/>
                  </a:cubicBezTo>
                  <a:lnTo>
                    <a:pt x="1108" y="1262"/>
                  </a:lnTo>
                  <a:cubicBezTo>
                    <a:pt x="1108" y="774"/>
                    <a:pt x="1512" y="369"/>
                    <a:pt x="2001" y="369"/>
                  </a:cubicBezTo>
                  <a:close/>
                  <a:moveTo>
                    <a:pt x="3132" y="1905"/>
                  </a:moveTo>
                  <a:cubicBezTo>
                    <a:pt x="3155" y="1929"/>
                    <a:pt x="3179" y="1953"/>
                    <a:pt x="3179" y="2000"/>
                  </a:cubicBezTo>
                  <a:cubicBezTo>
                    <a:pt x="3179" y="2048"/>
                    <a:pt x="3144" y="2096"/>
                    <a:pt x="3120" y="2119"/>
                  </a:cubicBezTo>
                  <a:lnTo>
                    <a:pt x="3120" y="1905"/>
                  </a:lnTo>
                  <a:close/>
                  <a:moveTo>
                    <a:pt x="977" y="1881"/>
                  </a:moveTo>
                  <a:lnTo>
                    <a:pt x="977" y="2143"/>
                  </a:lnTo>
                  <a:cubicBezTo>
                    <a:pt x="929" y="2108"/>
                    <a:pt x="893" y="2060"/>
                    <a:pt x="893" y="2000"/>
                  </a:cubicBezTo>
                  <a:cubicBezTo>
                    <a:pt x="893" y="1965"/>
                    <a:pt x="917" y="1929"/>
                    <a:pt x="941" y="1905"/>
                  </a:cubicBezTo>
                  <a:cubicBezTo>
                    <a:pt x="953" y="1905"/>
                    <a:pt x="953" y="1905"/>
                    <a:pt x="977" y="1881"/>
                  </a:cubicBezTo>
                  <a:close/>
                  <a:moveTo>
                    <a:pt x="2358" y="1346"/>
                  </a:moveTo>
                  <a:cubicBezTo>
                    <a:pt x="2429" y="1477"/>
                    <a:pt x="2548" y="1619"/>
                    <a:pt x="2715" y="1691"/>
                  </a:cubicBezTo>
                  <a:lnTo>
                    <a:pt x="2715" y="2227"/>
                  </a:lnTo>
                  <a:cubicBezTo>
                    <a:pt x="2739" y="2572"/>
                    <a:pt x="2465" y="2834"/>
                    <a:pt x="2132" y="2834"/>
                  </a:cubicBezTo>
                  <a:lnTo>
                    <a:pt x="1953" y="2834"/>
                  </a:lnTo>
                  <a:cubicBezTo>
                    <a:pt x="1631" y="2834"/>
                    <a:pt x="1346" y="2572"/>
                    <a:pt x="1346" y="2227"/>
                  </a:cubicBezTo>
                  <a:lnTo>
                    <a:pt x="1346" y="1738"/>
                  </a:lnTo>
                  <a:cubicBezTo>
                    <a:pt x="1596" y="1703"/>
                    <a:pt x="2024" y="1619"/>
                    <a:pt x="2358" y="1346"/>
                  </a:cubicBezTo>
                  <a:close/>
                  <a:moveTo>
                    <a:pt x="2262" y="3215"/>
                  </a:moveTo>
                  <a:lnTo>
                    <a:pt x="2262" y="3310"/>
                  </a:lnTo>
                  <a:lnTo>
                    <a:pt x="2251" y="3310"/>
                  </a:lnTo>
                  <a:lnTo>
                    <a:pt x="2048" y="3536"/>
                  </a:lnTo>
                  <a:lnTo>
                    <a:pt x="1846" y="3346"/>
                  </a:lnTo>
                  <a:lnTo>
                    <a:pt x="1846" y="3215"/>
                  </a:lnTo>
                  <a:close/>
                  <a:moveTo>
                    <a:pt x="2001" y="0"/>
                  </a:moveTo>
                  <a:cubicBezTo>
                    <a:pt x="1298" y="0"/>
                    <a:pt x="727" y="560"/>
                    <a:pt x="727" y="1262"/>
                  </a:cubicBezTo>
                  <a:lnTo>
                    <a:pt x="727" y="1584"/>
                  </a:lnTo>
                  <a:cubicBezTo>
                    <a:pt x="608" y="1691"/>
                    <a:pt x="536" y="1846"/>
                    <a:pt x="536" y="2000"/>
                  </a:cubicBezTo>
                  <a:cubicBezTo>
                    <a:pt x="536" y="2286"/>
                    <a:pt x="762" y="2524"/>
                    <a:pt x="1024" y="2536"/>
                  </a:cubicBezTo>
                  <a:cubicBezTo>
                    <a:pt x="1108" y="2762"/>
                    <a:pt x="1262" y="2953"/>
                    <a:pt x="1465" y="3072"/>
                  </a:cubicBezTo>
                  <a:lnTo>
                    <a:pt x="1465" y="3179"/>
                  </a:lnTo>
                  <a:lnTo>
                    <a:pt x="691" y="3477"/>
                  </a:lnTo>
                  <a:cubicBezTo>
                    <a:pt x="608" y="3512"/>
                    <a:pt x="0" y="3751"/>
                    <a:pt x="0" y="4525"/>
                  </a:cubicBezTo>
                  <a:lnTo>
                    <a:pt x="0" y="5191"/>
                  </a:lnTo>
                  <a:cubicBezTo>
                    <a:pt x="0" y="5298"/>
                    <a:pt x="96" y="5382"/>
                    <a:pt x="191" y="5382"/>
                  </a:cubicBezTo>
                  <a:lnTo>
                    <a:pt x="667" y="5382"/>
                  </a:lnTo>
                  <a:cubicBezTo>
                    <a:pt x="774" y="5382"/>
                    <a:pt x="869" y="5298"/>
                    <a:pt x="869" y="5191"/>
                  </a:cubicBezTo>
                  <a:cubicBezTo>
                    <a:pt x="869" y="5084"/>
                    <a:pt x="774" y="5001"/>
                    <a:pt x="667" y="5001"/>
                  </a:cubicBezTo>
                  <a:lnTo>
                    <a:pt x="369" y="5001"/>
                  </a:lnTo>
                  <a:lnTo>
                    <a:pt x="369" y="4501"/>
                  </a:lnTo>
                  <a:cubicBezTo>
                    <a:pt x="369" y="3989"/>
                    <a:pt x="786" y="3834"/>
                    <a:pt x="810" y="3822"/>
                  </a:cubicBezTo>
                  <a:lnTo>
                    <a:pt x="822" y="3822"/>
                  </a:lnTo>
                  <a:lnTo>
                    <a:pt x="1536" y="3536"/>
                  </a:lnTo>
                  <a:lnTo>
                    <a:pt x="1905" y="3905"/>
                  </a:lnTo>
                  <a:cubicBezTo>
                    <a:pt x="1941" y="3941"/>
                    <a:pt x="2001" y="3965"/>
                    <a:pt x="2036" y="3965"/>
                  </a:cubicBezTo>
                  <a:cubicBezTo>
                    <a:pt x="2084" y="3965"/>
                    <a:pt x="2143" y="3953"/>
                    <a:pt x="2179" y="3905"/>
                  </a:cubicBezTo>
                  <a:lnTo>
                    <a:pt x="2536" y="3536"/>
                  </a:lnTo>
                  <a:lnTo>
                    <a:pt x="3251" y="3822"/>
                  </a:lnTo>
                  <a:lnTo>
                    <a:pt x="3263" y="3822"/>
                  </a:lnTo>
                  <a:cubicBezTo>
                    <a:pt x="3275" y="3822"/>
                    <a:pt x="3691" y="3989"/>
                    <a:pt x="3691" y="4501"/>
                  </a:cubicBezTo>
                  <a:lnTo>
                    <a:pt x="3691" y="5001"/>
                  </a:lnTo>
                  <a:lnTo>
                    <a:pt x="1310" y="5001"/>
                  </a:lnTo>
                  <a:cubicBezTo>
                    <a:pt x="1203" y="5001"/>
                    <a:pt x="1119" y="5084"/>
                    <a:pt x="1119" y="5191"/>
                  </a:cubicBezTo>
                  <a:cubicBezTo>
                    <a:pt x="1119" y="5298"/>
                    <a:pt x="1203" y="5382"/>
                    <a:pt x="1310" y="5382"/>
                  </a:cubicBezTo>
                  <a:lnTo>
                    <a:pt x="3882" y="5382"/>
                  </a:lnTo>
                  <a:cubicBezTo>
                    <a:pt x="3888" y="5383"/>
                    <a:pt x="3894" y="5383"/>
                    <a:pt x="3900" y="5383"/>
                  </a:cubicBezTo>
                  <a:cubicBezTo>
                    <a:pt x="3989" y="5383"/>
                    <a:pt x="4072" y="5303"/>
                    <a:pt x="4072" y="5203"/>
                  </a:cubicBezTo>
                  <a:lnTo>
                    <a:pt x="4072" y="4536"/>
                  </a:lnTo>
                  <a:cubicBezTo>
                    <a:pt x="4072" y="3763"/>
                    <a:pt x="3477" y="3524"/>
                    <a:pt x="3382" y="3489"/>
                  </a:cubicBezTo>
                  <a:lnTo>
                    <a:pt x="2620" y="3191"/>
                  </a:lnTo>
                  <a:lnTo>
                    <a:pt x="2620" y="3096"/>
                  </a:lnTo>
                  <a:cubicBezTo>
                    <a:pt x="2834" y="2977"/>
                    <a:pt x="2977" y="2774"/>
                    <a:pt x="3048" y="2536"/>
                  </a:cubicBezTo>
                  <a:cubicBezTo>
                    <a:pt x="3322" y="2524"/>
                    <a:pt x="3548" y="2286"/>
                    <a:pt x="3548" y="2000"/>
                  </a:cubicBezTo>
                  <a:cubicBezTo>
                    <a:pt x="3548" y="1846"/>
                    <a:pt x="3465" y="1691"/>
                    <a:pt x="3346" y="1584"/>
                  </a:cubicBezTo>
                  <a:lnTo>
                    <a:pt x="3346" y="1262"/>
                  </a:lnTo>
                  <a:cubicBezTo>
                    <a:pt x="3346" y="560"/>
                    <a:pt x="2786" y="0"/>
                    <a:pt x="2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6" name="Google Shape;13306;p88"/>
            <p:cNvSpPr/>
            <p:nvPr/>
          </p:nvSpPr>
          <p:spPr>
            <a:xfrm>
              <a:off x="2438252" y="2611703"/>
              <a:ext cx="129633" cy="172441"/>
            </a:xfrm>
            <a:custGeom>
              <a:avLst/>
              <a:gdLst/>
              <a:ahLst/>
              <a:cxnLst/>
              <a:rect l="l" t="t" r="r" b="b"/>
              <a:pathLst>
                <a:path w="4073" h="5418" extrusionOk="0">
                  <a:moveTo>
                    <a:pt x="2085" y="370"/>
                  </a:moveTo>
                  <a:cubicBezTo>
                    <a:pt x="2573" y="370"/>
                    <a:pt x="2978" y="774"/>
                    <a:pt x="2978" y="1263"/>
                  </a:cubicBezTo>
                  <a:lnTo>
                    <a:pt x="2978" y="1382"/>
                  </a:lnTo>
                  <a:lnTo>
                    <a:pt x="2966" y="1382"/>
                  </a:lnTo>
                  <a:cubicBezTo>
                    <a:pt x="2692" y="1322"/>
                    <a:pt x="2620" y="965"/>
                    <a:pt x="2620" y="965"/>
                  </a:cubicBezTo>
                  <a:cubicBezTo>
                    <a:pt x="2608" y="894"/>
                    <a:pt x="2549" y="834"/>
                    <a:pt x="2466" y="822"/>
                  </a:cubicBezTo>
                  <a:cubicBezTo>
                    <a:pt x="2450" y="817"/>
                    <a:pt x="2435" y="815"/>
                    <a:pt x="2420" y="815"/>
                  </a:cubicBezTo>
                  <a:cubicBezTo>
                    <a:pt x="2365" y="815"/>
                    <a:pt x="2313" y="847"/>
                    <a:pt x="2275" y="894"/>
                  </a:cubicBezTo>
                  <a:cubicBezTo>
                    <a:pt x="1942" y="1370"/>
                    <a:pt x="1180" y="1382"/>
                    <a:pt x="1168" y="1382"/>
                  </a:cubicBezTo>
                  <a:lnTo>
                    <a:pt x="1096" y="1382"/>
                  </a:lnTo>
                  <a:lnTo>
                    <a:pt x="1096" y="1263"/>
                  </a:lnTo>
                  <a:cubicBezTo>
                    <a:pt x="1096" y="774"/>
                    <a:pt x="1501" y="370"/>
                    <a:pt x="1989" y="370"/>
                  </a:cubicBezTo>
                  <a:close/>
                  <a:moveTo>
                    <a:pt x="3132" y="1906"/>
                  </a:moveTo>
                  <a:cubicBezTo>
                    <a:pt x="3156" y="1929"/>
                    <a:pt x="3168" y="1965"/>
                    <a:pt x="3168" y="2013"/>
                  </a:cubicBezTo>
                  <a:cubicBezTo>
                    <a:pt x="3168" y="2048"/>
                    <a:pt x="3144" y="2096"/>
                    <a:pt x="3109" y="2132"/>
                  </a:cubicBezTo>
                  <a:lnTo>
                    <a:pt x="3109" y="1906"/>
                  </a:lnTo>
                  <a:close/>
                  <a:moveTo>
                    <a:pt x="965" y="1894"/>
                  </a:moveTo>
                  <a:lnTo>
                    <a:pt x="965" y="2144"/>
                  </a:lnTo>
                  <a:cubicBezTo>
                    <a:pt x="930" y="2108"/>
                    <a:pt x="894" y="2072"/>
                    <a:pt x="894" y="2013"/>
                  </a:cubicBezTo>
                  <a:cubicBezTo>
                    <a:pt x="894" y="1965"/>
                    <a:pt x="906" y="1929"/>
                    <a:pt x="942" y="1906"/>
                  </a:cubicBezTo>
                  <a:cubicBezTo>
                    <a:pt x="953" y="1906"/>
                    <a:pt x="953" y="1906"/>
                    <a:pt x="965" y="1894"/>
                  </a:cubicBezTo>
                  <a:close/>
                  <a:moveTo>
                    <a:pt x="2347" y="1358"/>
                  </a:moveTo>
                  <a:cubicBezTo>
                    <a:pt x="2430" y="1489"/>
                    <a:pt x="2549" y="1620"/>
                    <a:pt x="2704" y="1691"/>
                  </a:cubicBezTo>
                  <a:lnTo>
                    <a:pt x="2704" y="2227"/>
                  </a:lnTo>
                  <a:cubicBezTo>
                    <a:pt x="2739" y="2572"/>
                    <a:pt x="2454" y="2846"/>
                    <a:pt x="2132" y="2846"/>
                  </a:cubicBezTo>
                  <a:lnTo>
                    <a:pt x="1954" y="2846"/>
                  </a:lnTo>
                  <a:cubicBezTo>
                    <a:pt x="1620" y="2846"/>
                    <a:pt x="1334" y="2572"/>
                    <a:pt x="1334" y="2227"/>
                  </a:cubicBezTo>
                  <a:lnTo>
                    <a:pt x="1334" y="1739"/>
                  </a:lnTo>
                  <a:cubicBezTo>
                    <a:pt x="1596" y="1715"/>
                    <a:pt x="2025" y="1620"/>
                    <a:pt x="2347" y="1358"/>
                  </a:cubicBezTo>
                  <a:close/>
                  <a:moveTo>
                    <a:pt x="2263" y="3215"/>
                  </a:moveTo>
                  <a:lnTo>
                    <a:pt x="2251" y="3322"/>
                  </a:lnTo>
                  <a:lnTo>
                    <a:pt x="2037" y="3537"/>
                  </a:lnTo>
                  <a:lnTo>
                    <a:pt x="1846" y="3346"/>
                  </a:lnTo>
                  <a:lnTo>
                    <a:pt x="1846" y="3215"/>
                  </a:lnTo>
                  <a:close/>
                  <a:moveTo>
                    <a:pt x="1989" y="1"/>
                  </a:moveTo>
                  <a:cubicBezTo>
                    <a:pt x="1299" y="1"/>
                    <a:pt x="727" y="560"/>
                    <a:pt x="727" y="1263"/>
                  </a:cubicBezTo>
                  <a:lnTo>
                    <a:pt x="727" y="1596"/>
                  </a:lnTo>
                  <a:cubicBezTo>
                    <a:pt x="608" y="1691"/>
                    <a:pt x="537" y="1846"/>
                    <a:pt x="537" y="2013"/>
                  </a:cubicBezTo>
                  <a:cubicBezTo>
                    <a:pt x="537" y="2287"/>
                    <a:pt x="763" y="2525"/>
                    <a:pt x="1025" y="2549"/>
                  </a:cubicBezTo>
                  <a:cubicBezTo>
                    <a:pt x="1096" y="2763"/>
                    <a:pt x="1263" y="2965"/>
                    <a:pt x="1454" y="3084"/>
                  </a:cubicBezTo>
                  <a:lnTo>
                    <a:pt x="1454" y="3180"/>
                  </a:lnTo>
                  <a:lnTo>
                    <a:pt x="680" y="3477"/>
                  </a:lnTo>
                  <a:cubicBezTo>
                    <a:pt x="608" y="3513"/>
                    <a:pt x="1" y="3751"/>
                    <a:pt x="1" y="4525"/>
                  </a:cubicBezTo>
                  <a:lnTo>
                    <a:pt x="1" y="5192"/>
                  </a:lnTo>
                  <a:cubicBezTo>
                    <a:pt x="1" y="5299"/>
                    <a:pt x="84" y="5382"/>
                    <a:pt x="191" y="5382"/>
                  </a:cubicBezTo>
                  <a:lnTo>
                    <a:pt x="668" y="5382"/>
                  </a:lnTo>
                  <a:cubicBezTo>
                    <a:pt x="775" y="5382"/>
                    <a:pt x="858" y="5299"/>
                    <a:pt x="858" y="5192"/>
                  </a:cubicBezTo>
                  <a:cubicBezTo>
                    <a:pt x="858" y="5085"/>
                    <a:pt x="775" y="5001"/>
                    <a:pt x="668" y="5001"/>
                  </a:cubicBezTo>
                  <a:lnTo>
                    <a:pt x="370" y="5001"/>
                  </a:lnTo>
                  <a:lnTo>
                    <a:pt x="370" y="4537"/>
                  </a:lnTo>
                  <a:cubicBezTo>
                    <a:pt x="370" y="4013"/>
                    <a:pt x="787" y="3870"/>
                    <a:pt x="799" y="3858"/>
                  </a:cubicBezTo>
                  <a:lnTo>
                    <a:pt x="823" y="3858"/>
                  </a:lnTo>
                  <a:lnTo>
                    <a:pt x="1537" y="3572"/>
                  </a:lnTo>
                  <a:lnTo>
                    <a:pt x="1906" y="3942"/>
                  </a:lnTo>
                  <a:cubicBezTo>
                    <a:pt x="1930" y="3977"/>
                    <a:pt x="1989" y="4001"/>
                    <a:pt x="2037" y="4001"/>
                  </a:cubicBezTo>
                  <a:cubicBezTo>
                    <a:pt x="2085" y="4001"/>
                    <a:pt x="2144" y="3989"/>
                    <a:pt x="2168" y="3942"/>
                  </a:cubicBezTo>
                  <a:lnTo>
                    <a:pt x="2525" y="3572"/>
                  </a:lnTo>
                  <a:lnTo>
                    <a:pt x="3239" y="3858"/>
                  </a:lnTo>
                  <a:lnTo>
                    <a:pt x="3263" y="3858"/>
                  </a:lnTo>
                  <a:cubicBezTo>
                    <a:pt x="3275" y="3858"/>
                    <a:pt x="3692" y="4013"/>
                    <a:pt x="3692" y="4537"/>
                  </a:cubicBezTo>
                  <a:lnTo>
                    <a:pt x="3692" y="5025"/>
                  </a:lnTo>
                  <a:lnTo>
                    <a:pt x="1311" y="5025"/>
                  </a:lnTo>
                  <a:cubicBezTo>
                    <a:pt x="1204" y="5025"/>
                    <a:pt x="1120" y="5120"/>
                    <a:pt x="1120" y="5215"/>
                  </a:cubicBezTo>
                  <a:cubicBezTo>
                    <a:pt x="1120" y="5323"/>
                    <a:pt x="1204" y="5418"/>
                    <a:pt x="1311" y="5418"/>
                  </a:cubicBezTo>
                  <a:lnTo>
                    <a:pt x="3882" y="5418"/>
                  </a:lnTo>
                  <a:cubicBezTo>
                    <a:pt x="3990" y="5418"/>
                    <a:pt x="4073" y="5323"/>
                    <a:pt x="4073" y="5215"/>
                  </a:cubicBezTo>
                  <a:lnTo>
                    <a:pt x="4073" y="4537"/>
                  </a:lnTo>
                  <a:cubicBezTo>
                    <a:pt x="4061" y="3763"/>
                    <a:pt x="3454" y="3525"/>
                    <a:pt x="3382" y="3501"/>
                  </a:cubicBezTo>
                  <a:lnTo>
                    <a:pt x="2620" y="3203"/>
                  </a:lnTo>
                  <a:lnTo>
                    <a:pt x="2620" y="3096"/>
                  </a:lnTo>
                  <a:cubicBezTo>
                    <a:pt x="2823" y="2977"/>
                    <a:pt x="2978" y="2787"/>
                    <a:pt x="3049" y="2560"/>
                  </a:cubicBezTo>
                  <a:cubicBezTo>
                    <a:pt x="3323" y="2549"/>
                    <a:pt x="3537" y="2310"/>
                    <a:pt x="3537" y="2025"/>
                  </a:cubicBezTo>
                  <a:cubicBezTo>
                    <a:pt x="3537" y="1858"/>
                    <a:pt x="3466" y="1703"/>
                    <a:pt x="3347" y="1608"/>
                  </a:cubicBezTo>
                  <a:lnTo>
                    <a:pt x="3347" y="1263"/>
                  </a:lnTo>
                  <a:cubicBezTo>
                    <a:pt x="3347" y="560"/>
                    <a:pt x="2787" y="1"/>
                    <a:pt x="20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7" name="Google Shape;13307;p88"/>
            <p:cNvSpPr/>
            <p:nvPr/>
          </p:nvSpPr>
          <p:spPr>
            <a:xfrm>
              <a:off x="2185128" y="2611703"/>
              <a:ext cx="130015" cy="172441"/>
            </a:xfrm>
            <a:custGeom>
              <a:avLst/>
              <a:gdLst/>
              <a:ahLst/>
              <a:cxnLst/>
              <a:rect l="l" t="t" r="r" b="b"/>
              <a:pathLst>
                <a:path w="4085" h="5418" extrusionOk="0">
                  <a:moveTo>
                    <a:pt x="2084" y="370"/>
                  </a:moveTo>
                  <a:cubicBezTo>
                    <a:pt x="2584" y="370"/>
                    <a:pt x="2977" y="774"/>
                    <a:pt x="2977" y="1263"/>
                  </a:cubicBezTo>
                  <a:lnTo>
                    <a:pt x="2977" y="1382"/>
                  </a:lnTo>
                  <a:lnTo>
                    <a:pt x="2965" y="1382"/>
                  </a:lnTo>
                  <a:cubicBezTo>
                    <a:pt x="2703" y="1322"/>
                    <a:pt x="2620" y="965"/>
                    <a:pt x="2620" y="965"/>
                  </a:cubicBezTo>
                  <a:cubicBezTo>
                    <a:pt x="2608" y="894"/>
                    <a:pt x="2549" y="834"/>
                    <a:pt x="2477" y="822"/>
                  </a:cubicBezTo>
                  <a:cubicBezTo>
                    <a:pt x="2462" y="817"/>
                    <a:pt x="2446" y="815"/>
                    <a:pt x="2430" y="815"/>
                  </a:cubicBezTo>
                  <a:cubicBezTo>
                    <a:pt x="2372" y="815"/>
                    <a:pt x="2315" y="847"/>
                    <a:pt x="2287" y="894"/>
                  </a:cubicBezTo>
                  <a:cubicBezTo>
                    <a:pt x="1941" y="1370"/>
                    <a:pt x="1179" y="1382"/>
                    <a:pt x="1167" y="1382"/>
                  </a:cubicBezTo>
                  <a:lnTo>
                    <a:pt x="1108" y="1382"/>
                  </a:lnTo>
                  <a:lnTo>
                    <a:pt x="1108" y="1263"/>
                  </a:lnTo>
                  <a:cubicBezTo>
                    <a:pt x="1108" y="774"/>
                    <a:pt x="1513" y="370"/>
                    <a:pt x="2001" y="370"/>
                  </a:cubicBezTo>
                  <a:close/>
                  <a:moveTo>
                    <a:pt x="3132" y="1906"/>
                  </a:moveTo>
                  <a:cubicBezTo>
                    <a:pt x="3168" y="1929"/>
                    <a:pt x="3180" y="1965"/>
                    <a:pt x="3180" y="2013"/>
                  </a:cubicBezTo>
                  <a:cubicBezTo>
                    <a:pt x="3180" y="2048"/>
                    <a:pt x="3144" y="2096"/>
                    <a:pt x="3120" y="2132"/>
                  </a:cubicBezTo>
                  <a:lnTo>
                    <a:pt x="3120" y="1906"/>
                  </a:lnTo>
                  <a:close/>
                  <a:moveTo>
                    <a:pt x="977" y="1894"/>
                  </a:moveTo>
                  <a:lnTo>
                    <a:pt x="977" y="2144"/>
                  </a:lnTo>
                  <a:cubicBezTo>
                    <a:pt x="929" y="2108"/>
                    <a:pt x="905" y="2072"/>
                    <a:pt x="905" y="2013"/>
                  </a:cubicBezTo>
                  <a:cubicBezTo>
                    <a:pt x="905" y="1965"/>
                    <a:pt x="917" y="1929"/>
                    <a:pt x="941" y="1906"/>
                  </a:cubicBezTo>
                  <a:cubicBezTo>
                    <a:pt x="965" y="1906"/>
                    <a:pt x="965" y="1906"/>
                    <a:pt x="977" y="1894"/>
                  </a:cubicBezTo>
                  <a:close/>
                  <a:moveTo>
                    <a:pt x="2358" y="1358"/>
                  </a:moveTo>
                  <a:cubicBezTo>
                    <a:pt x="2429" y="1489"/>
                    <a:pt x="2549" y="1620"/>
                    <a:pt x="2715" y="1691"/>
                  </a:cubicBezTo>
                  <a:lnTo>
                    <a:pt x="2715" y="2227"/>
                  </a:lnTo>
                  <a:cubicBezTo>
                    <a:pt x="2727" y="2572"/>
                    <a:pt x="2465" y="2846"/>
                    <a:pt x="2132" y="2846"/>
                  </a:cubicBezTo>
                  <a:lnTo>
                    <a:pt x="1953" y="2846"/>
                  </a:lnTo>
                  <a:cubicBezTo>
                    <a:pt x="1632" y="2846"/>
                    <a:pt x="1346" y="2572"/>
                    <a:pt x="1346" y="2227"/>
                  </a:cubicBezTo>
                  <a:lnTo>
                    <a:pt x="1346" y="1739"/>
                  </a:lnTo>
                  <a:cubicBezTo>
                    <a:pt x="1596" y="1715"/>
                    <a:pt x="2037" y="1620"/>
                    <a:pt x="2358" y="1358"/>
                  </a:cubicBezTo>
                  <a:close/>
                  <a:moveTo>
                    <a:pt x="2275" y="3215"/>
                  </a:moveTo>
                  <a:lnTo>
                    <a:pt x="2251" y="3322"/>
                  </a:lnTo>
                  <a:lnTo>
                    <a:pt x="2048" y="3537"/>
                  </a:lnTo>
                  <a:lnTo>
                    <a:pt x="1858" y="3346"/>
                  </a:lnTo>
                  <a:lnTo>
                    <a:pt x="1858" y="3215"/>
                  </a:lnTo>
                  <a:close/>
                  <a:moveTo>
                    <a:pt x="2001" y="1"/>
                  </a:moveTo>
                  <a:cubicBezTo>
                    <a:pt x="1298" y="1"/>
                    <a:pt x="739" y="560"/>
                    <a:pt x="739" y="1263"/>
                  </a:cubicBezTo>
                  <a:lnTo>
                    <a:pt x="739" y="1596"/>
                  </a:lnTo>
                  <a:cubicBezTo>
                    <a:pt x="620" y="1691"/>
                    <a:pt x="536" y="1846"/>
                    <a:pt x="536" y="2013"/>
                  </a:cubicBezTo>
                  <a:cubicBezTo>
                    <a:pt x="536" y="2287"/>
                    <a:pt x="763" y="2525"/>
                    <a:pt x="1036" y="2549"/>
                  </a:cubicBezTo>
                  <a:cubicBezTo>
                    <a:pt x="1108" y="2763"/>
                    <a:pt x="1275" y="2965"/>
                    <a:pt x="1465" y="3084"/>
                  </a:cubicBezTo>
                  <a:lnTo>
                    <a:pt x="1465" y="3180"/>
                  </a:lnTo>
                  <a:lnTo>
                    <a:pt x="691" y="3477"/>
                  </a:lnTo>
                  <a:cubicBezTo>
                    <a:pt x="620" y="3513"/>
                    <a:pt x="1" y="3751"/>
                    <a:pt x="1" y="4525"/>
                  </a:cubicBezTo>
                  <a:lnTo>
                    <a:pt x="1" y="5192"/>
                  </a:lnTo>
                  <a:cubicBezTo>
                    <a:pt x="1" y="5299"/>
                    <a:pt x="96" y="5382"/>
                    <a:pt x="203" y="5382"/>
                  </a:cubicBezTo>
                  <a:lnTo>
                    <a:pt x="679" y="5382"/>
                  </a:lnTo>
                  <a:cubicBezTo>
                    <a:pt x="775" y="5382"/>
                    <a:pt x="870" y="5299"/>
                    <a:pt x="870" y="5192"/>
                  </a:cubicBezTo>
                  <a:cubicBezTo>
                    <a:pt x="870" y="5085"/>
                    <a:pt x="775" y="5001"/>
                    <a:pt x="679" y="5001"/>
                  </a:cubicBezTo>
                  <a:lnTo>
                    <a:pt x="382" y="5001"/>
                  </a:lnTo>
                  <a:lnTo>
                    <a:pt x="382" y="4537"/>
                  </a:lnTo>
                  <a:cubicBezTo>
                    <a:pt x="382" y="4013"/>
                    <a:pt x="798" y="3870"/>
                    <a:pt x="810" y="3858"/>
                  </a:cubicBezTo>
                  <a:lnTo>
                    <a:pt x="822" y="3858"/>
                  </a:lnTo>
                  <a:lnTo>
                    <a:pt x="1537" y="3572"/>
                  </a:lnTo>
                  <a:lnTo>
                    <a:pt x="1906" y="3942"/>
                  </a:lnTo>
                  <a:cubicBezTo>
                    <a:pt x="1941" y="3977"/>
                    <a:pt x="2001" y="4001"/>
                    <a:pt x="2048" y="4001"/>
                  </a:cubicBezTo>
                  <a:cubicBezTo>
                    <a:pt x="2084" y="4001"/>
                    <a:pt x="2144" y="3989"/>
                    <a:pt x="2179" y="3942"/>
                  </a:cubicBezTo>
                  <a:lnTo>
                    <a:pt x="2537" y="3572"/>
                  </a:lnTo>
                  <a:lnTo>
                    <a:pt x="3251" y="3858"/>
                  </a:lnTo>
                  <a:lnTo>
                    <a:pt x="3263" y="3858"/>
                  </a:lnTo>
                  <a:cubicBezTo>
                    <a:pt x="3275" y="3858"/>
                    <a:pt x="3692" y="4013"/>
                    <a:pt x="3692" y="4537"/>
                  </a:cubicBezTo>
                  <a:lnTo>
                    <a:pt x="3692" y="5025"/>
                  </a:lnTo>
                  <a:lnTo>
                    <a:pt x="1310" y="5025"/>
                  </a:lnTo>
                  <a:cubicBezTo>
                    <a:pt x="1215" y="5025"/>
                    <a:pt x="1120" y="5120"/>
                    <a:pt x="1120" y="5215"/>
                  </a:cubicBezTo>
                  <a:cubicBezTo>
                    <a:pt x="1120" y="5323"/>
                    <a:pt x="1215" y="5418"/>
                    <a:pt x="1310" y="5418"/>
                  </a:cubicBezTo>
                  <a:lnTo>
                    <a:pt x="3894" y="5418"/>
                  </a:lnTo>
                  <a:cubicBezTo>
                    <a:pt x="3989" y="5418"/>
                    <a:pt x="4084" y="5323"/>
                    <a:pt x="4084" y="5215"/>
                  </a:cubicBezTo>
                  <a:lnTo>
                    <a:pt x="4084" y="4537"/>
                  </a:lnTo>
                  <a:cubicBezTo>
                    <a:pt x="4061" y="3763"/>
                    <a:pt x="3465" y="3525"/>
                    <a:pt x="3382" y="3501"/>
                  </a:cubicBezTo>
                  <a:lnTo>
                    <a:pt x="2632" y="3203"/>
                  </a:lnTo>
                  <a:lnTo>
                    <a:pt x="2632" y="3096"/>
                  </a:lnTo>
                  <a:cubicBezTo>
                    <a:pt x="2834" y="2977"/>
                    <a:pt x="2977" y="2787"/>
                    <a:pt x="3061" y="2560"/>
                  </a:cubicBezTo>
                  <a:cubicBezTo>
                    <a:pt x="3322" y="2549"/>
                    <a:pt x="3549" y="2310"/>
                    <a:pt x="3549" y="2025"/>
                  </a:cubicBezTo>
                  <a:cubicBezTo>
                    <a:pt x="3549" y="1858"/>
                    <a:pt x="3477" y="1703"/>
                    <a:pt x="3358" y="1608"/>
                  </a:cubicBezTo>
                  <a:lnTo>
                    <a:pt x="3358" y="1263"/>
                  </a:lnTo>
                  <a:cubicBezTo>
                    <a:pt x="3358" y="560"/>
                    <a:pt x="2787" y="1"/>
                    <a:pt x="2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08" name="Google Shape;13308;p88"/>
          <p:cNvGrpSpPr/>
          <p:nvPr/>
        </p:nvGrpSpPr>
        <p:grpSpPr>
          <a:xfrm>
            <a:off x="3539102" y="2253299"/>
            <a:ext cx="355099" cy="355481"/>
            <a:chOff x="3539102" y="2427549"/>
            <a:chExt cx="355099" cy="355481"/>
          </a:xfrm>
        </p:grpSpPr>
        <p:sp>
          <p:nvSpPr>
            <p:cNvPr id="13309" name="Google Shape;13309;p88"/>
            <p:cNvSpPr/>
            <p:nvPr/>
          </p:nvSpPr>
          <p:spPr>
            <a:xfrm>
              <a:off x="3539102" y="2561320"/>
              <a:ext cx="355099" cy="221710"/>
            </a:xfrm>
            <a:custGeom>
              <a:avLst/>
              <a:gdLst/>
              <a:ahLst/>
              <a:cxnLst/>
              <a:rect l="l" t="t" r="r" b="b"/>
              <a:pathLst>
                <a:path w="11157" h="6966" extrusionOk="0">
                  <a:moveTo>
                    <a:pt x="2953" y="3131"/>
                  </a:moveTo>
                  <a:lnTo>
                    <a:pt x="2953" y="6644"/>
                  </a:lnTo>
                  <a:lnTo>
                    <a:pt x="1537" y="6644"/>
                  </a:lnTo>
                  <a:lnTo>
                    <a:pt x="1537" y="3131"/>
                  </a:lnTo>
                  <a:close/>
                  <a:moveTo>
                    <a:pt x="6263" y="2250"/>
                  </a:moveTo>
                  <a:lnTo>
                    <a:pt x="6263" y="6644"/>
                  </a:lnTo>
                  <a:lnTo>
                    <a:pt x="4858" y="6644"/>
                  </a:lnTo>
                  <a:lnTo>
                    <a:pt x="4858" y="2250"/>
                  </a:lnTo>
                  <a:close/>
                  <a:moveTo>
                    <a:pt x="9585" y="333"/>
                  </a:moveTo>
                  <a:lnTo>
                    <a:pt x="9585" y="6644"/>
                  </a:lnTo>
                  <a:lnTo>
                    <a:pt x="8168" y="6644"/>
                  </a:lnTo>
                  <a:lnTo>
                    <a:pt x="8168" y="333"/>
                  </a:lnTo>
                  <a:close/>
                  <a:moveTo>
                    <a:pt x="8025" y="0"/>
                  </a:moveTo>
                  <a:cubicBezTo>
                    <a:pt x="7930" y="0"/>
                    <a:pt x="7859" y="83"/>
                    <a:pt x="7859" y="167"/>
                  </a:cubicBezTo>
                  <a:lnTo>
                    <a:pt x="7859" y="6644"/>
                  </a:lnTo>
                  <a:lnTo>
                    <a:pt x="6609" y="6644"/>
                  </a:lnTo>
                  <a:lnTo>
                    <a:pt x="6609" y="2084"/>
                  </a:lnTo>
                  <a:cubicBezTo>
                    <a:pt x="6609" y="2000"/>
                    <a:pt x="6537" y="1917"/>
                    <a:pt x="6442" y="1917"/>
                  </a:cubicBezTo>
                  <a:lnTo>
                    <a:pt x="4704" y="1917"/>
                  </a:lnTo>
                  <a:cubicBezTo>
                    <a:pt x="4608" y="1917"/>
                    <a:pt x="4537" y="2000"/>
                    <a:pt x="4537" y="2084"/>
                  </a:cubicBezTo>
                  <a:lnTo>
                    <a:pt x="4537" y="6644"/>
                  </a:lnTo>
                  <a:lnTo>
                    <a:pt x="3287" y="6644"/>
                  </a:lnTo>
                  <a:lnTo>
                    <a:pt x="3287" y="2965"/>
                  </a:lnTo>
                  <a:cubicBezTo>
                    <a:pt x="3287" y="2881"/>
                    <a:pt x="3215" y="2798"/>
                    <a:pt x="3120" y="2798"/>
                  </a:cubicBezTo>
                  <a:lnTo>
                    <a:pt x="1382" y="2798"/>
                  </a:lnTo>
                  <a:cubicBezTo>
                    <a:pt x="1298" y="2798"/>
                    <a:pt x="1215" y="2881"/>
                    <a:pt x="1215" y="2965"/>
                  </a:cubicBezTo>
                  <a:lnTo>
                    <a:pt x="1215" y="6644"/>
                  </a:lnTo>
                  <a:lnTo>
                    <a:pt x="167" y="6644"/>
                  </a:lnTo>
                  <a:cubicBezTo>
                    <a:pt x="72" y="6644"/>
                    <a:pt x="1" y="6715"/>
                    <a:pt x="1" y="6810"/>
                  </a:cubicBezTo>
                  <a:cubicBezTo>
                    <a:pt x="1" y="6894"/>
                    <a:pt x="72" y="6965"/>
                    <a:pt x="167" y="6965"/>
                  </a:cubicBezTo>
                  <a:lnTo>
                    <a:pt x="11002" y="6965"/>
                  </a:lnTo>
                  <a:cubicBezTo>
                    <a:pt x="11085" y="6965"/>
                    <a:pt x="11157" y="6894"/>
                    <a:pt x="11157" y="6810"/>
                  </a:cubicBezTo>
                  <a:cubicBezTo>
                    <a:pt x="11145" y="6715"/>
                    <a:pt x="11073" y="6644"/>
                    <a:pt x="10990" y="6644"/>
                  </a:cubicBezTo>
                  <a:lnTo>
                    <a:pt x="9930" y="6644"/>
                  </a:lnTo>
                  <a:lnTo>
                    <a:pt x="9930" y="167"/>
                  </a:lnTo>
                  <a:cubicBezTo>
                    <a:pt x="9930" y="83"/>
                    <a:pt x="9859" y="0"/>
                    <a:pt x="97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0" name="Google Shape;13310;p88"/>
            <p:cNvSpPr/>
            <p:nvPr/>
          </p:nvSpPr>
          <p:spPr>
            <a:xfrm>
              <a:off x="3544417" y="2427549"/>
              <a:ext cx="339568" cy="205415"/>
            </a:xfrm>
            <a:custGeom>
              <a:avLst/>
              <a:gdLst/>
              <a:ahLst/>
              <a:cxnLst/>
              <a:rect l="l" t="t" r="r" b="b"/>
              <a:pathLst>
                <a:path w="10669" h="6454" extrusionOk="0">
                  <a:moveTo>
                    <a:pt x="10157" y="0"/>
                  </a:moveTo>
                  <a:cubicBezTo>
                    <a:pt x="10125" y="0"/>
                    <a:pt x="10093" y="4"/>
                    <a:pt x="10061" y="12"/>
                  </a:cubicBezTo>
                  <a:lnTo>
                    <a:pt x="8656" y="191"/>
                  </a:lnTo>
                  <a:cubicBezTo>
                    <a:pt x="8382" y="214"/>
                    <a:pt x="8180" y="488"/>
                    <a:pt x="8216" y="762"/>
                  </a:cubicBezTo>
                  <a:cubicBezTo>
                    <a:pt x="8238" y="1032"/>
                    <a:pt x="8483" y="1217"/>
                    <a:pt x="8751" y="1217"/>
                  </a:cubicBezTo>
                  <a:cubicBezTo>
                    <a:pt x="8767" y="1217"/>
                    <a:pt x="8783" y="1216"/>
                    <a:pt x="8799" y="1215"/>
                  </a:cubicBezTo>
                  <a:lnTo>
                    <a:pt x="8906" y="1203"/>
                  </a:lnTo>
                  <a:lnTo>
                    <a:pt x="8906" y="1203"/>
                  </a:lnTo>
                  <a:cubicBezTo>
                    <a:pt x="7204" y="3191"/>
                    <a:pt x="5156" y="4215"/>
                    <a:pt x="3715" y="4727"/>
                  </a:cubicBezTo>
                  <a:cubicBezTo>
                    <a:pt x="1917" y="5370"/>
                    <a:pt x="524" y="5429"/>
                    <a:pt x="500" y="5429"/>
                  </a:cubicBezTo>
                  <a:cubicBezTo>
                    <a:pt x="227" y="5441"/>
                    <a:pt x="0" y="5679"/>
                    <a:pt x="12" y="5965"/>
                  </a:cubicBezTo>
                  <a:cubicBezTo>
                    <a:pt x="24" y="6239"/>
                    <a:pt x="250" y="6453"/>
                    <a:pt x="524" y="6453"/>
                  </a:cubicBezTo>
                  <a:lnTo>
                    <a:pt x="536" y="6453"/>
                  </a:lnTo>
                  <a:cubicBezTo>
                    <a:pt x="596" y="6453"/>
                    <a:pt x="2084" y="6394"/>
                    <a:pt x="4037" y="5703"/>
                  </a:cubicBezTo>
                  <a:cubicBezTo>
                    <a:pt x="5132" y="5322"/>
                    <a:pt x="6156" y="4798"/>
                    <a:pt x="7096" y="4167"/>
                  </a:cubicBezTo>
                  <a:cubicBezTo>
                    <a:pt x="7168" y="4120"/>
                    <a:pt x="7192" y="4013"/>
                    <a:pt x="7144" y="3941"/>
                  </a:cubicBezTo>
                  <a:cubicBezTo>
                    <a:pt x="7113" y="3895"/>
                    <a:pt x="7058" y="3869"/>
                    <a:pt x="7003" y="3869"/>
                  </a:cubicBezTo>
                  <a:cubicBezTo>
                    <a:pt x="6973" y="3869"/>
                    <a:pt x="6943" y="3877"/>
                    <a:pt x="6918" y="3893"/>
                  </a:cubicBezTo>
                  <a:cubicBezTo>
                    <a:pt x="5989" y="4513"/>
                    <a:pt x="5001" y="5025"/>
                    <a:pt x="3929" y="5394"/>
                  </a:cubicBezTo>
                  <a:cubicBezTo>
                    <a:pt x="2024" y="6084"/>
                    <a:pt x="596" y="6120"/>
                    <a:pt x="536" y="6120"/>
                  </a:cubicBezTo>
                  <a:cubicBezTo>
                    <a:pt x="429" y="6120"/>
                    <a:pt x="358" y="6049"/>
                    <a:pt x="358" y="5953"/>
                  </a:cubicBezTo>
                  <a:cubicBezTo>
                    <a:pt x="358" y="5846"/>
                    <a:pt x="429" y="5751"/>
                    <a:pt x="536" y="5751"/>
                  </a:cubicBezTo>
                  <a:cubicBezTo>
                    <a:pt x="548" y="5751"/>
                    <a:pt x="1989" y="5691"/>
                    <a:pt x="3834" y="5036"/>
                  </a:cubicBezTo>
                  <a:cubicBezTo>
                    <a:pt x="5406" y="4489"/>
                    <a:pt x="7632" y="3346"/>
                    <a:pt x="9454" y="1084"/>
                  </a:cubicBezTo>
                  <a:cubicBezTo>
                    <a:pt x="9534" y="969"/>
                    <a:pt x="9459" y="809"/>
                    <a:pt x="9315" y="809"/>
                  </a:cubicBezTo>
                  <a:cubicBezTo>
                    <a:pt x="9310" y="809"/>
                    <a:pt x="9304" y="809"/>
                    <a:pt x="9299" y="810"/>
                  </a:cubicBezTo>
                  <a:lnTo>
                    <a:pt x="8775" y="869"/>
                  </a:lnTo>
                  <a:cubicBezTo>
                    <a:pt x="8768" y="870"/>
                    <a:pt x="8761" y="871"/>
                    <a:pt x="8754" y="871"/>
                  </a:cubicBezTo>
                  <a:cubicBezTo>
                    <a:pt x="8676" y="871"/>
                    <a:pt x="8595" y="815"/>
                    <a:pt x="8573" y="738"/>
                  </a:cubicBezTo>
                  <a:cubicBezTo>
                    <a:pt x="8537" y="631"/>
                    <a:pt x="8620" y="512"/>
                    <a:pt x="8740" y="500"/>
                  </a:cubicBezTo>
                  <a:lnTo>
                    <a:pt x="10133" y="322"/>
                  </a:lnTo>
                  <a:cubicBezTo>
                    <a:pt x="10139" y="321"/>
                    <a:pt x="10146" y="320"/>
                    <a:pt x="10153" y="320"/>
                  </a:cubicBezTo>
                  <a:cubicBezTo>
                    <a:pt x="10253" y="320"/>
                    <a:pt x="10347" y="400"/>
                    <a:pt x="10347" y="500"/>
                  </a:cubicBezTo>
                  <a:lnTo>
                    <a:pt x="10347" y="1893"/>
                  </a:lnTo>
                  <a:cubicBezTo>
                    <a:pt x="10347" y="2000"/>
                    <a:pt x="10252" y="2072"/>
                    <a:pt x="10168" y="2072"/>
                  </a:cubicBezTo>
                  <a:cubicBezTo>
                    <a:pt x="10073" y="2072"/>
                    <a:pt x="9990" y="1988"/>
                    <a:pt x="9990" y="1893"/>
                  </a:cubicBezTo>
                  <a:lnTo>
                    <a:pt x="9990" y="1477"/>
                  </a:lnTo>
                  <a:cubicBezTo>
                    <a:pt x="9990" y="1417"/>
                    <a:pt x="9942" y="1346"/>
                    <a:pt x="9883" y="1334"/>
                  </a:cubicBezTo>
                  <a:cubicBezTo>
                    <a:pt x="9866" y="1324"/>
                    <a:pt x="9848" y="1319"/>
                    <a:pt x="9830" y="1319"/>
                  </a:cubicBezTo>
                  <a:cubicBezTo>
                    <a:pt x="9784" y="1319"/>
                    <a:pt x="9738" y="1347"/>
                    <a:pt x="9704" y="1381"/>
                  </a:cubicBezTo>
                  <a:cubicBezTo>
                    <a:pt x="9085" y="2119"/>
                    <a:pt x="8394" y="2810"/>
                    <a:pt x="7632" y="3382"/>
                  </a:cubicBezTo>
                  <a:cubicBezTo>
                    <a:pt x="7561" y="3441"/>
                    <a:pt x="7537" y="3548"/>
                    <a:pt x="7597" y="3608"/>
                  </a:cubicBezTo>
                  <a:cubicBezTo>
                    <a:pt x="7635" y="3646"/>
                    <a:pt x="7692" y="3674"/>
                    <a:pt x="7744" y="3674"/>
                  </a:cubicBezTo>
                  <a:cubicBezTo>
                    <a:pt x="7773" y="3674"/>
                    <a:pt x="7801" y="3665"/>
                    <a:pt x="7823" y="3643"/>
                  </a:cubicBezTo>
                  <a:cubicBezTo>
                    <a:pt x="8489" y="3131"/>
                    <a:pt x="9109" y="2548"/>
                    <a:pt x="9656" y="1917"/>
                  </a:cubicBezTo>
                  <a:cubicBezTo>
                    <a:pt x="9668" y="2179"/>
                    <a:pt x="9894" y="2405"/>
                    <a:pt x="10156" y="2405"/>
                  </a:cubicBezTo>
                  <a:cubicBezTo>
                    <a:pt x="10442" y="2405"/>
                    <a:pt x="10668" y="2179"/>
                    <a:pt x="10668" y="1893"/>
                  </a:cubicBezTo>
                  <a:lnTo>
                    <a:pt x="10668" y="500"/>
                  </a:lnTo>
                  <a:cubicBezTo>
                    <a:pt x="10621" y="369"/>
                    <a:pt x="10561" y="238"/>
                    <a:pt x="10466" y="131"/>
                  </a:cubicBezTo>
                  <a:cubicBezTo>
                    <a:pt x="10382" y="48"/>
                    <a:pt x="10270" y="0"/>
                    <a:pt x="101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11" name="Google Shape;13311;p88"/>
          <p:cNvGrpSpPr/>
          <p:nvPr/>
        </p:nvGrpSpPr>
        <p:grpSpPr>
          <a:xfrm>
            <a:off x="2656907" y="2265043"/>
            <a:ext cx="332757" cy="332343"/>
            <a:chOff x="2656907" y="2439293"/>
            <a:chExt cx="332757" cy="332343"/>
          </a:xfrm>
        </p:grpSpPr>
        <p:sp>
          <p:nvSpPr>
            <p:cNvPr id="13312" name="Google Shape;13312;p88"/>
            <p:cNvSpPr/>
            <p:nvPr/>
          </p:nvSpPr>
          <p:spPr>
            <a:xfrm>
              <a:off x="2868751" y="2547666"/>
              <a:ext cx="53088" cy="53088"/>
            </a:xfrm>
            <a:custGeom>
              <a:avLst/>
              <a:gdLst/>
              <a:ahLst/>
              <a:cxnLst/>
              <a:rect l="l" t="t" r="r" b="b"/>
              <a:pathLst>
                <a:path w="1668" h="1668" extrusionOk="0">
                  <a:moveTo>
                    <a:pt x="834" y="334"/>
                  </a:moveTo>
                  <a:cubicBezTo>
                    <a:pt x="1120" y="334"/>
                    <a:pt x="1346" y="548"/>
                    <a:pt x="1346" y="834"/>
                  </a:cubicBezTo>
                  <a:cubicBezTo>
                    <a:pt x="1346" y="1120"/>
                    <a:pt x="1120" y="1334"/>
                    <a:pt x="834" y="1334"/>
                  </a:cubicBezTo>
                  <a:cubicBezTo>
                    <a:pt x="560" y="1334"/>
                    <a:pt x="334" y="1120"/>
                    <a:pt x="334" y="834"/>
                  </a:cubicBezTo>
                  <a:cubicBezTo>
                    <a:pt x="334" y="548"/>
                    <a:pt x="572" y="334"/>
                    <a:pt x="834" y="334"/>
                  </a:cubicBezTo>
                  <a:close/>
                  <a:moveTo>
                    <a:pt x="834" y="0"/>
                  </a:moveTo>
                  <a:cubicBezTo>
                    <a:pt x="381" y="0"/>
                    <a:pt x="0" y="370"/>
                    <a:pt x="0" y="834"/>
                  </a:cubicBezTo>
                  <a:cubicBezTo>
                    <a:pt x="0" y="1298"/>
                    <a:pt x="381"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3" name="Google Shape;13313;p88"/>
            <p:cNvSpPr/>
            <p:nvPr/>
          </p:nvSpPr>
          <p:spPr>
            <a:xfrm>
              <a:off x="2870661" y="2611703"/>
              <a:ext cx="68970" cy="49301"/>
            </a:xfrm>
            <a:custGeom>
              <a:avLst/>
              <a:gdLst/>
              <a:ahLst/>
              <a:cxnLst/>
              <a:rect l="l" t="t" r="r" b="b"/>
              <a:pathLst>
                <a:path w="2167" h="1549" extrusionOk="0">
                  <a:moveTo>
                    <a:pt x="774" y="1"/>
                  </a:moveTo>
                  <a:cubicBezTo>
                    <a:pt x="560" y="1"/>
                    <a:pt x="333" y="60"/>
                    <a:pt x="119" y="167"/>
                  </a:cubicBezTo>
                  <a:cubicBezTo>
                    <a:pt x="48" y="203"/>
                    <a:pt x="0" y="310"/>
                    <a:pt x="48" y="382"/>
                  </a:cubicBezTo>
                  <a:cubicBezTo>
                    <a:pt x="83" y="443"/>
                    <a:pt x="150" y="479"/>
                    <a:pt x="212" y="479"/>
                  </a:cubicBezTo>
                  <a:cubicBezTo>
                    <a:pt x="234" y="479"/>
                    <a:pt x="255" y="474"/>
                    <a:pt x="274" y="465"/>
                  </a:cubicBezTo>
                  <a:cubicBezTo>
                    <a:pt x="417" y="382"/>
                    <a:pt x="595" y="346"/>
                    <a:pt x="762" y="346"/>
                  </a:cubicBezTo>
                  <a:cubicBezTo>
                    <a:pt x="1286" y="346"/>
                    <a:pt x="1715" y="727"/>
                    <a:pt x="1786" y="1215"/>
                  </a:cubicBezTo>
                  <a:lnTo>
                    <a:pt x="762" y="1215"/>
                  </a:lnTo>
                  <a:cubicBezTo>
                    <a:pt x="679" y="1215"/>
                    <a:pt x="595" y="1298"/>
                    <a:pt x="595" y="1382"/>
                  </a:cubicBezTo>
                  <a:cubicBezTo>
                    <a:pt x="595" y="1477"/>
                    <a:pt x="679" y="1548"/>
                    <a:pt x="762" y="1548"/>
                  </a:cubicBezTo>
                  <a:lnTo>
                    <a:pt x="1988" y="1548"/>
                  </a:lnTo>
                  <a:cubicBezTo>
                    <a:pt x="2072" y="1548"/>
                    <a:pt x="2143" y="1477"/>
                    <a:pt x="2143" y="1382"/>
                  </a:cubicBezTo>
                  <a:cubicBezTo>
                    <a:pt x="2167" y="608"/>
                    <a:pt x="1536" y="1"/>
                    <a:pt x="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4" name="Google Shape;13314;p88"/>
            <p:cNvSpPr/>
            <p:nvPr/>
          </p:nvSpPr>
          <p:spPr>
            <a:xfrm>
              <a:off x="2705794" y="2611321"/>
              <a:ext cx="68620" cy="49301"/>
            </a:xfrm>
            <a:custGeom>
              <a:avLst/>
              <a:gdLst/>
              <a:ahLst/>
              <a:cxnLst/>
              <a:rect l="l" t="t" r="r" b="b"/>
              <a:pathLst>
                <a:path w="2156" h="1549" extrusionOk="0">
                  <a:moveTo>
                    <a:pt x="1394" y="1"/>
                  </a:moveTo>
                  <a:cubicBezTo>
                    <a:pt x="632" y="1"/>
                    <a:pt x="1" y="620"/>
                    <a:pt x="1" y="1382"/>
                  </a:cubicBezTo>
                  <a:cubicBezTo>
                    <a:pt x="1" y="1465"/>
                    <a:pt x="84" y="1548"/>
                    <a:pt x="167" y="1548"/>
                  </a:cubicBezTo>
                  <a:lnTo>
                    <a:pt x="1406" y="1548"/>
                  </a:lnTo>
                  <a:cubicBezTo>
                    <a:pt x="1489" y="1548"/>
                    <a:pt x="1572" y="1465"/>
                    <a:pt x="1572" y="1382"/>
                  </a:cubicBezTo>
                  <a:cubicBezTo>
                    <a:pt x="1572" y="1287"/>
                    <a:pt x="1501" y="1215"/>
                    <a:pt x="1418" y="1215"/>
                  </a:cubicBezTo>
                  <a:lnTo>
                    <a:pt x="382" y="1215"/>
                  </a:lnTo>
                  <a:cubicBezTo>
                    <a:pt x="453" y="727"/>
                    <a:pt x="882" y="334"/>
                    <a:pt x="1406" y="334"/>
                  </a:cubicBezTo>
                  <a:cubicBezTo>
                    <a:pt x="1584" y="334"/>
                    <a:pt x="1751" y="382"/>
                    <a:pt x="1894" y="453"/>
                  </a:cubicBezTo>
                  <a:cubicBezTo>
                    <a:pt x="1918" y="469"/>
                    <a:pt x="1945" y="477"/>
                    <a:pt x="1974" y="477"/>
                  </a:cubicBezTo>
                  <a:cubicBezTo>
                    <a:pt x="2030" y="477"/>
                    <a:pt x="2088" y="445"/>
                    <a:pt x="2120" y="382"/>
                  </a:cubicBezTo>
                  <a:cubicBezTo>
                    <a:pt x="2156" y="310"/>
                    <a:pt x="2132" y="203"/>
                    <a:pt x="2049" y="155"/>
                  </a:cubicBezTo>
                  <a:cubicBezTo>
                    <a:pt x="1846" y="60"/>
                    <a:pt x="1632" y="1"/>
                    <a:pt x="13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5" name="Google Shape;13315;p88"/>
            <p:cNvSpPr/>
            <p:nvPr/>
          </p:nvSpPr>
          <p:spPr>
            <a:xfrm>
              <a:off x="2724000" y="2547666"/>
              <a:ext cx="53088" cy="53088"/>
            </a:xfrm>
            <a:custGeom>
              <a:avLst/>
              <a:gdLst/>
              <a:ahLst/>
              <a:cxnLst/>
              <a:rect l="l" t="t" r="r" b="b"/>
              <a:pathLst>
                <a:path w="1668" h="1668" extrusionOk="0">
                  <a:moveTo>
                    <a:pt x="834" y="334"/>
                  </a:moveTo>
                  <a:cubicBezTo>
                    <a:pt x="1119" y="334"/>
                    <a:pt x="1334" y="548"/>
                    <a:pt x="1334" y="834"/>
                  </a:cubicBezTo>
                  <a:cubicBezTo>
                    <a:pt x="1334" y="1120"/>
                    <a:pt x="1119" y="1334"/>
                    <a:pt x="834" y="1334"/>
                  </a:cubicBezTo>
                  <a:cubicBezTo>
                    <a:pt x="548" y="1334"/>
                    <a:pt x="322" y="1120"/>
                    <a:pt x="322" y="834"/>
                  </a:cubicBezTo>
                  <a:cubicBezTo>
                    <a:pt x="322" y="548"/>
                    <a:pt x="548" y="334"/>
                    <a:pt x="834" y="334"/>
                  </a:cubicBezTo>
                  <a:close/>
                  <a:moveTo>
                    <a:pt x="834" y="0"/>
                  </a:moveTo>
                  <a:cubicBezTo>
                    <a:pt x="369" y="0"/>
                    <a:pt x="0" y="370"/>
                    <a:pt x="0" y="834"/>
                  </a:cubicBezTo>
                  <a:cubicBezTo>
                    <a:pt x="0" y="1298"/>
                    <a:pt x="369"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6" name="Google Shape;13316;p88"/>
            <p:cNvSpPr/>
            <p:nvPr/>
          </p:nvSpPr>
          <p:spPr>
            <a:xfrm>
              <a:off x="2788800" y="2534394"/>
              <a:ext cx="68238" cy="68238"/>
            </a:xfrm>
            <a:custGeom>
              <a:avLst/>
              <a:gdLst/>
              <a:ahLst/>
              <a:cxnLst/>
              <a:rect l="l" t="t" r="r" b="b"/>
              <a:pathLst>
                <a:path w="2144" h="2144" extrusionOk="0">
                  <a:moveTo>
                    <a:pt x="1072" y="334"/>
                  </a:moveTo>
                  <a:cubicBezTo>
                    <a:pt x="1489" y="334"/>
                    <a:pt x="1822" y="656"/>
                    <a:pt x="1822" y="1072"/>
                  </a:cubicBezTo>
                  <a:cubicBezTo>
                    <a:pt x="1822" y="1489"/>
                    <a:pt x="1489" y="1822"/>
                    <a:pt x="1072" y="1822"/>
                  </a:cubicBezTo>
                  <a:cubicBezTo>
                    <a:pt x="655" y="1822"/>
                    <a:pt x="334" y="1489"/>
                    <a:pt x="334" y="1072"/>
                  </a:cubicBezTo>
                  <a:cubicBezTo>
                    <a:pt x="334" y="656"/>
                    <a:pt x="667" y="334"/>
                    <a:pt x="1072" y="334"/>
                  </a:cubicBezTo>
                  <a:close/>
                  <a:moveTo>
                    <a:pt x="1072" y="1"/>
                  </a:moveTo>
                  <a:cubicBezTo>
                    <a:pt x="477" y="1"/>
                    <a:pt x="0" y="477"/>
                    <a:pt x="0" y="1072"/>
                  </a:cubicBezTo>
                  <a:cubicBezTo>
                    <a:pt x="0" y="1668"/>
                    <a:pt x="477" y="2144"/>
                    <a:pt x="1072" y="2144"/>
                  </a:cubicBezTo>
                  <a:cubicBezTo>
                    <a:pt x="1667" y="2144"/>
                    <a:pt x="2143" y="1668"/>
                    <a:pt x="2143" y="1072"/>
                  </a:cubicBezTo>
                  <a:cubicBezTo>
                    <a:pt x="2143" y="477"/>
                    <a:pt x="1667" y="1"/>
                    <a:pt x="1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7" name="Google Shape;13317;p88"/>
            <p:cNvSpPr/>
            <p:nvPr/>
          </p:nvSpPr>
          <p:spPr>
            <a:xfrm>
              <a:off x="2764930" y="2613613"/>
              <a:ext cx="115979" cy="62923"/>
            </a:xfrm>
            <a:custGeom>
              <a:avLst/>
              <a:gdLst/>
              <a:ahLst/>
              <a:cxnLst/>
              <a:rect l="l" t="t" r="r" b="b"/>
              <a:pathLst>
                <a:path w="3644" h="1977" extrusionOk="0">
                  <a:moveTo>
                    <a:pt x="1822" y="345"/>
                  </a:moveTo>
                  <a:cubicBezTo>
                    <a:pt x="2584" y="345"/>
                    <a:pt x="3203" y="917"/>
                    <a:pt x="3298" y="1655"/>
                  </a:cubicBezTo>
                  <a:lnTo>
                    <a:pt x="345" y="1655"/>
                  </a:lnTo>
                  <a:cubicBezTo>
                    <a:pt x="441" y="905"/>
                    <a:pt x="1060" y="345"/>
                    <a:pt x="1822" y="345"/>
                  </a:cubicBezTo>
                  <a:close/>
                  <a:moveTo>
                    <a:pt x="1822" y="0"/>
                  </a:moveTo>
                  <a:cubicBezTo>
                    <a:pt x="822" y="0"/>
                    <a:pt x="0" y="822"/>
                    <a:pt x="0" y="1810"/>
                  </a:cubicBezTo>
                  <a:cubicBezTo>
                    <a:pt x="0" y="1905"/>
                    <a:pt x="84" y="1977"/>
                    <a:pt x="167" y="1977"/>
                  </a:cubicBezTo>
                  <a:lnTo>
                    <a:pt x="3477" y="1977"/>
                  </a:lnTo>
                  <a:cubicBezTo>
                    <a:pt x="3560" y="1977"/>
                    <a:pt x="3643" y="1905"/>
                    <a:pt x="3643" y="1810"/>
                  </a:cubicBezTo>
                  <a:cubicBezTo>
                    <a:pt x="3643" y="798"/>
                    <a:pt x="2822"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8" name="Google Shape;13318;p88"/>
            <p:cNvSpPr/>
            <p:nvPr/>
          </p:nvSpPr>
          <p:spPr>
            <a:xfrm>
              <a:off x="2656907" y="2439293"/>
              <a:ext cx="332757" cy="332343"/>
            </a:xfrm>
            <a:custGeom>
              <a:avLst/>
              <a:gdLst/>
              <a:ahLst/>
              <a:cxnLst/>
              <a:rect l="l" t="t" r="r" b="b"/>
              <a:pathLst>
                <a:path w="10455" h="10442" extrusionOk="0">
                  <a:moveTo>
                    <a:pt x="5383" y="893"/>
                  </a:moveTo>
                  <a:cubicBezTo>
                    <a:pt x="7645" y="977"/>
                    <a:pt x="9454" y="2798"/>
                    <a:pt x="9550" y="5060"/>
                  </a:cubicBezTo>
                  <a:lnTo>
                    <a:pt x="9145" y="5060"/>
                  </a:lnTo>
                  <a:cubicBezTo>
                    <a:pt x="9050" y="5060"/>
                    <a:pt x="8978" y="5132"/>
                    <a:pt x="8978" y="5227"/>
                  </a:cubicBezTo>
                  <a:cubicBezTo>
                    <a:pt x="8978" y="5310"/>
                    <a:pt x="9050" y="5382"/>
                    <a:pt x="9145" y="5382"/>
                  </a:cubicBezTo>
                  <a:lnTo>
                    <a:pt x="9550" y="5382"/>
                  </a:lnTo>
                  <a:cubicBezTo>
                    <a:pt x="9454" y="7644"/>
                    <a:pt x="7645" y="9466"/>
                    <a:pt x="5383" y="9549"/>
                  </a:cubicBezTo>
                  <a:lnTo>
                    <a:pt x="5383" y="9156"/>
                  </a:lnTo>
                  <a:cubicBezTo>
                    <a:pt x="5383" y="9061"/>
                    <a:pt x="5311" y="8989"/>
                    <a:pt x="5216" y="8989"/>
                  </a:cubicBezTo>
                  <a:cubicBezTo>
                    <a:pt x="5121" y="8989"/>
                    <a:pt x="5049" y="9061"/>
                    <a:pt x="5049" y="9156"/>
                  </a:cubicBezTo>
                  <a:lnTo>
                    <a:pt x="5049" y="9549"/>
                  </a:lnTo>
                  <a:cubicBezTo>
                    <a:pt x="2787" y="9466"/>
                    <a:pt x="977" y="7644"/>
                    <a:pt x="882" y="5382"/>
                  </a:cubicBezTo>
                  <a:lnTo>
                    <a:pt x="1287" y="5382"/>
                  </a:lnTo>
                  <a:cubicBezTo>
                    <a:pt x="1382" y="5382"/>
                    <a:pt x="1453" y="5310"/>
                    <a:pt x="1453" y="5227"/>
                  </a:cubicBezTo>
                  <a:cubicBezTo>
                    <a:pt x="1453" y="5132"/>
                    <a:pt x="1382" y="5060"/>
                    <a:pt x="1287" y="5060"/>
                  </a:cubicBezTo>
                  <a:lnTo>
                    <a:pt x="882" y="5060"/>
                  </a:lnTo>
                  <a:cubicBezTo>
                    <a:pt x="977" y="2798"/>
                    <a:pt x="2787" y="977"/>
                    <a:pt x="5049" y="893"/>
                  </a:cubicBezTo>
                  <a:lnTo>
                    <a:pt x="5049" y="1286"/>
                  </a:lnTo>
                  <a:cubicBezTo>
                    <a:pt x="5049" y="1381"/>
                    <a:pt x="5121" y="1453"/>
                    <a:pt x="5216" y="1453"/>
                  </a:cubicBezTo>
                  <a:cubicBezTo>
                    <a:pt x="5311" y="1453"/>
                    <a:pt x="5383" y="1381"/>
                    <a:pt x="5383" y="1286"/>
                  </a:cubicBezTo>
                  <a:lnTo>
                    <a:pt x="5383" y="893"/>
                  </a:lnTo>
                  <a:close/>
                  <a:moveTo>
                    <a:pt x="5228" y="0"/>
                  </a:moveTo>
                  <a:cubicBezTo>
                    <a:pt x="5144" y="0"/>
                    <a:pt x="5061" y="72"/>
                    <a:pt x="5061" y="167"/>
                  </a:cubicBezTo>
                  <a:lnTo>
                    <a:pt x="5061" y="560"/>
                  </a:lnTo>
                  <a:cubicBezTo>
                    <a:pt x="2620" y="655"/>
                    <a:pt x="656" y="2620"/>
                    <a:pt x="572" y="5060"/>
                  </a:cubicBezTo>
                  <a:lnTo>
                    <a:pt x="168" y="5060"/>
                  </a:lnTo>
                  <a:cubicBezTo>
                    <a:pt x="84" y="5060"/>
                    <a:pt x="1" y="5132"/>
                    <a:pt x="1" y="5227"/>
                  </a:cubicBezTo>
                  <a:cubicBezTo>
                    <a:pt x="1" y="5310"/>
                    <a:pt x="84" y="5382"/>
                    <a:pt x="168" y="5382"/>
                  </a:cubicBezTo>
                  <a:lnTo>
                    <a:pt x="572" y="5382"/>
                  </a:lnTo>
                  <a:cubicBezTo>
                    <a:pt x="656" y="7823"/>
                    <a:pt x="2620" y="9787"/>
                    <a:pt x="5061" y="9882"/>
                  </a:cubicBezTo>
                  <a:lnTo>
                    <a:pt x="5061" y="10287"/>
                  </a:lnTo>
                  <a:cubicBezTo>
                    <a:pt x="5061" y="10371"/>
                    <a:pt x="5144" y="10442"/>
                    <a:pt x="5228" y="10442"/>
                  </a:cubicBezTo>
                  <a:cubicBezTo>
                    <a:pt x="5323" y="10442"/>
                    <a:pt x="5394" y="10371"/>
                    <a:pt x="5394" y="10287"/>
                  </a:cubicBezTo>
                  <a:lnTo>
                    <a:pt x="5394" y="9882"/>
                  </a:lnTo>
                  <a:cubicBezTo>
                    <a:pt x="7835" y="9787"/>
                    <a:pt x="9800" y="7823"/>
                    <a:pt x="9883" y="5382"/>
                  </a:cubicBezTo>
                  <a:lnTo>
                    <a:pt x="10288" y="5382"/>
                  </a:lnTo>
                  <a:cubicBezTo>
                    <a:pt x="10383" y="5382"/>
                    <a:pt x="10455" y="5310"/>
                    <a:pt x="10455" y="5227"/>
                  </a:cubicBezTo>
                  <a:cubicBezTo>
                    <a:pt x="10455" y="5132"/>
                    <a:pt x="10383" y="5060"/>
                    <a:pt x="10288" y="5060"/>
                  </a:cubicBezTo>
                  <a:lnTo>
                    <a:pt x="9883" y="5060"/>
                  </a:lnTo>
                  <a:cubicBezTo>
                    <a:pt x="9800" y="2620"/>
                    <a:pt x="7835" y="655"/>
                    <a:pt x="5394" y="560"/>
                  </a:cubicBezTo>
                  <a:lnTo>
                    <a:pt x="5394" y="167"/>
                  </a:lnTo>
                  <a:cubicBezTo>
                    <a:pt x="5394" y="72"/>
                    <a:pt x="5323" y="0"/>
                    <a:pt x="5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19" name="Google Shape;13319;p88"/>
          <p:cNvGrpSpPr/>
          <p:nvPr/>
        </p:nvGrpSpPr>
        <p:grpSpPr>
          <a:xfrm>
            <a:off x="1731523" y="2248366"/>
            <a:ext cx="399435" cy="365698"/>
            <a:chOff x="1731523" y="2422616"/>
            <a:chExt cx="399435" cy="365698"/>
          </a:xfrm>
        </p:grpSpPr>
        <p:sp>
          <p:nvSpPr>
            <p:cNvPr id="13320" name="Google Shape;13320;p88"/>
            <p:cNvSpPr/>
            <p:nvPr/>
          </p:nvSpPr>
          <p:spPr>
            <a:xfrm>
              <a:off x="1865294" y="2725009"/>
              <a:ext cx="43604" cy="43604"/>
            </a:xfrm>
            <a:custGeom>
              <a:avLst/>
              <a:gdLst/>
              <a:ahLst/>
              <a:cxnLst/>
              <a:rect l="l" t="t" r="r" b="b"/>
              <a:pathLst>
                <a:path w="1370" h="1370" extrusionOk="0">
                  <a:moveTo>
                    <a:pt x="679" y="370"/>
                  </a:moveTo>
                  <a:cubicBezTo>
                    <a:pt x="858" y="370"/>
                    <a:pt x="1013" y="512"/>
                    <a:pt x="1013" y="691"/>
                  </a:cubicBezTo>
                  <a:cubicBezTo>
                    <a:pt x="1013" y="870"/>
                    <a:pt x="858" y="1024"/>
                    <a:pt x="679" y="1024"/>
                  </a:cubicBezTo>
                  <a:cubicBezTo>
                    <a:pt x="501" y="1024"/>
                    <a:pt x="358" y="870"/>
                    <a:pt x="358" y="691"/>
                  </a:cubicBezTo>
                  <a:cubicBezTo>
                    <a:pt x="370" y="501"/>
                    <a:pt x="501" y="370"/>
                    <a:pt x="679" y="370"/>
                  </a:cubicBezTo>
                  <a:close/>
                  <a:moveTo>
                    <a:pt x="679" y="1"/>
                  </a:moveTo>
                  <a:cubicBezTo>
                    <a:pt x="310" y="1"/>
                    <a:pt x="1" y="310"/>
                    <a:pt x="1" y="679"/>
                  </a:cubicBezTo>
                  <a:cubicBezTo>
                    <a:pt x="1" y="1072"/>
                    <a:pt x="310" y="1370"/>
                    <a:pt x="679" y="1370"/>
                  </a:cubicBezTo>
                  <a:cubicBezTo>
                    <a:pt x="1048" y="1370"/>
                    <a:pt x="1370" y="1048"/>
                    <a:pt x="1370" y="679"/>
                  </a:cubicBezTo>
                  <a:cubicBezTo>
                    <a:pt x="1370" y="310"/>
                    <a:pt x="1048"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1" name="Google Shape;13321;p88"/>
            <p:cNvSpPr/>
            <p:nvPr/>
          </p:nvSpPr>
          <p:spPr>
            <a:xfrm>
              <a:off x="2005876" y="2725009"/>
              <a:ext cx="43636" cy="43604"/>
            </a:xfrm>
            <a:custGeom>
              <a:avLst/>
              <a:gdLst/>
              <a:ahLst/>
              <a:cxnLst/>
              <a:rect l="l" t="t" r="r" b="b"/>
              <a:pathLst>
                <a:path w="1371" h="1370" extrusionOk="0">
                  <a:moveTo>
                    <a:pt x="680" y="370"/>
                  </a:moveTo>
                  <a:cubicBezTo>
                    <a:pt x="858" y="370"/>
                    <a:pt x="1013" y="512"/>
                    <a:pt x="1013" y="691"/>
                  </a:cubicBezTo>
                  <a:cubicBezTo>
                    <a:pt x="1013" y="870"/>
                    <a:pt x="858" y="1024"/>
                    <a:pt x="680" y="1024"/>
                  </a:cubicBezTo>
                  <a:cubicBezTo>
                    <a:pt x="501" y="1024"/>
                    <a:pt x="358" y="870"/>
                    <a:pt x="358" y="691"/>
                  </a:cubicBezTo>
                  <a:cubicBezTo>
                    <a:pt x="370" y="501"/>
                    <a:pt x="501" y="370"/>
                    <a:pt x="680" y="370"/>
                  </a:cubicBezTo>
                  <a:close/>
                  <a:moveTo>
                    <a:pt x="680" y="1"/>
                  </a:moveTo>
                  <a:cubicBezTo>
                    <a:pt x="311" y="1"/>
                    <a:pt x="1" y="310"/>
                    <a:pt x="1" y="679"/>
                  </a:cubicBezTo>
                  <a:cubicBezTo>
                    <a:pt x="1" y="1072"/>
                    <a:pt x="311" y="1370"/>
                    <a:pt x="680" y="1370"/>
                  </a:cubicBezTo>
                  <a:cubicBezTo>
                    <a:pt x="1061" y="1370"/>
                    <a:pt x="1370" y="1048"/>
                    <a:pt x="1370" y="679"/>
                  </a:cubicBezTo>
                  <a:cubicBezTo>
                    <a:pt x="1370" y="310"/>
                    <a:pt x="1061" y="1"/>
                    <a:pt x="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2" name="Google Shape;13322;p88"/>
            <p:cNvSpPr/>
            <p:nvPr/>
          </p:nvSpPr>
          <p:spPr>
            <a:xfrm>
              <a:off x="1731523" y="2422616"/>
              <a:ext cx="399435" cy="365698"/>
            </a:xfrm>
            <a:custGeom>
              <a:avLst/>
              <a:gdLst/>
              <a:ahLst/>
              <a:cxnLst/>
              <a:rect l="l" t="t" r="r" b="b"/>
              <a:pathLst>
                <a:path w="12550" h="11490" extrusionOk="0">
                  <a:moveTo>
                    <a:pt x="4323" y="2143"/>
                  </a:moveTo>
                  <a:lnTo>
                    <a:pt x="4323" y="3215"/>
                  </a:lnTo>
                  <a:lnTo>
                    <a:pt x="3585" y="3215"/>
                  </a:lnTo>
                  <a:lnTo>
                    <a:pt x="3216" y="2143"/>
                  </a:lnTo>
                  <a:close/>
                  <a:moveTo>
                    <a:pt x="5787" y="2143"/>
                  </a:moveTo>
                  <a:lnTo>
                    <a:pt x="5787" y="3215"/>
                  </a:lnTo>
                  <a:lnTo>
                    <a:pt x="4692" y="3215"/>
                  </a:lnTo>
                  <a:lnTo>
                    <a:pt x="4692" y="2143"/>
                  </a:lnTo>
                  <a:close/>
                  <a:moveTo>
                    <a:pt x="7252" y="2143"/>
                  </a:moveTo>
                  <a:lnTo>
                    <a:pt x="7252" y="3215"/>
                  </a:lnTo>
                  <a:lnTo>
                    <a:pt x="6144" y="3215"/>
                  </a:lnTo>
                  <a:lnTo>
                    <a:pt x="6144" y="2143"/>
                  </a:lnTo>
                  <a:close/>
                  <a:moveTo>
                    <a:pt x="8704" y="2143"/>
                  </a:moveTo>
                  <a:lnTo>
                    <a:pt x="8704" y="3215"/>
                  </a:lnTo>
                  <a:lnTo>
                    <a:pt x="7609" y="3215"/>
                  </a:lnTo>
                  <a:lnTo>
                    <a:pt x="7609" y="2143"/>
                  </a:lnTo>
                  <a:close/>
                  <a:moveTo>
                    <a:pt x="10169" y="2143"/>
                  </a:moveTo>
                  <a:lnTo>
                    <a:pt x="10169" y="3215"/>
                  </a:lnTo>
                  <a:lnTo>
                    <a:pt x="9061" y="3215"/>
                  </a:lnTo>
                  <a:lnTo>
                    <a:pt x="9061" y="2143"/>
                  </a:lnTo>
                  <a:close/>
                  <a:moveTo>
                    <a:pt x="11050" y="2143"/>
                  </a:moveTo>
                  <a:lnTo>
                    <a:pt x="10788" y="3215"/>
                  </a:lnTo>
                  <a:lnTo>
                    <a:pt x="10538" y="3215"/>
                  </a:lnTo>
                  <a:lnTo>
                    <a:pt x="10538" y="2143"/>
                  </a:lnTo>
                  <a:close/>
                  <a:moveTo>
                    <a:pt x="10716" y="3572"/>
                  </a:moveTo>
                  <a:lnTo>
                    <a:pt x="10538" y="4334"/>
                  </a:lnTo>
                  <a:lnTo>
                    <a:pt x="10538" y="3572"/>
                  </a:lnTo>
                  <a:close/>
                  <a:moveTo>
                    <a:pt x="4323" y="3572"/>
                  </a:moveTo>
                  <a:lnTo>
                    <a:pt x="4323" y="4680"/>
                  </a:lnTo>
                  <a:lnTo>
                    <a:pt x="4108" y="4680"/>
                  </a:lnTo>
                  <a:lnTo>
                    <a:pt x="3727" y="3572"/>
                  </a:lnTo>
                  <a:close/>
                  <a:moveTo>
                    <a:pt x="5787" y="3572"/>
                  </a:moveTo>
                  <a:lnTo>
                    <a:pt x="5787" y="4680"/>
                  </a:lnTo>
                  <a:lnTo>
                    <a:pt x="4692" y="4680"/>
                  </a:lnTo>
                  <a:lnTo>
                    <a:pt x="4692" y="3572"/>
                  </a:lnTo>
                  <a:close/>
                  <a:moveTo>
                    <a:pt x="7252" y="3572"/>
                  </a:moveTo>
                  <a:lnTo>
                    <a:pt x="7252" y="4680"/>
                  </a:lnTo>
                  <a:lnTo>
                    <a:pt x="6144" y="4680"/>
                  </a:lnTo>
                  <a:lnTo>
                    <a:pt x="6144" y="3572"/>
                  </a:lnTo>
                  <a:close/>
                  <a:moveTo>
                    <a:pt x="8704" y="3572"/>
                  </a:moveTo>
                  <a:lnTo>
                    <a:pt x="8704" y="4680"/>
                  </a:lnTo>
                  <a:lnTo>
                    <a:pt x="7609" y="4680"/>
                  </a:lnTo>
                  <a:lnTo>
                    <a:pt x="7609" y="3572"/>
                  </a:lnTo>
                  <a:close/>
                  <a:moveTo>
                    <a:pt x="10169" y="3572"/>
                  </a:moveTo>
                  <a:lnTo>
                    <a:pt x="10169" y="4680"/>
                  </a:lnTo>
                  <a:lnTo>
                    <a:pt x="9061" y="4680"/>
                  </a:lnTo>
                  <a:lnTo>
                    <a:pt x="9061" y="3572"/>
                  </a:lnTo>
                  <a:close/>
                  <a:moveTo>
                    <a:pt x="4335" y="5037"/>
                  </a:moveTo>
                  <a:lnTo>
                    <a:pt x="4335" y="5275"/>
                  </a:lnTo>
                  <a:lnTo>
                    <a:pt x="4239" y="5037"/>
                  </a:lnTo>
                  <a:close/>
                  <a:moveTo>
                    <a:pt x="5787" y="5037"/>
                  </a:moveTo>
                  <a:lnTo>
                    <a:pt x="5787" y="5894"/>
                  </a:lnTo>
                  <a:cubicBezTo>
                    <a:pt x="5706" y="5890"/>
                    <a:pt x="5631" y="5889"/>
                    <a:pt x="5561" y="5889"/>
                  </a:cubicBezTo>
                  <a:cubicBezTo>
                    <a:pt x="5443" y="5889"/>
                    <a:pt x="5341" y="5892"/>
                    <a:pt x="5248" y="5892"/>
                  </a:cubicBezTo>
                  <a:cubicBezTo>
                    <a:pt x="5036" y="5892"/>
                    <a:pt x="4874" y="5875"/>
                    <a:pt x="4692" y="5763"/>
                  </a:cubicBezTo>
                  <a:lnTo>
                    <a:pt x="4692" y="5037"/>
                  </a:lnTo>
                  <a:close/>
                  <a:moveTo>
                    <a:pt x="7252" y="5037"/>
                  </a:moveTo>
                  <a:lnTo>
                    <a:pt x="7252" y="5894"/>
                  </a:lnTo>
                  <a:lnTo>
                    <a:pt x="6144" y="5894"/>
                  </a:lnTo>
                  <a:lnTo>
                    <a:pt x="6144" y="5037"/>
                  </a:lnTo>
                  <a:close/>
                  <a:moveTo>
                    <a:pt x="8704" y="5037"/>
                  </a:moveTo>
                  <a:lnTo>
                    <a:pt x="8704" y="5894"/>
                  </a:lnTo>
                  <a:lnTo>
                    <a:pt x="7609" y="5894"/>
                  </a:lnTo>
                  <a:lnTo>
                    <a:pt x="7609" y="5037"/>
                  </a:lnTo>
                  <a:close/>
                  <a:moveTo>
                    <a:pt x="10169" y="5037"/>
                  </a:moveTo>
                  <a:lnTo>
                    <a:pt x="10169" y="5894"/>
                  </a:lnTo>
                  <a:lnTo>
                    <a:pt x="9061" y="5894"/>
                  </a:lnTo>
                  <a:lnTo>
                    <a:pt x="9061" y="5037"/>
                  </a:lnTo>
                  <a:close/>
                  <a:moveTo>
                    <a:pt x="4882" y="9240"/>
                  </a:moveTo>
                  <a:cubicBezTo>
                    <a:pt x="5406" y="9240"/>
                    <a:pt x="5823" y="9680"/>
                    <a:pt x="5823" y="10180"/>
                  </a:cubicBezTo>
                  <a:cubicBezTo>
                    <a:pt x="5823" y="10704"/>
                    <a:pt x="5406" y="11121"/>
                    <a:pt x="4882" y="11121"/>
                  </a:cubicBezTo>
                  <a:cubicBezTo>
                    <a:pt x="4359" y="11121"/>
                    <a:pt x="3942" y="10704"/>
                    <a:pt x="3942" y="10180"/>
                  </a:cubicBezTo>
                  <a:cubicBezTo>
                    <a:pt x="3942" y="9656"/>
                    <a:pt x="4359" y="9240"/>
                    <a:pt x="4882" y="9240"/>
                  </a:cubicBezTo>
                  <a:close/>
                  <a:moveTo>
                    <a:pt x="9300" y="9240"/>
                  </a:moveTo>
                  <a:cubicBezTo>
                    <a:pt x="9823" y="9263"/>
                    <a:pt x="10240" y="9680"/>
                    <a:pt x="10240" y="10180"/>
                  </a:cubicBezTo>
                  <a:cubicBezTo>
                    <a:pt x="10240" y="10704"/>
                    <a:pt x="9823" y="11121"/>
                    <a:pt x="9300" y="11121"/>
                  </a:cubicBezTo>
                  <a:cubicBezTo>
                    <a:pt x="8788" y="11121"/>
                    <a:pt x="8371" y="10704"/>
                    <a:pt x="8371" y="10180"/>
                  </a:cubicBezTo>
                  <a:cubicBezTo>
                    <a:pt x="8371" y="9656"/>
                    <a:pt x="8788" y="9240"/>
                    <a:pt x="9300" y="9240"/>
                  </a:cubicBezTo>
                  <a:close/>
                  <a:moveTo>
                    <a:pt x="668" y="0"/>
                  </a:moveTo>
                  <a:cubicBezTo>
                    <a:pt x="298" y="0"/>
                    <a:pt x="1" y="298"/>
                    <a:pt x="1" y="667"/>
                  </a:cubicBezTo>
                  <a:cubicBezTo>
                    <a:pt x="1" y="1048"/>
                    <a:pt x="298" y="1346"/>
                    <a:pt x="668" y="1346"/>
                  </a:cubicBezTo>
                  <a:lnTo>
                    <a:pt x="1489" y="1346"/>
                  </a:lnTo>
                  <a:lnTo>
                    <a:pt x="2513" y="4227"/>
                  </a:lnTo>
                  <a:cubicBezTo>
                    <a:pt x="2540" y="4299"/>
                    <a:pt x="2608" y="4351"/>
                    <a:pt x="2681" y="4351"/>
                  </a:cubicBezTo>
                  <a:cubicBezTo>
                    <a:pt x="2704" y="4351"/>
                    <a:pt x="2728" y="4346"/>
                    <a:pt x="2751" y="4334"/>
                  </a:cubicBezTo>
                  <a:cubicBezTo>
                    <a:pt x="2846" y="4299"/>
                    <a:pt x="2906" y="4203"/>
                    <a:pt x="2858" y="4096"/>
                  </a:cubicBezTo>
                  <a:cubicBezTo>
                    <a:pt x="1858" y="1262"/>
                    <a:pt x="1822" y="1143"/>
                    <a:pt x="1822" y="1143"/>
                  </a:cubicBezTo>
                  <a:cubicBezTo>
                    <a:pt x="1775" y="1048"/>
                    <a:pt x="1668" y="965"/>
                    <a:pt x="1549" y="965"/>
                  </a:cubicBezTo>
                  <a:lnTo>
                    <a:pt x="668" y="965"/>
                  </a:lnTo>
                  <a:cubicBezTo>
                    <a:pt x="513" y="965"/>
                    <a:pt x="370" y="834"/>
                    <a:pt x="370" y="667"/>
                  </a:cubicBezTo>
                  <a:cubicBezTo>
                    <a:pt x="370" y="500"/>
                    <a:pt x="513" y="369"/>
                    <a:pt x="668" y="369"/>
                  </a:cubicBezTo>
                  <a:lnTo>
                    <a:pt x="1549" y="369"/>
                  </a:lnTo>
                  <a:cubicBezTo>
                    <a:pt x="1906" y="369"/>
                    <a:pt x="2215" y="584"/>
                    <a:pt x="2370" y="905"/>
                  </a:cubicBezTo>
                  <a:cubicBezTo>
                    <a:pt x="2596" y="1524"/>
                    <a:pt x="3811" y="5001"/>
                    <a:pt x="4001" y="5525"/>
                  </a:cubicBezTo>
                  <a:cubicBezTo>
                    <a:pt x="4144" y="5894"/>
                    <a:pt x="4573" y="6251"/>
                    <a:pt x="5109" y="6251"/>
                  </a:cubicBezTo>
                  <a:lnTo>
                    <a:pt x="11717" y="6251"/>
                  </a:lnTo>
                  <a:cubicBezTo>
                    <a:pt x="11883" y="6251"/>
                    <a:pt x="12014" y="6382"/>
                    <a:pt x="12014" y="6549"/>
                  </a:cubicBezTo>
                  <a:cubicBezTo>
                    <a:pt x="12014" y="6715"/>
                    <a:pt x="11883" y="6846"/>
                    <a:pt x="11717" y="6846"/>
                  </a:cubicBezTo>
                  <a:lnTo>
                    <a:pt x="5109" y="6846"/>
                  </a:lnTo>
                  <a:cubicBezTo>
                    <a:pt x="4394" y="6846"/>
                    <a:pt x="3739" y="6418"/>
                    <a:pt x="3466" y="5763"/>
                  </a:cubicBezTo>
                  <a:lnTo>
                    <a:pt x="3096" y="4715"/>
                  </a:lnTo>
                  <a:cubicBezTo>
                    <a:pt x="3078" y="4652"/>
                    <a:pt x="3013" y="4603"/>
                    <a:pt x="2936" y="4603"/>
                  </a:cubicBezTo>
                  <a:cubicBezTo>
                    <a:pt x="2911" y="4603"/>
                    <a:pt x="2885" y="4608"/>
                    <a:pt x="2858" y="4620"/>
                  </a:cubicBezTo>
                  <a:cubicBezTo>
                    <a:pt x="2751" y="4656"/>
                    <a:pt x="2715" y="4751"/>
                    <a:pt x="2751" y="4858"/>
                  </a:cubicBezTo>
                  <a:cubicBezTo>
                    <a:pt x="3049" y="5596"/>
                    <a:pt x="3073" y="5942"/>
                    <a:pt x="3406" y="6406"/>
                  </a:cubicBezTo>
                  <a:lnTo>
                    <a:pt x="3013" y="7001"/>
                  </a:lnTo>
                  <a:cubicBezTo>
                    <a:pt x="2394" y="7894"/>
                    <a:pt x="2930" y="9097"/>
                    <a:pt x="3989" y="9240"/>
                  </a:cubicBezTo>
                  <a:cubicBezTo>
                    <a:pt x="3144" y="10049"/>
                    <a:pt x="3692" y="11490"/>
                    <a:pt x="4870" y="11490"/>
                  </a:cubicBezTo>
                  <a:cubicBezTo>
                    <a:pt x="6025" y="11490"/>
                    <a:pt x="6597" y="10061"/>
                    <a:pt x="5763" y="9251"/>
                  </a:cubicBezTo>
                  <a:lnTo>
                    <a:pt x="8383" y="9251"/>
                  </a:lnTo>
                  <a:cubicBezTo>
                    <a:pt x="7549" y="10061"/>
                    <a:pt x="8109" y="11490"/>
                    <a:pt x="9276" y="11490"/>
                  </a:cubicBezTo>
                  <a:cubicBezTo>
                    <a:pt x="10431" y="11490"/>
                    <a:pt x="11002" y="10061"/>
                    <a:pt x="10169" y="9251"/>
                  </a:cubicBezTo>
                  <a:lnTo>
                    <a:pt x="10407" y="9251"/>
                  </a:lnTo>
                  <a:cubicBezTo>
                    <a:pt x="10776" y="9251"/>
                    <a:pt x="11074" y="8954"/>
                    <a:pt x="11074" y="8585"/>
                  </a:cubicBezTo>
                  <a:cubicBezTo>
                    <a:pt x="11074" y="8216"/>
                    <a:pt x="10776" y="7918"/>
                    <a:pt x="10407" y="7918"/>
                  </a:cubicBezTo>
                  <a:lnTo>
                    <a:pt x="8788" y="7918"/>
                  </a:lnTo>
                  <a:cubicBezTo>
                    <a:pt x="8680" y="7918"/>
                    <a:pt x="8609" y="7989"/>
                    <a:pt x="8609" y="8097"/>
                  </a:cubicBezTo>
                  <a:cubicBezTo>
                    <a:pt x="8609" y="8204"/>
                    <a:pt x="8680" y="8275"/>
                    <a:pt x="8788" y="8275"/>
                  </a:cubicBezTo>
                  <a:lnTo>
                    <a:pt x="10431" y="8275"/>
                  </a:lnTo>
                  <a:cubicBezTo>
                    <a:pt x="10597" y="8275"/>
                    <a:pt x="10728" y="8406"/>
                    <a:pt x="10728" y="8573"/>
                  </a:cubicBezTo>
                  <a:cubicBezTo>
                    <a:pt x="10728" y="8740"/>
                    <a:pt x="10597" y="8871"/>
                    <a:pt x="10431" y="8871"/>
                  </a:cubicBezTo>
                  <a:lnTo>
                    <a:pt x="4204" y="8871"/>
                  </a:lnTo>
                  <a:cubicBezTo>
                    <a:pt x="3323" y="8871"/>
                    <a:pt x="2811" y="7882"/>
                    <a:pt x="3311" y="7168"/>
                  </a:cubicBezTo>
                  <a:lnTo>
                    <a:pt x="3668" y="6656"/>
                  </a:lnTo>
                  <a:cubicBezTo>
                    <a:pt x="3811" y="6787"/>
                    <a:pt x="3978" y="6906"/>
                    <a:pt x="4168" y="7001"/>
                  </a:cubicBezTo>
                  <a:lnTo>
                    <a:pt x="3799" y="7537"/>
                  </a:lnTo>
                  <a:cubicBezTo>
                    <a:pt x="3573" y="7847"/>
                    <a:pt x="3799" y="8275"/>
                    <a:pt x="4180" y="8275"/>
                  </a:cubicBezTo>
                  <a:lnTo>
                    <a:pt x="8085" y="8275"/>
                  </a:lnTo>
                  <a:cubicBezTo>
                    <a:pt x="8192" y="8275"/>
                    <a:pt x="8264" y="8204"/>
                    <a:pt x="8264" y="8097"/>
                  </a:cubicBezTo>
                  <a:cubicBezTo>
                    <a:pt x="8264" y="7989"/>
                    <a:pt x="8192" y="7918"/>
                    <a:pt x="8085" y="7918"/>
                  </a:cubicBezTo>
                  <a:lnTo>
                    <a:pt x="4180" y="7918"/>
                  </a:lnTo>
                  <a:cubicBezTo>
                    <a:pt x="4097" y="7918"/>
                    <a:pt x="4037" y="7811"/>
                    <a:pt x="4097" y="7739"/>
                  </a:cubicBezTo>
                  <a:lnTo>
                    <a:pt x="4513" y="7132"/>
                  </a:lnTo>
                  <a:cubicBezTo>
                    <a:pt x="4753" y="7201"/>
                    <a:pt x="4820" y="7217"/>
                    <a:pt x="5587" y="7217"/>
                  </a:cubicBezTo>
                  <a:cubicBezTo>
                    <a:pt x="6309" y="7217"/>
                    <a:pt x="7651" y="7202"/>
                    <a:pt x="10341" y="7202"/>
                  </a:cubicBezTo>
                  <a:cubicBezTo>
                    <a:pt x="10765" y="7202"/>
                    <a:pt x="11223" y="7203"/>
                    <a:pt x="11717" y="7204"/>
                  </a:cubicBezTo>
                  <a:cubicBezTo>
                    <a:pt x="12086" y="7204"/>
                    <a:pt x="12383" y="6906"/>
                    <a:pt x="12383" y="6537"/>
                  </a:cubicBezTo>
                  <a:cubicBezTo>
                    <a:pt x="12383" y="6168"/>
                    <a:pt x="12098" y="5894"/>
                    <a:pt x="11728" y="5894"/>
                  </a:cubicBezTo>
                  <a:lnTo>
                    <a:pt x="11538" y="5894"/>
                  </a:lnTo>
                  <a:lnTo>
                    <a:pt x="12383" y="2191"/>
                  </a:lnTo>
                  <a:cubicBezTo>
                    <a:pt x="12550" y="1489"/>
                    <a:pt x="12014" y="822"/>
                    <a:pt x="11300" y="822"/>
                  </a:cubicBezTo>
                  <a:lnTo>
                    <a:pt x="7752" y="822"/>
                  </a:lnTo>
                  <a:cubicBezTo>
                    <a:pt x="7657" y="822"/>
                    <a:pt x="7573" y="893"/>
                    <a:pt x="7573" y="1000"/>
                  </a:cubicBezTo>
                  <a:cubicBezTo>
                    <a:pt x="7573" y="1108"/>
                    <a:pt x="7657" y="1179"/>
                    <a:pt x="7752" y="1179"/>
                  </a:cubicBezTo>
                  <a:lnTo>
                    <a:pt x="11300" y="1179"/>
                  </a:lnTo>
                  <a:cubicBezTo>
                    <a:pt x="11788" y="1179"/>
                    <a:pt x="12145" y="1620"/>
                    <a:pt x="12026" y="2096"/>
                  </a:cubicBezTo>
                  <a:lnTo>
                    <a:pt x="11145" y="5894"/>
                  </a:lnTo>
                  <a:lnTo>
                    <a:pt x="10526" y="5894"/>
                  </a:lnTo>
                  <a:cubicBezTo>
                    <a:pt x="10609" y="5489"/>
                    <a:pt x="11300" y="2548"/>
                    <a:pt x="11419" y="2001"/>
                  </a:cubicBezTo>
                  <a:cubicBezTo>
                    <a:pt x="11443" y="1882"/>
                    <a:pt x="11359" y="1774"/>
                    <a:pt x="11240" y="1774"/>
                  </a:cubicBezTo>
                  <a:lnTo>
                    <a:pt x="3073" y="1774"/>
                  </a:lnTo>
                  <a:lnTo>
                    <a:pt x="2858" y="1167"/>
                  </a:lnTo>
                  <a:lnTo>
                    <a:pt x="7073" y="1167"/>
                  </a:lnTo>
                  <a:cubicBezTo>
                    <a:pt x="7180" y="1167"/>
                    <a:pt x="7252" y="1084"/>
                    <a:pt x="7252" y="989"/>
                  </a:cubicBezTo>
                  <a:cubicBezTo>
                    <a:pt x="7252" y="881"/>
                    <a:pt x="7180" y="810"/>
                    <a:pt x="7073" y="810"/>
                  </a:cubicBezTo>
                  <a:lnTo>
                    <a:pt x="2727" y="810"/>
                  </a:lnTo>
                  <a:cubicBezTo>
                    <a:pt x="2561" y="346"/>
                    <a:pt x="2096" y="0"/>
                    <a:pt x="15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23" name="Google Shape;13323;p88"/>
          <p:cNvGrpSpPr/>
          <p:nvPr/>
        </p:nvGrpSpPr>
        <p:grpSpPr>
          <a:xfrm>
            <a:off x="3097241" y="2259314"/>
            <a:ext cx="344883" cy="343387"/>
            <a:chOff x="3097241" y="2433564"/>
            <a:chExt cx="344883" cy="343387"/>
          </a:xfrm>
        </p:grpSpPr>
        <p:sp>
          <p:nvSpPr>
            <p:cNvPr id="13324" name="Google Shape;13324;p88"/>
            <p:cNvSpPr/>
            <p:nvPr/>
          </p:nvSpPr>
          <p:spPr>
            <a:xfrm>
              <a:off x="3151825" y="2465806"/>
              <a:ext cx="235746" cy="311146"/>
            </a:xfrm>
            <a:custGeom>
              <a:avLst/>
              <a:gdLst/>
              <a:ahLst/>
              <a:cxnLst/>
              <a:rect l="l" t="t" r="r" b="b"/>
              <a:pathLst>
                <a:path w="7407" h="9776" extrusionOk="0">
                  <a:moveTo>
                    <a:pt x="3703" y="322"/>
                  </a:moveTo>
                  <a:cubicBezTo>
                    <a:pt x="5573" y="322"/>
                    <a:pt x="7097" y="1846"/>
                    <a:pt x="7097" y="3715"/>
                  </a:cubicBezTo>
                  <a:cubicBezTo>
                    <a:pt x="7097" y="5239"/>
                    <a:pt x="6144" y="6728"/>
                    <a:pt x="5358" y="7704"/>
                  </a:cubicBezTo>
                  <a:cubicBezTo>
                    <a:pt x="4656" y="8573"/>
                    <a:pt x="3953" y="9192"/>
                    <a:pt x="3703" y="9418"/>
                  </a:cubicBezTo>
                  <a:cubicBezTo>
                    <a:pt x="3441" y="9192"/>
                    <a:pt x="2751" y="8573"/>
                    <a:pt x="2048" y="7704"/>
                  </a:cubicBezTo>
                  <a:cubicBezTo>
                    <a:pt x="1263" y="6728"/>
                    <a:pt x="310" y="5239"/>
                    <a:pt x="310" y="3715"/>
                  </a:cubicBezTo>
                  <a:cubicBezTo>
                    <a:pt x="310" y="1846"/>
                    <a:pt x="1822" y="322"/>
                    <a:pt x="3703" y="322"/>
                  </a:cubicBezTo>
                  <a:close/>
                  <a:moveTo>
                    <a:pt x="3703" y="1"/>
                  </a:moveTo>
                  <a:cubicBezTo>
                    <a:pt x="1667" y="1"/>
                    <a:pt x="0" y="1668"/>
                    <a:pt x="0" y="3704"/>
                  </a:cubicBezTo>
                  <a:cubicBezTo>
                    <a:pt x="0" y="4418"/>
                    <a:pt x="191" y="5192"/>
                    <a:pt x="560" y="5978"/>
                  </a:cubicBezTo>
                  <a:cubicBezTo>
                    <a:pt x="858" y="6609"/>
                    <a:pt x="1274" y="7263"/>
                    <a:pt x="1798" y="7894"/>
                  </a:cubicBezTo>
                  <a:cubicBezTo>
                    <a:pt x="2691" y="9002"/>
                    <a:pt x="3549" y="9716"/>
                    <a:pt x="3596" y="9740"/>
                  </a:cubicBezTo>
                  <a:cubicBezTo>
                    <a:pt x="3626" y="9764"/>
                    <a:pt x="3665" y="9776"/>
                    <a:pt x="3700" y="9776"/>
                  </a:cubicBezTo>
                  <a:cubicBezTo>
                    <a:pt x="3736" y="9776"/>
                    <a:pt x="3769" y="9764"/>
                    <a:pt x="3787" y="9740"/>
                  </a:cubicBezTo>
                  <a:cubicBezTo>
                    <a:pt x="3822" y="9716"/>
                    <a:pt x="4703" y="9002"/>
                    <a:pt x="5596" y="7894"/>
                  </a:cubicBezTo>
                  <a:cubicBezTo>
                    <a:pt x="6108" y="7252"/>
                    <a:pt x="6525" y="6609"/>
                    <a:pt x="6823" y="5978"/>
                  </a:cubicBezTo>
                  <a:cubicBezTo>
                    <a:pt x="7204" y="5192"/>
                    <a:pt x="7394" y="4418"/>
                    <a:pt x="7394" y="3704"/>
                  </a:cubicBezTo>
                  <a:cubicBezTo>
                    <a:pt x="7406" y="1668"/>
                    <a:pt x="5739" y="1"/>
                    <a:pt x="3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5" name="Google Shape;13325;p88"/>
            <p:cNvSpPr/>
            <p:nvPr/>
          </p:nvSpPr>
          <p:spPr>
            <a:xfrm>
              <a:off x="3179483" y="2492732"/>
              <a:ext cx="181926" cy="181894"/>
            </a:xfrm>
            <a:custGeom>
              <a:avLst/>
              <a:gdLst/>
              <a:ahLst/>
              <a:cxnLst/>
              <a:rect l="l" t="t" r="r" b="b"/>
              <a:pathLst>
                <a:path w="5716" h="5715" extrusionOk="0">
                  <a:moveTo>
                    <a:pt x="2858" y="0"/>
                  </a:moveTo>
                  <a:cubicBezTo>
                    <a:pt x="1286" y="0"/>
                    <a:pt x="1" y="1286"/>
                    <a:pt x="1" y="2858"/>
                  </a:cubicBezTo>
                  <a:cubicBezTo>
                    <a:pt x="1" y="4441"/>
                    <a:pt x="1286" y="5715"/>
                    <a:pt x="2858" y="5715"/>
                  </a:cubicBezTo>
                  <a:cubicBezTo>
                    <a:pt x="4442" y="5715"/>
                    <a:pt x="5716" y="4429"/>
                    <a:pt x="5716" y="2858"/>
                  </a:cubicBezTo>
                  <a:cubicBezTo>
                    <a:pt x="5692" y="2131"/>
                    <a:pt x="5418" y="1429"/>
                    <a:pt x="4918" y="893"/>
                  </a:cubicBezTo>
                  <a:cubicBezTo>
                    <a:pt x="4888" y="863"/>
                    <a:pt x="4846" y="848"/>
                    <a:pt x="4805" y="848"/>
                  </a:cubicBezTo>
                  <a:cubicBezTo>
                    <a:pt x="4763" y="848"/>
                    <a:pt x="4721" y="863"/>
                    <a:pt x="4692" y="893"/>
                  </a:cubicBezTo>
                  <a:cubicBezTo>
                    <a:pt x="4632" y="953"/>
                    <a:pt x="4632" y="1060"/>
                    <a:pt x="4692" y="1119"/>
                  </a:cubicBezTo>
                  <a:cubicBezTo>
                    <a:pt x="5144" y="1595"/>
                    <a:pt x="5394" y="2215"/>
                    <a:pt x="5394" y="2869"/>
                  </a:cubicBezTo>
                  <a:cubicBezTo>
                    <a:pt x="5394" y="4274"/>
                    <a:pt x="4251" y="5417"/>
                    <a:pt x="2846" y="5417"/>
                  </a:cubicBezTo>
                  <a:cubicBezTo>
                    <a:pt x="1453" y="5417"/>
                    <a:pt x="298" y="4274"/>
                    <a:pt x="298" y="2869"/>
                  </a:cubicBezTo>
                  <a:cubicBezTo>
                    <a:pt x="298" y="1476"/>
                    <a:pt x="1453" y="333"/>
                    <a:pt x="2846" y="333"/>
                  </a:cubicBezTo>
                  <a:cubicBezTo>
                    <a:pt x="3299" y="333"/>
                    <a:pt x="3739" y="452"/>
                    <a:pt x="4132" y="667"/>
                  </a:cubicBezTo>
                  <a:cubicBezTo>
                    <a:pt x="4157" y="683"/>
                    <a:pt x="4185" y="691"/>
                    <a:pt x="4214" y="691"/>
                  </a:cubicBezTo>
                  <a:cubicBezTo>
                    <a:pt x="4269" y="691"/>
                    <a:pt x="4323" y="662"/>
                    <a:pt x="4346" y="607"/>
                  </a:cubicBezTo>
                  <a:cubicBezTo>
                    <a:pt x="4394" y="536"/>
                    <a:pt x="4370" y="429"/>
                    <a:pt x="4287" y="393"/>
                  </a:cubicBezTo>
                  <a:cubicBezTo>
                    <a:pt x="3858" y="131"/>
                    <a:pt x="3370" y="0"/>
                    <a:pt x="2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6" name="Google Shape;13326;p88"/>
            <p:cNvSpPr/>
            <p:nvPr/>
          </p:nvSpPr>
          <p:spPr>
            <a:xfrm>
              <a:off x="3242024" y="2524941"/>
              <a:ext cx="54202" cy="117857"/>
            </a:xfrm>
            <a:custGeom>
              <a:avLst/>
              <a:gdLst/>
              <a:ahLst/>
              <a:cxnLst/>
              <a:rect l="l" t="t" r="r" b="b"/>
              <a:pathLst>
                <a:path w="1703" h="3703" extrusionOk="0">
                  <a:moveTo>
                    <a:pt x="857" y="0"/>
                  </a:moveTo>
                  <a:cubicBezTo>
                    <a:pt x="762" y="0"/>
                    <a:pt x="691" y="71"/>
                    <a:pt x="691" y="167"/>
                  </a:cubicBezTo>
                  <a:lnTo>
                    <a:pt x="691" y="524"/>
                  </a:lnTo>
                  <a:cubicBezTo>
                    <a:pt x="322" y="560"/>
                    <a:pt x="24" y="881"/>
                    <a:pt x="24" y="1262"/>
                  </a:cubicBezTo>
                  <a:cubicBezTo>
                    <a:pt x="24" y="1679"/>
                    <a:pt x="357" y="2012"/>
                    <a:pt x="762" y="2012"/>
                  </a:cubicBezTo>
                  <a:lnTo>
                    <a:pt x="929" y="2012"/>
                  </a:lnTo>
                  <a:cubicBezTo>
                    <a:pt x="1167" y="2012"/>
                    <a:pt x="1357" y="2203"/>
                    <a:pt x="1357" y="2441"/>
                  </a:cubicBezTo>
                  <a:cubicBezTo>
                    <a:pt x="1357" y="2679"/>
                    <a:pt x="1167" y="2869"/>
                    <a:pt x="929" y="2869"/>
                  </a:cubicBezTo>
                  <a:lnTo>
                    <a:pt x="679" y="2869"/>
                  </a:lnTo>
                  <a:cubicBezTo>
                    <a:pt x="476" y="2869"/>
                    <a:pt x="334" y="2703"/>
                    <a:pt x="334" y="2524"/>
                  </a:cubicBezTo>
                  <a:cubicBezTo>
                    <a:pt x="334" y="2441"/>
                    <a:pt x="262" y="2369"/>
                    <a:pt x="167" y="2369"/>
                  </a:cubicBezTo>
                  <a:cubicBezTo>
                    <a:pt x="83" y="2369"/>
                    <a:pt x="0" y="2441"/>
                    <a:pt x="0" y="2524"/>
                  </a:cubicBezTo>
                  <a:cubicBezTo>
                    <a:pt x="0" y="2905"/>
                    <a:pt x="298" y="3203"/>
                    <a:pt x="679" y="3203"/>
                  </a:cubicBezTo>
                  <a:lnTo>
                    <a:pt x="691" y="3203"/>
                  </a:lnTo>
                  <a:lnTo>
                    <a:pt x="691" y="3536"/>
                  </a:lnTo>
                  <a:cubicBezTo>
                    <a:pt x="691" y="3631"/>
                    <a:pt x="762" y="3703"/>
                    <a:pt x="857" y="3703"/>
                  </a:cubicBezTo>
                  <a:cubicBezTo>
                    <a:pt x="941" y="3703"/>
                    <a:pt x="1012" y="3631"/>
                    <a:pt x="1012" y="3536"/>
                  </a:cubicBezTo>
                  <a:lnTo>
                    <a:pt x="1012" y="3179"/>
                  </a:lnTo>
                  <a:cubicBezTo>
                    <a:pt x="1393" y="3143"/>
                    <a:pt x="1691" y="2822"/>
                    <a:pt x="1691" y="2441"/>
                  </a:cubicBezTo>
                  <a:cubicBezTo>
                    <a:pt x="1691" y="2024"/>
                    <a:pt x="1346" y="1691"/>
                    <a:pt x="941" y="1691"/>
                  </a:cubicBezTo>
                  <a:lnTo>
                    <a:pt x="774" y="1691"/>
                  </a:lnTo>
                  <a:cubicBezTo>
                    <a:pt x="536" y="1691"/>
                    <a:pt x="345" y="1500"/>
                    <a:pt x="345" y="1262"/>
                  </a:cubicBezTo>
                  <a:cubicBezTo>
                    <a:pt x="345" y="1024"/>
                    <a:pt x="536" y="833"/>
                    <a:pt x="774" y="833"/>
                  </a:cubicBezTo>
                  <a:lnTo>
                    <a:pt x="1036" y="833"/>
                  </a:lnTo>
                  <a:cubicBezTo>
                    <a:pt x="1226" y="833"/>
                    <a:pt x="1369" y="1000"/>
                    <a:pt x="1369" y="1179"/>
                  </a:cubicBezTo>
                  <a:lnTo>
                    <a:pt x="1369" y="1345"/>
                  </a:lnTo>
                  <a:cubicBezTo>
                    <a:pt x="1393" y="1429"/>
                    <a:pt x="1453" y="1500"/>
                    <a:pt x="1536" y="1500"/>
                  </a:cubicBezTo>
                  <a:cubicBezTo>
                    <a:pt x="1631" y="1500"/>
                    <a:pt x="1703" y="1429"/>
                    <a:pt x="1703" y="1345"/>
                  </a:cubicBezTo>
                  <a:lnTo>
                    <a:pt x="1703" y="1179"/>
                  </a:lnTo>
                  <a:cubicBezTo>
                    <a:pt x="1703" y="810"/>
                    <a:pt x="1405" y="512"/>
                    <a:pt x="1036" y="512"/>
                  </a:cubicBezTo>
                  <a:lnTo>
                    <a:pt x="1012" y="512"/>
                  </a:lnTo>
                  <a:lnTo>
                    <a:pt x="1012" y="167"/>
                  </a:lnTo>
                  <a:cubicBezTo>
                    <a:pt x="1012" y="71"/>
                    <a:pt x="941" y="0"/>
                    <a:pt x="8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7" name="Google Shape;13327;p88"/>
            <p:cNvSpPr/>
            <p:nvPr/>
          </p:nvSpPr>
          <p:spPr>
            <a:xfrm>
              <a:off x="3390945" y="2433724"/>
              <a:ext cx="51179" cy="85934"/>
            </a:xfrm>
            <a:custGeom>
              <a:avLst/>
              <a:gdLst/>
              <a:ahLst/>
              <a:cxnLst/>
              <a:rect l="l" t="t" r="r" b="b"/>
              <a:pathLst>
                <a:path w="1608" h="2700" extrusionOk="0">
                  <a:moveTo>
                    <a:pt x="182" y="1"/>
                  </a:moveTo>
                  <a:cubicBezTo>
                    <a:pt x="134" y="1"/>
                    <a:pt x="86" y="22"/>
                    <a:pt x="48" y="68"/>
                  </a:cubicBezTo>
                  <a:cubicBezTo>
                    <a:pt x="0" y="140"/>
                    <a:pt x="12" y="235"/>
                    <a:pt x="84" y="294"/>
                  </a:cubicBezTo>
                  <a:cubicBezTo>
                    <a:pt x="834" y="794"/>
                    <a:pt x="1274" y="1628"/>
                    <a:pt x="1274" y="2545"/>
                  </a:cubicBezTo>
                  <a:cubicBezTo>
                    <a:pt x="1274" y="2628"/>
                    <a:pt x="1358" y="2699"/>
                    <a:pt x="1441" y="2699"/>
                  </a:cubicBezTo>
                  <a:cubicBezTo>
                    <a:pt x="1536" y="2699"/>
                    <a:pt x="1608" y="2628"/>
                    <a:pt x="1608" y="2545"/>
                  </a:cubicBezTo>
                  <a:cubicBezTo>
                    <a:pt x="1596" y="1533"/>
                    <a:pt x="1096" y="592"/>
                    <a:pt x="262" y="20"/>
                  </a:cubicBezTo>
                  <a:cubicBezTo>
                    <a:pt x="237" y="8"/>
                    <a:pt x="209" y="1"/>
                    <a:pt x="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8" name="Google Shape;13328;p88"/>
            <p:cNvSpPr/>
            <p:nvPr/>
          </p:nvSpPr>
          <p:spPr>
            <a:xfrm>
              <a:off x="3360613" y="2478187"/>
              <a:ext cx="27340" cy="41471"/>
            </a:xfrm>
            <a:custGeom>
              <a:avLst/>
              <a:gdLst/>
              <a:ahLst/>
              <a:cxnLst/>
              <a:rect l="l" t="t" r="r" b="b"/>
              <a:pathLst>
                <a:path w="859" h="1303" extrusionOk="0">
                  <a:moveTo>
                    <a:pt x="177" y="1"/>
                  </a:moveTo>
                  <a:cubicBezTo>
                    <a:pt x="131" y="1"/>
                    <a:pt x="85" y="25"/>
                    <a:pt x="48" y="76"/>
                  </a:cubicBezTo>
                  <a:cubicBezTo>
                    <a:pt x="1" y="147"/>
                    <a:pt x="13" y="231"/>
                    <a:pt x="84" y="290"/>
                  </a:cubicBezTo>
                  <a:cubicBezTo>
                    <a:pt x="370" y="493"/>
                    <a:pt x="537" y="802"/>
                    <a:pt x="537" y="1148"/>
                  </a:cubicBezTo>
                  <a:cubicBezTo>
                    <a:pt x="537" y="1231"/>
                    <a:pt x="608" y="1302"/>
                    <a:pt x="703" y="1302"/>
                  </a:cubicBezTo>
                  <a:cubicBezTo>
                    <a:pt x="787" y="1302"/>
                    <a:pt x="858" y="1231"/>
                    <a:pt x="858" y="1148"/>
                  </a:cubicBezTo>
                  <a:cubicBezTo>
                    <a:pt x="858" y="683"/>
                    <a:pt x="644" y="278"/>
                    <a:pt x="263" y="28"/>
                  </a:cubicBezTo>
                  <a:cubicBezTo>
                    <a:pt x="235" y="10"/>
                    <a:pt x="206" y="1"/>
                    <a:pt x="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9" name="Google Shape;13329;p88"/>
            <p:cNvSpPr/>
            <p:nvPr/>
          </p:nvSpPr>
          <p:spPr>
            <a:xfrm>
              <a:off x="3375795" y="2455939"/>
              <a:ext cx="39434" cy="63719"/>
            </a:xfrm>
            <a:custGeom>
              <a:avLst/>
              <a:gdLst/>
              <a:ahLst/>
              <a:cxnLst/>
              <a:rect l="l" t="t" r="r" b="b"/>
              <a:pathLst>
                <a:path w="1239" h="2002" extrusionOk="0">
                  <a:moveTo>
                    <a:pt x="183" y="0"/>
                  </a:moveTo>
                  <a:cubicBezTo>
                    <a:pt x="134" y="0"/>
                    <a:pt x="86" y="26"/>
                    <a:pt x="48" y="73"/>
                  </a:cubicBezTo>
                  <a:cubicBezTo>
                    <a:pt x="0" y="144"/>
                    <a:pt x="12" y="239"/>
                    <a:pt x="83" y="299"/>
                  </a:cubicBezTo>
                  <a:cubicBezTo>
                    <a:pt x="595" y="632"/>
                    <a:pt x="905" y="1216"/>
                    <a:pt x="905" y="1847"/>
                  </a:cubicBezTo>
                  <a:cubicBezTo>
                    <a:pt x="905" y="1930"/>
                    <a:pt x="976" y="2001"/>
                    <a:pt x="1072" y="2001"/>
                  </a:cubicBezTo>
                  <a:cubicBezTo>
                    <a:pt x="1155" y="2001"/>
                    <a:pt x="1238" y="1930"/>
                    <a:pt x="1238" y="1847"/>
                  </a:cubicBezTo>
                  <a:cubicBezTo>
                    <a:pt x="1238" y="1108"/>
                    <a:pt x="881" y="430"/>
                    <a:pt x="262" y="25"/>
                  </a:cubicBezTo>
                  <a:cubicBezTo>
                    <a:pt x="237" y="8"/>
                    <a:pt x="210"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0" name="Google Shape;13330;p88"/>
            <p:cNvSpPr/>
            <p:nvPr/>
          </p:nvSpPr>
          <p:spPr>
            <a:xfrm>
              <a:off x="3097241" y="2433564"/>
              <a:ext cx="50829" cy="85711"/>
            </a:xfrm>
            <a:custGeom>
              <a:avLst/>
              <a:gdLst/>
              <a:ahLst/>
              <a:cxnLst/>
              <a:rect l="l" t="t" r="r" b="b"/>
              <a:pathLst>
                <a:path w="1597" h="2693" extrusionOk="0">
                  <a:moveTo>
                    <a:pt x="1408" y="1"/>
                  </a:moveTo>
                  <a:cubicBezTo>
                    <a:pt x="1378" y="1"/>
                    <a:pt x="1348" y="9"/>
                    <a:pt x="1323" y="25"/>
                  </a:cubicBezTo>
                  <a:cubicBezTo>
                    <a:pt x="489" y="597"/>
                    <a:pt x="1" y="1538"/>
                    <a:pt x="1" y="2526"/>
                  </a:cubicBezTo>
                  <a:cubicBezTo>
                    <a:pt x="1" y="2621"/>
                    <a:pt x="72" y="2692"/>
                    <a:pt x="168" y="2692"/>
                  </a:cubicBezTo>
                  <a:cubicBezTo>
                    <a:pt x="251" y="2692"/>
                    <a:pt x="322" y="2621"/>
                    <a:pt x="322" y="2526"/>
                  </a:cubicBezTo>
                  <a:cubicBezTo>
                    <a:pt x="322" y="1633"/>
                    <a:pt x="775" y="787"/>
                    <a:pt x="1513" y="275"/>
                  </a:cubicBezTo>
                  <a:cubicBezTo>
                    <a:pt x="1573" y="240"/>
                    <a:pt x="1596" y="133"/>
                    <a:pt x="1549" y="73"/>
                  </a:cubicBezTo>
                  <a:cubicBezTo>
                    <a:pt x="1518" y="27"/>
                    <a:pt x="1462" y="1"/>
                    <a:pt x="14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1" name="Google Shape;13331;p88"/>
            <p:cNvSpPr/>
            <p:nvPr/>
          </p:nvSpPr>
          <p:spPr>
            <a:xfrm>
              <a:off x="3151061" y="2477773"/>
              <a:ext cx="27690" cy="41503"/>
            </a:xfrm>
            <a:custGeom>
              <a:avLst/>
              <a:gdLst/>
              <a:ahLst/>
              <a:cxnLst/>
              <a:rect l="l" t="t" r="r" b="b"/>
              <a:pathLst>
                <a:path w="870" h="1304" extrusionOk="0">
                  <a:moveTo>
                    <a:pt x="681" y="1"/>
                  </a:moveTo>
                  <a:cubicBezTo>
                    <a:pt x="647" y="1"/>
                    <a:pt x="613" y="10"/>
                    <a:pt x="584" y="29"/>
                  </a:cubicBezTo>
                  <a:cubicBezTo>
                    <a:pt x="215" y="280"/>
                    <a:pt x="1" y="696"/>
                    <a:pt x="1" y="1137"/>
                  </a:cubicBezTo>
                  <a:cubicBezTo>
                    <a:pt x="1" y="1232"/>
                    <a:pt x="84" y="1303"/>
                    <a:pt x="167" y="1303"/>
                  </a:cubicBezTo>
                  <a:cubicBezTo>
                    <a:pt x="263" y="1303"/>
                    <a:pt x="334" y="1232"/>
                    <a:pt x="334" y="1137"/>
                  </a:cubicBezTo>
                  <a:cubicBezTo>
                    <a:pt x="334" y="803"/>
                    <a:pt x="501" y="482"/>
                    <a:pt x="775" y="291"/>
                  </a:cubicBezTo>
                  <a:cubicBezTo>
                    <a:pt x="834" y="244"/>
                    <a:pt x="870" y="149"/>
                    <a:pt x="810" y="65"/>
                  </a:cubicBezTo>
                  <a:cubicBezTo>
                    <a:pt x="782" y="22"/>
                    <a:pt x="732" y="1"/>
                    <a:pt x="6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2" name="Google Shape;13332;p88"/>
            <p:cNvSpPr/>
            <p:nvPr/>
          </p:nvSpPr>
          <p:spPr>
            <a:xfrm>
              <a:off x="3124167" y="2455939"/>
              <a:ext cx="39434" cy="63337"/>
            </a:xfrm>
            <a:custGeom>
              <a:avLst/>
              <a:gdLst/>
              <a:ahLst/>
              <a:cxnLst/>
              <a:rect l="l" t="t" r="r" b="b"/>
              <a:pathLst>
                <a:path w="1239" h="1990" extrusionOk="0">
                  <a:moveTo>
                    <a:pt x="1038" y="0"/>
                  </a:moveTo>
                  <a:cubicBezTo>
                    <a:pt x="1008" y="0"/>
                    <a:pt x="978" y="8"/>
                    <a:pt x="953" y="25"/>
                  </a:cubicBezTo>
                  <a:cubicBezTo>
                    <a:pt x="357" y="430"/>
                    <a:pt x="0" y="1108"/>
                    <a:pt x="0" y="1823"/>
                  </a:cubicBezTo>
                  <a:cubicBezTo>
                    <a:pt x="0" y="1918"/>
                    <a:pt x="72" y="1989"/>
                    <a:pt x="167" y="1989"/>
                  </a:cubicBezTo>
                  <a:cubicBezTo>
                    <a:pt x="250" y="1989"/>
                    <a:pt x="334" y="1918"/>
                    <a:pt x="334" y="1823"/>
                  </a:cubicBezTo>
                  <a:cubicBezTo>
                    <a:pt x="334" y="1204"/>
                    <a:pt x="643" y="632"/>
                    <a:pt x="1143" y="275"/>
                  </a:cubicBezTo>
                  <a:cubicBezTo>
                    <a:pt x="1203" y="239"/>
                    <a:pt x="1239" y="132"/>
                    <a:pt x="1179" y="73"/>
                  </a:cubicBezTo>
                  <a:cubicBezTo>
                    <a:pt x="1148" y="26"/>
                    <a:pt x="1093" y="0"/>
                    <a:pt x="10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33" name="Google Shape;13333;p88"/>
          <p:cNvGrpSpPr/>
          <p:nvPr/>
        </p:nvGrpSpPr>
        <p:grpSpPr>
          <a:xfrm>
            <a:off x="1278299" y="2265043"/>
            <a:ext cx="410829" cy="332343"/>
            <a:chOff x="1278299" y="2439293"/>
            <a:chExt cx="410829" cy="332343"/>
          </a:xfrm>
        </p:grpSpPr>
        <p:sp>
          <p:nvSpPr>
            <p:cNvPr id="13334" name="Google Shape;13334;p88"/>
            <p:cNvSpPr/>
            <p:nvPr/>
          </p:nvSpPr>
          <p:spPr>
            <a:xfrm>
              <a:off x="1360159" y="2510141"/>
              <a:ext cx="245963" cy="12540"/>
            </a:xfrm>
            <a:custGeom>
              <a:avLst/>
              <a:gdLst/>
              <a:ahLst/>
              <a:cxnLst/>
              <a:rect l="l" t="t" r="r" b="b"/>
              <a:pathLst>
                <a:path w="7728" h="394" extrusionOk="0">
                  <a:moveTo>
                    <a:pt x="191" y="1"/>
                  </a:moveTo>
                  <a:cubicBezTo>
                    <a:pt x="96" y="1"/>
                    <a:pt x="1" y="96"/>
                    <a:pt x="1" y="203"/>
                  </a:cubicBezTo>
                  <a:cubicBezTo>
                    <a:pt x="1" y="298"/>
                    <a:pt x="96" y="394"/>
                    <a:pt x="191" y="394"/>
                  </a:cubicBezTo>
                  <a:lnTo>
                    <a:pt x="7537" y="394"/>
                  </a:lnTo>
                  <a:cubicBezTo>
                    <a:pt x="7633" y="394"/>
                    <a:pt x="7728" y="298"/>
                    <a:pt x="7728" y="203"/>
                  </a:cubicBezTo>
                  <a:cubicBezTo>
                    <a:pt x="7728" y="96"/>
                    <a:pt x="7633" y="1"/>
                    <a:pt x="7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5" name="Google Shape;13335;p88"/>
            <p:cNvSpPr/>
            <p:nvPr/>
          </p:nvSpPr>
          <p:spPr>
            <a:xfrm>
              <a:off x="1360159" y="2575706"/>
              <a:ext cx="245963" cy="12158"/>
            </a:xfrm>
            <a:custGeom>
              <a:avLst/>
              <a:gdLst/>
              <a:ahLst/>
              <a:cxnLst/>
              <a:rect l="l" t="t" r="r" b="b"/>
              <a:pathLst>
                <a:path w="7728" h="382" extrusionOk="0">
                  <a:moveTo>
                    <a:pt x="191" y="0"/>
                  </a:moveTo>
                  <a:cubicBezTo>
                    <a:pt x="96" y="0"/>
                    <a:pt x="1" y="84"/>
                    <a:pt x="1" y="191"/>
                  </a:cubicBezTo>
                  <a:cubicBezTo>
                    <a:pt x="1" y="298"/>
                    <a:pt x="96" y="381"/>
                    <a:pt x="191" y="381"/>
                  </a:cubicBezTo>
                  <a:lnTo>
                    <a:pt x="7537" y="381"/>
                  </a:lnTo>
                  <a:cubicBezTo>
                    <a:pt x="7633" y="381"/>
                    <a:pt x="7728" y="298"/>
                    <a:pt x="7728" y="191"/>
                  </a:cubicBezTo>
                  <a:cubicBezTo>
                    <a:pt x="7728" y="84"/>
                    <a:pt x="7633" y="0"/>
                    <a:pt x="75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6" name="Google Shape;13336;p88"/>
            <p:cNvSpPr/>
            <p:nvPr/>
          </p:nvSpPr>
          <p:spPr>
            <a:xfrm>
              <a:off x="1437086" y="2618132"/>
              <a:ext cx="92873" cy="12540"/>
            </a:xfrm>
            <a:custGeom>
              <a:avLst/>
              <a:gdLst/>
              <a:ahLst/>
              <a:cxnLst/>
              <a:rect l="l" t="t" r="r" b="b"/>
              <a:pathLst>
                <a:path w="2918" h="394" extrusionOk="0">
                  <a:moveTo>
                    <a:pt x="191" y="1"/>
                  </a:moveTo>
                  <a:cubicBezTo>
                    <a:pt x="84" y="1"/>
                    <a:pt x="1" y="96"/>
                    <a:pt x="1" y="203"/>
                  </a:cubicBezTo>
                  <a:cubicBezTo>
                    <a:pt x="1" y="299"/>
                    <a:pt x="84" y="394"/>
                    <a:pt x="191" y="394"/>
                  </a:cubicBezTo>
                  <a:lnTo>
                    <a:pt x="2715" y="394"/>
                  </a:lnTo>
                  <a:cubicBezTo>
                    <a:pt x="2822" y="394"/>
                    <a:pt x="2918" y="299"/>
                    <a:pt x="2918" y="203"/>
                  </a:cubicBezTo>
                  <a:cubicBezTo>
                    <a:pt x="2918" y="96"/>
                    <a:pt x="2822" y="1"/>
                    <a:pt x="2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7" name="Google Shape;13337;p88"/>
            <p:cNvSpPr/>
            <p:nvPr/>
          </p:nvSpPr>
          <p:spPr>
            <a:xfrm>
              <a:off x="1419295" y="2543115"/>
              <a:ext cx="186827" cy="12158"/>
            </a:xfrm>
            <a:custGeom>
              <a:avLst/>
              <a:gdLst/>
              <a:ahLst/>
              <a:cxnLst/>
              <a:rect l="l" t="t" r="r" b="b"/>
              <a:pathLst>
                <a:path w="5870" h="382" extrusionOk="0">
                  <a:moveTo>
                    <a:pt x="191" y="1"/>
                  </a:moveTo>
                  <a:cubicBezTo>
                    <a:pt x="95" y="1"/>
                    <a:pt x="0" y="84"/>
                    <a:pt x="0" y="191"/>
                  </a:cubicBezTo>
                  <a:cubicBezTo>
                    <a:pt x="0" y="298"/>
                    <a:pt x="95" y="382"/>
                    <a:pt x="191" y="382"/>
                  </a:cubicBezTo>
                  <a:lnTo>
                    <a:pt x="5679" y="382"/>
                  </a:lnTo>
                  <a:cubicBezTo>
                    <a:pt x="5775" y="382"/>
                    <a:pt x="5870" y="298"/>
                    <a:pt x="5870" y="191"/>
                  </a:cubicBezTo>
                  <a:cubicBezTo>
                    <a:pt x="5870" y="84"/>
                    <a:pt x="5775" y="1"/>
                    <a:pt x="5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8" name="Google Shape;13338;p88"/>
            <p:cNvSpPr/>
            <p:nvPr/>
          </p:nvSpPr>
          <p:spPr>
            <a:xfrm>
              <a:off x="1360541" y="2543115"/>
              <a:ext cx="43604" cy="12158"/>
            </a:xfrm>
            <a:custGeom>
              <a:avLst/>
              <a:gdLst/>
              <a:ahLst/>
              <a:cxnLst/>
              <a:rect l="l" t="t" r="r" b="b"/>
              <a:pathLst>
                <a:path w="1370" h="382" extrusionOk="0">
                  <a:moveTo>
                    <a:pt x="203" y="1"/>
                  </a:moveTo>
                  <a:cubicBezTo>
                    <a:pt x="96" y="1"/>
                    <a:pt x="1" y="84"/>
                    <a:pt x="1" y="191"/>
                  </a:cubicBezTo>
                  <a:cubicBezTo>
                    <a:pt x="1" y="298"/>
                    <a:pt x="96" y="382"/>
                    <a:pt x="203" y="382"/>
                  </a:cubicBezTo>
                  <a:lnTo>
                    <a:pt x="1179" y="382"/>
                  </a:lnTo>
                  <a:cubicBezTo>
                    <a:pt x="1286" y="382"/>
                    <a:pt x="1370" y="298"/>
                    <a:pt x="1370" y="191"/>
                  </a:cubicBezTo>
                  <a:cubicBezTo>
                    <a:pt x="1358" y="72"/>
                    <a:pt x="1286"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9" name="Google Shape;13339;p88"/>
            <p:cNvSpPr/>
            <p:nvPr/>
          </p:nvSpPr>
          <p:spPr>
            <a:xfrm>
              <a:off x="1306721" y="2469211"/>
              <a:ext cx="353222" cy="228171"/>
            </a:xfrm>
            <a:custGeom>
              <a:avLst/>
              <a:gdLst/>
              <a:ahLst/>
              <a:cxnLst/>
              <a:rect l="l" t="t" r="r" b="b"/>
              <a:pathLst>
                <a:path w="11098" h="7169" extrusionOk="0">
                  <a:moveTo>
                    <a:pt x="1144" y="1"/>
                  </a:moveTo>
                  <a:cubicBezTo>
                    <a:pt x="1025" y="1"/>
                    <a:pt x="918" y="96"/>
                    <a:pt x="906" y="215"/>
                  </a:cubicBezTo>
                  <a:cubicBezTo>
                    <a:pt x="894" y="596"/>
                    <a:pt x="596" y="894"/>
                    <a:pt x="215" y="906"/>
                  </a:cubicBezTo>
                  <a:cubicBezTo>
                    <a:pt x="96" y="906"/>
                    <a:pt x="1" y="1013"/>
                    <a:pt x="1" y="1144"/>
                  </a:cubicBezTo>
                  <a:lnTo>
                    <a:pt x="1" y="6025"/>
                  </a:lnTo>
                  <a:cubicBezTo>
                    <a:pt x="1" y="6144"/>
                    <a:pt x="96" y="6252"/>
                    <a:pt x="215" y="6264"/>
                  </a:cubicBezTo>
                  <a:cubicBezTo>
                    <a:pt x="596" y="6275"/>
                    <a:pt x="894" y="6573"/>
                    <a:pt x="906" y="6942"/>
                  </a:cubicBezTo>
                  <a:cubicBezTo>
                    <a:pt x="906" y="7061"/>
                    <a:pt x="1013" y="7168"/>
                    <a:pt x="1144" y="7168"/>
                  </a:cubicBezTo>
                  <a:lnTo>
                    <a:pt x="6728" y="7168"/>
                  </a:lnTo>
                  <a:cubicBezTo>
                    <a:pt x="6835" y="7168"/>
                    <a:pt x="6918" y="7085"/>
                    <a:pt x="6918" y="6978"/>
                  </a:cubicBezTo>
                  <a:cubicBezTo>
                    <a:pt x="6918" y="6871"/>
                    <a:pt x="6835" y="6787"/>
                    <a:pt x="6728" y="6787"/>
                  </a:cubicBezTo>
                  <a:lnTo>
                    <a:pt x="1275" y="6787"/>
                  </a:lnTo>
                  <a:cubicBezTo>
                    <a:pt x="1203" y="6323"/>
                    <a:pt x="846" y="5978"/>
                    <a:pt x="382" y="5894"/>
                  </a:cubicBezTo>
                  <a:lnTo>
                    <a:pt x="382" y="1263"/>
                  </a:lnTo>
                  <a:cubicBezTo>
                    <a:pt x="846" y="1191"/>
                    <a:pt x="1192" y="834"/>
                    <a:pt x="1275" y="370"/>
                  </a:cubicBezTo>
                  <a:lnTo>
                    <a:pt x="9776" y="370"/>
                  </a:lnTo>
                  <a:cubicBezTo>
                    <a:pt x="9847" y="846"/>
                    <a:pt x="10240" y="1203"/>
                    <a:pt x="10717" y="1263"/>
                  </a:cubicBezTo>
                  <a:lnTo>
                    <a:pt x="10717" y="4466"/>
                  </a:lnTo>
                  <a:cubicBezTo>
                    <a:pt x="10717" y="4561"/>
                    <a:pt x="10800" y="4656"/>
                    <a:pt x="10907" y="4656"/>
                  </a:cubicBezTo>
                  <a:cubicBezTo>
                    <a:pt x="11014" y="4656"/>
                    <a:pt x="11098" y="4561"/>
                    <a:pt x="11098" y="4466"/>
                  </a:cubicBezTo>
                  <a:lnTo>
                    <a:pt x="11098" y="1108"/>
                  </a:lnTo>
                  <a:cubicBezTo>
                    <a:pt x="11086" y="1072"/>
                    <a:pt x="11062" y="1013"/>
                    <a:pt x="11014" y="965"/>
                  </a:cubicBezTo>
                  <a:cubicBezTo>
                    <a:pt x="10967" y="918"/>
                    <a:pt x="10907" y="906"/>
                    <a:pt x="10848" y="906"/>
                  </a:cubicBezTo>
                  <a:cubicBezTo>
                    <a:pt x="10467" y="906"/>
                    <a:pt x="10145" y="608"/>
                    <a:pt x="10133" y="215"/>
                  </a:cubicBezTo>
                  <a:cubicBezTo>
                    <a:pt x="10133" y="96"/>
                    <a:pt x="10026" y="1"/>
                    <a:pt x="9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0" name="Google Shape;13340;p88"/>
            <p:cNvSpPr/>
            <p:nvPr/>
          </p:nvSpPr>
          <p:spPr>
            <a:xfrm>
              <a:off x="1278299" y="2439293"/>
              <a:ext cx="410829" cy="332343"/>
            </a:xfrm>
            <a:custGeom>
              <a:avLst/>
              <a:gdLst/>
              <a:ahLst/>
              <a:cxnLst/>
              <a:rect l="l" t="t" r="r" b="b"/>
              <a:pathLst>
                <a:path w="12908" h="10442" extrusionOk="0">
                  <a:moveTo>
                    <a:pt x="12348" y="369"/>
                  </a:moveTo>
                  <a:cubicBezTo>
                    <a:pt x="12431" y="369"/>
                    <a:pt x="12503" y="429"/>
                    <a:pt x="12503" y="524"/>
                  </a:cubicBezTo>
                  <a:lnTo>
                    <a:pt x="12503" y="8513"/>
                  </a:lnTo>
                  <a:cubicBezTo>
                    <a:pt x="12503" y="8585"/>
                    <a:pt x="12443" y="8656"/>
                    <a:pt x="12348" y="8656"/>
                  </a:cubicBezTo>
                  <a:lnTo>
                    <a:pt x="11610" y="8656"/>
                  </a:lnTo>
                  <a:lnTo>
                    <a:pt x="11502" y="8454"/>
                  </a:lnTo>
                  <a:cubicBezTo>
                    <a:pt x="11502" y="8454"/>
                    <a:pt x="11514" y="8454"/>
                    <a:pt x="11514" y="8442"/>
                  </a:cubicBezTo>
                  <a:cubicBezTo>
                    <a:pt x="11776" y="8323"/>
                    <a:pt x="11931" y="8049"/>
                    <a:pt x="11907" y="7763"/>
                  </a:cubicBezTo>
                  <a:cubicBezTo>
                    <a:pt x="11907" y="7692"/>
                    <a:pt x="11919" y="7632"/>
                    <a:pt x="11967" y="7573"/>
                  </a:cubicBezTo>
                  <a:cubicBezTo>
                    <a:pt x="12133" y="7334"/>
                    <a:pt x="12133" y="7025"/>
                    <a:pt x="11967" y="6799"/>
                  </a:cubicBezTo>
                  <a:cubicBezTo>
                    <a:pt x="11919" y="6739"/>
                    <a:pt x="11907" y="6668"/>
                    <a:pt x="11907" y="6608"/>
                  </a:cubicBezTo>
                  <a:cubicBezTo>
                    <a:pt x="11931" y="6322"/>
                    <a:pt x="11776" y="6061"/>
                    <a:pt x="11514" y="5941"/>
                  </a:cubicBezTo>
                  <a:cubicBezTo>
                    <a:pt x="11455" y="5906"/>
                    <a:pt x="11395" y="5858"/>
                    <a:pt x="11371" y="5787"/>
                  </a:cubicBezTo>
                  <a:cubicBezTo>
                    <a:pt x="11263" y="5559"/>
                    <a:pt x="11027" y="5401"/>
                    <a:pt x="10779" y="5401"/>
                  </a:cubicBezTo>
                  <a:cubicBezTo>
                    <a:pt x="10754" y="5401"/>
                    <a:pt x="10729" y="5402"/>
                    <a:pt x="10705" y="5406"/>
                  </a:cubicBezTo>
                  <a:cubicBezTo>
                    <a:pt x="10621" y="5406"/>
                    <a:pt x="10562" y="5382"/>
                    <a:pt x="10502" y="5346"/>
                  </a:cubicBezTo>
                  <a:cubicBezTo>
                    <a:pt x="10383" y="5263"/>
                    <a:pt x="10246" y="5221"/>
                    <a:pt x="10111" y="5221"/>
                  </a:cubicBezTo>
                  <a:cubicBezTo>
                    <a:pt x="9975" y="5221"/>
                    <a:pt x="9841" y="5263"/>
                    <a:pt x="9728" y="5346"/>
                  </a:cubicBezTo>
                  <a:cubicBezTo>
                    <a:pt x="9669" y="5382"/>
                    <a:pt x="9597" y="5406"/>
                    <a:pt x="9538" y="5406"/>
                  </a:cubicBezTo>
                  <a:cubicBezTo>
                    <a:pt x="9512" y="5402"/>
                    <a:pt x="9486" y="5401"/>
                    <a:pt x="9461" y="5401"/>
                  </a:cubicBezTo>
                  <a:cubicBezTo>
                    <a:pt x="9206" y="5401"/>
                    <a:pt x="8979" y="5559"/>
                    <a:pt x="8871" y="5787"/>
                  </a:cubicBezTo>
                  <a:cubicBezTo>
                    <a:pt x="8835" y="5846"/>
                    <a:pt x="8800" y="5906"/>
                    <a:pt x="8716" y="5941"/>
                  </a:cubicBezTo>
                  <a:cubicBezTo>
                    <a:pt x="8466" y="6061"/>
                    <a:pt x="8300" y="6322"/>
                    <a:pt x="8335" y="6608"/>
                  </a:cubicBezTo>
                  <a:cubicBezTo>
                    <a:pt x="8335" y="6680"/>
                    <a:pt x="8323" y="6739"/>
                    <a:pt x="8276" y="6799"/>
                  </a:cubicBezTo>
                  <a:cubicBezTo>
                    <a:pt x="8109" y="7037"/>
                    <a:pt x="8109" y="7346"/>
                    <a:pt x="8276" y="7573"/>
                  </a:cubicBezTo>
                  <a:cubicBezTo>
                    <a:pt x="8323" y="7632"/>
                    <a:pt x="8335" y="7704"/>
                    <a:pt x="8335" y="7763"/>
                  </a:cubicBezTo>
                  <a:cubicBezTo>
                    <a:pt x="8300" y="8049"/>
                    <a:pt x="8466" y="8323"/>
                    <a:pt x="8716" y="8442"/>
                  </a:cubicBezTo>
                  <a:cubicBezTo>
                    <a:pt x="8716" y="8442"/>
                    <a:pt x="8740" y="8442"/>
                    <a:pt x="8740" y="8454"/>
                  </a:cubicBezTo>
                  <a:lnTo>
                    <a:pt x="8633" y="8656"/>
                  </a:lnTo>
                  <a:lnTo>
                    <a:pt x="525" y="8656"/>
                  </a:lnTo>
                  <a:cubicBezTo>
                    <a:pt x="441" y="8656"/>
                    <a:pt x="370" y="8597"/>
                    <a:pt x="370" y="8513"/>
                  </a:cubicBezTo>
                  <a:lnTo>
                    <a:pt x="370" y="524"/>
                  </a:lnTo>
                  <a:cubicBezTo>
                    <a:pt x="370" y="441"/>
                    <a:pt x="430" y="369"/>
                    <a:pt x="525" y="369"/>
                  </a:cubicBezTo>
                  <a:close/>
                  <a:moveTo>
                    <a:pt x="10139" y="5638"/>
                  </a:moveTo>
                  <a:cubicBezTo>
                    <a:pt x="10199" y="5638"/>
                    <a:pt x="10258" y="5656"/>
                    <a:pt x="10312" y="5691"/>
                  </a:cubicBezTo>
                  <a:cubicBezTo>
                    <a:pt x="10420" y="5770"/>
                    <a:pt x="10553" y="5817"/>
                    <a:pt x="10684" y="5817"/>
                  </a:cubicBezTo>
                  <a:cubicBezTo>
                    <a:pt x="10711" y="5817"/>
                    <a:pt x="10738" y="5815"/>
                    <a:pt x="10764" y="5810"/>
                  </a:cubicBezTo>
                  <a:cubicBezTo>
                    <a:pt x="10773" y="5810"/>
                    <a:pt x="10782" y="5809"/>
                    <a:pt x="10790" y="5809"/>
                  </a:cubicBezTo>
                  <a:cubicBezTo>
                    <a:pt x="10900" y="5809"/>
                    <a:pt x="11007" y="5878"/>
                    <a:pt x="11062" y="5977"/>
                  </a:cubicBezTo>
                  <a:cubicBezTo>
                    <a:pt x="11133" y="6132"/>
                    <a:pt x="11229" y="6251"/>
                    <a:pt x="11383" y="6311"/>
                  </a:cubicBezTo>
                  <a:cubicBezTo>
                    <a:pt x="11502" y="6370"/>
                    <a:pt x="11562" y="6477"/>
                    <a:pt x="11550" y="6608"/>
                  </a:cubicBezTo>
                  <a:cubicBezTo>
                    <a:pt x="11526" y="6775"/>
                    <a:pt x="11574" y="6930"/>
                    <a:pt x="11669" y="7049"/>
                  </a:cubicBezTo>
                  <a:cubicBezTo>
                    <a:pt x="11741" y="7156"/>
                    <a:pt x="11741" y="7287"/>
                    <a:pt x="11669" y="7394"/>
                  </a:cubicBezTo>
                  <a:cubicBezTo>
                    <a:pt x="11574" y="7525"/>
                    <a:pt x="11538" y="7692"/>
                    <a:pt x="11550" y="7835"/>
                  </a:cubicBezTo>
                  <a:cubicBezTo>
                    <a:pt x="11562" y="7966"/>
                    <a:pt x="11490" y="8085"/>
                    <a:pt x="11383" y="8132"/>
                  </a:cubicBezTo>
                  <a:cubicBezTo>
                    <a:pt x="11288" y="8180"/>
                    <a:pt x="11217" y="8239"/>
                    <a:pt x="11157" y="8299"/>
                  </a:cubicBezTo>
                  <a:lnTo>
                    <a:pt x="11145" y="8323"/>
                  </a:lnTo>
                  <a:lnTo>
                    <a:pt x="11050" y="8454"/>
                  </a:lnTo>
                  <a:cubicBezTo>
                    <a:pt x="10995" y="8563"/>
                    <a:pt x="10911" y="8622"/>
                    <a:pt x="10787" y="8622"/>
                  </a:cubicBezTo>
                  <a:cubicBezTo>
                    <a:pt x="10776" y="8622"/>
                    <a:pt x="10764" y="8621"/>
                    <a:pt x="10752" y="8620"/>
                  </a:cubicBezTo>
                  <a:cubicBezTo>
                    <a:pt x="10726" y="8616"/>
                    <a:pt x="10699" y="8614"/>
                    <a:pt x="10672" y="8614"/>
                  </a:cubicBezTo>
                  <a:cubicBezTo>
                    <a:pt x="10542" y="8614"/>
                    <a:pt x="10410" y="8660"/>
                    <a:pt x="10312" y="8739"/>
                  </a:cubicBezTo>
                  <a:cubicBezTo>
                    <a:pt x="10252" y="8751"/>
                    <a:pt x="10205" y="8763"/>
                    <a:pt x="10169" y="8775"/>
                  </a:cubicBezTo>
                  <a:lnTo>
                    <a:pt x="10074" y="8775"/>
                  </a:lnTo>
                  <a:cubicBezTo>
                    <a:pt x="10026" y="8775"/>
                    <a:pt x="9978" y="8751"/>
                    <a:pt x="9955" y="8739"/>
                  </a:cubicBezTo>
                  <a:cubicBezTo>
                    <a:pt x="9836" y="8656"/>
                    <a:pt x="9705" y="8620"/>
                    <a:pt x="9562" y="8620"/>
                  </a:cubicBezTo>
                  <a:lnTo>
                    <a:pt x="9514" y="8620"/>
                  </a:lnTo>
                  <a:cubicBezTo>
                    <a:pt x="9504" y="8621"/>
                    <a:pt x="9495" y="8622"/>
                    <a:pt x="9486" y="8622"/>
                  </a:cubicBezTo>
                  <a:cubicBezTo>
                    <a:pt x="9366" y="8622"/>
                    <a:pt x="9261" y="8553"/>
                    <a:pt x="9216" y="8454"/>
                  </a:cubicBezTo>
                  <a:cubicBezTo>
                    <a:pt x="9181" y="8406"/>
                    <a:pt x="9157" y="8347"/>
                    <a:pt x="9121" y="8323"/>
                  </a:cubicBezTo>
                  <a:lnTo>
                    <a:pt x="9121" y="8299"/>
                  </a:lnTo>
                  <a:cubicBezTo>
                    <a:pt x="9062" y="8227"/>
                    <a:pt x="8990" y="8168"/>
                    <a:pt x="8895" y="8132"/>
                  </a:cubicBezTo>
                  <a:cubicBezTo>
                    <a:pt x="8776" y="8085"/>
                    <a:pt x="8716" y="7977"/>
                    <a:pt x="8728" y="7835"/>
                  </a:cubicBezTo>
                  <a:cubicBezTo>
                    <a:pt x="8752" y="7680"/>
                    <a:pt x="8704" y="7513"/>
                    <a:pt x="8609" y="7394"/>
                  </a:cubicBezTo>
                  <a:cubicBezTo>
                    <a:pt x="8538" y="7287"/>
                    <a:pt x="8538" y="7156"/>
                    <a:pt x="8609" y="7049"/>
                  </a:cubicBezTo>
                  <a:cubicBezTo>
                    <a:pt x="8704" y="6918"/>
                    <a:pt x="8752" y="6751"/>
                    <a:pt x="8728" y="6608"/>
                  </a:cubicBezTo>
                  <a:cubicBezTo>
                    <a:pt x="8716" y="6489"/>
                    <a:pt x="8788" y="6370"/>
                    <a:pt x="8895" y="6311"/>
                  </a:cubicBezTo>
                  <a:cubicBezTo>
                    <a:pt x="9050" y="6227"/>
                    <a:pt x="9169" y="6132"/>
                    <a:pt x="9228" y="5977"/>
                  </a:cubicBezTo>
                  <a:cubicBezTo>
                    <a:pt x="9283" y="5868"/>
                    <a:pt x="9387" y="5809"/>
                    <a:pt x="9496" y="5809"/>
                  </a:cubicBezTo>
                  <a:cubicBezTo>
                    <a:pt x="9506" y="5809"/>
                    <a:pt x="9516" y="5809"/>
                    <a:pt x="9526" y="5810"/>
                  </a:cubicBezTo>
                  <a:cubicBezTo>
                    <a:pt x="9552" y="5815"/>
                    <a:pt x="9579" y="5817"/>
                    <a:pt x="9606" y="5817"/>
                  </a:cubicBezTo>
                  <a:cubicBezTo>
                    <a:pt x="9737" y="5817"/>
                    <a:pt x="9868" y="5770"/>
                    <a:pt x="9966" y="5691"/>
                  </a:cubicBezTo>
                  <a:cubicBezTo>
                    <a:pt x="10020" y="5656"/>
                    <a:pt x="10080" y="5638"/>
                    <a:pt x="10139" y="5638"/>
                  </a:cubicBezTo>
                  <a:close/>
                  <a:moveTo>
                    <a:pt x="8990" y="8775"/>
                  </a:moveTo>
                  <a:cubicBezTo>
                    <a:pt x="9105" y="8910"/>
                    <a:pt x="9274" y="8982"/>
                    <a:pt x="9458" y="8982"/>
                  </a:cubicBezTo>
                  <a:cubicBezTo>
                    <a:pt x="9484" y="8982"/>
                    <a:pt x="9511" y="8981"/>
                    <a:pt x="9538" y="8978"/>
                  </a:cubicBezTo>
                  <a:cubicBezTo>
                    <a:pt x="9609" y="8978"/>
                    <a:pt x="9669" y="8989"/>
                    <a:pt x="9728" y="9037"/>
                  </a:cubicBezTo>
                  <a:cubicBezTo>
                    <a:pt x="9740" y="9049"/>
                    <a:pt x="9776" y="9061"/>
                    <a:pt x="9788" y="9061"/>
                  </a:cubicBezTo>
                  <a:lnTo>
                    <a:pt x="9383" y="9894"/>
                  </a:lnTo>
                  <a:lnTo>
                    <a:pt x="9193" y="9573"/>
                  </a:lnTo>
                  <a:cubicBezTo>
                    <a:pt x="9151" y="9500"/>
                    <a:pt x="9082" y="9463"/>
                    <a:pt x="9001" y="9463"/>
                  </a:cubicBezTo>
                  <a:cubicBezTo>
                    <a:pt x="8990" y="9463"/>
                    <a:pt x="8978" y="9464"/>
                    <a:pt x="8966" y="9466"/>
                  </a:cubicBezTo>
                  <a:lnTo>
                    <a:pt x="8633" y="9525"/>
                  </a:lnTo>
                  <a:lnTo>
                    <a:pt x="8990" y="8775"/>
                  </a:lnTo>
                  <a:close/>
                  <a:moveTo>
                    <a:pt x="11264" y="8775"/>
                  </a:moveTo>
                  <a:lnTo>
                    <a:pt x="11621" y="9525"/>
                  </a:lnTo>
                  <a:lnTo>
                    <a:pt x="11264" y="9466"/>
                  </a:lnTo>
                  <a:cubicBezTo>
                    <a:pt x="11254" y="9464"/>
                    <a:pt x="11243" y="9463"/>
                    <a:pt x="11233" y="9463"/>
                  </a:cubicBezTo>
                  <a:cubicBezTo>
                    <a:pt x="11158" y="9463"/>
                    <a:pt x="11080" y="9500"/>
                    <a:pt x="11038" y="9573"/>
                  </a:cubicBezTo>
                  <a:lnTo>
                    <a:pt x="10848" y="9894"/>
                  </a:lnTo>
                  <a:lnTo>
                    <a:pt x="10467" y="9061"/>
                  </a:lnTo>
                  <a:cubicBezTo>
                    <a:pt x="10478" y="9049"/>
                    <a:pt x="10502" y="9025"/>
                    <a:pt x="10514" y="9025"/>
                  </a:cubicBezTo>
                  <a:cubicBezTo>
                    <a:pt x="10574" y="8989"/>
                    <a:pt x="10657" y="8978"/>
                    <a:pt x="10717" y="8978"/>
                  </a:cubicBezTo>
                  <a:cubicBezTo>
                    <a:pt x="10731" y="8978"/>
                    <a:pt x="10746" y="8979"/>
                    <a:pt x="10760" y="8979"/>
                  </a:cubicBezTo>
                  <a:cubicBezTo>
                    <a:pt x="10946" y="8979"/>
                    <a:pt x="11121" y="8908"/>
                    <a:pt x="11264" y="8775"/>
                  </a:cubicBezTo>
                  <a:close/>
                  <a:moveTo>
                    <a:pt x="525" y="0"/>
                  </a:moveTo>
                  <a:cubicBezTo>
                    <a:pt x="239" y="0"/>
                    <a:pt x="1" y="238"/>
                    <a:pt x="1" y="524"/>
                  </a:cubicBezTo>
                  <a:lnTo>
                    <a:pt x="1" y="8513"/>
                  </a:lnTo>
                  <a:cubicBezTo>
                    <a:pt x="1" y="8799"/>
                    <a:pt x="239" y="9037"/>
                    <a:pt x="525" y="9037"/>
                  </a:cubicBezTo>
                  <a:lnTo>
                    <a:pt x="8454" y="9037"/>
                  </a:lnTo>
                  <a:lnTo>
                    <a:pt x="8169" y="9632"/>
                  </a:lnTo>
                  <a:cubicBezTo>
                    <a:pt x="8145" y="9704"/>
                    <a:pt x="8145" y="9787"/>
                    <a:pt x="8204" y="9870"/>
                  </a:cubicBezTo>
                  <a:cubicBezTo>
                    <a:pt x="8234" y="9930"/>
                    <a:pt x="8306" y="9957"/>
                    <a:pt x="8370" y="9957"/>
                  </a:cubicBezTo>
                  <a:cubicBezTo>
                    <a:pt x="8383" y="9957"/>
                    <a:pt x="8395" y="9956"/>
                    <a:pt x="8407" y="9954"/>
                  </a:cubicBezTo>
                  <a:lnTo>
                    <a:pt x="8931" y="9870"/>
                  </a:lnTo>
                  <a:lnTo>
                    <a:pt x="9228" y="10347"/>
                  </a:lnTo>
                  <a:cubicBezTo>
                    <a:pt x="9276" y="10418"/>
                    <a:pt x="9347" y="10442"/>
                    <a:pt x="9419" y="10442"/>
                  </a:cubicBezTo>
                  <a:lnTo>
                    <a:pt x="9431" y="10442"/>
                  </a:lnTo>
                  <a:cubicBezTo>
                    <a:pt x="9526" y="10442"/>
                    <a:pt x="9585" y="10382"/>
                    <a:pt x="9633" y="10311"/>
                  </a:cubicBezTo>
                  <a:lnTo>
                    <a:pt x="10133" y="9251"/>
                  </a:lnTo>
                  <a:lnTo>
                    <a:pt x="10645" y="10311"/>
                  </a:lnTo>
                  <a:cubicBezTo>
                    <a:pt x="10669" y="10382"/>
                    <a:pt x="10740" y="10430"/>
                    <a:pt x="10836" y="10442"/>
                  </a:cubicBezTo>
                  <a:lnTo>
                    <a:pt x="10848" y="10442"/>
                  </a:lnTo>
                  <a:cubicBezTo>
                    <a:pt x="10919" y="10442"/>
                    <a:pt x="11002" y="10406"/>
                    <a:pt x="11038" y="10347"/>
                  </a:cubicBezTo>
                  <a:lnTo>
                    <a:pt x="11336" y="9870"/>
                  </a:lnTo>
                  <a:lnTo>
                    <a:pt x="11860" y="9954"/>
                  </a:lnTo>
                  <a:cubicBezTo>
                    <a:pt x="11875" y="9956"/>
                    <a:pt x="11890" y="9957"/>
                    <a:pt x="11904" y="9957"/>
                  </a:cubicBezTo>
                  <a:cubicBezTo>
                    <a:pt x="11977" y="9957"/>
                    <a:pt x="12034" y="9930"/>
                    <a:pt x="12074" y="9870"/>
                  </a:cubicBezTo>
                  <a:cubicBezTo>
                    <a:pt x="12110" y="9787"/>
                    <a:pt x="12133" y="9716"/>
                    <a:pt x="12098" y="9620"/>
                  </a:cubicBezTo>
                  <a:lnTo>
                    <a:pt x="11812" y="9025"/>
                  </a:lnTo>
                  <a:lnTo>
                    <a:pt x="12383" y="9025"/>
                  </a:lnTo>
                  <a:cubicBezTo>
                    <a:pt x="12669" y="9025"/>
                    <a:pt x="12907" y="8787"/>
                    <a:pt x="12907" y="8513"/>
                  </a:cubicBezTo>
                  <a:lnTo>
                    <a:pt x="12907" y="524"/>
                  </a:lnTo>
                  <a:cubicBezTo>
                    <a:pt x="12884" y="238"/>
                    <a:pt x="12645" y="0"/>
                    <a:pt x="123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1" name="Google Shape;13341;p88"/>
            <p:cNvSpPr/>
            <p:nvPr/>
          </p:nvSpPr>
          <p:spPr>
            <a:xfrm>
              <a:off x="1562519" y="2630640"/>
              <a:ext cx="74699" cy="74699"/>
            </a:xfrm>
            <a:custGeom>
              <a:avLst/>
              <a:gdLst/>
              <a:ahLst/>
              <a:cxnLst/>
              <a:rect l="l" t="t" r="r" b="b"/>
              <a:pathLst>
                <a:path w="2347" h="2347" extrusionOk="0">
                  <a:moveTo>
                    <a:pt x="1179" y="382"/>
                  </a:moveTo>
                  <a:cubicBezTo>
                    <a:pt x="1608" y="382"/>
                    <a:pt x="1965" y="739"/>
                    <a:pt x="1965" y="1180"/>
                  </a:cubicBezTo>
                  <a:cubicBezTo>
                    <a:pt x="1977" y="1608"/>
                    <a:pt x="1620" y="1965"/>
                    <a:pt x="1179" y="1965"/>
                  </a:cubicBezTo>
                  <a:cubicBezTo>
                    <a:pt x="739" y="1965"/>
                    <a:pt x="382" y="1608"/>
                    <a:pt x="382" y="1180"/>
                  </a:cubicBezTo>
                  <a:cubicBezTo>
                    <a:pt x="382" y="739"/>
                    <a:pt x="739" y="382"/>
                    <a:pt x="1179" y="382"/>
                  </a:cubicBezTo>
                  <a:close/>
                  <a:moveTo>
                    <a:pt x="1179" y="1"/>
                  </a:moveTo>
                  <a:cubicBezTo>
                    <a:pt x="536" y="1"/>
                    <a:pt x="1" y="525"/>
                    <a:pt x="1" y="1180"/>
                  </a:cubicBezTo>
                  <a:cubicBezTo>
                    <a:pt x="1" y="1811"/>
                    <a:pt x="525" y="2346"/>
                    <a:pt x="1179" y="2346"/>
                  </a:cubicBezTo>
                  <a:cubicBezTo>
                    <a:pt x="1834" y="2346"/>
                    <a:pt x="2346" y="1823"/>
                    <a:pt x="2346" y="1180"/>
                  </a:cubicBezTo>
                  <a:cubicBezTo>
                    <a:pt x="2346" y="525"/>
                    <a:pt x="1834"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42" name="Google Shape;13342;p88"/>
          <p:cNvGrpSpPr/>
          <p:nvPr/>
        </p:nvGrpSpPr>
        <p:grpSpPr>
          <a:xfrm>
            <a:off x="870939" y="2265043"/>
            <a:ext cx="331993" cy="331993"/>
            <a:chOff x="870939" y="2439293"/>
            <a:chExt cx="331993" cy="331993"/>
          </a:xfrm>
        </p:grpSpPr>
        <p:sp>
          <p:nvSpPr>
            <p:cNvPr id="13343" name="Google Shape;13343;p88"/>
            <p:cNvSpPr/>
            <p:nvPr/>
          </p:nvSpPr>
          <p:spPr>
            <a:xfrm>
              <a:off x="870939" y="2439293"/>
              <a:ext cx="331993" cy="331993"/>
            </a:xfrm>
            <a:custGeom>
              <a:avLst/>
              <a:gdLst/>
              <a:ahLst/>
              <a:cxnLst/>
              <a:rect l="l" t="t" r="r" b="b"/>
              <a:pathLst>
                <a:path w="10431" h="10431" extrusionOk="0">
                  <a:moveTo>
                    <a:pt x="9490" y="298"/>
                  </a:moveTo>
                  <a:cubicBezTo>
                    <a:pt x="9835" y="298"/>
                    <a:pt x="10121" y="584"/>
                    <a:pt x="10121" y="917"/>
                  </a:cubicBezTo>
                  <a:lnTo>
                    <a:pt x="10121" y="9513"/>
                  </a:lnTo>
                  <a:cubicBezTo>
                    <a:pt x="10121" y="9847"/>
                    <a:pt x="9835" y="10132"/>
                    <a:pt x="9490" y="10132"/>
                  </a:cubicBezTo>
                  <a:lnTo>
                    <a:pt x="7037" y="10132"/>
                  </a:lnTo>
                  <a:lnTo>
                    <a:pt x="7037" y="9156"/>
                  </a:lnTo>
                  <a:cubicBezTo>
                    <a:pt x="7037" y="9055"/>
                    <a:pt x="6960" y="9004"/>
                    <a:pt x="6883" y="9004"/>
                  </a:cubicBezTo>
                  <a:cubicBezTo>
                    <a:pt x="6805" y="9004"/>
                    <a:pt x="6728" y="9055"/>
                    <a:pt x="6728" y="9156"/>
                  </a:cubicBezTo>
                  <a:lnTo>
                    <a:pt x="6728" y="10132"/>
                  </a:lnTo>
                  <a:lnTo>
                    <a:pt x="3644" y="10132"/>
                  </a:lnTo>
                  <a:lnTo>
                    <a:pt x="3644" y="298"/>
                  </a:lnTo>
                  <a:lnTo>
                    <a:pt x="6728" y="298"/>
                  </a:lnTo>
                  <a:lnTo>
                    <a:pt x="6728" y="8347"/>
                  </a:lnTo>
                  <a:cubicBezTo>
                    <a:pt x="6728" y="8442"/>
                    <a:pt x="6805" y="8489"/>
                    <a:pt x="6883" y="8489"/>
                  </a:cubicBezTo>
                  <a:cubicBezTo>
                    <a:pt x="6960" y="8489"/>
                    <a:pt x="7037" y="8442"/>
                    <a:pt x="7037" y="8347"/>
                  </a:cubicBezTo>
                  <a:lnTo>
                    <a:pt x="7037" y="298"/>
                  </a:lnTo>
                  <a:close/>
                  <a:moveTo>
                    <a:pt x="918" y="0"/>
                  </a:moveTo>
                  <a:cubicBezTo>
                    <a:pt x="417" y="0"/>
                    <a:pt x="1" y="417"/>
                    <a:pt x="1" y="917"/>
                  </a:cubicBezTo>
                  <a:lnTo>
                    <a:pt x="1" y="2096"/>
                  </a:lnTo>
                  <a:cubicBezTo>
                    <a:pt x="1" y="2191"/>
                    <a:pt x="78" y="2239"/>
                    <a:pt x="156" y="2239"/>
                  </a:cubicBezTo>
                  <a:cubicBezTo>
                    <a:pt x="233" y="2239"/>
                    <a:pt x="310" y="2191"/>
                    <a:pt x="310" y="2096"/>
                  </a:cubicBezTo>
                  <a:lnTo>
                    <a:pt x="310" y="917"/>
                  </a:lnTo>
                  <a:cubicBezTo>
                    <a:pt x="310" y="584"/>
                    <a:pt x="596" y="298"/>
                    <a:pt x="941" y="298"/>
                  </a:cubicBezTo>
                  <a:lnTo>
                    <a:pt x="3394" y="298"/>
                  </a:lnTo>
                  <a:lnTo>
                    <a:pt x="3394" y="10132"/>
                  </a:lnTo>
                  <a:lnTo>
                    <a:pt x="941" y="10132"/>
                  </a:lnTo>
                  <a:cubicBezTo>
                    <a:pt x="596" y="10132"/>
                    <a:pt x="310" y="9847"/>
                    <a:pt x="310" y="9513"/>
                  </a:cubicBezTo>
                  <a:lnTo>
                    <a:pt x="310" y="2965"/>
                  </a:lnTo>
                  <a:cubicBezTo>
                    <a:pt x="310" y="2864"/>
                    <a:pt x="233" y="2813"/>
                    <a:pt x="156" y="2813"/>
                  </a:cubicBezTo>
                  <a:cubicBezTo>
                    <a:pt x="78" y="2813"/>
                    <a:pt x="1" y="2864"/>
                    <a:pt x="1" y="2965"/>
                  </a:cubicBezTo>
                  <a:lnTo>
                    <a:pt x="1" y="9513"/>
                  </a:lnTo>
                  <a:cubicBezTo>
                    <a:pt x="1" y="10013"/>
                    <a:pt x="417" y="10430"/>
                    <a:pt x="918" y="10430"/>
                  </a:cubicBezTo>
                  <a:lnTo>
                    <a:pt x="9514" y="10430"/>
                  </a:lnTo>
                  <a:cubicBezTo>
                    <a:pt x="10014" y="10430"/>
                    <a:pt x="10431" y="10013"/>
                    <a:pt x="10431" y="9513"/>
                  </a:cubicBezTo>
                  <a:lnTo>
                    <a:pt x="10431" y="917"/>
                  </a:lnTo>
                  <a:cubicBezTo>
                    <a:pt x="10431" y="417"/>
                    <a:pt x="10014" y="0"/>
                    <a:pt x="95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4" name="Google Shape;13344;p88"/>
            <p:cNvSpPr/>
            <p:nvPr/>
          </p:nvSpPr>
          <p:spPr>
            <a:xfrm>
              <a:off x="908463" y="2696969"/>
              <a:ext cx="41726" cy="41726"/>
            </a:xfrm>
            <a:custGeom>
              <a:avLst/>
              <a:gdLst/>
              <a:ahLst/>
              <a:cxnLst/>
              <a:rect l="l" t="t" r="r" b="b"/>
              <a:pathLst>
                <a:path w="1311" h="1311" extrusionOk="0">
                  <a:moveTo>
                    <a:pt x="673" y="309"/>
                  </a:moveTo>
                  <a:cubicBezTo>
                    <a:pt x="844" y="309"/>
                    <a:pt x="989" y="471"/>
                    <a:pt x="989" y="655"/>
                  </a:cubicBezTo>
                  <a:cubicBezTo>
                    <a:pt x="989" y="846"/>
                    <a:pt x="846" y="1001"/>
                    <a:pt x="655" y="1001"/>
                  </a:cubicBezTo>
                  <a:cubicBezTo>
                    <a:pt x="453" y="1001"/>
                    <a:pt x="310" y="846"/>
                    <a:pt x="310" y="655"/>
                  </a:cubicBezTo>
                  <a:cubicBezTo>
                    <a:pt x="310" y="465"/>
                    <a:pt x="453" y="310"/>
                    <a:pt x="655" y="310"/>
                  </a:cubicBezTo>
                  <a:cubicBezTo>
                    <a:pt x="661" y="310"/>
                    <a:pt x="667" y="309"/>
                    <a:pt x="673" y="309"/>
                  </a:cubicBezTo>
                  <a:close/>
                  <a:moveTo>
                    <a:pt x="655" y="0"/>
                  </a:moveTo>
                  <a:cubicBezTo>
                    <a:pt x="274" y="0"/>
                    <a:pt x="0" y="286"/>
                    <a:pt x="0" y="655"/>
                  </a:cubicBezTo>
                  <a:cubicBezTo>
                    <a:pt x="0" y="1012"/>
                    <a:pt x="298" y="1310"/>
                    <a:pt x="655" y="1310"/>
                  </a:cubicBezTo>
                  <a:cubicBezTo>
                    <a:pt x="1012" y="1310"/>
                    <a:pt x="1310" y="1012"/>
                    <a:pt x="1310" y="655"/>
                  </a:cubicBezTo>
                  <a:cubicBezTo>
                    <a:pt x="1310" y="298"/>
                    <a:pt x="1012"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5" name="Google Shape;13345;p88"/>
            <p:cNvSpPr/>
            <p:nvPr/>
          </p:nvSpPr>
          <p:spPr>
            <a:xfrm>
              <a:off x="1015690" y="2696969"/>
              <a:ext cx="41726" cy="41726"/>
            </a:xfrm>
            <a:custGeom>
              <a:avLst/>
              <a:gdLst/>
              <a:ahLst/>
              <a:cxnLst/>
              <a:rect l="l" t="t" r="r" b="b"/>
              <a:pathLst>
                <a:path w="1311" h="1311" extrusionOk="0">
                  <a:moveTo>
                    <a:pt x="656" y="310"/>
                  </a:moveTo>
                  <a:cubicBezTo>
                    <a:pt x="858" y="310"/>
                    <a:pt x="1001" y="465"/>
                    <a:pt x="1001" y="655"/>
                  </a:cubicBezTo>
                  <a:cubicBezTo>
                    <a:pt x="1001" y="846"/>
                    <a:pt x="858" y="1001"/>
                    <a:pt x="656" y="1001"/>
                  </a:cubicBezTo>
                  <a:cubicBezTo>
                    <a:pt x="465" y="1001"/>
                    <a:pt x="322" y="846"/>
                    <a:pt x="322" y="655"/>
                  </a:cubicBezTo>
                  <a:cubicBezTo>
                    <a:pt x="322" y="465"/>
                    <a:pt x="465" y="310"/>
                    <a:pt x="656" y="310"/>
                  </a:cubicBezTo>
                  <a:close/>
                  <a:moveTo>
                    <a:pt x="656" y="0"/>
                  </a:moveTo>
                  <a:cubicBezTo>
                    <a:pt x="299" y="0"/>
                    <a:pt x="1" y="298"/>
                    <a:pt x="1" y="655"/>
                  </a:cubicBezTo>
                  <a:cubicBezTo>
                    <a:pt x="1" y="1012"/>
                    <a:pt x="299" y="1310"/>
                    <a:pt x="656" y="1310"/>
                  </a:cubicBezTo>
                  <a:cubicBezTo>
                    <a:pt x="1013" y="1310"/>
                    <a:pt x="1311" y="1012"/>
                    <a:pt x="1311" y="655"/>
                  </a:cubicBezTo>
                  <a:cubicBezTo>
                    <a:pt x="1311" y="298"/>
                    <a:pt x="1013" y="0"/>
                    <a:pt x="6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6" name="Google Shape;13346;p88"/>
            <p:cNvSpPr/>
            <p:nvPr/>
          </p:nvSpPr>
          <p:spPr>
            <a:xfrm>
              <a:off x="1122567" y="2696969"/>
              <a:ext cx="41726" cy="41726"/>
            </a:xfrm>
            <a:custGeom>
              <a:avLst/>
              <a:gdLst/>
              <a:ahLst/>
              <a:cxnLst/>
              <a:rect l="l" t="t" r="r" b="b"/>
              <a:pathLst>
                <a:path w="1311" h="1311" extrusionOk="0">
                  <a:moveTo>
                    <a:pt x="655" y="310"/>
                  </a:moveTo>
                  <a:cubicBezTo>
                    <a:pt x="846" y="310"/>
                    <a:pt x="989" y="465"/>
                    <a:pt x="989" y="655"/>
                  </a:cubicBezTo>
                  <a:cubicBezTo>
                    <a:pt x="989" y="846"/>
                    <a:pt x="846" y="1001"/>
                    <a:pt x="655" y="1001"/>
                  </a:cubicBezTo>
                  <a:cubicBezTo>
                    <a:pt x="453" y="1001"/>
                    <a:pt x="310" y="846"/>
                    <a:pt x="310" y="655"/>
                  </a:cubicBezTo>
                  <a:cubicBezTo>
                    <a:pt x="310" y="465"/>
                    <a:pt x="453" y="310"/>
                    <a:pt x="655" y="310"/>
                  </a:cubicBezTo>
                  <a:close/>
                  <a:moveTo>
                    <a:pt x="655" y="0"/>
                  </a:moveTo>
                  <a:cubicBezTo>
                    <a:pt x="298" y="0"/>
                    <a:pt x="0" y="298"/>
                    <a:pt x="0" y="655"/>
                  </a:cubicBezTo>
                  <a:cubicBezTo>
                    <a:pt x="0"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7" name="Google Shape;13347;p88"/>
            <p:cNvSpPr/>
            <p:nvPr/>
          </p:nvSpPr>
          <p:spPr>
            <a:xfrm>
              <a:off x="913015" y="2504094"/>
              <a:ext cx="31859" cy="9867"/>
            </a:xfrm>
            <a:custGeom>
              <a:avLst/>
              <a:gdLst/>
              <a:ahLst/>
              <a:cxnLst/>
              <a:rect l="l" t="t" r="r" b="b"/>
              <a:pathLst>
                <a:path w="1001" h="310" extrusionOk="0">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8" name="Google Shape;13348;p88"/>
            <p:cNvSpPr/>
            <p:nvPr/>
          </p:nvSpPr>
          <p:spPr>
            <a:xfrm>
              <a:off x="913015" y="2532898"/>
              <a:ext cx="31859" cy="10248"/>
            </a:xfrm>
            <a:custGeom>
              <a:avLst/>
              <a:gdLst/>
              <a:ahLst/>
              <a:cxnLst/>
              <a:rect l="l" t="t" r="r" b="b"/>
              <a:pathLst>
                <a:path w="1001" h="322" extrusionOk="0">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9" name="Google Shape;13349;p88"/>
            <p:cNvSpPr/>
            <p:nvPr/>
          </p:nvSpPr>
          <p:spPr>
            <a:xfrm>
              <a:off x="913015" y="2562052"/>
              <a:ext cx="31859" cy="9898"/>
            </a:xfrm>
            <a:custGeom>
              <a:avLst/>
              <a:gdLst/>
              <a:ahLst/>
              <a:cxnLst/>
              <a:rect l="l" t="t" r="r" b="b"/>
              <a:pathLst>
                <a:path w="1001" h="311" extrusionOk="0">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0" name="Google Shape;13350;p88"/>
            <p:cNvSpPr/>
            <p:nvPr/>
          </p:nvSpPr>
          <p:spPr>
            <a:xfrm>
              <a:off x="894428" y="2474908"/>
              <a:ext cx="69384" cy="167508"/>
            </a:xfrm>
            <a:custGeom>
              <a:avLst/>
              <a:gdLst/>
              <a:ahLst/>
              <a:cxnLst/>
              <a:rect l="l" t="t" r="r" b="b"/>
              <a:pathLst>
                <a:path w="2180" h="5263" extrusionOk="0">
                  <a:moveTo>
                    <a:pt x="1870" y="298"/>
                  </a:moveTo>
                  <a:lnTo>
                    <a:pt x="1870" y="3703"/>
                  </a:lnTo>
                  <a:lnTo>
                    <a:pt x="287" y="3703"/>
                  </a:lnTo>
                  <a:lnTo>
                    <a:pt x="287" y="298"/>
                  </a:lnTo>
                  <a:close/>
                  <a:moveTo>
                    <a:pt x="1882" y="4001"/>
                  </a:moveTo>
                  <a:lnTo>
                    <a:pt x="1882" y="4953"/>
                  </a:lnTo>
                  <a:lnTo>
                    <a:pt x="299" y="4953"/>
                  </a:lnTo>
                  <a:lnTo>
                    <a:pt x="299" y="4001"/>
                  </a:lnTo>
                  <a:close/>
                  <a:moveTo>
                    <a:pt x="156" y="0"/>
                  </a:moveTo>
                  <a:cubicBezTo>
                    <a:pt x="60" y="0"/>
                    <a:pt x="1" y="72"/>
                    <a:pt x="1" y="143"/>
                  </a:cubicBezTo>
                  <a:lnTo>
                    <a:pt x="1" y="5120"/>
                  </a:lnTo>
                  <a:cubicBezTo>
                    <a:pt x="1" y="5203"/>
                    <a:pt x="84" y="5263"/>
                    <a:pt x="156" y="5263"/>
                  </a:cubicBezTo>
                  <a:lnTo>
                    <a:pt x="2025" y="5263"/>
                  </a:lnTo>
                  <a:cubicBezTo>
                    <a:pt x="2108" y="5263"/>
                    <a:pt x="2180" y="5192"/>
                    <a:pt x="2180" y="5120"/>
                  </a:cubicBezTo>
                  <a:lnTo>
                    <a:pt x="2180" y="143"/>
                  </a:lnTo>
                  <a:cubicBezTo>
                    <a:pt x="2180" y="60"/>
                    <a:pt x="2108" y="0"/>
                    <a:pt x="2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1" name="Google Shape;13351;p88"/>
            <p:cNvSpPr/>
            <p:nvPr/>
          </p:nvSpPr>
          <p:spPr>
            <a:xfrm>
              <a:off x="1002068" y="2474145"/>
              <a:ext cx="69384" cy="168272"/>
            </a:xfrm>
            <a:custGeom>
              <a:avLst/>
              <a:gdLst/>
              <a:ahLst/>
              <a:cxnLst/>
              <a:rect l="l" t="t" r="r" b="b"/>
              <a:pathLst>
                <a:path w="2180" h="5287" extrusionOk="0">
                  <a:moveTo>
                    <a:pt x="1881" y="322"/>
                  </a:moveTo>
                  <a:lnTo>
                    <a:pt x="1881" y="3727"/>
                  </a:lnTo>
                  <a:lnTo>
                    <a:pt x="298" y="3727"/>
                  </a:lnTo>
                  <a:lnTo>
                    <a:pt x="298" y="322"/>
                  </a:lnTo>
                  <a:close/>
                  <a:moveTo>
                    <a:pt x="1881" y="4025"/>
                  </a:moveTo>
                  <a:lnTo>
                    <a:pt x="1881" y="4977"/>
                  </a:lnTo>
                  <a:lnTo>
                    <a:pt x="298" y="4977"/>
                  </a:lnTo>
                  <a:lnTo>
                    <a:pt x="298" y="4025"/>
                  </a:lnTo>
                  <a:close/>
                  <a:moveTo>
                    <a:pt x="155" y="1"/>
                  </a:moveTo>
                  <a:cubicBezTo>
                    <a:pt x="60" y="1"/>
                    <a:pt x="0" y="84"/>
                    <a:pt x="0" y="155"/>
                  </a:cubicBezTo>
                  <a:lnTo>
                    <a:pt x="0" y="5144"/>
                  </a:lnTo>
                  <a:cubicBezTo>
                    <a:pt x="0" y="5227"/>
                    <a:pt x="72" y="5287"/>
                    <a:pt x="155" y="5287"/>
                  </a:cubicBezTo>
                  <a:lnTo>
                    <a:pt x="2024" y="5287"/>
                  </a:lnTo>
                  <a:cubicBezTo>
                    <a:pt x="2120" y="5287"/>
                    <a:pt x="2179" y="5216"/>
                    <a:pt x="2179" y="5144"/>
                  </a:cubicBezTo>
                  <a:lnTo>
                    <a:pt x="2179" y="167"/>
                  </a:lnTo>
                  <a:cubicBezTo>
                    <a:pt x="2179" y="84"/>
                    <a:pt x="2120" y="1"/>
                    <a:pt x="20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2" name="Google Shape;13352;p88"/>
            <p:cNvSpPr/>
            <p:nvPr/>
          </p:nvSpPr>
          <p:spPr>
            <a:xfrm>
              <a:off x="1108531" y="2474145"/>
              <a:ext cx="69384" cy="168272"/>
            </a:xfrm>
            <a:custGeom>
              <a:avLst/>
              <a:gdLst/>
              <a:ahLst/>
              <a:cxnLst/>
              <a:rect l="l" t="t" r="r" b="b"/>
              <a:pathLst>
                <a:path w="2180" h="5287" extrusionOk="0">
                  <a:moveTo>
                    <a:pt x="1882" y="322"/>
                  </a:moveTo>
                  <a:lnTo>
                    <a:pt x="1882" y="3727"/>
                  </a:lnTo>
                  <a:lnTo>
                    <a:pt x="299" y="3727"/>
                  </a:lnTo>
                  <a:lnTo>
                    <a:pt x="299" y="322"/>
                  </a:lnTo>
                  <a:close/>
                  <a:moveTo>
                    <a:pt x="1882" y="4025"/>
                  </a:moveTo>
                  <a:lnTo>
                    <a:pt x="1882" y="4977"/>
                  </a:lnTo>
                  <a:lnTo>
                    <a:pt x="299" y="4977"/>
                  </a:lnTo>
                  <a:lnTo>
                    <a:pt x="299" y="4025"/>
                  </a:lnTo>
                  <a:close/>
                  <a:moveTo>
                    <a:pt x="156" y="1"/>
                  </a:moveTo>
                  <a:cubicBezTo>
                    <a:pt x="60" y="1"/>
                    <a:pt x="1" y="84"/>
                    <a:pt x="1" y="155"/>
                  </a:cubicBezTo>
                  <a:lnTo>
                    <a:pt x="1" y="5144"/>
                  </a:lnTo>
                  <a:cubicBezTo>
                    <a:pt x="1" y="5227"/>
                    <a:pt x="84" y="5287"/>
                    <a:pt x="156" y="5287"/>
                  </a:cubicBezTo>
                  <a:lnTo>
                    <a:pt x="2025" y="5287"/>
                  </a:lnTo>
                  <a:cubicBezTo>
                    <a:pt x="2120" y="5287"/>
                    <a:pt x="2180" y="5216"/>
                    <a:pt x="2180" y="5144"/>
                  </a:cubicBezTo>
                  <a:lnTo>
                    <a:pt x="2180" y="167"/>
                  </a:lnTo>
                  <a:cubicBezTo>
                    <a:pt x="2180" y="84"/>
                    <a:pt x="2120" y="1"/>
                    <a:pt x="2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3" name="Google Shape;13353;p88"/>
            <p:cNvSpPr/>
            <p:nvPr/>
          </p:nvSpPr>
          <p:spPr>
            <a:xfrm>
              <a:off x="1127118" y="2504094"/>
              <a:ext cx="31859" cy="9867"/>
            </a:xfrm>
            <a:custGeom>
              <a:avLst/>
              <a:gdLst/>
              <a:ahLst/>
              <a:cxnLst/>
              <a:rect l="l" t="t" r="r" b="b"/>
              <a:pathLst>
                <a:path w="1001" h="310" extrusionOk="0">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4" name="Google Shape;13354;p88"/>
            <p:cNvSpPr/>
            <p:nvPr/>
          </p:nvSpPr>
          <p:spPr>
            <a:xfrm>
              <a:off x="1127118" y="2532898"/>
              <a:ext cx="31859" cy="10248"/>
            </a:xfrm>
            <a:custGeom>
              <a:avLst/>
              <a:gdLst/>
              <a:ahLst/>
              <a:cxnLst/>
              <a:rect l="l" t="t" r="r" b="b"/>
              <a:pathLst>
                <a:path w="1001" h="322" extrusionOk="0">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5" name="Google Shape;13355;p88"/>
            <p:cNvSpPr/>
            <p:nvPr/>
          </p:nvSpPr>
          <p:spPr>
            <a:xfrm>
              <a:off x="1127118" y="2562052"/>
              <a:ext cx="31859" cy="9898"/>
            </a:xfrm>
            <a:custGeom>
              <a:avLst/>
              <a:gdLst/>
              <a:ahLst/>
              <a:cxnLst/>
              <a:rect l="l" t="t" r="r" b="b"/>
              <a:pathLst>
                <a:path w="1001" h="311" extrusionOk="0">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6" name="Google Shape;13356;p88"/>
            <p:cNvSpPr/>
            <p:nvPr/>
          </p:nvSpPr>
          <p:spPr>
            <a:xfrm>
              <a:off x="1020624" y="2504094"/>
              <a:ext cx="32241" cy="9867"/>
            </a:xfrm>
            <a:custGeom>
              <a:avLst/>
              <a:gdLst/>
              <a:ahLst/>
              <a:cxnLst/>
              <a:rect l="l" t="t" r="r" b="b"/>
              <a:pathLst>
                <a:path w="1013" h="310" extrusionOk="0">
                  <a:moveTo>
                    <a:pt x="203" y="0"/>
                  </a:moveTo>
                  <a:cubicBezTo>
                    <a:pt x="1" y="12"/>
                    <a:pt x="1" y="310"/>
                    <a:pt x="203" y="310"/>
                  </a:cubicBezTo>
                  <a:lnTo>
                    <a:pt x="822" y="310"/>
                  </a:lnTo>
                  <a:cubicBezTo>
                    <a:pt x="1013" y="310"/>
                    <a:pt x="1013"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7" name="Google Shape;13357;p88"/>
            <p:cNvSpPr/>
            <p:nvPr/>
          </p:nvSpPr>
          <p:spPr>
            <a:xfrm>
              <a:off x="1020624" y="2532898"/>
              <a:ext cx="32241" cy="10248"/>
            </a:xfrm>
            <a:custGeom>
              <a:avLst/>
              <a:gdLst/>
              <a:ahLst/>
              <a:cxnLst/>
              <a:rect l="l" t="t" r="r" b="b"/>
              <a:pathLst>
                <a:path w="1013" h="322" extrusionOk="0">
                  <a:moveTo>
                    <a:pt x="203" y="0"/>
                  </a:moveTo>
                  <a:cubicBezTo>
                    <a:pt x="1" y="24"/>
                    <a:pt x="1" y="322"/>
                    <a:pt x="203" y="322"/>
                  </a:cubicBezTo>
                  <a:lnTo>
                    <a:pt x="822" y="322"/>
                  </a:lnTo>
                  <a:cubicBezTo>
                    <a:pt x="1013" y="322"/>
                    <a:pt x="1013"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8" name="Google Shape;13358;p88"/>
            <p:cNvSpPr/>
            <p:nvPr/>
          </p:nvSpPr>
          <p:spPr>
            <a:xfrm>
              <a:off x="1020624" y="2562052"/>
              <a:ext cx="32241" cy="9898"/>
            </a:xfrm>
            <a:custGeom>
              <a:avLst/>
              <a:gdLst/>
              <a:ahLst/>
              <a:cxnLst/>
              <a:rect l="l" t="t" r="r" b="b"/>
              <a:pathLst>
                <a:path w="1013" h="311" extrusionOk="0">
                  <a:moveTo>
                    <a:pt x="203" y="1"/>
                  </a:moveTo>
                  <a:cubicBezTo>
                    <a:pt x="1" y="13"/>
                    <a:pt x="1" y="310"/>
                    <a:pt x="203" y="310"/>
                  </a:cubicBezTo>
                  <a:lnTo>
                    <a:pt x="822" y="310"/>
                  </a:lnTo>
                  <a:cubicBezTo>
                    <a:pt x="1013" y="310"/>
                    <a:pt x="1013" y="1"/>
                    <a:pt x="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59" name="Google Shape;13359;p88"/>
          <p:cNvGrpSpPr/>
          <p:nvPr/>
        </p:nvGrpSpPr>
        <p:grpSpPr>
          <a:xfrm>
            <a:off x="6644957" y="2282103"/>
            <a:ext cx="371395" cy="278904"/>
            <a:chOff x="6644957" y="2456353"/>
            <a:chExt cx="371395" cy="278904"/>
          </a:xfrm>
        </p:grpSpPr>
        <p:sp>
          <p:nvSpPr>
            <p:cNvPr id="13360" name="Google Shape;13360;p88"/>
            <p:cNvSpPr/>
            <p:nvPr/>
          </p:nvSpPr>
          <p:spPr>
            <a:xfrm>
              <a:off x="6644957" y="2456353"/>
              <a:ext cx="371395" cy="203123"/>
            </a:xfrm>
            <a:custGeom>
              <a:avLst/>
              <a:gdLst/>
              <a:ahLst/>
              <a:cxnLst/>
              <a:rect l="l" t="t" r="r" b="b"/>
              <a:pathLst>
                <a:path w="11669" h="6382" extrusionOk="0">
                  <a:moveTo>
                    <a:pt x="4763" y="0"/>
                  </a:moveTo>
                  <a:cubicBezTo>
                    <a:pt x="4167" y="0"/>
                    <a:pt x="3596" y="191"/>
                    <a:pt x="3120" y="548"/>
                  </a:cubicBezTo>
                  <a:cubicBezTo>
                    <a:pt x="2679" y="881"/>
                    <a:pt x="2358" y="1322"/>
                    <a:pt x="2179" y="1834"/>
                  </a:cubicBezTo>
                  <a:cubicBezTo>
                    <a:pt x="977" y="1893"/>
                    <a:pt x="0" y="2881"/>
                    <a:pt x="0" y="4108"/>
                  </a:cubicBezTo>
                  <a:cubicBezTo>
                    <a:pt x="0" y="5358"/>
                    <a:pt x="1036" y="6382"/>
                    <a:pt x="2286" y="6382"/>
                  </a:cubicBezTo>
                  <a:lnTo>
                    <a:pt x="3096" y="6382"/>
                  </a:lnTo>
                  <a:cubicBezTo>
                    <a:pt x="3191" y="6382"/>
                    <a:pt x="3274" y="6310"/>
                    <a:pt x="3274" y="6203"/>
                  </a:cubicBezTo>
                  <a:cubicBezTo>
                    <a:pt x="3274" y="6120"/>
                    <a:pt x="3203" y="6025"/>
                    <a:pt x="3096" y="6025"/>
                  </a:cubicBezTo>
                  <a:lnTo>
                    <a:pt x="2286" y="6025"/>
                  </a:lnTo>
                  <a:cubicBezTo>
                    <a:pt x="1215" y="6025"/>
                    <a:pt x="346" y="5167"/>
                    <a:pt x="346" y="4096"/>
                  </a:cubicBezTo>
                  <a:cubicBezTo>
                    <a:pt x="346" y="3024"/>
                    <a:pt x="1215" y="2155"/>
                    <a:pt x="2286" y="2155"/>
                  </a:cubicBezTo>
                  <a:lnTo>
                    <a:pt x="2298" y="2155"/>
                  </a:lnTo>
                  <a:cubicBezTo>
                    <a:pt x="2370" y="2155"/>
                    <a:pt x="2441" y="2107"/>
                    <a:pt x="2465" y="2036"/>
                  </a:cubicBezTo>
                  <a:cubicBezTo>
                    <a:pt x="2608" y="1548"/>
                    <a:pt x="2905" y="1119"/>
                    <a:pt x="3310" y="822"/>
                  </a:cubicBezTo>
                  <a:cubicBezTo>
                    <a:pt x="3727" y="500"/>
                    <a:pt x="4227" y="321"/>
                    <a:pt x="4751" y="321"/>
                  </a:cubicBezTo>
                  <a:cubicBezTo>
                    <a:pt x="5584" y="321"/>
                    <a:pt x="6346" y="738"/>
                    <a:pt x="6775" y="1453"/>
                  </a:cubicBezTo>
                  <a:cubicBezTo>
                    <a:pt x="6811" y="1516"/>
                    <a:pt x="6861" y="1545"/>
                    <a:pt x="6914" y="1545"/>
                  </a:cubicBezTo>
                  <a:cubicBezTo>
                    <a:pt x="6931" y="1545"/>
                    <a:pt x="6948" y="1542"/>
                    <a:pt x="6965" y="1536"/>
                  </a:cubicBezTo>
                  <a:cubicBezTo>
                    <a:pt x="7168" y="1476"/>
                    <a:pt x="7370" y="1429"/>
                    <a:pt x="7585" y="1429"/>
                  </a:cubicBezTo>
                  <a:cubicBezTo>
                    <a:pt x="8430" y="1429"/>
                    <a:pt x="9168" y="1976"/>
                    <a:pt x="9430" y="2786"/>
                  </a:cubicBezTo>
                  <a:cubicBezTo>
                    <a:pt x="9452" y="2851"/>
                    <a:pt x="9513" y="2907"/>
                    <a:pt x="9587" y="2907"/>
                  </a:cubicBezTo>
                  <a:cubicBezTo>
                    <a:pt x="9594" y="2907"/>
                    <a:pt x="9601" y="2906"/>
                    <a:pt x="9609" y="2905"/>
                  </a:cubicBezTo>
                  <a:cubicBezTo>
                    <a:pt x="9668" y="2905"/>
                    <a:pt x="9728" y="2881"/>
                    <a:pt x="9763" y="2881"/>
                  </a:cubicBezTo>
                  <a:cubicBezTo>
                    <a:pt x="10633" y="2881"/>
                    <a:pt x="11335" y="3584"/>
                    <a:pt x="11335" y="4453"/>
                  </a:cubicBezTo>
                  <a:cubicBezTo>
                    <a:pt x="11335" y="5310"/>
                    <a:pt x="10633" y="6013"/>
                    <a:pt x="9763" y="6013"/>
                  </a:cubicBezTo>
                  <a:lnTo>
                    <a:pt x="8573" y="6013"/>
                  </a:lnTo>
                  <a:cubicBezTo>
                    <a:pt x="8489" y="6013"/>
                    <a:pt x="8394" y="6084"/>
                    <a:pt x="8394" y="6191"/>
                  </a:cubicBezTo>
                  <a:cubicBezTo>
                    <a:pt x="8394" y="6298"/>
                    <a:pt x="8478" y="6370"/>
                    <a:pt x="8573" y="6370"/>
                  </a:cubicBezTo>
                  <a:lnTo>
                    <a:pt x="9763" y="6370"/>
                  </a:lnTo>
                  <a:cubicBezTo>
                    <a:pt x="10823" y="6370"/>
                    <a:pt x="11668" y="5501"/>
                    <a:pt x="11668" y="4465"/>
                  </a:cubicBezTo>
                  <a:cubicBezTo>
                    <a:pt x="11668" y="3417"/>
                    <a:pt x="10859" y="2560"/>
                    <a:pt x="9811" y="2560"/>
                  </a:cubicBezTo>
                  <a:lnTo>
                    <a:pt x="9740" y="2560"/>
                  </a:lnTo>
                  <a:cubicBezTo>
                    <a:pt x="9585" y="2155"/>
                    <a:pt x="9323" y="1798"/>
                    <a:pt x="8966" y="1548"/>
                  </a:cubicBezTo>
                  <a:cubicBezTo>
                    <a:pt x="8561" y="1250"/>
                    <a:pt x="8097" y="1095"/>
                    <a:pt x="7608" y="1095"/>
                  </a:cubicBezTo>
                  <a:cubicBezTo>
                    <a:pt x="7418" y="1095"/>
                    <a:pt x="7204" y="1131"/>
                    <a:pt x="7013" y="1179"/>
                  </a:cubicBezTo>
                  <a:cubicBezTo>
                    <a:pt x="6513" y="429"/>
                    <a:pt x="5680" y="0"/>
                    <a:pt x="4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1" name="Google Shape;13361;p88"/>
            <p:cNvSpPr/>
            <p:nvPr/>
          </p:nvSpPr>
          <p:spPr>
            <a:xfrm>
              <a:off x="6761668" y="2549194"/>
              <a:ext cx="139850" cy="186064"/>
            </a:xfrm>
            <a:custGeom>
              <a:avLst/>
              <a:gdLst/>
              <a:ahLst/>
              <a:cxnLst/>
              <a:rect l="l" t="t" r="r" b="b"/>
              <a:pathLst>
                <a:path w="4394" h="5846" extrusionOk="0">
                  <a:moveTo>
                    <a:pt x="2584" y="357"/>
                  </a:moveTo>
                  <a:lnTo>
                    <a:pt x="2584" y="1476"/>
                  </a:lnTo>
                  <a:cubicBezTo>
                    <a:pt x="2584" y="1667"/>
                    <a:pt x="2751" y="1834"/>
                    <a:pt x="2941" y="1834"/>
                  </a:cubicBezTo>
                  <a:lnTo>
                    <a:pt x="3501" y="1834"/>
                  </a:lnTo>
                  <a:cubicBezTo>
                    <a:pt x="3584" y="1834"/>
                    <a:pt x="3679" y="1750"/>
                    <a:pt x="3679" y="1655"/>
                  </a:cubicBezTo>
                  <a:cubicBezTo>
                    <a:pt x="3679" y="1548"/>
                    <a:pt x="3596" y="1476"/>
                    <a:pt x="3501" y="1476"/>
                  </a:cubicBezTo>
                  <a:lnTo>
                    <a:pt x="2941" y="1476"/>
                  </a:lnTo>
                  <a:cubicBezTo>
                    <a:pt x="2941" y="1476"/>
                    <a:pt x="2929" y="1476"/>
                    <a:pt x="2929" y="1453"/>
                  </a:cubicBezTo>
                  <a:lnTo>
                    <a:pt x="2929" y="393"/>
                  </a:lnTo>
                  <a:lnTo>
                    <a:pt x="4001" y="1465"/>
                  </a:lnTo>
                  <a:cubicBezTo>
                    <a:pt x="4037" y="1500"/>
                    <a:pt x="4060" y="1560"/>
                    <a:pt x="4060" y="1607"/>
                  </a:cubicBezTo>
                  <a:lnTo>
                    <a:pt x="4060" y="5501"/>
                  </a:lnTo>
                  <a:lnTo>
                    <a:pt x="4049" y="5501"/>
                  </a:lnTo>
                  <a:lnTo>
                    <a:pt x="369" y="5525"/>
                  </a:lnTo>
                  <a:cubicBezTo>
                    <a:pt x="369" y="5525"/>
                    <a:pt x="358" y="5525"/>
                    <a:pt x="358" y="5501"/>
                  </a:cubicBezTo>
                  <a:lnTo>
                    <a:pt x="358" y="369"/>
                  </a:lnTo>
                  <a:cubicBezTo>
                    <a:pt x="358" y="369"/>
                    <a:pt x="358" y="357"/>
                    <a:pt x="369" y="357"/>
                  </a:cubicBezTo>
                  <a:close/>
                  <a:moveTo>
                    <a:pt x="358" y="0"/>
                  </a:moveTo>
                  <a:cubicBezTo>
                    <a:pt x="167" y="0"/>
                    <a:pt x="0" y="167"/>
                    <a:pt x="0" y="357"/>
                  </a:cubicBezTo>
                  <a:lnTo>
                    <a:pt x="0" y="5489"/>
                  </a:lnTo>
                  <a:cubicBezTo>
                    <a:pt x="0" y="5679"/>
                    <a:pt x="155" y="5846"/>
                    <a:pt x="358" y="5846"/>
                  </a:cubicBezTo>
                  <a:lnTo>
                    <a:pt x="4013" y="5846"/>
                  </a:lnTo>
                  <a:cubicBezTo>
                    <a:pt x="4203" y="5846"/>
                    <a:pt x="4370" y="5679"/>
                    <a:pt x="4370" y="5489"/>
                  </a:cubicBezTo>
                  <a:lnTo>
                    <a:pt x="4370" y="1607"/>
                  </a:lnTo>
                  <a:cubicBezTo>
                    <a:pt x="4394" y="1476"/>
                    <a:pt x="4334" y="1334"/>
                    <a:pt x="4227" y="1238"/>
                  </a:cubicBezTo>
                  <a:lnTo>
                    <a:pt x="3156" y="167"/>
                  </a:lnTo>
                  <a:cubicBezTo>
                    <a:pt x="3048" y="60"/>
                    <a:pt x="2917" y="0"/>
                    <a:pt x="2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2" name="Google Shape;13362;p88"/>
            <p:cNvSpPr/>
            <p:nvPr/>
          </p:nvSpPr>
          <p:spPr>
            <a:xfrm>
              <a:off x="6802216" y="2625357"/>
              <a:ext cx="58754" cy="75431"/>
            </a:xfrm>
            <a:custGeom>
              <a:avLst/>
              <a:gdLst/>
              <a:ahLst/>
              <a:cxnLst/>
              <a:rect l="l" t="t" r="r" b="b"/>
              <a:pathLst>
                <a:path w="1846" h="2370" extrusionOk="0">
                  <a:moveTo>
                    <a:pt x="929" y="0"/>
                  </a:moveTo>
                  <a:cubicBezTo>
                    <a:pt x="881" y="0"/>
                    <a:pt x="822" y="36"/>
                    <a:pt x="786" y="60"/>
                  </a:cubicBezTo>
                  <a:lnTo>
                    <a:pt x="60" y="988"/>
                  </a:lnTo>
                  <a:cubicBezTo>
                    <a:pt x="0" y="1060"/>
                    <a:pt x="12" y="1167"/>
                    <a:pt x="96" y="1227"/>
                  </a:cubicBezTo>
                  <a:cubicBezTo>
                    <a:pt x="123" y="1250"/>
                    <a:pt x="157" y="1260"/>
                    <a:pt x="190" y="1260"/>
                  </a:cubicBezTo>
                  <a:cubicBezTo>
                    <a:pt x="243" y="1260"/>
                    <a:pt x="297" y="1234"/>
                    <a:pt x="334" y="1191"/>
                  </a:cubicBezTo>
                  <a:lnTo>
                    <a:pt x="762" y="655"/>
                  </a:lnTo>
                  <a:lnTo>
                    <a:pt x="762" y="2191"/>
                  </a:lnTo>
                  <a:cubicBezTo>
                    <a:pt x="762" y="2274"/>
                    <a:pt x="834" y="2370"/>
                    <a:pt x="941" y="2370"/>
                  </a:cubicBezTo>
                  <a:cubicBezTo>
                    <a:pt x="1024" y="2370"/>
                    <a:pt x="1120" y="2298"/>
                    <a:pt x="1120" y="2191"/>
                  </a:cubicBezTo>
                  <a:lnTo>
                    <a:pt x="1120" y="655"/>
                  </a:lnTo>
                  <a:lnTo>
                    <a:pt x="1548" y="1191"/>
                  </a:lnTo>
                  <a:cubicBezTo>
                    <a:pt x="1584" y="1238"/>
                    <a:pt x="1643" y="1250"/>
                    <a:pt x="1691" y="1250"/>
                  </a:cubicBezTo>
                  <a:cubicBezTo>
                    <a:pt x="1727" y="1250"/>
                    <a:pt x="1762" y="1238"/>
                    <a:pt x="1786" y="1203"/>
                  </a:cubicBezTo>
                  <a:cubicBezTo>
                    <a:pt x="1834" y="1167"/>
                    <a:pt x="1846" y="1060"/>
                    <a:pt x="1786" y="988"/>
                  </a:cubicBezTo>
                  <a:lnTo>
                    <a:pt x="1060" y="60"/>
                  </a:lnTo>
                  <a:cubicBezTo>
                    <a:pt x="1036" y="12"/>
                    <a:pt x="989" y="0"/>
                    <a:pt x="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3" name="Google Shape;13363;p88"/>
            <p:cNvSpPr/>
            <p:nvPr/>
          </p:nvSpPr>
          <p:spPr>
            <a:xfrm>
              <a:off x="6802216" y="2480828"/>
              <a:ext cx="47009" cy="33132"/>
            </a:xfrm>
            <a:custGeom>
              <a:avLst/>
              <a:gdLst/>
              <a:ahLst/>
              <a:cxnLst/>
              <a:rect l="l" t="t" r="r" b="b"/>
              <a:pathLst>
                <a:path w="1477" h="1041" extrusionOk="0">
                  <a:moveTo>
                    <a:pt x="193" y="0"/>
                  </a:moveTo>
                  <a:cubicBezTo>
                    <a:pt x="119" y="0"/>
                    <a:pt x="45" y="64"/>
                    <a:pt x="24" y="136"/>
                  </a:cubicBezTo>
                  <a:cubicBezTo>
                    <a:pt x="0" y="231"/>
                    <a:pt x="60" y="314"/>
                    <a:pt x="155" y="338"/>
                  </a:cubicBezTo>
                  <a:cubicBezTo>
                    <a:pt x="560" y="422"/>
                    <a:pt x="917" y="636"/>
                    <a:pt x="1155" y="969"/>
                  </a:cubicBezTo>
                  <a:cubicBezTo>
                    <a:pt x="1179" y="1017"/>
                    <a:pt x="1239" y="1041"/>
                    <a:pt x="1286" y="1041"/>
                  </a:cubicBezTo>
                  <a:cubicBezTo>
                    <a:pt x="1310" y="1041"/>
                    <a:pt x="1358" y="1029"/>
                    <a:pt x="1393" y="1017"/>
                  </a:cubicBezTo>
                  <a:cubicBezTo>
                    <a:pt x="1465" y="946"/>
                    <a:pt x="1477" y="838"/>
                    <a:pt x="1429" y="767"/>
                  </a:cubicBezTo>
                  <a:cubicBezTo>
                    <a:pt x="1131" y="374"/>
                    <a:pt x="703" y="88"/>
                    <a:pt x="227" y="5"/>
                  </a:cubicBezTo>
                  <a:cubicBezTo>
                    <a:pt x="216" y="2"/>
                    <a:pt x="204" y="0"/>
                    <a:pt x="1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4" name="Google Shape;13364;p88"/>
            <p:cNvSpPr/>
            <p:nvPr/>
          </p:nvSpPr>
          <p:spPr>
            <a:xfrm>
              <a:off x="6895439" y="2517112"/>
              <a:ext cx="36793" cy="32114"/>
            </a:xfrm>
            <a:custGeom>
              <a:avLst/>
              <a:gdLst/>
              <a:ahLst/>
              <a:cxnLst/>
              <a:rect l="l" t="t" r="r" b="b"/>
              <a:pathLst>
                <a:path w="1156" h="1009" extrusionOk="0">
                  <a:moveTo>
                    <a:pt x="206" y="1"/>
                  </a:moveTo>
                  <a:cubicBezTo>
                    <a:pt x="131" y="1"/>
                    <a:pt x="65" y="39"/>
                    <a:pt x="36" y="115"/>
                  </a:cubicBezTo>
                  <a:cubicBezTo>
                    <a:pt x="0" y="198"/>
                    <a:pt x="48" y="306"/>
                    <a:pt x="143" y="341"/>
                  </a:cubicBezTo>
                  <a:cubicBezTo>
                    <a:pt x="429" y="437"/>
                    <a:pt x="667" y="639"/>
                    <a:pt x="810" y="913"/>
                  </a:cubicBezTo>
                  <a:cubicBezTo>
                    <a:pt x="846" y="972"/>
                    <a:pt x="893" y="1008"/>
                    <a:pt x="965" y="1008"/>
                  </a:cubicBezTo>
                  <a:cubicBezTo>
                    <a:pt x="989" y="1008"/>
                    <a:pt x="1024" y="1008"/>
                    <a:pt x="1036" y="996"/>
                  </a:cubicBezTo>
                  <a:cubicBezTo>
                    <a:pt x="1108" y="937"/>
                    <a:pt x="1155" y="829"/>
                    <a:pt x="1108" y="734"/>
                  </a:cubicBezTo>
                  <a:cubicBezTo>
                    <a:pt x="929" y="401"/>
                    <a:pt x="619" y="127"/>
                    <a:pt x="262" y="8"/>
                  </a:cubicBezTo>
                  <a:cubicBezTo>
                    <a:pt x="243" y="3"/>
                    <a:pt x="224" y="1"/>
                    <a:pt x="2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65" name="Google Shape;13365;p88"/>
          <p:cNvGrpSpPr/>
          <p:nvPr/>
        </p:nvGrpSpPr>
        <p:grpSpPr>
          <a:xfrm>
            <a:off x="5388757" y="2240409"/>
            <a:ext cx="260349" cy="362292"/>
            <a:chOff x="5388757" y="2414659"/>
            <a:chExt cx="260349" cy="362292"/>
          </a:xfrm>
        </p:grpSpPr>
        <p:sp>
          <p:nvSpPr>
            <p:cNvPr id="13366" name="Google Shape;13366;p88"/>
            <p:cNvSpPr/>
            <p:nvPr/>
          </p:nvSpPr>
          <p:spPr>
            <a:xfrm>
              <a:off x="5388757" y="2414659"/>
              <a:ext cx="260349" cy="362292"/>
            </a:xfrm>
            <a:custGeom>
              <a:avLst/>
              <a:gdLst/>
              <a:ahLst/>
              <a:cxnLst/>
              <a:rect l="l" t="t" r="r" b="b"/>
              <a:pathLst>
                <a:path w="8180" h="11383" extrusionOk="0">
                  <a:moveTo>
                    <a:pt x="4096" y="322"/>
                  </a:moveTo>
                  <a:cubicBezTo>
                    <a:pt x="4286" y="322"/>
                    <a:pt x="4465" y="429"/>
                    <a:pt x="4572" y="596"/>
                  </a:cubicBezTo>
                  <a:cubicBezTo>
                    <a:pt x="4608" y="643"/>
                    <a:pt x="4655" y="679"/>
                    <a:pt x="4727" y="679"/>
                  </a:cubicBezTo>
                  <a:lnTo>
                    <a:pt x="5358" y="679"/>
                  </a:lnTo>
                  <a:cubicBezTo>
                    <a:pt x="5465" y="679"/>
                    <a:pt x="5548" y="774"/>
                    <a:pt x="5548" y="881"/>
                  </a:cubicBezTo>
                  <a:lnTo>
                    <a:pt x="5548" y="1429"/>
                  </a:lnTo>
                  <a:lnTo>
                    <a:pt x="2679" y="1429"/>
                  </a:lnTo>
                  <a:lnTo>
                    <a:pt x="2679" y="881"/>
                  </a:lnTo>
                  <a:lnTo>
                    <a:pt x="2643" y="881"/>
                  </a:lnTo>
                  <a:cubicBezTo>
                    <a:pt x="2643" y="774"/>
                    <a:pt x="2727" y="679"/>
                    <a:pt x="2834" y="679"/>
                  </a:cubicBezTo>
                  <a:lnTo>
                    <a:pt x="3465" y="679"/>
                  </a:lnTo>
                  <a:cubicBezTo>
                    <a:pt x="3536" y="679"/>
                    <a:pt x="3584" y="655"/>
                    <a:pt x="3620" y="596"/>
                  </a:cubicBezTo>
                  <a:cubicBezTo>
                    <a:pt x="3727" y="417"/>
                    <a:pt x="3905" y="322"/>
                    <a:pt x="4096" y="322"/>
                  </a:cubicBezTo>
                  <a:close/>
                  <a:moveTo>
                    <a:pt x="7477" y="1036"/>
                  </a:moveTo>
                  <a:cubicBezTo>
                    <a:pt x="7680" y="1036"/>
                    <a:pt x="7846" y="1203"/>
                    <a:pt x="7846" y="1417"/>
                  </a:cubicBezTo>
                  <a:lnTo>
                    <a:pt x="7846" y="10680"/>
                  </a:lnTo>
                  <a:lnTo>
                    <a:pt x="7834" y="10680"/>
                  </a:lnTo>
                  <a:cubicBezTo>
                    <a:pt x="7834" y="10895"/>
                    <a:pt x="7668" y="11061"/>
                    <a:pt x="7465" y="11061"/>
                  </a:cubicBezTo>
                  <a:lnTo>
                    <a:pt x="691" y="11061"/>
                  </a:lnTo>
                  <a:cubicBezTo>
                    <a:pt x="476" y="11061"/>
                    <a:pt x="322" y="10895"/>
                    <a:pt x="322" y="10680"/>
                  </a:cubicBezTo>
                  <a:lnTo>
                    <a:pt x="322" y="1417"/>
                  </a:lnTo>
                  <a:cubicBezTo>
                    <a:pt x="322" y="1203"/>
                    <a:pt x="476" y="1036"/>
                    <a:pt x="691" y="1036"/>
                  </a:cubicBezTo>
                  <a:lnTo>
                    <a:pt x="2310" y="1036"/>
                  </a:lnTo>
                  <a:lnTo>
                    <a:pt x="2310" y="1596"/>
                  </a:lnTo>
                  <a:cubicBezTo>
                    <a:pt x="2310" y="1679"/>
                    <a:pt x="2381" y="1751"/>
                    <a:pt x="2477" y="1751"/>
                  </a:cubicBezTo>
                  <a:lnTo>
                    <a:pt x="5691" y="1751"/>
                  </a:lnTo>
                  <a:cubicBezTo>
                    <a:pt x="5775" y="1751"/>
                    <a:pt x="5846" y="1679"/>
                    <a:pt x="5846" y="1596"/>
                  </a:cubicBezTo>
                  <a:lnTo>
                    <a:pt x="5846" y="1036"/>
                  </a:lnTo>
                  <a:close/>
                  <a:moveTo>
                    <a:pt x="4084" y="0"/>
                  </a:moveTo>
                  <a:cubicBezTo>
                    <a:pt x="3798" y="0"/>
                    <a:pt x="3548" y="131"/>
                    <a:pt x="3381" y="358"/>
                  </a:cubicBezTo>
                  <a:lnTo>
                    <a:pt x="2834" y="358"/>
                  </a:lnTo>
                  <a:cubicBezTo>
                    <a:pt x="2608" y="358"/>
                    <a:pt x="2393" y="500"/>
                    <a:pt x="2346" y="715"/>
                  </a:cubicBezTo>
                  <a:lnTo>
                    <a:pt x="703" y="715"/>
                  </a:lnTo>
                  <a:cubicBezTo>
                    <a:pt x="322" y="715"/>
                    <a:pt x="0" y="1024"/>
                    <a:pt x="0" y="1417"/>
                  </a:cubicBezTo>
                  <a:lnTo>
                    <a:pt x="0" y="10680"/>
                  </a:lnTo>
                  <a:cubicBezTo>
                    <a:pt x="0" y="11073"/>
                    <a:pt x="310" y="11383"/>
                    <a:pt x="703" y="11383"/>
                  </a:cubicBezTo>
                  <a:lnTo>
                    <a:pt x="7477" y="11383"/>
                  </a:lnTo>
                  <a:cubicBezTo>
                    <a:pt x="7858" y="11383"/>
                    <a:pt x="8180" y="11073"/>
                    <a:pt x="8180" y="10680"/>
                  </a:cubicBezTo>
                  <a:lnTo>
                    <a:pt x="8180" y="1417"/>
                  </a:lnTo>
                  <a:cubicBezTo>
                    <a:pt x="8156" y="1024"/>
                    <a:pt x="7846" y="715"/>
                    <a:pt x="7465" y="715"/>
                  </a:cubicBezTo>
                  <a:lnTo>
                    <a:pt x="5822" y="715"/>
                  </a:lnTo>
                  <a:cubicBezTo>
                    <a:pt x="5751" y="500"/>
                    <a:pt x="5560" y="358"/>
                    <a:pt x="5334" y="358"/>
                  </a:cubicBezTo>
                  <a:lnTo>
                    <a:pt x="4786" y="358"/>
                  </a:lnTo>
                  <a:cubicBezTo>
                    <a:pt x="4620" y="131"/>
                    <a:pt x="4346" y="0"/>
                    <a:pt x="4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7" name="Google Shape;13367;p88"/>
            <p:cNvSpPr/>
            <p:nvPr/>
          </p:nvSpPr>
          <p:spPr>
            <a:xfrm>
              <a:off x="5513425" y="2437384"/>
              <a:ext cx="10248" cy="10280"/>
            </a:xfrm>
            <a:custGeom>
              <a:avLst/>
              <a:gdLst/>
              <a:ahLst/>
              <a:cxnLst/>
              <a:rect l="l" t="t" r="r" b="b"/>
              <a:pathLst>
                <a:path w="322" h="323" extrusionOk="0">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8" name="Google Shape;13368;p88"/>
            <p:cNvSpPr/>
            <p:nvPr/>
          </p:nvSpPr>
          <p:spPr>
            <a:xfrm>
              <a:off x="5411100" y="2460140"/>
              <a:ext cx="214517" cy="283106"/>
            </a:xfrm>
            <a:custGeom>
              <a:avLst/>
              <a:gdLst/>
              <a:ahLst/>
              <a:cxnLst/>
              <a:rect l="l" t="t" r="r" b="b"/>
              <a:pathLst>
                <a:path w="6740" h="8895" extrusionOk="0">
                  <a:moveTo>
                    <a:pt x="5692" y="0"/>
                  </a:moveTo>
                  <a:cubicBezTo>
                    <a:pt x="5596" y="0"/>
                    <a:pt x="5525" y="72"/>
                    <a:pt x="5525" y="167"/>
                  </a:cubicBezTo>
                  <a:cubicBezTo>
                    <a:pt x="5525" y="250"/>
                    <a:pt x="5596" y="322"/>
                    <a:pt x="5692" y="322"/>
                  </a:cubicBezTo>
                  <a:lnTo>
                    <a:pt x="6418" y="322"/>
                  </a:lnTo>
                  <a:lnTo>
                    <a:pt x="6418" y="8561"/>
                  </a:lnTo>
                  <a:lnTo>
                    <a:pt x="334" y="8561"/>
                  </a:lnTo>
                  <a:lnTo>
                    <a:pt x="334" y="345"/>
                  </a:lnTo>
                  <a:lnTo>
                    <a:pt x="1060" y="345"/>
                  </a:lnTo>
                  <a:cubicBezTo>
                    <a:pt x="1144" y="345"/>
                    <a:pt x="1227" y="262"/>
                    <a:pt x="1227" y="179"/>
                  </a:cubicBezTo>
                  <a:cubicBezTo>
                    <a:pt x="1227" y="83"/>
                    <a:pt x="1144" y="12"/>
                    <a:pt x="1060" y="12"/>
                  </a:cubicBezTo>
                  <a:lnTo>
                    <a:pt x="167" y="12"/>
                  </a:lnTo>
                  <a:cubicBezTo>
                    <a:pt x="72" y="12"/>
                    <a:pt x="1" y="83"/>
                    <a:pt x="1" y="179"/>
                  </a:cubicBezTo>
                  <a:lnTo>
                    <a:pt x="1" y="8739"/>
                  </a:lnTo>
                  <a:cubicBezTo>
                    <a:pt x="1" y="8823"/>
                    <a:pt x="72" y="8894"/>
                    <a:pt x="167" y="8894"/>
                  </a:cubicBezTo>
                  <a:lnTo>
                    <a:pt x="6585" y="8894"/>
                  </a:lnTo>
                  <a:cubicBezTo>
                    <a:pt x="6668" y="8894"/>
                    <a:pt x="6739" y="8823"/>
                    <a:pt x="6739" y="8739"/>
                  </a:cubicBezTo>
                  <a:lnTo>
                    <a:pt x="6739" y="179"/>
                  </a:lnTo>
                  <a:cubicBezTo>
                    <a:pt x="6739" y="72"/>
                    <a:pt x="6668" y="0"/>
                    <a:pt x="6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9" name="Google Shape;13369;p88"/>
            <p:cNvSpPr/>
            <p:nvPr/>
          </p:nvSpPr>
          <p:spPr>
            <a:xfrm>
              <a:off x="5439904" y="2488562"/>
              <a:ext cx="78837" cy="106495"/>
            </a:xfrm>
            <a:custGeom>
              <a:avLst/>
              <a:gdLst/>
              <a:ahLst/>
              <a:cxnLst/>
              <a:rect l="l" t="t" r="r" b="b"/>
              <a:pathLst>
                <a:path w="2477" h="3346" extrusionOk="0">
                  <a:moveTo>
                    <a:pt x="1405" y="322"/>
                  </a:moveTo>
                  <a:cubicBezTo>
                    <a:pt x="1608" y="322"/>
                    <a:pt x="1774" y="488"/>
                    <a:pt x="1774" y="703"/>
                  </a:cubicBezTo>
                  <a:lnTo>
                    <a:pt x="1774" y="1060"/>
                  </a:lnTo>
                  <a:cubicBezTo>
                    <a:pt x="1774" y="1357"/>
                    <a:pt x="1536" y="1607"/>
                    <a:pt x="1227" y="1607"/>
                  </a:cubicBezTo>
                  <a:cubicBezTo>
                    <a:pt x="929" y="1607"/>
                    <a:pt x="679" y="1357"/>
                    <a:pt x="679" y="1060"/>
                  </a:cubicBezTo>
                  <a:lnTo>
                    <a:pt x="679" y="703"/>
                  </a:lnTo>
                  <a:cubicBezTo>
                    <a:pt x="679" y="488"/>
                    <a:pt x="834" y="322"/>
                    <a:pt x="1048" y="322"/>
                  </a:cubicBezTo>
                  <a:close/>
                  <a:moveTo>
                    <a:pt x="1417" y="1905"/>
                  </a:moveTo>
                  <a:lnTo>
                    <a:pt x="1417" y="2012"/>
                  </a:lnTo>
                  <a:cubicBezTo>
                    <a:pt x="1417" y="2084"/>
                    <a:pt x="1429" y="2143"/>
                    <a:pt x="1465" y="2191"/>
                  </a:cubicBezTo>
                  <a:lnTo>
                    <a:pt x="1239" y="2405"/>
                  </a:lnTo>
                  <a:lnTo>
                    <a:pt x="1215" y="2405"/>
                  </a:lnTo>
                  <a:lnTo>
                    <a:pt x="989" y="2191"/>
                  </a:lnTo>
                  <a:cubicBezTo>
                    <a:pt x="1012" y="2143"/>
                    <a:pt x="1036" y="2084"/>
                    <a:pt x="1036" y="2012"/>
                  </a:cubicBezTo>
                  <a:lnTo>
                    <a:pt x="1036" y="1905"/>
                  </a:lnTo>
                  <a:cubicBezTo>
                    <a:pt x="1096" y="1917"/>
                    <a:pt x="1155" y="1917"/>
                    <a:pt x="1227" y="1917"/>
                  </a:cubicBezTo>
                  <a:cubicBezTo>
                    <a:pt x="1286" y="1917"/>
                    <a:pt x="1358" y="1917"/>
                    <a:pt x="1417" y="1905"/>
                  </a:cubicBezTo>
                  <a:close/>
                  <a:moveTo>
                    <a:pt x="1703" y="2393"/>
                  </a:moveTo>
                  <a:lnTo>
                    <a:pt x="1989" y="2548"/>
                  </a:lnTo>
                  <a:cubicBezTo>
                    <a:pt x="2048" y="2572"/>
                    <a:pt x="2084" y="2643"/>
                    <a:pt x="2084" y="2703"/>
                  </a:cubicBezTo>
                  <a:lnTo>
                    <a:pt x="2084" y="3024"/>
                  </a:lnTo>
                  <a:lnTo>
                    <a:pt x="2120" y="3024"/>
                  </a:lnTo>
                  <a:lnTo>
                    <a:pt x="322" y="3036"/>
                  </a:lnTo>
                  <a:cubicBezTo>
                    <a:pt x="322" y="3036"/>
                    <a:pt x="298" y="3036"/>
                    <a:pt x="298" y="3024"/>
                  </a:cubicBezTo>
                  <a:lnTo>
                    <a:pt x="298" y="2703"/>
                  </a:lnTo>
                  <a:cubicBezTo>
                    <a:pt x="298" y="2631"/>
                    <a:pt x="346" y="2572"/>
                    <a:pt x="405" y="2548"/>
                  </a:cubicBezTo>
                  <a:lnTo>
                    <a:pt x="691" y="2393"/>
                  </a:lnTo>
                  <a:lnTo>
                    <a:pt x="953" y="2667"/>
                  </a:lnTo>
                  <a:cubicBezTo>
                    <a:pt x="1012" y="2715"/>
                    <a:pt x="1108" y="2762"/>
                    <a:pt x="1191" y="2762"/>
                  </a:cubicBezTo>
                  <a:cubicBezTo>
                    <a:pt x="1286" y="2762"/>
                    <a:pt x="1370" y="2738"/>
                    <a:pt x="1429" y="2667"/>
                  </a:cubicBezTo>
                  <a:lnTo>
                    <a:pt x="1703" y="2393"/>
                  </a:lnTo>
                  <a:close/>
                  <a:moveTo>
                    <a:pt x="1048" y="0"/>
                  </a:moveTo>
                  <a:cubicBezTo>
                    <a:pt x="655" y="0"/>
                    <a:pt x="346" y="310"/>
                    <a:pt x="346" y="703"/>
                  </a:cubicBezTo>
                  <a:lnTo>
                    <a:pt x="346" y="1060"/>
                  </a:lnTo>
                  <a:cubicBezTo>
                    <a:pt x="346" y="1334"/>
                    <a:pt x="477" y="1607"/>
                    <a:pt x="703" y="1750"/>
                  </a:cubicBezTo>
                  <a:lnTo>
                    <a:pt x="703" y="2012"/>
                  </a:lnTo>
                  <a:lnTo>
                    <a:pt x="703" y="2024"/>
                  </a:lnTo>
                  <a:lnTo>
                    <a:pt x="286" y="2227"/>
                  </a:lnTo>
                  <a:cubicBezTo>
                    <a:pt x="108" y="2322"/>
                    <a:pt x="0" y="2500"/>
                    <a:pt x="0" y="2691"/>
                  </a:cubicBezTo>
                  <a:lnTo>
                    <a:pt x="0" y="3000"/>
                  </a:lnTo>
                  <a:cubicBezTo>
                    <a:pt x="0" y="3203"/>
                    <a:pt x="155" y="3346"/>
                    <a:pt x="346" y="3346"/>
                  </a:cubicBezTo>
                  <a:lnTo>
                    <a:pt x="2132" y="3346"/>
                  </a:lnTo>
                  <a:cubicBezTo>
                    <a:pt x="2322" y="3346"/>
                    <a:pt x="2477" y="3203"/>
                    <a:pt x="2477" y="3000"/>
                  </a:cubicBezTo>
                  <a:lnTo>
                    <a:pt x="2477" y="2691"/>
                  </a:lnTo>
                  <a:cubicBezTo>
                    <a:pt x="2465" y="2500"/>
                    <a:pt x="2334" y="2322"/>
                    <a:pt x="2167" y="2227"/>
                  </a:cubicBezTo>
                  <a:lnTo>
                    <a:pt x="1751" y="2024"/>
                  </a:lnTo>
                  <a:lnTo>
                    <a:pt x="1751" y="2012"/>
                  </a:lnTo>
                  <a:lnTo>
                    <a:pt x="1751" y="1750"/>
                  </a:lnTo>
                  <a:cubicBezTo>
                    <a:pt x="1965" y="1595"/>
                    <a:pt x="2108" y="1334"/>
                    <a:pt x="2108" y="1060"/>
                  </a:cubicBezTo>
                  <a:lnTo>
                    <a:pt x="2108" y="703"/>
                  </a:lnTo>
                  <a:cubicBezTo>
                    <a:pt x="2108" y="310"/>
                    <a:pt x="1786" y="0"/>
                    <a:pt x="14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0" name="Google Shape;13370;p88"/>
            <p:cNvSpPr/>
            <p:nvPr/>
          </p:nvSpPr>
          <p:spPr>
            <a:xfrm>
              <a:off x="5530103" y="2494228"/>
              <a:ext cx="67856" cy="33005"/>
            </a:xfrm>
            <a:custGeom>
              <a:avLst/>
              <a:gdLst/>
              <a:ahLst/>
              <a:cxnLst/>
              <a:rect l="l" t="t" r="r" b="b"/>
              <a:pathLst>
                <a:path w="2132" h="1037" extrusionOk="0">
                  <a:moveTo>
                    <a:pt x="1786" y="346"/>
                  </a:moveTo>
                  <a:lnTo>
                    <a:pt x="1786" y="715"/>
                  </a:lnTo>
                  <a:lnTo>
                    <a:pt x="345" y="715"/>
                  </a:lnTo>
                  <a:lnTo>
                    <a:pt x="345" y="346"/>
                  </a:lnTo>
                  <a:close/>
                  <a:moveTo>
                    <a:pt x="167" y="1"/>
                  </a:moveTo>
                  <a:cubicBezTo>
                    <a:pt x="72" y="1"/>
                    <a:pt x="0" y="72"/>
                    <a:pt x="0" y="167"/>
                  </a:cubicBezTo>
                  <a:lnTo>
                    <a:pt x="0" y="882"/>
                  </a:lnTo>
                  <a:cubicBezTo>
                    <a:pt x="0" y="965"/>
                    <a:pt x="72" y="1036"/>
                    <a:pt x="167" y="1036"/>
                  </a:cubicBezTo>
                  <a:lnTo>
                    <a:pt x="1953" y="1036"/>
                  </a:lnTo>
                  <a:cubicBezTo>
                    <a:pt x="2036" y="1036"/>
                    <a:pt x="2107" y="965"/>
                    <a:pt x="2107" y="882"/>
                  </a:cubicBezTo>
                  <a:lnTo>
                    <a:pt x="2107" y="167"/>
                  </a:lnTo>
                  <a:cubicBezTo>
                    <a:pt x="2131" y="72"/>
                    <a:pt x="2048" y="1"/>
                    <a:pt x="1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1" name="Google Shape;13371;p88"/>
            <p:cNvSpPr/>
            <p:nvPr/>
          </p:nvSpPr>
          <p:spPr>
            <a:xfrm>
              <a:off x="5530103" y="2539709"/>
              <a:ext cx="67092" cy="10248"/>
            </a:xfrm>
            <a:custGeom>
              <a:avLst/>
              <a:gdLst/>
              <a:ahLst/>
              <a:cxnLst/>
              <a:rect l="l" t="t" r="r" b="b"/>
              <a:pathLst>
                <a:path w="2108" h="322" extrusionOk="0">
                  <a:moveTo>
                    <a:pt x="167" y="0"/>
                  </a:moveTo>
                  <a:cubicBezTo>
                    <a:pt x="72" y="0"/>
                    <a:pt x="0" y="72"/>
                    <a:pt x="0" y="167"/>
                  </a:cubicBezTo>
                  <a:cubicBezTo>
                    <a:pt x="0" y="250"/>
                    <a:pt x="72" y="322"/>
                    <a:pt x="167" y="322"/>
                  </a:cubicBezTo>
                  <a:lnTo>
                    <a:pt x="1953" y="322"/>
                  </a:lnTo>
                  <a:cubicBezTo>
                    <a:pt x="2036" y="322"/>
                    <a:pt x="2107" y="250"/>
                    <a:pt x="2107" y="167"/>
                  </a:cubicBezTo>
                  <a:cubicBezTo>
                    <a:pt x="2107" y="72"/>
                    <a:pt x="2048" y="0"/>
                    <a:pt x="1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2" name="Google Shape;13372;p88"/>
            <p:cNvSpPr/>
            <p:nvPr/>
          </p:nvSpPr>
          <p:spPr>
            <a:xfrm>
              <a:off x="5530103" y="2562434"/>
              <a:ext cx="32973" cy="10280"/>
            </a:xfrm>
            <a:custGeom>
              <a:avLst/>
              <a:gdLst/>
              <a:ahLst/>
              <a:cxnLst/>
              <a:rect l="l" t="t" r="r" b="b"/>
              <a:pathLst>
                <a:path w="1036" h="323" extrusionOk="0">
                  <a:moveTo>
                    <a:pt x="167" y="1"/>
                  </a:moveTo>
                  <a:cubicBezTo>
                    <a:pt x="72" y="1"/>
                    <a:pt x="0" y="72"/>
                    <a:pt x="0" y="167"/>
                  </a:cubicBezTo>
                  <a:cubicBezTo>
                    <a:pt x="0" y="251"/>
                    <a:pt x="72" y="322"/>
                    <a:pt x="167" y="322"/>
                  </a:cubicBezTo>
                  <a:lnTo>
                    <a:pt x="881" y="322"/>
                  </a:lnTo>
                  <a:cubicBezTo>
                    <a:pt x="964" y="322"/>
                    <a:pt x="1036" y="251"/>
                    <a:pt x="1036" y="167"/>
                  </a:cubicBezTo>
                  <a:cubicBezTo>
                    <a:pt x="1036" y="72"/>
                    <a:pt x="976"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3" name="Google Shape;13373;p88"/>
            <p:cNvSpPr/>
            <p:nvPr/>
          </p:nvSpPr>
          <p:spPr>
            <a:xfrm>
              <a:off x="5439522" y="2607534"/>
              <a:ext cx="158437" cy="10280"/>
            </a:xfrm>
            <a:custGeom>
              <a:avLst/>
              <a:gdLst/>
              <a:ahLst/>
              <a:cxnLst/>
              <a:rect l="l" t="t" r="r" b="b"/>
              <a:pathLst>
                <a:path w="4978" h="323" extrusionOk="0">
                  <a:moveTo>
                    <a:pt x="167" y="1"/>
                  </a:moveTo>
                  <a:cubicBezTo>
                    <a:pt x="72" y="1"/>
                    <a:pt x="0" y="72"/>
                    <a:pt x="0" y="155"/>
                  </a:cubicBezTo>
                  <a:cubicBezTo>
                    <a:pt x="0" y="251"/>
                    <a:pt x="72" y="322"/>
                    <a:pt x="167" y="322"/>
                  </a:cubicBezTo>
                  <a:lnTo>
                    <a:pt x="4799" y="322"/>
                  </a:lnTo>
                  <a:cubicBezTo>
                    <a:pt x="4882" y="322"/>
                    <a:pt x="4953" y="251"/>
                    <a:pt x="4953" y="155"/>
                  </a:cubicBezTo>
                  <a:cubicBezTo>
                    <a:pt x="4977" y="72"/>
                    <a:pt x="4894" y="1"/>
                    <a:pt x="4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4" name="Google Shape;13374;p88"/>
            <p:cNvSpPr/>
            <p:nvPr/>
          </p:nvSpPr>
          <p:spPr>
            <a:xfrm>
              <a:off x="5439522" y="2630258"/>
              <a:ext cx="22025" cy="10280"/>
            </a:xfrm>
            <a:custGeom>
              <a:avLst/>
              <a:gdLst/>
              <a:ahLst/>
              <a:cxnLst/>
              <a:rect l="l" t="t" r="r" b="b"/>
              <a:pathLst>
                <a:path w="692" h="323" extrusionOk="0">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5" name="Google Shape;13375;p88"/>
            <p:cNvSpPr/>
            <p:nvPr/>
          </p:nvSpPr>
          <p:spPr>
            <a:xfrm>
              <a:off x="5439522" y="2698497"/>
              <a:ext cx="22025" cy="10248"/>
            </a:xfrm>
            <a:custGeom>
              <a:avLst/>
              <a:gdLst/>
              <a:ahLst/>
              <a:cxnLst/>
              <a:rect l="l" t="t" r="r" b="b"/>
              <a:pathLst>
                <a:path w="692" h="322" extrusionOk="0">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6" name="Google Shape;13376;p88"/>
            <p:cNvSpPr/>
            <p:nvPr/>
          </p:nvSpPr>
          <p:spPr>
            <a:xfrm>
              <a:off x="5439522" y="2675740"/>
              <a:ext cx="22025" cy="10280"/>
            </a:xfrm>
            <a:custGeom>
              <a:avLst/>
              <a:gdLst/>
              <a:ahLst/>
              <a:cxnLst/>
              <a:rect l="l" t="t" r="r" b="b"/>
              <a:pathLst>
                <a:path w="692" h="323" extrusionOk="0">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7" name="Google Shape;13377;p88"/>
            <p:cNvSpPr/>
            <p:nvPr/>
          </p:nvSpPr>
          <p:spPr>
            <a:xfrm>
              <a:off x="5439522" y="2653015"/>
              <a:ext cx="22025" cy="10248"/>
            </a:xfrm>
            <a:custGeom>
              <a:avLst/>
              <a:gdLst/>
              <a:ahLst/>
              <a:cxnLst/>
              <a:rect l="l" t="t" r="r" b="b"/>
              <a:pathLst>
                <a:path w="692" h="322" extrusionOk="0">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8" name="Google Shape;13378;p88"/>
            <p:cNvSpPr/>
            <p:nvPr/>
          </p:nvSpPr>
          <p:spPr>
            <a:xfrm>
              <a:off x="5473641" y="2630258"/>
              <a:ext cx="44718" cy="10280"/>
            </a:xfrm>
            <a:custGeom>
              <a:avLst/>
              <a:gdLst/>
              <a:ahLst/>
              <a:cxnLst/>
              <a:rect l="l" t="t" r="r" b="b"/>
              <a:pathLst>
                <a:path w="1405" h="323" extrusionOk="0">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9" name="Google Shape;13379;p88"/>
            <p:cNvSpPr/>
            <p:nvPr/>
          </p:nvSpPr>
          <p:spPr>
            <a:xfrm>
              <a:off x="5473641" y="2698497"/>
              <a:ext cx="67474" cy="10248"/>
            </a:xfrm>
            <a:custGeom>
              <a:avLst/>
              <a:gdLst/>
              <a:ahLst/>
              <a:cxnLst/>
              <a:rect l="l" t="t" r="r" b="b"/>
              <a:pathLst>
                <a:path w="2120" h="322" extrusionOk="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0" name="Google Shape;13380;p88"/>
            <p:cNvSpPr/>
            <p:nvPr/>
          </p:nvSpPr>
          <p:spPr>
            <a:xfrm>
              <a:off x="5473641" y="2675740"/>
              <a:ext cx="44718" cy="10280"/>
            </a:xfrm>
            <a:custGeom>
              <a:avLst/>
              <a:gdLst/>
              <a:ahLst/>
              <a:cxnLst/>
              <a:rect l="l" t="t" r="r" b="b"/>
              <a:pathLst>
                <a:path w="1405" h="323" extrusionOk="0">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1" name="Google Shape;13381;p88"/>
            <p:cNvSpPr/>
            <p:nvPr/>
          </p:nvSpPr>
          <p:spPr>
            <a:xfrm>
              <a:off x="5473641" y="2653015"/>
              <a:ext cx="67474" cy="10248"/>
            </a:xfrm>
            <a:custGeom>
              <a:avLst/>
              <a:gdLst/>
              <a:ahLst/>
              <a:cxnLst/>
              <a:rect l="l" t="t" r="r" b="b"/>
              <a:pathLst>
                <a:path w="2120" h="322" extrusionOk="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2" name="Google Shape;13382;p88"/>
            <p:cNvSpPr/>
            <p:nvPr/>
          </p:nvSpPr>
          <p:spPr>
            <a:xfrm>
              <a:off x="5558525" y="2653015"/>
              <a:ext cx="39434" cy="10248"/>
            </a:xfrm>
            <a:custGeom>
              <a:avLst/>
              <a:gdLst/>
              <a:ahLst/>
              <a:cxnLst/>
              <a:rect l="l" t="t" r="r" b="b"/>
              <a:pathLst>
                <a:path w="1239" h="322" extrusionOk="0">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3" name="Google Shape;13383;p88"/>
            <p:cNvSpPr/>
            <p:nvPr/>
          </p:nvSpPr>
          <p:spPr>
            <a:xfrm>
              <a:off x="5558525" y="2630258"/>
              <a:ext cx="39434" cy="10280"/>
            </a:xfrm>
            <a:custGeom>
              <a:avLst/>
              <a:gdLst/>
              <a:ahLst/>
              <a:cxnLst/>
              <a:rect l="l" t="t" r="r" b="b"/>
              <a:pathLst>
                <a:path w="1239" h="323" extrusionOk="0">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4" name="Google Shape;13384;p88"/>
            <p:cNvSpPr/>
            <p:nvPr/>
          </p:nvSpPr>
          <p:spPr>
            <a:xfrm>
              <a:off x="5558525" y="2675740"/>
              <a:ext cx="39434" cy="10280"/>
            </a:xfrm>
            <a:custGeom>
              <a:avLst/>
              <a:gdLst/>
              <a:ahLst/>
              <a:cxnLst/>
              <a:rect l="l" t="t" r="r" b="b"/>
              <a:pathLst>
                <a:path w="1239" h="323" extrusionOk="0">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5" name="Google Shape;13385;p88"/>
            <p:cNvSpPr/>
            <p:nvPr/>
          </p:nvSpPr>
          <p:spPr>
            <a:xfrm>
              <a:off x="5558525" y="2698497"/>
              <a:ext cx="39434" cy="10248"/>
            </a:xfrm>
            <a:custGeom>
              <a:avLst/>
              <a:gdLst/>
              <a:ahLst/>
              <a:cxnLst/>
              <a:rect l="l" t="t" r="r" b="b"/>
              <a:pathLst>
                <a:path w="1239" h="322" extrusionOk="0">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86" name="Google Shape;13386;p88"/>
          <p:cNvGrpSpPr/>
          <p:nvPr/>
        </p:nvGrpSpPr>
        <p:grpSpPr>
          <a:xfrm>
            <a:off x="3567142" y="2731507"/>
            <a:ext cx="348288" cy="340331"/>
            <a:chOff x="3567142" y="2905757"/>
            <a:chExt cx="348288" cy="340331"/>
          </a:xfrm>
        </p:grpSpPr>
        <p:sp>
          <p:nvSpPr>
            <p:cNvPr id="13387" name="Google Shape;13387;p88"/>
            <p:cNvSpPr/>
            <p:nvPr/>
          </p:nvSpPr>
          <p:spPr>
            <a:xfrm>
              <a:off x="3567142" y="2905757"/>
              <a:ext cx="348288" cy="340331"/>
            </a:xfrm>
            <a:custGeom>
              <a:avLst/>
              <a:gdLst/>
              <a:ahLst/>
              <a:cxnLst/>
              <a:rect l="l" t="t" r="r" b="b"/>
              <a:pathLst>
                <a:path w="10943" h="10693" extrusionOk="0">
                  <a:moveTo>
                    <a:pt x="2799" y="608"/>
                  </a:moveTo>
                  <a:lnTo>
                    <a:pt x="6811" y="620"/>
                  </a:lnTo>
                  <a:cubicBezTo>
                    <a:pt x="7013" y="620"/>
                    <a:pt x="7156" y="763"/>
                    <a:pt x="7204" y="941"/>
                  </a:cubicBezTo>
                  <a:cubicBezTo>
                    <a:pt x="7204" y="965"/>
                    <a:pt x="7216" y="1001"/>
                    <a:pt x="7216" y="1013"/>
                  </a:cubicBezTo>
                  <a:lnTo>
                    <a:pt x="7216" y="1715"/>
                  </a:lnTo>
                  <a:lnTo>
                    <a:pt x="3144" y="1703"/>
                  </a:lnTo>
                  <a:lnTo>
                    <a:pt x="3144" y="1596"/>
                  </a:lnTo>
                  <a:cubicBezTo>
                    <a:pt x="3144" y="1215"/>
                    <a:pt x="3001" y="882"/>
                    <a:pt x="2799" y="608"/>
                  </a:cubicBezTo>
                  <a:close/>
                  <a:moveTo>
                    <a:pt x="1560" y="346"/>
                  </a:moveTo>
                  <a:cubicBezTo>
                    <a:pt x="2251" y="346"/>
                    <a:pt x="2811" y="906"/>
                    <a:pt x="2811" y="1596"/>
                  </a:cubicBezTo>
                  <a:cubicBezTo>
                    <a:pt x="2811" y="2275"/>
                    <a:pt x="2263" y="2846"/>
                    <a:pt x="1560" y="2846"/>
                  </a:cubicBezTo>
                  <a:cubicBezTo>
                    <a:pt x="882" y="2846"/>
                    <a:pt x="310" y="2275"/>
                    <a:pt x="310" y="1596"/>
                  </a:cubicBezTo>
                  <a:cubicBezTo>
                    <a:pt x="310" y="906"/>
                    <a:pt x="882" y="346"/>
                    <a:pt x="1560" y="346"/>
                  </a:cubicBezTo>
                  <a:close/>
                  <a:moveTo>
                    <a:pt x="1799" y="9252"/>
                  </a:moveTo>
                  <a:lnTo>
                    <a:pt x="7168" y="9288"/>
                  </a:lnTo>
                  <a:lnTo>
                    <a:pt x="7168" y="9990"/>
                  </a:lnTo>
                  <a:cubicBezTo>
                    <a:pt x="7168" y="10014"/>
                    <a:pt x="7168" y="10050"/>
                    <a:pt x="7156" y="10062"/>
                  </a:cubicBezTo>
                  <a:cubicBezTo>
                    <a:pt x="7109" y="10240"/>
                    <a:pt x="6966" y="10371"/>
                    <a:pt x="6775" y="10371"/>
                  </a:cubicBezTo>
                  <a:lnTo>
                    <a:pt x="2191" y="10359"/>
                  </a:lnTo>
                  <a:cubicBezTo>
                    <a:pt x="1965" y="10359"/>
                    <a:pt x="1799" y="10181"/>
                    <a:pt x="1799" y="9954"/>
                  </a:cubicBezTo>
                  <a:lnTo>
                    <a:pt x="1799" y="9252"/>
                  </a:lnTo>
                  <a:close/>
                  <a:moveTo>
                    <a:pt x="1572" y="1"/>
                  </a:moveTo>
                  <a:cubicBezTo>
                    <a:pt x="715" y="1"/>
                    <a:pt x="1" y="703"/>
                    <a:pt x="1" y="1561"/>
                  </a:cubicBezTo>
                  <a:cubicBezTo>
                    <a:pt x="1" y="2418"/>
                    <a:pt x="667" y="3108"/>
                    <a:pt x="1501" y="3144"/>
                  </a:cubicBezTo>
                  <a:lnTo>
                    <a:pt x="1501" y="4644"/>
                  </a:lnTo>
                  <a:cubicBezTo>
                    <a:pt x="1501" y="4739"/>
                    <a:pt x="1572" y="4811"/>
                    <a:pt x="1668" y="4811"/>
                  </a:cubicBezTo>
                  <a:cubicBezTo>
                    <a:pt x="1751" y="4811"/>
                    <a:pt x="1834" y="4739"/>
                    <a:pt x="1834" y="4644"/>
                  </a:cubicBezTo>
                  <a:lnTo>
                    <a:pt x="1834" y="3132"/>
                  </a:lnTo>
                  <a:cubicBezTo>
                    <a:pt x="2441" y="3025"/>
                    <a:pt x="2918" y="2596"/>
                    <a:pt x="3096" y="2013"/>
                  </a:cubicBezTo>
                  <a:lnTo>
                    <a:pt x="7216" y="2025"/>
                  </a:lnTo>
                  <a:lnTo>
                    <a:pt x="7216" y="3323"/>
                  </a:lnTo>
                  <a:lnTo>
                    <a:pt x="4704" y="3311"/>
                  </a:lnTo>
                  <a:lnTo>
                    <a:pt x="4668" y="3311"/>
                  </a:lnTo>
                  <a:lnTo>
                    <a:pt x="4668" y="2751"/>
                  </a:lnTo>
                  <a:cubicBezTo>
                    <a:pt x="4668" y="2668"/>
                    <a:pt x="4597" y="2596"/>
                    <a:pt x="4513" y="2596"/>
                  </a:cubicBezTo>
                  <a:cubicBezTo>
                    <a:pt x="4418" y="2596"/>
                    <a:pt x="4346" y="2668"/>
                    <a:pt x="4346" y="2751"/>
                  </a:cubicBezTo>
                  <a:lnTo>
                    <a:pt x="4346" y="3668"/>
                  </a:lnTo>
                  <a:lnTo>
                    <a:pt x="4335" y="7276"/>
                  </a:lnTo>
                  <a:lnTo>
                    <a:pt x="4335" y="8204"/>
                  </a:lnTo>
                  <a:cubicBezTo>
                    <a:pt x="4335" y="8288"/>
                    <a:pt x="4406" y="8371"/>
                    <a:pt x="4489" y="8371"/>
                  </a:cubicBezTo>
                  <a:cubicBezTo>
                    <a:pt x="4585" y="8371"/>
                    <a:pt x="4656" y="8288"/>
                    <a:pt x="4656" y="8204"/>
                  </a:cubicBezTo>
                  <a:lnTo>
                    <a:pt x="4656" y="7633"/>
                  </a:lnTo>
                  <a:lnTo>
                    <a:pt x="4692" y="7633"/>
                  </a:lnTo>
                  <a:lnTo>
                    <a:pt x="7204" y="7657"/>
                  </a:lnTo>
                  <a:lnTo>
                    <a:pt x="7204" y="8966"/>
                  </a:lnTo>
                  <a:lnTo>
                    <a:pt x="1834" y="8930"/>
                  </a:lnTo>
                  <a:lnTo>
                    <a:pt x="1846" y="5335"/>
                  </a:lnTo>
                  <a:cubicBezTo>
                    <a:pt x="1846" y="5240"/>
                    <a:pt x="1775" y="5168"/>
                    <a:pt x="1679" y="5168"/>
                  </a:cubicBezTo>
                  <a:cubicBezTo>
                    <a:pt x="1596" y="5168"/>
                    <a:pt x="1513" y="5240"/>
                    <a:pt x="1513" y="5335"/>
                  </a:cubicBezTo>
                  <a:lnTo>
                    <a:pt x="1501" y="9097"/>
                  </a:lnTo>
                  <a:lnTo>
                    <a:pt x="1501" y="9954"/>
                  </a:lnTo>
                  <a:cubicBezTo>
                    <a:pt x="1501" y="10347"/>
                    <a:pt x="1810" y="10669"/>
                    <a:pt x="2215" y="10669"/>
                  </a:cubicBezTo>
                  <a:lnTo>
                    <a:pt x="6799" y="10693"/>
                  </a:lnTo>
                  <a:cubicBezTo>
                    <a:pt x="7168" y="10693"/>
                    <a:pt x="7466" y="10407"/>
                    <a:pt x="7514" y="10050"/>
                  </a:cubicBezTo>
                  <a:lnTo>
                    <a:pt x="7514" y="9978"/>
                  </a:lnTo>
                  <a:lnTo>
                    <a:pt x="7514" y="9109"/>
                  </a:lnTo>
                  <a:lnTo>
                    <a:pt x="7514" y="7633"/>
                  </a:lnTo>
                  <a:lnTo>
                    <a:pt x="8478" y="7633"/>
                  </a:lnTo>
                  <a:cubicBezTo>
                    <a:pt x="8573" y="7633"/>
                    <a:pt x="8645" y="7561"/>
                    <a:pt x="8645" y="7478"/>
                  </a:cubicBezTo>
                  <a:cubicBezTo>
                    <a:pt x="8645" y="7383"/>
                    <a:pt x="8573" y="7311"/>
                    <a:pt x="8478" y="7311"/>
                  </a:cubicBezTo>
                  <a:lnTo>
                    <a:pt x="4668" y="7299"/>
                  </a:lnTo>
                  <a:cubicBezTo>
                    <a:pt x="4656" y="7299"/>
                    <a:pt x="4644" y="7276"/>
                    <a:pt x="4644" y="7264"/>
                  </a:cubicBezTo>
                  <a:lnTo>
                    <a:pt x="4656" y="3644"/>
                  </a:lnTo>
                  <a:cubicBezTo>
                    <a:pt x="4656" y="3632"/>
                    <a:pt x="4668" y="3620"/>
                    <a:pt x="4692" y="3620"/>
                  </a:cubicBezTo>
                  <a:lnTo>
                    <a:pt x="10585" y="3644"/>
                  </a:lnTo>
                  <a:cubicBezTo>
                    <a:pt x="10597" y="3644"/>
                    <a:pt x="10609" y="3668"/>
                    <a:pt x="10609" y="3680"/>
                  </a:cubicBezTo>
                  <a:lnTo>
                    <a:pt x="10597" y="7299"/>
                  </a:lnTo>
                  <a:cubicBezTo>
                    <a:pt x="10597" y="7311"/>
                    <a:pt x="10585" y="7323"/>
                    <a:pt x="10562" y="7323"/>
                  </a:cubicBezTo>
                  <a:lnTo>
                    <a:pt x="9192" y="7323"/>
                  </a:lnTo>
                  <a:cubicBezTo>
                    <a:pt x="9109" y="7323"/>
                    <a:pt x="9038" y="7395"/>
                    <a:pt x="9038" y="7490"/>
                  </a:cubicBezTo>
                  <a:cubicBezTo>
                    <a:pt x="9038" y="7573"/>
                    <a:pt x="9109" y="7657"/>
                    <a:pt x="9192" y="7657"/>
                  </a:cubicBezTo>
                  <a:lnTo>
                    <a:pt x="10562" y="7657"/>
                  </a:lnTo>
                  <a:cubicBezTo>
                    <a:pt x="10764" y="7657"/>
                    <a:pt x="10919" y="7490"/>
                    <a:pt x="10919" y="7299"/>
                  </a:cubicBezTo>
                  <a:lnTo>
                    <a:pt x="10943" y="3680"/>
                  </a:lnTo>
                  <a:cubicBezTo>
                    <a:pt x="10919" y="3513"/>
                    <a:pt x="10776" y="3346"/>
                    <a:pt x="10562" y="3346"/>
                  </a:cubicBezTo>
                  <a:lnTo>
                    <a:pt x="7514" y="3335"/>
                  </a:lnTo>
                  <a:lnTo>
                    <a:pt x="7514" y="1882"/>
                  </a:lnTo>
                  <a:lnTo>
                    <a:pt x="7514" y="1013"/>
                  </a:lnTo>
                  <a:lnTo>
                    <a:pt x="7514" y="941"/>
                  </a:lnTo>
                  <a:cubicBezTo>
                    <a:pt x="7490" y="584"/>
                    <a:pt x="7168" y="298"/>
                    <a:pt x="6799" y="298"/>
                  </a:cubicBezTo>
                  <a:lnTo>
                    <a:pt x="2501" y="287"/>
                  </a:lnTo>
                  <a:lnTo>
                    <a:pt x="2453" y="287"/>
                  </a:lnTo>
                  <a:cubicBezTo>
                    <a:pt x="2203" y="108"/>
                    <a:pt x="1906" y="1"/>
                    <a:pt x="15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8" name="Google Shape;13388;p88"/>
            <p:cNvSpPr/>
            <p:nvPr/>
          </p:nvSpPr>
          <p:spPr>
            <a:xfrm>
              <a:off x="3819534" y="3034977"/>
              <a:ext cx="73903" cy="48919"/>
            </a:xfrm>
            <a:custGeom>
              <a:avLst/>
              <a:gdLst/>
              <a:ahLst/>
              <a:cxnLst/>
              <a:rect l="l" t="t" r="r" b="b"/>
              <a:pathLst>
                <a:path w="2322" h="1537" extrusionOk="0">
                  <a:moveTo>
                    <a:pt x="1560" y="322"/>
                  </a:moveTo>
                  <a:cubicBezTo>
                    <a:pt x="1798" y="334"/>
                    <a:pt x="2001" y="525"/>
                    <a:pt x="2001" y="763"/>
                  </a:cubicBezTo>
                  <a:cubicBezTo>
                    <a:pt x="2001" y="1001"/>
                    <a:pt x="1798" y="1191"/>
                    <a:pt x="1548" y="1191"/>
                  </a:cubicBezTo>
                  <a:cubicBezTo>
                    <a:pt x="1310" y="1191"/>
                    <a:pt x="1119" y="1001"/>
                    <a:pt x="1119" y="751"/>
                  </a:cubicBezTo>
                  <a:cubicBezTo>
                    <a:pt x="1119" y="513"/>
                    <a:pt x="1310" y="322"/>
                    <a:pt x="1560" y="322"/>
                  </a:cubicBezTo>
                  <a:close/>
                  <a:moveTo>
                    <a:pt x="774" y="334"/>
                  </a:moveTo>
                  <a:cubicBezTo>
                    <a:pt x="834" y="334"/>
                    <a:pt x="881" y="346"/>
                    <a:pt x="929" y="358"/>
                  </a:cubicBezTo>
                  <a:cubicBezTo>
                    <a:pt x="846" y="477"/>
                    <a:pt x="810" y="620"/>
                    <a:pt x="810" y="775"/>
                  </a:cubicBezTo>
                  <a:cubicBezTo>
                    <a:pt x="810" y="930"/>
                    <a:pt x="846" y="1072"/>
                    <a:pt x="929" y="1191"/>
                  </a:cubicBezTo>
                  <a:cubicBezTo>
                    <a:pt x="881" y="1215"/>
                    <a:pt x="822" y="1227"/>
                    <a:pt x="774" y="1227"/>
                  </a:cubicBezTo>
                  <a:cubicBezTo>
                    <a:pt x="524" y="1191"/>
                    <a:pt x="334" y="1001"/>
                    <a:pt x="334" y="763"/>
                  </a:cubicBezTo>
                  <a:cubicBezTo>
                    <a:pt x="334" y="525"/>
                    <a:pt x="524" y="334"/>
                    <a:pt x="774" y="334"/>
                  </a:cubicBezTo>
                  <a:close/>
                  <a:moveTo>
                    <a:pt x="762" y="1"/>
                  </a:moveTo>
                  <a:cubicBezTo>
                    <a:pt x="346" y="1"/>
                    <a:pt x="0" y="346"/>
                    <a:pt x="0" y="763"/>
                  </a:cubicBezTo>
                  <a:cubicBezTo>
                    <a:pt x="0" y="1180"/>
                    <a:pt x="346" y="1525"/>
                    <a:pt x="762" y="1525"/>
                  </a:cubicBezTo>
                  <a:cubicBezTo>
                    <a:pt x="905" y="1525"/>
                    <a:pt x="1048" y="1489"/>
                    <a:pt x="1167" y="1418"/>
                  </a:cubicBezTo>
                  <a:cubicBezTo>
                    <a:pt x="1286" y="1489"/>
                    <a:pt x="1417" y="1537"/>
                    <a:pt x="1560" y="1537"/>
                  </a:cubicBezTo>
                  <a:cubicBezTo>
                    <a:pt x="1977" y="1537"/>
                    <a:pt x="2322" y="1191"/>
                    <a:pt x="2322" y="775"/>
                  </a:cubicBezTo>
                  <a:cubicBezTo>
                    <a:pt x="2322" y="358"/>
                    <a:pt x="1977" y="13"/>
                    <a:pt x="1560" y="13"/>
                  </a:cubicBezTo>
                  <a:cubicBezTo>
                    <a:pt x="1417" y="13"/>
                    <a:pt x="1286" y="60"/>
                    <a:pt x="1167" y="120"/>
                  </a:cubicBezTo>
                  <a:cubicBezTo>
                    <a:pt x="1048" y="48"/>
                    <a:pt x="905" y="1"/>
                    <a:pt x="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9" name="Google Shape;13389;p88"/>
            <p:cNvSpPr/>
            <p:nvPr/>
          </p:nvSpPr>
          <p:spPr>
            <a:xfrm>
              <a:off x="3728571" y="3036123"/>
              <a:ext cx="67506" cy="45895"/>
            </a:xfrm>
            <a:custGeom>
              <a:avLst/>
              <a:gdLst/>
              <a:ahLst/>
              <a:cxnLst/>
              <a:rect l="l" t="t" r="r" b="b"/>
              <a:pathLst>
                <a:path w="2121" h="1442" extrusionOk="0">
                  <a:moveTo>
                    <a:pt x="1739" y="310"/>
                  </a:moveTo>
                  <a:cubicBezTo>
                    <a:pt x="1763" y="310"/>
                    <a:pt x="1775" y="322"/>
                    <a:pt x="1775" y="346"/>
                  </a:cubicBezTo>
                  <a:lnTo>
                    <a:pt x="1775" y="1072"/>
                  </a:lnTo>
                  <a:cubicBezTo>
                    <a:pt x="1775" y="1084"/>
                    <a:pt x="1763" y="1096"/>
                    <a:pt x="1739" y="1096"/>
                  </a:cubicBezTo>
                  <a:lnTo>
                    <a:pt x="346" y="1096"/>
                  </a:lnTo>
                  <a:cubicBezTo>
                    <a:pt x="343" y="1103"/>
                    <a:pt x="338" y="1106"/>
                    <a:pt x="333" y="1106"/>
                  </a:cubicBezTo>
                  <a:cubicBezTo>
                    <a:pt x="322" y="1106"/>
                    <a:pt x="310" y="1089"/>
                    <a:pt x="310" y="1072"/>
                  </a:cubicBezTo>
                  <a:lnTo>
                    <a:pt x="310" y="346"/>
                  </a:lnTo>
                  <a:cubicBezTo>
                    <a:pt x="310" y="322"/>
                    <a:pt x="334" y="310"/>
                    <a:pt x="346" y="310"/>
                  </a:cubicBezTo>
                  <a:close/>
                  <a:moveTo>
                    <a:pt x="358" y="1"/>
                  </a:moveTo>
                  <a:cubicBezTo>
                    <a:pt x="167" y="1"/>
                    <a:pt x="1" y="167"/>
                    <a:pt x="1" y="358"/>
                  </a:cubicBezTo>
                  <a:lnTo>
                    <a:pt x="1" y="1084"/>
                  </a:lnTo>
                  <a:cubicBezTo>
                    <a:pt x="1" y="1275"/>
                    <a:pt x="167" y="1441"/>
                    <a:pt x="358" y="1441"/>
                  </a:cubicBezTo>
                  <a:lnTo>
                    <a:pt x="1763" y="1441"/>
                  </a:lnTo>
                  <a:cubicBezTo>
                    <a:pt x="1953" y="1441"/>
                    <a:pt x="2120" y="1275"/>
                    <a:pt x="2120" y="1084"/>
                  </a:cubicBezTo>
                  <a:lnTo>
                    <a:pt x="2120" y="358"/>
                  </a:lnTo>
                  <a:cubicBezTo>
                    <a:pt x="2120" y="167"/>
                    <a:pt x="1953" y="1"/>
                    <a:pt x="1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0" name="Google Shape;13390;p88"/>
            <p:cNvSpPr/>
            <p:nvPr/>
          </p:nvSpPr>
          <p:spPr>
            <a:xfrm>
              <a:off x="3724783" y="3091439"/>
              <a:ext cx="170946" cy="30745"/>
            </a:xfrm>
            <a:custGeom>
              <a:avLst/>
              <a:gdLst/>
              <a:ahLst/>
              <a:cxnLst/>
              <a:rect l="l" t="t" r="r" b="b"/>
              <a:pathLst>
                <a:path w="5371" h="966" extrusionOk="0">
                  <a:moveTo>
                    <a:pt x="358" y="346"/>
                  </a:moveTo>
                  <a:lnTo>
                    <a:pt x="5013" y="358"/>
                  </a:lnTo>
                  <a:cubicBezTo>
                    <a:pt x="5037" y="358"/>
                    <a:pt x="5049" y="370"/>
                    <a:pt x="5049" y="394"/>
                  </a:cubicBezTo>
                  <a:lnTo>
                    <a:pt x="5049" y="632"/>
                  </a:lnTo>
                  <a:cubicBezTo>
                    <a:pt x="5049" y="644"/>
                    <a:pt x="5037" y="656"/>
                    <a:pt x="5013" y="656"/>
                  </a:cubicBezTo>
                  <a:lnTo>
                    <a:pt x="358" y="644"/>
                  </a:lnTo>
                  <a:cubicBezTo>
                    <a:pt x="346" y="644"/>
                    <a:pt x="334" y="632"/>
                    <a:pt x="334" y="608"/>
                  </a:cubicBezTo>
                  <a:lnTo>
                    <a:pt x="334" y="370"/>
                  </a:lnTo>
                  <a:cubicBezTo>
                    <a:pt x="334" y="358"/>
                    <a:pt x="346" y="346"/>
                    <a:pt x="358" y="346"/>
                  </a:cubicBezTo>
                  <a:close/>
                  <a:moveTo>
                    <a:pt x="358" y="1"/>
                  </a:moveTo>
                  <a:cubicBezTo>
                    <a:pt x="167" y="13"/>
                    <a:pt x="1" y="168"/>
                    <a:pt x="1" y="358"/>
                  </a:cubicBezTo>
                  <a:lnTo>
                    <a:pt x="1" y="596"/>
                  </a:lnTo>
                  <a:cubicBezTo>
                    <a:pt x="1" y="787"/>
                    <a:pt x="167" y="953"/>
                    <a:pt x="358" y="953"/>
                  </a:cubicBezTo>
                  <a:lnTo>
                    <a:pt x="5013" y="965"/>
                  </a:lnTo>
                  <a:cubicBezTo>
                    <a:pt x="5204" y="965"/>
                    <a:pt x="5370" y="810"/>
                    <a:pt x="5370" y="608"/>
                  </a:cubicBezTo>
                  <a:lnTo>
                    <a:pt x="5370" y="370"/>
                  </a:lnTo>
                  <a:cubicBezTo>
                    <a:pt x="5370" y="179"/>
                    <a:pt x="5204" y="13"/>
                    <a:pt x="5013" y="13"/>
                  </a:cubicBezTo>
                  <a:lnTo>
                    <a:pt x="35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1" name="Google Shape;13391;p88"/>
            <p:cNvSpPr/>
            <p:nvPr/>
          </p:nvSpPr>
          <p:spPr>
            <a:xfrm>
              <a:off x="3597092" y="2940799"/>
              <a:ext cx="40580" cy="30936"/>
            </a:xfrm>
            <a:custGeom>
              <a:avLst/>
              <a:gdLst/>
              <a:ahLst/>
              <a:cxnLst/>
              <a:rect l="l" t="t" r="r" b="b"/>
              <a:pathLst>
                <a:path w="1275" h="972" extrusionOk="0">
                  <a:moveTo>
                    <a:pt x="1100" y="1"/>
                  </a:moveTo>
                  <a:cubicBezTo>
                    <a:pt x="1055" y="1"/>
                    <a:pt x="1009" y="21"/>
                    <a:pt x="977" y="67"/>
                  </a:cubicBezTo>
                  <a:lnTo>
                    <a:pt x="500" y="567"/>
                  </a:lnTo>
                  <a:lnTo>
                    <a:pt x="298" y="305"/>
                  </a:lnTo>
                  <a:cubicBezTo>
                    <a:pt x="264" y="257"/>
                    <a:pt x="215" y="237"/>
                    <a:pt x="167" y="237"/>
                  </a:cubicBezTo>
                  <a:cubicBezTo>
                    <a:pt x="132" y="237"/>
                    <a:pt x="97" y="249"/>
                    <a:pt x="72" y="269"/>
                  </a:cubicBezTo>
                  <a:cubicBezTo>
                    <a:pt x="0" y="329"/>
                    <a:pt x="0" y="436"/>
                    <a:pt x="36" y="495"/>
                  </a:cubicBezTo>
                  <a:lnTo>
                    <a:pt x="369" y="912"/>
                  </a:lnTo>
                  <a:cubicBezTo>
                    <a:pt x="393" y="936"/>
                    <a:pt x="441" y="971"/>
                    <a:pt x="488" y="971"/>
                  </a:cubicBezTo>
                  <a:cubicBezTo>
                    <a:pt x="524" y="971"/>
                    <a:pt x="572" y="948"/>
                    <a:pt x="608" y="924"/>
                  </a:cubicBezTo>
                  <a:lnTo>
                    <a:pt x="1215" y="269"/>
                  </a:lnTo>
                  <a:cubicBezTo>
                    <a:pt x="1274" y="209"/>
                    <a:pt x="1274" y="102"/>
                    <a:pt x="1203" y="43"/>
                  </a:cubicBezTo>
                  <a:cubicBezTo>
                    <a:pt x="1176" y="16"/>
                    <a:pt x="1138" y="1"/>
                    <a:pt x="11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92" name="Google Shape;13392;p88"/>
          <p:cNvGrpSpPr/>
          <p:nvPr/>
        </p:nvGrpSpPr>
        <p:grpSpPr>
          <a:xfrm>
            <a:off x="7967103" y="2240791"/>
            <a:ext cx="355863" cy="361911"/>
            <a:chOff x="7967103" y="2415041"/>
            <a:chExt cx="355863" cy="361911"/>
          </a:xfrm>
        </p:grpSpPr>
        <p:sp>
          <p:nvSpPr>
            <p:cNvPr id="13393" name="Google Shape;13393;p88"/>
            <p:cNvSpPr/>
            <p:nvPr/>
          </p:nvSpPr>
          <p:spPr>
            <a:xfrm>
              <a:off x="7967103" y="2584427"/>
              <a:ext cx="111810" cy="192525"/>
            </a:xfrm>
            <a:custGeom>
              <a:avLst/>
              <a:gdLst/>
              <a:ahLst/>
              <a:cxnLst/>
              <a:rect l="l" t="t" r="r" b="b"/>
              <a:pathLst>
                <a:path w="3513" h="6049" extrusionOk="0">
                  <a:moveTo>
                    <a:pt x="1738" y="346"/>
                  </a:moveTo>
                  <a:cubicBezTo>
                    <a:pt x="2036" y="346"/>
                    <a:pt x="2298" y="560"/>
                    <a:pt x="2298" y="810"/>
                  </a:cubicBezTo>
                  <a:lnTo>
                    <a:pt x="2298" y="846"/>
                  </a:lnTo>
                  <a:cubicBezTo>
                    <a:pt x="2131" y="762"/>
                    <a:pt x="1941" y="739"/>
                    <a:pt x="1738" y="739"/>
                  </a:cubicBezTo>
                  <a:cubicBezTo>
                    <a:pt x="1548" y="739"/>
                    <a:pt x="1369" y="786"/>
                    <a:pt x="1191" y="846"/>
                  </a:cubicBezTo>
                  <a:lnTo>
                    <a:pt x="1191" y="810"/>
                  </a:lnTo>
                  <a:cubicBezTo>
                    <a:pt x="1203" y="560"/>
                    <a:pt x="1441" y="346"/>
                    <a:pt x="1738" y="346"/>
                  </a:cubicBezTo>
                  <a:close/>
                  <a:moveTo>
                    <a:pt x="1738" y="1048"/>
                  </a:moveTo>
                  <a:cubicBezTo>
                    <a:pt x="2334" y="1048"/>
                    <a:pt x="2834" y="1536"/>
                    <a:pt x="2834" y="2132"/>
                  </a:cubicBezTo>
                  <a:cubicBezTo>
                    <a:pt x="2834"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17" y="2346"/>
                    <a:pt x="1477" y="2239"/>
                    <a:pt x="1500" y="2167"/>
                  </a:cubicBezTo>
                  <a:cubicBezTo>
                    <a:pt x="1786" y="2251"/>
                    <a:pt x="2370" y="2465"/>
                    <a:pt x="2631" y="2834"/>
                  </a:cubicBezTo>
                  <a:cubicBezTo>
                    <a:pt x="2560" y="3263"/>
                    <a:pt x="2191" y="3584"/>
                    <a:pt x="1738" y="3584"/>
                  </a:cubicBezTo>
                  <a:cubicBezTo>
                    <a:pt x="1286" y="3584"/>
                    <a:pt x="893" y="3239"/>
                    <a:pt x="846" y="2774"/>
                  </a:cubicBezTo>
                  <a:cubicBezTo>
                    <a:pt x="846" y="2751"/>
                    <a:pt x="834" y="2727"/>
                    <a:pt x="822" y="2703"/>
                  </a:cubicBezTo>
                  <a:cubicBezTo>
                    <a:pt x="715" y="2536"/>
                    <a:pt x="655" y="2334"/>
                    <a:pt x="655" y="2132"/>
                  </a:cubicBezTo>
                  <a:cubicBezTo>
                    <a:pt x="655" y="1536"/>
                    <a:pt x="1143" y="1048"/>
                    <a:pt x="1738" y="1048"/>
                  </a:cubicBezTo>
                  <a:close/>
                  <a:moveTo>
                    <a:pt x="2131" y="3858"/>
                  </a:moveTo>
                  <a:lnTo>
                    <a:pt x="2131" y="4037"/>
                  </a:lnTo>
                  <a:cubicBezTo>
                    <a:pt x="2131" y="4096"/>
                    <a:pt x="2143" y="4156"/>
                    <a:pt x="2167" y="4203"/>
                  </a:cubicBezTo>
                  <a:lnTo>
                    <a:pt x="1738" y="4596"/>
                  </a:lnTo>
                  <a:lnTo>
                    <a:pt x="1346" y="4203"/>
                  </a:lnTo>
                  <a:cubicBezTo>
                    <a:pt x="1369" y="4156"/>
                    <a:pt x="1381" y="4096"/>
                    <a:pt x="1381" y="4037"/>
                  </a:cubicBezTo>
                  <a:lnTo>
                    <a:pt x="1381" y="3858"/>
                  </a:lnTo>
                  <a:cubicBezTo>
                    <a:pt x="1500" y="3894"/>
                    <a:pt x="1619" y="3917"/>
                    <a:pt x="1750" y="3917"/>
                  </a:cubicBezTo>
                  <a:cubicBezTo>
                    <a:pt x="1893" y="3917"/>
                    <a:pt x="2012" y="3906"/>
                    <a:pt x="2131" y="3858"/>
                  </a:cubicBezTo>
                  <a:close/>
                  <a:moveTo>
                    <a:pt x="1762" y="0"/>
                  </a:moveTo>
                  <a:cubicBezTo>
                    <a:pt x="1286" y="0"/>
                    <a:pt x="881" y="358"/>
                    <a:pt x="881" y="798"/>
                  </a:cubicBezTo>
                  <a:cubicBezTo>
                    <a:pt x="881" y="869"/>
                    <a:pt x="893" y="929"/>
                    <a:pt x="905" y="1000"/>
                  </a:cubicBezTo>
                  <a:cubicBezTo>
                    <a:pt x="572" y="1250"/>
                    <a:pt x="345" y="1667"/>
                    <a:pt x="345" y="2132"/>
                  </a:cubicBezTo>
                  <a:cubicBezTo>
                    <a:pt x="345" y="2382"/>
                    <a:pt x="405" y="2632"/>
                    <a:pt x="536" y="2834"/>
                  </a:cubicBezTo>
                  <a:cubicBezTo>
                    <a:pt x="584" y="3191"/>
                    <a:pt x="774" y="3489"/>
                    <a:pt x="1060" y="3679"/>
                  </a:cubicBezTo>
                  <a:lnTo>
                    <a:pt x="1060" y="4025"/>
                  </a:lnTo>
                  <a:lnTo>
                    <a:pt x="1060" y="4037"/>
                  </a:lnTo>
                  <a:lnTo>
                    <a:pt x="393" y="4382"/>
                  </a:lnTo>
                  <a:cubicBezTo>
                    <a:pt x="155" y="4501"/>
                    <a:pt x="0" y="4739"/>
                    <a:pt x="0" y="5013"/>
                  </a:cubicBezTo>
                  <a:lnTo>
                    <a:pt x="0" y="5882"/>
                  </a:lnTo>
                  <a:cubicBezTo>
                    <a:pt x="0" y="5977"/>
                    <a:pt x="72" y="6049"/>
                    <a:pt x="167" y="6049"/>
                  </a:cubicBezTo>
                  <a:cubicBezTo>
                    <a:pt x="250" y="6049"/>
                    <a:pt x="334" y="5977"/>
                    <a:pt x="334" y="5882"/>
                  </a:cubicBezTo>
                  <a:lnTo>
                    <a:pt x="334" y="5013"/>
                  </a:lnTo>
                  <a:cubicBezTo>
                    <a:pt x="334" y="4870"/>
                    <a:pt x="405" y="4739"/>
                    <a:pt x="536" y="4679"/>
                  </a:cubicBezTo>
                  <a:lnTo>
                    <a:pt x="1084" y="4394"/>
                  </a:lnTo>
                  <a:lnTo>
                    <a:pt x="1596" y="4894"/>
                  </a:lnTo>
                  <a:lnTo>
                    <a:pt x="1596" y="5882"/>
                  </a:lnTo>
                  <a:cubicBezTo>
                    <a:pt x="1596" y="5977"/>
                    <a:pt x="1667" y="6049"/>
                    <a:pt x="1762" y="6049"/>
                  </a:cubicBezTo>
                  <a:cubicBezTo>
                    <a:pt x="1846" y="6049"/>
                    <a:pt x="1917" y="5977"/>
                    <a:pt x="1917" y="5882"/>
                  </a:cubicBezTo>
                  <a:lnTo>
                    <a:pt x="1917" y="4894"/>
                  </a:lnTo>
                  <a:lnTo>
                    <a:pt x="2429" y="4394"/>
                  </a:lnTo>
                  <a:lnTo>
                    <a:pt x="2977" y="4679"/>
                  </a:lnTo>
                  <a:cubicBezTo>
                    <a:pt x="3096" y="4739"/>
                    <a:pt x="3191" y="4870"/>
                    <a:pt x="3191" y="5013"/>
                  </a:cubicBezTo>
                  <a:lnTo>
                    <a:pt x="3191" y="5882"/>
                  </a:lnTo>
                  <a:cubicBezTo>
                    <a:pt x="3191" y="5977"/>
                    <a:pt x="3262" y="6049"/>
                    <a:pt x="3346" y="6049"/>
                  </a:cubicBezTo>
                  <a:cubicBezTo>
                    <a:pt x="3441" y="6049"/>
                    <a:pt x="3513" y="5977"/>
                    <a:pt x="3513" y="5882"/>
                  </a:cubicBezTo>
                  <a:lnTo>
                    <a:pt x="3513" y="5013"/>
                  </a:lnTo>
                  <a:cubicBezTo>
                    <a:pt x="3513" y="4739"/>
                    <a:pt x="3370" y="4501"/>
                    <a:pt x="3132"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53" y="1262"/>
                    <a:pt x="2608" y="1000"/>
                  </a:cubicBezTo>
                  <a:cubicBezTo>
                    <a:pt x="2620" y="941"/>
                    <a:pt x="2631" y="869"/>
                    <a:pt x="2631" y="798"/>
                  </a:cubicBezTo>
                  <a:cubicBezTo>
                    <a:pt x="2631" y="369"/>
                    <a:pt x="2239" y="0"/>
                    <a:pt x="1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4" name="Google Shape;13394;p88"/>
            <p:cNvSpPr/>
            <p:nvPr/>
          </p:nvSpPr>
          <p:spPr>
            <a:xfrm>
              <a:off x="7989446" y="2750789"/>
              <a:ext cx="10280" cy="26162"/>
            </a:xfrm>
            <a:custGeom>
              <a:avLst/>
              <a:gdLst/>
              <a:ahLst/>
              <a:cxnLst/>
              <a:rect l="l" t="t" r="r" b="b"/>
              <a:pathLst>
                <a:path w="323" h="822" extrusionOk="0">
                  <a:moveTo>
                    <a:pt x="167" y="0"/>
                  </a:moveTo>
                  <a:cubicBezTo>
                    <a:pt x="72" y="0"/>
                    <a:pt x="1" y="83"/>
                    <a:pt x="1" y="167"/>
                  </a:cubicBezTo>
                  <a:lnTo>
                    <a:pt x="1" y="655"/>
                  </a:lnTo>
                  <a:cubicBezTo>
                    <a:pt x="1" y="750"/>
                    <a:pt x="72" y="822"/>
                    <a:pt x="167" y="822"/>
                  </a:cubicBezTo>
                  <a:cubicBezTo>
                    <a:pt x="251" y="822"/>
                    <a:pt x="322" y="750"/>
                    <a:pt x="322" y="655"/>
                  </a:cubicBezTo>
                  <a:lnTo>
                    <a:pt x="322" y="167"/>
                  </a:lnTo>
                  <a:cubicBezTo>
                    <a:pt x="322" y="83"/>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5" name="Google Shape;13395;p88"/>
            <p:cNvSpPr/>
            <p:nvPr/>
          </p:nvSpPr>
          <p:spPr>
            <a:xfrm>
              <a:off x="8045908" y="2750789"/>
              <a:ext cx="10662" cy="26162"/>
            </a:xfrm>
            <a:custGeom>
              <a:avLst/>
              <a:gdLst/>
              <a:ahLst/>
              <a:cxnLst/>
              <a:rect l="l" t="t" r="r" b="b"/>
              <a:pathLst>
                <a:path w="335" h="822" extrusionOk="0">
                  <a:moveTo>
                    <a:pt x="155" y="0"/>
                  </a:moveTo>
                  <a:cubicBezTo>
                    <a:pt x="72" y="0"/>
                    <a:pt x="1" y="83"/>
                    <a:pt x="1" y="167"/>
                  </a:cubicBezTo>
                  <a:lnTo>
                    <a:pt x="1" y="655"/>
                  </a:lnTo>
                  <a:cubicBezTo>
                    <a:pt x="1" y="750"/>
                    <a:pt x="72" y="822"/>
                    <a:pt x="155" y="822"/>
                  </a:cubicBezTo>
                  <a:cubicBezTo>
                    <a:pt x="251" y="822"/>
                    <a:pt x="322" y="750"/>
                    <a:pt x="322" y="655"/>
                  </a:cubicBezTo>
                  <a:lnTo>
                    <a:pt x="322" y="167"/>
                  </a:lnTo>
                  <a:cubicBezTo>
                    <a:pt x="334" y="83"/>
                    <a:pt x="263"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6" name="Google Shape;13396;p88"/>
            <p:cNvSpPr/>
            <p:nvPr/>
          </p:nvSpPr>
          <p:spPr>
            <a:xfrm>
              <a:off x="8073184" y="2595789"/>
              <a:ext cx="136858" cy="112956"/>
            </a:xfrm>
            <a:custGeom>
              <a:avLst/>
              <a:gdLst/>
              <a:ahLst/>
              <a:cxnLst/>
              <a:rect l="l" t="t" r="r" b="b"/>
              <a:pathLst>
                <a:path w="4300" h="3549" extrusionOk="0">
                  <a:moveTo>
                    <a:pt x="2156" y="1"/>
                  </a:moveTo>
                  <a:cubicBezTo>
                    <a:pt x="2073" y="1"/>
                    <a:pt x="2001" y="84"/>
                    <a:pt x="2001" y="167"/>
                  </a:cubicBezTo>
                  <a:lnTo>
                    <a:pt x="2001" y="2048"/>
                  </a:lnTo>
                  <a:lnTo>
                    <a:pt x="108" y="3251"/>
                  </a:lnTo>
                  <a:cubicBezTo>
                    <a:pt x="37" y="3299"/>
                    <a:pt x="1" y="3406"/>
                    <a:pt x="60" y="3477"/>
                  </a:cubicBezTo>
                  <a:cubicBezTo>
                    <a:pt x="96" y="3525"/>
                    <a:pt x="156" y="3549"/>
                    <a:pt x="191" y="3549"/>
                  </a:cubicBezTo>
                  <a:cubicBezTo>
                    <a:pt x="227" y="3549"/>
                    <a:pt x="251" y="3537"/>
                    <a:pt x="287" y="3525"/>
                  </a:cubicBezTo>
                  <a:lnTo>
                    <a:pt x="2156" y="2334"/>
                  </a:lnTo>
                  <a:lnTo>
                    <a:pt x="4037" y="3525"/>
                  </a:lnTo>
                  <a:cubicBezTo>
                    <a:pt x="4063" y="3538"/>
                    <a:pt x="4093" y="3544"/>
                    <a:pt x="4123" y="3544"/>
                  </a:cubicBezTo>
                  <a:cubicBezTo>
                    <a:pt x="4178" y="3544"/>
                    <a:pt x="4233" y="3523"/>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7" name="Google Shape;13397;p88"/>
            <p:cNvSpPr/>
            <p:nvPr/>
          </p:nvSpPr>
          <p:spPr>
            <a:xfrm>
              <a:off x="8085310" y="2415041"/>
              <a:ext cx="112956" cy="169036"/>
            </a:xfrm>
            <a:custGeom>
              <a:avLst/>
              <a:gdLst/>
              <a:ahLst/>
              <a:cxnLst/>
              <a:rect l="l" t="t" r="r" b="b"/>
              <a:pathLst>
                <a:path w="3549" h="5311" extrusionOk="0">
                  <a:moveTo>
                    <a:pt x="1775" y="334"/>
                  </a:moveTo>
                  <a:cubicBezTo>
                    <a:pt x="2061" y="334"/>
                    <a:pt x="2335" y="453"/>
                    <a:pt x="2525" y="643"/>
                  </a:cubicBezTo>
                  <a:cubicBezTo>
                    <a:pt x="2716" y="846"/>
                    <a:pt x="2835" y="1119"/>
                    <a:pt x="2870" y="1417"/>
                  </a:cubicBezTo>
                  <a:cubicBezTo>
                    <a:pt x="2882" y="1524"/>
                    <a:pt x="2894" y="1655"/>
                    <a:pt x="2906" y="1822"/>
                  </a:cubicBezTo>
                  <a:cubicBezTo>
                    <a:pt x="2727" y="1500"/>
                    <a:pt x="2430" y="1286"/>
                    <a:pt x="2061" y="1167"/>
                  </a:cubicBezTo>
                  <a:cubicBezTo>
                    <a:pt x="1727" y="1060"/>
                    <a:pt x="1430" y="1060"/>
                    <a:pt x="1418" y="1060"/>
                  </a:cubicBezTo>
                  <a:cubicBezTo>
                    <a:pt x="1382" y="1060"/>
                    <a:pt x="1334" y="1072"/>
                    <a:pt x="1299" y="1108"/>
                  </a:cubicBezTo>
                  <a:lnTo>
                    <a:pt x="1001" y="1417"/>
                  </a:lnTo>
                  <a:cubicBezTo>
                    <a:pt x="942" y="1477"/>
                    <a:pt x="942" y="1596"/>
                    <a:pt x="1001" y="1655"/>
                  </a:cubicBezTo>
                  <a:cubicBezTo>
                    <a:pt x="1031" y="1685"/>
                    <a:pt x="1075" y="1700"/>
                    <a:pt x="1120" y="1700"/>
                  </a:cubicBezTo>
                  <a:cubicBezTo>
                    <a:pt x="1165" y="1700"/>
                    <a:pt x="1209" y="1685"/>
                    <a:pt x="1239" y="1655"/>
                  </a:cubicBezTo>
                  <a:lnTo>
                    <a:pt x="1501" y="1405"/>
                  </a:lnTo>
                  <a:cubicBezTo>
                    <a:pt x="1584" y="1405"/>
                    <a:pt x="1763" y="1417"/>
                    <a:pt x="1954" y="1489"/>
                  </a:cubicBezTo>
                  <a:cubicBezTo>
                    <a:pt x="2299" y="1608"/>
                    <a:pt x="2537" y="1798"/>
                    <a:pt x="2668" y="2084"/>
                  </a:cubicBezTo>
                  <a:cubicBezTo>
                    <a:pt x="2596" y="2512"/>
                    <a:pt x="2227" y="2846"/>
                    <a:pt x="1775" y="2846"/>
                  </a:cubicBezTo>
                  <a:cubicBezTo>
                    <a:pt x="1287" y="2846"/>
                    <a:pt x="870" y="2441"/>
                    <a:pt x="870" y="1941"/>
                  </a:cubicBezTo>
                  <a:cubicBezTo>
                    <a:pt x="870" y="1846"/>
                    <a:pt x="799" y="1774"/>
                    <a:pt x="703" y="1774"/>
                  </a:cubicBezTo>
                  <a:cubicBezTo>
                    <a:pt x="691" y="1774"/>
                    <a:pt x="680" y="1774"/>
                    <a:pt x="644" y="1786"/>
                  </a:cubicBezTo>
                  <a:cubicBezTo>
                    <a:pt x="668" y="1655"/>
                    <a:pt x="680" y="1524"/>
                    <a:pt x="691" y="1417"/>
                  </a:cubicBezTo>
                  <a:cubicBezTo>
                    <a:pt x="703" y="1119"/>
                    <a:pt x="822" y="834"/>
                    <a:pt x="1037" y="643"/>
                  </a:cubicBezTo>
                  <a:cubicBezTo>
                    <a:pt x="1227" y="429"/>
                    <a:pt x="1501" y="334"/>
                    <a:pt x="1775" y="334"/>
                  </a:cubicBezTo>
                  <a:close/>
                  <a:moveTo>
                    <a:pt x="572" y="2239"/>
                  </a:moveTo>
                  <a:cubicBezTo>
                    <a:pt x="644" y="2536"/>
                    <a:pt x="822" y="2786"/>
                    <a:pt x="1084" y="2965"/>
                  </a:cubicBezTo>
                  <a:lnTo>
                    <a:pt x="1084" y="3143"/>
                  </a:lnTo>
                  <a:cubicBezTo>
                    <a:pt x="763" y="3084"/>
                    <a:pt x="549" y="3013"/>
                    <a:pt x="394" y="2929"/>
                  </a:cubicBezTo>
                  <a:cubicBezTo>
                    <a:pt x="382" y="2929"/>
                    <a:pt x="394" y="2917"/>
                    <a:pt x="394" y="2917"/>
                  </a:cubicBezTo>
                  <a:cubicBezTo>
                    <a:pt x="465" y="2727"/>
                    <a:pt x="525" y="2477"/>
                    <a:pt x="572" y="2239"/>
                  </a:cubicBezTo>
                  <a:close/>
                  <a:moveTo>
                    <a:pt x="2989" y="2239"/>
                  </a:moveTo>
                  <a:cubicBezTo>
                    <a:pt x="3025" y="2489"/>
                    <a:pt x="3108" y="2727"/>
                    <a:pt x="3168" y="2917"/>
                  </a:cubicBezTo>
                  <a:lnTo>
                    <a:pt x="3168" y="2929"/>
                  </a:lnTo>
                  <a:cubicBezTo>
                    <a:pt x="3025" y="2989"/>
                    <a:pt x="2811" y="3084"/>
                    <a:pt x="2477" y="3143"/>
                  </a:cubicBezTo>
                  <a:lnTo>
                    <a:pt x="2477" y="2965"/>
                  </a:lnTo>
                  <a:cubicBezTo>
                    <a:pt x="2716" y="2798"/>
                    <a:pt x="2906" y="2536"/>
                    <a:pt x="2989" y="2239"/>
                  </a:cubicBezTo>
                  <a:close/>
                  <a:moveTo>
                    <a:pt x="2168" y="3108"/>
                  </a:moveTo>
                  <a:lnTo>
                    <a:pt x="2168" y="3286"/>
                  </a:lnTo>
                  <a:cubicBezTo>
                    <a:pt x="2168" y="3346"/>
                    <a:pt x="2180" y="3405"/>
                    <a:pt x="2204" y="3453"/>
                  </a:cubicBezTo>
                  <a:lnTo>
                    <a:pt x="2037" y="3608"/>
                  </a:lnTo>
                  <a:cubicBezTo>
                    <a:pt x="1960" y="3673"/>
                    <a:pt x="1864" y="3706"/>
                    <a:pt x="1772" y="3706"/>
                  </a:cubicBezTo>
                  <a:cubicBezTo>
                    <a:pt x="1680" y="3706"/>
                    <a:pt x="1590" y="3673"/>
                    <a:pt x="1525" y="3608"/>
                  </a:cubicBezTo>
                  <a:lnTo>
                    <a:pt x="1382" y="3453"/>
                  </a:lnTo>
                  <a:cubicBezTo>
                    <a:pt x="1406" y="3405"/>
                    <a:pt x="1418" y="3346"/>
                    <a:pt x="1418" y="3286"/>
                  </a:cubicBezTo>
                  <a:lnTo>
                    <a:pt x="1418" y="3108"/>
                  </a:lnTo>
                  <a:cubicBezTo>
                    <a:pt x="1537" y="3143"/>
                    <a:pt x="1656" y="3167"/>
                    <a:pt x="1799" y="3167"/>
                  </a:cubicBezTo>
                  <a:cubicBezTo>
                    <a:pt x="1930" y="3167"/>
                    <a:pt x="2049" y="3155"/>
                    <a:pt x="2168" y="3108"/>
                  </a:cubicBezTo>
                  <a:close/>
                  <a:moveTo>
                    <a:pt x="1775" y="0"/>
                  </a:moveTo>
                  <a:cubicBezTo>
                    <a:pt x="1037" y="0"/>
                    <a:pt x="418" y="607"/>
                    <a:pt x="358" y="1405"/>
                  </a:cubicBezTo>
                  <a:cubicBezTo>
                    <a:pt x="334" y="1727"/>
                    <a:pt x="227" y="2417"/>
                    <a:pt x="84" y="2810"/>
                  </a:cubicBezTo>
                  <a:cubicBezTo>
                    <a:pt x="25" y="2989"/>
                    <a:pt x="96" y="3167"/>
                    <a:pt x="263" y="3251"/>
                  </a:cubicBezTo>
                  <a:cubicBezTo>
                    <a:pt x="382" y="3310"/>
                    <a:pt x="572" y="3382"/>
                    <a:pt x="822" y="3441"/>
                  </a:cubicBezTo>
                  <a:lnTo>
                    <a:pt x="394" y="3644"/>
                  </a:lnTo>
                  <a:cubicBezTo>
                    <a:pt x="156" y="3763"/>
                    <a:pt x="1" y="4001"/>
                    <a:pt x="1" y="4275"/>
                  </a:cubicBezTo>
                  <a:lnTo>
                    <a:pt x="1" y="5156"/>
                  </a:lnTo>
                  <a:cubicBezTo>
                    <a:pt x="1" y="5239"/>
                    <a:pt x="84" y="5310"/>
                    <a:pt x="168" y="5310"/>
                  </a:cubicBezTo>
                  <a:cubicBezTo>
                    <a:pt x="263" y="5310"/>
                    <a:pt x="334" y="5239"/>
                    <a:pt x="334" y="5156"/>
                  </a:cubicBezTo>
                  <a:lnTo>
                    <a:pt x="334" y="4275"/>
                  </a:lnTo>
                  <a:cubicBezTo>
                    <a:pt x="334" y="4144"/>
                    <a:pt x="406" y="4001"/>
                    <a:pt x="537" y="3941"/>
                  </a:cubicBezTo>
                  <a:lnTo>
                    <a:pt x="1096" y="3667"/>
                  </a:lnTo>
                  <a:lnTo>
                    <a:pt x="1287" y="3846"/>
                  </a:lnTo>
                  <a:cubicBezTo>
                    <a:pt x="1418" y="3977"/>
                    <a:pt x="1596" y="4036"/>
                    <a:pt x="1763" y="4036"/>
                  </a:cubicBezTo>
                  <a:cubicBezTo>
                    <a:pt x="1942" y="4036"/>
                    <a:pt x="2108" y="3977"/>
                    <a:pt x="2239" y="3846"/>
                  </a:cubicBezTo>
                  <a:lnTo>
                    <a:pt x="2430" y="3667"/>
                  </a:lnTo>
                  <a:lnTo>
                    <a:pt x="2977" y="3941"/>
                  </a:lnTo>
                  <a:cubicBezTo>
                    <a:pt x="3097" y="4001"/>
                    <a:pt x="3192" y="4144"/>
                    <a:pt x="3192" y="4275"/>
                  </a:cubicBezTo>
                  <a:lnTo>
                    <a:pt x="3192" y="5156"/>
                  </a:lnTo>
                  <a:cubicBezTo>
                    <a:pt x="3192" y="5239"/>
                    <a:pt x="3263" y="5310"/>
                    <a:pt x="3358" y="5310"/>
                  </a:cubicBezTo>
                  <a:cubicBezTo>
                    <a:pt x="3442" y="5310"/>
                    <a:pt x="3513" y="5239"/>
                    <a:pt x="3513" y="5156"/>
                  </a:cubicBezTo>
                  <a:lnTo>
                    <a:pt x="3513" y="4275"/>
                  </a:lnTo>
                  <a:cubicBezTo>
                    <a:pt x="3549" y="4001"/>
                    <a:pt x="3406" y="3763"/>
                    <a:pt x="3168" y="3644"/>
                  </a:cubicBezTo>
                  <a:lnTo>
                    <a:pt x="2727" y="3441"/>
                  </a:lnTo>
                  <a:cubicBezTo>
                    <a:pt x="2989" y="3382"/>
                    <a:pt x="3180" y="3310"/>
                    <a:pt x="3299" y="3251"/>
                  </a:cubicBezTo>
                  <a:cubicBezTo>
                    <a:pt x="3454" y="3167"/>
                    <a:pt x="3537" y="2977"/>
                    <a:pt x="3478" y="2810"/>
                  </a:cubicBezTo>
                  <a:cubicBezTo>
                    <a:pt x="3323" y="2417"/>
                    <a:pt x="3204" y="1727"/>
                    <a:pt x="3192" y="1405"/>
                  </a:cubicBezTo>
                  <a:cubicBezTo>
                    <a:pt x="3132" y="596"/>
                    <a:pt x="2525" y="0"/>
                    <a:pt x="1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8" name="Google Shape;13398;p88"/>
            <p:cNvSpPr/>
            <p:nvPr/>
          </p:nvSpPr>
          <p:spPr>
            <a:xfrm>
              <a:off x="8108449" y="2557501"/>
              <a:ext cx="10248" cy="26194"/>
            </a:xfrm>
            <a:custGeom>
              <a:avLst/>
              <a:gdLst/>
              <a:ahLst/>
              <a:cxnLst/>
              <a:rect l="l" t="t" r="r" b="b"/>
              <a:pathLst>
                <a:path w="322" h="823" extrusionOk="0">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9" name="Google Shape;13399;p88"/>
            <p:cNvSpPr/>
            <p:nvPr/>
          </p:nvSpPr>
          <p:spPr>
            <a:xfrm>
              <a:off x="8165293" y="2557501"/>
              <a:ext cx="10248" cy="26194"/>
            </a:xfrm>
            <a:custGeom>
              <a:avLst/>
              <a:gdLst/>
              <a:ahLst/>
              <a:cxnLst/>
              <a:rect l="l" t="t" r="r" b="b"/>
              <a:pathLst>
                <a:path w="322" h="823" extrusionOk="0">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0" name="Google Shape;13400;p88"/>
            <p:cNvSpPr/>
            <p:nvPr/>
          </p:nvSpPr>
          <p:spPr>
            <a:xfrm>
              <a:off x="8238432" y="2635956"/>
              <a:ext cx="45481" cy="15946"/>
            </a:xfrm>
            <a:custGeom>
              <a:avLst/>
              <a:gdLst/>
              <a:ahLst/>
              <a:cxnLst/>
              <a:rect l="l" t="t" r="r" b="b"/>
              <a:pathLst>
                <a:path w="1429" h="501" extrusionOk="0">
                  <a:moveTo>
                    <a:pt x="167" y="1"/>
                  </a:moveTo>
                  <a:cubicBezTo>
                    <a:pt x="83" y="1"/>
                    <a:pt x="0" y="72"/>
                    <a:pt x="0" y="155"/>
                  </a:cubicBezTo>
                  <a:cubicBezTo>
                    <a:pt x="0" y="251"/>
                    <a:pt x="83" y="322"/>
                    <a:pt x="167" y="322"/>
                  </a:cubicBezTo>
                  <a:cubicBezTo>
                    <a:pt x="357" y="322"/>
                    <a:pt x="893" y="358"/>
                    <a:pt x="1167" y="489"/>
                  </a:cubicBezTo>
                  <a:cubicBezTo>
                    <a:pt x="1191" y="501"/>
                    <a:pt x="1214" y="501"/>
                    <a:pt x="1238" y="501"/>
                  </a:cubicBezTo>
                  <a:cubicBezTo>
                    <a:pt x="1298" y="501"/>
                    <a:pt x="1357" y="477"/>
                    <a:pt x="1393" y="417"/>
                  </a:cubicBezTo>
                  <a:cubicBezTo>
                    <a:pt x="1429" y="334"/>
                    <a:pt x="1405" y="239"/>
                    <a:pt x="1310" y="191"/>
                  </a:cubicBezTo>
                  <a:cubicBezTo>
                    <a:pt x="929" y="1"/>
                    <a:pt x="20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1" name="Google Shape;13401;p88"/>
            <p:cNvSpPr/>
            <p:nvPr/>
          </p:nvSpPr>
          <p:spPr>
            <a:xfrm>
              <a:off x="8198998" y="2607534"/>
              <a:ext cx="123968" cy="169036"/>
            </a:xfrm>
            <a:custGeom>
              <a:avLst/>
              <a:gdLst/>
              <a:ahLst/>
              <a:cxnLst/>
              <a:rect l="l" t="t" r="r" b="b"/>
              <a:pathLst>
                <a:path w="3895" h="5311" extrusionOk="0">
                  <a:moveTo>
                    <a:pt x="3049" y="322"/>
                  </a:moveTo>
                  <a:lnTo>
                    <a:pt x="3049" y="1025"/>
                  </a:lnTo>
                  <a:cubicBezTo>
                    <a:pt x="3049" y="1144"/>
                    <a:pt x="3013" y="1251"/>
                    <a:pt x="2965" y="1346"/>
                  </a:cubicBezTo>
                  <a:lnTo>
                    <a:pt x="2882" y="1513"/>
                  </a:lnTo>
                  <a:cubicBezTo>
                    <a:pt x="2870" y="1548"/>
                    <a:pt x="2870" y="1560"/>
                    <a:pt x="2870" y="1584"/>
                  </a:cubicBezTo>
                  <a:lnTo>
                    <a:pt x="2870" y="1941"/>
                  </a:lnTo>
                  <a:cubicBezTo>
                    <a:pt x="2870" y="2203"/>
                    <a:pt x="2763" y="2418"/>
                    <a:pt x="2596" y="2596"/>
                  </a:cubicBezTo>
                  <a:cubicBezTo>
                    <a:pt x="2406" y="2763"/>
                    <a:pt x="2168" y="2858"/>
                    <a:pt x="1930" y="2858"/>
                  </a:cubicBezTo>
                  <a:cubicBezTo>
                    <a:pt x="1453" y="2834"/>
                    <a:pt x="1049" y="2406"/>
                    <a:pt x="1049" y="1906"/>
                  </a:cubicBezTo>
                  <a:lnTo>
                    <a:pt x="1049" y="1584"/>
                  </a:lnTo>
                  <a:cubicBezTo>
                    <a:pt x="1049" y="1560"/>
                    <a:pt x="1049" y="1548"/>
                    <a:pt x="1037" y="1513"/>
                  </a:cubicBezTo>
                  <a:lnTo>
                    <a:pt x="929" y="1310"/>
                  </a:lnTo>
                  <a:cubicBezTo>
                    <a:pt x="882" y="1227"/>
                    <a:pt x="870" y="1144"/>
                    <a:pt x="870" y="1072"/>
                  </a:cubicBezTo>
                  <a:lnTo>
                    <a:pt x="870" y="1048"/>
                  </a:lnTo>
                  <a:cubicBezTo>
                    <a:pt x="870" y="655"/>
                    <a:pt x="1203" y="322"/>
                    <a:pt x="1596" y="322"/>
                  </a:cubicBezTo>
                  <a:close/>
                  <a:moveTo>
                    <a:pt x="2334" y="3132"/>
                  </a:moveTo>
                  <a:cubicBezTo>
                    <a:pt x="2334" y="3180"/>
                    <a:pt x="2346" y="3239"/>
                    <a:pt x="2358" y="3287"/>
                  </a:cubicBezTo>
                  <a:lnTo>
                    <a:pt x="2215" y="3418"/>
                  </a:lnTo>
                  <a:cubicBezTo>
                    <a:pt x="2138" y="3495"/>
                    <a:pt x="2043" y="3534"/>
                    <a:pt x="1949" y="3534"/>
                  </a:cubicBezTo>
                  <a:cubicBezTo>
                    <a:pt x="1855" y="3534"/>
                    <a:pt x="1763" y="3495"/>
                    <a:pt x="1691" y="3418"/>
                  </a:cubicBezTo>
                  <a:lnTo>
                    <a:pt x="1561" y="3287"/>
                  </a:lnTo>
                  <a:cubicBezTo>
                    <a:pt x="1572" y="3239"/>
                    <a:pt x="1584" y="3180"/>
                    <a:pt x="1584" y="3132"/>
                  </a:cubicBezTo>
                  <a:cubicBezTo>
                    <a:pt x="1691" y="3168"/>
                    <a:pt x="1811" y="3191"/>
                    <a:pt x="1918" y="3191"/>
                  </a:cubicBezTo>
                  <a:lnTo>
                    <a:pt x="1953" y="3191"/>
                  </a:lnTo>
                  <a:cubicBezTo>
                    <a:pt x="2096" y="3191"/>
                    <a:pt x="2215" y="3180"/>
                    <a:pt x="2334" y="3132"/>
                  </a:cubicBezTo>
                  <a:close/>
                  <a:moveTo>
                    <a:pt x="1584" y="1"/>
                  </a:moveTo>
                  <a:cubicBezTo>
                    <a:pt x="1001" y="1"/>
                    <a:pt x="525" y="477"/>
                    <a:pt x="525" y="1048"/>
                  </a:cubicBezTo>
                  <a:lnTo>
                    <a:pt x="525" y="1072"/>
                  </a:lnTo>
                  <a:cubicBezTo>
                    <a:pt x="525" y="1203"/>
                    <a:pt x="560" y="1334"/>
                    <a:pt x="620" y="1453"/>
                  </a:cubicBezTo>
                  <a:lnTo>
                    <a:pt x="703" y="1620"/>
                  </a:lnTo>
                  <a:lnTo>
                    <a:pt x="703" y="1882"/>
                  </a:lnTo>
                  <a:cubicBezTo>
                    <a:pt x="703" y="2322"/>
                    <a:pt x="918" y="2703"/>
                    <a:pt x="1239" y="2941"/>
                  </a:cubicBezTo>
                  <a:lnTo>
                    <a:pt x="1239" y="3096"/>
                  </a:lnTo>
                  <a:cubicBezTo>
                    <a:pt x="1239" y="3180"/>
                    <a:pt x="1180" y="3251"/>
                    <a:pt x="1108" y="3275"/>
                  </a:cubicBezTo>
                  <a:lnTo>
                    <a:pt x="513" y="3453"/>
                  </a:lnTo>
                  <a:cubicBezTo>
                    <a:pt x="215" y="3537"/>
                    <a:pt x="1" y="3811"/>
                    <a:pt x="1" y="4120"/>
                  </a:cubicBezTo>
                  <a:lnTo>
                    <a:pt x="1" y="5144"/>
                  </a:lnTo>
                  <a:cubicBezTo>
                    <a:pt x="1" y="5239"/>
                    <a:pt x="84" y="5311"/>
                    <a:pt x="167" y="5311"/>
                  </a:cubicBezTo>
                  <a:cubicBezTo>
                    <a:pt x="263" y="5311"/>
                    <a:pt x="334" y="5239"/>
                    <a:pt x="334" y="5144"/>
                  </a:cubicBezTo>
                  <a:lnTo>
                    <a:pt x="334" y="4120"/>
                  </a:lnTo>
                  <a:cubicBezTo>
                    <a:pt x="334" y="3953"/>
                    <a:pt x="441" y="3811"/>
                    <a:pt x="596" y="3763"/>
                  </a:cubicBezTo>
                  <a:lnTo>
                    <a:pt x="1191" y="3584"/>
                  </a:lnTo>
                  <a:cubicBezTo>
                    <a:pt x="1251" y="3572"/>
                    <a:pt x="1299" y="3537"/>
                    <a:pt x="1346" y="3525"/>
                  </a:cubicBezTo>
                  <a:lnTo>
                    <a:pt x="1453" y="3632"/>
                  </a:lnTo>
                  <a:cubicBezTo>
                    <a:pt x="1584" y="3763"/>
                    <a:pt x="1763" y="3834"/>
                    <a:pt x="1942" y="3834"/>
                  </a:cubicBezTo>
                  <a:cubicBezTo>
                    <a:pt x="2120" y="3834"/>
                    <a:pt x="2299" y="3763"/>
                    <a:pt x="2430" y="3632"/>
                  </a:cubicBezTo>
                  <a:lnTo>
                    <a:pt x="2537" y="3525"/>
                  </a:lnTo>
                  <a:cubicBezTo>
                    <a:pt x="2584" y="3549"/>
                    <a:pt x="2620" y="3572"/>
                    <a:pt x="2680" y="3584"/>
                  </a:cubicBezTo>
                  <a:lnTo>
                    <a:pt x="3275" y="3763"/>
                  </a:lnTo>
                  <a:cubicBezTo>
                    <a:pt x="3442" y="3811"/>
                    <a:pt x="3549" y="3953"/>
                    <a:pt x="3549" y="4120"/>
                  </a:cubicBezTo>
                  <a:lnTo>
                    <a:pt x="3549" y="5144"/>
                  </a:lnTo>
                  <a:cubicBezTo>
                    <a:pt x="3549" y="5239"/>
                    <a:pt x="3620" y="5311"/>
                    <a:pt x="3716" y="5311"/>
                  </a:cubicBezTo>
                  <a:cubicBezTo>
                    <a:pt x="3799" y="5311"/>
                    <a:pt x="3870" y="5239"/>
                    <a:pt x="3870" y="5144"/>
                  </a:cubicBezTo>
                  <a:lnTo>
                    <a:pt x="3870" y="4120"/>
                  </a:lnTo>
                  <a:cubicBezTo>
                    <a:pt x="3894" y="3822"/>
                    <a:pt x="3680" y="3549"/>
                    <a:pt x="3382" y="3465"/>
                  </a:cubicBezTo>
                  <a:lnTo>
                    <a:pt x="2787" y="3287"/>
                  </a:lnTo>
                  <a:cubicBezTo>
                    <a:pt x="2715" y="3251"/>
                    <a:pt x="2656" y="3180"/>
                    <a:pt x="2656" y="3108"/>
                  </a:cubicBezTo>
                  <a:lnTo>
                    <a:pt x="2656" y="2977"/>
                  </a:lnTo>
                  <a:cubicBezTo>
                    <a:pt x="2715" y="2930"/>
                    <a:pt x="2763" y="2882"/>
                    <a:pt x="2823" y="2834"/>
                  </a:cubicBezTo>
                  <a:cubicBezTo>
                    <a:pt x="3061" y="2596"/>
                    <a:pt x="3192" y="2287"/>
                    <a:pt x="3192" y="1941"/>
                  </a:cubicBezTo>
                  <a:lnTo>
                    <a:pt x="3192" y="1632"/>
                  </a:lnTo>
                  <a:lnTo>
                    <a:pt x="3251" y="1501"/>
                  </a:lnTo>
                  <a:cubicBezTo>
                    <a:pt x="3323" y="1346"/>
                    <a:pt x="3370" y="1191"/>
                    <a:pt x="3370" y="1025"/>
                  </a:cubicBezTo>
                  <a:lnTo>
                    <a:pt x="3370" y="155"/>
                  </a:lnTo>
                  <a:cubicBezTo>
                    <a:pt x="3370" y="72"/>
                    <a:pt x="3299" y="1"/>
                    <a:pt x="32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2" name="Google Shape;13402;p88"/>
            <p:cNvSpPr/>
            <p:nvPr/>
          </p:nvSpPr>
          <p:spPr>
            <a:xfrm>
              <a:off x="8222137" y="2743946"/>
              <a:ext cx="10248" cy="33005"/>
            </a:xfrm>
            <a:custGeom>
              <a:avLst/>
              <a:gdLst/>
              <a:ahLst/>
              <a:cxnLst/>
              <a:rect l="l" t="t" r="r" b="b"/>
              <a:pathLst>
                <a:path w="322" h="1037" extrusionOk="0">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3" name="Google Shape;13403;p88"/>
            <p:cNvSpPr/>
            <p:nvPr/>
          </p:nvSpPr>
          <p:spPr>
            <a:xfrm>
              <a:off x="8289579" y="2743946"/>
              <a:ext cx="10630" cy="33005"/>
            </a:xfrm>
            <a:custGeom>
              <a:avLst/>
              <a:gdLst/>
              <a:ahLst/>
              <a:cxnLst/>
              <a:rect l="l" t="t" r="r" b="b"/>
              <a:pathLst>
                <a:path w="334" h="1037" extrusionOk="0">
                  <a:moveTo>
                    <a:pt x="167" y="1"/>
                  </a:moveTo>
                  <a:cubicBezTo>
                    <a:pt x="84" y="1"/>
                    <a:pt x="0" y="72"/>
                    <a:pt x="0" y="156"/>
                  </a:cubicBezTo>
                  <a:lnTo>
                    <a:pt x="0" y="870"/>
                  </a:lnTo>
                  <a:cubicBezTo>
                    <a:pt x="0" y="965"/>
                    <a:pt x="84" y="1037"/>
                    <a:pt x="167" y="1037"/>
                  </a:cubicBezTo>
                  <a:cubicBezTo>
                    <a:pt x="250" y="1037"/>
                    <a:pt x="334" y="965"/>
                    <a:pt x="334" y="870"/>
                  </a:cubicBezTo>
                  <a:lnTo>
                    <a:pt x="334" y="156"/>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04" name="Google Shape;13404;p88"/>
          <p:cNvGrpSpPr/>
          <p:nvPr/>
        </p:nvGrpSpPr>
        <p:grpSpPr>
          <a:xfrm>
            <a:off x="7529411" y="2240409"/>
            <a:ext cx="355863" cy="362292"/>
            <a:chOff x="7529411" y="2414659"/>
            <a:chExt cx="355863" cy="362292"/>
          </a:xfrm>
        </p:grpSpPr>
        <p:sp>
          <p:nvSpPr>
            <p:cNvPr id="13405" name="Google Shape;13405;p88"/>
            <p:cNvSpPr/>
            <p:nvPr/>
          </p:nvSpPr>
          <p:spPr>
            <a:xfrm>
              <a:off x="7687816" y="2443081"/>
              <a:ext cx="45481" cy="15946"/>
            </a:xfrm>
            <a:custGeom>
              <a:avLst/>
              <a:gdLst/>
              <a:ahLst/>
              <a:cxnLst/>
              <a:rect l="l" t="t" r="r" b="b"/>
              <a:pathLst>
                <a:path w="1429" h="501" extrusionOk="0">
                  <a:moveTo>
                    <a:pt x="155" y="0"/>
                  </a:moveTo>
                  <a:cubicBezTo>
                    <a:pt x="72" y="0"/>
                    <a:pt x="0" y="72"/>
                    <a:pt x="0" y="167"/>
                  </a:cubicBezTo>
                  <a:cubicBezTo>
                    <a:pt x="0" y="250"/>
                    <a:pt x="72" y="322"/>
                    <a:pt x="155" y="322"/>
                  </a:cubicBezTo>
                  <a:cubicBezTo>
                    <a:pt x="357" y="322"/>
                    <a:pt x="893" y="357"/>
                    <a:pt x="1155" y="488"/>
                  </a:cubicBezTo>
                  <a:cubicBezTo>
                    <a:pt x="1191" y="500"/>
                    <a:pt x="1203" y="500"/>
                    <a:pt x="1227" y="500"/>
                  </a:cubicBezTo>
                  <a:cubicBezTo>
                    <a:pt x="1286" y="500"/>
                    <a:pt x="1346" y="477"/>
                    <a:pt x="1381" y="417"/>
                  </a:cubicBezTo>
                  <a:cubicBezTo>
                    <a:pt x="1429" y="346"/>
                    <a:pt x="1381" y="238"/>
                    <a:pt x="1310" y="191"/>
                  </a:cubicBezTo>
                  <a:cubicBezTo>
                    <a:pt x="917" y="0"/>
                    <a:pt x="19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6" name="Google Shape;13406;p88"/>
            <p:cNvSpPr/>
            <p:nvPr/>
          </p:nvSpPr>
          <p:spPr>
            <a:xfrm>
              <a:off x="7648764" y="2414659"/>
              <a:ext cx="123204" cy="168654"/>
            </a:xfrm>
            <a:custGeom>
              <a:avLst/>
              <a:gdLst/>
              <a:ahLst/>
              <a:cxnLst/>
              <a:rect l="l" t="t" r="r" b="b"/>
              <a:pathLst>
                <a:path w="3871" h="5299" extrusionOk="0">
                  <a:moveTo>
                    <a:pt x="3013" y="322"/>
                  </a:moveTo>
                  <a:lnTo>
                    <a:pt x="3013" y="1024"/>
                  </a:lnTo>
                  <a:cubicBezTo>
                    <a:pt x="3013" y="1143"/>
                    <a:pt x="2977" y="1250"/>
                    <a:pt x="2930" y="1358"/>
                  </a:cubicBezTo>
                  <a:lnTo>
                    <a:pt x="2847" y="1512"/>
                  </a:lnTo>
                  <a:cubicBezTo>
                    <a:pt x="2835" y="1548"/>
                    <a:pt x="2835" y="1560"/>
                    <a:pt x="2835" y="1596"/>
                  </a:cubicBezTo>
                  <a:lnTo>
                    <a:pt x="2835" y="1953"/>
                  </a:lnTo>
                  <a:cubicBezTo>
                    <a:pt x="2835" y="2203"/>
                    <a:pt x="2727" y="2429"/>
                    <a:pt x="2561" y="2608"/>
                  </a:cubicBezTo>
                  <a:cubicBezTo>
                    <a:pt x="2370" y="2763"/>
                    <a:pt x="2144" y="2858"/>
                    <a:pt x="1894" y="2858"/>
                  </a:cubicBezTo>
                  <a:cubicBezTo>
                    <a:pt x="1418" y="2846"/>
                    <a:pt x="1013" y="2405"/>
                    <a:pt x="1013" y="1905"/>
                  </a:cubicBezTo>
                  <a:lnTo>
                    <a:pt x="1013" y="1596"/>
                  </a:lnTo>
                  <a:cubicBezTo>
                    <a:pt x="1013" y="1560"/>
                    <a:pt x="1013" y="1548"/>
                    <a:pt x="1001" y="1512"/>
                  </a:cubicBezTo>
                  <a:lnTo>
                    <a:pt x="894" y="1310"/>
                  </a:lnTo>
                  <a:cubicBezTo>
                    <a:pt x="846" y="1239"/>
                    <a:pt x="834" y="1143"/>
                    <a:pt x="834" y="1072"/>
                  </a:cubicBezTo>
                  <a:lnTo>
                    <a:pt x="834" y="1060"/>
                  </a:lnTo>
                  <a:cubicBezTo>
                    <a:pt x="834" y="655"/>
                    <a:pt x="1168" y="322"/>
                    <a:pt x="1561" y="322"/>
                  </a:cubicBezTo>
                  <a:close/>
                  <a:moveTo>
                    <a:pt x="2299" y="3108"/>
                  </a:moveTo>
                  <a:cubicBezTo>
                    <a:pt x="2299" y="3155"/>
                    <a:pt x="2311" y="3215"/>
                    <a:pt x="2323" y="3263"/>
                  </a:cubicBezTo>
                  <a:lnTo>
                    <a:pt x="1918" y="3679"/>
                  </a:lnTo>
                  <a:lnTo>
                    <a:pt x="1537" y="3286"/>
                  </a:lnTo>
                  <a:cubicBezTo>
                    <a:pt x="1549" y="3263"/>
                    <a:pt x="1549" y="3227"/>
                    <a:pt x="1549" y="3179"/>
                  </a:cubicBezTo>
                  <a:lnTo>
                    <a:pt x="1549" y="3108"/>
                  </a:lnTo>
                  <a:cubicBezTo>
                    <a:pt x="1656" y="3144"/>
                    <a:pt x="1763" y="3167"/>
                    <a:pt x="1882" y="3167"/>
                  </a:cubicBezTo>
                  <a:lnTo>
                    <a:pt x="1918" y="3167"/>
                  </a:lnTo>
                  <a:cubicBezTo>
                    <a:pt x="2061" y="3167"/>
                    <a:pt x="2180" y="3155"/>
                    <a:pt x="2299" y="3108"/>
                  </a:cubicBezTo>
                  <a:close/>
                  <a:moveTo>
                    <a:pt x="1584" y="0"/>
                  </a:moveTo>
                  <a:cubicBezTo>
                    <a:pt x="1001" y="0"/>
                    <a:pt x="525" y="477"/>
                    <a:pt x="525" y="1060"/>
                  </a:cubicBezTo>
                  <a:lnTo>
                    <a:pt x="525" y="1072"/>
                  </a:lnTo>
                  <a:cubicBezTo>
                    <a:pt x="525" y="1203"/>
                    <a:pt x="549" y="1334"/>
                    <a:pt x="608" y="1453"/>
                  </a:cubicBezTo>
                  <a:lnTo>
                    <a:pt x="703" y="1620"/>
                  </a:lnTo>
                  <a:lnTo>
                    <a:pt x="703" y="1893"/>
                  </a:lnTo>
                  <a:cubicBezTo>
                    <a:pt x="703" y="2322"/>
                    <a:pt x="906" y="2703"/>
                    <a:pt x="1239" y="2941"/>
                  </a:cubicBezTo>
                  <a:lnTo>
                    <a:pt x="1239" y="3179"/>
                  </a:lnTo>
                  <a:cubicBezTo>
                    <a:pt x="1239" y="3215"/>
                    <a:pt x="1227" y="3239"/>
                    <a:pt x="1192" y="3239"/>
                  </a:cubicBezTo>
                  <a:lnTo>
                    <a:pt x="513" y="3441"/>
                  </a:lnTo>
                  <a:cubicBezTo>
                    <a:pt x="215" y="3525"/>
                    <a:pt x="1" y="3798"/>
                    <a:pt x="1" y="4108"/>
                  </a:cubicBezTo>
                  <a:lnTo>
                    <a:pt x="1" y="5132"/>
                  </a:lnTo>
                  <a:cubicBezTo>
                    <a:pt x="1" y="5227"/>
                    <a:pt x="72" y="5299"/>
                    <a:pt x="168" y="5299"/>
                  </a:cubicBezTo>
                  <a:cubicBezTo>
                    <a:pt x="251" y="5299"/>
                    <a:pt x="322" y="5227"/>
                    <a:pt x="322" y="5132"/>
                  </a:cubicBezTo>
                  <a:lnTo>
                    <a:pt x="322" y="4108"/>
                  </a:lnTo>
                  <a:cubicBezTo>
                    <a:pt x="322" y="3941"/>
                    <a:pt x="430" y="3798"/>
                    <a:pt x="596" y="3751"/>
                  </a:cubicBezTo>
                  <a:lnTo>
                    <a:pt x="1275" y="3560"/>
                  </a:lnTo>
                  <a:cubicBezTo>
                    <a:pt x="1311" y="3560"/>
                    <a:pt x="1323" y="3536"/>
                    <a:pt x="1358" y="3525"/>
                  </a:cubicBezTo>
                  <a:lnTo>
                    <a:pt x="1775" y="3941"/>
                  </a:lnTo>
                  <a:lnTo>
                    <a:pt x="1775" y="5120"/>
                  </a:lnTo>
                  <a:cubicBezTo>
                    <a:pt x="1775" y="5203"/>
                    <a:pt x="1846" y="5287"/>
                    <a:pt x="1930" y="5287"/>
                  </a:cubicBezTo>
                  <a:cubicBezTo>
                    <a:pt x="2025" y="5287"/>
                    <a:pt x="2096" y="5203"/>
                    <a:pt x="2096" y="5120"/>
                  </a:cubicBezTo>
                  <a:lnTo>
                    <a:pt x="2096" y="3941"/>
                  </a:lnTo>
                  <a:lnTo>
                    <a:pt x="2525" y="3513"/>
                  </a:lnTo>
                  <a:cubicBezTo>
                    <a:pt x="2573" y="3536"/>
                    <a:pt x="2620" y="3560"/>
                    <a:pt x="2680" y="3572"/>
                  </a:cubicBezTo>
                  <a:lnTo>
                    <a:pt x="3275" y="3751"/>
                  </a:lnTo>
                  <a:cubicBezTo>
                    <a:pt x="3442" y="3798"/>
                    <a:pt x="3537" y="3941"/>
                    <a:pt x="3537" y="4108"/>
                  </a:cubicBezTo>
                  <a:lnTo>
                    <a:pt x="3537" y="5132"/>
                  </a:lnTo>
                  <a:cubicBezTo>
                    <a:pt x="3537" y="5227"/>
                    <a:pt x="3620" y="5299"/>
                    <a:pt x="3704" y="5299"/>
                  </a:cubicBezTo>
                  <a:cubicBezTo>
                    <a:pt x="3799" y="5299"/>
                    <a:pt x="3870" y="5227"/>
                    <a:pt x="3870" y="5132"/>
                  </a:cubicBezTo>
                  <a:lnTo>
                    <a:pt x="3870" y="4108"/>
                  </a:lnTo>
                  <a:cubicBezTo>
                    <a:pt x="3870" y="3822"/>
                    <a:pt x="3668" y="3536"/>
                    <a:pt x="3370" y="3465"/>
                  </a:cubicBezTo>
                  <a:lnTo>
                    <a:pt x="2775" y="3286"/>
                  </a:lnTo>
                  <a:cubicBezTo>
                    <a:pt x="2692" y="3263"/>
                    <a:pt x="2632" y="3179"/>
                    <a:pt x="2632" y="3108"/>
                  </a:cubicBezTo>
                  <a:lnTo>
                    <a:pt x="2632" y="2977"/>
                  </a:lnTo>
                  <a:cubicBezTo>
                    <a:pt x="2692" y="2929"/>
                    <a:pt x="2739" y="2882"/>
                    <a:pt x="2799" y="2846"/>
                  </a:cubicBezTo>
                  <a:cubicBezTo>
                    <a:pt x="3037" y="2608"/>
                    <a:pt x="3168" y="2286"/>
                    <a:pt x="3168" y="1953"/>
                  </a:cubicBezTo>
                  <a:lnTo>
                    <a:pt x="3168" y="1631"/>
                  </a:lnTo>
                  <a:lnTo>
                    <a:pt x="3228" y="1501"/>
                  </a:lnTo>
                  <a:cubicBezTo>
                    <a:pt x="3311" y="1358"/>
                    <a:pt x="3347" y="1191"/>
                    <a:pt x="3347" y="1024"/>
                  </a:cubicBezTo>
                  <a:lnTo>
                    <a:pt x="3347" y="167"/>
                  </a:lnTo>
                  <a:cubicBezTo>
                    <a:pt x="3347" y="72"/>
                    <a:pt x="3275" y="0"/>
                    <a:pt x="31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7" name="Google Shape;13407;p88"/>
            <p:cNvSpPr/>
            <p:nvPr/>
          </p:nvSpPr>
          <p:spPr>
            <a:xfrm>
              <a:off x="7670757" y="2551072"/>
              <a:ext cx="10248" cy="33005"/>
            </a:xfrm>
            <a:custGeom>
              <a:avLst/>
              <a:gdLst/>
              <a:ahLst/>
              <a:cxnLst/>
              <a:rect l="l" t="t" r="r" b="b"/>
              <a:pathLst>
                <a:path w="322" h="1037" extrusionOk="0">
                  <a:moveTo>
                    <a:pt x="155" y="1"/>
                  </a:moveTo>
                  <a:cubicBezTo>
                    <a:pt x="72" y="1"/>
                    <a:pt x="0" y="72"/>
                    <a:pt x="0" y="167"/>
                  </a:cubicBezTo>
                  <a:lnTo>
                    <a:pt x="0" y="882"/>
                  </a:lnTo>
                  <a:cubicBezTo>
                    <a:pt x="0"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8" name="Google Shape;13408;p88"/>
            <p:cNvSpPr/>
            <p:nvPr/>
          </p:nvSpPr>
          <p:spPr>
            <a:xfrm>
              <a:off x="7738963" y="2551072"/>
              <a:ext cx="10280" cy="33005"/>
            </a:xfrm>
            <a:custGeom>
              <a:avLst/>
              <a:gdLst/>
              <a:ahLst/>
              <a:cxnLst/>
              <a:rect l="l" t="t" r="r" b="b"/>
              <a:pathLst>
                <a:path w="323" h="1037" extrusionOk="0">
                  <a:moveTo>
                    <a:pt x="155" y="1"/>
                  </a:moveTo>
                  <a:cubicBezTo>
                    <a:pt x="72" y="1"/>
                    <a:pt x="1" y="72"/>
                    <a:pt x="1" y="167"/>
                  </a:cubicBezTo>
                  <a:lnTo>
                    <a:pt x="1" y="882"/>
                  </a:lnTo>
                  <a:cubicBezTo>
                    <a:pt x="1"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9" name="Google Shape;13409;p88"/>
            <p:cNvSpPr/>
            <p:nvPr/>
          </p:nvSpPr>
          <p:spPr>
            <a:xfrm>
              <a:off x="7568432" y="2635956"/>
              <a:ext cx="45513" cy="15946"/>
            </a:xfrm>
            <a:custGeom>
              <a:avLst/>
              <a:gdLst/>
              <a:ahLst/>
              <a:cxnLst/>
              <a:rect l="l" t="t" r="r" b="b"/>
              <a:pathLst>
                <a:path w="1430" h="501" extrusionOk="0">
                  <a:moveTo>
                    <a:pt x="156" y="1"/>
                  </a:moveTo>
                  <a:cubicBezTo>
                    <a:pt x="72" y="1"/>
                    <a:pt x="1" y="72"/>
                    <a:pt x="1" y="155"/>
                  </a:cubicBezTo>
                  <a:cubicBezTo>
                    <a:pt x="1" y="251"/>
                    <a:pt x="72" y="322"/>
                    <a:pt x="156" y="322"/>
                  </a:cubicBezTo>
                  <a:cubicBezTo>
                    <a:pt x="358" y="322"/>
                    <a:pt x="894" y="358"/>
                    <a:pt x="1156" y="489"/>
                  </a:cubicBezTo>
                  <a:cubicBezTo>
                    <a:pt x="1191" y="501"/>
                    <a:pt x="1203" y="501"/>
                    <a:pt x="1227" y="501"/>
                  </a:cubicBezTo>
                  <a:cubicBezTo>
                    <a:pt x="1287" y="501"/>
                    <a:pt x="1346" y="477"/>
                    <a:pt x="1382" y="417"/>
                  </a:cubicBezTo>
                  <a:cubicBezTo>
                    <a:pt x="1430" y="334"/>
                    <a:pt x="1394" y="239"/>
                    <a:pt x="1310" y="191"/>
                  </a:cubicBezTo>
                  <a:cubicBezTo>
                    <a:pt x="918" y="1"/>
                    <a:pt x="19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0" name="Google Shape;13410;p88"/>
            <p:cNvSpPr/>
            <p:nvPr/>
          </p:nvSpPr>
          <p:spPr>
            <a:xfrm>
              <a:off x="7529411" y="2607916"/>
              <a:ext cx="123172" cy="168654"/>
            </a:xfrm>
            <a:custGeom>
              <a:avLst/>
              <a:gdLst/>
              <a:ahLst/>
              <a:cxnLst/>
              <a:rect l="l" t="t" r="r" b="b"/>
              <a:pathLst>
                <a:path w="3870" h="5299" extrusionOk="0">
                  <a:moveTo>
                    <a:pt x="3025" y="310"/>
                  </a:moveTo>
                  <a:lnTo>
                    <a:pt x="3025" y="1013"/>
                  </a:lnTo>
                  <a:cubicBezTo>
                    <a:pt x="3025" y="1132"/>
                    <a:pt x="2989" y="1239"/>
                    <a:pt x="2953" y="1334"/>
                  </a:cubicBezTo>
                  <a:lnTo>
                    <a:pt x="2858" y="1501"/>
                  </a:lnTo>
                  <a:cubicBezTo>
                    <a:pt x="2846" y="1536"/>
                    <a:pt x="2846" y="1548"/>
                    <a:pt x="2846" y="1572"/>
                  </a:cubicBezTo>
                  <a:lnTo>
                    <a:pt x="2846" y="1929"/>
                  </a:lnTo>
                  <a:cubicBezTo>
                    <a:pt x="2834" y="2191"/>
                    <a:pt x="2727" y="2406"/>
                    <a:pt x="2560" y="2584"/>
                  </a:cubicBezTo>
                  <a:cubicBezTo>
                    <a:pt x="2392" y="2753"/>
                    <a:pt x="2170" y="2847"/>
                    <a:pt x="1945" y="2847"/>
                  </a:cubicBezTo>
                  <a:cubicBezTo>
                    <a:pt x="1932" y="2847"/>
                    <a:pt x="1919" y="2847"/>
                    <a:pt x="1905" y="2846"/>
                  </a:cubicBezTo>
                  <a:cubicBezTo>
                    <a:pt x="1429" y="2822"/>
                    <a:pt x="1024" y="2394"/>
                    <a:pt x="1024" y="1894"/>
                  </a:cubicBezTo>
                  <a:lnTo>
                    <a:pt x="1024" y="1572"/>
                  </a:lnTo>
                  <a:cubicBezTo>
                    <a:pt x="1024" y="1548"/>
                    <a:pt x="1024" y="1536"/>
                    <a:pt x="1012" y="1501"/>
                  </a:cubicBezTo>
                  <a:lnTo>
                    <a:pt x="905" y="1298"/>
                  </a:lnTo>
                  <a:cubicBezTo>
                    <a:pt x="870" y="1215"/>
                    <a:pt x="846" y="1132"/>
                    <a:pt x="846" y="1060"/>
                  </a:cubicBezTo>
                  <a:lnTo>
                    <a:pt x="846" y="1036"/>
                  </a:lnTo>
                  <a:cubicBezTo>
                    <a:pt x="846" y="643"/>
                    <a:pt x="1179" y="310"/>
                    <a:pt x="1584" y="310"/>
                  </a:cubicBezTo>
                  <a:close/>
                  <a:moveTo>
                    <a:pt x="2298" y="3096"/>
                  </a:moveTo>
                  <a:lnTo>
                    <a:pt x="2298" y="3156"/>
                  </a:lnTo>
                  <a:cubicBezTo>
                    <a:pt x="2298" y="3179"/>
                    <a:pt x="2298" y="3215"/>
                    <a:pt x="2310" y="3263"/>
                  </a:cubicBezTo>
                  <a:lnTo>
                    <a:pt x="1917" y="3656"/>
                  </a:lnTo>
                  <a:lnTo>
                    <a:pt x="1536" y="3275"/>
                  </a:lnTo>
                  <a:cubicBezTo>
                    <a:pt x="1548" y="3239"/>
                    <a:pt x="1548" y="3215"/>
                    <a:pt x="1548" y="3168"/>
                  </a:cubicBezTo>
                  <a:lnTo>
                    <a:pt x="1548" y="3096"/>
                  </a:lnTo>
                  <a:cubicBezTo>
                    <a:pt x="1655" y="3120"/>
                    <a:pt x="1763" y="3156"/>
                    <a:pt x="1882" y="3156"/>
                  </a:cubicBezTo>
                  <a:lnTo>
                    <a:pt x="1917" y="3156"/>
                  </a:lnTo>
                  <a:cubicBezTo>
                    <a:pt x="2036" y="3156"/>
                    <a:pt x="2179" y="3132"/>
                    <a:pt x="2298" y="3096"/>
                  </a:cubicBezTo>
                  <a:close/>
                  <a:moveTo>
                    <a:pt x="1584" y="1"/>
                  </a:moveTo>
                  <a:cubicBezTo>
                    <a:pt x="1001" y="1"/>
                    <a:pt x="524" y="477"/>
                    <a:pt x="524" y="1060"/>
                  </a:cubicBezTo>
                  <a:lnTo>
                    <a:pt x="524" y="1072"/>
                  </a:lnTo>
                  <a:cubicBezTo>
                    <a:pt x="524" y="1203"/>
                    <a:pt x="548" y="1334"/>
                    <a:pt x="608" y="1453"/>
                  </a:cubicBezTo>
                  <a:lnTo>
                    <a:pt x="703" y="1620"/>
                  </a:lnTo>
                  <a:lnTo>
                    <a:pt x="703" y="1894"/>
                  </a:lnTo>
                  <a:cubicBezTo>
                    <a:pt x="703" y="2322"/>
                    <a:pt x="905" y="2703"/>
                    <a:pt x="1239" y="2941"/>
                  </a:cubicBezTo>
                  <a:lnTo>
                    <a:pt x="1239" y="3179"/>
                  </a:lnTo>
                  <a:cubicBezTo>
                    <a:pt x="1239" y="3215"/>
                    <a:pt x="1227" y="3239"/>
                    <a:pt x="1191" y="3239"/>
                  </a:cubicBezTo>
                  <a:lnTo>
                    <a:pt x="512" y="3441"/>
                  </a:lnTo>
                  <a:cubicBezTo>
                    <a:pt x="215" y="3525"/>
                    <a:pt x="0" y="3799"/>
                    <a:pt x="0" y="4108"/>
                  </a:cubicBezTo>
                  <a:lnTo>
                    <a:pt x="0" y="5132"/>
                  </a:lnTo>
                  <a:cubicBezTo>
                    <a:pt x="0" y="5227"/>
                    <a:pt x="72" y="5299"/>
                    <a:pt x="167" y="5299"/>
                  </a:cubicBezTo>
                  <a:cubicBezTo>
                    <a:pt x="250" y="5299"/>
                    <a:pt x="322" y="5227"/>
                    <a:pt x="322" y="5132"/>
                  </a:cubicBezTo>
                  <a:lnTo>
                    <a:pt x="322" y="4108"/>
                  </a:lnTo>
                  <a:cubicBezTo>
                    <a:pt x="322" y="3941"/>
                    <a:pt x="429" y="3799"/>
                    <a:pt x="596" y="3751"/>
                  </a:cubicBezTo>
                  <a:lnTo>
                    <a:pt x="1274" y="3560"/>
                  </a:lnTo>
                  <a:cubicBezTo>
                    <a:pt x="1310" y="3560"/>
                    <a:pt x="1322" y="3537"/>
                    <a:pt x="1358" y="3525"/>
                  </a:cubicBezTo>
                  <a:lnTo>
                    <a:pt x="1774" y="3941"/>
                  </a:lnTo>
                  <a:lnTo>
                    <a:pt x="1774" y="5120"/>
                  </a:lnTo>
                  <a:cubicBezTo>
                    <a:pt x="1774" y="5204"/>
                    <a:pt x="1846" y="5287"/>
                    <a:pt x="1929" y="5287"/>
                  </a:cubicBezTo>
                  <a:cubicBezTo>
                    <a:pt x="2025" y="5287"/>
                    <a:pt x="2096" y="5204"/>
                    <a:pt x="2096" y="5120"/>
                  </a:cubicBezTo>
                  <a:lnTo>
                    <a:pt x="2096" y="3941"/>
                  </a:lnTo>
                  <a:lnTo>
                    <a:pt x="2513" y="3525"/>
                  </a:lnTo>
                  <a:cubicBezTo>
                    <a:pt x="2548" y="3537"/>
                    <a:pt x="2560" y="3537"/>
                    <a:pt x="2584" y="3560"/>
                  </a:cubicBezTo>
                  <a:lnTo>
                    <a:pt x="3275" y="3751"/>
                  </a:lnTo>
                  <a:cubicBezTo>
                    <a:pt x="3441" y="3799"/>
                    <a:pt x="3537" y="3941"/>
                    <a:pt x="3537" y="4108"/>
                  </a:cubicBezTo>
                  <a:lnTo>
                    <a:pt x="3537" y="5132"/>
                  </a:lnTo>
                  <a:cubicBezTo>
                    <a:pt x="3537" y="5227"/>
                    <a:pt x="3620" y="5299"/>
                    <a:pt x="3703" y="5299"/>
                  </a:cubicBezTo>
                  <a:cubicBezTo>
                    <a:pt x="3799" y="5299"/>
                    <a:pt x="3870" y="5227"/>
                    <a:pt x="3870" y="5132"/>
                  </a:cubicBezTo>
                  <a:lnTo>
                    <a:pt x="3870" y="4108"/>
                  </a:lnTo>
                  <a:cubicBezTo>
                    <a:pt x="3870" y="3810"/>
                    <a:pt x="3668" y="3537"/>
                    <a:pt x="3370" y="3453"/>
                  </a:cubicBezTo>
                  <a:lnTo>
                    <a:pt x="2679" y="3263"/>
                  </a:lnTo>
                  <a:cubicBezTo>
                    <a:pt x="2656" y="3239"/>
                    <a:pt x="2632" y="3227"/>
                    <a:pt x="2632" y="3203"/>
                  </a:cubicBezTo>
                  <a:lnTo>
                    <a:pt x="2632" y="2977"/>
                  </a:lnTo>
                  <a:cubicBezTo>
                    <a:pt x="2691" y="2929"/>
                    <a:pt x="2739" y="2882"/>
                    <a:pt x="2798" y="2846"/>
                  </a:cubicBezTo>
                  <a:cubicBezTo>
                    <a:pt x="3037" y="2608"/>
                    <a:pt x="3168" y="2287"/>
                    <a:pt x="3168" y="1953"/>
                  </a:cubicBezTo>
                  <a:lnTo>
                    <a:pt x="3168" y="1632"/>
                  </a:lnTo>
                  <a:lnTo>
                    <a:pt x="3227" y="1501"/>
                  </a:lnTo>
                  <a:cubicBezTo>
                    <a:pt x="3310" y="1358"/>
                    <a:pt x="3346" y="1191"/>
                    <a:pt x="3346" y="1024"/>
                  </a:cubicBezTo>
                  <a:lnTo>
                    <a:pt x="3346" y="167"/>
                  </a:lnTo>
                  <a:cubicBezTo>
                    <a:pt x="3346" y="72"/>
                    <a:pt x="3275" y="1"/>
                    <a:pt x="3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1" name="Google Shape;13411;p88"/>
            <p:cNvSpPr/>
            <p:nvPr/>
          </p:nvSpPr>
          <p:spPr>
            <a:xfrm>
              <a:off x="7551754" y="2743946"/>
              <a:ext cx="10280" cy="33005"/>
            </a:xfrm>
            <a:custGeom>
              <a:avLst/>
              <a:gdLst/>
              <a:ahLst/>
              <a:cxnLst/>
              <a:rect l="l" t="t" r="r" b="b"/>
              <a:pathLst>
                <a:path w="323" h="1037" extrusionOk="0">
                  <a:moveTo>
                    <a:pt x="168" y="1"/>
                  </a:moveTo>
                  <a:cubicBezTo>
                    <a:pt x="72" y="1"/>
                    <a:pt x="1" y="72"/>
                    <a:pt x="1" y="156"/>
                  </a:cubicBezTo>
                  <a:lnTo>
                    <a:pt x="1" y="870"/>
                  </a:lnTo>
                  <a:cubicBezTo>
                    <a:pt x="1" y="965"/>
                    <a:pt x="72" y="1037"/>
                    <a:pt x="168" y="1037"/>
                  </a:cubicBezTo>
                  <a:cubicBezTo>
                    <a:pt x="251" y="1037"/>
                    <a:pt x="322" y="965"/>
                    <a:pt x="322" y="870"/>
                  </a:cubicBezTo>
                  <a:lnTo>
                    <a:pt x="322" y="156"/>
                  </a:lnTo>
                  <a:cubicBezTo>
                    <a:pt x="322"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2" name="Google Shape;13412;p88"/>
            <p:cNvSpPr/>
            <p:nvPr/>
          </p:nvSpPr>
          <p:spPr>
            <a:xfrm>
              <a:off x="7619610" y="2743946"/>
              <a:ext cx="10248" cy="33005"/>
            </a:xfrm>
            <a:custGeom>
              <a:avLst/>
              <a:gdLst/>
              <a:ahLst/>
              <a:cxnLst/>
              <a:rect l="l" t="t" r="r" b="b"/>
              <a:pathLst>
                <a:path w="322" h="1037" extrusionOk="0">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3" name="Google Shape;13413;p88"/>
            <p:cNvSpPr/>
            <p:nvPr/>
          </p:nvSpPr>
          <p:spPr>
            <a:xfrm>
              <a:off x="7773464" y="2584427"/>
              <a:ext cx="111810" cy="192525"/>
            </a:xfrm>
            <a:custGeom>
              <a:avLst/>
              <a:gdLst/>
              <a:ahLst/>
              <a:cxnLst/>
              <a:rect l="l" t="t" r="r" b="b"/>
              <a:pathLst>
                <a:path w="3513" h="6049" extrusionOk="0">
                  <a:moveTo>
                    <a:pt x="1738" y="346"/>
                  </a:moveTo>
                  <a:cubicBezTo>
                    <a:pt x="2036" y="346"/>
                    <a:pt x="2286" y="560"/>
                    <a:pt x="2286" y="810"/>
                  </a:cubicBezTo>
                  <a:lnTo>
                    <a:pt x="2286" y="846"/>
                  </a:lnTo>
                  <a:cubicBezTo>
                    <a:pt x="2131" y="762"/>
                    <a:pt x="1929" y="739"/>
                    <a:pt x="1738" y="739"/>
                  </a:cubicBezTo>
                  <a:cubicBezTo>
                    <a:pt x="1548" y="739"/>
                    <a:pt x="1369" y="786"/>
                    <a:pt x="1191" y="846"/>
                  </a:cubicBezTo>
                  <a:lnTo>
                    <a:pt x="1191" y="810"/>
                  </a:lnTo>
                  <a:cubicBezTo>
                    <a:pt x="1203" y="560"/>
                    <a:pt x="1441" y="346"/>
                    <a:pt x="1738" y="346"/>
                  </a:cubicBezTo>
                  <a:close/>
                  <a:moveTo>
                    <a:pt x="1738" y="1048"/>
                  </a:moveTo>
                  <a:cubicBezTo>
                    <a:pt x="2334" y="1048"/>
                    <a:pt x="2822" y="1536"/>
                    <a:pt x="2822" y="2132"/>
                  </a:cubicBezTo>
                  <a:cubicBezTo>
                    <a:pt x="2822"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05" y="2346"/>
                    <a:pt x="1465" y="2239"/>
                    <a:pt x="1500" y="2167"/>
                  </a:cubicBezTo>
                  <a:cubicBezTo>
                    <a:pt x="1786" y="2251"/>
                    <a:pt x="2358" y="2465"/>
                    <a:pt x="2631" y="2834"/>
                  </a:cubicBezTo>
                  <a:cubicBezTo>
                    <a:pt x="2560" y="3263"/>
                    <a:pt x="2191" y="3584"/>
                    <a:pt x="1738" y="3584"/>
                  </a:cubicBezTo>
                  <a:cubicBezTo>
                    <a:pt x="1274" y="3584"/>
                    <a:pt x="893" y="3239"/>
                    <a:pt x="845" y="2774"/>
                  </a:cubicBezTo>
                  <a:cubicBezTo>
                    <a:pt x="845" y="2751"/>
                    <a:pt x="834" y="2727"/>
                    <a:pt x="822" y="2703"/>
                  </a:cubicBezTo>
                  <a:cubicBezTo>
                    <a:pt x="714" y="2536"/>
                    <a:pt x="655" y="2334"/>
                    <a:pt x="655" y="2132"/>
                  </a:cubicBezTo>
                  <a:cubicBezTo>
                    <a:pt x="655" y="1536"/>
                    <a:pt x="1143" y="1048"/>
                    <a:pt x="1738" y="1048"/>
                  </a:cubicBezTo>
                  <a:close/>
                  <a:moveTo>
                    <a:pt x="2131" y="3846"/>
                  </a:moveTo>
                  <a:lnTo>
                    <a:pt x="2131" y="4025"/>
                  </a:lnTo>
                  <a:cubicBezTo>
                    <a:pt x="2131" y="4084"/>
                    <a:pt x="2143" y="4144"/>
                    <a:pt x="2167" y="4191"/>
                  </a:cubicBezTo>
                  <a:lnTo>
                    <a:pt x="1988" y="4334"/>
                  </a:lnTo>
                  <a:cubicBezTo>
                    <a:pt x="1917" y="4400"/>
                    <a:pt x="1825" y="4432"/>
                    <a:pt x="1734" y="4432"/>
                  </a:cubicBezTo>
                  <a:cubicBezTo>
                    <a:pt x="1643" y="4432"/>
                    <a:pt x="1554" y="4400"/>
                    <a:pt x="1488" y="4334"/>
                  </a:cubicBezTo>
                  <a:lnTo>
                    <a:pt x="1334" y="4191"/>
                  </a:lnTo>
                  <a:cubicBezTo>
                    <a:pt x="1369" y="4144"/>
                    <a:pt x="1381" y="4084"/>
                    <a:pt x="1381" y="4025"/>
                  </a:cubicBezTo>
                  <a:lnTo>
                    <a:pt x="1381" y="3846"/>
                  </a:lnTo>
                  <a:cubicBezTo>
                    <a:pt x="1500" y="3870"/>
                    <a:pt x="1619" y="3906"/>
                    <a:pt x="1750" y="3906"/>
                  </a:cubicBezTo>
                  <a:cubicBezTo>
                    <a:pt x="1893" y="3906"/>
                    <a:pt x="2012" y="3894"/>
                    <a:pt x="2131" y="3846"/>
                  </a:cubicBezTo>
                  <a:close/>
                  <a:moveTo>
                    <a:pt x="1750" y="0"/>
                  </a:moveTo>
                  <a:cubicBezTo>
                    <a:pt x="1274" y="0"/>
                    <a:pt x="881" y="358"/>
                    <a:pt x="881" y="798"/>
                  </a:cubicBezTo>
                  <a:cubicBezTo>
                    <a:pt x="881" y="869"/>
                    <a:pt x="893" y="929"/>
                    <a:pt x="905" y="1000"/>
                  </a:cubicBezTo>
                  <a:cubicBezTo>
                    <a:pt x="560" y="1250"/>
                    <a:pt x="345" y="1667"/>
                    <a:pt x="345" y="2132"/>
                  </a:cubicBezTo>
                  <a:cubicBezTo>
                    <a:pt x="345" y="2382"/>
                    <a:pt x="405" y="2632"/>
                    <a:pt x="536" y="2834"/>
                  </a:cubicBezTo>
                  <a:cubicBezTo>
                    <a:pt x="583" y="3191"/>
                    <a:pt x="774" y="3489"/>
                    <a:pt x="1060" y="3679"/>
                  </a:cubicBezTo>
                  <a:lnTo>
                    <a:pt x="1060" y="4025"/>
                  </a:lnTo>
                  <a:lnTo>
                    <a:pt x="1060" y="4037"/>
                  </a:lnTo>
                  <a:lnTo>
                    <a:pt x="381" y="4382"/>
                  </a:lnTo>
                  <a:cubicBezTo>
                    <a:pt x="143" y="4501"/>
                    <a:pt x="0" y="4739"/>
                    <a:pt x="0" y="5013"/>
                  </a:cubicBezTo>
                  <a:lnTo>
                    <a:pt x="0" y="5882"/>
                  </a:lnTo>
                  <a:cubicBezTo>
                    <a:pt x="0" y="5977"/>
                    <a:pt x="72" y="6049"/>
                    <a:pt x="167" y="6049"/>
                  </a:cubicBezTo>
                  <a:cubicBezTo>
                    <a:pt x="250" y="6049"/>
                    <a:pt x="322" y="5977"/>
                    <a:pt x="322" y="5882"/>
                  </a:cubicBezTo>
                  <a:lnTo>
                    <a:pt x="322" y="5013"/>
                  </a:lnTo>
                  <a:cubicBezTo>
                    <a:pt x="322" y="4870"/>
                    <a:pt x="393" y="4739"/>
                    <a:pt x="536" y="4679"/>
                  </a:cubicBezTo>
                  <a:lnTo>
                    <a:pt x="1084" y="4394"/>
                  </a:lnTo>
                  <a:lnTo>
                    <a:pt x="1274" y="4572"/>
                  </a:lnTo>
                  <a:cubicBezTo>
                    <a:pt x="1417" y="4715"/>
                    <a:pt x="1584" y="4775"/>
                    <a:pt x="1750" y="4775"/>
                  </a:cubicBezTo>
                  <a:cubicBezTo>
                    <a:pt x="1929" y="4775"/>
                    <a:pt x="2096" y="4715"/>
                    <a:pt x="2227" y="4572"/>
                  </a:cubicBezTo>
                  <a:lnTo>
                    <a:pt x="2429" y="4394"/>
                  </a:lnTo>
                  <a:lnTo>
                    <a:pt x="2977" y="4679"/>
                  </a:lnTo>
                  <a:cubicBezTo>
                    <a:pt x="3096" y="4739"/>
                    <a:pt x="3179" y="4870"/>
                    <a:pt x="3179" y="5013"/>
                  </a:cubicBezTo>
                  <a:lnTo>
                    <a:pt x="3179" y="5882"/>
                  </a:lnTo>
                  <a:cubicBezTo>
                    <a:pt x="3179" y="5977"/>
                    <a:pt x="3262" y="6049"/>
                    <a:pt x="3346" y="6049"/>
                  </a:cubicBezTo>
                  <a:cubicBezTo>
                    <a:pt x="3441" y="6049"/>
                    <a:pt x="3512" y="5977"/>
                    <a:pt x="3512" y="5882"/>
                  </a:cubicBezTo>
                  <a:lnTo>
                    <a:pt x="3512" y="5013"/>
                  </a:lnTo>
                  <a:cubicBezTo>
                    <a:pt x="3512" y="4739"/>
                    <a:pt x="3358" y="4501"/>
                    <a:pt x="3120"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41" y="1262"/>
                    <a:pt x="2608" y="1000"/>
                  </a:cubicBezTo>
                  <a:cubicBezTo>
                    <a:pt x="2619" y="941"/>
                    <a:pt x="2631" y="869"/>
                    <a:pt x="2631" y="798"/>
                  </a:cubicBezTo>
                  <a:cubicBezTo>
                    <a:pt x="2631" y="369"/>
                    <a:pt x="2227" y="0"/>
                    <a:pt x="17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4" name="Google Shape;13414;p88"/>
            <p:cNvSpPr/>
            <p:nvPr/>
          </p:nvSpPr>
          <p:spPr>
            <a:xfrm>
              <a:off x="7795043" y="2750789"/>
              <a:ext cx="11012" cy="26162"/>
            </a:xfrm>
            <a:custGeom>
              <a:avLst/>
              <a:gdLst/>
              <a:ahLst/>
              <a:cxnLst/>
              <a:rect l="l" t="t" r="r" b="b"/>
              <a:pathLst>
                <a:path w="346" h="822" extrusionOk="0">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46" y="83"/>
                    <a:pt x="275"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5" name="Google Shape;13415;p88"/>
            <p:cNvSpPr/>
            <p:nvPr/>
          </p:nvSpPr>
          <p:spPr>
            <a:xfrm>
              <a:off x="7851887" y="2750789"/>
              <a:ext cx="10662" cy="26162"/>
            </a:xfrm>
            <a:custGeom>
              <a:avLst/>
              <a:gdLst/>
              <a:ahLst/>
              <a:cxnLst/>
              <a:rect l="l" t="t" r="r" b="b"/>
              <a:pathLst>
                <a:path w="335" h="822" extrusionOk="0">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34" y="83"/>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6" name="Google Shape;13416;p88"/>
            <p:cNvSpPr/>
            <p:nvPr/>
          </p:nvSpPr>
          <p:spPr>
            <a:xfrm>
              <a:off x="7641189" y="2595789"/>
              <a:ext cx="136826" cy="113147"/>
            </a:xfrm>
            <a:custGeom>
              <a:avLst/>
              <a:gdLst/>
              <a:ahLst/>
              <a:cxnLst/>
              <a:rect l="l" t="t" r="r" b="b"/>
              <a:pathLst>
                <a:path w="4299" h="3555" extrusionOk="0">
                  <a:moveTo>
                    <a:pt x="2156" y="1"/>
                  </a:moveTo>
                  <a:cubicBezTo>
                    <a:pt x="2072" y="1"/>
                    <a:pt x="2001" y="84"/>
                    <a:pt x="2001" y="167"/>
                  </a:cubicBezTo>
                  <a:lnTo>
                    <a:pt x="2001" y="2048"/>
                  </a:lnTo>
                  <a:lnTo>
                    <a:pt x="108" y="3251"/>
                  </a:lnTo>
                  <a:cubicBezTo>
                    <a:pt x="37" y="3299"/>
                    <a:pt x="1" y="3406"/>
                    <a:pt x="60" y="3477"/>
                  </a:cubicBezTo>
                  <a:cubicBezTo>
                    <a:pt x="91" y="3523"/>
                    <a:pt x="147" y="3555"/>
                    <a:pt x="202" y="3555"/>
                  </a:cubicBezTo>
                  <a:cubicBezTo>
                    <a:pt x="232" y="3555"/>
                    <a:pt x="261" y="3546"/>
                    <a:pt x="287" y="3525"/>
                  </a:cubicBezTo>
                  <a:lnTo>
                    <a:pt x="2156" y="2334"/>
                  </a:lnTo>
                  <a:lnTo>
                    <a:pt x="4037" y="3525"/>
                  </a:lnTo>
                  <a:cubicBezTo>
                    <a:pt x="4061" y="3537"/>
                    <a:pt x="4097" y="3549"/>
                    <a:pt x="4120" y="3549"/>
                  </a:cubicBezTo>
                  <a:cubicBezTo>
                    <a:pt x="4180" y="3549"/>
                    <a:pt x="4228" y="3525"/>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17" name="Google Shape;13417;p88"/>
          <p:cNvGrpSpPr/>
          <p:nvPr/>
        </p:nvGrpSpPr>
        <p:grpSpPr>
          <a:xfrm>
            <a:off x="5733194" y="2257468"/>
            <a:ext cx="446826" cy="327059"/>
            <a:chOff x="5733194" y="2431718"/>
            <a:chExt cx="446826" cy="327059"/>
          </a:xfrm>
        </p:grpSpPr>
        <p:sp>
          <p:nvSpPr>
            <p:cNvPr id="13418" name="Google Shape;13418;p88"/>
            <p:cNvSpPr/>
            <p:nvPr/>
          </p:nvSpPr>
          <p:spPr>
            <a:xfrm>
              <a:off x="6032946" y="2474145"/>
              <a:ext cx="56112" cy="20115"/>
            </a:xfrm>
            <a:custGeom>
              <a:avLst/>
              <a:gdLst/>
              <a:ahLst/>
              <a:cxnLst/>
              <a:rect l="l" t="t" r="r" b="b"/>
              <a:pathLst>
                <a:path w="1763" h="632" extrusionOk="0">
                  <a:moveTo>
                    <a:pt x="215" y="1"/>
                  </a:moveTo>
                  <a:cubicBezTo>
                    <a:pt x="96" y="1"/>
                    <a:pt x="1" y="96"/>
                    <a:pt x="1" y="215"/>
                  </a:cubicBezTo>
                  <a:cubicBezTo>
                    <a:pt x="1" y="334"/>
                    <a:pt x="96" y="417"/>
                    <a:pt x="215" y="417"/>
                  </a:cubicBezTo>
                  <a:cubicBezTo>
                    <a:pt x="441" y="417"/>
                    <a:pt x="1108" y="453"/>
                    <a:pt x="1429" y="620"/>
                  </a:cubicBezTo>
                  <a:cubicBezTo>
                    <a:pt x="1465" y="632"/>
                    <a:pt x="1489" y="632"/>
                    <a:pt x="1525" y="632"/>
                  </a:cubicBezTo>
                  <a:cubicBezTo>
                    <a:pt x="1596" y="632"/>
                    <a:pt x="1668" y="584"/>
                    <a:pt x="1703" y="513"/>
                  </a:cubicBezTo>
                  <a:cubicBezTo>
                    <a:pt x="1763" y="417"/>
                    <a:pt x="1727" y="298"/>
                    <a:pt x="1632" y="239"/>
                  </a:cubicBezTo>
                  <a:cubicBezTo>
                    <a:pt x="1156" y="1"/>
                    <a:pt x="263"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9" name="Google Shape;13419;p88"/>
            <p:cNvSpPr/>
            <p:nvPr/>
          </p:nvSpPr>
          <p:spPr>
            <a:xfrm>
              <a:off x="5733194" y="2431718"/>
              <a:ext cx="446826" cy="327059"/>
            </a:xfrm>
            <a:custGeom>
              <a:avLst/>
              <a:gdLst/>
              <a:ahLst/>
              <a:cxnLst/>
              <a:rect l="l" t="t" r="r" b="b"/>
              <a:pathLst>
                <a:path w="14039" h="10276" extrusionOk="0">
                  <a:moveTo>
                    <a:pt x="11621" y="655"/>
                  </a:moveTo>
                  <a:lnTo>
                    <a:pt x="11621" y="1500"/>
                  </a:lnTo>
                  <a:cubicBezTo>
                    <a:pt x="11621" y="1631"/>
                    <a:pt x="11598" y="1762"/>
                    <a:pt x="11538" y="1905"/>
                  </a:cubicBezTo>
                  <a:lnTo>
                    <a:pt x="11431" y="2108"/>
                  </a:lnTo>
                  <a:cubicBezTo>
                    <a:pt x="11419" y="2143"/>
                    <a:pt x="11419" y="2167"/>
                    <a:pt x="11419" y="2203"/>
                  </a:cubicBezTo>
                  <a:lnTo>
                    <a:pt x="11419" y="2631"/>
                  </a:lnTo>
                  <a:cubicBezTo>
                    <a:pt x="11419" y="2929"/>
                    <a:pt x="11300" y="3215"/>
                    <a:pt x="11074" y="3429"/>
                  </a:cubicBezTo>
                  <a:cubicBezTo>
                    <a:pt x="10858" y="3634"/>
                    <a:pt x="10599" y="3751"/>
                    <a:pt x="10317" y="3751"/>
                  </a:cubicBezTo>
                  <a:cubicBezTo>
                    <a:pt x="10303" y="3751"/>
                    <a:pt x="10290" y="3751"/>
                    <a:pt x="10276" y="3751"/>
                  </a:cubicBezTo>
                  <a:cubicBezTo>
                    <a:pt x="9657" y="3739"/>
                    <a:pt x="9181" y="3215"/>
                    <a:pt x="9181" y="2584"/>
                  </a:cubicBezTo>
                  <a:lnTo>
                    <a:pt x="9181" y="2203"/>
                  </a:lnTo>
                  <a:cubicBezTo>
                    <a:pt x="9181" y="2167"/>
                    <a:pt x="9181" y="2143"/>
                    <a:pt x="9169" y="2108"/>
                  </a:cubicBezTo>
                  <a:lnTo>
                    <a:pt x="9038" y="1857"/>
                  </a:lnTo>
                  <a:cubicBezTo>
                    <a:pt x="8990" y="1762"/>
                    <a:pt x="8966" y="1667"/>
                    <a:pt x="8966" y="1560"/>
                  </a:cubicBezTo>
                  <a:lnTo>
                    <a:pt x="8966" y="1548"/>
                  </a:lnTo>
                  <a:cubicBezTo>
                    <a:pt x="8966" y="1048"/>
                    <a:pt x="9359" y="655"/>
                    <a:pt x="9859" y="655"/>
                  </a:cubicBezTo>
                  <a:close/>
                  <a:moveTo>
                    <a:pt x="4156" y="429"/>
                  </a:moveTo>
                  <a:cubicBezTo>
                    <a:pt x="4513" y="429"/>
                    <a:pt x="4823" y="560"/>
                    <a:pt x="5061" y="822"/>
                  </a:cubicBezTo>
                  <a:cubicBezTo>
                    <a:pt x="5299" y="1072"/>
                    <a:pt x="5442" y="1417"/>
                    <a:pt x="5478" y="1786"/>
                  </a:cubicBezTo>
                  <a:cubicBezTo>
                    <a:pt x="5513" y="2215"/>
                    <a:pt x="5656" y="3108"/>
                    <a:pt x="5847" y="3643"/>
                  </a:cubicBezTo>
                  <a:lnTo>
                    <a:pt x="5835" y="3643"/>
                  </a:lnTo>
                  <a:cubicBezTo>
                    <a:pt x="5525" y="3762"/>
                    <a:pt x="4882" y="3941"/>
                    <a:pt x="4132" y="3941"/>
                  </a:cubicBezTo>
                  <a:cubicBezTo>
                    <a:pt x="4077" y="3944"/>
                    <a:pt x="4021" y="3945"/>
                    <a:pt x="3967" y="3945"/>
                  </a:cubicBezTo>
                  <a:cubicBezTo>
                    <a:pt x="3330" y="3945"/>
                    <a:pt x="2762" y="3765"/>
                    <a:pt x="2477" y="3655"/>
                  </a:cubicBezTo>
                  <a:cubicBezTo>
                    <a:pt x="2656" y="3108"/>
                    <a:pt x="2799" y="2215"/>
                    <a:pt x="2835" y="1786"/>
                  </a:cubicBezTo>
                  <a:cubicBezTo>
                    <a:pt x="2858" y="1417"/>
                    <a:pt x="3013" y="1072"/>
                    <a:pt x="3251" y="822"/>
                  </a:cubicBezTo>
                  <a:cubicBezTo>
                    <a:pt x="3501" y="560"/>
                    <a:pt x="3811" y="429"/>
                    <a:pt x="4156" y="429"/>
                  </a:cubicBezTo>
                  <a:close/>
                  <a:moveTo>
                    <a:pt x="10752" y="4096"/>
                  </a:moveTo>
                  <a:cubicBezTo>
                    <a:pt x="10752" y="4155"/>
                    <a:pt x="10764" y="4215"/>
                    <a:pt x="10776" y="4274"/>
                  </a:cubicBezTo>
                  <a:lnTo>
                    <a:pt x="10609" y="4429"/>
                  </a:lnTo>
                  <a:cubicBezTo>
                    <a:pt x="10526" y="4524"/>
                    <a:pt x="10419" y="4572"/>
                    <a:pt x="10300" y="4572"/>
                  </a:cubicBezTo>
                  <a:cubicBezTo>
                    <a:pt x="10181" y="4572"/>
                    <a:pt x="10062" y="4524"/>
                    <a:pt x="9990" y="4429"/>
                  </a:cubicBezTo>
                  <a:lnTo>
                    <a:pt x="9823" y="4274"/>
                  </a:lnTo>
                  <a:cubicBezTo>
                    <a:pt x="9835" y="4215"/>
                    <a:pt x="9859" y="4155"/>
                    <a:pt x="9859" y="4096"/>
                  </a:cubicBezTo>
                  <a:cubicBezTo>
                    <a:pt x="9990" y="4132"/>
                    <a:pt x="10121" y="4167"/>
                    <a:pt x="10252" y="4167"/>
                  </a:cubicBezTo>
                  <a:lnTo>
                    <a:pt x="10300" y="4167"/>
                  </a:lnTo>
                  <a:cubicBezTo>
                    <a:pt x="10455" y="4167"/>
                    <a:pt x="10609" y="4132"/>
                    <a:pt x="10752" y="4096"/>
                  </a:cubicBezTo>
                  <a:close/>
                  <a:moveTo>
                    <a:pt x="4692" y="4358"/>
                  </a:moveTo>
                  <a:cubicBezTo>
                    <a:pt x="4763" y="4524"/>
                    <a:pt x="4918" y="4644"/>
                    <a:pt x="5097" y="4691"/>
                  </a:cubicBezTo>
                  <a:lnTo>
                    <a:pt x="5835" y="4894"/>
                  </a:lnTo>
                  <a:cubicBezTo>
                    <a:pt x="6025" y="4953"/>
                    <a:pt x="6168" y="5132"/>
                    <a:pt x="6168" y="5322"/>
                  </a:cubicBezTo>
                  <a:lnTo>
                    <a:pt x="6168" y="7251"/>
                  </a:lnTo>
                  <a:cubicBezTo>
                    <a:pt x="6168" y="7501"/>
                    <a:pt x="5954" y="7692"/>
                    <a:pt x="5716" y="7692"/>
                  </a:cubicBezTo>
                  <a:lnTo>
                    <a:pt x="5704" y="7692"/>
                  </a:lnTo>
                  <a:lnTo>
                    <a:pt x="5704" y="6144"/>
                  </a:lnTo>
                  <a:cubicBezTo>
                    <a:pt x="5668" y="5787"/>
                    <a:pt x="5394" y="5501"/>
                    <a:pt x="5025" y="5501"/>
                  </a:cubicBezTo>
                  <a:lnTo>
                    <a:pt x="3275" y="5501"/>
                  </a:lnTo>
                  <a:cubicBezTo>
                    <a:pt x="2918" y="5501"/>
                    <a:pt x="2632" y="5787"/>
                    <a:pt x="2632" y="6144"/>
                  </a:cubicBezTo>
                  <a:lnTo>
                    <a:pt x="2632" y="7692"/>
                  </a:lnTo>
                  <a:lnTo>
                    <a:pt x="2620" y="7692"/>
                  </a:lnTo>
                  <a:cubicBezTo>
                    <a:pt x="2370" y="7692"/>
                    <a:pt x="2180" y="7489"/>
                    <a:pt x="2180" y="7251"/>
                  </a:cubicBezTo>
                  <a:lnTo>
                    <a:pt x="2180" y="5322"/>
                  </a:lnTo>
                  <a:cubicBezTo>
                    <a:pt x="2180" y="5132"/>
                    <a:pt x="2311" y="4941"/>
                    <a:pt x="2501" y="4894"/>
                  </a:cubicBezTo>
                  <a:lnTo>
                    <a:pt x="3251" y="4691"/>
                  </a:lnTo>
                  <a:cubicBezTo>
                    <a:pt x="3430" y="4644"/>
                    <a:pt x="3561" y="4524"/>
                    <a:pt x="3644" y="4358"/>
                  </a:cubicBezTo>
                  <a:cubicBezTo>
                    <a:pt x="3811" y="4370"/>
                    <a:pt x="3989" y="4394"/>
                    <a:pt x="4168" y="4394"/>
                  </a:cubicBezTo>
                  <a:cubicBezTo>
                    <a:pt x="4347" y="4394"/>
                    <a:pt x="4525" y="4370"/>
                    <a:pt x="4692" y="4358"/>
                  </a:cubicBezTo>
                  <a:close/>
                  <a:moveTo>
                    <a:pt x="10526" y="5906"/>
                  </a:moveTo>
                  <a:cubicBezTo>
                    <a:pt x="10538" y="5906"/>
                    <a:pt x="10538" y="5906"/>
                    <a:pt x="10538" y="5918"/>
                  </a:cubicBezTo>
                  <a:lnTo>
                    <a:pt x="10538" y="7680"/>
                  </a:lnTo>
                  <a:cubicBezTo>
                    <a:pt x="10538" y="7692"/>
                    <a:pt x="10538" y="7692"/>
                    <a:pt x="10526" y="7692"/>
                  </a:cubicBezTo>
                  <a:lnTo>
                    <a:pt x="7895" y="7692"/>
                  </a:lnTo>
                  <a:cubicBezTo>
                    <a:pt x="7871" y="7692"/>
                    <a:pt x="7871" y="7692"/>
                    <a:pt x="7871" y="7680"/>
                  </a:cubicBezTo>
                  <a:lnTo>
                    <a:pt x="7871" y="5918"/>
                  </a:lnTo>
                  <a:lnTo>
                    <a:pt x="10526" y="5906"/>
                  </a:lnTo>
                  <a:close/>
                  <a:moveTo>
                    <a:pt x="11050" y="4596"/>
                  </a:moveTo>
                  <a:lnTo>
                    <a:pt x="11228" y="4691"/>
                  </a:lnTo>
                  <a:lnTo>
                    <a:pt x="11967" y="4894"/>
                  </a:lnTo>
                  <a:cubicBezTo>
                    <a:pt x="12157" y="4953"/>
                    <a:pt x="12300" y="5132"/>
                    <a:pt x="12300" y="5322"/>
                  </a:cubicBezTo>
                  <a:lnTo>
                    <a:pt x="12300" y="7251"/>
                  </a:lnTo>
                  <a:cubicBezTo>
                    <a:pt x="12300" y="7501"/>
                    <a:pt x="12086" y="7692"/>
                    <a:pt x="11848" y="7692"/>
                  </a:cubicBezTo>
                  <a:lnTo>
                    <a:pt x="10955" y="7692"/>
                  </a:lnTo>
                  <a:lnTo>
                    <a:pt x="10955" y="7680"/>
                  </a:lnTo>
                  <a:lnTo>
                    <a:pt x="10955" y="7227"/>
                  </a:lnTo>
                  <a:lnTo>
                    <a:pt x="11621" y="7227"/>
                  </a:lnTo>
                  <a:cubicBezTo>
                    <a:pt x="11740" y="7227"/>
                    <a:pt x="11836" y="7144"/>
                    <a:pt x="11836" y="7025"/>
                  </a:cubicBezTo>
                  <a:lnTo>
                    <a:pt x="11836" y="5715"/>
                  </a:lnTo>
                  <a:cubicBezTo>
                    <a:pt x="11836" y="5596"/>
                    <a:pt x="11740" y="5501"/>
                    <a:pt x="11621" y="5501"/>
                  </a:cubicBezTo>
                  <a:cubicBezTo>
                    <a:pt x="11502" y="5501"/>
                    <a:pt x="11419" y="5596"/>
                    <a:pt x="11419" y="5715"/>
                  </a:cubicBezTo>
                  <a:lnTo>
                    <a:pt x="11419" y="6834"/>
                  </a:lnTo>
                  <a:lnTo>
                    <a:pt x="10955" y="6834"/>
                  </a:lnTo>
                  <a:lnTo>
                    <a:pt x="10955" y="5941"/>
                  </a:lnTo>
                  <a:cubicBezTo>
                    <a:pt x="10955" y="5691"/>
                    <a:pt x="10764" y="5525"/>
                    <a:pt x="10538" y="5525"/>
                  </a:cubicBezTo>
                  <a:lnTo>
                    <a:pt x="8335" y="5525"/>
                  </a:lnTo>
                  <a:lnTo>
                    <a:pt x="8335" y="5322"/>
                  </a:lnTo>
                  <a:lnTo>
                    <a:pt x="8299" y="5322"/>
                  </a:lnTo>
                  <a:cubicBezTo>
                    <a:pt x="8299" y="5132"/>
                    <a:pt x="8442" y="4941"/>
                    <a:pt x="8633" y="4894"/>
                  </a:cubicBezTo>
                  <a:lnTo>
                    <a:pt x="9383" y="4691"/>
                  </a:lnTo>
                  <a:cubicBezTo>
                    <a:pt x="9442" y="4667"/>
                    <a:pt x="9490" y="4644"/>
                    <a:pt x="9562" y="4596"/>
                  </a:cubicBezTo>
                  <a:lnTo>
                    <a:pt x="9693" y="4727"/>
                  </a:lnTo>
                  <a:cubicBezTo>
                    <a:pt x="9859" y="4894"/>
                    <a:pt x="10062" y="4989"/>
                    <a:pt x="10300" y="4989"/>
                  </a:cubicBezTo>
                  <a:cubicBezTo>
                    <a:pt x="10526" y="4989"/>
                    <a:pt x="10752" y="4894"/>
                    <a:pt x="10907" y="4727"/>
                  </a:cubicBezTo>
                  <a:lnTo>
                    <a:pt x="11050" y="4596"/>
                  </a:lnTo>
                  <a:close/>
                  <a:moveTo>
                    <a:pt x="2632" y="8108"/>
                  </a:moveTo>
                  <a:lnTo>
                    <a:pt x="2632" y="8573"/>
                  </a:lnTo>
                  <a:lnTo>
                    <a:pt x="846" y="8573"/>
                  </a:lnTo>
                  <a:lnTo>
                    <a:pt x="846" y="8108"/>
                  </a:lnTo>
                  <a:close/>
                  <a:moveTo>
                    <a:pt x="13157" y="8108"/>
                  </a:moveTo>
                  <a:lnTo>
                    <a:pt x="13157" y="8573"/>
                  </a:lnTo>
                  <a:lnTo>
                    <a:pt x="5668" y="8573"/>
                  </a:lnTo>
                  <a:lnTo>
                    <a:pt x="5668" y="8108"/>
                  </a:lnTo>
                  <a:close/>
                  <a:moveTo>
                    <a:pt x="5049" y="5906"/>
                  </a:moveTo>
                  <a:cubicBezTo>
                    <a:pt x="5180" y="5906"/>
                    <a:pt x="5287" y="6013"/>
                    <a:pt x="5287" y="6144"/>
                  </a:cubicBezTo>
                  <a:lnTo>
                    <a:pt x="5287" y="9001"/>
                  </a:lnTo>
                  <a:lnTo>
                    <a:pt x="3049" y="9001"/>
                  </a:lnTo>
                  <a:lnTo>
                    <a:pt x="3049" y="6144"/>
                  </a:lnTo>
                  <a:cubicBezTo>
                    <a:pt x="3049" y="6013"/>
                    <a:pt x="3156" y="5906"/>
                    <a:pt x="3287" y="5906"/>
                  </a:cubicBezTo>
                  <a:close/>
                  <a:moveTo>
                    <a:pt x="4168" y="0"/>
                  </a:moveTo>
                  <a:cubicBezTo>
                    <a:pt x="3239" y="0"/>
                    <a:pt x="2501" y="738"/>
                    <a:pt x="2430" y="1738"/>
                  </a:cubicBezTo>
                  <a:cubicBezTo>
                    <a:pt x="2394" y="2155"/>
                    <a:pt x="2263" y="2989"/>
                    <a:pt x="2084" y="3477"/>
                  </a:cubicBezTo>
                  <a:cubicBezTo>
                    <a:pt x="2037" y="3584"/>
                    <a:pt x="2049" y="3703"/>
                    <a:pt x="2096" y="3810"/>
                  </a:cubicBezTo>
                  <a:cubicBezTo>
                    <a:pt x="2144" y="3905"/>
                    <a:pt x="2239" y="3989"/>
                    <a:pt x="2334" y="4024"/>
                  </a:cubicBezTo>
                  <a:cubicBezTo>
                    <a:pt x="2513" y="4084"/>
                    <a:pt x="2811" y="4179"/>
                    <a:pt x="3156" y="4251"/>
                  </a:cubicBezTo>
                  <a:cubicBezTo>
                    <a:pt x="3144" y="4251"/>
                    <a:pt x="3144" y="4251"/>
                    <a:pt x="3120" y="4263"/>
                  </a:cubicBezTo>
                  <a:lnTo>
                    <a:pt x="2382" y="4477"/>
                  </a:lnTo>
                  <a:cubicBezTo>
                    <a:pt x="2013" y="4584"/>
                    <a:pt x="1751" y="4917"/>
                    <a:pt x="1751" y="5310"/>
                  </a:cubicBezTo>
                  <a:lnTo>
                    <a:pt x="1751" y="7227"/>
                  </a:lnTo>
                  <a:cubicBezTo>
                    <a:pt x="1751" y="7394"/>
                    <a:pt x="1799" y="7561"/>
                    <a:pt x="1894" y="7680"/>
                  </a:cubicBezTo>
                  <a:lnTo>
                    <a:pt x="203" y="7680"/>
                  </a:lnTo>
                  <a:cubicBezTo>
                    <a:pt x="84" y="7680"/>
                    <a:pt x="1" y="7763"/>
                    <a:pt x="1" y="7882"/>
                  </a:cubicBezTo>
                  <a:cubicBezTo>
                    <a:pt x="1" y="8001"/>
                    <a:pt x="84" y="8096"/>
                    <a:pt x="203" y="8096"/>
                  </a:cubicBezTo>
                  <a:lnTo>
                    <a:pt x="441" y="8096"/>
                  </a:lnTo>
                  <a:lnTo>
                    <a:pt x="441" y="10073"/>
                  </a:lnTo>
                  <a:cubicBezTo>
                    <a:pt x="441" y="10192"/>
                    <a:pt x="537" y="10275"/>
                    <a:pt x="656" y="10275"/>
                  </a:cubicBezTo>
                  <a:cubicBezTo>
                    <a:pt x="775" y="10275"/>
                    <a:pt x="858" y="10192"/>
                    <a:pt x="858" y="10073"/>
                  </a:cubicBezTo>
                  <a:lnTo>
                    <a:pt x="858" y="8954"/>
                  </a:lnTo>
                  <a:lnTo>
                    <a:pt x="2644" y="8954"/>
                  </a:lnTo>
                  <a:lnTo>
                    <a:pt x="2644" y="10073"/>
                  </a:lnTo>
                  <a:cubicBezTo>
                    <a:pt x="2644" y="10192"/>
                    <a:pt x="2739" y="10275"/>
                    <a:pt x="2858" y="10275"/>
                  </a:cubicBezTo>
                  <a:cubicBezTo>
                    <a:pt x="2977" y="10275"/>
                    <a:pt x="3073" y="10192"/>
                    <a:pt x="3073" y="10073"/>
                  </a:cubicBezTo>
                  <a:lnTo>
                    <a:pt x="3073" y="9406"/>
                  </a:lnTo>
                  <a:lnTo>
                    <a:pt x="5287" y="9406"/>
                  </a:lnTo>
                  <a:lnTo>
                    <a:pt x="5287" y="10073"/>
                  </a:lnTo>
                  <a:cubicBezTo>
                    <a:pt x="5287" y="10192"/>
                    <a:pt x="5371" y="10275"/>
                    <a:pt x="5490" y="10275"/>
                  </a:cubicBezTo>
                  <a:cubicBezTo>
                    <a:pt x="5609" y="10275"/>
                    <a:pt x="5704" y="10192"/>
                    <a:pt x="5704" y="10073"/>
                  </a:cubicBezTo>
                  <a:lnTo>
                    <a:pt x="5704" y="8954"/>
                  </a:lnTo>
                  <a:lnTo>
                    <a:pt x="13169" y="8954"/>
                  </a:lnTo>
                  <a:lnTo>
                    <a:pt x="13169" y="10073"/>
                  </a:lnTo>
                  <a:cubicBezTo>
                    <a:pt x="13169" y="10192"/>
                    <a:pt x="13264" y="10275"/>
                    <a:pt x="13383" y="10275"/>
                  </a:cubicBezTo>
                  <a:cubicBezTo>
                    <a:pt x="13503" y="10275"/>
                    <a:pt x="13586" y="10192"/>
                    <a:pt x="13586" y="10073"/>
                  </a:cubicBezTo>
                  <a:lnTo>
                    <a:pt x="13586" y="8096"/>
                  </a:lnTo>
                  <a:lnTo>
                    <a:pt x="13824" y="8096"/>
                  </a:lnTo>
                  <a:cubicBezTo>
                    <a:pt x="13943" y="8096"/>
                    <a:pt x="14038" y="8001"/>
                    <a:pt x="14038" y="7882"/>
                  </a:cubicBezTo>
                  <a:cubicBezTo>
                    <a:pt x="14003" y="7787"/>
                    <a:pt x="13919" y="7692"/>
                    <a:pt x="13800" y="7692"/>
                  </a:cubicBezTo>
                  <a:lnTo>
                    <a:pt x="12562" y="7692"/>
                  </a:lnTo>
                  <a:cubicBezTo>
                    <a:pt x="12633" y="7561"/>
                    <a:pt x="12693" y="7406"/>
                    <a:pt x="12693" y="7251"/>
                  </a:cubicBezTo>
                  <a:lnTo>
                    <a:pt x="12693" y="5322"/>
                  </a:lnTo>
                  <a:cubicBezTo>
                    <a:pt x="12693" y="4941"/>
                    <a:pt x="12443" y="4596"/>
                    <a:pt x="12074" y="4489"/>
                  </a:cubicBezTo>
                  <a:lnTo>
                    <a:pt x="11324" y="4286"/>
                  </a:lnTo>
                  <a:cubicBezTo>
                    <a:pt x="11228" y="4251"/>
                    <a:pt x="11169" y="4167"/>
                    <a:pt x="11169" y="4060"/>
                  </a:cubicBezTo>
                  <a:lnTo>
                    <a:pt x="11169" y="3893"/>
                  </a:lnTo>
                  <a:cubicBezTo>
                    <a:pt x="11240" y="3858"/>
                    <a:pt x="11300" y="3798"/>
                    <a:pt x="11359" y="3739"/>
                  </a:cubicBezTo>
                  <a:cubicBezTo>
                    <a:pt x="11657" y="3453"/>
                    <a:pt x="11824" y="3060"/>
                    <a:pt x="11824" y="2643"/>
                  </a:cubicBezTo>
                  <a:lnTo>
                    <a:pt x="11824" y="2262"/>
                  </a:lnTo>
                  <a:lnTo>
                    <a:pt x="11895" y="2096"/>
                  </a:lnTo>
                  <a:cubicBezTo>
                    <a:pt x="11979" y="1917"/>
                    <a:pt x="12026" y="1703"/>
                    <a:pt x="12026" y="1512"/>
                  </a:cubicBezTo>
                  <a:lnTo>
                    <a:pt x="12026" y="453"/>
                  </a:lnTo>
                  <a:cubicBezTo>
                    <a:pt x="12026" y="333"/>
                    <a:pt x="11943" y="250"/>
                    <a:pt x="11824" y="250"/>
                  </a:cubicBezTo>
                  <a:lnTo>
                    <a:pt x="9859" y="250"/>
                  </a:lnTo>
                  <a:cubicBezTo>
                    <a:pt x="9145" y="250"/>
                    <a:pt x="8561" y="834"/>
                    <a:pt x="8561" y="1548"/>
                  </a:cubicBezTo>
                  <a:lnTo>
                    <a:pt x="8561" y="1560"/>
                  </a:lnTo>
                  <a:cubicBezTo>
                    <a:pt x="8561" y="1727"/>
                    <a:pt x="8597" y="1881"/>
                    <a:pt x="8680" y="2036"/>
                  </a:cubicBezTo>
                  <a:lnTo>
                    <a:pt x="8788" y="2238"/>
                  </a:lnTo>
                  <a:lnTo>
                    <a:pt x="8788" y="2572"/>
                  </a:lnTo>
                  <a:cubicBezTo>
                    <a:pt x="8788" y="3108"/>
                    <a:pt x="9050" y="3584"/>
                    <a:pt x="9442" y="3870"/>
                  </a:cubicBezTo>
                  <a:lnTo>
                    <a:pt x="9442" y="4048"/>
                  </a:lnTo>
                  <a:cubicBezTo>
                    <a:pt x="9442" y="4143"/>
                    <a:pt x="9359" y="4239"/>
                    <a:pt x="9276" y="4263"/>
                  </a:cubicBezTo>
                  <a:lnTo>
                    <a:pt x="8526" y="4477"/>
                  </a:lnTo>
                  <a:cubicBezTo>
                    <a:pt x="8157" y="4584"/>
                    <a:pt x="7907" y="4917"/>
                    <a:pt x="7907" y="5310"/>
                  </a:cubicBezTo>
                  <a:lnTo>
                    <a:pt x="7907" y="5489"/>
                  </a:lnTo>
                  <a:lnTo>
                    <a:pt x="7895" y="5489"/>
                  </a:lnTo>
                  <a:cubicBezTo>
                    <a:pt x="7657" y="5489"/>
                    <a:pt x="7478" y="5679"/>
                    <a:pt x="7478" y="5906"/>
                  </a:cubicBezTo>
                  <a:lnTo>
                    <a:pt x="7478" y="7656"/>
                  </a:lnTo>
                  <a:lnTo>
                    <a:pt x="7478" y="7680"/>
                  </a:lnTo>
                  <a:lnTo>
                    <a:pt x="6442" y="7680"/>
                  </a:lnTo>
                  <a:cubicBezTo>
                    <a:pt x="6525" y="7537"/>
                    <a:pt x="6585" y="7394"/>
                    <a:pt x="6585" y="7227"/>
                  </a:cubicBezTo>
                  <a:lnTo>
                    <a:pt x="6585" y="5310"/>
                  </a:lnTo>
                  <a:cubicBezTo>
                    <a:pt x="6585" y="4917"/>
                    <a:pt x="6323" y="4584"/>
                    <a:pt x="5954" y="4477"/>
                  </a:cubicBezTo>
                  <a:lnTo>
                    <a:pt x="5216" y="4263"/>
                  </a:lnTo>
                  <a:cubicBezTo>
                    <a:pt x="5192" y="4263"/>
                    <a:pt x="5192" y="4263"/>
                    <a:pt x="5180" y="4251"/>
                  </a:cubicBezTo>
                  <a:cubicBezTo>
                    <a:pt x="5537" y="4179"/>
                    <a:pt x="5823" y="4084"/>
                    <a:pt x="6002" y="4024"/>
                  </a:cubicBezTo>
                  <a:cubicBezTo>
                    <a:pt x="6109" y="3989"/>
                    <a:pt x="6192" y="3905"/>
                    <a:pt x="6240" y="3810"/>
                  </a:cubicBezTo>
                  <a:cubicBezTo>
                    <a:pt x="6287" y="3703"/>
                    <a:pt x="6299" y="3596"/>
                    <a:pt x="6252" y="3477"/>
                  </a:cubicBezTo>
                  <a:cubicBezTo>
                    <a:pt x="6073" y="2977"/>
                    <a:pt x="5942" y="2143"/>
                    <a:pt x="5906" y="1738"/>
                  </a:cubicBezTo>
                  <a:cubicBezTo>
                    <a:pt x="5835" y="738"/>
                    <a:pt x="5097" y="0"/>
                    <a:pt x="4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0" name="Google Shape;13420;p88"/>
            <p:cNvSpPr/>
            <p:nvPr/>
          </p:nvSpPr>
          <p:spPr>
            <a:xfrm>
              <a:off x="6019323" y="2641653"/>
              <a:ext cx="13272" cy="13272"/>
            </a:xfrm>
            <a:custGeom>
              <a:avLst/>
              <a:gdLst/>
              <a:ahLst/>
              <a:cxnLst/>
              <a:rect l="l" t="t" r="r" b="b"/>
              <a:pathLst>
                <a:path w="417" h="417" extrusionOk="0">
                  <a:moveTo>
                    <a:pt x="202" y="0"/>
                  </a:moveTo>
                  <a:cubicBezTo>
                    <a:pt x="95" y="0"/>
                    <a:pt x="0" y="84"/>
                    <a:pt x="0" y="203"/>
                  </a:cubicBezTo>
                  <a:cubicBezTo>
                    <a:pt x="0" y="322"/>
                    <a:pt x="95" y="417"/>
                    <a:pt x="202" y="417"/>
                  </a:cubicBezTo>
                  <a:cubicBezTo>
                    <a:pt x="322" y="417"/>
                    <a:pt x="417" y="322"/>
                    <a:pt x="417" y="203"/>
                  </a:cubicBezTo>
                  <a:cubicBezTo>
                    <a:pt x="417" y="84"/>
                    <a:pt x="322" y="0"/>
                    <a:pt x="2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21" name="Google Shape;13421;p88"/>
          <p:cNvGrpSpPr/>
          <p:nvPr/>
        </p:nvGrpSpPr>
        <p:grpSpPr>
          <a:xfrm>
            <a:off x="4876780" y="2243814"/>
            <a:ext cx="407774" cy="356627"/>
            <a:chOff x="4876780" y="2418064"/>
            <a:chExt cx="407774" cy="356627"/>
          </a:xfrm>
        </p:grpSpPr>
        <p:sp>
          <p:nvSpPr>
            <p:cNvPr id="13422" name="Google Shape;13422;p88"/>
            <p:cNvSpPr/>
            <p:nvPr/>
          </p:nvSpPr>
          <p:spPr>
            <a:xfrm>
              <a:off x="4876780" y="2455589"/>
              <a:ext cx="407774" cy="319103"/>
            </a:xfrm>
            <a:custGeom>
              <a:avLst/>
              <a:gdLst/>
              <a:ahLst/>
              <a:cxnLst/>
              <a:rect l="l" t="t" r="r" b="b"/>
              <a:pathLst>
                <a:path w="12812" h="10026" extrusionOk="0">
                  <a:moveTo>
                    <a:pt x="3608" y="393"/>
                  </a:moveTo>
                  <a:cubicBezTo>
                    <a:pt x="3942" y="393"/>
                    <a:pt x="4216" y="619"/>
                    <a:pt x="4216" y="905"/>
                  </a:cubicBezTo>
                  <a:lnTo>
                    <a:pt x="4216" y="929"/>
                  </a:lnTo>
                  <a:cubicBezTo>
                    <a:pt x="4025" y="857"/>
                    <a:pt x="3811" y="810"/>
                    <a:pt x="3608" y="810"/>
                  </a:cubicBezTo>
                  <a:cubicBezTo>
                    <a:pt x="3382" y="810"/>
                    <a:pt x="3192" y="857"/>
                    <a:pt x="2989" y="929"/>
                  </a:cubicBezTo>
                  <a:lnTo>
                    <a:pt x="2989" y="905"/>
                  </a:lnTo>
                  <a:cubicBezTo>
                    <a:pt x="2989" y="619"/>
                    <a:pt x="3275" y="393"/>
                    <a:pt x="3608" y="393"/>
                  </a:cubicBezTo>
                  <a:close/>
                  <a:moveTo>
                    <a:pt x="3620" y="1179"/>
                  </a:moveTo>
                  <a:cubicBezTo>
                    <a:pt x="4287" y="1179"/>
                    <a:pt x="4835" y="1739"/>
                    <a:pt x="4835" y="2405"/>
                  </a:cubicBezTo>
                  <a:cubicBezTo>
                    <a:pt x="4835" y="2536"/>
                    <a:pt x="4823" y="2655"/>
                    <a:pt x="4775" y="2774"/>
                  </a:cubicBezTo>
                  <a:cubicBezTo>
                    <a:pt x="4239" y="2239"/>
                    <a:pt x="3299" y="2012"/>
                    <a:pt x="3263" y="2012"/>
                  </a:cubicBezTo>
                  <a:cubicBezTo>
                    <a:pt x="3248" y="2009"/>
                    <a:pt x="3233" y="2008"/>
                    <a:pt x="3219" y="2008"/>
                  </a:cubicBezTo>
                  <a:cubicBezTo>
                    <a:pt x="3174" y="2008"/>
                    <a:pt x="3132" y="2021"/>
                    <a:pt x="3096" y="2048"/>
                  </a:cubicBezTo>
                  <a:cubicBezTo>
                    <a:pt x="3049" y="2072"/>
                    <a:pt x="3025" y="2131"/>
                    <a:pt x="3037" y="2191"/>
                  </a:cubicBezTo>
                  <a:cubicBezTo>
                    <a:pt x="3037" y="2215"/>
                    <a:pt x="3025" y="2322"/>
                    <a:pt x="2882" y="2465"/>
                  </a:cubicBezTo>
                  <a:cubicBezTo>
                    <a:pt x="2811" y="2536"/>
                    <a:pt x="2811" y="2655"/>
                    <a:pt x="2882" y="2727"/>
                  </a:cubicBezTo>
                  <a:cubicBezTo>
                    <a:pt x="2924" y="2768"/>
                    <a:pt x="2974" y="2789"/>
                    <a:pt x="3023" y="2789"/>
                  </a:cubicBezTo>
                  <a:cubicBezTo>
                    <a:pt x="3073" y="2789"/>
                    <a:pt x="3120" y="2768"/>
                    <a:pt x="3156" y="2727"/>
                  </a:cubicBezTo>
                  <a:cubicBezTo>
                    <a:pt x="3263" y="2631"/>
                    <a:pt x="3323" y="2524"/>
                    <a:pt x="3358" y="2429"/>
                  </a:cubicBezTo>
                  <a:cubicBezTo>
                    <a:pt x="3680" y="2524"/>
                    <a:pt x="4335" y="2762"/>
                    <a:pt x="4632" y="3179"/>
                  </a:cubicBezTo>
                  <a:cubicBezTo>
                    <a:pt x="4537" y="3655"/>
                    <a:pt x="4120" y="4013"/>
                    <a:pt x="3632" y="4013"/>
                  </a:cubicBezTo>
                  <a:cubicBezTo>
                    <a:pt x="3624" y="4013"/>
                    <a:pt x="3616" y="4013"/>
                    <a:pt x="3608" y="4013"/>
                  </a:cubicBezTo>
                  <a:cubicBezTo>
                    <a:pt x="3083" y="4013"/>
                    <a:pt x="2655" y="3636"/>
                    <a:pt x="2608" y="3120"/>
                  </a:cubicBezTo>
                  <a:cubicBezTo>
                    <a:pt x="2608" y="3084"/>
                    <a:pt x="2596" y="3060"/>
                    <a:pt x="2572" y="3048"/>
                  </a:cubicBezTo>
                  <a:cubicBezTo>
                    <a:pt x="2453" y="2846"/>
                    <a:pt x="2394" y="2631"/>
                    <a:pt x="2394" y="2405"/>
                  </a:cubicBezTo>
                  <a:cubicBezTo>
                    <a:pt x="2394" y="1739"/>
                    <a:pt x="2953" y="1179"/>
                    <a:pt x="3620" y="1179"/>
                  </a:cubicBezTo>
                  <a:close/>
                  <a:moveTo>
                    <a:pt x="4013" y="4334"/>
                  </a:moveTo>
                  <a:lnTo>
                    <a:pt x="4013" y="4536"/>
                  </a:lnTo>
                  <a:cubicBezTo>
                    <a:pt x="4025" y="4596"/>
                    <a:pt x="4037" y="4667"/>
                    <a:pt x="4061" y="4715"/>
                  </a:cubicBezTo>
                  <a:lnTo>
                    <a:pt x="3882" y="4870"/>
                  </a:lnTo>
                  <a:cubicBezTo>
                    <a:pt x="3805" y="4947"/>
                    <a:pt x="3701" y="4986"/>
                    <a:pt x="3598" y="4986"/>
                  </a:cubicBezTo>
                  <a:cubicBezTo>
                    <a:pt x="3495" y="4986"/>
                    <a:pt x="3394" y="4947"/>
                    <a:pt x="3323" y="4870"/>
                  </a:cubicBezTo>
                  <a:lnTo>
                    <a:pt x="3144" y="4715"/>
                  </a:lnTo>
                  <a:cubicBezTo>
                    <a:pt x="3168" y="4656"/>
                    <a:pt x="3180" y="4596"/>
                    <a:pt x="3180" y="4536"/>
                  </a:cubicBezTo>
                  <a:lnTo>
                    <a:pt x="3180" y="4334"/>
                  </a:lnTo>
                  <a:cubicBezTo>
                    <a:pt x="3323" y="4382"/>
                    <a:pt x="3454" y="4394"/>
                    <a:pt x="3596" y="4394"/>
                  </a:cubicBezTo>
                  <a:cubicBezTo>
                    <a:pt x="3751" y="4394"/>
                    <a:pt x="3882" y="4382"/>
                    <a:pt x="4013" y="4334"/>
                  </a:cubicBezTo>
                  <a:close/>
                  <a:moveTo>
                    <a:pt x="6013" y="5977"/>
                  </a:moveTo>
                  <a:lnTo>
                    <a:pt x="6013" y="5989"/>
                  </a:lnTo>
                  <a:lnTo>
                    <a:pt x="6025" y="7596"/>
                  </a:lnTo>
                  <a:cubicBezTo>
                    <a:pt x="6025" y="7596"/>
                    <a:pt x="6025" y="7608"/>
                    <a:pt x="6013" y="7608"/>
                  </a:cubicBezTo>
                  <a:lnTo>
                    <a:pt x="3620" y="7608"/>
                  </a:lnTo>
                  <a:cubicBezTo>
                    <a:pt x="3620" y="7608"/>
                    <a:pt x="3608" y="7608"/>
                    <a:pt x="3608" y="7596"/>
                  </a:cubicBezTo>
                  <a:lnTo>
                    <a:pt x="3608" y="5989"/>
                  </a:lnTo>
                  <a:cubicBezTo>
                    <a:pt x="3608" y="5989"/>
                    <a:pt x="3608" y="5977"/>
                    <a:pt x="3620" y="5977"/>
                  </a:cubicBezTo>
                  <a:close/>
                  <a:moveTo>
                    <a:pt x="4358" y="4941"/>
                  </a:moveTo>
                  <a:lnTo>
                    <a:pt x="4989" y="5263"/>
                  </a:lnTo>
                  <a:cubicBezTo>
                    <a:pt x="5120" y="5334"/>
                    <a:pt x="5216" y="5465"/>
                    <a:pt x="5216" y="5620"/>
                  </a:cubicBezTo>
                  <a:lnTo>
                    <a:pt x="3608" y="5620"/>
                  </a:lnTo>
                  <a:cubicBezTo>
                    <a:pt x="3394" y="5620"/>
                    <a:pt x="3215" y="5799"/>
                    <a:pt x="3215" y="6001"/>
                  </a:cubicBezTo>
                  <a:lnTo>
                    <a:pt x="3215" y="6822"/>
                  </a:lnTo>
                  <a:lnTo>
                    <a:pt x="2787" y="6822"/>
                  </a:lnTo>
                  <a:lnTo>
                    <a:pt x="2787" y="6060"/>
                  </a:lnTo>
                  <a:cubicBezTo>
                    <a:pt x="2787" y="5965"/>
                    <a:pt x="2692" y="5870"/>
                    <a:pt x="2596" y="5870"/>
                  </a:cubicBezTo>
                  <a:cubicBezTo>
                    <a:pt x="2489" y="5870"/>
                    <a:pt x="2394" y="5965"/>
                    <a:pt x="2394" y="6060"/>
                  </a:cubicBezTo>
                  <a:lnTo>
                    <a:pt x="2394" y="7013"/>
                  </a:lnTo>
                  <a:cubicBezTo>
                    <a:pt x="2394" y="7120"/>
                    <a:pt x="2489" y="7203"/>
                    <a:pt x="2596" y="7203"/>
                  </a:cubicBezTo>
                  <a:lnTo>
                    <a:pt x="3203" y="7203"/>
                  </a:lnTo>
                  <a:lnTo>
                    <a:pt x="3203" y="7620"/>
                  </a:lnTo>
                  <a:lnTo>
                    <a:pt x="3203" y="7644"/>
                  </a:lnTo>
                  <a:lnTo>
                    <a:pt x="2382" y="7644"/>
                  </a:lnTo>
                  <a:cubicBezTo>
                    <a:pt x="2156" y="7644"/>
                    <a:pt x="1965" y="7465"/>
                    <a:pt x="1965" y="7227"/>
                  </a:cubicBezTo>
                  <a:lnTo>
                    <a:pt x="1965" y="5632"/>
                  </a:lnTo>
                  <a:lnTo>
                    <a:pt x="2001" y="5632"/>
                  </a:lnTo>
                  <a:cubicBezTo>
                    <a:pt x="2001" y="5465"/>
                    <a:pt x="2084" y="5334"/>
                    <a:pt x="2215" y="5263"/>
                  </a:cubicBezTo>
                  <a:lnTo>
                    <a:pt x="2846" y="4941"/>
                  </a:lnTo>
                  <a:lnTo>
                    <a:pt x="3073" y="5156"/>
                  </a:lnTo>
                  <a:cubicBezTo>
                    <a:pt x="3215" y="5298"/>
                    <a:pt x="3406" y="5382"/>
                    <a:pt x="3608" y="5382"/>
                  </a:cubicBezTo>
                  <a:cubicBezTo>
                    <a:pt x="3799" y="5382"/>
                    <a:pt x="3989" y="5298"/>
                    <a:pt x="4144" y="5156"/>
                  </a:cubicBezTo>
                  <a:lnTo>
                    <a:pt x="4358" y="4941"/>
                  </a:lnTo>
                  <a:close/>
                  <a:moveTo>
                    <a:pt x="12026" y="7989"/>
                  </a:moveTo>
                  <a:lnTo>
                    <a:pt x="12026" y="8418"/>
                  </a:lnTo>
                  <a:lnTo>
                    <a:pt x="787" y="8418"/>
                  </a:lnTo>
                  <a:lnTo>
                    <a:pt x="787" y="7989"/>
                  </a:lnTo>
                  <a:close/>
                  <a:moveTo>
                    <a:pt x="3608" y="0"/>
                  </a:moveTo>
                  <a:cubicBezTo>
                    <a:pt x="3049" y="0"/>
                    <a:pt x="2620" y="405"/>
                    <a:pt x="2620" y="893"/>
                  </a:cubicBezTo>
                  <a:cubicBezTo>
                    <a:pt x="2620" y="977"/>
                    <a:pt x="2632" y="1060"/>
                    <a:pt x="2656" y="1131"/>
                  </a:cubicBezTo>
                  <a:cubicBezTo>
                    <a:pt x="2263" y="1417"/>
                    <a:pt x="2013" y="1881"/>
                    <a:pt x="2013" y="2405"/>
                  </a:cubicBezTo>
                  <a:cubicBezTo>
                    <a:pt x="2013" y="2679"/>
                    <a:pt x="2084" y="2953"/>
                    <a:pt x="2215" y="3191"/>
                  </a:cubicBezTo>
                  <a:cubicBezTo>
                    <a:pt x="2275" y="3596"/>
                    <a:pt x="2501" y="3917"/>
                    <a:pt x="2799" y="4144"/>
                  </a:cubicBezTo>
                  <a:lnTo>
                    <a:pt x="2799" y="4525"/>
                  </a:lnTo>
                  <a:lnTo>
                    <a:pt x="2799" y="4548"/>
                  </a:lnTo>
                  <a:lnTo>
                    <a:pt x="2037" y="4917"/>
                  </a:lnTo>
                  <a:cubicBezTo>
                    <a:pt x="1775" y="5048"/>
                    <a:pt x="1608" y="5322"/>
                    <a:pt x="1608" y="5620"/>
                  </a:cubicBezTo>
                  <a:lnTo>
                    <a:pt x="1608" y="7215"/>
                  </a:lnTo>
                  <a:cubicBezTo>
                    <a:pt x="1608" y="7358"/>
                    <a:pt x="1656" y="7513"/>
                    <a:pt x="1727" y="7632"/>
                  </a:cubicBezTo>
                  <a:lnTo>
                    <a:pt x="191" y="7632"/>
                  </a:lnTo>
                  <a:cubicBezTo>
                    <a:pt x="96" y="7632"/>
                    <a:pt x="1" y="7715"/>
                    <a:pt x="1" y="7823"/>
                  </a:cubicBezTo>
                  <a:cubicBezTo>
                    <a:pt x="1" y="7930"/>
                    <a:pt x="96" y="8013"/>
                    <a:pt x="191" y="8013"/>
                  </a:cubicBezTo>
                  <a:lnTo>
                    <a:pt x="406" y="8013"/>
                  </a:lnTo>
                  <a:lnTo>
                    <a:pt x="406" y="9835"/>
                  </a:lnTo>
                  <a:cubicBezTo>
                    <a:pt x="406" y="9930"/>
                    <a:pt x="489" y="10025"/>
                    <a:pt x="596" y="10025"/>
                  </a:cubicBezTo>
                  <a:cubicBezTo>
                    <a:pt x="703" y="10025"/>
                    <a:pt x="787" y="9930"/>
                    <a:pt x="787" y="9835"/>
                  </a:cubicBezTo>
                  <a:lnTo>
                    <a:pt x="787" y="8823"/>
                  </a:lnTo>
                  <a:lnTo>
                    <a:pt x="12026" y="8823"/>
                  </a:lnTo>
                  <a:lnTo>
                    <a:pt x="12026" y="9835"/>
                  </a:lnTo>
                  <a:cubicBezTo>
                    <a:pt x="12026" y="9930"/>
                    <a:pt x="12121" y="10025"/>
                    <a:pt x="12217" y="10025"/>
                  </a:cubicBezTo>
                  <a:cubicBezTo>
                    <a:pt x="12324" y="10025"/>
                    <a:pt x="12419" y="9930"/>
                    <a:pt x="12419" y="9835"/>
                  </a:cubicBezTo>
                  <a:lnTo>
                    <a:pt x="12419" y="8013"/>
                  </a:lnTo>
                  <a:lnTo>
                    <a:pt x="12621" y="8013"/>
                  </a:lnTo>
                  <a:cubicBezTo>
                    <a:pt x="12728" y="8013"/>
                    <a:pt x="12812" y="7930"/>
                    <a:pt x="12812" y="7823"/>
                  </a:cubicBezTo>
                  <a:cubicBezTo>
                    <a:pt x="12800" y="7704"/>
                    <a:pt x="12717" y="7632"/>
                    <a:pt x="12609" y="7632"/>
                  </a:cubicBezTo>
                  <a:lnTo>
                    <a:pt x="6406" y="7632"/>
                  </a:lnTo>
                  <a:lnTo>
                    <a:pt x="6406" y="7608"/>
                  </a:lnTo>
                  <a:lnTo>
                    <a:pt x="6406" y="6001"/>
                  </a:lnTo>
                  <a:cubicBezTo>
                    <a:pt x="6406" y="5799"/>
                    <a:pt x="6228" y="5620"/>
                    <a:pt x="6013" y="5620"/>
                  </a:cubicBezTo>
                  <a:lnTo>
                    <a:pt x="5597" y="5620"/>
                  </a:lnTo>
                  <a:cubicBezTo>
                    <a:pt x="5597" y="5322"/>
                    <a:pt x="5430" y="5048"/>
                    <a:pt x="5168" y="4917"/>
                  </a:cubicBezTo>
                  <a:lnTo>
                    <a:pt x="4406" y="4548"/>
                  </a:lnTo>
                  <a:lnTo>
                    <a:pt x="4406" y="4525"/>
                  </a:lnTo>
                  <a:lnTo>
                    <a:pt x="4406" y="4144"/>
                  </a:lnTo>
                  <a:cubicBezTo>
                    <a:pt x="4716" y="3929"/>
                    <a:pt x="4942" y="3596"/>
                    <a:pt x="4989" y="3191"/>
                  </a:cubicBezTo>
                  <a:cubicBezTo>
                    <a:pt x="5120" y="2953"/>
                    <a:pt x="5192" y="2667"/>
                    <a:pt x="5192" y="2405"/>
                  </a:cubicBezTo>
                  <a:cubicBezTo>
                    <a:pt x="5192" y="1881"/>
                    <a:pt x="4942" y="1417"/>
                    <a:pt x="4561" y="1131"/>
                  </a:cubicBezTo>
                  <a:cubicBezTo>
                    <a:pt x="4585" y="1060"/>
                    <a:pt x="4585" y="988"/>
                    <a:pt x="4585" y="893"/>
                  </a:cubicBezTo>
                  <a:cubicBezTo>
                    <a:pt x="4585" y="405"/>
                    <a:pt x="4144" y="0"/>
                    <a:pt x="3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3" name="Google Shape;13423;p88"/>
            <p:cNvSpPr/>
            <p:nvPr/>
          </p:nvSpPr>
          <p:spPr>
            <a:xfrm>
              <a:off x="5017012" y="2666287"/>
              <a:ext cx="25016" cy="12158"/>
            </a:xfrm>
            <a:custGeom>
              <a:avLst/>
              <a:gdLst/>
              <a:ahLst/>
              <a:cxnLst/>
              <a:rect l="l" t="t" r="r" b="b"/>
              <a:pathLst>
                <a:path w="786" h="382" extrusionOk="0">
                  <a:moveTo>
                    <a:pt x="191" y="0"/>
                  </a:moveTo>
                  <a:cubicBezTo>
                    <a:pt x="83" y="0"/>
                    <a:pt x="0" y="83"/>
                    <a:pt x="0" y="191"/>
                  </a:cubicBezTo>
                  <a:cubicBezTo>
                    <a:pt x="0" y="298"/>
                    <a:pt x="83" y="381"/>
                    <a:pt x="191" y="381"/>
                  </a:cubicBezTo>
                  <a:lnTo>
                    <a:pt x="595" y="381"/>
                  </a:lnTo>
                  <a:cubicBezTo>
                    <a:pt x="702" y="381"/>
                    <a:pt x="786" y="298"/>
                    <a:pt x="786" y="191"/>
                  </a:cubicBezTo>
                  <a:cubicBezTo>
                    <a:pt x="786" y="83"/>
                    <a:pt x="702" y="0"/>
                    <a:pt x="5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4" name="Google Shape;13424;p88"/>
            <p:cNvSpPr/>
            <p:nvPr/>
          </p:nvSpPr>
          <p:spPr>
            <a:xfrm>
              <a:off x="5068159" y="2418064"/>
              <a:ext cx="203155" cy="198222"/>
            </a:xfrm>
            <a:custGeom>
              <a:avLst/>
              <a:gdLst/>
              <a:ahLst/>
              <a:cxnLst/>
              <a:rect l="l" t="t" r="r" b="b"/>
              <a:pathLst>
                <a:path w="6383" h="6228" extrusionOk="0">
                  <a:moveTo>
                    <a:pt x="5608" y="346"/>
                  </a:moveTo>
                  <a:cubicBezTo>
                    <a:pt x="5834" y="346"/>
                    <a:pt x="6025" y="524"/>
                    <a:pt x="6025" y="762"/>
                  </a:cubicBezTo>
                  <a:lnTo>
                    <a:pt x="6025" y="3989"/>
                  </a:lnTo>
                  <a:lnTo>
                    <a:pt x="6013" y="3989"/>
                  </a:lnTo>
                  <a:cubicBezTo>
                    <a:pt x="6013" y="4203"/>
                    <a:pt x="5834" y="4406"/>
                    <a:pt x="5596" y="4406"/>
                  </a:cubicBezTo>
                  <a:lnTo>
                    <a:pt x="3203" y="4406"/>
                  </a:lnTo>
                  <a:cubicBezTo>
                    <a:pt x="3156" y="4406"/>
                    <a:pt x="3132" y="4418"/>
                    <a:pt x="3096" y="4430"/>
                  </a:cubicBezTo>
                  <a:lnTo>
                    <a:pt x="1310" y="5727"/>
                  </a:lnTo>
                  <a:lnTo>
                    <a:pt x="1584" y="4620"/>
                  </a:lnTo>
                  <a:cubicBezTo>
                    <a:pt x="1596" y="4561"/>
                    <a:pt x="1584" y="4501"/>
                    <a:pt x="1548" y="4465"/>
                  </a:cubicBezTo>
                  <a:cubicBezTo>
                    <a:pt x="1512" y="4418"/>
                    <a:pt x="1465" y="4382"/>
                    <a:pt x="1405" y="4382"/>
                  </a:cubicBezTo>
                  <a:lnTo>
                    <a:pt x="810" y="4382"/>
                  </a:lnTo>
                  <a:cubicBezTo>
                    <a:pt x="584" y="4382"/>
                    <a:pt x="393" y="4203"/>
                    <a:pt x="393" y="3965"/>
                  </a:cubicBezTo>
                  <a:lnTo>
                    <a:pt x="393" y="762"/>
                  </a:lnTo>
                  <a:cubicBezTo>
                    <a:pt x="393" y="548"/>
                    <a:pt x="572" y="346"/>
                    <a:pt x="810" y="346"/>
                  </a:cubicBezTo>
                  <a:close/>
                  <a:moveTo>
                    <a:pt x="786" y="0"/>
                  </a:moveTo>
                  <a:cubicBezTo>
                    <a:pt x="358" y="0"/>
                    <a:pt x="0" y="358"/>
                    <a:pt x="0" y="786"/>
                  </a:cubicBezTo>
                  <a:lnTo>
                    <a:pt x="0" y="3989"/>
                  </a:lnTo>
                  <a:cubicBezTo>
                    <a:pt x="0" y="4418"/>
                    <a:pt x="358" y="4775"/>
                    <a:pt x="786" y="4775"/>
                  </a:cubicBezTo>
                  <a:lnTo>
                    <a:pt x="1143" y="4775"/>
                  </a:lnTo>
                  <a:lnTo>
                    <a:pt x="881" y="5870"/>
                  </a:lnTo>
                  <a:cubicBezTo>
                    <a:pt x="846" y="5989"/>
                    <a:pt x="893" y="6108"/>
                    <a:pt x="1000" y="6192"/>
                  </a:cubicBezTo>
                  <a:cubicBezTo>
                    <a:pt x="1048" y="6216"/>
                    <a:pt x="1108" y="6227"/>
                    <a:pt x="1167" y="6227"/>
                  </a:cubicBezTo>
                  <a:cubicBezTo>
                    <a:pt x="1227" y="6227"/>
                    <a:pt x="1286" y="6216"/>
                    <a:pt x="1322" y="6168"/>
                  </a:cubicBezTo>
                  <a:lnTo>
                    <a:pt x="3263" y="4775"/>
                  </a:lnTo>
                  <a:lnTo>
                    <a:pt x="5596" y="4775"/>
                  </a:lnTo>
                  <a:cubicBezTo>
                    <a:pt x="6025" y="4775"/>
                    <a:pt x="6382" y="4418"/>
                    <a:pt x="6382" y="3989"/>
                  </a:cubicBezTo>
                  <a:lnTo>
                    <a:pt x="6382" y="786"/>
                  </a:lnTo>
                  <a:cubicBezTo>
                    <a:pt x="6382" y="358"/>
                    <a:pt x="6025" y="0"/>
                    <a:pt x="5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5" name="Google Shape;13425;p88"/>
            <p:cNvSpPr/>
            <p:nvPr/>
          </p:nvSpPr>
          <p:spPr>
            <a:xfrm>
              <a:off x="5106415" y="2456353"/>
              <a:ext cx="31509" cy="12158"/>
            </a:xfrm>
            <a:custGeom>
              <a:avLst/>
              <a:gdLst/>
              <a:ahLst/>
              <a:cxnLst/>
              <a:rect l="l" t="t" r="r" b="b"/>
              <a:pathLst>
                <a:path w="990" h="382" extrusionOk="0">
                  <a:moveTo>
                    <a:pt x="203" y="0"/>
                  </a:moveTo>
                  <a:cubicBezTo>
                    <a:pt x="96" y="0"/>
                    <a:pt x="1" y="83"/>
                    <a:pt x="1" y="191"/>
                  </a:cubicBezTo>
                  <a:cubicBezTo>
                    <a:pt x="1" y="298"/>
                    <a:pt x="96" y="381"/>
                    <a:pt x="203" y="381"/>
                  </a:cubicBezTo>
                  <a:lnTo>
                    <a:pt x="799" y="381"/>
                  </a:lnTo>
                  <a:cubicBezTo>
                    <a:pt x="894" y="381"/>
                    <a:pt x="989" y="298"/>
                    <a:pt x="989" y="191"/>
                  </a:cubicBezTo>
                  <a:cubicBezTo>
                    <a:pt x="989" y="83"/>
                    <a:pt x="894" y="0"/>
                    <a:pt x="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6" name="Google Shape;13426;p88"/>
            <p:cNvSpPr/>
            <p:nvPr/>
          </p:nvSpPr>
          <p:spPr>
            <a:xfrm>
              <a:off x="5151133" y="2456353"/>
              <a:ext cx="82274" cy="12158"/>
            </a:xfrm>
            <a:custGeom>
              <a:avLst/>
              <a:gdLst/>
              <a:ahLst/>
              <a:cxnLst/>
              <a:rect l="l" t="t" r="r" b="b"/>
              <a:pathLst>
                <a:path w="2585" h="382" extrusionOk="0">
                  <a:moveTo>
                    <a:pt x="191" y="0"/>
                  </a:moveTo>
                  <a:cubicBezTo>
                    <a:pt x="84" y="0"/>
                    <a:pt x="1" y="83"/>
                    <a:pt x="1" y="191"/>
                  </a:cubicBezTo>
                  <a:cubicBezTo>
                    <a:pt x="1" y="298"/>
                    <a:pt x="84" y="381"/>
                    <a:pt x="191" y="381"/>
                  </a:cubicBezTo>
                  <a:lnTo>
                    <a:pt x="2394" y="381"/>
                  </a:lnTo>
                  <a:cubicBezTo>
                    <a:pt x="2501" y="381"/>
                    <a:pt x="2584" y="298"/>
                    <a:pt x="2584" y="191"/>
                  </a:cubicBezTo>
                  <a:cubicBezTo>
                    <a:pt x="2584" y="83"/>
                    <a:pt x="2501" y="0"/>
                    <a:pt x="2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7" name="Google Shape;13427;p88"/>
            <p:cNvSpPr/>
            <p:nvPr/>
          </p:nvSpPr>
          <p:spPr>
            <a:xfrm>
              <a:off x="5106415" y="2488180"/>
              <a:ext cx="126992" cy="12158"/>
            </a:xfrm>
            <a:custGeom>
              <a:avLst/>
              <a:gdLst/>
              <a:ahLst/>
              <a:cxnLst/>
              <a:rect l="l" t="t" r="r" b="b"/>
              <a:pathLst>
                <a:path w="3990" h="382" extrusionOk="0">
                  <a:moveTo>
                    <a:pt x="203" y="0"/>
                  </a:moveTo>
                  <a:cubicBezTo>
                    <a:pt x="96" y="0"/>
                    <a:pt x="1" y="83"/>
                    <a:pt x="1" y="191"/>
                  </a:cubicBezTo>
                  <a:cubicBezTo>
                    <a:pt x="1" y="298"/>
                    <a:pt x="96" y="381"/>
                    <a:pt x="203" y="381"/>
                  </a:cubicBezTo>
                  <a:lnTo>
                    <a:pt x="3799" y="381"/>
                  </a:lnTo>
                  <a:cubicBezTo>
                    <a:pt x="3906" y="381"/>
                    <a:pt x="3989" y="298"/>
                    <a:pt x="3989" y="191"/>
                  </a:cubicBezTo>
                  <a:cubicBezTo>
                    <a:pt x="3978" y="83"/>
                    <a:pt x="3906" y="0"/>
                    <a:pt x="3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8" name="Google Shape;13428;p88"/>
            <p:cNvSpPr/>
            <p:nvPr/>
          </p:nvSpPr>
          <p:spPr>
            <a:xfrm>
              <a:off x="5106415" y="2519626"/>
              <a:ext cx="82656" cy="12540"/>
            </a:xfrm>
            <a:custGeom>
              <a:avLst/>
              <a:gdLst/>
              <a:ahLst/>
              <a:cxnLst/>
              <a:rect l="l" t="t" r="r" b="b"/>
              <a:pathLst>
                <a:path w="2597" h="394" extrusionOk="0">
                  <a:moveTo>
                    <a:pt x="203" y="0"/>
                  </a:moveTo>
                  <a:cubicBezTo>
                    <a:pt x="96" y="0"/>
                    <a:pt x="1" y="96"/>
                    <a:pt x="1" y="203"/>
                  </a:cubicBezTo>
                  <a:cubicBezTo>
                    <a:pt x="1" y="298"/>
                    <a:pt x="96" y="393"/>
                    <a:pt x="203" y="393"/>
                  </a:cubicBezTo>
                  <a:lnTo>
                    <a:pt x="2394" y="393"/>
                  </a:lnTo>
                  <a:cubicBezTo>
                    <a:pt x="2501" y="393"/>
                    <a:pt x="2596" y="298"/>
                    <a:pt x="2596" y="203"/>
                  </a:cubicBezTo>
                  <a:cubicBezTo>
                    <a:pt x="2585" y="96"/>
                    <a:pt x="2501" y="0"/>
                    <a:pt x="2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9" name="Google Shape;13429;p88"/>
            <p:cNvSpPr/>
            <p:nvPr/>
          </p:nvSpPr>
          <p:spPr>
            <a:xfrm>
              <a:off x="5202312" y="2519626"/>
              <a:ext cx="31095" cy="12540"/>
            </a:xfrm>
            <a:custGeom>
              <a:avLst/>
              <a:gdLst/>
              <a:ahLst/>
              <a:cxnLst/>
              <a:rect l="l" t="t" r="r" b="b"/>
              <a:pathLst>
                <a:path w="977" h="394" extrusionOk="0">
                  <a:moveTo>
                    <a:pt x="191" y="0"/>
                  </a:moveTo>
                  <a:cubicBezTo>
                    <a:pt x="84" y="0"/>
                    <a:pt x="0" y="96"/>
                    <a:pt x="0" y="203"/>
                  </a:cubicBezTo>
                  <a:cubicBezTo>
                    <a:pt x="0" y="298"/>
                    <a:pt x="84" y="393"/>
                    <a:pt x="191" y="393"/>
                  </a:cubicBezTo>
                  <a:lnTo>
                    <a:pt x="786" y="393"/>
                  </a:lnTo>
                  <a:cubicBezTo>
                    <a:pt x="893" y="393"/>
                    <a:pt x="976" y="298"/>
                    <a:pt x="976" y="203"/>
                  </a:cubicBezTo>
                  <a:cubicBezTo>
                    <a:pt x="965" y="96"/>
                    <a:pt x="893" y="0"/>
                    <a:pt x="7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30" name="Google Shape;13430;p88"/>
          <p:cNvGrpSpPr/>
          <p:nvPr/>
        </p:nvGrpSpPr>
        <p:grpSpPr>
          <a:xfrm>
            <a:off x="7070872" y="2236621"/>
            <a:ext cx="398321" cy="371013"/>
            <a:chOff x="7070872" y="2410871"/>
            <a:chExt cx="398321" cy="371013"/>
          </a:xfrm>
        </p:grpSpPr>
        <p:sp>
          <p:nvSpPr>
            <p:cNvPr id="13431" name="Google Shape;13431;p88"/>
            <p:cNvSpPr/>
            <p:nvPr/>
          </p:nvSpPr>
          <p:spPr>
            <a:xfrm>
              <a:off x="7204643" y="2603364"/>
              <a:ext cx="123586" cy="107641"/>
            </a:xfrm>
            <a:custGeom>
              <a:avLst/>
              <a:gdLst/>
              <a:ahLst/>
              <a:cxnLst/>
              <a:rect l="l" t="t" r="r" b="b"/>
              <a:pathLst>
                <a:path w="3883" h="3382" extrusionOk="0">
                  <a:moveTo>
                    <a:pt x="1942" y="1"/>
                  </a:moveTo>
                  <a:cubicBezTo>
                    <a:pt x="1846" y="1"/>
                    <a:pt x="1751" y="96"/>
                    <a:pt x="1751" y="203"/>
                  </a:cubicBezTo>
                  <a:lnTo>
                    <a:pt x="1751" y="2072"/>
                  </a:lnTo>
                  <a:lnTo>
                    <a:pt x="132" y="3013"/>
                  </a:lnTo>
                  <a:cubicBezTo>
                    <a:pt x="37" y="3072"/>
                    <a:pt x="1" y="3192"/>
                    <a:pt x="60" y="3287"/>
                  </a:cubicBezTo>
                  <a:cubicBezTo>
                    <a:pt x="84" y="3346"/>
                    <a:pt x="156" y="3382"/>
                    <a:pt x="215" y="3382"/>
                  </a:cubicBezTo>
                  <a:cubicBezTo>
                    <a:pt x="251" y="3382"/>
                    <a:pt x="298" y="3370"/>
                    <a:pt x="322" y="3358"/>
                  </a:cubicBezTo>
                  <a:lnTo>
                    <a:pt x="1942" y="2418"/>
                  </a:lnTo>
                  <a:lnTo>
                    <a:pt x="3573" y="3358"/>
                  </a:lnTo>
                  <a:cubicBezTo>
                    <a:pt x="3596" y="3370"/>
                    <a:pt x="3632" y="3382"/>
                    <a:pt x="3668" y="3382"/>
                  </a:cubicBezTo>
                  <a:cubicBezTo>
                    <a:pt x="3751" y="3382"/>
                    <a:pt x="3811" y="3358"/>
                    <a:pt x="3835" y="3287"/>
                  </a:cubicBezTo>
                  <a:cubicBezTo>
                    <a:pt x="3882" y="3192"/>
                    <a:pt x="3847" y="3072"/>
                    <a:pt x="3763" y="3013"/>
                  </a:cubicBezTo>
                  <a:lnTo>
                    <a:pt x="2144" y="2072"/>
                  </a:lnTo>
                  <a:lnTo>
                    <a:pt x="2144" y="203"/>
                  </a:lnTo>
                  <a:cubicBezTo>
                    <a:pt x="2144" y="96"/>
                    <a:pt x="2049" y="1"/>
                    <a:pt x="19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2" name="Google Shape;13432;p88"/>
            <p:cNvSpPr/>
            <p:nvPr/>
          </p:nvSpPr>
          <p:spPr>
            <a:xfrm>
              <a:off x="7203147" y="2410871"/>
              <a:ext cx="133421" cy="178902"/>
            </a:xfrm>
            <a:custGeom>
              <a:avLst/>
              <a:gdLst/>
              <a:ahLst/>
              <a:cxnLst/>
              <a:rect l="l" t="t" r="r" b="b"/>
              <a:pathLst>
                <a:path w="4192" h="5621" extrusionOk="0">
                  <a:moveTo>
                    <a:pt x="2131" y="405"/>
                  </a:moveTo>
                  <a:cubicBezTo>
                    <a:pt x="2631" y="405"/>
                    <a:pt x="3048" y="822"/>
                    <a:pt x="3048" y="1322"/>
                  </a:cubicBezTo>
                  <a:lnTo>
                    <a:pt x="3048" y="1441"/>
                  </a:lnTo>
                  <a:lnTo>
                    <a:pt x="3036" y="1441"/>
                  </a:lnTo>
                  <a:cubicBezTo>
                    <a:pt x="2762" y="1381"/>
                    <a:pt x="2679" y="1012"/>
                    <a:pt x="2679" y="1012"/>
                  </a:cubicBezTo>
                  <a:cubicBezTo>
                    <a:pt x="2667" y="941"/>
                    <a:pt x="2608" y="881"/>
                    <a:pt x="2524" y="858"/>
                  </a:cubicBezTo>
                  <a:cubicBezTo>
                    <a:pt x="2515" y="856"/>
                    <a:pt x="2506" y="855"/>
                    <a:pt x="2497" y="855"/>
                  </a:cubicBezTo>
                  <a:cubicBezTo>
                    <a:pt x="2435" y="855"/>
                    <a:pt x="2375" y="889"/>
                    <a:pt x="2334" y="941"/>
                  </a:cubicBezTo>
                  <a:cubicBezTo>
                    <a:pt x="1977" y="1417"/>
                    <a:pt x="1191" y="1429"/>
                    <a:pt x="1179" y="1429"/>
                  </a:cubicBezTo>
                  <a:cubicBezTo>
                    <a:pt x="1143" y="1429"/>
                    <a:pt x="1131" y="1429"/>
                    <a:pt x="1119" y="1441"/>
                  </a:cubicBezTo>
                  <a:lnTo>
                    <a:pt x="1119" y="1322"/>
                  </a:lnTo>
                  <a:cubicBezTo>
                    <a:pt x="1119" y="822"/>
                    <a:pt x="1536" y="405"/>
                    <a:pt x="2036" y="405"/>
                  </a:cubicBezTo>
                  <a:close/>
                  <a:moveTo>
                    <a:pt x="976" y="1965"/>
                  </a:moveTo>
                  <a:lnTo>
                    <a:pt x="976" y="2215"/>
                  </a:lnTo>
                  <a:cubicBezTo>
                    <a:pt x="941" y="2191"/>
                    <a:pt x="905" y="2143"/>
                    <a:pt x="905" y="2084"/>
                  </a:cubicBezTo>
                  <a:cubicBezTo>
                    <a:pt x="905" y="2036"/>
                    <a:pt x="917" y="2012"/>
                    <a:pt x="953" y="1977"/>
                  </a:cubicBezTo>
                  <a:cubicBezTo>
                    <a:pt x="965" y="1977"/>
                    <a:pt x="965" y="1977"/>
                    <a:pt x="976" y="1965"/>
                  </a:cubicBezTo>
                  <a:close/>
                  <a:moveTo>
                    <a:pt x="3215" y="1977"/>
                  </a:moveTo>
                  <a:cubicBezTo>
                    <a:pt x="3239" y="2012"/>
                    <a:pt x="3251" y="2048"/>
                    <a:pt x="3251" y="2084"/>
                  </a:cubicBezTo>
                  <a:cubicBezTo>
                    <a:pt x="3251" y="2143"/>
                    <a:pt x="3227" y="2179"/>
                    <a:pt x="3191" y="2215"/>
                  </a:cubicBezTo>
                  <a:lnTo>
                    <a:pt x="3191" y="1977"/>
                  </a:lnTo>
                  <a:close/>
                  <a:moveTo>
                    <a:pt x="2441" y="1393"/>
                  </a:moveTo>
                  <a:cubicBezTo>
                    <a:pt x="2512" y="1536"/>
                    <a:pt x="2631" y="1679"/>
                    <a:pt x="2810" y="1750"/>
                  </a:cubicBezTo>
                  <a:lnTo>
                    <a:pt x="2810" y="2322"/>
                  </a:lnTo>
                  <a:cubicBezTo>
                    <a:pt x="2810" y="2679"/>
                    <a:pt x="2524" y="2941"/>
                    <a:pt x="2191" y="2941"/>
                  </a:cubicBezTo>
                  <a:lnTo>
                    <a:pt x="2012" y="2941"/>
                  </a:lnTo>
                  <a:cubicBezTo>
                    <a:pt x="1667" y="2941"/>
                    <a:pt x="1381" y="2667"/>
                    <a:pt x="1381" y="2322"/>
                  </a:cubicBezTo>
                  <a:lnTo>
                    <a:pt x="1381" y="1798"/>
                  </a:lnTo>
                  <a:cubicBezTo>
                    <a:pt x="1631" y="1774"/>
                    <a:pt x="2096" y="1679"/>
                    <a:pt x="2441" y="1393"/>
                  </a:cubicBezTo>
                  <a:close/>
                  <a:moveTo>
                    <a:pt x="2286" y="3346"/>
                  </a:moveTo>
                  <a:lnTo>
                    <a:pt x="2286" y="3453"/>
                  </a:lnTo>
                  <a:lnTo>
                    <a:pt x="2310" y="3453"/>
                  </a:lnTo>
                  <a:lnTo>
                    <a:pt x="2084" y="3679"/>
                  </a:lnTo>
                  <a:lnTo>
                    <a:pt x="1869" y="3477"/>
                  </a:lnTo>
                  <a:lnTo>
                    <a:pt x="1869" y="3346"/>
                  </a:lnTo>
                  <a:close/>
                  <a:moveTo>
                    <a:pt x="2048" y="0"/>
                  </a:moveTo>
                  <a:cubicBezTo>
                    <a:pt x="1322" y="0"/>
                    <a:pt x="726" y="596"/>
                    <a:pt x="726" y="1322"/>
                  </a:cubicBezTo>
                  <a:lnTo>
                    <a:pt x="726" y="1667"/>
                  </a:lnTo>
                  <a:cubicBezTo>
                    <a:pt x="607" y="1774"/>
                    <a:pt x="512" y="1917"/>
                    <a:pt x="512" y="2096"/>
                  </a:cubicBezTo>
                  <a:cubicBezTo>
                    <a:pt x="512" y="2393"/>
                    <a:pt x="738" y="2632"/>
                    <a:pt x="1036" y="2643"/>
                  </a:cubicBezTo>
                  <a:cubicBezTo>
                    <a:pt x="1107" y="2882"/>
                    <a:pt x="1274" y="3096"/>
                    <a:pt x="1500" y="3215"/>
                  </a:cubicBezTo>
                  <a:lnTo>
                    <a:pt x="1500" y="3322"/>
                  </a:lnTo>
                  <a:lnTo>
                    <a:pt x="691" y="3632"/>
                  </a:lnTo>
                  <a:cubicBezTo>
                    <a:pt x="619" y="3655"/>
                    <a:pt x="0" y="3917"/>
                    <a:pt x="0" y="4715"/>
                  </a:cubicBezTo>
                  <a:lnTo>
                    <a:pt x="0" y="5418"/>
                  </a:lnTo>
                  <a:cubicBezTo>
                    <a:pt x="0" y="5525"/>
                    <a:pt x="84" y="5608"/>
                    <a:pt x="191" y="5608"/>
                  </a:cubicBezTo>
                  <a:lnTo>
                    <a:pt x="691" y="5608"/>
                  </a:lnTo>
                  <a:cubicBezTo>
                    <a:pt x="798" y="5608"/>
                    <a:pt x="893" y="5525"/>
                    <a:pt x="893" y="5418"/>
                  </a:cubicBezTo>
                  <a:cubicBezTo>
                    <a:pt x="893" y="5310"/>
                    <a:pt x="798" y="5227"/>
                    <a:pt x="691" y="5227"/>
                  </a:cubicBezTo>
                  <a:lnTo>
                    <a:pt x="393" y="5227"/>
                  </a:lnTo>
                  <a:lnTo>
                    <a:pt x="393" y="4715"/>
                  </a:lnTo>
                  <a:cubicBezTo>
                    <a:pt x="393" y="4167"/>
                    <a:pt x="834" y="4013"/>
                    <a:pt x="846" y="4001"/>
                  </a:cubicBezTo>
                  <a:lnTo>
                    <a:pt x="857" y="4001"/>
                  </a:lnTo>
                  <a:lnTo>
                    <a:pt x="1608" y="3715"/>
                  </a:lnTo>
                  <a:lnTo>
                    <a:pt x="1989" y="4108"/>
                  </a:lnTo>
                  <a:cubicBezTo>
                    <a:pt x="2024" y="4132"/>
                    <a:pt x="2084" y="4167"/>
                    <a:pt x="2119" y="4167"/>
                  </a:cubicBezTo>
                  <a:cubicBezTo>
                    <a:pt x="2179" y="4167"/>
                    <a:pt x="2227" y="4132"/>
                    <a:pt x="2262" y="4108"/>
                  </a:cubicBezTo>
                  <a:lnTo>
                    <a:pt x="2631" y="3715"/>
                  </a:lnTo>
                  <a:lnTo>
                    <a:pt x="3370" y="4013"/>
                  </a:lnTo>
                  <a:lnTo>
                    <a:pt x="3393" y="4013"/>
                  </a:lnTo>
                  <a:cubicBezTo>
                    <a:pt x="3405" y="4013"/>
                    <a:pt x="3834" y="4179"/>
                    <a:pt x="3834" y="4727"/>
                  </a:cubicBezTo>
                  <a:lnTo>
                    <a:pt x="3834" y="5239"/>
                  </a:lnTo>
                  <a:lnTo>
                    <a:pt x="1334" y="5239"/>
                  </a:lnTo>
                  <a:cubicBezTo>
                    <a:pt x="1227" y="5239"/>
                    <a:pt x="1143" y="5322"/>
                    <a:pt x="1143" y="5430"/>
                  </a:cubicBezTo>
                  <a:cubicBezTo>
                    <a:pt x="1143" y="5537"/>
                    <a:pt x="1227" y="5620"/>
                    <a:pt x="1334" y="5620"/>
                  </a:cubicBezTo>
                  <a:lnTo>
                    <a:pt x="4048" y="5620"/>
                  </a:lnTo>
                  <a:cubicBezTo>
                    <a:pt x="4108" y="5608"/>
                    <a:pt x="4191" y="5525"/>
                    <a:pt x="4191" y="5418"/>
                  </a:cubicBezTo>
                  <a:lnTo>
                    <a:pt x="4191" y="4715"/>
                  </a:lnTo>
                  <a:cubicBezTo>
                    <a:pt x="4191" y="3917"/>
                    <a:pt x="3572" y="3655"/>
                    <a:pt x="3501" y="3632"/>
                  </a:cubicBezTo>
                  <a:lnTo>
                    <a:pt x="2703" y="3322"/>
                  </a:lnTo>
                  <a:lnTo>
                    <a:pt x="2703" y="3215"/>
                  </a:lnTo>
                  <a:cubicBezTo>
                    <a:pt x="2917" y="3096"/>
                    <a:pt x="3084" y="2882"/>
                    <a:pt x="3167" y="2643"/>
                  </a:cubicBezTo>
                  <a:cubicBezTo>
                    <a:pt x="3453" y="2620"/>
                    <a:pt x="3679" y="2382"/>
                    <a:pt x="3679" y="2096"/>
                  </a:cubicBezTo>
                  <a:cubicBezTo>
                    <a:pt x="3679" y="1917"/>
                    <a:pt x="3596" y="1774"/>
                    <a:pt x="3465" y="1667"/>
                  </a:cubicBezTo>
                  <a:lnTo>
                    <a:pt x="3465" y="1322"/>
                  </a:lnTo>
                  <a:cubicBezTo>
                    <a:pt x="3465" y="596"/>
                    <a:pt x="2870" y="0"/>
                    <a:pt x="2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3" name="Google Shape;13433;p88"/>
            <p:cNvSpPr/>
            <p:nvPr/>
          </p:nvSpPr>
          <p:spPr>
            <a:xfrm>
              <a:off x="7334245" y="2602600"/>
              <a:ext cx="134949" cy="179284"/>
            </a:xfrm>
            <a:custGeom>
              <a:avLst/>
              <a:gdLst/>
              <a:ahLst/>
              <a:cxnLst/>
              <a:rect l="l" t="t" r="r" b="b"/>
              <a:pathLst>
                <a:path w="4240" h="5633" extrusionOk="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39" y="845"/>
                    <a:pt x="2530" y="844"/>
                    <a:pt x="2521" y="844"/>
                  </a:cubicBezTo>
                  <a:cubicBezTo>
                    <a:pt x="2456" y="844"/>
                    <a:pt x="2389" y="878"/>
                    <a:pt x="2358" y="930"/>
                  </a:cubicBezTo>
                  <a:cubicBezTo>
                    <a:pt x="2001" y="1418"/>
                    <a:pt x="1203" y="1430"/>
                    <a:pt x="1191"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51" y="2180"/>
                    <a:pt x="3215" y="2203"/>
                  </a:cubicBezTo>
                  <a:lnTo>
                    <a:pt x="3215" y="1965"/>
                  </a:lnTo>
                  <a:close/>
                  <a:moveTo>
                    <a:pt x="1001" y="1965"/>
                  </a:moveTo>
                  <a:lnTo>
                    <a:pt x="1001" y="2215"/>
                  </a:lnTo>
                  <a:cubicBezTo>
                    <a:pt x="953" y="2192"/>
                    <a:pt x="929" y="2144"/>
                    <a:pt x="929" y="2084"/>
                  </a:cubicBezTo>
                  <a:cubicBezTo>
                    <a:pt x="929" y="2037"/>
                    <a:pt x="941" y="2013"/>
                    <a:pt x="965" y="1977"/>
                  </a:cubicBezTo>
                  <a:cubicBezTo>
                    <a:pt x="989" y="1977"/>
                    <a:pt x="989" y="1977"/>
                    <a:pt x="1001" y="1965"/>
                  </a:cubicBezTo>
                  <a:close/>
                  <a:moveTo>
                    <a:pt x="2442" y="1406"/>
                  </a:moveTo>
                  <a:cubicBezTo>
                    <a:pt x="2513" y="1537"/>
                    <a:pt x="2632" y="1680"/>
                    <a:pt x="2811" y="1763"/>
                  </a:cubicBezTo>
                  <a:lnTo>
                    <a:pt x="2811" y="2323"/>
                  </a:lnTo>
                  <a:cubicBezTo>
                    <a:pt x="2834" y="2668"/>
                    <a:pt x="2549" y="2954"/>
                    <a:pt x="2191" y="2954"/>
                  </a:cubicBezTo>
                  <a:lnTo>
                    <a:pt x="2013" y="2954"/>
                  </a:lnTo>
                  <a:cubicBezTo>
                    <a:pt x="1668" y="2954"/>
                    <a:pt x="1382" y="2668"/>
                    <a:pt x="1382" y="2323"/>
                  </a:cubicBezTo>
                  <a:lnTo>
                    <a:pt x="1382" y="1799"/>
                  </a:lnTo>
                  <a:cubicBezTo>
                    <a:pt x="1644" y="1775"/>
                    <a:pt x="2084" y="1680"/>
                    <a:pt x="2442" y="1406"/>
                  </a:cubicBezTo>
                  <a:close/>
                  <a:moveTo>
                    <a:pt x="2311" y="3335"/>
                  </a:moveTo>
                  <a:lnTo>
                    <a:pt x="2322"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8" y="5609"/>
                    <a:pt x="894" y="5525"/>
                    <a:pt x="894" y="5418"/>
                  </a:cubicBezTo>
                  <a:cubicBezTo>
                    <a:pt x="894" y="5311"/>
                    <a:pt x="798"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1"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39" y="5537"/>
                    <a:pt x="4239" y="5430"/>
                  </a:cubicBezTo>
                  <a:lnTo>
                    <a:pt x="4239" y="4739"/>
                  </a:lnTo>
                  <a:cubicBezTo>
                    <a:pt x="4204" y="3918"/>
                    <a:pt x="3573" y="3668"/>
                    <a:pt x="3501" y="3632"/>
                  </a:cubicBezTo>
                  <a:lnTo>
                    <a:pt x="2715" y="3323"/>
                  </a:lnTo>
                  <a:lnTo>
                    <a:pt x="2715" y="3216"/>
                  </a:lnTo>
                  <a:cubicBezTo>
                    <a:pt x="2918" y="3096"/>
                    <a:pt x="3084" y="2894"/>
                    <a:pt x="3168" y="2656"/>
                  </a:cubicBezTo>
                  <a:cubicBezTo>
                    <a:pt x="3454" y="2620"/>
                    <a:pt x="3680" y="2382"/>
                    <a:pt x="3680" y="2096"/>
                  </a:cubicBezTo>
                  <a:cubicBezTo>
                    <a:pt x="3680" y="1918"/>
                    <a:pt x="3608" y="1775"/>
                    <a:pt x="3465" y="1668"/>
                  </a:cubicBezTo>
                  <a:lnTo>
                    <a:pt x="3465" y="1322"/>
                  </a:lnTo>
                  <a:cubicBezTo>
                    <a:pt x="3465" y="596"/>
                    <a:pt x="2870"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4" name="Google Shape;13434;p88"/>
            <p:cNvSpPr/>
            <p:nvPr/>
          </p:nvSpPr>
          <p:spPr>
            <a:xfrm>
              <a:off x="7070872" y="2602600"/>
              <a:ext cx="134949" cy="179284"/>
            </a:xfrm>
            <a:custGeom>
              <a:avLst/>
              <a:gdLst/>
              <a:ahLst/>
              <a:cxnLst/>
              <a:rect l="l" t="t" r="r" b="b"/>
              <a:pathLst>
                <a:path w="4240" h="5633" extrusionOk="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40" y="845"/>
                    <a:pt x="2530" y="844"/>
                    <a:pt x="2521" y="844"/>
                  </a:cubicBezTo>
                  <a:cubicBezTo>
                    <a:pt x="2457" y="844"/>
                    <a:pt x="2389" y="878"/>
                    <a:pt x="2358" y="930"/>
                  </a:cubicBezTo>
                  <a:cubicBezTo>
                    <a:pt x="2001" y="1418"/>
                    <a:pt x="1203" y="1430"/>
                    <a:pt x="1192"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39" y="2180"/>
                    <a:pt x="3216" y="2203"/>
                  </a:cubicBezTo>
                  <a:lnTo>
                    <a:pt x="3216" y="1965"/>
                  </a:lnTo>
                  <a:close/>
                  <a:moveTo>
                    <a:pt x="1001" y="1965"/>
                  </a:moveTo>
                  <a:lnTo>
                    <a:pt x="1001" y="2215"/>
                  </a:lnTo>
                  <a:cubicBezTo>
                    <a:pt x="953" y="2192"/>
                    <a:pt x="930" y="2144"/>
                    <a:pt x="930" y="2084"/>
                  </a:cubicBezTo>
                  <a:cubicBezTo>
                    <a:pt x="930" y="2037"/>
                    <a:pt x="941" y="2013"/>
                    <a:pt x="965" y="1977"/>
                  </a:cubicBezTo>
                  <a:cubicBezTo>
                    <a:pt x="989" y="1977"/>
                    <a:pt x="989" y="1977"/>
                    <a:pt x="1001" y="1965"/>
                  </a:cubicBezTo>
                  <a:close/>
                  <a:moveTo>
                    <a:pt x="2454" y="1406"/>
                  </a:moveTo>
                  <a:cubicBezTo>
                    <a:pt x="2525" y="1537"/>
                    <a:pt x="2644" y="1680"/>
                    <a:pt x="2823" y="1763"/>
                  </a:cubicBezTo>
                  <a:lnTo>
                    <a:pt x="2823" y="2323"/>
                  </a:lnTo>
                  <a:cubicBezTo>
                    <a:pt x="2835" y="2668"/>
                    <a:pt x="2549" y="2954"/>
                    <a:pt x="2204" y="2954"/>
                  </a:cubicBezTo>
                  <a:lnTo>
                    <a:pt x="2025" y="2954"/>
                  </a:lnTo>
                  <a:cubicBezTo>
                    <a:pt x="1680" y="2954"/>
                    <a:pt x="1406" y="2668"/>
                    <a:pt x="1406" y="2323"/>
                  </a:cubicBezTo>
                  <a:lnTo>
                    <a:pt x="1406" y="1799"/>
                  </a:lnTo>
                  <a:cubicBezTo>
                    <a:pt x="1656" y="1775"/>
                    <a:pt x="2120" y="1680"/>
                    <a:pt x="2454" y="1406"/>
                  </a:cubicBezTo>
                  <a:close/>
                  <a:moveTo>
                    <a:pt x="2311" y="3335"/>
                  </a:moveTo>
                  <a:lnTo>
                    <a:pt x="2323"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9" y="5609"/>
                    <a:pt x="894" y="5525"/>
                    <a:pt x="894" y="5418"/>
                  </a:cubicBezTo>
                  <a:cubicBezTo>
                    <a:pt x="894" y="5311"/>
                    <a:pt x="799"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2"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40" y="5537"/>
                    <a:pt x="4240" y="5430"/>
                  </a:cubicBezTo>
                  <a:lnTo>
                    <a:pt x="4240" y="4739"/>
                  </a:lnTo>
                  <a:cubicBezTo>
                    <a:pt x="4216" y="3918"/>
                    <a:pt x="3573" y="3668"/>
                    <a:pt x="3501" y="3632"/>
                  </a:cubicBezTo>
                  <a:lnTo>
                    <a:pt x="2716" y="3323"/>
                  </a:lnTo>
                  <a:lnTo>
                    <a:pt x="2716" y="3216"/>
                  </a:lnTo>
                  <a:cubicBezTo>
                    <a:pt x="2918" y="3096"/>
                    <a:pt x="3085" y="2894"/>
                    <a:pt x="3168" y="2656"/>
                  </a:cubicBezTo>
                  <a:cubicBezTo>
                    <a:pt x="3454" y="2620"/>
                    <a:pt x="3680" y="2382"/>
                    <a:pt x="3680" y="2096"/>
                  </a:cubicBezTo>
                  <a:cubicBezTo>
                    <a:pt x="3680" y="1918"/>
                    <a:pt x="3608" y="1775"/>
                    <a:pt x="3466" y="1668"/>
                  </a:cubicBezTo>
                  <a:lnTo>
                    <a:pt x="3466" y="1322"/>
                  </a:lnTo>
                  <a:cubicBezTo>
                    <a:pt x="3466" y="596"/>
                    <a:pt x="2870"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435" name="Google Shape;13435;p88"/>
          <p:cNvSpPr/>
          <p:nvPr/>
        </p:nvSpPr>
        <p:spPr>
          <a:xfrm>
            <a:off x="6238328" y="2259346"/>
            <a:ext cx="316461" cy="324036"/>
          </a:xfrm>
          <a:custGeom>
            <a:avLst/>
            <a:gdLst/>
            <a:ahLst/>
            <a:cxnLst/>
            <a:rect l="l" t="t" r="r" b="b"/>
            <a:pathLst>
              <a:path w="9943" h="10181" extrusionOk="0">
                <a:moveTo>
                  <a:pt x="7883" y="536"/>
                </a:moveTo>
                <a:lnTo>
                  <a:pt x="9264" y="1918"/>
                </a:lnTo>
                <a:lnTo>
                  <a:pt x="7883" y="1918"/>
                </a:lnTo>
                <a:lnTo>
                  <a:pt x="7883" y="536"/>
                </a:lnTo>
                <a:close/>
                <a:moveTo>
                  <a:pt x="6442" y="1537"/>
                </a:moveTo>
                <a:lnTo>
                  <a:pt x="7823" y="2918"/>
                </a:lnTo>
                <a:lnTo>
                  <a:pt x="6442" y="2918"/>
                </a:lnTo>
                <a:lnTo>
                  <a:pt x="6442" y="1537"/>
                </a:lnTo>
                <a:close/>
                <a:moveTo>
                  <a:pt x="2954" y="5323"/>
                </a:moveTo>
                <a:cubicBezTo>
                  <a:pt x="3489" y="5323"/>
                  <a:pt x="3918" y="5799"/>
                  <a:pt x="3918" y="6394"/>
                </a:cubicBezTo>
                <a:lnTo>
                  <a:pt x="3930" y="6478"/>
                </a:lnTo>
                <a:cubicBezTo>
                  <a:pt x="3906" y="6478"/>
                  <a:pt x="3906" y="6478"/>
                  <a:pt x="3894" y="6490"/>
                </a:cubicBezTo>
                <a:cubicBezTo>
                  <a:pt x="3585" y="6418"/>
                  <a:pt x="3489" y="5966"/>
                  <a:pt x="3489" y="5966"/>
                </a:cubicBezTo>
                <a:cubicBezTo>
                  <a:pt x="3477" y="5906"/>
                  <a:pt x="3430" y="5847"/>
                  <a:pt x="3358" y="5835"/>
                </a:cubicBezTo>
                <a:cubicBezTo>
                  <a:pt x="3348" y="5833"/>
                  <a:pt x="3338" y="5832"/>
                  <a:pt x="3328" y="5832"/>
                </a:cubicBezTo>
                <a:cubicBezTo>
                  <a:pt x="3276" y="5832"/>
                  <a:pt x="3221" y="5857"/>
                  <a:pt x="3192" y="5906"/>
                </a:cubicBezTo>
                <a:cubicBezTo>
                  <a:pt x="2823" y="6478"/>
                  <a:pt x="1989" y="6490"/>
                  <a:pt x="1977" y="6490"/>
                </a:cubicBezTo>
                <a:lnTo>
                  <a:pt x="1930" y="6490"/>
                </a:lnTo>
                <a:cubicBezTo>
                  <a:pt x="1918" y="6490"/>
                  <a:pt x="1894" y="6490"/>
                  <a:pt x="1894" y="6478"/>
                </a:cubicBezTo>
                <a:lnTo>
                  <a:pt x="1894" y="6394"/>
                </a:lnTo>
                <a:cubicBezTo>
                  <a:pt x="1894" y="5799"/>
                  <a:pt x="2334" y="5323"/>
                  <a:pt x="2870" y="5323"/>
                </a:cubicBezTo>
                <a:close/>
                <a:moveTo>
                  <a:pt x="1668" y="6906"/>
                </a:moveTo>
                <a:cubicBezTo>
                  <a:pt x="1680" y="6906"/>
                  <a:pt x="1692" y="6918"/>
                  <a:pt x="1703" y="6918"/>
                </a:cubicBezTo>
                <a:lnTo>
                  <a:pt x="1703" y="7097"/>
                </a:lnTo>
                <a:cubicBezTo>
                  <a:pt x="1727" y="7132"/>
                  <a:pt x="1727" y="7192"/>
                  <a:pt x="1727" y="7228"/>
                </a:cubicBezTo>
                <a:cubicBezTo>
                  <a:pt x="1644" y="7216"/>
                  <a:pt x="1584" y="7144"/>
                  <a:pt x="1584" y="7049"/>
                </a:cubicBezTo>
                <a:cubicBezTo>
                  <a:pt x="1584" y="6990"/>
                  <a:pt x="1620" y="6930"/>
                  <a:pt x="1668" y="6906"/>
                </a:cubicBezTo>
                <a:close/>
                <a:moveTo>
                  <a:pt x="4168" y="6894"/>
                </a:moveTo>
                <a:cubicBezTo>
                  <a:pt x="4204" y="6918"/>
                  <a:pt x="4239" y="6978"/>
                  <a:pt x="4239" y="7037"/>
                </a:cubicBezTo>
                <a:cubicBezTo>
                  <a:pt x="4228" y="7144"/>
                  <a:pt x="4180" y="7216"/>
                  <a:pt x="4109" y="7228"/>
                </a:cubicBezTo>
                <a:cubicBezTo>
                  <a:pt x="4109" y="7192"/>
                  <a:pt x="4120" y="7132"/>
                  <a:pt x="4120" y="7085"/>
                </a:cubicBezTo>
                <a:lnTo>
                  <a:pt x="4120" y="6906"/>
                </a:lnTo>
                <a:cubicBezTo>
                  <a:pt x="4132" y="6906"/>
                  <a:pt x="4144" y="6906"/>
                  <a:pt x="4168" y="6894"/>
                </a:cubicBezTo>
                <a:close/>
                <a:moveTo>
                  <a:pt x="3251" y="6311"/>
                </a:moveTo>
                <a:cubicBezTo>
                  <a:pt x="3347" y="6490"/>
                  <a:pt x="3513" y="6716"/>
                  <a:pt x="3775" y="6787"/>
                </a:cubicBezTo>
                <a:lnTo>
                  <a:pt x="3775" y="7085"/>
                </a:lnTo>
                <a:cubicBezTo>
                  <a:pt x="3775" y="7561"/>
                  <a:pt x="3430" y="7942"/>
                  <a:pt x="3001" y="7942"/>
                </a:cubicBezTo>
                <a:lnTo>
                  <a:pt x="2787" y="7942"/>
                </a:lnTo>
                <a:cubicBezTo>
                  <a:pt x="2358" y="7942"/>
                  <a:pt x="2013" y="7561"/>
                  <a:pt x="2013" y="7085"/>
                </a:cubicBezTo>
                <a:lnTo>
                  <a:pt x="2013" y="6799"/>
                </a:lnTo>
                <a:lnTo>
                  <a:pt x="2037" y="6799"/>
                </a:lnTo>
                <a:cubicBezTo>
                  <a:pt x="2227" y="6787"/>
                  <a:pt x="2835" y="6728"/>
                  <a:pt x="3251" y="6311"/>
                </a:cubicBezTo>
                <a:close/>
                <a:moveTo>
                  <a:pt x="3013" y="8240"/>
                </a:moveTo>
                <a:cubicBezTo>
                  <a:pt x="3061" y="8264"/>
                  <a:pt x="3108" y="8264"/>
                  <a:pt x="3156" y="8264"/>
                </a:cubicBezTo>
                <a:lnTo>
                  <a:pt x="3156" y="8418"/>
                </a:lnTo>
                <a:lnTo>
                  <a:pt x="2918" y="8656"/>
                </a:lnTo>
                <a:lnTo>
                  <a:pt x="2692" y="8442"/>
                </a:lnTo>
                <a:lnTo>
                  <a:pt x="2692" y="8240"/>
                </a:lnTo>
                <a:close/>
                <a:moveTo>
                  <a:pt x="7597" y="334"/>
                </a:moveTo>
                <a:lnTo>
                  <a:pt x="7597" y="2108"/>
                </a:lnTo>
                <a:cubicBezTo>
                  <a:pt x="7597" y="2203"/>
                  <a:pt x="7680" y="2275"/>
                  <a:pt x="7764" y="2275"/>
                </a:cubicBezTo>
                <a:lnTo>
                  <a:pt x="9538" y="2275"/>
                </a:lnTo>
                <a:lnTo>
                  <a:pt x="9538" y="8871"/>
                </a:lnTo>
                <a:lnTo>
                  <a:pt x="8359" y="8871"/>
                </a:lnTo>
                <a:lnTo>
                  <a:pt x="8359" y="3084"/>
                </a:lnTo>
                <a:lnTo>
                  <a:pt x="8359" y="3061"/>
                </a:lnTo>
                <a:lnTo>
                  <a:pt x="8359" y="3049"/>
                </a:lnTo>
                <a:cubicBezTo>
                  <a:pt x="8359" y="3049"/>
                  <a:pt x="8359" y="3037"/>
                  <a:pt x="8347" y="3037"/>
                </a:cubicBezTo>
                <a:cubicBezTo>
                  <a:pt x="8347" y="3037"/>
                  <a:pt x="8347" y="3013"/>
                  <a:pt x="8335" y="3013"/>
                </a:cubicBezTo>
                <a:lnTo>
                  <a:pt x="8311" y="3001"/>
                </a:lnTo>
                <a:lnTo>
                  <a:pt x="6383" y="1072"/>
                </a:lnTo>
                <a:lnTo>
                  <a:pt x="6371" y="1048"/>
                </a:lnTo>
                <a:lnTo>
                  <a:pt x="6347" y="1036"/>
                </a:lnTo>
                <a:cubicBezTo>
                  <a:pt x="6347" y="1036"/>
                  <a:pt x="6335" y="1036"/>
                  <a:pt x="6335" y="1025"/>
                </a:cubicBezTo>
                <a:lnTo>
                  <a:pt x="3882" y="1025"/>
                </a:lnTo>
                <a:lnTo>
                  <a:pt x="3882" y="334"/>
                </a:lnTo>
                <a:close/>
                <a:moveTo>
                  <a:pt x="6085" y="1334"/>
                </a:moveTo>
                <a:lnTo>
                  <a:pt x="6085" y="3108"/>
                </a:lnTo>
                <a:cubicBezTo>
                  <a:pt x="6085" y="3192"/>
                  <a:pt x="6156" y="3275"/>
                  <a:pt x="6240" y="3275"/>
                </a:cubicBezTo>
                <a:lnTo>
                  <a:pt x="8014" y="3275"/>
                </a:lnTo>
                <a:lnTo>
                  <a:pt x="8049" y="9883"/>
                </a:lnTo>
                <a:lnTo>
                  <a:pt x="4311" y="9883"/>
                </a:lnTo>
                <a:cubicBezTo>
                  <a:pt x="5192" y="9407"/>
                  <a:pt x="5811" y="8502"/>
                  <a:pt x="5871" y="7430"/>
                </a:cubicBezTo>
                <a:lnTo>
                  <a:pt x="5871" y="7406"/>
                </a:lnTo>
                <a:lnTo>
                  <a:pt x="5871" y="7347"/>
                </a:lnTo>
                <a:lnTo>
                  <a:pt x="5871" y="7323"/>
                </a:lnTo>
                <a:lnTo>
                  <a:pt x="5871" y="7311"/>
                </a:lnTo>
                <a:lnTo>
                  <a:pt x="5871" y="7263"/>
                </a:lnTo>
                <a:lnTo>
                  <a:pt x="5871" y="7228"/>
                </a:lnTo>
                <a:lnTo>
                  <a:pt x="5871" y="7216"/>
                </a:lnTo>
                <a:lnTo>
                  <a:pt x="5871" y="7168"/>
                </a:lnTo>
                <a:lnTo>
                  <a:pt x="5871" y="7144"/>
                </a:lnTo>
                <a:lnTo>
                  <a:pt x="5871" y="7121"/>
                </a:lnTo>
                <a:lnTo>
                  <a:pt x="5871" y="7085"/>
                </a:lnTo>
                <a:lnTo>
                  <a:pt x="5871" y="7049"/>
                </a:lnTo>
                <a:lnTo>
                  <a:pt x="5871" y="7002"/>
                </a:lnTo>
                <a:lnTo>
                  <a:pt x="5871" y="6978"/>
                </a:lnTo>
                <a:lnTo>
                  <a:pt x="5871" y="6930"/>
                </a:lnTo>
                <a:lnTo>
                  <a:pt x="5871" y="6906"/>
                </a:lnTo>
                <a:lnTo>
                  <a:pt x="5871" y="6859"/>
                </a:lnTo>
                <a:lnTo>
                  <a:pt x="5871" y="6847"/>
                </a:lnTo>
                <a:lnTo>
                  <a:pt x="5871" y="6823"/>
                </a:lnTo>
                <a:lnTo>
                  <a:pt x="5871" y="6787"/>
                </a:lnTo>
                <a:lnTo>
                  <a:pt x="5871" y="6751"/>
                </a:lnTo>
                <a:cubicBezTo>
                  <a:pt x="5871" y="6728"/>
                  <a:pt x="5859" y="6704"/>
                  <a:pt x="5859" y="6680"/>
                </a:cubicBezTo>
                <a:cubicBezTo>
                  <a:pt x="5859" y="6644"/>
                  <a:pt x="5847" y="6632"/>
                  <a:pt x="5847" y="6609"/>
                </a:cubicBezTo>
                <a:lnTo>
                  <a:pt x="5847" y="6573"/>
                </a:lnTo>
                <a:cubicBezTo>
                  <a:pt x="5847" y="6561"/>
                  <a:pt x="5835" y="6549"/>
                  <a:pt x="5835" y="6525"/>
                </a:cubicBezTo>
                <a:lnTo>
                  <a:pt x="5835" y="6513"/>
                </a:lnTo>
                <a:lnTo>
                  <a:pt x="5835" y="6501"/>
                </a:lnTo>
                <a:cubicBezTo>
                  <a:pt x="5835" y="6490"/>
                  <a:pt x="5811" y="6466"/>
                  <a:pt x="5811" y="6454"/>
                </a:cubicBezTo>
                <a:cubicBezTo>
                  <a:pt x="5811" y="6442"/>
                  <a:pt x="5811" y="6442"/>
                  <a:pt x="5799" y="6430"/>
                </a:cubicBezTo>
                <a:cubicBezTo>
                  <a:pt x="5799" y="6406"/>
                  <a:pt x="5787" y="6394"/>
                  <a:pt x="5787" y="6382"/>
                </a:cubicBezTo>
                <a:lnTo>
                  <a:pt x="5775" y="6347"/>
                </a:lnTo>
                <a:cubicBezTo>
                  <a:pt x="5775" y="6335"/>
                  <a:pt x="5752" y="6323"/>
                  <a:pt x="5752" y="6311"/>
                </a:cubicBezTo>
                <a:cubicBezTo>
                  <a:pt x="5752" y="6287"/>
                  <a:pt x="5752" y="6287"/>
                  <a:pt x="5740" y="6275"/>
                </a:cubicBezTo>
                <a:cubicBezTo>
                  <a:pt x="5740" y="6263"/>
                  <a:pt x="5728" y="6251"/>
                  <a:pt x="5728" y="6228"/>
                </a:cubicBezTo>
                <a:lnTo>
                  <a:pt x="5716" y="6204"/>
                </a:lnTo>
                <a:cubicBezTo>
                  <a:pt x="5716" y="6192"/>
                  <a:pt x="5692" y="6168"/>
                  <a:pt x="5692" y="6156"/>
                </a:cubicBezTo>
                <a:lnTo>
                  <a:pt x="5692" y="6144"/>
                </a:lnTo>
                <a:cubicBezTo>
                  <a:pt x="5656" y="6037"/>
                  <a:pt x="5597" y="5930"/>
                  <a:pt x="5549" y="5835"/>
                </a:cubicBezTo>
                <a:cubicBezTo>
                  <a:pt x="5518" y="5780"/>
                  <a:pt x="5461" y="5751"/>
                  <a:pt x="5405" y="5751"/>
                </a:cubicBezTo>
                <a:cubicBezTo>
                  <a:pt x="5376" y="5751"/>
                  <a:pt x="5347" y="5759"/>
                  <a:pt x="5323" y="5775"/>
                </a:cubicBezTo>
                <a:cubicBezTo>
                  <a:pt x="5252" y="5811"/>
                  <a:pt x="5216" y="5918"/>
                  <a:pt x="5263" y="5989"/>
                </a:cubicBezTo>
                <a:cubicBezTo>
                  <a:pt x="5311" y="6085"/>
                  <a:pt x="5371" y="6192"/>
                  <a:pt x="5394" y="6275"/>
                </a:cubicBezTo>
                <a:lnTo>
                  <a:pt x="5394" y="6287"/>
                </a:lnTo>
                <a:cubicBezTo>
                  <a:pt x="5394" y="6311"/>
                  <a:pt x="5418" y="6323"/>
                  <a:pt x="5418" y="6335"/>
                </a:cubicBezTo>
                <a:lnTo>
                  <a:pt x="5430" y="6370"/>
                </a:lnTo>
                <a:cubicBezTo>
                  <a:pt x="5430" y="6382"/>
                  <a:pt x="5442" y="6394"/>
                  <a:pt x="5442" y="6406"/>
                </a:cubicBezTo>
                <a:cubicBezTo>
                  <a:pt x="5442" y="6430"/>
                  <a:pt x="5442" y="6430"/>
                  <a:pt x="5454" y="6442"/>
                </a:cubicBezTo>
                <a:cubicBezTo>
                  <a:pt x="5454" y="6454"/>
                  <a:pt x="5478" y="6466"/>
                  <a:pt x="5478" y="6490"/>
                </a:cubicBezTo>
                <a:lnTo>
                  <a:pt x="5490" y="6513"/>
                </a:lnTo>
                <a:cubicBezTo>
                  <a:pt x="5490" y="6525"/>
                  <a:pt x="5502" y="6549"/>
                  <a:pt x="5502" y="6561"/>
                </a:cubicBezTo>
                <a:lnTo>
                  <a:pt x="5502" y="6585"/>
                </a:lnTo>
                <a:cubicBezTo>
                  <a:pt x="5502" y="6609"/>
                  <a:pt x="5513" y="6621"/>
                  <a:pt x="5513" y="6632"/>
                </a:cubicBezTo>
                <a:lnTo>
                  <a:pt x="5513" y="6668"/>
                </a:lnTo>
                <a:cubicBezTo>
                  <a:pt x="5513" y="6680"/>
                  <a:pt x="5513" y="6692"/>
                  <a:pt x="5537" y="6704"/>
                </a:cubicBezTo>
                <a:lnTo>
                  <a:pt x="5537" y="6740"/>
                </a:lnTo>
                <a:cubicBezTo>
                  <a:pt x="5537" y="6751"/>
                  <a:pt x="5549" y="6787"/>
                  <a:pt x="5549" y="6799"/>
                </a:cubicBezTo>
                <a:cubicBezTo>
                  <a:pt x="5549" y="6811"/>
                  <a:pt x="5561" y="6847"/>
                  <a:pt x="5561" y="6859"/>
                </a:cubicBezTo>
                <a:lnTo>
                  <a:pt x="5561" y="6882"/>
                </a:lnTo>
                <a:lnTo>
                  <a:pt x="5561" y="6930"/>
                </a:lnTo>
                <a:lnTo>
                  <a:pt x="5561" y="6942"/>
                </a:lnTo>
                <a:lnTo>
                  <a:pt x="5561" y="6966"/>
                </a:lnTo>
                <a:lnTo>
                  <a:pt x="5561" y="7002"/>
                </a:lnTo>
                <a:lnTo>
                  <a:pt x="5561" y="7037"/>
                </a:lnTo>
                <a:lnTo>
                  <a:pt x="5561" y="7085"/>
                </a:lnTo>
                <a:lnTo>
                  <a:pt x="5561" y="7109"/>
                </a:lnTo>
                <a:lnTo>
                  <a:pt x="5561" y="7156"/>
                </a:lnTo>
                <a:lnTo>
                  <a:pt x="5561" y="7180"/>
                </a:lnTo>
                <a:lnTo>
                  <a:pt x="5561" y="7216"/>
                </a:lnTo>
                <a:lnTo>
                  <a:pt x="5561" y="7240"/>
                </a:lnTo>
                <a:lnTo>
                  <a:pt x="5561" y="7287"/>
                </a:lnTo>
                <a:lnTo>
                  <a:pt x="5561" y="7299"/>
                </a:lnTo>
                <a:lnTo>
                  <a:pt x="5561" y="7335"/>
                </a:lnTo>
                <a:lnTo>
                  <a:pt x="5561" y="7359"/>
                </a:lnTo>
                <a:lnTo>
                  <a:pt x="5561" y="7383"/>
                </a:lnTo>
                <a:lnTo>
                  <a:pt x="5561" y="7394"/>
                </a:lnTo>
                <a:lnTo>
                  <a:pt x="5561" y="7454"/>
                </a:lnTo>
                <a:lnTo>
                  <a:pt x="5561" y="7466"/>
                </a:lnTo>
                <a:cubicBezTo>
                  <a:pt x="5537" y="8133"/>
                  <a:pt x="5252" y="8728"/>
                  <a:pt x="4823" y="9180"/>
                </a:cubicBezTo>
                <a:cubicBezTo>
                  <a:pt x="4644" y="8835"/>
                  <a:pt x="4323" y="8704"/>
                  <a:pt x="4287" y="8692"/>
                </a:cubicBezTo>
                <a:lnTo>
                  <a:pt x="3513" y="8371"/>
                </a:lnTo>
                <a:lnTo>
                  <a:pt x="3513" y="8228"/>
                </a:lnTo>
                <a:cubicBezTo>
                  <a:pt x="3751" y="8109"/>
                  <a:pt x="3942" y="7894"/>
                  <a:pt x="4049" y="7633"/>
                </a:cubicBezTo>
                <a:lnTo>
                  <a:pt x="4085" y="7633"/>
                </a:lnTo>
                <a:cubicBezTo>
                  <a:pt x="4359" y="7633"/>
                  <a:pt x="4585" y="7406"/>
                  <a:pt x="4585" y="7109"/>
                </a:cubicBezTo>
                <a:cubicBezTo>
                  <a:pt x="4585" y="6906"/>
                  <a:pt x="4466" y="6704"/>
                  <a:pt x="4287" y="6632"/>
                </a:cubicBezTo>
                <a:lnTo>
                  <a:pt x="4287" y="6454"/>
                </a:lnTo>
                <a:cubicBezTo>
                  <a:pt x="4287" y="5680"/>
                  <a:pt x="3704" y="5061"/>
                  <a:pt x="2989" y="5061"/>
                </a:cubicBezTo>
                <a:lnTo>
                  <a:pt x="2894" y="5061"/>
                </a:lnTo>
                <a:cubicBezTo>
                  <a:pt x="2180" y="5061"/>
                  <a:pt x="1608" y="5680"/>
                  <a:pt x="1608" y="6454"/>
                </a:cubicBezTo>
                <a:lnTo>
                  <a:pt x="1608" y="6632"/>
                </a:lnTo>
                <a:cubicBezTo>
                  <a:pt x="1430" y="6704"/>
                  <a:pt x="1311" y="6906"/>
                  <a:pt x="1311" y="7109"/>
                </a:cubicBezTo>
                <a:cubicBezTo>
                  <a:pt x="1311" y="7394"/>
                  <a:pt x="1525" y="7633"/>
                  <a:pt x="1799" y="7633"/>
                </a:cubicBezTo>
                <a:cubicBezTo>
                  <a:pt x="1811" y="7633"/>
                  <a:pt x="1823" y="7633"/>
                  <a:pt x="1846" y="7621"/>
                </a:cubicBezTo>
                <a:cubicBezTo>
                  <a:pt x="1942" y="7883"/>
                  <a:pt x="2156" y="8109"/>
                  <a:pt x="2406" y="8228"/>
                </a:cubicBezTo>
                <a:lnTo>
                  <a:pt x="2406" y="8371"/>
                </a:lnTo>
                <a:lnTo>
                  <a:pt x="1620" y="8692"/>
                </a:lnTo>
                <a:cubicBezTo>
                  <a:pt x="1572" y="8704"/>
                  <a:pt x="1251" y="8835"/>
                  <a:pt x="1084" y="9180"/>
                </a:cubicBezTo>
                <a:cubicBezTo>
                  <a:pt x="596" y="8668"/>
                  <a:pt x="299" y="7978"/>
                  <a:pt x="334" y="7216"/>
                </a:cubicBezTo>
                <a:lnTo>
                  <a:pt x="334" y="7204"/>
                </a:lnTo>
                <a:lnTo>
                  <a:pt x="334" y="7156"/>
                </a:lnTo>
                <a:lnTo>
                  <a:pt x="334" y="7144"/>
                </a:lnTo>
                <a:lnTo>
                  <a:pt x="334" y="7121"/>
                </a:lnTo>
                <a:lnTo>
                  <a:pt x="334" y="7097"/>
                </a:lnTo>
                <a:lnTo>
                  <a:pt x="334" y="7085"/>
                </a:lnTo>
                <a:lnTo>
                  <a:pt x="334" y="7061"/>
                </a:lnTo>
                <a:lnTo>
                  <a:pt x="334" y="7025"/>
                </a:lnTo>
                <a:lnTo>
                  <a:pt x="334" y="7002"/>
                </a:lnTo>
                <a:lnTo>
                  <a:pt x="334" y="6990"/>
                </a:lnTo>
                <a:lnTo>
                  <a:pt x="334" y="6942"/>
                </a:lnTo>
                <a:lnTo>
                  <a:pt x="334" y="6918"/>
                </a:lnTo>
                <a:lnTo>
                  <a:pt x="334" y="6871"/>
                </a:lnTo>
                <a:lnTo>
                  <a:pt x="334" y="6847"/>
                </a:lnTo>
                <a:cubicBezTo>
                  <a:pt x="334" y="6823"/>
                  <a:pt x="334" y="6811"/>
                  <a:pt x="358" y="6799"/>
                </a:cubicBezTo>
                <a:lnTo>
                  <a:pt x="358" y="6763"/>
                </a:lnTo>
                <a:cubicBezTo>
                  <a:pt x="358" y="6751"/>
                  <a:pt x="358" y="6740"/>
                  <a:pt x="370" y="6740"/>
                </a:cubicBezTo>
                <a:lnTo>
                  <a:pt x="370" y="6728"/>
                </a:lnTo>
                <a:lnTo>
                  <a:pt x="370" y="6704"/>
                </a:lnTo>
                <a:cubicBezTo>
                  <a:pt x="370" y="6692"/>
                  <a:pt x="370" y="6680"/>
                  <a:pt x="382" y="6668"/>
                </a:cubicBezTo>
                <a:lnTo>
                  <a:pt x="382" y="6644"/>
                </a:lnTo>
                <a:lnTo>
                  <a:pt x="382" y="6632"/>
                </a:lnTo>
                <a:cubicBezTo>
                  <a:pt x="382" y="6621"/>
                  <a:pt x="394" y="6585"/>
                  <a:pt x="394" y="6573"/>
                </a:cubicBezTo>
                <a:cubicBezTo>
                  <a:pt x="394" y="6561"/>
                  <a:pt x="406" y="6525"/>
                  <a:pt x="406" y="6513"/>
                </a:cubicBezTo>
                <a:lnTo>
                  <a:pt x="406" y="6501"/>
                </a:lnTo>
                <a:cubicBezTo>
                  <a:pt x="406" y="6490"/>
                  <a:pt x="429" y="6466"/>
                  <a:pt x="429" y="6454"/>
                </a:cubicBezTo>
                <a:cubicBezTo>
                  <a:pt x="429" y="6442"/>
                  <a:pt x="429" y="6442"/>
                  <a:pt x="441" y="6430"/>
                </a:cubicBezTo>
                <a:cubicBezTo>
                  <a:pt x="441" y="6406"/>
                  <a:pt x="453" y="6394"/>
                  <a:pt x="453" y="6382"/>
                </a:cubicBezTo>
                <a:cubicBezTo>
                  <a:pt x="453" y="6370"/>
                  <a:pt x="453" y="6370"/>
                  <a:pt x="465" y="6347"/>
                </a:cubicBezTo>
                <a:cubicBezTo>
                  <a:pt x="465" y="6335"/>
                  <a:pt x="489" y="6323"/>
                  <a:pt x="489" y="6311"/>
                </a:cubicBezTo>
                <a:cubicBezTo>
                  <a:pt x="489" y="6311"/>
                  <a:pt x="489" y="6287"/>
                  <a:pt x="501" y="6275"/>
                </a:cubicBezTo>
                <a:cubicBezTo>
                  <a:pt x="501" y="6263"/>
                  <a:pt x="513" y="6251"/>
                  <a:pt x="513" y="6228"/>
                </a:cubicBezTo>
                <a:cubicBezTo>
                  <a:pt x="513" y="6216"/>
                  <a:pt x="513" y="6216"/>
                  <a:pt x="525" y="6204"/>
                </a:cubicBezTo>
                <a:cubicBezTo>
                  <a:pt x="525" y="6192"/>
                  <a:pt x="549" y="6168"/>
                  <a:pt x="549" y="6156"/>
                </a:cubicBezTo>
                <a:lnTo>
                  <a:pt x="560" y="6144"/>
                </a:lnTo>
                <a:cubicBezTo>
                  <a:pt x="560" y="6132"/>
                  <a:pt x="572" y="6109"/>
                  <a:pt x="572" y="6097"/>
                </a:cubicBezTo>
                <a:lnTo>
                  <a:pt x="572" y="6085"/>
                </a:lnTo>
                <a:cubicBezTo>
                  <a:pt x="691" y="5859"/>
                  <a:pt x="858" y="5656"/>
                  <a:pt x="1037" y="5454"/>
                </a:cubicBezTo>
                <a:lnTo>
                  <a:pt x="1049" y="5442"/>
                </a:lnTo>
                <a:lnTo>
                  <a:pt x="1061" y="5430"/>
                </a:lnTo>
                <a:lnTo>
                  <a:pt x="1084" y="5418"/>
                </a:lnTo>
                <a:lnTo>
                  <a:pt x="1096" y="5394"/>
                </a:lnTo>
                <a:lnTo>
                  <a:pt x="1108" y="5382"/>
                </a:lnTo>
                <a:lnTo>
                  <a:pt x="1120" y="5370"/>
                </a:lnTo>
                <a:lnTo>
                  <a:pt x="1144" y="5358"/>
                </a:lnTo>
                <a:cubicBezTo>
                  <a:pt x="1156" y="5358"/>
                  <a:pt x="1156" y="5335"/>
                  <a:pt x="1168" y="5335"/>
                </a:cubicBezTo>
                <a:lnTo>
                  <a:pt x="1180" y="5323"/>
                </a:lnTo>
                <a:cubicBezTo>
                  <a:pt x="1203" y="5323"/>
                  <a:pt x="1203" y="5311"/>
                  <a:pt x="1215" y="5311"/>
                </a:cubicBezTo>
                <a:cubicBezTo>
                  <a:pt x="1227" y="5311"/>
                  <a:pt x="1227" y="5299"/>
                  <a:pt x="1239" y="5299"/>
                </a:cubicBezTo>
                <a:cubicBezTo>
                  <a:pt x="1263" y="5299"/>
                  <a:pt x="1263" y="5275"/>
                  <a:pt x="1275" y="5275"/>
                </a:cubicBezTo>
                <a:cubicBezTo>
                  <a:pt x="1287" y="5275"/>
                  <a:pt x="1287" y="5263"/>
                  <a:pt x="1299" y="5263"/>
                </a:cubicBezTo>
                <a:cubicBezTo>
                  <a:pt x="1322" y="5263"/>
                  <a:pt x="1322" y="5251"/>
                  <a:pt x="1334" y="5251"/>
                </a:cubicBezTo>
                <a:cubicBezTo>
                  <a:pt x="1346" y="5251"/>
                  <a:pt x="1346" y="5239"/>
                  <a:pt x="1358" y="5239"/>
                </a:cubicBezTo>
                <a:cubicBezTo>
                  <a:pt x="1382" y="5239"/>
                  <a:pt x="1382" y="5216"/>
                  <a:pt x="1394" y="5216"/>
                </a:cubicBezTo>
                <a:cubicBezTo>
                  <a:pt x="1406" y="5216"/>
                  <a:pt x="1406" y="5204"/>
                  <a:pt x="1418" y="5204"/>
                </a:cubicBezTo>
                <a:cubicBezTo>
                  <a:pt x="1442" y="5204"/>
                  <a:pt x="1442" y="5192"/>
                  <a:pt x="1453" y="5192"/>
                </a:cubicBezTo>
                <a:cubicBezTo>
                  <a:pt x="1465" y="5192"/>
                  <a:pt x="1465" y="5180"/>
                  <a:pt x="1477" y="5180"/>
                </a:cubicBezTo>
                <a:cubicBezTo>
                  <a:pt x="1501" y="5180"/>
                  <a:pt x="1501" y="5156"/>
                  <a:pt x="1513" y="5156"/>
                </a:cubicBezTo>
                <a:cubicBezTo>
                  <a:pt x="1525" y="5156"/>
                  <a:pt x="1525" y="5144"/>
                  <a:pt x="1537" y="5144"/>
                </a:cubicBezTo>
                <a:cubicBezTo>
                  <a:pt x="1561" y="5144"/>
                  <a:pt x="1561" y="5132"/>
                  <a:pt x="1572" y="5132"/>
                </a:cubicBezTo>
                <a:cubicBezTo>
                  <a:pt x="1584" y="5132"/>
                  <a:pt x="1584" y="5120"/>
                  <a:pt x="1596" y="5120"/>
                </a:cubicBezTo>
                <a:cubicBezTo>
                  <a:pt x="1620" y="5120"/>
                  <a:pt x="1620" y="5097"/>
                  <a:pt x="1632" y="5097"/>
                </a:cubicBezTo>
                <a:cubicBezTo>
                  <a:pt x="1644" y="5097"/>
                  <a:pt x="1644" y="5085"/>
                  <a:pt x="1656" y="5085"/>
                </a:cubicBezTo>
                <a:cubicBezTo>
                  <a:pt x="1680" y="5085"/>
                  <a:pt x="1680" y="5073"/>
                  <a:pt x="1692" y="5073"/>
                </a:cubicBezTo>
                <a:lnTo>
                  <a:pt x="1703" y="5073"/>
                </a:lnTo>
                <a:cubicBezTo>
                  <a:pt x="1715" y="5073"/>
                  <a:pt x="1715" y="5061"/>
                  <a:pt x="1739" y="5061"/>
                </a:cubicBezTo>
                <a:cubicBezTo>
                  <a:pt x="1739" y="5061"/>
                  <a:pt x="1751" y="5061"/>
                  <a:pt x="1751" y="5037"/>
                </a:cubicBezTo>
                <a:lnTo>
                  <a:pt x="1763" y="5025"/>
                </a:lnTo>
                <a:cubicBezTo>
                  <a:pt x="1763" y="5025"/>
                  <a:pt x="1775" y="5025"/>
                  <a:pt x="1775" y="5013"/>
                </a:cubicBezTo>
                <a:cubicBezTo>
                  <a:pt x="1799" y="5013"/>
                  <a:pt x="1799" y="5013"/>
                  <a:pt x="1811" y="5001"/>
                </a:cubicBezTo>
                <a:lnTo>
                  <a:pt x="1823" y="5001"/>
                </a:lnTo>
                <a:cubicBezTo>
                  <a:pt x="1823" y="5001"/>
                  <a:pt x="1834" y="5001"/>
                  <a:pt x="1834" y="4977"/>
                </a:cubicBezTo>
                <a:cubicBezTo>
                  <a:pt x="1858" y="4977"/>
                  <a:pt x="1858" y="4966"/>
                  <a:pt x="1870" y="4966"/>
                </a:cubicBezTo>
                <a:cubicBezTo>
                  <a:pt x="1882" y="4966"/>
                  <a:pt x="1894" y="4954"/>
                  <a:pt x="1918" y="4954"/>
                </a:cubicBezTo>
                <a:cubicBezTo>
                  <a:pt x="1930" y="4954"/>
                  <a:pt x="1942" y="4942"/>
                  <a:pt x="1953" y="4942"/>
                </a:cubicBezTo>
                <a:lnTo>
                  <a:pt x="1977" y="4942"/>
                </a:lnTo>
                <a:lnTo>
                  <a:pt x="1989" y="4918"/>
                </a:lnTo>
                <a:cubicBezTo>
                  <a:pt x="2001" y="4918"/>
                  <a:pt x="2001" y="4918"/>
                  <a:pt x="2013" y="4906"/>
                </a:cubicBezTo>
                <a:cubicBezTo>
                  <a:pt x="2013" y="4906"/>
                  <a:pt x="2037" y="4906"/>
                  <a:pt x="2037" y="4894"/>
                </a:cubicBezTo>
                <a:lnTo>
                  <a:pt x="2049" y="4894"/>
                </a:lnTo>
                <a:cubicBezTo>
                  <a:pt x="2061" y="4894"/>
                  <a:pt x="2061" y="4894"/>
                  <a:pt x="2073" y="4882"/>
                </a:cubicBezTo>
                <a:lnTo>
                  <a:pt x="2108" y="4882"/>
                </a:lnTo>
                <a:cubicBezTo>
                  <a:pt x="2120" y="4882"/>
                  <a:pt x="2120" y="4882"/>
                  <a:pt x="2132" y="4858"/>
                </a:cubicBezTo>
                <a:lnTo>
                  <a:pt x="2168" y="4846"/>
                </a:lnTo>
                <a:cubicBezTo>
                  <a:pt x="2180" y="4858"/>
                  <a:pt x="2215" y="4858"/>
                  <a:pt x="2227" y="4858"/>
                </a:cubicBezTo>
                <a:cubicBezTo>
                  <a:pt x="2275" y="4858"/>
                  <a:pt x="2311" y="4835"/>
                  <a:pt x="2346" y="4799"/>
                </a:cubicBezTo>
                <a:lnTo>
                  <a:pt x="3442" y="4799"/>
                </a:lnTo>
                <a:cubicBezTo>
                  <a:pt x="3466" y="4799"/>
                  <a:pt x="3477" y="4799"/>
                  <a:pt x="3477" y="4823"/>
                </a:cubicBezTo>
                <a:cubicBezTo>
                  <a:pt x="3489" y="4823"/>
                  <a:pt x="3489" y="4823"/>
                  <a:pt x="3501" y="4835"/>
                </a:cubicBezTo>
                <a:cubicBezTo>
                  <a:pt x="3525" y="4835"/>
                  <a:pt x="3537" y="4835"/>
                  <a:pt x="3537" y="4846"/>
                </a:cubicBezTo>
                <a:cubicBezTo>
                  <a:pt x="3549" y="4846"/>
                  <a:pt x="3549" y="4846"/>
                  <a:pt x="3561" y="4858"/>
                </a:cubicBezTo>
                <a:cubicBezTo>
                  <a:pt x="3585" y="4858"/>
                  <a:pt x="3597" y="4858"/>
                  <a:pt x="3597" y="4882"/>
                </a:cubicBezTo>
                <a:cubicBezTo>
                  <a:pt x="3608" y="4882"/>
                  <a:pt x="3608" y="4882"/>
                  <a:pt x="3620" y="4894"/>
                </a:cubicBezTo>
                <a:cubicBezTo>
                  <a:pt x="3644" y="4894"/>
                  <a:pt x="3644" y="4894"/>
                  <a:pt x="3656" y="4906"/>
                </a:cubicBezTo>
                <a:cubicBezTo>
                  <a:pt x="3668" y="4906"/>
                  <a:pt x="3668" y="4906"/>
                  <a:pt x="3680" y="4918"/>
                </a:cubicBezTo>
                <a:cubicBezTo>
                  <a:pt x="3704" y="4918"/>
                  <a:pt x="3704" y="4942"/>
                  <a:pt x="3716" y="4942"/>
                </a:cubicBezTo>
                <a:cubicBezTo>
                  <a:pt x="3728" y="4942"/>
                  <a:pt x="3728" y="4942"/>
                  <a:pt x="3739" y="4954"/>
                </a:cubicBezTo>
                <a:cubicBezTo>
                  <a:pt x="3763" y="4954"/>
                  <a:pt x="3763" y="4966"/>
                  <a:pt x="3775" y="4966"/>
                </a:cubicBezTo>
                <a:lnTo>
                  <a:pt x="3787" y="4966"/>
                </a:lnTo>
                <a:cubicBezTo>
                  <a:pt x="3787" y="4966"/>
                  <a:pt x="3799" y="4966"/>
                  <a:pt x="3799" y="4977"/>
                </a:cubicBezTo>
                <a:cubicBezTo>
                  <a:pt x="3823" y="4977"/>
                  <a:pt x="3823" y="4977"/>
                  <a:pt x="3835" y="5001"/>
                </a:cubicBezTo>
                <a:lnTo>
                  <a:pt x="3847" y="5013"/>
                </a:lnTo>
                <a:cubicBezTo>
                  <a:pt x="3847" y="5013"/>
                  <a:pt x="3858" y="5013"/>
                  <a:pt x="3858" y="5025"/>
                </a:cubicBezTo>
                <a:cubicBezTo>
                  <a:pt x="3882" y="5025"/>
                  <a:pt x="3882" y="5037"/>
                  <a:pt x="3894" y="5037"/>
                </a:cubicBezTo>
                <a:lnTo>
                  <a:pt x="3906" y="5037"/>
                </a:lnTo>
                <a:cubicBezTo>
                  <a:pt x="3906" y="5037"/>
                  <a:pt x="3918" y="5037"/>
                  <a:pt x="3918" y="5061"/>
                </a:cubicBezTo>
                <a:cubicBezTo>
                  <a:pt x="3942" y="5061"/>
                  <a:pt x="3942" y="5073"/>
                  <a:pt x="3954" y="5073"/>
                </a:cubicBezTo>
                <a:lnTo>
                  <a:pt x="3966" y="5085"/>
                </a:lnTo>
                <a:cubicBezTo>
                  <a:pt x="3966" y="5085"/>
                  <a:pt x="3978" y="5085"/>
                  <a:pt x="3978" y="5097"/>
                </a:cubicBezTo>
                <a:cubicBezTo>
                  <a:pt x="4001" y="5097"/>
                  <a:pt x="4001" y="5120"/>
                  <a:pt x="4013" y="5120"/>
                </a:cubicBezTo>
                <a:lnTo>
                  <a:pt x="4025" y="5132"/>
                </a:lnTo>
                <a:cubicBezTo>
                  <a:pt x="4025" y="5132"/>
                  <a:pt x="4037" y="5132"/>
                  <a:pt x="4037" y="5144"/>
                </a:cubicBezTo>
                <a:cubicBezTo>
                  <a:pt x="4061" y="5144"/>
                  <a:pt x="4073" y="5156"/>
                  <a:pt x="4085" y="5156"/>
                </a:cubicBezTo>
                <a:cubicBezTo>
                  <a:pt x="4097" y="5156"/>
                  <a:pt x="4120" y="5180"/>
                  <a:pt x="4132" y="5180"/>
                </a:cubicBezTo>
                <a:cubicBezTo>
                  <a:pt x="4144" y="5180"/>
                  <a:pt x="4144" y="5192"/>
                  <a:pt x="4156" y="5192"/>
                </a:cubicBezTo>
                <a:lnTo>
                  <a:pt x="4180" y="5204"/>
                </a:lnTo>
                <a:lnTo>
                  <a:pt x="4192" y="5216"/>
                </a:lnTo>
                <a:lnTo>
                  <a:pt x="4204" y="5239"/>
                </a:lnTo>
                <a:lnTo>
                  <a:pt x="4216" y="5251"/>
                </a:lnTo>
                <a:lnTo>
                  <a:pt x="4239" y="5263"/>
                </a:lnTo>
                <a:lnTo>
                  <a:pt x="4251" y="5275"/>
                </a:lnTo>
                <a:cubicBezTo>
                  <a:pt x="4263" y="5275"/>
                  <a:pt x="4263" y="5299"/>
                  <a:pt x="4275" y="5299"/>
                </a:cubicBezTo>
                <a:cubicBezTo>
                  <a:pt x="4299" y="5299"/>
                  <a:pt x="4299" y="5311"/>
                  <a:pt x="4311" y="5311"/>
                </a:cubicBezTo>
                <a:cubicBezTo>
                  <a:pt x="4323" y="5311"/>
                  <a:pt x="4323" y="5323"/>
                  <a:pt x="4335" y="5323"/>
                </a:cubicBezTo>
                <a:lnTo>
                  <a:pt x="4359" y="5323"/>
                </a:lnTo>
                <a:lnTo>
                  <a:pt x="4370" y="5335"/>
                </a:lnTo>
                <a:cubicBezTo>
                  <a:pt x="4382" y="5335"/>
                  <a:pt x="4382" y="5358"/>
                  <a:pt x="4394" y="5358"/>
                </a:cubicBezTo>
                <a:cubicBezTo>
                  <a:pt x="4418" y="5358"/>
                  <a:pt x="4418" y="5370"/>
                  <a:pt x="4430" y="5370"/>
                </a:cubicBezTo>
                <a:cubicBezTo>
                  <a:pt x="4442" y="5370"/>
                  <a:pt x="4442" y="5382"/>
                  <a:pt x="4454" y="5382"/>
                </a:cubicBezTo>
                <a:cubicBezTo>
                  <a:pt x="4478" y="5382"/>
                  <a:pt x="4478" y="5394"/>
                  <a:pt x="4490" y="5394"/>
                </a:cubicBezTo>
                <a:cubicBezTo>
                  <a:pt x="4501" y="5394"/>
                  <a:pt x="4501" y="5418"/>
                  <a:pt x="4513" y="5418"/>
                </a:cubicBezTo>
                <a:cubicBezTo>
                  <a:pt x="4537" y="5418"/>
                  <a:pt x="4537" y="5430"/>
                  <a:pt x="4549" y="5430"/>
                </a:cubicBezTo>
                <a:cubicBezTo>
                  <a:pt x="4561" y="5430"/>
                  <a:pt x="4561" y="5442"/>
                  <a:pt x="4573" y="5442"/>
                </a:cubicBezTo>
                <a:cubicBezTo>
                  <a:pt x="4597" y="5442"/>
                  <a:pt x="4597" y="5454"/>
                  <a:pt x="4609" y="5454"/>
                </a:cubicBezTo>
                <a:cubicBezTo>
                  <a:pt x="4620" y="5454"/>
                  <a:pt x="4620" y="5478"/>
                  <a:pt x="4632" y="5478"/>
                </a:cubicBezTo>
                <a:cubicBezTo>
                  <a:pt x="4656" y="5478"/>
                  <a:pt x="4656" y="5489"/>
                  <a:pt x="4668" y="5489"/>
                </a:cubicBezTo>
                <a:lnTo>
                  <a:pt x="4680" y="5501"/>
                </a:lnTo>
                <a:cubicBezTo>
                  <a:pt x="4692" y="5501"/>
                  <a:pt x="4692" y="5513"/>
                  <a:pt x="4716" y="5513"/>
                </a:cubicBezTo>
                <a:lnTo>
                  <a:pt x="4728" y="5537"/>
                </a:lnTo>
                <a:lnTo>
                  <a:pt x="4751" y="5561"/>
                </a:lnTo>
                <a:lnTo>
                  <a:pt x="4787" y="5597"/>
                </a:lnTo>
                <a:lnTo>
                  <a:pt x="4799" y="5608"/>
                </a:lnTo>
                <a:cubicBezTo>
                  <a:pt x="4832" y="5641"/>
                  <a:pt x="4879" y="5660"/>
                  <a:pt x="4925" y="5660"/>
                </a:cubicBezTo>
                <a:cubicBezTo>
                  <a:pt x="4962" y="5660"/>
                  <a:pt x="4998" y="5647"/>
                  <a:pt x="5025" y="5620"/>
                </a:cubicBezTo>
                <a:cubicBezTo>
                  <a:pt x="5085" y="5561"/>
                  <a:pt x="5097" y="5454"/>
                  <a:pt x="5037" y="5394"/>
                </a:cubicBezTo>
                <a:lnTo>
                  <a:pt x="5025" y="5382"/>
                </a:lnTo>
                <a:lnTo>
                  <a:pt x="4990" y="5358"/>
                </a:lnTo>
                <a:lnTo>
                  <a:pt x="4966" y="5323"/>
                </a:lnTo>
                <a:lnTo>
                  <a:pt x="4954" y="5311"/>
                </a:lnTo>
                <a:lnTo>
                  <a:pt x="4918" y="5275"/>
                </a:lnTo>
                <a:lnTo>
                  <a:pt x="4894" y="5251"/>
                </a:lnTo>
                <a:lnTo>
                  <a:pt x="4859" y="5216"/>
                </a:lnTo>
                <a:lnTo>
                  <a:pt x="4835" y="5192"/>
                </a:lnTo>
                <a:lnTo>
                  <a:pt x="4799" y="5156"/>
                </a:lnTo>
                <a:lnTo>
                  <a:pt x="4775" y="5132"/>
                </a:lnTo>
                <a:lnTo>
                  <a:pt x="4740" y="5097"/>
                </a:lnTo>
                <a:lnTo>
                  <a:pt x="4716" y="5073"/>
                </a:lnTo>
                <a:lnTo>
                  <a:pt x="4680" y="5037"/>
                </a:lnTo>
                <a:lnTo>
                  <a:pt x="4656" y="5013"/>
                </a:lnTo>
                <a:cubicBezTo>
                  <a:pt x="4632" y="5013"/>
                  <a:pt x="4632" y="5001"/>
                  <a:pt x="4620" y="5001"/>
                </a:cubicBezTo>
                <a:cubicBezTo>
                  <a:pt x="4609" y="5001"/>
                  <a:pt x="4609" y="4977"/>
                  <a:pt x="4597" y="4977"/>
                </a:cubicBezTo>
                <a:cubicBezTo>
                  <a:pt x="4573" y="4977"/>
                  <a:pt x="4573" y="4966"/>
                  <a:pt x="4561" y="4966"/>
                </a:cubicBezTo>
                <a:lnTo>
                  <a:pt x="4549" y="4966"/>
                </a:lnTo>
                <a:cubicBezTo>
                  <a:pt x="4537" y="4966"/>
                  <a:pt x="4537" y="4954"/>
                  <a:pt x="4513" y="4954"/>
                </a:cubicBezTo>
                <a:cubicBezTo>
                  <a:pt x="4501" y="4954"/>
                  <a:pt x="4501" y="4942"/>
                  <a:pt x="4490" y="4942"/>
                </a:cubicBezTo>
                <a:cubicBezTo>
                  <a:pt x="4478" y="4942"/>
                  <a:pt x="4478" y="4918"/>
                  <a:pt x="4454" y="4918"/>
                </a:cubicBezTo>
                <a:cubicBezTo>
                  <a:pt x="4442" y="4918"/>
                  <a:pt x="4442" y="4906"/>
                  <a:pt x="4430" y="4906"/>
                </a:cubicBezTo>
                <a:lnTo>
                  <a:pt x="4418" y="4894"/>
                </a:lnTo>
                <a:cubicBezTo>
                  <a:pt x="4394" y="4894"/>
                  <a:pt x="4394" y="4882"/>
                  <a:pt x="4382" y="4882"/>
                </a:cubicBezTo>
                <a:cubicBezTo>
                  <a:pt x="4370" y="4882"/>
                  <a:pt x="4370" y="4858"/>
                  <a:pt x="4359" y="4858"/>
                </a:cubicBezTo>
                <a:lnTo>
                  <a:pt x="4335" y="4846"/>
                </a:lnTo>
                <a:cubicBezTo>
                  <a:pt x="4323" y="4846"/>
                  <a:pt x="4323" y="4835"/>
                  <a:pt x="4311" y="4835"/>
                </a:cubicBezTo>
                <a:cubicBezTo>
                  <a:pt x="4299" y="4835"/>
                  <a:pt x="4299" y="4823"/>
                  <a:pt x="4275" y="4823"/>
                </a:cubicBezTo>
                <a:cubicBezTo>
                  <a:pt x="4263" y="4799"/>
                  <a:pt x="4251" y="4799"/>
                  <a:pt x="4239" y="4787"/>
                </a:cubicBezTo>
                <a:cubicBezTo>
                  <a:pt x="4216" y="4775"/>
                  <a:pt x="4204" y="4775"/>
                  <a:pt x="4192" y="4763"/>
                </a:cubicBezTo>
                <a:cubicBezTo>
                  <a:pt x="4192" y="4763"/>
                  <a:pt x="4180" y="4763"/>
                  <a:pt x="4180" y="4739"/>
                </a:cubicBezTo>
                <a:lnTo>
                  <a:pt x="4156" y="4727"/>
                </a:lnTo>
                <a:cubicBezTo>
                  <a:pt x="4144" y="4727"/>
                  <a:pt x="4144" y="4716"/>
                  <a:pt x="4132" y="4716"/>
                </a:cubicBezTo>
                <a:cubicBezTo>
                  <a:pt x="4132" y="4716"/>
                  <a:pt x="4120" y="4716"/>
                  <a:pt x="4120" y="4704"/>
                </a:cubicBezTo>
                <a:lnTo>
                  <a:pt x="4097" y="4680"/>
                </a:lnTo>
                <a:cubicBezTo>
                  <a:pt x="4085" y="4680"/>
                  <a:pt x="4085" y="4668"/>
                  <a:pt x="4073" y="4668"/>
                </a:cubicBezTo>
                <a:cubicBezTo>
                  <a:pt x="4061" y="4668"/>
                  <a:pt x="4061" y="4668"/>
                  <a:pt x="4037" y="4656"/>
                </a:cubicBezTo>
                <a:lnTo>
                  <a:pt x="4025" y="4656"/>
                </a:lnTo>
                <a:cubicBezTo>
                  <a:pt x="4013" y="4656"/>
                  <a:pt x="4013" y="4644"/>
                  <a:pt x="4001" y="4644"/>
                </a:cubicBezTo>
                <a:cubicBezTo>
                  <a:pt x="3978" y="4644"/>
                  <a:pt x="3978" y="4644"/>
                  <a:pt x="3966" y="4620"/>
                </a:cubicBezTo>
                <a:lnTo>
                  <a:pt x="3954" y="4608"/>
                </a:lnTo>
                <a:cubicBezTo>
                  <a:pt x="3942" y="4608"/>
                  <a:pt x="3942" y="4608"/>
                  <a:pt x="3918" y="4596"/>
                </a:cubicBezTo>
                <a:cubicBezTo>
                  <a:pt x="3906" y="4596"/>
                  <a:pt x="3906" y="4596"/>
                  <a:pt x="3894" y="4585"/>
                </a:cubicBezTo>
                <a:lnTo>
                  <a:pt x="3882" y="4585"/>
                </a:lnTo>
                <a:cubicBezTo>
                  <a:pt x="3858" y="4585"/>
                  <a:pt x="3847" y="4561"/>
                  <a:pt x="3847" y="4561"/>
                </a:cubicBezTo>
                <a:cubicBezTo>
                  <a:pt x="3835" y="4561"/>
                  <a:pt x="3823" y="4549"/>
                  <a:pt x="3823" y="4549"/>
                </a:cubicBezTo>
                <a:cubicBezTo>
                  <a:pt x="3799" y="4549"/>
                  <a:pt x="3787" y="4537"/>
                  <a:pt x="3787" y="4537"/>
                </a:cubicBezTo>
                <a:cubicBezTo>
                  <a:pt x="3775" y="4537"/>
                  <a:pt x="3763" y="4537"/>
                  <a:pt x="3763" y="4525"/>
                </a:cubicBezTo>
                <a:cubicBezTo>
                  <a:pt x="3739" y="4525"/>
                  <a:pt x="3728" y="4501"/>
                  <a:pt x="3716" y="4501"/>
                </a:cubicBezTo>
                <a:cubicBezTo>
                  <a:pt x="3704" y="4501"/>
                  <a:pt x="3680" y="4501"/>
                  <a:pt x="3680" y="4489"/>
                </a:cubicBezTo>
                <a:cubicBezTo>
                  <a:pt x="3668" y="4489"/>
                  <a:pt x="3656" y="4489"/>
                  <a:pt x="3644" y="4477"/>
                </a:cubicBezTo>
                <a:cubicBezTo>
                  <a:pt x="3620" y="4477"/>
                  <a:pt x="3608" y="4477"/>
                  <a:pt x="3608" y="4465"/>
                </a:cubicBezTo>
                <a:cubicBezTo>
                  <a:pt x="3597" y="4465"/>
                  <a:pt x="3585" y="4465"/>
                  <a:pt x="3561" y="4442"/>
                </a:cubicBezTo>
                <a:cubicBezTo>
                  <a:pt x="3549" y="4442"/>
                  <a:pt x="3549" y="4442"/>
                  <a:pt x="3537" y="4430"/>
                </a:cubicBezTo>
                <a:cubicBezTo>
                  <a:pt x="3525" y="4430"/>
                  <a:pt x="3501" y="4430"/>
                  <a:pt x="3489" y="4418"/>
                </a:cubicBezTo>
                <a:cubicBezTo>
                  <a:pt x="3477" y="4418"/>
                  <a:pt x="3466" y="4418"/>
                  <a:pt x="3466" y="4406"/>
                </a:cubicBezTo>
                <a:cubicBezTo>
                  <a:pt x="3442" y="4406"/>
                  <a:pt x="3430" y="4406"/>
                  <a:pt x="3418" y="4382"/>
                </a:cubicBezTo>
                <a:lnTo>
                  <a:pt x="2358" y="4382"/>
                </a:lnTo>
                <a:lnTo>
                  <a:pt x="2358" y="1334"/>
                </a:lnTo>
                <a:close/>
                <a:moveTo>
                  <a:pt x="3418" y="8621"/>
                </a:moveTo>
                <a:lnTo>
                  <a:pt x="4144" y="8918"/>
                </a:lnTo>
                <a:lnTo>
                  <a:pt x="4168" y="8918"/>
                </a:lnTo>
                <a:cubicBezTo>
                  <a:pt x="4180" y="8918"/>
                  <a:pt x="4442" y="9014"/>
                  <a:pt x="4561" y="9335"/>
                </a:cubicBezTo>
                <a:cubicBezTo>
                  <a:pt x="4180" y="9609"/>
                  <a:pt x="3751" y="9811"/>
                  <a:pt x="3275" y="9883"/>
                </a:cubicBezTo>
                <a:lnTo>
                  <a:pt x="2811" y="9883"/>
                </a:lnTo>
                <a:cubicBezTo>
                  <a:pt x="2775" y="9883"/>
                  <a:pt x="2751" y="9883"/>
                  <a:pt x="2739" y="9895"/>
                </a:cubicBezTo>
                <a:cubicBezTo>
                  <a:pt x="2180" y="9871"/>
                  <a:pt x="1680" y="9657"/>
                  <a:pt x="1275" y="9335"/>
                </a:cubicBezTo>
                <a:cubicBezTo>
                  <a:pt x="1275" y="9311"/>
                  <a:pt x="1287" y="9311"/>
                  <a:pt x="1287" y="9299"/>
                </a:cubicBezTo>
                <a:cubicBezTo>
                  <a:pt x="1406" y="9002"/>
                  <a:pt x="1668" y="8918"/>
                  <a:pt x="1680" y="8918"/>
                </a:cubicBezTo>
                <a:lnTo>
                  <a:pt x="1692" y="8918"/>
                </a:lnTo>
                <a:lnTo>
                  <a:pt x="2418" y="8633"/>
                </a:lnTo>
                <a:lnTo>
                  <a:pt x="2811" y="9002"/>
                </a:lnTo>
                <a:cubicBezTo>
                  <a:pt x="2835" y="9037"/>
                  <a:pt x="2882" y="9049"/>
                  <a:pt x="2930" y="9049"/>
                </a:cubicBezTo>
                <a:cubicBezTo>
                  <a:pt x="2977" y="9049"/>
                  <a:pt x="3013" y="9037"/>
                  <a:pt x="3049" y="9002"/>
                </a:cubicBezTo>
                <a:lnTo>
                  <a:pt x="3418" y="8621"/>
                </a:lnTo>
                <a:close/>
                <a:moveTo>
                  <a:pt x="3728" y="1"/>
                </a:moveTo>
                <a:cubicBezTo>
                  <a:pt x="3692" y="1"/>
                  <a:pt x="3644" y="13"/>
                  <a:pt x="3608" y="36"/>
                </a:cubicBezTo>
                <a:cubicBezTo>
                  <a:pt x="3585" y="72"/>
                  <a:pt x="3573" y="120"/>
                  <a:pt x="3573" y="155"/>
                </a:cubicBezTo>
                <a:lnTo>
                  <a:pt x="3573" y="1013"/>
                </a:lnTo>
                <a:lnTo>
                  <a:pt x="2275" y="1013"/>
                </a:lnTo>
                <a:cubicBezTo>
                  <a:pt x="2227" y="1013"/>
                  <a:pt x="2180" y="1025"/>
                  <a:pt x="2156" y="1048"/>
                </a:cubicBezTo>
                <a:cubicBezTo>
                  <a:pt x="2120" y="1084"/>
                  <a:pt x="2108" y="1132"/>
                  <a:pt x="2108" y="1167"/>
                </a:cubicBezTo>
                <a:lnTo>
                  <a:pt x="2120" y="4465"/>
                </a:lnTo>
                <a:lnTo>
                  <a:pt x="2084" y="4465"/>
                </a:lnTo>
                <a:cubicBezTo>
                  <a:pt x="2061" y="4465"/>
                  <a:pt x="2061" y="4465"/>
                  <a:pt x="2049" y="4477"/>
                </a:cubicBezTo>
                <a:lnTo>
                  <a:pt x="2001" y="4477"/>
                </a:lnTo>
                <a:cubicBezTo>
                  <a:pt x="1989" y="4477"/>
                  <a:pt x="1989" y="4477"/>
                  <a:pt x="1977" y="4489"/>
                </a:cubicBezTo>
                <a:lnTo>
                  <a:pt x="1965" y="4489"/>
                </a:lnTo>
                <a:cubicBezTo>
                  <a:pt x="1942" y="4489"/>
                  <a:pt x="1942" y="4489"/>
                  <a:pt x="1930" y="4513"/>
                </a:cubicBezTo>
                <a:cubicBezTo>
                  <a:pt x="1918" y="4513"/>
                  <a:pt x="1918" y="4513"/>
                  <a:pt x="1906" y="4525"/>
                </a:cubicBezTo>
                <a:lnTo>
                  <a:pt x="1882" y="4537"/>
                </a:lnTo>
                <a:cubicBezTo>
                  <a:pt x="1882" y="4537"/>
                  <a:pt x="1870" y="4537"/>
                  <a:pt x="1870" y="4549"/>
                </a:cubicBezTo>
                <a:cubicBezTo>
                  <a:pt x="1858" y="4549"/>
                  <a:pt x="1846" y="4573"/>
                  <a:pt x="1823" y="4573"/>
                </a:cubicBezTo>
                <a:cubicBezTo>
                  <a:pt x="1811" y="4573"/>
                  <a:pt x="1799" y="4585"/>
                  <a:pt x="1787" y="4585"/>
                </a:cubicBezTo>
                <a:cubicBezTo>
                  <a:pt x="1763" y="4585"/>
                  <a:pt x="1751" y="4596"/>
                  <a:pt x="1751" y="4596"/>
                </a:cubicBezTo>
                <a:cubicBezTo>
                  <a:pt x="1739" y="4596"/>
                  <a:pt x="1739" y="4608"/>
                  <a:pt x="1727" y="4608"/>
                </a:cubicBezTo>
                <a:lnTo>
                  <a:pt x="1703" y="4608"/>
                </a:lnTo>
                <a:cubicBezTo>
                  <a:pt x="1692" y="4608"/>
                  <a:pt x="1692" y="4632"/>
                  <a:pt x="1680" y="4632"/>
                </a:cubicBezTo>
                <a:cubicBezTo>
                  <a:pt x="1668" y="4632"/>
                  <a:pt x="1668" y="4644"/>
                  <a:pt x="1644" y="4644"/>
                </a:cubicBezTo>
                <a:lnTo>
                  <a:pt x="1632" y="4656"/>
                </a:lnTo>
                <a:cubicBezTo>
                  <a:pt x="1620" y="4656"/>
                  <a:pt x="1620" y="4668"/>
                  <a:pt x="1608" y="4668"/>
                </a:cubicBezTo>
                <a:cubicBezTo>
                  <a:pt x="1584" y="4668"/>
                  <a:pt x="1584" y="4692"/>
                  <a:pt x="1572" y="4692"/>
                </a:cubicBezTo>
                <a:cubicBezTo>
                  <a:pt x="1561" y="4692"/>
                  <a:pt x="1561" y="4704"/>
                  <a:pt x="1549" y="4704"/>
                </a:cubicBezTo>
                <a:cubicBezTo>
                  <a:pt x="1525" y="4704"/>
                  <a:pt x="1525" y="4716"/>
                  <a:pt x="1513" y="4716"/>
                </a:cubicBezTo>
                <a:cubicBezTo>
                  <a:pt x="1501" y="4716"/>
                  <a:pt x="1501" y="4727"/>
                  <a:pt x="1489" y="4727"/>
                </a:cubicBezTo>
                <a:cubicBezTo>
                  <a:pt x="1465" y="4727"/>
                  <a:pt x="1465" y="4751"/>
                  <a:pt x="1453" y="4751"/>
                </a:cubicBezTo>
                <a:cubicBezTo>
                  <a:pt x="1442" y="4751"/>
                  <a:pt x="1442" y="4763"/>
                  <a:pt x="1430" y="4763"/>
                </a:cubicBezTo>
                <a:cubicBezTo>
                  <a:pt x="1406" y="4763"/>
                  <a:pt x="1406" y="4775"/>
                  <a:pt x="1394" y="4775"/>
                </a:cubicBezTo>
                <a:cubicBezTo>
                  <a:pt x="1382" y="4775"/>
                  <a:pt x="1382" y="4787"/>
                  <a:pt x="1370" y="4787"/>
                </a:cubicBezTo>
                <a:cubicBezTo>
                  <a:pt x="1346" y="4787"/>
                  <a:pt x="1346" y="4811"/>
                  <a:pt x="1334" y="4811"/>
                </a:cubicBezTo>
                <a:cubicBezTo>
                  <a:pt x="1322" y="4811"/>
                  <a:pt x="1322" y="4823"/>
                  <a:pt x="1311" y="4823"/>
                </a:cubicBezTo>
                <a:cubicBezTo>
                  <a:pt x="1287" y="4823"/>
                  <a:pt x="1287" y="4835"/>
                  <a:pt x="1275" y="4835"/>
                </a:cubicBezTo>
                <a:cubicBezTo>
                  <a:pt x="1263" y="4835"/>
                  <a:pt x="1263" y="4846"/>
                  <a:pt x="1251" y="4846"/>
                </a:cubicBezTo>
                <a:cubicBezTo>
                  <a:pt x="1227" y="4846"/>
                  <a:pt x="1227" y="4870"/>
                  <a:pt x="1215" y="4870"/>
                </a:cubicBezTo>
                <a:cubicBezTo>
                  <a:pt x="1203" y="4870"/>
                  <a:pt x="1203" y="4882"/>
                  <a:pt x="1191" y="4882"/>
                </a:cubicBezTo>
                <a:cubicBezTo>
                  <a:pt x="1168" y="4882"/>
                  <a:pt x="1168" y="4894"/>
                  <a:pt x="1156" y="4894"/>
                </a:cubicBezTo>
                <a:lnTo>
                  <a:pt x="1132" y="4930"/>
                </a:lnTo>
                <a:lnTo>
                  <a:pt x="1096" y="4954"/>
                </a:lnTo>
                <a:lnTo>
                  <a:pt x="1072" y="4989"/>
                </a:lnTo>
                <a:lnTo>
                  <a:pt x="1049" y="5001"/>
                </a:lnTo>
                <a:lnTo>
                  <a:pt x="1025" y="5025"/>
                </a:lnTo>
                <a:lnTo>
                  <a:pt x="1013" y="5049"/>
                </a:lnTo>
                <a:cubicBezTo>
                  <a:pt x="989" y="5049"/>
                  <a:pt x="989" y="5061"/>
                  <a:pt x="977" y="5061"/>
                </a:cubicBezTo>
                <a:lnTo>
                  <a:pt x="965" y="5073"/>
                </a:lnTo>
                <a:lnTo>
                  <a:pt x="953" y="5085"/>
                </a:lnTo>
                <a:lnTo>
                  <a:pt x="918" y="5120"/>
                </a:lnTo>
                <a:lnTo>
                  <a:pt x="906" y="5132"/>
                </a:lnTo>
                <a:cubicBezTo>
                  <a:pt x="691" y="5347"/>
                  <a:pt x="513" y="5561"/>
                  <a:pt x="382" y="5823"/>
                </a:cubicBezTo>
                <a:lnTo>
                  <a:pt x="382" y="5835"/>
                </a:lnTo>
                <a:cubicBezTo>
                  <a:pt x="370" y="5847"/>
                  <a:pt x="370" y="5859"/>
                  <a:pt x="358" y="5882"/>
                </a:cubicBezTo>
                <a:lnTo>
                  <a:pt x="334" y="5906"/>
                </a:lnTo>
                <a:cubicBezTo>
                  <a:pt x="334" y="5918"/>
                  <a:pt x="322" y="5942"/>
                  <a:pt x="322" y="5954"/>
                </a:cubicBezTo>
                <a:cubicBezTo>
                  <a:pt x="322" y="5966"/>
                  <a:pt x="310" y="5966"/>
                  <a:pt x="310" y="5978"/>
                </a:cubicBezTo>
                <a:cubicBezTo>
                  <a:pt x="310" y="6001"/>
                  <a:pt x="299" y="6013"/>
                  <a:pt x="299" y="6025"/>
                </a:cubicBezTo>
                <a:cubicBezTo>
                  <a:pt x="299" y="6037"/>
                  <a:pt x="275" y="6037"/>
                  <a:pt x="275" y="6061"/>
                </a:cubicBezTo>
                <a:cubicBezTo>
                  <a:pt x="275" y="6073"/>
                  <a:pt x="263" y="6085"/>
                  <a:pt x="263" y="6097"/>
                </a:cubicBezTo>
                <a:cubicBezTo>
                  <a:pt x="263" y="6120"/>
                  <a:pt x="251" y="6120"/>
                  <a:pt x="251" y="6132"/>
                </a:cubicBezTo>
                <a:cubicBezTo>
                  <a:pt x="251" y="6144"/>
                  <a:pt x="239" y="6156"/>
                  <a:pt x="239" y="6180"/>
                </a:cubicBezTo>
                <a:cubicBezTo>
                  <a:pt x="239" y="6192"/>
                  <a:pt x="239" y="6192"/>
                  <a:pt x="215" y="6204"/>
                </a:cubicBezTo>
                <a:cubicBezTo>
                  <a:pt x="215" y="6216"/>
                  <a:pt x="203" y="6240"/>
                  <a:pt x="203" y="6251"/>
                </a:cubicBezTo>
                <a:lnTo>
                  <a:pt x="191" y="6275"/>
                </a:lnTo>
                <a:cubicBezTo>
                  <a:pt x="179" y="6311"/>
                  <a:pt x="179" y="6323"/>
                  <a:pt x="156" y="6359"/>
                </a:cubicBezTo>
                <a:cubicBezTo>
                  <a:pt x="156" y="6382"/>
                  <a:pt x="144" y="6394"/>
                  <a:pt x="144" y="6430"/>
                </a:cubicBezTo>
                <a:lnTo>
                  <a:pt x="144" y="6442"/>
                </a:lnTo>
                <a:lnTo>
                  <a:pt x="144" y="6454"/>
                </a:lnTo>
                <a:cubicBezTo>
                  <a:pt x="144" y="6478"/>
                  <a:pt x="132" y="6490"/>
                  <a:pt x="132" y="6501"/>
                </a:cubicBezTo>
                <a:lnTo>
                  <a:pt x="132" y="6513"/>
                </a:lnTo>
                <a:lnTo>
                  <a:pt x="132" y="6537"/>
                </a:lnTo>
                <a:cubicBezTo>
                  <a:pt x="132" y="6549"/>
                  <a:pt x="132" y="6561"/>
                  <a:pt x="120" y="6573"/>
                </a:cubicBezTo>
                <a:lnTo>
                  <a:pt x="120" y="6609"/>
                </a:lnTo>
                <a:cubicBezTo>
                  <a:pt x="120" y="6621"/>
                  <a:pt x="120" y="6632"/>
                  <a:pt x="96" y="6656"/>
                </a:cubicBezTo>
                <a:lnTo>
                  <a:pt x="96" y="6680"/>
                </a:lnTo>
                <a:cubicBezTo>
                  <a:pt x="96" y="6692"/>
                  <a:pt x="96" y="6716"/>
                  <a:pt x="84" y="6728"/>
                </a:cubicBezTo>
                <a:lnTo>
                  <a:pt x="84" y="6751"/>
                </a:lnTo>
                <a:lnTo>
                  <a:pt x="84" y="6799"/>
                </a:lnTo>
                <a:lnTo>
                  <a:pt x="84" y="6811"/>
                </a:lnTo>
                <a:lnTo>
                  <a:pt x="84" y="6847"/>
                </a:lnTo>
                <a:lnTo>
                  <a:pt x="84" y="6894"/>
                </a:lnTo>
                <a:lnTo>
                  <a:pt x="84" y="6906"/>
                </a:lnTo>
                <a:lnTo>
                  <a:pt x="84" y="6930"/>
                </a:lnTo>
                <a:lnTo>
                  <a:pt x="84" y="6966"/>
                </a:lnTo>
                <a:lnTo>
                  <a:pt x="84" y="6978"/>
                </a:lnTo>
                <a:lnTo>
                  <a:pt x="84" y="6990"/>
                </a:lnTo>
                <a:lnTo>
                  <a:pt x="84" y="7049"/>
                </a:lnTo>
                <a:lnTo>
                  <a:pt x="84" y="7073"/>
                </a:lnTo>
                <a:lnTo>
                  <a:pt x="84" y="7085"/>
                </a:lnTo>
                <a:cubicBezTo>
                  <a:pt x="1" y="8704"/>
                  <a:pt x="1263" y="10109"/>
                  <a:pt x="2882" y="10180"/>
                </a:cubicBezTo>
                <a:lnTo>
                  <a:pt x="3037" y="10180"/>
                </a:lnTo>
                <a:cubicBezTo>
                  <a:pt x="3168" y="10180"/>
                  <a:pt x="3287" y="10169"/>
                  <a:pt x="3418" y="10145"/>
                </a:cubicBezTo>
                <a:lnTo>
                  <a:pt x="8335" y="10145"/>
                </a:lnTo>
                <a:cubicBezTo>
                  <a:pt x="8419" y="10145"/>
                  <a:pt x="8490" y="10073"/>
                  <a:pt x="8490" y="9990"/>
                </a:cubicBezTo>
                <a:lnTo>
                  <a:pt x="8490" y="9133"/>
                </a:lnTo>
                <a:lnTo>
                  <a:pt x="9776" y="9133"/>
                </a:lnTo>
                <a:cubicBezTo>
                  <a:pt x="9859" y="9133"/>
                  <a:pt x="9943" y="9061"/>
                  <a:pt x="9943" y="8978"/>
                </a:cubicBezTo>
                <a:lnTo>
                  <a:pt x="9824" y="2072"/>
                </a:lnTo>
                <a:lnTo>
                  <a:pt x="9824" y="2037"/>
                </a:lnTo>
                <a:lnTo>
                  <a:pt x="9824" y="2025"/>
                </a:lnTo>
                <a:cubicBezTo>
                  <a:pt x="9824" y="2025"/>
                  <a:pt x="9824" y="2013"/>
                  <a:pt x="9800" y="2013"/>
                </a:cubicBezTo>
                <a:cubicBezTo>
                  <a:pt x="9800" y="2013"/>
                  <a:pt x="9800" y="1989"/>
                  <a:pt x="9788" y="1989"/>
                </a:cubicBezTo>
                <a:lnTo>
                  <a:pt x="9776" y="1977"/>
                </a:lnTo>
                <a:lnTo>
                  <a:pt x="7835" y="36"/>
                </a:lnTo>
                <a:lnTo>
                  <a:pt x="7823" y="24"/>
                </a:lnTo>
                <a:lnTo>
                  <a:pt x="7811" y="13"/>
                </a:lnTo>
                <a:cubicBezTo>
                  <a:pt x="7811" y="13"/>
                  <a:pt x="7799" y="13"/>
                  <a:pt x="7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436" name="Google Shape;13436;p88"/>
          <p:cNvGrpSpPr/>
          <p:nvPr/>
        </p:nvGrpSpPr>
        <p:grpSpPr>
          <a:xfrm>
            <a:off x="5318259" y="2807861"/>
            <a:ext cx="371013" cy="220787"/>
            <a:chOff x="5318259" y="2982111"/>
            <a:chExt cx="371013" cy="220787"/>
          </a:xfrm>
        </p:grpSpPr>
        <p:sp>
          <p:nvSpPr>
            <p:cNvPr id="13437" name="Google Shape;13437;p88"/>
            <p:cNvSpPr/>
            <p:nvPr/>
          </p:nvSpPr>
          <p:spPr>
            <a:xfrm>
              <a:off x="5364123" y="3021546"/>
              <a:ext cx="58372" cy="18396"/>
            </a:xfrm>
            <a:custGeom>
              <a:avLst/>
              <a:gdLst/>
              <a:ahLst/>
              <a:cxnLst/>
              <a:rect l="l" t="t" r="r" b="b"/>
              <a:pathLst>
                <a:path w="1834" h="578" extrusionOk="0">
                  <a:moveTo>
                    <a:pt x="674" y="0"/>
                  </a:moveTo>
                  <a:cubicBezTo>
                    <a:pt x="513" y="0"/>
                    <a:pt x="335" y="16"/>
                    <a:pt x="143" y="54"/>
                  </a:cubicBezTo>
                  <a:cubicBezTo>
                    <a:pt x="60" y="66"/>
                    <a:pt x="0" y="149"/>
                    <a:pt x="0" y="220"/>
                  </a:cubicBezTo>
                  <a:lnTo>
                    <a:pt x="0" y="399"/>
                  </a:lnTo>
                  <a:cubicBezTo>
                    <a:pt x="0" y="482"/>
                    <a:pt x="72" y="566"/>
                    <a:pt x="167" y="566"/>
                  </a:cubicBezTo>
                  <a:cubicBezTo>
                    <a:pt x="250" y="566"/>
                    <a:pt x="334" y="482"/>
                    <a:pt x="334" y="399"/>
                  </a:cubicBezTo>
                  <a:lnTo>
                    <a:pt x="334" y="351"/>
                  </a:lnTo>
                  <a:cubicBezTo>
                    <a:pt x="453" y="332"/>
                    <a:pt x="564" y="324"/>
                    <a:pt x="666" y="324"/>
                  </a:cubicBezTo>
                  <a:cubicBezTo>
                    <a:pt x="878" y="324"/>
                    <a:pt x="1050" y="359"/>
                    <a:pt x="1179" y="399"/>
                  </a:cubicBezTo>
                  <a:cubicBezTo>
                    <a:pt x="1405" y="459"/>
                    <a:pt x="1536" y="530"/>
                    <a:pt x="1536" y="542"/>
                  </a:cubicBezTo>
                  <a:cubicBezTo>
                    <a:pt x="1560" y="566"/>
                    <a:pt x="1596" y="578"/>
                    <a:pt x="1619" y="578"/>
                  </a:cubicBezTo>
                  <a:cubicBezTo>
                    <a:pt x="1679" y="578"/>
                    <a:pt x="1727" y="542"/>
                    <a:pt x="1774" y="506"/>
                  </a:cubicBezTo>
                  <a:cubicBezTo>
                    <a:pt x="1834" y="423"/>
                    <a:pt x="1810" y="328"/>
                    <a:pt x="1727" y="256"/>
                  </a:cubicBezTo>
                  <a:cubicBezTo>
                    <a:pt x="1707" y="247"/>
                    <a:pt x="1322" y="0"/>
                    <a:pt x="6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8" name="Google Shape;13438;p88"/>
            <p:cNvSpPr/>
            <p:nvPr/>
          </p:nvSpPr>
          <p:spPr>
            <a:xfrm>
              <a:off x="5346681" y="3151338"/>
              <a:ext cx="11012" cy="39052"/>
            </a:xfrm>
            <a:custGeom>
              <a:avLst/>
              <a:gdLst/>
              <a:ahLst/>
              <a:cxnLst/>
              <a:rect l="l" t="t" r="r" b="b"/>
              <a:pathLst>
                <a:path w="346" h="1227" extrusionOk="0">
                  <a:moveTo>
                    <a:pt x="167" y="0"/>
                  </a:moveTo>
                  <a:cubicBezTo>
                    <a:pt x="72" y="0"/>
                    <a:pt x="0" y="71"/>
                    <a:pt x="0" y="155"/>
                  </a:cubicBezTo>
                  <a:lnTo>
                    <a:pt x="0" y="1072"/>
                  </a:lnTo>
                  <a:cubicBezTo>
                    <a:pt x="0" y="1155"/>
                    <a:pt x="72" y="1226"/>
                    <a:pt x="167" y="1226"/>
                  </a:cubicBezTo>
                  <a:cubicBezTo>
                    <a:pt x="250" y="1226"/>
                    <a:pt x="322" y="1155"/>
                    <a:pt x="322" y="1072"/>
                  </a:cubicBezTo>
                  <a:lnTo>
                    <a:pt x="322" y="155"/>
                  </a:lnTo>
                  <a:cubicBezTo>
                    <a:pt x="346" y="71"/>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9" name="Google Shape;13439;p88"/>
            <p:cNvSpPr/>
            <p:nvPr/>
          </p:nvSpPr>
          <p:spPr>
            <a:xfrm>
              <a:off x="5318259" y="2988763"/>
              <a:ext cx="149717" cy="202773"/>
            </a:xfrm>
            <a:custGeom>
              <a:avLst/>
              <a:gdLst/>
              <a:ahLst/>
              <a:cxnLst/>
              <a:rect l="l" t="t" r="r" b="b"/>
              <a:pathLst>
                <a:path w="4704" h="6371" extrusionOk="0">
                  <a:moveTo>
                    <a:pt x="3620" y="322"/>
                  </a:moveTo>
                  <a:lnTo>
                    <a:pt x="3620" y="1179"/>
                  </a:lnTo>
                  <a:cubicBezTo>
                    <a:pt x="3620" y="1322"/>
                    <a:pt x="3584" y="1453"/>
                    <a:pt x="3513" y="1596"/>
                  </a:cubicBezTo>
                  <a:lnTo>
                    <a:pt x="3441" y="1727"/>
                  </a:lnTo>
                  <a:cubicBezTo>
                    <a:pt x="3418" y="1750"/>
                    <a:pt x="3418" y="1774"/>
                    <a:pt x="3418" y="1798"/>
                  </a:cubicBezTo>
                  <a:lnTo>
                    <a:pt x="3418" y="2167"/>
                  </a:lnTo>
                  <a:cubicBezTo>
                    <a:pt x="3453" y="2465"/>
                    <a:pt x="3334" y="2751"/>
                    <a:pt x="3108" y="2965"/>
                  </a:cubicBezTo>
                  <a:cubicBezTo>
                    <a:pt x="2892" y="3158"/>
                    <a:pt x="2633" y="3275"/>
                    <a:pt x="2351" y="3275"/>
                  </a:cubicBezTo>
                  <a:cubicBezTo>
                    <a:pt x="2338" y="3275"/>
                    <a:pt x="2324" y="3275"/>
                    <a:pt x="2310" y="3274"/>
                  </a:cubicBezTo>
                  <a:cubicBezTo>
                    <a:pt x="1715" y="3263"/>
                    <a:pt x="1239" y="2739"/>
                    <a:pt x="1239" y="2108"/>
                  </a:cubicBezTo>
                  <a:lnTo>
                    <a:pt x="1239" y="1798"/>
                  </a:lnTo>
                  <a:cubicBezTo>
                    <a:pt x="1239" y="1774"/>
                    <a:pt x="1239" y="1739"/>
                    <a:pt x="1215" y="1727"/>
                  </a:cubicBezTo>
                  <a:lnTo>
                    <a:pt x="1143" y="1596"/>
                  </a:lnTo>
                  <a:cubicBezTo>
                    <a:pt x="1084" y="1453"/>
                    <a:pt x="1036" y="1322"/>
                    <a:pt x="1036" y="1179"/>
                  </a:cubicBezTo>
                  <a:cubicBezTo>
                    <a:pt x="1036" y="715"/>
                    <a:pt x="1429" y="322"/>
                    <a:pt x="1894" y="322"/>
                  </a:cubicBezTo>
                  <a:close/>
                  <a:moveTo>
                    <a:pt x="2906" y="3513"/>
                  </a:moveTo>
                  <a:lnTo>
                    <a:pt x="2906" y="3751"/>
                  </a:lnTo>
                  <a:cubicBezTo>
                    <a:pt x="2906" y="3798"/>
                    <a:pt x="2918" y="3858"/>
                    <a:pt x="2918" y="3894"/>
                  </a:cubicBezTo>
                  <a:lnTo>
                    <a:pt x="2334" y="4334"/>
                  </a:lnTo>
                  <a:lnTo>
                    <a:pt x="1763" y="3894"/>
                  </a:lnTo>
                  <a:cubicBezTo>
                    <a:pt x="1775" y="3858"/>
                    <a:pt x="1775" y="3798"/>
                    <a:pt x="1775" y="3751"/>
                  </a:cubicBezTo>
                  <a:lnTo>
                    <a:pt x="1775" y="3513"/>
                  </a:lnTo>
                  <a:cubicBezTo>
                    <a:pt x="1929" y="3584"/>
                    <a:pt x="2096" y="3632"/>
                    <a:pt x="2286" y="3632"/>
                  </a:cubicBezTo>
                  <a:lnTo>
                    <a:pt x="2334" y="3632"/>
                  </a:lnTo>
                  <a:cubicBezTo>
                    <a:pt x="2525" y="3632"/>
                    <a:pt x="2727" y="3584"/>
                    <a:pt x="2906" y="3513"/>
                  </a:cubicBezTo>
                  <a:close/>
                  <a:moveTo>
                    <a:pt x="1905" y="0"/>
                  </a:moveTo>
                  <a:cubicBezTo>
                    <a:pt x="1251" y="0"/>
                    <a:pt x="715" y="536"/>
                    <a:pt x="715" y="1191"/>
                  </a:cubicBezTo>
                  <a:cubicBezTo>
                    <a:pt x="715" y="1381"/>
                    <a:pt x="762" y="1572"/>
                    <a:pt x="846" y="1750"/>
                  </a:cubicBezTo>
                  <a:lnTo>
                    <a:pt x="893" y="1858"/>
                  </a:lnTo>
                  <a:lnTo>
                    <a:pt x="893" y="2120"/>
                  </a:lnTo>
                  <a:cubicBezTo>
                    <a:pt x="893" y="2596"/>
                    <a:pt x="1108" y="3013"/>
                    <a:pt x="1441" y="3298"/>
                  </a:cubicBezTo>
                  <a:lnTo>
                    <a:pt x="1441" y="3763"/>
                  </a:lnTo>
                  <a:cubicBezTo>
                    <a:pt x="1441" y="3834"/>
                    <a:pt x="1405" y="3906"/>
                    <a:pt x="1322" y="3941"/>
                  </a:cubicBezTo>
                  <a:lnTo>
                    <a:pt x="465" y="4263"/>
                  </a:lnTo>
                  <a:cubicBezTo>
                    <a:pt x="179" y="4370"/>
                    <a:pt x="0" y="4644"/>
                    <a:pt x="0" y="4941"/>
                  </a:cubicBezTo>
                  <a:lnTo>
                    <a:pt x="0" y="6203"/>
                  </a:lnTo>
                  <a:cubicBezTo>
                    <a:pt x="0" y="6299"/>
                    <a:pt x="72" y="6370"/>
                    <a:pt x="167" y="6370"/>
                  </a:cubicBezTo>
                  <a:cubicBezTo>
                    <a:pt x="251" y="6370"/>
                    <a:pt x="334" y="6299"/>
                    <a:pt x="334" y="6203"/>
                  </a:cubicBezTo>
                  <a:lnTo>
                    <a:pt x="334" y="4941"/>
                  </a:lnTo>
                  <a:cubicBezTo>
                    <a:pt x="334" y="4775"/>
                    <a:pt x="429" y="4644"/>
                    <a:pt x="572" y="4584"/>
                  </a:cubicBezTo>
                  <a:lnTo>
                    <a:pt x="1429" y="4251"/>
                  </a:lnTo>
                  <a:cubicBezTo>
                    <a:pt x="1477" y="4239"/>
                    <a:pt x="1513" y="4215"/>
                    <a:pt x="1560" y="4179"/>
                  </a:cubicBezTo>
                  <a:lnTo>
                    <a:pt x="2179" y="4644"/>
                  </a:lnTo>
                  <a:lnTo>
                    <a:pt x="2179" y="6203"/>
                  </a:lnTo>
                  <a:cubicBezTo>
                    <a:pt x="2179" y="6299"/>
                    <a:pt x="2251" y="6370"/>
                    <a:pt x="2334" y="6370"/>
                  </a:cubicBezTo>
                  <a:cubicBezTo>
                    <a:pt x="2429" y="6370"/>
                    <a:pt x="2501" y="6299"/>
                    <a:pt x="2501" y="6203"/>
                  </a:cubicBezTo>
                  <a:lnTo>
                    <a:pt x="2501" y="4644"/>
                  </a:lnTo>
                  <a:lnTo>
                    <a:pt x="3108" y="4179"/>
                  </a:lnTo>
                  <a:cubicBezTo>
                    <a:pt x="3156" y="4215"/>
                    <a:pt x="3203" y="4239"/>
                    <a:pt x="3239" y="4251"/>
                  </a:cubicBezTo>
                  <a:lnTo>
                    <a:pt x="4108" y="4584"/>
                  </a:lnTo>
                  <a:cubicBezTo>
                    <a:pt x="4251" y="4644"/>
                    <a:pt x="4346" y="4775"/>
                    <a:pt x="4346" y="4941"/>
                  </a:cubicBezTo>
                  <a:cubicBezTo>
                    <a:pt x="4346" y="5025"/>
                    <a:pt x="4418" y="5108"/>
                    <a:pt x="4513" y="5108"/>
                  </a:cubicBezTo>
                  <a:cubicBezTo>
                    <a:pt x="4596" y="5108"/>
                    <a:pt x="4668" y="5025"/>
                    <a:pt x="4668" y="4941"/>
                  </a:cubicBezTo>
                  <a:cubicBezTo>
                    <a:pt x="4703" y="4632"/>
                    <a:pt x="4525" y="4358"/>
                    <a:pt x="4239" y="4251"/>
                  </a:cubicBezTo>
                  <a:lnTo>
                    <a:pt x="3382" y="3929"/>
                  </a:lnTo>
                  <a:cubicBezTo>
                    <a:pt x="3310" y="3894"/>
                    <a:pt x="3263" y="3822"/>
                    <a:pt x="3263" y="3751"/>
                  </a:cubicBezTo>
                  <a:lnTo>
                    <a:pt x="3263" y="3322"/>
                  </a:lnTo>
                  <a:cubicBezTo>
                    <a:pt x="3310" y="3286"/>
                    <a:pt x="3334" y="3263"/>
                    <a:pt x="3370" y="3227"/>
                  </a:cubicBezTo>
                  <a:cubicBezTo>
                    <a:pt x="3644" y="2941"/>
                    <a:pt x="3810" y="2584"/>
                    <a:pt x="3810" y="2179"/>
                  </a:cubicBezTo>
                  <a:lnTo>
                    <a:pt x="3810" y="1858"/>
                  </a:lnTo>
                  <a:lnTo>
                    <a:pt x="3858" y="1750"/>
                  </a:lnTo>
                  <a:cubicBezTo>
                    <a:pt x="3941" y="1572"/>
                    <a:pt x="3989" y="1381"/>
                    <a:pt x="3989" y="1191"/>
                  </a:cubicBezTo>
                  <a:lnTo>
                    <a:pt x="3989" y="155"/>
                  </a:lnTo>
                  <a:cubicBezTo>
                    <a:pt x="3989" y="72"/>
                    <a:pt x="3918" y="0"/>
                    <a:pt x="3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0" name="Google Shape;13440;p88"/>
            <p:cNvSpPr/>
            <p:nvPr/>
          </p:nvSpPr>
          <p:spPr>
            <a:xfrm>
              <a:off x="5548658" y="2982111"/>
              <a:ext cx="140614" cy="208279"/>
            </a:xfrm>
            <a:custGeom>
              <a:avLst/>
              <a:gdLst/>
              <a:ahLst/>
              <a:cxnLst/>
              <a:rect l="l" t="t" r="r" b="b"/>
              <a:pathLst>
                <a:path w="4418" h="6544" extrusionOk="0">
                  <a:moveTo>
                    <a:pt x="2246" y="370"/>
                  </a:moveTo>
                  <a:cubicBezTo>
                    <a:pt x="2295" y="370"/>
                    <a:pt x="2346" y="376"/>
                    <a:pt x="2394" y="388"/>
                  </a:cubicBezTo>
                  <a:cubicBezTo>
                    <a:pt x="3132" y="459"/>
                    <a:pt x="3715" y="1102"/>
                    <a:pt x="3727" y="1876"/>
                  </a:cubicBezTo>
                  <a:cubicBezTo>
                    <a:pt x="3727" y="2602"/>
                    <a:pt x="3906" y="3269"/>
                    <a:pt x="4061" y="3626"/>
                  </a:cubicBezTo>
                  <a:lnTo>
                    <a:pt x="4061" y="3638"/>
                  </a:lnTo>
                  <a:cubicBezTo>
                    <a:pt x="3882" y="3722"/>
                    <a:pt x="3537" y="3912"/>
                    <a:pt x="2953" y="4031"/>
                  </a:cubicBezTo>
                  <a:lnTo>
                    <a:pt x="2953" y="3972"/>
                  </a:lnTo>
                  <a:lnTo>
                    <a:pt x="2953" y="3626"/>
                  </a:lnTo>
                  <a:cubicBezTo>
                    <a:pt x="3179" y="3495"/>
                    <a:pt x="3370" y="3317"/>
                    <a:pt x="3489" y="3091"/>
                  </a:cubicBezTo>
                  <a:cubicBezTo>
                    <a:pt x="3727" y="2674"/>
                    <a:pt x="3644" y="2126"/>
                    <a:pt x="3287" y="1793"/>
                  </a:cubicBezTo>
                  <a:cubicBezTo>
                    <a:pt x="3025" y="1578"/>
                    <a:pt x="2584" y="1293"/>
                    <a:pt x="1870" y="1293"/>
                  </a:cubicBezTo>
                  <a:cubicBezTo>
                    <a:pt x="1822" y="1293"/>
                    <a:pt x="1786" y="1305"/>
                    <a:pt x="1751" y="1340"/>
                  </a:cubicBezTo>
                  <a:lnTo>
                    <a:pt x="1382" y="1709"/>
                  </a:lnTo>
                  <a:cubicBezTo>
                    <a:pt x="1322" y="1769"/>
                    <a:pt x="1322" y="1888"/>
                    <a:pt x="1382" y="1948"/>
                  </a:cubicBezTo>
                  <a:cubicBezTo>
                    <a:pt x="1411" y="1977"/>
                    <a:pt x="1456" y="1992"/>
                    <a:pt x="1501" y="1992"/>
                  </a:cubicBezTo>
                  <a:cubicBezTo>
                    <a:pt x="1545" y="1992"/>
                    <a:pt x="1590" y="1977"/>
                    <a:pt x="1620" y="1948"/>
                  </a:cubicBezTo>
                  <a:lnTo>
                    <a:pt x="1929" y="1638"/>
                  </a:lnTo>
                  <a:cubicBezTo>
                    <a:pt x="2394" y="1650"/>
                    <a:pt x="2763" y="1781"/>
                    <a:pt x="3048" y="2055"/>
                  </a:cubicBezTo>
                  <a:cubicBezTo>
                    <a:pt x="3287" y="2269"/>
                    <a:pt x="3346" y="2650"/>
                    <a:pt x="3179" y="2924"/>
                  </a:cubicBezTo>
                  <a:cubicBezTo>
                    <a:pt x="2989" y="3269"/>
                    <a:pt x="2608" y="3495"/>
                    <a:pt x="2215" y="3495"/>
                  </a:cubicBezTo>
                  <a:cubicBezTo>
                    <a:pt x="1596" y="3495"/>
                    <a:pt x="1108" y="3007"/>
                    <a:pt x="1108" y="2388"/>
                  </a:cubicBezTo>
                  <a:cubicBezTo>
                    <a:pt x="1108" y="2305"/>
                    <a:pt x="1036" y="2233"/>
                    <a:pt x="941" y="2233"/>
                  </a:cubicBezTo>
                  <a:cubicBezTo>
                    <a:pt x="858" y="2233"/>
                    <a:pt x="786" y="2305"/>
                    <a:pt x="786" y="2388"/>
                  </a:cubicBezTo>
                  <a:cubicBezTo>
                    <a:pt x="786" y="2924"/>
                    <a:pt x="1084" y="3400"/>
                    <a:pt x="1513" y="3662"/>
                  </a:cubicBezTo>
                  <a:lnTo>
                    <a:pt x="1513" y="3995"/>
                  </a:lnTo>
                  <a:lnTo>
                    <a:pt x="1513" y="4055"/>
                  </a:lnTo>
                  <a:cubicBezTo>
                    <a:pt x="929" y="3936"/>
                    <a:pt x="608" y="3745"/>
                    <a:pt x="441" y="3638"/>
                  </a:cubicBezTo>
                  <a:cubicBezTo>
                    <a:pt x="441" y="3638"/>
                    <a:pt x="429" y="3638"/>
                    <a:pt x="441" y="3626"/>
                  </a:cubicBezTo>
                  <a:cubicBezTo>
                    <a:pt x="596" y="3269"/>
                    <a:pt x="774" y="2602"/>
                    <a:pt x="774" y="1876"/>
                  </a:cubicBezTo>
                  <a:cubicBezTo>
                    <a:pt x="774" y="1114"/>
                    <a:pt x="1370" y="459"/>
                    <a:pt x="2108" y="388"/>
                  </a:cubicBezTo>
                  <a:cubicBezTo>
                    <a:pt x="2150" y="376"/>
                    <a:pt x="2197" y="370"/>
                    <a:pt x="2246" y="370"/>
                  </a:cubicBezTo>
                  <a:close/>
                  <a:moveTo>
                    <a:pt x="2584" y="3769"/>
                  </a:moveTo>
                  <a:lnTo>
                    <a:pt x="2584" y="3972"/>
                  </a:lnTo>
                  <a:cubicBezTo>
                    <a:pt x="2584" y="4174"/>
                    <a:pt x="2703" y="4365"/>
                    <a:pt x="2882" y="4448"/>
                  </a:cubicBezTo>
                  <a:lnTo>
                    <a:pt x="2989" y="4507"/>
                  </a:lnTo>
                  <a:cubicBezTo>
                    <a:pt x="2858" y="4769"/>
                    <a:pt x="2560" y="4936"/>
                    <a:pt x="2227" y="4936"/>
                  </a:cubicBezTo>
                  <a:cubicBezTo>
                    <a:pt x="1917" y="4936"/>
                    <a:pt x="1620" y="4769"/>
                    <a:pt x="1441" y="4507"/>
                  </a:cubicBezTo>
                  <a:lnTo>
                    <a:pt x="1548" y="4448"/>
                  </a:lnTo>
                  <a:cubicBezTo>
                    <a:pt x="1727" y="4365"/>
                    <a:pt x="1846" y="4162"/>
                    <a:pt x="1846" y="3972"/>
                  </a:cubicBezTo>
                  <a:lnTo>
                    <a:pt x="1846" y="3769"/>
                  </a:lnTo>
                  <a:cubicBezTo>
                    <a:pt x="1965" y="3793"/>
                    <a:pt x="2096" y="3805"/>
                    <a:pt x="2215" y="3805"/>
                  </a:cubicBezTo>
                  <a:cubicBezTo>
                    <a:pt x="2346" y="3805"/>
                    <a:pt x="2465" y="3793"/>
                    <a:pt x="2584" y="3769"/>
                  </a:cubicBezTo>
                  <a:close/>
                  <a:moveTo>
                    <a:pt x="2209" y="1"/>
                  </a:moveTo>
                  <a:cubicBezTo>
                    <a:pt x="2153" y="1"/>
                    <a:pt x="2096" y="7"/>
                    <a:pt x="2036" y="19"/>
                  </a:cubicBezTo>
                  <a:cubicBezTo>
                    <a:pt x="1108" y="102"/>
                    <a:pt x="393" y="912"/>
                    <a:pt x="381" y="1840"/>
                  </a:cubicBezTo>
                  <a:cubicBezTo>
                    <a:pt x="381" y="2519"/>
                    <a:pt x="215" y="3138"/>
                    <a:pt x="84" y="3472"/>
                  </a:cubicBezTo>
                  <a:cubicBezTo>
                    <a:pt x="24" y="3614"/>
                    <a:pt x="72" y="3793"/>
                    <a:pt x="203" y="3876"/>
                  </a:cubicBezTo>
                  <a:cubicBezTo>
                    <a:pt x="358" y="3984"/>
                    <a:pt x="632" y="4150"/>
                    <a:pt x="1084" y="4281"/>
                  </a:cubicBezTo>
                  <a:lnTo>
                    <a:pt x="393" y="4626"/>
                  </a:lnTo>
                  <a:cubicBezTo>
                    <a:pt x="215" y="4722"/>
                    <a:pt x="84" y="4877"/>
                    <a:pt x="24" y="5055"/>
                  </a:cubicBezTo>
                  <a:cubicBezTo>
                    <a:pt x="0" y="5150"/>
                    <a:pt x="60" y="5234"/>
                    <a:pt x="143" y="5269"/>
                  </a:cubicBezTo>
                  <a:lnTo>
                    <a:pt x="191" y="5269"/>
                  </a:lnTo>
                  <a:cubicBezTo>
                    <a:pt x="262" y="5269"/>
                    <a:pt x="334" y="5222"/>
                    <a:pt x="358" y="5150"/>
                  </a:cubicBezTo>
                  <a:cubicBezTo>
                    <a:pt x="381" y="5043"/>
                    <a:pt x="453" y="4972"/>
                    <a:pt x="548" y="4924"/>
                  </a:cubicBezTo>
                  <a:lnTo>
                    <a:pt x="1084" y="4662"/>
                  </a:lnTo>
                  <a:cubicBezTo>
                    <a:pt x="1310" y="5043"/>
                    <a:pt x="1727" y="5281"/>
                    <a:pt x="2167" y="5281"/>
                  </a:cubicBezTo>
                  <a:cubicBezTo>
                    <a:pt x="2620" y="5281"/>
                    <a:pt x="3037" y="5043"/>
                    <a:pt x="3251" y="4662"/>
                  </a:cubicBezTo>
                  <a:lnTo>
                    <a:pt x="3787" y="4924"/>
                  </a:lnTo>
                  <a:cubicBezTo>
                    <a:pt x="3930" y="4984"/>
                    <a:pt x="4001" y="5115"/>
                    <a:pt x="4001" y="5269"/>
                  </a:cubicBezTo>
                  <a:lnTo>
                    <a:pt x="4001" y="6377"/>
                  </a:lnTo>
                  <a:cubicBezTo>
                    <a:pt x="4001" y="6472"/>
                    <a:pt x="4072" y="6543"/>
                    <a:pt x="4168" y="6543"/>
                  </a:cubicBezTo>
                  <a:cubicBezTo>
                    <a:pt x="4251" y="6543"/>
                    <a:pt x="4322" y="6472"/>
                    <a:pt x="4322" y="6377"/>
                  </a:cubicBezTo>
                  <a:lnTo>
                    <a:pt x="4322" y="5269"/>
                  </a:lnTo>
                  <a:cubicBezTo>
                    <a:pt x="4418" y="4996"/>
                    <a:pt x="4263" y="4746"/>
                    <a:pt x="4013" y="4626"/>
                  </a:cubicBezTo>
                  <a:lnTo>
                    <a:pt x="3334" y="4281"/>
                  </a:lnTo>
                  <a:cubicBezTo>
                    <a:pt x="3787" y="4150"/>
                    <a:pt x="4072" y="3984"/>
                    <a:pt x="4203" y="3876"/>
                  </a:cubicBezTo>
                  <a:cubicBezTo>
                    <a:pt x="4346" y="3793"/>
                    <a:pt x="4406" y="3614"/>
                    <a:pt x="4322" y="3472"/>
                  </a:cubicBezTo>
                  <a:cubicBezTo>
                    <a:pt x="4191" y="3138"/>
                    <a:pt x="4025" y="2519"/>
                    <a:pt x="4025" y="1840"/>
                  </a:cubicBezTo>
                  <a:cubicBezTo>
                    <a:pt x="4025" y="912"/>
                    <a:pt x="3299" y="102"/>
                    <a:pt x="2382" y="19"/>
                  </a:cubicBezTo>
                  <a:cubicBezTo>
                    <a:pt x="2322" y="7"/>
                    <a:pt x="2266" y="1"/>
                    <a:pt x="22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1" name="Google Shape;13441;p88"/>
            <p:cNvSpPr/>
            <p:nvPr/>
          </p:nvSpPr>
          <p:spPr>
            <a:xfrm>
              <a:off x="5655153" y="3157004"/>
              <a:ext cx="10630" cy="33387"/>
            </a:xfrm>
            <a:custGeom>
              <a:avLst/>
              <a:gdLst/>
              <a:ahLst/>
              <a:cxnLst/>
              <a:rect l="l" t="t" r="r" b="b"/>
              <a:pathLst>
                <a:path w="334" h="1049" extrusionOk="0">
                  <a:moveTo>
                    <a:pt x="167" y="1"/>
                  </a:moveTo>
                  <a:cubicBezTo>
                    <a:pt x="72" y="1"/>
                    <a:pt x="0" y="72"/>
                    <a:pt x="0" y="155"/>
                  </a:cubicBezTo>
                  <a:lnTo>
                    <a:pt x="0" y="894"/>
                  </a:lnTo>
                  <a:cubicBezTo>
                    <a:pt x="0" y="977"/>
                    <a:pt x="72" y="1048"/>
                    <a:pt x="167" y="1048"/>
                  </a:cubicBezTo>
                  <a:cubicBezTo>
                    <a:pt x="250" y="1048"/>
                    <a:pt x="322" y="977"/>
                    <a:pt x="322" y="894"/>
                  </a:cubicBezTo>
                  <a:lnTo>
                    <a:pt x="322" y="155"/>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2" name="Google Shape;13442;p88"/>
            <p:cNvSpPr/>
            <p:nvPr/>
          </p:nvSpPr>
          <p:spPr>
            <a:xfrm>
              <a:off x="5497893" y="3174445"/>
              <a:ext cx="11012" cy="10248"/>
            </a:xfrm>
            <a:custGeom>
              <a:avLst/>
              <a:gdLst/>
              <a:ahLst/>
              <a:cxnLst/>
              <a:rect l="l" t="t" r="r" b="b"/>
              <a:pathLst>
                <a:path w="346" h="322" extrusionOk="0">
                  <a:moveTo>
                    <a:pt x="179" y="0"/>
                  </a:moveTo>
                  <a:cubicBezTo>
                    <a:pt x="83" y="0"/>
                    <a:pt x="0" y="72"/>
                    <a:pt x="0" y="167"/>
                  </a:cubicBezTo>
                  <a:cubicBezTo>
                    <a:pt x="0" y="250"/>
                    <a:pt x="71" y="322"/>
                    <a:pt x="179" y="322"/>
                  </a:cubicBezTo>
                  <a:cubicBezTo>
                    <a:pt x="262" y="322"/>
                    <a:pt x="333" y="250"/>
                    <a:pt x="333" y="167"/>
                  </a:cubicBezTo>
                  <a:cubicBezTo>
                    <a:pt x="345" y="72"/>
                    <a:pt x="262"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3" name="Google Shape;13443;p88"/>
            <p:cNvSpPr/>
            <p:nvPr/>
          </p:nvSpPr>
          <p:spPr>
            <a:xfrm>
              <a:off x="5410718" y="3156972"/>
              <a:ext cx="74699" cy="45927"/>
            </a:xfrm>
            <a:custGeom>
              <a:avLst/>
              <a:gdLst/>
              <a:ahLst/>
              <a:cxnLst/>
              <a:rect l="l" t="t" r="r" b="b"/>
              <a:pathLst>
                <a:path w="2347" h="1443" extrusionOk="0">
                  <a:moveTo>
                    <a:pt x="905" y="0"/>
                  </a:moveTo>
                  <a:cubicBezTo>
                    <a:pt x="870" y="0"/>
                    <a:pt x="833" y="13"/>
                    <a:pt x="798" y="37"/>
                  </a:cubicBezTo>
                  <a:lnTo>
                    <a:pt x="72" y="585"/>
                  </a:lnTo>
                  <a:cubicBezTo>
                    <a:pt x="24" y="621"/>
                    <a:pt x="1" y="680"/>
                    <a:pt x="1" y="728"/>
                  </a:cubicBezTo>
                  <a:cubicBezTo>
                    <a:pt x="1" y="764"/>
                    <a:pt x="24" y="823"/>
                    <a:pt x="72" y="859"/>
                  </a:cubicBezTo>
                  <a:lnTo>
                    <a:pt x="798" y="1407"/>
                  </a:lnTo>
                  <a:cubicBezTo>
                    <a:pt x="834" y="1442"/>
                    <a:pt x="858" y="1442"/>
                    <a:pt x="905" y="1442"/>
                  </a:cubicBezTo>
                  <a:cubicBezTo>
                    <a:pt x="953" y="1442"/>
                    <a:pt x="1013" y="1407"/>
                    <a:pt x="1036" y="1359"/>
                  </a:cubicBezTo>
                  <a:cubicBezTo>
                    <a:pt x="1096" y="1287"/>
                    <a:pt x="1084" y="1180"/>
                    <a:pt x="1013" y="1121"/>
                  </a:cubicBezTo>
                  <a:lnTo>
                    <a:pt x="679" y="883"/>
                  </a:lnTo>
                  <a:lnTo>
                    <a:pt x="2191" y="883"/>
                  </a:lnTo>
                  <a:cubicBezTo>
                    <a:pt x="2275" y="883"/>
                    <a:pt x="2346" y="811"/>
                    <a:pt x="2346" y="728"/>
                  </a:cubicBezTo>
                  <a:cubicBezTo>
                    <a:pt x="2346" y="621"/>
                    <a:pt x="2275" y="549"/>
                    <a:pt x="2191" y="549"/>
                  </a:cubicBezTo>
                  <a:lnTo>
                    <a:pt x="679" y="549"/>
                  </a:lnTo>
                  <a:lnTo>
                    <a:pt x="1013" y="311"/>
                  </a:lnTo>
                  <a:cubicBezTo>
                    <a:pt x="1084" y="252"/>
                    <a:pt x="1096" y="145"/>
                    <a:pt x="1036" y="73"/>
                  </a:cubicBezTo>
                  <a:cubicBezTo>
                    <a:pt x="1002" y="24"/>
                    <a:pt x="955" y="0"/>
                    <a:pt x="9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4" name="Google Shape;13444;p88"/>
            <p:cNvSpPr/>
            <p:nvPr/>
          </p:nvSpPr>
          <p:spPr>
            <a:xfrm>
              <a:off x="5521382" y="3156590"/>
              <a:ext cx="75049" cy="45163"/>
            </a:xfrm>
            <a:custGeom>
              <a:avLst/>
              <a:gdLst/>
              <a:ahLst/>
              <a:cxnLst/>
              <a:rect l="l" t="t" r="r" b="b"/>
              <a:pathLst>
                <a:path w="2358" h="1419" extrusionOk="0">
                  <a:moveTo>
                    <a:pt x="1446" y="0"/>
                  </a:moveTo>
                  <a:cubicBezTo>
                    <a:pt x="1396" y="0"/>
                    <a:pt x="1345" y="25"/>
                    <a:pt x="1310" y="73"/>
                  </a:cubicBezTo>
                  <a:cubicBezTo>
                    <a:pt x="1250" y="145"/>
                    <a:pt x="1274" y="252"/>
                    <a:pt x="1346" y="311"/>
                  </a:cubicBezTo>
                  <a:lnTo>
                    <a:pt x="1667" y="549"/>
                  </a:lnTo>
                  <a:lnTo>
                    <a:pt x="167" y="549"/>
                  </a:lnTo>
                  <a:cubicBezTo>
                    <a:pt x="84" y="549"/>
                    <a:pt x="0" y="621"/>
                    <a:pt x="0" y="704"/>
                  </a:cubicBezTo>
                  <a:cubicBezTo>
                    <a:pt x="0" y="799"/>
                    <a:pt x="84" y="871"/>
                    <a:pt x="167" y="871"/>
                  </a:cubicBezTo>
                  <a:lnTo>
                    <a:pt x="1667" y="871"/>
                  </a:lnTo>
                  <a:lnTo>
                    <a:pt x="1346" y="1109"/>
                  </a:lnTo>
                  <a:cubicBezTo>
                    <a:pt x="1274" y="1169"/>
                    <a:pt x="1250" y="1276"/>
                    <a:pt x="1310" y="1347"/>
                  </a:cubicBezTo>
                  <a:cubicBezTo>
                    <a:pt x="1346" y="1395"/>
                    <a:pt x="1405" y="1419"/>
                    <a:pt x="1453" y="1419"/>
                  </a:cubicBezTo>
                  <a:cubicBezTo>
                    <a:pt x="1477" y="1419"/>
                    <a:pt x="1524" y="1407"/>
                    <a:pt x="1548" y="1395"/>
                  </a:cubicBezTo>
                  <a:lnTo>
                    <a:pt x="2286" y="847"/>
                  </a:lnTo>
                  <a:cubicBezTo>
                    <a:pt x="2322" y="811"/>
                    <a:pt x="2358" y="752"/>
                    <a:pt x="2358" y="704"/>
                  </a:cubicBezTo>
                  <a:cubicBezTo>
                    <a:pt x="2358" y="668"/>
                    <a:pt x="2322" y="633"/>
                    <a:pt x="2286" y="585"/>
                  </a:cubicBezTo>
                  <a:lnTo>
                    <a:pt x="1548" y="37"/>
                  </a:lnTo>
                  <a:cubicBezTo>
                    <a:pt x="1518" y="13"/>
                    <a:pt x="1482" y="0"/>
                    <a:pt x="14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45" name="Google Shape;13445;p88"/>
          <p:cNvGrpSpPr/>
          <p:nvPr/>
        </p:nvGrpSpPr>
        <p:grpSpPr>
          <a:xfrm>
            <a:off x="7073928" y="2731507"/>
            <a:ext cx="371395" cy="371809"/>
            <a:chOff x="7073928" y="2905757"/>
            <a:chExt cx="371395" cy="371809"/>
          </a:xfrm>
        </p:grpSpPr>
        <p:sp>
          <p:nvSpPr>
            <p:cNvPr id="13446" name="Google Shape;13446;p88"/>
            <p:cNvSpPr/>
            <p:nvPr/>
          </p:nvSpPr>
          <p:spPr>
            <a:xfrm>
              <a:off x="7073928" y="2905757"/>
              <a:ext cx="371395" cy="371809"/>
            </a:xfrm>
            <a:custGeom>
              <a:avLst/>
              <a:gdLst/>
              <a:ahLst/>
              <a:cxnLst/>
              <a:rect l="l" t="t" r="r" b="b"/>
              <a:pathLst>
                <a:path w="11669" h="11682" extrusionOk="0">
                  <a:moveTo>
                    <a:pt x="3608" y="1811"/>
                  </a:moveTo>
                  <a:cubicBezTo>
                    <a:pt x="3822" y="1811"/>
                    <a:pt x="3989" y="1977"/>
                    <a:pt x="3989" y="2192"/>
                  </a:cubicBezTo>
                  <a:lnTo>
                    <a:pt x="3989" y="2561"/>
                  </a:lnTo>
                  <a:cubicBezTo>
                    <a:pt x="3989" y="2870"/>
                    <a:pt x="3727" y="3120"/>
                    <a:pt x="3417" y="3120"/>
                  </a:cubicBezTo>
                  <a:cubicBezTo>
                    <a:pt x="3411" y="3120"/>
                    <a:pt x="3404" y="3121"/>
                    <a:pt x="3398" y="3121"/>
                  </a:cubicBezTo>
                  <a:cubicBezTo>
                    <a:pt x="3109" y="3121"/>
                    <a:pt x="2870" y="2863"/>
                    <a:pt x="2870" y="2561"/>
                  </a:cubicBezTo>
                  <a:lnTo>
                    <a:pt x="2870" y="2192"/>
                  </a:lnTo>
                  <a:cubicBezTo>
                    <a:pt x="2870" y="1977"/>
                    <a:pt x="3024" y="1811"/>
                    <a:pt x="3239" y="1811"/>
                  </a:cubicBezTo>
                  <a:close/>
                  <a:moveTo>
                    <a:pt x="3596" y="3454"/>
                  </a:moveTo>
                  <a:lnTo>
                    <a:pt x="3596" y="3466"/>
                  </a:lnTo>
                  <a:cubicBezTo>
                    <a:pt x="3632" y="3561"/>
                    <a:pt x="3643" y="3644"/>
                    <a:pt x="3667" y="3704"/>
                  </a:cubicBezTo>
                  <a:lnTo>
                    <a:pt x="3429" y="3942"/>
                  </a:lnTo>
                  <a:lnTo>
                    <a:pt x="3405" y="3942"/>
                  </a:lnTo>
                  <a:lnTo>
                    <a:pt x="3167" y="3704"/>
                  </a:lnTo>
                  <a:cubicBezTo>
                    <a:pt x="3191" y="3644"/>
                    <a:pt x="3215" y="3585"/>
                    <a:pt x="3215" y="3525"/>
                  </a:cubicBezTo>
                  <a:lnTo>
                    <a:pt x="3215" y="3454"/>
                  </a:lnTo>
                  <a:close/>
                  <a:moveTo>
                    <a:pt x="5632" y="5204"/>
                  </a:moveTo>
                  <a:lnTo>
                    <a:pt x="5632" y="7418"/>
                  </a:lnTo>
                  <a:lnTo>
                    <a:pt x="4525" y="8204"/>
                  </a:lnTo>
                  <a:lnTo>
                    <a:pt x="4525" y="5466"/>
                  </a:lnTo>
                  <a:cubicBezTo>
                    <a:pt x="4608" y="5525"/>
                    <a:pt x="4727" y="5573"/>
                    <a:pt x="4846" y="5585"/>
                  </a:cubicBezTo>
                  <a:lnTo>
                    <a:pt x="4977" y="5585"/>
                  </a:lnTo>
                  <a:cubicBezTo>
                    <a:pt x="5120" y="5561"/>
                    <a:pt x="5263" y="5525"/>
                    <a:pt x="5370" y="5418"/>
                  </a:cubicBezTo>
                  <a:lnTo>
                    <a:pt x="5632" y="5204"/>
                  </a:lnTo>
                  <a:close/>
                  <a:moveTo>
                    <a:pt x="2893" y="3930"/>
                  </a:moveTo>
                  <a:lnTo>
                    <a:pt x="3167" y="4204"/>
                  </a:lnTo>
                  <a:cubicBezTo>
                    <a:pt x="3227" y="4263"/>
                    <a:pt x="3310" y="4299"/>
                    <a:pt x="3417" y="4299"/>
                  </a:cubicBezTo>
                  <a:cubicBezTo>
                    <a:pt x="3524" y="4299"/>
                    <a:pt x="3596" y="4275"/>
                    <a:pt x="3667" y="4204"/>
                  </a:cubicBezTo>
                  <a:lnTo>
                    <a:pt x="3905" y="3966"/>
                  </a:lnTo>
                  <a:cubicBezTo>
                    <a:pt x="3989" y="3989"/>
                    <a:pt x="4060" y="4025"/>
                    <a:pt x="4144" y="4025"/>
                  </a:cubicBezTo>
                  <a:cubicBezTo>
                    <a:pt x="4203" y="4025"/>
                    <a:pt x="4263" y="4049"/>
                    <a:pt x="4298" y="4097"/>
                  </a:cubicBezTo>
                  <a:lnTo>
                    <a:pt x="4798" y="4716"/>
                  </a:lnTo>
                  <a:cubicBezTo>
                    <a:pt x="4833" y="4764"/>
                    <a:pt x="4884" y="4789"/>
                    <a:pt x="4935" y="4789"/>
                  </a:cubicBezTo>
                  <a:cubicBezTo>
                    <a:pt x="4971" y="4789"/>
                    <a:pt x="5007" y="4776"/>
                    <a:pt x="5036" y="4751"/>
                  </a:cubicBezTo>
                  <a:lnTo>
                    <a:pt x="5656" y="4263"/>
                  </a:lnTo>
                  <a:cubicBezTo>
                    <a:pt x="5694" y="4231"/>
                    <a:pt x="5747" y="4209"/>
                    <a:pt x="5798" y="4209"/>
                  </a:cubicBezTo>
                  <a:cubicBezTo>
                    <a:pt x="5842" y="4209"/>
                    <a:pt x="5885" y="4225"/>
                    <a:pt x="5918" y="4263"/>
                  </a:cubicBezTo>
                  <a:cubicBezTo>
                    <a:pt x="5965" y="4299"/>
                    <a:pt x="5989" y="4347"/>
                    <a:pt x="5977" y="4406"/>
                  </a:cubicBezTo>
                  <a:cubicBezTo>
                    <a:pt x="5989" y="4454"/>
                    <a:pt x="5965" y="4513"/>
                    <a:pt x="5918" y="4537"/>
                  </a:cubicBezTo>
                  <a:lnTo>
                    <a:pt x="5144" y="5156"/>
                  </a:lnTo>
                  <a:cubicBezTo>
                    <a:pt x="5084" y="5192"/>
                    <a:pt x="5013" y="5228"/>
                    <a:pt x="4929" y="5240"/>
                  </a:cubicBezTo>
                  <a:lnTo>
                    <a:pt x="4858" y="5240"/>
                  </a:lnTo>
                  <a:cubicBezTo>
                    <a:pt x="4751" y="5228"/>
                    <a:pt x="4667" y="5180"/>
                    <a:pt x="4608" y="5109"/>
                  </a:cubicBezTo>
                  <a:lnTo>
                    <a:pt x="4453" y="4930"/>
                  </a:lnTo>
                  <a:cubicBezTo>
                    <a:pt x="4425" y="4884"/>
                    <a:pt x="4369" y="4866"/>
                    <a:pt x="4312" y="4866"/>
                  </a:cubicBezTo>
                  <a:cubicBezTo>
                    <a:pt x="4295" y="4866"/>
                    <a:pt x="4279" y="4868"/>
                    <a:pt x="4263" y="4870"/>
                  </a:cubicBezTo>
                  <a:cubicBezTo>
                    <a:pt x="4191" y="4894"/>
                    <a:pt x="4144" y="4954"/>
                    <a:pt x="4144" y="5037"/>
                  </a:cubicBezTo>
                  <a:lnTo>
                    <a:pt x="4144" y="8454"/>
                  </a:lnTo>
                  <a:lnTo>
                    <a:pt x="3763" y="8740"/>
                  </a:lnTo>
                  <a:lnTo>
                    <a:pt x="3763" y="7145"/>
                  </a:lnTo>
                  <a:cubicBezTo>
                    <a:pt x="3763" y="7061"/>
                    <a:pt x="3691" y="6978"/>
                    <a:pt x="3596" y="6978"/>
                  </a:cubicBezTo>
                  <a:cubicBezTo>
                    <a:pt x="3512" y="6978"/>
                    <a:pt x="3429" y="7061"/>
                    <a:pt x="3429" y="7145"/>
                  </a:cubicBezTo>
                  <a:lnTo>
                    <a:pt x="3429" y="8978"/>
                  </a:lnTo>
                  <a:lnTo>
                    <a:pt x="2870" y="9383"/>
                  </a:lnTo>
                  <a:lnTo>
                    <a:pt x="2870" y="7180"/>
                  </a:lnTo>
                  <a:cubicBezTo>
                    <a:pt x="2870" y="7014"/>
                    <a:pt x="2822" y="6835"/>
                    <a:pt x="2750" y="6680"/>
                  </a:cubicBezTo>
                  <a:lnTo>
                    <a:pt x="2572" y="6347"/>
                  </a:lnTo>
                  <a:cubicBezTo>
                    <a:pt x="2524" y="6240"/>
                    <a:pt x="2500" y="6121"/>
                    <a:pt x="2500" y="6013"/>
                  </a:cubicBezTo>
                  <a:lnTo>
                    <a:pt x="2500" y="4263"/>
                  </a:lnTo>
                  <a:cubicBezTo>
                    <a:pt x="2500" y="4180"/>
                    <a:pt x="2536" y="4120"/>
                    <a:pt x="2596" y="4085"/>
                  </a:cubicBezTo>
                  <a:lnTo>
                    <a:pt x="2893" y="3930"/>
                  </a:lnTo>
                  <a:close/>
                  <a:moveTo>
                    <a:pt x="5810" y="1"/>
                  </a:moveTo>
                  <a:cubicBezTo>
                    <a:pt x="5727" y="1"/>
                    <a:pt x="5656" y="72"/>
                    <a:pt x="5656" y="167"/>
                  </a:cubicBezTo>
                  <a:lnTo>
                    <a:pt x="5656" y="3870"/>
                  </a:lnTo>
                  <a:cubicBezTo>
                    <a:pt x="5596" y="3882"/>
                    <a:pt x="5537" y="3930"/>
                    <a:pt x="5477" y="3977"/>
                  </a:cubicBezTo>
                  <a:lnTo>
                    <a:pt x="5001" y="4358"/>
                  </a:lnTo>
                  <a:lnTo>
                    <a:pt x="4596" y="3870"/>
                  </a:lnTo>
                  <a:cubicBezTo>
                    <a:pt x="4489" y="3739"/>
                    <a:pt x="4346" y="3668"/>
                    <a:pt x="4179" y="3668"/>
                  </a:cubicBezTo>
                  <a:cubicBezTo>
                    <a:pt x="4072" y="3668"/>
                    <a:pt x="3989" y="3573"/>
                    <a:pt x="3989" y="3466"/>
                  </a:cubicBezTo>
                  <a:lnTo>
                    <a:pt x="3989" y="3275"/>
                  </a:lnTo>
                  <a:cubicBezTo>
                    <a:pt x="4203" y="3108"/>
                    <a:pt x="4358" y="2846"/>
                    <a:pt x="4358" y="2549"/>
                  </a:cubicBezTo>
                  <a:lnTo>
                    <a:pt x="4358" y="2180"/>
                  </a:lnTo>
                  <a:cubicBezTo>
                    <a:pt x="4358" y="1775"/>
                    <a:pt x="4024" y="1465"/>
                    <a:pt x="3643" y="1465"/>
                  </a:cubicBezTo>
                  <a:lnTo>
                    <a:pt x="3274" y="1465"/>
                  </a:lnTo>
                  <a:cubicBezTo>
                    <a:pt x="2870" y="1465"/>
                    <a:pt x="2560" y="1787"/>
                    <a:pt x="2560" y="2180"/>
                  </a:cubicBezTo>
                  <a:lnTo>
                    <a:pt x="2560" y="2549"/>
                  </a:lnTo>
                  <a:cubicBezTo>
                    <a:pt x="2560" y="2846"/>
                    <a:pt x="2703" y="3108"/>
                    <a:pt x="2929" y="3275"/>
                  </a:cubicBezTo>
                  <a:lnTo>
                    <a:pt x="2929" y="3525"/>
                  </a:lnTo>
                  <a:lnTo>
                    <a:pt x="2929" y="3549"/>
                  </a:lnTo>
                  <a:lnTo>
                    <a:pt x="2500" y="3751"/>
                  </a:lnTo>
                  <a:cubicBezTo>
                    <a:pt x="2322" y="3847"/>
                    <a:pt x="2203" y="4037"/>
                    <a:pt x="2203" y="4228"/>
                  </a:cubicBezTo>
                  <a:lnTo>
                    <a:pt x="2203" y="5990"/>
                  </a:lnTo>
                  <a:cubicBezTo>
                    <a:pt x="2203" y="6144"/>
                    <a:pt x="2239" y="6323"/>
                    <a:pt x="2322" y="6478"/>
                  </a:cubicBezTo>
                  <a:lnTo>
                    <a:pt x="2500" y="6823"/>
                  </a:lnTo>
                  <a:cubicBezTo>
                    <a:pt x="2536" y="6918"/>
                    <a:pt x="2572" y="7037"/>
                    <a:pt x="2572" y="7145"/>
                  </a:cubicBezTo>
                  <a:lnTo>
                    <a:pt x="2572" y="9597"/>
                  </a:lnTo>
                  <a:lnTo>
                    <a:pt x="83" y="11371"/>
                  </a:lnTo>
                  <a:cubicBezTo>
                    <a:pt x="12" y="11431"/>
                    <a:pt x="0" y="11538"/>
                    <a:pt x="36" y="11609"/>
                  </a:cubicBezTo>
                  <a:cubicBezTo>
                    <a:pt x="74" y="11655"/>
                    <a:pt x="133" y="11682"/>
                    <a:pt x="188" y="11682"/>
                  </a:cubicBezTo>
                  <a:cubicBezTo>
                    <a:pt x="219" y="11682"/>
                    <a:pt x="249" y="11674"/>
                    <a:pt x="274" y="11657"/>
                  </a:cubicBezTo>
                  <a:lnTo>
                    <a:pt x="5846" y="7716"/>
                  </a:lnTo>
                  <a:lnTo>
                    <a:pt x="11406" y="11657"/>
                  </a:lnTo>
                  <a:cubicBezTo>
                    <a:pt x="11442" y="11669"/>
                    <a:pt x="11466" y="11681"/>
                    <a:pt x="11513" y="11681"/>
                  </a:cubicBezTo>
                  <a:cubicBezTo>
                    <a:pt x="11573" y="11681"/>
                    <a:pt x="11621" y="11657"/>
                    <a:pt x="11644" y="11609"/>
                  </a:cubicBezTo>
                  <a:cubicBezTo>
                    <a:pt x="11668" y="11538"/>
                    <a:pt x="11644" y="11431"/>
                    <a:pt x="11573" y="11371"/>
                  </a:cubicBezTo>
                  <a:lnTo>
                    <a:pt x="5977" y="7395"/>
                  </a:lnTo>
                  <a:lnTo>
                    <a:pt x="5977" y="4930"/>
                  </a:lnTo>
                  <a:lnTo>
                    <a:pt x="6144" y="4787"/>
                  </a:lnTo>
                  <a:cubicBezTo>
                    <a:pt x="6263" y="4692"/>
                    <a:pt x="6334" y="4549"/>
                    <a:pt x="6346" y="4394"/>
                  </a:cubicBezTo>
                  <a:cubicBezTo>
                    <a:pt x="6346" y="4228"/>
                    <a:pt x="6287" y="4073"/>
                    <a:pt x="6168" y="3977"/>
                  </a:cubicBezTo>
                  <a:cubicBezTo>
                    <a:pt x="6108" y="3930"/>
                    <a:pt x="6049" y="3882"/>
                    <a:pt x="5977" y="3870"/>
                  </a:cubicBezTo>
                  <a:lnTo>
                    <a:pt x="5977" y="715"/>
                  </a:lnTo>
                  <a:lnTo>
                    <a:pt x="8275" y="715"/>
                  </a:lnTo>
                  <a:lnTo>
                    <a:pt x="8037" y="1191"/>
                  </a:lnTo>
                  <a:cubicBezTo>
                    <a:pt x="8001" y="1239"/>
                    <a:pt x="8001" y="1299"/>
                    <a:pt x="8037" y="1334"/>
                  </a:cubicBezTo>
                  <a:lnTo>
                    <a:pt x="8275" y="1811"/>
                  </a:lnTo>
                  <a:lnTo>
                    <a:pt x="6549" y="1811"/>
                  </a:lnTo>
                  <a:cubicBezTo>
                    <a:pt x="6453" y="1811"/>
                    <a:pt x="6382" y="1894"/>
                    <a:pt x="6382" y="1977"/>
                  </a:cubicBezTo>
                  <a:cubicBezTo>
                    <a:pt x="6382" y="2072"/>
                    <a:pt x="6453" y="2144"/>
                    <a:pt x="6549" y="2144"/>
                  </a:cubicBezTo>
                  <a:lnTo>
                    <a:pt x="8549" y="2144"/>
                  </a:lnTo>
                  <a:cubicBezTo>
                    <a:pt x="8608" y="2144"/>
                    <a:pt x="8668" y="2108"/>
                    <a:pt x="8704" y="2072"/>
                  </a:cubicBezTo>
                  <a:cubicBezTo>
                    <a:pt x="8727" y="2025"/>
                    <a:pt x="8727" y="1953"/>
                    <a:pt x="8716" y="1906"/>
                  </a:cubicBezTo>
                  <a:lnTo>
                    <a:pt x="8394" y="1251"/>
                  </a:lnTo>
                  <a:lnTo>
                    <a:pt x="8716" y="596"/>
                  </a:lnTo>
                  <a:cubicBezTo>
                    <a:pt x="8751" y="537"/>
                    <a:pt x="8751" y="477"/>
                    <a:pt x="8704" y="429"/>
                  </a:cubicBezTo>
                  <a:cubicBezTo>
                    <a:pt x="8668" y="394"/>
                    <a:pt x="8608" y="358"/>
                    <a:pt x="8549" y="358"/>
                  </a:cubicBezTo>
                  <a:lnTo>
                    <a:pt x="5977" y="358"/>
                  </a:lnTo>
                  <a:lnTo>
                    <a:pt x="5977" y="167"/>
                  </a:lnTo>
                  <a:cubicBezTo>
                    <a:pt x="5977" y="72"/>
                    <a:pt x="5906" y="1"/>
                    <a:pt x="5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7" name="Google Shape;13447;p88"/>
            <p:cNvSpPr/>
            <p:nvPr/>
          </p:nvSpPr>
          <p:spPr>
            <a:xfrm>
              <a:off x="7281188" y="3188513"/>
              <a:ext cx="65596" cy="48473"/>
            </a:xfrm>
            <a:custGeom>
              <a:avLst/>
              <a:gdLst/>
              <a:ahLst/>
              <a:cxnLst/>
              <a:rect l="l" t="t" r="r" b="b"/>
              <a:pathLst>
                <a:path w="2061" h="1523" extrusionOk="0">
                  <a:moveTo>
                    <a:pt x="204" y="1"/>
                  </a:moveTo>
                  <a:cubicBezTo>
                    <a:pt x="151" y="1"/>
                    <a:pt x="97" y="27"/>
                    <a:pt x="60" y="70"/>
                  </a:cubicBezTo>
                  <a:cubicBezTo>
                    <a:pt x="1" y="154"/>
                    <a:pt x="37" y="261"/>
                    <a:pt x="108" y="320"/>
                  </a:cubicBezTo>
                  <a:lnTo>
                    <a:pt x="1775" y="1487"/>
                  </a:lnTo>
                  <a:cubicBezTo>
                    <a:pt x="1799" y="1511"/>
                    <a:pt x="1834" y="1523"/>
                    <a:pt x="1882" y="1523"/>
                  </a:cubicBezTo>
                  <a:cubicBezTo>
                    <a:pt x="1942" y="1523"/>
                    <a:pt x="1977" y="1487"/>
                    <a:pt x="2013" y="1451"/>
                  </a:cubicBezTo>
                  <a:cubicBezTo>
                    <a:pt x="2061" y="1368"/>
                    <a:pt x="2037" y="1261"/>
                    <a:pt x="1965" y="1213"/>
                  </a:cubicBezTo>
                  <a:lnTo>
                    <a:pt x="299" y="35"/>
                  </a:lnTo>
                  <a:cubicBezTo>
                    <a:pt x="271" y="11"/>
                    <a:pt x="237" y="1"/>
                    <a:pt x="2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8" name="Google Shape;13448;p88"/>
            <p:cNvSpPr/>
            <p:nvPr/>
          </p:nvSpPr>
          <p:spPr>
            <a:xfrm>
              <a:off x="7252034" y="3168080"/>
              <a:ext cx="24634" cy="19287"/>
            </a:xfrm>
            <a:custGeom>
              <a:avLst/>
              <a:gdLst/>
              <a:ahLst/>
              <a:cxnLst/>
              <a:rect l="l" t="t" r="r" b="b"/>
              <a:pathLst>
                <a:path w="774" h="606" extrusionOk="0">
                  <a:moveTo>
                    <a:pt x="201" y="1"/>
                  </a:moveTo>
                  <a:cubicBezTo>
                    <a:pt x="148" y="1"/>
                    <a:pt x="97" y="29"/>
                    <a:pt x="60" y="81"/>
                  </a:cubicBezTo>
                  <a:cubicBezTo>
                    <a:pt x="0" y="153"/>
                    <a:pt x="24" y="260"/>
                    <a:pt x="95" y="319"/>
                  </a:cubicBezTo>
                  <a:lnTo>
                    <a:pt x="476" y="569"/>
                  </a:lnTo>
                  <a:cubicBezTo>
                    <a:pt x="500" y="581"/>
                    <a:pt x="536" y="605"/>
                    <a:pt x="572" y="605"/>
                  </a:cubicBezTo>
                  <a:cubicBezTo>
                    <a:pt x="631" y="605"/>
                    <a:pt x="679" y="569"/>
                    <a:pt x="714" y="522"/>
                  </a:cubicBezTo>
                  <a:cubicBezTo>
                    <a:pt x="774" y="450"/>
                    <a:pt x="750" y="343"/>
                    <a:pt x="667" y="284"/>
                  </a:cubicBezTo>
                  <a:lnTo>
                    <a:pt x="298" y="34"/>
                  </a:lnTo>
                  <a:cubicBezTo>
                    <a:pt x="266" y="11"/>
                    <a:pt x="233" y="1"/>
                    <a:pt x="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49" name="Google Shape;13449;p88"/>
          <p:cNvGrpSpPr/>
          <p:nvPr/>
        </p:nvGrpSpPr>
        <p:grpSpPr>
          <a:xfrm>
            <a:off x="6188327" y="2781158"/>
            <a:ext cx="371395" cy="272857"/>
            <a:chOff x="6188327" y="2955408"/>
            <a:chExt cx="371395" cy="272857"/>
          </a:xfrm>
        </p:grpSpPr>
        <p:sp>
          <p:nvSpPr>
            <p:cNvPr id="13450" name="Google Shape;13450;p88"/>
            <p:cNvSpPr/>
            <p:nvPr/>
          </p:nvSpPr>
          <p:spPr>
            <a:xfrm>
              <a:off x="6229990" y="2978897"/>
              <a:ext cx="289567" cy="197840"/>
            </a:xfrm>
            <a:custGeom>
              <a:avLst/>
              <a:gdLst/>
              <a:ahLst/>
              <a:cxnLst/>
              <a:rect l="l" t="t" r="r" b="b"/>
              <a:pathLst>
                <a:path w="9098" h="6216" extrusionOk="0">
                  <a:moveTo>
                    <a:pt x="2894" y="1263"/>
                  </a:moveTo>
                  <a:cubicBezTo>
                    <a:pt x="3097" y="1263"/>
                    <a:pt x="3263" y="1429"/>
                    <a:pt x="3263" y="1632"/>
                  </a:cubicBezTo>
                  <a:lnTo>
                    <a:pt x="3263" y="2001"/>
                  </a:lnTo>
                  <a:cubicBezTo>
                    <a:pt x="3263" y="2322"/>
                    <a:pt x="3013" y="2572"/>
                    <a:pt x="2704" y="2572"/>
                  </a:cubicBezTo>
                  <a:cubicBezTo>
                    <a:pt x="2406" y="2561"/>
                    <a:pt x="2144" y="2299"/>
                    <a:pt x="2144" y="2001"/>
                  </a:cubicBezTo>
                  <a:lnTo>
                    <a:pt x="2144" y="1632"/>
                  </a:lnTo>
                  <a:cubicBezTo>
                    <a:pt x="2144" y="1429"/>
                    <a:pt x="2311" y="1263"/>
                    <a:pt x="2525" y="1263"/>
                  </a:cubicBezTo>
                  <a:close/>
                  <a:moveTo>
                    <a:pt x="7264" y="1084"/>
                  </a:moveTo>
                  <a:cubicBezTo>
                    <a:pt x="7371" y="1084"/>
                    <a:pt x="7466" y="1168"/>
                    <a:pt x="7466" y="1275"/>
                  </a:cubicBezTo>
                  <a:lnTo>
                    <a:pt x="7466" y="1822"/>
                  </a:lnTo>
                  <a:cubicBezTo>
                    <a:pt x="7466" y="1894"/>
                    <a:pt x="7430" y="1953"/>
                    <a:pt x="7359" y="1989"/>
                  </a:cubicBezTo>
                  <a:cubicBezTo>
                    <a:pt x="7299" y="2025"/>
                    <a:pt x="7264" y="2084"/>
                    <a:pt x="7264" y="2144"/>
                  </a:cubicBezTo>
                  <a:lnTo>
                    <a:pt x="7264" y="2406"/>
                  </a:lnTo>
                  <a:cubicBezTo>
                    <a:pt x="7264" y="2477"/>
                    <a:pt x="7323" y="2549"/>
                    <a:pt x="7407" y="2572"/>
                  </a:cubicBezTo>
                  <a:lnTo>
                    <a:pt x="7859" y="2692"/>
                  </a:lnTo>
                  <a:cubicBezTo>
                    <a:pt x="7954" y="2703"/>
                    <a:pt x="8014" y="2787"/>
                    <a:pt x="8014" y="2882"/>
                  </a:cubicBezTo>
                  <a:lnTo>
                    <a:pt x="8014" y="2930"/>
                  </a:lnTo>
                  <a:lnTo>
                    <a:pt x="6168" y="2930"/>
                  </a:lnTo>
                  <a:lnTo>
                    <a:pt x="6168" y="2882"/>
                  </a:lnTo>
                  <a:cubicBezTo>
                    <a:pt x="6168" y="2787"/>
                    <a:pt x="6228" y="2715"/>
                    <a:pt x="6311" y="2692"/>
                  </a:cubicBezTo>
                  <a:lnTo>
                    <a:pt x="6776" y="2572"/>
                  </a:lnTo>
                  <a:cubicBezTo>
                    <a:pt x="6847" y="2549"/>
                    <a:pt x="6907" y="2477"/>
                    <a:pt x="6907" y="2406"/>
                  </a:cubicBezTo>
                  <a:lnTo>
                    <a:pt x="6907" y="2144"/>
                  </a:lnTo>
                  <a:cubicBezTo>
                    <a:pt x="6895" y="2060"/>
                    <a:pt x="6871" y="2025"/>
                    <a:pt x="6811" y="1989"/>
                  </a:cubicBezTo>
                  <a:cubicBezTo>
                    <a:pt x="6752" y="1953"/>
                    <a:pt x="6704" y="1882"/>
                    <a:pt x="6704" y="1822"/>
                  </a:cubicBezTo>
                  <a:lnTo>
                    <a:pt x="6704" y="1275"/>
                  </a:lnTo>
                  <a:cubicBezTo>
                    <a:pt x="6704" y="1168"/>
                    <a:pt x="6787" y="1084"/>
                    <a:pt x="6895" y="1084"/>
                  </a:cubicBezTo>
                  <a:close/>
                  <a:moveTo>
                    <a:pt x="8752" y="334"/>
                  </a:moveTo>
                  <a:lnTo>
                    <a:pt x="8752" y="2930"/>
                  </a:lnTo>
                  <a:lnTo>
                    <a:pt x="8371" y="2930"/>
                  </a:lnTo>
                  <a:lnTo>
                    <a:pt x="8371" y="2882"/>
                  </a:lnTo>
                  <a:cubicBezTo>
                    <a:pt x="8371" y="2632"/>
                    <a:pt x="8204" y="2418"/>
                    <a:pt x="7966" y="2358"/>
                  </a:cubicBezTo>
                  <a:lnTo>
                    <a:pt x="7645" y="2287"/>
                  </a:lnTo>
                  <a:lnTo>
                    <a:pt x="7645" y="2227"/>
                  </a:lnTo>
                  <a:cubicBezTo>
                    <a:pt x="7764" y="2120"/>
                    <a:pt x="7823" y="1977"/>
                    <a:pt x="7823" y="1822"/>
                  </a:cubicBezTo>
                  <a:lnTo>
                    <a:pt x="7823" y="1275"/>
                  </a:lnTo>
                  <a:cubicBezTo>
                    <a:pt x="7823" y="977"/>
                    <a:pt x="7585" y="739"/>
                    <a:pt x="7288" y="739"/>
                  </a:cubicBezTo>
                  <a:lnTo>
                    <a:pt x="6907" y="739"/>
                  </a:lnTo>
                  <a:cubicBezTo>
                    <a:pt x="6609" y="739"/>
                    <a:pt x="6371" y="977"/>
                    <a:pt x="6371" y="1275"/>
                  </a:cubicBezTo>
                  <a:lnTo>
                    <a:pt x="6371" y="1822"/>
                  </a:lnTo>
                  <a:cubicBezTo>
                    <a:pt x="6371" y="1977"/>
                    <a:pt x="6454" y="2120"/>
                    <a:pt x="6549" y="2227"/>
                  </a:cubicBezTo>
                  <a:lnTo>
                    <a:pt x="6549" y="2287"/>
                  </a:lnTo>
                  <a:lnTo>
                    <a:pt x="6228" y="2358"/>
                  </a:lnTo>
                  <a:cubicBezTo>
                    <a:pt x="5990" y="2418"/>
                    <a:pt x="5823" y="2632"/>
                    <a:pt x="5823" y="2882"/>
                  </a:cubicBezTo>
                  <a:lnTo>
                    <a:pt x="5823" y="2930"/>
                  </a:lnTo>
                  <a:lnTo>
                    <a:pt x="5442" y="2930"/>
                  </a:lnTo>
                  <a:lnTo>
                    <a:pt x="5442" y="334"/>
                  </a:lnTo>
                  <a:close/>
                  <a:moveTo>
                    <a:pt x="2894" y="2906"/>
                  </a:moveTo>
                  <a:lnTo>
                    <a:pt x="2894" y="2989"/>
                  </a:lnTo>
                  <a:cubicBezTo>
                    <a:pt x="2894" y="3049"/>
                    <a:pt x="2906" y="3108"/>
                    <a:pt x="2954" y="3168"/>
                  </a:cubicBezTo>
                  <a:lnTo>
                    <a:pt x="2716" y="3406"/>
                  </a:lnTo>
                  <a:lnTo>
                    <a:pt x="2704" y="3406"/>
                  </a:lnTo>
                  <a:lnTo>
                    <a:pt x="2466" y="3168"/>
                  </a:lnTo>
                  <a:cubicBezTo>
                    <a:pt x="2489" y="3108"/>
                    <a:pt x="2501" y="3049"/>
                    <a:pt x="2501" y="2989"/>
                  </a:cubicBezTo>
                  <a:lnTo>
                    <a:pt x="2501" y="2906"/>
                  </a:lnTo>
                  <a:close/>
                  <a:moveTo>
                    <a:pt x="3251" y="3346"/>
                  </a:moveTo>
                  <a:lnTo>
                    <a:pt x="3597" y="3477"/>
                  </a:lnTo>
                  <a:cubicBezTo>
                    <a:pt x="3739" y="3537"/>
                    <a:pt x="3835" y="3668"/>
                    <a:pt x="3835" y="3835"/>
                  </a:cubicBezTo>
                  <a:lnTo>
                    <a:pt x="3835" y="4918"/>
                  </a:lnTo>
                  <a:cubicBezTo>
                    <a:pt x="3835" y="5025"/>
                    <a:pt x="3739" y="5108"/>
                    <a:pt x="3632" y="5108"/>
                  </a:cubicBezTo>
                  <a:lnTo>
                    <a:pt x="2894" y="5108"/>
                  </a:lnTo>
                  <a:lnTo>
                    <a:pt x="2894" y="4906"/>
                  </a:lnTo>
                  <a:lnTo>
                    <a:pt x="3263" y="4906"/>
                  </a:lnTo>
                  <a:cubicBezTo>
                    <a:pt x="3358" y="4906"/>
                    <a:pt x="3430" y="4835"/>
                    <a:pt x="3430" y="4739"/>
                  </a:cubicBezTo>
                  <a:lnTo>
                    <a:pt x="3430" y="4192"/>
                  </a:lnTo>
                  <a:cubicBezTo>
                    <a:pt x="3430" y="4096"/>
                    <a:pt x="3358" y="4025"/>
                    <a:pt x="3263" y="4025"/>
                  </a:cubicBezTo>
                  <a:cubicBezTo>
                    <a:pt x="3180" y="4025"/>
                    <a:pt x="3097" y="4096"/>
                    <a:pt x="3097" y="4192"/>
                  </a:cubicBezTo>
                  <a:lnTo>
                    <a:pt x="3097" y="4561"/>
                  </a:lnTo>
                  <a:lnTo>
                    <a:pt x="2346" y="4561"/>
                  </a:lnTo>
                  <a:lnTo>
                    <a:pt x="2346" y="4192"/>
                  </a:lnTo>
                  <a:cubicBezTo>
                    <a:pt x="2346" y="4096"/>
                    <a:pt x="2263" y="4025"/>
                    <a:pt x="2180" y="4025"/>
                  </a:cubicBezTo>
                  <a:cubicBezTo>
                    <a:pt x="2085" y="4025"/>
                    <a:pt x="2013" y="4096"/>
                    <a:pt x="2013" y="4192"/>
                  </a:cubicBezTo>
                  <a:lnTo>
                    <a:pt x="2013" y="4739"/>
                  </a:lnTo>
                  <a:cubicBezTo>
                    <a:pt x="2013" y="4835"/>
                    <a:pt x="2085" y="4906"/>
                    <a:pt x="2180" y="4906"/>
                  </a:cubicBezTo>
                  <a:lnTo>
                    <a:pt x="2549" y="4906"/>
                  </a:lnTo>
                  <a:lnTo>
                    <a:pt x="2549" y="5120"/>
                  </a:lnTo>
                  <a:lnTo>
                    <a:pt x="1811" y="5120"/>
                  </a:lnTo>
                  <a:cubicBezTo>
                    <a:pt x="1704" y="5120"/>
                    <a:pt x="1608" y="5025"/>
                    <a:pt x="1608" y="4918"/>
                  </a:cubicBezTo>
                  <a:lnTo>
                    <a:pt x="1608" y="3835"/>
                  </a:lnTo>
                  <a:lnTo>
                    <a:pt x="1596" y="3835"/>
                  </a:lnTo>
                  <a:cubicBezTo>
                    <a:pt x="1596" y="3680"/>
                    <a:pt x="1704" y="3537"/>
                    <a:pt x="1834" y="3477"/>
                  </a:cubicBezTo>
                  <a:lnTo>
                    <a:pt x="2180" y="3346"/>
                  </a:lnTo>
                  <a:lnTo>
                    <a:pt x="2466" y="3632"/>
                  </a:lnTo>
                  <a:cubicBezTo>
                    <a:pt x="2537" y="3704"/>
                    <a:pt x="2620" y="3727"/>
                    <a:pt x="2716" y="3727"/>
                  </a:cubicBezTo>
                  <a:cubicBezTo>
                    <a:pt x="2799" y="3727"/>
                    <a:pt x="2894" y="3704"/>
                    <a:pt x="2966" y="3632"/>
                  </a:cubicBezTo>
                  <a:lnTo>
                    <a:pt x="3251" y="3346"/>
                  </a:lnTo>
                  <a:close/>
                  <a:moveTo>
                    <a:pt x="5097" y="5085"/>
                  </a:moveTo>
                  <a:lnTo>
                    <a:pt x="5097" y="5847"/>
                  </a:lnTo>
                  <a:lnTo>
                    <a:pt x="322" y="5847"/>
                  </a:lnTo>
                  <a:lnTo>
                    <a:pt x="322" y="5085"/>
                  </a:lnTo>
                  <a:lnTo>
                    <a:pt x="1287" y="5085"/>
                  </a:lnTo>
                  <a:cubicBezTo>
                    <a:pt x="1358" y="5287"/>
                    <a:pt x="1549" y="5454"/>
                    <a:pt x="1787" y="5454"/>
                  </a:cubicBezTo>
                  <a:lnTo>
                    <a:pt x="3620" y="5454"/>
                  </a:lnTo>
                  <a:cubicBezTo>
                    <a:pt x="3859" y="5454"/>
                    <a:pt x="4049" y="5311"/>
                    <a:pt x="4132" y="5085"/>
                  </a:cubicBezTo>
                  <a:close/>
                  <a:moveTo>
                    <a:pt x="7288" y="4001"/>
                  </a:moveTo>
                  <a:cubicBezTo>
                    <a:pt x="7383" y="4001"/>
                    <a:pt x="7478" y="4085"/>
                    <a:pt x="7478" y="4192"/>
                  </a:cubicBezTo>
                  <a:lnTo>
                    <a:pt x="7478" y="4739"/>
                  </a:lnTo>
                  <a:cubicBezTo>
                    <a:pt x="7478" y="4823"/>
                    <a:pt x="7442" y="4870"/>
                    <a:pt x="7371" y="4906"/>
                  </a:cubicBezTo>
                  <a:cubicBezTo>
                    <a:pt x="7311" y="4942"/>
                    <a:pt x="7288" y="5001"/>
                    <a:pt x="7288" y="5061"/>
                  </a:cubicBezTo>
                  <a:lnTo>
                    <a:pt x="7288" y="5323"/>
                  </a:lnTo>
                  <a:cubicBezTo>
                    <a:pt x="7288" y="5394"/>
                    <a:pt x="7347" y="5466"/>
                    <a:pt x="7419" y="5489"/>
                  </a:cubicBezTo>
                  <a:lnTo>
                    <a:pt x="7883" y="5609"/>
                  </a:lnTo>
                  <a:cubicBezTo>
                    <a:pt x="7966" y="5620"/>
                    <a:pt x="8026" y="5716"/>
                    <a:pt x="8026" y="5799"/>
                  </a:cubicBezTo>
                  <a:lnTo>
                    <a:pt x="8026" y="5847"/>
                  </a:lnTo>
                  <a:lnTo>
                    <a:pt x="6168" y="5847"/>
                  </a:lnTo>
                  <a:lnTo>
                    <a:pt x="6168" y="5799"/>
                  </a:lnTo>
                  <a:cubicBezTo>
                    <a:pt x="6168" y="5716"/>
                    <a:pt x="6228" y="5632"/>
                    <a:pt x="6311" y="5609"/>
                  </a:cubicBezTo>
                  <a:lnTo>
                    <a:pt x="6776" y="5489"/>
                  </a:lnTo>
                  <a:cubicBezTo>
                    <a:pt x="6847" y="5478"/>
                    <a:pt x="6907" y="5394"/>
                    <a:pt x="6907" y="5323"/>
                  </a:cubicBezTo>
                  <a:lnTo>
                    <a:pt x="6907" y="5061"/>
                  </a:lnTo>
                  <a:cubicBezTo>
                    <a:pt x="6907" y="5001"/>
                    <a:pt x="6883" y="4942"/>
                    <a:pt x="6823" y="4906"/>
                  </a:cubicBezTo>
                  <a:cubicBezTo>
                    <a:pt x="6764" y="4870"/>
                    <a:pt x="6716" y="4799"/>
                    <a:pt x="6716" y="4739"/>
                  </a:cubicBezTo>
                  <a:lnTo>
                    <a:pt x="6716" y="4192"/>
                  </a:lnTo>
                  <a:cubicBezTo>
                    <a:pt x="6716" y="4085"/>
                    <a:pt x="6811" y="4001"/>
                    <a:pt x="6907" y="4001"/>
                  </a:cubicBezTo>
                  <a:close/>
                  <a:moveTo>
                    <a:pt x="8740" y="3275"/>
                  </a:moveTo>
                  <a:lnTo>
                    <a:pt x="8740" y="5847"/>
                  </a:lnTo>
                  <a:lnTo>
                    <a:pt x="8359" y="5847"/>
                  </a:lnTo>
                  <a:lnTo>
                    <a:pt x="8359" y="5799"/>
                  </a:lnTo>
                  <a:cubicBezTo>
                    <a:pt x="8359" y="5549"/>
                    <a:pt x="8192" y="5335"/>
                    <a:pt x="7954" y="5275"/>
                  </a:cubicBezTo>
                  <a:lnTo>
                    <a:pt x="7621" y="5204"/>
                  </a:lnTo>
                  <a:lnTo>
                    <a:pt x="7621" y="5144"/>
                  </a:lnTo>
                  <a:cubicBezTo>
                    <a:pt x="7740" y="5037"/>
                    <a:pt x="7800" y="4894"/>
                    <a:pt x="7800" y="4739"/>
                  </a:cubicBezTo>
                  <a:lnTo>
                    <a:pt x="7800" y="4192"/>
                  </a:lnTo>
                  <a:cubicBezTo>
                    <a:pt x="7800" y="3894"/>
                    <a:pt x="7561" y="3656"/>
                    <a:pt x="7264" y="3656"/>
                  </a:cubicBezTo>
                  <a:lnTo>
                    <a:pt x="6895" y="3656"/>
                  </a:lnTo>
                  <a:cubicBezTo>
                    <a:pt x="6597" y="3656"/>
                    <a:pt x="6359" y="3894"/>
                    <a:pt x="6359" y="4192"/>
                  </a:cubicBezTo>
                  <a:lnTo>
                    <a:pt x="6359" y="4739"/>
                  </a:lnTo>
                  <a:cubicBezTo>
                    <a:pt x="6359" y="4894"/>
                    <a:pt x="6430" y="5037"/>
                    <a:pt x="6537" y="5144"/>
                  </a:cubicBezTo>
                  <a:lnTo>
                    <a:pt x="6537" y="5204"/>
                  </a:lnTo>
                  <a:lnTo>
                    <a:pt x="6216" y="5275"/>
                  </a:lnTo>
                  <a:cubicBezTo>
                    <a:pt x="5978" y="5335"/>
                    <a:pt x="5811" y="5549"/>
                    <a:pt x="5811" y="5799"/>
                  </a:cubicBezTo>
                  <a:lnTo>
                    <a:pt x="5811" y="5847"/>
                  </a:lnTo>
                  <a:lnTo>
                    <a:pt x="5418" y="5847"/>
                  </a:lnTo>
                  <a:lnTo>
                    <a:pt x="5418" y="3275"/>
                  </a:lnTo>
                  <a:close/>
                  <a:moveTo>
                    <a:pt x="1430" y="1"/>
                  </a:moveTo>
                  <a:cubicBezTo>
                    <a:pt x="1346" y="1"/>
                    <a:pt x="1275" y="72"/>
                    <a:pt x="1275" y="155"/>
                  </a:cubicBezTo>
                  <a:cubicBezTo>
                    <a:pt x="1275" y="251"/>
                    <a:pt x="1346" y="322"/>
                    <a:pt x="1430" y="322"/>
                  </a:cubicBezTo>
                  <a:lnTo>
                    <a:pt x="5097" y="322"/>
                  </a:lnTo>
                  <a:lnTo>
                    <a:pt x="5097" y="4763"/>
                  </a:lnTo>
                  <a:lnTo>
                    <a:pt x="4156" y="4763"/>
                  </a:lnTo>
                  <a:lnTo>
                    <a:pt x="4156" y="3835"/>
                  </a:lnTo>
                  <a:cubicBezTo>
                    <a:pt x="4156" y="3537"/>
                    <a:pt x="3978" y="3275"/>
                    <a:pt x="3692" y="3168"/>
                  </a:cubicBezTo>
                  <a:lnTo>
                    <a:pt x="3251" y="2989"/>
                  </a:lnTo>
                  <a:lnTo>
                    <a:pt x="3251" y="2965"/>
                  </a:lnTo>
                  <a:lnTo>
                    <a:pt x="3251" y="2715"/>
                  </a:lnTo>
                  <a:cubicBezTo>
                    <a:pt x="3478" y="2549"/>
                    <a:pt x="3620" y="2287"/>
                    <a:pt x="3620" y="1989"/>
                  </a:cubicBezTo>
                  <a:lnTo>
                    <a:pt x="3620" y="1632"/>
                  </a:lnTo>
                  <a:cubicBezTo>
                    <a:pt x="3620" y="1227"/>
                    <a:pt x="3299" y="917"/>
                    <a:pt x="2906" y="917"/>
                  </a:cubicBezTo>
                  <a:lnTo>
                    <a:pt x="2537" y="917"/>
                  </a:lnTo>
                  <a:cubicBezTo>
                    <a:pt x="2132" y="917"/>
                    <a:pt x="1823" y="1251"/>
                    <a:pt x="1823" y="1632"/>
                  </a:cubicBezTo>
                  <a:lnTo>
                    <a:pt x="1823" y="2001"/>
                  </a:lnTo>
                  <a:cubicBezTo>
                    <a:pt x="1823" y="2299"/>
                    <a:pt x="1965" y="2572"/>
                    <a:pt x="2192" y="2739"/>
                  </a:cubicBezTo>
                  <a:lnTo>
                    <a:pt x="2192" y="2989"/>
                  </a:lnTo>
                  <a:lnTo>
                    <a:pt x="2192" y="3001"/>
                  </a:lnTo>
                  <a:lnTo>
                    <a:pt x="1751" y="3180"/>
                  </a:lnTo>
                  <a:cubicBezTo>
                    <a:pt x="1477" y="3287"/>
                    <a:pt x="1287" y="3549"/>
                    <a:pt x="1287" y="3846"/>
                  </a:cubicBezTo>
                  <a:lnTo>
                    <a:pt x="1287" y="4775"/>
                  </a:lnTo>
                  <a:lnTo>
                    <a:pt x="346" y="4775"/>
                  </a:lnTo>
                  <a:lnTo>
                    <a:pt x="346" y="370"/>
                  </a:lnTo>
                  <a:lnTo>
                    <a:pt x="715" y="370"/>
                  </a:lnTo>
                  <a:cubicBezTo>
                    <a:pt x="811" y="370"/>
                    <a:pt x="882" y="298"/>
                    <a:pt x="882" y="203"/>
                  </a:cubicBezTo>
                  <a:cubicBezTo>
                    <a:pt x="882" y="120"/>
                    <a:pt x="811" y="36"/>
                    <a:pt x="715" y="36"/>
                  </a:cubicBezTo>
                  <a:lnTo>
                    <a:pt x="168" y="36"/>
                  </a:lnTo>
                  <a:cubicBezTo>
                    <a:pt x="84" y="36"/>
                    <a:pt x="1" y="120"/>
                    <a:pt x="1" y="203"/>
                  </a:cubicBezTo>
                  <a:lnTo>
                    <a:pt x="1" y="6049"/>
                  </a:lnTo>
                  <a:cubicBezTo>
                    <a:pt x="1" y="6144"/>
                    <a:pt x="84" y="6216"/>
                    <a:pt x="168" y="6216"/>
                  </a:cubicBezTo>
                  <a:lnTo>
                    <a:pt x="8931" y="6216"/>
                  </a:lnTo>
                  <a:cubicBezTo>
                    <a:pt x="9026" y="6216"/>
                    <a:pt x="9097" y="6144"/>
                    <a:pt x="9097" y="6049"/>
                  </a:cubicBezTo>
                  <a:lnTo>
                    <a:pt x="9097" y="203"/>
                  </a:lnTo>
                  <a:cubicBezTo>
                    <a:pt x="9085" y="84"/>
                    <a:pt x="9014" y="1"/>
                    <a:pt x="89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1" name="Google Shape;13451;p88"/>
            <p:cNvSpPr/>
            <p:nvPr/>
          </p:nvSpPr>
          <p:spPr>
            <a:xfrm>
              <a:off x="6188327" y="2955408"/>
              <a:ext cx="371395" cy="272857"/>
            </a:xfrm>
            <a:custGeom>
              <a:avLst/>
              <a:gdLst/>
              <a:ahLst/>
              <a:cxnLst/>
              <a:rect l="l" t="t" r="r" b="b"/>
              <a:pathLst>
                <a:path w="11669" h="8573" extrusionOk="0">
                  <a:moveTo>
                    <a:pt x="10597" y="358"/>
                  </a:moveTo>
                  <a:cubicBezTo>
                    <a:pt x="10704" y="358"/>
                    <a:pt x="10799" y="453"/>
                    <a:pt x="10799" y="548"/>
                  </a:cubicBezTo>
                  <a:lnTo>
                    <a:pt x="10799" y="7323"/>
                  </a:lnTo>
                  <a:lnTo>
                    <a:pt x="10418" y="7323"/>
                  </a:lnTo>
                  <a:cubicBezTo>
                    <a:pt x="10335" y="7323"/>
                    <a:pt x="10263" y="7394"/>
                    <a:pt x="10263" y="7490"/>
                  </a:cubicBezTo>
                  <a:cubicBezTo>
                    <a:pt x="10263" y="7585"/>
                    <a:pt x="10335" y="7656"/>
                    <a:pt x="10418" y="7656"/>
                  </a:cubicBezTo>
                  <a:lnTo>
                    <a:pt x="11323" y="7656"/>
                  </a:lnTo>
                  <a:cubicBezTo>
                    <a:pt x="11323" y="7656"/>
                    <a:pt x="11347" y="7656"/>
                    <a:pt x="11347" y="7668"/>
                  </a:cubicBezTo>
                  <a:lnTo>
                    <a:pt x="11347" y="8037"/>
                  </a:lnTo>
                  <a:cubicBezTo>
                    <a:pt x="11335" y="8144"/>
                    <a:pt x="11240" y="8240"/>
                    <a:pt x="11133" y="8240"/>
                  </a:cubicBezTo>
                  <a:lnTo>
                    <a:pt x="536" y="8240"/>
                  </a:lnTo>
                  <a:cubicBezTo>
                    <a:pt x="441" y="8240"/>
                    <a:pt x="346" y="8144"/>
                    <a:pt x="346" y="8037"/>
                  </a:cubicBezTo>
                  <a:lnTo>
                    <a:pt x="346" y="7668"/>
                  </a:lnTo>
                  <a:cubicBezTo>
                    <a:pt x="346" y="7668"/>
                    <a:pt x="346" y="7656"/>
                    <a:pt x="357" y="7656"/>
                  </a:cubicBezTo>
                  <a:lnTo>
                    <a:pt x="9680" y="7656"/>
                  </a:lnTo>
                  <a:cubicBezTo>
                    <a:pt x="9763" y="7656"/>
                    <a:pt x="9835" y="7585"/>
                    <a:pt x="9835" y="7490"/>
                  </a:cubicBezTo>
                  <a:cubicBezTo>
                    <a:pt x="9835" y="7394"/>
                    <a:pt x="9763" y="7323"/>
                    <a:pt x="9680" y="7323"/>
                  </a:cubicBezTo>
                  <a:lnTo>
                    <a:pt x="893" y="7323"/>
                  </a:lnTo>
                  <a:lnTo>
                    <a:pt x="893" y="548"/>
                  </a:lnTo>
                  <a:cubicBezTo>
                    <a:pt x="893" y="453"/>
                    <a:pt x="988" y="358"/>
                    <a:pt x="1084" y="358"/>
                  </a:cubicBezTo>
                  <a:close/>
                  <a:moveTo>
                    <a:pt x="1096" y="1"/>
                  </a:moveTo>
                  <a:cubicBezTo>
                    <a:pt x="798" y="1"/>
                    <a:pt x="560" y="239"/>
                    <a:pt x="560" y="536"/>
                  </a:cubicBezTo>
                  <a:lnTo>
                    <a:pt x="560" y="7311"/>
                  </a:lnTo>
                  <a:lnTo>
                    <a:pt x="357" y="7311"/>
                  </a:lnTo>
                  <a:cubicBezTo>
                    <a:pt x="167" y="7311"/>
                    <a:pt x="0" y="7478"/>
                    <a:pt x="0" y="7668"/>
                  </a:cubicBezTo>
                  <a:lnTo>
                    <a:pt x="0" y="8037"/>
                  </a:lnTo>
                  <a:cubicBezTo>
                    <a:pt x="0" y="8335"/>
                    <a:pt x="238" y="8573"/>
                    <a:pt x="536" y="8573"/>
                  </a:cubicBezTo>
                  <a:lnTo>
                    <a:pt x="11133" y="8573"/>
                  </a:lnTo>
                  <a:cubicBezTo>
                    <a:pt x="11430" y="8573"/>
                    <a:pt x="11668" y="8335"/>
                    <a:pt x="11668" y="8037"/>
                  </a:cubicBezTo>
                  <a:lnTo>
                    <a:pt x="11668" y="7668"/>
                  </a:lnTo>
                  <a:cubicBezTo>
                    <a:pt x="11668" y="7478"/>
                    <a:pt x="11525" y="7311"/>
                    <a:pt x="11335" y="7311"/>
                  </a:cubicBezTo>
                  <a:lnTo>
                    <a:pt x="11133" y="7311"/>
                  </a:lnTo>
                  <a:lnTo>
                    <a:pt x="11133" y="536"/>
                  </a:lnTo>
                  <a:cubicBezTo>
                    <a:pt x="11133" y="239"/>
                    <a:pt x="10894" y="1"/>
                    <a:pt x="105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52" name="Google Shape;13452;p88"/>
          <p:cNvGrpSpPr/>
          <p:nvPr/>
        </p:nvGrpSpPr>
        <p:grpSpPr>
          <a:xfrm>
            <a:off x="7521454" y="2731889"/>
            <a:ext cx="359651" cy="371013"/>
            <a:chOff x="7521454" y="2906139"/>
            <a:chExt cx="359651" cy="371013"/>
          </a:xfrm>
        </p:grpSpPr>
        <p:sp>
          <p:nvSpPr>
            <p:cNvPr id="13453" name="Google Shape;13453;p88"/>
            <p:cNvSpPr/>
            <p:nvPr/>
          </p:nvSpPr>
          <p:spPr>
            <a:xfrm>
              <a:off x="7614677" y="3138830"/>
              <a:ext cx="79983" cy="138322"/>
            </a:xfrm>
            <a:custGeom>
              <a:avLst/>
              <a:gdLst/>
              <a:ahLst/>
              <a:cxnLst/>
              <a:rect l="l" t="t" r="r" b="b"/>
              <a:pathLst>
                <a:path w="2513" h="4346" extrusionOk="0">
                  <a:moveTo>
                    <a:pt x="1429" y="345"/>
                  </a:moveTo>
                  <a:cubicBezTo>
                    <a:pt x="1643" y="345"/>
                    <a:pt x="1798" y="512"/>
                    <a:pt x="1798" y="715"/>
                  </a:cubicBezTo>
                  <a:lnTo>
                    <a:pt x="1798" y="1084"/>
                  </a:lnTo>
                  <a:cubicBezTo>
                    <a:pt x="1798" y="1405"/>
                    <a:pt x="1548" y="1655"/>
                    <a:pt x="1251" y="1655"/>
                  </a:cubicBezTo>
                  <a:cubicBezTo>
                    <a:pt x="941" y="1655"/>
                    <a:pt x="691" y="1393"/>
                    <a:pt x="691" y="1084"/>
                  </a:cubicBezTo>
                  <a:lnTo>
                    <a:pt x="691" y="715"/>
                  </a:lnTo>
                  <a:cubicBezTo>
                    <a:pt x="691" y="512"/>
                    <a:pt x="846" y="345"/>
                    <a:pt x="1060" y="345"/>
                  </a:cubicBezTo>
                  <a:close/>
                  <a:moveTo>
                    <a:pt x="1429" y="1988"/>
                  </a:moveTo>
                  <a:lnTo>
                    <a:pt x="1429" y="2072"/>
                  </a:lnTo>
                  <a:cubicBezTo>
                    <a:pt x="1429" y="2131"/>
                    <a:pt x="1441" y="2191"/>
                    <a:pt x="1477" y="2250"/>
                  </a:cubicBezTo>
                  <a:lnTo>
                    <a:pt x="1251" y="2489"/>
                  </a:lnTo>
                  <a:lnTo>
                    <a:pt x="1239" y="2489"/>
                  </a:lnTo>
                  <a:lnTo>
                    <a:pt x="1000" y="2250"/>
                  </a:lnTo>
                  <a:cubicBezTo>
                    <a:pt x="1024" y="2191"/>
                    <a:pt x="1048" y="2131"/>
                    <a:pt x="1048" y="2072"/>
                  </a:cubicBezTo>
                  <a:lnTo>
                    <a:pt x="1048"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0" y="2715"/>
                  </a:lnTo>
                  <a:cubicBezTo>
                    <a:pt x="1072" y="2786"/>
                    <a:pt x="1155" y="2810"/>
                    <a:pt x="1251" y="2810"/>
                  </a:cubicBezTo>
                  <a:cubicBezTo>
                    <a:pt x="1334" y="2810"/>
                    <a:pt x="1429" y="2786"/>
                    <a:pt x="1501"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13" y="2572"/>
                    <a:pt x="2394"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4" name="Google Shape;13454;p88"/>
            <p:cNvSpPr/>
            <p:nvPr/>
          </p:nvSpPr>
          <p:spPr>
            <a:xfrm>
              <a:off x="7707518" y="3138830"/>
              <a:ext cx="79983" cy="138322"/>
            </a:xfrm>
            <a:custGeom>
              <a:avLst/>
              <a:gdLst/>
              <a:ahLst/>
              <a:cxnLst/>
              <a:rect l="l" t="t" r="r" b="b"/>
              <a:pathLst>
                <a:path w="2513" h="4346" extrusionOk="0">
                  <a:moveTo>
                    <a:pt x="1429" y="345"/>
                  </a:moveTo>
                  <a:cubicBezTo>
                    <a:pt x="1643" y="345"/>
                    <a:pt x="1798" y="512"/>
                    <a:pt x="1798" y="715"/>
                  </a:cubicBezTo>
                  <a:lnTo>
                    <a:pt x="1798" y="1084"/>
                  </a:lnTo>
                  <a:cubicBezTo>
                    <a:pt x="1822" y="1405"/>
                    <a:pt x="1560" y="1655"/>
                    <a:pt x="1251" y="1655"/>
                  </a:cubicBezTo>
                  <a:cubicBezTo>
                    <a:pt x="941" y="1655"/>
                    <a:pt x="691" y="1393"/>
                    <a:pt x="691" y="1084"/>
                  </a:cubicBezTo>
                  <a:lnTo>
                    <a:pt x="691" y="715"/>
                  </a:lnTo>
                  <a:cubicBezTo>
                    <a:pt x="691" y="512"/>
                    <a:pt x="846" y="345"/>
                    <a:pt x="1060" y="345"/>
                  </a:cubicBezTo>
                  <a:close/>
                  <a:moveTo>
                    <a:pt x="1441" y="1988"/>
                  </a:moveTo>
                  <a:lnTo>
                    <a:pt x="1441" y="2072"/>
                  </a:lnTo>
                  <a:cubicBezTo>
                    <a:pt x="1441" y="2131"/>
                    <a:pt x="1465" y="2191"/>
                    <a:pt x="1489" y="2250"/>
                  </a:cubicBezTo>
                  <a:lnTo>
                    <a:pt x="1262" y="2489"/>
                  </a:lnTo>
                  <a:lnTo>
                    <a:pt x="1251" y="2489"/>
                  </a:lnTo>
                  <a:lnTo>
                    <a:pt x="1012" y="2250"/>
                  </a:lnTo>
                  <a:cubicBezTo>
                    <a:pt x="1048" y="2191"/>
                    <a:pt x="1060" y="2131"/>
                    <a:pt x="1060" y="2072"/>
                  </a:cubicBezTo>
                  <a:lnTo>
                    <a:pt x="1060"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1" y="2715"/>
                  </a:lnTo>
                  <a:cubicBezTo>
                    <a:pt x="1072" y="2786"/>
                    <a:pt x="1155" y="2810"/>
                    <a:pt x="1251" y="2810"/>
                  </a:cubicBezTo>
                  <a:cubicBezTo>
                    <a:pt x="1346" y="2810"/>
                    <a:pt x="1429" y="2786"/>
                    <a:pt x="1501" y="2715"/>
                  </a:cubicBezTo>
                  <a:lnTo>
                    <a:pt x="1774" y="2441"/>
                  </a:lnTo>
                  <a:lnTo>
                    <a:pt x="2072" y="2596"/>
                  </a:lnTo>
                  <a:cubicBezTo>
                    <a:pt x="2132" y="2619"/>
                    <a:pt x="2167" y="2691"/>
                    <a:pt x="2167" y="2774"/>
                  </a:cubicBezTo>
                  <a:lnTo>
                    <a:pt x="2167" y="4179"/>
                  </a:lnTo>
                  <a:cubicBezTo>
                    <a:pt x="2167" y="4274"/>
                    <a:pt x="2251" y="4346"/>
                    <a:pt x="2334" y="4346"/>
                  </a:cubicBezTo>
                  <a:cubicBezTo>
                    <a:pt x="2429" y="4346"/>
                    <a:pt x="2501" y="4274"/>
                    <a:pt x="2501" y="4179"/>
                  </a:cubicBezTo>
                  <a:lnTo>
                    <a:pt x="2501" y="2774"/>
                  </a:lnTo>
                  <a:cubicBezTo>
                    <a:pt x="2513" y="2572"/>
                    <a:pt x="2417"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5" name="Google Shape;13455;p88"/>
            <p:cNvSpPr/>
            <p:nvPr/>
          </p:nvSpPr>
          <p:spPr>
            <a:xfrm>
              <a:off x="7800740" y="3138830"/>
              <a:ext cx="80364" cy="138322"/>
            </a:xfrm>
            <a:custGeom>
              <a:avLst/>
              <a:gdLst/>
              <a:ahLst/>
              <a:cxnLst/>
              <a:rect l="l" t="t" r="r" b="b"/>
              <a:pathLst>
                <a:path w="2525" h="4346" extrusionOk="0">
                  <a:moveTo>
                    <a:pt x="1429" y="345"/>
                  </a:moveTo>
                  <a:cubicBezTo>
                    <a:pt x="1643" y="345"/>
                    <a:pt x="1810" y="512"/>
                    <a:pt x="1810" y="715"/>
                  </a:cubicBezTo>
                  <a:lnTo>
                    <a:pt x="1810" y="1084"/>
                  </a:lnTo>
                  <a:cubicBezTo>
                    <a:pt x="1810" y="1405"/>
                    <a:pt x="1548" y="1655"/>
                    <a:pt x="1250" y="1655"/>
                  </a:cubicBezTo>
                  <a:cubicBezTo>
                    <a:pt x="941" y="1655"/>
                    <a:pt x="691" y="1393"/>
                    <a:pt x="691" y="1084"/>
                  </a:cubicBezTo>
                  <a:lnTo>
                    <a:pt x="691" y="715"/>
                  </a:lnTo>
                  <a:cubicBezTo>
                    <a:pt x="691" y="512"/>
                    <a:pt x="858" y="345"/>
                    <a:pt x="1060" y="345"/>
                  </a:cubicBezTo>
                  <a:close/>
                  <a:moveTo>
                    <a:pt x="1429" y="1988"/>
                  </a:moveTo>
                  <a:lnTo>
                    <a:pt x="1429" y="2072"/>
                  </a:lnTo>
                  <a:cubicBezTo>
                    <a:pt x="1429" y="2131"/>
                    <a:pt x="1453" y="2191"/>
                    <a:pt x="1477" y="2250"/>
                  </a:cubicBezTo>
                  <a:lnTo>
                    <a:pt x="1250" y="2489"/>
                  </a:lnTo>
                  <a:lnTo>
                    <a:pt x="1239" y="2489"/>
                  </a:lnTo>
                  <a:lnTo>
                    <a:pt x="1000" y="2250"/>
                  </a:lnTo>
                  <a:cubicBezTo>
                    <a:pt x="1036" y="2191"/>
                    <a:pt x="1048" y="2131"/>
                    <a:pt x="1048" y="2072"/>
                  </a:cubicBezTo>
                  <a:lnTo>
                    <a:pt x="1048" y="1988"/>
                  </a:lnTo>
                  <a:close/>
                  <a:moveTo>
                    <a:pt x="1072" y="0"/>
                  </a:moveTo>
                  <a:cubicBezTo>
                    <a:pt x="679" y="0"/>
                    <a:pt x="358" y="334"/>
                    <a:pt x="358" y="715"/>
                  </a:cubicBezTo>
                  <a:lnTo>
                    <a:pt x="358" y="1084"/>
                  </a:lnTo>
                  <a:cubicBezTo>
                    <a:pt x="358" y="1381"/>
                    <a:pt x="512" y="1655"/>
                    <a:pt x="739" y="1822"/>
                  </a:cubicBezTo>
                  <a:lnTo>
                    <a:pt x="739" y="2072"/>
                  </a:lnTo>
                  <a:lnTo>
                    <a:pt x="739" y="2084"/>
                  </a:lnTo>
                  <a:lnTo>
                    <a:pt x="298" y="2298"/>
                  </a:lnTo>
                  <a:cubicBezTo>
                    <a:pt x="119" y="2381"/>
                    <a:pt x="0" y="2572"/>
                    <a:pt x="0" y="2774"/>
                  </a:cubicBezTo>
                  <a:lnTo>
                    <a:pt x="0" y="4179"/>
                  </a:lnTo>
                  <a:cubicBezTo>
                    <a:pt x="0" y="4274"/>
                    <a:pt x="84" y="4346"/>
                    <a:pt x="167" y="4346"/>
                  </a:cubicBezTo>
                  <a:cubicBezTo>
                    <a:pt x="250" y="4346"/>
                    <a:pt x="334" y="4274"/>
                    <a:pt x="334" y="4179"/>
                  </a:cubicBezTo>
                  <a:lnTo>
                    <a:pt x="334" y="2774"/>
                  </a:lnTo>
                  <a:cubicBezTo>
                    <a:pt x="334" y="2691"/>
                    <a:pt x="369" y="2631"/>
                    <a:pt x="429" y="2596"/>
                  </a:cubicBezTo>
                  <a:lnTo>
                    <a:pt x="727" y="2441"/>
                  </a:lnTo>
                  <a:lnTo>
                    <a:pt x="1000" y="2715"/>
                  </a:lnTo>
                  <a:cubicBezTo>
                    <a:pt x="1072" y="2786"/>
                    <a:pt x="1167" y="2810"/>
                    <a:pt x="1250" y="2810"/>
                  </a:cubicBezTo>
                  <a:cubicBezTo>
                    <a:pt x="1346" y="2810"/>
                    <a:pt x="1429" y="2786"/>
                    <a:pt x="1512"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24" y="2572"/>
                    <a:pt x="2405" y="2381"/>
                    <a:pt x="2227" y="2298"/>
                  </a:cubicBezTo>
                  <a:lnTo>
                    <a:pt x="1786" y="2084"/>
                  </a:lnTo>
                  <a:lnTo>
                    <a:pt x="1786" y="2072"/>
                  </a:lnTo>
                  <a:lnTo>
                    <a:pt x="1786" y="1822"/>
                  </a:lnTo>
                  <a:cubicBezTo>
                    <a:pt x="2012" y="1655"/>
                    <a:pt x="2167" y="1381"/>
                    <a:pt x="2167" y="1084"/>
                  </a:cubicBezTo>
                  <a:lnTo>
                    <a:pt x="2167" y="715"/>
                  </a:lnTo>
                  <a:cubicBezTo>
                    <a:pt x="2167" y="310"/>
                    <a:pt x="1834" y="0"/>
                    <a:pt x="1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6" name="Google Shape;13456;p88"/>
            <p:cNvSpPr/>
            <p:nvPr/>
          </p:nvSpPr>
          <p:spPr>
            <a:xfrm>
              <a:off x="7521454" y="3138830"/>
              <a:ext cx="79983" cy="138322"/>
            </a:xfrm>
            <a:custGeom>
              <a:avLst/>
              <a:gdLst/>
              <a:ahLst/>
              <a:cxnLst/>
              <a:rect l="l" t="t" r="r" b="b"/>
              <a:pathLst>
                <a:path w="2513" h="4346" extrusionOk="0">
                  <a:moveTo>
                    <a:pt x="1429" y="345"/>
                  </a:moveTo>
                  <a:cubicBezTo>
                    <a:pt x="1632" y="345"/>
                    <a:pt x="1798" y="512"/>
                    <a:pt x="1798" y="715"/>
                  </a:cubicBezTo>
                  <a:lnTo>
                    <a:pt x="1798" y="1084"/>
                  </a:lnTo>
                  <a:cubicBezTo>
                    <a:pt x="1810" y="1405"/>
                    <a:pt x="1560" y="1655"/>
                    <a:pt x="1251" y="1655"/>
                  </a:cubicBezTo>
                  <a:cubicBezTo>
                    <a:pt x="941" y="1655"/>
                    <a:pt x="679" y="1393"/>
                    <a:pt x="679" y="1084"/>
                  </a:cubicBezTo>
                  <a:lnTo>
                    <a:pt x="679" y="715"/>
                  </a:lnTo>
                  <a:cubicBezTo>
                    <a:pt x="679" y="512"/>
                    <a:pt x="846" y="345"/>
                    <a:pt x="1060" y="345"/>
                  </a:cubicBezTo>
                  <a:close/>
                  <a:moveTo>
                    <a:pt x="1441" y="1988"/>
                  </a:moveTo>
                  <a:lnTo>
                    <a:pt x="1441" y="2072"/>
                  </a:lnTo>
                  <a:cubicBezTo>
                    <a:pt x="1441" y="2131"/>
                    <a:pt x="1453" y="2191"/>
                    <a:pt x="1489" y="2250"/>
                  </a:cubicBezTo>
                  <a:lnTo>
                    <a:pt x="1262" y="2489"/>
                  </a:lnTo>
                  <a:lnTo>
                    <a:pt x="1251" y="2489"/>
                  </a:lnTo>
                  <a:lnTo>
                    <a:pt x="1012" y="2250"/>
                  </a:lnTo>
                  <a:cubicBezTo>
                    <a:pt x="1036" y="2191"/>
                    <a:pt x="1060" y="2131"/>
                    <a:pt x="1060" y="2072"/>
                  </a:cubicBezTo>
                  <a:lnTo>
                    <a:pt x="1060" y="1988"/>
                  </a:lnTo>
                  <a:close/>
                  <a:moveTo>
                    <a:pt x="1072" y="0"/>
                  </a:moveTo>
                  <a:cubicBezTo>
                    <a:pt x="667" y="0"/>
                    <a:pt x="358" y="334"/>
                    <a:pt x="358" y="715"/>
                  </a:cubicBezTo>
                  <a:lnTo>
                    <a:pt x="358" y="1084"/>
                  </a:lnTo>
                  <a:cubicBezTo>
                    <a:pt x="358" y="1381"/>
                    <a:pt x="500"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70" y="2631"/>
                    <a:pt x="429" y="2596"/>
                  </a:cubicBezTo>
                  <a:lnTo>
                    <a:pt x="727" y="2441"/>
                  </a:lnTo>
                  <a:lnTo>
                    <a:pt x="989" y="2715"/>
                  </a:lnTo>
                  <a:cubicBezTo>
                    <a:pt x="1072" y="2786"/>
                    <a:pt x="1155" y="2810"/>
                    <a:pt x="1251" y="2810"/>
                  </a:cubicBezTo>
                  <a:cubicBezTo>
                    <a:pt x="1334" y="2810"/>
                    <a:pt x="1429" y="2786"/>
                    <a:pt x="1501" y="2715"/>
                  </a:cubicBezTo>
                  <a:lnTo>
                    <a:pt x="1763" y="2441"/>
                  </a:lnTo>
                  <a:lnTo>
                    <a:pt x="2060" y="2596"/>
                  </a:lnTo>
                  <a:cubicBezTo>
                    <a:pt x="2132" y="2619"/>
                    <a:pt x="2167" y="2691"/>
                    <a:pt x="2167" y="2774"/>
                  </a:cubicBezTo>
                  <a:lnTo>
                    <a:pt x="2167" y="4179"/>
                  </a:lnTo>
                  <a:cubicBezTo>
                    <a:pt x="2167" y="4274"/>
                    <a:pt x="2251" y="4346"/>
                    <a:pt x="2334" y="4346"/>
                  </a:cubicBezTo>
                  <a:cubicBezTo>
                    <a:pt x="2417" y="4346"/>
                    <a:pt x="2501" y="4274"/>
                    <a:pt x="2501" y="4179"/>
                  </a:cubicBezTo>
                  <a:lnTo>
                    <a:pt x="2501" y="2774"/>
                  </a:lnTo>
                  <a:cubicBezTo>
                    <a:pt x="2513" y="2572"/>
                    <a:pt x="2405"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7" name="Google Shape;13457;p88"/>
            <p:cNvSpPr/>
            <p:nvPr/>
          </p:nvSpPr>
          <p:spPr>
            <a:xfrm>
              <a:off x="7555923" y="2906139"/>
              <a:ext cx="289949" cy="219833"/>
            </a:xfrm>
            <a:custGeom>
              <a:avLst/>
              <a:gdLst/>
              <a:ahLst/>
              <a:cxnLst/>
              <a:rect l="l" t="t" r="r" b="b"/>
              <a:pathLst>
                <a:path w="9110" h="6907" extrusionOk="0">
                  <a:moveTo>
                    <a:pt x="4561" y="1"/>
                  </a:moveTo>
                  <a:cubicBezTo>
                    <a:pt x="4501" y="1"/>
                    <a:pt x="4442" y="36"/>
                    <a:pt x="4406" y="96"/>
                  </a:cubicBezTo>
                  <a:lnTo>
                    <a:pt x="3859" y="1191"/>
                  </a:lnTo>
                  <a:cubicBezTo>
                    <a:pt x="3811" y="1287"/>
                    <a:pt x="3847" y="1382"/>
                    <a:pt x="3930" y="1418"/>
                  </a:cubicBezTo>
                  <a:cubicBezTo>
                    <a:pt x="3959" y="1432"/>
                    <a:pt x="3988" y="1439"/>
                    <a:pt x="4016" y="1439"/>
                  </a:cubicBezTo>
                  <a:cubicBezTo>
                    <a:pt x="4078" y="1439"/>
                    <a:pt x="4131" y="1404"/>
                    <a:pt x="4156" y="1346"/>
                  </a:cubicBezTo>
                  <a:lnTo>
                    <a:pt x="4382" y="894"/>
                  </a:lnTo>
                  <a:lnTo>
                    <a:pt x="4382" y="4204"/>
                  </a:lnTo>
                  <a:lnTo>
                    <a:pt x="715" y="4204"/>
                  </a:lnTo>
                  <a:cubicBezTo>
                    <a:pt x="310" y="4204"/>
                    <a:pt x="1" y="4525"/>
                    <a:pt x="1" y="4918"/>
                  </a:cubicBezTo>
                  <a:lnTo>
                    <a:pt x="1" y="6752"/>
                  </a:lnTo>
                  <a:cubicBezTo>
                    <a:pt x="1" y="6835"/>
                    <a:pt x="72" y="6906"/>
                    <a:pt x="168" y="6906"/>
                  </a:cubicBezTo>
                  <a:cubicBezTo>
                    <a:pt x="251" y="6906"/>
                    <a:pt x="334" y="6835"/>
                    <a:pt x="334" y="6752"/>
                  </a:cubicBezTo>
                  <a:lnTo>
                    <a:pt x="334" y="4918"/>
                  </a:lnTo>
                  <a:cubicBezTo>
                    <a:pt x="334" y="4704"/>
                    <a:pt x="489" y="4549"/>
                    <a:pt x="703" y="4549"/>
                  </a:cubicBezTo>
                  <a:lnTo>
                    <a:pt x="2906" y="4549"/>
                  </a:lnTo>
                  <a:lnTo>
                    <a:pt x="2906" y="6752"/>
                  </a:lnTo>
                  <a:cubicBezTo>
                    <a:pt x="2906" y="6835"/>
                    <a:pt x="2977" y="6906"/>
                    <a:pt x="3061" y="6906"/>
                  </a:cubicBezTo>
                  <a:cubicBezTo>
                    <a:pt x="3156" y="6906"/>
                    <a:pt x="3227" y="6835"/>
                    <a:pt x="3227" y="6752"/>
                  </a:cubicBezTo>
                  <a:lnTo>
                    <a:pt x="3227" y="4549"/>
                  </a:lnTo>
                  <a:lnTo>
                    <a:pt x="5823" y="4549"/>
                  </a:lnTo>
                  <a:lnTo>
                    <a:pt x="5823" y="6752"/>
                  </a:lnTo>
                  <a:cubicBezTo>
                    <a:pt x="5823" y="6835"/>
                    <a:pt x="5894" y="6906"/>
                    <a:pt x="5978" y="6906"/>
                  </a:cubicBezTo>
                  <a:cubicBezTo>
                    <a:pt x="6073" y="6906"/>
                    <a:pt x="6145" y="6835"/>
                    <a:pt x="6145" y="6752"/>
                  </a:cubicBezTo>
                  <a:lnTo>
                    <a:pt x="6145" y="4549"/>
                  </a:lnTo>
                  <a:lnTo>
                    <a:pt x="8347" y="4549"/>
                  </a:lnTo>
                  <a:cubicBezTo>
                    <a:pt x="8561" y="4549"/>
                    <a:pt x="8716" y="4704"/>
                    <a:pt x="8716" y="4918"/>
                  </a:cubicBezTo>
                  <a:lnTo>
                    <a:pt x="8716" y="6752"/>
                  </a:lnTo>
                  <a:cubicBezTo>
                    <a:pt x="8716" y="6835"/>
                    <a:pt x="8800" y="6906"/>
                    <a:pt x="8883" y="6906"/>
                  </a:cubicBezTo>
                  <a:cubicBezTo>
                    <a:pt x="8978" y="6906"/>
                    <a:pt x="9050" y="6835"/>
                    <a:pt x="9050" y="6752"/>
                  </a:cubicBezTo>
                  <a:lnTo>
                    <a:pt x="9050" y="4918"/>
                  </a:lnTo>
                  <a:cubicBezTo>
                    <a:pt x="9109" y="4525"/>
                    <a:pt x="8788" y="4204"/>
                    <a:pt x="8395" y="4204"/>
                  </a:cubicBezTo>
                  <a:lnTo>
                    <a:pt x="4740" y="4204"/>
                  </a:lnTo>
                  <a:lnTo>
                    <a:pt x="4740" y="894"/>
                  </a:lnTo>
                  <a:lnTo>
                    <a:pt x="4954" y="1346"/>
                  </a:lnTo>
                  <a:cubicBezTo>
                    <a:pt x="4990" y="1406"/>
                    <a:pt x="5049" y="1429"/>
                    <a:pt x="5109" y="1429"/>
                  </a:cubicBezTo>
                  <a:cubicBezTo>
                    <a:pt x="5132" y="1429"/>
                    <a:pt x="5156" y="1429"/>
                    <a:pt x="5180" y="1418"/>
                  </a:cubicBezTo>
                  <a:cubicBezTo>
                    <a:pt x="5275" y="1370"/>
                    <a:pt x="5299" y="1263"/>
                    <a:pt x="5252" y="1191"/>
                  </a:cubicBezTo>
                  <a:lnTo>
                    <a:pt x="4704" y="96"/>
                  </a:lnTo>
                  <a:cubicBezTo>
                    <a:pt x="4680" y="36"/>
                    <a:pt x="4621" y="1"/>
                    <a:pt x="4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58" name="Google Shape;13458;p88"/>
          <p:cNvGrpSpPr/>
          <p:nvPr/>
        </p:nvGrpSpPr>
        <p:grpSpPr>
          <a:xfrm>
            <a:off x="5782845" y="2732271"/>
            <a:ext cx="301661" cy="371013"/>
            <a:chOff x="5782845" y="2906521"/>
            <a:chExt cx="301661" cy="371013"/>
          </a:xfrm>
        </p:grpSpPr>
        <p:sp>
          <p:nvSpPr>
            <p:cNvPr id="13459" name="Google Shape;13459;p88"/>
            <p:cNvSpPr/>
            <p:nvPr/>
          </p:nvSpPr>
          <p:spPr>
            <a:xfrm>
              <a:off x="5782845" y="3087651"/>
              <a:ext cx="301661" cy="189883"/>
            </a:xfrm>
            <a:custGeom>
              <a:avLst/>
              <a:gdLst/>
              <a:ahLst/>
              <a:cxnLst/>
              <a:rect l="l" t="t" r="r" b="b"/>
              <a:pathLst>
                <a:path w="9478" h="5966" extrusionOk="0">
                  <a:moveTo>
                    <a:pt x="3215" y="322"/>
                  </a:moveTo>
                  <a:cubicBezTo>
                    <a:pt x="3322" y="322"/>
                    <a:pt x="3418" y="370"/>
                    <a:pt x="3489" y="429"/>
                  </a:cubicBezTo>
                  <a:cubicBezTo>
                    <a:pt x="3561" y="513"/>
                    <a:pt x="3596" y="596"/>
                    <a:pt x="3596" y="703"/>
                  </a:cubicBezTo>
                  <a:lnTo>
                    <a:pt x="3596" y="1156"/>
                  </a:lnTo>
                  <a:cubicBezTo>
                    <a:pt x="3608" y="1358"/>
                    <a:pt x="3501" y="1537"/>
                    <a:pt x="3322" y="1644"/>
                  </a:cubicBezTo>
                  <a:cubicBezTo>
                    <a:pt x="3263" y="1668"/>
                    <a:pt x="3239" y="1727"/>
                    <a:pt x="3239" y="1787"/>
                  </a:cubicBezTo>
                  <a:lnTo>
                    <a:pt x="3239" y="1977"/>
                  </a:lnTo>
                  <a:lnTo>
                    <a:pt x="2846" y="1977"/>
                  </a:lnTo>
                  <a:lnTo>
                    <a:pt x="2846" y="1787"/>
                  </a:lnTo>
                  <a:cubicBezTo>
                    <a:pt x="2846" y="1727"/>
                    <a:pt x="2822" y="1668"/>
                    <a:pt x="2763" y="1644"/>
                  </a:cubicBezTo>
                  <a:cubicBezTo>
                    <a:pt x="2584" y="1537"/>
                    <a:pt x="2477" y="1358"/>
                    <a:pt x="2477" y="1156"/>
                  </a:cubicBezTo>
                  <a:lnTo>
                    <a:pt x="2477" y="703"/>
                  </a:lnTo>
                  <a:cubicBezTo>
                    <a:pt x="2477" y="489"/>
                    <a:pt x="2644" y="322"/>
                    <a:pt x="2846" y="322"/>
                  </a:cubicBezTo>
                  <a:close/>
                  <a:moveTo>
                    <a:pt x="6513" y="322"/>
                  </a:moveTo>
                  <a:cubicBezTo>
                    <a:pt x="6609" y="322"/>
                    <a:pt x="6704" y="370"/>
                    <a:pt x="6775" y="429"/>
                  </a:cubicBezTo>
                  <a:cubicBezTo>
                    <a:pt x="6847" y="513"/>
                    <a:pt x="6882" y="596"/>
                    <a:pt x="6882" y="703"/>
                  </a:cubicBezTo>
                  <a:lnTo>
                    <a:pt x="6882" y="1156"/>
                  </a:lnTo>
                  <a:cubicBezTo>
                    <a:pt x="6894" y="1358"/>
                    <a:pt x="6787" y="1537"/>
                    <a:pt x="6609" y="1644"/>
                  </a:cubicBezTo>
                  <a:cubicBezTo>
                    <a:pt x="6549" y="1668"/>
                    <a:pt x="6525" y="1727"/>
                    <a:pt x="6525" y="1787"/>
                  </a:cubicBezTo>
                  <a:lnTo>
                    <a:pt x="6525" y="1977"/>
                  </a:lnTo>
                  <a:lnTo>
                    <a:pt x="6132" y="1977"/>
                  </a:lnTo>
                  <a:lnTo>
                    <a:pt x="6132" y="1787"/>
                  </a:lnTo>
                  <a:cubicBezTo>
                    <a:pt x="6132" y="1727"/>
                    <a:pt x="6108" y="1668"/>
                    <a:pt x="6049" y="1644"/>
                  </a:cubicBezTo>
                  <a:cubicBezTo>
                    <a:pt x="5870" y="1537"/>
                    <a:pt x="5763" y="1358"/>
                    <a:pt x="5763" y="1156"/>
                  </a:cubicBezTo>
                  <a:lnTo>
                    <a:pt x="5763" y="703"/>
                  </a:lnTo>
                  <a:cubicBezTo>
                    <a:pt x="5763" y="489"/>
                    <a:pt x="5930" y="322"/>
                    <a:pt x="6132" y="322"/>
                  </a:cubicBezTo>
                  <a:close/>
                  <a:moveTo>
                    <a:pt x="1572" y="2144"/>
                  </a:moveTo>
                  <a:cubicBezTo>
                    <a:pt x="1667" y="2144"/>
                    <a:pt x="1763" y="2192"/>
                    <a:pt x="1834" y="2251"/>
                  </a:cubicBezTo>
                  <a:cubicBezTo>
                    <a:pt x="1906" y="2323"/>
                    <a:pt x="1941" y="2418"/>
                    <a:pt x="1941" y="2513"/>
                  </a:cubicBezTo>
                  <a:lnTo>
                    <a:pt x="1941" y="2977"/>
                  </a:lnTo>
                  <a:lnTo>
                    <a:pt x="1953" y="2977"/>
                  </a:lnTo>
                  <a:cubicBezTo>
                    <a:pt x="1953" y="3168"/>
                    <a:pt x="1846" y="3370"/>
                    <a:pt x="1667" y="3454"/>
                  </a:cubicBezTo>
                  <a:cubicBezTo>
                    <a:pt x="1608" y="3489"/>
                    <a:pt x="1584" y="3549"/>
                    <a:pt x="1584" y="3608"/>
                  </a:cubicBezTo>
                  <a:lnTo>
                    <a:pt x="1584" y="3799"/>
                  </a:lnTo>
                  <a:lnTo>
                    <a:pt x="1191" y="3799"/>
                  </a:lnTo>
                  <a:lnTo>
                    <a:pt x="1191" y="3608"/>
                  </a:lnTo>
                  <a:cubicBezTo>
                    <a:pt x="1191" y="3549"/>
                    <a:pt x="1167" y="3489"/>
                    <a:pt x="1108" y="3454"/>
                  </a:cubicBezTo>
                  <a:cubicBezTo>
                    <a:pt x="929" y="3346"/>
                    <a:pt x="822" y="3168"/>
                    <a:pt x="822" y="2977"/>
                  </a:cubicBezTo>
                  <a:lnTo>
                    <a:pt x="822" y="2513"/>
                  </a:lnTo>
                  <a:cubicBezTo>
                    <a:pt x="822" y="2311"/>
                    <a:pt x="989" y="2144"/>
                    <a:pt x="1191" y="2144"/>
                  </a:cubicBezTo>
                  <a:close/>
                  <a:moveTo>
                    <a:pt x="4858" y="2144"/>
                  </a:moveTo>
                  <a:cubicBezTo>
                    <a:pt x="4965" y="2144"/>
                    <a:pt x="5049" y="2192"/>
                    <a:pt x="5120" y="2251"/>
                  </a:cubicBezTo>
                  <a:cubicBezTo>
                    <a:pt x="5204" y="2323"/>
                    <a:pt x="5227" y="2418"/>
                    <a:pt x="5227" y="2513"/>
                  </a:cubicBezTo>
                  <a:lnTo>
                    <a:pt x="5227" y="2977"/>
                  </a:lnTo>
                  <a:cubicBezTo>
                    <a:pt x="5239" y="3168"/>
                    <a:pt x="5144" y="3370"/>
                    <a:pt x="4954" y="3454"/>
                  </a:cubicBezTo>
                  <a:cubicBezTo>
                    <a:pt x="4894" y="3489"/>
                    <a:pt x="4870" y="3549"/>
                    <a:pt x="4870" y="3608"/>
                  </a:cubicBezTo>
                  <a:lnTo>
                    <a:pt x="4870" y="3799"/>
                  </a:lnTo>
                  <a:lnTo>
                    <a:pt x="4489" y="3799"/>
                  </a:lnTo>
                  <a:lnTo>
                    <a:pt x="4489" y="3608"/>
                  </a:lnTo>
                  <a:cubicBezTo>
                    <a:pt x="4489" y="3549"/>
                    <a:pt x="4453" y="3489"/>
                    <a:pt x="4394" y="3454"/>
                  </a:cubicBezTo>
                  <a:cubicBezTo>
                    <a:pt x="4215" y="3346"/>
                    <a:pt x="4108" y="3168"/>
                    <a:pt x="4108" y="2977"/>
                  </a:cubicBezTo>
                  <a:lnTo>
                    <a:pt x="4108" y="2513"/>
                  </a:lnTo>
                  <a:cubicBezTo>
                    <a:pt x="4108" y="2311"/>
                    <a:pt x="4275" y="2144"/>
                    <a:pt x="4489" y="2144"/>
                  </a:cubicBezTo>
                  <a:close/>
                  <a:moveTo>
                    <a:pt x="8144" y="2144"/>
                  </a:moveTo>
                  <a:cubicBezTo>
                    <a:pt x="8252" y="2144"/>
                    <a:pt x="8335" y="2192"/>
                    <a:pt x="8418" y="2251"/>
                  </a:cubicBezTo>
                  <a:cubicBezTo>
                    <a:pt x="8490" y="2323"/>
                    <a:pt x="8514" y="2418"/>
                    <a:pt x="8514" y="2513"/>
                  </a:cubicBezTo>
                  <a:lnTo>
                    <a:pt x="8514" y="2977"/>
                  </a:lnTo>
                  <a:cubicBezTo>
                    <a:pt x="8525" y="3168"/>
                    <a:pt x="8430" y="3370"/>
                    <a:pt x="8252" y="3454"/>
                  </a:cubicBezTo>
                  <a:cubicBezTo>
                    <a:pt x="8192" y="3489"/>
                    <a:pt x="8156" y="3549"/>
                    <a:pt x="8156" y="3608"/>
                  </a:cubicBezTo>
                  <a:lnTo>
                    <a:pt x="8156" y="3799"/>
                  </a:lnTo>
                  <a:lnTo>
                    <a:pt x="7775" y="3799"/>
                  </a:lnTo>
                  <a:lnTo>
                    <a:pt x="7775" y="3608"/>
                  </a:lnTo>
                  <a:cubicBezTo>
                    <a:pt x="7775" y="3549"/>
                    <a:pt x="7740" y="3489"/>
                    <a:pt x="7680" y="3454"/>
                  </a:cubicBezTo>
                  <a:cubicBezTo>
                    <a:pt x="7501" y="3346"/>
                    <a:pt x="7406" y="3168"/>
                    <a:pt x="7406" y="2977"/>
                  </a:cubicBezTo>
                  <a:lnTo>
                    <a:pt x="7406" y="2513"/>
                  </a:lnTo>
                  <a:cubicBezTo>
                    <a:pt x="7406" y="2311"/>
                    <a:pt x="7561" y="2144"/>
                    <a:pt x="7775" y="2144"/>
                  </a:cubicBezTo>
                  <a:close/>
                  <a:moveTo>
                    <a:pt x="2894" y="1"/>
                  </a:moveTo>
                  <a:cubicBezTo>
                    <a:pt x="2489" y="1"/>
                    <a:pt x="2179" y="334"/>
                    <a:pt x="2179" y="715"/>
                  </a:cubicBezTo>
                  <a:lnTo>
                    <a:pt x="2179" y="1180"/>
                  </a:lnTo>
                  <a:cubicBezTo>
                    <a:pt x="2179" y="1465"/>
                    <a:pt x="2310" y="1727"/>
                    <a:pt x="2548" y="1894"/>
                  </a:cubicBezTo>
                  <a:lnTo>
                    <a:pt x="2548" y="2061"/>
                  </a:lnTo>
                  <a:lnTo>
                    <a:pt x="2251" y="2180"/>
                  </a:lnTo>
                  <a:cubicBezTo>
                    <a:pt x="2215" y="2120"/>
                    <a:pt x="2179" y="2072"/>
                    <a:pt x="2132" y="2025"/>
                  </a:cubicBezTo>
                  <a:cubicBezTo>
                    <a:pt x="2001" y="1894"/>
                    <a:pt x="1822" y="1822"/>
                    <a:pt x="1620" y="1822"/>
                  </a:cubicBezTo>
                  <a:lnTo>
                    <a:pt x="1251" y="1822"/>
                  </a:lnTo>
                  <a:cubicBezTo>
                    <a:pt x="846" y="1822"/>
                    <a:pt x="536" y="2144"/>
                    <a:pt x="536" y="2537"/>
                  </a:cubicBezTo>
                  <a:lnTo>
                    <a:pt x="536" y="2989"/>
                  </a:lnTo>
                  <a:cubicBezTo>
                    <a:pt x="536" y="3275"/>
                    <a:pt x="679" y="3549"/>
                    <a:pt x="905" y="3704"/>
                  </a:cubicBezTo>
                  <a:lnTo>
                    <a:pt x="905" y="3870"/>
                  </a:lnTo>
                  <a:lnTo>
                    <a:pt x="453" y="4049"/>
                  </a:lnTo>
                  <a:cubicBezTo>
                    <a:pt x="179" y="4156"/>
                    <a:pt x="1" y="4418"/>
                    <a:pt x="1" y="4716"/>
                  </a:cubicBezTo>
                  <a:lnTo>
                    <a:pt x="1" y="5811"/>
                  </a:lnTo>
                  <a:cubicBezTo>
                    <a:pt x="1" y="5894"/>
                    <a:pt x="84" y="5966"/>
                    <a:pt x="167" y="5966"/>
                  </a:cubicBezTo>
                  <a:cubicBezTo>
                    <a:pt x="251" y="5966"/>
                    <a:pt x="334" y="5894"/>
                    <a:pt x="334" y="5811"/>
                  </a:cubicBezTo>
                  <a:lnTo>
                    <a:pt x="334" y="4716"/>
                  </a:lnTo>
                  <a:cubicBezTo>
                    <a:pt x="334" y="4573"/>
                    <a:pt x="417" y="4418"/>
                    <a:pt x="572" y="4358"/>
                  </a:cubicBezTo>
                  <a:lnTo>
                    <a:pt x="1108" y="4156"/>
                  </a:lnTo>
                  <a:lnTo>
                    <a:pt x="1775" y="4156"/>
                  </a:lnTo>
                  <a:lnTo>
                    <a:pt x="2310" y="4358"/>
                  </a:lnTo>
                  <a:cubicBezTo>
                    <a:pt x="2453" y="4418"/>
                    <a:pt x="2548" y="4561"/>
                    <a:pt x="2548" y="4716"/>
                  </a:cubicBezTo>
                  <a:lnTo>
                    <a:pt x="2548" y="5811"/>
                  </a:lnTo>
                  <a:cubicBezTo>
                    <a:pt x="2548" y="5894"/>
                    <a:pt x="2620" y="5966"/>
                    <a:pt x="2715" y="5966"/>
                  </a:cubicBezTo>
                  <a:cubicBezTo>
                    <a:pt x="2799" y="5966"/>
                    <a:pt x="2870" y="5894"/>
                    <a:pt x="2870" y="5811"/>
                  </a:cubicBezTo>
                  <a:lnTo>
                    <a:pt x="2870" y="4716"/>
                  </a:lnTo>
                  <a:cubicBezTo>
                    <a:pt x="2870" y="4418"/>
                    <a:pt x="2691" y="4168"/>
                    <a:pt x="2429" y="4049"/>
                  </a:cubicBezTo>
                  <a:lnTo>
                    <a:pt x="1965" y="3870"/>
                  </a:lnTo>
                  <a:lnTo>
                    <a:pt x="1965" y="3704"/>
                  </a:lnTo>
                  <a:cubicBezTo>
                    <a:pt x="2191" y="3537"/>
                    <a:pt x="2334" y="3275"/>
                    <a:pt x="2334" y="2989"/>
                  </a:cubicBezTo>
                  <a:lnTo>
                    <a:pt x="2334" y="2537"/>
                  </a:lnTo>
                  <a:lnTo>
                    <a:pt x="2334" y="2501"/>
                  </a:lnTo>
                  <a:lnTo>
                    <a:pt x="2751" y="2334"/>
                  </a:lnTo>
                  <a:lnTo>
                    <a:pt x="3430" y="2334"/>
                  </a:lnTo>
                  <a:lnTo>
                    <a:pt x="3846" y="2501"/>
                  </a:lnTo>
                  <a:lnTo>
                    <a:pt x="3846" y="2537"/>
                  </a:lnTo>
                  <a:lnTo>
                    <a:pt x="3846" y="2989"/>
                  </a:lnTo>
                  <a:cubicBezTo>
                    <a:pt x="3846" y="3275"/>
                    <a:pt x="3977" y="3549"/>
                    <a:pt x="4215" y="3704"/>
                  </a:cubicBezTo>
                  <a:lnTo>
                    <a:pt x="4215" y="3870"/>
                  </a:lnTo>
                  <a:lnTo>
                    <a:pt x="3751" y="4049"/>
                  </a:lnTo>
                  <a:cubicBezTo>
                    <a:pt x="3489" y="4156"/>
                    <a:pt x="3310" y="4418"/>
                    <a:pt x="3310" y="4716"/>
                  </a:cubicBezTo>
                  <a:lnTo>
                    <a:pt x="3310" y="5811"/>
                  </a:lnTo>
                  <a:cubicBezTo>
                    <a:pt x="3310" y="5894"/>
                    <a:pt x="3382" y="5966"/>
                    <a:pt x="3465" y="5966"/>
                  </a:cubicBezTo>
                  <a:cubicBezTo>
                    <a:pt x="3561" y="5966"/>
                    <a:pt x="3632" y="5894"/>
                    <a:pt x="3632" y="5811"/>
                  </a:cubicBezTo>
                  <a:lnTo>
                    <a:pt x="3632" y="4716"/>
                  </a:lnTo>
                  <a:cubicBezTo>
                    <a:pt x="3632" y="4573"/>
                    <a:pt x="3727" y="4418"/>
                    <a:pt x="3870" y="4358"/>
                  </a:cubicBezTo>
                  <a:lnTo>
                    <a:pt x="4406" y="4156"/>
                  </a:lnTo>
                  <a:lnTo>
                    <a:pt x="5073" y="4156"/>
                  </a:lnTo>
                  <a:lnTo>
                    <a:pt x="5608" y="4358"/>
                  </a:lnTo>
                  <a:cubicBezTo>
                    <a:pt x="5763" y="4418"/>
                    <a:pt x="5847" y="4561"/>
                    <a:pt x="5847" y="4716"/>
                  </a:cubicBezTo>
                  <a:lnTo>
                    <a:pt x="5847" y="5811"/>
                  </a:lnTo>
                  <a:cubicBezTo>
                    <a:pt x="5847" y="5894"/>
                    <a:pt x="5930" y="5966"/>
                    <a:pt x="6013" y="5966"/>
                  </a:cubicBezTo>
                  <a:cubicBezTo>
                    <a:pt x="6108" y="5966"/>
                    <a:pt x="6180" y="5894"/>
                    <a:pt x="6180" y="5811"/>
                  </a:cubicBezTo>
                  <a:lnTo>
                    <a:pt x="6180" y="4716"/>
                  </a:lnTo>
                  <a:cubicBezTo>
                    <a:pt x="6180" y="4418"/>
                    <a:pt x="6001" y="4168"/>
                    <a:pt x="5727" y="4049"/>
                  </a:cubicBezTo>
                  <a:lnTo>
                    <a:pt x="5275" y="3870"/>
                  </a:lnTo>
                  <a:lnTo>
                    <a:pt x="5275" y="3704"/>
                  </a:lnTo>
                  <a:cubicBezTo>
                    <a:pt x="5489" y="3537"/>
                    <a:pt x="5644" y="3275"/>
                    <a:pt x="5644" y="2989"/>
                  </a:cubicBezTo>
                  <a:lnTo>
                    <a:pt x="5644" y="2537"/>
                  </a:lnTo>
                  <a:lnTo>
                    <a:pt x="5644" y="2501"/>
                  </a:lnTo>
                  <a:lnTo>
                    <a:pt x="6061" y="2334"/>
                  </a:lnTo>
                  <a:lnTo>
                    <a:pt x="6728" y="2334"/>
                  </a:lnTo>
                  <a:lnTo>
                    <a:pt x="7144" y="2501"/>
                  </a:lnTo>
                  <a:lnTo>
                    <a:pt x="7144" y="2537"/>
                  </a:lnTo>
                  <a:lnTo>
                    <a:pt x="7144" y="2989"/>
                  </a:lnTo>
                  <a:cubicBezTo>
                    <a:pt x="7144" y="3275"/>
                    <a:pt x="7275" y="3549"/>
                    <a:pt x="7513" y="3704"/>
                  </a:cubicBezTo>
                  <a:lnTo>
                    <a:pt x="7513" y="3870"/>
                  </a:lnTo>
                  <a:lnTo>
                    <a:pt x="7061" y="4049"/>
                  </a:lnTo>
                  <a:cubicBezTo>
                    <a:pt x="6787" y="4156"/>
                    <a:pt x="6609" y="4418"/>
                    <a:pt x="6609" y="4716"/>
                  </a:cubicBezTo>
                  <a:lnTo>
                    <a:pt x="6609" y="5811"/>
                  </a:lnTo>
                  <a:cubicBezTo>
                    <a:pt x="6609" y="5894"/>
                    <a:pt x="6680" y="5966"/>
                    <a:pt x="6775" y="5966"/>
                  </a:cubicBezTo>
                  <a:cubicBezTo>
                    <a:pt x="6859" y="5966"/>
                    <a:pt x="6942" y="5894"/>
                    <a:pt x="6942" y="5811"/>
                  </a:cubicBezTo>
                  <a:lnTo>
                    <a:pt x="6942" y="4716"/>
                  </a:lnTo>
                  <a:cubicBezTo>
                    <a:pt x="6942" y="4573"/>
                    <a:pt x="7025" y="4418"/>
                    <a:pt x="7180" y="4358"/>
                  </a:cubicBezTo>
                  <a:lnTo>
                    <a:pt x="7716" y="4156"/>
                  </a:lnTo>
                  <a:lnTo>
                    <a:pt x="8383" y="4156"/>
                  </a:lnTo>
                  <a:lnTo>
                    <a:pt x="8918" y="4358"/>
                  </a:lnTo>
                  <a:cubicBezTo>
                    <a:pt x="9061" y="4418"/>
                    <a:pt x="9156" y="4561"/>
                    <a:pt x="9156" y="4716"/>
                  </a:cubicBezTo>
                  <a:lnTo>
                    <a:pt x="9156" y="5811"/>
                  </a:lnTo>
                  <a:cubicBezTo>
                    <a:pt x="9156" y="5894"/>
                    <a:pt x="9228" y="5966"/>
                    <a:pt x="9323" y="5966"/>
                  </a:cubicBezTo>
                  <a:cubicBezTo>
                    <a:pt x="9406" y="5966"/>
                    <a:pt x="9478" y="5894"/>
                    <a:pt x="9478" y="5811"/>
                  </a:cubicBezTo>
                  <a:lnTo>
                    <a:pt x="9478" y="4716"/>
                  </a:lnTo>
                  <a:cubicBezTo>
                    <a:pt x="9418" y="4418"/>
                    <a:pt x="9252" y="4156"/>
                    <a:pt x="8978" y="4049"/>
                  </a:cubicBezTo>
                  <a:lnTo>
                    <a:pt x="8514" y="3870"/>
                  </a:lnTo>
                  <a:lnTo>
                    <a:pt x="8514" y="3704"/>
                  </a:lnTo>
                  <a:cubicBezTo>
                    <a:pt x="8740" y="3537"/>
                    <a:pt x="8895" y="3275"/>
                    <a:pt x="8895" y="2989"/>
                  </a:cubicBezTo>
                  <a:lnTo>
                    <a:pt x="8895" y="2537"/>
                  </a:lnTo>
                  <a:cubicBezTo>
                    <a:pt x="8895" y="2334"/>
                    <a:pt x="8811" y="2156"/>
                    <a:pt x="8680" y="2025"/>
                  </a:cubicBezTo>
                  <a:cubicBezTo>
                    <a:pt x="8549" y="1894"/>
                    <a:pt x="8371" y="1822"/>
                    <a:pt x="8168" y="1822"/>
                  </a:cubicBezTo>
                  <a:lnTo>
                    <a:pt x="7799" y="1822"/>
                  </a:lnTo>
                  <a:cubicBezTo>
                    <a:pt x="7537" y="1822"/>
                    <a:pt x="7311" y="1965"/>
                    <a:pt x="7192" y="2180"/>
                  </a:cubicBezTo>
                  <a:lnTo>
                    <a:pt x="6882" y="2061"/>
                  </a:lnTo>
                  <a:lnTo>
                    <a:pt x="6882" y="1894"/>
                  </a:lnTo>
                  <a:cubicBezTo>
                    <a:pt x="7109" y="1727"/>
                    <a:pt x="7251" y="1465"/>
                    <a:pt x="7251" y="1180"/>
                  </a:cubicBezTo>
                  <a:lnTo>
                    <a:pt x="7251" y="715"/>
                  </a:lnTo>
                  <a:cubicBezTo>
                    <a:pt x="7251" y="525"/>
                    <a:pt x="7180" y="346"/>
                    <a:pt x="7037" y="215"/>
                  </a:cubicBezTo>
                  <a:cubicBezTo>
                    <a:pt x="6906" y="72"/>
                    <a:pt x="6728" y="1"/>
                    <a:pt x="6537" y="1"/>
                  </a:cubicBezTo>
                  <a:lnTo>
                    <a:pt x="6168" y="1"/>
                  </a:lnTo>
                  <a:cubicBezTo>
                    <a:pt x="5763" y="1"/>
                    <a:pt x="5454" y="334"/>
                    <a:pt x="5454" y="715"/>
                  </a:cubicBezTo>
                  <a:lnTo>
                    <a:pt x="5454" y="1180"/>
                  </a:lnTo>
                  <a:cubicBezTo>
                    <a:pt x="5454" y="1465"/>
                    <a:pt x="5585" y="1727"/>
                    <a:pt x="5823" y="1894"/>
                  </a:cubicBezTo>
                  <a:lnTo>
                    <a:pt x="5823" y="2061"/>
                  </a:lnTo>
                  <a:lnTo>
                    <a:pt x="5525" y="2180"/>
                  </a:lnTo>
                  <a:cubicBezTo>
                    <a:pt x="5489" y="2120"/>
                    <a:pt x="5454" y="2072"/>
                    <a:pt x="5406" y="2025"/>
                  </a:cubicBezTo>
                  <a:cubicBezTo>
                    <a:pt x="5275" y="1894"/>
                    <a:pt x="5096" y="1822"/>
                    <a:pt x="4894" y="1822"/>
                  </a:cubicBezTo>
                  <a:lnTo>
                    <a:pt x="4525" y="1822"/>
                  </a:lnTo>
                  <a:cubicBezTo>
                    <a:pt x="4263" y="1822"/>
                    <a:pt x="4037" y="1965"/>
                    <a:pt x="3918" y="2180"/>
                  </a:cubicBezTo>
                  <a:lnTo>
                    <a:pt x="3608" y="2061"/>
                  </a:lnTo>
                  <a:lnTo>
                    <a:pt x="3608" y="1894"/>
                  </a:lnTo>
                  <a:cubicBezTo>
                    <a:pt x="3834" y="1727"/>
                    <a:pt x="3977" y="1465"/>
                    <a:pt x="3977" y="1180"/>
                  </a:cubicBezTo>
                  <a:lnTo>
                    <a:pt x="3977" y="715"/>
                  </a:lnTo>
                  <a:cubicBezTo>
                    <a:pt x="3977" y="525"/>
                    <a:pt x="3906" y="346"/>
                    <a:pt x="3763" y="215"/>
                  </a:cubicBezTo>
                  <a:cubicBezTo>
                    <a:pt x="3632" y="72"/>
                    <a:pt x="3453" y="1"/>
                    <a:pt x="3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0" name="Google Shape;13460;p88"/>
            <p:cNvSpPr/>
            <p:nvPr/>
          </p:nvSpPr>
          <p:spPr>
            <a:xfrm>
              <a:off x="5868111" y="2906521"/>
              <a:ext cx="127724" cy="172823"/>
            </a:xfrm>
            <a:custGeom>
              <a:avLst/>
              <a:gdLst/>
              <a:ahLst/>
              <a:cxnLst/>
              <a:rect l="l" t="t" r="r" b="b"/>
              <a:pathLst>
                <a:path w="4013" h="5430" extrusionOk="0">
                  <a:moveTo>
                    <a:pt x="2191" y="334"/>
                  </a:moveTo>
                  <a:cubicBezTo>
                    <a:pt x="2406" y="334"/>
                    <a:pt x="2560" y="501"/>
                    <a:pt x="2560" y="703"/>
                  </a:cubicBezTo>
                  <a:lnTo>
                    <a:pt x="2560" y="1084"/>
                  </a:lnTo>
                  <a:cubicBezTo>
                    <a:pt x="2560" y="1394"/>
                    <a:pt x="2310" y="1644"/>
                    <a:pt x="2001" y="1644"/>
                  </a:cubicBezTo>
                  <a:cubicBezTo>
                    <a:pt x="1691" y="1644"/>
                    <a:pt x="1453" y="1394"/>
                    <a:pt x="1453" y="1084"/>
                  </a:cubicBezTo>
                  <a:lnTo>
                    <a:pt x="1453" y="703"/>
                  </a:lnTo>
                  <a:cubicBezTo>
                    <a:pt x="1453" y="501"/>
                    <a:pt x="1608" y="334"/>
                    <a:pt x="1822" y="334"/>
                  </a:cubicBezTo>
                  <a:close/>
                  <a:moveTo>
                    <a:pt x="2191" y="1953"/>
                  </a:moveTo>
                  <a:lnTo>
                    <a:pt x="2191" y="2060"/>
                  </a:lnTo>
                  <a:cubicBezTo>
                    <a:pt x="2203" y="2120"/>
                    <a:pt x="2227" y="2179"/>
                    <a:pt x="2251" y="2239"/>
                  </a:cubicBezTo>
                  <a:lnTo>
                    <a:pt x="2013" y="2477"/>
                  </a:lnTo>
                  <a:lnTo>
                    <a:pt x="2001" y="2477"/>
                  </a:lnTo>
                  <a:lnTo>
                    <a:pt x="1763" y="2239"/>
                  </a:lnTo>
                  <a:cubicBezTo>
                    <a:pt x="1786" y="2179"/>
                    <a:pt x="1810" y="2120"/>
                    <a:pt x="1810" y="2060"/>
                  </a:cubicBezTo>
                  <a:lnTo>
                    <a:pt x="1810" y="1953"/>
                  </a:lnTo>
                  <a:cubicBezTo>
                    <a:pt x="1870" y="1965"/>
                    <a:pt x="1941" y="1965"/>
                    <a:pt x="2001" y="1965"/>
                  </a:cubicBezTo>
                  <a:cubicBezTo>
                    <a:pt x="2060" y="1965"/>
                    <a:pt x="2132" y="1953"/>
                    <a:pt x="2191" y="1953"/>
                  </a:cubicBezTo>
                  <a:close/>
                  <a:moveTo>
                    <a:pt x="2525" y="2429"/>
                  </a:moveTo>
                  <a:lnTo>
                    <a:pt x="2822" y="2584"/>
                  </a:lnTo>
                  <a:cubicBezTo>
                    <a:pt x="2882" y="2608"/>
                    <a:pt x="2917" y="2680"/>
                    <a:pt x="2917" y="2763"/>
                  </a:cubicBezTo>
                  <a:lnTo>
                    <a:pt x="2917" y="3084"/>
                  </a:lnTo>
                  <a:lnTo>
                    <a:pt x="1072" y="3084"/>
                  </a:lnTo>
                  <a:lnTo>
                    <a:pt x="1072" y="2763"/>
                  </a:lnTo>
                  <a:cubicBezTo>
                    <a:pt x="1072" y="2680"/>
                    <a:pt x="1120" y="2632"/>
                    <a:pt x="1179" y="2584"/>
                  </a:cubicBezTo>
                  <a:lnTo>
                    <a:pt x="1477" y="2429"/>
                  </a:lnTo>
                  <a:lnTo>
                    <a:pt x="1751" y="2703"/>
                  </a:lnTo>
                  <a:cubicBezTo>
                    <a:pt x="1822" y="2775"/>
                    <a:pt x="1905" y="2799"/>
                    <a:pt x="2001" y="2799"/>
                  </a:cubicBezTo>
                  <a:cubicBezTo>
                    <a:pt x="2084" y="2799"/>
                    <a:pt x="2179" y="2775"/>
                    <a:pt x="2251" y="2703"/>
                  </a:cubicBezTo>
                  <a:lnTo>
                    <a:pt x="2525" y="2429"/>
                  </a:lnTo>
                  <a:close/>
                  <a:moveTo>
                    <a:pt x="3560" y="3442"/>
                  </a:moveTo>
                  <a:lnTo>
                    <a:pt x="3370" y="3834"/>
                  </a:lnTo>
                  <a:lnTo>
                    <a:pt x="655" y="3834"/>
                  </a:lnTo>
                  <a:lnTo>
                    <a:pt x="465" y="3442"/>
                  </a:lnTo>
                  <a:close/>
                  <a:moveTo>
                    <a:pt x="1822" y="1"/>
                  </a:moveTo>
                  <a:cubicBezTo>
                    <a:pt x="1417" y="1"/>
                    <a:pt x="1108" y="334"/>
                    <a:pt x="1108" y="715"/>
                  </a:cubicBezTo>
                  <a:lnTo>
                    <a:pt x="1108" y="1096"/>
                  </a:lnTo>
                  <a:cubicBezTo>
                    <a:pt x="1108" y="1394"/>
                    <a:pt x="1251" y="1656"/>
                    <a:pt x="1477" y="1822"/>
                  </a:cubicBezTo>
                  <a:lnTo>
                    <a:pt x="1477" y="2072"/>
                  </a:lnTo>
                  <a:lnTo>
                    <a:pt x="1477" y="2084"/>
                  </a:lnTo>
                  <a:lnTo>
                    <a:pt x="1048" y="2299"/>
                  </a:lnTo>
                  <a:cubicBezTo>
                    <a:pt x="870" y="2382"/>
                    <a:pt x="751" y="2584"/>
                    <a:pt x="751" y="2775"/>
                  </a:cubicBezTo>
                  <a:lnTo>
                    <a:pt x="751" y="3108"/>
                  </a:lnTo>
                  <a:lnTo>
                    <a:pt x="179" y="3108"/>
                  </a:lnTo>
                  <a:cubicBezTo>
                    <a:pt x="120" y="3108"/>
                    <a:pt x="60" y="3132"/>
                    <a:pt x="36" y="3180"/>
                  </a:cubicBezTo>
                  <a:cubicBezTo>
                    <a:pt x="0" y="3227"/>
                    <a:pt x="0" y="3299"/>
                    <a:pt x="24" y="3346"/>
                  </a:cubicBezTo>
                  <a:lnTo>
                    <a:pt x="393" y="4073"/>
                  </a:lnTo>
                  <a:cubicBezTo>
                    <a:pt x="417" y="4132"/>
                    <a:pt x="477" y="4156"/>
                    <a:pt x="536" y="4156"/>
                  </a:cubicBezTo>
                  <a:lnTo>
                    <a:pt x="739" y="4156"/>
                  </a:lnTo>
                  <a:lnTo>
                    <a:pt x="739" y="5263"/>
                  </a:lnTo>
                  <a:cubicBezTo>
                    <a:pt x="739" y="5347"/>
                    <a:pt x="810" y="5430"/>
                    <a:pt x="893" y="5430"/>
                  </a:cubicBezTo>
                  <a:cubicBezTo>
                    <a:pt x="989" y="5430"/>
                    <a:pt x="1060" y="5347"/>
                    <a:pt x="1060" y="5263"/>
                  </a:cubicBezTo>
                  <a:lnTo>
                    <a:pt x="1060" y="4156"/>
                  </a:lnTo>
                  <a:lnTo>
                    <a:pt x="2906" y="4156"/>
                  </a:lnTo>
                  <a:lnTo>
                    <a:pt x="2906" y="5263"/>
                  </a:lnTo>
                  <a:cubicBezTo>
                    <a:pt x="2906" y="5347"/>
                    <a:pt x="2977" y="5430"/>
                    <a:pt x="3072" y="5430"/>
                  </a:cubicBezTo>
                  <a:cubicBezTo>
                    <a:pt x="3156" y="5430"/>
                    <a:pt x="3227" y="5347"/>
                    <a:pt x="3227" y="5263"/>
                  </a:cubicBezTo>
                  <a:lnTo>
                    <a:pt x="3227" y="4156"/>
                  </a:lnTo>
                  <a:lnTo>
                    <a:pt x="3429" y="4156"/>
                  </a:lnTo>
                  <a:cubicBezTo>
                    <a:pt x="3489" y="4156"/>
                    <a:pt x="3549" y="4132"/>
                    <a:pt x="3572" y="4073"/>
                  </a:cubicBezTo>
                  <a:lnTo>
                    <a:pt x="3941" y="3346"/>
                  </a:lnTo>
                  <a:cubicBezTo>
                    <a:pt x="4013" y="3299"/>
                    <a:pt x="4013" y="3227"/>
                    <a:pt x="3977" y="3180"/>
                  </a:cubicBezTo>
                  <a:cubicBezTo>
                    <a:pt x="3953" y="3132"/>
                    <a:pt x="3894" y="3108"/>
                    <a:pt x="3834" y="3108"/>
                  </a:cubicBezTo>
                  <a:lnTo>
                    <a:pt x="3263" y="3108"/>
                  </a:lnTo>
                  <a:lnTo>
                    <a:pt x="3263" y="2775"/>
                  </a:lnTo>
                  <a:cubicBezTo>
                    <a:pt x="3263" y="2572"/>
                    <a:pt x="3144" y="2382"/>
                    <a:pt x="2965" y="2299"/>
                  </a:cubicBezTo>
                  <a:lnTo>
                    <a:pt x="2536" y="2084"/>
                  </a:lnTo>
                  <a:lnTo>
                    <a:pt x="2536" y="2072"/>
                  </a:lnTo>
                  <a:lnTo>
                    <a:pt x="2536" y="1822"/>
                  </a:lnTo>
                  <a:cubicBezTo>
                    <a:pt x="2763" y="1656"/>
                    <a:pt x="2906" y="1394"/>
                    <a:pt x="2906" y="1096"/>
                  </a:cubicBezTo>
                  <a:lnTo>
                    <a:pt x="2906" y="715"/>
                  </a:lnTo>
                  <a:cubicBezTo>
                    <a:pt x="2906" y="322"/>
                    <a:pt x="2572" y="1"/>
                    <a:pt x="2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1" name="Google Shape;13461;p88"/>
            <p:cNvSpPr/>
            <p:nvPr/>
          </p:nvSpPr>
          <p:spPr>
            <a:xfrm>
              <a:off x="5915088" y="3051655"/>
              <a:ext cx="34151" cy="10662"/>
            </a:xfrm>
            <a:custGeom>
              <a:avLst/>
              <a:gdLst/>
              <a:ahLst/>
              <a:cxnLst/>
              <a:rect l="l" t="t" r="r" b="b"/>
              <a:pathLst>
                <a:path w="1073" h="335" extrusionOk="0">
                  <a:moveTo>
                    <a:pt x="168" y="1"/>
                  </a:moveTo>
                  <a:cubicBezTo>
                    <a:pt x="72" y="1"/>
                    <a:pt x="1" y="72"/>
                    <a:pt x="1" y="167"/>
                  </a:cubicBezTo>
                  <a:cubicBezTo>
                    <a:pt x="1" y="251"/>
                    <a:pt x="72" y="334"/>
                    <a:pt x="168" y="334"/>
                  </a:cubicBezTo>
                  <a:lnTo>
                    <a:pt x="894" y="334"/>
                  </a:lnTo>
                  <a:cubicBezTo>
                    <a:pt x="989" y="334"/>
                    <a:pt x="1060" y="251"/>
                    <a:pt x="1060" y="167"/>
                  </a:cubicBezTo>
                  <a:cubicBezTo>
                    <a:pt x="1072" y="72"/>
                    <a:pt x="989" y="1"/>
                    <a:pt x="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62" name="Google Shape;13462;p88"/>
          <p:cNvGrpSpPr/>
          <p:nvPr/>
        </p:nvGrpSpPr>
        <p:grpSpPr>
          <a:xfrm>
            <a:off x="6630539" y="2743252"/>
            <a:ext cx="371777" cy="349434"/>
            <a:chOff x="6630539" y="2917502"/>
            <a:chExt cx="371777" cy="349434"/>
          </a:xfrm>
        </p:grpSpPr>
        <p:sp>
          <p:nvSpPr>
            <p:cNvPr id="13463" name="Google Shape;13463;p88"/>
            <p:cNvSpPr/>
            <p:nvPr/>
          </p:nvSpPr>
          <p:spPr>
            <a:xfrm>
              <a:off x="6689292" y="3043093"/>
              <a:ext cx="92109" cy="30586"/>
            </a:xfrm>
            <a:custGeom>
              <a:avLst/>
              <a:gdLst/>
              <a:ahLst/>
              <a:cxnLst/>
              <a:rect l="l" t="t" r="r" b="b"/>
              <a:pathLst>
                <a:path w="2894" h="961" extrusionOk="0">
                  <a:moveTo>
                    <a:pt x="1164" y="1"/>
                  </a:moveTo>
                  <a:cubicBezTo>
                    <a:pt x="816" y="1"/>
                    <a:pt x="501" y="36"/>
                    <a:pt x="298" y="67"/>
                  </a:cubicBezTo>
                  <a:cubicBezTo>
                    <a:pt x="119" y="91"/>
                    <a:pt x="0" y="246"/>
                    <a:pt x="0" y="401"/>
                  </a:cubicBezTo>
                  <a:lnTo>
                    <a:pt x="0" y="794"/>
                  </a:lnTo>
                  <a:cubicBezTo>
                    <a:pt x="0" y="877"/>
                    <a:pt x="72" y="960"/>
                    <a:pt x="155" y="960"/>
                  </a:cubicBezTo>
                  <a:cubicBezTo>
                    <a:pt x="250" y="960"/>
                    <a:pt x="322" y="877"/>
                    <a:pt x="322" y="794"/>
                  </a:cubicBezTo>
                  <a:lnTo>
                    <a:pt x="322" y="401"/>
                  </a:lnTo>
                  <a:cubicBezTo>
                    <a:pt x="322" y="401"/>
                    <a:pt x="322" y="389"/>
                    <a:pt x="334" y="389"/>
                  </a:cubicBezTo>
                  <a:cubicBezTo>
                    <a:pt x="511" y="361"/>
                    <a:pt x="812" y="318"/>
                    <a:pt x="1157" y="318"/>
                  </a:cubicBezTo>
                  <a:cubicBezTo>
                    <a:pt x="1253" y="318"/>
                    <a:pt x="1352" y="321"/>
                    <a:pt x="1453" y="329"/>
                  </a:cubicBezTo>
                  <a:cubicBezTo>
                    <a:pt x="1989" y="365"/>
                    <a:pt x="2382" y="496"/>
                    <a:pt x="2596" y="734"/>
                  </a:cubicBezTo>
                  <a:cubicBezTo>
                    <a:pt x="2626" y="764"/>
                    <a:pt x="2670" y="779"/>
                    <a:pt x="2715" y="779"/>
                  </a:cubicBezTo>
                  <a:cubicBezTo>
                    <a:pt x="2760" y="779"/>
                    <a:pt x="2804" y="764"/>
                    <a:pt x="2834" y="734"/>
                  </a:cubicBezTo>
                  <a:cubicBezTo>
                    <a:pt x="2894" y="675"/>
                    <a:pt x="2894" y="567"/>
                    <a:pt x="2834" y="508"/>
                  </a:cubicBezTo>
                  <a:cubicBezTo>
                    <a:pt x="2437" y="103"/>
                    <a:pt x="1753" y="1"/>
                    <a:pt x="11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4" name="Google Shape;13464;p88"/>
            <p:cNvSpPr/>
            <p:nvPr/>
          </p:nvSpPr>
          <p:spPr>
            <a:xfrm>
              <a:off x="6630539" y="2993315"/>
              <a:ext cx="208852" cy="273621"/>
            </a:xfrm>
            <a:custGeom>
              <a:avLst/>
              <a:gdLst/>
              <a:ahLst/>
              <a:cxnLst/>
              <a:rect l="l" t="t" r="r" b="b"/>
              <a:pathLst>
                <a:path w="6562" h="8597" extrusionOk="0">
                  <a:moveTo>
                    <a:pt x="5132" y="334"/>
                  </a:moveTo>
                  <a:lnTo>
                    <a:pt x="5132" y="1988"/>
                  </a:lnTo>
                  <a:cubicBezTo>
                    <a:pt x="5132" y="2239"/>
                    <a:pt x="5073" y="2477"/>
                    <a:pt x="4966" y="2703"/>
                  </a:cubicBezTo>
                  <a:cubicBezTo>
                    <a:pt x="4954" y="2727"/>
                    <a:pt x="4954" y="2739"/>
                    <a:pt x="4954" y="2774"/>
                  </a:cubicBezTo>
                  <a:lnTo>
                    <a:pt x="4954" y="3262"/>
                  </a:lnTo>
                  <a:cubicBezTo>
                    <a:pt x="4954" y="3727"/>
                    <a:pt x="4763" y="4155"/>
                    <a:pt x="4430" y="4465"/>
                  </a:cubicBezTo>
                  <a:cubicBezTo>
                    <a:pt x="4108" y="4765"/>
                    <a:pt x="3713" y="4920"/>
                    <a:pt x="3275" y="4920"/>
                  </a:cubicBezTo>
                  <a:cubicBezTo>
                    <a:pt x="3243" y="4920"/>
                    <a:pt x="3212" y="4919"/>
                    <a:pt x="3180" y="4917"/>
                  </a:cubicBezTo>
                  <a:cubicBezTo>
                    <a:pt x="2299" y="4882"/>
                    <a:pt x="1620" y="4120"/>
                    <a:pt x="1620" y="3215"/>
                  </a:cubicBezTo>
                  <a:lnTo>
                    <a:pt x="1620" y="2786"/>
                  </a:lnTo>
                  <a:cubicBezTo>
                    <a:pt x="1620" y="2762"/>
                    <a:pt x="1620" y="2739"/>
                    <a:pt x="1608" y="2715"/>
                  </a:cubicBezTo>
                  <a:cubicBezTo>
                    <a:pt x="1501" y="2489"/>
                    <a:pt x="1441" y="2239"/>
                    <a:pt x="1441" y="2000"/>
                  </a:cubicBezTo>
                  <a:lnTo>
                    <a:pt x="1441" y="1631"/>
                  </a:lnTo>
                  <a:cubicBezTo>
                    <a:pt x="1441" y="917"/>
                    <a:pt x="2025" y="334"/>
                    <a:pt x="2739" y="334"/>
                  </a:cubicBezTo>
                  <a:close/>
                  <a:moveTo>
                    <a:pt x="4204" y="5048"/>
                  </a:moveTo>
                  <a:lnTo>
                    <a:pt x="4204" y="5358"/>
                  </a:lnTo>
                  <a:lnTo>
                    <a:pt x="3287" y="6001"/>
                  </a:lnTo>
                  <a:lnTo>
                    <a:pt x="2358" y="5358"/>
                  </a:lnTo>
                  <a:lnTo>
                    <a:pt x="2358" y="5048"/>
                  </a:lnTo>
                  <a:cubicBezTo>
                    <a:pt x="2596" y="5179"/>
                    <a:pt x="2870" y="5263"/>
                    <a:pt x="3156" y="5275"/>
                  </a:cubicBezTo>
                  <a:lnTo>
                    <a:pt x="3287" y="5275"/>
                  </a:lnTo>
                  <a:cubicBezTo>
                    <a:pt x="3608" y="5275"/>
                    <a:pt x="3930" y="5203"/>
                    <a:pt x="4204" y="5048"/>
                  </a:cubicBezTo>
                  <a:close/>
                  <a:moveTo>
                    <a:pt x="2203" y="5668"/>
                  </a:moveTo>
                  <a:lnTo>
                    <a:pt x="3001" y="6227"/>
                  </a:lnTo>
                  <a:lnTo>
                    <a:pt x="2584" y="6656"/>
                  </a:lnTo>
                  <a:lnTo>
                    <a:pt x="2573" y="6656"/>
                  </a:lnTo>
                  <a:lnTo>
                    <a:pt x="2037" y="5858"/>
                  </a:lnTo>
                  <a:lnTo>
                    <a:pt x="2203" y="5668"/>
                  </a:lnTo>
                  <a:close/>
                  <a:moveTo>
                    <a:pt x="4359" y="5668"/>
                  </a:moveTo>
                  <a:lnTo>
                    <a:pt x="4525" y="5858"/>
                  </a:lnTo>
                  <a:lnTo>
                    <a:pt x="4001" y="6656"/>
                  </a:lnTo>
                  <a:lnTo>
                    <a:pt x="3989" y="6656"/>
                  </a:lnTo>
                  <a:lnTo>
                    <a:pt x="3549" y="6227"/>
                  </a:lnTo>
                  <a:lnTo>
                    <a:pt x="4359" y="5668"/>
                  </a:lnTo>
                  <a:close/>
                  <a:moveTo>
                    <a:pt x="2739" y="0"/>
                  </a:moveTo>
                  <a:cubicBezTo>
                    <a:pt x="1822" y="0"/>
                    <a:pt x="1096" y="738"/>
                    <a:pt x="1096" y="1643"/>
                  </a:cubicBezTo>
                  <a:lnTo>
                    <a:pt x="1096" y="2012"/>
                  </a:lnTo>
                  <a:cubicBezTo>
                    <a:pt x="1096" y="2298"/>
                    <a:pt x="1156" y="2584"/>
                    <a:pt x="1275" y="2846"/>
                  </a:cubicBezTo>
                  <a:lnTo>
                    <a:pt x="1275" y="3239"/>
                  </a:lnTo>
                  <a:cubicBezTo>
                    <a:pt x="1275" y="3870"/>
                    <a:pt x="1561" y="4453"/>
                    <a:pt x="2001" y="4822"/>
                  </a:cubicBezTo>
                  <a:lnTo>
                    <a:pt x="2001" y="5406"/>
                  </a:lnTo>
                  <a:lnTo>
                    <a:pt x="1692" y="5739"/>
                  </a:lnTo>
                  <a:cubicBezTo>
                    <a:pt x="1668" y="5763"/>
                    <a:pt x="1644" y="5822"/>
                    <a:pt x="1644" y="5870"/>
                  </a:cubicBezTo>
                  <a:lnTo>
                    <a:pt x="596" y="6251"/>
                  </a:lnTo>
                  <a:cubicBezTo>
                    <a:pt x="239" y="6394"/>
                    <a:pt x="1" y="6727"/>
                    <a:pt x="1" y="7108"/>
                  </a:cubicBezTo>
                  <a:lnTo>
                    <a:pt x="1" y="8418"/>
                  </a:lnTo>
                  <a:cubicBezTo>
                    <a:pt x="1" y="8501"/>
                    <a:pt x="72" y="8573"/>
                    <a:pt x="156" y="8573"/>
                  </a:cubicBezTo>
                  <a:cubicBezTo>
                    <a:pt x="251" y="8573"/>
                    <a:pt x="322" y="8501"/>
                    <a:pt x="322" y="8418"/>
                  </a:cubicBezTo>
                  <a:lnTo>
                    <a:pt x="322" y="7108"/>
                  </a:lnTo>
                  <a:cubicBezTo>
                    <a:pt x="322" y="6870"/>
                    <a:pt x="477" y="6656"/>
                    <a:pt x="691" y="6584"/>
                  </a:cubicBezTo>
                  <a:lnTo>
                    <a:pt x="1811" y="6179"/>
                  </a:lnTo>
                  <a:lnTo>
                    <a:pt x="2275" y="6882"/>
                  </a:lnTo>
                  <a:cubicBezTo>
                    <a:pt x="2334" y="6965"/>
                    <a:pt x="2418" y="7025"/>
                    <a:pt x="2525" y="7025"/>
                  </a:cubicBezTo>
                  <a:lnTo>
                    <a:pt x="2561" y="7025"/>
                  </a:lnTo>
                  <a:cubicBezTo>
                    <a:pt x="2644" y="7025"/>
                    <a:pt x="2739" y="7001"/>
                    <a:pt x="2811" y="6930"/>
                  </a:cubicBezTo>
                  <a:lnTo>
                    <a:pt x="3096" y="6644"/>
                  </a:lnTo>
                  <a:lnTo>
                    <a:pt x="3096" y="8430"/>
                  </a:lnTo>
                  <a:cubicBezTo>
                    <a:pt x="3096" y="8513"/>
                    <a:pt x="3168" y="8596"/>
                    <a:pt x="3251" y="8596"/>
                  </a:cubicBezTo>
                  <a:cubicBezTo>
                    <a:pt x="3346" y="8596"/>
                    <a:pt x="3418" y="8513"/>
                    <a:pt x="3418" y="8430"/>
                  </a:cubicBezTo>
                  <a:lnTo>
                    <a:pt x="3418" y="6644"/>
                  </a:lnTo>
                  <a:lnTo>
                    <a:pt x="3704" y="6930"/>
                  </a:lnTo>
                  <a:cubicBezTo>
                    <a:pt x="3763" y="6989"/>
                    <a:pt x="3870" y="7025"/>
                    <a:pt x="3954" y="7025"/>
                  </a:cubicBezTo>
                  <a:lnTo>
                    <a:pt x="3989" y="7025"/>
                  </a:lnTo>
                  <a:cubicBezTo>
                    <a:pt x="4085" y="7013"/>
                    <a:pt x="4180" y="6953"/>
                    <a:pt x="4239" y="6882"/>
                  </a:cubicBezTo>
                  <a:lnTo>
                    <a:pt x="4704" y="6179"/>
                  </a:lnTo>
                  <a:lnTo>
                    <a:pt x="5811" y="6584"/>
                  </a:lnTo>
                  <a:cubicBezTo>
                    <a:pt x="6037" y="6656"/>
                    <a:pt x="6192" y="6882"/>
                    <a:pt x="6192" y="7108"/>
                  </a:cubicBezTo>
                  <a:lnTo>
                    <a:pt x="6192" y="8418"/>
                  </a:lnTo>
                  <a:cubicBezTo>
                    <a:pt x="6192" y="8501"/>
                    <a:pt x="6264" y="8573"/>
                    <a:pt x="6347" y="8573"/>
                  </a:cubicBezTo>
                  <a:cubicBezTo>
                    <a:pt x="6442" y="8573"/>
                    <a:pt x="6514" y="8501"/>
                    <a:pt x="6514" y="8418"/>
                  </a:cubicBezTo>
                  <a:lnTo>
                    <a:pt x="6514" y="7108"/>
                  </a:lnTo>
                  <a:cubicBezTo>
                    <a:pt x="6561" y="6703"/>
                    <a:pt x="6323" y="6370"/>
                    <a:pt x="5966" y="6239"/>
                  </a:cubicBezTo>
                  <a:lnTo>
                    <a:pt x="4906" y="5858"/>
                  </a:lnTo>
                  <a:cubicBezTo>
                    <a:pt x="4906" y="5810"/>
                    <a:pt x="4894" y="5763"/>
                    <a:pt x="4859" y="5715"/>
                  </a:cubicBezTo>
                  <a:lnTo>
                    <a:pt x="4549" y="5394"/>
                  </a:lnTo>
                  <a:lnTo>
                    <a:pt x="4549" y="4822"/>
                  </a:lnTo>
                  <a:cubicBezTo>
                    <a:pt x="4585" y="4798"/>
                    <a:pt x="4609" y="4763"/>
                    <a:pt x="4656" y="4739"/>
                  </a:cubicBezTo>
                  <a:cubicBezTo>
                    <a:pt x="5061" y="4370"/>
                    <a:pt x="5275" y="3822"/>
                    <a:pt x="5275" y="3274"/>
                  </a:cubicBezTo>
                  <a:lnTo>
                    <a:pt x="5275" y="2834"/>
                  </a:lnTo>
                  <a:cubicBezTo>
                    <a:pt x="5394" y="2560"/>
                    <a:pt x="5454" y="2286"/>
                    <a:pt x="5454" y="2000"/>
                  </a:cubicBezTo>
                  <a:lnTo>
                    <a:pt x="5454" y="167"/>
                  </a:lnTo>
                  <a:cubicBezTo>
                    <a:pt x="5454" y="83"/>
                    <a:pt x="5382" y="0"/>
                    <a:pt x="5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5" name="Google Shape;13465;p88"/>
            <p:cNvSpPr/>
            <p:nvPr/>
          </p:nvSpPr>
          <p:spPr>
            <a:xfrm>
              <a:off x="6665804" y="3232053"/>
              <a:ext cx="10630" cy="33737"/>
            </a:xfrm>
            <a:custGeom>
              <a:avLst/>
              <a:gdLst/>
              <a:ahLst/>
              <a:cxnLst/>
              <a:rect l="l" t="t" r="r" b="b"/>
              <a:pathLst>
                <a:path w="334" h="1060" extrusionOk="0">
                  <a:moveTo>
                    <a:pt x="167" y="0"/>
                  </a:moveTo>
                  <a:cubicBezTo>
                    <a:pt x="83" y="0"/>
                    <a:pt x="0" y="83"/>
                    <a:pt x="0" y="167"/>
                  </a:cubicBezTo>
                  <a:lnTo>
                    <a:pt x="0" y="893"/>
                  </a:lnTo>
                  <a:cubicBezTo>
                    <a:pt x="0" y="988"/>
                    <a:pt x="83" y="1060"/>
                    <a:pt x="167" y="1060"/>
                  </a:cubicBezTo>
                  <a:cubicBezTo>
                    <a:pt x="262" y="1060"/>
                    <a:pt x="333" y="988"/>
                    <a:pt x="333" y="893"/>
                  </a:cubicBezTo>
                  <a:lnTo>
                    <a:pt x="333" y="167"/>
                  </a:lnTo>
                  <a:cubicBezTo>
                    <a:pt x="333" y="83"/>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6" name="Google Shape;13466;p88"/>
            <p:cNvSpPr/>
            <p:nvPr/>
          </p:nvSpPr>
          <p:spPr>
            <a:xfrm>
              <a:off x="6793877" y="3232053"/>
              <a:ext cx="10248" cy="33737"/>
            </a:xfrm>
            <a:custGeom>
              <a:avLst/>
              <a:gdLst/>
              <a:ahLst/>
              <a:cxnLst/>
              <a:rect l="l" t="t" r="r" b="b"/>
              <a:pathLst>
                <a:path w="322" h="1060" extrusionOk="0">
                  <a:moveTo>
                    <a:pt x="167" y="0"/>
                  </a:moveTo>
                  <a:cubicBezTo>
                    <a:pt x="72" y="0"/>
                    <a:pt x="0" y="83"/>
                    <a:pt x="0" y="167"/>
                  </a:cubicBezTo>
                  <a:lnTo>
                    <a:pt x="0" y="893"/>
                  </a:lnTo>
                  <a:cubicBezTo>
                    <a:pt x="0" y="988"/>
                    <a:pt x="72" y="1060"/>
                    <a:pt x="167" y="1060"/>
                  </a:cubicBezTo>
                  <a:cubicBezTo>
                    <a:pt x="250" y="1060"/>
                    <a:pt x="322" y="988"/>
                    <a:pt x="322" y="893"/>
                  </a:cubicBezTo>
                  <a:lnTo>
                    <a:pt x="322" y="167"/>
                  </a:lnTo>
                  <a:cubicBezTo>
                    <a:pt x="322" y="83"/>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7" name="Google Shape;13467;p88"/>
            <p:cNvSpPr/>
            <p:nvPr/>
          </p:nvSpPr>
          <p:spPr>
            <a:xfrm>
              <a:off x="6828347" y="2952766"/>
              <a:ext cx="173969" cy="181162"/>
            </a:xfrm>
            <a:custGeom>
              <a:avLst/>
              <a:gdLst/>
              <a:ahLst/>
              <a:cxnLst/>
              <a:rect l="l" t="t" r="r" b="b"/>
              <a:pathLst>
                <a:path w="5466" h="5692" extrusionOk="0">
                  <a:moveTo>
                    <a:pt x="3847" y="0"/>
                  </a:moveTo>
                  <a:cubicBezTo>
                    <a:pt x="3751" y="0"/>
                    <a:pt x="3680" y="72"/>
                    <a:pt x="3680" y="167"/>
                  </a:cubicBezTo>
                  <a:cubicBezTo>
                    <a:pt x="3680" y="250"/>
                    <a:pt x="3751" y="322"/>
                    <a:pt x="3847" y="322"/>
                  </a:cubicBezTo>
                  <a:lnTo>
                    <a:pt x="4751" y="322"/>
                  </a:lnTo>
                  <a:cubicBezTo>
                    <a:pt x="4954" y="322"/>
                    <a:pt x="5121" y="488"/>
                    <a:pt x="5121" y="703"/>
                  </a:cubicBezTo>
                  <a:lnTo>
                    <a:pt x="5121" y="3643"/>
                  </a:lnTo>
                  <a:cubicBezTo>
                    <a:pt x="5121" y="3858"/>
                    <a:pt x="4954" y="4013"/>
                    <a:pt x="4751" y="4013"/>
                  </a:cubicBezTo>
                  <a:lnTo>
                    <a:pt x="2918" y="4013"/>
                  </a:lnTo>
                  <a:cubicBezTo>
                    <a:pt x="2894" y="4013"/>
                    <a:pt x="2846" y="4036"/>
                    <a:pt x="2811" y="4048"/>
                  </a:cubicBezTo>
                  <a:lnTo>
                    <a:pt x="1180" y="5239"/>
                  </a:lnTo>
                  <a:lnTo>
                    <a:pt x="1180" y="5239"/>
                  </a:lnTo>
                  <a:lnTo>
                    <a:pt x="1430" y="4227"/>
                  </a:lnTo>
                  <a:cubicBezTo>
                    <a:pt x="1442" y="4179"/>
                    <a:pt x="1430" y="4120"/>
                    <a:pt x="1406" y="4072"/>
                  </a:cubicBezTo>
                  <a:cubicBezTo>
                    <a:pt x="1370" y="4036"/>
                    <a:pt x="1311" y="4013"/>
                    <a:pt x="1263" y="4013"/>
                  </a:cubicBezTo>
                  <a:lnTo>
                    <a:pt x="715" y="4013"/>
                  </a:lnTo>
                  <a:cubicBezTo>
                    <a:pt x="513" y="4013"/>
                    <a:pt x="346" y="3858"/>
                    <a:pt x="346" y="3643"/>
                  </a:cubicBezTo>
                  <a:lnTo>
                    <a:pt x="346" y="715"/>
                  </a:lnTo>
                  <a:cubicBezTo>
                    <a:pt x="346" y="500"/>
                    <a:pt x="513" y="345"/>
                    <a:pt x="715" y="345"/>
                  </a:cubicBezTo>
                  <a:lnTo>
                    <a:pt x="1620" y="345"/>
                  </a:lnTo>
                  <a:cubicBezTo>
                    <a:pt x="1715" y="345"/>
                    <a:pt x="1787" y="262"/>
                    <a:pt x="1787" y="179"/>
                  </a:cubicBezTo>
                  <a:cubicBezTo>
                    <a:pt x="1787" y="84"/>
                    <a:pt x="1715" y="12"/>
                    <a:pt x="1620" y="12"/>
                  </a:cubicBezTo>
                  <a:lnTo>
                    <a:pt x="715" y="12"/>
                  </a:lnTo>
                  <a:cubicBezTo>
                    <a:pt x="310" y="12"/>
                    <a:pt x="1" y="345"/>
                    <a:pt x="1" y="726"/>
                  </a:cubicBezTo>
                  <a:lnTo>
                    <a:pt x="1" y="3643"/>
                  </a:lnTo>
                  <a:cubicBezTo>
                    <a:pt x="1" y="4048"/>
                    <a:pt x="334" y="4358"/>
                    <a:pt x="715" y="4358"/>
                  </a:cubicBezTo>
                  <a:lnTo>
                    <a:pt x="1049" y="4358"/>
                  </a:lnTo>
                  <a:lnTo>
                    <a:pt x="787" y="5370"/>
                  </a:lnTo>
                  <a:cubicBezTo>
                    <a:pt x="763" y="5477"/>
                    <a:pt x="811" y="5596"/>
                    <a:pt x="894" y="5656"/>
                  </a:cubicBezTo>
                  <a:cubicBezTo>
                    <a:pt x="941" y="5679"/>
                    <a:pt x="989" y="5691"/>
                    <a:pt x="1049" y="5691"/>
                  </a:cubicBezTo>
                  <a:cubicBezTo>
                    <a:pt x="1108" y="5691"/>
                    <a:pt x="1144" y="5679"/>
                    <a:pt x="1192" y="5656"/>
                  </a:cubicBezTo>
                  <a:lnTo>
                    <a:pt x="2954" y="4370"/>
                  </a:lnTo>
                  <a:lnTo>
                    <a:pt x="4716" y="4370"/>
                  </a:lnTo>
                  <a:cubicBezTo>
                    <a:pt x="5121" y="4370"/>
                    <a:pt x="5430" y="4048"/>
                    <a:pt x="5430" y="3655"/>
                  </a:cubicBezTo>
                  <a:lnTo>
                    <a:pt x="5430" y="726"/>
                  </a:lnTo>
                  <a:cubicBezTo>
                    <a:pt x="5466" y="322"/>
                    <a:pt x="5132" y="0"/>
                    <a:pt x="4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8" name="Google Shape;13468;p88"/>
            <p:cNvSpPr/>
            <p:nvPr/>
          </p:nvSpPr>
          <p:spPr>
            <a:xfrm>
              <a:off x="6898463" y="2917502"/>
              <a:ext cx="34151" cy="104999"/>
            </a:xfrm>
            <a:custGeom>
              <a:avLst/>
              <a:gdLst/>
              <a:ahLst/>
              <a:cxnLst/>
              <a:rect l="l" t="t" r="r" b="b"/>
              <a:pathLst>
                <a:path w="1073" h="3299" extrusionOk="0">
                  <a:moveTo>
                    <a:pt x="715" y="346"/>
                  </a:moveTo>
                  <a:lnTo>
                    <a:pt x="548" y="2930"/>
                  </a:lnTo>
                  <a:lnTo>
                    <a:pt x="513" y="2930"/>
                  </a:lnTo>
                  <a:lnTo>
                    <a:pt x="346" y="346"/>
                  </a:lnTo>
                  <a:close/>
                  <a:moveTo>
                    <a:pt x="167" y="1"/>
                  </a:moveTo>
                  <a:cubicBezTo>
                    <a:pt x="120" y="1"/>
                    <a:pt x="72" y="25"/>
                    <a:pt x="48" y="60"/>
                  </a:cubicBezTo>
                  <a:cubicBezTo>
                    <a:pt x="12" y="96"/>
                    <a:pt x="1" y="144"/>
                    <a:pt x="1" y="203"/>
                  </a:cubicBezTo>
                  <a:lnTo>
                    <a:pt x="179" y="3132"/>
                  </a:lnTo>
                  <a:cubicBezTo>
                    <a:pt x="179" y="3216"/>
                    <a:pt x="251" y="3299"/>
                    <a:pt x="346" y="3299"/>
                  </a:cubicBezTo>
                  <a:lnTo>
                    <a:pt x="715" y="3299"/>
                  </a:lnTo>
                  <a:cubicBezTo>
                    <a:pt x="798" y="3299"/>
                    <a:pt x="882" y="3216"/>
                    <a:pt x="882" y="3132"/>
                  </a:cubicBezTo>
                  <a:lnTo>
                    <a:pt x="1060" y="203"/>
                  </a:lnTo>
                  <a:cubicBezTo>
                    <a:pt x="1072" y="144"/>
                    <a:pt x="1048" y="96"/>
                    <a:pt x="1013" y="60"/>
                  </a:cubicBezTo>
                  <a:cubicBezTo>
                    <a:pt x="989" y="37"/>
                    <a:pt x="941" y="1"/>
                    <a:pt x="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9" name="Google Shape;13469;p88"/>
            <p:cNvSpPr/>
            <p:nvPr/>
          </p:nvSpPr>
          <p:spPr>
            <a:xfrm>
              <a:off x="6898081" y="3028548"/>
              <a:ext cx="34151" cy="34119"/>
            </a:xfrm>
            <a:custGeom>
              <a:avLst/>
              <a:gdLst/>
              <a:ahLst/>
              <a:cxnLst/>
              <a:rect l="l" t="t" r="r" b="b"/>
              <a:pathLst>
                <a:path w="1073" h="1072" extrusionOk="0">
                  <a:moveTo>
                    <a:pt x="536" y="346"/>
                  </a:moveTo>
                  <a:cubicBezTo>
                    <a:pt x="644" y="346"/>
                    <a:pt x="727" y="429"/>
                    <a:pt x="727" y="536"/>
                  </a:cubicBezTo>
                  <a:cubicBezTo>
                    <a:pt x="727" y="631"/>
                    <a:pt x="655" y="727"/>
                    <a:pt x="536" y="727"/>
                  </a:cubicBezTo>
                  <a:cubicBezTo>
                    <a:pt x="429" y="727"/>
                    <a:pt x="346" y="631"/>
                    <a:pt x="346" y="536"/>
                  </a:cubicBezTo>
                  <a:cubicBezTo>
                    <a:pt x="346" y="429"/>
                    <a:pt x="429" y="346"/>
                    <a:pt x="536" y="346"/>
                  </a:cubicBezTo>
                  <a:close/>
                  <a:moveTo>
                    <a:pt x="536" y="0"/>
                  </a:moveTo>
                  <a:cubicBezTo>
                    <a:pt x="239" y="0"/>
                    <a:pt x="1" y="239"/>
                    <a:pt x="1" y="536"/>
                  </a:cubicBezTo>
                  <a:cubicBezTo>
                    <a:pt x="1" y="834"/>
                    <a:pt x="239" y="1072"/>
                    <a:pt x="536" y="1072"/>
                  </a:cubicBezTo>
                  <a:cubicBezTo>
                    <a:pt x="834" y="1072"/>
                    <a:pt x="1072" y="834"/>
                    <a:pt x="1072" y="536"/>
                  </a:cubicBezTo>
                  <a:cubicBezTo>
                    <a:pt x="1072" y="239"/>
                    <a:pt x="834" y="0"/>
                    <a:pt x="5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70" name="Google Shape;13470;p88"/>
          <p:cNvGrpSpPr/>
          <p:nvPr/>
        </p:nvGrpSpPr>
        <p:grpSpPr>
          <a:xfrm>
            <a:off x="2171474" y="3194979"/>
            <a:ext cx="408156" cy="343737"/>
            <a:chOff x="2171474" y="3369229"/>
            <a:chExt cx="408156" cy="343737"/>
          </a:xfrm>
        </p:grpSpPr>
        <p:sp>
          <p:nvSpPr>
            <p:cNvPr id="13471" name="Google Shape;13471;p88"/>
            <p:cNvSpPr/>
            <p:nvPr/>
          </p:nvSpPr>
          <p:spPr>
            <a:xfrm>
              <a:off x="2171474" y="3369229"/>
              <a:ext cx="408156" cy="343737"/>
            </a:xfrm>
            <a:custGeom>
              <a:avLst/>
              <a:gdLst/>
              <a:ahLst/>
              <a:cxnLst/>
              <a:rect l="l" t="t" r="r" b="b"/>
              <a:pathLst>
                <a:path w="12824" h="10800" extrusionOk="0">
                  <a:moveTo>
                    <a:pt x="5395" y="345"/>
                  </a:moveTo>
                  <a:cubicBezTo>
                    <a:pt x="5561" y="345"/>
                    <a:pt x="5704" y="405"/>
                    <a:pt x="5823" y="536"/>
                  </a:cubicBezTo>
                  <a:lnTo>
                    <a:pt x="6478" y="1191"/>
                  </a:lnTo>
                  <a:lnTo>
                    <a:pt x="5645" y="1191"/>
                  </a:lnTo>
                  <a:cubicBezTo>
                    <a:pt x="5537" y="1191"/>
                    <a:pt x="5442" y="1143"/>
                    <a:pt x="5347" y="1072"/>
                  </a:cubicBezTo>
                  <a:lnTo>
                    <a:pt x="4633" y="357"/>
                  </a:lnTo>
                  <a:lnTo>
                    <a:pt x="5395" y="357"/>
                  </a:lnTo>
                  <a:lnTo>
                    <a:pt x="5395" y="345"/>
                  </a:lnTo>
                  <a:close/>
                  <a:moveTo>
                    <a:pt x="6883" y="357"/>
                  </a:moveTo>
                  <a:cubicBezTo>
                    <a:pt x="7049" y="357"/>
                    <a:pt x="7192" y="417"/>
                    <a:pt x="7311" y="536"/>
                  </a:cubicBezTo>
                  <a:lnTo>
                    <a:pt x="7966" y="1191"/>
                  </a:lnTo>
                  <a:lnTo>
                    <a:pt x="7823" y="1191"/>
                  </a:lnTo>
                  <a:cubicBezTo>
                    <a:pt x="7716" y="1191"/>
                    <a:pt x="7621" y="1274"/>
                    <a:pt x="7621" y="1381"/>
                  </a:cubicBezTo>
                  <a:cubicBezTo>
                    <a:pt x="7621" y="1488"/>
                    <a:pt x="7716" y="1572"/>
                    <a:pt x="7823" y="1572"/>
                  </a:cubicBezTo>
                  <a:lnTo>
                    <a:pt x="12026" y="1572"/>
                  </a:lnTo>
                  <a:cubicBezTo>
                    <a:pt x="12253" y="1572"/>
                    <a:pt x="12443" y="1750"/>
                    <a:pt x="12443" y="1988"/>
                  </a:cubicBezTo>
                  <a:lnTo>
                    <a:pt x="12431" y="10001"/>
                  </a:lnTo>
                  <a:cubicBezTo>
                    <a:pt x="12431" y="10216"/>
                    <a:pt x="12253" y="10418"/>
                    <a:pt x="12014" y="10418"/>
                  </a:cubicBezTo>
                  <a:lnTo>
                    <a:pt x="775" y="10418"/>
                  </a:lnTo>
                  <a:cubicBezTo>
                    <a:pt x="561" y="10418"/>
                    <a:pt x="358" y="10239"/>
                    <a:pt x="358" y="10001"/>
                  </a:cubicBezTo>
                  <a:lnTo>
                    <a:pt x="358" y="774"/>
                  </a:lnTo>
                  <a:cubicBezTo>
                    <a:pt x="358" y="548"/>
                    <a:pt x="537" y="357"/>
                    <a:pt x="775" y="357"/>
                  </a:cubicBezTo>
                  <a:lnTo>
                    <a:pt x="3859" y="357"/>
                  </a:lnTo>
                  <a:cubicBezTo>
                    <a:pt x="4025" y="357"/>
                    <a:pt x="4168" y="417"/>
                    <a:pt x="4287" y="536"/>
                  </a:cubicBezTo>
                  <a:lnTo>
                    <a:pt x="5085" y="1322"/>
                  </a:lnTo>
                  <a:cubicBezTo>
                    <a:pt x="5228" y="1465"/>
                    <a:pt x="5418" y="1560"/>
                    <a:pt x="5645" y="1560"/>
                  </a:cubicBezTo>
                  <a:lnTo>
                    <a:pt x="6942" y="1560"/>
                  </a:lnTo>
                  <a:cubicBezTo>
                    <a:pt x="7014" y="1560"/>
                    <a:pt x="7085" y="1512"/>
                    <a:pt x="7121" y="1441"/>
                  </a:cubicBezTo>
                  <a:cubicBezTo>
                    <a:pt x="7145" y="1369"/>
                    <a:pt x="7133" y="1286"/>
                    <a:pt x="7073" y="1226"/>
                  </a:cubicBezTo>
                  <a:lnTo>
                    <a:pt x="6192" y="357"/>
                  </a:lnTo>
                  <a:close/>
                  <a:moveTo>
                    <a:pt x="799" y="0"/>
                  </a:moveTo>
                  <a:cubicBezTo>
                    <a:pt x="358" y="0"/>
                    <a:pt x="1" y="345"/>
                    <a:pt x="1" y="786"/>
                  </a:cubicBezTo>
                  <a:lnTo>
                    <a:pt x="1" y="10013"/>
                  </a:lnTo>
                  <a:cubicBezTo>
                    <a:pt x="1" y="10442"/>
                    <a:pt x="358" y="10799"/>
                    <a:pt x="799" y="10799"/>
                  </a:cubicBezTo>
                  <a:lnTo>
                    <a:pt x="12026" y="10799"/>
                  </a:lnTo>
                  <a:cubicBezTo>
                    <a:pt x="12467" y="10799"/>
                    <a:pt x="12824" y="10442"/>
                    <a:pt x="12824" y="10013"/>
                  </a:cubicBezTo>
                  <a:lnTo>
                    <a:pt x="12824" y="1988"/>
                  </a:lnTo>
                  <a:cubicBezTo>
                    <a:pt x="12824" y="1524"/>
                    <a:pt x="12467" y="1191"/>
                    <a:pt x="12026" y="1191"/>
                  </a:cubicBezTo>
                  <a:lnTo>
                    <a:pt x="8490" y="1191"/>
                  </a:lnTo>
                  <a:lnTo>
                    <a:pt x="7585" y="274"/>
                  </a:lnTo>
                  <a:cubicBezTo>
                    <a:pt x="7383" y="83"/>
                    <a:pt x="7145" y="0"/>
                    <a:pt x="68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2" name="Google Shape;13472;p88"/>
            <p:cNvSpPr/>
            <p:nvPr/>
          </p:nvSpPr>
          <p:spPr>
            <a:xfrm>
              <a:off x="2292737" y="3477220"/>
              <a:ext cx="164898" cy="164866"/>
            </a:xfrm>
            <a:custGeom>
              <a:avLst/>
              <a:gdLst/>
              <a:ahLst/>
              <a:cxnLst/>
              <a:rect l="l" t="t" r="r" b="b"/>
              <a:pathLst>
                <a:path w="5181" h="5180" extrusionOk="0">
                  <a:moveTo>
                    <a:pt x="2799" y="1382"/>
                  </a:moveTo>
                  <a:cubicBezTo>
                    <a:pt x="3025" y="1382"/>
                    <a:pt x="3216" y="1560"/>
                    <a:pt x="3216" y="1798"/>
                  </a:cubicBezTo>
                  <a:lnTo>
                    <a:pt x="3216" y="2203"/>
                  </a:lnTo>
                  <a:cubicBezTo>
                    <a:pt x="3204" y="2525"/>
                    <a:pt x="2942" y="2810"/>
                    <a:pt x="2597" y="2810"/>
                  </a:cubicBezTo>
                  <a:cubicBezTo>
                    <a:pt x="2251" y="2810"/>
                    <a:pt x="1977" y="2525"/>
                    <a:pt x="1977" y="2203"/>
                  </a:cubicBezTo>
                  <a:lnTo>
                    <a:pt x="1977" y="1798"/>
                  </a:lnTo>
                  <a:cubicBezTo>
                    <a:pt x="1977" y="1572"/>
                    <a:pt x="2156" y="1382"/>
                    <a:pt x="2406" y="1382"/>
                  </a:cubicBezTo>
                  <a:close/>
                  <a:moveTo>
                    <a:pt x="2799" y="3156"/>
                  </a:moveTo>
                  <a:lnTo>
                    <a:pt x="2799" y="3275"/>
                  </a:lnTo>
                  <a:cubicBezTo>
                    <a:pt x="2799" y="3346"/>
                    <a:pt x="2835" y="3406"/>
                    <a:pt x="2858" y="3465"/>
                  </a:cubicBezTo>
                  <a:lnTo>
                    <a:pt x="2608" y="3715"/>
                  </a:lnTo>
                  <a:lnTo>
                    <a:pt x="2573" y="3715"/>
                  </a:lnTo>
                  <a:lnTo>
                    <a:pt x="2323" y="3465"/>
                  </a:lnTo>
                  <a:cubicBezTo>
                    <a:pt x="2358" y="3406"/>
                    <a:pt x="2382" y="3346"/>
                    <a:pt x="2382" y="3275"/>
                  </a:cubicBezTo>
                  <a:lnTo>
                    <a:pt x="2382" y="3156"/>
                  </a:lnTo>
                  <a:cubicBezTo>
                    <a:pt x="2454" y="3167"/>
                    <a:pt x="2513" y="3179"/>
                    <a:pt x="2597" y="3179"/>
                  </a:cubicBezTo>
                  <a:cubicBezTo>
                    <a:pt x="2668" y="3179"/>
                    <a:pt x="2739" y="3167"/>
                    <a:pt x="2799" y="3156"/>
                  </a:cubicBezTo>
                  <a:close/>
                  <a:moveTo>
                    <a:pt x="2573" y="381"/>
                  </a:moveTo>
                  <a:cubicBezTo>
                    <a:pt x="3799" y="381"/>
                    <a:pt x="4799" y="1382"/>
                    <a:pt x="4799" y="2596"/>
                  </a:cubicBezTo>
                  <a:cubicBezTo>
                    <a:pt x="4811" y="3287"/>
                    <a:pt x="4490" y="3906"/>
                    <a:pt x="3978" y="4322"/>
                  </a:cubicBezTo>
                  <a:lnTo>
                    <a:pt x="3978" y="4049"/>
                  </a:lnTo>
                  <a:cubicBezTo>
                    <a:pt x="3978" y="3822"/>
                    <a:pt x="3859" y="3608"/>
                    <a:pt x="3656" y="3525"/>
                  </a:cubicBezTo>
                  <a:lnTo>
                    <a:pt x="3180" y="3287"/>
                  </a:lnTo>
                  <a:lnTo>
                    <a:pt x="3180" y="3275"/>
                  </a:lnTo>
                  <a:lnTo>
                    <a:pt x="3180" y="2989"/>
                  </a:lnTo>
                  <a:cubicBezTo>
                    <a:pt x="3418" y="2810"/>
                    <a:pt x="3573" y="2513"/>
                    <a:pt x="3573" y="2203"/>
                  </a:cubicBezTo>
                  <a:lnTo>
                    <a:pt x="3573" y="1798"/>
                  </a:lnTo>
                  <a:cubicBezTo>
                    <a:pt x="3573" y="1370"/>
                    <a:pt x="3216" y="1012"/>
                    <a:pt x="2787" y="1012"/>
                  </a:cubicBezTo>
                  <a:lnTo>
                    <a:pt x="2382" y="1012"/>
                  </a:lnTo>
                  <a:cubicBezTo>
                    <a:pt x="1954" y="1012"/>
                    <a:pt x="1596" y="1370"/>
                    <a:pt x="1596" y="1798"/>
                  </a:cubicBezTo>
                  <a:lnTo>
                    <a:pt x="1596" y="2203"/>
                  </a:lnTo>
                  <a:cubicBezTo>
                    <a:pt x="1596" y="2525"/>
                    <a:pt x="1763" y="2810"/>
                    <a:pt x="2001" y="2989"/>
                  </a:cubicBezTo>
                  <a:lnTo>
                    <a:pt x="2001" y="3275"/>
                  </a:lnTo>
                  <a:lnTo>
                    <a:pt x="2001" y="3287"/>
                  </a:lnTo>
                  <a:lnTo>
                    <a:pt x="1525" y="3525"/>
                  </a:lnTo>
                  <a:cubicBezTo>
                    <a:pt x="1334" y="3632"/>
                    <a:pt x="1192" y="3822"/>
                    <a:pt x="1192" y="4049"/>
                  </a:cubicBezTo>
                  <a:lnTo>
                    <a:pt x="1192" y="4322"/>
                  </a:lnTo>
                  <a:cubicBezTo>
                    <a:pt x="692" y="3918"/>
                    <a:pt x="358" y="3298"/>
                    <a:pt x="358" y="2596"/>
                  </a:cubicBezTo>
                  <a:cubicBezTo>
                    <a:pt x="358" y="1382"/>
                    <a:pt x="1358" y="381"/>
                    <a:pt x="2573" y="381"/>
                  </a:cubicBezTo>
                  <a:close/>
                  <a:moveTo>
                    <a:pt x="3156" y="3691"/>
                  </a:moveTo>
                  <a:lnTo>
                    <a:pt x="3490" y="3846"/>
                  </a:lnTo>
                  <a:cubicBezTo>
                    <a:pt x="3561" y="3882"/>
                    <a:pt x="3609" y="3953"/>
                    <a:pt x="3609" y="4049"/>
                  </a:cubicBezTo>
                  <a:lnTo>
                    <a:pt x="3609" y="4560"/>
                  </a:lnTo>
                  <a:cubicBezTo>
                    <a:pt x="3311" y="4727"/>
                    <a:pt x="2954" y="4822"/>
                    <a:pt x="2597" y="4822"/>
                  </a:cubicBezTo>
                  <a:cubicBezTo>
                    <a:pt x="2227" y="4822"/>
                    <a:pt x="1882" y="4727"/>
                    <a:pt x="1585" y="4560"/>
                  </a:cubicBezTo>
                  <a:lnTo>
                    <a:pt x="1585" y="4049"/>
                  </a:lnTo>
                  <a:cubicBezTo>
                    <a:pt x="1585" y="3965"/>
                    <a:pt x="1632" y="3894"/>
                    <a:pt x="1704" y="3846"/>
                  </a:cubicBezTo>
                  <a:lnTo>
                    <a:pt x="2025" y="3691"/>
                  </a:lnTo>
                  <a:lnTo>
                    <a:pt x="2323" y="3989"/>
                  </a:lnTo>
                  <a:cubicBezTo>
                    <a:pt x="2406" y="4060"/>
                    <a:pt x="2489" y="4108"/>
                    <a:pt x="2597" y="4108"/>
                  </a:cubicBezTo>
                  <a:cubicBezTo>
                    <a:pt x="2704" y="4108"/>
                    <a:pt x="2799" y="4060"/>
                    <a:pt x="2858" y="3989"/>
                  </a:cubicBezTo>
                  <a:lnTo>
                    <a:pt x="3156" y="3691"/>
                  </a:lnTo>
                  <a:close/>
                  <a:moveTo>
                    <a:pt x="2597" y="0"/>
                  </a:moveTo>
                  <a:cubicBezTo>
                    <a:pt x="1168" y="0"/>
                    <a:pt x="1" y="1155"/>
                    <a:pt x="1" y="2584"/>
                  </a:cubicBezTo>
                  <a:cubicBezTo>
                    <a:pt x="1" y="4013"/>
                    <a:pt x="1168" y="5180"/>
                    <a:pt x="2597" y="5180"/>
                  </a:cubicBezTo>
                  <a:cubicBezTo>
                    <a:pt x="4025" y="5180"/>
                    <a:pt x="5180" y="4013"/>
                    <a:pt x="5180" y="2584"/>
                  </a:cubicBezTo>
                  <a:cubicBezTo>
                    <a:pt x="5180" y="1155"/>
                    <a:pt x="4025" y="0"/>
                    <a:pt x="2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3" name="Google Shape;13473;p88"/>
            <p:cNvSpPr/>
            <p:nvPr/>
          </p:nvSpPr>
          <p:spPr>
            <a:xfrm>
              <a:off x="2256358" y="3451503"/>
              <a:ext cx="188769" cy="177311"/>
            </a:xfrm>
            <a:custGeom>
              <a:avLst/>
              <a:gdLst/>
              <a:ahLst/>
              <a:cxnLst/>
              <a:rect l="l" t="t" r="r" b="b"/>
              <a:pathLst>
                <a:path w="5931" h="5571" extrusionOk="0">
                  <a:moveTo>
                    <a:pt x="3751" y="0"/>
                  </a:moveTo>
                  <a:cubicBezTo>
                    <a:pt x="2872" y="0"/>
                    <a:pt x="1994" y="341"/>
                    <a:pt x="1323" y="999"/>
                  </a:cubicBezTo>
                  <a:cubicBezTo>
                    <a:pt x="120" y="2201"/>
                    <a:pt x="1" y="4142"/>
                    <a:pt x="1049" y="5488"/>
                  </a:cubicBezTo>
                  <a:cubicBezTo>
                    <a:pt x="1073" y="5535"/>
                    <a:pt x="1132" y="5571"/>
                    <a:pt x="1192" y="5571"/>
                  </a:cubicBezTo>
                  <a:cubicBezTo>
                    <a:pt x="1239" y="5571"/>
                    <a:pt x="1263" y="5547"/>
                    <a:pt x="1311" y="5523"/>
                  </a:cubicBezTo>
                  <a:cubicBezTo>
                    <a:pt x="1382" y="5464"/>
                    <a:pt x="1406" y="5345"/>
                    <a:pt x="1346" y="5249"/>
                  </a:cubicBezTo>
                  <a:cubicBezTo>
                    <a:pt x="406" y="4047"/>
                    <a:pt x="525" y="2332"/>
                    <a:pt x="1596" y="1261"/>
                  </a:cubicBezTo>
                  <a:cubicBezTo>
                    <a:pt x="2181" y="676"/>
                    <a:pt x="2961" y="375"/>
                    <a:pt x="3742" y="375"/>
                  </a:cubicBezTo>
                  <a:cubicBezTo>
                    <a:pt x="4393" y="375"/>
                    <a:pt x="5044" y="584"/>
                    <a:pt x="5585" y="1011"/>
                  </a:cubicBezTo>
                  <a:cubicBezTo>
                    <a:pt x="5616" y="1037"/>
                    <a:pt x="5656" y="1049"/>
                    <a:pt x="5697" y="1049"/>
                  </a:cubicBezTo>
                  <a:cubicBezTo>
                    <a:pt x="5750" y="1049"/>
                    <a:pt x="5806" y="1028"/>
                    <a:pt x="5847" y="987"/>
                  </a:cubicBezTo>
                  <a:cubicBezTo>
                    <a:pt x="5930" y="904"/>
                    <a:pt x="5895" y="773"/>
                    <a:pt x="5823" y="713"/>
                  </a:cubicBezTo>
                  <a:cubicBezTo>
                    <a:pt x="5209" y="233"/>
                    <a:pt x="4479" y="0"/>
                    <a:pt x="3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4" name="Google Shape;13474;p88"/>
            <p:cNvSpPr/>
            <p:nvPr/>
          </p:nvSpPr>
          <p:spPr>
            <a:xfrm>
              <a:off x="2305245" y="3491160"/>
              <a:ext cx="189151" cy="176706"/>
            </a:xfrm>
            <a:custGeom>
              <a:avLst/>
              <a:gdLst/>
              <a:ahLst/>
              <a:cxnLst/>
              <a:rect l="l" t="t" r="r" b="b"/>
              <a:pathLst>
                <a:path w="5943" h="5552" extrusionOk="0">
                  <a:moveTo>
                    <a:pt x="4739" y="1"/>
                  </a:moveTo>
                  <a:cubicBezTo>
                    <a:pt x="4695" y="1"/>
                    <a:pt x="4650" y="13"/>
                    <a:pt x="4609" y="39"/>
                  </a:cubicBezTo>
                  <a:cubicBezTo>
                    <a:pt x="4537" y="98"/>
                    <a:pt x="4525" y="217"/>
                    <a:pt x="4585" y="301"/>
                  </a:cubicBezTo>
                  <a:cubicBezTo>
                    <a:pt x="5513" y="1503"/>
                    <a:pt x="5406" y="3218"/>
                    <a:pt x="4335" y="4289"/>
                  </a:cubicBezTo>
                  <a:cubicBezTo>
                    <a:pt x="3750" y="4874"/>
                    <a:pt x="2970" y="5175"/>
                    <a:pt x="2189" y="5175"/>
                  </a:cubicBezTo>
                  <a:cubicBezTo>
                    <a:pt x="1538" y="5175"/>
                    <a:pt x="887" y="4966"/>
                    <a:pt x="346" y="4539"/>
                  </a:cubicBezTo>
                  <a:cubicBezTo>
                    <a:pt x="314" y="4516"/>
                    <a:pt x="276" y="4505"/>
                    <a:pt x="237" y="4505"/>
                  </a:cubicBezTo>
                  <a:cubicBezTo>
                    <a:pt x="177" y="4505"/>
                    <a:pt x="116" y="4531"/>
                    <a:pt x="72" y="4575"/>
                  </a:cubicBezTo>
                  <a:cubicBezTo>
                    <a:pt x="1" y="4646"/>
                    <a:pt x="25" y="4765"/>
                    <a:pt x="96" y="4837"/>
                  </a:cubicBezTo>
                  <a:cubicBezTo>
                    <a:pt x="715" y="5313"/>
                    <a:pt x="1453" y="5551"/>
                    <a:pt x="2180" y="5551"/>
                  </a:cubicBezTo>
                  <a:cubicBezTo>
                    <a:pt x="3061" y="5551"/>
                    <a:pt x="3930" y="5218"/>
                    <a:pt x="4597" y="4551"/>
                  </a:cubicBezTo>
                  <a:cubicBezTo>
                    <a:pt x="5823" y="3349"/>
                    <a:pt x="5942" y="1420"/>
                    <a:pt x="4882" y="62"/>
                  </a:cubicBezTo>
                  <a:cubicBezTo>
                    <a:pt x="4849" y="22"/>
                    <a:pt x="4796" y="1"/>
                    <a:pt x="4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75" name="Google Shape;13475;p88"/>
          <p:cNvGrpSpPr/>
          <p:nvPr/>
        </p:nvGrpSpPr>
        <p:grpSpPr>
          <a:xfrm>
            <a:off x="4891198" y="2750858"/>
            <a:ext cx="334634" cy="334634"/>
            <a:chOff x="4891198" y="2925108"/>
            <a:chExt cx="334634" cy="334634"/>
          </a:xfrm>
        </p:grpSpPr>
        <p:sp>
          <p:nvSpPr>
            <p:cNvPr id="13476" name="Google Shape;13476;p88"/>
            <p:cNvSpPr/>
            <p:nvPr/>
          </p:nvSpPr>
          <p:spPr>
            <a:xfrm>
              <a:off x="5001830" y="2925108"/>
              <a:ext cx="113338" cy="150831"/>
            </a:xfrm>
            <a:custGeom>
              <a:avLst/>
              <a:gdLst/>
              <a:ahLst/>
              <a:cxnLst/>
              <a:rect l="l" t="t" r="r" b="b"/>
              <a:pathLst>
                <a:path w="3561" h="4739" extrusionOk="0">
                  <a:moveTo>
                    <a:pt x="1822" y="333"/>
                  </a:moveTo>
                  <a:cubicBezTo>
                    <a:pt x="2251" y="333"/>
                    <a:pt x="2596" y="691"/>
                    <a:pt x="2596" y="1107"/>
                  </a:cubicBezTo>
                  <a:lnTo>
                    <a:pt x="2596" y="1214"/>
                  </a:lnTo>
                  <a:lnTo>
                    <a:pt x="2573" y="1214"/>
                  </a:lnTo>
                  <a:cubicBezTo>
                    <a:pt x="2358" y="1155"/>
                    <a:pt x="2275" y="857"/>
                    <a:pt x="2263" y="857"/>
                  </a:cubicBezTo>
                  <a:cubicBezTo>
                    <a:pt x="2251" y="798"/>
                    <a:pt x="2203" y="738"/>
                    <a:pt x="2132" y="738"/>
                  </a:cubicBezTo>
                  <a:cubicBezTo>
                    <a:pt x="2119" y="733"/>
                    <a:pt x="2105" y="731"/>
                    <a:pt x="2092" y="731"/>
                  </a:cubicBezTo>
                  <a:cubicBezTo>
                    <a:pt x="2043" y="731"/>
                    <a:pt x="1993" y="761"/>
                    <a:pt x="1965" y="798"/>
                  </a:cubicBezTo>
                  <a:cubicBezTo>
                    <a:pt x="1668" y="1214"/>
                    <a:pt x="1001" y="1214"/>
                    <a:pt x="1001" y="1214"/>
                  </a:cubicBezTo>
                  <a:lnTo>
                    <a:pt x="953" y="1214"/>
                  </a:lnTo>
                  <a:lnTo>
                    <a:pt x="965" y="1107"/>
                  </a:lnTo>
                  <a:cubicBezTo>
                    <a:pt x="965" y="679"/>
                    <a:pt x="1322" y="333"/>
                    <a:pt x="1739" y="333"/>
                  </a:cubicBezTo>
                  <a:close/>
                  <a:moveTo>
                    <a:pt x="2739" y="1655"/>
                  </a:moveTo>
                  <a:cubicBezTo>
                    <a:pt x="2775" y="1691"/>
                    <a:pt x="2775" y="1715"/>
                    <a:pt x="2775" y="1750"/>
                  </a:cubicBezTo>
                  <a:cubicBezTo>
                    <a:pt x="2775" y="1786"/>
                    <a:pt x="2751" y="1834"/>
                    <a:pt x="2703" y="1845"/>
                  </a:cubicBezTo>
                  <a:lnTo>
                    <a:pt x="2703" y="1655"/>
                  </a:lnTo>
                  <a:close/>
                  <a:moveTo>
                    <a:pt x="846" y="1667"/>
                  </a:moveTo>
                  <a:lnTo>
                    <a:pt x="846" y="1881"/>
                  </a:lnTo>
                  <a:cubicBezTo>
                    <a:pt x="822" y="1845"/>
                    <a:pt x="787" y="1822"/>
                    <a:pt x="787" y="1762"/>
                  </a:cubicBezTo>
                  <a:cubicBezTo>
                    <a:pt x="787" y="1715"/>
                    <a:pt x="810" y="1691"/>
                    <a:pt x="822" y="1667"/>
                  </a:cubicBezTo>
                  <a:close/>
                  <a:moveTo>
                    <a:pt x="2084" y="1179"/>
                  </a:moveTo>
                  <a:cubicBezTo>
                    <a:pt x="2144" y="1298"/>
                    <a:pt x="2251" y="1417"/>
                    <a:pt x="2394" y="1476"/>
                  </a:cubicBezTo>
                  <a:lnTo>
                    <a:pt x="2382" y="1953"/>
                  </a:lnTo>
                  <a:cubicBezTo>
                    <a:pt x="2382" y="2250"/>
                    <a:pt x="2144" y="2477"/>
                    <a:pt x="1858" y="2477"/>
                  </a:cubicBezTo>
                  <a:lnTo>
                    <a:pt x="1715" y="2477"/>
                  </a:lnTo>
                  <a:cubicBezTo>
                    <a:pt x="1418" y="2477"/>
                    <a:pt x="1191" y="2238"/>
                    <a:pt x="1191" y="1953"/>
                  </a:cubicBezTo>
                  <a:lnTo>
                    <a:pt x="1191" y="1524"/>
                  </a:lnTo>
                  <a:cubicBezTo>
                    <a:pt x="1406" y="1488"/>
                    <a:pt x="1787" y="1417"/>
                    <a:pt x="2084" y="1179"/>
                  </a:cubicBezTo>
                  <a:close/>
                  <a:moveTo>
                    <a:pt x="1965" y="2798"/>
                  </a:moveTo>
                  <a:lnTo>
                    <a:pt x="1965" y="2893"/>
                  </a:lnTo>
                  <a:lnTo>
                    <a:pt x="1787" y="3084"/>
                  </a:lnTo>
                  <a:lnTo>
                    <a:pt x="1608" y="2917"/>
                  </a:lnTo>
                  <a:lnTo>
                    <a:pt x="1608" y="2798"/>
                  </a:lnTo>
                  <a:close/>
                  <a:moveTo>
                    <a:pt x="1751" y="0"/>
                  </a:moveTo>
                  <a:cubicBezTo>
                    <a:pt x="1144" y="0"/>
                    <a:pt x="644" y="512"/>
                    <a:pt x="644" y="1119"/>
                  </a:cubicBezTo>
                  <a:lnTo>
                    <a:pt x="644" y="1417"/>
                  </a:lnTo>
                  <a:cubicBezTo>
                    <a:pt x="537" y="1512"/>
                    <a:pt x="465" y="1643"/>
                    <a:pt x="465" y="1774"/>
                  </a:cubicBezTo>
                  <a:cubicBezTo>
                    <a:pt x="465" y="2000"/>
                    <a:pt x="656" y="2203"/>
                    <a:pt x="894" y="2226"/>
                  </a:cubicBezTo>
                  <a:cubicBezTo>
                    <a:pt x="953" y="2429"/>
                    <a:pt x="1108" y="2596"/>
                    <a:pt x="1287" y="2703"/>
                  </a:cubicBezTo>
                  <a:lnTo>
                    <a:pt x="1287" y="2786"/>
                  </a:lnTo>
                  <a:lnTo>
                    <a:pt x="596" y="3060"/>
                  </a:lnTo>
                  <a:cubicBezTo>
                    <a:pt x="537" y="3084"/>
                    <a:pt x="1" y="3298"/>
                    <a:pt x="1" y="3965"/>
                  </a:cubicBezTo>
                  <a:lnTo>
                    <a:pt x="1" y="4560"/>
                  </a:lnTo>
                  <a:cubicBezTo>
                    <a:pt x="1" y="4643"/>
                    <a:pt x="72" y="4727"/>
                    <a:pt x="167" y="4727"/>
                  </a:cubicBezTo>
                  <a:lnTo>
                    <a:pt x="584" y="4727"/>
                  </a:lnTo>
                  <a:cubicBezTo>
                    <a:pt x="668" y="4727"/>
                    <a:pt x="739" y="4643"/>
                    <a:pt x="739" y="4560"/>
                  </a:cubicBezTo>
                  <a:cubicBezTo>
                    <a:pt x="739" y="4465"/>
                    <a:pt x="668" y="4393"/>
                    <a:pt x="584" y="4393"/>
                  </a:cubicBezTo>
                  <a:lnTo>
                    <a:pt x="322" y="4393"/>
                  </a:lnTo>
                  <a:lnTo>
                    <a:pt x="322" y="3965"/>
                  </a:lnTo>
                  <a:cubicBezTo>
                    <a:pt x="322" y="3500"/>
                    <a:pt x="691" y="3369"/>
                    <a:pt x="703" y="3369"/>
                  </a:cubicBezTo>
                  <a:lnTo>
                    <a:pt x="715" y="3369"/>
                  </a:lnTo>
                  <a:lnTo>
                    <a:pt x="1334" y="3131"/>
                  </a:lnTo>
                  <a:lnTo>
                    <a:pt x="1668" y="3453"/>
                  </a:lnTo>
                  <a:cubicBezTo>
                    <a:pt x="1703" y="3489"/>
                    <a:pt x="1739" y="3500"/>
                    <a:pt x="1787" y="3500"/>
                  </a:cubicBezTo>
                  <a:cubicBezTo>
                    <a:pt x="1834" y="3500"/>
                    <a:pt x="1870" y="3489"/>
                    <a:pt x="1906" y="3453"/>
                  </a:cubicBezTo>
                  <a:lnTo>
                    <a:pt x="2215" y="3131"/>
                  </a:lnTo>
                  <a:lnTo>
                    <a:pt x="2846" y="3381"/>
                  </a:lnTo>
                  <a:lnTo>
                    <a:pt x="2858" y="3381"/>
                  </a:lnTo>
                  <a:cubicBezTo>
                    <a:pt x="2858" y="3381"/>
                    <a:pt x="3227" y="3512"/>
                    <a:pt x="3227" y="3977"/>
                  </a:cubicBezTo>
                  <a:lnTo>
                    <a:pt x="3227" y="4405"/>
                  </a:lnTo>
                  <a:lnTo>
                    <a:pt x="1120" y="4405"/>
                  </a:lnTo>
                  <a:cubicBezTo>
                    <a:pt x="1025" y="4405"/>
                    <a:pt x="953" y="4489"/>
                    <a:pt x="953" y="4572"/>
                  </a:cubicBezTo>
                  <a:cubicBezTo>
                    <a:pt x="953" y="4667"/>
                    <a:pt x="1025" y="4739"/>
                    <a:pt x="1120" y="4739"/>
                  </a:cubicBezTo>
                  <a:lnTo>
                    <a:pt x="3394" y="4739"/>
                  </a:lnTo>
                  <a:cubicBezTo>
                    <a:pt x="3477" y="4739"/>
                    <a:pt x="3561" y="4667"/>
                    <a:pt x="3561" y="4572"/>
                  </a:cubicBezTo>
                  <a:lnTo>
                    <a:pt x="3561" y="3977"/>
                  </a:lnTo>
                  <a:cubicBezTo>
                    <a:pt x="3561" y="3310"/>
                    <a:pt x="3037" y="3084"/>
                    <a:pt x="2965" y="3072"/>
                  </a:cubicBezTo>
                  <a:lnTo>
                    <a:pt x="2311" y="2798"/>
                  </a:lnTo>
                  <a:lnTo>
                    <a:pt x="2311" y="2715"/>
                  </a:lnTo>
                  <a:cubicBezTo>
                    <a:pt x="2489" y="2607"/>
                    <a:pt x="2620" y="2441"/>
                    <a:pt x="2692" y="2238"/>
                  </a:cubicBezTo>
                  <a:cubicBezTo>
                    <a:pt x="2930" y="2226"/>
                    <a:pt x="3120" y="2012"/>
                    <a:pt x="3120" y="1774"/>
                  </a:cubicBezTo>
                  <a:cubicBezTo>
                    <a:pt x="3120" y="1631"/>
                    <a:pt x="3049" y="1488"/>
                    <a:pt x="2942" y="1417"/>
                  </a:cubicBezTo>
                  <a:lnTo>
                    <a:pt x="2942" y="1119"/>
                  </a:lnTo>
                  <a:cubicBezTo>
                    <a:pt x="2942" y="512"/>
                    <a:pt x="2442" y="0"/>
                    <a:pt x="1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7" name="Google Shape;13477;p88"/>
            <p:cNvSpPr/>
            <p:nvPr/>
          </p:nvSpPr>
          <p:spPr>
            <a:xfrm>
              <a:off x="5102628" y="2933033"/>
              <a:ext cx="98188" cy="76991"/>
            </a:xfrm>
            <a:custGeom>
              <a:avLst/>
              <a:gdLst/>
              <a:ahLst/>
              <a:cxnLst/>
              <a:rect l="l" t="t" r="r" b="b"/>
              <a:pathLst>
                <a:path w="3085" h="2419" extrusionOk="0">
                  <a:moveTo>
                    <a:pt x="181" y="1"/>
                  </a:moveTo>
                  <a:cubicBezTo>
                    <a:pt x="116" y="1"/>
                    <a:pt x="55" y="44"/>
                    <a:pt x="37" y="108"/>
                  </a:cubicBezTo>
                  <a:cubicBezTo>
                    <a:pt x="1" y="192"/>
                    <a:pt x="48" y="287"/>
                    <a:pt x="132" y="323"/>
                  </a:cubicBezTo>
                  <a:cubicBezTo>
                    <a:pt x="1215" y="680"/>
                    <a:pt x="2132" y="1394"/>
                    <a:pt x="2751" y="2347"/>
                  </a:cubicBezTo>
                  <a:cubicBezTo>
                    <a:pt x="2787" y="2394"/>
                    <a:pt x="2846" y="2418"/>
                    <a:pt x="2894" y="2418"/>
                  </a:cubicBezTo>
                  <a:cubicBezTo>
                    <a:pt x="2918" y="2418"/>
                    <a:pt x="2954" y="2406"/>
                    <a:pt x="2977" y="2394"/>
                  </a:cubicBezTo>
                  <a:cubicBezTo>
                    <a:pt x="3049" y="2347"/>
                    <a:pt x="3085" y="2239"/>
                    <a:pt x="3025" y="2168"/>
                  </a:cubicBezTo>
                  <a:cubicBezTo>
                    <a:pt x="2370" y="1156"/>
                    <a:pt x="1382" y="382"/>
                    <a:pt x="239" y="13"/>
                  </a:cubicBezTo>
                  <a:cubicBezTo>
                    <a:pt x="220" y="5"/>
                    <a:pt x="200"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8" name="Google Shape;13478;p88"/>
            <p:cNvSpPr/>
            <p:nvPr/>
          </p:nvSpPr>
          <p:spPr>
            <a:xfrm>
              <a:off x="4915832" y="2932492"/>
              <a:ext cx="98920" cy="77532"/>
            </a:xfrm>
            <a:custGeom>
              <a:avLst/>
              <a:gdLst/>
              <a:ahLst/>
              <a:cxnLst/>
              <a:rect l="l" t="t" r="r" b="b"/>
              <a:pathLst>
                <a:path w="3108" h="2436" extrusionOk="0">
                  <a:moveTo>
                    <a:pt x="2914" y="0"/>
                  </a:moveTo>
                  <a:cubicBezTo>
                    <a:pt x="2899" y="0"/>
                    <a:pt x="2884" y="2"/>
                    <a:pt x="2869" y="6"/>
                  </a:cubicBezTo>
                  <a:cubicBezTo>
                    <a:pt x="1703" y="375"/>
                    <a:pt x="714" y="1161"/>
                    <a:pt x="36" y="2185"/>
                  </a:cubicBezTo>
                  <a:cubicBezTo>
                    <a:pt x="0" y="2256"/>
                    <a:pt x="24" y="2364"/>
                    <a:pt x="95" y="2411"/>
                  </a:cubicBezTo>
                  <a:cubicBezTo>
                    <a:pt x="131" y="2423"/>
                    <a:pt x="155" y="2435"/>
                    <a:pt x="191" y="2435"/>
                  </a:cubicBezTo>
                  <a:cubicBezTo>
                    <a:pt x="250" y="2435"/>
                    <a:pt x="298" y="2411"/>
                    <a:pt x="322" y="2364"/>
                  </a:cubicBezTo>
                  <a:cubicBezTo>
                    <a:pt x="953" y="1399"/>
                    <a:pt x="1881" y="685"/>
                    <a:pt x="2977" y="328"/>
                  </a:cubicBezTo>
                  <a:cubicBezTo>
                    <a:pt x="3060" y="292"/>
                    <a:pt x="3108" y="209"/>
                    <a:pt x="3072" y="113"/>
                  </a:cubicBezTo>
                  <a:cubicBezTo>
                    <a:pt x="3052" y="44"/>
                    <a:pt x="2984" y="0"/>
                    <a:pt x="29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9" name="Google Shape;13479;p88"/>
            <p:cNvSpPr/>
            <p:nvPr/>
          </p:nvSpPr>
          <p:spPr>
            <a:xfrm>
              <a:off x="4915832" y="3174254"/>
              <a:ext cx="80746" cy="70689"/>
            </a:xfrm>
            <a:custGeom>
              <a:avLst/>
              <a:gdLst/>
              <a:ahLst/>
              <a:cxnLst/>
              <a:rect l="l" t="t" r="r" b="b"/>
              <a:pathLst>
                <a:path w="2537" h="2221" extrusionOk="0">
                  <a:moveTo>
                    <a:pt x="185" y="0"/>
                  </a:moveTo>
                  <a:cubicBezTo>
                    <a:pt x="155" y="0"/>
                    <a:pt x="125" y="9"/>
                    <a:pt x="95" y="30"/>
                  </a:cubicBezTo>
                  <a:cubicBezTo>
                    <a:pt x="24" y="78"/>
                    <a:pt x="0" y="185"/>
                    <a:pt x="60" y="256"/>
                  </a:cubicBezTo>
                  <a:cubicBezTo>
                    <a:pt x="607" y="1102"/>
                    <a:pt x="1381" y="1780"/>
                    <a:pt x="2286" y="2209"/>
                  </a:cubicBezTo>
                  <a:cubicBezTo>
                    <a:pt x="2322" y="2221"/>
                    <a:pt x="2334" y="2221"/>
                    <a:pt x="2357" y="2221"/>
                  </a:cubicBezTo>
                  <a:cubicBezTo>
                    <a:pt x="2417" y="2221"/>
                    <a:pt x="2477" y="2197"/>
                    <a:pt x="2512" y="2138"/>
                  </a:cubicBezTo>
                  <a:cubicBezTo>
                    <a:pt x="2536" y="2030"/>
                    <a:pt x="2512" y="1923"/>
                    <a:pt x="2417" y="1899"/>
                  </a:cubicBezTo>
                  <a:cubicBezTo>
                    <a:pt x="1560" y="1495"/>
                    <a:pt x="845" y="864"/>
                    <a:pt x="322" y="78"/>
                  </a:cubicBezTo>
                  <a:cubicBezTo>
                    <a:pt x="291" y="31"/>
                    <a:pt x="240"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0" name="Google Shape;13480;p88"/>
            <p:cNvSpPr/>
            <p:nvPr/>
          </p:nvSpPr>
          <p:spPr>
            <a:xfrm>
              <a:off x="5121215" y="3173936"/>
              <a:ext cx="79601" cy="69511"/>
            </a:xfrm>
            <a:custGeom>
              <a:avLst/>
              <a:gdLst/>
              <a:ahLst/>
              <a:cxnLst/>
              <a:rect l="l" t="t" r="r" b="b"/>
              <a:pathLst>
                <a:path w="2501" h="2184" extrusionOk="0">
                  <a:moveTo>
                    <a:pt x="2301" y="0"/>
                  </a:moveTo>
                  <a:cubicBezTo>
                    <a:pt x="2250" y="0"/>
                    <a:pt x="2201" y="25"/>
                    <a:pt x="2179" y="76"/>
                  </a:cubicBezTo>
                  <a:cubicBezTo>
                    <a:pt x="1667" y="862"/>
                    <a:pt x="953" y="1481"/>
                    <a:pt x="119" y="1874"/>
                  </a:cubicBezTo>
                  <a:cubicBezTo>
                    <a:pt x="36" y="1921"/>
                    <a:pt x="0" y="2005"/>
                    <a:pt x="48" y="2100"/>
                  </a:cubicBezTo>
                  <a:cubicBezTo>
                    <a:pt x="72" y="2159"/>
                    <a:pt x="131" y="2183"/>
                    <a:pt x="191" y="2183"/>
                  </a:cubicBezTo>
                  <a:cubicBezTo>
                    <a:pt x="226" y="2183"/>
                    <a:pt x="238" y="2183"/>
                    <a:pt x="274" y="2171"/>
                  </a:cubicBezTo>
                  <a:cubicBezTo>
                    <a:pt x="1167" y="1755"/>
                    <a:pt x="1941" y="1088"/>
                    <a:pt x="2477" y="231"/>
                  </a:cubicBezTo>
                  <a:cubicBezTo>
                    <a:pt x="2501" y="183"/>
                    <a:pt x="2489" y="76"/>
                    <a:pt x="2393" y="28"/>
                  </a:cubicBezTo>
                  <a:cubicBezTo>
                    <a:pt x="2366" y="10"/>
                    <a:pt x="2333" y="0"/>
                    <a:pt x="23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1" name="Google Shape;13481;p88"/>
            <p:cNvSpPr/>
            <p:nvPr/>
          </p:nvSpPr>
          <p:spPr>
            <a:xfrm>
              <a:off x="4891198" y="3016803"/>
              <a:ext cx="112956" cy="150831"/>
            </a:xfrm>
            <a:custGeom>
              <a:avLst/>
              <a:gdLst/>
              <a:ahLst/>
              <a:cxnLst/>
              <a:rect l="l" t="t" r="r" b="b"/>
              <a:pathLst>
                <a:path w="3549" h="4739" extrusionOk="0">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6" y="1203"/>
                  </a:lnTo>
                  <a:lnTo>
                    <a:pt x="976" y="1096"/>
                  </a:lnTo>
                  <a:cubicBezTo>
                    <a:pt x="976" y="667"/>
                    <a:pt x="1334" y="322"/>
                    <a:pt x="1750" y="322"/>
                  </a:cubicBezTo>
                  <a:close/>
                  <a:moveTo>
                    <a:pt x="2727" y="1667"/>
                  </a:moveTo>
                  <a:cubicBezTo>
                    <a:pt x="2762" y="1691"/>
                    <a:pt x="2762" y="1727"/>
                    <a:pt x="2762" y="1751"/>
                  </a:cubicBezTo>
                  <a:cubicBezTo>
                    <a:pt x="2762" y="1798"/>
                    <a:pt x="2750" y="1846"/>
                    <a:pt x="2703" y="1858"/>
                  </a:cubicBezTo>
                  <a:lnTo>
                    <a:pt x="2703" y="1667"/>
                  </a:lnTo>
                  <a:close/>
                  <a:moveTo>
                    <a:pt x="845" y="1667"/>
                  </a:moveTo>
                  <a:lnTo>
                    <a:pt x="845" y="1870"/>
                  </a:lnTo>
                  <a:cubicBezTo>
                    <a:pt x="810" y="1846"/>
                    <a:pt x="786" y="1810"/>
                    <a:pt x="786" y="1751"/>
                  </a:cubicBezTo>
                  <a:cubicBezTo>
                    <a:pt x="786" y="1727"/>
                    <a:pt x="798" y="1691"/>
                    <a:pt x="810"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607" y="2941"/>
                  </a:lnTo>
                  <a:lnTo>
                    <a:pt x="1607" y="2822"/>
                  </a:lnTo>
                  <a:close/>
                  <a:moveTo>
                    <a:pt x="1750"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5"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8" y="3513"/>
                    <a:pt x="1774" y="3513"/>
                  </a:cubicBezTo>
                  <a:cubicBezTo>
                    <a:pt x="1822" y="3513"/>
                    <a:pt x="1869" y="3489"/>
                    <a:pt x="1893" y="3465"/>
                  </a:cubicBezTo>
                  <a:lnTo>
                    <a:pt x="2215" y="3132"/>
                  </a:lnTo>
                  <a:lnTo>
                    <a:pt x="2834" y="3394"/>
                  </a:lnTo>
                  <a:lnTo>
                    <a:pt x="2846" y="3394"/>
                  </a:lnTo>
                  <a:cubicBezTo>
                    <a:pt x="2870" y="3394"/>
                    <a:pt x="3227" y="3525"/>
                    <a:pt x="3227" y="3989"/>
                  </a:cubicBezTo>
                  <a:lnTo>
                    <a:pt x="3227" y="4418"/>
                  </a:lnTo>
                  <a:lnTo>
                    <a:pt x="1107" y="4418"/>
                  </a:lnTo>
                  <a:cubicBezTo>
                    <a:pt x="1024" y="4418"/>
                    <a:pt x="941" y="4489"/>
                    <a:pt x="941" y="4584"/>
                  </a:cubicBezTo>
                  <a:cubicBezTo>
                    <a:pt x="941" y="4668"/>
                    <a:pt x="1024" y="4739"/>
                    <a:pt x="1107" y="4739"/>
                  </a:cubicBezTo>
                  <a:lnTo>
                    <a:pt x="3382" y="4739"/>
                  </a:lnTo>
                  <a:cubicBezTo>
                    <a:pt x="3477" y="4727"/>
                    <a:pt x="3548" y="4656"/>
                    <a:pt x="3548" y="4560"/>
                  </a:cubicBezTo>
                  <a:lnTo>
                    <a:pt x="3548" y="3965"/>
                  </a:lnTo>
                  <a:cubicBezTo>
                    <a:pt x="3548" y="3298"/>
                    <a:pt x="3036" y="3072"/>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2" name="Google Shape;13482;p88"/>
            <p:cNvSpPr/>
            <p:nvPr/>
          </p:nvSpPr>
          <p:spPr>
            <a:xfrm>
              <a:off x="5112876" y="3016803"/>
              <a:ext cx="112956" cy="150831"/>
            </a:xfrm>
            <a:custGeom>
              <a:avLst/>
              <a:gdLst/>
              <a:ahLst/>
              <a:cxnLst/>
              <a:rect l="l" t="t" r="r" b="b"/>
              <a:pathLst>
                <a:path w="3549" h="4739" extrusionOk="0">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7" y="1203"/>
                  </a:lnTo>
                  <a:lnTo>
                    <a:pt x="977" y="1096"/>
                  </a:lnTo>
                  <a:cubicBezTo>
                    <a:pt x="977" y="667"/>
                    <a:pt x="1334" y="322"/>
                    <a:pt x="1751" y="322"/>
                  </a:cubicBezTo>
                  <a:close/>
                  <a:moveTo>
                    <a:pt x="2727" y="1667"/>
                  </a:moveTo>
                  <a:cubicBezTo>
                    <a:pt x="2763" y="1691"/>
                    <a:pt x="2763" y="1727"/>
                    <a:pt x="2763" y="1751"/>
                  </a:cubicBezTo>
                  <a:cubicBezTo>
                    <a:pt x="2763" y="1798"/>
                    <a:pt x="2751" y="1846"/>
                    <a:pt x="2703" y="1858"/>
                  </a:cubicBezTo>
                  <a:lnTo>
                    <a:pt x="2703" y="1667"/>
                  </a:lnTo>
                  <a:close/>
                  <a:moveTo>
                    <a:pt x="858" y="1667"/>
                  </a:moveTo>
                  <a:lnTo>
                    <a:pt x="858" y="1870"/>
                  </a:lnTo>
                  <a:cubicBezTo>
                    <a:pt x="822" y="1846"/>
                    <a:pt x="798" y="1810"/>
                    <a:pt x="798" y="1751"/>
                  </a:cubicBezTo>
                  <a:cubicBezTo>
                    <a:pt x="798" y="1727"/>
                    <a:pt x="810" y="1691"/>
                    <a:pt x="822"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596" y="2941"/>
                  </a:lnTo>
                  <a:lnTo>
                    <a:pt x="1596" y="2822"/>
                  </a:lnTo>
                  <a:close/>
                  <a:moveTo>
                    <a:pt x="1751"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6"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9" y="3513"/>
                    <a:pt x="1774" y="3513"/>
                  </a:cubicBezTo>
                  <a:cubicBezTo>
                    <a:pt x="1822" y="3513"/>
                    <a:pt x="1870" y="3489"/>
                    <a:pt x="1893" y="3465"/>
                  </a:cubicBezTo>
                  <a:lnTo>
                    <a:pt x="2215" y="3132"/>
                  </a:lnTo>
                  <a:lnTo>
                    <a:pt x="2834" y="3394"/>
                  </a:lnTo>
                  <a:lnTo>
                    <a:pt x="2846" y="3394"/>
                  </a:lnTo>
                  <a:cubicBezTo>
                    <a:pt x="2870" y="3394"/>
                    <a:pt x="3227" y="3525"/>
                    <a:pt x="3227" y="3989"/>
                  </a:cubicBezTo>
                  <a:lnTo>
                    <a:pt x="3227" y="4418"/>
                  </a:lnTo>
                  <a:lnTo>
                    <a:pt x="1108" y="4418"/>
                  </a:lnTo>
                  <a:cubicBezTo>
                    <a:pt x="1024" y="4418"/>
                    <a:pt x="941" y="4489"/>
                    <a:pt x="941" y="4584"/>
                  </a:cubicBezTo>
                  <a:cubicBezTo>
                    <a:pt x="941" y="4668"/>
                    <a:pt x="1024" y="4739"/>
                    <a:pt x="1108" y="4739"/>
                  </a:cubicBezTo>
                  <a:lnTo>
                    <a:pt x="3382" y="4739"/>
                  </a:lnTo>
                  <a:cubicBezTo>
                    <a:pt x="3477" y="4739"/>
                    <a:pt x="3548" y="4668"/>
                    <a:pt x="3548" y="4584"/>
                  </a:cubicBezTo>
                  <a:lnTo>
                    <a:pt x="3548" y="3989"/>
                  </a:lnTo>
                  <a:cubicBezTo>
                    <a:pt x="3548" y="3298"/>
                    <a:pt x="3013" y="3084"/>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3" name="Google Shape;13483;p88"/>
            <p:cNvSpPr/>
            <p:nvPr/>
          </p:nvSpPr>
          <p:spPr>
            <a:xfrm>
              <a:off x="5001448" y="3108498"/>
              <a:ext cx="113338" cy="151244"/>
            </a:xfrm>
            <a:custGeom>
              <a:avLst/>
              <a:gdLst/>
              <a:ahLst/>
              <a:cxnLst/>
              <a:rect l="l" t="t" r="r" b="b"/>
              <a:pathLst>
                <a:path w="3561" h="4752" extrusionOk="0">
                  <a:moveTo>
                    <a:pt x="1811" y="322"/>
                  </a:moveTo>
                  <a:cubicBezTo>
                    <a:pt x="2251" y="322"/>
                    <a:pt x="2585" y="679"/>
                    <a:pt x="2585" y="1096"/>
                  </a:cubicBezTo>
                  <a:lnTo>
                    <a:pt x="2585" y="1203"/>
                  </a:lnTo>
                  <a:lnTo>
                    <a:pt x="2573" y="1203"/>
                  </a:lnTo>
                  <a:cubicBezTo>
                    <a:pt x="2346" y="1144"/>
                    <a:pt x="2275" y="846"/>
                    <a:pt x="2263" y="846"/>
                  </a:cubicBezTo>
                  <a:cubicBezTo>
                    <a:pt x="2251" y="786"/>
                    <a:pt x="2204" y="727"/>
                    <a:pt x="2132" y="727"/>
                  </a:cubicBezTo>
                  <a:cubicBezTo>
                    <a:pt x="2124" y="725"/>
                    <a:pt x="2116" y="725"/>
                    <a:pt x="2107" y="725"/>
                  </a:cubicBezTo>
                  <a:cubicBezTo>
                    <a:pt x="2051" y="725"/>
                    <a:pt x="1986" y="756"/>
                    <a:pt x="1965" y="786"/>
                  </a:cubicBezTo>
                  <a:cubicBezTo>
                    <a:pt x="1692" y="1203"/>
                    <a:pt x="1037" y="1203"/>
                    <a:pt x="1025" y="1203"/>
                  </a:cubicBezTo>
                  <a:lnTo>
                    <a:pt x="965" y="1203"/>
                  </a:lnTo>
                  <a:lnTo>
                    <a:pt x="965" y="1096"/>
                  </a:lnTo>
                  <a:cubicBezTo>
                    <a:pt x="965" y="667"/>
                    <a:pt x="1322" y="322"/>
                    <a:pt x="1739" y="322"/>
                  </a:cubicBezTo>
                  <a:close/>
                  <a:moveTo>
                    <a:pt x="2751" y="1668"/>
                  </a:moveTo>
                  <a:cubicBezTo>
                    <a:pt x="2787" y="1703"/>
                    <a:pt x="2787" y="1727"/>
                    <a:pt x="2787" y="1763"/>
                  </a:cubicBezTo>
                  <a:cubicBezTo>
                    <a:pt x="2787" y="1798"/>
                    <a:pt x="2763" y="1846"/>
                    <a:pt x="2715" y="1858"/>
                  </a:cubicBezTo>
                  <a:lnTo>
                    <a:pt x="2715" y="1668"/>
                  </a:lnTo>
                  <a:close/>
                  <a:moveTo>
                    <a:pt x="858" y="1679"/>
                  </a:moveTo>
                  <a:lnTo>
                    <a:pt x="858" y="1894"/>
                  </a:lnTo>
                  <a:cubicBezTo>
                    <a:pt x="834" y="1858"/>
                    <a:pt x="799" y="1834"/>
                    <a:pt x="799" y="1775"/>
                  </a:cubicBezTo>
                  <a:cubicBezTo>
                    <a:pt x="799" y="1739"/>
                    <a:pt x="810" y="1715"/>
                    <a:pt x="834" y="1679"/>
                  </a:cubicBezTo>
                  <a:close/>
                  <a:moveTo>
                    <a:pt x="2096" y="1203"/>
                  </a:moveTo>
                  <a:cubicBezTo>
                    <a:pt x="2156" y="1322"/>
                    <a:pt x="2263" y="1441"/>
                    <a:pt x="2406" y="1501"/>
                  </a:cubicBezTo>
                  <a:lnTo>
                    <a:pt x="2406" y="1977"/>
                  </a:lnTo>
                  <a:cubicBezTo>
                    <a:pt x="2394" y="2263"/>
                    <a:pt x="2156" y="2501"/>
                    <a:pt x="1870" y="2501"/>
                  </a:cubicBezTo>
                  <a:lnTo>
                    <a:pt x="1727" y="2501"/>
                  </a:lnTo>
                  <a:cubicBezTo>
                    <a:pt x="1430" y="2501"/>
                    <a:pt x="1203" y="2263"/>
                    <a:pt x="1203" y="1977"/>
                  </a:cubicBezTo>
                  <a:lnTo>
                    <a:pt x="1203" y="1548"/>
                  </a:lnTo>
                  <a:cubicBezTo>
                    <a:pt x="1418" y="1525"/>
                    <a:pt x="1799" y="1441"/>
                    <a:pt x="2096" y="1203"/>
                  </a:cubicBezTo>
                  <a:close/>
                  <a:moveTo>
                    <a:pt x="1977" y="2834"/>
                  </a:moveTo>
                  <a:lnTo>
                    <a:pt x="1977" y="2918"/>
                  </a:lnTo>
                  <a:lnTo>
                    <a:pt x="1799" y="3108"/>
                  </a:lnTo>
                  <a:lnTo>
                    <a:pt x="1620" y="2941"/>
                  </a:lnTo>
                  <a:lnTo>
                    <a:pt x="1620" y="2834"/>
                  </a:lnTo>
                  <a:close/>
                  <a:moveTo>
                    <a:pt x="1751" y="1"/>
                  </a:moveTo>
                  <a:cubicBezTo>
                    <a:pt x="1144" y="1"/>
                    <a:pt x="632" y="501"/>
                    <a:pt x="632" y="1120"/>
                  </a:cubicBezTo>
                  <a:lnTo>
                    <a:pt x="632" y="1417"/>
                  </a:lnTo>
                  <a:cubicBezTo>
                    <a:pt x="537" y="1501"/>
                    <a:pt x="453" y="1644"/>
                    <a:pt x="453" y="1775"/>
                  </a:cubicBezTo>
                  <a:cubicBezTo>
                    <a:pt x="453" y="2025"/>
                    <a:pt x="656" y="2215"/>
                    <a:pt x="894" y="2239"/>
                  </a:cubicBezTo>
                  <a:cubicBezTo>
                    <a:pt x="953" y="2441"/>
                    <a:pt x="1096" y="2608"/>
                    <a:pt x="1275" y="2715"/>
                  </a:cubicBezTo>
                  <a:lnTo>
                    <a:pt x="1275" y="2799"/>
                  </a:lnTo>
                  <a:lnTo>
                    <a:pt x="596" y="3072"/>
                  </a:lnTo>
                  <a:cubicBezTo>
                    <a:pt x="537" y="3096"/>
                    <a:pt x="1" y="3311"/>
                    <a:pt x="1" y="3977"/>
                  </a:cubicBezTo>
                  <a:lnTo>
                    <a:pt x="1" y="4573"/>
                  </a:lnTo>
                  <a:cubicBezTo>
                    <a:pt x="1" y="4656"/>
                    <a:pt x="72" y="4739"/>
                    <a:pt x="156" y="4739"/>
                  </a:cubicBezTo>
                  <a:lnTo>
                    <a:pt x="572" y="4739"/>
                  </a:lnTo>
                  <a:cubicBezTo>
                    <a:pt x="668" y="4739"/>
                    <a:pt x="739" y="4656"/>
                    <a:pt x="739" y="4573"/>
                  </a:cubicBezTo>
                  <a:cubicBezTo>
                    <a:pt x="739" y="4477"/>
                    <a:pt x="668" y="4406"/>
                    <a:pt x="572" y="4406"/>
                  </a:cubicBezTo>
                  <a:lnTo>
                    <a:pt x="322" y="4406"/>
                  </a:lnTo>
                  <a:lnTo>
                    <a:pt x="322" y="3977"/>
                  </a:lnTo>
                  <a:cubicBezTo>
                    <a:pt x="322" y="3513"/>
                    <a:pt x="680" y="3382"/>
                    <a:pt x="691" y="3382"/>
                  </a:cubicBezTo>
                  <a:lnTo>
                    <a:pt x="715" y="3382"/>
                  </a:lnTo>
                  <a:lnTo>
                    <a:pt x="1334" y="3144"/>
                  </a:lnTo>
                  <a:lnTo>
                    <a:pt x="1668" y="3465"/>
                  </a:lnTo>
                  <a:cubicBezTo>
                    <a:pt x="1692" y="3501"/>
                    <a:pt x="1739" y="3513"/>
                    <a:pt x="1787" y="3513"/>
                  </a:cubicBezTo>
                  <a:cubicBezTo>
                    <a:pt x="1823" y="3513"/>
                    <a:pt x="1870" y="3501"/>
                    <a:pt x="1906" y="3465"/>
                  </a:cubicBezTo>
                  <a:lnTo>
                    <a:pt x="2215" y="3144"/>
                  </a:lnTo>
                  <a:lnTo>
                    <a:pt x="2835" y="3394"/>
                  </a:lnTo>
                  <a:lnTo>
                    <a:pt x="2858" y="3394"/>
                  </a:lnTo>
                  <a:cubicBezTo>
                    <a:pt x="2870" y="3394"/>
                    <a:pt x="3227" y="3525"/>
                    <a:pt x="3227" y="3989"/>
                  </a:cubicBezTo>
                  <a:lnTo>
                    <a:pt x="3227" y="4418"/>
                  </a:lnTo>
                  <a:lnTo>
                    <a:pt x="1108" y="4418"/>
                  </a:lnTo>
                  <a:cubicBezTo>
                    <a:pt x="1025" y="4418"/>
                    <a:pt x="953" y="4501"/>
                    <a:pt x="953" y="4585"/>
                  </a:cubicBezTo>
                  <a:cubicBezTo>
                    <a:pt x="953" y="4680"/>
                    <a:pt x="1025" y="4751"/>
                    <a:pt x="1108" y="4751"/>
                  </a:cubicBezTo>
                  <a:lnTo>
                    <a:pt x="3394" y="4751"/>
                  </a:lnTo>
                  <a:cubicBezTo>
                    <a:pt x="3477" y="4751"/>
                    <a:pt x="3549" y="4680"/>
                    <a:pt x="3549" y="4585"/>
                  </a:cubicBezTo>
                  <a:lnTo>
                    <a:pt x="3549" y="3989"/>
                  </a:lnTo>
                  <a:cubicBezTo>
                    <a:pt x="3561" y="3311"/>
                    <a:pt x="3037" y="3096"/>
                    <a:pt x="2966" y="3072"/>
                  </a:cubicBezTo>
                  <a:lnTo>
                    <a:pt x="2311" y="2799"/>
                  </a:lnTo>
                  <a:lnTo>
                    <a:pt x="2311" y="2715"/>
                  </a:lnTo>
                  <a:cubicBezTo>
                    <a:pt x="2489" y="2608"/>
                    <a:pt x="2620" y="2441"/>
                    <a:pt x="2692" y="2239"/>
                  </a:cubicBezTo>
                  <a:cubicBezTo>
                    <a:pt x="2930" y="2215"/>
                    <a:pt x="3120" y="2013"/>
                    <a:pt x="3120" y="1775"/>
                  </a:cubicBezTo>
                  <a:cubicBezTo>
                    <a:pt x="3120" y="1620"/>
                    <a:pt x="3049" y="1489"/>
                    <a:pt x="2942" y="1417"/>
                  </a:cubicBezTo>
                  <a:lnTo>
                    <a:pt x="2942" y="1120"/>
                  </a:lnTo>
                  <a:cubicBezTo>
                    <a:pt x="2942" y="501"/>
                    <a:pt x="2442" y="1"/>
                    <a:pt x="18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84" name="Google Shape;13484;p88"/>
          <p:cNvGrpSpPr/>
          <p:nvPr/>
        </p:nvGrpSpPr>
        <p:grpSpPr>
          <a:xfrm>
            <a:off x="7976174" y="2750858"/>
            <a:ext cx="334666" cy="334634"/>
            <a:chOff x="7976174" y="2925108"/>
            <a:chExt cx="334666" cy="334634"/>
          </a:xfrm>
        </p:grpSpPr>
        <p:sp>
          <p:nvSpPr>
            <p:cNvPr id="13485" name="Google Shape;13485;p88"/>
            <p:cNvSpPr/>
            <p:nvPr/>
          </p:nvSpPr>
          <p:spPr>
            <a:xfrm>
              <a:off x="8003100" y="3064545"/>
              <a:ext cx="10630" cy="14068"/>
            </a:xfrm>
            <a:custGeom>
              <a:avLst/>
              <a:gdLst/>
              <a:ahLst/>
              <a:cxnLst/>
              <a:rect l="l" t="t" r="r" b="b"/>
              <a:pathLst>
                <a:path w="334" h="442" extrusionOk="0">
                  <a:moveTo>
                    <a:pt x="167" y="1"/>
                  </a:moveTo>
                  <a:cubicBezTo>
                    <a:pt x="72" y="1"/>
                    <a:pt x="0" y="72"/>
                    <a:pt x="0" y="167"/>
                  </a:cubicBezTo>
                  <a:lnTo>
                    <a:pt x="0" y="286"/>
                  </a:lnTo>
                  <a:cubicBezTo>
                    <a:pt x="0" y="370"/>
                    <a:pt x="72" y="441"/>
                    <a:pt x="167" y="441"/>
                  </a:cubicBezTo>
                  <a:cubicBezTo>
                    <a:pt x="250" y="441"/>
                    <a:pt x="322" y="370"/>
                    <a:pt x="322" y="286"/>
                  </a:cubicBezTo>
                  <a:lnTo>
                    <a:pt x="322" y="167"/>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6" name="Google Shape;13486;p88"/>
            <p:cNvSpPr/>
            <p:nvPr/>
          </p:nvSpPr>
          <p:spPr>
            <a:xfrm>
              <a:off x="8003100" y="3046371"/>
              <a:ext cx="10630" cy="14418"/>
            </a:xfrm>
            <a:custGeom>
              <a:avLst/>
              <a:gdLst/>
              <a:ahLst/>
              <a:cxnLst/>
              <a:rect l="l" t="t" r="r" b="b"/>
              <a:pathLst>
                <a:path w="334" h="453" extrusionOk="0">
                  <a:moveTo>
                    <a:pt x="167" y="0"/>
                  </a:moveTo>
                  <a:cubicBezTo>
                    <a:pt x="72" y="0"/>
                    <a:pt x="0" y="71"/>
                    <a:pt x="0" y="167"/>
                  </a:cubicBezTo>
                  <a:lnTo>
                    <a:pt x="0" y="286"/>
                  </a:lnTo>
                  <a:cubicBezTo>
                    <a:pt x="0" y="369"/>
                    <a:pt x="72" y="452"/>
                    <a:pt x="167" y="452"/>
                  </a:cubicBezTo>
                  <a:cubicBezTo>
                    <a:pt x="250" y="452"/>
                    <a:pt x="322" y="369"/>
                    <a:pt x="322" y="286"/>
                  </a:cubicBezTo>
                  <a:lnTo>
                    <a:pt x="322" y="167"/>
                  </a:lnTo>
                  <a:cubicBezTo>
                    <a:pt x="334"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7" name="Google Shape;13487;p88"/>
            <p:cNvSpPr/>
            <p:nvPr/>
          </p:nvSpPr>
          <p:spPr>
            <a:xfrm>
              <a:off x="8272519" y="3105093"/>
              <a:ext cx="10630" cy="14418"/>
            </a:xfrm>
            <a:custGeom>
              <a:avLst/>
              <a:gdLst/>
              <a:ahLst/>
              <a:cxnLst/>
              <a:rect l="l" t="t" r="r" b="b"/>
              <a:pathLst>
                <a:path w="334" h="453" extrusionOk="0">
                  <a:moveTo>
                    <a:pt x="167" y="0"/>
                  </a:moveTo>
                  <a:cubicBezTo>
                    <a:pt x="84" y="0"/>
                    <a:pt x="1" y="72"/>
                    <a:pt x="1" y="167"/>
                  </a:cubicBezTo>
                  <a:lnTo>
                    <a:pt x="1" y="286"/>
                  </a:lnTo>
                  <a:cubicBezTo>
                    <a:pt x="1" y="370"/>
                    <a:pt x="84" y="453"/>
                    <a:pt x="167" y="453"/>
                  </a:cubicBezTo>
                  <a:cubicBezTo>
                    <a:pt x="263" y="453"/>
                    <a:pt x="334" y="370"/>
                    <a:pt x="334" y="286"/>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8" name="Google Shape;13488;p88"/>
            <p:cNvSpPr/>
            <p:nvPr/>
          </p:nvSpPr>
          <p:spPr>
            <a:xfrm>
              <a:off x="8272519" y="3123266"/>
              <a:ext cx="10630" cy="14068"/>
            </a:xfrm>
            <a:custGeom>
              <a:avLst/>
              <a:gdLst/>
              <a:ahLst/>
              <a:cxnLst/>
              <a:rect l="l" t="t" r="r" b="b"/>
              <a:pathLst>
                <a:path w="334" h="442" extrusionOk="0">
                  <a:moveTo>
                    <a:pt x="167" y="1"/>
                  </a:moveTo>
                  <a:cubicBezTo>
                    <a:pt x="84" y="1"/>
                    <a:pt x="1" y="72"/>
                    <a:pt x="1" y="168"/>
                  </a:cubicBezTo>
                  <a:lnTo>
                    <a:pt x="1" y="287"/>
                  </a:lnTo>
                  <a:cubicBezTo>
                    <a:pt x="1" y="370"/>
                    <a:pt x="84" y="442"/>
                    <a:pt x="167" y="442"/>
                  </a:cubicBezTo>
                  <a:cubicBezTo>
                    <a:pt x="263" y="442"/>
                    <a:pt x="334" y="370"/>
                    <a:pt x="334" y="287"/>
                  </a:cubicBezTo>
                  <a:lnTo>
                    <a:pt x="334" y="168"/>
                  </a:lnTo>
                  <a:cubicBezTo>
                    <a:pt x="334" y="72"/>
                    <a:pt x="26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9" name="Google Shape;13489;p88"/>
            <p:cNvSpPr/>
            <p:nvPr/>
          </p:nvSpPr>
          <p:spPr>
            <a:xfrm>
              <a:off x="7976174" y="2925108"/>
              <a:ext cx="334666" cy="334634"/>
            </a:xfrm>
            <a:custGeom>
              <a:avLst/>
              <a:gdLst/>
              <a:ahLst/>
              <a:cxnLst/>
              <a:rect l="l" t="t" r="r" b="b"/>
              <a:pathLst>
                <a:path w="10515" h="10514" extrusionOk="0">
                  <a:moveTo>
                    <a:pt x="5109" y="655"/>
                  </a:moveTo>
                  <a:lnTo>
                    <a:pt x="5109" y="2762"/>
                  </a:lnTo>
                  <a:lnTo>
                    <a:pt x="4704" y="2762"/>
                  </a:lnTo>
                  <a:lnTo>
                    <a:pt x="4704" y="655"/>
                  </a:lnTo>
                  <a:close/>
                  <a:moveTo>
                    <a:pt x="7549" y="655"/>
                  </a:moveTo>
                  <a:lnTo>
                    <a:pt x="7549" y="738"/>
                  </a:lnTo>
                  <a:lnTo>
                    <a:pt x="7549" y="750"/>
                  </a:lnTo>
                  <a:lnTo>
                    <a:pt x="7549" y="1584"/>
                  </a:lnTo>
                  <a:lnTo>
                    <a:pt x="7549" y="1774"/>
                  </a:lnTo>
                  <a:cubicBezTo>
                    <a:pt x="7442" y="1667"/>
                    <a:pt x="7311" y="1572"/>
                    <a:pt x="7157" y="1536"/>
                  </a:cubicBezTo>
                  <a:cubicBezTo>
                    <a:pt x="7122" y="1527"/>
                    <a:pt x="7085" y="1523"/>
                    <a:pt x="7048" y="1523"/>
                  </a:cubicBezTo>
                  <a:cubicBezTo>
                    <a:pt x="6935" y="1523"/>
                    <a:pt x="6818" y="1565"/>
                    <a:pt x="6728" y="1655"/>
                  </a:cubicBezTo>
                  <a:cubicBezTo>
                    <a:pt x="6716" y="1667"/>
                    <a:pt x="6371" y="1965"/>
                    <a:pt x="6811" y="2584"/>
                  </a:cubicBezTo>
                  <a:cubicBezTo>
                    <a:pt x="6859" y="2643"/>
                    <a:pt x="6907" y="2691"/>
                    <a:pt x="6918" y="2762"/>
                  </a:cubicBezTo>
                  <a:lnTo>
                    <a:pt x="5430" y="2762"/>
                  </a:lnTo>
                  <a:lnTo>
                    <a:pt x="5430" y="655"/>
                  </a:lnTo>
                  <a:close/>
                  <a:moveTo>
                    <a:pt x="2359" y="523"/>
                  </a:moveTo>
                  <a:cubicBezTo>
                    <a:pt x="2823" y="523"/>
                    <a:pt x="3485" y="630"/>
                    <a:pt x="3620" y="833"/>
                  </a:cubicBezTo>
                  <a:cubicBezTo>
                    <a:pt x="3644" y="881"/>
                    <a:pt x="3704" y="917"/>
                    <a:pt x="3763" y="917"/>
                  </a:cubicBezTo>
                  <a:lnTo>
                    <a:pt x="4359" y="917"/>
                  </a:lnTo>
                  <a:lnTo>
                    <a:pt x="4359" y="2500"/>
                  </a:lnTo>
                  <a:lnTo>
                    <a:pt x="3954" y="2500"/>
                  </a:lnTo>
                  <a:cubicBezTo>
                    <a:pt x="3894" y="2500"/>
                    <a:pt x="3847" y="2536"/>
                    <a:pt x="3823" y="2560"/>
                  </a:cubicBezTo>
                  <a:cubicBezTo>
                    <a:pt x="3466" y="3024"/>
                    <a:pt x="3275" y="3072"/>
                    <a:pt x="3037" y="3119"/>
                  </a:cubicBezTo>
                  <a:cubicBezTo>
                    <a:pt x="2858" y="3143"/>
                    <a:pt x="2644" y="3191"/>
                    <a:pt x="2358" y="3381"/>
                  </a:cubicBezTo>
                  <a:cubicBezTo>
                    <a:pt x="2174" y="3515"/>
                    <a:pt x="2037" y="3549"/>
                    <a:pt x="1955" y="3549"/>
                  </a:cubicBezTo>
                  <a:cubicBezTo>
                    <a:pt x="1921" y="3549"/>
                    <a:pt x="1896" y="3543"/>
                    <a:pt x="1882" y="3536"/>
                  </a:cubicBezTo>
                  <a:cubicBezTo>
                    <a:pt x="1846" y="3477"/>
                    <a:pt x="1846" y="3417"/>
                    <a:pt x="1846" y="3381"/>
                  </a:cubicBezTo>
                  <a:cubicBezTo>
                    <a:pt x="1882" y="3203"/>
                    <a:pt x="2168" y="3000"/>
                    <a:pt x="2346" y="2905"/>
                  </a:cubicBezTo>
                  <a:cubicBezTo>
                    <a:pt x="2442" y="2858"/>
                    <a:pt x="2466" y="2762"/>
                    <a:pt x="2430" y="2679"/>
                  </a:cubicBezTo>
                  <a:cubicBezTo>
                    <a:pt x="2394" y="2619"/>
                    <a:pt x="2335" y="2596"/>
                    <a:pt x="2263" y="2596"/>
                  </a:cubicBezTo>
                  <a:lnTo>
                    <a:pt x="715" y="2596"/>
                  </a:lnTo>
                  <a:cubicBezTo>
                    <a:pt x="644" y="2596"/>
                    <a:pt x="584" y="2536"/>
                    <a:pt x="584" y="2465"/>
                  </a:cubicBezTo>
                  <a:lnTo>
                    <a:pt x="584" y="2441"/>
                  </a:lnTo>
                  <a:cubicBezTo>
                    <a:pt x="584" y="2369"/>
                    <a:pt x="644" y="2310"/>
                    <a:pt x="715" y="2310"/>
                  </a:cubicBezTo>
                  <a:lnTo>
                    <a:pt x="2132" y="2310"/>
                  </a:lnTo>
                  <a:cubicBezTo>
                    <a:pt x="2215" y="2310"/>
                    <a:pt x="2287" y="2238"/>
                    <a:pt x="2287" y="2143"/>
                  </a:cubicBezTo>
                  <a:cubicBezTo>
                    <a:pt x="2287" y="2060"/>
                    <a:pt x="2215" y="1988"/>
                    <a:pt x="2132" y="1988"/>
                  </a:cubicBezTo>
                  <a:lnTo>
                    <a:pt x="715" y="1988"/>
                  </a:lnTo>
                  <a:lnTo>
                    <a:pt x="441" y="2012"/>
                  </a:lnTo>
                  <a:cubicBezTo>
                    <a:pt x="370" y="2012"/>
                    <a:pt x="310" y="1953"/>
                    <a:pt x="310" y="1881"/>
                  </a:cubicBezTo>
                  <a:lnTo>
                    <a:pt x="310" y="1869"/>
                  </a:lnTo>
                  <a:cubicBezTo>
                    <a:pt x="310" y="1786"/>
                    <a:pt x="370" y="1726"/>
                    <a:pt x="441" y="1726"/>
                  </a:cubicBezTo>
                  <a:lnTo>
                    <a:pt x="2156" y="1726"/>
                  </a:lnTo>
                  <a:cubicBezTo>
                    <a:pt x="2251" y="1726"/>
                    <a:pt x="2323" y="1655"/>
                    <a:pt x="2323" y="1572"/>
                  </a:cubicBezTo>
                  <a:cubicBezTo>
                    <a:pt x="2323" y="1476"/>
                    <a:pt x="2251" y="1405"/>
                    <a:pt x="2156" y="1405"/>
                  </a:cubicBezTo>
                  <a:lnTo>
                    <a:pt x="691" y="1405"/>
                  </a:lnTo>
                  <a:cubicBezTo>
                    <a:pt x="632" y="1393"/>
                    <a:pt x="596" y="1345"/>
                    <a:pt x="596" y="1286"/>
                  </a:cubicBezTo>
                  <a:lnTo>
                    <a:pt x="596" y="1274"/>
                  </a:lnTo>
                  <a:cubicBezTo>
                    <a:pt x="596" y="1191"/>
                    <a:pt x="656" y="1131"/>
                    <a:pt x="727" y="1131"/>
                  </a:cubicBezTo>
                  <a:lnTo>
                    <a:pt x="2156" y="1131"/>
                  </a:lnTo>
                  <a:cubicBezTo>
                    <a:pt x="2239" y="1131"/>
                    <a:pt x="2323" y="1060"/>
                    <a:pt x="2323" y="976"/>
                  </a:cubicBezTo>
                  <a:cubicBezTo>
                    <a:pt x="2323" y="881"/>
                    <a:pt x="2239" y="810"/>
                    <a:pt x="2156" y="810"/>
                  </a:cubicBezTo>
                  <a:lnTo>
                    <a:pt x="1442" y="810"/>
                  </a:lnTo>
                  <a:cubicBezTo>
                    <a:pt x="1370" y="810"/>
                    <a:pt x="1311" y="750"/>
                    <a:pt x="1311" y="679"/>
                  </a:cubicBezTo>
                  <a:lnTo>
                    <a:pt x="1311" y="655"/>
                  </a:lnTo>
                  <a:cubicBezTo>
                    <a:pt x="1311" y="583"/>
                    <a:pt x="1370" y="524"/>
                    <a:pt x="1442" y="524"/>
                  </a:cubicBezTo>
                  <a:lnTo>
                    <a:pt x="2287" y="524"/>
                  </a:lnTo>
                  <a:cubicBezTo>
                    <a:pt x="2310" y="523"/>
                    <a:pt x="2334" y="523"/>
                    <a:pt x="2359" y="523"/>
                  </a:cubicBezTo>
                  <a:close/>
                  <a:moveTo>
                    <a:pt x="8633" y="310"/>
                  </a:moveTo>
                  <a:cubicBezTo>
                    <a:pt x="8704" y="310"/>
                    <a:pt x="8764" y="369"/>
                    <a:pt x="8764" y="452"/>
                  </a:cubicBezTo>
                  <a:lnTo>
                    <a:pt x="8764" y="691"/>
                  </a:lnTo>
                  <a:lnTo>
                    <a:pt x="8764" y="726"/>
                  </a:lnTo>
                  <a:lnTo>
                    <a:pt x="8764" y="1107"/>
                  </a:lnTo>
                  <a:lnTo>
                    <a:pt x="8764" y="1131"/>
                  </a:lnTo>
                  <a:lnTo>
                    <a:pt x="8764" y="2155"/>
                  </a:lnTo>
                  <a:cubicBezTo>
                    <a:pt x="8764" y="2250"/>
                    <a:pt x="8835" y="2322"/>
                    <a:pt x="8931" y="2322"/>
                  </a:cubicBezTo>
                  <a:cubicBezTo>
                    <a:pt x="9014" y="2322"/>
                    <a:pt x="9085" y="2250"/>
                    <a:pt x="9085" y="2155"/>
                  </a:cubicBezTo>
                  <a:lnTo>
                    <a:pt x="9085" y="1012"/>
                  </a:lnTo>
                  <a:lnTo>
                    <a:pt x="9085" y="988"/>
                  </a:lnTo>
                  <a:lnTo>
                    <a:pt x="9085" y="953"/>
                  </a:lnTo>
                  <a:lnTo>
                    <a:pt x="9085" y="702"/>
                  </a:lnTo>
                  <a:cubicBezTo>
                    <a:pt x="9109" y="643"/>
                    <a:pt x="9145" y="595"/>
                    <a:pt x="9204" y="595"/>
                  </a:cubicBezTo>
                  <a:lnTo>
                    <a:pt x="9228" y="595"/>
                  </a:lnTo>
                  <a:cubicBezTo>
                    <a:pt x="9300" y="595"/>
                    <a:pt x="9359" y="655"/>
                    <a:pt x="9359" y="726"/>
                  </a:cubicBezTo>
                  <a:lnTo>
                    <a:pt x="9359" y="1322"/>
                  </a:lnTo>
                  <a:lnTo>
                    <a:pt x="9359" y="1441"/>
                  </a:lnTo>
                  <a:lnTo>
                    <a:pt x="9359" y="2155"/>
                  </a:lnTo>
                  <a:cubicBezTo>
                    <a:pt x="9359" y="2250"/>
                    <a:pt x="9431" y="2322"/>
                    <a:pt x="9526" y="2322"/>
                  </a:cubicBezTo>
                  <a:cubicBezTo>
                    <a:pt x="9609" y="2322"/>
                    <a:pt x="9681" y="2250"/>
                    <a:pt x="9681" y="2155"/>
                  </a:cubicBezTo>
                  <a:lnTo>
                    <a:pt x="9681" y="1441"/>
                  </a:lnTo>
                  <a:cubicBezTo>
                    <a:pt x="9681" y="1369"/>
                    <a:pt x="9740" y="1310"/>
                    <a:pt x="9824" y="1310"/>
                  </a:cubicBezTo>
                  <a:lnTo>
                    <a:pt x="9835" y="1310"/>
                  </a:lnTo>
                  <a:cubicBezTo>
                    <a:pt x="9907" y="1310"/>
                    <a:pt x="9966" y="1369"/>
                    <a:pt x="9966" y="1441"/>
                  </a:cubicBezTo>
                  <a:lnTo>
                    <a:pt x="9966" y="2298"/>
                  </a:lnTo>
                  <a:cubicBezTo>
                    <a:pt x="9978" y="2750"/>
                    <a:pt x="9883" y="3489"/>
                    <a:pt x="9657" y="3620"/>
                  </a:cubicBezTo>
                  <a:cubicBezTo>
                    <a:pt x="9609" y="3643"/>
                    <a:pt x="9585" y="3703"/>
                    <a:pt x="9585" y="3762"/>
                  </a:cubicBezTo>
                  <a:lnTo>
                    <a:pt x="9585" y="4358"/>
                  </a:lnTo>
                  <a:lnTo>
                    <a:pt x="7990" y="4358"/>
                  </a:lnTo>
                  <a:lnTo>
                    <a:pt x="7990" y="3965"/>
                  </a:lnTo>
                  <a:cubicBezTo>
                    <a:pt x="7990" y="3905"/>
                    <a:pt x="7954" y="3858"/>
                    <a:pt x="7930" y="3822"/>
                  </a:cubicBezTo>
                  <a:cubicBezTo>
                    <a:pt x="7466" y="3465"/>
                    <a:pt x="7419" y="3274"/>
                    <a:pt x="7383" y="3036"/>
                  </a:cubicBezTo>
                  <a:cubicBezTo>
                    <a:pt x="7347" y="2858"/>
                    <a:pt x="7299" y="2655"/>
                    <a:pt x="7109" y="2369"/>
                  </a:cubicBezTo>
                  <a:cubicBezTo>
                    <a:pt x="6918" y="2096"/>
                    <a:pt x="6930" y="1941"/>
                    <a:pt x="6966" y="1893"/>
                  </a:cubicBezTo>
                  <a:cubicBezTo>
                    <a:pt x="7026" y="1845"/>
                    <a:pt x="7085" y="1845"/>
                    <a:pt x="7109" y="1845"/>
                  </a:cubicBezTo>
                  <a:cubicBezTo>
                    <a:pt x="7288" y="1893"/>
                    <a:pt x="7502" y="2179"/>
                    <a:pt x="7585" y="2357"/>
                  </a:cubicBezTo>
                  <a:cubicBezTo>
                    <a:pt x="7603" y="2418"/>
                    <a:pt x="7658" y="2460"/>
                    <a:pt x="7718" y="2460"/>
                  </a:cubicBezTo>
                  <a:cubicBezTo>
                    <a:pt x="7741" y="2460"/>
                    <a:pt x="7765" y="2454"/>
                    <a:pt x="7788" y="2441"/>
                  </a:cubicBezTo>
                  <a:cubicBezTo>
                    <a:pt x="7847" y="2417"/>
                    <a:pt x="7871" y="2357"/>
                    <a:pt x="7871" y="2286"/>
                  </a:cubicBezTo>
                  <a:lnTo>
                    <a:pt x="7871" y="2262"/>
                  </a:lnTo>
                  <a:lnTo>
                    <a:pt x="7871" y="1584"/>
                  </a:lnTo>
                  <a:lnTo>
                    <a:pt x="7871" y="750"/>
                  </a:lnTo>
                  <a:lnTo>
                    <a:pt x="7871" y="726"/>
                  </a:lnTo>
                  <a:cubicBezTo>
                    <a:pt x="7871" y="655"/>
                    <a:pt x="7930" y="595"/>
                    <a:pt x="8002" y="595"/>
                  </a:cubicBezTo>
                  <a:lnTo>
                    <a:pt x="8014" y="595"/>
                  </a:lnTo>
                  <a:cubicBezTo>
                    <a:pt x="8097" y="595"/>
                    <a:pt x="8157" y="655"/>
                    <a:pt x="8157" y="726"/>
                  </a:cubicBezTo>
                  <a:lnTo>
                    <a:pt x="8157" y="2143"/>
                  </a:lnTo>
                  <a:cubicBezTo>
                    <a:pt x="8157" y="2238"/>
                    <a:pt x="8228" y="2310"/>
                    <a:pt x="8311" y="2310"/>
                  </a:cubicBezTo>
                  <a:cubicBezTo>
                    <a:pt x="8407" y="2310"/>
                    <a:pt x="8478" y="2238"/>
                    <a:pt x="8478" y="2143"/>
                  </a:cubicBezTo>
                  <a:lnTo>
                    <a:pt x="8478" y="726"/>
                  </a:lnTo>
                  <a:lnTo>
                    <a:pt x="8478" y="452"/>
                  </a:lnTo>
                  <a:cubicBezTo>
                    <a:pt x="8478" y="369"/>
                    <a:pt x="8538" y="310"/>
                    <a:pt x="8609" y="310"/>
                  </a:cubicBezTo>
                  <a:close/>
                  <a:moveTo>
                    <a:pt x="1763" y="2941"/>
                  </a:moveTo>
                  <a:cubicBezTo>
                    <a:pt x="1668" y="3036"/>
                    <a:pt x="1561" y="3179"/>
                    <a:pt x="1537" y="3322"/>
                  </a:cubicBezTo>
                  <a:cubicBezTo>
                    <a:pt x="1501" y="3477"/>
                    <a:pt x="1537" y="3631"/>
                    <a:pt x="1656" y="3750"/>
                  </a:cubicBezTo>
                  <a:cubicBezTo>
                    <a:pt x="1668" y="3774"/>
                    <a:pt x="1763" y="3881"/>
                    <a:pt x="1989" y="3881"/>
                  </a:cubicBezTo>
                  <a:cubicBezTo>
                    <a:pt x="2144" y="3881"/>
                    <a:pt x="2335" y="3834"/>
                    <a:pt x="2573" y="3667"/>
                  </a:cubicBezTo>
                  <a:cubicBezTo>
                    <a:pt x="2632" y="3620"/>
                    <a:pt x="2692" y="3572"/>
                    <a:pt x="2751" y="3560"/>
                  </a:cubicBezTo>
                  <a:lnTo>
                    <a:pt x="2751" y="5048"/>
                  </a:lnTo>
                  <a:lnTo>
                    <a:pt x="656" y="5048"/>
                  </a:lnTo>
                  <a:lnTo>
                    <a:pt x="656" y="2941"/>
                  </a:lnTo>
                  <a:close/>
                  <a:moveTo>
                    <a:pt x="9824" y="4703"/>
                  </a:moveTo>
                  <a:lnTo>
                    <a:pt x="9824" y="5108"/>
                  </a:lnTo>
                  <a:lnTo>
                    <a:pt x="7728" y="5108"/>
                  </a:lnTo>
                  <a:lnTo>
                    <a:pt x="7728" y="4703"/>
                  </a:lnTo>
                  <a:close/>
                  <a:moveTo>
                    <a:pt x="2751" y="5370"/>
                  </a:moveTo>
                  <a:lnTo>
                    <a:pt x="2751" y="5775"/>
                  </a:lnTo>
                  <a:lnTo>
                    <a:pt x="656" y="5775"/>
                  </a:lnTo>
                  <a:lnTo>
                    <a:pt x="656" y="5370"/>
                  </a:lnTo>
                  <a:close/>
                  <a:moveTo>
                    <a:pt x="4359" y="2858"/>
                  </a:moveTo>
                  <a:lnTo>
                    <a:pt x="4359" y="2917"/>
                  </a:lnTo>
                  <a:cubicBezTo>
                    <a:pt x="4359" y="3012"/>
                    <a:pt x="4430" y="3084"/>
                    <a:pt x="4525" y="3084"/>
                  </a:cubicBezTo>
                  <a:lnTo>
                    <a:pt x="7014" y="3084"/>
                  </a:lnTo>
                  <a:lnTo>
                    <a:pt x="7014" y="3096"/>
                  </a:lnTo>
                  <a:cubicBezTo>
                    <a:pt x="7049" y="3369"/>
                    <a:pt x="7109" y="3655"/>
                    <a:pt x="7621" y="4048"/>
                  </a:cubicBezTo>
                  <a:lnTo>
                    <a:pt x="7621" y="4370"/>
                  </a:lnTo>
                  <a:lnTo>
                    <a:pt x="7561" y="4370"/>
                  </a:lnTo>
                  <a:cubicBezTo>
                    <a:pt x="7466" y="4370"/>
                    <a:pt x="7395" y="4441"/>
                    <a:pt x="7395" y="4524"/>
                  </a:cubicBezTo>
                  <a:lnTo>
                    <a:pt x="7395" y="7013"/>
                  </a:lnTo>
                  <a:lnTo>
                    <a:pt x="7383" y="7013"/>
                  </a:lnTo>
                  <a:cubicBezTo>
                    <a:pt x="7109" y="7060"/>
                    <a:pt x="6823" y="7120"/>
                    <a:pt x="6430" y="7620"/>
                  </a:cubicBezTo>
                  <a:lnTo>
                    <a:pt x="6121" y="7620"/>
                  </a:lnTo>
                  <a:lnTo>
                    <a:pt x="6121" y="7560"/>
                  </a:lnTo>
                  <a:cubicBezTo>
                    <a:pt x="6121" y="7477"/>
                    <a:pt x="6037" y="7406"/>
                    <a:pt x="5954" y="7406"/>
                  </a:cubicBezTo>
                  <a:lnTo>
                    <a:pt x="3466" y="7406"/>
                  </a:lnTo>
                  <a:lnTo>
                    <a:pt x="3466" y="7382"/>
                  </a:lnTo>
                  <a:cubicBezTo>
                    <a:pt x="3418" y="7120"/>
                    <a:pt x="3358" y="6834"/>
                    <a:pt x="2858" y="6429"/>
                  </a:cubicBezTo>
                  <a:lnTo>
                    <a:pt x="2858" y="6120"/>
                  </a:lnTo>
                  <a:lnTo>
                    <a:pt x="2918" y="6120"/>
                  </a:lnTo>
                  <a:cubicBezTo>
                    <a:pt x="3001" y="6120"/>
                    <a:pt x="3085" y="6048"/>
                    <a:pt x="3085" y="5953"/>
                  </a:cubicBezTo>
                  <a:lnTo>
                    <a:pt x="3085" y="3477"/>
                  </a:lnTo>
                  <a:lnTo>
                    <a:pt x="3097" y="3477"/>
                  </a:lnTo>
                  <a:cubicBezTo>
                    <a:pt x="3358" y="3429"/>
                    <a:pt x="3644" y="3369"/>
                    <a:pt x="4049" y="2858"/>
                  </a:cubicBezTo>
                  <a:close/>
                  <a:moveTo>
                    <a:pt x="5787" y="7727"/>
                  </a:moveTo>
                  <a:lnTo>
                    <a:pt x="5787" y="9823"/>
                  </a:lnTo>
                  <a:lnTo>
                    <a:pt x="5383" y="9823"/>
                  </a:lnTo>
                  <a:lnTo>
                    <a:pt x="5383" y="7727"/>
                  </a:lnTo>
                  <a:close/>
                  <a:moveTo>
                    <a:pt x="8490" y="6933"/>
                  </a:moveTo>
                  <a:cubicBezTo>
                    <a:pt x="8530" y="6933"/>
                    <a:pt x="8558" y="6942"/>
                    <a:pt x="8573" y="6953"/>
                  </a:cubicBezTo>
                  <a:cubicBezTo>
                    <a:pt x="8621" y="7013"/>
                    <a:pt x="8621" y="7072"/>
                    <a:pt x="8621" y="7108"/>
                  </a:cubicBezTo>
                  <a:cubicBezTo>
                    <a:pt x="8573" y="7287"/>
                    <a:pt x="8288" y="7489"/>
                    <a:pt x="8109" y="7584"/>
                  </a:cubicBezTo>
                  <a:cubicBezTo>
                    <a:pt x="8026" y="7620"/>
                    <a:pt x="7990" y="7727"/>
                    <a:pt x="8038" y="7799"/>
                  </a:cubicBezTo>
                  <a:cubicBezTo>
                    <a:pt x="8061" y="7858"/>
                    <a:pt x="8121" y="7894"/>
                    <a:pt x="8204" y="7894"/>
                  </a:cubicBezTo>
                  <a:lnTo>
                    <a:pt x="9740" y="7894"/>
                  </a:lnTo>
                  <a:cubicBezTo>
                    <a:pt x="9824" y="7894"/>
                    <a:pt x="9883" y="7953"/>
                    <a:pt x="9883" y="8025"/>
                  </a:cubicBezTo>
                  <a:lnTo>
                    <a:pt x="9883" y="8037"/>
                  </a:lnTo>
                  <a:cubicBezTo>
                    <a:pt x="9883" y="8120"/>
                    <a:pt x="9824" y="8180"/>
                    <a:pt x="9740" y="8180"/>
                  </a:cubicBezTo>
                  <a:lnTo>
                    <a:pt x="8335" y="8180"/>
                  </a:lnTo>
                  <a:cubicBezTo>
                    <a:pt x="8240" y="8180"/>
                    <a:pt x="8169" y="8251"/>
                    <a:pt x="8169" y="8334"/>
                  </a:cubicBezTo>
                  <a:cubicBezTo>
                    <a:pt x="8169" y="8430"/>
                    <a:pt x="8240" y="8501"/>
                    <a:pt x="8335" y="8501"/>
                  </a:cubicBezTo>
                  <a:lnTo>
                    <a:pt x="10026" y="8501"/>
                  </a:lnTo>
                  <a:cubicBezTo>
                    <a:pt x="10034" y="8500"/>
                    <a:pt x="10043" y="8499"/>
                    <a:pt x="10051" y="8499"/>
                  </a:cubicBezTo>
                  <a:cubicBezTo>
                    <a:pt x="10121" y="8499"/>
                    <a:pt x="10169" y="8545"/>
                    <a:pt x="10169" y="8620"/>
                  </a:cubicBezTo>
                  <a:cubicBezTo>
                    <a:pt x="10169" y="8692"/>
                    <a:pt x="10097" y="8751"/>
                    <a:pt x="10026" y="8751"/>
                  </a:cubicBezTo>
                  <a:lnTo>
                    <a:pt x="8311" y="8751"/>
                  </a:lnTo>
                  <a:cubicBezTo>
                    <a:pt x="8228" y="8751"/>
                    <a:pt x="8157" y="8834"/>
                    <a:pt x="8157" y="8918"/>
                  </a:cubicBezTo>
                  <a:cubicBezTo>
                    <a:pt x="8157" y="9013"/>
                    <a:pt x="8228" y="9084"/>
                    <a:pt x="8311" y="9084"/>
                  </a:cubicBezTo>
                  <a:lnTo>
                    <a:pt x="9776" y="9084"/>
                  </a:lnTo>
                  <a:cubicBezTo>
                    <a:pt x="9835" y="9096"/>
                    <a:pt x="9883" y="9144"/>
                    <a:pt x="9883" y="9204"/>
                  </a:cubicBezTo>
                  <a:lnTo>
                    <a:pt x="9883" y="9215"/>
                  </a:lnTo>
                  <a:cubicBezTo>
                    <a:pt x="9883" y="9287"/>
                    <a:pt x="9824" y="9346"/>
                    <a:pt x="9752" y="9346"/>
                  </a:cubicBezTo>
                  <a:lnTo>
                    <a:pt x="8323" y="9346"/>
                  </a:lnTo>
                  <a:cubicBezTo>
                    <a:pt x="8228" y="9346"/>
                    <a:pt x="8157" y="9430"/>
                    <a:pt x="8157" y="9513"/>
                  </a:cubicBezTo>
                  <a:cubicBezTo>
                    <a:pt x="8157" y="9608"/>
                    <a:pt x="8228" y="9680"/>
                    <a:pt x="8323" y="9680"/>
                  </a:cubicBezTo>
                  <a:lnTo>
                    <a:pt x="9038" y="9680"/>
                  </a:lnTo>
                  <a:cubicBezTo>
                    <a:pt x="9109" y="9680"/>
                    <a:pt x="9169" y="9739"/>
                    <a:pt x="9169" y="9811"/>
                  </a:cubicBezTo>
                  <a:lnTo>
                    <a:pt x="9169" y="9823"/>
                  </a:lnTo>
                  <a:cubicBezTo>
                    <a:pt x="9169" y="9906"/>
                    <a:pt x="9109" y="9966"/>
                    <a:pt x="9038" y="9966"/>
                  </a:cubicBezTo>
                  <a:lnTo>
                    <a:pt x="8181" y="9966"/>
                  </a:lnTo>
                  <a:cubicBezTo>
                    <a:pt x="8151" y="9967"/>
                    <a:pt x="8120" y="9967"/>
                    <a:pt x="8088" y="9967"/>
                  </a:cubicBezTo>
                  <a:cubicBezTo>
                    <a:pt x="7740" y="9967"/>
                    <a:pt x="7288" y="9907"/>
                    <a:pt x="7026" y="9787"/>
                  </a:cubicBezTo>
                  <a:lnTo>
                    <a:pt x="7014" y="9763"/>
                  </a:lnTo>
                  <a:cubicBezTo>
                    <a:pt x="6978" y="9727"/>
                    <a:pt x="6930" y="9704"/>
                    <a:pt x="6895" y="9704"/>
                  </a:cubicBezTo>
                  <a:cubicBezTo>
                    <a:pt x="6871" y="9692"/>
                    <a:pt x="6859" y="9680"/>
                    <a:pt x="6847" y="9644"/>
                  </a:cubicBezTo>
                  <a:cubicBezTo>
                    <a:pt x="6811" y="9608"/>
                    <a:pt x="6752" y="9573"/>
                    <a:pt x="6692" y="9573"/>
                  </a:cubicBezTo>
                  <a:lnTo>
                    <a:pt x="6097" y="9573"/>
                  </a:lnTo>
                  <a:lnTo>
                    <a:pt x="6097" y="7977"/>
                  </a:lnTo>
                  <a:lnTo>
                    <a:pt x="6502" y="7977"/>
                  </a:lnTo>
                  <a:cubicBezTo>
                    <a:pt x="6561" y="7977"/>
                    <a:pt x="6609" y="7953"/>
                    <a:pt x="6633" y="7918"/>
                  </a:cubicBezTo>
                  <a:cubicBezTo>
                    <a:pt x="6990" y="7453"/>
                    <a:pt x="7192" y="7418"/>
                    <a:pt x="7430" y="7370"/>
                  </a:cubicBezTo>
                  <a:cubicBezTo>
                    <a:pt x="7609" y="7334"/>
                    <a:pt x="7811" y="7299"/>
                    <a:pt x="8097" y="7108"/>
                  </a:cubicBezTo>
                  <a:cubicBezTo>
                    <a:pt x="8274" y="6972"/>
                    <a:pt x="8407" y="6933"/>
                    <a:pt x="8490" y="6933"/>
                  </a:cubicBezTo>
                  <a:close/>
                  <a:moveTo>
                    <a:pt x="2501" y="6132"/>
                  </a:moveTo>
                  <a:lnTo>
                    <a:pt x="2501" y="6537"/>
                  </a:lnTo>
                  <a:cubicBezTo>
                    <a:pt x="2501" y="6596"/>
                    <a:pt x="2525" y="6644"/>
                    <a:pt x="2561" y="6668"/>
                  </a:cubicBezTo>
                  <a:cubicBezTo>
                    <a:pt x="3025" y="7025"/>
                    <a:pt x="3061" y="7227"/>
                    <a:pt x="3108" y="7465"/>
                  </a:cubicBezTo>
                  <a:cubicBezTo>
                    <a:pt x="3120" y="7501"/>
                    <a:pt x="3120" y="7560"/>
                    <a:pt x="3144" y="7608"/>
                  </a:cubicBezTo>
                  <a:cubicBezTo>
                    <a:pt x="3168" y="7763"/>
                    <a:pt x="3228" y="7918"/>
                    <a:pt x="3382" y="8120"/>
                  </a:cubicBezTo>
                  <a:cubicBezTo>
                    <a:pt x="3597" y="8382"/>
                    <a:pt x="3585" y="8537"/>
                    <a:pt x="3561" y="8596"/>
                  </a:cubicBezTo>
                  <a:cubicBezTo>
                    <a:pt x="3501" y="8632"/>
                    <a:pt x="3442" y="8632"/>
                    <a:pt x="3406" y="8632"/>
                  </a:cubicBezTo>
                  <a:cubicBezTo>
                    <a:pt x="3228" y="8596"/>
                    <a:pt x="3025" y="8311"/>
                    <a:pt x="2930" y="8132"/>
                  </a:cubicBezTo>
                  <a:cubicBezTo>
                    <a:pt x="2896" y="8064"/>
                    <a:pt x="2838" y="8033"/>
                    <a:pt x="2778" y="8033"/>
                  </a:cubicBezTo>
                  <a:cubicBezTo>
                    <a:pt x="2753" y="8033"/>
                    <a:pt x="2728" y="8038"/>
                    <a:pt x="2704" y="8049"/>
                  </a:cubicBezTo>
                  <a:cubicBezTo>
                    <a:pt x="2644" y="8084"/>
                    <a:pt x="2620" y="8144"/>
                    <a:pt x="2620" y="8215"/>
                  </a:cubicBezTo>
                  <a:lnTo>
                    <a:pt x="2620" y="8239"/>
                  </a:lnTo>
                  <a:lnTo>
                    <a:pt x="2620" y="8918"/>
                  </a:lnTo>
                  <a:lnTo>
                    <a:pt x="2620" y="9751"/>
                  </a:lnTo>
                  <a:lnTo>
                    <a:pt x="2620" y="9763"/>
                  </a:lnTo>
                  <a:cubicBezTo>
                    <a:pt x="2620" y="9846"/>
                    <a:pt x="2561" y="9906"/>
                    <a:pt x="2489" y="9906"/>
                  </a:cubicBezTo>
                  <a:lnTo>
                    <a:pt x="2466" y="9906"/>
                  </a:lnTo>
                  <a:cubicBezTo>
                    <a:pt x="2394" y="9906"/>
                    <a:pt x="2335" y="9846"/>
                    <a:pt x="2335" y="9763"/>
                  </a:cubicBezTo>
                  <a:lnTo>
                    <a:pt x="2335" y="8358"/>
                  </a:lnTo>
                  <a:cubicBezTo>
                    <a:pt x="2335" y="8263"/>
                    <a:pt x="2263" y="8191"/>
                    <a:pt x="2168" y="8191"/>
                  </a:cubicBezTo>
                  <a:cubicBezTo>
                    <a:pt x="2085" y="8191"/>
                    <a:pt x="2013" y="8263"/>
                    <a:pt x="2013" y="8358"/>
                  </a:cubicBezTo>
                  <a:lnTo>
                    <a:pt x="2013" y="9763"/>
                  </a:lnTo>
                  <a:lnTo>
                    <a:pt x="2013" y="10049"/>
                  </a:lnTo>
                  <a:cubicBezTo>
                    <a:pt x="2013" y="10120"/>
                    <a:pt x="1954" y="10180"/>
                    <a:pt x="1870" y="10180"/>
                  </a:cubicBezTo>
                  <a:lnTo>
                    <a:pt x="1858" y="10180"/>
                  </a:lnTo>
                  <a:cubicBezTo>
                    <a:pt x="1787" y="10180"/>
                    <a:pt x="1727" y="10120"/>
                    <a:pt x="1727" y="10049"/>
                  </a:cubicBezTo>
                  <a:lnTo>
                    <a:pt x="1727" y="9811"/>
                  </a:lnTo>
                  <a:lnTo>
                    <a:pt x="1727" y="9763"/>
                  </a:lnTo>
                  <a:lnTo>
                    <a:pt x="1727" y="9394"/>
                  </a:lnTo>
                  <a:lnTo>
                    <a:pt x="1727" y="9370"/>
                  </a:lnTo>
                  <a:lnTo>
                    <a:pt x="1727" y="8334"/>
                  </a:lnTo>
                  <a:cubicBezTo>
                    <a:pt x="1727" y="8251"/>
                    <a:pt x="1656" y="8180"/>
                    <a:pt x="1561" y="8180"/>
                  </a:cubicBezTo>
                  <a:cubicBezTo>
                    <a:pt x="1477" y="8180"/>
                    <a:pt x="1394" y="8251"/>
                    <a:pt x="1394" y="8334"/>
                  </a:cubicBezTo>
                  <a:lnTo>
                    <a:pt x="1394" y="9489"/>
                  </a:lnTo>
                  <a:lnTo>
                    <a:pt x="1394" y="9513"/>
                  </a:lnTo>
                  <a:lnTo>
                    <a:pt x="1394" y="9549"/>
                  </a:lnTo>
                  <a:lnTo>
                    <a:pt x="1394" y="9799"/>
                  </a:lnTo>
                  <a:cubicBezTo>
                    <a:pt x="1382" y="9858"/>
                    <a:pt x="1334" y="9906"/>
                    <a:pt x="1275" y="9906"/>
                  </a:cubicBezTo>
                  <a:lnTo>
                    <a:pt x="1263" y="9906"/>
                  </a:lnTo>
                  <a:cubicBezTo>
                    <a:pt x="1192" y="9906"/>
                    <a:pt x="1132" y="9846"/>
                    <a:pt x="1132" y="9763"/>
                  </a:cubicBezTo>
                  <a:lnTo>
                    <a:pt x="1132" y="9168"/>
                  </a:lnTo>
                  <a:lnTo>
                    <a:pt x="1132" y="9049"/>
                  </a:lnTo>
                  <a:lnTo>
                    <a:pt x="1132" y="8334"/>
                  </a:lnTo>
                  <a:cubicBezTo>
                    <a:pt x="1132" y="8251"/>
                    <a:pt x="1061" y="8180"/>
                    <a:pt x="965" y="8180"/>
                  </a:cubicBezTo>
                  <a:cubicBezTo>
                    <a:pt x="882" y="8180"/>
                    <a:pt x="799" y="8251"/>
                    <a:pt x="799" y="8334"/>
                  </a:cubicBezTo>
                  <a:lnTo>
                    <a:pt x="799" y="9049"/>
                  </a:lnTo>
                  <a:cubicBezTo>
                    <a:pt x="799" y="9132"/>
                    <a:pt x="739" y="9192"/>
                    <a:pt x="668" y="9192"/>
                  </a:cubicBezTo>
                  <a:lnTo>
                    <a:pt x="656" y="9192"/>
                  </a:lnTo>
                  <a:cubicBezTo>
                    <a:pt x="584" y="9192"/>
                    <a:pt x="525" y="9132"/>
                    <a:pt x="525" y="9049"/>
                  </a:cubicBezTo>
                  <a:lnTo>
                    <a:pt x="525" y="8203"/>
                  </a:lnTo>
                  <a:cubicBezTo>
                    <a:pt x="501" y="7739"/>
                    <a:pt x="608" y="7013"/>
                    <a:pt x="834" y="6882"/>
                  </a:cubicBezTo>
                  <a:cubicBezTo>
                    <a:pt x="882" y="6846"/>
                    <a:pt x="906" y="6787"/>
                    <a:pt x="906" y="6727"/>
                  </a:cubicBezTo>
                  <a:lnTo>
                    <a:pt x="906" y="6132"/>
                  </a:lnTo>
                  <a:close/>
                  <a:moveTo>
                    <a:pt x="8621" y="0"/>
                  </a:moveTo>
                  <a:cubicBezTo>
                    <a:pt x="8407" y="0"/>
                    <a:pt x="8240" y="143"/>
                    <a:pt x="8181" y="321"/>
                  </a:cubicBezTo>
                  <a:cubicBezTo>
                    <a:pt x="8145" y="298"/>
                    <a:pt x="8085" y="286"/>
                    <a:pt x="8038" y="286"/>
                  </a:cubicBezTo>
                  <a:lnTo>
                    <a:pt x="8026" y="286"/>
                  </a:lnTo>
                  <a:cubicBezTo>
                    <a:pt x="7942" y="286"/>
                    <a:pt x="7859" y="298"/>
                    <a:pt x="7800" y="345"/>
                  </a:cubicBezTo>
                  <a:lnTo>
                    <a:pt x="4549" y="345"/>
                  </a:lnTo>
                  <a:cubicBezTo>
                    <a:pt x="4466" y="345"/>
                    <a:pt x="4394" y="417"/>
                    <a:pt x="4394" y="512"/>
                  </a:cubicBezTo>
                  <a:lnTo>
                    <a:pt x="4394" y="619"/>
                  </a:lnTo>
                  <a:lnTo>
                    <a:pt x="3870" y="619"/>
                  </a:lnTo>
                  <a:cubicBezTo>
                    <a:pt x="3704" y="441"/>
                    <a:pt x="3418" y="321"/>
                    <a:pt x="2977" y="262"/>
                  </a:cubicBezTo>
                  <a:cubicBezTo>
                    <a:pt x="2632" y="214"/>
                    <a:pt x="2335" y="214"/>
                    <a:pt x="2311" y="214"/>
                  </a:cubicBezTo>
                  <a:lnTo>
                    <a:pt x="1453" y="214"/>
                  </a:lnTo>
                  <a:cubicBezTo>
                    <a:pt x="1203" y="214"/>
                    <a:pt x="1001" y="417"/>
                    <a:pt x="1001" y="679"/>
                  </a:cubicBezTo>
                  <a:lnTo>
                    <a:pt x="1001" y="691"/>
                  </a:lnTo>
                  <a:cubicBezTo>
                    <a:pt x="1001" y="738"/>
                    <a:pt x="1001" y="774"/>
                    <a:pt x="1013" y="822"/>
                  </a:cubicBezTo>
                  <a:lnTo>
                    <a:pt x="739" y="822"/>
                  </a:lnTo>
                  <a:cubicBezTo>
                    <a:pt x="489" y="822"/>
                    <a:pt x="287" y="1036"/>
                    <a:pt x="287" y="1286"/>
                  </a:cubicBezTo>
                  <a:lnTo>
                    <a:pt x="287" y="1298"/>
                  </a:lnTo>
                  <a:cubicBezTo>
                    <a:pt x="287" y="1357"/>
                    <a:pt x="299" y="1405"/>
                    <a:pt x="310" y="1453"/>
                  </a:cubicBezTo>
                  <a:cubicBezTo>
                    <a:pt x="132" y="1512"/>
                    <a:pt x="1" y="1691"/>
                    <a:pt x="1" y="1881"/>
                  </a:cubicBezTo>
                  <a:lnTo>
                    <a:pt x="1" y="1893"/>
                  </a:lnTo>
                  <a:cubicBezTo>
                    <a:pt x="1" y="2107"/>
                    <a:pt x="132" y="2262"/>
                    <a:pt x="310" y="2322"/>
                  </a:cubicBezTo>
                  <a:cubicBezTo>
                    <a:pt x="299" y="2369"/>
                    <a:pt x="287" y="2429"/>
                    <a:pt x="287" y="2477"/>
                  </a:cubicBezTo>
                  <a:lnTo>
                    <a:pt x="287" y="2488"/>
                  </a:lnTo>
                  <a:cubicBezTo>
                    <a:pt x="287" y="2560"/>
                    <a:pt x="299" y="2655"/>
                    <a:pt x="346" y="2715"/>
                  </a:cubicBezTo>
                  <a:lnTo>
                    <a:pt x="346" y="5953"/>
                  </a:lnTo>
                  <a:cubicBezTo>
                    <a:pt x="346" y="6048"/>
                    <a:pt x="418" y="6120"/>
                    <a:pt x="501" y="6120"/>
                  </a:cubicBezTo>
                  <a:lnTo>
                    <a:pt x="608" y="6120"/>
                  </a:lnTo>
                  <a:lnTo>
                    <a:pt x="608" y="6644"/>
                  </a:lnTo>
                  <a:cubicBezTo>
                    <a:pt x="430" y="6810"/>
                    <a:pt x="310" y="7084"/>
                    <a:pt x="251" y="7537"/>
                  </a:cubicBezTo>
                  <a:cubicBezTo>
                    <a:pt x="203" y="7882"/>
                    <a:pt x="203" y="8180"/>
                    <a:pt x="203" y="8203"/>
                  </a:cubicBezTo>
                  <a:lnTo>
                    <a:pt x="203" y="9049"/>
                  </a:lnTo>
                  <a:cubicBezTo>
                    <a:pt x="203" y="9311"/>
                    <a:pt x="418" y="9513"/>
                    <a:pt x="668" y="9513"/>
                  </a:cubicBezTo>
                  <a:lnTo>
                    <a:pt x="680" y="9513"/>
                  </a:lnTo>
                  <a:cubicBezTo>
                    <a:pt x="727" y="9513"/>
                    <a:pt x="775" y="9513"/>
                    <a:pt x="822" y="9501"/>
                  </a:cubicBezTo>
                  <a:lnTo>
                    <a:pt x="822" y="9763"/>
                  </a:lnTo>
                  <a:cubicBezTo>
                    <a:pt x="822" y="10025"/>
                    <a:pt x="1025" y="10227"/>
                    <a:pt x="1275" y="10227"/>
                  </a:cubicBezTo>
                  <a:lnTo>
                    <a:pt x="1299" y="10227"/>
                  </a:lnTo>
                  <a:cubicBezTo>
                    <a:pt x="1358" y="10227"/>
                    <a:pt x="1394" y="10216"/>
                    <a:pt x="1442" y="10204"/>
                  </a:cubicBezTo>
                  <a:cubicBezTo>
                    <a:pt x="1501" y="10382"/>
                    <a:pt x="1680" y="10513"/>
                    <a:pt x="1870" y="10513"/>
                  </a:cubicBezTo>
                  <a:lnTo>
                    <a:pt x="1894" y="10513"/>
                  </a:lnTo>
                  <a:cubicBezTo>
                    <a:pt x="2096" y="10513"/>
                    <a:pt x="2263" y="10382"/>
                    <a:pt x="2323" y="10204"/>
                  </a:cubicBezTo>
                  <a:cubicBezTo>
                    <a:pt x="2370" y="10216"/>
                    <a:pt x="2430" y="10227"/>
                    <a:pt x="2466" y="10227"/>
                  </a:cubicBezTo>
                  <a:lnTo>
                    <a:pt x="2489" y="10227"/>
                  </a:lnTo>
                  <a:cubicBezTo>
                    <a:pt x="2561" y="10227"/>
                    <a:pt x="2644" y="10216"/>
                    <a:pt x="2704" y="10168"/>
                  </a:cubicBezTo>
                  <a:lnTo>
                    <a:pt x="3323" y="10168"/>
                  </a:lnTo>
                  <a:cubicBezTo>
                    <a:pt x="3406" y="10168"/>
                    <a:pt x="3478" y="10096"/>
                    <a:pt x="3478" y="10001"/>
                  </a:cubicBezTo>
                  <a:cubicBezTo>
                    <a:pt x="3478" y="9918"/>
                    <a:pt x="3406" y="9846"/>
                    <a:pt x="3323" y="9846"/>
                  </a:cubicBezTo>
                  <a:lnTo>
                    <a:pt x="2942" y="9846"/>
                  </a:lnTo>
                  <a:lnTo>
                    <a:pt x="2942" y="9763"/>
                  </a:lnTo>
                  <a:lnTo>
                    <a:pt x="2942" y="9751"/>
                  </a:lnTo>
                  <a:lnTo>
                    <a:pt x="2942" y="8918"/>
                  </a:lnTo>
                  <a:lnTo>
                    <a:pt x="2942" y="8727"/>
                  </a:lnTo>
                  <a:cubicBezTo>
                    <a:pt x="3049" y="8834"/>
                    <a:pt x="3180" y="8930"/>
                    <a:pt x="3335" y="8965"/>
                  </a:cubicBezTo>
                  <a:cubicBezTo>
                    <a:pt x="3358" y="8977"/>
                    <a:pt x="3406" y="8977"/>
                    <a:pt x="3442" y="8977"/>
                  </a:cubicBezTo>
                  <a:cubicBezTo>
                    <a:pt x="3561" y="8977"/>
                    <a:pt x="3656" y="8930"/>
                    <a:pt x="3763" y="8858"/>
                  </a:cubicBezTo>
                  <a:cubicBezTo>
                    <a:pt x="3775" y="8846"/>
                    <a:pt x="4120" y="8549"/>
                    <a:pt x="3680" y="7941"/>
                  </a:cubicBezTo>
                  <a:cubicBezTo>
                    <a:pt x="3632" y="7882"/>
                    <a:pt x="3585" y="7822"/>
                    <a:pt x="3573" y="7763"/>
                  </a:cubicBezTo>
                  <a:lnTo>
                    <a:pt x="5061" y="7763"/>
                  </a:lnTo>
                  <a:lnTo>
                    <a:pt x="5061" y="9858"/>
                  </a:lnTo>
                  <a:lnTo>
                    <a:pt x="3835" y="9858"/>
                  </a:lnTo>
                  <a:cubicBezTo>
                    <a:pt x="3751" y="9858"/>
                    <a:pt x="3680" y="9930"/>
                    <a:pt x="3680" y="10025"/>
                  </a:cubicBezTo>
                  <a:cubicBezTo>
                    <a:pt x="3680" y="10108"/>
                    <a:pt x="3751" y="10180"/>
                    <a:pt x="3835" y="10180"/>
                  </a:cubicBezTo>
                  <a:lnTo>
                    <a:pt x="5966" y="10180"/>
                  </a:lnTo>
                  <a:cubicBezTo>
                    <a:pt x="6061" y="10180"/>
                    <a:pt x="6133" y="10108"/>
                    <a:pt x="6133" y="10025"/>
                  </a:cubicBezTo>
                  <a:lnTo>
                    <a:pt x="6133" y="9918"/>
                  </a:lnTo>
                  <a:lnTo>
                    <a:pt x="6657" y="9918"/>
                  </a:lnTo>
                  <a:cubicBezTo>
                    <a:pt x="6811" y="10096"/>
                    <a:pt x="7097" y="10216"/>
                    <a:pt x="7549" y="10275"/>
                  </a:cubicBezTo>
                  <a:cubicBezTo>
                    <a:pt x="7811" y="10323"/>
                    <a:pt x="8061" y="10323"/>
                    <a:pt x="8169" y="10323"/>
                  </a:cubicBezTo>
                  <a:lnTo>
                    <a:pt x="9062" y="10323"/>
                  </a:lnTo>
                  <a:cubicBezTo>
                    <a:pt x="9312" y="10323"/>
                    <a:pt x="9526" y="10108"/>
                    <a:pt x="9526" y="9858"/>
                  </a:cubicBezTo>
                  <a:lnTo>
                    <a:pt x="9526" y="9846"/>
                  </a:lnTo>
                  <a:cubicBezTo>
                    <a:pt x="9526" y="9799"/>
                    <a:pt x="9526" y="9751"/>
                    <a:pt x="9514" y="9704"/>
                  </a:cubicBezTo>
                  <a:lnTo>
                    <a:pt x="9776" y="9704"/>
                  </a:lnTo>
                  <a:cubicBezTo>
                    <a:pt x="10026" y="9704"/>
                    <a:pt x="10240" y="9501"/>
                    <a:pt x="10240" y="9251"/>
                  </a:cubicBezTo>
                  <a:lnTo>
                    <a:pt x="10240" y="9227"/>
                  </a:lnTo>
                  <a:cubicBezTo>
                    <a:pt x="10240" y="9168"/>
                    <a:pt x="10228" y="9132"/>
                    <a:pt x="10205" y="9084"/>
                  </a:cubicBezTo>
                  <a:cubicBezTo>
                    <a:pt x="10383" y="9025"/>
                    <a:pt x="10514" y="8846"/>
                    <a:pt x="10514" y="8656"/>
                  </a:cubicBezTo>
                  <a:lnTo>
                    <a:pt x="10514" y="8632"/>
                  </a:lnTo>
                  <a:cubicBezTo>
                    <a:pt x="10502" y="8418"/>
                    <a:pt x="10371" y="8239"/>
                    <a:pt x="10193" y="8180"/>
                  </a:cubicBezTo>
                  <a:cubicBezTo>
                    <a:pt x="10205" y="8132"/>
                    <a:pt x="10228" y="8072"/>
                    <a:pt x="10228" y="8025"/>
                  </a:cubicBezTo>
                  <a:lnTo>
                    <a:pt x="10228" y="8013"/>
                  </a:lnTo>
                  <a:cubicBezTo>
                    <a:pt x="10228" y="7941"/>
                    <a:pt x="10205" y="7846"/>
                    <a:pt x="10169" y="7787"/>
                  </a:cubicBezTo>
                  <a:lnTo>
                    <a:pt x="10169" y="6263"/>
                  </a:lnTo>
                  <a:cubicBezTo>
                    <a:pt x="10169" y="6179"/>
                    <a:pt x="10086" y="6108"/>
                    <a:pt x="10002" y="6108"/>
                  </a:cubicBezTo>
                  <a:cubicBezTo>
                    <a:pt x="9907" y="6108"/>
                    <a:pt x="9835" y="6179"/>
                    <a:pt x="9835" y="6263"/>
                  </a:cubicBezTo>
                  <a:lnTo>
                    <a:pt x="9835" y="7560"/>
                  </a:lnTo>
                  <a:lnTo>
                    <a:pt x="8716" y="7560"/>
                  </a:lnTo>
                  <a:cubicBezTo>
                    <a:pt x="8823" y="7453"/>
                    <a:pt x="8931" y="7322"/>
                    <a:pt x="8954" y="7179"/>
                  </a:cubicBezTo>
                  <a:cubicBezTo>
                    <a:pt x="8990" y="7025"/>
                    <a:pt x="8954" y="6858"/>
                    <a:pt x="8835" y="6751"/>
                  </a:cubicBezTo>
                  <a:cubicBezTo>
                    <a:pt x="8828" y="6736"/>
                    <a:pt x="8715" y="6608"/>
                    <a:pt x="8492" y="6608"/>
                  </a:cubicBezTo>
                  <a:cubicBezTo>
                    <a:pt x="8347" y="6608"/>
                    <a:pt x="8157" y="6661"/>
                    <a:pt x="7919" y="6834"/>
                  </a:cubicBezTo>
                  <a:cubicBezTo>
                    <a:pt x="7859" y="6882"/>
                    <a:pt x="7800" y="6929"/>
                    <a:pt x="7740" y="6941"/>
                  </a:cubicBezTo>
                  <a:lnTo>
                    <a:pt x="7740" y="5453"/>
                  </a:lnTo>
                  <a:lnTo>
                    <a:pt x="9835" y="5453"/>
                  </a:lnTo>
                  <a:lnTo>
                    <a:pt x="9835" y="5703"/>
                  </a:lnTo>
                  <a:cubicBezTo>
                    <a:pt x="9835" y="5798"/>
                    <a:pt x="9907" y="5870"/>
                    <a:pt x="10002" y="5870"/>
                  </a:cubicBezTo>
                  <a:cubicBezTo>
                    <a:pt x="10086" y="5870"/>
                    <a:pt x="10169" y="5798"/>
                    <a:pt x="10169" y="5703"/>
                  </a:cubicBezTo>
                  <a:lnTo>
                    <a:pt x="10169" y="4560"/>
                  </a:lnTo>
                  <a:cubicBezTo>
                    <a:pt x="10169" y="4465"/>
                    <a:pt x="10086" y="4393"/>
                    <a:pt x="10002" y="4393"/>
                  </a:cubicBezTo>
                  <a:lnTo>
                    <a:pt x="9895" y="4393"/>
                  </a:lnTo>
                  <a:lnTo>
                    <a:pt x="9895" y="3870"/>
                  </a:lnTo>
                  <a:cubicBezTo>
                    <a:pt x="10074" y="3715"/>
                    <a:pt x="10193" y="3429"/>
                    <a:pt x="10252" y="2977"/>
                  </a:cubicBezTo>
                  <a:cubicBezTo>
                    <a:pt x="10300" y="2643"/>
                    <a:pt x="10300" y="2346"/>
                    <a:pt x="10300" y="2310"/>
                  </a:cubicBezTo>
                  <a:lnTo>
                    <a:pt x="10300" y="1464"/>
                  </a:lnTo>
                  <a:cubicBezTo>
                    <a:pt x="10300" y="1203"/>
                    <a:pt x="10086" y="1000"/>
                    <a:pt x="9835" y="1000"/>
                  </a:cubicBezTo>
                  <a:lnTo>
                    <a:pt x="9824" y="1000"/>
                  </a:lnTo>
                  <a:cubicBezTo>
                    <a:pt x="9776" y="1000"/>
                    <a:pt x="9728" y="1000"/>
                    <a:pt x="9693" y="1012"/>
                  </a:cubicBezTo>
                  <a:lnTo>
                    <a:pt x="9693" y="750"/>
                  </a:lnTo>
                  <a:cubicBezTo>
                    <a:pt x="9693" y="500"/>
                    <a:pt x="9478" y="286"/>
                    <a:pt x="9228" y="286"/>
                  </a:cubicBezTo>
                  <a:lnTo>
                    <a:pt x="9216" y="286"/>
                  </a:lnTo>
                  <a:cubicBezTo>
                    <a:pt x="9157" y="286"/>
                    <a:pt x="9109" y="298"/>
                    <a:pt x="9062" y="321"/>
                  </a:cubicBezTo>
                  <a:cubicBezTo>
                    <a:pt x="9002" y="143"/>
                    <a:pt x="8823" y="0"/>
                    <a:pt x="86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0" name="Google Shape;13490;p88"/>
            <p:cNvSpPr/>
            <p:nvPr/>
          </p:nvSpPr>
          <p:spPr>
            <a:xfrm>
              <a:off x="8116024" y="3221804"/>
              <a:ext cx="14036" cy="10280"/>
            </a:xfrm>
            <a:custGeom>
              <a:avLst/>
              <a:gdLst/>
              <a:ahLst/>
              <a:cxnLst/>
              <a:rect l="l" t="t" r="r" b="b"/>
              <a:pathLst>
                <a:path w="441" h="323" extrusionOk="0">
                  <a:moveTo>
                    <a:pt x="155" y="1"/>
                  </a:moveTo>
                  <a:cubicBezTo>
                    <a:pt x="72" y="1"/>
                    <a:pt x="0" y="72"/>
                    <a:pt x="0" y="167"/>
                  </a:cubicBezTo>
                  <a:cubicBezTo>
                    <a:pt x="0" y="251"/>
                    <a:pt x="72" y="322"/>
                    <a:pt x="155" y="322"/>
                  </a:cubicBezTo>
                  <a:lnTo>
                    <a:pt x="274" y="322"/>
                  </a:lnTo>
                  <a:cubicBezTo>
                    <a:pt x="369" y="322"/>
                    <a:pt x="441" y="251"/>
                    <a:pt x="441" y="167"/>
                  </a:cubicBezTo>
                  <a:cubicBezTo>
                    <a:pt x="441" y="72"/>
                    <a:pt x="369" y="1"/>
                    <a:pt x="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1" name="Google Shape;13491;p88"/>
            <p:cNvSpPr/>
            <p:nvPr/>
          </p:nvSpPr>
          <p:spPr>
            <a:xfrm>
              <a:off x="8097818" y="3221804"/>
              <a:ext cx="14068" cy="10280"/>
            </a:xfrm>
            <a:custGeom>
              <a:avLst/>
              <a:gdLst/>
              <a:ahLst/>
              <a:cxnLst/>
              <a:rect l="l" t="t" r="r" b="b"/>
              <a:pathLst>
                <a:path w="442" h="323" extrusionOk="0">
                  <a:moveTo>
                    <a:pt x="168" y="1"/>
                  </a:moveTo>
                  <a:cubicBezTo>
                    <a:pt x="72" y="1"/>
                    <a:pt x="1" y="72"/>
                    <a:pt x="1" y="167"/>
                  </a:cubicBezTo>
                  <a:cubicBezTo>
                    <a:pt x="1" y="251"/>
                    <a:pt x="72" y="322"/>
                    <a:pt x="168" y="322"/>
                  </a:cubicBezTo>
                  <a:lnTo>
                    <a:pt x="287" y="322"/>
                  </a:lnTo>
                  <a:cubicBezTo>
                    <a:pt x="370" y="322"/>
                    <a:pt x="441" y="251"/>
                    <a:pt x="441" y="167"/>
                  </a:cubicBezTo>
                  <a:cubicBezTo>
                    <a:pt x="441" y="72"/>
                    <a:pt x="370" y="1"/>
                    <a:pt x="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2" name="Google Shape;13492;p88"/>
            <p:cNvSpPr/>
            <p:nvPr/>
          </p:nvSpPr>
          <p:spPr>
            <a:xfrm>
              <a:off x="8156190" y="2951621"/>
              <a:ext cx="14036" cy="10630"/>
            </a:xfrm>
            <a:custGeom>
              <a:avLst/>
              <a:gdLst/>
              <a:ahLst/>
              <a:cxnLst/>
              <a:rect l="l" t="t" r="r" b="b"/>
              <a:pathLst>
                <a:path w="441" h="334" extrusionOk="0">
                  <a:moveTo>
                    <a:pt x="167" y="0"/>
                  </a:moveTo>
                  <a:cubicBezTo>
                    <a:pt x="72" y="0"/>
                    <a:pt x="0" y="72"/>
                    <a:pt x="0" y="167"/>
                  </a:cubicBezTo>
                  <a:cubicBezTo>
                    <a:pt x="0" y="262"/>
                    <a:pt x="72" y="334"/>
                    <a:pt x="167" y="334"/>
                  </a:cubicBezTo>
                  <a:lnTo>
                    <a:pt x="286" y="334"/>
                  </a:lnTo>
                  <a:cubicBezTo>
                    <a:pt x="369" y="334"/>
                    <a:pt x="441" y="262"/>
                    <a:pt x="441" y="167"/>
                  </a:cubicBezTo>
                  <a:cubicBezTo>
                    <a:pt x="441" y="72"/>
                    <a:pt x="369" y="0"/>
                    <a:pt x="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3" name="Google Shape;13493;p88"/>
            <p:cNvSpPr/>
            <p:nvPr/>
          </p:nvSpPr>
          <p:spPr>
            <a:xfrm>
              <a:off x="8173982" y="2952385"/>
              <a:ext cx="14450" cy="10248"/>
            </a:xfrm>
            <a:custGeom>
              <a:avLst/>
              <a:gdLst/>
              <a:ahLst/>
              <a:cxnLst/>
              <a:rect l="l" t="t" r="r" b="b"/>
              <a:pathLst>
                <a:path w="454" h="322" extrusionOk="0">
                  <a:moveTo>
                    <a:pt x="168" y="0"/>
                  </a:moveTo>
                  <a:cubicBezTo>
                    <a:pt x="84" y="0"/>
                    <a:pt x="1" y="72"/>
                    <a:pt x="1" y="155"/>
                  </a:cubicBezTo>
                  <a:cubicBezTo>
                    <a:pt x="1" y="250"/>
                    <a:pt x="84" y="322"/>
                    <a:pt x="168" y="322"/>
                  </a:cubicBezTo>
                  <a:lnTo>
                    <a:pt x="287" y="322"/>
                  </a:lnTo>
                  <a:cubicBezTo>
                    <a:pt x="382" y="322"/>
                    <a:pt x="453" y="250"/>
                    <a:pt x="453" y="155"/>
                  </a:cubicBezTo>
                  <a:cubicBezTo>
                    <a:pt x="453" y="72"/>
                    <a:pt x="382" y="0"/>
                    <a:pt x="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94" name="Google Shape;13494;p88"/>
          <p:cNvGrpSpPr/>
          <p:nvPr/>
        </p:nvGrpSpPr>
        <p:grpSpPr>
          <a:xfrm>
            <a:off x="3091957" y="3199881"/>
            <a:ext cx="354717" cy="332757"/>
            <a:chOff x="3091957" y="3374131"/>
            <a:chExt cx="354717" cy="332757"/>
          </a:xfrm>
        </p:grpSpPr>
        <p:sp>
          <p:nvSpPr>
            <p:cNvPr id="13495" name="Google Shape;13495;p88"/>
            <p:cNvSpPr/>
            <p:nvPr/>
          </p:nvSpPr>
          <p:spPr>
            <a:xfrm>
              <a:off x="3091957" y="3374131"/>
              <a:ext cx="354717" cy="332757"/>
            </a:xfrm>
            <a:custGeom>
              <a:avLst/>
              <a:gdLst/>
              <a:ahLst/>
              <a:cxnLst/>
              <a:rect l="l" t="t" r="r" b="b"/>
              <a:pathLst>
                <a:path w="11145" h="10455" extrusionOk="0">
                  <a:moveTo>
                    <a:pt x="5882" y="358"/>
                  </a:moveTo>
                  <a:cubicBezTo>
                    <a:pt x="6251" y="358"/>
                    <a:pt x="6549" y="656"/>
                    <a:pt x="6549" y="1037"/>
                  </a:cubicBezTo>
                  <a:lnTo>
                    <a:pt x="6549" y="1430"/>
                  </a:lnTo>
                  <a:cubicBezTo>
                    <a:pt x="6549" y="1751"/>
                    <a:pt x="6799" y="2001"/>
                    <a:pt x="7108" y="2001"/>
                  </a:cubicBezTo>
                  <a:lnTo>
                    <a:pt x="7275" y="2001"/>
                  </a:lnTo>
                  <a:cubicBezTo>
                    <a:pt x="7394" y="2001"/>
                    <a:pt x="7489" y="2084"/>
                    <a:pt x="7489" y="2204"/>
                  </a:cubicBezTo>
                  <a:lnTo>
                    <a:pt x="7489" y="3311"/>
                  </a:lnTo>
                  <a:cubicBezTo>
                    <a:pt x="7489" y="3430"/>
                    <a:pt x="7394" y="3513"/>
                    <a:pt x="7275" y="3513"/>
                  </a:cubicBezTo>
                  <a:lnTo>
                    <a:pt x="3846" y="3513"/>
                  </a:lnTo>
                  <a:cubicBezTo>
                    <a:pt x="3727" y="3513"/>
                    <a:pt x="3632" y="3430"/>
                    <a:pt x="3632" y="3311"/>
                  </a:cubicBezTo>
                  <a:lnTo>
                    <a:pt x="3632" y="2204"/>
                  </a:lnTo>
                  <a:cubicBezTo>
                    <a:pt x="3632" y="2084"/>
                    <a:pt x="3727" y="2001"/>
                    <a:pt x="3846" y="2001"/>
                  </a:cubicBezTo>
                  <a:lnTo>
                    <a:pt x="4001" y="2001"/>
                  </a:lnTo>
                  <a:cubicBezTo>
                    <a:pt x="4322" y="2001"/>
                    <a:pt x="4572" y="1739"/>
                    <a:pt x="4572" y="1430"/>
                  </a:cubicBezTo>
                  <a:lnTo>
                    <a:pt x="4572" y="1037"/>
                  </a:lnTo>
                  <a:cubicBezTo>
                    <a:pt x="4572" y="656"/>
                    <a:pt x="4870" y="358"/>
                    <a:pt x="5239" y="358"/>
                  </a:cubicBezTo>
                  <a:close/>
                  <a:moveTo>
                    <a:pt x="10132" y="2477"/>
                  </a:moveTo>
                  <a:cubicBezTo>
                    <a:pt x="10478" y="2477"/>
                    <a:pt x="10764" y="2763"/>
                    <a:pt x="10764" y="3097"/>
                  </a:cubicBezTo>
                  <a:lnTo>
                    <a:pt x="10764" y="9466"/>
                  </a:lnTo>
                  <a:lnTo>
                    <a:pt x="10775" y="9466"/>
                  </a:lnTo>
                  <a:cubicBezTo>
                    <a:pt x="10775" y="9812"/>
                    <a:pt x="10490" y="10097"/>
                    <a:pt x="10156" y="10097"/>
                  </a:cubicBezTo>
                  <a:lnTo>
                    <a:pt x="965" y="10097"/>
                  </a:lnTo>
                  <a:cubicBezTo>
                    <a:pt x="631" y="10097"/>
                    <a:pt x="346" y="9812"/>
                    <a:pt x="346" y="9466"/>
                  </a:cubicBezTo>
                  <a:lnTo>
                    <a:pt x="346" y="3097"/>
                  </a:lnTo>
                  <a:cubicBezTo>
                    <a:pt x="346" y="2763"/>
                    <a:pt x="619" y="2477"/>
                    <a:pt x="965" y="2477"/>
                  </a:cubicBezTo>
                  <a:lnTo>
                    <a:pt x="3274" y="2477"/>
                  </a:lnTo>
                  <a:lnTo>
                    <a:pt x="3274" y="3061"/>
                  </a:lnTo>
                  <a:lnTo>
                    <a:pt x="1096" y="3061"/>
                  </a:lnTo>
                  <a:cubicBezTo>
                    <a:pt x="1000" y="3061"/>
                    <a:pt x="917" y="3132"/>
                    <a:pt x="917" y="3239"/>
                  </a:cubicBezTo>
                  <a:lnTo>
                    <a:pt x="917" y="9335"/>
                  </a:lnTo>
                  <a:cubicBezTo>
                    <a:pt x="917" y="9443"/>
                    <a:pt x="1000" y="9514"/>
                    <a:pt x="1096" y="9514"/>
                  </a:cubicBezTo>
                  <a:lnTo>
                    <a:pt x="7037" y="9514"/>
                  </a:lnTo>
                  <a:cubicBezTo>
                    <a:pt x="7144" y="9514"/>
                    <a:pt x="7215" y="9443"/>
                    <a:pt x="7215" y="9335"/>
                  </a:cubicBezTo>
                  <a:cubicBezTo>
                    <a:pt x="7215" y="9228"/>
                    <a:pt x="7144" y="9157"/>
                    <a:pt x="7037" y="9157"/>
                  </a:cubicBezTo>
                  <a:lnTo>
                    <a:pt x="1274" y="9157"/>
                  </a:lnTo>
                  <a:lnTo>
                    <a:pt x="1274" y="3418"/>
                  </a:lnTo>
                  <a:lnTo>
                    <a:pt x="3274" y="3418"/>
                  </a:lnTo>
                  <a:cubicBezTo>
                    <a:pt x="3322" y="3680"/>
                    <a:pt x="3560" y="3894"/>
                    <a:pt x="3822" y="3894"/>
                  </a:cubicBezTo>
                  <a:lnTo>
                    <a:pt x="7275" y="3894"/>
                  </a:lnTo>
                  <a:cubicBezTo>
                    <a:pt x="7561" y="3894"/>
                    <a:pt x="7787" y="3680"/>
                    <a:pt x="7835" y="3418"/>
                  </a:cubicBezTo>
                  <a:lnTo>
                    <a:pt x="9823" y="3418"/>
                  </a:lnTo>
                  <a:lnTo>
                    <a:pt x="9823" y="9157"/>
                  </a:lnTo>
                  <a:lnTo>
                    <a:pt x="7894" y="9157"/>
                  </a:lnTo>
                  <a:cubicBezTo>
                    <a:pt x="7787" y="9157"/>
                    <a:pt x="7704" y="9228"/>
                    <a:pt x="7704" y="9335"/>
                  </a:cubicBezTo>
                  <a:cubicBezTo>
                    <a:pt x="7704" y="9443"/>
                    <a:pt x="7787" y="9514"/>
                    <a:pt x="7894" y="9514"/>
                  </a:cubicBezTo>
                  <a:lnTo>
                    <a:pt x="10002" y="9514"/>
                  </a:lnTo>
                  <a:cubicBezTo>
                    <a:pt x="10109" y="9514"/>
                    <a:pt x="10180" y="9443"/>
                    <a:pt x="10180" y="9335"/>
                  </a:cubicBezTo>
                  <a:lnTo>
                    <a:pt x="10180" y="3239"/>
                  </a:lnTo>
                  <a:cubicBezTo>
                    <a:pt x="10180" y="3132"/>
                    <a:pt x="10109" y="3061"/>
                    <a:pt x="10002" y="3061"/>
                  </a:cubicBezTo>
                  <a:lnTo>
                    <a:pt x="7835" y="3061"/>
                  </a:lnTo>
                  <a:lnTo>
                    <a:pt x="7835" y="2477"/>
                  </a:lnTo>
                  <a:close/>
                  <a:moveTo>
                    <a:pt x="5239" y="1"/>
                  </a:moveTo>
                  <a:cubicBezTo>
                    <a:pt x="4679" y="1"/>
                    <a:pt x="4215" y="465"/>
                    <a:pt x="4215" y="1037"/>
                  </a:cubicBezTo>
                  <a:lnTo>
                    <a:pt x="4215" y="1430"/>
                  </a:lnTo>
                  <a:cubicBezTo>
                    <a:pt x="4215" y="1549"/>
                    <a:pt x="4120" y="1644"/>
                    <a:pt x="4001" y="1644"/>
                  </a:cubicBezTo>
                  <a:lnTo>
                    <a:pt x="3846" y="1644"/>
                  </a:lnTo>
                  <a:cubicBezTo>
                    <a:pt x="3560" y="1644"/>
                    <a:pt x="3334" y="1846"/>
                    <a:pt x="3286" y="2120"/>
                  </a:cubicBezTo>
                  <a:lnTo>
                    <a:pt x="977" y="2120"/>
                  </a:lnTo>
                  <a:cubicBezTo>
                    <a:pt x="441" y="2120"/>
                    <a:pt x="0" y="2561"/>
                    <a:pt x="0" y="3097"/>
                  </a:cubicBezTo>
                  <a:lnTo>
                    <a:pt x="0" y="9466"/>
                  </a:lnTo>
                  <a:cubicBezTo>
                    <a:pt x="0" y="10002"/>
                    <a:pt x="441" y="10455"/>
                    <a:pt x="977" y="10455"/>
                  </a:cubicBezTo>
                  <a:lnTo>
                    <a:pt x="10168" y="10455"/>
                  </a:lnTo>
                  <a:cubicBezTo>
                    <a:pt x="10704" y="10455"/>
                    <a:pt x="11145" y="10002"/>
                    <a:pt x="11145" y="9466"/>
                  </a:cubicBezTo>
                  <a:lnTo>
                    <a:pt x="11145" y="3097"/>
                  </a:lnTo>
                  <a:cubicBezTo>
                    <a:pt x="11133" y="2561"/>
                    <a:pt x="10692" y="2120"/>
                    <a:pt x="10156" y="2120"/>
                  </a:cubicBezTo>
                  <a:lnTo>
                    <a:pt x="7846" y="2120"/>
                  </a:lnTo>
                  <a:cubicBezTo>
                    <a:pt x="7799" y="1846"/>
                    <a:pt x="7561" y="1644"/>
                    <a:pt x="7299" y="1644"/>
                  </a:cubicBezTo>
                  <a:lnTo>
                    <a:pt x="7120" y="1644"/>
                  </a:lnTo>
                  <a:cubicBezTo>
                    <a:pt x="7001" y="1644"/>
                    <a:pt x="6906" y="1549"/>
                    <a:pt x="6906" y="1430"/>
                  </a:cubicBezTo>
                  <a:lnTo>
                    <a:pt x="6906" y="1037"/>
                  </a:lnTo>
                  <a:cubicBezTo>
                    <a:pt x="6906" y="465"/>
                    <a:pt x="6442" y="1"/>
                    <a:pt x="5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6" name="Google Shape;13496;p88"/>
            <p:cNvSpPr/>
            <p:nvPr/>
          </p:nvSpPr>
          <p:spPr>
            <a:xfrm>
              <a:off x="3248835" y="3434380"/>
              <a:ext cx="40580" cy="40962"/>
            </a:xfrm>
            <a:custGeom>
              <a:avLst/>
              <a:gdLst/>
              <a:ahLst/>
              <a:cxnLst/>
              <a:rect l="l" t="t" r="r" b="b"/>
              <a:pathLst>
                <a:path w="1275" h="1287" extrusionOk="0">
                  <a:moveTo>
                    <a:pt x="643" y="346"/>
                  </a:moveTo>
                  <a:cubicBezTo>
                    <a:pt x="798" y="346"/>
                    <a:pt x="941" y="477"/>
                    <a:pt x="941" y="644"/>
                  </a:cubicBezTo>
                  <a:cubicBezTo>
                    <a:pt x="941" y="811"/>
                    <a:pt x="798" y="942"/>
                    <a:pt x="643" y="942"/>
                  </a:cubicBezTo>
                  <a:cubicBezTo>
                    <a:pt x="477" y="942"/>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74" y="1001"/>
                    <a:pt x="1274" y="644"/>
                  </a:cubicBezTo>
                  <a:cubicBezTo>
                    <a:pt x="1274" y="287"/>
                    <a:pt x="1001" y="1"/>
                    <a:pt x="6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7" name="Google Shape;13497;p88"/>
            <p:cNvSpPr/>
            <p:nvPr/>
          </p:nvSpPr>
          <p:spPr>
            <a:xfrm>
              <a:off x="3183270" y="3524197"/>
              <a:ext cx="181544" cy="115629"/>
            </a:xfrm>
            <a:custGeom>
              <a:avLst/>
              <a:gdLst/>
              <a:ahLst/>
              <a:cxnLst/>
              <a:rect l="l" t="t" r="r" b="b"/>
              <a:pathLst>
                <a:path w="5704" h="3633" extrusionOk="0">
                  <a:moveTo>
                    <a:pt x="822" y="2227"/>
                  </a:moveTo>
                  <a:cubicBezTo>
                    <a:pt x="1108" y="2227"/>
                    <a:pt x="1346" y="2465"/>
                    <a:pt x="1346" y="2751"/>
                  </a:cubicBezTo>
                  <a:cubicBezTo>
                    <a:pt x="1346" y="3025"/>
                    <a:pt x="1108" y="3263"/>
                    <a:pt x="822" y="3263"/>
                  </a:cubicBezTo>
                  <a:cubicBezTo>
                    <a:pt x="525" y="3263"/>
                    <a:pt x="298" y="3025"/>
                    <a:pt x="298" y="2751"/>
                  </a:cubicBezTo>
                  <a:cubicBezTo>
                    <a:pt x="298" y="2453"/>
                    <a:pt x="536" y="2227"/>
                    <a:pt x="822" y="2227"/>
                  </a:cubicBezTo>
                  <a:close/>
                  <a:moveTo>
                    <a:pt x="5275" y="1"/>
                  </a:moveTo>
                  <a:cubicBezTo>
                    <a:pt x="5275" y="1"/>
                    <a:pt x="5251" y="1"/>
                    <a:pt x="5251" y="25"/>
                  </a:cubicBezTo>
                  <a:lnTo>
                    <a:pt x="4775" y="263"/>
                  </a:lnTo>
                  <a:cubicBezTo>
                    <a:pt x="4692" y="298"/>
                    <a:pt x="4656" y="406"/>
                    <a:pt x="4704" y="501"/>
                  </a:cubicBezTo>
                  <a:cubicBezTo>
                    <a:pt x="4737" y="559"/>
                    <a:pt x="4798" y="594"/>
                    <a:pt x="4861" y="594"/>
                  </a:cubicBezTo>
                  <a:cubicBezTo>
                    <a:pt x="4889" y="594"/>
                    <a:pt x="4916" y="587"/>
                    <a:pt x="4942" y="572"/>
                  </a:cubicBezTo>
                  <a:lnTo>
                    <a:pt x="5061" y="513"/>
                  </a:lnTo>
                  <a:lnTo>
                    <a:pt x="5061" y="513"/>
                  </a:lnTo>
                  <a:cubicBezTo>
                    <a:pt x="4835" y="1287"/>
                    <a:pt x="4442" y="1846"/>
                    <a:pt x="3870" y="2203"/>
                  </a:cubicBezTo>
                  <a:cubicBezTo>
                    <a:pt x="3312" y="2563"/>
                    <a:pt x="2694" y="2644"/>
                    <a:pt x="2247" y="2644"/>
                  </a:cubicBezTo>
                  <a:cubicBezTo>
                    <a:pt x="2027" y="2644"/>
                    <a:pt x="1849" y="2624"/>
                    <a:pt x="1739" y="2608"/>
                  </a:cubicBezTo>
                  <a:cubicBezTo>
                    <a:pt x="1668" y="2192"/>
                    <a:pt x="1310" y="1882"/>
                    <a:pt x="882" y="1882"/>
                  </a:cubicBezTo>
                  <a:cubicBezTo>
                    <a:pt x="394" y="1882"/>
                    <a:pt x="1" y="2287"/>
                    <a:pt x="1" y="2763"/>
                  </a:cubicBezTo>
                  <a:cubicBezTo>
                    <a:pt x="1" y="3239"/>
                    <a:pt x="405" y="3632"/>
                    <a:pt x="882" y="3632"/>
                  </a:cubicBezTo>
                  <a:cubicBezTo>
                    <a:pt x="1298" y="3632"/>
                    <a:pt x="1644" y="3358"/>
                    <a:pt x="1727" y="2965"/>
                  </a:cubicBezTo>
                  <a:cubicBezTo>
                    <a:pt x="1858" y="2989"/>
                    <a:pt x="2037" y="3001"/>
                    <a:pt x="2263" y="3001"/>
                  </a:cubicBezTo>
                  <a:cubicBezTo>
                    <a:pt x="2751" y="3001"/>
                    <a:pt x="3442" y="2906"/>
                    <a:pt x="4061" y="2513"/>
                  </a:cubicBezTo>
                  <a:cubicBezTo>
                    <a:pt x="4692" y="2108"/>
                    <a:pt x="5120" y="1501"/>
                    <a:pt x="5394" y="679"/>
                  </a:cubicBezTo>
                  <a:lnTo>
                    <a:pt x="5418" y="727"/>
                  </a:lnTo>
                  <a:cubicBezTo>
                    <a:pt x="5454" y="787"/>
                    <a:pt x="5513" y="822"/>
                    <a:pt x="5585" y="822"/>
                  </a:cubicBezTo>
                  <a:cubicBezTo>
                    <a:pt x="5620" y="822"/>
                    <a:pt x="5644" y="822"/>
                    <a:pt x="5656" y="810"/>
                  </a:cubicBezTo>
                  <a:cubicBezTo>
                    <a:pt x="5680" y="751"/>
                    <a:pt x="5704" y="632"/>
                    <a:pt x="5656" y="560"/>
                  </a:cubicBezTo>
                  <a:lnTo>
                    <a:pt x="5418" y="84"/>
                  </a:lnTo>
                  <a:cubicBezTo>
                    <a:pt x="5418" y="84"/>
                    <a:pt x="5418" y="60"/>
                    <a:pt x="5406" y="60"/>
                  </a:cubicBezTo>
                  <a:cubicBezTo>
                    <a:pt x="5394" y="48"/>
                    <a:pt x="5394" y="36"/>
                    <a:pt x="5370" y="36"/>
                  </a:cubicBezTo>
                  <a:lnTo>
                    <a:pt x="5358" y="25"/>
                  </a:lnTo>
                  <a:cubicBezTo>
                    <a:pt x="5358" y="25"/>
                    <a:pt x="5347" y="25"/>
                    <a:pt x="53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8" name="Google Shape;13498;p88"/>
            <p:cNvSpPr/>
            <p:nvPr/>
          </p:nvSpPr>
          <p:spPr>
            <a:xfrm>
              <a:off x="3157872" y="3516050"/>
              <a:ext cx="34915" cy="33578"/>
            </a:xfrm>
            <a:custGeom>
              <a:avLst/>
              <a:gdLst/>
              <a:ahLst/>
              <a:cxnLst/>
              <a:rect l="l" t="t" r="r" b="b"/>
              <a:pathLst>
                <a:path w="1097" h="1055" extrusionOk="0">
                  <a:moveTo>
                    <a:pt x="197" y="1"/>
                  </a:moveTo>
                  <a:cubicBezTo>
                    <a:pt x="153" y="1"/>
                    <a:pt x="108" y="19"/>
                    <a:pt x="72" y="54"/>
                  </a:cubicBezTo>
                  <a:cubicBezTo>
                    <a:pt x="1" y="126"/>
                    <a:pt x="1" y="233"/>
                    <a:pt x="72" y="304"/>
                  </a:cubicBezTo>
                  <a:lnTo>
                    <a:pt x="299" y="531"/>
                  </a:lnTo>
                  <a:lnTo>
                    <a:pt x="72" y="757"/>
                  </a:lnTo>
                  <a:cubicBezTo>
                    <a:pt x="1" y="828"/>
                    <a:pt x="1" y="935"/>
                    <a:pt x="72" y="1007"/>
                  </a:cubicBezTo>
                  <a:cubicBezTo>
                    <a:pt x="108" y="1043"/>
                    <a:pt x="144" y="1054"/>
                    <a:pt x="191" y="1054"/>
                  </a:cubicBezTo>
                  <a:cubicBezTo>
                    <a:pt x="239" y="1054"/>
                    <a:pt x="275" y="1043"/>
                    <a:pt x="311" y="1007"/>
                  </a:cubicBezTo>
                  <a:lnTo>
                    <a:pt x="537" y="781"/>
                  </a:lnTo>
                  <a:lnTo>
                    <a:pt x="751" y="1007"/>
                  </a:lnTo>
                  <a:cubicBezTo>
                    <a:pt x="787" y="1043"/>
                    <a:pt x="834" y="1054"/>
                    <a:pt x="870" y="1054"/>
                  </a:cubicBezTo>
                  <a:cubicBezTo>
                    <a:pt x="918" y="1054"/>
                    <a:pt x="965" y="1043"/>
                    <a:pt x="989" y="1007"/>
                  </a:cubicBezTo>
                  <a:cubicBezTo>
                    <a:pt x="1073" y="935"/>
                    <a:pt x="1073" y="828"/>
                    <a:pt x="989" y="757"/>
                  </a:cubicBezTo>
                  <a:lnTo>
                    <a:pt x="799" y="531"/>
                  </a:lnTo>
                  <a:lnTo>
                    <a:pt x="1025" y="304"/>
                  </a:lnTo>
                  <a:cubicBezTo>
                    <a:pt x="1096" y="233"/>
                    <a:pt x="1096" y="126"/>
                    <a:pt x="1025" y="54"/>
                  </a:cubicBezTo>
                  <a:cubicBezTo>
                    <a:pt x="989" y="19"/>
                    <a:pt x="945" y="1"/>
                    <a:pt x="900" y="1"/>
                  </a:cubicBezTo>
                  <a:cubicBezTo>
                    <a:pt x="855" y="1"/>
                    <a:pt x="811" y="19"/>
                    <a:pt x="775" y="54"/>
                  </a:cubicBezTo>
                  <a:lnTo>
                    <a:pt x="549" y="281"/>
                  </a:lnTo>
                  <a:lnTo>
                    <a:pt x="322" y="54"/>
                  </a:lnTo>
                  <a:cubicBezTo>
                    <a:pt x="287" y="19"/>
                    <a:pt x="242" y="1"/>
                    <a:pt x="1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9" name="Google Shape;13499;p88"/>
            <p:cNvSpPr/>
            <p:nvPr/>
          </p:nvSpPr>
          <p:spPr>
            <a:xfrm>
              <a:off x="3351892" y="3605485"/>
              <a:ext cx="35297" cy="33578"/>
            </a:xfrm>
            <a:custGeom>
              <a:avLst/>
              <a:gdLst/>
              <a:ahLst/>
              <a:cxnLst/>
              <a:rect l="l" t="t" r="r" b="b"/>
              <a:pathLst>
                <a:path w="1109" h="1055" extrusionOk="0">
                  <a:moveTo>
                    <a:pt x="208" y="1"/>
                  </a:moveTo>
                  <a:cubicBezTo>
                    <a:pt x="162" y="1"/>
                    <a:pt x="114" y="19"/>
                    <a:pt x="72" y="54"/>
                  </a:cubicBezTo>
                  <a:cubicBezTo>
                    <a:pt x="1" y="138"/>
                    <a:pt x="1" y="233"/>
                    <a:pt x="72" y="316"/>
                  </a:cubicBezTo>
                  <a:lnTo>
                    <a:pt x="299" y="530"/>
                  </a:lnTo>
                  <a:lnTo>
                    <a:pt x="72" y="757"/>
                  </a:lnTo>
                  <a:cubicBezTo>
                    <a:pt x="1" y="828"/>
                    <a:pt x="1" y="935"/>
                    <a:pt x="72" y="1007"/>
                  </a:cubicBezTo>
                  <a:cubicBezTo>
                    <a:pt x="108" y="1042"/>
                    <a:pt x="156" y="1054"/>
                    <a:pt x="191" y="1054"/>
                  </a:cubicBezTo>
                  <a:cubicBezTo>
                    <a:pt x="239" y="1054"/>
                    <a:pt x="287" y="1042"/>
                    <a:pt x="311" y="1007"/>
                  </a:cubicBezTo>
                  <a:lnTo>
                    <a:pt x="537" y="792"/>
                  </a:lnTo>
                  <a:lnTo>
                    <a:pt x="763" y="1007"/>
                  </a:lnTo>
                  <a:cubicBezTo>
                    <a:pt x="787" y="1042"/>
                    <a:pt x="834" y="1054"/>
                    <a:pt x="882" y="1054"/>
                  </a:cubicBezTo>
                  <a:cubicBezTo>
                    <a:pt x="930" y="1054"/>
                    <a:pt x="965" y="1042"/>
                    <a:pt x="1001" y="1007"/>
                  </a:cubicBezTo>
                  <a:cubicBezTo>
                    <a:pt x="1073" y="935"/>
                    <a:pt x="1073" y="828"/>
                    <a:pt x="1001" y="757"/>
                  </a:cubicBezTo>
                  <a:lnTo>
                    <a:pt x="811" y="530"/>
                  </a:lnTo>
                  <a:lnTo>
                    <a:pt x="1037" y="316"/>
                  </a:lnTo>
                  <a:cubicBezTo>
                    <a:pt x="1108" y="233"/>
                    <a:pt x="1108" y="138"/>
                    <a:pt x="1037" y="54"/>
                  </a:cubicBezTo>
                  <a:cubicBezTo>
                    <a:pt x="995" y="19"/>
                    <a:pt x="950" y="1"/>
                    <a:pt x="906" y="1"/>
                  </a:cubicBezTo>
                  <a:cubicBezTo>
                    <a:pt x="861" y="1"/>
                    <a:pt x="817" y="19"/>
                    <a:pt x="775" y="54"/>
                  </a:cubicBezTo>
                  <a:lnTo>
                    <a:pt x="561" y="280"/>
                  </a:lnTo>
                  <a:lnTo>
                    <a:pt x="334" y="54"/>
                  </a:lnTo>
                  <a:cubicBezTo>
                    <a:pt x="299" y="19"/>
                    <a:pt x="254" y="1"/>
                    <a:pt x="2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0" name="Google Shape;13500;p88"/>
            <p:cNvSpPr/>
            <p:nvPr/>
          </p:nvSpPr>
          <p:spPr>
            <a:xfrm>
              <a:off x="3254882" y="3531231"/>
              <a:ext cx="35297" cy="33546"/>
            </a:xfrm>
            <a:custGeom>
              <a:avLst/>
              <a:gdLst/>
              <a:ahLst/>
              <a:cxnLst/>
              <a:rect l="l" t="t" r="r" b="b"/>
              <a:pathLst>
                <a:path w="1109" h="1054" extrusionOk="0">
                  <a:moveTo>
                    <a:pt x="199" y="0"/>
                  </a:moveTo>
                  <a:cubicBezTo>
                    <a:pt x="153" y="0"/>
                    <a:pt x="108" y="18"/>
                    <a:pt x="72" y="54"/>
                  </a:cubicBezTo>
                  <a:cubicBezTo>
                    <a:pt x="1" y="125"/>
                    <a:pt x="1" y="232"/>
                    <a:pt x="72" y="304"/>
                  </a:cubicBezTo>
                  <a:lnTo>
                    <a:pt x="299" y="530"/>
                  </a:lnTo>
                  <a:lnTo>
                    <a:pt x="72" y="756"/>
                  </a:lnTo>
                  <a:cubicBezTo>
                    <a:pt x="1" y="828"/>
                    <a:pt x="1" y="935"/>
                    <a:pt x="72" y="1006"/>
                  </a:cubicBezTo>
                  <a:cubicBezTo>
                    <a:pt x="108" y="1042"/>
                    <a:pt x="144" y="1054"/>
                    <a:pt x="191" y="1054"/>
                  </a:cubicBezTo>
                  <a:cubicBezTo>
                    <a:pt x="239" y="1054"/>
                    <a:pt x="287" y="1042"/>
                    <a:pt x="311" y="1006"/>
                  </a:cubicBezTo>
                  <a:lnTo>
                    <a:pt x="537" y="780"/>
                  </a:lnTo>
                  <a:lnTo>
                    <a:pt x="763" y="1006"/>
                  </a:lnTo>
                  <a:cubicBezTo>
                    <a:pt x="787" y="1042"/>
                    <a:pt x="834" y="1054"/>
                    <a:pt x="882" y="1054"/>
                  </a:cubicBezTo>
                  <a:cubicBezTo>
                    <a:pt x="918" y="1054"/>
                    <a:pt x="965" y="1042"/>
                    <a:pt x="1001" y="1006"/>
                  </a:cubicBezTo>
                  <a:cubicBezTo>
                    <a:pt x="1073" y="935"/>
                    <a:pt x="1073" y="828"/>
                    <a:pt x="1001" y="756"/>
                  </a:cubicBezTo>
                  <a:lnTo>
                    <a:pt x="811" y="530"/>
                  </a:lnTo>
                  <a:lnTo>
                    <a:pt x="1025" y="304"/>
                  </a:lnTo>
                  <a:cubicBezTo>
                    <a:pt x="1108" y="232"/>
                    <a:pt x="1108" y="125"/>
                    <a:pt x="1025" y="54"/>
                  </a:cubicBezTo>
                  <a:cubicBezTo>
                    <a:pt x="989" y="18"/>
                    <a:pt x="945" y="0"/>
                    <a:pt x="900" y="0"/>
                  </a:cubicBezTo>
                  <a:cubicBezTo>
                    <a:pt x="855" y="0"/>
                    <a:pt x="811" y="18"/>
                    <a:pt x="775" y="54"/>
                  </a:cubicBezTo>
                  <a:lnTo>
                    <a:pt x="549" y="280"/>
                  </a:lnTo>
                  <a:lnTo>
                    <a:pt x="334" y="54"/>
                  </a:lnTo>
                  <a:cubicBezTo>
                    <a:pt x="293" y="18"/>
                    <a:pt x="245" y="0"/>
                    <a:pt x="1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01" name="Google Shape;13501;p88"/>
          <p:cNvGrpSpPr/>
          <p:nvPr/>
        </p:nvGrpSpPr>
        <p:grpSpPr>
          <a:xfrm>
            <a:off x="3988156" y="3205960"/>
            <a:ext cx="353954" cy="318880"/>
            <a:chOff x="3988156" y="3380210"/>
            <a:chExt cx="353954" cy="318880"/>
          </a:xfrm>
        </p:grpSpPr>
        <p:sp>
          <p:nvSpPr>
            <p:cNvPr id="13502" name="Google Shape;13502;p88"/>
            <p:cNvSpPr/>
            <p:nvPr/>
          </p:nvSpPr>
          <p:spPr>
            <a:xfrm>
              <a:off x="4134053" y="3446156"/>
              <a:ext cx="28454" cy="49269"/>
            </a:xfrm>
            <a:custGeom>
              <a:avLst/>
              <a:gdLst/>
              <a:ahLst/>
              <a:cxnLst/>
              <a:rect l="l" t="t" r="r" b="b"/>
              <a:pathLst>
                <a:path w="894" h="1548" extrusionOk="0">
                  <a:moveTo>
                    <a:pt x="417" y="286"/>
                  </a:moveTo>
                  <a:lnTo>
                    <a:pt x="417" y="572"/>
                  </a:lnTo>
                  <a:cubicBezTo>
                    <a:pt x="298" y="524"/>
                    <a:pt x="274" y="500"/>
                    <a:pt x="274" y="417"/>
                  </a:cubicBezTo>
                  <a:cubicBezTo>
                    <a:pt x="274" y="345"/>
                    <a:pt x="346" y="298"/>
                    <a:pt x="417" y="286"/>
                  </a:cubicBezTo>
                  <a:close/>
                  <a:moveTo>
                    <a:pt x="524" y="869"/>
                  </a:moveTo>
                  <a:cubicBezTo>
                    <a:pt x="643" y="917"/>
                    <a:pt x="655" y="976"/>
                    <a:pt x="655" y="1048"/>
                  </a:cubicBezTo>
                  <a:cubicBezTo>
                    <a:pt x="655" y="1119"/>
                    <a:pt x="596" y="1179"/>
                    <a:pt x="524" y="1191"/>
                  </a:cubicBezTo>
                  <a:lnTo>
                    <a:pt x="524" y="869"/>
                  </a:lnTo>
                  <a:close/>
                  <a:moveTo>
                    <a:pt x="477" y="0"/>
                  </a:moveTo>
                  <a:cubicBezTo>
                    <a:pt x="453" y="0"/>
                    <a:pt x="417" y="24"/>
                    <a:pt x="417" y="48"/>
                  </a:cubicBezTo>
                  <a:lnTo>
                    <a:pt x="417" y="107"/>
                  </a:lnTo>
                  <a:cubicBezTo>
                    <a:pt x="191" y="131"/>
                    <a:pt x="60" y="250"/>
                    <a:pt x="60" y="476"/>
                  </a:cubicBezTo>
                  <a:cubicBezTo>
                    <a:pt x="60" y="703"/>
                    <a:pt x="227" y="774"/>
                    <a:pt x="417" y="845"/>
                  </a:cubicBezTo>
                  <a:lnTo>
                    <a:pt x="417" y="1226"/>
                  </a:lnTo>
                  <a:cubicBezTo>
                    <a:pt x="310" y="1203"/>
                    <a:pt x="274" y="1179"/>
                    <a:pt x="179" y="1107"/>
                  </a:cubicBezTo>
                  <a:cubicBezTo>
                    <a:pt x="160" y="1093"/>
                    <a:pt x="143" y="1087"/>
                    <a:pt x="127" y="1087"/>
                  </a:cubicBezTo>
                  <a:cubicBezTo>
                    <a:pt x="101" y="1087"/>
                    <a:pt x="77" y="1102"/>
                    <a:pt x="48" y="1131"/>
                  </a:cubicBezTo>
                  <a:cubicBezTo>
                    <a:pt x="0" y="1191"/>
                    <a:pt x="0" y="1250"/>
                    <a:pt x="48" y="1298"/>
                  </a:cubicBezTo>
                  <a:cubicBezTo>
                    <a:pt x="120" y="1405"/>
                    <a:pt x="274" y="1453"/>
                    <a:pt x="417" y="1453"/>
                  </a:cubicBezTo>
                  <a:lnTo>
                    <a:pt x="417" y="1512"/>
                  </a:lnTo>
                  <a:cubicBezTo>
                    <a:pt x="417" y="1536"/>
                    <a:pt x="453" y="1548"/>
                    <a:pt x="477" y="1548"/>
                  </a:cubicBezTo>
                  <a:cubicBezTo>
                    <a:pt x="512" y="1548"/>
                    <a:pt x="536" y="1536"/>
                    <a:pt x="536" y="1512"/>
                  </a:cubicBezTo>
                  <a:lnTo>
                    <a:pt x="536" y="1453"/>
                  </a:lnTo>
                  <a:cubicBezTo>
                    <a:pt x="727" y="1417"/>
                    <a:pt x="893" y="1298"/>
                    <a:pt x="893" y="1048"/>
                  </a:cubicBezTo>
                  <a:cubicBezTo>
                    <a:pt x="893" y="798"/>
                    <a:pt x="751" y="691"/>
                    <a:pt x="536" y="619"/>
                  </a:cubicBezTo>
                  <a:lnTo>
                    <a:pt x="536" y="286"/>
                  </a:lnTo>
                  <a:cubicBezTo>
                    <a:pt x="584" y="286"/>
                    <a:pt x="631" y="298"/>
                    <a:pt x="667" y="333"/>
                  </a:cubicBezTo>
                  <a:cubicBezTo>
                    <a:pt x="694" y="340"/>
                    <a:pt x="726" y="363"/>
                    <a:pt x="759" y="363"/>
                  </a:cubicBezTo>
                  <a:cubicBezTo>
                    <a:pt x="783" y="363"/>
                    <a:pt x="808" y="350"/>
                    <a:pt x="834" y="310"/>
                  </a:cubicBezTo>
                  <a:cubicBezTo>
                    <a:pt x="870" y="274"/>
                    <a:pt x="882" y="214"/>
                    <a:pt x="822" y="167"/>
                  </a:cubicBezTo>
                  <a:cubicBezTo>
                    <a:pt x="751" y="107"/>
                    <a:pt x="631" y="95"/>
                    <a:pt x="536" y="95"/>
                  </a:cubicBezTo>
                  <a:lnTo>
                    <a:pt x="536" y="48"/>
                  </a:lnTo>
                  <a:cubicBezTo>
                    <a:pt x="536" y="12"/>
                    <a:pt x="501"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3" name="Google Shape;13503;p88"/>
            <p:cNvSpPr/>
            <p:nvPr/>
          </p:nvSpPr>
          <p:spPr>
            <a:xfrm>
              <a:off x="4188988" y="3398001"/>
              <a:ext cx="81510" cy="81510"/>
            </a:xfrm>
            <a:custGeom>
              <a:avLst/>
              <a:gdLst/>
              <a:ahLst/>
              <a:cxnLst/>
              <a:rect l="l" t="t" r="r" b="b"/>
              <a:pathLst>
                <a:path w="2561" h="2561" extrusionOk="0">
                  <a:moveTo>
                    <a:pt x="1287" y="311"/>
                  </a:moveTo>
                  <a:cubicBezTo>
                    <a:pt x="1823" y="311"/>
                    <a:pt x="2251" y="739"/>
                    <a:pt x="2251" y="1275"/>
                  </a:cubicBezTo>
                  <a:cubicBezTo>
                    <a:pt x="2251" y="1811"/>
                    <a:pt x="1823" y="2251"/>
                    <a:pt x="1287" y="2251"/>
                  </a:cubicBezTo>
                  <a:cubicBezTo>
                    <a:pt x="751" y="2251"/>
                    <a:pt x="310" y="1811"/>
                    <a:pt x="310" y="1275"/>
                  </a:cubicBezTo>
                  <a:cubicBezTo>
                    <a:pt x="310" y="739"/>
                    <a:pt x="751" y="311"/>
                    <a:pt x="1287" y="311"/>
                  </a:cubicBezTo>
                  <a:close/>
                  <a:moveTo>
                    <a:pt x="1287" y="1"/>
                  </a:moveTo>
                  <a:cubicBezTo>
                    <a:pt x="572" y="1"/>
                    <a:pt x="1" y="584"/>
                    <a:pt x="1" y="1275"/>
                  </a:cubicBezTo>
                  <a:cubicBezTo>
                    <a:pt x="1" y="1989"/>
                    <a:pt x="584" y="2561"/>
                    <a:pt x="1287" y="2561"/>
                  </a:cubicBezTo>
                  <a:cubicBezTo>
                    <a:pt x="2001" y="2561"/>
                    <a:pt x="2561" y="1977"/>
                    <a:pt x="2561" y="1275"/>
                  </a:cubicBezTo>
                  <a:cubicBezTo>
                    <a:pt x="2561" y="584"/>
                    <a:pt x="2001" y="1"/>
                    <a:pt x="1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4" name="Google Shape;13504;p88"/>
            <p:cNvSpPr/>
            <p:nvPr/>
          </p:nvSpPr>
          <p:spPr>
            <a:xfrm>
              <a:off x="4090863" y="3380210"/>
              <a:ext cx="195930" cy="146311"/>
            </a:xfrm>
            <a:custGeom>
              <a:avLst/>
              <a:gdLst/>
              <a:ahLst/>
              <a:cxnLst/>
              <a:rect l="l" t="t" r="r" b="b"/>
              <a:pathLst>
                <a:path w="6156" h="4597" extrusionOk="0">
                  <a:moveTo>
                    <a:pt x="1810" y="1834"/>
                  </a:moveTo>
                  <a:cubicBezTo>
                    <a:pt x="2131" y="1834"/>
                    <a:pt x="2429" y="2001"/>
                    <a:pt x="2608" y="2274"/>
                  </a:cubicBezTo>
                  <a:cubicBezTo>
                    <a:pt x="2643" y="2405"/>
                    <a:pt x="2703" y="2536"/>
                    <a:pt x="2762" y="2667"/>
                  </a:cubicBezTo>
                  <a:cubicBezTo>
                    <a:pt x="2762" y="2715"/>
                    <a:pt x="2774" y="2763"/>
                    <a:pt x="2774" y="2810"/>
                  </a:cubicBezTo>
                  <a:cubicBezTo>
                    <a:pt x="2774" y="3346"/>
                    <a:pt x="2346" y="3775"/>
                    <a:pt x="1810" y="3775"/>
                  </a:cubicBezTo>
                  <a:cubicBezTo>
                    <a:pt x="1274" y="3775"/>
                    <a:pt x="834" y="3346"/>
                    <a:pt x="834" y="2810"/>
                  </a:cubicBezTo>
                  <a:cubicBezTo>
                    <a:pt x="834" y="2274"/>
                    <a:pt x="1274" y="1834"/>
                    <a:pt x="1810" y="1834"/>
                  </a:cubicBezTo>
                  <a:close/>
                  <a:moveTo>
                    <a:pt x="1810" y="1322"/>
                  </a:moveTo>
                  <a:cubicBezTo>
                    <a:pt x="2084" y="1322"/>
                    <a:pt x="2346" y="1393"/>
                    <a:pt x="2584" y="1536"/>
                  </a:cubicBezTo>
                  <a:cubicBezTo>
                    <a:pt x="2560" y="1620"/>
                    <a:pt x="2560" y="1703"/>
                    <a:pt x="2548" y="1774"/>
                  </a:cubicBezTo>
                  <a:cubicBezTo>
                    <a:pt x="2346" y="1632"/>
                    <a:pt x="2072" y="1536"/>
                    <a:pt x="1810" y="1536"/>
                  </a:cubicBezTo>
                  <a:cubicBezTo>
                    <a:pt x="1096" y="1536"/>
                    <a:pt x="524" y="2120"/>
                    <a:pt x="524" y="2822"/>
                  </a:cubicBezTo>
                  <a:cubicBezTo>
                    <a:pt x="524" y="3537"/>
                    <a:pt x="1107" y="4096"/>
                    <a:pt x="1810" y="4096"/>
                  </a:cubicBezTo>
                  <a:cubicBezTo>
                    <a:pt x="2417" y="4096"/>
                    <a:pt x="2917" y="3668"/>
                    <a:pt x="3060" y="3108"/>
                  </a:cubicBezTo>
                  <a:cubicBezTo>
                    <a:pt x="3120" y="3167"/>
                    <a:pt x="3155" y="3203"/>
                    <a:pt x="3239" y="3263"/>
                  </a:cubicBezTo>
                  <a:cubicBezTo>
                    <a:pt x="3036" y="3882"/>
                    <a:pt x="2477" y="4299"/>
                    <a:pt x="1810" y="4299"/>
                  </a:cubicBezTo>
                  <a:cubicBezTo>
                    <a:pt x="988" y="4299"/>
                    <a:pt x="322" y="3620"/>
                    <a:pt x="322" y="2810"/>
                  </a:cubicBezTo>
                  <a:cubicBezTo>
                    <a:pt x="322" y="1989"/>
                    <a:pt x="988" y="1322"/>
                    <a:pt x="1810" y="1322"/>
                  </a:cubicBezTo>
                  <a:close/>
                  <a:moveTo>
                    <a:pt x="4382" y="0"/>
                  </a:moveTo>
                  <a:cubicBezTo>
                    <a:pt x="3608" y="0"/>
                    <a:pt x="2929" y="500"/>
                    <a:pt x="2679" y="1179"/>
                  </a:cubicBezTo>
                  <a:cubicBezTo>
                    <a:pt x="2417" y="1036"/>
                    <a:pt x="2131" y="953"/>
                    <a:pt x="1822" y="953"/>
                  </a:cubicBezTo>
                  <a:cubicBezTo>
                    <a:pt x="822" y="953"/>
                    <a:pt x="0" y="1774"/>
                    <a:pt x="0" y="2775"/>
                  </a:cubicBezTo>
                  <a:cubicBezTo>
                    <a:pt x="0" y="3775"/>
                    <a:pt x="822" y="4596"/>
                    <a:pt x="1822" y="4596"/>
                  </a:cubicBezTo>
                  <a:cubicBezTo>
                    <a:pt x="2596" y="4596"/>
                    <a:pt x="3262" y="4120"/>
                    <a:pt x="3512" y="3417"/>
                  </a:cubicBezTo>
                  <a:cubicBezTo>
                    <a:pt x="3763" y="3548"/>
                    <a:pt x="4060" y="3644"/>
                    <a:pt x="4382" y="3644"/>
                  </a:cubicBezTo>
                  <a:cubicBezTo>
                    <a:pt x="4798" y="3644"/>
                    <a:pt x="5191" y="3489"/>
                    <a:pt x="5513" y="3239"/>
                  </a:cubicBezTo>
                  <a:cubicBezTo>
                    <a:pt x="5822" y="2989"/>
                    <a:pt x="6049" y="2632"/>
                    <a:pt x="6132" y="2239"/>
                  </a:cubicBezTo>
                  <a:cubicBezTo>
                    <a:pt x="6156" y="2167"/>
                    <a:pt x="6096" y="2072"/>
                    <a:pt x="6013" y="2060"/>
                  </a:cubicBezTo>
                  <a:cubicBezTo>
                    <a:pt x="6004" y="2059"/>
                    <a:pt x="5996" y="2058"/>
                    <a:pt x="5987" y="2058"/>
                  </a:cubicBezTo>
                  <a:cubicBezTo>
                    <a:pt x="5911" y="2058"/>
                    <a:pt x="5833" y="2104"/>
                    <a:pt x="5822" y="2179"/>
                  </a:cubicBezTo>
                  <a:cubicBezTo>
                    <a:pt x="5656" y="2870"/>
                    <a:pt x="5060" y="3322"/>
                    <a:pt x="4370" y="3322"/>
                  </a:cubicBezTo>
                  <a:cubicBezTo>
                    <a:pt x="3834" y="3322"/>
                    <a:pt x="3334" y="3048"/>
                    <a:pt x="3072" y="2572"/>
                  </a:cubicBezTo>
                  <a:cubicBezTo>
                    <a:pt x="3036" y="2417"/>
                    <a:pt x="2977" y="2274"/>
                    <a:pt x="2905" y="2132"/>
                  </a:cubicBezTo>
                  <a:cubicBezTo>
                    <a:pt x="2715" y="1215"/>
                    <a:pt x="3429" y="334"/>
                    <a:pt x="4370" y="334"/>
                  </a:cubicBezTo>
                  <a:cubicBezTo>
                    <a:pt x="5060" y="334"/>
                    <a:pt x="5656" y="810"/>
                    <a:pt x="5822" y="1477"/>
                  </a:cubicBezTo>
                  <a:cubicBezTo>
                    <a:pt x="5832" y="1556"/>
                    <a:pt x="5899" y="1602"/>
                    <a:pt x="5969" y="1602"/>
                  </a:cubicBezTo>
                  <a:cubicBezTo>
                    <a:pt x="5984" y="1602"/>
                    <a:pt x="5998" y="1600"/>
                    <a:pt x="6013" y="1596"/>
                  </a:cubicBezTo>
                  <a:cubicBezTo>
                    <a:pt x="6108" y="1584"/>
                    <a:pt x="6144" y="1489"/>
                    <a:pt x="6132" y="1405"/>
                  </a:cubicBezTo>
                  <a:cubicBezTo>
                    <a:pt x="6049" y="1024"/>
                    <a:pt x="5822" y="667"/>
                    <a:pt x="5513" y="405"/>
                  </a:cubicBezTo>
                  <a:cubicBezTo>
                    <a:pt x="5191" y="155"/>
                    <a:pt x="4775" y="0"/>
                    <a:pt x="4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5" name="Google Shape;13505;p88"/>
            <p:cNvSpPr/>
            <p:nvPr/>
          </p:nvSpPr>
          <p:spPr>
            <a:xfrm>
              <a:off x="4215914" y="3415061"/>
              <a:ext cx="28072" cy="49301"/>
            </a:xfrm>
            <a:custGeom>
              <a:avLst/>
              <a:gdLst/>
              <a:ahLst/>
              <a:cxnLst/>
              <a:rect l="l" t="t" r="r" b="b"/>
              <a:pathLst>
                <a:path w="882" h="1549" extrusionOk="0">
                  <a:moveTo>
                    <a:pt x="405" y="298"/>
                  </a:moveTo>
                  <a:lnTo>
                    <a:pt x="405" y="584"/>
                  </a:lnTo>
                  <a:cubicBezTo>
                    <a:pt x="286" y="537"/>
                    <a:pt x="262" y="501"/>
                    <a:pt x="262" y="429"/>
                  </a:cubicBezTo>
                  <a:cubicBezTo>
                    <a:pt x="262" y="358"/>
                    <a:pt x="334" y="310"/>
                    <a:pt x="405" y="298"/>
                  </a:cubicBezTo>
                  <a:close/>
                  <a:moveTo>
                    <a:pt x="512" y="882"/>
                  </a:moveTo>
                  <a:cubicBezTo>
                    <a:pt x="631" y="918"/>
                    <a:pt x="643" y="977"/>
                    <a:pt x="643" y="1060"/>
                  </a:cubicBezTo>
                  <a:cubicBezTo>
                    <a:pt x="643" y="1144"/>
                    <a:pt x="584" y="1191"/>
                    <a:pt x="512" y="1203"/>
                  </a:cubicBezTo>
                  <a:lnTo>
                    <a:pt x="512" y="882"/>
                  </a:lnTo>
                  <a:close/>
                  <a:moveTo>
                    <a:pt x="465" y="1"/>
                  </a:moveTo>
                  <a:cubicBezTo>
                    <a:pt x="441" y="1"/>
                    <a:pt x="405" y="13"/>
                    <a:pt x="405" y="48"/>
                  </a:cubicBezTo>
                  <a:lnTo>
                    <a:pt x="405" y="96"/>
                  </a:lnTo>
                  <a:cubicBezTo>
                    <a:pt x="179" y="132"/>
                    <a:pt x="48" y="251"/>
                    <a:pt x="48" y="477"/>
                  </a:cubicBezTo>
                  <a:cubicBezTo>
                    <a:pt x="48" y="715"/>
                    <a:pt x="226" y="787"/>
                    <a:pt x="405" y="846"/>
                  </a:cubicBezTo>
                  <a:lnTo>
                    <a:pt x="405" y="1215"/>
                  </a:lnTo>
                  <a:cubicBezTo>
                    <a:pt x="298" y="1203"/>
                    <a:pt x="262" y="1156"/>
                    <a:pt x="167" y="1096"/>
                  </a:cubicBezTo>
                  <a:cubicBezTo>
                    <a:pt x="150" y="1084"/>
                    <a:pt x="133" y="1079"/>
                    <a:pt x="117" y="1079"/>
                  </a:cubicBezTo>
                  <a:cubicBezTo>
                    <a:pt x="53" y="1079"/>
                    <a:pt x="0" y="1158"/>
                    <a:pt x="0" y="1215"/>
                  </a:cubicBezTo>
                  <a:cubicBezTo>
                    <a:pt x="0" y="1251"/>
                    <a:pt x="24" y="1275"/>
                    <a:pt x="36" y="1299"/>
                  </a:cubicBezTo>
                  <a:cubicBezTo>
                    <a:pt x="107" y="1394"/>
                    <a:pt x="274" y="1441"/>
                    <a:pt x="405" y="1441"/>
                  </a:cubicBezTo>
                  <a:lnTo>
                    <a:pt x="405" y="1501"/>
                  </a:lnTo>
                  <a:cubicBezTo>
                    <a:pt x="405" y="1537"/>
                    <a:pt x="441" y="1549"/>
                    <a:pt x="465" y="1549"/>
                  </a:cubicBezTo>
                  <a:cubicBezTo>
                    <a:pt x="500" y="1549"/>
                    <a:pt x="524" y="1525"/>
                    <a:pt x="524" y="1501"/>
                  </a:cubicBezTo>
                  <a:lnTo>
                    <a:pt x="524" y="1441"/>
                  </a:lnTo>
                  <a:cubicBezTo>
                    <a:pt x="715" y="1406"/>
                    <a:pt x="881" y="1299"/>
                    <a:pt x="881" y="1037"/>
                  </a:cubicBezTo>
                  <a:cubicBezTo>
                    <a:pt x="881" y="787"/>
                    <a:pt x="715" y="703"/>
                    <a:pt x="524" y="620"/>
                  </a:cubicBezTo>
                  <a:lnTo>
                    <a:pt x="524" y="298"/>
                  </a:lnTo>
                  <a:cubicBezTo>
                    <a:pt x="596" y="298"/>
                    <a:pt x="631" y="310"/>
                    <a:pt x="703" y="358"/>
                  </a:cubicBezTo>
                  <a:cubicBezTo>
                    <a:pt x="717" y="362"/>
                    <a:pt x="732" y="364"/>
                    <a:pt x="746" y="364"/>
                  </a:cubicBezTo>
                  <a:cubicBezTo>
                    <a:pt x="777" y="364"/>
                    <a:pt x="805" y="351"/>
                    <a:pt x="822" y="310"/>
                  </a:cubicBezTo>
                  <a:cubicBezTo>
                    <a:pt x="857" y="263"/>
                    <a:pt x="869" y="203"/>
                    <a:pt x="810" y="156"/>
                  </a:cubicBezTo>
                  <a:cubicBezTo>
                    <a:pt x="738" y="96"/>
                    <a:pt x="619" y="84"/>
                    <a:pt x="524" y="84"/>
                  </a:cubicBezTo>
                  <a:lnTo>
                    <a:pt x="524" y="48"/>
                  </a:lnTo>
                  <a:cubicBezTo>
                    <a:pt x="524" y="13"/>
                    <a:pt x="500" y="1"/>
                    <a:pt x="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6" name="Google Shape;13506;p88"/>
            <p:cNvSpPr/>
            <p:nvPr/>
          </p:nvSpPr>
          <p:spPr>
            <a:xfrm>
              <a:off x="3988156" y="3495935"/>
              <a:ext cx="353954" cy="203155"/>
            </a:xfrm>
            <a:custGeom>
              <a:avLst/>
              <a:gdLst/>
              <a:ahLst/>
              <a:cxnLst/>
              <a:rect l="l" t="t" r="r" b="b"/>
              <a:pathLst>
                <a:path w="11121" h="6383" extrusionOk="0">
                  <a:moveTo>
                    <a:pt x="3525" y="1884"/>
                  </a:moveTo>
                  <a:cubicBezTo>
                    <a:pt x="3540" y="1884"/>
                    <a:pt x="3561" y="1898"/>
                    <a:pt x="3561" y="1925"/>
                  </a:cubicBezTo>
                  <a:cubicBezTo>
                    <a:pt x="3632" y="2103"/>
                    <a:pt x="4632" y="4770"/>
                    <a:pt x="4680" y="4854"/>
                  </a:cubicBezTo>
                  <a:cubicBezTo>
                    <a:pt x="4692" y="4865"/>
                    <a:pt x="4680" y="4901"/>
                    <a:pt x="4644" y="4901"/>
                  </a:cubicBezTo>
                  <a:lnTo>
                    <a:pt x="3930" y="5163"/>
                  </a:lnTo>
                  <a:cubicBezTo>
                    <a:pt x="3882" y="5032"/>
                    <a:pt x="2870" y="2341"/>
                    <a:pt x="2799" y="2163"/>
                  </a:cubicBezTo>
                  <a:lnTo>
                    <a:pt x="3513" y="1889"/>
                  </a:lnTo>
                  <a:cubicBezTo>
                    <a:pt x="3516" y="1886"/>
                    <a:pt x="3520" y="1884"/>
                    <a:pt x="3525" y="1884"/>
                  </a:cubicBezTo>
                  <a:close/>
                  <a:moveTo>
                    <a:pt x="2501" y="2294"/>
                  </a:moveTo>
                  <a:lnTo>
                    <a:pt x="3632" y="5306"/>
                  </a:lnTo>
                  <a:cubicBezTo>
                    <a:pt x="3096" y="5496"/>
                    <a:pt x="1763" y="5997"/>
                    <a:pt x="1536" y="6092"/>
                  </a:cubicBezTo>
                  <a:cubicBezTo>
                    <a:pt x="1528" y="6095"/>
                    <a:pt x="1520" y="6096"/>
                    <a:pt x="1511" y="6096"/>
                  </a:cubicBezTo>
                  <a:cubicBezTo>
                    <a:pt x="1485" y="6096"/>
                    <a:pt x="1459" y="6081"/>
                    <a:pt x="1441" y="6044"/>
                  </a:cubicBezTo>
                  <a:lnTo>
                    <a:pt x="358" y="3175"/>
                  </a:lnTo>
                  <a:cubicBezTo>
                    <a:pt x="346" y="3139"/>
                    <a:pt x="358" y="3103"/>
                    <a:pt x="405" y="3080"/>
                  </a:cubicBezTo>
                  <a:cubicBezTo>
                    <a:pt x="1084" y="2829"/>
                    <a:pt x="2025" y="2472"/>
                    <a:pt x="2501" y="2294"/>
                  </a:cubicBezTo>
                  <a:close/>
                  <a:moveTo>
                    <a:pt x="10195" y="0"/>
                  </a:moveTo>
                  <a:cubicBezTo>
                    <a:pt x="9949" y="0"/>
                    <a:pt x="9714" y="126"/>
                    <a:pt x="9537" y="282"/>
                  </a:cubicBezTo>
                  <a:lnTo>
                    <a:pt x="7835" y="1698"/>
                  </a:lnTo>
                  <a:cubicBezTo>
                    <a:pt x="7740" y="1496"/>
                    <a:pt x="7537" y="1282"/>
                    <a:pt x="7144" y="1282"/>
                  </a:cubicBezTo>
                  <a:cubicBezTo>
                    <a:pt x="6745" y="1282"/>
                    <a:pt x="6434" y="1280"/>
                    <a:pt x="6185" y="1280"/>
                  </a:cubicBezTo>
                  <a:cubicBezTo>
                    <a:pt x="5437" y="1280"/>
                    <a:pt x="5254" y="1294"/>
                    <a:pt x="4977" y="1401"/>
                  </a:cubicBezTo>
                  <a:lnTo>
                    <a:pt x="3882" y="1853"/>
                  </a:lnTo>
                  <a:lnTo>
                    <a:pt x="3870" y="1806"/>
                  </a:lnTo>
                  <a:cubicBezTo>
                    <a:pt x="3814" y="1665"/>
                    <a:pt x="3669" y="1569"/>
                    <a:pt x="3523" y="1569"/>
                  </a:cubicBezTo>
                  <a:cubicBezTo>
                    <a:pt x="3484" y="1569"/>
                    <a:pt x="3444" y="1576"/>
                    <a:pt x="3406" y="1591"/>
                  </a:cubicBezTo>
                  <a:lnTo>
                    <a:pt x="2596" y="1913"/>
                  </a:lnTo>
                  <a:cubicBezTo>
                    <a:pt x="2239" y="2044"/>
                    <a:pt x="1084" y="2472"/>
                    <a:pt x="298" y="2770"/>
                  </a:cubicBezTo>
                  <a:cubicBezTo>
                    <a:pt x="108" y="2841"/>
                    <a:pt x="1" y="3068"/>
                    <a:pt x="72" y="3258"/>
                  </a:cubicBezTo>
                  <a:lnTo>
                    <a:pt x="1167" y="6139"/>
                  </a:lnTo>
                  <a:cubicBezTo>
                    <a:pt x="1222" y="6285"/>
                    <a:pt x="1368" y="6382"/>
                    <a:pt x="1518" y="6382"/>
                  </a:cubicBezTo>
                  <a:cubicBezTo>
                    <a:pt x="1564" y="6382"/>
                    <a:pt x="1611" y="6373"/>
                    <a:pt x="1656" y="6354"/>
                  </a:cubicBezTo>
                  <a:cubicBezTo>
                    <a:pt x="1906" y="6270"/>
                    <a:pt x="3549" y="5639"/>
                    <a:pt x="3894" y="5508"/>
                  </a:cubicBezTo>
                  <a:lnTo>
                    <a:pt x="4763" y="5175"/>
                  </a:lnTo>
                  <a:cubicBezTo>
                    <a:pt x="4942" y="5104"/>
                    <a:pt x="5049" y="4901"/>
                    <a:pt x="4965" y="4723"/>
                  </a:cubicBezTo>
                  <a:lnTo>
                    <a:pt x="4954" y="4675"/>
                  </a:lnTo>
                  <a:cubicBezTo>
                    <a:pt x="5525" y="4437"/>
                    <a:pt x="5537" y="4413"/>
                    <a:pt x="6120" y="4413"/>
                  </a:cubicBezTo>
                  <a:cubicBezTo>
                    <a:pt x="6204" y="4413"/>
                    <a:pt x="6275" y="4330"/>
                    <a:pt x="6275" y="4246"/>
                  </a:cubicBezTo>
                  <a:cubicBezTo>
                    <a:pt x="6275" y="4151"/>
                    <a:pt x="6204" y="4080"/>
                    <a:pt x="6120" y="4080"/>
                  </a:cubicBezTo>
                  <a:cubicBezTo>
                    <a:pt x="5477" y="4080"/>
                    <a:pt x="5418" y="4127"/>
                    <a:pt x="4834" y="4377"/>
                  </a:cubicBezTo>
                  <a:lnTo>
                    <a:pt x="3989" y="2127"/>
                  </a:lnTo>
                  <a:lnTo>
                    <a:pt x="5073" y="1686"/>
                  </a:lnTo>
                  <a:cubicBezTo>
                    <a:pt x="5294" y="1601"/>
                    <a:pt x="5460" y="1589"/>
                    <a:pt x="6106" y="1589"/>
                  </a:cubicBezTo>
                  <a:cubicBezTo>
                    <a:pt x="6364" y="1589"/>
                    <a:pt x="6699" y="1591"/>
                    <a:pt x="7144" y="1591"/>
                  </a:cubicBezTo>
                  <a:cubicBezTo>
                    <a:pt x="7323" y="1591"/>
                    <a:pt x="7442" y="1651"/>
                    <a:pt x="7513" y="1770"/>
                  </a:cubicBezTo>
                  <a:cubicBezTo>
                    <a:pt x="7573" y="1865"/>
                    <a:pt x="7573" y="1948"/>
                    <a:pt x="7585" y="1984"/>
                  </a:cubicBezTo>
                  <a:cubicBezTo>
                    <a:pt x="7585" y="2044"/>
                    <a:pt x="7549" y="2341"/>
                    <a:pt x="7263" y="2389"/>
                  </a:cubicBezTo>
                  <a:cubicBezTo>
                    <a:pt x="6835" y="2460"/>
                    <a:pt x="5882" y="2591"/>
                    <a:pt x="5882" y="2591"/>
                  </a:cubicBezTo>
                  <a:cubicBezTo>
                    <a:pt x="5787" y="2603"/>
                    <a:pt x="5727" y="2687"/>
                    <a:pt x="5739" y="2770"/>
                  </a:cubicBezTo>
                  <a:cubicBezTo>
                    <a:pt x="5763" y="2841"/>
                    <a:pt x="5823" y="2901"/>
                    <a:pt x="5906" y="2901"/>
                  </a:cubicBezTo>
                  <a:lnTo>
                    <a:pt x="5942" y="2901"/>
                  </a:lnTo>
                  <a:cubicBezTo>
                    <a:pt x="5954" y="2901"/>
                    <a:pt x="6894" y="2770"/>
                    <a:pt x="7335" y="2699"/>
                  </a:cubicBezTo>
                  <a:cubicBezTo>
                    <a:pt x="7740" y="2627"/>
                    <a:pt x="7882" y="2282"/>
                    <a:pt x="7918" y="2056"/>
                  </a:cubicBezTo>
                  <a:lnTo>
                    <a:pt x="9764" y="520"/>
                  </a:lnTo>
                  <a:cubicBezTo>
                    <a:pt x="9875" y="408"/>
                    <a:pt x="10028" y="311"/>
                    <a:pt x="10188" y="311"/>
                  </a:cubicBezTo>
                  <a:cubicBezTo>
                    <a:pt x="10285" y="311"/>
                    <a:pt x="10384" y="347"/>
                    <a:pt x="10478" y="436"/>
                  </a:cubicBezTo>
                  <a:cubicBezTo>
                    <a:pt x="10776" y="734"/>
                    <a:pt x="10502" y="1091"/>
                    <a:pt x="10430" y="1151"/>
                  </a:cubicBezTo>
                  <a:cubicBezTo>
                    <a:pt x="10359" y="1222"/>
                    <a:pt x="8097" y="3651"/>
                    <a:pt x="8097" y="3651"/>
                  </a:cubicBezTo>
                  <a:cubicBezTo>
                    <a:pt x="7763" y="4020"/>
                    <a:pt x="7323" y="4080"/>
                    <a:pt x="7144" y="4092"/>
                  </a:cubicBezTo>
                  <a:lnTo>
                    <a:pt x="6847" y="4092"/>
                  </a:lnTo>
                  <a:cubicBezTo>
                    <a:pt x="6751" y="4092"/>
                    <a:pt x="6680" y="4175"/>
                    <a:pt x="6680" y="4258"/>
                  </a:cubicBezTo>
                  <a:cubicBezTo>
                    <a:pt x="6680" y="4353"/>
                    <a:pt x="6751" y="4425"/>
                    <a:pt x="6847" y="4425"/>
                  </a:cubicBezTo>
                  <a:lnTo>
                    <a:pt x="7156" y="4425"/>
                  </a:lnTo>
                  <a:cubicBezTo>
                    <a:pt x="7382" y="4413"/>
                    <a:pt x="7918" y="4330"/>
                    <a:pt x="8335" y="3877"/>
                  </a:cubicBezTo>
                  <a:cubicBezTo>
                    <a:pt x="10669" y="1377"/>
                    <a:pt x="10669" y="1377"/>
                    <a:pt x="10669" y="1353"/>
                  </a:cubicBezTo>
                  <a:cubicBezTo>
                    <a:pt x="10883" y="1151"/>
                    <a:pt x="11121" y="627"/>
                    <a:pt x="10704" y="210"/>
                  </a:cubicBezTo>
                  <a:cubicBezTo>
                    <a:pt x="10539" y="60"/>
                    <a:pt x="10365" y="0"/>
                    <a:pt x="10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07" name="Google Shape;13507;p88"/>
          <p:cNvGrpSpPr/>
          <p:nvPr/>
        </p:nvGrpSpPr>
        <p:grpSpPr>
          <a:xfrm>
            <a:off x="3541011" y="3193070"/>
            <a:ext cx="348257" cy="346188"/>
            <a:chOff x="3541011" y="3367320"/>
            <a:chExt cx="348257" cy="346188"/>
          </a:xfrm>
        </p:grpSpPr>
        <p:sp>
          <p:nvSpPr>
            <p:cNvPr id="13508" name="Google Shape;13508;p88"/>
            <p:cNvSpPr/>
            <p:nvPr/>
          </p:nvSpPr>
          <p:spPr>
            <a:xfrm>
              <a:off x="3541011" y="3367320"/>
              <a:ext cx="347906" cy="346188"/>
            </a:xfrm>
            <a:custGeom>
              <a:avLst/>
              <a:gdLst/>
              <a:ahLst/>
              <a:cxnLst/>
              <a:rect l="l" t="t" r="r" b="b"/>
              <a:pathLst>
                <a:path w="10931" h="10877" extrusionOk="0">
                  <a:moveTo>
                    <a:pt x="4203" y="6323"/>
                  </a:moveTo>
                  <a:cubicBezTo>
                    <a:pt x="4322" y="6454"/>
                    <a:pt x="4465" y="6609"/>
                    <a:pt x="4620" y="6740"/>
                  </a:cubicBezTo>
                  <a:lnTo>
                    <a:pt x="4024" y="7335"/>
                  </a:lnTo>
                  <a:lnTo>
                    <a:pt x="3977" y="7287"/>
                  </a:lnTo>
                  <a:lnTo>
                    <a:pt x="3632" y="6942"/>
                  </a:lnTo>
                  <a:lnTo>
                    <a:pt x="3584" y="6906"/>
                  </a:lnTo>
                  <a:lnTo>
                    <a:pt x="4203" y="6323"/>
                  </a:lnTo>
                  <a:close/>
                  <a:moveTo>
                    <a:pt x="3239" y="7123"/>
                  </a:moveTo>
                  <a:cubicBezTo>
                    <a:pt x="3307" y="7123"/>
                    <a:pt x="3376" y="7150"/>
                    <a:pt x="3429" y="7204"/>
                  </a:cubicBezTo>
                  <a:lnTo>
                    <a:pt x="3763" y="7537"/>
                  </a:lnTo>
                  <a:cubicBezTo>
                    <a:pt x="3858" y="7632"/>
                    <a:pt x="3858" y="7799"/>
                    <a:pt x="3751" y="7894"/>
                  </a:cubicBezTo>
                  <a:lnTo>
                    <a:pt x="3560" y="8097"/>
                  </a:lnTo>
                  <a:lnTo>
                    <a:pt x="2858" y="7394"/>
                  </a:lnTo>
                  <a:lnTo>
                    <a:pt x="3048" y="7204"/>
                  </a:lnTo>
                  <a:cubicBezTo>
                    <a:pt x="3102" y="7150"/>
                    <a:pt x="3170" y="7123"/>
                    <a:pt x="3239" y="7123"/>
                  </a:cubicBezTo>
                  <a:close/>
                  <a:moveTo>
                    <a:pt x="2631" y="7597"/>
                  </a:moveTo>
                  <a:lnTo>
                    <a:pt x="3334" y="8299"/>
                  </a:lnTo>
                  <a:lnTo>
                    <a:pt x="1167" y="10478"/>
                  </a:lnTo>
                  <a:cubicBezTo>
                    <a:pt x="1113" y="10526"/>
                    <a:pt x="1045" y="10550"/>
                    <a:pt x="976" y="10550"/>
                  </a:cubicBezTo>
                  <a:cubicBezTo>
                    <a:pt x="908" y="10550"/>
                    <a:pt x="840" y="10526"/>
                    <a:pt x="786" y="10478"/>
                  </a:cubicBezTo>
                  <a:lnTo>
                    <a:pt x="453" y="10133"/>
                  </a:lnTo>
                  <a:cubicBezTo>
                    <a:pt x="357" y="10038"/>
                    <a:pt x="357" y="9883"/>
                    <a:pt x="465" y="9776"/>
                  </a:cubicBezTo>
                  <a:lnTo>
                    <a:pt x="2631" y="7597"/>
                  </a:lnTo>
                  <a:close/>
                  <a:moveTo>
                    <a:pt x="7120" y="1"/>
                  </a:moveTo>
                  <a:cubicBezTo>
                    <a:pt x="3989" y="1"/>
                    <a:pt x="2191" y="3537"/>
                    <a:pt x="4001" y="6073"/>
                  </a:cubicBezTo>
                  <a:lnTo>
                    <a:pt x="3274" y="6799"/>
                  </a:lnTo>
                  <a:cubicBezTo>
                    <a:pt x="3249" y="6796"/>
                    <a:pt x="3223" y="6794"/>
                    <a:pt x="3198" y="6794"/>
                  </a:cubicBezTo>
                  <a:cubicBezTo>
                    <a:pt x="3049" y="6794"/>
                    <a:pt x="2912" y="6854"/>
                    <a:pt x="2810" y="6966"/>
                  </a:cubicBezTo>
                  <a:lnTo>
                    <a:pt x="226" y="9549"/>
                  </a:lnTo>
                  <a:cubicBezTo>
                    <a:pt x="0" y="9776"/>
                    <a:pt x="0" y="10145"/>
                    <a:pt x="226" y="10371"/>
                  </a:cubicBezTo>
                  <a:lnTo>
                    <a:pt x="572" y="10716"/>
                  </a:lnTo>
                  <a:cubicBezTo>
                    <a:pt x="679" y="10823"/>
                    <a:pt x="828" y="10877"/>
                    <a:pt x="976" y="10877"/>
                  </a:cubicBezTo>
                  <a:cubicBezTo>
                    <a:pt x="1125" y="10877"/>
                    <a:pt x="1274" y="10823"/>
                    <a:pt x="1381" y="10716"/>
                  </a:cubicBezTo>
                  <a:lnTo>
                    <a:pt x="3655" y="8430"/>
                  </a:lnTo>
                  <a:lnTo>
                    <a:pt x="3977" y="8121"/>
                  </a:lnTo>
                  <a:cubicBezTo>
                    <a:pt x="4096" y="8002"/>
                    <a:pt x="4155" y="7835"/>
                    <a:pt x="4144" y="7656"/>
                  </a:cubicBezTo>
                  <a:lnTo>
                    <a:pt x="4870" y="6930"/>
                  </a:lnTo>
                  <a:cubicBezTo>
                    <a:pt x="5406" y="7323"/>
                    <a:pt x="6037" y="7573"/>
                    <a:pt x="6715" y="7632"/>
                  </a:cubicBezTo>
                  <a:lnTo>
                    <a:pt x="6727" y="7632"/>
                  </a:lnTo>
                  <a:cubicBezTo>
                    <a:pt x="6799" y="7632"/>
                    <a:pt x="6882" y="7573"/>
                    <a:pt x="6894" y="7478"/>
                  </a:cubicBezTo>
                  <a:cubicBezTo>
                    <a:pt x="6906" y="7394"/>
                    <a:pt x="6834" y="7323"/>
                    <a:pt x="6739" y="7299"/>
                  </a:cubicBezTo>
                  <a:cubicBezTo>
                    <a:pt x="6037" y="7228"/>
                    <a:pt x="5406" y="6966"/>
                    <a:pt x="4882" y="6549"/>
                  </a:cubicBezTo>
                  <a:cubicBezTo>
                    <a:pt x="2298" y="4465"/>
                    <a:pt x="3822" y="310"/>
                    <a:pt x="7096" y="310"/>
                  </a:cubicBezTo>
                  <a:cubicBezTo>
                    <a:pt x="8942" y="310"/>
                    <a:pt x="10418" y="1703"/>
                    <a:pt x="10597" y="3465"/>
                  </a:cubicBezTo>
                  <a:cubicBezTo>
                    <a:pt x="10609" y="3549"/>
                    <a:pt x="10692" y="3608"/>
                    <a:pt x="10775" y="3608"/>
                  </a:cubicBezTo>
                  <a:cubicBezTo>
                    <a:pt x="10871" y="3596"/>
                    <a:pt x="10930" y="3525"/>
                    <a:pt x="10930" y="3430"/>
                  </a:cubicBezTo>
                  <a:cubicBezTo>
                    <a:pt x="10728" y="1525"/>
                    <a:pt x="9120" y="1"/>
                    <a:pt x="7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9" name="Google Shape;13509;p88"/>
            <p:cNvSpPr/>
            <p:nvPr/>
          </p:nvSpPr>
          <p:spPr>
            <a:xfrm>
              <a:off x="3658105" y="3389599"/>
              <a:ext cx="208820" cy="199431"/>
            </a:xfrm>
            <a:custGeom>
              <a:avLst/>
              <a:gdLst/>
              <a:ahLst/>
              <a:cxnLst/>
              <a:rect l="l" t="t" r="r" b="b"/>
              <a:pathLst>
                <a:path w="6561" h="6266" extrusionOk="0">
                  <a:moveTo>
                    <a:pt x="3441" y="336"/>
                  </a:moveTo>
                  <a:cubicBezTo>
                    <a:pt x="4989" y="336"/>
                    <a:pt x="6251" y="1587"/>
                    <a:pt x="6251" y="3146"/>
                  </a:cubicBezTo>
                  <a:cubicBezTo>
                    <a:pt x="6251" y="4694"/>
                    <a:pt x="4989" y="5944"/>
                    <a:pt x="3441" y="5944"/>
                  </a:cubicBezTo>
                  <a:cubicBezTo>
                    <a:pt x="2727" y="5944"/>
                    <a:pt x="1989" y="5682"/>
                    <a:pt x="1441" y="5135"/>
                  </a:cubicBezTo>
                  <a:cubicBezTo>
                    <a:pt x="345" y="4027"/>
                    <a:pt x="345" y="2241"/>
                    <a:pt x="1441" y="1158"/>
                  </a:cubicBezTo>
                  <a:cubicBezTo>
                    <a:pt x="1989" y="598"/>
                    <a:pt x="2703" y="336"/>
                    <a:pt x="3441" y="336"/>
                  </a:cubicBezTo>
                  <a:close/>
                  <a:moveTo>
                    <a:pt x="3428" y="0"/>
                  </a:moveTo>
                  <a:cubicBezTo>
                    <a:pt x="2628" y="0"/>
                    <a:pt x="1828" y="307"/>
                    <a:pt x="1215" y="920"/>
                  </a:cubicBezTo>
                  <a:cubicBezTo>
                    <a:pt x="0" y="2134"/>
                    <a:pt x="0" y="4123"/>
                    <a:pt x="1215" y="5337"/>
                  </a:cubicBezTo>
                  <a:cubicBezTo>
                    <a:pt x="1822" y="5944"/>
                    <a:pt x="2631" y="6266"/>
                    <a:pt x="3429" y="6266"/>
                  </a:cubicBezTo>
                  <a:cubicBezTo>
                    <a:pt x="5144" y="6266"/>
                    <a:pt x="6561" y="4873"/>
                    <a:pt x="6561" y="3134"/>
                  </a:cubicBezTo>
                  <a:cubicBezTo>
                    <a:pt x="6561" y="2301"/>
                    <a:pt x="6227" y="1515"/>
                    <a:pt x="5632" y="920"/>
                  </a:cubicBezTo>
                  <a:cubicBezTo>
                    <a:pt x="5025" y="307"/>
                    <a:pt x="4227" y="0"/>
                    <a:pt x="34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0" name="Google Shape;13510;p88"/>
            <p:cNvSpPr/>
            <p:nvPr/>
          </p:nvSpPr>
          <p:spPr>
            <a:xfrm>
              <a:off x="3720614" y="3426805"/>
              <a:ext cx="95164" cy="116011"/>
            </a:xfrm>
            <a:custGeom>
              <a:avLst/>
              <a:gdLst/>
              <a:ahLst/>
              <a:cxnLst/>
              <a:rect l="l" t="t" r="r" b="b"/>
              <a:pathLst>
                <a:path w="2990" h="3645" extrusionOk="0">
                  <a:moveTo>
                    <a:pt x="1477" y="334"/>
                  </a:moveTo>
                  <a:cubicBezTo>
                    <a:pt x="1834" y="334"/>
                    <a:pt x="2132" y="632"/>
                    <a:pt x="2132" y="989"/>
                  </a:cubicBezTo>
                  <a:cubicBezTo>
                    <a:pt x="2132" y="1334"/>
                    <a:pt x="1834" y="1632"/>
                    <a:pt x="1477" y="1632"/>
                  </a:cubicBezTo>
                  <a:cubicBezTo>
                    <a:pt x="1120" y="1632"/>
                    <a:pt x="822" y="1334"/>
                    <a:pt x="822" y="989"/>
                  </a:cubicBezTo>
                  <a:cubicBezTo>
                    <a:pt x="822" y="608"/>
                    <a:pt x="1120" y="334"/>
                    <a:pt x="1477" y="334"/>
                  </a:cubicBezTo>
                  <a:close/>
                  <a:moveTo>
                    <a:pt x="1906" y="1953"/>
                  </a:moveTo>
                  <a:cubicBezTo>
                    <a:pt x="2287" y="1953"/>
                    <a:pt x="2620" y="2263"/>
                    <a:pt x="2620" y="2668"/>
                  </a:cubicBezTo>
                  <a:lnTo>
                    <a:pt x="2620" y="3335"/>
                  </a:lnTo>
                  <a:lnTo>
                    <a:pt x="2275" y="3335"/>
                  </a:lnTo>
                  <a:lnTo>
                    <a:pt x="2275" y="2632"/>
                  </a:lnTo>
                  <a:cubicBezTo>
                    <a:pt x="2275" y="2549"/>
                    <a:pt x="2203" y="2477"/>
                    <a:pt x="2108" y="2477"/>
                  </a:cubicBezTo>
                  <a:cubicBezTo>
                    <a:pt x="2025" y="2477"/>
                    <a:pt x="1953" y="2549"/>
                    <a:pt x="1953" y="2632"/>
                  </a:cubicBezTo>
                  <a:lnTo>
                    <a:pt x="1953" y="3335"/>
                  </a:lnTo>
                  <a:lnTo>
                    <a:pt x="953" y="3335"/>
                  </a:lnTo>
                  <a:lnTo>
                    <a:pt x="953" y="2632"/>
                  </a:lnTo>
                  <a:cubicBezTo>
                    <a:pt x="953" y="2549"/>
                    <a:pt x="882" y="2477"/>
                    <a:pt x="787" y="2477"/>
                  </a:cubicBezTo>
                  <a:cubicBezTo>
                    <a:pt x="691" y="2477"/>
                    <a:pt x="620" y="2549"/>
                    <a:pt x="620" y="2632"/>
                  </a:cubicBezTo>
                  <a:lnTo>
                    <a:pt x="620" y="3335"/>
                  </a:lnTo>
                  <a:lnTo>
                    <a:pt x="263" y="3335"/>
                  </a:lnTo>
                  <a:lnTo>
                    <a:pt x="263" y="2668"/>
                  </a:lnTo>
                  <a:cubicBezTo>
                    <a:pt x="263" y="2275"/>
                    <a:pt x="584" y="1953"/>
                    <a:pt x="977" y="1953"/>
                  </a:cubicBezTo>
                  <a:close/>
                  <a:moveTo>
                    <a:pt x="1477" y="1"/>
                  </a:moveTo>
                  <a:cubicBezTo>
                    <a:pt x="941" y="1"/>
                    <a:pt x="501" y="429"/>
                    <a:pt x="501" y="965"/>
                  </a:cubicBezTo>
                  <a:cubicBezTo>
                    <a:pt x="501" y="1239"/>
                    <a:pt x="608" y="1477"/>
                    <a:pt x="787" y="1656"/>
                  </a:cubicBezTo>
                  <a:cubicBezTo>
                    <a:pt x="322" y="1763"/>
                    <a:pt x="1" y="2180"/>
                    <a:pt x="1" y="2656"/>
                  </a:cubicBezTo>
                  <a:lnTo>
                    <a:pt x="1" y="3335"/>
                  </a:lnTo>
                  <a:cubicBezTo>
                    <a:pt x="1" y="3501"/>
                    <a:pt x="132" y="3644"/>
                    <a:pt x="310" y="3644"/>
                  </a:cubicBezTo>
                  <a:lnTo>
                    <a:pt x="2680" y="3644"/>
                  </a:lnTo>
                  <a:cubicBezTo>
                    <a:pt x="2846" y="3644"/>
                    <a:pt x="2989" y="3513"/>
                    <a:pt x="2989" y="3335"/>
                  </a:cubicBezTo>
                  <a:lnTo>
                    <a:pt x="2989" y="2656"/>
                  </a:lnTo>
                  <a:cubicBezTo>
                    <a:pt x="2965" y="2180"/>
                    <a:pt x="2620" y="1763"/>
                    <a:pt x="2156" y="1656"/>
                  </a:cubicBezTo>
                  <a:cubicBezTo>
                    <a:pt x="2334" y="1477"/>
                    <a:pt x="2442" y="1239"/>
                    <a:pt x="2442" y="965"/>
                  </a:cubicBezTo>
                  <a:cubicBezTo>
                    <a:pt x="2442" y="429"/>
                    <a:pt x="2013"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1" name="Google Shape;13511;p88"/>
            <p:cNvSpPr/>
            <p:nvPr/>
          </p:nvSpPr>
          <p:spPr>
            <a:xfrm>
              <a:off x="3773671" y="3496030"/>
              <a:ext cx="115597" cy="114993"/>
            </a:xfrm>
            <a:custGeom>
              <a:avLst/>
              <a:gdLst/>
              <a:ahLst/>
              <a:cxnLst/>
              <a:rect l="l" t="t" r="r" b="b"/>
              <a:pathLst>
                <a:path w="3632" h="3613" extrusionOk="0">
                  <a:moveTo>
                    <a:pt x="3433" y="0"/>
                  </a:moveTo>
                  <a:cubicBezTo>
                    <a:pt x="3361" y="0"/>
                    <a:pt x="3297" y="65"/>
                    <a:pt x="3287" y="148"/>
                  </a:cubicBezTo>
                  <a:cubicBezTo>
                    <a:pt x="3120" y="1803"/>
                    <a:pt x="1810" y="3112"/>
                    <a:pt x="143" y="3291"/>
                  </a:cubicBezTo>
                  <a:cubicBezTo>
                    <a:pt x="60" y="3303"/>
                    <a:pt x="1" y="3374"/>
                    <a:pt x="1" y="3469"/>
                  </a:cubicBezTo>
                  <a:cubicBezTo>
                    <a:pt x="13" y="3553"/>
                    <a:pt x="72" y="3612"/>
                    <a:pt x="167" y="3612"/>
                  </a:cubicBezTo>
                  <a:lnTo>
                    <a:pt x="179" y="3612"/>
                  </a:lnTo>
                  <a:cubicBezTo>
                    <a:pt x="1989" y="3422"/>
                    <a:pt x="3442" y="1993"/>
                    <a:pt x="3620" y="183"/>
                  </a:cubicBezTo>
                  <a:cubicBezTo>
                    <a:pt x="3632" y="88"/>
                    <a:pt x="3561" y="17"/>
                    <a:pt x="3465" y="5"/>
                  </a:cubicBezTo>
                  <a:cubicBezTo>
                    <a:pt x="3454" y="2"/>
                    <a:pt x="3443" y="0"/>
                    <a:pt x="34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12" name="Google Shape;13512;p88"/>
          <p:cNvGrpSpPr/>
          <p:nvPr/>
        </p:nvGrpSpPr>
        <p:grpSpPr>
          <a:xfrm>
            <a:off x="850092" y="3178684"/>
            <a:ext cx="369517" cy="375660"/>
            <a:chOff x="850092" y="3352934"/>
            <a:chExt cx="369517" cy="375660"/>
          </a:xfrm>
        </p:grpSpPr>
        <p:sp>
          <p:nvSpPr>
            <p:cNvPr id="13513" name="Google Shape;13513;p88"/>
            <p:cNvSpPr/>
            <p:nvPr/>
          </p:nvSpPr>
          <p:spPr>
            <a:xfrm>
              <a:off x="969859" y="3475692"/>
              <a:ext cx="53088" cy="53088"/>
            </a:xfrm>
            <a:custGeom>
              <a:avLst/>
              <a:gdLst/>
              <a:ahLst/>
              <a:cxnLst/>
              <a:rect l="l" t="t" r="r" b="b"/>
              <a:pathLst>
                <a:path w="1668" h="1668" extrusionOk="0">
                  <a:moveTo>
                    <a:pt x="834" y="346"/>
                  </a:moveTo>
                  <a:cubicBezTo>
                    <a:pt x="1108" y="346"/>
                    <a:pt x="1322" y="560"/>
                    <a:pt x="1322" y="834"/>
                  </a:cubicBezTo>
                  <a:cubicBezTo>
                    <a:pt x="1322" y="1096"/>
                    <a:pt x="1108" y="1322"/>
                    <a:pt x="834" y="1322"/>
                  </a:cubicBezTo>
                  <a:cubicBezTo>
                    <a:pt x="548" y="1322"/>
                    <a:pt x="346" y="1096"/>
                    <a:pt x="346" y="834"/>
                  </a:cubicBezTo>
                  <a:cubicBezTo>
                    <a:pt x="346" y="560"/>
                    <a:pt x="572" y="346"/>
                    <a:pt x="834" y="346"/>
                  </a:cubicBezTo>
                  <a:close/>
                  <a:moveTo>
                    <a:pt x="834" y="1"/>
                  </a:moveTo>
                  <a:cubicBezTo>
                    <a:pt x="369" y="1"/>
                    <a:pt x="0" y="370"/>
                    <a:pt x="0" y="834"/>
                  </a:cubicBezTo>
                  <a:cubicBezTo>
                    <a:pt x="0" y="1299"/>
                    <a:pt x="369" y="1668"/>
                    <a:pt x="834" y="1668"/>
                  </a:cubicBezTo>
                  <a:cubicBezTo>
                    <a:pt x="1298" y="1668"/>
                    <a:pt x="1667" y="1299"/>
                    <a:pt x="1667" y="834"/>
                  </a:cubicBezTo>
                  <a:cubicBezTo>
                    <a:pt x="1667" y="370"/>
                    <a:pt x="1298"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4" name="Google Shape;13514;p88"/>
            <p:cNvSpPr/>
            <p:nvPr/>
          </p:nvSpPr>
          <p:spPr>
            <a:xfrm>
              <a:off x="1046786" y="3552237"/>
              <a:ext cx="53088" cy="53088"/>
            </a:xfrm>
            <a:custGeom>
              <a:avLst/>
              <a:gdLst/>
              <a:ahLst/>
              <a:cxnLst/>
              <a:rect l="l" t="t" r="r" b="b"/>
              <a:pathLst>
                <a:path w="1668" h="1668" extrusionOk="0">
                  <a:moveTo>
                    <a:pt x="834" y="346"/>
                  </a:moveTo>
                  <a:cubicBezTo>
                    <a:pt x="1096" y="346"/>
                    <a:pt x="1322" y="572"/>
                    <a:pt x="1322" y="834"/>
                  </a:cubicBezTo>
                  <a:cubicBezTo>
                    <a:pt x="1322" y="1108"/>
                    <a:pt x="1096" y="1334"/>
                    <a:pt x="834" y="1334"/>
                  </a:cubicBezTo>
                  <a:cubicBezTo>
                    <a:pt x="560" y="1334"/>
                    <a:pt x="334" y="1108"/>
                    <a:pt x="334" y="834"/>
                  </a:cubicBezTo>
                  <a:cubicBezTo>
                    <a:pt x="334" y="572"/>
                    <a:pt x="560" y="346"/>
                    <a:pt x="834" y="346"/>
                  </a:cubicBezTo>
                  <a:close/>
                  <a:moveTo>
                    <a:pt x="834" y="1"/>
                  </a:moveTo>
                  <a:cubicBezTo>
                    <a:pt x="369" y="1"/>
                    <a:pt x="0" y="382"/>
                    <a:pt x="0" y="834"/>
                  </a:cubicBezTo>
                  <a:cubicBezTo>
                    <a:pt x="0" y="1299"/>
                    <a:pt x="369" y="1668"/>
                    <a:pt x="834" y="1668"/>
                  </a:cubicBezTo>
                  <a:cubicBezTo>
                    <a:pt x="1286" y="1668"/>
                    <a:pt x="1667" y="1299"/>
                    <a:pt x="1667" y="834"/>
                  </a:cubicBezTo>
                  <a:cubicBezTo>
                    <a:pt x="1667" y="382"/>
                    <a:pt x="1286"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5" name="Google Shape;13515;p88"/>
            <p:cNvSpPr/>
            <p:nvPr/>
          </p:nvSpPr>
          <p:spPr>
            <a:xfrm>
              <a:off x="984245" y="3485272"/>
              <a:ext cx="106527" cy="104999"/>
            </a:xfrm>
            <a:custGeom>
              <a:avLst/>
              <a:gdLst/>
              <a:ahLst/>
              <a:cxnLst/>
              <a:rect l="l" t="t" r="r" b="b"/>
              <a:pathLst>
                <a:path w="3347" h="3299" extrusionOk="0">
                  <a:moveTo>
                    <a:pt x="3160" y="0"/>
                  </a:moveTo>
                  <a:cubicBezTo>
                    <a:pt x="3117" y="0"/>
                    <a:pt x="3073" y="15"/>
                    <a:pt x="3037" y="45"/>
                  </a:cubicBezTo>
                  <a:lnTo>
                    <a:pt x="72" y="2998"/>
                  </a:lnTo>
                  <a:cubicBezTo>
                    <a:pt x="1" y="3081"/>
                    <a:pt x="1" y="3176"/>
                    <a:pt x="72" y="3236"/>
                  </a:cubicBezTo>
                  <a:cubicBezTo>
                    <a:pt x="108" y="3278"/>
                    <a:pt x="152" y="3298"/>
                    <a:pt x="196" y="3298"/>
                  </a:cubicBezTo>
                  <a:cubicBezTo>
                    <a:pt x="239" y="3298"/>
                    <a:pt x="280" y="3278"/>
                    <a:pt x="310" y="3236"/>
                  </a:cubicBezTo>
                  <a:lnTo>
                    <a:pt x="3275" y="283"/>
                  </a:lnTo>
                  <a:cubicBezTo>
                    <a:pt x="3346" y="200"/>
                    <a:pt x="3346" y="105"/>
                    <a:pt x="3275" y="45"/>
                  </a:cubicBezTo>
                  <a:cubicBezTo>
                    <a:pt x="3245" y="15"/>
                    <a:pt x="3203" y="0"/>
                    <a:pt x="31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6" name="Google Shape;13516;p88"/>
            <p:cNvSpPr/>
            <p:nvPr/>
          </p:nvSpPr>
          <p:spPr>
            <a:xfrm>
              <a:off x="922850" y="3428715"/>
              <a:ext cx="223620" cy="223620"/>
            </a:xfrm>
            <a:custGeom>
              <a:avLst/>
              <a:gdLst/>
              <a:ahLst/>
              <a:cxnLst/>
              <a:rect l="l" t="t" r="r" b="b"/>
              <a:pathLst>
                <a:path w="7026" h="7026" extrusionOk="0">
                  <a:moveTo>
                    <a:pt x="3513" y="0"/>
                  </a:moveTo>
                  <a:cubicBezTo>
                    <a:pt x="1584" y="0"/>
                    <a:pt x="1" y="1584"/>
                    <a:pt x="1" y="3513"/>
                  </a:cubicBezTo>
                  <a:cubicBezTo>
                    <a:pt x="1" y="5453"/>
                    <a:pt x="1584" y="7025"/>
                    <a:pt x="3513" y="7025"/>
                  </a:cubicBezTo>
                  <a:cubicBezTo>
                    <a:pt x="5454" y="7025"/>
                    <a:pt x="7026" y="5453"/>
                    <a:pt x="7026" y="3513"/>
                  </a:cubicBezTo>
                  <a:cubicBezTo>
                    <a:pt x="7026" y="1834"/>
                    <a:pt x="5835" y="393"/>
                    <a:pt x="4204" y="60"/>
                  </a:cubicBezTo>
                  <a:cubicBezTo>
                    <a:pt x="4196" y="59"/>
                    <a:pt x="4188" y="58"/>
                    <a:pt x="4180" y="58"/>
                  </a:cubicBezTo>
                  <a:cubicBezTo>
                    <a:pt x="4095" y="58"/>
                    <a:pt x="4022" y="115"/>
                    <a:pt x="3989" y="191"/>
                  </a:cubicBezTo>
                  <a:cubicBezTo>
                    <a:pt x="3978" y="286"/>
                    <a:pt x="4037" y="369"/>
                    <a:pt x="4132" y="405"/>
                  </a:cubicBezTo>
                  <a:cubicBezTo>
                    <a:pt x="5597" y="703"/>
                    <a:pt x="6692" y="2001"/>
                    <a:pt x="6692" y="3513"/>
                  </a:cubicBezTo>
                  <a:cubicBezTo>
                    <a:pt x="6692" y="5251"/>
                    <a:pt x="5263" y="6680"/>
                    <a:pt x="3513" y="6680"/>
                  </a:cubicBezTo>
                  <a:cubicBezTo>
                    <a:pt x="1775" y="6680"/>
                    <a:pt x="346" y="5251"/>
                    <a:pt x="346" y="3513"/>
                  </a:cubicBezTo>
                  <a:cubicBezTo>
                    <a:pt x="346" y="1774"/>
                    <a:pt x="1775" y="346"/>
                    <a:pt x="3513" y="346"/>
                  </a:cubicBezTo>
                  <a:cubicBezTo>
                    <a:pt x="3608" y="346"/>
                    <a:pt x="3692" y="274"/>
                    <a:pt x="3692" y="167"/>
                  </a:cubicBezTo>
                  <a:cubicBezTo>
                    <a:pt x="3680" y="72"/>
                    <a:pt x="3608" y="0"/>
                    <a:pt x="3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7" name="Google Shape;13517;p88"/>
            <p:cNvSpPr/>
            <p:nvPr/>
          </p:nvSpPr>
          <p:spPr>
            <a:xfrm>
              <a:off x="850092" y="3352934"/>
              <a:ext cx="369517" cy="375660"/>
            </a:xfrm>
            <a:custGeom>
              <a:avLst/>
              <a:gdLst/>
              <a:ahLst/>
              <a:cxnLst/>
              <a:rect l="l" t="t" r="r" b="b"/>
              <a:pathLst>
                <a:path w="11610" h="11803" extrusionOk="0">
                  <a:moveTo>
                    <a:pt x="5804" y="0"/>
                  </a:moveTo>
                  <a:cubicBezTo>
                    <a:pt x="5801" y="0"/>
                    <a:pt x="5799" y="0"/>
                    <a:pt x="5799" y="0"/>
                  </a:cubicBezTo>
                  <a:cubicBezTo>
                    <a:pt x="5585" y="0"/>
                    <a:pt x="5371" y="119"/>
                    <a:pt x="5252" y="310"/>
                  </a:cubicBezTo>
                  <a:lnTo>
                    <a:pt x="4573" y="1453"/>
                  </a:lnTo>
                  <a:cubicBezTo>
                    <a:pt x="4515" y="1551"/>
                    <a:pt x="4424" y="1605"/>
                    <a:pt x="4326" y="1605"/>
                  </a:cubicBezTo>
                  <a:cubicBezTo>
                    <a:pt x="4281" y="1605"/>
                    <a:pt x="4236" y="1594"/>
                    <a:pt x="4192" y="1572"/>
                  </a:cubicBezTo>
                  <a:lnTo>
                    <a:pt x="2977" y="1060"/>
                  </a:lnTo>
                  <a:cubicBezTo>
                    <a:pt x="2889" y="1020"/>
                    <a:pt x="2800" y="1002"/>
                    <a:pt x="2713" y="1002"/>
                  </a:cubicBezTo>
                  <a:cubicBezTo>
                    <a:pt x="2355" y="1002"/>
                    <a:pt x="2046" y="1312"/>
                    <a:pt x="2084" y="1715"/>
                  </a:cubicBezTo>
                  <a:lnTo>
                    <a:pt x="2204" y="3036"/>
                  </a:lnTo>
                  <a:cubicBezTo>
                    <a:pt x="2215" y="3179"/>
                    <a:pt x="2108" y="3322"/>
                    <a:pt x="1965" y="3346"/>
                  </a:cubicBezTo>
                  <a:lnTo>
                    <a:pt x="668" y="3643"/>
                  </a:lnTo>
                  <a:cubicBezTo>
                    <a:pt x="191" y="3751"/>
                    <a:pt x="1" y="4334"/>
                    <a:pt x="322" y="4703"/>
                  </a:cubicBezTo>
                  <a:lnTo>
                    <a:pt x="1203" y="5703"/>
                  </a:lnTo>
                  <a:cubicBezTo>
                    <a:pt x="1311" y="5822"/>
                    <a:pt x="1311" y="5989"/>
                    <a:pt x="1203" y="6084"/>
                  </a:cubicBezTo>
                  <a:lnTo>
                    <a:pt x="322" y="7084"/>
                  </a:lnTo>
                  <a:cubicBezTo>
                    <a:pt x="179" y="7263"/>
                    <a:pt x="132" y="7489"/>
                    <a:pt x="191" y="7715"/>
                  </a:cubicBezTo>
                  <a:cubicBezTo>
                    <a:pt x="263" y="7930"/>
                    <a:pt x="441" y="8084"/>
                    <a:pt x="668" y="8144"/>
                  </a:cubicBezTo>
                  <a:lnTo>
                    <a:pt x="1025" y="8215"/>
                  </a:lnTo>
                  <a:cubicBezTo>
                    <a:pt x="1033" y="8216"/>
                    <a:pt x="1041" y="8217"/>
                    <a:pt x="1049" y="8217"/>
                  </a:cubicBezTo>
                  <a:cubicBezTo>
                    <a:pt x="1136" y="8217"/>
                    <a:pt x="1217" y="8161"/>
                    <a:pt x="1239" y="8084"/>
                  </a:cubicBezTo>
                  <a:cubicBezTo>
                    <a:pt x="1251" y="7989"/>
                    <a:pt x="1192" y="7894"/>
                    <a:pt x="1096" y="7870"/>
                  </a:cubicBezTo>
                  <a:lnTo>
                    <a:pt x="739" y="7799"/>
                  </a:lnTo>
                  <a:cubicBezTo>
                    <a:pt x="644" y="7775"/>
                    <a:pt x="560" y="7692"/>
                    <a:pt x="525" y="7608"/>
                  </a:cubicBezTo>
                  <a:cubicBezTo>
                    <a:pt x="489" y="7501"/>
                    <a:pt x="501" y="7394"/>
                    <a:pt x="584" y="7322"/>
                  </a:cubicBezTo>
                  <a:lnTo>
                    <a:pt x="1453" y="6322"/>
                  </a:lnTo>
                  <a:cubicBezTo>
                    <a:pt x="1668" y="6084"/>
                    <a:pt x="1668" y="5715"/>
                    <a:pt x="1453" y="5477"/>
                  </a:cubicBezTo>
                  <a:lnTo>
                    <a:pt x="584" y="4477"/>
                  </a:lnTo>
                  <a:cubicBezTo>
                    <a:pt x="430" y="4322"/>
                    <a:pt x="525" y="4048"/>
                    <a:pt x="739" y="3989"/>
                  </a:cubicBezTo>
                  <a:lnTo>
                    <a:pt x="2037" y="3691"/>
                  </a:lnTo>
                  <a:cubicBezTo>
                    <a:pt x="2346" y="3620"/>
                    <a:pt x="2573" y="3322"/>
                    <a:pt x="2549" y="3012"/>
                  </a:cubicBezTo>
                  <a:lnTo>
                    <a:pt x="2430" y="1679"/>
                  </a:lnTo>
                  <a:cubicBezTo>
                    <a:pt x="2410" y="1503"/>
                    <a:pt x="2559" y="1359"/>
                    <a:pt x="2731" y="1359"/>
                  </a:cubicBezTo>
                  <a:cubicBezTo>
                    <a:pt x="2769" y="1359"/>
                    <a:pt x="2808" y="1366"/>
                    <a:pt x="2846" y="1381"/>
                  </a:cubicBezTo>
                  <a:lnTo>
                    <a:pt x="4061" y="1905"/>
                  </a:lnTo>
                  <a:cubicBezTo>
                    <a:pt x="4143" y="1941"/>
                    <a:pt x="4229" y="1958"/>
                    <a:pt x="4314" y="1958"/>
                  </a:cubicBezTo>
                  <a:cubicBezTo>
                    <a:pt x="4536" y="1958"/>
                    <a:pt x="4750" y="1841"/>
                    <a:pt x="4871" y="1643"/>
                  </a:cubicBezTo>
                  <a:lnTo>
                    <a:pt x="5549" y="488"/>
                  </a:lnTo>
                  <a:cubicBezTo>
                    <a:pt x="5609" y="393"/>
                    <a:pt x="5710" y="345"/>
                    <a:pt x="5810" y="345"/>
                  </a:cubicBezTo>
                  <a:cubicBezTo>
                    <a:pt x="5909" y="345"/>
                    <a:pt x="6008" y="393"/>
                    <a:pt x="6061" y="488"/>
                  </a:cubicBezTo>
                  <a:lnTo>
                    <a:pt x="6740" y="1643"/>
                  </a:lnTo>
                  <a:cubicBezTo>
                    <a:pt x="6861" y="1842"/>
                    <a:pt x="7077" y="1953"/>
                    <a:pt x="7300" y="1953"/>
                  </a:cubicBezTo>
                  <a:cubicBezTo>
                    <a:pt x="7383" y="1953"/>
                    <a:pt x="7468" y="1938"/>
                    <a:pt x="7549" y="1905"/>
                  </a:cubicBezTo>
                  <a:lnTo>
                    <a:pt x="8764" y="1381"/>
                  </a:lnTo>
                  <a:cubicBezTo>
                    <a:pt x="8802" y="1366"/>
                    <a:pt x="8841" y="1359"/>
                    <a:pt x="8878" y="1359"/>
                  </a:cubicBezTo>
                  <a:cubicBezTo>
                    <a:pt x="9048" y="1359"/>
                    <a:pt x="9190" y="1503"/>
                    <a:pt x="9181" y="1679"/>
                  </a:cubicBezTo>
                  <a:lnTo>
                    <a:pt x="9062" y="3012"/>
                  </a:lnTo>
                  <a:cubicBezTo>
                    <a:pt x="9038" y="3334"/>
                    <a:pt x="9240" y="3620"/>
                    <a:pt x="9574" y="3691"/>
                  </a:cubicBezTo>
                  <a:lnTo>
                    <a:pt x="10859" y="3989"/>
                  </a:lnTo>
                  <a:cubicBezTo>
                    <a:pt x="11086" y="4036"/>
                    <a:pt x="11181" y="4298"/>
                    <a:pt x="11026" y="4477"/>
                  </a:cubicBezTo>
                  <a:lnTo>
                    <a:pt x="10145" y="5477"/>
                  </a:lnTo>
                  <a:cubicBezTo>
                    <a:pt x="9943" y="5715"/>
                    <a:pt x="9943" y="6084"/>
                    <a:pt x="10145" y="6322"/>
                  </a:cubicBezTo>
                  <a:lnTo>
                    <a:pt x="11026" y="7322"/>
                  </a:lnTo>
                  <a:cubicBezTo>
                    <a:pt x="11181" y="7489"/>
                    <a:pt x="11086" y="7751"/>
                    <a:pt x="10859" y="7811"/>
                  </a:cubicBezTo>
                  <a:lnTo>
                    <a:pt x="9574" y="8108"/>
                  </a:lnTo>
                  <a:cubicBezTo>
                    <a:pt x="9252" y="8192"/>
                    <a:pt x="9038" y="8489"/>
                    <a:pt x="9062" y="8799"/>
                  </a:cubicBezTo>
                  <a:lnTo>
                    <a:pt x="9181" y="10120"/>
                  </a:lnTo>
                  <a:cubicBezTo>
                    <a:pt x="9190" y="10302"/>
                    <a:pt x="9054" y="10445"/>
                    <a:pt x="8889" y="10445"/>
                  </a:cubicBezTo>
                  <a:cubicBezTo>
                    <a:pt x="8848" y="10445"/>
                    <a:pt x="8806" y="10437"/>
                    <a:pt x="8764" y="10418"/>
                  </a:cubicBezTo>
                  <a:lnTo>
                    <a:pt x="7549" y="9894"/>
                  </a:lnTo>
                  <a:cubicBezTo>
                    <a:pt x="7468" y="9858"/>
                    <a:pt x="7382" y="9841"/>
                    <a:pt x="7298" y="9841"/>
                  </a:cubicBezTo>
                  <a:cubicBezTo>
                    <a:pt x="7076" y="9841"/>
                    <a:pt x="6861" y="9961"/>
                    <a:pt x="6740" y="10168"/>
                  </a:cubicBezTo>
                  <a:lnTo>
                    <a:pt x="6061" y="11311"/>
                  </a:lnTo>
                  <a:cubicBezTo>
                    <a:pt x="6002" y="11406"/>
                    <a:pt x="5900" y="11454"/>
                    <a:pt x="5801" y="11454"/>
                  </a:cubicBezTo>
                  <a:cubicBezTo>
                    <a:pt x="5701" y="11454"/>
                    <a:pt x="5603" y="11406"/>
                    <a:pt x="5549" y="11311"/>
                  </a:cubicBezTo>
                  <a:lnTo>
                    <a:pt x="4871" y="10168"/>
                  </a:lnTo>
                  <a:cubicBezTo>
                    <a:pt x="4749" y="9960"/>
                    <a:pt x="4533" y="9846"/>
                    <a:pt x="4309" y="9846"/>
                  </a:cubicBezTo>
                  <a:cubicBezTo>
                    <a:pt x="4226" y="9846"/>
                    <a:pt x="4142" y="9862"/>
                    <a:pt x="4061" y="9894"/>
                  </a:cubicBezTo>
                  <a:lnTo>
                    <a:pt x="2846" y="10418"/>
                  </a:lnTo>
                  <a:cubicBezTo>
                    <a:pt x="2804" y="10437"/>
                    <a:pt x="2762" y="10445"/>
                    <a:pt x="2721" y="10445"/>
                  </a:cubicBezTo>
                  <a:cubicBezTo>
                    <a:pt x="2553" y="10445"/>
                    <a:pt x="2411" y="10302"/>
                    <a:pt x="2430" y="10120"/>
                  </a:cubicBezTo>
                  <a:lnTo>
                    <a:pt x="2549" y="8799"/>
                  </a:lnTo>
                  <a:cubicBezTo>
                    <a:pt x="2573" y="8465"/>
                    <a:pt x="2370" y="8192"/>
                    <a:pt x="2037" y="8108"/>
                  </a:cubicBezTo>
                  <a:lnTo>
                    <a:pt x="1727" y="8037"/>
                  </a:lnTo>
                  <a:cubicBezTo>
                    <a:pt x="1719" y="8036"/>
                    <a:pt x="1711" y="8035"/>
                    <a:pt x="1703" y="8035"/>
                  </a:cubicBezTo>
                  <a:cubicBezTo>
                    <a:pt x="1616" y="8035"/>
                    <a:pt x="1535" y="8092"/>
                    <a:pt x="1513" y="8168"/>
                  </a:cubicBezTo>
                  <a:cubicBezTo>
                    <a:pt x="1501" y="8263"/>
                    <a:pt x="1561" y="8370"/>
                    <a:pt x="1656" y="8382"/>
                  </a:cubicBezTo>
                  <a:lnTo>
                    <a:pt x="1965" y="8454"/>
                  </a:lnTo>
                  <a:cubicBezTo>
                    <a:pt x="2108" y="8489"/>
                    <a:pt x="2204" y="8620"/>
                    <a:pt x="2204" y="8763"/>
                  </a:cubicBezTo>
                  <a:lnTo>
                    <a:pt x="2084" y="10097"/>
                  </a:lnTo>
                  <a:cubicBezTo>
                    <a:pt x="2046" y="10493"/>
                    <a:pt x="2361" y="10804"/>
                    <a:pt x="2723" y="10804"/>
                  </a:cubicBezTo>
                  <a:cubicBezTo>
                    <a:pt x="2807" y="10804"/>
                    <a:pt x="2893" y="10787"/>
                    <a:pt x="2977" y="10751"/>
                  </a:cubicBezTo>
                  <a:lnTo>
                    <a:pt x="4192" y="10228"/>
                  </a:lnTo>
                  <a:cubicBezTo>
                    <a:pt x="4230" y="10212"/>
                    <a:pt x="4269" y="10204"/>
                    <a:pt x="4308" y="10204"/>
                  </a:cubicBezTo>
                  <a:cubicBezTo>
                    <a:pt x="4413" y="10204"/>
                    <a:pt x="4512" y="10259"/>
                    <a:pt x="4573" y="10347"/>
                  </a:cubicBezTo>
                  <a:lnTo>
                    <a:pt x="5252" y="11490"/>
                  </a:lnTo>
                  <a:cubicBezTo>
                    <a:pt x="5377" y="11698"/>
                    <a:pt x="5594" y="11802"/>
                    <a:pt x="5810" y="11802"/>
                  </a:cubicBezTo>
                  <a:cubicBezTo>
                    <a:pt x="6025" y="11802"/>
                    <a:pt x="6240" y="11698"/>
                    <a:pt x="6359" y="11490"/>
                  </a:cubicBezTo>
                  <a:lnTo>
                    <a:pt x="7037" y="10347"/>
                  </a:lnTo>
                  <a:cubicBezTo>
                    <a:pt x="7088" y="10253"/>
                    <a:pt x="7188" y="10202"/>
                    <a:pt x="7288" y="10202"/>
                  </a:cubicBezTo>
                  <a:cubicBezTo>
                    <a:pt x="7328" y="10202"/>
                    <a:pt x="7369" y="10211"/>
                    <a:pt x="7407" y="10228"/>
                  </a:cubicBezTo>
                  <a:lnTo>
                    <a:pt x="8633" y="10751"/>
                  </a:lnTo>
                  <a:cubicBezTo>
                    <a:pt x="8715" y="10787"/>
                    <a:pt x="8800" y="10804"/>
                    <a:pt x="8883" y="10804"/>
                  </a:cubicBezTo>
                  <a:cubicBezTo>
                    <a:pt x="9242" y="10804"/>
                    <a:pt x="9565" y="10493"/>
                    <a:pt x="9526" y="10097"/>
                  </a:cubicBezTo>
                  <a:lnTo>
                    <a:pt x="9407" y="8763"/>
                  </a:lnTo>
                  <a:cubicBezTo>
                    <a:pt x="9395" y="8620"/>
                    <a:pt x="9490" y="8489"/>
                    <a:pt x="9645" y="8454"/>
                  </a:cubicBezTo>
                  <a:lnTo>
                    <a:pt x="10943" y="8156"/>
                  </a:lnTo>
                  <a:cubicBezTo>
                    <a:pt x="11419" y="8049"/>
                    <a:pt x="11609" y="7477"/>
                    <a:pt x="11276" y="7096"/>
                  </a:cubicBezTo>
                  <a:lnTo>
                    <a:pt x="10407" y="6084"/>
                  </a:lnTo>
                  <a:cubicBezTo>
                    <a:pt x="10300" y="5965"/>
                    <a:pt x="10300" y="5810"/>
                    <a:pt x="10407" y="5703"/>
                  </a:cubicBezTo>
                  <a:lnTo>
                    <a:pt x="11276" y="4703"/>
                  </a:lnTo>
                  <a:cubicBezTo>
                    <a:pt x="11609" y="4334"/>
                    <a:pt x="11419" y="3751"/>
                    <a:pt x="10943" y="3643"/>
                  </a:cubicBezTo>
                  <a:lnTo>
                    <a:pt x="9645" y="3346"/>
                  </a:lnTo>
                  <a:cubicBezTo>
                    <a:pt x="9490" y="3322"/>
                    <a:pt x="9407" y="3179"/>
                    <a:pt x="9407" y="3036"/>
                  </a:cubicBezTo>
                  <a:lnTo>
                    <a:pt x="9526" y="1715"/>
                  </a:lnTo>
                  <a:cubicBezTo>
                    <a:pt x="9564" y="1312"/>
                    <a:pt x="9248" y="1002"/>
                    <a:pt x="8893" y="1002"/>
                  </a:cubicBezTo>
                  <a:cubicBezTo>
                    <a:pt x="8807" y="1002"/>
                    <a:pt x="8719" y="1020"/>
                    <a:pt x="8633" y="1060"/>
                  </a:cubicBezTo>
                  <a:lnTo>
                    <a:pt x="7407" y="1572"/>
                  </a:lnTo>
                  <a:cubicBezTo>
                    <a:pt x="7371" y="1588"/>
                    <a:pt x="7334" y="1595"/>
                    <a:pt x="7296" y="1595"/>
                  </a:cubicBezTo>
                  <a:cubicBezTo>
                    <a:pt x="7193" y="1595"/>
                    <a:pt x="7090" y="1540"/>
                    <a:pt x="7037" y="1453"/>
                  </a:cubicBezTo>
                  <a:lnTo>
                    <a:pt x="6359" y="310"/>
                  </a:lnTo>
                  <a:cubicBezTo>
                    <a:pt x="6170" y="10"/>
                    <a:pt x="5848" y="0"/>
                    <a:pt x="58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18" name="Google Shape;13518;p88"/>
          <p:cNvGrpSpPr/>
          <p:nvPr/>
        </p:nvGrpSpPr>
        <p:grpSpPr>
          <a:xfrm>
            <a:off x="1314678" y="3183967"/>
            <a:ext cx="334666" cy="365348"/>
            <a:chOff x="1314678" y="3358217"/>
            <a:chExt cx="334666" cy="365348"/>
          </a:xfrm>
        </p:grpSpPr>
        <p:sp>
          <p:nvSpPr>
            <p:cNvPr id="13519" name="Google Shape;13519;p88"/>
            <p:cNvSpPr/>
            <p:nvPr/>
          </p:nvSpPr>
          <p:spPr>
            <a:xfrm>
              <a:off x="1316588" y="3358217"/>
              <a:ext cx="332757" cy="365348"/>
            </a:xfrm>
            <a:custGeom>
              <a:avLst/>
              <a:gdLst/>
              <a:ahLst/>
              <a:cxnLst/>
              <a:rect l="l" t="t" r="r" b="b"/>
              <a:pathLst>
                <a:path w="10455" h="11479" extrusionOk="0">
                  <a:moveTo>
                    <a:pt x="1501" y="9300"/>
                  </a:moveTo>
                  <a:cubicBezTo>
                    <a:pt x="1655" y="9300"/>
                    <a:pt x="1786" y="9419"/>
                    <a:pt x="1786" y="9585"/>
                  </a:cubicBezTo>
                  <a:cubicBezTo>
                    <a:pt x="1786" y="9752"/>
                    <a:pt x="1667" y="9871"/>
                    <a:pt x="1501" y="9871"/>
                  </a:cubicBezTo>
                  <a:lnTo>
                    <a:pt x="584" y="9871"/>
                  </a:lnTo>
                  <a:cubicBezTo>
                    <a:pt x="429" y="9871"/>
                    <a:pt x="298" y="9752"/>
                    <a:pt x="298" y="9585"/>
                  </a:cubicBezTo>
                  <a:cubicBezTo>
                    <a:pt x="298" y="9431"/>
                    <a:pt x="417" y="9300"/>
                    <a:pt x="584" y="9300"/>
                  </a:cubicBezTo>
                  <a:close/>
                  <a:moveTo>
                    <a:pt x="9359" y="1013"/>
                  </a:moveTo>
                  <a:lnTo>
                    <a:pt x="9359" y="10443"/>
                  </a:lnTo>
                  <a:lnTo>
                    <a:pt x="9037" y="10443"/>
                  </a:lnTo>
                  <a:lnTo>
                    <a:pt x="9037" y="1013"/>
                  </a:lnTo>
                  <a:close/>
                  <a:moveTo>
                    <a:pt x="3048" y="1"/>
                  </a:moveTo>
                  <a:cubicBezTo>
                    <a:pt x="2965" y="1"/>
                    <a:pt x="2894" y="72"/>
                    <a:pt x="2894" y="156"/>
                  </a:cubicBezTo>
                  <a:cubicBezTo>
                    <a:pt x="2894" y="251"/>
                    <a:pt x="2965" y="322"/>
                    <a:pt x="3048" y="322"/>
                  </a:cubicBezTo>
                  <a:lnTo>
                    <a:pt x="8347" y="322"/>
                  </a:lnTo>
                  <a:cubicBezTo>
                    <a:pt x="8561" y="322"/>
                    <a:pt x="8728" y="489"/>
                    <a:pt x="8728" y="691"/>
                  </a:cubicBezTo>
                  <a:lnTo>
                    <a:pt x="8728" y="10776"/>
                  </a:lnTo>
                  <a:cubicBezTo>
                    <a:pt x="8728" y="10978"/>
                    <a:pt x="8561" y="11145"/>
                    <a:pt x="8347" y="11145"/>
                  </a:cubicBezTo>
                  <a:lnTo>
                    <a:pt x="1584" y="11145"/>
                  </a:lnTo>
                  <a:cubicBezTo>
                    <a:pt x="1370" y="11145"/>
                    <a:pt x="1203" y="10978"/>
                    <a:pt x="1203" y="10776"/>
                  </a:cubicBezTo>
                  <a:lnTo>
                    <a:pt x="1203" y="10204"/>
                  </a:lnTo>
                  <a:lnTo>
                    <a:pt x="1524" y="10204"/>
                  </a:lnTo>
                  <a:cubicBezTo>
                    <a:pt x="1858" y="10204"/>
                    <a:pt x="2132" y="9931"/>
                    <a:pt x="2132" y="9597"/>
                  </a:cubicBezTo>
                  <a:cubicBezTo>
                    <a:pt x="2132" y="9276"/>
                    <a:pt x="1846" y="8990"/>
                    <a:pt x="1524" y="8990"/>
                  </a:cubicBezTo>
                  <a:lnTo>
                    <a:pt x="1203" y="8990"/>
                  </a:lnTo>
                  <a:lnTo>
                    <a:pt x="1203" y="8621"/>
                  </a:lnTo>
                  <a:cubicBezTo>
                    <a:pt x="1203" y="8526"/>
                    <a:pt x="1132" y="8454"/>
                    <a:pt x="1048" y="8454"/>
                  </a:cubicBezTo>
                  <a:cubicBezTo>
                    <a:pt x="953" y="8454"/>
                    <a:pt x="882" y="8526"/>
                    <a:pt x="882" y="8621"/>
                  </a:cubicBezTo>
                  <a:lnTo>
                    <a:pt x="882" y="8990"/>
                  </a:lnTo>
                  <a:lnTo>
                    <a:pt x="608" y="8990"/>
                  </a:lnTo>
                  <a:cubicBezTo>
                    <a:pt x="274" y="8990"/>
                    <a:pt x="0" y="9276"/>
                    <a:pt x="0" y="9597"/>
                  </a:cubicBezTo>
                  <a:cubicBezTo>
                    <a:pt x="0" y="9931"/>
                    <a:pt x="286" y="10204"/>
                    <a:pt x="608" y="10204"/>
                  </a:cubicBezTo>
                  <a:lnTo>
                    <a:pt x="882" y="10204"/>
                  </a:lnTo>
                  <a:lnTo>
                    <a:pt x="882" y="10776"/>
                  </a:lnTo>
                  <a:cubicBezTo>
                    <a:pt x="882" y="11157"/>
                    <a:pt x="1191" y="11478"/>
                    <a:pt x="1584" y="11478"/>
                  </a:cubicBezTo>
                  <a:lnTo>
                    <a:pt x="9752" y="11478"/>
                  </a:lnTo>
                  <a:cubicBezTo>
                    <a:pt x="10133" y="11478"/>
                    <a:pt x="10454" y="11157"/>
                    <a:pt x="10454" y="10776"/>
                  </a:cubicBezTo>
                  <a:lnTo>
                    <a:pt x="10454" y="2156"/>
                  </a:lnTo>
                  <a:cubicBezTo>
                    <a:pt x="10454" y="2073"/>
                    <a:pt x="10371" y="1989"/>
                    <a:pt x="10287" y="1989"/>
                  </a:cubicBezTo>
                  <a:cubicBezTo>
                    <a:pt x="10192" y="1989"/>
                    <a:pt x="10121" y="2073"/>
                    <a:pt x="10121" y="2156"/>
                  </a:cubicBezTo>
                  <a:lnTo>
                    <a:pt x="10121" y="10776"/>
                  </a:lnTo>
                  <a:cubicBezTo>
                    <a:pt x="10121" y="10978"/>
                    <a:pt x="9954" y="11145"/>
                    <a:pt x="9752" y="11145"/>
                  </a:cubicBezTo>
                  <a:lnTo>
                    <a:pt x="8954" y="11145"/>
                  </a:lnTo>
                  <a:cubicBezTo>
                    <a:pt x="9014" y="11038"/>
                    <a:pt x="9061" y="10919"/>
                    <a:pt x="9061" y="10800"/>
                  </a:cubicBezTo>
                  <a:lnTo>
                    <a:pt x="9549" y="10800"/>
                  </a:lnTo>
                  <a:cubicBezTo>
                    <a:pt x="9645" y="10800"/>
                    <a:pt x="9716" y="10728"/>
                    <a:pt x="9716" y="10645"/>
                  </a:cubicBezTo>
                  <a:lnTo>
                    <a:pt x="9716" y="858"/>
                  </a:lnTo>
                  <a:cubicBezTo>
                    <a:pt x="9716" y="775"/>
                    <a:pt x="9645" y="691"/>
                    <a:pt x="9549" y="691"/>
                  </a:cubicBezTo>
                  <a:lnTo>
                    <a:pt x="9061" y="691"/>
                  </a:lnTo>
                  <a:cubicBezTo>
                    <a:pt x="9061" y="560"/>
                    <a:pt x="9014" y="441"/>
                    <a:pt x="8954" y="358"/>
                  </a:cubicBezTo>
                  <a:lnTo>
                    <a:pt x="9752" y="358"/>
                  </a:lnTo>
                  <a:cubicBezTo>
                    <a:pt x="9954" y="358"/>
                    <a:pt x="10121" y="525"/>
                    <a:pt x="10121" y="727"/>
                  </a:cubicBezTo>
                  <a:lnTo>
                    <a:pt x="10121" y="1430"/>
                  </a:lnTo>
                  <a:cubicBezTo>
                    <a:pt x="10097" y="1489"/>
                    <a:pt x="10168" y="1561"/>
                    <a:pt x="10276" y="1561"/>
                  </a:cubicBezTo>
                  <a:cubicBezTo>
                    <a:pt x="10359" y="1561"/>
                    <a:pt x="10430" y="1489"/>
                    <a:pt x="10430" y="1394"/>
                  </a:cubicBezTo>
                  <a:lnTo>
                    <a:pt x="10430" y="691"/>
                  </a:lnTo>
                  <a:cubicBezTo>
                    <a:pt x="10430" y="310"/>
                    <a:pt x="10121" y="1"/>
                    <a:pt x="97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0" name="Google Shape;13520;p88"/>
            <p:cNvSpPr/>
            <p:nvPr/>
          </p:nvSpPr>
          <p:spPr>
            <a:xfrm>
              <a:off x="1314678" y="3358981"/>
              <a:ext cx="79632" cy="254684"/>
            </a:xfrm>
            <a:custGeom>
              <a:avLst/>
              <a:gdLst/>
              <a:ahLst/>
              <a:cxnLst/>
              <a:rect l="l" t="t" r="r" b="b"/>
              <a:pathLst>
                <a:path w="2502" h="8002" extrusionOk="0">
                  <a:moveTo>
                    <a:pt x="1537" y="1537"/>
                  </a:moveTo>
                  <a:cubicBezTo>
                    <a:pt x="1680" y="1537"/>
                    <a:pt x="1811" y="1656"/>
                    <a:pt x="1811" y="1822"/>
                  </a:cubicBezTo>
                  <a:cubicBezTo>
                    <a:pt x="1811" y="1989"/>
                    <a:pt x="1692" y="2108"/>
                    <a:pt x="1537" y="2108"/>
                  </a:cubicBezTo>
                  <a:lnTo>
                    <a:pt x="608" y="2108"/>
                  </a:lnTo>
                  <a:cubicBezTo>
                    <a:pt x="465" y="2108"/>
                    <a:pt x="334" y="1989"/>
                    <a:pt x="334" y="1822"/>
                  </a:cubicBezTo>
                  <a:cubicBezTo>
                    <a:pt x="334" y="1668"/>
                    <a:pt x="453" y="1537"/>
                    <a:pt x="608" y="1537"/>
                  </a:cubicBezTo>
                  <a:close/>
                  <a:moveTo>
                    <a:pt x="1549" y="4132"/>
                  </a:moveTo>
                  <a:cubicBezTo>
                    <a:pt x="1692" y="4132"/>
                    <a:pt x="1835" y="4251"/>
                    <a:pt x="1835" y="4406"/>
                  </a:cubicBezTo>
                  <a:cubicBezTo>
                    <a:pt x="1835" y="4573"/>
                    <a:pt x="1715" y="4692"/>
                    <a:pt x="1549" y="4692"/>
                  </a:cubicBezTo>
                  <a:lnTo>
                    <a:pt x="632" y="4692"/>
                  </a:lnTo>
                  <a:cubicBezTo>
                    <a:pt x="465" y="4680"/>
                    <a:pt x="346" y="4561"/>
                    <a:pt x="346" y="4406"/>
                  </a:cubicBezTo>
                  <a:cubicBezTo>
                    <a:pt x="346" y="4263"/>
                    <a:pt x="465" y="4132"/>
                    <a:pt x="632" y="4132"/>
                  </a:cubicBezTo>
                  <a:close/>
                  <a:moveTo>
                    <a:pt x="1549" y="6704"/>
                  </a:moveTo>
                  <a:cubicBezTo>
                    <a:pt x="1715" y="6704"/>
                    <a:pt x="1835" y="6835"/>
                    <a:pt x="1835" y="6990"/>
                  </a:cubicBezTo>
                  <a:cubicBezTo>
                    <a:pt x="1835" y="7132"/>
                    <a:pt x="1715" y="7263"/>
                    <a:pt x="1549" y="7263"/>
                  </a:cubicBezTo>
                  <a:lnTo>
                    <a:pt x="632" y="7263"/>
                  </a:lnTo>
                  <a:cubicBezTo>
                    <a:pt x="477" y="7263"/>
                    <a:pt x="346" y="7144"/>
                    <a:pt x="346" y="6990"/>
                  </a:cubicBezTo>
                  <a:cubicBezTo>
                    <a:pt x="346" y="6823"/>
                    <a:pt x="465" y="6704"/>
                    <a:pt x="632" y="6704"/>
                  </a:cubicBezTo>
                  <a:close/>
                  <a:moveTo>
                    <a:pt x="1608" y="1"/>
                  </a:moveTo>
                  <a:cubicBezTo>
                    <a:pt x="1227" y="1"/>
                    <a:pt x="906" y="310"/>
                    <a:pt x="906" y="703"/>
                  </a:cubicBezTo>
                  <a:lnTo>
                    <a:pt x="906" y="1239"/>
                  </a:lnTo>
                  <a:lnTo>
                    <a:pt x="608" y="1239"/>
                  </a:lnTo>
                  <a:cubicBezTo>
                    <a:pt x="275" y="1239"/>
                    <a:pt x="1" y="1525"/>
                    <a:pt x="1" y="1846"/>
                  </a:cubicBezTo>
                  <a:cubicBezTo>
                    <a:pt x="1" y="2179"/>
                    <a:pt x="287" y="2465"/>
                    <a:pt x="608" y="2465"/>
                  </a:cubicBezTo>
                  <a:lnTo>
                    <a:pt x="906" y="2465"/>
                  </a:lnTo>
                  <a:lnTo>
                    <a:pt x="906" y="3799"/>
                  </a:lnTo>
                  <a:lnTo>
                    <a:pt x="608" y="3799"/>
                  </a:lnTo>
                  <a:cubicBezTo>
                    <a:pt x="275" y="3799"/>
                    <a:pt x="1" y="4084"/>
                    <a:pt x="1" y="4406"/>
                  </a:cubicBezTo>
                  <a:cubicBezTo>
                    <a:pt x="1" y="4739"/>
                    <a:pt x="287" y="5025"/>
                    <a:pt x="608" y="5025"/>
                  </a:cubicBezTo>
                  <a:lnTo>
                    <a:pt x="906" y="5025"/>
                  </a:lnTo>
                  <a:lnTo>
                    <a:pt x="906" y="6359"/>
                  </a:lnTo>
                  <a:lnTo>
                    <a:pt x="632" y="6359"/>
                  </a:lnTo>
                  <a:cubicBezTo>
                    <a:pt x="287" y="6359"/>
                    <a:pt x="13" y="6644"/>
                    <a:pt x="13" y="6966"/>
                  </a:cubicBezTo>
                  <a:cubicBezTo>
                    <a:pt x="13" y="7299"/>
                    <a:pt x="299" y="7585"/>
                    <a:pt x="632" y="7585"/>
                  </a:cubicBezTo>
                  <a:lnTo>
                    <a:pt x="906" y="7585"/>
                  </a:lnTo>
                  <a:lnTo>
                    <a:pt x="906" y="7835"/>
                  </a:lnTo>
                  <a:cubicBezTo>
                    <a:pt x="906" y="7918"/>
                    <a:pt x="977" y="8002"/>
                    <a:pt x="1073" y="8002"/>
                  </a:cubicBezTo>
                  <a:cubicBezTo>
                    <a:pt x="1168" y="8002"/>
                    <a:pt x="1239" y="7918"/>
                    <a:pt x="1239" y="7835"/>
                  </a:cubicBezTo>
                  <a:lnTo>
                    <a:pt x="1239" y="7585"/>
                  </a:lnTo>
                  <a:lnTo>
                    <a:pt x="1537" y="7585"/>
                  </a:lnTo>
                  <a:cubicBezTo>
                    <a:pt x="1882" y="7585"/>
                    <a:pt x="2144" y="7299"/>
                    <a:pt x="2144" y="6966"/>
                  </a:cubicBezTo>
                  <a:cubicBezTo>
                    <a:pt x="2144" y="6644"/>
                    <a:pt x="1858" y="6359"/>
                    <a:pt x="1537" y="6359"/>
                  </a:cubicBezTo>
                  <a:lnTo>
                    <a:pt x="1239" y="6359"/>
                  </a:lnTo>
                  <a:lnTo>
                    <a:pt x="1239" y="5025"/>
                  </a:lnTo>
                  <a:lnTo>
                    <a:pt x="1537" y="5025"/>
                  </a:lnTo>
                  <a:cubicBezTo>
                    <a:pt x="1882" y="5025"/>
                    <a:pt x="2144" y="4739"/>
                    <a:pt x="2144" y="4406"/>
                  </a:cubicBezTo>
                  <a:cubicBezTo>
                    <a:pt x="2144" y="4084"/>
                    <a:pt x="1858" y="3799"/>
                    <a:pt x="1537" y="3799"/>
                  </a:cubicBezTo>
                  <a:lnTo>
                    <a:pt x="1239" y="3799"/>
                  </a:lnTo>
                  <a:lnTo>
                    <a:pt x="1239" y="2465"/>
                  </a:lnTo>
                  <a:lnTo>
                    <a:pt x="1525" y="2465"/>
                  </a:lnTo>
                  <a:cubicBezTo>
                    <a:pt x="1858" y="2465"/>
                    <a:pt x="2132" y="2179"/>
                    <a:pt x="2132" y="1846"/>
                  </a:cubicBezTo>
                  <a:cubicBezTo>
                    <a:pt x="2132" y="1525"/>
                    <a:pt x="1846" y="1239"/>
                    <a:pt x="1525" y="1239"/>
                  </a:cubicBezTo>
                  <a:lnTo>
                    <a:pt x="1239" y="1239"/>
                  </a:lnTo>
                  <a:lnTo>
                    <a:pt x="1239" y="703"/>
                  </a:lnTo>
                  <a:cubicBezTo>
                    <a:pt x="1239" y="489"/>
                    <a:pt x="1406" y="334"/>
                    <a:pt x="1608" y="334"/>
                  </a:cubicBezTo>
                  <a:lnTo>
                    <a:pt x="2335" y="334"/>
                  </a:lnTo>
                  <a:cubicBezTo>
                    <a:pt x="2430" y="334"/>
                    <a:pt x="2501" y="251"/>
                    <a:pt x="2501" y="167"/>
                  </a:cubicBezTo>
                  <a:cubicBezTo>
                    <a:pt x="2501" y="72"/>
                    <a:pt x="2430" y="1"/>
                    <a:pt x="2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1" name="Google Shape;13521;p88"/>
            <p:cNvSpPr/>
            <p:nvPr/>
          </p:nvSpPr>
          <p:spPr>
            <a:xfrm>
              <a:off x="1411688" y="3629546"/>
              <a:ext cx="139118" cy="10662"/>
            </a:xfrm>
            <a:custGeom>
              <a:avLst/>
              <a:gdLst/>
              <a:ahLst/>
              <a:cxnLst/>
              <a:rect l="l" t="t" r="r" b="b"/>
              <a:pathLst>
                <a:path w="4371" h="335" extrusionOk="0">
                  <a:moveTo>
                    <a:pt x="168" y="1"/>
                  </a:moveTo>
                  <a:cubicBezTo>
                    <a:pt x="84" y="1"/>
                    <a:pt x="1" y="72"/>
                    <a:pt x="1" y="167"/>
                  </a:cubicBezTo>
                  <a:cubicBezTo>
                    <a:pt x="1" y="251"/>
                    <a:pt x="84" y="334"/>
                    <a:pt x="168" y="334"/>
                  </a:cubicBezTo>
                  <a:lnTo>
                    <a:pt x="4204" y="334"/>
                  </a:lnTo>
                  <a:cubicBezTo>
                    <a:pt x="4287" y="334"/>
                    <a:pt x="4371" y="251"/>
                    <a:pt x="4371" y="167"/>
                  </a:cubicBezTo>
                  <a:cubicBezTo>
                    <a:pt x="4371" y="72"/>
                    <a:pt x="4287" y="1"/>
                    <a:pt x="42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2" name="Google Shape;13522;p88"/>
            <p:cNvSpPr/>
            <p:nvPr/>
          </p:nvSpPr>
          <p:spPr>
            <a:xfrm>
              <a:off x="1412070" y="3652303"/>
              <a:ext cx="139118" cy="10630"/>
            </a:xfrm>
            <a:custGeom>
              <a:avLst/>
              <a:gdLst/>
              <a:ahLst/>
              <a:cxnLst/>
              <a:rect l="l" t="t" r="r" b="b"/>
              <a:pathLst>
                <a:path w="4371" h="334" extrusionOk="0">
                  <a:moveTo>
                    <a:pt x="168" y="0"/>
                  </a:moveTo>
                  <a:cubicBezTo>
                    <a:pt x="84" y="0"/>
                    <a:pt x="1" y="72"/>
                    <a:pt x="1" y="167"/>
                  </a:cubicBezTo>
                  <a:cubicBezTo>
                    <a:pt x="1" y="250"/>
                    <a:pt x="72" y="333"/>
                    <a:pt x="168" y="333"/>
                  </a:cubicBezTo>
                  <a:lnTo>
                    <a:pt x="4204" y="333"/>
                  </a:lnTo>
                  <a:cubicBezTo>
                    <a:pt x="4299" y="333"/>
                    <a:pt x="4370" y="250"/>
                    <a:pt x="4370" y="167"/>
                  </a:cubicBezTo>
                  <a:cubicBezTo>
                    <a:pt x="4370" y="72"/>
                    <a:pt x="4299" y="0"/>
                    <a:pt x="42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3" name="Google Shape;13523;p88"/>
            <p:cNvSpPr/>
            <p:nvPr/>
          </p:nvSpPr>
          <p:spPr>
            <a:xfrm>
              <a:off x="1432153" y="3417352"/>
              <a:ext cx="83802" cy="191379"/>
            </a:xfrm>
            <a:custGeom>
              <a:avLst/>
              <a:gdLst/>
              <a:ahLst/>
              <a:cxnLst/>
              <a:rect l="l" t="t" r="r" b="b"/>
              <a:pathLst>
                <a:path w="2633" h="6013" extrusionOk="0">
                  <a:moveTo>
                    <a:pt x="1763" y="357"/>
                  </a:moveTo>
                  <a:cubicBezTo>
                    <a:pt x="1882" y="357"/>
                    <a:pt x="2037" y="405"/>
                    <a:pt x="2251" y="488"/>
                  </a:cubicBezTo>
                  <a:lnTo>
                    <a:pt x="2263" y="512"/>
                  </a:lnTo>
                  <a:lnTo>
                    <a:pt x="2096" y="1488"/>
                  </a:lnTo>
                  <a:cubicBezTo>
                    <a:pt x="2096" y="1500"/>
                    <a:pt x="2084" y="1500"/>
                    <a:pt x="2084" y="1500"/>
                  </a:cubicBezTo>
                  <a:lnTo>
                    <a:pt x="1596" y="1441"/>
                  </a:lnTo>
                  <a:lnTo>
                    <a:pt x="1561" y="1441"/>
                  </a:lnTo>
                  <a:cubicBezTo>
                    <a:pt x="965" y="1477"/>
                    <a:pt x="751" y="2143"/>
                    <a:pt x="751" y="2691"/>
                  </a:cubicBezTo>
                  <a:lnTo>
                    <a:pt x="751" y="3382"/>
                  </a:lnTo>
                  <a:cubicBezTo>
                    <a:pt x="751" y="3501"/>
                    <a:pt x="763" y="3822"/>
                    <a:pt x="894" y="4120"/>
                  </a:cubicBezTo>
                  <a:cubicBezTo>
                    <a:pt x="1025" y="4441"/>
                    <a:pt x="1263" y="4608"/>
                    <a:pt x="1561" y="4632"/>
                  </a:cubicBezTo>
                  <a:lnTo>
                    <a:pt x="1596" y="4632"/>
                  </a:lnTo>
                  <a:lnTo>
                    <a:pt x="2084" y="4572"/>
                  </a:lnTo>
                  <a:cubicBezTo>
                    <a:pt x="2096" y="4572"/>
                    <a:pt x="2096" y="4572"/>
                    <a:pt x="2096" y="4584"/>
                  </a:cubicBezTo>
                  <a:lnTo>
                    <a:pt x="2263" y="5572"/>
                  </a:lnTo>
                  <a:cubicBezTo>
                    <a:pt x="2263" y="5572"/>
                    <a:pt x="2263" y="5584"/>
                    <a:pt x="2251" y="5584"/>
                  </a:cubicBezTo>
                  <a:cubicBezTo>
                    <a:pt x="2037" y="5668"/>
                    <a:pt x="1882" y="5715"/>
                    <a:pt x="1763" y="5715"/>
                  </a:cubicBezTo>
                  <a:cubicBezTo>
                    <a:pt x="1608" y="5715"/>
                    <a:pt x="1251" y="5632"/>
                    <a:pt x="941" y="5298"/>
                  </a:cubicBezTo>
                  <a:cubicBezTo>
                    <a:pt x="537" y="4882"/>
                    <a:pt x="334" y="4227"/>
                    <a:pt x="334" y="3393"/>
                  </a:cubicBezTo>
                  <a:lnTo>
                    <a:pt x="334" y="2679"/>
                  </a:lnTo>
                  <a:cubicBezTo>
                    <a:pt x="334" y="1846"/>
                    <a:pt x="537" y="1191"/>
                    <a:pt x="941" y="774"/>
                  </a:cubicBezTo>
                  <a:cubicBezTo>
                    <a:pt x="1263" y="453"/>
                    <a:pt x="1620" y="357"/>
                    <a:pt x="1763" y="357"/>
                  </a:cubicBezTo>
                  <a:close/>
                  <a:moveTo>
                    <a:pt x="1775" y="0"/>
                  </a:moveTo>
                  <a:cubicBezTo>
                    <a:pt x="1525" y="0"/>
                    <a:pt x="1084" y="131"/>
                    <a:pt x="715" y="500"/>
                  </a:cubicBezTo>
                  <a:cubicBezTo>
                    <a:pt x="239" y="988"/>
                    <a:pt x="1" y="1715"/>
                    <a:pt x="1" y="2643"/>
                  </a:cubicBezTo>
                  <a:lnTo>
                    <a:pt x="1" y="3358"/>
                  </a:lnTo>
                  <a:cubicBezTo>
                    <a:pt x="1" y="4298"/>
                    <a:pt x="239" y="5013"/>
                    <a:pt x="715" y="5501"/>
                  </a:cubicBezTo>
                  <a:cubicBezTo>
                    <a:pt x="1084" y="5882"/>
                    <a:pt x="1525" y="6013"/>
                    <a:pt x="1775" y="6013"/>
                  </a:cubicBezTo>
                  <a:cubicBezTo>
                    <a:pt x="1965" y="6013"/>
                    <a:pt x="2215" y="5918"/>
                    <a:pt x="2394" y="5858"/>
                  </a:cubicBezTo>
                  <a:cubicBezTo>
                    <a:pt x="2549" y="5799"/>
                    <a:pt x="2632" y="5644"/>
                    <a:pt x="2608" y="5477"/>
                  </a:cubicBezTo>
                  <a:lnTo>
                    <a:pt x="2442" y="4489"/>
                  </a:lnTo>
                  <a:cubicBezTo>
                    <a:pt x="2419" y="4307"/>
                    <a:pt x="2255" y="4190"/>
                    <a:pt x="2075" y="4190"/>
                  </a:cubicBezTo>
                  <a:cubicBezTo>
                    <a:pt x="2066" y="4190"/>
                    <a:pt x="2058" y="4191"/>
                    <a:pt x="2049" y="4191"/>
                  </a:cubicBezTo>
                  <a:lnTo>
                    <a:pt x="1573" y="4251"/>
                  </a:lnTo>
                  <a:cubicBezTo>
                    <a:pt x="1108" y="4215"/>
                    <a:pt x="1108" y="3382"/>
                    <a:pt x="1108" y="3334"/>
                  </a:cubicBezTo>
                  <a:lnTo>
                    <a:pt x="1108" y="2643"/>
                  </a:lnTo>
                  <a:cubicBezTo>
                    <a:pt x="1108" y="2643"/>
                    <a:pt x="1108" y="2644"/>
                    <a:pt x="1108" y="2644"/>
                  </a:cubicBezTo>
                  <a:cubicBezTo>
                    <a:pt x="1084" y="2644"/>
                    <a:pt x="1088" y="1798"/>
                    <a:pt x="1561" y="1762"/>
                  </a:cubicBezTo>
                  <a:lnTo>
                    <a:pt x="2037" y="1822"/>
                  </a:lnTo>
                  <a:cubicBezTo>
                    <a:pt x="2053" y="1824"/>
                    <a:pt x="2068" y="1825"/>
                    <a:pt x="2084" y="1825"/>
                  </a:cubicBezTo>
                  <a:cubicBezTo>
                    <a:pt x="2263" y="1825"/>
                    <a:pt x="2397" y="1700"/>
                    <a:pt x="2430" y="1524"/>
                  </a:cubicBezTo>
                  <a:lnTo>
                    <a:pt x="2596" y="536"/>
                  </a:lnTo>
                  <a:cubicBezTo>
                    <a:pt x="2620" y="369"/>
                    <a:pt x="2537" y="203"/>
                    <a:pt x="2382" y="143"/>
                  </a:cubicBezTo>
                  <a:cubicBezTo>
                    <a:pt x="2215" y="72"/>
                    <a:pt x="1965" y="0"/>
                    <a:pt x="1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24" name="Google Shape;13524;p88"/>
          <p:cNvGrpSpPr/>
          <p:nvPr/>
        </p:nvGrpSpPr>
        <p:grpSpPr>
          <a:xfrm>
            <a:off x="1748582" y="3198385"/>
            <a:ext cx="359269" cy="335780"/>
            <a:chOff x="1748582" y="3372635"/>
            <a:chExt cx="359269" cy="335780"/>
          </a:xfrm>
        </p:grpSpPr>
        <p:sp>
          <p:nvSpPr>
            <p:cNvPr id="13525" name="Google Shape;13525;p88"/>
            <p:cNvSpPr/>
            <p:nvPr/>
          </p:nvSpPr>
          <p:spPr>
            <a:xfrm>
              <a:off x="2080161" y="3535210"/>
              <a:ext cx="27690" cy="10630"/>
            </a:xfrm>
            <a:custGeom>
              <a:avLst/>
              <a:gdLst/>
              <a:ahLst/>
              <a:cxnLst/>
              <a:rect l="l" t="t" r="r" b="b"/>
              <a:pathLst>
                <a:path w="870" h="334" extrusionOk="0">
                  <a:moveTo>
                    <a:pt x="167" y="0"/>
                  </a:moveTo>
                  <a:cubicBezTo>
                    <a:pt x="72" y="0"/>
                    <a:pt x="1" y="83"/>
                    <a:pt x="1" y="167"/>
                  </a:cubicBezTo>
                  <a:cubicBezTo>
                    <a:pt x="1" y="262"/>
                    <a:pt x="72" y="333"/>
                    <a:pt x="167" y="333"/>
                  </a:cubicBezTo>
                  <a:lnTo>
                    <a:pt x="703" y="333"/>
                  </a:lnTo>
                  <a:cubicBezTo>
                    <a:pt x="786" y="333"/>
                    <a:pt x="870" y="262"/>
                    <a:pt x="870" y="167"/>
                  </a:cubicBezTo>
                  <a:cubicBezTo>
                    <a:pt x="870" y="83"/>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526" name="Google Shape;13526;p88"/>
            <p:cNvGrpSpPr/>
            <p:nvPr/>
          </p:nvGrpSpPr>
          <p:grpSpPr>
            <a:xfrm>
              <a:off x="1748582" y="3372635"/>
              <a:ext cx="333520" cy="335780"/>
              <a:chOff x="1748582" y="3372635"/>
              <a:chExt cx="333520" cy="335780"/>
            </a:xfrm>
          </p:grpSpPr>
          <p:sp>
            <p:nvSpPr>
              <p:cNvPr id="13527" name="Google Shape;13527;p88"/>
              <p:cNvSpPr/>
              <p:nvPr/>
            </p:nvSpPr>
            <p:spPr>
              <a:xfrm>
                <a:off x="1748582" y="3372635"/>
                <a:ext cx="308504" cy="335780"/>
              </a:xfrm>
              <a:custGeom>
                <a:avLst/>
                <a:gdLst/>
                <a:ahLst/>
                <a:cxnLst/>
                <a:rect l="l" t="t" r="r" b="b"/>
                <a:pathLst>
                  <a:path w="9693" h="10550" extrusionOk="0">
                    <a:moveTo>
                      <a:pt x="8454" y="4215"/>
                    </a:moveTo>
                    <a:cubicBezTo>
                      <a:pt x="8978" y="4298"/>
                      <a:pt x="9359" y="4739"/>
                      <a:pt x="9359" y="5275"/>
                    </a:cubicBezTo>
                    <a:cubicBezTo>
                      <a:pt x="9359" y="5811"/>
                      <a:pt x="8978" y="6263"/>
                      <a:pt x="8454" y="6334"/>
                    </a:cubicBezTo>
                    <a:lnTo>
                      <a:pt x="8454" y="4215"/>
                    </a:lnTo>
                    <a:close/>
                    <a:moveTo>
                      <a:pt x="1251" y="4036"/>
                    </a:moveTo>
                    <a:lnTo>
                      <a:pt x="1251" y="6525"/>
                    </a:lnTo>
                    <a:lnTo>
                      <a:pt x="894" y="6525"/>
                    </a:lnTo>
                    <a:cubicBezTo>
                      <a:pt x="596" y="6525"/>
                      <a:pt x="358" y="6287"/>
                      <a:pt x="358" y="5989"/>
                    </a:cubicBezTo>
                    <a:lnTo>
                      <a:pt x="358" y="4572"/>
                    </a:lnTo>
                    <a:cubicBezTo>
                      <a:pt x="358" y="4275"/>
                      <a:pt x="596" y="4036"/>
                      <a:pt x="894" y="4036"/>
                    </a:cubicBezTo>
                    <a:close/>
                    <a:moveTo>
                      <a:pt x="2668" y="4025"/>
                    </a:moveTo>
                    <a:lnTo>
                      <a:pt x="2668" y="6525"/>
                    </a:lnTo>
                    <a:lnTo>
                      <a:pt x="1584" y="6525"/>
                    </a:lnTo>
                    <a:lnTo>
                      <a:pt x="1584" y="4025"/>
                    </a:lnTo>
                    <a:close/>
                    <a:moveTo>
                      <a:pt x="2846" y="7727"/>
                    </a:moveTo>
                    <a:lnTo>
                      <a:pt x="2846" y="8466"/>
                    </a:lnTo>
                    <a:lnTo>
                      <a:pt x="2537" y="8466"/>
                    </a:lnTo>
                    <a:lnTo>
                      <a:pt x="2727" y="7727"/>
                    </a:lnTo>
                    <a:close/>
                    <a:moveTo>
                      <a:pt x="2608" y="6834"/>
                    </a:moveTo>
                    <a:lnTo>
                      <a:pt x="2001" y="9156"/>
                    </a:lnTo>
                    <a:lnTo>
                      <a:pt x="1584" y="9156"/>
                    </a:lnTo>
                    <a:lnTo>
                      <a:pt x="1584" y="6834"/>
                    </a:lnTo>
                    <a:close/>
                    <a:moveTo>
                      <a:pt x="8133" y="357"/>
                    </a:moveTo>
                    <a:lnTo>
                      <a:pt x="8133" y="10228"/>
                    </a:lnTo>
                    <a:lnTo>
                      <a:pt x="7394" y="10228"/>
                    </a:lnTo>
                    <a:lnTo>
                      <a:pt x="7394" y="3251"/>
                    </a:lnTo>
                    <a:cubicBezTo>
                      <a:pt x="7394" y="3167"/>
                      <a:pt x="7323" y="3084"/>
                      <a:pt x="7240" y="3084"/>
                    </a:cubicBezTo>
                    <a:cubicBezTo>
                      <a:pt x="7144" y="3084"/>
                      <a:pt x="7073" y="3167"/>
                      <a:pt x="7073" y="3251"/>
                    </a:cubicBezTo>
                    <a:lnTo>
                      <a:pt x="7073" y="9144"/>
                    </a:lnTo>
                    <a:cubicBezTo>
                      <a:pt x="6859" y="8859"/>
                      <a:pt x="6549" y="8466"/>
                      <a:pt x="6132" y="8073"/>
                    </a:cubicBezTo>
                    <a:cubicBezTo>
                      <a:pt x="5668" y="7632"/>
                      <a:pt x="5192" y="7275"/>
                      <a:pt x="4704" y="7013"/>
                    </a:cubicBezTo>
                    <a:cubicBezTo>
                      <a:pt x="4132" y="6715"/>
                      <a:pt x="3561" y="6561"/>
                      <a:pt x="2989" y="6537"/>
                    </a:cubicBezTo>
                    <a:lnTo>
                      <a:pt x="2989" y="4036"/>
                    </a:lnTo>
                    <a:cubicBezTo>
                      <a:pt x="3572" y="4013"/>
                      <a:pt x="4132" y="3846"/>
                      <a:pt x="4704" y="3560"/>
                    </a:cubicBezTo>
                    <a:cubicBezTo>
                      <a:pt x="5192" y="3310"/>
                      <a:pt x="5668" y="2953"/>
                      <a:pt x="6132" y="2501"/>
                    </a:cubicBezTo>
                    <a:cubicBezTo>
                      <a:pt x="6537" y="2108"/>
                      <a:pt x="6847" y="1715"/>
                      <a:pt x="7073" y="1429"/>
                    </a:cubicBezTo>
                    <a:lnTo>
                      <a:pt x="7073" y="2489"/>
                    </a:lnTo>
                    <a:cubicBezTo>
                      <a:pt x="7073" y="2584"/>
                      <a:pt x="7144" y="2655"/>
                      <a:pt x="7240" y="2655"/>
                    </a:cubicBezTo>
                    <a:cubicBezTo>
                      <a:pt x="7323" y="2655"/>
                      <a:pt x="7394" y="2584"/>
                      <a:pt x="7394" y="2489"/>
                    </a:cubicBezTo>
                    <a:lnTo>
                      <a:pt x="7394" y="357"/>
                    </a:lnTo>
                    <a:close/>
                    <a:moveTo>
                      <a:pt x="7228" y="0"/>
                    </a:moveTo>
                    <a:cubicBezTo>
                      <a:pt x="7144" y="0"/>
                      <a:pt x="7073" y="84"/>
                      <a:pt x="7073" y="167"/>
                    </a:cubicBezTo>
                    <a:lnTo>
                      <a:pt x="7073" y="822"/>
                    </a:lnTo>
                    <a:cubicBezTo>
                      <a:pt x="6966" y="988"/>
                      <a:pt x="6549" y="1631"/>
                      <a:pt x="5906" y="2251"/>
                    </a:cubicBezTo>
                    <a:cubicBezTo>
                      <a:pt x="5227" y="2905"/>
                      <a:pt x="4132" y="3703"/>
                      <a:pt x="2822" y="3703"/>
                    </a:cubicBezTo>
                    <a:lnTo>
                      <a:pt x="882" y="3703"/>
                    </a:lnTo>
                    <a:cubicBezTo>
                      <a:pt x="405" y="3703"/>
                      <a:pt x="1" y="4084"/>
                      <a:pt x="1" y="4572"/>
                    </a:cubicBezTo>
                    <a:lnTo>
                      <a:pt x="1" y="5989"/>
                    </a:lnTo>
                    <a:cubicBezTo>
                      <a:pt x="1" y="6465"/>
                      <a:pt x="382" y="6870"/>
                      <a:pt x="882" y="6870"/>
                    </a:cubicBezTo>
                    <a:lnTo>
                      <a:pt x="1239" y="6870"/>
                    </a:lnTo>
                    <a:lnTo>
                      <a:pt x="1239" y="9359"/>
                    </a:lnTo>
                    <a:cubicBezTo>
                      <a:pt x="1239" y="9442"/>
                      <a:pt x="1310" y="9513"/>
                      <a:pt x="1394" y="9513"/>
                    </a:cubicBezTo>
                    <a:lnTo>
                      <a:pt x="2096" y="9513"/>
                    </a:lnTo>
                    <a:cubicBezTo>
                      <a:pt x="2168" y="9513"/>
                      <a:pt x="2227" y="9478"/>
                      <a:pt x="2263" y="9394"/>
                    </a:cubicBezTo>
                    <a:lnTo>
                      <a:pt x="2406" y="8823"/>
                    </a:lnTo>
                    <a:lnTo>
                      <a:pt x="2977" y="8823"/>
                    </a:lnTo>
                    <a:cubicBezTo>
                      <a:pt x="3061" y="8823"/>
                      <a:pt x="3144" y="8739"/>
                      <a:pt x="3144" y="8656"/>
                    </a:cubicBezTo>
                    <a:lnTo>
                      <a:pt x="3144" y="7573"/>
                    </a:lnTo>
                    <a:cubicBezTo>
                      <a:pt x="3144" y="7477"/>
                      <a:pt x="3061" y="7406"/>
                      <a:pt x="2977" y="7406"/>
                    </a:cubicBezTo>
                    <a:lnTo>
                      <a:pt x="2787" y="7406"/>
                    </a:lnTo>
                    <a:lnTo>
                      <a:pt x="2930" y="6858"/>
                    </a:lnTo>
                    <a:cubicBezTo>
                      <a:pt x="4180" y="6894"/>
                      <a:pt x="5227" y="7656"/>
                      <a:pt x="5882" y="8299"/>
                    </a:cubicBezTo>
                    <a:cubicBezTo>
                      <a:pt x="6537" y="8942"/>
                      <a:pt x="6954" y="9573"/>
                      <a:pt x="7037" y="9728"/>
                    </a:cubicBezTo>
                    <a:lnTo>
                      <a:pt x="7037" y="10383"/>
                    </a:lnTo>
                    <a:cubicBezTo>
                      <a:pt x="7037" y="10466"/>
                      <a:pt x="7109" y="10549"/>
                      <a:pt x="7204" y="10549"/>
                    </a:cubicBezTo>
                    <a:lnTo>
                      <a:pt x="8264" y="10549"/>
                    </a:lnTo>
                    <a:cubicBezTo>
                      <a:pt x="8347" y="10549"/>
                      <a:pt x="8430" y="10466"/>
                      <a:pt x="8430" y="10383"/>
                    </a:cubicBezTo>
                    <a:lnTo>
                      <a:pt x="8430" y="6656"/>
                    </a:lnTo>
                    <a:cubicBezTo>
                      <a:pt x="9121" y="6573"/>
                      <a:pt x="9657" y="5989"/>
                      <a:pt x="9657" y="5275"/>
                    </a:cubicBezTo>
                    <a:cubicBezTo>
                      <a:pt x="9692" y="4560"/>
                      <a:pt x="9168" y="3965"/>
                      <a:pt x="8454" y="3894"/>
                    </a:cubicBezTo>
                    <a:lnTo>
                      <a:pt x="8454" y="167"/>
                    </a:lnTo>
                    <a:cubicBezTo>
                      <a:pt x="8454" y="84"/>
                      <a:pt x="8383" y="0"/>
                      <a:pt x="8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8" name="Google Shape;13528;p88"/>
              <p:cNvSpPr/>
              <p:nvPr/>
            </p:nvSpPr>
            <p:spPr>
              <a:xfrm>
                <a:off x="2057054" y="3472000"/>
                <a:ext cx="25048" cy="22311"/>
              </a:xfrm>
              <a:custGeom>
                <a:avLst/>
                <a:gdLst/>
                <a:ahLst/>
                <a:cxnLst/>
                <a:rect l="l" t="t" r="r" b="b"/>
                <a:pathLst>
                  <a:path w="787" h="701" extrusionOk="0">
                    <a:moveTo>
                      <a:pt x="600" y="1"/>
                    </a:moveTo>
                    <a:cubicBezTo>
                      <a:pt x="557" y="1"/>
                      <a:pt x="512" y="16"/>
                      <a:pt x="477" y="45"/>
                    </a:cubicBezTo>
                    <a:lnTo>
                      <a:pt x="107" y="414"/>
                    </a:lnTo>
                    <a:cubicBezTo>
                      <a:pt x="0" y="522"/>
                      <a:pt x="72" y="700"/>
                      <a:pt x="227" y="700"/>
                    </a:cubicBezTo>
                    <a:cubicBezTo>
                      <a:pt x="262" y="700"/>
                      <a:pt x="310" y="676"/>
                      <a:pt x="346" y="653"/>
                    </a:cubicBezTo>
                    <a:lnTo>
                      <a:pt x="715" y="283"/>
                    </a:lnTo>
                    <a:cubicBezTo>
                      <a:pt x="786" y="200"/>
                      <a:pt x="786" y="105"/>
                      <a:pt x="715" y="45"/>
                    </a:cubicBezTo>
                    <a:cubicBezTo>
                      <a:pt x="685" y="16"/>
                      <a:pt x="643" y="1"/>
                      <a:pt x="6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9" name="Google Shape;13529;p88"/>
              <p:cNvSpPr/>
              <p:nvPr/>
            </p:nvSpPr>
            <p:spPr>
              <a:xfrm>
                <a:off x="2058550" y="3586834"/>
                <a:ext cx="23552" cy="22629"/>
              </a:xfrm>
              <a:custGeom>
                <a:avLst/>
                <a:gdLst/>
                <a:ahLst/>
                <a:cxnLst/>
                <a:rect l="l" t="t" r="r" b="b"/>
                <a:pathLst>
                  <a:path w="740" h="711" extrusionOk="0">
                    <a:moveTo>
                      <a:pt x="184" y="0"/>
                    </a:moveTo>
                    <a:cubicBezTo>
                      <a:pt x="141" y="0"/>
                      <a:pt x="96" y="15"/>
                      <a:pt x="60" y="45"/>
                    </a:cubicBezTo>
                    <a:cubicBezTo>
                      <a:pt x="1" y="104"/>
                      <a:pt x="1" y="212"/>
                      <a:pt x="60" y="283"/>
                    </a:cubicBezTo>
                    <a:lnTo>
                      <a:pt x="430" y="664"/>
                    </a:lnTo>
                    <a:cubicBezTo>
                      <a:pt x="461" y="696"/>
                      <a:pt x="500" y="711"/>
                      <a:pt x="538" y="711"/>
                    </a:cubicBezTo>
                    <a:cubicBezTo>
                      <a:pt x="586" y="711"/>
                      <a:pt x="634" y="687"/>
                      <a:pt x="668" y="640"/>
                    </a:cubicBezTo>
                    <a:cubicBezTo>
                      <a:pt x="739" y="581"/>
                      <a:pt x="727" y="485"/>
                      <a:pt x="668" y="426"/>
                    </a:cubicBezTo>
                    <a:lnTo>
                      <a:pt x="299" y="45"/>
                    </a:lnTo>
                    <a:cubicBezTo>
                      <a:pt x="269"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3530" name="Google Shape;13530;p88"/>
          <p:cNvGrpSpPr/>
          <p:nvPr/>
        </p:nvGrpSpPr>
        <p:grpSpPr>
          <a:xfrm>
            <a:off x="2640993" y="3183585"/>
            <a:ext cx="365348" cy="364966"/>
            <a:chOff x="2640993" y="3357835"/>
            <a:chExt cx="365348" cy="364966"/>
          </a:xfrm>
        </p:grpSpPr>
        <p:sp>
          <p:nvSpPr>
            <p:cNvPr id="13531" name="Google Shape;13531;p88"/>
            <p:cNvSpPr/>
            <p:nvPr/>
          </p:nvSpPr>
          <p:spPr>
            <a:xfrm>
              <a:off x="2640993" y="3455227"/>
              <a:ext cx="365348" cy="267574"/>
            </a:xfrm>
            <a:custGeom>
              <a:avLst/>
              <a:gdLst/>
              <a:ahLst/>
              <a:cxnLst/>
              <a:rect l="l" t="t" r="r" b="b"/>
              <a:pathLst>
                <a:path w="11479" h="8407" extrusionOk="0">
                  <a:moveTo>
                    <a:pt x="5168" y="2311"/>
                  </a:moveTo>
                  <a:lnTo>
                    <a:pt x="5335" y="4859"/>
                  </a:lnTo>
                  <a:lnTo>
                    <a:pt x="4620" y="4859"/>
                  </a:lnTo>
                  <a:lnTo>
                    <a:pt x="4763" y="2311"/>
                  </a:lnTo>
                  <a:close/>
                  <a:moveTo>
                    <a:pt x="6966" y="2311"/>
                  </a:moveTo>
                  <a:lnTo>
                    <a:pt x="7133" y="4859"/>
                  </a:lnTo>
                  <a:lnTo>
                    <a:pt x="6418" y="4859"/>
                  </a:lnTo>
                  <a:lnTo>
                    <a:pt x="6561" y="2311"/>
                  </a:lnTo>
                  <a:close/>
                  <a:moveTo>
                    <a:pt x="8764" y="2311"/>
                  </a:moveTo>
                  <a:lnTo>
                    <a:pt x="8931" y="4859"/>
                  </a:lnTo>
                  <a:lnTo>
                    <a:pt x="8216" y="4859"/>
                  </a:lnTo>
                  <a:lnTo>
                    <a:pt x="8371" y="2311"/>
                  </a:lnTo>
                  <a:close/>
                  <a:moveTo>
                    <a:pt x="2156" y="5894"/>
                  </a:moveTo>
                  <a:lnTo>
                    <a:pt x="2144" y="6287"/>
                  </a:lnTo>
                  <a:lnTo>
                    <a:pt x="1549" y="6287"/>
                  </a:lnTo>
                  <a:cubicBezTo>
                    <a:pt x="1453" y="6287"/>
                    <a:pt x="1382" y="6359"/>
                    <a:pt x="1382" y="6442"/>
                  </a:cubicBezTo>
                  <a:cubicBezTo>
                    <a:pt x="1382" y="6537"/>
                    <a:pt x="1453" y="6609"/>
                    <a:pt x="1549" y="6609"/>
                  </a:cubicBezTo>
                  <a:lnTo>
                    <a:pt x="2132" y="6609"/>
                  </a:lnTo>
                  <a:lnTo>
                    <a:pt x="2096" y="8073"/>
                  </a:lnTo>
                  <a:lnTo>
                    <a:pt x="822" y="8073"/>
                  </a:lnTo>
                  <a:lnTo>
                    <a:pt x="822" y="6609"/>
                  </a:lnTo>
                  <a:lnTo>
                    <a:pt x="834" y="6609"/>
                  </a:lnTo>
                  <a:cubicBezTo>
                    <a:pt x="918" y="6609"/>
                    <a:pt x="1001" y="6537"/>
                    <a:pt x="1001" y="6442"/>
                  </a:cubicBezTo>
                  <a:cubicBezTo>
                    <a:pt x="1001" y="6359"/>
                    <a:pt x="918" y="6287"/>
                    <a:pt x="834" y="6287"/>
                  </a:cubicBezTo>
                  <a:cubicBezTo>
                    <a:pt x="727" y="6287"/>
                    <a:pt x="644" y="6192"/>
                    <a:pt x="644" y="6085"/>
                  </a:cubicBezTo>
                  <a:cubicBezTo>
                    <a:pt x="644" y="5990"/>
                    <a:pt x="727" y="5894"/>
                    <a:pt x="834" y="5894"/>
                  </a:cubicBezTo>
                  <a:close/>
                  <a:moveTo>
                    <a:pt x="3382" y="334"/>
                  </a:moveTo>
                  <a:lnTo>
                    <a:pt x="3489" y="4859"/>
                  </a:lnTo>
                  <a:lnTo>
                    <a:pt x="3192" y="4859"/>
                  </a:lnTo>
                  <a:cubicBezTo>
                    <a:pt x="2894" y="4859"/>
                    <a:pt x="2668" y="5097"/>
                    <a:pt x="2668" y="5371"/>
                  </a:cubicBezTo>
                  <a:cubicBezTo>
                    <a:pt x="2668" y="5537"/>
                    <a:pt x="2739" y="5668"/>
                    <a:pt x="2846" y="5775"/>
                  </a:cubicBezTo>
                  <a:lnTo>
                    <a:pt x="2846" y="8085"/>
                  </a:lnTo>
                  <a:lnTo>
                    <a:pt x="2454" y="8085"/>
                  </a:lnTo>
                  <a:lnTo>
                    <a:pt x="2632" y="334"/>
                  </a:lnTo>
                  <a:close/>
                  <a:moveTo>
                    <a:pt x="10359" y="5180"/>
                  </a:moveTo>
                  <a:cubicBezTo>
                    <a:pt x="10466" y="5180"/>
                    <a:pt x="10550" y="5275"/>
                    <a:pt x="10550" y="5371"/>
                  </a:cubicBezTo>
                  <a:cubicBezTo>
                    <a:pt x="10550" y="5478"/>
                    <a:pt x="10466" y="5573"/>
                    <a:pt x="10359" y="5573"/>
                  </a:cubicBezTo>
                  <a:lnTo>
                    <a:pt x="10002" y="5573"/>
                  </a:lnTo>
                  <a:cubicBezTo>
                    <a:pt x="9919" y="5573"/>
                    <a:pt x="9835" y="5644"/>
                    <a:pt x="9835" y="5728"/>
                  </a:cubicBezTo>
                  <a:cubicBezTo>
                    <a:pt x="9835" y="5823"/>
                    <a:pt x="9919" y="5894"/>
                    <a:pt x="10002" y="5894"/>
                  </a:cubicBezTo>
                  <a:lnTo>
                    <a:pt x="10371" y="5894"/>
                  </a:lnTo>
                  <a:lnTo>
                    <a:pt x="10371" y="8085"/>
                  </a:lnTo>
                  <a:lnTo>
                    <a:pt x="3156" y="8085"/>
                  </a:lnTo>
                  <a:lnTo>
                    <a:pt x="3156" y="5894"/>
                  </a:lnTo>
                  <a:lnTo>
                    <a:pt x="9288" y="5894"/>
                  </a:lnTo>
                  <a:cubicBezTo>
                    <a:pt x="9383" y="5894"/>
                    <a:pt x="9454" y="5823"/>
                    <a:pt x="9454" y="5728"/>
                  </a:cubicBezTo>
                  <a:cubicBezTo>
                    <a:pt x="9454" y="5644"/>
                    <a:pt x="9383" y="5573"/>
                    <a:pt x="9288" y="5573"/>
                  </a:cubicBezTo>
                  <a:lnTo>
                    <a:pt x="3168" y="5573"/>
                  </a:lnTo>
                  <a:cubicBezTo>
                    <a:pt x="3073" y="5573"/>
                    <a:pt x="2977" y="5478"/>
                    <a:pt x="2977" y="5371"/>
                  </a:cubicBezTo>
                  <a:cubicBezTo>
                    <a:pt x="2977" y="5275"/>
                    <a:pt x="3073" y="5180"/>
                    <a:pt x="3168" y="5180"/>
                  </a:cubicBezTo>
                  <a:close/>
                  <a:moveTo>
                    <a:pt x="2489" y="1"/>
                  </a:moveTo>
                  <a:cubicBezTo>
                    <a:pt x="2394" y="1"/>
                    <a:pt x="2323" y="72"/>
                    <a:pt x="2323" y="168"/>
                  </a:cubicBezTo>
                  <a:lnTo>
                    <a:pt x="2203" y="5561"/>
                  </a:lnTo>
                  <a:lnTo>
                    <a:pt x="882" y="5561"/>
                  </a:lnTo>
                  <a:cubicBezTo>
                    <a:pt x="584" y="5561"/>
                    <a:pt x="358" y="5799"/>
                    <a:pt x="358" y="6085"/>
                  </a:cubicBezTo>
                  <a:cubicBezTo>
                    <a:pt x="358" y="6252"/>
                    <a:pt x="429" y="6383"/>
                    <a:pt x="537" y="6490"/>
                  </a:cubicBezTo>
                  <a:lnTo>
                    <a:pt x="537" y="8085"/>
                  </a:lnTo>
                  <a:lnTo>
                    <a:pt x="168" y="8085"/>
                  </a:lnTo>
                  <a:cubicBezTo>
                    <a:pt x="72" y="8085"/>
                    <a:pt x="1" y="8157"/>
                    <a:pt x="1" y="8252"/>
                  </a:cubicBezTo>
                  <a:cubicBezTo>
                    <a:pt x="1" y="8335"/>
                    <a:pt x="72" y="8407"/>
                    <a:pt x="168" y="8407"/>
                  </a:cubicBezTo>
                  <a:lnTo>
                    <a:pt x="11312" y="8407"/>
                  </a:lnTo>
                  <a:cubicBezTo>
                    <a:pt x="11395" y="8407"/>
                    <a:pt x="11478" y="8335"/>
                    <a:pt x="11478" y="8252"/>
                  </a:cubicBezTo>
                  <a:cubicBezTo>
                    <a:pt x="11431" y="8157"/>
                    <a:pt x="11359" y="8085"/>
                    <a:pt x="11264" y="8085"/>
                  </a:cubicBezTo>
                  <a:lnTo>
                    <a:pt x="10716" y="8085"/>
                  </a:lnTo>
                  <a:lnTo>
                    <a:pt x="10716" y="5775"/>
                  </a:lnTo>
                  <a:cubicBezTo>
                    <a:pt x="10824" y="5668"/>
                    <a:pt x="10895" y="5537"/>
                    <a:pt x="10895" y="5371"/>
                  </a:cubicBezTo>
                  <a:cubicBezTo>
                    <a:pt x="10895" y="5073"/>
                    <a:pt x="10657" y="4859"/>
                    <a:pt x="10371" y="4859"/>
                  </a:cubicBezTo>
                  <a:lnTo>
                    <a:pt x="9276" y="4859"/>
                  </a:lnTo>
                  <a:lnTo>
                    <a:pt x="9109" y="2132"/>
                  </a:lnTo>
                  <a:cubicBezTo>
                    <a:pt x="9109" y="2037"/>
                    <a:pt x="9038" y="1965"/>
                    <a:pt x="8942" y="1965"/>
                  </a:cubicBezTo>
                  <a:lnTo>
                    <a:pt x="8228" y="1965"/>
                  </a:lnTo>
                  <a:cubicBezTo>
                    <a:pt x="8145" y="1965"/>
                    <a:pt x="8073" y="2037"/>
                    <a:pt x="8073" y="2132"/>
                  </a:cubicBezTo>
                  <a:lnTo>
                    <a:pt x="7907" y="4859"/>
                  </a:lnTo>
                  <a:lnTo>
                    <a:pt x="7502" y="4859"/>
                  </a:lnTo>
                  <a:lnTo>
                    <a:pt x="7335" y="2132"/>
                  </a:lnTo>
                  <a:cubicBezTo>
                    <a:pt x="7335" y="2037"/>
                    <a:pt x="7264" y="1965"/>
                    <a:pt x="7168" y="1965"/>
                  </a:cubicBezTo>
                  <a:lnTo>
                    <a:pt x="6466" y="1965"/>
                  </a:lnTo>
                  <a:cubicBezTo>
                    <a:pt x="6371" y="1965"/>
                    <a:pt x="6299" y="2037"/>
                    <a:pt x="6299" y="2132"/>
                  </a:cubicBezTo>
                  <a:lnTo>
                    <a:pt x="6133" y="4859"/>
                  </a:lnTo>
                  <a:lnTo>
                    <a:pt x="5728" y="4859"/>
                  </a:lnTo>
                  <a:lnTo>
                    <a:pt x="5561" y="2132"/>
                  </a:lnTo>
                  <a:cubicBezTo>
                    <a:pt x="5561" y="2037"/>
                    <a:pt x="5490" y="1965"/>
                    <a:pt x="5406" y="1965"/>
                  </a:cubicBezTo>
                  <a:lnTo>
                    <a:pt x="4620" y="1965"/>
                  </a:lnTo>
                  <a:cubicBezTo>
                    <a:pt x="4525" y="1965"/>
                    <a:pt x="4454" y="2037"/>
                    <a:pt x="4454" y="2132"/>
                  </a:cubicBezTo>
                  <a:lnTo>
                    <a:pt x="4287" y="4859"/>
                  </a:lnTo>
                  <a:lnTo>
                    <a:pt x="3823" y="4859"/>
                  </a:lnTo>
                  <a:lnTo>
                    <a:pt x="3716" y="168"/>
                  </a:lnTo>
                  <a:cubicBezTo>
                    <a:pt x="3716" y="72"/>
                    <a:pt x="3644" y="1"/>
                    <a:pt x="3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2" name="Google Shape;13532;p88"/>
            <p:cNvSpPr/>
            <p:nvPr/>
          </p:nvSpPr>
          <p:spPr>
            <a:xfrm>
              <a:off x="2724763" y="3357835"/>
              <a:ext cx="280050" cy="136476"/>
            </a:xfrm>
            <a:custGeom>
              <a:avLst/>
              <a:gdLst/>
              <a:ahLst/>
              <a:cxnLst/>
              <a:rect l="l" t="t" r="r" b="b"/>
              <a:pathLst>
                <a:path w="8799" h="4288" extrusionOk="0">
                  <a:moveTo>
                    <a:pt x="6656" y="1"/>
                  </a:moveTo>
                  <a:cubicBezTo>
                    <a:pt x="6156" y="1"/>
                    <a:pt x="5656" y="180"/>
                    <a:pt x="5286" y="501"/>
                  </a:cubicBezTo>
                  <a:cubicBezTo>
                    <a:pt x="5001" y="299"/>
                    <a:pt x="4679" y="168"/>
                    <a:pt x="4322" y="168"/>
                  </a:cubicBezTo>
                  <a:cubicBezTo>
                    <a:pt x="3905" y="168"/>
                    <a:pt x="3501" y="334"/>
                    <a:pt x="3191" y="632"/>
                  </a:cubicBezTo>
                  <a:cubicBezTo>
                    <a:pt x="3036" y="561"/>
                    <a:pt x="2858" y="525"/>
                    <a:pt x="2691" y="525"/>
                  </a:cubicBezTo>
                  <a:cubicBezTo>
                    <a:pt x="2191" y="525"/>
                    <a:pt x="1750" y="822"/>
                    <a:pt x="1548" y="1275"/>
                  </a:cubicBezTo>
                  <a:cubicBezTo>
                    <a:pt x="1476" y="1263"/>
                    <a:pt x="1417" y="1239"/>
                    <a:pt x="1346" y="1239"/>
                  </a:cubicBezTo>
                  <a:cubicBezTo>
                    <a:pt x="1000" y="1239"/>
                    <a:pt x="703" y="1465"/>
                    <a:pt x="584" y="1775"/>
                  </a:cubicBezTo>
                  <a:lnTo>
                    <a:pt x="524" y="1775"/>
                  </a:lnTo>
                  <a:cubicBezTo>
                    <a:pt x="226" y="1775"/>
                    <a:pt x="0" y="2013"/>
                    <a:pt x="0" y="2299"/>
                  </a:cubicBezTo>
                  <a:cubicBezTo>
                    <a:pt x="0" y="2394"/>
                    <a:pt x="72" y="2466"/>
                    <a:pt x="167" y="2466"/>
                  </a:cubicBezTo>
                  <a:cubicBezTo>
                    <a:pt x="262" y="2466"/>
                    <a:pt x="333" y="2394"/>
                    <a:pt x="333" y="2299"/>
                  </a:cubicBezTo>
                  <a:cubicBezTo>
                    <a:pt x="333" y="2192"/>
                    <a:pt x="417" y="2108"/>
                    <a:pt x="524" y="2108"/>
                  </a:cubicBezTo>
                  <a:cubicBezTo>
                    <a:pt x="560" y="2108"/>
                    <a:pt x="584" y="2120"/>
                    <a:pt x="631" y="2144"/>
                  </a:cubicBezTo>
                  <a:cubicBezTo>
                    <a:pt x="649" y="2156"/>
                    <a:pt x="679" y="2162"/>
                    <a:pt x="710" y="2162"/>
                  </a:cubicBezTo>
                  <a:cubicBezTo>
                    <a:pt x="741" y="2162"/>
                    <a:pt x="774" y="2156"/>
                    <a:pt x="798" y="2144"/>
                  </a:cubicBezTo>
                  <a:cubicBezTo>
                    <a:pt x="834" y="2108"/>
                    <a:pt x="881" y="2061"/>
                    <a:pt x="881" y="2001"/>
                  </a:cubicBezTo>
                  <a:cubicBezTo>
                    <a:pt x="893" y="1763"/>
                    <a:pt x="1095" y="1573"/>
                    <a:pt x="1346" y="1573"/>
                  </a:cubicBezTo>
                  <a:cubicBezTo>
                    <a:pt x="1417" y="1573"/>
                    <a:pt x="1488" y="1584"/>
                    <a:pt x="1572" y="1632"/>
                  </a:cubicBezTo>
                  <a:cubicBezTo>
                    <a:pt x="1591" y="1652"/>
                    <a:pt x="1618" y="1661"/>
                    <a:pt x="1646" y="1661"/>
                  </a:cubicBezTo>
                  <a:cubicBezTo>
                    <a:pt x="1669" y="1661"/>
                    <a:pt x="1693" y="1655"/>
                    <a:pt x="1715" y="1644"/>
                  </a:cubicBezTo>
                  <a:cubicBezTo>
                    <a:pt x="1762" y="1632"/>
                    <a:pt x="1810" y="1584"/>
                    <a:pt x="1822" y="1525"/>
                  </a:cubicBezTo>
                  <a:cubicBezTo>
                    <a:pt x="1929" y="1132"/>
                    <a:pt x="2286" y="858"/>
                    <a:pt x="2703" y="858"/>
                  </a:cubicBezTo>
                  <a:cubicBezTo>
                    <a:pt x="2846" y="858"/>
                    <a:pt x="3012" y="906"/>
                    <a:pt x="3143" y="977"/>
                  </a:cubicBezTo>
                  <a:cubicBezTo>
                    <a:pt x="3173" y="997"/>
                    <a:pt x="3207" y="1007"/>
                    <a:pt x="3240" y="1007"/>
                  </a:cubicBezTo>
                  <a:cubicBezTo>
                    <a:pt x="3286" y="1007"/>
                    <a:pt x="3330" y="988"/>
                    <a:pt x="3358" y="953"/>
                  </a:cubicBezTo>
                  <a:cubicBezTo>
                    <a:pt x="3596" y="668"/>
                    <a:pt x="3953" y="501"/>
                    <a:pt x="4322" y="501"/>
                  </a:cubicBezTo>
                  <a:cubicBezTo>
                    <a:pt x="4632" y="501"/>
                    <a:pt x="4941" y="620"/>
                    <a:pt x="5167" y="834"/>
                  </a:cubicBezTo>
                  <a:cubicBezTo>
                    <a:pt x="5197" y="864"/>
                    <a:pt x="5239" y="879"/>
                    <a:pt x="5281" y="879"/>
                  </a:cubicBezTo>
                  <a:cubicBezTo>
                    <a:pt x="5322" y="879"/>
                    <a:pt x="5364" y="864"/>
                    <a:pt x="5394" y="834"/>
                  </a:cubicBezTo>
                  <a:cubicBezTo>
                    <a:pt x="5739" y="501"/>
                    <a:pt x="6179" y="322"/>
                    <a:pt x="6644" y="322"/>
                  </a:cubicBezTo>
                  <a:cubicBezTo>
                    <a:pt x="7644" y="322"/>
                    <a:pt x="8454" y="1144"/>
                    <a:pt x="8454" y="2144"/>
                  </a:cubicBezTo>
                  <a:cubicBezTo>
                    <a:pt x="8454" y="3132"/>
                    <a:pt x="7644" y="3954"/>
                    <a:pt x="6644" y="3954"/>
                  </a:cubicBezTo>
                  <a:cubicBezTo>
                    <a:pt x="5977" y="3954"/>
                    <a:pt x="5382" y="3597"/>
                    <a:pt x="5048" y="3013"/>
                  </a:cubicBezTo>
                  <a:cubicBezTo>
                    <a:pt x="5013" y="2960"/>
                    <a:pt x="4957" y="2933"/>
                    <a:pt x="4891" y="2933"/>
                  </a:cubicBezTo>
                  <a:cubicBezTo>
                    <a:pt x="4869" y="2933"/>
                    <a:pt x="4846" y="2936"/>
                    <a:pt x="4822" y="2942"/>
                  </a:cubicBezTo>
                  <a:cubicBezTo>
                    <a:pt x="4667" y="3013"/>
                    <a:pt x="4489" y="3061"/>
                    <a:pt x="4286" y="3061"/>
                  </a:cubicBezTo>
                  <a:cubicBezTo>
                    <a:pt x="3917" y="3061"/>
                    <a:pt x="3572" y="2894"/>
                    <a:pt x="3322" y="2620"/>
                  </a:cubicBezTo>
                  <a:cubicBezTo>
                    <a:pt x="3284" y="2583"/>
                    <a:pt x="3242" y="2559"/>
                    <a:pt x="3198" y="2559"/>
                  </a:cubicBezTo>
                  <a:cubicBezTo>
                    <a:pt x="3172" y="2559"/>
                    <a:pt x="3146" y="2567"/>
                    <a:pt x="3120" y="2585"/>
                  </a:cubicBezTo>
                  <a:cubicBezTo>
                    <a:pt x="2977" y="2656"/>
                    <a:pt x="2822" y="2704"/>
                    <a:pt x="2667" y="2704"/>
                  </a:cubicBezTo>
                  <a:cubicBezTo>
                    <a:pt x="2381" y="2704"/>
                    <a:pt x="2119" y="2573"/>
                    <a:pt x="1953" y="2346"/>
                  </a:cubicBezTo>
                  <a:cubicBezTo>
                    <a:pt x="1929" y="2299"/>
                    <a:pt x="1881" y="2287"/>
                    <a:pt x="1822" y="2287"/>
                  </a:cubicBezTo>
                  <a:cubicBezTo>
                    <a:pt x="1774" y="2287"/>
                    <a:pt x="1715" y="2323"/>
                    <a:pt x="1691" y="2346"/>
                  </a:cubicBezTo>
                  <a:cubicBezTo>
                    <a:pt x="1596" y="2466"/>
                    <a:pt x="1465" y="2525"/>
                    <a:pt x="1334" y="2525"/>
                  </a:cubicBezTo>
                  <a:cubicBezTo>
                    <a:pt x="1238" y="2525"/>
                    <a:pt x="1167" y="2596"/>
                    <a:pt x="1167" y="2692"/>
                  </a:cubicBezTo>
                  <a:cubicBezTo>
                    <a:pt x="1167" y="2775"/>
                    <a:pt x="1238" y="2858"/>
                    <a:pt x="1334" y="2858"/>
                  </a:cubicBezTo>
                  <a:cubicBezTo>
                    <a:pt x="1512" y="2858"/>
                    <a:pt x="1667" y="2799"/>
                    <a:pt x="1822" y="2692"/>
                  </a:cubicBezTo>
                  <a:cubicBezTo>
                    <a:pt x="2060" y="2918"/>
                    <a:pt x="2358" y="3037"/>
                    <a:pt x="2679" y="3037"/>
                  </a:cubicBezTo>
                  <a:cubicBezTo>
                    <a:pt x="2846" y="3037"/>
                    <a:pt x="3024" y="3001"/>
                    <a:pt x="3179" y="2930"/>
                  </a:cubicBezTo>
                  <a:cubicBezTo>
                    <a:pt x="3477" y="3228"/>
                    <a:pt x="3870" y="3394"/>
                    <a:pt x="4310" y="3394"/>
                  </a:cubicBezTo>
                  <a:cubicBezTo>
                    <a:pt x="4489" y="3394"/>
                    <a:pt x="4667" y="3358"/>
                    <a:pt x="4846" y="3299"/>
                  </a:cubicBezTo>
                  <a:cubicBezTo>
                    <a:pt x="5227" y="3906"/>
                    <a:pt x="5918" y="4287"/>
                    <a:pt x="6644" y="4287"/>
                  </a:cubicBezTo>
                  <a:cubicBezTo>
                    <a:pt x="7834" y="4287"/>
                    <a:pt x="8787" y="3311"/>
                    <a:pt x="8787" y="2144"/>
                  </a:cubicBezTo>
                  <a:cubicBezTo>
                    <a:pt x="8799" y="965"/>
                    <a:pt x="7834" y="1"/>
                    <a:pt x="66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3" name="Google Shape;13533;p88"/>
            <p:cNvSpPr/>
            <p:nvPr/>
          </p:nvSpPr>
          <p:spPr>
            <a:xfrm>
              <a:off x="2771359" y="3655327"/>
              <a:ext cx="10280" cy="21611"/>
            </a:xfrm>
            <a:custGeom>
              <a:avLst/>
              <a:gdLst/>
              <a:ahLst/>
              <a:cxnLst/>
              <a:rect l="l" t="t" r="r" b="b"/>
              <a:pathLst>
                <a:path w="323" h="679" extrusionOk="0">
                  <a:moveTo>
                    <a:pt x="167" y="0"/>
                  </a:moveTo>
                  <a:cubicBezTo>
                    <a:pt x="72" y="0"/>
                    <a:pt x="1" y="72"/>
                    <a:pt x="1" y="155"/>
                  </a:cubicBezTo>
                  <a:lnTo>
                    <a:pt x="1" y="512"/>
                  </a:lnTo>
                  <a:cubicBezTo>
                    <a:pt x="1" y="608"/>
                    <a:pt x="72" y="679"/>
                    <a:pt x="167" y="679"/>
                  </a:cubicBezTo>
                  <a:cubicBezTo>
                    <a:pt x="251" y="679"/>
                    <a:pt x="322" y="608"/>
                    <a:pt x="322" y="512"/>
                  </a:cubicBezTo>
                  <a:lnTo>
                    <a:pt x="322" y="179"/>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4" name="Google Shape;13534;p88"/>
            <p:cNvSpPr/>
            <p:nvPr/>
          </p:nvSpPr>
          <p:spPr>
            <a:xfrm>
              <a:off x="2794084" y="3655327"/>
              <a:ext cx="10280" cy="21611"/>
            </a:xfrm>
            <a:custGeom>
              <a:avLst/>
              <a:gdLst/>
              <a:ahLst/>
              <a:cxnLst/>
              <a:rect l="l" t="t" r="r" b="b"/>
              <a:pathLst>
                <a:path w="323" h="679" extrusionOk="0">
                  <a:moveTo>
                    <a:pt x="168" y="0"/>
                  </a:moveTo>
                  <a:cubicBezTo>
                    <a:pt x="72" y="0"/>
                    <a:pt x="1" y="72"/>
                    <a:pt x="1" y="155"/>
                  </a:cubicBezTo>
                  <a:lnTo>
                    <a:pt x="1" y="512"/>
                  </a:lnTo>
                  <a:cubicBezTo>
                    <a:pt x="1" y="608"/>
                    <a:pt x="72" y="679"/>
                    <a:pt x="168" y="679"/>
                  </a:cubicBezTo>
                  <a:cubicBezTo>
                    <a:pt x="251" y="679"/>
                    <a:pt x="322" y="608"/>
                    <a:pt x="322" y="512"/>
                  </a:cubicBezTo>
                  <a:lnTo>
                    <a:pt x="322" y="179"/>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5" name="Google Shape;13535;p88"/>
            <p:cNvSpPr/>
            <p:nvPr/>
          </p:nvSpPr>
          <p:spPr>
            <a:xfrm>
              <a:off x="2816840" y="3655327"/>
              <a:ext cx="11012" cy="21611"/>
            </a:xfrm>
            <a:custGeom>
              <a:avLst/>
              <a:gdLst/>
              <a:ahLst/>
              <a:cxnLst/>
              <a:rect l="l" t="t" r="r" b="b"/>
              <a:pathLst>
                <a:path w="346" h="679" extrusionOk="0">
                  <a:moveTo>
                    <a:pt x="167" y="0"/>
                  </a:moveTo>
                  <a:cubicBezTo>
                    <a:pt x="72" y="0"/>
                    <a:pt x="0" y="72"/>
                    <a:pt x="0" y="155"/>
                  </a:cubicBezTo>
                  <a:lnTo>
                    <a:pt x="0" y="512"/>
                  </a:lnTo>
                  <a:cubicBezTo>
                    <a:pt x="0" y="608"/>
                    <a:pt x="72" y="679"/>
                    <a:pt x="167" y="679"/>
                  </a:cubicBezTo>
                  <a:cubicBezTo>
                    <a:pt x="250" y="679"/>
                    <a:pt x="322" y="608"/>
                    <a:pt x="322" y="512"/>
                  </a:cubicBezTo>
                  <a:lnTo>
                    <a:pt x="322" y="179"/>
                  </a:lnTo>
                  <a:cubicBezTo>
                    <a:pt x="346"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6" name="Google Shape;13536;p88"/>
            <p:cNvSpPr/>
            <p:nvPr/>
          </p:nvSpPr>
          <p:spPr>
            <a:xfrm>
              <a:off x="2839947" y="3655327"/>
              <a:ext cx="10630" cy="21611"/>
            </a:xfrm>
            <a:custGeom>
              <a:avLst/>
              <a:gdLst/>
              <a:ahLst/>
              <a:cxnLst/>
              <a:rect l="l" t="t" r="r" b="b"/>
              <a:pathLst>
                <a:path w="334" h="679" extrusionOk="0">
                  <a:moveTo>
                    <a:pt x="167" y="0"/>
                  </a:moveTo>
                  <a:cubicBezTo>
                    <a:pt x="72" y="0"/>
                    <a:pt x="1" y="72"/>
                    <a:pt x="1" y="155"/>
                  </a:cubicBezTo>
                  <a:lnTo>
                    <a:pt x="1" y="512"/>
                  </a:lnTo>
                  <a:cubicBezTo>
                    <a:pt x="1" y="608"/>
                    <a:pt x="72" y="679"/>
                    <a:pt x="167" y="679"/>
                  </a:cubicBezTo>
                  <a:cubicBezTo>
                    <a:pt x="251" y="679"/>
                    <a:pt x="334" y="608"/>
                    <a:pt x="334" y="512"/>
                  </a:cubicBezTo>
                  <a:lnTo>
                    <a:pt x="334" y="179"/>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7" name="Google Shape;13537;p88"/>
            <p:cNvSpPr/>
            <p:nvPr/>
          </p:nvSpPr>
          <p:spPr>
            <a:xfrm>
              <a:off x="2862672" y="3655327"/>
              <a:ext cx="10662" cy="21611"/>
            </a:xfrm>
            <a:custGeom>
              <a:avLst/>
              <a:gdLst/>
              <a:ahLst/>
              <a:cxnLst/>
              <a:rect l="l" t="t" r="r" b="b"/>
              <a:pathLst>
                <a:path w="335" h="679" extrusionOk="0">
                  <a:moveTo>
                    <a:pt x="168" y="0"/>
                  </a:moveTo>
                  <a:cubicBezTo>
                    <a:pt x="72" y="0"/>
                    <a:pt x="1" y="72"/>
                    <a:pt x="1" y="155"/>
                  </a:cubicBezTo>
                  <a:lnTo>
                    <a:pt x="1" y="512"/>
                  </a:lnTo>
                  <a:cubicBezTo>
                    <a:pt x="1" y="608"/>
                    <a:pt x="72" y="679"/>
                    <a:pt x="168" y="679"/>
                  </a:cubicBezTo>
                  <a:cubicBezTo>
                    <a:pt x="251" y="679"/>
                    <a:pt x="334" y="608"/>
                    <a:pt x="334" y="512"/>
                  </a:cubicBezTo>
                  <a:lnTo>
                    <a:pt x="334" y="179"/>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8" name="Google Shape;13538;p88"/>
            <p:cNvSpPr/>
            <p:nvPr/>
          </p:nvSpPr>
          <p:spPr>
            <a:xfrm>
              <a:off x="2885429" y="3655327"/>
              <a:ext cx="11012" cy="21611"/>
            </a:xfrm>
            <a:custGeom>
              <a:avLst/>
              <a:gdLst/>
              <a:ahLst/>
              <a:cxnLst/>
              <a:rect l="l" t="t" r="r" b="b"/>
              <a:pathLst>
                <a:path w="346" h="679" extrusionOk="0">
                  <a:moveTo>
                    <a:pt x="167" y="0"/>
                  </a:moveTo>
                  <a:cubicBezTo>
                    <a:pt x="72" y="0"/>
                    <a:pt x="0" y="72"/>
                    <a:pt x="0" y="155"/>
                  </a:cubicBezTo>
                  <a:lnTo>
                    <a:pt x="0" y="512"/>
                  </a:lnTo>
                  <a:cubicBezTo>
                    <a:pt x="0" y="608"/>
                    <a:pt x="72" y="679"/>
                    <a:pt x="167" y="679"/>
                  </a:cubicBezTo>
                  <a:cubicBezTo>
                    <a:pt x="250" y="679"/>
                    <a:pt x="334" y="608"/>
                    <a:pt x="334" y="512"/>
                  </a:cubicBezTo>
                  <a:lnTo>
                    <a:pt x="334" y="179"/>
                  </a:lnTo>
                  <a:cubicBezTo>
                    <a:pt x="346" y="72"/>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9" name="Google Shape;13539;p88"/>
            <p:cNvSpPr/>
            <p:nvPr/>
          </p:nvSpPr>
          <p:spPr>
            <a:xfrm>
              <a:off x="2908535" y="3655327"/>
              <a:ext cx="10630" cy="21611"/>
            </a:xfrm>
            <a:custGeom>
              <a:avLst/>
              <a:gdLst/>
              <a:ahLst/>
              <a:cxnLst/>
              <a:rect l="l" t="t" r="r" b="b"/>
              <a:pathLst>
                <a:path w="334" h="679" extrusionOk="0">
                  <a:moveTo>
                    <a:pt x="167" y="0"/>
                  </a:moveTo>
                  <a:cubicBezTo>
                    <a:pt x="84" y="0"/>
                    <a:pt x="1" y="72"/>
                    <a:pt x="1" y="155"/>
                  </a:cubicBezTo>
                  <a:lnTo>
                    <a:pt x="1" y="512"/>
                  </a:lnTo>
                  <a:cubicBezTo>
                    <a:pt x="1" y="608"/>
                    <a:pt x="84" y="679"/>
                    <a:pt x="167" y="679"/>
                  </a:cubicBezTo>
                  <a:cubicBezTo>
                    <a:pt x="263" y="679"/>
                    <a:pt x="334" y="608"/>
                    <a:pt x="334" y="512"/>
                  </a:cubicBezTo>
                  <a:lnTo>
                    <a:pt x="334" y="179"/>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0" name="Google Shape;13540;p88"/>
            <p:cNvSpPr/>
            <p:nvPr/>
          </p:nvSpPr>
          <p:spPr>
            <a:xfrm>
              <a:off x="2931292" y="3655327"/>
              <a:ext cx="10630" cy="21611"/>
            </a:xfrm>
            <a:custGeom>
              <a:avLst/>
              <a:gdLst/>
              <a:ahLst/>
              <a:cxnLst/>
              <a:rect l="l" t="t" r="r" b="b"/>
              <a:pathLst>
                <a:path w="334" h="679" extrusionOk="0">
                  <a:moveTo>
                    <a:pt x="167" y="0"/>
                  </a:moveTo>
                  <a:cubicBezTo>
                    <a:pt x="71" y="0"/>
                    <a:pt x="0" y="72"/>
                    <a:pt x="0" y="155"/>
                  </a:cubicBezTo>
                  <a:lnTo>
                    <a:pt x="0" y="512"/>
                  </a:lnTo>
                  <a:cubicBezTo>
                    <a:pt x="0" y="608"/>
                    <a:pt x="71" y="679"/>
                    <a:pt x="167" y="679"/>
                  </a:cubicBezTo>
                  <a:cubicBezTo>
                    <a:pt x="262" y="679"/>
                    <a:pt x="333" y="608"/>
                    <a:pt x="333" y="512"/>
                  </a:cubicBezTo>
                  <a:lnTo>
                    <a:pt x="333" y="179"/>
                  </a:lnTo>
                  <a:cubicBezTo>
                    <a:pt x="333"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41" name="Google Shape;13541;p88"/>
          <p:cNvGrpSpPr/>
          <p:nvPr/>
        </p:nvGrpSpPr>
        <p:grpSpPr>
          <a:xfrm>
            <a:off x="4886264" y="3191924"/>
            <a:ext cx="350548" cy="350198"/>
            <a:chOff x="4886264" y="3366174"/>
            <a:chExt cx="350548" cy="350198"/>
          </a:xfrm>
        </p:grpSpPr>
        <p:sp>
          <p:nvSpPr>
            <p:cNvPr id="13542" name="Google Shape;13542;p88"/>
            <p:cNvSpPr/>
            <p:nvPr/>
          </p:nvSpPr>
          <p:spPr>
            <a:xfrm>
              <a:off x="4946132" y="3426614"/>
              <a:ext cx="230431" cy="289758"/>
            </a:xfrm>
            <a:custGeom>
              <a:avLst/>
              <a:gdLst/>
              <a:ahLst/>
              <a:cxnLst/>
              <a:rect l="l" t="t" r="r" b="b"/>
              <a:pathLst>
                <a:path w="7240" h="9104" extrusionOk="0">
                  <a:moveTo>
                    <a:pt x="3811" y="3793"/>
                  </a:moveTo>
                  <a:cubicBezTo>
                    <a:pt x="4001" y="3793"/>
                    <a:pt x="4168" y="3948"/>
                    <a:pt x="4168" y="4150"/>
                  </a:cubicBezTo>
                  <a:lnTo>
                    <a:pt x="4168" y="4484"/>
                  </a:lnTo>
                  <a:cubicBezTo>
                    <a:pt x="4156" y="4769"/>
                    <a:pt x="3930" y="5007"/>
                    <a:pt x="3632" y="5007"/>
                  </a:cubicBezTo>
                  <a:cubicBezTo>
                    <a:pt x="3334" y="5007"/>
                    <a:pt x="3108" y="4769"/>
                    <a:pt x="3108" y="4484"/>
                  </a:cubicBezTo>
                  <a:lnTo>
                    <a:pt x="3108" y="4150"/>
                  </a:lnTo>
                  <a:cubicBezTo>
                    <a:pt x="3108" y="3948"/>
                    <a:pt x="3263" y="3793"/>
                    <a:pt x="3465" y="3793"/>
                  </a:cubicBezTo>
                  <a:close/>
                  <a:moveTo>
                    <a:pt x="3787" y="5341"/>
                  </a:moveTo>
                  <a:lnTo>
                    <a:pt x="3787" y="5412"/>
                  </a:lnTo>
                  <a:cubicBezTo>
                    <a:pt x="3811" y="5472"/>
                    <a:pt x="3822" y="5531"/>
                    <a:pt x="3846" y="5579"/>
                  </a:cubicBezTo>
                  <a:lnTo>
                    <a:pt x="3632" y="5793"/>
                  </a:lnTo>
                  <a:lnTo>
                    <a:pt x="3596" y="5793"/>
                  </a:lnTo>
                  <a:lnTo>
                    <a:pt x="3370" y="5579"/>
                  </a:lnTo>
                  <a:cubicBezTo>
                    <a:pt x="3406" y="5531"/>
                    <a:pt x="3418" y="5472"/>
                    <a:pt x="3418" y="5412"/>
                  </a:cubicBezTo>
                  <a:lnTo>
                    <a:pt x="3418" y="5341"/>
                  </a:lnTo>
                  <a:close/>
                  <a:moveTo>
                    <a:pt x="3630" y="314"/>
                  </a:moveTo>
                  <a:cubicBezTo>
                    <a:pt x="4485" y="314"/>
                    <a:pt x="5309" y="622"/>
                    <a:pt x="5930" y="1209"/>
                  </a:cubicBezTo>
                  <a:cubicBezTo>
                    <a:pt x="6585" y="1840"/>
                    <a:pt x="6954" y="2686"/>
                    <a:pt x="6954" y="3591"/>
                  </a:cubicBezTo>
                  <a:cubicBezTo>
                    <a:pt x="6918" y="4293"/>
                    <a:pt x="6704" y="4936"/>
                    <a:pt x="6323" y="5484"/>
                  </a:cubicBezTo>
                  <a:cubicBezTo>
                    <a:pt x="5942" y="6020"/>
                    <a:pt x="5430" y="6436"/>
                    <a:pt x="4823" y="6674"/>
                  </a:cubicBezTo>
                  <a:cubicBezTo>
                    <a:pt x="4620" y="6746"/>
                    <a:pt x="4501" y="6948"/>
                    <a:pt x="4501" y="7151"/>
                  </a:cubicBezTo>
                  <a:lnTo>
                    <a:pt x="4501" y="7603"/>
                  </a:lnTo>
                  <a:cubicBezTo>
                    <a:pt x="4501" y="7674"/>
                    <a:pt x="4489" y="7734"/>
                    <a:pt x="4442" y="7794"/>
                  </a:cubicBezTo>
                  <a:lnTo>
                    <a:pt x="4287" y="8044"/>
                  </a:lnTo>
                  <a:cubicBezTo>
                    <a:pt x="4263" y="8055"/>
                    <a:pt x="4251" y="8091"/>
                    <a:pt x="4251" y="8103"/>
                  </a:cubicBezTo>
                  <a:lnTo>
                    <a:pt x="3037" y="8103"/>
                  </a:lnTo>
                  <a:cubicBezTo>
                    <a:pt x="3013" y="8091"/>
                    <a:pt x="3013" y="8055"/>
                    <a:pt x="3001" y="8044"/>
                  </a:cubicBezTo>
                  <a:lnTo>
                    <a:pt x="2834" y="7794"/>
                  </a:lnTo>
                  <a:cubicBezTo>
                    <a:pt x="2799" y="7734"/>
                    <a:pt x="2775" y="7663"/>
                    <a:pt x="2775" y="7603"/>
                  </a:cubicBezTo>
                  <a:lnTo>
                    <a:pt x="2775" y="6067"/>
                  </a:lnTo>
                  <a:cubicBezTo>
                    <a:pt x="2775" y="5996"/>
                    <a:pt x="2822" y="5936"/>
                    <a:pt x="2882" y="5900"/>
                  </a:cubicBezTo>
                  <a:lnTo>
                    <a:pt x="3168" y="5769"/>
                  </a:lnTo>
                  <a:lnTo>
                    <a:pt x="3418" y="6020"/>
                  </a:lnTo>
                  <a:cubicBezTo>
                    <a:pt x="3477" y="6079"/>
                    <a:pt x="3572" y="6127"/>
                    <a:pt x="3656" y="6127"/>
                  </a:cubicBezTo>
                  <a:cubicBezTo>
                    <a:pt x="3751" y="6127"/>
                    <a:pt x="3834" y="6091"/>
                    <a:pt x="3894" y="6020"/>
                  </a:cubicBezTo>
                  <a:lnTo>
                    <a:pt x="4144" y="5769"/>
                  </a:lnTo>
                  <a:lnTo>
                    <a:pt x="4430" y="5900"/>
                  </a:lnTo>
                  <a:cubicBezTo>
                    <a:pt x="4489" y="5936"/>
                    <a:pt x="4537" y="5996"/>
                    <a:pt x="4537" y="6067"/>
                  </a:cubicBezTo>
                  <a:lnTo>
                    <a:pt x="4537" y="6198"/>
                  </a:lnTo>
                  <a:cubicBezTo>
                    <a:pt x="4537" y="6293"/>
                    <a:pt x="4608" y="6365"/>
                    <a:pt x="4704" y="6365"/>
                  </a:cubicBezTo>
                  <a:cubicBezTo>
                    <a:pt x="4787" y="6365"/>
                    <a:pt x="4858" y="6293"/>
                    <a:pt x="4858" y="6198"/>
                  </a:cubicBezTo>
                  <a:lnTo>
                    <a:pt x="4858" y="6067"/>
                  </a:lnTo>
                  <a:cubicBezTo>
                    <a:pt x="4858" y="5877"/>
                    <a:pt x="4751" y="5698"/>
                    <a:pt x="4573" y="5615"/>
                  </a:cubicBezTo>
                  <a:lnTo>
                    <a:pt x="4180" y="5412"/>
                  </a:lnTo>
                  <a:lnTo>
                    <a:pt x="4180" y="5400"/>
                  </a:lnTo>
                  <a:lnTo>
                    <a:pt x="4180" y="5162"/>
                  </a:lnTo>
                  <a:cubicBezTo>
                    <a:pt x="4382" y="5007"/>
                    <a:pt x="4513" y="4757"/>
                    <a:pt x="4513" y="4472"/>
                  </a:cubicBezTo>
                  <a:lnTo>
                    <a:pt x="4513" y="4126"/>
                  </a:lnTo>
                  <a:cubicBezTo>
                    <a:pt x="4513" y="3757"/>
                    <a:pt x="4215" y="3448"/>
                    <a:pt x="3834" y="3448"/>
                  </a:cubicBezTo>
                  <a:lnTo>
                    <a:pt x="3489" y="3448"/>
                  </a:lnTo>
                  <a:cubicBezTo>
                    <a:pt x="3120" y="3448"/>
                    <a:pt x="2810" y="3745"/>
                    <a:pt x="2810" y="4126"/>
                  </a:cubicBezTo>
                  <a:lnTo>
                    <a:pt x="2810" y="4472"/>
                  </a:lnTo>
                  <a:cubicBezTo>
                    <a:pt x="2810" y="4757"/>
                    <a:pt x="2941" y="5007"/>
                    <a:pt x="3156" y="5162"/>
                  </a:cubicBezTo>
                  <a:lnTo>
                    <a:pt x="3156" y="5400"/>
                  </a:lnTo>
                  <a:lnTo>
                    <a:pt x="3156" y="5412"/>
                  </a:lnTo>
                  <a:lnTo>
                    <a:pt x="2751" y="5615"/>
                  </a:lnTo>
                  <a:cubicBezTo>
                    <a:pt x="2572" y="5710"/>
                    <a:pt x="2465" y="5877"/>
                    <a:pt x="2465" y="6067"/>
                  </a:cubicBezTo>
                  <a:lnTo>
                    <a:pt x="2465" y="6674"/>
                  </a:lnTo>
                  <a:cubicBezTo>
                    <a:pt x="1882" y="6448"/>
                    <a:pt x="1382" y="6055"/>
                    <a:pt x="1001" y="5543"/>
                  </a:cubicBezTo>
                  <a:cubicBezTo>
                    <a:pt x="572" y="4960"/>
                    <a:pt x="370" y="4269"/>
                    <a:pt x="382" y="3531"/>
                  </a:cubicBezTo>
                  <a:cubicBezTo>
                    <a:pt x="393" y="2721"/>
                    <a:pt x="727" y="1924"/>
                    <a:pt x="1322" y="1317"/>
                  </a:cubicBezTo>
                  <a:cubicBezTo>
                    <a:pt x="1894" y="709"/>
                    <a:pt x="2668" y="364"/>
                    <a:pt x="3489" y="316"/>
                  </a:cubicBezTo>
                  <a:cubicBezTo>
                    <a:pt x="3536" y="315"/>
                    <a:pt x="3583" y="314"/>
                    <a:pt x="3630" y="314"/>
                  </a:cubicBezTo>
                  <a:close/>
                  <a:moveTo>
                    <a:pt x="4156" y="8436"/>
                  </a:moveTo>
                  <a:lnTo>
                    <a:pt x="4156" y="8794"/>
                  </a:lnTo>
                  <a:lnTo>
                    <a:pt x="3120" y="8806"/>
                  </a:lnTo>
                  <a:cubicBezTo>
                    <a:pt x="3120" y="8806"/>
                    <a:pt x="3108" y="8806"/>
                    <a:pt x="3108" y="8794"/>
                  </a:cubicBezTo>
                  <a:lnTo>
                    <a:pt x="3108" y="8436"/>
                  </a:lnTo>
                  <a:close/>
                  <a:moveTo>
                    <a:pt x="3645" y="0"/>
                  </a:moveTo>
                  <a:cubicBezTo>
                    <a:pt x="3573" y="0"/>
                    <a:pt x="3501" y="3"/>
                    <a:pt x="3430" y="7"/>
                  </a:cubicBezTo>
                  <a:cubicBezTo>
                    <a:pt x="2525" y="54"/>
                    <a:pt x="1679" y="435"/>
                    <a:pt x="1036" y="1114"/>
                  </a:cubicBezTo>
                  <a:cubicBezTo>
                    <a:pt x="393" y="1769"/>
                    <a:pt x="36" y="2626"/>
                    <a:pt x="12" y="3531"/>
                  </a:cubicBezTo>
                  <a:cubicBezTo>
                    <a:pt x="1" y="4341"/>
                    <a:pt x="239" y="5103"/>
                    <a:pt x="715" y="5734"/>
                  </a:cubicBezTo>
                  <a:cubicBezTo>
                    <a:pt x="1144" y="6317"/>
                    <a:pt x="1751" y="6782"/>
                    <a:pt x="2441" y="7020"/>
                  </a:cubicBezTo>
                  <a:lnTo>
                    <a:pt x="2441" y="7591"/>
                  </a:lnTo>
                  <a:cubicBezTo>
                    <a:pt x="2441" y="7734"/>
                    <a:pt x="2477" y="7865"/>
                    <a:pt x="2560" y="7972"/>
                  </a:cubicBezTo>
                  <a:lnTo>
                    <a:pt x="2715" y="8222"/>
                  </a:lnTo>
                  <a:cubicBezTo>
                    <a:pt x="2763" y="8282"/>
                    <a:pt x="2775" y="8353"/>
                    <a:pt x="2775" y="8413"/>
                  </a:cubicBezTo>
                  <a:lnTo>
                    <a:pt x="2775" y="8770"/>
                  </a:lnTo>
                  <a:cubicBezTo>
                    <a:pt x="2775" y="8948"/>
                    <a:pt x="2929" y="9103"/>
                    <a:pt x="3108" y="9103"/>
                  </a:cubicBezTo>
                  <a:lnTo>
                    <a:pt x="4144" y="9103"/>
                  </a:lnTo>
                  <a:cubicBezTo>
                    <a:pt x="4323" y="9103"/>
                    <a:pt x="4477" y="8948"/>
                    <a:pt x="4477" y="8770"/>
                  </a:cubicBezTo>
                  <a:lnTo>
                    <a:pt x="4477" y="8413"/>
                  </a:lnTo>
                  <a:cubicBezTo>
                    <a:pt x="4477" y="8341"/>
                    <a:pt x="4489" y="8282"/>
                    <a:pt x="4537" y="8222"/>
                  </a:cubicBezTo>
                  <a:lnTo>
                    <a:pt x="4704" y="7972"/>
                  </a:lnTo>
                  <a:cubicBezTo>
                    <a:pt x="4775" y="7853"/>
                    <a:pt x="4823" y="7734"/>
                    <a:pt x="4823" y="7591"/>
                  </a:cubicBezTo>
                  <a:lnTo>
                    <a:pt x="4823" y="7151"/>
                  </a:lnTo>
                  <a:cubicBezTo>
                    <a:pt x="4823" y="7079"/>
                    <a:pt x="4858" y="6996"/>
                    <a:pt x="4942" y="6984"/>
                  </a:cubicBezTo>
                  <a:cubicBezTo>
                    <a:pt x="5608" y="6722"/>
                    <a:pt x="6168" y="6270"/>
                    <a:pt x="6585" y="5674"/>
                  </a:cubicBezTo>
                  <a:cubicBezTo>
                    <a:pt x="7001" y="5067"/>
                    <a:pt x="7228" y="4353"/>
                    <a:pt x="7228" y="3626"/>
                  </a:cubicBezTo>
                  <a:cubicBezTo>
                    <a:pt x="7240" y="2614"/>
                    <a:pt x="6835" y="1686"/>
                    <a:pt x="6108" y="995"/>
                  </a:cubicBezTo>
                  <a:cubicBezTo>
                    <a:pt x="5434" y="354"/>
                    <a:pt x="4566" y="0"/>
                    <a:pt x="36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3" name="Google Shape;13543;p88"/>
            <p:cNvSpPr/>
            <p:nvPr/>
          </p:nvSpPr>
          <p:spPr>
            <a:xfrm>
              <a:off x="4886264" y="3536706"/>
              <a:ext cx="48919" cy="10662"/>
            </a:xfrm>
            <a:custGeom>
              <a:avLst/>
              <a:gdLst/>
              <a:ahLst/>
              <a:cxnLst/>
              <a:rect l="l" t="t" r="r" b="b"/>
              <a:pathLst>
                <a:path w="1537" h="335" extrusionOk="0">
                  <a:moveTo>
                    <a:pt x="167" y="1"/>
                  </a:moveTo>
                  <a:cubicBezTo>
                    <a:pt x="72" y="1"/>
                    <a:pt x="0" y="72"/>
                    <a:pt x="0" y="167"/>
                  </a:cubicBezTo>
                  <a:cubicBezTo>
                    <a:pt x="0" y="251"/>
                    <a:pt x="72" y="334"/>
                    <a:pt x="167" y="334"/>
                  </a:cubicBezTo>
                  <a:lnTo>
                    <a:pt x="1370" y="334"/>
                  </a:lnTo>
                  <a:cubicBezTo>
                    <a:pt x="1465" y="334"/>
                    <a:pt x="1536" y="251"/>
                    <a:pt x="1536" y="167"/>
                  </a:cubicBezTo>
                  <a:cubicBezTo>
                    <a:pt x="1536" y="60"/>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4" name="Google Shape;13544;p88"/>
            <p:cNvSpPr/>
            <p:nvPr/>
          </p:nvSpPr>
          <p:spPr>
            <a:xfrm>
              <a:off x="5187894" y="3536706"/>
              <a:ext cx="48919" cy="10662"/>
            </a:xfrm>
            <a:custGeom>
              <a:avLst/>
              <a:gdLst/>
              <a:ahLst/>
              <a:cxnLst/>
              <a:rect l="l" t="t" r="r" b="b"/>
              <a:pathLst>
                <a:path w="1537" h="335" extrusionOk="0">
                  <a:moveTo>
                    <a:pt x="167" y="1"/>
                  </a:moveTo>
                  <a:cubicBezTo>
                    <a:pt x="84" y="1"/>
                    <a:pt x="1" y="72"/>
                    <a:pt x="1" y="167"/>
                  </a:cubicBezTo>
                  <a:cubicBezTo>
                    <a:pt x="1" y="251"/>
                    <a:pt x="84" y="334"/>
                    <a:pt x="167" y="334"/>
                  </a:cubicBezTo>
                  <a:lnTo>
                    <a:pt x="1370" y="334"/>
                  </a:lnTo>
                  <a:cubicBezTo>
                    <a:pt x="1465" y="334"/>
                    <a:pt x="1537" y="251"/>
                    <a:pt x="1537" y="167"/>
                  </a:cubicBezTo>
                  <a:cubicBezTo>
                    <a:pt x="1537" y="60"/>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5" name="Google Shape;13545;p88"/>
            <p:cNvSpPr/>
            <p:nvPr/>
          </p:nvSpPr>
          <p:spPr>
            <a:xfrm>
              <a:off x="5056414" y="3366174"/>
              <a:ext cx="10248" cy="48919"/>
            </a:xfrm>
            <a:custGeom>
              <a:avLst/>
              <a:gdLst/>
              <a:ahLst/>
              <a:cxnLst/>
              <a:rect l="l" t="t" r="r" b="b"/>
              <a:pathLst>
                <a:path w="322" h="1537" extrusionOk="0">
                  <a:moveTo>
                    <a:pt x="167" y="1"/>
                  </a:moveTo>
                  <a:cubicBezTo>
                    <a:pt x="72" y="1"/>
                    <a:pt x="0" y="72"/>
                    <a:pt x="0" y="168"/>
                  </a:cubicBezTo>
                  <a:lnTo>
                    <a:pt x="0" y="1370"/>
                  </a:lnTo>
                  <a:cubicBezTo>
                    <a:pt x="0" y="1465"/>
                    <a:pt x="72" y="1537"/>
                    <a:pt x="167" y="1537"/>
                  </a:cubicBezTo>
                  <a:cubicBezTo>
                    <a:pt x="250" y="1537"/>
                    <a:pt x="322" y="1465"/>
                    <a:pt x="322" y="1370"/>
                  </a:cubicBezTo>
                  <a:lnTo>
                    <a:pt x="322" y="168"/>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6" name="Google Shape;13546;p88"/>
            <p:cNvSpPr/>
            <p:nvPr/>
          </p:nvSpPr>
          <p:spPr>
            <a:xfrm>
              <a:off x="4978723" y="3650744"/>
              <a:ext cx="22757" cy="29249"/>
            </a:xfrm>
            <a:custGeom>
              <a:avLst/>
              <a:gdLst/>
              <a:ahLst/>
              <a:cxnLst/>
              <a:rect l="l" t="t" r="r" b="b"/>
              <a:pathLst>
                <a:path w="715" h="919" extrusionOk="0">
                  <a:moveTo>
                    <a:pt x="525" y="1"/>
                  </a:moveTo>
                  <a:cubicBezTo>
                    <a:pt x="470" y="1"/>
                    <a:pt x="413" y="30"/>
                    <a:pt x="381" y="85"/>
                  </a:cubicBezTo>
                  <a:lnTo>
                    <a:pt x="48" y="680"/>
                  </a:lnTo>
                  <a:cubicBezTo>
                    <a:pt x="0" y="752"/>
                    <a:pt x="24" y="859"/>
                    <a:pt x="108" y="894"/>
                  </a:cubicBezTo>
                  <a:cubicBezTo>
                    <a:pt x="131" y="918"/>
                    <a:pt x="167" y="918"/>
                    <a:pt x="179" y="918"/>
                  </a:cubicBezTo>
                  <a:cubicBezTo>
                    <a:pt x="239" y="918"/>
                    <a:pt x="286" y="883"/>
                    <a:pt x="310" y="835"/>
                  </a:cubicBezTo>
                  <a:lnTo>
                    <a:pt x="655" y="240"/>
                  </a:lnTo>
                  <a:cubicBezTo>
                    <a:pt x="715" y="156"/>
                    <a:pt x="703" y="61"/>
                    <a:pt x="608" y="25"/>
                  </a:cubicBezTo>
                  <a:cubicBezTo>
                    <a:pt x="583" y="9"/>
                    <a:pt x="554"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7" name="Google Shape;13547;p88"/>
            <p:cNvSpPr/>
            <p:nvPr/>
          </p:nvSpPr>
          <p:spPr>
            <a:xfrm>
              <a:off x="5121597" y="3403380"/>
              <a:ext cx="22757" cy="29154"/>
            </a:xfrm>
            <a:custGeom>
              <a:avLst/>
              <a:gdLst/>
              <a:ahLst/>
              <a:cxnLst/>
              <a:rect l="l" t="t" r="r" b="b"/>
              <a:pathLst>
                <a:path w="715" h="916" extrusionOk="0">
                  <a:moveTo>
                    <a:pt x="537" y="1"/>
                  </a:moveTo>
                  <a:cubicBezTo>
                    <a:pt x="476" y="1"/>
                    <a:pt x="418" y="33"/>
                    <a:pt x="393" y="82"/>
                  </a:cubicBezTo>
                  <a:lnTo>
                    <a:pt x="48" y="677"/>
                  </a:lnTo>
                  <a:cubicBezTo>
                    <a:pt x="0" y="749"/>
                    <a:pt x="36" y="856"/>
                    <a:pt x="107" y="904"/>
                  </a:cubicBezTo>
                  <a:cubicBezTo>
                    <a:pt x="143" y="915"/>
                    <a:pt x="167" y="915"/>
                    <a:pt x="179" y="915"/>
                  </a:cubicBezTo>
                  <a:cubicBezTo>
                    <a:pt x="238" y="915"/>
                    <a:pt x="286" y="880"/>
                    <a:pt x="322" y="844"/>
                  </a:cubicBezTo>
                  <a:lnTo>
                    <a:pt x="655" y="249"/>
                  </a:lnTo>
                  <a:cubicBezTo>
                    <a:pt x="715" y="165"/>
                    <a:pt x="691" y="70"/>
                    <a:pt x="619" y="22"/>
                  </a:cubicBezTo>
                  <a:cubicBezTo>
                    <a:pt x="593" y="8"/>
                    <a:pt x="565" y="1"/>
                    <a:pt x="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8" name="Google Shape;13548;p88"/>
            <p:cNvSpPr/>
            <p:nvPr/>
          </p:nvSpPr>
          <p:spPr>
            <a:xfrm>
              <a:off x="4922643" y="3459842"/>
              <a:ext cx="31095" cy="21197"/>
            </a:xfrm>
            <a:custGeom>
              <a:avLst/>
              <a:gdLst/>
              <a:ahLst/>
              <a:cxnLst/>
              <a:rect l="l" t="t" r="r" b="b"/>
              <a:pathLst>
                <a:path w="977" h="666" extrusionOk="0">
                  <a:moveTo>
                    <a:pt x="199" y="1"/>
                  </a:moveTo>
                  <a:cubicBezTo>
                    <a:pt x="141" y="1"/>
                    <a:pt x="81" y="33"/>
                    <a:pt x="48" y="82"/>
                  </a:cubicBezTo>
                  <a:cubicBezTo>
                    <a:pt x="0" y="153"/>
                    <a:pt x="36" y="261"/>
                    <a:pt x="108" y="308"/>
                  </a:cubicBezTo>
                  <a:lnTo>
                    <a:pt x="703" y="642"/>
                  </a:lnTo>
                  <a:cubicBezTo>
                    <a:pt x="739" y="665"/>
                    <a:pt x="762" y="665"/>
                    <a:pt x="774" y="665"/>
                  </a:cubicBezTo>
                  <a:cubicBezTo>
                    <a:pt x="834" y="665"/>
                    <a:pt x="881" y="630"/>
                    <a:pt x="917" y="582"/>
                  </a:cubicBezTo>
                  <a:cubicBezTo>
                    <a:pt x="977" y="511"/>
                    <a:pt x="941" y="404"/>
                    <a:pt x="870" y="368"/>
                  </a:cubicBezTo>
                  <a:lnTo>
                    <a:pt x="274" y="23"/>
                  </a:lnTo>
                  <a:cubicBezTo>
                    <a:pt x="252" y="8"/>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9" name="Google Shape;13549;p88"/>
            <p:cNvSpPr/>
            <p:nvPr/>
          </p:nvSpPr>
          <p:spPr>
            <a:xfrm>
              <a:off x="5169720" y="3602334"/>
              <a:ext cx="30714" cy="21197"/>
            </a:xfrm>
            <a:custGeom>
              <a:avLst/>
              <a:gdLst/>
              <a:ahLst/>
              <a:cxnLst/>
              <a:rect l="l" t="t" r="r" b="b"/>
              <a:pathLst>
                <a:path w="965" h="666" extrusionOk="0">
                  <a:moveTo>
                    <a:pt x="187" y="1"/>
                  </a:moveTo>
                  <a:cubicBezTo>
                    <a:pt x="129" y="1"/>
                    <a:pt x="69" y="33"/>
                    <a:pt x="36" y="82"/>
                  </a:cubicBezTo>
                  <a:cubicBezTo>
                    <a:pt x="0" y="153"/>
                    <a:pt x="24" y="260"/>
                    <a:pt x="95" y="308"/>
                  </a:cubicBezTo>
                  <a:lnTo>
                    <a:pt x="691" y="653"/>
                  </a:lnTo>
                  <a:cubicBezTo>
                    <a:pt x="727" y="665"/>
                    <a:pt x="750" y="665"/>
                    <a:pt x="774" y="665"/>
                  </a:cubicBezTo>
                  <a:cubicBezTo>
                    <a:pt x="834" y="665"/>
                    <a:pt x="869" y="629"/>
                    <a:pt x="905" y="594"/>
                  </a:cubicBezTo>
                  <a:cubicBezTo>
                    <a:pt x="965" y="510"/>
                    <a:pt x="953" y="415"/>
                    <a:pt x="857" y="368"/>
                  </a:cubicBezTo>
                  <a:lnTo>
                    <a:pt x="262" y="22"/>
                  </a:lnTo>
                  <a:cubicBezTo>
                    <a:pt x="240" y="7"/>
                    <a:pt x="214" y="1"/>
                    <a:pt x="1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0" name="Google Shape;13550;p88"/>
            <p:cNvSpPr/>
            <p:nvPr/>
          </p:nvSpPr>
          <p:spPr>
            <a:xfrm>
              <a:off x="5121597" y="3650744"/>
              <a:ext cx="22757" cy="29249"/>
            </a:xfrm>
            <a:custGeom>
              <a:avLst/>
              <a:gdLst/>
              <a:ahLst/>
              <a:cxnLst/>
              <a:rect l="l" t="t" r="r" b="b"/>
              <a:pathLst>
                <a:path w="715" h="919" extrusionOk="0">
                  <a:moveTo>
                    <a:pt x="190" y="1"/>
                  </a:moveTo>
                  <a:cubicBezTo>
                    <a:pt x="161" y="1"/>
                    <a:pt x="132" y="9"/>
                    <a:pt x="107" y="25"/>
                  </a:cubicBezTo>
                  <a:cubicBezTo>
                    <a:pt x="36" y="61"/>
                    <a:pt x="0" y="168"/>
                    <a:pt x="48" y="240"/>
                  </a:cubicBezTo>
                  <a:lnTo>
                    <a:pt x="393" y="835"/>
                  </a:lnTo>
                  <a:cubicBezTo>
                    <a:pt x="417" y="883"/>
                    <a:pt x="476" y="918"/>
                    <a:pt x="524" y="918"/>
                  </a:cubicBezTo>
                  <a:cubicBezTo>
                    <a:pt x="560" y="918"/>
                    <a:pt x="584" y="918"/>
                    <a:pt x="595" y="894"/>
                  </a:cubicBezTo>
                  <a:cubicBezTo>
                    <a:pt x="691" y="859"/>
                    <a:pt x="715" y="752"/>
                    <a:pt x="679" y="680"/>
                  </a:cubicBezTo>
                  <a:lnTo>
                    <a:pt x="334" y="85"/>
                  </a:lnTo>
                  <a:cubicBezTo>
                    <a:pt x="302" y="30"/>
                    <a:pt x="245"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1" name="Google Shape;13551;p88"/>
            <p:cNvSpPr/>
            <p:nvPr/>
          </p:nvSpPr>
          <p:spPr>
            <a:xfrm>
              <a:off x="4978723" y="3403380"/>
              <a:ext cx="22757" cy="29154"/>
            </a:xfrm>
            <a:custGeom>
              <a:avLst/>
              <a:gdLst/>
              <a:ahLst/>
              <a:cxnLst/>
              <a:rect l="l" t="t" r="r" b="b"/>
              <a:pathLst>
                <a:path w="715" h="916" extrusionOk="0">
                  <a:moveTo>
                    <a:pt x="182" y="1"/>
                  </a:moveTo>
                  <a:cubicBezTo>
                    <a:pt x="156" y="1"/>
                    <a:pt x="130" y="8"/>
                    <a:pt x="108" y="22"/>
                  </a:cubicBezTo>
                  <a:cubicBezTo>
                    <a:pt x="24" y="70"/>
                    <a:pt x="0" y="177"/>
                    <a:pt x="48" y="249"/>
                  </a:cubicBezTo>
                  <a:lnTo>
                    <a:pt x="381" y="844"/>
                  </a:lnTo>
                  <a:cubicBezTo>
                    <a:pt x="417" y="892"/>
                    <a:pt x="477" y="915"/>
                    <a:pt x="524" y="915"/>
                  </a:cubicBezTo>
                  <a:cubicBezTo>
                    <a:pt x="548" y="915"/>
                    <a:pt x="584" y="915"/>
                    <a:pt x="596" y="904"/>
                  </a:cubicBezTo>
                  <a:cubicBezTo>
                    <a:pt x="703" y="856"/>
                    <a:pt x="715" y="749"/>
                    <a:pt x="667" y="677"/>
                  </a:cubicBezTo>
                  <a:lnTo>
                    <a:pt x="322" y="82"/>
                  </a:lnTo>
                  <a:cubicBezTo>
                    <a:pt x="297" y="33"/>
                    <a:pt x="239" y="1"/>
                    <a:pt x="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2" name="Google Shape;13552;p88"/>
            <p:cNvSpPr/>
            <p:nvPr/>
          </p:nvSpPr>
          <p:spPr>
            <a:xfrm>
              <a:off x="5169720" y="3459842"/>
              <a:ext cx="30714" cy="21197"/>
            </a:xfrm>
            <a:custGeom>
              <a:avLst/>
              <a:gdLst/>
              <a:ahLst/>
              <a:cxnLst/>
              <a:rect l="l" t="t" r="r" b="b"/>
              <a:pathLst>
                <a:path w="965" h="666" extrusionOk="0">
                  <a:moveTo>
                    <a:pt x="771" y="1"/>
                  </a:moveTo>
                  <a:cubicBezTo>
                    <a:pt x="744" y="1"/>
                    <a:pt x="717" y="8"/>
                    <a:pt x="691" y="23"/>
                  </a:cubicBezTo>
                  <a:lnTo>
                    <a:pt x="95" y="368"/>
                  </a:lnTo>
                  <a:cubicBezTo>
                    <a:pt x="24" y="404"/>
                    <a:pt x="0" y="511"/>
                    <a:pt x="36" y="582"/>
                  </a:cubicBezTo>
                  <a:cubicBezTo>
                    <a:pt x="72" y="630"/>
                    <a:pt x="131" y="665"/>
                    <a:pt x="179" y="665"/>
                  </a:cubicBezTo>
                  <a:cubicBezTo>
                    <a:pt x="203" y="665"/>
                    <a:pt x="238" y="665"/>
                    <a:pt x="250" y="642"/>
                  </a:cubicBezTo>
                  <a:lnTo>
                    <a:pt x="846" y="308"/>
                  </a:lnTo>
                  <a:cubicBezTo>
                    <a:pt x="953" y="261"/>
                    <a:pt x="965" y="153"/>
                    <a:pt x="917" y="82"/>
                  </a:cubicBezTo>
                  <a:cubicBezTo>
                    <a:pt x="884" y="33"/>
                    <a:pt x="829" y="1"/>
                    <a:pt x="7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3" name="Google Shape;13553;p88"/>
            <p:cNvSpPr/>
            <p:nvPr/>
          </p:nvSpPr>
          <p:spPr>
            <a:xfrm>
              <a:off x="4922643" y="3602334"/>
              <a:ext cx="31095" cy="21197"/>
            </a:xfrm>
            <a:custGeom>
              <a:avLst/>
              <a:gdLst/>
              <a:ahLst/>
              <a:cxnLst/>
              <a:rect l="l" t="t" r="r" b="b"/>
              <a:pathLst>
                <a:path w="977" h="666" extrusionOk="0">
                  <a:moveTo>
                    <a:pt x="778" y="1"/>
                  </a:moveTo>
                  <a:cubicBezTo>
                    <a:pt x="751" y="1"/>
                    <a:pt x="725" y="7"/>
                    <a:pt x="703" y="22"/>
                  </a:cubicBezTo>
                  <a:lnTo>
                    <a:pt x="108" y="368"/>
                  </a:lnTo>
                  <a:cubicBezTo>
                    <a:pt x="36" y="415"/>
                    <a:pt x="0" y="510"/>
                    <a:pt x="48" y="594"/>
                  </a:cubicBezTo>
                  <a:cubicBezTo>
                    <a:pt x="84" y="629"/>
                    <a:pt x="131" y="665"/>
                    <a:pt x="179" y="665"/>
                  </a:cubicBezTo>
                  <a:cubicBezTo>
                    <a:pt x="215" y="665"/>
                    <a:pt x="238" y="665"/>
                    <a:pt x="262" y="653"/>
                  </a:cubicBezTo>
                  <a:lnTo>
                    <a:pt x="858" y="308"/>
                  </a:lnTo>
                  <a:cubicBezTo>
                    <a:pt x="941" y="260"/>
                    <a:pt x="977" y="153"/>
                    <a:pt x="929" y="82"/>
                  </a:cubicBezTo>
                  <a:cubicBezTo>
                    <a:pt x="896" y="33"/>
                    <a:pt x="836" y="1"/>
                    <a:pt x="7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4" name="Google Shape;13554;p88"/>
            <p:cNvSpPr/>
            <p:nvPr/>
          </p:nvSpPr>
          <p:spPr>
            <a:xfrm>
              <a:off x="5077993" y="3451758"/>
              <a:ext cx="70912" cy="62637"/>
            </a:xfrm>
            <a:custGeom>
              <a:avLst/>
              <a:gdLst/>
              <a:ahLst/>
              <a:cxnLst/>
              <a:rect l="l" t="t" r="r" b="b"/>
              <a:pathLst>
                <a:path w="2228" h="1968" extrusionOk="0">
                  <a:moveTo>
                    <a:pt x="186" y="1"/>
                  </a:moveTo>
                  <a:cubicBezTo>
                    <a:pt x="104" y="1"/>
                    <a:pt x="35" y="47"/>
                    <a:pt x="25" y="122"/>
                  </a:cubicBezTo>
                  <a:cubicBezTo>
                    <a:pt x="1" y="217"/>
                    <a:pt x="49" y="300"/>
                    <a:pt x="144" y="312"/>
                  </a:cubicBezTo>
                  <a:cubicBezTo>
                    <a:pt x="930" y="527"/>
                    <a:pt x="1584" y="1098"/>
                    <a:pt x="1894" y="1860"/>
                  </a:cubicBezTo>
                  <a:cubicBezTo>
                    <a:pt x="1930" y="1920"/>
                    <a:pt x="1989" y="1967"/>
                    <a:pt x="2049" y="1967"/>
                  </a:cubicBezTo>
                  <a:cubicBezTo>
                    <a:pt x="2061" y="1967"/>
                    <a:pt x="2085" y="1967"/>
                    <a:pt x="2108" y="1955"/>
                  </a:cubicBezTo>
                  <a:cubicBezTo>
                    <a:pt x="2192" y="1908"/>
                    <a:pt x="2227" y="1812"/>
                    <a:pt x="2192" y="1729"/>
                  </a:cubicBezTo>
                  <a:cubicBezTo>
                    <a:pt x="1846" y="884"/>
                    <a:pt x="1108" y="229"/>
                    <a:pt x="215" y="3"/>
                  </a:cubicBezTo>
                  <a:cubicBezTo>
                    <a:pt x="206" y="1"/>
                    <a:pt x="196"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55" name="Google Shape;13555;p88"/>
          <p:cNvGrpSpPr/>
          <p:nvPr/>
        </p:nvGrpSpPr>
        <p:grpSpPr>
          <a:xfrm>
            <a:off x="5331913" y="3239697"/>
            <a:ext cx="347143" cy="254684"/>
            <a:chOff x="5331913" y="3413947"/>
            <a:chExt cx="347143" cy="254684"/>
          </a:xfrm>
        </p:grpSpPr>
        <p:sp>
          <p:nvSpPr>
            <p:cNvPr id="13556" name="Google Shape;13556;p88"/>
            <p:cNvSpPr/>
            <p:nvPr/>
          </p:nvSpPr>
          <p:spPr>
            <a:xfrm>
              <a:off x="5597163" y="3523083"/>
              <a:ext cx="43222" cy="15564"/>
            </a:xfrm>
            <a:custGeom>
              <a:avLst/>
              <a:gdLst/>
              <a:ahLst/>
              <a:cxnLst/>
              <a:rect l="l" t="t" r="r" b="b"/>
              <a:pathLst>
                <a:path w="1358" h="489" extrusionOk="0">
                  <a:moveTo>
                    <a:pt x="167" y="0"/>
                  </a:moveTo>
                  <a:cubicBezTo>
                    <a:pt x="84" y="0"/>
                    <a:pt x="0" y="71"/>
                    <a:pt x="0" y="167"/>
                  </a:cubicBezTo>
                  <a:cubicBezTo>
                    <a:pt x="0" y="250"/>
                    <a:pt x="84" y="322"/>
                    <a:pt x="167" y="322"/>
                  </a:cubicBezTo>
                  <a:cubicBezTo>
                    <a:pt x="346" y="322"/>
                    <a:pt x="870" y="357"/>
                    <a:pt x="1120" y="476"/>
                  </a:cubicBezTo>
                  <a:cubicBezTo>
                    <a:pt x="1155" y="488"/>
                    <a:pt x="1167" y="488"/>
                    <a:pt x="1191" y="488"/>
                  </a:cubicBezTo>
                  <a:cubicBezTo>
                    <a:pt x="1251" y="488"/>
                    <a:pt x="1310" y="464"/>
                    <a:pt x="1346" y="405"/>
                  </a:cubicBezTo>
                  <a:cubicBezTo>
                    <a:pt x="1358" y="322"/>
                    <a:pt x="1334" y="226"/>
                    <a:pt x="1251" y="191"/>
                  </a:cubicBezTo>
                  <a:cubicBezTo>
                    <a:pt x="882" y="12"/>
                    <a:pt x="20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7" name="Google Shape;13557;p88"/>
            <p:cNvSpPr/>
            <p:nvPr/>
          </p:nvSpPr>
          <p:spPr>
            <a:xfrm>
              <a:off x="5331913" y="3413947"/>
              <a:ext cx="347143" cy="253538"/>
            </a:xfrm>
            <a:custGeom>
              <a:avLst/>
              <a:gdLst/>
              <a:ahLst/>
              <a:cxnLst/>
              <a:rect l="l" t="t" r="r" b="b"/>
              <a:pathLst>
                <a:path w="10907" h="7966" extrusionOk="0">
                  <a:moveTo>
                    <a:pt x="7168" y="357"/>
                  </a:moveTo>
                  <a:lnTo>
                    <a:pt x="7168" y="1893"/>
                  </a:lnTo>
                  <a:cubicBezTo>
                    <a:pt x="7168" y="2131"/>
                    <a:pt x="7120" y="2357"/>
                    <a:pt x="7013" y="2560"/>
                  </a:cubicBezTo>
                  <a:cubicBezTo>
                    <a:pt x="7001" y="2584"/>
                    <a:pt x="7001" y="2608"/>
                    <a:pt x="7001" y="2643"/>
                  </a:cubicBezTo>
                  <a:lnTo>
                    <a:pt x="7001" y="3084"/>
                  </a:lnTo>
                  <a:cubicBezTo>
                    <a:pt x="7001" y="3512"/>
                    <a:pt x="6822" y="3917"/>
                    <a:pt x="6513" y="4203"/>
                  </a:cubicBezTo>
                  <a:cubicBezTo>
                    <a:pt x="6465" y="4227"/>
                    <a:pt x="6429" y="4274"/>
                    <a:pt x="6394" y="4310"/>
                  </a:cubicBezTo>
                  <a:cubicBezTo>
                    <a:pt x="6111" y="4514"/>
                    <a:pt x="5775" y="4621"/>
                    <a:pt x="5415" y="4621"/>
                  </a:cubicBezTo>
                  <a:cubicBezTo>
                    <a:pt x="5396" y="4621"/>
                    <a:pt x="5377" y="4620"/>
                    <a:pt x="5358" y="4620"/>
                  </a:cubicBezTo>
                  <a:cubicBezTo>
                    <a:pt x="4536" y="4560"/>
                    <a:pt x="3917" y="3858"/>
                    <a:pt x="3917" y="3024"/>
                  </a:cubicBezTo>
                  <a:lnTo>
                    <a:pt x="3917" y="2643"/>
                  </a:lnTo>
                  <a:cubicBezTo>
                    <a:pt x="3917" y="2608"/>
                    <a:pt x="3917" y="2596"/>
                    <a:pt x="3905" y="2560"/>
                  </a:cubicBezTo>
                  <a:cubicBezTo>
                    <a:pt x="3798" y="2357"/>
                    <a:pt x="3751" y="2131"/>
                    <a:pt x="3751" y="1893"/>
                  </a:cubicBezTo>
                  <a:lnTo>
                    <a:pt x="3751" y="1548"/>
                  </a:lnTo>
                  <a:cubicBezTo>
                    <a:pt x="3751" y="893"/>
                    <a:pt x="4286" y="357"/>
                    <a:pt x="4941" y="357"/>
                  </a:cubicBezTo>
                  <a:close/>
                  <a:moveTo>
                    <a:pt x="10013" y="2905"/>
                  </a:moveTo>
                  <a:lnTo>
                    <a:pt x="10013" y="3560"/>
                  </a:lnTo>
                  <a:cubicBezTo>
                    <a:pt x="10013" y="3667"/>
                    <a:pt x="9989" y="3774"/>
                    <a:pt x="9942" y="3870"/>
                  </a:cubicBezTo>
                  <a:lnTo>
                    <a:pt x="9870" y="4036"/>
                  </a:lnTo>
                  <a:cubicBezTo>
                    <a:pt x="9858" y="4048"/>
                    <a:pt x="9858" y="4084"/>
                    <a:pt x="9858" y="4108"/>
                  </a:cubicBezTo>
                  <a:lnTo>
                    <a:pt x="9858" y="4453"/>
                  </a:lnTo>
                  <a:cubicBezTo>
                    <a:pt x="9870" y="4679"/>
                    <a:pt x="9763" y="4882"/>
                    <a:pt x="9597" y="5048"/>
                  </a:cubicBezTo>
                  <a:cubicBezTo>
                    <a:pt x="9451" y="5205"/>
                    <a:pt x="9244" y="5288"/>
                    <a:pt x="9022" y="5288"/>
                  </a:cubicBezTo>
                  <a:cubicBezTo>
                    <a:pt x="9007" y="5288"/>
                    <a:pt x="8992" y="5287"/>
                    <a:pt x="8977" y="5286"/>
                  </a:cubicBezTo>
                  <a:cubicBezTo>
                    <a:pt x="8513" y="5275"/>
                    <a:pt x="8144" y="4870"/>
                    <a:pt x="8144" y="4382"/>
                  </a:cubicBezTo>
                  <a:lnTo>
                    <a:pt x="8144" y="4084"/>
                  </a:lnTo>
                  <a:cubicBezTo>
                    <a:pt x="8144" y="4048"/>
                    <a:pt x="8144" y="4036"/>
                    <a:pt x="8132" y="4012"/>
                  </a:cubicBezTo>
                  <a:lnTo>
                    <a:pt x="8025" y="3810"/>
                  </a:lnTo>
                  <a:cubicBezTo>
                    <a:pt x="8002" y="3741"/>
                    <a:pt x="7968" y="3672"/>
                    <a:pt x="7966" y="3582"/>
                  </a:cubicBezTo>
                  <a:lnTo>
                    <a:pt x="7966" y="3582"/>
                  </a:lnTo>
                  <a:cubicBezTo>
                    <a:pt x="7973" y="3196"/>
                    <a:pt x="8279" y="2905"/>
                    <a:pt x="8644" y="2905"/>
                  </a:cubicBezTo>
                  <a:close/>
                  <a:moveTo>
                    <a:pt x="1727" y="2893"/>
                  </a:moveTo>
                  <a:cubicBezTo>
                    <a:pt x="2000" y="2893"/>
                    <a:pt x="2250" y="3000"/>
                    <a:pt x="2441" y="3191"/>
                  </a:cubicBezTo>
                  <a:cubicBezTo>
                    <a:pt x="2643" y="3381"/>
                    <a:pt x="2739" y="3655"/>
                    <a:pt x="2774" y="3929"/>
                  </a:cubicBezTo>
                  <a:cubicBezTo>
                    <a:pt x="2774" y="4024"/>
                    <a:pt x="2786" y="4132"/>
                    <a:pt x="2786" y="4227"/>
                  </a:cubicBezTo>
                  <a:lnTo>
                    <a:pt x="2786" y="4262"/>
                  </a:lnTo>
                  <a:cubicBezTo>
                    <a:pt x="2608" y="3989"/>
                    <a:pt x="2358" y="3798"/>
                    <a:pt x="2000" y="3691"/>
                  </a:cubicBezTo>
                  <a:cubicBezTo>
                    <a:pt x="1753" y="3615"/>
                    <a:pt x="1520" y="3607"/>
                    <a:pt x="1431" y="3607"/>
                  </a:cubicBezTo>
                  <a:cubicBezTo>
                    <a:pt x="1409" y="3607"/>
                    <a:pt x="1396" y="3608"/>
                    <a:pt x="1393" y="3608"/>
                  </a:cubicBezTo>
                  <a:cubicBezTo>
                    <a:pt x="1346" y="3608"/>
                    <a:pt x="1310" y="3620"/>
                    <a:pt x="1286" y="3655"/>
                  </a:cubicBezTo>
                  <a:lnTo>
                    <a:pt x="1000" y="3953"/>
                  </a:lnTo>
                  <a:cubicBezTo>
                    <a:pt x="941" y="4012"/>
                    <a:pt x="941" y="4108"/>
                    <a:pt x="1000" y="4167"/>
                  </a:cubicBezTo>
                  <a:cubicBezTo>
                    <a:pt x="1030" y="4197"/>
                    <a:pt x="1072" y="4212"/>
                    <a:pt x="1113" y="4212"/>
                  </a:cubicBezTo>
                  <a:cubicBezTo>
                    <a:pt x="1155" y="4212"/>
                    <a:pt x="1197" y="4197"/>
                    <a:pt x="1226" y="4167"/>
                  </a:cubicBezTo>
                  <a:lnTo>
                    <a:pt x="1465" y="3917"/>
                  </a:lnTo>
                  <a:cubicBezTo>
                    <a:pt x="1667" y="3929"/>
                    <a:pt x="2322" y="4012"/>
                    <a:pt x="2572" y="4572"/>
                  </a:cubicBezTo>
                  <a:cubicBezTo>
                    <a:pt x="2500" y="4989"/>
                    <a:pt x="2143" y="5298"/>
                    <a:pt x="1727" y="5298"/>
                  </a:cubicBezTo>
                  <a:cubicBezTo>
                    <a:pt x="1250" y="5298"/>
                    <a:pt x="869" y="4917"/>
                    <a:pt x="869" y="4441"/>
                  </a:cubicBezTo>
                  <a:cubicBezTo>
                    <a:pt x="869" y="4346"/>
                    <a:pt x="798" y="4274"/>
                    <a:pt x="703" y="4274"/>
                  </a:cubicBezTo>
                  <a:lnTo>
                    <a:pt x="679" y="4274"/>
                  </a:lnTo>
                  <a:lnTo>
                    <a:pt x="679" y="4227"/>
                  </a:lnTo>
                  <a:cubicBezTo>
                    <a:pt x="679" y="4132"/>
                    <a:pt x="679" y="4024"/>
                    <a:pt x="691" y="3929"/>
                  </a:cubicBezTo>
                  <a:cubicBezTo>
                    <a:pt x="703" y="3655"/>
                    <a:pt x="822" y="3381"/>
                    <a:pt x="1012" y="3191"/>
                  </a:cubicBezTo>
                  <a:cubicBezTo>
                    <a:pt x="1215" y="3000"/>
                    <a:pt x="1465" y="2893"/>
                    <a:pt x="1727" y="2893"/>
                  </a:cubicBezTo>
                  <a:close/>
                  <a:moveTo>
                    <a:pt x="643" y="4882"/>
                  </a:moveTo>
                  <a:cubicBezTo>
                    <a:pt x="726" y="5096"/>
                    <a:pt x="881" y="5275"/>
                    <a:pt x="1060" y="5405"/>
                  </a:cubicBezTo>
                  <a:lnTo>
                    <a:pt x="1060" y="5596"/>
                  </a:lnTo>
                  <a:cubicBezTo>
                    <a:pt x="762" y="5501"/>
                    <a:pt x="619" y="5346"/>
                    <a:pt x="560" y="5275"/>
                  </a:cubicBezTo>
                  <a:cubicBezTo>
                    <a:pt x="595" y="5155"/>
                    <a:pt x="631" y="5036"/>
                    <a:pt x="643" y="4882"/>
                  </a:cubicBezTo>
                  <a:close/>
                  <a:moveTo>
                    <a:pt x="2798" y="4882"/>
                  </a:moveTo>
                  <a:cubicBezTo>
                    <a:pt x="2810" y="5024"/>
                    <a:pt x="2846" y="5155"/>
                    <a:pt x="2893" y="5263"/>
                  </a:cubicBezTo>
                  <a:cubicBezTo>
                    <a:pt x="2834" y="5346"/>
                    <a:pt x="2679" y="5477"/>
                    <a:pt x="2381" y="5596"/>
                  </a:cubicBezTo>
                  <a:lnTo>
                    <a:pt x="2381" y="5405"/>
                  </a:lnTo>
                  <a:cubicBezTo>
                    <a:pt x="2560" y="5275"/>
                    <a:pt x="2715" y="5096"/>
                    <a:pt x="2798" y="4882"/>
                  </a:cubicBezTo>
                  <a:close/>
                  <a:moveTo>
                    <a:pt x="6299" y="4727"/>
                  </a:moveTo>
                  <a:lnTo>
                    <a:pt x="6299" y="5001"/>
                  </a:lnTo>
                  <a:lnTo>
                    <a:pt x="5453" y="5596"/>
                  </a:lnTo>
                  <a:lnTo>
                    <a:pt x="4584" y="5024"/>
                  </a:lnTo>
                  <a:lnTo>
                    <a:pt x="4584" y="4727"/>
                  </a:lnTo>
                  <a:cubicBezTo>
                    <a:pt x="4810" y="4846"/>
                    <a:pt x="5060" y="4917"/>
                    <a:pt x="5322" y="4929"/>
                  </a:cubicBezTo>
                  <a:lnTo>
                    <a:pt x="5441" y="4929"/>
                  </a:lnTo>
                  <a:cubicBezTo>
                    <a:pt x="5739" y="4929"/>
                    <a:pt x="6037" y="4858"/>
                    <a:pt x="6299" y="4727"/>
                  </a:cubicBezTo>
                  <a:close/>
                  <a:moveTo>
                    <a:pt x="9347" y="5572"/>
                  </a:moveTo>
                  <a:lnTo>
                    <a:pt x="9347" y="5632"/>
                  </a:lnTo>
                  <a:cubicBezTo>
                    <a:pt x="9347" y="5656"/>
                    <a:pt x="9347" y="5691"/>
                    <a:pt x="9358" y="5715"/>
                  </a:cubicBezTo>
                  <a:lnTo>
                    <a:pt x="9001" y="6072"/>
                  </a:lnTo>
                  <a:lnTo>
                    <a:pt x="8644" y="5715"/>
                  </a:lnTo>
                  <a:cubicBezTo>
                    <a:pt x="8644" y="5691"/>
                    <a:pt x="8668" y="5656"/>
                    <a:pt x="8668" y="5632"/>
                  </a:cubicBezTo>
                  <a:lnTo>
                    <a:pt x="8668" y="5572"/>
                  </a:lnTo>
                  <a:cubicBezTo>
                    <a:pt x="8763" y="5596"/>
                    <a:pt x="8870" y="5632"/>
                    <a:pt x="8977" y="5632"/>
                  </a:cubicBezTo>
                  <a:lnTo>
                    <a:pt x="9001" y="5632"/>
                  </a:lnTo>
                  <a:cubicBezTo>
                    <a:pt x="9120" y="5632"/>
                    <a:pt x="9239" y="5620"/>
                    <a:pt x="9347" y="5572"/>
                  </a:cubicBezTo>
                  <a:close/>
                  <a:moveTo>
                    <a:pt x="2108" y="5572"/>
                  </a:moveTo>
                  <a:lnTo>
                    <a:pt x="2108" y="5739"/>
                  </a:lnTo>
                  <a:cubicBezTo>
                    <a:pt x="2108" y="5798"/>
                    <a:pt x="2119" y="5834"/>
                    <a:pt x="2143" y="5882"/>
                  </a:cubicBezTo>
                  <a:lnTo>
                    <a:pt x="1965" y="6013"/>
                  </a:lnTo>
                  <a:cubicBezTo>
                    <a:pt x="1899" y="6084"/>
                    <a:pt x="1816" y="6120"/>
                    <a:pt x="1731" y="6120"/>
                  </a:cubicBezTo>
                  <a:cubicBezTo>
                    <a:pt x="1646" y="6120"/>
                    <a:pt x="1560" y="6084"/>
                    <a:pt x="1488" y="6013"/>
                  </a:cubicBezTo>
                  <a:lnTo>
                    <a:pt x="1346" y="5882"/>
                  </a:lnTo>
                  <a:cubicBezTo>
                    <a:pt x="1369" y="5834"/>
                    <a:pt x="1381" y="5775"/>
                    <a:pt x="1381" y="5739"/>
                  </a:cubicBezTo>
                  <a:lnTo>
                    <a:pt x="1381" y="5572"/>
                  </a:lnTo>
                  <a:cubicBezTo>
                    <a:pt x="1488" y="5596"/>
                    <a:pt x="1607" y="5632"/>
                    <a:pt x="1750" y="5632"/>
                  </a:cubicBezTo>
                  <a:cubicBezTo>
                    <a:pt x="1857" y="5632"/>
                    <a:pt x="1977" y="5608"/>
                    <a:pt x="2108" y="5572"/>
                  </a:cubicBezTo>
                  <a:close/>
                  <a:moveTo>
                    <a:pt x="4465" y="5298"/>
                  </a:moveTo>
                  <a:lnTo>
                    <a:pt x="5215" y="5810"/>
                  </a:lnTo>
                  <a:lnTo>
                    <a:pt x="4810" y="6215"/>
                  </a:lnTo>
                  <a:lnTo>
                    <a:pt x="4798" y="6215"/>
                  </a:lnTo>
                  <a:lnTo>
                    <a:pt x="4310" y="5465"/>
                  </a:lnTo>
                  <a:lnTo>
                    <a:pt x="4465" y="5298"/>
                  </a:lnTo>
                  <a:close/>
                  <a:moveTo>
                    <a:pt x="6429" y="5298"/>
                  </a:moveTo>
                  <a:lnTo>
                    <a:pt x="6596" y="5465"/>
                  </a:lnTo>
                  <a:lnTo>
                    <a:pt x="6108" y="6215"/>
                  </a:lnTo>
                  <a:lnTo>
                    <a:pt x="6096" y="6215"/>
                  </a:lnTo>
                  <a:lnTo>
                    <a:pt x="5691" y="5810"/>
                  </a:lnTo>
                  <a:lnTo>
                    <a:pt x="6429" y="5298"/>
                  </a:lnTo>
                  <a:close/>
                  <a:moveTo>
                    <a:pt x="4905" y="0"/>
                  </a:moveTo>
                  <a:cubicBezTo>
                    <a:pt x="4072" y="0"/>
                    <a:pt x="3381" y="691"/>
                    <a:pt x="3381" y="1524"/>
                  </a:cubicBezTo>
                  <a:lnTo>
                    <a:pt x="3381" y="1869"/>
                  </a:lnTo>
                  <a:cubicBezTo>
                    <a:pt x="3381" y="2131"/>
                    <a:pt x="3441" y="2381"/>
                    <a:pt x="3548" y="2643"/>
                  </a:cubicBezTo>
                  <a:lnTo>
                    <a:pt x="3548" y="3000"/>
                  </a:lnTo>
                  <a:cubicBezTo>
                    <a:pt x="3548" y="3596"/>
                    <a:pt x="3810" y="4132"/>
                    <a:pt x="4227" y="4465"/>
                  </a:cubicBezTo>
                  <a:lnTo>
                    <a:pt x="4227" y="5001"/>
                  </a:lnTo>
                  <a:lnTo>
                    <a:pt x="3929" y="5322"/>
                  </a:lnTo>
                  <a:cubicBezTo>
                    <a:pt x="3905" y="5346"/>
                    <a:pt x="3893" y="5394"/>
                    <a:pt x="3893" y="5441"/>
                  </a:cubicBezTo>
                  <a:lnTo>
                    <a:pt x="2905" y="5798"/>
                  </a:lnTo>
                  <a:cubicBezTo>
                    <a:pt x="2834" y="5822"/>
                    <a:pt x="2774" y="5858"/>
                    <a:pt x="2715" y="5894"/>
                  </a:cubicBezTo>
                  <a:lnTo>
                    <a:pt x="2560" y="5822"/>
                  </a:lnTo>
                  <a:cubicBezTo>
                    <a:pt x="3024" y="5632"/>
                    <a:pt x="3155" y="5346"/>
                    <a:pt x="3179" y="5334"/>
                  </a:cubicBezTo>
                  <a:cubicBezTo>
                    <a:pt x="3203" y="5286"/>
                    <a:pt x="3203" y="5227"/>
                    <a:pt x="3179" y="5179"/>
                  </a:cubicBezTo>
                  <a:cubicBezTo>
                    <a:pt x="3060" y="4965"/>
                    <a:pt x="3036" y="4524"/>
                    <a:pt x="3036" y="4203"/>
                  </a:cubicBezTo>
                  <a:cubicBezTo>
                    <a:pt x="3036" y="4084"/>
                    <a:pt x="3036" y="3977"/>
                    <a:pt x="3024" y="3893"/>
                  </a:cubicBezTo>
                  <a:cubicBezTo>
                    <a:pt x="2965" y="3131"/>
                    <a:pt x="2405" y="2548"/>
                    <a:pt x="1691" y="2548"/>
                  </a:cubicBezTo>
                  <a:cubicBezTo>
                    <a:pt x="976" y="2548"/>
                    <a:pt x="393" y="3131"/>
                    <a:pt x="345" y="3893"/>
                  </a:cubicBezTo>
                  <a:cubicBezTo>
                    <a:pt x="345" y="3977"/>
                    <a:pt x="333" y="4084"/>
                    <a:pt x="333" y="4203"/>
                  </a:cubicBezTo>
                  <a:cubicBezTo>
                    <a:pt x="322" y="4548"/>
                    <a:pt x="298" y="4965"/>
                    <a:pt x="203" y="5179"/>
                  </a:cubicBezTo>
                  <a:cubicBezTo>
                    <a:pt x="167" y="5227"/>
                    <a:pt x="167" y="5286"/>
                    <a:pt x="203" y="5334"/>
                  </a:cubicBezTo>
                  <a:cubicBezTo>
                    <a:pt x="203" y="5346"/>
                    <a:pt x="345" y="5632"/>
                    <a:pt x="810" y="5822"/>
                  </a:cubicBezTo>
                  <a:lnTo>
                    <a:pt x="369" y="6037"/>
                  </a:lnTo>
                  <a:cubicBezTo>
                    <a:pt x="155" y="6156"/>
                    <a:pt x="0" y="6370"/>
                    <a:pt x="0" y="6632"/>
                  </a:cubicBezTo>
                  <a:lnTo>
                    <a:pt x="0" y="7799"/>
                  </a:lnTo>
                  <a:cubicBezTo>
                    <a:pt x="0" y="7894"/>
                    <a:pt x="72" y="7965"/>
                    <a:pt x="167" y="7965"/>
                  </a:cubicBezTo>
                  <a:cubicBezTo>
                    <a:pt x="250" y="7965"/>
                    <a:pt x="333" y="7894"/>
                    <a:pt x="333" y="7799"/>
                  </a:cubicBezTo>
                  <a:lnTo>
                    <a:pt x="333" y="6632"/>
                  </a:lnTo>
                  <a:cubicBezTo>
                    <a:pt x="333" y="6489"/>
                    <a:pt x="405" y="6370"/>
                    <a:pt x="524" y="6310"/>
                  </a:cubicBezTo>
                  <a:lnTo>
                    <a:pt x="1060" y="6048"/>
                  </a:lnTo>
                  <a:lnTo>
                    <a:pt x="1238" y="6227"/>
                  </a:lnTo>
                  <a:cubicBezTo>
                    <a:pt x="1369" y="6346"/>
                    <a:pt x="1536" y="6406"/>
                    <a:pt x="1703" y="6406"/>
                  </a:cubicBezTo>
                  <a:cubicBezTo>
                    <a:pt x="1857" y="6406"/>
                    <a:pt x="2024" y="6346"/>
                    <a:pt x="2155" y="6227"/>
                  </a:cubicBezTo>
                  <a:lnTo>
                    <a:pt x="2334" y="6048"/>
                  </a:lnTo>
                  <a:lnTo>
                    <a:pt x="2512" y="6132"/>
                  </a:lnTo>
                  <a:cubicBezTo>
                    <a:pt x="2441" y="6275"/>
                    <a:pt x="2381" y="6418"/>
                    <a:pt x="2381" y="6584"/>
                  </a:cubicBezTo>
                  <a:lnTo>
                    <a:pt x="2381" y="7799"/>
                  </a:lnTo>
                  <a:cubicBezTo>
                    <a:pt x="2381" y="7894"/>
                    <a:pt x="2453" y="7965"/>
                    <a:pt x="2548" y="7965"/>
                  </a:cubicBezTo>
                  <a:cubicBezTo>
                    <a:pt x="2631" y="7965"/>
                    <a:pt x="2715" y="7894"/>
                    <a:pt x="2715" y="7799"/>
                  </a:cubicBezTo>
                  <a:lnTo>
                    <a:pt x="2715" y="6584"/>
                  </a:lnTo>
                  <a:cubicBezTo>
                    <a:pt x="2715" y="6358"/>
                    <a:pt x="2846" y="6167"/>
                    <a:pt x="3048" y="6096"/>
                  </a:cubicBezTo>
                  <a:lnTo>
                    <a:pt x="4084" y="5715"/>
                  </a:lnTo>
                  <a:lnTo>
                    <a:pt x="4513" y="6358"/>
                  </a:lnTo>
                  <a:cubicBezTo>
                    <a:pt x="4572" y="6453"/>
                    <a:pt x="4655" y="6489"/>
                    <a:pt x="4751" y="6513"/>
                  </a:cubicBezTo>
                  <a:lnTo>
                    <a:pt x="4775" y="6513"/>
                  </a:lnTo>
                  <a:cubicBezTo>
                    <a:pt x="4870" y="6513"/>
                    <a:pt x="4941" y="6477"/>
                    <a:pt x="5013" y="6418"/>
                  </a:cubicBezTo>
                  <a:lnTo>
                    <a:pt x="5286" y="6156"/>
                  </a:lnTo>
                  <a:lnTo>
                    <a:pt x="5286" y="7799"/>
                  </a:lnTo>
                  <a:cubicBezTo>
                    <a:pt x="5286" y="7894"/>
                    <a:pt x="5358" y="7965"/>
                    <a:pt x="5453" y="7965"/>
                  </a:cubicBezTo>
                  <a:cubicBezTo>
                    <a:pt x="5537" y="7965"/>
                    <a:pt x="5608" y="7894"/>
                    <a:pt x="5608" y="7799"/>
                  </a:cubicBezTo>
                  <a:lnTo>
                    <a:pt x="5608" y="6156"/>
                  </a:lnTo>
                  <a:lnTo>
                    <a:pt x="5882" y="6418"/>
                  </a:lnTo>
                  <a:cubicBezTo>
                    <a:pt x="5941" y="6477"/>
                    <a:pt x="6025" y="6513"/>
                    <a:pt x="6120" y="6513"/>
                  </a:cubicBezTo>
                  <a:lnTo>
                    <a:pt x="6144" y="6513"/>
                  </a:lnTo>
                  <a:cubicBezTo>
                    <a:pt x="6251" y="6489"/>
                    <a:pt x="6322" y="6453"/>
                    <a:pt x="6382" y="6358"/>
                  </a:cubicBezTo>
                  <a:lnTo>
                    <a:pt x="6822" y="5715"/>
                  </a:lnTo>
                  <a:lnTo>
                    <a:pt x="7846" y="6096"/>
                  </a:lnTo>
                  <a:cubicBezTo>
                    <a:pt x="8049" y="6167"/>
                    <a:pt x="8192" y="6358"/>
                    <a:pt x="8192" y="6584"/>
                  </a:cubicBezTo>
                  <a:lnTo>
                    <a:pt x="8192" y="7799"/>
                  </a:lnTo>
                  <a:cubicBezTo>
                    <a:pt x="8192" y="7894"/>
                    <a:pt x="8263" y="7965"/>
                    <a:pt x="8346" y="7965"/>
                  </a:cubicBezTo>
                  <a:cubicBezTo>
                    <a:pt x="8442" y="7965"/>
                    <a:pt x="8513" y="7894"/>
                    <a:pt x="8513" y="7799"/>
                  </a:cubicBezTo>
                  <a:lnTo>
                    <a:pt x="8513" y="6584"/>
                  </a:lnTo>
                  <a:cubicBezTo>
                    <a:pt x="8513" y="6358"/>
                    <a:pt x="8430" y="6156"/>
                    <a:pt x="8275" y="6001"/>
                  </a:cubicBezTo>
                  <a:lnTo>
                    <a:pt x="8323" y="5989"/>
                  </a:lnTo>
                  <a:cubicBezTo>
                    <a:pt x="8370" y="5977"/>
                    <a:pt x="8406" y="5953"/>
                    <a:pt x="8465" y="5929"/>
                  </a:cubicBezTo>
                  <a:lnTo>
                    <a:pt x="8870" y="6334"/>
                  </a:lnTo>
                  <a:lnTo>
                    <a:pt x="8870" y="7787"/>
                  </a:lnTo>
                  <a:cubicBezTo>
                    <a:pt x="8870" y="7882"/>
                    <a:pt x="8942" y="7953"/>
                    <a:pt x="9037" y="7953"/>
                  </a:cubicBezTo>
                  <a:cubicBezTo>
                    <a:pt x="9120" y="7953"/>
                    <a:pt x="9204" y="7882"/>
                    <a:pt x="9204" y="7787"/>
                  </a:cubicBezTo>
                  <a:lnTo>
                    <a:pt x="9204" y="6334"/>
                  </a:lnTo>
                  <a:lnTo>
                    <a:pt x="9597" y="5929"/>
                  </a:lnTo>
                  <a:cubicBezTo>
                    <a:pt x="9620" y="5941"/>
                    <a:pt x="9644" y="5941"/>
                    <a:pt x="9680" y="5953"/>
                  </a:cubicBezTo>
                  <a:lnTo>
                    <a:pt x="10335" y="6156"/>
                  </a:lnTo>
                  <a:cubicBezTo>
                    <a:pt x="10478" y="6191"/>
                    <a:pt x="10585" y="6334"/>
                    <a:pt x="10585" y="6489"/>
                  </a:cubicBezTo>
                  <a:lnTo>
                    <a:pt x="10585" y="7799"/>
                  </a:lnTo>
                  <a:cubicBezTo>
                    <a:pt x="10585" y="7894"/>
                    <a:pt x="10656" y="7965"/>
                    <a:pt x="10751" y="7965"/>
                  </a:cubicBezTo>
                  <a:cubicBezTo>
                    <a:pt x="10835" y="7965"/>
                    <a:pt x="10906" y="7894"/>
                    <a:pt x="10906" y="7799"/>
                  </a:cubicBezTo>
                  <a:lnTo>
                    <a:pt x="10906" y="6489"/>
                  </a:lnTo>
                  <a:cubicBezTo>
                    <a:pt x="10871" y="6227"/>
                    <a:pt x="10656" y="5953"/>
                    <a:pt x="10382" y="5870"/>
                  </a:cubicBezTo>
                  <a:lnTo>
                    <a:pt x="9716" y="5679"/>
                  </a:lnTo>
                  <a:cubicBezTo>
                    <a:pt x="9692" y="5656"/>
                    <a:pt x="9680" y="5644"/>
                    <a:pt x="9680" y="5620"/>
                  </a:cubicBezTo>
                  <a:lnTo>
                    <a:pt x="9680" y="5394"/>
                  </a:lnTo>
                  <a:cubicBezTo>
                    <a:pt x="9739" y="5358"/>
                    <a:pt x="9787" y="5322"/>
                    <a:pt x="9823" y="5275"/>
                  </a:cubicBezTo>
                  <a:cubicBezTo>
                    <a:pt x="10049" y="5048"/>
                    <a:pt x="10180" y="4751"/>
                    <a:pt x="10180" y="4429"/>
                  </a:cubicBezTo>
                  <a:lnTo>
                    <a:pt x="10180" y="4132"/>
                  </a:lnTo>
                  <a:lnTo>
                    <a:pt x="10239" y="3989"/>
                  </a:lnTo>
                  <a:cubicBezTo>
                    <a:pt x="10323" y="3858"/>
                    <a:pt x="10347" y="3691"/>
                    <a:pt x="10347" y="3548"/>
                  </a:cubicBezTo>
                  <a:lnTo>
                    <a:pt x="10347" y="2727"/>
                  </a:lnTo>
                  <a:cubicBezTo>
                    <a:pt x="10347" y="2643"/>
                    <a:pt x="10275" y="2560"/>
                    <a:pt x="10180" y="2560"/>
                  </a:cubicBezTo>
                  <a:lnTo>
                    <a:pt x="8656" y="2560"/>
                  </a:lnTo>
                  <a:cubicBezTo>
                    <a:pt x="8096" y="2560"/>
                    <a:pt x="7644" y="3012"/>
                    <a:pt x="7644" y="3572"/>
                  </a:cubicBezTo>
                  <a:lnTo>
                    <a:pt x="7644" y="3596"/>
                  </a:lnTo>
                  <a:cubicBezTo>
                    <a:pt x="7644" y="3727"/>
                    <a:pt x="7668" y="3846"/>
                    <a:pt x="7727" y="3965"/>
                  </a:cubicBezTo>
                  <a:lnTo>
                    <a:pt x="7799" y="4132"/>
                  </a:lnTo>
                  <a:lnTo>
                    <a:pt x="7799" y="4382"/>
                  </a:lnTo>
                  <a:cubicBezTo>
                    <a:pt x="7799" y="4798"/>
                    <a:pt x="8013" y="5155"/>
                    <a:pt x="8311" y="5382"/>
                  </a:cubicBezTo>
                  <a:lnTo>
                    <a:pt x="8311" y="5596"/>
                  </a:lnTo>
                  <a:cubicBezTo>
                    <a:pt x="8311" y="5632"/>
                    <a:pt x="8311" y="5644"/>
                    <a:pt x="8180" y="5691"/>
                  </a:cubicBezTo>
                  <a:lnTo>
                    <a:pt x="7858" y="5775"/>
                  </a:lnTo>
                  <a:lnTo>
                    <a:pt x="6941" y="5441"/>
                  </a:lnTo>
                  <a:cubicBezTo>
                    <a:pt x="6941" y="5394"/>
                    <a:pt x="6930" y="5346"/>
                    <a:pt x="6894" y="5322"/>
                  </a:cubicBezTo>
                  <a:lnTo>
                    <a:pt x="6596" y="5001"/>
                  </a:lnTo>
                  <a:lnTo>
                    <a:pt x="6596" y="4489"/>
                  </a:lnTo>
                  <a:cubicBezTo>
                    <a:pt x="6632" y="4453"/>
                    <a:pt x="6656" y="4429"/>
                    <a:pt x="6691" y="4405"/>
                  </a:cubicBezTo>
                  <a:cubicBezTo>
                    <a:pt x="7061" y="4072"/>
                    <a:pt x="7263" y="3560"/>
                    <a:pt x="7263" y="3060"/>
                  </a:cubicBezTo>
                  <a:lnTo>
                    <a:pt x="7263" y="2643"/>
                  </a:lnTo>
                  <a:cubicBezTo>
                    <a:pt x="7382" y="2405"/>
                    <a:pt x="7430" y="2131"/>
                    <a:pt x="7430" y="1869"/>
                  </a:cubicBezTo>
                  <a:lnTo>
                    <a:pt x="7430" y="167"/>
                  </a:lnTo>
                  <a:cubicBezTo>
                    <a:pt x="7430" y="83"/>
                    <a:pt x="7358" y="0"/>
                    <a:pt x="7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8" name="Google Shape;13558;p88"/>
            <p:cNvSpPr/>
            <p:nvPr/>
          </p:nvSpPr>
          <p:spPr>
            <a:xfrm>
              <a:off x="5645669" y="3625759"/>
              <a:ext cx="10248" cy="42872"/>
            </a:xfrm>
            <a:custGeom>
              <a:avLst/>
              <a:gdLst/>
              <a:ahLst/>
              <a:cxnLst/>
              <a:rect l="l" t="t" r="r" b="b"/>
              <a:pathLst>
                <a:path w="322" h="1347" extrusionOk="0">
                  <a:moveTo>
                    <a:pt x="167" y="1"/>
                  </a:moveTo>
                  <a:cubicBezTo>
                    <a:pt x="72" y="1"/>
                    <a:pt x="0" y="72"/>
                    <a:pt x="0" y="167"/>
                  </a:cubicBezTo>
                  <a:lnTo>
                    <a:pt x="0" y="1179"/>
                  </a:lnTo>
                  <a:cubicBezTo>
                    <a:pt x="0" y="1263"/>
                    <a:pt x="72" y="1346"/>
                    <a:pt x="167" y="1346"/>
                  </a:cubicBezTo>
                  <a:cubicBezTo>
                    <a:pt x="251" y="1346"/>
                    <a:pt x="322" y="1263"/>
                    <a:pt x="322" y="1179"/>
                  </a:cubicBezTo>
                  <a:lnTo>
                    <a:pt x="322" y="167"/>
                  </a:lnTo>
                  <a:cubicBezTo>
                    <a:pt x="322" y="60"/>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9" name="Google Shape;13559;p88"/>
            <p:cNvSpPr/>
            <p:nvPr/>
          </p:nvSpPr>
          <p:spPr>
            <a:xfrm>
              <a:off x="5462247" y="3461115"/>
              <a:ext cx="86825" cy="29759"/>
            </a:xfrm>
            <a:custGeom>
              <a:avLst/>
              <a:gdLst/>
              <a:ahLst/>
              <a:cxnLst/>
              <a:rect l="l" t="t" r="r" b="b"/>
              <a:pathLst>
                <a:path w="2728" h="935" extrusionOk="0">
                  <a:moveTo>
                    <a:pt x="1094" y="0"/>
                  </a:moveTo>
                  <a:cubicBezTo>
                    <a:pt x="768" y="0"/>
                    <a:pt x="473" y="35"/>
                    <a:pt x="287" y="66"/>
                  </a:cubicBezTo>
                  <a:cubicBezTo>
                    <a:pt x="120" y="102"/>
                    <a:pt x="1" y="233"/>
                    <a:pt x="1" y="399"/>
                  </a:cubicBezTo>
                  <a:lnTo>
                    <a:pt x="1" y="768"/>
                  </a:lnTo>
                  <a:cubicBezTo>
                    <a:pt x="1" y="864"/>
                    <a:pt x="72" y="935"/>
                    <a:pt x="168" y="935"/>
                  </a:cubicBezTo>
                  <a:cubicBezTo>
                    <a:pt x="251" y="935"/>
                    <a:pt x="322" y="864"/>
                    <a:pt x="322" y="768"/>
                  </a:cubicBezTo>
                  <a:lnTo>
                    <a:pt x="322" y="399"/>
                  </a:lnTo>
                  <a:cubicBezTo>
                    <a:pt x="322" y="399"/>
                    <a:pt x="322" y="387"/>
                    <a:pt x="346" y="387"/>
                  </a:cubicBezTo>
                  <a:cubicBezTo>
                    <a:pt x="498" y="361"/>
                    <a:pt x="764" y="327"/>
                    <a:pt x="1063" y="327"/>
                  </a:cubicBezTo>
                  <a:cubicBezTo>
                    <a:pt x="1162" y="327"/>
                    <a:pt x="1266" y="331"/>
                    <a:pt x="1370" y="340"/>
                  </a:cubicBezTo>
                  <a:cubicBezTo>
                    <a:pt x="1858" y="364"/>
                    <a:pt x="2215" y="506"/>
                    <a:pt x="2442" y="709"/>
                  </a:cubicBezTo>
                  <a:cubicBezTo>
                    <a:pt x="2471" y="739"/>
                    <a:pt x="2513" y="753"/>
                    <a:pt x="2555" y="753"/>
                  </a:cubicBezTo>
                  <a:cubicBezTo>
                    <a:pt x="2596" y="753"/>
                    <a:pt x="2638" y="739"/>
                    <a:pt x="2668" y="709"/>
                  </a:cubicBezTo>
                  <a:cubicBezTo>
                    <a:pt x="2727" y="637"/>
                    <a:pt x="2727" y="530"/>
                    <a:pt x="2656" y="471"/>
                  </a:cubicBezTo>
                  <a:cubicBezTo>
                    <a:pt x="2283" y="97"/>
                    <a:pt x="1643" y="0"/>
                    <a:pt x="10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0" name="Google Shape;13560;p88"/>
            <p:cNvSpPr/>
            <p:nvPr/>
          </p:nvSpPr>
          <p:spPr>
            <a:xfrm>
              <a:off x="5441050" y="3636389"/>
              <a:ext cx="10248" cy="32241"/>
            </a:xfrm>
            <a:custGeom>
              <a:avLst/>
              <a:gdLst/>
              <a:ahLst/>
              <a:cxnLst/>
              <a:rect l="l" t="t" r="r" b="b"/>
              <a:pathLst>
                <a:path w="322" h="1013" extrusionOk="0">
                  <a:moveTo>
                    <a:pt x="167" y="0"/>
                  </a:moveTo>
                  <a:cubicBezTo>
                    <a:pt x="72" y="0"/>
                    <a:pt x="0" y="71"/>
                    <a:pt x="0" y="155"/>
                  </a:cubicBezTo>
                  <a:lnTo>
                    <a:pt x="0" y="845"/>
                  </a:lnTo>
                  <a:cubicBezTo>
                    <a:pt x="0" y="929"/>
                    <a:pt x="72" y="1012"/>
                    <a:pt x="167" y="1012"/>
                  </a:cubicBezTo>
                  <a:cubicBezTo>
                    <a:pt x="250" y="1012"/>
                    <a:pt x="322" y="929"/>
                    <a:pt x="322" y="845"/>
                  </a:cubicBezTo>
                  <a:lnTo>
                    <a:pt x="322" y="155"/>
                  </a:lnTo>
                  <a:cubicBezTo>
                    <a:pt x="310"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1" name="Google Shape;13561;p88"/>
            <p:cNvSpPr/>
            <p:nvPr/>
          </p:nvSpPr>
          <p:spPr>
            <a:xfrm>
              <a:off x="5559257" y="3636389"/>
              <a:ext cx="10662" cy="32241"/>
            </a:xfrm>
            <a:custGeom>
              <a:avLst/>
              <a:gdLst/>
              <a:ahLst/>
              <a:cxnLst/>
              <a:rect l="l" t="t" r="r" b="b"/>
              <a:pathLst>
                <a:path w="335" h="1013" extrusionOk="0">
                  <a:moveTo>
                    <a:pt x="168" y="0"/>
                  </a:moveTo>
                  <a:cubicBezTo>
                    <a:pt x="84" y="0"/>
                    <a:pt x="1" y="71"/>
                    <a:pt x="1" y="155"/>
                  </a:cubicBezTo>
                  <a:lnTo>
                    <a:pt x="1" y="845"/>
                  </a:lnTo>
                  <a:cubicBezTo>
                    <a:pt x="1" y="929"/>
                    <a:pt x="84" y="1012"/>
                    <a:pt x="168" y="1012"/>
                  </a:cubicBezTo>
                  <a:cubicBezTo>
                    <a:pt x="263" y="1012"/>
                    <a:pt x="334" y="929"/>
                    <a:pt x="334" y="845"/>
                  </a:cubicBezTo>
                  <a:lnTo>
                    <a:pt x="334" y="155"/>
                  </a:lnTo>
                  <a:cubicBezTo>
                    <a:pt x="334" y="71"/>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62" name="Google Shape;13562;p88"/>
          <p:cNvGrpSpPr/>
          <p:nvPr/>
        </p:nvGrpSpPr>
        <p:grpSpPr>
          <a:xfrm>
            <a:off x="5776798" y="3235528"/>
            <a:ext cx="346379" cy="264518"/>
            <a:chOff x="5776798" y="3409778"/>
            <a:chExt cx="346379" cy="264518"/>
          </a:xfrm>
        </p:grpSpPr>
        <p:sp>
          <p:nvSpPr>
            <p:cNvPr id="13563" name="Google Shape;13563;p88"/>
            <p:cNvSpPr/>
            <p:nvPr/>
          </p:nvSpPr>
          <p:spPr>
            <a:xfrm>
              <a:off x="5890104" y="3642055"/>
              <a:ext cx="10248" cy="32241"/>
            </a:xfrm>
            <a:custGeom>
              <a:avLst/>
              <a:gdLst/>
              <a:ahLst/>
              <a:cxnLst/>
              <a:rect l="l" t="t" r="r" b="b"/>
              <a:pathLst>
                <a:path w="322" h="1013" extrusionOk="0">
                  <a:moveTo>
                    <a:pt x="167" y="1"/>
                  </a:moveTo>
                  <a:cubicBezTo>
                    <a:pt x="71" y="1"/>
                    <a:pt x="0" y="72"/>
                    <a:pt x="0" y="155"/>
                  </a:cubicBezTo>
                  <a:lnTo>
                    <a:pt x="0" y="846"/>
                  </a:lnTo>
                  <a:cubicBezTo>
                    <a:pt x="0" y="929"/>
                    <a:pt x="71" y="1013"/>
                    <a:pt x="167" y="1013"/>
                  </a:cubicBezTo>
                  <a:cubicBezTo>
                    <a:pt x="250" y="1013"/>
                    <a:pt x="321" y="929"/>
                    <a:pt x="321" y="846"/>
                  </a:cubicBezTo>
                  <a:lnTo>
                    <a:pt x="321" y="143"/>
                  </a:lnTo>
                  <a:cubicBezTo>
                    <a:pt x="321"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4" name="Google Shape;13564;p88"/>
            <p:cNvSpPr/>
            <p:nvPr/>
          </p:nvSpPr>
          <p:spPr>
            <a:xfrm>
              <a:off x="5998094" y="3642055"/>
              <a:ext cx="10248" cy="32241"/>
            </a:xfrm>
            <a:custGeom>
              <a:avLst/>
              <a:gdLst/>
              <a:ahLst/>
              <a:cxnLst/>
              <a:rect l="l" t="t" r="r" b="b"/>
              <a:pathLst>
                <a:path w="322" h="1013" extrusionOk="0">
                  <a:moveTo>
                    <a:pt x="167" y="1"/>
                  </a:moveTo>
                  <a:cubicBezTo>
                    <a:pt x="72" y="1"/>
                    <a:pt x="0" y="72"/>
                    <a:pt x="0" y="155"/>
                  </a:cubicBezTo>
                  <a:lnTo>
                    <a:pt x="0" y="846"/>
                  </a:lnTo>
                  <a:cubicBezTo>
                    <a:pt x="0" y="929"/>
                    <a:pt x="72" y="1013"/>
                    <a:pt x="167" y="1013"/>
                  </a:cubicBezTo>
                  <a:cubicBezTo>
                    <a:pt x="250" y="1013"/>
                    <a:pt x="322" y="929"/>
                    <a:pt x="322" y="846"/>
                  </a:cubicBezTo>
                  <a:lnTo>
                    <a:pt x="322" y="143"/>
                  </a:lnTo>
                  <a:cubicBezTo>
                    <a:pt x="310"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5" name="Google Shape;13565;p88"/>
            <p:cNvSpPr/>
            <p:nvPr/>
          </p:nvSpPr>
          <p:spPr>
            <a:xfrm>
              <a:off x="5814673" y="3528367"/>
              <a:ext cx="43222" cy="15564"/>
            </a:xfrm>
            <a:custGeom>
              <a:avLst/>
              <a:gdLst/>
              <a:ahLst/>
              <a:cxnLst/>
              <a:rect l="l" t="t" r="r" b="b"/>
              <a:pathLst>
                <a:path w="1358" h="489" extrusionOk="0">
                  <a:moveTo>
                    <a:pt x="167" y="1"/>
                  </a:moveTo>
                  <a:cubicBezTo>
                    <a:pt x="72" y="1"/>
                    <a:pt x="1" y="72"/>
                    <a:pt x="1" y="156"/>
                  </a:cubicBezTo>
                  <a:cubicBezTo>
                    <a:pt x="1" y="251"/>
                    <a:pt x="72" y="322"/>
                    <a:pt x="167" y="322"/>
                  </a:cubicBezTo>
                  <a:cubicBezTo>
                    <a:pt x="346" y="322"/>
                    <a:pt x="870" y="358"/>
                    <a:pt x="1120" y="477"/>
                  </a:cubicBezTo>
                  <a:cubicBezTo>
                    <a:pt x="1144" y="489"/>
                    <a:pt x="1167" y="489"/>
                    <a:pt x="1191" y="489"/>
                  </a:cubicBezTo>
                  <a:cubicBezTo>
                    <a:pt x="1251" y="489"/>
                    <a:pt x="1310" y="453"/>
                    <a:pt x="1346" y="394"/>
                  </a:cubicBezTo>
                  <a:cubicBezTo>
                    <a:pt x="1358" y="322"/>
                    <a:pt x="1322" y="239"/>
                    <a:pt x="1251" y="191"/>
                  </a:cubicBezTo>
                  <a:cubicBezTo>
                    <a:pt x="882" y="13"/>
                    <a:pt x="19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6" name="Google Shape;13566;p88"/>
            <p:cNvSpPr/>
            <p:nvPr/>
          </p:nvSpPr>
          <p:spPr>
            <a:xfrm>
              <a:off x="5797995" y="3631074"/>
              <a:ext cx="10662" cy="42458"/>
            </a:xfrm>
            <a:custGeom>
              <a:avLst/>
              <a:gdLst/>
              <a:ahLst/>
              <a:cxnLst/>
              <a:rect l="l" t="t" r="r" b="b"/>
              <a:pathLst>
                <a:path w="335" h="1334" extrusionOk="0">
                  <a:moveTo>
                    <a:pt x="167" y="0"/>
                  </a:moveTo>
                  <a:cubicBezTo>
                    <a:pt x="84" y="0"/>
                    <a:pt x="1" y="72"/>
                    <a:pt x="1" y="167"/>
                  </a:cubicBezTo>
                  <a:lnTo>
                    <a:pt x="1" y="1179"/>
                  </a:lnTo>
                  <a:cubicBezTo>
                    <a:pt x="1" y="1262"/>
                    <a:pt x="84" y="1334"/>
                    <a:pt x="167" y="1334"/>
                  </a:cubicBezTo>
                  <a:cubicBezTo>
                    <a:pt x="251" y="1334"/>
                    <a:pt x="334" y="1262"/>
                    <a:pt x="334" y="1179"/>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7" name="Google Shape;13567;p88"/>
            <p:cNvSpPr/>
            <p:nvPr/>
          </p:nvSpPr>
          <p:spPr>
            <a:xfrm>
              <a:off x="5776798" y="3409778"/>
              <a:ext cx="346379" cy="264136"/>
            </a:xfrm>
            <a:custGeom>
              <a:avLst/>
              <a:gdLst/>
              <a:ahLst/>
              <a:cxnLst/>
              <a:rect l="l" t="t" r="r" b="b"/>
              <a:pathLst>
                <a:path w="10883" h="8299" extrusionOk="0">
                  <a:moveTo>
                    <a:pt x="9144" y="2512"/>
                  </a:moveTo>
                  <a:cubicBezTo>
                    <a:pt x="9418" y="2512"/>
                    <a:pt x="9656" y="2715"/>
                    <a:pt x="9656" y="2953"/>
                  </a:cubicBezTo>
                  <a:lnTo>
                    <a:pt x="9656" y="2977"/>
                  </a:lnTo>
                  <a:cubicBezTo>
                    <a:pt x="9501" y="2917"/>
                    <a:pt x="9335" y="2869"/>
                    <a:pt x="9144" y="2869"/>
                  </a:cubicBezTo>
                  <a:cubicBezTo>
                    <a:pt x="8965" y="2869"/>
                    <a:pt x="8787" y="2905"/>
                    <a:pt x="8620" y="2977"/>
                  </a:cubicBezTo>
                  <a:lnTo>
                    <a:pt x="8620" y="2953"/>
                  </a:lnTo>
                  <a:cubicBezTo>
                    <a:pt x="8620" y="2727"/>
                    <a:pt x="8858" y="2512"/>
                    <a:pt x="9144" y="2512"/>
                  </a:cubicBezTo>
                  <a:close/>
                  <a:moveTo>
                    <a:pt x="2869" y="3203"/>
                  </a:moveTo>
                  <a:lnTo>
                    <a:pt x="2869" y="3858"/>
                  </a:lnTo>
                  <a:cubicBezTo>
                    <a:pt x="2869" y="3965"/>
                    <a:pt x="2846" y="4060"/>
                    <a:pt x="2798" y="4167"/>
                  </a:cubicBezTo>
                  <a:lnTo>
                    <a:pt x="2727" y="4334"/>
                  </a:lnTo>
                  <a:cubicBezTo>
                    <a:pt x="2715" y="4346"/>
                    <a:pt x="2715" y="4382"/>
                    <a:pt x="2715" y="4405"/>
                  </a:cubicBezTo>
                  <a:lnTo>
                    <a:pt x="2715" y="4751"/>
                  </a:lnTo>
                  <a:cubicBezTo>
                    <a:pt x="2715" y="4989"/>
                    <a:pt x="2619" y="5191"/>
                    <a:pt x="2441" y="5358"/>
                  </a:cubicBezTo>
                  <a:cubicBezTo>
                    <a:pt x="2298" y="5525"/>
                    <a:pt x="2072" y="5596"/>
                    <a:pt x="1834" y="5596"/>
                  </a:cubicBezTo>
                  <a:cubicBezTo>
                    <a:pt x="1369" y="5584"/>
                    <a:pt x="1000" y="5179"/>
                    <a:pt x="1000" y="4703"/>
                  </a:cubicBezTo>
                  <a:lnTo>
                    <a:pt x="1000" y="4405"/>
                  </a:lnTo>
                  <a:cubicBezTo>
                    <a:pt x="1000" y="4382"/>
                    <a:pt x="1000" y="4358"/>
                    <a:pt x="988" y="4334"/>
                  </a:cubicBezTo>
                  <a:lnTo>
                    <a:pt x="881" y="4143"/>
                  </a:lnTo>
                  <a:cubicBezTo>
                    <a:pt x="845" y="4060"/>
                    <a:pt x="822" y="3989"/>
                    <a:pt x="822" y="3905"/>
                  </a:cubicBezTo>
                  <a:lnTo>
                    <a:pt x="822" y="3882"/>
                  </a:lnTo>
                  <a:cubicBezTo>
                    <a:pt x="822" y="3501"/>
                    <a:pt x="1131" y="3203"/>
                    <a:pt x="1500" y="3203"/>
                  </a:cubicBezTo>
                  <a:close/>
                  <a:moveTo>
                    <a:pt x="9144" y="3215"/>
                  </a:moveTo>
                  <a:cubicBezTo>
                    <a:pt x="9704" y="3215"/>
                    <a:pt x="10168" y="3679"/>
                    <a:pt x="10168" y="4239"/>
                  </a:cubicBezTo>
                  <a:cubicBezTo>
                    <a:pt x="10168" y="4346"/>
                    <a:pt x="10156" y="4465"/>
                    <a:pt x="10108" y="4572"/>
                  </a:cubicBezTo>
                  <a:cubicBezTo>
                    <a:pt x="9656" y="4108"/>
                    <a:pt x="8870" y="3929"/>
                    <a:pt x="8823" y="3929"/>
                  </a:cubicBezTo>
                  <a:cubicBezTo>
                    <a:pt x="8814" y="3926"/>
                    <a:pt x="8804" y="3925"/>
                    <a:pt x="8794" y="3925"/>
                  </a:cubicBezTo>
                  <a:cubicBezTo>
                    <a:pt x="8763" y="3925"/>
                    <a:pt x="8727" y="3938"/>
                    <a:pt x="8692" y="3965"/>
                  </a:cubicBezTo>
                  <a:cubicBezTo>
                    <a:pt x="8644" y="3989"/>
                    <a:pt x="8632" y="4036"/>
                    <a:pt x="8632" y="4084"/>
                  </a:cubicBezTo>
                  <a:cubicBezTo>
                    <a:pt x="8632" y="4084"/>
                    <a:pt x="8632" y="4179"/>
                    <a:pt x="8513" y="4298"/>
                  </a:cubicBezTo>
                  <a:cubicBezTo>
                    <a:pt x="8453" y="4358"/>
                    <a:pt x="8453" y="4465"/>
                    <a:pt x="8513" y="4524"/>
                  </a:cubicBezTo>
                  <a:cubicBezTo>
                    <a:pt x="8543" y="4554"/>
                    <a:pt x="8584" y="4569"/>
                    <a:pt x="8626" y="4569"/>
                  </a:cubicBezTo>
                  <a:cubicBezTo>
                    <a:pt x="8668" y="4569"/>
                    <a:pt x="8709" y="4554"/>
                    <a:pt x="8739" y="4524"/>
                  </a:cubicBezTo>
                  <a:cubicBezTo>
                    <a:pt x="8823" y="4441"/>
                    <a:pt x="8882" y="4346"/>
                    <a:pt x="8918" y="4274"/>
                  </a:cubicBezTo>
                  <a:cubicBezTo>
                    <a:pt x="9180" y="4346"/>
                    <a:pt x="9739" y="4560"/>
                    <a:pt x="9989" y="4894"/>
                  </a:cubicBezTo>
                  <a:cubicBezTo>
                    <a:pt x="9906" y="5298"/>
                    <a:pt x="9573" y="5596"/>
                    <a:pt x="9144" y="5596"/>
                  </a:cubicBezTo>
                  <a:cubicBezTo>
                    <a:pt x="8704" y="5596"/>
                    <a:pt x="8334" y="5275"/>
                    <a:pt x="8287" y="4834"/>
                  </a:cubicBezTo>
                  <a:cubicBezTo>
                    <a:pt x="8287" y="4810"/>
                    <a:pt x="8275" y="4798"/>
                    <a:pt x="8263" y="4774"/>
                  </a:cubicBezTo>
                  <a:cubicBezTo>
                    <a:pt x="8156" y="4620"/>
                    <a:pt x="8108" y="4441"/>
                    <a:pt x="8108" y="4239"/>
                  </a:cubicBezTo>
                  <a:cubicBezTo>
                    <a:pt x="8108" y="3679"/>
                    <a:pt x="8573" y="3215"/>
                    <a:pt x="9144" y="3215"/>
                  </a:cubicBezTo>
                  <a:close/>
                  <a:moveTo>
                    <a:pt x="5441" y="298"/>
                  </a:moveTo>
                  <a:cubicBezTo>
                    <a:pt x="6013" y="298"/>
                    <a:pt x="6489" y="488"/>
                    <a:pt x="6858" y="845"/>
                  </a:cubicBezTo>
                  <a:cubicBezTo>
                    <a:pt x="7227" y="1226"/>
                    <a:pt x="7453" y="1738"/>
                    <a:pt x="7501" y="2369"/>
                  </a:cubicBezTo>
                  <a:cubicBezTo>
                    <a:pt x="7620" y="4060"/>
                    <a:pt x="7763" y="5001"/>
                    <a:pt x="7822" y="5334"/>
                  </a:cubicBezTo>
                  <a:lnTo>
                    <a:pt x="7822" y="5346"/>
                  </a:lnTo>
                  <a:cubicBezTo>
                    <a:pt x="7632" y="5453"/>
                    <a:pt x="7310" y="5632"/>
                    <a:pt x="6787" y="5763"/>
                  </a:cubicBezTo>
                  <a:lnTo>
                    <a:pt x="6525" y="5644"/>
                  </a:lnTo>
                  <a:cubicBezTo>
                    <a:pt x="6453" y="5608"/>
                    <a:pt x="6418" y="5548"/>
                    <a:pt x="6418" y="5477"/>
                  </a:cubicBezTo>
                  <a:lnTo>
                    <a:pt x="6418" y="4929"/>
                  </a:lnTo>
                  <a:cubicBezTo>
                    <a:pt x="6918" y="4596"/>
                    <a:pt x="7263" y="4024"/>
                    <a:pt x="7263" y="3370"/>
                  </a:cubicBezTo>
                  <a:lnTo>
                    <a:pt x="7263" y="3072"/>
                  </a:lnTo>
                  <a:cubicBezTo>
                    <a:pt x="7263" y="2869"/>
                    <a:pt x="7180" y="2691"/>
                    <a:pt x="7037" y="2560"/>
                  </a:cubicBezTo>
                  <a:cubicBezTo>
                    <a:pt x="6727" y="2274"/>
                    <a:pt x="6001" y="1798"/>
                    <a:pt x="4751" y="1667"/>
                  </a:cubicBezTo>
                  <a:cubicBezTo>
                    <a:pt x="4744" y="1666"/>
                    <a:pt x="4737" y="1666"/>
                    <a:pt x="4730" y="1666"/>
                  </a:cubicBezTo>
                  <a:cubicBezTo>
                    <a:pt x="4645" y="1666"/>
                    <a:pt x="4583" y="1733"/>
                    <a:pt x="4572" y="1822"/>
                  </a:cubicBezTo>
                  <a:cubicBezTo>
                    <a:pt x="4548" y="1905"/>
                    <a:pt x="4632" y="1977"/>
                    <a:pt x="4715" y="2000"/>
                  </a:cubicBezTo>
                  <a:cubicBezTo>
                    <a:pt x="5882" y="2119"/>
                    <a:pt x="6537" y="2548"/>
                    <a:pt x="6834" y="2798"/>
                  </a:cubicBezTo>
                  <a:cubicBezTo>
                    <a:pt x="6906" y="2858"/>
                    <a:pt x="6953" y="2965"/>
                    <a:pt x="6953" y="3072"/>
                  </a:cubicBezTo>
                  <a:lnTo>
                    <a:pt x="6953" y="3370"/>
                  </a:lnTo>
                  <a:cubicBezTo>
                    <a:pt x="6953" y="4215"/>
                    <a:pt x="6263" y="4894"/>
                    <a:pt x="5417" y="4894"/>
                  </a:cubicBezTo>
                  <a:cubicBezTo>
                    <a:pt x="4572" y="4894"/>
                    <a:pt x="3881" y="4215"/>
                    <a:pt x="3881" y="3370"/>
                  </a:cubicBezTo>
                  <a:lnTo>
                    <a:pt x="3881" y="3227"/>
                  </a:lnTo>
                  <a:cubicBezTo>
                    <a:pt x="3881" y="3167"/>
                    <a:pt x="3917" y="3108"/>
                    <a:pt x="3977" y="3084"/>
                  </a:cubicBezTo>
                  <a:cubicBezTo>
                    <a:pt x="4167" y="2965"/>
                    <a:pt x="4429" y="2750"/>
                    <a:pt x="4548" y="2393"/>
                  </a:cubicBezTo>
                  <a:cubicBezTo>
                    <a:pt x="4584" y="2310"/>
                    <a:pt x="4536" y="2215"/>
                    <a:pt x="4453" y="2203"/>
                  </a:cubicBezTo>
                  <a:cubicBezTo>
                    <a:pt x="4434" y="2198"/>
                    <a:pt x="4415" y="2196"/>
                    <a:pt x="4398" y="2196"/>
                  </a:cubicBezTo>
                  <a:cubicBezTo>
                    <a:pt x="4327" y="2196"/>
                    <a:pt x="4270" y="2234"/>
                    <a:pt x="4251" y="2310"/>
                  </a:cubicBezTo>
                  <a:cubicBezTo>
                    <a:pt x="4167" y="2572"/>
                    <a:pt x="3977" y="2727"/>
                    <a:pt x="3822" y="2810"/>
                  </a:cubicBezTo>
                  <a:cubicBezTo>
                    <a:pt x="3679" y="2905"/>
                    <a:pt x="3572" y="3072"/>
                    <a:pt x="3572" y="3227"/>
                  </a:cubicBezTo>
                  <a:lnTo>
                    <a:pt x="3572" y="3370"/>
                  </a:lnTo>
                  <a:cubicBezTo>
                    <a:pt x="3572" y="4024"/>
                    <a:pt x="3917" y="4584"/>
                    <a:pt x="4417" y="4929"/>
                  </a:cubicBezTo>
                  <a:lnTo>
                    <a:pt x="4417" y="5477"/>
                  </a:lnTo>
                  <a:cubicBezTo>
                    <a:pt x="4417" y="5548"/>
                    <a:pt x="4370" y="5608"/>
                    <a:pt x="4310" y="5644"/>
                  </a:cubicBezTo>
                  <a:lnTo>
                    <a:pt x="4048" y="5763"/>
                  </a:lnTo>
                  <a:cubicBezTo>
                    <a:pt x="3536" y="5632"/>
                    <a:pt x="3215" y="5453"/>
                    <a:pt x="3060" y="5346"/>
                  </a:cubicBezTo>
                  <a:lnTo>
                    <a:pt x="3060" y="5334"/>
                  </a:lnTo>
                  <a:cubicBezTo>
                    <a:pt x="3131" y="5001"/>
                    <a:pt x="3262" y="4060"/>
                    <a:pt x="3393" y="2369"/>
                  </a:cubicBezTo>
                  <a:cubicBezTo>
                    <a:pt x="3441" y="1738"/>
                    <a:pt x="3655" y="1226"/>
                    <a:pt x="4036" y="845"/>
                  </a:cubicBezTo>
                  <a:cubicBezTo>
                    <a:pt x="4393" y="488"/>
                    <a:pt x="4882" y="298"/>
                    <a:pt x="5441" y="298"/>
                  </a:cubicBezTo>
                  <a:close/>
                  <a:moveTo>
                    <a:pt x="2750" y="5465"/>
                  </a:moveTo>
                  <a:cubicBezTo>
                    <a:pt x="2786" y="5501"/>
                    <a:pt x="2810" y="5572"/>
                    <a:pt x="2869" y="5596"/>
                  </a:cubicBezTo>
                  <a:cubicBezTo>
                    <a:pt x="3000" y="5691"/>
                    <a:pt x="3239" y="5822"/>
                    <a:pt x="3584" y="5941"/>
                  </a:cubicBezTo>
                  <a:lnTo>
                    <a:pt x="3155" y="6144"/>
                  </a:lnTo>
                  <a:lnTo>
                    <a:pt x="2655" y="6001"/>
                  </a:lnTo>
                  <a:cubicBezTo>
                    <a:pt x="2512" y="5953"/>
                    <a:pt x="2512" y="5953"/>
                    <a:pt x="2512" y="5906"/>
                  </a:cubicBezTo>
                  <a:lnTo>
                    <a:pt x="2512" y="5691"/>
                  </a:lnTo>
                  <a:cubicBezTo>
                    <a:pt x="2572" y="5656"/>
                    <a:pt x="2619" y="5608"/>
                    <a:pt x="2667" y="5572"/>
                  </a:cubicBezTo>
                  <a:cubicBezTo>
                    <a:pt x="2691" y="5536"/>
                    <a:pt x="2727" y="5513"/>
                    <a:pt x="2750" y="5465"/>
                  </a:cubicBezTo>
                  <a:close/>
                  <a:moveTo>
                    <a:pt x="8096" y="5239"/>
                  </a:moveTo>
                  <a:cubicBezTo>
                    <a:pt x="8180" y="5417"/>
                    <a:pt x="8323" y="5572"/>
                    <a:pt x="8477" y="5691"/>
                  </a:cubicBezTo>
                  <a:lnTo>
                    <a:pt x="8477" y="6025"/>
                  </a:lnTo>
                  <a:lnTo>
                    <a:pt x="8489" y="6025"/>
                  </a:lnTo>
                  <a:lnTo>
                    <a:pt x="7977" y="6287"/>
                  </a:lnTo>
                  <a:cubicBezTo>
                    <a:pt x="7977" y="6287"/>
                    <a:pt x="7965" y="6287"/>
                    <a:pt x="7965" y="6263"/>
                  </a:cubicBezTo>
                  <a:lnTo>
                    <a:pt x="7227" y="5941"/>
                  </a:lnTo>
                  <a:cubicBezTo>
                    <a:pt x="7596" y="5822"/>
                    <a:pt x="7822" y="5667"/>
                    <a:pt x="7942" y="5596"/>
                  </a:cubicBezTo>
                  <a:cubicBezTo>
                    <a:pt x="8049" y="5525"/>
                    <a:pt x="8108" y="5406"/>
                    <a:pt x="8096" y="5275"/>
                  </a:cubicBezTo>
                  <a:lnTo>
                    <a:pt x="8096" y="5239"/>
                  </a:lnTo>
                  <a:close/>
                  <a:moveTo>
                    <a:pt x="2203" y="5870"/>
                  </a:moveTo>
                  <a:lnTo>
                    <a:pt x="2203" y="5929"/>
                  </a:lnTo>
                  <a:cubicBezTo>
                    <a:pt x="2203" y="5953"/>
                    <a:pt x="2203" y="5989"/>
                    <a:pt x="2215" y="6013"/>
                  </a:cubicBezTo>
                  <a:lnTo>
                    <a:pt x="1857" y="6370"/>
                  </a:lnTo>
                  <a:lnTo>
                    <a:pt x="1500" y="6013"/>
                  </a:lnTo>
                  <a:cubicBezTo>
                    <a:pt x="1512" y="5989"/>
                    <a:pt x="1512" y="5953"/>
                    <a:pt x="1512" y="5929"/>
                  </a:cubicBezTo>
                  <a:lnTo>
                    <a:pt x="1512" y="5870"/>
                  </a:lnTo>
                  <a:cubicBezTo>
                    <a:pt x="1619" y="5894"/>
                    <a:pt x="1726" y="5929"/>
                    <a:pt x="1834" y="5929"/>
                  </a:cubicBezTo>
                  <a:lnTo>
                    <a:pt x="1857" y="5929"/>
                  </a:lnTo>
                  <a:cubicBezTo>
                    <a:pt x="1976" y="5929"/>
                    <a:pt x="2096" y="5906"/>
                    <a:pt x="2203" y="5870"/>
                  </a:cubicBezTo>
                  <a:close/>
                  <a:moveTo>
                    <a:pt x="9525" y="5882"/>
                  </a:moveTo>
                  <a:lnTo>
                    <a:pt x="9525" y="6048"/>
                  </a:lnTo>
                  <a:cubicBezTo>
                    <a:pt x="9525" y="6108"/>
                    <a:pt x="9537" y="6144"/>
                    <a:pt x="9573" y="6191"/>
                  </a:cubicBezTo>
                  <a:lnTo>
                    <a:pt x="9394" y="6322"/>
                  </a:lnTo>
                  <a:cubicBezTo>
                    <a:pt x="9323" y="6394"/>
                    <a:pt x="9236" y="6429"/>
                    <a:pt x="9151" y="6429"/>
                  </a:cubicBezTo>
                  <a:cubicBezTo>
                    <a:pt x="9067" y="6429"/>
                    <a:pt x="8983" y="6394"/>
                    <a:pt x="8918" y="6322"/>
                  </a:cubicBezTo>
                  <a:lnTo>
                    <a:pt x="8763" y="6191"/>
                  </a:lnTo>
                  <a:cubicBezTo>
                    <a:pt x="8799" y="6144"/>
                    <a:pt x="8811" y="6084"/>
                    <a:pt x="8811" y="6048"/>
                  </a:cubicBezTo>
                  <a:lnTo>
                    <a:pt x="8811" y="5882"/>
                  </a:lnTo>
                  <a:cubicBezTo>
                    <a:pt x="8918" y="5906"/>
                    <a:pt x="9037" y="5941"/>
                    <a:pt x="9168" y="5941"/>
                  </a:cubicBezTo>
                  <a:cubicBezTo>
                    <a:pt x="9287" y="5941"/>
                    <a:pt x="9406" y="5929"/>
                    <a:pt x="9525" y="5882"/>
                  </a:cubicBezTo>
                  <a:close/>
                  <a:moveTo>
                    <a:pt x="6096" y="5096"/>
                  </a:moveTo>
                  <a:lnTo>
                    <a:pt x="6096" y="5477"/>
                  </a:lnTo>
                  <a:cubicBezTo>
                    <a:pt x="6096" y="5667"/>
                    <a:pt x="6215" y="5846"/>
                    <a:pt x="6394" y="5941"/>
                  </a:cubicBezTo>
                  <a:lnTo>
                    <a:pt x="6632" y="6048"/>
                  </a:lnTo>
                  <a:cubicBezTo>
                    <a:pt x="6406" y="6489"/>
                    <a:pt x="5941" y="6787"/>
                    <a:pt x="5417" y="6787"/>
                  </a:cubicBezTo>
                  <a:cubicBezTo>
                    <a:pt x="4894" y="6787"/>
                    <a:pt x="4441" y="6501"/>
                    <a:pt x="4203" y="6048"/>
                  </a:cubicBezTo>
                  <a:lnTo>
                    <a:pt x="4441" y="5941"/>
                  </a:lnTo>
                  <a:cubicBezTo>
                    <a:pt x="4620" y="5870"/>
                    <a:pt x="4739" y="5691"/>
                    <a:pt x="4739" y="5477"/>
                  </a:cubicBezTo>
                  <a:lnTo>
                    <a:pt x="4739" y="5096"/>
                  </a:lnTo>
                  <a:cubicBezTo>
                    <a:pt x="4941" y="5179"/>
                    <a:pt x="5179" y="5227"/>
                    <a:pt x="5417" y="5227"/>
                  </a:cubicBezTo>
                  <a:cubicBezTo>
                    <a:pt x="5656" y="5227"/>
                    <a:pt x="5894" y="5179"/>
                    <a:pt x="6096" y="5096"/>
                  </a:cubicBezTo>
                  <a:close/>
                  <a:moveTo>
                    <a:pt x="5417" y="0"/>
                  </a:moveTo>
                  <a:cubicBezTo>
                    <a:pt x="4763" y="0"/>
                    <a:pt x="4215" y="226"/>
                    <a:pt x="3786" y="643"/>
                  </a:cubicBezTo>
                  <a:cubicBezTo>
                    <a:pt x="3346" y="1060"/>
                    <a:pt x="3096" y="1655"/>
                    <a:pt x="3048" y="2346"/>
                  </a:cubicBezTo>
                  <a:cubicBezTo>
                    <a:pt x="3036" y="2548"/>
                    <a:pt x="3024" y="2703"/>
                    <a:pt x="3012" y="2881"/>
                  </a:cubicBezTo>
                  <a:lnTo>
                    <a:pt x="1524" y="2881"/>
                  </a:lnTo>
                  <a:cubicBezTo>
                    <a:pt x="964" y="2881"/>
                    <a:pt x="512" y="3334"/>
                    <a:pt x="512" y="3893"/>
                  </a:cubicBezTo>
                  <a:lnTo>
                    <a:pt x="512" y="3917"/>
                  </a:lnTo>
                  <a:cubicBezTo>
                    <a:pt x="512" y="4048"/>
                    <a:pt x="536" y="4167"/>
                    <a:pt x="595" y="4286"/>
                  </a:cubicBezTo>
                  <a:lnTo>
                    <a:pt x="667" y="4453"/>
                  </a:lnTo>
                  <a:lnTo>
                    <a:pt x="667" y="4703"/>
                  </a:lnTo>
                  <a:cubicBezTo>
                    <a:pt x="667" y="5120"/>
                    <a:pt x="881" y="5477"/>
                    <a:pt x="1179" y="5703"/>
                  </a:cubicBezTo>
                  <a:lnTo>
                    <a:pt x="1179" y="5929"/>
                  </a:lnTo>
                  <a:cubicBezTo>
                    <a:pt x="1179" y="5953"/>
                    <a:pt x="1167" y="5989"/>
                    <a:pt x="1131" y="5989"/>
                  </a:cubicBezTo>
                  <a:lnTo>
                    <a:pt x="476" y="6179"/>
                  </a:lnTo>
                  <a:cubicBezTo>
                    <a:pt x="191" y="6251"/>
                    <a:pt x="0" y="6513"/>
                    <a:pt x="0" y="6810"/>
                  </a:cubicBezTo>
                  <a:lnTo>
                    <a:pt x="0" y="8120"/>
                  </a:lnTo>
                  <a:cubicBezTo>
                    <a:pt x="0" y="8215"/>
                    <a:pt x="71" y="8287"/>
                    <a:pt x="167" y="8287"/>
                  </a:cubicBezTo>
                  <a:cubicBezTo>
                    <a:pt x="250" y="8287"/>
                    <a:pt x="333" y="8215"/>
                    <a:pt x="333" y="8120"/>
                  </a:cubicBezTo>
                  <a:lnTo>
                    <a:pt x="333" y="6810"/>
                  </a:lnTo>
                  <a:cubicBezTo>
                    <a:pt x="333" y="6668"/>
                    <a:pt x="429" y="6513"/>
                    <a:pt x="583" y="6477"/>
                  </a:cubicBezTo>
                  <a:lnTo>
                    <a:pt x="1238" y="6287"/>
                  </a:lnTo>
                  <a:cubicBezTo>
                    <a:pt x="1262" y="6287"/>
                    <a:pt x="1286" y="6263"/>
                    <a:pt x="1310" y="6251"/>
                  </a:cubicBezTo>
                  <a:lnTo>
                    <a:pt x="1715" y="6656"/>
                  </a:lnTo>
                  <a:lnTo>
                    <a:pt x="1715" y="8108"/>
                  </a:lnTo>
                  <a:cubicBezTo>
                    <a:pt x="1715" y="8203"/>
                    <a:pt x="1786" y="8275"/>
                    <a:pt x="1881" y="8275"/>
                  </a:cubicBezTo>
                  <a:cubicBezTo>
                    <a:pt x="1965" y="8275"/>
                    <a:pt x="2036" y="8203"/>
                    <a:pt x="2036" y="8108"/>
                  </a:cubicBezTo>
                  <a:lnTo>
                    <a:pt x="2036" y="6656"/>
                  </a:lnTo>
                  <a:lnTo>
                    <a:pt x="2441" y="6251"/>
                  </a:lnTo>
                  <a:cubicBezTo>
                    <a:pt x="2500" y="6287"/>
                    <a:pt x="2548" y="6298"/>
                    <a:pt x="2596" y="6310"/>
                  </a:cubicBezTo>
                  <a:lnTo>
                    <a:pt x="2750" y="6358"/>
                  </a:lnTo>
                  <a:cubicBezTo>
                    <a:pt x="2536" y="6501"/>
                    <a:pt x="2393" y="6751"/>
                    <a:pt x="2393" y="7037"/>
                  </a:cubicBezTo>
                  <a:lnTo>
                    <a:pt x="2393" y="8120"/>
                  </a:lnTo>
                  <a:cubicBezTo>
                    <a:pt x="2393" y="8215"/>
                    <a:pt x="2465" y="8287"/>
                    <a:pt x="2560" y="8287"/>
                  </a:cubicBezTo>
                  <a:cubicBezTo>
                    <a:pt x="2643" y="8287"/>
                    <a:pt x="2727" y="8215"/>
                    <a:pt x="2727" y="8120"/>
                  </a:cubicBezTo>
                  <a:lnTo>
                    <a:pt x="2727" y="7037"/>
                  </a:lnTo>
                  <a:cubicBezTo>
                    <a:pt x="2727" y="6834"/>
                    <a:pt x="2846" y="6656"/>
                    <a:pt x="3036" y="6560"/>
                  </a:cubicBezTo>
                  <a:lnTo>
                    <a:pt x="3941" y="6156"/>
                  </a:lnTo>
                  <a:cubicBezTo>
                    <a:pt x="4227" y="6727"/>
                    <a:pt x="4810" y="7096"/>
                    <a:pt x="5441" y="7096"/>
                  </a:cubicBezTo>
                  <a:cubicBezTo>
                    <a:pt x="6084" y="7096"/>
                    <a:pt x="6668" y="6739"/>
                    <a:pt x="6953" y="6156"/>
                  </a:cubicBezTo>
                  <a:lnTo>
                    <a:pt x="7858" y="6560"/>
                  </a:lnTo>
                  <a:cubicBezTo>
                    <a:pt x="8049" y="6656"/>
                    <a:pt x="8168" y="6834"/>
                    <a:pt x="8168" y="7037"/>
                  </a:cubicBezTo>
                  <a:lnTo>
                    <a:pt x="8168" y="8120"/>
                  </a:lnTo>
                  <a:cubicBezTo>
                    <a:pt x="8168" y="8215"/>
                    <a:pt x="8239" y="8287"/>
                    <a:pt x="8334" y="8287"/>
                  </a:cubicBezTo>
                  <a:cubicBezTo>
                    <a:pt x="8418" y="8287"/>
                    <a:pt x="8501" y="8215"/>
                    <a:pt x="8501" y="8120"/>
                  </a:cubicBezTo>
                  <a:lnTo>
                    <a:pt x="8501" y="7037"/>
                  </a:lnTo>
                  <a:cubicBezTo>
                    <a:pt x="8501" y="6834"/>
                    <a:pt x="8418" y="6656"/>
                    <a:pt x="8299" y="6501"/>
                  </a:cubicBezTo>
                  <a:lnTo>
                    <a:pt x="8537" y="6382"/>
                  </a:lnTo>
                  <a:lnTo>
                    <a:pt x="8715" y="6560"/>
                  </a:lnTo>
                  <a:cubicBezTo>
                    <a:pt x="8858" y="6679"/>
                    <a:pt x="9013" y="6739"/>
                    <a:pt x="9180" y="6739"/>
                  </a:cubicBezTo>
                  <a:cubicBezTo>
                    <a:pt x="9346" y="6739"/>
                    <a:pt x="9513" y="6679"/>
                    <a:pt x="9644" y="6560"/>
                  </a:cubicBezTo>
                  <a:lnTo>
                    <a:pt x="9823" y="6382"/>
                  </a:lnTo>
                  <a:lnTo>
                    <a:pt x="10358" y="6656"/>
                  </a:lnTo>
                  <a:cubicBezTo>
                    <a:pt x="10478" y="6715"/>
                    <a:pt x="10549" y="6834"/>
                    <a:pt x="10549" y="6965"/>
                  </a:cubicBezTo>
                  <a:lnTo>
                    <a:pt x="10549" y="8144"/>
                  </a:lnTo>
                  <a:cubicBezTo>
                    <a:pt x="10549" y="8227"/>
                    <a:pt x="10620" y="8299"/>
                    <a:pt x="10716" y="8299"/>
                  </a:cubicBezTo>
                  <a:cubicBezTo>
                    <a:pt x="10799" y="8299"/>
                    <a:pt x="10882" y="8227"/>
                    <a:pt x="10882" y="8144"/>
                  </a:cubicBezTo>
                  <a:lnTo>
                    <a:pt x="10882" y="6965"/>
                  </a:lnTo>
                  <a:cubicBezTo>
                    <a:pt x="10823" y="6703"/>
                    <a:pt x="10692" y="6477"/>
                    <a:pt x="10466" y="6358"/>
                  </a:cubicBezTo>
                  <a:lnTo>
                    <a:pt x="9823" y="6025"/>
                  </a:lnTo>
                  <a:lnTo>
                    <a:pt x="9823" y="6013"/>
                  </a:lnTo>
                  <a:lnTo>
                    <a:pt x="9823" y="5691"/>
                  </a:lnTo>
                  <a:cubicBezTo>
                    <a:pt x="10097" y="5501"/>
                    <a:pt x="10275" y="5227"/>
                    <a:pt x="10311" y="4882"/>
                  </a:cubicBezTo>
                  <a:cubicBezTo>
                    <a:pt x="10430" y="4679"/>
                    <a:pt x="10489" y="4453"/>
                    <a:pt x="10489" y="4215"/>
                  </a:cubicBezTo>
                  <a:cubicBezTo>
                    <a:pt x="10489" y="3786"/>
                    <a:pt x="10287" y="3381"/>
                    <a:pt x="9954" y="3143"/>
                  </a:cubicBezTo>
                  <a:cubicBezTo>
                    <a:pt x="9977" y="3084"/>
                    <a:pt x="9989" y="3012"/>
                    <a:pt x="9989" y="2953"/>
                  </a:cubicBezTo>
                  <a:cubicBezTo>
                    <a:pt x="9989" y="2536"/>
                    <a:pt x="9620" y="2191"/>
                    <a:pt x="9156" y="2191"/>
                  </a:cubicBezTo>
                  <a:cubicBezTo>
                    <a:pt x="8692" y="2191"/>
                    <a:pt x="8323" y="2524"/>
                    <a:pt x="8323" y="2953"/>
                  </a:cubicBezTo>
                  <a:cubicBezTo>
                    <a:pt x="8323" y="3024"/>
                    <a:pt x="8334" y="3084"/>
                    <a:pt x="8346" y="3143"/>
                  </a:cubicBezTo>
                  <a:cubicBezTo>
                    <a:pt x="8156" y="3286"/>
                    <a:pt x="8013" y="3477"/>
                    <a:pt x="7906" y="3715"/>
                  </a:cubicBezTo>
                  <a:cubicBezTo>
                    <a:pt x="7858" y="3334"/>
                    <a:pt x="7834" y="2869"/>
                    <a:pt x="7787" y="2346"/>
                  </a:cubicBezTo>
                  <a:cubicBezTo>
                    <a:pt x="7739" y="1655"/>
                    <a:pt x="7489" y="1060"/>
                    <a:pt x="7060" y="643"/>
                  </a:cubicBezTo>
                  <a:cubicBezTo>
                    <a:pt x="6644" y="226"/>
                    <a:pt x="6072" y="0"/>
                    <a:pt x="5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8" name="Google Shape;13568;p88"/>
            <p:cNvSpPr/>
            <p:nvPr/>
          </p:nvSpPr>
          <p:spPr>
            <a:xfrm>
              <a:off x="6089408" y="3637503"/>
              <a:ext cx="10662" cy="36029"/>
            </a:xfrm>
            <a:custGeom>
              <a:avLst/>
              <a:gdLst/>
              <a:ahLst/>
              <a:cxnLst/>
              <a:rect l="l" t="t" r="r" b="b"/>
              <a:pathLst>
                <a:path w="335" h="1132" extrusionOk="0">
                  <a:moveTo>
                    <a:pt x="167" y="1"/>
                  </a:moveTo>
                  <a:cubicBezTo>
                    <a:pt x="72" y="1"/>
                    <a:pt x="1" y="84"/>
                    <a:pt x="1" y="167"/>
                  </a:cubicBezTo>
                  <a:lnTo>
                    <a:pt x="1" y="977"/>
                  </a:lnTo>
                  <a:cubicBezTo>
                    <a:pt x="1" y="1060"/>
                    <a:pt x="72" y="1132"/>
                    <a:pt x="167" y="1132"/>
                  </a:cubicBezTo>
                  <a:cubicBezTo>
                    <a:pt x="251" y="1132"/>
                    <a:pt x="322" y="1060"/>
                    <a:pt x="322" y="977"/>
                  </a:cubicBezTo>
                  <a:lnTo>
                    <a:pt x="322" y="167"/>
                  </a:ln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69" name="Google Shape;13569;p88"/>
          <p:cNvGrpSpPr/>
          <p:nvPr/>
        </p:nvGrpSpPr>
        <p:grpSpPr>
          <a:xfrm>
            <a:off x="7108015" y="3222255"/>
            <a:ext cx="344883" cy="290299"/>
            <a:chOff x="7108015" y="3396505"/>
            <a:chExt cx="344883" cy="290299"/>
          </a:xfrm>
        </p:grpSpPr>
        <p:sp>
          <p:nvSpPr>
            <p:cNvPr id="13570" name="Google Shape;13570;p88"/>
            <p:cNvSpPr/>
            <p:nvPr/>
          </p:nvSpPr>
          <p:spPr>
            <a:xfrm>
              <a:off x="7108015" y="3396505"/>
              <a:ext cx="344883" cy="290299"/>
            </a:xfrm>
            <a:custGeom>
              <a:avLst/>
              <a:gdLst/>
              <a:ahLst/>
              <a:cxnLst/>
              <a:rect l="l" t="t" r="r" b="b"/>
              <a:pathLst>
                <a:path w="10836" h="9121" extrusionOk="0">
                  <a:moveTo>
                    <a:pt x="4585" y="310"/>
                  </a:moveTo>
                  <a:cubicBezTo>
                    <a:pt x="4716" y="310"/>
                    <a:pt x="4847" y="369"/>
                    <a:pt x="4954" y="465"/>
                  </a:cubicBezTo>
                  <a:lnTo>
                    <a:pt x="5501" y="1012"/>
                  </a:lnTo>
                  <a:lnTo>
                    <a:pt x="4799" y="1012"/>
                  </a:lnTo>
                  <a:cubicBezTo>
                    <a:pt x="4716" y="1012"/>
                    <a:pt x="4620" y="977"/>
                    <a:pt x="4549" y="905"/>
                  </a:cubicBezTo>
                  <a:lnTo>
                    <a:pt x="3954" y="310"/>
                  </a:lnTo>
                  <a:close/>
                  <a:moveTo>
                    <a:pt x="5835" y="286"/>
                  </a:moveTo>
                  <a:cubicBezTo>
                    <a:pt x="5966" y="286"/>
                    <a:pt x="6097" y="346"/>
                    <a:pt x="6204" y="429"/>
                  </a:cubicBezTo>
                  <a:lnTo>
                    <a:pt x="6752" y="977"/>
                  </a:lnTo>
                  <a:lnTo>
                    <a:pt x="6632" y="977"/>
                  </a:lnTo>
                  <a:cubicBezTo>
                    <a:pt x="6549" y="977"/>
                    <a:pt x="6466" y="1060"/>
                    <a:pt x="6466" y="1143"/>
                  </a:cubicBezTo>
                  <a:cubicBezTo>
                    <a:pt x="6466" y="1239"/>
                    <a:pt x="6549" y="1310"/>
                    <a:pt x="6632" y="1310"/>
                  </a:cubicBezTo>
                  <a:lnTo>
                    <a:pt x="10192" y="1310"/>
                  </a:lnTo>
                  <a:cubicBezTo>
                    <a:pt x="10383" y="1310"/>
                    <a:pt x="10550" y="1477"/>
                    <a:pt x="10550" y="1667"/>
                  </a:cubicBezTo>
                  <a:lnTo>
                    <a:pt x="10550" y="8454"/>
                  </a:lnTo>
                  <a:lnTo>
                    <a:pt x="10514" y="8454"/>
                  </a:lnTo>
                  <a:cubicBezTo>
                    <a:pt x="10514" y="8644"/>
                    <a:pt x="10359" y="8811"/>
                    <a:pt x="10157" y="8811"/>
                  </a:cubicBezTo>
                  <a:lnTo>
                    <a:pt x="667" y="8811"/>
                  </a:lnTo>
                  <a:cubicBezTo>
                    <a:pt x="477" y="8811"/>
                    <a:pt x="310" y="8644"/>
                    <a:pt x="310" y="8454"/>
                  </a:cubicBezTo>
                  <a:lnTo>
                    <a:pt x="310" y="655"/>
                  </a:lnTo>
                  <a:cubicBezTo>
                    <a:pt x="310" y="465"/>
                    <a:pt x="465" y="298"/>
                    <a:pt x="667" y="298"/>
                  </a:cubicBezTo>
                  <a:lnTo>
                    <a:pt x="3275" y="298"/>
                  </a:lnTo>
                  <a:cubicBezTo>
                    <a:pt x="3406" y="298"/>
                    <a:pt x="3537" y="358"/>
                    <a:pt x="3644" y="453"/>
                  </a:cubicBezTo>
                  <a:lnTo>
                    <a:pt x="4311" y="1120"/>
                  </a:lnTo>
                  <a:cubicBezTo>
                    <a:pt x="4430" y="1239"/>
                    <a:pt x="4608" y="1310"/>
                    <a:pt x="4787" y="1310"/>
                  </a:cubicBezTo>
                  <a:lnTo>
                    <a:pt x="5870" y="1310"/>
                  </a:lnTo>
                  <a:cubicBezTo>
                    <a:pt x="5930" y="1310"/>
                    <a:pt x="5990" y="1262"/>
                    <a:pt x="6025" y="1203"/>
                  </a:cubicBezTo>
                  <a:cubicBezTo>
                    <a:pt x="6049" y="1143"/>
                    <a:pt x="6037" y="1072"/>
                    <a:pt x="5990" y="1024"/>
                  </a:cubicBezTo>
                  <a:lnTo>
                    <a:pt x="5251" y="286"/>
                  </a:lnTo>
                  <a:close/>
                  <a:moveTo>
                    <a:pt x="667" y="0"/>
                  </a:moveTo>
                  <a:cubicBezTo>
                    <a:pt x="298" y="0"/>
                    <a:pt x="1" y="298"/>
                    <a:pt x="1" y="667"/>
                  </a:cubicBezTo>
                  <a:lnTo>
                    <a:pt x="1" y="8454"/>
                  </a:lnTo>
                  <a:cubicBezTo>
                    <a:pt x="1" y="8823"/>
                    <a:pt x="298" y="9121"/>
                    <a:pt x="667" y="9121"/>
                  </a:cubicBezTo>
                  <a:lnTo>
                    <a:pt x="10157" y="9121"/>
                  </a:lnTo>
                  <a:cubicBezTo>
                    <a:pt x="10538" y="9121"/>
                    <a:pt x="10835" y="8823"/>
                    <a:pt x="10835" y="8454"/>
                  </a:cubicBezTo>
                  <a:lnTo>
                    <a:pt x="10835" y="1679"/>
                  </a:lnTo>
                  <a:cubicBezTo>
                    <a:pt x="10835" y="1310"/>
                    <a:pt x="10538" y="1012"/>
                    <a:pt x="10157" y="1012"/>
                  </a:cubicBezTo>
                  <a:lnTo>
                    <a:pt x="7168" y="1012"/>
                  </a:lnTo>
                  <a:lnTo>
                    <a:pt x="6394" y="238"/>
                  </a:lnTo>
                  <a:cubicBezTo>
                    <a:pt x="6228" y="72"/>
                    <a:pt x="6025" y="0"/>
                    <a:pt x="5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1" name="Google Shape;13571;p88"/>
            <p:cNvSpPr/>
            <p:nvPr/>
          </p:nvSpPr>
          <p:spPr>
            <a:xfrm>
              <a:off x="7211104" y="3487819"/>
              <a:ext cx="139468" cy="139500"/>
            </a:xfrm>
            <a:custGeom>
              <a:avLst/>
              <a:gdLst/>
              <a:ahLst/>
              <a:cxnLst/>
              <a:rect l="l" t="t" r="r" b="b"/>
              <a:pathLst>
                <a:path w="4382" h="4383" extrusionOk="0">
                  <a:moveTo>
                    <a:pt x="2370" y="1168"/>
                  </a:moveTo>
                  <a:cubicBezTo>
                    <a:pt x="2560" y="1168"/>
                    <a:pt x="2727" y="1334"/>
                    <a:pt x="2727" y="1525"/>
                  </a:cubicBezTo>
                  <a:lnTo>
                    <a:pt x="2727" y="1870"/>
                  </a:lnTo>
                  <a:cubicBezTo>
                    <a:pt x="2691" y="2144"/>
                    <a:pt x="2477" y="2382"/>
                    <a:pt x="2191" y="2382"/>
                  </a:cubicBezTo>
                  <a:cubicBezTo>
                    <a:pt x="1905" y="2382"/>
                    <a:pt x="1667" y="2144"/>
                    <a:pt x="1667" y="1870"/>
                  </a:cubicBezTo>
                  <a:lnTo>
                    <a:pt x="1667" y="1525"/>
                  </a:lnTo>
                  <a:cubicBezTo>
                    <a:pt x="1667" y="1334"/>
                    <a:pt x="1834" y="1168"/>
                    <a:pt x="2024" y="1168"/>
                  </a:cubicBezTo>
                  <a:close/>
                  <a:moveTo>
                    <a:pt x="2334" y="2680"/>
                  </a:moveTo>
                  <a:lnTo>
                    <a:pt x="2334" y="2775"/>
                  </a:lnTo>
                  <a:cubicBezTo>
                    <a:pt x="2370" y="2834"/>
                    <a:pt x="2381" y="2894"/>
                    <a:pt x="2417" y="2942"/>
                  </a:cubicBezTo>
                  <a:lnTo>
                    <a:pt x="2191" y="3156"/>
                  </a:lnTo>
                  <a:lnTo>
                    <a:pt x="2155" y="3156"/>
                  </a:lnTo>
                  <a:lnTo>
                    <a:pt x="1941" y="2942"/>
                  </a:lnTo>
                  <a:cubicBezTo>
                    <a:pt x="1965" y="2894"/>
                    <a:pt x="1977" y="2834"/>
                    <a:pt x="1977" y="2775"/>
                  </a:cubicBezTo>
                  <a:lnTo>
                    <a:pt x="1977" y="2680"/>
                  </a:lnTo>
                  <a:cubicBezTo>
                    <a:pt x="2036" y="2703"/>
                    <a:pt x="2096" y="2703"/>
                    <a:pt x="2155" y="2703"/>
                  </a:cubicBezTo>
                  <a:cubicBezTo>
                    <a:pt x="2215" y="2703"/>
                    <a:pt x="2274" y="2703"/>
                    <a:pt x="2334" y="2680"/>
                  </a:cubicBezTo>
                  <a:close/>
                  <a:moveTo>
                    <a:pt x="2203" y="334"/>
                  </a:moveTo>
                  <a:cubicBezTo>
                    <a:pt x="3227" y="334"/>
                    <a:pt x="4072" y="1179"/>
                    <a:pt x="4072" y="2203"/>
                  </a:cubicBezTo>
                  <a:cubicBezTo>
                    <a:pt x="4060" y="2787"/>
                    <a:pt x="3786" y="3311"/>
                    <a:pt x="3370" y="3668"/>
                  </a:cubicBezTo>
                  <a:lnTo>
                    <a:pt x="3370" y="3430"/>
                  </a:lnTo>
                  <a:cubicBezTo>
                    <a:pt x="3370" y="3239"/>
                    <a:pt x="3263" y="3073"/>
                    <a:pt x="3096" y="2977"/>
                  </a:cubicBezTo>
                  <a:lnTo>
                    <a:pt x="2691" y="2787"/>
                  </a:lnTo>
                  <a:lnTo>
                    <a:pt x="2691" y="2775"/>
                  </a:lnTo>
                  <a:lnTo>
                    <a:pt x="2691" y="2537"/>
                  </a:lnTo>
                  <a:cubicBezTo>
                    <a:pt x="2905" y="2382"/>
                    <a:pt x="3036" y="2132"/>
                    <a:pt x="3036" y="1870"/>
                  </a:cubicBezTo>
                  <a:lnTo>
                    <a:pt x="3036" y="1525"/>
                  </a:lnTo>
                  <a:cubicBezTo>
                    <a:pt x="3036" y="1156"/>
                    <a:pt x="2739" y="858"/>
                    <a:pt x="2370" y="858"/>
                  </a:cubicBezTo>
                  <a:lnTo>
                    <a:pt x="2024" y="858"/>
                  </a:lnTo>
                  <a:cubicBezTo>
                    <a:pt x="1655" y="858"/>
                    <a:pt x="1358" y="1156"/>
                    <a:pt x="1358" y="1525"/>
                  </a:cubicBezTo>
                  <a:lnTo>
                    <a:pt x="1358" y="1870"/>
                  </a:lnTo>
                  <a:cubicBezTo>
                    <a:pt x="1358" y="2132"/>
                    <a:pt x="1488" y="2382"/>
                    <a:pt x="1703" y="2537"/>
                  </a:cubicBezTo>
                  <a:lnTo>
                    <a:pt x="1703" y="2775"/>
                  </a:lnTo>
                  <a:lnTo>
                    <a:pt x="1703" y="2787"/>
                  </a:lnTo>
                  <a:lnTo>
                    <a:pt x="1298" y="2977"/>
                  </a:lnTo>
                  <a:cubicBezTo>
                    <a:pt x="1131" y="3073"/>
                    <a:pt x="1024" y="3239"/>
                    <a:pt x="1024" y="3430"/>
                  </a:cubicBezTo>
                  <a:lnTo>
                    <a:pt x="1024" y="3668"/>
                  </a:lnTo>
                  <a:cubicBezTo>
                    <a:pt x="596" y="3323"/>
                    <a:pt x="334" y="2799"/>
                    <a:pt x="334" y="2203"/>
                  </a:cubicBezTo>
                  <a:cubicBezTo>
                    <a:pt x="334" y="1179"/>
                    <a:pt x="1179" y="334"/>
                    <a:pt x="2203" y="334"/>
                  </a:cubicBezTo>
                  <a:close/>
                  <a:moveTo>
                    <a:pt x="2667" y="3120"/>
                  </a:moveTo>
                  <a:lnTo>
                    <a:pt x="2929" y="3251"/>
                  </a:lnTo>
                  <a:cubicBezTo>
                    <a:pt x="2989" y="3275"/>
                    <a:pt x="3036" y="3335"/>
                    <a:pt x="3036" y="3418"/>
                  </a:cubicBezTo>
                  <a:lnTo>
                    <a:pt x="3036" y="3858"/>
                  </a:lnTo>
                  <a:cubicBezTo>
                    <a:pt x="2786" y="3989"/>
                    <a:pt x="2489" y="4073"/>
                    <a:pt x="2179" y="4073"/>
                  </a:cubicBezTo>
                  <a:cubicBezTo>
                    <a:pt x="1858" y="4073"/>
                    <a:pt x="1584" y="3989"/>
                    <a:pt x="1310" y="3858"/>
                  </a:cubicBezTo>
                  <a:lnTo>
                    <a:pt x="1310" y="3418"/>
                  </a:lnTo>
                  <a:cubicBezTo>
                    <a:pt x="1310" y="3335"/>
                    <a:pt x="1358" y="3275"/>
                    <a:pt x="1417" y="3251"/>
                  </a:cubicBezTo>
                  <a:lnTo>
                    <a:pt x="1679" y="3120"/>
                  </a:lnTo>
                  <a:lnTo>
                    <a:pt x="1941" y="3370"/>
                  </a:lnTo>
                  <a:cubicBezTo>
                    <a:pt x="2000" y="3430"/>
                    <a:pt x="2084" y="3454"/>
                    <a:pt x="2179" y="3454"/>
                  </a:cubicBezTo>
                  <a:cubicBezTo>
                    <a:pt x="2262" y="3454"/>
                    <a:pt x="2334" y="3430"/>
                    <a:pt x="2417" y="3370"/>
                  </a:cubicBezTo>
                  <a:lnTo>
                    <a:pt x="2667" y="3120"/>
                  </a:lnTo>
                  <a:close/>
                  <a:moveTo>
                    <a:pt x="2191" y="1"/>
                  </a:moveTo>
                  <a:cubicBezTo>
                    <a:pt x="988" y="1"/>
                    <a:pt x="0" y="989"/>
                    <a:pt x="0" y="2192"/>
                  </a:cubicBezTo>
                  <a:cubicBezTo>
                    <a:pt x="0" y="3394"/>
                    <a:pt x="988" y="4382"/>
                    <a:pt x="2191" y="4382"/>
                  </a:cubicBezTo>
                  <a:cubicBezTo>
                    <a:pt x="3393" y="4382"/>
                    <a:pt x="4382" y="3394"/>
                    <a:pt x="4382" y="2192"/>
                  </a:cubicBezTo>
                  <a:cubicBezTo>
                    <a:pt x="4382" y="989"/>
                    <a:pt x="3393" y="1"/>
                    <a:pt x="2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2" name="Google Shape;13572;p88"/>
            <p:cNvSpPr/>
            <p:nvPr/>
          </p:nvSpPr>
          <p:spPr>
            <a:xfrm>
              <a:off x="7180009" y="3466271"/>
              <a:ext cx="159201" cy="149685"/>
            </a:xfrm>
            <a:custGeom>
              <a:avLst/>
              <a:gdLst/>
              <a:ahLst/>
              <a:cxnLst/>
              <a:rect l="l" t="t" r="r" b="b"/>
              <a:pathLst>
                <a:path w="5002" h="4703" extrusionOk="0">
                  <a:moveTo>
                    <a:pt x="3163" y="1"/>
                  </a:moveTo>
                  <a:cubicBezTo>
                    <a:pt x="2425" y="1"/>
                    <a:pt x="1690" y="286"/>
                    <a:pt x="1132" y="844"/>
                  </a:cubicBezTo>
                  <a:cubicBezTo>
                    <a:pt x="96" y="1868"/>
                    <a:pt x="1" y="3500"/>
                    <a:pt x="894" y="4643"/>
                  </a:cubicBezTo>
                  <a:cubicBezTo>
                    <a:pt x="918" y="4690"/>
                    <a:pt x="965" y="4702"/>
                    <a:pt x="1013" y="4702"/>
                  </a:cubicBezTo>
                  <a:cubicBezTo>
                    <a:pt x="1037" y="4702"/>
                    <a:pt x="1084" y="4690"/>
                    <a:pt x="1108" y="4666"/>
                  </a:cubicBezTo>
                  <a:cubicBezTo>
                    <a:pt x="1192" y="4607"/>
                    <a:pt x="1192" y="4523"/>
                    <a:pt x="1144" y="4452"/>
                  </a:cubicBezTo>
                  <a:cubicBezTo>
                    <a:pt x="358" y="3440"/>
                    <a:pt x="441" y="1987"/>
                    <a:pt x="1346" y="1083"/>
                  </a:cubicBezTo>
                  <a:cubicBezTo>
                    <a:pt x="1845" y="591"/>
                    <a:pt x="2498" y="338"/>
                    <a:pt x="3153" y="338"/>
                  </a:cubicBezTo>
                  <a:cubicBezTo>
                    <a:pt x="3703" y="338"/>
                    <a:pt x="4254" y="516"/>
                    <a:pt x="4716" y="880"/>
                  </a:cubicBezTo>
                  <a:cubicBezTo>
                    <a:pt x="4744" y="903"/>
                    <a:pt x="4775" y="914"/>
                    <a:pt x="4807" y="914"/>
                  </a:cubicBezTo>
                  <a:cubicBezTo>
                    <a:pt x="4856" y="914"/>
                    <a:pt x="4906" y="888"/>
                    <a:pt x="4942" y="844"/>
                  </a:cubicBezTo>
                  <a:cubicBezTo>
                    <a:pt x="5002" y="773"/>
                    <a:pt x="4978" y="666"/>
                    <a:pt x="4918" y="606"/>
                  </a:cubicBezTo>
                  <a:cubicBezTo>
                    <a:pt x="4398" y="200"/>
                    <a:pt x="3779" y="1"/>
                    <a:pt x="3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3" name="Google Shape;13573;p88"/>
            <p:cNvSpPr/>
            <p:nvPr/>
          </p:nvSpPr>
          <p:spPr>
            <a:xfrm>
              <a:off x="7222085" y="3499690"/>
              <a:ext cx="158819" cy="148825"/>
            </a:xfrm>
            <a:custGeom>
              <a:avLst/>
              <a:gdLst/>
              <a:ahLst/>
              <a:cxnLst/>
              <a:rect l="l" t="t" r="r" b="b"/>
              <a:pathLst>
                <a:path w="4990" h="4676" extrusionOk="0">
                  <a:moveTo>
                    <a:pt x="3983" y="0"/>
                  </a:moveTo>
                  <a:cubicBezTo>
                    <a:pt x="3948" y="0"/>
                    <a:pt x="3913" y="12"/>
                    <a:pt x="3882" y="33"/>
                  </a:cubicBezTo>
                  <a:cubicBezTo>
                    <a:pt x="3810" y="92"/>
                    <a:pt x="3810" y="187"/>
                    <a:pt x="3858" y="259"/>
                  </a:cubicBezTo>
                  <a:cubicBezTo>
                    <a:pt x="4644" y="1271"/>
                    <a:pt x="4549" y="2711"/>
                    <a:pt x="3644" y="3616"/>
                  </a:cubicBezTo>
                  <a:cubicBezTo>
                    <a:pt x="3152" y="4115"/>
                    <a:pt x="2502" y="4367"/>
                    <a:pt x="1848" y="4367"/>
                  </a:cubicBezTo>
                  <a:cubicBezTo>
                    <a:pt x="1299" y="4367"/>
                    <a:pt x="748" y="4189"/>
                    <a:pt x="286" y="3831"/>
                  </a:cubicBezTo>
                  <a:cubicBezTo>
                    <a:pt x="250" y="3805"/>
                    <a:pt x="214" y="3793"/>
                    <a:pt x="180" y="3793"/>
                  </a:cubicBezTo>
                  <a:cubicBezTo>
                    <a:pt x="135" y="3793"/>
                    <a:pt x="94" y="3814"/>
                    <a:pt x="60" y="3854"/>
                  </a:cubicBezTo>
                  <a:cubicBezTo>
                    <a:pt x="0" y="3938"/>
                    <a:pt x="12" y="4021"/>
                    <a:pt x="84" y="4081"/>
                  </a:cubicBezTo>
                  <a:cubicBezTo>
                    <a:pt x="608" y="4486"/>
                    <a:pt x="1239" y="4676"/>
                    <a:pt x="1846" y="4676"/>
                  </a:cubicBezTo>
                  <a:cubicBezTo>
                    <a:pt x="2584" y="4676"/>
                    <a:pt x="3322" y="4390"/>
                    <a:pt x="3882" y="3843"/>
                  </a:cubicBezTo>
                  <a:cubicBezTo>
                    <a:pt x="4894" y="2831"/>
                    <a:pt x="4989" y="1211"/>
                    <a:pt x="4108" y="68"/>
                  </a:cubicBezTo>
                  <a:cubicBezTo>
                    <a:pt x="4074" y="21"/>
                    <a:pt x="4029" y="0"/>
                    <a:pt x="39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74" name="Google Shape;13574;p88"/>
          <p:cNvGrpSpPr/>
          <p:nvPr/>
        </p:nvGrpSpPr>
        <p:grpSpPr>
          <a:xfrm>
            <a:off x="7551754" y="3216558"/>
            <a:ext cx="344883" cy="301311"/>
            <a:chOff x="7551754" y="3390808"/>
            <a:chExt cx="344883" cy="301311"/>
          </a:xfrm>
        </p:grpSpPr>
        <p:sp>
          <p:nvSpPr>
            <p:cNvPr id="13575" name="Google Shape;13575;p88"/>
            <p:cNvSpPr/>
            <p:nvPr/>
          </p:nvSpPr>
          <p:spPr>
            <a:xfrm>
              <a:off x="7551754" y="3390808"/>
              <a:ext cx="344883" cy="301311"/>
            </a:xfrm>
            <a:custGeom>
              <a:avLst/>
              <a:gdLst/>
              <a:ahLst/>
              <a:cxnLst/>
              <a:rect l="l" t="t" r="r" b="b"/>
              <a:pathLst>
                <a:path w="10836" h="9467" extrusionOk="0">
                  <a:moveTo>
                    <a:pt x="6097" y="334"/>
                  </a:moveTo>
                  <a:lnTo>
                    <a:pt x="5799" y="3049"/>
                  </a:lnTo>
                  <a:cubicBezTo>
                    <a:pt x="5799" y="3049"/>
                    <a:pt x="5799" y="3073"/>
                    <a:pt x="5787" y="3073"/>
                  </a:cubicBezTo>
                  <a:lnTo>
                    <a:pt x="5073" y="3073"/>
                  </a:lnTo>
                  <a:cubicBezTo>
                    <a:pt x="5073" y="3073"/>
                    <a:pt x="5061" y="3073"/>
                    <a:pt x="5061" y="3049"/>
                  </a:cubicBezTo>
                  <a:lnTo>
                    <a:pt x="4763" y="334"/>
                  </a:lnTo>
                  <a:close/>
                  <a:moveTo>
                    <a:pt x="10336" y="2692"/>
                  </a:moveTo>
                  <a:cubicBezTo>
                    <a:pt x="10443" y="2692"/>
                    <a:pt x="10526" y="2763"/>
                    <a:pt x="10526" y="2870"/>
                  </a:cubicBezTo>
                  <a:lnTo>
                    <a:pt x="10526" y="8978"/>
                  </a:lnTo>
                  <a:cubicBezTo>
                    <a:pt x="10526" y="9085"/>
                    <a:pt x="10443" y="9157"/>
                    <a:pt x="10347" y="9157"/>
                  </a:cubicBezTo>
                  <a:lnTo>
                    <a:pt x="525" y="9157"/>
                  </a:lnTo>
                  <a:cubicBezTo>
                    <a:pt x="418" y="9157"/>
                    <a:pt x="346" y="9085"/>
                    <a:pt x="346" y="8978"/>
                  </a:cubicBezTo>
                  <a:lnTo>
                    <a:pt x="346" y="2870"/>
                  </a:lnTo>
                  <a:cubicBezTo>
                    <a:pt x="346" y="2763"/>
                    <a:pt x="418" y="2692"/>
                    <a:pt x="525" y="2692"/>
                  </a:cubicBezTo>
                  <a:lnTo>
                    <a:pt x="4704" y="2692"/>
                  </a:lnTo>
                  <a:lnTo>
                    <a:pt x="4752" y="3084"/>
                  </a:lnTo>
                  <a:cubicBezTo>
                    <a:pt x="4763" y="3251"/>
                    <a:pt x="4906" y="3382"/>
                    <a:pt x="5073" y="3382"/>
                  </a:cubicBezTo>
                  <a:lnTo>
                    <a:pt x="5787" y="3382"/>
                  </a:lnTo>
                  <a:cubicBezTo>
                    <a:pt x="5954" y="3382"/>
                    <a:pt x="6097" y="3263"/>
                    <a:pt x="6121" y="3084"/>
                  </a:cubicBezTo>
                  <a:lnTo>
                    <a:pt x="6156" y="2692"/>
                  </a:lnTo>
                  <a:close/>
                  <a:moveTo>
                    <a:pt x="4573" y="1"/>
                  </a:moveTo>
                  <a:cubicBezTo>
                    <a:pt x="4525" y="1"/>
                    <a:pt x="4478" y="13"/>
                    <a:pt x="4454" y="60"/>
                  </a:cubicBezTo>
                  <a:cubicBezTo>
                    <a:pt x="4418" y="96"/>
                    <a:pt x="4406" y="132"/>
                    <a:pt x="4406" y="179"/>
                  </a:cubicBezTo>
                  <a:lnTo>
                    <a:pt x="4644" y="2382"/>
                  </a:lnTo>
                  <a:lnTo>
                    <a:pt x="489" y="2382"/>
                  </a:lnTo>
                  <a:cubicBezTo>
                    <a:pt x="215" y="2382"/>
                    <a:pt x="1" y="2608"/>
                    <a:pt x="1" y="2870"/>
                  </a:cubicBezTo>
                  <a:lnTo>
                    <a:pt x="1" y="8978"/>
                  </a:lnTo>
                  <a:cubicBezTo>
                    <a:pt x="1" y="9240"/>
                    <a:pt x="215" y="9466"/>
                    <a:pt x="489" y="9466"/>
                  </a:cubicBezTo>
                  <a:lnTo>
                    <a:pt x="10312" y="9466"/>
                  </a:lnTo>
                  <a:cubicBezTo>
                    <a:pt x="10574" y="9466"/>
                    <a:pt x="10800" y="9240"/>
                    <a:pt x="10800" y="8978"/>
                  </a:cubicBezTo>
                  <a:lnTo>
                    <a:pt x="10800" y="2870"/>
                  </a:lnTo>
                  <a:cubicBezTo>
                    <a:pt x="10836" y="2608"/>
                    <a:pt x="10609" y="2382"/>
                    <a:pt x="10347" y="2382"/>
                  </a:cubicBezTo>
                  <a:lnTo>
                    <a:pt x="6192" y="2382"/>
                  </a:lnTo>
                  <a:lnTo>
                    <a:pt x="6430" y="179"/>
                  </a:lnTo>
                  <a:cubicBezTo>
                    <a:pt x="6430" y="132"/>
                    <a:pt x="6418" y="96"/>
                    <a:pt x="6383" y="60"/>
                  </a:cubicBezTo>
                  <a:cubicBezTo>
                    <a:pt x="6359" y="36"/>
                    <a:pt x="6311" y="1"/>
                    <a:pt x="62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6" name="Google Shape;13576;p88"/>
            <p:cNvSpPr/>
            <p:nvPr/>
          </p:nvSpPr>
          <p:spPr>
            <a:xfrm>
              <a:off x="7584345" y="3509811"/>
              <a:ext cx="117889" cy="150098"/>
            </a:xfrm>
            <a:custGeom>
              <a:avLst/>
              <a:gdLst/>
              <a:ahLst/>
              <a:cxnLst/>
              <a:rect l="l" t="t" r="r" b="b"/>
              <a:pathLst>
                <a:path w="3704" h="4716" extrusionOk="0">
                  <a:moveTo>
                    <a:pt x="2037" y="1143"/>
                  </a:moveTo>
                  <a:cubicBezTo>
                    <a:pt x="2239" y="1143"/>
                    <a:pt x="2394" y="1310"/>
                    <a:pt x="2394" y="1501"/>
                  </a:cubicBezTo>
                  <a:lnTo>
                    <a:pt x="2394" y="1846"/>
                  </a:lnTo>
                  <a:cubicBezTo>
                    <a:pt x="2382" y="2143"/>
                    <a:pt x="2144" y="2370"/>
                    <a:pt x="1858" y="2370"/>
                  </a:cubicBezTo>
                  <a:cubicBezTo>
                    <a:pt x="1572" y="2370"/>
                    <a:pt x="1346" y="2132"/>
                    <a:pt x="1346" y="1846"/>
                  </a:cubicBezTo>
                  <a:lnTo>
                    <a:pt x="1346" y="1501"/>
                  </a:lnTo>
                  <a:cubicBezTo>
                    <a:pt x="1346" y="1310"/>
                    <a:pt x="1501" y="1143"/>
                    <a:pt x="1703" y="1143"/>
                  </a:cubicBezTo>
                  <a:close/>
                  <a:moveTo>
                    <a:pt x="2025" y="2667"/>
                  </a:moveTo>
                  <a:lnTo>
                    <a:pt x="2025" y="2751"/>
                  </a:lnTo>
                  <a:cubicBezTo>
                    <a:pt x="2037" y="2822"/>
                    <a:pt x="2061" y="2870"/>
                    <a:pt x="2084" y="2929"/>
                  </a:cubicBezTo>
                  <a:lnTo>
                    <a:pt x="1858" y="3155"/>
                  </a:lnTo>
                  <a:lnTo>
                    <a:pt x="1846" y="3155"/>
                  </a:lnTo>
                  <a:lnTo>
                    <a:pt x="1620" y="2929"/>
                  </a:lnTo>
                  <a:cubicBezTo>
                    <a:pt x="1656" y="2882"/>
                    <a:pt x="1668" y="2822"/>
                    <a:pt x="1668" y="2763"/>
                  </a:cubicBezTo>
                  <a:lnTo>
                    <a:pt x="1668" y="2667"/>
                  </a:lnTo>
                  <a:cubicBezTo>
                    <a:pt x="1727" y="2679"/>
                    <a:pt x="1787" y="2679"/>
                    <a:pt x="1846" y="2679"/>
                  </a:cubicBezTo>
                  <a:cubicBezTo>
                    <a:pt x="1906" y="2679"/>
                    <a:pt x="1965" y="2679"/>
                    <a:pt x="2025" y="2667"/>
                  </a:cubicBezTo>
                  <a:close/>
                  <a:moveTo>
                    <a:pt x="2358" y="3108"/>
                  </a:moveTo>
                  <a:lnTo>
                    <a:pt x="2620" y="3239"/>
                  </a:lnTo>
                  <a:cubicBezTo>
                    <a:pt x="2680" y="3275"/>
                    <a:pt x="2727" y="3334"/>
                    <a:pt x="2727" y="3406"/>
                  </a:cubicBezTo>
                  <a:lnTo>
                    <a:pt x="2727" y="4406"/>
                  </a:lnTo>
                  <a:lnTo>
                    <a:pt x="1001" y="4406"/>
                  </a:lnTo>
                  <a:lnTo>
                    <a:pt x="1001" y="3406"/>
                  </a:lnTo>
                  <a:cubicBezTo>
                    <a:pt x="1001" y="3334"/>
                    <a:pt x="1049" y="3275"/>
                    <a:pt x="1108" y="3239"/>
                  </a:cubicBezTo>
                  <a:lnTo>
                    <a:pt x="1370" y="3108"/>
                  </a:lnTo>
                  <a:lnTo>
                    <a:pt x="1620" y="3358"/>
                  </a:lnTo>
                  <a:cubicBezTo>
                    <a:pt x="1680" y="3417"/>
                    <a:pt x="1775" y="3453"/>
                    <a:pt x="1858" y="3453"/>
                  </a:cubicBezTo>
                  <a:cubicBezTo>
                    <a:pt x="1953" y="3453"/>
                    <a:pt x="2025" y="3417"/>
                    <a:pt x="2096" y="3358"/>
                  </a:cubicBezTo>
                  <a:lnTo>
                    <a:pt x="2358" y="3108"/>
                  </a:lnTo>
                  <a:close/>
                  <a:moveTo>
                    <a:pt x="3394" y="298"/>
                  </a:moveTo>
                  <a:cubicBezTo>
                    <a:pt x="3394" y="298"/>
                    <a:pt x="3406" y="298"/>
                    <a:pt x="3406" y="310"/>
                  </a:cubicBezTo>
                  <a:lnTo>
                    <a:pt x="3406" y="4394"/>
                  </a:lnTo>
                  <a:lnTo>
                    <a:pt x="3394" y="4394"/>
                  </a:lnTo>
                  <a:lnTo>
                    <a:pt x="3037" y="4406"/>
                  </a:lnTo>
                  <a:lnTo>
                    <a:pt x="3037" y="3406"/>
                  </a:lnTo>
                  <a:cubicBezTo>
                    <a:pt x="3037" y="3215"/>
                    <a:pt x="2930" y="3048"/>
                    <a:pt x="2775" y="2965"/>
                  </a:cubicBezTo>
                  <a:lnTo>
                    <a:pt x="2370" y="2763"/>
                  </a:lnTo>
                  <a:lnTo>
                    <a:pt x="2370" y="2751"/>
                  </a:lnTo>
                  <a:lnTo>
                    <a:pt x="2370" y="2513"/>
                  </a:lnTo>
                  <a:cubicBezTo>
                    <a:pt x="2573" y="2370"/>
                    <a:pt x="2715" y="2108"/>
                    <a:pt x="2715" y="1846"/>
                  </a:cubicBezTo>
                  <a:lnTo>
                    <a:pt x="2715" y="1501"/>
                  </a:lnTo>
                  <a:cubicBezTo>
                    <a:pt x="2715" y="1131"/>
                    <a:pt x="2418" y="834"/>
                    <a:pt x="2037" y="834"/>
                  </a:cubicBezTo>
                  <a:lnTo>
                    <a:pt x="1703" y="834"/>
                  </a:lnTo>
                  <a:cubicBezTo>
                    <a:pt x="1322" y="834"/>
                    <a:pt x="1025" y="1131"/>
                    <a:pt x="1025" y="1501"/>
                  </a:cubicBezTo>
                  <a:lnTo>
                    <a:pt x="1025" y="1846"/>
                  </a:lnTo>
                  <a:cubicBezTo>
                    <a:pt x="1025" y="2108"/>
                    <a:pt x="1168" y="2370"/>
                    <a:pt x="1370" y="2513"/>
                  </a:cubicBezTo>
                  <a:lnTo>
                    <a:pt x="1370" y="2751"/>
                  </a:lnTo>
                  <a:lnTo>
                    <a:pt x="1370" y="2763"/>
                  </a:lnTo>
                  <a:lnTo>
                    <a:pt x="965" y="2965"/>
                  </a:lnTo>
                  <a:cubicBezTo>
                    <a:pt x="810" y="3048"/>
                    <a:pt x="703" y="3215"/>
                    <a:pt x="703" y="3406"/>
                  </a:cubicBezTo>
                  <a:lnTo>
                    <a:pt x="703" y="4394"/>
                  </a:lnTo>
                  <a:lnTo>
                    <a:pt x="346" y="4394"/>
                  </a:lnTo>
                  <a:cubicBezTo>
                    <a:pt x="346" y="4394"/>
                    <a:pt x="334" y="4394"/>
                    <a:pt x="334" y="4370"/>
                  </a:cubicBezTo>
                  <a:lnTo>
                    <a:pt x="334" y="310"/>
                  </a:lnTo>
                  <a:cubicBezTo>
                    <a:pt x="334" y="310"/>
                    <a:pt x="334" y="298"/>
                    <a:pt x="346" y="298"/>
                  </a:cubicBezTo>
                  <a:close/>
                  <a:moveTo>
                    <a:pt x="334" y="0"/>
                  </a:moveTo>
                  <a:cubicBezTo>
                    <a:pt x="156" y="0"/>
                    <a:pt x="1" y="143"/>
                    <a:pt x="1" y="322"/>
                  </a:cubicBezTo>
                  <a:lnTo>
                    <a:pt x="1" y="4394"/>
                  </a:lnTo>
                  <a:cubicBezTo>
                    <a:pt x="1" y="4572"/>
                    <a:pt x="156" y="4715"/>
                    <a:pt x="334" y="4715"/>
                  </a:cubicBezTo>
                  <a:lnTo>
                    <a:pt x="3382" y="4715"/>
                  </a:lnTo>
                  <a:cubicBezTo>
                    <a:pt x="3561" y="4715"/>
                    <a:pt x="3704" y="4572"/>
                    <a:pt x="3704" y="4394"/>
                  </a:cubicBezTo>
                  <a:lnTo>
                    <a:pt x="3704" y="322"/>
                  </a:lnTo>
                  <a:cubicBezTo>
                    <a:pt x="3704" y="143"/>
                    <a:pt x="3561" y="0"/>
                    <a:pt x="3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7" name="Google Shape;13577;p88"/>
            <p:cNvSpPr/>
            <p:nvPr/>
          </p:nvSpPr>
          <p:spPr>
            <a:xfrm>
              <a:off x="7724959" y="3509811"/>
              <a:ext cx="139468" cy="31859"/>
            </a:xfrm>
            <a:custGeom>
              <a:avLst/>
              <a:gdLst/>
              <a:ahLst/>
              <a:cxnLst/>
              <a:rect l="l" t="t" r="r" b="b"/>
              <a:pathLst>
                <a:path w="4382" h="1001" extrusionOk="0">
                  <a:moveTo>
                    <a:pt x="4048" y="310"/>
                  </a:moveTo>
                  <a:cubicBezTo>
                    <a:pt x="4048" y="310"/>
                    <a:pt x="4072" y="310"/>
                    <a:pt x="4072" y="322"/>
                  </a:cubicBezTo>
                  <a:lnTo>
                    <a:pt x="4072" y="667"/>
                  </a:lnTo>
                  <a:lnTo>
                    <a:pt x="333" y="679"/>
                  </a:lnTo>
                  <a:cubicBezTo>
                    <a:pt x="333" y="679"/>
                    <a:pt x="322" y="679"/>
                    <a:pt x="322" y="667"/>
                  </a:cubicBezTo>
                  <a:lnTo>
                    <a:pt x="322" y="322"/>
                  </a:lnTo>
                  <a:cubicBezTo>
                    <a:pt x="322" y="322"/>
                    <a:pt x="322" y="310"/>
                    <a:pt x="333" y="310"/>
                  </a:cubicBezTo>
                  <a:close/>
                  <a:moveTo>
                    <a:pt x="333" y="0"/>
                  </a:moveTo>
                  <a:cubicBezTo>
                    <a:pt x="155" y="0"/>
                    <a:pt x="0" y="143"/>
                    <a:pt x="0" y="322"/>
                  </a:cubicBezTo>
                  <a:lnTo>
                    <a:pt x="0" y="667"/>
                  </a:lnTo>
                  <a:cubicBezTo>
                    <a:pt x="0" y="846"/>
                    <a:pt x="155" y="1000"/>
                    <a:pt x="333" y="1000"/>
                  </a:cubicBezTo>
                  <a:lnTo>
                    <a:pt x="4048" y="1000"/>
                  </a:lnTo>
                  <a:cubicBezTo>
                    <a:pt x="4227" y="1000"/>
                    <a:pt x="4382" y="846"/>
                    <a:pt x="4382" y="667"/>
                  </a:cubicBezTo>
                  <a:lnTo>
                    <a:pt x="4382" y="322"/>
                  </a:lnTo>
                  <a:cubicBezTo>
                    <a:pt x="4382" y="143"/>
                    <a:pt x="4227" y="0"/>
                    <a:pt x="4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8" name="Google Shape;13578;p88"/>
            <p:cNvSpPr/>
            <p:nvPr/>
          </p:nvSpPr>
          <p:spPr>
            <a:xfrm>
              <a:off x="7724577" y="3553001"/>
              <a:ext cx="107259" cy="31477"/>
            </a:xfrm>
            <a:custGeom>
              <a:avLst/>
              <a:gdLst/>
              <a:ahLst/>
              <a:cxnLst/>
              <a:rect l="l" t="t" r="r" b="b"/>
              <a:pathLst>
                <a:path w="3370" h="989" extrusionOk="0">
                  <a:moveTo>
                    <a:pt x="3036" y="310"/>
                  </a:moveTo>
                  <a:cubicBezTo>
                    <a:pt x="3036" y="310"/>
                    <a:pt x="3048" y="310"/>
                    <a:pt x="3048" y="322"/>
                  </a:cubicBezTo>
                  <a:lnTo>
                    <a:pt x="3048" y="667"/>
                  </a:lnTo>
                  <a:lnTo>
                    <a:pt x="334" y="679"/>
                  </a:lnTo>
                  <a:cubicBezTo>
                    <a:pt x="334" y="679"/>
                    <a:pt x="310" y="679"/>
                    <a:pt x="310" y="667"/>
                  </a:cubicBezTo>
                  <a:lnTo>
                    <a:pt x="310" y="322"/>
                  </a:lnTo>
                  <a:cubicBezTo>
                    <a:pt x="310" y="322"/>
                    <a:pt x="310" y="310"/>
                    <a:pt x="334" y="310"/>
                  </a:cubicBezTo>
                  <a:close/>
                  <a:moveTo>
                    <a:pt x="334" y="1"/>
                  </a:moveTo>
                  <a:cubicBezTo>
                    <a:pt x="143" y="1"/>
                    <a:pt x="0" y="144"/>
                    <a:pt x="0" y="322"/>
                  </a:cubicBezTo>
                  <a:lnTo>
                    <a:pt x="0" y="667"/>
                  </a:lnTo>
                  <a:cubicBezTo>
                    <a:pt x="0" y="846"/>
                    <a:pt x="143" y="989"/>
                    <a:pt x="334" y="989"/>
                  </a:cubicBezTo>
                  <a:lnTo>
                    <a:pt x="3036" y="989"/>
                  </a:lnTo>
                  <a:cubicBezTo>
                    <a:pt x="3215" y="989"/>
                    <a:pt x="3370" y="846"/>
                    <a:pt x="3370" y="667"/>
                  </a:cubicBezTo>
                  <a:lnTo>
                    <a:pt x="3370" y="322"/>
                  </a:lnTo>
                  <a:cubicBezTo>
                    <a:pt x="3370" y="144"/>
                    <a:pt x="3227" y="1"/>
                    <a:pt x="3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9" name="Google Shape;13579;p88"/>
            <p:cNvSpPr/>
            <p:nvPr/>
          </p:nvSpPr>
          <p:spPr>
            <a:xfrm>
              <a:off x="7724577" y="3595841"/>
              <a:ext cx="64451" cy="10630"/>
            </a:xfrm>
            <a:custGeom>
              <a:avLst/>
              <a:gdLst/>
              <a:ahLst/>
              <a:cxnLst/>
              <a:rect l="l" t="t" r="r" b="b"/>
              <a:pathLst>
                <a:path w="2025" h="334" extrusionOk="0">
                  <a:moveTo>
                    <a:pt x="167" y="0"/>
                  </a:moveTo>
                  <a:cubicBezTo>
                    <a:pt x="72" y="0"/>
                    <a:pt x="0" y="83"/>
                    <a:pt x="0" y="167"/>
                  </a:cubicBezTo>
                  <a:cubicBezTo>
                    <a:pt x="0" y="262"/>
                    <a:pt x="72" y="333"/>
                    <a:pt x="167" y="333"/>
                  </a:cubicBezTo>
                  <a:lnTo>
                    <a:pt x="1858" y="333"/>
                  </a:lnTo>
                  <a:cubicBezTo>
                    <a:pt x="1953" y="333"/>
                    <a:pt x="2024" y="262"/>
                    <a:pt x="2024" y="167"/>
                  </a:cubicBezTo>
                  <a:cubicBezTo>
                    <a:pt x="2012" y="83"/>
                    <a:pt x="1953" y="0"/>
                    <a:pt x="1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0" name="Google Shape;13580;p88"/>
            <p:cNvSpPr/>
            <p:nvPr/>
          </p:nvSpPr>
          <p:spPr>
            <a:xfrm>
              <a:off x="7799977" y="3595841"/>
              <a:ext cx="32241" cy="10630"/>
            </a:xfrm>
            <a:custGeom>
              <a:avLst/>
              <a:gdLst/>
              <a:ahLst/>
              <a:cxnLst/>
              <a:rect l="l" t="t" r="r" b="b"/>
              <a:pathLst>
                <a:path w="1013" h="334" extrusionOk="0">
                  <a:moveTo>
                    <a:pt x="167" y="0"/>
                  </a:moveTo>
                  <a:cubicBezTo>
                    <a:pt x="72" y="0"/>
                    <a:pt x="1" y="83"/>
                    <a:pt x="1" y="167"/>
                  </a:cubicBezTo>
                  <a:cubicBezTo>
                    <a:pt x="1" y="262"/>
                    <a:pt x="72" y="333"/>
                    <a:pt x="167" y="333"/>
                  </a:cubicBezTo>
                  <a:lnTo>
                    <a:pt x="846" y="333"/>
                  </a:lnTo>
                  <a:cubicBezTo>
                    <a:pt x="941" y="333"/>
                    <a:pt x="1013" y="262"/>
                    <a:pt x="1013" y="167"/>
                  </a:cubicBezTo>
                  <a:cubicBezTo>
                    <a:pt x="1001" y="83"/>
                    <a:pt x="941" y="0"/>
                    <a:pt x="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1" name="Google Shape;13581;p88"/>
            <p:cNvSpPr/>
            <p:nvPr/>
          </p:nvSpPr>
          <p:spPr>
            <a:xfrm>
              <a:off x="7724577" y="3628051"/>
              <a:ext cx="21229" cy="10630"/>
            </a:xfrm>
            <a:custGeom>
              <a:avLst/>
              <a:gdLst/>
              <a:ahLst/>
              <a:cxnLst/>
              <a:rect l="l" t="t" r="r" b="b"/>
              <a:pathLst>
                <a:path w="667" h="334" extrusionOk="0">
                  <a:moveTo>
                    <a:pt x="167" y="0"/>
                  </a:moveTo>
                  <a:cubicBezTo>
                    <a:pt x="72" y="0"/>
                    <a:pt x="0" y="83"/>
                    <a:pt x="0" y="167"/>
                  </a:cubicBezTo>
                  <a:cubicBezTo>
                    <a:pt x="0" y="262"/>
                    <a:pt x="72" y="333"/>
                    <a:pt x="167" y="333"/>
                  </a:cubicBezTo>
                  <a:lnTo>
                    <a:pt x="512" y="333"/>
                  </a:lnTo>
                  <a:cubicBezTo>
                    <a:pt x="595" y="333"/>
                    <a:pt x="667" y="262"/>
                    <a:pt x="667" y="167"/>
                  </a:cubicBezTo>
                  <a:cubicBezTo>
                    <a:pt x="667" y="83"/>
                    <a:pt x="595"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2" name="Google Shape;13582;p88"/>
            <p:cNvSpPr/>
            <p:nvPr/>
          </p:nvSpPr>
          <p:spPr>
            <a:xfrm>
              <a:off x="7756787" y="3628051"/>
              <a:ext cx="53438" cy="10630"/>
            </a:xfrm>
            <a:custGeom>
              <a:avLst/>
              <a:gdLst/>
              <a:ahLst/>
              <a:cxnLst/>
              <a:rect l="l" t="t" r="r" b="b"/>
              <a:pathLst>
                <a:path w="1679" h="334" extrusionOk="0">
                  <a:moveTo>
                    <a:pt x="167" y="0"/>
                  </a:moveTo>
                  <a:cubicBezTo>
                    <a:pt x="72" y="0"/>
                    <a:pt x="0" y="83"/>
                    <a:pt x="0" y="167"/>
                  </a:cubicBezTo>
                  <a:cubicBezTo>
                    <a:pt x="0" y="262"/>
                    <a:pt x="72" y="333"/>
                    <a:pt x="167" y="333"/>
                  </a:cubicBezTo>
                  <a:lnTo>
                    <a:pt x="1524" y="333"/>
                  </a:lnTo>
                  <a:cubicBezTo>
                    <a:pt x="1608" y="333"/>
                    <a:pt x="1679" y="262"/>
                    <a:pt x="1679" y="167"/>
                  </a:cubicBezTo>
                  <a:cubicBezTo>
                    <a:pt x="1679" y="83"/>
                    <a:pt x="1608" y="0"/>
                    <a:pt x="1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3" name="Google Shape;13583;p88"/>
            <p:cNvSpPr/>
            <p:nvPr/>
          </p:nvSpPr>
          <p:spPr>
            <a:xfrm>
              <a:off x="7724577" y="3650012"/>
              <a:ext cx="21229" cy="10280"/>
            </a:xfrm>
            <a:custGeom>
              <a:avLst/>
              <a:gdLst/>
              <a:ahLst/>
              <a:cxnLst/>
              <a:rect l="l" t="t" r="r" b="b"/>
              <a:pathLst>
                <a:path w="667" h="323" extrusionOk="0">
                  <a:moveTo>
                    <a:pt x="167" y="1"/>
                  </a:moveTo>
                  <a:cubicBezTo>
                    <a:pt x="72" y="1"/>
                    <a:pt x="0" y="72"/>
                    <a:pt x="0" y="167"/>
                  </a:cubicBezTo>
                  <a:cubicBezTo>
                    <a:pt x="0" y="251"/>
                    <a:pt x="72" y="322"/>
                    <a:pt x="167" y="322"/>
                  </a:cubicBezTo>
                  <a:lnTo>
                    <a:pt x="512" y="322"/>
                  </a:lnTo>
                  <a:cubicBezTo>
                    <a:pt x="595" y="322"/>
                    <a:pt x="667" y="251"/>
                    <a:pt x="667" y="167"/>
                  </a:cubicBezTo>
                  <a:cubicBezTo>
                    <a:pt x="655" y="72"/>
                    <a:pt x="595"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4" name="Google Shape;13584;p88"/>
            <p:cNvSpPr/>
            <p:nvPr/>
          </p:nvSpPr>
          <p:spPr>
            <a:xfrm>
              <a:off x="7756787" y="3650012"/>
              <a:ext cx="53438" cy="10280"/>
            </a:xfrm>
            <a:custGeom>
              <a:avLst/>
              <a:gdLst/>
              <a:ahLst/>
              <a:cxnLst/>
              <a:rect l="l" t="t" r="r" b="b"/>
              <a:pathLst>
                <a:path w="1679" h="323" extrusionOk="0">
                  <a:moveTo>
                    <a:pt x="167" y="1"/>
                  </a:moveTo>
                  <a:cubicBezTo>
                    <a:pt x="72" y="1"/>
                    <a:pt x="0" y="72"/>
                    <a:pt x="0" y="167"/>
                  </a:cubicBezTo>
                  <a:cubicBezTo>
                    <a:pt x="0" y="251"/>
                    <a:pt x="72" y="322"/>
                    <a:pt x="167" y="322"/>
                  </a:cubicBezTo>
                  <a:lnTo>
                    <a:pt x="1524" y="322"/>
                  </a:lnTo>
                  <a:cubicBezTo>
                    <a:pt x="1608" y="322"/>
                    <a:pt x="1679" y="251"/>
                    <a:pt x="1679" y="167"/>
                  </a:cubicBezTo>
                  <a:cubicBezTo>
                    <a:pt x="1679" y="72"/>
                    <a:pt x="1608" y="1"/>
                    <a:pt x="1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5" name="Google Shape;13585;p88"/>
            <p:cNvSpPr/>
            <p:nvPr/>
          </p:nvSpPr>
          <p:spPr>
            <a:xfrm>
              <a:off x="7719262" y="3466621"/>
              <a:ext cx="10630" cy="10630"/>
            </a:xfrm>
            <a:custGeom>
              <a:avLst/>
              <a:gdLst/>
              <a:ahLst/>
              <a:cxnLst/>
              <a:rect l="l" t="t" r="r" b="b"/>
              <a:pathLst>
                <a:path w="334" h="334" extrusionOk="0">
                  <a:moveTo>
                    <a:pt x="167" y="0"/>
                  </a:moveTo>
                  <a:cubicBezTo>
                    <a:pt x="84" y="0"/>
                    <a:pt x="0" y="71"/>
                    <a:pt x="0" y="167"/>
                  </a:cubicBezTo>
                  <a:cubicBezTo>
                    <a:pt x="0" y="250"/>
                    <a:pt x="84" y="333"/>
                    <a:pt x="167" y="333"/>
                  </a:cubicBezTo>
                  <a:cubicBezTo>
                    <a:pt x="262" y="333"/>
                    <a:pt x="334" y="250"/>
                    <a:pt x="334" y="167"/>
                  </a:cubicBezTo>
                  <a:cubicBezTo>
                    <a:pt x="322" y="60"/>
                    <a:pt x="239"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86" name="Google Shape;13586;p88"/>
          <p:cNvGrpSpPr/>
          <p:nvPr/>
        </p:nvGrpSpPr>
        <p:grpSpPr>
          <a:xfrm>
            <a:off x="6707084" y="3213153"/>
            <a:ext cx="261145" cy="308504"/>
            <a:chOff x="6707084" y="3387403"/>
            <a:chExt cx="261145" cy="308504"/>
          </a:xfrm>
        </p:grpSpPr>
        <p:sp>
          <p:nvSpPr>
            <p:cNvPr id="13587" name="Google Shape;13587;p88"/>
            <p:cNvSpPr/>
            <p:nvPr/>
          </p:nvSpPr>
          <p:spPr>
            <a:xfrm>
              <a:off x="6726053" y="3542403"/>
              <a:ext cx="68238" cy="153504"/>
            </a:xfrm>
            <a:custGeom>
              <a:avLst/>
              <a:gdLst/>
              <a:ahLst/>
              <a:cxnLst/>
              <a:rect l="l" t="t" r="r" b="b"/>
              <a:pathLst>
                <a:path w="2144" h="4823" extrusionOk="0">
                  <a:moveTo>
                    <a:pt x="1203" y="286"/>
                  </a:moveTo>
                  <a:cubicBezTo>
                    <a:pt x="1381" y="286"/>
                    <a:pt x="1524" y="417"/>
                    <a:pt x="1524" y="596"/>
                  </a:cubicBezTo>
                  <a:lnTo>
                    <a:pt x="1524" y="893"/>
                  </a:lnTo>
                  <a:cubicBezTo>
                    <a:pt x="1524" y="1143"/>
                    <a:pt x="1310" y="1358"/>
                    <a:pt x="1060" y="1358"/>
                  </a:cubicBezTo>
                  <a:cubicBezTo>
                    <a:pt x="810" y="1358"/>
                    <a:pt x="596" y="1143"/>
                    <a:pt x="596" y="893"/>
                  </a:cubicBezTo>
                  <a:lnTo>
                    <a:pt x="596" y="596"/>
                  </a:lnTo>
                  <a:cubicBezTo>
                    <a:pt x="596" y="417"/>
                    <a:pt x="726" y="286"/>
                    <a:pt x="905" y="286"/>
                  </a:cubicBezTo>
                  <a:close/>
                  <a:moveTo>
                    <a:pt x="1227" y="1643"/>
                  </a:moveTo>
                  <a:lnTo>
                    <a:pt x="1227" y="1715"/>
                  </a:lnTo>
                  <a:cubicBezTo>
                    <a:pt x="1227" y="1774"/>
                    <a:pt x="1238" y="1822"/>
                    <a:pt x="1262" y="1858"/>
                  </a:cubicBezTo>
                  <a:lnTo>
                    <a:pt x="1060" y="2036"/>
                  </a:lnTo>
                  <a:lnTo>
                    <a:pt x="846" y="1846"/>
                  </a:lnTo>
                  <a:cubicBezTo>
                    <a:pt x="881" y="1798"/>
                    <a:pt x="893" y="1762"/>
                    <a:pt x="893" y="1703"/>
                  </a:cubicBezTo>
                  <a:lnTo>
                    <a:pt x="893" y="1643"/>
                  </a:lnTo>
                  <a:close/>
                  <a:moveTo>
                    <a:pt x="1060" y="2036"/>
                  </a:moveTo>
                  <a:cubicBezTo>
                    <a:pt x="1060" y="2048"/>
                    <a:pt x="1057" y="2054"/>
                    <a:pt x="1055" y="2054"/>
                  </a:cubicBezTo>
                  <a:cubicBezTo>
                    <a:pt x="1054" y="2054"/>
                    <a:pt x="1054" y="2048"/>
                    <a:pt x="1060" y="2036"/>
                  </a:cubicBezTo>
                  <a:close/>
                  <a:moveTo>
                    <a:pt x="905" y="0"/>
                  </a:moveTo>
                  <a:cubicBezTo>
                    <a:pt x="584"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36" y="3870"/>
                    <a:pt x="107" y="3965"/>
                  </a:cubicBezTo>
                  <a:lnTo>
                    <a:pt x="250" y="4179"/>
                  </a:lnTo>
                  <a:cubicBezTo>
                    <a:pt x="286" y="4227"/>
                    <a:pt x="310" y="4298"/>
                    <a:pt x="310" y="4358"/>
                  </a:cubicBezTo>
                  <a:lnTo>
                    <a:pt x="310" y="4679"/>
                  </a:lnTo>
                  <a:cubicBezTo>
                    <a:pt x="310" y="4751"/>
                    <a:pt x="369" y="4822"/>
                    <a:pt x="465" y="4822"/>
                  </a:cubicBezTo>
                  <a:cubicBezTo>
                    <a:pt x="536" y="4822"/>
                    <a:pt x="607" y="4763"/>
                    <a:pt x="607" y="4679"/>
                  </a:cubicBezTo>
                  <a:lnTo>
                    <a:pt x="607" y="4358"/>
                  </a:lnTo>
                  <a:cubicBezTo>
                    <a:pt x="607" y="4239"/>
                    <a:pt x="584" y="4120"/>
                    <a:pt x="512" y="4036"/>
                  </a:cubicBezTo>
                  <a:lnTo>
                    <a:pt x="357" y="3810"/>
                  </a:lnTo>
                  <a:cubicBezTo>
                    <a:pt x="334" y="3763"/>
                    <a:pt x="298" y="3691"/>
                    <a:pt x="298" y="3632"/>
                  </a:cubicBezTo>
                  <a:lnTo>
                    <a:pt x="298" y="2298"/>
                  </a:lnTo>
                  <a:cubicBezTo>
                    <a:pt x="298" y="2239"/>
                    <a:pt x="334" y="2179"/>
                    <a:pt x="381" y="2143"/>
                  </a:cubicBezTo>
                  <a:lnTo>
                    <a:pt x="643" y="2024"/>
                  </a:lnTo>
                  <a:lnTo>
                    <a:pt x="857" y="2251"/>
                  </a:lnTo>
                  <a:cubicBezTo>
                    <a:pt x="929" y="2310"/>
                    <a:pt x="1000" y="2334"/>
                    <a:pt x="1072" y="2334"/>
                  </a:cubicBezTo>
                  <a:cubicBezTo>
                    <a:pt x="1143" y="2334"/>
                    <a:pt x="1227" y="2310"/>
                    <a:pt x="1286" y="2251"/>
                  </a:cubicBezTo>
                  <a:lnTo>
                    <a:pt x="1500" y="2024"/>
                  </a:lnTo>
                  <a:lnTo>
                    <a:pt x="1762" y="2143"/>
                  </a:lnTo>
                  <a:cubicBezTo>
                    <a:pt x="1822" y="2179"/>
                    <a:pt x="1846" y="2239"/>
                    <a:pt x="1846" y="2298"/>
                  </a:cubicBezTo>
                  <a:lnTo>
                    <a:pt x="1846" y="3632"/>
                  </a:lnTo>
                  <a:cubicBezTo>
                    <a:pt x="1846" y="3691"/>
                    <a:pt x="1834" y="3751"/>
                    <a:pt x="1786" y="3810"/>
                  </a:cubicBezTo>
                  <a:lnTo>
                    <a:pt x="1643" y="4036"/>
                  </a:lnTo>
                  <a:cubicBezTo>
                    <a:pt x="1572" y="4144"/>
                    <a:pt x="1536" y="4239"/>
                    <a:pt x="1536" y="4358"/>
                  </a:cubicBezTo>
                  <a:lnTo>
                    <a:pt x="1536" y="4679"/>
                  </a:lnTo>
                  <a:cubicBezTo>
                    <a:pt x="1536" y="4751"/>
                    <a:pt x="1596" y="4822"/>
                    <a:pt x="1679" y="4822"/>
                  </a:cubicBezTo>
                  <a:cubicBezTo>
                    <a:pt x="1750" y="4822"/>
                    <a:pt x="1834" y="4763"/>
                    <a:pt x="1834" y="4679"/>
                  </a:cubicBezTo>
                  <a:lnTo>
                    <a:pt x="1834" y="4358"/>
                  </a:lnTo>
                  <a:cubicBezTo>
                    <a:pt x="1834" y="4298"/>
                    <a:pt x="1846" y="4239"/>
                    <a:pt x="1893" y="4179"/>
                  </a:cubicBezTo>
                  <a:lnTo>
                    <a:pt x="2036" y="3965"/>
                  </a:lnTo>
                  <a:cubicBezTo>
                    <a:pt x="2096" y="3858"/>
                    <a:pt x="2143" y="3751"/>
                    <a:pt x="2143" y="3632"/>
                  </a:cubicBezTo>
                  <a:lnTo>
                    <a:pt x="2143" y="2298"/>
                  </a:lnTo>
                  <a:cubicBezTo>
                    <a:pt x="2096" y="2120"/>
                    <a:pt x="2012" y="1965"/>
                    <a:pt x="1858"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8" name="Google Shape;13588;p88"/>
            <p:cNvSpPr/>
            <p:nvPr/>
          </p:nvSpPr>
          <p:spPr>
            <a:xfrm>
              <a:off x="6803362" y="3542403"/>
              <a:ext cx="68238" cy="153504"/>
            </a:xfrm>
            <a:custGeom>
              <a:avLst/>
              <a:gdLst/>
              <a:ahLst/>
              <a:cxnLst/>
              <a:rect l="l" t="t" r="r" b="b"/>
              <a:pathLst>
                <a:path w="2144" h="4823" extrusionOk="0">
                  <a:moveTo>
                    <a:pt x="1203" y="286"/>
                  </a:moveTo>
                  <a:cubicBezTo>
                    <a:pt x="1381" y="286"/>
                    <a:pt x="1512" y="417"/>
                    <a:pt x="1512" y="596"/>
                  </a:cubicBezTo>
                  <a:lnTo>
                    <a:pt x="1512" y="893"/>
                  </a:lnTo>
                  <a:cubicBezTo>
                    <a:pt x="1512" y="1143"/>
                    <a:pt x="1310" y="1358"/>
                    <a:pt x="1060" y="1358"/>
                  </a:cubicBezTo>
                  <a:cubicBezTo>
                    <a:pt x="798" y="1358"/>
                    <a:pt x="595" y="1143"/>
                    <a:pt x="595" y="893"/>
                  </a:cubicBezTo>
                  <a:lnTo>
                    <a:pt x="595" y="596"/>
                  </a:lnTo>
                  <a:cubicBezTo>
                    <a:pt x="595" y="417"/>
                    <a:pt x="726" y="286"/>
                    <a:pt x="905" y="286"/>
                  </a:cubicBezTo>
                  <a:close/>
                  <a:moveTo>
                    <a:pt x="1215" y="1643"/>
                  </a:moveTo>
                  <a:lnTo>
                    <a:pt x="1215" y="1715"/>
                  </a:lnTo>
                  <a:cubicBezTo>
                    <a:pt x="1215" y="1774"/>
                    <a:pt x="1226" y="1822"/>
                    <a:pt x="1262" y="1858"/>
                  </a:cubicBezTo>
                  <a:lnTo>
                    <a:pt x="1060" y="2036"/>
                  </a:lnTo>
                  <a:lnTo>
                    <a:pt x="845" y="1846"/>
                  </a:lnTo>
                  <a:cubicBezTo>
                    <a:pt x="881" y="1798"/>
                    <a:pt x="893" y="1762"/>
                    <a:pt x="893" y="1703"/>
                  </a:cubicBezTo>
                  <a:lnTo>
                    <a:pt x="893" y="1643"/>
                  </a:lnTo>
                  <a:close/>
                  <a:moveTo>
                    <a:pt x="1060" y="2036"/>
                  </a:moveTo>
                  <a:cubicBezTo>
                    <a:pt x="1060" y="2048"/>
                    <a:pt x="1054" y="2054"/>
                    <a:pt x="1051" y="2054"/>
                  </a:cubicBezTo>
                  <a:cubicBezTo>
                    <a:pt x="1048" y="2054"/>
                    <a:pt x="1048" y="2048"/>
                    <a:pt x="1060" y="2036"/>
                  </a:cubicBezTo>
                  <a:close/>
                  <a:moveTo>
                    <a:pt x="905" y="0"/>
                  </a:moveTo>
                  <a:cubicBezTo>
                    <a:pt x="583"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24" y="3870"/>
                    <a:pt x="107" y="3965"/>
                  </a:cubicBezTo>
                  <a:lnTo>
                    <a:pt x="250" y="4179"/>
                  </a:lnTo>
                  <a:cubicBezTo>
                    <a:pt x="286" y="4227"/>
                    <a:pt x="310" y="4298"/>
                    <a:pt x="310" y="4358"/>
                  </a:cubicBezTo>
                  <a:lnTo>
                    <a:pt x="310" y="4679"/>
                  </a:lnTo>
                  <a:cubicBezTo>
                    <a:pt x="310" y="4751"/>
                    <a:pt x="369" y="4822"/>
                    <a:pt x="464" y="4822"/>
                  </a:cubicBezTo>
                  <a:cubicBezTo>
                    <a:pt x="548" y="4822"/>
                    <a:pt x="607" y="4763"/>
                    <a:pt x="607" y="4679"/>
                  </a:cubicBezTo>
                  <a:lnTo>
                    <a:pt x="607" y="4358"/>
                  </a:lnTo>
                  <a:cubicBezTo>
                    <a:pt x="607" y="4239"/>
                    <a:pt x="583" y="4120"/>
                    <a:pt x="500" y="4036"/>
                  </a:cubicBezTo>
                  <a:lnTo>
                    <a:pt x="357" y="3810"/>
                  </a:lnTo>
                  <a:cubicBezTo>
                    <a:pt x="322" y="3763"/>
                    <a:pt x="298" y="3691"/>
                    <a:pt x="298" y="3632"/>
                  </a:cubicBezTo>
                  <a:lnTo>
                    <a:pt x="298" y="2298"/>
                  </a:lnTo>
                  <a:cubicBezTo>
                    <a:pt x="298" y="2239"/>
                    <a:pt x="322" y="2179"/>
                    <a:pt x="381" y="2143"/>
                  </a:cubicBezTo>
                  <a:lnTo>
                    <a:pt x="631" y="2024"/>
                  </a:lnTo>
                  <a:lnTo>
                    <a:pt x="857" y="2251"/>
                  </a:lnTo>
                  <a:cubicBezTo>
                    <a:pt x="917" y="2310"/>
                    <a:pt x="1000" y="2334"/>
                    <a:pt x="1072" y="2334"/>
                  </a:cubicBezTo>
                  <a:cubicBezTo>
                    <a:pt x="1143" y="2334"/>
                    <a:pt x="1215" y="2310"/>
                    <a:pt x="1274" y="2251"/>
                  </a:cubicBezTo>
                  <a:lnTo>
                    <a:pt x="1500" y="2024"/>
                  </a:lnTo>
                  <a:lnTo>
                    <a:pt x="1750" y="2143"/>
                  </a:lnTo>
                  <a:cubicBezTo>
                    <a:pt x="1810" y="2179"/>
                    <a:pt x="1846" y="2239"/>
                    <a:pt x="1846" y="2298"/>
                  </a:cubicBezTo>
                  <a:lnTo>
                    <a:pt x="1846" y="3632"/>
                  </a:lnTo>
                  <a:cubicBezTo>
                    <a:pt x="1846" y="3691"/>
                    <a:pt x="1834" y="3751"/>
                    <a:pt x="1786" y="3810"/>
                  </a:cubicBezTo>
                  <a:lnTo>
                    <a:pt x="1631" y="4036"/>
                  </a:lnTo>
                  <a:cubicBezTo>
                    <a:pt x="1572" y="4144"/>
                    <a:pt x="1524" y="4239"/>
                    <a:pt x="1524" y="4358"/>
                  </a:cubicBezTo>
                  <a:lnTo>
                    <a:pt x="1524" y="4679"/>
                  </a:lnTo>
                  <a:cubicBezTo>
                    <a:pt x="1524" y="4751"/>
                    <a:pt x="1596" y="4822"/>
                    <a:pt x="1679" y="4822"/>
                  </a:cubicBezTo>
                  <a:cubicBezTo>
                    <a:pt x="1750" y="4822"/>
                    <a:pt x="1822" y="4763"/>
                    <a:pt x="1822" y="4679"/>
                  </a:cubicBezTo>
                  <a:lnTo>
                    <a:pt x="1822" y="4358"/>
                  </a:lnTo>
                  <a:cubicBezTo>
                    <a:pt x="1822" y="4298"/>
                    <a:pt x="1846" y="4239"/>
                    <a:pt x="1893" y="4179"/>
                  </a:cubicBezTo>
                  <a:lnTo>
                    <a:pt x="2036" y="3965"/>
                  </a:lnTo>
                  <a:cubicBezTo>
                    <a:pt x="2096" y="3858"/>
                    <a:pt x="2143" y="3751"/>
                    <a:pt x="2143" y="3632"/>
                  </a:cubicBezTo>
                  <a:lnTo>
                    <a:pt x="2143" y="2298"/>
                  </a:lnTo>
                  <a:cubicBezTo>
                    <a:pt x="2096" y="2120"/>
                    <a:pt x="2012" y="1965"/>
                    <a:pt x="1857"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9" name="Google Shape;13589;p88"/>
            <p:cNvSpPr/>
            <p:nvPr/>
          </p:nvSpPr>
          <p:spPr>
            <a:xfrm>
              <a:off x="6880289" y="3542403"/>
              <a:ext cx="68620" cy="153504"/>
            </a:xfrm>
            <a:custGeom>
              <a:avLst/>
              <a:gdLst/>
              <a:ahLst/>
              <a:cxnLst/>
              <a:rect l="l" t="t" r="r" b="b"/>
              <a:pathLst>
                <a:path w="2156" h="4823" extrusionOk="0">
                  <a:moveTo>
                    <a:pt x="1214" y="286"/>
                  </a:moveTo>
                  <a:cubicBezTo>
                    <a:pt x="1393" y="286"/>
                    <a:pt x="1524" y="417"/>
                    <a:pt x="1524" y="596"/>
                  </a:cubicBezTo>
                  <a:lnTo>
                    <a:pt x="1524" y="893"/>
                  </a:lnTo>
                  <a:cubicBezTo>
                    <a:pt x="1524" y="1143"/>
                    <a:pt x="1322" y="1358"/>
                    <a:pt x="1060" y="1358"/>
                  </a:cubicBezTo>
                  <a:cubicBezTo>
                    <a:pt x="810" y="1358"/>
                    <a:pt x="607" y="1143"/>
                    <a:pt x="607" y="893"/>
                  </a:cubicBezTo>
                  <a:lnTo>
                    <a:pt x="607" y="596"/>
                  </a:lnTo>
                  <a:cubicBezTo>
                    <a:pt x="607" y="417"/>
                    <a:pt x="738" y="286"/>
                    <a:pt x="917" y="286"/>
                  </a:cubicBezTo>
                  <a:close/>
                  <a:moveTo>
                    <a:pt x="1226" y="1643"/>
                  </a:moveTo>
                  <a:lnTo>
                    <a:pt x="1226" y="1715"/>
                  </a:lnTo>
                  <a:cubicBezTo>
                    <a:pt x="1226" y="1774"/>
                    <a:pt x="1238" y="1822"/>
                    <a:pt x="1274" y="1858"/>
                  </a:cubicBezTo>
                  <a:lnTo>
                    <a:pt x="1060" y="2036"/>
                  </a:lnTo>
                  <a:lnTo>
                    <a:pt x="857" y="1846"/>
                  </a:lnTo>
                  <a:cubicBezTo>
                    <a:pt x="881" y="1798"/>
                    <a:pt x="893" y="1762"/>
                    <a:pt x="893" y="1703"/>
                  </a:cubicBezTo>
                  <a:lnTo>
                    <a:pt x="893" y="1643"/>
                  </a:lnTo>
                  <a:close/>
                  <a:moveTo>
                    <a:pt x="917" y="0"/>
                  </a:moveTo>
                  <a:cubicBezTo>
                    <a:pt x="583" y="0"/>
                    <a:pt x="322" y="274"/>
                    <a:pt x="322" y="596"/>
                  </a:cubicBezTo>
                  <a:lnTo>
                    <a:pt x="322" y="893"/>
                  </a:lnTo>
                  <a:cubicBezTo>
                    <a:pt x="322" y="1143"/>
                    <a:pt x="441" y="1358"/>
                    <a:pt x="619" y="1489"/>
                  </a:cubicBezTo>
                  <a:lnTo>
                    <a:pt x="619" y="1703"/>
                  </a:lnTo>
                  <a:lnTo>
                    <a:pt x="619" y="1715"/>
                  </a:lnTo>
                  <a:lnTo>
                    <a:pt x="262" y="1893"/>
                  </a:lnTo>
                  <a:cubicBezTo>
                    <a:pt x="107" y="1965"/>
                    <a:pt x="0" y="2120"/>
                    <a:pt x="0" y="2298"/>
                  </a:cubicBezTo>
                  <a:lnTo>
                    <a:pt x="0" y="3632"/>
                  </a:lnTo>
                  <a:cubicBezTo>
                    <a:pt x="0" y="3751"/>
                    <a:pt x="36" y="3870"/>
                    <a:pt x="107" y="3965"/>
                  </a:cubicBezTo>
                  <a:lnTo>
                    <a:pt x="262" y="4179"/>
                  </a:lnTo>
                  <a:cubicBezTo>
                    <a:pt x="286" y="4227"/>
                    <a:pt x="322" y="4298"/>
                    <a:pt x="322" y="4358"/>
                  </a:cubicBezTo>
                  <a:lnTo>
                    <a:pt x="322" y="4679"/>
                  </a:lnTo>
                  <a:cubicBezTo>
                    <a:pt x="322" y="4751"/>
                    <a:pt x="381" y="4822"/>
                    <a:pt x="464" y="4822"/>
                  </a:cubicBezTo>
                  <a:cubicBezTo>
                    <a:pt x="548" y="4822"/>
                    <a:pt x="619" y="4763"/>
                    <a:pt x="619" y="4679"/>
                  </a:cubicBezTo>
                  <a:lnTo>
                    <a:pt x="619" y="4358"/>
                  </a:lnTo>
                  <a:cubicBezTo>
                    <a:pt x="619" y="4239"/>
                    <a:pt x="583" y="4120"/>
                    <a:pt x="512" y="4036"/>
                  </a:cubicBezTo>
                  <a:lnTo>
                    <a:pt x="369" y="3810"/>
                  </a:lnTo>
                  <a:cubicBezTo>
                    <a:pt x="333" y="3763"/>
                    <a:pt x="298" y="3691"/>
                    <a:pt x="298" y="3632"/>
                  </a:cubicBezTo>
                  <a:lnTo>
                    <a:pt x="298" y="2298"/>
                  </a:lnTo>
                  <a:cubicBezTo>
                    <a:pt x="298" y="2239"/>
                    <a:pt x="333" y="2179"/>
                    <a:pt x="393" y="2143"/>
                  </a:cubicBezTo>
                  <a:lnTo>
                    <a:pt x="643" y="2024"/>
                  </a:lnTo>
                  <a:lnTo>
                    <a:pt x="869" y="2251"/>
                  </a:lnTo>
                  <a:cubicBezTo>
                    <a:pt x="929" y="2310"/>
                    <a:pt x="1000" y="2334"/>
                    <a:pt x="1072" y="2334"/>
                  </a:cubicBezTo>
                  <a:cubicBezTo>
                    <a:pt x="1155" y="2334"/>
                    <a:pt x="1226" y="2310"/>
                    <a:pt x="1286" y="2251"/>
                  </a:cubicBezTo>
                  <a:lnTo>
                    <a:pt x="1512" y="2024"/>
                  </a:lnTo>
                  <a:lnTo>
                    <a:pt x="1762" y="2143"/>
                  </a:lnTo>
                  <a:cubicBezTo>
                    <a:pt x="1822" y="2179"/>
                    <a:pt x="1857" y="2239"/>
                    <a:pt x="1857" y="2298"/>
                  </a:cubicBezTo>
                  <a:lnTo>
                    <a:pt x="1857" y="3632"/>
                  </a:lnTo>
                  <a:cubicBezTo>
                    <a:pt x="1857" y="3691"/>
                    <a:pt x="1834" y="3751"/>
                    <a:pt x="1786" y="3810"/>
                  </a:cubicBezTo>
                  <a:lnTo>
                    <a:pt x="1643" y="4036"/>
                  </a:lnTo>
                  <a:cubicBezTo>
                    <a:pt x="1584" y="4144"/>
                    <a:pt x="1536" y="4239"/>
                    <a:pt x="1536" y="4358"/>
                  </a:cubicBezTo>
                  <a:lnTo>
                    <a:pt x="1536" y="4679"/>
                  </a:lnTo>
                  <a:cubicBezTo>
                    <a:pt x="1536" y="4751"/>
                    <a:pt x="1595" y="4822"/>
                    <a:pt x="1691" y="4822"/>
                  </a:cubicBezTo>
                  <a:cubicBezTo>
                    <a:pt x="1762" y="4822"/>
                    <a:pt x="1834" y="4763"/>
                    <a:pt x="1834" y="4679"/>
                  </a:cubicBezTo>
                  <a:lnTo>
                    <a:pt x="1834" y="4358"/>
                  </a:lnTo>
                  <a:cubicBezTo>
                    <a:pt x="1834" y="4298"/>
                    <a:pt x="1846" y="4239"/>
                    <a:pt x="1893" y="4179"/>
                  </a:cubicBezTo>
                  <a:lnTo>
                    <a:pt x="2048" y="3965"/>
                  </a:lnTo>
                  <a:cubicBezTo>
                    <a:pt x="2107" y="3858"/>
                    <a:pt x="2155" y="3751"/>
                    <a:pt x="2155" y="3632"/>
                  </a:cubicBezTo>
                  <a:lnTo>
                    <a:pt x="2155" y="2298"/>
                  </a:lnTo>
                  <a:cubicBezTo>
                    <a:pt x="2107" y="2120"/>
                    <a:pt x="2012" y="1965"/>
                    <a:pt x="1869" y="1893"/>
                  </a:cubicBezTo>
                  <a:lnTo>
                    <a:pt x="1512" y="1715"/>
                  </a:lnTo>
                  <a:lnTo>
                    <a:pt x="1512" y="1703"/>
                  </a:lnTo>
                  <a:lnTo>
                    <a:pt x="1512" y="1489"/>
                  </a:lnTo>
                  <a:cubicBezTo>
                    <a:pt x="1691" y="1358"/>
                    <a:pt x="1810" y="1131"/>
                    <a:pt x="1810" y="893"/>
                  </a:cubicBezTo>
                  <a:lnTo>
                    <a:pt x="1810" y="596"/>
                  </a:lnTo>
                  <a:cubicBezTo>
                    <a:pt x="1810" y="274"/>
                    <a:pt x="1536" y="0"/>
                    <a:pt x="12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0" name="Google Shape;13590;p88"/>
            <p:cNvSpPr/>
            <p:nvPr/>
          </p:nvSpPr>
          <p:spPr>
            <a:xfrm>
              <a:off x="6707084" y="3387403"/>
              <a:ext cx="261145" cy="183072"/>
            </a:xfrm>
            <a:custGeom>
              <a:avLst/>
              <a:gdLst/>
              <a:ahLst/>
              <a:cxnLst/>
              <a:rect l="l" t="t" r="r" b="b"/>
              <a:pathLst>
                <a:path w="8205" h="5752" extrusionOk="0">
                  <a:moveTo>
                    <a:pt x="2727" y="536"/>
                  </a:moveTo>
                  <a:cubicBezTo>
                    <a:pt x="2501" y="715"/>
                    <a:pt x="2311" y="953"/>
                    <a:pt x="2132" y="1227"/>
                  </a:cubicBezTo>
                  <a:cubicBezTo>
                    <a:pt x="2013" y="1417"/>
                    <a:pt x="1906" y="1608"/>
                    <a:pt x="1799" y="1822"/>
                  </a:cubicBezTo>
                  <a:lnTo>
                    <a:pt x="1013" y="1822"/>
                  </a:lnTo>
                  <a:cubicBezTo>
                    <a:pt x="1465" y="1239"/>
                    <a:pt x="2037" y="798"/>
                    <a:pt x="2727" y="536"/>
                  </a:cubicBezTo>
                  <a:close/>
                  <a:moveTo>
                    <a:pt x="3930" y="286"/>
                  </a:moveTo>
                  <a:lnTo>
                    <a:pt x="3930" y="1822"/>
                  </a:lnTo>
                  <a:lnTo>
                    <a:pt x="2120" y="1822"/>
                  </a:lnTo>
                  <a:cubicBezTo>
                    <a:pt x="2537" y="941"/>
                    <a:pt x="3192" y="358"/>
                    <a:pt x="3930" y="286"/>
                  </a:cubicBezTo>
                  <a:close/>
                  <a:moveTo>
                    <a:pt x="4216" y="286"/>
                  </a:moveTo>
                  <a:cubicBezTo>
                    <a:pt x="4954" y="346"/>
                    <a:pt x="5609" y="941"/>
                    <a:pt x="6025" y="1822"/>
                  </a:cubicBezTo>
                  <a:lnTo>
                    <a:pt x="4216" y="1822"/>
                  </a:lnTo>
                  <a:lnTo>
                    <a:pt x="4216" y="286"/>
                  </a:lnTo>
                  <a:close/>
                  <a:moveTo>
                    <a:pt x="5418" y="536"/>
                  </a:moveTo>
                  <a:cubicBezTo>
                    <a:pt x="6109" y="798"/>
                    <a:pt x="6704" y="1239"/>
                    <a:pt x="7133" y="1822"/>
                  </a:cubicBezTo>
                  <a:lnTo>
                    <a:pt x="6347" y="1822"/>
                  </a:lnTo>
                  <a:cubicBezTo>
                    <a:pt x="6252" y="1608"/>
                    <a:pt x="6133" y="1406"/>
                    <a:pt x="6014" y="1227"/>
                  </a:cubicBezTo>
                  <a:cubicBezTo>
                    <a:pt x="5835" y="953"/>
                    <a:pt x="5644" y="715"/>
                    <a:pt x="5418" y="536"/>
                  </a:cubicBezTo>
                  <a:close/>
                  <a:moveTo>
                    <a:pt x="1680" y="2108"/>
                  </a:moveTo>
                  <a:cubicBezTo>
                    <a:pt x="1489" y="2668"/>
                    <a:pt x="1370" y="3299"/>
                    <a:pt x="1358" y="3953"/>
                  </a:cubicBezTo>
                  <a:lnTo>
                    <a:pt x="275" y="3953"/>
                  </a:lnTo>
                  <a:cubicBezTo>
                    <a:pt x="299" y="3275"/>
                    <a:pt x="489" y="2656"/>
                    <a:pt x="822" y="2108"/>
                  </a:cubicBezTo>
                  <a:close/>
                  <a:moveTo>
                    <a:pt x="3930" y="2108"/>
                  </a:moveTo>
                  <a:lnTo>
                    <a:pt x="3930" y="3953"/>
                  </a:lnTo>
                  <a:lnTo>
                    <a:pt x="1644" y="3953"/>
                  </a:lnTo>
                  <a:cubicBezTo>
                    <a:pt x="1656" y="3275"/>
                    <a:pt x="1787" y="2656"/>
                    <a:pt x="2001" y="2108"/>
                  </a:cubicBezTo>
                  <a:close/>
                  <a:moveTo>
                    <a:pt x="6145" y="2108"/>
                  </a:moveTo>
                  <a:cubicBezTo>
                    <a:pt x="6359" y="2644"/>
                    <a:pt x="6490" y="3263"/>
                    <a:pt x="6502" y="3953"/>
                  </a:cubicBezTo>
                  <a:lnTo>
                    <a:pt x="4216" y="3953"/>
                  </a:lnTo>
                  <a:lnTo>
                    <a:pt x="4216" y="2108"/>
                  </a:lnTo>
                  <a:close/>
                  <a:moveTo>
                    <a:pt x="7311" y="2108"/>
                  </a:moveTo>
                  <a:cubicBezTo>
                    <a:pt x="7633" y="2644"/>
                    <a:pt x="7847" y="3263"/>
                    <a:pt x="7859" y="3953"/>
                  </a:cubicBezTo>
                  <a:lnTo>
                    <a:pt x="6787" y="3953"/>
                  </a:lnTo>
                  <a:cubicBezTo>
                    <a:pt x="6776" y="3299"/>
                    <a:pt x="6656" y="2668"/>
                    <a:pt x="6442" y="2108"/>
                  </a:cubicBezTo>
                  <a:close/>
                  <a:moveTo>
                    <a:pt x="4085" y="1"/>
                  </a:moveTo>
                  <a:cubicBezTo>
                    <a:pt x="2989" y="1"/>
                    <a:pt x="1965" y="429"/>
                    <a:pt x="1192" y="1191"/>
                  </a:cubicBezTo>
                  <a:cubicBezTo>
                    <a:pt x="418" y="1953"/>
                    <a:pt x="1" y="3001"/>
                    <a:pt x="1" y="4084"/>
                  </a:cubicBezTo>
                  <a:cubicBezTo>
                    <a:pt x="1" y="4632"/>
                    <a:pt x="108" y="5156"/>
                    <a:pt x="310" y="5656"/>
                  </a:cubicBezTo>
                  <a:cubicBezTo>
                    <a:pt x="337" y="5719"/>
                    <a:pt x="392" y="5748"/>
                    <a:pt x="443" y="5748"/>
                  </a:cubicBezTo>
                  <a:cubicBezTo>
                    <a:pt x="459" y="5748"/>
                    <a:pt x="475" y="5745"/>
                    <a:pt x="489" y="5739"/>
                  </a:cubicBezTo>
                  <a:cubicBezTo>
                    <a:pt x="560" y="5704"/>
                    <a:pt x="596" y="5620"/>
                    <a:pt x="560" y="5549"/>
                  </a:cubicBezTo>
                  <a:cubicBezTo>
                    <a:pt x="382" y="5144"/>
                    <a:pt x="299" y="4692"/>
                    <a:pt x="287" y="4227"/>
                  </a:cubicBezTo>
                  <a:lnTo>
                    <a:pt x="1370" y="4227"/>
                  </a:lnTo>
                  <a:lnTo>
                    <a:pt x="1370" y="4394"/>
                  </a:lnTo>
                  <a:cubicBezTo>
                    <a:pt x="1370" y="4465"/>
                    <a:pt x="1442" y="4525"/>
                    <a:pt x="1513" y="4525"/>
                  </a:cubicBezTo>
                  <a:cubicBezTo>
                    <a:pt x="1596" y="4525"/>
                    <a:pt x="1656" y="4454"/>
                    <a:pt x="1656" y="4382"/>
                  </a:cubicBezTo>
                  <a:lnTo>
                    <a:pt x="1656" y="4227"/>
                  </a:lnTo>
                  <a:lnTo>
                    <a:pt x="3942" y="4227"/>
                  </a:lnTo>
                  <a:lnTo>
                    <a:pt x="3942" y="4394"/>
                  </a:lnTo>
                  <a:cubicBezTo>
                    <a:pt x="3942" y="4465"/>
                    <a:pt x="4001" y="4549"/>
                    <a:pt x="4097" y="4549"/>
                  </a:cubicBezTo>
                  <a:cubicBezTo>
                    <a:pt x="4168" y="4549"/>
                    <a:pt x="4240" y="4489"/>
                    <a:pt x="4240" y="4394"/>
                  </a:cubicBezTo>
                  <a:lnTo>
                    <a:pt x="4240" y="4227"/>
                  </a:lnTo>
                  <a:lnTo>
                    <a:pt x="6537" y="4227"/>
                  </a:lnTo>
                  <a:lnTo>
                    <a:pt x="6537" y="4382"/>
                  </a:lnTo>
                  <a:cubicBezTo>
                    <a:pt x="6537" y="4454"/>
                    <a:pt x="6597" y="4525"/>
                    <a:pt x="6668" y="4525"/>
                  </a:cubicBezTo>
                  <a:cubicBezTo>
                    <a:pt x="6740" y="4525"/>
                    <a:pt x="6799" y="4465"/>
                    <a:pt x="6823" y="4394"/>
                  </a:cubicBezTo>
                  <a:lnTo>
                    <a:pt x="6823" y="4227"/>
                  </a:lnTo>
                  <a:lnTo>
                    <a:pt x="7907" y="4227"/>
                  </a:lnTo>
                  <a:cubicBezTo>
                    <a:pt x="7895" y="4692"/>
                    <a:pt x="7788" y="5120"/>
                    <a:pt x="7621" y="5549"/>
                  </a:cubicBezTo>
                  <a:cubicBezTo>
                    <a:pt x="7597" y="5632"/>
                    <a:pt x="7621" y="5704"/>
                    <a:pt x="7692" y="5739"/>
                  </a:cubicBezTo>
                  <a:cubicBezTo>
                    <a:pt x="7704" y="5751"/>
                    <a:pt x="7728" y="5751"/>
                    <a:pt x="7752" y="5751"/>
                  </a:cubicBezTo>
                  <a:cubicBezTo>
                    <a:pt x="7811" y="5751"/>
                    <a:pt x="7859" y="5716"/>
                    <a:pt x="7895" y="5656"/>
                  </a:cubicBezTo>
                  <a:cubicBezTo>
                    <a:pt x="8097" y="5168"/>
                    <a:pt x="8204" y="4632"/>
                    <a:pt x="8204" y="4084"/>
                  </a:cubicBezTo>
                  <a:cubicBezTo>
                    <a:pt x="8157" y="3001"/>
                    <a:pt x="7740" y="1965"/>
                    <a:pt x="6966" y="1191"/>
                  </a:cubicBezTo>
                  <a:cubicBezTo>
                    <a:pt x="6192" y="417"/>
                    <a:pt x="5168" y="1"/>
                    <a:pt x="40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91" name="Google Shape;13591;p88"/>
          <p:cNvGrpSpPr/>
          <p:nvPr/>
        </p:nvGrpSpPr>
        <p:grpSpPr>
          <a:xfrm>
            <a:off x="848978" y="4123387"/>
            <a:ext cx="377824" cy="324418"/>
            <a:chOff x="848978" y="4297637"/>
            <a:chExt cx="377824" cy="324418"/>
          </a:xfrm>
        </p:grpSpPr>
        <p:sp>
          <p:nvSpPr>
            <p:cNvPr id="13592" name="Google Shape;13592;p88"/>
            <p:cNvSpPr/>
            <p:nvPr/>
          </p:nvSpPr>
          <p:spPr>
            <a:xfrm>
              <a:off x="848978" y="4297637"/>
              <a:ext cx="377824" cy="324418"/>
            </a:xfrm>
            <a:custGeom>
              <a:avLst/>
              <a:gdLst/>
              <a:ahLst/>
              <a:cxnLst/>
              <a:rect l="l" t="t" r="r" b="b"/>
              <a:pathLst>
                <a:path w="11871" h="10193" extrusionOk="0">
                  <a:moveTo>
                    <a:pt x="6787" y="358"/>
                  </a:moveTo>
                  <a:cubicBezTo>
                    <a:pt x="6965" y="358"/>
                    <a:pt x="7132" y="465"/>
                    <a:pt x="7168" y="655"/>
                  </a:cubicBezTo>
                  <a:lnTo>
                    <a:pt x="7382" y="1679"/>
                  </a:lnTo>
                  <a:lnTo>
                    <a:pt x="4465" y="1679"/>
                  </a:lnTo>
                  <a:lnTo>
                    <a:pt x="4703" y="655"/>
                  </a:lnTo>
                  <a:cubicBezTo>
                    <a:pt x="4751" y="465"/>
                    <a:pt x="4906" y="358"/>
                    <a:pt x="5084" y="358"/>
                  </a:cubicBezTo>
                  <a:close/>
                  <a:moveTo>
                    <a:pt x="2786" y="2024"/>
                  </a:moveTo>
                  <a:lnTo>
                    <a:pt x="2786" y="5751"/>
                  </a:lnTo>
                  <a:lnTo>
                    <a:pt x="2381" y="5751"/>
                  </a:lnTo>
                  <a:lnTo>
                    <a:pt x="2381" y="2024"/>
                  </a:lnTo>
                  <a:close/>
                  <a:moveTo>
                    <a:pt x="9478" y="2024"/>
                  </a:moveTo>
                  <a:lnTo>
                    <a:pt x="9478" y="5751"/>
                  </a:lnTo>
                  <a:lnTo>
                    <a:pt x="9085" y="5751"/>
                  </a:lnTo>
                  <a:lnTo>
                    <a:pt x="9085" y="2024"/>
                  </a:lnTo>
                  <a:close/>
                  <a:moveTo>
                    <a:pt x="2048" y="2024"/>
                  </a:moveTo>
                  <a:lnTo>
                    <a:pt x="2048" y="5751"/>
                  </a:lnTo>
                  <a:lnTo>
                    <a:pt x="2024" y="5751"/>
                  </a:lnTo>
                  <a:cubicBezTo>
                    <a:pt x="1834" y="5751"/>
                    <a:pt x="1667" y="5918"/>
                    <a:pt x="1667" y="6108"/>
                  </a:cubicBezTo>
                  <a:lnTo>
                    <a:pt x="1667" y="6501"/>
                  </a:lnTo>
                  <a:lnTo>
                    <a:pt x="1655" y="6501"/>
                  </a:lnTo>
                  <a:cubicBezTo>
                    <a:pt x="929" y="6501"/>
                    <a:pt x="345" y="5906"/>
                    <a:pt x="345" y="5191"/>
                  </a:cubicBezTo>
                  <a:lnTo>
                    <a:pt x="345" y="2584"/>
                  </a:lnTo>
                  <a:cubicBezTo>
                    <a:pt x="345" y="2274"/>
                    <a:pt x="595" y="2024"/>
                    <a:pt x="917" y="2024"/>
                  </a:cubicBezTo>
                  <a:close/>
                  <a:moveTo>
                    <a:pt x="8727" y="2024"/>
                  </a:moveTo>
                  <a:lnTo>
                    <a:pt x="8727" y="5751"/>
                  </a:lnTo>
                  <a:lnTo>
                    <a:pt x="8716" y="5751"/>
                  </a:lnTo>
                  <a:cubicBezTo>
                    <a:pt x="8513" y="5751"/>
                    <a:pt x="8358" y="5918"/>
                    <a:pt x="8358" y="6108"/>
                  </a:cubicBezTo>
                  <a:lnTo>
                    <a:pt x="8358" y="6501"/>
                  </a:lnTo>
                  <a:lnTo>
                    <a:pt x="3501" y="6501"/>
                  </a:lnTo>
                  <a:lnTo>
                    <a:pt x="3501" y="6108"/>
                  </a:lnTo>
                  <a:cubicBezTo>
                    <a:pt x="3501" y="5918"/>
                    <a:pt x="3334" y="5751"/>
                    <a:pt x="3143" y="5751"/>
                  </a:cubicBezTo>
                  <a:lnTo>
                    <a:pt x="3132" y="5751"/>
                  </a:lnTo>
                  <a:lnTo>
                    <a:pt x="3132" y="2024"/>
                  </a:lnTo>
                  <a:close/>
                  <a:moveTo>
                    <a:pt x="10942" y="2024"/>
                  </a:moveTo>
                  <a:cubicBezTo>
                    <a:pt x="11252" y="2024"/>
                    <a:pt x="11514" y="2274"/>
                    <a:pt x="11514" y="2584"/>
                  </a:cubicBezTo>
                  <a:lnTo>
                    <a:pt x="11514" y="5191"/>
                  </a:lnTo>
                  <a:cubicBezTo>
                    <a:pt x="11514" y="5906"/>
                    <a:pt x="10930" y="6501"/>
                    <a:pt x="10204" y="6501"/>
                  </a:cubicBezTo>
                  <a:lnTo>
                    <a:pt x="10180" y="6108"/>
                  </a:lnTo>
                  <a:cubicBezTo>
                    <a:pt x="10180" y="5918"/>
                    <a:pt x="10025" y="5751"/>
                    <a:pt x="9823" y="5751"/>
                  </a:cubicBezTo>
                  <a:lnTo>
                    <a:pt x="9811" y="5751"/>
                  </a:lnTo>
                  <a:lnTo>
                    <a:pt x="9811" y="2024"/>
                  </a:lnTo>
                  <a:close/>
                  <a:moveTo>
                    <a:pt x="3143" y="6096"/>
                  </a:moveTo>
                  <a:cubicBezTo>
                    <a:pt x="3143" y="6096"/>
                    <a:pt x="3155" y="6096"/>
                    <a:pt x="3155" y="6108"/>
                  </a:cubicBezTo>
                  <a:lnTo>
                    <a:pt x="3155" y="7037"/>
                  </a:lnTo>
                  <a:cubicBezTo>
                    <a:pt x="3155" y="7037"/>
                    <a:pt x="3155" y="7049"/>
                    <a:pt x="3143" y="7049"/>
                  </a:cubicBezTo>
                  <a:lnTo>
                    <a:pt x="2024" y="7049"/>
                  </a:lnTo>
                  <a:cubicBezTo>
                    <a:pt x="2024" y="7049"/>
                    <a:pt x="2012" y="7049"/>
                    <a:pt x="2012" y="7037"/>
                  </a:cubicBezTo>
                  <a:lnTo>
                    <a:pt x="2012" y="6108"/>
                  </a:lnTo>
                  <a:cubicBezTo>
                    <a:pt x="2012" y="6108"/>
                    <a:pt x="2012" y="6096"/>
                    <a:pt x="2024" y="6096"/>
                  </a:cubicBezTo>
                  <a:lnTo>
                    <a:pt x="2417" y="6096"/>
                  </a:lnTo>
                  <a:lnTo>
                    <a:pt x="2417" y="6489"/>
                  </a:lnTo>
                  <a:cubicBezTo>
                    <a:pt x="2417" y="6585"/>
                    <a:pt x="2489" y="6668"/>
                    <a:pt x="2584" y="6668"/>
                  </a:cubicBezTo>
                  <a:cubicBezTo>
                    <a:pt x="2667" y="6668"/>
                    <a:pt x="2762" y="6585"/>
                    <a:pt x="2762" y="6489"/>
                  </a:cubicBezTo>
                  <a:lnTo>
                    <a:pt x="2762" y="6096"/>
                  </a:lnTo>
                  <a:close/>
                  <a:moveTo>
                    <a:pt x="9847" y="6108"/>
                  </a:moveTo>
                  <a:cubicBezTo>
                    <a:pt x="9847" y="6108"/>
                    <a:pt x="9859" y="6108"/>
                    <a:pt x="9859" y="6120"/>
                  </a:cubicBezTo>
                  <a:lnTo>
                    <a:pt x="9847" y="7049"/>
                  </a:lnTo>
                  <a:lnTo>
                    <a:pt x="8716" y="7061"/>
                  </a:lnTo>
                  <a:cubicBezTo>
                    <a:pt x="8716" y="7061"/>
                    <a:pt x="8692" y="7061"/>
                    <a:pt x="8692" y="7049"/>
                  </a:cubicBezTo>
                  <a:lnTo>
                    <a:pt x="8692" y="6120"/>
                  </a:lnTo>
                  <a:cubicBezTo>
                    <a:pt x="8692" y="6120"/>
                    <a:pt x="8692" y="6108"/>
                    <a:pt x="8716" y="6108"/>
                  </a:cubicBezTo>
                  <a:lnTo>
                    <a:pt x="9097" y="6108"/>
                  </a:lnTo>
                  <a:lnTo>
                    <a:pt x="9097" y="6501"/>
                  </a:lnTo>
                  <a:cubicBezTo>
                    <a:pt x="9097" y="6585"/>
                    <a:pt x="9168" y="6680"/>
                    <a:pt x="9275" y="6680"/>
                  </a:cubicBezTo>
                  <a:cubicBezTo>
                    <a:pt x="9370" y="6680"/>
                    <a:pt x="9454" y="6608"/>
                    <a:pt x="9454" y="6501"/>
                  </a:cubicBezTo>
                  <a:lnTo>
                    <a:pt x="9454" y="6108"/>
                  </a:lnTo>
                  <a:close/>
                  <a:moveTo>
                    <a:pt x="703" y="6561"/>
                  </a:moveTo>
                  <a:cubicBezTo>
                    <a:pt x="976" y="6739"/>
                    <a:pt x="1298" y="6858"/>
                    <a:pt x="1643" y="6858"/>
                  </a:cubicBezTo>
                  <a:lnTo>
                    <a:pt x="1655" y="6858"/>
                  </a:lnTo>
                  <a:lnTo>
                    <a:pt x="1655" y="7049"/>
                  </a:lnTo>
                  <a:cubicBezTo>
                    <a:pt x="1655" y="7239"/>
                    <a:pt x="1822" y="7406"/>
                    <a:pt x="2012" y="7406"/>
                  </a:cubicBezTo>
                  <a:lnTo>
                    <a:pt x="2774" y="7406"/>
                  </a:lnTo>
                  <a:lnTo>
                    <a:pt x="2774" y="9847"/>
                  </a:lnTo>
                  <a:lnTo>
                    <a:pt x="2381" y="9847"/>
                  </a:lnTo>
                  <a:lnTo>
                    <a:pt x="2381" y="7978"/>
                  </a:lnTo>
                  <a:cubicBezTo>
                    <a:pt x="2381" y="7882"/>
                    <a:pt x="2310" y="7799"/>
                    <a:pt x="2203" y="7799"/>
                  </a:cubicBezTo>
                  <a:cubicBezTo>
                    <a:pt x="2108" y="7799"/>
                    <a:pt x="2024" y="7870"/>
                    <a:pt x="2024" y="7978"/>
                  </a:cubicBezTo>
                  <a:lnTo>
                    <a:pt x="2024" y="9847"/>
                  </a:lnTo>
                  <a:lnTo>
                    <a:pt x="1096" y="9847"/>
                  </a:lnTo>
                  <a:cubicBezTo>
                    <a:pt x="881" y="9847"/>
                    <a:pt x="703" y="9668"/>
                    <a:pt x="703" y="9466"/>
                  </a:cubicBezTo>
                  <a:lnTo>
                    <a:pt x="703" y="6561"/>
                  </a:lnTo>
                  <a:close/>
                  <a:moveTo>
                    <a:pt x="8335" y="6858"/>
                  </a:moveTo>
                  <a:lnTo>
                    <a:pt x="8335" y="7049"/>
                  </a:lnTo>
                  <a:cubicBezTo>
                    <a:pt x="8335" y="7239"/>
                    <a:pt x="8501" y="7406"/>
                    <a:pt x="8692" y="7406"/>
                  </a:cubicBezTo>
                  <a:lnTo>
                    <a:pt x="9454" y="7406"/>
                  </a:lnTo>
                  <a:lnTo>
                    <a:pt x="9466" y="9847"/>
                  </a:lnTo>
                  <a:lnTo>
                    <a:pt x="9073" y="9847"/>
                  </a:lnTo>
                  <a:lnTo>
                    <a:pt x="9073" y="7978"/>
                  </a:lnTo>
                  <a:cubicBezTo>
                    <a:pt x="9073" y="7882"/>
                    <a:pt x="8989" y="7799"/>
                    <a:pt x="8894" y="7799"/>
                  </a:cubicBezTo>
                  <a:cubicBezTo>
                    <a:pt x="8787" y="7799"/>
                    <a:pt x="8716" y="7870"/>
                    <a:pt x="8716" y="7978"/>
                  </a:cubicBezTo>
                  <a:lnTo>
                    <a:pt x="8716" y="9847"/>
                  </a:lnTo>
                  <a:lnTo>
                    <a:pt x="3120" y="9847"/>
                  </a:lnTo>
                  <a:lnTo>
                    <a:pt x="3120" y="7406"/>
                  </a:lnTo>
                  <a:lnTo>
                    <a:pt x="3132" y="7406"/>
                  </a:lnTo>
                  <a:cubicBezTo>
                    <a:pt x="3322" y="7406"/>
                    <a:pt x="3489" y="7239"/>
                    <a:pt x="3489" y="7049"/>
                  </a:cubicBezTo>
                  <a:lnTo>
                    <a:pt x="3489" y="6858"/>
                  </a:lnTo>
                  <a:close/>
                  <a:moveTo>
                    <a:pt x="11133" y="6561"/>
                  </a:moveTo>
                  <a:lnTo>
                    <a:pt x="11133" y="9466"/>
                  </a:lnTo>
                  <a:cubicBezTo>
                    <a:pt x="11133" y="9668"/>
                    <a:pt x="10954" y="9847"/>
                    <a:pt x="10752" y="9847"/>
                  </a:cubicBezTo>
                  <a:lnTo>
                    <a:pt x="9811" y="9847"/>
                  </a:lnTo>
                  <a:lnTo>
                    <a:pt x="9811" y="7406"/>
                  </a:lnTo>
                  <a:lnTo>
                    <a:pt x="9823" y="7406"/>
                  </a:lnTo>
                  <a:cubicBezTo>
                    <a:pt x="10025" y="7406"/>
                    <a:pt x="10180" y="7239"/>
                    <a:pt x="10180" y="7049"/>
                  </a:cubicBezTo>
                  <a:lnTo>
                    <a:pt x="10180" y="6858"/>
                  </a:lnTo>
                  <a:lnTo>
                    <a:pt x="10204" y="6858"/>
                  </a:lnTo>
                  <a:cubicBezTo>
                    <a:pt x="10537" y="6858"/>
                    <a:pt x="10871" y="6751"/>
                    <a:pt x="11133" y="6561"/>
                  </a:cubicBezTo>
                  <a:close/>
                  <a:moveTo>
                    <a:pt x="5084" y="0"/>
                  </a:moveTo>
                  <a:cubicBezTo>
                    <a:pt x="4739" y="0"/>
                    <a:pt x="4441" y="238"/>
                    <a:pt x="4358" y="560"/>
                  </a:cubicBezTo>
                  <a:lnTo>
                    <a:pt x="4120" y="1667"/>
                  </a:lnTo>
                  <a:lnTo>
                    <a:pt x="929" y="1667"/>
                  </a:lnTo>
                  <a:cubicBezTo>
                    <a:pt x="417" y="1667"/>
                    <a:pt x="0" y="2084"/>
                    <a:pt x="0" y="2584"/>
                  </a:cubicBezTo>
                  <a:lnTo>
                    <a:pt x="0" y="5191"/>
                  </a:lnTo>
                  <a:cubicBezTo>
                    <a:pt x="0" y="5596"/>
                    <a:pt x="143" y="5953"/>
                    <a:pt x="381" y="6227"/>
                  </a:cubicBezTo>
                  <a:lnTo>
                    <a:pt x="381" y="9466"/>
                  </a:lnTo>
                  <a:cubicBezTo>
                    <a:pt x="381" y="9859"/>
                    <a:pt x="703" y="10192"/>
                    <a:pt x="1107" y="10192"/>
                  </a:cubicBezTo>
                  <a:lnTo>
                    <a:pt x="10763" y="10192"/>
                  </a:lnTo>
                  <a:cubicBezTo>
                    <a:pt x="11168" y="10192"/>
                    <a:pt x="11490" y="9859"/>
                    <a:pt x="11490" y="9466"/>
                  </a:cubicBezTo>
                  <a:lnTo>
                    <a:pt x="11490" y="6227"/>
                  </a:lnTo>
                  <a:cubicBezTo>
                    <a:pt x="11728" y="5953"/>
                    <a:pt x="11871" y="5572"/>
                    <a:pt x="11871" y="5191"/>
                  </a:cubicBezTo>
                  <a:lnTo>
                    <a:pt x="11871" y="2584"/>
                  </a:lnTo>
                  <a:cubicBezTo>
                    <a:pt x="11871" y="2084"/>
                    <a:pt x="11454" y="1667"/>
                    <a:pt x="10942" y="1667"/>
                  </a:cubicBezTo>
                  <a:lnTo>
                    <a:pt x="7739" y="1667"/>
                  </a:lnTo>
                  <a:lnTo>
                    <a:pt x="7501" y="560"/>
                  </a:lnTo>
                  <a:cubicBezTo>
                    <a:pt x="7430" y="215"/>
                    <a:pt x="7132" y="0"/>
                    <a:pt x="6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3" name="Google Shape;13593;p88"/>
            <p:cNvSpPr/>
            <p:nvPr/>
          </p:nvSpPr>
          <p:spPr>
            <a:xfrm>
              <a:off x="1002450" y="4457157"/>
              <a:ext cx="70116" cy="34533"/>
            </a:xfrm>
            <a:custGeom>
              <a:avLst/>
              <a:gdLst/>
              <a:ahLst/>
              <a:cxnLst/>
              <a:rect l="l" t="t" r="r" b="b"/>
              <a:pathLst>
                <a:path w="2203" h="1085" extrusionOk="0">
                  <a:moveTo>
                    <a:pt x="357" y="1"/>
                  </a:moveTo>
                  <a:cubicBezTo>
                    <a:pt x="167" y="1"/>
                    <a:pt x="0" y="168"/>
                    <a:pt x="0" y="358"/>
                  </a:cubicBezTo>
                  <a:lnTo>
                    <a:pt x="0" y="727"/>
                  </a:lnTo>
                  <a:cubicBezTo>
                    <a:pt x="0" y="918"/>
                    <a:pt x="167" y="1084"/>
                    <a:pt x="357" y="1084"/>
                  </a:cubicBezTo>
                  <a:lnTo>
                    <a:pt x="1846" y="1084"/>
                  </a:lnTo>
                  <a:cubicBezTo>
                    <a:pt x="2048" y="1084"/>
                    <a:pt x="2203" y="918"/>
                    <a:pt x="2203" y="727"/>
                  </a:cubicBezTo>
                  <a:lnTo>
                    <a:pt x="2203" y="358"/>
                  </a:lnTo>
                  <a:cubicBezTo>
                    <a:pt x="2203" y="168"/>
                    <a:pt x="2048" y="1"/>
                    <a:pt x="1846" y="1"/>
                  </a:cubicBezTo>
                  <a:lnTo>
                    <a:pt x="1667" y="1"/>
                  </a:lnTo>
                  <a:cubicBezTo>
                    <a:pt x="1584" y="1"/>
                    <a:pt x="1488" y="72"/>
                    <a:pt x="1488" y="179"/>
                  </a:cubicBezTo>
                  <a:cubicBezTo>
                    <a:pt x="1488" y="287"/>
                    <a:pt x="1572" y="358"/>
                    <a:pt x="1667" y="358"/>
                  </a:cubicBezTo>
                  <a:lnTo>
                    <a:pt x="1846" y="358"/>
                  </a:lnTo>
                  <a:cubicBezTo>
                    <a:pt x="1846" y="358"/>
                    <a:pt x="1869" y="358"/>
                    <a:pt x="1869" y="370"/>
                  </a:cubicBezTo>
                  <a:lnTo>
                    <a:pt x="1869" y="739"/>
                  </a:lnTo>
                  <a:cubicBezTo>
                    <a:pt x="1869" y="739"/>
                    <a:pt x="1869" y="763"/>
                    <a:pt x="1846" y="763"/>
                  </a:cubicBezTo>
                  <a:lnTo>
                    <a:pt x="357" y="763"/>
                  </a:lnTo>
                  <a:cubicBezTo>
                    <a:pt x="357" y="763"/>
                    <a:pt x="345" y="763"/>
                    <a:pt x="345" y="739"/>
                  </a:cubicBezTo>
                  <a:lnTo>
                    <a:pt x="345" y="370"/>
                  </a:lnTo>
                  <a:cubicBezTo>
                    <a:pt x="345" y="370"/>
                    <a:pt x="345" y="358"/>
                    <a:pt x="357" y="358"/>
                  </a:cubicBezTo>
                  <a:lnTo>
                    <a:pt x="917" y="358"/>
                  </a:lnTo>
                  <a:cubicBezTo>
                    <a:pt x="1000" y="358"/>
                    <a:pt x="1084" y="287"/>
                    <a:pt x="1084" y="179"/>
                  </a:cubicBezTo>
                  <a:cubicBezTo>
                    <a:pt x="1084" y="72"/>
                    <a:pt x="1012"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94" name="Google Shape;13594;p88"/>
          <p:cNvGrpSpPr/>
          <p:nvPr/>
        </p:nvGrpSpPr>
        <p:grpSpPr>
          <a:xfrm>
            <a:off x="1754279" y="4112343"/>
            <a:ext cx="351439" cy="345965"/>
            <a:chOff x="1754279" y="4286593"/>
            <a:chExt cx="351439" cy="345965"/>
          </a:xfrm>
        </p:grpSpPr>
        <p:sp>
          <p:nvSpPr>
            <p:cNvPr id="13595" name="Google Shape;13595;p88"/>
            <p:cNvSpPr/>
            <p:nvPr/>
          </p:nvSpPr>
          <p:spPr>
            <a:xfrm>
              <a:off x="1799379" y="4550857"/>
              <a:ext cx="28422" cy="27117"/>
            </a:xfrm>
            <a:custGeom>
              <a:avLst/>
              <a:gdLst/>
              <a:ahLst/>
              <a:cxnLst/>
              <a:rect l="l" t="t" r="r" b="b"/>
              <a:pathLst>
                <a:path w="893" h="852" extrusionOk="0">
                  <a:moveTo>
                    <a:pt x="708" y="1"/>
                  </a:moveTo>
                  <a:cubicBezTo>
                    <a:pt x="667" y="1"/>
                    <a:pt x="625" y="16"/>
                    <a:pt x="595" y="45"/>
                  </a:cubicBezTo>
                  <a:lnTo>
                    <a:pt x="60" y="581"/>
                  </a:lnTo>
                  <a:cubicBezTo>
                    <a:pt x="0" y="641"/>
                    <a:pt x="0" y="748"/>
                    <a:pt x="60" y="807"/>
                  </a:cubicBezTo>
                  <a:cubicBezTo>
                    <a:pt x="89" y="837"/>
                    <a:pt x="131" y="852"/>
                    <a:pt x="173" y="852"/>
                  </a:cubicBezTo>
                  <a:cubicBezTo>
                    <a:pt x="214" y="852"/>
                    <a:pt x="256" y="837"/>
                    <a:pt x="286" y="807"/>
                  </a:cubicBezTo>
                  <a:lnTo>
                    <a:pt x="822" y="272"/>
                  </a:lnTo>
                  <a:cubicBezTo>
                    <a:pt x="893" y="212"/>
                    <a:pt x="893" y="117"/>
                    <a:pt x="822" y="45"/>
                  </a:cubicBezTo>
                  <a:cubicBezTo>
                    <a:pt x="792" y="16"/>
                    <a:pt x="750" y="1"/>
                    <a:pt x="7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6" name="Google Shape;13596;p88"/>
            <p:cNvSpPr/>
            <p:nvPr/>
          </p:nvSpPr>
          <p:spPr>
            <a:xfrm>
              <a:off x="1833084" y="4584594"/>
              <a:ext cx="27690" cy="27117"/>
            </a:xfrm>
            <a:custGeom>
              <a:avLst/>
              <a:gdLst/>
              <a:ahLst/>
              <a:cxnLst/>
              <a:rect l="l" t="t" r="r" b="b"/>
              <a:pathLst>
                <a:path w="870" h="852" extrusionOk="0">
                  <a:moveTo>
                    <a:pt x="699" y="0"/>
                  </a:moveTo>
                  <a:cubicBezTo>
                    <a:pt x="659" y="0"/>
                    <a:pt x="620" y="15"/>
                    <a:pt x="596" y="45"/>
                  </a:cubicBezTo>
                  <a:lnTo>
                    <a:pt x="48" y="581"/>
                  </a:lnTo>
                  <a:cubicBezTo>
                    <a:pt x="1" y="640"/>
                    <a:pt x="1" y="747"/>
                    <a:pt x="48" y="807"/>
                  </a:cubicBezTo>
                  <a:cubicBezTo>
                    <a:pt x="78" y="837"/>
                    <a:pt x="120" y="852"/>
                    <a:pt x="161" y="852"/>
                  </a:cubicBezTo>
                  <a:cubicBezTo>
                    <a:pt x="203" y="852"/>
                    <a:pt x="245" y="837"/>
                    <a:pt x="275" y="807"/>
                  </a:cubicBezTo>
                  <a:lnTo>
                    <a:pt x="810" y="271"/>
                  </a:lnTo>
                  <a:cubicBezTo>
                    <a:pt x="870" y="212"/>
                    <a:pt x="870" y="105"/>
                    <a:pt x="810" y="45"/>
                  </a:cubicBezTo>
                  <a:cubicBezTo>
                    <a:pt x="781" y="15"/>
                    <a:pt x="739" y="0"/>
                    <a:pt x="6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7" name="Google Shape;13597;p88"/>
            <p:cNvSpPr/>
            <p:nvPr/>
          </p:nvSpPr>
          <p:spPr>
            <a:xfrm>
              <a:off x="1816407" y="4567917"/>
              <a:ext cx="28072" cy="27117"/>
            </a:xfrm>
            <a:custGeom>
              <a:avLst/>
              <a:gdLst/>
              <a:ahLst/>
              <a:cxnLst/>
              <a:rect l="l" t="t" r="r" b="b"/>
              <a:pathLst>
                <a:path w="882" h="852" extrusionOk="0">
                  <a:moveTo>
                    <a:pt x="709" y="0"/>
                  </a:moveTo>
                  <a:cubicBezTo>
                    <a:pt x="668" y="0"/>
                    <a:pt x="626" y="15"/>
                    <a:pt x="596" y="45"/>
                  </a:cubicBezTo>
                  <a:lnTo>
                    <a:pt x="60" y="581"/>
                  </a:lnTo>
                  <a:cubicBezTo>
                    <a:pt x="1" y="640"/>
                    <a:pt x="1" y="748"/>
                    <a:pt x="60" y="807"/>
                  </a:cubicBezTo>
                  <a:cubicBezTo>
                    <a:pt x="90" y="837"/>
                    <a:pt x="132" y="852"/>
                    <a:pt x="172" y="852"/>
                  </a:cubicBezTo>
                  <a:cubicBezTo>
                    <a:pt x="212" y="852"/>
                    <a:pt x="251" y="837"/>
                    <a:pt x="275" y="807"/>
                  </a:cubicBezTo>
                  <a:lnTo>
                    <a:pt x="822" y="271"/>
                  </a:lnTo>
                  <a:cubicBezTo>
                    <a:pt x="882" y="212"/>
                    <a:pt x="882" y="105"/>
                    <a:pt x="822" y="45"/>
                  </a:cubicBezTo>
                  <a:cubicBezTo>
                    <a:pt x="793" y="15"/>
                    <a:pt x="751" y="0"/>
                    <a:pt x="7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8" name="Google Shape;13598;p88"/>
            <p:cNvSpPr/>
            <p:nvPr/>
          </p:nvSpPr>
          <p:spPr>
            <a:xfrm>
              <a:off x="1754279" y="4286593"/>
              <a:ext cx="351439" cy="345965"/>
            </a:xfrm>
            <a:custGeom>
              <a:avLst/>
              <a:gdLst/>
              <a:ahLst/>
              <a:cxnLst/>
              <a:rect l="l" t="t" r="r" b="b"/>
              <a:pathLst>
                <a:path w="11042" h="10870" extrusionOk="0">
                  <a:moveTo>
                    <a:pt x="10656" y="324"/>
                  </a:moveTo>
                  <a:lnTo>
                    <a:pt x="10216" y="1871"/>
                  </a:lnTo>
                  <a:lnTo>
                    <a:pt x="9108" y="776"/>
                  </a:lnTo>
                  <a:lnTo>
                    <a:pt x="10656" y="324"/>
                  </a:lnTo>
                  <a:close/>
                  <a:moveTo>
                    <a:pt x="4632" y="3586"/>
                  </a:moveTo>
                  <a:lnTo>
                    <a:pt x="2679" y="5538"/>
                  </a:lnTo>
                  <a:lnTo>
                    <a:pt x="465" y="5360"/>
                  </a:lnTo>
                  <a:cubicBezTo>
                    <a:pt x="429" y="5360"/>
                    <a:pt x="417" y="5324"/>
                    <a:pt x="441" y="5300"/>
                  </a:cubicBezTo>
                  <a:cubicBezTo>
                    <a:pt x="1393" y="4348"/>
                    <a:pt x="2667" y="3764"/>
                    <a:pt x="4001" y="3645"/>
                  </a:cubicBezTo>
                  <a:lnTo>
                    <a:pt x="4632" y="3586"/>
                  </a:lnTo>
                  <a:close/>
                  <a:moveTo>
                    <a:pt x="2727" y="5955"/>
                  </a:moveTo>
                  <a:lnTo>
                    <a:pt x="3584" y="6812"/>
                  </a:lnTo>
                  <a:lnTo>
                    <a:pt x="3263" y="7146"/>
                  </a:lnTo>
                  <a:lnTo>
                    <a:pt x="2393" y="6277"/>
                  </a:lnTo>
                  <a:lnTo>
                    <a:pt x="2727" y="5955"/>
                  </a:lnTo>
                  <a:close/>
                  <a:moveTo>
                    <a:pt x="2572" y="6920"/>
                  </a:moveTo>
                  <a:lnTo>
                    <a:pt x="3024" y="7360"/>
                  </a:lnTo>
                  <a:lnTo>
                    <a:pt x="2655" y="7753"/>
                  </a:lnTo>
                  <a:lnTo>
                    <a:pt x="2596" y="7813"/>
                  </a:lnTo>
                  <a:lnTo>
                    <a:pt x="2191" y="7408"/>
                  </a:lnTo>
                  <a:cubicBezTo>
                    <a:pt x="2155" y="7384"/>
                    <a:pt x="2155" y="7336"/>
                    <a:pt x="2191" y="7313"/>
                  </a:cubicBezTo>
                  <a:lnTo>
                    <a:pt x="2572" y="6920"/>
                  </a:lnTo>
                  <a:close/>
                  <a:moveTo>
                    <a:pt x="8775" y="895"/>
                  </a:moveTo>
                  <a:lnTo>
                    <a:pt x="10121" y="2229"/>
                  </a:lnTo>
                  <a:lnTo>
                    <a:pt x="9704" y="3598"/>
                  </a:lnTo>
                  <a:lnTo>
                    <a:pt x="5275" y="8039"/>
                  </a:lnTo>
                  <a:lnTo>
                    <a:pt x="4406" y="7170"/>
                  </a:lnTo>
                  <a:lnTo>
                    <a:pt x="6430" y="5146"/>
                  </a:lnTo>
                  <a:cubicBezTo>
                    <a:pt x="6584" y="5003"/>
                    <a:pt x="6608" y="4741"/>
                    <a:pt x="6418" y="4574"/>
                  </a:cubicBezTo>
                  <a:cubicBezTo>
                    <a:pt x="6334" y="4491"/>
                    <a:pt x="6230" y="4449"/>
                    <a:pt x="6127" y="4449"/>
                  </a:cubicBezTo>
                  <a:cubicBezTo>
                    <a:pt x="6025" y="4449"/>
                    <a:pt x="5924" y="4491"/>
                    <a:pt x="5846" y="4574"/>
                  </a:cubicBezTo>
                  <a:lnTo>
                    <a:pt x="3822" y="6598"/>
                  </a:lnTo>
                  <a:lnTo>
                    <a:pt x="2965" y="5729"/>
                  </a:lnTo>
                  <a:lnTo>
                    <a:pt x="7394" y="1300"/>
                  </a:lnTo>
                  <a:lnTo>
                    <a:pt x="8775" y="895"/>
                  </a:lnTo>
                  <a:close/>
                  <a:moveTo>
                    <a:pt x="6126" y="4785"/>
                  </a:moveTo>
                  <a:cubicBezTo>
                    <a:pt x="6153" y="4785"/>
                    <a:pt x="6180" y="4794"/>
                    <a:pt x="6191" y="4812"/>
                  </a:cubicBezTo>
                  <a:cubicBezTo>
                    <a:pt x="6227" y="4836"/>
                    <a:pt x="6239" y="4907"/>
                    <a:pt x="6191" y="4943"/>
                  </a:cubicBezTo>
                  <a:lnTo>
                    <a:pt x="4060" y="7074"/>
                  </a:lnTo>
                  <a:cubicBezTo>
                    <a:pt x="3941" y="7170"/>
                    <a:pt x="3108" y="8003"/>
                    <a:pt x="3024" y="8110"/>
                  </a:cubicBezTo>
                  <a:cubicBezTo>
                    <a:pt x="3005" y="8129"/>
                    <a:pt x="2976" y="8142"/>
                    <a:pt x="2949" y="8142"/>
                  </a:cubicBezTo>
                  <a:cubicBezTo>
                    <a:pt x="2926" y="8142"/>
                    <a:pt x="2904" y="8132"/>
                    <a:pt x="2893" y="8110"/>
                  </a:cubicBezTo>
                  <a:cubicBezTo>
                    <a:pt x="2858" y="8086"/>
                    <a:pt x="2858" y="8003"/>
                    <a:pt x="2893" y="7979"/>
                  </a:cubicBezTo>
                  <a:lnTo>
                    <a:pt x="6060" y="4812"/>
                  </a:lnTo>
                  <a:cubicBezTo>
                    <a:pt x="6072" y="4794"/>
                    <a:pt x="6099" y="4785"/>
                    <a:pt x="6126" y="4785"/>
                  </a:cubicBezTo>
                  <a:close/>
                  <a:moveTo>
                    <a:pt x="4179" y="7396"/>
                  </a:moveTo>
                  <a:lnTo>
                    <a:pt x="5048" y="8253"/>
                  </a:lnTo>
                  <a:lnTo>
                    <a:pt x="4739" y="8586"/>
                  </a:lnTo>
                  <a:lnTo>
                    <a:pt x="4715" y="8586"/>
                  </a:lnTo>
                  <a:lnTo>
                    <a:pt x="3858" y="7729"/>
                  </a:lnTo>
                  <a:lnTo>
                    <a:pt x="4179" y="7396"/>
                  </a:lnTo>
                  <a:close/>
                  <a:moveTo>
                    <a:pt x="3608" y="7944"/>
                  </a:moveTo>
                  <a:lnTo>
                    <a:pt x="4048" y="8396"/>
                  </a:lnTo>
                  <a:lnTo>
                    <a:pt x="3679" y="8801"/>
                  </a:lnTo>
                  <a:cubicBezTo>
                    <a:pt x="3667" y="8813"/>
                    <a:pt x="3632" y="8813"/>
                    <a:pt x="3620" y="8813"/>
                  </a:cubicBezTo>
                  <a:cubicBezTo>
                    <a:pt x="3608" y="8813"/>
                    <a:pt x="3584" y="8813"/>
                    <a:pt x="3560" y="8801"/>
                  </a:cubicBezTo>
                  <a:lnTo>
                    <a:pt x="3155" y="8396"/>
                  </a:lnTo>
                  <a:cubicBezTo>
                    <a:pt x="3191" y="8384"/>
                    <a:pt x="3203" y="8360"/>
                    <a:pt x="3215" y="8336"/>
                  </a:cubicBezTo>
                  <a:lnTo>
                    <a:pt x="3608" y="7944"/>
                  </a:lnTo>
                  <a:close/>
                  <a:moveTo>
                    <a:pt x="10687" y="1"/>
                  </a:moveTo>
                  <a:cubicBezTo>
                    <a:pt x="10658" y="1"/>
                    <a:pt x="10627" y="5"/>
                    <a:pt x="10597" y="14"/>
                  </a:cubicBezTo>
                  <a:cubicBezTo>
                    <a:pt x="9894" y="228"/>
                    <a:pt x="7918" y="800"/>
                    <a:pt x="7263" y="1002"/>
                  </a:cubicBezTo>
                  <a:cubicBezTo>
                    <a:pt x="7239" y="1014"/>
                    <a:pt x="7215" y="1014"/>
                    <a:pt x="7192" y="1038"/>
                  </a:cubicBezTo>
                  <a:lnTo>
                    <a:pt x="4953" y="3276"/>
                  </a:lnTo>
                  <a:lnTo>
                    <a:pt x="3965" y="3360"/>
                  </a:lnTo>
                  <a:cubicBezTo>
                    <a:pt x="2548" y="3479"/>
                    <a:pt x="1203" y="4110"/>
                    <a:pt x="215" y="5110"/>
                  </a:cubicBezTo>
                  <a:cubicBezTo>
                    <a:pt x="0" y="5312"/>
                    <a:pt x="131" y="5681"/>
                    <a:pt x="429" y="5705"/>
                  </a:cubicBezTo>
                  <a:lnTo>
                    <a:pt x="2370" y="5860"/>
                  </a:lnTo>
                  <a:lnTo>
                    <a:pt x="2179" y="6062"/>
                  </a:lnTo>
                  <a:cubicBezTo>
                    <a:pt x="2060" y="6181"/>
                    <a:pt x="2060" y="6384"/>
                    <a:pt x="2179" y="6503"/>
                  </a:cubicBezTo>
                  <a:lnTo>
                    <a:pt x="2370" y="6693"/>
                  </a:lnTo>
                  <a:lnTo>
                    <a:pt x="1977" y="7086"/>
                  </a:lnTo>
                  <a:cubicBezTo>
                    <a:pt x="1834" y="7229"/>
                    <a:pt x="1834" y="7491"/>
                    <a:pt x="1977" y="7634"/>
                  </a:cubicBezTo>
                  <a:lnTo>
                    <a:pt x="3370" y="9015"/>
                  </a:lnTo>
                  <a:cubicBezTo>
                    <a:pt x="3441" y="9092"/>
                    <a:pt x="3539" y="9131"/>
                    <a:pt x="3639" y="9131"/>
                  </a:cubicBezTo>
                  <a:cubicBezTo>
                    <a:pt x="3739" y="9131"/>
                    <a:pt x="3840" y="9092"/>
                    <a:pt x="3917" y="9015"/>
                  </a:cubicBezTo>
                  <a:lnTo>
                    <a:pt x="4298" y="8634"/>
                  </a:lnTo>
                  <a:lnTo>
                    <a:pt x="4477" y="8813"/>
                  </a:lnTo>
                  <a:cubicBezTo>
                    <a:pt x="4548" y="8878"/>
                    <a:pt x="4635" y="8911"/>
                    <a:pt x="4720" y="8911"/>
                  </a:cubicBezTo>
                  <a:cubicBezTo>
                    <a:pt x="4804" y="8911"/>
                    <a:pt x="4888" y="8878"/>
                    <a:pt x="4953" y="8813"/>
                  </a:cubicBezTo>
                  <a:lnTo>
                    <a:pt x="5156" y="8622"/>
                  </a:lnTo>
                  <a:lnTo>
                    <a:pt x="5310" y="10551"/>
                  </a:lnTo>
                  <a:cubicBezTo>
                    <a:pt x="5334" y="10682"/>
                    <a:pt x="5418" y="10801"/>
                    <a:pt x="5537" y="10849"/>
                  </a:cubicBezTo>
                  <a:cubicBezTo>
                    <a:pt x="5577" y="10863"/>
                    <a:pt x="5618" y="10870"/>
                    <a:pt x="5658" y="10870"/>
                  </a:cubicBezTo>
                  <a:cubicBezTo>
                    <a:pt x="5750" y="10870"/>
                    <a:pt x="5840" y="10835"/>
                    <a:pt x="5906" y="10777"/>
                  </a:cubicBezTo>
                  <a:cubicBezTo>
                    <a:pt x="6537" y="10146"/>
                    <a:pt x="7001" y="9420"/>
                    <a:pt x="7299" y="8598"/>
                  </a:cubicBezTo>
                  <a:cubicBezTo>
                    <a:pt x="7323" y="8515"/>
                    <a:pt x="7275" y="8420"/>
                    <a:pt x="7203" y="8396"/>
                  </a:cubicBezTo>
                  <a:cubicBezTo>
                    <a:pt x="7184" y="8388"/>
                    <a:pt x="7164" y="8384"/>
                    <a:pt x="7144" y="8384"/>
                  </a:cubicBezTo>
                  <a:cubicBezTo>
                    <a:pt x="7079" y="8384"/>
                    <a:pt x="7019" y="8425"/>
                    <a:pt x="7001" y="8479"/>
                  </a:cubicBezTo>
                  <a:cubicBezTo>
                    <a:pt x="6715" y="9253"/>
                    <a:pt x="6263" y="9956"/>
                    <a:pt x="5691" y="10539"/>
                  </a:cubicBezTo>
                  <a:cubicBezTo>
                    <a:pt x="5682" y="10544"/>
                    <a:pt x="5670" y="10547"/>
                    <a:pt x="5659" y="10547"/>
                  </a:cubicBezTo>
                  <a:cubicBezTo>
                    <a:pt x="5644" y="10547"/>
                    <a:pt x="5632" y="10541"/>
                    <a:pt x="5632" y="10527"/>
                  </a:cubicBezTo>
                  <a:lnTo>
                    <a:pt x="5429" y="8325"/>
                  </a:lnTo>
                  <a:lnTo>
                    <a:pt x="7382" y="6372"/>
                  </a:lnTo>
                  <a:lnTo>
                    <a:pt x="7382" y="6372"/>
                  </a:lnTo>
                  <a:cubicBezTo>
                    <a:pt x="7323" y="7158"/>
                    <a:pt x="7299" y="7372"/>
                    <a:pt x="7203" y="7765"/>
                  </a:cubicBezTo>
                  <a:cubicBezTo>
                    <a:pt x="7192" y="7860"/>
                    <a:pt x="7239" y="7944"/>
                    <a:pt x="7323" y="7967"/>
                  </a:cubicBezTo>
                  <a:cubicBezTo>
                    <a:pt x="7332" y="7969"/>
                    <a:pt x="7342" y="7969"/>
                    <a:pt x="7351" y="7969"/>
                  </a:cubicBezTo>
                  <a:cubicBezTo>
                    <a:pt x="7434" y="7969"/>
                    <a:pt x="7502" y="7923"/>
                    <a:pt x="7513" y="7848"/>
                  </a:cubicBezTo>
                  <a:cubicBezTo>
                    <a:pt x="7620" y="7348"/>
                    <a:pt x="7632" y="7134"/>
                    <a:pt x="7727" y="6027"/>
                  </a:cubicBezTo>
                  <a:lnTo>
                    <a:pt x="9954" y="3800"/>
                  </a:lnTo>
                  <a:cubicBezTo>
                    <a:pt x="9978" y="3776"/>
                    <a:pt x="9990" y="3753"/>
                    <a:pt x="10001" y="3717"/>
                  </a:cubicBezTo>
                  <a:lnTo>
                    <a:pt x="10454" y="2205"/>
                  </a:lnTo>
                  <a:lnTo>
                    <a:pt x="10990" y="383"/>
                  </a:lnTo>
                  <a:cubicBezTo>
                    <a:pt x="11042" y="196"/>
                    <a:pt x="10885" y="1"/>
                    <a:pt x="106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9" name="Google Shape;13599;p88"/>
            <p:cNvSpPr/>
            <p:nvPr/>
          </p:nvSpPr>
          <p:spPr>
            <a:xfrm>
              <a:off x="1951705" y="4367117"/>
              <a:ext cx="86062" cy="65437"/>
            </a:xfrm>
            <a:custGeom>
              <a:avLst/>
              <a:gdLst/>
              <a:ahLst/>
              <a:cxnLst/>
              <a:rect l="l" t="t" r="r" b="b"/>
              <a:pathLst>
                <a:path w="2704" h="2056" extrusionOk="0">
                  <a:moveTo>
                    <a:pt x="905" y="1"/>
                  </a:moveTo>
                  <a:cubicBezTo>
                    <a:pt x="881" y="1"/>
                    <a:pt x="857" y="7"/>
                    <a:pt x="834" y="20"/>
                  </a:cubicBezTo>
                  <a:cubicBezTo>
                    <a:pt x="167" y="330"/>
                    <a:pt x="0" y="1211"/>
                    <a:pt x="524" y="1746"/>
                  </a:cubicBezTo>
                  <a:cubicBezTo>
                    <a:pt x="739" y="1949"/>
                    <a:pt x="1000" y="2056"/>
                    <a:pt x="1274" y="2056"/>
                  </a:cubicBezTo>
                  <a:cubicBezTo>
                    <a:pt x="2227" y="2056"/>
                    <a:pt x="2703" y="913"/>
                    <a:pt x="2024" y="234"/>
                  </a:cubicBezTo>
                  <a:cubicBezTo>
                    <a:pt x="1941" y="151"/>
                    <a:pt x="1834" y="80"/>
                    <a:pt x="1715" y="20"/>
                  </a:cubicBezTo>
                  <a:cubicBezTo>
                    <a:pt x="1696" y="10"/>
                    <a:pt x="1674" y="6"/>
                    <a:pt x="1652" y="6"/>
                  </a:cubicBezTo>
                  <a:cubicBezTo>
                    <a:pt x="1592" y="6"/>
                    <a:pt x="1530" y="39"/>
                    <a:pt x="1512" y="91"/>
                  </a:cubicBezTo>
                  <a:cubicBezTo>
                    <a:pt x="1477" y="163"/>
                    <a:pt x="1512" y="270"/>
                    <a:pt x="1584" y="294"/>
                  </a:cubicBezTo>
                  <a:cubicBezTo>
                    <a:pt x="2060" y="508"/>
                    <a:pt x="2167" y="1127"/>
                    <a:pt x="1810" y="1508"/>
                  </a:cubicBezTo>
                  <a:cubicBezTo>
                    <a:pt x="1667" y="1645"/>
                    <a:pt x="1477" y="1714"/>
                    <a:pt x="1285" y="1714"/>
                  </a:cubicBezTo>
                  <a:cubicBezTo>
                    <a:pt x="1093" y="1714"/>
                    <a:pt x="899" y="1645"/>
                    <a:pt x="750" y="1508"/>
                  </a:cubicBezTo>
                  <a:cubicBezTo>
                    <a:pt x="381" y="1127"/>
                    <a:pt x="500" y="520"/>
                    <a:pt x="977" y="294"/>
                  </a:cubicBezTo>
                  <a:cubicBezTo>
                    <a:pt x="1048" y="270"/>
                    <a:pt x="1096" y="163"/>
                    <a:pt x="1048" y="91"/>
                  </a:cubicBezTo>
                  <a:cubicBezTo>
                    <a:pt x="1022" y="40"/>
                    <a:pt x="966" y="1"/>
                    <a:pt x="9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00" name="Google Shape;13600;p88"/>
          <p:cNvGrpSpPr/>
          <p:nvPr/>
        </p:nvGrpSpPr>
        <p:grpSpPr>
          <a:xfrm>
            <a:off x="3996113" y="4116926"/>
            <a:ext cx="336512" cy="335048"/>
            <a:chOff x="3996113" y="4291176"/>
            <a:chExt cx="336512" cy="335048"/>
          </a:xfrm>
        </p:grpSpPr>
        <p:sp>
          <p:nvSpPr>
            <p:cNvPr id="13601" name="Google Shape;13601;p88"/>
            <p:cNvSpPr/>
            <p:nvPr/>
          </p:nvSpPr>
          <p:spPr>
            <a:xfrm>
              <a:off x="4082143" y="4323386"/>
              <a:ext cx="111810" cy="219833"/>
            </a:xfrm>
            <a:custGeom>
              <a:avLst/>
              <a:gdLst/>
              <a:ahLst/>
              <a:cxnLst/>
              <a:rect l="l" t="t" r="r" b="b"/>
              <a:pathLst>
                <a:path w="3513" h="6907" extrusionOk="0">
                  <a:moveTo>
                    <a:pt x="1751" y="322"/>
                  </a:moveTo>
                  <a:cubicBezTo>
                    <a:pt x="1846" y="322"/>
                    <a:pt x="1929" y="394"/>
                    <a:pt x="1929" y="501"/>
                  </a:cubicBezTo>
                  <a:lnTo>
                    <a:pt x="1929" y="942"/>
                  </a:lnTo>
                  <a:cubicBezTo>
                    <a:pt x="1929" y="1037"/>
                    <a:pt x="2001" y="1096"/>
                    <a:pt x="2084" y="1096"/>
                  </a:cubicBezTo>
                  <a:cubicBezTo>
                    <a:pt x="2691" y="1108"/>
                    <a:pt x="3179" y="1596"/>
                    <a:pt x="3179" y="2204"/>
                  </a:cubicBezTo>
                  <a:lnTo>
                    <a:pt x="3179" y="2525"/>
                  </a:lnTo>
                  <a:cubicBezTo>
                    <a:pt x="3179" y="2608"/>
                    <a:pt x="3108" y="2704"/>
                    <a:pt x="3001" y="2704"/>
                  </a:cubicBezTo>
                  <a:cubicBezTo>
                    <a:pt x="2917" y="2704"/>
                    <a:pt x="2822" y="2620"/>
                    <a:pt x="2822" y="2525"/>
                  </a:cubicBezTo>
                  <a:lnTo>
                    <a:pt x="2822" y="2204"/>
                  </a:lnTo>
                  <a:cubicBezTo>
                    <a:pt x="2834" y="1787"/>
                    <a:pt x="2501" y="1454"/>
                    <a:pt x="2060" y="1454"/>
                  </a:cubicBezTo>
                  <a:lnTo>
                    <a:pt x="1608" y="1454"/>
                  </a:lnTo>
                  <a:cubicBezTo>
                    <a:pt x="1096" y="1454"/>
                    <a:pt x="679" y="1870"/>
                    <a:pt x="679" y="2370"/>
                  </a:cubicBezTo>
                  <a:cubicBezTo>
                    <a:pt x="679" y="2882"/>
                    <a:pt x="1096" y="3299"/>
                    <a:pt x="1608" y="3299"/>
                  </a:cubicBezTo>
                  <a:lnTo>
                    <a:pt x="1917" y="3299"/>
                  </a:lnTo>
                  <a:cubicBezTo>
                    <a:pt x="2620" y="3299"/>
                    <a:pt x="3191" y="3859"/>
                    <a:pt x="3191" y="4573"/>
                  </a:cubicBezTo>
                  <a:cubicBezTo>
                    <a:pt x="3191" y="5216"/>
                    <a:pt x="2715" y="5764"/>
                    <a:pt x="2084" y="5835"/>
                  </a:cubicBezTo>
                  <a:cubicBezTo>
                    <a:pt x="2001" y="5859"/>
                    <a:pt x="1941" y="5918"/>
                    <a:pt x="1941" y="5990"/>
                  </a:cubicBezTo>
                  <a:lnTo>
                    <a:pt x="1941" y="6454"/>
                  </a:lnTo>
                  <a:cubicBezTo>
                    <a:pt x="1941" y="6538"/>
                    <a:pt x="1870" y="6633"/>
                    <a:pt x="1762" y="6633"/>
                  </a:cubicBezTo>
                  <a:cubicBezTo>
                    <a:pt x="1667" y="6633"/>
                    <a:pt x="1584" y="6549"/>
                    <a:pt x="1584" y="6454"/>
                  </a:cubicBezTo>
                  <a:lnTo>
                    <a:pt x="1584" y="6002"/>
                  </a:lnTo>
                  <a:cubicBezTo>
                    <a:pt x="1584" y="5918"/>
                    <a:pt x="1512" y="5859"/>
                    <a:pt x="1441" y="5859"/>
                  </a:cubicBezTo>
                  <a:cubicBezTo>
                    <a:pt x="834" y="5835"/>
                    <a:pt x="334" y="5347"/>
                    <a:pt x="334" y="4740"/>
                  </a:cubicBezTo>
                  <a:cubicBezTo>
                    <a:pt x="334" y="4644"/>
                    <a:pt x="417" y="4561"/>
                    <a:pt x="512" y="4561"/>
                  </a:cubicBezTo>
                  <a:cubicBezTo>
                    <a:pt x="608" y="4561"/>
                    <a:pt x="691" y="4633"/>
                    <a:pt x="691" y="4740"/>
                  </a:cubicBezTo>
                  <a:cubicBezTo>
                    <a:pt x="691" y="5156"/>
                    <a:pt x="1036" y="5502"/>
                    <a:pt x="1453" y="5502"/>
                  </a:cubicBezTo>
                  <a:lnTo>
                    <a:pt x="1929" y="5502"/>
                  </a:lnTo>
                  <a:cubicBezTo>
                    <a:pt x="2441" y="5502"/>
                    <a:pt x="2858" y="5085"/>
                    <a:pt x="2858" y="4573"/>
                  </a:cubicBezTo>
                  <a:cubicBezTo>
                    <a:pt x="2858" y="4073"/>
                    <a:pt x="2441" y="3656"/>
                    <a:pt x="1929" y="3656"/>
                  </a:cubicBezTo>
                  <a:lnTo>
                    <a:pt x="1608" y="3656"/>
                  </a:lnTo>
                  <a:cubicBezTo>
                    <a:pt x="905" y="3656"/>
                    <a:pt x="322" y="3085"/>
                    <a:pt x="322" y="2370"/>
                  </a:cubicBezTo>
                  <a:cubicBezTo>
                    <a:pt x="322" y="1727"/>
                    <a:pt x="798" y="1180"/>
                    <a:pt x="1441" y="1108"/>
                  </a:cubicBezTo>
                  <a:cubicBezTo>
                    <a:pt x="1512" y="1096"/>
                    <a:pt x="1572" y="1037"/>
                    <a:pt x="1572" y="953"/>
                  </a:cubicBezTo>
                  <a:lnTo>
                    <a:pt x="1572" y="501"/>
                  </a:lnTo>
                  <a:cubicBezTo>
                    <a:pt x="1572" y="406"/>
                    <a:pt x="1643" y="322"/>
                    <a:pt x="1751" y="322"/>
                  </a:cubicBezTo>
                  <a:close/>
                  <a:moveTo>
                    <a:pt x="1762" y="1"/>
                  </a:moveTo>
                  <a:cubicBezTo>
                    <a:pt x="1500" y="1"/>
                    <a:pt x="1274" y="227"/>
                    <a:pt x="1274" y="501"/>
                  </a:cubicBezTo>
                  <a:lnTo>
                    <a:pt x="1274" y="823"/>
                  </a:lnTo>
                  <a:cubicBezTo>
                    <a:pt x="548" y="977"/>
                    <a:pt x="24" y="1608"/>
                    <a:pt x="24" y="2370"/>
                  </a:cubicBezTo>
                  <a:cubicBezTo>
                    <a:pt x="24" y="3251"/>
                    <a:pt x="738" y="3954"/>
                    <a:pt x="1608" y="3954"/>
                  </a:cubicBezTo>
                  <a:lnTo>
                    <a:pt x="1917" y="3954"/>
                  </a:lnTo>
                  <a:cubicBezTo>
                    <a:pt x="2262" y="3954"/>
                    <a:pt x="2524" y="4216"/>
                    <a:pt x="2524" y="4561"/>
                  </a:cubicBezTo>
                  <a:cubicBezTo>
                    <a:pt x="2524" y="4906"/>
                    <a:pt x="2262" y="5168"/>
                    <a:pt x="1917" y="5168"/>
                  </a:cubicBezTo>
                  <a:lnTo>
                    <a:pt x="1441" y="5168"/>
                  </a:lnTo>
                  <a:cubicBezTo>
                    <a:pt x="1191" y="5168"/>
                    <a:pt x="977" y="4966"/>
                    <a:pt x="977" y="4704"/>
                  </a:cubicBezTo>
                  <a:cubicBezTo>
                    <a:pt x="977" y="4442"/>
                    <a:pt x="750" y="4216"/>
                    <a:pt x="488" y="4216"/>
                  </a:cubicBezTo>
                  <a:cubicBezTo>
                    <a:pt x="215" y="4216"/>
                    <a:pt x="0" y="4442"/>
                    <a:pt x="0" y="4704"/>
                  </a:cubicBezTo>
                  <a:cubicBezTo>
                    <a:pt x="0" y="5442"/>
                    <a:pt x="548" y="6037"/>
                    <a:pt x="1250" y="6121"/>
                  </a:cubicBezTo>
                  <a:lnTo>
                    <a:pt x="1250" y="6418"/>
                  </a:lnTo>
                  <a:cubicBezTo>
                    <a:pt x="1250" y="6692"/>
                    <a:pt x="1465" y="6907"/>
                    <a:pt x="1739" y="6907"/>
                  </a:cubicBezTo>
                  <a:cubicBezTo>
                    <a:pt x="2001" y="6907"/>
                    <a:pt x="2227" y="6692"/>
                    <a:pt x="2227" y="6418"/>
                  </a:cubicBezTo>
                  <a:lnTo>
                    <a:pt x="2227" y="6121"/>
                  </a:lnTo>
                  <a:cubicBezTo>
                    <a:pt x="2953" y="5978"/>
                    <a:pt x="3477" y="5335"/>
                    <a:pt x="3477" y="4573"/>
                  </a:cubicBezTo>
                  <a:cubicBezTo>
                    <a:pt x="3477" y="3692"/>
                    <a:pt x="2763" y="3001"/>
                    <a:pt x="1905" y="3001"/>
                  </a:cubicBezTo>
                  <a:lnTo>
                    <a:pt x="1608" y="3001"/>
                  </a:lnTo>
                  <a:cubicBezTo>
                    <a:pt x="1262" y="3001"/>
                    <a:pt x="989" y="2728"/>
                    <a:pt x="989" y="2382"/>
                  </a:cubicBezTo>
                  <a:cubicBezTo>
                    <a:pt x="989" y="2037"/>
                    <a:pt x="1262" y="1775"/>
                    <a:pt x="1608" y="1775"/>
                  </a:cubicBezTo>
                  <a:lnTo>
                    <a:pt x="2084" y="1775"/>
                  </a:lnTo>
                  <a:cubicBezTo>
                    <a:pt x="2334" y="1775"/>
                    <a:pt x="2536" y="1989"/>
                    <a:pt x="2536" y="2239"/>
                  </a:cubicBezTo>
                  <a:lnTo>
                    <a:pt x="2536" y="2549"/>
                  </a:lnTo>
                  <a:cubicBezTo>
                    <a:pt x="2524" y="2799"/>
                    <a:pt x="2751" y="3013"/>
                    <a:pt x="3013" y="3013"/>
                  </a:cubicBezTo>
                  <a:cubicBezTo>
                    <a:pt x="3286" y="3013"/>
                    <a:pt x="3513" y="2787"/>
                    <a:pt x="3513" y="2525"/>
                  </a:cubicBezTo>
                  <a:lnTo>
                    <a:pt x="3513" y="2204"/>
                  </a:lnTo>
                  <a:cubicBezTo>
                    <a:pt x="3513" y="1477"/>
                    <a:pt x="2953" y="882"/>
                    <a:pt x="2262" y="799"/>
                  </a:cubicBezTo>
                  <a:lnTo>
                    <a:pt x="2262" y="501"/>
                  </a:lnTo>
                  <a:cubicBezTo>
                    <a:pt x="2262" y="227"/>
                    <a:pt x="2036" y="1"/>
                    <a:pt x="1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2" name="Google Shape;13602;p88"/>
            <p:cNvSpPr/>
            <p:nvPr/>
          </p:nvSpPr>
          <p:spPr>
            <a:xfrm>
              <a:off x="4226894" y="4523485"/>
              <a:ext cx="52324" cy="51942"/>
            </a:xfrm>
            <a:custGeom>
              <a:avLst/>
              <a:gdLst/>
              <a:ahLst/>
              <a:cxnLst/>
              <a:rect l="l" t="t" r="r" b="b"/>
              <a:pathLst>
                <a:path w="1644" h="1632" extrusionOk="0">
                  <a:moveTo>
                    <a:pt x="822" y="310"/>
                  </a:moveTo>
                  <a:cubicBezTo>
                    <a:pt x="1108" y="310"/>
                    <a:pt x="1322" y="536"/>
                    <a:pt x="1322" y="822"/>
                  </a:cubicBezTo>
                  <a:cubicBezTo>
                    <a:pt x="1322" y="1096"/>
                    <a:pt x="1108" y="1322"/>
                    <a:pt x="822" y="1322"/>
                  </a:cubicBezTo>
                  <a:cubicBezTo>
                    <a:pt x="536" y="1322"/>
                    <a:pt x="310" y="1096"/>
                    <a:pt x="310" y="822"/>
                  </a:cubicBezTo>
                  <a:cubicBezTo>
                    <a:pt x="310" y="536"/>
                    <a:pt x="536" y="310"/>
                    <a:pt x="822" y="310"/>
                  </a:cubicBezTo>
                  <a:close/>
                  <a:moveTo>
                    <a:pt x="822" y="0"/>
                  </a:moveTo>
                  <a:cubicBezTo>
                    <a:pt x="370" y="0"/>
                    <a:pt x="0" y="370"/>
                    <a:pt x="0" y="822"/>
                  </a:cubicBezTo>
                  <a:cubicBezTo>
                    <a:pt x="0" y="1263"/>
                    <a:pt x="370" y="1632"/>
                    <a:pt x="822" y="1632"/>
                  </a:cubicBezTo>
                  <a:cubicBezTo>
                    <a:pt x="1263" y="1632"/>
                    <a:pt x="1644" y="1263"/>
                    <a:pt x="1644" y="822"/>
                  </a:cubicBezTo>
                  <a:cubicBezTo>
                    <a:pt x="1644" y="370"/>
                    <a:pt x="1263"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3" name="Google Shape;13603;p88"/>
            <p:cNvSpPr/>
            <p:nvPr/>
          </p:nvSpPr>
          <p:spPr>
            <a:xfrm>
              <a:off x="3996113" y="4291176"/>
              <a:ext cx="336512" cy="335048"/>
            </a:xfrm>
            <a:custGeom>
              <a:avLst/>
              <a:gdLst/>
              <a:ahLst/>
              <a:cxnLst/>
              <a:rect l="l" t="t" r="r" b="b"/>
              <a:pathLst>
                <a:path w="10573" h="10527" extrusionOk="0">
                  <a:moveTo>
                    <a:pt x="8216" y="5930"/>
                  </a:moveTo>
                  <a:lnTo>
                    <a:pt x="8335" y="6537"/>
                  </a:lnTo>
                  <a:cubicBezTo>
                    <a:pt x="8359" y="6597"/>
                    <a:pt x="8394" y="6645"/>
                    <a:pt x="8442" y="6657"/>
                  </a:cubicBezTo>
                  <a:cubicBezTo>
                    <a:pt x="8502" y="6668"/>
                    <a:pt x="8549" y="6692"/>
                    <a:pt x="8609" y="6716"/>
                  </a:cubicBezTo>
                  <a:cubicBezTo>
                    <a:pt x="8631" y="6729"/>
                    <a:pt x="8653" y="6734"/>
                    <a:pt x="8674" y="6734"/>
                  </a:cubicBezTo>
                  <a:cubicBezTo>
                    <a:pt x="8710" y="6734"/>
                    <a:pt x="8745" y="6719"/>
                    <a:pt x="8775" y="6704"/>
                  </a:cubicBezTo>
                  <a:lnTo>
                    <a:pt x="9252" y="6311"/>
                  </a:lnTo>
                  <a:lnTo>
                    <a:pt x="9561" y="6585"/>
                  </a:lnTo>
                  <a:lnTo>
                    <a:pt x="9264" y="7121"/>
                  </a:lnTo>
                  <a:cubicBezTo>
                    <a:pt x="9228" y="7157"/>
                    <a:pt x="9228" y="7216"/>
                    <a:pt x="9264" y="7276"/>
                  </a:cubicBezTo>
                  <a:cubicBezTo>
                    <a:pt x="9287" y="7323"/>
                    <a:pt x="9323" y="7371"/>
                    <a:pt x="9347" y="7430"/>
                  </a:cubicBezTo>
                  <a:cubicBezTo>
                    <a:pt x="9383" y="7478"/>
                    <a:pt x="9430" y="7514"/>
                    <a:pt x="9490" y="7514"/>
                  </a:cubicBezTo>
                  <a:lnTo>
                    <a:pt x="10109" y="7538"/>
                  </a:lnTo>
                  <a:lnTo>
                    <a:pt x="10180" y="7942"/>
                  </a:lnTo>
                  <a:lnTo>
                    <a:pt x="9645" y="8157"/>
                  </a:lnTo>
                  <a:cubicBezTo>
                    <a:pt x="9585" y="8181"/>
                    <a:pt x="9561" y="8240"/>
                    <a:pt x="9549" y="8276"/>
                  </a:cubicBezTo>
                  <a:cubicBezTo>
                    <a:pt x="9549" y="8335"/>
                    <a:pt x="9526" y="8383"/>
                    <a:pt x="9514" y="8442"/>
                  </a:cubicBezTo>
                  <a:cubicBezTo>
                    <a:pt x="9502" y="8502"/>
                    <a:pt x="9514" y="8562"/>
                    <a:pt x="9561" y="8597"/>
                  </a:cubicBezTo>
                  <a:lnTo>
                    <a:pt x="10014" y="8990"/>
                  </a:lnTo>
                  <a:lnTo>
                    <a:pt x="9811" y="9347"/>
                  </a:lnTo>
                  <a:lnTo>
                    <a:pt x="9228" y="9157"/>
                  </a:lnTo>
                  <a:cubicBezTo>
                    <a:pt x="9213" y="9154"/>
                    <a:pt x="9198" y="9152"/>
                    <a:pt x="9184" y="9152"/>
                  </a:cubicBezTo>
                  <a:cubicBezTo>
                    <a:pt x="9141" y="9152"/>
                    <a:pt x="9103" y="9166"/>
                    <a:pt x="9085" y="9193"/>
                  </a:cubicBezTo>
                  <a:cubicBezTo>
                    <a:pt x="9037" y="9228"/>
                    <a:pt x="8990" y="9264"/>
                    <a:pt x="8954" y="9288"/>
                  </a:cubicBezTo>
                  <a:cubicBezTo>
                    <a:pt x="8906" y="9324"/>
                    <a:pt x="8871" y="9383"/>
                    <a:pt x="8895" y="9443"/>
                  </a:cubicBezTo>
                  <a:lnTo>
                    <a:pt x="8978" y="10050"/>
                  </a:lnTo>
                  <a:lnTo>
                    <a:pt x="8597" y="10181"/>
                  </a:lnTo>
                  <a:lnTo>
                    <a:pt x="8264" y="9669"/>
                  </a:lnTo>
                  <a:cubicBezTo>
                    <a:pt x="8228" y="9621"/>
                    <a:pt x="8192" y="9585"/>
                    <a:pt x="8133" y="9585"/>
                  </a:cubicBezTo>
                  <a:lnTo>
                    <a:pt x="7954" y="9585"/>
                  </a:lnTo>
                  <a:cubicBezTo>
                    <a:pt x="7894" y="9585"/>
                    <a:pt x="7847" y="9621"/>
                    <a:pt x="7811" y="9669"/>
                  </a:cubicBezTo>
                  <a:lnTo>
                    <a:pt x="7490" y="10181"/>
                  </a:lnTo>
                  <a:lnTo>
                    <a:pt x="7097" y="10050"/>
                  </a:lnTo>
                  <a:lnTo>
                    <a:pt x="7192" y="9443"/>
                  </a:lnTo>
                  <a:cubicBezTo>
                    <a:pt x="7204" y="9383"/>
                    <a:pt x="7180" y="9324"/>
                    <a:pt x="7132" y="9288"/>
                  </a:cubicBezTo>
                  <a:cubicBezTo>
                    <a:pt x="7085" y="9264"/>
                    <a:pt x="7037" y="9216"/>
                    <a:pt x="7001" y="9193"/>
                  </a:cubicBezTo>
                  <a:cubicBezTo>
                    <a:pt x="6970" y="9161"/>
                    <a:pt x="6933" y="9145"/>
                    <a:pt x="6897" y="9145"/>
                  </a:cubicBezTo>
                  <a:cubicBezTo>
                    <a:pt x="6880" y="9145"/>
                    <a:pt x="6863" y="9149"/>
                    <a:pt x="6847" y="9157"/>
                  </a:cubicBezTo>
                  <a:lnTo>
                    <a:pt x="6275" y="9347"/>
                  </a:lnTo>
                  <a:lnTo>
                    <a:pt x="6061" y="8990"/>
                  </a:lnTo>
                  <a:lnTo>
                    <a:pt x="6525" y="8597"/>
                  </a:lnTo>
                  <a:cubicBezTo>
                    <a:pt x="6573" y="8550"/>
                    <a:pt x="6585" y="8502"/>
                    <a:pt x="6573" y="8442"/>
                  </a:cubicBezTo>
                  <a:cubicBezTo>
                    <a:pt x="6549" y="8383"/>
                    <a:pt x="6537" y="8335"/>
                    <a:pt x="6537" y="8276"/>
                  </a:cubicBezTo>
                  <a:cubicBezTo>
                    <a:pt x="6537" y="8216"/>
                    <a:pt x="6489" y="8169"/>
                    <a:pt x="6430" y="8157"/>
                  </a:cubicBezTo>
                  <a:lnTo>
                    <a:pt x="5847" y="7942"/>
                  </a:lnTo>
                  <a:lnTo>
                    <a:pt x="5930" y="7538"/>
                  </a:lnTo>
                  <a:lnTo>
                    <a:pt x="6549" y="7514"/>
                  </a:lnTo>
                  <a:cubicBezTo>
                    <a:pt x="6609" y="7514"/>
                    <a:pt x="6656" y="7490"/>
                    <a:pt x="6680" y="7430"/>
                  </a:cubicBezTo>
                  <a:cubicBezTo>
                    <a:pt x="6716" y="7383"/>
                    <a:pt x="6740" y="7323"/>
                    <a:pt x="6775" y="7276"/>
                  </a:cubicBezTo>
                  <a:cubicBezTo>
                    <a:pt x="6811" y="7240"/>
                    <a:pt x="6811" y="7180"/>
                    <a:pt x="6775" y="7121"/>
                  </a:cubicBezTo>
                  <a:lnTo>
                    <a:pt x="6478" y="6585"/>
                  </a:lnTo>
                  <a:lnTo>
                    <a:pt x="6787" y="6311"/>
                  </a:lnTo>
                  <a:lnTo>
                    <a:pt x="7263" y="6704"/>
                  </a:lnTo>
                  <a:cubicBezTo>
                    <a:pt x="7293" y="6719"/>
                    <a:pt x="7327" y="6729"/>
                    <a:pt x="7363" y="6729"/>
                  </a:cubicBezTo>
                  <a:cubicBezTo>
                    <a:pt x="7385" y="6729"/>
                    <a:pt x="7407" y="6725"/>
                    <a:pt x="7430" y="6716"/>
                  </a:cubicBezTo>
                  <a:cubicBezTo>
                    <a:pt x="7478" y="6704"/>
                    <a:pt x="7537" y="6668"/>
                    <a:pt x="7597" y="6657"/>
                  </a:cubicBezTo>
                  <a:cubicBezTo>
                    <a:pt x="7656" y="6645"/>
                    <a:pt x="7680" y="6597"/>
                    <a:pt x="7704" y="6537"/>
                  </a:cubicBezTo>
                  <a:lnTo>
                    <a:pt x="7823" y="5930"/>
                  </a:lnTo>
                  <a:close/>
                  <a:moveTo>
                    <a:pt x="4454" y="1"/>
                  </a:moveTo>
                  <a:cubicBezTo>
                    <a:pt x="3739" y="1"/>
                    <a:pt x="3025" y="180"/>
                    <a:pt x="2382" y="513"/>
                  </a:cubicBezTo>
                  <a:cubicBezTo>
                    <a:pt x="2310" y="561"/>
                    <a:pt x="2287" y="644"/>
                    <a:pt x="2322" y="715"/>
                  </a:cubicBezTo>
                  <a:cubicBezTo>
                    <a:pt x="2354" y="770"/>
                    <a:pt x="2405" y="799"/>
                    <a:pt x="2458" y="799"/>
                  </a:cubicBezTo>
                  <a:cubicBezTo>
                    <a:pt x="2485" y="799"/>
                    <a:pt x="2512" y="791"/>
                    <a:pt x="2537" y="775"/>
                  </a:cubicBezTo>
                  <a:cubicBezTo>
                    <a:pt x="3132" y="465"/>
                    <a:pt x="3787" y="299"/>
                    <a:pt x="4454" y="299"/>
                  </a:cubicBezTo>
                  <a:cubicBezTo>
                    <a:pt x="6728" y="299"/>
                    <a:pt x="8597" y="2168"/>
                    <a:pt x="8597" y="4442"/>
                  </a:cubicBezTo>
                  <a:cubicBezTo>
                    <a:pt x="8597" y="4847"/>
                    <a:pt x="8537" y="5228"/>
                    <a:pt x="8430" y="5621"/>
                  </a:cubicBezTo>
                  <a:lnTo>
                    <a:pt x="7740" y="5621"/>
                  </a:lnTo>
                  <a:cubicBezTo>
                    <a:pt x="7668" y="5621"/>
                    <a:pt x="7609" y="5656"/>
                    <a:pt x="7597" y="5728"/>
                  </a:cubicBezTo>
                  <a:lnTo>
                    <a:pt x="7466" y="6371"/>
                  </a:lnTo>
                  <a:lnTo>
                    <a:pt x="7442" y="6371"/>
                  </a:lnTo>
                  <a:lnTo>
                    <a:pt x="6942" y="5966"/>
                  </a:lnTo>
                  <a:cubicBezTo>
                    <a:pt x="6912" y="5948"/>
                    <a:pt x="6879" y="5939"/>
                    <a:pt x="6847" y="5939"/>
                  </a:cubicBezTo>
                  <a:cubicBezTo>
                    <a:pt x="6814" y="5939"/>
                    <a:pt x="6781" y="5948"/>
                    <a:pt x="6751" y="5966"/>
                  </a:cubicBezTo>
                  <a:lnTo>
                    <a:pt x="6239" y="6407"/>
                  </a:lnTo>
                  <a:cubicBezTo>
                    <a:pt x="6180" y="6442"/>
                    <a:pt x="6168" y="6537"/>
                    <a:pt x="6216" y="6597"/>
                  </a:cubicBezTo>
                  <a:lnTo>
                    <a:pt x="6525" y="7180"/>
                  </a:lnTo>
                  <a:cubicBezTo>
                    <a:pt x="6525" y="7180"/>
                    <a:pt x="6525" y="7192"/>
                    <a:pt x="6513" y="7192"/>
                  </a:cubicBezTo>
                  <a:lnTo>
                    <a:pt x="5858" y="7204"/>
                  </a:lnTo>
                  <a:cubicBezTo>
                    <a:pt x="5775" y="7204"/>
                    <a:pt x="5716" y="7264"/>
                    <a:pt x="5704" y="7335"/>
                  </a:cubicBezTo>
                  <a:lnTo>
                    <a:pt x="5585" y="7990"/>
                  </a:lnTo>
                  <a:cubicBezTo>
                    <a:pt x="5573" y="8073"/>
                    <a:pt x="5620" y="8145"/>
                    <a:pt x="5680" y="8157"/>
                  </a:cubicBezTo>
                  <a:lnTo>
                    <a:pt x="6013" y="8288"/>
                  </a:lnTo>
                  <a:cubicBezTo>
                    <a:pt x="5525" y="8502"/>
                    <a:pt x="5001" y="8585"/>
                    <a:pt x="4454" y="8585"/>
                  </a:cubicBezTo>
                  <a:cubicBezTo>
                    <a:pt x="2179" y="8585"/>
                    <a:pt x="322" y="6728"/>
                    <a:pt x="322" y="4454"/>
                  </a:cubicBezTo>
                  <a:cubicBezTo>
                    <a:pt x="322" y="3168"/>
                    <a:pt x="894" y="2001"/>
                    <a:pt x="1894" y="1203"/>
                  </a:cubicBezTo>
                  <a:cubicBezTo>
                    <a:pt x="1965" y="1144"/>
                    <a:pt x="1965" y="1061"/>
                    <a:pt x="1929" y="989"/>
                  </a:cubicBezTo>
                  <a:cubicBezTo>
                    <a:pt x="1895" y="942"/>
                    <a:pt x="1850" y="921"/>
                    <a:pt x="1804" y="921"/>
                  </a:cubicBezTo>
                  <a:cubicBezTo>
                    <a:pt x="1769" y="921"/>
                    <a:pt x="1734" y="933"/>
                    <a:pt x="1703" y="953"/>
                  </a:cubicBezTo>
                  <a:cubicBezTo>
                    <a:pt x="632" y="1799"/>
                    <a:pt x="1" y="3085"/>
                    <a:pt x="1" y="4454"/>
                  </a:cubicBezTo>
                  <a:cubicBezTo>
                    <a:pt x="1" y="5645"/>
                    <a:pt x="465" y="6764"/>
                    <a:pt x="1298" y="7597"/>
                  </a:cubicBezTo>
                  <a:cubicBezTo>
                    <a:pt x="2132" y="8431"/>
                    <a:pt x="3251" y="8883"/>
                    <a:pt x="4442" y="8883"/>
                  </a:cubicBezTo>
                  <a:cubicBezTo>
                    <a:pt x="5001" y="8883"/>
                    <a:pt x="5537" y="8788"/>
                    <a:pt x="6049" y="8585"/>
                  </a:cubicBezTo>
                  <a:lnTo>
                    <a:pt x="6049" y="8585"/>
                  </a:lnTo>
                  <a:lnTo>
                    <a:pt x="5775" y="8823"/>
                  </a:lnTo>
                  <a:cubicBezTo>
                    <a:pt x="5716" y="8871"/>
                    <a:pt x="5704" y="8966"/>
                    <a:pt x="5751" y="9026"/>
                  </a:cubicBezTo>
                  <a:lnTo>
                    <a:pt x="6073" y="9585"/>
                  </a:lnTo>
                  <a:cubicBezTo>
                    <a:pt x="6101" y="9632"/>
                    <a:pt x="6158" y="9664"/>
                    <a:pt x="6211" y="9664"/>
                  </a:cubicBezTo>
                  <a:cubicBezTo>
                    <a:pt x="6225" y="9664"/>
                    <a:pt x="6239" y="9662"/>
                    <a:pt x="6251" y="9657"/>
                  </a:cubicBezTo>
                  <a:lnTo>
                    <a:pt x="6882" y="9455"/>
                  </a:lnTo>
                  <a:cubicBezTo>
                    <a:pt x="6882" y="9455"/>
                    <a:pt x="6894" y="9455"/>
                    <a:pt x="6894" y="9466"/>
                  </a:cubicBezTo>
                  <a:lnTo>
                    <a:pt x="6787" y="10121"/>
                  </a:lnTo>
                  <a:cubicBezTo>
                    <a:pt x="6775" y="10193"/>
                    <a:pt x="6823" y="10276"/>
                    <a:pt x="6894" y="10288"/>
                  </a:cubicBezTo>
                  <a:lnTo>
                    <a:pt x="7525" y="10514"/>
                  </a:lnTo>
                  <a:cubicBezTo>
                    <a:pt x="7537" y="10514"/>
                    <a:pt x="7549" y="10526"/>
                    <a:pt x="7585" y="10526"/>
                  </a:cubicBezTo>
                  <a:cubicBezTo>
                    <a:pt x="7644" y="10526"/>
                    <a:pt x="7680" y="10490"/>
                    <a:pt x="7716" y="10455"/>
                  </a:cubicBezTo>
                  <a:lnTo>
                    <a:pt x="8061" y="9883"/>
                  </a:lnTo>
                  <a:lnTo>
                    <a:pt x="8073" y="9883"/>
                  </a:lnTo>
                  <a:lnTo>
                    <a:pt x="8418" y="10455"/>
                  </a:lnTo>
                  <a:cubicBezTo>
                    <a:pt x="8445" y="10499"/>
                    <a:pt x="8497" y="10523"/>
                    <a:pt x="8547" y="10523"/>
                  </a:cubicBezTo>
                  <a:cubicBezTo>
                    <a:pt x="8565" y="10523"/>
                    <a:pt x="8582" y="10520"/>
                    <a:pt x="8597" y="10514"/>
                  </a:cubicBezTo>
                  <a:lnTo>
                    <a:pt x="9216" y="10288"/>
                  </a:lnTo>
                  <a:cubicBezTo>
                    <a:pt x="9287" y="10252"/>
                    <a:pt x="9323" y="10193"/>
                    <a:pt x="9323" y="10121"/>
                  </a:cubicBezTo>
                  <a:lnTo>
                    <a:pt x="9216" y="9466"/>
                  </a:lnTo>
                  <a:cubicBezTo>
                    <a:pt x="9216" y="9466"/>
                    <a:pt x="9228" y="9466"/>
                    <a:pt x="9228" y="9455"/>
                  </a:cubicBezTo>
                  <a:lnTo>
                    <a:pt x="9859" y="9657"/>
                  </a:lnTo>
                  <a:cubicBezTo>
                    <a:pt x="9878" y="9666"/>
                    <a:pt x="9897" y="9671"/>
                    <a:pt x="9916" y="9671"/>
                  </a:cubicBezTo>
                  <a:cubicBezTo>
                    <a:pt x="9966" y="9671"/>
                    <a:pt x="10011" y="9638"/>
                    <a:pt x="10038" y="9585"/>
                  </a:cubicBezTo>
                  <a:lnTo>
                    <a:pt x="10359" y="9026"/>
                  </a:lnTo>
                  <a:cubicBezTo>
                    <a:pt x="10395" y="8966"/>
                    <a:pt x="10395" y="8871"/>
                    <a:pt x="10335" y="8823"/>
                  </a:cubicBezTo>
                  <a:lnTo>
                    <a:pt x="9847" y="8395"/>
                  </a:lnTo>
                  <a:lnTo>
                    <a:pt x="9847" y="8383"/>
                  </a:lnTo>
                  <a:lnTo>
                    <a:pt x="10454" y="8145"/>
                  </a:lnTo>
                  <a:cubicBezTo>
                    <a:pt x="10460" y="8146"/>
                    <a:pt x="10465" y="8146"/>
                    <a:pt x="10470" y="8146"/>
                  </a:cubicBezTo>
                  <a:cubicBezTo>
                    <a:pt x="10532" y="8146"/>
                    <a:pt x="10572" y="8080"/>
                    <a:pt x="10561" y="8014"/>
                  </a:cubicBezTo>
                  <a:lnTo>
                    <a:pt x="10442" y="7359"/>
                  </a:lnTo>
                  <a:cubicBezTo>
                    <a:pt x="10419" y="7288"/>
                    <a:pt x="10359" y="7240"/>
                    <a:pt x="10288" y="7228"/>
                  </a:cubicBezTo>
                  <a:lnTo>
                    <a:pt x="9633" y="7204"/>
                  </a:lnTo>
                  <a:cubicBezTo>
                    <a:pt x="9633" y="7204"/>
                    <a:pt x="9633" y="7192"/>
                    <a:pt x="9621" y="7192"/>
                  </a:cubicBezTo>
                  <a:lnTo>
                    <a:pt x="9930" y="6609"/>
                  </a:lnTo>
                  <a:cubicBezTo>
                    <a:pt x="9966" y="6549"/>
                    <a:pt x="9942" y="6466"/>
                    <a:pt x="9907" y="6418"/>
                  </a:cubicBezTo>
                  <a:lnTo>
                    <a:pt x="9395" y="5990"/>
                  </a:lnTo>
                  <a:cubicBezTo>
                    <a:pt x="9365" y="5966"/>
                    <a:pt x="9332" y="5954"/>
                    <a:pt x="9299" y="5954"/>
                  </a:cubicBezTo>
                  <a:cubicBezTo>
                    <a:pt x="9267" y="5954"/>
                    <a:pt x="9234" y="5966"/>
                    <a:pt x="9204" y="5990"/>
                  </a:cubicBezTo>
                  <a:lnTo>
                    <a:pt x="8692" y="6395"/>
                  </a:lnTo>
                  <a:lnTo>
                    <a:pt x="8680" y="6395"/>
                  </a:lnTo>
                  <a:lnTo>
                    <a:pt x="8609" y="6049"/>
                  </a:lnTo>
                  <a:lnTo>
                    <a:pt x="8609" y="6037"/>
                  </a:lnTo>
                  <a:cubicBezTo>
                    <a:pt x="8799" y="5525"/>
                    <a:pt x="8895" y="5002"/>
                    <a:pt x="8895" y="4454"/>
                  </a:cubicBezTo>
                  <a:cubicBezTo>
                    <a:pt x="8895" y="3263"/>
                    <a:pt x="8430" y="2144"/>
                    <a:pt x="7597" y="1311"/>
                  </a:cubicBezTo>
                  <a:cubicBezTo>
                    <a:pt x="6763" y="477"/>
                    <a:pt x="5644" y="1"/>
                    <a:pt x="44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604" name="Google Shape;13604;p88"/>
          <p:cNvSpPr/>
          <p:nvPr/>
        </p:nvSpPr>
        <p:spPr>
          <a:xfrm>
            <a:off x="1331737" y="4133127"/>
            <a:ext cx="304716" cy="304048"/>
          </a:xfrm>
          <a:custGeom>
            <a:avLst/>
            <a:gdLst/>
            <a:ahLst/>
            <a:cxnLst/>
            <a:rect l="l" t="t" r="r" b="b"/>
            <a:pathLst>
              <a:path w="9574" h="9553" extrusionOk="0">
                <a:moveTo>
                  <a:pt x="4811" y="290"/>
                </a:moveTo>
                <a:lnTo>
                  <a:pt x="8157" y="2230"/>
                </a:lnTo>
                <a:lnTo>
                  <a:pt x="7573" y="2230"/>
                </a:lnTo>
                <a:lnTo>
                  <a:pt x="4918" y="671"/>
                </a:lnTo>
                <a:cubicBezTo>
                  <a:pt x="4876" y="647"/>
                  <a:pt x="4838" y="635"/>
                  <a:pt x="4800" y="635"/>
                </a:cubicBezTo>
                <a:cubicBezTo>
                  <a:pt x="4763" y="635"/>
                  <a:pt x="4728" y="647"/>
                  <a:pt x="4692" y="671"/>
                </a:cubicBezTo>
                <a:lnTo>
                  <a:pt x="3989" y="1087"/>
                </a:lnTo>
                <a:cubicBezTo>
                  <a:pt x="3930" y="1135"/>
                  <a:pt x="3906" y="1206"/>
                  <a:pt x="3942" y="1278"/>
                </a:cubicBezTo>
                <a:cubicBezTo>
                  <a:pt x="3974" y="1318"/>
                  <a:pt x="4017" y="1348"/>
                  <a:pt x="4067" y="1348"/>
                </a:cubicBezTo>
                <a:cubicBezTo>
                  <a:pt x="4092" y="1348"/>
                  <a:pt x="4117" y="1341"/>
                  <a:pt x="4144" y="1326"/>
                </a:cubicBezTo>
                <a:lnTo>
                  <a:pt x="4811" y="933"/>
                </a:lnTo>
                <a:lnTo>
                  <a:pt x="7025" y="2230"/>
                </a:lnTo>
                <a:lnTo>
                  <a:pt x="2572" y="2230"/>
                </a:lnTo>
                <a:lnTo>
                  <a:pt x="3561" y="1671"/>
                </a:lnTo>
                <a:cubicBezTo>
                  <a:pt x="3620" y="1623"/>
                  <a:pt x="3644" y="1552"/>
                  <a:pt x="3608" y="1480"/>
                </a:cubicBezTo>
                <a:cubicBezTo>
                  <a:pt x="3576" y="1440"/>
                  <a:pt x="3533" y="1411"/>
                  <a:pt x="3483" y="1411"/>
                </a:cubicBezTo>
                <a:cubicBezTo>
                  <a:pt x="3459" y="1411"/>
                  <a:pt x="3433" y="1417"/>
                  <a:pt x="3406" y="1433"/>
                </a:cubicBezTo>
                <a:lnTo>
                  <a:pt x="2013" y="2254"/>
                </a:lnTo>
                <a:lnTo>
                  <a:pt x="1429" y="2254"/>
                </a:lnTo>
                <a:lnTo>
                  <a:pt x="4811" y="290"/>
                </a:lnTo>
                <a:close/>
                <a:moveTo>
                  <a:pt x="8621" y="2528"/>
                </a:moveTo>
                <a:lnTo>
                  <a:pt x="8621" y="3207"/>
                </a:lnTo>
                <a:lnTo>
                  <a:pt x="965" y="3207"/>
                </a:lnTo>
                <a:lnTo>
                  <a:pt x="965" y="2528"/>
                </a:lnTo>
                <a:close/>
                <a:moveTo>
                  <a:pt x="2644" y="3469"/>
                </a:moveTo>
                <a:cubicBezTo>
                  <a:pt x="2692" y="3469"/>
                  <a:pt x="2727" y="3481"/>
                  <a:pt x="2751" y="3516"/>
                </a:cubicBezTo>
                <a:cubicBezTo>
                  <a:pt x="2787" y="3540"/>
                  <a:pt x="2799" y="3576"/>
                  <a:pt x="2799" y="3623"/>
                </a:cubicBezTo>
                <a:cubicBezTo>
                  <a:pt x="2799" y="3695"/>
                  <a:pt x="2739" y="3754"/>
                  <a:pt x="2668" y="3754"/>
                </a:cubicBezTo>
                <a:cubicBezTo>
                  <a:pt x="2620" y="3754"/>
                  <a:pt x="2596" y="3731"/>
                  <a:pt x="2561" y="3707"/>
                </a:cubicBezTo>
                <a:cubicBezTo>
                  <a:pt x="2528" y="3666"/>
                  <a:pt x="2479" y="3648"/>
                  <a:pt x="2432" y="3648"/>
                </a:cubicBezTo>
                <a:cubicBezTo>
                  <a:pt x="2410" y="3648"/>
                  <a:pt x="2389" y="3652"/>
                  <a:pt x="2370" y="3659"/>
                </a:cubicBezTo>
                <a:cubicBezTo>
                  <a:pt x="2299" y="3695"/>
                  <a:pt x="2251" y="3754"/>
                  <a:pt x="2251" y="3826"/>
                </a:cubicBezTo>
                <a:lnTo>
                  <a:pt x="2251" y="7707"/>
                </a:lnTo>
                <a:lnTo>
                  <a:pt x="1703" y="7707"/>
                </a:lnTo>
                <a:lnTo>
                  <a:pt x="1703" y="3826"/>
                </a:lnTo>
                <a:cubicBezTo>
                  <a:pt x="1703" y="3754"/>
                  <a:pt x="1656" y="3683"/>
                  <a:pt x="1584" y="3659"/>
                </a:cubicBezTo>
                <a:cubicBezTo>
                  <a:pt x="1568" y="3653"/>
                  <a:pt x="1551" y="3650"/>
                  <a:pt x="1532" y="3650"/>
                </a:cubicBezTo>
                <a:cubicBezTo>
                  <a:pt x="1482" y="3650"/>
                  <a:pt x="1425" y="3672"/>
                  <a:pt x="1382" y="3707"/>
                </a:cubicBezTo>
                <a:cubicBezTo>
                  <a:pt x="1358" y="3742"/>
                  <a:pt x="1322" y="3754"/>
                  <a:pt x="1287" y="3754"/>
                </a:cubicBezTo>
                <a:cubicBezTo>
                  <a:pt x="1239" y="3754"/>
                  <a:pt x="1203" y="3731"/>
                  <a:pt x="1179" y="3707"/>
                </a:cubicBezTo>
                <a:cubicBezTo>
                  <a:pt x="1144" y="3683"/>
                  <a:pt x="1132" y="3647"/>
                  <a:pt x="1132" y="3600"/>
                </a:cubicBezTo>
                <a:cubicBezTo>
                  <a:pt x="1132" y="3528"/>
                  <a:pt x="1203" y="3469"/>
                  <a:pt x="1287" y="3469"/>
                </a:cubicBezTo>
                <a:close/>
                <a:moveTo>
                  <a:pt x="5537" y="3481"/>
                </a:moveTo>
                <a:cubicBezTo>
                  <a:pt x="5573" y="3481"/>
                  <a:pt x="5609" y="3504"/>
                  <a:pt x="5644" y="3528"/>
                </a:cubicBezTo>
                <a:cubicBezTo>
                  <a:pt x="5668" y="3564"/>
                  <a:pt x="5692" y="3588"/>
                  <a:pt x="5692" y="3635"/>
                </a:cubicBezTo>
                <a:cubicBezTo>
                  <a:pt x="5692" y="3707"/>
                  <a:pt x="5632" y="3766"/>
                  <a:pt x="5549" y="3766"/>
                </a:cubicBezTo>
                <a:cubicBezTo>
                  <a:pt x="5513" y="3766"/>
                  <a:pt x="5478" y="3754"/>
                  <a:pt x="5454" y="3719"/>
                </a:cubicBezTo>
                <a:cubicBezTo>
                  <a:pt x="5424" y="3681"/>
                  <a:pt x="5376" y="3663"/>
                  <a:pt x="5329" y="3663"/>
                </a:cubicBezTo>
                <a:cubicBezTo>
                  <a:pt x="5301" y="3663"/>
                  <a:pt x="5274" y="3670"/>
                  <a:pt x="5251" y="3683"/>
                </a:cubicBezTo>
                <a:cubicBezTo>
                  <a:pt x="5180" y="3707"/>
                  <a:pt x="5132" y="3766"/>
                  <a:pt x="5132" y="3838"/>
                </a:cubicBezTo>
                <a:lnTo>
                  <a:pt x="5132" y="7731"/>
                </a:lnTo>
                <a:lnTo>
                  <a:pt x="4585" y="7731"/>
                </a:lnTo>
                <a:lnTo>
                  <a:pt x="4585" y="3838"/>
                </a:lnTo>
                <a:cubicBezTo>
                  <a:pt x="4585" y="3766"/>
                  <a:pt x="4537" y="3695"/>
                  <a:pt x="4466" y="3683"/>
                </a:cubicBezTo>
                <a:cubicBezTo>
                  <a:pt x="4439" y="3670"/>
                  <a:pt x="4412" y="3663"/>
                  <a:pt x="4386" y="3663"/>
                </a:cubicBezTo>
                <a:cubicBezTo>
                  <a:pt x="4344" y="3663"/>
                  <a:pt x="4305" y="3681"/>
                  <a:pt x="4275" y="3719"/>
                </a:cubicBezTo>
                <a:cubicBezTo>
                  <a:pt x="4239" y="3754"/>
                  <a:pt x="4216" y="3766"/>
                  <a:pt x="4168" y="3766"/>
                </a:cubicBezTo>
                <a:cubicBezTo>
                  <a:pt x="4120" y="3766"/>
                  <a:pt x="4096" y="3754"/>
                  <a:pt x="4061" y="3719"/>
                </a:cubicBezTo>
                <a:cubicBezTo>
                  <a:pt x="4037" y="3695"/>
                  <a:pt x="4025" y="3659"/>
                  <a:pt x="4025" y="3623"/>
                </a:cubicBezTo>
                <a:cubicBezTo>
                  <a:pt x="4025" y="3540"/>
                  <a:pt x="4096" y="3481"/>
                  <a:pt x="4168" y="3481"/>
                </a:cubicBezTo>
                <a:close/>
                <a:moveTo>
                  <a:pt x="8395" y="3481"/>
                </a:moveTo>
                <a:cubicBezTo>
                  <a:pt x="8442" y="3481"/>
                  <a:pt x="8466" y="3492"/>
                  <a:pt x="8502" y="3528"/>
                </a:cubicBezTo>
                <a:cubicBezTo>
                  <a:pt x="8526" y="3552"/>
                  <a:pt x="8538" y="3588"/>
                  <a:pt x="8538" y="3635"/>
                </a:cubicBezTo>
                <a:cubicBezTo>
                  <a:pt x="8526" y="3695"/>
                  <a:pt x="8466" y="3754"/>
                  <a:pt x="8407" y="3754"/>
                </a:cubicBezTo>
                <a:cubicBezTo>
                  <a:pt x="8371" y="3754"/>
                  <a:pt x="8335" y="3742"/>
                  <a:pt x="8311" y="3707"/>
                </a:cubicBezTo>
                <a:cubicBezTo>
                  <a:pt x="8279" y="3666"/>
                  <a:pt x="8224" y="3648"/>
                  <a:pt x="8174" y="3648"/>
                </a:cubicBezTo>
                <a:cubicBezTo>
                  <a:pt x="8150" y="3648"/>
                  <a:pt x="8128" y="3652"/>
                  <a:pt x="8109" y="3659"/>
                </a:cubicBezTo>
                <a:cubicBezTo>
                  <a:pt x="8037" y="3695"/>
                  <a:pt x="7990" y="3754"/>
                  <a:pt x="7990" y="3826"/>
                </a:cubicBezTo>
                <a:lnTo>
                  <a:pt x="7990" y="7707"/>
                </a:lnTo>
                <a:lnTo>
                  <a:pt x="7442" y="7707"/>
                </a:lnTo>
                <a:lnTo>
                  <a:pt x="7442" y="6314"/>
                </a:lnTo>
                <a:cubicBezTo>
                  <a:pt x="7442" y="6243"/>
                  <a:pt x="7383" y="6183"/>
                  <a:pt x="7311" y="6183"/>
                </a:cubicBezTo>
                <a:cubicBezTo>
                  <a:pt x="7240" y="6183"/>
                  <a:pt x="7180" y="6243"/>
                  <a:pt x="7180" y="6314"/>
                </a:cubicBezTo>
                <a:lnTo>
                  <a:pt x="7180" y="7743"/>
                </a:lnTo>
                <a:cubicBezTo>
                  <a:pt x="7097" y="7791"/>
                  <a:pt x="7061" y="7862"/>
                  <a:pt x="7061" y="7945"/>
                </a:cubicBezTo>
                <a:lnTo>
                  <a:pt x="7061" y="8148"/>
                </a:lnTo>
                <a:lnTo>
                  <a:pt x="5549" y="8148"/>
                </a:lnTo>
                <a:lnTo>
                  <a:pt x="5549" y="7969"/>
                </a:lnTo>
                <a:cubicBezTo>
                  <a:pt x="5549" y="7874"/>
                  <a:pt x="5513" y="7803"/>
                  <a:pt x="5430" y="7755"/>
                </a:cubicBezTo>
                <a:lnTo>
                  <a:pt x="5430" y="4016"/>
                </a:lnTo>
                <a:cubicBezTo>
                  <a:pt x="5465" y="4034"/>
                  <a:pt x="5500" y="4045"/>
                  <a:pt x="5535" y="4045"/>
                </a:cubicBezTo>
                <a:cubicBezTo>
                  <a:pt x="5547" y="4045"/>
                  <a:pt x="5560" y="4043"/>
                  <a:pt x="5573" y="4040"/>
                </a:cubicBezTo>
                <a:cubicBezTo>
                  <a:pt x="5787" y="4040"/>
                  <a:pt x="5966" y="3862"/>
                  <a:pt x="5966" y="3635"/>
                </a:cubicBezTo>
                <a:cubicBezTo>
                  <a:pt x="5966" y="3576"/>
                  <a:pt x="5966" y="3528"/>
                  <a:pt x="5954" y="3481"/>
                </a:cubicBezTo>
                <a:lnTo>
                  <a:pt x="6656" y="3481"/>
                </a:lnTo>
                <a:cubicBezTo>
                  <a:pt x="6633" y="3516"/>
                  <a:pt x="6633" y="3564"/>
                  <a:pt x="6621" y="3600"/>
                </a:cubicBezTo>
                <a:cubicBezTo>
                  <a:pt x="6621" y="3719"/>
                  <a:pt x="6656" y="3826"/>
                  <a:pt x="6740" y="3921"/>
                </a:cubicBezTo>
                <a:cubicBezTo>
                  <a:pt x="6811" y="4004"/>
                  <a:pt x="6942" y="4052"/>
                  <a:pt x="7037" y="4052"/>
                </a:cubicBezTo>
                <a:cubicBezTo>
                  <a:pt x="7085" y="4052"/>
                  <a:pt x="7133" y="4028"/>
                  <a:pt x="7168" y="4016"/>
                </a:cubicBezTo>
                <a:lnTo>
                  <a:pt x="7168" y="5636"/>
                </a:lnTo>
                <a:cubicBezTo>
                  <a:pt x="7168" y="5719"/>
                  <a:pt x="7228" y="5778"/>
                  <a:pt x="7311" y="5778"/>
                </a:cubicBezTo>
                <a:cubicBezTo>
                  <a:pt x="7383" y="5778"/>
                  <a:pt x="7442" y="5719"/>
                  <a:pt x="7442" y="5636"/>
                </a:cubicBezTo>
                <a:lnTo>
                  <a:pt x="7442" y="3838"/>
                </a:lnTo>
                <a:cubicBezTo>
                  <a:pt x="7442" y="3766"/>
                  <a:pt x="7395" y="3695"/>
                  <a:pt x="7323" y="3671"/>
                </a:cubicBezTo>
                <a:cubicBezTo>
                  <a:pt x="7301" y="3667"/>
                  <a:pt x="7278" y="3665"/>
                  <a:pt x="7255" y="3665"/>
                </a:cubicBezTo>
                <a:cubicBezTo>
                  <a:pt x="7205" y="3665"/>
                  <a:pt x="7157" y="3678"/>
                  <a:pt x="7133" y="3719"/>
                </a:cubicBezTo>
                <a:cubicBezTo>
                  <a:pt x="7097" y="3754"/>
                  <a:pt x="7073" y="3766"/>
                  <a:pt x="7025" y="3766"/>
                </a:cubicBezTo>
                <a:cubicBezTo>
                  <a:pt x="6978" y="3766"/>
                  <a:pt x="6954" y="3754"/>
                  <a:pt x="6918" y="3719"/>
                </a:cubicBezTo>
                <a:cubicBezTo>
                  <a:pt x="6894" y="3695"/>
                  <a:pt x="6871" y="3659"/>
                  <a:pt x="6871" y="3612"/>
                </a:cubicBezTo>
                <a:cubicBezTo>
                  <a:pt x="6871" y="3540"/>
                  <a:pt x="6954" y="3481"/>
                  <a:pt x="7025" y="3481"/>
                </a:cubicBezTo>
                <a:close/>
                <a:moveTo>
                  <a:pt x="2382" y="7993"/>
                </a:moveTo>
                <a:lnTo>
                  <a:pt x="2382" y="8160"/>
                </a:lnTo>
                <a:lnTo>
                  <a:pt x="1572" y="8160"/>
                </a:lnTo>
                <a:lnTo>
                  <a:pt x="1572" y="7993"/>
                </a:lnTo>
                <a:close/>
                <a:moveTo>
                  <a:pt x="3751" y="3481"/>
                </a:moveTo>
                <a:cubicBezTo>
                  <a:pt x="3739" y="3516"/>
                  <a:pt x="3739" y="3564"/>
                  <a:pt x="3715" y="3600"/>
                </a:cubicBezTo>
                <a:cubicBezTo>
                  <a:pt x="3715" y="3719"/>
                  <a:pt x="3751" y="3826"/>
                  <a:pt x="3835" y="3921"/>
                </a:cubicBezTo>
                <a:cubicBezTo>
                  <a:pt x="3918" y="4004"/>
                  <a:pt x="4037" y="4052"/>
                  <a:pt x="4132" y="4052"/>
                </a:cubicBezTo>
                <a:cubicBezTo>
                  <a:pt x="4180" y="4052"/>
                  <a:pt x="4227" y="4028"/>
                  <a:pt x="4275" y="4016"/>
                </a:cubicBezTo>
                <a:lnTo>
                  <a:pt x="4275" y="7755"/>
                </a:lnTo>
                <a:cubicBezTo>
                  <a:pt x="4192" y="7803"/>
                  <a:pt x="4156" y="7874"/>
                  <a:pt x="4156" y="7957"/>
                </a:cubicBezTo>
                <a:lnTo>
                  <a:pt x="4156" y="8160"/>
                </a:lnTo>
                <a:lnTo>
                  <a:pt x="2644" y="8160"/>
                </a:lnTo>
                <a:lnTo>
                  <a:pt x="2644" y="7969"/>
                </a:lnTo>
                <a:cubicBezTo>
                  <a:pt x="2668" y="7874"/>
                  <a:pt x="2608" y="7803"/>
                  <a:pt x="2537" y="7755"/>
                </a:cubicBezTo>
                <a:lnTo>
                  <a:pt x="2537" y="4016"/>
                </a:lnTo>
                <a:cubicBezTo>
                  <a:pt x="2563" y="4034"/>
                  <a:pt x="2595" y="4045"/>
                  <a:pt x="2630" y="4045"/>
                </a:cubicBezTo>
                <a:cubicBezTo>
                  <a:pt x="2642" y="4045"/>
                  <a:pt x="2655" y="4043"/>
                  <a:pt x="2668" y="4040"/>
                </a:cubicBezTo>
                <a:cubicBezTo>
                  <a:pt x="2894" y="4040"/>
                  <a:pt x="3073" y="3862"/>
                  <a:pt x="3073" y="3635"/>
                </a:cubicBezTo>
                <a:cubicBezTo>
                  <a:pt x="3073" y="3576"/>
                  <a:pt x="3073" y="3528"/>
                  <a:pt x="3049" y="3481"/>
                </a:cubicBezTo>
                <a:close/>
                <a:moveTo>
                  <a:pt x="5251" y="7993"/>
                </a:moveTo>
                <a:lnTo>
                  <a:pt x="5251" y="8160"/>
                </a:lnTo>
                <a:lnTo>
                  <a:pt x="4454" y="8160"/>
                </a:lnTo>
                <a:lnTo>
                  <a:pt x="4454" y="7993"/>
                </a:lnTo>
                <a:close/>
                <a:moveTo>
                  <a:pt x="8109" y="7993"/>
                </a:moveTo>
                <a:lnTo>
                  <a:pt x="8109" y="8160"/>
                </a:lnTo>
                <a:lnTo>
                  <a:pt x="7311" y="8160"/>
                </a:lnTo>
                <a:lnTo>
                  <a:pt x="7311" y="7993"/>
                </a:lnTo>
                <a:close/>
                <a:moveTo>
                  <a:pt x="8454" y="8445"/>
                </a:moveTo>
                <a:cubicBezTo>
                  <a:pt x="8526" y="8445"/>
                  <a:pt x="8573" y="8505"/>
                  <a:pt x="8573" y="8565"/>
                </a:cubicBezTo>
                <a:lnTo>
                  <a:pt x="8573" y="8719"/>
                </a:lnTo>
                <a:lnTo>
                  <a:pt x="4001" y="8719"/>
                </a:lnTo>
                <a:cubicBezTo>
                  <a:pt x="3930" y="8719"/>
                  <a:pt x="3870" y="8779"/>
                  <a:pt x="3870" y="8862"/>
                </a:cubicBezTo>
                <a:cubicBezTo>
                  <a:pt x="3870" y="8934"/>
                  <a:pt x="3930" y="8993"/>
                  <a:pt x="4001" y="8993"/>
                </a:cubicBezTo>
                <a:lnTo>
                  <a:pt x="8728" y="8993"/>
                </a:lnTo>
                <a:cubicBezTo>
                  <a:pt x="8799" y="8993"/>
                  <a:pt x="8859" y="9053"/>
                  <a:pt x="8859" y="9124"/>
                </a:cubicBezTo>
                <a:lnTo>
                  <a:pt x="8859" y="9279"/>
                </a:lnTo>
                <a:lnTo>
                  <a:pt x="715" y="9279"/>
                </a:lnTo>
                <a:lnTo>
                  <a:pt x="715" y="9136"/>
                </a:lnTo>
                <a:cubicBezTo>
                  <a:pt x="715" y="9065"/>
                  <a:pt x="775" y="9005"/>
                  <a:pt x="846" y="9005"/>
                </a:cubicBezTo>
                <a:lnTo>
                  <a:pt x="3323" y="9005"/>
                </a:lnTo>
                <a:cubicBezTo>
                  <a:pt x="3394" y="9005"/>
                  <a:pt x="3454" y="8946"/>
                  <a:pt x="3454" y="8874"/>
                </a:cubicBezTo>
                <a:cubicBezTo>
                  <a:pt x="3454" y="8803"/>
                  <a:pt x="3394" y="8743"/>
                  <a:pt x="3323" y="8743"/>
                </a:cubicBezTo>
                <a:lnTo>
                  <a:pt x="1013" y="8743"/>
                </a:lnTo>
                <a:lnTo>
                  <a:pt x="1013" y="8565"/>
                </a:lnTo>
                <a:cubicBezTo>
                  <a:pt x="1013" y="8481"/>
                  <a:pt x="1072" y="8445"/>
                  <a:pt x="1132" y="8445"/>
                </a:cubicBezTo>
                <a:close/>
                <a:moveTo>
                  <a:pt x="4781" y="1"/>
                </a:moveTo>
                <a:cubicBezTo>
                  <a:pt x="4736" y="1"/>
                  <a:pt x="4692" y="10"/>
                  <a:pt x="4656" y="28"/>
                </a:cubicBezTo>
                <a:lnTo>
                  <a:pt x="810" y="2278"/>
                </a:lnTo>
                <a:cubicBezTo>
                  <a:pt x="787" y="2278"/>
                  <a:pt x="775" y="2290"/>
                  <a:pt x="775" y="2314"/>
                </a:cubicBezTo>
                <a:cubicBezTo>
                  <a:pt x="715" y="2349"/>
                  <a:pt x="667" y="2445"/>
                  <a:pt x="667" y="2516"/>
                </a:cubicBezTo>
                <a:lnTo>
                  <a:pt x="667" y="3219"/>
                </a:lnTo>
                <a:cubicBezTo>
                  <a:pt x="667" y="3350"/>
                  <a:pt x="763" y="3457"/>
                  <a:pt x="882" y="3481"/>
                </a:cubicBezTo>
                <a:cubicBezTo>
                  <a:pt x="858" y="3528"/>
                  <a:pt x="846" y="3564"/>
                  <a:pt x="846" y="3600"/>
                </a:cubicBezTo>
                <a:cubicBezTo>
                  <a:pt x="846" y="3719"/>
                  <a:pt x="882" y="3826"/>
                  <a:pt x="965" y="3921"/>
                </a:cubicBezTo>
                <a:cubicBezTo>
                  <a:pt x="1048" y="4004"/>
                  <a:pt x="1168" y="4052"/>
                  <a:pt x="1263" y="4052"/>
                </a:cubicBezTo>
                <a:cubicBezTo>
                  <a:pt x="1310" y="4052"/>
                  <a:pt x="1358" y="4028"/>
                  <a:pt x="1406" y="4016"/>
                </a:cubicBezTo>
                <a:lnTo>
                  <a:pt x="1406" y="7755"/>
                </a:lnTo>
                <a:cubicBezTo>
                  <a:pt x="1322" y="7803"/>
                  <a:pt x="1287" y="7874"/>
                  <a:pt x="1287" y="7957"/>
                </a:cubicBezTo>
                <a:lnTo>
                  <a:pt x="1287" y="8160"/>
                </a:lnTo>
                <a:lnTo>
                  <a:pt x="1120" y="8160"/>
                </a:lnTo>
                <a:cubicBezTo>
                  <a:pt x="894" y="8160"/>
                  <a:pt x="715" y="8338"/>
                  <a:pt x="715" y="8553"/>
                </a:cubicBezTo>
                <a:lnTo>
                  <a:pt x="715" y="8743"/>
                </a:lnTo>
                <a:cubicBezTo>
                  <a:pt x="548" y="8791"/>
                  <a:pt x="417" y="8946"/>
                  <a:pt x="417" y="9136"/>
                </a:cubicBezTo>
                <a:lnTo>
                  <a:pt x="417" y="9291"/>
                </a:lnTo>
                <a:lnTo>
                  <a:pt x="132" y="9291"/>
                </a:lnTo>
                <a:cubicBezTo>
                  <a:pt x="60" y="9291"/>
                  <a:pt x="1" y="9350"/>
                  <a:pt x="1" y="9422"/>
                </a:cubicBezTo>
                <a:cubicBezTo>
                  <a:pt x="1" y="9493"/>
                  <a:pt x="60" y="9553"/>
                  <a:pt x="132" y="9553"/>
                </a:cubicBezTo>
                <a:lnTo>
                  <a:pt x="9442" y="9553"/>
                </a:lnTo>
                <a:cubicBezTo>
                  <a:pt x="9514" y="9553"/>
                  <a:pt x="9573" y="9493"/>
                  <a:pt x="9573" y="9422"/>
                </a:cubicBezTo>
                <a:cubicBezTo>
                  <a:pt x="9573" y="9350"/>
                  <a:pt x="9514" y="9291"/>
                  <a:pt x="9442" y="9291"/>
                </a:cubicBezTo>
                <a:lnTo>
                  <a:pt x="9157" y="9291"/>
                </a:lnTo>
                <a:lnTo>
                  <a:pt x="9157" y="9136"/>
                </a:lnTo>
                <a:cubicBezTo>
                  <a:pt x="9157" y="8957"/>
                  <a:pt x="9038" y="8803"/>
                  <a:pt x="8859" y="8743"/>
                </a:cubicBezTo>
                <a:lnTo>
                  <a:pt x="8859" y="8565"/>
                </a:lnTo>
                <a:cubicBezTo>
                  <a:pt x="8859" y="8338"/>
                  <a:pt x="8680" y="8160"/>
                  <a:pt x="8454" y="8160"/>
                </a:cubicBezTo>
                <a:lnTo>
                  <a:pt x="8395" y="8160"/>
                </a:lnTo>
                <a:lnTo>
                  <a:pt x="8395" y="7969"/>
                </a:lnTo>
                <a:cubicBezTo>
                  <a:pt x="8395" y="7874"/>
                  <a:pt x="8347" y="7803"/>
                  <a:pt x="8276" y="7755"/>
                </a:cubicBezTo>
                <a:lnTo>
                  <a:pt x="8276" y="4016"/>
                </a:lnTo>
                <a:cubicBezTo>
                  <a:pt x="8310" y="4034"/>
                  <a:pt x="8345" y="4045"/>
                  <a:pt x="8375" y="4045"/>
                </a:cubicBezTo>
                <a:cubicBezTo>
                  <a:pt x="8387" y="4045"/>
                  <a:pt x="8397" y="4043"/>
                  <a:pt x="8407" y="4040"/>
                </a:cubicBezTo>
                <a:cubicBezTo>
                  <a:pt x="8633" y="4040"/>
                  <a:pt x="8811" y="3862"/>
                  <a:pt x="8811" y="3635"/>
                </a:cubicBezTo>
                <a:cubicBezTo>
                  <a:pt x="8811" y="3564"/>
                  <a:pt x="8799" y="3504"/>
                  <a:pt x="8764" y="3421"/>
                </a:cubicBezTo>
                <a:cubicBezTo>
                  <a:pt x="8835" y="3385"/>
                  <a:pt x="8883" y="3290"/>
                  <a:pt x="8883" y="3207"/>
                </a:cubicBezTo>
                <a:lnTo>
                  <a:pt x="8883" y="2504"/>
                </a:lnTo>
                <a:cubicBezTo>
                  <a:pt x="8883" y="2397"/>
                  <a:pt x="8823" y="2314"/>
                  <a:pt x="8740" y="2266"/>
                </a:cubicBezTo>
                <a:lnTo>
                  <a:pt x="4906" y="28"/>
                </a:lnTo>
                <a:cubicBezTo>
                  <a:pt x="4870" y="10"/>
                  <a:pt x="4826" y="1"/>
                  <a:pt x="47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605" name="Google Shape;13605;p88"/>
          <p:cNvGrpSpPr/>
          <p:nvPr/>
        </p:nvGrpSpPr>
        <p:grpSpPr>
          <a:xfrm>
            <a:off x="2179081" y="4111261"/>
            <a:ext cx="397525" cy="348670"/>
            <a:chOff x="2179081" y="4285511"/>
            <a:chExt cx="397525" cy="348670"/>
          </a:xfrm>
        </p:grpSpPr>
        <p:sp>
          <p:nvSpPr>
            <p:cNvPr id="13606" name="Google Shape;13606;p88"/>
            <p:cNvSpPr/>
            <p:nvPr/>
          </p:nvSpPr>
          <p:spPr>
            <a:xfrm>
              <a:off x="2262437" y="4354322"/>
              <a:ext cx="230813" cy="210507"/>
            </a:xfrm>
            <a:custGeom>
              <a:avLst/>
              <a:gdLst/>
              <a:ahLst/>
              <a:cxnLst/>
              <a:rect l="l" t="t" r="r" b="b"/>
              <a:pathLst>
                <a:path w="7252" h="6614" extrusionOk="0">
                  <a:moveTo>
                    <a:pt x="3627" y="376"/>
                  </a:moveTo>
                  <a:cubicBezTo>
                    <a:pt x="4070" y="376"/>
                    <a:pt x="4516" y="477"/>
                    <a:pt x="4930" y="684"/>
                  </a:cubicBezTo>
                  <a:lnTo>
                    <a:pt x="4132" y="2065"/>
                  </a:lnTo>
                  <a:cubicBezTo>
                    <a:pt x="3965" y="2006"/>
                    <a:pt x="3799" y="1958"/>
                    <a:pt x="3620" y="1958"/>
                  </a:cubicBezTo>
                  <a:cubicBezTo>
                    <a:pt x="3441" y="1958"/>
                    <a:pt x="3263" y="1994"/>
                    <a:pt x="3120" y="2065"/>
                  </a:cubicBezTo>
                  <a:lnTo>
                    <a:pt x="2322" y="684"/>
                  </a:lnTo>
                  <a:cubicBezTo>
                    <a:pt x="2730" y="480"/>
                    <a:pt x="3177" y="376"/>
                    <a:pt x="3627" y="376"/>
                  </a:cubicBezTo>
                  <a:close/>
                  <a:moveTo>
                    <a:pt x="1989" y="863"/>
                  </a:moveTo>
                  <a:lnTo>
                    <a:pt x="2787" y="2244"/>
                  </a:lnTo>
                  <a:cubicBezTo>
                    <a:pt x="2513" y="2458"/>
                    <a:pt x="2322" y="2768"/>
                    <a:pt x="2286" y="3137"/>
                  </a:cubicBezTo>
                  <a:lnTo>
                    <a:pt x="691" y="3137"/>
                  </a:lnTo>
                  <a:lnTo>
                    <a:pt x="691" y="3125"/>
                  </a:lnTo>
                  <a:cubicBezTo>
                    <a:pt x="739" y="2422"/>
                    <a:pt x="1013" y="1756"/>
                    <a:pt x="1536" y="1232"/>
                  </a:cubicBezTo>
                  <a:cubicBezTo>
                    <a:pt x="1667" y="1101"/>
                    <a:pt x="1834" y="970"/>
                    <a:pt x="1989" y="863"/>
                  </a:cubicBezTo>
                  <a:close/>
                  <a:moveTo>
                    <a:pt x="3620" y="2339"/>
                  </a:moveTo>
                  <a:cubicBezTo>
                    <a:pt x="4156" y="2339"/>
                    <a:pt x="4608" y="2779"/>
                    <a:pt x="4608" y="3315"/>
                  </a:cubicBezTo>
                  <a:cubicBezTo>
                    <a:pt x="4608" y="3851"/>
                    <a:pt x="4156" y="4303"/>
                    <a:pt x="3620" y="4303"/>
                  </a:cubicBezTo>
                  <a:cubicBezTo>
                    <a:pt x="3072" y="4303"/>
                    <a:pt x="2644" y="3851"/>
                    <a:pt x="2644" y="3315"/>
                  </a:cubicBezTo>
                  <a:cubicBezTo>
                    <a:pt x="2644" y="2768"/>
                    <a:pt x="3084" y="2339"/>
                    <a:pt x="3620" y="2339"/>
                  </a:cubicBezTo>
                  <a:close/>
                  <a:moveTo>
                    <a:pt x="6549" y="3482"/>
                  </a:moveTo>
                  <a:cubicBezTo>
                    <a:pt x="6513" y="4184"/>
                    <a:pt x="6227" y="4863"/>
                    <a:pt x="5704" y="5387"/>
                  </a:cubicBezTo>
                  <a:cubicBezTo>
                    <a:pt x="5573" y="5518"/>
                    <a:pt x="5406" y="5661"/>
                    <a:pt x="5263" y="5756"/>
                  </a:cubicBezTo>
                  <a:lnTo>
                    <a:pt x="4453" y="4375"/>
                  </a:lnTo>
                  <a:cubicBezTo>
                    <a:pt x="4727" y="4172"/>
                    <a:pt x="4918" y="3851"/>
                    <a:pt x="4965" y="3482"/>
                  </a:cubicBezTo>
                  <a:close/>
                  <a:moveTo>
                    <a:pt x="4120" y="4553"/>
                  </a:moveTo>
                  <a:lnTo>
                    <a:pt x="4918" y="5935"/>
                  </a:lnTo>
                  <a:cubicBezTo>
                    <a:pt x="4510" y="6138"/>
                    <a:pt x="4063" y="6243"/>
                    <a:pt x="3613" y="6243"/>
                  </a:cubicBezTo>
                  <a:cubicBezTo>
                    <a:pt x="3170" y="6243"/>
                    <a:pt x="2724" y="6141"/>
                    <a:pt x="2310" y="5935"/>
                  </a:cubicBezTo>
                  <a:lnTo>
                    <a:pt x="3120" y="4553"/>
                  </a:lnTo>
                  <a:cubicBezTo>
                    <a:pt x="3275" y="4613"/>
                    <a:pt x="3441" y="4661"/>
                    <a:pt x="3620" y="4661"/>
                  </a:cubicBezTo>
                  <a:cubicBezTo>
                    <a:pt x="3799" y="4661"/>
                    <a:pt x="3977" y="4625"/>
                    <a:pt x="4120" y="4553"/>
                  </a:cubicBezTo>
                  <a:close/>
                  <a:moveTo>
                    <a:pt x="3636" y="0"/>
                  </a:moveTo>
                  <a:cubicBezTo>
                    <a:pt x="2787" y="0"/>
                    <a:pt x="1940" y="328"/>
                    <a:pt x="1298" y="970"/>
                  </a:cubicBezTo>
                  <a:cubicBezTo>
                    <a:pt x="120" y="2137"/>
                    <a:pt x="0" y="4018"/>
                    <a:pt x="1036" y="5327"/>
                  </a:cubicBezTo>
                  <a:cubicBezTo>
                    <a:pt x="1060" y="5375"/>
                    <a:pt x="1120" y="5399"/>
                    <a:pt x="1179" y="5399"/>
                  </a:cubicBezTo>
                  <a:cubicBezTo>
                    <a:pt x="1227" y="5399"/>
                    <a:pt x="1251" y="5387"/>
                    <a:pt x="1298" y="5351"/>
                  </a:cubicBezTo>
                  <a:cubicBezTo>
                    <a:pt x="1370" y="5292"/>
                    <a:pt x="1394" y="5173"/>
                    <a:pt x="1334" y="5101"/>
                  </a:cubicBezTo>
                  <a:cubicBezTo>
                    <a:pt x="953" y="4625"/>
                    <a:pt x="751" y="4065"/>
                    <a:pt x="715" y="3482"/>
                  </a:cubicBezTo>
                  <a:lnTo>
                    <a:pt x="2310" y="3482"/>
                  </a:lnTo>
                  <a:cubicBezTo>
                    <a:pt x="2358" y="3839"/>
                    <a:pt x="2548" y="4149"/>
                    <a:pt x="2810" y="4375"/>
                  </a:cubicBezTo>
                  <a:lnTo>
                    <a:pt x="2013" y="5756"/>
                  </a:lnTo>
                  <a:lnTo>
                    <a:pt x="1834" y="5625"/>
                  </a:lnTo>
                  <a:cubicBezTo>
                    <a:pt x="1803" y="5599"/>
                    <a:pt x="1763" y="5587"/>
                    <a:pt x="1723" y="5587"/>
                  </a:cubicBezTo>
                  <a:cubicBezTo>
                    <a:pt x="1671" y="5587"/>
                    <a:pt x="1618" y="5608"/>
                    <a:pt x="1584" y="5649"/>
                  </a:cubicBezTo>
                  <a:cubicBezTo>
                    <a:pt x="1524" y="5732"/>
                    <a:pt x="1536" y="5851"/>
                    <a:pt x="1608" y="5911"/>
                  </a:cubicBezTo>
                  <a:cubicBezTo>
                    <a:pt x="2203" y="6375"/>
                    <a:pt x="2918" y="6613"/>
                    <a:pt x="3632" y="6613"/>
                  </a:cubicBezTo>
                  <a:cubicBezTo>
                    <a:pt x="4489" y="6613"/>
                    <a:pt x="5334" y="6280"/>
                    <a:pt x="5977" y="5637"/>
                  </a:cubicBezTo>
                  <a:cubicBezTo>
                    <a:pt x="7132" y="4470"/>
                    <a:pt x="7251" y="2589"/>
                    <a:pt x="6227" y="1279"/>
                  </a:cubicBezTo>
                  <a:cubicBezTo>
                    <a:pt x="6194" y="1239"/>
                    <a:pt x="6141" y="1217"/>
                    <a:pt x="6088" y="1217"/>
                  </a:cubicBezTo>
                  <a:cubicBezTo>
                    <a:pt x="6048" y="1217"/>
                    <a:pt x="6008" y="1230"/>
                    <a:pt x="5977" y="1255"/>
                  </a:cubicBezTo>
                  <a:cubicBezTo>
                    <a:pt x="5894" y="1315"/>
                    <a:pt x="5882" y="1434"/>
                    <a:pt x="5942" y="1505"/>
                  </a:cubicBezTo>
                  <a:cubicBezTo>
                    <a:pt x="6311" y="1982"/>
                    <a:pt x="6525" y="2541"/>
                    <a:pt x="6549" y="3125"/>
                  </a:cubicBezTo>
                  <a:lnTo>
                    <a:pt x="4965" y="3125"/>
                  </a:lnTo>
                  <a:cubicBezTo>
                    <a:pt x="4918" y="2768"/>
                    <a:pt x="4727" y="2458"/>
                    <a:pt x="4453" y="2232"/>
                  </a:cubicBezTo>
                  <a:lnTo>
                    <a:pt x="5263" y="851"/>
                  </a:lnTo>
                  <a:lnTo>
                    <a:pt x="5442" y="982"/>
                  </a:lnTo>
                  <a:cubicBezTo>
                    <a:pt x="5473" y="1007"/>
                    <a:pt x="5512" y="1020"/>
                    <a:pt x="5552" y="1020"/>
                  </a:cubicBezTo>
                  <a:cubicBezTo>
                    <a:pt x="5605" y="1020"/>
                    <a:pt x="5658" y="998"/>
                    <a:pt x="5692" y="958"/>
                  </a:cubicBezTo>
                  <a:cubicBezTo>
                    <a:pt x="5751" y="874"/>
                    <a:pt x="5739" y="755"/>
                    <a:pt x="5656" y="696"/>
                  </a:cubicBezTo>
                  <a:cubicBezTo>
                    <a:pt x="5059" y="229"/>
                    <a:pt x="4347" y="0"/>
                    <a:pt x="36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7" name="Google Shape;13607;p88"/>
            <p:cNvSpPr/>
            <p:nvPr/>
          </p:nvSpPr>
          <p:spPr>
            <a:xfrm>
              <a:off x="2179081" y="4285511"/>
              <a:ext cx="397525" cy="348670"/>
            </a:xfrm>
            <a:custGeom>
              <a:avLst/>
              <a:gdLst/>
              <a:ahLst/>
              <a:cxnLst/>
              <a:rect l="l" t="t" r="r" b="b"/>
              <a:pathLst>
                <a:path w="12490" h="10955" extrusionOk="0">
                  <a:moveTo>
                    <a:pt x="3493" y="346"/>
                  </a:moveTo>
                  <a:cubicBezTo>
                    <a:pt x="3526" y="346"/>
                    <a:pt x="3560" y="350"/>
                    <a:pt x="3596" y="358"/>
                  </a:cubicBezTo>
                  <a:cubicBezTo>
                    <a:pt x="3679" y="393"/>
                    <a:pt x="3751" y="465"/>
                    <a:pt x="3798" y="548"/>
                  </a:cubicBezTo>
                  <a:lnTo>
                    <a:pt x="4310" y="1655"/>
                  </a:lnTo>
                  <a:cubicBezTo>
                    <a:pt x="4167" y="1727"/>
                    <a:pt x="4036" y="1798"/>
                    <a:pt x="3917" y="1882"/>
                  </a:cubicBezTo>
                  <a:lnTo>
                    <a:pt x="3203" y="893"/>
                  </a:lnTo>
                  <a:cubicBezTo>
                    <a:pt x="3143" y="822"/>
                    <a:pt x="3131" y="715"/>
                    <a:pt x="3143" y="619"/>
                  </a:cubicBezTo>
                  <a:cubicBezTo>
                    <a:pt x="3155" y="512"/>
                    <a:pt x="3215" y="441"/>
                    <a:pt x="3310" y="393"/>
                  </a:cubicBezTo>
                  <a:cubicBezTo>
                    <a:pt x="3366" y="362"/>
                    <a:pt x="3426" y="346"/>
                    <a:pt x="3493" y="346"/>
                  </a:cubicBezTo>
                  <a:close/>
                  <a:moveTo>
                    <a:pt x="8984" y="346"/>
                  </a:moveTo>
                  <a:cubicBezTo>
                    <a:pt x="9046" y="346"/>
                    <a:pt x="9112" y="362"/>
                    <a:pt x="9168" y="393"/>
                  </a:cubicBezTo>
                  <a:cubicBezTo>
                    <a:pt x="9263" y="441"/>
                    <a:pt x="9323" y="524"/>
                    <a:pt x="9335" y="619"/>
                  </a:cubicBezTo>
                  <a:cubicBezTo>
                    <a:pt x="9347" y="715"/>
                    <a:pt x="9335" y="810"/>
                    <a:pt x="9275" y="893"/>
                  </a:cubicBezTo>
                  <a:lnTo>
                    <a:pt x="8561" y="1882"/>
                  </a:lnTo>
                  <a:cubicBezTo>
                    <a:pt x="8442" y="1810"/>
                    <a:pt x="8311" y="1715"/>
                    <a:pt x="8180" y="1655"/>
                  </a:cubicBezTo>
                  <a:lnTo>
                    <a:pt x="8680" y="560"/>
                  </a:lnTo>
                  <a:cubicBezTo>
                    <a:pt x="8727" y="465"/>
                    <a:pt x="8799" y="393"/>
                    <a:pt x="8894" y="358"/>
                  </a:cubicBezTo>
                  <a:cubicBezTo>
                    <a:pt x="8922" y="350"/>
                    <a:pt x="8952" y="346"/>
                    <a:pt x="8984" y="346"/>
                  </a:cubicBezTo>
                  <a:close/>
                  <a:moveTo>
                    <a:pt x="11780" y="5137"/>
                  </a:moveTo>
                  <a:cubicBezTo>
                    <a:pt x="11858" y="5137"/>
                    <a:pt x="11924" y="5171"/>
                    <a:pt x="11990" y="5227"/>
                  </a:cubicBezTo>
                  <a:cubicBezTo>
                    <a:pt x="12061" y="5287"/>
                    <a:pt x="12097" y="5394"/>
                    <a:pt x="12097" y="5477"/>
                  </a:cubicBezTo>
                  <a:cubicBezTo>
                    <a:pt x="12097" y="5572"/>
                    <a:pt x="12061" y="5656"/>
                    <a:pt x="11990" y="5739"/>
                  </a:cubicBezTo>
                  <a:cubicBezTo>
                    <a:pt x="11917" y="5791"/>
                    <a:pt x="11845" y="5825"/>
                    <a:pt x="11756" y="5825"/>
                  </a:cubicBezTo>
                  <a:cubicBezTo>
                    <a:pt x="11743" y="5825"/>
                    <a:pt x="11730" y="5824"/>
                    <a:pt x="11716" y="5823"/>
                  </a:cubicBezTo>
                  <a:lnTo>
                    <a:pt x="10513" y="5703"/>
                  </a:lnTo>
                  <a:lnTo>
                    <a:pt x="10513" y="5477"/>
                  </a:lnTo>
                  <a:lnTo>
                    <a:pt x="10513" y="5263"/>
                  </a:lnTo>
                  <a:lnTo>
                    <a:pt x="11716" y="5144"/>
                  </a:lnTo>
                  <a:cubicBezTo>
                    <a:pt x="11738" y="5139"/>
                    <a:pt x="11760" y="5137"/>
                    <a:pt x="11780" y="5137"/>
                  </a:cubicBezTo>
                  <a:close/>
                  <a:moveTo>
                    <a:pt x="729" y="5130"/>
                  </a:moveTo>
                  <a:cubicBezTo>
                    <a:pt x="740" y="5130"/>
                    <a:pt x="751" y="5131"/>
                    <a:pt x="762" y="5132"/>
                  </a:cubicBezTo>
                  <a:lnTo>
                    <a:pt x="1965" y="5251"/>
                  </a:lnTo>
                  <a:lnTo>
                    <a:pt x="1965" y="5477"/>
                  </a:lnTo>
                  <a:lnTo>
                    <a:pt x="1965" y="5703"/>
                  </a:lnTo>
                  <a:lnTo>
                    <a:pt x="762" y="5823"/>
                  </a:lnTo>
                  <a:cubicBezTo>
                    <a:pt x="745" y="5824"/>
                    <a:pt x="728" y="5825"/>
                    <a:pt x="712" y="5825"/>
                  </a:cubicBezTo>
                  <a:cubicBezTo>
                    <a:pt x="628" y="5825"/>
                    <a:pt x="558" y="5799"/>
                    <a:pt x="488" y="5739"/>
                  </a:cubicBezTo>
                  <a:cubicBezTo>
                    <a:pt x="417" y="5680"/>
                    <a:pt x="369" y="5572"/>
                    <a:pt x="369" y="5477"/>
                  </a:cubicBezTo>
                  <a:cubicBezTo>
                    <a:pt x="369" y="5370"/>
                    <a:pt x="417" y="5287"/>
                    <a:pt x="488" y="5227"/>
                  </a:cubicBezTo>
                  <a:cubicBezTo>
                    <a:pt x="563" y="5174"/>
                    <a:pt x="638" y="5130"/>
                    <a:pt x="729" y="5130"/>
                  </a:cubicBezTo>
                  <a:close/>
                  <a:moveTo>
                    <a:pt x="6239" y="1548"/>
                  </a:moveTo>
                  <a:cubicBezTo>
                    <a:pt x="8394" y="1548"/>
                    <a:pt x="10156" y="3310"/>
                    <a:pt x="10156" y="5465"/>
                  </a:cubicBezTo>
                  <a:cubicBezTo>
                    <a:pt x="10156" y="7620"/>
                    <a:pt x="8394" y="9382"/>
                    <a:pt x="6239" y="9382"/>
                  </a:cubicBezTo>
                  <a:cubicBezTo>
                    <a:pt x="4084" y="9382"/>
                    <a:pt x="2322" y="7620"/>
                    <a:pt x="2322" y="5465"/>
                  </a:cubicBezTo>
                  <a:cubicBezTo>
                    <a:pt x="2322" y="3310"/>
                    <a:pt x="4084" y="1548"/>
                    <a:pt x="6239" y="1548"/>
                  </a:cubicBezTo>
                  <a:close/>
                  <a:moveTo>
                    <a:pt x="3917" y="9073"/>
                  </a:moveTo>
                  <a:cubicBezTo>
                    <a:pt x="4036" y="9144"/>
                    <a:pt x="4167" y="9228"/>
                    <a:pt x="4310" y="9287"/>
                  </a:cubicBezTo>
                  <a:lnTo>
                    <a:pt x="3798" y="10395"/>
                  </a:lnTo>
                  <a:cubicBezTo>
                    <a:pt x="3751" y="10478"/>
                    <a:pt x="3679" y="10561"/>
                    <a:pt x="3596" y="10585"/>
                  </a:cubicBezTo>
                  <a:cubicBezTo>
                    <a:pt x="3563" y="10597"/>
                    <a:pt x="3528" y="10603"/>
                    <a:pt x="3493" y="10603"/>
                  </a:cubicBezTo>
                  <a:cubicBezTo>
                    <a:pt x="3429" y="10603"/>
                    <a:pt x="3364" y="10584"/>
                    <a:pt x="3310" y="10561"/>
                  </a:cubicBezTo>
                  <a:cubicBezTo>
                    <a:pt x="3215" y="10514"/>
                    <a:pt x="3155" y="10418"/>
                    <a:pt x="3143" y="10335"/>
                  </a:cubicBezTo>
                  <a:cubicBezTo>
                    <a:pt x="3131" y="10228"/>
                    <a:pt x="3143" y="10144"/>
                    <a:pt x="3203" y="10049"/>
                  </a:cubicBezTo>
                  <a:lnTo>
                    <a:pt x="3917" y="9073"/>
                  </a:lnTo>
                  <a:close/>
                  <a:moveTo>
                    <a:pt x="8561" y="9073"/>
                  </a:moveTo>
                  <a:lnTo>
                    <a:pt x="9275" y="10049"/>
                  </a:lnTo>
                  <a:cubicBezTo>
                    <a:pt x="9335" y="10121"/>
                    <a:pt x="9347" y="10228"/>
                    <a:pt x="9335" y="10335"/>
                  </a:cubicBezTo>
                  <a:cubicBezTo>
                    <a:pt x="9323" y="10442"/>
                    <a:pt x="9263" y="10514"/>
                    <a:pt x="9168" y="10561"/>
                  </a:cubicBezTo>
                  <a:cubicBezTo>
                    <a:pt x="9114" y="10584"/>
                    <a:pt x="9054" y="10603"/>
                    <a:pt x="8990" y="10603"/>
                  </a:cubicBezTo>
                  <a:cubicBezTo>
                    <a:pt x="8955" y="10603"/>
                    <a:pt x="8920" y="10597"/>
                    <a:pt x="8882" y="10585"/>
                  </a:cubicBezTo>
                  <a:cubicBezTo>
                    <a:pt x="8799" y="10561"/>
                    <a:pt x="8727" y="10478"/>
                    <a:pt x="8680" y="10395"/>
                  </a:cubicBezTo>
                  <a:lnTo>
                    <a:pt x="8180" y="9287"/>
                  </a:lnTo>
                  <a:cubicBezTo>
                    <a:pt x="8311" y="9216"/>
                    <a:pt x="8442" y="9144"/>
                    <a:pt x="8561" y="9073"/>
                  </a:cubicBezTo>
                  <a:close/>
                  <a:moveTo>
                    <a:pt x="3464" y="0"/>
                  </a:moveTo>
                  <a:cubicBezTo>
                    <a:pt x="3346" y="0"/>
                    <a:pt x="3228" y="30"/>
                    <a:pt x="3120" y="96"/>
                  </a:cubicBezTo>
                  <a:cubicBezTo>
                    <a:pt x="2941" y="203"/>
                    <a:pt x="2822" y="358"/>
                    <a:pt x="2774" y="548"/>
                  </a:cubicBezTo>
                  <a:cubicBezTo>
                    <a:pt x="2727" y="750"/>
                    <a:pt x="2774" y="953"/>
                    <a:pt x="2893" y="1120"/>
                  </a:cubicBezTo>
                  <a:lnTo>
                    <a:pt x="3608" y="2096"/>
                  </a:lnTo>
                  <a:cubicBezTo>
                    <a:pt x="2739" y="2775"/>
                    <a:pt x="2143" y="3751"/>
                    <a:pt x="2000" y="4882"/>
                  </a:cubicBezTo>
                  <a:lnTo>
                    <a:pt x="798" y="4763"/>
                  </a:lnTo>
                  <a:cubicBezTo>
                    <a:pt x="781" y="4762"/>
                    <a:pt x="764" y="4761"/>
                    <a:pt x="747" y="4761"/>
                  </a:cubicBezTo>
                  <a:cubicBezTo>
                    <a:pt x="562" y="4761"/>
                    <a:pt x="380" y="4821"/>
                    <a:pt x="238" y="4941"/>
                  </a:cubicBezTo>
                  <a:cubicBezTo>
                    <a:pt x="95" y="5084"/>
                    <a:pt x="0" y="5275"/>
                    <a:pt x="0" y="5465"/>
                  </a:cubicBezTo>
                  <a:cubicBezTo>
                    <a:pt x="0" y="5656"/>
                    <a:pt x="95" y="5858"/>
                    <a:pt x="238" y="5989"/>
                  </a:cubicBezTo>
                  <a:cubicBezTo>
                    <a:pt x="381" y="6108"/>
                    <a:pt x="536" y="6168"/>
                    <a:pt x="714" y="6168"/>
                  </a:cubicBezTo>
                  <a:lnTo>
                    <a:pt x="798" y="6168"/>
                  </a:lnTo>
                  <a:lnTo>
                    <a:pt x="2000" y="6049"/>
                  </a:lnTo>
                  <a:cubicBezTo>
                    <a:pt x="2143" y="7180"/>
                    <a:pt x="2762" y="8156"/>
                    <a:pt x="3608" y="8835"/>
                  </a:cubicBezTo>
                  <a:lnTo>
                    <a:pt x="2905" y="9847"/>
                  </a:lnTo>
                  <a:cubicBezTo>
                    <a:pt x="2786" y="10002"/>
                    <a:pt x="2739" y="10216"/>
                    <a:pt x="2786" y="10406"/>
                  </a:cubicBezTo>
                  <a:cubicBezTo>
                    <a:pt x="2834" y="10597"/>
                    <a:pt x="2953" y="10776"/>
                    <a:pt x="3131" y="10871"/>
                  </a:cubicBezTo>
                  <a:cubicBezTo>
                    <a:pt x="3239" y="10930"/>
                    <a:pt x="3370" y="10954"/>
                    <a:pt x="3489" y="10954"/>
                  </a:cubicBezTo>
                  <a:cubicBezTo>
                    <a:pt x="3560" y="10954"/>
                    <a:pt x="3632" y="10942"/>
                    <a:pt x="3715" y="10930"/>
                  </a:cubicBezTo>
                  <a:cubicBezTo>
                    <a:pt x="3905" y="10871"/>
                    <a:pt x="4048" y="10716"/>
                    <a:pt x="4143" y="10537"/>
                  </a:cubicBezTo>
                  <a:lnTo>
                    <a:pt x="4644" y="9442"/>
                  </a:lnTo>
                  <a:cubicBezTo>
                    <a:pt x="5132" y="9644"/>
                    <a:pt x="5691" y="9752"/>
                    <a:pt x="6251" y="9752"/>
                  </a:cubicBezTo>
                  <a:cubicBezTo>
                    <a:pt x="6822" y="9752"/>
                    <a:pt x="7370" y="9633"/>
                    <a:pt x="7858" y="9442"/>
                  </a:cubicBezTo>
                  <a:lnTo>
                    <a:pt x="8370" y="10537"/>
                  </a:lnTo>
                  <a:cubicBezTo>
                    <a:pt x="8454" y="10716"/>
                    <a:pt x="8608" y="10871"/>
                    <a:pt x="8799" y="10930"/>
                  </a:cubicBezTo>
                  <a:cubicBezTo>
                    <a:pt x="8870" y="10954"/>
                    <a:pt x="8942" y="10954"/>
                    <a:pt x="9025" y="10954"/>
                  </a:cubicBezTo>
                  <a:cubicBezTo>
                    <a:pt x="9144" y="10954"/>
                    <a:pt x="9275" y="10930"/>
                    <a:pt x="9382" y="10871"/>
                  </a:cubicBezTo>
                  <a:cubicBezTo>
                    <a:pt x="9561" y="10764"/>
                    <a:pt x="9680" y="10597"/>
                    <a:pt x="9716" y="10406"/>
                  </a:cubicBezTo>
                  <a:cubicBezTo>
                    <a:pt x="9763" y="10216"/>
                    <a:pt x="9716" y="10002"/>
                    <a:pt x="9597" y="9847"/>
                  </a:cubicBezTo>
                  <a:lnTo>
                    <a:pt x="8882" y="8859"/>
                  </a:lnTo>
                  <a:cubicBezTo>
                    <a:pt x="9751" y="8192"/>
                    <a:pt x="10347" y="7204"/>
                    <a:pt x="10490" y="6073"/>
                  </a:cubicBezTo>
                  <a:lnTo>
                    <a:pt x="11704" y="6192"/>
                  </a:lnTo>
                  <a:lnTo>
                    <a:pt x="11775" y="6192"/>
                  </a:lnTo>
                  <a:cubicBezTo>
                    <a:pt x="11954" y="6192"/>
                    <a:pt x="12121" y="6132"/>
                    <a:pt x="12252" y="6013"/>
                  </a:cubicBezTo>
                  <a:cubicBezTo>
                    <a:pt x="12395" y="5882"/>
                    <a:pt x="12490" y="5692"/>
                    <a:pt x="12490" y="5489"/>
                  </a:cubicBezTo>
                  <a:cubicBezTo>
                    <a:pt x="12490" y="5299"/>
                    <a:pt x="12383" y="5084"/>
                    <a:pt x="12240" y="4941"/>
                  </a:cubicBezTo>
                  <a:cubicBezTo>
                    <a:pt x="12098" y="4821"/>
                    <a:pt x="11926" y="4761"/>
                    <a:pt x="11742" y="4761"/>
                  </a:cubicBezTo>
                  <a:cubicBezTo>
                    <a:pt x="11726" y="4761"/>
                    <a:pt x="11709" y="4762"/>
                    <a:pt x="11692" y="4763"/>
                  </a:cubicBezTo>
                  <a:lnTo>
                    <a:pt x="10478" y="4882"/>
                  </a:lnTo>
                  <a:cubicBezTo>
                    <a:pt x="10335" y="3751"/>
                    <a:pt x="9716" y="2775"/>
                    <a:pt x="8870" y="2096"/>
                  </a:cubicBezTo>
                  <a:lnTo>
                    <a:pt x="9585" y="1120"/>
                  </a:lnTo>
                  <a:cubicBezTo>
                    <a:pt x="9704" y="953"/>
                    <a:pt x="9751" y="750"/>
                    <a:pt x="9704" y="548"/>
                  </a:cubicBezTo>
                  <a:cubicBezTo>
                    <a:pt x="9668" y="358"/>
                    <a:pt x="9537" y="179"/>
                    <a:pt x="9370" y="96"/>
                  </a:cubicBezTo>
                  <a:cubicBezTo>
                    <a:pt x="9254" y="30"/>
                    <a:pt x="9134" y="0"/>
                    <a:pt x="9015" y="0"/>
                  </a:cubicBezTo>
                  <a:cubicBezTo>
                    <a:pt x="8938" y="0"/>
                    <a:pt x="8861" y="13"/>
                    <a:pt x="8787" y="36"/>
                  </a:cubicBezTo>
                  <a:cubicBezTo>
                    <a:pt x="8596" y="96"/>
                    <a:pt x="8442" y="238"/>
                    <a:pt x="8358" y="417"/>
                  </a:cubicBezTo>
                  <a:lnTo>
                    <a:pt x="7846" y="1524"/>
                  </a:lnTo>
                  <a:cubicBezTo>
                    <a:pt x="7358" y="1310"/>
                    <a:pt x="6810" y="1203"/>
                    <a:pt x="6239" y="1203"/>
                  </a:cubicBezTo>
                  <a:cubicBezTo>
                    <a:pt x="5679" y="1203"/>
                    <a:pt x="5120" y="1322"/>
                    <a:pt x="4632" y="1524"/>
                  </a:cubicBezTo>
                  <a:lnTo>
                    <a:pt x="4132" y="417"/>
                  </a:lnTo>
                  <a:cubicBezTo>
                    <a:pt x="4036" y="238"/>
                    <a:pt x="3893" y="96"/>
                    <a:pt x="3691" y="36"/>
                  </a:cubicBezTo>
                  <a:cubicBezTo>
                    <a:pt x="3617" y="13"/>
                    <a:pt x="3540" y="0"/>
                    <a:pt x="34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08" name="Google Shape;13608;p88"/>
          <p:cNvGrpSpPr/>
          <p:nvPr/>
        </p:nvGrpSpPr>
        <p:grpSpPr>
          <a:xfrm>
            <a:off x="3584201" y="4120746"/>
            <a:ext cx="267574" cy="329415"/>
            <a:chOff x="3584201" y="4294996"/>
            <a:chExt cx="267574" cy="329415"/>
          </a:xfrm>
        </p:grpSpPr>
        <p:sp>
          <p:nvSpPr>
            <p:cNvPr id="13609" name="Google Shape;13609;p88"/>
            <p:cNvSpPr/>
            <p:nvPr/>
          </p:nvSpPr>
          <p:spPr>
            <a:xfrm>
              <a:off x="3584201" y="4294996"/>
              <a:ext cx="267574" cy="329415"/>
            </a:xfrm>
            <a:custGeom>
              <a:avLst/>
              <a:gdLst/>
              <a:ahLst/>
              <a:cxnLst/>
              <a:rect l="l" t="t" r="r" b="b"/>
              <a:pathLst>
                <a:path w="8407" h="10350" extrusionOk="0">
                  <a:moveTo>
                    <a:pt x="4191" y="321"/>
                  </a:moveTo>
                  <a:lnTo>
                    <a:pt x="8097" y="1095"/>
                  </a:lnTo>
                  <a:lnTo>
                    <a:pt x="8097" y="6727"/>
                  </a:lnTo>
                  <a:lnTo>
                    <a:pt x="4191" y="10001"/>
                  </a:lnTo>
                  <a:lnTo>
                    <a:pt x="298" y="6727"/>
                  </a:lnTo>
                  <a:lnTo>
                    <a:pt x="298" y="1095"/>
                  </a:lnTo>
                  <a:lnTo>
                    <a:pt x="4191" y="321"/>
                  </a:lnTo>
                  <a:close/>
                  <a:moveTo>
                    <a:pt x="4168" y="0"/>
                  </a:moveTo>
                  <a:lnTo>
                    <a:pt x="120" y="810"/>
                  </a:lnTo>
                  <a:cubicBezTo>
                    <a:pt x="48" y="822"/>
                    <a:pt x="0" y="881"/>
                    <a:pt x="0" y="953"/>
                  </a:cubicBezTo>
                  <a:lnTo>
                    <a:pt x="0" y="6787"/>
                  </a:lnTo>
                  <a:cubicBezTo>
                    <a:pt x="0" y="6834"/>
                    <a:pt x="12" y="6882"/>
                    <a:pt x="60" y="6906"/>
                  </a:cubicBezTo>
                  <a:lnTo>
                    <a:pt x="4108" y="10323"/>
                  </a:lnTo>
                  <a:cubicBezTo>
                    <a:pt x="4138" y="10341"/>
                    <a:pt x="4171" y="10350"/>
                    <a:pt x="4203" y="10350"/>
                  </a:cubicBezTo>
                  <a:cubicBezTo>
                    <a:pt x="4236" y="10350"/>
                    <a:pt x="4269" y="10341"/>
                    <a:pt x="4299" y="10323"/>
                  </a:cubicBezTo>
                  <a:lnTo>
                    <a:pt x="8347" y="6906"/>
                  </a:lnTo>
                  <a:cubicBezTo>
                    <a:pt x="8382" y="6882"/>
                    <a:pt x="8406" y="6834"/>
                    <a:pt x="8406" y="6787"/>
                  </a:cubicBezTo>
                  <a:lnTo>
                    <a:pt x="8406" y="953"/>
                  </a:lnTo>
                  <a:cubicBezTo>
                    <a:pt x="8406" y="881"/>
                    <a:pt x="8347" y="822"/>
                    <a:pt x="8275" y="810"/>
                  </a:cubicBezTo>
                  <a:lnTo>
                    <a:pt x="4227"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0" name="Google Shape;13610;p88"/>
            <p:cNvSpPr/>
            <p:nvPr/>
          </p:nvSpPr>
          <p:spPr>
            <a:xfrm>
              <a:off x="3604666" y="4315811"/>
              <a:ext cx="226644" cy="281610"/>
            </a:xfrm>
            <a:custGeom>
              <a:avLst/>
              <a:gdLst/>
              <a:ahLst/>
              <a:cxnLst/>
              <a:rect l="l" t="t" r="r" b="b"/>
              <a:pathLst>
                <a:path w="7121" h="8848" extrusionOk="0">
                  <a:moveTo>
                    <a:pt x="3525" y="1"/>
                  </a:moveTo>
                  <a:lnTo>
                    <a:pt x="119" y="691"/>
                  </a:lnTo>
                  <a:cubicBezTo>
                    <a:pt x="36" y="703"/>
                    <a:pt x="0" y="763"/>
                    <a:pt x="0" y="834"/>
                  </a:cubicBezTo>
                  <a:lnTo>
                    <a:pt x="0" y="5835"/>
                  </a:lnTo>
                  <a:cubicBezTo>
                    <a:pt x="0" y="5883"/>
                    <a:pt x="12" y="5930"/>
                    <a:pt x="60" y="5954"/>
                  </a:cubicBezTo>
                  <a:lnTo>
                    <a:pt x="3465" y="8811"/>
                  </a:lnTo>
                  <a:cubicBezTo>
                    <a:pt x="3495" y="8835"/>
                    <a:pt x="3528" y="8847"/>
                    <a:pt x="3560" y="8847"/>
                  </a:cubicBezTo>
                  <a:cubicBezTo>
                    <a:pt x="3593" y="8847"/>
                    <a:pt x="3626" y="8835"/>
                    <a:pt x="3656" y="8811"/>
                  </a:cubicBezTo>
                  <a:lnTo>
                    <a:pt x="7061" y="5954"/>
                  </a:lnTo>
                  <a:cubicBezTo>
                    <a:pt x="7097" y="5930"/>
                    <a:pt x="7120" y="5883"/>
                    <a:pt x="7120" y="5835"/>
                  </a:cubicBezTo>
                  <a:lnTo>
                    <a:pt x="7120" y="4609"/>
                  </a:lnTo>
                  <a:cubicBezTo>
                    <a:pt x="7120" y="4513"/>
                    <a:pt x="7049" y="4454"/>
                    <a:pt x="6977" y="4454"/>
                  </a:cubicBezTo>
                  <a:cubicBezTo>
                    <a:pt x="6882" y="4454"/>
                    <a:pt x="6823" y="4525"/>
                    <a:pt x="6823" y="4609"/>
                  </a:cubicBezTo>
                  <a:lnTo>
                    <a:pt x="6823" y="5763"/>
                  </a:lnTo>
                  <a:lnTo>
                    <a:pt x="3572" y="8502"/>
                  </a:lnTo>
                  <a:lnTo>
                    <a:pt x="298" y="5763"/>
                  </a:lnTo>
                  <a:lnTo>
                    <a:pt x="298" y="953"/>
                  </a:lnTo>
                  <a:lnTo>
                    <a:pt x="3548" y="299"/>
                  </a:lnTo>
                  <a:lnTo>
                    <a:pt x="6811" y="953"/>
                  </a:lnTo>
                  <a:lnTo>
                    <a:pt x="6811" y="3847"/>
                  </a:lnTo>
                  <a:cubicBezTo>
                    <a:pt x="6799" y="3930"/>
                    <a:pt x="6870" y="4013"/>
                    <a:pt x="6966" y="4013"/>
                  </a:cubicBezTo>
                  <a:cubicBezTo>
                    <a:pt x="7049" y="4013"/>
                    <a:pt x="7108" y="3930"/>
                    <a:pt x="7108" y="3858"/>
                  </a:cubicBezTo>
                  <a:lnTo>
                    <a:pt x="7108" y="834"/>
                  </a:lnTo>
                  <a:cubicBezTo>
                    <a:pt x="7108" y="763"/>
                    <a:pt x="7061" y="703"/>
                    <a:pt x="6989" y="691"/>
                  </a:cubicBezTo>
                  <a:lnTo>
                    <a:pt x="3584"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1" name="Google Shape;13611;p88"/>
            <p:cNvSpPr/>
            <p:nvPr/>
          </p:nvSpPr>
          <p:spPr>
            <a:xfrm>
              <a:off x="3645597" y="4362056"/>
              <a:ext cx="144019" cy="144019"/>
            </a:xfrm>
            <a:custGeom>
              <a:avLst/>
              <a:gdLst/>
              <a:ahLst/>
              <a:cxnLst/>
              <a:rect l="l" t="t" r="r" b="b"/>
              <a:pathLst>
                <a:path w="4525" h="4525" extrusionOk="0">
                  <a:moveTo>
                    <a:pt x="2262" y="322"/>
                  </a:moveTo>
                  <a:cubicBezTo>
                    <a:pt x="3334" y="322"/>
                    <a:pt x="4215" y="1203"/>
                    <a:pt x="4215" y="2275"/>
                  </a:cubicBezTo>
                  <a:cubicBezTo>
                    <a:pt x="4215" y="3346"/>
                    <a:pt x="3334" y="4227"/>
                    <a:pt x="2262" y="4227"/>
                  </a:cubicBezTo>
                  <a:cubicBezTo>
                    <a:pt x="1191" y="4227"/>
                    <a:pt x="322" y="3346"/>
                    <a:pt x="322" y="2275"/>
                  </a:cubicBezTo>
                  <a:cubicBezTo>
                    <a:pt x="322" y="1203"/>
                    <a:pt x="1191" y="322"/>
                    <a:pt x="2262" y="322"/>
                  </a:cubicBezTo>
                  <a:close/>
                  <a:moveTo>
                    <a:pt x="2262" y="0"/>
                  </a:moveTo>
                  <a:cubicBezTo>
                    <a:pt x="1012" y="0"/>
                    <a:pt x="0" y="1012"/>
                    <a:pt x="0" y="2263"/>
                  </a:cubicBezTo>
                  <a:cubicBezTo>
                    <a:pt x="0" y="3513"/>
                    <a:pt x="1012" y="4525"/>
                    <a:pt x="2262" y="4525"/>
                  </a:cubicBezTo>
                  <a:cubicBezTo>
                    <a:pt x="3513" y="4525"/>
                    <a:pt x="4525" y="3513"/>
                    <a:pt x="4525" y="2263"/>
                  </a:cubicBezTo>
                  <a:cubicBezTo>
                    <a:pt x="4525" y="1012"/>
                    <a:pt x="3513" y="0"/>
                    <a:pt x="2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2" name="Google Shape;13612;p88"/>
            <p:cNvSpPr/>
            <p:nvPr/>
          </p:nvSpPr>
          <p:spPr>
            <a:xfrm>
              <a:off x="3692574" y="4377970"/>
              <a:ext cx="51561" cy="112574"/>
            </a:xfrm>
            <a:custGeom>
              <a:avLst/>
              <a:gdLst/>
              <a:ahLst/>
              <a:cxnLst/>
              <a:rect l="l" t="t" r="r" b="b"/>
              <a:pathLst>
                <a:path w="1620" h="3537" extrusionOk="0">
                  <a:moveTo>
                    <a:pt x="810" y="0"/>
                  </a:moveTo>
                  <a:cubicBezTo>
                    <a:pt x="727" y="0"/>
                    <a:pt x="656" y="72"/>
                    <a:pt x="656" y="155"/>
                  </a:cubicBezTo>
                  <a:lnTo>
                    <a:pt x="656" y="489"/>
                  </a:lnTo>
                  <a:cubicBezTo>
                    <a:pt x="298" y="524"/>
                    <a:pt x="1" y="834"/>
                    <a:pt x="1" y="1203"/>
                  </a:cubicBezTo>
                  <a:cubicBezTo>
                    <a:pt x="1" y="1608"/>
                    <a:pt x="334" y="1917"/>
                    <a:pt x="715" y="1917"/>
                  </a:cubicBezTo>
                  <a:lnTo>
                    <a:pt x="882" y="1917"/>
                  </a:lnTo>
                  <a:cubicBezTo>
                    <a:pt x="1108" y="1917"/>
                    <a:pt x="1298" y="2108"/>
                    <a:pt x="1298" y="2334"/>
                  </a:cubicBezTo>
                  <a:cubicBezTo>
                    <a:pt x="1298" y="2560"/>
                    <a:pt x="1108" y="2751"/>
                    <a:pt x="882" y="2751"/>
                  </a:cubicBezTo>
                  <a:lnTo>
                    <a:pt x="644" y="2751"/>
                  </a:lnTo>
                  <a:cubicBezTo>
                    <a:pt x="465" y="2751"/>
                    <a:pt x="310" y="2608"/>
                    <a:pt x="310" y="2429"/>
                  </a:cubicBezTo>
                  <a:cubicBezTo>
                    <a:pt x="310" y="2334"/>
                    <a:pt x="239" y="2275"/>
                    <a:pt x="167" y="2275"/>
                  </a:cubicBezTo>
                  <a:cubicBezTo>
                    <a:pt x="84" y="2275"/>
                    <a:pt x="13" y="2346"/>
                    <a:pt x="13" y="2429"/>
                  </a:cubicBezTo>
                  <a:cubicBezTo>
                    <a:pt x="13" y="2787"/>
                    <a:pt x="298" y="3060"/>
                    <a:pt x="656" y="3060"/>
                  </a:cubicBezTo>
                  <a:lnTo>
                    <a:pt x="667" y="3060"/>
                  </a:lnTo>
                  <a:lnTo>
                    <a:pt x="667" y="3394"/>
                  </a:lnTo>
                  <a:cubicBezTo>
                    <a:pt x="667" y="3477"/>
                    <a:pt x="739" y="3537"/>
                    <a:pt x="822" y="3537"/>
                  </a:cubicBezTo>
                  <a:cubicBezTo>
                    <a:pt x="894" y="3537"/>
                    <a:pt x="965" y="3465"/>
                    <a:pt x="965" y="3394"/>
                  </a:cubicBezTo>
                  <a:lnTo>
                    <a:pt x="965" y="3048"/>
                  </a:lnTo>
                  <a:cubicBezTo>
                    <a:pt x="1322" y="3025"/>
                    <a:pt x="1620" y="2703"/>
                    <a:pt x="1620" y="2334"/>
                  </a:cubicBezTo>
                  <a:cubicBezTo>
                    <a:pt x="1620" y="1929"/>
                    <a:pt x="1298" y="1620"/>
                    <a:pt x="906" y="1620"/>
                  </a:cubicBezTo>
                  <a:lnTo>
                    <a:pt x="739" y="1620"/>
                  </a:lnTo>
                  <a:cubicBezTo>
                    <a:pt x="525" y="1620"/>
                    <a:pt x="334" y="1429"/>
                    <a:pt x="334" y="1203"/>
                  </a:cubicBezTo>
                  <a:cubicBezTo>
                    <a:pt x="334" y="977"/>
                    <a:pt x="525" y="786"/>
                    <a:pt x="739" y="786"/>
                  </a:cubicBezTo>
                  <a:lnTo>
                    <a:pt x="977" y="786"/>
                  </a:lnTo>
                  <a:cubicBezTo>
                    <a:pt x="1167" y="786"/>
                    <a:pt x="1310" y="941"/>
                    <a:pt x="1310" y="1120"/>
                  </a:cubicBezTo>
                  <a:lnTo>
                    <a:pt x="1310" y="1286"/>
                  </a:lnTo>
                  <a:cubicBezTo>
                    <a:pt x="1310" y="1358"/>
                    <a:pt x="1382" y="1429"/>
                    <a:pt x="1465" y="1429"/>
                  </a:cubicBezTo>
                  <a:cubicBezTo>
                    <a:pt x="1548" y="1429"/>
                    <a:pt x="1608" y="1358"/>
                    <a:pt x="1608" y="1286"/>
                  </a:cubicBezTo>
                  <a:lnTo>
                    <a:pt x="1608" y="1120"/>
                  </a:lnTo>
                  <a:cubicBezTo>
                    <a:pt x="1608" y="762"/>
                    <a:pt x="1322" y="477"/>
                    <a:pt x="965" y="477"/>
                  </a:cubicBezTo>
                  <a:lnTo>
                    <a:pt x="953" y="477"/>
                  </a:lnTo>
                  <a:lnTo>
                    <a:pt x="953" y="155"/>
                  </a:lnTo>
                  <a:cubicBezTo>
                    <a:pt x="953" y="60"/>
                    <a:pt x="882"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13" name="Google Shape;13613;p88"/>
          <p:cNvGrpSpPr/>
          <p:nvPr/>
        </p:nvGrpSpPr>
        <p:grpSpPr>
          <a:xfrm>
            <a:off x="3082855" y="4121478"/>
            <a:ext cx="375946" cy="327823"/>
            <a:chOff x="3082855" y="4295728"/>
            <a:chExt cx="375946" cy="327823"/>
          </a:xfrm>
        </p:grpSpPr>
        <p:sp>
          <p:nvSpPr>
            <p:cNvPr id="13614" name="Google Shape;13614;p88"/>
            <p:cNvSpPr/>
            <p:nvPr/>
          </p:nvSpPr>
          <p:spPr>
            <a:xfrm>
              <a:off x="3082855" y="4295728"/>
              <a:ext cx="375946" cy="327823"/>
            </a:xfrm>
            <a:custGeom>
              <a:avLst/>
              <a:gdLst/>
              <a:ahLst/>
              <a:cxnLst/>
              <a:rect l="l" t="t" r="r" b="b"/>
              <a:pathLst>
                <a:path w="11812" h="10300" extrusionOk="0">
                  <a:moveTo>
                    <a:pt x="6644" y="358"/>
                  </a:moveTo>
                  <a:lnTo>
                    <a:pt x="6311" y="3311"/>
                  </a:lnTo>
                  <a:cubicBezTo>
                    <a:pt x="6311" y="3311"/>
                    <a:pt x="6311" y="3335"/>
                    <a:pt x="6299" y="3335"/>
                  </a:cubicBezTo>
                  <a:lnTo>
                    <a:pt x="5525" y="3335"/>
                  </a:lnTo>
                  <a:cubicBezTo>
                    <a:pt x="5525" y="3335"/>
                    <a:pt x="5513" y="3335"/>
                    <a:pt x="5513" y="3311"/>
                  </a:cubicBezTo>
                  <a:lnTo>
                    <a:pt x="5180" y="358"/>
                  </a:lnTo>
                  <a:close/>
                  <a:moveTo>
                    <a:pt x="11240" y="2930"/>
                  </a:moveTo>
                  <a:cubicBezTo>
                    <a:pt x="11347" y="2930"/>
                    <a:pt x="11431" y="3013"/>
                    <a:pt x="11431" y="3120"/>
                  </a:cubicBezTo>
                  <a:lnTo>
                    <a:pt x="11431" y="9764"/>
                  </a:lnTo>
                  <a:lnTo>
                    <a:pt x="11454" y="9764"/>
                  </a:lnTo>
                  <a:cubicBezTo>
                    <a:pt x="11454" y="9859"/>
                    <a:pt x="11359" y="9954"/>
                    <a:pt x="11252" y="9954"/>
                  </a:cubicBezTo>
                  <a:lnTo>
                    <a:pt x="560" y="9954"/>
                  </a:lnTo>
                  <a:cubicBezTo>
                    <a:pt x="453" y="9954"/>
                    <a:pt x="358" y="9859"/>
                    <a:pt x="358" y="9764"/>
                  </a:cubicBezTo>
                  <a:lnTo>
                    <a:pt x="358" y="3120"/>
                  </a:lnTo>
                  <a:cubicBezTo>
                    <a:pt x="358" y="3013"/>
                    <a:pt x="453" y="2930"/>
                    <a:pt x="560" y="2930"/>
                  </a:cubicBezTo>
                  <a:lnTo>
                    <a:pt x="5108" y="2930"/>
                  </a:lnTo>
                  <a:lnTo>
                    <a:pt x="5156" y="3346"/>
                  </a:lnTo>
                  <a:cubicBezTo>
                    <a:pt x="5168" y="3525"/>
                    <a:pt x="5335" y="3656"/>
                    <a:pt x="5513" y="3656"/>
                  </a:cubicBezTo>
                  <a:lnTo>
                    <a:pt x="6287" y="3656"/>
                  </a:lnTo>
                  <a:cubicBezTo>
                    <a:pt x="6466" y="3656"/>
                    <a:pt x="6608" y="3525"/>
                    <a:pt x="6644" y="3346"/>
                  </a:cubicBezTo>
                  <a:lnTo>
                    <a:pt x="6692" y="2930"/>
                  </a:lnTo>
                  <a:close/>
                  <a:moveTo>
                    <a:pt x="4977" y="1"/>
                  </a:moveTo>
                  <a:cubicBezTo>
                    <a:pt x="4930" y="1"/>
                    <a:pt x="4882" y="13"/>
                    <a:pt x="4846" y="60"/>
                  </a:cubicBezTo>
                  <a:cubicBezTo>
                    <a:pt x="4811" y="84"/>
                    <a:pt x="4799" y="144"/>
                    <a:pt x="4799" y="191"/>
                  </a:cubicBezTo>
                  <a:lnTo>
                    <a:pt x="5061" y="2584"/>
                  </a:lnTo>
                  <a:lnTo>
                    <a:pt x="536" y="2584"/>
                  </a:lnTo>
                  <a:cubicBezTo>
                    <a:pt x="239" y="2584"/>
                    <a:pt x="1" y="2823"/>
                    <a:pt x="1" y="3120"/>
                  </a:cubicBezTo>
                  <a:lnTo>
                    <a:pt x="1" y="9764"/>
                  </a:lnTo>
                  <a:cubicBezTo>
                    <a:pt x="1" y="10062"/>
                    <a:pt x="239" y="10300"/>
                    <a:pt x="536" y="10300"/>
                  </a:cubicBezTo>
                  <a:lnTo>
                    <a:pt x="11240" y="10300"/>
                  </a:lnTo>
                  <a:cubicBezTo>
                    <a:pt x="11538" y="10300"/>
                    <a:pt x="11776" y="10062"/>
                    <a:pt x="11776" y="9764"/>
                  </a:cubicBezTo>
                  <a:lnTo>
                    <a:pt x="11776" y="3120"/>
                  </a:lnTo>
                  <a:cubicBezTo>
                    <a:pt x="11812" y="2823"/>
                    <a:pt x="11550" y="2584"/>
                    <a:pt x="11252" y="2584"/>
                  </a:cubicBezTo>
                  <a:lnTo>
                    <a:pt x="6728" y="2584"/>
                  </a:lnTo>
                  <a:lnTo>
                    <a:pt x="7001" y="191"/>
                  </a:lnTo>
                  <a:cubicBezTo>
                    <a:pt x="7001" y="144"/>
                    <a:pt x="6989" y="84"/>
                    <a:pt x="6954" y="60"/>
                  </a:cubicBezTo>
                  <a:cubicBezTo>
                    <a:pt x="6930" y="25"/>
                    <a:pt x="6882" y="1"/>
                    <a:pt x="68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5" name="Google Shape;13615;p88"/>
            <p:cNvSpPr/>
            <p:nvPr/>
          </p:nvSpPr>
          <p:spPr>
            <a:xfrm>
              <a:off x="3118852" y="4424947"/>
              <a:ext cx="128488" cy="163371"/>
            </a:xfrm>
            <a:custGeom>
              <a:avLst/>
              <a:gdLst/>
              <a:ahLst/>
              <a:cxnLst/>
              <a:rect l="l" t="t" r="r" b="b"/>
              <a:pathLst>
                <a:path w="4037" h="5133" extrusionOk="0">
                  <a:moveTo>
                    <a:pt x="2203" y="1251"/>
                  </a:moveTo>
                  <a:cubicBezTo>
                    <a:pt x="2418" y="1251"/>
                    <a:pt x="2596" y="1418"/>
                    <a:pt x="2596" y="1632"/>
                  </a:cubicBezTo>
                  <a:lnTo>
                    <a:pt x="2596" y="2013"/>
                  </a:lnTo>
                  <a:cubicBezTo>
                    <a:pt x="2584" y="2323"/>
                    <a:pt x="2322" y="2573"/>
                    <a:pt x="2013" y="2573"/>
                  </a:cubicBezTo>
                  <a:cubicBezTo>
                    <a:pt x="1703" y="2573"/>
                    <a:pt x="1453" y="2323"/>
                    <a:pt x="1453" y="2013"/>
                  </a:cubicBezTo>
                  <a:lnTo>
                    <a:pt x="1453" y="1632"/>
                  </a:lnTo>
                  <a:cubicBezTo>
                    <a:pt x="1453" y="1430"/>
                    <a:pt x="1608" y="1251"/>
                    <a:pt x="1834" y="1251"/>
                  </a:cubicBezTo>
                  <a:close/>
                  <a:moveTo>
                    <a:pt x="2191" y="2906"/>
                  </a:moveTo>
                  <a:lnTo>
                    <a:pt x="2191" y="3001"/>
                  </a:lnTo>
                  <a:cubicBezTo>
                    <a:pt x="2203" y="3061"/>
                    <a:pt x="2227" y="3144"/>
                    <a:pt x="2251" y="3180"/>
                  </a:cubicBezTo>
                  <a:lnTo>
                    <a:pt x="2013" y="3418"/>
                  </a:lnTo>
                  <a:lnTo>
                    <a:pt x="2001" y="3418"/>
                  </a:lnTo>
                  <a:lnTo>
                    <a:pt x="1763" y="3180"/>
                  </a:lnTo>
                  <a:cubicBezTo>
                    <a:pt x="1787" y="3120"/>
                    <a:pt x="1798" y="3061"/>
                    <a:pt x="1798" y="3001"/>
                  </a:cubicBezTo>
                  <a:lnTo>
                    <a:pt x="1798" y="2906"/>
                  </a:lnTo>
                  <a:cubicBezTo>
                    <a:pt x="1858" y="2918"/>
                    <a:pt x="1941" y="2918"/>
                    <a:pt x="2001" y="2918"/>
                  </a:cubicBezTo>
                  <a:cubicBezTo>
                    <a:pt x="2060" y="2918"/>
                    <a:pt x="2132" y="2906"/>
                    <a:pt x="2191" y="2906"/>
                  </a:cubicBezTo>
                  <a:close/>
                  <a:moveTo>
                    <a:pt x="2525" y="3394"/>
                  </a:moveTo>
                  <a:lnTo>
                    <a:pt x="2822" y="3537"/>
                  </a:lnTo>
                  <a:cubicBezTo>
                    <a:pt x="2882" y="3573"/>
                    <a:pt x="2918" y="3644"/>
                    <a:pt x="2918" y="3716"/>
                  </a:cubicBezTo>
                  <a:lnTo>
                    <a:pt x="2918" y="4787"/>
                  </a:lnTo>
                  <a:lnTo>
                    <a:pt x="1072" y="4787"/>
                  </a:lnTo>
                  <a:lnTo>
                    <a:pt x="1072" y="3716"/>
                  </a:lnTo>
                  <a:cubicBezTo>
                    <a:pt x="1072" y="3644"/>
                    <a:pt x="1120" y="3573"/>
                    <a:pt x="1179" y="3537"/>
                  </a:cubicBezTo>
                  <a:lnTo>
                    <a:pt x="1477" y="3394"/>
                  </a:lnTo>
                  <a:lnTo>
                    <a:pt x="1751" y="3656"/>
                  </a:lnTo>
                  <a:cubicBezTo>
                    <a:pt x="1822" y="3728"/>
                    <a:pt x="1906" y="3763"/>
                    <a:pt x="2001" y="3763"/>
                  </a:cubicBezTo>
                  <a:cubicBezTo>
                    <a:pt x="2084" y="3763"/>
                    <a:pt x="2179" y="3728"/>
                    <a:pt x="2251" y="3656"/>
                  </a:cubicBezTo>
                  <a:lnTo>
                    <a:pt x="2525" y="3394"/>
                  </a:lnTo>
                  <a:close/>
                  <a:moveTo>
                    <a:pt x="3680" y="334"/>
                  </a:moveTo>
                  <a:cubicBezTo>
                    <a:pt x="3680" y="334"/>
                    <a:pt x="3692" y="334"/>
                    <a:pt x="3692" y="358"/>
                  </a:cubicBezTo>
                  <a:lnTo>
                    <a:pt x="3692" y="4775"/>
                  </a:lnTo>
                  <a:lnTo>
                    <a:pt x="3680" y="4775"/>
                  </a:lnTo>
                  <a:lnTo>
                    <a:pt x="3299" y="4787"/>
                  </a:lnTo>
                  <a:lnTo>
                    <a:pt x="3299" y="3716"/>
                  </a:lnTo>
                  <a:cubicBezTo>
                    <a:pt x="3299" y="3513"/>
                    <a:pt x="3180" y="3335"/>
                    <a:pt x="3001" y="3227"/>
                  </a:cubicBezTo>
                  <a:lnTo>
                    <a:pt x="2560" y="3001"/>
                  </a:lnTo>
                  <a:lnTo>
                    <a:pt x="2560" y="2989"/>
                  </a:lnTo>
                  <a:lnTo>
                    <a:pt x="2560" y="2739"/>
                  </a:lnTo>
                  <a:cubicBezTo>
                    <a:pt x="2787" y="2573"/>
                    <a:pt x="2941" y="2311"/>
                    <a:pt x="2941" y="2013"/>
                  </a:cubicBezTo>
                  <a:lnTo>
                    <a:pt x="2941" y="1632"/>
                  </a:lnTo>
                  <a:cubicBezTo>
                    <a:pt x="2941" y="1227"/>
                    <a:pt x="2608" y="906"/>
                    <a:pt x="2203" y="906"/>
                  </a:cubicBezTo>
                  <a:lnTo>
                    <a:pt x="1834" y="906"/>
                  </a:lnTo>
                  <a:cubicBezTo>
                    <a:pt x="1429" y="906"/>
                    <a:pt x="1108" y="1239"/>
                    <a:pt x="1108" y="1632"/>
                  </a:cubicBezTo>
                  <a:lnTo>
                    <a:pt x="1108" y="2013"/>
                  </a:lnTo>
                  <a:cubicBezTo>
                    <a:pt x="1108" y="2311"/>
                    <a:pt x="1251" y="2573"/>
                    <a:pt x="1477" y="2739"/>
                  </a:cubicBezTo>
                  <a:lnTo>
                    <a:pt x="1477" y="2989"/>
                  </a:lnTo>
                  <a:lnTo>
                    <a:pt x="1477" y="3001"/>
                  </a:lnTo>
                  <a:lnTo>
                    <a:pt x="1048" y="3227"/>
                  </a:lnTo>
                  <a:cubicBezTo>
                    <a:pt x="870" y="3323"/>
                    <a:pt x="751" y="3513"/>
                    <a:pt x="751" y="3716"/>
                  </a:cubicBezTo>
                  <a:lnTo>
                    <a:pt x="751" y="4787"/>
                  </a:lnTo>
                  <a:lnTo>
                    <a:pt x="358" y="4787"/>
                  </a:lnTo>
                  <a:cubicBezTo>
                    <a:pt x="358" y="4787"/>
                    <a:pt x="346" y="4787"/>
                    <a:pt x="346" y="4775"/>
                  </a:cubicBezTo>
                  <a:lnTo>
                    <a:pt x="346" y="358"/>
                  </a:lnTo>
                  <a:cubicBezTo>
                    <a:pt x="346" y="358"/>
                    <a:pt x="346" y="334"/>
                    <a:pt x="358" y="334"/>
                  </a:cubicBezTo>
                  <a:close/>
                  <a:moveTo>
                    <a:pt x="358" y="1"/>
                  </a:moveTo>
                  <a:cubicBezTo>
                    <a:pt x="167" y="1"/>
                    <a:pt x="1" y="168"/>
                    <a:pt x="1" y="358"/>
                  </a:cubicBezTo>
                  <a:lnTo>
                    <a:pt x="1" y="4775"/>
                  </a:lnTo>
                  <a:cubicBezTo>
                    <a:pt x="1" y="4966"/>
                    <a:pt x="167" y="5132"/>
                    <a:pt x="358" y="5132"/>
                  </a:cubicBezTo>
                  <a:lnTo>
                    <a:pt x="3680" y="5132"/>
                  </a:lnTo>
                  <a:cubicBezTo>
                    <a:pt x="3870" y="5132"/>
                    <a:pt x="4037" y="4966"/>
                    <a:pt x="4037" y="4775"/>
                  </a:cubicBezTo>
                  <a:lnTo>
                    <a:pt x="4037" y="358"/>
                  </a:lnTo>
                  <a:cubicBezTo>
                    <a:pt x="4037" y="168"/>
                    <a:pt x="3870" y="1"/>
                    <a:pt x="3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6" name="Google Shape;13616;p88"/>
            <p:cNvSpPr/>
            <p:nvPr/>
          </p:nvSpPr>
          <p:spPr>
            <a:xfrm>
              <a:off x="3271178" y="4424947"/>
              <a:ext cx="152008" cy="34533"/>
            </a:xfrm>
            <a:custGeom>
              <a:avLst/>
              <a:gdLst/>
              <a:ahLst/>
              <a:cxnLst/>
              <a:rect l="l" t="t" r="r" b="b"/>
              <a:pathLst>
                <a:path w="4776" h="1085" extrusionOk="0">
                  <a:moveTo>
                    <a:pt x="4430" y="346"/>
                  </a:moveTo>
                  <a:cubicBezTo>
                    <a:pt x="4430" y="346"/>
                    <a:pt x="4442" y="346"/>
                    <a:pt x="4442" y="358"/>
                  </a:cubicBezTo>
                  <a:lnTo>
                    <a:pt x="4442" y="727"/>
                  </a:lnTo>
                  <a:lnTo>
                    <a:pt x="4430" y="727"/>
                  </a:lnTo>
                  <a:lnTo>
                    <a:pt x="370" y="739"/>
                  </a:lnTo>
                  <a:cubicBezTo>
                    <a:pt x="370" y="739"/>
                    <a:pt x="358" y="739"/>
                    <a:pt x="358" y="727"/>
                  </a:cubicBezTo>
                  <a:lnTo>
                    <a:pt x="358" y="358"/>
                  </a:lnTo>
                  <a:cubicBezTo>
                    <a:pt x="358" y="358"/>
                    <a:pt x="358" y="346"/>
                    <a:pt x="370" y="346"/>
                  </a:cubicBezTo>
                  <a:close/>
                  <a:moveTo>
                    <a:pt x="358" y="1"/>
                  </a:moveTo>
                  <a:cubicBezTo>
                    <a:pt x="156" y="1"/>
                    <a:pt x="1" y="168"/>
                    <a:pt x="1" y="358"/>
                  </a:cubicBezTo>
                  <a:lnTo>
                    <a:pt x="1" y="727"/>
                  </a:lnTo>
                  <a:cubicBezTo>
                    <a:pt x="1" y="918"/>
                    <a:pt x="156" y="1084"/>
                    <a:pt x="358" y="1084"/>
                  </a:cubicBezTo>
                  <a:lnTo>
                    <a:pt x="4418" y="1084"/>
                  </a:lnTo>
                  <a:cubicBezTo>
                    <a:pt x="4609" y="1084"/>
                    <a:pt x="4775" y="918"/>
                    <a:pt x="4775" y="727"/>
                  </a:cubicBezTo>
                  <a:lnTo>
                    <a:pt x="4775" y="358"/>
                  </a:lnTo>
                  <a:cubicBezTo>
                    <a:pt x="4775" y="168"/>
                    <a:pt x="4621" y="1"/>
                    <a:pt x="4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7" name="Google Shape;13617;p88"/>
            <p:cNvSpPr/>
            <p:nvPr/>
          </p:nvSpPr>
          <p:spPr>
            <a:xfrm>
              <a:off x="3271560" y="4471957"/>
              <a:ext cx="116393" cy="34501"/>
            </a:xfrm>
            <a:custGeom>
              <a:avLst/>
              <a:gdLst/>
              <a:ahLst/>
              <a:cxnLst/>
              <a:rect l="l" t="t" r="r" b="b"/>
              <a:pathLst>
                <a:path w="3657" h="1084" extrusionOk="0">
                  <a:moveTo>
                    <a:pt x="3299" y="334"/>
                  </a:moveTo>
                  <a:cubicBezTo>
                    <a:pt x="3299" y="334"/>
                    <a:pt x="3323" y="334"/>
                    <a:pt x="3323" y="357"/>
                  </a:cubicBezTo>
                  <a:lnTo>
                    <a:pt x="3323" y="727"/>
                  </a:lnTo>
                  <a:lnTo>
                    <a:pt x="358" y="738"/>
                  </a:lnTo>
                  <a:cubicBezTo>
                    <a:pt x="358" y="738"/>
                    <a:pt x="346" y="738"/>
                    <a:pt x="346" y="727"/>
                  </a:cubicBezTo>
                  <a:lnTo>
                    <a:pt x="346" y="357"/>
                  </a:lnTo>
                  <a:cubicBezTo>
                    <a:pt x="346" y="357"/>
                    <a:pt x="346" y="334"/>
                    <a:pt x="358" y="334"/>
                  </a:cubicBezTo>
                  <a:close/>
                  <a:moveTo>
                    <a:pt x="358" y="0"/>
                  </a:moveTo>
                  <a:cubicBezTo>
                    <a:pt x="168" y="0"/>
                    <a:pt x="1" y="155"/>
                    <a:pt x="1" y="357"/>
                  </a:cubicBezTo>
                  <a:lnTo>
                    <a:pt x="1" y="727"/>
                  </a:lnTo>
                  <a:cubicBezTo>
                    <a:pt x="1" y="917"/>
                    <a:pt x="168" y="1084"/>
                    <a:pt x="358" y="1084"/>
                  </a:cubicBezTo>
                  <a:lnTo>
                    <a:pt x="3299" y="1084"/>
                  </a:lnTo>
                  <a:cubicBezTo>
                    <a:pt x="3489" y="1084"/>
                    <a:pt x="3656" y="917"/>
                    <a:pt x="3656" y="727"/>
                  </a:cubicBezTo>
                  <a:lnTo>
                    <a:pt x="3656" y="357"/>
                  </a:lnTo>
                  <a:cubicBezTo>
                    <a:pt x="3656" y="155"/>
                    <a:pt x="3501" y="0"/>
                    <a:pt x="3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8" name="Google Shape;13618;p88"/>
            <p:cNvSpPr/>
            <p:nvPr/>
          </p:nvSpPr>
          <p:spPr>
            <a:xfrm>
              <a:off x="3271178" y="4518552"/>
              <a:ext cx="70148" cy="11394"/>
            </a:xfrm>
            <a:custGeom>
              <a:avLst/>
              <a:gdLst/>
              <a:ahLst/>
              <a:cxnLst/>
              <a:rect l="l" t="t" r="r" b="b"/>
              <a:pathLst>
                <a:path w="2204" h="358" extrusionOk="0">
                  <a:moveTo>
                    <a:pt x="180" y="1"/>
                  </a:moveTo>
                  <a:cubicBezTo>
                    <a:pt x="84" y="1"/>
                    <a:pt x="1" y="84"/>
                    <a:pt x="1" y="179"/>
                  </a:cubicBezTo>
                  <a:cubicBezTo>
                    <a:pt x="1" y="286"/>
                    <a:pt x="72" y="358"/>
                    <a:pt x="180" y="358"/>
                  </a:cubicBezTo>
                  <a:lnTo>
                    <a:pt x="2025" y="358"/>
                  </a:lnTo>
                  <a:cubicBezTo>
                    <a:pt x="2108" y="358"/>
                    <a:pt x="2204" y="286"/>
                    <a:pt x="2204" y="179"/>
                  </a:cubicBezTo>
                  <a:cubicBezTo>
                    <a:pt x="2204" y="84"/>
                    <a:pt x="2120" y="1"/>
                    <a:pt x="2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9" name="Google Shape;13619;p88"/>
            <p:cNvSpPr/>
            <p:nvPr/>
          </p:nvSpPr>
          <p:spPr>
            <a:xfrm>
              <a:off x="3353038" y="4518552"/>
              <a:ext cx="34915" cy="11394"/>
            </a:xfrm>
            <a:custGeom>
              <a:avLst/>
              <a:gdLst/>
              <a:ahLst/>
              <a:cxnLst/>
              <a:rect l="l" t="t" r="r" b="b"/>
              <a:pathLst>
                <a:path w="1097" h="358" extrusionOk="0">
                  <a:moveTo>
                    <a:pt x="179" y="1"/>
                  </a:moveTo>
                  <a:cubicBezTo>
                    <a:pt x="84" y="1"/>
                    <a:pt x="1" y="84"/>
                    <a:pt x="1" y="179"/>
                  </a:cubicBezTo>
                  <a:cubicBezTo>
                    <a:pt x="1" y="286"/>
                    <a:pt x="72" y="358"/>
                    <a:pt x="179" y="358"/>
                  </a:cubicBezTo>
                  <a:lnTo>
                    <a:pt x="917" y="358"/>
                  </a:lnTo>
                  <a:cubicBezTo>
                    <a:pt x="1013" y="358"/>
                    <a:pt x="1096" y="286"/>
                    <a:pt x="1096" y="179"/>
                  </a:cubicBezTo>
                  <a:cubicBezTo>
                    <a:pt x="1096" y="84"/>
                    <a:pt x="1025"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0" name="Google Shape;13620;p88"/>
            <p:cNvSpPr/>
            <p:nvPr/>
          </p:nvSpPr>
          <p:spPr>
            <a:xfrm>
              <a:off x="3271178" y="4554167"/>
              <a:ext cx="23170" cy="11426"/>
            </a:xfrm>
            <a:custGeom>
              <a:avLst/>
              <a:gdLst/>
              <a:ahLst/>
              <a:cxnLst/>
              <a:rect l="l" t="t" r="r" b="b"/>
              <a:pathLst>
                <a:path w="728" h="359" extrusionOk="0">
                  <a:moveTo>
                    <a:pt x="180" y="1"/>
                  </a:moveTo>
                  <a:cubicBezTo>
                    <a:pt x="84" y="1"/>
                    <a:pt x="1" y="72"/>
                    <a:pt x="1" y="179"/>
                  </a:cubicBezTo>
                  <a:cubicBezTo>
                    <a:pt x="1" y="287"/>
                    <a:pt x="72" y="358"/>
                    <a:pt x="180" y="358"/>
                  </a:cubicBezTo>
                  <a:lnTo>
                    <a:pt x="549" y="358"/>
                  </a:lnTo>
                  <a:cubicBezTo>
                    <a:pt x="632" y="358"/>
                    <a:pt x="727" y="287"/>
                    <a:pt x="727" y="179"/>
                  </a:cubicBezTo>
                  <a:cubicBezTo>
                    <a:pt x="727" y="72"/>
                    <a:pt x="632" y="1"/>
                    <a:pt x="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1" name="Google Shape;13621;p88"/>
            <p:cNvSpPr/>
            <p:nvPr/>
          </p:nvSpPr>
          <p:spPr>
            <a:xfrm>
              <a:off x="3306443" y="4554167"/>
              <a:ext cx="58372" cy="11426"/>
            </a:xfrm>
            <a:custGeom>
              <a:avLst/>
              <a:gdLst/>
              <a:ahLst/>
              <a:cxnLst/>
              <a:rect l="l" t="t" r="r" b="b"/>
              <a:pathLst>
                <a:path w="1834" h="359" extrusionOk="0">
                  <a:moveTo>
                    <a:pt x="179" y="1"/>
                  </a:moveTo>
                  <a:cubicBezTo>
                    <a:pt x="95" y="1"/>
                    <a:pt x="0" y="72"/>
                    <a:pt x="0" y="179"/>
                  </a:cubicBezTo>
                  <a:cubicBezTo>
                    <a:pt x="0" y="287"/>
                    <a:pt x="84" y="358"/>
                    <a:pt x="179" y="358"/>
                  </a:cubicBezTo>
                  <a:lnTo>
                    <a:pt x="1655" y="358"/>
                  </a:lnTo>
                  <a:cubicBezTo>
                    <a:pt x="1750" y="358"/>
                    <a:pt x="1834" y="287"/>
                    <a:pt x="1834" y="179"/>
                  </a:cubicBezTo>
                  <a:cubicBezTo>
                    <a:pt x="1834" y="72"/>
                    <a:pt x="1750" y="1"/>
                    <a:pt x="16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2" name="Google Shape;13622;p88"/>
            <p:cNvSpPr/>
            <p:nvPr/>
          </p:nvSpPr>
          <p:spPr>
            <a:xfrm>
              <a:off x="3271178" y="4577306"/>
              <a:ext cx="23170" cy="11394"/>
            </a:xfrm>
            <a:custGeom>
              <a:avLst/>
              <a:gdLst/>
              <a:ahLst/>
              <a:cxnLst/>
              <a:rect l="l" t="t" r="r" b="b"/>
              <a:pathLst>
                <a:path w="728" h="358" extrusionOk="0">
                  <a:moveTo>
                    <a:pt x="180" y="0"/>
                  </a:moveTo>
                  <a:cubicBezTo>
                    <a:pt x="84" y="0"/>
                    <a:pt x="1" y="84"/>
                    <a:pt x="1" y="179"/>
                  </a:cubicBezTo>
                  <a:cubicBezTo>
                    <a:pt x="1" y="286"/>
                    <a:pt x="72" y="357"/>
                    <a:pt x="180" y="357"/>
                  </a:cubicBezTo>
                  <a:lnTo>
                    <a:pt x="549" y="357"/>
                  </a:lnTo>
                  <a:cubicBezTo>
                    <a:pt x="632" y="357"/>
                    <a:pt x="727" y="286"/>
                    <a:pt x="727" y="179"/>
                  </a:cubicBezTo>
                  <a:cubicBezTo>
                    <a:pt x="727" y="84"/>
                    <a:pt x="632" y="0"/>
                    <a:pt x="5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3" name="Google Shape;13623;p88"/>
            <p:cNvSpPr/>
            <p:nvPr/>
          </p:nvSpPr>
          <p:spPr>
            <a:xfrm>
              <a:off x="3306443" y="4577306"/>
              <a:ext cx="58372" cy="11394"/>
            </a:xfrm>
            <a:custGeom>
              <a:avLst/>
              <a:gdLst/>
              <a:ahLst/>
              <a:cxnLst/>
              <a:rect l="l" t="t" r="r" b="b"/>
              <a:pathLst>
                <a:path w="1834" h="358" extrusionOk="0">
                  <a:moveTo>
                    <a:pt x="179" y="0"/>
                  </a:moveTo>
                  <a:cubicBezTo>
                    <a:pt x="95" y="0"/>
                    <a:pt x="0" y="84"/>
                    <a:pt x="0" y="179"/>
                  </a:cubicBezTo>
                  <a:cubicBezTo>
                    <a:pt x="0" y="286"/>
                    <a:pt x="84" y="357"/>
                    <a:pt x="179" y="357"/>
                  </a:cubicBezTo>
                  <a:lnTo>
                    <a:pt x="1655" y="357"/>
                  </a:lnTo>
                  <a:cubicBezTo>
                    <a:pt x="1750" y="357"/>
                    <a:pt x="1834" y="286"/>
                    <a:pt x="1834" y="179"/>
                  </a:cubicBezTo>
                  <a:cubicBezTo>
                    <a:pt x="1822" y="84"/>
                    <a:pt x="1750" y="0"/>
                    <a:pt x="1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4" name="Google Shape;13624;p88"/>
            <p:cNvSpPr/>
            <p:nvPr/>
          </p:nvSpPr>
          <p:spPr>
            <a:xfrm>
              <a:off x="3265513" y="4377970"/>
              <a:ext cx="11394" cy="11394"/>
            </a:xfrm>
            <a:custGeom>
              <a:avLst/>
              <a:gdLst/>
              <a:ahLst/>
              <a:cxnLst/>
              <a:rect l="l" t="t" r="r" b="b"/>
              <a:pathLst>
                <a:path w="358" h="358" extrusionOk="0">
                  <a:moveTo>
                    <a:pt x="179" y="0"/>
                  </a:moveTo>
                  <a:cubicBezTo>
                    <a:pt x="72" y="0"/>
                    <a:pt x="0" y="72"/>
                    <a:pt x="0" y="179"/>
                  </a:cubicBezTo>
                  <a:cubicBezTo>
                    <a:pt x="0" y="274"/>
                    <a:pt x="72" y="358"/>
                    <a:pt x="179" y="358"/>
                  </a:cubicBezTo>
                  <a:cubicBezTo>
                    <a:pt x="262" y="358"/>
                    <a:pt x="358" y="286"/>
                    <a:pt x="358" y="179"/>
                  </a:cubicBezTo>
                  <a:cubicBezTo>
                    <a:pt x="358" y="72"/>
                    <a:pt x="262"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25" name="Google Shape;13625;p88"/>
          <p:cNvGrpSpPr/>
          <p:nvPr/>
        </p:nvGrpSpPr>
        <p:grpSpPr>
          <a:xfrm>
            <a:off x="2749016" y="4116926"/>
            <a:ext cx="150831" cy="336926"/>
            <a:chOff x="2749016" y="4291176"/>
            <a:chExt cx="150831" cy="336926"/>
          </a:xfrm>
        </p:grpSpPr>
        <p:sp>
          <p:nvSpPr>
            <p:cNvPr id="13626" name="Google Shape;13626;p88"/>
            <p:cNvSpPr/>
            <p:nvPr/>
          </p:nvSpPr>
          <p:spPr>
            <a:xfrm>
              <a:off x="2799399" y="4307472"/>
              <a:ext cx="51942" cy="114865"/>
            </a:xfrm>
            <a:custGeom>
              <a:avLst/>
              <a:gdLst/>
              <a:ahLst/>
              <a:cxnLst/>
              <a:rect l="l" t="t" r="r" b="b"/>
              <a:pathLst>
                <a:path w="1632" h="3609" extrusionOk="0">
                  <a:moveTo>
                    <a:pt x="810" y="1"/>
                  </a:moveTo>
                  <a:cubicBezTo>
                    <a:pt x="727" y="1"/>
                    <a:pt x="667" y="72"/>
                    <a:pt x="667" y="144"/>
                  </a:cubicBezTo>
                  <a:lnTo>
                    <a:pt x="667" y="489"/>
                  </a:lnTo>
                  <a:cubicBezTo>
                    <a:pt x="298" y="525"/>
                    <a:pt x="1" y="846"/>
                    <a:pt x="1" y="1215"/>
                  </a:cubicBezTo>
                  <a:cubicBezTo>
                    <a:pt x="1" y="1620"/>
                    <a:pt x="322" y="1942"/>
                    <a:pt x="727" y="1942"/>
                  </a:cubicBezTo>
                  <a:lnTo>
                    <a:pt x="894" y="1942"/>
                  </a:lnTo>
                  <a:cubicBezTo>
                    <a:pt x="1132" y="1942"/>
                    <a:pt x="1322" y="2144"/>
                    <a:pt x="1322" y="2382"/>
                  </a:cubicBezTo>
                  <a:cubicBezTo>
                    <a:pt x="1322" y="2620"/>
                    <a:pt x="1132" y="2811"/>
                    <a:pt x="894" y="2811"/>
                  </a:cubicBezTo>
                  <a:lnTo>
                    <a:pt x="632" y="2811"/>
                  </a:lnTo>
                  <a:cubicBezTo>
                    <a:pt x="441" y="2811"/>
                    <a:pt x="298" y="2656"/>
                    <a:pt x="298" y="2466"/>
                  </a:cubicBezTo>
                  <a:cubicBezTo>
                    <a:pt x="298" y="2382"/>
                    <a:pt x="215" y="2323"/>
                    <a:pt x="144" y="2323"/>
                  </a:cubicBezTo>
                  <a:cubicBezTo>
                    <a:pt x="48" y="2323"/>
                    <a:pt x="1" y="2394"/>
                    <a:pt x="1" y="2466"/>
                  </a:cubicBezTo>
                  <a:cubicBezTo>
                    <a:pt x="1" y="2823"/>
                    <a:pt x="298" y="3120"/>
                    <a:pt x="644" y="3120"/>
                  </a:cubicBezTo>
                  <a:lnTo>
                    <a:pt x="667" y="3120"/>
                  </a:lnTo>
                  <a:lnTo>
                    <a:pt x="667" y="3466"/>
                  </a:lnTo>
                  <a:cubicBezTo>
                    <a:pt x="667" y="3549"/>
                    <a:pt x="739" y="3609"/>
                    <a:pt x="810" y="3609"/>
                  </a:cubicBezTo>
                  <a:cubicBezTo>
                    <a:pt x="906" y="3609"/>
                    <a:pt x="965" y="3537"/>
                    <a:pt x="965" y="3466"/>
                  </a:cubicBezTo>
                  <a:lnTo>
                    <a:pt x="965" y="3120"/>
                  </a:lnTo>
                  <a:cubicBezTo>
                    <a:pt x="1334" y="3097"/>
                    <a:pt x="1632" y="2763"/>
                    <a:pt x="1632" y="2394"/>
                  </a:cubicBezTo>
                  <a:cubicBezTo>
                    <a:pt x="1632" y="1989"/>
                    <a:pt x="1298" y="1668"/>
                    <a:pt x="906" y="1668"/>
                  </a:cubicBezTo>
                  <a:lnTo>
                    <a:pt x="739" y="1668"/>
                  </a:lnTo>
                  <a:cubicBezTo>
                    <a:pt x="501" y="1668"/>
                    <a:pt x="310" y="1477"/>
                    <a:pt x="310" y="1239"/>
                  </a:cubicBezTo>
                  <a:cubicBezTo>
                    <a:pt x="310" y="1001"/>
                    <a:pt x="501" y="799"/>
                    <a:pt x="739" y="799"/>
                  </a:cubicBezTo>
                  <a:lnTo>
                    <a:pt x="989" y="799"/>
                  </a:lnTo>
                  <a:cubicBezTo>
                    <a:pt x="1191" y="799"/>
                    <a:pt x="1334" y="953"/>
                    <a:pt x="1334" y="1144"/>
                  </a:cubicBezTo>
                  <a:lnTo>
                    <a:pt x="1334" y="1311"/>
                  </a:lnTo>
                  <a:cubicBezTo>
                    <a:pt x="1322" y="1382"/>
                    <a:pt x="1394" y="1453"/>
                    <a:pt x="1489" y="1453"/>
                  </a:cubicBezTo>
                  <a:cubicBezTo>
                    <a:pt x="1572" y="1453"/>
                    <a:pt x="1632" y="1382"/>
                    <a:pt x="1632" y="1311"/>
                  </a:cubicBezTo>
                  <a:lnTo>
                    <a:pt x="1632" y="1144"/>
                  </a:lnTo>
                  <a:cubicBezTo>
                    <a:pt x="1632" y="787"/>
                    <a:pt x="1334" y="489"/>
                    <a:pt x="977" y="489"/>
                  </a:cubicBezTo>
                  <a:lnTo>
                    <a:pt x="965" y="489"/>
                  </a:lnTo>
                  <a:lnTo>
                    <a:pt x="965" y="144"/>
                  </a:lnTo>
                  <a:cubicBezTo>
                    <a:pt x="965"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7" name="Google Shape;13627;p88"/>
            <p:cNvSpPr/>
            <p:nvPr/>
          </p:nvSpPr>
          <p:spPr>
            <a:xfrm>
              <a:off x="2750894" y="4291176"/>
              <a:ext cx="147075" cy="336926"/>
            </a:xfrm>
            <a:custGeom>
              <a:avLst/>
              <a:gdLst/>
              <a:ahLst/>
              <a:cxnLst/>
              <a:rect l="l" t="t" r="r" b="b"/>
              <a:pathLst>
                <a:path w="4621" h="10586" extrusionOk="0">
                  <a:moveTo>
                    <a:pt x="2310" y="299"/>
                  </a:moveTo>
                  <a:cubicBezTo>
                    <a:pt x="3406" y="299"/>
                    <a:pt x="4323" y="1192"/>
                    <a:pt x="4323" y="2311"/>
                  </a:cubicBezTo>
                  <a:cubicBezTo>
                    <a:pt x="4323" y="3418"/>
                    <a:pt x="3430" y="4323"/>
                    <a:pt x="2310" y="4323"/>
                  </a:cubicBezTo>
                  <a:cubicBezTo>
                    <a:pt x="1203" y="4311"/>
                    <a:pt x="298" y="3418"/>
                    <a:pt x="298" y="2311"/>
                  </a:cubicBezTo>
                  <a:cubicBezTo>
                    <a:pt x="298" y="1215"/>
                    <a:pt x="1191" y="299"/>
                    <a:pt x="2310" y="299"/>
                  </a:cubicBezTo>
                  <a:close/>
                  <a:moveTo>
                    <a:pt x="4299" y="7288"/>
                  </a:moveTo>
                  <a:lnTo>
                    <a:pt x="4299" y="7621"/>
                  </a:lnTo>
                  <a:lnTo>
                    <a:pt x="3620" y="7621"/>
                  </a:lnTo>
                  <a:cubicBezTo>
                    <a:pt x="3525" y="7621"/>
                    <a:pt x="3465" y="7704"/>
                    <a:pt x="3465" y="7776"/>
                  </a:cubicBezTo>
                  <a:cubicBezTo>
                    <a:pt x="3465" y="7859"/>
                    <a:pt x="3549" y="7919"/>
                    <a:pt x="3620" y="7919"/>
                  </a:cubicBezTo>
                  <a:lnTo>
                    <a:pt x="3787" y="7919"/>
                  </a:lnTo>
                  <a:lnTo>
                    <a:pt x="3727" y="8442"/>
                  </a:lnTo>
                  <a:lnTo>
                    <a:pt x="882" y="8442"/>
                  </a:lnTo>
                  <a:lnTo>
                    <a:pt x="822" y="7919"/>
                  </a:lnTo>
                  <a:lnTo>
                    <a:pt x="2894" y="7919"/>
                  </a:lnTo>
                  <a:cubicBezTo>
                    <a:pt x="2977" y="7919"/>
                    <a:pt x="3037" y="7847"/>
                    <a:pt x="3037" y="7776"/>
                  </a:cubicBezTo>
                  <a:cubicBezTo>
                    <a:pt x="3037" y="7680"/>
                    <a:pt x="2965" y="7621"/>
                    <a:pt x="2894" y="7621"/>
                  </a:cubicBezTo>
                  <a:lnTo>
                    <a:pt x="298" y="7621"/>
                  </a:lnTo>
                  <a:lnTo>
                    <a:pt x="298" y="7288"/>
                  </a:lnTo>
                  <a:close/>
                  <a:moveTo>
                    <a:pt x="3692" y="8776"/>
                  </a:moveTo>
                  <a:lnTo>
                    <a:pt x="3608" y="9455"/>
                  </a:lnTo>
                  <a:lnTo>
                    <a:pt x="1013" y="9455"/>
                  </a:lnTo>
                  <a:lnTo>
                    <a:pt x="929" y="8776"/>
                  </a:lnTo>
                  <a:close/>
                  <a:moveTo>
                    <a:pt x="3573" y="9764"/>
                  </a:moveTo>
                  <a:lnTo>
                    <a:pt x="3501" y="10288"/>
                  </a:lnTo>
                  <a:lnTo>
                    <a:pt x="1120" y="10288"/>
                  </a:lnTo>
                  <a:lnTo>
                    <a:pt x="1060" y="9764"/>
                  </a:lnTo>
                  <a:close/>
                  <a:moveTo>
                    <a:pt x="2310" y="1"/>
                  </a:moveTo>
                  <a:cubicBezTo>
                    <a:pt x="1048" y="1"/>
                    <a:pt x="1" y="1049"/>
                    <a:pt x="1" y="2311"/>
                  </a:cubicBezTo>
                  <a:cubicBezTo>
                    <a:pt x="1" y="3537"/>
                    <a:pt x="953" y="4549"/>
                    <a:pt x="2156" y="4621"/>
                  </a:cubicBezTo>
                  <a:lnTo>
                    <a:pt x="2156" y="6966"/>
                  </a:lnTo>
                  <a:lnTo>
                    <a:pt x="155" y="6966"/>
                  </a:lnTo>
                  <a:cubicBezTo>
                    <a:pt x="60" y="6966"/>
                    <a:pt x="1" y="7049"/>
                    <a:pt x="1" y="7121"/>
                  </a:cubicBezTo>
                  <a:lnTo>
                    <a:pt x="1" y="7788"/>
                  </a:lnTo>
                  <a:cubicBezTo>
                    <a:pt x="1" y="7883"/>
                    <a:pt x="72" y="7942"/>
                    <a:pt x="155" y="7942"/>
                  </a:cubicBezTo>
                  <a:lnTo>
                    <a:pt x="513" y="7942"/>
                  </a:lnTo>
                  <a:lnTo>
                    <a:pt x="822" y="10455"/>
                  </a:lnTo>
                  <a:cubicBezTo>
                    <a:pt x="834" y="10526"/>
                    <a:pt x="894" y="10586"/>
                    <a:pt x="965" y="10586"/>
                  </a:cubicBezTo>
                  <a:lnTo>
                    <a:pt x="3620" y="10586"/>
                  </a:lnTo>
                  <a:cubicBezTo>
                    <a:pt x="3692" y="10586"/>
                    <a:pt x="3763" y="10526"/>
                    <a:pt x="3763" y="10455"/>
                  </a:cubicBezTo>
                  <a:lnTo>
                    <a:pt x="4084" y="7942"/>
                  </a:lnTo>
                  <a:lnTo>
                    <a:pt x="4442" y="7942"/>
                  </a:lnTo>
                  <a:cubicBezTo>
                    <a:pt x="4525" y="7942"/>
                    <a:pt x="4585" y="7859"/>
                    <a:pt x="4585" y="7788"/>
                  </a:cubicBezTo>
                  <a:lnTo>
                    <a:pt x="4585" y="7121"/>
                  </a:lnTo>
                  <a:cubicBezTo>
                    <a:pt x="4620" y="7026"/>
                    <a:pt x="4549" y="6966"/>
                    <a:pt x="4465" y="6966"/>
                  </a:cubicBezTo>
                  <a:lnTo>
                    <a:pt x="2453" y="6966"/>
                  </a:lnTo>
                  <a:lnTo>
                    <a:pt x="2453" y="4621"/>
                  </a:lnTo>
                  <a:cubicBezTo>
                    <a:pt x="3668" y="4549"/>
                    <a:pt x="4620" y="3537"/>
                    <a:pt x="4620" y="2311"/>
                  </a:cubicBezTo>
                  <a:cubicBezTo>
                    <a:pt x="4620" y="1037"/>
                    <a:pt x="3573" y="1"/>
                    <a:pt x="2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8" name="Google Shape;13628;p88"/>
            <p:cNvSpPr/>
            <p:nvPr/>
          </p:nvSpPr>
          <p:spPr>
            <a:xfrm>
              <a:off x="2749016" y="4443917"/>
              <a:ext cx="69734" cy="52706"/>
            </a:xfrm>
            <a:custGeom>
              <a:avLst/>
              <a:gdLst/>
              <a:ahLst/>
              <a:cxnLst/>
              <a:rect l="l" t="t" r="r" b="b"/>
              <a:pathLst>
                <a:path w="2191" h="1656" extrusionOk="0">
                  <a:moveTo>
                    <a:pt x="1107" y="310"/>
                  </a:moveTo>
                  <a:cubicBezTo>
                    <a:pt x="1381" y="310"/>
                    <a:pt x="1643" y="441"/>
                    <a:pt x="1786" y="667"/>
                  </a:cubicBezTo>
                  <a:lnTo>
                    <a:pt x="417" y="667"/>
                  </a:lnTo>
                  <a:cubicBezTo>
                    <a:pt x="572" y="441"/>
                    <a:pt x="822" y="310"/>
                    <a:pt x="1107" y="310"/>
                  </a:cubicBezTo>
                  <a:close/>
                  <a:moveTo>
                    <a:pt x="1786" y="976"/>
                  </a:moveTo>
                  <a:cubicBezTo>
                    <a:pt x="1619" y="1203"/>
                    <a:pt x="1369" y="1334"/>
                    <a:pt x="1107" y="1334"/>
                  </a:cubicBezTo>
                  <a:cubicBezTo>
                    <a:pt x="822" y="1334"/>
                    <a:pt x="572" y="1203"/>
                    <a:pt x="417" y="976"/>
                  </a:cubicBezTo>
                  <a:close/>
                  <a:moveTo>
                    <a:pt x="1107" y="0"/>
                  </a:moveTo>
                  <a:cubicBezTo>
                    <a:pt x="607" y="0"/>
                    <a:pt x="179" y="310"/>
                    <a:pt x="12" y="774"/>
                  </a:cubicBezTo>
                  <a:cubicBezTo>
                    <a:pt x="0" y="798"/>
                    <a:pt x="0" y="846"/>
                    <a:pt x="12" y="881"/>
                  </a:cubicBezTo>
                  <a:cubicBezTo>
                    <a:pt x="179" y="1334"/>
                    <a:pt x="607" y="1655"/>
                    <a:pt x="1107" y="1655"/>
                  </a:cubicBezTo>
                  <a:cubicBezTo>
                    <a:pt x="1596" y="1655"/>
                    <a:pt x="2024" y="1334"/>
                    <a:pt x="2191" y="881"/>
                  </a:cubicBezTo>
                  <a:lnTo>
                    <a:pt x="2191" y="846"/>
                  </a:lnTo>
                  <a:lnTo>
                    <a:pt x="2191" y="822"/>
                  </a:lnTo>
                  <a:lnTo>
                    <a:pt x="2191" y="798"/>
                  </a:lnTo>
                  <a:lnTo>
                    <a:pt x="2191" y="774"/>
                  </a:lnTo>
                  <a:cubicBezTo>
                    <a:pt x="2024" y="310"/>
                    <a:pt x="1596" y="0"/>
                    <a:pt x="11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9" name="Google Shape;13629;p88"/>
            <p:cNvSpPr/>
            <p:nvPr/>
          </p:nvSpPr>
          <p:spPr>
            <a:xfrm>
              <a:off x="2829731" y="4443917"/>
              <a:ext cx="70116" cy="52706"/>
            </a:xfrm>
            <a:custGeom>
              <a:avLst/>
              <a:gdLst/>
              <a:ahLst/>
              <a:cxnLst/>
              <a:rect l="l" t="t" r="r" b="b"/>
              <a:pathLst>
                <a:path w="2203" h="1656" extrusionOk="0">
                  <a:moveTo>
                    <a:pt x="1096" y="310"/>
                  </a:moveTo>
                  <a:cubicBezTo>
                    <a:pt x="1381" y="310"/>
                    <a:pt x="1631" y="441"/>
                    <a:pt x="1786" y="667"/>
                  </a:cubicBezTo>
                  <a:lnTo>
                    <a:pt x="417" y="667"/>
                  </a:lnTo>
                  <a:cubicBezTo>
                    <a:pt x="560" y="441"/>
                    <a:pt x="810" y="310"/>
                    <a:pt x="1096" y="310"/>
                  </a:cubicBezTo>
                  <a:close/>
                  <a:moveTo>
                    <a:pt x="1786" y="976"/>
                  </a:moveTo>
                  <a:cubicBezTo>
                    <a:pt x="1631" y="1203"/>
                    <a:pt x="1381" y="1334"/>
                    <a:pt x="1096" y="1334"/>
                  </a:cubicBezTo>
                  <a:cubicBezTo>
                    <a:pt x="810" y="1334"/>
                    <a:pt x="560" y="1203"/>
                    <a:pt x="417" y="976"/>
                  </a:cubicBezTo>
                  <a:close/>
                  <a:moveTo>
                    <a:pt x="1096" y="0"/>
                  </a:moveTo>
                  <a:cubicBezTo>
                    <a:pt x="607" y="0"/>
                    <a:pt x="179" y="310"/>
                    <a:pt x="12" y="774"/>
                  </a:cubicBezTo>
                  <a:cubicBezTo>
                    <a:pt x="0" y="798"/>
                    <a:pt x="0" y="846"/>
                    <a:pt x="12" y="881"/>
                  </a:cubicBezTo>
                  <a:cubicBezTo>
                    <a:pt x="179" y="1334"/>
                    <a:pt x="607" y="1655"/>
                    <a:pt x="1096" y="1655"/>
                  </a:cubicBezTo>
                  <a:cubicBezTo>
                    <a:pt x="1584" y="1655"/>
                    <a:pt x="2024" y="1334"/>
                    <a:pt x="2179" y="881"/>
                  </a:cubicBezTo>
                  <a:cubicBezTo>
                    <a:pt x="2203" y="846"/>
                    <a:pt x="2203" y="822"/>
                    <a:pt x="2179" y="774"/>
                  </a:cubicBezTo>
                  <a:cubicBezTo>
                    <a:pt x="2024" y="310"/>
                    <a:pt x="1584" y="0"/>
                    <a:pt x="1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30" name="Google Shape;13630;p88"/>
          <p:cNvGrpSpPr/>
          <p:nvPr/>
        </p:nvGrpSpPr>
        <p:grpSpPr>
          <a:xfrm>
            <a:off x="7127716" y="4105182"/>
            <a:ext cx="248254" cy="361942"/>
            <a:chOff x="7127716" y="4279432"/>
            <a:chExt cx="248254" cy="361942"/>
          </a:xfrm>
        </p:grpSpPr>
        <p:sp>
          <p:nvSpPr>
            <p:cNvPr id="13631" name="Google Shape;13631;p88"/>
            <p:cNvSpPr/>
            <p:nvPr/>
          </p:nvSpPr>
          <p:spPr>
            <a:xfrm>
              <a:off x="7167500" y="4279432"/>
              <a:ext cx="169068" cy="226644"/>
            </a:xfrm>
            <a:custGeom>
              <a:avLst/>
              <a:gdLst/>
              <a:ahLst/>
              <a:cxnLst/>
              <a:rect l="l" t="t" r="r" b="b"/>
              <a:pathLst>
                <a:path w="5312" h="7121" extrusionOk="0">
                  <a:moveTo>
                    <a:pt x="4085" y="310"/>
                  </a:moveTo>
                  <a:lnTo>
                    <a:pt x="4085" y="1715"/>
                  </a:lnTo>
                  <a:cubicBezTo>
                    <a:pt x="4085" y="1834"/>
                    <a:pt x="4049" y="1930"/>
                    <a:pt x="4001" y="2037"/>
                  </a:cubicBezTo>
                  <a:lnTo>
                    <a:pt x="3918" y="2204"/>
                  </a:lnTo>
                  <a:cubicBezTo>
                    <a:pt x="3906" y="2239"/>
                    <a:pt x="3906" y="2251"/>
                    <a:pt x="3906" y="2275"/>
                  </a:cubicBezTo>
                  <a:lnTo>
                    <a:pt x="3906" y="2632"/>
                  </a:lnTo>
                  <a:cubicBezTo>
                    <a:pt x="3906" y="2989"/>
                    <a:pt x="3763" y="3311"/>
                    <a:pt x="3501" y="3561"/>
                  </a:cubicBezTo>
                  <a:cubicBezTo>
                    <a:pt x="3283" y="3801"/>
                    <a:pt x="2975" y="3921"/>
                    <a:pt x="2650" y="3921"/>
                  </a:cubicBezTo>
                  <a:cubicBezTo>
                    <a:pt x="2620" y="3921"/>
                    <a:pt x="2591" y="3920"/>
                    <a:pt x="2561" y="3918"/>
                  </a:cubicBezTo>
                  <a:cubicBezTo>
                    <a:pt x="1906" y="3870"/>
                    <a:pt x="1382" y="3311"/>
                    <a:pt x="1382" y="2608"/>
                  </a:cubicBezTo>
                  <a:lnTo>
                    <a:pt x="1382" y="2299"/>
                  </a:lnTo>
                  <a:cubicBezTo>
                    <a:pt x="1382" y="2263"/>
                    <a:pt x="1382" y="2251"/>
                    <a:pt x="1370" y="2215"/>
                  </a:cubicBezTo>
                  <a:lnTo>
                    <a:pt x="1287" y="2061"/>
                  </a:lnTo>
                  <a:cubicBezTo>
                    <a:pt x="1239" y="1953"/>
                    <a:pt x="1204" y="1846"/>
                    <a:pt x="1204" y="1727"/>
                  </a:cubicBezTo>
                  <a:lnTo>
                    <a:pt x="1204" y="1227"/>
                  </a:lnTo>
                  <a:cubicBezTo>
                    <a:pt x="1204" y="727"/>
                    <a:pt x="1608" y="310"/>
                    <a:pt x="2120" y="310"/>
                  </a:cubicBezTo>
                  <a:close/>
                  <a:moveTo>
                    <a:pt x="3204" y="4168"/>
                  </a:moveTo>
                  <a:lnTo>
                    <a:pt x="3204" y="4359"/>
                  </a:lnTo>
                  <a:cubicBezTo>
                    <a:pt x="3204" y="4418"/>
                    <a:pt x="3216" y="4466"/>
                    <a:pt x="3228" y="4525"/>
                  </a:cubicBezTo>
                  <a:lnTo>
                    <a:pt x="2656" y="4942"/>
                  </a:lnTo>
                  <a:lnTo>
                    <a:pt x="2073" y="4525"/>
                  </a:lnTo>
                  <a:cubicBezTo>
                    <a:pt x="2085" y="4478"/>
                    <a:pt x="2096" y="4418"/>
                    <a:pt x="2096" y="4359"/>
                  </a:cubicBezTo>
                  <a:lnTo>
                    <a:pt x="2096" y="4168"/>
                  </a:lnTo>
                  <a:cubicBezTo>
                    <a:pt x="2239" y="4216"/>
                    <a:pt x="2382" y="4263"/>
                    <a:pt x="2549" y="4263"/>
                  </a:cubicBezTo>
                  <a:lnTo>
                    <a:pt x="2656" y="4263"/>
                  </a:lnTo>
                  <a:cubicBezTo>
                    <a:pt x="2847" y="4263"/>
                    <a:pt x="3025" y="4228"/>
                    <a:pt x="3204" y="4168"/>
                  </a:cubicBezTo>
                  <a:close/>
                  <a:moveTo>
                    <a:pt x="2132" y="1"/>
                  </a:moveTo>
                  <a:cubicBezTo>
                    <a:pt x="1442" y="1"/>
                    <a:pt x="894" y="549"/>
                    <a:pt x="894" y="1239"/>
                  </a:cubicBezTo>
                  <a:lnTo>
                    <a:pt x="894" y="1739"/>
                  </a:lnTo>
                  <a:cubicBezTo>
                    <a:pt x="894" y="1906"/>
                    <a:pt x="942" y="2073"/>
                    <a:pt x="1001" y="2215"/>
                  </a:cubicBezTo>
                  <a:lnTo>
                    <a:pt x="1061" y="2346"/>
                  </a:lnTo>
                  <a:lnTo>
                    <a:pt x="1061" y="2620"/>
                  </a:lnTo>
                  <a:cubicBezTo>
                    <a:pt x="1061" y="3180"/>
                    <a:pt x="1346" y="3692"/>
                    <a:pt x="1775" y="3989"/>
                  </a:cubicBezTo>
                  <a:lnTo>
                    <a:pt x="1775" y="4359"/>
                  </a:lnTo>
                  <a:cubicBezTo>
                    <a:pt x="1775" y="4454"/>
                    <a:pt x="1715" y="4525"/>
                    <a:pt x="1644" y="4537"/>
                  </a:cubicBezTo>
                  <a:lnTo>
                    <a:pt x="632" y="4859"/>
                  </a:lnTo>
                  <a:cubicBezTo>
                    <a:pt x="251" y="4966"/>
                    <a:pt x="1" y="5299"/>
                    <a:pt x="1" y="5704"/>
                  </a:cubicBezTo>
                  <a:lnTo>
                    <a:pt x="1" y="6954"/>
                  </a:lnTo>
                  <a:cubicBezTo>
                    <a:pt x="1" y="7037"/>
                    <a:pt x="72" y="7121"/>
                    <a:pt x="168" y="7121"/>
                  </a:cubicBezTo>
                  <a:cubicBezTo>
                    <a:pt x="251" y="7121"/>
                    <a:pt x="334" y="7037"/>
                    <a:pt x="334" y="6954"/>
                  </a:cubicBezTo>
                  <a:lnTo>
                    <a:pt x="334" y="5704"/>
                  </a:lnTo>
                  <a:cubicBezTo>
                    <a:pt x="334" y="5466"/>
                    <a:pt x="477" y="5252"/>
                    <a:pt x="715" y="5180"/>
                  </a:cubicBezTo>
                  <a:lnTo>
                    <a:pt x="1727" y="4871"/>
                  </a:lnTo>
                  <a:cubicBezTo>
                    <a:pt x="1787" y="4859"/>
                    <a:pt x="1835" y="4823"/>
                    <a:pt x="1882" y="4799"/>
                  </a:cubicBezTo>
                  <a:lnTo>
                    <a:pt x="2442" y="5204"/>
                  </a:lnTo>
                  <a:cubicBezTo>
                    <a:pt x="2501" y="5252"/>
                    <a:pt x="2573" y="5287"/>
                    <a:pt x="2656" y="5287"/>
                  </a:cubicBezTo>
                  <a:cubicBezTo>
                    <a:pt x="2728" y="5287"/>
                    <a:pt x="2799" y="5252"/>
                    <a:pt x="2858" y="5204"/>
                  </a:cubicBezTo>
                  <a:lnTo>
                    <a:pt x="3430" y="4799"/>
                  </a:lnTo>
                  <a:cubicBezTo>
                    <a:pt x="3466" y="4823"/>
                    <a:pt x="3513" y="4859"/>
                    <a:pt x="3573" y="4871"/>
                  </a:cubicBezTo>
                  <a:lnTo>
                    <a:pt x="4585" y="5180"/>
                  </a:lnTo>
                  <a:cubicBezTo>
                    <a:pt x="4823" y="5252"/>
                    <a:pt x="4978" y="5466"/>
                    <a:pt x="4978" y="5704"/>
                  </a:cubicBezTo>
                  <a:lnTo>
                    <a:pt x="4978" y="6954"/>
                  </a:lnTo>
                  <a:cubicBezTo>
                    <a:pt x="4978" y="7037"/>
                    <a:pt x="5049" y="7121"/>
                    <a:pt x="5133" y="7121"/>
                  </a:cubicBezTo>
                  <a:cubicBezTo>
                    <a:pt x="5228" y="7121"/>
                    <a:pt x="5299" y="7037"/>
                    <a:pt x="5299" y="6954"/>
                  </a:cubicBezTo>
                  <a:lnTo>
                    <a:pt x="5299" y="5704"/>
                  </a:lnTo>
                  <a:cubicBezTo>
                    <a:pt x="5311" y="5299"/>
                    <a:pt x="5061" y="4954"/>
                    <a:pt x="4692" y="4835"/>
                  </a:cubicBezTo>
                  <a:lnTo>
                    <a:pt x="3680" y="4525"/>
                  </a:lnTo>
                  <a:cubicBezTo>
                    <a:pt x="3609" y="4501"/>
                    <a:pt x="3549" y="4418"/>
                    <a:pt x="3549" y="4347"/>
                  </a:cubicBezTo>
                  <a:lnTo>
                    <a:pt x="3549" y="3978"/>
                  </a:lnTo>
                  <a:cubicBezTo>
                    <a:pt x="3620" y="3930"/>
                    <a:pt x="3692" y="3870"/>
                    <a:pt x="3751" y="3811"/>
                  </a:cubicBezTo>
                  <a:cubicBezTo>
                    <a:pt x="4061" y="3513"/>
                    <a:pt x="4263" y="3085"/>
                    <a:pt x="4263" y="2656"/>
                  </a:cubicBezTo>
                  <a:lnTo>
                    <a:pt x="4263" y="2334"/>
                  </a:lnTo>
                  <a:lnTo>
                    <a:pt x="4323" y="2204"/>
                  </a:lnTo>
                  <a:cubicBezTo>
                    <a:pt x="4394" y="2061"/>
                    <a:pt x="4418" y="1894"/>
                    <a:pt x="4418" y="1727"/>
                  </a:cubicBezTo>
                  <a:lnTo>
                    <a:pt x="4418" y="168"/>
                  </a:lnTo>
                  <a:cubicBezTo>
                    <a:pt x="4418" y="72"/>
                    <a:pt x="4347" y="1"/>
                    <a:pt x="4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2" name="Google Shape;13632;p88"/>
            <p:cNvSpPr/>
            <p:nvPr/>
          </p:nvSpPr>
          <p:spPr>
            <a:xfrm>
              <a:off x="7246719" y="4455279"/>
              <a:ext cx="10248" cy="50033"/>
            </a:xfrm>
            <a:custGeom>
              <a:avLst/>
              <a:gdLst/>
              <a:ahLst/>
              <a:cxnLst/>
              <a:rect l="l" t="t" r="r" b="b"/>
              <a:pathLst>
                <a:path w="322" h="1572" extrusionOk="0">
                  <a:moveTo>
                    <a:pt x="167" y="0"/>
                  </a:moveTo>
                  <a:cubicBezTo>
                    <a:pt x="72" y="0"/>
                    <a:pt x="0" y="72"/>
                    <a:pt x="0" y="167"/>
                  </a:cubicBezTo>
                  <a:lnTo>
                    <a:pt x="0" y="1417"/>
                  </a:lnTo>
                  <a:cubicBezTo>
                    <a:pt x="0" y="1501"/>
                    <a:pt x="72" y="1572"/>
                    <a:pt x="167" y="1572"/>
                  </a:cubicBezTo>
                  <a:cubicBezTo>
                    <a:pt x="250" y="1572"/>
                    <a:pt x="322" y="1501"/>
                    <a:pt x="322" y="1417"/>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3" name="Google Shape;13633;p88"/>
            <p:cNvSpPr/>
            <p:nvPr/>
          </p:nvSpPr>
          <p:spPr>
            <a:xfrm>
              <a:off x="7195572" y="4466642"/>
              <a:ext cx="11012" cy="38670"/>
            </a:xfrm>
            <a:custGeom>
              <a:avLst/>
              <a:gdLst/>
              <a:ahLst/>
              <a:cxnLst/>
              <a:rect l="l" t="t" r="r" b="b"/>
              <a:pathLst>
                <a:path w="346" h="1215" extrusionOk="0">
                  <a:moveTo>
                    <a:pt x="167" y="1"/>
                  </a:moveTo>
                  <a:cubicBezTo>
                    <a:pt x="71" y="1"/>
                    <a:pt x="0" y="72"/>
                    <a:pt x="0" y="167"/>
                  </a:cubicBezTo>
                  <a:lnTo>
                    <a:pt x="0" y="1060"/>
                  </a:lnTo>
                  <a:cubicBezTo>
                    <a:pt x="0" y="1144"/>
                    <a:pt x="71" y="1215"/>
                    <a:pt x="167" y="1215"/>
                  </a:cubicBezTo>
                  <a:cubicBezTo>
                    <a:pt x="250" y="1215"/>
                    <a:pt x="322" y="1144"/>
                    <a:pt x="322" y="1060"/>
                  </a:cubicBezTo>
                  <a:lnTo>
                    <a:pt x="322" y="167"/>
                  </a:lnTo>
                  <a:cubicBezTo>
                    <a:pt x="345"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4" name="Google Shape;13634;p88"/>
            <p:cNvSpPr/>
            <p:nvPr/>
          </p:nvSpPr>
          <p:spPr>
            <a:xfrm>
              <a:off x="7297866" y="4466642"/>
              <a:ext cx="10280" cy="38670"/>
            </a:xfrm>
            <a:custGeom>
              <a:avLst/>
              <a:gdLst/>
              <a:ahLst/>
              <a:cxnLst/>
              <a:rect l="l" t="t" r="r" b="b"/>
              <a:pathLst>
                <a:path w="323" h="1215" extrusionOk="0">
                  <a:moveTo>
                    <a:pt x="167" y="1"/>
                  </a:moveTo>
                  <a:cubicBezTo>
                    <a:pt x="72" y="1"/>
                    <a:pt x="1" y="72"/>
                    <a:pt x="1" y="167"/>
                  </a:cubicBezTo>
                  <a:lnTo>
                    <a:pt x="1" y="1060"/>
                  </a:lnTo>
                  <a:cubicBezTo>
                    <a:pt x="1" y="1144"/>
                    <a:pt x="72" y="1215"/>
                    <a:pt x="167" y="1215"/>
                  </a:cubicBezTo>
                  <a:cubicBezTo>
                    <a:pt x="251" y="1215"/>
                    <a:pt x="322" y="1144"/>
                    <a:pt x="322" y="1060"/>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5" name="Google Shape;13635;p88"/>
            <p:cNvSpPr/>
            <p:nvPr/>
          </p:nvSpPr>
          <p:spPr>
            <a:xfrm>
              <a:off x="7235357" y="4608369"/>
              <a:ext cx="33005" cy="33005"/>
            </a:xfrm>
            <a:custGeom>
              <a:avLst/>
              <a:gdLst/>
              <a:ahLst/>
              <a:cxnLst/>
              <a:rect l="l" t="t" r="r" b="b"/>
              <a:pathLst>
                <a:path w="1037" h="1037" extrusionOk="0">
                  <a:moveTo>
                    <a:pt x="524" y="322"/>
                  </a:moveTo>
                  <a:cubicBezTo>
                    <a:pt x="619" y="322"/>
                    <a:pt x="715" y="417"/>
                    <a:pt x="715" y="512"/>
                  </a:cubicBezTo>
                  <a:cubicBezTo>
                    <a:pt x="715" y="620"/>
                    <a:pt x="619" y="715"/>
                    <a:pt x="524" y="715"/>
                  </a:cubicBezTo>
                  <a:cubicBezTo>
                    <a:pt x="417" y="715"/>
                    <a:pt x="322" y="620"/>
                    <a:pt x="322" y="512"/>
                  </a:cubicBezTo>
                  <a:cubicBezTo>
                    <a:pt x="322" y="417"/>
                    <a:pt x="417" y="322"/>
                    <a:pt x="524" y="322"/>
                  </a:cubicBezTo>
                  <a:close/>
                  <a:moveTo>
                    <a:pt x="524" y="0"/>
                  </a:moveTo>
                  <a:cubicBezTo>
                    <a:pt x="238" y="0"/>
                    <a:pt x="0" y="239"/>
                    <a:pt x="0" y="512"/>
                  </a:cubicBezTo>
                  <a:cubicBezTo>
                    <a:pt x="0" y="798"/>
                    <a:pt x="238" y="1036"/>
                    <a:pt x="524" y="1036"/>
                  </a:cubicBezTo>
                  <a:cubicBezTo>
                    <a:pt x="798" y="1036"/>
                    <a:pt x="1036" y="798"/>
                    <a:pt x="1036" y="512"/>
                  </a:cubicBezTo>
                  <a:cubicBezTo>
                    <a:pt x="1036" y="239"/>
                    <a:pt x="79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6" name="Google Shape;13636;p88"/>
            <p:cNvSpPr/>
            <p:nvPr/>
          </p:nvSpPr>
          <p:spPr>
            <a:xfrm>
              <a:off x="7127716" y="4608369"/>
              <a:ext cx="33387" cy="33005"/>
            </a:xfrm>
            <a:custGeom>
              <a:avLst/>
              <a:gdLst/>
              <a:ahLst/>
              <a:cxnLst/>
              <a:rect l="l" t="t" r="r" b="b"/>
              <a:pathLst>
                <a:path w="1049" h="1037" extrusionOk="0">
                  <a:moveTo>
                    <a:pt x="525" y="322"/>
                  </a:moveTo>
                  <a:cubicBezTo>
                    <a:pt x="632" y="322"/>
                    <a:pt x="715" y="417"/>
                    <a:pt x="715" y="512"/>
                  </a:cubicBezTo>
                  <a:cubicBezTo>
                    <a:pt x="715" y="620"/>
                    <a:pt x="632" y="715"/>
                    <a:pt x="525" y="715"/>
                  </a:cubicBezTo>
                  <a:cubicBezTo>
                    <a:pt x="418" y="715"/>
                    <a:pt x="334" y="620"/>
                    <a:pt x="334" y="512"/>
                  </a:cubicBezTo>
                  <a:cubicBezTo>
                    <a:pt x="334" y="417"/>
                    <a:pt x="418" y="322"/>
                    <a:pt x="525" y="322"/>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7" name="Google Shape;13637;p88"/>
            <p:cNvSpPr/>
            <p:nvPr/>
          </p:nvSpPr>
          <p:spPr>
            <a:xfrm>
              <a:off x="7342965" y="4608369"/>
              <a:ext cx="33005" cy="33005"/>
            </a:xfrm>
            <a:custGeom>
              <a:avLst/>
              <a:gdLst/>
              <a:ahLst/>
              <a:cxnLst/>
              <a:rect l="l" t="t" r="r" b="b"/>
              <a:pathLst>
                <a:path w="1037" h="1037" extrusionOk="0">
                  <a:moveTo>
                    <a:pt x="513" y="322"/>
                  </a:moveTo>
                  <a:cubicBezTo>
                    <a:pt x="620" y="322"/>
                    <a:pt x="715" y="417"/>
                    <a:pt x="715" y="512"/>
                  </a:cubicBezTo>
                  <a:cubicBezTo>
                    <a:pt x="715" y="620"/>
                    <a:pt x="620" y="715"/>
                    <a:pt x="513" y="715"/>
                  </a:cubicBezTo>
                  <a:cubicBezTo>
                    <a:pt x="417" y="715"/>
                    <a:pt x="322" y="620"/>
                    <a:pt x="322" y="512"/>
                  </a:cubicBezTo>
                  <a:cubicBezTo>
                    <a:pt x="322" y="417"/>
                    <a:pt x="417" y="322"/>
                    <a:pt x="513" y="322"/>
                  </a:cubicBezTo>
                  <a:close/>
                  <a:moveTo>
                    <a:pt x="513" y="0"/>
                  </a:moveTo>
                  <a:cubicBezTo>
                    <a:pt x="227" y="0"/>
                    <a:pt x="1" y="239"/>
                    <a:pt x="1" y="512"/>
                  </a:cubicBezTo>
                  <a:cubicBezTo>
                    <a:pt x="1" y="798"/>
                    <a:pt x="227" y="1036"/>
                    <a:pt x="513" y="1036"/>
                  </a:cubicBezTo>
                  <a:cubicBezTo>
                    <a:pt x="798" y="1036"/>
                    <a:pt x="1036" y="798"/>
                    <a:pt x="1036" y="512"/>
                  </a:cubicBezTo>
                  <a:cubicBezTo>
                    <a:pt x="1036" y="239"/>
                    <a:pt x="810"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8" name="Google Shape;13638;p88"/>
            <p:cNvSpPr/>
            <p:nvPr/>
          </p:nvSpPr>
          <p:spPr>
            <a:xfrm>
              <a:off x="7159194" y="4517788"/>
              <a:ext cx="186064" cy="84916"/>
            </a:xfrm>
            <a:custGeom>
              <a:avLst/>
              <a:gdLst/>
              <a:ahLst/>
              <a:cxnLst/>
              <a:rect l="l" t="t" r="r" b="b"/>
              <a:pathLst>
                <a:path w="5846" h="2668" extrusionOk="0">
                  <a:moveTo>
                    <a:pt x="2929" y="1"/>
                  </a:moveTo>
                  <a:cubicBezTo>
                    <a:pt x="2834" y="1"/>
                    <a:pt x="2762" y="72"/>
                    <a:pt x="2762" y="168"/>
                  </a:cubicBezTo>
                  <a:lnTo>
                    <a:pt x="2762" y="715"/>
                  </a:lnTo>
                  <a:lnTo>
                    <a:pt x="1607" y="715"/>
                  </a:lnTo>
                  <a:cubicBezTo>
                    <a:pt x="1381" y="715"/>
                    <a:pt x="1167" y="822"/>
                    <a:pt x="1036" y="1013"/>
                  </a:cubicBezTo>
                  <a:lnTo>
                    <a:pt x="60" y="2394"/>
                  </a:lnTo>
                  <a:cubicBezTo>
                    <a:pt x="0" y="2465"/>
                    <a:pt x="24" y="2573"/>
                    <a:pt x="95" y="2632"/>
                  </a:cubicBezTo>
                  <a:cubicBezTo>
                    <a:pt x="127" y="2655"/>
                    <a:pt x="160" y="2665"/>
                    <a:pt x="192" y="2665"/>
                  </a:cubicBezTo>
                  <a:cubicBezTo>
                    <a:pt x="245" y="2665"/>
                    <a:pt x="296" y="2636"/>
                    <a:pt x="333" y="2585"/>
                  </a:cubicBezTo>
                  <a:lnTo>
                    <a:pt x="1322" y="1203"/>
                  </a:lnTo>
                  <a:cubicBezTo>
                    <a:pt x="1393" y="1120"/>
                    <a:pt x="1500" y="1061"/>
                    <a:pt x="1619" y="1061"/>
                  </a:cubicBezTo>
                  <a:lnTo>
                    <a:pt x="2774" y="1061"/>
                  </a:lnTo>
                  <a:lnTo>
                    <a:pt x="2774" y="2311"/>
                  </a:lnTo>
                  <a:cubicBezTo>
                    <a:pt x="2774" y="2394"/>
                    <a:pt x="2858" y="2465"/>
                    <a:pt x="2941" y="2465"/>
                  </a:cubicBezTo>
                  <a:cubicBezTo>
                    <a:pt x="3036" y="2465"/>
                    <a:pt x="3108" y="2394"/>
                    <a:pt x="3108" y="2311"/>
                  </a:cubicBezTo>
                  <a:lnTo>
                    <a:pt x="3108" y="1061"/>
                  </a:lnTo>
                  <a:lnTo>
                    <a:pt x="4262" y="1061"/>
                  </a:lnTo>
                  <a:cubicBezTo>
                    <a:pt x="4382" y="1061"/>
                    <a:pt x="4489" y="1120"/>
                    <a:pt x="4560" y="1203"/>
                  </a:cubicBezTo>
                  <a:lnTo>
                    <a:pt x="5548" y="2585"/>
                  </a:lnTo>
                  <a:cubicBezTo>
                    <a:pt x="5572" y="2632"/>
                    <a:pt x="5632" y="2668"/>
                    <a:pt x="5679" y="2668"/>
                  </a:cubicBezTo>
                  <a:cubicBezTo>
                    <a:pt x="5715" y="2668"/>
                    <a:pt x="5751" y="2644"/>
                    <a:pt x="5775" y="2632"/>
                  </a:cubicBezTo>
                  <a:cubicBezTo>
                    <a:pt x="5834" y="2561"/>
                    <a:pt x="5846" y="2454"/>
                    <a:pt x="5798" y="2382"/>
                  </a:cubicBezTo>
                  <a:lnTo>
                    <a:pt x="4822" y="1001"/>
                  </a:lnTo>
                  <a:cubicBezTo>
                    <a:pt x="4679" y="822"/>
                    <a:pt x="4477" y="703"/>
                    <a:pt x="4251" y="703"/>
                  </a:cubicBezTo>
                  <a:lnTo>
                    <a:pt x="3096" y="703"/>
                  </a:lnTo>
                  <a:lnTo>
                    <a:pt x="3096" y="168"/>
                  </a:lnTo>
                  <a:cubicBezTo>
                    <a:pt x="3096" y="72"/>
                    <a:pt x="3012" y="1"/>
                    <a:pt x="2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9" name="Google Shape;13639;p88"/>
            <p:cNvSpPr/>
            <p:nvPr/>
          </p:nvSpPr>
          <p:spPr>
            <a:xfrm>
              <a:off x="7217915" y="4321126"/>
              <a:ext cx="68238" cy="25812"/>
            </a:xfrm>
            <a:custGeom>
              <a:avLst/>
              <a:gdLst/>
              <a:ahLst/>
              <a:cxnLst/>
              <a:rect l="l" t="t" r="r" b="b"/>
              <a:pathLst>
                <a:path w="2144" h="811" extrusionOk="0">
                  <a:moveTo>
                    <a:pt x="933" y="1"/>
                  </a:moveTo>
                  <a:cubicBezTo>
                    <a:pt x="491" y="1"/>
                    <a:pt x="139" y="113"/>
                    <a:pt x="120" y="120"/>
                  </a:cubicBezTo>
                  <a:cubicBezTo>
                    <a:pt x="36" y="155"/>
                    <a:pt x="1" y="215"/>
                    <a:pt x="1" y="286"/>
                  </a:cubicBezTo>
                  <a:lnTo>
                    <a:pt x="1" y="643"/>
                  </a:lnTo>
                  <a:cubicBezTo>
                    <a:pt x="1" y="727"/>
                    <a:pt x="72" y="810"/>
                    <a:pt x="155" y="810"/>
                  </a:cubicBezTo>
                  <a:cubicBezTo>
                    <a:pt x="251" y="810"/>
                    <a:pt x="322" y="727"/>
                    <a:pt x="322" y="643"/>
                  </a:cubicBezTo>
                  <a:lnTo>
                    <a:pt x="322" y="417"/>
                  </a:lnTo>
                  <a:cubicBezTo>
                    <a:pt x="455" y="384"/>
                    <a:pt x="683" y="341"/>
                    <a:pt x="940" y="341"/>
                  </a:cubicBezTo>
                  <a:cubicBezTo>
                    <a:pt x="1236" y="341"/>
                    <a:pt x="1572" y="398"/>
                    <a:pt x="1846" y="596"/>
                  </a:cubicBezTo>
                  <a:cubicBezTo>
                    <a:pt x="1877" y="622"/>
                    <a:pt x="1914" y="634"/>
                    <a:pt x="1951" y="634"/>
                  </a:cubicBezTo>
                  <a:cubicBezTo>
                    <a:pt x="1999" y="634"/>
                    <a:pt x="2045" y="613"/>
                    <a:pt x="2072" y="572"/>
                  </a:cubicBezTo>
                  <a:cubicBezTo>
                    <a:pt x="2144" y="489"/>
                    <a:pt x="2120" y="393"/>
                    <a:pt x="2048" y="334"/>
                  </a:cubicBezTo>
                  <a:cubicBezTo>
                    <a:pt x="1703" y="74"/>
                    <a:pt x="1289" y="1"/>
                    <a:pt x="9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40" name="Google Shape;13640;p88"/>
          <p:cNvGrpSpPr/>
          <p:nvPr/>
        </p:nvGrpSpPr>
        <p:grpSpPr>
          <a:xfrm>
            <a:off x="7565408" y="4105182"/>
            <a:ext cx="248255" cy="361942"/>
            <a:chOff x="7565408" y="4279432"/>
            <a:chExt cx="248255" cy="361942"/>
          </a:xfrm>
        </p:grpSpPr>
        <p:sp>
          <p:nvSpPr>
            <p:cNvPr id="13641" name="Google Shape;13641;p88"/>
            <p:cNvSpPr/>
            <p:nvPr/>
          </p:nvSpPr>
          <p:spPr>
            <a:xfrm>
              <a:off x="7610126" y="4279432"/>
              <a:ext cx="158055" cy="236892"/>
            </a:xfrm>
            <a:custGeom>
              <a:avLst/>
              <a:gdLst/>
              <a:ahLst/>
              <a:cxnLst/>
              <a:rect l="l" t="t" r="r" b="b"/>
              <a:pathLst>
                <a:path w="4966" h="7443" extrusionOk="0">
                  <a:moveTo>
                    <a:pt x="2501" y="346"/>
                  </a:moveTo>
                  <a:cubicBezTo>
                    <a:pt x="2882" y="346"/>
                    <a:pt x="3191" y="572"/>
                    <a:pt x="3227" y="870"/>
                  </a:cubicBezTo>
                  <a:cubicBezTo>
                    <a:pt x="3001" y="775"/>
                    <a:pt x="2763" y="727"/>
                    <a:pt x="2501" y="727"/>
                  </a:cubicBezTo>
                  <a:cubicBezTo>
                    <a:pt x="2239" y="727"/>
                    <a:pt x="1989" y="775"/>
                    <a:pt x="1763" y="870"/>
                  </a:cubicBezTo>
                  <a:cubicBezTo>
                    <a:pt x="1798" y="572"/>
                    <a:pt x="2108" y="346"/>
                    <a:pt x="2501" y="346"/>
                  </a:cubicBezTo>
                  <a:close/>
                  <a:moveTo>
                    <a:pt x="2501" y="1061"/>
                  </a:moveTo>
                  <a:cubicBezTo>
                    <a:pt x="3394" y="1061"/>
                    <a:pt x="4108" y="1787"/>
                    <a:pt x="4108" y="2668"/>
                  </a:cubicBezTo>
                  <a:cubicBezTo>
                    <a:pt x="4108" y="2799"/>
                    <a:pt x="4084" y="2918"/>
                    <a:pt x="4061" y="3049"/>
                  </a:cubicBezTo>
                  <a:cubicBezTo>
                    <a:pt x="4025" y="2918"/>
                    <a:pt x="3953" y="2799"/>
                    <a:pt x="3846" y="2715"/>
                  </a:cubicBezTo>
                  <a:cubicBezTo>
                    <a:pt x="3191" y="2132"/>
                    <a:pt x="2036" y="1977"/>
                    <a:pt x="1989" y="1977"/>
                  </a:cubicBezTo>
                  <a:cubicBezTo>
                    <a:pt x="1983" y="1976"/>
                    <a:pt x="1977" y="1976"/>
                    <a:pt x="1970" y="1976"/>
                  </a:cubicBezTo>
                  <a:cubicBezTo>
                    <a:pt x="1892" y="1976"/>
                    <a:pt x="1810" y="2044"/>
                    <a:pt x="1810" y="2132"/>
                  </a:cubicBezTo>
                  <a:cubicBezTo>
                    <a:pt x="1798" y="2215"/>
                    <a:pt x="1870" y="2311"/>
                    <a:pt x="1953" y="2311"/>
                  </a:cubicBezTo>
                  <a:cubicBezTo>
                    <a:pt x="1977" y="2311"/>
                    <a:pt x="3072" y="2454"/>
                    <a:pt x="3644" y="2966"/>
                  </a:cubicBezTo>
                  <a:cubicBezTo>
                    <a:pt x="3715" y="3037"/>
                    <a:pt x="3763" y="3144"/>
                    <a:pt x="3763" y="3251"/>
                  </a:cubicBezTo>
                  <a:lnTo>
                    <a:pt x="3763" y="3394"/>
                  </a:lnTo>
                  <a:cubicBezTo>
                    <a:pt x="3751" y="4061"/>
                    <a:pt x="3179" y="4632"/>
                    <a:pt x="2501" y="4632"/>
                  </a:cubicBezTo>
                  <a:cubicBezTo>
                    <a:pt x="1798" y="4632"/>
                    <a:pt x="1251" y="4061"/>
                    <a:pt x="1251" y="3382"/>
                  </a:cubicBezTo>
                  <a:cubicBezTo>
                    <a:pt x="1251" y="3335"/>
                    <a:pt x="1274" y="3275"/>
                    <a:pt x="1310" y="3251"/>
                  </a:cubicBezTo>
                  <a:cubicBezTo>
                    <a:pt x="1441" y="3144"/>
                    <a:pt x="1632" y="2977"/>
                    <a:pt x="1751" y="2739"/>
                  </a:cubicBezTo>
                  <a:cubicBezTo>
                    <a:pt x="1798" y="2656"/>
                    <a:pt x="1763" y="2561"/>
                    <a:pt x="1679" y="2513"/>
                  </a:cubicBezTo>
                  <a:cubicBezTo>
                    <a:pt x="1651" y="2503"/>
                    <a:pt x="1625" y="2497"/>
                    <a:pt x="1600" y="2497"/>
                  </a:cubicBezTo>
                  <a:cubicBezTo>
                    <a:pt x="1538" y="2497"/>
                    <a:pt x="1487" y="2529"/>
                    <a:pt x="1453" y="2596"/>
                  </a:cubicBezTo>
                  <a:cubicBezTo>
                    <a:pt x="1370" y="2775"/>
                    <a:pt x="1215" y="2906"/>
                    <a:pt x="1108" y="2977"/>
                  </a:cubicBezTo>
                  <a:cubicBezTo>
                    <a:pt x="1048" y="3025"/>
                    <a:pt x="989" y="3085"/>
                    <a:pt x="965" y="3156"/>
                  </a:cubicBezTo>
                  <a:cubicBezTo>
                    <a:pt x="917" y="2989"/>
                    <a:pt x="893" y="2835"/>
                    <a:pt x="893" y="2668"/>
                  </a:cubicBezTo>
                  <a:cubicBezTo>
                    <a:pt x="893" y="1775"/>
                    <a:pt x="1620" y="1061"/>
                    <a:pt x="2501" y="1061"/>
                  </a:cubicBezTo>
                  <a:close/>
                  <a:moveTo>
                    <a:pt x="3048" y="4871"/>
                  </a:moveTo>
                  <a:lnTo>
                    <a:pt x="3048" y="5109"/>
                  </a:lnTo>
                  <a:cubicBezTo>
                    <a:pt x="3048" y="5156"/>
                    <a:pt x="3048" y="5192"/>
                    <a:pt x="3060" y="5240"/>
                  </a:cubicBezTo>
                  <a:lnTo>
                    <a:pt x="2501" y="5656"/>
                  </a:lnTo>
                  <a:lnTo>
                    <a:pt x="1929" y="5240"/>
                  </a:lnTo>
                  <a:cubicBezTo>
                    <a:pt x="1941" y="5192"/>
                    <a:pt x="1941" y="5156"/>
                    <a:pt x="1941" y="5109"/>
                  </a:cubicBezTo>
                  <a:lnTo>
                    <a:pt x="1941" y="4871"/>
                  </a:lnTo>
                  <a:cubicBezTo>
                    <a:pt x="2108" y="4930"/>
                    <a:pt x="2298" y="4954"/>
                    <a:pt x="2501" y="4954"/>
                  </a:cubicBezTo>
                  <a:cubicBezTo>
                    <a:pt x="2691" y="4954"/>
                    <a:pt x="2870" y="4930"/>
                    <a:pt x="3048" y="4871"/>
                  </a:cubicBezTo>
                  <a:close/>
                  <a:moveTo>
                    <a:pt x="2477" y="1"/>
                  </a:moveTo>
                  <a:cubicBezTo>
                    <a:pt x="1905" y="1"/>
                    <a:pt x="1429" y="394"/>
                    <a:pt x="1429" y="882"/>
                  </a:cubicBezTo>
                  <a:cubicBezTo>
                    <a:pt x="1429" y="930"/>
                    <a:pt x="1429" y="965"/>
                    <a:pt x="1441" y="1013"/>
                  </a:cubicBezTo>
                  <a:cubicBezTo>
                    <a:pt x="893" y="1358"/>
                    <a:pt x="536" y="1965"/>
                    <a:pt x="536" y="2656"/>
                  </a:cubicBezTo>
                  <a:cubicBezTo>
                    <a:pt x="536" y="3096"/>
                    <a:pt x="691" y="3549"/>
                    <a:pt x="977" y="3882"/>
                  </a:cubicBezTo>
                  <a:cubicBezTo>
                    <a:pt x="1096" y="4216"/>
                    <a:pt x="1322" y="4501"/>
                    <a:pt x="1608" y="4692"/>
                  </a:cubicBezTo>
                  <a:lnTo>
                    <a:pt x="1608" y="5097"/>
                  </a:lnTo>
                  <a:cubicBezTo>
                    <a:pt x="1608" y="5168"/>
                    <a:pt x="1560" y="5240"/>
                    <a:pt x="1489" y="5275"/>
                  </a:cubicBezTo>
                  <a:lnTo>
                    <a:pt x="417" y="5752"/>
                  </a:lnTo>
                  <a:cubicBezTo>
                    <a:pt x="155" y="5871"/>
                    <a:pt x="0" y="6109"/>
                    <a:pt x="0" y="6383"/>
                  </a:cubicBezTo>
                  <a:lnTo>
                    <a:pt x="0" y="7276"/>
                  </a:lnTo>
                  <a:cubicBezTo>
                    <a:pt x="0" y="7371"/>
                    <a:pt x="72" y="7442"/>
                    <a:pt x="155" y="7442"/>
                  </a:cubicBezTo>
                  <a:cubicBezTo>
                    <a:pt x="251" y="7442"/>
                    <a:pt x="322" y="7371"/>
                    <a:pt x="322" y="7276"/>
                  </a:cubicBezTo>
                  <a:lnTo>
                    <a:pt x="322" y="6383"/>
                  </a:lnTo>
                  <a:cubicBezTo>
                    <a:pt x="322" y="6240"/>
                    <a:pt x="417" y="6109"/>
                    <a:pt x="548" y="6049"/>
                  </a:cubicBezTo>
                  <a:lnTo>
                    <a:pt x="1620" y="5573"/>
                  </a:lnTo>
                  <a:cubicBezTo>
                    <a:pt x="1667" y="5549"/>
                    <a:pt x="1691" y="5525"/>
                    <a:pt x="1727" y="5513"/>
                  </a:cubicBezTo>
                  <a:lnTo>
                    <a:pt x="2263" y="5906"/>
                  </a:lnTo>
                  <a:cubicBezTo>
                    <a:pt x="2322" y="5954"/>
                    <a:pt x="2394" y="5990"/>
                    <a:pt x="2465" y="5990"/>
                  </a:cubicBezTo>
                  <a:cubicBezTo>
                    <a:pt x="2537" y="5990"/>
                    <a:pt x="2620" y="5954"/>
                    <a:pt x="2679" y="5906"/>
                  </a:cubicBezTo>
                  <a:lnTo>
                    <a:pt x="3215" y="5513"/>
                  </a:lnTo>
                  <a:cubicBezTo>
                    <a:pt x="3239" y="5537"/>
                    <a:pt x="3287" y="5549"/>
                    <a:pt x="3310" y="5573"/>
                  </a:cubicBezTo>
                  <a:lnTo>
                    <a:pt x="4382" y="6049"/>
                  </a:lnTo>
                  <a:cubicBezTo>
                    <a:pt x="4525" y="6109"/>
                    <a:pt x="4608" y="6240"/>
                    <a:pt x="4608" y="6383"/>
                  </a:cubicBezTo>
                  <a:lnTo>
                    <a:pt x="4608" y="7276"/>
                  </a:lnTo>
                  <a:cubicBezTo>
                    <a:pt x="4608" y="7371"/>
                    <a:pt x="4680" y="7442"/>
                    <a:pt x="4775" y="7442"/>
                  </a:cubicBezTo>
                  <a:cubicBezTo>
                    <a:pt x="4858" y="7442"/>
                    <a:pt x="4942" y="7371"/>
                    <a:pt x="4942" y="7276"/>
                  </a:cubicBezTo>
                  <a:lnTo>
                    <a:pt x="4942" y="6383"/>
                  </a:lnTo>
                  <a:cubicBezTo>
                    <a:pt x="4965" y="6121"/>
                    <a:pt x="4799" y="5871"/>
                    <a:pt x="4549" y="5752"/>
                  </a:cubicBezTo>
                  <a:lnTo>
                    <a:pt x="3477" y="5275"/>
                  </a:lnTo>
                  <a:cubicBezTo>
                    <a:pt x="3406" y="5240"/>
                    <a:pt x="3358" y="5168"/>
                    <a:pt x="3358" y="5097"/>
                  </a:cubicBezTo>
                  <a:lnTo>
                    <a:pt x="3358" y="4692"/>
                  </a:lnTo>
                  <a:cubicBezTo>
                    <a:pt x="3644" y="4501"/>
                    <a:pt x="3870" y="4216"/>
                    <a:pt x="3989" y="3882"/>
                  </a:cubicBezTo>
                  <a:cubicBezTo>
                    <a:pt x="4263" y="3549"/>
                    <a:pt x="4430" y="3096"/>
                    <a:pt x="4430" y="2656"/>
                  </a:cubicBezTo>
                  <a:cubicBezTo>
                    <a:pt x="4430" y="1965"/>
                    <a:pt x="4072" y="1358"/>
                    <a:pt x="3525" y="1013"/>
                  </a:cubicBezTo>
                  <a:cubicBezTo>
                    <a:pt x="3537" y="965"/>
                    <a:pt x="3537" y="930"/>
                    <a:pt x="3537" y="882"/>
                  </a:cubicBezTo>
                  <a:cubicBezTo>
                    <a:pt x="3537" y="394"/>
                    <a:pt x="3060"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2" name="Google Shape;13642;p88"/>
            <p:cNvSpPr/>
            <p:nvPr/>
          </p:nvSpPr>
          <p:spPr>
            <a:xfrm>
              <a:off x="7684411" y="4478004"/>
              <a:ext cx="10248" cy="38702"/>
            </a:xfrm>
            <a:custGeom>
              <a:avLst/>
              <a:gdLst/>
              <a:ahLst/>
              <a:cxnLst/>
              <a:rect l="l" t="t" r="r" b="b"/>
              <a:pathLst>
                <a:path w="322" h="1216" extrusionOk="0">
                  <a:moveTo>
                    <a:pt x="167" y="1"/>
                  </a:moveTo>
                  <a:cubicBezTo>
                    <a:pt x="72" y="1"/>
                    <a:pt x="0" y="72"/>
                    <a:pt x="0" y="167"/>
                  </a:cubicBezTo>
                  <a:lnTo>
                    <a:pt x="0" y="1060"/>
                  </a:lnTo>
                  <a:cubicBezTo>
                    <a:pt x="0" y="1144"/>
                    <a:pt x="72" y="1215"/>
                    <a:pt x="167" y="1215"/>
                  </a:cubicBezTo>
                  <a:cubicBezTo>
                    <a:pt x="250" y="1215"/>
                    <a:pt x="322" y="1144"/>
                    <a:pt x="322" y="1060"/>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3" name="Google Shape;13643;p88"/>
            <p:cNvSpPr/>
            <p:nvPr/>
          </p:nvSpPr>
          <p:spPr>
            <a:xfrm>
              <a:off x="7638929" y="4489366"/>
              <a:ext cx="10248" cy="27340"/>
            </a:xfrm>
            <a:custGeom>
              <a:avLst/>
              <a:gdLst/>
              <a:ahLst/>
              <a:cxnLst/>
              <a:rect l="l" t="t" r="r" b="b"/>
              <a:pathLst>
                <a:path w="322" h="859" extrusionOk="0">
                  <a:moveTo>
                    <a:pt x="167" y="1"/>
                  </a:moveTo>
                  <a:cubicBezTo>
                    <a:pt x="72" y="1"/>
                    <a:pt x="0" y="72"/>
                    <a:pt x="0" y="168"/>
                  </a:cubicBezTo>
                  <a:lnTo>
                    <a:pt x="0" y="703"/>
                  </a:lnTo>
                  <a:cubicBezTo>
                    <a:pt x="0" y="787"/>
                    <a:pt x="72" y="858"/>
                    <a:pt x="167" y="858"/>
                  </a:cubicBezTo>
                  <a:cubicBezTo>
                    <a:pt x="250" y="858"/>
                    <a:pt x="322" y="787"/>
                    <a:pt x="322" y="703"/>
                  </a:cubicBezTo>
                  <a:lnTo>
                    <a:pt x="322" y="168"/>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4" name="Google Shape;13644;p88"/>
            <p:cNvSpPr/>
            <p:nvPr/>
          </p:nvSpPr>
          <p:spPr>
            <a:xfrm>
              <a:off x="7729479" y="4489366"/>
              <a:ext cx="10662" cy="27340"/>
            </a:xfrm>
            <a:custGeom>
              <a:avLst/>
              <a:gdLst/>
              <a:ahLst/>
              <a:cxnLst/>
              <a:rect l="l" t="t" r="r" b="b"/>
              <a:pathLst>
                <a:path w="335" h="859" extrusionOk="0">
                  <a:moveTo>
                    <a:pt x="156" y="1"/>
                  </a:moveTo>
                  <a:cubicBezTo>
                    <a:pt x="72" y="1"/>
                    <a:pt x="1" y="72"/>
                    <a:pt x="1" y="168"/>
                  </a:cubicBezTo>
                  <a:lnTo>
                    <a:pt x="1" y="703"/>
                  </a:lnTo>
                  <a:cubicBezTo>
                    <a:pt x="1" y="787"/>
                    <a:pt x="72" y="858"/>
                    <a:pt x="156" y="858"/>
                  </a:cubicBezTo>
                  <a:cubicBezTo>
                    <a:pt x="251" y="858"/>
                    <a:pt x="322" y="787"/>
                    <a:pt x="322" y="703"/>
                  </a:cubicBezTo>
                  <a:lnTo>
                    <a:pt x="322" y="168"/>
                  </a:lnTo>
                  <a:cubicBezTo>
                    <a:pt x="334" y="72"/>
                    <a:pt x="263"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5" name="Google Shape;13645;p88"/>
            <p:cNvSpPr/>
            <p:nvPr/>
          </p:nvSpPr>
          <p:spPr>
            <a:xfrm>
              <a:off x="7673017" y="4608369"/>
              <a:ext cx="33005" cy="33005"/>
            </a:xfrm>
            <a:custGeom>
              <a:avLst/>
              <a:gdLst/>
              <a:ahLst/>
              <a:cxnLst/>
              <a:rect l="l" t="t" r="r" b="b"/>
              <a:pathLst>
                <a:path w="1037" h="1037" extrusionOk="0">
                  <a:moveTo>
                    <a:pt x="525" y="322"/>
                  </a:moveTo>
                  <a:cubicBezTo>
                    <a:pt x="620" y="322"/>
                    <a:pt x="715" y="417"/>
                    <a:pt x="715" y="512"/>
                  </a:cubicBezTo>
                  <a:cubicBezTo>
                    <a:pt x="715" y="620"/>
                    <a:pt x="620" y="715"/>
                    <a:pt x="525" y="715"/>
                  </a:cubicBezTo>
                  <a:cubicBezTo>
                    <a:pt x="418" y="715"/>
                    <a:pt x="322" y="620"/>
                    <a:pt x="322" y="512"/>
                  </a:cubicBezTo>
                  <a:cubicBezTo>
                    <a:pt x="322" y="417"/>
                    <a:pt x="418" y="322"/>
                    <a:pt x="525" y="322"/>
                  </a:cubicBezTo>
                  <a:close/>
                  <a:moveTo>
                    <a:pt x="525" y="0"/>
                  </a:moveTo>
                  <a:cubicBezTo>
                    <a:pt x="239" y="0"/>
                    <a:pt x="1" y="239"/>
                    <a:pt x="1" y="512"/>
                  </a:cubicBezTo>
                  <a:cubicBezTo>
                    <a:pt x="1" y="798"/>
                    <a:pt x="239" y="1036"/>
                    <a:pt x="525" y="1036"/>
                  </a:cubicBezTo>
                  <a:cubicBezTo>
                    <a:pt x="799" y="1036"/>
                    <a:pt x="1037" y="798"/>
                    <a:pt x="1037" y="512"/>
                  </a:cubicBezTo>
                  <a:cubicBezTo>
                    <a:pt x="1037" y="239"/>
                    <a:pt x="799"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6" name="Google Shape;13646;p88"/>
            <p:cNvSpPr/>
            <p:nvPr/>
          </p:nvSpPr>
          <p:spPr>
            <a:xfrm>
              <a:off x="7565408" y="4608369"/>
              <a:ext cx="33387" cy="33005"/>
            </a:xfrm>
            <a:custGeom>
              <a:avLst/>
              <a:gdLst/>
              <a:ahLst/>
              <a:cxnLst/>
              <a:rect l="l" t="t" r="r" b="b"/>
              <a:pathLst>
                <a:path w="1049" h="1037" extrusionOk="0">
                  <a:moveTo>
                    <a:pt x="524" y="322"/>
                  </a:moveTo>
                  <a:cubicBezTo>
                    <a:pt x="632" y="322"/>
                    <a:pt x="715" y="417"/>
                    <a:pt x="715" y="512"/>
                  </a:cubicBezTo>
                  <a:cubicBezTo>
                    <a:pt x="715" y="620"/>
                    <a:pt x="632" y="715"/>
                    <a:pt x="524" y="715"/>
                  </a:cubicBezTo>
                  <a:cubicBezTo>
                    <a:pt x="417" y="715"/>
                    <a:pt x="334" y="620"/>
                    <a:pt x="334" y="512"/>
                  </a:cubicBezTo>
                  <a:cubicBezTo>
                    <a:pt x="334" y="417"/>
                    <a:pt x="417" y="322"/>
                    <a:pt x="524" y="322"/>
                  </a:cubicBezTo>
                  <a:close/>
                  <a:moveTo>
                    <a:pt x="524" y="0"/>
                  </a:moveTo>
                  <a:cubicBezTo>
                    <a:pt x="239" y="0"/>
                    <a:pt x="1" y="239"/>
                    <a:pt x="1" y="512"/>
                  </a:cubicBezTo>
                  <a:cubicBezTo>
                    <a:pt x="1" y="798"/>
                    <a:pt x="239" y="1036"/>
                    <a:pt x="524" y="1036"/>
                  </a:cubicBezTo>
                  <a:cubicBezTo>
                    <a:pt x="810" y="1036"/>
                    <a:pt x="1048" y="798"/>
                    <a:pt x="1048" y="512"/>
                  </a:cubicBezTo>
                  <a:cubicBezTo>
                    <a:pt x="1048" y="239"/>
                    <a:pt x="810"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7" name="Google Shape;13647;p88"/>
            <p:cNvSpPr/>
            <p:nvPr/>
          </p:nvSpPr>
          <p:spPr>
            <a:xfrm>
              <a:off x="7780657" y="4608369"/>
              <a:ext cx="33005" cy="33005"/>
            </a:xfrm>
            <a:custGeom>
              <a:avLst/>
              <a:gdLst/>
              <a:ahLst/>
              <a:cxnLst/>
              <a:rect l="l" t="t" r="r" b="b"/>
              <a:pathLst>
                <a:path w="1037" h="1037" extrusionOk="0">
                  <a:moveTo>
                    <a:pt x="512" y="322"/>
                  </a:moveTo>
                  <a:cubicBezTo>
                    <a:pt x="619" y="322"/>
                    <a:pt x="715" y="417"/>
                    <a:pt x="715" y="512"/>
                  </a:cubicBezTo>
                  <a:cubicBezTo>
                    <a:pt x="715" y="620"/>
                    <a:pt x="619" y="715"/>
                    <a:pt x="512" y="715"/>
                  </a:cubicBezTo>
                  <a:cubicBezTo>
                    <a:pt x="417" y="715"/>
                    <a:pt x="322" y="620"/>
                    <a:pt x="322" y="512"/>
                  </a:cubicBezTo>
                  <a:cubicBezTo>
                    <a:pt x="322" y="417"/>
                    <a:pt x="417" y="322"/>
                    <a:pt x="512" y="322"/>
                  </a:cubicBezTo>
                  <a:close/>
                  <a:moveTo>
                    <a:pt x="512" y="0"/>
                  </a:moveTo>
                  <a:cubicBezTo>
                    <a:pt x="238" y="0"/>
                    <a:pt x="0" y="239"/>
                    <a:pt x="0" y="512"/>
                  </a:cubicBezTo>
                  <a:cubicBezTo>
                    <a:pt x="0" y="798"/>
                    <a:pt x="238" y="1036"/>
                    <a:pt x="512" y="1036"/>
                  </a:cubicBezTo>
                  <a:cubicBezTo>
                    <a:pt x="798" y="1036"/>
                    <a:pt x="1036" y="798"/>
                    <a:pt x="1036" y="512"/>
                  </a:cubicBezTo>
                  <a:cubicBezTo>
                    <a:pt x="1036" y="239"/>
                    <a:pt x="798"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8" name="Google Shape;13648;p88"/>
            <p:cNvSpPr/>
            <p:nvPr/>
          </p:nvSpPr>
          <p:spPr>
            <a:xfrm>
              <a:off x="7596090" y="4528801"/>
              <a:ext cx="186859" cy="73362"/>
            </a:xfrm>
            <a:custGeom>
              <a:avLst/>
              <a:gdLst/>
              <a:ahLst/>
              <a:cxnLst/>
              <a:rect l="l" t="t" r="r" b="b"/>
              <a:pathLst>
                <a:path w="5871" h="2305" extrusionOk="0">
                  <a:moveTo>
                    <a:pt x="2942" y="0"/>
                  </a:moveTo>
                  <a:cubicBezTo>
                    <a:pt x="2847" y="0"/>
                    <a:pt x="2775" y="72"/>
                    <a:pt x="2775" y="155"/>
                  </a:cubicBezTo>
                  <a:lnTo>
                    <a:pt x="2775" y="357"/>
                  </a:lnTo>
                  <a:lnTo>
                    <a:pt x="1608" y="357"/>
                  </a:lnTo>
                  <a:cubicBezTo>
                    <a:pt x="1394" y="357"/>
                    <a:pt x="1180" y="453"/>
                    <a:pt x="1049" y="655"/>
                  </a:cubicBezTo>
                  <a:lnTo>
                    <a:pt x="60" y="2036"/>
                  </a:lnTo>
                  <a:cubicBezTo>
                    <a:pt x="1" y="2108"/>
                    <a:pt x="37" y="2215"/>
                    <a:pt x="108" y="2274"/>
                  </a:cubicBezTo>
                  <a:cubicBezTo>
                    <a:pt x="133" y="2295"/>
                    <a:pt x="163" y="2304"/>
                    <a:pt x="193" y="2304"/>
                  </a:cubicBezTo>
                  <a:cubicBezTo>
                    <a:pt x="249" y="2304"/>
                    <a:pt x="308" y="2273"/>
                    <a:pt x="346" y="2227"/>
                  </a:cubicBezTo>
                  <a:lnTo>
                    <a:pt x="1334" y="846"/>
                  </a:lnTo>
                  <a:cubicBezTo>
                    <a:pt x="1406" y="750"/>
                    <a:pt x="1513" y="691"/>
                    <a:pt x="1632" y="691"/>
                  </a:cubicBezTo>
                  <a:lnTo>
                    <a:pt x="2787" y="691"/>
                  </a:lnTo>
                  <a:lnTo>
                    <a:pt x="2787" y="1941"/>
                  </a:lnTo>
                  <a:cubicBezTo>
                    <a:pt x="2787" y="2036"/>
                    <a:pt x="2858" y="2108"/>
                    <a:pt x="2954" y="2108"/>
                  </a:cubicBezTo>
                  <a:cubicBezTo>
                    <a:pt x="3037" y="2108"/>
                    <a:pt x="3120" y="2036"/>
                    <a:pt x="3120" y="1941"/>
                  </a:cubicBezTo>
                  <a:lnTo>
                    <a:pt x="3120" y="691"/>
                  </a:lnTo>
                  <a:lnTo>
                    <a:pt x="4275" y="691"/>
                  </a:lnTo>
                  <a:cubicBezTo>
                    <a:pt x="4394" y="691"/>
                    <a:pt x="4502" y="750"/>
                    <a:pt x="4573" y="846"/>
                  </a:cubicBezTo>
                  <a:lnTo>
                    <a:pt x="5561" y="2227"/>
                  </a:lnTo>
                  <a:cubicBezTo>
                    <a:pt x="5585" y="2274"/>
                    <a:pt x="5645" y="2298"/>
                    <a:pt x="5692" y="2298"/>
                  </a:cubicBezTo>
                  <a:cubicBezTo>
                    <a:pt x="5716" y="2298"/>
                    <a:pt x="5764" y="2286"/>
                    <a:pt x="5775" y="2274"/>
                  </a:cubicBezTo>
                  <a:cubicBezTo>
                    <a:pt x="5859" y="2215"/>
                    <a:pt x="5871" y="2108"/>
                    <a:pt x="5811" y="2036"/>
                  </a:cubicBezTo>
                  <a:lnTo>
                    <a:pt x="4823" y="655"/>
                  </a:lnTo>
                  <a:cubicBezTo>
                    <a:pt x="4692" y="476"/>
                    <a:pt x="4490" y="357"/>
                    <a:pt x="4263" y="357"/>
                  </a:cubicBezTo>
                  <a:lnTo>
                    <a:pt x="3097" y="357"/>
                  </a:lnTo>
                  <a:lnTo>
                    <a:pt x="3097" y="155"/>
                  </a:lnTo>
                  <a:cubicBezTo>
                    <a:pt x="3097" y="72"/>
                    <a:pt x="3025"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49" name="Google Shape;13649;p88"/>
          <p:cNvGrpSpPr/>
          <p:nvPr/>
        </p:nvGrpSpPr>
        <p:grpSpPr>
          <a:xfrm>
            <a:off x="6264109" y="4105182"/>
            <a:ext cx="225498" cy="361560"/>
            <a:chOff x="6264109" y="4279432"/>
            <a:chExt cx="225498" cy="361560"/>
          </a:xfrm>
        </p:grpSpPr>
        <p:sp>
          <p:nvSpPr>
            <p:cNvPr id="13650" name="Google Shape;13650;p88"/>
            <p:cNvSpPr/>
            <p:nvPr/>
          </p:nvSpPr>
          <p:spPr>
            <a:xfrm>
              <a:off x="6264109" y="4279432"/>
              <a:ext cx="225498" cy="361560"/>
            </a:xfrm>
            <a:custGeom>
              <a:avLst/>
              <a:gdLst/>
              <a:ahLst/>
              <a:cxnLst/>
              <a:rect l="l" t="t" r="r" b="b"/>
              <a:pathLst>
                <a:path w="7085" h="11360" extrusionOk="0">
                  <a:moveTo>
                    <a:pt x="6716" y="870"/>
                  </a:moveTo>
                  <a:cubicBezTo>
                    <a:pt x="6716" y="870"/>
                    <a:pt x="6728" y="870"/>
                    <a:pt x="6728" y="882"/>
                  </a:cubicBezTo>
                  <a:lnTo>
                    <a:pt x="6728" y="1239"/>
                  </a:lnTo>
                  <a:lnTo>
                    <a:pt x="6751" y="1239"/>
                  </a:lnTo>
                  <a:lnTo>
                    <a:pt x="6192" y="1251"/>
                  </a:lnTo>
                  <a:cubicBezTo>
                    <a:pt x="6108" y="1251"/>
                    <a:pt x="6037" y="1322"/>
                    <a:pt x="6037" y="1418"/>
                  </a:cubicBezTo>
                  <a:cubicBezTo>
                    <a:pt x="6037" y="1501"/>
                    <a:pt x="6108" y="1584"/>
                    <a:pt x="6192" y="1584"/>
                  </a:cubicBezTo>
                  <a:lnTo>
                    <a:pt x="6394" y="1584"/>
                  </a:lnTo>
                  <a:lnTo>
                    <a:pt x="6394" y="7454"/>
                  </a:lnTo>
                  <a:cubicBezTo>
                    <a:pt x="6394" y="7454"/>
                    <a:pt x="6394" y="7478"/>
                    <a:pt x="6370" y="7478"/>
                  </a:cubicBezTo>
                  <a:lnTo>
                    <a:pt x="679" y="7478"/>
                  </a:lnTo>
                  <a:cubicBezTo>
                    <a:pt x="679" y="7478"/>
                    <a:pt x="655" y="7478"/>
                    <a:pt x="655" y="7454"/>
                  </a:cubicBezTo>
                  <a:lnTo>
                    <a:pt x="655" y="1584"/>
                  </a:lnTo>
                  <a:lnTo>
                    <a:pt x="5477" y="1584"/>
                  </a:lnTo>
                  <a:cubicBezTo>
                    <a:pt x="5573" y="1584"/>
                    <a:pt x="5644" y="1501"/>
                    <a:pt x="5644" y="1418"/>
                  </a:cubicBezTo>
                  <a:cubicBezTo>
                    <a:pt x="5644" y="1322"/>
                    <a:pt x="5573" y="1251"/>
                    <a:pt x="5477" y="1251"/>
                  </a:cubicBezTo>
                  <a:lnTo>
                    <a:pt x="322" y="1251"/>
                  </a:lnTo>
                  <a:cubicBezTo>
                    <a:pt x="322" y="1251"/>
                    <a:pt x="298" y="1251"/>
                    <a:pt x="298" y="1239"/>
                  </a:cubicBezTo>
                  <a:lnTo>
                    <a:pt x="298" y="882"/>
                  </a:lnTo>
                  <a:cubicBezTo>
                    <a:pt x="298" y="882"/>
                    <a:pt x="298" y="870"/>
                    <a:pt x="322" y="870"/>
                  </a:cubicBezTo>
                  <a:close/>
                  <a:moveTo>
                    <a:pt x="5358" y="7811"/>
                  </a:moveTo>
                  <a:lnTo>
                    <a:pt x="5858" y="10335"/>
                  </a:lnTo>
                  <a:lnTo>
                    <a:pt x="3691" y="10335"/>
                  </a:lnTo>
                  <a:lnTo>
                    <a:pt x="3691" y="8371"/>
                  </a:lnTo>
                  <a:cubicBezTo>
                    <a:pt x="3691" y="8276"/>
                    <a:pt x="3620" y="8204"/>
                    <a:pt x="3537" y="8204"/>
                  </a:cubicBezTo>
                  <a:cubicBezTo>
                    <a:pt x="3441" y="8204"/>
                    <a:pt x="3370" y="8276"/>
                    <a:pt x="3370" y="8371"/>
                  </a:cubicBezTo>
                  <a:lnTo>
                    <a:pt x="3370" y="10335"/>
                  </a:lnTo>
                  <a:lnTo>
                    <a:pt x="1215" y="10335"/>
                  </a:lnTo>
                  <a:lnTo>
                    <a:pt x="1715" y="7811"/>
                  </a:lnTo>
                  <a:close/>
                  <a:moveTo>
                    <a:pt x="3549" y="1"/>
                  </a:moveTo>
                  <a:cubicBezTo>
                    <a:pt x="3453" y="1"/>
                    <a:pt x="3382" y="72"/>
                    <a:pt x="3382" y="168"/>
                  </a:cubicBezTo>
                  <a:lnTo>
                    <a:pt x="3382" y="537"/>
                  </a:lnTo>
                  <a:lnTo>
                    <a:pt x="346" y="537"/>
                  </a:lnTo>
                  <a:cubicBezTo>
                    <a:pt x="155" y="537"/>
                    <a:pt x="0" y="691"/>
                    <a:pt x="0" y="882"/>
                  </a:cubicBezTo>
                  <a:lnTo>
                    <a:pt x="0" y="1239"/>
                  </a:lnTo>
                  <a:cubicBezTo>
                    <a:pt x="0" y="1430"/>
                    <a:pt x="155" y="1584"/>
                    <a:pt x="346" y="1584"/>
                  </a:cubicBezTo>
                  <a:lnTo>
                    <a:pt x="358" y="1584"/>
                  </a:lnTo>
                  <a:lnTo>
                    <a:pt x="358" y="7454"/>
                  </a:lnTo>
                  <a:cubicBezTo>
                    <a:pt x="358" y="7645"/>
                    <a:pt x="512" y="7799"/>
                    <a:pt x="703" y="7799"/>
                  </a:cubicBezTo>
                  <a:lnTo>
                    <a:pt x="1382" y="7799"/>
                  </a:lnTo>
                  <a:lnTo>
                    <a:pt x="715" y="11157"/>
                  </a:lnTo>
                  <a:cubicBezTo>
                    <a:pt x="703" y="11252"/>
                    <a:pt x="762" y="11347"/>
                    <a:pt x="858" y="11359"/>
                  </a:cubicBezTo>
                  <a:lnTo>
                    <a:pt x="882" y="11359"/>
                  </a:lnTo>
                  <a:cubicBezTo>
                    <a:pt x="953" y="11359"/>
                    <a:pt x="1036" y="11300"/>
                    <a:pt x="1048" y="11217"/>
                  </a:cubicBezTo>
                  <a:lnTo>
                    <a:pt x="1167" y="10645"/>
                  </a:lnTo>
                  <a:lnTo>
                    <a:pt x="3382" y="10645"/>
                  </a:lnTo>
                  <a:lnTo>
                    <a:pt x="3382" y="11193"/>
                  </a:lnTo>
                  <a:cubicBezTo>
                    <a:pt x="3382" y="11288"/>
                    <a:pt x="3453" y="11359"/>
                    <a:pt x="3549" y="11359"/>
                  </a:cubicBezTo>
                  <a:cubicBezTo>
                    <a:pt x="3632" y="11359"/>
                    <a:pt x="3703" y="11288"/>
                    <a:pt x="3703" y="11193"/>
                  </a:cubicBezTo>
                  <a:lnTo>
                    <a:pt x="3703" y="10645"/>
                  </a:lnTo>
                  <a:lnTo>
                    <a:pt x="5930" y="10645"/>
                  </a:lnTo>
                  <a:lnTo>
                    <a:pt x="6049" y="11217"/>
                  </a:lnTo>
                  <a:cubicBezTo>
                    <a:pt x="6061" y="11300"/>
                    <a:pt x="6132" y="11359"/>
                    <a:pt x="6204" y="11359"/>
                  </a:cubicBezTo>
                  <a:lnTo>
                    <a:pt x="6239" y="11359"/>
                  </a:lnTo>
                  <a:cubicBezTo>
                    <a:pt x="6323" y="11336"/>
                    <a:pt x="6382" y="11252"/>
                    <a:pt x="6370" y="11157"/>
                  </a:cubicBezTo>
                  <a:lnTo>
                    <a:pt x="5704" y="7799"/>
                  </a:lnTo>
                  <a:lnTo>
                    <a:pt x="6382" y="7799"/>
                  </a:lnTo>
                  <a:cubicBezTo>
                    <a:pt x="6585" y="7799"/>
                    <a:pt x="6728" y="7645"/>
                    <a:pt x="6728" y="7454"/>
                  </a:cubicBezTo>
                  <a:lnTo>
                    <a:pt x="6728" y="1584"/>
                  </a:lnTo>
                  <a:lnTo>
                    <a:pt x="6739" y="1584"/>
                  </a:lnTo>
                  <a:cubicBezTo>
                    <a:pt x="6942" y="1584"/>
                    <a:pt x="7085" y="1430"/>
                    <a:pt x="7085" y="1239"/>
                  </a:cubicBezTo>
                  <a:lnTo>
                    <a:pt x="7085" y="882"/>
                  </a:lnTo>
                  <a:cubicBezTo>
                    <a:pt x="7085" y="691"/>
                    <a:pt x="6930" y="537"/>
                    <a:pt x="6751" y="537"/>
                  </a:cubicBezTo>
                  <a:lnTo>
                    <a:pt x="3715" y="537"/>
                  </a:lnTo>
                  <a:lnTo>
                    <a:pt x="3715" y="168"/>
                  </a:lnTo>
                  <a:cubicBezTo>
                    <a:pt x="3715" y="72"/>
                    <a:pt x="3632" y="1"/>
                    <a:pt x="3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1" name="Google Shape;13651;p88"/>
            <p:cNvSpPr/>
            <p:nvPr/>
          </p:nvSpPr>
          <p:spPr>
            <a:xfrm>
              <a:off x="6303129" y="4370395"/>
              <a:ext cx="146693" cy="106495"/>
            </a:xfrm>
            <a:custGeom>
              <a:avLst/>
              <a:gdLst/>
              <a:ahLst/>
              <a:cxnLst/>
              <a:rect l="l" t="t" r="r" b="b"/>
              <a:pathLst>
                <a:path w="4609" h="3346" extrusionOk="0">
                  <a:moveTo>
                    <a:pt x="3561" y="0"/>
                  </a:moveTo>
                  <a:cubicBezTo>
                    <a:pt x="3466" y="0"/>
                    <a:pt x="3394" y="72"/>
                    <a:pt x="3394" y="167"/>
                  </a:cubicBezTo>
                  <a:cubicBezTo>
                    <a:pt x="3394" y="250"/>
                    <a:pt x="3466" y="334"/>
                    <a:pt x="3561" y="334"/>
                  </a:cubicBezTo>
                  <a:lnTo>
                    <a:pt x="4049" y="334"/>
                  </a:lnTo>
                  <a:lnTo>
                    <a:pt x="2406" y="1965"/>
                  </a:lnTo>
                  <a:lnTo>
                    <a:pt x="2394" y="1965"/>
                  </a:lnTo>
                  <a:lnTo>
                    <a:pt x="2025" y="1596"/>
                  </a:lnTo>
                  <a:cubicBezTo>
                    <a:pt x="1959" y="1530"/>
                    <a:pt x="1870" y="1498"/>
                    <a:pt x="1781" y="1498"/>
                  </a:cubicBezTo>
                  <a:cubicBezTo>
                    <a:pt x="1692" y="1498"/>
                    <a:pt x="1602" y="1530"/>
                    <a:pt x="1537" y="1596"/>
                  </a:cubicBezTo>
                  <a:lnTo>
                    <a:pt x="60" y="3072"/>
                  </a:lnTo>
                  <a:cubicBezTo>
                    <a:pt x="1" y="3132"/>
                    <a:pt x="1" y="3227"/>
                    <a:pt x="60" y="3310"/>
                  </a:cubicBezTo>
                  <a:cubicBezTo>
                    <a:pt x="84" y="3334"/>
                    <a:pt x="132" y="3346"/>
                    <a:pt x="179" y="3346"/>
                  </a:cubicBezTo>
                  <a:cubicBezTo>
                    <a:pt x="227" y="3346"/>
                    <a:pt x="263" y="3334"/>
                    <a:pt x="298" y="3310"/>
                  </a:cubicBezTo>
                  <a:lnTo>
                    <a:pt x="1775" y="1834"/>
                  </a:lnTo>
                  <a:lnTo>
                    <a:pt x="1787" y="1834"/>
                  </a:lnTo>
                  <a:lnTo>
                    <a:pt x="2156" y="2203"/>
                  </a:lnTo>
                  <a:cubicBezTo>
                    <a:pt x="2215" y="2263"/>
                    <a:pt x="2311" y="2310"/>
                    <a:pt x="2394" y="2310"/>
                  </a:cubicBezTo>
                  <a:cubicBezTo>
                    <a:pt x="2477" y="2310"/>
                    <a:pt x="2573" y="2274"/>
                    <a:pt x="2632" y="2203"/>
                  </a:cubicBezTo>
                  <a:lnTo>
                    <a:pt x="4263" y="572"/>
                  </a:lnTo>
                  <a:lnTo>
                    <a:pt x="4263" y="1060"/>
                  </a:lnTo>
                  <a:cubicBezTo>
                    <a:pt x="4263" y="1143"/>
                    <a:pt x="4347" y="1227"/>
                    <a:pt x="4430" y="1227"/>
                  </a:cubicBezTo>
                  <a:cubicBezTo>
                    <a:pt x="4525" y="1227"/>
                    <a:pt x="4597" y="1143"/>
                    <a:pt x="4597" y="1060"/>
                  </a:cubicBezTo>
                  <a:lnTo>
                    <a:pt x="4597" y="167"/>
                  </a:lnTo>
                  <a:cubicBezTo>
                    <a:pt x="4609" y="72"/>
                    <a:pt x="4537" y="0"/>
                    <a:pt x="4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52" name="Google Shape;13652;p88"/>
          <p:cNvGrpSpPr/>
          <p:nvPr/>
        </p:nvGrpSpPr>
        <p:grpSpPr>
          <a:xfrm>
            <a:off x="7929578" y="4110115"/>
            <a:ext cx="395266" cy="351312"/>
            <a:chOff x="7929578" y="4284365"/>
            <a:chExt cx="395266" cy="351312"/>
          </a:xfrm>
        </p:grpSpPr>
        <p:sp>
          <p:nvSpPr>
            <p:cNvPr id="13653" name="Google Shape;13653;p88"/>
            <p:cNvSpPr/>
            <p:nvPr/>
          </p:nvSpPr>
          <p:spPr>
            <a:xfrm>
              <a:off x="7954213" y="4588668"/>
              <a:ext cx="11394" cy="47009"/>
            </a:xfrm>
            <a:custGeom>
              <a:avLst/>
              <a:gdLst/>
              <a:ahLst/>
              <a:cxnLst/>
              <a:rect l="l" t="t" r="r" b="b"/>
              <a:pathLst>
                <a:path w="358" h="1477" extrusionOk="0">
                  <a:moveTo>
                    <a:pt x="179" y="0"/>
                  </a:moveTo>
                  <a:cubicBezTo>
                    <a:pt x="84" y="0"/>
                    <a:pt x="0" y="84"/>
                    <a:pt x="0" y="179"/>
                  </a:cubicBezTo>
                  <a:lnTo>
                    <a:pt x="0" y="1298"/>
                  </a:lnTo>
                  <a:cubicBezTo>
                    <a:pt x="0" y="1405"/>
                    <a:pt x="84" y="1477"/>
                    <a:pt x="179" y="1477"/>
                  </a:cubicBezTo>
                  <a:cubicBezTo>
                    <a:pt x="286" y="1477"/>
                    <a:pt x="358" y="1405"/>
                    <a:pt x="358" y="1298"/>
                  </a:cubicBezTo>
                  <a:lnTo>
                    <a:pt x="358" y="179"/>
                  </a:lnTo>
                  <a:cubicBezTo>
                    <a:pt x="358" y="96"/>
                    <a:pt x="286"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4" name="Google Shape;13654;p88"/>
            <p:cNvSpPr/>
            <p:nvPr/>
          </p:nvSpPr>
          <p:spPr>
            <a:xfrm>
              <a:off x="7929578" y="4432522"/>
              <a:ext cx="213372" cy="203155"/>
            </a:xfrm>
            <a:custGeom>
              <a:avLst/>
              <a:gdLst/>
              <a:ahLst/>
              <a:cxnLst/>
              <a:rect l="l" t="t" r="r" b="b"/>
              <a:pathLst>
                <a:path w="6704" h="6383" extrusionOk="0">
                  <a:moveTo>
                    <a:pt x="6192" y="1013"/>
                  </a:moveTo>
                  <a:lnTo>
                    <a:pt x="6275" y="1275"/>
                  </a:lnTo>
                  <a:cubicBezTo>
                    <a:pt x="6287" y="1358"/>
                    <a:pt x="6275" y="1430"/>
                    <a:pt x="6216" y="1489"/>
                  </a:cubicBezTo>
                  <a:lnTo>
                    <a:pt x="6108" y="1596"/>
                  </a:lnTo>
                  <a:lnTo>
                    <a:pt x="5858" y="1334"/>
                  </a:lnTo>
                  <a:lnTo>
                    <a:pt x="6192" y="1013"/>
                  </a:lnTo>
                  <a:close/>
                  <a:moveTo>
                    <a:pt x="1941" y="382"/>
                  </a:moveTo>
                  <a:cubicBezTo>
                    <a:pt x="2251" y="382"/>
                    <a:pt x="2536" y="501"/>
                    <a:pt x="2763" y="727"/>
                  </a:cubicBezTo>
                  <a:cubicBezTo>
                    <a:pt x="2965" y="953"/>
                    <a:pt x="3096" y="1251"/>
                    <a:pt x="3132" y="1573"/>
                  </a:cubicBezTo>
                  <a:cubicBezTo>
                    <a:pt x="3144" y="1692"/>
                    <a:pt x="3156" y="1846"/>
                    <a:pt x="3179" y="2001"/>
                  </a:cubicBezTo>
                  <a:cubicBezTo>
                    <a:pt x="2977" y="1680"/>
                    <a:pt x="2656" y="1430"/>
                    <a:pt x="2239" y="1287"/>
                  </a:cubicBezTo>
                  <a:cubicBezTo>
                    <a:pt x="1947" y="1199"/>
                    <a:pt x="1670" y="1191"/>
                    <a:pt x="1579" y="1191"/>
                  </a:cubicBezTo>
                  <a:cubicBezTo>
                    <a:pt x="1559" y="1191"/>
                    <a:pt x="1548" y="1192"/>
                    <a:pt x="1548" y="1192"/>
                  </a:cubicBezTo>
                  <a:cubicBezTo>
                    <a:pt x="1513" y="1192"/>
                    <a:pt x="1465" y="1204"/>
                    <a:pt x="1429" y="1251"/>
                  </a:cubicBezTo>
                  <a:lnTo>
                    <a:pt x="1108" y="1585"/>
                  </a:lnTo>
                  <a:cubicBezTo>
                    <a:pt x="1036" y="1668"/>
                    <a:pt x="1036" y="1787"/>
                    <a:pt x="1108" y="1846"/>
                  </a:cubicBezTo>
                  <a:cubicBezTo>
                    <a:pt x="1143" y="1882"/>
                    <a:pt x="1191" y="1900"/>
                    <a:pt x="1237" y="1900"/>
                  </a:cubicBezTo>
                  <a:cubicBezTo>
                    <a:pt x="1283" y="1900"/>
                    <a:pt x="1328" y="1882"/>
                    <a:pt x="1358" y="1846"/>
                  </a:cubicBezTo>
                  <a:lnTo>
                    <a:pt x="1632" y="1561"/>
                  </a:lnTo>
                  <a:cubicBezTo>
                    <a:pt x="1870" y="1573"/>
                    <a:pt x="2620" y="1668"/>
                    <a:pt x="2906" y="2299"/>
                  </a:cubicBezTo>
                  <a:cubicBezTo>
                    <a:pt x="2834" y="2763"/>
                    <a:pt x="2417" y="3120"/>
                    <a:pt x="1929" y="3120"/>
                  </a:cubicBezTo>
                  <a:cubicBezTo>
                    <a:pt x="1393" y="3120"/>
                    <a:pt x="941" y="2680"/>
                    <a:pt x="941" y="2144"/>
                  </a:cubicBezTo>
                  <a:cubicBezTo>
                    <a:pt x="941" y="2037"/>
                    <a:pt x="870" y="1966"/>
                    <a:pt x="762" y="1966"/>
                  </a:cubicBezTo>
                  <a:cubicBezTo>
                    <a:pt x="751" y="1966"/>
                    <a:pt x="715" y="1966"/>
                    <a:pt x="703" y="1977"/>
                  </a:cubicBezTo>
                  <a:cubicBezTo>
                    <a:pt x="715" y="1835"/>
                    <a:pt x="751" y="1680"/>
                    <a:pt x="751" y="1573"/>
                  </a:cubicBezTo>
                  <a:cubicBezTo>
                    <a:pt x="774" y="1251"/>
                    <a:pt x="893" y="953"/>
                    <a:pt x="1120" y="727"/>
                  </a:cubicBezTo>
                  <a:cubicBezTo>
                    <a:pt x="1334" y="501"/>
                    <a:pt x="1632" y="382"/>
                    <a:pt x="1941" y="382"/>
                  </a:cubicBezTo>
                  <a:close/>
                  <a:moveTo>
                    <a:pt x="631" y="2442"/>
                  </a:moveTo>
                  <a:cubicBezTo>
                    <a:pt x="703" y="2763"/>
                    <a:pt x="917" y="3049"/>
                    <a:pt x="1179" y="3228"/>
                  </a:cubicBezTo>
                  <a:lnTo>
                    <a:pt x="1179" y="3442"/>
                  </a:lnTo>
                  <a:lnTo>
                    <a:pt x="1167" y="3442"/>
                  </a:lnTo>
                  <a:cubicBezTo>
                    <a:pt x="822" y="3382"/>
                    <a:pt x="572" y="3287"/>
                    <a:pt x="417" y="3216"/>
                  </a:cubicBezTo>
                  <a:cubicBezTo>
                    <a:pt x="405" y="3216"/>
                    <a:pt x="417" y="3204"/>
                    <a:pt x="417" y="3204"/>
                  </a:cubicBezTo>
                  <a:cubicBezTo>
                    <a:pt x="501" y="2989"/>
                    <a:pt x="572" y="2728"/>
                    <a:pt x="631" y="2442"/>
                  </a:cubicBezTo>
                  <a:close/>
                  <a:moveTo>
                    <a:pt x="3239" y="2454"/>
                  </a:moveTo>
                  <a:cubicBezTo>
                    <a:pt x="3275" y="2692"/>
                    <a:pt x="3334" y="2942"/>
                    <a:pt x="3418" y="3144"/>
                  </a:cubicBezTo>
                  <a:lnTo>
                    <a:pt x="3084" y="3454"/>
                  </a:lnTo>
                  <a:cubicBezTo>
                    <a:pt x="3037" y="3478"/>
                    <a:pt x="3001" y="3513"/>
                    <a:pt x="2941" y="3513"/>
                  </a:cubicBezTo>
                  <a:lnTo>
                    <a:pt x="2894" y="3513"/>
                  </a:lnTo>
                  <a:cubicBezTo>
                    <a:pt x="2775" y="3513"/>
                    <a:pt x="2679" y="3418"/>
                    <a:pt x="2679" y="3299"/>
                  </a:cubicBezTo>
                  <a:lnTo>
                    <a:pt x="2679" y="3239"/>
                  </a:lnTo>
                  <a:cubicBezTo>
                    <a:pt x="2953" y="3061"/>
                    <a:pt x="3144" y="2787"/>
                    <a:pt x="3239" y="2454"/>
                  </a:cubicBezTo>
                  <a:close/>
                  <a:moveTo>
                    <a:pt x="2358" y="3418"/>
                  </a:moveTo>
                  <a:cubicBezTo>
                    <a:pt x="2370" y="3525"/>
                    <a:pt x="2429" y="3620"/>
                    <a:pt x="2489" y="3692"/>
                  </a:cubicBezTo>
                  <a:lnTo>
                    <a:pt x="2203" y="3954"/>
                  </a:lnTo>
                  <a:cubicBezTo>
                    <a:pt x="2132" y="4031"/>
                    <a:pt x="2033" y="4070"/>
                    <a:pt x="1934" y="4070"/>
                  </a:cubicBezTo>
                  <a:cubicBezTo>
                    <a:pt x="1834" y="4070"/>
                    <a:pt x="1733" y="4031"/>
                    <a:pt x="1655" y="3954"/>
                  </a:cubicBezTo>
                  <a:lnTo>
                    <a:pt x="1489" y="3799"/>
                  </a:lnTo>
                  <a:cubicBezTo>
                    <a:pt x="1524" y="3740"/>
                    <a:pt x="1536" y="3680"/>
                    <a:pt x="1536" y="3620"/>
                  </a:cubicBezTo>
                  <a:lnTo>
                    <a:pt x="1536" y="3418"/>
                  </a:lnTo>
                  <a:cubicBezTo>
                    <a:pt x="1667" y="3466"/>
                    <a:pt x="1810" y="3478"/>
                    <a:pt x="1941" y="3478"/>
                  </a:cubicBezTo>
                  <a:cubicBezTo>
                    <a:pt x="2084" y="3478"/>
                    <a:pt x="2227" y="3454"/>
                    <a:pt x="2358" y="3418"/>
                  </a:cubicBezTo>
                  <a:close/>
                  <a:moveTo>
                    <a:pt x="1941" y="1"/>
                  </a:moveTo>
                  <a:cubicBezTo>
                    <a:pt x="1120" y="1"/>
                    <a:pt x="465" y="656"/>
                    <a:pt x="393" y="1537"/>
                  </a:cubicBezTo>
                  <a:cubicBezTo>
                    <a:pt x="358" y="1882"/>
                    <a:pt x="239" y="2644"/>
                    <a:pt x="72" y="3061"/>
                  </a:cubicBezTo>
                  <a:cubicBezTo>
                    <a:pt x="0" y="3251"/>
                    <a:pt x="96" y="3454"/>
                    <a:pt x="274" y="3537"/>
                  </a:cubicBezTo>
                  <a:cubicBezTo>
                    <a:pt x="405" y="3597"/>
                    <a:pt x="608" y="3692"/>
                    <a:pt x="893" y="3751"/>
                  </a:cubicBezTo>
                  <a:lnTo>
                    <a:pt x="417" y="3990"/>
                  </a:lnTo>
                  <a:cubicBezTo>
                    <a:pt x="155" y="4121"/>
                    <a:pt x="0" y="4371"/>
                    <a:pt x="0" y="4668"/>
                  </a:cubicBezTo>
                  <a:lnTo>
                    <a:pt x="0" y="6204"/>
                  </a:lnTo>
                  <a:cubicBezTo>
                    <a:pt x="0" y="6311"/>
                    <a:pt x="72" y="6383"/>
                    <a:pt x="179" y="6383"/>
                  </a:cubicBezTo>
                  <a:cubicBezTo>
                    <a:pt x="286" y="6383"/>
                    <a:pt x="358" y="6311"/>
                    <a:pt x="358" y="6204"/>
                  </a:cubicBezTo>
                  <a:lnTo>
                    <a:pt x="358" y="4668"/>
                  </a:lnTo>
                  <a:cubicBezTo>
                    <a:pt x="358" y="4525"/>
                    <a:pt x="453" y="4371"/>
                    <a:pt x="584" y="4311"/>
                  </a:cubicBezTo>
                  <a:lnTo>
                    <a:pt x="1191" y="4013"/>
                  </a:lnTo>
                  <a:lnTo>
                    <a:pt x="1405" y="4216"/>
                  </a:lnTo>
                  <a:cubicBezTo>
                    <a:pt x="1548" y="4347"/>
                    <a:pt x="1739" y="4418"/>
                    <a:pt x="1929" y="4418"/>
                  </a:cubicBezTo>
                  <a:cubicBezTo>
                    <a:pt x="2120" y="4418"/>
                    <a:pt x="2310" y="4347"/>
                    <a:pt x="2453" y="4216"/>
                  </a:cubicBezTo>
                  <a:lnTo>
                    <a:pt x="2822" y="3859"/>
                  </a:lnTo>
                  <a:lnTo>
                    <a:pt x="2929" y="3859"/>
                  </a:lnTo>
                  <a:cubicBezTo>
                    <a:pt x="3084" y="3859"/>
                    <a:pt x="3215" y="3799"/>
                    <a:pt x="3322" y="3692"/>
                  </a:cubicBezTo>
                  <a:lnTo>
                    <a:pt x="5584" y="1561"/>
                  </a:lnTo>
                  <a:lnTo>
                    <a:pt x="5835" y="1811"/>
                  </a:lnTo>
                  <a:lnTo>
                    <a:pt x="3001" y="4656"/>
                  </a:lnTo>
                  <a:cubicBezTo>
                    <a:pt x="2822" y="4835"/>
                    <a:pt x="2715" y="5073"/>
                    <a:pt x="2715" y="5347"/>
                  </a:cubicBezTo>
                  <a:lnTo>
                    <a:pt x="2715" y="6192"/>
                  </a:lnTo>
                  <a:cubicBezTo>
                    <a:pt x="2715" y="6299"/>
                    <a:pt x="2787" y="6371"/>
                    <a:pt x="2894" y="6371"/>
                  </a:cubicBezTo>
                  <a:cubicBezTo>
                    <a:pt x="3001" y="6371"/>
                    <a:pt x="3072" y="6299"/>
                    <a:pt x="3072" y="6192"/>
                  </a:cubicBezTo>
                  <a:lnTo>
                    <a:pt x="3072" y="5371"/>
                  </a:lnTo>
                  <a:cubicBezTo>
                    <a:pt x="3072" y="5204"/>
                    <a:pt x="3132" y="5061"/>
                    <a:pt x="3251" y="4954"/>
                  </a:cubicBezTo>
                  <a:lnTo>
                    <a:pt x="6466" y="1739"/>
                  </a:lnTo>
                  <a:cubicBezTo>
                    <a:pt x="6597" y="1608"/>
                    <a:pt x="6656" y="1394"/>
                    <a:pt x="6608" y="1204"/>
                  </a:cubicBezTo>
                  <a:lnTo>
                    <a:pt x="6513" y="727"/>
                  </a:lnTo>
                  <a:lnTo>
                    <a:pt x="6632" y="608"/>
                  </a:lnTo>
                  <a:cubicBezTo>
                    <a:pt x="6704" y="537"/>
                    <a:pt x="6704" y="430"/>
                    <a:pt x="6644" y="358"/>
                  </a:cubicBezTo>
                  <a:cubicBezTo>
                    <a:pt x="6607" y="321"/>
                    <a:pt x="6560" y="303"/>
                    <a:pt x="6513" y="303"/>
                  </a:cubicBezTo>
                  <a:cubicBezTo>
                    <a:pt x="6470" y="303"/>
                    <a:pt x="6428" y="318"/>
                    <a:pt x="6394" y="346"/>
                  </a:cubicBezTo>
                  <a:lnTo>
                    <a:pt x="3727" y="2858"/>
                  </a:lnTo>
                  <a:cubicBezTo>
                    <a:pt x="3608" y="2430"/>
                    <a:pt x="3501" y="1846"/>
                    <a:pt x="3489" y="1537"/>
                  </a:cubicBezTo>
                  <a:cubicBezTo>
                    <a:pt x="3429" y="656"/>
                    <a:pt x="2751" y="1"/>
                    <a:pt x="1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5" name="Google Shape;13655;p88"/>
            <p:cNvSpPr/>
            <p:nvPr/>
          </p:nvSpPr>
          <p:spPr>
            <a:xfrm>
              <a:off x="8090243" y="4284365"/>
              <a:ext cx="234601" cy="196344"/>
            </a:xfrm>
            <a:custGeom>
              <a:avLst/>
              <a:gdLst/>
              <a:ahLst/>
              <a:cxnLst/>
              <a:rect l="l" t="t" r="r" b="b"/>
              <a:pathLst>
                <a:path w="7371" h="6169" extrusionOk="0">
                  <a:moveTo>
                    <a:pt x="572" y="1"/>
                  </a:moveTo>
                  <a:cubicBezTo>
                    <a:pt x="251" y="1"/>
                    <a:pt x="1" y="251"/>
                    <a:pt x="1" y="560"/>
                  </a:cubicBezTo>
                  <a:lnTo>
                    <a:pt x="1" y="5275"/>
                  </a:lnTo>
                  <a:cubicBezTo>
                    <a:pt x="1" y="5382"/>
                    <a:pt x="72" y="5454"/>
                    <a:pt x="179" y="5454"/>
                  </a:cubicBezTo>
                  <a:cubicBezTo>
                    <a:pt x="286" y="5454"/>
                    <a:pt x="358" y="5382"/>
                    <a:pt x="358" y="5275"/>
                  </a:cubicBezTo>
                  <a:lnTo>
                    <a:pt x="358" y="560"/>
                  </a:lnTo>
                  <a:cubicBezTo>
                    <a:pt x="358" y="441"/>
                    <a:pt x="453" y="358"/>
                    <a:pt x="572" y="358"/>
                  </a:cubicBezTo>
                  <a:lnTo>
                    <a:pt x="6787" y="358"/>
                  </a:lnTo>
                  <a:cubicBezTo>
                    <a:pt x="6906" y="358"/>
                    <a:pt x="7002" y="441"/>
                    <a:pt x="7002" y="560"/>
                  </a:cubicBezTo>
                  <a:lnTo>
                    <a:pt x="7002" y="5608"/>
                  </a:lnTo>
                  <a:cubicBezTo>
                    <a:pt x="7002" y="5728"/>
                    <a:pt x="6906" y="5811"/>
                    <a:pt x="6787" y="5811"/>
                  </a:cubicBezTo>
                  <a:lnTo>
                    <a:pt x="2191" y="5811"/>
                  </a:lnTo>
                  <a:cubicBezTo>
                    <a:pt x="2084" y="5811"/>
                    <a:pt x="2013" y="5894"/>
                    <a:pt x="2013" y="5989"/>
                  </a:cubicBezTo>
                  <a:cubicBezTo>
                    <a:pt x="2013" y="6097"/>
                    <a:pt x="2084" y="6168"/>
                    <a:pt x="2191" y="6168"/>
                  </a:cubicBezTo>
                  <a:lnTo>
                    <a:pt x="6787" y="6168"/>
                  </a:lnTo>
                  <a:cubicBezTo>
                    <a:pt x="7097" y="6168"/>
                    <a:pt x="7359" y="5918"/>
                    <a:pt x="7359" y="5608"/>
                  </a:cubicBezTo>
                  <a:lnTo>
                    <a:pt x="7359" y="560"/>
                  </a:lnTo>
                  <a:cubicBezTo>
                    <a:pt x="7371" y="251"/>
                    <a:pt x="7097" y="1"/>
                    <a:pt x="6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6" name="Google Shape;13656;p88"/>
            <p:cNvSpPr/>
            <p:nvPr/>
          </p:nvSpPr>
          <p:spPr>
            <a:xfrm>
              <a:off x="8145591" y="4309382"/>
              <a:ext cx="136063" cy="135299"/>
            </a:xfrm>
            <a:custGeom>
              <a:avLst/>
              <a:gdLst/>
              <a:ahLst/>
              <a:cxnLst/>
              <a:rect l="l" t="t" r="r" b="b"/>
              <a:pathLst>
                <a:path w="4275" h="4251" extrusionOk="0">
                  <a:moveTo>
                    <a:pt x="1953" y="739"/>
                  </a:moveTo>
                  <a:cubicBezTo>
                    <a:pt x="2322" y="739"/>
                    <a:pt x="2655" y="882"/>
                    <a:pt x="2917" y="1084"/>
                  </a:cubicBezTo>
                  <a:lnTo>
                    <a:pt x="1822" y="2179"/>
                  </a:lnTo>
                  <a:cubicBezTo>
                    <a:pt x="1750" y="2263"/>
                    <a:pt x="1750" y="2382"/>
                    <a:pt x="1822" y="2441"/>
                  </a:cubicBezTo>
                  <a:cubicBezTo>
                    <a:pt x="1845" y="2465"/>
                    <a:pt x="1905" y="2501"/>
                    <a:pt x="1953" y="2501"/>
                  </a:cubicBezTo>
                  <a:cubicBezTo>
                    <a:pt x="2000" y="2501"/>
                    <a:pt x="2048" y="2477"/>
                    <a:pt x="2084" y="2441"/>
                  </a:cubicBezTo>
                  <a:lnTo>
                    <a:pt x="2643" y="1882"/>
                  </a:lnTo>
                  <a:cubicBezTo>
                    <a:pt x="2715" y="2001"/>
                    <a:pt x="2762" y="2155"/>
                    <a:pt x="2762" y="2298"/>
                  </a:cubicBezTo>
                  <a:cubicBezTo>
                    <a:pt x="2762" y="2739"/>
                    <a:pt x="2405" y="3096"/>
                    <a:pt x="1965" y="3096"/>
                  </a:cubicBezTo>
                  <a:cubicBezTo>
                    <a:pt x="1536" y="3096"/>
                    <a:pt x="1179" y="2739"/>
                    <a:pt x="1179" y="2298"/>
                  </a:cubicBezTo>
                  <a:cubicBezTo>
                    <a:pt x="1179" y="1870"/>
                    <a:pt x="1536" y="1513"/>
                    <a:pt x="1965" y="1513"/>
                  </a:cubicBezTo>
                  <a:cubicBezTo>
                    <a:pt x="2072" y="1513"/>
                    <a:pt x="2143" y="1441"/>
                    <a:pt x="2143" y="1334"/>
                  </a:cubicBezTo>
                  <a:cubicBezTo>
                    <a:pt x="2143" y="1227"/>
                    <a:pt x="2072" y="1155"/>
                    <a:pt x="1965" y="1155"/>
                  </a:cubicBezTo>
                  <a:cubicBezTo>
                    <a:pt x="1334" y="1155"/>
                    <a:pt x="822" y="1679"/>
                    <a:pt x="822" y="2298"/>
                  </a:cubicBezTo>
                  <a:cubicBezTo>
                    <a:pt x="822" y="2941"/>
                    <a:pt x="1345" y="3453"/>
                    <a:pt x="1965" y="3453"/>
                  </a:cubicBezTo>
                  <a:cubicBezTo>
                    <a:pt x="2607" y="3453"/>
                    <a:pt x="3119" y="2929"/>
                    <a:pt x="3119" y="2298"/>
                  </a:cubicBezTo>
                  <a:cubicBezTo>
                    <a:pt x="3119" y="2060"/>
                    <a:pt x="3036" y="1822"/>
                    <a:pt x="2893" y="1632"/>
                  </a:cubicBezTo>
                  <a:lnTo>
                    <a:pt x="3191" y="1334"/>
                  </a:lnTo>
                  <a:cubicBezTo>
                    <a:pt x="3381" y="1608"/>
                    <a:pt x="3512" y="1953"/>
                    <a:pt x="3512" y="2310"/>
                  </a:cubicBezTo>
                  <a:cubicBezTo>
                    <a:pt x="3512" y="3168"/>
                    <a:pt x="2822" y="3870"/>
                    <a:pt x="1953" y="3870"/>
                  </a:cubicBezTo>
                  <a:cubicBezTo>
                    <a:pt x="1095" y="3870"/>
                    <a:pt x="393" y="3168"/>
                    <a:pt x="393" y="2310"/>
                  </a:cubicBezTo>
                  <a:cubicBezTo>
                    <a:pt x="393" y="1441"/>
                    <a:pt x="1095" y="739"/>
                    <a:pt x="1953" y="739"/>
                  </a:cubicBezTo>
                  <a:close/>
                  <a:moveTo>
                    <a:pt x="3500" y="0"/>
                  </a:moveTo>
                  <a:cubicBezTo>
                    <a:pt x="3393" y="0"/>
                    <a:pt x="3322" y="72"/>
                    <a:pt x="3322" y="179"/>
                  </a:cubicBezTo>
                  <a:lnTo>
                    <a:pt x="3322" y="679"/>
                  </a:lnTo>
                  <a:lnTo>
                    <a:pt x="3179" y="834"/>
                  </a:lnTo>
                  <a:cubicBezTo>
                    <a:pt x="2846" y="548"/>
                    <a:pt x="2417" y="381"/>
                    <a:pt x="1941" y="381"/>
                  </a:cubicBezTo>
                  <a:cubicBezTo>
                    <a:pt x="869" y="381"/>
                    <a:pt x="0" y="1251"/>
                    <a:pt x="0" y="2322"/>
                  </a:cubicBezTo>
                  <a:cubicBezTo>
                    <a:pt x="0" y="3394"/>
                    <a:pt x="869" y="4251"/>
                    <a:pt x="1941" y="4251"/>
                  </a:cubicBezTo>
                  <a:cubicBezTo>
                    <a:pt x="3012" y="4251"/>
                    <a:pt x="3870" y="3394"/>
                    <a:pt x="3870" y="2322"/>
                  </a:cubicBezTo>
                  <a:cubicBezTo>
                    <a:pt x="3870" y="1858"/>
                    <a:pt x="3715" y="1429"/>
                    <a:pt x="3429" y="1084"/>
                  </a:cubicBezTo>
                  <a:lnTo>
                    <a:pt x="3572" y="941"/>
                  </a:lnTo>
                  <a:lnTo>
                    <a:pt x="4084" y="941"/>
                  </a:lnTo>
                  <a:cubicBezTo>
                    <a:pt x="4191" y="941"/>
                    <a:pt x="4262" y="858"/>
                    <a:pt x="4262" y="751"/>
                  </a:cubicBezTo>
                  <a:cubicBezTo>
                    <a:pt x="4262" y="655"/>
                    <a:pt x="4191" y="584"/>
                    <a:pt x="4084" y="584"/>
                  </a:cubicBezTo>
                  <a:lnTo>
                    <a:pt x="3929" y="584"/>
                  </a:lnTo>
                  <a:lnTo>
                    <a:pt x="4203" y="310"/>
                  </a:lnTo>
                  <a:cubicBezTo>
                    <a:pt x="4274" y="239"/>
                    <a:pt x="4274" y="120"/>
                    <a:pt x="4203" y="60"/>
                  </a:cubicBezTo>
                  <a:cubicBezTo>
                    <a:pt x="4167" y="24"/>
                    <a:pt x="4120" y="6"/>
                    <a:pt x="4073" y="6"/>
                  </a:cubicBezTo>
                  <a:cubicBezTo>
                    <a:pt x="4027" y="6"/>
                    <a:pt x="3983" y="24"/>
                    <a:pt x="3953" y="60"/>
                  </a:cubicBezTo>
                  <a:lnTo>
                    <a:pt x="3679" y="322"/>
                  </a:lnTo>
                  <a:lnTo>
                    <a:pt x="3679" y="179"/>
                  </a:lnTo>
                  <a:cubicBezTo>
                    <a:pt x="3679" y="72"/>
                    <a:pt x="3608" y="0"/>
                    <a:pt x="3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57" name="Google Shape;13657;p88"/>
          <p:cNvGrpSpPr/>
          <p:nvPr/>
        </p:nvGrpSpPr>
        <p:grpSpPr>
          <a:xfrm>
            <a:off x="6595502" y="4149527"/>
            <a:ext cx="426315" cy="332826"/>
            <a:chOff x="6639652" y="4323777"/>
            <a:chExt cx="426315" cy="332826"/>
          </a:xfrm>
        </p:grpSpPr>
        <p:sp>
          <p:nvSpPr>
            <p:cNvPr id="13658" name="Google Shape;13658;p88"/>
            <p:cNvSpPr/>
            <p:nvPr/>
          </p:nvSpPr>
          <p:spPr>
            <a:xfrm>
              <a:off x="6639652" y="4323777"/>
              <a:ext cx="426315" cy="332826"/>
            </a:xfrm>
            <a:custGeom>
              <a:avLst/>
              <a:gdLst/>
              <a:ahLst/>
              <a:cxnLst/>
              <a:rect l="l" t="t" r="r" b="b"/>
              <a:pathLst>
                <a:path w="10967" h="8562" extrusionOk="0">
                  <a:moveTo>
                    <a:pt x="10585" y="382"/>
                  </a:moveTo>
                  <a:lnTo>
                    <a:pt x="10609" y="727"/>
                  </a:lnTo>
                  <a:lnTo>
                    <a:pt x="9335" y="727"/>
                  </a:lnTo>
                  <a:cubicBezTo>
                    <a:pt x="9252" y="727"/>
                    <a:pt x="9156" y="799"/>
                    <a:pt x="9156" y="906"/>
                  </a:cubicBezTo>
                  <a:cubicBezTo>
                    <a:pt x="9156" y="989"/>
                    <a:pt x="9240" y="1084"/>
                    <a:pt x="9335" y="1084"/>
                  </a:cubicBezTo>
                  <a:lnTo>
                    <a:pt x="10323" y="1084"/>
                  </a:lnTo>
                  <a:lnTo>
                    <a:pt x="10323" y="6168"/>
                  </a:lnTo>
                  <a:lnTo>
                    <a:pt x="4442" y="6168"/>
                  </a:lnTo>
                  <a:lnTo>
                    <a:pt x="4442" y="6002"/>
                  </a:lnTo>
                  <a:cubicBezTo>
                    <a:pt x="4442" y="5918"/>
                    <a:pt x="4370" y="5823"/>
                    <a:pt x="4263" y="5823"/>
                  </a:cubicBezTo>
                  <a:lnTo>
                    <a:pt x="3977" y="5823"/>
                  </a:lnTo>
                  <a:cubicBezTo>
                    <a:pt x="3953" y="5728"/>
                    <a:pt x="3906" y="5621"/>
                    <a:pt x="3846" y="5513"/>
                  </a:cubicBezTo>
                  <a:lnTo>
                    <a:pt x="4037" y="5323"/>
                  </a:lnTo>
                  <a:cubicBezTo>
                    <a:pt x="4108" y="5252"/>
                    <a:pt x="4108" y="5144"/>
                    <a:pt x="4037" y="5085"/>
                  </a:cubicBezTo>
                  <a:lnTo>
                    <a:pt x="3513" y="4561"/>
                  </a:lnTo>
                  <a:cubicBezTo>
                    <a:pt x="3489" y="4537"/>
                    <a:pt x="3441" y="4513"/>
                    <a:pt x="3394" y="4513"/>
                  </a:cubicBezTo>
                  <a:cubicBezTo>
                    <a:pt x="3358" y="4513"/>
                    <a:pt x="3311" y="4537"/>
                    <a:pt x="3275" y="4561"/>
                  </a:cubicBezTo>
                  <a:lnTo>
                    <a:pt x="3084" y="4751"/>
                  </a:lnTo>
                  <a:cubicBezTo>
                    <a:pt x="2977" y="4692"/>
                    <a:pt x="2882" y="4668"/>
                    <a:pt x="2775" y="4621"/>
                  </a:cubicBezTo>
                  <a:lnTo>
                    <a:pt x="2775" y="4335"/>
                  </a:lnTo>
                  <a:cubicBezTo>
                    <a:pt x="2775" y="4251"/>
                    <a:pt x="2703" y="4156"/>
                    <a:pt x="2596" y="4156"/>
                  </a:cubicBezTo>
                  <a:lnTo>
                    <a:pt x="2168" y="4156"/>
                  </a:lnTo>
                  <a:lnTo>
                    <a:pt x="2168" y="1084"/>
                  </a:lnTo>
                  <a:lnTo>
                    <a:pt x="8728" y="1084"/>
                  </a:lnTo>
                  <a:cubicBezTo>
                    <a:pt x="8811" y="1084"/>
                    <a:pt x="8906" y="1001"/>
                    <a:pt x="8906" y="894"/>
                  </a:cubicBezTo>
                  <a:cubicBezTo>
                    <a:pt x="8906" y="799"/>
                    <a:pt x="8835" y="715"/>
                    <a:pt x="8728" y="715"/>
                  </a:cubicBezTo>
                  <a:lnTo>
                    <a:pt x="1882" y="715"/>
                  </a:lnTo>
                  <a:lnTo>
                    <a:pt x="1882" y="382"/>
                  </a:lnTo>
                  <a:close/>
                  <a:moveTo>
                    <a:pt x="10609" y="6502"/>
                  </a:moveTo>
                  <a:lnTo>
                    <a:pt x="10609" y="6835"/>
                  </a:lnTo>
                  <a:lnTo>
                    <a:pt x="4394" y="6835"/>
                  </a:lnTo>
                  <a:cubicBezTo>
                    <a:pt x="4430" y="6811"/>
                    <a:pt x="4442" y="6764"/>
                    <a:pt x="4442" y="6716"/>
                  </a:cubicBezTo>
                  <a:lnTo>
                    <a:pt x="4442" y="6526"/>
                  </a:lnTo>
                  <a:lnTo>
                    <a:pt x="10490" y="6526"/>
                  </a:lnTo>
                  <a:cubicBezTo>
                    <a:pt x="10526" y="6526"/>
                    <a:pt x="10561" y="6514"/>
                    <a:pt x="10585" y="6502"/>
                  </a:cubicBezTo>
                  <a:close/>
                  <a:moveTo>
                    <a:pt x="2453" y="4501"/>
                  </a:moveTo>
                  <a:lnTo>
                    <a:pt x="2453" y="4740"/>
                  </a:lnTo>
                  <a:cubicBezTo>
                    <a:pt x="2453" y="4811"/>
                    <a:pt x="2513" y="4894"/>
                    <a:pt x="2584" y="4906"/>
                  </a:cubicBezTo>
                  <a:cubicBezTo>
                    <a:pt x="2751" y="4930"/>
                    <a:pt x="2894" y="5013"/>
                    <a:pt x="3049" y="5097"/>
                  </a:cubicBezTo>
                  <a:cubicBezTo>
                    <a:pt x="3078" y="5117"/>
                    <a:pt x="3110" y="5126"/>
                    <a:pt x="3141" y="5126"/>
                  </a:cubicBezTo>
                  <a:cubicBezTo>
                    <a:pt x="3183" y="5126"/>
                    <a:pt x="3223" y="5108"/>
                    <a:pt x="3251" y="5073"/>
                  </a:cubicBezTo>
                  <a:lnTo>
                    <a:pt x="3430" y="4894"/>
                  </a:lnTo>
                  <a:lnTo>
                    <a:pt x="3715" y="5168"/>
                  </a:lnTo>
                  <a:lnTo>
                    <a:pt x="3537" y="5347"/>
                  </a:lnTo>
                  <a:cubicBezTo>
                    <a:pt x="3477" y="5406"/>
                    <a:pt x="3477" y="5502"/>
                    <a:pt x="3501" y="5561"/>
                  </a:cubicBezTo>
                  <a:cubicBezTo>
                    <a:pt x="3596" y="5704"/>
                    <a:pt x="3656" y="5859"/>
                    <a:pt x="3703" y="6025"/>
                  </a:cubicBezTo>
                  <a:cubicBezTo>
                    <a:pt x="3715" y="6097"/>
                    <a:pt x="3787" y="6156"/>
                    <a:pt x="3858" y="6156"/>
                  </a:cubicBezTo>
                  <a:lnTo>
                    <a:pt x="4096" y="6156"/>
                  </a:lnTo>
                  <a:lnTo>
                    <a:pt x="4096" y="6561"/>
                  </a:lnTo>
                  <a:lnTo>
                    <a:pt x="3858" y="6561"/>
                  </a:lnTo>
                  <a:cubicBezTo>
                    <a:pt x="3787" y="6561"/>
                    <a:pt x="3715" y="6621"/>
                    <a:pt x="3703" y="6692"/>
                  </a:cubicBezTo>
                  <a:cubicBezTo>
                    <a:pt x="3656" y="6859"/>
                    <a:pt x="3596" y="7002"/>
                    <a:pt x="3501" y="7157"/>
                  </a:cubicBezTo>
                  <a:cubicBezTo>
                    <a:pt x="3465" y="7228"/>
                    <a:pt x="3477" y="7311"/>
                    <a:pt x="3537" y="7359"/>
                  </a:cubicBezTo>
                  <a:lnTo>
                    <a:pt x="3715" y="7538"/>
                  </a:lnTo>
                  <a:lnTo>
                    <a:pt x="3430" y="7823"/>
                  </a:lnTo>
                  <a:lnTo>
                    <a:pt x="3251" y="7645"/>
                  </a:lnTo>
                  <a:cubicBezTo>
                    <a:pt x="3215" y="7608"/>
                    <a:pt x="3169" y="7594"/>
                    <a:pt x="3126" y="7594"/>
                  </a:cubicBezTo>
                  <a:cubicBezTo>
                    <a:pt x="3098" y="7594"/>
                    <a:pt x="3072" y="7600"/>
                    <a:pt x="3049" y="7609"/>
                  </a:cubicBezTo>
                  <a:cubicBezTo>
                    <a:pt x="2894" y="7704"/>
                    <a:pt x="2751" y="7764"/>
                    <a:pt x="2584" y="7799"/>
                  </a:cubicBezTo>
                  <a:cubicBezTo>
                    <a:pt x="2513" y="7823"/>
                    <a:pt x="2453" y="7895"/>
                    <a:pt x="2453" y="7966"/>
                  </a:cubicBezTo>
                  <a:lnTo>
                    <a:pt x="2453" y="8204"/>
                  </a:lnTo>
                  <a:lnTo>
                    <a:pt x="2048" y="8204"/>
                  </a:lnTo>
                  <a:lnTo>
                    <a:pt x="2048" y="7966"/>
                  </a:lnTo>
                  <a:cubicBezTo>
                    <a:pt x="2048" y="7895"/>
                    <a:pt x="1989" y="7823"/>
                    <a:pt x="1917" y="7799"/>
                  </a:cubicBezTo>
                  <a:cubicBezTo>
                    <a:pt x="1751" y="7764"/>
                    <a:pt x="1596" y="7704"/>
                    <a:pt x="1453" y="7609"/>
                  </a:cubicBezTo>
                  <a:cubicBezTo>
                    <a:pt x="1426" y="7596"/>
                    <a:pt x="1396" y="7589"/>
                    <a:pt x="1366" y="7589"/>
                  </a:cubicBezTo>
                  <a:cubicBezTo>
                    <a:pt x="1317" y="7589"/>
                    <a:pt x="1269" y="7607"/>
                    <a:pt x="1239" y="7645"/>
                  </a:cubicBezTo>
                  <a:lnTo>
                    <a:pt x="1060" y="7823"/>
                  </a:lnTo>
                  <a:lnTo>
                    <a:pt x="786" y="7538"/>
                  </a:lnTo>
                  <a:lnTo>
                    <a:pt x="965" y="7359"/>
                  </a:lnTo>
                  <a:cubicBezTo>
                    <a:pt x="1025" y="7299"/>
                    <a:pt x="1025" y="7216"/>
                    <a:pt x="989" y="7157"/>
                  </a:cubicBezTo>
                  <a:cubicBezTo>
                    <a:pt x="905" y="7002"/>
                    <a:pt x="846" y="6859"/>
                    <a:pt x="798" y="6692"/>
                  </a:cubicBezTo>
                  <a:cubicBezTo>
                    <a:pt x="786" y="6621"/>
                    <a:pt x="703" y="6561"/>
                    <a:pt x="632" y="6561"/>
                  </a:cubicBezTo>
                  <a:lnTo>
                    <a:pt x="393" y="6561"/>
                  </a:lnTo>
                  <a:lnTo>
                    <a:pt x="393" y="6156"/>
                  </a:lnTo>
                  <a:lnTo>
                    <a:pt x="632" y="6156"/>
                  </a:lnTo>
                  <a:cubicBezTo>
                    <a:pt x="703" y="6156"/>
                    <a:pt x="786" y="6097"/>
                    <a:pt x="798" y="6025"/>
                  </a:cubicBezTo>
                  <a:cubicBezTo>
                    <a:pt x="822" y="5859"/>
                    <a:pt x="905" y="5704"/>
                    <a:pt x="989" y="5561"/>
                  </a:cubicBezTo>
                  <a:cubicBezTo>
                    <a:pt x="1036" y="5490"/>
                    <a:pt x="1025" y="5394"/>
                    <a:pt x="965" y="5347"/>
                  </a:cubicBezTo>
                  <a:lnTo>
                    <a:pt x="786" y="5168"/>
                  </a:lnTo>
                  <a:lnTo>
                    <a:pt x="1060" y="4894"/>
                  </a:lnTo>
                  <a:lnTo>
                    <a:pt x="1239" y="5073"/>
                  </a:lnTo>
                  <a:cubicBezTo>
                    <a:pt x="1272" y="5106"/>
                    <a:pt x="1317" y="5121"/>
                    <a:pt x="1361" y="5121"/>
                  </a:cubicBezTo>
                  <a:cubicBezTo>
                    <a:pt x="1394" y="5121"/>
                    <a:pt x="1427" y="5112"/>
                    <a:pt x="1453" y="5097"/>
                  </a:cubicBezTo>
                  <a:cubicBezTo>
                    <a:pt x="1596" y="5013"/>
                    <a:pt x="1751" y="4954"/>
                    <a:pt x="1917" y="4906"/>
                  </a:cubicBezTo>
                  <a:cubicBezTo>
                    <a:pt x="1989" y="4894"/>
                    <a:pt x="2048" y="4811"/>
                    <a:pt x="2048" y="4740"/>
                  </a:cubicBezTo>
                  <a:lnTo>
                    <a:pt x="2048" y="4501"/>
                  </a:lnTo>
                  <a:close/>
                  <a:moveTo>
                    <a:pt x="1715" y="1"/>
                  </a:moveTo>
                  <a:cubicBezTo>
                    <a:pt x="1632" y="1"/>
                    <a:pt x="1536" y="84"/>
                    <a:pt x="1536" y="191"/>
                  </a:cubicBezTo>
                  <a:lnTo>
                    <a:pt x="1536" y="882"/>
                  </a:lnTo>
                  <a:cubicBezTo>
                    <a:pt x="1536" y="977"/>
                    <a:pt x="1608" y="1061"/>
                    <a:pt x="1715" y="1061"/>
                  </a:cubicBezTo>
                  <a:lnTo>
                    <a:pt x="1822" y="1061"/>
                  </a:lnTo>
                  <a:lnTo>
                    <a:pt x="1822" y="4144"/>
                  </a:lnTo>
                  <a:cubicBezTo>
                    <a:pt x="1751" y="4156"/>
                    <a:pt x="1679" y="4240"/>
                    <a:pt x="1679" y="4311"/>
                  </a:cubicBezTo>
                  <a:lnTo>
                    <a:pt x="1679" y="4597"/>
                  </a:lnTo>
                  <a:cubicBezTo>
                    <a:pt x="1572" y="4621"/>
                    <a:pt x="1465" y="4668"/>
                    <a:pt x="1358" y="4728"/>
                  </a:cubicBezTo>
                  <a:lnTo>
                    <a:pt x="1167" y="4537"/>
                  </a:lnTo>
                  <a:cubicBezTo>
                    <a:pt x="1144" y="4501"/>
                    <a:pt x="1096" y="4490"/>
                    <a:pt x="1048" y="4490"/>
                  </a:cubicBezTo>
                  <a:cubicBezTo>
                    <a:pt x="1001" y="4490"/>
                    <a:pt x="965" y="4501"/>
                    <a:pt x="929" y="4537"/>
                  </a:cubicBezTo>
                  <a:lnTo>
                    <a:pt x="405" y="5049"/>
                  </a:lnTo>
                  <a:cubicBezTo>
                    <a:pt x="334" y="5132"/>
                    <a:pt x="334" y="5228"/>
                    <a:pt x="405" y="5287"/>
                  </a:cubicBezTo>
                  <a:lnTo>
                    <a:pt x="608" y="5490"/>
                  </a:lnTo>
                  <a:cubicBezTo>
                    <a:pt x="548" y="5585"/>
                    <a:pt x="513" y="5692"/>
                    <a:pt x="465" y="5799"/>
                  </a:cubicBezTo>
                  <a:lnTo>
                    <a:pt x="191" y="5799"/>
                  </a:lnTo>
                  <a:cubicBezTo>
                    <a:pt x="96" y="5799"/>
                    <a:pt x="1" y="5871"/>
                    <a:pt x="1" y="5978"/>
                  </a:cubicBezTo>
                  <a:lnTo>
                    <a:pt x="1" y="6716"/>
                  </a:lnTo>
                  <a:cubicBezTo>
                    <a:pt x="1" y="6811"/>
                    <a:pt x="84" y="6895"/>
                    <a:pt x="191" y="6895"/>
                  </a:cubicBezTo>
                  <a:lnTo>
                    <a:pt x="465" y="6895"/>
                  </a:lnTo>
                  <a:cubicBezTo>
                    <a:pt x="501" y="7002"/>
                    <a:pt x="548" y="7109"/>
                    <a:pt x="608" y="7216"/>
                  </a:cubicBezTo>
                  <a:lnTo>
                    <a:pt x="405" y="7407"/>
                  </a:lnTo>
                  <a:cubicBezTo>
                    <a:pt x="334" y="7478"/>
                    <a:pt x="334" y="7585"/>
                    <a:pt x="405" y="7645"/>
                  </a:cubicBezTo>
                  <a:lnTo>
                    <a:pt x="929" y="8169"/>
                  </a:lnTo>
                  <a:cubicBezTo>
                    <a:pt x="965" y="8204"/>
                    <a:pt x="1010" y="8222"/>
                    <a:pt x="1053" y="8222"/>
                  </a:cubicBezTo>
                  <a:cubicBezTo>
                    <a:pt x="1096" y="8222"/>
                    <a:pt x="1138" y="8204"/>
                    <a:pt x="1167" y="8169"/>
                  </a:cubicBezTo>
                  <a:lnTo>
                    <a:pt x="1358" y="7966"/>
                  </a:lnTo>
                  <a:cubicBezTo>
                    <a:pt x="1465" y="8026"/>
                    <a:pt x="1572" y="8061"/>
                    <a:pt x="1679" y="8109"/>
                  </a:cubicBezTo>
                  <a:lnTo>
                    <a:pt x="1679" y="8383"/>
                  </a:lnTo>
                  <a:cubicBezTo>
                    <a:pt x="1679" y="8478"/>
                    <a:pt x="1751" y="8561"/>
                    <a:pt x="1858" y="8561"/>
                  </a:cubicBezTo>
                  <a:lnTo>
                    <a:pt x="2596" y="8561"/>
                  </a:lnTo>
                  <a:cubicBezTo>
                    <a:pt x="2679" y="8561"/>
                    <a:pt x="2775" y="8490"/>
                    <a:pt x="2775" y="8383"/>
                  </a:cubicBezTo>
                  <a:lnTo>
                    <a:pt x="2775" y="8109"/>
                  </a:lnTo>
                  <a:cubicBezTo>
                    <a:pt x="2882" y="8073"/>
                    <a:pt x="2989" y="8026"/>
                    <a:pt x="3084" y="7966"/>
                  </a:cubicBezTo>
                  <a:lnTo>
                    <a:pt x="3275" y="8169"/>
                  </a:lnTo>
                  <a:cubicBezTo>
                    <a:pt x="3316" y="8204"/>
                    <a:pt x="3364" y="8222"/>
                    <a:pt x="3407" y="8222"/>
                  </a:cubicBezTo>
                  <a:cubicBezTo>
                    <a:pt x="3450" y="8222"/>
                    <a:pt x="3489" y="8204"/>
                    <a:pt x="3513" y="8169"/>
                  </a:cubicBezTo>
                  <a:lnTo>
                    <a:pt x="4037" y="7645"/>
                  </a:lnTo>
                  <a:cubicBezTo>
                    <a:pt x="4108" y="7573"/>
                    <a:pt x="4108" y="7466"/>
                    <a:pt x="4037" y="7407"/>
                  </a:cubicBezTo>
                  <a:lnTo>
                    <a:pt x="3846" y="7216"/>
                  </a:lnTo>
                  <a:cubicBezTo>
                    <a:pt x="3846" y="7192"/>
                    <a:pt x="3858" y="7192"/>
                    <a:pt x="3858" y="7180"/>
                  </a:cubicBezTo>
                  <a:lnTo>
                    <a:pt x="10764" y="7180"/>
                  </a:lnTo>
                  <a:cubicBezTo>
                    <a:pt x="10859" y="7180"/>
                    <a:pt x="10942" y="7109"/>
                    <a:pt x="10942" y="7002"/>
                  </a:cubicBezTo>
                  <a:lnTo>
                    <a:pt x="10942" y="6299"/>
                  </a:lnTo>
                  <a:cubicBezTo>
                    <a:pt x="10942" y="6216"/>
                    <a:pt x="10871" y="6121"/>
                    <a:pt x="10764" y="6121"/>
                  </a:cubicBezTo>
                  <a:lnTo>
                    <a:pt x="10657" y="6121"/>
                  </a:lnTo>
                  <a:lnTo>
                    <a:pt x="10657" y="1037"/>
                  </a:lnTo>
                  <a:lnTo>
                    <a:pt x="10788" y="1037"/>
                  </a:lnTo>
                  <a:lnTo>
                    <a:pt x="10788" y="1061"/>
                  </a:lnTo>
                  <a:cubicBezTo>
                    <a:pt x="10871" y="1061"/>
                    <a:pt x="10966" y="989"/>
                    <a:pt x="10966" y="882"/>
                  </a:cubicBezTo>
                  <a:lnTo>
                    <a:pt x="10966" y="191"/>
                  </a:lnTo>
                  <a:cubicBezTo>
                    <a:pt x="10966" y="96"/>
                    <a:pt x="10883" y="1"/>
                    <a:pt x="107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9" name="Google Shape;13659;p88"/>
            <p:cNvSpPr/>
            <p:nvPr/>
          </p:nvSpPr>
          <p:spPr>
            <a:xfrm>
              <a:off x="6830793" y="4458937"/>
              <a:ext cx="41244" cy="85675"/>
            </a:xfrm>
            <a:custGeom>
              <a:avLst/>
              <a:gdLst/>
              <a:ahLst/>
              <a:cxnLst/>
              <a:rect l="l" t="t" r="r" b="b"/>
              <a:pathLst>
                <a:path w="1061" h="2204" extrusionOk="0">
                  <a:moveTo>
                    <a:pt x="715" y="358"/>
                  </a:moveTo>
                  <a:lnTo>
                    <a:pt x="715" y="1858"/>
                  </a:lnTo>
                  <a:lnTo>
                    <a:pt x="370" y="1858"/>
                  </a:lnTo>
                  <a:lnTo>
                    <a:pt x="370" y="358"/>
                  </a:lnTo>
                  <a:close/>
                  <a:moveTo>
                    <a:pt x="179" y="1"/>
                  </a:moveTo>
                  <a:cubicBezTo>
                    <a:pt x="96" y="1"/>
                    <a:pt x="1" y="72"/>
                    <a:pt x="1" y="179"/>
                  </a:cubicBezTo>
                  <a:lnTo>
                    <a:pt x="1" y="2025"/>
                  </a:lnTo>
                  <a:cubicBezTo>
                    <a:pt x="1" y="2108"/>
                    <a:pt x="72" y="2203"/>
                    <a:pt x="179" y="2203"/>
                  </a:cubicBezTo>
                  <a:lnTo>
                    <a:pt x="882" y="2203"/>
                  </a:lnTo>
                  <a:cubicBezTo>
                    <a:pt x="965" y="2203"/>
                    <a:pt x="1061" y="2132"/>
                    <a:pt x="1061" y="2025"/>
                  </a:cubicBezTo>
                  <a:lnTo>
                    <a:pt x="1061" y="179"/>
                  </a:lnTo>
                  <a:cubicBezTo>
                    <a:pt x="1061" y="84"/>
                    <a:pt x="989" y="1"/>
                    <a:pt x="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0" name="Google Shape;13660;p88"/>
            <p:cNvSpPr/>
            <p:nvPr/>
          </p:nvSpPr>
          <p:spPr>
            <a:xfrm>
              <a:off x="6879423" y="4426556"/>
              <a:ext cx="41205" cy="118522"/>
            </a:xfrm>
            <a:custGeom>
              <a:avLst/>
              <a:gdLst/>
              <a:ahLst/>
              <a:cxnLst/>
              <a:rect l="l" t="t" r="r" b="b"/>
              <a:pathLst>
                <a:path w="1060" h="3049" extrusionOk="0">
                  <a:moveTo>
                    <a:pt x="702" y="345"/>
                  </a:moveTo>
                  <a:lnTo>
                    <a:pt x="702" y="2691"/>
                  </a:lnTo>
                  <a:lnTo>
                    <a:pt x="357" y="2691"/>
                  </a:lnTo>
                  <a:lnTo>
                    <a:pt x="357" y="345"/>
                  </a:lnTo>
                  <a:close/>
                  <a:moveTo>
                    <a:pt x="179" y="0"/>
                  </a:moveTo>
                  <a:cubicBezTo>
                    <a:pt x="95" y="0"/>
                    <a:pt x="0" y="72"/>
                    <a:pt x="0" y="179"/>
                  </a:cubicBezTo>
                  <a:lnTo>
                    <a:pt x="0" y="2869"/>
                  </a:lnTo>
                  <a:cubicBezTo>
                    <a:pt x="0" y="2965"/>
                    <a:pt x="71" y="3048"/>
                    <a:pt x="179" y="3048"/>
                  </a:cubicBezTo>
                  <a:lnTo>
                    <a:pt x="881" y="3048"/>
                  </a:lnTo>
                  <a:cubicBezTo>
                    <a:pt x="964" y="3048"/>
                    <a:pt x="1060" y="2977"/>
                    <a:pt x="1060" y="2869"/>
                  </a:cubicBezTo>
                  <a:lnTo>
                    <a:pt x="1060" y="179"/>
                  </a:lnTo>
                  <a:cubicBezTo>
                    <a:pt x="1048" y="72"/>
                    <a:pt x="964" y="0"/>
                    <a:pt x="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1" name="Google Shape;13661;p88"/>
            <p:cNvSpPr/>
            <p:nvPr/>
          </p:nvSpPr>
          <p:spPr>
            <a:xfrm>
              <a:off x="6927549" y="4443194"/>
              <a:ext cx="41205" cy="101418"/>
            </a:xfrm>
            <a:custGeom>
              <a:avLst/>
              <a:gdLst/>
              <a:ahLst/>
              <a:cxnLst/>
              <a:rect l="l" t="t" r="r" b="b"/>
              <a:pathLst>
                <a:path w="1060" h="2609" extrusionOk="0">
                  <a:moveTo>
                    <a:pt x="715" y="358"/>
                  </a:moveTo>
                  <a:lnTo>
                    <a:pt x="715" y="2263"/>
                  </a:lnTo>
                  <a:lnTo>
                    <a:pt x="369" y="2263"/>
                  </a:lnTo>
                  <a:lnTo>
                    <a:pt x="369" y="358"/>
                  </a:lnTo>
                  <a:close/>
                  <a:moveTo>
                    <a:pt x="179" y="1"/>
                  </a:moveTo>
                  <a:cubicBezTo>
                    <a:pt x="84" y="1"/>
                    <a:pt x="0" y="72"/>
                    <a:pt x="0" y="179"/>
                  </a:cubicBezTo>
                  <a:lnTo>
                    <a:pt x="0" y="2430"/>
                  </a:lnTo>
                  <a:cubicBezTo>
                    <a:pt x="0" y="2513"/>
                    <a:pt x="72" y="2608"/>
                    <a:pt x="179" y="2608"/>
                  </a:cubicBezTo>
                  <a:lnTo>
                    <a:pt x="881" y="2608"/>
                  </a:lnTo>
                  <a:cubicBezTo>
                    <a:pt x="965" y="2608"/>
                    <a:pt x="1060" y="2537"/>
                    <a:pt x="1060" y="2430"/>
                  </a:cubicBezTo>
                  <a:lnTo>
                    <a:pt x="1060" y="179"/>
                  </a:lnTo>
                  <a:cubicBezTo>
                    <a:pt x="1060" y="72"/>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2" name="Google Shape;13662;p88"/>
            <p:cNvSpPr/>
            <p:nvPr/>
          </p:nvSpPr>
          <p:spPr>
            <a:xfrm>
              <a:off x="6976141" y="4387645"/>
              <a:ext cx="41244" cy="156967"/>
            </a:xfrm>
            <a:custGeom>
              <a:avLst/>
              <a:gdLst/>
              <a:ahLst/>
              <a:cxnLst/>
              <a:rect l="l" t="t" r="r" b="b"/>
              <a:pathLst>
                <a:path w="1061" h="4038" extrusionOk="0">
                  <a:moveTo>
                    <a:pt x="679" y="358"/>
                  </a:moveTo>
                  <a:lnTo>
                    <a:pt x="679" y="3692"/>
                  </a:lnTo>
                  <a:lnTo>
                    <a:pt x="346" y="3692"/>
                  </a:lnTo>
                  <a:lnTo>
                    <a:pt x="346" y="358"/>
                  </a:lnTo>
                  <a:close/>
                  <a:moveTo>
                    <a:pt x="179" y="1"/>
                  </a:moveTo>
                  <a:cubicBezTo>
                    <a:pt x="72" y="1"/>
                    <a:pt x="0" y="96"/>
                    <a:pt x="0" y="180"/>
                  </a:cubicBezTo>
                  <a:lnTo>
                    <a:pt x="0" y="3859"/>
                  </a:lnTo>
                  <a:cubicBezTo>
                    <a:pt x="0" y="3942"/>
                    <a:pt x="72" y="4037"/>
                    <a:pt x="179" y="4037"/>
                  </a:cubicBezTo>
                  <a:lnTo>
                    <a:pt x="881" y="4037"/>
                  </a:lnTo>
                  <a:cubicBezTo>
                    <a:pt x="965" y="4037"/>
                    <a:pt x="1060" y="3966"/>
                    <a:pt x="1060" y="3859"/>
                  </a:cubicBezTo>
                  <a:lnTo>
                    <a:pt x="1060" y="180"/>
                  </a:lnTo>
                  <a:cubicBezTo>
                    <a:pt x="1060" y="96"/>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3" name="Google Shape;13663;p88"/>
            <p:cNvSpPr/>
            <p:nvPr/>
          </p:nvSpPr>
          <p:spPr>
            <a:xfrm>
              <a:off x="6745193" y="4404321"/>
              <a:ext cx="50029" cy="13916"/>
            </a:xfrm>
            <a:custGeom>
              <a:avLst/>
              <a:gdLst/>
              <a:ahLst/>
              <a:cxnLst/>
              <a:rect l="l" t="t" r="r" b="b"/>
              <a:pathLst>
                <a:path w="1287" h="358" extrusionOk="0">
                  <a:moveTo>
                    <a:pt x="179" y="1"/>
                  </a:moveTo>
                  <a:cubicBezTo>
                    <a:pt x="95" y="1"/>
                    <a:pt x="0" y="72"/>
                    <a:pt x="0" y="179"/>
                  </a:cubicBezTo>
                  <a:cubicBezTo>
                    <a:pt x="12" y="274"/>
                    <a:pt x="95" y="358"/>
                    <a:pt x="179" y="358"/>
                  </a:cubicBezTo>
                  <a:lnTo>
                    <a:pt x="1107" y="358"/>
                  </a:lnTo>
                  <a:cubicBezTo>
                    <a:pt x="1191" y="358"/>
                    <a:pt x="1286" y="286"/>
                    <a:pt x="1286" y="179"/>
                  </a:cubicBezTo>
                  <a:cubicBezTo>
                    <a:pt x="1286" y="96"/>
                    <a:pt x="1203" y="1"/>
                    <a:pt x="11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4" name="Google Shape;13664;p88"/>
            <p:cNvSpPr/>
            <p:nvPr/>
          </p:nvSpPr>
          <p:spPr>
            <a:xfrm>
              <a:off x="6745193" y="4426090"/>
              <a:ext cx="69465" cy="13916"/>
            </a:xfrm>
            <a:custGeom>
              <a:avLst/>
              <a:gdLst/>
              <a:ahLst/>
              <a:cxnLst/>
              <a:rect l="l" t="t" r="r" b="b"/>
              <a:pathLst>
                <a:path w="1787" h="358" extrusionOk="0">
                  <a:moveTo>
                    <a:pt x="179" y="0"/>
                  </a:moveTo>
                  <a:cubicBezTo>
                    <a:pt x="95" y="0"/>
                    <a:pt x="0" y="72"/>
                    <a:pt x="0" y="179"/>
                  </a:cubicBezTo>
                  <a:cubicBezTo>
                    <a:pt x="0" y="274"/>
                    <a:pt x="72" y="357"/>
                    <a:pt x="179" y="357"/>
                  </a:cubicBezTo>
                  <a:lnTo>
                    <a:pt x="1608" y="357"/>
                  </a:lnTo>
                  <a:cubicBezTo>
                    <a:pt x="1703" y="357"/>
                    <a:pt x="1786" y="274"/>
                    <a:pt x="1786" y="179"/>
                  </a:cubicBezTo>
                  <a:cubicBezTo>
                    <a:pt x="1786" y="72"/>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5" name="Google Shape;13665;p88"/>
            <p:cNvSpPr/>
            <p:nvPr/>
          </p:nvSpPr>
          <p:spPr>
            <a:xfrm>
              <a:off x="6745193" y="4447353"/>
              <a:ext cx="69465" cy="13955"/>
            </a:xfrm>
            <a:custGeom>
              <a:avLst/>
              <a:gdLst/>
              <a:ahLst/>
              <a:cxnLst/>
              <a:rect l="l" t="t" r="r" b="b"/>
              <a:pathLst>
                <a:path w="1787" h="359" extrusionOk="0">
                  <a:moveTo>
                    <a:pt x="179" y="1"/>
                  </a:moveTo>
                  <a:cubicBezTo>
                    <a:pt x="95" y="1"/>
                    <a:pt x="0" y="72"/>
                    <a:pt x="0" y="179"/>
                  </a:cubicBezTo>
                  <a:cubicBezTo>
                    <a:pt x="0" y="287"/>
                    <a:pt x="72" y="358"/>
                    <a:pt x="179" y="358"/>
                  </a:cubicBezTo>
                  <a:lnTo>
                    <a:pt x="1608" y="358"/>
                  </a:lnTo>
                  <a:cubicBezTo>
                    <a:pt x="1703" y="358"/>
                    <a:pt x="1786" y="287"/>
                    <a:pt x="1786" y="179"/>
                  </a:cubicBezTo>
                  <a:cubicBezTo>
                    <a:pt x="1774" y="72"/>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6" name="Google Shape;13666;p88"/>
            <p:cNvSpPr/>
            <p:nvPr/>
          </p:nvSpPr>
          <p:spPr>
            <a:xfrm>
              <a:off x="6745193" y="4468189"/>
              <a:ext cx="69465" cy="13916"/>
            </a:xfrm>
            <a:custGeom>
              <a:avLst/>
              <a:gdLst/>
              <a:ahLst/>
              <a:cxnLst/>
              <a:rect l="l" t="t" r="r" b="b"/>
              <a:pathLst>
                <a:path w="1787" h="358" extrusionOk="0">
                  <a:moveTo>
                    <a:pt x="179" y="1"/>
                  </a:moveTo>
                  <a:cubicBezTo>
                    <a:pt x="95" y="1"/>
                    <a:pt x="0" y="72"/>
                    <a:pt x="0" y="179"/>
                  </a:cubicBezTo>
                  <a:cubicBezTo>
                    <a:pt x="0" y="263"/>
                    <a:pt x="72" y="358"/>
                    <a:pt x="179" y="358"/>
                  </a:cubicBezTo>
                  <a:lnTo>
                    <a:pt x="1608" y="358"/>
                  </a:lnTo>
                  <a:cubicBezTo>
                    <a:pt x="1703" y="358"/>
                    <a:pt x="1786" y="286"/>
                    <a:pt x="1786" y="179"/>
                  </a:cubicBezTo>
                  <a:cubicBezTo>
                    <a:pt x="1774" y="72"/>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7" name="Google Shape;13667;p88"/>
            <p:cNvSpPr/>
            <p:nvPr/>
          </p:nvSpPr>
          <p:spPr>
            <a:xfrm>
              <a:off x="6684551" y="4528830"/>
              <a:ext cx="83809" cy="83809"/>
            </a:xfrm>
            <a:custGeom>
              <a:avLst/>
              <a:gdLst/>
              <a:ahLst/>
              <a:cxnLst/>
              <a:rect l="l" t="t" r="r" b="b"/>
              <a:pathLst>
                <a:path w="2156" h="2156" extrusionOk="0">
                  <a:moveTo>
                    <a:pt x="1084" y="0"/>
                  </a:moveTo>
                  <a:cubicBezTo>
                    <a:pt x="489" y="0"/>
                    <a:pt x="0" y="489"/>
                    <a:pt x="0" y="1084"/>
                  </a:cubicBezTo>
                  <a:cubicBezTo>
                    <a:pt x="0" y="1322"/>
                    <a:pt x="72" y="1548"/>
                    <a:pt x="227" y="1739"/>
                  </a:cubicBezTo>
                  <a:cubicBezTo>
                    <a:pt x="263" y="1782"/>
                    <a:pt x="313" y="1808"/>
                    <a:pt x="365" y="1808"/>
                  </a:cubicBezTo>
                  <a:cubicBezTo>
                    <a:pt x="398" y="1808"/>
                    <a:pt x="432" y="1798"/>
                    <a:pt x="465" y="1774"/>
                  </a:cubicBezTo>
                  <a:cubicBezTo>
                    <a:pt x="536" y="1715"/>
                    <a:pt x="548" y="1608"/>
                    <a:pt x="489" y="1536"/>
                  </a:cubicBezTo>
                  <a:cubicBezTo>
                    <a:pt x="381" y="1405"/>
                    <a:pt x="346" y="1251"/>
                    <a:pt x="346" y="1084"/>
                  </a:cubicBezTo>
                  <a:cubicBezTo>
                    <a:pt x="346" y="679"/>
                    <a:pt x="667" y="358"/>
                    <a:pt x="1072" y="358"/>
                  </a:cubicBezTo>
                  <a:cubicBezTo>
                    <a:pt x="1477" y="358"/>
                    <a:pt x="1798" y="691"/>
                    <a:pt x="1798" y="1084"/>
                  </a:cubicBezTo>
                  <a:cubicBezTo>
                    <a:pt x="1798" y="1322"/>
                    <a:pt x="1679" y="1560"/>
                    <a:pt x="1477" y="1703"/>
                  </a:cubicBezTo>
                  <a:cubicBezTo>
                    <a:pt x="1453" y="1703"/>
                    <a:pt x="1453" y="1715"/>
                    <a:pt x="1441" y="1715"/>
                  </a:cubicBezTo>
                  <a:lnTo>
                    <a:pt x="1429" y="1715"/>
                  </a:lnTo>
                  <a:lnTo>
                    <a:pt x="1417" y="1727"/>
                  </a:lnTo>
                  <a:lnTo>
                    <a:pt x="1394" y="1727"/>
                  </a:lnTo>
                  <a:cubicBezTo>
                    <a:pt x="1382" y="1727"/>
                    <a:pt x="1382" y="1739"/>
                    <a:pt x="1370" y="1739"/>
                  </a:cubicBezTo>
                  <a:cubicBezTo>
                    <a:pt x="1358" y="1739"/>
                    <a:pt x="1358" y="1762"/>
                    <a:pt x="1334" y="1762"/>
                  </a:cubicBezTo>
                  <a:lnTo>
                    <a:pt x="1322" y="1762"/>
                  </a:lnTo>
                  <a:cubicBezTo>
                    <a:pt x="1322" y="1762"/>
                    <a:pt x="1310" y="1762"/>
                    <a:pt x="1310" y="1774"/>
                  </a:cubicBezTo>
                  <a:lnTo>
                    <a:pt x="1298" y="1774"/>
                  </a:lnTo>
                  <a:cubicBezTo>
                    <a:pt x="1274" y="1774"/>
                    <a:pt x="1274" y="1774"/>
                    <a:pt x="1263" y="1786"/>
                  </a:cubicBezTo>
                  <a:cubicBezTo>
                    <a:pt x="1251" y="1786"/>
                    <a:pt x="1251" y="1786"/>
                    <a:pt x="1239" y="1798"/>
                  </a:cubicBezTo>
                  <a:lnTo>
                    <a:pt x="798" y="1798"/>
                  </a:lnTo>
                  <a:cubicBezTo>
                    <a:pt x="786" y="1798"/>
                    <a:pt x="786" y="1798"/>
                    <a:pt x="774" y="1786"/>
                  </a:cubicBezTo>
                  <a:cubicBezTo>
                    <a:pt x="762" y="1786"/>
                    <a:pt x="762" y="1786"/>
                    <a:pt x="739" y="1774"/>
                  </a:cubicBezTo>
                  <a:lnTo>
                    <a:pt x="727" y="1774"/>
                  </a:lnTo>
                  <a:cubicBezTo>
                    <a:pt x="708" y="1766"/>
                    <a:pt x="688" y="1763"/>
                    <a:pt x="668" y="1763"/>
                  </a:cubicBezTo>
                  <a:cubicBezTo>
                    <a:pt x="599" y="1763"/>
                    <a:pt x="528" y="1808"/>
                    <a:pt x="501" y="1882"/>
                  </a:cubicBezTo>
                  <a:cubicBezTo>
                    <a:pt x="477" y="1965"/>
                    <a:pt x="524" y="2072"/>
                    <a:pt x="608" y="2096"/>
                  </a:cubicBezTo>
                  <a:lnTo>
                    <a:pt x="620" y="2096"/>
                  </a:lnTo>
                  <a:cubicBezTo>
                    <a:pt x="643" y="2096"/>
                    <a:pt x="655" y="2120"/>
                    <a:pt x="667" y="2120"/>
                  </a:cubicBezTo>
                  <a:cubicBezTo>
                    <a:pt x="679" y="2120"/>
                    <a:pt x="703" y="2132"/>
                    <a:pt x="715" y="2132"/>
                  </a:cubicBezTo>
                  <a:lnTo>
                    <a:pt x="727" y="2132"/>
                  </a:lnTo>
                  <a:cubicBezTo>
                    <a:pt x="739" y="2132"/>
                    <a:pt x="762" y="2132"/>
                    <a:pt x="762" y="2143"/>
                  </a:cubicBezTo>
                  <a:lnTo>
                    <a:pt x="774" y="2143"/>
                  </a:lnTo>
                  <a:cubicBezTo>
                    <a:pt x="786" y="2143"/>
                    <a:pt x="798" y="2143"/>
                    <a:pt x="822" y="2155"/>
                  </a:cubicBezTo>
                  <a:lnTo>
                    <a:pt x="1132" y="2155"/>
                  </a:lnTo>
                  <a:cubicBezTo>
                    <a:pt x="1143" y="2155"/>
                    <a:pt x="1155" y="2155"/>
                    <a:pt x="1179" y="2143"/>
                  </a:cubicBezTo>
                  <a:lnTo>
                    <a:pt x="1191" y="2143"/>
                  </a:lnTo>
                  <a:cubicBezTo>
                    <a:pt x="1203" y="2143"/>
                    <a:pt x="1215" y="2143"/>
                    <a:pt x="1215" y="2132"/>
                  </a:cubicBezTo>
                  <a:lnTo>
                    <a:pt x="1227" y="2132"/>
                  </a:lnTo>
                  <a:cubicBezTo>
                    <a:pt x="1251" y="2132"/>
                    <a:pt x="1263" y="2120"/>
                    <a:pt x="1274" y="2120"/>
                  </a:cubicBezTo>
                  <a:cubicBezTo>
                    <a:pt x="1286" y="2120"/>
                    <a:pt x="1310" y="2096"/>
                    <a:pt x="1322" y="2096"/>
                  </a:cubicBezTo>
                  <a:lnTo>
                    <a:pt x="1334" y="2096"/>
                  </a:lnTo>
                  <a:cubicBezTo>
                    <a:pt x="1346" y="2096"/>
                    <a:pt x="1346" y="2084"/>
                    <a:pt x="1370" y="2084"/>
                  </a:cubicBezTo>
                  <a:lnTo>
                    <a:pt x="1382" y="2084"/>
                  </a:lnTo>
                  <a:cubicBezTo>
                    <a:pt x="1394" y="2084"/>
                    <a:pt x="1405" y="2072"/>
                    <a:pt x="1429" y="2072"/>
                  </a:cubicBezTo>
                  <a:cubicBezTo>
                    <a:pt x="1441" y="2072"/>
                    <a:pt x="1453" y="2060"/>
                    <a:pt x="1465" y="2060"/>
                  </a:cubicBezTo>
                  <a:lnTo>
                    <a:pt x="1489" y="2060"/>
                  </a:lnTo>
                  <a:cubicBezTo>
                    <a:pt x="1501" y="2060"/>
                    <a:pt x="1501" y="2036"/>
                    <a:pt x="1513" y="2036"/>
                  </a:cubicBezTo>
                  <a:lnTo>
                    <a:pt x="1524" y="2036"/>
                  </a:lnTo>
                  <a:cubicBezTo>
                    <a:pt x="1548" y="2024"/>
                    <a:pt x="1560" y="2024"/>
                    <a:pt x="1572" y="2013"/>
                  </a:cubicBezTo>
                  <a:cubicBezTo>
                    <a:pt x="1870" y="1798"/>
                    <a:pt x="2048" y="1477"/>
                    <a:pt x="2048" y="1120"/>
                  </a:cubicBezTo>
                  <a:cubicBezTo>
                    <a:pt x="2156" y="477"/>
                    <a:pt x="1679" y="0"/>
                    <a:pt x="1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68" name="Google Shape;13668;p88"/>
          <p:cNvGrpSpPr/>
          <p:nvPr/>
        </p:nvGrpSpPr>
        <p:grpSpPr>
          <a:xfrm>
            <a:off x="5357662" y="4123387"/>
            <a:ext cx="287275" cy="326296"/>
            <a:chOff x="5357662" y="4297637"/>
            <a:chExt cx="287275" cy="326296"/>
          </a:xfrm>
        </p:grpSpPr>
        <p:sp>
          <p:nvSpPr>
            <p:cNvPr id="13669" name="Google Shape;13669;p88"/>
            <p:cNvSpPr/>
            <p:nvPr/>
          </p:nvSpPr>
          <p:spPr>
            <a:xfrm>
              <a:off x="5357662" y="4385545"/>
              <a:ext cx="287275" cy="238388"/>
            </a:xfrm>
            <a:custGeom>
              <a:avLst/>
              <a:gdLst/>
              <a:ahLst/>
              <a:cxnLst/>
              <a:rect l="l" t="t" r="r" b="b"/>
              <a:pathLst>
                <a:path w="9026" h="7490" extrusionOk="0">
                  <a:moveTo>
                    <a:pt x="2906" y="5573"/>
                  </a:moveTo>
                  <a:lnTo>
                    <a:pt x="2906" y="7144"/>
                  </a:lnTo>
                  <a:lnTo>
                    <a:pt x="322" y="7144"/>
                  </a:lnTo>
                  <a:lnTo>
                    <a:pt x="322" y="5573"/>
                  </a:lnTo>
                  <a:close/>
                  <a:moveTo>
                    <a:pt x="5799" y="3037"/>
                  </a:moveTo>
                  <a:lnTo>
                    <a:pt x="5799" y="7144"/>
                  </a:lnTo>
                  <a:lnTo>
                    <a:pt x="3227" y="7144"/>
                  </a:lnTo>
                  <a:lnTo>
                    <a:pt x="3227" y="5406"/>
                  </a:lnTo>
                  <a:lnTo>
                    <a:pt x="3227" y="3037"/>
                  </a:lnTo>
                  <a:close/>
                  <a:moveTo>
                    <a:pt x="5966" y="1"/>
                  </a:moveTo>
                  <a:cubicBezTo>
                    <a:pt x="5882" y="1"/>
                    <a:pt x="5799" y="72"/>
                    <a:pt x="5799" y="167"/>
                  </a:cubicBezTo>
                  <a:lnTo>
                    <a:pt x="5799" y="2727"/>
                  </a:lnTo>
                  <a:lnTo>
                    <a:pt x="3061" y="2727"/>
                  </a:lnTo>
                  <a:cubicBezTo>
                    <a:pt x="2977" y="2727"/>
                    <a:pt x="2906" y="2799"/>
                    <a:pt x="2906" y="2894"/>
                  </a:cubicBezTo>
                  <a:lnTo>
                    <a:pt x="2906" y="5251"/>
                  </a:lnTo>
                  <a:lnTo>
                    <a:pt x="156" y="5251"/>
                  </a:lnTo>
                  <a:cubicBezTo>
                    <a:pt x="72" y="5251"/>
                    <a:pt x="1" y="5335"/>
                    <a:pt x="1" y="5418"/>
                  </a:cubicBezTo>
                  <a:lnTo>
                    <a:pt x="1" y="7323"/>
                  </a:lnTo>
                  <a:cubicBezTo>
                    <a:pt x="1" y="7418"/>
                    <a:pt x="72" y="7490"/>
                    <a:pt x="156" y="7490"/>
                  </a:cubicBezTo>
                  <a:lnTo>
                    <a:pt x="8871" y="7490"/>
                  </a:lnTo>
                  <a:cubicBezTo>
                    <a:pt x="8954" y="7490"/>
                    <a:pt x="9026" y="7418"/>
                    <a:pt x="9026" y="7323"/>
                  </a:cubicBezTo>
                  <a:lnTo>
                    <a:pt x="9026" y="1417"/>
                  </a:lnTo>
                  <a:cubicBezTo>
                    <a:pt x="9026" y="1322"/>
                    <a:pt x="8954" y="1251"/>
                    <a:pt x="8871" y="1251"/>
                  </a:cubicBezTo>
                  <a:cubicBezTo>
                    <a:pt x="8776" y="1251"/>
                    <a:pt x="8704" y="1322"/>
                    <a:pt x="8704" y="1417"/>
                  </a:cubicBezTo>
                  <a:lnTo>
                    <a:pt x="8704" y="7144"/>
                  </a:lnTo>
                  <a:lnTo>
                    <a:pt x="6132" y="7144"/>
                  </a:lnTo>
                  <a:lnTo>
                    <a:pt x="6132" y="2870"/>
                  </a:lnTo>
                  <a:lnTo>
                    <a:pt x="6132" y="310"/>
                  </a:lnTo>
                  <a:lnTo>
                    <a:pt x="8704" y="310"/>
                  </a:lnTo>
                  <a:lnTo>
                    <a:pt x="8704" y="763"/>
                  </a:lnTo>
                  <a:cubicBezTo>
                    <a:pt x="8704" y="846"/>
                    <a:pt x="8776" y="929"/>
                    <a:pt x="8871" y="929"/>
                  </a:cubicBezTo>
                  <a:cubicBezTo>
                    <a:pt x="8954" y="929"/>
                    <a:pt x="9026" y="846"/>
                    <a:pt x="9026" y="763"/>
                  </a:cubicBezTo>
                  <a:lnTo>
                    <a:pt x="9026" y="167"/>
                  </a:lnTo>
                  <a:cubicBezTo>
                    <a:pt x="9026" y="72"/>
                    <a:pt x="8954" y="1"/>
                    <a:pt x="88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0" name="Google Shape;13670;p88"/>
            <p:cNvSpPr/>
            <p:nvPr/>
          </p:nvSpPr>
          <p:spPr>
            <a:xfrm>
              <a:off x="5377363" y="4576542"/>
              <a:ext cx="62191" cy="10248"/>
            </a:xfrm>
            <a:custGeom>
              <a:avLst/>
              <a:gdLst/>
              <a:ahLst/>
              <a:cxnLst/>
              <a:rect l="l" t="t" r="r" b="b"/>
              <a:pathLst>
                <a:path w="1954" h="322" extrusionOk="0">
                  <a:moveTo>
                    <a:pt x="168" y="0"/>
                  </a:moveTo>
                  <a:cubicBezTo>
                    <a:pt x="84" y="0"/>
                    <a:pt x="1" y="72"/>
                    <a:pt x="1" y="167"/>
                  </a:cubicBezTo>
                  <a:cubicBezTo>
                    <a:pt x="1" y="250"/>
                    <a:pt x="84" y="322"/>
                    <a:pt x="168" y="322"/>
                  </a:cubicBezTo>
                  <a:lnTo>
                    <a:pt x="1787" y="322"/>
                  </a:lnTo>
                  <a:cubicBezTo>
                    <a:pt x="1882" y="322"/>
                    <a:pt x="1953" y="250"/>
                    <a:pt x="1953" y="167"/>
                  </a:cubicBezTo>
                  <a:cubicBezTo>
                    <a:pt x="1953" y="72"/>
                    <a:pt x="1882" y="0"/>
                    <a:pt x="1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1" name="Google Shape;13671;p88"/>
            <p:cNvSpPr/>
            <p:nvPr/>
          </p:nvSpPr>
          <p:spPr>
            <a:xfrm>
              <a:off x="5470204" y="4495827"/>
              <a:ext cx="62191" cy="10630"/>
            </a:xfrm>
            <a:custGeom>
              <a:avLst/>
              <a:gdLst/>
              <a:ahLst/>
              <a:cxnLst/>
              <a:rect l="l" t="t" r="r" b="b"/>
              <a:pathLst>
                <a:path w="1954" h="334" extrusionOk="0">
                  <a:moveTo>
                    <a:pt x="168" y="0"/>
                  </a:moveTo>
                  <a:cubicBezTo>
                    <a:pt x="84" y="0"/>
                    <a:pt x="1" y="84"/>
                    <a:pt x="1" y="167"/>
                  </a:cubicBezTo>
                  <a:cubicBezTo>
                    <a:pt x="1" y="262"/>
                    <a:pt x="84" y="334"/>
                    <a:pt x="168" y="334"/>
                  </a:cubicBezTo>
                  <a:lnTo>
                    <a:pt x="1787" y="334"/>
                  </a:lnTo>
                  <a:cubicBezTo>
                    <a:pt x="1882" y="334"/>
                    <a:pt x="1954" y="262"/>
                    <a:pt x="1954" y="167"/>
                  </a:cubicBezTo>
                  <a:cubicBezTo>
                    <a:pt x="1954" y="84"/>
                    <a:pt x="1882" y="0"/>
                    <a:pt x="1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2" name="Google Shape;13672;p88"/>
            <p:cNvSpPr/>
            <p:nvPr/>
          </p:nvSpPr>
          <p:spPr>
            <a:xfrm>
              <a:off x="5562694" y="4409798"/>
              <a:ext cx="62159" cy="10280"/>
            </a:xfrm>
            <a:custGeom>
              <a:avLst/>
              <a:gdLst/>
              <a:ahLst/>
              <a:cxnLst/>
              <a:rect l="l" t="t" r="r" b="b"/>
              <a:pathLst>
                <a:path w="1953" h="323" extrusionOk="0">
                  <a:moveTo>
                    <a:pt x="167" y="1"/>
                  </a:moveTo>
                  <a:cubicBezTo>
                    <a:pt x="71" y="1"/>
                    <a:pt x="0" y="72"/>
                    <a:pt x="0" y="167"/>
                  </a:cubicBezTo>
                  <a:cubicBezTo>
                    <a:pt x="0" y="251"/>
                    <a:pt x="71" y="322"/>
                    <a:pt x="167" y="322"/>
                  </a:cubicBezTo>
                  <a:lnTo>
                    <a:pt x="1786" y="322"/>
                  </a:lnTo>
                  <a:cubicBezTo>
                    <a:pt x="1881" y="322"/>
                    <a:pt x="1953" y="251"/>
                    <a:pt x="1953" y="167"/>
                  </a:cubicBezTo>
                  <a:cubicBezTo>
                    <a:pt x="1953" y="72"/>
                    <a:pt x="1881" y="1"/>
                    <a:pt x="1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3" name="Google Shape;13673;p88"/>
            <p:cNvSpPr/>
            <p:nvPr/>
          </p:nvSpPr>
          <p:spPr>
            <a:xfrm>
              <a:off x="5358043" y="4297637"/>
              <a:ext cx="238388" cy="237624"/>
            </a:xfrm>
            <a:custGeom>
              <a:avLst/>
              <a:gdLst/>
              <a:ahLst/>
              <a:cxnLst/>
              <a:rect l="l" t="t" r="r" b="b"/>
              <a:pathLst>
                <a:path w="7490" h="7466" extrusionOk="0">
                  <a:moveTo>
                    <a:pt x="6061" y="0"/>
                  </a:moveTo>
                  <a:cubicBezTo>
                    <a:pt x="5966" y="0"/>
                    <a:pt x="5894" y="72"/>
                    <a:pt x="5894" y="155"/>
                  </a:cubicBezTo>
                  <a:cubicBezTo>
                    <a:pt x="5894" y="250"/>
                    <a:pt x="5966" y="322"/>
                    <a:pt x="6061" y="322"/>
                  </a:cubicBezTo>
                  <a:lnTo>
                    <a:pt x="6942" y="322"/>
                  </a:lnTo>
                  <a:lnTo>
                    <a:pt x="60" y="7204"/>
                  </a:lnTo>
                  <a:cubicBezTo>
                    <a:pt x="1" y="7263"/>
                    <a:pt x="1" y="7358"/>
                    <a:pt x="60" y="7418"/>
                  </a:cubicBezTo>
                  <a:cubicBezTo>
                    <a:pt x="72" y="7454"/>
                    <a:pt x="120" y="7466"/>
                    <a:pt x="167" y="7466"/>
                  </a:cubicBezTo>
                  <a:cubicBezTo>
                    <a:pt x="215" y="7466"/>
                    <a:pt x="251" y="7454"/>
                    <a:pt x="286" y="7418"/>
                  </a:cubicBezTo>
                  <a:lnTo>
                    <a:pt x="7156" y="548"/>
                  </a:lnTo>
                  <a:lnTo>
                    <a:pt x="7156" y="1429"/>
                  </a:lnTo>
                  <a:cubicBezTo>
                    <a:pt x="7156" y="1512"/>
                    <a:pt x="7240" y="1584"/>
                    <a:pt x="7323" y="1584"/>
                  </a:cubicBezTo>
                  <a:cubicBezTo>
                    <a:pt x="7406" y="1584"/>
                    <a:pt x="7490" y="1512"/>
                    <a:pt x="7490" y="1429"/>
                  </a:cubicBezTo>
                  <a:lnTo>
                    <a:pt x="7490" y="155"/>
                  </a:lnTo>
                  <a:cubicBezTo>
                    <a:pt x="7490" y="72"/>
                    <a:pt x="7406" y="0"/>
                    <a:pt x="73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74" name="Google Shape;13674;p88"/>
          <p:cNvGrpSpPr/>
          <p:nvPr/>
        </p:nvGrpSpPr>
        <p:grpSpPr>
          <a:xfrm>
            <a:off x="5774124" y="4120300"/>
            <a:ext cx="331611" cy="331674"/>
            <a:chOff x="5774124" y="4294550"/>
            <a:chExt cx="331611" cy="331674"/>
          </a:xfrm>
        </p:grpSpPr>
        <p:sp>
          <p:nvSpPr>
            <p:cNvPr id="13675" name="Google Shape;13675;p88"/>
            <p:cNvSpPr/>
            <p:nvPr/>
          </p:nvSpPr>
          <p:spPr>
            <a:xfrm>
              <a:off x="5774124" y="4419664"/>
              <a:ext cx="331611" cy="206560"/>
            </a:xfrm>
            <a:custGeom>
              <a:avLst/>
              <a:gdLst/>
              <a:ahLst/>
              <a:cxnLst/>
              <a:rect l="l" t="t" r="r" b="b"/>
              <a:pathLst>
                <a:path w="10419" h="6490" extrusionOk="0">
                  <a:moveTo>
                    <a:pt x="2751" y="2905"/>
                  </a:moveTo>
                  <a:lnTo>
                    <a:pt x="2751" y="6191"/>
                  </a:lnTo>
                  <a:lnTo>
                    <a:pt x="1429" y="6191"/>
                  </a:lnTo>
                  <a:lnTo>
                    <a:pt x="1429" y="2905"/>
                  </a:lnTo>
                  <a:close/>
                  <a:moveTo>
                    <a:pt x="5847" y="2084"/>
                  </a:moveTo>
                  <a:lnTo>
                    <a:pt x="5847" y="6191"/>
                  </a:lnTo>
                  <a:lnTo>
                    <a:pt x="4525" y="6191"/>
                  </a:lnTo>
                  <a:lnTo>
                    <a:pt x="4525" y="2084"/>
                  </a:lnTo>
                  <a:close/>
                  <a:moveTo>
                    <a:pt x="8942" y="298"/>
                  </a:moveTo>
                  <a:lnTo>
                    <a:pt x="8942" y="6191"/>
                  </a:lnTo>
                  <a:lnTo>
                    <a:pt x="7609" y="6191"/>
                  </a:lnTo>
                  <a:lnTo>
                    <a:pt x="7609" y="298"/>
                  </a:lnTo>
                  <a:close/>
                  <a:moveTo>
                    <a:pt x="7466" y="0"/>
                  </a:moveTo>
                  <a:cubicBezTo>
                    <a:pt x="7383" y="0"/>
                    <a:pt x="7323" y="72"/>
                    <a:pt x="7323" y="155"/>
                  </a:cubicBezTo>
                  <a:lnTo>
                    <a:pt x="7323" y="6191"/>
                  </a:lnTo>
                  <a:lnTo>
                    <a:pt x="6156" y="6191"/>
                  </a:lnTo>
                  <a:lnTo>
                    <a:pt x="6156" y="1941"/>
                  </a:lnTo>
                  <a:cubicBezTo>
                    <a:pt x="6156" y="1846"/>
                    <a:pt x="6085" y="1786"/>
                    <a:pt x="6013" y="1786"/>
                  </a:cubicBezTo>
                  <a:lnTo>
                    <a:pt x="4370" y="1786"/>
                  </a:lnTo>
                  <a:cubicBezTo>
                    <a:pt x="4287" y="1786"/>
                    <a:pt x="4227" y="1858"/>
                    <a:pt x="4227" y="1941"/>
                  </a:cubicBezTo>
                  <a:lnTo>
                    <a:pt x="4227" y="6191"/>
                  </a:lnTo>
                  <a:lnTo>
                    <a:pt x="3061" y="6191"/>
                  </a:lnTo>
                  <a:lnTo>
                    <a:pt x="3061" y="2751"/>
                  </a:lnTo>
                  <a:cubicBezTo>
                    <a:pt x="3061" y="2667"/>
                    <a:pt x="2989" y="2608"/>
                    <a:pt x="2918" y="2608"/>
                  </a:cubicBezTo>
                  <a:lnTo>
                    <a:pt x="1275" y="2608"/>
                  </a:lnTo>
                  <a:cubicBezTo>
                    <a:pt x="1191" y="2608"/>
                    <a:pt x="1132" y="2679"/>
                    <a:pt x="1132" y="2751"/>
                  </a:cubicBezTo>
                  <a:lnTo>
                    <a:pt x="1132" y="6191"/>
                  </a:lnTo>
                  <a:lnTo>
                    <a:pt x="144" y="6191"/>
                  </a:lnTo>
                  <a:cubicBezTo>
                    <a:pt x="60" y="6191"/>
                    <a:pt x="1" y="6263"/>
                    <a:pt x="1" y="6346"/>
                  </a:cubicBezTo>
                  <a:cubicBezTo>
                    <a:pt x="1" y="6430"/>
                    <a:pt x="72" y="6489"/>
                    <a:pt x="144" y="6489"/>
                  </a:cubicBezTo>
                  <a:lnTo>
                    <a:pt x="10264" y="6489"/>
                  </a:lnTo>
                  <a:cubicBezTo>
                    <a:pt x="10359" y="6489"/>
                    <a:pt x="10419" y="6418"/>
                    <a:pt x="10419" y="6346"/>
                  </a:cubicBezTo>
                  <a:cubicBezTo>
                    <a:pt x="10395" y="6251"/>
                    <a:pt x="10323" y="6191"/>
                    <a:pt x="10240" y="6191"/>
                  </a:cubicBezTo>
                  <a:lnTo>
                    <a:pt x="9252" y="6191"/>
                  </a:lnTo>
                  <a:lnTo>
                    <a:pt x="9252" y="155"/>
                  </a:lnTo>
                  <a:cubicBezTo>
                    <a:pt x="9252" y="60"/>
                    <a:pt x="9180" y="0"/>
                    <a:pt x="91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6" name="Google Shape;13676;p88"/>
            <p:cNvSpPr/>
            <p:nvPr/>
          </p:nvSpPr>
          <p:spPr>
            <a:xfrm>
              <a:off x="5778294" y="4294550"/>
              <a:ext cx="316461" cy="191442"/>
            </a:xfrm>
            <a:custGeom>
              <a:avLst/>
              <a:gdLst/>
              <a:ahLst/>
              <a:cxnLst/>
              <a:rect l="l" t="t" r="r" b="b"/>
              <a:pathLst>
                <a:path w="9943" h="6015" extrusionOk="0">
                  <a:moveTo>
                    <a:pt x="9447" y="0"/>
                  </a:moveTo>
                  <a:cubicBezTo>
                    <a:pt x="9433" y="0"/>
                    <a:pt x="9420" y="1"/>
                    <a:pt x="9407" y="2"/>
                  </a:cubicBezTo>
                  <a:lnTo>
                    <a:pt x="8097" y="169"/>
                  </a:lnTo>
                  <a:cubicBezTo>
                    <a:pt x="7847" y="193"/>
                    <a:pt x="7644" y="455"/>
                    <a:pt x="7680" y="705"/>
                  </a:cubicBezTo>
                  <a:cubicBezTo>
                    <a:pt x="7703" y="951"/>
                    <a:pt x="7914" y="1123"/>
                    <a:pt x="8167" y="1123"/>
                  </a:cubicBezTo>
                  <a:cubicBezTo>
                    <a:pt x="8183" y="1123"/>
                    <a:pt x="8200" y="1123"/>
                    <a:pt x="8216" y="1121"/>
                  </a:cubicBezTo>
                  <a:lnTo>
                    <a:pt x="8323" y="1109"/>
                  </a:lnTo>
                  <a:lnTo>
                    <a:pt x="8323" y="1109"/>
                  </a:lnTo>
                  <a:cubicBezTo>
                    <a:pt x="6716" y="2967"/>
                    <a:pt x="4811" y="3919"/>
                    <a:pt x="3465" y="4407"/>
                  </a:cubicBezTo>
                  <a:cubicBezTo>
                    <a:pt x="1787" y="5003"/>
                    <a:pt x="477" y="5062"/>
                    <a:pt x="477" y="5062"/>
                  </a:cubicBezTo>
                  <a:cubicBezTo>
                    <a:pt x="203" y="5074"/>
                    <a:pt x="1" y="5288"/>
                    <a:pt x="13" y="5550"/>
                  </a:cubicBezTo>
                  <a:cubicBezTo>
                    <a:pt x="24" y="5824"/>
                    <a:pt x="239" y="6015"/>
                    <a:pt x="489" y="6015"/>
                  </a:cubicBezTo>
                  <a:lnTo>
                    <a:pt x="501" y="6015"/>
                  </a:lnTo>
                  <a:cubicBezTo>
                    <a:pt x="560" y="6015"/>
                    <a:pt x="1953" y="5967"/>
                    <a:pt x="3775" y="5312"/>
                  </a:cubicBezTo>
                  <a:cubicBezTo>
                    <a:pt x="4811" y="4943"/>
                    <a:pt x="5775" y="4467"/>
                    <a:pt x="6656" y="3872"/>
                  </a:cubicBezTo>
                  <a:cubicBezTo>
                    <a:pt x="6728" y="3824"/>
                    <a:pt x="6740" y="3729"/>
                    <a:pt x="6692" y="3669"/>
                  </a:cubicBezTo>
                  <a:cubicBezTo>
                    <a:pt x="6670" y="3618"/>
                    <a:pt x="6621" y="3594"/>
                    <a:pt x="6573" y="3594"/>
                  </a:cubicBezTo>
                  <a:cubicBezTo>
                    <a:pt x="6542" y="3594"/>
                    <a:pt x="6512" y="3603"/>
                    <a:pt x="6490" y="3622"/>
                  </a:cubicBezTo>
                  <a:cubicBezTo>
                    <a:pt x="5620" y="4205"/>
                    <a:pt x="4692" y="4681"/>
                    <a:pt x="3692" y="5038"/>
                  </a:cubicBezTo>
                  <a:cubicBezTo>
                    <a:pt x="1906" y="5669"/>
                    <a:pt x="560" y="5717"/>
                    <a:pt x="525" y="5717"/>
                  </a:cubicBezTo>
                  <a:cubicBezTo>
                    <a:pt x="429" y="5717"/>
                    <a:pt x="358" y="5646"/>
                    <a:pt x="346" y="5550"/>
                  </a:cubicBezTo>
                  <a:cubicBezTo>
                    <a:pt x="346" y="5467"/>
                    <a:pt x="417" y="5372"/>
                    <a:pt x="501" y="5372"/>
                  </a:cubicBezTo>
                  <a:cubicBezTo>
                    <a:pt x="525" y="5372"/>
                    <a:pt x="1858" y="5336"/>
                    <a:pt x="3596" y="4705"/>
                  </a:cubicBezTo>
                  <a:cubicBezTo>
                    <a:pt x="5061" y="4181"/>
                    <a:pt x="7144" y="3133"/>
                    <a:pt x="8835" y="1014"/>
                  </a:cubicBezTo>
                  <a:cubicBezTo>
                    <a:pt x="8927" y="911"/>
                    <a:pt x="8842" y="763"/>
                    <a:pt x="8718" y="763"/>
                  </a:cubicBezTo>
                  <a:cubicBezTo>
                    <a:pt x="8714" y="763"/>
                    <a:pt x="8709" y="764"/>
                    <a:pt x="8704" y="764"/>
                  </a:cubicBezTo>
                  <a:lnTo>
                    <a:pt x="8216" y="824"/>
                  </a:lnTo>
                  <a:cubicBezTo>
                    <a:pt x="8208" y="825"/>
                    <a:pt x="8200" y="825"/>
                    <a:pt x="8192" y="825"/>
                  </a:cubicBezTo>
                  <a:cubicBezTo>
                    <a:pt x="8109" y="825"/>
                    <a:pt x="8047" y="769"/>
                    <a:pt x="8025" y="693"/>
                  </a:cubicBezTo>
                  <a:cubicBezTo>
                    <a:pt x="7990" y="586"/>
                    <a:pt x="8061" y="478"/>
                    <a:pt x="8168" y="478"/>
                  </a:cubicBezTo>
                  <a:lnTo>
                    <a:pt x="9478" y="312"/>
                  </a:lnTo>
                  <a:cubicBezTo>
                    <a:pt x="9484" y="311"/>
                    <a:pt x="9490" y="311"/>
                    <a:pt x="9496" y="311"/>
                  </a:cubicBezTo>
                  <a:cubicBezTo>
                    <a:pt x="9594" y="311"/>
                    <a:pt x="9669" y="400"/>
                    <a:pt x="9669" y="490"/>
                  </a:cubicBezTo>
                  <a:lnTo>
                    <a:pt x="9669" y="1800"/>
                  </a:lnTo>
                  <a:cubicBezTo>
                    <a:pt x="9669" y="1895"/>
                    <a:pt x="9597" y="1979"/>
                    <a:pt x="9490" y="1979"/>
                  </a:cubicBezTo>
                  <a:cubicBezTo>
                    <a:pt x="9407" y="1979"/>
                    <a:pt x="9311" y="1907"/>
                    <a:pt x="9311" y="1800"/>
                  </a:cubicBezTo>
                  <a:lnTo>
                    <a:pt x="9311" y="1407"/>
                  </a:lnTo>
                  <a:cubicBezTo>
                    <a:pt x="9311" y="1348"/>
                    <a:pt x="9264" y="1288"/>
                    <a:pt x="9204" y="1252"/>
                  </a:cubicBezTo>
                  <a:cubicBezTo>
                    <a:pt x="9187" y="1242"/>
                    <a:pt x="9169" y="1238"/>
                    <a:pt x="9152" y="1238"/>
                  </a:cubicBezTo>
                  <a:cubicBezTo>
                    <a:pt x="9106" y="1238"/>
                    <a:pt x="9060" y="1266"/>
                    <a:pt x="9026" y="1300"/>
                  </a:cubicBezTo>
                  <a:cubicBezTo>
                    <a:pt x="8466" y="2002"/>
                    <a:pt x="7811" y="2633"/>
                    <a:pt x="7097" y="3193"/>
                  </a:cubicBezTo>
                  <a:cubicBezTo>
                    <a:pt x="7037" y="3229"/>
                    <a:pt x="7025" y="3336"/>
                    <a:pt x="7061" y="3395"/>
                  </a:cubicBezTo>
                  <a:cubicBezTo>
                    <a:pt x="7091" y="3433"/>
                    <a:pt x="7144" y="3451"/>
                    <a:pt x="7194" y="3451"/>
                  </a:cubicBezTo>
                  <a:cubicBezTo>
                    <a:pt x="7224" y="3451"/>
                    <a:pt x="7253" y="3445"/>
                    <a:pt x="7275" y="3431"/>
                  </a:cubicBezTo>
                  <a:cubicBezTo>
                    <a:pt x="7895" y="2943"/>
                    <a:pt x="8466" y="2419"/>
                    <a:pt x="8990" y="1824"/>
                  </a:cubicBezTo>
                  <a:cubicBezTo>
                    <a:pt x="9002" y="2074"/>
                    <a:pt x="9204" y="2276"/>
                    <a:pt x="9466" y="2276"/>
                  </a:cubicBezTo>
                  <a:cubicBezTo>
                    <a:pt x="9728" y="2276"/>
                    <a:pt x="9942" y="2074"/>
                    <a:pt x="9942" y="1800"/>
                  </a:cubicBezTo>
                  <a:lnTo>
                    <a:pt x="9942" y="478"/>
                  </a:lnTo>
                  <a:cubicBezTo>
                    <a:pt x="9942" y="347"/>
                    <a:pt x="9883" y="216"/>
                    <a:pt x="9776" y="121"/>
                  </a:cubicBezTo>
                  <a:cubicBezTo>
                    <a:pt x="9679" y="46"/>
                    <a:pt x="9564" y="0"/>
                    <a:pt x="94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77" name="Google Shape;13677;p88"/>
          <p:cNvGrpSpPr/>
          <p:nvPr/>
        </p:nvGrpSpPr>
        <p:grpSpPr>
          <a:xfrm>
            <a:off x="4890434" y="4113139"/>
            <a:ext cx="345997" cy="346029"/>
            <a:chOff x="4890434" y="4287389"/>
            <a:chExt cx="345997" cy="346029"/>
          </a:xfrm>
        </p:grpSpPr>
        <p:sp>
          <p:nvSpPr>
            <p:cNvPr id="13678" name="Google Shape;13678;p88"/>
            <p:cNvSpPr/>
            <p:nvPr/>
          </p:nvSpPr>
          <p:spPr>
            <a:xfrm>
              <a:off x="5111349" y="4400695"/>
              <a:ext cx="54998" cy="54998"/>
            </a:xfrm>
            <a:custGeom>
              <a:avLst/>
              <a:gdLst/>
              <a:ahLst/>
              <a:cxnLst/>
              <a:rect l="l" t="t" r="r" b="b"/>
              <a:pathLst>
                <a:path w="1728" h="1728" extrusionOk="0">
                  <a:moveTo>
                    <a:pt x="858" y="346"/>
                  </a:moveTo>
                  <a:cubicBezTo>
                    <a:pt x="1144" y="346"/>
                    <a:pt x="1382" y="584"/>
                    <a:pt x="1382" y="870"/>
                  </a:cubicBezTo>
                  <a:cubicBezTo>
                    <a:pt x="1382" y="1144"/>
                    <a:pt x="1144" y="1382"/>
                    <a:pt x="858" y="1382"/>
                  </a:cubicBezTo>
                  <a:cubicBezTo>
                    <a:pt x="572" y="1382"/>
                    <a:pt x="346" y="1144"/>
                    <a:pt x="346" y="870"/>
                  </a:cubicBezTo>
                  <a:cubicBezTo>
                    <a:pt x="346" y="584"/>
                    <a:pt x="584" y="346"/>
                    <a:pt x="858" y="346"/>
                  </a:cubicBezTo>
                  <a:close/>
                  <a:moveTo>
                    <a:pt x="858" y="1"/>
                  </a:moveTo>
                  <a:cubicBezTo>
                    <a:pt x="382" y="1"/>
                    <a:pt x="1" y="394"/>
                    <a:pt x="1" y="870"/>
                  </a:cubicBezTo>
                  <a:cubicBezTo>
                    <a:pt x="1" y="1346"/>
                    <a:pt x="382" y="1727"/>
                    <a:pt x="858" y="1727"/>
                  </a:cubicBezTo>
                  <a:cubicBezTo>
                    <a:pt x="1334" y="1727"/>
                    <a:pt x="1727" y="1346"/>
                    <a:pt x="1727" y="870"/>
                  </a:cubicBezTo>
                  <a:cubicBezTo>
                    <a:pt x="1727" y="394"/>
                    <a:pt x="1334" y="1"/>
                    <a:pt x="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9" name="Google Shape;13679;p88"/>
            <p:cNvSpPr/>
            <p:nvPr/>
          </p:nvSpPr>
          <p:spPr>
            <a:xfrm>
              <a:off x="5113640" y="4466642"/>
              <a:ext cx="70498" cy="51179"/>
            </a:xfrm>
            <a:custGeom>
              <a:avLst/>
              <a:gdLst/>
              <a:ahLst/>
              <a:cxnLst/>
              <a:rect l="l" t="t" r="r" b="b"/>
              <a:pathLst>
                <a:path w="2215" h="1608" extrusionOk="0">
                  <a:moveTo>
                    <a:pt x="786" y="1"/>
                  </a:moveTo>
                  <a:cubicBezTo>
                    <a:pt x="548" y="1"/>
                    <a:pt x="333" y="60"/>
                    <a:pt x="119" y="167"/>
                  </a:cubicBezTo>
                  <a:cubicBezTo>
                    <a:pt x="36" y="203"/>
                    <a:pt x="0" y="310"/>
                    <a:pt x="48" y="405"/>
                  </a:cubicBezTo>
                  <a:cubicBezTo>
                    <a:pt x="73" y="463"/>
                    <a:pt x="132" y="498"/>
                    <a:pt x="198" y="498"/>
                  </a:cubicBezTo>
                  <a:cubicBezTo>
                    <a:pt x="226" y="498"/>
                    <a:pt x="257" y="491"/>
                    <a:pt x="286" y="477"/>
                  </a:cubicBezTo>
                  <a:cubicBezTo>
                    <a:pt x="429" y="382"/>
                    <a:pt x="607" y="346"/>
                    <a:pt x="786" y="346"/>
                  </a:cubicBezTo>
                  <a:cubicBezTo>
                    <a:pt x="1322" y="346"/>
                    <a:pt x="1774" y="727"/>
                    <a:pt x="1857" y="1251"/>
                  </a:cubicBezTo>
                  <a:lnTo>
                    <a:pt x="786" y="1251"/>
                  </a:lnTo>
                  <a:cubicBezTo>
                    <a:pt x="703" y="1251"/>
                    <a:pt x="607" y="1322"/>
                    <a:pt x="607" y="1429"/>
                  </a:cubicBezTo>
                  <a:cubicBezTo>
                    <a:pt x="607" y="1513"/>
                    <a:pt x="679" y="1608"/>
                    <a:pt x="786" y="1608"/>
                  </a:cubicBezTo>
                  <a:lnTo>
                    <a:pt x="2036" y="1608"/>
                  </a:lnTo>
                  <a:cubicBezTo>
                    <a:pt x="2131" y="1608"/>
                    <a:pt x="2215" y="1536"/>
                    <a:pt x="2215" y="1429"/>
                  </a:cubicBezTo>
                  <a:cubicBezTo>
                    <a:pt x="2215" y="643"/>
                    <a:pt x="1572" y="1"/>
                    <a:pt x="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0" name="Google Shape;13680;p88"/>
            <p:cNvSpPr/>
            <p:nvPr/>
          </p:nvSpPr>
          <p:spPr>
            <a:xfrm>
              <a:off x="4943490" y="4467023"/>
              <a:ext cx="70880" cy="51179"/>
            </a:xfrm>
            <a:custGeom>
              <a:avLst/>
              <a:gdLst/>
              <a:ahLst/>
              <a:cxnLst/>
              <a:rect l="l" t="t" r="r" b="b"/>
              <a:pathLst>
                <a:path w="2227" h="1608" extrusionOk="0">
                  <a:moveTo>
                    <a:pt x="1429" y="0"/>
                  </a:moveTo>
                  <a:cubicBezTo>
                    <a:pt x="643" y="0"/>
                    <a:pt x="0" y="643"/>
                    <a:pt x="0" y="1429"/>
                  </a:cubicBezTo>
                  <a:cubicBezTo>
                    <a:pt x="0" y="1524"/>
                    <a:pt x="84" y="1608"/>
                    <a:pt x="179" y="1608"/>
                  </a:cubicBezTo>
                  <a:lnTo>
                    <a:pt x="1453" y="1608"/>
                  </a:lnTo>
                  <a:cubicBezTo>
                    <a:pt x="1536" y="1608"/>
                    <a:pt x="1631" y="1536"/>
                    <a:pt x="1631" y="1429"/>
                  </a:cubicBezTo>
                  <a:cubicBezTo>
                    <a:pt x="1608" y="1322"/>
                    <a:pt x="1536" y="1251"/>
                    <a:pt x="1453" y="1251"/>
                  </a:cubicBezTo>
                  <a:lnTo>
                    <a:pt x="357" y="1251"/>
                  </a:lnTo>
                  <a:cubicBezTo>
                    <a:pt x="453" y="727"/>
                    <a:pt x="893" y="346"/>
                    <a:pt x="1429" y="346"/>
                  </a:cubicBezTo>
                  <a:cubicBezTo>
                    <a:pt x="1608" y="346"/>
                    <a:pt x="1786" y="393"/>
                    <a:pt x="1941" y="477"/>
                  </a:cubicBezTo>
                  <a:cubicBezTo>
                    <a:pt x="1966" y="491"/>
                    <a:pt x="1994" y="498"/>
                    <a:pt x="2022" y="498"/>
                  </a:cubicBezTo>
                  <a:cubicBezTo>
                    <a:pt x="2084" y="498"/>
                    <a:pt x="2146" y="463"/>
                    <a:pt x="2179" y="405"/>
                  </a:cubicBezTo>
                  <a:cubicBezTo>
                    <a:pt x="2227" y="310"/>
                    <a:pt x="2191" y="215"/>
                    <a:pt x="2108" y="167"/>
                  </a:cubicBezTo>
                  <a:cubicBezTo>
                    <a:pt x="1893" y="60"/>
                    <a:pt x="1667" y="0"/>
                    <a:pt x="14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1" name="Google Shape;13681;p88"/>
            <p:cNvSpPr/>
            <p:nvPr/>
          </p:nvSpPr>
          <p:spPr>
            <a:xfrm>
              <a:off x="4961282" y="4400695"/>
              <a:ext cx="54616" cy="54998"/>
            </a:xfrm>
            <a:custGeom>
              <a:avLst/>
              <a:gdLst/>
              <a:ahLst/>
              <a:cxnLst/>
              <a:rect l="l" t="t" r="r" b="b"/>
              <a:pathLst>
                <a:path w="1716" h="1728" extrusionOk="0">
                  <a:moveTo>
                    <a:pt x="858" y="346"/>
                  </a:moveTo>
                  <a:cubicBezTo>
                    <a:pt x="1144" y="346"/>
                    <a:pt x="1382" y="584"/>
                    <a:pt x="1382" y="870"/>
                  </a:cubicBezTo>
                  <a:cubicBezTo>
                    <a:pt x="1382" y="1144"/>
                    <a:pt x="1144" y="1382"/>
                    <a:pt x="858" y="1382"/>
                  </a:cubicBezTo>
                  <a:cubicBezTo>
                    <a:pt x="572" y="1382"/>
                    <a:pt x="334" y="1144"/>
                    <a:pt x="334" y="870"/>
                  </a:cubicBezTo>
                  <a:cubicBezTo>
                    <a:pt x="358" y="584"/>
                    <a:pt x="572" y="346"/>
                    <a:pt x="858" y="346"/>
                  </a:cubicBezTo>
                  <a:close/>
                  <a:moveTo>
                    <a:pt x="858" y="1"/>
                  </a:moveTo>
                  <a:cubicBezTo>
                    <a:pt x="382" y="1"/>
                    <a:pt x="1" y="394"/>
                    <a:pt x="1" y="870"/>
                  </a:cubicBezTo>
                  <a:cubicBezTo>
                    <a:pt x="1" y="1346"/>
                    <a:pt x="382" y="1727"/>
                    <a:pt x="858" y="1727"/>
                  </a:cubicBezTo>
                  <a:cubicBezTo>
                    <a:pt x="1334" y="1727"/>
                    <a:pt x="1715" y="1346"/>
                    <a:pt x="1715" y="870"/>
                  </a:cubicBezTo>
                  <a:cubicBezTo>
                    <a:pt x="1715" y="394"/>
                    <a:pt x="1334" y="1"/>
                    <a:pt x="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2" name="Google Shape;13682;p88"/>
            <p:cNvSpPr/>
            <p:nvPr/>
          </p:nvSpPr>
          <p:spPr>
            <a:xfrm>
              <a:off x="5028374" y="4386691"/>
              <a:ext cx="71262" cy="70880"/>
            </a:xfrm>
            <a:custGeom>
              <a:avLst/>
              <a:gdLst/>
              <a:ahLst/>
              <a:cxnLst/>
              <a:rect l="l" t="t" r="r" b="b"/>
              <a:pathLst>
                <a:path w="2239" h="2227" extrusionOk="0">
                  <a:moveTo>
                    <a:pt x="1119" y="358"/>
                  </a:moveTo>
                  <a:cubicBezTo>
                    <a:pt x="1536" y="358"/>
                    <a:pt x="1893" y="691"/>
                    <a:pt x="1893" y="1131"/>
                  </a:cubicBezTo>
                  <a:cubicBezTo>
                    <a:pt x="1893" y="1548"/>
                    <a:pt x="1548" y="1905"/>
                    <a:pt x="1119" y="1905"/>
                  </a:cubicBezTo>
                  <a:cubicBezTo>
                    <a:pt x="703" y="1905"/>
                    <a:pt x="345" y="1560"/>
                    <a:pt x="345" y="1131"/>
                  </a:cubicBezTo>
                  <a:cubicBezTo>
                    <a:pt x="345" y="691"/>
                    <a:pt x="679" y="358"/>
                    <a:pt x="1119" y="358"/>
                  </a:cubicBezTo>
                  <a:close/>
                  <a:moveTo>
                    <a:pt x="1119" y="0"/>
                  </a:moveTo>
                  <a:cubicBezTo>
                    <a:pt x="512" y="0"/>
                    <a:pt x="0" y="500"/>
                    <a:pt x="0" y="1108"/>
                  </a:cubicBezTo>
                  <a:cubicBezTo>
                    <a:pt x="0" y="1739"/>
                    <a:pt x="512" y="2227"/>
                    <a:pt x="1119" y="2227"/>
                  </a:cubicBezTo>
                  <a:cubicBezTo>
                    <a:pt x="1727" y="2227"/>
                    <a:pt x="2239" y="1727"/>
                    <a:pt x="2239" y="1108"/>
                  </a:cubicBezTo>
                  <a:cubicBezTo>
                    <a:pt x="2239" y="500"/>
                    <a:pt x="1727" y="0"/>
                    <a:pt x="11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3" name="Google Shape;13683;p88"/>
            <p:cNvSpPr/>
            <p:nvPr/>
          </p:nvSpPr>
          <p:spPr>
            <a:xfrm>
              <a:off x="5004122" y="4468901"/>
              <a:ext cx="120149" cy="65596"/>
            </a:xfrm>
            <a:custGeom>
              <a:avLst/>
              <a:gdLst/>
              <a:ahLst/>
              <a:cxnLst/>
              <a:rect l="l" t="t" r="r" b="b"/>
              <a:pathLst>
                <a:path w="3775" h="2061" extrusionOk="0">
                  <a:moveTo>
                    <a:pt x="1881" y="346"/>
                  </a:moveTo>
                  <a:cubicBezTo>
                    <a:pt x="2667" y="346"/>
                    <a:pt x="3322" y="942"/>
                    <a:pt x="3393" y="1704"/>
                  </a:cubicBezTo>
                  <a:lnTo>
                    <a:pt x="357" y="1704"/>
                  </a:lnTo>
                  <a:cubicBezTo>
                    <a:pt x="453" y="942"/>
                    <a:pt x="1096" y="346"/>
                    <a:pt x="1881" y="346"/>
                  </a:cubicBezTo>
                  <a:close/>
                  <a:moveTo>
                    <a:pt x="1881" y="1"/>
                  </a:moveTo>
                  <a:cubicBezTo>
                    <a:pt x="834" y="1"/>
                    <a:pt x="0" y="846"/>
                    <a:pt x="0" y="1882"/>
                  </a:cubicBezTo>
                  <a:cubicBezTo>
                    <a:pt x="0" y="1966"/>
                    <a:pt x="84" y="2061"/>
                    <a:pt x="179" y="2061"/>
                  </a:cubicBezTo>
                  <a:lnTo>
                    <a:pt x="3596" y="2061"/>
                  </a:lnTo>
                  <a:cubicBezTo>
                    <a:pt x="3679" y="2061"/>
                    <a:pt x="3774" y="1977"/>
                    <a:pt x="3774" y="1882"/>
                  </a:cubicBezTo>
                  <a:cubicBezTo>
                    <a:pt x="3751" y="834"/>
                    <a:pt x="2905" y="1"/>
                    <a:pt x="1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4" name="Google Shape;13684;p88"/>
            <p:cNvSpPr/>
            <p:nvPr/>
          </p:nvSpPr>
          <p:spPr>
            <a:xfrm>
              <a:off x="4890434" y="4287389"/>
              <a:ext cx="345997" cy="346029"/>
            </a:xfrm>
            <a:custGeom>
              <a:avLst/>
              <a:gdLst/>
              <a:ahLst/>
              <a:cxnLst/>
              <a:rect l="l" t="t" r="r" b="b"/>
              <a:pathLst>
                <a:path w="10871" h="10872" extrusionOk="0">
                  <a:moveTo>
                    <a:pt x="5608" y="953"/>
                  </a:moveTo>
                  <a:cubicBezTo>
                    <a:pt x="7954" y="1049"/>
                    <a:pt x="9823" y="2918"/>
                    <a:pt x="9918" y="5252"/>
                  </a:cubicBezTo>
                  <a:lnTo>
                    <a:pt x="9502" y="5252"/>
                  </a:lnTo>
                  <a:cubicBezTo>
                    <a:pt x="9406" y="5252"/>
                    <a:pt x="9323" y="5335"/>
                    <a:pt x="9323" y="5442"/>
                  </a:cubicBezTo>
                  <a:cubicBezTo>
                    <a:pt x="9323" y="5525"/>
                    <a:pt x="9394" y="5621"/>
                    <a:pt x="9502" y="5621"/>
                  </a:cubicBezTo>
                  <a:lnTo>
                    <a:pt x="9918" y="5621"/>
                  </a:lnTo>
                  <a:cubicBezTo>
                    <a:pt x="9847" y="7954"/>
                    <a:pt x="7954" y="9824"/>
                    <a:pt x="5608" y="9919"/>
                  </a:cubicBezTo>
                  <a:lnTo>
                    <a:pt x="5608" y="9502"/>
                  </a:lnTo>
                  <a:cubicBezTo>
                    <a:pt x="5608" y="9407"/>
                    <a:pt x="5537" y="9323"/>
                    <a:pt x="5430" y="9323"/>
                  </a:cubicBezTo>
                  <a:cubicBezTo>
                    <a:pt x="5346" y="9323"/>
                    <a:pt x="5251" y="9395"/>
                    <a:pt x="5251" y="9502"/>
                  </a:cubicBezTo>
                  <a:lnTo>
                    <a:pt x="5251" y="9919"/>
                  </a:lnTo>
                  <a:cubicBezTo>
                    <a:pt x="2917" y="9824"/>
                    <a:pt x="1048" y="7954"/>
                    <a:pt x="953" y="5621"/>
                  </a:cubicBezTo>
                  <a:lnTo>
                    <a:pt x="1370" y="5621"/>
                  </a:lnTo>
                  <a:cubicBezTo>
                    <a:pt x="1465" y="5621"/>
                    <a:pt x="1548" y="5537"/>
                    <a:pt x="1548" y="5442"/>
                  </a:cubicBezTo>
                  <a:cubicBezTo>
                    <a:pt x="1548" y="5347"/>
                    <a:pt x="1477" y="5252"/>
                    <a:pt x="1370" y="5252"/>
                  </a:cubicBezTo>
                  <a:lnTo>
                    <a:pt x="953" y="5252"/>
                  </a:lnTo>
                  <a:cubicBezTo>
                    <a:pt x="1048" y="2918"/>
                    <a:pt x="2917" y="1049"/>
                    <a:pt x="5251" y="953"/>
                  </a:cubicBezTo>
                  <a:lnTo>
                    <a:pt x="5251" y="1370"/>
                  </a:lnTo>
                  <a:cubicBezTo>
                    <a:pt x="5251" y="1465"/>
                    <a:pt x="5334" y="1549"/>
                    <a:pt x="5430" y="1549"/>
                  </a:cubicBezTo>
                  <a:cubicBezTo>
                    <a:pt x="5525" y="1549"/>
                    <a:pt x="5608" y="1477"/>
                    <a:pt x="5608" y="1370"/>
                  </a:cubicBezTo>
                  <a:lnTo>
                    <a:pt x="5608" y="953"/>
                  </a:lnTo>
                  <a:close/>
                  <a:moveTo>
                    <a:pt x="5441" y="1"/>
                  </a:moveTo>
                  <a:cubicBezTo>
                    <a:pt x="5346" y="1"/>
                    <a:pt x="5263" y="84"/>
                    <a:pt x="5263" y="179"/>
                  </a:cubicBezTo>
                  <a:lnTo>
                    <a:pt x="5263" y="596"/>
                  </a:lnTo>
                  <a:cubicBezTo>
                    <a:pt x="2727" y="691"/>
                    <a:pt x="691" y="2727"/>
                    <a:pt x="596" y="5263"/>
                  </a:cubicBezTo>
                  <a:lnTo>
                    <a:pt x="179" y="5263"/>
                  </a:lnTo>
                  <a:cubicBezTo>
                    <a:pt x="96" y="5263"/>
                    <a:pt x="0" y="5335"/>
                    <a:pt x="0" y="5442"/>
                  </a:cubicBezTo>
                  <a:cubicBezTo>
                    <a:pt x="0" y="5525"/>
                    <a:pt x="84" y="5621"/>
                    <a:pt x="179" y="5621"/>
                  </a:cubicBezTo>
                  <a:lnTo>
                    <a:pt x="596" y="5621"/>
                  </a:lnTo>
                  <a:cubicBezTo>
                    <a:pt x="691" y="8145"/>
                    <a:pt x="2727" y="10181"/>
                    <a:pt x="5263" y="10276"/>
                  </a:cubicBezTo>
                  <a:lnTo>
                    <a:pt x="5263" y="10693"/>
                  </a:lnTo>
                  <a:cubicBezTo>
                    <a:pt x="5263" y="10776"/>
                    <a:pt x="5334" y="10871"/>
                    <a:pt x="5441" y="10871"/>
                  </a:cubicBezTo>
                  <a:cubicBezTo>
                    <a:pt x="5525" y="10871"/>
                    <a:pt x="5620" y="10800"/>
                    <a:pt x="5620" y="10693"/>
                  </a:cubicBezTo>
                  <a:lnTo>
                    <a:pt x="5620" y="10276"/>
                  </a:lnTo>
                  <a:cubicBezTo>
                    <a:pt x="8144" y="10181"/>
                    <a:pt x="10180" y="8145"/>
                    <a:pt x="10275" y="5621"/>
                  </a:cubicBezTo>
                  <a:lnTo>
                    <a:pt x="10692" y="5621"/>
                  </a:lnTo>
                  <a:cubicBezTo>
                    <a:pt x="10775" y="5621"/>
                    <a:pt x="10871" y="5537"/>
                    <a:pt x="10871" y="5442"/>
                  </a:cubicBezTo>
                  <a:cubicBezTo>
                    <a:pt x="10871" y="5347"/>
                    <a:pt x="10799" y="5263"/>
                    <a:pt x="10692" y="5263"/>
                  </a:cubicBezTo>
                  <a:lnTo>
                    <a:pt x="10275" y="5263"/>
                  </a:lnTo>
                  <a:cubicBezTo>
                    <a:pt x="10180" y="2727"/>
                    <a:pt x="8144" y="691"/>
                    <a:pt x="5620" y="596"/>
                  </a:cubicBezTo>
                  <a:lnTo>
                    <a:pt x="5620" y="179"/>
                  </a:lnTo>
                  <a:cubicBezTo>
                    <a:pt x="5620" y="96"/>
                    <a:pt x="5537" y="1"/>
                    <a:pt x="5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85" name="Google Shape;13685;p88"/>
          <p:cNvGrpSpPr/>
          <p:nvPr/>
        </p:nvGrpSpPr>
        <p:grpSpPr>
          <a:xfrm>
            <a:off x="2165809" y="3636809"/>
            <a:ext cx="422542" cy="342973"/>
            <a:chOff x="2165809" y="3811059"/>
            <a:chExt cx="422542" cy="342973"/>
          </a:xfrm>
        </p:grpSpPr>
        <p:sp>
          <p:nvSpPr>
            <p:cNvPr id="13686" name="Google Shape;13686;p88"/>
            <p:cNvSpPr/>
            <p:nvPr/>
          </p:nvSpPr>
          <p:spPr>
            <a:xfrm>
              <a:off x="2165809" y="3811059"/>
              <a:ext cx="422542" cy="342973"/>
            </a:xfrm>
            <a:custGeom>
              <a:avLst/>
              <a:gdLst/>
              <a:ahLst/>
              <a:cxnLst/>
              <a:rect l="l" t="t" r="r" b="b"/>
              <a:pathLst>
                <a:path w="13276" h="10776" extrusionOk="0">
                  <a:moveTo>
                    <a:pt x="2084" y="382"/>
                  </a:moveTo>
                  <a:cubicBezTo>
                    <a:pt x="2084" y="382"/>
                    <a:pt x="2108" y="382"/>
                    <a:pt x="2108" y="406"/>
                  </a:cubicBezTo>
                  <a:lnTo>
                    <a:pt x="2108" y="1239"/>
                  </a:lnTo>
                  <a:cubicBezTo>
                    <a:pt x="2108" y="1239"/>
                    <a:pt x="2108" y="1251"/>
                    <a:pt x="2084" y="1251"/>
                  </a:cubicBezTo>
                  <a:lnTo>
                    <a:pt x="1667" y="1251"/>
                  </a:lnTo>
                  <a:cubicBezTo>
                    <a:pt x="1667" y="1251"/>
                    <a:pt x="1655" y="1251"/>
                    <a:pt x="1655" y="1239"/>
                  </a:cubicBezTo>
                  <a:lnTo>
                    <a:pt x="1655" y="406"/>
                  </a:lnTo>
                  <a:lnTo>
                    <a:pt x="2084" y="382"/>
                  </a:lnTo>
                  <a:close/>
                  <a:moveTo>
                    <a:pt x="11645" y="382"/>
                  </a:moveTo>
                  <a:cubicBezTo>
                    <a:pt x="11645" y="382"/>
                    <a:pt x="11657" y="382"/>
                    <a:pt x="11657" y="406"/>
                  </a:cubicBezTo>
                  <a:lnTo>
                    <a:pt x="11657" y="1239"/>
                  </a:lnTo>
                  <a:cubicBezTo>
                    <a:pt x="11657" y="1239"/>
                    <a:pt x="11657" y="1251"/>
                    <a:pt x="11645" y="1251"/>
                  </a:cubicBezTo>
                  <a:lnTo>
                    <a:pt x="11216" y="1251"/>
                  </a:lnTo>
                  <a:cubicBezTo>
                    <a:pt x="11216" y="1251"/>
                    <a:pt x="11192" y="1251"/>
                    <a:pt x="11192" y="1239"/>
                  </a:cubicBezTo>
                  <a:lnTo>
                    <a:pt x="11192" y="406"/>
                  </a:lnTo>
                  <a:lnTo>
                    <a:pt x="11216" y="406"/>
                  </a:lnTo>
                  <a:lnTo>
                    <a:pt x="11645" y="382"/>
                  </a:lnTo>
                  <a:close/>
                  <a:moveTo>
                    <a:pt x="12478" y="1215"/>
                  </a:moveTo>
                  <a:cubicBezTo>
                    <a:pt x="12716" y="1215"/>
                    <a:pt x="12907" y="1418"/>
                    <a:pt x="12907" y="1656"/>
                  </a:cubicBezTo>
                  <a:lnTo>
                    <a:pt x="12907" y="9954"/>
                  </a:lnTo>
                  <a:cubicBezTo>
                    <a:pt x="12895" y="10193"/>
                    <a:pt x="12704" y="10383"/>
                    <a:pt x="12466" y="10383"/>
                  </a:cubicBezTo>
                  <a:lnTo>
                    <a:pt x="834" y="10383"/>
                  </a:lnTo>
                  <a:cubicBezTo>
                    <a:pt x="596" y="10383"/>
                    <a:pt x="405" y="10193"/>
                    <a:pt x="405" y="9954"/>
                  </a:cubicBezTo>
                  <a:lnTo>
                    <a:pt x="405" y="1656"/>
                  </a:lnTo>
                  <a:cubicBezTo>
                    <a:pt x="405" y="1418"/>
                    <a:pt x="596" y="1215"/>
                    <a:pt x="834" y="1215"/>
                  </a:cubicBezTo>
                  <a:lnTo>
                    <a:pt x="1262" y="1215"/>
                  </a:lnTo>
                  <a:lnTo>
                    <a:pt x="1262" y="1239"/>
                  </a:lnTo>
                  <a:cubicBezTo>
                    <a:pt x="1262" y="1453"/>
                    <a:pt x="1441" y="1632"/>
                    <a:pt x="1667" y="1632"/>
                  </a:cubicBezTo>
                  <a:lnTo>
                    <a:pt x="2084" y="1632"/>
                  </a:lnTo>
                  <a:cubicBezTo>
                    <a:pt x="2310" y="1632"/>
                    <a:pt x="2489" y="1453"/>
                    <a:pt x="2489" y="1239"/>
                  </a:cubicBezTo>
                  <a:lnTo>
                    <a:pt x="2489" y="1215"/>
                  </a:lnTo>
                  <a:lnTo>
                    <a:pt x="10823" y="1215"/>
                  </a:lnTo>
                  <a:lnTo>
                    <a:pt x="10823" y="1239"/>
                  </a:lnTo>
                  <a:cubicBezTo>
                    <a:pt x="10823" y="1453"/>
                    <a:pt x="11002" y="1632"/>
                    <a:pt x="11228" y="1632"/>
                  </a:cubicBezTo>
                  <a:lnTo>
                    <a:pt x="11645" y="1632"/>
                  </a:lnTo>
                  <a:cubicBezTo>
                    <a:pt x="11859" y="1632"/>
                    <a:pt x="12038" y="1453"/>
                    <a:pt x="12038" y="1239"/>
                  </a:cubicBezTo>
                  <a:lnTo>
                    <a:pt x="12038" y="1215"/>
                  </a:lnTo>
                  <a:close/>
                  <a:moveTo>
                    <a:pt x="1655" y="1"/>
                  </a:moveTo>
                  <a:cubicBezTo>
                    <a:pt x="1429" y="1"/>
                    <a:pt x="1251" y="179"/>
                    <a:pt x="1251" y="406"/>
                  </a:cubicBezTo>
                  <a:lnTo>
                    <a:pt x="1251" y="834"/>
                  </a:lnTo>
                  <a:lnTo>
                    <a:pt x="822" y="834"/>
                  </a:lnTo>
                  <a:cubicBezTo>
                    <a:pt x="381" y="834"/>
                    <a:pt x="0" y="1203"/>
                    <a:pt x="0" y="1656"/>
                  </a:cubicBezTo>
                  <a:lnTo>
                    <a:pt x="0" y="9954"/>
                  </a:lnTo>
                  <a:cubicBezTo>
                    <a:pt x="0" y="10395"/>
                    <a:pt x="381" y="10776"/>
                    <a:pt x="822" y="10776"/>
                  </a:cubicBezTo>
                  <a:lnTo>
                    <a:pt x="12442" y="10776"/>
                  </a:lnTo>
                  <a:cubicBezTo>
                    <a:pt x="12895" y="10776"/>
                    <a:pt x="13264" y="10395"/>
                    <a:pt x="13264" y="9954"/>
                  </a:cubicBezTo>
                  <a:lnTo>
                    <a:pt x="13264" y="1656"/>
                  </a:lnTo>
                  <a:cubicBezTo>
                    <a:pt x="13276" y="1203"/>
                    <a:pt x="12907" y="834"/>
                    <a:pt x="12466" y="834"/>
                  </a:cubicBezTo>
                  <a:lnTo>
                    <a:pt x="12026" y="834"/>
                  </a:lnTo>
                  <a:lnTo>
                    <a:pt x="12026" y="406"/>
                  </a:lnTo>
                  <a:cubicBezTo>
                    <a:pt x="12026" y="179"/>
                    <a:pt x="11847" y="1"/>
                    <a:pt x="11621" y="1"/>
                  </a:cubicBezTo>
                  <a:lnTo>
                    <a:pt x="11216" y="1"/>
                  </a:lnTo>
                  <a:cubicBezTo>
                    <a:pt x="10990" y="1"/>
                    <a:pt x="10811" y="179"/>
                    <a:pt x="10811" y="406"/>
                  </a:cubicBezTo>
                  <a:lnTo>
                    <a:pt x="10811" y="834"/>
                  </a:lnTo>
                  <a:lnTo>
                    <a:pt x="2477" y="834"/>
                  </a:lnTo>
                  <a:lnTo>
                    <a:pt x="2477" y="406"/>
                  </a:lnTo>
                  <a:cubicBezTo>
                    <a:pt x="2477" y="179"/>
                    <a:pt x="2298" y="1"/>
                    <a:pt x="2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7" name="Google Shape;13687;p88"/>
            <p:cNvSpPr/>
            <p:nvPr/>
          </p:nvSpPr>
          <p:spPr>
            <a:xfrm>
              <a:off x="2193085" y="3877387"/>
              <a:ext cx="368753" cy="12158"/>
            </a:xfrm>
            <a:custGeom>
              <a:avLst/>
              <a:gdLst/>
              <a:ahLst/>
              <a:cxnLst/>
              <a:rect l="l" t="t" r="r" b="b"/>
              <a:pathLst>
                <a:path w="11586" h="382" extrusionOk="0">
                  <a:moveTo>
                    <a:pt x="191" y="0"/>
                  </a:moveTo>
                  <a:cubicBezTo>
                    <a:pt x="84" y="0"/>
                    <a:pt x="1" y="84"/>
                    <a:pt x="1" y="191"/>
                  </a:cubicBezTo>
                  <a:cubicBezTo>
                    <a:pt x="1" y="298"/>
                    <a:pt x="84" y="381"/>
                    <a:pt x="191" y="381"/>
                  </a:cubicBezTo>
                  <a:lnTo>
                    <a:pt x="11395" y="381"/>
                  </a:lnTo>
                  <a:cubicBezTo>
                    <a:pt x="11502" y="381"/>
                    <a:pt x="11585" y="298"/>
                    <a:pt x="11585" y="191"/>
                  </a:cubicBezTo>
                  <a:cubicBezTo>
                    <a:pt x="11585" y="84"/>
                    <a:pt x="11502" y="0"/>
                    <a:pt x="113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8" name="Google Shape;13688;p88"/>
            <p:cNvSpPr/>
            <p:nvPr/>
          </p:nvSpPr>
          <p:spPr>
            <a:xfrm>
              <a:off x="2212404" y="3930062"/>
              <a:ext cx="51942" cy="12158"/>
            </a:xfrm>
            <a:custGeom>
              <a:avLst/>
              <a:gdLst/>
              <a:ahLst/>
              <a:cxnLst/>
              <a:rect l="l" t="t" r="r" b="b"/>
              <a:pathLst>
                <a:path w="1632" h="382" extrusionOk="0">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9" name="Google Shape;13689;p88"/>
            <p:cNvSpPr/>
            <p:nvPr/>
          </p:nvSpPr>
          <p:spPr>
            <a:xfrm>
              <a:off x="2305245" y="3930062"/>
              <a:ext cx="51974" cy="12158"/>
            </a:xfrm>
            <a:custGeom>
              <a:avLst/>
              <a:gdLst/>
              <a:ahLst/>
              <a:cxnLst/>
              <a:rect l="l" t="t" r="r" b="b"/>
              <a:pathLst>
                <a:path w="1633" h="382" extrusionOk="0">
                  <a:moveTo>
                    <a:pt x="191" y="0"/>
                  </a:moveTo>
                  <a:cubicBezTo>
                    <a:pt x="84" y="0"/>
                    <a:pt x="1" y="84"/>
                    <a:pt x="1" y="191"/>
                  </a:cubicBezTo>
                  <a:cubicBezTo>
                    <a:pt x="1" y="298"/>
                    <a:pt x="84" y="381"/>
                    <a:pt x="191" y="381"/>
                  </a:cubicBezTo>
                  <a:lnTo>
                    <a:pt x="1442" y="381"/>
                  </a:lnTo>
                  <a:cubicBezTo>
                    <a:pt x="1549" y="381"/>
                    <a:pt x="1632" y="286"/>
                    <a:pt x="1632" y="191"/>
                  </a:cubicBezTo>
                  <a:cubicBezTo>
                    <a:pt x="1632" y="84"/>
                    <a:pt x="1549"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0" name="Google Shape;13690;p88"/>
            <p:cNvSpPr/>
            <p:nvPr/>
          </p:nvSpPr>
          <p:spPr>
            <a:xfrm>
              <a:off x="2489813" y="3930062"/>
              <a:ext cx="52324" cy="12158"/>
            </a:xfrm>
            <a:custGeom>
              <a:avLst/>
              <a:gdLst/>
              <a:ahLst/>
              <a:cxnLst/>
              <a:rect l="l" t="t" r="r" b="b"/>
              <a:pathLst>
                <a:path w="1644" h="382" extrusionOk="0">
                  <a:moveTo>
                    <a:pt x="203" y="0"/>
                  </a:moveTo>
                  <a:cubicBezTo>
                    <a:pt x="95" y="0"/>
                    <a:pt x="0" y="84"/>
                    <a:pt x="0" y="191"/>
                  </a:cubicBezTo>
                  <a:cubicBezTo>
                    <a:pt x="0" y="298"/>
                    <a:pt x="95" y="381"/>
                    <a:pt x="203" y="381"/>
                  </a:cubicBezTo>
                  <a:lnTo>
                    <a:pt x="1441" y="381"/>
                  </a:lnTo>
                  <a:cubicBezTo>
                    <a:pt x="1548" y="381"/>
                    <a:pt x="1643" y="286"/>
                    <a:pt x="1643" y="191"/>
                  </a:cubicBezTo>
                  <a:cubicBezTo>
                    <a:pt x="1643" y="84"/>
                    <a:pt x="1572"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1" name="Google Shape;13691;p88"/>
            <p:cNvSpPr/>
            <p:nvPr/>
          </p:nvSpPr>
          <p:spPr>
            <a:xfrm>
              <a:off x="2212404" y="3983118"/>
              <a:ext cx="51942" cy="12158"/>
            </a:xfrm>
            <a:custGeom>
              <a:avLst/>
              <a:gdLst/>
              <a:ahLst/>
              <a:cxnLst/>
              <a:rect l="l" t="t" r="r" b="b"/>
              <a:pathLst>
                <a:path w="1632" h="382" extrusionOk="0">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2" name="Google Shape;13692;p88"/>
            <p:cNvSpPr/>
            <p:nvPr/>
          </p:nvSpPr>
          <p:spPr>
            <a:xfrm>
              <a:off x="2397736" y="3983118"/>
              <a:ext cx="51942" cy="12158"/>
            </a:xfrm>
            <a:custGeom>
              <a:avLst/>
              <a:gdLst/>
              <a:ahLst/>
              <a:cxnLst/>
              <a:rect l="l" t="t" r="r" b="b"/>
              <a:pathLst>
                <a:path w="1632" h="382" extrusionOk="0">
                  <a:moveTo>
                    <a:pt x="191" y="0"/>
                  </a:moveTo>
                  <a:cubicBezTo>
                    <a:pt x="83" y="0"/>
                    <a:pt x="0" y="84"/>
                    <a:pt x="0" y="191"/>
                  </a:cubicBezTo>
                  <a:cubicBezTo>
                    <a:pt x="0" y="298"/>
                    <a:pt x="83" y="381"/>
                    <a:pt x="191" y="381"/>
                  </a:cubicBezTo>
                  <a:lnTo>
                    <a:pt x="1441" y="381"/>
                  </a:lnTo>
                  <a:cubicBezTo>
                    <a:pt x="1548" y="381"/>
                    <a:pt x="1631" y="286"/>
                    <a:pt x="1631" y="191"/>
                  </a:cubicBezTo>
                  <a:cubicBezTo>
                    <a:pt x="1631" y="84"/>
                    <a:pt x="1548"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3" name="Google Shape;13693;p88"/>
            <p:cNvSpPr/>
            <p:nvPr/>
          </p:nvSpPr>
          <p:spPr>
            <a:xfrm>
              <a:off x="2212404" y="4036175"/>
              <a:ext cx="51942" cy="12158"/>
            </a:xfrm>
            <a:custGeom>
              <a:avLst/>
              <a:gdLst/>
              <a:ahLst/>
              <a:cxnLst/>
              <a:rect l="l" t="t" r="r" b="b"/>
              <a:pathLst>
                <a:path w="1632" h="382" extrusionOk="0">
                  <a:moveTo>
                    <a:pt x="191" y="0"/>
                  </a:moveTo>
                  <a:cubicBezTo>
                    <a:pt x="84" y="0"/>
                    <a:pt x="1" y="83"/>
                    <a:pt x="1" y="191"/>
                  </a:cubicBezTo>
                  <a:cubicBezTo>
                    <a:pt x="1" y="298"/>
                    <a:pt x="84" y="381"/>
                    <a:pt x="191" y="381"/>
                  </a:cubicBezTo>
                  <a:lnTo>
                    <a:pt x="1442" y="381"/>
                  </a:lnTo>
                  <a:cubicBezTo>
                    <a:pt x="1549" y="381"/>
                    <a:pt x="1632" y="298"/>
                    <a:pt x="1632" y="191"/>
                  </a:cubicBezTo>
                  <a:cubicBezTo>
                    <a:pt x="1632" y="83"/>
                    <a:pt x="1561"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4" name="Google Shape;13694;p88"/>
            <p:cNvSpPr/>
            <p:nvPr/>
          </p:nvSpPr>
          <p:spPr>
            <a:xfrm>
              <a:off x="2305245" y="4036175"/>
              <a:ext cx="51974" cy="12158"/>
            </a:xfrm>
            <a:custGeom>
              <a:avLst/>
              <a:gdLst/>
              <a:ahLst/>
              <a:cxnLst/>
              <a:rect l="l" t="t" r="r" b="b"/>
              <a:pathLst>
                <a:path w="1633" h="382" extrusionOk="0">
                  <a:moveTo>
                    <a:pt x="191" y="0"/>
                  </a:moveTo>
                  <a:cubicBezTo>
                    <a:pt x="84" y="0"/>
                    <a:pt x="1" y="83"/>
                    <a:pt x="1" y="191"/>
                  </a:cubicBezTo>
                  <a:cubicBezTo>
                    <a:pt x="1" y="298"/>
                    <a:pt x="84" y="381"/>
                    <a:pt x="191" y="381"/>
                  </a:cubicBezTo>
                  <a:lnTo>
                    <a:pt x="1442" y="381"/>
                  </a:lnTo>
                  <a:cubicBezTo>
                    <a:pt x="1549" y="381"/>
                    <a:pt x="1632" y="298"/>
                    <a:pt x="1632" y="191"/>
                  </a:cubicBezTo>
                  <a:cubicBezTo>
                    <a:pt x="1632" y="83"/>
                    <a:pt x="1549"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5" name="Google Shape;13695;p88"/>
            <p:cNvSpPr/>
            <p:nvPr/>
          </p:nvSpPr>
          <p:spPr>
            <a:xfrm>
              <a:off x="2489813" y="4036175"/>
              <a:ext cx="52324" cy="12158"/>
            </a:xfrm>
            <a:custGeom>
              <a:avLst/>
              <a:gdLst/>
              <a:ahLst/>
              <a:cxnLst/>
              <a:rect l="l" t="t" r="r" b="b"/>
              <a:pathLst>
                <a:path w="1644" h="382" extrusionOk="0">
                  <a:moveTo>
                    <a:pt x="203" y="0"/>
                  </a:moveTo>
                  <a:cubicBezTo>
                    <a:pt x="95" y="0"/>
                    <a:pt x="0" y="83"/>
                    <a:pt x="0" y="191"/>
                  </a:cubicBezTo>
                  <a:cubicBezTo>
                    <a:pt x="0" y="298"/>
                    <a:pt x="95" y="381"/>
                    <a:pt x="203" y="381"/>
                  </a:cubicBezTo>
                  <a:lnTo>
                    <a:pt x="1441" y="381"/>
                  </a:lnTo>
                  <a:cubicBezTo>
                    <a:pt x="1548" y="381"/>
                    <a:pt x="1643" y="298"/>
                    <a:pt x="1643" y="191"/>
                  </a:cubicBezTo>
                  <a:cubicBezTo>
                    <a:pt x="1643" y="83"/>
                    <a:pt x="1572"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6" name="Google Shape;13696;p88"/>
            <p:cNvSpPr/>
            <p:nvPr/>
          </p:nvSpPr>
          <p:spPr>
            <a:xfrm>
              <a:off x="2305245" y="4088467"/>
              <a:ext cx="51974" cy="12540"/>
            </a:xfrm>
            <a:custGeom>
              <a:avLst/>
              <a:gdLst/>
              <a:ahLst/>
              <a:cxnLst/>
              <a:rect l="l" t="t" r="r" b="b"/>
              <a:pathLst>
                <a:path w="1633" h="394" extrusionOk="0">
                  <a:moveTo>
                    <a:pt x="191" y="0"/>
                  </a:moveTo>
                  <a:cubicBezTo>
                    <a:pt x="84" y="0"/>
                    <a:pt x="1" y="95"/>
                    <a:pt x="1" y="191"/>
                  </a:cubicBezTo>
                  <a:cubicBezTo>
                    <a:pt x="1" y="298"/>
                    <a:pt x="84" y="393"/>
                    <a:pt x="191" y="393"/>
                  </a:cubicBezTo>
                  <a:lnTo>
                    <a:pt x="1442" y="393"/>
                  </a:lnTo>
                  <a:cubicBezTo>
                    <a:pt x="1549" y="393"/>
                    <a:pt x="1632" y="298"/>
                    <a:pt x="1632" y="191"/>
                  </a:cubicBezTo>
                  <a:cubicBezTo>
                    <a:pt x="1632" y="95"/>
                    <a:pt x="1549"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7" name="Google Shape;13697;p88"/>
            <p:cNvSpPr/>
            <p:nvPr/>
          </p:nvSpPr>
          <p:spPr>
            <a:xfrm>
              <a:off x="2397736" y="4088467"/>
              <a:ext cx="51942" cy="12540"/>
            </a:xfrm>
            <a:custGeom>
              <a:avLst/>
              <a:gdLst/>
              <a:ahLst/>
              <a:cxnLst/>
              <a:rect l="l" t="t" r="r" b="b"/>
              <a:pathLst>
                <a:path w="1632" h="394" extrusionOk="0">
                  <a:moveTo>
                    <a:pt x="191" y="0"/>
                  </a:moveTo>
                  <a:cubicBezTo>
                    <a:pt x="83" y="0"/>
                    <a:pt x="0" y="95"/>
                    <a:pt x="0" y="191"/>
                  </a:cubicBezTo>
                  <a:cubicBezTo>
                    <a:pt x="0" y="298"/>
                    <a:pt x="83" y="393"/>
                    <a:pt x="191" y="393"/>
                  </a:cubicBezTo>
                  <a:lnTo>
                    <a:pt x="1441" y="393"/>
                  </a:lnTo>
                  <a:cubicBezTo>
                    <a:pt x="1548" y="393"/>
                    <a:pt x="1631" y="298"/>
                    <a:pt x="1631" y="191"/>
                  </a:cubicBezTo>
                  <a:cubicBezTo>
                    <a:pt x="1631" y="95"/>
                    <a:pt x="1548"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8" name="Google Shape;13698;p88"/>
            <p:cNvSpPr/>
            <p:nvPr/>
          </p:nvSpPr>
          <p:spPr>
            <a:xfrm>
              <a:off x="2489813" y="4088467"/>
              <a:ext cx="52324" cy="12540"/>
            </a:xfrm>
            <a:custGeom>
              <a:avLst/>
              <a:gdLst/>
              <a:ahLst/>
              <a:cxnLst/>
              <a:rect l="l" t="t" r="r" b="b"/>
              <a:pathLst>
                <a:path w="1644" h="394" extrusionOk="0">
                  <a:moveTo>
                    <a:pt x="203" y="0"/>
                  </a:moveTo>
                  <a:cubicBezTo>
                    <a:pt x="95" y="0"/>
                    <a:pt x="0" y="95"/>
                    <a:pt x="0" y="191"/>
                  </a:cubicBezTo>
                  <a:cubicBezTo>
                    <a:pt x="0" y="298"/>
                    <a:pt x="95" y="393"/>
                    <a:pt x="203" y="393"/>
                  </a:cubicBezTo>
                  <a:lnTo>
                    <a:pt x="1441" y="393"/>
                  </a:lnTo>
                  <a:cubicBezTo>
                    <a:pt x="1548" y="393"/>
                    <a:pt x="1643" y="298"/>
                    <a:pt x="1643" y="191"/>
                  </a:cubicBezTo>
                  <a:cubicBezTo>
                    <a:pt x="1643" y="95"/>
                    <a:pt x="1572"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9" name="Google Shape;13699;p88"/>
            <p:cNvSpPr/>
            <p:nvPr/>
          </p:nvSpPr>
          <p:spPr>
            <a:xfrm>
              <a:off x="2304863" y="3969751"/>
              <a:ext cx="53088" cy="38766"/>
            </a:xfrm>
            <a:custGeom>
              <a:avLst/>
              <a:gdLst/>
              <a:ahLst/>
              <a:cxnLst/>
              <a:rect l="l" t="t" r="r" b="b"/>
              <a:pathLst>
                <a:path w="1668" h="1218" extrusionOk="0">
                  <a:moveTo>
                    <a:pt x="1454" y="1"/>
                  </a:moveTo>
                  <a:cubicBezTo>
                    <a:pt x="1406" y="1"/>
                    <a:pt x="1358" y="21"/>
                    <a:pt x="1323" y="63"/>
                  </a:cubicBezTo>
                  <a:lnTo>
                    <a:pt x="620" y="754"/>
                  </a:lnTo>
                  <a:lnTo>
                    <a:pt x="334" y="480"/>
                  </a:lnTo>
                  <a:cubicBezTo>
                    <a:pt x="299" y="438"/>
                    <a:pt x="251" y="417"/>
                    <a:pt x="203" y="417"/>
                  </a:cubicBezTo>
                  <a:cubicBezTo>
                    <a:pt x="156" y="417"/>
                    <a:pt x="108" y="438"/>
                    <a:pt x="72" y="480"/>
                  </a:cubicBezTo>
                  <a:cubicBezTo>
                    <a:pt x="1" y="551"/>
                    <a:pt x="1" y="670"/>
                    <a:pt x="72" y="742"/>
                  </a:cubicBezTo>
                  <a:lnTo>
                    <a:pt x="489" y="1158"/>
                  </a:lnTo>
                  <a:cubicBezTo>
                    <a:pt x="513" y="1194"/>
                    <a:pt x="572" y="1218"/>
                    <a:pt x="620" y="1218"/>
                  </a:cubicBezTo>
                  <a:cubicBezTo>
                    <a:pt x="668" y="1218"/>
                    <a:pt x="727" y="1206"/>
                    <a:pt x="751" y="1158"/>
                  </a:cubicBezTo>
                  <a:lnTo>
                    <a:pt x="1585" y="325"/>
                  </a:lnTo>
                  <a:cubicBezTo>
                    <a:pt x="1668" y="254"/>
                    <a:pt x="1668" y="134"/>
                    <a:pt x="1585" y="63"/>
                  </a:cubicBezTo>
                  <a:cubicBezTo>
                    <a:pt x="1549" y="21"/>
                    <a:pt x="1501" y="1"/>
                    <a:pt x="14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0" name="Google Shape;13700;p88"/>
            <p:cNvSpPr/>
            <p:nvPr/>
          </p:nvSpPr>
          <p:spPr>
            <a:xfrm>
              <a:off x="2489813" y="3969751"/>
              <a:ext cx="53088" cy="38766"/>
            </a:xfrm>
            <a:custGeom>
              <a:avLst/>
              <a:gdLst/>
              <a:ahLst/>
              <a:cxnLst/>
              <a:rect l="l" t="t" r="r" b="b"/>
              <a:pathLst>
                <a:path w="1668" h="1218" extrusionOk="0">
                  <a:moveTo>
                    <a:pt x="1465" y="1"/>
                  </a:moveTo>
                  <a:cubicBezTo>
                    <a:pt x="1417" y="1"/>
                    <a:pt x="1369" y="21"/>
                    <a:pt x="1334" y="63"/>
                  </a:cubicBezTo>
                  <a:lnTo>
                    <a:pt x="631" y="754"/>
                  </a:lnTo>
                  <a:lnTo>
                    <a:pt x="346" y="480"/>
                  </a:lnTo>
                  <a:cubicBezTo>
                    <a:pt x="310" y="438"/>
                    <a:pt x="262" y="417"/>
                    <a:pt x="215" y="417"/>
                  </a:cubicBezTo>
                  <a:cubicBezTo>
                    <a:pt x="167" y="417"/>
                    <a:pt x="119" y="438"/>
                    <a:pt x="84" y="480"/>
                  </a:cubicBezTo>
                  <a:cubicBezTo>
                    <a:pt x="0" y="551"/>
                    <a:pt x="0" y="670"/>
                    <a:pt x="84" y="742"/>
                  </a:cubicBezTo>
                  <a:lnTo>
                    <a:pt x="500" y="1158"/>
                  </a:lnTo>
                  <a:cubicBezTo>
                    <a:pt x="524" y="1194"/>
                    <a:pt x="584" y="1218"/>
                    <a:pt x="631" y="1218"/>
                  </a:cubicBezTo>
                  <a:cubicBezTo>
                    <a:pt x="667" y="1218"/>
                    <a:pt x="738" y="1206"/>
                    <a:pt x="762" y="1158"/>
                  </a:cubicBezTo>
                  <a:lnTo>
                    <a:pt x="1596" y="325"/>
                  </a:lnTo>
                  <a:cubicBezTo>
                    <a:pt x="1667" y="254"/>
                    <a:pt x="1667" y="134"/>
                    <a:pt x="1596" y="63"/>
                  </a:cubicBezTo>
                  <a:cubicBezTo>
                    <a:pt x="1560" y="21"/>
                    <a:pt x="1512" y="1"/>
                    <a:pt x="1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1" name="Google Shape;13701;p88"/>
            <p:cNvSpPr/>
            <p:nvPr/>
          </p:nvSpPr>
          <p:spPr>
            <a:xfrm>
              <a:off x="2396972" y="4022807"/>
              <a:ext cx="53088" cy="38766"/>
            </a:xfrm>
            <a:custGeom>
              <a:avLst/>
              <a:gdLst/>
              <a:ahLst/>
              <a:cxnLst/>
              <a:rect l="l" t="t" r="r" b="b"/>
              <a:pathLst>
                <a:path w="1668" h="1218" extrusionOk="0">
                  <a:moveTo>
                    <a:pt x="1465" y="0"/>
                  </a:moveTo>
                  <a:cubicBezTo>
                    <a:pt x="1417" y="0"/>
                    <a:pt x="1369" y="21"/>
                    <a:pt x="1334" y="63"/>
                  </a:cubicBezTo>
                  <a:lnTo>
                    <a:pt x="631" y="753"/>
                  </a:lnTo>
                  <a:lnTo>
                    <a:pt x="345" y="480"/>
                  </a:lnTo>
                  <a:cubicBezTo>
                    <a:pt x="310" y="438"/>
                    <a:pt x="262" y="417"/>
                    <a:pt x="215" y="417"/>
                  </a:cubicBezTo>
                  <a:cubicBezTo>
                    <a:pt x="167" y="417"/>
                    <a:pt x="119" y="438"/>
                    <a:pt x="84" y="480"/>
                  </a:cubicBezTo>
                  <a:cubicBezTo>
                    <a:pt x="0" y="551"/>
                    <a:pt x="0" y="670"/>
                    <a:pt x="84" y="742"/>
                  </a:cubicBezTo>
                  <a:lnTo>
                    <a:pt x="500" y="1158"/>
                  </a:lnTo>
                  <a:cubicBezTo>
                    <a:pt x="536" y="1206"/>
                    <a:pt x="584" y="1218"/>
                    <a:pt x="631" y="1218"/>
                  </a:cubicBezTo>
                  <a:cubicBezTo>
                    <a:pt x="667" y="1218"/>
                    <a:pt x="738" y="1206"/>
                    <a:pt x="762" y="1158"/>
                  </a:cubicBezTo>
                  <a:lnTo>
                    <a:pt x="1596" y="325"/>
                  </a:lnTo>
                  <a:cubicBezTo>
                    <a:pt x="1667" y="253"/>
                    <a:pt x="1667" y="134"/>
                    <a:pt x="1596" y="63"/>
                  </a:cubicBezTo>
                  <a:cubicBezTo>
                    <a:pt x="1560" y="21"/>
                    <a:pt x="1512" y="0"/>
                    <a:pt x="1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2" name="Google Shape;13702;p88"/>
            <p:cNvSpPr/>
            <p:nvPr/>
          </p:nvSpPr>
          <p:spPr>
            <a:xfrm>
              <a:off x="2212404" y="4075386"/>
              <a:ext cx="53088" cy="38861"/>
            </a:xfrm>
            <a:custGeom>
              <a:avLst/>
              <a:gdLst/>
              <a:ahLst/>
              <a:cxnLst/>
              <a:rect l="l" t="t" r="r" b="b"/>
              <a:pathLst>
                <a:path w="1668" h="1221" extrusionOk="0">
                  <a:moveTo>
                    <a:pt x="1455" y="0"/>
                  </a:moveTo>
                  <a:cubicBezTo>
                    <a:pt x="1406" y="0"/>
                    <a:pt x="1358" y="18"/>
                    <a:pt x="1322" y="54"/>
                  </a:cubicBezTo>
                  <a:lnTo>
                    <a:pt x="620" y="756"/>
                  </a:lnTo>
                  <a:lnTo>
                    <a:pt x="346" y="471"/>
                  </a:lnTo>
                  <a:cubicBezTo>
                    <a:pt x="304" y="435"/>
                    <a:pt x="254" y="417"/>
                    <a:pt x="205" y="417"/>
                  </a:cubicBezTo>
                  <a:cubicBezTo>
                    <a:pt x="156" y="417"/>
                    <a:pt x="108" y="435"/>
                    <a:pt x="72" y="471"/>
                  </a:cubicBezTo>
                  <a:cubicBezTo>
                    <a:pt x="1" y="554"/>
                    <a:pt x="1" y="673"/>
                    <a:pt x="72" y="745"/>
                  </a:cubicBezTo>
                  <a:lnTo>
                    <a:pt x="489" y="1161"/>
                  </a:lnTo>
                  <a:cubicBezTo>
                    <a:pt x="537" y="1197"/>
                    <a:pt x="584" y="1221"/>
                    <a:pt x="620" y="1221"/>
                  </a:cubicBezTo>
                  <a:cubicBezTo>
                    <a:pt x="668" y="1221"/>
                    <a:pt x="727" y="1197"/>
                    <a:pt x="763" y="1161"/>
                  </a:cubicBezTo>
                  <a:lnTo>
                    <a:pt x="1596" y="328"/>
                  </a:lnTo>
                  <a:cubicBezTo>
                    <a:pt x="1668" y="268"/>
                    <a:pt x="1668" y="137"/>
                    <a:pt x="1596" y="54"/>
                  </a:cubicBezTo>
                  <a:cubicBezTo>
                    <a:pt x="1555" y="18"/>
                    <a:pt x="1504" y="0"/>
                    <a:pt x="14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3" name="Google Shape;13703;p88"/>
            <p:cNvSpPr/>
            <p:nvPr/>
          </p:nvSpPr>
          <p:spPr>
            <a:xfrm>
              <a:off x="2396972" y="3916694"/>
              <a:ext cx="53088" cy="38798"/>
            </a:xfrm>
            <a:custGeom>
              <a:avLst/>
              <a:gdLst/>
              <a:ahLst/>
              <a:cxnLst/>
              <a:rect l="l" t="t" r="r" b="b"/>
              <a:pathLst>
                <a:path w="1668" h="1219" extrusionOk="0">
                  <a:moveTo>
                    <a:pt x="1465" y="1"/>
                  </a:moveTo>
                  <a:cubicBezTo>
                    <a:pt x="1417" y="1"/>
                    <a:pt x="1369" y="21"/>
                    <a:pt x="1334" y="63"/>
                  </a:cubicBezTo>
                  <a:lnTo>
                    <a:pt x="631" y="754"/>
                  </a:lnTo>
                  <a:lnTo>
                    <a:pt x="345" y="480"/>
                  </a:lnTo>
                  <a:cubicBezTo>
                    <a:pt x="310" y="438"/>
                    <a:pt x="262" y="417"/>
                    <a:pt x="215" y="417"/>
                  </a:cubicBezTo>
                  <a:cubicBezTo>
                    <a:pt x="167" y="417"/>
                    <a:pt x="119" y="438"/>
                    <a:pt x="84" y="480"/>
                  </a:cubicBezTo>
                  <a:cubicBezTo>
                    <a:pt x="0" y="551"/>
                    <a:pt x="0" y="670"/>
                    <a:pt x="84" y="742"/>
                  </a:cubicBezTo>
                  <a:lnTo>
                    <a:pt x="500" y="1159"/>
                  </a:lnTo>
                  <a:cubicBezTo>
                    <a:pt x="536" y="1206"/>
                    <a:pt x="584" y="1218"/>
                    <a:pt x="631" y="1218"/>
                  </a:cubicBezTo>
                  <a:cubicBezTo>
                    <a:pt x="667" y="1218"/>
                    <a:pt x="738" y="1206"/>
                    <a:pt x="762" y="1159"/>
                  </a:cubicBezTo>
                  <a:lnTo>
                    <a:pt x="1596" y="325"/>
                  </a:lnTo>
                  <a:cubicBezTo>
                    <a:pt x="1667" y="266"/>
                    <a:pt x="1667" y="135"/>
                    <a:pt x="1596" y="63"/>
                  </a:cubicBezTo>
                  <a:cubicBezTo>
                    <a:pt x="1560" y="21"/>
                    <a:pt x="1512" y="1"/>
                    <a:pt x="1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704" name="Google Shape;13704;p88"/>
          <p:cNvSpPr/>
          <p:nvPr/>
        </p:nvSpPr>
        <p:spPr>
          <a:xfrm>
            <a:off x="6217513" y="3223401"/>
            <a:ext cx="347524" cy="289917"/>
          </a:xfrm>
          <a:custGeom>
            <a:avLst/>
            <a:gdLst/>
            <a:ahLst/>
            <a:cxnLst/>
            <a:rect l="l" t="t" r="r" b="b"/>
            <a:pathLst>
              <a:path w="10919" h="9109" extrusionOk="0">
                <a:moveTo>
                  <a:pt x="2917" y="310"/>
                </a:moveTo>
                <a:cubicBezTo>
                  <a:pt x="3119" y="310"/>
                  <a:pt x="3286" y="476"/>
                  <a:pt x="3286" y="679"/>
                </a:cubicBezTo>
                <a:lnTo>
                  <a:pt x="3286" y="1036"/>
                </a:lnTo>
                <a:cubicBezTo>
                  <a:pt x="3250" y="1322"/>
                  <a:pt x="3012" y="1560"/>
                  <a:pt x="2715" y="1560"/>
                </a:cubicBezTo>
                <a:cubicBezTo>
                  <a:pt x="2417" y="1560"/>
                  <a:pt x="2179" y="1322"/>
                  <a:pt x="2179" y="1024"/>
                </a:cubicBezTo>
                <a:lnTo>
                  <a:pt x="2179" y="679"/>
                </a:lnTo>
                <a:cubicBezTo>
                  <a:pt x="2179" y="476"/>
                  <a:pt x="2346" y="310"/>
                  <a:pt x="2560" y="310"/>
                </a:cubicBezTo>
                <a:close/>
                <a:moveTo>
                  <a:pt x="5715" y="310"/>
                </a:moveTo>
                <a:cubicBezTo>
                  <a:pt x="5917" y="310"/>
                  <a:pt x="6084" y="476"/>
                  <a:pt x="6084" y="679"/>
                </a:cubicBezTo>
                <a:lnTo>
                  <a:pt x="6084" y="1036"/>
                </a:lnTo>
                <a:cubicBezTo>
                  <a:pt x="6048" y="1322"/>
                  <a:pt x="5810" y="1560"/>
                  <a:pt x="5513" y="1560"/>
                </a:cubicBezTo>
                <a:cubicBezTo>
                  <a:pt x="5215" y="1560"/>
                  <a:pt x="4977" y="1322"/>
                  <a:pt x="4977" y="1024"/>
                </a:cubicBezTo>
                <a:lnTo>
                  <a:pt x="4977" y="679"/>
                </a:lnTo>
                <a:cubicBezTo>
                  <a:pt x="4977" y="476"/>
                  <a:pt x="5144" y="310"/>
                  <a:pt x="5358" y="310"/>
                </a:cubicBezTo>
                <a:close/>
                <a:moveTo>
                  <a:pt x="8513" y="310"/>
                </a:moveTo>
                <a:cubicBezTo>
                  <a:pt x="8715" y="310"/>
                  <a:pt x="8882" y="476"/>
                  <a:pt x="8882" y="679"/>
                </a:cubicBezTo>
                <a:lnTo>
                  <a:pt x="8882" y="1036"/>
                </a:lnTo>
                <a:cubicBezTo>
                  <a:pt x="8846" y="1322"/>
                  <a:pt x="8608" y="1560"/>
                  <a:pt x="8311" y="1560"/>
                </a:cubicBezTo>
                <a:cubicBezTo>
                  <a:pt x="8013" y="1560"/>
                  <a:pt x="7775" y="1322"/>
                  <a:pt x="7775" y="1024"/>
                </a:cubicBezTo>
                <a:lnTo>
                  <a:pt x="7775" y="679"/>
                </a:lnTo>
                <a:cubicBezTo>
                  <a:pt x="7775" y="476"/>
                  <a:pt x="7941" y="310"/>
                  <a:pt x="8156" y="310"/>
                </a:cubicBezTo>
                <a:close/>
                <a:moveTo>
                  <a:pt x="2893" y="1881"/>
                </a:moveTo>
                <a:lnTo>
                  <a:pt x="2893" y="1977"/>
                </a:lnTo>
                <a:cubicBezTo>
                  <a:pt x="2893" y="2036"/>
                  <a:pt x="2905" y="2096"/>
                  <a:pt x="2941" y="2143"/>
                </a:cubicBezTo>
                <a:lnTo>
                  <a:pt x="2715" y="2358"/>
                </a:lnTo>
                <a:lnTo>
                  <a:pt x="2691" y="2358"/>
                </a:lnTo>
                <a:lnTo>
                  <a:pt x="2465" y="2143"/>
                </a:lnTo>
                <a:cubicBezTo>
                  <a:pt x="2500" y="2096"/>
                  <a:pt x="2512" y="2036"/>
                  <a:pt x="2512" y="1977"/>
                </a:cubicBezTo>
                <a:lnTo>
                  <a:pt x="2512" y="1881"/>
                </a:lnTo>
                <a:close/>
                <a:moveTo>
                  <a:pt x="5715" y="1881"/>
                </a:moveTo>
                <a:lnTo>
                  <a:pt x="5715" y="1977"/>
                </a:lnTo>
                <a:cubicBezTo>
                  <a:pt x="5715" y="2036"/>
                  <a:pt x="5727" y="2096"/>
                  <a:pt x="5751" y="2143"/>
                </a:cubicBezTo>
                <a:lnTo>
                  <a:pt x="5536" y="2358"/>
                </a:lnTo>
                <a:lnTo>
                  <a:pt x="5501" y="2358"/>
                </a:lnTo>
                <a:lnTo>
                  <a:pt x="5274" y="2143"/>
                </a:lnTo>
                <a:cubicBezTo>
                  <a:pt x="5310" y="2096"/>
                  <a:pt x="5322" y="2036"/>
                  <a:pt x="5322" y="1977"/>
                </a:cubicBezTo>
                <a:lnTo>
                  <a:pt x="5322" y="1881"/>
                </a:lnTo>
                <a:close/>
                <a:moveTo>
                  <a:pt x="8501" y="1881"/>
                </a:moveTo>
                <a:lnTo>
                  <a:pt x="8501" y="1977"/>
                </a:lnTo>
                <a:cubicBezTo>
                  <a:pt x="8501" y="2036"/>
                  <a:pt x="8525" y="2096"/>
                  <a:pt x="8549" y="2143"/>
                </a:cubicBezTo>
                <a:lnTo>
                  <a:pt x="8334" y="2358"/>
                </a:lnTo>
                <a:lnTo>
                  <a:pt x="8299" y="2358"/>
                </a:lnTo>
                <a:lnTo>
                  <a:pt x="8072" y="2143"/>
                </a:lnTo>
                <a:cubicBezTo>
                  <a:pt x="8108" y="2096"/>
                  <a:pt x="8120" y="2036"/>
                  <a:pt x="8120" y="1977"/>
                </a:cubicBezTo>
                <a:lnTo>
                  <a:pt x="8120" y="1881"/>
                </a:lnTo>
                <a:close/>
                <a:moveTo>
                  <a:pt x="9906" y="3286"/>
                </a:moveTo>
                <a:cubicBezTo>
                  <a:pt x="10120" y="3286"/>
                  <a:pt x="10275" y="3453"/>
                  <a:pt x="10275" y="3655"/>
                </a:cubicBezTo>
                <a:lnTo>
                  <a:pt x="10275" y="4012"/>
                </a:lnTo>
                <a:cubicBezTo>
                  <a:pt x="10263" y="4298"/>
                  <a:pt x="10013" y="4536"/>
                  <a:pt x="9716" y="4536"/>
                </a:cubicBezTo>
                <a:cubicBezTo>
                  <a:pt x="9418" y="4536"/>
                  <a:pt x="9180" y="4298"/>
                  <a:pt x="9180" y="4001"/>
                </a:cubicBezTo>
                <a:lnTo>
                  <a:pt x="9180" y="3655"/>
                </a:lnTo>
                <a:cubicBezTo>
                  <a:pt x="9180" y="3453"/>
                  <a:pt x="9346" y="3286"/>
                  <a:pt x="9549" y="3286"/>
                </a:cubicBezTo>
                <a:close/>
                <a:moveTo>
                  <a:pt x="1512" y="3286"/>
                </a:moveTo>
                <a:cubicBezTo>
                  <a:pt x="1691" y="3286"/>
                  <a:pt x="1857" y="3453"/>
                  <a:pt x="1857" y="3655"/>
                </a:cubicBezTo>
                <a:lnTo>
                  <a:pt x="1857" y="4012"/>
                </a:lnTo>
                <a:cubicBezTo>
                  <a:pt x="1857" y="4310"/>
                  <a:pt x="1619" y="4548"/>
                  <a:pt x="1322" y="4548"/>
                </a:cubicBezTo>
                <a:cubicBezTo>
                  <a:pt x="1024" y="4548"/>
                  <a:pt x="786" y="4310"/>
                  <a:pt x="786" y="4012"/>
                </a:cubicBezTo>
                <a:lnTo>
                  <a:pt x="786" y="3655"/>
                </a:lnTo>
                <a:cubicBezTo>
                  <a:pt x="786" y="3453"/>
                  <a:pt x="953" y="3286"/>
                  <a:pt x="1155" y="3286"/>
                </a:cubicBezTo>
                <a:close/>
                <a:moveTo>
                  <a:pt x="4310" y="3286"/>
                </a:moveTo>
                <a:cubicBezTo>
                  <a:pt x="4489" y="3286"/>
                  <a:pt x="4655" y="3453"/>
                  <a:pt x="4655" y="3655"/>
                </a:cubicBezTo>
                <a:lnTo>
                  <a:pt x="4655" y="4012"/>
                </a:lnTo>
                <a:cubicBezTo>
                  <a:pt x="4655" y="4310"/>
                  <a:pt x="4417" y="4548"/>
                  <a:pt x="4120" y="4548"/>
                </a:cubicBezTo>
                <a:cubicBezTo>
                  <a:pt x="3822" y="4548"/>
                  <a:pt x="3584" y="4310"/>
                  <a:pt x="3584" y="4012"/>
                </a:cubicBezTo>
                <a:lnTo>
                  <a:pt x="3584" y="3655"/>
                </a:lnTo>
                <a:cubicBezTo>
                  <a:pt x="3584" y="3453"/>
                  <a:pt x="3750" y="3286"/>
                  <a:pt x="3953" y="3286"/>
                </a:cubicBezTo>
                <a:close/>
                <a:moveTo>
                  <a:pt x="7108" y="3286"/>
                </a:moveTo>
                <a:cubicBezTo>
                  <a:pt x="7287" y="3286"/>
                  <a:pt x="7453" y="3453"/>
                  <a:pt x="7453" y="3655"/>
                </a:cubicBezTo>
                <a:lnTo>
                  <a:pt x="7453" y="4012"/>
                </a:lnTo>
                <a:cubicBezTo>
                  <a:pt x="7453" y="4310"/>
                  <a:pt x="7215" y="4548"/>
                  <a:pt x="6918" y="4548"/>
                </a:cubicBezTo>
                <a:cubicBezTo>
                  <a:pt x="6620" y="4548"/>
                  <a:pt x="6382" y="4310"/>
                  <a:pt x="6382" y="4012"/>
                </a:cubicBezTo>
                <a:lnTo>
                  <a:pt x="6382" y="3655"/>
                </a:lnTo>
                <a:cubicBezTo>
                  <a:pt x="6382" y="3453"/>
                  <a:pt x="6548" y="3286"/>
                  <a:pt x="6751" y="3286"/>
                </a:cubicBezTo>
                <a:close/>
                <a:moveTo>
                  <a:pt x="1500" y="4858"/>
                </a:moveTo>
                <a:lnTo>
                  <a:pt x="1500" y="4953"/>
                </a:lnTo>
                <a:cubicBezTo>
                  <a:pt x="1500" y="5013"/>
                  <a:pt x="1512" y="5072"/>
                  <a:pt x="1548" y="5120"/>
                </a:cubicBezTo>
                <a:lnTo>
                  <a:pt x="1322" y="5334"/>
                </a:lnTo>
                <a:lnTo>
                  <a:pt x="1286" y="5334"/>
                </a:lnTo>
                <a:lnTo>
                  <a:pt x="1072" y="5120"/>
                </a:lnTo>
                <a:cubicBezTo>
                  <a:pt x="1095" y="5072"/>
                  <a:pt x="1107" y="5013"/>
                  <a:pt x="1107" y="4953"/>
                </a:cubicBezTo>
                <a:lnTo>
                  <a:pt x="1107" y="4858"/>
                </a:lnTo>
                <a:close/>
                <a:moveTo>
                  <a:pt x="4298" y="4858"/>
                </a:moveTo>
                <a:lnTo>
                  <a:pt x="4298" y="4953"/>
                </a:lnTo>
                <a:cubicBezTo>
                  <a:pt x="4298" y="5013"/>
                  <a:pt x="4310" y="5072"/>
                  <a:pt x="4334" y="5120"/>
                </a:cubicBezTo>
                <a:lnTo>
                  <a:pt x="4120" y="5334"/>
                </a:lnTo>
                <a:lnTo>
                  <a:pt x="4084" y="5334"/>
                </a:lnTo>
                <a:lnTo>
                  <a:pt x="3870" y="5120"/>
                </a:lnTo>
                <a:cubicBezTo>
                  <a:pt x="3893" y="5072"/>
                  <a:pt x="3905" y="5013"/>
                  <a:pt x="3905" y="4953"/>
                </a:cubicBezTo>
                <a:lnTo>
                  <a:pt x="3905" y="4858"/>
                </a:lnTo>
                <a:close/>
                <a:moveTo>
                  <a:pt x="7108" y="4858"/>
                </a:moveTo>
                <a:lnTo>
                  <a:pt x="7108" y="4953"/>
                </a:lnTo>
                <a:cubicBezTo>
                  <a:pt x="7108" y="5013"/>
                  <a:pt x="7120" y="5072"/>
                  <a:pt x="7156" y="5120"/>
                </a:cubicBezTo>
                <a:lnTo>
                  <a:pt x="6929" y="5334"/>
                </a:lnTo>
                <a:lnTo>
                  <a:pt x="6906" y="5334"/>
                </a:lnTo>
                <a:lnTo>
                  <a:pt x="6679" y="5120"/>
                </a:lnTo>
                <a:cubicBezTo>
                  <a:pt x="6703" y="5072"/>
                  <a:pt x="6715" y="5013"/>
                  <a:pt x="6715" y="4953"/>
                </a:cubicBezTo>
                <a:lnTo>
                  <a:pt x="6715" y="4858"/>
                </a:lnTo>
                <a:close/>
                <a:moveTo>
                  <a:pt x="9906" y="4858"/>
                </a:moveTo>
                <a:lnTo>
                  <a:pt x="9906" y="4953"/>
                </a:lnTo>
                <a:cubicBezTo>
                  <a:pt x="9906" y="5013"/>
                  <a:pt x="9918" y="5072"/>
                  <a:pt x="9954" y="5120"/>
                </a:cubicBezTo>
                <a:lnTo>
                  <a:pt x="9727" y="5334"/>
                </a:lnTo>
                <a:lnTo>
                  <a:pt x="9704" y="5334"/>
                </a:lnTo>
                <a:lnTo>
                  <a:pt x="9477" y="5120"/>
                </a:lnTo>
                <a:cubicBezTo>
                  <a:pt x="9501" y="5072"/>
                  <a:pt x="9525" y="5013"/>
                  <a:pt x="9525" y="4953"/>
                </a:cubicBezTo>
                <a:lnTo>
                  <a:pt x="9525" y="4858"/>
                </a:lnTo>
                <a:close/>
                <a:moveTo>
                  <a:pt x="2453" y="0"/>
                </a:moveTo>
                <a:cubicBezTo>
                  <a:pt x="2084" y="0"/>
                  <a:pt x="1762" y="310"/>
                  <a:pt x="1762" y="679"/>
                </a:cubicBezTo>
                <a:lnTo>
                  <a:pt x="1762" y="1036"/>
                </a:lnTo>
                <a:cubicBezTo>
                  <a:pt x="1762" y="1322"/>
                  <a:pt x="1905" y="1572"/>
                  <a:pt x="2119" y="1726"/>
                </a:cubicBezTo>
                <a:lnTo>
                  <a:pt x="2119" y="1977"/>
                </a:lnTo>
                <a:cubicBezTo>
                  <a:pt x="2119" y="1977"/>
                  <a:pt x="2119" y="1988"/>
                  <a:pt x="2107" y="1988"/>
                </a:cubicBezTo>
                <a:lnTo>
                  <a:pt x="1691" y="2203"/>
                </a:lnTo>
                <a:cubicBezTo>
                  <a:pt x="1512" y="2286"/>
                  <a:pt x="1405" y="2465"/>
                  <a:pt x="1405" y="2655"/>
                </a:cubicBezTo>
                <a:lnTo>
                  <a:pt x="1405" y="2989"/>
                </a:lnTo>
                <a:lnTo>
                  <a:pt x="1036" y="2989"/>
                </a:lnTo>
                <a:cubicBezTo>
                  <a:pt x="667" y="2989"/>
                  <a:pt x="357" y="3298"/>
                  <a:pt x="357" y="3667"/>
                </a:cubicBezTo>
                <a:lnTo>
                  <a:pt x="357" y="4024"/>
                </a:lnTo>
                <a:cubicBezTo>
                  <a:pt x="357" y="4310"/>
                  <a:pt x="488" y="4560"/>
                  <a:pt x="714" y="4715"/>
                </a:cubicBezTo>
                <a:lnTo>
                  <a:pt x="714" y="4965"/>
                </a:lnTo>
                <a:cubicBezTo>
                  <a:pt x="714" y="4965"/>
                  <a:pt x="714" y="4977"/>
                  <a:pt x="691" y="4977"/>
                </a:cubicBezTo>
                <a:lnTo>
                  <a:pt x="274" y="5191"/>
                </a:lnTo>
                <a:cubicBezTo>
                  <a:pt x="95" y="5275"/>
                  <a:pt x="0" y="5453"/>
                  <a:pt x="0" y="5656"/>
                </a:cubicBezTo>
                <a:lnTo>
                  <a:pt x="0" y="7382"/>
                </a:lnTo>
                <a:cubicBezTo>
                  <a:pt x="0" y="7513"/>
                  <a:pt x="36" y="7644"/>
                  <a:pt x="119" y="7751"/>
                </a:cubicBezTo>
                <a:lnTo>
                  <a:pt x="298" y="8013"/>
                </a:lnTo>
                <a:cubicBezTo>
                  <a:pt x="333" y="8073"/>
                  <a:pt x="357" y="8156"/>
                  <a:pt x="357" y="8227"/>
                </a:cubicBezTo>
                <a:lnTo>
                  <a:pt x="357" y="8942"/>
                </a:lnTo>
                <a:cubicBezTo>
                  <a:pt x="357" y="9025"/>
                  <a:pt x="429" y="9108"/>
                  <a:pt x="512" y="9108"/>
                </a:cubicBezTo>
                <a:cubicBezTo>
                  <a:pt x="607" y="9108"/>
                  <a:pt x="679" y="9025"/>
                  <a:pt x="679" y="8942"/>
                </a:cubicBezTo>
                <a:lnTo>
                  <a:pt x="679" y="8227"/>
                </a:lnTo>
                <a:cubicBezTo>
                  <a:pt x="679" y="8096"/>
                  <a:pt x="631" y="7953"/>
                  <a:pt x="560" y="7858"/>
                </a:cubicBezTo>
                <a:lnTo>
                  <a:pt x="381" y="7584"/>
                </a:lnTo>
                <a:cubicBezTo>
                  <a:pt x="333" y="7525"/>
                  <a:pt x="321" y="7453"/>
                  <a:pt x="321" y="7382"/>
                </a:cubicBezTo>
                <a:lnTo>
                  <a:pt x="321" y="5656"/>
                </a:lnTo>
                <a:cubicBezTo>
                  <a:pt x="321" y="5572"/>
                  <a:pt x="369" y="5513"/>
                  <a:pt x="429" y="5477"/>
                </a:cubicBezTo>
                <a:lnTo>
                  <a:pt x="714" y="5322"/>
                </a:lnTo>
                <a:lnTo>
                  <a:pt x="976" y="5596"/>
                </a:lnTo>
                <a:cubicBezTo>
                  <a:pt x="1036" y="5656"/>
                  <a:pt x="1131" y="5691"/>
                  <a:pt x="1214" y="5691"/>
                </a:cubicBezTo>
                <a:cubicBezTo>
                  <a:pt x="1310" y="5691"/>
                  <a:pt x="1381" y="5667"/>
                  <a:pt x="1453" y="5596"/>
                </a:cubicBezTo>
                <a:lnTo>
                  <a:pt x="1726" y="5322"/>
                </a:lnTo>
                <a:lnTo>
                  <a:pt x="2000" y="5477"/>
                </a:lnTo>
                <a:cubicBezTo>
                  <a:pt x="2060" y="5501"/>
                  <a:pt x="2107" y="5572"/>
                  <a:pt x="2107" y="5656"/>
                </a:cubicBezTo>
                <a:lnTo>
                  <a:pt x="2107" y="7382"/>
                </a:lnTo>
                <a:cubicBezTo>
                  <a:pt x="2107" y="7453"/>
                  <a:pt x="2096" y="7525"/>
                  <a:pt x="2048" y="7584"/>
                </a:cubicBezTo>
                <a:lnTo>
                  <a:pt x="1869" y="7858"/>
                </a:lnTo>
                <a:cubicBezTo>
                  <a:pt x="1798" y="7977"/>
                  <a:pt x="1750" y="8096"/>
                  <a:pt x="1750" y="8227"/>
                </a:cubicBezTo>
                <a:lnTo>
                  <a:pt x="1750" y="8942"/>
                </a:lnTo>
                <a:cubicBezTo>
                  <a:pt x="1750" y="9025"/>
                  <a:pt x="1822" y="9108"/>
                  <a:pt x="1917" y="9108"/>
                </a:cubicBezTo>
                <a:cubicBezTo>
                  <a:pt x="2000" y="9108"/>
                  <a:pt x="2084" y="9025"/>
                  <a:pt x="2084" y="8942"/>
                </a:cubicBezTo>
                <a:lnTo>
                  <a:pt x="2084" y="8227"/>
                </a:lnTo>
                <a:cubicBezTo>
                  <a:pt x="2084" y="8156"/>
                  <a:pt x="2096" y="8073"/>
                  <a:pt x="2143" y="8013"/>
                </a:cubicBezTo>
                <a:lnTo>
                  <a:pt x="2322" y="7751"/>
                </a:lnTo>
                <a:cubicBezTo>
                  <a:pt x="2393" y="7632"/>
                  <a:pt x="2441" y="7513"/>
                  <a:pt x="2441" y="7382"/>
                </a:cubicBezTo>
                <a:lnTo>
                  <a:pt x="2441" y="5656"/>
                </a:lnTo>
                <a:cubicBezTo>
                  <a:pt x="2441" y="5453"/>
                  <a:pt x="2334" y="5275"/>
                  <a:pt x="2155" y="5191"/>
                </a:cubicBezTo>
                <a:lnTo>
                  <a:pt x="1738" y="4977"/>
                </a:lnTo>
                <a:lnTo>
                  <a:pt x="1726" y="4965"/>
                </a:lnTo>
                <a:lnTo>
                  <a:pt x="1726" y="4703"/>
                </a:lnTo>
                <a:cubicBezTo>
                  <a:pt x="1929" y="4536"/>
                  <a:pt x="2084" y="4298"/>
                  <a:pt x="2084" y="4012"/>
                </a:cubicBezTo>
                <a:lnTo>
                  <a:pt x="2084" y="3655"/>
                </a:lnTo>
                <a:cubicBezTo>
                  <a:pt x="2084" y="3405"/>
                  <a:pt x="1929" y="3179"/>
                  <a:pt x="1726" y="3060"/>
                </a:cubicBezTo>
                <a:lnTo>
                  <a:pt x="1726" y="2643"/>
                </a:lnTo>
                <a:cubicBezTo>
                  <a:pt x="1726" y="2572"/>
                  <a:pt x="1762" y="2512"/>
                  <a:pt x="1822" y="2465"/>
                </a:cubicBezTo>
                <a:lnTo>
                  <a:pt x="2107" y="2322"/>
                </a:lnTo>
                <a:lnTo>
                  <a:pt x="2381" y="2584"/>
                </a:lnTo>
                <a:cubicBezTo>
                  <a:pt x="2441" y="2643"/>
                  <a:pt x="2524" y="2691"/>
                  <a:pt x="2619" y="2691"/>
                </a:cubicBezTo>
                <a:cubicBezTo>
                  <a:pt x="2703" y="2691"/>
                  <a:pt x="2774" y="2655"/>
                  <a:pt x="2858" y="2584"/>
                </a:cubicBezTo>
                <a:lnTo>
                  <a:pt x="3119" y="2322"/>
                </a:lnTo>
                <a:lnTo>
                  <a:pt x="3405" y="2465"/>
                </a:lnTo>
                <a:cubicBezTo>
                  <a:pt x="3465" y="2500"/>
                  <a:pt x="3512" y="2572"/>
                  <a:pt x="3512" y="2643"/>
                </a:cubicBezTo>
                <a:lnTo>
                  <a:pt x="3512" y="3060"/>
                </a:lnTo>
                <a:cubicBezTo>
                  <a:pt x="3298" y="3179"/>
                  <a:pt x="3155" y="3405"/>
                  <a:pt x="3155" y="3655"/>
                </a:cubicBezTo>
                <a:lnTo>
                  <a:pt x="3155" y="4012"/>
                </a:lnTo>
                <a:cubicBezTo>
                  <a:pt x="3155" y="4298"/>
                  <a:pt x="3286" y="4548"/>
                  <a:pt x="3512" y="4703"/>
                </a:cubicBezTo>
                <a:lnTo>
                  <a:pt x="3512" y="4953"/>
                </a:lnTo>
                <a:cubicBezTo>
                  <a:pt x="3512" y="4953"/>
                  <a:pt x="3512" y="4965"/>
                  <a:pt x="3489" y="4965"/>
                </a:cubicBezTo>
                <a:lnTo>
                  <a:pt x="3072" y="5179"/>
                </a:lnTo>
                <a:cubicBezTo>
                  <a:pt x="2893" y="5263"/>
                  <a:pt x="2798" y="5441"/>
                  <a:pt x="2798" y="5632"/>
                </a:cubicBezTo>
                <a:lnTo>
                  <a:pt x="2798" y="7358"/>
                </a:lnTo>
                <a:cubicBezTo>
                  <a:pt x="2798" y="7501"/>
                  <a:pt x="2834" y="7632"/>
                  <a:pt x="2917" y="7739"/>
                </a:cubicBezTo>
                <a:lnTo>
                  <a:pt x="3096" y="8001"/>
                </a:lnTo>
                <a:cubicBezTo>
                  <a:pt x="3131" y="8061"/>
                  <a:pt x="3155" y="8132"/>
                  <a:pt x="3155" y="8215"/>
                </a:cubicBezTo>
                <a:lnTo>
                  <a:pt x="3155" y="8930"/>
                </a:lnTo>
                <a:cubicBezTo>
                  <a:pt x="3155" y="9013"/>
                  <a:pt x="3227" y="9085"/>
                  <a:pt x="3310" y="9085"/>
                </a:cubicBezTo>
                <a:cubicBezTo>
                  <a:pt x="3405" y="9085"/>
                  <a:pt x="3477" y="9013"/>
                  <a:pt x="3477" y="8930"/>
                </a:cubicBezTo>
                <a:lnTo>
                  <a:pt x="3477" y="8215"/>
                </a:lnTo>
                <a:cubicBezTo>
                  <a:pt x="3477" y="8073"/>
                  <a:pt x="3429" y="7942"/>
                  <a:pt x="3358" y="7834"/>
                </a:cubicBezTo>
                <a:lnTo>
                  <a:pt x="3179" y="7572"/>
                </a:lnTo>
                <a:cubicBezTo>
                  <a:pt x="3131" y="7513"/>
                  <a:pt x="3119" y="7441"/>
                  <a:pt x="3119" y="7358"/>
                </a:cubicBezTo>
                <a:lnTo>
                  <a:pt x="3119" y="5632"/>
                </a:lnTo>
                <a:cubicBezTo>
                  <a:pt x="3119" y="5560"/>
                  <a:pt x="3167" y="5501"/>
                  <a:pt x="3227" y="5453"/>
                </a:cubicBezTo>
                <a:lnTo>
                  <a:pt x="3512" y="5310"/>
                </a:lnTo>
                <a:lnTo>
                  <a:pt x="3774" y="5572"/>
                </a:lnTo>
                <a:cubicBezTo>
                  <a:pt x="3834" y="5632"/>
                  <a:pt x="3929" y="5679"/>
                  <a:pt x="4012" y="5679"/>
                </a:cubicBezTo>
                <a:cubicBezTo>
                  <a:pt x="4108" y="5679"/>
                  <a:pt x="4179" y="5656"/>
                  <a:pt x="4251" y="5572"/>
                </a:cubicBezTo>
                <a:lnTo>
                  <a:pt x="4524" y="5310"/>
                </a:lnTo>
                <a:lnTo>
                  <a:pt x="4798" y="5453"/>
                </a:lnTo>
                <a:cubicBezTo>
                  <a:pt x="4858" y="5489"/>
                  <a:pt x="4905" y="5560"/>
                  <a:pt x="4905" y="5632"/>
                </a:cubicBezTo>
                <a:lnTo>
                  <a:pt x="4905" y="7358"/>
                </a:lnTo>
                <a:cubicBezTo>
                  <a:pt x="4905" y="7441"/>
                  <a:pt x="4893" y="7513"/>
                  <a:pt x="4846" y="7572"/>
                </a:cubicBezTo>
                <a:lnTo>
                  <a:pt x="4667" y="7834"/>
                </a:lnTo>
                <a:cubicBezTo>
                  <a:pt x="4596" y="7953"/>
                  <a:pt x="4548" y="8073"/>
                  <a:pt x="4548" y="8215"/>
                </a:cubicBezTo>
                <a:lnTo>
                  <a:pt x="4548" y="8930"/>
                </a:lnTo>
                <a:cubicBezTo>
                  <a:pt x="4548" y="9013"/>
                  <a:pt x="4620" y="9085"/>
                  <a:pt x="4715" y="9085"/>
                </a:cubicBezTo>
                <a:cubicBezTo>
                  <a:pt x="4798" y="9085"/>
                  <a:pt x="4882" y="9013"/>
                  <a:pt x="4882" y="8930"/>
                </a:cubicBezTo>
                <a:lnTo>
                  <a:pt x="4882" y="8215"/>
                </a:lnTo>
                <a:cubicBezTo>
                  <a:pt x="4882" y="8132"/>
                  <a:pt x="4893" y="8061"/>
                  <a:pt x="4941" y="8001"/>
                </a:cubicBezTo>
                <a:lnTo>
                  <a:pt x="5120" y="7739"/>
                </a:lnTo>
                <a:cubicBezTo>
                  <a:pt x="5191" y="7620"/>
                  <a:pt x="5239" y="7501"/>
                  <a:pt x="5239" y="7358"/>
                </a:cubicBezTo>
                <a:lnTo>
                  <a:pt x="5239" y="5632"/>
                </a:lnTo>
                <a:cubicBezTo>
                  <a:pt x="5239" y="5441"/>
                  <a:pt x="5132" y="5263"/>
                  <a:pt x="4953" y="5179"/>
                </a:cubicBezTo>
                <a:lnTo>
                  <a:pt x="4536" y="4965"/>
                </a:lnTo>
                <a:lnTo>
                  <a:pt x="4524" y="4953"/>
                </a:lnTo>
                <a:lnTo>
                  <a:pt x="4524" y="4703"/>
                </a:lnTo>
                <a:cubicBezTo>
                  <a:pt x="4727" y="4536"/>
                  <a:pt x="4882" y="4298"/>
                  <a:pt x="4882" y="4012"/>
                </a:cubicBezTo>
                <a:lnTo>
                  <a:pt x="4882" y="3655"/>
                </a:lnTo>
                <a:cubicBezTo>
                  <a:pt x="4882" y="3405"/>
                  <a:pt x="4727" y="3179"/>
                  <a:pt x="4524" y="3060"/>
                </a:cubicBezTo>
                <a:lnTo>
                  <a:pt x="4524" y="2643"/>
                </a:lnTo>
                <a:cubicBezTo>
                  <a:pt x="4524" y="2572"/>
                  <a:pt x="4560" y="2512"/>
                  <a:pt x="4620" y="2465"/>
                </a:cubicBezTo>
                <a:lnTo>
                  <a:pt x="4905" y="2322"/>
                </a:lnTo>
                <a:lnTo>
                  <a:pt x="5179" y="2584"/>
                </a:lnTo>
                <a:cubicBezTo>
                  <a:pt x="5239" y="2643"/>
                  <a:pt x="5322" y="2691"/>
                  <a:pt x="5417" y="2691"/>
                </a:cubicBezTo>
                <a:cubicBezTo>
                  <a:pt x="5501" y="2691"/>
                  <a:pt x="5572" y="2655"/>
                  <a:pt x="5655" y="2584"/>
                </a:cubicBezTo>
                <a:lnTo>
                  <a:pt x="5917" y="2322"/>
                </a:lnTo>
                <a:lnTo>
                  <a:pt x="6203" y="2465"/>
                </a:lnTo>
                <a:cubicBezTo>
                  <a:pt x="6263" y="2500"/>
                  <a:pt x="6310" y="2572"/>
                  <a:pt x="6310" y="2643"/>
                </a:cubicBezTo>
                <a:lnTo>
                  <a:pt x="6310" y="3060"/>
                </a:lnTo>
                <a:cubicBezTo>
                  <a:pt x="6096" y="3179"/>
                  <a:pt x="5953" y="3405"/>
                  <a:pt x="5953" y="3655"/>
                </a:cubicBezTo>
                <a:lnTo>
                  <a:pt x="5953" y="4012"/>
                </a:lnTo>
                <a:cubicBezTo>
                  <a:pt x="5953" y="4298"/>
                  <a:pt x="6084" y="4548"/>
                  <a:pt x="6310" y="4703"/>
                </a:cubicBezTo>
                <a:lnTo>
                  <a:pt x="6310" y="4953"/>
                </a:lnTo>
                <a:cubicBezTo>
                  <a:pt x="6310" y="4953"/>
                  <a:pt x="6310" y="4965"/>
                  <a:pt x="6287" y="4965"/>
                </a:cubicBezTo>
                <a:lnTo>
                  <a:pt x="5870" y="5179"/>
                </a:lnTo>
                <a:cubicBezTo>
                  <a:pt x="5691" y="5263"/>
                  <a:pt x="5596" y="5441"/>
                  <a:pt x="5596" y="5632"/>
                </a:cubicBezTo>
                <a:lnTo>
                  <a:pt x="5596" y="7358"/>
                </a:lnTo>
                <a:cubicBezTo>
                  <a:pt x="5596" y="7501"/>
                  <a:pt x="5632" y="7632"/>
                  <a:pt x="5715" y="7739"/>
                </a:cubicBezTo>
                <a:lnTo>
                  <a:pt x="5894" y="8001"/>
                </a:lnTo>
                <a:cubicBezTo>
                  <a:pt x="5929" y="8061"/>
                  <a:pt x="5953" y="8132"/>
                  <a:pt x="5953" y="8215"/>
                </a:cubicBezTo>
                <a:lnTo>
                  <a:pt x="5953" y="8930"/>
                </a:lnTo>
                <a:cubicBezTo>
                  <a:pt x="5953" y="9013"/>
                  <a:pt x="6025" y="9085"/>
                  <a:pt x="6108" y="9085"/>
                </a:cubicBezTo>
                <a:cubicBezTo>
                  <a:pt x="6203" y="9085"/>
                  <a:pt x="6275" y="9013"/>
                  <a:pt x="6275" y="8930"/>
                </a:cubicBezTo>
                <a:lnTo>
                  <a:pt x="6275" y="8215"/>
                </a:lnTo>
                <a:cubicBezTo>
                  <a:pt x="6275" y="8073"/>
                  <a:pt x="6227" y="7942"/>
                  <a:pt x="6156" y="7834"/>
                </a:cubicBezTo>
                <a:lnTo>
                  <a:pt x="5977" y="7572"/>
                </a:lnTo>
                <a:cubicBezTo>
                  <a:pt x="5929" y="7513"/>
                  <a:pt x="5917" y="7441"/>
                  <a:pt x="5917" y="7358"/>
                </a:cubicBezTo>
                <a:lnTo>
                  <a:pt x="5917" y="5632"/>
                </a:lnTo>
                <a:cubicBezTo>
                  <a:pt x="5917" y="5560"/>
                  <a:pt x="5965" y="5501"/>
                  <a:pt x="6025" y="5453"/>
                </a:cubicBezTo>
                <a:lnTo>
                  <a:pt x="6310" y="5310"/>
                </a:lnTo>
                <a:lnTo>
                  <a:pt x="6572" y="5572"/>
                </a:lnTo>
                <a:cubicBezTo>
                  <a:pt x="6632" y="5632"/>
                  <a:pt x="6727" y="5679"/>
                  <a:pt x="6810" y="5679"/>
                </a:cubicBezTo>
                <a:cubicBezTo>
                  <a:pt x="6906" y="5679"/>
                  <a:pt x="6977" y="5656"/>
                  <a:pt x="7049" y="5572"/>
                </a:cubicBezTo>
                <a:lnTo>
                  <a:pt x="7322" y="5310"/>
                </a:lnTo>
                <a:lnTo>
                  <a:pt x="7596" y="5453"/>
                </a:lnTo>
                <a:cubicBezTo>
                  <a:pt x="7656" y="5489"/>
                  <a:pt x="7703" y="5560"/>
                  <a:pt x="7703" y="5632"/>
                </a:cubicBezTo>
                <a:lnTo>
                  <a:pt x="7703" y="7358"/>
                </a:lnTo>
                <a:cubicBezTo>
                  <a:pt x="7703" y="7441"/>
                  <a:pt x="7691" y="7513"/>
                  <a:pt x="7644" y="7572"/>
                </a:cubicBezTo>
                <a:lnTo>
                  <a:pt x="7465" y="7834"/>
                </a:lnTo>
                <a:cubicBezTo>
                  <a:pt x="7394" y="7953"/>
                  <a:pt x="7346" y="8073"/>
                  <a:pt x="7346" y="8215"/>
                </a:cubicBezTo>
                <a:lnTo>
                  <a:pt x="7346" y="8930"/>
                </a:lnTo>
                <a:cubicBezTo>
                  <a:pt x="7346" y="9013"/>
                  <a:pt x="7418" y="9085"/>
                  <a:pt x="7513" y="9085"/>
                </a:cubicBezTo>
                <a:cubicBezTo>
                  <a:pt x="7596" y="9085"/>
                  <a:pt x="7680" y="9013"/>
                  <a:pt x="7680" y="8930"/>
                </a:cubicBezTo>
                <a:lnTo>
                  <a:pt x="7680" y="8215"/>
                </a:lnTo>
                <a:cubicBezTo>
                  <a:pt x="7680" y="8132"/>
                  <a:pt x="7691" y="8061"/>
                  <a:pt x="7739" y="8001"/>
                </a:cubicBezTo>
                <a:lnTo>
                  <a:pt x="7918" y="7739"/>
                </a:lnTo>
                <a:cubicBezTo>
                  <a:pt x="7989" y="7620"/>
                  <a:pt x="8037" y="7501"/>
                  <a:pt x="8037" y="7358"/>
                </a:cubicBezTo>
                <a:lnTo>
                  <a:pt x="8037" y="5632"/>
                </a:lnTo>
                <a:cubicBezTo>
                  <a:pt x="8037" y="5441"/>
                  <a:pt x="7930" y="5263"/>
                  <a:pt x="7751" y="5179"/>
                </a:cubicBezTo>
                <a:lnTo>
                  <a:pt x="7334" y="4965"/>
                </a:lnTo>
                <a:lnTo>
                  <a:pt x="7322" y="4953"/>
                </a:lnTo>
                <a:lnTo>
                  <a:pt x="7322" y="4703"/>
                </a:lnTo>
                <a:cubicBezTo>
                  <a:pt x="7525" y="4536"/>
                  <a:pt x="7680" y="4298"/>
                  <a:pt x="7680" y="4012"/>
                </a:cubicBezTo>
                <a:lnTo>
                  <a:pt x="7680" y="3655"/>
                </a:lnTo>
                <a:cubicBezTo>
                  <a:pt x="7680" y="3405"/>
                  <a:pt x="7525" y="3179"/>
                  <a:pt x="7322" y="3060"/>
                </a:cubicBezTo>
                <a:lnTo>
                  <a:pt x="7322" y="2643"/>
                </a:lnTo>
                <a:cubicBezTo>
                  <a:pt x="7322" y="2572"/>
                  <a:pt x="7358" y="2512"/>
                  <a:pt x="7418" y="2465"/>
                </a:cubicBezTo>
                <a:lnTo>
                  <a:pt x="7703" y="2322"/>
                </a:lnTo>
                <a:lnTo>
                  <a:pt x="7977" y="2584"/>
                </a:lnTo>
                <a:cubicBezTo>
                  <a:pt x="8037" y="2643"/>
                  <a:pt x="8120" y="2691"/>
                  <a:pt x="8215" y="2691"/>
                </a:cubicBezTo>
                <a:cubicBezTo>
                  <a:pt x="8299" y="2691"/>
                  <a:pt x="8370" y="2655"/>
                  <a:pt x="8453" y="2584"/>
                </a:cubicBezTo>
                <a:lnTo>
                  <a:pt x="8715" y="2322"/>
                </a:lnTo>
                <a:lnTo>
                  <a:pt x="9001" y="2465"/>
                </a:lnTo>
                <a:cubicBezTo>
                  <a:pt x="9061" y="2500"/>
                  <a:pt x="9108" y="2572"/>
                  <a:pt x="9108" y="2643"/>
                </a:cubicBezTo>
                <a:lnTo>
                  <a:pt x="9108" y="3060"/>
                </a:lnTo>
                <a:cubicBezTo>
                  <a:pt x="8894" y="3179"/>
                  <a:pt x="8751" y="3405"/>
                  <a:pt x="8751" y="3655"/>
                </a:cubicBezTo>
                <a:lnTo>
                  <a:pt x="8751" y="4012"/>
                </a:lnTo>
                <a:cubicBezTo>
                  <a:pt x="8751" y="4298"/>
                  <a:pt x="8882" y="4548"/>
                  <a:pt x="9108" y="4703"/>
                </a:cubicBezTo>
                <a:lnTo>
                  <a:pt x="9108" y="4953"/>
                </a:lnTo>
                <a:cubicBezTo>
                  <a:pt x="9108" y="4953"/>
                  <a:pt x="9108" y="4965"/>
                  <a:pt x="9084" y="4965"/>
                </a:cubicBezTo>
                <a:lnTo>
                  <a:pt x="8668" y="5179"/>
                </a:lnTo>
                <a:cubicBezTo>
                  <a:pt x="8489" y="5263"/>
                  <a:pt x="8394" y="5441"/>
                  <a:pt x="8394" y="5632"/>
                </a:cubicBezTo>
                <a:lnTo>
                  <a:pt x="8394" y="7358"/>
                </a:lnTo>
                <a:cubicBezTo>
                  <a:pt x="8394" y="7501"/>
                  <a:pt x="8430" y="7632"/>
                  <a:pt x="8513" y="7739"/>
                </a:cubicBezTo>
                <a:lnTo>
                  <a:pt x="8692" y="8001"/>
                </a:lnTo>
                <a:cubicBezTo>
                  <a:pt x="8727" y="8061"/>
                  <a:pt x="8751" y="8132"/>
                  <a:pt x="8751" y="8215"/>
                </a:cubicBezTo>
                <a:lnTo>
                  <a:pt x="8751" y="8930"/>
                </a:lnTo>
                <a:cubicBezTo>
                  <a:pt x="8751" y="9013"/>
                  <a:pt x="8823" y="9085"/>
                  <a:pt x="8906" y="9085"/>
                </a:cubicBezTo>
                <a:cubicBezTo>
                  <a:pt x="9001" y="9085"/>
                  <a:pt x="9073" y="9013"/>
                  <a:pt x="9073" y="8930"/>
                </a:cubicBezTo>
                <a:lnTo>
                  <a:pt x="9073" y="8215"/>
                </a:lnTo>
                <a:cubicBezTo>
                  <a:pt x="9073" y="8073"/>
                  <a:pt x="9025" y="7942"/>
                  <a:pt x="8954" y="7834"/>
                </a:cubicBezTo>
                <a:lnTo>
                  <a:pt x="8775" y="7572"/>
                </a:lnTo>
                <a:cubicBezTo>
                  <a:pt x="8727" y="7513"/>
                  <a:pt x="8715" y="7441"/>
                  <a:pt x="8715" y="7358"/>
                </a:cubicBezTo>
                <a:lnTo>
                  <a:pt x="8715" y="5632"/>
                </a:lnTo>
                <a:cubicBezTo>
                  <a:pt x="8715" y="5560"/>
                  <a:pt x="8763" y="5501"/>
                  <a:pt x="8823" y="5453"/>
                </a:cubicBezTo>
                <a:lnTo>
                  <a:pt x="9108" y="5310"/>
                </a:lnTo>
                <a:lnTo>
                  <a:pt x="9370" y="5572"/>
                </a:lnTo>
                <a:cubicBezTo>
                  <a:pt x="9430" y="5632"/>
                  <a:pt x="9525" y="5679"/>
                  <a:pt x="9608" y="5679"/>
                </a:cubicBezTo>
                <a:cubicBezTo>
                  <a:pt x="9704" y="5679"/>
                  <a:pt x="9775" y="5656"/>
                  <a:pt x="9846" y="5572"/>
                </a:cubicBezTo>
                <a:lnTo>
                  <a:pt x="10120" y="5310"/>
                </a:lnTo>
                <a:lnTo>
                  <a:pt x="10394" y="5453"/>
                </a:lnTo>
                <a:cubicBezTo>
                  <a:pt x="10454" y="5489"/>
                  <a:pt x="10501" y="5560"/>
                  <a:pt x="10501" y="5632"/>
                </a:cubicBezTo>
                <a:lnTo>
                  <a:pt x="10501" y="7358"/>
                </a:lnTo>
                <a:cubicBezTo>
                  <a:pt x="10501" y="7441"/>
                  <a:pt x="10489" y="7513"/>
                  <a:pt x="10442" y="7572"/>
                </a:cubicBezTo>
                <a:lnTo>
                  <a:pt x="10263" y="7834"/>
                </a:lnTo>
                <a:cubicBezTo>
                  <a:pt x="10192" y="7953"/>
                  <a:pt x="10144" y="8073"/>
                  <a:pt x="10144" y="8215"/>
                </a:cubicBezTo>
                <a:lnTo>
                  <a:pt x="10144" y="8930"/>
                </a:lnTo>
                <a:cubicBezTo>
                  <a:pt x="10144" y="9013"/>
                  <a:pt x="10216" y="9085"/>
                  <a:pt x="10311" y="9085"/>
                </a:cubicBezTo>
                <a:cubicBezTo>
                  <a:pt x="10394" y="9085"/>
                  <a:pt x="10478" y="9013"/>
                  <a:pt x="10478" y="8930"/>
                </a:cubicBezTo>
                <a:lnTo>
                  <a:pt x="10478" y="8215"/>
                </a:lnTo>
                <a:cubicBezTo>
                  <a:pt x="10478" y="8132"/>
                  <a:pt x="10489" y="8061"/>
                  <a:pt x="10537" y="8001"/>
                </a:cubicBezTo>
                <a:lnTo>
                  <a:pt x="10716" y="7739"/>
                </a:lnTo>
                <a:cubicBezTo>
                  <a:pt x="10787" y="7620"/>
                  <a:pt x="10835" y="7501"/>
                  <a:pt x="10835" y="7358"/>
                </a:cubicBezTo>
                <a:lnTo>
                  <a:pt x="10835" y="5632"/>
                </a:lnTo>
                <a:cubicBezTo>
                  <a:pt x="10918" y="5429"/>
                  <a:pt x="10811" y="5251"/>
                  <a:pt x="10632" y="5155"/>
                </a:cubicBezTo>
                <a:lnTo>
                  <a:pt x="10216" y="4953"/>
                </a:lnTo>
                <a:lnTo>
                  <a:pt x="10204" y="4941"/>
                </a:lnTo>
                <a:lnTo>
                  <a:pt x="10204" y="4703"/>
                </a:lnTo>
                <a:cubicBezTo>
                  <a:pt x="10418" y="4536"/>
                  <a:pt x="10561" y="4298"/>
                  <a:pt x="10561" y="4012"/>
                </a:cubicBezTo>
                <a:lnTo>
                  <a:pt x="10561" y="3655"/>
                </a:lnTo>
                <a:cubicBezTo>
                  <a:pt x="10561" y="3286"/>
                  <a:pt x="10251" y="2977"/>
                  <a:pt x="9882" y="2977"/>
                </a:cubicBezTo>
                <a:lnTo>
                  <a:pt x="9501" y="2977"/>
                </a:lnTo>
                <a:lnTo>
                  <a:pt x="9501" y="2643"/>
                </a:lnTo>
                <a:cubicBezTo>
                  <a:pt x="9501" y="2453"/>
                  <a:pt x="9406" y="2274"/>
                  <a:pt x="9227" y="2179"/>
                </a:cubicBezTo>
                <a:lnTo>
                  <a:pt x="8811" y="1977"/>
                </a:lnTo>
                <a:lnTo>
                  <a:pt x="8787" y="1953"/>
                </a:lnTo>
                <a:lnTo>
                  <a:pt x="8787" y="1726"/>
                </a:lnTo>
                <a:cubicBezTo>
                  <a:pt x="9001" y="1560"/>
                  <a:pt x="9144" y="1322"/>
                  <a:pt x="9144" y="1036"/>
                </a:cubicBezTo>
                <a:lnTo>
                  <a:pt x="9144" y="679"/>
                </a:lnTo>
                <a:cubicBezTo>
                  <a:pt x="9144" y="310"/>
                  <a:pt x="8834" y="0"/>
                  <a:pt x="8465" y="0"/>
                </a:cubicBezTo>
                <a:lnTo>
                  <a:pt x="8108" y="0"/>
                </a:lnTo>
                <a:cubicBezTo>
                  <a:pt x="7739" y="0"/>
                  <a:pt x="7418" y="310"/>
                  <a:pt x="7418" y="679"/>
                </a:cubicBezTo>
                <a:lnTo>
                  <a:pt x="7418" y="1036"/>
                </a:lnTo>
                <a:cubicBezTo>
                  <a:pt x="7418" y="1322"/>
                  <a:pt x="7560" y="1572"/>
                  <a:pt x="7775" y="1726"/>
                </a:cubicBezTo>
                <a:lnTo>
                  <a:pt x="7775" y="1977"/>
                </a:lnTo>
                <a:cubicBezTo>
                  <a:pt x="7775" y="1977"/>
                  <a:pt x="7775" y="1988"/>
                  <a:pt x="7763" y="1988"/>
                </a:cubicBezTo>
                <a:lnTo>
                  <a:pt x="7346" y="2203"/>
                </a:lnTo>
                <a:cubicBezTo>
                  <a:pt x="7168" y="2286"/>
                  <a:pt x="7060" y="2465"/>
                  <a:pt x="7060" y="2655"/>
                </a:cubicBezTo>
                <a:lnTo>
                  <a:pt x="7060" y="2989"/>
                </a:lnTo>
                <a:lnTo>
                  <a:pt x="6679" y="2989"/>
                </a:lnTo>
                <a:lnTo>
                  <a:pt x="6679" y="2655"/>
                </a:lnTo>
                <a:cubicBezTo>
                  <a:pt x="6679" y="2465"/>
                  <a:pt x="6572" y="2286"/>
                  <a:pt x="6394" y="2203"/>
                </a:cubicBezTo>
                <a:lnTo>
                  <a:pt x="5977" y="1988"/>
                </a:lnTo>
                <a:lnTo>
                  <a:pt x="5965" y="1977"/>
                </a:lnTo>
                <a:lnTo>
                  <a:pt x="5965" y="1726"/>
                </a:lnTo>
                <a:cubicBezTo>
                  <a:pt x="6167" y="1560"/>
                  <a:pt x="6322" y="1322"/>
                  <a:pt x="6322" y="1036"/>
                </a:cubicBezTo>
                <a:lnTo>
                  <a:pt x="6322" y="679"/>
                </a:lnTo>
                <a:cubicBezTo>
                  <a:pt x="6322" y="310"/>
                  <a:pt x="6013" y="0"/>
                  <a:pt x="5632" y="0"/>
                </a:cubicBezTo>
                <a:lnTo>
                  <a:pt x="5274" y="0"/>
                </a:lnTo>
                <a:cubicBezTo>
                  <a:pt x="4905" y="0"/>
                  <a:pt x="4596" y="310"/>
                  <a:pt x="4596" y="679"/>
                </a:cubicBezTo>
                <a:lnTo>
                  <a:pt x="4596" y="1036"/>
                </a:lnTo>
                <a:cubicBezTo>
                  <a:pt x="4596" y="1322"/>
                  <a:pt x="4727" y="1572"/>
                  <a:pt x="4953" y="1726"/>
                </a:cubicBezTo>
                <a:lnTo>
                  <a:pt x="4953" y="1977"/>
                </a:lnTo>
                <a:cubicBezTo>
                  <a:pt x="4953" y="1977"/>
                  <a:pt x="4953" y="1988"/>
                  <a:pt x="4941" y="1988"/>
                </a:cubicBezTo>
                <a:lnTo>
                  <a:pt x="4524" y="2203"/>
                </a:lnTo>
                <a:cubicBezTo>
                  <a:pt x="4346" y="2286"/>
                  <a:pt x="4239" y="2465"/>
                  <a:pt x="4239" y="2655"/>
                </a:cubicBezTo>
                <a:lnTo>
                  <a:pt x="4239" y="2989"/>
                </a:lnTo>
                <a:lnTo>
                  <a:pt x="3846" y="2989"/>
                </a:lnTo>
                <a:lnTo>
                  <a:pt x="3846" y="2655"/>
                </a:lnTo>
                <a:cubicBezTo>
                  <a:pt x="3846" y="2465"/>
                  <a:pt x="3750" y="2286"/>
                  <a:pt x="3572" y="2203"/>
                </a:cubicBezTo>
                <a:lnTo>
                  <a:pt x="3155" y="1988"/>
                </a:lnTo>
                <a:lnTo>
                  <a:pt x="3131" y="1977"/>
                </a:lnTo>
                <a:lnTo>
                  <a:pt x="3131" y="1726"/>
                </a:lnTo>
                <a:cubicBezTo>
                  <a:pt x="3346" y="1560"/>
                  <a:pt x="3489" y="1322"/>
                  <a:pt x="3489" y="1036"/>
                </a:cubicBezTo>
                <a:lnTo>
                  <a:pt x="3489" y="679"/>
                </a:lnTo>
                <a:cubicBezTo>
                  <a:pt x="3489" y="310"/>
                  <a:pt x="3179" y="0"/>
                  <a:pt x="2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705" name="Google Shape;13705;p88"/>
          <p:cNvGrpSpPr/>
          <p:nvPr/>
        </p:nvGrpSpPr>
        <p:grpSpPr>
          <a:xfrm>
            <a:off x="903530" y="3631875"/>
            <a:ext cx="264550" cy="353222"/>
            <a:chOff x="903530" y="3806125"/>
            <a:chExt cx="264550" cy="353222"/>
          </a:xfrm>
        </p:grpSpPr>
        <p:sp>
          <p:nvSpPr>
            <p:cNvPr id="13706" name="Google Shape;13706;p88"/>
            <p:cNvSpPr/>
            <p:nvPr/>
          </p:nvSpPr>
          <p:spPr>
            <a:xfrm>
              <a:off x="926637" y="3839321"/>
              <a:ext cx="173237" cy="162002"/>
            </a:xfrm>
            <a:custGeom>
              <a:avLst/>
              <a:gdLst/>
              <a:ahLst/>
              <a:cxnLst/>
              <a:rect l="l" t="t" r="r" b="b"/>
              <a:pathLst>
                <a:path w="5443" h="5090" extrusionOk="0">
                  <a:moveTo>
                    <a:pt x="3418" y="1"/>
                  </a:moveTo>
                  <a:cubicBezTo>
                    <a:pt x="2623" y="1"/>
                    <a:pt x="1831" y="307"/>
                    <a:pt x="1227" y="911"/>
                  </a:cubicBezTo>
                  <a:cubicBezTo>
                    <a:pt x="108" y="2030"/>
                    <a:pt x="1" y="3804"/>
                    <a:pt x="989" y="5030"/>
                  </a:cubicBezTo>
                  <a:cubicBezTo>
                    <a:pt x="1013" y="5078"/>
                    <a:pt x="1061" y="5090"/>
                    <a:pt x="1120" y="5090"/>
                  </a:cubicBezTo>
                  <a:cubicBezTo>
                    <a:pt x="1156" y="5090"/>
                    <a:pt x="1192" y="5078"/>
                    <a:pt x="1227" y="5066"/>
                  </a:cubicBezTo>
                  <a:cubicBezTo>
                    <a:pt x="1299" y="5006"/>
                    <a:pt x="1311" y="4899"/>
                    <a:pt x="1251" y="4840"/>
                  </a:cubicBezTo>
                  <a:cubicBezTo>
                    <a:pt x="382" y="3744"/>
                    <a:pt x="477" y="2149"/>
                    <a:pt x="1477" y="1149"/>
                  </a:cubicBezTo>
                  <a:cubicBezTo>
                    <a:pt x="2019" y="607"/>
                    <a:pt x="2735" y="334"/>
                    <a:pt x="3452" y="334"/>
                  </a:cubicBezTo>
                  <a:cubicBezTo>
                    <a:pt x="4059" y="334"/>
                    <a:pt x="4666" y="530"/>
                    <a:pt x="5168" y="923"/>
                  </a:cubicBezTo>
                  <a:cubicBezTo>
                    <a:pt x="5199" y="948"/>
                    <a:pt x="5237" y="961"/>
                    <a:pt x="5273" y="961"/>
                  </a:cubicBezTo>
                  <a:cubicBezTo>
                    <a:pt x="5321" y="961"/>
                    <a:pt x="5367" y="939"/>
                    <a:pt x="5394" y="899"/>
                  </a:cubicBezTo>
                  <a:cubicBezTo>
                    <a:pt x="5442" y="827"/>
                    <a:pt x="5418" y="720"/>
                    <a:pt x="5347" y="672"/>
                  </a:cubicBezTo>
                  <a:cubicBezTo>
                    <a:pt x="4777" y="223"/>
                    <a:pt x="4096" y="1"/>
                    <a:pt x="3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7" name="Google Shape;13707;p88"/>
            <p:cNvSpPr/>
            <p:nvPr/>
          </p:nvSpPr>
          <p:spPr>
            <a:xfrm>
              <a:off x="903530" y="3806125"/>
              <a:ext cx="264550" cy="353222"/>
            </a:xfrm>
            <a:custGeom>
              <a:avLst/>
              <a:gdLst/>
              <a:ahLst/>
              <a:cxnLst/>
              <a:rect l="l" t="t" r="r" b="b"/>
              <a:pathLst>
                <a:path w="8312" h="11098" extrusionOk="0">
                  <a:moveTo>
                    <a:pt x="4144" y="322"/>
                  </a:moveTo>
                  <a:cubicBezTo>
                    <a:pt x="6251" y="322"/>
                    <a:pt x="7966" y="2025"/>
                    <a:pt x="7966" y="4144"/>
                  </a:cubicBezTo>
                  <a:cubicBezTo>
                    <a:pt x="7978" y="5085"/>
                    <a:pt x="7775" y="6002"/>
                    <a:pt x="7371" y="6895"/>
                  </a:cubicBezTo>
                  <a:cubicBezTo>
                    <a:pt x="7037" y="7609"/>
                    <a:pt x="6597" y="8323"/>
                    <a:pt x="6025" y="8978"/>
                  </a:cubicBezTo>
                  <a:cubicBezTo>
                    <a:pt x="5228" y="9919"/>
                    <a:pt x="4418" y="10526"/>
                    <a:pt x="4156" y="10717"/>
                  </a:cubicBezTo>
                  <a:cubicBezTo>
                    <a:pt x="3882" y="10538"/>
                    <a:pt x="3084" y="9931"/>
                    <a:pt x="2275" y="8990"/>
                  </a:cubicBezTo>
                  <a:cubicBezTo>
                    <a:pt x="1715" y="8323"/>
                    <a:pt x="1251" y="7621"/>
                    <a:pt x="929" y="6895"/>
                  </a:cubicBezTo>
                  <a:cubicBezTo>
                    <a:pt x="525" y="6002"/>
                    <a:pt x="310" y="5085"/>
                    <a:pt x="310" y="4144"/>
                  </a:cubicBezTo>
                  <a:cubicBezTo>
                    <a:pt x="310" y="2025"/>
                    <a:pt x="2025" y="322"/>
                    <a:pt x="4144" y="322"/>
                  </a:cubicBezTo>
                  <a:close/>
                  <a:moveTo>
                    <a:pt x="4156" y="1"/>
                  </a:moveTo>
                  <a:cubicBezTo>
                    <a:pt x="1858" y="1"/>
                    <a:pt x="1" y="1870"/>
                    <a:pt x="1" y="4156"/>
                  </a:cubicBezTo>
                  <a:cubicBezTo>
                    <a:pt x="1" y="5121"/>
                    <a:pt x="215" y="6097"/>
                    <a:pt x="644" y="7049"/>
                  </a:cubicBezTo>
                  <a:cubicBezTo>
                    <a:pt x="989" y="7788"/>
                    <a:pt x="1441" y="8514"/>
                    <a:pt x="2037" y="9216"/>
                  </a:cubicBezTo>
                  <a:cubicBezTo>
                    <a:pt x="3037" y="10395"/>
                    <a:pt x="4037" y="11050"/>
                    <a:pt x="4061" y="11062"/>
                  </a:cubicBezTo>
                  <a:cubicBezTo>
                    <a:pt x="4096" y="11074"/>
                    <a:pt x="4120" y="11098"/>
                    <a:pt x="4156" y="11098"/>
                  </a:cubicBezTo>
                  <a:cubicBezTo>
                    <a:pt x="4180" y="11098"/>
                    <a:pt x="4215" y="11074"/>
                    <a:pt x="4239" y="11062"/>
                  </a:cubicBezTo>
                  <a:cubicBezTo>
                    <a:pt x="4287" y="11038"/>
                    <a:pt x="5275" y="10395"/>
                    <a:pt x="6263" y="9216"/>
                  </a:cubicBezTo>
                  <a:cubicBezTo>
                    <a:pt x="6859" y="8538"/>
                    <a:pt x="7323" y="7800"/>
                    <a:pt x="7668" y="7049"/>
                  </a:cubicBezTo>
                  <a:cubicBezTo>
                    <a:pt x="8085" y="6109"/>
                    <a:pt x="8311" y="5144"/>
                    <a:pt x="8311" y="4156"/>
                  </a:cubicBezTo>
                  <a:cubicBezTo>
                    <a:pt x="8311" y="1870"/>
                    <a:pt x="6442" y="1"/>
                    <a:pt x="4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8" name="Google Shape;13708;p88"/>
            <p:cNvSpPr/>
            <p:nvPr/>
          </p:nvSpPr>
          <p:spPr>
            <a:xfrm>
              <a:off x="1008879" y="3904059"/>
              <a:ext cx="54966" cy="18460"/>
            </a:xfrm>
            <a:custGeom>
              <a:avLst/>
              <a:gdLst/>
              <a:ahLst/>
              <a:cxnLst/>
              <a:rect l="l" t="t" r="r" b="b"/>
              <a:pathLst>
                <a:path w="1727" h="580" extrusionOk="0">
                  <a:moveTo>
                    <a:pt x="648" y="1"/>
                  </a:moveTo>
                  <a:cubicBezTo>
                    <a:pt x="492" y="1"/>
                    <a:pt x="319" y="16"/>
                    <a:pt x="132" y="55"/>
                  </a:cubicBezTo>
                  <a:cubicBezTo>
                    <a:pt x="60" y="67"/>
                    <a:pt x="1" y="127"/>
                    <a:pt x="1" y="222"/>
                  </a:cubicBezTo>
                  <a:lnTo>
                    <a:pt x="1" y="401"/>
                  </a:lnTo>
                  <a:cubicBezTo>
                    <a:pt x="1" y="484"/>
                    <a:pt x="72" y="555"/>
                    <a:pt x="155" y="555"/>
                  </a:cubicBezTo>
                  <a:cubicBezTo>
                    <a:pt x="251" y="555"/>
                    <a:pt x="322" y="484"/>
                    <a:pt x="322" y="401"/>
                  </a:cubicBezTo>
                  <a:lnTo>
                    <a:pt x="322" y="365"/>
                  </a:lnTo>
                  <a:cubicBezTo>
                    <a:pt x="434" y="350"/>
                    <a:pt x="539" y="343"/>
                    <a:pt x="636" y="343"/>
                  </a:cubicBezTo>
                  <a:cubicBezTo>
                    <a:pt x="841" y="343"/>
                    <a:pt x="1011" y="372"/>
                    <a:pt x="1132" y="413"/>
                  </a:cubicBezTo>
                  <a:cubicBezTo>
                    <a:pt x="1334" y="472"/>
                    <a:pt x="1453" y="543"/>
                    <a:pt x="1465" y="543"/>
                  </a:cubicBezTo>
                  <a:cubicBezTo>
                    <a:pt x="1501" y="555"/>
                    <a:pt x="1525" y="579"/>
                    <a:pt x="1560" y="579"/>
                  </a:cubicBezTo>
                  <a:cubicBezTo>
                    <a:pt x="1620" y="579"/>
                    <a:pt x="1667" y="543"/>
                    <a:pt x="1691" y="496"/>
                  </a:cubicBezTo>
                  <a:cubicBezTo>
                    <a:pt x="1727" y="401"/>
                    <a:pt x="1703" y="305"/>
                    <a:pt x="1632" y="246"/>
                  </a:cubicBezTo>
                  <a:cubicBezTo>
                    <a:pt x="1613" y="236"/>
                    <a:pt x="1255" y="1"/>
                    <a:pt x="6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9" name="Google Shape;13709;p88"/>
            <p:cNvSpPr/>
            <p:nvPr/>
          </p:nvSpPr>
          <p:spPr>
            <a:xfrm>
              <a:off x="972118" y="3872072"/>
              <a:ext cx="172473" cy="164866"/>
            </a:xfrm>
            <a:custGeom>
              <a:avLst/>
              <a:gdLst/>
              <a:ahLst/>
              <a:cxnLst/>
              <a:rect l="l" t="t" r="r" b="b"/>
              <a:pathLst>
                <a:path w="5419" h="5180" extrusionOk="0">
                  <a:moveTo>
                    <a:pt x="3239" y="346"/>
                  </a:moveTo>
                  <a:lnTo>
                    <a:pt x="3239" y="1144"/>
                  </a:lnTo>
                  <a:cubicBezTo>
                    <a:pt x="3239" y="1287"/>
                    <a:pt x="3203" y="1418"/>
                    <a:pt x="3144" y="1537"/>
                  </a:cubicBezTo>
                  <a:lnTo>
                    <a:pt x="3084" y="1668"/>
                  </a:lnTo>
                  <a:cubicBezTo>
                    <a:pt x="3073" y="1703"/>
                    <a:pt x="3073" y="1715"/>
                    <a:pt x="3073" y="1739"/>
                  </a:cubicBezTo>
                  <a:lnTo>
                    <a:pt x="3073" y="2084"/>
                  </a:lnTo>
                  <a:cubicBezTo>
                    <a:pt x="3073" y="2370"/>
                    <a:pt x="2953" y="2632"/>
                    <a:pt x="2763" y="2846"/>
                  </a:cubicBezTo>
                  <a:cubicBezTo>
                    <a:pt x="2558" y="3028"/>
                    <a:pt x="2311" y="3145"/>
                    <a:pt x="2040" y="3145"/>
                  </a:cubicBezTo>
                  <a:cubicBezTo>
                    <a:pt x="2027" y="3145"/>
                    <a:pt x="2014" y="3144"/>
                    <a:pt x="2001" y="3144"/>
                  </a:cubicBezTo>
                  <a:cubicBezTo>
                    <a:pt x="1406" y="3108"/>
                    <a:pt x="941" y="2620"/>
                    <a:pt x="941" y="2037"/>
                  </a:cubicBezTo>
                  <a:lnTo>
                    <a:pt x="941" y="1739"/>
                  </a:lnTo>
                  <a:cubicBezTo>
                    <a:pt x="941" y="1715"/>
                    <a:pt x="941" y="1703"/>
                    <a:pt x="929" y="1668"/>
                  </a:cubicBezTo>
                  <a:lnTo>
                    <a:pt x="870" y="1537"/>
                  </a:lnTo>
                  <a:cubicBezTo>
                    <a:pt x="810" y="1418"/>
                    <a:pt x="775" y="1287"/>
                    <a:pt x="775" y="1144"/>
                  </a:cubicBezTo>
                  <a:cubicBezTo>
                    <a:pt x="775" y="703"/>
                    <a:pt x="1132" y="346"/>
                    <a:pt x="1584" y="346"/>
                  </a:cubicBezTo>
                  <a:close/>
                  <a:moveTo>
                    <a:pt x="1465" y="3346"/>
                  </a:moveTo>
                  <a:cubicBezTo>
                    <a:pt x="1608" y="3406"/>
                    <a:pt x="1775" y="3453"/>
                    <a:pt x="1953" y="3465"/>
                  </a:cubicBezTo>
                  <a:lnTo>
                    <a:pt x="2001" y="3465"/>
                  </a:lnTo>
                  <a:cubicBezTo>
                    <a:pt x="2180" y="3465"/>
                    <a:pt x="2370" y="3442"/>
                    <a:pt x="2537" y="3370"/>
                  </a:cubicBezTo>
                  <a:lnTo>
                    <a:pt x="2537" y="3584"/>
                  </a:lnTo>
                  <a:cubicBezTo>
                    <a:pt x="2537" y="3632"/>
                    <a:pt x="2549" y="3692"/>
                    <a:pt x="2549" y="3739"/>
                  </a:cubicBezTo>
                  <a:lnTo>
                    <a:pt x="2001" y="4156"/>
                  </a:lnTo>
                  <a:lnTo>
                    <a:pt x="1453" y="3727"/>
                  </a:lnTo>
                  <a:cubicBezTo>
                    <a:pt x="1465" y="3680"/>
                    <a:pt x="1465" y="3632"/>
                    <a:pt x="1465" y="3573"/>
                  </a:cubicBezTo>
                  <a:lnTo>
                    <a:pt x="1465" y="3346"/>
                  </a:lnTo>
                  <a:close/>
                  <a:moveTo>
                    <a:pt x="1251" y="3977"/>
                  </a:moveTo>
                  <a:lnTo>
                    <a:pt x="1834" y="4406"/>
                  </a:lnTo>
                  <a:lnTo>
                    <a:pt x="1834" y="4870"/>
                  </a:lnTo>
                  <a:cubicBezTo>
                    <a:pt x="1334" y="4835"/>
                    <a:pt x="822" y="4680"/>
                    <a:pt x="394" y="4358"/>
                  </a:cubicBezTo>
                  <a:cubicBezTo>
                    <a:pt x="417" y="4335"/>
                    <a:pt x="465" y="4299"/>
                    <a:pt x="501" y="4287"/>
                  </a:cubicBezTo>
                  <a:lnTo>
                    <a:pt x="1132" y="4049"/>
                  </a:lnTo>
                  <a:cubicBezTo>
                    <a:pt x="1179" y="4037"/>
                    <a:pt x="1227" y="4001"/>
                    <a:pt x="1251" y="3977"/>
                  </a:cubicBezTo>
                  <a:close/>
                  <a:moveTo>
                    <a:pt x="2739" y="3989"/>
                  </a:moveTo>
                  <a:cubicBezTo>
                    <a:pt x="2787" y="4025"/>
                    <a:pt x="2822" y="4037"/>
                    <a:pt x="2858" y="4061"/>
                  </a:cubicBezTo>
                  <a:lnTo>
                    <a:pt x="3632" y="4346"/>
                  </a:lnTo>
                  <a:cubicBezTo>
                    <a:pt x="3192" y="4656"/>
                    <a:pt x="2680" y="4835"/>
                    <a:pt x="2168" y="4870"/>
                  </a:cubicBezTo>
                  <a:lnTo>
                    <a:pt x="2168" y="4418"/>
                  </a:lnTo>
                  <a:lnTo>
                    <a:pt x="2739" y="3989"/>
                  </a:lnTo>
                  <a:close/>
                  <a:moveTo>
                    <a:pt x="1596" y="1"/>
                  </a:moveTo>
                  <a:cubicBezTo>
                    <a:pt x="977" y="1"/>
                    <a:pt x="465" y="501"/>
                    <a:pt x="465" y="1132"/>
                  </a:cubicBezTo>
                  <a:cubicBezTo>
                    <a:pt x="465" y="1310"/>
                    <a:pt x="513" y="1501"/>
                    <a:pt x="596" y="1668"/>
                  </a:cubicBezTo>
                  <a:lnTo>
                    <a:pt x="644" y="1751"/>
                  </a:lnTo>
                  <a:lnTo>
                    <a:pt x="644" y="2013"/>
                  </a:lnTo>
                  <a:cubicBezTo>
                    <a:pt x="644" y="2453"/>
                    <a:pt x="858" y="2858"/>
                    <a:pt x="1168" y="3120"/>
                  </a:cubicBezTo>
                  <a:lnTo>
                    <a:pt x="1168" y="3561"/>
                  </a:lnTo>
                  <a:cubicBezTo>
                    <a:pt x="1168" y="3632"/>
                    <a:pt x="1120" y="3704"/>
                    <a:pt x="1048" y="3739"/>
                  </a:cubicBezTo>
                  <a:lnTo>
                    <a:pt x="406" y="3977"/>
                  </a:lnTo>
                  <a:cubicBezTo>
                    <a:pt x="239" y="4037"/>
                    <a:pt x="108" y="4168"/>
                    <a:pt x="36" y="4311"/>
                  </a:cubicBezTo>
                  <a:cubicBezTo>
                    <a:pt x="1" y="4394"/>
                    <a:pt x="25" y="4466"/>
                    <a:pt x="84" y="4513"/>
                  </a:cubicBezTo>
                  <a:cubicBezTo>
                    <a:pt x="644" y="4954"/>
                    <a:pt x="1334" y="5180"/>
                    <a:pt x="2001" y="5180"/>
                  </a:cubicBezTo>
                  <a:cubicBezTo>
                    <a:pt x="2799" y="5180"/>
                    <a:pt x="3596" y="4870"/>
                    <a:pt x="4204" y="4275"/>
                  </a:cubicBezTo>
                  <a:cubicBezTo>
                    <a:pt x="5323" y="3168"/>
                    <a:pt x="5418" y="1406"/>
                    <a:pt x="4442" y="167"/>
                  </a:cubicBezTo>
                  <a:cubicBezTo>
                    <a:pt x="4405" y="124"/>
                    <a:pt x="4351" y="98"/>
                    <a:pt x="4301" y="98"/>
                  </a:cubicBezTo>
                  <a:cubicBezTo>
                    <a:pt x="4269" y="98"/>
                    <a:pt x="4239" y="108"/>
                    <a:pt x="4216" y="132"/>
                  </a:cubicBezTo>
                  <a:cubicBezTo>
                    <a:pt x="4144" y="191"/>
                    <a:pt x="4132" y="298"/>
                    <a:pt x="4192" y="358"/>
                  </a:cubicBezTo>
                  <a:cubicBezTo>
                    <a:pt x="5061" y="1465"/>
                    <a:pt x="4966" y="3049"/>
                    <a:pt x="3965" y="4049"/>
                  </a:cubicBezTo>
                  <a:lnTo>
                    <a:pt x="3906" y="4108"/>
                  </a:lnTo>
                  <a:cubicBezTo>
                    <a:pt x="3870" y="4096"/>
                    <a:pt x="3835" y="4061"/>
                    <a:pt x="3799" y="4049"/>
                  </a:cubicBezTo>
                  <a:lnTo>
                    <a:pt x="2977" y="3739"/>
                  </a:lnTo>
                  <a:cubicBezTo>
                    <a:pt x="2906" y="3704"/>
                    <a:pt x="2858" y="3644"/>
                    <a:pt x="2858" y="3561"/>
                  </a:cubicBezTo>
                  <a:lnTo>
                    <a:pt x="2858" y="3144"/>
                  </a:lnTo>
                  <a:cubicBezTo>
                    <a:pt x="2894" y="3108"/>
                    <a:pt x="2942" y="3084"/>
                    <a:pt x="2965" y="3049"/>
                  </a:cubicBezTo>
                  <a:cubicBezTo>
                    <a:pt x="3239" y="2787"/>
                    <a:pt x="3382" y="2441"/>
                    <a:pt x="3382" y="2072"/>
                  </a:cubicBezTo>
                  <a:lnTo>
                    <a:pt x="3382" y="1751"/>
                  </a:lnTo>
                  <a:lnTo>
                    <a:pt x="3430" y="1668"/>
                  </a:lnTo>
                  <a:cubicBezTo>
                    <a:pt x="3513" y="1501"/>
                    <a:pt x="3561" y="1310"/>
                    <a:pt x="3561" y="1132"/>
                  </a:cubicBezTo>
                  <a:lnTo>
                    <a:pt x="3561" y="167"/>
                  </a:lnTo>
                  <a:cubicBezTo>
                    <a:pt x="3561" y="72"/>
                    <a:pt x="3489" y="1"/>
                    <a:pt x="33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10" name="Google Shape;13710;p88"/>
          <p:cNvGrpSpPr/>
          <p:nvPr/>
        </p:nvGrpSpPr>
        <p:grpSpPr>
          <a:xfrm>
            <a:off x="2611458" y="3642124"/>
            <a:ext cx="426329" cy="332375"/>
            <a:chOff x="2611458" y="3816374"/>
            <a:chExt cx="426329" cy="332375"/>
          </a:xfrm>
        </p:grpSpPr>
        <p:sp>
          <p:nvSpPr>
            <p:cNvPr id="13711" name="Google Shape;13711;p88"/>
            <p:cNvSpPr/>
            <p:nvPr/>
          </p:nvSpPr>
          <p:spPr>
            <a:xfrm>
              <a:off x="2611458" y="3816374"/>
              <a:ext cx="426329" cy="332375"/>
            </a:xfrm>
            <a:custGeom>
              <a:avLst/>
              <a:gdLst/>
              <a:ahLst/>
              <a:cxnLst/>
              <a:rect l="l" t="t" r="r" b="b"/>
              <a:pathLst>
                <a:path w="13395" h="10443" extrusionOk="0">
                  <a:moveTo>
                    <a:pt x="13002" y="429"/>
                  </a:moveTo>
                  <a:lnTo>
                    <a:pt x="12966" y="846"/>
                  </a:lnTo>
                  <a:lnTo>
                    <a:pt x="11418" y="846"/>
                  </a:lnTo>
                  <a:cubicBezTo>
                    <a:pt x="11299" y="846"/>
                    <a:pt x="11216" y="929"/>
                    <a:pt x="11216" y="1048"/>
                  </a:cubicBezTo>
                  <a:cubicBezTo>
                    <a:pt x="11216" y="1167"/>
                    <a:pt x="11299" y="1263"/>
                    <a:pt x="11418" y="1263"/>
                  </a:cubicBezTo>
                  <a:lnTo>
                    <a:pt x="12633" y="1263"/>
                  </a:lnTo>
                  <a:lnTo>
                    <a:pt x="12633" y="7501"/>
                  </a:lnTo>
                  <a:lnTo>
                    <a:pt x="5429" y="7501"/>
                  </a:lnTo>
                  <a:lnTo>
                    <a:pt x="5429" y="7287"/>
                  </a:lnTo>
                  <a:cubicBezTo>
                    <a:pt x="5429" y="7168"/>
                    <a:pt x="5334" y="7085"/>
                    <a:pt x="5215" y="7085"/>
                  </a:cubicBezTo>
                  <a:lnTo>
                    <a:pt x="4870" y="7085"/>
                  </a:lnTo>
                  <a:cubicBezTo>
                    <a:pt x="4834" y="6942"/>
                    <a:pt x="4786" y="6811"/>
                    <a:pt x="4715" y="6692"/>
                  </a:cubicBezTo>
                  <a:lnTo>
                    <a:pt x="4953" y="6454"/>
                  </a:lnTo>
                  <a:cubicBezTo>
                    <a:pt x="5036" y="6358"/>
                    <a:pt x="5036" y="6227"/>
                    <a:pt x="4953" y="6156"/>
                  </a:cubicBezTo>
                  <a:lnTo>
                    <a:pt x="4310" y="5513"/>
                  </a:lnTo>
                  <a:cubicBezTo>
                    <a:pt x="4263" y="5477"/>
                    <a:pt x="4215" y="5454"/>
                    <a:pt x="4155" y="5454"/>
                  </a:cubicBezTo>
                  <a:cubicBezTo>
                    <a:pt x="4096" y="5454"/>
                    <a:pt x="4060" y="5477"/>
                    <a:pt x="4013" y="5513"/>
                  </a:cubicBezTo>
                  <a:lnTo>
                    <a:pt x="3774" y="5751"/>
                  </a:lnTo>
                  <a:cubicBezTo>
                    <a:pt x="3655" y="5692"/>
                    <a:pt x="3524" y="5632"/>
                    <a:pt x="3382" y="5596"/>
                  </a:cubicBezTo>
                  <a:lnTo>
                    <a:pt x="3382" y="5251"/>
                  </a:lnTo>
                  <a:cubicBezTo>
                    <a:pt x="3382" y="5132"/>
                    <a:pt x="3298" y="5037"/>
                    <a:pt x="3179" y="5037"/>
                  </a:cubicBezTo>
                  <a:lnTo>
                    <a:pt x="2655" y="5037"/>
                  </a:lnTo>
                  <a:lnTo>
                    <a:pt x="2655" y="1274"/>
                  </a:lnTo>
                  <a:lnTo>
                    <a:pt x="10704" y="1274"/>
                  </a:lnTo>
                  <a:cubicBezTo>
                    <a:pt x="10823" y="1274"/>
                    <a:pt x="10918" y="1191"/>
                    <a:pt x="10918" y="1072"/>
                  </a:cubicBezTo>
                  <a:cubicBezTo>
                    <a:pt x="10918" y="953"/>
                    <a:pt x="10823" y="858"/>
                    <a:pt x="10704" y="858"/>
                  </a:cubicBezTo>
                  <a:lnTo>
                    <a:pt x="2310" y="858"/>
                  </a:lnTo>
                  <a:lnTo>
                    <a:pt x="2310" y="429"/>
                  </a:lnTo>
                  <a:close/>
                  <a:moveTo>
                    <a:pt x="12966" y="7918"/>
                  </a:moveTo>
                  <a:lnTo>
                    <a:pt x="12966" y="8347"/>
                  </a:lnTo>
                  <a:lnTo>
                    <a:pt x="5358" y="8347"/>
                  </a:lnTo>
                  <a:cubicBezTo>
                    <a:pt x="5394" y="8299"/>
                    <a:pt x="5417" y="8251"/>
                    <a:pt x="5417" y="8192"/>
                  </a:cubicBezTo>
                  <a:lnTo>
                    <a:pt x="5417" y="7954"/>
                  </a:lnTo>
                  <a:lnTo>
                    <a:pt x="12835" y="7954"/>
                  </a:lnTo>
                  <a:cubicBezTo>
                    <a:pt x="12883" y="7954"/>
                    <a:pt x="12930" y="7942"/>
                    <a:pt x="12954" y="7918"/>
                  </a:cubicBezTo>
                  <a:close/>
                  <a:moveTo>
                    <a:pt x="2953" y="5442"/>
                  </a:moveTo>
                  <a:lnTo>
                    <a:pt x="2953" y="5739"/>
                  </a:lnTo>
                  <a:cubicBezTo>
                    <a:pt x="2953" y="5846"/>
                    <a:pt x="3024" y="5918"/>
                    <a:pt x="3120" y="5954"/>
                  </a:cubicBezTo>
                  <a:cubicBezTo>
                    <a:pt x="3310" y="5989"/>
                    <a:pt x="3501" y="6073"/>
                    <a:pt x="3679" y="6192"/>
                  </a:cubicBezTo>
                  <a:cubicBezTo>
                    <a:pt x="3716" y="6215"/>
                    <a:pt x="3755" y="6225"/>
                    <a:pt x="3793" y="6225"/>
                  </a:cubicBezTo>
                  <a:cubicBezTo>
                    <a:pt x="3853" y="6225"/>
                    <a:pt x="3909" y="6200"/>
                    <a:pt x="3953" y="6156"/>
                  </a:cubicBezTo>
                  <a:lnTo>
                    <a:pt x="4155" y="5954"/>
                  </a:lnTo>
                  <a:lnTo>
                    <a:pt x="4501" y="6287"/>
                  </a:lnTo>
                  <a:lnTo>
                    <a:pt x="4298" y="6501"/>
                  </a:lnTo>
                  <a:cubicBezTo>
                    <a:pt x="4215" y="6573"/>
                    <a:pt x="4203" y="6680"/>
                    <a:pt x="4263" y="6763"/>
                  </a:cubicBezTo>
                  <a:cubicBezTo>
                    <a:pt x="4370" y="6942"/>
                    <a:pt x="4453" y="7144"/>
                    <a:pt x="4501" y="7335"/>
                  </a:cubicBezTo>
                  <a:cubicBezTo>
                    <a:pt x="4513" y="7418"/>
                    <a:pt x="4608" y="7501"/>
                    <a:pt x="4715" y="7501"/>
                  </a:cubicBezTo>
                  <a:lnTo>
                    <a:pt x="5013" y="7501"/>
                  </a:lnTo>
                  <a:lnTo>
                    <a:pt x="5013" y="7990"/>
                  </a:lnTo>
                  <a:lnTo>
                    <a:pt x="4715" y="7990"/>
                  </a:lnTo>
                  <a:cubicBezTo>
                    <a:pt x="4608" y="7990"/>
                    <a:pt x="4525" y="8061"/>
                    <a:pt x="4501" y="8156"/>
                  </a:cubicBezTo>
                  <a:cubicBezTo>
                    <a:pt x="4453" y="8347"/>
                    <a:pt x="4382" y="8537"/>
                    <a:pt x="4263" y="8716"/>
                  </a:cubicBezTo>
                  <a:cubicBezTo>
                    <a:pt x="4203" y="8811"/>
                    <a:pt x="4215" y="8906"/>
                    <a:pt x="4298" y="8990"/>
                  </a:cubicBezTo>
                  <a:lnTo>
                    <a:pt x="4501" y="9192"/>
                  </a:lnTo>
                  <a:lnTo>
                    <a:pt x="4155" y="9537"/>
                  </a:lnTo>
                  <a:lnTo>
                    <a:pt x="3953" y="9323"/>
                  </a:lnTo>
                  <a:cubicBezTo>
                    <a:pt x="3912" y="9282"/>
                    <a:pt x="3860" y="9261"/>
                    <a:pt x="3805" y="9261"/>
                  </a:cubicBezTo>
                  <a:cubicBezTo>
                    <a:pt x="3764" y="9261"/>
                    <a:pt x="3720" y="9273"/>
                    <a:pt x="3679" y="9299"/>
                  </a:cubicBezTo>
                  <a:cubicBezTo>
                    <a:pt x="3501" y="9394"/>
                    <a:pt x="3310" y="9490"/>
                    <a:pt x="3120" y="9537"/>
                  </a:cubicBezTo>
                  <a:cubicBezTo>
                    <a:pt x="3024" y="9549"/>
                    <a:pt x="2953" y="9633"/>
                    <a:pt x="2953" y="9740"/>
                  </a:cubicBezTo>
                  <a:lnTo>
                    <a:pt x="2953" y="10037"/>
                  </a:lnTo>
                  <a:lnTo>
                    <a:pt x="2465" y="10037"/>
                  </a:lnTo>
                  <a:lnTo>
                    <a:pt x="2465" y="9740"/>
                  </a:lnTo>
                  <a:cubicBezTo>
                    <a:pt x="2465" y="9633"/>
                    <a:pt x="2393" y="9561"/>
                    <a:pt x="2298" y="9537"/>
                  </a:cubicBezTo>
                  <a:cubicBezTo>
                    <a:pt x="2108" y="9490"/>
                    <a:pt x="1917" y="9418"/>
                    <a:pt x="1738" y="9299"/>
                  </a:cubicBezTo>
                  <a:cubicBezTo>
                    <a:pt x="1697" y="9273"/>
                    <a:pt x="1654" y="9261"/>
                    <a:pt x="1612" y="9261"/>
                  </a:cubicBezTo>
                  <a:cubicBezTo>
                    <a:pt x="1557" y="9261"/>
                    <a:pt x="1505" y="9282"/>
                    <a:pt x="1465" y="9323"/>
                  </a:cubicBezTo>
                  <a:lnTo>
                    <a:pt x="1262" y="9537"/>
                  </a:lnTo>
                  <a:lnTo>
                    <a:pt x="917" y="9192"/>
                  </a:lnTo>
                  <a:lnTo>
                    <a:pt x="1119" y="8990"/>
                  </a:lnTo>
                  <a:cubicBezTo>
                    <a:pt x="1203" y="8906"/>
                    <a:pt x="1215" y="8799"/>
                    <a:pt x="1155" y="8716"/>
                  </a:cubicBezTo>
                  <a:cubicBezTo>
                    <a:pt x="1048" y="8537"/>
                    <a:pt x="965" y="8347"/>
                    <a:pt x="917" y="8156"/>
                  </a:cubicBezTo>
                  <a:cubicBezTo>
                    <a:pt x="905" y="8061"/>
                    <a:pt x="810" y="7990"/>
                    <a:pt x="703" y="7990"/>
                  </a:cubicBezTo>
                  <a:lnTo>
                    <a:pt x="405" y="7990"/>
                  </a:lnTo>
                  <a:lnTo>
                    <a:pt x="405" y="7501"/>
                  </a:lnTo>
                  <a:lnTo>
                    <a:pt x="703" y="7501"/>
                  </a:lnTo>
                  <a:cubicBezTo>
                    <a:pt x="810" y="7501"/>
                    <a:pt x="881" y="7418"/>
                    <a:pt x="917" y="7335"/>
                  </a:cubicBezTo>
                  <a:cubicBezTo>
                    <a:pt x="965" y="7144"/>
                    <a:pt x="1036" y="6942"/>
                    <a:pt x="1155" y="6763"/>
                  </a:cubicBezTo>
                  <a:cubicBezTo>
                    <a:pt x="1215" y="6680"/>
                    <a:pt x="1203" y="6573"/>
                    <a:pt x="1119" y="6501"/>
                  </a:cubicBezTo>
                  <a:lnTo>
                    <a:pt x="917" y="6287"/>
                  </a:lnTo>
                  <a:lnTo>
                    <a:pt x="1262" y="5954"/>
                  </a:lnTo>
                  <a:lnTo>
                    <a:pt x="1465" y="6156"/>
                  </a:lnTo>
                  <a:cubicBezTo>
                    <a:pt x="1508" y="6200"/>
                    <a:pt x="1565" y="6225"/>
                    <a:pt x="1624" y="6225"/>
                  </a:cubicBezTo>
                  <a:cubicBezTo>
                    <a:pt x="1662" y="6225"/>
                    <a:pt x="1701" y="6215"/>
                    <a:pt x="1738" y="6192"/>
                  </a:cubicBezTo>
                  <a:cubicBezTo>
                    <a:pt x="1917" y="6085"/>
                    <a:pt x="2108" y="5989"/>
                    <a:pt x="2298" y="5954"/>
                  </a:cubicBezTo>
                  <a:cubicBezTo>
                    <a:pt x="2393" y="5930"/>
                    <a:pt x="2465" y="5846"/>
                    <a:pt x="2465" y="5739"/>
                  </a:cubicBezTo>
                  <a:lnTo>
                    <a:pt x="2465" y="5442"/>
                  </a:lnTo>
                  <a:close/>
                  <a:moveTo>
                    <a:pt x="2084" y="0"/>
                  </a:moveTo>
                  <a:cubicBezTo>
                    <a:pt x="1977" y="0"/>
                    <a:pt x="1881" y="84"/>
                    <a:pt x="1881" y="203"/>
                  </a:cubicBezTo>
                  <a:lnTo>
                    <a:pt x="1881" y="1048"/>
                  </a:lnTo>
                  <a:cubicBezTo>
                    <a:pt x="1881" y="1167"/>
                    <a:pt x="1977" y="1263"/>
                    <a:pt x="2084" y="1263"/>
                  </a:cubicBezTo>
                  <a:lnTo>
                    <a:pt x="2227" y="1263"/>
                  </a:lnTo>
                  <a:lnTo>
                    <a:pt x="2227" y="5037"/>
                  </a:lnTo>
                  <a:cubicBezTo>
                    <a:pt x="2119" y="5061"/>
                    <a:pt x="2048" y="5144"/>
                    <a:pt x="2048" y="5251"/>
                  </a:cubicBezTo>
                  <a:lnTo>
                    <a:pt x="2048" y="5584"/>
                  </a:lnTo>
                  <a:cubicBezTo>
                    <a:pt x="1905" y="5632"/>
                    <a:pt x="1774" y="5680"/>
                    <a:pt x="1655" y="5751"/>
                  </a:cubicBezTo>
                  <a:lnTo>
                    <a:pt x="1417" y="5513"/>
                  </a:lnTo>
                  <a:cubicBezTo>
                    <a:pt x="1369" y="5465"/>
                    <a:pt x="1334" y="5454"/>
                    <a:pt x="1274" y="5454"/>
                  </a:cubicBezTo>
                  <a:cubicBezTo>
                    <a:pt x="1215" y="5454"/>
                    <a:pt x="1167" y="5465"/>
                    <a:pt x="1119" y="5513"/>
                  </a:cubicBezTo>
                  <a:lnTo>
                    <a:pt x="476" y="6156"/>
                  </a:lnTo>
                  <a:cubicBezTo>
                    <a:pt x="393" y="6239"/>
                    <a:pt x="393" y="6382"/>
                    <a:pt x="476" y="6454"/>
                  </a:cubicBezTo>
                  <a:lnTo>
                    <a:pt x="715" y="6692"/>
                  </a:lnTo>
                  <a:cubicBezTo>
                    <a:pt x="655" y="6811"/>
                    <a:pt x="595" y="6942"/>
                    <a:pt x="560" y="7073"/>
                  </a:cubicBezTo>
                  <a:lnTo>
                    <a:pt x="214" y="7073"/>
                  </a:lnTo>
                  <a:cubicBezTo>
                    <a:pt x="95" y="7073"/>
                    <a:pt x="0" y="7168"/>
                    <a:pt x="0" y="7287"/>
                  </a:cubicBezTo>
                  <a:lnTo>
                    <a:pt x="0" y="8192"/>
                  </a:lnTo>
                  <a:cubicBezTo>
                    <a:pt x="0" y="8311"/>
                    <a:pt x="95" y="8406"/>
                    <a:pt x="214" y="8406"/>
                  </a:cubicBezTo>
                  <a:lnTo>
                    <a:pt x="560" y="8406"/>
                  </a:lnTo>
                  <a:cubicBezTo>
                    <a:pt x="595" y="8537"/>
                    <a:pt x="643" y="8668"/>
                    <a:pt x="715" y="8787"/>
                  </a:cubicBezTo>
                  <a:lnTo>
                    <a:pt x="476" y="9025"/>
                  </a:lnTo>
                  <a:cubicBezTo>
                    <a:pt x="393" y="9121"/>
                    <a:pt x="393" y="9252"/>
                    <a:pt x="476" y="9323"/>
                  </a:cubicBezTo>
                  <a:lnTo>
                    <a:pt x="1119" y="9966"/>
                  </a:lnTo>
                  <a:cubicBezTo>
                    <a:pt x="1167" y="10008"/>
                    <a:pt x="1223" y="10028"/>
                    <a:pt x="1277" y="10028"/>
                  </a:cubicBezTo>
                  <a:cubicBezTo>
                    <a:pt x="1331" y="10028"/>
                    <a:pt x="1381" y="10008"/>
                    <a:pt x="1417" y="9966"/>
                  </a:cubicBezTo>
                  <a:lnTo>
                    <a:pt x="1655" y="9728"/>
                  </a:lnTo>
                  <a:cubicBezTo>
                    <a:pt x="1774" y="9787"/>
                    <a:pt x="1905" y="9847"/>
                    <a:pt x="2048" y="9895"/>
                  </a:cubicBezTo>
                  <a:lnTo>
                    <a:pt x="2048" y="10228"/>
                  </a:lnTo>
                  <a:cubicBezTo>
                    <a:pt x="2048" y="10347"/>
                    <a:pt x="2131" y="10442"/>
                    <a:pt x="2250" y="10442"/>
                  </a:cubicBezTo>
                  <a:lnTo>
                    <a:pt x="3155" y="10442"/>
                  </a:lnTo>
                  <a:cubicBezTo>
                    <a:pt x="3274" y="10442"/>
                    <a:pt x="3370" y="10347"/>
                    <a:pt x="3370" y="10228"/>
                  </a:cubicBezTo>
                  <a:lnTo>
                    <a:pt x="3370" y="9895"/>
                  </a:lnTo>
                  <a:cubicBezTo>
                    <a:pt x="3501" y="9847"/>
                    <a:pt x="3632" y="9799"/>
                    <a:pt x="3751" y="9728"/>
                  </a:cubicBezTo>
                  <a:lnTo>
                    <a:pt x="3989" y="9966"/>
                  </a:lnTo>
                  <a:cubicBezTo>
                    <a:pt x="4036" y="10008"/>
                    <a:pt x="4093" y="10028"/>
                    <a:pt x="4146" y="10028"/>
                  </a:cubicBezTo>
                  <a:cubicBezTo>
                    <a:pt x="4200" y="10028"/>
                    <a:pt x="4251" y="10008"/>
                    <a:pt x="4286" y="9966"/>
                  </a:cubicBezTo>
                  <a:lnTo>
                    <a:pt x="4929" y="9323"/>
                  </a:lnTo>
                  <a:cubicBezTo>
                    <a:pt x="5025" y="9240"/>
                    <a:pt x="5025" y="9097"/>
                    <a:pt x="4929" y="9025"/>
                  </a:cubicBezTo>
                  <a:lnTo>
                    <a:pt x="4691" y="8787"/>
                  </a:lnTo>
                  <a:cubicBezTo>
                    <a:pt x="4691" y="8775"/>
                    <a:pt x="4703" y="8775"/>
                    <a:pt x="4703" y="8763"/>
                  </a:cubicBezTo>
                  <a:lnTo>
                    <a:pt x="13180" y="8763"/>
                  </a:lnTo>
                  <a:cubicBezTo>
                    <a:pt x="13299" y="8763"/>
                    <a:pt x="13383" y="8668"/>
                    <a:pt x="13383" y="8549"/>
                  </a:cubicBezTo>
                  <a:lnTo>
                    <a:pt x="13383" y="7704"/>
                  </a:lnTo>
                  <a:cubicBezTo>
                    <a:pt x="13383" y="7585"/>
                    <a:pt x="13299" y="7489"/>
                    <a:pt x="13180" y="7489"/>
                  </a:cubicBezTo>
                  <a:lnTo>
                    <a:pt x="13037" y="7489"/>
                  </a:lnTo>
                  <a:lnTo>
                    <a:pt x="13037" y="1263"/>
                  </a:lnTo>
                  <a:lnTo>
                    <a:pt x="13192" y="1263"/>
                  </a:lnTo>
                  <a:cubicBezTo>
                    <a:pt x="13311" y="1263"/>
                    <a:pt x="13395" y="1167"/>
                    <a:pt x="13395" y="1048"/>
                  </a:cubicBezTo>
                  <a:lnTo>
                    <a:pt x="13395" y="203"/>
                  </a:lnTo>
                  <a:cubicBezTo>
                    <a:pt x="13395" y="84"/>
                    <a:pt x="13311" y="0"/>
                    <a:pt x="131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2" name="Google Shape;13712;p88"/>
            <p:cNvSpPr/>
            <p:nvPr/>
          </p:nvSpPr>
          <p:spPr>
            <a:xfrm>
              <a:off x="2803568" y="3950909"/>
              <a:ext cx="40198" cy="85648"/>
            </a:xfrm>
            <a:custGeom>
              <a:avLst/>
              <a:gdLst/>
              <a:ahLst/>
              <a:cxnLst/>
              <a:rect l="l" t="t" r="r" b="b"/>
              <a:pathLst>
                <a:path w="1263" h="2691" extrusionOk="0">
                  <a:moveTo>
                    <a:pt x="846" y="417"/>
                  </a:moveTo>
                  <a:lnTo>
                    <a:pt x="846" y="2262"/>
                  </a:lnTo>
                  <a:lnTo>
                    <a:pt x="417" y="2262"/>
                  </a:lnTo>
                  <a:lnTo>
                    <a:pt x="417" y="417"/>
                  </a:lnTo>
                  <a:close/>
                  <a:moveTo>
                    <a:pt x="203" y="0"/>
                  </a:moveTo>
                  <a:cubicBezTo>
                    <a:pt x="84" y="0"/>
                    <a:pt x="1" y="84"/>
                    <a:pt x="1" y="203"/>
                  </a:cubicBezTo>
                  <a:lnTo>
                    <a:pt x="1" y="2477"/>
                  </a:lnTo>
                  <a:cubicBezTo>
                    <a:pt x="1" y="2596"/>
                    <a:pt x="84" y="2691"/>
                    <a:pt x="203" y="2691"/>
                  </a:cubicBezTo>
                  <a:lnTo>
                    <a:pt x="1060" y="2691"/>
                  </a:lnTo>
                  <a:cubicBezTo>
                    <a:pt x="1167" y="2691"/>
                    <a:pt x="1263" y="2596"/>
                    <a:pt x="1263" y="2477"/>
                  </a:cubicBezTo>
                  <a:lnTo>
                    <a:pt x="1263" y="203"/>
                  </a:lnTo>
                  <a:cubicBezTo>
                    <a:pt x="1263" y="84"/>
                    <a:pt x="1179"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3" name="Google Shape;13713;p88"/>
            <p:cNvSpPr/>
            <p:nvPr/>
          </p:nvSpPr>
          <p:spPr>
            <a:xfrm>
              <a:off x="2851691" y="3917935"/>
              <a:ext cx="40580" cy="118621"/>
            </a:xfrm>
            <a:custGeom>
              <a:avLst/>
              <a:gdLst/>
              <a:ahLst/>
              <a:cxnLst/>
              <a:rect l="l" t="t" r="r" b="b"/>
              <a:pathLst>
                <a:path w="1275" h="3727" extrusionOk="0">
                  <a:moveTo>
                    <a:pt x="858" y="417"/>
                  </a:moveTo>
                  <a:lnTo>
                    <a:pt x="858" y="3298"/>
                  </a:lnTo>
                  <a:lnTo>
                    <a:pt x="417" y="3298"/>
                  </a:lnTo>
                  <a:lnTo>
                    <a:pt x="417" y="417"/>
                  </a:lnTo>
                  <a:close/>
                  <a:moveTo>
                    <a:pt x="215" y="0"/>
                  </a:moveTo>
                  <a:cubicBezTo>
                    <a:pt x="96" y="0"/>
                    <a:pt x="1" y="96"/>
                    <a:pt x="1" y="215"/>
                  </a:cubicBezTo>
                  <a:lnTo>
                    <a:pt x="1" y="3513"/>
                  </a:lnTo>
                  <a:cubicBezTo>
                    <a:pt x="1" y="3632"/>
                    <a:pt x="96" y="3727"/>
                    <a:pt x="215" y="3727"/>
                  </a:cubicBezTo>
                  <a:lnTo>
                    <a:pt x="1060" y="3727"/>
                  </a:lnTo>
                  <a:cubicBezTo>
                    <a:pt x="1179" y="3727"/>
                    <a:pt x="1275" y="3632"/>
                    <a:pt x="1275" y="3513"/>
                  </a:cubicBezTo>
                  <a:lnTo>
                    <a:pt x="1275" y="215"/>
                  </a:lnTo>
                  <a:cubicBezTo>
                    <a:pt x="1275" y="96"/>
                    <a:pt x="1179"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4" name="Google Shape;13714;p88"/>
            <p:cNvSpPr/>
            <p:nvPr/>
          </p:nvSpPr>
          <p:spPr>
            <a:xfrm>
              <a:off x="2900197" y="3934995"/>
              <a:ext cx="40198" cy="101562"/>
            </a:xfrm>
            <a:custGeom>
              <a:avLst/>
              <a:gdLst/>
              <a:ahLst/>
              <a:cxnLst/>
              <a:rect l="l" t="t" r="r" b="b"/>
              <a:pathLst>
                <a:path w="1263" h="3191" extrusionOk="0">
                  <a:moveTo>
                    <a:pt x="846" y="417"/>
                  </a:moveTo>
                  <a:lnTo>
                    <a:pt x="846" y="2762"/>
                  </a:lnTo>
                  <a:lnTo>
                    <a:pt x="417" y="2762"/>
                  </a:lnTo>
                  <a:lnTo>
                    <a:pt x="417" y="417"/>
                  </a:lnTo>
                  <a:close/>
                  <a:moveTo>
                    <a:pt x="203" y="0"/>
                  </a:moveTo>
                  <a:cubicBezTo>
                    <a:pt x="84" y="0"/>
                    <a:pt x="1" y="95"/>
                    <a:pt x="1" y="214"/>
                  </a:cubicBezTo>
                  <a:lnTo>
                    <a:pt x="1" y="2977"/>
                  </a:lnTo>
                  <a:cubicBezTo>
                    <a:pt x="1" y="3096"/>
                    <a:pt x="84" y="3191"/>
                    <a:pt x="203" y="3191"/>
                  </a:cubicBezTo>
                  <a:lnTo>
                    <a:pt x="1048" y="3191"/>
                  </a:lnTo>
                  <a:cubicBezTo>
                    <a:pt x="1168" y="3191"/>
                    <a:pt x="1263" y="3096"/>
                    <a:pt x="1263" y="2977"/>
                  </a:cubicBezTo>
                  <a:lnTo>
                    <a:pt x="1263" y="214"/>
                  </a:lnTo>
                  <a:cubicBezTo>
                    <a:pt x="1263" y="95"/>
                    <a:pt x="1179" y="0"/>
                    <a:pt x="1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5" name="Google Shape;13715;p88"/>
            <p:cNvSpPr/>
            <p:nvPr/>
          </p:nvSpPr>
          <p:spPr>
            <a:xfrm>
              <a:off x="2948320" y="3879265"/>
              <a:ext cx="40580" cy="156941"/>
            </a:xfrm>
            <a:custGeom>
              <a:avLst/>
              <a:gdLst/>
              <a:ahLst/>
              <a:cxnLst/>
              <a:rect l="l" t="t" r="r" b="b"/>
              <a:pathLst>
                <a:path w="1275" h="4931" extrusionOk="0">
                  <a:moveTo>
                    <a:pt x="858" y="430"/>
                  </a:moveTo>
                  <a:lnTo>
                    <a:pt x="858" y="4525"/>
                  </a:lnTo>
                  <a:lnTo>
                    <a:pt x="418" y="4525"/>
                  </a:lnTo>
                  <a:lnTo>
                    <a:pt x="418" y="430"/>
                  </a:lnTo>
                  <a:close/>
                  <a:moveTo>
                    <a:pt x="215" y="1"/>
                  </a:moveTo>
                  <a:cubicBezTo>
                    <a:pt x="96" y="1"/>
                    <a:pt x="1" y="108"/>
                    <a:pt x="1" y="203"/>
                  </a:cubicBezTo>
                  <a:lnTo>
                    <a:pt x="1" y="4716"/>
                  </a:lnTo>
                  <a:cubicBezTo>
                    <a:pt x="1" y="4835"/>
                    <a:pt x="96" y="4930"/>
                    <a:pt x="215" y="4930"/>
                  </a:cubicBezTo>
                  <a:lnTo>
                    <a:pt x="1060" y="4930"/>
                  </a:lnTo>
                  <a:cubicBezTo>
                    <a:pt x="1180" y="4930"/>
                    <a:pt x="1275" y="4835"/>
                    <a:pt x="1275" y="4716"/>
                  </a:cubicBezTo>
                  <a:lnTo>
                    <a:pt x="1275" y="203"/>
                  </a:lnTo>
                  <a:cubicBezTo>
                    <a:pt x="1275" y="84"/>
                    <a:pt x="1180" y="1"/>
                    <a:pt x="1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6" name="Google Shape;13716;p88"/>
            <p:cNvSpPr/>
            <p:nvPr/>
          </p:nvSpPr>
          <p:spPr>
            <a:xfrm>
              <a:off x="2716807" y="3896325"/>
              <a:ext cx="49269" cy="13304"/>
            </a:xfrm>
            <a:custGeom>
              <a:avLst/>
              <a:gdLst/>
              <a:ahLst/>
              <a:cxnLst/>
              <a:rect l="l" t="t" r="r" b="b"/>
              <a:pathLst>
                <a:path w="1548" h="418" extrusionOk="0">
                  <a:moveTo>
                    <a:pt x="214" y="1"/>
                  </a:moveTo>
                  <a:cubicBezTo>
                    <a:pt x="95" y="1"/>
                    <a:pt x="0" y="84"/>
                    <a:pt x="0" y="203"/>
                  </a:cubicBezTo>
                  <a:cubicBezTo>
                    <a:pt x="0" y="322"/>
                    <a:pt x="107" y="417"/>
                    <a:pt x="214" y="417"/>
                  </a:cubicBezTo>
                  <a:lnTo>
                    <a:pt x="1345" y="417"/>
                  </a:lnTo>
                  <a:cubicBezTo>
                    <a:pt x="1453" y="417"/>
                    <a:pt x="1548" y="322"/>
                    <a:pt x="1548" y="203"/>
                  </a:cubicBezTo>
                  <a:cubicBezTo>
                    <a:pt x="1548" y="84"/>
                    <a:pt x="1453" y="1"/>
                    <a:pt x="13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7" name="Google Shape;13717;p88"/>
            <p:cNvSpPr/>
            <p:nvPr/>
          </p:nvSpPr>
          <p:spPr>
            <a:xfrm>
              <a:off x="2717157" y="3917553"/>
              <a:ext cx="69002" cy="13304"/>
            </a:xfrm>
            <a:custGeom>
              <a:avLst/>
              <a:gdLst/>
              <a:ahLst/>
              <a:cxnLst/>
              <a:rect l="l" t="t" r="r" b="b"/>
              <a:pathLst>
                <a:path w="2168" h="418" extrusionOk="0">
                  <a:moveTo>
                    <a:pt x="215" y="0"/>
                  </a:moveTo>
                  <a:cubicBezTo>
                    <a:pt x="96" y="0"/>
                    <a:pt x="1" y="96"/>
                    <a:pt x="1" y="215"/>
                  </a:cubicBezTo>
                  <a:cubicBezTo>
                    <a:pt x="1" y="334"/>
                    <a:pt x="96" y="417"/>
                    <a:pt x="215" y="417"/>
                  </a:cubicBezTo>
                  <a:lnTo>
                    <a:pt x="1954" y="417"/>
                  </a:lnTo>
                  <a:cubicBezTo>
                    <a:pt x="2073" y="417"/>
                    <a:pt x="2168" y="334"/>
                    <a:pt x="2168" y="215"/>
                  </a:cubicBezTo>
                  <a:cubicBezTo>
                    <a:pt x="2168" y="96"/>
                    <a:pt x="2061" y="0"/>
                    <a:pt x="19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8" name="Google Shape;13718;p88"/>
            <p:cNvSpPr/>
            <p:nvPr/>
          </p:nvSpPr>
          <p:spPr>
            <a:xfrm>
              <a:off x="2717157" y="3938782"/>
              <a:ext cx="69002" cy="13272"/>
            </a:xfrm>
            <a:custGeom>
              <a:avLst/>
              <a:gdLst/>
              <a:ahLst/>
              <a:cxnLst/>
              <a:rect l="l" t="t" r="r" b="b"/>
              <a:pathLst>
                <a:path w="2168" h="417" extrusionOk="0">
                  <a:moveTo>
                    <a:pt x="215" y="0"/>
                  </a:moveTo>
                  <a:cubicBezTo>
                    <a:pt x="96" y="0"/>
                    <a:pt x="1" y="95"/>
                    <a:pt x="1" y="214"/>
                  </a:cubicBezTo>
                  <a:cubicBezTo>
                    <a:pt x="1" y="334"/>
                    <a:pt x="96" y="417"/>
                    <a:pt x="215" y="417"/>
                  </a:cubicBezTo>
                  <a:lnTo>
                    <a:pt x="1954" y="417"/>
                  </a:lnTo>
                  <a:cubicBezTo>
                    <a:pt x="2073" y="417"/>
                    <a:pt x="2168" y="334"/>
                    <a:pt x="2168" y="214"/>
                  </a:cubicBezTo>
                  <a:cubicBezTo>
                    <a:pt x="2168" y="95"/>
                    <a:pt x="2061" y="0"/>
                    <a:pt x="19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9" name="Google Shape;13719;p88"/>
            <p:cNvSpPr/>
            <p:nvPr/>
          </p:nvSpPr>
          <p:spPr>
            <a:xfrm>
              <a:off x="2717157" y="3960361"/>
              <a:ext cx="69002" cy="13304"/>
            </a:xfrm>
            <a:custGeom>
              <a:avLst/>
              <a:gdLst/>
              <a:ahLst/>
              <a:cxnLst/>
              <a:rect l="l" t="t" r="r" b="b"/>
              <a:pathLst>
                <a:path w="2168" h="418" extrusionOk="0">
                  <a:moveTo>
                    <a:pt x="215" y="1"/>
                  </a:moveTo>
                  <a:cubicBezTo>
                    <a:pt x="96" y="1"/>
                    <a:pt x="1" y="84"/>
                    <a:pt x="1" y="203"/>
                  </a:cubicBezTo>
                  <a:cubicBezTo>
                    <a:pt x="1" y="322"/>
                    <a:pt x="96" y="418"/>
                    <a:pt x="215" y="418"/>
                  </a:cubicBezTo>
                  <a:lnTo>
                    <a:pt x="1954" y="418"/>
                  </a:lnTo>
                  <a:cubicBezTo>
                    <a:pt x="2073" y="418"/>
                    <a:pt x="2168" y="322"/>
                    <a:pt x="2168" y="203"/>
                  </a:cubicBezTo>
                  <a:cubicBezTo>
                    <a:pt x="2168" y="84"/>
                    <a:pt x="2061" y="1"/>
                    <a:pt x="1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0" name="Google Shape;13720;p88"/>
            <p:cNvSpPr/>
            <p:nvPr/>
          </p:nvSpPr>
          <p:spPr>
            <a:xfrm>
              <a:off x="2655793" y="4020993"/>
              <a:ext cx="84152" cy="82656"/>
            </a:xfrm>
            <a:custGeom>
              <a:avLst/>
              <a:gdLst/>
              <a:ahLst/>
              <a:cxnLst/>
              <a:rect l="l" t="t" r="r" b="b"/>
              <a:pathLst>
                <a:path w="2644" h="2597" extrusionOk="0">
                  <a:moveTo>
                    <a:pt x="1322" y="1"/>
                  </a:moveTo>
                  <a:cubicBezTo>
                    <a:pt x="595" y="1"/>
                    <a:pt x="0" y="596"/>
                    <a:pt x="0" y="1322"/>
                  </a:cubicBezTo>
                  <a:cubicBezTo>
                    <a:pt x="0" y="1620"/>
                    <a:pt x="84" y="1882"/>
                    <a:pt x="262" y="2120"/>
                  </a:cubicBezTo>
                  <a:cubicBezTo>
                    <a:pt x="312" y="2177"/>
                    <a:pt x="379" y="2204"/>
                    <a:pt x="442" y="2204"/>
                  </a:cubicBezTo>
                  <a:cubicBezTo>
                    <a:pt x="485" y="2204"/>
                    <a:pt x="526" y="2192"/>
                    <a:pt x="560" y="2168"/>
                  </a:cubicBezTo>
                  <a:cubicBezTo>
                    <a:pt x="655" y="2096"/>
                    <a:pt x="667" y="1965"/>
                    <a:pt x="607" y="1870"/>
                  </a:cubicBezTo>
                  <a:cubicBezTo>
                    <a:pt x="488" y="1703"/>
                    <a:pt x="429" y="1525"/>
                    <a:pt x="429" y="1322"/>
                  </a:cubicBezTo>
                  <a:cubicBezTo>
                    <a:pt x="429" y="822"/>
                    <a:pt x="834" y="406"/>
                    <a:pt x="1334" y="406"/>
                  </a:cubicBezTo>
                  <a:cubicBezTo>
                    <a:pt x="1846" y="406"/>
                    <a:pt x="2239" y="810"/>
                    <a:pt x="2239" y="1322"/>
                  </a:cubicBezTo>
                  <a:cubicBezTo>
                    <a:pt x="2239" y="1620"/>
                    <a:pt x="2096" y="1894"/>
                    <a:pt x="1846" y="2061"/>
                  </a:cubicBezTo>
                  <a:cubicBezTo>
                    <a:pt x="1822" y="2061"/>
                    <a:pt x="1822" y="2073"/>
                    <a:pt x="1810" y="2073"/>
                  </a:cubicBezTo>
                  <a:lnTo>
                    <a:pt x="1798" y="2073"/>
                  </a:lnTo>
                  <a:cubicBezTo>
                    <a:pt x="1786" y="2073"/>
                    <a:pt x="1786" y="2096"/>
                    <a:pt x="1762" y="2096"/>
                  </a:cubicBezTo>
                  <a:lnTo>
                    <a:pt x="1750" y="2096"/>
                  </a:lnTo>
                  <a:cubicBezTo>
                    <a:pt x="1738" y="2096"/>
                    <a:pt x="1738" y="2108"/>
                    <a:pt x="1727" y="2108"/>
                  </a:cubicBezTo>
                  <a:cubicBezTo>
                    <a:pt x="1703" y="2108"/>
                    <a:pt x="1691" y="2120"/>
                    <a:pt x="1691" y="2120"/>
                  </a:cubicBezTo>
                  <a:lnTo>
                    <a:pt x="1679" y="2120"/>
                  </a:lnTo>
                  <a:cubicBezTo>
                    <a:pt x="1667" y="2120"/>
                    <a:pt x="1667" y="2120"/>
                    <a:pt x="1643" y="2144"/>
                  </a:cubicBezTo>
                  <a:lnTo>
                    <a:pt x="1631" y="2144"/>
                  </a:lnTo>
                  <a:cubicBezTo>
                    <a:pt x="1619" y="2144"/>
                    <a:pt x="1608" y="2156"/>
                    <a:pt x="1608" y="2156"/>
                  </a:cubicBezTo>
                  <a:cubicBezTo>
                    <a:pt x="1584" y="2156"/>
                    <a:pt x="1572" y="2156"/>
                    <a:pt x="1560" y="2168"/>
                  </a:cubicBezTo>
                  <a:lnTo>
                    <a:pt x="1072" y="2168"/>
                  </a:lnTo>
                  <a:cubicBezTo>
                    <a:pt x="1048" y="2168"/>
                    <a:pt x="1036" y="2168"/>
                    <a:pt x="1024" y="2156"/>
                  </a:cubicBezTo>
                  <a:cubicBezTo>
                    <a:pt x="1012" y="2156"/>
                    <a:pt x="988" y="2144"/>
                    <a:pt x="988" y="2144"/>
                  </a:cubicBezTo>
                  <a:lnTo>
                    <a:pt x="976" y="2144"/>
                  </a:lnTo>
                  <a:cubicBezTo>
                    <a:pt x="951" y="2133"/>
                    <a:pt x="925" y="2127"/>
                    <a:pt x="899" y="2127"/>
                  </a:cubicBezTo>
                  <a:cubicBezTo>
                    <a:pt x="817" y="2127"/>
                    <a:pt x="742" y="2181"/>
                    <a:pt x="715" y="2263"/>
                  </a:cubicBezTo>
                  <a:cubicBezTo>
                    <a:pt x="667" y="2358"/>
                    <a:pt x="726" y="2501"/>
                    <a:pt x="834" y="2525"/>
                  </a:cubicBezTo>
                  <a:lnTo>
                    <a:pt x="846" y="2525"/>
                  </a:lnTo>
                  <a:cubicBezTo>
                    <a:pt x="857" y="2525"/>
                    <a:pt x="869" y="2537"/>
                    <a:pt x="905" y="2537"/>
                  </a:cubicBezTo>
                  <a:cubicBezTo>
                    <a:pt x="917" y="2537"/>
                    <a:pt x="929" y="2561"/>
                    <a:pt x="965" y="2561"/>
                  </a:cubicBezTo>
                  <a:lnTo>
                    <a:pt x="976" y="2561"/>
                  </a:lnTo>
                  <a:cubicBezTo>
                    <a:pt x="988" y="2561"/>
                    <a:pt x="1012" y="2561"/>
                    <a:pt x="1024" y="2573"/>
                  </a:cubicBezTo>
                  <a:lnTo>
                    <a:pt x="1036" y="2573"/>
                  </a:lnTo>
                  <a:cubicBezTo>
                    <a:pt x="1048" y="2573"/>
                    <a:pt x="1072" y="2573"/>
                    <a:pt x="1096" y="2584"/>
                  </a:cubicBezTo>
                  <a:cubicBezTo>
                    <a:pt x="1107" y="2584"/>
                    <a:pt x="1143" y="2584"/>
                    <a:pt x="1155" y="2596"/>
                  </a:cubicBezTo>
                  <a:lnTo>
                    <a:pt x="1429" y="2596"/>
                  </a:lnTo>
                  <a:cubicBezTo>
                    <a:pt x="1441" y="2596"/>
                    <a:pt x="1465" y="2596"/>
                    <a:pt x="1488" y="2584"/>
                  </a:cubicBezTo>
                  <a:cubicBezTo>
                    <a:pt x="1500" y="2584"/>
                    <a:pt x="1524" y="2584"/>
                    <a:pt x="1548" y="2573"/>
                  </a:cubicBezTo>
                  <a:lnTo>
                    <a:pt x="1560" y="2573"/>
                  </a:lnTo>
                  <a:cubicBezTo>
                    <a:pt x="1572" y="2573"/>
                    <a:pt x="1584" y="2573"/>
                    <a:pt x="1608" y="2561"/>
                  </a:cubicBezTo>
                  <a:lnTo>
                    <a:pt x="1619" y="2561"/>
                  </a:lnTo>
                  <a:cubicBezTo>
                    <a:pt x="1631" y="2561"/>
                    <a:pt x="1643" y="2537"/>
                    <a:pt x="1679" y="2537"/>
                  </a:cubicBezTo>
                  <a:cubicBezTo>
                    <a:pt x="1691" y="2537"/>
                    <a:pt x="1703" y="2525"/>
                    <a:pt x="1738" y="2525"/>
                  </a:cubicBezTo>
                  <a:lnTo>
                    <a:pt x="1750" y="2525"/>
                  </a:lnTo>
                  <a:cubicBezTo>
                    <a:pt x="1762" y="2525"/>
                    <a:pt x="1786" y="2513"/>
                    <a:pt x="1798" y="2513"/>
                  </a:cubicBezTo>
                  <a:lnTo>
                    <a:pt x="1810" y="2513"/>
                  </a:lnTo>
                  <a:cubicBezTo>
                    <a:pt x="1822" y="2513"/>
                    <a:pt x="1846" y="2489"/>
                    <a:pt x="1858" y="2477"/>
                  </a:cubicBezTo>
                  <a:cubicBezTo>
                    <a:pt x="1869" y="2465"/>
                    <a:pt x="1881" y="2465"/>
                    <a:pt x="1905" y="2454"/>
                  </a:cubicBezTo>
                  <a:lnTo>
                    <a:pt x="1917" y="2430"/>
                  </a:lnTo>
                  <a:cubicBezTo>
                    <a:pt x="1929" y="2430"/>
                    <a:pt x="1941" y="2418"/>
                    <a:pt x="1941" y="2418"/>
                  </a:cubicBezTo>
                  <a:lnTo>
                    <a:pt x="1965" y="2406"/>
                  </a:lnTo>
                  <a:cubicBezTo>
                    <a:pt x="1977" y="2394"/>
                    <a:pt x="1989" y="2394"/>
                    <a:pt x="2000" y="2370"/>
                  </a:cubicBezTo>
                  <a:cubicBezTo>
                    <a:pt x="2381" y="2120"/>
                    <a:pt x="2584" y="1715"/>
                    <a:pt x="2584" y="1275"/>
                  </a:cubicBezTo>
                  <a:cubicBezTo>
                    <a:pt x="2643" y="596"/>
                    <a:pt x="2048" y="1"/>
                    <a:pt x="1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721" name="Google Shape;13721;p88"/>
          <p:cNvSpPr/>
          <p:nvPr/>
        </p:nvSpPr>
        <p:spPr>
          <a:xfrm>
            <a:off x="1752752" y="3629616"/>
            <a:ext cx="356245" cy="356627"/>
          </a:xfrm>
          <a:custGeom>
            <a:avLst/>
            <a:gdLst/>
            <a:ahLst/>
            <a:cxnLst/>
            <a:rect l="l" t="t" r="r" b="b"/>
            <a:pathLst>
              <a:path w="11193" h="11205" extrusionOk="0">
                <a:moveTo>
                  <a:pt x="3763" y="358"/>
                </a:moveTo>
                <a:cubicBezTo>
                  <a:pt x="4096" y="358"/>
                  <a:pt x="4346" y="632"/>
                  <a:pt x="4346" y="941"/>
                </a:cubicBezTo>
                <a:cubicBezTo>
                  <a:pt x="4346" y="1144"/>
                  <a:pt x="4239" y="1346"/>
                  <a:pt x="4061" y="1441"/>
                </a:cubicBezTo>
                <a:cubicBezTo>
                  <a:pt x="4013" y="1477"/>
                  <a:pt x="3977" y="1536"/>
                  <a:pt x="3977" y="1596"/>
                </a:cubicBezTo>
                <a:lnTo>
                  <a:pt x="3977" y="2001"/>
                </a:lnTo>
                <a:cubicBezTo>
                  <a:pt x="3977" y="2096"/>
                  <a:pt x="4049" y="2179"/>
                  <a:pt x="4156" y="2179"/>
                </a:cubicBezTo>
                <a:lnTo>
                  <a:pt x="5394" y="2179"/>
                </a:lnTo>
                <a:lnTo>
                  <a:pt x="5394" y="3406"/>
                </a:lnTo>
                <a:cubicBezTo>
                  <a:pt x="5394" y="3513"/>
                  <a:pt x="5466" y="3584"/>
                  <a:pt x="5573" y="3584"/>
                </a:cubicBezTo>
                <a:lnTo>
                  <a:pt x="5966" y="3584"/>
                </a:lnTo>
                <a:cubicBezTo>
                  <a:pt x="6025" y="3584"/>
                  <a:pt x="6085" y="3561"/>
                  <a:pt x="6120" y="3501"/>
                </a:cubicBezTo>
                <a:cubicBezTo>
                  <a:pt x="6228" y="3322"/>
                  <a:pt x="6418" y="3215"/>
                  <a:pt x="6620" y="3215"/>
                </a:cubicBezTo>
                <a:cubicBezTo>
                  <a:pt x="6954" y="3215"/>
                  <a:pt x="7204" y="3489"/>
                  <a:pt x="7204" y="3799"/>
                </a:cubicBezTo>
                <a:cubicBezTo>
                  <a:pt x="7204" y="4120"/>
                  <a:pt x="6942" y="4382"/>
                  <a:pt x="6620" y="4382"/>
                </a:cubicBezTo>
                <a:cubicBezTo>
                  <a:pt x="6418" y="4382"/>
                  <a:pt x="6228" y="4275"/>
                  <a:pt x="6120" y="4096"/>
                </a:cubicBezTo>
                <a:cubicBezTo>
                  <a:pt x="6085" y="4037"/>
                  <a:pt x="6025" y="4001"/>
                  <a:pt x="5966" y="4001"/>
                </a:cubicBezTo>
                <a:lnTo>
                  <a:pt x="5573" y="4001"/>
                </a:lnTo>
                <a:cubicBezTo>
                  <a:pt x="5466" y="4001"/>
                  <a:pt x="5394" y="4084"/>
                  <a:pt x="5394" y="4180"/>
                </a:cubicBezTo>
                <a:lnTo>
                  <a:pt x="5394" y="5418"/>
                </a:lnTo>
                <a:lnTo>
                  <a:pt x="4334" y="5418"/>
                </a:lnTo>
                <a:lnTo>
                  <a:pt x="4334" y="5299"/>
                </a:lnTo>
                <a:cubicBezTo>
                  <a:pt x="4573" y="5120"/>
                  <a:pt x="4704" y="4834"/>
                  <a:pt x="4704" y="4561"/>
                </a:cubicBezTo>
                <a:cubicBezTo>
                  <a:pt x="4704" y="4037"/>
                  <a:pt x="4287" y="3620"/>
                  <a:pt x="3775" y="3620"/>
                </a:cubicBezTo>
                <a:cubicBezTo>
                  <a:pt x="3251" y="3620"/>
                  <a:pt x="2834" y="4037"/>
                  <a:pt x="2834" y="4561"/>
                </a:cubicBezTo>
                <a:cubicBezTo>
                  <a:pt x="2834" y="4858"/>
                  <a:pt x="2965" y="5132"/>
                  <a:pt x="3203" y="5299"/>
                </a:cubicBezTo>
                <a:lnTo>
                  <a:pt x="3203" y="5430"/>
                </a:lnTo>
                <a:lnTo>
                  <a:pt x="2144" y="5430"/>
                </a:lnTo>
                <a:lnTo>
                  <a:pt x="2144" y="2179"/>
                </a:lnTo>
                <a:lnTo>
                  <a:pt x="3382" y="2179"/>
                </a:lnTo>
                <a:cubicBezTo>
                  <a:pt x="3489" y="2179"/>
                  <a:pt x="3561" y="2096"/>
                  <a:pt x="3561" y="2001"/>
                </a:cubicBezTo>
                <a:lnTo>
                  <a:pt x="3561" y="1596"/>
                </a:lnTo>
                <a:cubicBezTo>
                  <a:pt x="3561" y="1536"/>
                  <a:pt x="3537" y="1477"/>
                  <a:pt x="3465" y="1441"/>
                </a:cubicBezTo>
                <a:cubicBezTo>
                  <a:pt x="3299" y="1346"/>
                  <a:pt x="3191" y="1144"/>
                  <a:pt x="3191" y="941"/>
                </a:cubicBezTo>
                <a:cubicBezTo>
                  <a:pt x="3191" y="608"/>
                  <a:pt x="3453" y="358"/>
                  <a:pt x="3763" y="358"/>
                </a:cubicBezTo>
                <a:close/>
                <a:moveTo>
                  <a:pt x="9014" y="5811"/>
                </a:moveTo>
                <a:lnTo>
                  <a:pt x="9014" y="7799"/>
                </a:lnTo>
                <a:lnTo>
                  <a:pt x="9014" y="8025"/>
                </a:lnTo>
                <a:lnTo>
                  <a:pt x="9014" y="9049"/>
                </a:lnTo>
                <a:lnTo>
                  <a:pt x="7775" y="9049"/>
                </a:lnTo>
                <a:cubicBezTo>
                  <a:pt x="7668" y="9049"/>
                  <a:pt x="7597" y="9121"/>
                  <a:pt x="7597" y="9228"/>
                </a:cubicBezTo>
                <a:lnTo>
                  <a:pt x="7597" y="9633"/>
                </a:lnTo>
                <a:cubicBezTo>
                  <a:pt x="7597" y="9692"/>
                  <a:pt x="7621" y="9752"/>
                  <a:pt x="7680" y="9776"/>
                </a:cubicBezTo>
                <a:cubicBezTo>
                  <a:pt x="7859" y="9883"/>
                  <a:pt x="7966" y="10073"/>
                  <a:pt x="7966" y="10288"/>
                </a:cubicBezTo>
                <a:cubicBezTo>
                  <a:pt x="7966" y="10609"/>
                  <a:pt x="7704" y="10871"/>
                  <a:pt x="7382" y="10871"/>
                </a:cubicBezTo>
                <a:cubicBezTo>
                  <a:pt x="7061" y="10871"/>
                  <a:pt x="6811" y="10597"/>
                  <a:pt x="6811" y="10288"/>
                </a:cubicBezTo>
                <a:cubicBezTo>
                  <a:pt x="6811" y="10073"/>
                  <a:pt x="6906" y="9883"/>
                  <a:pt x="7085" y="9776"/>
                </a:cubicBezTo>
                <a:cubicBezTo>
                  <a:pt x="7144" y="9752"/>
                  <a:pt x="7180" y="9692"/>
                  <a:pt x="7180" y="9633"/>
                </a:cubicBezTo>
                <a:lnTo>
                  <a:pt x="7180" y="9228"/>
                </a:lnTo>
                <a:cubicBezTo>
                  <a:pt x="7180" y="9121"/>
                  <a:pt x="7109" y="9049"/>
                  <a:pt x="7001" y="9049"/>
                </a:cubicBezTo>
                <a:lnTo>
                  <a:pt x="5763" y="9049"/>
                </a:lnTo>
                <a:lnTo>
                  <a:pt x="5763" y="7811"/>
                </a:lnTo>
                <a:cubicBezTo>
                  <a:pt x="5763" y="7716"/>
                  <a:pt x="5692" y="7632"/>
                  <a:pt x="5585" y="7632"/>
                </a:cubicBezTo>
                <a:lnTo>
                  <a:pt x="5180" y="7632"/>
                </a:lnTo>
                <a:cubicBezTo>
                  <a:pt x="5120" y="7632"/>
                  <a:pt x="5061" y="7668"/>
                  <a:pt x="5037" y="7728"/>
                </a:cubicBezTo>
                <a:cubicBezTo>
                  <a:pt x="4930" y="7906"/>
                  <a:pt x="4739" y="8013"/>
                  <a:pt x="4525" y="8013"/>
                </a:cubicBezTo>
                <a:cubicBezTo>
                  <a:pt x="4203" y="8013"/>
                  <a:pt x="3953" y="7740"/>
                  <a:pt x="3953" y="7430"/>
                </a:cubicBezTo>
                <a:cubicBezTo>
                  <a:pt x="3953" y="7120"/>
                  <a:pt x="4215" y="6847"/>
                  <a:pt x="4525" y="6847"/>
                </a:cubicBezTo>
                <a:cubicBezTo>
                  <a:pt x="4739" y="6847"/>
                  <a:pt x="4930" y="6954"/>
                  <a:pt x="5037" y="7132"/>
                </a:cubicBezTo>
                <a:cubicBezTo>
                  <a:pt x="5061" y="7192"/>
                  <a:pt x="5120" y="7216"/>
                  <a:pt x="5180" y="7216"/>
                </a:cubicBezTo>
                <a:lnTo>
                  <a:pt x="5585" y="7216"/>
                </a:lnTo>
                <a:cubicBezTo>
                  <a:pt x="5692" y="7216"/>
                  <a:pt x="5763" y="7144"/>
                  <a:pt x="5763" y="7037"/>
                </a:cubicBezTo>
                <a:lnTo>
                  <a:pt x="5763" y="5811"/>
                </a:lnTo>
                <a:lnTo>
                  <a:pt x="6823" y="5811"/>
                </a:lnTo>
                <a:lnTo>
                  <a:pt x="6823" y="5942"/>
                </a:lnTo>
                <a:cubicBezTo>
                  <a:pt x="6585" y="6120"/>
                  <a:pt x="6454" y="6406"/>
                  <a:pt x="6454" y="6680"/>
                </a:cubicBezTo>
                <a:cubicBezTo>
                  <a:pt x="6454" y="7204"/>
                  <a:pt x="6870" y="7621"/>
                  <a:pt x="7382" y="7621"/>
                </a:cubicBezTo>
                <a:cubicBezTo>
                  <a:pt x="7906" y="7621"/>
                  <a:pt x="8323" y="7204"/>
                  <a:pt x="8323" y="6680"/>
                </a:cubicBezTo>
                <a:cubicBezTo>
                  <a:pt x="8323" y="6382"/>
                  <a:pt x="8192" y="6108"/>
                  <a:pt x="7954" y="5942"/>
                </a:cubicBezTo>
                <a:lnTo>
                  <a:pt x="7954" y="5811"/>
                </a:lnTo>
                <a:close/>
                <a:moveTo>
                  <a:pt x="3799" y="1"/>
                </a:moveTo>
                <a:cubicBezTo>
                  <a:pt x="3275" y="1"/>
                  <a:pt x="2858" y="417"/>
                  <a:pt x="2858" y="941"/>
                </a:cubicBezTo>
                <a:cubicBezTo>
                  <a:pt x="2858" y="1239"/>
                  <a:pt x="3001" y="1525"/>
                  <a:pt x="3239" y="1679"/>
                </a:cubicBezTo>
                <a:lnTo>
                  <a:pt x="3239" y="1822"/>
                </a:lnTo>
                <a:lnTo>
                  <a:pt x="2001" y="1822"/>
                </a:lnTo>
                <a:cubicBezTo>
                  <a:pt x="1894" y="1822"/>
                  <a:pt x="1822" y="1894"/>
                  <a:pt x="1822" y="2001"/>
                </a:cubicBezTo>
                <a:lnTo>
                  <a:pt x="1822" y="5608"/>
                </a:lnTo>
                <a:lnTo>
                  <a:pt x="1822" y="6847"/>
                </a:lnTo>
                <a:lnTo>
                  <a:pt x="1691" y="6847"/>
                </a:lnTo>
                <a:cubicBezTo>
                  <a:pt x="1513" y="6609"/>
                  <a:pt x="1227" y="6478"/>
                  <a:pt x="941" y="6478"/>
                </a:cubicBezTo>
                <a:cubicBezTo>
                  <a:pt x="417" y="6478"/>
                  <a:pt x="1" y="6894"/>
                  <a:pt x="1" y="7406"/>
                </a:cubicBezTo>
                <a:cubicBezTo>
                  <a:pt x="1" y="7930"/>
                  <a:pt x="417" y="8347"/>
                  <a:pt x="941" y="8347"/>
                </a:cubicBezTo>
                <a:cubicBezTo>
                  <a:pt x="1239" y="8347"/>
                  <a:pt x="1525" y="8216"/>
                  <a:pt x="1691" y="7978"/>
                </a:cubicBezTo>
                <a:lnTo>
                  <a:pt x="1822" y="7978"/>
                </a:lnTo>
                <a:lnTo>
                  <a:pt x="1822" y="9216"/>
                </a:lnTo>
                <a:cubicBezTo>
                  <a:pt x="1822" y="9311"/>
                  <a:pt x="1894" y="9395"/>
                  <a:pt x="2001" y="9395"/>
                </a:cubicBezTo>
                <a:lnTo>
                  <a:pt x="2620" y="9395"/>
                </a:lnTo>
                <a:cubicBezTo>
                  <a:pt x="2727" y="9395"/>
                  <a:pt x="2799" y="9311"/>
                  <a:pt x="2799" y="9216"/>
                </a:cubicBezTo>
                <a:cubicBezTo>
                  <a:pt x="2799" y="9109"/>
                  <a:pt x="2727" y="9037"/>
                  <a:pt x="2620" y="9037"/>
                </a:cubicBezTo>
                <a:lnTo>
                  <a:pt x="2179" y="9037"/>
                </a:lnTo>
                <a:lnTo>
                  <a:pt x="2179" y="7799"/>
                </a:lnTo>
                <a:cubicBezTo>
                  <a:pt x="2179" y="7692"/>
                  <a:pt x="2108" y="7621"/>
                  <a:pt x="2001" y="7621"/>
                </a:cubicBezTo>
                <a:lnTo>
                  <a:pt x="1596" y="7621"/>
                </a:lnTo>
                <a:cubicBezTo>
                  <a:pt x="1536" y="7621"/>
                  <a:pt x="1477" y="7644"/>
                  <a:pt x="1453" y="7704"/>
                </a:cubicBezTo>
                <a:cubicBezTo>
                  <a:pt x="1346" y="7882"/>
                  <a:pt x="1155" y="7990"/>
                  <a:pt x="941" y="7990"/>
                </a:cubicBezTo>
                <a:cubicBezTo>
                  <a:pt x="620" y="7990"/>
                  <a:pt x="358" y="7728"/>
                  <a:pt x="358" y="7406"/>
                </a:cubicBezTo>
                <a:cubicBezTo>
                  <a:pt x="358" y="7085"/>
                  <a:pt x="632" y="6835"/>
                  <a:pt x="941" y="6835"/>
                </a:cubicBezTo>
                <a:cubicBezTo>
                  <a:pt x="1155" y="6835"/>
                  <a:pt x="1346" y="6930"/>
                  <a:pt x="1453" y="7109"/>
                </a:cubicBezTo>
                <a:cubicBezTo>
                  <a:pt x="1477" y="7168"/>
                  <a:pt x="1536" y="7204"/>
                  <a:pt x="1596" y="7204"/>
                </a:cubicBezTo>
                <a:lnTo>
                  <a:pt x="2001" y="7204"/>
                </a:lnTo>
                <a:cubicBezTo>
                  <a:pt x="2108" y="7204"/>
                  <a:pt x="2179" y="7132"/>
                  <a:pt x="2179" y="7025"/>
                </a:cubicBezTo>
                <a:lnTo>
                  <a:pt x="2179" y="5787"/>
                </a:lnTo>
                <a:lnTo>
                  <a:pt x="3418" y="5787"/>
                </a:lnTo>
                <a:cubicBezTo>
                  <a:pt x="3513" y="5787"/>
                  <a:pt x="3596" y="5716"/>
                  <a:pt x="3596" y="5608"/>
                </a:cubicBezTo>
                <a:lnTo>
                  <a:pt x="3596" y="5204"/>
                </a:lnTo>
                <a:cubicBezTo>
                  <a:pt x="3596" y="5144"/>
                  <a:pt x="3561" y="5085"/>
                  <a:pt x="3501" y="5061"/>
                </a:cubicBezTo>
                <a:cubicBezTo>
                  <a:pt x="3322" y="4954"/>
                  <a:pt x="3215" y="4763"/>
                  <a:pt x="3215" y="4549"/>
                </a:cubicBezTo>
                <a:cubicBezTo>
                  <a:pt x="3215" y="4227"/>
                  <a:pt x="3489" y="3977"/>
                  <a:pt x="3799" y="3977"/>
                </a:cubicBezTo>
                <a:cubicBezTo>
                  <a:pt x="4132" y="3977"/>
                  <a:pt x="4382" y="4239"/>
                  <a:pt x="4382" y="4549"/>
                </a:cubicBezTo>
                <a:cubicBezTo>
                  <a:pt x="4382" y="4763"/>
                  <a:pt x="4275" y="4954"/>
                  <a:pt x="4096" y="5061"/>
                </a:cubicBezTo>
                <a:cubicBezTo>
                  <a:pt x="4037" y="5085"/>
                  <a:pt x="4013" y="5144"/>
                  <a:pt x="4013" y="5204"/>
                </a:cubicBezTo>
                <a:lnTo>
                  <a:pt x="4013" y="5608"/>
                </a:lnTo>
                <a:cubicBezTo>
                  <a:pt x="4013" y="5716"/>
                  <a:pt x="4084" y="5787"/>
                  <a:pt x="4192" y="5787"/>
                </a:cubicBezTo>
                <a:lnTo>
                  <a:pt x="5418" y="5787"/>
                </a:lnTo>
                <a:lnTo>
                  <a:pt x="5418" y="6847"/>
                </a:lnTo>
                <a:lnTo>
                  <a:pt x="5287" y="6847"/>
                </a:lnTo>
                <a:cubicBezTo>
                  <a:pt x="5108" y="6609"/>
                  <a:pt x="4823" y="6478"/>
                  <a:pt x="4549" y="6478"/>
                </a:cubicBezTo>
                <a:cubicBezTo>
                  <a:pt x="4025" y="6478"/>
                  <a:pt x="3608" y="6894"/>
                  <a:pt x="3608" y="7406"/>
                </a:cubicBezTo>
                <a:cubicBezTo>
                  <a:pt x="3608" y="7930"/>
                  <a:pt x="4025" y="8347"/>
                  <a:pt x="4549" y="8347"/>
                </a:cubicBezTo>
                <a:cubicBezTo>
                  <a:pt x="4846" y="8347"/>
                  <a:pt x="5120" y="8216"/>
                  <a:pt x="5287" y="7978"/>
                </a:cubicBezTo>
                <a:lnTo>
                  <a:pt x="5418" y="7978"/>
                </a:lnTo>
                <a:lnTo>
                  <a:pt x="5418" y="9037"/>
                </a:lnTo>
                <a:lnTo>
                  <a:pt x="3168" y="9037"/>
                </a:lnTo>
                <a:cubicBezTo>
                  <a:pt x="3072" y="9037"/>
                  <a:pt x="3001" y="9109"/>
                  <a:pt x="3001" y="9216"/>
                </a:cubicBezTo>
                <a:cubicBezTo>
                  <a:pt x="3001" y="9311"/>
                  <a:pt x="3072" y="9395"/>
                  <a:pt x="3168" y="9395"/>
                </a:cubicBezTo>
                <a:lnTo>
                  <a:pt x="6835" y="9395"/>
                </a:lnTo>
                <a:lnTo>
                  <a:pt x="6835" y="9526"/>
                </a:lnTo>
                <a:cubicBezTo>
                  <a:pt x="6597" y="9704"/>
                  <a:pt x="6466" y="9990"/>
                  <a:pt x="6466" y="10264"/>
                </a:cubicBezTo>
                <a:cubicBezTo>
                  <a:pt x="6466" y="10788"/>
                  <a:pt x="6882" y="11204"/>
                  <a:pt x="7406" y="11204"/>
                </a:cubicBezTo>
                <a:cubicBezTo>
                  <a:pt x="7918" y="11204"/>
                  <a:pt x="8335" y="10788"/>
                  <a:pt x="8335" y="10264"/>
                </a:cubicBezTo>
                <a:cubicBezTo>
                  <a:pt x="8335" y="9966"/>
                  <a:pt x="8204" y="9692"/>
                  <a:pt x="7966" y="9526"/>
                </a:cubicBezTo>
                <a:lnTo>
                  <a:pt x="7966" y="9395"/>
                </a:lnTo>
                <a:lnTo>
                  <a:pt x="9204" y="9395"/>
                </a:lnTo>
                <a:cubicBezTo>
                  <a:pt x="9311" y="9395"/>
                  <a:pt x="9383" y="9311"/>
                  <a:pt x="9383" y="9216"/>
                </a:cubicBezTo>
                <a:lnTo>
                  <a:pt x="9383" y="8002"/>
                </a:lnTo>
                <a:lnTo>
                  <a:pt x="9383" y="7787"/>
                </a:lnTo>
                <a:lnTo>
                  <a:pt x="9383" y="5596"/>
                </a:lnTo>
                <a:lnTo>
                  <a:pt x="9383" y="4358"/>
                </a:lnTo>
                <a:lnTo>
                  <a:pt x="9514" y="4358"/>
                </a:lnTo>
                <a:cubicBezTo>
                  <a:pt x="9692" y="4596"/>
                  <a:pt x="9978" y="4727"/>
                  <a:pt x="10264" y="4727"/>
                </a:cubicBezTo>
                <a:cubicBezTo>
                  <a:pt x="10776" y="4727"/>
                  <a:pt x="11192" y="4311"/>
                  <a:pt x="11192" y="3799"/>
                </a:cubicBezTo>
                <a:cubicBezTo>
                  <a:pt x="11192" y="3287"/>
                  <a:pt x="10776" y="2858"/>
                  <a:pt x="10264" y="2858"/>
                </a:cubicBezTo>
                <a:cubicBezTo>
                  <a:pt x="9966" y="2858"/>
                  <a:pt x="9680" y="2989"/>
                  <a:pt x="9514" y="3227"/>
                </a:cubicBezTo>
                <a:lnTo>
                  <a:pt x="9383" y="3227"/>
                </a:lnTo>
                <a:lnTo>
                  <a:pt x="9383" y="2001"/>
                </a:lnTo>
                <a:cubicBezTo>
                  <a:pt x="9383" y="1894"/>
                  <a:pt x="9311" y="1822"/>
                  <a:pt x="9204" y="1822"/>
                </a:cubicBezTo>
                <a:lnTo>
                  <a:pt x="8609" y="1822"/>
                </a:lnTo>
                <a:cubicBezTo>
                  <a:pt x="8502" y="1822"/>
                  <a:pt x="8430" y="1894"/>
                  <a:pt x="8430" y="2001"/>
                </a:cubicBezTo>
                <a:cubicBezTo>
                  <a:pt x="8430" y="2096"/>
                  <a:pt x="8502" y="2179"/>
                  <a:pt x="8609" y="2179"/>
                </a:cubicBezTo>
                <a:lnTo>
                  <a:pt x="9026" y="2179"/>
                </a:lnTo>
                <a:lnTo>
                  <a:pt x="9026" y="3406"/>
                </a:lnTo>
                <a:cubicBezTo>
                  <a:pt x="9026" y="3513"/>
                  <a:pt x="9097" y="3584"/>
                  <a:pt x="9204" y="3584"/>
                </a:cubicBezTo>
                <a:lnTo>
                  <a:pt x="9609" y="3584"/>
                </a:lnTo>
                <a:cubicBezTo>
                  <a:pt x="9668" y="3584"/>
                  <a:pt x="9728" y="3561"/>
                  <a:pt x="9752" y="3501"/>
                </a:cubicBezTo>
                <a:cubicBezTo>
                  <a:pt x="9859" y="3322"/>
                  <a:pt x="10049" y="3215"/>
                  <a:pt x="10264" y="3215"/>
                </a:cubicBezTo>
                <a:cubicBezTo>
                  <a:pt x="10585" y="3215"/>
                  <a:pt x="10835" y="3489"/>
                  <a:pt x="10835" y="3799"/>
                </a:cubicBezTo>
                <a:cubicBezTo>
                  <a:pt x="10835" y="4120"/>
                  <a:pt x="10573" y="4382"/>
                  <a:pt x="10264" y="4382"/>
                </a:cubicBezTo>
                <a:cubicBezTo>
                  <a:pt x="10049" y="4382"/>
                  <a:pt x="9859" y="4275"/>
                  <a:pt x="9752" y="4096"/>
                </a:cubicBezTo>
                <a:cubicBezTo>
                  <a:pt x="9728" y="4037"/>
                  <a:pt x="9668" y="4001"/>
                  <a:pt x="9609" y="4001"/>
                </a:cubicBezTo>
                <a:lnTo>
                  <a:pt x="9204" y="4001"/>
                </a:lnTo>
                <a:cubicBezTo>
                  <a:pt x="9097" y="4001"/>
                  <a:pt x="9026" y="4084"/>
                  <a:pt x="9026" y="4180"/>
                </a:cubicBezTo>
                <a:lnTo>
                  <a:pt x="9026" y="5418"/>
                </a:lnTo>
                <a:lnTo>
                  <a:pt x="7787" y="5418"/>
                </a:lnTo>
                <a:cubicBezTo>
                  <a:pt x="7680" y="5418"/>
                  <a:pt x="7609" y="5489"/>
                  <a:pt x="7609" y="5596"/>
                </a:cubicBezTo>
                <a:lnTo>
                  <a:pt x="7609" y="6001"/>
                </a:lnTo>
                <a:cubicBezTo>
                  <a:pt x="7609" y="6061"/>
                  <a:pt x="7644" y="6120"/>
                  <a:pt x="7704" y="6144"/>
                </a:cubicBezTo>
                <a:cubicBezTo>
                  <a:pt x="7883" y="6251"/>
                  <a:pt x="7978" y="6442"/>
                  <a:pt x="7978" y="6656"/>
                </a:cubicBezTo>
                <a:cubicBezTo>
                  <a:pt x="7978" y="6978"/>
                  <a:pt x="7716" y="7240"/>
                  <a:pt x="7406" y="7240"/>
                </a:cubicBezTo>
                <a:cubicBezTo>
                  <a:pt x="7073" y="7240"/>
                  <a:pt x="6823" y="6966"/>
                  <a:pt x="6823" y="6656"/>
                </a:cubicBezTo>
                <a:cubicBezTo>
                  <a:pt x="6823" y="6442"/>
                  <a:pt x="6930" y="6251"/>
                  <a:pt x="7109" y="6144"/>
                </a:cubicBezTo>
                <a:cubicBezTo>
                  <a:pt x="7168" y="6120"/>
                  <a:pt x="7192" y="6061"/>
                  <a:pt x="7192" y="6001"/>
                </a:cubicBezTo>
                <a:lnTo>
                  <a:pt x="7192" y="5596"/>
                </a:lnTo>
                <a:cubicBezTo>
                  <a:pt x="7192" y="5489"/>
                  <a:pt x="7121" y="5418"/>
                  <a:pt x="7013" y="5418"/>
                </a:cubicBezTo>
                <a:lnTo>
                  <a:pt x="5775" y="5418"/>
                </a:lnTo>
                <a:lnTo>
                  <a:pt x="5775" y="4358"/>
                </a:lnTo>
                <a:lnTo>
                  <a:pt x="5918" y="4358"/>
                </a:lnTo>
                <a:cubicBezTo>
                  <a:pt x="6097" y="4596"/>
                  <a:pt x="6370" y="4739"/>
                  <a:pt x="6656" y="4739"/>
                </a:cubicBezTo>
                <a:cubicBezTo>
                  <a:pt x="7180" y="4739"/>
                  <a:pt x="7597" y="4323"/>
                  <a:pt x="7597" y="3799"/>
                </a:cubicBezTo>
                <a:cubicBezTo>
                  <a:pt x="7597" y="3275"/>
                  <a:pt x="7180" y="2858"/>
                  <a:pt x="6656" y="2858"/>
                </a:cubicBezTo>
                <a:cubicBezTo>
                  <a:pt x="6359" y="2858"/>
                  <a:pt x="6073" y="2989"/>
                  <a:pt x="5918" y="3227"/>
                </a:cubicBezTo>
                <a:lnTo>
                  <a:pt x="5775" y="3227"/>
                </a:lnTo>
                <a:lnTo>
                  <a:pt x="5775" y="2179"/>
                </a:lnTo>
                <a:lnTo>
                  <a:pt x="8025" y="2179"/>
                </a:lnTo>
                <a:cubicBezTo>
                  <a:pt x="8133" y="2179"/>
                  <a:pt x="8204" y="2096"/>
                  <a:pt x="8204" y="2001"/>
                </a:cubicBezTo>
                <a:cubicBezTo>
                  <a:pt x="8204" y="1894"/>
                  <a:pt x="8133" y="1822"/>
                  <a:pt x="8025" y="1822"/>
                </a:cubicBezTo>
                <a:lnTo>
                  <a:pt x="4370" y="1822"/>
                </a:lnTo>
                <a:lnTo>
                  <a:pt x="4370" y="1679"/>
                </a:lnTo>
                <a:cubicBezTo>
                  <a:pt x="4608" y="1501"/>
                  <a:pt x="4739" y="1227"/>
                  <a:pt x="4739" y="941"/>
                </a:cubicBezTo>
                <a:cubicBezTo>
                  <a:pt x="4739" y="417"/>
                  <a:pt x="4323" y="1"/>
                  <a:pt x="3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722" name="Google Shape;13722;p88"/>
          <p:cNvGrpSpPr/>
          <p:nvPr/>
        </p:nvGrpSpPr>
        <p:grpSpPr>
          <a:xfrm>
            <a:off x="4019984" y="3631143"/>
            <a:ext cx="293704" cy="353954"/>
            <a:chOff x="4019984" y="3805393"/>
            <a:chExt cx="293704" cy="353954"/>
          </a:xfrm>
        </p:grpSpPr>
        <p:sp>
          <p:nvSpPr>
            <p:cNvPr id="13723" name="Google Shape;13723;p88"/>
            <p:cNvSpPr/>
            <p:nvPr/>
          </p:nvSpPr>
          <p:spPr>
            <a:xfrm>
              <a:off x="4019984" y="3805393"/>
              <a:ext cx="293704" cy="353954"/>
            </a:xfrm>
            <a:custGeom>
              <a:avLst/>
              <a:gdLst/>
              <a:ahLst/>
              <a:cxnLst/>
              <a:rect l="l" t="t" r="r" b="b"/>
              <a:pathLst>
                <a:path w="9228" h="11121" extrusionOk="0">
                  <a:moveTo>
                    <a:pt x="477" y="1084"/>
                  </a:moveTo>
                  <a:cubicBezTo>
                    <a:pt x="727" y="1084"/>
                    <a:pt x="977" y="1215"/>
                    <a:pt x="1108" y="1429"/>
                  </a:cubicBezTo>
                  <a:lnTo>
                    <a:pt x="1251" y="1608"/>
                  </a:lnTo>
                  <a:cubicBezTo>
                    <a:pt x="1382" y="1798"/>
                    <a:pt x="1608" y="1917"/>
                    <a:pt x="1822" y="1917"/>
                  </a:cubicBezTo>
                  <a:lnTo>
                    <a:pt x="1822" y="2620"/>
                  </a:lnTo>
                  <a:cubicBezTo>
                    <a:pt x="1822" y="3120"/>
                    <a:pt x="1906" y="3596"/>
                    <a:pt x="2049" y="4072"/>
                  </a:cubicBezTo>
                  <a:cubicBezTo>
                    <a:pt x="1918" y="4001"/>
                    <a:pt x="1775" y="3929"/>
                    <a:pt x="1620" y="3870"/>
                  </a:cubicBezTo>
                  <a:cubicBezTo>
                    <a:pt x="1298" y="3739"/>
                    <a:pt x="965" y="3596"/>
                    <a:pt x="727" y="3334"/>
                  </a:cubicBezTo>
                  <a:cubicBezTo>
                    <a:pt x="441" y="3024"/>
                    <a:pt x="310" y="2560"/>
                    <a:pt x="310" y="1929"/>
                  </a:cubicBezTo>
                  <a:lnTo>
                    <a:pt x="310" y="1250"/>
                  </a:lnTo>
                  <a:cubicBezTo>
                    <a:pt x="310" y="1203"/>
                    <a:pt x="322" y="1155"/>
                    <a:pt x="358" y="1131"/>
                  </a:cubicBezTo>
                  <a:cubicBezTo>
                    <a:pt x="382" y="1096"/>
                    <a:pt x="429" y="1084"/>
                    <a:pt x="477" y="1084"/>
                  </a:cubicBezTo>
                  <a:close/>
                  <a:moveTo>
                    <a:pt x="8704" y="1084"/>
                  </a:moveTo>
                  <a:cubicBezTo>
                    <a:pt x="8752" y="1084"/>
                    <a:pt x="8799" y="1096"/>
                    <a:pt x="8823" y="1131"/>
                  </a:cubicBezTo>
                  <a:cubicBezTo>
                    <a:pt x="8847" y="1155"/>
                    <a:pt x="8871" y="1203"/>
                    <a:pt x="8871" y="1250"/>
                  </a:cubicBezTo>
                  <a:lnTo>
                    <a:pt x="8871" y="1929"/>
                  </a:lnTo>
                  <a:lnTo>
                    <a:pt x="8883" y="1929"/>
                  </a:lnTo>
                  <a:cubicBezTo>
                    <a:pt x="8883" y="2572"/>
                    <a:pt x="8752" y="3036"/>
                    <a:pt x="8466" y="3334"/>
                  </a:cubicBezTo>
                  <a:cubicBezTo>
                    <a:pt x="8228" y="3596"/>
                    <a:pt x="7883" y="3739"/>
                    <a:pt x="7573" y="3870"/>
                  </a:cubicBezTo>
                  <a:cubicBezTo>
                    <a:pt x="7430" y="3929"/>
                    <a:pt x="7263" y="3989"/>
                    <a:pt x="7133" y="4072"/>
                  </a:cubicBezTo>
                  <a:cubicBezTo>
                    <a:pt x="7275" y="3620"/>
                    <a:pt x="7347" y="3120"/>
                    <a:pt x="7347" y="2620"/>
                  </a:cubicBezTo>
                  <a:lnTo>
                    <a:pt x="7347" y="1917"/>
                  </a:lnTo>
                  <a:cubicBezTo>
                    <a:pt x="7585" y="1917"/>
                    <a:pt x="7799" y="1798"/>
                    <a:pt x="7930" y="1608"/>
                  </a:cubicBezTo>
                  <a:lnTo>
                    <a:pt x="8061" y="1429"/>
                  </a:lnTo>
                  <a:cubicBezTo>
                    <a:pt x="8216" y="1215"/>
                    <a:pt x="8454" y="1084"/>
                    <a:pt x="8704" y="1084"/>
                  </a:cubicBezTo>
                  <a:close/>
                  <a:moveTo>
                    <a:pt x="7347" y="345"/>
                  </a:moveTo>
                  <a:lnTo>
                    <a:pt x="7347" y="726"/>
                  </a:lnTo>
                  <a:lnTo>
                    <a:pt x="5954" y="726"/>
                  </a:lnTo>
                  <a:cubicBezTo>
                    <a:pt x="5859" y="726"/>
                    <a:pt x="5787" y="798"/>
                    <a:pt x="5787" y="893"/>
                  </a:cubicBezTo>
                  <a:cubicBezTo>
                    <a:pt x="5787" y="976"/>
                    <a:pt x="5859" y="1060"/>
                    <a:pt x="5954" y="1060"/>
                  </a:cubicBezTo>
                  <a:lnTo>
                    <a:pt x="7013" y="1060"/>
                  </a:lnTo>
                  <a:lnTo>
                    <a:pt x="7013" y="2620"/>
                  </a:lnTo>
                  <a:cubicBezTo>
                    <a:pt x="7037" y="4036"/>
                    <a:pt x="6359" y="5382"/>
                    <a:pt x="5204" y="6239"/>
                  </a:cubicBezTo>
                  <a:lnTo>
                    <a:pt x="5085" y="6322"/>
                  </a:lnTo>
                  <a:cubicBezTo>
                    <a:pt x="5061" y="6322"/>
                    <a:pt x="5025" y="6310"/>
                    <a:pt x="5001" y="6310"/>
                  </a:cubicBezTo>
                  <a:lnTo>
                    <a:pt x="4192" y="6310"/>
                  </a:lnTo>
                  <a:cubicBezTo>
                    <a:pt x="4168" y="6310"/>
                    <a:pt x="4132" y="6310"/>
                    <a:pt x="4108" y="6322"/>
                  </a:cubicBezTo>
                  <a:lnTo>
                    <a:pt x="3989" y="6239"/>
                  </a:lnTo>
                  <a:cubicBezTo>
                    <a:pt x="2846" y="5382"/>
                    <a:pt x="2156" y="4048"/>
                    <a:pt x="2156" y="2620"/>
                  </a:cubicBezTo>
                  <a:lnTo>
                    <a:pt x="2156" y="1060"/>
                  </a:lnTo>
                  <a:lnTo>
                    <a:pt x="5204" y="1060"/>
                  </a:lnTo>
                  <a:cubicBezTo>
                    <a:pt x="5299" y="1060"/>
                    <a:pt x="5370" y="976"/>
                    <a:pt x="5370" y="893"/>
                  </a:cubicBezTo>
                  <a:cubicBezTo>
                    <a:pt x="5370" y="798"/>
                    <a:pt x="5299" y="726"/>
                    <a:pt x="5204" y="726"/>
                  </a:cubicBezTo>
                  <a:lnTo>
                    <a:pt x="1810" y="726"/>
                  </a:lnTo>
                  <a:lnTo>
                    <a:pt x="1810" y="345"/>
                  </a:lnTo>
                  <a:close/>
                  <a:moveTo>
                    <a:pt x="5001" y="6632"/>
                  </a:moveTo>
                  <a:cubicBezTo>
                    <a:pt x="5061" y="6632"/>
                    <a:pt x="5108" y="6680"/>
                    <a:pt x="5108" y="6739"/>
                  </a:cubicBezTo>
                  <a:lnTo>
                    <a:pt x="5108" y="6858"/>
                  </a:lnTo>
                  <a:cubicBezTo>
                    <a:pt x="5108" y="6918"/>
                    <a:pt x="5061" y="6965"/>
                    <a:pt x="5001" y="6965"/>
                  </a:cubicBezTo>
                  <a:lnTo>
                    <a:pt x="4192" y="6965"/>
                  </a:lnTo>
                  <a:cubicBezTo>
                    <a:pt x="4132" y="6965"/>
                    <a:pt x="4085" y="6918"/>
                    <a:pt x="4085" y="6858"/>
                  </a:cubicBezTo>
                  <a:lnTo>
                    <a:pt x="4085" y="6739"/>
                  </a:lnTo>
                  <a:cubicBezTo>
                    <a:pt x="4085" y="6680"/>
                    <a:pt x="4132" y="6632"/>
                    <a:pt x="4192" y="6632"/>
                  </a:cubicBezTo>
                  <a:close/>
                  <a:moveTo>
                    <a:pt x="4787" y="7287"/>
                  </a:moveTo>
                  <a:lnTo>
                    <a:pt x="4787" y="8882"/>
                  </a:lnTo>
                  <a:lnTo>
                    <a:pt x="4406" y="8882"/>
                  </a:lnTo>
                  <a:lnTo>
                    <a:pt x="4406" y="7287"/>
                  </a:lnTo>
                  <a:close/>
                  <a:moveTo>
                    <a:pt x="5609" y="9216"/>
                  </a:moveTo>
                  <a:cubicBezTo>
                    <a:pt x="5728" y="9216"/>
                    <a:pt x="5823" y="9299"/>
                    <a:pt x="5823" y="9418"/>
                  </a:cubicBezTo>
                  <a:lnTo>
                    <a:pt x="5823" y="9609"/>
                  </a:lnTo>
                  <a:lnTo>
                    <a:pt x="4370" y="9609"/>
                  </a:lnTo>
                  <a:cubicBezTo>
                    <a:pt x="4287" y="9609"/>
                    <a:pt x="4204" y="9680"/>
                    <a:pt x="4204" y="9775"/>
                  </a:cubicBezTo>
                  <a:cubicBezTo>
                    <a:pt x="4204" y="9870"/>
                    <a:pt x="4287" y="9942"/>
                    <a:pt x="4370" y="9942"/>
                  </a:cubicBezTo>
                  <a:lnTo>
                    <a:pt x="6585" y="9942"/>
                  </a:lnTo>
                  <a:cubicBezTo>
                    <a:pt x="6609" y="9942"/>
                    <a:pt x="6621" y="9954"/>
                    <a:pt x="6632" y="9966"/>
                  </a:cubicBezTo>
                  <a:lnTo>
                    <a:pt x="6787" y="10763"/>
                  </a:lnTo>
                  <a:cubicBezTo>
                    <a:pt x="6787" y="10775"/>
                    <a:pt x="6787" y="10787"/>
                    <a:pt x="6763" y="10787"/>
                  </a:cubicBezTo>
                  <a:cubicBezTo>
                    <a:pt x="6763" y="10787"/>
                    <a:pt x="6752" y="10799"/>
                    <a:pt x="6740" y="10799"/>
                  </a:cubicBezTo>
                  <a:lnTo>
                    <a:pt x="2453" y="10799"/>
                  </a:lnTo>
                  <a:cubicBezTo>
                    <a:pt x="2441" y="10799"/>
                    <a:pt x="2418" y="10787"/>
                    <a:pt x="2418" y="10787"/>
                  </a:cubicBezTo>
                  <a:cubicBezTo>
                    <a:pt x="2418" y="10787"/>
                    <a:pt x="2406" y="10775"/>
                    <a:pt x="2406" y="10763"/>
                  </a:cubicBezTo>
                  <a:lnTo>
                    <a:pt x="2561" y="9966"/>
                  </a:lnTo>
                  <a:cubicBezTo>
                    <a:pt x="2561" y="9954"/>
                    <a:pt x="2572" y="9942"/>
                    <a:pt x="2596" y="9942"/>
                  </a:cubicBezTo>
                  <a:lnTo>
                    <a:pt x="3596" y="9942"/>
                  </a:lnTo>
                  <a:cubicBezTo>
                    <a:pt x="3692" y="9942"/>
                    <a:pt x="3763" y="9870"/>
                    <a:pt x="3763" y="9775"/>
                  </a:cubicBezTo>
                  <a:cubicBezTo>
                    <a:pt x="3763" y="9680"/>
                    <a:pt x="3692" y="9609"/>
                    <a:pt x="3596" y="9609"/>
                  </a:cubicBezTo>
                  <a:lnTo>
                    <a:pt x="3370" y="9609"/>
                  </a:lnTo>
                  <a:lnTo>
                    <a:pt x="3370" y="9418"/>
                  </a:lnTo>
                  <a:cubicBezTo>
                    <a:pt x="3370" y="9299"/>
                    <a:pt x="3465" y="9216"/>
                    <a:pt x="3584" y="9216"/>
                  </a:cubicBezTo>
                  <a:close/>
                  <a:moveTo>
                    <a:pt x="1810" y="0"/>
                  </a:moveTo>
                  <a:cubicBezTo>
                    <a:pt x="1656" y="0"/>
                    <a:pt x="1501" y="131"/>
                    <a:pt x="1501" y="310"/>
                  </a:cubicBezTo>
                  <a:lnTo>
                    <a:pt x="1501" y="726"/>
                  </a:lnTo>
                  <a:cubicBezTo>
                    <a:pt x="1501" y="893"/>
                    <a:pt x="1632" y="1036"/>
                    <a:pt x="1810" y="1036"/>
                  </a:cubicBezTo>
                  <a:lnTo>
                    <a:pt x="1846" y="1036"/>
                  </a:lnTo>
                  <a:lnTo>
                    <a:pt x="1846" y="1572"/>
                  </a:lnTo>
                  <a:cubicBezTo>
                    <a:pt x="1727" y="1572"/>
                    <a:pt x="1608" y="1512"/>
                    <a:pt x="1537" y="1417"/>
                  </a:cubicBezTo>
                  <a:lnTo>
                    <a:pt x="1394" y="1238"/>
                  </a:lnTo>
                  <a:cubicBezTo>
                    <a:pt x="1191" y="941"/>
                    <a:pt x="846" y="762"/>
                    <a:pt x="489" y="762"/>
                  </a:cubicBezTo>
                  <a:cubicBezTo>
                    <a:pt x="358" y="762"/>
                    <a:pt x="239" y="798"/>
                    <a:pt x="144" y="905"/>
                  </a:cubicBezTo>
                  <a:cubicBezTo>
                    <a:pt x="60" y="1000"/>
                    <a:pt x="1" y="1131"/>
                    <a:pt x="1" y="1250"/>
                  </a:cubicBezTo>
                  <a:lnTo>
                    <a:pt x="1" y="1929"/>
                  </a:lnTo>
                  <a:cubicBezTo>
                    <a:pt x="1" y="3560"/>
                    <a:pt x="834" y="3894"/>
                    <a:pt x="1501" y="4179"/>
                  </a:cubicBezTo>
                  <a:cubicBezTo>
                    <a:pt x="1870" y="4334"/>
                    <a:pt x="2203" y="4465"/>
                    <a:pt x="2370" y="4786"/>
                  </a:cubicBezTo>
                  <a:cubicBezTo>
                    <a:pt x="2406" y="4882"/>
                    <a:pt x="2394" y="4965"/>
                    <a:pt x="2334" y="5025"/>
                  </a:cubicBezTo>
                  <a:cubicBezTo>
                    <a:pt x="2284" y="5092"/>
                    <a:pt x="2191" y="5124"/>
                    <a:pt x="2108" y="5124"/>
                  </a:cubicBezTo>
                  <a:cubicBezTo>
                    <a:pt x="2073" y="5124"/>
                    <a:pt x="2041" y="5118"/>
                    <a:pt x="2013" y="5108"/>
                  </a:cubicBezTo>
                  <a:cubicBezTo>
                    <a:pt x="1894" y="5060"/>
                    <a:pt x="1870" y="4906"/>
                    <a:pt x="1870" y="4786"/>
                  </a:cubicBezTo>
                  <a:cubicBezTo>
                    <a:pt x="1870" y="4703"/>
                    <a:pt x="1810" y="4632"/>
                    <a:pt x="1727" y="4632"/>
                  </a:cubicBezTo>
                  <a:cubicBezTo>
                    <a:pt x="1632" y="4632"/>
                    <a:pt x="1560" y="4691"/>
                    <a:pt x="1560" y="4775"/>
                  </a:cubicBezTo>
                  <a:cubicBezTo>
                    <a:pt x="1560" y="4929"/>
                    <a:pt x="1572" y="5263"/>
                    <a:pt x="1894" y="5406"/>
                  </a:cubicBezTo>
                  <a:cubicBezTo>
                    <a:pt x="1965" y="5429"/>
                    <a:pt x="2037" y="5441"/>
                    <a:pt x="2108" y="5441"/>
                  </a:cubicBezTo>
                  <a:cubicBezTo>
                    <a:pt x="2275" y="5441"/>
                    <a:pt x="2453" y="5370"/>
                    <a:pt x="2572" y="5251"/>
                  </a:cubicBezTo>
                  <a:cubicBezTo>
                    <a:pt x="2584" y="5239"/>
                    <a:pt x="2608" y="5227"/>
                    <a:pt x="2608" y="5203"/>
                  </a:cubicBezTo>
                  <a:cubicBezTo>
                    <a:pt x="2918" y="5703"/>
                    <a:pt x="3323" y="6144"/>
                    <a:pt x="3811" y="6489"/>
                  </a:cubicBezTo>
                  <a:lnTo>
                    <a:pt x="3834" y="6501"/>
                  </a:lnTo>
                  <a:cubicBezTo>
                    <a:pt x="3799" y="6561"/>
                    <a:pt x="3775" y="6656"/>
                    <a:pt x="3775" y="6727"/>
                  </a:cubicBezTo>
                  <a:lnTo>
                    <a:pt x="3775" y="6846"/>
                  </a:lnTo>
                  <a:cubicBezTo>
                    <a:pt x="3775" y="7037"/>
                    <a:pt x="3918" y="7215"/>
                    <a:pt x="4096" y="7263"/>
                  </a:cubicBezTo>
                  <a:lnTo>
                    <a:pt x="4096" y="8870"/>
                  </a:lnTo>
                  <a:lnTo>
                    <a:pt x="3596" y="8870"/>
                  </a:lnTo>
                  <a:cubicBezTo>
                    <a:pt x="3299" y="8870"/>
                    <a:pt x="3061" y="9108"/>
                    <a:pt x="3061" y="9406"/>
                  </a:cubicBezTo>
                  <a:lnTo>
                    <a:pt x="3061" y="9597"/>
                  </a:lnTo>
                  <a:lnTo>
                    <a:pt x="2620" y="9597"/>
                  </a:lnTo>
                  <a:cubicBezTo>
                    <a:pt x="2441" y="9597"/>
                    <a:pt x="2287" y="9716"/>
                    <a:pt x="2263" y="9894"/>
                  </a:cubicBezTo>
                  <a:lnTo>
                    <a:pt x="2108" y="10680"/>
                  </a:lnTo>
                  <a:cubicBezTo>
                    <a:pt x="2096" y="10787"/>
                    <a:pt x="2108" y="10906"/>
                    <a:pt x="2191" y="10978"/>
                  </a:cubicBezTo>
                  <a:cubicBezTo>
                    <a:pt x="2263" y="11073"/>
                    <a:pt x="2370" y="11121"/>
                    <a:pt x="2465" y="11121"/>
                  </a:cubicBezTo>
                  <a:lnTo>
                    <a:pt x="6752" y="11121"/>
                  </a:lnTo>
                  <a:cubicBezTo>
                    <a:pt x="6859" y="11121"/>
                    <a:pt x="6966" y="11073"/>
                    <a:pt x="7037" y="10978"/>
                  </a:cubicBezTo>
                  <a:cubicBezTo>
                    <a:pt x="7109" y="10894"/>
                    <a:pt x="7144" y="10787"/>
                    <a:pt x="7109" y="10680"/>
                  </a:cubicBezTo>
                  <a:lnTo>
                    <a:pt x="6966" y="9894"/>
                  </a:lnTo>
                  <a:cubicBezTo>
                    <a:pt x="6930" y="9716"/>
                    <a:pt x="6787" y="9597"/>
                    <a:pt x="6609" y="9597"/>
                  </a:cubicBezTo>
                  <a:lnTo>
                    <a:pt x="6156" y="9597"/>
                  </a:lnTo>
                  <a:lnTo>
                    <a:pt x="6156" y="9406"/>
                  </a:lnTo>
                  <a:cubicBezTo>
                    <a:pt x="6156" y="9108"/>
                    <a:pt x="5918" y="8870"/>
                    <a:pt x="5620" y="8870"/>
                  </a:cubicBezTo>
                  <a:lnTo>
                    <a:pt x="5132" y="8870"/>
                  </a:lnTo>
                  <a:lnTo>
                    <a:pt x="5132" y="7263"/>
                  </a:lnTo>
                  <a:cubicBezTo>
                    <a:pt x="5311" y="7215"/>
                    <a:pt x="5442" y="7037"/>
                    <a:pt x="5442" y="6846"/>
                  </a:cubicBezTo>
                  <a:lnTo>
                    <a:pt x="5442" y="6727"/>
                  </a:lnTo>
                  <a:cubicBezTo>
                    <a:pt x="5442" y="6632"/>
                    <a:pt x="5418" y="6561"/>
                    <a:pt x="5382" y="6501"/>
                  </a:cubicBezTo>
                  <a:lnTo>
                    <a:pt x="5418" y="6489"/>
                  </a:lnTo>
                  <a:cubicBezTo>
                    <a:pt x="5894" y="6132"/>
                    <a:pt x="6311" y="5703"/>
                    <a:pt x="6621" y="5203"/>
                  </a:cubicBezTo>
                  <a:cubicBezTo>
                    <a:pt x="6632" y="5227"/>
                    <a:pt x="6656" y="5239"/>
                    <a:pt x="6656" y="5251"/>
                  </a:cubicBezTo>
                  <a:cubicBezTo>
                    <a:pt x="6775" y="5382"/>
                    <a:pt x="6954" y="5441"/>
                    <a:pt x="7109" y="5441"/>
                  </a:cubicBezTo>
                  <a:cubicBezTo>
                    <a:pt x="7192" y="5441"/>
                    <a:pt x="7263" y="5429"/>
                    <a:pt x="7335" y="5406"/>
                  </a:cubicBezTo>
                  <a:cubicBezTo>
                    <a:pt x="7644" y="5263"/>
                    <a:pt x="7668" y="4929"/>
                    <a:pt x="7668" y="4775"/>
                  </a:cubicBezTo>
                  <a:cubicBezTo>
                    <a:pt x="7668" y="4701"/>
                    <a:pt x="7603" y="4628"/>
                    <a:pt x="7531" y="4628"/>
                  </a:cubicBezTo>
                  <a:cubicBezTo>
                    <a:pt x="7521" y="4628"/>
                    <a:pt x="7511" y="4629"/>
                    <a:pt x="7502" y="4632"/>
                  </a:cubicBezTo>
                  <a:cubicBezTo>
                    <a:pt x="7406" y="4632"/>
                    <a:pt x="7335" y="4703"/>
                    <a:pt x="7347" y="4786"/>
                  </a:cubicBezTo>
                  <a:cubicBezTo>
                    <a:pt x="7347" y="4906"/>
                    <a:pt x="7335" y="5048"/>
                    <a:pt x="7216" y="5108"/>
                  </a:cubicBezTo>
                  <a:cubicBezTo>
                    <a:pt x="7188" y="5117"/>
                    <a:pt x="7158" y="5122"/>
                    <a:pt x="7128" y="5122"/>
                  </a:cubicBezTo>
                  <a:cubicBezTo>
                    <a:pt x="7043" y="5122"/>
                    <a:pt x="6956" y="5086"/>
                    <a:pt x="6894" y="5025"/>
                  </a:cubicBezTo>
                  <a:cubicBezTo>
                    <a:pt x="6835" y="4953"/>
                    <a:pt x="6811" y="4882"/>
                    <a:pt x="6859" y="4786"/>
                  </a:cubicBezTo>
                  <a:cubicBezTo>
                    <a:pt x="7025" y="4465"/>
                    <a:pt x="7335" y="4334"/>
                    <a:pt x="7728" y="4179"/>
                  </a:cubicBezTo>
                  <a:cubicBezTo>
                    <a:pt x="8395" y="3917"/>
                    <a:pt x="9228" y="3572"/>
                    <a:pt x="9228" y="1929"/>
                  </a:cubicBezTo>
                  <a:lnTo>
                    <a:pt x="9228" y="1250"/>
                  </a:lnTo>
                  <a:cubicBezTo>
                    <a:pt x="9216" y="1131"/>
                    <a:pt x="9168" y="1000"/>
                    <a:pt x="9061" y="905"/>
                  </a:cubicBezTo>
                  <a:cubicBezTo>
                    <a:pt x="8978" y="822"/>
                    <a:pt x="8859" y="762"/>
                    <a:pt x="8716" y="762"/>
                  </a:cubicBezTo>
                  <a:cubicBezTo>
                    <a:pt x="8359" y="762"/>
                    <a:pt x="8025" y="941"/>
                    <a:pt x="7811" y="1238"/>
                  </a:cubicBezTo>
                  <a:lnTo>
                    <a:pt x="7680" y="1417"/>
                  </a:lnTo>
                  <a:cubicBezTo>
                    <a:pt x="7609" y="1512"/>
                    <a:pt x="7490" y="1572"/>
                    <a:pt x="7371" y="1572"/>
                  </a:cubicBezTo>
                  <a:lnTo>
                    <a:pt x="7371" y="1036"/>
                  </a:lnTo>
                  <a:lnTo>
                    <a:pt x="7394" y="1036"/>
                  </a:lnTo>
                  <a:cubicBezTo>
                    <a:pt x="7561" y="1036"/>
                    <a:pt x="7704" y="905"/>
                    <a:pt x="7704" y="726"/>
                  </a:cubicBezTo>
                  <a:lnTo>
                    <a:pt x="7704" y="310"/>
                  </a:lnTo>
                  <a:cubicBezTo>
                    <a:pt x="7704" y="143"/>
                    <a:pt x="7573" y="0"/>
                    <a:pt x="7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4" name="Google Shape;13724;p88"/>
            <p:cNvSpPr/>
            <p:nvPr/>
          </p:nvSpPr>
          <p:spPr>
            <a:xfrm>
              <a:off x="4118903" y="3867139"/>
              <a:ext cx="93987" cy="87971"/>
            </a:xfrm>
            <a:custGeom>
              <a:avLst/>
              <a:gdLst/>
              <a:ahLst/>
              <a:cxnLst/>
              <a:rect l="l" t="t" r="r" b="b"/>
              <a:pathLst>
                <a:path w="2953" h="2764" extrusionOk="0">
                  <a:moveTo>
                    <a:pt x="1477" y="489"/>
                  </a:moveTo>
                  <a:lnTo>
                    <a:pt x="1727" y="989"/>
                  </a:lnTo>
                  <a:cubicBezTo>
                    <a:pt x="1762" y="1049"/>
                    <a:pt x="1822" y="1096"/>
                    <a:pt x="1881" y="1096"/>
                  </a:cubicBezTo>
                  <a:lnTo>
                    <a:pt x="2441" y="1180"/>
                  </a:lnTo>
                  <a:lnTo>
                    <a:pt x="2036" y="1584"/>
                  </a:lnTo>
                  <a:cubicBezTo>
                    <a:pt x="2000" y="1632"/>
                    <a:pt x="1977" y="1692"/>
                    <a:pt x="1977" y="1763"/>
                  </a:cubicBezTo>
                  <a:lnTo>
                    <a:pt x="2072" y="2335"/>
                  </a:lnTo>
                  <a:lnTo>
                    <a:pt x="1560" y="2061"/>
                  </a:lnTo>
                  <a:cubicBezTo>
                    <a:pt x="1536" y="2049"/>
                    <a:pt x="1500" y="2037"/>
                    <a:pt x="1477" y="2037"/>
                  </a:cubicBezTo>
                  <a:cubicBezTo>
                    <a:pt x="1441" y="2037"/>
                    <a:pt x="1417" y="2049"/>
                    <a:pt x="1381" y="2061"/>
                  </a:cubicBezTo>
                  <a:lnTo>
                    <a:pt x="881" y="2335"/>
                  </a:lnTo>
                  <a:lnTo>
                    <a:pt x="965" y="1763"/>
                  </a:lnTo>
                  <a:cubicBezTo>
                    <a:pt x="988" y="1703"/>
                    <a:pt x="953" y="1632"/>
                    <a:pt x="905" y="1584"/>
                  </a:cubicBezTo>
                  <a:lnTo>
                    <a:pt x="512" y="1180"/>
                  </a:lnTo>
                  <a:lnTo>
                    <a:pt x="1072" y="1096"/>
                  </a:lnTo>
                  <a:cubicBezTo>
                    <a:pt x="1131" y="1084"/>
                    <a:pt x="1191" y="1049"/>
                    <a:pt x="1227" y="989"/>
                  </a:cubicBezTo>
                  <a:lnTo>
                    <a:pt x="1477" y="489"/>
                  </a:lnTo>
                  <a:close/>
                  <a:moveTo>
                    <a:pt x="1477" y="1"/>
                  </a:moveTo>
                  <a:cubicBezTo>
                    <a:pt x="1405" y="1"/>
                    <a:pt x="1322" y="49"/>
                    <a:pt x="1298" y="108"/>
                  </a:cubicBezTo>
                  <a:lnTo>
                    <a:pt x="953" y="799"/>
                  </a:lnTo>
                  <a:lnTo>
                    <a:pt x="191" y="906"/>
                  </a:lnTo>
                  <a:cubicBezTo>
                    <a:pt x="119" y="918"/>
                    <a:pt x="60" y="965"/>
                    <a:pt x="36" y="1037"/>
                  </a:cubicBezTo>
                  <a:cubicBezTo>
                    <a:pt x="0" y="1108"/>
                    <a:pt x="36" y="1180"/>
                    <a:pt x="72" y="1227"/>
                  </a:cubicBezTo>
                  <a:lnTo>
                    <a:pt x="631" y="1763"/>
                  </a:lnTo>
                  <a:lnTo>
                    <a:pt x="488" y="2525"/>
                  </a:lnTo>
                  <a:cubicBezTo>
                    <a:pt x="476" y="2596"/>
                    <a:pt x="512" y="2668"/>
                    <a:pt x="572" y="2716"/>
                  </a:cubicBezTo>
                  <a:cubicBezTo>
                    <a:pt x="604" y="2741"/>
                    <a:pt x="639" y="2753"/>
                    <a:pt x="676" y="2753"/>
                  </a:cubicBezTo>
                  <a:cubicBezTo>
                    <a:pt x="708" y="2753"/>
                    <a:pt x="741" y="2744"/>
                    <a:pt x="774" y="2727"/>
                  </a:cubicBezTo>
                  <a:lnTo>
                    <a:pt x="1465" y="2370"/>
                  </a:lnTo>
                  <a:lnTo>
                    <a:pt x="2143" y="2727"/>
                  </a:lnTo>
                  <a:cubicBezTo>
                    <a:pt x="2179" y="2751"/>
                    <a:pt x="2203" y="2763"/>
                    <a:pt x="2239" y="2763"/>
                  </a:cubicBezTo>
                  <a:cubicBezTo>
                    <a:pt x="2274" y="2763"/>
                    <a:pt x="2310" y="2751"/>
                    <a:pt x="2358" y="2716"/>
                  </a:cubicBezTo>
                  <a:cubicBezTo>
                    <a:pt x="2417" y="2668"/>
                    <a:pt x="2441" y="2596"/>
                    <a:pt x="2429" y="2525"/>
                  </a:cubicBezTo>
                  <a:lnTo>
                    <a:pt x="2298" y="1763"/>
                  </a:lnTo>
                  <a:lnTo>
                    <a:pt x="2846" y="1227"/>
                  </a:lnTo>
                  <a:cubicBezTo>
                    <a:pt x="2917" y="1180"/>
                    <a:pt x="2953" y="1108"/>
                    <a:pt x="2917" y="1037"/>
                  </a:cubicBezTo>
                  <a:cubicBezTo>
                    <a:pt x="2893" y="965"/>
                    <a:pt x="2834" y="918"/>
                    <a:pt x="2751" y="906"/>
                  </a:cubicBezTo>
                  <a:lnTo>
                    <a:pt x="2000" y="799"/>
                  </a:lnTo>
                  <a:lnTo>
                    <a:pt x="1655" y="108"/>
                  </a:lnTo>
                  <a:cubicBezTo>
                    <a:pt x="1619" y="37"/>
                    <a:pt x="1548"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25" name="Google Shape;13725;p88"/>
          <p:cNvGrpSpPr/>
          <p:nvPr/>
        </p:nvGrpSpPr>
        <p:grpSpPr>
          <a:xfrm>
            <a:off x="8006505" y="3215794"/>
            <a:ext cx="323654" cy="303189"/>
            <a:chOff x="8006505" y="3390044"/>
            <a:chExt cx="323654" cy="303189"/>
          </a:xfrm>
        </p:grpSpPr>
        <p:sp>
          <p:nvSpPr>
            <p:cNvPr id="13726" name="Google Shape;13726;p88"/>
            <p:cNvSpPr/>
            <p:nvPr/>
          </p:nvSpPr>
          <p:spPr>
            <a:xfrm>
              <a:off x="8006505" y="3390044"/>
              <a:ext cx="323654" cy="303189"/>
            </a:xfrm>
            <a:custGeom>
              <a:avLst/>
              <a:gdLst/>
              <a:ahLst/>
              <a:cxnLst/>
              <a:rect l="l" t="t" r="r" b="b"/>
              <a:pathLst>
                <a:path w="10169" h="9526" extrusionOk="0">
                  <a:moveTo>
                    <a:pt x="5358" y="322"/>
                  </a:moveTo>
                  <a:cubicBezTo>
                    <a:pt x="5704" y="322"/>
                    <a:pt x="5965" y="608"/>
                    <a:pt x="5965" y="930"/>
                  </a:cubicBezTo>
                  <a:lnTo>
                    <a:pt x="5965" y="1311"/>
                  </a:lnTo>
                  <a:cubicBezTo>
                    <a:pt x="5965" y="1584"/>
                    <a:pt x="6192" y="1811"/>
                    <a:pt x="6477" y="1811"/>
                  </a:cubicBezTo>
                  <a:lnTo>
                    <a:pt x="6620" y="1811"/>
                  </a:lnTo>
                  <a:cubicBezTo>
                    <a:pt x="6727" y="1811"/>
                    <a:pt x="6811" y="1906"/>
                    <a:pt x="6811" y="2001"/>
                  </a:cubicBezTo>
                  <a:lnTo>
                    <a:pt x="6811" y="3013"/>
                  </a:lnTo>
                  <a:cubicBezTo>
                    <a:pt x="6811" y="3120"/>
                    <a:pt x="6727" y="3204"/>
                    <a:pt x="6620" y="3204"/>
                  </a:cubicBezTo>
                  <a:lnTo>
                    <a:pt x="3465" y="3204"/>
                  </a:lnTo>
                  <a:cubicBezTo>
                    <a:pt x="3358" y="3204"/>
                    <a:pt x="3275" y="3120"/>
                    <a:pt x="3275" y="3013"/>
                  </a:cubicBezTo>
                  <a:lnTo>
                    <a:pt x="3322" y="2001"/>
                  </a:lnTo>
                  <a:cubicBezTo>
                    <a:pt x="3322" y="1894"/>
                    <a:pt x="3406" y="1811"/>
                    <a:pt x="3513" y="1811"/>
                  </a:cubicBezTo>
                  <a:lnTo>
                    <a:pt x="3656" y="1811"/>
                  </a:lnTo>
                  <a:cubicBezTo>
                    <a:pt x="3941" y="1811"/>
                    <a:pt x="4168" y="1584"/>
                    <a:pt x="4168" y="1311"/>
                  </a:cubicBezTo>
                  <a:lnTo>
                    <a:pt x="4168" y="930"/>
                  </a:lnTo>
                  <a:cubicBezTo>
                    <a:pt x="4168" y="596"/>
                    <a:pt x="4453" y="322"/>
                    <a:pt x="4775" y="322"/>
                  </a:cubicBezTo>
                  <a:close/>
                  <a:moveTo>
                    <a:pt x="9275" y="2239"/>
                  </a:moveTo>
                  <a:cubicBezTo>
                    <a:pt x="9585" y="2239"/>
                    <a:pt x="9847" y="2501"/>
                    <a:pt x="9847" y="2823"/>
                  </a:cubicBezTo>
                  <a:lnTo>
                    <a:pt x="9835" y="8633"/>
                  </a:lnTo>
                  <a:cubicBezTo>
                    <a:pt x="9835" y="8943"/>
                    <a:pt x="9585" y="9204"/>
                    <a:pt x="9252" y="9204"/>
                  </a:cubicBezTo>
                  <a:lnTo>
                    <a:pt x="881" y="9204"/>
                  </a:lnTo>
                  <a:cubicBezTo>
                    <a:pt x="560" y="9204"/>
                    <a:pt x="298" y="8954"/>
                    <a:pt x="298" y="8633"/>
                  </a:cubicBezTo>
                  <a:lnTo>
                    <a:pt x="298" y="2823"/>
                  </a:lnTo>
                  <a:cubicBezTo>
                    <a:pt x="298" y="2513"/>
                    <a:pt x="548" y="2239"/>
                    <a:pt x="881" y="2239"/>
                  </a:cubicBezTo>
                  <a:lnTo>
                    <a:pt x="2977" y="2239"/>
                  </a:lnTo>
                  <a:lnTo>
                    <a:pt x="2977" y="2775"/>
                  </a:lnTo>
                  <a:lnTo>
                    <a:pt x="1001" y="2775"/>
                  </a:lnTo>
                  <a:cubicBezTo>
                    <a:pt x="905" y="2775"/>
                    <a:pt x="834" y="2858"/>
                    <a:pt x="834" y="2942"/>
                  </a:cubicBezTo>
                  <a:lnTo>
                    <a:pt x="834" y="8514"/>
                  </a:lnTo>
                  <a:cubicBezTo>
                    <a:pt x="834" y="8597"/>
                    <a:pt x="905" y="8669"/>
                    <a:pt x="1001" y="8669"/>
                  </a:cubicBezTo>
                  <a:lnTo>
                    <a:pt x="6418" y="8669"/>
                  </a:lnTo>
                  <a:cubicBezTo>
                    <a:pt x="6501" y="8669"/>
                    <a:pt x="6573" y="8597"/>
                    <a:pt x="6573" y="8514"/>
                  </a:cubicBezTo>
                  <a:cubicBezTo>
                    <a:pt x="6573" y="8419"/>
                    <a:pt x="6501" y="8347"/>
                    <a:pt x="6418" y="8347"/>
                  </a:cubicBezTo>
                  <a:lnTo>
                    <a:pt x="1155" y="8347"/>
                  </a:lnTo>
                  <a:lnTo>
                    <a:pt x="1155" y="3108"/>
                  </a:lnTo>
                  <a:lnTo>
                    <a:pt x="2989" y="3108"/>
                  </a:lnTo>
                  <a:cubicBezTo>
                    <a:pt x="3037" y="3347"/>
                    <a:pt x="3239" y="3537"/>
                    <a:pt x="3501" y="3537"/>
                  </a:cubicBezTo>
                  <a:lnTo>
                    <a:pt x="6656" y="3537"/>
                  </a:lnTo>
                  <a:cubicBezTo>
                    <a:pt x="6906" y="3537"/>
                    <a:pt x="7108" y="3359"/>
                    <a:pt x="7156" y="3108"/>
                  </a:cubicBezTo>
                  <a:lnTo>
                    <a:pt x="8990" y="3108"/>
                  </a:lnTo>
                  <a:lnTo>
                    <a:pt x="8990" y="8347"/>
                  </a:lnTo>
                  <a:lnTo>
                    <a:pt x="7216" y="8347"/>
                  </a:lnTo>
                  <a:cubicBezTo>
                    <a:pt x="7132" y="8347"/>
                    <a:pt x="7049" y="8419"/>
                    <a:pt x="7049" y="8514"/>
                  </a:cubicBezTo>
                  <a:cubicBezTo>
                    <a:pt x="7049" y="8597"/>
                    <a:pt x="7132" y="8669"/>
                    <a:pt x="7216" y="8669"/>
                  </a:cubicBezTo>
                  <a:lnTo>
                    <a:pt x="9156" y="8669"/>
                  </a:lnTo>
                  <a:cubicBezTo>
                    <a:pt x="9240" y="8669"/>
                    <a:pt x="9311" y="8597"/>
                    <a:pt x="9311" y="8514"/>
                  </a:cubicBezTo>
                  <a:lnTo>
                    <a:pt x="9311" y="2942"/>
                  </a:lnTo>
                  <a:cubicBezTo>
                    <a:pt x="9311" y="2858"/>
                    <a:pt x="9240" y="2775"/>
                    <a:pt x="9156" y="2775"/>
                  </a:cubicBezTo>
                  <a:lnTo>
                    <a:pt x="7168" y="2775"/>
                  </a:lnTo>
                  <a:lnTo>
                    <a:pt x="7168" y="2239"/>
                  </a:lnTo>
                  <a:close/>
                  <a:moveTo>
                    <a:pt x="4787" y="1"/>
                  </a:moveTo>
                  <a:cubicBezTo>
                    <a:pt x="4275" y="1"/>
                    <a:pt x="3858" y="418"/>
                    <a:pt x="3858" y="930"/>
                  </a:cubicBezTo>
                  <a:lnTo>
                    <a:pt x="3858" y="1311"/>
                  </a:lnTo>
                  <a:cubicBezTo>
                    <a:pt x="3858" y="1406"/>
                    <a:pt x="3763" y="1501"/>
                    <a:pt x="3656" y="1501"/>
                  </a:cubicBezTo>
                  <a:lnTo>
                    <a:pt x="3513" y="1501"/>
                  </a:lnTo>
                  <a:cubicBezTo>
                    <a:pt x="3263" y="1501"/>
                    <a:pt x="3048" y="1680"/>
                    <a:pt x="3001" y="1930"/>
                  </a:cubicBezTo>
                  <a:lnTo>
                    <a:pt x="893" y="1930"/>
                  </a:lnTo>
                  <a:cubicBezTo>
                    <a:pt x="405" y="1930"/>
                    <a:pt x="0" y="2335"/>
                    <a:pt x="0" y="2823"/>
                  </a:cubicBezTo>
                  <a:lnTo>
                    <a:pt x="0" y="8633"/>
                  </a:lnTo>
                  <a:cubicBezTo>
                    <a:pt x="0" y="9121"/>
                    <a:pt x="405" y="9526"/>
                    <a:pt x="893" y="9526"/>
                  </a:cubicBezTo>
                  <a:lnTo>
                    <a:pt x="9263" y="9526"/>
                  </a:lnTo>
                  <a:cubicBezTo>
                    <a:pt x="9764" y="9526"/>
                    <a:pt x="10156" y="9121"/>
                    <a:pt x="10156" y="8633"/>
                  </a:cubicBezTo>
                  <a:lnTo>
                    <a:pt x="10156" y="2823"/>
                  </a:lnTo>
                  <a:cubicBezTo>
                    <a:pt x="10168" y="2335"/>
                    <a:pt x="9764" y="1930"/>
                    <a:pt x="9275" y="1930"/>
                  </a:cubicBezTo>
                  <a:lnTo>
                    <a:pt x="7156" y="1930"/>
                  </a:lnTo>
                  <a:cubicBezTo>
                    <a:pt x="7108" y="1692"/>
                    <a:pt x="6906" y="1501"/>
                    <a:pt x="6656" y="1501"/>
                  </a:cubicBezTo>
                  <a:lnTo>
                    <a:pt x="6501" y="1501"/>
                  </a:lnTo>
                  <a:cubicBezTo>
                    <a:pt x="6394" y="1501"/>
                    <a:pt x="6311" y="1406"/>
                    <a:pt x="6311" y="1311"/>
                  </a:cubicBezTo>
                  <a:lnTo>
                    <a:pt x="6311" y="930"/>
                  </a:lnTo>
                  <a:cubicBezTo>
                    <a:pt x="6311" y="418"/>
                    <a:pt x="5894" y="1"/>
                    <a:pt x="5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7" name="Google Shape;13727;p88"/>
            <p:cNvSpPr/>
            <p:nvPr/>
          </p:nvSpPr>
          <p:spPr>
            <a:xfrm>
              <a:off x="8148997" y="3444247"/>
              <a:ext cx="37907" cy="37938"/>
            </a:xfrm>
            <a:custGeom>
              <a:avLst/>
              <a:gdLst/>
              <a:ahLst/>
              <a:cxnLst/>
              <a:rect l="l" t="t" r="r" b="b"/>
              <a:pathLst>
                <a:path w="1191" h="1192" extrusionOk="0">
                  <a:moveTo>
                    <a:pt x="595" y="334"/>
                  </a:moveTo>
                  <a:cubicBezTo>
                    <a:pt x="750" y="334"/>
                    <a:pt x="869" y="453"/>
                    <a:pt x="869" y="596"/>
                  </a:cubicBezTo>
                  <a:cubicBezTo>
                    <a:pt x="869" y="751"/>
                    <a:pt x="750" y="870"/>
                    <a:pt x="595" y="870"/>
                  </a:cubicBezTo>
                  <a:cubicBezTo>
                    <a:pt x="453" y="870"/>
                    <a:pt x="334" y="751"/>
                    <a:pt x="334" y="596"/>
                  </a:cubicBezTo>
                  <a:cubicBezTo>
                    <a:pt x="334" y="453"/>
                    <a:pt x="453" y="334"/>
                    <a:pt x="595" y="334"/>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8" name="Google Shape;13728;p88"/>
            <p:cNvSpPr/>
            <p:nvPr/>
          </p:nvSpPr>
          <p:spPr>
            <a:xfrm>
              <a:off x="8089861" y="3526871"/>
              <a:ext cx="165630" cy="104617"/>
            </a:xfrm>
            <a:custGeom>
              <a:avLst/>
              <a:gdLst/>
              <a:ahLst/>
              <a:cxnLst/>
              <a:rect l="l" t="t" r="r" b="b"/>
              <a:pathLst>
                <a:path w="5204" h="3287" extrusionOk="0">
                  <a:moveTo>
                    <a:pt x="739" y="2024"/>
                  </a:moveTo>
                  <a:cubicBezTo>
                    <a:pt x="1001" y="2024"/>
                    <a:pt x="1215" y="2250"/>
                    <a:pt x="1215" y="2500"/>
                  </a:cubicBezTo>
                  <a:cubicBezTo>
                    <a:pt x="1239" y="2762"/>
                    <a:pt x="1013" y="2977"/>
                    <a:pt x="739" y="2977"/>
                  </a:cubicBezTo>
                  <a:cubicBezTo>
                    <a:pt x="477" y="2977"/>
                    <a:pt x="263" y="2750"/>
                    <a:pt x="263" y="2500"/>
                  </a:cubicBezTo>
                  <a:cubicBezTo>
                    <a:pt x="263" y="2227"/>
                    <a:pt x="489" y="2024"/>
                    <a:pt x="739" y="2024"/>
                  </a:cubicBezTo>
                  <a:close/>
                  <a:moveTo>
                    <a:pt x="4823" y="0"/>
                  </a:moveTo>
                  <a:cubicBezTo>
                    <a:pt x="4823" y="0"/>
                    <a:pt x="4811" y="0"/>
                    <a:pt x="4811" y="12"/>
                  </a:cubicBezTo>
                  <a:lnTo>
                    <a:pt x="4370" y="226"/>
                  </a:lnTo>
                  <a:cubicBezTo>
                    <a:pt x="4299" y="262"/>
                    <a:pt x="4275" y="357"/>
                    <a:pt x="4299" y="429"/>
                  </a:cubicBezTo>
                  <a:cubicBezTo>
                    <a:pt x="4334" y="481"/>
                    <a:pt x="4388" y="514"/>
                    <a:pt x="4447" y="514"/>
                  </a:cubicBezTo>
                  <a:cubicBezTo>
                    <a:pt x="4469" y="514"/>
                    <a:pt x="4491" y="510"/>
                    <a:pt x="4513" y="500"/>
                  </a:cubicBezTo>
                  <a:lnTo>
                    <a:pt x="4632" y="441"/>
                  </a:lnTo>
                  <a:lnTo>
                    <a:pt x="4632" y="441"/>
                  </a:lnTo>
                  <a:cubicBezTo>
                    <a:pt x="4418" y="1143"/>
                    <a:pt x="4049" y="1667"/>
                    <a:pt x="3537" y="1988"/>
                  </a:cubicBezTo>
                  <a:cubicBezTo>
                    <a:pt x="3037" y="2306"/>
                    <a:pt x="2479" y="2385"/>
                    <a:pt x="2070" y="2385"/>
                  </a:cubicBezTo>
                  <a:cubicBezTo>
                    <a:pt x="1866" y="2385"/>
                    <a:pt x="1699" y="2365"/>
                    <a:pt x="1596" y="2346"/>
                  </a:cubicBezTo>
                  <a:cubicBezTo>
                    <a:pt x="1537" y="1977"/>
                    <a:pt x="1191" y="1679"/>
                    <a:pt x="799" y="1679"/>
                  </a:cubicBezTo>
                  <a:cubicBezTo>
                    <a:pt x="358" y="1679"/>
                    <a:pt x="1" y="2036"/>
                    <a:pt x="1" y="2477"/>
                  </a:cubicBezTo>
                  <a:cubicBezTo>
                    <a:pt x="1" y="2929"/>
                    <a:pt x="358" y="3286"/>
                    <a:pt x="799" y="3286"/>
                  </a:cubicBezTo>
                  <a:cubicBezTo>
                    <a:pt x="1180" y="3286"/>
                    <a:pt x="1501" y="3012"/>
                    <a:pt x="1572" y="2679"/>
                  </a:cubicBezTo>
                  <a:cubicBezTo>
                    <a:pt x="1691" y="2691"/>
                    <a:pt x="1858" y="2703"/>
                    <a:pt x="2049" y="2703"/>
                  </a:cubicBezTo>
                  <a:cubicBezTo>
                    <a:pt x="2501" y="2703"/>
                    <a:pt x="3120" y="2619"/>
                    <a:pt x="3692" y="2262"/>
                  </a:cubicBezTo>
                  <a:cubicBezTo>
                    <a:pt x="4251" y="1905"/>
                    <a:pt x="4656" y="1334"/>
                    <a:pt x="4894" y="595"/>
                  </a:cubicBezTo>
                  <a:lnTo>
                    <a:pt x="4930" y="631"/>
                  </a:lnTo>
                  <a:cubicBezTo>
                    <a:pt x="4954" y="691"/>
                    <a:pt x="5013" y="726"/>
                    <a:pt x="5073" y="726"/>
                  </a:cubicBezTo>
                  <a:cubicBezTo>
                    <a:pt x="5109" y="726"/>
                    <a:pt x="5120" y="726"/>
                    <a:pt x="5144" y="714"/>
                  </a:cubicBezTo>
                  <a:cubicBezTo>
                    <a:pt x="5180" y="679"/>
                    <a:pt x="5204" y="584"/>
                    <a:pt x="5180" y="500"/>
                  </a:cubicBezTo>
                  <a:lnTo>
                    <a:pt x="4966" y="72"/>
                  </a:lnTo>
                  <a:cubicBezTo>
                    <a:pt x="4966" y="72"/>
                    <a:pt x="4966" y="60"/>
                    <a:pt x="4954" y="60"/>
                  </a:cubicBezTo>
                  <a:lnTo>
                    <a:pt x="4930" y="24"/>
                  </a:lnTo>
                  <a:lnTo>
                    <a:pt x="4906" y="12"/>
                  </a:lnTo>
                  <a:cubicBezTo>
                    <a:pt x="4906" y="12"/>
                    <a:pt x="4894" y="12"/>
                    <a:pt x="4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9" name="Google Shape;13729;p88"/>
            <p:cNvSpPr/>
            <p:nvPr/>
          </p:nvSpPr>
          <p:spPr>
            <a:xfrm>
              <a:off x="8067519" y="3519742"/>
              <a:ext cx="32241" cy="30268"/>
            </a:xfrm>
            <a:custGeom>
              <a:avLst/>
              <a:gdLst/>
              <a:ahLst/>
              <a:cxnLst/>
              <a:rect l="l" t="t" r="r" b="b"/>
              <a:pathLst>
                <a:path w="1013" h="951" extrusionOk="0">
                  <a:moveTo>
                    <a:pt x="173" y="1"/>
                  </a:moveTo>
                  <a:cubicBezTo>
                    <a:pt x="131" y="1"/>
                    <a:pt x="90" y="16"/>
                    <a:pt x="60" y="46"/>
                  </a:cubicBezTo>
                  <a:cubicBezTo>
                    <a:pt x="0" y="105"/>
                    <a:pt x="0" y="212"/>
                    <a:pt x="60" y="272"/>
                  </a:cubicBezTo>
                  <a:lnTo>
                    <a:pt x="274" y="474"/>
                  </a:lnTo>
                  <a:lnTo>
                    <a:pt x="60" y="688"/>
                  </a:lnTo>
                  <a:cubicBezTo>
                    <a:pt x="0" y="748"/>
                    <a:pt x="0" y="843"/>
                    <a:pt x="60" y="903"/>
                  </a:cubicBezTo>
                  <a:cubicBezTo>
                    <a:pt x="96" y="938"/>
                    <a:pt x="131" y="950"/>
                    <a:pt x="179" y="950"/>
                  </a:cubicBezTo>
                  <a:cubicBezTo>
                    <a:pt x="227" y="950"/>
                    <a:pt x="274" y="938"/>
                    <a:pt x="298" y="903"/>
                  </a:cubicBezTo>
                  <a:lnTo>
                    <a:pt x="512" y="700"/>
                  </a:lnTo>
                  <a:lnTo>
                    <a:pt x="715" y="903"/>
                  </a:lnTo>
                  <a:cubicBezTo>
                    <a:pt x="750" y="938"/>
                    <a:pt x="786" y="950"/>
                    <a:pt x="834" y="950"/>
                  </a:cubicBezTo>
                  <a:cubicBezTo>
                    <a:pt x="881" y="950"/>
                    <a:pt x="929" y="938"/>
                    <a:pt x="953" y="903"/>
                  </a:cubicBezTo>
                  <a:cubicBezTo>
                    <a:pt x="1012" y="843"/>
                    <a:pt x="1012" y="748"/>
                    <a:pt x="953" y="688"/>
                  </a:cubicBezTo>
                  <a:lnTo>
                    <a:pt x="715" y="474"/>
                  </a:lnTo>
                  <a:lnTo>
                    <a:pt x="929" y="272"/>
                  </a:lnTo>
                  <a:cubicBezTo>
                    <a:pt x="989" y="212"/>
                    <a:pt x="989" y="105"/>
                    <a:pt x="929" y="46"/>
                  </a:cubicBezTo>
                  <a:cubicBezTo>
                    <a:pt x="899" y="16"/>
                    <a:pt x="858" y="1"/>
                    <a:pt x="816" y="1"/>
                  </a:cubicBezTo>
                  <a:cubicBezTo>
                    <a:pt x="774" y="1"/>
                    <a:pt x="733" y="16"/>
                    <a:pt x="703" y="46"/>
                  </a:cubicBezTo>
                  <a:lnTo>
                    <a:pt x="488" y="248"/>
                  </a:lnTo>
                  <a:lnTo>
                    <a:pt x="286" y="46"/>
                  </a:lnTo>
                  <a:cubicBezTo>
                    <a:pt x="256" y="16"/>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0" name="Google Shape;13730;p88"/>
            <p:cNvSpPr/>
            <p:nvPr/>
          </p:nvSpPr>
          <p:spPr>
            <a:xfrm>
              <a:off x="8244479" y="3601602"/>
              <a:ext cx="32623" cy="30268"/>
            </a:xfrm>
            <a:custGeom>
              <a:avLst/>
              <a:gdLst/>
              <a:ahLst/>
              <a:cxnLst/>
              <a:rect l="l" t="t" r="r" b="b"/>
              <a:pathLst>
                <a:path w="1025" h="951" extrusionOk="0">
                  <a:moveTo>
                    <a:pt x="179" y="1"/>
                  </a:moveTo>
                  <a:cubicBezTo>
                    <a:pt x="140" y="1"/>
                    <a:pt x="102" y="15"/>
                    <a:pt x="72" y="45"/>
                  </a:cubicBezTo>
                  <a:cubicBezTo>
                    <a:pt x="1" y="105"/>
                    <a:pt x="1" y="212"/>
                    <a:pt x="72" y="271"/>
                  </a:cubicBezTo>
                  <a:lnTo>
                    <a:pt x="274" y="474"/>
                  </a:lnTo>
                  <a:lnTo>
                    <a:pt x="72" y="688"/>
                  </a:lnTo>
                  <a:cubicBezTo>
                    <a:pt x="1" y="748"/>
                    <a:pt x="1" y="855"/>
                    <a:pt x="72" y="914"/>
                  </a:cubicBezTo>
                  <a:cubicBezTo>
                    <a:pt x="96" y="938"/>
                    <a:pt x="143" y="950"/>
                    <a:pt x="179" y="950"/>
                  </a:cubicBezTo>
                  <a:cubicBezTo>
                    <a:pt x="227" y="950"/>
                    <a:pt x="274" y="938"/>
                    <a:pt x="298" y="914"/>
                  </a:cubicBezTo>
                  <a:lnTo>
                    <a:pt x="513" y="700"/>
                  </a:lnTo>
                  <a:lnTo>
                    <a:pt x="727" y="914"/>
                  </a:lnTo>
                  <a:cubicBezTo>
                    <a:pt x="751" y="938"/>
                    <a:pt x="798" y="950"/>
                    <a:pt x="846" y="950"/>
                  </a:cubicBezTo>
                  <a:cubicBezTo>
                    <a:pt x="882" y="950"/>
                    <a:pt x="929" y="938"/>
                    <a:pt x="965" y="914"/>
                  </a:cubicBezTo>
                  <a:cubicBezTo>
                    <a:pt x="1024" y="855"/>
                    <a:pt x="1024" y="748"/>
                    <a:pt x="965" y="688"/>
                  </a:cubicBezTo>
                  <a:lnTo>
                    <a:pt x="727" y="474"/>
                  </a:lnTo>
                  <a:lnTo>
                    <a:pt x="929" y="271"/>
                  </a:lnTo>
                  <a:cubicBezTo>
                    <a:pt x="989" y="212"/>
                    <a:pt x="989" y="105"/>
                    <a:pt x="929" y="45"/>
                  </a:cubicBezTo>
                  <a:cubicBezTo>
                    <a:pt x="899" y="15"/>
                    <a:pt x="858" y="1"/>
                    <a:pt x="816" y="1"/>
                  </a:cubicBezTo>
                  <a:cubicBezTo>
                    <a:pt x="774" y="1"/>
                    <a:pt x="733" y="15"/>
                    <a:pt x="703" y="45"/>
                  </a:cubicBezTo>
                  <a:lnTo>
                    <a:pt x="501" y="260"/>
                  </a:lnTo>
                  <a:lnTo>
                    <a:pt x="286" y="45"/>
                  </a:lnTo>
                  <a:cubicBezTo>
                    <a:pt x="257" y="15"/>
                    <a:pt x="218"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1" name="Google Shape;13731;p88"/>
            <p:cNvSpPr/>
            <p:nvPr/>
          </p:nvSpPr>
          <p:spPr>
            <a:xfrm>
              <a:off x="8156190" y="3533396"/>
              <a:ext cx="32241" cy="30236"/>
            </a:xfrm>
            <a:custGeom>
              <a:avLst/>
              <a:gdLst/>
              <a:ahLst/>
              <a:cxnLst/>
              <a:rect l="l" t="t" r="r" b="b"/>
              <a:pathLst>
                <a:path w="1013" h="950" extrusionOk="0">
                  <a:moveTo>
                    <a:pt x="167" y="0"/>
                  </a:moveTo>
                  <a:cubicBezTo>
                    <a:pt x="128" y="0"/>
                    <a:pt x="90" y="15"/>
                    <a:pt x="60" y="45"/>
                  </a:cubicBezTo>
                  <a:cubicBezTo>
                    <a:pt x="0" y="105"/>
                    <a:pt x="0" y="212"/>
                    <a:pt x="60" y="271"/>
                  </a:cubicBezTo>
                  <a:lnTo>
                    <a:pt x="262" y="474"/>
                  </a:lnTo>
                  <a:lnTo>
                    <a:pt x="60" y="688"/>
                  </a:lnTo>
                  <a:cubicBezTo>
                    <a:pt x="0" y="748"/>
                    <a:pt x="0" y="855"/>
                    <a:pt x="60" y="914"/>
                  </a:cubicBezTo>
                  <a:cubicBezTo>
                    <a:pt x="84" y="938"/>
                    <a:pt x="131" y="950"/>
                    <a:pt x="179" y="950"/>
                  </a:cubicBezTo>
                  <a:cubicBezTo>
                    <a:pt x="215" y="950"/>
                    <a:pt x="262" y="938"/>
                    <a:pt x="298" y="914"/>
                  </a:cubicBezTo>
                  <a:lnTo>
                    <a:pt x="500" y="700"/>
                  </a:lnTo>
                  <a:lnTo>
                    <a:pt x="715" y="914"/>
                  </a:lnTo>
                  <a:cubicBezTo>
                    <a:pt x="739" y="938"/>
                    <a:pt x="786" y="950"/>
                    <a:pt x="834" y="950"/>
                  </a:cubicBezTo>
                  <a:cubicBezTo>
                    <a:pt x="870" y="950"/>
                    <a:pt x="917" y="938"/>
                    <a:pt x="953" y="914"/>
                  </a:cubicBezTo>
                  <a:cubicBezTo>
                    <a:pt x="1012" y="855"/>
                    <a:pt x="1012" y="748"/>
                    <a:pt x="953" y="688"/>
                  </a:cubicBezTo>
                  <a:lnTo>
                    <a:pt x="715" y="474"/>
                  </a:lnTo>
                  <a:lnTo>
                    <a:pt x="917" y="271"/>
                  </a:lnTo>
                  <a:cubicBezTo>
                    <a:pt x="977" y="212"/>
                    <a:pt x="977" y="105"/>
                    <a:pt x="917" y="45"/>
                  </a:cubicBezTo>
                  <a:cubicBezTo>
                    <a:pt x="887" y="15"/>
                    <a:pt x="849" y="0"/>
                    <a:pt x="810" y="0"/>
                  </a:cubicBezTo>
                  <a:cubicBezTo>
                    <a:pt x="771" y="0"/>
                    <a:pt x="733" y="15"/>
                    <a:pt x="703" y="45"/>
                  </a:cubicBezTo>
                  <a:lnTo>
                    <a:pt x="489" y="259"/>
                  </a:lnTo>
                  <a:lnTo>
                    <a:pt x="274" y="45"/>
                  </a:lnTo>
                  <a:cubicBezTo>
                    <a:pt x="244" y="15"/>
                    <a:pt x="20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32" name="Google Shape;13732;p88"/>
          <p:cNvGrpSpPr/>
          <p:nvPr/>
        </p:nvGrpSpPr>
        <p:grpSpPr>
          <a:xfrm>
            <a:off x="1299146" y="3632257"/>
            <a:ext cx="367990" cy="351312"/>
            <a:chOff x="1299146" y="3806507"/>
            <a:chExt cx="367990" cy="351312"/>
          </a:xfrm>
        </p:grpSpPr>
        <p:sp>
          <p:nvSpPr>
            <p:cNvPr id="13733" name="Google Shape;13733;p88"/>
            <p:cNvSpPr/>
            <p:nvPr/>
          </p:nvSpPr>
          <p:spPr>
            <a:xfrm>
              <a:off x="1299146" y="3844414"/>
              <a:ext cx="321012" cy="313405"/>
            </a:xfrm>
            <a:custGeom>
              <a:avLst/>
              <a:gdLst/>
              <a:ahLst/>
              <a:cxnLst/>
              <a:rect l="l" t="t" r="r" b="b"/>
              <a:pathLst>
                <a:path w="10086" h="9847" extrusionOk="0">
                  <a:moveTo>
                    <a:pt x="8728" y="1"/>
                  </a:moveTo>
                  <a:cubicBezTo>
                    <a:pt x="8383" y="1"/>
                    <a:pt x="8038" y="143"/>
                    <a:pt x="7787" y="405"/>
                  </a:cubicBezTo>
                  <a:lnTo>
                    <a:pt x="6847" y="1346"/>
                  </a:lnTo>
                  <a:cubicBezTo>
                    <a:pt x="6775" y="1417"/>
                    <a:pt x="6775" y="1525"/>
                    <a:pt x="6847" y="1596"/>
                  </a:cubicBezTo>
                  <a:cubicBezTo>
                    <a:pt x="6883" y="1632"/>
                    <a:pt x="6927" y="1650"/>
                    <a:pt x="6972" y="1650"/>
                  </a:cubicBezTo>
                  <a:cubicBezTo>
                    <a:pt x="7017" y="1650"/>
                    <a:pt x="7061" y="1632"/>
                    <a:pt x="7097" y="1596"/>
                  </a:cubicBezTo>
                  <a:lnTo>
                    <a:pt x="8038" y="667"/>
                  </a:lnTo>
                  <a:cubicBezTo>
                    <a:pt x="8228" y="465"/>
                    <a:pt x="8478" y="370"/>
                    <a:pt x="8728" y="370"/>
                  </a:cubicBezTo>
                  <a:cubicBezTo>
                    <a:pt x="8990" y="370"/>
                    <a:pt x="9252" y="465"/>
                    <a:pt x="9431" y="667"/>
                  </a:cubicBezTo>
                  <a:cubicBezTo>
                    <a:pt x="9633" y="858"/>
                    <a:pt x="9728" y="1108"/>
                    <a:pt x="9728" y="1358"/>
                  </a:cubicBezTo>
                  <a:cubicBezTo>
                    <a:pt x="9728" y="1620"/>
                    <a:pt x="9633" y="1882"/>
                    <a:pt x="9431" y="2060"/>
                  </a:cubicBezTo>
                  <a:lnTo>
                    <a:pt x="8157" y="3346"/>
                  </a:lnTo>
                  <a:cubicBezTo>
                    <a:pt x="8014" y="3025"/>
                    <a:pt x="7835" y="2751"/>
                    <a:pt x="7585" y="2489"/>
                  </a:cubicBezTo>
                  <a:cubicBezTo>
                    <a:pt x="7085" y="1995"/>
                    <a:pt x="6427" y="1748"/>
                    <a:pt x="5769" y="1748"/>
                  </a:cubicBezTo>
                  <a:cubicBezTo>
                    <a:pt x="5112" y="1748"/>
                    <a:pt x="4454" y="1995"/>
                    <a:pt x="3954" y="2489"/>
                  </a:cubicBezTo>
                  <a:lnTo>
                    <a:pt x="989" y="5454"/>
                  </a:lnTo>
                  <a:cubicBezTo>
                    <a:pt x="1" y="6454"/>
                    <a:pt x="1" y="8085"/>
                    <a:pt x="989" y="9085"/>
                  </a:cubicBezTo>
                  <a:cubicBezTo>
                    <a:pt x="1501" y="9597"/>
                    <a:pt x="2156" y="9847"/>
                    <a:pt x="2811" y="9847"/>
                  </a:cubicBezTo>
                  <a:cubicBezTo>
                    <a:pt x="3466" y="9847"/>
                    <a:pt x="4120" y="9597"/>
                    <a:pt x="4620" y="9085"/>
                  </a:cubicBezTo>
                  <a:lnTo>
                    <a:pt x="6204" y="7513"/>
                  </a:lnTo>
                  <a:cubicBezTo>
                    <a:pt x="6275" y="7430"/>
                    <a:pt x="6275" y="7323"/>
                    <a:pt x="6204" y="7251"/>
                  </a:cubicBezTo>
                  <a:cubicBezTo>
                    <a:pt x="6182" y="7243"/>
                    <a:pt x="6152" y="7237"/>
                    <a:pt x="6120" y="7237"/>
                  </a:cubicBezTo>
                  <a:cubicBezTo>
                    <a:pt x="6064" y="7237"/>
                    <a:pt x="5999" y="7254"/>
                    <a:pt x="5954" y="7299"/>
                  </a:cubicBezTo>
                  <a:lnTo>
                    <a:pt x="4370" y="8883"/>
                  </a:lnTo>
                  <a:cubicBezTo>
                    <a:pt x="3954" y="9299"/>
                    <a:pt x="3394" y="9537"/>
                    <a:pt x="2811" y="9537"/>
                  </a:cubicBezTo>
                  <a:cubicBezTo>
                    <a:pt x="2215" y="9537"/>
                    <a:pt x="1668" y="9311"/>
                    <a:pt x="1251" y="8883"/>
                  </a:cubicBezTo>
                  <a:cubicBezTo>
                    <a:pt x="382" y="8013"/>
                    <a:pt x="382" y="6597"/>
                    <a:pt x="1251" y="5739"/>
                  </a:cubicBezTo>
                  <a:lnTo>
                    <a:pt x="4204" y="2775"/>
                  </a:lnTo>
                  <a:cubicBezTo>
                    <a:pt x="4620" y="2358"/>
                    <a:pt x="5192" y="2120"/>
                    <a:pt x="5775" y="2120"/>
                  </a:cubicBezTo>
                  <a:cubicBezTo>
                    <a:pt x="6371" y="2120"/>
                    <a:pt x="6918" y="2346"/>
                    <a:pt x="7335" y="2775"/>
                  </a:cubicBezTo>
                  <a:cubicBezTo>
                    <a:pt x="7573" y="3013"/>
                    <a:pt x="7764" y="3310"/>
                    <a:pt x="7871" y="3644"/>
                  </a:cubicBezTo>
                  <a:lnTo>
                    <a:pt x="6478" y="5037"/>
                  </a:lnTo>
                  <a:cubicBezTo>
                    <a:pt x="6275" y="5227"/>
                    <a:pt x="6025" y="5335"/>
                    <a:pt x="5775" y="5335"/>
                  </a:cubicBezTo>
                  <a:cubicBezTo>
                    <a:pt x="5501" y="5335"/>
                    <a:pt x="5251" y="5227"/>
                    <a:pt x="5073" y="5037"/>
                  </a:cubicBezTo>
                  <a:cubicBezTo>
                    <a:pt x="4990" y="4942"/>
                    <a:pt x="4906" y="4834"/>
                    <a:pt x="4847" y="4703"/>
                  </a:cubicBezTo>
                  <a:cubicBezTo>
                    <a:pt x="4828" y="4639"/>
                    <a:pt x="4760" y="4596"/>
                    <a:pt x="4692" y="4596"/>
                  </a:cubicBezTo>
                  <a:cubicBezTo>
                    <a:pt x="4672" y="4596"/>
                    <a:pt x="4651" y="4600"/>
                    <a:pt x="4632" y="4608"/>
                  </a:cubicBezTo>
                  <a:cubicBezTo>
                    <a:pt x="4537" y="4632"/>
                    <a:pt x="4489" y="4739"/>
                    <a:pt x="4525" y="4823"/>
                  </a:cubicBezTo>
                  <a:cubicBezTo>
                    <a:pt x="4597" y="4989"/>
                    <a:pt x="4692" y="5144"/>
                    <a:pt x="4823" y="5275"/>
                  </a:cubicBezTo>
                  <a:cubicBezTo>
                    <a:pt x="5073" y="5525"/>
                    <a:pt x="5418" y="5680"/>
                    <a:pt x="5775" y="5680"/>
                  </a:cubicBezTo>
                  <a:cubicBezTo>
                    <a:pt x="6133" y="5680"/>
                    <a:pt x="6478" y="5537"/>
                    <a:pt x="6728" y="5275"/>
                  </a:cubicBezTo>
                  <a:lnTo>
                    <a:pt x="9681" y="2310"/>
                  </a:lnTo>
                  <a:cubicBezTo>
                    <a:pt x="9943" y="2060"/>
                    <a:pt x="10085" y="1715"/>
                    <a:pt x="10085" y="1358"/>
                  </a:cubicBezTo>
                  <a:cubicBezTo>
                    <a:pt x="10085" y="1001"/>
                    <a:pt x="9954" y="655"/>
                    <a:pt x="9681" y="405"/>
                  </a:cubicBezTo>
                  <a:cubicBezTo>
                    <a:pt x="9431" y="155"/>
                    <a:pt x="9085" y="1"/>
                    <a:pt x="87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4" name="Google Shape;13734;p88"/>
            <p:cNvSpPr/>
            <p:nvPr/>
          </p:nvSpPr>
          <p:spPr>
            <a:xfrm>
              <a:off x="1345391" y="3806507"/>
              <a:ext cx="321744" cy="313819"/>
            </a:xfrm>
            <a:custGeom>
              <a:avLst/>
              <a:gdLst/>
              <a:ahLst/>
              <a:cxnLst/>
              <a:rect l="l" t="t" r="r" b="b"/>
              <a:pathLst>
                <a:path w="10109" h="9860" extrusionOk="0">
                  <a:moveTo>
                    <a:pt x="7281" y="1"/>
                  </a:moveTo>
                  <a:cubicBezTo>
                    <a:pt x="6623" y="1"/>
                    <a:pt x="5965" y="251"/>
                    <a:pt x="5465" y="751"/>
                  </a:cubicBezTo>
                  <a:lnTo>
                    <a:pt x="3894" y="2335"/>
                  </a:lnTo>
                  <a:cubicBezTo>
                    <a:pt x="3810" y="2406"/>
                    <a:pt x="3810" y="2513"/>
                    <a:pt x="3894" y="2585"/>
                  </a:cubicBezTo>
                  <a:cubicBezTo>
                    <a:pt x="3929" y="2620"/>
                    <a:pt x="3974" y="2638"/>
                    <a:pt x="4019" y="2638"/>
                  </a:cubicBezTo>
                  <a:cubicBezTo>
                    <a:pt x="4063" y="2638"/>
                    <a:pt x="4108" y="2620"/>
                    <a:pt x="4144" y="2585"/>
                  </a:cubicBezTo>
                  <a:lnTo>
                    <a:pt x="5715" y="1001"/>
                  </a:lnTo>
                  <a:cubicBezTo>
                    <a:pt x="6150" y="572"/>
                    <a:pt x="6721" y="358"/>
                    <a:pt x="7291" y="358"/>
                  </a:cubicBezTo>
                  <a:cubicBezTo>
                    <a:pt x="7861" y="358"/>
                    <a:pt x="8430" y="572"/>
                    <a:pt x="8859" y="1001"/>
                  </a:cubicBezTo>
                  <a:cubicBezTo>
                    <a:pt x="9728" y="1870"/>
                    <a:pt x="9728" y="3287"/>
                    <a:pt x="8859" y="4144"/>
                  </a:cubicBezTo>
                  <a:lnTo>
                    <a:pt x="5882" y="7097"/>
                  </a:lnTo>
                  <a:cubicBezTo>
                    <a:pt x="5465" y="7514"/>
                    <a:pt x="4894" y="7752"/>
                    <a:pt x="4322" y="7752"/>
                  </a:cubicBezTo>
                  <a:cubicBezTo>
                    <a:pt x="3727" y="7752"/>
                    <a:pt x="3179" y="7526"/>
                    <a:pt x="2763" y="7097"/>
                  </a:cubicBezTo>
                  <a:cubicBezTo>
                    <a:pt x="2513" y="6859"/>
                    <a:pt x="2322" y="6561"/>
                    <a:pt x="2215" y="6228"/>
                  </a:cubicBezTo>
                  <a:lnTo>
                    <a:pt x="3620" y="4835"/>
                  </a:lnTo>
                  <a:cubicBezTo>
                    <a:pt x="3810" y="4632"/>
                    <a:pt x="4060" y="4537"/>
                    <a:pt x="4322" y="4537"/>
                  </a:cubicBezTo>
                  <a:cubicBezTo>
                    <a:pt x="4584" y="4537"/>
                    <a:pt x="4834" y="4632"/>
                    <a:pt x="5013" y="4835"/>
                  </a:cubicBezTo>
                  <a:cubicBezTo>
                    <a:pt x="5108" y="4918"/>
                    <a:pt x="5180" y="5037"/>
                    <a:pt x="5239" y="5156"/>
                  </a:cubicBezTo>
                  <a:cubicBezTo>
                    <a:pt x="5268" y="5232"/>
                    <a:pt x="5334" y="5271"/>
                    <a:pt x="5409" y="5271"/>
                  </a:cubicBezTo>
                  <a:cubicBezTo>
                    <a:pt x="5427" y="5271"/>
                    <a:pt x="5446" y="5268"/>
                    <a:pt x="5465" y="5263"/>
                  </a:cubicBezTo>
                  <a:cubicBezTo>
                    <a:pt x="5549" y="5228"/>
                    <a:pt x="5596" y="5132"/>
                    <a:pt x="5572" y="5037"/>
                  </a:cubicBezTo>
                  <a:cubicBezTo>
                    <a:pt x="5489" y="4871"/>
                    <a:pt x="5406" y="4728"/>
                    <a:pt x="5275" y="4597"/>
                  </a:cubicBezTo>
                  <a:cubicBezTo>
                    <a:pt x="5013" y="4335"/>
                    <a:pt x="4680" y="4192"/>
                    <a:pt x="4322" y="4192"/>
                  </a:cubicBezTo>
                  <a:cubicBezTo>
                    <a:pt x="3965" y="4192"/>
                    <a:pt x="3620" y="4323"/>
                    <a:pt x="3370" y="4597"/>
                  </a:cubicBezTo>
                  <a:lnTo>
                    <a:pt x="1917" y="6037"/>
                  </a:lnTo>
                  <a:cubicBezTo>
                    <a:pt x="1893" y="6049"/>
                    <a:pt x="1882" y="6061"/>
                    <a:pt x="1870" y="6097"/>
                  </a:cubicBezTo>
                  <a:lnTo>
                    <a:pt x="405" y="7549"/>
                  </a:lnTo>
                  <a:cubicBezTo>
                    <a:pt x="155" y="7811"/>
                    <a:pt x="0" y="8145"/>
                    <a:pt x="0" y="8502"/>
                  </a:cubicBezTo>
                  <a:cubicBezTo>
                    <a:pt x="0" y="8859"/>
                    <a:pt x="131" y="9204"/>
                    <a:pt x="405" y="9454"/>
                  </a:cubicBezTo>
                  <a:cubicBezTo>
                    <a:pt x="655" y="9716"/>
                    <a:pt x="1000" y="9859"/>
                    <a:pt x="1358" y="9859"/>
                  </a:cubicBezTo>
                  <a:cubicBezTo>
                    <a:pt x="1715" y="9859"/>
                    <a:pt x="2060" y="9728"/>
                    <a:pt x="2310" y="9454"/>
                  </a:cubicBezTo>
                  <a:lnTo>
                    <a:pt x="3251" y="8526"/>
                  </a:lnTo>
                  <a:cubicBezTo>
                    <a:pt x="3322" y="8442"/>
                    <a:pt x="3322" y="8347"/>
                    <a:pt x="3251" y="8264"/>
                  </a:cubicBezTo>
                  <a:cubicBezTo>
                    <a:pt x="3209" y="8228"/>
                    <a:pt x="3164" y="8210"/>
                    <a:pt x="3120" y="8210"/>
                  </a:cubicBezTo>
                  <a:cubicBezTo>
                    <a:pt x="3075" y="8210"/>
                    <a:pt x="3030" y="8228"/>
                    <a:pt x="2989" y="8264"/>
                  </a:cubicBezTo>
                  <a:lnTo>
                    <a:pt x="2060" y="9204"/>
                  </a:lnTo>
                  <a:cubicBezTo>
                    <a:pt x="1858" y="9395"/>
                    <a:pt x="1608" y="9502"/>
                    <a:pt x="1358" y="9502"/>
                  </a:cubicBezTo>
                  <a:cubicBezTo>
                    <a:pt x="1108" y="9502"/>
                    <a:pt x="834" y="9395"/>
                    <a:pt x="655" y="9204"/>
                  </a:cubicBezTo>
                  <a:cubicBezTo>
                    <a:pt x="465" y="9014"/>
                    <a:pt x="358" y="8764"/>
                    <a:pt x="358" y="8502"/>
                  </a:cubicBezTo>
                  <a:cubicBezTo>
                    <a:pt x="358" y="8252"/>
                    <a:pt x="465" y="7990"/>
                    <a:pt x="655" y="7811"/>
                  </a:cubicBezTo>
                  <a:lnTo>
                    <a:pt x="1941" y="6526"/>
                  </a:lnTo>
                  <a:cubicBezTo>
                    <a:pt x="2072" y="6835"/>
                    <a:pt x="2251" y="7121"/>
                    <a:pt x="2501" y="7371"/>
                  </a:cubicBezTo>
                  <a:cubicBezTo>
                    <a:pt x="3001" y="7859"/>
                    <a:pt x="3632" y="8133"/>
                    <a:pt x="4322" y="8133"/>
                  </a:cubicBezTo>
                  <a:cubicBezTo>
                    <a:pt x="5001" y="8133"/>
                    <a:pt x="5656" y="7871"/>
                    <a:pt x="6132" y="7371"/>
                  </a:cubicBezTo>
                  <a:lnTo>
                    <a:pt x="9097" y="4418"/>
                  </a:lnTo>
                  <a:cubicBezTo>
                    <a:pt x="10109" y="3382"/>
                    <a:pt x="10109" y="1751"/>
                    <a:pt x="9097" y="751"/>
                  </a:cubicBezTo>
                  <a:cubicBezTo>
                    <a:pt x="8597" y="251"/>
                    <a:pt x="7939" y="1"/>
                    <a:pt x="72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735" name="Google Shape;13735;p88"/>
          <p:cNvSpPr/>
          <p:nvPr/>
        </p:nvSpPr>
        <p:spPr>
          <a:xfrm>
            <a:off x="3524716" y="3629934"/>
            <a:ext cx="389187" cy="355927"/>
          </a:xfrm>
          <a:custGeom>
            <a:avLst/>
            <a:gdLst/>
            <a:ahLst/>
            <a:cxnLst/>
            <a:rect l="l" t="t" r="r" b="b"/>
            <a:pathLst>
              <a:path w="12228" h="11183" extrusionOk="0">
                <a:moveTo>
                  <a:pt x="4560" y="3991"/>
                </a:moveTo>
                <a:cubicBezTo>
                  <a:pt x="4739" y="3991"/>
                  <a:pt x="4894" y="4146"/>
                  <a:pt x="4894" y="4324"/>
                </a:cubicBezTo>
                <a:cubicBezTo>
                  <a:pt x="4894" y="4503"/>
                  <a:pt x="4739" y="4646"/>
                  <a:pt x="4560" y="4646"/>
                </a:cubicBezTo>
                <a:cubicBezTo>
                  <a:pt x="4382" y="4646"/>
                  <a:pt x="4239" y="4503"/>
                  <a:pt x="4239" y="4324"/>
                </a:cubicBezTo>
                <a:cubicBezTo>
                  <a:pt x="4251" y="4134"/>
                  <a:pt x="4382" y="3991"/>
                  <a:pt x="4560" y="3991"/>
                </a:cubicBezTo>
                <a:close/>
                <a:moveTo>
                  <a:pt x="5930" y="1419"/>
                </a:moveTo>
                <a:lnTo>
                  <a:pt x="5930" y="2003"/>
                </a:lnTo>
                <a:lnTo>
                  <a:pt x="5941" y="4051"/>
                </a:lnTo>
                <a:lnTo>
                  <a:pt x="5965" y="5872"/>
                </a:lnTo>
                <a:lnTo>
                  <a:pt x="1619" y="4908"/>
                </a:lnTo>
                <a:cubicBezTo>
                  <a:pt x="1869" y="3801"/>
                  <a:pt x="2548" y="2848"/>
                  <a:pt x="3489" y="2229"/>
                </a:cubicBezTo>
                <a:lnTo>
                  <a:pt x="4275" y="3670"/>
                </a:lnTo>
                <a:cubicBezTo>
                  <a:pt x="4025" y="3777"/>
                  <a:pt x="3858" y="4027"/>
                  <a:pt x="3858" y="4313"/>
                </a:cubicBezTo>
                <a:cubicBezTo>
                  <a:pt x="3858" y="4694"/>
                  <a:pt x="4179" y="5027"/>
                  <a:pt x="4572" y="5027"/>
                </a:cubicBezTo>
                <a:cubicBezTo>
                  <a:pt x="4965" y="5027"/>
                  <a:pt x="5287" y="4705"/>
                  <a:pt x="5287" y="4313"/>
                </a:cubicBezTo>
                <a:cubicBezTo>
                  <a:pt x="5287" y="3967"/>
                  <a:pt x="5037" y="3670"/>
                  <a:pt x="4715" y="3610"/>
                </a:cubicBezTo>
                <a:lnTo>
                  <a:pt x="3846" y="2015"/>
                </a:lnTo>
                <a:cubicBezTo>
                  <a:pt x="4477" y="1657"/>
                  <a:pt x="5168" y="1455"/>
                  <a:pt x="5930" y="1419"/>
                </a:cubicBezTo>
                <a:close/>
                <a:moveTo>
                  <a:pt x="6287" y="4265"/>
                </a:moveTo>
                <a:cubicBezTo>
                  <a:pt x="7227" y="4348"/>
                  <a:pt x="7965" y="5158"/>
                  <a:pt x="7965" y="6122"/>
                </a:cubicBezTo>
                <a:cubicBezTo>
                  <a:pt x="7965" y="6491"/>
                  <a:pt x="7846" y="6872"/>
                  <a:pt x="7644" y="7170"/>
                </a:cubicBezTo>
                <a:lnTo>
                  <a:pt x="6287" y="6039"/>
                </a:lnTo>
                <a:lnTo>
                  <a:pt x="6287" y="4265"/>
                </a:lnTo>
                <a:close/>
                <a:moveTo>
                  <a:pt x="6477" y="348"/>
                </a:moveTo>
                <a:cubicBezTo>
                  <a:pt x="9501" y="526"/>
                  <a:pt x="11871" y="3039"/>
                  <a:pt x="11871" y="6063"/>
                </a:cubicBezTo>
                <a:cubicBezTo>
                  <a:pt x="11835" y="7349"/>
                  <a:pt x="11454" y="8539"/>
                  <a:pt x="10728" y="9516"/>
                </a:cubicBezTo>
                <a:cubicBezTo>
                  <a:pt x="10692" y="9563"/>
                  <a:pt x="10644" y="9575"/>
                  <a:pt x="10609" y="9575"/>
                </a:cubicBezTo>
                <a:cubicBezTo>
                  <a:pt x="10561" y="9575"/>
                  <a:pt x="10513" y="9563"/>
                  <a:pt x="10490" y="9527"/>
                </a:cubicBezTo>
                <a:lnTo>
                  <a:pt x="9537" y="8730"/>
                </a:lnTo>
                <a:cubicBezTo>
                  <a:pt x="10013" y="8123"/>
                  <a:pt x="10311" y="7384"/>
                  <a:pt x="10394" y="6610"/>
                </a:cubicBezTo>
                <a:cubicBezTo>
                  <a:pt x="10406" y="6491"/>
                  <a:pt x="10323" y="6396"/>
                  <a:pt x="10204" y="6396"/>
                </a:cubicBezTo>
                <a:cubicBezTo>
                  <a:pt x="10097" y="6396"/>
                  <a:pt x="10025" y="6468"/>
                  <a:pt x="10013" y="6551"/>
                </a:cubicBezTo>
                <a:cubicBezTo>
                  <a:pt x="9930" y="7206"/>
                  <a:pt x="9680" y="7849"/>
                  <a:pt x="9299" y="8384"/>
                </a:cubicBezTo>
                <a:cubicBezTo>
                  <a:pt x="9275" y="8396"/>
                  <a:pt x="9263" y="8432"/>
                  <a:pt x="9251" y="8444"/>
                </a:cubicBezTo>
                <a:cubicBezTo>
                  <a:pt x="9251" y="8444"/>
                  <a:pt x="9251" y="8456"/>
                  <a:pt x="9239" y="8456"/>
                </a:cubicBezTo>
                <a:lnTo>
                  <a:pt x="7954" y="7372"/>
                </a:lnTo>
                <a:cubicBezTo>
                  <a:pt x="8227" y="7003"/>
                  <a:pt x="8370" y="6539"/>
                  <a:pt x="8370" y="6075"/>
                </a:cubicBezTo>
                <a:cubicBezTo>
                  <a:pt x="8370" y="4908"/>
                  <a:pt x="7465" y="3920"/>
                  <a:pt x="6299" y="3836"/>
                </a:cubicBezTo>
                <a:lnTo>
                  <a:pt x="6287" y="2146"/>
                </a:lnTo>
                <a:lnTo>
                  <a:pt x="6418" y="2146"/>
                </a:lnTo>
                <a:cubicBezTo>
                  <a:pt x="6453" y="2146"/>
                  <a:pt x="6501" y="2146"/>
                  <a:pt x="6525" y="2169"/>
                </a:cubicBezTo>
                <a:cubicBezTo>
                  <a:pt x="8358" y="2360"/>
                  <a:pt x="9811" y="3812"/>
                  <a:pt x="10025" y="5646"/>
                </a:cubicBezTo>
                <a:cubicBezTo>
                  <a:pt x="10037" y="5753"/>
                  <a:pt x="10109" y="5813"/>
                  <a:pt x="10216" y="5813"/>
                </a:cubicBezTo>
                <a:cubicBezTo>
                  <a:pt x="10335" y="5813"/>
                  <a:pt x="10430" y="5706"/>
                  <a:pt x="10406" y="5598"/>
                </a:cubicBezTo>
                <a:cubicBezTo>
                  <a:pt x="10192" y="3503"/>
                  <a:pt x="8430" y="1848"/>
                  <a:pt x="6299" y="1765"/>
                </a:cubicBezTo>
                <a:lnTo>
                  <a:pt x="6299" y="526"/>
                </a:lnTo>
                <a:cubicBezTo>
                  <a:pt x="6299" y="479"/>
                  <a:pt x="6322" y="443"/>
                  <a:pt x="6346" y="407"/>
                </a:cubicBezTo>
                <a:cubicBezTo>
                  <a:pt x="6382" y="360"/>
                  <a:pt x="6418" y="348"/>
                  <a:pt x="6477" y="348"/>
                </a:cubicBezTo>
                <a:close/>
                <a:moveTo>
                  <a:pt x="1477" y="5277"/>
                </a:moveTo>
                <a:lnTo>
                  <a:pt x="5870" y="6241"/>
                </a:lnTo>
                <a:lnTo>
                  <a:pt x="4667" y="10575"/>
                </a:lnTo>
                <a:cubicBezTo>
                  <a:pt x="2774" y="9980"/>
                  <a:pt x="1405" y="8206"/>
                  <a:pt x="1405" y="6110"/>
                </a:cubicBezTo>
                <a:cubicBezTo>
                  <a:pt x="1405" y="5825"/>
                  <a:pt x="1441" y="5539"/>
                  <a:pt x="1477" y="5277"/>
                </a:cubicBezTo>
                <a:close/>
                <a:moveTo>
                  <a:pt x="6215" y="6468"/>
                </a:moveTo>
                <a:lnTo>
                  <a:pt x="7549" y="7599"/>
                </a:lnTo>
                <a:lnTo>
                  <a:pt x="9132" y="8920"/>
                </a:lnTo>
                <a:lnTo>
                  <a:pt x="9573" y="9289"/>
                </a:lnTo>
                <a:cubicBezTo>
                  <a:pt x="8680" y="10266"/>
                  <a:pt x="7430" y="10813"/>
                  <a:pt x="6108" y="10813"/>
                </a:cubicBezTo>
                <a:cubicBezTo>
                  <a:pt x="5739" y="10813"/>
                  <a:pt x="5382" y="10766"/>
                  <a:pt x="5037" y="10694"/>
                </a:cubicBezTo>
                <a:lnTo>
                  <a:pt x="6215" y="6468"/>
                </a:lnTo>
                <a:close/>
                <a:moveTo>
                  <a:pt x="6429" y="1"/>
                </a:moveTo>
                <a:cubicBezTo>
                  <a:pt x="6297" y="1"/>
                  <a:pt x="6159" y="59"/>
                  <a:pt x="6060" y="157"/>
                </a:cubicBezTo>
                <a:cubicBezTo>
                  <a:pt x="5953" y="264"/>
                  <a:pt x="5882" y="407"/>
                  <a:pt x="5882" y="562"/>
                </a:cubicBezTo>
                <a:lnTo>
                  <a:pt x="5882" y="1038"/>
                </a:lnTo>
                <a:cubicBezTo>
                  <a:pt x="5084" y="1062"/>
                  <a:pt x="4310" y="1288"/>
                  <a:pt x="3620" y="1669"/>
                </a:cubicBezTo>
                <a:lnTo>
                  <a:pt x="3191" y="872"/>
                </a:lnTo>
                <a:cubicBezTo>
                  <a:pt x="3155" y="812"/>
                  <a:pt x="3084" y="764"/>
                  <a:pt x="3024" y="764"/>
                </a:cubicBezTo>
                <a:lnTo>
                  <a:pt x="393" y="764"/>
                </a:lnTo>
                <a:lnTo>
                  <a:pt x="393" y="443"/>
                </a:lnTo>
                <a:cubicBezTo>
                  <a:pt x="393" y="336"/>
                  <a:pt x="298" y="241"/>
                  <a:pt x="203" y="241"/>
                </a:cubicBezTo>
                <a:cubicBezTo>
                  <a:pt x="95" y="241"/>
                  <a:pt x="0" y="336"/>
                  <a:pt x="0" y="443"/>
                </a:cubicBezTo>
                <a:lnTo>
                  <a:pt x="0" y="1467"/>
                </a:lnTo>
                <a:cubicBezTo>
                  <a:pt x="0" y="1574"/>
                  <a:pt x="95" y="1657"/>
                  <a:pt x="203" y="1657"/>
                </a:cubicBezTo>
                <a:cubicBezTo>
                  <a:pt x="298" y="1657"/>
                  <a:pt x="393" y="1562"/>
                  <a:pt x="393" y="1467"/>
                </a:cubicBezTo>
                <a:lnTo>
                  <a:pt x="393" y="1157"/>
                </a:lnTo>
                <a:lnTo>
                  <a:pt x="2917" y="1157"/>
                </a:lnTo>
                <a:lnTo>
                  <a:pt x="3310" y="1872"/>
                </a:lnTo>
                <a:cubicBezTo>
                  <a:pt x="3024" y="2062"/>
                  <a:pt x="2762" y="2277"/>
                  <a:pt x="2501" y="2527"/>
                </a:cubicBezTo>
                <a:cubicBezTo>
                  <a:pt x="1548" y="3467"/>
                  <a:pt x="1036" y="4753"/>
                  <a:pt x="1036" y="6098"/>
                </a:cubicBezTo>
                <a:cubicBezTo>
                  <a:pt x="1036" y="8885"/>
                  <a:pt x="3310" y="11182"/>
                  <a:pt x="6120" y="11182"/>
                </a:cubicBezTo>
                <a:cubicBezTo>
                  <a:pt x="7573" y="11182"/>
                  <a:pt x="8918" y="10575"/>
                  <a:pt x="9882" y="9516"/>
                </a:cubicBezTo>
                <a:lnTo>
                  <a:pt x="10240" y="9813"/>
                </a:lnTo>
                <a:cubicBezTo>
                  <a:pt x="10347" y="9908"/>
                  <a:pt x="10466" y="9944"/>
                  <a:pt x="10597" y="9944"/>
                </a:cubicBezTo>
                <a:lnTo>
                  <a:pt x="10656" y="9944"/>
                </a:lnTo>
                <a:cubicBezTo>
                  <a:pt x="10811" y="9932"/>
                  <a:pt x="10942" y="9837"/>
                  <a:pt x="11037" y="9718"/>
                </a:cubicBezTo>
                <a:cubicBezTo>
                  <a:pt x="11823" y="8670"/>
                  <a:pt x="12228" y="7420"/>
                  <a:pt x="12228" y="6098"/>
                </a:cubicBezTo>
                <a:cubicBezTo>
                  <a:pt x="12228" y="2884"/>
                  <a:pt x="9692" y="205"/>
                  <a:pt x="6465" y="2"/>
                </a:cubicBezTo>
                <a:cubicBezTo>
                  <a:pt x="6453" y="1"/>
                  <a:pt x="6441" y="1"/>
                  <a:pt x="6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736" name="Google Shape;13736;p88"/>
          <p:cNvGrpSpPr/>
          <p:nvPr/>
        </p:nvGrpSpPr>
        <p:grpSpPr>
          <a:xfrm>
            <a:off x="3095745" y="3631143"/>
            <a:ext cx="352840" cy="354717"/>
            <a:chOff x="3095745" y="3805393"/>
            <a:chExt cx="352840" cy="354717"/>
          </a:xfrm>
        </p:grpSpPr>
        <p:sp>
          <p:nvSpPr>
            <p:cNvPr id="13737" name="Google Shape;13737;p88"/>
            <p:cNvSpPr/>
            <p:nvPr/>
          </p:nvSpPr>
          <p:spPr>
            <a:xfrm>
              <a:off x="3095745" y="3805393"/>
              <a:ext cx="272093" cy="271711"/>
            </a:xfrm>
            <a:custGeom>
              <a:avLst/>
              <a:gdLst/>
              <a:ahLst/>
              <a:cxnLst/>
              <a:rect l="l" t="t" r="r" b="b"/>
              <a:pathLst>
                <a:path w="8549" h="8537" extrusionOk="0">
                  <a:moveTo>
                    <a:pt x="4025" y="0"/>
                  </a:moveTo>
                  <a:cubicBezTo>
                    <a:pt x="3763" y="0"/>
                    <a:pt x="3525" y="179"/>
                    <a:pt x="3489" y="441"/>
                  </a:cubicBezTo>
                  <a:lnTo>
                    <a:pt x="3322" y="1262"/>
                  </a:lnTo>
                  <a:cubicBezTo>
                    <a:pt x="3155" y="1322"/>
                    <a:pt x="2977" y="1381"/>
                    <a:pt x="2834" y="1465"/>
                  </a:cubicBezTo>
                  <a:lnTo>
                    <a:pt x="2132" y="1012"/>
                  </a:lnTo>
                  <a:cubicBezTo>
                    <a:pt x="2036" y="947"/>
                    <a:pt x="1929" y="915"/>
                    <a:pt x="1825" y="915"/>
                  </a:cubicBezTo>
                  <a:cubicBezTo>
                    <a:pt x="1683" y="915"/>
                    <a:pt x="1544" y="974"/>
                    <a:pt x="1441" y="1084"/>
                  </a:cubicBezTo>
                  <a:lnTo>
                    <a:pt x="1084" y="1441"/>
                  </a:lnTo>
                  <a:cubicBezTo>
                    <a:pt x="905" y="1619"/>
                    <a:pt x="881" y="1917"/>
                    <a:pt x="1012" y="2119"/>
                  </a:cubicBezTo>
                  <a:lnTo>
                    <a:pt x="1477" y="2822"/>
                  </a:lnTo>
                  <a:cubicBezTo>
                    <a:pt x="1381" y="2989"/>
                    <a:pt x="1322" y="3155"/>
                    <a:pt x="1262" y="3310"/>
                  </a:cubicBezTo>
                  <a:lnTo>
                    <a:pt x="453" y="3477"/>
                  </a:lnTo>
                  <a:cubicBezTo>
                    <a:pt x="191" y="3524"/>
                    <a:pt x="0" y="3763"/>
                    <a:pt x="0" y="4013"/>
                  </a:cubicBezTo>
                  <a:lnTo>
                    <a:pt x="0" y="4525"/>
                  </a:lnTo>
                  <a:cubicBezTo>
                    <a:pt x="0" y="4775"/>
                    <a:pt x="179" y="5013"/>
                    <a:pt x="453" y="5060"/>
                  </a:cubicBezTo>
                  <a:lnTo>
                    <a:pt x="1262" y="5215"/>
                  </a:lnTo>
                  <a:cubicBezTo>
                    <a:pt x="1322" y="5382"/>
                    <a:pt x="1381" y="5560"/>
                    <a:pt x="1477" y="5715"/>
                  </a:cubicBezTo>
                  <a:lnTo>
                    <a:pt x="1012" y="6406"/>
                  </a:lnTo>
                  <a:cubicBezTo>
                    <a:pt x="869" y="6632"/>
                    <a:pt x="893" y="6918"/>
                    <a:pt x="1084" y="7096"/>
                  </a:cubicBezTo>
                  <a:lnTo>
                    <a:pt x="1441" y="7453"/>
                  </a:lnTo>
                  <a:cubicBezTo>
                    <a:pt x="1544" y="7557"/>
                    <a:pt x="1687" y="7608"/>
                    <a:pt x="1830" y="7608"/>
                  </a:cubicBezTo>
                  <a:cubicBezTo>
                    <a:pt x="1935" y="7608"/>
                    <a:pt x="2041" y="7580"/>
                    <a:pt x="2132" y="7525"/>
                  </a:cubicBezTo>
                  <a:lnTo>
                    <a:pt x="2834" y="7061"/>
                  </a:lnTo>
                  <a:cubicBezTo>
                    <a:pt x="2989" y="7156"/>
                    <a:pt x="3155" y="7215"/>
                    <a:pt x="3322" y="7275"/>
                  </a:cubicBezTo>
                  <a:lnTo>
                    <a:pt x="3489" y="8096"/>
                  </a:lnTo>
                  <a:cubicBezTo>
                    <a:pt x="3525" y="8346"/>
                    <a:pt x="3763" y="8537"/>
                    <a:pt x="4025" y="8537"/>
                  </a:cubicBezTo>
                  <a:lnTo>
                    <a:pt x="4525" y="8537"/>
                  </a:lnTo>
                  <a:cubicBezTo>
                    <a:pt x="4775" y="8537"/>
                    <a:pt x="5013" y="8358"/>
                    <a:pt x="5060" y="8096"/>
                  </a:cubicBezTo>
                  <a:lnTo>
                    <a:pt x="5227" y="7275"/>
                  </a:lnTo>
                  <a:cubicBezTo>
                    <a:pt x="5358" y="7227"/>
                    <a:pt x="5489" y="7180"/>
                    <a:pt x="5632" y="7120"/>
                  </a:cubicBezTo>
                  <a:cubicBezTo>
                    <a:pt x="5692" y="7084"/>
                    <a:pt x="5727" y="6977"/>
                    <a:pt x="5692" y="6894"/>
                  </a:cubicBezTo>
                  <a:cubicBezTo>
                    <a:pt x="5655" y="6821"/>
                    <a:pt x="5584" y="6790"/>
                    <a:pt x="5515" y="6790"/>
                  </a:cubicBezTo>
                  <a:cubicBezTo>
                    <a:pt x="5494" y="6790"/>
                    <a:pt x="5473" y="6793"/>
                    <a:pt x="5453" y="6799"/>
                  </a:cubicBezTo>
                  <a:cubicBezTo>
                    <a:pt x="5299" y="6870"/>
                    <a:pt x="5156" y="6918"/>
                    <a:pt x="5001" y="6965"/>
                  </a:cubicBezTo>
                  <a:cubicBezTo>
                    <a:pt x="4941" y="6977"/>
                    <a:pt x="4882" y="7037"/>
                    <a:pt x="4882" y="7096"/>
                  </a:cubicBezTo>
                  <a:lnTo>
                    <a:pt x="4703" y="8025"/>
                  </a:lnTo>
                  <a:cubicBezTo>
                    <a:pt x="4691" y="8108"/>
                    <a:pt x="4596" y="8180"/>
                    <a:pt x="4513" y="8180"/>
                  </a:cubicBezTo>
                  <a:lnTo>
                    <a:pt x="4001" y="8180"/>
                  </a:lnTo>
                  <a:cubicBezTo>
                    <a:pt x="3917" y="8180"/>
                    <a:pt x="3822" y="8120"/>
                    <a:pt x="3810" y="8025"/>
                  </a:cubicBezTo>
                  <a:lnTo>
                    <a:pt x="3632" y="7096"/>
                  </a:lnTo>
                  <a:cubicBezTo>
                    <a:pt x="3620" y="7037"/>
                    <a:pt x="3572" y="6977"/>
                    <a:pt x="3513" y="6965"/>
                  </a:cubicBezTo>
                  <a:cubicBezTo>
                    <a:pt x="3310" y="6906"/>
                    <a:pt x="3096" y="6811"/>
                    <a:pt x="2905" y="6703"/>
                  </a:cubicBezTo>
                  <a:cubicBezTo>
                    <a:pt x="2876" y="6691"/>
                    <a:pt x="2843" y="6686"/>
                    <a:pt x="2812" y="6686"/>
                  </a:cubicBezTo>
                  <a:cubicBezTo>
                    <a:pt x="2780" y="6686"/>
                    <a:pt x="2751" y="6691"/>
                    <a:pt x="2727" y="6703"/>
                  </a:cubicBezTo>
                  <a:lnTo>
                    <a:pt x="1941" y="7227"/>
                  </a:lnTo>
                  <a:cubicBezTo>
                    <a:pt x="1904" y="7249"/>
                    <a:pt x="1864" y="7260"/>
                    <a:pt x="1824" y="7260"/>
                  </a:cubicBezTo>
                  <a:cubicBezTo>
                    <a:pt x="1774" y="7260"/>
                    <a:pt x="1725" y="7243"/>
                    <a:pt x="1679" y="7203"/>
                  </a:cubicBezTo>
                  <a:lnTo>
                    <a:pt x="1322" y="6846"/>
                  </a:lnTo>
                  <a:cubicBezTo>
                    <a:pt x="1262" y="6787"/>
                    <a:pt x="1250" y="6680"/>
                    <a:pt x="1298" y="6584"/>
                  </a:cubicBezTo>
                  <a:lnTo>
                    <a:pt x="1822" y="5799"/>
                  </a:lnTo>
                  <a:cubicBezTo>
                    <a:pt x="1846" y="5739"/>
                    <a:pt x="1858" y="5679"/>
                    <a:pt x="1822" y="5620"/>
                  </a:cubicBezTo>
                  <a:cubicBezTo>
                    <a:pt x="1715" y="5429"/>
                    <a:pt x="1620" y="5215"/>
                    <a:pt x="1560" y="5013"/>
                  </a:cubicBezTo>
                  <a:cubicBezTo>
                    <a:pt x="1548" y="4953"/>
                    <a:pt x="1489" y="4894"/>
                    <a:pt x="1429" y="4894"/>
                  </a:cubicBezTo>
                  <a:lnTo>
                    <a:pt x="512" y="4715"/>
                  </a:lnTo>
                  <a:cubicBezTo>
                    <a:pt x="417" y="4703"/>
                    <a:pt x="346" y="4608"/>
                    <a:pt x="346" y="4525"/>
                  </a:cubicBezTo>
                  <a:lnTo>
                    <a:pt x="346" y="4013"/>
                  </a:lnTo>
                  <a:cubicBezTo>
                    <a:pt x="346" y="3929"/>
                    <a:pt x="405" y="3834"/>
                    <a:pt x="512" y="3822"/>
                  </a:cubicBezTo>
                  <a:lnTo>
                    <a:pt x="1429" y="3643"/>
                  </a:lnTo>
                  <a:cubicBezTo>
                    <a:pt x="1489" y="3632"/>
                    <a:pt x="1548" y="3584"/>
                    <a:pt x="1560" y="3524"/>
                  </a:cubicBezTo>
                  <a:cubicBezTo>
                    <a:pt x="1620" y="3322"/>
                    <a:pt x="1715" y="3108"/>
                    <a:pt x="1822" y="2917"/>
                  </a:cubicBezTo>
                  <a:cubicBezTo>
                    <a:pt x="1846" y="2858"/>
                    <a:pt x="1846" y="2786"/>
                    <a:pt x="1822" y="2739"/>
                  </a:cubicBezTo>
                  <a:lnTo>
                    <a:pt x="1298" y="1941"/>
                  </a:lnTo>
                  <a:cubicBezTo>
                    <a:pt x="1250" y="1869"/>
                    <a:pt x="1250" y="1762"/>
                    <a:pt x="1322" y="1691"/>
                  </a:cubicBezTo>
                  <a:lnTo>
                    <a:pt x="1679" y="1334"/>
                  </a:lnTo>
                  <a:cubicBezTo>
                    <a:pt x="1714" y="1299"/>
                    <a:pt x="1765" y="1280"/>
                    <a:pt x="1820" y="1280"/>
                  </a:cubicBezTo>
                  <a:cubicBezTo>
                    <a:pt x="1859" y="1280"/>
                    <a:pt x="1901" y="1290"/>
                    <a:pt x="1941" y="1310"/>
                  </a:cubicBezTo>
                  <a:lnTo>
                    <a:pt x="2727" y="1822"/>
                  </a:lnTo>
                  <a:cubicBezTo>
                    <a:pt x="2759" y="1841"/>
                    <a:pt x="2791" y="1853"/>
                    <a:pt x="2822" y="1853"/>
                  </a:cubicBezTo>
                  <a:cubicBezTo>
                    <a:pt x="2850" y="1853"/>
                    <a:pt x="2878" y="1844"/>
                    <a:pt x="2905" y="1822"/>
                  </a:cubicBezTo>
                  <a:cubicBezTo>
                    <a:pt x="3096" y="1727"/>
                    <a:pt x="3310" y="1631"/>
                    <a:pt x="3513" y="1572"/>
                  </a:cubicBezTo>
                  <a:cubicBezTo>
                    <a:pt x="3572" y="1560"/>
                    <a:pt x="3632" y="1500"/>
                    <a:pt x="3632" y="1441"/>
                  </a:cubicBezTo>
                  <a:lnTo>
                    <a:pt x="3810" y="512"/>
                  </a:lnTo>
                  <a:cubicBezTo>
                    <a:pt x="3822" y="429"/>
                    <a:pt x="3917" y="357"/>
                    <a:pt x="4001" y="357"/>
                  </a:cubicBezTo>
                  <a:lnTo>
                    <a:pt x="4513" y="357"/>
                  </a:lnTo>
                  <a:cubicBezTo>
                    <a:pt x="4596" y="357"/>
                    <a:pt x="4691" y="417"/>
                    <a:pt x="4703" y="512"/>
                  </a:cubicBezTo>
                  <a:lnTo>
                    <a:pt x="4882" y="1441"/>
                  </a:lnTo>
                  <a:cubicBezTo>
                    <a:pt x="4894" y="1500"/>
                    <a:pt x="4941" y="1560"/>
                    <a:pt x="5001" y="1572"/>
                  </a:cubicBezTo>
                  <a:cubicBezTo>
                    <a:pt x="5215" y="1631"/>
                    <a:pt x="5418" y="1727"/>
                    <a:pt x="5608" y="1822"/>
                  </a:cubicBezTo>
                  <a:cubicBezTo>
                    <a:pt x="5638" y="1840"/>
                    <a:pt x="5674" y="1849"/>
                    <a:pt x="5706" y="1849"/>
                  </a:cubicBezTo>
                  <a:cubicBezTo>
                    <a:pt x="5739" y="1849"/>
                    <a:pt x="5769" y="1840"/>
                    <a:pt x="5787" y="1822"/>
                  </a:cubicBezTo>
                  <a:lnTo>
                    <a:pt x="6584" y="1310"/>
                  </a:lnTo>
                  <a:cubicBezTo>
                    <a:pt x="6617" y="1288"/>
                    <a:pt x="6656" y="1277"/>
                    <a:pt x="6696" y="1277"/>
                  </a:cubicBezTo>
                  <a:cubicBezTo>
                    <a:pt x="6745" y="1277"/>
                    <a:pt x="6795" y="1294"/>
                    <a:pt x="6835" y="1334"/>
                  </a:cubicBezTo>
                  <a:lnTo>
                    <a:pt x="7192" y="1691"/>
                  </a:lnTo>
                  <a:cubicBezTo>
                    <a:pt x="7251" y="1750"/>
                    <a:pt x="7263" y="1858"/>
                    <a:pt x="7216" y="1941"/>
                  </a:cubicBezTo>
                  <a:lnTo>
                    <a:pt x="6704" y="2739"/>
                  </a:lnTo>
                  <a:cubicBezTo>
                    <a:pt x="6668" y="2798"/>
                    <a:pt x="6656" y="2858"/>
                    <a:pt x="6704" y="2917"/>
                  </a:cubicBezTo>
                  <a:cubicBezTo>
                    <a:pt x="6799" y="3108"/>
                    <a:pt x="6894" y="3322"/>
                    <a:pt x="6954" y="3524"/>
                  </a:cubicBezTo>
                  <a:cubicBezTo>
                    <a:pt x="6965" y="3584"/>
                    <a:pt x="7025" y="3643"/>
                    <a:pt x="7085" y="3643"/>
                  </a:cubicBezTo>
                  <a:lnTo>
                    <a:pt x="8013" y="3822"/>
                  </a:lnTo>
                  <a:cubicBezTo>
                    <a:pt x="8097" y="3834"/>
                    <a:pt x="8168" y="3929"/>
                    <a:pt x="8168" y="4013"/>
                  </a:cubicBezTo>
                  <a:lnTo>
                    <a:pt x="8168" y="4525"/>
                  </a:lnTo>
                  <a:cubicBezTo>
                    <a:pt x="8168" y="4608"/>
                    <a:pt x="8108" y="4703"/>
                    <a:pt x="8013" y="4715"/>
                  </a:cubicBezTo>
                  <a:lnTo>
                    <a:pt x="7085" y="4894"/>
                  </a:lnTo>
                  <a:cubicBezTo>
                    <a:pt x="7025" y="4906"/>
                    <a:pt x="6965" y="4953"/>
                    <a:pt x="6954" y="5013"/>
                  </a:cubicBezTo>
                  <a:cubicBezTo>
                    <a:pt x="6906" y="5156"/>
                    <a:pt x="6846" y="5322"/>
                    <a:pt x="6787" y="5477"/>
                  </a:cubicBezTo>
                  <a:cubicBezTo>
                    <a:pt x="6739" y="5560"/>
                    <a:pt x="6787" y="5668"/>
                    <a:pt x="6882" y="5715"/>
                  </a:cubicBezTo>
                  <a:cubicBezTo>
                    <a:pt x="6903" y="5724"/>
                    <a:pt x="6926" y="5729"/>
                    <a:pt x="6949" y="5729"/>
                  </a:cubicBezTo>
                  <a:cubicBezTo>
                    <a:pt x="7016" y="5729"/>
                    <a:pt x="7085" y="5691"/>
                    <a:pt x="7120" y="5620"/>
                  </a:cubicBezTo>
                  <a:cubicBezTo>
                    <a:pt x="7180" y="5489"/>
                    <a:pt x="7239" y="5358"/>
                    <a:pt x="7275" y="5215"/>
                  </a:cubicBezTo>
                  <a:lnTo>
                    <a:pt x="8097" y="5060"/>
                  </a:lnTo>
                  <a:cubicBezTo>
                    <a:pt x="8347" y="5013"/>
                    <a:pt x="8549" y="4775"/>
                    <a:pt x="8549" y="4525"/>
                  </a:cubicBezTo>
                  <a:lnTo>
                    <a:pt x="8549" y="4013"/>
                  </a:lnTo>
                  <a:cubicBezTo>
                    <a:pt x="8549" y="3763"/>
                    <a:pt x="8370" y="3524"/>
                    <a:pt x="8097" y="3477"/>
                  </a:cubicBezTo>
                  <a:lnTo>
                    <a:pt x="7275" y="3310"/>
                  </a:lnTo>
                  <a:cubicBezTo>
                    <a:pt x="7216" y="3155"/>
                    <a:pt x="7156" y="2977"/>
                    <a:pt x="7073" y="2822"/>
                  </a:cubicBezTo>
                  <a:lnTo>
                    <a:pt x="7537" y="2119"/>
                  </a:lnTo>
                  <a:cubicBezTo>
                    <a:pt x="7680" y="1905"/>
                    <a:pt x="7656" y="1619"/>
                    <a:pt x="7454" y="1441"/>
                  </a:cubicBezTo>
                  <a:lnTo>
                    <a:pt x="7096" y="1084"/>
                  </a:lnTo>
                  <a:cubicBezTo>
                    <a:pt x="6992" y="980"/>
                    <a:pt x="6848" y="924"/>
                    <a:pt x="6705" y="924"/>
                  </a:cubicBezTo>
                  <a:cubicBezTo>
                    <a:pt x="6603" y="924"/>
                    <a:pt x="6502" y="953"/>
                    <a:pt x="6418" y="1012"/>
                  </a:cubicBezTo>
                  <a:lnTo>
                    <a:pt x="5715" y="1465"/>
                  </a:lnTo>
                  <a:cubicBezTo>
                    <a:pt x="5549" y="1381"/>
                    <a:pt x="5394" y="1322"/>
                    <a:pt x="5227" y="1262"/>
                  </a:cubicBezTo>
                  <a:lnTo>
                    <a:pt x="5060" y="441"/>
                  </a:lnTo>
                  <a:cubicBezTo>
                    <a:pt x="5013" y="191"/>
                    <a:pt x="4775" y="0"/>
                    <a:pt x="4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8" name="Google Shape;13738;p88"/>
            <p:cNvSpPr/>
            <p:nvPr/>
          </p:nvSpPr>
          <p:spPr>
            <a:xfrm>
              <a:off x="3184798" y="3878883"/>
              <a:ext cx="109550" cy="94018"/>
            </a:xfrm>
            <a:custGeom>
              <a:avLst/>
              <a:gdLst/>
              <a:ahLst/>
              <a:cxnLst/>
              <a:rect l="l" t="t" r="r" b="b"/>
              <a:pathLst>
                <a:path w="3442" h="2954" extrusionOk="0">
                  <a:moveTo>
                    <a:pt x="1465" y="1"/>
                  </a:moveTo>
                  <a:cubicBezTo>
                    <a:pt x="941" y="1"/>
                    <a:pt x="453" y="191"/>
                    <a:pt x="72" y="561"/>
                  </a:cubicBezTo>
                  <a:cubicBezTo>
                    <a:pt x="0" y="632"/>
                    <a:pt x="0" y="739"/>
                    <a:pt x="72" y="811"/>
                  </a:cubicBezTo>
                  <a:cubicBezTo>
                    <a:pt x="113" y="852"/>
                    <a:pt x="158" y="873"/>
                    <a:pt x="203" y="873"/>
                  </a:cubicBezTo>
                  <a:cubicBezTo>
                    <a:pt x="247" y="873"/>
                    <a:pt x="292" y="852"/>
                    <a:pt x="334" y="811"/>
                  </a:cubicBezTo>
                  <a:cubicBezTo>
                    <a:pt x="631" y="513"/>
                    <a:pt x="1024" y="358"/>
                    <a:pt x="1465" y="358"/>
                  </a:cubicBezTo>
                  <a:cubicBezTo>
                    <a:pt x="2358" y="358"/>
                    <a:pt x="3084" y="1084"/>
                    <a:pt x="3084" y="1977"/>
                  </a:cubicBezTo>
                  <a:cubicBezTo>
                    <a:pt x="3084" y="2227"/>
                    <a:pt x="3024" y="2477"/>
                    <a:pt x="2905" y="2716"/>
                  </a:cubicBezTo>
                  <a:cubicBezTo>
                    <a:pt x="2846" y="2799"/>
                    <a:pt x="2894" y="2894"/>
                    <a:pt x="2977" y="2942"/>
                  </a:cubicBezTo>
                  <a:cubicBezTo>
                    <a:pt x="3013" y="2954"/>
                    <a:pt x="3036" y="2954"/>
                    <a:pt x="3048" y="2954"/>
                  </a:cubicBezTo>
                  <a:cubicBezTo>
                    <a:pt x="3108" y="2954"/>
                    <a:pt x="3167" y="2930"/>
                    <a:pt x="3215" y="2870"/>
                  </a:cubicBezTo>
                  <a:cubicBezTo>
                    <a:pt x="3370" y="2585"/>
                    <a:pt x="3441" y="2287"/>
                    <a:pt x="3441" y="1977"/>
                  </a:cubicBezTo>
                  <a:cubicBezTo>
                    <a:pt x="3441" y="894"/>
                    <a:pt x="2560" y="1"/>
                    <a:pt x="1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9" name="Google Shape;13739;p88"/>
            <p:cNvSpPr/>
            <p:nvPr/>
          </p:nvSpPr>
          <p:spPr>
            <a:xfrm>
              <a:off x="3168120" y="3917331"/>
              <a:ext cx="102707" cy="87016"/>
            </a:xfrm>
            <a:custGeom>
              <a:avLst/>
              <a:gdLst/>
              <a:ahLst/>
              <a:cxnLst/>
              <a:rect l="l" t="t" r="r" b="b"/>
              <a:pathLst>
                <a:path w="3227" h="2734" extrusionOk="0">
                  <a:moveTo>
                    <a:pt x="277" y="0"/>
                  </a:moveTo>
                  <a:cubicBezTo>
                    <a:pt x="203" y="0"/>
                    <a:pt x="136" y="38"/>
                    <a:pt x="108" y="115"/>
                  </a:cubicBezTo>
                  <a:cubicBezTo>
                    <a:pt x="36" y="317"/>
                    <a:pt x="0" y="531"/>
                    <a:pt x="0" y="758"/>
                  </a:cubicBezTo>
                  <a:cubicBezTo>
                    <a:pt x="0" y="1841"/>
                    <a:pt x="881" y="2734"/>
                    <a:pt x="1977" y="2734"/>
                  </a:cubicBezTo>
                  <a:cubicBezTo>
                    <a:pt x="2394" y="2734"/>
                    <a:pt x="2798" y="2603"/>
                    <a:pt x="3144" y="2365"/>
                  </a:cubicBezTo>
                  <a:cubicBezTo>
                    <a:pt x="3215" y="2305"/>
                    <a:pt x="3227" y="2198"/>
                    <a:pt x="3191" y="2127"/>
                  </a:cubicBezTo>
                  <a:cubicBezTo>
                    <a:pt x="3162" y="2075"/>
                    <a:pt x="3106" y="2051"/>
                    <a:pt x="3050" y="2051"/>
                  </a:cubicBezTo>
                  <a:cubicBezTo>
                    <a:pt x="3015" y="2051"/>
                    <a:pt x="2981" y="2061"/>
                    <a:pt x="2953" y="2079"/>
                  </a:cubicBezTo>
                  <a:cubicBezTo>
                    <a:pt x="2667" y="2282"/>
                    <a:pt x="2334" y="2389"/>
                    <a:pt x="2001" y="2389"/>
                  </a:cubicBezTo>
                  <a:cubicBezTo>
                    <a:pt x="1108" y="2389"/>
                    <a:pt x="370" y="1662"/>
                    <a:pt x="370" y="769"/>
                  </a:cubicBezTo>
                  <a:cubicBezTo>
                    <a:pt x="370" y="591"/>
                    <a:pt x="405" y="412"/>
                    <a:pt x="465" y="246"/>
                  </a:cubicBezTo>
                  <a:cubicBezTo>
                    <a:pt x="465" y="138"/>
                    <a:pt x="417" y="43"/>
                    <a:pt x="334" y="7"/>
                  </a:cubicBezTo>
                  <a:cubicBezTo>
                    <a:pt x="315" y="3"/>
                    <a:pt x="296" y="0"/>
                    <a:pt x="2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0" name="Google Shape;13740;p88"/>
            <p:cNvSpPr/>
            <p:nvPr/>
          </p:nvSpPr>
          <p:spPr>
            <a:xfrm>
              <a:off x="3264749" y="3976275"/>
              <a:ext cx="183836" cy="183836"/>
            </a:xfrm>
            <a:custGeom>
              <a:avLst/>
              <a:gdLst/>
              <a:ahLst/>
              <a:cxnLst/>
              <a:rect l="l" t="t" r="r" b="b"/>
              <a:pathLst>
                <a:path w="5776" h="5776" extrusionOk="0">
                  <a:moveTo>
                    <a:pt x="2739" y="1"/>
                  </a:moveTo>
                  <a:cubicBezTo>
                    <a:pt x="2548" y="1"/>
                    <a:pt x="2370" y="156"/>
                    <a:pt x="2322" y="346"/>
                  </a:cubicBezTo>
                  <a:lnTo>
                    <a:pt x="2215" y="846"/>
                  </a:lnTo>
                  <a:cubicBezTo>
                    <a:pt x="2132" y="882"/>
                    <a:pt x="2036" y="930"/>
                    <a:pt x="1953" y="953"/>
                  </a:cubicBezTo>
                  <a:lnTo>
                    <a:pt x="1525" y="668"/>
                  </a:lnTo>
                  <a:cubicBezTo>
                    <a:pt x="1454" y="627"/>
                    <a:pt x="1372" y="606"/>
                    <a:pt x="1291" y="606"/>
                  </a:cubicBezTo>
                  <a:cubicBezTo>
                    <a:pt x="1181" y="606"/>
                    <a:pt x="1071" y="645"/>
                    <a:pt x="989" y="727"/>
                  </a:cubicBezTo>
                  <a:lnTo>
                    <a:pt x="751" y="965"/>
                  </a:lnTo>
                  <a:cubicBezTo>
                    <a:pt x="620" y="1108"/>
                    <a:pt x="584" y="1322"/>
                    <a:pt x="691" y="1501"/>
                  </a:cubicBezTo>
                  <a:lnTo>
                    <a:pt x="977" y="1942"/>
                  </a:lnTo>
                  <a:cubicBezTo>
                    <a:pt x="917" y="2061"/>
                    <a:pt x="870" y="2180"/>
                    <a:pt x="822" y="2311"/>
                  </a:cubicBezTo>
                  <a:cubicBezTo>
                    <a:pt x="786" y="2394"/>
                    <a:pt x="858" y="2501"/>
                    <a:pt x="941" y="2537"/>
                  </a:cubicBezTo>
                  <a:cubicBezTo>
                    <a:pt x="954" y="2541"/>
                    <a:pt x="967" y="2542"/>
                    <a:pt x="980" y="2542"/>
                  </a:cubicBezTo>
                  <a:cubicBezTo>
                    <a:pt x="1055" y="2542"/>
                    <a:pt x="1137" y="2489"/>
                    <a:pt x="1167" y="2418"/>
                  </a:cubicBezTo>
                  <a:cubicBezTo>
                    <a:pt x="1203" y="2275"/>
                    <a:pt x="1251" y="2144"/>
                    <a:pt x="1322" y="2025"/>
                  </a:cubicBezTo>
                  <a:cubicBezTo>
                    <a:pt x="1358" y="1965"/>
                    <a:pt x="1358" y="1894"/>
                    <a:pt x="1322" y="1846"/>
                  </a:cubicBezTo>
                  <a:lnTo>
                    <a:pt x="989" y="1322"/>
                  </a:lnTo>
                  <a:cubicBezTo>
                    <a:pt x="977" y="1299"/>
                    <a:pt x="977" y="1263"/>
                    <a:pt x="1001" y="1239"/>
                  </a:cubicBezTo>
                  <a:lnTo>
                    <a:pt x="1239" y="1001"/>
                  </a:lnTo>
                  <a:cubicBezTo>
                    <a:pt x="1258" y="981"/>
                    <a:pt x="1274" y="973"/>
                    <a:pt x="1291" y="973"/>
                  </a:cubicBezTo>
                  <a:cubicBezTo>
                    <a:pt x="1304" y="973"/>
                    <a:pt x="1318" y="978"/>
                    <a:pt x="1334" y="989"/>
                  </a:cubicBezTo>
                  <a:lnTo>
                    <a:pt x="1846" y="1322"/>
                  </a:lnTo>
                  <a:cubicBezTo>
                    <a:pt x="1878" y="1342"/>
                    <a:pt x="1910" y="1354"/>
                    <a:pt x="1942" y="1354"/>
                  </a:cubicBezTo>
                  <a:cubicBezTo>
                    <a:pt x="1969" y="1354"/>
                    <a:pt x="1997" y="1345"/>
                    <a:pt x="2025" y="1322"/>
                  </a:cubicBezTo>
                  <a:cubicBezTo>
                    <a:pt x="2144" y="1251"/>
                    <a:pt x="2287" y="1203"/>
                    <a:pt x="2417" y="1156"/>
                  </a:cubicBezTo>
                  <a:cubicBezTo>
                    <a:pt x="2477" y="1144"/>
                    <a:pt x="2537" y="1084"/>
                    <a:pt x="2537" y="1025"/>
                  </a:cubicBezTo>
                  <a:lnTo>
                    <a:pt x="2656" y="418"/>
                  </a:lnTo>
                  <a:cubicBezTo>
                    <a:pt x="2656" y="382"/>
                    <a:pt x="2679" y="358"/>
                    <a:pt x="2727" y="358"/>
                  </a:cubicBezTo>
                  <a:lnTo>
                    <a:pt x="3060" y="358"/>
                  </a:lnTo>
                  <a:cubicBezTo>
                    <a:pt x="3084" y="358"/>
                    <a:pt x="3120" y="394"/>
                    <a:pt x="3132" y="418"/>
                  </a:cubicBezTo>
                  <a:lnTo>
                    <a:pt x="3251" y="1025"/>
                  </a:lnTo>
                  <a:cubicBezTo>
                    <a:pt x="3263" y="1084"/>
                    <a:pt x="3310" y="1144"/>
                    <a:pt x="3370" y="1156"/>
                  </a:cubicBezTo>
                  <a:cubicBezTo>
                    <a:pt x="3501" y="1203"/>
                    <a:pt x="3632" y="1251"/>
                    <a:pt x="3751" y="1322"/>
                  </a:cubicBezTo>
                  <a:cubicBezTo>
                    <a:pt x="3781" y="1340"/>
                    <a:pt x="3816" y="1349"/>
                    <a:pt x="3849" y="1349"/>
                  </a:cubicBezTo>
                  <a:cubicBezTo>
                    <a:pt x="3882" y="1349"/>
                    <a:pt x="3912" y="1340"/>
                    <a:pt x="3930" y="1322"/>
                  </a:cubicBezTo>
                  <a:lnTo>
                    <a:pt x="4453" y="989"/>
                  </a:lnTo>
                  <a:cubicBezTo>
                    <a:pt x="4469" y="978"/>
                    <a:pt x="4483" y="973"/>
                    <a:pt x="4497" y="973"/>
                  </a:cubicBezTo>
                  <a:cubicBezTo>
                    <a:pt x="4513" y="973"/>
                    <a:pt x="4529" y="981"/>
                    <a:pt x="4549" y="1001"/>
                  </a:cubicBezTo>
                  <a:lnTo>
                    <a:pt x="4787" y="1239"/>
                  </a:lnTo>
                  <a:cubicBezTo>
                    <a:pt x="4811" y="1263"/>
                    <a:pt x="4811" y="1299"/>
                    <a:pt x="4799" y="1322"/>
                  </a:cubicBezTo>
                  <a:lnTo>
                    <a:pt x="4453" y="1846"/>
                  </a:lnTo>
                  <a:cubicBezTo>
                    <a:pt x="4430" y="1906"/>
                    <a:pt x="4406" y="1965"/>
                    <a:pt x="4453" y="2025"/>
                  </a:cubicBezTo>
                  <a:cubicBezTo>
                    <a:pt x="4525" y="2144"/>
                    <a:pt x="4573" y="2275"/>
                    <a:pt x="4620" y="2418"/>
                  </a:cubicBezTo>
                  <a:cubicBezTo>
                    <a:pt x="4632" y="2477"/>
                    <a:pt x="4692" y="2537"/>
                    <a:pt x="4751" y="2537"/>
                  </a:cubicBezTo>
                  <a:lnTo>
                    <a:pt x="5358" y="2656"/>
                  </a:lnTo>
                  <a:cubicBezTo>
                    <a:pt x="5394" y="2656"/>
                    <a:pt x="5418" y="2680"/>
                    <a:pt x="5418" y="2727"/>
                  </a:cubicBezTo>
                  <a:lnTo>
                    <a:pt x="5418" y="3049"/>
                  </a:lnTo>
                  <a:cubicBezTo>
                    <a:pt x="5418" y="3085"/>
                    <a:pt x="5394" y="3108"/>
                    <a:pt x="5358" y="3132"/>
                  </a:cubicBezTo>
                  <a:lnTo>
                    <a:pt x="4751" y="3251"/>
                  </a:lnTo>
                  <a:cubicBezTo>
                    <a:pt x="4692" y="3263"/>
                    <a:pt x="4632" y="3311"/>
                    <a:pt x="4620" y="3370"/>
                  </a:cubicBezTo>
                  <a:cubicBezTo>
                    <a:pt x="4573" y="3501"/>
                    <a:pt x="4525" y="3632"/>
                    <a:pt x="4453" y="3751"/>
                  </a:cubicBezTo>
                  <a:cubicBezTo>
                    <a:pt x="4430" y="3811"/>
                    <a:pt x="4430" y="3882"/>
                    <a:pt x="4453" y="3930"/>
                  </a:cubicBezTo>
                  <a:lnTo>
                    <a:pt x="4799" y="4454"/>
                  </a:lnTo>
                  <a:cubicBezTo>
                    <a:pt x="4811" y="4478"/>
                    <a:pt x="4811" y="4513"/>
                    <a:pt x="4787" y="4537"/>
                  </a:cubicBezTo>
                  <a:lnTo>
                    <a:pt x="4549" y="4775"/>
                  </a:lnTo>
                  <a:cubicBezTo>
                    <a:pt x="4526" y="4798"/>
                    <a:pt x="4508" y="4806"/>
                    <a:pt x="4489" y="4806"/>
                  </a:cubicBezTo>
                  <a:cubicBezTo>
                    <a:pt x="4478" y="4806"/>
                    <a:pt x="4467" y="4803"/>
                    <a:pt x="4453" y="4799"/>
                  </a:cubicBezTo>
                  <a:lnTo>
                    <a:pt x="3930" y="4454"/>
                  </a:lnTo>
                  <a:cubicBezTo>
                    <a:pt x="3898" y="4435"/>
                    <a:pt x="3866" y="4422"/>
                    <a:pt x="3834" y="4422"/>
                  </a:cubicBezTo>
                  <a:cubicBezTo>
                    <a:pt x="3806" y="4422"/>
                    <a:pt x="3779" y="4432"/>
                    <a:pt x="3751" y="4454"/>
                  </a:cubicBezTo>
                  <a:cubicBezTo>
                    <a:pt x="3632" y="4525"/>
                    <a:pt x="3501" y="4573"/>
                    <a:pt x="3370" y="4621"/>
                  </a:cubicBezTo>
                  <a:cubicBezTo>
                    <a:pt x="3310" y="4632"/>
                    <a:pt x="3251" y="4692"/>
                    <a:pt x="3251" y="4751"/>
                  </a:cubicBezTo>
                  <a:lnTo>
                    <a:pt x="3132" y="5359"/>
                  </a:lnTo>
                  <a:cubicBezTo>
                    <a:pt x="3132" y="5394"/>
                    <a:pt x="3096" y="5418"/>
                    <a:pt x="3060" y="5418"/>
                  </a:cubicBezTo>
                  <a:lnTo>
                    <a:pt x="2727" y="5418"/>
                  </a:lnTo>
                  <a:cubicBezTo>
                    <a:pt x="2703" y="5418"/>
                    <a:pt x="2668" y="5394"/>
                    <a:pt x="2656" y="5359"/>
                  </a:cubicBezTo>
                  <a:lnTo>
                    <a:pt x="2537" y="4751"/>
                  </a:lnTo>
                  <a:cubicBezTo>
                    <a:pt x="2525" y="4692"/>
                    <a:pt x="2477" y="4632"/>
                    <a:pt x="2417" y="4621"/>
                  </a:cubicBezTo>
                  <a:cubicBezTo>
                    <a:pt x="2287" y="4573"/>
                    <a:pt x="2144" y="4525"/>
                    <a:pt x="2025" y="4454"/>
                  </a:cubicBezTo>
                  <a:cubicBezTo>
                    <a:pt x="1995" y="4436"/>
                    <a:pt x="1962" y="4427"/>
                    <a:pt x="1931" y="4427"/>
                  </a:cubicBezTo>
                  <a:cubicBezTo>
                    <a:pt x="1900" y="4427"/>
                    <a:pt x="1870" y="4436"/>
                    <a:pt x="1846" y="4454"/>
                  </a:cubicBezTo>
                  <a:lnTo>
                    <a:pt x="1334" y="4799"/>
                  </a:lnTo>
                  <a:cubicBezTo>
                    <a:pt x="1321" y="4803"/>
                    <a:pt x="1309" y="4806"/>
                    <a:pt x="1298" y="4806"/>
                  </a:cubicBezTo>
                  <a:cubicBezTo>
                    <a:pt x="1279" y="4806"/>
                    <a:pt x="1261" y="4798"/>
                    <a:pt x="1239" y="4775"/>
                  </a:cubicBezTo>
                  <a:lnTo>
                    <a:pt x="1001" y="4537"/>
                  </a:lnTo>
                  <a:cubicBezTo>
                    <a:pt x="977" y="4513"/>
                    <a:pt x="977" y="4478"/>
                    <a:pt x="989" y="4454"/>
                  </a:cubicBezTo>
                  <a:lnTo>
                    <a:pt x="1322" y="3930"/>
                  </a:lnTo>
                  <a:cubicBezTo>
                    <a:pt x="1358" y="3870"/>
                    <a:pt x="1370" y="3811"/>
                    <a:pt x="1322" y="3751"/>
                  </a:cubicBezTo>
                  <a:cubicBezTo>
                    <a:pt x="1251" y="3632"/>
                    <a:pt x="1215" y="3501"/>
                    <a:pt x="1167" y="3370"/>
                  </a:cubicBezTo>
                  <a:cubicBezTo>
                    <a:pt x="1144" y="3311"/>
                    <a:pt x="1084" y="3251"/>
                    <a:pt x="1024" y="3251"/>
                  </a:cubicBezTo>
                  <a:lnTo>
                    <a:pt x="417" y="3132"/>
                  </a:lnTo>
                  <a:cubicBezTo>
                    <a:pt x="393" y="3132"/>
                    <a:pt x="358" y="3097"/>
                    <a:pt x="358" y="3049"/>
                  </a:cubicBezTo>
                  <a:lnTo>
                    <a:pt x="358" y="2727"/>
                  </a:lnTo>
                  <a:cubicBezTo>
                    <a:pt x="358" y="2692"/>
                    <a:pt x="393" y="2668"/>
                    <a:pt x="417" y="2656"/>
                  </a:cubicBezTo>
                  <a:lnTo>
                    <a:pt x="465" y="2632"/>
                  </a:lnTo>
                  <a:cubicBezTo>
                    <a:pt x="548" y="2620"/>
                    <a:pt x="632" y="2525"/>
                    <a:pt x="596" y="2430"/>
                  </a:cubicBezTo>
                  <a:cubicBezTo>
                    <a:pt x="586" y="2352"/>
                    <a:pt x="520" y="2289"/>
                    <a:pt x="444" y="2289"/>
                  </a:cubicBezTo>
                  <a:cubicBezTo>
                    <a:pt x="428" y="2289"/>
                    <a:pt x="410" y="2292"/>
                    <a:pt x="393" y="2299"/>
                  </a:cubicBezTo>
                  <a:lnTo>
                    <a:pt x="346" y="2311"/>
                  </a:lnTo>
                  <a:cubicBezTo>
                    <a:pt x="155" y="2358"/>
                    <a:pt x="1" y="2513"/>
                    <a:pt x="1" y="2727"/>
                  </a:cubicBezTo>
                  <a:lnTo>
                    <a:pt x="1" y="3049"/>
                  </a:lnTo>
                  <a:cubicBezTo>
                    <a:pt x="1" y="3251"/>
                    <a:pt x="155" y="3430"/>
                    <a:pt x="346" y="3466"/>
                  </a:cubicBezTo>
                  <a:lnTo>
                    <a:pt x="846" y="3573"/>
                  </a:lnTo>
                  <a:cubicBezTo>
                    <a:pt x="882" y="3668"/>
                    <a:pt x="929" y="3751"/>
                    <a:pt x="953" y="3847"/>
                  </a:cubicBezTo>
                  <a:lnTo>
                    <a:pt x="679" y="4275"/>
                  </a:lnTo>
                  <a:cubicBezTo>
                    <a:pt x="572" y="4442"/>
                    <a:pt x="584" y="4656"/>
                    <a:pt x="727" y="4811"/>
                  </a:cubicBezTo>
                  <a:lnTo>
                    <a:pt x="977" y="5049"/>
                  </a:lnTo>
                  <a:cubicBezTo>
                    <a:pt x="1055" y="5127"/>
                    <a:pt x="1163" y="5172"/>
                    <a:pt x="1278" y="5172"/>
                  </a:cubicBezTo>
                  <a:cubicBezTo>
                    <a:pt x="1356" y="5172"/>
                    <a:pt x="1436" y="5152"/>
                    <a:pt x="1513" y="5109"/>
                  </a:cubicBezTo>
                  <a:lnTo>
                    <a:pt x="1941" y="4823"/>
                  </a:lnTo>
                  <a:cubicBezTo>
                    <a:pt x="2025" y="4871"/>
                    <a:pt x="2120" y="4894"/>
                    <a:pt x="2203" y="4930"/>
                  </a:cubicBezTo>
                  <a:lnTo>
                    <a:pt x="2310" y="5430"/>
                  </a:lnTo>
                  <a:cubicBezTo>
                    <a:pt x="2358" y="5633"/>
                    <a:pt x="2513" y="5775"/>
                    <a:pt x="2727" y="5775"/>
                  </a:cubicBezTo>
                  <a:lnTo>
                    <a:pt x="3060" y="5775"/>
                  </a:lnTo>
                  <a:cubicBezTo>
                    <a:pt x="3251" y="5775"/>
                    <a:pt x="3430" y="5633"/>
                    <a:pt x="3465" y="5430"/>
                  </a:cubicBezTo>
                  <a:lnTo>
                    <a:pt x="3572" y="4930"/>
                  </a:lnTo>
                  <a:cubicBezTo>
                    <a:pt x="3668" y="4894"/>
                    <a:pt x="3751" y="4859"/>
                    <a:pt x="3846" y="4823"/>
                  </a:cubicBezTo>
                  <a:lnTo>
                    <a:pt x="4275" y="5109"/>
                  </a:lnTo>
                  <a:cubicBezTo>
                    <a:pt x="4344" y="5153"/>
                    <a:pt x="4422" y="5175"/>
                    <a:pt x="4500" y="5175"/>
                  </a:cubicBezTo>
                  <a:cubicBezTo>
                    <a:pt x="4610" y="5175"/>
                    <a:pt x="4720" y="5132"/>
                    <a:pt x="4811" y="5049"/>
                  </a:cubicBezTo>
                  <a:lnTo>
                    <a:pt x="5049" y="4811"/>
                  </a:lnTo>
                  <a:cubicBezTo>
                    <a:pt x="5180" y="4680"/>
                    <a:pt x="5215" y="4454"/>
                    <a:pt x="5108" y="4275"/>
                  </a:cubicBezTo>
                  <a:lnTo>
                    <a:pt x="4823" y="3847"/>
                  </a:lnTo>
                  <a:cubicBezTo>
                    <a:pt x="4870" y="3751"/>
                    <a:pt x="4894" y="3668"/>
                    <a:pt x="4930" y="3573"/>
                  </a:cubicBezTo>
                  <a:lnTo>
                    <a:pt x="5442" y="3466"/>
                  </a:lnTo>
                  <a:cubicBezTo>
                    <a:pt x="5632" y="3430"/>
                    <a:pt x="5775" y="3263"/>
                    <a:pt x="5775" y="3049"/>
                  </a:cubicBezTo>
                  <a:lnTo>
                    <a:pt x="5775" y="2727"/>
                  </a:lnTo>
                  <a:cubicBezTo>
                    <a:pt x="5775" y="2513"/>
                    <a:pt x="5644" y="2358"/>
                    <a:pt x="5454" y="2311"/>
                  </a:cubicBezTo>
                  <a:lnTo>
                    <a:pt x="4942" y="2204"/>
                  </a:lnTo>
                  <a:cubicBezTo>
                    <a:pt x="4918" y="2120"/>
                    <a:pt x="4870" y="2025"/>
                    <a:pt x="4846" y="1942"/>
                  </a:cubicBezTo>
                  <a:lnTo>
                    <a:pt x="5120" y="1501"/>
                  </a:lnTo>
                  <a:cubicBezTo>
                    <a:pt x="5227" y="1346"/>
                    <a:pt x="5215" y="1120"/>
                    <a:pt x="5061" y="965"/>
                  </a:cubicBezTo>
                  <a:lnTo>
                    <a:pt x="4823" y="727"/>
                  </a:lnTo>
                  <a:cubicBezTo>
                    <a:pt x="4745" y="650"/>
                    <a:pt x="4634" y="610"/>
                    <a:pt x="4520" y="610"/>
                  </a:cubicBezTo>
                  <a:cubicBezTo>
                    <a:pt x="4441" y="610"/>
                    <a:pt x="4360" y="629"/>
                    <a:pt x="4287" y="668"/>
                  </a:cubicBezTo>
                  <a:lnTo>
                    <a:pt x="3858" y="953"/>
                  </a:lnTo>
                  <a:cubicBezTo>
                    <a:pt x="3763" y="906"/>
                    <a:pt x="3680" y="882"/>
                    <a:pt x="3596" y="846"/>
                  </a:cubicBezTo>
                  <a:lnTo>
                    <a:pt x="3489" y="346"/>
                  </a:lnTo>
                  <a:cubicBezTo>
                    <a:pt x="3441" y="156"/>
                    <a:pt x="3275" y="1"/>
                    <a:pt x="3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1" name="Google Shape;13741;p88"/>
            <p:cNvSpPr/>
            <p:nvPr/>
          </p:nvSpPr>
          <p:spPr>
            <a:xfrm>
              <a:off x="3326526" y="4036907"/>
              <a:ext cx="62541" cy="62573"/>
            </a:xfrm>
            <a:custGeom>
              <a:avLst/>
              <a:gdLst/>
              <a:ahLst/>
              <a:cxnLst/>
              <a:rect l="l" t="t" r="r" b="b"/>
              <a:pathLst>
                <a:path w="1965" h="1966" extrusionOk="0">
                  <a:moveTo>
                    <a:pt x="977" y="1"/>
                  </a:moveTo>
                  <a:cubicBezTo>
                    <a:pt x="441" y="1"/>
                    <a:pt x="0" y="453"/>
                    <a:pt x="0" y="989"/>
                  </a:cubicBezTo>
                  <a:cubicBezTo>
                    <a:pt x="0" y="1525"/>
                    <a:pt x="441" y="1965"/>
                    <a:pt x="977" y="1965"/>
                  </a:cubicBezTo>
                  <a:cubicBezTo>
                    <a:pt x="1203" y="1965"/>
                    <a:pt x="1417" y="1894"/>
                    <a:pt x="1572" y="1763"/>
                  </a:cubicBezTo>
                  <a:cubicBezTo>
                    <a:pt x="1655" y="1703"/>
                    <a:pt x="1667" y="1596"/>
                    <a:pt x="1608" y="1501"/>
                  </a:cubicBezTo>
                  <a:cubicBezTo>
                    <a:pt x="1574" y="1461"/>
                    <a:pt x="1525" y="1439"/>
                    <a:pt x="1473" y="1439"/>
                  </a:cubicBezTo>
                  <a:cubicBezTo>
                    <a:pt x="1434" y="1439"/>
                    <a:pt x="1394" y="1452"/>
                    <a:pt x="1358" y="1477"/>
                  </a:cubicBezTo>
                  <a:cubicBezTo>
                    <a:pt x="1250" y="1561"/>
                    <a:pt x="1119" y="1608"/>
                    <a:pt x="965" y="1608"/>
                  </a:cubicBezTo>
                  <a:cubicBezTo>
                    <a:pt x="619" y="1608"/>
                    <a:pt x="346" y="1322"/>
                    <a:pt x="346" y="977"/>
                  </a:cubicBezTo>
                  <a:cubicBezTo>
                    <a:pt x="346" y="644"/>
                    <a:pt x="619" y="358"/>
                    <a:pt x="977" y="358"/>
                  </a:cubicBezTo>
                  <a:cubicBezTo>
                    <a:pt x="1322" y="358"/>
                    <a:pt x="1608" y="644"/>
                    <a:pt x="1608" y="989"/>
                  </a:cubicBezTo>
                  <a:cubicBezTo>
                    <a:pt x="1608" y="1084"/>
                    <a:pt x="1679" y="1168"/>
                    <a:pt x="1786" y="1168"/>
                  </a:cubicBezTo>
                  <a:cubicBezTo>
                    <a:pt x="1893" y="1168"/>
                    <a:pt x="1965" y="1084"/>
                    <a:pt x="1965" y="989"/>
                  </a:cubicBezTo>
                  <a:cubicBezTo>
                    <a:pt x="1965" y="453"/>
                    <a:pt x="1512" y="1"/>
                    <a:pt x="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2" name="Google Shape;13742;p88"/>
            <p:cNvSpPr/>
            <p:nvPr/>
          </p:nvSpPr>
          <p:spPr>
            <a:xfrm>
              <a:off x="3196542" y="3907687"/>
              <a:ext cx="68238" cy="68238"/>
            </a:xfrm>
            <a:custGeom>
              <a:avLst/>
              <a:gdLst/>
              <a:ahLst/>
              <a:cxnLst/>
              <a:rect l="l" t="t" r="r" b="b"/>
              <a:pathLst>
                <a:path w="2144" h="2144" extrusionOk="0">
                  <a:moveTo>
                    <a:pt x="1072" y="358"/>
                  </a:moveTo>
                  <a:cubicBezTo>
                    <a:pt x="1477" y="358"/>
                    <a:pt x="1786" y="680"/>
                    <a:pt x="1786" y="1072"/>
                  </a:cubicBezTo>
                  <a:cubicBezTo>
                    <a:pt x="1786" y="1477"/>
                    <a:pt x="1465" y="1787"/>
                    <a:pt x="1072" y="1787"/>
                  </a:cubicBezTo>
                  <a:cubicBezTo>
                    <a:pt x="691" y="1787"/>
                    <a:pt x="358" y="1453"/>
                    <a:pt x="358" y="1072"/>
                  </a:cubicBezTo>
                  <a:cubicBezTo>
                    <a:pt x="358" y="668"/>
                    <a:pt x="691" y="358"/>
                    <a:pt x="1072" y="358"/>
                  </a:cubicBezTo>
                  <a:close/>
                  <a:moveTo>
                    <a:pt x="1072" y="1"/>
                  </a:moveTo>
                  <a:cubicBezTo>
                    <a:pt x="477" y="1"/>
                    <a:pt x="0" y="477"/>
                    <a:pt x="0" y="1072"/>
                  </a:cubicBezTo>
                  <a:cubicBezTo>
                    <a:pt x="0" y="1668"/>
                    <a:pt x="477" y="2144"/>
                    <a:pt x="1072" y="2144"/>
                  </a:cubicBezTo>
                  <a:cubicBezTo>
                    <a:pt x="1667" y="2144"/>
                    <a:pt x="2144" y="1656"/>
                    <a:pt x="2144" y="1072"/>
                  </a:cubicBezTo>
                  <a:cubicBezTo>
                    <a:pt x="2144" y="477"/>
                    <a:pt x="1667" y="1"/>
                    <a:pt x="1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43" name="Google Shape;13743;p88"/>
          <p:cNvGrpSpPr/>
          <p:nvPr/>
        </p:nvGrpSpPr>
        <p:grpSpPr>
          <a:xfrm>
            <a:off x="7550258" y="3658420"/>
            <a:ext cx="371395" cy="301279"/>
            <a:chOff x="7550258" y="3832670"/>
            <a:chExt cx="371395" cy="301279"/>
          </a:xfrm>
        </p:grpSpPr>
        <p:sp>
          <p:nvSpPr>
            <p:cNvPr id="13744" name="Google Shape;13744;p88"/>
            <p:cNvSpPr/>
            <p:nvPr/>
          </p:nvSpPr>
          <p:spPr>
            <a:xfrm>
              <a:off x="7550258" y="3832670"/>
              <a:ext cx="371395" cy="301279"/>
            </a:xfrm>
            <a:custGeom>
              <a:avLst/>
              <a:gdLst/>
              <a:ahLst/>
              <a:cxnLst/>
              <a:rect l="l" t="t" r="r" b="b"/>
              <a:pathLst>
                <a:path w="11669" h="9466" extrusionOk="0">
                  <a:moveTo>
                    <a:pt x="1822" y="346"/>
                  </a:moveTo>
                  <a:cubicBezTo>
                    <a:pt x="1822" y="346"/>
                    <a:pt x="1834" y="346"/>
                    <a:pt x="1834" y="358"/>
                  </a:cubicBezTo>
                  <a:lnTo>
                    <a:pt x="1834" y="1096"/>
                  </a:lnTo>
                  <a:cubicBezTo>
                    <a:pt x="1834" y="1096"/>
                    <a:pt x="1834" y="1108"/>
                    <a:pt x="1822" y="1108"/>
                  </a:cubicBezTo>
                  <a:lnTo>
                    <a:pt x="1441" y="1108"/>
                  </a:lnTo>
                  <a:cubicBezTo>
                    <a:pt x="1441" y="1108"/>
                    <a:pt x="1429" y="1108"/>
                    <a:pt x="1429" y="1096"/>
                  </a:cubicBezTo>
                  <a:lnTo>
                    <a:pt x="1429" y="358"/>
                  </a:lnTo>
                  <a:lnTo>
                    <a:pt x="1441" y="358"/>
                  </a:lnTo>
                  <a:lnTo>
                    <a:pt x="1822" y="346"/>
                  </a:lnTo>
                  <a:close/>
                  <a:moveTo>
                    <a:pt x="10228" y="346"/>
                  </a:moveTo>
                  <a:cubicBezTo>
                    <a:pt x="10228" y="346"/>
                    <a:pt x="10240" y="346"/>
                    <a:pt x="10240" y="358"/>
                  </a:cubicBezTo>
                  <a:lnTo>
                    <a:pt x="10240" y="1096"/>
                  </a:lnTo>
                  <a:cubicBezTo>
                    <a:pt x="10240" y="1096"/>
                    <a:pt x="10240" y="1108"/>
                    <a:pt x="10228" y="1108"/>
                  </a:cubicBezTo>
                  <a:lnTo>
                    <a:pt x="9859" y="1108"/>
                  </a:lnTo>
                  <a:cubicBezTo>
                    <a:pt x="9859" y="1108"/>
                    <a:pt x="9835" y="1108"/>
                    <a:pt x="9835" y="1096"/>
                  </a:cubicBezTo>
                  <a:lnTo>
                    <a:pt x="9835" y="358"/>
                  </a:lnTo>
                  <a:lnTo>
                    <a:pt x="9859" y="358"/>
                  </a:lnTo>
                  <a:lnTo>
                    <a:pt x="10228" y="346"/>
                  </a:lnTo>
                  <a:close/>
                  <a:moveTo>
                    <a:pt x="10966" y="1096"/>
                  </a:moveTo>
                  <a:cubicBezTo>
                    <a:pt x="11180" y="1096"/>
                    <a:pt x="11347" y="1251"/>
                    <a:pt x="11347" y="1465"/>
                  </a:cubicBezTo>
                  <a:lnTo>
                    <a:pt x="11347" y="8775"/>
                  </a:lnTo>
                  <a:cubicBezTo>
                    <a:pt x="11323" y="8978"/>
                    <a:pt x="11168" y="9144"/>
                    <a:pt x="10954" y="9144"/>
                  </a:cubicBezTo>
                  <a:lnTo>
                    <a:pt x="715" y="9144"/>
                  </a:lnTo>
                  <a:cubicBezTo>
                    <a:pt x="512" y="9144"/>
                    <a:pt x="346" y="8978"/>
                    <a:pt x="346" y="8775"/>
                  </a:cubicBezTo>
                  <a:lnTo>
                    <a:pt x="346" y="1465"/>
                  </a:lnTo>
                  <a:cubicBezTo>
                    <a:pt x="346" y="1251"/>
                    <a:pt x="512" y="1096"/>
                    <a:pt x="715" y="1096"/>
                  </a:cubicBezTo>
                  <a:lnTo>
                    <a:pt x="1084" y="1096"/>
                  </a:lnTo>
                  <a:lnTo>
                    <a:pt x="1084" y="1108"/>
                  </a:lnTo>
                  <a:cubicBezTo>
                    <a:pt x="1084" y="1298"/>
                    <a:pt x="1250" y="1465"/>
                    <a:pt x="1441" y="1465"/>
                  </a:cubicBezTo>
                  <a:lnTo>
                    <a:pt x="1822" y="1465"/>
                  </a:lnTo>
                  <a:cubicBezTo>
                    <a:pt x="2012" y="1465"/>
                    <a:pt x="2179" y="1298"/>
                    <a:pt x="2179" y="1108"/>
                  </a:cubicBezTo>
                  <a:lnTo>
                    <a:pt x="2179" y="1096"/>
                  </a:lnTo>
                  <a:lnTo>
                    <a:pt x="9513" y="1096"/>
                  </a:lnTo>
                  <a:lnTo>
                    <a:pt x="9513" y="1108"/>
                  </a:lnTo>
                  <a:cubicBezTo>
                    <a:pt x="9513" y="1298"/>
                    <a:pt x="9680" y="1465"/>
                    <a:pt x="9871" y="1465"/>
                  </a:cubicBezTo>
                  <a:lnTo>
                    <a:pt x="10240" y="1465"/>
                  </a:lnTo>
                  <a:cubicBezTo>
                    <a:pt x="10430" y="1465"/>
                    <a:pt x="10597" y="1298"/>
                    <a:pt x="10597" y="1108"/>
                  </a:cubicBezTo>
                  <a:lnTo>
                    <a:pt x="10597" y="1096"/>
                  </a:lnTo>
                  <a:close/>
                  <a:moveTo>
                    <a:pt x="1441" y="0"/>
                  </a:moveTo>
                  <a:cubicBezTo>
                    <a:pt x="1250" y="0"/>
                    <a:pt x="1084" y="167"/>
                    <a:pt x="1084" y="358"/>
                  </a:cubicBezTo>
                  <a:lnTo>
                    <a:pt x="1084" y="739"/>
                  </a:lnTo>
                  <a:lnTo>
                    <a:pt x="715" y="739"/>
                  </a:lnTo>
                  <a:cubicBezTo>
                    <a:pt x="310" y="739"/>
                    <a:pt x="0" y="1060"/>
                    <a:pt x="0" y="1453"/>
                  </a:cubicBezTo>
                  <a:lnTo>
                    <a:pt x="0" y="8752"/>
                  </a:lnTo>
                  <a:cubicBezTo>
                    <a:pt x="0" y="9156"/>
                    <a:pt x="334" y="9466"/>
                    <a:pt x="715" y="9466"/>
                  </a:cubicBezTo>
                  <a:lnTo>
                    <a:pt x="10954" y="9466"/>
                  </a:lnTo>
                  <a:cubicBezTo>
                    <a:pt x="11359" y="9466"/>
                    <a:pt x="11668" y="9144"/>
                    <a:pt x="11668" y="8752"/>
                  </a:cubicBezTo>
                  <a:lnTo>
                    <a:pt x="11668" y="1453"/>
                  </a:lnTo>
                  <a:cubicBezTo>
                    <a:pt x="11668" y="1060"/>
                    <a:pt x="11359" y="739"/>
                    <a:pt x="10954" y="739"/>
                  </a:cubicBezTo>
                  <a:lnTo>
                    <a:pt x="10585" y="739"/>
                  </a:lnTo>
                  <a:lnTo>
                    <a:pt x="10585" y="358"/>
                  </a:lnTo>
                  <a:cubicBezTo>
                    <a:pt x="10585" y="167"/>
                    <a:pt x="10418" y="0"/>
                    <a:pt x="10228" y="0"/>
                  </a:cubicBezTo>
                  <a:lnTo>
                    <a:pt x="9859" y="0"/>
                  </a:lnTo>
                  <a:cubicBezTo>
                    <a:pt x="9656" y="0"/>
                    <a:pt x="9490" y="167"/>
                    <a:pt x="9490" y="358"/>
                  </a:cubicBezTo>
                  <a:lnTo>
                    <a:pt x="9490" y="739"/>
                  </a:lnTo>
                  <a:lnTo>
                    <a:pt x="2179" y="739"/>
                  </a:lnTo>
                  <a:lnTo>
                    <a:pt x="2179" y="358"/>
                  </a:lnTo>
                  <a:cubicBezTo>
                    <a:pt x="2179" y="167"/>
                    <a:pt x="2012"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5" name="Google Shape;13745;p88"/>
            <p:cNvSpPr/>
            <p:nvPr/>
          </p:nvSpPr>
          <p:spPr>
            <a:xfrm>
              <a:off x="7574129" y="3891009"/>
              <a:ext cx="324418" cy="10662"/>
            </a:xfrm>
            <a:custGeom>
              <a:avLst/>
              <a:gdLst/>
              <a:ahLst/>
              <a:cxnLst/>
              <a:rect l="l" t="t" r="r" b="b"/>
              <a:pathLst>
                <a:path w="10193" h="335" extrusionOk="0">
                  <a:moveTo>
                    <a:pt x="155" y="1"/>
                  </a:moveTo>
                  <a:cubicBezTo>
                    <a:pt x="72" y="1"/>
                    <a:pt x="0" y="72"/>
                    <a:pt x="0" y="168"/>
                  </a:cubicBezTo>
                  <a:cubicBezTo>
                    <a:pt x="0" y="251"/>
                    <a:pt x="72" y="334"/>
                    <a:pt x="155" y="334"/>
                  </a:cubicBezTo>
                  <a:lnTo>
                    <a:pt x="10025" y="334"/>
                  </a:lnTo>
                  <a:cubicBezTo>
                    <a:pt x="10121" y="334"/>
                    <a:pt x="10192" y="251"/>
                    <a:pt x="10192" y="168"/>
                  </a:cubicBezTo>
                  <a:cubicBezTo>
                    <a:pt x="10192" y="72"/>
                    <a:pt x="10121" y="1"/>
                    <a:pt x="10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6" name="Google Shape;13746;p88"/>
            <p:cNvSpPr/>
            <p:nvPr/>
          </p:nvSpPr>
          <p:spPr>
            <a:xfrm>
              <a:off x="7591188" y="3937637"/>
              <a:ext cx="45481" cy="10248"/>
            </a:xfrm>
            <a:custGeom>
              <a:avLst/>
              <a:gdLst/>
              <a:ahLst/>
              <a:cxnLst/>
              <a:rect l="l" t="t" r="r" b="b"/>
              <a:pathLst>
                <a:path w="1429" h="322" extrusionOk="0">
                  <a:moveTo>
                    <a:pt x="155" y="0"/>
                  </a:moveTo>
                  <a:cubicBezTo>
                    <a:pt x="72" y="0"/>
                    <a:pt x="0" y="72"/>
                    <a:pt x="0" y="155"/>
                  </a:cubicBezTo>
                  <a:cubicBezTo>
                    <a:pt x="0" y="250"/>
                    <a:pt x="72" y="322"/>
                    <a:pt x="155" y="322"/>
                  </a:cubicBezTo>
                  <a:lnTo>
                    <a:pt x="1262" y="322"/>
                  </a:lnTo>
                  <a:cubicBezTo>
                    <a:pt x="1346" y="322"/>
                    <a:pt x="1429" y="250"/>
                    <a:pt x="1429" y="155"/>
                  </a:cubicBezTo>
                  <a:cubicBezTo>
                    <a:pt x="1429" y="72"/>
                    <a:pt x="1346" y="0"/>
                    <a:pt x="1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7" name="Google Shape;13747;p88"/>
            <p:cNvSpPr/>
            <p:nvPr/>
          </p:nvSpPr>
          <p:spPr>
            <a:xfrm>
              <a:off x="7672667" y="3937637"/>
              <a:ext cx="45481" cy="10248"/>
            </a:xfrm>
            <a:custGeom>
              <a:avLst/>
              <a:gdLst/>
              <a:ahLst/>
              <a:cxnLst/>
              <a:rect l="l" t="t" r="r" b="b"/>
              <a:pathLst>
                <a:path w="1429" h="322" extrusionOk="0">
                  <a:moveTo>
                    <a:pt x="155" y="0"/>
                  </a:moveTo>
                  <a:cubicBezTo>
                    <a:pt x="71" y="0"/>
                    <a:pt x="0" y="72"/>
                    <a:pt x="0" y="155"/>
                  </a:cubicBezTo>
                  <a:cubicBezTo>
                    <a:pt x="0" y="250"/>
                    <a:pt x="71" y="322"/>
                    <a:pt x="155" y="322"/>
                  </a:cubicBezTo>
                  <a:lnTo>
                    <a:pt x="1262" y="322"/>
                  </a:lnTo>
                  <a:cubicBezTo>
                    <a:pt x="1345" y="322"/>
                    <a:pt x="1429" y="250"/>
                    <a:pt x="1429" y="155"/>
                  </a:cubicBezTo>
                  <a:cubicBezTo>
                    <a:pt x="1429" y="72"/>
                    <a:pt x="1345" y="0"/>
                    <a:pt x="1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8" name="Google Shape;13748;p88"/>
            <p:cNvSpPr/>
            <p:nvPr/>
          </p:nvSpPr>
          <p:spPr>
            <a:xfrm>
              <a:off x="7835592" y="3937637"/>
              <a:ext cx="45131" cy="10248"/>
            </a:xfrm>
            <a:custGeom>
              <a:avLst/>
              <a:gdLst/>
              <a:ahLst/>
              <a:cxnLst/>
              <a:rect l="l" t="t" r="r" b="b"/>
              <a:pathLst>
                <a:path w="1418" h="322" extrusionOk="0">
                  <a:moveTo>
                    <a:pt x="155" y="0"/>
                  </a:moveTo>
                  <a:cubicBezTo>
                    <a:pt x="72" y="0"/>
                    <a:pt x="1" y="72"/>
                    <a:pt x="1" y="155"/>
                  </a:cubicBezTo>
                  <a:cubicBezTo>
                    <a:pt x="1" y="250"/>
                    <a:pt x="72" y="322"/>
                    <a:pt x="155" y="322"/>
                  </a:cubicBezTo>
                  <a:lnTo>
                    <a:pt x="1263" y="322"/>
                  </a:lnTo>
                  <a:cubicBezTo>
                    <a:pt x="1346" y="322"/>
                    <a:pt x="1418" y="250"/>
                    <a:pt x="1418" y="155"/>
                  </a:cubicBezTo>
                  <a:cubicBezTo>
                    <a:pt x="1418" y="72"/>
                    <a:pt x="1346"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9" name="Google Shape;13749;p88"/>
            <p:cNvSpPr/>
            <p:nvPr/>
          </p:nvSpPr>
          <p:spPr>
            <a:xfrm>
              <a:off x="7591188" y="3984232"/>
              <a:ext cx="45481" cy="10662"/>
            </a:xfrm>
            <a:custGeom>
              <a:avLst/>
              <a:gdLst/>
              <a:ahLst/>
              <a:cxnLst/>
              <a:rect l="l" t="t" r="r" b="b"/>
              <a:pathLst>
                <a:path w="1429" h="335" extrusionOk="0">
                  <a:moveTo>
                    <a:pt x="155" y="1"/>
                  </a:moveTo>
                  <a:cubicBezTo>
                    <a:pt x="72" y="1"/>
                    <a:pt x="0" y="84"/>
                    <a:pt x="0" y="168"/>
                  </a:cubicBezTo>
                  <a:cubicBezTo>
                    <a:pt x="0" y="263"/>
                    <a:pt x="72" y="334"/>
                    <a:pt x="155" y="334"/>
                  </a:cubicBezTo>
                  <a:lnTo>
                    <a:pt x="1262" y="334"/>
                  </a:lnTo>
                  <a:cubicBezTo>
                    <a:pt x="1346" y="334"/>
                    <a:pt x="1429" y="263"/>
                    <a:pt x="1429" y="168"/>
                  </a:cubicBezTo>
                  <a:cubicBezTo>
                    <a:pt x="1429" y="84"/>
                    <a:pt x="1346" y="1"/>
                    <a:pt x="1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0" name="Google Shape;13750;p88"/>
            <p:cNvSpPr/>
            <p:nvPr/>
          </p:nvSpPr>
          <p:spPr>
            <a:xfrm>
              <a:off x="7754113" y="3984232"/>
              <a:ext cx="45513" cy="10662"/>
            </a:xfrm>
            <a:custGeom>
              <a:avLst/>
              <a:gdLst/>
              <a:ahLst/>
              <a:cxnLst/>
              <a:rect l="l" t="t" r="r" b="b"/>
              <a:pathLst>
                <a:path w="1430" h="335" extrusionOk="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1" name="Google Shape;13751;p88"/>
            <p:cNvSpPr/>
            <p:nvPr/>
          </p:nvSpPr>
          <p:spPr>
            <a:xfrm>
              <a:off x="7591188" y="4030859"/>
              <a:ext cx="45481" cy="10248"/>
            </a:xfrm>
            <a:custGeom>
              <a:avLst/>
              <a:gdLst/>
              <a:ahLst/>
              <a:cxnLst/>
              <a:rect l="l" t="t" r="r" b="b"/>
              <a:pathLst>
                <a:path w="1429" h="322" extrusionOk="0">
                  <a:moveTo>
                    <a:pt x="155" y="0"/>
                  </a:moveTo>
                  <a:cubicBezTo>
                    <a:pt x="72" y="0"/>
                    <a:pt x="0" y="72"/>
                    <a:pt x="0" y="167"/>
                  </a:cubicBezTo>
                  <a:cubicBezTo>
                    <a:pt x="0" y="250"/>
                    <a:pt x="72" y="322"/>
                    <a:pt x="155" y="322"/>
                  </a:cubicBezTo>
                  <a:lnTo>
                    <a:pt x="1262" y="322"/>
                  </a:lnTo>
                  <a:cubicBezTo>
                    <a:pt x="1346" y="322"/>
                    <a:pt x="1429" y="250"/>
                    <a:pt x="1429" y="167"/>
                  </a:cubicBezTo>
                  <a:cubicBezTo>
                    <a:pt x="1429" y="72"/>
                    <a:pt x="1346" y="0"/>
                    <a:pt x="1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2" name="Google Shape;13752;p88"/>
            <p:cNvSpPr/>
            <p:nvPr/>
          </p:nvSpPr>
          <p:spPr>
            <a:xfrm>
              <a:off x="7672667" y="4030859"/>
              <a:ext cx="45481" cy="10248"/>
            </a:xfrm>
            <a:custGeom>
              <a:avLst/>
              <a:gdLst/>
              <a:ahLst/>
              <a:cxnLst/>
              <a:rect l="l" t="t" r="r" b="b"/>
              <a:pathLst>
                <a:path w="1429" h="322" extrusionOk="0">
                  <a:moveTo>
                    <a:pt x="155" y="0"/>
                  </a:moveTo>
                  <a:cubicBezTo>
                    <a:pt x="71" y="0"/>
                    <a:pt x="0" y="72"/>
                    <a:pt x="0" y="167"/>
                  </a:cubicBezTo>
                  <a:cubicBezTo>
                    <a:pt x="0" y="250"/>
                    <a:pt x="71" y="322"/>
                    <a:pt x="155" y="322"/>
                  </a:cubicBezTo>
                  <a:lnTo>
                    <a:pt x="1262" y="322"/>
                  </a:lnTo>
                  <a:cubicBezTo>
                    <a:pt x="1345" y="322"/>
                    <a:pt x="1429" y="250"/>
                    <a:pt x="1429" y="167"/>
                  </a:cubicBezTo>
                  <a:cubicBezTo>
                    <a:pt x="1429" y="72"/>
                    <a:pt x="1345" y="0"/>
                    <a:pt x="1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3" name="Google Shape;13753;p88"/>
            <p:cNvSpPr/>
            <p:nvPr/>
          </p:nvSpPr>
          <p:spPr>
            <a:xfrm>
              <a:off x="7835592" y="4030859"/>
              <a:ext cx="45131" cy="10248"/>
            </a:xfrm>
            <a:custGeom>
              <a:avLst/>
              <a:gdLst/>
              <a:ahLst/>
              <a:cxnLst/>
              <a:rect l="l" t="t" r="r" b="b"/>
              <a:pathLst>
                <a:path w="1418" h="322" extrusionOk="0">
                  <a:moveTo>
                    <a:pt x="155" y="0"/>
                  </a:moveTo>
                  <a:cubicBezTo>
                    <a:pt x="72" y="0"/>
                    <a:pt x="1" y="72"/>
                    <a:pt x="1" y="167"/>
                  </a:cubicBezTo>
                  <a:cubicBezTo>
                    <a:pt x="1" y="250"/>
                    <a:pt x="72" y="322"/>
                    <a:pt x="155" y="322"/>
                  </a:cubicBezTo>
                  <a:lnTo>
                    <a:pt x="1263" y="322"/>
                  </a:lnTo>
                  <a:cubicBezTo>
                    <a:pt x="1346" y="322"/>
                    <a:pt x="1418" y="250"/>
                    <a:pt x="1418" y="167"/>
                  </a:cubicBezTo>
                  <a:cubicBezTo>
                    <a:pt x="1418" y="72"/>
                    <a:pt x="1346"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4" name="Google Shape;13754;p88"/>
            <p:cNvSpPr/>
            <p:nvPr/>
          </p:nvSpPr>
          <p:spPr>
            <a:xfrm>
              <a:off x="7672667" y="4077073"/>
              <a:ext cx="45481" cy="10662"/>
            </a:xfrm>
            <a:custGeom>
              <a:avLst/>
              <a:gdLst/>
              <a:ahLst/>
              <a:cxnLst/>
              <a:rect l="l" t="t" r="r" b="b"/>
              <a:pathLst>
                <a:path w="1429" h="335" extrusionOk="0">
                  <a:moveTo>
                    <a:pt x="155" y="1"/>
                  </a:moveTo>
                  <a:cubicBezTo>
                    <a:pt x="71" y="1"/>
                    <a:pt x="0" y="84"/>
                    <a:pt x="0" y="168"/>
                  </a:cubicBezTo>
                  <a:cubicBezTo>
                    <a:pt x="0" y="263"/>
                    <a:pt x="71" y="334"/>
                    <a:pt x="155" y="334"/>
                  </a:cubicBezTo>
                  <a:lnTo>
                    <a:pt x="1262" y="334"/>
                  </a:lnTo>
                  <a:cubicBezTo>
                    <a:pt x="1345" y="334"/>
                    <a:pt x="1429" y="263"/>
                    <a:pt x="1429" y="168"/>
                  </a:cubicBezTo>
                  <a:cubicBezTo>
                    <a:pt x="1429" y="84"/>
                    <a:pt x="1345" y="1"/>
                    <a:pt x="1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5" name="Google Shape;13755;p88"/>
            <p:cNvSpPr/>
            <p:nvPr/>
          </p:nvSpPr>
          <p:spPr>
            <a:xfrm>
              <a:off x="7754113" y="4077073"/>
              <a:ext cx="45513" cy="10662"/>
            </a:xfrm>
            <a:custGeom>
              <a:avLst/>
              <a:gdLst/>
              <a:ahLst/>
              <a:cxnLst/>
              <a:rect l="l" t="t" r="r" b="b"/>
              <a:pathLst>
                <a:path w="1430" h="335" extrusionOk="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6" name="Google Shape;13756;p88"/>
            <p:cNvSpPr/>
            <p:nvPr/>
          </p:nvSpPr>
          <p:spPr>
            <a:xfrm>
              <a:off x="7835592" y="4077073"/>
              <a:ext cx="45131" cy="10662"/>
            </a:xfrm>
            <a:custGeom>
              <a:avLst/>
              <a:gdLst/>
              <a:ahLst/>
              <a:cxnLst/>
              <a:rect l="l" t="t" r="r" b="b"/>
              <a:pathLst>
                <a:path w="1418" h="335" extrusionOk="0">
                  <a:moveTo>
                    <a:pt x="155" y="1"/>
                  </a:moveTo>
                  <a:cubicBezTo>
                    <a:pt x="72" y="1"/>
                    <a:pt x="1" y="84"/>
                    <a:pt x="1" y="168"/>
                  </a:cubicBezTo>
                  <a:cubicBezTo>
                    <a:pt x="1" y="263"/>
                    <a:pt x="72" y="334"/>
                    <a:pt x="155" y="334"/>
                  </a:cubicBezTo>
                  <a:lnTo>
                    <a:pt x="1263" y="334"/>
                  </a:lnTo>
                  <a:cubicBezTo>
                    <a:pt x="1346" y="334"/>
                    <a:pt x="1418" y="263"/>
                    <a:pt x="1418" y="168"/>
                  </a:cubicBezTo>
                  <a:cubicBezTo>
                    <a:pt x="1418" y="84"/>
                    <a:pt x="1346"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7" name="Google Shape;13757;p88"/>
            <p:cNvSpPr/>
            <p:nvPr/>
          </p:nvSpPr>
          <p:spPr>
            <a:xfrm>
              <a:off x="7672667" y="3972583"/>
              <a:ext cx="46245" cy="34055"/>
            </a:xfrm>
            <a:custGeom>
              <a:avLst/>
              <a:gdLst/>
              <a:ahLst/>
              <a:cxnLst/>
              <a:rect l="l" t="t" r="r" b="b"/>
              <a:pathLst>
                <a:path w="1453" h="1070" extrusionOk="0">
                  <a:moveTo>
                    <a:pt x="1262" y="1"/>
                  </a:moveTo>
                  <a:cubicBezTo>
                    <a:pt x="1217" y="1"/>
                    <a:pt x="1173" y="16"/>
                    <a:pt x="1143" y="45"/>
                  </a:cubicBezTo>
                  <a:lnTo>
                    <a:pt x="536" y="653"/>
                  </a:lnTo>
                  <a:lnTo>
                    <a:pt x="298" y="415"/>
                  </a:lnTo>
                  <a:cubicBezTo>
                    <a:pt x="268" y="385"/>
                    <a:pt x="223" y="370"/>
                    <a:pt x="179" y="370"/>
                  </a:cubicBezTo>
                  <a:cubicBezTo>
                    <a:pt x="134" y="370"/>
                    <a:pt x="89" y="385"/>
                    <a:pt x="60" y="415"/>
                  </a:cubicBezTo>
                  <a:cubicBezTo>
                    <a:pt x="0" y="474"/>
                    <a:pt x="0" y="593"/>
                    <a:pt x="60" y="653"/>
                  </a:cubicBezTo>
                  <a:lnTo>
                    <a:pt x="429" y="1022"/>
                  </a:lnTo>
                  <a:cubicBezTo>
                    <a:pt x="452" y="1057"/>
                    <a:pt x="500" y="1069"/>
                    <a:pt x="548" y="1069"/>
                  </a:cubicBezTo>
                  <a:cubicBezTo>
                    <a:pt x="595" y="1069"/>
                    <a:pt x="631" y="1057"/>
                    <a:pt x="667" y="1022"/>
                  </a:cubicBezTo>
                  <a:lnTo>
                    <a:pt x="1393" y="295"/>
                  </a:lnTo>
                  <a:cubicBezTo>
                    <a:pt x="1453" y="224"/>
                    <a:pt x="1453" y="117"/>
                    <a:pt x="1381" y="45"/>
                  </a:cubicBezTo>
                  <a:cubicBezTo>
                    <a:pt x="1351" y="16"/>
                    <a:pt x="1307" y="1"/>
                    <a:pt x="1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8" name="Google Shape;13758;p88"/>
            <p:cNvSpPr/>
            <p:nvPr/>
          </p:nvSpPr>
          <p:spPr>
            <a:xfrm>
              <a:off x="7835592" y="3972583"/>
              <a:ext cx="45895" cy="34055"/>
            </a:xfrm>
            <a:custGeom>
              <a:avLst/>
              <a:gdLst/>
              <a:ahLst/>
              <a:cxnLst/>
              <a:rect l="l" t="t" r="r" b="b"/>
              <a:pathLst>
                <a:path w="1442" h="1070" extrusionOk="0">
                  <a:moveTo>
                    <a:pt x="1263" y="1"/>
                  </a:moveTo>
                  <a:cubicBezTo>
                    <a:pt x="1218" y="1"/>
                    <a:pt x="1173" y="16"/>
                    <a:pt x="1144" y="45"/>
                  </a:cubicBezTo>
                  <a:lnTo>
                    <a:pt x="536" y="653"/>
                  </a:lnTo>
                  <a:lnTo>
                    <a:pt x="298" y="415"/>
                  </a:lnTo>
                  <a:cubicBezTo>
                    <a:pt x="269" y="385"/>
                    <a:pt x="224" y="370"/>
                    <a:pt x="179" y="370"/>
                  </a:cubicBezTo>
                  <a:cubicBezTo>
                    <a:pt x="135" y="370"/>
                    <a:pt x="90" y="385"/>
                    <a:pt x="60" y="415"/>
                  </a:cubicBezTo>
                  <a:cubicBezTo>
                    <a:pt x="1" y="474"/>
                    <a:pt x="1" y="593"/>
                    <a:pt x="60" y="653"/>
                  </a:cubicBezTo>
                  <a:lnTo>
                    <a:pt x="429" y="1022"/>
                  </a:lnTo>
                  <a:cubicBezTo>
                    <a:pt x="453" y="1057"/>
                    <a:pt x="501" y="1069"/>
                    <a:pt x="548" y="1069"/>
                  </a:cubicBezTo>
                  <a:cubicBezTo>
                    <a:pt x="596" y="1069"/>
                    <a:pt x="632" y="1057"/>
                    <a:pt x="667" y="1022"/>
                  </a:cubicBezTo>
                  <a:lnTo>
                    <a:pt x="1394" y="295"/>
                  </a:lnTo>
                  <a:cubicBezTo>
                    <a:pt x="1441" y="224"/>
                    <a:pt x="1441" y="117"/>
                    <a:pt x="1382" y="45"/>
                  </a:cubicBezTo>
                  <a:cubicBezTo>
                    <a:pt x="1352" y="16"/>
                    <a:pt x="1307"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9" name="Google Shape;13759;p88"/>
            <p:cNvSpPr/>
            <p:nvPr/>
          </p:nvSpPr>
          <p:spPr>
            <a:xfrm>
              <a:off x="7754113" y="4019592"/>
              <a:ext cx="46277" cy="34024"/>
            </a:xfrm>
            <a:custGeom>
              <a:avLst/>
              <a:gdLst/>
              <a:ahLst/>
              <a:cxnLst/>
              <a:rect l="l" t="t" r="r" b="b"/>
              <a:pathLst>
                <a:path w="1454" h="1069" extrusionOk="0">
                  <a:moveTo>
                    <a:pt x="1263" y="0"/>
                  </a:moveTo>
                  <a:cubicBezTo>
                    <a:pt x="1218" y="0"/>
                    <a:pt x="1174" y="15"/>
                    <a:pt x="1144" y="45"/>
                  </a:cubicBezTo>
                  <a:lnTo>
                    <a:pt x="537" y="652"/>
                  </a:lnTo>
                  <a:lnTo>
                    <a:pt x="299" y="414"/>
                  </a:lnTo>
                  <a:cubicBezTo>
                    <a:pt x="269" y="384"/>
                    <a:pt x="224" y="369"/>
                    <a:pt x="179" y="369"/>
                  </a:cubicBezTo>
                  <a:cubicBezTo>
                    <a:pt x="135" y="369"/>
                    <a:pt x="90" y="384"/>
                    <a:pt x="60" y="414"/>
                  </a:cubicBezTo>
                  <a:cubicBezTo>
                    <a:pt x="1" y="473"/>
                    <a:pt x="1" y="593"/>
                    <a:pt x="60" y="652"/>
                  </a:cubicBezTo>
                  <a:lnTo>
                    <a:pt x="429" y="1021"/>
                  </a:lnTo>
                  <a:cubicBezTo>
                    <a:pt x="453" y="1057"/>
                    <a:pt x="501" y="1069"/>
                    <a:pt x="549" y="1069"/>
                  </a:cubicBezTo>
                  <a:cubicBezTo>
                    <a:pt x="596" y="1069"/>
                    <a:pt x="632" y="1057"/>
                    <a:pt x="668" y="1021"/>
                  </a:cubicBezTo>
                  <a:lnTo>
                    <a:pt x="1394" y="295"/>
                  </a:lnTo>
                  <a:cubicBezTo>
                    <a:pt x="1453" y="200"/>
                    <a:pt x="1453" y="104"/>
                    <a:pt x="1382" y="45"/>
                  </a:cubicBezTo>
                  <a:cubicBezTo>
                    <a:pt x="1352" y="15"/>
                    <a:pt x="1308"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0" name="Google Shape;13760;p88"/>
            <p:cNvSpPr/>
            <p:nvPr/>
          </p:nvSpPr>
          <p:spPr>
            <a:xfrm>
              <a:off x="7591188" y="4065806"/>
              <a:ext cx="46245" cy="34055"/>
            </a:xfrm>
            <a:custGeom>
              <a:avLst/>
              <a:gdLst/>
              <a:ahLst/>
              <a:cxnLst/>
              <a:rect l="l" t="t" r="r" b="b"/>
              <a:pathLst>
                <a:path w="1453" h="1070" extrusionOk="0">
                  <a:moveTo>
                    <a:pt x="1262" y="1"/>
                  </a:moveTo>
                  <a:cubicBezTo>
                    <a:pt x="1218" y="1"/>
                    <a:pt x="1173" y="16"/>
                    <a:pt x="1143" y="45"/>
                  </a:cubicBezTo>
                  <a:lnTo>
                    <a:pt x="536" y="653"/>
                  </a:lnTo>
                  <a:lnTo>
                    <a:pt x="298" y="414"/>
                  </a:lnTo>
                  <a:cubicBezTo>
                    <a:pt x="268" y="385"/>
                    <a:pt x="223" y="370"/>
                    <a:pt x="179" y="370"/>
                  </a:cubicBezTo>
                  <a:cubicBezTo>
                    <a:pt x="134" y="370"/>
                    <a:pt x="89" y="385"/>
                    <a:pt x="60" y="414"/>
                  </a:cubicBezTo>
                  <a:cubicBezTo>
                    <a:pt x="0" y="474"/>
                    <a:pt x="0" y="593"/>
                    <a:pt x="60" y="653"/>
                  </a:cubicBezTo>
                  <a:lnTo>
                    <a:pt x="429" y="1034"/>
                  </a:lnTo>
                  <a:cubicBezTo>
                    <a:pt x="453" y="1057"/>
                    <a:pt x="500" y="1069"/>
                    <a:pt x="548" y="1069"/>
                  </a:cubicBezTo>
                  <a:cubicBezTo>
                    <a:pt x="595" y="1069"/>
                    <a:pt x="631" y="1057"/>
                    <a:pt x="667" y="1034"/>
                  </a:cubicBezTo>
                  <a:lnTo>
                    <a:pt x="1393" y="295"/>
                  </a:lnTo>
                  <a:cubicBezTo>
                    <a:pt x="1453" y="224"/>
                    <a:pt x="1453" y="105"/>
                    <a:pt x="1381" y="45"/>
                  </a:cubicBezTo>
                  <a:cubicBezTo>
                    <a:pt x="1352" y="16"/>
                    <a:pt x="1307" y="1"/>
                    <a:pt x="1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1" name="Google Shape;13761;p88"/>
            <p:cNvSpPr/>
            <p:nvPr/>
          </p:nvSpPr>
          <p:spPr>
            <a:xfrm>
              <a:off x="7754113" y="3925988"/>
              <a:ext cx="46277" cy="34406"/>
            </a:xfrm>
            <a:custGeom>
              <a:avLst/>
              <a:gdLst/>
              <a:ahLst/>
              <a:cxnLst/>
              <a:rect l="l" t="t" r="r" b="b"/>
              <a:pathLst>
                <a:path w="1454" h="1081" extrusionOk="0">
                  <a:moveTo>
                    <a:pt x="1263" y="0"/>
                  </a:moveTo>
                  <a:cubicBezTo>
                    <a:pt x="1218" y="0"/>
                    <a:pt x="1174" y="15"/>
                    <a:pt x="1144" y="45"/>
                  </a:cubicBezTo>
                  <a:lnTo>
                    <a:pt x="537" y="664"/>
                  </a:lnTo>
                  <a:lnTo>
                    <a:pt x="299" y="426"/>
                  </a:lnTo>
                  <a:cubicBezTo>
                    <a:pt x="269" y="396"/>
                    <a:pt x="224" y="381"/>
                    <a:pt x="179" y="381"/>
                  </a:cubicBezTo>
                  <a:cubicBezTo>
                    <a:pt x="135" y="381"/>
                    <a:pt x="90" y="396"/>
                    <a:pt x="60" y="426"/>
                  </a:cubicBezTo>
                  <a:cubicBezTo>
                    <a:pt x="1" y="486"/>
                    <a:pt x="1" y="605"/>
                    <a:pt x="60" y="664"/>
                  </a:cubicBezTo>
                  <a:lnTo>
                    <a:pt x="429" y="1033"/>
                  </a:lnTo>
                  <a:cubicBezTo>
                    <a:pt x="453" y="1057"/>
                    <a:pt x="501" y="1081"/>
                    <a:pt x="549" y="1081"/>
                  </a:cubicBezTo>
                  <a:cubicBezTo>
                    <a:pt x="596" y="1081"/>
                    <a:pt x="632" y="1057"/>
                    <a:pt x="668" y="1033"/>
                  </a:cubicBezTo>
                  <a:lnTo>
                    <a:pt x="1394" y="307"/>
                  </a:lnTo>
                  <a:cubicBezTo>
                    <a:pt x="1453" y="224"/>
                    <a:pt x="1453" y="128"/>
                    <a:pt x="1382" y="45"/>
                  </a:cubicBezTo>
                  <a:cubicBezTo>
                    <a:pt x="1352" y="15"/>
                    <a:pt x="1308"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762" name="Google Shape;13762;p88"/>
          <p:cNvSpPr/>
          <p:nvPr/>
        </p:nvSpPr>
        <p:spPr>
          <a:xfrm>
            <a:off x="7114476" y="3634549"/>
            <a:ext cx="350548" cy="350548"/>
          </a:xfrm>
          <a:custGeom>
            <a:avLst/>
            <a:gdLst/>
            <a:ahLst/>
            <a:cxnLst/>
            <a:rect l="l" t="t" r="r" b="b"/>
            <a:pathLst>
              <a:path w="11014" h="11014" extrusionOk="0">
                <a:moveTo>
                  <a:pt x="3739" y="358"/>
                </a:moveTo>
                <a:cubicBezTo>
                  <a:pt x="4048" y="358"/>
                  <a:pt x="4298" y="608"/>
                  <a:pt x="4298" y="917"/>
                </a:cubicBezTo>
                <a:cubicBezTo>
                  <a:pt x="4298" y="1131"/>
                  <a:pt x="4203" y="1310"/>
                  <a:pt x="4024" y="1405"/>
                </a:cubicBezTo>
                <a:cubicBezTo>
                  <a:pt x="3953" y="1441"/>
                  <a:pt x="3929" y="1501"/>
                  <a:pt x="3929" y="1560"/>
                </a:cubicBezTo>
                <a:lnTo>
                  <a:pt x="3929" y="1965"/>
                </a:lnTo>
                <a:cubicBezTo>
                  <a:pt x="3929" y="2048"/>
                  <a:pt x="4001" y="2143"/>
                  <a:pt x="4108" y="2143"/>
                </a:cubicBezTo>
                <a:lnTo>
                  <a:pt x="5334" y="2143"/>
                </a:lnTo>
                <a:lnTo>
                  <a:pt x="5334" y="3358"/>
                </a:lnTo>
                <a:cubicBezTo>
                  <a:pt x="5334" y="3453"/>
                  <a:pt x="5406" y="3536"/>
                  <a:pt x="5513" y="3536"/>
                </a:cubicBezTo>
                <a:lnTo>
                  <a:pt x="5906" y="3536"/>
                </a:lnTo>
                <a:cubicBezTo>
                  <a:pt x="5965" y="3536"/>
                  <a:pt x="6025" y="3513"/>
                  <a:pt x="6060" y="3453"/>
                </a:cubicBezTo>
                <a:cubicBezTo>
                  <a:pt x="6168" y="3275"/>
                  <a:pt x="6358" y="3167"/>
                  <a:pt x="6549" y="3167"/>
                </a:cubicBezTo>
                <a:cubicBezTo>
                  <a:pt x="6858" y="3167"/>
                  <a:pt x="7120" y="3417"/>
                  <a:pt x="7120" y="3727"/>
                </a:cubicBezTo>
                <a:cubicBezTo>
                  <a:pt x="7120" y="4048"/>
                  <a:pt x="6858" y="4298"/>
                  <a:pt x="6549" y="4298"/>
                </a:cubicBezTo>
                <a:cubicBezTo>
                  <a:pt x="6346" y="4298"/>
                  <a:pt x="6168" y="4191"/>
                  <a:pt x="6060" y="4013"/>
                </a:cubicBezTo>
                <a:cubicBezTo>
                  <a:pt x="6025" y="3953"/>
                  <a:pt x="5965" y="3929"/>
                  <a:pt x="5906" y="3929"/>
                </a:cubicBezTo>
                <a:lnTo>
                  <a:pt x="5513" y="3929"/>
                </a:lnTo>
                <a:cubicBezTo>
                  <a:pt x="5417" y="3929"/>
                  <a:pt x="5334" y="4001"/>
                  <a:pt x="5334" y="4108"/>
                </a:cubicBezTo>
                <a:lnTo>
                  <a:pt x="5334" y="5322"/>
                </a:lnTo>
                <a:lnTo>
                  <a:pt x="4286" y="5322"/>
                </a:lnTo>
                <a:lnTo>
                  <a:pt x="4286" y="5191"/>
                </a:lnTo>
                <a:cubicBezTo>
                  <a:pt x="4513" y="5013"/>
                  <a:pt x="4655" y="4739"/>
                  <a:pt x="4655" y="4465"/>
                </a:cubicBezTo>
                <a:cubicBezTo>
                  <a:pt x="4655" y="3953"/>
                  <a:pt x="4239" y="3536"/>
                  <a:pt x="3739" y="3536"/>
                </a:cubicBezTo>
                <a:cubicBezTo>
                  <a:pt x="3227" y="3536"/>
                  <a:pt x="2810" y="3953"/>
                  <a:pt x="2810" y="4465"/>
                </a:cubicBezTo>
                <a:cubicBezTo>
                  <a:pt x="2810" y="4739"/>
                  <a:pt x="2953" y="5025"/>
                  <a:pt x="3191" y="5191"/>
                </a:cubicBezTo>
                <a:lnTo>
                  <a:pt x="3191" y="5322"/>
                </a:lnTo>
                <a:lnTo>
                  <a:pt x="2143" y="5322"/>
                </a:lnTo>
                <a:lnTo>
                  <a:pt x="2143" y="2143"/>
                </a:lnTo>
                <a:lnTo>
                  <a:pt x="3370" y="2143"/>
                </a:lnTo>
                <a:cubicBezTo>
                  <a:pt x="3453" y="2143"/>
                  <a:pt x="3548" y="2060"/>
                  <a:pt x="3548" y="1965"/>
                </a:cubicBezTo>
                <a:lnTo>
                  <a:pt x="3548" y="1560"/>
                </a:lnTo>
                <a:cubicBezTo>
                  <a:pt x="3548" y="1501"/>
                  <a:pt x="3512" y="1441"/>
                  <a:pt x="3453" y="1405"/>
                </a:cubicBezTo>
                <a:cubicBezTo>
                  <a:pt x="3274" y="1298"/>
                  <a:pt x="3167" y="1108"/>
                  <a:pt x="3167" y="917"/>
                </a:cubicBezTo>
                <a:cubicBezTo>
                  <a:pt x="3167" y="608"/>
                  <a:pt x="3429" y="358"/>
                  <a:pt x="3739" y="358"/>
                </a:cubicBezTo>
                <a:close/>
                <a:moveTo>
                  <a:pt x="8870" y="5644"/>
                </a:moveTo>
                <a:lnTo>
                  <a:pt x="8870" y="7632"/>
                </a:lnTo>
                <a:lnTo>
                  <a:pt x="8870" y="7858"/>
                </a:lnTo>
                <a:lnTo>
                  <a:pt x="8870" y="8870"/>
                </a:lnTo>
                <a:lnTo>
                  <a:pt x="7656" y="8870"/>
                </a:lnTo>
                <a:cubicBezTo>
                  <a:pt x="7561" y="8870"/>
                  <a:pt x="7477" y="8942"/>
                  <a:pt x="7477" y="9049"/>
                </a:cubicBezTo>
                <a:lnTo>
                  <a:pt x="7477" y="9442"/>
                </a:lnTo>
                <a:cubicBezTo>
                  <a:pt x="7477" y="9502"/>
                  <a:pt x="7501" y="9561"/>
                  <a:pt x="7561" y="9597"/>
                </a:cubicBezTo>
                <a:cubicBezTo>
                  <a:pt x="7739" y="9704"/>
                  <a:pt x="7846" y="9894"/>
                  <a:pt x="7846" y="10085"/>
                </a:cubicBezTo>
                <a:cubicBezTo>
                  <a:pt x="7846" y="10394"/>
                  <a:pt x="7596" y="10656"/>
                  <a:pt x="7275" y="10656"/>
                </a:cubicBezTo>
                <a:cubicBezTo>
                  <a:pt x="6965" y="10656"/>
                  <a:pt x="6715" y="10394"/>
                  <a:pt x="6715" y="10085"/>
                </a:cubicBezTo>
                <a:cubicBezTo>
                  <a:pt x="6715" y="9883"/>
                  <a:pt x="6822" y="9704"/>
                  <a:pt x="7001" y="9597"/>
                </a:cubicBezTo>
                <a:cubicBezTo>
                  <a:pt x="7061" y="9561"/>
                  <a:pt x="7084" y="9502"/>
                  <a:pt x="7084" y="9442"/>
                </a:cubicBezTo>
                <a:lnTo>
                  <a:pt x="7084" y="9049"/>
                </a:lnTo>
                <a:cubicBezTo>
                  <a:pt x="7084" y="8954"/>
                  <a:pt x="7013" y="8870"/>
                  <a:pt x="6906" y="8870"/>
                </a:cubicBezTo>
                <a:lnTo>
                  <a:pt x="5691" y="8870"/>
                </a:lnTo>
                <a:lnTo>
                  <a:pt x="5691" y="7644"/>
                </a:lnTo>
                <a:cubicBezTo>
                  <a:pt x="5691" y="7549"/>
                  <a:pt x="5608" y="7466"/>
                  <a:pt x="5513" y="7466"/>
                </a:cubicBezTo>
                <a:lnTo>
                  <a:pt x="5108" y="7466"/>
                </a:lnTo>
                <a:cubicBezTo>
                  <a:pt x="5048" y="7466"/>
                  <a:pt x="4989" y="7489"/>
                  <a:pt x="4953" y="7549"/>
                </a:cubicBezTo>
                <a:cubicBezTo>
                  <a:pt x="4846" y="7739"/>
                  <a:pt x="4655" y="7835"/>
                  <a:pt x="4465" y="7835"/>
                </a:cubicBezTo>
                <a:cubicBezTo>
                  <a:pt x="4155" y="7835"/>
                  <a:pt x="3905" y="7585"/>
                  <a:pt x="3905" y="7251"/>
                </a:cubicBezTo>
                <a:cubicBezTo>
                  <a:pt x="3905" y="6942"/>
                  <a:pt x="4155" y="6680"/>
                  <a:pt x="4465" y="6680"/>
                </a:cubicBezTo>
                <a:cubicBezTo>
                  <a:pt x="4679" y="6680"/>
                  <a:pt x="4846" y="6787"/>
                  <a:pt x="4953" y="6954"/>
                </a:cubicBezTo>
                <a:cubicBezTo>
                  <a:pt x="4989" y="7013"/>
                  <a:pt x="5048" y="7049"/>
                  <a:pt x="5108" y="7049"/>
                </a:cubicBezTo>
                <a:lnTo>
                  <a:pt x="5513" y="7049"/>
                </a:lnTo>
                <a:cubicBezTo>
                  <a:pt x="5596" y="7049"/>
                  <a:pt x="5691" y="6977"/>
                  <a:pt x="5691" y="6870"/>
                </a:cubicBezTo>
                <a:lnTo>
                  <a:pt x="5691" y="5644"/>
                </a:lnTo>
                <a:lnTo>
                  <a:pt x="6727" y="5644"/>
                </a:lnTo>
                <a:lnTo>
                  <a:pt x="6727" y="5787"/>
                </a:lnTo>
                <a:cubicBezTo>
                  <a:pt x="6501" y="5965"/>
                  <a:pt x="6358" y="6227"/>
                  <a:pt x="6358" y="6513"/>
                </a:cubicBezTo>
                <a:cubicBezTo>
                  <a:pt x="6358" y="7013"/>
                  <a:pt x="6775" y="7430"/>
                  <a:pt x="7275" y="7430"/>
                </a:cubicBezTo>
                <a:cubicBezTo>
                  <a:pt x="7787" y="7430"/>
                  <a:pt x="8204" y="7013"/>
                  <a:pt x="8204" y="6513"/>
                </a:cubicBezTo>
                <a:cubicBezTo>
                  <a:pt x="8204" y="6227"/>
                  <a:pt x="8073" y="5942"/>
                  <a:pt x="7834" y="5787"/>
                </a:cubicBezTo>
                <a:lnTo>
                  <a:pt x="7834" y="5644"/>
                </a:lnTo>
                <a:close/>
                <a:moveTo>
                  <a:pt x="3739" y="0"/>
                </a:moveTo>
                <a:cubicBezTo>
                  <a:pt x="3227" y="0"/>
                  <a:pt x="2810" y="405"/>
                  <a:pt x="2810" y="917"/>
                </a:cubicBezTo>
                <a:cubicBezTo>
                  <a:pt x="2810" y="1203"/>
                  <a:pt x="2941" y="1489"/>
                  <a:pt x="3179" y="1643"/>
                </a:cubicBezTo>
                <a:lnTo>
                  <a:pt x="3179" y="1786"/>
                </a:lnTo>
                <a:lnTo>
                  <a:pt x="1965" y="1786"/>
                </a:lnTo>
                <a:cubicBezTo>
                  <a:pt x="1869" y="1786"/>
                  <a:pt x="1786" y="1858"/>
                  <a:pt x="1786" y="1965"/>
                </a:cubicBezTo>
                <a:lnTo>
                  <a:pt x="1786" y="5501"/>
                </a:lnTo>
                <a:lnTo>
                  <a:pt x="1786" y="6727"/>
                </a:lnTo>
                <a:lnTo>
                  <a:pt x="1655" y="6727"/>
                </a:lnTo>
                <a:cubicBezTo>
                  <a:pt x="1476" y="6501"/>
                  <a:pt x="1203" y="6346"/>
                  <a:pt x="917" y="6346"/>
                </a:cubicBezTo>
                <a:cubicBezTo>
                  <a:pt x="417" y="6346"/>
                  <a:pt x="0" y="6763"/>
                  <a:pt x="0" y="7275"/>
                </a:cubicBezTo>
                <a:cubicBezTo>
                  <a:pt x="0" y="7775"/>
                  <a:pt x="417" y="8192"/>
                  <a:pt x="917" y="8192"/>
                </a:cubicBezTo>
                <a:cubicBezTo>
                  <a:pt x="1203" y="8192"/>
                  <a:pt x="1488" y="8061"/>
                  <a:pt x="1655" y="7823"/>
                </a:cubicBezTo>
                <a:lnTo>
                  <a:pt x="1786" y="7823"/>
                </a:lnTo>
                <a:lnTo>
                  <a:pt x="1786" y="9049"/>
                </a:lnTo>
                <a:cubicBezTo>
                  <a:pt x="1786" y="9132"/>
                  <a:pt x="1857" y="9228"/>
                  <a:pt x="1965" y="9228"/>
                </a:cubicBezTo>
                <a:lnTo>
                  <a:pt x="2584" y="9228"/>
                </a:lnTo>
                <a:cubicBezTo>
                  <a:pt x="2679" y="9228"/>
                  <a:pt x="2762" y="9144"/>
                  <a:pt x="2762" y="9049"/>
                </a:cubicBezTo>
                <a:cubicBezTo>
                  <a:pt x="2762" y="8942"/>
                  <a:pt x="2691" y="8870"/>
                  <a:pt x="2584" y="8870"/>
                </a:cubicBezTo>
                <a:lnTo>
                  <a:pt x="2143" y="8870"/>
                </a:lnTo>
                <a:lnTo>
                  <a:pt x="2143" y="7644"/>
                </a:lnTo>
                <a:cubicBezTo>
                  <a:pt x="2143" y="7561"/>
                  <a:pt x="2072" y="7466"/>
                  <a:pt x="1965" y="7466"/>
                </a:cubicBezTo>
                <a:lnTo>
                  <a:pt x="1560" y="7466"/>
                </a:lnTo>
                <a:cubicBezTo>
                  <a:pt x="1500" y="7466"/>
                  <a:pt x="1441" y="7501"/>
                  <a:pt x="1417" y="7561"/>
                </a:cubicBezTo>
                <a:cubicBezTo>
                  <a:pt x="1310" y="7739"/>
                  <a:pt x="1119" y="7835"/>
                  <a:pt x="917" y="7835"/>
                </a:cubicBezTo>
                <a:cubicBezTo>
                  <a:pt x="607" y="7835"/>
                  <a:pt x="357" y="7585"/>
                  <a:pt x="357" y="7275"/>
                </a:cubicBezTo>
                <a:cubicBezTo>
                  <a:pt x="357" y="6965"/>
                  <a:pt x="607" y="6704"/>
                  <a:pt x="917" y="6704"/>
                </a:cubicBezTo>
                <a:cubicBezTo>
                  <a:pt x="1131" y="6704"/>
                  <a:pt x="1310" y="6811"/>
                  <a:pt x="1417" y="6989"/>
                </a:cubicBezTo>
                <a:cubicBezTo>
                  <a:pt x="1441" y="7049"/>
                  <a:pt x="1500" y="7085"/>
                  <a:pt x="1560" y="7085"/>
                </a:cubicBezTo>
                <a:lnTo>
                  <a:pt x="1965" y="7085"/>
                </a:lnTo>
                <a:cubicBezTo>
                  <a:pt x="2048" y="7085"/>
                  <a:pt x="2143" y="7001"/>
                  <a:pt x="2143" y="6906"/>
                </a:cubicBezTo>
                <a:lnTo>
                  <a:pt x="2143" y="5680"/>
                </a:lnTo>
                <a:lnTo>
                  <a:pt x="3358" y="5680"/>
                </a:lnTo>
                <a:cubicBezTo>
                  <a:pt x="3453" y="5680"/>
                  <a:pt x="3536" y="5608"/>
                  <a:pt x="3536" y="5501"/>
                </a:cubicBezTo>
                <a:lnTo>
                  <a:pt x="3536" y="5096"/>
                </a:lnTo>
                <a:cubicBezTo>
                  <a:pt x="3536" y="5037"/>
                  <a:pt x="3512" y="4977"/>
                  <a:pt x="3453" y="4953"/>
                </a:cubicBezTo>
                <a:cubicBezTo>
                  <a:pt x="3274" y="4846"/>
                  <a:pt x="3167" y="4656"/>
                  <a:pt x="3167" y="4465"/>
                </a:cubicBezTo>
                <a:cubicBezTo>
                  <a:pt x="3167" y="4144"/>
                  <a:pt x="3417" y="3894"/>
                  <a:pt x="3739" y="3894"/>
                </a:cubicBezTo>
                <a:cubicBezTo>
                  <a:pt x="4048" y="3894"/>
                  <a:pt x="4298" y="4144"/>
                  <a:pt x="4298" y="4465"/>
                </a:cubicBezTo>
                <a:cubicBezTo>
                  <a:pt x="4298" y="4668"/>
                  <a:pt x="4191" y="4846"/>
                  <a:pt x="4013" y="4953"/>
                </a:cubicBezTo>
                <a:cubicBezTo>
                  <a:pt x="3953" y="4977"/>
                  <a:pt x="3929" y="5037"/>
                  <a:pt x="3929" y="5096"/>
                </a:cubicBezTo>
                <a:lnTo>
                  <a:pt x="3929" y="5501"/>
                </a:lnTo>
                <a:cubicBezTo>
                  <a:pt x="3929" y="5596"/>
                  <a:pt x="4001" y="5680"/>
                  <a:pt x="4108" y="5680"/>
                </a:cubicBezTo>
                <a:lnTo>
                  <a:pt x="5322" y="5680"/>
                </a:lnTo>
                <a:lnTo>
                  <a:pt x="5322" y="6727"/>
                </a:lnTo>
                <a:lnTo>
                  <a:pt x="5191" y="6727"/>
                </a:lnTo>
                <a:cubicBezTo>
                  <a:pt x="5013" y="6501"/>
                  <a:pt x="4751" y="6346"/>
                  <a:pt x="4465" y="6346"/>
                </a:cubicBezTo>
                <a:cubicBezTo>
                  <a:pt x="3953" y="6346"/>
                  <a:pt x="3536" y="6763"/>
                  <a:pt x="3536" y="7275"/>
                </a:cubicBezTo>
                <a:cubicBezTo>
                  <a:pt x="3536" y="7775"/>
                  <a:pt x="3953" y="8192"/>
                  <a:pt x="4465" y="8192"/>
                </a:cubicBezTo>
                <a:cubicBezTo>
                  <a:pt x="4751" y="8192"/>
                  <a:pt x="5025" y="8061"/>
                  <a:pt x="5191" y="7823"/>
                </a:cubicBezTo>
                <a:lnTo>
                  <a:pt x="5322" y="7823"/>
                </a:lnTo>
                <a:lnTo>
                  <a:pt x="5322" y="8870"/>
                </a:lnTo>
                <a:lnTo>
                  <a:pt x="3120" y="8870"/>
                </a:lnTo>
                <a:cubicBezTo>
                  <a:pt x="3036" y="8870"/>
                  <a:pt x="2941" y="8942"/>
                  <a:pt x="2941" y="9049"/>
                </a:cubicBezTo>
                <a:cubicBezTo>
                  <a:pt x="2941" y="9144"/>
                  <a:pt x="3024" y="9228"/>
                  <a:pt x="3120" y="9228"/>
                </a:cubicBezTo>
                <a:lnTo>
                  <a:pt x="6727" y="9228"/>
                </a:lnTo>
                <a:lnTo>
                  <a:pt x="6727" y="9359"/>
                </a:lnTo>
                <a:cubicBezTo>
                  <a:pt x="6501" y="9537"/>
                  <a:pt x="6358" y="9799"/>
                  <a:pt x="6358" y="10085"/>
                </a:cubicBezTo>
                <a:cubicBezTo>
                  <a:pt x="6358" y="10597"/>
                  <a:pt x="6775" y="11014"/>
                  <a:pt x="7275" y="11014"/>
                </a:cubicBezTo>
                <a:cubicBezTo>
                  <a:pt x="7787" y="11014"/>
                  <a:pt x="8204" y="10597"/>
                  <a:pt x="8204" y="10085"/>
                </a:cubicBezTo>
                <a:cubicBezTo>
                  <a:pt x="8204" y="9799"/>
                  <a:pt x="8061" y="9525"/>
                  <a:pt x="7823" y="9359"/>
                </a:cubicBezTo>
                <a:lnTo>
                  <a:pt x="7823" y="9228"/>
                </a:lnTo>
                <a:lnTo>
                  <a:pt x="9049" y="9228"/>
                </a:lnTo>
                <a:cubicBezTo>
                  <a:pt x="9132" y="9228"/>
                  <a:pt x="9227" y="9144"/>
                  <a:pt x="9227" y="9049"/>
                </a:cubicBezTo>
                <a:lnTo>
                  <a:pt x="9227" y="7858"/>
                </a:lnTo>
                <a:lnTo>
                  <a:pt x="9227" y="7632"/>
                </a:lnTo>
                <a:lnTo>
                  <a:pt x="9227" y="5501"/>
                </a:lnTo>
                <a:lnTo>
                  <a:pt x="9227" y="4287"/>
                </a:lnTo>
                <a:lnTo>
                  <a:pt x="9358" y="4287"/>
                </a:lnTo>
                <a:cubicBezTo>
                  <a:pt x="9537" y="4501"/>
                  <a:pt x="9811" y="4656"/>
                  <a:pt x="10097" y="4656"/>
                </a:cubicBezTo>
                <a:cubicBezTo>
                  <a:pt x="10597" y="4656"/>
                  <a:pt x="11013" y="4239"/>
                  <a:pt x="11013" y="3727"/>
                </a:cubicBezTo>
                <a:cubicBezTo>
                  <a:pt x="11013" y="3227"/>
                  <a:pt x="10597" y="2810"/>
                  <a:pt x="10097" y="2810"/>
                </a:cubicBezTo>
                <a:cubicBezTo>
                  <a:pt x="9811" y="2810"/>
                  <a:pt x="9525" y="2941"/>
                  <a:pt x="9358" y="3179"/>
                </a:cubicBezTo>
                <a:lnTo>
                  <a:pt x="9227" y="3179"/>
                </a:lnTo>
                <a:lnTo>
                  <a:pt x="9227" y="1965"/>
                </a:lnTo>
                <a:cubicBezTo>
                  <a:pt x="9227" y="1870"/>
                  <a:pt x="9156" y="1786"/>
                  <a:pt x="9049" y="1786"/>
                </a:cubicBezTo>
                <a:lnTo>
                  <a:pt x="8465" y="1786"/>
                </a:lnTo>
                <a:cubicBezTo>
                  <a:pt x="8382" y="1786"/>
                  <a:pt x="8287" y="1858"/>
                  <a:pt x="8287" y="1965"/>
                </a:cubicBezTo>
                <a:cubicBezTo>
                  <a:pt x="8287" y="2048"/>
                  <a:pt x="8358" y="2143"/>
                  <a:pt x="8465" y="2143"/>
                </a:cubicBezTo>
                <a:lnTo>
                  <a:pt x="8870" y="2143"/>
                </a:lnTo>
                <a:lnTo>
                  <a:pt x="8870" y="3358"/>
                </a:lnTo>
                <a:cubicBezTo>
                  <a:pt x="8870" y="3453"/>
                  <a:pt x="8942" y="3536"/>
                  <a:pt x="9049" y="3536"/>
                </a:cubicBezTo>
                <a:lnTo>
                  <a:pt x="9454" y="3536"/>
                </a:lnTo>
                <a:cubicBezTo>
                  <a:pt x="9513" y="3536"/>
                  <a:pt x="9573" y="3513"/>
                  <a:pt x="9597" y="3453"/>
                </a:cubicBezTo>
                <a:cubicBezTo>
                  <a:pt x="9704" y="3275"/>
                  <a:pt x="9894" y="3167"/>
                  <a:pt x="10085" y="3167"/>
                </a:cubicBezTo>
                <a:cubicBezTo>
                  <a:pt x="10406" y="3167"/>
                  <a:pt x="10656" y="3417"/>
                  <a:pt x="10656" y="3727"/>
                </a:cubicBezTo>
                <a:cubicBezTo>
                  <a:pt x="10656" y="4048"/>
                  <a:pt x="10406" y="4298"/>
                  <a:pt x="10085" y="4298"/>
                </a:cubicBezTo>
                <a:cubicBezTo>
                  <a:pt x="9882" y="4298"/>
                  <a:pt x="9704" y="4191"/>
                  <a:pt x="9597" y="4013"/>
                </a:cubicBezTo>
                <a:cubicBezTo>
                  <a:pt x="9573" y="3953"/>
                  <a:pt x="9513" y="3929"/>
                  <a:pt x="9454" y="3929"/>
                </a:cubicBezTo>
                <a:lnTo>
                  <a:pt x="9049" y="3929"/>
                </a:lnTo>
                <a:cubicBezTo>
                  <a:pt x="8966" y="3929"/>
                  <a:pt x="8870" y="4001"/>
                  <a:pt x="8870" y="4108"/>
                </a:cubicBezTo>
                <a:lnTo>
                  <a:pt x="8870" y="5322"/>
                </a:lnTo>
                <a:lnTo>
                  <a:pt x="7644" y="5322"/>
                </a:lnTo>
                <a:cubicBezTo>
                  <a:pt x="7561" y="5322"/>
                  <a:pt x="7465" y="5394"/>
                  <a:pt x="7465" y="5501"/>
                </a:cubicBezTo>
                <a:lnTo>
                  <a:pt x="7465" y="5906"/>
                </a:lnTo>
                <a:cubicBezTo>
                  <a:pt x="7465" y="5965"/>
                  <a:pt x="7501" y="6025"/>
                  <a:pt x="7561" y="6049"/>
                </a:cubicBezTo>
                <a:cubicBezTo>
                  <a:pt x="7739" y="6156"/>
                  <a:pt x="7846" y="6346"/>
                  <a:pt x="7846" y="6549"/>
                </a:cubicBezTo>
                <a:cubicBezTo>
                  <a:pt x="7846" y="6858"/>
                  <a:pt x="7584" y="7108"/>
                  <a:pt x="7275" y="7108"/>
                </a:cubicBezTo>
                <a:cubicBezTo>
                  <a:pt x="6965" y="7108"/>
                  <a:pt x="6715" y="6858"/>
                  <a:pt x="6715" y="6549"/>
                </a:cubicBezTo>
                <a:cubicBezTo>
                  <a:pt x="6715" y="6334"/>
                  <a:pt x="6810" y="6156"/>
                  <a:pt x="7001" y="6049"/>
                </a:cubicBezTo>
                <a:cubicBezTo>
                  <a:pt x="7061" y="6025"/>
                  <a:pt x="7084" y="5965"/>
                  <a:pt x="7084" y="5906"/>
                </a:cubicBezTo>
                <a:lnTo>
                  <a:pt x="7084" y="5501"/>
                </a:lnTo>
                <a:cubicBezTo>
                  <a:pt x="7084" y="5418"/>
                  <a:pt x="7013" y="5322"/>
                  <a:pt x="6906" y="5322"/>
                </a:cubicBezTo>
                <a:lnTo>
                  <a:pt x="5679" y="5322"/>
                </a:lnTo>
                <a:lnTo>
                  <a:pt x="5679" y="4287"/>
                </a:lnTo>
                <a:lnTo>
                  <a:pt x="5822" y="4287"/>
                </a:lnTo>
                <a:cubicBezTo>
                  <a:pt x="6001" y="4501"/>
                  <a:pt x="6263" y="4656"/>
                  <a:pt x="6549" y="4656"/>
                </a:cubicBezTo>
                <a:cubicBezTo>
                  <a:pt x="7061" y="4656"/>
                  <a:pt x="7477" y="4239"/>
                  <a:pt x="7477" y="3727"/>
                </a:cubicBezTo>
                <a:cubicBezTo>
                  <a:pt x="7477" y="3227"/>
                  <a:pt x="7061" y="2810"/>
                  <a:pt x="6549" y="2810"/>
                </a:cubicBezTo>
                <a:cubicBezTo>
                  <a:pt x="6263" y="2810"/>
                  <a:pt x="5989" y="2941"/>
                  <a:pt x="5822" y="3179"/>
                </a:cubicBezTo>
                <a:lnTo>
                  <a:pt x="5679" y="3179"/>
                </a:lnTo>
                <a:lnTo>
                  <a:pt x="5679" y="2143"/>
                </a:lnTo>
                <a:lnTo>
                  <a:pt x="7882" y="2143"/>
                </a:lnTo>
                <a:cubicBezTo>
                  <a:pt x="7977" y="2143"/>
                  <a:pt x="8061" y="2060"/>
                  <a:pt x="8061" y="1965"/>
                </a:cubicBezTo>
                <a:cubicBezTo>
                  <a:pt x="8061" y="1870"/>
                  <a:pt x="7989" y="1786"/>
                  <a:pt x="7882" y="1786"/>
                </a:cubicBezTo>
                <a:lnTo>
                  <a:pt x="4286" y="1786"/>
                </a:lnTo>
                <a:lnTo>
                  <a:pt x="4286" y="1643"/>
                </a:lnTo>
                <a:cubicBezTo>
                  <a:pt x="4513" y="1465"/>
                  <a:pt x="4655" y="1203"/>
                  <a:pt x="4655" y="917"/>
                </a:cubicBezTo>
                <a:cubicBezTo>
                  <a:pt x="4655" y="417"/>
                  <a:pt x="4239" y="0"/>
                  <a:pt x="3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763" name="Google Shape;13763;p88"/>
          <p:cNvGrpSpPr/>
          <p:nvPr/>
        </p:nvGrpSpPr>
        <p:grpSpPr>
          <a:xfrm>
            <a:off x="6659725" y="3633785"/>
            <a:ext cx="367608" cy="350548"/>
            <a:chOff x="6659725" y="3808035"/>
            <a:chExt cx="367608" cy="350548"/>
          </a:xfrm>
        </p:grpSpPr>
        <p:sp>
          <p:nvSpPr>
            <p:cNvPr id="13764" name="Google Shape;13764;p88"/>
            <p:cNvSpPr/>
            <p:nvPr/>
          </p:nvSpPr>
          <p:spPr>
            <a:xfrm>
              <a:off x="6659725" y="3845942"/>
              <a:ext cx="321394" cy="312642"/>
            </a:xfrm>
            <a:custGeom>
              <a:avLst/>
              <a:gdLst/>
              <a:ahLst/>
              <a:cxnLst/>
              <a:rect l="l" t="t" r="r" b="b"/>
              <a:pathLst>
                <a:path w="10098" h="9823" extrusionOk="0">
                  <a:moveTo>
                    <a:pt x="8740" y="0"/>
                  </a:moveTo>
                  <a:cubicBezTo>
                    <a:pt x="8383" y="0"/>
                    <a:pt x="8037" y="131"/>
                    <a:pt x="7787" y="405"/>
                  </a:cubicBezTo>
                  <a:lnTo>
                    <a:pt x="6847" y="1346"/>
                  </a:lnTo>
                  <a:cubicBezTo>
                    <a:pt x="6775" y="1417"/>
                    <a:pt x="6775" y="1524"/>
                    <a:pt x="6847" y="1596"/>
                  </a:cubicBezTo>
                  <a:cubicBezTo>
                    <a:pt x="6882" y="1631"/>
                    <a:pt x="6927" y="1649"/>
                    <a:pt x="6972" y="1649"/>
                  </a:cubicBezTo>
                  <a:cubicBezTo>
                    <a:pt x="7016" y="1649"/>
                    <a:pt x="7061" y="1631"/>
                    <a:pt x="7097" y="1596"/>
                  </a:cubicBezTo>
                  <a:lnTo>
                    <a:pt x="8037" y="655"/>
                  </a:lnTo>
                  <a:cubicBezTo>
                    <a:pt x="8228" y="464"/>
                    <a:pt x="8466" y="357"/>
                    <a:pt x="8740" y="357"/>
                  </a:cubicBezTo>
                  <a:cubicBezTo>
                    <a:pt x="9002" y="357"/>
                    <a:pt x="9264" y="464"/>
                    <a:pt x="9442" y="655"/>
                  </a:cubicBezTo>
                  <a:cubicBezTo>
                    <a:pt x="9633" y="857"/>
                    <a:pt x="9740" y="1096"/>
                    <a:pt x="9740" y="1357"/>
                  </a:cubicBezTo>
                  <a:cubicBezTo>
                    <a:pt x="9740" y="1631"/>
                    <a:pt x="9633" y="1881"/>
                    <a:pt x="9442" y="2060"/>
                  </a:cubicBezTo>
                  <a:lnTo>
                    <a:pt x="8156" y="3334"/>
                  </a:lnTo>
                  <a:cubicBezTo>
                    <a:pt x="8025" y="3024"/>
                    <a:pt x="7847" y="2739"/>
                    <a:pt x="7597" y="2489"/>
                  </a:cubicBezTo>
                  <a:cubicBezTo>
                    <a:pt x="7097" y="1988"/>
                    <a:pt x="6436" y="1738"/>
                    <a:pt x="5777" y="1738"/>
                  </a:cubicBezTo>
                  <a:cubicBezTo>
                    <a:pt x="5117" y="1738"/>
                    <a:pt x="4459" y="1988"/>
                    <a:pt x="3965" y="2489"/>
                  </a:cubicBezTo>
                  <a:lnTo>
                    <a:pt x="1001" y="5453"/>
                  </a:lnTo>
                  <a:cubicBezTo>
                    <a:pt x="1" y="6453"/>
                    <a:pt x="1" y="8084"/>
                    <a:pt x="1001" y="9085"/>
                  </a:cubicBezTo>
                  <a:cubicBezTo>
                    <a:pt x="1501" y="9585"/>
                    <a:pt x="2156" y="9823"/>
                    <a:pt x="2810" y="9823"/>
                  </a:cubicBezTo>
                  <a:cubicBezTo>
                    <a:pt x="3465" y="9823"/>
                    <a:pt x="4120" y="9573"/>
                    <a:pt x="4632" y="9085"/>
                  </a:cubicBezTo>
                  <a:lnTo>
                    <a:pt x="6204" y="7501"/>
                  </a:lnTo>
                  <a:cubicBezTo>
                    <a:pt x="6287" y="7430"/>
                    <a:pt x="6287" y="7322"/>
                    <a:pt x="6204" y="7251"/>
                  </a:cubicBezTo>
                  <a:cubicBezTo>
                    <a:pt x="6176" y="7242"/>
                    <a:pt x="6143" y="7236"/>
                    <a:pt x="6109" y="7236"/>
                  </a:cubicBezTo>
                  <a:cubicBezTo>
                    <a:pt x="6055" y="7236"/>
                    <a:pt x="5997" y="7250"/>
                    <a:pt x="5954" y="7287"/>
                  </a:cubicBezTo>
                  <a:lnTo>
                    <a:pt x="4382" y="8858"/>
                  </a:lnTo>
                  <a:cubicBezTo>
                    <a:pt x="3965" y="9275"/>
                    <a:pt x="3406" y="9513"/>
                    <a:pt x="2810" y="9513"/>
                  </a:cubicBezTo>
                  <a:cubicBezTo>
                    <a:pt x="2215" y="9513"/>
                    <a:pt x="1667" y="9287"/>
                    <a:pt x="1251" y="8858"/>
                  </a:cubicBezTo>
                  <a:cubicBezTo>
                    <a:pt x="394" y="8001"/>
                    <a:pt x="394" y="6596"/>
                    <a:pt x="1251" y="5739"/>
                  </a:cubicBezTo>
                  <a:lnTo>
                    <a:pt x="4215" y="2774"/>
                  </a:lnTo>
                  <a:cubicBezTo>
                    <a:pt x="4632" y="2358"/>
                    <a:pt x="5180" y="2119"/>
                    <a:pt x="5775" y="2119"/>
                  </a:cubicBezTo>
                  <a:cubicBezTo>
                    <a:pt x="6370" y="2119"/>
                    <a:pt x="6918" y="2346"/>
                    <a:pt x="7335" y="2774"/>
                  </a:cubicBezTo>
                  <a:cubicBezTo>
                    <a:pt x="7573" y="3012"/>
                    <a:pt x="7775" y="3310"/>
                    <a:pt x="7871" y="3632"/>
                  </a:cubicBezTo>
                  <a:lnTo>
                    <a:pt x="6478" y="5036"/>
                  </a:lnTo>
                  <a:cubicBezTo>
                    <a:pt x="6287" y="5227"/>
                    <a:pt x="6049" y="5334"/>
                    <a:pt x="5775" y="5334"/>
                  </a:cubicBezTo>
                  <a:cubicBezTo>
                    <a:pt x="5513" y="5334"/>
                    <a:pt x="5251" y="5227"/>
                    <a:pt x="5073" y="5036"/>
                  </a:cubicBezTo>
                  <a:cubicBezTo>
                    <a:pt x="4989" y="4941"/>
                    <a:pt x="4918" y="4822"/>
                    <a:pt x="4858" y="4703"/>
                  </a:cubicBezTo>
                  <a:cubicBezTo>
                    <a:pt x="4829" y="4634"/>
                    <a:pt x="4751" y="4590"/>
                    <a:pt x="4677" y="4590"/>
                  </a:cubicBezTo>
                  <a:cubicBezTo>
                    <a:pt x="4662" y="4590"/>
                    <a:pt x="4647" y="4592"/>
                    <a:pt x="4632" y="4596"/>
                  </a:cubicBezTo>
                  <a:cubicBezTo>
                    <a:pt x="4537" y="4632"/>
                    <a:pt x="4501" y="4739"/>
                    <a:pt x="4525" y="4822"/>
                  </a:cubicBezTo>
                  <a:cubicBezTo>
                    <a:pt x="4596" y="4989"/>
                    <a:pt x="4692" y="5132"/>
                    <a:pt x="4823" y="5275"/>
                  </a:cubicBezTo>
                  <a:cubicBezTo>
                    <a:pt x="5073" y="5525"/>
                    <a:pt x="5418" y="5679"/>
                    <a:pt x="5775" y="5679"/>
                  </a:cubicBezTo>
                  <a:cubicBezTo>
                    <a:pt x="6132" y="5679"/>
                    <a:pt x="6478" y="5537"/>
                    <a:pt x="6728" y="5275"/>
                  </a:cubicBezTo>
                  <a:lnTo>
                    <a:pt x="9692" y="2310"/>
                  </a:lnTo>
                  <a:cubicBezTo>
                    <a:pt x="9942" y="2060"/>
                    <a:pt x="10097" y="1715"/>
                    <a:pt x="10097" y="1357"/>
                  </a:cubicBezTo>
                  <a:cubicBezTo>
                    <a:pt x="10097" y="1000"/>
                    <a:pt x="9954" y="655"/>
                    <a:pt x="9692" y="405"/>
                  </a:cubicBezTo>
                  <a:cubicBezTo>
                    <a:pt x="9442" y="155"/>
                    <a:pt x="9097" y="0"/>
                    <a:pt x="87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5" name="Google Shape;13765;p88"/>
            <p:cNvSpPr/>
            <p:nvPr/>
          </p:nvSpPr>
          <p:spPr>
            <a:xfrm>
              <a:off x="6705588" y="3808035"/>
              <a:ext cx="321744" cy="313787"/>
            </a:xfrm>
            <a:custGeom>
              <a:avLst/>
              <a:gdLst/>
              <a:ahLst/>
              <a:cxnLst/>
              <a:rect l="l" t="t" r="r" b="b"/>
              <a:pathLst>
                <a:path w="10109" h="9859" extrusionOk="0">
                  <a:moveTo>
                    <a:pt x="7281" y="1"/>
                  </a:moveTo>
                  <a:cubicBezTo>
                    <a:pt x="6623" y="1"/>
                    <a:pt x="5965" y="251"/>
                    <a:pt x="5465" y="751"/>
                  </a:cubicBezTo>
                  <a:lnTo>
                    <a:pt x="3894" y="2322"/>
                  </a:lnTo>
                  <a:cubicBezTo>
                    <a:pt x="3810" y="2406"/>
                    <a:pt x="3810" y="2501"/>
                    <a:pt x="3894" y="2584"/>
                  </a:cubicBezTo>
                  <a:cubicBezTo>
                    <a:pt x="3929" y="2620"/>
                    <a:pt x="3974" y="2638"/>
                    <a:pt x="4019" y="2638"/>
                  </a:cubicBezTo>
                  <a:cubicBezTo>
                    <a:pt x="4063" y="2638"/>
                    <a:pt x="4108" y="2620"/>
                    <a:pt x="4144" y="2584"/>
                  </a:cubicBezTo>
                  <a:lnTo>
                    <a:pt x="5715" y="1001"/>
                  </a:lnTo>
                  <a:cubicBezTo>
                    <a:pt x="6150" y="572"/>
                    <a:pt x="6715" y="358"/>
                    <a:pt x="7281" y="358"/>
                  </a:cubicBezTo>
                  <a:cubicBezTo>
                    <a:pt x="7846" y="358"/>
                    <a:pt x="8412" y="572"/>
                    <a:pt x="8847" y="1001"/>
                  </a:cubicBezTo>
                  <a:cubicBezTo>
                    <a:pt x="9704" y="1870"/>
                    <a:pt x="9704" y="3263"/>
                    <a:pt x="8847" y="4132"/>
                  </a:cubicBezTo>
                  <a:lnTo>
                    <a:pt x="5882" y="7085"/>
                  </a:lnTo>
                  <a:cubicBezTo>
                    <a:pt x="5465" y="7501"/>
                    <a:pt x="4918" y="7740"/>
                    <a:pt x="4322" y="7740"/>
                  </a:cubicBezTo>
                  <a:cubicBezTo>
                    <a:pt x="3727" y="7740"/>
                    <a:pt x="3179" y="7525"/>
                    <a:pt x="2763" y="7085"/>
                  </a:cubicBezTo>
                  <a:cubicBezTo>
                    <a:pt x="2524" y="6847"/>
                    <a:pt x="2322" y="6549"/>
                    <a:pt x="2227" y="6227"/>
                  </a:cubicBezTo>
                  <a:lnTo>
                    <a:pt x="3620" y="4823"/>
                  </a:lnTo>
                  <a:cubicBezTo>
                    <a:pt x="3810" y="4632"/>
                    <a:pt x="4048" y="4525"/>
                    <a:pt x="4322" y="4525"/>
                  </a:cubicBezTo>
                  <a:cubicBezTo>
                    <a:pt x="4584" y="4525"/>
                    <a:pt x="4846" y="4632"/>
                    <a:pt x="5025" y="4823"/>
                  </a:cubicBezTo>
                  <a:cubicBezTo>
                    <a:pt x="5108" y="4918"/>
                    <a:pt x="5179" y="5037"/>
                    <a:pt x="5239" y="5156"/>
                  </a:cubicBezTo>
                  <a:cubicBezTo>
                    <a:pt x="5269" y="5225"/>
                    <a:pt x="5347" y="5269"/>
                    <a:pt x="5420" y="5269"/>
                  </a:cubicBezTo>
                  <a:cubicBezTo>
                    <a:pt x="5435" y="5269"/>
                    <a:pt x="5451" y="5267"/>
                    <a:pt x="5465" y="5263"/>
                  </a:cubicBezTo>
                  <a:cubicBezTo>
                    <a:pt x="5560" y="5227"/>
                    <a:pt x="5596" y="5120"/>
                    <a:pt x="5572" y="5037"/>
                  </a:cubicBezTo>
                  <a:cubicBezTo>
                    <a:pt x="5501" y="4870"/>
                    <a:pt x="5406" y="4727"/>
                    <a:pt x="5275" y="4584"/>
                  </a:cubicBezTo>
                  <a:cubicBezTo>
                    <a:pt x="5025" y="4334"/>
                    <a:pt x="4679" y="4192"/>
                    <a:pt x="4322" y="4192"/>
                  </a:cubicBezTo>
                  <a:cubicBezTo>
                    <a:pt x="3965" y="4192"/>
                    <a:pt x="3620" y="4322"/>
                    <a:pt x="3370" y="4584"/>
                  </a:cubicBezTo>
                  <a:lnTo>
                    <a:pt x="1929" y="6037"/>
                  </a:lnTo>
                  <a:cubicBezTo>
                    <a:pt x="1893" y="6049"/>
                    <a:pt x="1881" y="6061"/>
                    <a:pt x="1870" y="6097"/>
                  </a:cubicBezTo>
                  <a:lnTo>
                    <a:pt x="405" y="7549"/>
                  </a:lnTo>
                  <a:cubicBezTo>
                    <a:pt x="155" y="7799"/>
                    <a:pt x="0" y="8144"/>
                    <a:pt x="0" y="8502"/>
                  </a:cubicBezTo>
                  <a:cubicBezTo>
                    <a:pt x="0" y="8859"/>
                    <a:pt x="143" y="9204"/>
                    <a:pt x="405" y="9454"/>
                  </a:cubicBezTo>
                  <a:cubicBezTo>
                    <a:pt x="655" y="9704"/>
                    <a:pt x="1000" y="9859"/>
                    <a:pt x="1358" y="9859"/>
                  </a:cubicBezTo>
                  <a:cubicBezTo>
                    <a:pt x="1715" y="9859"/>
                    <a:pt x="2060" y="9728"/>
                    <a:pt x="2310" y="9454"/>
                  </a:cubicBezTo>
                  <a:lnTo>
                    <a:pt x="3251" y="8513"/>
                  </a:lnTo>
                  <a:cubicBezTo>
                    <a:pt x="3322" y="8442"/>
                    <a:pt x="3322" y="8335"/>
                    <a:pt x="3251" y="8263"/>
                  </a:cubicBezTo>
                  <a:cubicBezTo>
                    <a:pt x="3215" y="8228"/>
                    <a:pt x="3170" y="8210"/>
                    <a:pt x="3126" y="8210"/>
                  </a:cubicBezTo>
                  <a:cubicBezTo>
                    <a:pt x="3081" y="8210"/>
                    <a:pt x="3036" y="8228"/>
                    <a:pt x="3001" y="8263"/>
                  </a:cubicBezTo>
                  <a:lnTo>
                    <a:pt x="2060" y="9204"/>
                  </a:lnTo>
                  <a:cubicBezTo>
                    <a:pt x="1870" y="9395"/>
                    <a:pt x="1631" y="9502"/>
                    <a:pt x="1358" y="9502"/>
                  </a:cubicBezTo>
                  <a:cubicBezTo>
                    <a:pt x="1096" y="9502"/>
                    <a:pt x="834" y="9395"/>
                    <a:pt x="655" y="9204"/>
                  </a:cubicBezTo>
                  <a:cubicBezTo>
                    <a:pt x="465" y="9014"/>
                    <a:pt x="357" y="8775"/>
                    <a:pt x="357" y="8502"/>
                  </a:cubicBezTo>
                  <a:cubicBezTo>
                    <a:pt x="357" y="8240"/>
                    <a:pt x="465" y="7978"/>
                    <a:pt x="655" y="7799"/>
                  </a:cubicBezTo>
                  <a:lnTo>
                    <a:pt x="1941" y="6525"/>
                  </a:lnTo>
                  <a:cubicBezTo>
                    <a:pt x="2072" y="6835"/>
                    <a:pt x="2251" y="7120"/>
                    <a:pt x="2501" y="7370"/>
                  </a:cubicBezTo>
                  <a:cubicBezTo>
                    <a:pt x="2989" y="7859"/>
                    <a:pt x="3632" y="8132"/>
                    <a:pt x="4322" y="8132"/>
                  </a:cubicBezTo>
                  <a:cubicBezTo>
                    <a:pt x="5001" y="8132"/>
                    <a:pt x="5644" y="7859"/>
                    <a:pt x="6132" y="7370"/>
                  </a:cubicBezTo>
                  <a:lnTo>
                    <a:pt x="9097" y="4406"/>
                  </a:lnTo>
                  <a:cubicBezTo>
                    <a:pt x="10109" y="3382"/>
                    <a:pt x="10109" y="1751"/>
                    <a:pt x="9097" y="751"/>
                  </a:cubicBezTo>
                  <a:cubicBezTo>
                    <a:pt x="8597" y="251"/>
                    <a:pt x="7939" y="1"/>
                    <a:pt x="72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66" name="Google Shape;13766;p88"/>
          <p:cNvGrpSpPr/>
          <p:nvPr/>
        </p:nvGrpSpPr>
        <p:grpSpPr>
          <a:xfrm>
            <a:off x="6219391" y="3642506"/>
            <a:ext cx="356627" cy="334252"/>
            <a:chOff x="6219391" y="3816756"/>
            <a:chExt cx="356627" cy="334252"/>
          </a:xfrm>
        </p:grpSpPr>
        <p:sp>
          <p:nvSpPr>
            <p:cNvPr id="13767" name="Google Shape;13767;p88"/>
            <p:cNvSpPr/>
            <p:nvPr/>
          </p:nvSpPr>
          <p:spPr>
            <a:xfrm>
              <a:off x="6219391" y="3816756"/>
              <a:ext cx="306594" cy="334252"/>
            </a:xfrm>
            <a:custGeom>
              <a:avLst/>
              <a:gdLst/>
              <a:ahLst/>
              <a:cxnLst/>
              <a:rect l="l" t="t" r="r" b="b"/>
              <a:pathLst>
                <a:path w="9633" h="10502" extrusionOk="0">
                  <a:moveTo>
                    <a:pt x="8394" y="4179"/>
                  </a:moveTo>
                  <a:cubicBezTo>
                    <a:pt x="8906" y="4251"/>
                    <a:pt x="9299" y="4703"/>
                    <a:pt x="9299" y="5239"/>
                  </a:cubicBezTo>
                  <a:cubicBezTo>
                    <a:pt x="9299" y="5775"/>
                    <a:pt x="8906" y="6215"/>
                    <a:pt x="8394" y="6299"/>
                  </a:cubicBezTo>
                  <a:lnTo>
                    <a:pt x="8394" y="4179"/>
                  </a:lnTo>
                  <a:close/>
                  <a:moveTo>
                    <a:pt x="1203" y="4013"/>
                  </a:moveTo>
                  <a:lnTo>
                    <a:pt x="1203" y="6489"/>
                  </a:lnTo>
                  <a:lnTo>
                    <a:pt x="846" y="6489"/>
                  </a:lnTo>
                  <a:cubicBezTo>
                    <a:pt x="548" y="6489"/>
                    <a:pt x="310" y="6251"/>
                    <a:pt x="310" y="5953"/>
                  </a:cubicBezTo>
                  <a:lnTo>
                    <a:pt x="310" y="4549"/>
                  </a:lnTo>
                  <a:cubicBezTo>
                    <a:pt x="310" y="4251"/>
                    <a:pt x="548" y="4013"/>
                    <a:pt x="846" y="4013"/>
                  </a:cubicBezTo>
                  <a:close/>
                  <a:moveTo>
                    <a:pt x="2596" y="4001"/>
                  </a:moveTo>
                  <a:lnTo>
                    <a:pt x="2596" y="6489"/>
                  </a:lnTo>
                  <a:lnTo>
                    <a:pt x="1525" y="6489"/>
                  </a:lnTo>
                  <a:lnTo>
                    <a:pt x="1525" y="4001"/>
                  </a:lnTo>
                  <a:close/>
                  <a:moveTo>
                    <a:pt x="2799" y="7692"/>
                  </a:moveTo>
                  <a:lnTo>
                    <a:pt x="2799" y="8418"/>
                  </a:lnTo>
                  <a:lnTo>
                    <a:pt x="2477" y="8418"/>
                  </a:lnTo>
                  <a:lnTo>
                    <a:pt x="2679" y="7692"/>
                  </a:lnTo>
                  <a:close/>
                  <a:moveTo>
                    <a:pt x="2560" y="6811"/>
                  </a:moveTo>
                  <a:lnTo>
                    <a:pt x="1941" y="9121"/>
                  </a:lnTo>
                  <a:lnTo>
                    <a:pt x="1525" y="9121"/>
                  </a:lnTo>
                  <a:lnTo>
                    <a:pt x="1525" y="6811"/>
                  </a:lnTo>
                  <a:close/>
                  <a:moveTo>
                    <a:pt x="8061" y="310"/>
                  </a:moveTo>
                  <a:lnTo>
                    <a:pt x="8061" y="10180"/>
                  </a:lnTo>
                  <a:lnTo>
                    <a:pt x="7335" y="10180"/>
                  </a:lnTo>
                  <a:lnTo>
                    <a:pt x="7335" y="3227"/>
                  </a:lnTo>
                  <a:cubicBezTo>
                    <a:pt x="7335" y="3132"/>
                    <a:pt x="7251" y="3060"/>
                    <a:pt x="7168" y="3060"/>
                  </a:cubicBezTo>
                  <a:cubicBezTo>
                    <a:pt x="7085" y="3060"/>
                    <a:pt x="7001" y="3132"/>
                    <a:pt x="7001" y="3227"/>
                  </a:cubicBezTo>
                  <a:lnTo>
                    <a:pt x="7001" y="9085"/>
                  </a:lnTo>
                  <a:cubicBezTo>
                    <a:pt x="6799" y="8811"/>
                    <a:pt x="6489" y="8406"/>
                    <a:pt x="6085" y="8013"/>
                  </a:cubicBezTo>
                  <a:cubicBezTo>
                    <a:pt x="5620" y="7573"/>
                    <a:pt x="5144" y="7216"/>
                    <a:pt x="4656" y="6966"/>
                  </a:cubicBezTo>
                  <a:cubicBezTo>
                    <a:pt x="4084" y="6668"/>
                    <a:pt x="3525" y="6501"/>
                    <a:pt x="2941" y="6489"/>
                  </a:cubicBezTo>
                  <a:lnTo>
                    <a:pt x="2941" y="4001"/>
                  </a:lnTo>
                  <a:cubicBezTo>
                    <a:pt x="3525" y="3965"/>
                    <a:pt x="4084" y="3810"/>
                    <a:pt x="4656" y="3525"/>
                  </a:cubicBezTo>
                  <a:cubicBezTo>
                    <a:pt x="5144" y="3275"/>
                    <a:pt x="5620" y="2917"/>
                    <a:pt x="6085" y="2465"/>
                  </a:cubicBezTo>
                  <a:cubicBezTo>
                    <a:pt x="6489" y="2084"/>
                    <a:pt x="6799" y="1679"/>
                    <a:pt x="7001" y="1393"/>
                  </a:cubicBezTo>
                  <a:lnTo>
                    <a:pt x="7001" y="2441"/>
                  </a:lnTo>
                  <a:cubicBezTo>
                    <a:pt x="7001" y="2524"/>
                    <a:pt x="7085" y="2596"/>
                    <a:pt x="7168" y="2596"/>
                  </a:cubicBezTo>
                  <a:cubicBezTo>
                    <a:pt x="7251" y="2596"/>
                    <a:pt x="7335" y="2524"/>
                    <a:pt x="7335" y="2441"/>
                  </a:cubicBezTo>
                  <a:lnTo>
                    <a:pt x="7335" y="310"/>
                  </a:lnTo>
                  <a:close/>
                  <a:moveTo>
                    <a:pt x="7168" y="0"/>
                  </a:moveTo>
                  <a:cubicBezTo>
                    <a:pt x="7085" y="0"/>
                    <a:pt x="7001" y="72"/>
                    <a:pt x="7001" y="167"/>
                  </a:cubicBezTo>
                  <a:lnTo>
                    <a:pt x="7001" y="822"/>
                  </a:lnTo>
                  <a:cubicBezTo>
                    <a:pt x="6906" y="977"/>
                    <a:pt x="6489" y="1620"/>
                    <a:pt x="5847" y="2251"/>
                  </a:cubicBezTo>
                  <a:cubicBezTo>
                    <a:pt x="5156" y="2905"/>
                    <a:pt x="4084" y="3691"/>
                    <a:pt x="2775" y="3691"/>
                  </a:cubicBezTo>
                  <a:lnTo>
                    <a:pt x="858" y="3691"/>
                  </a:lnTo>
                  <a:cubicBezTo>
                    <a:pt x="382" y="3691"/>
                    <a:pt x="1" y="4072"/>
                    <a:pt x="1" y="4549"/>
                  </a:cubicBezTo>
                  <a:lnTo>
                    <a:pt x="1" y="5953"/>
                  </a:lnTo>
                  <a:cubicBezTo>
                    <a:pt x="1" y="6430"/>
                    <a:pt x="382" y="6811"/>
                    <a:pt x="858" y="6811"/>
                  </a:cubicBezTo>
                  <a:lnTo>
                    <a:pt x="1215" y="6811"/>
                  </a:lnTo>
                  <a:lnTo>
                    <a:pt x="1215" y="9287"/>
                  </a:lnTo>
                  <a:cubicBezTo>
                    <a:pt x="1215" y="9371"/>
                    <a:pt x="1286" y="9454"/>
                    <a:pt x="1382" y="9454"/>
                  </a:cubicBezTo>
                  <a:lnTo>
                    <a:pt x="2084" y="9454"/>
                  </a:lnTo>
                  <a:cubicBezTo>
                    <a:pt x="2156" y="9454"/>
                    <a:pt x="2215" y="9406"/>
                    <a:pt x="2239" y="9335"/>
                  </a:cubicBezTo>
                  <a:lnTo>
                    <a:pt x="2394" y="8751"/>
                  </a:lnTo>
                  <a:lnTo>
                    <a:pt x="2953" y="8751"/>
                  </a:lnTo>
                  <a:cubicBezTo>
                    <a:pt x="3049" y="8751"/>
                    <a:pt x="3120" y="8680"/>
                    <a:pt x="3120" y="8585"/>
                  </a:cubicBezTo>
                  <a:lnTo>
                    <a:pt x="3120" y="7525"/>
                  </a:lnTo>
                  <a:cubicBezTo>
                    <a:pt x="3120" y="7442"/>
                    <a:pt x="3049" y="7370"/>
                    <a:pt x="2953" y="7370"/>
                  </a:cubicBezTo>
                  <a:lnTo>
                    <a:pt x="2763" y="7370"/>
                  </a:lnTo>
                  <a:lnTo>
                    <a:pt x="2918" y="6811"/>
                  </a:lnTo>
                  <a:cubicBezTo>
                    <a:pt x="4168" y="6858"/>
                    <a:pt x="5192" y="7620"/>
                    <a:pt x="5858" y="8263"/>
                  </a:cubicBezTo>
                  <a:cubicBezTo>
                    <a:pt x="6513" y="8882"/>
                    <a:pt x="6930" y="9525"/>
                    <a:pt x="7025" y="9692"/>
                  </a:cubicBezTo>
                  <a:lnTo>
                    <a:pt x="7025" y="10347"/>
                  </a:lnTo>
                  <a:cubicBezTo>
                    <a:pt x="7025" y="10430"/>
                    <a:pt x="7097" y="10502"/>
                    <a:pt x="7180" y="10502"/>
                  </a:cubicBezTo>
                  <a:lnTo>
                    <a:pt x="8240" y="10502"/>
                  </a:lnTo>
                  <a:cubicBezTo>
                    <a:pt x="8335" y="10502"/>
                    <a:pt x="8406" y="10430"/>
                    <a:pt x="8406" y="10347"/>
                  </a:cubicBezTo>
                  <a:lnTo>
                    <a:pt x="8406" y="6632"/>
                  </a:lnTo>
                  <a:cubicBezTo>
                    <a:pt x="9109" y="6549"/>
                    <a:pt x="9633" y="5965"/>
                    <a:pt x="9633" y="5251"/>
                  </a:cubicBezTo>
                  <a:cubicBezTo>
                    <a:pt x="9621" y="4537"/>
                    <a:pt x="9085" y="3941"/>
                    <a:pt x="8394" y="3870"/>
                  </a:cubicBezTo>
                  <a:lnTo>
                    <a:pt x="8394" y="167"/>
                  </a:lnTo>
                  <a:cubicBezTo>
                    <a:pt x="8394" y="72"/>
                    <a:pt x="8311" y="0"/>
                    <a:pt x="8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8" name="Google Shape;13768;p88"/>
            <p:cNvSpPr/>
            <p:nvPr/>
          </p:nvSpPr>
          <p:spPr>
            <a:xfrm>
              <a:off x="6549060" y="3978567"/>
              <a:ext cx="26958" cy="10630"/>
            </a:xfrm>
            <a:custGeom>
              <a:avLst/>
              <a:gdLst/>
              <a:ahLst/>
              <a:cxnLst/>
              <a:rect l="l" t="t" r="r" b="b"/>
              <a:pathLst>
                <a:path w="847" h="334" extrusionOk="0">
                  <a:moveTo>
                    <a:pt x="156" y="0"/>
                  </a:moveTo>
                  <a:cubicBezTo>
                    <a:pt x="72" y="0"/>
                    <a:pt x="1" y="84"/>
                    <a:pt x="1" y="167"/>
                  </a:cubicBezTo>
                  <a:cubicBezTo>
                    <a:pt x="1" y="262"/>
                    <a:pt x="72" y="334"/>
                    <a:pt x="156" y="334"/>
                  </a:cubicBezTo>
                  <a:lnTo>
                    <a:pt x="680" y="334"/>
                  </a:lnTo>
                  <a:cubicBezTo>
                    <a:pt x="763" y="334"/>
                    <a:pt x="846" y="262"/>
                    <a:pt x="846" y="167"/>
                  </a:cubicBezTo>
                  <a:cubicBezTo>
                    <a:pt x="846" y="84"/>
                    <a:pt x="775" y="0"/>
                    <a:pt x="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9" name="Google Shape;13769;p88"/>
            <p:cNvSpPr/>
            <p:nvPr/>
          </p:nvSpPr>
          <p:spPr>
            <a:xfrm>
              <a:off x="6525572" y="3915357"/>
              <a:ext cx="24666" cy="22311"/>
            </a:xfrm>
            <a:custGeom>
              <a:avLst/>
              <a:gdLst/>
              <a:ahLst/>
              <a:cxnLst/>
              <a:rect l="l" t="t" r="r" b="b"/>
              <a:pathLst>
                <a:path w="775" h="701" extrusionOk="0">
                  <a:moveTo>
                    <a:pt x="605" y="1"/>
                  </a:moveTo>
                  <a:cubicBezTo>
                    <a:pt x="563" y="1"/>
                    <a:pt x="519" y="16"/>
                    <a:pt x="477" y="46"/>
                  </a:cubicBezTo>
                  <a:lnTo>
                    <a:pt x="108" y="415"/>
                  </a:lnTo>
                  <a:cubicBezTo>
                    <a:pt x="1" y="522"/>
                    <a:pt x="84" y="700"/>
                    <a:pt x="227" y="700"/>
                  </a:cubicBezTo>
                  <a:cubicBezTo>
                    <a:pt x="275" y="700"/>
                    <a:pt x="322" y="677"/>
                    <a:pt x="346" y="653"/>
                  </a:cubicBezTo>
                  <a:lnTo>
                    <a:pt x="715" y="284"/>
                  </a:lnTo>
                  <a:cubicBezTo>
                    <a:pt x="775" y="224"/>
                    <a:pt x="775" y="117"/>
                    <a:pt x="715" y="46"/>
                  </a:cubicBezTo>
                  <a:cubicBezTo>
                    <a:pt x="685" y="16"/>
                    <a:pt x="647" y="1"/>
                    <a:pt x="6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0" name="Google Shape;13770;p88"/>
            <p:cNvSpPr/>
            <p:nvPr/>
          </p:nvSpPr>
          <p:spPr>
            <a:xfrm>
              <a:off x="6527099" y="4030191"/>
              <a:ext cx="23139" cy="22661"/>
            </a:xfrm>
            <a:custGeom>
              <a:avLst/>
              <a:gdLst/>
              <a:ahLst/>
              <a:cxnLst/>
              <a:rect l="l" t="t" r="r" b="b"/>
              <a:pathLst>
                <a:path w="727" h="712" extrusionOk="0">
                  <a:moveTo>
                    <a:pt x="183" y="1"/>
                  </a:moveTo>
                  <a:cubicBezTo>
                    <a:pt x="140" y="1"/>
                    <a:pt x="96" y="15"/>
                    <a:pt x="60" y="45"/>
                  </a:cubicBezTo>
                  <a:cubicBezTo>
                    <a:pt x="0" y="105"/>
                    <a:pt x="0" y="212"/>
                    <a:pt x="60" y="283"/>
                  </a:cubicBezTo>
                  <a:lnTo>
                    <a:pt x="429" y="664"/>
                  </a:lnTo>
                  <a:cubicBezTo>
                    <a:pt x="466" y="696"/>
                    <a:pt x="505" y="711"/>
                    <a:pt x="543" y="711"/>
                  </a:cubicBezTo>
                  <a:cubicBezTo>
                    <a:pt x="590" y="711"/>
                    <a:pt x="634" y="687"/>
                    <a:pt x="667" y="641"/>
                  </a:cubicBezTo>
                  <a:cubicBezTo>
                    <a:pt x="727" y="569"/>
                    <a:pt x="727" y="486"/>
                    <a:pt x="667" y="426"/>
                  </a:cubicBezTo>
                  <a:lnTo>
                    <a:pt x="298" y="45"/>
                  </a:lnTo>
                  <a:cubicBezTo>
                    <a:pt x="268" y="15"/>
                    <a:pt x="227"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71" name="Google Shape;13771;p88"/>
          <p:cNvGrpSpPr/>
          <p:nvPr/>
        </p:nvGrpSpPr>
        <p:grpSpPr>
          <a:xfrm>
            <a:off x="5778676" y="3652722"/>
            <a:ext cx="349052" cy="313055"/>
            <a:chOff x="5778676" y="3826972"/>
            <a:chExt cx="349052" cy="313055"/>
          </a:xfrm>
        </p:grpSpPr>
        <p:sp>
          <p:nvSpPr>
            <p:cNvPr id="13772" name="Google Shape;13772;p88"/>
            <p:cNvSpPr/>
            <p:nvPr/>
          </p:nvSpPr>
          <p:spPr>
            <a:xfrm>
              <a:off x="5923045" y="3890659"/>
              <a:ext cx="27690" cy="48155"/>
            </a:xfrm>
            <a:custGeom>
              <a:avLst/>
              <a:gdLst/>
              <a:ahLst/>
              <a:cxnLst/>
              <a:rect l="l" t="t" r="r" b="b"/>
              <a:pathLst>
                <a:path w="870" h="1513" extrusionOk="0">
                  <a:moveTo>
                    <a:pt x="406" y="286"/>
                  </a:moveTo>
                  <a:lnTo>
                    <a:pt x="406" y="560"/>
                  </a:lnTo>
                  <a:cubicBezTo>
                    <a:pt x="299" y="524"/>
                    <a:pt x="251" y="488"/>
                    <a:pt x="251" y="417"/>
                  </a:cubicBezTo>
                  <a:cubicBezTo>
                    <a:pt x="251" y="345"/>
                    <a:pt x="334" y="298"/>
                    <a:pt x="406" y="286"/>
                  </a:cubicBezTo>
                  <a:close/>
                  <a:moveTo>
                    <a:pt x="513" y="845"/>
                  </a:moveTo>
                  <a:cubicBezTo>
                    <a:pt x="632" y="893"/>
                    <a:pt x="644" y="953"/>
                    <a:pt x="644" y="1012"/>
                  </a:cubicBezTo>
                  <a:cubicBezTo>
                    <a:pt x="644" y="1119"/>
                    <a:pt x="584" y="1155"/>
                    <a:pt x="513" y="1179"/>
                  </a:cubicBezTo>
                  <a:lnTo>
                    <a:pt x="513" y="845"/>
                  </a:lnTo>
                  <a:close/>
                  <a:moveTo>
                    <a:pt x="465" y="0"/>
                  </a:moveTo>
                  <a:cubicBezTo>
                    <a:pt x="441" y="0"/>
                    <a:pt x="406" y="12"/>
                    <a:pt x="406" y="48"/>
                  </a:cubicBezTo>
                  <a:lnTo>
                    <a:pt x="406" y="83"/>
                  </a:lnTo>
                  <a:cubicBezTo>
                    <a:pt x="179" y="119"/>
                    <a:pt x="48" y="238"/>
                    <a:pt x="48" y="441"/>
                  </a:cubicBezTo>
                  <a:cubicBezTo>
                    <a:pt x="48" y="667"/>
                    <a:pt x="215" y="738"/>
                    <a:pt x="406" y="810"/>
                  </a:cubicBezTo>
                  <a:lnTo>
                    <a:pt x="406" y="1191"/>
                  </a:lnTo>
                  <a:cubicBezTo>
                    <a:pt x="299" y="1167"/>
                    <a:pt x="251" y="1143"/>
                    <a:pt x="168" y="1072"/>
                  </a:cubicBezTo>
                  <a:cubicBezTo>
                    <a:pt x="149" y="1058"/>
                    <a:pt x="132" y="1051"/>
                    <a:pt x="116" y="1051"/>
                  </a:cubicBezTo>
                  <a:cubicBezTo>
                    <a:pt x="92" y="1051"/>
                    <a:pt x="70" y="1067"/>
                    <a:pt x="48" y="1095"/>
                  </a:cubicBezTo>
                  <a:cubicBezTo>
                    <a:pt x="1" y="1155"/>
                    <a:pt x="1" y="1215"/>
                    <a:pt x="48" y="1262"/>
                  </a:cubicBezTo>
                  <a:cubicBezTo>
                    <a:pt x="120" y="1357"/>
                    <a:pt x="275" y="1417"/>
                    <a:pt x="406" y="1417"/>
                  </a:cubicBezTo>
                  <a:lnTo>
                    <a:pt x="406" y="1476"/>
                  </a:lnTo>
                  <a:cubicBezTo>
                    <a:pt x="406" y="1500"/>
                    <a:pt x="441" y="1512"/>
                    <a:pt x="465" y="1512"/>
                  </a:cubicBezTo>
                  <a:cubicBezTo>
                    <a:pt x="501" y="1512"/>
                    <a:pt x="525" y="1500"/>
                    <a:pt x="525" y="1476"/>
                  </a:cubicBezTo>
                  <a:lnTo>
                    <a:pt x="525" y="1417"/>
                  </a:lnTo>
                  <a:cubicBezTo>
                    <a:pt x="715" y="1381"/>
                    <a:pt x="870" y="1262"/>
                    <a:pt x="870" y="1024"/>
                  </a:cubicBezTo>
                  <a:cubicBezTo>
                    <a:pt x="870" y="774"/>
                    <a:pt x="739" y="679"/>
                    <a:pt x="525" y="607"/>
                  </a:cubicBezTo>
                  <a:lnTo>
                    <a:pt x="525" y="286"/>
                  </a:lnTo>
                  <a:cubicBezTo>
                    <a:pt x="572" y="286"/>
                    <a:pt x="596" y="298"/>
                    <a:pt x="656" y="322"/>
                  </a:cubicBezTo>
                  <a:cubicBezTo>
                    <a:pt x="682" y="335"/>
                    <a:pt x="713" y="352"/>
                    <a:pt x="745" y="352"/>
                  </a:cubicBezTo>
                  <a:cubicBezTo>
                    <a:pt x="770" y="352"/>
                    <a:pt x="796" y="341"/>
                    <a:pt x="822" y="310"/>
                  </a:cubicBezTo>
                  <a:cubicBezTo>
                    <a:pt x="858" y="262"/>
                    <a:pt x="870" y="202"/>
                    <a:pt x="810" y="155"/>
                  </a:cubicBezTo>
                  <a:cubicBezTo>
                    <a:pt x="739" y="107"/>
                    <a:pt x="620" y="83"/>
                    <a:pt x="525" y="83"/>
                  </a:cubicBezTo>
                  <a:lnTo>
                    <a:pt x="525" y="48"/>
                  </a:lnTo>
                  <a:cubicBezTo>
                    <a:pt x="525" y="12"/>
                    <a:pt x="501"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3" name="Google Shape;13773;p88"/>
            <p:cNvSpPr/>
            <p:nvPr/>
          </p:nvSpPr>
          <p:spPr>
            <a:xfrm>
              <a:off x="5976866" y="3843268"/>
              <a:ext cx="80364" cy="80364"/>
            </a:xfrm>
            <a:custGeom>
              <a:avLst/>
              <a:gdLst/>
              <a:ahLst/>
              <a:cxnLst/>
              <a:rect l="l" t="t" r="r" b="b"/>
              <a:pathLst>
                <a:path w="2525" h="2525" extrusionOk="0">
                  <a:moveTo>
                    <a:pt x="1263" y="310"/>
                  </a:moveTo>
                  <a:cubicBezTo>
                    <a:pt x="1786" y="310"/>
                    <a:pt x="2215" y="739"/>
                    <a:pt x="2215" y="1263"/>
                  </a:cubicBezTo>
                  <a:cubicBezTo>
                    <a:pt x="2215" y="1787"/>
                    <a:pt x="1798" y="2215"/>
                    <a:pt x="1263" y="2215"/>
                  </a:cubicBezTo>
                  <a:cubicBezTo>
                    <a:pt x="739" y="2215"/>
                    <a:pt x="310" y="1787"/>
                    <a:pt x="310" y="1263"/>
                  </a:cubicBezTo>
                  <a:cubicBezTo>
                    <a:pt x="310" y="739"/>
                    <a:pt x="739" y="310"/>
                    <a:pt x="1263" y="310"/>
                  </a:cubicBezTo>
                  <a:close/>
                  <a:moveTo>
                    <a:pt x="1263" y="1"/>
                  </a:moveTo>
                  <a:cubicBezTo>
                    <a:pt x="560" y="1"/>
                    <a:pt x="1" y="560"/>
                    <a:pt x="1" y="1263"/>
                  </a:cubicBezTo>
                  <a:cubicBezTo>
                    <a:pt x="1" y="1965"/>
                    <a:pt x="560" y="2525"/>
                    <a:pt x="1263" y="2525"/>
                  </a:cubicBezTo>
                  <a:cubicBezTo>
                    <a:pt x="1965" y="2525"/>
                    <a:pt x="2525" y="1965"/>
                    <a:pt x="2525" y="1263"/>
                  </a:cubicBezTo>
                  <a:cubicBezTo>
                    <a:pt x="2525" y="560"/>
                    <a:pt x="1965"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4" name="Google Shape;13774;p88"/>
            <p:cNvSpPr/>
            <p:nvPr/>
          </p:nvSpPr>
          <p:spPr>
            <a:xfrm>
              <a:off x="5879473" y="3826972"/>
              <a:ext cx="193288" cy="144051"/>
            </a:xfrm>
            <a:custGeom>
              <a:avLst/>
              <a:gdLst/>
              <a:ahLst/>
              <a:cxnLst/>
              <a:rect l="l" t="t" r="r" b="b"/>
              <a:pathLst>
                <a:path w="6073" h="4526" extrusionOk="0">
                  <a:moveTo>
                    <a:pt x="1798" y="1775"/>
                  </a:moveTo>
                  <a:cubicBezTo>
                    <a:pt x="2132" y="1775"/>
                    <a:pt x="2430" y="1942"/>
                    <a:pt x="2596" y="2192"/>
                  </a:cubicBezTo>
                  <a:cubicBezTo>
                    <a:pt x="2620" y="2346"/>
                    <a:pt x="2680" y="2477"/>
                    <a:pt x="2739" y="2608"/>
                  </a:cubicBezTo>
                  <a:cubicBezTo>
                    <a:pt x="2739" y="2656"/>
                    <a:pt x="2751" y="2704"/>
                    <a:pt x="2751" y="2727"/>
                  </a:cubicBezTo>
                  <a:cubicBezTo>
                    <a:pt x="2751" y="3251"/>
                    <a:pt x="2322" y="3680"/>
                    <a:pt x="1798" y="3680"/>
                  </a:cubicBezTo>
                  <a:cubicBezTo>
                    <a:pt x="1287" y="3680"/>
                    <a:pt x="846" y="3251"/>
                    <a:pt x="846" y="2727"/>
                  </a:cubicBezTo>
                  <a:cubicBezTo>
                    <a:pt x="846" y="2203"/>
                    <a:pt x="1287" y="1775"/>
                    <a:pt x="1798" y="1775"/>
                  </a:cubicBezTo>
                  <a:close/>
                  <a:moveTo>
                    <a:pt x="1810" y="1251"/>
                  </a:moveTo>
                  <a:cubicBezTo>
                    <a:pt x="2072" y="1251"/>
                    <a:pt x="2334" y="1334"/>
                    <a:pt x="2560" y="1465"/>
                  </a:cubicBezTo>
                  <a:cubicBezTo>
                    <a:pt x="2549" y="1537"/>
                    <a:pt x="2549" y="1632"/>
                    <a:pt x="2537" y="1692"/>
                  </a:cubicBezTo>
                  <a:cubicBezTo>
                    <a:pt x="2322" y="1537"/>
                    <a:pt x="2072" y="1453"/>
                    <a:pt x="1787" y="1453"/>
                  </a:cubicBezTo>
                  <a:cubicBezTo>
                    <a:pt x="1084" y="1453"/>
                    <a:pt x="525" y="2013"/>
                    <a:pt x="525" y="2715"/>
                  </a:cubicBezTo>
                  <a:cubicBezTo>
                    <a:pt x="525" y="3418"/>
                    <a:pt x="1084" y="3978"/>
                    <a:pt x="1787" y="3978"/>
                  </a:cubicBezTo>
                  <a:cubicBezTo>
                    <a:pt x="2382" y="3978"/>
                    <a:pt x="2894" y="3561"/>
                    <a:pt x="3025" y="3001"/>
                  </a:cubicBezTo>
                  <a:lnTo>
                    <a:pt x="3192" y="3156"/>
                  </a:lnTo>
                  <a:cubicBezTo>
                    <a:pt x="3025" y="3775"/>
                    <a:pt x="2465" y="4204"/>
                    <a:pt x="1810" y="4204"/>
                  </a:cubicBezTo>
                  <a:cubicBezTo>
                    <a:pt x="1001" y="4204"/>
                    <a:pt x="334" y="3549"/>
                    <a:pt x="334" y="2727"/>
                  </a:cubicBezTo>
                  <a:cubicBezTo>
                    <a:pt x="334" y="1906"/>
                    <a:pt x="989" y="1251"/>
                    <a:pt x="1810" y="1251"/>
                  </a:cubicBezTo>
                  <a:close/>
                  <a:moveTo>
                    <a:pt x="4299" y="1"/>
                  </a:moveTo>
                  <a:cubicBezTo>
                    <a:pt x="3549" y="1"/>
                    <a:pt x="2894" y="501"/>
                    <a:pt x="2632" y="1168"/>
                  </a:cubicBezTo>
                  <a:cubicBezTo>
                    <a:pt x="2382" y="1037"/>
                    <a:pt x="2084" y="953"/>
                    <a:pt x="1787" y="953"/>
                  </a:cubicBezTo>
                  <a:cubicBezTo>
                    <a:pt x="810" y="953"/>
                    <a:pt x="1" y="1763"/>
                    <a:pt x="1" y="2739"/>
                  </a:cubicBezTo>
                  <a:cubicBezTo>
                    <a:pt x="1" y="3727"/>
                    <a:pt x="810" y="4525"/>
                    <a:pt x="1787" y="4525"/>
                  </a:cubicBezTo>
                  <a:cubicBezTo>
                    <a:pt x="2549" y="4525"/>
                    <a:pt x="3203" y="4049"/>
                    <a:pt x="3453" y="3370"/>
                  </a:cubicBezTo>
                  <a:cubicBezTo>
                    <a:pt x="3703" y="3501"/>
                    <a:pt x="3989" y="3573"/>
                    <a:pt x="4299" y="3573"/>
                  </a:cubicBezTo>
                  <a:cubicBezTo>
                    <a:pt x="4704" y="3573"/>
                    <a:pt x="5108" y="3442"/>
                    <a:pt x="5418" y="3192"/>
                  </a:cubicBezTo>
                  <a:cubicBezTo>
                    <a:pt x="5728" y="2942"/>
                    <a:pt x="5954" y="2596"/>
                    <a:pt x="6049" y="2203"/>
                  </a:cubicBezTo>
                  <a:cubicBezTo>
                    <a:pt x="6073" y="2108"/>
                    <a:pt x="6037" y="2013"/>
                    <a:pt x="5942" y="2001"/>
                  </a:cubicBezTo>
                  <a:cubicBezTo>
                    <a:pt x="5932" y="2000"/>
                    <a:pt x="5921" y="1999"/>
                    <a:pt x="5911" y="1999"/>
                  </a:cubicBezTo>
                  <a:cubicBezTo>
                    <a:pt x="5839" y="1999"/>
                    <a:pt x="5772" y="2037"/>
                    <a:pt x="5751" y="2120"/>
                  </a:cubicBezTo>
                  <a:cubicBezTo>
                    <a:pt x="5597" y="2787"/>
                    <a:pt x="5001" y="3251"/>
                    <a:pt x="4323" y="3251"/>
                  </a:cubicBezTo>
                  <a:cubicBezTo>
                    <a:pt x="3787" y="3251"/>
                    <a:pt x="3311" y="2965"/>
                    <a:pt x="3037" y="2501"/>
                  </a:cubicBezTo>
                  <a:cubicBezTo>
                    <a:pt x="3013" y="2358"/>
                    <a:pt x="2953" y="2203"/>
                    <a:pt x="2882" y="2084"/>
                  </a:cubicBezTo>
                  <a:cubicBezTo>
                    <a:pt x="2680" y="1180"/>
                    <a:pt x="3382" y="322"/>
                    <a:pt x="4311" y="322"/>
                  </a:cubicBezTo>
                  <a:cubicBezTo>
                    <a:pt x="4989" y="322"/>
                    <a:pt x="5585" y="775"/>
                    <a:pt x="5739" y="1453"/>
                  </a:cubicBezTo>
                  <a:cubicBezTo>
                    <a:pt x="5750" y="1528"/>
                    <a:pt x="5818" y="1574"/>
                    <a:pt x="5901" y="1574"/>
                  </a:cubicBezTo>
                  <a:cubicBezTo>
                    <a:pt x="5911" y="1574"/>
                    <a:pt x="5920" y="1574"/>
                    <a:pt x="5930" y="1572"/>
                  </a:cubicBezTo>
                  <a:cubicBezTo>
                    <a:pt x="6013" y="1549"/>
                    <a:pt x="6061" y="1465"/>
                    <a:pt x="6049" y="1370"/>
                  </a:cubicBezTo>
                  <a:cubicBezTo>
                    <a:pt x="5954" y="989"/>
                    <a:pt x="5739" y="644"/>
                    <a:pt x="5418" y="394"/>
                  </a:cubicBezTo>
                  <a:cubicBezTo>
                    <a:pt x="5108" y="144"/>
                    <a:pt x="4704" y="1"/>
                    <a:pt x="4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5" name="Google Shape;13775;p88"/>
            <p:cNvSpPr/>
            <p:nvPr/>
          </p:nvSpPr>
          <p:spPr>
            <a:xfrm>
              <a:off x="6003760" y="3859946"/>
              <a:ext cx="26958" cy="47773"/>
            </a:xfrm>
            <a:custGeom>
              <a:avLst/>
              <a:gdLst/>
              <a:ahLst/>
              <a:cxnLst/>
              <a:rect l="l" t="t" r="r" b="b"/>
              <a:pathLst>
                <a:path w="847" h="1501" extrusionOk="0">
                  <a:moveTo>
                    <a:pt x="382" y="298"/>
                  </a:moveTo>
                  <a:lnTo>
                    <a:pt x="382" y="572"/>
                  </a:lnTo>
                  <a:cubicBezTo>
                    <a:pt x="287" y="536"/>
                    <a:pt x="239" y="501"/>
                    <a:pt x="239" y="429"/>
                  </a:cubicBezTo>
                  <a:cubicBezTo>
                    <a:pt x="239" y="358"/>
                    <a:pt x="310" y="310"/>
                    <a:pt x="382" y="298"/>
                  </a:cubicBezTo>
                  <a:close/>
                  <a:moveTo>
                    <a:pt x="489" y="870"/>
                  </a:moveTo>
                  <a:cubicBezTo>
                    <a:pt x="608" y="917"/>
                    <a:pt x="620" y="977"/>
                    <a:pt x="620" y="1037"/>
                  </a:cubicBezTo>
                  <a:cubicBezTo>
                    <a:pt x="620" y="1132"/>
                    <a:pt x="560" y="1167"/>
                    <a:pt x="489" y="1203"/>
                  </a:cubicBezTo>
                  <a:lnTo>
                    <a:pt x="489" y="870"/>
                  </a:lnTo>
                  <a:close/>
                  <a:moveTo>
                    <a:pt x="441" y="1"/>
                  </a:moveTo>
                  <a:cubicBezTo>
                    <a:pt x="418" y="1"/>
                    <a:pt x="382" y="13"/>
                    <a:pt x="382" y="36"/>
                  </a:cubicBezTo>
                  <a:lnTo>
                    <a:pt x="382" y="84"/>
                  </a:lnTo>
                  <a:cubicBezTo>
                    <a:pt x="156" y="120"/>
                    <a:pt x="25" y="239"/>
                    <a:pt x="25" y="441"/>
                  </a:cubicBezTo>
                  <a:cubicBezTo>
                    <a:pt x="25" y="679"/>
                    <a:pt x="203" y="739"/>
                    <a:pt x="382" y="810"/>
                  </a:cubicBezTo>
                  <a:lnTo>
                    <a:pt x="382" y="1191"/>
                  </a:lnTo>
                  <a:cubicBezTo>
                    <a:pt x="275" y="1167"/>
                    <a:pt x="239" y="1132"/>
                    <a:pt x="144" y="1072"/>
                  </a:cubicBezTo>
                  <a:cubicBezTo>
                    <a:pt x="125" y="1059"/>
                    <a:pt x="108" y="1053"/>
                    <a:pt x="92" y="1053"/>
                  </a:cubicBezTo>
                  <a:cubicBezTo>
                    <a:pt x="37" y="1053"/>
                    <a:pt x="1" y="1121"/>
                    <a:pt x="1" y="1167"/>
                  </a:cubicBezTo>
                  <a:cubicBezTo>
                    <a:pt x="1" y="1203"/>
                    <a:pt x="13" y="1227"/>
                    <a:pt x="25" y="1251"/>
                  </a:cubicBezTo>
                  <a:cubicBezTo>
                    <a:pt x="96" y="1346"/>
                    <a:pt x="251" y="1394"/>
                    <a:pt x="382" y="1394"/>
                  </a:cubicBezTo>
                  <a:lnTo>
                    <a:pt x="382" y="1453"/>
                  </a:lnTo>
                  <a:cubicBezTo>
                    <a:pt x="382" y="1489"/>
                    <a:pt x="418" y="1501"/>
                    <a:pt x="441" y="1501"/>
                  </a:cubicBezTo>
                  <a:cubicBezTo>
                    <a:pt x="477" y="1501"/>
                    <a:pt x="501" y="1489"/>
                    <a:pt x="501" y="1453"/>
                  </a:cubicBezTo>
                  <a:lnTo>
                    <a:pt x="501" y="1394"/>
                  </a:lnTo>
                  <a:cubicBezTo>
                    <a:pt x="703" y="1370"/>
                    <a:pt x="846" y="1251"/>
                    <a:pt x="846" y="1013"/>
                  </a:cubicBezTo>
                  <a:cubicBezTo>
                    <a:pt x="846" y="786"/>
                    <a:pt x="691" y="691"/>
                    <a:pt x="501" y="620"/>
                  </a:cubicBezTo>
                  <a:lnTo>
                    <a:pt x="501" y="298"/>
                  </a:lnTo>
                  <a:cubicBezTo>
                    <a:pt x="584" y="298"/>
                    <a:pt x="608" y="310"/>
                    <a:pt x="680" y="358"/>
                  </a:cubicBezTo>
                  <a:cubicBezTo>
                    <a:pt x="694" y="362"/>
                    <a:pt x="709" y="364"/>
                    <a:pt x="723" y="364"/>
                  </a:cubicBezTo>
                  <a:cubicBezTo>
                    <a:pt x="754" y="364"/>
                    <a:pt x="782" y="351"/>
                    <a:pt x="799" y="310"/>
                  </a:cubicBezTo>
                  <a:cubicBezTo>
                    <a:pt x="834" y="263"/>
                    <a:pt x="846" y="203"/>
                    <a:pt x="787" y="155"/>
                  </a:cubicBezTo>
                  <a:cubicBezTo>
                    <a:pt x="715" y="96"/>
                    <a:pt x="596" y="84"/>
                    <a:pt x="501" y="84"/>
                  </a:cubicBezTo>
                  <a:lnTo>
                    <a:pt x="501" y="36"/>
                  </a:lnTo>
                  <a:cubicBezTo>
                    <a:pt x="501" y="13"/>
                    <a:pt x="477"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6" name="Google Shape;13776;p88"/>
            <p:cNvSpPr/>
            <p:nvPr/>
          </p:nvSpPr>
          <p:spPr>
            <a:xfrm>
              <a:off x="5778676" y="3939865"/>
              <a:ext cx="349052" cy="200163"/>
            </a:xfrm>
            <a:custGeom>
              <a:avLst/>
              <a:gdLst/>
              <a:ahLst/>
              <a:cxnLst/>
              <a:rect l="l" t="t" r="r" b="b"/>
              <a:pathLst>
                <a:path w="10967" h="6289" extrusionOk="0">
                  <a:moveTo>
                    <a:pt x="3483" y="1855"/>
                  </a:moveTo>
                  <a:cubicBezTo>
                    <a:pt x="3500" y="1855"/>
                    <a:pt x="3513" y="1868"/>
                    <a:pt x="3513" y="1895"/>
                  </a:cubicBezTo>
                  <a:cubicBezTo>
                    <a:pt x="3584" y="2074"/>
                    <a:pt x="4573" y="4693"/>
                    <a:pt x="4620" y="4776"/>
                  </a:cubicBezTo>
                  <a:cubicBezTo>
                    <a:pt x="4632" y="4788"/>
                    <a:pt x="4620" y="4824"/>
                    <a:pt x="4584" y="4824"/>
                  </a:cubicBezTo>
                  <a:lnTo>
                    <a:pt x="3882" y="5086"/>
                  </a:lnTo>
                  <a:cubicBezTo>
                    <a:pt x="3846" y="4955"/>
                    <a:pt x="2846" y="2300"/>
                    <a:pt x="2775" y="2133"/>
                  </a:cubicBezTo>
                  <a:lnTo>
                    <a:pt x="3465" y="1859"/>
                  </a:lnTo>
                  <a:cubicBezTo>
                    <a:pt x="3471" y="1856"/>
                    <a:pt x="3477" y="1855"/>
                    <a:pt x="3483" y="1855"/>
                  </a:cubicBezTo>
                  <a:close/>
                  <a:moveTo>
                    <a:pt x="2477" y="2228"/>
                  </a:moveTo>
                  <a:lnTo>
                    <a:pt x="3584" y="5193"/>
                  </a:lnTo>
                  <a:cubicBezTo>
                    <a:pt x="3072" y="5407"/>
                    <a:pt x="1739" y="5907"/>
                    <a:pt x="1513" y="6003"/>
                  </a:cubicBezTo>
                  <a:cubicBezTo>
                    <a:pt x="1507" y="6005"/>
                    <a:pt x="1500" y="6007"/>
                    <a:pt x="1493" y="6007"/>
                  </a:cubicBezTo>
                  <a:cubicBezTo>
                    <a:pt x="1468" y="6007"/>
                    <a:pt x="1438" y="5991"/>
                    <a:pt x="1429" y="5955"/>
                  </a:cubicBezTo>
                  <a:lnTo>
                    <a:pt x="358" y="3109"/>
                  </a:lnTo>
                  <a:cubicBezTo>
                    <a:pt x="346" y="3086"/>
                    <a:pt x="358" y="3038"/>
                    <a:pt x="405" y="3026"/>
                  </a:cubicBezTo>
                  <a:cubicBezTo>
                    <a:pt x="1072" y="2764"/>
                    <a:pt x="2013" y="2407"/>
                    <a:pt x="2477" y="2228"/>
                  </a:cubicBezTo>
                  <a:close/>
                  <a:moveTo>
                    <a:pt x="10060" y="0"/>
                  </a:moveTo>
                  <a:cubicBezTo>
                    <a:pt x="9818" y="0"/>
                    <a:pt x="9583" y="125"/>
                    <a:pt x="9407" y="288"/>
                  </a:cubicBezTo>
                  <a:lnTo>
                    <a:pt x="7728" y="1681"/>
                  </a:lnTo>
                  <a:cubicBezTo>
                    <a:pt x="7632" y="1478"/>
                    <a:pt x="7430" y="1264"/>
                    <a:pt x="7061" y="1264"/>
                  </a:cubicBezTo>
                  <a:cubicBezTo>
                    <a:pt x="6668" y="1264"/>
                    <a:pt x="6361" y="1262"/>
                    <a:pt x="6115" y="1262"/>
                  </a:cubicBezTo>
                  <a:cubicBezTo>
                    <a:pt x="5377" y="1262"/>
                    <a:pt x="5192" y="1276"/>
                    <a:pt x="4906" y="1383"/>
                  </a:cubicBezTo>
                  <a:lnTo>
                    <a:pt x="3834" y="1835"/>
                  </a:lnTo>
                  <a:lnTo>
                    <a:pt x="3822" y="1788"/>
                  </a:lnTo>
                  <a:cubicBezTo>
                    <a:pt x="3766" y="1647"/>
                    <a:pt x="3637" y="1551"/>
                    <a:pt x="3491" y="1551"/>
                  </a:cubicBezTo>
                  <a:cubicBezTo>
                    <a:pt x="3451" y="1551"/>
                    <a:pt x="3411" y="1558"/>
                    <a:pt x="3370" y="1574"/>
                  </a:cubicBezTo>
                  <a:lnTo>
                    <a:pt x="2560" y="1871"/>
                  </a:lnTo>
                  <a:cubicBezTo>
                    <a:pt x="2203" y="2014"/>
                    <a:pt x="1084" y="2431"/>
                    <a:pt x="298" y="2728"/>
                  </a:cubicBezTo>
                  <a:cubicBezTo>
                    <a:pt x="108" y="2800"/>
                    <a:pt x="1" y="3026"/>
                    <a:pt x="72" y="3217"/>
                  </a:cubicBezTo>
                  <a:lnTo>
                    <a:pt x="1144" y="6038"/>
                  </a:lnTo>
                  <a:cubicBezTo>
                    <a:pt x="1199" y="6196"/>
                    <a:pt x="1348" y="6288"/>
                    <a:pt x="1501" y="6288"/>
                  </a:cubicBezTo>
                  <a:cubicBezTo>
                    <a:pt x="1545" y="6288"/>
                    <a:pt x="1589" y="6281"/>
                    <a:pt x="1632" y="6265"/>
                  </a:cubicBezTo>
                  <a:cubicBezTo>
                    <a:pt x="1870" y="6181"/>
                    <a:pt x="3501" y="5562"/>
                    <a:pt x="3858" y="5431"/>
                  </a:cubicBezTo>
                  <a:lnTo>
                    <a:pt x="4704" y="5122"/>
                  </a:lnTo>
                  <a:cubicBezTo>
                    <a:pt x="4882" y="5050"/>
                    <a:pt x="4989" y="4848"/>
                    <a:pt x="4918" y="4657"/>
                  </a:cubicBezTo>
                  <a:lnTo>
                    <a:pt x="4894" y="4622"/>
                  </a:lnTo>
                  <a:cubicBezTo>
                    <a:pt x="5454" y="4383"/>
                    <a:pt x="5466" y="4360"/>
                    <a:pt x="6049" y="4360"/>
                  </a:cubicBezTo>
                  <a:cubicBezTo>
                    <a:pt x="6132" y="4360"/>
                    <a:pt x="6204" y="4288"/>
                    <a:pt x="6204" y="4193"/>
                  </a:cubicBezTo>
                  <a:cubicBezTo>
                    <a:pt x="6204" y="4110"/>
                    <a:pt x="6132" y="4026"/>
                    <a:pt x="6049" y="4026"/>
                  </a:cubicBezTo>
                  <a:cubicBezTo>
                    <a:pt x="5418" y="4026"/>
                    <a:pt x="5358" y="4074"/>
                    <a:pt x="4799" y="4312"/>
                  </a:cubicBezTo>
                  <a:lnTo>
                    <a:pt x="3965" y="2097"/>
                  </a:lnTo>
                  <a:lnTo>
                    <a:pt x="5037" y="1645"/>
                  </a:lnTo>
                  <a:cubicBezTo>
                    <a:pt x="5251" y="1571"/>
                    <a:pt x="5403" y="1559"/>
                    <a:pt x="5989" y="1559"/>
                  </a:cubicBezTo>
                  <a:cubicBezTo>
                    <a:pt x="6250" y="1559"/>
                    <a:pt x="6597" y="1562"/>
                    <a:pt x="7073" y="1562"/>
                  </a:cubicBezTo>
                  <a:cubicBezTo>
                    <a:pt x="7240" y="1562"/>
                    <a:pt x="7359" y="1621"/>
                    <a:pt x="7430" y="1740"/>
                  </a:cubicBezTo>
                  <a:cubicBezTo>
                    <a:pt x="7478" y="1835"/>
                    <a:pt x="7490" y="1919"/>
                    <a:pt x="7502" y="1931"/>
                  </a:cubicBezTo>
                  <a:cubicBezTo>
                    <a:pt x="7502" y="1990"/>
                    <a:pt x="7454" y="2276"/>
                    <a:pt x="7180" y="2336"/>
                  </a:cubicBezTo>
                  <a:cubicBezTo>
                    <a:pt x="6740" y="2407"/>
                    <a:pt x="5823" y="2538"/>
                    <a:pt x="5811" y="2538"/>
                  </a:cubicBezTo>
                  <a:cubicBezTo>
                    <a:pt x="5716" y="2562"/>
                    <a:pt x="5656" y="2633"/>
                    <a:pt x="5668" y="2728"/>
                  </a:cubicBezTo>
                  <a:cubicBezTo>
                    <a:pt x="5692" y="2800"/>
                    <a:pt x="5751" y="2859"/>
                    <a:pt x="5823" y="2859"/>
                  </a:cubicBezTo>
                  <a:lnTo>
                    <a:pt x="5847" y="2859"/>
                  </a:lnTo>
                  <a:cubicBezTo>
                    <a:pt x="5870" y="2859"/>
                    <a:pt x="6787" y="2728"/>
                    <a:pt x="7240" y="2645"/>
                  </a:cubicBezTo>
                  <a:cubicBezTo>
                    <a:pt x="7632" y="2574"/>
                    <a:pt x="7787" y="2240"/>
                    <a:pt x="7811" y="2026"/>
                  </a:cubicBezTo>
                  <a:lnTo>
                    <a:pt x="9633" y="514"/>
                  </a:lnTo>
                  <a:cubicBezTo>
                    <a:pt x="9747" y="415"/>
                    <a:pt x="9895" y="311"/>
                    <a:pt x="10058" y="311"/>
                  </a:cubicBezTo>
                  <a:cubicBezTo>
                    <a:pt x="10151" y="311"/>
                    <a:pt x="10248" y="344"/>
                    <a:pt x="10347" y="431"/>
                  </a:cubicBezTo>
                  <a:cubicBezTo>
                    <a:pt x="10645" y="728"/>
                    <a:pt x="10371" y="1073"/>
                    <a:pt x="10299" y="1145"/>
                  </a:cubicBezTo>
                  <a:cubicBezTo>
                    <a:pt x="10228" y="1216"/>
                    <a:pt x="8013" y="3609"/>
                    <a:pt x="8013" y="3609"/>
                  </a:cubicBezTo>
                  <a:cubicBezTo>
                    <a:pt x="7680" y="3990"/>
                    <a:pt x="7251" y="4050"/>
                    <a:pt x="7073" y="4062"/>
                  </a:cubicBezTo>
                  <a:lnTo>
                    <a:pt x="6787" y="4062"/>
                  </a:lnTo>
                  <a:cubicBezTo>
                    <a:pt x="6704" y="4062"/>
                    <a:pt x="6620" y="4133"/>
                    <a:pt x="6620" y="4229"/>
                  </a:cubicBezTo>
                  <a:cubicBezTo>
                    <a:pt x="6620" y="4312"/>
                    <a:pt x="6704" y="4383"/>
                    <a:pt x="6787" y="4383"/>
                  </a:cubicBezTo>
                  <a:lnTo>
                    <a:pt x="7097" y="4383"/>
                  </a:lnTo>
                  <a:cubicBezTo>
                    <a:pt x="7311" y="4371"/>
                    <a:pt x="7859" y="4300"/>
                    <a:pt x="8264" y="3836"/>
                  </a:cubicBezTo>
                  <a:lnTo>
                    <a:pt x="10550" y="1371"/>
                  </a:lnTo>
                  <a:cubicBezTo>
                    <a:pt x="10728" y="1121"/>
                    <a:pt x="10966" y="621"/>
                    <a:pt x="10550" y="204"/>
                  </a:cubicBezTo>
                  <a:cubicBezTo>
                    <a:pt x="10395" y="59"/>
                    <a:pt x="10226" y="0"/>
                    <a:pt x="10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77" name="Google Shape;13777;p88"/>
          <p:cNvGrpSpPr/>
          <p:nvPr/>
        </p:nvGrpSpPr>
        <p:grpSpPr>
          <a:xfrm>
            <a:off x="5355784" y="3660297"/>
            <a:ext cx="299019" cy="297905"/>
            <a:chOff x="5355784" y="3834547"/>
            <a:chExt cx="299019" cy="297905"/>
          </a:xfrm>
        </p:grpSpPr>
        <p:sp>
          <p:nvSpPr>
            <p:cNvPr id="13778" name="Google Shape;13778;p88"/>
            <p:cNvSpPr/>
            <p:nvPr/>
          </p:nvSpPr>
          <p:spPr>
            <a:xfrm>
              <a:off x="5355784" y="3834547"/>
              <a:ext cx="299019" cy="297905"/>
            </a:xfrm>
            <a:custGeom>
              <a:avLst/>
              <a:gdLst/>
              <a:ahLst/>
              <a:cxnLst/>
              <a:rect l="l" t="t" r="r" b="b"/>
              <a:pathLst>
                <a:path w="9395" h="9360" extrusionOk="0">
                  <a:moveTo>
                    <a:pt x="3572" y="5454"/>
                  </a:moveTo>
                  <a:cubicBezTo>
                    <a:pt x="3679" y="5573"/>
                    <a:pt x="3786" y="5704"/>
                    <a:pt x="3929" y="5811"/>
                  </a:cubicBezTo>
                  <a:lnTo>
                    <a:pt x="3405" y="6335"/>
                  </a:lnTo>
                  <a:cubicBezTo>
                    <a:pt x="3393" y="6311"/>
                    <a:pt x="3393" y="6299"/>
                    <a:pt x="3382" y="6287"/>
                  </a:cubicBezTo>
                  <a:lnTo>
                    <a:pt x="3096" y="6002"/>
                  </a:lnTo>
                  <a:cubicBezTo>
                    <a:pt x="3084" y="5990"/>
                    <a:pt x="3060" y="5978"/>
                    <a:pt x="3048" y="5978"/>
                  </a:cubicBezTo>
                  <a:lnTo>
                    <a:pt x="3572" y="5454"/>
                  </a:lnTo>
                  <a:close/>
                  <a:moveTo>
                    <a:pt x="2748" y="6109"/>
                  </a:moveTo>
                  <a:cubicBezTo>
                    <a:pt x="2804" y="6109"/>
                    <a:pt x="2858" y="6133"/>
                    <a:pt x="2893" y="6180"/>
                  </a:cubicBezTo>
                  <a:lnTo>
                    <a:pt x="3179" y="6466"/>
                  </a:lnTo>
                  <a:cubicBezTo>
                    <a:pt x="3274" y="6573"/>
                    <a:pt x="3274" y="6704"/>
                    <a:pt x="3191" y="6788"/>
                  </a:cubicBezTo>
                  <a:lnTo>
                    <a:pt x="3036" y="6954"/>
                  </a:lnTo>
                  <a:lnTo>
                    <a:pt x="2429" y="6347"/>
                  </a:lnTo>
                  <a:lnTo>
                    <a:pt x="2584" y="6180"/>
                  </a:lnTo>
                  <a:cubicBezTo>
                    <a:pt x="2631" y="6133"/>
                    <a:pt x="2691" y="6109"/>
                    <a:pt x="2748" y="6109"/>
                  </a:cubicBezTo>
                  <a:close/>
                  <a:moveTo>
                    <a:pt x="2215" y="6549"/>
                  </a:moveTo>
                  <a:lnTo>
                    <a:pt x="2822" y="7169"/>
                  </a:lnTo>
                  <a:lnTo>
                    <a:pt x="965" y="9026"/>
                  </a:lnTo>
                  <a:cubicBezTo>
                    <a:pt x="923" y="9068"/>
                    <a:pt x="866" y="9088"/>
                    <a:pt x="810" y="9088"/>
                  </a:cubicBezTo>
                  <a:cubicBezTo>
                    <a:pt x="753" y="9088"/>
                    <a:pt x="697" y="9068"/>
                    <a:pt x="655" y="9026"/>
                  </a:cubicBezTo>
                  <a:lnTo>
                    <a:pt x="369" y="8740"/>
                  </a:lnTo>
                  <a:cubicBezTo>
                    <a:pt x="262" y="8657"/>
                    <a:pt x="262" y="8502"/>
                    <a:pt x="357" y="8419"/>
                  </a:cubicBezTo>
                  <a:lnTo>
                    <a:pt x="2215" y="6549"/>
                  </a:lnTo>
                  <a:close/>
                  <a:moveTo>
                    <a:pt x="6096" y="1"/>
                  </a:moveTo>
                  <a:cubicBezTo>
                    <a:pt x="3417" y="1"/>
                    <a:pt x="1869" y="3061"/>
                    <a:pt x="3441" y="5216"/>
                  </a:cubicBezTo>
                  <a:lnTo>
                    <a:pt x="2810" y="5835"/>
                  </a:lnTo>
                  <a:cubicBezTo>
                    <a:pt x="2798" y="5834"/>
                    <a:pt x="2786" y="5834"/>
                    <a:pt x="2774" y="5834"/>
                  </a:cubicBezTo>
                  <a:cubicBezTo>
                    <a:pt x="2643" y="5834"/>
                    <a:pt x="2516" y="5892"/>
                    <a:pt x="2429" y="5990"/>
                  </a:cubicBezTo>
                  <a:lnTo>
                    <a:pt x="191" y="8216"/>
                  </a:lnTo>
                  <a:cubicBezTo>
                    <a:pt x="0" y="8419"/>
                    <a:pt x="0" y="8728"/>
                    <a:pt x="191" y="8919"/>
                  </a:cubicBezTo>
                  <a:lnTo>
                    <a:pt x="465" y="9216"/>
                  </a:lnTo>
                  <a:cubicBezTo>
                    <a:pt x="560" y="9312"/>
                    <a:pt x="685" y="9359"/>
                    <a:pt x="810" y="9359"/>
                  </a:cubicBezTo>
                  <a:cubicBezTo>
                    <a:pt x="935" y="9359"/>
                    <a:pt x="1060" y="9312"/>
                    <a:pt x="1155" y="9216"/>
                  </a:cubicBezTo>
                  <a:lnTo>
                    <a:pt x="3120" y="7252"/>
                  </a:lnTo>
                  <a:lnTo>
                    <a:pt x="3393" y="6990"/>
                  </a:lnTo>
                  <a:cubicBezTo>
                    <a:pt x="3501" y="6883"/>
                    <a:pt x="3536" y="6752"/>
                    <a:pt x="3536" y="6597"/>
                  </a:cubicBezTo>
                  <a:lnTo>
                    <a:pt x="4167" y="5978"/>
                  </a:lnTo>
                  <a:cubicBezTo>
                    <a:pt x="4632" y="6299"/>
                    <a:pt x="5179" y="6526"/>
                    <a:pt x="5763" y="6573"/>
                  </a:cubicBezTo>
                  <a:lnTo>
                    <a:pt x="5775" y="6573"/>
                  </a:lnTo>
                  <a:cubicBezTo>
                    <a:pt x="5846" y="6573"/>
                    <a:pt x="5906" y="6514"/>
                    <a:pt x="5906" y="6454"/>
                  </a:cubicBezTo>
                  <a:cubicBezTo>
                    <a:pt x="5918" y="6371"/>
                    <a:pt x="5858" y="6299"/>
                    <a:pt x="5787" y="6299"/>
                  </a:cubicBezTo>
                  <a:cubicBezTo>
                    <a:pt x="5191" y="6240"/>
                    <a:pt x="4644" y="6002"/>
                    <a:pt x="4191" y="5645"/>
                  </a:cubicBezTo>
                  <a:cubicBezTo>
                    <a:pt x="1977" y="3847"/>
                    <a:pt x="3286" y="287"/>
                    <a:pt x="6096" y="287"/>
                  </a:cubicBezTo>
                  <a:cubicBezTo>
                    <a:pt x="7680" y="287"/>
                    <a:pt x="8942" y="1489"/>
                    <a:pt x="9108" y="3001"/>
                  </a:cubicBezTo>
                  <a:cubicBezTo>
                    <a:pt x="9119" y="3067"/>
                    <a:pt x="9170" y="3122"/>
                    <a:pt x="9233" y="3122"/>
                  </a:cubicBezTo>
                  <a:cubicBezTo>
                    <a:pt x="9239" y="3122"/>
                    <a:pt x="9245" y="3121"/>
                    <a:pt x="9251" y="3120"/>
                  </a:cubicBezTo>
                  <a:cubicBezTo>
                    <a:pt x="9335" y="3097"/>
                    <a:pt x="9394" y="3037"/>
                    <a:pt x="9370" y="2966"/>
                  </a:cubicBezTo>
                  <a:cubicBezTo>
                    <a:pt x="9216" y="1334"/>
                    <a:pt x="7823" y="1"/>
                    <a:pt x="6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9" name="Google Shape;13779;p88"/>
            <p:cNvSpPr/>
            <p:nvPr/>
          </p:nvSpPr>
          <p:spPr>
            <a:xfrm>
              <a:off x="5455054" y="3854280"/>
              <a:ext cx="179666" cy="171296"/>
            </a:xfrm>
            <a:custGeom>
              <a:avLst/>
              <a:gdLst/>
              <a:ahLst/>
              <a:cxnLst/>
              <a:rect l="l" t="t" r="r" b="b"/>
              <a:pathLst>
                <a:path w="5645" h="5382" extrusionOk="0">
                  <a:moveTo>
                    <a:pt x="2953" y="274"/>
                  </a:moveTo>
                  <a:cubicBezTo>
                    <a:pt x="4275" y="274"/>
                    <a:pt x="5358" y="1345"/>
                    <a:pt x="5358" y="2691"/>
                  </a:cubicBezTo>
                  <a:cubicBezTo>
                    <a:pt x="5358" y="4024"/>
                    <a:pt x="4275" y="5096"/>
                    <a:pt x="2953" y="5096"/>
                  </a:cubicBezTo>
                  <a:cubicBezTo>
                    <a:pt x="2322" y="5096"/>
                    <a:pt x="1715" y="4858"/>
                    <a:pt x="1239" y="4405"/>
                  </a:cubicBezTo>
                  <a:cubicBezTo>
                    <a:pt x="298" y="3465"/>
                    <a:pt x="298" y="1929"/>
                    <a:pt x="1239" y="976"/>
                  </a:cubicBezTo>
                  <a:cubicBezTo>
                    <a:pt x="1715" y="500"/>
                    <a:pt x="2322" y="274"/>
                    <a:pt x="2953" y="274"/>
                  </a:cubicBezTo>
                  <a:close/>
                  <a:moveTo>
                    <a:pt x="2958" y="0"/>
                  </a:moveTo>
                  <a:cubicBezTo>
                    <a:pt x="2269" y="0"/>
                    <a:pt x="1578" y="262"/>
                    <a:pt x="1048" y="786"/>
                  </a:cubicBezTo>
                  <a:cubicBezTo>
                    <a:pt x="1" y="1822"/>
                    <a:pt x="1" y="3536"/>
                    <a:pt x="1048" y="4596"/>
                  </a:cubicBezTo>
                  <a:cubicBezTo>
                    <a:pt x="1572" y="5120"/>
                    <a:pt x="2263" y="5382"/>
                    <a:pt x="2953" y="5382"/>
                  </a:cubicBezTo>
                  <a:cubicBezTo>
                    <a:pt x="4430" y="5370"/>
                    <a:pt x="5644" y="4179"/>
                    <a:pt x="5644" y="2691"/>
                  </a:cubicBezTo>
                  <a:cubicBezTo>
                    <a:pt x="5644" y="1977"/>
                    <a:pt x="5358" y="1286"/>
                    <a:pt x="4858" y="786"/>
                  </a:cubicBezTo>
                  <a:cubicBezTo>
                    <a:pt x="4335" y="262"/>
                    <a:pt x="3647" y="0"/>
                    <a:pt x="29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0" name="Google Shape;13780;p88"/>
            <p:cNvSpPr/>
            <p:nvPr/>
          </p:nvSpPr>
          <p:spPr>
            <a:xfrm>
              <a:off x="5508110" y="3886490"/>
              <a:ext cx="81510" cy="99302"/>
            </a:xfrm>
            <a:custGeom>
              <a:avLst/>
              <a:gdLst/>
              <a:ahLst/>
              <a:cxnLst/>
              <a:rect l="l" t="t" r="r" b="b"/>
              <a:pathLst>
                <a:path w="2561" h="3120" extrusionOk="0">
                  <a:moveTo>
                    <a:pt x="1286" y="262"/>
                  </a:moveTo>
                  <a:cubicBezTo>
                    <a:pt x="1596" y="262"/>
                    <a:pt x="1846" y="512"/>
                    <a:pt x="1846" y="834"/>
                  </a:cubicBezTo>
                  <a:cubicBezTo>
                    <a:pt x="1846" y="1143"/>
                    <a:pt x="1596" y="1393"/>
                    <a:pt x="1286" y="1393"/>
                  </a:cubicBezTo>
                  <a:cubicBezTo>
                    <a:pt x="977" y="1393"/>
                    <a:pt x="715" y="1143"/>
                    <a:pt x="715" y="834"/>
                  </a:cubicBezTo>
                  <a:cubicBezTo>
                    <a:pt x="739" y="512"/>
                    <a:pt x="977" y="262"/>
                    <a:pt x="1286" y="262"/>
                  </a:cubicBezTo>
                  <a:close/>
                  <a:moveTo>
                    <a:pt x="1703" y="1667"/>
                  </a:moveTo>
                  <a:cubicBezTo>
                    <a:pt x="2036" y="1667"/>
                    <a:pt x="2310" y="1929"/>
                    <a:pt x="2310" y="2274"/>
                  </a:cubicBezTo>
                  <a:lnTo>
                    <a:pt x="2310" y="2858"/>
                  </a:lnTo>
                  <a:lnTo>
                    <a:pt x="2001" y="2858"/>
                  </a:lnTo>
                  <a:lnTo>
                    <a:pt x="2001" y="2262"/>
                  </a:lnTo>
                  <a:cubicBezTo>
                    <a:pt x="2001" y="2179"/>
                    <a:pt x="1941" y="2119"/>
                    <a:pt x="1870" y="2119"/>
                  </a:cubicBezTo>
                  <a:cubicBezTo>
                    <a:pt x="1786" y="2119"/>
                    <a:pt x="1727" y="2179"/>
                    <a:pt x="1727" y="2262"/>
                  </a:cubicBezTo>
                  <a:lnTo>
                    <a:pt x="1727" y="2858"/>
                  </a:lnTo>
                  <a:lnTo>
                    <a:pt x="870" y="2858"/>
                  </a:lnTo>
                  <a:lnTo>
                    <a:pt x="870" y="2262"/>
                  </a:lnTo>
                  <a:cubicBezTo>
                    <a:pt x="870" y="2179"/>
                    <a:pt x="810" y="2119"/>
                    <a:pt x="727" y="2119"/>
                  </a:cubicBezTo>
                  <a:cubicBezTo>
                    <a:pt x="655" y="2119"/>
                    <a:pt x="596" y="2179"/>
                    <a:pt x="596" y="2262"/>
                  </a:cubicBezTo>
                  <a:lnTo>
                    <a:pt x="596" y="2858"/>
                  </a:lnTo>
                  <a:lnTo>
                    <a:pt x="298" y="2858"/>
                  </a:lnTo>
                  <a:lnTo>
                    <a:pt x="298" y="2274"/>
                  </a:lnTo>
                  <a:cubicBezTo>
                    <a:pt x="298" y="1929"/>
                    <a:pt x="572" y="1667"/>
                    <a:pt x="905" y="1667"/>
                  </a:cubicBezTo>
                  <a:close/>
                  <a:moveTo>
                    <a:pt x="1286" y="0"/>
                  </a:moveTo>
                  <a:cubicBezTo>
                    <a:pt x="822" y="0"/>
                    <a:pt x="453" y="369"/>
                    <a:pt x="453" y="834"/>
                  </a:cubicBezTo>
                  <a:cubicBezTo>
                    <a:pt x="453" y="1048"/>
                    <a:pt x="536" y="1262"/>
                    <a:pt x="691" y="1405"/>
                  </a:cubicBezTo>
                  <a:cubicBezTo>
                    <a:pt x="298" y="1500"/>
                    <a:pt x="1" y="1857"/>
                    <a:pt x="1" y="2274"/>
                  </a:cubicBezTo>
                  <a:lnTo>
                    <a:pt x="1" y="2858"/>
                  </a:lnTo>
                  <a:cubicBezTo>
                    <a:pt x="1" y="3000"/>
                    <a:pt x="120" y="3120"/>
                    <a:pt x="274" y="3120"/>
                  </a:cubicBezTo>
                  <a:lnTo>
                    <a:pt x="2298" y="3120"/>
                  </a:lnTo>
                  <a:cubicBezTo>
                    <a:pt x="2441" y="3120"/>
                    <a:pt x="2560" y="3000"/>
                    <a:pt x="2560" y="2858"/>
                  </a:cubicBezTo>
                  <a:lnTo>
                    <a:pt x="2560" y="2274"/>
                  </a:lnTo>
                  <a:cubicBezTo>
                    <a:pt x="2560" y="1857"/>
                    <a:pt x="2275" y="1500"/>
                    <a:pt x="1882" y="1405"/>
                  </a:cubicBezTo>
                  <a:cubicBezTo>
                    <a:pt x="2025" y="1262"/>
                    <a:pt x="2120" y="1048"/>
                    <a:pt x="2120" y="834"/>
                  </a:cubicBezTo>
                  <a:cubicBezTo>
                    <a:pt x="2120" y="369"/>
                    <a:pt x="1751" y="0"/>
                    <a:pt x="1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1" name="Google Shape;13781;p88"/>
            <p:cNvSpPr/>
            <p:nvPr/>
          </p:nvSpPr>
          <p:spPr>
            <a:xfrm>
              <a:off x="5554706" y="3945530"/>
              <a:ext cx="98952" cy="98251"/>
            </a:xfrm>
            <a:custGeom>
              <a:avLst/>
              <a:gdLst/>
              <a:ahLst/>
              <a:cxnLst/>
              <a:rect l="l" t="t" r="r" b="b"/>
              <a:pathLst>
                <a:path w="3109" h="3087" extrusionOk="0">
                  <a:moveTo>
                    <a:pt x="2959" y="1"/>
                  </a:moveTo>
                  <a:cubicBezTo>
                    <a:pt x="2892" y="1"/>
                    <a:pt x="2823" y="56"/>
                    <a:pt x="2823" y="122"/>
                  </a:cubicBezTo>
                  <a:cubicBezTo>
                    <a:pt x="2680" y="1550"/>
                    <a:pt x="1561" y="2669"/>
                    <a:pt x="132" y="2812"/>
                  </a:cubicBezTo>
                  <a:cubicBezTo>
                    <a:pt x="61" y="2824"/>
                    <a:pt x="1" y="2884"/>
                    <a:pt x="13" y="2967"/>
                  </a:cubicBezTo>
                  <a:cubicBezTo>
                    <a:pt x="13" y="3039"/>
                    <a:pt x="72" y="3086"/>
                    <a:pt x="144" y="3086"/>
                  </a:cubicBezTo>
                  <a:lnTo>
                    <a:pt x="168" y="3086"/>
                  </a:lnTo>
                  <a:cubicBezTo>
                    <a:pt x="1704" y="2931"/>
                    <a:pt x="2942" y="1717"/>
                    <a:pt x="3097" y="145"/>
                  </a:cubicBezTo>
                  <a:cubicBezTo>
                    <a:pt x="3109" y="74"/>
                    <a:pt x="3049" y="2"/>
                    <a:pt x="2978" y="2"/>
                  </a:cubicBezTo>
                  <a:cubicBezTo>
                    <a:pt x="2971" y="1"/>
                    <a:pt x="2965" y="1"/>
                    <a:pt x="29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82" name="Google Shape;13782;p88"/>
          <p:cNvGrpSpPr/>
          <p:nvPr/>
        </p:nvGrpSpPr>
        <p:grpSpPr>
          <a:xfrm>
            <a:off x="8036455" y="3633021"/>
            <a:ext cx="292176" cy="353985"/>
            <a:chOff x="8036455" y="3807271"/>
            <a:chExt cx="292176" cy="353985"/>
          </a:xfrm>
        </p:grpSpPr>
        <p:sp>
          <p:nvSpPr>
            <p:cNvPr id="13783" name="Google Shape;13783;p88"/>
            <p:cNvSpPr/>
            <p:nvPr/>
          </p:nvSpPr>
          <p:spPr>
            <a:xfrm>
              <a:off x="8039479" y="3807271"/>
              <a:ext cx="289153" cy="330465"/>
            </a:xfrm>
            <a:custGeom>
              <a:avLst/>
              <a:gdLst/>
              <a:ahLst/>
              <a:cxnLst/>
              <a:rect l="l" t="t" r="r" b="b"/>
              <a:pathLst>
                <a:path w="9085" h="10383" extrusionOk="0">
                  <a:moveTo>
                    <a:pt x="6049" y="298"/>
                  </a:moveTo>
                  <a:lnTo>
                    <a:pt x="4489" y="1358"/>
                  </a:lnTo>
                  <a:lnTo>
                    <a:pt x="2917" y="298"/>
                  </a:lnTo>
                  <a:close/>
                  <a:moveTo>
                    <a:pt x="2465" y="406"/>
                  </a:moveTo>
                  <a:lnTo>
                    <a:pt x="4203" y="1620"/>
                  </a:lnTo>
                  <a:lnTo>
                    <a:pt x="3203" y="2632"/>
                  </a:lnTo>
                  <a:lnTo>
                    <a:pt x="2203" y="1037"/>
                  </a:lnTo>
                  <a:lnTo>
                    <a:pt x="2465" y="406"/>
                  </a:lnTo>
                  <a:close/>
                  <a:moveTo>
                    <a:pt x="6513" y="382"/>
                  </a:moveTo>
                  <a:lnTo>
                    <a:pt x="6763" y="1025"/>
                  </a:lnTo>
                  <a:lnTo>
                    <a:pt x="5763" y="2632"/>
                  </a:lnTo>
                  <a:lnTo>
                    <a:pt x="4739" y="1572"/>
                  </a:lnTo>
                  <a:lnTo>
                    <a:pt x="6513" y="382"/>
                  </a:lnTo>
                  <a:close/>
                  <a:moveTo>
                    <a:pt x="4501" y="1787"/>
                  </a:moveTo>
                  <a:lnTo>
                    <a:pt x="5334" y="2632"/>
                  </a:lnTo>
                  <a:lnTo>
                    <a:pt x="4941" y="3061"/>
                  </a:lnTo>
                  <a:lnTo>
                    <a:pt x="4036" y="3061"/>
                  </a:lnTo>
                  <a:lnTo>
                    <a:pt x="3667" y="2632"/>
                  </a:lnTo>
                  <a:lnTo>
                    <a:pt x="4501" y="1787"/>
                  </a:lnTo>
                  <a:close/>
                  <a:moveTo>
                    <a:pt x="2405" y="1"/>
                  </a:moveTo>
                  <a:lnTo>
                    <a:pt x="2382" y="13"/>
                  </a:lnTo>
                  <a:lnTo>
                    <a:pt x="2370" y="25"/>
                  </a:lnTo>
                  <a:lnTo>
                    <a:pt x="2358" y="48"/>
                  </a:lnTo>
                  <a:lnTo>
                    <a:pt x="2346" y="60"/>
                  </a:lnTo>
                  <a:lnTo>
                    <a:pt x="2346" y="72"/>
                  </a:lnTo>
                  <a:lnTo>
                    <a:pt x="1989" y="965"/>
                  </a:lnTo>
                  <a:lnTo>
                    <a:pt x="107" y="1739"/>
                  </a:lnTo>
                  <a:cubicBezTo>
                    <a:pt x="48" y="1775"/>
                    <a:pt x="0" y="1834"/>
                    <a:pt x="0" y="1894"/>
                  </a:cubicBezTo>
                  <a:lnTo>
                    <a:pt x="0" y="3620"/>
                  </a:lnTo>
                  <a:cubicBezTo>
                    <a:pt x="0" y="3704"/>
                    <a:pt x="84" y="3775"/>
                    <a:pt x="167" y="3775"/>
                  </a:cubicBezTo>
                  <a:cubicBezTo>
                    <a:pt x="262" y="3775"/>
                    <a:pt x="334" y="3704"/>
                    <a:pt x="334" y="3620"/>
                  </a:cubicBezTo>
                  <a:lnTo>
                    <a:pt x="334" y="1989"/>
                  </a:lnTo>
                  <a:lnTo>
                    <a:pt x="2084" y="1275"/>
                  </a:lnTo>
                  <a:lnTo>
                    <a:pt x="3144" y="2977"/>
                  </a:lnTo>
                  <a:cubicBezTo>
                    <a:pt x="3179" y="3025"/>
                    <a:pt x="3215" y="3049"/>
                    <a:pt x="3263" y="3049"/>
                  </a:cubicBezTo>
                  <a:lnTo>
                    <a:pt x="3370" y="3049"/>
                  </a:lnTo>
                  <a:lnTo>
                    <a:pt x="3382" y="3037"/>
                  </a:lnTo>
                  <a:lnTo>
                    <a:pt x="3513" y="2906"/>
                  </a:lnTo>
                  <a:lnTo>
                    <a:pt x="3870" y="3323"/>
                  </a:lnTo>
                  <a:lnTo>
                    <a:pt x="3429" y="5609"/>
                  </a:lnTo>
                  <a:cubicBezTo>
                    <a:pt x="3417" y="5704"/>
                    <a:pt x="3477" y="5787"/>
                    <a:pt x="3560" y="5799"/>
                  </a:cubicBezTo>
                  <a:lnTo>
                    <a:pt x="3679" y="5799"/>
                  </a:lnTo>
                  <a:cubicBezTo>
                    <a:pt x="3679" y="5799"/>
                    <a:pt x="3691" y="5799"/>
                    <a:pt x="3691" y="5787"/>
                  </a:cubicBezTo>
                  <a:lnTo>
                    <a:pt x="3691" y="5775"/>
                  </a:lnTo>
                  <a:lnTo>
                    <a:pt x="3691" y="5751"/>
                  </a:lnTo>
                  <a:lnTo>
                    <a:pt x="3691" y="5740"/>
                  </a:lnTo>
                  <a:lnTo>
                    <a:pt x="3691" y="5728"/>
                  </a:lnTo>
                  <a:lnTo>
                    <a:pt x="4120" y="3477"/>
                  </a:lnTo>
                  <a:lnTo>
                    <a:pt x="4918" y="3477"/>
                  </a:lnTo>
                  <a:lnTo>
                    <a:pt x="5906" y="8633"/>
                  </a:lnTo>
                  <a:lnTo>
                    <a:pt x="4513" y="9978"/>
                  </a:lnTo>
                  <a:lnTo>
                    <a:pt x="3108" y="8633"/>
                  </a:lnTo>
                  <a:lnTo>
                    <a:pt x="3572" y="6228"/>
                  </a:lnTo>
                  <a:lnTo>
                    <a:pt x="3572" y="6204"/>
                  </a:lnTo>
                  <a:cubicBezTo>
                    <a:pt x="3572" y="6132"/>
                    <a:pt x="3513" y="6049"/>
                    <a:pt x="3441" y="6037"/>
                  </a:cubicBezTo>
                  <a:cubicBezTo>
                    <a:pt x="3433" y="6036"/>
                    <a:pt x="3425" y="6036"/>
                    <a:pt x="3417" y="6036"/>
                  </a:cubicBezTo>
                  <a:cubicBezTo>
                    <a:pt x="3332" y="6036"/>
                    <a:pt x="3262" y="6092"/>
                    <a:pt x="3251" y="6168"/>
                  </a:cubicBezTo>
                  <a:lnTo>
                    <a:pt x="2751" y="8657"/>
                  </a:lnTo>
                  <a:cubicBezTo>
                    <a:pt x="2739" y="8716"/>
                    <a:pt x="2751" y="8764"/>
                    <a:pt x="2798" y="8811"/>
                  </a:cubicBezTo>
                  <a:lnTo>
                    <a:pt x="4382" y="10335"/>
                  </a:lnTo>
                  <a:cubicBezTo>
                    <a:pt x="4406" y="10371"/>
                    <a:pt x="4453" y="10383"/>
                    <a:pt x="4501" y="10383"/>
                  </a:cubicBezTo>
                  <a:cubicBezTo>
                    <a:pt x="4537" y="10383"/>
                    <a:pt x="4584" y="10371"/>
                    <a:pt x="4620" y="10335"/>
                  </a:cubicBezTo>
                  <a:lnTo>
                    <a:pt x="6192" y="8811"/>
                  </a:lnTo>
                  <a:cubicBezTo>
                    <a:pt x="6239" y="8764"/>
                    <a:pt x="6251" y="8716"/>
                    <a:pt x="6239" y="8657"/>
                  </a:cubicBezTo>
                  <a:lnTo>
                    <a:pt x="5215" y="3370"/>
                  </a:lnTo>
                  <a:lnTo>
                    <a:pt x="5572" y="2953"/>
                  </a:lnTo>
                  <a:lnTo>
                    <a:pt x="5703" y="3096"/>
                  </a:lnTo>
                  <a:lnTo>
                    <a:pt x="5715" y="3108"/>
                  </a:lnTo>
                  <a:lnTo>
                    <a:pt x="5822" y="3108"/>
                  </a:lnTo>
                  <a:cubicBezTo>
                    <a:pt x="5870" y="3108"/>
                    <a:pt x="5906" y="3073"/>
                    <a:pt x="5941" y="3037"/>
                  </a:cubicBezTo>
                  <a:lnTo>
                    <a:pt x="7001" y="1334"/>
                  </a:lnTo>
                  <a:lnTo>
                    <a:pt x="8751" y="2049"/>
                  </a:lnTo>
                  <a:lnTo>
                    <a:pt x="8751" y="8228"/>
                  </a:lnTo>
                  <a:cubicBezTo>
                    <a:pt x="8751" y="8311"/>
                    <a:pt x="8823" y="8395"/>
                    <a:pt x="8918" y="8395"/>
                  </a:cubicBezTo>
                  <a:cubicBezTo>
                    <a:pt x="9001" y="8395"/>
                    <a:pt x="9085" y="8311"/>
                    <a:pt x="9085" y="8228"/>
                  </a:cubicBezTo>
                  <a:lnTo>
                    <a:pt x="9085" y="1930"/>
                  </a:lnTo>
                  <a:cubicBezTo>
                    <a:pt x="9073" y="1810"/>
                    <a:pt x="9037" y="1751"/>
                    <a:pt x="8978" y="1739"/>
                  </a:cubicBezTo>
                  <a:lnTo>
                    <a:pt x="7108" y="965"/>
                  </a:lnTo>
                  <a:lnTo>
                    <a:pt x="6751" y="72"/>
                  </a:lnTo>
                  <a:lnTo>
                    <a:pt x="6751" y="60"/>
                  </a:lnTo>
                  <a:cubicBezTo>
                    <a:pt x="6751" y="60"/>
                    <a:pt x="6751" y="48"/>
                    <a:pt x="6727" y="48"/>
                  </a:cubicBezTo>
                  <a:lnTo>
                    <a:pt x="6715" y="25"/>
                  </a:lnTo>
                  <a:lnTo>
                    <a:pt x="6703" y="13"/>
                  </a:lnTo>
                  <a:lnTo>
                    <a:pt x="6692"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4" name="Google Shape;13784;p88"/>
            <p:cNvSpPr/>
            <p:nvPr/>
          </p:nvSpPr>
          <p:spPr>
            <a:xfrm>
              <a:off x="8036455" y="3934613"/>
              <a:ext cx="291795" cy="226644"/>
            </a:xfrm>
            <a:custGeom>
              <a:avLst/>
              <a:gdLst/>
              <a:ahLst/>
              <a:cxnLst/>
              <a:rect l="l" t="t" r="r" b="b"/>
              <a:pathLst>
                <a:path w="9168" h="7121" extrusionOk="0">
                  <a:moveTo>
                    <a:pt x="155" y="0"/>
                  </a:moveTo>
                  <a:cubicBezTo>
                    <a:pt x="71" y="0"/>
                    <a:pt x="0" y="72"/>
                    <a:pt x="0" y="167"/>
                  </a:cubicBezTo>
                  <a:lnTo>
                    <a:pt x="0" y="6953"/>
                  </a:lnTo>
                  <a:cubicBezTo>
                    <a:pt x="0" y="7037"/>
                    <a:pt x="71" y="7120"/>
                    <a:pt x="155" y="7120"/>
                  </a:cubicBezTo>
                  <a:lnTo>
                    <a:pt x="9001" y="7120"/>
                  </a:lnTo>
                  <a:cubicBezTo>
                    <a:pt x="9084" y="7120"/>
                    <a:pt x="9168" y="7037"/>
                    <a:pt x="9168" y="6953"/>
                  </a:cubicBezTo>
                  <a:lnTo>
                    <a:pt x="9168" y="4715"/>
                  </a:lnTo>
                  <a:cubicBezTo>
                    <a:pt x="9168" y="4632"/>
                    <a:pt x="9084" y="4560"/>
                    <a:pt x="9001" y="4560"/>
                  </a:cubicBezTo>
                  <a:cubicBezTo>
                    <a:pt x="8906" y="4560"/>
                    <a:pt x="8834" y="4632"/>
                    <a:pt x="8834" y="4715"/>
                  </a:cubicBezTo>
                  <a:lnTo>
                    <a:pt x="8834" y="6787"/>
                  </a:lnTo>
                  <a:lnTo>
                    <a:pt x="321" y="6787"/>
                  </a:lnTo>
                  <a:lnTo>
                    <a:pt x="321" y="167"/>
                  </a:lnTo>
                  <a:cubicBezTo>
                    <a:pt x="321"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85" name="Google Shape;13785;p88"/>
          <p:cNvGrpSpPr/>
          <p:nvPr/>
        </p:nvGrpSpPr>
        <p:grpSpPr>
          <a:xfrm>
            <a:off x="4874902" y="3634549"/>
            <a:ext cx="345615" cy="350835"/>
            <a:chOff x="4874902" y="3808799"/>
            <a:chExt cx="345615" cy="350835"/>
          </a:xfrm>
        </p:grpSpPr>
        <p:sp>
          <p:nvSpPr>
            <p:cNvPr id="13786" name="Google Shape;13786;p88"/>
            <p:cNvSpPr/>
            <p:nvPr/>
          </p:nvSpPr>
          <p:spPr>
            <a:xfrm>
              <a:off x="4874902" y="3808799"/>
              <a:ext cx="345615" cy="350835"/>
            </a:xfrm>
            <a:custGeom>
              <a:avLst/>
              <a:gdLst/>
              <a:ahLst/>
              <a:cxnLst/>
              <a:rect l="l" t="t" r="r" b="b"/>
              <a:pathLst>
                <a:path w="10859" h="11023" extrusionOk="0">
                  <a:moveTo>
                    <a:pt x="6632" y="274"/>
                  </a:moveTo>
                  <a:cubicBezTo>
                    <a:pt x="6858" y="274"/>
                    <a:pt x="7037" y="453"/>
                    <a:pt x="7037" y="679"/>
                  </a:cubicBezTo>
                  <a:cubicBezTo>
                    <a:pt x="7037" y="905"/>
                    <a:pt x="6858" y="1084"/>
                    <a:pt x="6632" y="1084"/>
                  </a:cubicBezTo>
                  <a:lnTo>
                    <a:pt x="4906" y="1084"/>
                  </a:lnTo>
                  <a:cubicBezTo>
                    <a:pt x="4691" y="1084"/>
                    <a:pt x="4513" y="905"/>
                    <a:pt x="4513" y="679"/>
                  </a:cubicBezTo>
                  <a:cubicBezTo>
                    <a:pt x="4513" y="453"/>
                    <a:pt x="4691" y="274"/>
                    <a:pt x="4906" y="274"/>
                  </a:cubicBezTo>
                  <a:close/>
                  <a:moveTo>
                    <a:pt x="5965" y="1405"/>
                  </a:moveTo>
                  <a:lnTo>
                    <a:pt x="5965" y="1965"/>
                  </a:lnTo>
                  <a:lnTo>
                    <a:pt x="5572" y="1965"/>
                  </a:lnTo>
                  <a:lnTo>
                    <a:pt x="5572" y="1405"/>
                  </a:lnTo>
                  <a:close/>
                  <a:moveTo>
                    <a:pt x="5790" y="2285"/>
                  </a:moveTo>
                  <a:cubicBezTo>
                    <a:pt x="7012" y="2285"/>
                    <a:pt x="8209" y="2830"/>
                    <a:pt x="9037" y="3834"/>
                  </a:cubicBezTo>
                  <a:cubicBezTo>
                    <a:pt x="10513" y="5632"/>
                    <a:pt x="10228" y="8287"/>
                    <a:pt x="8430" y="9763"/>
                  </a:cubicBezTo>
                  <a:cubicBezTo>
                    <a:pt x="7647" y="10392"/>
                    <a:pt x="6705" y="10700"/>
                    <a:pt x="5771" y="10700"/>
                  </a:cubicBezTo>
                  <a:cubicBezTo>
                    <a:pt x="4545" y="10700"/>
                    <a:pt x="3331" y="10171"/>
                    <a:pt x="2500" y="9144"/>
                  </a:cubicBezTo>
                  <a:cubicBezTo>
                    <a:pt x="405" y="6573"/>
                    <a:pt x="2000" y="2715"/>
                    <a:pt x="5239" y="2322"/>
                  </a:cubicBezTo>
                  <a:cubicBezTo>
                    <a:pt x="5422" y="2297"/>
                    <a:pt x="5606" y="2285"/>
                    <a:pt x="5790" y="2285"/>
                  </a:cubicBezTo>
                  <a:close/>
                  <a:moveTo>
                    <a:pt x="4917" y="0"/>
                  </a:moveTo>
                  <a:cubicBezTo>
                    <a:pt x="4513" y="0"/>
                    <a:pt x="4203" y="322"/>
                    <a:pt x="4203" y="715"/>
                  </a:cubicBezTo>
                  <a:cubicBezTo>
                    <a:pt x="4203" y="1108"/>
                    <a:pt x="4525" y="1429"/>
                    <a:pt x="4917" y="1429"/>
                  </a:cubicBezTo>
                  <a:lnTo>
                    <a:pt x="5251" y="1429"/>
                  </a:lnTo>
                  <a:lnTo>
                    <a:pt x="5251" y="1989"/>
                  </a:lnTo>
                  <a:cubicBezTo>
                    <a:pt x="1727" y="2393"/>
                    <a:pt x="0" y="6573"/>
                    <a:pt x="2262" y="9359"/>
                  </a:cubicBezTo>
                  <a:cubicBezTo>
                    <a:pt x="3161" y="10454"/>
                    <a:pt x="4471" y="11023"/>
                    <a:pt x="5790" y="11023"/>
                  </a:cubicBezTo>
                  <a:cubicBezTo>
                    <a:pt x="6795" y="11023"/>
                    <a:pt x="7805" y="10693"/>
                    <a:pt x="8644" y="10013"/>
                  </a:cubicBezTo>
                  <a:cubicBezTo>
                    <a:pt x="10585" y="8430"/>
                    <a:pt x="10859" y="5561"/>
                    <a:pt x="9287" y="3632"/>
                  </a:cubicBezTo>
                  <a:cubicBezTo>
                    <a:pt x="8513" y="2679"/>
                    <a:pt x="7430" y="2120"/>
                    <a:pt x="6299" y="1989"/>
                  </a:cubicBezTo>
                  <a:lnTo>
                    <a:pt x="6299" y="1429"/>
                  </a:lnTo>
                  <a:lnTo>
                    <a:pt x="6644" y="1429"/>
                  </a:lnTo>
                  <a:cubicBezTo>
                    <a:pt x="7037" y="1429"/>
                    <a:pt x="7358" y="1096"/>
                    <a:pt x="7358" y="715"/>
                  </a:cubicBezTo>
                  <a:cubicBezTo>
                    <a:pt x="7358" y="310"/>
                    <a:pt x="7025" y="0"/>
                    <a:pt x="6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7" name="Google Shape;13787;p88"/>
            <p:cNvSpPr/>
            <p:nvPr/>
          </p:nvSpPr>
          <p:spPr>
            <a:xfrm>
              <a:off x="4939321" y="4009630"/>
              <a:ext cx="145929" cy="123618"/>
            </a:xfrm>
            <a:custGeom>
              <a:avLst/>
              <a:gdLst/>
              <a:ahLst/>
              <a:cxnLst/>
              <a:rect l="l" t="t" r="r" b="b"/>
              <a:pathLst>
                <a:path w="4585" h="3884" extrusionOk="0">
                  <a:moveTo>
                    <a:pt x="203" y="1"/>
                  </a:moveTo>
                  <a:cubicBezTo>
                    <a:pt x="119" y="1"/>
                    <a:pt x="48" y="72"/>
                    <a:pt x="48" y="155"/>
                  </a:cubicBezTo>
                  <a:cubicBezTo>
                    <a:pt x="48" y="203"/>
                    <a:pt x="0" y="965"/>
                    <a:pt x="429" y="1810"/>
                  </a:cubicBezTo>
                  <a:cubicBezTo>
                    <a:pt x="691" y="2334"/>
                    <a:pt x="1072" y="2799"/>
                    <a:pt x="1548" y="3156"/>
                  </a:cubicBezTo>
                  <a:cubicBezTo>
                    <a:pt x="2212" y="3644"/>
                    <a:pt x="2997" y="3883"/>
                    <a:pt x="3771" y="3883"/>
                  </a:cubicBezTo>
                  <a:cubicBezTo>
                    <a:pt x="3996" y="3883"/>
                    <a:pt x="4221" y="3863"/>
                    <a:pt x="4441" y="3823"/>
                  </a:cubicBezTo>
                  <a:cubicBezTo>
                    <a:pt x="4525" y="3811"/>
                    <a:pt x="4584" y="3715"/>
                    <a:pt x="4572" y="3632"/>
                  </a:cubicBezTo>
                  <a:cubicBezTo>
                    <a:pt x="4540" y="3545"/>
                    <a:pt x="4477" y="3488"/>
                    <a:pt x="4394" y="3488"/>
                  </a:cubicBezTo>
                  <a:cubicBezTo>
                    <a:pt x="4386" y="3488"/>
                    <a:pt x="4378" y="3488"/>
                    <a:pt x="4370" y="3489"/>
                  </a:cubicBezTo>
                  <a:cubicBezTo>
                    <a:pt x="4161" y="3528"/>
                    <a:pt x="3950" y="3547"/>
                    <a:pt x="3739" y="3547"/>
                  </a:cubicBezTo>
                  <a:cubicBezTo>
                    <a:pt x="3035" y="3547"/>
                    <a:pt x="2334" y="3331"/>
                    <a:pt x="1739" y="2882"/>
                  </a:cubicBezTo>
                  <a:cubicBezTo>
                    <a:pt x="286" y="1810"/>
                    <a:pt x="369" y="155"/>
                    <a:pt x="369" y="155"/>
                  </a:cubicBezTo>
                  <a:cubicBezTo>
                    <a:pt x="369" y="72"/>
                    <a:pt x="298"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8" name="Google Shape;13788;p88"/>
            <p:cNvSpPr/>
            <p:nvPr/>
          </p:nvSpPr>
          <p:spPr>
            <a:xfrm>
              <a:off x="4942344" y="3897629"/>
              <a:ext cx="205033" cy="101816"/>
            </a:xfrm>
            <a:custGeom>
              <a:avLst/>
              <a:gdLst/>
              <a:ahLst/>
              <a:cxnLst/>
              <a:rect l="l" t="t" r="r" b="b"/>
              <a:pathLst>
                <a:path w="6442" h="3199" extrusionOk="0">
                  <a:moveTo>
                    <a:pt x="3666" y="0"/>
                  </a:moveTo>
                  <a:cubicBezTo>
                    <a:pt x="1972" y="0"/>
                    <a:pt x="363" y="1175"/>
                    <a:pt x="24" y="3008"/>
                  </a:cubicBezTo>
                  <a:cubicBezTo>
                    <a:pt x="0" y="3115"/>
                    <a:pt x="72" y="3198"/>
                    <a:pt x="179" y="3198"/>
                  </a:cubicBezTo>
                  <a:cubicBezTo>
                    <a:pt x="251" y="3198"/>
                    <a:pt x="322" y="3139"/>
                    <a:pt x="334" y="3067"/>
                  </a:cubicBezTo>
                  <a:cubicBezTo>
                    <a:pt x="656" y="1384"/>
                    <a:pt x="2127" y="318"/>
                    <a:pt x="3670" y="318"/>
                  </a:cubicBezTo>
                  <a:cubicBezTo>
                    <a:pt x="4353" y="318"/>
                    <a:pt x="5050" y="527"/>
                    <a:pt x="5668" y="984"/>
                  </a:cubicBezTo>
                  <a:cubicBezTo>
                    <a:pt x="5846" y="1115"/>
                    <a:pt x="5989" y="1257"/>
                    <a:pt x="6144" y="1412"/>
                  </a:cubicBezTo>
                  <a:cubicBezTo>
                    <a:pt x="6180" y="1448"/>
                    <a:pt x="6228" y="1471"/>
                    <a:pt x="6274" y="1471"/>
                  </a:cubicBezTo>
                  <a:cubicBezTo>
                    <a:pt x="6305" y="1471"/>
                    <a:pt x="6334" y="1460"/>
                    <a:pt x="6358" y="1436"/>
                  </a:cubicBezTo>
                  <a:cubicBezTo>
                    <a:pt x="6430" y="1377"/>
                    <a:pt x="6442" y="1269"/>
                    <a:pt x="6382" y="1210"/>
                  </a:cubicBezTo>
                  <a:cubicBezTo>
                    <a:pt x="6216" y="1031"/>
                    <a:pt x="6049" y="876"/>
                    <a:pt x="5858" y="734"/>
                  </a:cubicBezTo>
                  <a:cubicBezTo>
                    <a:pt x="5179" y="230"/>
                    <a:pt x="4414" y="0"/>
                    <a:pt x="36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9" name="Google Shape;13789;p88"/>
            <p:cNvSpPr/>
            <p:nvPr/>
          </p:nvSpPr>
          <p:spPr>
            <a:xfrm>
              <a:off x="5092729" y="3950240"/>
              <a:ext cx="84597" cy="175465"/>
            </a:xfrm>
            <a:custGeom>
              <a:avLst/>
              <a:gdLst/>
              <a:ahLst/>
              <a:cxnLst/>
              <a:rect l="l" t="t" r="r" b="b"/>
              <a:pathLst>
                <a:path w="2658" h="5513" extrusionOk="0">
                  <a:moveTo>
                    <a:pt x="1939" y="0"/>
                  </a:moveTo>
                  <a:cubicBezTo>
                    <a:pt x="1907" y="0"/>
                    <a:pt x="1875" y="11"/>
                    <a:pt x="1848" y="33"/>
                  </a:cubicBezTo>
                  <a:cubicBezTo>
                    <a:pt x="1776" y="81"/>
                    <a:pt x="1741" y="176"/>
                    <a:pt x="1800" y="259"/>
                  </a:cubicBezTo>
                  <a:cubicBezTo>
                    <a:pt x="2145" y="795"/>
                    <a:pt x="2324" y="1414"/>
                    <a:pt x="2324" y="2057"/>
                  </a:cubicBezTo>
                  <a:cubicBezTo>
                    <a:pt x="2324" y="3486"/>
                    <a:pt x="1431" y="4724"/>
                    <a:pt x="169" y="5200"/>
                  </a:cubicBezTo>
                  <a:cubicBezTo>
                    <a:pt x="1" y="5263"/>
                    <a:pt x="55" y="5512"/>
                    <a:pt x="218" y="5512"/>
                  </a:cubicBezTo>
                  <a:cubicBezTo>
                    <a:pt x="239" y="5512"/>
                    <a:pt x="263" y="5508"/>
                    <a:pt x="288" y="5498"/>
                  </a:cubicBezTo>
                  <a:cubicBezTo>
                    <a:pt x="1669" y="4962"/>
                    <a:pt x="2657" y="3605"/>
                    <a:pt x="2657" y="2045"/>
                  </a:cubicBezTo>
                  <a:cubicBezTo>
                    <a:pt x="2622" y="1343"/>
                    <a:pt x="2431" y="676"/>
                    <a:pt x="2074" y="81"/>
                  </a:cubicBezTo>
                  <a:cubicBezTo>
                    <a:pt x="2044" y="29"/>
                    <a:pt x="1992" y="0"/>
                    <a:pt x="19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0" name="Google Shape;13790;p88"/>
            <p:cNvSpPr/>
            <p:nvPr/>
          </p:nvSpPr>
          <p:spPr>
            <a:xfrm>
              <a:off x="5004886" y="3993717"/>
              <a:ext cx="81478" cy="55348"/>
            </a:xfrm>
            <a:custGeom>
              <a:avLst/>
              <a:gdLst/>
              <a:ahLst/>
              <a:cxnLst/>
              <a:rect l="l" t="t" r="r" b="b"/>
              <a:pathLst>
                <a:path w="2560" h="1739" extrusionOk="0">
                  <a:moveTo>
                    <a:pt x="1691" y="334"/>
                  </a:moveTo>
                  <a:cubicBezTo>
                    <a:pt x="1976" y="334"/>
                    <a:pt x="2143" y="655"/>
                    <a:pt x="1976" y="882"/>
                  </a:cubicBezTo>
                  <a:cubicBezTo>
                    <a:pt x="1913" y="974"/>
                    <a:pt x="1806" y="1024"/>
                    <a:pt x="1698" y="1024"/>
                  </a:cubicBezTo>
                  <a:cubicBezTo>
                    <a:pt x="1625" y="1024"/>
                    <a:pt x="1551" y="1001"/>
                    <a:pt x="1488" y="953"/>
                  </a:cubicBezTo>
                  <a:cubicBezTo>
                    <a:pt x="1214" y="763"/>
                    <a:pt x="1369" y="334"/>
                    <a:pt x="1691" y="334"/>
                  </a:cubicBezTo>
                  <a:close/>
                  <a:moveTo>
                    <a:pt x="1691" y="1"/>
                  </a:moveTo>
                  <a:cubicBezTo>
                    <a:pt x="1584" y="1"/>
                    <a:pt x="1334" y="36"/>
                    <a:pt x="1155" y="274"/>
                  </a:cubicBezTo>
                  <a:cubicBezTo>
                    <a:pt x="1024" y="453"/>
                    <a:pt x="988" y="655"/>
                    <a:pt x="1048" y="846"/>
                  </a:cubicBezTo>
                  <a:lnTo>
                    <a:pt x="131" y="1441"/>
                  </a:lnTo>
                  <a:cubicBezTo>
                    <a:pt x="0" y="1536"/>
                    <a:pt x="60" y="1739"/>
                    <a:pt x="214" y="1739"/>
                  </a:cubicBezTo>
                  <a:cubicBezTo>
                    <a:pt x="310" y="1739"/>
                    <a:pt x="262" y="1727"/>
                    <a:pt x="1214" y="1132"/>
                  </a:cubicBezTo>
                  <a:cubicBezTo>
                    <a:pt x="1346" y="1279"/>
                    <a:pt x="1520" y="1349"/>
                    <a:pt x="1692" y="1349"/>
                  </a:cubicBezTo>
                  <a:cubicBezTo>
                    <a:pt x="1896" y="1349"/>
                    <a:pt x="2098" y="1252"/>
                    <a:pt x="2226" y="1072"/>
                  </a:cubicBezTo>
                  <a:cubicBezTo>
                    <a:pt x="2560" y="632"/>
                    <a:pt x="2238" y="1"/>
                    <a:pt x="1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1" name="Google Shape;13791;p88"/>
            <p:cNvSpPr/>
            <p:nvPr/>
          </p:nvSpPr>
          <p:spPr>
            <a:xfrm>
              <a:off x="5053391" y="3915262"/>
              <a:ext cx="10630" cy="29982"/>
            </a:xfrm>
            <a:custGeom>
              <a:avLst/>
              <a:gdLst/>
              <a:ahLst/>
              <a:cxnLst/>
              <a:rect l="l" t="t" r="r" b="b"/>
              <a:pathLst>
                <a:path w="334" h="942" extrusionOk="0">
                  <a:moveTo>
                    <a:pt x="167" y="1"/>
                  </a:moveTo>
                  <a:cubicBezTo>
                    <a:pt x="83" y="1"/>
                    <a:pt x="0" y="72"/>
                    <a:pt x="0" y="168"/>
                  </a:cubicBezTo>
                  <a:lnTo>
                    <a:pt x="0" y="775"/>
                  </a:lnTo>
                  <a:cubicBezTo>
                    <a:pt x="0" y="858"/>
                    <a:pt x="83" y="942"/>
                    <a:pt x="167" y="942"/>
                  </a:cubicBezTo>
                  <a:cubicBezTo>
                    <a:pt x="262" y="942"/>
                    <a:pt x="333" y="858"/>
                    <a:pt x="333" y="775"/>
                  </a:cubicBezTo>
                  <a:lnTo>
                    <a:pt x="333" y="168"/>
                  </a:lnTo>
                  <a:cubicBezTo>
                    <a:pt x="333"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2" name="Google Shape;13792;p88"/>
            <p:cNvSpPr/>
            <p:nvPr/>
          </p:nvSpPr>
          <p:spPr>
            <a:xfrm>
              <a:off x="5005236" y="3928216"/>
              <a:ext cx="21261" cy="26894"/>
            </a:xfrm>
            <a:custGeom>
              <a:avLst/>
              <a:gdLst/>
              <a:ahLst/>
              <a:cxnLst/>
              <a:rect l="l" t="t" r="r" b="b"/>
              <a:pathLst>
                <a:path w="668" h="845" extrusionOk="0">
                  <a:moveTo>
                    <a:pt x="183" y="1"/>
                  </a:moveTo>
                  <a:cubicBezTo>
                    <a:pt x="156" y="1"/>
                    <a:pt x="130" y="8"/>
                    <a:pt x="108" y="23"/>
                  </a:cubicBezTo>
                  <a:cubicBezTo>
                    <a:pt x="25" y="70"/>
                    <a:pt x="1" y="177"/>
                    <a:pt x="49" y="249"/>
                  </a:cubicBezTo>
                  <a:lnTo>
                    <a:pt x="346" y="773"/>
                  </a:lnTo>
                  <a:cubicBezTo>
                    <a:pt x="382" y="808"/>
                    <a:pt x="430" y="844"/>
                    <a:pt x="489" y="844"/>
                  </a:cubicBezTo>
                  <a:cubicBezTo>
                    <a:pt x="525" y="844"/>
                    <a:pt x="549" y="844"/>
                    <a:pt x="561" y="832"/>
                  </a:cubicBezTo>
                  <a:cubicBezTo>
                    <a:pt x="644" y="785"/>
                    <a:pt x="668" y="677"/>
                    <a:pt x="620" y="606"/>
                  </a:cubicBezTo>
                  <a:lnTo>
                    <a:pt x="322" y="82"/>
                  </a:lnTo>
                  <a:cubicBezTo>
                    <a:pt x="298" y="33"/>
                    <a:pt x="240"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3" name="Google Shape;13793;p88"/>
            <p:cNvSpPr/>
            <p:nvPr/>
          </p:nvSpPr>
          <p:spPr>
            <a:xfrm>
              <a:off x="4970766" y="3962876"/>
              <a:ext cx="28454" cy="19510"/>
            </a:xfrm>
            <a:custGeom>
              <a:avLst/>
              <a:gdLst/>
              <a:ahLst/>
              <a:cxnLst/>
              <a:rect l="l" t="t" r="r" b="b"/>
              <a:pathLst>
                <a:path w="894" h="613" extrusionOk="0">
                  <a:moveTo>
                    <a:pt x="189" y="1"/>
                  </a:moveTo>
                  <a:cubicBezTo>
                    <a:pt x="130" y="1"/>
                    <a:pt x="69" y="27"/>
                    <a:pt x="36" y="77"/>
                  </a:cubicBezTo>
                  <a:cubicBezTo>
                    <a:pt x="0" y="160"/>
                    <a:pt x="24" y="255"/>
                    <a:pt x="96" y="303"/>
                  </a:cubicBezTo>
                  <a:lnTo>
                    <a:pt x="620" y="600"/>
                  </a:lnTo>
                  <a:cubicBezTo>
                    <a:pt x="655" y="612"/>
                    <a:pt x="679" y="612"/>
                    <a:pt x="691" y="612"/>
                  </a:cubicBezTo>
                  <a:cubicBezTo>
                    <a:pt x="751" y="612"/>
                    <a:pt x="798" y="589"/>
                    <a:pt x="834" y="541"/>
                  </a:cubicBezTo>
                  <a:cubicBezTo>
                    <a:pt x="893" y="470"/>
                    <a:pt x="858" y="362"/>
                    <a:pt x="786" y="315"/>
                  </a:cubicBezTo>
                  <a:lnTo>
                    <a:pt x="262" y="17"/>
                  </a:lnTo>
                  <a:cubicBezTo>
                    <a:pt x="240" y="6"/>
                    <a:pt x="215" y="1"/>
                    <a:pt x="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4" name="Google Shape;13794;p88"/>
            <p:cNvSpPr/>
            <p:nvPr/>
          </p:nvSpPr>
          <p:spPr>
            <a:xfrm>
              <a:off x="4958258" y="4010012"/>
              <a:ext cx="29982" cy="10248"/>
            </a:xfrm>
            <a:custGeom>
              <a:avLst/>
              <a:gdLst/>
              <a:ahLst/>
              <a:cxnLst/>
              <a:rect l="l" t="t" r="r" b="b"/>
              <a:pathLst>
                <a:path w="942" h="322" extrusionOk="0">
                  <a:moveTo>
                    <a:pt x="167" y="1"/>
                  </a:moveTo>
                  <a:cubicBezTo>
                    <a:pt x="72" y="1"/>
                    <a:pt x="1" y="72"/>
                    <a:pt x="1" y="167"/>
                  </a:cubicBezTo>
                  <a:cubicBezTo>
                    <a:pt x="1"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5" name="Google Shape;13795;p88"/>
            <p:cNvSpPr/>
            <p:nvPr/>
          </p:nvSpPr>
          <p:spPr>
            <a:xfrm>
              <a:off x="4969239" y="4047601"/>
              <a:ext cx="30363" cy="20051"/>
            </a:xfrm>
            <a:custGeom>
              <a:avLst/>
              <a:gdLst/>
              <a:ahLst/>
              <a:cxnLst/>
              <a:rect l="l" t="t" r="r" b="b"/>
              <a:pathLst>
                <a:path w="954" h="630" extrusionOk="0">
                  <a:moveTo>
                    <a:pt x="754" y="0"/>
                  </a:moveTo>
                  <a:cubicBezTo>
                    <a:pt x="728" y="0"/>
                    <a:pt x="702" y="7"/>
                    <a:pt x="679" y="22"/>
                  </a:cubicBezTo>
                  <a:lnTo>
                    <a:pt x="156" y="320"/>
                  </a:lnTo>
                  <a:cubicBezTo>
                    <a:pt x="1" y="415"/>
                    <a:pt x="60" y="629"/>
                    <a:pt x="239" y="629"/>
                  </a:cubicBezTo>
                  <a:cubicBezTo>
                    <a:pt x="310" y="629"/>
                    <a:pt x="310" y="605"/>
                    <a:pt x="846" y="308"/>
                  </a:cubicBezTo>
                  <a:cubicBezTo>
                    <a:pt x="918" y="260"/>
                    <a:pt x="953" y="153"/>
                    <a:pt x="906" y="82"/>
                  </a:cubicBezTo>
                  <a:cubicBezTo>
                    <a:pt x="873" y="33"/>
                    <a:pt x="812" y="0"/>
                    <a:pt x="7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6" name="Google Shape;13796;p88"/>
            <p:cNvSpPr/>
            <p:nvPr/>
          </p:nvSpPr>
          <p:spPr>
            <a:xfrm>
              <a:off x="5005236" y="4075641"/>
              <a:ext cx="21261" cy="26862"/>
            </a:xfrm>
            <a:custGeom>
              <a:avLst/>
              <a:gdLst/>
              <a:ahLst/>
              <a:cxnLst/>
              <a:rect l="l" t="t" r="r" b="b"/>
              <a:pathLst>
                <a:path w="668" h="844" extrusionOk="0">
                  <a:moveTo>
                    <a:pt x="491" y="0"/>
                  </a:moveTo>
                  <a:cubicBezTo>
                    <a:pt x="440" y="0"/>
                    <a:pt x="391" y="33"/>
                    <a:pt x="358" y="82"/>
                  </a:cubicBezTo>
                  <a:lnTo>
                    <a:pt x="60" y="606"/>
                  </a:lnTo>
                  <a:cubicBezTo>
                    <a:pt x="1" y="701"/>
                    <a:pt x="72" y="844"/>
                    <a:pt x="191" y="844"/>
                  </a:cubicBezTo>
                  <a:cubicBezTo>
                    <a:pt x="251" y="844"/>
                    <a:pt x="299" y="808"/>
                    <a:pt x="322" y="760"/>
                  </a:cubicBezTo>
                  <a:lnTo>
                    <a:pt x="620" y="248"/>
                  </a:lnTo>
                  <a:cubicBezTo>
                    <a:pt x="668" y="165"/>
                    <a:pt x="644" y="70"/>
                    <a:pt x="561" y="22"/>
                  </a:cubicBezTo>
                  <a:cubicBezTo>
                    <a:pt x="538" y="7"/>
                    <a:pt x="514" y="0"/>
                    <a:pt x="4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7" name="Google Shape;13797;p88"/>
            <p:cNvSpPr/>
            <p:nvPr/>
          </p:nvSpPr>
          <p:spPr>
            <a:xfrm>
              <a:off x="5053391" y="4085794"/>
              <a:ext cx="10630" cy="29982"/>
            </a:xfrm>
            <a:custGeom>
              <a:avLst/>
              <a:gdLst/>
              <a:ahLst/>
              <a:cxnLst/>
              <a:rect l="l" t="t" r="r" b="b"/>
              <a:pathLst>
                <a:path w="334" h="942" extrusionOk="0">
                  <a:moveTo>
                    <a:pt x="167" y="1"/>
                  </a:moveTo>
                  <a:cubicBezTo>
                    <a:pt x="83" y="1"/>
                    <a:pt x="0" y="72"/>
                    <a:pt x="0" y="167"/>
                  </a:cubicBezTo>
                  <a:lnTo>
                    <a:pt x="0" y="775"/>
                  </a:lnTo>
                  <a:cubicBezTo>
                    <a:pt x="0" y="858"/>
                    <a:pt x="83" y="941"/>
                    <a:pt x="167" y="941"/>
                  </a:cubicBezTo>
                  <a:cubicBezTo>
                    <a:pt x="250" y="941"/>
                    <a:pt x="333" y="858"/>
                    <a:pt x="333" y="775"/>
                  </a:cubicBezTo>
                  <a:lnTo>
                    <a:pt x="333" y="167"/>
                  </a:lnTo>
                  <a:cubicBezTo>
                    <a:pt x="333"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8" name="Google Shape;13798;p88"/>
            <p:cNvSpPr/>
            <p:nvPr/>
          </p:nvSpPr>
          <p:spPr>
            <a:xfrm>
              <a:off x="5090501" y="4075641"/>
              <a:ext cx="21261" cy="26894"/>
            </a:xfrm>
            <a:custGeom>
              <a:avLst/>
              <a:gdLst/>
              <a:ahLst/>
              <a:cxnLst/>
              <a:rect l="l" t="t" r="r" b="b"/>
              <a:pathLst>
                <a:path w="668" h="845" extrusionOk="0">
                  <a:moveTo>
                    <a:pt x="182" y="0"/>
                  </a:moveTo>
                  <a:cubicBezTo>
                    <a:pt x="156" y="0"/>
                    <a:pt x="130" y="7"/>
                    <a:pt x="108" y="22"/>
                  </a:cubicBezTo>
                  <a:cubicBezTo>
                    <a:pt x="25" y="70"/>
                    <a:pt x="1" y="165"/>
                    <a:pt x="48" y="248"/>
                  </a:cubicBezTo>
                  <a:lnTo>
                    <a:pt x="346" y="760"/>
                  </a:lnTo>
                  <a:cubicBezTo>
                    <a:pt x="370" y="815"/>
                    <a:pt x="424" y="844"/>
                    <a:pt x="479" y="844"/>
                  </a:cubicBezTo>
                  <a:cubicBezTo>
                    <a:pt x="507" y="844"/>
                    <a:pt x="536" y="836"/>
                    <a:pt x="560" y="820"/>
                  </a:cubicBezTo>
                  <a:cubicBezTo>
                    <a:pt x="644" y="784"/>
                    <a:pt x="668" y="677"/>
                    <a:pt x="620" y="606"/>
                  </a:cubicBezTo>
                  <a:lnTo>
                    <a:pt x="322" y="82"/>
                  </a:lnTo>
                  <a:cubicBezTo>
                    <a:pt x="298" y="33"/>
                    <a:pt x="240"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9" name="Google Shape;13799;p88"/>
            <p:cNvSpPr/>
            <p:nvPr/>
          </p:nvSpPr>
          <p:spPr>
            <a:xfrm>
              <a:off x="5117809" y="4048142"/>
              <a:ext cx="28454" cy="19510"/>
            </a:xfrm>
            <a:custGeom>
              <a:avLst/>
              <a:gdLst/>
              <a:ahLst/>
              <a:cxnLst/>
              <a:rect l="l" t="t" r="r" b="b"/>
              <a:pathLst>
                <a:path w="894" h="613" extrusionOk="0">
                  <a:moveTo>
                    <a:pt x="195" y="1"/>
                  </a:moveTo>
                  <a:cubicBezTo>
                    <a:pt x="136" y="1"/>
                    <a:pt x="81" y="27"/>
                    <a:pt x="48" y="77"/>
                  </a:cubicBezTo>
                  <a:cubicBezTo>
                    <a:pt x="0" y="160"/>
                    <a:pt x="36" y="243"/>
                    <a:pt x="107" y="291"/>
                  </a:cubicBezTo>
                  <a:cubicBezTo>
                    <a:pt x="643" y="588"/>
                    <a:pt x="631" y="612"/>
                    <a:pt x="714" y="612"/>
                  </a:cubicBezTo>
                  <a:cubicBezTo>
                    <a:pt x="774" y="612"/>
                    <a:pt x="822" y="588"/>
                    <a:pt x="845" y="541"/>
                  </a:cubicBezTo>
                  <a:cubicBezTo>
                    <a:pt x="893" y="469"/>
                    <a:pt x="869" y="362"/>
                    <a:pt x="786" y="315"/>
                  </a:cubicBezTo>
                  <a:lnTo>
                    <a:pt x="274" y="17"/>
                  </a:lnTo>
                  <a:cubicBezTo>
                    <a:pt x="248" y="6"/>
                    <a:pt x="221" y="1"/>
                    <a:pt x="1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0" name="Google Shape;13800;p88"/>
            <p:cNvSpPr/>
            <p:nvPr/>
          </p:nvSpPr>
          <p:spPr>
            <a:xfrm>
              <a:off x="5128790" y="4010012"/>
              <a:ext cx="29950" cy="10248"/>
            </a:xfrm>
            <a:custGeom>
              <a:avLst/>
              <a:gdLst/>
              <a:ahLst/>
              <a:cxnLst/>
              <a:rect l="l" t="t" r="r" b="b"/>
              <a:pathLst>
                <a:path w="941" h="322" extrusionOk="0">
                  <a:moveTo>
                    <a:pt x="167" y="1"/>
                  </a:moveTo>
                  <a:cubicBezTo>
                    <a:pt x="72" y="1"/>
                    <a:pt x="0" y="72"/>
                    <a:pt x="0" y="167"/>
                  </a:cubicBezTo>
                  <a:cubicBezTo>
                    <a:pt x="0"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1" name="Google Shape;13801;p88"/>
            <p:cNvSpPr/>
            <p:nvPr/>
          </p:nvSpPr>
          <p:spPr>
            <a:xfrm>
              <a:off x="5117809" y="3962717"/>
              <a:ext cx="28454" cy="19669"/>
            </a:xfrm>
            <a:custGeom>
              <a:avLst/>
              <a:gdLst/>
              <a:ahLst/>
              <a:cxnLst/>
              <a:rect l="l" t="t" r="r" b="b"/>
              <a:pathLst>
                <a:path w="894" h="618" extrusionOk="0">
                  <a:moveTo>
                    <a:pt x="706" y="0"/>
                  </a:moveTo>
                  <a:cubicBezTo>
                    <a:pt x="679" y="0"/>
                    <a:pt x="654" y="7"/>
                    <a:pt x="631" y="22"/>
                  </a:cubicBezTo>
                  <a:lnTo>
                    <a:pt x="107" y="320"/>
                  </a:lnTo>
                  <a:cubicBezTo>
                    <a:pt x="36" y="367"/>
                    <a:pt x="0" y="475"/>
                    <a:pt x="48" y="546"/>
                  </a:cubicBezTo>
                  <a:cubicBezTo>
                    <a:pt x="83" y="594"/>
                    <a:pt x="143" y="617"/>
                    <a:pt x="202" y="617"/>
                  </a:cubicBezTo>
                  <a:cubicBezTo>
                    <a:pt x="226" y="617"/>
                    <a:pt x="262" y="617"/>
                    <a:pt x="274" y="605"/>
                  </a:cubicBezTo>
                  <a:lnTo>
                    <a:pt x="798" y="308"/>
                  </a:lnTo>
                  <a:cubicBezTo>
                    <a:pt x="869" y="260"/>
                    <a:pt x="893" y="165"/>
                    <a:pt x="857" y="82"/>
                  </a:cubicBezTo>
                  <a:cubicBezTo>
                    <a:pt x="825" y="33"/>
                    <a:pt x="764" y="0"/>
                    <a:pt x="7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2" name="Google Shape;13802;p88"/>
            <p:cNvSpPr/>
            <p:nvPr/>
          </p:nvSpPr>
          <p:spPr>
            <a:xfrm>
              <a:off x="5090501" y="3928152"/>
              <a:ext cx="20879" cy="26958"/>
            </a:xfrm>
            <a:custGeom>
              <a:avLst/>
              <a:gdLst/>
              <a:ahLst/>
              <a:cxnLst/>
              <a:rect l="l" t="t" r="r" b="b"/>
              <a:pathLst>
                <a:path w="656" h="847" extrusionOk="0">
                  <a:moveTo>
                    <a:pt x="475" y="0"/>
                  </a:moveTo>
                  <a:cubicBezTo>
                    <a:pt x="424" y="0"/>
                    <a:pt x="370" y="29"/>
                    <a:pt x="346" y="84"/>
                  </a:cubicBezTo>
                  <a:lnTo>
                    <a:pt x="48" y="608"/>
                  </a:lnTo>
                  <a:cubicBezTo>
                    <a:pt x="1" y="679"/>
                    <a:pt x="25" y="787"/>
                    <a:pt x="108" y="834"/>
                  </a:cubicBezTo>
                  <a:cubicBezTo>
                    <a:pt x="132" y="846"/>
                    <a:pt x="168" y="846"/>
                    <a:pt x="179" y="846"/>
                  </a:cubicBezTo>
                  <a:cubicBezTo>
                    <a:pt x="239" y="846"/>
                    <a:pt x="287" y="810"/>
                    <a:pt x="310" y="775"/>
                  </a:cubicBezTo>
                  <a:lnTo>
                    <a:pt x="608" y="251"/>
                  </a:lnTo>
                  <a:cubicBezTo>
                    <a:pt x="656" y="179"/>
                    <a:pt x="620" y="72"/>
                    <a:pt x="549" y="25"/>
                  </a:cubicBezTo>
                  <a:cubicBezTo>
                    <a:pt x="528" y="8"/>
                    <a:pt x="502" y="0"/>
                    <a:pt x="4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803" name="Google Shape;13803;p88"/>
          <p:cNvSpPr txBox="1"/>
          <p:nvPr/>
        </p:nvSpPr>
        <p:spPr>
          <a:xfrm>
            <a:off x="849675" y="715975"/>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Business Icons</a:t>
            </a:r>
            <a:endParaRPr sz="2400">
              <a:solidFill>
                <a:srgbClr val="FFFFFF"/>
              </a:solidFill>
            </a:endParaRPr>
          </a:p>
        </p:txBody>
      </p:sp>
      <p:sp>
        <p:nvSpPr>
          <p:cNvPr id="13804" name="Google Shape;13804;p88"/>
          <p:cNvSpPr txBox="1"/>
          <p:nvPr/>
        </p:nvSpPr>
        <p:spPr>
          <a:xfrm>
            <a:off x="4858400" y="715975"/>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Teamwork Icons</a:t>
            </a:r>
            <a:endParaRPr sz="2400">
              <a:solidFill>
                <a:srgbClr val="FFFFFF"/>
              </a:solidFill>
            </a:endParaRPr>
          </a:p>
        </p:txBody>
      </p:sp>
    </p:spTree>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3808"/>
        <p:cNvGrpSpPr/>
        <p:nvPr/>
      </p:nvGrpSpPr>
      <p:grpSpPr>
        <a:xfrm>
          <a:off x="0" y="0"/>
          <a:ext cx="0" cy="0"/>
          <a:chOff x="0" y="0"/>
          <a:chExt cx="0" cy="0"/>
        </a:xfrm>
      </p:grpSpPr>
      <p:grpSp>
        <p:nvGrpSpPr>
          <p:cNvPr id="13809" name="Google Shape;13809;p89"/>
          <p:cNvGrpSpPr/>
          <p:nvPr/>
        </p:nvGrpSpPr>
        <p:grpSpPr>
          <a:xfrm>
            <a:off x="2704005" y="4083381"/>
            <a:ext cx="342144" cy="362704"/>
            <a:chOff x="2704005" y="4258781"/>
            <a:chExt cx="342144" cy="362704"/>
          </a:xfrm>
        </p:grpSpPr>
        <p:sp>
          <p:nvSpPr>
            <p:cNvPr id="13810" name="Google Shape;13810;p89"/>
            <p:cNvSpPr/>
            <p:nvPr/>
          </p:nvSpPr>
          <p:spPr>
            <a:xfrm>
              <a:off x="2704005" y="4258781"/>
              <a:ext cx="173543" cy="183554"/>
            </a:xfrm>
            <a:custGeom>
              <a:avLst/>
              <a:gdLst/>
              <a:ahLst/>
              <a:cxnLst/>
              <a:rect l="l" t="t" r="r" b="b"/>
              <a:pathLst>
                <a:path w="5478" h="5794" extrusionOk="0">
                  <a:moveTo>
                    <a:pt x="2646" y="0"/>
                  </a:moveTo>
                  <a:cubicBezTo>
                    <a:pt x="2134" y="0"/>
                    <a:pt x="1626" y="154"/>
                    <a:pt x="1191" y="447"/>
                  </a:cubicBezTo>
                  <a:cubicBezTo>
                    <a:pt x="798" y="709"/>
                    <a:pt x="489" y="1066"/>
                    <a:pt x="298" y="1483"/>
                  </a:cubicBezTo>
                  <a:cubicBezTo>
                    <a:pt x="108" y="1876"/>
                    <a:pt x="1" y="2328"/>
                    <a:pt x="24" y="2769"/>
                  </a:cubicBezTo>
                  <a:cubicBezTo>
                    <a:pt x="24" y="2864"/>
                    <a:pt x="120" y="2936"/>
                    <a:pt x="203" y="2936"/>
                  </a:cubicBezTo>
                  <a:cubicBezTo>
                    <a:pt x="298" y="2936"/>
                    <a:pt x="370" y="2852"/>
                    <a:pt x="370" y="2757"/>
                  </a:cubicBezTo>
                  <a:cubicBezTo>
                    <a:pt x="346" y="1935"/>
                    <a:pt x="715" y="1197"/>
                    <a:pt x="1394" y="733"/>
                  </a:cubicBezTo>
                  <a:cubicBezTo>
                    <a:pt x="1786" y="473"/>
                    <a:pt x="2229" y="348"/>
                    <a:pt x="2668" y="348"/>
                  </a:cubicBezTo>
                  <a:cubicBezTo>
                    <a:pt x="3413" y="348"/>
                    <a:pt x="4146" y="709"/>
                    <a:pt x="4596" y="1376"/>
                  </a:cubicBezTo>
                  <a:cubicBezTo>
                    <a:pt x="5168" y="2209"/>
                    <a:pt x="5120" y="3293"/>
                    <a:pt x="4489" y="4079"/>
                  </a:cubicBezTo>
                  <a:cubicBezTo>
                    <a:pt x="4465" y="4114"/>
                    <a:pt x="4453" y="4162"/>
                    <a:pt x="4465" y="4198"/>
                  </a:cubicBezTo>
                  <a:lnTo>
                    <a:pt x="4525" y="5376"/>
                  </a:lnTo>
                  <a:lnTo>
                    <a:pt x="3453" y="4876"/>
                  </a:lnTo>
                  <a:cubicBezTo>
                    <a:pt x="3418" y="4852"/>
                    <a:pt x="3382" y="4852"/>
                    <a:pt x="3334" y="4852"/>
                  </a:cubicBezTo>
                  <a:cubicBezTo>
                    <a:pt x="3123" y="4915"/>
                    <a:pt x="2908" y="4945"/>
                    <a:pt x="2695" y="4945"/>
                  </a:cubicBezTo>
                  <a:cubicBezTo>
                    <a:pt x="1939" y="4945"/>
                    <a:pt x="1214" y="4565"/>
                    <a:pt x="786" y="3924"/>
                  </a:cubicBezTo>
                  <a:cubicBezTo>
                    <a:pt x="667" y="3745"/>
                    <a:pt x="584" y="3567"/>
                    <a:pt x="524" y="3352"/>
                  </a:cubicBezTo>
                  <a:cubicBezTo>
                    <a:pt x="495" y="3283"/>
                    <a:pt x="433" y="3239"/>
                    <a:pt x="359" y="3239"/>
                  </a:cubicBezTo>
                  <a:cubicBezTo>
                    <a:pt x="343" y="3239"/>
                    <a:pt x="327" y="3241"/>
                    <a:pt x="310" y="3245"/>
                  </a:cubicBezTo>
                  <a:cubicBezTo>
                    <a:pt x="227" y="3281"/>
                    <a:pt x="179" y="3364"/>
                    <a:pt x="203" y="3459"/>
                  </a:cubicBezTo>
                  <a:cubicBezTo>
                    <a:pt x="286" y="3686"/>
                    <a:pt x="382" y="3900"/>
                    <a:pt x="524" y="4090"/>
                  </a:cubicBezTo>
                  <a:cubicBezTo>
                    <a:pt x="1018" y="4840"/>
                    <a:pt x="1844" y="5272"/>
                    <a:pt x="2713" y="5272"/>
                  </a:cubicBezTo>
                  <a:cubicBezTo>
                    <a:pt x="2935" y="5272"/>
                    <a:pt x="3159" y="5244"/>
                    <a:pt x="3382" y="5186"/>
                  </a:cubicBezTo>
                  <a:lnTo>
                    <a:pt x="4644" y="5781"/>
                  </a:lnTo>
                  <a:cubicBezTo>
                    <a:pt x="4668" y="5793"/>
                    <a:pt x="4692" y="5793"/>
                    <a:pt x="4715" y="5793"/>
                  </a:cubicBezTo>
                  <a:cubicBezTo>
                    <a:pt x="4751" y="5793"/>
                    <a:pt x="4775" y="5781"/>
                    <a:pt x="4811" y="5757"/>
                  </a:cubicBezTo>
                  <a:cubicBezTo>
                    <a:pt x="4846" y="5734"/>
                    <a:pt x="4882" y="5674"/>
                    <a:pt x="4882" y="5614"/>
                  </a:cubicBezTo>
                  <a:lnTo>
                    <a:pt x="4823" y="4210"/>
                  </a:lnTo>
                  <a:cubicBezTo>
                    <a:pt x="5442" y="3328"/>
                    <a:pt x="5477" y="2102"/>
                    <a:pt x="4846" y="1162"/>
                  </a:cubicBezTo>
                  <a:cubicBezTo>
                    <a:pt x="4465" y="590"/>
                    <a:pt x="3870" y="185"/>
                    <a:pt x="3168" y="54"/>
                  </a:cubicBezTo>
                  <a:cubicBezTo>
                    <a:pt x="2995" y="18"/>
                    <a:pt x="2820" y="0"/>
                    <a:pt x="26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1" name="Google Shape;13811;p89"/>
            <p:cNvSpPr/>
            <p:nvPr/>
          </p:nvSpPr>
          <p:spPr>
            <a:xfrm>
              <a:off x="2733816" y="4278961"/>
              <a:ext cx="112052" cy="122633"/>
            </a:xfrm>
            <a:custGeom>
              <a:avLst/>
              <a:gdLst/>
              <a:ahLst/>
              <a:cxnLst/>
              <a:rect l="l" t="t" r="r" b="b"/>
              <a:pathLst>
                <a:path w="3537" h="3871" extrusionOk="0">
                  <a:moveTo>
                    <a:pt x="2285" y="0"/>
                  </a:moveTo>
                  <a:cubicBezTo>
                    <a:pt x="2256" y="0"/>
                    <a:pt x="2227" y="8"/>
                    <a:pt x="2203" y="24"/>
                  </a:cubicBezTo>
                  <a:cubicBezTo>
                    <a:pt x="2119" y="60"/>
                    <a:pt x="2096" y="167"/>
                    <a:pt x="2143" y="239"/>
                  </a:cubicBezTo>
                  <a:lnTo>
                    <a:pt x="2227" y="394"/>
                  </a:lnTo>
                  <a:cubicBezTo>
                    <a:pt x="2084" y="346"/>
                    <a:pt x="1917" y="334"/>
                    <a:pt x="1762" y="334"/>
                  </a:cubicBezTo>
                  <a:cubicBezTo>
                    <a:pt x="786" y="334"/>
                    <a:pt x="0" y="1120"/>
                    <a:pt x="0" y="2108"/>
                  </a:cubicBezTo>
                  <a:cubicBezTo>
                    <a:pt x="0" y="3084"/>
                    <a:pt x="786" y="3870"/>
                    <a:pt x="1762" y="3870"/>
                  </a:cubicBezTo>
                  <a:cubicBezTo>
                    <a:pt x="2750" y="3870"/>
                    <a:pt x="3536" y="3084"/>
                    <a:pt x="3536" y="2108"/>
                  </a:cubicBezTo>
                  <a:cubicBezTo>
                    <a:pt x="3477" y="1941"/>
                    <a:pt x="3465" y="1810"/>
                    <a:pt x="3429" y="1679"/>
                  </a:cubicBezTo>
                  <a:cubicBezTo>
                    <a:pt x="3420" y="1603"/>
                    <a:pt x="3349" y="1550"/>
                    <a:pt x="3279" y="1550"/>
                  </a:cubicBezTo>
                  <a:cubicBezTo>
                    <a:pt x="3261" y="1550"/>
                    <a:pt x="3243" y="1553"/>
                    <a:pt x="3227" y="1560"/>
                  </a:cubicBezTo>
                  <a:cubicBezTo>
                    <a:pt x="3131" y="1572"/>
                    <a:pt x="3072" y="1656"/>
                    <a:pt x="3108" y="1763"/>
                  </a:cubicBezTo>
                  <a:cubicBezTo>
                    <a:pt x="3131" y="1870"/>
                    <a:pt x="3155" y="1989"/>
                    <a:pt x="3155" y="2096"/>
                  </a:cubicBezTo>
                  <a:cubicBezTo>
                    <a:pt x="3155" y="2882"/>
                    <a:pt x="2512" y="3525"/>
                    <a:pt x="1715" y="3525"/>
                  </a:cubicBezTo>
                  <a:cubicBezTo>
                    <a:pt x="929" y="3525"/>
                    <a:pt x="286" y="2882"/>
                    <a:pt x="286" y="2096"/>
                  </a:cubicBezTo>
                  <a:cubicBezTo>
                    <a:pt x="286" y="1298"/>
                    <a:pt x="929" y="667"/>
                    <a:pt x="1715" y="667"/>
                  </a:cubicBezTo>
                  <a:cubicBezTo>
                    <a:pt x="1834" y="667"/>
                    <a:pt x="1941" y="679"/>
                    <a:pt x="2060" y="703"/>
                  </a:cubicBezTo>
                  <a:lnTo>
                    <a:pt x="1881" y="751"/>
                  </a:lnTo>
                  <a:cubicBezTo>
                    <a:pt x="1798" y="763"/>
                    <a:pt x="1738" y="858"/>
                    <a:pt x="1762" y="965"/>
                  </a:cubicBezTo>
                  <a:cubicBezTo>
                    <a:pt x="1772" y="1031"/>
                    <a:pt x="1834" y="1083"/>
                    <a:pt x="1913" y="1083"/>
                  </a:cubicBezTo>
                  <a:cubicBezTo>
                    <a:pt x="1934" y="1083"/>
                    <a:pt x="1955" y="1079"/>
                    <a:pt x="1977" y="1072"/>
                  </a:cubicBezTo>
                  <a:lnTo>
                    <a:pt x="2655" y="929"/>
                  </a:lnTo>
                  <a:cubicBezTo>
                    <a:pt x="2762" y="894"/>
                    <a:pt x="2822" y="775"/>
                    <a:pt x="2762" y="679"/>
                  </a:cubicBezTo>
                  <a:lnTo>
                    <a:pt x="2417" y="84"/>
                  </a:lnTo>
                  <a:cubicBezTo>
                    <a:pt x="2394" y="29"/>
                    <a:pt x="2339" y="0"/>
                    <a:pt x="22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2" name="Google Shape;13812;p89"/>
            <p:cNvSpPr/>
            <p:nvPr/>
          </p:nvSpPr>
          <p:spPr>
            <a:xfrm>
              <a:off x="2759445" y="4322711"/>
              <a:ext cx="33993" cy="44542"/>
            </a:xfrm>
            <a:custGeom>
              <a:avLst/>
              <a:gdLst/>
              <a:ahLst/>
              <a:cxnLst/>
              <a:rect l="l" t="t" r="r" b="b"/>
              <a:pathLst>
                <a:path w="1073" h="1406" extrusionOk="0">
                  <a:moveTo>
                    <a:pt x="513" y="1"/>
                  </a:moveTo>
                  <a:cubicBezTo>
                    <a:pt x="239" y="1"/>
                    <a:pt x="36" y="203"/>
                    <a:pt x="36" y="453"/>
                  </a:cubicBezTo>
                  <a:cubicBezTo>
                    <a:pt x="36" y="548"/>
                    <a:pt x="108" y="620"/>
                    <a:pt x="203" y="620"/>
                  </a:cubicBezTo>
                  <a:cubicBezTo>
                    <a:pt x="287" y="620"/>
                    <a:pt x="358" y="548"/>
                    <a:pt x="358" y="453"/>
                  </a:cubicBezTo>
                  <a:cubicBezTo>
                    <a:pt x="358" y="382"/>
                    <a:pt x="417" y="322"/>
                    <a:pt x="513" y="322"/>
                  </a:cubicBezTo>
                  <a:lnTo>
                    <a:pt x="560" y="322"/>
                  </a:lnTo>
                  <a:cubicBezTo>
                    <a:pt x="572" y="322"/>
                    <a:pt x="584" y="334"/>
                    <a:pt x="584" y="334"/>
                  </a:cubicBezTo>
                  <a:lnTo>
                    <a:pt x="584" y="358"/>
                  </a:lnTo>
                  <a:lnTo>
                    <a:pt x="48" y="1144"/>
                  </a:lnTo>
                  <a:cubicBezTo>
                    <a:pt x="13" y="1191"/>
                    <a:pt x="1" y="1263"/>
                    <a:pt x="36" y="1322"/>
                  </a:cubicBezTo>
                  <a:cubicBezTo>
                    <a:pt x="60" y="1382"/>
                    <a:pt x="120" y="1406"/>
                    <a:pt x="179" y="1406"/>
                  </a:cubicBezTo>
                  <a:lnTo>
                    <a:pt x="906" y="1406"/>
                  </a:lnTo>
                  <a:cubicBezTo>
                    <a:pt x="1001" y="1406"/>
                    <a:pt x="1072" y="1334"/>
                    <a:pt x="1072" y="1251"/>
                  </a:cubicBezTo>
                  <a:cubicBezTo>
                    <a:pt x="1072" y="1156"/>
                    <a:pt x="1037" y="1072"/>
                    <a:pt x="929" y="1072"/>
                  </a:cubicBezTo>
                  <a:lnTo>
                    <a:pt x="513" y="1072"/>
                  </a:lnTo>
                  <a:lnTo>
                    <a:pt x="870" y="548"/>
                  </a:lnTo>
                  <a:cubicBezTo>
                    <a:pt x="941" y="441"/>
                    <a:pt x="941" y="310"/>
                    <a:pt x="882" y="191"/>
                  </a:cubicBezTo>
                  <a:cubicBezTo>
                    <a:pt x="822" y="72"/>
                    <a:pt x="691" y="1"/>
                    <a:pt x="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3" name="Google Shape;13813;p89"/>
            <p:cNvSpPr/>
            <p:nvPr/>
          </p:nvSpPr>
          <p:spPr>
            <a:xfrm>
              <a:off x="2791885" y="4321951"/>
              <a:ext cx="26073" cy="44922"/>
            </a:xfrm>
            <a:custGeom>
              <a:avLst/>
              <a:gdLst/>
              <a:ahLst/>
              <a:cxnLst/>
              <a:rect l="l" t="t" r="r" b="b"/>
              <a:pathLst>
                <a:path w="823" h="1418" extrusionOk="0">
                  <a:moveTo>
                    <a:pt x="167" y="1"/>
                  </a:moveTo>
                  <a:cubicBezTo>
                    <a:pt x="84" y="1"/>
                    <a:pt x="1" y="84"/>
                    <a:pt x="1" y="168"/>
                  </a:cubicBezTo>
                  <a:lnTo>
                    <a:pt x="1" y="751"/>
                  </a:lnTo>
                  <a:cubicBezTo>
                    <a:pt x="1" y="834"/>
                    <a:pt x="84" y="918"/>
                    <a:pt x="167" y="918"/>
                  </a:cubicBezTo>
                  <a:lnTo>
                    <a:pt x="501" y="918"/>
                  </a:lnTo>
                  <a:lnTo>
                    <a:pt x="501" y="1251"/>
                  </a:lnTo>
                  <a:cubicBezTo>
                    <a:pt x="501" y="1346"/>
                    <a:pt x="572" y="1418"/>
                    <a:pt x="667" y="1418"/>
                  </a:cubicBezTo>
                  <a:cubicBezTo>
                    <a:pt x="751" y="1418"/>
                    <a:pt x="822" y="1346"/>
                    <a:pt x="822" y="1251"/>
                  </a:cubicBezTo>
                  <a:lnTo>
                    <a:pt x="822" y="751"/>
                  </a:lnTo>
                  <a:lnTo>
                    <a:pt x="822" y="168"/>
                  </a:lnTo>
                  <a:cubicBezTo>
                    <a:pt x="810" y="84"/>
                    <a:pt x="739" y="1"/>
                    <a:pt x="644" y="1"/>
                  </a:cubicBezTo>
                  <a:cubicBezTo>
                    <a:pt x="560" y="1"/>
                    <a:pt x="477" y="84"/>
                    <a:pt x="477" y="168"/>
                  </a:cubicBezTo>
                  <a:lnTo>
                    <a:pt x="477" y="572"/>
                  </a:lnTo>
                  <a:lnTo>
                    <a:pt x="334" y="572"/>
                  </a:lnTo>
                  <a:lnTo>
                    <a:pt x="334" y="168"/>
                  </a:lnTo>
                  <a:cubicBezTo>
                    <a:pt x="334" y="84"/>
                    <a:pt x="26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4" name="Google Shape;13814;p89"/>
            <p:cNvSpPr/>
            <p:nvPr/>
          </p:nvSpPr>
          <p:spPr>
            <a:xfrm>
              <a:off x="2828095" y="4322648"/>
              <a:ext cx="218053" cy="170597"/>
            </a:xfrm>
            <a:custGeom>
              <a:avLst/>
              <a:gdLst/>
              <a:ahLst/>
              <a:cxnLst/>
              <a:rect l="l" t="t" r="r" b="b"/>
              <a:pathLst>
                <a:path w="6883" h="5385" extrusionOk="0">
                  <a:moveTo>
                    <a:pt x="4111" y="0"/>
                  </a:moveTo>
                  <a:cubicBezTo>
                    <a:pt x="4032" y="0"/>
                    <a:pt x="3952" y="5"/>
                    <a:pt x="3870" y="15"/>
                  </a:cubicBezTo>
                  <a:cubicBezTo>
                    <a:pt x="3251" y="62"/>
                    <a:pt x="2632" y="372"/>
                    <a:pt x="2156" y="860"/>
                  </a:cubicBezTo>
                  <a:cubicBezTo>
                    <a:pt x="1679" y="1348"/>
                    <a:pt x="1382" y="1979"/>
                    <a:pt x="1334" y="2586"/>
                  </a:cubicBezTo>
                  <a:cubicBezTo>
                    <a:pt x="1310" y="3015"/>
                    <a:pt x="1382" y="3420"/>
                    <a:pt x="1549" y="3825"/>
                  </a:cubicBezTo>
                  <a:lnTo>
                    <a:pt x="72" y="5087"/>
                  </a:lnTo>
                  <a:cubicBezTo>
                    <a:pt x="1" y="5146"/>
                    <a:pt x="1" y="5253"/>
                    <a:pt x="60" y="5325"/>
                  </a:cubicBezTo>
                  <a:cubicBezTo>
                    <a:pt x="84" y="5372"/>
                    <a:pt x="132" y="5384"/>
                    <a:pt x="191" y="5384"/>
                  </a:cubicBezTo>
                  <a:cubicBezTo>
                    <a:pt x="227" y="5384"/>
                    <a:pt x="263" y="5372"/>
                    <a:pt x="298" y="5337"/>
                  </a:cubicBezTo>
                  <a:lnTo>
                    <a:pt x="1870" y="3991"/>
                  </a:lnTo>
                  <a:cubicBezTo>
                    <a:pt x="1930" y="3944"/>
                    <a:pt x="1941" y="3848"/>
                    <a:pt x="1918" y="3789"/>
                  </a:cubicBezTo>
                  <a:cubicBezTo>
                    <a:pt x="1739" y="3420"/>
                    <a:pt x="1668" y="3015"/>
                    <a:pt x="1691" y="2598"/>
                  </a:cubicBezTo>
                  <a:cubicBezTo>
                    <a:pt x="1763" y="1491"/>
                    <a:pt x="2811" y="431"/>
                    <a:pt x="3906" y="336"/>
                  </a:cubicBezTo>
                  <a:cubicBezTo>
                    <a:pt x="3965" y="333"/>
                    <a:pt x="4023" y="332"/>
                    <a:pt x="4081" y="332"/>
                  </a:cubicBezTo>
                  <a:cubicBezTo>
                    <a:pt x="4280" y="332"/>
                    <a:pt x="4474" y="350"/>
                    <a:pt x="4668" y="396"/>
                  </a:cubicBezTo>
                  <a:cubicBezTo>
                    <a:pt x="4716" y="419"/>
                    <a:pt x="4716" y="443"/>
                    <a:pt x="4727" y="455"/>
                  </a:cubicBezTo>
                  <a:cubicBezTo>
                    <a:pt x="4727" y="479"/>
                    <a:pt x="4739" y="503"/>
                    <a:pt x="4716" y="539"/>
                  </a:cubicBezTo>
                  <a:lnTo>
                    <a:pt x="3632" y="1622"/>
                  </a:lnTo>
                  <a:cubicBezTo>
                    <a:pt x="3477" y="1765"/>
                    <a:pt x="3394" y="1967"/>
                    <a:pt x="3394" y="2182"/>
                  </a:cubicBezTo>
                  <a:cubicBezTo>
                    <a:pt x="3394" y="2396"/>
                    <a:pt x="3477" y="2598"/>
                    <a:pt x="3632" y="2753"/>
                  </a:cubicBezTo>
                  <a:lnTo>
                    <a:pt x="4132" y="3253"/>
                  </a:lnTo>
                  <a:cubicBezTo>
                    <a:pt x="4287" y="3408"/>
                    <a:pt x="4489" y="3485"/>
                    <a:pt x="4692" y="3485"/>
                  </a:cubicBezTo>
                  <a:cubicBezTo>
                    <a:pt x="4894" y="3485"/>
                    <a:pt x="5097" y="3408"/>
                    <a:pt x="5251" y="3253"/>
                  </a:cubicBezTo>
                  <a:lnTo>
                    <a:pt x="6347" y="2158"/>
                  </a:lnTo>
                  <a:cubicBezTo>
                    <a:pt x="6369" y="2135"/>
                    <a:pt x="6387" y="2127"/>
                    <a:pt x="6403" y="2127"/>
                  </a:cubicBezTo>
                  <a:cubicBezTo>
                    <a:pt x="6413" y="2127"/>
                    <a:pt x="6421" y="2130"/>
                    <a:pt x="6430" y="2134"/>
                  </a:cubicBezTo>
                  <a:cubicBezTo>
                    <a:pt x="6442" y="2134"/>
                    <a:pt x="6466" y="2158"/>
                    <a:pt x="6478" y="2194"/>
                  </a:cubicBezTo>
                  <a:cubicBezTo>
                    <a:pt x="6537" y="2455"/>
                    <a:pt x="6573" y="2705"/>
                    <a:pt x="6537" y="2967"/>
                  </a:cubicBezTo>
                  <a:cubicBezTo>
                    <a:pt x="6478" y="3753"/>
                    <a:pt x="5966" y="4515"/>
                    <a:pt x="5216" y="4944"/>
                  </a:cubicBezTo>
                  <a:cubicBezTo>
                    <a:pt x="5144" y="4980"/>
                    <a:pt x="5108" y="5087"/>
                    <a:pt x="5156" y="5158"/>
                  </a:cubicBezTo>
                  <a:cubicBezTo>
                    <a:pt x="5187" y="5213"/>
                    <a:pt x="5244" y="5242"/>
                    <a:pt x="5300" y="5242"/>
                  </a:cubicBezTo>
                  <a:cubicBezTo>
                    <a:pt x="5329" y="5242"/>
                    <a:pt x="5358" y="5234"/>
                    <a:pt x="5382" y="5218"/>
                  </a:cubicBezTo>
                  <a:cubicBezTo>
                    <a:pt x="6228" y="4741"/>
                    <a:pt x="6823" y="3884"/>
                    <a:pt x="6883" y="2991"/>
                  </a:cubicBezTo>
                  <a:cubicBezTo>
                    <a:pt x="6871" y="2682"/>
                    <a:pt x="6859" y="2384"/>
                    <a:pt x="6775" y="2098"/>
                  </a:cubicBezTo>
                  <a:cubicBezTo>
                    <a:pt x="6752" y="1943"/>
                    <a:pt x="6632" y="1848"/>
                    <a:pt x="6478" y="1801"/>
                  </a:cubicBezTo>
                  <a:cubicBezTo>
                    <a:pt x="6440" y="1788"/>
                    <a:pt x="6402" y="1782"/>
                    <a:pt x="6364" y="1782"/>
                  </a:cubicBezTo>
                  <a:cubicBezTo>
                    <a:pt x="6258" y="1782"/>
                    <a:pt x="6155" y="1829"/>
                    <a:pt x="6085" y="1908"/>
                  </a:cubicBezTo>
                  <a:lnTo>
                    <a:pt x="4978" y="3003"/>
                  </a:lnTo>
                  <a:cubicBezTo>
                    <a:pt x="4888" y="3092"/>
                    <a:pt x="4772" y="3137"/>
                    <a:pt x="4658" y="3137"/>
                  </a:cubicBezTo>
                  <a:cubicBezTo>
                    <a:pt x="4543" y="3137"/>
                    <a:pt x="4430" y="3092"/>
                    <a:pt x="4346" y="3003"/>
                  </a:cubicBezTo>
                  <a:lnTo>
                    <a:pt x="3835" y="2503"/>
                  </a:lnTo>
                  <a:cubicBezTo>
                    <a:pt x="3751" y="2408"/>
                    <a:pt x="3704" y="2301"/>
                    <a:pt x="3704" y="2170"/>
                  </a:cubicBezTo>
                  <a:cubicBezTo>
                    <a:pt x="3704" y="2051"/>
                    <a:pt x="3751" y="1932"/>
                    <a:pt x="3835" y="1848"/>
                  </a:cubicBezTo>
                  <a:lnTo>
                    <a:pt x="4918" y="753"/>
                  </a:lnTo>
                  <a:cubicBezTo>
                    <a:pt x="5025" y="658"/>
                    <a:pt x="5073" y="491"/>
                    <a:pt x="5025" y="360"/>
                  </a:cubicBezTo>
                  <a:cubicBezTo>
                    <a:pt x="4978" y="205"/>
                    <a:pt x="4882" y="98"/>
                    <a:pt x="4727" y="74"/>
                  </a:cubicBezTo>
                  <a:cubicBezTo>
                    <a:pt x="4520" y="31"/>
                    <a:pt x="4320" y="0"/>
                    <a:pt x="41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5" name="Google Shape;13815;p89"/>
            <p:cNvSpPr/>
            <p:nvPr/>
          </p:nvSpPr>
          <p:spPr>
            <a:xfrm>
              <a:off x="2746995" y="4480034"/>
              <a:ext cx="232404" cy="141451"/>
            </a:xfrm>
            <a:custGeom>
              <a:avLst/>
              <a:gdLst/>
              <a:ahLst/>
              <a:cxnLst/>
              <a:rect l="l" t="t" r="r" b="b"/>
              <a:pathLst>
                <a:path w="7336" h="4465" extrusionOk="0">
                  <a:moveTo>
                    <a:pt x="5613" y="0"/>
                  </a:moveTo>
                  <a:cubicBezTo>
                    <a:pt x="5566" y="0"/>
                    <a:pt x="5522" y="19"/>
                    <a:pt x="5490" y="59"/>
                  </a:cubicBezTo>
                  <a:lnTo>
                    <a:pt x="2168" y="3905"/>
                  </a:lnTo>
                  <a:cubicBezTo>
                    <a:pt x="2049" y="4036"/>
                    <a:pt x="1870" y="4119"/>
                    <a:pt x="1692" y="4119"/>
                  </a:cubicBezTo>
                  <a:cubicBezTo>
                    <a:pt x="1513" y="4119"/>
                    <a:pt x="1334" y="4060"/>
                    <a:pt x="1203" y="3929"/>
                  </a:cubicBezTo>
                  <a:lnTo>
                    <a:pt x="549" y="3274"/>
                  </a:lnTo>
                  <a:cubicBezTo>
                    <a:pt x="429" y="3143"/>
                    <a:pt x="358" y="2976"/>
                    <a:pt x="358" y="2786"/>
                  </a:cubicBezTo>
                  <a:cubicBezTo>
                    <a:pt x="370" y="2607"/>
                    <a:pt x="441" y="2429"/>
                    <a:pt x="572" y="2321"/>
                  </a:cubicBezTo>
                  <a:lnTo>
                    <a:pt x="2334" y="821"/>
                  </a:lnTo>
                  <a:cubicBezTo>
                    <a:pt x="2406" y="762"/>
                    <a:pt x="2406" y="655"/>
                    <a:pt x="2346" y="583"/>
                  </a:cubicBezTo>
                  <a:cubicBezTo>
                    <a:pt x="2315" y="546"/>
                    <a:pt x="2271" y="528"/>
                    <a:pt x="2226" y="528"/>
                  </a:cubicBezTo>
                  <a:cubicBezTo>
                    <a:pt x="2185" y="528"/>
                    <a:pt x="2142" y="543"/>
                    <a:pt x="2108" y="571"/>
                  </a:cubicBezTo>
                  <a:lnTo>
                    <a:pt x="358" y="2071"/>
                  </a:lnTo>
                  <a:cubicBezTo>
                    <a:pt x="144" y="2250"/>
                    <a:pt x="25" y="2500"/>
                    <a:pt x="13" y="2786"/>
                  </a:cubicBezTo>
                  <a:cubicBezTo>
                    <a:pt x="1" y="3048"/>
                    <a:pt x="96" y="3322"/>
                    <a:pt x="299" y="3512"/>
                  </a:cubicBezTo>
                  <a:lnTo>
                    <a:pt x="953" y="4167"/>
                  </a:lnTo>
                  <a:cubicBezTo>
                    <a:pt x="1132" y="4357"/>
                    <a:pt x="1394" y="4465"/>
                    <a:pt x="1644" y="4465"/>
                  </a:cubicBezTo>
                  <a:lnTo>
                    <a:pt x="1680" y="4465"/>
                  </a:lnTo>
                  <a:cubicBezTo>
                    <a:pt x="1965" y="4453"/>
                    <a:pt x="2215" y="4334"/>
                    <a:pt x="2394" y="4119"/>
                  </a:cubicBezTo>
                  <a:lnTo>
                    <a:pt x="5633" y="369"/>
                  </a:lnTo>
                  <a:cubicBezTo>
                    <a:pt x="5970" y="502"/>
                    <a:pt x="6298" y="564"/>
                    <a:pt x="6648" y="564"/>
                  </a:cubicBezTo>
                  <a:cubicBezTo>
                    <a:pt x="6706" y="564"/>
                    <a:pt x="6764" y="563"/>
                    <a:pt x="6823" y="559"/>
                  </a:cubicBezTo>
                  <a:cubicBezTo>
                    <a:pt x="6942" y="559"/>
                    <a:pt x="7061" y="535"/>
                    <a:pt x="7180" y="524"/>
                  </a:cubicBezTo>
                  <a:cubicBezTo>
                    <a:pt x="7276" y="488"/>
                    <a:pt x="7335" y="404"/>
                    <a:pt x="7323" y="309"/>
                  </a:cubicBezTo>
                  <a:cubicBezTo>
                    <a:pt x="7301" y="233"/>
                    <a:pt x="7230" y="177"/>
                    <a:pt x="7145" y="177"/>
                  </a:cubicBezTo>
                  <a:cubicBezTo>
                    <a:pt x="7137" y="177"/>
                    <a:pt x="7129" y="177"/>
                    <a:pt x="7121" y="178"/>
                  </a:cubicBezTo>
                  <a:cubicBezTo>
                    <a:pt x="7026" y="190"/>
                    <a:pt x="6918" y="214"/>
                    <a:pt x="6823" y="226"/>
                  </a:cubicBezTo>
                  <a:cubicBezTo>
                    <a:pt x="6774" y="229"/>
                    <a:pt x="6725" y="230"/>
                    <a:pt x="6676" y="230"/>
                  </a:cubicBezTo>
                  <a:cubicBezTo>
                    <a:pt x="6335" y="230"/>
                    <a:pt x="6003" y="157"/>
                    <a:pt x="5680" y="12"/>
                  </a:cubicBezTo>
                  <a:cubicBezTo>
                    <a:pt x="5658" y="4"/>
                    <a:pt x="5635" y="0"/>
                    <a:pt x="56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6" name="Google Shape;13816;p89"/>
            <p:cNvSpPr/>
            <p:nvPr/>
          </p:nvSpPr>
          <p:spPr>
            <a:xfrm>
              <a:off x="2889206" y="4345046"/>
              <a:ext cx="46411" cy="47488"/>
            </a:xfrm>
            <a:custGeom>
              <a:avLst/>
              <a:gdLst/>
              <a:ahLst/>
              <a:cxnLst/>
              <a:rect l="l" t="t" r="r" b="b"/>
              <a:pathLst>
                <a:path w="1465" h="1499" extrusionOk="0">
                  <a:moveTo>
                    <a:pt x="1250" y="0"/>
                  </a:moveTo>
                  <a:cubicBezTo>
                    <a:pt x="1222" y="0"/>
                    <a:pt x="1193" y="7"/>
                    <a:pt x="1167" y="22"/>
                  </a:cubicBezTo>
                  <a:cubicBezTo>
                    <a:pt x="679" y="320"/>
                    <a:pt x="298" y="748"/>
                    <a:pt x="48" y="1260"/>
                  </a:cubicBezTo>
                  <a:cubicBezTo>
                    <a:pt x="1" y="1344"/>
                    <a:pt x="48" y="1439"/>
                    <a:pt x="120" y="1475"/>
                  </a:cubicBezTo>
                  <a:cubicBezTo>
                    <a:pt x="155" y="1498"/>
                    <a:pt x="167" y="1498"/>
                    <a:pt x="191" y="1498"/>
                  </a:cubicBezTo>
                  <a:cubicBezTo>
                    <a:pt x="251" y="1498"/>
                    <a:pt x="310" y="1463"/>
                    <a:pt x="346" y="1403"/>
                  </a:cubicBezTo>
                  <a:cubicBezTo>
                    <a:pt x="548" y="963"/>
                    <a:pt x="905" y="570"/>
                    <a:pt x="1322" y="308"/>
                  </a:cubicBezTo>
                  <a:cubicBezTo>
                    <a:pt x="1429" y="260"/>
                    <a:pt x="1465" y="153"/>
                    <a:pt x="1405" y="82"/>
                  </a:cubicBezTo>
                  <a:cubicBezTo>
                    <a:pt x="1373" y="33"/>
                    <a:pt x="1312" y="0"/>
                    <a:pt x="1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17" name="Google Shape;13817;p89"/>
          <p:cNvGrpSpPr/>
          <p:nvPr/>
        </p:nvGrpSpPr>
        <p:grpSpPr>
          <a:xfrm>
            <a:off x="2157462" y="4083096"/>
            <a:ext cx="347435" cy="363370"/>
            <a:chOff x="2157462" y="4258496"/>
            <a:chExt cx="347435" cy="363370"/>
          </a:xfrm>
        </p:grpSpPr>
        <p:sp>
          <p:nvSpPr>
            <p:cNvPr id="13818" name="Google Shape;13818;p89"/>
            <p:cNvSpPr/>
            <p:nvPr/>
          </p:nvSpPr>
          <p:spPr>
            <a:xfrm>
              <a:off x="2296252" y="4258496"/>
              <a:ext cx="208644" cy="220778"/>
            </a:xfrm>
            <a:custGeom>
              <a:avLst/>
              <a:gdLst/>
              <a:ahLst/>
              <a:cxnLst/>
              <a:rect l="l" t="t" r="r" b="b"/>
              <a:pathLst>
                <a:path w="6586" h="6969" extrusionOk="0">
                  <a:moveTo>
                    <a:pt x="3322" y="0"/>
                  </a:moveTo>
                  <a:cubicBezTo>
                    <a:pt x="3113" y="0"/>
                    <a:pt x="2902" y="21"/>
                    <a:pt x="2692" y="63"/>
                  </a:cubicBezTo>
                  <a:cubicBezTo>
                    <a:pt x="1858" y="218"/>
                    <a:pt x="1144" y="694"/>
                    <a:pt x="668" y="1409"/>
                  </a:cubicBezTo>
                  <a:lnTo>
                    <a:pt x="489" y="1730"/>
                  </a:lnTo>
                  <a:cubicBezTo>
                    <a:pt x="441" y="1813"/>
                    <a:pt x="477" y="1909"/>
                    <a:pt x="560" y="1944"/>
                  </a:cubicBezTo>
                  <a:cubicBezTo>
                    <a:pt x="592" y="1960"/>
                    <a:pt x="623" y="1968"/>
                    <a:pt x="651" y="1968"/>
                  </a:cubicBezTo>
                  <a:cubicBezTo>
                    <a:pt x="707" y="1968"/>
                    <a:pt x="755" y="1936"/>
                    <a:pt x="787" y="1873"/>
                  </a:cubicBezTo>
                  <a:cubicBezTo>
                    <a:pt x="834" y="1766"/>
                    <a:pt x="894" y="1682"/>
                    <a:pt x="953" y="1587"/>
                  </a:cubicBezTo>
                  <a:cubicBezTo>
                    <a:pt x="1370" y="968"/>
                    <a:pt x="2001" y="539"/>
                    <a:pt x="2751" y="385"/>
                  </a:cubicBezTo>
                  <a:cubicBezTo>
                    <a:pt x="2936" y="349"/>
                    <a:pt x="3122" y="331"/>
                    <a:pt x="3307" y="331"/>
                  </a:cubicBezTo>
                  <a:cubicBezTo>
                    <a:pt x="3862" y="331"/>
                    <a:pt x="4409" y="492"/>
                    <a:pt x="4882" y="813"/>
                  </a:cubicBezTo>
                  <a:cubicBezTo>
                    <a:pt x="5502" y="1254"/>
                    <a:pt x="5930" y="1873"/>
                    <a:pt x="6085" y="2623"/>
                  </a:cubicBezTo>
                  <a:cubicBezTo>
                    <a:pt x="6228" y="3361"/>
                    <a:pt x="6085" y="4123"/>
                    <a:pt x="5656" y="4742"/>
                  </a:cubicBezTo>
                  <a:cubicBezTo>
                    <a:pt x="5117" y="5552"/>
                    <a:pt x="4227" y="6005"/>
                    <a:pt x="3296" y="6005"/>
                  </a:cubicBezTo>
                  <a:cubicBezTo>
                    <a:pt x="3036" y="6005"/>
                    <a:pt x="2773" y="5970"/>
                    <a:pt x="2513" y="5897"/>
                  </a:cubicBezTo>
                  <a:cubicBezTo>
                    <a:pt x="2492" y="5887"/>
                    <a:pt x="2475" y="5881"/>
                    <a:pt x="2459" y="5881"/>
                  </a:cubicBezTo>
                  <a:cubicBezTo>
                    <a:pt x="2439" y="5881"/>
                    <a:pt x="2420" y="5890"/>
                    <a:pt x="2394" y="5909"/>
                  </a:cubicBezTo>
                  <a:lnTo>
                    <a:pt x="1037" y="6552"/>
                  </a:lnTo>
                  <a:lnTo>
                    <a:pt x="1108" y="5040"/>
                  </a:lnTo>
                  <a:cubicBezTo>
                    <a:pt x="1108" y="5004"/>
                    <a:pt x="1096" y="4969"/>
                    <a:pt x="1084" y="4921"/>
                  </a:cubicBezTo>
                  <a:cubicBezTo>
                    <a:pt x="549" y="4242"/>
                    <a:pt x="334" y="3337"/>
                    <a:pt x="549" y="2480"/>
                  </a:cubicBezTo>
                  <a:cubicBezTo>
                    <a:pt x="560" y="2397"/>
                    <a:pt x="513" y="2302"/>
                    <a:pt x="430" y="2278"/>
                  </a:cubicBezTo>
                  <a:cubicBezTo>
                    <a:pt x="418" y="2276"/>
                    <a:pt x="406" y="2276"/>
                    <a:pt x="395" y="2276"/>
                  </a:cubicBezTo>
                  <a:cubicBezTo>
                    <a:pt x="314" y="2276"/>
                    <a:pt x="247" y="2313"/>
                    <a:pt x="215" y="2397"/>
                  </a:cubicBezTo>
                  <a:cubicBezTo>
                    <a:pt x="1" y="3314"/>
                    <a:pt x="203" y="4314"/>
                    <a:pt x="775" y="5076"/>
                  </a:cubicBezTo>
                  <a:lnTo>
                    <a:pt x="691" y="6790"/>
                  </a:lnTo>
                  <a:cubicBezTo>
                    <a:pt x="691" y="6850"/>
                    <a:pt x="727" y="6909"/>
                    <a:pt x="775" y="6933"/>
                  </a:cubicBezTo>
                  <a:cubicBezTo>
                    <a:pt x="799" y="6945"/>
                    <a:pt x="834" y="6969"/>
                    <a:pt x="858" y="6969"/>
                  </a:cubicBezTo>
                  <a:cubicBezTo>
                    <a:pt x="894" y="6969"/>
                    <a:pt x="906" y="6969"/>
                    <a:pt x="930" y="6945"/>
                  </a:cubicBezTo>
                  <a:lnTo>
                    <a:pt x="2477" y="6219"/>
                  </a:lnTo>
                  <a:cubicBezTo>
                    <a:pt x="2747" y="6290"/>
                    <a:pt x="3020" y="6324"/>
                    <a:pt x="3290" y="6324"/>
                  </a:cubicBezTo>
                  <a:cubicBezTo>
                    <a:pt x="3652" y="6324"/>
                    <a:pt x="4011" y="6263"/>
                    <a:pt x="4359" y="6147"/>
                  </a:cubicBezTo>
                  <a:cubicBezTo>
                    <a:pt x="5002" y="5921"/>
                    <a:pt x="5549" y="5492"/>
                    <a:pt x="5918" y="4921"/>
                  </a:cubicBezTo>
                  <a:cubicBezTo>
                    <a:pt x="6406" y="4242"/>
                    <a:pt x="6585" y="3397"/>
                    <a:pt x="6430" y="2564"/>
                  </a:cubicBezTo>
                  <a:cubicBezTo>
                    <a:pt x="6264" y="1730"/>
                    <a:pt x="5787" y="1016"/>
                    <a:pt x="5073" y="539"/>
                  </a:cubicBezTo>
                  <a:cubicBezTo>
                    <a:pt x="4548" y="183"/>
                    <a:pt x="3943" y="0"/>
                    <a:pt x="3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9" name="Google Shape;13819;p89"/>
            <p:cNvSpPr/>
            <p:nvPr/>
          </p:nvSpPr>
          <p:spPr>
            <a:xfrm>
              <a:off x="2157462" y="4323313"/>
              <a:ext cx="300643" cy="298552"/>
            </a:xfrm>
            <a:custGeom>
              <a:avLst/>
              <a:gdLst/>
              <a:ahLst/>
              <a:cxnLst/>
              <a:rect l="l" t="t" r="r" b="b"/>
              <a:pathLst>
                <a:path w="9490" h="9424" extrusionOk="0">
                  <a:moveTo>
                    <a:pt x="2453" y="410"/>
                  </a:moveTo>
                  <a:lnTo>
                    <a:pt x="3798" y="2684"/>
                  </a:lnTo>
                  <a:lnTo>
                    <a:pt x="3072" y="3113"/>
                  </a:lnTo>
                  <a:lnTo>
                    <a:pt x="1727" y="839"/>
                  </a:lnTo>
                  <a:lnTo>
                    <a:pt x="2453" y="410"/>
                  </a:lnTo>
                  <a:close/>
                  <a:moveTo>
                    <a:pt x="2533" y="1"/>
                  </a:moveTo>
                  <a:cubicBezTo>
                    <a:pt x="2503" y="1"/>
                    <a:pt x="2475" y="9"/>
                    <a:pt x="2441" y="17"/>
                  </a:cubicBezTo>
                  <a:lnTo>
                    <a:pt x="1429" y="613"/>
                  </a:lnTo>
                  <a:cubicBezTo>
                    <a:pt x="1358" y="660"/>
                    <a:pt x="1322" y="768"/>
                    <a:pt x="1370" y="839"/>
                  </a:cubicBezTo>
                  <a:lnTo>
                    <a:pt x="1477" y="1018"/>
                  </a:lnTo>
                  <a:lnTo>
                    <a:pt x="1060" y="1244"/>
                  </a:lnTo>
                  <a:cubicBezTo>
                    <a:pt x="631" y="1458"/>
                    <a:pt x="298" y="1851"/>
                    <a:pt x="143" y="2315"/>
                  </a:cubicBezTo>
                  <a:cubicBezTo>
                    <a:pt x="0" y="2780"/>
                    <a:pt x="24" y="3268"/>
                    <a:pt x="250" y="3708"/>
                  </a:cubicBezTo>
                  <a:cubicBezTo>
                    <a:pt x="465" y="4137"/>
                    <a:pt x="1084" y="4875"/>
                    <a:pt x="1572" y="5411"/>
                  </a:cubicBezTo>
                  <a:cubicBezTo>
                    <a:pt x="1608" y="5435"/>
                    <a:pt x="1655" y="5471"/>
                    <a:pt x="1691" y="5471"/>
                  </a:cubicBezTo>
                  <a:cubicBezTo>
                    <a:pt x="1739" y="5471"/>
                    <a:pt x="1774" y="5447"/>
                    <a:pt x="1810" y="5423"/>
                  </a:cubicBezTo>
                  <a:cubicBezTo>
                    <a:pt x="1893" y="5363"/>
                    <a:pt x="1893" y="5256"/>
                    <a:pt x="1834" y="5185"/>
                  </a:cubicBezTo>
                  <a:cubicBezTo>
                    <a:pt x="1155" y="4459"/>
                    <a:pt x="715" y="3875"/>
                    <a:pt x="560" y="3577"/>
                  </a:cubicBezTo>
                  <a:cubicBezTo>
                    <a:pt x="215" y="2851"/>
                    <a:pt x="489" y="1946"/>
                    <a:pt x="1215" y="1553"/>
                  </a:cubicBezTo>
                  <a:lnTo>
                    <a:pt x="1655" y="1327"/>
                  </a:lnTo>
                  <a:lnTo>
                    <a:pt x="2584" y="2923"/>
                  </a:lnTo>
                  <a:cubicBezTo>
                    <a:pt x="2501" y="2970"/>
                    <a:pt x="2405" y="3018"/>
                    <a:pt x="2334" y="3089"/>
                  </a:cubicBezTo>
                  <a:cubicBezTo>
                    <a:pt x="1965" y="3411"/>
                    <a:pt x="1905" y="3970"/>
                    <a:pt x="2191" y="4363"/>
                  </a:cubicBezTo>
                  <a:cubicBezTo>
                    <a:pt x="2334" y="4578"/>
                    <a:pt x="4930" y="7161"/>
                    <a:pt x="5132" y="7316"/>
                  </a:cubicBezTo>
                  <a:cubicBezTo>
                    <a:pt x="5299" y="7435"/>
                    <a:pt x="5501" y="7495"/>
                    <a:pt x="5703" y="7495"/>
                  </a:cubicBezTo>
                  <a:cubicBezTo>
                    <a:pt x="5965" y="7495"/>
                    <a:pt x="6215" y="7387"/>
                    <a:pt x="6418" y="7161"/>
                  </a:cubicBezTo>
                  <a:cubicBezTo>
                    <a:pt x="6489" y="7090"/>
                    <a:pt x="6537" y="7006"/>
                    <a:pt x="6585" y="6911"/>
                  </a:cubicBezTo>
                  <a:lnTo>
                    <a:pt x="8168" y="7852"/>
                  </a:lnTo>
                  <a:lnTo>
                    <a:pt x="7954" y="8280"/>
                  </a:lnTo>
                  <a:cubicBezTo>
                    <a:pt x="7676" y="8795"/>
                    <a:pt x="7141" y="9094"/>
                    <a:pt x="6590" y="9094"/>
                  </a:cubicBezTo>
                  <a:cubicBezTo>
                    <a:pt x="6363" y="9094"/>
                    <a:pt x="6133" y="9043"/>
                    <a:pt x="5918" y="8935"/>
                  </a:cubicBezTo>
                  <a:cubicBezTo>
                    <a:pt x="5346" y="8638"/>
                    <a:pt x="3798" y="7268"/>
                    <a:pt x="2334" y="5721"/>
                  </a:cubicBezTo>
                  <a:cubicBezTo>
                    <a:pt x="2304" y="5685"/>
                    <a:pt x="2263" y="5667"/>
                    <a:pt x="2219" y="5667"/>
                  </a:cubicBezTo>
                  <a:cubicBezTo>
                    <a:pt x="2176" y="5667"/>
                    <a:pt x="2132" y="5685"/>
                    <a:pt x="2096" y="5721"/>
                  </a:cubicBezTo>
                  <a:cubicBezTo>
                    <a:pt x="2024" y="5780"/>
                    <a:pt x="2024" y="5887"/>
                    <a:pt x="2096" y="5959"/>
                  </a:cubicBezTo>
                  <a:cubicBezTo>
                    <a:pt x="3394" y="7328"/>
                    <a:pt x="5072" y="8888"/>
                    <a:pt x="5787" y="9233"/>
                  </a:cubicBezTo>
                  <a:cubicBezTo>
                    <a:pt x="6037" y="9364"/>
                    <a:pt x="6323" y="9423"/>
                    <a:pt x="6608" y="9423"/>
                  </a:cubicBezTo>
                  <a:cubicBezTo>
                    <a:pt x="6799" y="9423"/>
                    <a:pt x="6989" y="9400"/>
                    <a:pt x="7192" y="9340"/>
                  </a:cubicBezTo>
                  <a:cubicBezTo>
                    <a:pt x="7644" y="9185"/>
                    <a:pt x="8037" y="8864"/>
                    <a:pt x="8263" y="8423"/>
                  </a:cubicBezTo>
                  <a:lnTo>
                    <a:pt x="8478" y="8007"/>
                  </a:lnTo>
                  <a:lnTo>
                    <a:pt x="8656" y="8114"/>
                  </a:lnTo>
                  <a:cubicBezTo>
                    <a:pt x="8692" y="8126"/>
                    <a:pt x="8716" y="8149"/>
                    <a:pt x="8751" y="8149"/>
                  </a:cubicBezTo>
                  <a:cubicBezTo>
                    <a:pt x="8811" y="8149"/>
                    <a:pt x="8871" y="8114"/>
                    <a:pt x="8894" y="8054"/>
                  </a:cubicBezTo>
                  <a:lnTo>
                    <a:pt x="9490" y="7042"/>
                  </a:lnTo>
                  <a:cubicBezTo>
                    <a:pt x="9442" y="6983"/>
                    <a:pt x="9454" y="6947"/>
                    <a:pt x="9442" y="6899"/>
                  </a:cubicBezTo>
                  <a:cubicBezTo>
                    <a:pt x="9418" y="6852"/>
                    <a:pt x="9394" y="6828"/>
                    <a:pt x="9359" y="6792"/>
                  </a:cubicBezTo>
                  <a:lnTo>
                    <a:pt x="8251" y="6137"/>
                  </a:lnTo>
                  <a:cubicBezTo>
                    <a:pt x="8225" y="6122"/>
                    <a:pt x="8198" y="6116"/>
                    <a:pt x="8171" y="6116"/>
                  </a:cubicBezTo>
                  <a:cubicBezTo>
                    <a:pt x="8113" y="6116"/>
                    <a:pt x="8058" y="6148"/>
                    <a:pt x="8025" y="6197"/>
                  </a:cubicBezTo>
                  <a:cubicBezTo>
                    <a:pt x="7978" y="6268"/>
                    <a:pt x="8001" y="6375"/>
                    <a:pt x="8085" y="6423"/>
                  </a:cubicBezTo>
                  <a:lnTo>
                    <a:pt x="9061" y="7006"/>
                  </a:lnTo>
                  <a:lnTo>
                    <a:pt x="8632" y="7733"/>
                  </a:lnTo>
                  <a:lnTo>
                    <a:pt x="6358" y="6387"/>
                  </a:lnTo>
                  <a:lnTo>
                    <a:pt x="6787" y="5661"/>
                  </a:lnTo>
                  <a:lnTo>
                    <a:pt x="7501" y="6078"/>
                  </a:lnTo>
                  <a:cubicBezTo>
                    <a:pt x="7524" y="6093"/>
                    <a:pt x="7550" y="6099"/>
                    <a:pt x="7576" y="6099"/>
                  </a:cubicBezTo>
                  <a:cubicBezTo>
                    <a:pt x="7634" y="6099"/>
                    <a:pt x="7695" y="6067"/>
                    <a:pt x="7728" y="6018"/>
                  </a:cubicBezTo>
                  <a:cubicBezTo>
                    <a:pt x="7775" y="5947"/>
                    <a:pt x="7739" y="5840"/>
                    <a:pt x="7668" y="5792"/>
                  </a:cubicBezTo>
                  <a:lnTo>
                    <a:pt x="6823" y="5292"/>
                  </a:lnTo>
                  <a:cubicBezTo>
                    <a:pt x="6796" y="5272"/>
                    <a:pt x="6770" y="5263"/>
                    <a:pt x="6744" y="5263"/>
                  </a:cubicBezTo>
                  <a:cubicBezTo>
                    <a:pt x="6723" y="5263"/>
                    <a:pt x="6701" y="5269"/>
                    <a:pt x="6680" y="5280"/>
                  </a:cubicBezTo>
                  <a:cubicBezTo>
                    <a:pt x="6644" y="5292"/>
                    <a:pt x="6608" y="5316"/>
                    <a:pt x="6585" y="5351"/>
                  </a:cubicBezTo>
                  <a:lnTo>
                    <a:pt x="5989" y="6364"/>
                  </a:lnTo>
                  <a:cubicBezTo>
                    <a:pt x="5942" y="6435"/>
                    <a:pt x="5965" y="6542"/>
                    <a:pt x="6049" y="6578"/>
                  </a:cubicBezTo>
                  <a:lnTo>
                    <a:pt x="6263" y="6721"/>
                  </a:lnTo>
                  <a:lnTo>
                    <a:pt x="6251" y="6745"/>
                  </a:lnTo>
                  <a:cubicBezTo>
                    <a:pt x="6227" y="6804"/>
                    <a:pt x="6192" y="6864"/>
                    <a:pt x="6144" y="6923"/>
                  </a:cubicBezTo>
                  <a:cubicBezTo>
                    <a:pt x="6026" y="7062"/>
                    <a:pt x="5856" y="7136"/>
                    <a:pt x="5680" y="7136"/>
                  </a:cubicBezTo>
                  <a:cubicBezTo>
                    <a:pt x="5554" y="7136"/>
                    <a:pt x="5425" y="7098"/>
                    <a:pt x="5311" y="7018"/>
                  </a:cubicBezTo>
                  <a:cubicBezTo>
                    <a:pt x="5132" y="6887"/>
                    <a:pt x="2572" y="4328"/>
                    <a:pt x="2441" y="4149"/>
                  </a:cubicBezTo>
                  <a:cubicBezTo>
                    <a:pt x="2251" y="3887"/>
                    <a:pt x="2298" y="3530"/>
                    <a:pt x="2536" y="3316"/>
                  </a:cubicBezTo>
                  <a:cubicBezTo>
                    <a:pt x="2572" y="3268"/>
                    <a:pt x="2632" y="3232"/>
                    <a:pt x="2715" y="3208"/>
                  </a:cubicBezTo>
                  <a:lnTo>
                    <a:pt x="2739" y="3196"/>
                  </a:lnTo>
                  <a:lnTo>
                    <a:pt x="2870" y="3411"/>
                  </a:lnTo>
                  <a:cubicBezTo>
                    <a:pt x="2906" y="3470"/>
                    <a:pt x="2965" y="3506"/>
                    <a:pt x="3025" y="3506"/>
                  </a:cubicBezTo>
                  <a:cubicBezTo>
                    <a:pt x="3048" y="3506"/>
                    <a:pt x="3084" y="3494"/>
                    <a:pt x="3108" y="3470"/>
                  </a:cubicBezTo>
                  <a:lnTo>
                    <a:pt x="4120" y="2875"/>
                  </a:lnTo>
                  <a:cubicBezTo>
                    <a:pt x="4168" y="2851"/>
                    <a:pt x="4179" y="2815"/>
                    <a:pt x="4203" y="2768"/>
                  </a:cubicBezTo>
                  <a:cubicBezTo>
                    <a:pt x="4215" y="2732"/>
                    <a:pt x="4203" y="2684"/>
                    <a:pt x="4179" y="2637"/>
                  </a:cubicBezTo>
                  <a:lnTo>
                    <a:pt x="2679" y="77"/>
                  </a:lnTo>
                  <a:cubicBezTo>
                    <a:pt x="2644" y="29"/>
                    <a:pt x="2620" y="17"/>
                    <a:pt x="2572" y="6"/>
                  </a:cubicBezTo>
                  <a:cubicBezTo>
                    <a:pt x="2558" y="2"/>
                    <a:pt x="2545" y="1"/>
                    <a:pt x="25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0" name="Google Shape;13820;p89"/>
            <p:cNvSpPr/>
            <p:nvPr/>
          </p:nvSpPr>
          <p:spPr>
            <a:xfrm>
              <a:off x="2339653" y="4297463"/>
              <a:ext cx="123362" cy="123742"/>
            </a:xfrm>
            <a:custGeom>
              <a:avLst/>
              <a:gdLst/>
              <a:ahLst/>
              <a:cxnLst/>
              <a:rect l="l" t="t" r="r" b="b"/>
              <a:pathLst>
                <a:path w="3894" h="3906" extrusionOk="0">
                  <a:moveTo>
                    <a:pt x="1941" y="345"/>
                  </a:moveTo>
                  <a:cubicBezTo>
                    <a:pt x="2834" y="345"/>
                    <a:pt x="3572" y="1072"/>
                    <a:pt x="3572" y="1965"/>
                  </a:cubicBezTo>
                  <a:cubicBezTo>
                    <a:pt x="3572" y="2060"/>
                    <a:pt x="3548" y="2143"/>
                    <a:pt x="3536" y="2238"/>
                  </a:cubicBezTo>
                  <a:lnTo>
                    <a:pt x="1203" y="524"/>
                  </a:lnTo>
                  <a:cubicBezTo>
                    <a:pt x="1429" y="405"/>
                    <a:pt x="1679" y="345"/>
                    <a:pt x="1941" y="345"/>
                  </a:cubicBezTo>
                  <a:close/>
                  <a:moveTo>
                    <a:pt x="893" y="714"/>
                  </a:moveTo>
                  <a:lnTo>
                    <a:pt x="3417" y="2560"/>
                  </a:lnTo>
                  <a:cubicBezTo>
                    <a:pt x="3346" y="2822"/>
                    <a:pt x="3179" y="3024"/>
                    <a:pt x="2989" y="3191"/>
                  </a:cubicBezTo>
                  <a:lnTo>
                    <a:pt x="441" y="1334"/>
                  </a:lnTo>
                  <a:cubicBezTo>
                    <a:pt x="548" y="1095"/>
                    <a:pt x="691" y="881"/>
                    <a:pt x="893" y="714"/>
                  </a:cubicBezTo>
                  <a:close/>
                  <a:moveTo>
                    <a:pt x="357" y="1667"/>
                  </a:moveTo>
                  <a:lnTo>
                    <a:pt x="2703" y="3381"/>
                  </a:lnTo>
                  <a:cubicBezTo>
                    <a:pt x="2465" y="3500"/>
                    <a:pt x="2215" y="3572"/>
                    <a:pt x="1941" y="3572"/>
                  </a:cubicBezTo>
                  <a:cubicBezTo>
                    <a:pt x="1048" y="3572"/>
                    <a:pt x="322" y="2846"/>
                    <a:pt x="322" y="1953"/>
                  </a:cubicBezTo>
                  <a:cubicBezTo>
                    <a:pt x="322" y="1846"/>
                    <a:pt x="333" y="1762"/>
                    <a:pt x="357" y="1667"/>
                  </a:cubicBezTo>
                  <a:close/>
                  <a:moveTo>
                    <a:pt x="1941" y="0"/>
                  </a:moveTo>
                  <a:cubicBezTo>
                    <a:pt x="869" y="0"/>
                    <a:pt x="0" y="881"/>
                    <a:pt x="0" y="1953"/>
                  </a:cubicBezTo>
                  <a:cubicBezTo>
                    <a:pt x="0" y="3024"/>
                    <a:pt x="869" y="3905"/>
                    <a:pt x="1941" y="3905"/>
                  </a:cubicBezTo>
                  <a:cubicBezTo>
                    <a:pt x="3012" y="3905"/>
                    <a:pt x="3893" y="3024"/>
                    <a:pt x="3893" y="1953"/>
                  </a:cubicBezTo>
                  <a:cubicBezTo>
                    <a:pt x="3893" y="881"/>
                    <a:pt x="3012" y="0"/>
                    <a:pt x="1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21" name="Google Shape;13821;p89"/>
          <p:cNvGrpSpPr/>
          <p:nvPr/>
        </p:nvGrpSpPr>
        <p:grpSpPr>
          <a:xfrm>
            <a:off x="4010963" y="3588381"/>
            <a:ext cx="343665" cy="363211"/>
            <a:chOff x="4010963" y="3763781"/>
            <a:chExt cx="343665" cy="363211"/>
          </a:xfrm>
        </p:grpSpPr>
        <p:sp>
          <p:nvSpPr>
            <p:cNvPr id="13822" name="Google Shape;13822;p89"/>
            <p:cNvSpPr/>
            <p:nvPr/>
          </p:nvSpPr>
          <p:spPr>
            <a:xfrm>
              <a:off x="4152415" y="3763781"/>
              <a:ext cx="202213" cy="221760"/>
            </a:xfrm>
            <a:custGeom>
              <a:avLst/>
              <a:gdLst/>
              <a:ahLst/>
              <a:cxnLst/>
              <a:rect l="l" t="t" r="r" b="b"/>
              <a:pathLst>
                <a:path w="6383" h="7000" extrusionOk="0">
                  <a:moveTo>
                    <a:pt x="3206" y="0"/>
                  </a:moveTo>
                  <a:cubicBezTo>
                    <a:pt x="3000" y="0"/>
                    <a:pt x="2792" y="20"/>
                    <a:pt x="2584" y="58"/>
                  </a:cubicBezTo>
                  <a:cubicBezTo>
                    <a:pt x="1751" y="225"/>
                    <a:pt x="1036" y="701"/>
                    <a:pt x="560" y="1416"/>
                  </a:cubicBezTo>
                  <a:cubicBezTo>
                    <a:pt x="179" y="1987"/>
                    <a:pt x="1" y="2654"/>
                    <a:pt x="24" y="3332"/>
                  </a:cubicBezTo>
                  <a:cubicBezTo>
                    <a:pt x="60" y="3987"/>
                    <a:pt x="274" y="4606"/>
                    <a:pt x="667" y="5107"/>
                  </a:cubicBezTo>
                  <a:lnTo>
                    <a:pt x="596" y="6821"/>
                  </a:lnTo>
                  <a:cubicBezTo>
                    <a:pt x="596" y="6881"/>
                    <a:pt x="620" y="6940"/>
                    <a:pt x="667" y="6964"/>
                  </a:cubicBezTo>
                  <a:cubicBezTo>
                    <a:pt x="691" y="6988"/>
                    <a:pt x="727" y="7000"/>
                    <a:pt x="751" y="7000"/>
                  </a:cubicBezTo>
                  <a:cubicBezTo>
                    <a:pt x="786" y="7000"/>
                    <a:pt x="798" y="7000"/>
                    <a:pt x="834" y="6988"/>
                  </a:cubicBezTo>
                  <a:lnTo>
                    <a:pt x="2382" y="6250"/>
                  </a:lnTo>
                  <a:cubicBezTo>
                    <a:pt x="2653" y="6322"/>
                    <a:pt x="2928" y="6359"/>
                    <a:pt x="3203" y="6359"/>
                  </a:cubicBezTo>
                  <a:cubicBezTo>
                    <a:pt x="3557" y="6359"/>
                    <a:pt x="3910" y="6299"/>
                    <a:pt x="4251" y="6178"/>
                  </a:cubicBezTo>
                  <a:cubicBezTo>
                    <a:pt x="4894" y="5952"/>
                    <a:pt x="5442" y="5523"/>
                    <a:pt x="5811" y="4964"/>
                  </a:cubicBezTo>
                  <a:cubicBezTo>
                    <a:pt x="6132" y="4487"/>
                    <a:pt x="6323" y="3952"/>
                    <a:pt x="6347" y="3380"/>
                  </a:cubicBezTo>
                  <a:cubicBezTo>
                    <a:pt x="6382" y="3249"/>
                    <a:pt x="6311" y="3178"/>
                    <a:pt x="6216" y="3178"/>
                  </a:cubicBezTo>
                  <a:cubicBezTo>
                    <a:pt x="6132" y="3178"/>
                    <a:pt x="6037" y="3237"/>
                    <a:pt x="6037" y="3332"/>
                  </a:cubicBezTo>
                  <a:cubicBezTo>
                    <a:pt x="6013" y="3844"/>
                    <a:pt x="5847" y="4333"/>
                    <a:pt x="5561" y="4749"/>
                  </a:cubicBezTo>
                  <a:cubicBezTo>
                    <a:pt x="5032" y="5547"/>
                    <a:pt x="4142" y="6005"/>
                    <a:pt x="3211" y="6005"/>
                  </a:cubicBezTo>
                  <a:cubicBezTo>
                    <a:pt x="2947" y="6005"/>
                    <a:pt x="2680" y="5969"/>
                    <a:pt x="2418" y="5892"/>
                  </a:cubicBezTo>
                  <a:cubicBezTo>
                    <a:pt x="2404" y="5888"/>
                    <a:pt x="2391" y="5885"/>
                    <a:pt x="2378" y="5885"/>
                  </a:cubicBezTo>
                  <a:cubicBezTo>
                    <a:pt x="2354" y="5885"/>
                    <a:pt x="2329" y="5893"/>
                    <a:pt x="2298" y="5916"/>
                  </a:cubicBezTo>
                  <a:lnTo>
                    <a:pt x="953" y="6547"/>
                  </a:lnTo>
                  <a:lnTo>
                    <a:pt x="1024" y="5047"/>
                  </a:lnTo>
                  <a:cubicBezTo>
                    <a:pt x="1024" y="4999"/>
                    <a:pt x="1013" y="4976"/>
                    <a:pt x="989" y="4928"/>
                  </a:cubicBezTo>
                  <a:cubicBezTo>
                    <a:pt x="215" y="3964"/>
                    <a:pt x="179" y="2618"/>
                    <a:pt x="858" y="1594"/>
                  </a:cubicBezTo>
                  <a:cubicBezTo>
                    <a:pt x="1275" y="975"/>
                    <a:pt x="1917" y="535"/>
                    <a:pt x="2656" y="392"/>
                  </a:cubicBezTo>
                  <a:cubicBezTo>
                    <a:pt x="2846" y="352"/>
                    <a:pt x="3037" y="333"/>
                    <a:pt x="3226" y="333"/>
                  </a:cubicBezTo>
                  <a:cubicBezTo>
                    <a:pt x="3783" y="333"/>
                    <a:pt x="4325" y="500"/>
                    <a:pt x="4787" y="820"/>
                  </a:cubicBezTo>
                  <a:cubicBezTo>
                    <a:pt x="5442" y="1273"/>
                    <a:pt x="5870" y="1939"/>
                    <a:pt x="6013" y="2713"/>
                  </a:cubicBezTo>
                  <a:cubicBezTo>
                    <a:pt x="6024" y="2790"/>
                    <a:pt x="6105" y="2846"/>
                    <a:pt x="6182" y="2846"/>
                  </a:cubicBezTo>
                  <a:cubicBezTo>
                    <a:pt x="6189" y="2846"/>
                    <a:pt x="6197" y="2845"/>
                    <a:pt x="6204" y="2844"/>
                  </a:cubicBezTo>
                  <a:cubicBezTo>
                    <a:pt x="6287" y="2832"/>
                    <a:pt x="6347" y="2737"/>
                    <a:pt x="6335" y="2654"/>
                  </a:cubicBezTo>
                  <a:cubicBezTo>
                    <a:pt x="6192" y="1785"/>
                    <a:pt x="5692" y="1011"/>
                    <a:pt x="4965" y="535"/>
                  </a:cubicBezTo>
                  <a:cubicBezTo>
                    <a:pt x="4438" y="177"/>
                    <a:pt x="3829" y="0"/>
                    <a:pt x="32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3" name="Google Shape;13823;p89"/>
            <p:cNvSpPr/>
            <p:nvPr/>
          </p:nvSpPr>
          <p:spPr>
            <a:xfrm>
              <a:off x="4010963" y="3828662"/>
              <a:ext cx="299154" cy="298331"/>
            </a:xfrm>
            <a:custGeom>
              <a:avLst/>
              <a:gdLst/>
              <a:ahLst/>
              <a:cxnLst/>
              <a:rect l="l" t="t" r="r" b="b"/>
              <a:pathLst>
                <a:path w="9443" h="9417" extrusionOk="0">
                  <a:moveTo>
                    <a:pt x="6752" y="5654"/>
                  </a:moveTo>
                  <a:lnTo>
                    <a:pt x="9038" y="6988"/>
                  </a:lnTo>
                  <a:lnTo>
                    <a:pt x="8597" y="7714"/>
                  </a:lnTo>
                  <a:lnTo>
                    <a:pt x="6323" y="6380"/>
                  </a:lnTo>
                  <a:lnTo>
                    <a:pt x="6752" y="5654"/>
                  </a:lnTo>
                  <a:close/>
                  <a:moveTo>
                    <a:pt x="2516" y="1"/>
                  </a:moveTo>
                  <a:cubicBezTo>
                    <a:pt x="2490" y="1"/>
                    <a:pt x="2464" y="7"/>
                    <a:pt x="2441" y="22"/>
                  </a:cubicBezTo>
                  <a:lnTo>
                    <a:pt x="1429" y="618"/>
                  </a:lnTo>
                  <a:cubicBezTo>
                    <a:pt x="1358" y="665"/>
                    <a:pt x="1322" y="773"/>
                    <a:pt x="1370" y="844"/>
                  </a:cubicBezTo>
                  <a:lnTo>
                    <a:pt x="1477" y="1023"/>
                  </a:lnTo>
                  <a:lnTo>
                    <a:pt x="1060" y="1249"/>
                  </a:lnTo>
                  <a:cubicBezTo>
                    <a:pt x="620" y="1463"/>
                    <a:pt x="298" y="1856"/>
                    <a:pt x="144" y="2320"/>
                  </a:cubicBezTo>
                  <a:cubicBezTo>
                    <a:pt x="1" y="2773"/>
                    <a:pt x="25" y="3273"/>
                    <a:pt x="251" y="3713"/>
                  </a:cubicBezTo>
                  <a:cubicBezTo>
                    <a:pt x="548" y="4297"/>
                    <a:pt x="1668" y="5547"/>
                    <a:pt x="2620" y="6511"/>
                  </a:cubicBezTo>
                  <a:cubicBezTo>
                    <a:pt x="2644" y="6547"/>
                    <a:pt x="2692" y="6559"/>
                    <a:pt x="2739" y="6559"/>
                  </a:cubicBezTo>
                  <a:cubicBezTo>
                    <a:pt x="2787" y="6559"/>
                    <a:pt x="2822" y="6547"/>
                    <a:pt x="2858" y="6511"/>
                  </a:cubicBezTo>
                  <a:cubicBezTo>
                    <a:pt x="2918" y="6452"/>
                    <a:pt x="2918" y="6333"/>
                    <a:pt x="2858" y="6273"/>
                  </a:cubicBezTo>
                  <a:cubicBezTo>
                    <a:pt x="1679" y="5083"/>
                    <a:pt x="775" y="4011"/>
                    <a:pt x="548" y="3570"/>
                  </a:cubicBezTo>
                  <a:cubicBezTo>
                    <a:pt x="191" y="2832"/>
                    <a:pt x="477" y="1927"/>
                    <a:pt x="1203" y="1546"/>
                  </a:cubicBezTo>
                  <a:lnTo>
                    <a:pt x="1632" y="1320"/>
                  </a:lnTo>
                  <a:lnTo>
                    <a:pt x="2572" y="2916"/>
                  </a:lnTo>
                  <a:cubicBezTo>
                    <a:pt x="2477" y="2951"/>
                    <a:pt x="2394" y="2999"/>
                    <a:pt x="2322" y="3070"/>
                  </a:cubicBezTo>
                  <a:cubicBezTo>
                    <a:pt x="1941" y="3404"/>
                    <a:pt x="1882" y="3951"/>
                    <a:pt x="2168" y="4356"/>
                  </a:cubicBezTo>
                  <a:cubicBezTo>
                    <a:pt x="2322" y="4559"/>
                    <a:pt x="4906" y="7154"/>
                    <a:pt x="5120" y="7297"/>
                  </a:cubicBezTo>
                  <a:cubicBezTo>
                    <a:pt x="5275" y="7416"/>
                    <a:pt x="5489" y="7476"/>
                    <a:pt x="5680" y="7476"/>
                  </a:cubicBezTo>
                  <a:cubicBezTo>
                    <a:pt x="5954" y="7476"/>
                    <a:pt x="6204" y="7380"/>
                    <a:pt x="6394" y="7154"/>
                  </a:cubicBezTo>
                  <a:cubicBezTo>
                    <a:pt x="6466" y="7083"/>
                    <a:pt x="6513" y="6988"/>
                    <a:pt x="6561" y="6904"/>
                  </a:cubicBezTo>
                  <a:lnTo>
                    <a:pt x="8156" y="7833"/>
                  </a:lnTo>
                  <a:lnTo>
                    <a:pt x="7930" y="8262"/>
                  </a:lnTo>
                  <a:cubicBezTo>
                    <a:pt x="7654" y="8781"/>
                    <a:pt x="7123" y="9083"/>
                    <a:pt x="6580" y="9083"/>
                  </a:cubicBezTo>
                  <a:cubicBezTo>
                    <a:pt x="6352" y="9083"/>
                    <a:pt x="6121" y="9029"/>
                    <a:pt x="5906" y="8916"/>
                  </a:cubicBezTo>
                  <a:cubicBezTo>
                    <a:pt x="5478" y="8702"/>
                    <a:pt x="4477" y="7869"/>
                    <a:pt x="3334" y="6749"/>
                  </a:cubicBezTo>
                  <a:cubicBezTo>
                    <a:pt x="3305" y="6720"/>
                    <a:pt x="3260" y="6705"/>
                    <a:pt x="3215" y="6705"/>
                  </a:cubicBezTo>
                  <a:cubicBezTo>
                    <a:pt x="3171" y="6705"/>
                    <a:pt x="3126" y="6720"/>
                    <a:pt x="3096" y="6749"/>
                  </a:cubicBezTo>
                  <a:cubicBezTo>
                    <a:pt x="3037" y="6809"/>
                    <a:pt x="3037" y="6928"/>
                    <a:pt x="3096" y="6988"/>
                  </a:cubicBezTo>
                  <a:cubicBezTo>
                    <a:pt x="4287" y="8142"/>
                    <a:pt x="5275" y="8976"/>
                    <a:pt x="5740" y="9214"/>
                  </a:cubicBezTo>
                  <a:cubicBezTo>
                    <a:pt x="5990" y="9357"/>
                    <a:pt x="6275" y="9416"/>
                    <a:pt x="6561" y="9416"/>
                  </a:cubicBezTo>
                  <a:cubicBezTo>
                    <a:pt x="6752" y="9416"/>
                    <a:pt x="6942" y="9381"/>
                    <a:pt x="7144" y="9321"/>
                  </a:cubicBezTo>
                  <a:cubicBezTo>
                    <a:pt x="7597" y="9178"/>
                    <a:pt x="7990" y="8845"/>
                    <a:pt x="8216" y="8416"/>
                  </a:cubicBezTo>
                  <a:lnTo>
                    <a:pt x="8430" y="8000"/>
                  </a:lnTo>
                  <a:lnTo>
                    <a:pt x="8609" y="8107"/>
                  </a:lnTo>
                  <a:cubicBezTo>
                    <a:pt x="8645" y="8119"/>
                    <a:pt x="8668" y="8131"/>
                    <a:pt x="8704" y="8131"/>
                  </a:cubicBezTo>
                  <a:cubicBezTo>
                    <a:pt x="8764" y="8131"/>
                    <a:pt x="8823" y="8107"/>
                    <a:pt x="8847" y="8047"/>
                  </a:cubicBezTo>
                  <a:lnTo>
                    <a:pt x="9442" y="7035"/>
                  </a:lnTo>
                  <a:cubicBezTo>
                    <a:pt x="9419" y="6976"/>
                    <a:pt x="9419" y="6928"/>
                    <a:pt x="9419" y="6880"/>
                  </a:cubicBezTo>
                  <a:cubicBezTo>
                    <a:pt x="9407" y="6845"/>
                    <a:pt x="9371" y="6809"/>
                    <a:pt x="9347" y="6785"/>
                  </a:cubicBezTo>
                  <a:lnTo>
                    <a:pt x="6787" y="5273"/>
                  </a:lnTo>
                  <a:cubicBezTo>
                    <a:pt x="6765" y="5262"/>
                    <a:pt x="6740" y="5257"/>
                    <a:pt x="6713" y="5257"/>
                  </a:cubicBezTo>
                  <a:cubicBezTo>
                    <a:pt x="6655" y="5257"/>
                    <a:pt x="6594" y="5283"/>
                    <a:pt x="6561" y="5333"/>
                  </a:cubicBezTo>
                  <a:lnTo>
                    <a:pt x="5966" y="6345"/>
                  </a:lnTo>
                  <a:cubicBezTo>
                    <a:pt x="5930" y="6392"/>
                    <a:pt x="5930" y="6440"/>
                    <a:pt x="5954" y="6476"/>
                  </a:cubicBezTo>
                  <a:cubicBezTo>
                    <a:pt x="5966" y="6523"/>
                    <a:pt x="5990" y="6559"/>
                    <a:pt x="6025" y="6583"/>
                  </a:cubicBezTo>
                  <a:lnTo>
                    <a:pt x="6251" y="6714"/>
                  </a:lnTo>
                  <a:lnTo>
                    <a:pt x="6228" y="6749"/>
                  </a:lnTo>
                  <a:cubicBezTo>
                    <a:pt x="6204" y="6809"/>
                    <a:pt x="6168" y="6869"/>
                    <a:pt x="6132" y="6928"/>
                  </a:cubicBezTo>
                  <a:cubicBezTo>
                    <a:pt x="6008" y="7067"/>
                    <a:pt x="5834" y="7141"/>
                    <a:pt x="5659" y="7141"/>
                  </a:cubicBezTo>
                  <a:cubicBezTo>
                    <a:pt x="5534" y="7141"/>
                    <a:pt x="5408" y="7103"/>
                    <a:pt x="5299" y="7023"/>
                  </a:cubicBezTo>
                  <a:cubicBezTo>
                    <a:pt x="5120" y="6880"/>
                    <a:pt x="2561" y="4321"/>
                    <a:pt x="2418" y="4142"/>
                  </a:cubicBezTo>
                  <a:cubicBezTo>
                    <a:pt x="2227" y="3892"/>
                    <a:pt x="2275" y="3535"/>
                    <a:pt x="2513" y="3309"/>
                  </a:cubicBezTo>
                  <a:cubicBezTo>
                    <a:pt x="2561" y="3273"/>
                    <a:pt x="2620" y="3237"/>
                    <a:pt x="2692" y="3213"/>
                  </a:cubicBezTo>
                  <a:lnTo>
                    <a:pt x="2727" y="3189"/>
                  </a:lnTo>
                  <a:lnTo>
                    <a:pt x="2858" y="3416"/>
                  </a:lnTo>
                  <a:cubicBezTo>
                    <a:pt x="2882" y="3475"/>
                    <a:pt x="2942" y="3511"/>
                    <a:pt x="3001" y="3511"/>
                  </a:cubicBezTo>
                  <a:cubicBezTo>
                    <a:pt x="3037" y="3511"/>
                    <a:pt x="3061" y="3487"/>
                    <a:pt x="3096" y="3475"/>
                  </a:cubicBezTo>
                  <a:lnTo>
                    <a:pt x="4108" y="2880"/>
                  </a:lnTo>
                  <a:cubicBezTo>
                    <a:pt x="4144" y="2844"/>
                    <a:pt x="4168" y="2820"/>
                    <a:pt x="4180" y="2773"/>
                  </a:cubicBezTo>
                  <a:cubicBezTo>
                    <a:pt x="4192" y="2737"/>
                    <a:pt x="4180" y="2689"/>
                    <a:pt x="4168" y="2642"/>
                  </a:cubicBezTo>
                  <a:lnTo>
                    <a:pt x="3442" y="1404"/>
                  </a:lnTo>
                  <a:cubicBezTo>
                    <a:pt x="3409" y="1355"/>
                    <a:pt x="3348" y="1322"/>
                    <a:pt x="3290" y="1322"/>
                  </a:cubicBezTo>
                  <a:cubicBezTo>
                    <a:pt x="3264" y="1322"/>
                    <a:pt x="3238" y="1329"/>
                    <a:pt x="3215" y="1344"/>
                  </a:cubicBezTo>
                  <a:cubicBezTo>
                    <a:pt x="3144" y="1392"/>
                    <a:pt x="3108" y="1499"/>
                    <a:pt x="3156" y="1570"/>
                  </a:cubicBezTo>
                  <a:lnTo>
                    <a:pt x="3787" y="2654"/>
                  </a:lnTo>
                  <a:lnTo>
                    <a:pt x="3061" y="3082"/>
                  </a:lnTo>
                  <a:lnTo>
                    <a:pt x="1727" y="808"/>
                  </a:lnTo>
                  <a:lnTo>
                    <a:pt x="2453" y="380"/>
                  </a:lnTo>
                  <a:lnTo>
                    <a:pt x="2822" y="1011"/>
                  </a:lnTo>
                  <a:cubicBezTo>
                    <a:pt x="2855" y="1060"/>
                    <a:pt x="2917" y="1087"/>
                    <a:pt x="2975" y="1087"/>
                  </a:cubicBezTo>
                  <a:cubicBezTo>
                    <a:pt x="3001" y="1087"/>
                    <a:pt x="3027" y="1081"/>
                    <a:pt x="3049" y="1070"/>
                  </a:cubicBezTo>
                  <a:cubicBezTo>
                    <a:pt x="3120" y="1023"/>
                    <a:pt x="3156" y="915"/>
                    <a:pt x="3108" y="844"/>
                  </a:cubicBezTo>
                  <a:lnTo>
                    <a:pt x="2656" y="82"/>
                  </a:lnTo>
                  <a:cubicBezTo>
                    <a:pt x="2631" y="33"/>
                    <a:pt x="2573" y="1"/>
                    <a:pt x="25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4" name="Google Shape;13824;p89"/>
            <p:cNvSpPr/>
            <p:nvPr/>
          </p:nvSpPr>
          <p:spPr>
            <a:xfrm>
              <a:off x="4187104" y="3787731"/>
              <a:ext cx="133943" cy="146520"/>
            </a:xfrm>
            <a:custGeom>
              <a:avLst/>
              <a:gdLst/>
              <a:ahLst/>
              <a:cxnLst/>
              <a:rect l="l" t="t" r="r" b="b"/>
              <a:pathLst>
                <a:path w="4228" h="4625" extrusionOk="0">
                  <a:moveTo>
                    <a:pt x="2742" y="0"/>
                  </a:moveTo>
                  <a:cubicBezTo>
                    <a:pt x="2716" y="0"/>
                    <a:pt x="2690" y="6"/>
                    <a:pt x="2668" y="17"/>
                  </a:cubicBezTo>
                  <a:cubicBezTo>
                    <a:pt x="2596" y="64"/>
                    <a:pt x="2561" y="171"/>
                    <a:pt x="2608" y="243"/>
                  </a:cubicBezTo>
                  <a:lnTo>
                    <a:pt x="2763" y="493"/>
                  </a:lnTo>
                  <a:cubicBezTo>
                    <a:pt x="2549" y="433"/>
                    <a:pt x="2346" y="398"/>
                    <a:pt x="2120" y="398"/>
                  </a:cubicBezTo>
                  <a:cubicBezTo>
                    <a:pt x="953" y="398"/>
                    <a:pt x="1" y="1350"/>
                    <a:pt x="1" y="2505"/>
                  </a:cubicBezTo>
                  <a:cubicBezTo>
                    <a:pt x="1" y="3672"/>
                    <a:pt x="953" y="4624"/>
                    <a:pt x="2120" y="4624"/>
                  </a:cubicBezTo>
                  <a:cubicBezTo>
                    <a:pt x="3275" y="4624"/>
                    <a:pt x="4228" y="3672"/>
                    <a:pt x="4228" y="2505"/>
                  </a:cubicBezTo>
                  <a:cubicBezTo>
                    <a:pt x="4228" y="2362"/>
                    <a:pt x="4204" y="2195"/>
                    <a:pt x="4168" y="2029"/>
                  </a:cubicBezTo>
                  <a:cubicBezTo>
                    <a:pt x="4158" y="1958"/>
                    <a:pt x="4096" y="1904"/>
                    <a:pt x="4012" y="1904"/>
                  </a:cubicBezTo>
                  <a:cubicBezTo>
                    <a:pt x="3998" y="1904"/>
                    <a:pt x="3982" y="1906"/>
                    <a:pt x="3966" y="1910"/>
                  </a:cubicBezTo>
                  <a:cubicBezTo>
                    <a:pt x="3870" y="1922"/>
                    <a:pt x="3811" y="2017"/>
                    <a:pt x="3847" y="2124"/>
                  </a:cubicBezTo>
                  <a:cubicBezTo>
                    <a:pt x="3870" y="2255"/>
                    <a:pt x="3894" y="2386"/>
                    <a:pt x="3894" y="2517"/>
                  </a:cubicBezTo>
                  <a:cubicBezTo>
                    <a:pt x="3894" y="3505"/>
                    <a:pt x="3085" y="4303"/>
                    <a:pt x="2108" y="4303"/>
                  </a:cubicBezTo>
                  <a:cubicBezTo>
                    <a:pt x="1120" y="4303"/>
                    <a:pt x="322" y="3505"/>
                    <a:pt x="322" y="2517"/>
                  </a:cubicBezTo>
                  <a:cubicBezTo>
                    <a:pt x="322" y="1541"/>
                    <a:pt x="1120" y="731"/>
                    <a:pt x="2108" y="731"/>
                  </a:cubicBezTo>
                  <a:cubicBezTo>
                    <a:pt x="2299" y="731"/>
                    <a:pt x="2477" y="767"/>
                    <a:pt x="2656" y="826"/>
                  </a:cubicBezTo>
                  <a:lnTo>
                    <a:pt x="2299" y="910"/>
                  </a:lnTo>
                  <a:cubicBezTo>
                    <a:pt x="2204" y="933"/>
                    <a:pt x="2144" y="1017"/>
                    <a:pt x="2180" y="1124"/>
                  </a:cubicBezTo>
                  <a:cubicBezTo>
                    <a:pt x="2190" y="1195"/>
                    <a:pt x="2260" y="1248"/>
                    <a:pt x="2339" y="1248"/>
                  </a:cubicBezTo>
                  <a:cubicBezTo>
                    <a:pt x="2353" y="1248"/>
                    <a:pt x="2368" y="1247"/>
                    <a:pt x="2382" y="1243"/>
                  </a:cubicBezTo>
                  <a:lnTo>
                    <a:pt x="3204" y="1052"/>
                  </a:lnTo>
                  <a:cubicBezTo>
                    <a:pt x="3311" y="1017"/>
                    <a:pt x="3370" y="898"/>
                    <a:pt x="3311" y="791"/>
                  </a:cubicBezTo>
                  <a:lnTo>
                    <a:pt x="2894" y="76"/>
                  </a:lnTo>
                  <a:cubicBezTo>
                    <a:pt x="2861" y="27"/>
                    <a:pt x="2800" y="0"/>
                    <a:pt x="27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5" name="Google Shape;13825;p89"/>
            <p:cNvSpPr/>
            <p:nvPr/>
          </p:nvSpPr>
          <p:spPr>
            <a:xfrm>
              <a:off x="4220685" y="3840669"/>
              <a:ext cx="39632" cy="52462"/>
            </a:xfrm>
            <a:custGeom>
              <a:avLst/>
              <a:gdLst/>
              <a:ahLst/>
              <a:cxnLst/>
              <a:rect l="l" t="t" r="r" b="b"/>
              <a:pathLst>
                <a:path w="1251" h="1656" extrusionOk="0">
                  <a:moveTo>
                    <a:pt x="572" y="1"/>
                  </a:moveTo>
                  <a:cubicBezTo>
                    <a:pt x="274" y="1"/>
                    <a:pt x="12" y="239"/>
                    <a:pt x="12" y="524"/>
                  </a:cubicBezTo>
                  <a:cubicBezTo>
                    <a:pt x="12" y="608"/>
                    <a:pt x="96" y="679"/>
                    <a:pt x="179" y="679"/>
                  </a:cubicBezTo>
                  <a:cubicBezTo>
                    <a:pt x="274" y="679"/>
                    <a:pt x="346" y="608"/>
                    <a:pt x="346" y="524"/>
                  </a:cubicBezTo>
                  <a:cubicBezTo>
                    <a:pt x="346" y="417"/>
                    <a:pt x="429" y="322"/>
                    <a:pt x="548" y="322"/>
                  </a:cubicBezTo>
                  <a:lnTo>
                    <a:pt x="608" y="322"/>
                  </a:lnTo>
                  <a:cubicBezTo>
                    <a:pt x="655" y="322"/>
                    <a:pt x="667" y="358"/>
                    <a:pt x="691" y="370"/>
                  </a:cubicBezTo>
                  <a:cubicBezTo>
                    <a:pt x="703" y="382"/>
                    <a:pt x="703" y="417"/>
                    <a:pt x="691" y="429"/>
                  </a:cubicBezTo>
                  <a:lnTo>
                    <a:pt x="48" y="1382"/>
                  </a:lnTo>
                  <a:cubicBezTo>
                    <a:pt x="12" y="1429"/>
                    <a:pt x="1" y="1501"/>
                    <a:pt x="36" y="1560"/>
                  </a:cubicBezTo>
                  <a:cubicBezTo>
                    <a:pt x="60" y="1620"/>
                    <a:pt x="120" y="1656"/>
                    <a:pt x="179" y="1656"/>
                  </a:cubicBezTo>
                  <a:lnTo>
                    <a:pt x="1072" y="1656"/>
                  </a:lnTo>
                  <a:cubicBezTo>
                    <a:pt x="1167" y="1656"/>
                    <a:pt x="1239" y="1572"/>
                    <a:pt x="1239" y="1489"/>
                  </a:cubicBezTo>
                  <a:cubicBezTo>
                    <a:pt x="1251" y="1406"/>
                    <a:pt x="1179" y="1322"/>
                    <a:pt x="1084" y="1322"/>
                  </a:cubicBezTo>
                  <a:lnTo>
                    <a:pt x="513" y="1322"/>
                  </a:lnTo>
                  <a:lnTo>
                    <a:pt x="989" y="620"/>
                  </a:lnTo>
                  <a:cubicBezTo>
                    <a:pt x="1072" y="513"/>
                    <a:pt x="1072" y="358"/>
                    <a:pt x="1001" y="227"/>
                  </a:cubicBezTo>
                  <a:cubicBezTo>
                    <a:pt x="929" y="84"/>
                    <a:pt x="786" y="1"/>
                    <a:pt x="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6" name="Google Shape;13826;p89"/>
            <p:cNvSpPr/>
            <p:nvPr/>
          </p:nvSpPr>
          <p:spPr>
            <a:xfrm>
              <a:off x="4259905" y="3840669"/>
              <a:ext cx="29082" cy="52082"/>
            </a:xfrm>
            <a:custGeom>
              <a:avLst/>
              <a:gdLst/>
              <a:ahLst/>
              <a:cxnLst/>
              <a:rect l="l" t="t" r="r" b="b"/>
              <a:pathLst>
                <a:path w="918" h="1644" extrusionOk="0">
                  <a:moveTo>
                    <a:pt x="156" y="1"/>
                  </a:moveTo>
                  <a:cubicBezTo>
                    <a:pt x="72" y="1"/>
                    <a:pt x="1" y="72"/>
                    <a:pt x="1" y="167"/>
                  </a:cubicBezTo>
                  <a:lnTo>
                    <a:pt x="1" y="870"/>
                  </a:lnTo>
                  <a:cubicBezTo>
                    <a:pt x="1" y="953"/>
                    <a:pt x="72" y="1025"/>
                    <a:pt x="156" y="1025"/>
                  </a:cubicBezTo>
                  <a:lnTo>
                    <a:pt x="596" y="1025"/>
                  </a:lnTo>
                  <a:lnTo>
                    <a:pt x="596" y="1477"/>
                  </a:lnTo>
                  <a:cubicBezTo>
                    <a:pt x="596" y="1560"/>
                    <a:pt x="668" y="1644"/>
                    <a:pt x="751" y="1644"/>
                  </a:cubicBezTo>
                  <a:cubicBezTo>
                    <a:pt x="846" y="1644"/>
                    <a:pt x="918" y="1560"/>
                    <a:pt x="918" y="1477"/>
                  </a:cubicBezTo>
                  <a:lnTo>
                    <a:pt x="918" y="846"/>
                  </a:lnTo>
                  <a:lnTo>
                    <a:pt x="918" y="155"/>
                  </a:lnTo>
                  <a:cubicBezTo>
                    <a:pt x="918" y="72"/>
                    <a:pt x="846" y="1"/>
                    <a:pt x="739" y="1"/>
                  </a:cubicBezTo>
                  <a:cubicBezTo>
                    <a:pt x="656" y="1"/>
                    <a:pt x="584" y="72"/>
                    <a:pt x="584" y="167"/>
                  </a:cubicBezTo>
                  <a:lnTo>
                    <a:pt x="584" y="703"/>
                  </a:lnTo>
                  <a:lnTo>
                    <a:pt x="322" y="703"/>
                  </a:lnTo>
                  <a:lnTo>
                    <a:pt x="322" y="167"/>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27" name="Google Shape;13827;p89"/>
          <p:cNvGrpSpPr/>
          <p:nvPr/>
        </p:nvGrpSpPr>
        <p:grpSpPr>
          <a:xfrm>
            <a:off x="2214042" y="3635109"/>
            <a:ext cx="368153" cy="311193"/>
            <a:chOff x="2214042" y="3810509"/>
            <a:chExt cx="368153" cy="311193"/>
          </a:xfrm>
        </p:grpSpPr>
        <p:sp>
          <p:nvSpPr>
            <p:cNvPr id="13828" name="Google Shape;13828;p89"/>
            <p:cNvSpPr/>
            <p:nvPr/>
          </p:nvSpPr>
          <p:spPr>
            <a:xfrm>
              <a:off x="2214042" y="3810509"/>
              <a:ext cx="368153" cy="311193"/>
            </a:xfrm>
            <a:custGeom>
              <a:avLst/>
              <a:gdLst/>
              <a:ahLst/>
              <a:cxnLst/>
              <a:rect l="l" t="t" r="r" b="b"/>
              <a:pathLst>
                <a:path w="11621" h="9823" extrusionOk="0">
                  <a:moveTo>
                    <a:pt x="11264" y="6227"/>
                  </a:moveTo>
                  <a:lnTo>
                    <a:pt x="11264" y="6834"/>
                  </a:lnTo>
                  <a:lnTo>
                    <a:pt x="9644" y="6834"/>
                  </a:lnTo>
                  <a:lnTo>
                    <a:pt x="9406" y="6525"/>
                  </a:lnTo>
                  <a:lnTo>
                    <a:pt x="9180" y="6227"/>
                  </a:lnTo>
                  <a:close/>
                  <a:moveTo>
                    <a:pt x="8787" y="6239"/>
                  </a:moveTo>
                  <a:lnTo>
                    <a:pt x="9061" y="6608"/>
                  </a:lnTo>
                  <a:lnTo>
                    <a:pt x="8406" y="7191"/>
                  </a:lnTo>
                  <a:lnTo>
                    <a:pt x="7894" y="7191"/>
                  </a:lnTo>
                  <a:lnTo>
                    <a:pt x="7025" y="6239"/>
                  </a:lnTo>
                  <a:close/>
                  <a:moveTo>
                    <a:pt x="8632" y="7537"/>
                  </a:moveTo>
                  <a:lnTo>
                    <a:pt x="8632" y="7953"/>
                  </a:lnTo>
                  <a:lnTo>
                    <a:pt x="7561" y="7953"/>
                  </a:lnTo>
                  <a:lnTo>
                    <a:pt x="7561" y="7537"/>
                  </a:lnTo>
                  <a:close/>
                  <a:moveTo>
                    <a:pt x="6584" y="0"/>
                  </a:moveTo>
                  <a:cubicBezTo>
                    <a:pt x="4596" y="0"/>
                    <a:pt x="2786" y="1179"/>
                    <a:pt x="1977" y="2977"/>
                  </a:cubicBezTo>
                  <a:cubicBezTo>
                    <a:pt x="1941" y="3072"/>
                    <a:pt x="1977" y="3167"/>
                    <a:pt x="2072" y="3203"/>
                  </a:cubicBezTo>
                  <a:cubicBezTo>
                    <a:pt x="2094" y="3216"/>
                    <a:pt x="2118" y="3222"/>
                    <a:pt x="2142" y="3222"/>
                  </a:cubicBezTo>
                  <a:cubicBezTo>
                    <a:pt x="2208" y="3222"/>
                    <a:pt x="2272" y="3177"/>
                    <a:pt x="2298" y="3108"/>
                  </a:cubicBezTo>
                  <a:cubicBezTo>
                    <a:pt x="3048" y="1429"/>
                    <a:pt x="4739" y="333"/>
                    <a:pt x="6584" y="333"/>
                  </a:cubicBezTo>
                  <a:cubicBezTo>
                    <a:pt x="9109" y="333"/>
                    <a:pt x="11192" y="2358"/>
                    <a:pt x="11287" y="4846"/>
                  </a:cubicBezTo>
                  <a:lnTo>
                    <a:pt x="10835" y="4846"/>
                  </a:lnTo>
                  <a:cubicBezTo>
                    <a:pt x="10716" y="4108"/>
                    <a:pt x="10371" y="3405"/>
                    <a:pt x="9823" y="2870"/>
                  </a:cubicBezTo>
                  <a:cubicBezTo>
                    <a:pt x="9240" y="2310"/>
                    <a:pt x="8489" y="1941"/>
                    <a:pt x="7680" y="1857"/>
                  </a:cubicBezTo>
                  <a:cubicBezTo>
                    <a:pt x="7674" y="1857"/>
                    <a:pt x="7668" y="1856"/>
                    <a:pt x="7661" y="1856"/>
                  </a:cubicBezTo>
                  <a:cubicBezTo>
                    <a:pt x="7583" y="1856"/>
                    <a:pt x="7500" y="1924"/>
                    <a:pt x="7489" y="2012"/>
                  </a:cubicBezTo>
                  <a:cubicBezTo>
                    <a:pt x="7477" y="2096"/>
                    <a:pt x="7549" y="2191"/>
                    <a:pt x="7632" y="2203"/>
                  </a:cubicBezTo>
                  <a:cubicBezTo>
                    <a:pt x="9061" y="2358"/>
                    <a:pt x="10240" y="3453"/>
                    <a:pt x="10478" y="4846"/>
                  </a:cubicBezTo>
                  <a:lnTo>
                    <a:pt x="4168" y="4846"/>
                  </a:lnTo>
                  <a:cubicBezTo>
                    <a:pt x="4406" y="3441"/>
                    <a:pt x="5584" y="2334"/>
                    <a:pt x="7013" y="2191"/>
                  </a:cubicBezTo>
                  <a:cubicBezTo>
                    <a:pt x="7096" y="2167"/>
                    <a:pt x="7180" y="2096"/>
                    <a:pt x="7156" y="2012"/>
                  </a:cubicBezTo>
                  <a:cubicBezTo>
                    <a:pt x="7145" y="1924"/>
                    <a:pt x="7083" y="1856"/>
                    <a:pt x="6998" y="1856"/>
                  </a:cubicBezTo>
                  <a:cubicBezTo>
                    <a:pt x="6991" y="1856"/>
                    <a:pt x="6984" y="1857"/>
                    <a:pt x="6977" y="1857"/>
                  </a:cubicBezTo>
                  <a:cubicBezTo>
                    <a:pt x="5370" y="2024"/>
                    <a:pt x="4060" y="3262"/>
                    <a:pt x="3822" y="4846"/>
                  </a:cubicBezTo>
                  <a:lnTo>
                    <a:pt x="1882" y="4846"/>
                  </a:lnTo>
                  <a:cubicBezTo>
                    <a:pt x="1893" y="4477"/>
                    <a:pt x="1953" y="4108"/>
                    <a:pt x="2060" y="3751"/>
                  </a:cubicBezTo>
                  <a:cubicBezTo>
                    <a:pt x="2084" y="3655"/>
                    <a:pt x="2024" y="3572"/>
                    <a:pt x="1941" y="3548"/>
                  </a:cubicBezTo>
                  <a:cubicBezTo>
                    <a:pt x="1922" y="3541"/>
                    <a:pt x="1903" y="3538"/>
                    <a:pt x="1885" y="3538"/>
                  </a:cubicBezTo>
                  <a:cubicBezTo>
                    <a:pt x="1814" y="3538"/>
                    <a:pt x="1755" y="3589"/>
                    <a:pt x="1727" y="3655"/>
                  </a:cubicBezTo>
                  <a:cubicBezTo>
                    <a:pt x="1608" y="4060"/>
                    <a:pt x="1548" y="4477"/>
                    <a:pt x="1536" y="4905"/>
                  </a:cubicBezTo>
                  <a:lnTo>
                    <a:pt x="119" y="5417"/>
                  </a:lnTo>
                  <a:cubicBezTo>
                    <a:pt x="48" y="5441"/>
                    <a:pt x="0" y="5501"/>
                    <a:pt x="0" y="5584"/>
                  </a:cubicBezTo>
                  <a:lnTo>
                    <a:pt x="0" y="6072"/>
                  </a:lnTo>
                  <a:cubicBezTo>
                    <a:pt x="0" y="6156"/>
                    <a:pt x="72" y="6239"/>
                    <a:pt x="167" y="6239"/>
                  </a:cubicBezTo>
                  <a:lnTo>
                    <a:pt x="2572" y="6239"/>
                  </a:lnTo>
                  <a:cubicBezTo>
                    <a:pt x="2667" y="6239"/>
                    <a:pt x="2739" y="6156"/>
                    <a:pt x="2739" y="6072"/>
                  </a:cubicBezTo>
                  <a:cubicBezTo>
                    <a:pt x="2739" y="5977"/>
                    <a:pt x="2667" y="5906"/>
                    <a:pt x="2572" y="5906"/>
                  </a:cubicBezTo>
                  <a:lnTo>
                    <a:pt x="346" y="5906"/>
                  </a:lnTo>
                  <a:lnTo>
                    <a:pt x="346" y="5703"/>
                  </a:lnTo>
                  <a:lnTo>
                    <a:pt x="1727" y="5203"/>
                  </a:lnTo>
                  <a:lnTo>
                    <a:pt x="11264" y="5203"/>
                  </a:lnTo>
                  <a:lnTo>
                    <a:pt x="11264" y="5739"/>
                  </a:lnTo>
                  <a:lnTo>
                    <a:pt x="11264" y="5906"/>
                  </a:lnTo>
                  <a:lnTo>
                    <a:pt x="3251" y="5906"/>
                  </a:lnTo>
                  <a:cubicBezTo>
                    <a:pt x="3155" y="5906"/>
                    <a:pt x="3084" y="5989"/>
                    <a:pt x="3084" y="6072"/>
                  </a:cubicBezTo>
                  <a:cubicBezTo>
                    <a:pt x="3084" y="6168"/>
                    <a:pt x="3155" y="6239"/>
                    <a:pt x="3251" y="6239"/>
                  </a:cubicBezTo>
                  <a:lnTo>
                    <a:pt x="6549" y="6239"/>
                  </a:lnTo>
                  <a:lnTo>
                    <a:pt x="7418" y="7191"/>
                  </a:lnTo>
                  <a:lnTo>
                    <a:pt x="7382" y="7191"/>
                  </a:lnTo>
                  <a:cubicBezTo>
                    <a:pt x="7299" y="7191"/>
                    <a:pt x="7216" y="7263"/>
                    <a:pt x="7216" y="7358"/>
                  </a:cubicBezTo>
                  <a:lnTo>
                    <a:pt x="7216" y="8108"/>
                  </a:lnTo>
                  <a:cubicBezTo>
                    <a:pt x="7216" y="8204"/>
                    <a:pt x="7299" y="8275"/>
                    <a:pt x="7382" y="8275"/>
                  </a:cubicBezTo>
                  <a:lnTo>
                    <a:pt x="7930" y="8275"/>
                  </a:lnTo>
                  <a:lnTo>
                    <a:pt x="7930" y="9656"/>
                  </a:lnTo>
                  <a:cubicBezTo>
                    <a:pt x="7930" y="9751"/>
                    <a:pt x="8013" y="9823"/>
                    <a:pt x="8097" y="9823"/>
                  </a:cubicBezTo>
                  <a:cubicBezTo>
                    <a:pt x="8192" y="9823"/>
                    <a:pt x="8263" y="9751"/>
                    <a:pt x="8263" y="9656"/>
                  </a:cubicBezTo>
                  <a:lnTo>
                    <a:pt x="8263" y="8275"/>
                  </a:lnTo>
                  <a:lnTo>
                    <a:pt x="8811" y="8275"/>
                  </a:lnTo>
                  <a:cubicBezTo>
                    <a:pt x="8906" y="8275"/>
                    <a:pt x="8978" y="8204"/>
                    <a:pt x="8978" y="8108"/>
                  </a:cubicBezTo>
                  <a:lnTo>
                    <a:pt x="8978" y="7358"/>
                  </a:lnTo>
                  <a:cubicBezTo>
                    <a:pt x="8978" y="7275"/>
                    <a:pt x="8930" y="7239"/>
                    <a:pt x="8882" y="7203"/>
                  </a:cubicBezTo>
                  <a:lnTo>
                    <a:pt x="9240" y="6882"/>
                  </a:lnTo>
                  <a:lnTo>
                    <a:pt x="9418" y="7096"/>
                  </a:lnTo>
                  <a:cubicBezTo>
                    <a:pt x="9454" y="7144"/>
                    <a:pt x="9513" y="7180"/>
                    <a:pt x="9561" y="7180"/>
                  </a:cubicBezTo>
                  <a:lnTo>
                    <a:pt x="11466" y="7180"/>
                  </a:lnTo>
                  <a:cubicBezTo>
                    <a:pt x="11549" y="7180"/>
                    <a:pt x="11621" y="7096"/>
                    <a:pt x="11621" y="7013"/>
                  </a:cubicBezTo>
                  <a:lnTo>
                    <a:pt x="11621" y="6072"/>
                  </a:lnTo>
                  <a:lnTo>
                    <a:pt x="11621" y="5739"/>
                  </a:lnTo>
                  <a:lnTo>
                    <a:pt x="11621" y="5036"/>
                  </a:lnTo>
                  <a:cubicBezTo>
                    <a:pt x="11621" y="3691"/>
                    <a:pt x="11109" y="2429"/>
                    <a:pt x="10156" y="1476"/>
                  </a:cubicBezTo>
                  <a:cubicBezTo>
                    <a:pt x="9204" y="524"/>
                    <a:pt x="7930" y="0"/>
                    <a:pt x="6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9" name="Google Shape;13829;p89"/>
            <p:cNvSpPr/>
            <p:nvPr/>
          </p:nvSpPr>
          <p:spPr>
            <a:xfrm>
              <a:off x="2451674" y="3927060"/>
              <a:ext cx="70932" cy="32092"/>
            </a:xfrm>
            <a:custGeom>
              <a:avLst/>
              <a:gdLst/>
              <a:ahLst/>
              <a:cxnLst/>
              <a:rect l="l" t="t" r="r" b="b"/>
              <a:pathLst>
                <a:path w="2239" h="1013" extrusionOk="0">
                  <a:moveTo>
                    <a:pt x="1727" y="322"/>
                  </a:moveTo>
                  <a:cubicBezTo>
                    <a:pt x="1822" y="322"/>
                    <a:pt x="1905" y="393"/>
                    <a:pt x="1905" y="500"/>
                  </a:cubicBezTo>
                  <a:cubicBezTo>
                    <a:pt x="1893" y="607"/>
                    <a:pt x="1822" y="679"/>
                    <a:pt x="1727" y="679"/>
                  </a:cubicBezTo>
                  <a:lnTo>
                    <a:pt x="512" y="679"/>
                  </a:lnTo>
                  <a:cubicBezTo>
                    <a:pt x="417" y="679"/>
                    <a:pt x="334" y="607"/>
                    <a:pt x="334" y="500"/>
                  </a:cubicBezTo>
                  <a:cubicBezTo>
                    <a:pt x="334" y="417"/>
                    <a:pt x="405" y="322"/>
                    <a:pt x="512" y="322"/>
                  </a:cubicBezTo>
                  <a:close/>
                  <a:moveTo>
                    <a:pt x="512" y="0"/>
                  </a:moveTo>
                  <a:cubicBezTo>
                    <a:pt x="226" y="0"/>
                    <a:pt x="0" y="226"/>
                    <a:pt x="0" y="500"/>
                  </a:cubicBezTo>
                  <a:cubicBezTo>
                    <a:pt x="0" y="786"/>
                    <a:pt x="226" y="1012"/>
                    <a:pt x="512" y="1012"/>
                  </a:cubicBezTo>
                  <a:lnTo>
                    <a:pt x="1727" y="1012"/>
                  </a:lnTo>
                  <a:cubicBezTo>
                    <a:pt x="2012" y="1012"/>
                    <a:pt x="2239" y="786"/>
                    <a:pt x="2239" y="500"/>
                  </a:cubicBezTo>
                  <a:cubicBezTo>
                    <a:pt x="2239" y="238"/>
                    <a:pt x="2012" y="0"/>
                    <a:pt x="1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30" name="Google Shape;13830;p89"/>
          <p:cNvGrpSpPr/>
          <p:nvPr/>
        </p:nvGrpSpPr>
        <p:grpSpPr>
          <a:xfrm>
            <a:off x="1768938" y="3606819"/>
            <a:ext cx="367805" cy="367773"/>
            <a:chOff x="1768938" y="3782219"/>
            <a:chExt cx="367805" cy="367773"/>
          </a:xfrm>
        </p:grpSpPr>
        <p:sp>
          <p:nvSpPr>
            <p:cNvPr id="13831" name="Google Shape;13831;p89"/>
            <p:cNvSpPr/>
            <p:nvPr/>
          </p:nvSpPr>
          <p:spPr>
            <a:xfrm>
              <a:off x="1884380" y="3782219"/>
              <a:ext cx="252363" cy="198412"/>
            </a:xfrm>
            <a:custGeom>
              <a:avLst/>
              <a:gdLst/>
              <a:ahLst/>
              <a:cxnLst/>
              <a:rect l="l" t="t" r="r" b="b"/>
              <a:pathLst>
                <a:path w="7966" h="6263" extrusionOk="0">
                  <a:moveTo>
                    <a:pt x="5346" y="0"/>
                  </a:moveTo>
                  <a:cubicBezTo>
                    <a:pt x="5299" y="0"/>
                    <a:pt x="5263" y="12"/>
                    <a:pt x="5227" y="48"/>
                  </a:cubicBezTo>
                  <a:lnTo>
                    <a:pt x="3382" y="1893"/>
                  </a:lnTo>
                  <a:lnTo>
                    <a:pt x="2893" y="1405"/>
                  </a:lnTo>
                  <a:cubicBezTo>
                    <a:pt x="2864" y="1375"/>
                    <a:pt x="2819" y="1360"/>
                    <a:pt x="2774" y="1360"/>
                  </a:cubicBezTo>
                  <a:cubicBezTo>
                    <a:pt x="2730" y="1360"/>
                    <a:pt x="2685" y="1375"/>
                    <a:pt x="2655" y="1405"/>
                  </a:cubicBezTo>
                  <a:lnTo>
                    <a:pt x="60" y="3989"/>
                  </a:lnTo>
                  <a:cubicBezTo>
                    <a:pt x="0" y="4048"/>
                    <a:pt x="0" y="4167"/>
                    <a:pt x="60" y="4227"/>
                  </a:cubicBezTo>
                  <a:cubicBezTo>
                    <a:pt x="90" y="4257"/>
                    <a:pt x="134" y="4272"/>
                    <a:pt x="179" y="4272"/>
                  </a:cubicBezTo>
                  <a:cubicBezTo>
                    <a:pt x="223" y="4272"/>
                    <a:pt x="268" y="4257"/>
                    <a:pt x="298" y="4227"/>
                  </a:cubicBezTo>
                  <a:lnTo>
                    <a:pt x="2774" y="1762"/>
                  </a:lnTo>
                  <a:lnTo>
                    <a:pt x="6215" y="5191"/>
                  </a:lnTo>
                  <a:lnTo>
                    <a:pt x="5418" y="5989"/>
                  </a:lnTo>
                  <a:cubicBezTo>
                    <a:pt x="5358" y="6049"/>
                    <a:pt x="5358" y="6168"/>
                    <a:pt x="5418" y="6227"/>
                  </a:cubicBezTo>
                  <a:cubicBezTo>
                    <a:pt x="5453" y="6251"/>
                    <a:pt x="5501" y="6263"/>
                    <a:pt x="5537" y="6263"/>
                  </a:cubicBezTo>
                  <a:cubicBezTo>
                    <a:pt x="5584" y="6263"/>
                    <a:pt x="5632" y="6251"/>
                    <a:pt x="5656" y="6227"/>
                  </a:cubicBezTo>
                  <a:lnTo>
                    <a:pt x="6573" y="5310"/>
                  </a:lnTo>
                  <a:cubicBezTo>
                    <a:pt x="6632" y="5251"/>
                    <a:pt x="6632" y="5132"/>
                    <a:pt x="6573" y="5072"/>
                  </a:cubicBezTo>
                  <a:lnTo>
                    <a:pt x="6072" y="4584"/>
                  </a:lnTo>
                  <a:lnTo>
                    <a:pt x="7918" y="2739"/>
                  </a:lnTo>
                  <a:cubicBezTo>
                    <a:pt x="7966" y="2667"/>
                    <a:pt x="7966" y="2560"/>
                    <a:pt x="7906" y="2489"/>
                  </a:cubicBezTo>
                  <a:lnTo>
                    <a:pt x="6882" y="1465"/>
                  </a:lnTo>
                  <a:cubicBezTo>
                    <a:pt x="6852" y="1435"/>
                    <a:pt x="6808" y="1420"/>
                    <a:pt x="6763" y="1420"/>
                  </a:cubicBezTo>
                  <a:cubicBezTo>
                    <a:pt x="6718" y="1420"/>
                    <a:pt x="6674" y="1435"/>
                    <a:pt x="6644" y="1465"/>
                  </a:cubicBezTo>
                  <a:cubicBezTo>
                    <a:pt x="6584" y="1524"/>
                    <a:pt x="6584" y="1643"/>
                    <a:pt x="6644" y="1703"/>
                  </a:cubicBezTo>
                  <a:lnTo>
                    <a:pt x="7549" y="2608"/>
                  </a:lnTo>
                  <a:lnTo>
                    <a:pt x="5822" y="4334"/>
                  </a:lnTo>
                  <a:lnTo>
                    <a:pt x="3620" y="2131"/>
                  </a:lnTo>
                  <a:lnTo>
                    <a:pt x="5346" y="405"/>
                  </a:lnTo>
                  <a:lnTo>
                    <a:pt x="6168" y="1226"/>
                  </a:lnTo>
                  <a:cubicBezTo>
                    <a:pt x="6197" y="1256"/>
                    <a:pt x="6242" y="1271"/>
                    <a:pt x="6287" y="1271"/>
                  </a:cubicBezTo>
                  <a:cubicBezTo>
                    <a:pt x="6331" y="1271"/>
                    <a:pt x="6376" y="1256"/>
                    <a:pt x="6406" y="1226"/>
                  </a:cubicBezTo>
                  <a:cubicBezTo>
                    <a:pt x="6465" y="1167"/>
                    <a:pt x="6465" y="1048"/>
                    <a:pt x="6406" y="988"/>
                  </a:cubicBezTo>
                  <a:lnTo>
                    <a:pt x="5465" y="48"/>
                  </a:lnTo>
                  <a:cubicBezTo>
                    <a:pt x="5441" y="12"/>
                    <a:pt x="5394" y="0"/>
                    <a:pt x="5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2" name="Google Shape;13832;p89"/>
            <p:cNvSpPr/>
            <p:nvPr/>
          </p:nvSpPr>
          <p:spPr>
            <a:xfrm>
              <a:off x="2034480" y="3821914"/>
              <a:ext cx="31743" cy="31236"/>
            </a:xfrm>
            <a:custGeom>
              <a:avLst/>
              <a:gdLst/>
              <a:ahLst/>
              <a:cxnLst/>
              <a:rect l="l" t="t" r="r" b="b"/>
              <a:pathLst>
                <a:path w="1002" h="986" extrusionOk="0">
                  <a:moveTo>
                    <a:pt x="501" y="426"/>
                  </a:moveTo>
                  <a:lnTo>
                    <a:pt x="584" y="509"/>
                  </a:lnTo>
                  <a:lnTo>
                    <a:pt x="501" y="581"/>
                  </a:lnTo>
                  <a:lnTo>
                    <a:pt x="430" y="509"/>
                  </a:lnTo>
                  <a:lnTo>
                    <a:pt x="501" y="426"/>
                  </a:lnTo>
                  <a:close/>
                  <a:moveTo>
                    <a:pt x="501" y="0"/>
                  </a:moveTo>
                  <a:cubicBezTo>
                    <a:pt x="456" y="0"/>
                    <a:pt x="412" y="15"/>
                    <a:pt x="382" y="45"/>
                  </a:cubicBezTo>
                  <a:lnTo>
                    <a:pt x="60" y="366"/>
                  </a:lnTo>
                  <a:cubicBezTo>
                    <a:pt x="1" y="426"/>
                    <a:pt x="1" y="545"/>
                    <a:pt x="60" y="605"/>
                  </a:cubicBezTo>
                  <a:lnTo>
                    <a:pt x="382" y="938"/>
                  </a:lnTo>
                  <a:cubicBezTo>
                    <a:pt x="418" y="962"/>
                    <a:pt x="465" y="986"/>
                    <a:pt x="501" y="986"/>
                  </a:cubicBezTo>
                  <a:cubicBezTo>
                    <a:pt x="549" y="986"/>
                    <a:pt x="596" y="962"/>
                    <a:pt x="620" y="938"/>
                  </a:cubicBezTo>
                  <a:lnTo>
                    <a:pt x="953" y="605"/>
                  </a:lnTo>
                  <a:cubicBezTo>
                    <a:pt x="977" y="581"/>
                    <a:pt x="1001" y="533"/>
                    <a:pt x="1001" y="485"/>
                  </a:cubicBezTo>
                  <a:cubicBezTo>
                    <a:pt x="1001" y="450"/>
                    <a:pt x="977" y="402"/>
                    <a:pt x="953" y="366"/>
                  </a:cubicBezTo>
                  <a:lnTo>
                    <a:pt x="620" y="45"/>
                  </a:lnTo>
                  <a:cubicBezTo>
                    <a:pt x="590" y="15"/>
                    <a:pt x="54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3" name="Google Shape;13833;p89"/>
            <p:cNvSpPr/>
            <p:nvPr/>
          </p:nvSpPr>
          <p:spPr>
            <a:xfrm>
              <a:off x="2065431" y="3852359"/>
              <a:ext cx="31712" cy="31332"/>
            </a:xfrm>
            <a:custGeom>
              <a:avLst/>
              <a:gdLst/>
              <a:ahLst/>
              <a:cxnLst/>
              <a:rect l="l" t="t" r="r" b="b"/>
              <a:pathLst>
                <a:path w="1001" h="989" extrusionOk="0">
                  <a:moveTo>
                    <a:pt x="500" y="441"/>
                  </a:moveTo>
                  <a:lnTo>
                    <a:pt x="572" y="513"/>
                  </a:lnTo>
                  <a:lnTo>
                    <a:pt x="500" y="584"/>
                  </a:lnTo>
                  <a:lnTo>
                    <a:pt x="417" y="513"/>
                  </a:lnTo>
                  <a:lnTo>
                    <a:pt x="500" y="441"/>
                  </a:lnTo>
                  <a:close/>
                  <a:moveTo>
                    <a:pt x="500" y="1"/>
                  </a:moveTo>
                  <a:cubicBezTo>
                    <a:pt x="453" y="1"/>
                    <a:pt x="405" y="25"/>
                    <a:pt x="381" y="48"/>
                  </a:cubicBezTo>
                  <a:lnTo>
                    <a:pt x="48" y="382"/>
                  </a:lnTo>
                  <a:cubicBezTo>
                    <a:pt x="24" y="406"/>
                    <a:pt x="0" y="453"/>
                    <a:pt x="0" y="501"/>
                  </a:cubicBezTo>
                  <a:cubicBezTo>
                    <a:pt x="0" y="536"/>
                    <a:pt x="24" y="584"/>
                    <a:pt x="48" y="608"/>
                  </a:cubicBezTo>
                  <a:lnTo>
                    <a:pt x="381" y="941"/>
                  </a:lnTo>
                  <a:cubicBezTo>
                    <a:pt x="405" y="977"/>
                    <a:pt x="453" y="989"/>
                    <a:pt x="500" y="989"/>
                  </a:cubicBezTo>
                  <a:cubicBezTo>
                    <a:pt x="536" y="989"/>
                    <a:pt x="584" y="965"/>
                    <a:pt x="619" y="941"/>
                  </a:cubicBezTo>
                  <a:lnTo>
                    <a:pt x="941" y="608"/>
                  </a:lnTo>
                  <a:cubicBezTo>
                    <a:pt x="1000" y="560"/>
                    <a:pt x="1000" y="441"/>
                    <a:pt x="941" y="382"/>
                  </a:cubicBezTo>
                  <a:lnTo>
                    <a:pt x="619" y="48"/>
                  </a:lnTo>
                  <a:cubicBezTo>
                    <a:pt x="584" y="13"/>
                    <a:pt x="53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4" name="Google Shape;13834;p89"/>
            <p:cNvSpPr/>
            <p:nvPr/>
          </p:nvSpPr>
          <p:spPr>
            <a:xfrm>
              <a:off x="1768938" y="3922625"/>
              <a:ext cx="281413" cy="227367"/>
            </a:xfrm>
            <a:custGeom>
              <a:avLst/>
              <a:gdLst/>
              <a:ahLst/>
              <a:cxnLst/>
              <a:rect l="l" t="t" r="r" b="b"/>
              <a:pathLst>
                <a:path w="8883" h="7177" extrusionOk="0">
                  <a:moveTo>
                    <a:pt x="3347" y="0"/>
                  </a:moveTo>
                  <a:cubicBezTo>
                    <a:pt x="3302" y="0"/>
                    <a:pt x="3257" y="15"/>
                    <a:pt x="3228" y="45"/>
                  </a:cubicBezTo>
                  <a:lnTo>
                    <a:pt x="811" y="2450"/>
                  </a:lnTo>
                  <a:cubicBezTo>
                    <a:pt x="287" y="2962"/>
                    <a:pt x="1" y="3664"/>
                    <a:pt x="1" y="4414"/>
                  </a:cubicBezTo>
                  <a:cubicBezTo>
                    <a:pt x="1" y="5153"/>
                    <a:pt x="287" y="5843"/>
                    <a:pt x="811" y="6379"/>
                  </a:cubicBezTo>
                  <a:cubicBezTo>
                    <a:pt x="1323" y="6891"/>
                    <a:pt x="2025" y="7177"/>
                    <a:pt x="2775" y="7177"/>
                  </a:cubicBezTo>
                  <a:cubicBezTo>
                    <a:pt x="3513" y="7177"/>
                    <a:pt x="4204" y="6891"/>
                    <a:pt x="4740" y="6379"/>
                  </a:cubicBezTo>
                  <a:lnTo>
                    <a:pt x="8847" y="2271"/>
                  </a:lnTo>
                  <a:cubicBezTo>
                    <a:pt x="8883" y="2188"/>
                    <a:pt x="8883" y="2093"/>
                    <a:pt x="8812" y="2033"/>
                  </a:cubicBezTo>
                  <a:cubicBezTo>
                    <a:pt x="8782" y="2003"/>
                    <a:pt x="8737" y="1989"/>
                    <a:pt x="8693" y="1989"/>
                  </a:cubicBezTo>
                  <a:cubicBezTo>
                    <a:pt x="8648" y="1989"/>
                    <a:pt x="8603" y="2003"/>
                    <a:pt x="8573" y="2033"/>
                  </a:cubicBezTo>
                  <a:lnTo>
                    <a:pt x="4466" y="6141"/>
                  </a:lnTo>
                  <a:cubicBezTo>
                    <a:pt x="4001" y="6593"/>
                    <a:pt x="3394" y="6855"/>
                    <a:pt x="2751" y="6855"/>
                  </a:cubicBezTo>
                  <a:cubicBezTo>
                    <a:pt x="2096" y="6855"/>
                    <a:pt x="1489" y="6593"/>
                    <a:pt x="1049" y="6141"/>
                  </a:cubicBezTo>
                  <a:cubicBezTo>
                    <a:pt x="584" y="5677"/>
                    <a:pt x="322" y="5069"/>
                    <a:pt x="322" y="4426"/>
                  </a:cubicBezTo>
                  <a:cubicBezTo>
                    <a:pt x="322" y="3772"/>
                    <a:pt x="584" y="3164"/>
                    <a:pt x="1049" y="2712"/>
                  </a:cubicBezTo>
                  <a:lnTo>
                    <a:pt x="3466" y="283"/>
                  </a:lnTo>
                  <a:cubicBezTo>
                    <a:pt x="3525" y="223"/>
                    <a:pt x="3525" y="104"/>
                    <a:pt x="3466" y="45"/>
                  </a:cubicBezTo>
                  <a:cubicBezTo>
                    <a:pt x="3436" y="15"/>
                    <a:pt x="3391" y="0"/>
                    <a:pt x="33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5" name="Google Shape;13835;p89"/>
            <p:cNvSpPr/>
            <p:nvPr/>
          </p:nvSpPr>
          <p:spPr>
            <a:xfrm>
              <a:off x="1847790" y="3937704"/>
              <a:ext cx="143352" cy="127417"/>
            </a:xfrm>
            <a:custGeom>
              <a:avLst/>
              <a:gdLst/>
              <a:ahLst/>
              <a:cxnLst/>
              <a:rect l="l" t="t" r="r" b="b"/>
              <a:pathLst>
                <a:path w="4525" h="4022" extrusionOk="0">
                  <a:moveTo>
                    <a:pt x="3537" y="343"/>
                  </a:moveTo>
                  <a:cubicBezTo>
                    <a:pt x="3584" y="343"/>
                    <a:pt x="3632" y="367"/>
                    <a:pt x="3667" y="402"/>
                  </a:cubicBezTo>
                  <a:cubicBezTo>
                    <a:pt x="3751" y="486"/>
                    <a:pt x="3751" y="581"/>
                    <a:pt x="3667" y="664"/>
                  </a:cubicBezTo>
                  <a:cubicBezTo>
                    <a:pt x="3632" y="700"/>
                    <a:pt x="3587" y="718"/>
                    <a:pt x="3542" y="718"/>
                  </a:cubicBezTo>
                  <a:cubicBezTo>
                    <a:pt x="3498" y="718"/>
                    <a:pt x="3453" y="700"/>
                    <a:pt x="3417" y="664"/>
                  </a:cubicBezTo>
                  <a:cubicBezTo>
                    <a:pt x="3334" y="581"/>
                    <a:pt x="3334" y="462"/>
                    <a:pt x="3406" y="402"/>
                  </a:cubicBezTo>
                  <a:cubicBezTo>
                    <a:pt x="3441" y="379"/>
                    <a:pt x="3477" y="343"/>
                    <a:pt x="3537" y="343"/>
                  </a:cubicBezTo>
                  <a:close/>
                  <a:moveTo>
                    <a:pt x="2024" y="486"/>
                  </a:moveTo>
                  <a:cubicBezTo>
                    <a:pt x="2072" y="486"/>
                    <a:pt x="2108" y="498"/>
                    <a:pt x="2155" y="545"/>
                  </a:cubicBezTo>
                  <a:cubicBezTo>
                    <a:pt x="2227" y="617"/>
                    <a:pt x="2227" y="724"/>
                    <a:pt x="2155" y="795"/>
                  </a:cubicBezTo>
                  <a:cubicBezTo>
                    <a:pt x="2120" y="831"/>
                    <a:pt x="2075" y="849"/>
                    <a:pt x="2030" y="849"/>
                  </a:cubicBezTo>
                  <a:cubicBezTo>
                    <a:pt x="1986" y="849"/>
                    <a:pt x="1941" y="831"/>
                    <a:pt x="1905" y="795"/>
                  </a:cubicBezTo>
                  <a:cubicBezTo>
                    <a:pt x="1810" y="724"/>
                    <a:pt x="1810" y="605"/>
                    <a:pt x="1893" y="545"/>
                  </a:cubicBezTo>
                  <a:cubicBezTo>
                    <a:pt x="1917" y="509"/>
                    <a:pt x="1965" y="486"/>
                    <a:pt x="2024" y="486"/>
                  </a:cubicBezTo>
                  <a:close/>
                  <a:moveTo>
                    <a:pt x="3953" y="1676"/>
                  </a:moveTo>
                  <a:cubicBezTo>
                    <a:pt x="4001" y="1676"/>
                    <a:pt x="4048" y="1688"/>
                    <a:pt x="4084" y="1724"/>
                  </a:cubicBezTo>
                  <a:cubicBezTo>
                    <a:pt x="4156" y="1807"/>
                    <a:pt x="4156" y="1926"/>
                    <a:pt x="4072" y="1986"/>
                  </a:cubicBezTo>
                  <a:cubicBezTo>
                    <a:pt x="4037" y="2022"/>
                    <a:pt x="3992" y="2039"/>
                    <a:pt x="3947" y="2039"/>
                  </a:cubicBezTo>
                  <a:cubicBezTo>
                    <a:pt x="3903" y="2039"/>
                    <a:pt x="3858" y="2022"/>
                    <a:pt x="3822" y="1986"/>
                  </a:cubicBezTo>
                  <a:cubicBezTo>
                    <a:pt x="3751" y="1914"/>
                    <a:pt x="3751" y="1807"/>
                    <a:pt x="3822" y="1724"/>
                  </a:cubicBezTo>
                  <a:cubicBezTo>
                    <a:pt x="3858" y="1700"/>
                    <a:pt x="3894" y="1676"/>
                    <a:pt x="3953" y="1676"/>
                  </a:cubicBezTo>
                  <a:close/>
                  <a:moveTo>
                    <a:pt x="655" y="3129"/>
                  </a:moveTo>
                  <a:cubicBezTo>
                    <a:pt x="727" y="3129"/>
                    <a:pt x="786" y="3165"/>
                    <a:pt x="846" y="3200"/>
                  </a:cubicBezTo>
                  <a:cubicBezTo>
                    <a:pt x="893" y="3248"/>
                    <a:pt x="917" y="3319"/>
                    <a:pt x="917" y="3403"/>
                  </a:cubicBezTo>
                  <a:cubicBezTo>
                    <a:pt x="917" y="3474"/>
                    <a:pt x="893" y="3546"/>
                    <a:pt x="846" y="3593"/>
                  </a:cubicBezTo>
                  <a:cubicBezTo>
                    <a:pt x="798" y="3641"/>
                    <a:pt x="727" y="3665"/>
                    <a:pt x="655" y="3665"/>
                  </a:cubicBezTo>
                  <a:cubicBezTo>
                    <a:pt x="584" y="3665"/>
                    <a:pt x="524" y="3641"/>
                    <a:pt x="465" y="3593"/>
                  </a:cubicBezTo>
                  <a:cubicBezTo>
                    <a:pt x="417" y="3546"/>
                    <a:pt x="381" y="3474"/>
                    <a:pt x="381" y="3403"/>
                  </a:cubicBezTo>
                  <a:cubicBezTo>
                    <a:pt x="381" y="3319"/>
                    <a:pt x="417" y="3260"/>
                    <a:pt x="465" y="3200"/>
                  </a:cubicBezTo>
                  <a:cubicBezTo>
                    <a:pt x="512" y="3141"/>
                    <a:pt x="584" y="3129"/>
                    <a:pt x="655" y="3129"/>
                  </a:cubicBezTo>
                  <a:close/>
                  <a:moveTo>
                    <a:pt x="3513" y="0"/>
                  </a:moveTo>
                  <a:cubicBezTo>
                    <a:pt x="3379" y="0"/>
                    <a:pt x="3245" y="51"/>
                    <a:pt x="3144" y="152"/>
                  </a:cubicBezTo>
                  <a:cubicBezTo>
                    <a:pt x="2977" y="319"/>
                    <a:pt x="2941" y="557"/>
                    <a:pt x="3036" y="748"/>
                  </a:cubicBezTo>
                  <a:lnTo>
                    <a:pt x="2132" y="1652"/>
                  </a:lnTo>
                  <a:lnTo>
                    <a:pt x="1572" y="2212"/>
                  </a:lnTo>
                  <a:lnTo>
                    <a:pt x="1334" y="1974"/>
                  </a:lnTo>
                  <a:cubicBezTo>
                    <a:pt x="1215" y="1855"/>
                    <a:pt x="1215" y="1676"/>
                    <a:pt x="1334" y="1569"/>
                  </a:cubicBezTo>
                  <a:lnTo>
                    <a:pt x="1774" y="1141"/>
                  </a:lnTo>
                  <a:cubicBezTo>
                    <a:pt x="1846" y="1164"/>
                    <a:pt x="1917" y="1200"/>
                    <a:pt x="1989" y="1200"/>
                  </a:cubicBezTo>
                  <a:cubicBezTo>
                    <a:pt x="2132" y="1200"/>
                    <a:pt x="2263" y="1152"/>
                    <a:pt x="2370" y="1045"/>
                  </a:cubicBezTo>
                  <a:cubicBezTo>
                    <a:pt x="2572" y="843"/>
                    <a:pt x="2572" y="509"/>
                    <a:pt x="2370" y="307"/>
                  </a:cubicBezTo>
                  <a:cubicBezTo>
                    <a:pt x="2263" y="200"/>
                    <a:pt x="2129" y="146"/>
                    <a:pt x="1995" y="146"/>
                  </a:cubicBezTo>
                  <a:cubicBezTo>
                    <a:pt x="1861" y="146"/>
                    <a:pt x="1727" y="200"/>
                    <a:pt x="1620" y="307"/>
                  </a:cubicBezTo>
                  <a:cubicBezTo>
                    <a:pt x="1453" y="462"/>
                    <a:pt x="1429" y="700"/>
                    <a:pt x="1512" y="902"/>
                  </a:cubicBezTo>
                  <a:lnTo>
                    <a:pt x="1084" y="1331"/>
                  </a:lnTo>
                  <a:cubicBezTo>
                    <a:pt x="846" y="1569"/>
                    <a:pt x="846" y="1974"/>
                    <a:pt x="1084" y="2224"/>
                  </a:cubicBezTo>
                  <a:lnTo>
                    <a:pt x="1322" y="2462"/>
                  </a:lnTo>
                  <a:lnTo>
                    <a:pt x="905" y="2879"/>
                  </a:lnTo>
                  <a:cubicBezTo>
                    <a:pt x="812" y="2827"/>
                    <a:pt x="709" y="2802"/>
                    <a:pt x="607" y="2802"/>
                  </a:cubicBezTo>
                  <a:cubicBezTo>
                    <a:pt x="450" y="2802"/>
                    <a:pt x="295" y="2863"/>
                    <a:pt x="179" y="2986"/>
                  </a:cubicBezTo>
                  <a:cubicBezTo>
                    <a:pt x="60" y="3105"/>
                    <a:pt x="0" y="3248"/>
                    <a:pt x="0" y="3415"/>
                  </a:cubicBezTo>
                  <a:cubicBezTo>
                    <a:pt x="0" y="3581"/>
                    <a:pt x="60" y="3724"/>
                    <a:pt x="179" y="3843"/>
                  </a:cubicBezTo>
                  <a:cubicBezTo>
                    <a:pt x="298" y="3962"/>
                    <a:pt x="441" y="4022"/>
                    <a:pt x="608" y="4022"/>
                  </a:cubicBezTo>
                  <a:cubicBezTo>
                    <a:pt x="774" y="4022"/>
                    <a:pt x="917" y="3962"/>
                    <a:pt x="1036" y="3843"/>
                  </a:cubicBezTo>
                  <a:cubicBezTo>
                    <a:pt x="1155" y="3724"/>
                    <a:pt x="1215" y="3581"/>
                    <a:pt x="1215" y="3415"/>
                  </a:cubicBezTo>
                  <a:cubicBezTo>
                    <a:pt x="1215" y="3307"/>
                    <a:pt x="1191" y="3200"/>
                    <a:pt x="1143" y="3117"/>
                  </a:cubicBezTo>
                  <a:lnTo>
                    <a:pt x="2227" y="2033"/>
                  </a:lnTo>
                  <a:lnTo>
                    <a:pt x="2513" y="2307"/>
                  </a:lnTo>
                  <a:cubicBezTo>
                    <a:pt x="2679" y="2474"/>
                    <a:pt x="2905" y="2569"/>
                    <a:pt x="3108" y="2569"/>
                  </a:cubicBezTo>
                  <a:cubicBezTo>
                    <a:pt x="3322" y="2569"/>
                    <a:pt x="3513" y="2486"/>
                    <a:pt x="3679" y="2343"/>
                  </a:cubicBezTo>
                  <a:cubicBezTo>
                    <a:pt x="3751" y="2367"/>
                    <a:pt x="3822" y="2403"/>
                    <a:pt x="3894" y="2403"/>
                  </a:cubicBezTo>
                  <a:cubicBezTo>
                    <a:pt x="4037" y="2403"/>
                    <a:pt x="4168" y="2355"/>
                    <a:pt x="4275" y="2248"/>
                  </a:cubicBezTo>
                  <a:cubicBezTo>
                    <a:pt x="4525" y="2033"/>
                    <a:pt x="4525" y="1700"/>
                    <a:pt x="4310" y="1498"/>
                  </a:cubicBezTo>
                  <a:cubicBezTo>
                    <a:pt x="4209" y="1391"/>
                    <a:pt x="4075" y="1337"/>
                    <a:pt x="3941" y="1337"/>
                  </a:cubicBezTo>
                  <a:cubicBezTo>
                    <a:pt x="3807" y="1337"/>
                    <a:pt x="3673" y="1391"/>
                    <a:pt x="3572" y="1498"/>
                  </a:cubicBezTo>
                  <a:cubicBezTo>
                    <a:pt x="3406" y="1652"/>
                    <a:pt x="3382" y="1891"/>
                    <a:pt x="3465" y="2093"/>
                  </a:cubicBezTo>
                  <a:cubicBezTo>
                    <a:pt x="3377" y="2175"/>
                    <a:pt x="3267" y="2214"/>
                    <a:pt x="3155" y="2214"/>
                  </a:cubicBezTo>
                  <a:cubicBezTo>
                    <a:pt x="3023" y="2214"/>
                    <a:pt x="2889" y="2160"/>
                    <a:pt x="2786" y="2057"/>
                  </a:cubicBezTo>
                  <a:lnTo>
                    <a:pt x="2501" y="1772"/>
                  </a:lnTo>
                  <a:lnTo>
                    <a:pt x="3286" y="986"/>
                  </a:lnTo>
                  <a:cubicBezTo>
                    <a:pt x="3358" y="1021"/>
                    <a:pt x="3441" y="1045"/>
                    <a:pt x="3513" y="1045"/>
                  </a:cubicBezTo>
                  <a:cubicBezTo>
                    <a:pt x="3644" y="1045"/>
                    <a:pt x="3775" y="998"/>
                    <a:pt x="3882" y="902"/>
                  </a:cubicBezTo>
                  <a:cubicBezTo>
                    <a:pt x="4096" y="688"/>
                    <a:pt x="4096" y="367"/>
                    <a:pt x="3882" y="152"/>
                  </a:cubicBezTo>
                  <a:cubicBezTo>
                    <a:pt x="3781" y="51"/>
                    <a:pt x="3647" y="0"/>
                    <a:pt x="3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36" name="Google Shape;13836;p89"/>
          <p:cNvGrpSpPr/>
          <p:nvPr/>
        </p:nvGrpSpPr>
        <p:grpSpPr>
          <a:xfrm>
            <a:off x="2681385" y="3623039"/>
            <a:ext cx="325544" cy="327413"/>
            <a:chOff x="2681385" y="3798439"/>
            <a:chExt cx="325544" cy="327413"/>
          </a:xfrm>
        </p:grpSpPr>
        <p:sp>
          <p:nvSpPr>
            <p:cNvPr id="13837" name="Google Shape;13837;p89"/>
            <p:cNvSpPr/>
            <p:nvPr/>
          </p:nvSpPr>
          <p:spPr>
            <a:xfrm>
              <a:off x="2713826" y="3830975"/>
              <a:ext cx="58101" cy="56866"/>
            </a:xfrm>
            <a:custGeom>
              <a:avLst/>
              <a:gdLst/>
              <a:ahLst/>
              <a:cxnLst/>
              <a:rect l="l" t="t" r="r" b="b"/>
              <a:pathLst>
                <a:path w="1834" h="1795" extrusionOk="0">
                  <a:moveTo>
                    <a:pt x="165" y="0"/>
                  </a:moveTo>
                  <a:cubicBezTo>
                    <a:pt x="128" y="0"/>
                    <a:pt x="89" y="15"/>
                    <a:pt x="60" y="45"/>
                  </a:cubicBezTo>
                  <a:cubicBezTo>
                    <a:pt x="0" y="104"/>
                    <a:pt x="0" y="188"/>
                    <a:pt x="60" y="247"/>
                  </a:cubicBezTo>
                  <a:lnTo>
                    <a:pt x="1560" y="1747"/>
                  </a:lnTo>
                  <a:cubicBezTo>
                    <a:pt x="1596" y="1783"/>
                    <a:pt x="1643" y="1795"/>
                    <a:pt x="1667" y="1795"/>
                  </a:cubicBezTo>
                  <a:cubicBezTo>
                    <a:pt x="1703" y="1795"/>
                    <a:pt x="1738" y="1783"/>
                    <a:pt x="1774" y="1747"/>
                  </a:cubicBezTo>
                  <a:cubicBezTo>
                    <a:pt x="1834" y="1688"/>
                    <a:pt x="1834" y="1604"/>
                    <a:pt x="1774" y="1545"/>
                  </a:cubicBezTo>
                  <a:lnTo>
                    <a:pt x="262" y="45"/>
                  </a:lnTo>
                  <a:cubicBezTo>
                    <a:pt x="238" y="15"/>
                    <a:pt x="203" y="0"/>
                    <a:pt x="1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8" name="Google Shape;13838;p89"/>
            <p:cNvSpPr/>
            <p:nvPr/>
          </p:nvSpPr>
          <p:spPr>
            <a:xfrm>
              <a:off x="2683255" y="3880110"/>
              <a:ext cx="75462" cy="28100"/>
            </a:xfrm>
            <a:custGeom>
              <a:avLst/>
              <a:gdLst/>
              <a:ahLst/>
              <a:cxnLst/>
              <a:rect l="l" t="t" r="r" b="b"/>
              <a:pathLst>
                <a:path w="2382" h="887" extrusionOk="0">
                  <a:moveTo>
                    <a:pt x="189" y="0"/>
                  </a:moveTo>
                  <a:cubicBezTo>
                    <a:pt x="119" y="0"/>
                    <a:pt x="55" y="52"/>
                    <a:pt x="25" y="113"/>
                  </a:cubicBezTo>
                  <a:cubicBezTo>
                    <a:pt x="1" y="184"/>
                    <a:pt x="60" y="280"/>
                    <a:pt x="132" y="303"/>
                  </a:cubicBezTo>
                  <a:lnTo>
                    <a:pt x="2168" y="887"/>
                  </a:lnTo>
                  <a:lnTo>
                    <a:pt x="2215" y="887"/>
                  </a:lnTo>
                  <a:cubicBezTo>
                    <a:pt x="2275" y="887"/>
                    <a:pt x="2346" y="839"/>
                    <a:pt x="2370" y="780"/>
                  </a:cubicBezTo>
                  <a:cubicBezTo>
                    <a:pt x="2382" y="696"/>
                    <a:pt x="2334" y="613"/>
                    <a:pt x="2263" y="589"/>
                  </a:cubicBezTo>
                  <a:lnTo>
                    <a:pt x="227" y="6"/>
                  </a:lnTo>
                  <a:cubicBezTo>
                    <a:pt x="214" y="2"/>
                    <a:pt x="201"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9" name="Google Shape;13839;p89"/>
            <p:cNvSpPr/>
            <p:nvPr/>
          </p:nvSpPr>
          <p:spPr>
            <a:xfrm>
              <a:off x="2681385" y="3918918"/>
              <a:ext cx="75082" cy="29272"/>
            </a:xfrm>
            <a:custGeom>
              <a:avLst/>
              <a:gdLst/>
              <a:ahLst/>
              <a:cxnLst/>
              <a:rect l="l" t="t" r="r" b="b"/>
              <a:pathLst>
                <a:path w="2370" h="924" extrusionOk="0">
                  <a:moveTo>
                    <a:pt x="2186" y="1"/>
                  </a:moveTo>
                  <a:cubicBezTo>
                    <a:pt x="2172" y="1"/>
                    <a:pt x="2158" y="3"/>
                    <a:pt x="2143" y="7"/>
                  </a:cubicBezTo>
                  <a:lnTo>
                    <a:pt x="119" y="626"/>
                  </a:lnTo>
                  <a:cubicBezTo>
                    <a:pt x="48" y="662"/>
                    <a:pt x="0" y="733"/>
                    <a:pt x="12" y="817"/>
                  </a:cubicBezTo>
                  <a:cubicBezTo>
                    <a:pt x="24" y="876"/>
                    <a:pt x="84" y="924"/>
                    <a:pt x="155" y="924"/>
                  </a:cubicBezTo>
                  <a:lnTo>
                    <a:pt x="203" y="924"/>
                  </a:lnTo>
                  <a:lnTo>
                    <a:pt x="2227" y="305"/>
                  </a:lnTo>
                  <a:cubicBezTo>
                    <a:pt x="2322" y="269"/>
                    <a:pt x="2370" y="198"/>
                    <a:pt x="2334" y="102"/>
                  </a:cubicBezTo>
                  <a:cubicBezTo>
                    <a:pt x="2304" y="44"/>
                    <a:pt x="2251" y="1"/>
                    <a:pt x="2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0" name="Google Shape;13840;p89"/>
            <p:cNvSpPr/>
            <p:nvPr/>
          </p:nvSpPr>
          <p:spPr>
            <a:xfrm>
              <a:off x="2762835" y="3800340"/>
              <a:ext cx="29462" cy="74321"/>
            </a:xfrm>
            <a:custGeom>
              <a:avLst/>
              <a:gdLst/>
              <a:ahLst/>
              <a:cxnLst/>
              <a:rect l="l" t="t" r="r" b="b"/>
              <a:pathLst>
                <a:path w="930" h="2346" extrusionOk="0">
                  <a:moveTo>
                    <a:pt x="188" y="1"/>
                  </a:moveTo>
                  <a:cubicBezTo>
                    <a:pt x="170" y="1"/>
                    <a:pt x="152" y="4"/>
                    <a:pt x="132" y="12"/>
                  </a:cubicBezTo>
                  <a:cubicBezTo>
                    <a:pt x="60" y="35"/>
                    <a:pt x="1" y="107"/>
                    <a:pt x="37" y="202"/>
                  </a:cubicBezTo>
                  <a:lnTo>
                    <a:pt x="608" y="2238"/>
                  </a:lnTo>
                  <a:cubicBezTo>
                    <a:pt x="632" y="2298"/>
                    <a:pt x="691" y="2345"/>
                    <a:pt x="763" y="2345"/>
                  </a:cubicBezTo>
                  <a:lnTo>
                    <a:pt x="799" y="2345"/>
                  </a:lnTo>
                  <a:cubicBezTo>
                    <a:pt x="882" y="2333"/>
                    <a:pt x="930" y="2238"/>
                    <a:pt x="906" y="2155"/>
                  </a:cubicBezTo>
                  <a:lnTo>
                    <a:pt x="334" y="107"/>
                  </a:lnTo>
                  <a:cubicBezTo>
                    <a:pt x="306" y="50"/>
                    <a:pt x="255"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1" name="Google Shape;13841;p89"/>
            <p:cNvSpPr/>
            <p:nvPr/>
          </p:nvSpPr>
          <p:spPr>
            <a:xfrm>
              <a:off x="2801326" y="3798439"/>
              <a:ext cx="30951" cy="73941"/>
            </a:xfrm>
            <a:custGeom>
              <a:avLst/>
              <a:gdLst/>
              <a:ahLst/>
              <a:cxnLst/>
              <a:rect l="l" t="t" r="r" b="b"/>
              <a:pathLst>
                <a:path w="977" h="2334" extrusionOk="0">
                  <a:moveTo>
                    <a:pt x="802" y="0"/>
                  </a:moveTo>
                  <a:cubicBezTo>
                    <a:pt x="740" y="0"/>
                    <a:pt x="686" y="45"/>
                    <a:pt x="667" y="119"/>
                  </a:cubicBezTo>
                  <a:lnTo>
                    <a:pt x="36" y="2143"/>
                  </a:lnTo>
                  <a:cubicBezTo>
                    <a:pt x="0" y="2215"/>
                    <a:pt x="48" y="2298"/>
                    <a:pt x="143" y="2334"/>
                  </a:cubicBezTo>
                  <a:lnTo>
                    <a:pt x="179" y="2334"/>
                  </a:lnTo>
                  <a:cubicBezTo>
                    <a:pt x="238" y="2334"/>
                    <a:pt x="298" y="2286"/>
                    <a:pt x="334" y="2227"/>
                  </a:cubicBezTo>
                  <a:lnTo>
                    <a:pt x="965" y="203"/>
                  </a:lnTo>
                  <a:cubicBezTo>
                    <a:pt x="977" y="119"/>
                    <a:pt x="929" y="36"/>
                    <a:pt x="858" y="12"/>
                  </a:cubicBezTo>
                  <a:cubicBezTo>
                    <a:pt x="839" y="4"/>
                    <a:pt x="820" y="0"/>
                    <a:pt x="8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2" name="Google Shape;13842;p89"/>
            <p:cNvSpPr/>
            <p:nvPr/>
          </p:nvSpPr>
          <p:spPr>
            <a:xfrm>
              <a:off x="2851095" y="3944262"/>
              <a:ext cx="124534" cy="127670"/>
            </a:xfrm>
            <a:custGeom>
              <a:avLst/>
              <a:gdLst/>
              <a:ahLst/>
              <a:cxnLst/>
              <a:rect l="l" t="t" r="r" b="b"/>
              <a:pathLst>
                <a:path w="3931" h="4030" extrusionOk="0">
                  <a:moveTo>
                    <a:pt x="1918" y="1195"/>
                  </a:moveTo>
                  <a:lnTo>
                    <a:pt x="2144" y="1422"/>
                  </a:lnTo>
                  <a:lnTo>
                    <a:pt x="1989" y="1565"/>
                  </a:lnTo>
                  <a:lnTo>
                    <a:pt x="1775" y="1350"/>
                  </a:lnTo>
                  <a:lnTo>
                    <a:pt x="1918" y="1195"/>
                  </a:lnTo>
                  <a:close/>
                  <a:moveTo>
                    <a:pt x="1644" y="1624"/>
                  </a:moveTo>
                  <a:lnTo>
                    <a:pt x="1704" y="1684"/>
                  </a:lnTo>
                  <a:lnTo>
                    <a:pt x="1668" y="1731"/>
                  </a:lnTo>
                  <a:lnTo>
                    <a:pt x="1608" y="1672"/>
                  </a:lnTo>
                  <a:lnTo>
                    <a:pt x="1644" y="1624"/>
                  </a:lnTo>
                  <a:close/>
                  <a:moveTo>
                    <a:pt x="2632" y="1898"/>
                  </a:moveTo>
                  <a:lnTo>
                    <a:pt x="2858" y="2124"/>
                  </a:lnTo>
                  <a:lnTo>
                    <a:pt x="2704" y="2267"/>
                  </a:lnTo>
                  <a:lnTo>
                    <a:pt x="2477" y="2041"/>
                  </a:lnTo>
                  <a:lnTo>
                    <a:pt x="2632" y="1898"/>
                  </a:lnTo>
                  <a:close/>
                  <a:moveTo>
                    <a:pt x="2347" y="2338"/>
                  </a:moveTo>
                  <a:lnTo>
                    <a:pt x="2406" y="2398"/>
                  </a:lnTo>
                  <a:lnTo>
                    <a:pt x="2370" y="2446"/>
                  </a:lnTo>
                  <a:lnTo>
                    <a:pt x="2311" y="2386"/>
                  </a:lnTo>
                  <a:lnTo>
                    <a:pt x="2347" y="2338"/>
                  </a:lnTo>
                  <a:close/>
                  <a:moveTo>
                    <a:pt x="3335" y="2612"/>
                  </a:moveTo>
                  <a:lnTo>
                    <a:pt x="3561" y="2839"/>
                  </a:lnTo>
                  <a:lnTo>
                    <a:pt x="3406" y="2981"/>
                  </a:lnTo>
                  <a:lnTo>
                    <a:pt x="3180" y="2755"/>
                  </a:lnTo>
                  <a:lnTo>
                    <a:pt x="3335" y="2612"/>
                  </a:lnTo>
                  <a:close/>
                  <a:moveTo>
                    <a:pt x="3049" y="3041"/>
                  </a:moveTo>
                  <a:lnTo>
                    <a:pt x="3109" y="3100"/>
                  </a:lnTo>
                  <a:lnTo>
                    <a:pt x="3061" y="3148"/>
                  </a:lnTo>
                  <a:lnTo>
                    <a:pt x="3001" y="3089"/>
                  </a:lnTo>
                  <a:lnTo>
                    <a:pt x="3049" y="3041"/>
                  </a:lnTo>
                  <a:close/>
                  <a:moveTo>
                    <a:pt x="176" y="0"/>
                  </a:moveTo>
                  <a:cubicBezTo>
                    <a:pt x="154" y="0"/>
                    <a:pt x="130" y="6"/>
                    <a:pt x="108" y="17"/>
                  </a:cubicBezTo>
                  <a:cubicBezTo>
                    <a:pt x="25" y="64"/>
                    <a:pt x="1" y="160"/>
                    <a:pt x="49" y="231"/>
                  </a:cubicBezTo>
                  <a:cubicBezTo>
                    <a:pt x="322" y="719"/>
                    <a:pt x="668" y="1184"/>
                    <a:pt x="1073" y="1588"/>
                  </a:cubicBezTo>
                  <a:lnTo>
                    <a:pt x="1596" y="2100"/>
                  </a:lnTo>
                  <a:lnTo>
                    <a:pt x="2025" y="2541"/>
                  </a:lnTo>
                  <a:lnTo>
                    <a:pt x="2989" y="3505"/>
                  </a:lnTo>
                  <a:lnTo>
                    <a:pt x="3466" y="3982"/>
                  </a:lnTo>
                  <a:cubicBezTo>
                    <a:pt x="3501" y="4005"/>
                    <a:pt x="3537" y="4029"/>
                    <a:pt x="3573" y="4029"/>
                  </a:cubicBezTo>
                  <a:cubicBezTo>
                    <a:pt x="3597" y="4029"/>
                    <a:pt x="3644" y="4005"/>
                    <a:pt x="3680" y="3982"/>
                  </a:cubicBezTo>
                  <a:cubicBezTo>
                    <a:pt x="3740" y="3922"/>
                    <a:pt x="3740" y="3827"/>
                    <a:pt x="3680" y="3767"/>
                  </a:cubicBezTo>
                  <a:lnTo>
                    <a:pt x="3299" y="3398"/>
                  </a:lnTo>
                  <a:lnTo>
                    <a:pt x="3347" y="3350"/>
                  </a:lnTo>
                  <a:cubicBezTo>
                    <a:pt x="3347" y="3339"/>
                    <a:pt x="3370" y="3339"/>
                    <a:pt x="3406" y="3339"/>
                  </a:cubicBezTo>
                  <a:cubicBezTo>
                    <a:pt x="3454" y="3339"/>
                    <a:pt x="3478" y="3327"/>
                    <a:pt x="3513" y="3291"/>
                  </a:cubicBezTo>
                  <a:lnTo>
                    <a:pt x="3871" y="2934"/>
                  </a:lnTo>
                  <a:cubicBezTo>
                    <a:pt x="3930" y="2874"/>
                    <a:pt x="3930" y="2791"/>
                    <a:pt x="3871" y="2731"/>
                  </a:cubicBezTo>
                  <a:lnTo>
                    <a:pt x="3442" y="2303"/>
                  </a:lnTo>
                  <a:cubicBezTo>
                    <a:pt x="3412" y="2273"/>
                    <a:pt x="3373" y="2258"/>
                    <a:pt x="3335" y="2258"/>
                  </a:cubicBezTo>
                  <a:cubicBezTo>
                    <a:pt x="3296" y="2258"/>
                    <a:pt x="3257" y="2273"/>
                    <a:pt x="3228" y="2303"/>
                  </a:cubicBezTo>
                  <a:lnTo>
                    <a:pt x="2870" y="2660"/>
                  </a:lnTo>
                  <a:cubicBezTo>
                    <a:pt x="2847" y="2684"/>
                    <a:pt x="2823" y="2731"/>
                    <a:pt x="2823" y="2755"/>
                  </a:cubicBezTo>
                  <a:cubicBezTo>
                    <a:pt x="2823" y="2791"/>
                    <a:pt x="2847" y="2815"/>
                    <a:pt x="2858" y="2850"/>
                  </a:cubicBezTo>
                  <a:lnTo>
                    <a:pt x="2811" y="2898"/>
                  </a:lnTo>
                  <a:lnTo>
                    <a:pt x="2585" y="2672"/>
                  </a:lnTo>
                  <a:lnTo>
                    <a:pt x="2632" y="2624"/>
                  </a:lnTo>
                  <a:cubicBezTo>
                    <a:pt x="2668" y="2636"/>
                    <a:pt x="2692" y="2660"/>
                    <a:pt x="2728" y="2660"/>
                  </a:cubicBezTo>
                  <a:cubicBezTo>
                    <a:pt x="2763" y="2660"/>
                    <a:pt x="2799" y="2636"/>
                    <a:pt x="2823" y="2612"/>
                  </a:cubicBezTo>
                  <a:lnTo>
                    <a:pt x="3180" y="2255"/>
                  </a:lnTo>
                  <a:cubicBezTo>
                    <a:pt x="3239" y="2196"/>
                    <a:pt x="3239" y="2100"/>
                    <a:pt x="3180" y="2041"/>
                  </a:cubicBezTo>
                  <a:lnTo>
                    <a:pt x="2751" y="1612"/>
                  </a:lnTo>
                  <a:cubicBezTo>
                    <a:pt x="2722" y="1582"/>
                    <a:pt x="2686" y="1568"/>
                    <a:pt x="2650" y="1568"/>
                  </a:cubicBezTo>
                  <a:cubicBezTo>
                    <a:pt x="2614" y="1568"/>
                    <a:pt x="2579" y="1582"/>
                    <a:pt x="2549" y="1612"/>
                  </a:cubicBezTo>
                  <a:lnTo>
                    <a:pt x="2192" y="1969"/>
                  </a:lnTo>
                  <a:cubicBezTo>
                    <a:pt x="2156" y="2005"/>
                    <a:pt x="2144" y="2041"/>
                    <a:pt x="2144" y="2077"/>
                  </a:cubicBezTo>
                  <a:cubicBezTo>
                    <a:pt x="2144" y="2100"/>
                    <a:pt x="2156" y="2136"/>
                    <a:pt x="2168" y="2160"/>
                  </a:cubicBezTo>
                  <a:lnTo>
                    <a:pt x="2132" y="2207"/>
                  </a:lnTo>
                  <a:lnTo>
                    <a:pt x="1906" y="1981"/>
                  </a:lnTo>
                  <a:lnTo>
                    <a:pt x="1954" y="1946"/>
                  </a:lnTo>
                  <a:cubicBezTo>
                    <a:pt x="1977" y="1957"/>
                    <a:pt x="2013" y="1969"/>
                    <a:pt x="2037" y="1969"/>
                  </a:cubicBezTo>
                  <a:cubicBezTo>
                    <a:pt x="2085" y="1969"/>
                    <a:pt x="2108" y="1957"/>
                    <a:pt x="2144" y="1922"/>
                  </a:cubicBezTo>
                  <a:lnTo>
                    <a:pt x="2501" y="1565"/>
                  </a:lnTo>
                  <a:cubicBezTo>
                    <a:pt x="2525" y="1541"/>
                    <a:pt x="2549" y="1493"/>
                    <a:pt x="2549" y="1469"/>
                  </a:cubicBezTo>
                  <a:cubicBezTo>
                    <a:pt x="2549" y="1422"/>
                    <a:pt x="2525" y="1386"/>
                    <a:pt x="2501" y="1362"/>
                  </a:cubicBezTo>
                  <a:lnTo>
                    <a:pt x="2073" y="934"/>
                  </a:lnTo>
                  <a:cubicBezTo>
                    <a:pt x="2037" y="898"/>
                    <a:pt x="1989" y="886"/>
                    <a:pt x="1966" y="886"/>
                  </a:cubicBezTo>
                  <a:cubicBezTo>
                    <a:pt x="1930" y="886"/>
                    <a:pt x="1894" y="898"/>
                    <a:pt x="1858" y="934"/>
                  </a:cubicBezTo>
                  <a:lnTo>
                    <a:pt x="1501" y="1291"/>
                  </a:lnTo>
                  <a:cubicBezTo>
                    <a:pt x="1454" y="1326"/>
                    <a:pt x="1442" y="1422"/>
                    <a:pt x="1489" y="1481"/>
                  </a:cubicBezTo>
                  <a:lnTo>
                    <a:pt x="1442" y="1529"/>
                  </a:lnTo>
                  <a:lnTo>
                    <a:pt x="1299" y="1374"/>
                  </a:lnTo>
                  <a:cubicBezTo>
                    <a:pt x="906" y="993"/>
                    <a:pt x="584" y="553"/>
                    <a:pt x="311" y="76"/>
                  </a:cubicBezTo>
                  <a:cubicBezTo>
                    <a:pt x="278" y="27"/>
                    <a:pt x="228" y="0"/>
                    <a:pt x="1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3" name="Google Shape;13843;p89"/>
            <p:cNvSpPr/>
            <p:nvPr/>
          </p:nvSpPr>
          <p:spPr>
            <a:xfrm>
              <a:off x="2750416" y="3870163"/>
              <a:ext cx="256513" cy="255689"/>
            </a:xfrm>
            <a:custGeom>
              <a:avLst/>
              <a:gdLst/>
              <a:ahLst/>
              <a:cxnLst/>
              <a:rect l="l" t="t" r="r" b="b"/>
              <a:pathLst>
                <a:path w="8097" h="8071" extrusionOk="0">
                  <a:moveTo>
                    <a:pt x="3663" y="4506"/>
                  </a:moveTo>
                  <a:cubicBezTo>
                    <a:pt x="3704" y="4506"/>
                    <a:pt x="3745" y="4512"/>
                    <a:pt x="3786" y="4523"/>
                  </a:cubicBezTo>
                  <a:lnTo>
                    <a:pt x="3834" y="4558"/>
                  </a:lnTo>
                  <a:lnTo>
                    <a:pt x="3167" y="5237"/>
                  </a:lnTo>
                  <a:cubicBezTo>
                    <a:pt x="3108" y="5035"/>
                    <a:pt x="3143" y="4820"/>
                    <a:pt x="3298" y="4666"/>
                  </a:cubicBezTo>
                  <a:cubicBezTo>
                    <a:pt x="3399" y="4565"/>
                    <a:pt x="3528" y="4506"/>
                    <a:pt x="3663" y="4506"/>
                  </a:cubicBezTo>
                  <a:close/>
                  <a:moveTo>
                    <a:pt x="4036" y="4773"/>
                  </a:moveTo>
                  <a:lnTo>
                    <a:pt x="4084" y="4820"/>
                  </a:lnTo>
                  <a:lnTo>
                    <a:pt x="3369" y="5535"/>
                  </a:lnTo>
                  <a:lnTo>
                    <a:pt x="3310" y="5475"/>
                  </a:lnTo>
                  <a:lnTo>
                    <a:pt x="4036" y="4773"/>
                  </a:lnTo>
                  <a:close/>
                  <a:moveTo>
                    <a:pt x="4310" y="5035"/>
                  </a:moveTo>
                  <a:lnTo>
                    <a:pt x="4536" y="5261"/>
                  </a:lnTo>
                  <a:lnTo>
                    <a:pt x="3822" y="5975"/>
                  </a:lnTo>
                  <a:lnTo>
                    <a:pt x="3596" y="5749"/>
                  </a:lnTo>
                  <a:lnTo>
                    <a:pt x="4310" y="5035"/>
                  </a:lnTo>
                  <a:close/>
                  <a:moveTo>
                    <a:pt x="4739" y="5451"/>
                  </a:moveTo>
                  <a:lnTo>
                    <a:pt x="4798" y="5511"/>
                  </a:lnTo>
                  <a:lnTo>
                    <a:pt x="4084" y="6225"/>
                  </a:lnTo>
                  <a:lnTo>
                    <a:pt x="4024" y="6166"/>
                  </a:lnTo>
                  <a:lnTo>
                    <a:pt x="4739" y="5451"/>
                  </a:lnTo>
                  <a:close/>
                  <a:moveTo>
                    <a:pt x="5024" y="5737"/>
                  </a:moveTo>
                  <a:lnTo>
                    <a:pt x="5251" y="5963"/>
                  </a:lnTo>
                  <a:lnTo>
                    <a:pt x="4536" y="6678"/>
                  </a:lnTo>
                  <a:lnTo>
                    <a:pt x="4310" y="6451"/>
                  </a:lnTo>
                  <a:lnTo>
                    <a:pt x="5024" y="5737"/>
                  </a:lnTo>
                  <a:close/>
                  <a:moveTo>
                    <a:pt x="5453" y="6166"/>
                  </a:moveTo>
                  <a:lnTo>
                    <a:pt x="5513" y="6225"/>
                  </a:lnTo>
                  <a:lnTo>
                    <a:pt x="4798" y="6940"/>
                  </a:lnTo>
                  <a:lnTo>
                    <a:pt x="4739" y="6880"/>
                  </a:lnTo>
                  <a:lnTo>
                    <a:pt x="5453" y="6166"/>
                  </a:lnTo>
                  <a:close/>
                  <a:moveTo>
                    <a:pt x="5727" y="6440"/>
                  </a:moveTo>
                  <a:lnTo>
                    <a:pt x="5763" y="6487"/>
                  </a:lnTo>
                  <a:cubicBezTo>
                    <a:pt x="5798" y="6666"/>
                    <a:pt x="5739" y="6856"/>
                    <a:pt x="5620" y="6975"/>
                  </a:cubicBezTo>
                  <a:cubicBezTo>
                    <a:pt x="5509" y="7078"/>
                    <a:pt x="5367" y="7131"/>
                    <a:pt x="5221" y="7131"/>
                  </a:cubicBezTo>
                  <a:cubicBezTo>
                    <a:pt x="5163" y="7131"/>
                    <a:pt x="5105" y="7123"/>
                    <a:pt x="5048" y="7106"/>
                  </a:cubicBezTo>
                  <a:lnTo>
                    <a:pt x="5727" y="6440"/>
                  </a:lnTo>
                  <a:close/>
                  <a:moveTo>
                    <a:pt x="3274" y="4058"/>
                  </a:moveTo>
                  <a:cubicBezTo>
                    <a:pt x="3358" y="4118"/>
                    <a:pt x="3429" y="4177"/>
                    <a:pt x="3489" y="4249"/>
                  </a:cubicBezTo>
                  <a:cubicBezTo>
                    <a:pt x="3334" y="4273"/>
                    <a:pt x="3191" y="4368"/>
                    <a:pt x="3072" y="4475"/>
                  </a:cubicBezTo>
                  <a:cubicBezTo>
                    <a:pt x="2774" y="4773"/>
                    <a:pt x="2738" y="5249"/>
                    <a:pt x="2977" y="5582"/>
                  </a:cubicBezTo>
                  <a:cubicBezTo>
                    <a:pt x="3012" y="5618"/>
                    <a:pt x="3024" y="5642"/>
                    <a:pt x="3060" y="5678"/>
                  </a:cubicBezTo>
                  <a:lnTo>
                    <a:pt x="3250" y="5868"/>
                  </a:lnTo>
                  <a:lnTo>
                    <a:pt x="4584" y="7213"/>
                  </a:lnTo>
                  <a:cubicBezTo>
                    <a:pt x="4620" y="7237"/>
                    <a:pt x="4643" y="7273"/>
                    <a:pt x="4691" y="7297"/>
                  </a:cubicBezTo>
                  <a:cubicBezTo>
                    <a:pt x="4846" y="7404"/>
                    <a:pt x="5024" y="7464"/>
                    <a:pt x="5203" y="7464"/>
                  </a:cubicBezTo>
                  <a:cubicBezTo>
                    <a:pt x="5417" y="7464"/>
                    <a:pt x="5644" y="7368"/>
                    <a:pt x="5810" y="7213"/>
                  </a:cubicBezTo>
                  <a:cubicBezTo>
                    <a:pt x="5929" y="7094"/>
                    <a:pt x="6001" y="6940"/>
                    <a:pt x="6036" y="6797"/>
                  </a:cubicBezTo>
                  <a:lnTo>
                    <a:pt x="6227" y="6987"/>
                  </a:lnTo>
                  <a:cubicBezTo>
                    <a:pt x="6203" y="7118"/>
                    <a:pt x="6108" y="7261"/>
                    <a:pt x="5989" y="7356"/>
                  </a:cubicBezTo>
                  <a:cubicBezTo>
                    <a:pt x="5775" y="7577"/>
                    <a:pt x="5492" y="7687"/>
                    <a:pt x="5209" y="7687"/>
                  </a:cubicBezTo>
                  <a:cubicBezTo>
                    <a:pt x="4926" y="7687"/>
                    <a:pt x="4643" y="7577"/>
                    <a:pt x="4429" y="7356"/>
                  </a:cubicBezTo>
                  <a:lnTo>
                    <a:pt x="2905" y="5844"/>
                  </a:lnTo>
                  <a:cubicBezTo>
                    <a:pt x="2703" y="5630"/>
                    <a:pt x="2584" y="5356"/>
                    <a:pt x="2584" y="5070"/>
                  </a:cubicBezTo>
                  <a:cubicBezTo>
                    <a:pt x="2584" y="4785"/>
                    <a:pt x="2703" y="4499"/>
                    <a:pt x="2905" y="4296"/>
                  </a:cubicBezTo>
                  <a:cubicBezTo>
                    <a:pt x="3012" y="4189"/>
                    <a:pt x="3143" y="4106"/>
                    <a:pt x="3274" y="4058"/>
                  </a:cubicBezTo>
                  <a:close/>
                  <a:moveTo>
                    <a:pt x="7596" y="7047"/>
                  </a:moveTo>
                  <a:lnTo>
                    <a:pt x="7739" y="7202"/>
                  </a:lnTo>
                  <a:lnTo>
                    <a:pt x="7227" y="7714"/>
                  </a:lnTo>
                  <a:lnTo>
                    <a:pt x="7072" y="7571"/>
                  </a:lnTo>
                  <a:lnTo>
                    <a:pt x="7596" y="7047"/>
                  </a:lnTo>
                  <a:close/>
                  <a:moveTo>
                    <a:pt x="2470" y="1"/>
                  </a:moveTo>
                  <a:cubicBezTo>
                    <a:pt x="2432" y="1"/>
                    <a:pt x="2392" y="20"/>
                    <a:pt x="2357" y="46"/>
                  </a:cubicBezTo>
                  <a:lnTo>
                    <a:pt x="1298" y="1106"/>
                  </a:lnTo>
                  <a:cubicBezTo>
                    <a:pt x="1238" y="1165"/>
                    <a:pt x="1238" y="1260"/>
                    <a:pt x="1298" y="1320"/>
                  </a:cubicBezTo>
                  <a:cubicBezTo>
                    <a:pt x="1328" y="1350"/>
                    <a:pt x="1366" y="1365"/>
                    <a:pt x="1405" y="1365"/>
                  </a:cubicBezTo>
                  <a:cubicBezTo>
                    <a:pt x="1444" y="1365"/>
                    <a:pt x="1482" y="1350"/>
                    <a:pt x="1512" y="1320"/>
                  </a:cubicBezTo>
                  <a:lnTo>
                    <a:pt x="2381" y="439"/>
                  </a:lnTo>
                  <a:lnTo>
                    <a:pt x="2500" y="832"/>
                  </a:lnTo>
                  <a:lnTo>
                    <a:pt x="833" y="2499"/>
                  </a:lnTo>
                  <a:lnTo>
                    <a:pt x="452" y="2380"/>
                  </a:lnTo>
                  <a:lnTo>
                    <a:pt x="1095" y="1737"/>
                  </a:lnTo>
                  <a:cubicBezTo>
                    <a:pt x="1095" y="1737"/>
                    <a:pt x="1095" y="1725"/>
                    <a:pt x="1107" y="1725"/>
                  </a:cubicBezTo>
                  <a:cubicBezTo>
                    <a:pt x="1155" y="1665"/>
                    <a:pt x="1155" y="1570"/>
                    <a:pt x="1095" y="1510"/>
                  </a:cubicBezTo>
                  <a:cubicBezTo>
                    <a:pt x="1066" y="1481"/>
                    <a:pt x="1027" y="1466"/>
                    <a:pt x="988" y="1466"/>
                  </a:cubicBezTo>
                  <a:cubicBezTo>
                    <a:pt x="950" y="1466"/>
                    <a:pt x="911" y="1481"/>
                    <a:pt x="881" y="1510"/>
                  </a:cubicBezTo>
                  <a:lnTo>
                    <a:pt x="60" y="2332"/>
                  </a:lnTo>
                  <a:cubicBezTo>
                    <a:pt x="24" y="2380"/>
                    <a:pt x="0" y="2415"/>
                    <a:pt x="24" y="2475"/>
                  </a:cubicBezTo>
                  <a:cubicBezTo>
                    <a:pt x="36" y="2522"/>
                    <a:pt x="83" y="2570"/>
                    <a:pt x="119" y="2582"/>
                  </a:cubicBezTo>
                  <a:lnTo>
                    <a:pt x="833" y="2796"/>
                  </a:lnTo>
                  <a:lnTo>
                    <a:pt x="1107" y="2868"/>
                  </a:lnTo>
                  <a:cubicBezTo>
                    <a:pt x="1810" y="3070"/>
                    <a:pt x="2441" y="3392"/>
                    <a:pt x="3012" y="3820"/>
                  </a:cubicBezTo>
                  <a:cubicBezTo>
                    <a:pt x="2893" y="3880"/>
                    <a:pt x="2786" y="3963"/>
                    <a:pt x="2703" y="4058"/>
                  </a:cubicBezTo>
                  <a:cubicBezTo>
                    <a:pt x="2429" y="4320"/>
                    <a:pt x="2286" y="4677"/>
                    <a:pt x="2286" y="5058"/>
                  </a:cubicBezTo>
                  <a:cubicBezTo>
                    <a:pt x="2286" y="5428"/>
                    <a:pt x="2429" y="5785"/>
                    <a:pt x="2703" y="6047"/>
                  </a:cubicBezTo>
                  <a:lnTo>
                    <a:pt x="4215" y="7571"/>
                  </a:lnTo>
                  <a:cubicBezTo>
                    <a:pt x="4489" y="7833"/>
                    <a:pt x="4858" y="7987"/>
                    <a:pt x="5215" y="7987"/>
                  </a:cubicBezTo>
                  <a:cubicBezTo>
                    <a:pt x="5572" y="7987"/>
                    <a:pt x="5929" y="7856"/>
                    <a:pt x="6215" y="7571"/>
                  </a:cubicBezTo>
                  <a:cubicBezTo>
                    <a:pt x="6310" y="7464"/>
                    <a:pt x="6417" y="7333"/>
                    <a:pt x="6477" y="7178"/>
                  </a:cubicBezTo>
                  <a:lnTo>
                    <a:pt x="6763" y="7464"/>
                  </a:lnTo>
                  <a:cubicBezTo>
                    <a:pt x="6703" y="7523"/>
                    <a:pt x="6715" y="7618"/>
                    <a:pt x="6763" y="7678"/>
                  </a:cubicBezTo>
                  <a:lnTo>
                    <a:pt x="7120" y="8035"/>
                  </a:lnTo>
                  <a:cubicBezTo>
                    <a:pt x="7144" y="8059"/>
                    <a:pt x="7191" y="8071"/>
                    <a:pt x="7227" y="8071"/>
                  </a:cubicBezTo>
                  <a:cubicBezTo>
                    <a:pt x="7251" y="8071"/>
                    <a:pt x="7299" y="8059"/>
                    <a:pt x="7322" y="8035"/>
                  </a:cubicBezTo>
                  <a:lnTo>
                    <a:pt x="8061" y="7297"/>
                  </a:lnTo>
                  <a:cubicBezTo>
                    <a:pt x="8084" y="7273"/>
                    <a:pt x="8096" y="7225"/>
                    <a:pt x="8096" y="7202"/>
                  </a:cubicBezTo>
                  <a:cubicBezTo>
                    <a:pt x="8096" y="7166"/>
                    <a:pt x="8084" y="7142"/>
                    <a:pt x="8061" y="7106"/>
                  </a:cubicBezTo>
                  <a:lnTo>
                    <a:pt x="7703" y="6749"/>
                  </a:lnTo>
                  <a:cubicBezTo>
                    <a:pt x="7674" y="6719"/>
                    <a:pt x="7635" y="6704"/>
                    <a:pt x="7596" y="6704"/>
                  </a:cubicBezTo>
                  <a:cubicBezTo>
                    <a:pt x="7557" y="6704"/>
                    <a:pt x="7519" y="6719"/>
                    <a:pt x="7489" y="6749"/>
                  </a:cubicBezTo>
                  <a:lnTo>
                    <a:pt x="7251" y="6511"/>
                  </a:lnTo>
                  <a:cubicBezTo>
                    <a:pt x="7221" y="6481"/>
                    <a:pt x="7185" y="6466"/>
                    <a:pt x="7150" y="6466"/>
                  </a:cubicBezTo>
                  <a:cubicBezTo>
                    <a:pt x="7114" y="6466"/>
                    <a:pt x="7078" y="6481"/>
                    <a:pt x="7049" y="6511"/>
                  </a:cubicBezTo>
                  <a:cubicBezTo>
                    <a:pt x="6989" y="6571"/>
                    <a:pt x="6989" y="6666"/>
                    <a:pt x="7049" y="6725"/>
                  </a:cubicBezTo>
                  <a:lnTo>
                    <a:pt x="7287" y="6963"/>
                  </a:lnTo>
                  <a:lnTo>
                    <a:pt x="6977" y="7273"/>
                  </a:lnTo>
                  <a:lnTo>
                    <a:pt x="6525" y="6821"/>
                  </a:lnTo>
                  <a:lnTo>
                    <a:pt x="3905" y="4189"/>
                  </a:lnTo>
                  <a:cubicBezTo>
                    <a:pt x="3739" y="4023"/>
                    <a:pt x="3572" y="3880"/>
                    <a:pt x="3417" y="3749"/>
                  </a:cubicBezTo>
                  <a:cubicBezTo>
                    <a:pt x="2762" y="3213"/>
                    <a:pt x="2012" y="2820"/>
                    <a:pt x="1203" y="2582"/>
                  </a:cubicBezTo>
                  <a:lnTo>
                    <a:pt x="1179" y="2582"/>
                  </a:lnTo>
                  <a:lnTo>
                    <a:pt x="2607" y="1153"/>
                  </a:lnTo>
                  <a:lnTo>
                    <a:pt x="2607" y="1165"/>
                  </a:lnTo>
                  <a:cubicBezTo>
                    <a:pt x="2691" y="1439"/>
                    <a:pt x="2786" y="1701"/>
                    <a:pt x="2893" y="1963"/>
                  </a:cubicBezTo>
                  <a:cubicBezTo>
                    <a:pt x="2929" y="2022"/>
                    <a:pt x="2965" y="2046"/>
                    <a:pt x="3024" y="2046"/>
                  </a:cubicBezTo>
                  <a:cubicBezTo>
                    <a:pt x="3048" y="2046"/>
                    <a:pt x="3072" y="2046"/>
                    <a:pt x="3084" y="2034"/>
                  </a:cubicBezTo>
                  <a:cubicBezTo>
                    <a:pt x="3167" y="1999"/>
                    <a:pt x="3191" y="1915"/>
                    <a:pt x="3167" y="1844"/>
                  </a:cubicBezTo>
                  <a:cubicBezTo>
                    <a:pt x="3060" y="1606"/>
                    <a:pt x="2965" y="1344"/>
                    <a:pt x="2893" y="1094"/>
                  </a:cubicBezTo>
                  <a:lnTo>
                    <a:pt x="2607" y="117"/>
                  </a:lnTo>
                  <a:cubicBezTo>
                    <a:pt x="2596" y="70"/>
                    <a:pt x="2548" y="22"/>
                    <a:pt x="2512" y="10"/>
                  </a:cubicBezTo>
                  <a:cubicBezTo>
                    <a:pt x="2499" y="4"/>
                    <a:pt x="2485" y="1"/>
                    <a:pt x="24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44" name="Google Shape;13844;p89"/>
          <p:cNvGrpSpPr/>
          <p:nvPr/>
        </p:nvGrpSpPr>
        <p:grpSpPr>
          <a:xfrm>
            <a:off x="6243928" y="4088102"/>
            <a:ext cx="274254" cy="350824"/>
            <a:chOff x="6243928" y="4263502"/>
            <a:chExt cx="274254" cy="350824"/>
          </a:xfrm>
        </p:grpSpPr>
        <p:sp>
          <p:nvSpPr>
            <p:cNvPr id="13845" name="Google Shape;13845;p89"/>
            <p:cNvSpPr/>
            <p:nvPr/>
          </p:nvSpPr>
          <p:spPr>
            <a:xfrm>
              <a:off x="6342390" y="4373653"/>
              <a:ext cx="10581" cy="15872"/>
            </a:xfrm>
            <a:custGeom>
              <a:avLst/>
              <a:gdLst/>
              <a:ahLst/>
              <a:cxnLst/>
              <a:rect l="l" t="t" r="r" b="b"/>
              <a:pathLst>
                <a:path w="334" h="501" extrusionOk="0">
                  <a:moveTo>
                    <a:pt x="167" y="0"/>
                  </a:moveTo>
                  <a:cubicBezTo>
                    <a:pt x="72" y="0"/>
                    <a:pt x="0" y="72"/>
                    <a:pt x="0" y="155"/>
                  </a:cubicBezTo>
                  <a:lnTo>
                    <a:pt x="0" y="333"/>
                  </a:lnTo>
                  <a:cubicBezTo>
                    <a:pt x="0" y="429"/>
                    <a:pt x="72" y="500"/>
                    <a:pt x="167" y="500"/>
                  </a:cubicBezTo>
                  <a:cubicBezTo>
                    <a:pt x="250" y="500"/>
                    <a:pt x="334" y="429"/>
                    <a:pt x="334" y="333"/>
                  </a:cubicBezTo>
                  <a:lnTo>
                    <a:pt x="334" y="155"/>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6" name="Google Shape;13846;p89"/>
            <p:cNvSpPr/>
            <p:nvPr/>
          </p:nvSpPr>
          <p:spPr>
            <a:xfrm>
              <a:off x="6407999" y="4373653"/>
              <a:ext cx="10233" cy="15872"/>
            </a:xfrm>
            <a:custGeom>
              <a:avLst/>
              <a:gdLst/>
              <a:ahLst/>
              <a:cxnLst/>
              <a:rect l="l" t="t" r="r" b="b"/>
              <a:pathLst>
                <a:path w="323" h="501" extrusionOk="0">
                  <a:moveTo>
                    <a:pt x="168" y="0"/>
                  </a:moveTo>
                  <a:cubicBezTo>
                    <a:pt x="72" y="0"/>
                    <a:pt x="1" y="72"/>
                    <a:pt x="1" y="155"/>
                  </a:cubicBezTo>
                  <a:lnTo>
                    <a:pt x="1" y="333"/>
                  </a:lnTo>
                  <a:cubicBezTo>
                    <a:pt x="1" y="429"/>
                    <a:pt x="72" y="500"/>
                    <a:pt x="168" y="500"/>
                  </a:cubicBezTo>
                  <a:cubicBezTo>
                    <a:pt x="251" y="500"/>
                    <a:pt x="322" y="429"/>
                    <a:pt x="322" y="333"/>
                  </a:cubicBezTo>
                  <a:lnTo>
                    <a:pt x="322" y="155"/>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7" name="Google Shape;13847;p89"/>
            <p:cNvSpPr/>
            <p:nvPr/>
          </p:nvSpPr>
          <p:spPr>
            <a:xfrm>
              <a:off x="6336719" y="4357053"/>
              <a:ext cx="21162" cy="10201"/>
            </a:xfrm>
            <a:custGeom>
              <a:avLst/>
              <a:gdLst/>
              <a:ahLst/>
              <a:cxnLst/>
              <a:rect l="l" t="t" r="r" b="b"/>
              <a:pathLst>
                <a:path w="668" h="322" extrusionOk="0">
                  <a:moveTo>
                    <a:pt x="167" y="0"/>
                  </a:moveTo>
                  <a:cubicBezTo>
                    <a:pt x="72" y="0"/>
                    <a:pt x="1" y="72"/>
                    <a:pt x="1" y="167"/>
                  </a:cubicBezTo>
                  <a:cubicBezTo>
                    <a:pt x="1" y="250"/>
                    <a:pt x="72" y="322"/>
                    <a:pt x="167" y="322"/>
                  </a:cubicBezTo>
                  <a:lnTo>
                    <a:pt x="513" y="322"/>
                  </a:lnTo>
                  <a:cubicBezTo>
                    <a:pt x="596" y="322"/>
                    <a:pt x="667" y="250"/>
                    <a:pt x="667" y="167"/>
                  </a:cubicBezTo>
                  <a:cubicBezTo>
                    <a:pt x="667" y="72"/>
                    <a:pt x="596"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8" name="Google Shape;13848;p89"/>
            <p:cNvSpPr/>
            <p:nvPr/>
          </p:nvSpPr>
          <p:spPr>
            <a:xfrm>
              <a:off x="6402740" y="4357053"/>
              <a:ext cx="21131" cy="10201"/>
            </a:xfrm>
            <a:custGeom>
              <a:avLst/>
              <a:gdLst/>
              <a:ahLst/>
              <a:cxnLst/>
              <a:rect l="l" t="t" r="r" b="b"/>
              <a:pathLst>
                <a:path w="667" h="322" extrusionOk="0">
                  <a:moveTo>
                    <a:pt x="167" y="0"/>
                  </a:moveTo>
                  <a:cubicBezTo>
                    <a:pt x="72" y="0"/>
                    <a:pt x="0" y="72"/>
                    <a:pt x="0" y="167"/>
                  </a:cubicBezTo>
                  <a:cubicBezTo>
                    <a:pt x="0" y="250"/>
                    <a:pt x="72" y="322"/>
                    <a:pt x="167" y="322"/>
                  </a:cubicBezTo>
                  <a:lnTo>
                    <a:pt x="512" y="322"/>
                  </a:lnTo>
                  <a:cubicBezTo>
                    <a:pt x="596" y="322"/>
                    <a:pt x="667" y="250"/>
                    <a:pt x="667" y="167"/>
                  </a:cubicBezTo>
                  <a:cubicBezTo>
                    <a:pt x="667" y="72"/>
                    <a:pt x="59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9" name="Google Shape;13849;p89"/>
            <p:cNvSpPr/>
            <p:nvPr/>
          </p:nvSpPr>
          <p:spPr>
            <a:xfrm>
              <a:off x="6243928" y="4263502"/>
              <a:ext cx="274254" cy="350824"/>
            </a:xfrm>
            <a:custGeom>
              <a:avLst/>
              <a:gdLst/>
              <a:ahLst/>
              <a:cxnLst/>
              <a:rect l="l" t="t" r="r" b="b"/>
              <a:pathLst>
                <a:path w="8657" h="11074" extrusionOk="0">
                  <a:moveTo>
                    <a:pt x="1501" y="4406"/>
                  </a:moveTo>
                  <a:cubicBezTo>
                    <a:pt x="1596" y="4453"/>
                    <a:pt x="1691" y="4489"/>
                    <a:pt x="1799" y="4489"/>
                  </a:cubicBezTo>
                  <a:lnTo>
                    <a:pt x="1918" y="4489"/>
                  </a:lnTo>
                  <a:cubicBezTo>
                    <a:pt x="1977" y="4942"/>
                    <a:pt x="2191" y="5382"/>
                    <a:pt x="2489" y="5739"/>
                  </a:cubicBezTo>
                  <a:cubicBezTo>
                    <a:pt x="2584" y="5858"/>
                    <a:pt x="2692" y="5954"/>
                    <a:pt x="2811" y="6049"/>
                  </a:cubicBezTo>
                  <a:cubicBezTo>
                    <a:pt x="2156" y="5977"/>
                    <a:pt x="1620" y="5644"/>
                    <a:pt x="1358" y="5442"/>
                  </a:cubicBezTo>
                  <a:cubicBezTo>
                    <a:pt x="1275" y="5382"/>
                    <a:pt x="1263" y="5287"/>
                    <a:pt x="1298" y="5215"/>
                  </a:cubicBezTo>
                  <a:cubicBezTo>
                    <a:pt x="1370" y="5049"/>
                    <a:pt x="1453" y="4787"/>
                    <a:pt x="1501" y="4406"/>
                  </a:cubicBezTo>
                  <a:close/>
                  <a:moveTo>
                    <a:pt x="7097" y="4394"/>
                  </a:moveTo>
                  <a:cubicBezTo>
                    <a:pt x="7156" y="4787"/>
                    <a:pt x="7252" y="5049"/>
                    <a:pt x="7323" y="5215"/>
                  </a:cubicBezTo>
                  <a:cubicBezTo>
                    <a:pt x="7347" y="5287"/>
                    <a:pt x="7335" y="5394"/>
                    <a:pt x="7264" y="5442"/>
                  </a:cubicBezTo>
                  <a:cubicBezTo>
                    <a:pt x="6990" y="5644"/>
                    <a:pt x="6454" y="5977"/>
                    <a:pt x="5787" y="6049"/>
                  </a:cubicBezTo>
                  <a:cubicBezTo>
                    <a:pt x="5906" y="5942"/>
                    <a:pt x="6025" y="5835"/>
                    <a:pt x="6132" y="5715"/>
                  </a:cubicBezTo>
                  <a:cubicBezTo>
                    <a:pt x="6430" y="5358"/>
                    <a:pt x="6621" y="4930"/>
                    <a:pt x="6692" y="4489"/>
                  </a:cubicBezTo>
                  <a:lnTo>
                    <a:pt x="6787" y="4489"/>
                  </a:lnTo>
                  <a:cubicBezTo>
                    <a:pt x="6906" y="4489"/>
                    <a:pt x="7002" y="4453"/>
                    <a:pt x="7097" y="4394"/>
                  </a:cubicBezTo>
                  <a:close/>
                  <a:moveTo>
                    <a:pt x="4299" y="334"/>
                  </a:moveTo>
                  <a:cubicBezTo>
                    <a:pt x="5835" y="334"/>
                    <a:pt x="7085" y="1584"/>
                    <a:pt x="7085" y="3120"/>
                  </a:cubicBezTo>
                  <a:lnTo>
                    <a:pt x="7085" y="3370"/>
                  </a:lnTo>
                  <a:cubicBezTo>
                    <a:pt x="6990" y="3322"/>
                    <a:pt x="6906" y="3310"/>
                    <a:pt x="6811" y="3310"/>
                  </a:cubicBezTo>
                  <a:lnTo>
                    <a:pt x="6728" y="3310"/>
                  </a:lnTo>
                  <a:cubicBezTo>
                    <a:pt x="6680" y="3310"/>
                    <a:pt x="6632" y="3299"/>
                    <a:pt x="6585" y="3251"/>
                  </a:cubicBezTo>
                  <a:cubicBezTo>
                    <a:pt x="6561" y="3215"/>
                    <a:pt x="6525" y="3179"/>
                    <a:pt x="6525" y="3120"/>
                  </a:cubicBezTo>
                  <a:cubicBezTo>
                    <a:pt x="6525" y="2382"/>
                    <a:pt x="6168" y="1715"/>
                    <a:pt x="5597" y="1286"/>
                  </a:cubicBezTo>
                  <a:cubicBezTo>
                    <a:pt x="5503" y="1224"/>
                    <a:pt x="5373" y="1189"/>
                    <a:pt x="5255" y="1189"/>
                  </a:cubicBezTo>
                  <a:cubicBezTo>
                    <a:pt x="5237" y="1189"/>
                    <a:pt x="5220" y="1190"/>
                    <a:pt x="5204" y="1191"/>
                  </a:cubicBezTo>
                  <a:cubicBezTo>
                    <a:pt x="5073" y="1227"/>
                    <a:pt x="4954" y="1298"/>
                    <a:pt x="4882" y="1417"/>
                  </a:cubicBezTo>
                  <a:cubicBezTo>
                    <a:pt x="4739" y="1608"/>
                    <a:pt x="4525" y="1727"/>
                    <a:pt x="4287" y="1727"/>
                  </a:cubicBezTo>
                  <a:cubicBezTo>
                    <a:pt x="4049" y="1727"/>
                    <a:pt x="3823" y="1608"/>
                    <a:pt x="3692" y="1417"/>
                  </a:cubicBezTo>
                  <a:cubicBezTo>
                    <a:pt x="3608" y="1298"/>
                    <a:pt x="3489" y="1227"/>
                    <a:pt x="3358" y="1191"/>
                  </a:cubicBezTo>
                  <a:cubicBezTo>
                    <a:pt x="3327" y="1185"/>
                    <a:pt x="3296" y="1183"/>
                    <a:pt x="3266" y="1183"/>
                  </a:cubicBezTo>
                  <a:cubicBezTo>
                    <a:pt x="3166" y="1183"/>
                    <a:pt x="3068" y="1214"/>
                    <a:pt x="2977" y="1286"/>
                  </a:cubicBezTo>
                  <a:cubicBezTo>
                    <a:pt x="2858" y="1358"/>
                    <a:pt x="2751" y="1465"/>
                    <a:pt x="2668" y="1548"/>
                  </a:cubicBezTo>
                  <a:cubicBezTo>
                    <a:pt x="2596" y="1608"/>
                    <a:pt x="2596" y="1715"/>
                    <a:pt x="2668" y="1775"/>
                  </a:cubicBezTo>
                  <a:cubicBezTo>
                    <a:pt x="2697" y="1804"/>
                    <a:pt x="2736" y="1819"/>
                    <a:pt x="2775" y="1819"/>
                  </a:cubicBezTo>
                  <a:cubicBezTo>
                    <a:pt x="2814" y="1819"/>
                    <a:pt x="2852" y="1804"/>
                    <a:pt x="2882" y="1775"/>
                  </a:cubicBezTo>
                  <a:cubicBezTo>
                    <a:pt x="2977" y="1691"/>
                    <a:pt x="3061" y="1608"/>
                    <a:pt x="3156" y="1536"/>
                  </a:cubicBezTo>
                  <a:cubicBezTo>
                    <a:pt x="3181" y="1520"/>
                    <a:pt x="3212" y="1503"/>
                    <a:pt x="3245" y="1503"/>
                  </a:cubicBezTo>
                  <a:cubicBezTo>
                    <a:pt x="3259" y="1503"/>
                    <a:pt x="3273" y="1506"/>
                    <a:pt x="3287" y="1513"/>
                  </a:cubicBezTo>
                  <a:cubicBezTo>
                    <a:pt x="3334" y="1524"/>
                    <a:pt x="3382" y="1536"/>
                    <a:pt x="3406" y="1584"/>
                  </a:cubicBezTo>
                  <a:cubicBezTo>
                    <a:pt x="3596" y="1882"/>
                    <a:pt x="3918" y="2048"/>
                    <a:pt x="4275" y="2048"/>
                  </a:cubicBezTo>
                  <a:cubicBezTo>
                    <a:pt x="4608" y="2048"/>
                    <a:pt x="4942" y="1870"/>
                    <a:pt x="5132" y="1584"/>
                  </a:cubicBezTo>
                  <a:cubicBezTo>
                    <a:pt x="5168" y="1536"/>
                    <a:pt x="5192" y="1524"/>
                    <a:pt x="5251" y="1513"/>
                  </a:cubicBezTo>
                  <a:cubicBezTo>
                    <a:pt x="5265" y="1506"/>
                    <a:pt x="5278" y="1503"/>
                    <a:pt x="5291" y="1503"/>
                  </a:cubicBezTo>
                  <a:cubicBezTo>
                    <a:pt x="5321" y="1503"/>
                    <a:pt x="5349" y="1520"/>
                    <a:pt x="5382" y="1536"/>
                  </a:cubicBezTo>
                  <a:cubicBezTo>
                    <a:pt x="5894" y="1894"/>
                    <a:pt x="6192" y="2477"/>
                    <a:pt x="6192" y="3096"/>
                  </a:cubicBezTo>
                  <a:cubicBezTo>
                    <a:pt x="6192" y="3239"/>
                    <a:pt x="6251" y="3370"/>
                    <a:pt x="6335" y="3453"/>
                  </a:cubicBezTo>
                  <a:cubicBezTo>
                    <a:pt x="6430" y="3549"/>
                    <a:pt x="6561" y="3608"/>
                    <a:pt x="6692" y="3608"/>
                  </a:cubicBezTo>
                  <a:lnTo>
                    <a:pt x="6787" y="3608"/>
                  </a:lnTo>
                  <a:cubicBezTo>
                    <a:pt x="6859" y="3608"/>
                    <a:pt x="6930" y="3632"/>
                    <a:pt x="6990" y="3691"/>
                  </a:cubicBezTo>
                  <a:cubicBezTo>
                    <a:pt x="7037" y="3751"/>
                    <a:pt x="7073" y="3834"/>
                    <a:pt x="7073" y="3906"/>
                  </a:cubicBezTo>
                  <a:cubicBezTo>
                    <a:pt x="7049" y="4037"/>
                    <a:pt x="6918" y="4144"/>
                    <a:pt x="6775" y="4144"/>
                  </a:cubicBezTo>
                  <a:lnTo>
                    <a:pt x="6692" y="4144"/>
                  </a:lnTo>
                  <a:lnTo>
                    <a:pt x="6692" y="4156"/>
                  </a:lnTo>
                  <a:cubicBezTo>
                    <a:pt x="6692" y="4072"/>
                    <a:pt x="6621" y="3989"/>
                    <a:pt x="6537" y="3989"/>
                  </a:cubicBezTo>
                  <a:cubicBezTo>
                    <a:pt x="6442" y="3989"/>
                    <a:pt x="6371" y="4072"/>
                    <a:pt x="6371" y="4156"/>
                  </a:cubicBezTo>
                  <a:cubicBezTo>
                    <a:pt x="6371" y="4668"/>
                    <a:pt x="6192" y="5144"/>
                    <a:pt x="5859" y="5513"/>
                  </a:cubicBezTo>
                  <a:cubicBezTo>
                    <a:pt x="5597" y="5823"/>
                    <a:pt x="5251" y="6049"/>
                    <a:pt x="4870" y="6156"/>
                  </a:cubicBezTo>
                  <a:lnTo>
                    <a:pt x="4954" y="5942"/>
                  </a:lnTo>
                  <a:cubicBezTo>
                    <a:pt x="4966" y="5894"/>
                    <a:pt x="4966" y="5835"/>
                    <a:pt x="4942" y="5799"/>
                  </a:cubicBezTo>
                  <a:cubicBezTo>
                    <a:pt x="4906" y="5751"/>
                    <a:pt x="4870" y="5715"/>
                    <a:pt x="4811" y="5715"/>
                  </a:cubicBezTo>
                  <a:lnTo>
                    <a:pt x="3763" y="5715"/>
                  </a:lnTo>
                  <a:cubicBezTo>
                    <a:pt x="3704" y="5715"/>
                    <a:pt x="3656" y="5751"/>
                    <a:pt x="3632" y="5799"/>
                  </a:cubicBezTo>
                  <a:cubicBezTo>
                    <a:pt x="3596" y="5835"/>
                    <a:pt x="3596" y="5894"/>
                    <a:pt x="3620" y="5942"/>
                  </a:cubicBezTo>
                  <a:lnTo>
                    <a:pt x="3704" y="6156"/>
                  </a:lnTo>
                  <a:cubicBezTo>
                    <a:pt x="3346" y="6049"/>
                    <a:pt x="2989" y="5823"/>
                    <a:pt x="2739" y="5525"/>
                  </a:cubicBezTo>
                  <a:cubicBezTo>
                    <a:pt x="2406" y="5144"/>
                    <a:pt x="2227" y="4668"/>
                    <a:pt x="2227" y="4156"/>
                  </a:cubicBezTo>
                  <a:cubicBezTo>
                    <a:pt x="2227" y="4072"/>
                    <a:pt x="2156" y="3989"/>
                    <a:pt x="2072" y="3989"/>
                  </a:cubicBezTo>
                  <a:cubicBezTo>
                    <a:pt x="1977" y="3989"/>
                    <a:pt x="1906" y="4072"/>
                    <a:pt x="1906" y="4156"/>
                  </a:cubicBezTo>
                  <a:lnTo>
                    <a:pt x="1906" y="4168"/>
                  </a:lnTo>
                  <a:lnTo>
                    <a:pt x="1799" y="4168"/>
                  </a:lnTo>
                  <a:cubicBezTo>
                    <a:pt x="1727" y="4168"/>
                    <a:pt x="1656" y="4144"/>
                    <a:pt x="1596" y="4084"/>
                  </a:cubicBezTo>
                  <a:cubicBezTo>
                    <a:pt x="1549" y="4025"/>
                    <a:pt x="1513" y="3953"/>
                    <a:pt x="1513" y="3870"/>
                  </a:cubicBezTo>
                  <a:cubicBezTo>
                    <a:pt x="1525" y="3739"/>
                    <a:pt x="1668" y="3632"/>
                    <a:pt x="1810" y="3632"/>
                  </a:cubicBezTo>
                  <a:lnTo>
                    <a:pt x="1870" y="3632"/>
                  </a:lnTo>
                  <a:cubicBezTo>
                    <a:pt x="2013" y="3632"/>
                    <a:pt x="2144" y="3572"/>
                    <a:pt x="2227" y="3489"/>
                  </a:cubicBezTo>
                  <a:cubicBezTo>
                    <a:pt x="2322" y="3394"/>
                    <a:pt x="2382" y="3263"/>
                    <a:pt x="2382" y="3132"/>
                  </a:cubicBezTo>
                  <a:cubicBezTo>
                    <a:pt x="2382" y="2846"/>
                    <a:pt x="2441" y="2584"/>
                    <a:pt x="2561" y="2322"/>
                  </a:cubicBezTo>
                  <a:cubicBezTo>
                    <a:pt x="2608" y="2251"/>
                    <a:pt x="2561" y="2144"/>
                    <a:pt x="2489" y="2120"/>
                  </a:cubicBezTo>
                  <a:cubicBezTo>
                    <a:pt x="2466" y="2107"/>
                    <a:pt x="2442" y="2101"/>
                    <a:pt x="2418" y="2101"/>
                  </a:cubicBezTo>
                  <a:cubicBezTo>
                    <a:pt x="2357" y="2101"/>
                    <a:pt x="2301" y="2140"/>
                    <a:pt x="2275" y="2191"/>
                  </a:cubicBezTo>
                  <a:cubicBezTo>
                    <a:pt x="2144" y="2489"/>
                    <a:pt x="2072" y="2798"/>
                    <a:pt x="2072" y="3132"/>
                  </a:cubicBezTo>
                  <a:cubicBezTo>
                    <a:pt x="2072" y="3179"/>
                    <a:pt x="2049" y="3215"/>
                    <a:pt x="2001" y="3263"/>
                  </a:cubicBezTo>
                  <a:cubicBezTo>
                    <a:pt x="1977" y="3299"/>
                    <a:pt x="1930" y="3322"/>
                    <a:pt x="1870" y="3322"/>
                  </a:cubicBezTo>
                  <a:lnTo>
                    <a:pt x="1810" y="3322"/>
                  </a:lnTo>
                  <a:cubicBezTo>
                    <a:pt x="1703" y="3322"/>
                    <a:pt x="1608" y="3358"/>
                    <a:pt x="1513" y="3394"/>
                  </a:cubicBezTo>
                  <a:lnTo>
                    <a:pt x="1513" y="3120"/>
                  </a:lnTo>
                  <a:cubicBezTo>
                    <a:pt x="1513" y="1584"/>
                    <a:pt x="2763" y="334"/>
                    <a:pt x="4299" y="334"/>
                  </a:cubicBezTo>
                  <a:close/>
                  <a:moveTo>
                    <a:pt x="4585" y="6049"/>
                  </a:moveTo>
                  <a:lnTo>
                    <a:pt x="4394" y="6525"/>
                  </a:lnTo>
                  <a:cubicBezTo>
                    <a:pt x="4370" y="6549"/>
                    <a:pt x="4346" y="6585"/>
                    <a:pt x="4299" y="6585"/>
                  </a:cubicBezTo>
                  <a:cubicBezTo>
                    <a:pt x="4251" y="6585"/>
                    <a:pt x="4227" y="6549"/>
                    <a:pt x="4216" y="6525"/>
                  </a:cubicBezTo>
                  <a:lnTo>
                    <a:pt x="4013" y="6049"/>
                  </a:lnTo>
                  <a:close/>
                  <a:moveTo>
                    <a:pt x="2822" y="7001"/>
                  </a:moveTo>
                  <a:lnTo>
                    <a:pt x="4013" y="7668"/>
                  </a:lnTo>
                  <a:lnTo>
                    <a:pt x="3156" y="8394"/>
                  </a:lnTo>
                  <a:lnTo>
                    <a:pt x="3144" y="8394"/>
                  </a:lnTo>
                  <a:lnTo>
                    <a:pt x="2584" y="7442"/>
                  </a:lnTo>
                  <a:lnTo>
                    <a:pt x="2811" y="7001"/>
                  </a:lnTo>
                  <a:close/>
                  <a:moveTo>
                    <a:pt x="5335" y="6347"/>
                  </a:moveTo>
                  <a:lnTo>
                    <a:pt x="5335" y="6870"/>
                  </a:lnTo>
                  <a:lnTo>
                    <a:pt x="5144" y="6966"/>
                  </a:lnTo>
                  <a:cubicBezTo>
                    <a:pt x="5073" y="7013"/>
                    <a:pt x="5037" y="7120"/>
                    <a:pt x="5085" y="7192"/>
                  </a:cubicBezTo>
                  <a:cubicBezTo>
                    <a:pt x="5117" y="7241"/>
                    <a:pt x="5178" y="7273"/>
                    <a:pt x="5236" y="7273"/>
                  </a:cubicBezTo>
                  <a:cubicBezTo>
                    <a:pt x="5263" y="7273"/>
                    <a:pt x="5288" y="7266"/>
                    <a:pt x="5311" y="7251"/>
                  </a:cubicBezTo>
                  <a:lnTo>
                    <a:pt x="5775" y="7001"/>
                  </a:lnTo>
                  <a:lnTo>
                    <a:pt x="5787" y="7001"/>
                  </a:lnTo>
                  <a:lnTo>
                    <a:pt x="6013" y="7442"/>
                  </a:lnTo>
                  <a:lnTo>
                    <a:pt x="5489" y="8394"/>
                  </a:lnTo>
                  <a:lnTo>
                    <a:pt x="5478" y="8394"/>
                  </a:lnTo>
                  <a:lnTo>
                    <a:pt x="4597" y="7656"/>
                  </a:lnTo>
                  <a:lnTo>
                    <a:pt x="4751" y="7585"/>
                  </a:lnTo>
                  <a:cubicBezTo>
                    <a:pt x="4823" y="7537"/>
                    <a:pt x="4847" y="7430"/>
                    <a:pt x="4811" y="7359"/>
                  </a:cubicBezTo>
                  <a:cubicBezTo>
                    <a:pt x="4778" y="7310"/>
                    <a:pt x="4717" y="7277"/>
                    <a:pt x="4659" y="7277"/>
                  </a:cubicBezTo>
                  <a:cubicBezTo>
                    <a:pt x="4633" y="7277"/>
                    <a:pt x="4607" y="7284"/>
                    <a:pt x="4585" y="7299"/>
                  </a:cubicBezTo>
                  <a:lnTo>
                    <a:pt x="4311" y="7442"/>
                  </a:lnTo>
                  <a:lnTo>
                    <a:pt x="3263" y="6870"/>
                  </a:lnTo>
                  <a:lnTo>
                    <a:pt x="3263" y="6347"/>
                  </a:lnTo>
                  <a:cubicBezTo>
                    <a:pt x="3454" y="6430"/>
                    <a:pt x="3656" y="6513"/>
                    <a:pt x="3870" y="6537"/>
                  </a:cubicBezTo>
                  <a:lnTo>
                    <a:pt x="3918" y="6656"/>
                  </a:lnTo>
                  <a:cubicBezTo>
                    <a:pt x="3977" y="6823"/>
                    <a:pt x="4132" y="6918"/>
                    <a:pt x="4299" y="6918"/>
                  </a:cubicBezTo>
                  <a:cubicBezTo>
                    <a:pt x="4477" y="6918"/>
                    <a:pt x="4632" y="6823"/>
                    <a:pt x="4680" y="6656"/>
                  </a:cubicBezTo>
                  <a:lnTo>
                    <a:pt x="4727" y="6537"/>
                  </a:lnTo>
                  <a:cubicBezTo>
                    <a:pt x="4942" y="6489"/>
                    <a:pt x="5144" y="6430"/>
                    <a:pt x="5335" y="6347"/>
                  </a:cubicBezTo>
                  <a:close/>
                  <a:moveTo>
                    <a:pt x="4311" y="0"/>
                  </a:moveTo>
                  <a:cubicBezTo>
                    <a:pt x="2608" y="0"/>
                    <a:pt x="1203" y="1405"/>
                    <a:pt x="1203" y="3120"/>
                  </a:cubicBezTo>
                  <a:lnTo>
                    <a:pt x="1203" y="3977"/>
                  </a:lnTo>
                  <a:cubicBezTo>
                    <a:pt x="1203" y="4525"/>
                    <a:pt x="1096" y="4870"/>
                    <a:pt x="1013" y="5084"/>
                  </a:cubicBezTo>
                  <a:cubicBezTo>
                    <a:pt x="906" y="5299"/>
                    <a:pt x="965" y="5561"/>
                    <a:pt x="1156" y="5704"/>
                  </a:cubicBezTo>
                  <a:cubicBezTo>
                    <a:pt x="1489" y="5942"/>
                    <a:pt x="2132" y="6347"/>
                    <a:pt x="2930" y="6406"/>
                  </a:cubicBezTo>
                  <a:lnTo>
                    <a:pt x="2930" y="6692"/>
                  </a:lnTo>
                  <a:cubicBezTo>
                    <a:pt x="2894" y="6674"/>
                    <a:pt x="2861" y="6665"/>
                    <a:pt x="2828" y="6665"/>
                  </a:cubicBezTo>
                  <a:cubicBezTo>
                    <a:pt x="2796" y="6665"/>
                    <a:pt x="2763" y="6674"/>
                    <a:pt x="2727" y="6692"/>
                  </a:cubicBezTo>
                  <a:cubicBezTo>
                    <a:pt x="2632" y="6716"/>
                    <a:pt x="2561" y="6775"/>
                    <a:pt x="2525" y="6847"/>
                  </a:cubicBezTo>
                  <a:lnTo>
                    <a:pt x="2275" y="7359"/>
                  </a:lnTo>
                  <a:lnTo>
                    <a:pt x="858" y="7775"/>
                  </a:lnTo>
                  <a:cubicBezTo>
                    <a:pt x="358" y="7918"/>
                    <a:pt x="1" y="8394"/>
                    <a:pt x="1" y="8918"/>
                  </a:cubicBezTo>
                  <a:lnTo>
                    <a:pt x="1" y="10919"/>
                  </a:lnTo>
                  <a:cubicBezTo>
                    <a:pt x="1" y="11002"/>
                    <a:pt x="72" y="11073"/>
                    <a:pt x="167" y="11073"/>
                  </a:cubicBezTo>
                  <a:cubicBezTo>
                    <a:pt x="251" y="11073"/>
                    <a:pt x="322" y="11002"/>
                    <a:pt x="322" y="10919"/>
                  </a:cubicBezTo>
                  <a:lnTo>
                    <a:pt x="322" y="8918"/>
                  </a:lnTo>
                  <a:cubicBezTo>
                    <a:pt x="322" y="8752"/>
                    <a:pt x="370" y="8609"/>
                    <a:pt x="441" y="8478"/>
                  </a:cubicBezTo>
                  <a:lnTo>
                    <a:pt x="1370" y="9264"/>
                  </a:lnTo>
                  <a:cubicBezTo>
                    <a:pt x="1489" y="9371"/>
                    <a:pt x="1549" y="9514"/>
                    <a:pt x="1549" y="9668"/>
                  </a:cubicBezTo>
                  <a:lnTo>
                    <a:pt x="1549" y="10895"/>
                  </a:lnTo>
                  <a:cubicBezTo>
                    <a:pt x="1549" y="10990"/>
                    <a:pt x="1620" y="11061"/>
                    <a:pt x="1703" y="11061"/>
                  </a:cubicBezTo>
                  <a:cubicBezTo>
                    <a:pt x="1799" y="11061"/>
                    <a:pt x="1870" y="10990"/>
                    <a:pt x="1870" y="10895"/>
                  </a:cubicBezTo>
                  <a:lnTo>
                    <a:pt x="1870" y="9668"/>
                  </a:lnTo>
                  <a:cubicBezTo>
                    <a:pt x="1870" y="9406"/>
                    <a:pt x="1763" y="9168"/>
                    <a:pt x="1572" y="9014"/>
                  </a:cubicBezTo>
                  <a:lnTo>
                    <a:pt x="656" y="8216"/>
                  </a:lnTo>
                  <a:cubicBezTo>
                    <a:pt x="739" y="8144"/>
                    <a:pt x="834" y="8097"/>
                    <a:pt x="953" y="8073"/>
                  </a:cubicBezTo>
                  <a:lnTo>
                    <a:pt x="2346" y="7656"/>
                  </a:lnTo>
                  <a:lnTo>
                    <a:pt x="2858" y="8549"/>
                  </a:lnTo>
                  <a:cubicBezTo>
                    <a:pt x="2894" y="8633"/>
                    <a:pt x="2989" y="8692"/>
                    <a:pt x="3096" y="8716"/>
                  </a:cubicBezTo>
                  <a:lnTo>
                    <a:pt x="3156" y="8716"/>
                  </a:lnTo>
                  <a:cubicBezTo>
                    <a:pt x="3227" y="8716"/>
                    <a:pt x="3311" y="8680"/>
                    <a:pt x="3382" y="8633"/>
                  </a:cubicBezTo>
                  <a:lnTo>
                    <a:pt x="4335" y="7823"/>
                  </a:lnTo>
                  <a:lnTo>
                    <a:pt x="5287" y="8633"/>
                  </a:lnTo>
                  <a:cubicBezTo>
                    <a:pt x="5347" y="8692"/>
                    <a:pt x="5418" y="8716"/>
                    <a:pt x="5501" y="8716"/>
                  </a:cubicBezTo>
                  <a:lnTo>
                    <a:pt x="5561" y="8716"/>
                  </a:lnTo>
                  <a:cubicBezTo>
                    <a:pt x="5668" y="8692"/>
                    <a:pt x="5740" y="8633"/>
                    <a:pt x="5799" y="8549"/>
                  </a:cubicBezTo>
                  <a:lnTo>
                    <a:pt x="6311" y="7656"/>
                  </a:lnTo>
                  <a:lnTo>
                    <a:pt x="7704" y="8073"/>
                  </a:lnTo>
                  <a:cubicBezTo>
                    <a:pt x="7811" y="8097"/>
                    <a:pt x="7918" y="8156"/>
                    <a:pt x="8002" y="8216"/>
                  </a:cubicBezTo>
                  <a:lnTo>
                    <a:pt x="7085" y="9014"/>
                  </a:lnTo>
                  <a:cubicBezTo>
                    <a:pt x="6894" y="9168"/>
                    <a:pt x="6787" y="9406"/>
                    <a:pt x="6787" y="9668"/>
                  </a:cubicBezTo>
                  <a:lnTo>
                    <a:pt x="6787" y="10895"/>
                  </a:lnTo>
                  <a:cubicBezTo>
                    <a:pt x="6787" y="10990"/>
                    <a:pt x="6859" y="11061"/>
                    <a:pt x="6954" y="11061"/>
                  </a:cubicBezTo>
                  <a:cubicBezTo>
                    <a:pt x="7037" y="11061"/>
                    <a:pt x="7109" y="10990"/>
                    <a:pt x="7109" y="10895"/>
                  </a:cubicBezTo>
                  <a:lnTo>
                    <a:pt x="7109" y="9668"/>
                  </a:lnTo>
                  <a:cubicBezTo>
                    <a:pt x="7109" y="9514"/>
                    <a:pt x="7192" y="9371"/>
                    <a:pt x="7287" y="9264"/>
                  </a:cubicBezTo>
                  <a:lnTo>
                    <a:pt x="8216" y="8478"/>
                  </a:lnTo>
                  <a:cubicBezTo>
                    <a:pt x="8287" y="8609"/>
                    <a:pt x="8335" y="8752"/>
                    <a:pt x="8335" y="8918"/>
                  </a:cubicBezTo>
                  <a:lnTo>
                    <a:pt x="8335" y="10919"/>
                  </a:lnTo>
                  <a:cubicBezTo>
                    <a:pt x="8335" y="11002"/>
                    <a:pt x="8407" y="11073"/>
                    <a:pt x="8502" y="11073"/>
                  </a:cubicBezTo>
                  <a:cubicBezTo>
                    <a:pt x="8585" y="11073"/>
                    <a:pt x="8657" y="11002"/>
                    <a:pt x="8657" y="10919"/>
                  </a:cubicBezTo>
                  <a:lnTo>
                    <a:pt x="8657" y="8918"/>
                  </a:lnTo>
                  <a:cubicBezTo>
                    <a:pt x="8633" y="8382"/>
                    <a:pt x="8276" y="7906"/>
                    <a:pt x="7764" y="7763"/>
                  </a:cubicBezTo>
                  <a:lnTo>
                    <a:pt x="6359" y="7347"/>
                  </a:lnTo>
                  <a:lnTo>
                    <a:pt x="6097" y="6835"/>
                  </a:lnTo>
                  <a:cubicBezTo>
                    <a:pt x="6061" y="6763"/>
                    <a:pt x="5978" y="6692"/>
                    <a:pt x="5906" y="6668"/>
                  </a:cubicBezTo>
                  <a:cubicBezTo>
                    <a:pt x="5870" y="6662"/>
                    <a:pt x="5835" y="6659"/>
                    <a:pt x="5801" y="6659"/>
                  </a:cubicBezTo>
                  <a:cubicBezTo>
                    <a:pt x="5766" y="6659"/>
                    <a:pt x="5734" y="6662"/>
                    <a:pt x="5704" y="6668"/>
                  </a:cubicBezTo>
                  <a:lnTo>
                    <a:pt x="5704" y="6394"/>
                  </a:lnTo>
                  <a:cubicBezTo>
                    <a:pt x="6502" y="6347"/>
                    <a:pt x="7156" y="5942"/>
                    <a:pt x="7466" y="5692"/>
                  </a:cubicBezTo>
                  <a:cubicBezTo>
                    <a:pt x="7668" y="5537"/>
                    <a:pt x="7728" y="5287"/>
                    <a:pt x="7621" y="5061"/>
                  </a:cubicBezTo>
                  <a:cubicBezTo>
                    <a:pt x="7525" y="4870"/>
                    <a:pt x="7430" y="4513"/>
                    <a:pt x="7430" y="3965"/>
                  </a:cubicBezTo>
                  <a:lnTo>
                    <a:pt x="7430" y="3120"/>
                  </a:lnTo>
                  <a:cubicBezTo>
                    <a:pt x="7430" y="1405"/>
                    <a:pt x="6025" y="0"/>
                    <a:pt x="43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0" name="Google Shape;13850;p89"/>
            <p:cNvSpPr/>
            <p:nvPr/>
          </p:nvSpPr>
          <p:spPr>
            <a:xfrm>
              <a:off x="6375559" y="4549033"/>
              <a:ext cx="10233" cy="10201"/>
            </a:xfrm>
            <a:custGeom>
              <a:avLst/>
              <a:gdLst/>
              <a:ahLst/>
              <a:cxnLst/>
              <a:rect l="l" t="t" r="r" b="b"/>
              <a:pathLst>
                <a:path w="323" h="322" extrusionOk="0">
                  <a:moveTo>
                    <a:pt x="156" y="1"/>
                  </a:moveTo>
                  <a:cubicBezTo>
                    <a:pt x="72" y="1"/>
                    <a:pt x="1" y="72"/>
                    <a:pt x="1" y="155"/>
                  </a:cubicBezTo>
                  <a:cubicBezTo>
                    <a:pt x="1" y="251"/>
                    <a:pt x="72" y="322"/>
                    <a:pt x="156" y="322"/>
                  </a:cubicBezTo>
                  <a:cubicBezTo>
                    <a:pt x="251" y="322"/>
                    <a:pt x="322" y="251"/>
                    <a:pt x="322" y="155"/>
                  </a:cubicBez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1" name="Google Shape;13851;p89"/>
            <p:cNvSpPr/>
            <p:nvPr/>
          </p:nvSpPr>
          <p:spPr>
            <a:xfrm>
              <a:off x="6375559" y="4587493"/>
              <a:ext cx="10233" cy="10613"/>
            </a:xfrm>
            <a:custGeom>
              <a:avLst/>
              <a:gdLst/>
              <a:ahLst/>
              <a:cxnLst/>
              <a:rect l="l" t="t" r="r" b="b"/>
              <a:pathLst>
                <a:path w="323" h="335" extrusionOk="0">
                  <a:moveTo>
                    <a:pt x="156" y="1"/>
                  </a:moveTo>
                  <a:cubicBezTo>
                    <a:pt x="72" y="1"/>
                    <a:pt x="1" y="72"/>
                    <a:pt x="1" y="168"/>
                  </a:cubicBezTo>
                  <a:cubicBezTo>
                    <a:pt x="1" y="251"/>
                    <a:pt x="72" y="334"/>
                    <a:pt x="156" y="334"/>
                  </a:cubicBezTo>
                  <a:cubicBezTo>
                    <a:pt x="251" y="334"/>
                    <a:pt x="322" y="251"/>
                    <a:pt x="322" y="168"/>
                  </a:cubicBez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2" name="Google Shape;13852;p89"/>
            <p:cNvSpPr/>
            <p:nvPr/>
          </p:nvSpPr>
          <p:spPr>
            <a:xfrm>
              <a:off x="6342009" y="4406442"/>
              <a:ext cx="76222" cy="32472"/>
            </a:xfrm>
            <a:custGeom>
              <a:avLst/>
              <a:gdLst/>
              <a:ahLst/>
              <a:cxnLst/>
              <a:rect l="l" t="t" r="r" b="b"/>
              <a:pathLst>
                <a:path w="2406" h="1025" extrusionOk="0">
                  <a:moveTo>
                    <a:pt x="1012" y="334"/>
                  </a:moveTo>
                  <a:cubicBezTo>
                    <a:pt x="953" y="430"/>
                    <a:pt x="834" y="525"/>
                    <a:pt x="703" y="525"/>
                  </a:cubicBezTo>
                  <a:lnTo>
                    <a:pt x="381" y="525"/>
                  </a:lnTo>
                  <a:cubicBezTo>
                    <a:pt x="441" y="406"/>
                    <a:pt x="560" y="334"/>
                    <a:pt x="703" y="334"/>
                  </a:cubicBezTo>
                  <a:close/>
                  <a:moveTo>
                    <a:pt x="1727" y="334"/>
                  </a:moveTo>
                  <a:cubicBezTo>
                    <a:pt x="1858" y="334"/>
                    <a:pt x="1977" y="406"/>
                    <a:pt x="2036" y="525"/>
                  </a:cubicBezTo>
                  <a:lnTo>
                    <a:pt x="1727" y="525"/>
                  </a:lnTo>
                  <a:cubicBezTo>
                    <a:pt x="1584" y="525"/>
                    <a:pt x="1477" y="453"/>
                    <a:pt x="1417" y="334"/>
                  </a:cubicBezTo>
                  <a:close/>
                  <a:moveTo>
                    <a:pt x="679" y="1"/>
                  </a:moveTo>
                  <a:cubicBezTo>
                    <a:pt x="310" y="1"/>
                    <a:pt x="0" y="311"/>
                    <a:pt x="0" y="692"/>
                  </a:cubicBezTo>
                  <a:lnTo>
                    <a:pt x="0" y="870"/>
                  </a:lnTo>
                  <a:cubicBezTo>
                    <a:pt x="0" y="953"/>
                    <a:pt x="72" y="1025"/>
                    <a:pt x="167" y="1025"/>
                  </a:cubicBezTo>
                  <a:cubicBezTo>
                    <a:pt x="250" y="1025"/>
                    <a:pt x="322" y="953"/>
                    <a:pt x="322" y="870"/>
                  </a:cubicBezTo>
                  <a:lnTo>
                    <a:pt x="322" y="846"/>
                  </a:lnTo>
                  <a:lnTo>
                    <a:pt x="679" y="846"/>
                  </a:lnTo>
                  <a:cubicBezTo>
                    <a:pt x="893" y="846"/>
                    <a:pt x="1084" y="763"/>
                    <a:pt x="1203" y="608"/>
                  </a:cubicBezTo>
                  <a:cubicBezTo>
                    <a:pt x="1322" y="763"/>
                    <a:pt x="1512" y="846"/>
                    <a:pt x="1727" y="846"/>
                  </a:cubicBezTo>
                  <a:lnTo>
                    <a:pt x="2084" y="846"/>
                  </a:lnTo>
                  <a:lnTo>
                    <a:pt x="2084" y="870"/>
                  </a:lnTo>
                  <a:cubicBezTo>
                    <a:pt x="2084" y="953"/>
                    <a:pt x="2155" y="1025"/>
                    <a:pt x="2251" y="1025"/>
                  </a:cubicBezTo>
                  <a:cubicBezTo>
                    <a:pt x="2334" y="1025"/>
                    <a:pt x="2405" y="953"/>
                    <a:pt x="2405" y="870"/>
                  </a:cubicBezTo>
                  <a:lnTo>
                    <a:pt x="2405" y="692"/>
                  </a:lnTo>
                  <a:cubicBezTo>
                    <a:pt x="2405" y="299"/>
                    <a:pt x="2108"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53" name="Google Shape;13853;p89"/>
          <p:cNvGrpSpPr/>
          <p:nvPr/>
        </p:nvGrpSpPr>
        <p:grpSpPr>
          <a:xfrm>
            <a:off x="3560600" y="3587938"/>
            <a:ext cx="352345" cy="363655"/>
            <a:chOff x="3560600" y="3763338"/>
            <a:chExt cx="352345" cy="363655"/>
          </a:xfrm>
        </p:grpSpPr>
        <p:sp>
          <p:nvSpPr>
            <p:cNvPr id="13854" name="Google Shape;13854;p89"/>
            <p:cNvSpPr/>
            <p:nvPr/>
          </p:nvSpPr>
          <p:spPr>
            <a:xfrm>
              <a:off x="3665841" y="3763338"/>
              <a:ext cx="143352" cy="173543"/>
            </a:xfrm>
            <a:custGeom>
              <a:avLst/>
              <a:gdLst/>
              <a:ahLst/>
              <a:cxnLst/>
              <a:rect l="l" t="t" r="r" b="b"/>
              <a:pathLst>
                <a:path w="4525" h="5478" extrusionOk="0">
                  <a:moveTo>
                    <a:pt x="2251" y="1"/>
                  </a:moveTo>
                  <a:cubicBezTo>
                    <a:pt x="1691" y="1"/>
                    <a:pt x="1179" y="191"/>
                    <a:pt x="774" y="549"/>
                  </a:cubicBezTo>
                  <a:cubicBezTo>
                    <a:pt x="370" y="906"/>
                    <a:pt x="108" y="1382"/>
                    <a:pt x="12" y="1918"/>
                  </a:cubicBezTo>
                  <a:cubicBezTo>
                    <a:pt x="0" y="2013"/>
                    <a:pt x="60" y="2096"/>
                    <a:pt x="143" y="2120"/>
                  </a:cubicBezTo>
                  <a:cubicBezTo>
                    <a:pt x="151" y="2121"/>
                    <a:pt x="159" y="2122"/>
                    <a:pt x="167" y="2122"/>
                  </a:cubicBezTo>
                  <a:cubicBezTo>
                    <a:pt x="252" y="2122"/>
                    <a:pt x="324" y="2064"/>
                    <a:pt x="346" y="1977"/>
                  </a:cubicBezTo>
                  <a:cubicBezTo>
                    <a:pt x="477" y="1049"/>
                    <a:pt x="1286" y="346"/>
                    <a:pt x="2239" y="346"/>
                  </a:cubicBezTo>
                  <a:cubicBezTo>
                    <a:pt x="3299" y="346"/>
                    <a:pt x="4168" y="1203"/>
                    <a:pt x="4168" y="2263"/>
                  </a:cubicBezTo>
                  <a:cubicBezTo>
                    <a:pt x="4168" y="3096"/>
                    <a:pt x="3632" y="3847"/>
                    <a:pt x="2822" y="4097"/>
                  </a:cubicBezTo>
                  <a:cubicBezTo>
                    <a:pt x="2775" y="4108"/>
                    <a:pt x="2751" y="4144"/>
                    <a:pt x="2739" y="4168"/>
                  </a:cubicBezTo>
                  <a:lnTo>
                    <a:pt x="2239" y="4990"/>
                  </a:lnTo>
                  <a:lnTo>
                    <a:pt x="1751" y="4168"/>
                  </a:lnTo>
                  <a:cubicBezTo>
                    <a:pt x="1739" y="4144"/>
                    <a:pt x="1691" y="4108"/>
                    <a:pt x="1667" y="4097"/>
                  </a:cubicBezTo>
                  <a:cubicBezTo>
                    <a:pt x="977" y="3870"/>
                    <a:pt x="477" y="3287"/>
                    <a:pt x="358" y="2573"/>
                  </a:cubicBezTo>
                  <a:cubicBezTo>
                    <a:pt x="347" y="2496"/>
                    <a:pt x="266" y="2440"/>
                    <a:pt x="189" y="2440"/>
                  </a:cubicBezTo>
                  <a:cubicBezTo>
                    <a:pt x="182" y="2440"/>
                    <a:pt x="174" y="2441"/>
                    <a:pt x="167" y="2442"/>
                  </a:cubicBezTo>
                  <a:cubicBezTo>
                    <a:pt x="72" y="2454"/>
                    <a:pt x="12" y="2549"/>
                    <a:pt x="24" y="2632"/>
                  </a:cubicBezTo>
                  <a:cubicBezTo>
                    <a:pt x="108" y="3049"/>
                    <a:pt x="286" y="3418"/>
                    <a:pt x="548" y="3739"/>
                  </a:cubicBezTo>
                  <a:cubicBezTo>
                    <a:pt x="798" y="4037"/>
                    <a:pt x="1132" y="4251"/>
                    <a:pt x="1501" y="4394"/>
                  </a:cubicBezTo>
                  <a:lnTo>
                    <a:pt x="2108" y="5406"/>
                  </a:lnTo>
                  <a:cubicBezTo>
                    <a:pt x="2144" y="5442"/>
                    <a:pt x="2203" y="5478"/>
                    <a:pt x="2263" y="5478"/>
                  </a:cubicBezTo>
                  <a:cubicBezTo>
                    <a:pt x="2322" y="5478"/>
                    <a:pt x="2382" y="5442"/>
                    <a:pt x="2406" y="5406"/>
                  </a:cubicBezTo>
                  <a:lnTo>
                    <a:pt x="3025" y="4394"/>
                  </a:lnTo>
                  <a:cubicBezTo>
                    <a:pt x="3930" y="4073"/>
                    <a:pt x="4525" y="3227"/>
                    <a:pt x="4525" y="2263"/>
                  </a:cubicBezTo>
                  <a:cubicBezTo>
                    <a:pt x="4489" y="1013"/>
                    <a:pt x="3477" y="1"/>
                    <a:pt x="2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5" name="Google Shape;13855;p89"/>
            <p:cNvSpPr/>
            <p:nvPr/>
          </p:nvSpPr>
          <p:spPr>
            <a:xfrm>
              <a:off x="3696761" y="3794099"/>
              <a:ext cx="82653" cy="78661"/>
            </a:xfrm>
            <a:custGeom>
              <a:avLst/>
              <a:gdLst/>
              <a:ahLst/>
              <a:cxnLst/>
              <a:rect l="l" t="t" r="r" b="b"/>
              <a:pathLst>
                <a:path w="2609" h="2483" extrusionOk="0">
                  <a:moveTo>
                    <a:pt x="1584" y="328"/>
                  </a:moveTo>
                  <a:cubicBezTo>
                    <a:pt x="1727" y="328"/>
                    <a:pt x="1882" y="387"/>
                    <a:pt x="2001" y="506"/>
                  </a:cubicBezTo>
                  <a:cubicBezTo>
                    <a:pt x="2239" y="732"/>
                    <a:pt x="2239" y="1102"/>
                    <a:pt x="2001" y="1340"/>
                  </a:cubicBezTo>
                  <a:cubicBezTo>
                    <a:pt x="1888" y="1453"/>
                    <a:pt x="1736" y="1509"/>
                    <a:pt x="1584" y="1509"/>
                  </a:cubicBezTo>
                  <a:cubicBezTo>
                    <a:pt x="1433" y="1509"/>
                    <a:pt x="1281" y="1453"/>
                    <a:pt x="1168" y="1340"/>
                  </a:cubicBezTo>
                  <a:cubicBezTo>
                    <a:pt x="941" y="1113"/>
                    <a:pt x="941" y="732"/>
                    <a:pt x="1168" y="506"/>
                  </a:cubicBezTo>
                  <a:cubicBezTo>
                    <a:pt x="1287" y="387"/>
                    <a:pt x="1430" y="328"/>
                    <a:pt x="1584" y="328"/>
                  </a:cubicBezTo>
                  <a:close/>
                  <a:moveTo>
                    <a:pt x="1584" y="0"/>
                  </a:moveTo>
                  <a:cubicBezTo>
                    <a:pt x="1346" y="0"/>
                    <a:pt x="1108" y="89"/>
                    <a:pt x="929" y="268"/>
                  </a:cubicBezTo>
                  <a:cubicBezTo>
                    <a:pt x="596" y="590"/>
                    <a:pt x="572" y="1090"/>
                    <a:pt x="822" y="1447"/>
                  </a:cubicBezTo>
                  <a:lnTo>
                    <a:pt x="60" y="2197"/>
                  </a:lnTo>
                  <a:cubicBezTo>
                    <a:pt x="1" y="2256"/>
                    <a:pt x="1" y="2375"/>
                    <a:pt x="60" y="2435"/>
                  </a:cubicBezTo>
                  <a:cubicBezTo>
                    <a:pt x="96" y="2471"/>
                    <a:pt x="144" y="2483"/>
                    <a:pt x="179" y="2483"/>
                  </a:cubicBezTo>
                  <a:cubicBezTo>
                    <a:pt x="227" y="2483"/>
                    <a:pt x="275" y="2471"/>
                    <a:pt x="298" y="2435"/>
                  </a:cubicBezTo>
                  <a:lnTo>
                    <a:pt x="1060" y="1685"/>
                  </a:lnTo>
                  <a:cubicBezTo>
                    <a:pt x="1227" y="1780"/>
                    <a:pt x="1406" y="1840"/>
                    <a:pt x="1584" y="1840"/>
                  </a:cubicBezTo>
                  <a:cubicBezTo>
                    <a:pt x="1822" y="1840"/>
                    <a:pt x="2061" y="1756"/>
                    <a:pt x="2239" y="1578"/>
                  </a:cubicBezTo>
                  <a:cubicBezTo>
                    <a:pt x="2608" y="1209"/>
                    <a:pt x="2608" y="625"/>
                    <a:pt x="2239" y="268"/>
                  </a:cubicBezTo>
                  <a:cubicBezTo>
                    <a:pt x="2061" y="89"/>
                    <a:pt x="1822" y="0"/>
                    <a:pt x="1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6" name="Google Shape;13856;p89"/>
            <p:cNvSpPr/>
            <p:nvPr/>
          </p:nvSpPr>
          <p:spPr>
            <a:xfrm>
              <a:off x="3560600" y="3916574"/>
              <a:ext cx="352345" cy="210419"/>
            </a:xfrm>
            <a:custGeom>
              <a:avLst/>
              <a:gdLst/>
              <a:ahLst/>
              <a:cxnLst/>
              <a:rect l="l" t="t" r="r" b="b"/>
              <a:pathLst>
                <a:path w="11122" h="6642" extrusionOk="0">
                  <a:moveTo>
                    <a:pt x="3037" y="391"/>
                  </a:moveTo>
                  <a:lnTo>
                    <a:pt x="5394" y="1176"/>
                  </a:lnTo>
                  <a:lnTo>
                    <a:pt x="5394" y="1296"/>
                  </a:lnTo>
                  <a:lnTo>
                    <a:pt x="3037" y="510"/>
                  </a:lnTo>
                  <a:lnTo>
                    <a:pt x="3037" y="391"/>
                  </a:lnTo>
                  <a:close/>
                  <a:moveTo>
                    <a:pt x="8085" y="391"/>
                  </a:moveTo>
                  <a:lnTo>
                    <a:pt x="8085" y="510"/>
                  </a:lnTo>
                  <a:lnTo>
                    <a:pt x="5728" y="1296"/>
                  </a:lnTo>
                  <a:lnTo>
                    <a:pt x="5728" y="1176"/>
                  </a:lnTo>
                  <a:lnTo>
                    <a:pt x="8085" y="391"/>
                  </a:lnTo>
                  <a:close/>
                  <a:moveTo>
                    <a:pt x="2691" y="855"/>
                  </a:moveTo>
                  <a:lnTo>
                    <a:pt x="2691" y="4975"/>
                  </a:lnTo>
                  <a:lnTo>
                    <a:pt x="2680" y="4975"/>
                  </a:lnTo>
                  <a:lnTo>
                    <a:pt x="786" y="5594"/>
                  </a:lnTo>
                  <a:lnTo>
                    <a:pt x="786" y="1486"/>
                  </a:lnTo>
                  <a:lnTo>
                    <a:pt x="2691" y="855"/>
                  </a:lnTo>
                  <a:close/>
                  <a:moveTo>
                    <a:pt x="8085" y="867"/>
                  </a:moveTo>
                  <a:lnTo>
                    <a:pt x="8085" y="4975"/>
                  </a:lnTo>
                  <a:lnTo>
                    <a:pt x="8049" y="4975"/>
                  </a:lnTo>
                  <a:lnTo>
                    <a:pt x="5728" y="5748"/>
                  </a:lnTo>
                  <a:lnTo>
                    <a:pt x="5728" y="1641"/>
                  </a:lnTo>
                  <a:lnTo>
                    <a:pt x="5763" y="1641"/>
                  </a:lnTo>
                  <a:lnTo>
                    <a:pt x="8085" y="867"/>
                  </a:lnTo>
                  <a:close/>
                  <a:moveTo>
                    <a:pt x="3037" y="879"/>
                  </a:moveTo>
                  <a:lnTo>
                    <a:pt x="5358" y="1653"/>
                  </a:lnTo>
                  <a:lnTo>
                    <a:pt x="5394" y="1653"/>
                  </a:lnTo>
                  <a:lnTo>
                    <a:pt x="5394" y="5760"/>
                  </a:lnTo>
                  <a:lnTo>
                    <a:pt x="3072" y="4986"/>
                  </a:lnTo>
                  <a:lnTo>
                    <a:pt x="3037" y="4986"/>
                  </a:lnTo>
                  <a:lnTo>
                    <a:pt x="3037" y="879"/>
                  </a:lnTo>
                  <a:close/>
                  <a:moveTo>
                    <a:pt x="3037" y="5320"/>
                  </a:moveTo>
                  <a:lnTo>
                    <a:pt x="5394" y="6106"/>
                  </a:lnTo>
                  <a:lnTo>
                    <a:pt x="5394" y="6225"/>
                  </a:lnTo>
                  <a:lnTo>
                    <a:pt x="3037" y="5439"/>
                  </a:lnTo>
                  <a:lnTo>
                    <a:pt x="3037" y="5320"/>
                  </a:lnTo>
                  <a:close/>
                  <a:moveTo>
                    <a:pt x="8085" y="5320"/>
                  </a:moveTo>
                  <a:lnTo>
                    <a:pt x="8085" y="5439"/>
                  </a:lnTo>
                  <a:lnTo>
                    <a:pt x="5728" y="6225"/>
                  </a:lnTo>
                  <a:lnTo>
                    <a:pt x="5728" y="6106"/>
                  </a:lnTo>
                  <a:lnTo>
                    <a:pt x="8085" y="5320"/>
                  </a:lnTo>
                  <a:close/>
                  <a:moveTo>
                    <a:pt x="2715" y="414"/>
                  </a:moveTo>
                  <a:lnTo>
                    <a:pt x="2715" y="510"/>
                  </a:lnTo>
                  <a:lnTo>
                    <a:pt x="584" y="1224"/>
                  </a:lnTo>
                  <a:cubicBezTo>
                    <a:pt x="513" y="1248"/>
                    <a:pt x="465" y="1307"/>
                    <a:pt x="465" y="1391"/>
                  </a:cubicBezTo>
                  <a:lnTo>
                    <a:pt x="465" y="5856"/>
                  </a:lnTo>
                  <a:cubicBezTo>
                    <a:pt x="465" y="5915"/>
                    <a:pt x="489" y="5951"/>
                    <a:pt x="536" y="5987"/>
                  </a:cubicBezTo>
                  <a:cubicBezTo>
                    <a:pt x="571" y="6004"/>
                    <a:pt x="613" y="6015"/>
                    <a:pt x="651" y="6015"/>
                  </a:cubicBezTo>
                  <a:cubicBezTo>
                    <a:pt x="665" y="6015"/>
                    <a:pt x="678" y="6014"/>
                    <a:pt x="691" y="6010"/>
                  </a:cubicBezTo>
                  <a:lnTo>
                    <a:pt x="2715" y="5344"/>
                  </a:lnTo>
                  <a:lnTo>
                    <a:pt x="2715" y="5463"/>
                  </a:lnTo>
                  <a:lnTo>
                    <a:pt x="358" y="6249"/>
                  </a:lnTo>
                  <a:lnTo>
                    <a:pt x="358" y="1200"/>
                  </a:lnTo>
                  <a:lnTo>
                    <a:pt x="2715" y="414"/>
                  </a:lnTo>
                  <a:close/>
                  <a:moveTo>
                    <a:pt x="2864" y="1"/>
                  </a:moveTo>
                  <a:cubicBezTo>
                    <a:pt x="2846" y="1"/>
                    <a:pt x="2828" y="4"/>
                    <a:pt x="2811" y="10"/>
                  </a:cubicBezTo>
                  <a:lnTo>
                    <a:pt x="120" y="903"/>
                  </a:lnTo>
                  <a:cubicBezTo>
                    <a:pt x="48" y="938"/>
                    <a:pt x="1" y="998"/>
                    <a:pt x="1" y="1069"/>
                  </a:cubicBezTo>
                  <a:lnTo>
                    <a:pt x="1" y="6475"/>
                  </a:lnTo>
                  <a:cubicBezTo>
                    <a:pt x="1" y="6534"/>
                    <a:pt x="36" y="6582"/>
                    <a:pt x="72" y="6606"/>
                  </a:cubicBezTo>
                  <a:cubicBezTo>
                    <a:pt x="108" y="6618"/>
                    <a:pt x="132" y="6641"/>
                    <a:pt x="179" y="6641"/>
                  </a:cubicBezTo>
                  <a:cubicBezTo>
                    <a:pt x="191" y="6641"/>
                    <a:pt x="215" y="6641"/>
                    <a:pt x="239" y="6618"/>
                  </a:cubicBezTo>
                  <a:lnTo>
                    <a:pt x="2870" y="5748"/>
                  </a:lnTo>
                  <a:lnTo>
                    <a:pt x="5513" y="6618"/>
                  </a:lnTo>
                  <a:cubicBezTo>
                    <a:pt x="5525" y="6630"/>
                    <a:pt x="5543" y="6635"/>
                    <a:pt x="5561" y="6635"/>
                  </a:cubicBezTo>
                  <a:cubicBezTo>
                    <a:pt x="5579" y="6635"/>
                    <a:pt x="5597" y="6630"/>
                    <a:pt x="5608" y="6618"/>
                  </a:cubicBezTo>
                  <a:lnTo>
                    <a:pt x="8252" y="5737"/>
                  </a:lnTo>
                  <a:lnTo>
                    <a:pt x="10883" y="6606"/>
                  </a:lnTo>
                  <a:cubicBezTo>
                    <a:pt x="10895" y="6606"/>
                    <a:pt x="10907" y="6630"/>
                    <a:pt x="10942" y="6630"/>
                  </a:cubicBezTo>
                  <a:cubicBezTo>
                    <a:pt x="10966" y="6630"/>
                    <a:pt x="11014" y="6606"/>
                    <a:pt x="11050" y="6594"/>
                  </a:cubicBezTo>
                  <a:cubicBezTo>
                    <a:pt x="11085" y="6558"/>
                    <a:pt x="11121" y="6510"/>
                    <a:pt x="11121" y="6463"/>
                  </a:cubicBezTo>
                  <a:lnTo>
                    <a:pt x="11121" y="3510"/>
                  </a:lnTo>
                  <a:cubicBezTo>
                    <a:pt x="11121" y="3427"/>
                    <a:pt x="11050" y="3355"/>
                    <a:pt x="10954" y="3355"/>
                  </a:cubicBezTo>
                  <a:cubicBezTo>
                    <a:pt x="10871" y="3355"/>
                    <a:pt x="10788" y="3427"/>
                    <a:pt x="10788" y="3510"/>
                  </a:cubicBezTo>
                  <a:lnTo>
                    <a:pt x="10788" y="6225"/>
                  </a:lnTo>
                  <a:lnTo>
                    <a:pt x="8442" y="5439"/>
                  </a:lnTo>
                  <a:lnTo>
                    <a:pt x="8442" y="5320"/>
                  </a:lnTo>
                  <a:lnTo>
                    <a:pt x="10466" y="5987"/>
                  </a:lnTo>
                  <a:cubicBezTo>
                    <a:pt x="10482" y="5991"/>
                    <a:pt x="10499" y="5993"/>
                    <a:pt x="10516" y="5993"/>
                  </a:cubicBezTo>
                  <a:cubicBezTo>
                    <a:pt x="10551" y="5993"/>
                    <a:pt x="10585" y="5983"/>
                    <a:pt x="10609" y="5951"/>
                  </a:cubicBezTo>
                  <a:cubicBezTo>
                    <a:pt x="10657" y="5927"/>
                    <a:pt x="10692" y="5868"/>
                    <a:pt x="10692" y="5820"/>
                  </a:cubicBezTo>
                  <a:lnTo>
                    <a:pt x="10692" y="3486"/>
                  </a:lnTo>
                  <a:cubicBezTo>
                    <a:pt x="10692" y="3391"/>
                    <a:pt x="10609" y="3320"/>
                    <a:pt x="10526" y="3320"/>
                  </a:cubicBezTo>
                  <a:cubicBezTo>
                    <a:pt x="10431" y="3320"/>
                    <a:pt x="10359" y="3391"/>
                    <a:pt x="10359" y="3486"/>
                  </a:cubicBezTo>
                  <a:lnTo>
                    <a:pt x="10359" y="5582"/>
                  </a:lnTo>
                  <a:lnTo>
                    <a:pt x="8466" y="4963"/>
                  </a:lnTo>
                  <a:lnTo>
                    <a:pt x="8442" y="4963"/>
                  </a:lnTo>
                  <a:lnTo>
                    <a:pt x="8442" y="855"/>
                  </a:lnTo>
                  <a:lnTo>
                    <a:pt x="10347" y="1486"/>
                  </a:lnTo>
                  <a:lnTo>
                    <a:pt x="10347" y="2843"/>
                  </a:lnTo>
                  <a:cubicBezTo>
                    <a:pt x="10347" y="2939"/>
                    <a:pt x="10419" y="3010"/>
                    <a:pt x="10514" y="3010"/>
                  </a:cubicBezTo>
                  <a:cubicBezTo>
                    <a:pt x="10597" y="3010"/>
                    <a:pt x="10669" y="2939"/>
                    <a:pt x="10669" y="2843"/>
                  </a:cubicBezTo>
                  <a:lnTo>
                    <a:pt x="10669" y="1367"/>
                  </a:lnTo>
                  <a:cubicBezTo>
                    <a:pt x="10669" y="1296"/>
                    <a:pt x="10633" y="1236"/>
                    <a:pt x="10550" y="1212"/>
                  </a:cubicBezTo>
                  <a:lnTo>
                    <a:pt x="8430" y="498"/>
                  </a:lnTo>
                  <a:lnTo>
                    <a:pt x="8430" y="379"/>
                  </a:lnTo>
                  <a:lnTo>
                    <a:pt x="10776" y="1165"/>
                  </a:lnTo>
                  <a:lnTo>
                    <a:pt x="10776" y="2831"/>
                  </a:lnTo>
                  <a:cubicBezTo>
                    <a:pt x="10776" y="2939"/>
                    <a:pt x="10847" y="3022"/>
                    <a:pt x="10942" y="3022"/>
                  </a:cubicBezTo>
                  <a:cubicBezTo>
                    <a:pt x="11026" y="3022"/>
                    <a:pt x="11109" y="2951"/>
                    <a:pt x="11109" y="2855"/>
                  </a:cubicBezTo>
                  <a:lnTo>
                    <a:pt x="11109" y="1069"/>
                  </a:lnTo>
                  <a:cubicBezTo>
                    <a:pt x="11109" y="998"/>
                    <a:pt x="11062" y="938"/>
                    <a:pt x="10990" y="903"/>
                  </a:cubicBezTo>
                  <a:lnTo>
                    <a:pt x="8287" y="10"/>
                  </a:lnTo>
                  <a:cubicBezTo>
                    <a:pt x="8275" y="4"/>
                    <a:pt x="8258" y="1"/>
                    <a:pt x="8240" y="1"/>
                  </a:cubicBezTo>
                  <a:cubicBezTo>
                    <a:pt x="8222" y="1"/>
                    <a:pt x="8204" y="4"/>
                    <a:pt x="8192" y="10"/>
                  </a:cubicBezTo>
                  <a:lnTo>
                    <a:pt x="5549" y="891"/>
                  </a:lnTo>
                  <a:lnTo>
                    <a:pt x="2918" y="10"/>
                  </a:lnTo>
                  <a:cubicBezTo>
                    <a:pt x="2900" y="4"/>
                    <a:pt x="2882" y="1"/>
                    <a:pt x="28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57" name="Google Shape;13857;p89"/>
          <p:cNvGrpSpPr/>
          <p:nvPr/>
        </p:nvGrpSpPr>
        <p:grpSpPr>
          <a:xfrm>
            <a:off x="5790556" y="4085852"/>
            <a:ext cx="279513" cy="356083"/>
            <a:chOff x="5790556" y="4261252"/>
            <a:chExt cx="279513" cy="356083"/>
          </a:xfrm>
        </p:grpSpPr>
        <p:sp>
          <p:nvSpPr>
            <p:cNvPr id="13858" name="Google Shape;13858;p89"/>
            <p:cNvSpPr/>
            <p:nvPr/>
          </p:nvSpPr>
          <p:spPr>
            <a:xfrm>
              <a:off x="5892027" y="4400423"/>
              <a:ext cx="10581" cy="15872"/>
            </a:xfrm>
            <a:custGeom>
              <a:avLst/>
              <a:gdLst/>
              <a:ahLst/>
              <a:cxnLst/>
              <a:rect l="l" t="t" r="r" b="b"/>
              <a:pathLst>
                <a:path w="334" h="501" extrusionOk="0">
                  <a:moveTo>
                    <a:pt x="167" y="0"/>
                  </a:moveTo>
                  <a:cubicBezTo>
                    <a:pt x="84" y="0"/>
                    <a:pt x="0" y="72"/>
                    <a:pt x="0" y="167"/>
                  </a:cubicBezTo>
                  <a:lnTo>
                    <a:pt x="0" y="346"/>
                  </a:lnTo>
                  <a:cubicBezTo>
                    <a:pt x="0" y="429"/>
                    <a:pt x="84" y="501"/>
                    <a:pt x="167" y="501"/>
                  </a:cubicBezTo>
                  <a:cubicBezTo>
                    <a:pt x="262" y="501"/>
                    <a:pt x="334" y="429"/>
                    <a:pt x="334" y="346"/>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9" name="Google Shape;13859;p89"/>
            <p:cNvSpPr/>
            <p:nvPr/>
          </p:nvSpPr>
          <p:spPr>
            <a:xfrm>
              <a:off x="5959157" y="4400423"/>
              <a:ext cx="10201" cy="15872"/>
            </a:xfrm>
            <a:custGeom>
              <a:avLst/>
              <a:gdLst/>
              <a:ahLst/>
              <a:cxnLst/>
              <a:rect l="l" t="t" r="r" b="b"/>
              <a:pathLst>
                <a:path w="322" h="501" extrusionOk="0">
                  <a:moveTo>
                    <a:pt x="167" y="0"/>
                  </a:moveTo>
                  <a:cubicBezTo>
                    <a:pt x="72" y="0"/>
                    <a:pt x="0" y="72"/>
                    <a:pt x="0" y="167"/>
                  </a:cubicBezTo>
                  <a:lnTo>
                    <a:pt x="0" y="346"/>
                  </a:lnTo>
                  <a:cubicBezTo>
                    <a:pt x="0" y="429"/>
                    <a:pt x="72" y="501"/>
                    <a:pt x="167" y="501"/>
                  </a:cubicBezTo>
                  <a:cubicBezTo>
                    <a:pt x="251" y="501"/>
                    <a:pt x="322" y="429"/>
                    <a:pt x="322" y="346"/>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0" name="Google Shape;13860;p89"/>
            <p:cNvSpPr/>
            <p:nvPr/>
          </p:nvSpPr>
          <p:spPr>
            <a:xfrm>
              <a:off x="5907867" y="4450667"/>
              <a:ext cx="45651" cy="16157"/>
            </a:xfrm>
            <a:custGeom>
              <a:avLst/>
              <a:gdLst/>
              <a:ahLst/>
              <a:cxnLst/>
              <a:rect l="l" t="t" r="r" b="b"/>
              <a:pathLst>
                <a:path w="1441" h="510" extrusionOk="0">
                  <a:moveTo>
                    <a:pt x="183" y="1"/>
                  </a:moveTo>
                  <a:cubicBezTo>
                    <a:pt x="140" y="1"/>
                    <a:pt x="95" y="16"/>
                    <a:pt x="60" y="46"/>
                  </a:cubicBezTo>
                  <a:cubicBezTo>
                    <a:pt x="0" y="105"/>
                    <a:pt x="0" y="212"/>
                    <a:pt x="60" y="284"/>
                  </a:cubicBezTo>
                  <a:cubicBezTo>
                    <a:pt x="203" y="427"/>
                    <a:pt x="441" y="510"/>
                    <a:pt x="691" y="510"/>
                  </a:cubicBezTo>
                  <a:cubicBezTo>
                    <a:pt x="965" y="510"/>
                    <a:pt x="1203" y="427"/>
                    <a:pt x="1334" y="284"/>
                  </a:cubicBezTo>
                  <a:cubicBezTo>
                    <a:pt x="1441" y="212"/>
                    <a:pt x="1441" y="105"/>
                    <a:pt x="1358" y="46"/>
                  </a:cubicBezTo>
                  <a:cubicBezTo>
                    <a:pt x="1328" y="16"/>
                    <a:pt x="1289" y="1"/>
                    <a:pt x="1249" y="1"/>
                  </a:cubicBezTo>
                  <a:cubicBezTo>
                    <a:pt x="1209" y="1"/>
                    <a:pt x="1167" y="16"/>
                    <a:pt x="1131" y="46"/>
                  </a:cubicBezTo>
                  <a:cubicBezTo>
                    <a:pt x="1060" y="105"/>
                    <a:pt x="917" y="188"/>
                    <a:pt x="715" y="188"/>
                  </a:cubicBezTo>
                  <a:cubicBezTo>
                    <a:pt x="500" y="188"/>
                    <a:pt x="357" y="105"/>
                    <a:pt x="298" y="46"/>
                  </a:cubicBezTo>
                  <a:cubicBezTo>
                    <a:pt x="268" y="16"/>
                    <a:pt x="226"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1" name="Google Shape;13861;p89"/>
            <p:cNvSpPr/>
            <p:nvPr/>
          </p:nvSpPr>
          <p:spPr>
            <a:xfrm>
              <a:off x="5790556" y="4261252"/>
              <a:ext cx="279513" cy="356083"/>
            </a:xfrm>
            <a:custGeom>
              <a:avLst/>
              <a:gdLst/>
              <a:ahLst/>
              <a:cxnLst/>
              <a:rect l="l" t="t" r="r" b="b"/>
              <a:pathLst>
                <a:path w="8823" h="11240" extrusionOk="0">
                  <a:moveTo>
                    <a:pt x="4441" y="2893"/>
                  </a:moveTo>
                  <a:cubicBezTo>
                    <a:pt x="4608" y="3048"/>
                    <a:pt x="4787" y="3203"/>
                    <a:pt x="4965" y="3334"/>
                  </a:cubicBezTo>
                  <a:lnTo>
                    <a:pt x="3906" y="3334"/>
                  </a:lnTo>
                  <a:cubicBezTo>
                    <a:pt x="4084" y="3203"/>
                    <a:pt x="4251" y="3048"/>
                    <a:pt x="4441" y="2893"/>
                  </a:cubicBezTo>
                  <a:close/>
                  <a:moveTo>
                    <a:pt x="6215" y="810"/>
                  </a:moveTo>
                  <a:cubicBezTo>
                    <a:pt x="6954" y="1262"/>
                    <a:pt x="7430" y="1976"/>
                    <a:pt x="7430" y="2798"/>
                  </a:cubicBezTo>
                  <a:cubicBezTo>
                    <a:pt x="7430" y="3310"/>
                    <a:pt x="7251" y="3798"/>
                    <a:pt x="6894" y="4203"/>
                  </a:cubicBezTo>
                  <a:cubicBezTo>
                    <a:pt x="6632" y="4060"/>
                    <a:pt x="5727" y="3608"/>
                    <a:pt x="4668" y="2655"/>
                  </a:cubicBezTo>
                  <a:cubicBezTo>
                    <a:pt x="5192" y="2155"/>
                    <a:pt x="5727" y="1548"/>
                    <a:pt x="6215" y="810"/>
                  </a:cubicBezTo>
                  <a:close/>
                  <a:moveTo>
                    <a:pt x="4430" y="333"/>
                  </a:moveTo>
                  <a:cubicBezTo>
                    <a:pt x="4977" y="333"/>
                    <a:pt x="5477" y="441"/>
                    <a:pt x="5930" y="667"/>
                  </a:cubicBezTo>
                  <a:cubicBezTo>
                    <a:pt x="4322" y="3012"/>
                    <a:pt x="2346" y="4036"/>
                    <a:pt x="1953" y="4215"/>
                  </a:cubicBezTo>
                  <a:cubicBezTo>
                    <a:pt x="1620" y="3786"/>
                    <a:pt x="1417" y="3310"/>
                    <a:pt x="1417" y="2798"/>
                  </a:cubicBezTo>
                  <a:cubicBezTo>
                    <a:pt x="1417" y="1429"/>
                    <a:pt x="2763" y="333"/>
                    <a:pt x="4430" y="333"/>
                  </a:cubicBezTo>
                  <a:close/>
                  <a:moveTo>
                    <a:pt x="5370" y="3643"/>
                  </a:moveTo>
                  <a:cubicBezTo>
                    <a:pt x="6037" y="4143"/>
                    <a:pt x="6561" y="4393"/>
                    <a:pt x="6739" y="4477"/>
                  </a:cubicBezTo>
                  <a:cubicBezTo>
                    <a:pt x="6799" y="4513"/>
                    <a:pt x="6858" y="4524"/>
                    <a:pt x="6930" y="4524"/>
                  </a:cubicBezTo>
                  <a:cubicBezTo>
                    <a:pt x="7073" y="4524"/>
                    <a:pt x="7216" y="4632"/>
                    <a:pt x="7227" y="4774"/>
                  </a:cubicBezTo>
                  <a:cubicBezTo>
                    <a:pt x="7239" y="4858"/>
                    <a:pt x="7216" y="4929"/>
                    <a:pt x="7156" y="4989"/>
                  </a:cubicBezTo>
                  <a:cubicBezTo>
                    <a:pt x="7097" y="5048"/>
                    <a:pt x="7013" y="5072"/>
                    <a:pt x="6942" y="5072"/>
                  </a:cubicBezTo>
                  <a:lnTo>
                    <a:pt x="6835" y="5072"/>
                  </a:lnTo>
                  <a:lnTo>
                    <a:pt x="6835" y="5060"/>
                  </a:lnTo>
                  <a:cubicBezTo>
                    <a:pt x="6835" y="4977"/>
                    <a:pt x="6763" y="4894"/>
                    <a:pt x="6680" y="4894"/>
                  </a:cubicBezTo>
                  <a:cubicBezTo>
                    <a:pt x="6585" y="4894"/>
                    <a:pt x="6513" y="4977"/>
                    <a:pt x="6513" y="5060"/>
                  </a:cubicBezTo>
                  <a:lnTo>
                    <a:pt x="6513" y="5251"/>
                  </a:lnTo>
                  <a:lnTo>
                    <a:pt x="6323" y="5251"/>
                  </a:lnTo>
                  <a:cubicBezTo>
                    <a:pt x="6227" y="5251"/>
                    <a:pt x="6156" y="5334"/>
                    <a:pt x="6156" y="5417"/>
                  </a:cubicBezTo>
                  <a:cubicBezTo>
                    <a:pt x="6156" y="5513"/>
                    <a:pt x="6227" y="5584"/>
                    <a:pt x="6323" y="5584"/>
                  </a:cubicBezTo>
                  <a:lnTo>
                    <a:pt x="6513" y="5584"/>
                  </a:lnTo>
                  <a:lnTo>
                    <a:pt x="6513" y="6656"/>
                  </a:lnTo>
                  <a:cubicBezTo>
                    <a:pt x="6549" y="7834"/>
                    <a:pt x="5608" y="8787"/>
                    <a:pt x="4430" y="8787"/>
                  </a:cubicBezTo>
                  <a:cubicBezTo>
                    <a:pt x="3251" y="8787"/>
                    <a:pt x="2298" y="7834"/>
                    <a:pt x="2298" y="6656"/>
                  </a:cubicBezTo>
                  <a:lnTo>
                    <a:pt x="2298" y="5584"/>
                  </a:lnTo>
                  <a:lnTo>
                    <a:pt x="5644" y="5584"/>
                  </a:lnTo>
                  <a:cubicBezTo>
                    <a:pt x="5739" y="5584"/>
                    <a:pt x="5811" y="5513"/>
                    <a:pt x="5811" y="5417"/>
                  </a:cubicBezTo>
                  <a:cubicBezTo>
                    <a:pt x="5811" y="5334"/>
                    <a:pt x="5739" y="5251"/>
                    <a:pt x="5644" y="5251"/>
                  </a:cubicBezTo>
                  <a:lnTo>
                    <a:pt x="2298" y="5251"/>
                  </a:lnTo>
                  <a:lnTo>
                    <a:pt x="2298" y="5060"/>
                  </a:lnTo>
                  <a:cubicBezTo>
                    <a:pt x="2298" y="4977"/>
                    <a:pt x="2227" y="4894"/>
                    <a:pt x="2132" y="4894"/>
                  </a:cubicBezTo>
                  <a:cubicBezTo>
                    <a:pt x="2048" y="4894"/>
                    <a:pt x="1977" y="4977"/>
                    <a:pt x="1977" y="5060"/>
                  </a:cubicBezTo>
                  <a:lnTo>
                    <a:pt x="1977" y="5072"/>
                  </a:lnTo>
                  <a:lnTo>
                    <a:pt x="1870" y="5072"/>
                  </a:lnTo>
                  <a:cubicBezTo>
                    <a:pt x="1798" y="5072"/>
                    <a:pt x="1715" y="5048"/>
                    <a:pt x="1655" y="4989"/>
                  </a:cubicBezTo>
                  <a:cubicBezTo>
                    <a:pt x="1596" y="4929"/>
                    <a:pt x="1584" y="4858"/>
                    <a:pt x="1584" y="4774"/>
                  </a:cubicBezTo>
                  <a:cubicBezTo>
                    <a:pt x="1596" y="4643"/>
                    <a:pt x="1739" y="4524"/>
                    <a:pt x="1882" y="4524"/>
                  </a:cubicBezTo>
                  <a:cubicBezTo>
                    <a:pt x="1953" y="4524"/>
                    <a:pt x="2013" y="4513"/>
                    <a:pt x="2072" y="4477"/>
                  </a:cubicBezTo>
                  <a:cubicBezTo>
                    <a:pt x="2251" y="4393"/>
                    <a:pt x="2775" y="4143"/>
                    <a:pt x="3441" y="3643"/>
                  </a:cubicBezTo>
                  <a:close/>
                  <a:moveTo>
                    <a:pt x="4418" y="0"/>
                  </a:moveTo>
                  <a:cubicBezTo>
                    <a:pt x="2584" y="0"/>
                    <a:pt x="1084" y="1250"/>
                    <a:pt x="1084" y="2798"/>
                  </a:cubicBezTo>
                  <a:cubicBezTo>
                    <a:pt x="1084" y="3334"/>
                    <a:pt x="1262" y="3846"/>
                    <a:pt x="1584" y="4286"/>
                  </a:cubicBezTo>
                  <a:cubicBezTo>
                    <a:pt x="1405" y="4382"/>
                    <a:pt x="1274" y="4560"/>
                    <a:pt x="1262" y="4763"/>
                  </a:cubicBezTo>
                  <a:cubicBezTo>
                    <a:pt x="1239" y="4929"/>
                    <a:pt x="1298" y="5108"/>
                    <a:pt x="1405" y="5227"/>
                  </a:cubicBezTo>
                  <a:cubicBezTo>
                    <a:pt x="1524" y="5346"/>
                    <a:pt x="1691" y="5417"/>
                    <a:pt x="1858" y="5417"/>
                  </a:cubicBezTo>
                  <a:lnTo>
                    <a:pt x="1953" y="5417"/>
                  </a:lnTo>
                  <a:lnTo>
                    <a:pt x="1953" y="6668"/>
                  </a:lnTo>
                  <a:cubicBezTo>
                    <a:pt x="1953" y="7144"/>
                    <a:pt x="2096" y="7596"/>
                    <a:pt x="2334" y="7977"/>
                  </a:cubicBezTo>
                  <a:lnTo>
                    <a:pt x="881" y="8394"/>
                  </a:lnTo>
                  <a:cubicBezTo>
                    <a:pt x="369" y="8537"/>
                    <a:pt x="0" y="9037"/>
                    <a:pt x="0" y="9573"/>
                  </a:cubicBezTo>
                  <a:lnTo>
                    <a:pt x="0" y="11073"/>
                  </a:lnTo>
                  <a:cubicBezTo>
                    <a:pt x="0" y="11156"/>
                    <a:pt x="84" y="11240"/>
                    <a:pt x="167" y="11240"/>
                  </a:cubicBezTo>
                  <a:cubicBezTo>
                    <a:pt x="262" y="11240"/>
                    <a:pt x="334" y="11156"/>
                    <a:pt x="334" y="11073"/>
                  </a:cubicBezTo>
                  <a:lnTo>
                    <a:pt x="334" y="9573"/>
                  </a:lnTo>
                  <a:cubicBezTo>
                    <a:pt x="334" y="9180"/>
                    <a:pt x="596" y="8823"/>
                    <a:pt x="977" y="8715"/>
                  </a:cubicBezTo>
                  <a:lnTo>
                    <a:pt x="1405" y="8584"/>
                  </a:lnTo>
                  <a:lnTo>
                    <a:pt x="1405" y="11073"/>
                  </a:lnTo>
                  <a:cubicBezTo>
                    <a:pt x="1405" y="11156"/>
                    <a:pt x="1477" y="11240"/>
                    <a:pt x="1572" y="11240"/>
                  </a:cubicBezTo>
                  <a:cubicBezTo>
                    <a:pt x="1655" y="11240"/>
                    <a:pt x="1727" y="11156"/>
                    <a:pt x="1727" y="11073"/>
                  </a:cubicBezTo>
                  <a:lnTo>
                    <a:pt x="1727" y="8501"/>
                  </a:lnTo>
                  <a:lnTo>
                    <a:pt x="2525" y="8263"/>
                  </a:lnTo>
                  <a:cubicBezTo>
                    <a:pt x="2560" y="8299"/>
                    <a:pt x="2596" y="8346"/>
                    <a:pt x="2644" y="8394"/>
                  </a:cubicBezTo>
                  <a:lnTo>
                    <a:pt x="2644" y="8954"/>
                  </a:lnTo>
                  <a:cubicBezTo>
                    <a:pt x="2644" y="9049"/>
                    <a:pt x="2715" y="9120"/>
                    <a:pt x="2798" y="9120"/>
                  </a:cubicBezTo>
                  <a:cubicBezTo>
                    <a:pt x="2894" y="9120"/>
                    <a:pt x="2965" y="9049"/>
                    <a:pt x="2965" y="8954"/>
                  </a:cubicBezTo>
                  <a:lnTo>
                    <a:pt x="2965" y="8680"/>
                  </a:lnTo>
                  <a:cubicBezTo>
                    <a:pt x="3370" y="8954"/>
                    <a:pt x="3858" y="9120"/>
                    <a:pt x="4382" y="9120"/>
                  </a:cubicBezTo>
                  <a:cubicBezTo>
                    <a:pt x="4906" y="9120"/>
                    <a:pt x="5394" y="8954"/>
                    <a:pt x="5799" y="8680"/>
                  </a:cubicBezTo>
                  <a:lnTo>
                    <a:pt x="5799" y="11073"/>
                  </a:lnTo>
                  <a:cubicBezTo>
                    <a:pt x="5799" y="11156"/>
                    <a:pt x="5870" y="11240"/>
                    <a:pt x="5954" y="11240"/>
                  </a:cubicBezTo>
                  <a:cubicBezTo>
                    <a:pt x="6049" y="11240"/>
                    <a:pt x="6120" y="11156"/>
                    <a:pt x="6120" y="11073"/>
                  </a:cubicBezTo>
                  <a:lnTo>
                    <a:pt x="6120" y="8394"/>
                  </a:lnTo>
                  <a:cubicBezTo>
                    <a:pt x="6168" y="8346"/>
                    <a:pt x="6192" y="8299"/>
                    <a:pt x="6239" y="8263"/>
                  </a:cubicBezTo>
                  <a:lnTo>
                    <a:pt x="7025" y="8477"/>
                  </a:lnTo>
                  <a:lnTo>
                    <a:pt x="7025" y="11061"/>
                  </a:lnTo>
                  <a:cubicBezTo>
                    <a:pt x="7025" y="11144"/>
                    <a:pt x="7108" y="11216"/>
                    <a:pt x="7192" y="11216"/>
                  </a:cubicBezTo>
                  <a:cubicBezTo>
                    <a:pt x="7287" y="11216"/>
                    <a:pt x="7358" y="11144"/>
                    <a:pt x="7358" y="11061"/>
                  </a:cubicBezTo>
                  <a:lnTo>
                    <a:pt x="7358" y="8573"/>
                  </a:lnTo>
                  <a:lnTo>
                    <a:pt x="7787" y="8704"/>
                  </a:lnTo>
                  <a:cubicBezTo>
                    <a:pt x="8156" y="8811"/>
                    <a:pt x="8430" y="9168"/>
                    <a:pt x="8430" y="9549"/>
                  </a:cubicBezTo>
                  <a:lnTo>
                    <a:pt x="8430" y="11061"/>
                  </a:lnTo>
                  <a:cubicBezTo>
                    <a:pt x="8430" y="11144"/>
                    <a:pt x="8501" y="11216"/>
                    <a:pt x="8597" y="11216"/>
                  </a:cubicBezTo>
                  <a:cubicBezTo>
                    <a:pt x="8680" y="11216"/>
                    <a:pt x="8751" y="11144"/>
                    <a:pt x="8751" y="11061"/>
                  </a:cubicBezTo>
                  <a:lnTo>
                    <a:pt x="8751" y="9549"/>
                  </a:lnTo>
                  <a:cubicBezTo>
                    <a:pt x="8823" y="9037"/>
                    <a:pt x="8466" y="8549"/>
                    <a:pt x="7942" y="8394"/>
                  </a:cubicBezTo>
                  <a:lnTo>
                    <a:pt x="6501" y="7977"/>
                  </a:lnTo>
                  <a:cubicBezTo>
                    <a:pt x="6739" y="7608"/>
                    <a:pt x="6870" y="7144"/>
                    <a:pt x="6870" y="6668"/>
                  </a:cubicBezTo>
                  <a:lnTo>
                    <a:pt x="6870" y="5417"/>
                  </a:lnTo>
                  <a:lnTo>
                    <a:pt x="6977" y="5417"/>
                  </a:lnTo>
                  <a:cubicBezTo>
                    <a:pt x="7132" y="5417"/>
                    <a:pt x="7299" y="5346"/>
                    <a:pt x="7418" y="5227"/>
                  </a:cubicBezTo>
                  <a:cubicBezTo>
                    <a:pt x="7537" y="5108"/>
                    <a:pt x="7585" y="4929"/>
                    <a:pt x="7573" y="4763"/>
                  </a:cubicBezTo>
                  <a:cubicBezTo>
                    <a:pt x="7549" y="4560"/>
                    <a:pt x="7418" y="4393"/>
                    <a:pt x="7239" y="4286"/>
                  </a:cubicBezTo>
                  <a:cubicBezTo>
                    <a:pt x="7573" y="3846"/>
                    <a:pt x="7751" y="3334"/>
                    <a:pt x="7751" y="2798"/>
                  </a:cubicBezTo>
                  <a:cubicBezTo>
                    <a:pt x="7751" y="1250"/>
                    <a:pt x="6263" y="0"/>
                    <a:pt x="4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2" name="Google Shape;13862;p89"/>
            <p:cNvSpPr/>
            <p:nvPr/>
          </p:nvSpPr>
          <p:spPr>
            <a:xfrm>
              <a:off x="5875807" y="4562244"/>
              <a:ext cx="10201" cy="55092"/>
            </a:xfrm>
            <a:custGeom>
              <a:avLst/>
              <a:gdLst/>
              <a:ahLst/>
              <a:cxnLst/>
              <a:rect l="l" t="t" r="r" b="b"/>
              <a:pathLst>
                <a:path w="322" h="1739" extrusionOk="0">
                  <a:moveTo>
                    <a:pt x="155" y="0"/>
                  </a:moveTo>
                  <a:cubicBezTo>
                    <a:pt x="72" y="0"/>
                    <a:pt x="0" y="72"/>
                    <a:pt x="0" y="155"/>
                  </a:cubicBezTo>
                  <a:lnTo>
                    <a:pt x="0" y="1572"/>
                  </a:lnTo>
                  <a:cubicBezTo>
                    <a:pt x="0" y="1667"/>
                    <a:pt x="72" y="1739"/>
                    <a:pt x="155" y="1739"/>
                  </a:cubicBezTo>
                  <a:cubicBezTo>
                    <a:pt x="250" y="1739"/>
                    <a:pt x="322" y="1667"/>
                    <a:pt x="322" y="1572"/>
                  </a:cubicBezTo>
                  <a:lnTo>
                    <a:pt x="322" y="155"/>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3" name="Google Shape;13863;p89"/>
            <p:cNvSpPr/>
            <p:nvPr/>
          </p:nvSpPr>
          <p:spPr>
            <a:xfrm>
              <a:off x="5925576" y="4567883"/>
              <a:ext cx="10613" cy="10233"/>
            </a:xfrm>
            <a:custGeom>
              <a:avLst/>
              <a:gdLst/>
              <a:ahLst/>
              <a:cxnLst/>
              <a:rect l="l" t="t" r="r" b="b"/>
              <a:pathLst>
                <a:path w="335" h="323" extrusionOk="0">
                  <a:moveTo>
                    <a:pt x="168" y="1"/>
                  </a:moveTo>
                  <a:cubicBezTo>
                    <a:pt x="72" y="1"/>
                    <a:pt x="1" y="72"/>
                    <a:pt x="1" y="156"/>
                  </a:cubicBezTo>
                  <a:cubicBezTo>
                    <a:pt x="1" y="251"/>
                    <a:pt x="72" y="322"/>
                    <a:pt x="168" y="322"/>
                  </a:cubicBezTo>
                  <a:cubicBezTo>
                    <a:pt x="251" y="322"/>
                    <a:pt x="322" y="251"/>
                    <a:pt x="322" y="156"/>
                  </a:cubicBezTo>
                  <a:cubicBezTo>
                    <a:pt x="334" y="60"/>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4" name="Google Shape;13864;p89"/>
            <p:cNvSpPr/>
            <p:nvPr/>
          </p:nvSpPr>
          <p:spPr>
            <a:xfrm>
              <a:off x="5925576" y="4600703"/>
              <a:ext cx="10613" cy="10613"/>
            </a:xfrm>
            <a:custGeom>
              <a:avLst/>
              <a:gdLst/>
              <a:ahLst/>
              <a:cxnLst/>
              <a:rect l="l" t="t" r="r" b="b"/>
              <a:pathLst>
                <a:path w="335" h="335" extrusionOk="0">
                  <a:moveTo>
                    <a:pt x="168" y="1"/>
                  </a:moveTo>
                  <a:cubicBezTo>
                    <a:pt x="72" y="1"/>
                    <a:pt x="1" y="72"/>
                    <a:pt x="1" y="167"/>
                  </a:cubicBezTo>
                  <a:cubicBezTo>
                    <a:pt x="1" y="251"/>
                    <a:pt x="72" y="334"/>
                    <a:pt x="168" y="334"/>
                  </a:cubicBezTo>
                  <a:cubicBezTo>
                    <a:pt x="251" y="334"/>
                    <a:pt x="322" y="251"/>
                    <a:pt x="322" y="167"/>
                  </a:cubicBezTo>
                  <a:cubicBezTo>
                    <a:pt x="334"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65" name="Google Shape;13865;p89"/>
          <p:cNvGrpSpPr/>
          <p:nvPr/>
        </p:nvGrpSpPr>
        <p:grpSpPr>
          <a:xfrm>
            <a:off x="5341333" y="4085852"/>
            <a:ext cx="278752" cy="356463"/>
            <a:chOff x="5341333" y="4261252"/>
            <a:chExt cx="278752" cy="356463"/>
          </a:xfrm>
        </p:grpSpPr>
        <p:sp>
          <p:nvSpPr>
            <p:cNvPr id="13866" name="Google Shape;13866;p89"/>
            <p:cNvSpPr/>
            <p:nvPr/>
          </p:nvSpPr>
          <p:spPr>
            <a:xfrm>
              <a:off x="5442773" y="4383442"/>
              <a:ext cx="10613" cy="15872"/>
            </a:xfrm>
            <a:custGeom>
              <a:avLst/>
              <a:gdLst/>
              <a:ahLst/>
              <a:cxnLst/>
              <a:rect l="l" t="t" r="r" b="b"/>
              <a:pathLst>
                <a:path w="335" h="501" extrusionOk="0">
                  <a:moveTo>
                    <a:pt x="168" y="1"/>
                  </a:moveTo>
                  <a:cubicBezTo>
                    <a:pt x="72" y="1"/>
                    <a:pt x="1" y="72"/>
                    <a:pt x="1" y="167"/>
                  </a:cubicBezTo>
                  <a:lnTo>
                    <a:pt x="1" y="346"/>
                  </a:lnTo>
                  <a:cubicBezTo>
                    <a:pt x="1" y="429"/>
                    <a:pt x="72" y="501"/>
                    <a:pt x="168" y="501"/>
                  </a:cubicBezTo>
                  <a:cubicBezTo>
                    <a:pt x="251" y="501"/>
                    <a:pt x="334" y="429"/>
                    <a:pt x="334" y="346"/>
                  </a:cubicBezTo>
                  <a:lnTo>
                    <a:pt x="334" y="167"/>
                  </a:lnTo>
                  <a:cubicBezTo>
                    <a:pt x="334"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7" name="Google Shape;13867;p89"/>
            <p:cNvSpPr/>
            <p:nvPr/>
          </p:nvSpPr>
          <p:spPr>
            <a:xfrm>
              <a:off x="5509174" y="4383442"/>
              <a:ext cx="10581" cy="15872"/>
            </a:xfrm>
            <a:custGeom>
              <a:avLst/>
              <a:gdLst/>
              <a:ahLst/>
              <a:cxnLst/>
              <a:rect l="l" t="t" r="r" b="b"/>
              <a:pathLst>
                <a:path w="334" h="501" extrusionOk="0">
                  <a:moveTo>
                    <a:pt x="167" y="1"/>
                  </a:moveTo>
                  <a:cubicBezTo>
                    <a:pt x="84" y="1"/>
                    <a:pt x="0" y="72"/>
                    <a:pt x="0" y="167"/>
                  </a:cubicBezTo>
                  <a:lnTo>
                    <a:pt x="0" y="346"/>
                  </a:lnTo>
                  <a:cubicBezTo>
                    <a:pt x="0" y="429"/>
                    <a:pt x="84" y="501"/>
                    <a:pt x="167" y="501"/>
                  </a:cubicBezTo>
                  <a:cubicBezTo>
                    <a:pt x="250" y="501"/>
                    <a:pt x="334" y="429"/>
                    <a:pt x="334" y="346"/>
                  </a:cubicBezTo>
                  <a:lnTo>
                    <a:pt x="334" y="167"/>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8" name="Google Shape;13868;p89"/>
            <p:cNvSpPr/>
            <p:nvPr/>
          </p:nvSpPr>
          <p:spPr>
            <a:xfrm>
              <a:off x="5458232" y="4422377"/>
              <a:ext cx="45302" cy="16157"/>
            </a:xfrm>
            <a:custGeom>
              <a:avLst/>
              <a:gdLst/>
              <a:ahLst/>
              <a:cxnLst/>
              <a:rect l="l" t="t" r="r" b="b"/>
              <a:pathLst>
                <a:path w="1430" h="510" extrusionOk="0">
                  <a:moveTo>
                    <a:pt x="189" y="1"/>
                  </a:moveTo>
                  <a:cubicBezTo>
                    <a:pt x="147" y="1"/>
                    <a:pt x="102" y="16"/>
                    <a:pt x="61" y="46"/>
                  </a:cubicBezTo>
                  <a:cubicBezTo>
                    <a:pt x="1" y="105"/>
                    <a:pt x="1" y="212"/>
                    <a:pt x="61" y="284"/>
                  </a:cubicBezTo>
                  <a:cubicBezTo>
                    <a:pt x="215" y="427"/>
                    <a:pt x="453" y="510"/>
                    <a:pt x="703" y="510"/>
                  </a:cubicBezTo>
                  <a:cubicBezTo>
                    <a:pt x="953" y="510"/>
                    <a:pt x="1215" y="427"/>
                    <a:pt x="1346" y="284"/>
                  </a:cubicBezTo>
                  <a:cubicBezTo>
                    <a:pt x="1430" y="224"/>
                    <a:pt x="1430" y="129"/>
                    <a:pt x="1370" y="46"/>
                  </a:cubicBezTo>
                  <a:cubicBezTo>
                    <a:pt x="1340" y="16"/>
                    <a:pt x="1302" y="1"/>
                    <a:pt x="1260" y="1"/>
                  </a:cubicBezTo>
                  <a:cubicBezTo>
                    <a:pt x="1218" y="1"/>
                    <a:pt x="1174" y="16"/>
                    <a:pt x="1132" y="46"/>
                  </a:cubicBezTo>
                  <a:cubicBezTo>
                    <a:pt x="1073" y="105"/>
                    <a:pt x="930" y="189"/>
                    <a:pt x="715" y="189"/>
                  </a:cubicBezTo>
                  <a:cubicBezTo>
                    <a:pt x="513" y="189"/>
                    <a:pt x="358" y="105"/>
                    <a:pt x="299" y="46"/>
                  </a:cubicBezTo>
                  <a:cubicBezTo>
                    <a:pt x="269" y="16"/>
                    <a:pt x="230" y="1"/>
                    <a:pt x="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9" name="Google Shape;13869;p89"/>
            <p:cNvSpPr/>
            <p:nvPr/>
          </p:nvSpPr>
          <p:spPr>
            <a:xfrm>
              <a:off x="5437134" y="4572793"/>
              <a:ext cx="10581" cy="44162"/>
            </a:xfrm>
            <a:custGeom>
              <a:avLst/>
              <a:gdLst/>
              <a:ahLst/>
              <a:cxnLst/>
              <a:rect l="l" t="t" r="r" b="b"/>
              <a:pathLst>
                <a:path w="334" h="1394" extrusionOk="0">
                  <a:moveTo>
                    <a:pt x="167" y="1"/>
                  </a:moveTo>
                  <a:cubicBezTo>
                    <a:pt x="72" y="1"/>
                    <a:pt x="0" y="84"/>
                    <a:pt x="0" y="167"/>
                  </a:cubicBezTo>
                  <a:lnTo>
                    <a:pt x="0" y="1227"/>
                  </a:lnTo>
                  <a:cubicBezTo>
                    <a:pt x="0" y="1310"/>
                    <a:pt x="72" y="1394"/>
                    <a:pt x="167" y="1394"/>
                  </a:cubicBezTo>
                  <a:cubicBezTo>
                    <a:pt x="250" y="1394"/>
                    <a:pt x="334" y="1310"/>
                    <a:pt x="334" y="1227"/>
                  </a:cubicBezTo>
                  <a:lnTo>
                    <a:pt x="334" y="167"/>
                  </a:lnTo>
                  <a:cubicBezTo>
                    <a:pt x="334"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0" name="Google Shape;13870;p89"/>
            <p:cNvSpPr/>
            <p:nvPr/>
          </p:nvSpPr>
          <p:spPr>
            <a:xfrm>
              <a:off x="5341333" y="4261252"/>
              <a:ext cx="278752" cy="356463"/>
            </a:xfrm>
            <a:custGeom>
              <a:avLst/>
              <a:gdLst/>
              <a:ahLst/>
              <a:cxnLst/>
              <a:rect l="l" t="t" r="r" b="b"/>
              <a:pathLst>
                <a:path w="8799" h="11252" extrusionOk="0">
                  <a:moveTo>
                    <a:pt x="4941" y="333"/>
                  </a:moveTo>
                  <a:cubicBezTo>
                    <a:pt x="4941" y="333"/>
                    <a:pt x="4953" y="333"/>
                    <a:pt x="4953" y="345"/>
                  </a:cubicBezTo>
                  <a:lnTo>
                    <a:pt x="4953" y="1084"/>
                  </a:lnTo>
                  <a:cubicBezTo>
                    <a:pt x="4953" y="1250"/>
                    <a:pt x="4894" y="1417"/>
                    <a:pt x="4798" y="1536"/>
                  </a:cubicBezTo>
                  <a:lnTo>
                    <a:pt x="4429" y="2000"/>
                  </a:lnTo>
                  <a:lnTo>
                    <a:pt x="4393" y="2000"/>
                  </a:lnTo>
                  <a:lnTo>
                    <a:pt x="4024" y="1536"/>
                  </a:lnTo>
                  <a:cubicBezTo>
                    <a:pt x="3917" y="1417"/>
                    <a:pt x="3858" y="1250"/>
                    <a:pt x="3858" y="1084"/>
                  </a:cubicBezTo>
                  <a:lnTo>
                    <a:pt x="3893" y="333"/>
                  </a:lnTo>
                  <a:close/>
                  <a:moveTo>
                    <a:pt x="2310" y="3143"/>
                  </a:moveTo>
                  <a:lnTo>
                    <a:pt x="2310" y="3500"/>
                  </a:lnTo>
                  <a:cubicBezTo>
                    <a:pt x="2310" y="3608"/>
                    <a:pt x="2227" y="3691"/>
                    <a:pt x="2119" y="3691"/>
                  </a:cubicBezTo>
                  <a:lnTo>
                    <a:pt x="1941" y="3691"/>
                  </a:lnTo>
                  <a:lnTo>
                    <a:pt x="1941" y="3143"/>
                  </a:lnTo>
                  <a:close/>
                  <a:moveTo>
                    <a:pt x="6894" y="3143"/>
                  </a:moveTo>
                  <a:lnTo>
                    <a:pt x="6894" y="3691"/>
                  </a:lnTo>
                  <a:lnTo>
                    <a:pt x="6703" y="3691"/>
                  </a:lnTo>
                  <a:cubicBezTo>
                    <a:pt x="6596" y="3691"/>
                    <a:pt x="6513" y="3608"/>
                    <a:pt x="6513" y="3500"/>
                  </a:cubicBezTo>
                  <a:lnTo>
                    <a:pt x="6513" y="3143"/>
                  </a:lnTo>
                  <a:close/>
                  <a:moveTo>
                    <a:pt x="1607" y="3191"/>
                  </a:moveTo>
                  <a:lnTo>
                    <a:pt x="1607" y="3751"/>
                  </a:lnTo>
                  <a:cubicBezTo>
                    <a:pt x="1417" y="3846"/>
                    <a:pt x="1286" y="4012"/>
                    <a:pt x="1274" y="4227"/>
                  </a:cubicBezTo>
                  <a:cubicBezTo>
                    <a:pt x="1250" y="4393"/>
                    <a:pt x="1310" y="4572"/>
                    <a:pt x="1417" y="4691"/>
                  </a:cubicBezTo>
                  <a:cubicBezTo>
                    <a:pt x="1536" y="4810"/>
                    <a:pt x="1703" y="4882"/>
                    <a:pt x="1869" y="4882"/>
                  </a:cubicBezTo>
                  <a:lnTo>
                    <a:pt x="1976" y="4882"/>
                  </a:lnTo>
                  <a:cubicBezTo>
                    <a:pt x="2012" y="5132"/>
                    <a:pt x="2096" y="5394"/>
                    <a:pt x="2203" y="5608"/>
                  </a:cubicBezTo>
                  <a:lnTo>
                    <a:pt x="1953" y="5608"/>
                  </a:lnTo>
                  <a:lnTo>
                    <a:pt x="1953" y="5632"/>
                  </a:lnTo>
                  <a:cubicBezTo>
                    <a:pt x="1274" y="5632"/>
                    <a:pt x="703" y="5072"/>
                    <a:pt x="703" y="4382"/>
                  </a:cubicBezTo>
                  <a:cubicBezTo>
                    <a:pt x="703" y="3810"/>
                    <a:pt x="1084" y="3334"/>
                    <a:pt x="1607" y="3191"/>
                  </a:cubicBezTo>
                  <a:close/>
                  <a:moveTo>
                    <a:pt x="7239" y="3194"/>
                  </a:moveTo>
                  <a:cubicBezTo>
                    <a:pt x="7745" y="3341"/>
                    <a:pt x="8132" y="3814"/>
                    <a:pt x="8132" y="4382"/>
                  </a:cubicBezTo>
                  <a:cubicBezTo>
                    <a:pt x="8132" y="5060"/>
                    <a:pt x="7572" y="5632"/>
                    <a:pt x="6882" y="5632"/>
                  </a:cubicBezTo>
                  <a:lnTo>
                    <a:pt x="6620" y="5632"/>
                  </a:lnTo>
                  <a:cubicBezTo>
                    <a:pt x="6727" y="5405"/>
                    <a:pt x="6799" y="5155"/>
                    <a:pt x="6846" y="4894"/>
                  </a:cubicBezTo>
                  <a:lnTo>
                    <a:pt x="6953" y="4894"/>
                  </a:lnTo>
                  <a:cubicBezTo>
                    <a:pt x="7275" y="4894"/>
                    <a:pt x="7549" y="4655"/>
                    <a:pt x="7572" y="4358"/>
                  </a:cubicBezTo>
                  <a:cubicBezTo>
                    <a:pt x="7596" y="4203"/>
                    <a:pt x="7537" y="4024"/>
                    <a:pt x="7430" y="3905"/>
                  </a:cubicBezTo>
                  <a:cubicBezTo>
                    <a:pt x="7370" y="3846"/>
                    <a:pt x="7310" y="3798"/>
                    <a:pt x="7239" y="3751"/>
                  </a:cubicBezTo>
                  <a:lnTo>
                    <a:pt x="7239" y="3194"/>
                  </a:lnTo>
                  <a:close/>
                  <a:moveTo>
                    <a:pt x="5239" y="655"/>
                  </a:moveTo>
                  <a:cubicBezTo>
                    <a:pt x="5703" y="822"/>
                    <a:pt x="6096" y="1084"/>
                    <a:pt x="6406" y="1465"/>
                  </a:cubicBezTo>
                  <a:cubicBezTo>
                    <a:pt x="6727" y="1846"/>
                    <a:pt x="6929" y="2322"/>
                    <a:pt x="7001" y="2810"/>
                  </a:cubicBezTo>
                  <a:lnTo>
                    <a:pt x="5953" y="2810"/>
                  </a:lnTo>
                  <a:cubicBezTo>
                    <a:pt x="5870" y="2810"/>
                    <a:pt x="5798" y="2893"/>
                    <a:pt x="5798" y="2977"/>
                  </a:cubicBezTo>
                  <a:cubicBezTo>
                    <a:pt x="5798" y="3072"/>
                    <a:pt x="5870" y="3143"/>
                    <a:pt x="5953" y="3143"/>
                  </a:cubicBezTo>
                  <a:lnTo>
                    <a:pt x="6144" y="3143"/>
                  </a:lnTo>
                  <a:lnTo>
                    <a:pt x="6144" y="3500"/>
                  </a:lnTo>
                  <a:cubicBezTo>
                    <a:pt x="6144" y="3786"/>
                    <a:pt x="6382" y="4024"/>
                    <a:pt x="6668" y="4024"/>
                  </a:cubicBezTo>
                  <a:lnTo>
                    <a:pt x="6941" y="4024"/>
                  </a:lnTo>
                  <a:cubicBezTo>
                    <a:pt x="7013" y="4024"/>
                    <a:pt x="7084" y="4048"/>
                    <a:pt x="7144" y="4108"/>
                  </a:cubicBezTo>
                  <a:cubicBezTo>
                    <a:pt x="7203" y="4167"/>
                    <a:pt x="7227" y="4239"/>
                    <a:pt x="7227" y="4322"/>
                  </a:cubicBezTo>
                  <a:cubicBezTo>
                    <a:pt x="7203" y="4453"/>
                    <a:pt x="7072" y="4572"/>
                    <a:pt x="6929" y="4572"/>
                  </a:cubicBezTo>
                  <a:lnTo>
                    <a:pt x="6846" y="4572"/>
                  </a:lnTo>
                  <a:lnTo>
                    <a:pt x="6846" y="4560"/>
                  </a:lnTo>
                  <a:cubicBezTo>
                    <a:pt x="6846" y="4465"/>
                    <a:pt x="6775" y="4393"/>
                    <a:pt x="6691" y="4393"/>
                  </a:cubicBezTo>
                  <a:cubicBezTo>
                    <a:pt x="6596" y="4393"/>
                    <a:pt x="6525" y="4465"/>
                    <a:pt x="6525" y="4560"/>
                  </a:cubicBezTo>
                  <a:cubicBezTo>
                    <a:pt x="6537" y="5727"/>
                    <a:pt x="5584" y="6679"/>
                    <a:pt x="4405" y="6679"/>
                  </a:cubicBezTo>
                  <a:cubicBezTo>
                    <a:pt x="3239" y="6679"/>
                    <a:pt x="2286" y="5727"/>
                    <a:pt x="2286" y="4560"/>
                  </a:cubicBezTo>
                  <a:cubicBezTo>
                    <a:pt x="2286" y="4465"/>
                    <a:pt x="2203" y="4393"/>
                    <a:pt x="2119" y="4393"/>
                  </a:cubicBezTo>
                  <a:cubicBezTo>
                    <a:pt x="2024" y="4393"/>
                    <a:pt x="1953" y="4465"/>
                    <a:pt x="1953" y="4560"/>
                  </a:cubicBezTo>
                  <a:lnTo>
                    <a:pt x="1953" y="4572"/>
                  </a:lnTo>
                  <a:lnTo>
                    <a:pt x="1846" y="4572"/>
                  </a:lnTo>
                  <a:cubicBezTo>
                    <a:pt x="1774" y="4572"/>
                    <a:pt x="1703" y="4536"/>
                    <a:pt x="1643" y="4477"/>
                  </a:cubicBezTo>
                  <a:cubicBezTo>
                    <a:pt x="1584" y="4417"/>
                    <a:pt x="1572" y="4346"/>
                    <a:pt x="1572" y="4274"/>
                  </a:cubicBezTo>
                  <a:cubicBezTo>
                    <a:pt x="1584" y="4143"/>
                    <a:pt x="1715" y="4024"/>
                    <a:pt x="1869" y="4024"/>
                  </a:cubicBezTo>
                  <a:lnTo>
                    <a:pt x="2107" y="4024"/>
                  </a:lnTo>
                  <a:cubicBezTo>
                    <a:pt x="2381" y="4024"/>
                    <a:pt x="2619" y="3786"/>
                    <a:pt x="2619" y="3500"/>
                  </a:cubicBezTo>
                  <a:lnTo>
                    <a:pt x="2619" y="3143"/>
                  </a:lnTo>
                  <a:lnTo>
                    <a:pt x="5275" y="3143"/>
                  </a:lnTo>
                  <a:cubicBezTo>
                    <a:pt x="5358" y="3143"/>
                    <a:pt x="5441" y="3072"/>
                    <a:pt x="5441" y="2977"/>
                  </a:cubicBezTo>
                  <a:cubicBezTo>
                    <a:pt x="5441" y="2893"/>
                    <a:pt x="5358" y="2810"/>
                    <a:pt x="5275" y="2810"/>
                  </a:cubicBezTo>
                  <a:lnTo>
                    <a:pt x="1762" y="2810"/>
                  </a:lnTo>
                  <a:cubicBezTo>
                    <a:pt x="1822" y="2310"/>
                    <a:pt x="2024" y="1846"/>
                    <a:pt x="2357" y="1465"/>
                  </a:cubicBezTo>
                  <a:cubicBezTo>
                    <a:pt x="2667" y="1084"/>
                    <a:pt x="3072" y="810"/>
                    <a:pt x="3512" y="655"/>
                  </a:cubicBezTo>
                  <a:lnTo>
                    <a:pt x="3512" y="1084"/>
                  </a:lnTo>
                  <a:cubicBezTo>
                    <a:pt x="3512" y="1322"/>
                    <a:pt x="3596" y="1548"/>
                    <a:pt x="3739" y="1738"/>
                  </a:cubicBezTo>
                  <a:lnTo>
                    <a:pt x="4108" y="2203"/>
                  </a:lnTo>
                  <a:cubicBezTo>
                    <a:pt x="4167" y="2274"/>
                    <a:pt x="4274" y="2334"/>
                    <a:pt x="4382" y="2334"/>
                  </a:cubicBezTo>
                  <a:cubicBezTo>
                    <a:pt x="4489" y="2334"/>
                    <a:pt x="4572" y="2298"/>
                    <a:pt x="4643" y="2203"/>
                  </a:cubicBezTo>
                  <a:lnTo>
                    <a:pt x="5024" y="1738"/>
                  </a:lnTo>
                  <a:cubicBezTo>
                    <a:pt x="5167" y="1560"/>
                    <a:pt x="5239" y="1322"/>
                    <a:pt x="5239" y="1084"/>
                  </a:cubicBezTo>
                  <a:lnTo>
                    <a:pt x="5239" y="655"/>
                  </a:lnTo>
                  <a:close/>
                  <a:moveTo>
                    <a:pt x="5477" y="6763"/>
                  </a:moveTo>
                  <a:lnTo>
                    <a:pt x="5477" y="7953"/>
                  </a:lnTo>
                  <a:cubicBezTo>
                    <a:pt x="5215" y="8263"/>
                    <a:pt x="4822" y="8442"/>
                    <a:pt x="4405" y="8442"/>
                  </a:cubicBezTo>
                  <a:cubicBezTo>
                    <a:pt x="3989" y="8442"/>
                    <a:pt x="3608" y="8263"/>
                    <a:pt x="3334" y="7953"/>
                  </a:cubicBezTo>
                  <a:lnTo>
                    <a:pt x="3334" y="6763"/>
                  </a:lnTo>
                  <a:cubicBezTo>
                    <a:pt x="3667" y="6918"/>
                    <a:pt x="4024" y="7001"/>
                    <a:pt x="4405" y="7001"/>
                  </a:cubicBezTo>
                  <a:cubicBezTo>
                    <a:pt x="4798" y="7001"/>
                    <a:pt x="5155" y="6906"/>
                    <a:pt x="5477" y="6763"/>
                  </a:cubicBezTo>
                  <a:close/>
                  <a:moveTo>
                    <a:pt x="5477" y="8406"/>
                  </a:moveTo>
                  <a:lnTo>
                    <a:pt x="5477" y="8858"/>
                  </a:lnTo>
                  <a:cubicBezTo>
                    <a:pt x="5155" y="9049"/>
                    <a:pt x="4798" y="9144"/>
                    <a:pt x="4405" y="9144"/>
                  </a:cubicBezTo>
                  <a:cubicBezTo>
                    <a:pt x="4024" y="9144"/>
                    <a:pt x="3667" y="9037"/>
                    <a:pt x="3334" y="8858"/>
                  </a:cubicBezTo>
                  <a:lnTo>
                    <a:pt x="3334" y="8406"/>
                  </a:lnTo>
                  <a:cubicBezTo>
                    <a:pt x="3631" y="8644"/>
                    <a:pt x="4001" y="8763"/>
                    <a:pt x="4405" y="8763"/>
                  </a:cubicBezTo>
                  <a:cubicBezTo>
                    <a:pt x="4810" y="8763"/>
                    <a:pt x="5167" y="8632"/>
                    <a:pt x="5477" y="8406"/>
                  </a:cubicBezTo>
                  <a:close/>
                  <a:moveTo>
                    <a:pt x="3870" y="0"/>
                  </a:moveTo>
                  <a:cubicBezTo>
                    <a:pt x="3691" y="0"/>
                    <a:pt x="3548" y="131"/>
                    <a:pt x="3536" y="298"/>
                  </a:cubicBezTo>
                  <a:cubicBezTo>
                    <a:pt x="2977" y="464"/>
                    <a:pt x="2488" y="786"/>
                    <a:pt x="2107" y="1238"/>
                  </a:cubicBezTo>
                  <a:cubicBezTo>
                    <a:pt x="1715" y="1715"/>
                    <a:pt x="1476" y="2274"/>
                    <a:pt x="1417" y="2893"/>
                  </a:cubicBezTo>
                  <a:cubicBezTo>
                    <a:pt x="798" y="3096"/>
                    <a:pt x="345" y="3691"/>
                    <a:pt x="345" y="4382"/>
                  </a:cubicBezTo>
                  <a:cubicBezTo>
                    <a:pt x="345" y="5239"/>
                    <a:pt x="1048" y="5953"/>
                    <a:pt x="1929" y="5953"/>
                  </a:cubicBezTo>
                  <a:lnTo>
                    <a:pt x="2369" y="5953"/>
                  </a:lnTo>
                  <a:lnTo>
                    <a:pt x="2500" y="6132"/>
                  </a:lnTo>
                  <a:lnTo>
                    <a:pt x="1298" y="6846"/>
                  </a:lnTo>
                  <a:cubicBezTo>
                    <a:pt x="1167" y="6918"/>
                    <a:pt x="1072" y="7060"/>
                    <a:pt x="1060" y="7203"/>
                  </a:cubicBezTo>
                  <a:cubicBezTo>
                    <a:pt x="1036" y="7358"/>
                    <a:pt x="1072" y="7501"/>
                    <a:pt x="1167" y="7620"/>
                  </a:cubicBezTo>
                  <a:lnTo>
                    <a:pt x="1512" y="8037"/>
                  </a:lnTo>
                  <a:lnTo>
                    <a:pt x="1000" y="8192"/>
                  </a:lnTo>
                  <a:cubicBezTo>
                    <a:pt x="405" y="8370"/>
                    <a:pt x="0" y="8918"/>
                    <a:pt x="0" y="9525"/>
                  </a:cubicBezTo>
                  <a:lnTo>
                    <a:pt x="0" y="11073"/>
                  </a:lnTo>
                  <a:cubicBezTo>
                    <a:pt x="0" y="11168"/>
                    <a:pt x="83" y="11240"/>
                    <a:pt x="167" y="11240"/>
                  </a:cubicBezTo>
                  <a:cubicBezTo>
                    <a:pt x="262" y="11240"/>
                    <a:pt x="333" y="11168"/>
                    <a:pt x="333" y="11073"/>
                  </a:cubicBezTo>
                  <a:lnTo>
                    <a:pt x="333" y="9525"/>
                  </a:lnTo>
                  <a:cubicBezTo>
                    <a:pt x="333" y="9049"/>
                    <a:pt x="643" y="8632"/>
                    <a:pt x="1095" y="8501"/>
                  </a:cubicBezTo>
                  <a:lnTo>
                    <a:pt x="1726" y="8311"/>
                  </a:lnTo>
                  <a:lnTo>
                    <a:pt x="2203" y="8906"/>
                  </a:lnTo>
                  <a:cubicBezTo>
                    <a:pt x="2250" y="8965"/>
                    <a:pt x="2286" y="9049"/>
                    <a:pt x="2286" y="9120"/>
                  </a:cubicBezTo>
                  <a:lnTo>
                    <a:pt x="2286" y="11049"/>
                  </a:lnTo>
                  <a:cubicBezTo>
                    <a:pt x="2286" y="11132"/>
                    <a:pt x="2357" y="11204"/>
                    <a:pt x="2441" y="11204"/>
                  </a:cubicBezTo>
                  <a:cubicBezTo>
                    <a:pt x="2536" y="11204"/>
                    <a:pt x="2608" y="11132"/>
                    <a:pt x="2608" y="11049"/>
                  </a:cubicBezTo>
                  <a:lnTo>
                    <a:pt x="2608" y="9144"/>
                  </a:lnTo>
                  <a:cubicBezTo>
                    <a:pt x="2608" y="8977"/>
                    <a:pt x="2548" y="8823"/>
                    <a:pt x="2465" y="8704"/>
                  </a:cubicBezTo>
                  <a:lnTo>
                    <a:pt x="1417" y="7418"/>
                  </a:lnTo>
                  <a:cubicBezTo>
                    <a:pt x="1393" y="7370"/>
                    <a:pt x="1369" y="7322"/>
                    <a:pt x="1369" y="7263"/>
                  </a:cubicBezTo>
                  <a:cubicBezTo>
                    <a:pt x="1393" y="7203"/>
                    <a:pt x="1417" y="7156"/>
                    <a:pt x="1465" y="7132"/>
                  </a:cubicBezTo>
                  <a:lnTo>
                    <a:pt x="2727" y="6370"/>
                  </a:lnTo>
                  <a:cubicBezTo>
                    <a:pt x="2798" y="6441"/>
                    <a:pt x="2893" y="6501"/>
                    <a:pt x="2977" y="6560"/>
                  </a:cubicBezTo>
                  <a:lnTo>
                    <a:pt x="2977" y="9299"/>
                  </a:lnTo>
                  <a:cubicBezTo>
                    <a:pt x="2977" y="9394"/>
                    <a:pt x="3060" y="9466"/>
                    <a:pt x="3143" y="9466"/>
                  </a:cubicBezTo>
                  <a:cubicBezTo>
                    <a:pt x="3239" y="9466"/>
                    <a:pt x="3310" y="9394"/>
                    <a:pt x="3310" y="9299"/>
                  </a:cubicBezTo>
                  <a:lnTo>
                    <a:pt x="3310" y="9227"/>
                  </a:lnTo>
                  <a:cubicBezTo>
                    <a:pt x="3631" y="9394"/>
                    <a:pt x="4012" y="9477"/>
                    <a:pt x="4382" y="9477"/>
                  </a:cubicBezTo>
                  <a:cubicBezTo>
                    <a:pt x="4751" y="9477"/>
                    <a:pt x="5108" y="9394"/>
                    <a:pt x="5453" y="9227"/>
                  </a:cubicBezTo>
                  <a:lnTo>
                    <a:pt x="5453" y="11073"/>
                  </a:lnTo>
                  <a:cubicBezTo>
                    <a:pt x="5453" y="11156"/>
                    <a:pt x="5525" y="11240"/>
                    <a:pt x="5620" y="11240"/>
                  </a:cubicBezTo>
                  <a:cubicBezTo>
                    <a:pt x="5703" y="11240"/>
                    <a:pt x="5775" y="11156"/>
                    <a:pt x="5775" y="11073"/>
                  </a:cubicBezTo>
                  <a:lnTo>
                    <a:pt x="5775" y="6572"/>
                  </a:lnTo>
                  <a:cubicBezTo>
                    <a:pt x="5870" y="6513"/>
                    <a:pt x="5953" y="6441"/>
                    <a:pt x="6037" y="6382"/>
                  </a:cubicBezTo>
                  <a:lnTo>
                    <a:pt x="7299" y="7144"/>
                  </a:lnTo>
                  <a:cubicBezTo>
                    <a:pt x="7334" y="7180"/>
                    <a:pt x="7370" y="7215"/>
                    <a:pt x="7382" y="7275"/>
                  </a:cubicBezTo>
                  <a:cubicBezTo>
                    <a:pt x="7394" y="7334"/>
                    <a:pt x="7382" y="7382"/>
                    <a:pt x="7334" y="7430"/>
                  </a:cubicBezTo>
                  <a:lnTo>
                    <a:pt x="6298" y="8727"/>
                  </a:lnTo>
                  <a:cubicBezTo>
                    <a:pt x="6191" y="8834"/>
                    <a:pt x="6144" y="9001"/>
                    <a:pt x="6144" y="9156"/>
                  </a:cubicBezTo>
                  <a:lnTo>
                    <a:pt x="6144" y="11073"/>
                  </a:lnTo>
                  <a:cubicBezTo>
                    <a:pt x="6144" y="11156"/>
                    <a:pt x="6227" y="11240"/>
                    <a:pt x="6310" y="11240"/>
                  </a:cubicBezTo>
                  <a:cubicBezTo>
                    <a:pt x="6406" y="11240"/>
                    <a:pt x="6477" y="11156"/>
                    <a:pt x="6477" y="11073"/>
                  </a:cubicBezTo>
                  <a:lnTo>
                    <a:pt x="6477" y="9144"/>
                  </a:lnTo>
                  <a:cubicBezTo>
                    <a:pt x="6477" y="9049"/>
                    <a:pt x="6501" y="8977"/>
                    <a:pt x="6548" y="8918"/>
                  </a:cubicBezTo>
                  <a:lnTo>
                    <a:pt x="7025" y="8323"/>
                  </a:lnTo>
                  <a:lnTo>
                    <a:pt x="7668" y="8513"/>
                  </a:lnTo>
                  <a:cubicBezTo>
                    <a:pt x="8108" y="8644"/>
                    <a:pt x="8430" y="9061"/>
                    <a:pt x="8430" y="9537"/>
                  </a:cubicBezTo>
                  <a:lnTo>
                    <a:pt x="8430" y="11085"/>
                  </a:lnTo>
                  <a:cubicBezTo>
                    <a:pt x="8430" y="11180"/>
                    <a:pt x="8501" y="11251"/>
                    <a:pt x="8584" y="11251"/>
                  </a:cubicBezTo>
                  <a:cubicBezTo>
                    <a:pt x="8680" y="11251"/>
                    <a:pt x="8751" y="11180"/>
                    <a:pt x="8751" y="11085"/>
                  </a:cubicBezTo>
                  <a:lnTo>
                    <a:pt x="8751" y="9537"/>
                  </a:lnTo>
                  <a:cubicBezTo>
                    <a:pt x="8799" y="8906"/>
                    <a:pt x="8394" y="8346"/>
                    <a:pt x="7799" y="8192"/>
                  </a:cubicBezTo>
                  <a:lnTo>
                    <a:pt x="7299" y="8037"/>
                  </a:lnTo>
                  <a:lnTo>
                    <a:pt x="7632" y="7620"/>
                  </a:lnTo>
                  <a:cubicBezTo>
                    <a:pt x="7727" y="7501"/>
                    <a:pt x="7775" y="7358"/>
                    <a:pt x="7739" y="7203"/>
                  </a:cubicBezTo>
                  <a:cubicBezTo>
                    <a:pt x="7715" y="7060"/>
                    <a:pt x="7620" y="6941"/>
                    <a:pt x="7501" y="6846"/>
                  </a:cubicBezTo>
                  <a:lnTo>
                    <a:pt x="6298" y="6132"/>
                  </a:lnTo>
                  <a:lnTo>
                    <a:pt x="6429" y="5953"/>
                  </a:lnTo>
                  <a:lnTo>
                    <a:pt x="6882" y="5953"/>
                  </a:lnTo>
                  <a:cubicBezTo>
                    <a:pt x="7739" y="5953"/>
                    <a:pt x="8453" y="5251"/>
                    <a:pt x="8453" y="4382"/>
                  </a:cubicBezTo>
                  <a:cubicBezTo>
                    <a:pt x="8453" y="3691"/>
                    <a:pt x="8013" y="3096"/>
                    <a:pt x="7382" y="2893"/>
                  </a:cubicBezTo>
                  <a:cubicBezTo>
                    <a:pt x="7346" y="2274"/>
                    <a:pt x="7108" y="1715"/>
                    <a:pt x="6703" y="1238"/>
                  </a:cubicBezTo>
                  <a:cubicBezTo>
                    <a:pt x="6334" y="786"/>
                    <a:pt x="5834" y="464"/>
                    <a:pt x="5275" y="298"/>
                  </a:cubicBezTo>
                  <a:cubicBezTo>
                    <a:pt x="5263" y="131"/>
                    <a:pt x="5108" y="0"/>
                    <a:pt x="4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1" name="Google Shape;13871;p89"/>
            <p:cNvSpPr/>
            <p:nvPr/>
          </p:nvSpPr>
          <p:spPr>
            <a:xfrm>
              <a:off x="5436753" y="4366842"/>
              <a:ext cx="21511" cy="10613"/>
            </a:xfrm>
            <a:custGeom>
              <a:avLst/>
              <a:gdLst/>
              <a:ahLst/>
              <a:cxnLst/>
              <a:rect l="l" t="t" r="r" b="b"/>
              <a:pathLst>
                <a:path w="679" h="335" extrusionOk="0">
                  <a:moveTo>
                    <a:pt x="155" y="1"/>
                  </a:moveTo>
                  <a:cubicBezTo>
                    <a:pt x="72" y="1"/>
                    <a:pt x="0" y="72"/>
                    <a:pt x="0" y="167"/>
                  </a:cubicBezTo>
                  <a:cubicBezTo>
                    <a:pt x="0" y="251"/>
                    <a:pt x="72" y="334"/>
                    <a:pt x="155" y="334"/>
                  </a:cubicBezTo>
                  <a:lnTo>
                    <a:pt x="524" y="334"/>
                  </a:lnTo>
                  <a:cubicBezTo>
                    <a:pt x="608" y="334"/>
                    <a:pt x="679" y="251"/>
                    <a:pt x="679" y="167"/>
                  </a:cubicBezTo>
                  <a:cubicBezTo>
                    <a:pt x="679"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2" name="Google Shape;13872;p89"/>
            <p:cNvSpPr/>
            <p:nvPr/>
          </p:nvSpPr>
          <p:spPr>
            <a:xfrm>
              <a:off x="5503503" y="4366842"/>
              <a:ext cx="21923" cy="10613"/>
            </a:xfrm>
            <a:custGeom>
              <a:avLst/>
              <a:gdLst/>
              <a:ahLst/>
              <a:cxnLst/>
              <a:rect l="l" t="t" r="r" b="b"/>
              <a:pathLst>
                <a:path w="692" h="335" extrusionOk="0">
                  <a:moveTo>
                    <a:pt x="167" y="1"/>
                  </a:moveTo>
                  <a:cubicBezTo>
                    <a:pt x="84" y="1"/>
                    <a:pt x="1" y="72"/>
                    <a:pt x="1" y="167"/>
                  </a:cubicBezTo>
                  <a:cubicBezTo>
                    <a:pt x="1" y="251"/>
                    <a:pt x="84" y="334"/>
                    <a:pt x="167" y="334"/>
                  </a:cubicBezTo>
                  <a:lnTo>
                    <a:pt x="525" y="334"/>
                  </a:lnTo>
                  <a:cubicBezTo>
                    <a:pt x="620" y="334"/>
                    <a:pt x="691" y="251"/>
                    <a:pt x="691" y="167"/>
                  </a:cubicBezTo>
                  <a:cubicBezTo>
                    <a:pt x="691" y="72"/>
                    <a:pt x="620"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873" name="Google Shape;13873;p89"/>
          <p:cNvSpPr/>
          <p:nvPr/>
        </p:nvSpPr>
        <p:spPr>
          <a:xfrm>
            <a:off x="1322345" y="3661182"/>
            <a:ext cx="367805" cy="259871"/>
          </a:xfrm>
          <a:custGeom>
            <a:avLst/>
            <a:gdLst/>
            <a:ahLst/>
            <a:cxnLst/>
            <a:rect l="l" t="t" r="r" b="b"/>
            <a:pathLst>
              <a:path w="11610" h="8203" extrusionOk="0">
                <a:moveTo>
                  <a:pt x="8950" y="1"/>
                </a:moveTo>
                <a:cubicBezTo>
                  <a:pt x="8803" y="1"/>
                  <a:pt x="8662" y="36"/>
                  <a:pt x="8597" y="153"/>
                </a:cubicBezTo>
                <a:cubicBezTo>
                  <a:pt x="8276" y="749"/>
                  <a:pt x="7228" y="1975"/>
                  <a:pt x="6633" y="2642"/>
                </a:cubicBezTo>
                <a:cubicBezTo>
                  <a:pt x="6359" y="2939"/>
                  <a:pt x="5978" y="3118"/>
                  <a:pt x="5573" y="3154"/>
                </a:cubicBezTo>
                <a:lnTo>
                  <a:pt x="4978" y="3154"/>
                </a:lnTo>
                <a:lnTo>
                  <a:pt x="4978" y="2999"/>
                </a:lnTo>
                <a:cubicBezTo>
                  <a:pt x="4978" y="2916"/>
                  <a:pt x="4906" y="2832"/>
                  <a:pt x="4811" y="2832"/>
                </a:cubicBezTo>
                <a:lnTo>
                  <a:pt x="3263" y="2832"/>
                </a:lnTo>
                <a:lnTo>
                  <a:pt x="3263" y="2749"/>
                </a:lnTo>
                <a:cubicBezTo>
                  <a:pt x="3263" y="2666"/>
                  <a:pt x="3192" y="2582"/>
                  <a:pt x="3097" y="2582"/>
                </a:cubicBezTo>
                <a:lnTo>
                  <a:pt x="168" y="2582"/>
                </a:lnTo>
                <a:cubicBezTo>
                  <a:pt x="72" y="2582"/>
                  <a:pt x="1" y="2666"/>
                  <a:pt x="1" y="2749"/>
                </a:cubicBezTo>
                <a:lnTo>
                  <a:pt x="1" y="5440"/>
                </a:lnTo>
                <a:cubicBezTo>
                  <a:pt x="1" y="5535"/>
                  <a:pt x="72" y="5606"/>
                  <a:pt x="168" y="5606"/>
                </a:cubicBezTo>
                <a:cubicBezTo>
                  <a:pt x="263" y="5606"/>
                  <a:pt x="334" y="5535"/>
                  <a:pt x="334" y="5440"/>
                </a:cubicBezTo>
                <a:lnTo>
                  <a:pt x="334" y="2916"/>
                </a:lnTo>
                <a:lnTo>
                  <a:pt x="2894" y="2916"/>
                </a:lnTo>
                <a:lnTo>
                  <a:pt x="2894" y="7857"/>
                </a:lnTo>
                <a:lnTo>
                  <a:pt x="334" y="7857"/>
                </a:lnTo>
                <a:lnTo>
                  <a:pt x="334" y="6118"/>
                </a:lnTo>
                <a:cubicBezTo>
                  <a:pt x="334" y="6023"/>
                  <a:pt x="263" y="5952"/>
                  <a:pt x="168" y="5952"/>
                </a:cubicBezTo>
                <a:cubicBezTo>
                  <a:pt x="72" y="5952"/>
                  <a:pt x="1" y="6023"/>
                  <a:pt x="1" y="6118"/>
                </a:cubicBezTo>
                <a:lnTo>
                  <a:pt x="1" y="8035"/>
                </a:lnTo>
                <a:cubicBezTo>
                  <a:pt x="1" y="8119"/>
                  <a:pt x="72" y="8202"/>
                  <a:pt x="168" y="8202"/>
                </a:cubicBezTo>
                <a:lnTo>
                  <a:pt x="3073" y="8202"/>
                </a:lnTo>
                <a:cubicBezTo>
                  <a:pt x="3156" y="8202"/>
                  <a:pt x="3239" y="8119"/>
                  <a:pt x="3239" y="8035"/>
                </a:cubicBezTo>
                <a:lnTo>
                  <a:pt x="3239" y="7964"/>
                </a:lnTo>
                <a:lnTo>
                  <a:pt x="4787" y="7964"/>
                </a:lnTo>
                <a:cubicBezTo>
                  <a:pt x="4871" y="7964"/>
                  <a:pt x="4942" y="7881"/>
                  <a:pt x="4942" y="7797"/>
                </a:cubicBezTo>
                <a:lnTo>
                  <a:pt x="4942" y="7642"/>
                </a:lnTo>
                <a:lnTo>
                  <a:pt x="5859" y="7642"/>
                </a:lnTo>
                <a:cubicBezTo>
                  <a:pt x="5954" y="7642"/>
                  <a:pt x="6061" y="7690"/>
                  <a:pt x="6156" y="7750"/>
                </a:cubicBezTo>
                <a:cubicBezTo>
                  <a:pt x="6287" y="7869"/>
                  <a:pt x="6430" y="7964"/>
                  <a:pt x="6597" y="8023"/>
                </a:cubicBezTo>
                <a:cubicBezTo>
                  <a:pt x="6764" y="8083"/>
                  <a:pt x="6930" y="8107"/>
                  <a:pt x="7109" y="8107"/>
                </a:cubicBezTo>
                <a:lnTo>
                  <a:pt x="7776" y="8107"/>
                </a:lnTo>
                <a:cubicBezTo>
                  <a:pt x="7859" y="8107"/>
                  <a:pt x="7942" y="8035"/>
                  <a:pt x="7942" y="7940"/>
                </a:cubicBezTo>
                <a:cubicBezTo>
                  <a:pt x="7942" y="7857"/>
                  <a:pt x="7859" y="7785"/>
                  <a:pt x="7776" y="7785"/>
                </a:cubicBezTo>
                <a:lnTo>
                  <a:pt x="7109" y="7785"/>
                </a:lnTo>
                <a:cubicBezTo>
                  <a:pt x="6966" y="7785"/>
                  <a:pt x="6835" y="7750"/>
                  <a:pt x="6716" y="7702"/>
                </a:cubicBezTo>
                <a:cubicBezTo>
                  <a:pt x="6597" y="7666"/>
                  <a:pt x="6478" y="7583"/>
                  <a:pt x="6371" y="7500"/>
                </a:cubicBezTo>
                <a:cubicBezTo>
                  <a:pt x="6228" y="7381"/>
                  <a:pt x="6049" y="7309"/>
                  <a:pt x="5859" y="7309"/>
                </a:cubicBezTo>
                <a:lnTo>
                  <a:pt x="4942" y="7309"/>
                </a:lnTo>
                <a:lnTo>
                  <a:pt x="4942" y="4987"/>
                </a:lnTo>
                <a:cubicBezTo>
                  <a:pt x="4942" y="4892"/>
                  <a:pt x="4871" y="4821"/>
                  <a:pt x="4775" y="4821"/>
                </a:cubicBezTo>
                <a:cubicBezTo>
                  <a:pt x="4692" y="4821"/>
                  <a:pt x="4621" y="4892"/>
                  <a:pt x="4621" y="4987"/>
                </a:cubicBezTo>
                <a:lnTo>
                  <a:pt x="4621" y="7619"/>
                </a:lnTo>
                <a:lnTo>
                  <a:pt x="3251" y="7619"/>
                </a:lnTo>
                <a:lnTo>
                  <a:pt x="3251" y="3166"/>
                </a:lnTo>
                <a:lnTo>
                  <a:pt x="4621" y="3166"/>
                </a:lnTo>
                <a:lnTo>
                  <a:pt x="4621" y="4309"/>
                </a:lnTo>
                <a:cubicBezTo>
                  <a:pt x="4621" y="4404"/>
                  <a:pt x="4692" y="4475"/>
                  <a:pt x="4775" y="4475"/>
                </a:cubicBezTo>
                <a:cubicBezTo>
                  <a:pt x="4871" y="4475"/>
                  <a:pt x="4942" y="4404"/>
                  <a:pt x="4942" y="4309"/>
                </a:cubicBezTo>
                <a:lnTo>
                  <a:pt x="4942" y="3475"/>
                </a:lnTo>
                <a:lnTo>
                  <a:pt x="5561" y="3475"/>
                </a:lnTo>
                <a:cubicBezTo>
                  <a:pt x="6049" y="3451"/>
                  <a:pt x="6526" y="3225"/>
                  <a:pt x="6847" y="2868"/>
                </a:cubicBezTo>
                <a:cubicBezTo>
                  <a:pt x="7597" y="2047"/>
                  <a:pt x="8538" y="951"/>
                  <a:pt x="8859" y="344"/>
                </a:cubicBezTo>
                <a:cubicBezTo>
                  <a:pt x="8877" y="337"/>
                  <a:pt x="8900" y="334"/>
                  <a:pt x="8928" y="334"/>
                </a:cubicBezTo>
                <a:cubicBezTo>
                  <a:pt x="8994" y="334"/>
                  <a:pt x="9085" y="351"/>
                  <a:pt x="9169" y="368"/>
                </a:cubicBezTo>
                <a:cubicBezTo>
                  <a:pt x="9443" y="534"/>
                  <a:pt x="9574" y="856"/>
                  <a:pt x="9502" y="1177"/>
                </a:cubicBezTo>
                <a:lnTo>
                  <a:pt x="8812" y="2797"/>
                </a:lnTo>
                <a:cubicBezTo>
                  <a:pt x="8800" y="2856"/>
                  <a:pt x="8800" y="2916"/>
                  <a:pt x="8835" y="2963"/>
                </a:cubicBezTo>
                <a:cubicBezTo>
                  <a:pt x="8859" y="2999"/>
                  <a:pt x="8919" y="3035"/>
                  <a:pt x="8978" y="3035"/>
                </a:cubicBezTo>
                <a:lnTo>
                  <a:pt x="10836" y="3035"/>
                </a:lnTo>
                <a:cubicBezTo>
                  <a:pt x="11074" y="3035"/>
                  <a:pt x="11276" y="3225"/>
                  <a:pt x="11276" y="3463"/>
                </a:cubicBezTo>
                <a:lnTo>
                  <a:pt x="11276" y="3523"/>
                </a:lnTo>
                <a:cubicBezTo>
                  <a:pt x="11276" y="3761"/>
                  <a:pt x="11074" y="3952"/>
                  <a:pt x="10836" y="3952"/>
                </a:cubicBezTo>
                <a:lnTo>
                  <a:pt x="9859" y="3952"/>
                </a:lnTo>
                <a:cubicBezTo>
                  <a:pt x="9764" y="3952"/>
                  <a:pt x="9693" y="4035"/>
                  <a:pt x="9693" y="4118"/>
                </a:cubicBezTo>
                <a:cubicBezTo>
                  <a:pt x="9693" y="4213"/>
                  <a:pt x="9764" y="4285"/>
                  <a:pt x="9859" y="4285"/>
                </a:cubicBezTo>
                <a:lnTo>
                  <a:pt x="10621" y="4285"/>
                </a:lnTo>
                <a:cubicBezTo>
                  <a:pt x="10859" y="4285"/>
                  <a:pt x="11038" y="4475"/>
                  <a:pt x="11038" y="4702"/>
                </a:cubicBezTo>
                <a:lnTo>
                  <a:pt x="11038" y="4785"/>
                </a:lnTo>
                <a:cubicBezTo>
                  <a:pt x="11038" y="5023"/>
                  <a:pt x="10836" y="5202"/>
                  <a:pt x="10621" y="5202"/>
                </a:cubicBezTo>
                <a:lnTo>
                  <a:pt x="9859" y="5202"/>
                </a:lnTo>
                <a:cubicBezTo>
                  <a:pt x="9764" y="5202"/>
                  <a:pt x="9693" y="5285"/>
                  <a:pt x="9693" y="5368"/>
                </a:cubicBezTo>
                <a:cubicBezTo>
                  <a:pt x="9693" y="5464"/>
                  <a:pt x="9764" y="5535"/>
                  <a:pt x="9859" y="5535"/>
                </a:cubicBezTo>
                <a:lnTo>
                  <a:pt x="10443" y="5535"/>
                </a:lnTo>
                <a:cubicBezTo>
                  <a:pt x="10657" y="5535"/>
                  <a:pt x="10859" y="5714"/>
                  <a:pt x="10859" y="5952"/>
                </a:cubicBezTo>
                <a:lnTo>
                  <a:pt x="10859" y="6071"/>
                </a:lnTo>
                <a:cubicBezTo>
                  <a:pt x="10859" y="6297"/>
                  <a:pt x="10681" y="6488"/>
                  <a:pt x="10443" y="6488"/>
                </a:cubicBezTo>
                <a:lnTo>
                  <a:pt x="9859" y="6488"/>
                </a:lnTo>
                <a:cubicBezTo>
                  <a:pt x="9764" y="6488"/>
                  <a:pt x="9693" y="6559"/>
                  <a:pt x="9693" y="6654"/>
                </a:cubicBezTo>
                <a:cubicBezTo>
                  <a:pt x="9693" y="6738"/>
                  <a:pt x="9764" y="6809"/>
                  <a:pt x="9859" y="6809"/>
                </a:cubicBezTo>
                <a:lnTo>
                  <a:pt x="10086" y="6809"/>
                </a:lnTo>
                <a:cubicBezTo>
                  <a:pt x="10288" y="6809"/>
                  <a:pt x="10467" y="6988"/>
                  <a:pt x="10467" y="7202"/>
                </a:cubicBezTo>
                <a:lnTo>
                  <a:pt x="10467" y="7369"/>
                </a:lnTo>
                <a:cubicBezTo>
                  <a:pt x="10467" y="7571"/>
                  <a:pt x="10288" y="7750"/>
                  <a:pt x="10086" y="7750"/>
                </a:cubicBezTo>
                <a:lnTo>
                  <a:pt x="8442" y="7750"/>
                </a:lnTo>
                <a:cubicBezTo>
                  <a:pt x="8359" y="7750"/>
                  <a:pt x="8276" y="7821"/>
                  <a:pt x="8276" y="7916"/>
                </a:cubicBezTo>
                <a:cubicBezTo>
                  <a:pt x="8276" y="8000"/>
                  <a:pt x="8359" y="8083"/>
                  <a:pt x="8442" y="8083"/>
                </a:cubicBezTo>
                <a:lnTo>
                  <a:pt x="10086" y="8083"/>
                </a:lnTo>
                <a:cubicBezTo>
                  <a:pt x="10478" y="8083"/>
                  <a:pt x="10812" y="7750"/>
                  <a:pt x="10812" y="7345"/>
                </a:cubicBezTo>
                <a:lnTo>
                  <a:pt x="10812" y="7214"/>
                </a:lnTo>
                <a:cubicBezTo>
                  <a:pt x="10812" y="7047"/>
                  <a:pt x="10764" y="6904"/>
                  <a:pt x="10681" y="6785"/>
                </a:cubicBezTo>
                <a:cubicBezTo>
                  <a:pt x="10979" y="6678"/>
                  <a:pt x="11181" y="6392"/>
                  <a:pt x="11181" y="6071"/>
                </a:cubicBezTo>
                <a:lnTo>
                  <a:pt x="11181" y="5952"/>
                </a:lnTo>
                <a:cubicBezTo>
                  <a:pt x="11181" y="5761"/>
                  <a:pt x="11109" y="5583"/>
                  <a:pt x="10990" y="5440"/>
                </a:cubicBezTo>
                <a:cubicBezTo>
                  <a:pt x="11217" y="5309"/>
                  <a:pt x="11371" y="5071"/>
                  <a:pt x="11371" y="4785"/>
                </a:cubicBezTo>
                <a:lnTo>
                  <a:pt x="11371" y="4702"/>
                </a:lnTo>
                <a:cubicBezTo>
                  <a:pt x="11371" y="4511"/>
                  <a:pt x="11300" y="4333"/>
                  <a:pt x="11181" y="4190"/>
                </a:cubicBezTo>
                <a:cubicBezTo>
                  <a:pt x="11431" y="4059"/>
                  <a:pt x="11598" y="3809"/>
                  <a:pt x="11598" y="3511"/>
                </a:cubicBezTo>
                <a:lnTo>
                  <a:pt x="11598" y="3451"/>
                </a:lnTo>
                <a:cubicBezTo>
                  <a:pt x="11610" y="3023"/>
                  <a:pt x="11276" y="2678"/>
                  <a:pt x="10836" y="2678"/>
                </a:cubicBezTo>
                <a:lnTo>
                  <a:pt x="9228" y="2678"/>
                </a:lnTo>
                <a:lnTo>
                  <a:pt x="9824" y="1273"/>
                </a:lnTo>
                <a:cubicBezTo>
                  <a:pt x="9824" y="1273"/>
                  <a:pt x="9824" y="1261"/>
                  <a:pt x="9847" y="1261"/>
                </a:cubicBezTo>
                <a:cubicBezTo>
                  <a:pt x="9978" y="784"/>
                  <a:pt x="9764" y="296"/>
                  <a:pt x="9335" y="58"/>
                </a:cubicBezTo>
                <a:cubicBezTo>
                  <a:pt x="9324" y="46"/>
                  <a:pt x="9312" y="46"/>
                  <a:pt x="9288" y="46"/>
                </a:cubicBezTo>
                <a:cubicBezTo>
                  <a:pt x="9196" y="25"/>
                  <a:pt x="9071" y="1"/>
                  <a:pt x="89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874" name="Google Shape;13874;p89"/>
          <p:cNvGrpSpPr/>
          <p:nvPr/>
        </p:nvGrpSpPr>
        <p:grpSpPr>
          <a:xfrm>
            <a:off x="3103646" y="3590676"/>
            <a:ext cx="360233" cy="362451"/>
            <a:chOff x="3107608" y="3763401"/>
            <a:chExt cx="360233" cy="362451"/>
          </a:xfrm>
        </p:grpSpPr>
        <p:sp>
          <p:nvSpPr>
            <p:cNvPr id="13875" name="Google Shape;13875;p89"/>
            <p:cNvSpPr/>
            <p:nvPr/>
          </p:nvSpPr>
          <p:spPr>
            <a:xfrm>
              <a:off x="3323349" y="3763401"/>
              <a:ext cx="144492" cy="152729"/>
            </a:xfrm>
            <a:custGeom>
              <a:avLst/>
              <a:gdLst/>
              <a:ahLst/>
              <a:cxnLst/>
              <a:rect l="l" t="t" r="r" b="b"/>
              <a:pathLst>
                <a:path w="4561" h="4821" extrusionOk="0">
                  <a:moveTo>
                    <a:pt x="2354" y="0"/>
                  </a:moveTo>
                  <a:cubicBezTo>
                    <a:pt x="1649" y="0"/>
                    <a:pt x="958" y="340"/>
                    <a:pt x="524" y="975"/>
                  </a:cubicBezTo>
                  <a:cubicBezTo>
                    <a:pt x="1" y="1761"/>
                    <a:pt x="36" y="2761"/>
                    <a:pt x="584" y="3511"/>
                  </a:cubicBezTo>
                  <a:lnTo>
                    <a:pt x="536" y="4642"/>
                  </a:lnTo>
                  <a:cubicBezTo>
                    <a:pt x="536" y="4702"/>
                    <a:pt x="572" y="4761"/>
                    <a:pt x="620" y="4797"/>
                  </a:cubicBezTo>
                  <a:cubicBezTo>
                    <a:pt x="644" y="4809"/>
                    <a:pt x="679" y="4821"/>
                    <a:pt x="703" y="4821"/>
                  </a:cubicBezTo>
                  <a:cubicBezTo>
                    <a:pt x="739" y="4821"/>
                    <a:pt x="751" y="4821"/>
                    <a:pt x="775" y="4809"/>
                  </a:cubicBezTo>
                  <a:lnTo>
                    <a:pt x="1810" y="4333"/>
                  </a:lnTo>
                  <a:cubicBezTo>
                    <a:pt x="1987" y="4375"/>
                    <a:pt x="2166" y="4395"/>
                    <a:pt x="2342" y="4395"/>
                  </a:cubicBezTo>
                  <a:cubicBezTo>
                    <a:pt x="3067" y="4395"/>
                    <a:pt x="3756" y="4048"/>
                    <a:pt x="4168" y="3416"/>
                  </a:cubicBezTo>
                  <a:cubicBezTo>
                    <a:pt x="4323" y="3214"/>
                    <a:pt x="4430" y="2975"/>
                    <a:pt x="4489" y="2725"/>
                  </a:cubicBezTo>
                  <a:cubicBezTo>
                    <a:pt x="4501" y="2630"/>
                    <a:pt x="4454" y="2547"/>
                    <a:pt x="4370" y="2511"/>
                  </a:cubicBezTo>
                  <a:cubicBezTo>
                    <a:pt x="4360" y="2510"/>
                    <a:pt x="4351" y="2509"/>
                    <a:pt x="4341" y="2509"/>
                  </a:cubicBezTo>
                  <a:cubicBezTo>
                    <a:pt x="4258" y="2509"/>
                    <a:pt x="4188" y="2555"/>
                    <a:pt x="4156" y="2630"/>
                  </a:cubicBezTo>
                  <a:cubicBezTo>
                    <a:pt x="4108" y="2844"/>
                    <a:pt x="4025" y="3035"/>
                    <a:pt x="3906" y="3225"/>
                  </a:cubicBezTo>
                  <a:cubicBezTo>
                    <a:pt x="3551" y="3749"/>
                    <a:pt x="2961" y="4059"/>
                    <a:pt x="2349" y="4059"/>
                  </a:cubicBezTo>
                  <a:cubicBezTo>
                    <a:pt x="2182" y="4059"/>
                    <a:pt x="2013" y="4036"/>
                    <a:pt x="1846" y="3987"/>
                  </a:cubicBezTo>
                  <a:cubicBezTo>
                    <a:pt x="1831" y="3982"/>
                    <a:pt x="1816" y="3980"/>
                    <a:pt x="1801" y="3980"/>
                  </a:cubicBezTo>
                  <a:cubicBezTo>
                    <a:pt x="1779" y="3980"/>
                    <a:pt x="1755" y="3985"/>
                    <a:pt x="1727" y="3999"/>
                  </a:cubicBezTo>
                  <a:lnTo>
                    <a:pt x="894" y="4392"/>
                  </a:lnTo>
                  <a:lnTo>
                    <a:pt x="941" y="3464"/>
                  </a:lnTo>
                  <a:cubicBezTo>
                    <a:pt x="941" y="3416"/>
                    <a:pt x="929" y="3392"/>
                    <a:pt x="917" y="3344"/>
                  </a:cubicBezTo>
                  <a:cubicBezTo>
                    <a:pt x="405" y="2713"/>
                    <a:pt x="382" y="1832"/>
                    <a:pt x="822" y="1154"/>
                  </a:cubicBezTo>
                  <a:cubicBezTo>
                    <a:pt x="1096" y="749"/>
                    <a:pt x="1513" y="475"/>
                    <a:pt x="2001" y="368"/>
                  </a:cubicBezTo>
                  <a:cubicBezTo>
                    <a:pt x="2120" y="348"/>
                    <a:pt x="2239" y="337"/>
                    <a:pt x="2357" y="337"/>
                  </a:cubicBezTo>
                  <a:cubicBezTo>
                    <a:pt x="2723" y="337"/>
                    <a:pt x="3079" y="438"/>
                    <a:pt x="3394" y="654"/>
                  </a:cubicBezTo>
                  <a:cubicBezTo>
                    <a:pt x="3870" y="963"/>
                    <a:pt x="4168" y="1475"/>
                    <a:pt x="4215" y="2035"/>
                  </a:cubicBezTo>
                  <a:cubicBezTo>
                    <a:pt x="4226" y="2123"/>
                    <a:pt x="4299" y="2191"/>
                    <a:pt x="4376" y="2191"/>
                  </a:cubicBezTo>
                  <a:cubicBezTo>
                    <a:pt x="4382" y="2191"/>
                    <a:pt x="4388" y="2190"/>
                    <a:pt x="4394" y="2190"/>
                  </a:cubicBezTo>
                  <a:cubicBezTo>
                    <a:pt x="4489" y="2166"/>
                    <a:pt x="4561" y="2094"/>
                    <a:pt x="4549" y="2011"/>
                  </a:cubicBezTo>
                  <a:cubicBezTo>
                    <a:pt x="4489" y="1332"/>
                    <a:pt x="4132" y="737"/>
                    <a:pt x="3572" y="368"/>
                  </a:cubicBezTo>
                  <a:cubicBezTo>
                    <a:pt x="3196" y="120"/>
                    <a:pt x="2773" y="0"/>
                    <a:pt x="23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6" name="Google Shape;13876;p89"/>
            <p:cNvSpPr/>
            <p:nvPr/>
          </p:nvSpPr>
          <p:spPr>
            <a:xfrm>
              <a:off x="3107608" y="3863256"/>
              <a:ext cx="333844" cy="262596"/>
            </a:xfrm>
            <a:custGeom>
              <a:avLst/>
              <a:gdLst/>
              <a:ahLst/>
              <a:cxnLst/>
              <a:rect l="l" t="t" r="r" b="b"/>
              <a:pathLst>
                <a:path w="10538" h="8289" extrusionOk="0">
                  <a:moveTo>
                    <a:pt x="4894" y="2121"/>
                  </a:moveTo>
                  <a:lnTo>
                    <a:pt x="5108" y="2324"/>
                  </a:lnTo>
                  <a:lnTo>
                    <a:pt x="4822" y="2609"/>
                  </a:lnTo>
                  <a:lnTo>
                    <a:pt x="4537" y="2883"/>
                  </a:lnTo>
                  <a:lnTo>
                    <a:pt x="4334" y="2681"/>
                  </a:lnTo>
                  <a:lnTo>
                    <a:pt x="4894" y="2121"/>
                  </a:lnTo>
                  <a:close/>
                  <a:moveTo>
                    <a:pt x="5894" y="3431"/>
                  </a:moveTo>
                  <a:cubicBezTo>
                    <a:pt x="5965" y="3431"/>
                    <a:pt x="6025" y="3455"/>
                    <a:pt x="6084" y="3502"/>
                  </a:cubicBezTo>
                  <a:lnTo>
                    <a:pt x="6275" y="3693"/>
                  </a:lnTo>
                  <a:cubicBezTo>
                    <a:pt x="6382" y="3800"/>
                    <a:pt x="6382" y="3967"/>
                    <a:pt x="6275" y="4062"/>
                  </a:cubicBezTo>
                  <a:cubicBezTo>
                    <a:pt x="6227" y="4110"/>
                    <a:pt x="6156" y="4145"/>
                    <a:pt x="6084" y="4145"/>
                  </a:cubicBezTo>
                  <a:cubicBezTo>
                    <a:pt x="6013" y="4145"/>
                    <a:pt x="5953" y="4110"/>
                    <a:pt x="5894" y="4062"/>
                  </a:cubicBezTo>
                  <a:lnTo>
                    <a:pt x="5703" y="3872"/>
                  </a:lnTo>
                  <a:cubicBezTo>
                    <a:pt x="5596" y="3764"/>
                    <a:pt x="5596" y="3586"/>
                    <a:pt x="5703" y="3502"/>
                  </a:cubicBezTo>
                  <a:cubicBezTo>
                    <a:pt x="5739" y="3455"/>
                    <a:pt x="5810" y="3431"/>
                    <a:pt x="5894" y="3431"/>
                  </a:cubicBezTo>
                  <a:close/>
                  <a:moveTo>
                    <a:pt x="6453" y="1955"/>
                  </a:moveTo>
                  <a:lnTo>
                    <a:pt x="8085" y="3919"/>
                  </a:lnTo>
                  <a:cubicBezTo>
                    <a:pt x="8406" y="4324"/>
                    <a:pt x="8454" y="4812"/>
                    <a:pt x="8192" y="5062"/>
                  </a:cubicBezTo>
                  <a:lnTo>
                    <a:pt x="7275" y="5991"/>
                  </a:lnTo>
                  <a:cubicBezTo>
                    <a:pt x="7159" y="6102"/>
                    <a:pt x="7004" y="6155"/>
                    <a:pt x="6835" y="6155"/>
                  </a:cubicBezTo>
                  <a:cubicBezTo>
                    <a:pt x="6606" y="6155"/>
                    <a:pt x="6351" y="6057"/>
                    <a:pt x="6132" y="5872"/>
                  </a:cubicBezTo>
                  <a:lnTo>
                    <a:pt x="4167" y="4241"/>
                  </a:lnTo>
                  <a:lnTo>
                    <a:pt x="4167" y="4062"/>
                  </a:lnTo>
                  <a:cubicBezTo>
                    <a:pt x="4191" y="3824"/>
                    <a:pt x="4298" y="3610"/>
                    <a:pt x="4465" y="3443"/>
                  </a:cubicBezTo>
                  <a:lnTo>
                    <a:pt x="4941" y="2967"/>
                  </a:lnTo>
                  <a:lnTo>
                    <a:pt x="5358" y="3383"/>
                  </a:lnTo>
                  <a:cubicBezTo>
                    <a:pt x="5239" y="3610"/>
                    <a:pt x="5263" y="3907"/>
                    <a:pt x="5453" y="4098"/>
                  </a:cubicBezTo>
                  <a:lnTo>
                    <a:pt x="5656" y="4288"/>
                  </a:lnTo>
                  <a:cubicBezTo>
                    <a:pt x="5775" y="4407"/>
                    <a:pt x="5918" y="4467"/>
                    <a:pt x="6084" y="4467"/>
                  </a:cubicBezTo>
                  <a:cubicBezTo>
                    <a:pt x="6191" y="4467"/>
                    <a:pt x="6287" y="4431"/>
                    <a:pt x="6370" y="4395"/>
                  </a:cubicBezTo>
                  <a:lnTo>
                    <a:pt x="7239" y="5265"/>
                  </a:lnTo>
                  <a:cubicBezTo>
                    <a:pt x="7275" y="5300"/>
                    <a:pt x="7323" y="5312"/>
                    <a:pt x="7358" y="5312"/>
                  </a:cubicBezTo>
                  <a:cubicBezTo>
                    <a:pt x="7406" y="5312"/>
                    <a:pt x="7454" y="5300"/>
                    <a:pt x="7477" y="5265"/>
                  </a:cubicBezTo>
                  <a:cubicBezTo>
                    <a:pt x="7537" y="5217"/>
                    <a:pt x="7537" y="5086"/>
                    <a:pt x="7477" y="5026"/>
                  </a:cubicBezTo>
                  <a:lnTo>
                    <a:pt x="6608" y="4157"/>
                  </a:lnTo>
                  <a:cubicBezTo>
                    <a:pt x="6727" y="3931"/>
                    <a:pt x="6692" y="3633"/>
                    <a:pt x="6501" y="3443"/>
                  </a:cubicBezTo>
                  <a:lnTo>
                    <a:pt x="6311" y="3252"/>
                  </a:lnTo>
                  <a:cubicBezTo>
                    <a:pt x="6188" y="3130"/>
                    <a:pt x="6032" y="3073"/>
                    <a:pt x="5880" y="3073"/>
                  </a:cubicBezTo>
                  <a:cubicBezTo>
                    <a:pt x="5779" y="3073"/>
                    <a:pt x="5681" y="3098"/>
                    <a:pt x="5596" y="3145"/>
                  </a:cubicBezTo>
                  <a:lnTo>
                    <a:pt x="5179" y="2729"/>
                  </a:lnTo>
                  <a:lnTo>
                    <a:pt x="5453" y="2443"/>
                  </a:lnTo>
                  <a:lnTo>
                    <a:pt x="5656" y="2252"/>
                  </a:lnTo>
                  <a:cubicBezTo>
                    <a:pt x="5834" y="2074"/>
                    <a:pt x="6084" y="1967"/>
                    <a:pt x="6334" y="1955"/>
                  </a:cubicBezTo>
                  <a:close/>
                  <a:moveTo>
                    <a:pt x="1928" y="1"/>
                  </a:moveTo>
                  <a:cubicBezTo>
                    <a:pt x="1921" y="1"/>
                    <a:pt x="1913" y="1"/>
                    <a:pt x="1905" y="2"/>
                  </a:cubicBezTo>
                  <a:cubicBezTo>
                    <a:pt x="1477" y="62"/>
                    <a:pt x="1072" y="252"/>
                    <a:pt x="762" y="550"/>
                  </a:cubicBezTo>
                  <a:cubicBezTo>
                    <a:pt x="0" y="1312"/>
                    <a:pt x="0" y="2562"/>
                    <a:pt x="762" y="3324"/>
                  </a:cubicBezTo>
                  <a:lnTo>
                    <a:pt x="1393" y="3967"/>
                  </a:lnTo>
                  <a:cubicBezTo>
                    <a:pt x="1750" y="4324"/>
                    <a:pt x="1810" y="4884"/>
                    <a:pt x="1524" y="5300"/>
                  </a:cubicBezTo>
                  <a:cubicBezTo>
                    <a:pt x="1489" y="5360"/>
                    <a:pt x="1500" y="5455"/>
                    <a:pt x="1548" y="5515"/>
                  </a:cubicBezTo>
                  <a:lnTo>
                    <a:pt x="2131" y="6086"/>
                  </a:lnTo>
                  <a:cubicBezTo>
                    <a:pt x="2155" y="6122"/>
                    <a:pt x="2203" y="6134"/>
                    <a:pt x="2239" y="6134"/>
                  </a:cubicBezTo>
                  <a:lnTo>
                    <a:pt x="2262" y="6134"/>
                  </a:lnTo>
                  <a:cubicBezTo>
                    <a:pt x="2298" y="6134"/>
                    <a:pt x="2346" y="6110"/>
                    <a:pt x="2381" y="6074"/>
                  </a:cubicBezTo>
                  <a:cubicBezTo>
                    <a:pt x="3084" y="5193"/>
                    <a:pt x="3001" y="3931"/>
                    <a:pt x="2215" y="3145"/>
                  </a:cubicBezTo>
                  <a:lnTo>
                    <a:pt x="1572" y="2502"/>
                  </a:lnTo>
                  <a:cubicBezTo>
                    <a:pt x="1429" y="2359"/>
                    <a:pt x="1334" y="2145"/>
                    <a:pt x="1334" y="1919"/>
                  </a:cubicBezTo>
                  <a:cubicBezTo>
                    <a:pt x="1334" y="1705"/>
                    <a:pt x="1429" y="1502"/>
                    <a:pt x="1572" y="1347"/>
                  </a:cubicBezTo>
                  <a:cubicBezTo>
                    <a:pt x="1727" y="1193"/>
                    <a:pt x="1929" y="1109"/>
                    <a:pt x="2155" y="1109"/>
                  </a:cubicBezTo>
                  <a:cubicBezTo>
                    <a:pt x="2381" y="1109"/>
                    <a:pt x="2572" y="1193"/>
                    <a:pt x="2739" y="1347"/>
                  </a:cubicBezTo>
                  <a:lnTo>
                    <a:pt x="3965" y="2574"/>
                  </a:lnTo>
                  <a:cubicBezTo>
                    <a:pt x="3941" y="2609"/>
                    <a:pt x="3929" y="2657"/>
                    <a:pt x="3929" y="2693"/>
                  </a:cubicBezTo>
                  <a:cubicBezTo>
                    <a:pt x="3929" y="2740"/>
                    <a:pt x="3941" y="2788"/>
                    <a:pt x="3965" y="2812"/>
                  </a:cubicBezTo>
                  <a:lnTo>
                    <a:pt x="4298" y="3145"/>
                  </a:lnTo>
                  <a:lnTo>
                    <a:pt x="4227" y="3217"/>
                  </a:lnTo>
                  <a:cubicBezTo>
                    <a:pt x="3929" y="3514"/>
                    <a:pt x="3775" y="3931"/>
                    <a:pt x="3834" y="4348"/>
                  </a:cubicBezTo>
                  <a:cubicBezTo>
                    <a:pt x="3870" y="4586"/>
                    <a:pt x="3965" y="4812"/>
                    <a:pt x="4120" y="5003"/>
                  </a:cubicBezTo>
                  <a:lnTo>
                    <a:pt x="6275" y="7777"/>
                  </a:lnTo>
                  <a:cubicBezTo>
                    <a:pt x="6513" y="8086"/>
                    <a:pt x="6870" y="8265"/>
                    <a:pt x="7263" y="8289"/>
                  </a:cubicBezTo>
                  <a:lnTo>
                    <a:pt x="7346" y="8289"/>
                  </a:lnTo>
                  <a:cubicBezTo>
                    <a:pt x="7704" y="8289"/>
                    <a:pt x="8049" y="8146"/>
                    <a:pt x="8311" y="7896"/>
                  </a:cubicBezTo>
                  <a:lnTo>
                    <a:pt x="9549" y="6658"/>
                  </a:lnTo>
                  <a:cubicBezTo>
                    <a:pt x="9609" y="6598"/>
                    <a:pt x="9609" y="6479"/>
                    <a:pt x="9549" y="6419"/>
                  </a:cubicBezTo>
                  <a:cubicBezTo>
                    <a:pt x="9519" y="6390"/>
                    <a:pt x="9475" y="6375"/>
                    <a:pt x="9430" y="6375"/>
                  </a:cubicBezTo>
                  <a:cubicBezTo>
                    <a:pt x="9385" y="6375"/>
                    <a:pt x="9341" y="6390"/>
                    <a:pt x="9311" y="6419"/>
                  </a:cubicBezTo>
                  <a:lnTo>
                    <a:pt x="8073" y="7658"/>
                  </a:lnTo>
                  <a:cubicBezTo>
                    <a:pt x="7880" y="7850"/>
                    <a:pt x="7613" y="7956"/>
                    <a:pt x="7332" y="7956"/>
                  </a:cubicBezTo>
                  <a:cubicBezTo>
                    <a:pt x="7317" y="7956"/>
                    <a:pt x="7302" y="7956"/>
                    <a:pt x="7287" y="7955"/>
                  </a:cubicBezTo>
                  <a:cubicBezTo>
                    <a:pt x="6989" y="7932"/>
                    <a:pt x="6727" y="7789"/>
                    <a:pt x="6549" y="7562"/>
                  </a:cubicBezTo>
                  <a:lnTo>
                    <a:pt x="4501" y="4943"/>
                  </a:lnTo>
                  <a:lnTo>
                    <a:pt x="5918" y="6122"/>
                  </a:lnTo>
                  <a:cubicBezTo>
                    <a:pt x="6203" y="6360"/>
                    <a:pt x="6525" y="6479"/>
                    <a:pt x="6846" y="6479"/>
                  </a:cubicBezTo>
                  <a:cubicBezTo>
                    <a:pt x="7108" y="6479"/>
                    <a:pt x="7346" y="6384"/>
                    <a:pt x="7525" y="6205"/>
                  </a:cubicBezTo>
                  <a:lnTo>
                    <a:pt x="8454" y="5288"/>
                  </a:lnTo>
                  <a:cubicBezTo>
                    <a:pt x="8835" y="4895"/>
                    <a:pt x="8787" y="4217"/>
                    <a:pt x="8358" y="3681"/>
                  </a:cubicBezTo>
                  <a:lnTo>
                    <a:pt x="7192" y="2264"/>
                  </a:lnTo>
                  <a:lnTo>
                    <a:pt x="9811" y="4300"/>
                  </a:lnTo>
                  <a:cubicBezTo>
                    <a:pt x="10049" y="4479"/>
                    <a:pt x="10180" y="4753"/>
                    <a:pt x="10192" y="5050"/>
                  </a:cubicBezTo>
                  <a:cubicBezTo>
                    <a:pt x="10204" y="5348"/>
                    <a:pt x="10109" y="5634"/>
                    <a:pt x="9894" y="5836"/>
                  </a:cubicBezTo>
                  <a:cubicBezTo>
                    <a:pt x="9835" y="5896"/>
                    <a:pt x="9835" y="6015"/>
                    <a:pt x="9894" y="6074"/>
                  </a:cubicBezTo>
                  <a:cubicBezTo>
                    <a:pt x="9924" y="6104"/>
                    <a:pt x="9969" y="6119"/>
                    <a:pt x="10013" y="6119"/>
                  </a:cubicBezTo>
                  <a:cubicBezTo>
                    <a:pt x="10058" y="6119"/>
                    <a:pt x="10103" y="6104"/>
                    <a:pt x="10132" y="6074"/>
                  </a:cubicBezTo>
                  <a:cubicBezTo>
                    <a:pt x="10382" y="5824"/>
                    <a:pt x="10537" y="5455"/>
                    <a:pt x="10502" y="5062"/>
                  </a:cubicBezTo>
                  <a:cubicBezTo>
                    <a:pt x="10478" y="4681"/>
                    <a:pt x="10299" y="4324"/>
                    <a:pt x="9990" y="4086"/>
                  </a:cubicBezTo>
                  <a:lnTo>
                    <a:pt x="7227" y="1943"/>
                  </a:lnTo>
                  <a:lnTo>
                    <a:pt x="7215" y="1919"/>
                  </a:lnTo>
                  <a:cubicBezTo>
                    <a:pt x="7025" y="1776"/>
                    <a:pt x="6799" y="1669"/>
                    <a:pt x="6561" y="1645"/>
                  </a:cubicBezTo>
                  <a:cubicBezTo>
                    <a:pt x="6498" y="1636"/>
                    <a:pt x="6436" y="1632"/>
                    <a:pt x="6374" y="1632"/>
                  </a:cubicBezTo>
                  <a:cubicBezTo>
                    <a:pt x="6022" y="1632"/>
                    <a:pt x="5683" y="1773"/>
                    <a:pt x="5429" y="2026"/>
                  </a:cubicBezTo>
                  <a:lnTo>
                    <a:pt x="5358" y="2097"/>
                  </a:lnTo>
                  <a:lnTo>
                    <a:pt x="5025" y="1776"/>
                  </a:lnTo>
                  <a:cubicBezTo>
                    <a:pt x="5001" y="1740"/>
                    <a:pt x="4953" y="1728"/>
                    <a:pt x="4906" y="1728"/>
                  </a:cubicBezTo>
                  <a:cubicBezTo>
                    <a:pt x="4870" y="1728"/>
                    <a:pt x="4822" y="1740"/>
                    <a:pt x="4787" y="1776"/>
                  </a:cubicBezTo>
                  <a:lnTo>
                    <a:pt x="3560" y="538"/>
                  </a:lnTo>
                  <a:cubicBezTo>
                    <a:pt x="3298" y="288"/>
                    <a:pt x="2989" y="109"/>
                    <a:pt x="2643" y="38"/>
                  </a:cubicBezTo>
                  <a:cubicBezTo>
                    <a:pt x="2627" y="31"/>
                    <a:pt x="2610" y="27"/>
                    <a:pt x="2593" y="27"/>
                  </a:cubicBezTo>
                  <a:cubicBezTo>
                    <a:pt x="2525" y="27"/>
                    <a:pt x="2460" y="81"/>
                    <a:pt x="2441" y="157"/>
                  </a:cubicBezTo>
                  <a:cubicBezTo>
                    <a:pt x="2405" y="240"/>
                    <a:pt x="2465" y="335"/>
                    <a:pt x="2560" y="359"/>
                  </a:cubicBezTo>
                  <a:cubicBezTo>
                    <a:pt x="2846" y="431"/>
                    <a:pt x="3096" y="585"/>
                    <a:pt x="3298" y="788"/>
                  </a:cubicBezTo>
                  <a:lnTo>
                    <a:pt x="4537" y="2026"/>
                  </a:lnTo>
                  <a:lnTo>
                    <a:pt x="4215" y="2359"/>
                  </a:lnTo>
                  <a:lnTo>
                    <a:pt x="2977" y="1121"/>
                  </a:lnTo>
                  <a:cubicBezTo>
                    <a:pt x="2751" y="895"/>
                    <a:pt x="2465" y="776"/>
                    <a:pt x="2155" y="776"/>
                  </a:cubicBezTo>
                  <a:cubicBezTo>
                    <a:pt x="1846" y="776"/>
                    <a:pt x="1560" y="895"/>
                    <a:pt x="1334" y="1121"/>
                  </a:cubicBezTo>
                  <a:cubicBezTo>
                    <a:pt x="1119" y="1347"/>
                    <a:pt x="1000" y="1621"/>
                    <a:pt x="1000" y="1943"/>
                  </a:cubicBezTo>
                  <a:cubicBezTo>
                    <a:pt x="1000" y="2252"/>
                    <a:pt x="1119" y="2538"/>
                    <a:pt x="1334" y="2752"/>
                  </a:cubicBezTo>
                  <a:lnTo>
                    <a:pt x="1977" y="3395"/>
                  </a:lnTo>
                  <a:cubicBezTo>
                    <a:pt x="2608" y="4026"/>
                    <a:pt x="2703" y="4991"/>
                    <a:pt x="2227" y="5729"/>
                  </a:cubicBezTo>
                  <a:lnTo>
                    <a:pt x="1893" y="5396"/>
                  </a:lnTo>
                  <a:cubicBezTo>
                    <a:pt x="2167" y="4860"/>
                    <a:pt x="2084" y="4181"/>
                    <a:pt x="1655" y="3741"/>
                  </a:cubicBezTo>
                  <a:lnTo>
                    <a:pt x="1012" y="3098"/>
                  </a:lnTo>
                  <a:cubicBezTo>
                    <a:pt x="381" y="2478"/>
                    <a:pt x="381" y="1431"/>
                    <a:pt x="1012" y="812"/>
                  </a:cubicBezTo>
                  <a:cubicBezTo>
                    <a:pt x="1262" y="550"/>
                    <a:pt x="1596" y="395"/>
                    <a:pt x="1953" y="347"/>
                  </a:cubicBezTo>
                  <a:cubicBezTo>
                    <a:pt x="2036" y="335"/>
                    <a:pt x="2108" y="252"/>
                    <a:pt x="2096" y="157"/>
                  </a:cubicBezTo>
                  <a:cubicBezTo>
                    <a:pt x="2085" y="69"/>
                    <a:pt x="2023" y="1"/>
                    <a:pt x="19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7" name="Google Shape;13877;p89"/>
            <p:cNvSpPr/>
            <p:nvPr/>
          </p:nvSpPr>
          <p:spPr>
            <a:xfrm>
              <a:off x="3361840" y="3799453"/>
              <a:ext cx="74701" cy="71438"/>
            </a:xfrm>
            <a:custGeom>
              <a:avLst/>
              <a:gdLst/>
              <a:ahLst/>
              <a:cxnLst/>
              <a:rect l="l" t="t" r="r" b="b"/>
              <a:pathLst>
                <a:path w="2358" h="2255" extrusionOk="0">
                  <a:moveTo>
                    <a:pt x="1441" y="337"/>
                  </a:moveTo>
                  <a:cubicBezTo>
                    <a:pt x="1572" y="337"/>
                    <a:pt x="1691" y="385"/>
                    <a:pt x="1798" y="480"/>
                  </a:cubicBezTo>
                  <a:cubicBezTo>
                    <a:pt x="1988" y="682"/>
                    <a:pt x="1988" y="1004"/>
                    <a:pt x="1798" y="1194"/>
                  </a:cubicBezTo>
                  <a:cubicBezTo>
                    <a:pt x="1703" y="1296"/>
                    <a:pt x="1572" y="1346"/>
                    <a:pt x="1441" y="1346"/>
                  </a:cubicBezTo>
                  <a:cubicBezTo>
                    <a:pt x="1310" y="1346"/>
                    <a:pt x="1179" y="1296"/>
                    <a:pt x="1084" y="1194"/>
                  </a:cubicBezTo>
                  <a:cubicBezTo>
                    <a:pt x="893" y="1004"/>
                    <a:pt x="893" y="682"/>
                    <a:pt x="1084" y="480"/>
                  </a:cubicBezTo>
                  <a:cubicBezTo>
                    <a:pt x="1191" y="385"/>
                    <a:pt x="1310" y="337"/>
                    <a:pt x="1441" y="337"/>
                  </a:cubicBezTo>
                  <a:close/>
                  <a:moveTo>
                    <a:pt x="1424" y="1"/>
                  </a:moveTo>
                  <a:cubicBezTo>
                    <a:pt x="1209" y="1"/>
                    <a:pt x="994" y="81"/>
                    <a:pt x="833" y="242"/>
                  </a:cubicBezTo>
                  <a:cubicBezTo>
                    <a:pt x="548" y="528"/>
                    <a:pt x="500" y="980"/>
                    <a:pt x="726" y="1302"/>
                  </a:cubicBezTo>
                  <a:lnTo>
                    <a:pt x="60" y="1968"/>
                  </a:lnTo>
                  <a:cubicBezTo>
                    <a:pt x="0" y="2028"/>
                    <a:pt x="0" y="2147"/>
                    <a:pt x="60" y="2206"/>
                  </a:cubicBezTo>
                  <a:cubicBezTo>
                    <a:pt x="83" y="2242"/>
                    <a:pt x="131" y="2254"/>
                    <a:pt x="167" y="2254"/>
                  </a:cubicBezTo>
                  <a:cubicBezTo>
                    <a:pt x="214" y="2254"/>
                    <a:pt x="262" y="2242"/>
                    <a:pt x="286" y="2206"/>
                  </a:cubicBezTo>
                  <a:lnTo>
                    <a:pt x="964" y="1540"/>
                  </a:lnTo>
                  <a:cubicBezTo>
                    <a:pt x="1095" y="1635"/>
                    <a:pt x="1262" y="1671"/>
                    <a:pt x="1417" y="1671"/>
                  </a:cubicBezTo>
                  <a:cubicBezTo>
                    <a:pt x="1643" y="1671"/>
                    <a:pt x="1857" y="1587"/>
                    <a:pt x="2012" y="1421"/>
                  </a:cubicBezTo>
                  <a:cubicBezTo>
                    <a:pt x="2357" y="1111"/>
                    <a:pt x="2357" y="575"/>
                    <a:pt x="2024" y="242"/>
                  </a:cubicBezTo>
                  <a:cubicBezTo>
                    <a:pt x="1857" y="81"/>
                    <a:pt x="1640" y="1"/>
                    <a:pt x="14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78" name="Google Shape;13878;p89"/>
          <p:cNvGrpSpPr/>
          <p:nvPr/>
        </p:nvGrpSpPr>
        <p:grpSpPr>
          <a:xfrm>
            <a:off x="889343" y="3625827"/>
            <a:ext cx="351585" cy="339705"/>
            <a:chOff x="889343" y="3801227"/>
            <a:chExt cx="351585" cy="339705"/>
          </a:xfrm>
        </p:grpSpPr>
        <p:sp>
          <p:nvSpPr>
            <p:cNvPr id="13879" name="Google Shape;13879;p89"/>
            <p:cNvSpPr/>
            <p:nvPr/>
          </p:nvSpPr>
          <p:spPr>
            <a:xfrm>
              <a:off x="1014954" y="4068479"/>
              <a:ext cx="35862" cy="10233"/>
            </a:xfrm>
            <a:custGeom>
              <a:avLst/>
              <a:gdLst/>
              <a:ahLst/>
              <a:cxnLst/>
              <a:rect l="l" t="t" r="r" b="b"/>
              <a:pathLst>
                <a:path w="1132" h="323" extrusionOk="0">
                  <a:moveTo>
                    <a:pt x="167" y="1"/>
                  </a:moveTo>
                  <a:cubicBezTo>
                    <a:pt x="84" y="1"/>
                    <a:pt x="0" y="72"/>
                    <a:pt x="0" y="168"/>
                  </a:cubicBezTo>
                  <a:cubicBezTo>
                    <a:pt x="0" y="251"/>
                    <a:pt x="84" y="322"/>
                    <a:pt x="167" y="322"/>
                  </a:cubicBezTo>
                  <a:lnTo>
                    <a:pt x="977" y="322"/>
                  </a:lnTo>
                  <a:cubicBezTo>
                    <a:pt x="1060" y="322"/>
                    <a:pt x="1131" y="251"/>
                    <a:pt x="1131" y="168"/>
                  </a:cubicBezTo>
                  <a:cubicBezTo>
                    <a:pt x="1131" y="72"/>
                    <a:pt x="1060" y="1"/>
                    <a:pt x="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0" name="Google Shape;13880;p89"/>
            <p:cNvSpPr/>
            <p:nvPr/>
          </p:nvSpPr>
          <p:spPr>
            <a:xfrm>
              <a:off x="889343" y="3801227"/>
              <a:ext cx="351585" cy="339705"/>
            </a:xfrm>
            <a:custGeom>
              <a:avLst/>
              <a:gdLst/>
              <a:ahLst/>
              <a:cxnLst/>
              <a:rect l="l" t="t" r="r" b="b"/>
              <a:pathLst>
                <a:path w="11098" h="10723" extrusionOk="0">
                  <a:moveTo>
                    <a:pt x="3894" y="746"/>
                  </a:moveTo>
                  <a:lnTo>
                    <a:pt x="3894" y="746"/>
                  </a:lnTo>
                  <a:cubicBezTo>
                    <a:pt x="3763" y="1079"/>
                    <a:pt x="3572" y="1281"/>
                    <a:pt x="3418" y="1400"/>
                  </a:cubicBezTo>
                  <a:cubicBezTo>
                    <a:pt x="3465" y="1115"/>
                    <a:pt x="3644" y="865"/>
                    <a:pt x="3894" y="746"/>
                  </a:cubicBezTo>
                  <a:close/>
                  <a:moveTo>
                    <a:pt x="4823" y="662"/>
                  </a:moveTo>
                  <a:cubicBezTo>
                    <a:pt x="5275" y="662"/>
                    <a:pt x="5656" y="1043"/>
                    <a:pt x="5656" y="1496"/>
                  </a:cubicBezTo>
                  <a:lnTo>
                    <a:pt x="5656" y="2008"/>
                  </a:lnTo>
                  <a:cubicBezTo>
                    <a:pt x="4715" y="1912"/>
                    <a:pt x="4418" y="1067"/>
                    <a:pt x="4323" y="662"/>
                  </a:cubicBezTo>
                  <a:close/>
                  <a:moveTo>
                    <a:pt x="3108" y="2377"/>
                  </a:moveTo>
                  <a:lnTo>
                    <a:pt x="3108" y="2508"/>
                  </a:lnTo>
                  <a:cubicBezTo>
                    <a:pt x="3108" y="2591"/>
                    <a:pt x="3108" y="2674"/>
                    <a:pt x="3120" y="2746"/>
                  </a:cubicBezTo>
                  <a:cubicBezTo>
                    <a:pt x="3060" y="2710"/>
                    <a:pt x="3037" y="2651"/>
                    <a:pt x="3037" y="2555"/>
                  </a:cubicBezTo>
                  <a:cubicBezTo>
                    <a:pt x="3037" y="2484"/>
                    <a:pt x="3060" y="2424"/>
                    <a:pt x="3108" y="2377"/>
                  </a:cubicBezTo>
                  <a:close/>
                  <a:moveTo>
                    <a:pt x="5966" y="2377"/>
                  </a:moveTo>
                  <a:cubicBezTo>
                    <a:pt x="6013" y="2424"/>
                    <a:pt x="6037" y="2484"/>
                    <a:pt x="6037" y="2555"/>
                  </a:cubicBezTo>
                  <a:cubicBezTo>
                    <a:pt x="6037" y="2627"/>
                    <a:pt x="5989" y="2710"/>
                    <a:pt x="5954" y="2746"/>
                  </a:cubicBezTo>
                  <a:cubicBezTo>
                    <a:pt x="5966" y="2674"/>
                    <a:pt x="5966" y="2603"/>
                    <a:pt x="5966" y="2508"/>
                  </a:cubicBezTo>
                  <a:lnTo>
                    <a:pt x="5966" y="2377"/>
                  </a:lnTo>
                  <a:close/>
                  <a:moveTo>
                    <a:pt x="6870" y="3460"/>
                  </a:moveTo>
                  <a:lnTo>
                    <a:pt x="6870" y="3746"/>
                  </a:lnTo>
                  <a:lnTo>
                    <a:pt x="5430" y="3746"/>
                  </a:lnTo>
                  <a:cubicBezTo>
                    <a:pt x="5513" y="3651"/>
                    <a:pt x="5608" y="3567"/>
                    <a:pt x="5680" y="3460"/>
                  </a:cubicBezTo>
                  <a:close/>
                  <a:moveTo>
                    <a:pt x="4108" y="1055"/>
                  </a:moveTo>
                  <a:cubicBezTo>
                    <a:pt x="4323" y="1698"/>
                    <a:pt x="4823" y="2258"/>
                    <a:pt x="5656" y="2317"/>
                  </a:cubicBezTo>
                  <a:lnTo>
                    <a:pt x="5656" y="2508"/>
                  </a:lnTo>
                  <a:cubicBezTo>
                    <a:pt x="5656" y="2984"/>
                    <a:pt x="5394" y="3424"/>
                    <a:pt x="5001" y="3663"/>
                  </a:cubicBezTo>
                  <a:lnTo>
                    <a:pt x="4799" y="3758"/>
                  </a:lnTo>
                  <a:cubicBezTo>
                    <a:pt x="4721" y="3811"/>
                    <a:pt x="4629" y="3838"/>
                    <a:pt x="4535" y="3838"/>
                  </a:cubicBezTo>
                  <a:cubicBezTo>
                    <a:pt x="4442" y="3838"/>
                    <a:pt x="4346" y="3811"/>
                    <a:pt x="4263" y="3758"/>
                  </a:cubicBezTo>
                  <a:lnTo>
                    <a:pt x="4073" y="3663"/>
                  </a:lnTo>
                  <a:cubicBezTo>
                    <a:pt x="3668" y="3424"/>
                    <a:pt x="3418" y="2984"/>
                    <a:pt x="3418" y="2508"/>
                  </a:cubicBezTo>
                  <a:lnTo>
                    <a:pt x="3418" y="2174"/>
                  </a:lnTo>
                  <a:lnTo>
                    <a:pt x="3418" y="1769"/>
                  </a:lnTo>
                  <a:cubicBezTo>
                    <a:pt x="3584" y="1698"/>
                    <a:pt x="3882" y="1484"/>
                    <a:pt x="4108" y="1055"/>
                  </a:cubicBezTo>
                  <a:close/>
                  <a:moveTo>
                    <a:pt x="4977" y="4055"/>
                  </a:moveTo>
                  <a:lnTo>
                    <a:pt x="4977" y="4591"/>
                  </a:lnTo>
                  <a:lnTo>
                    <a:pt x="4537" y="4913"/>
                  </a:lnTo>
                  <a:lnTo>
                    <a:pt x="4084" y="4591"/>
                  </a:lnTo>
                  <a:lnTo>
                    <a:pt x="4084" y="4055"/>
                  </a:lnTo>
                  <a:lnTo>
                    <a:pt x="4120" y="4055"/>
                  </a:lnTo>
                  <a:cubicBezTo>
                    <a:pt x="4251" y="4139"/>
                    <a:pt x="4382" y="4163"/>
                    <a:pt x="4537" y="4163"/>
                  </a:cubicBezTo>
                  <a:cubicBezTo>
                    <a:pt x="4680" y="4163"/>
                    <a:pt x="4823" y="4139"/>
                    <a:pt x="4954" y="4055"/>
                  </a:cubicBezTo>
                  <a:close/>
                  <a:moveTo>
                    <a:pt x="4084" y="4972"/>
                  </a:moveTo>
                  <a:lnTo>
                    <a:pt x="4299" y="5115"/>
                  </a:lnTo>
                  <a:lnTo>
                    <a:pt x="4084" y="5365"/>
                  </a:lnTo>
                  <a:lnTo>
                    <a:pt x="4084" y="4972"/>
                  </a:lnTo>
                  <a:close/>
                  <a:moveTo>
                    <a:pt x="4977" y="4984"/>
                  </a:moveTo>
                  <a:lnTo>
                    <a:pt x="4977" y="5389"/>
                  </a:lnTo>
                  <a:lnTo>
                    <a:pt x="4775" y="5127"/>
                  </a:lnTo>
                  <a:lnTo>
                    <a:pt x="4977" y="4984"/>
                  </a:lnTo>
                  <a:close/>
                  <a:moveTo>
                    <a:pt x="4977" y="5925"/>
                  </a:moveTo>
                  <a:lnTo>
                    <a:pt x="4977" y="6330"/>
                  </a:lnTo>
                  <a:lnTo>
                    <a:pt x="4942" y="6008"/>
                  </a:lnTo>
                  <a:lnTo>
                    <a:pt x="4977" y="5925"/>
                  </a:lnTo>
                  <a:close/>
                  <a:moveTo>
                    <a:pt x="4084" y="5925"/>
                  </a:moveTo>
                  <a:lnTo>
                    <a:pt x="4144" y="6008"/>
                  </a:lnTo>
                  <a:lnTo>
                    <a:pt x="4084" y="6353"/>
                  </a:lnTo>
                  <a:lnTo>
                    <a:pt x="4084" y="5925"/>
                  </a:lnTo>
                  <a:close/>
                  <a:moveTo>
                    <a:pt x="3775" y="4889"/>
                  </a:moveTo>
                  <a:lnTo>
                    <a:pt x="3775" y="7139"/>
                  </a:lnTo>
                  <a:lnTo>
                    <a:pt x="1632" y="7139"/>
                  </a:lnTo>
                  <a:lnTo>
                    <a:pt x="1632" y="6615"/>
                  </a:lnTo>
                  <a:cubicBezTo>
                    <a:pt x="1632" y="6044"/>
                    <a:pt x="1977" y="5520"/>
                    <a:pt x="2513" y="5306"/>
                  </a:cubicBezTo>
                  <a:cubicBezTo>
                    <a:pt x="2537" y="5294"/>
                    <a:pt x="2584" y="5282"/>
                    <a:pt x="2620" y="5270"/>
                  </a:cubicBezTo>
                  <a:lnTo>
                    <a:pt x="3775" y="4889"/>
                  </a:lnTo>
                  <a:close/>
                  <a:moveTo>
                    <a:pt x="4537" y="5341"/>
                  </a:moveTo>
                  <a:lnTo>
                    <a:pt x="4775" y="5627"/>
                  </a:lnTo>
                  <a:lnTo>
                    <a:pt x="4620" y="5901"/>
                  </a:lnTo>
                  <a:cubicBezTo>
                    <a:pt x="4608" y="5937"/>
                    <a:pt x="4596" y="5960"/>
                    <a:pt x="4608" y="6008"/>
                  </a:cubicBezTo>
                  <a:lnTo>
                    <a:pt x="4787" y="7139"/>
                  </a:lnTo>
                  <a:lnTo>
                    <a:pt x="4299" y="7139"/>
                  </a:lnTo>
                  <a:lnTo>
                    <a:pt x="4477" y="6008"/>
                  </a:lnTo>
                  <a:cubicBezTo>
                    <a:pt x="4477" y="5984"/>
                    <a:pt x="4465" y="5937"/>
                    <a:pt x="4442" y="5901"/>
                  </a:cubicBezTo>
                  <a:lnTo>
                    <a:pt x="4299" y="5627"/>
                  </a:lnTo>
                  <a:lnTo>
                    <a:pt x="4537" y="5341"/>
                  </a:lnTo>
                  <a:close/>
                  <a:moveTo>
                    <a:pt x="6882" y="4044"/>
                  </a:moveTo>
                  <a:lnTo>
                    <a:pt x="6859" y="4591"/>
                  </a:lnTo>
                  <a:cubicBezTo>
                    <a:pt x="6859" y="4651"/>
                    <a:pt x="6882" y="4698"/>
                    <a:pt x="6930" y="4734"/>
                  </a:cubicBezTo>
                  <a:cubicBezTo>
                    <a:pt x="6966" y="4746"/>
                    <a:pt x="6990" y="4758"/>
                    <a:pt x="7025" y="4758"/>
                  </a:cubicBezTo>
                  <a:cubicBezTo>
                    <a:pt x="7049" y="4758"/>
                    <a:pt x="7061" y="4758"/>
                    <a:pt x="7085" y="4746"/>
                  </a:cubicBezTo>
                  <a:lnTo>
                    <a:pt x="8109" y="4270"/>
                  </a:lnTo>
                  <a:cubicBezTo>
                    <a:pt x="8156" y="4282"/>
                    <a:pt x="8180" y="4282"/>
                    <a:pt x="8228" y="4294"/>
                  </a:cubicBezTo>
                  <a:lnTo>
                    <a:pt x="8192" y="7985"/>
                  </a:lnTo>
                  <a:lnTo>
                    <a:pt x="870" y="7985"/>
                  </a:lnTo>
                  <a:lnTo>
                    <a:pt x="870" y="4055"/>
                  </a:lnTo>
                  <a:lnTo>
                    <a:pt x="3775" y="4055"/>
                  </a:lnTo>
                  <a:lnTo>
                    <a:pt x="3775" y="4567"/>
                  </a:lnTo>
                  <a:lnTo>
                    <a:pt x="2525" y="4972"/>
                  </a:lnTo>
                  <a:cubicBezTo>
                    <a:pt x="2275" y="5044"/>
                    <a:pt x="2060" y="5175"/>
                    <a:pt x="1870" y="5341"/>
                  </a:cubicBezTo>
                  <a:cubicBezTo>
                    <a:pt x="1525" y="5663"/>
                    <a:pt x="1322" y="6115"/>
                    <a:pt x="1322" y="6615"/>
                  </a:cubicBezTo>
                  <a:lnTo>
                    <a:pt x="1322" y="7294"/>
                  </a:lnTo>
                  <a:cubicBezTo>
                    <a:pt x="1322" y="7377"/>
                    <a:pt x="1394" y="7449"/>
                    <a:pt x="1477" y="7449"/>
                  </a:cubicBezTo>
                  <a:lnTo>
                    <a:pt x="7621" y="7449"/>
                  </a:lnTo>
                  <a:cubicBezTo>
                    <a:pt x="7704" y="7449"/>
                    <a:pt x="7775" y="7377"/>
                    <a:pt x="7775" y="7294"/>
                  </a:cubicBezTo>
                  <a:lnTo>
                    <a:pt x="7775" y="6711"/>
                  </a:lnTo>
                  <a:cubicBezTo>
                    <a:pt x="7775" y="6615"/>
                    <a:pt x="7704" y="6544"/>
                    <a:pt x="7621" y="6544"/>
                  </a:cubicBezTo>
                  <a:cubicBezTo>
                    <a:pt x="7525" y="6544"/>
                    <a:pt x="7454" y="6615"/>
                    <a:pt x="7454" y="6711"/>
                  </a:cubicBezTo>
                  <a:lnTo>
                    <a:pt x="7454" y="7139"/>
                  </a:lnTo>
                  <a:lnTo>
                    <a:pt x="5311" y="7139"/>
                  </a:lnTo>
                  <a:lnTo>
                    <a:pt x="5311" y="4889"/>
                  </a:lnTo>
                  <a:lnTo>
                    <a:pt x="6466" y="5270"/>
                  </a:lnTo>
                  <a:cubicBezTo>
                    <a:pt x="6882" y="5401"/>
                    <a:pt x="7228" y="5722"/>
                    <a:pt x="7382" y="6139"/>
                  </a:cubicBezTo>
                  <a:cubicBezTo>
                    <a:pt x="7401" y="6212"/>
                    <a:pt x="7461" y="6243"/>
                    <a:pt x="7525" y="6243"/>
                  </a:cubicBezTo>
                  <a:cubicBezTo>
                    <a:pt x="7545" y="6243"/>
                    <a:pt x="7565" y="6240"/>
                    <a:pt x="7585" y="6234"/>
                  </a:cubicBezTo>
                  <a:cubicBezTo>
                    <a:pt x="7680" y="6199"/>
                    <a:pt x="7704" y="6115"/>
                    <a:pt x="7680" y="6020"/>
                  </a:cubicBezTo>
                  <a:cubicBezTo>
                    <a:pt x="7502" y="5520"/>
                    <a:pt x="7085" y="5115"/>
                    <a:pt x="6573" y="4948"/>
                  </a:cubicBezTo>
                  <a:lnTo>
                    <a:pt x="5323" y="4556"/>
                  </a:lnTo>
                  <a:lnTo>
                    <a:pt x="5323" y="4044"/>
                  </a:lnTo>
                  <a:close/>
                  <a:moveTo>
                    <a:pt x="4787" y="9199"/>
                  </a:moveTo>
                  <a:lnTo>
                    <a:pt x="4918" y="9818"/>
                  </a:lnTo>
                  <a:lnTo>
                    <a:pt x="4120" y="9818"/>
                  </a:lnTo>
                  <a:lnTo>
                    <a:pt x="4263" y="9199"/>
                  </a:lnTo>
                  <a:close/>
                  <a:moveTo>
                    <a:pt x="5858" y="10128"/>
                  </a:moveTo>
                  <a:lnTo>
                    <a:pt x="5858" y="10425"/>
                  </a:lnTo>
                  <a:lnTo>
                    <a:pt x="3227" y="10425"/>
                  </a:lnTo>
                  <a:lnTo>
                    <a:pt x="3227" y="10128"/>
                  </a:lnTo>
                  <a:close/>
                  <a:moveTo>
                    <a:pt x="8622" y="1"/>
                  </a:moveTo>
                  <a:cubicBezTo>
                    <a:pt x="8115" y="1"/>
                    <a:pt x="7612" y="175"/>
                    <a:pt x="7216" y="519"/>
                  </a:cubicBezTo>
                  <a:cubicBezTo>
                    <a:pt x="7156" y="579"/>
                    <a:pt x="7144" y="686"/>
                    <a:pt x="7204" y="746"/>
                  </a:cubicBezTo>
                  <a:cubicBezTo>
                    <a:pt x="7237" y="778"/>
                    <a:pt x="7280" y="797"/>
                    <a:pt x="7322" y="797"/>
                  </a:cubicBezTo>
                  <a:cubicBezTo>
                    <a:pt x="7357" y="797"/>
                    <a:pt x="7391" y="784"/>
                    <a:pt x="7418" y="757"/>
                  </a:cubicBezTo>
                  <a:cubicBezTo>
                    <a:pt x="7764" y="464"/>
                    <a:pt x="8195" y="314"/>
                    <a:pt x="8630" y="314"/>
                  </a:cubicBezTo>
                  <a:cubicBezTo>
                    <a:pt x="8989" y="314"/>
                    <a:pt x="9351" y="416"/>
                    <a:pt x="9668" y="626"/>
                  </a:cubicBezTo>
                  <a:cubicBezTo>
                    <a:pt x="10514" y="1186"/>
                    <a:pt x="10752" y="2353"/>
                    <a:pt x="10180" y="3198"/>
                  </a:cubicBezTo>
                  <a:cubicBezTo>
                    <a:pt x="9883" y="3639"/>
                    <a:pt x="9430" y="3925"/>
                    <a:pt x="8930" y="3996"/>
                  </a:cubicBezTo>
                  <a:lnTo>
                    <a:pt x="8883" y="3996"/>
                  </a:lnTo>
                  <a:cubicBezTo>
                    <a:pt x="8799" y="4014"/>
                    <a:pt x="8716" y="4023"/>
                    <a:pt x="8631" y="4023"/>
                  </a:cubicBezTo>
                  <a:cubicBezTo>
                    <a:pt x="8546" y="4023"/>
                    <a:pt x="8460" y="4014"/>
                    <a:pt x="8371" y="3996"/>
                  </a:cubicBezTo>
                  <a:cubicBezTo>
                    <a:pt x="8287" y="3984"/>
                    <a:pt x="8192" y="3972"/>
                    <a:pt x="8109" y="3936"/>
                  </a:cubicBezTo>
                  <a:cubicBezTo>
                    <a:pt x="8099" y="3933"/>
                    <a:pt x="8089" y="3932"/>
                    <a:pt x="8078" y="3932"/>
                  </a:cubicBezTo>
                  <a:cubicBezTo>
                    <a:pt x="8049" y="3932"/>
                    <a:pt x="8019" y="3943"/>
                    <a:pt x="8002" y="3960"/>
                  </a:cubicBezTo>
                  <a:lnTo>
                    <a:pt x="7156" y="4341"/>
                  </a:lnTo>
                  <a:lnTo>
                    <a:pt x="7204" y="3401"/>
                  </a:lnTo>
                  <a:cubicBezTo>
                    <a:pt x="7204" y="3365"/>
                    <a:pt x="7180" y="3329"/>
                    <a:pt x="7168" y="3305"/>
                  </a:cubicBezTo>
                  <a:cubicBezTo>
                    <a:pt x="6680" y="2686"/>
                    <a:pt x="6632" y="1829"/>
                    <a:pt x="7049" y="1174"/>
                  </a:cubicBezTo>
                  <a:cubicBezTo>
                    <a:pt x="7097" y="1103"/>
                    <a:pt x="7085" y="996"/>
                    <a:pt x="7001" y="948"/>
                  </a:cubicBezTo>
                  <a:cubicBezTo>
                    <a:pt x="6976" y="931"/>
                    <a:pt x="6946" y="923"/>
                    <a:pt x="6917" y="923"/>
                  </a:cubicBezTo>
                  <a:cubicBezTo>
                    <a:pt x="6863" y="923"/>
                    <a:pt x="6810" y="949"/>
                    <a:pt x="6787" y="996"/>
                  </a:cubicBezTo>
                  <a:cubicBezTo>
                    <a:pt x="6382" y="1650"/>
                    <a:pt x="6347" y="2448"/>
                    <a:pt x="6692" y="3103"/>
                  </a:cubicBezTo>
                  <a:lnTo>
                    <a:pt x="5858" y="3103"/>
                  </a:lnTo>
                  <a:cubicBezTo>
                    <a:pt x="5858" y="3091"/>
                    <a:pt x="5870" y="3091"/>
                    <a:pt x="5870" y="3079"/>
                  </a:cubicBezTo>
                  <a:cubicBezTo>
                    <a:pt x="6156" y="3043"/>
                    <a:pt x="6382" y="2805"/>
                    <a:pt x="6382" y="2531"/>
                  </a:cubicBezTo>
                  <a:cubicBezTo>
                    <a:pt x="6382" y="2270"/>
                    <a:pt x="6216" y="2067"/>
                    <a:pt x="5978" y="1996"/>
                  </a:cubicBezTo>
                  <a:lnTo>
                    <a:pt x="5978" y="1460"/>
                  </a:lnTo>
                  <a:cubicBezTo>
                    <a:pt x="5978" y="817"/>
                    <a:pt x="5454" y="305"/>
                    <a:pt x="4835" y="305"/>
                  </a:cubicBezTo>
                  <a:lnTo>
                    <a:pt x="4263" y="305"/>
                  </a:lnTo>
                  <a:cubicBezTo>
                    <a:pt x="4227" y="305"/>
                    <a:pt x="4180" y="305"/>
                    <a:pt x="4132" y="329"/>
                  </a:cubicBezTo>
                  <a:cubicBezTo>
                    <a:pt x="3549" y="400"/>
                    <a:pt x="3120" y="888"/>
                    <a:pt x="3120" y="1472"/>
                  </a:cubicBezTo>
                  <a:lnTo>
                    <a:pt x="3120" y="2008"/>
                  </a:lnTo>
                  <a:cubicBezTo>
                    <a:pt x="2894" y="2079"/>
                    <a:pt x="2715" y="2293"/>
                    <a:pt x="2715" y="2543"/>
                  </a:cubicBezTo>
                  <a:cubicBezTo>
                    <a:pt x="2715" y="2829"/>
                    <a:pt x="2941" y="3079"/>
                    <a:pt x="3227" y="3091"/>
                  </a:cubicBezTo>
                  <a:cubicBezTo>
                    <a:pt x="3227" y="3103"/>
                    <a:pt x="3239" y="3103"/>
                    <a:pt x="3239" y="3127"/>
                  </a:cubicBezTo>
                  <a:lnTo>
                    <a:pt x="155" y="3127"/>
                  </a:lnTo>
                  <a:cubicBezTo>
                    <a:pt x="72" y="3127"/>
                    <a:pt x="1" y="3198"/>
                    <a:pt x="1" y="3282"/>
                  </a:cubicBezTo>
                  <a:lnTo>
                    <a:pt x="1" y="9020"/>
                  </a:lnTo>
                  <a:cubicBezTo>
                    <a:pt x="1" y="9104"/>
                    <a:pt x="72" y="9175"/>
                    <a:pt x="155" y="9175"/>
                  </a:cubicBezTo>
                  <a:lnTo>
                    <a:pt x="1441" y="9175"/>
                  </a:lnTo>
                  <a:cubicBezTo>
                    <a:pt x="1525" y="9175"/>
                    <a:pt x="1608" y="9104"/>
                    <a:pt x="1608" y="9020"/>
                  </a:cubicBezTo>
                  <a:cubicBezTo>
                    <a:pt x="1608" y="8925"/>
                    <a:pt x="1525" y="8854"/>
                    <a:pt x="1441" y="8854"/>
                  </a:cubicBezTo>
                  <a:lnTo>
                    <a:pt x="322" y="8854"/>
                  </a:lnTo>
                  <a:lnTo>
                    <a:pt x="322" y="3436"/>
                  </a:lnTo>
                  <a:lnTo>
                    <a:pt x="3418" y="3436"/>
                  </a:lnTo>
                  <a:cubicBezTo>
                    <a:pt x="3489" y="3544"/>
                    <a:pt x="3572" y="3627"/>
                    <a:pt x="3668" y="3722"/>
                  </a:cubicBezTo>
                  <a:lnTo>
                    <a:pt x="739" y="3722"/>
                  </a:lnTo>
                  <a:cubicBezTo>
                    <a:pt x="655" y="3722"/>
                    <a:pt x="572" y="3794"/>
                    <a:pt x="572" y="3877"/>
                  </a:cubicBezTo>
                  <a:lnTo>
                    <a:pt x="572" y="8127"/>
                  </a:lnTo>
                  <a:cubicBezTo>
                    <a:pt x="572" y="8211"/>
                    <a:pt x="655" y="8282"/>
                    <a:pt x="739" y="8282"/>
                  </a:cubicBezTo>
                  <a:lnTo>
                    <a:pt x="8394" y="8282"/>
                  </a:lnTo>
                  <a:cubicBezTo>
                    <a:pt x="8478" y="8282"/>
                    <a:pt x="8549" y="8211"/>
                    <a:pt x="8549" y="8127"/>
                  </a:cubicBezTo>
                  <a:lnTo>
                    <a:pt x="8549" y="4317"/>
                  </a:lnTo>
                  <a:lnTo>
                    <a:pt x="8787" y="4317"/>
                  </a:lnTo>
                  <a:lnTo>
                    <a:pt x="8787" y="8842"/>
                  </a:lnTo>
                  <a:lnTo>
                    <a:pt x="2096" y="8842"/>
                  </a:lnTo>
                  <a:cubicBezTo>
                    <a:pt x="2001" y="8842"/>
                    <a:pt x="1929" y="8913"/>
                    <a:pt x="1929" y="8997"/>
                  </a:cubicBezTo>
                  <a:cubicBezTo>
                    <a:pt x="1929" y="9092"/>
                    <a:pt x="2001" y="9163"/>
                    <a:pt x="2096" y="9163"/>
                  </a:cubicBezTo>
                  <a:lnTo>
                    <a:pt x="3989" y="9163"/>
                  </a:lnTo>
                  <a:lnTo>
                    <a:pt x="3846" y="9794"/>
                  </a:lnTo>
                  <a:lnTo>
                    <a:pt x="3108" y="9794"/>
                  </a:lnTo>
                  <a:cubicBezTo>
                    <a:pt x="3013" y="9794"/>
                    <a:pt x="2941" y="9866"/>
                    <a:pt x="2941" y="9949"/>
                  </a:cubicBezTo>
                  <a:lnTo>
                    <a:pt x="2941" y="10568"/>
                  </a:lnTo>
                  <a:cubicBezTo>
                    <a:pt x="2941" y="10652"/>
                    <a:pt x="3013" y="10723"/>
                    <a:pt x="3108" y="10723"/>
                  </a:cubicBezTo>
                  <a:lnTo>
                    <a:pt x="6049" y="10723"/>
                  </a:lnTo>
                  <a:cubicBezTo>
                    <a:pt x="6144" y="10723"/>
                    <a:pt x="6216" y="10652"/>
                    <a:pt x="6216" y="10568"/>
                  </a:cubicBezTo>
                  <a:lnTo>
                    <a:pt x="6216" y="9973"/>
                  </a:lnTo>
                  <a:cubicBezTo>
                    <a:pt x="6216" y="9878"/>
                    <a:pt x="6144" y="9806"/>
                    <a:pt x="6049" y="9806"/>
                  </a:cubicBezTo>
                  <a:lnTo>
                    <a:pt x="5311" y="9806"/>
                  </a:lnTo>
                  <a:lnTo>
                    <a:pt x="5180" y="9175"/>
                  </a:lnTo>
                  <a:lnTo>
                    <a:pt x="8930" y="9175"/>
                  </a:lnTo>
                  <a:cubicBezTo>
                    <a:pt x="9014" y="9175"/>
                    <a:pt x="9085" y="9104"/>
                    <a:pt x="9085" y="9008"/>
                  </a:cubicBezTo>
                  <a:lnTo>
                    <a:pt x="9085" y="4282"/>
                  </a:lnTo>
                  <a:cubicBezTo>
                    <a:pt x="9621" y="4163"/>
                    <a:pt x="10121" y="3853"/>
                    <a:pt x="10442" y="3353"/>
                  </a:cubicBezTo>
                  <a:cubicBezTo>
                    <a:pt x="11097" y="2377"/>
                    <a:pt x="10835" y="1019"/>
                    <a:pt x="9835" y="365"/>
                  </a:cubicBezTo>
                  <a:cubicBezTo>
                    <a:pt x="9467" y="121"/>
                    <a:pt x="9043" y="1"/>
                    <a:pt x="86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1" name="Google Shape;13881;p89"/>
            <p:cNvSpPr/>
            <p:nvPr/>
          </p:nvSpPr>
          <p:spPr>
            <a:xfrm>
              <a:off x="1148865" y="3851598"/>
              <a:ext cx="27181" cy="51733"/>
            </a:xfrm>
            <a:custGeom>
              <a:avLst/>
              <a:gdLst/>
              <a:ahLst/>
              <a:cxnLst/>
              <a:rect l="l" t="t" r="r" b="b"/>
              <a:pathLst>
                <a:path w="858" h="1633" extrusionOk="0">
                  <a:moveTo>
                    <a:pt x="179" y="1"/>
                  </a:moveTo>
                  <a:cubicBezTo>
                    <a:pt x="95" y="1"/>
                    <a:pt x="24" y="72"/>
                    <a:pt x="24" y="168"/>
                  </a:cubicBezTo>
                  <a:cubicBezTo>
                    <a:pt x="24" y="251"/>
                    <a:pt x="95" y="322"/>
                    <a:pt x="179" y="322"/>
                  </a:cubicBezTo>
                  <a:lnTo>
                    <a:pt x="274" y="322"/>
                  </a:lnTo>
                  <a:lnTo>
                    <a:pt x="274" y="1311"/>
                  </a:lnTo>
                  <a:lnTo>
                    <a:pt x="167" y="1311"/>
                  </a:lnTo>
                  <a:cubicBezTo>
                    <a:pt x="83" y="1311"/>
                    <a:pt x="0" y="1382"/>
                    <a:pt x="0" y="1477"/>
                  </a:cubicBezTo>
                  <a:cubicBezTo>
                    <a:pt x="0" y="1561"/>
                    <a:pt x="83" y="1632"/>
                    <a:pt x="167" y="1632"/>
                  </a:cubicBezTo>
                  <a:lnTo>
                    <a:pt x="691" y="1632"/>
                  </a:lnTo>
                  <a:cubicBezTo>
                    <a:pt x="774" y="1632"/>
                    <a:pt x="857" y="1561"/>
                    <a:pt x="857" y="1477"/>
                  </a:cubicBezTo>
                  <a:cubicBezTo>
                    <a:pt x="857" y="1358"/>
                    <a:pt x="774" y="1299"/>
                    <a:pt x="691" y="1299"/>
                  </a:cubicBezTo>
                  <a:lnTo>
                    <a:pt x="583" y="1299"/>
                  </a:lnTo>
                  <a:lnTo>
                    <a:pt x="583" y="168"/>
                  </a:lnTo>
                  <a:cubicBezTo>
                    <a:pt x="583" y="72"/>
                    <a:pt x="512"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2" name="Google Shape;13882;p89"/>
            <p:cNvSpPr/>
            <p:nvPr/>
          </p:nvSpPr>
          <p:spPr>
            <a:xfrm>
              <a:off x="1152255" y="3836138"/>
              <a:ext cx="15111" cy="15111"/>
            </a:xfrm>
            <a:custGeom>
              <a:avLst/>
              <a:gdLst/>
              <a:ahLst/>
              <a:cxnLst/>
              <a:rect l="l" t="t" r="r" b="b"/>
              <a:pathLst>
                <a:path w="477" h="477" extrusionOk="0">
                  <a:moveTo>
                    <a:pt x="238" y="1"/>
                  </a:moveTo>
                  <a:cubicBezTo>
                    <a:pt x="107" y="1"/>
                    <a:pt x="0" y="96"/>
                    <a:pt x="0" y="239"/>
                  </a:cubicBezTo>
                  <a:cubicBezTo>
                    <a:pt x="0" y="370"/>
                    <a:pt x="107" y="477"/>
                    <a:pt x="238" y="477"/>
                  </a:cubicBezTo>
                  <a:cubicBezTo>
                    <a:pt x="369" y="477"/>
                    <a:pt x="476" y="370"/>
                    <a:pt x="476" y="239"/>
                  </a:cubicBezTo>
                  <a:cubicBezTo>
                    <a:pt x="476" y="96"/>
                    <a:pt x="369" y="1"/>
                    <a:pt x="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3" name="Google Shape;13883;p89"/>
            <p:cNvSpPr/>
            <p:nvPr/>
          </p:nvSpPr>
          <p:spPr>
            <a:xfrm>
              <a:off x="1022494" y="3867438"/>
              <a:ext cx="19642" cy="29843"/>
            </a:xfrm>
            <a:custGeom>
              <a:avLst/>
              <a:gdLst/>
              <a:ahLst/>
              <a:cxnLst/>
              <a:rect l="l" t="t" r="r" b="b"/>
              <a:pathLst>
                <a:path w="620" h="942" extrusionOk="0">
                  <a:moveTo>
                    <a:pt x="167" y="1"/>
                  </a:moveTo>
                  <a:cubicBezTo>
                    <a:pt x="84" y="1"/>
                    <a:pt x="0" y="84"/>
                    <a:pt x="0" y="168"/>
                  </a:cubicBezTo>
                  <a:lnTo>
                    <a:pt x="0" y="775"/>
                  </a:lnTo>
                  <a:cubicBezTo>
                    <a:pt x="0" y="870"/>
                    <a:pt x="84" y="942"/>
                    <a:pt x="167" y="942"/>
                  </a:cubicBezTo>
                  <a:lnTo>
                    <a:pt x="441" y="942"/>
                  </a:lnTo>
                  <a:cubicBezTo>
                    <a:pt x="524" y="942"/>
                    <a:pt x="596" y="870"/>
                    <a:pt x="596" y="775"/>
                  </a:cubicBezTo>
                  <a:cubicBezTo>
                    <a:pt x="620" y="692"/>
                    <a:pt x="536" y="620"/>
                    <a:pt x="453" y="620"/>
                  </a:cubicBezTo>
                  <a:lnTo>
                    <a:pt x="334" y="620"/>
                  </a:lnTo>
                  <a:lnTo>
                    <a:pt x="334" y="168"/>
                  </a:lnTo>
                  <a:cubicBezTo>
                    <a:pt x="334"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84" name="Google Shape;13884;p89"/>
          <p:cNvGrpSpPr/>
          <p:nvPr/>
        </p:nvGrpSpPr>
        <p:grpSpPr>
          <a:xfrm>
            <a:off x="4896609" y="4085472"/>
            <a:ext cx="278784" cy="355323"/>
            <a:chOff x="4896609" y="4260872"/>
            <a:chExt cx="278784" cy="355323"/>
          </a:xfrm>
        </p:grpSpPr>
        <p:sp>
          <p:nvSpPr>
            <p:cNvPr id="13885" name="Google Shape;13885;p89"/>
            <p:cNvSpPr/>
            <p:nvPr/>
          </p:nvSpPr>
          <p:spPr>
            <a:xfrm>
              <a:off x="4997700" y="4378151"/>
              <a:ext cx="10201" cy="16252"/>
            </a:xfrm>
            <a:custGeom>
              <a:avLst/>
              <a:gdLst/>
              <a:ahLst/>
              <a:cxnLst/>
              <a:rect l="l" t="t" r="r" b="b"/>
              <a:pathLst>
                <a:path w="322" h="513" extrusionOk="0">
                  <a:moveTo>
                    <a:pt x="167" y="1"/>
                  </a:moveTo>
                  <a:cubicBezTo>
                    <a:pt x="72" y="1"/>
                    <a:pt x="0" y="72"/>
                    <a:pt x="0" y="168"/>
                  </a:cubicBezTo>
                  <a:lnTo>
                    <a:pt x="0" y="346"/>
                  </a:lnTo>
                  <a:cubicBezTo>
                    <a:pt x="0" y="430"/>
                    <a:pt x="72" y="513"/>
                    <a:pt x="167" y="513"/>
                  </a:cubicBezTo>
                  <a:cubicBezTo>
                    <a:pt x="250" y="513"/>
                    <a:pt x="322" y="430"/>
                    <a:pt x="322" y="346"/>
                  </a:cubicBezTo>
                  <a:lnTo>
                    <a:pt x="322" y="168"/>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6" name="Google Shape;13886;p89"/>
            <p:cNvSpPr/>
            <p:nvPr/>
          </p:nvSpPr>
          <p:spPr>
            <a:xfrm>
              <a:off x="5064830" y="4378151"/>
              <a:ext cx="10233" cy="16252"/>
            </a:xfrm>
            <a:custGeom>
              <a:avLst/>
              <a:gdLst/>
              <a:ahLst/>
              <a:cxnLst/>
              <a:rect l="l" t="t" r="r" b="b"/>
              <a:pathLst>
                <a:path w="323" h="513" extrusionOk="0">
                  <a:moveTo>
                    <a:pt x="156" y="1"/>
                  </a:moveTo>
                  <a:cubicBezTo>
                    <a:pt x="72" y="1"/>
                    <a:pt x="1" y="72"/>
                    <a:pt x="1" y="168"/>
                  </a:cubicBezTo>
                  <a:lnTo>
                    <a:pt x="1" y="346"/>
                  </a:lnTo>
                  <a:cubicBezTo>
                    <a:pt x="1" y="430"/>
                    <a:pt x="72" y="513"/>
                    <a:pt x="156" y="513"/>
                  </a:cubicBezTo>
                  <a:cubicBezTo>
                    <a:pt x="251" y="513"/>
                    <a:pt x="322" y="430"/>
                    <a:pt x="322" y="346"/>
                  </a:cubicBezTo>
                  <a:lnTo>
                    <a:pt x="322" y="168"/>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7" name="Google Shape;13887;p89"/>
            <p:cNvSpPr/>
            <p:nvPr/>
          </p:nvSpPr>
          <p:spPr>
            <a:xfrm>
              <a:off x="5013160" y="4417498"/>
              <a:ext cx="46063" cy="15777"/>
            </a:xfrm>
            <a:custGeom>
              <a:avLst/>
              <a:gdLst/>
              <a:ahLst/>
              <a:cxnLst/>
              <a:rect l="l" t="t" r="r" b="b"/>
              <a:pathLst>
                <a:path w="1454" h="498" extrusionOk="0">
                  <a:moveTo>
                    <a:pt x="188" y="0"/>
                  </a:moveTo>
                  <a:cubicBezTo>
                    <a:pt x="146" y="0"/>
                    <a:pt x="102" y="15"/>
                    <a:pt x="60" y="45"/>
                  </a:cubicBezTo>
                  <a:cubicBezTo>
                    <a:pt x="1" y="104"/>
                    <a:pt x="1" y="200"/>
                    <a:pt x="60" y="283"/>
                  </a:cubicBezTo>
                  <a:cubicBezTo>
                    <a:pt x="215" y="414"/>
                    <a:pt x="453" y="497"/>
                    <a:pt x="703" y="497"/>
                  </a:cubicBezTo>
                  <a:cubicBezTo>
                    <a:pt x="953" y="497"/>
                    <a:pt x="1215" y="414"/>
                    <a:pt x="1346" y="283"/>
                  </a:cubicBezTo>
                  <a:cubicBezTo>
                    <a:pt x="1453" y="200"/>
                    <a:pt x="1453" y="104"/>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8" name="Google Shape;13888;p89"/>
            <p:cNvSpPr/>
            <p:nvPr/>
          </p:nvSpPr>
          <p:spPr>
            <a:xfrm>
              <a:off x="4896609" y="4260872"/>
              <a:ext cx="278784" cy="355323"/>
            </a:xfrm>
            <a:custGeom>
              <a:avLst/>
              <a:gdLst/>
              <a:ahLst/>
              <a:cxnLst/>
              <a:rect l="l" t="t" r="r" b="b"/>
              <a:pathLst>
                <a:path w="8800" h="11216" extrusionOk="0">
                  <a:moveTo>
                    <a:pt x="4418" y="322"/>
                  </a:moveTo>
                  <a:cubicBezTo>
                    <a:pt x="5108" y="322"/>
                    <a:pt x="5751" y="441"/>
                    <a:pt x="6299" y="655"/>
                  </a:cubicBezTo>
                  <a:cubicBezTo>
                    <a:pt x="6454" y="715"/>
                    <a:pt x="6537" y="845"/>
                    <a:pt x="6537" y="1000"/>
                  </a:cubicBezTo>
                  <a:lnTo>
                    <a:pt x="6537" y="1441"/>
                  </a:lnTo>
                  <a:cubicBezTo>
                    <a:pt x="5978" y="1203"/>
                    <a:pt x="5227" y="1048"/>
                    <a:pt x="4418" y="1048"/>
                  </a:cubicBezTo>
                  <a:cubicBezTo>
                    <a:pt x="3596" y="1048"/>
                    <a:pt x="2870" y="1203"/>
                    <a:pt x="2287" y="1441"/>
                  </a:cubicBezTo>
                  <a:lnTo>
                    <a:pt x="2287" y="1000"/>
                  </a:lnTo>
                  <a:cubicBezTo>
                    <a:pt x="2287" y="845"/>
                    <a:pt x="2394" y="715"/>
                    <a:pt x="2525" y="655"/>
                  </a:cubicBezTo>
                  <a:cubicBezTo>
                    <a:pt x="3060" y="441"/>
                    <a:pt x="3715" y="322"/>
                    <a:pt x="4418" y="322"/>
                  </a:cubicBezTo>
                  <a:close/>
                  <a:moveTo>
                    <a:pt x="1870" y="4715"/>
                  </a:moveTo>
                  <a:cubicBezTo>
                    <a:pt x="1929" y="4715"/>
                    <a:pt x="1977" y="4763"/>
                    <a:pt x="1977" y="4822"/>
                  </a:cubicBezTo>
                  <a:cubicBezTo>
                    <a:pt x="1953" y="4882"/>
                    <a:pt x="1917" y="4929"/>
                    <a:pt x="1870" y="4929"/>
                  </a:cubicBezTo>
                  <a:cubicBezTo>
                    <a:pt x="1810" y="4929"/>
                    <a:pt x="1763" y="4882"/>
                    <a:pt x="1763" y="4822"/>
                  </a:cubicBezTo>
                  <a:cubicBezTo>
                    <a:pt x="1763" y="4763"/>
                    <a:pt x="1810" y="4715"/>
                    <a:pt x="1870" y="4715"/>
                  </a:cubicBezTo>
                  <a:close/>
                  <a:moveTo>
                    <a:pt x="6954" y="4715"/>
                  </a:moveTo>
                  <a:cubicBezTo>
                    <a:pt x="7013" y="4715"/>
                    <a:pt x="7061" y="4763"/>
                    <a:pt x="7061" y="4822"/>
                  </a:cubicBezTo>
                  <a:cubicBezTo>
                    <a:pt x="7061" y="4882"/>
                    <a:pt x="7013" y="4929"/>
                    <a:pt x="6954" y="4929"/>
                  </a:cubicBezTo>
                  <a:cubicBezTo>
                    <a:pt x="6894" y="4929"/>
                    <a:pt x="6859" y="4882"/>
                    <a:pt x="6859" y="4822"/>
                  </a:cubicBezTo>
                  <a:cubicBezTo>
                    <a:pt x="6859" y="4763"/>
                    <a:pt x="6894" y="4715"/>
                    <a:pt x="6954" y="4715"/>
                  </a:cubicBezTo>
                  <a:close/>
                  <a:moveTo>
                    <a:pt x="4382" y="1417"/>
                  </a:moveTo>
                  <a:cubicBezTo>
                    <a:pt x="6001" y="1417"/>
                    <a:pt x="7394" y="2072"/>
                    <a:pt x="7394" y="2822"/>
                  </a:cubicBezTo>
                  <a:cubicBezTo>
                    <a:pt x="7394" y="3143"/>
                    <a:pt x="7168" y="3382"/>
                    <a:pt x="6954" y="3536"/>
                  </a:cubicBezTo>
                  <a:lnTo>
                    <a:pt x="6656" y="3536"/>
                  </a:lnTo>
                  <a:cubicBezTo>
                    <a:pt x="6561" y="3536"/>
                    <a:pt x="6466" y="3453"/>
                    <a:pt x="6466" y="3346"/>
                  </a:cubicBezTo>
                  <a:lnTo>
                    <a:pt x="6466" y="2643"/>
                  </a:lnTo>
                  <a:cubicBezTo>
                    <a:pt x="6466" y="2500"/>
                    <a:pt x="6394" y="2286"/>
                    <a:pt x="6025" y="2096"/>
                  </a:cubicBezTo>
                  <a:cubicBezTo>
                    <a:pt x="6000" y="2081"/>
                    <a:pt x="5973" y="2074"/>
                    <a:pt x="5947" y="2074"/>
                  </a:cubicBezTo>
                  <a:cubicBezTo>
                    <a:pt x="5888" y="2074"/>
                    <a:pt x="5832" y="2109"/>
                    <a:pt x="5799" y="2167"/>
                  </a:cubicBezTo>
                  <a:cubicBezTo>
                    <a:pt x="5751" y="2250"/>
                    <a:pt x="5787" y="2346"/>
                    <a:pt x="5870" y="2393"/>
                  </a:cubicBezTo>
                  <a:cubicBezTo>
                    <a:pt x="6037" y="2489"/>
                    <a:pt x="6144" y="2572"/>
                    <a:pt x="6144" y="2643"/>
                  </a:cubicBezTo>
                  <a:lnTo>
                    <a:pt x="6144" y="3346"/>
                  </a:lnTo>
                  <a:cubicBezTo>
                    <a:pt x="6144" y="3632"/>
                    <a:pt x="6382" y="3870"/>
                    <a:pt x="6656" y="3870"/>
                  </a:cubicBezTo>
                  <a:lnTo>
                    <a:pt x="6930" y="3870"/>
                  </a:lnTo>
                  <a:cubicBezTo>
                    <a:pt x="7001" y="3870"/>
                    <a:pt x="7073" y="3893"/>
                    <a:pt x="7132" y="3953"/>
                  </a:cubicBezTo>
                  <a:cubicBezTo>
                    <a:pt x="7192" y="4013"/>
                    <a:pt x="7216" y="4096"/>
                    <a:pt x="7216" y="4167"/>
                  </a:cubicBezTo>
                  <a:cubicBezTo>
                    <a:pt x="7192" y="4298"/>
                    <a:pt x="7061" y="4417"/>
                    <a:pt x="6918" y="4417"/>
                  </a:cubicBezTo>
                  <a:lnTo>
                    <a:pt x="6835" y="4417"/>
                  </a:lnTo>
                  <a:lnTo>
                    <a:pt x="6835" y="4394"/>
                  </a:lnTo>
                  <a:cubicBezTo>
                    <a:pt x="6835" y="4298"/>
                    <a:pt x="6763" y="4227"/>
                    <a:pt x="6680" y="4227"/>
                  </a:cubicBezTo>
                  <a:cubicBezTo>
                    <a:pt x="6585" y="4227"/>
                    <a:pt x="6513" y="4298"/>
                    <a:pt x="6513" y="4394"/>
                  </a:cubicBezTo>
                  <a:cubicBezTo>
                    <a:pt x="6537" y="5227"/>
                    <a:pt x="6049" y="5977"/>
                    <a:pt x="5287" y="6322"/>
                  </a:cubicBezTo>
                  <a:lnTo>
                    <a:pt x="4573" y="6037"/>
                  </a:lnTo>
                  <a:lnTo>
                    <a:pt x="4573" y="5977"/>
                  </a:lnTo>
                  <a:cubicBezTo>
                    <a:pt x="4573" y="5894"/>
                    <a:pt x="4501" y="5822"/>
                    <a:pt x="4418" y="5822"/>
                  </a:cubicBezTo>
                  <a:cubicBezTo>
                    <a:pt x="4323" y="5822"/>
                    <a:pt x="4251" y="5894"/>
                    <a:pt x="4251" y="5977"/>
                  </a:cubicBezTo>
                  <a:lnTo>
                    <a:pt x="4251" y="6037"/>
                  </a:lnTo>
                  <a:lnTo>
                    <a:pt x="3537" y="6322"/>
                  </a:lnTo>
                  <a:cubicBezTo>
                    <a:pt x="2775" y="5977"/>
                    <a:pt x="2287" y="5227"/>
                    <a:pt x="2287" y="4394"/>
                  </a:cubicBezTo>
                  <a:cubicBezTo>
                    <a:pt x="2287" y="4298"/>
                    <a:pt x="2215" y="4227"/>
                    <a:pt x="2120" y="4227"/>
                  </a:cubicBezTo>
                  <a:cubicBezTo>
                    <a:pt x="2037" y="4227"/>
                    <a:pt x="1953" y="4298"/>
                    <a:pt x="1953" y="4394"/>
                  </a:cubicBezTo>
                  <a:lnTo>
                    <a:pt x="1953" y="4405"/>
                  </a:lnTo>
                  <a:lnTo>
                    <a:pt x="1858" y="4405"/>
                  </a:lnTo>
                  <a:cubicBezTo>
                    <a:pt x="1775" y="4405"/>
                    <a:pt x="1703" y="4370"/>
                    <a:pt x="1644" y="4310"/>
                  </a:cubicBezTo>
                  <a:cubicBezTo>
                    <a:pt x="1584" y="4251"/>
                    <a:pt x="1572" y="4179"/>
                    <a:pt x="1572" y="4108"/>
                  </a:cubicBezTo>
                  <a:cubicBezTo>
                    <a:pt x="1584" y="3977"/>
                    <a:pt x="1715" y="3858"/>
                    <a:pt x="1870" y="3858"/>
                  </a:cubicBezTo>
                  <a:lnTo>
                    <a:pt x="2108" y="3858"/>
                  </a:lnTo>
                  <a:cubicBezTo>
                    <a:pt x="2394" y="3858"/>
                    <a:pt x="2632" y="3620"/>
                    <a:pt x="2632" y="3334"/>
                  </a:cubicBezTo>
                  <a:lnTo>
                    <a:pt x="2632" y="2631"/>
                  </a:lnTo>
                  <a:cubicBezTo>
                    <a:pt x="2632" y="2560"/>
                    <a:pt x="2751" y="2405"/>
                    <a:pt x="3084" y="2286"/>
                  </a:cubicBezTo>
                  <a:cubicBezTo>
                    <a:pt x="3430" y="2155"/>
                    <a:pt x="3906" y="2096"/>
                    <a:pt x="4394" y="2096"/>
                  </a:cubicBezTo>
                  <a:cubicBezTo>
                    <a:pt x="4692" y="2096"/>
                    <a:pt x="4989" y="2131"/>
                    <a:pt x="5251" y="2167"/>
                  </a:cubicBezTo>
                  <a:cubicBezTo>
                    <a:pt x="5264" y="2171"/>
                    <a:pt x="5276" y="2172"/>
                    <a:pt x="5289" y="2172"/>
                  </a:cubicBezTo>
                  <a:cubicBezTo>
                    <a:pt x="5361" y="2172"/>
                    <a:pt x="5432" y="2117"/>
                    <a:pt x="5442" y="2036"/>
                  </a:cubicBezTo>
                  <a:cubicBezTo>
                    <a:pt x="5454" y="1953"/>
                    <a:pt x="5394" y="1858"/>
                    <a:pt x="5299" y="1846"/>
                  </a:cubicBezTo>
                  <a:cubicBezTo>
                    <a:pt x="5025" y="1786"/>
                    <a:pt x="4704" y="1774"/>
                    <a:pt x="4394" y="1774"/>
                  </a:cubicBezTo>
                  <a:cubicBezTo>
                    <a:pt x="3858" y="1774"/>
                    <a:pt x="3358" y="1846"/>
                    <a:pt x="2965" y="1988"/>
                  </a:cubicBezTo>
                  <a:cubicBezTo>
                    <a:pt x="2418" y="2203"/>
                    <a:pt x="2298" y="2453"/>
                    <a:pt x="2298" y="2643"/>
                  </a:cubicBezTo>
                  <a:lnTo>
                    <a:pt x="2298" y="3346"/>
                  </a:lnTo>
                  <a:cubicBezTo>
                    <a:pt x="2298" y="3453"/>
                    <a:pt x="2215" y="3536"/>
                    <a:pt x="2108" y="3536"/>
                  </a:cubicBezTo>
                  <a:lnTo>
                    <a:pt x="1810" y="3536"/>
                  </a:lnTo>
                  <a:cubicBezTo>
                    <a:pt x="1596" y="3382"/>
                    <a:pt x="1382" y="3143"/>
                    <a:pt x="1382" y="2822"/>
                  </a:cubicBezTo>
                  <a:cubicBezTo>
                    <a:pt x="1382" y="2048"/>
                    <a:pt x="2751" y="1417"/>
                    <a:pt x="4382" y="1417"/>
                  </a:cubicBezTo>
                  <a:close/>
                  <a:moveTo>
                    <a:pt x="4394" y="6322"/>
                  </a:moveTo>
                  <a:lnTo>
                    <a:pt x="4977" y="6560"/>
                  </a:lnTo>
                  <a:lnTo>
                    <a:pt x="4668" y="6894"/>
                  </a:lnTo>
                  <a:cubicBezTo>
                    <a:pt x="4590" y="6965"/>
                    <a:pt x="4498" y="7001"/>
                    <a:pt x="4406" y="7001"/>
                  </a:cubicBezTo>
                  <a:cubicBezTo>
                    <a:pt x="4314" y="7001"/>
                    <a:pt x="4221" y="6965"/>
                    <a:pt x="4144" y="6894"/>
                  </a:cubicBezTo>
                  <a:lnTo>
                    <a:pt x="3811" y="6560"/>
                  </a:lnTo>
                  <a:lnTo>
                    <a:pt x="4394" y="6322"/>
                  </a:lnTo>
                  <a:close/>
                  <a:moveTo>
                    <a:pt x="4406" y="0"/>
                  </a:moveTo>
                  <a:cubicBezTo>
                    <a:pt x="3680" y="0"/>
                    <a:pt x="2989" y="119"/>
                    <a:pt x="2406" y="345"/>
                  </a:cubicBezTo>
                  <a:cubicBezTo>
                    <a:pt x="2132" y="441"/>
                    <a:pt x="1953" y="703"/>
                    <a:pt x="1953" y="1000"/>
                  </a:cubicBezTo>
                  <a:lnTo>
                    <a:pt x="1953" y="1607"/>
                  </a:lnTo>
                  <a:cubicBezTo>
                    <a:pt x="1406" y="1917"/>
                    <a:pt x="1072" y="2334"/>
                    <a:pt x="1072" y="2798"/>
                  </a:cubicBezTo>
                  <a:cubicBezTo>
                    <a:pt x="1072" y="3096"/>
                    <a:pt x="1215" y="3393"/>
                    <a:pt x="1489" y="3643"/>
                  </a:cubicBezTo>
                  <a:cubicBezTo>
                    <a:pt x="1358" y="3751"/>
                    <a:pt x="1286" y="3882"/>
                    <a:pt x="1275" y="4048"/>
                  </a:cubicBezTo>
                  <a:cubicBezTo>
                    <a:pt x="1251" y="4215"/>
                    <a:pt x="1310" y="4394"/>
                    <a:pt x="1417" y="4513"/>
                  </a:cubicBezTo>
                  <a:cubicBezTo>
                    <a:pt x="1453" y="4536"/>
                    <a:pt x="1477" y="4572"/>
                    <a:pt x="1513" y="4584"/>
                  </a:cubicBezTo>
                  <a:cubicBezTo>
                    <a:pt x="1465" y="4644"/>
                    <a:pt x="1453" y="4715"/>
                    <a:pt x="1453" y="4810"/>
                  </a:cubicBezTo>
                  <a:cubicBezTo>
                    <a:pt x="1453" y="5048"/>
                    <a:pt x="1644" y="5239"/>
                    <a:pt x="1882" y="5239"/>
                  </a:cubicBezTo>
                  <a:cubicBezTo>
                    <a:pt x="1965" y="5239"/>
                    <a:pt x="2048" y="5203"/>
                    <a:pt x="2120" y="5167"/>
                  </a:cubicBezTo>
                  <a:cubicBezTo>
                    <a:pt x="2346" y="5798"/>
                    <a:pt x="2822" y="6334"/>
                    <a:pt x="3453" y="6620"/>
                  </a:cubicBezTo>
                  <a:lnTo>
                    <a:pt x="3930" y="7096"/>
                  </a:lnTo>
                  <a:cubicBezTo>
                    <a:pt x="4073" y="7227"/>
                    <a:pt x="4251" y="7311"/>
                    <a:pt x="4430" y="7311"/>
                  </a:cubicBezTo>
                  <a:cubicBezTo>
                    <a:pt x="4608" y="7311"/>
                    <a:pt x="4787" y="7227"/>
                    <a:pt x="4918" y="7096"/>
                  </a:cubicBezTo>
                  <a:lnTo>
                    <a:pt x="5394" y="6620"/>
                  </a:lnTo>
                  <a:lnTo>
                    <a:pt x="5477" y="6572"/>
                  </a:lnTo>
                  <a:lnTo>
                    <a:pt x="5477" y="7144"/>
                  </a:lnTo>
                  <a:cubicBezTo>
                    <a:pt x="5477" y="7442"/>
                    <a:pt x="5692" y="7727"/>
                    <a:pt x="5978" y="7811"/>
                  </a:cubicBezTo>
                  <a:lnTo>
                    <a:pt x="6942" y="8096"/>
                  </a:lnTo>
                  <a:cubicBezTo>
                    <a:pt x="6573" y="8513"/>
                    <a:pt x="5537" y="9597"/>
                    <a:pt x="4406" y="10180"/>
                  </a:cubicBezTo>
                  <a:cubicBezTo>
                    <a:pt x="3275" y="9608"/>
                    <a:pt x="2251" y="8525"/>
                    <a:pt x="1882" y="8096"/>
                  </a:cubicBezTo>
                  <a:lnTo>
                    <a:pt x="2846" y="7811"/>
                  </a:lnTo>
                  <a:cubicBezTo>
                    <a:pt x="3144" y="7727"/>
                    <a:pt x="3334" y="7453"/>
                    <a:pt x="3334" y="7144"/>
                  </a:cubicBezTo>
                  <a:lnTo>
                    <a:pt x="3334" y="7013"/>
                  </a:lnTo>
                  <a:cubicBezTo>
                    <a:pt x="3334" y="6918"/>
                    <a:pt x="3263" y="6846"/>
                    <a:pt x="3180" y="6846"/>
                  </a:cubicBezTo>
                  <a:cubicBezTo>
                    <a:pt x="3084" y="6846"/>
                    <a:pt x="3013" y="6918"/>
                    <a:pt x="3013" y="7013"/>
                  </a:cubicBezTo>
                  <a:lnTo>
                    <a:pt x="3013" y="7144"/>
                  </a:lnTo>
                  <a:cubicBezTo>
                    <a:pt x="3013" y="7311"/>
                    <a:pt x="2906" y="7442"/>
                    <a:pt x="2739" y="7489"/>
                  </a:cubicBezTo>
                  <a:lnTo>
                    <a:pt x="882" y="8037"/>
                  </a:lnTo>
                  <a:cubicBezTo>
                    <a:pt x="358" y="8180"/>
                    <a:pt x="1" y="8680"/>
                    <a:pt x="1" y="9216"/>
                  </a:cubicBezTo>
                  <a:lnTo>
                    <a:pt x="1" y="11061"/>
                  </a:lnTo>
                  <a:cubicBezTo>
                    <a:pt x="1" y="11144"/>
                    <a:pt x="84" y="11216"/>
                    <a:pt x="167" y="11216"/>
                  </a:cubicBezTo>
                  <a:cubicBezTo>
                    <a:pt x="263" y="11216"/>
                    <a:pt x="334" y="11144"/>
                    <a:pt x="334" y="11061"/>
                  </a:cubicBezTo>
                  <a:lnTo>
                    <a:pt x="334" y="9216"/>
                  </a:lnTo>
                  <a:cubicBezTo>
                    <a:pt x="334" y="8823"/>
                    <a:pt x="596" y="8465"/>
                    <a:pt x="977" y="8358"/>
                  </a:cubicBezTo>
                  <a:lnTo>
                    <a:pt x="1513" y="8192"/>
                  </a:lnTo>
                  <a:cubicBezTo>
                    <a:pt x="1775" y="8525"/>
                    <a:pt x="2965" y="9847"/>
                    <a:pt x="4323" y="10501"/>
                  </a:cubicBezTo>
                  <a:cubicBezTo>
                    <a:pt x="4346" y="10525"/>
                    <a:pt x="4370" y="10525"/>
                    <a:pt x="4394" y="10525"/>
                  </a:cubicBezTo>
                  <a:cubicBezTo>
                    <a:pt x="4430" y="10525"/>
                    <a:pt x="4442" y="10525"/>
                    <a:pt x="4465" y="10501"/>
                  </a:cubicBezTo>
                  <a:cubicBezTo>
                    <a:pt x="5823" y="9847"/>
                    <a:pt x="7013" y="8525"/>
                    <a:pt x="7287" y="8192"/>
                  </a:cubicBezTo>
                  <a:lnTo>
                    <a:pt x="7823" y="8358"/>
                  </a:lnTo>
                  <a:cubicBezTo>
                    <a:pt x="8192" y="8465"/>
                    <a:pt x="8454" y="8823"/>
                    <a:pt x="8454" y="9216"/>
                  </a:cubicBezTo>
                  <a:lnTo>
                    <a:pt x="8454" y="11061"/>
                  </a:lnTo>
                  <a:cubicBezTo>
                    <a:pt x="8454" y="11144"/>
                    <a:pt x="8537" y="11216"/>
                    <a:pt x="8621" y="11216"/>
                  </a:cubicBezTo>
                  <a:cubicBezTo>
                    <a:pt x="8716" y="11216"/>
                    <a:pt x="8787" y="11144"/>
                    <a:pt x="8787" y="11061"/>
                  </a:cubicBezTo>
                  <a:lnTo>
                    <a:pt x="8787" y="9216"/>
                  </a:lnTo>
                  <a:cubicBezTo>
                    <a:pt x="8799" y="8692"/>
                    <a:pt x="8442" y="8215"/>
                    <a:pt x="7930" y="8049"/>
                  </a:cubicBezTo>
                  <a:lnTo>
                    <a:pt x="6061" y="7501"/>
                  </a:lnTo>
                  <a:cubicBezTo>
                    <a:pt x="5918" y="7453"/>
                    <a:pt x="5799" y="7311"/>
                    <a:pt x="5799" y="7156"/>
                  </a:cubicBezTo>
                  <a:lnTo>
                    <a:pt x="5799" y="6394"/>
                  </a:lnTo>
                  <a:cubicBezTo>
                    <a:pt x="6228" y="6096"/>
                    <a:pt x="6561" y="5668"/>
                    <a:pt x="6716" y="5179"/>
                  </a:cubicBezTo>
                  <a:cubicBezTo>
                    <a:pt x="6799" y="5215"/>
                    <a:pt x="6870" y="5251"/>
                    <a:pt x="6954" y="5251"/>
                  </a:cubicBezTo>
                  <a:cubicBezTo>
                    <a:pt x="7192" y="5251"/>
                    <a:pt x="7394" y="5060"/>
                    <a:pt x="7394" y="4822"/>
                  </a:cubicBezTo>
                  <a:cubicBezTo>
                    <a:pt x="7394" y="4727"/>
                    <a:pt x="7359" y="4655"/>
                    <a:pt x="7335" y="4596"/>
                  </a:cubicBezTo>
                  <a:cubicBezTo>
                    <a:pt x="7466" y="4489"/>
                    <a:pt x="7549" y="4346"/>
                    <a:pt x="7573" y="4179"/>
                  </a:cubicBezTo>
                  <a:cubicBezTo>
                    <a:pt x="7585" y="4013"/>
                    <a:pt x="7525" y="3834"/>
                    <a:pt x="7418" y="3715"/>
                  </a:cubicBezTo>
                  <a:cubicBezTo>
                    <a:pt x="7406" y="3691"/>
                    <a:pt x="7371" y="3679"/>
                    <a:pt x="7347" y="3643"/>
                  </a:cubicBezTo>
                  <a:cubicBezTo>
                    <a:pt x="7609" y="3393"/>
                    <a:pt x="7752" y="3096"/>
                    <a:pt x="7752" y="2798"/>
                  </a:cubicBezTo>
                  <a:cubicBezTo>
                    <a:pt x="7752" y="2334"/>
                    <a:pt x="7418" y="1917"/>
                    <a:pt x="6870" y="1607"/>
                  </a:cubicBezTo>
                  <a:lnTo>
                    <a:pt x="6870" y="1000"/>
                  </a:lnTo>
                  <a:cubicBezTo>
                    <a:pt x="6870" y="715"/>
                    <a:pt x="6692" y="453"/>
                    <a:pt x="6418" y="345"/>
                  </a:cubicBezTo>
                  <a:cubicBezTo>
                    <a:pt x="5835" y="119"/>
                    <a:pt x="5144" y="0"/>
                    <a:pt x="4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9" name="Google Shape;13889;p89"/>
            <p:cNvSpPr/>
            <p:nvPr/>
          </p:nvSpPr>
          <p:spPr>
            <a:xfrm>
              <a:off x="4992030" y="4361203"/>
              <a:ext cx="21923" cy="10581"/>
            </a:xfrm>
            <a:custGeom>
              <a:avLst/>
              <a:gdLst/>
              <a:ahLst/>
              <a:cxnLst/>
              <a:rect l="l" t="t" r="r" b="b"/>
              <a:pathLst>
                <a:path w="692" h="334" extrusionOk="0">
                  <a:moveTo>
                    <a:pt x="168" y="0"/>
                  </a:moveTo>
                  <a:cubicBezTo>
                    <a:pt x="72" y="0"/>
                    <a:pt x="1" y="72"/>
                    <a:pt x="1" y="167"/>
                  </a:cubicBezTo>
                  <a:cubicBezTo>
                    <a:pt x="1" y="250"/>
                    <a:pt x="72" y="334"/>
                    <a:pt x="168" y="334"/>
                  </a:cubicBezTo>
                  <a:lnTo>
                    <a:pt x="525" y="334"/>
                  </a:lnTo>
                  <a:cubicBezTo>
                    <a:pt x="608" y="334"/>
                    <a:pt x="691" y="250"/>
                    <a:pt x="691" y="167"/>
                  </a:cubicBezTo>
                  <a:cubicBezTo>
                    <a:pt x="691" y="72"/>
                    <a:pt x="608"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0" name="Google Shape;13890;p89"/>
            <p:cNvSpPr/>
            <p:nvPr/>
          </p:nvSpPr>
          <p:spPr>
            <a:xfrm>
              <a:off x="5059191" y="4361203"/>
              <a:ext cx="21511" cy="10581"/>
            </a:xfrm>
            <a:custGeom>
              <a:avLst/>
              <a:gdLst/>
              <a:ahLst/>
              <a:cxnLst/>
              <a:rect l="l" t="t" r="r" b="b"/>
              <a:pathLst>
                <a:path w="679" h="334" extrusionOk="0">
                  <a:moveTo>
                    <a:pt x="155" y="0"/>
                  </a:moveTo>
                  <a:cubicBezTo>
                    <a:pt x="72" y="0"/>
                    <a:pt x="0" y="72"/>
                    <a:pt x="0" y="167"/>
                  </a:cubicBezTo>
                  <a:cubicBezTo>
                    <a:pt x="0" y="250"/>
                    <a:pt x="72" y="334"/>
                    <a:pt x="155" y="334"/>
                  </a:cubicBezTo>
                  <a:lnTo>
                    <a:pt x="512" y="334"/>
                  </a:lnTo>
                  <a:cubicBezTo>
                    <a:pt x="607" y="334"/>
                    <a:pt x="679" y="250"/>
                    <a:pt x="679" y="167"/>
                  </a:cubicBezTo>
                  <a:cubicBezTo>
                    <a:pt x="679" y="72"/>
                    <a:pt x="607"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91" name="Google Shape;13891;p89"/>
          <p:cNvGrpSpPr/>
          <p:nvPr/>
        </p:nvGrpSpPr>
        <p:grpSpPr>
          <a:xfrm>
            <a:off x="7598438" y="4090731"/>
            <a:ext cx="260283" cy="345914"/>
            <a:chOff x="7598438" y="4266131"/>
            <a:chExt cx="260283" cy="345914"/>
          </a:xfrm>
        </p:grpSpPr>
        <p:sp>
          <p:nvSpPr>
            <p:cNvPr id="13892" name="Google Shape;13892;p89"/>
            <p:cNvSpPr/>
            <p:nvPr/>
          </p:nvSpPr>
          <p:spPr>
            <a:xfrm>
              <a:off x="7598438" y="4266131"/>
              <a:ext cx="260283" cy="345914"/>
            </a:xfrm>
            <a:custGeom>
              <a:avLst/>
              <a:gdLst/>
              <a:ahLst/>
              <a:cxnLst/>
              <a:rect l="l" t="t" r="r" b="b"/>
              <a:pathLst>
                <a:path w="8216" h="10919" extrusionOk="0">
                  <a:moveTo>
                    <a:pt x="6525" y="3477"/>
                  </a:moveTo>
                  <a:cubicBezTo>
                    <a:pt x="6644" y="3513"/>
                    <a:pt x="6763" y="3525"/>
                    <a:pt x="6882" y="3537"/>
                  </a:cubicBezTo>
                  <a:lnTo>
                    <a:pt x="6882" y="4430"/>
                  </a:lnTo>
                  <a:cubicBezTo>
                    <a:pt x="6882" y="4882"/>
                    <a:pt x="6941" y="5251"/>
                    <a:pt x="7060" y="5549"/>
                  </a:cubicBezTo>
                  <a:cubicBezTo>
                    <a:pt x="7072" y="5597"/>
                    <a:pt x="7072" y="5656"/>
                    <a:pt x="7060" y="5692"/>
                  </a:cubicBezTo>
                  <a:cubicBezTo>
                    <a:pt x="7037" y="5740"/>
                    <a:pt x="7001" y="5775"/>
                    <a:pt x="6953" y="5787"/>
                  </a:cubicBezTo>
                  <a:cubicBezTo>
                    <a:pt x="6608" y="5906"/>
                    <a:pt x="6120" y="6049"/>
                    <a:pt x="5572" y="6156"/>
                  </a:cubicBezTo>
                  <a:cubicBezTo>
                    <a:pt x="6144" y="5728"/>
                    <a:pt x="6525" y="5025"/>
                    <a:pt x="6525" y="4251"/>
                  </a:cubicBezTo>
                  <a:lnTo>
                    <a:pt x="6525" y="3477"/>
                  </a:lnTo>
                  <a:close/>
                  <a:moveTo>
                    <a:pt x="4120" y="334"/>
                  </a:moveTo>
                  <a:cubicBezTo>
                    <a:pt x="5644" y="334"/>
                    <a:pt x="6882" y="1572"/>
                    <a:pt x="6882" y="3096"/>
                  </a:cubicBezTo>
                  <a:lnTo>
                    <a:pt x="6882" y="3239"/>
                  </a:lnTo>
                  <a:cubicBezTo>
                    <a:pt x="6596" y="3192"/>
                    <a:pt x="6322" y="3132"/>
                    <a:pt x="6060" y="3061"/>
                  </a:cubicBezTo>
                  <a:cubicBezTo>
                    <a:pt x="6043" y="3054"/>
                    <a:pt x="6026" y="3051"/>
                    <a:pt x="6010" y="3051"/>
                  </a:cubicBezTo>
                  <a:cubicBezTo>
                    <a:pt x="5937" y="3051"/>
                    <a:pt x="5880" y="3112"/>
                    <a:pt x="5870" y="3180"/>
                  </a:cubicBezTo>
                  <a:cubicBezTo>
                    <a:pt x="5834" y="3263"/>
                    <a:pt x="5894" y="3358"/>
                    <a:pt x="5989" y="3370"/>
                  </a:cubicBezTo>
                  <a:cubicBezTo>
                    <a:pt x="6060" y="3382"/>
                    <a:pt x="6132" y="3418"/>
                    <a:pt x="6203" y="3430"/>
                  </a:cubicBezTo>
                  <a:lnTo>
                    <a:pt x="6203" y="4275"/>
                  </a:lnTo>
                  <a:cubicBezTo>
                    <a:pt x="6191" y="5394"/>
                    <a:pt x="5275" y="6323"/>
                    <a:pt x="4120" y="6323"/>
                  </a:cubicBezTo>
                  <a:cubicBezTo>
                    <a:pt x="2989" y="6323"/>
                    <a:pt x="2060" y="5394"/>
                    <a:pt x="2060" y="4251"/>
                  </a:cubicBezTo>
                  <a:lnTo>
                    <a:pt x="2060" y="3573"/>
                  </a:lnTo>
                  <a:cubicBezTo>
                    <a:pt x="2060" y="3477"/>
                    <a:pt x="1976" y="3406"/>
                    <a:pt x="1893" y="3406"/>
                  </a:cubicBezTo>
                  <a:cubicBezTo>
                    <a:pt x="1798" y="3406"/>
                    <a:pt x="1726" y="3477"/>
                    <a:pt x="1726" y="3573"/>
                  </a:cubicBezTo>
                  <a:lnTo>
                    <a:pt x="1726" y="4251"/>
                  </a:lnTo>
                  <a:cubicBezTo>
                    <a:pt x="1726" y="5025"/>
                    <a:pt x="2096" y="5716"/>
                    <a:pt x="2679" y="6156"/>
                  </a:cubicBezTo>
                  <a:cubicBezTo>
                    <a:pt x="2131" y="6037"/>
                    <a:pt x="1643" y="5906"/>
                    <a:pt x="1298" y="5787"/>
                  </a:cubicBezTo>
                  <a:cubicBezTo>
                    <a:pt x="1250" y="5775"/>
                    <a:pt x="1203" y="5740"/>
                    <a:pt x="1191" y="5692"/>
                  </a:cubicBezTo>
                  <a:cubicBezTo>
                    <a:pt x="1179" y="5656"/>
                    <a:pt x="1179" y="5609"/>
                    <a:pt x="1191" y="5561"/>
                  </a:cubicBezTo>
                  <a:cubicBezTo>
                    <a:pt x="1310" y="5263"/>
                    <a:pt x="1369" y="4882"/>
                    <a:pt x="1369" y="4442"/>
                  </a:cubicBezTo>
                  <a:lnTo>
                    <a:pt x="1369" y="3239"/>
                  </a:lnTo>
                  <a:cubicBezTo>
                    <a:pt x="1405" y="3239"/>
                    <a:pt x="1417" y="3227"/>
                    <a:pt x="1429" y="3227"/>
                  </a:cubicBezTo>
                  <a:cubicBezTo>
                    <a:pt x="1476" y="3216"/>
                    <a:pt x="2417" y="2942"/>
                    <a:pt x="3227" y="2275"/>
                  </a:cubicBezTo>
                  <a:cubicBezTo>
                    <a:pt x="3286" y="2221"/>
                    <a:pt x="3361" y="2195"/>
                    <a:pt x="3435" y="2195"/>
                  </a:cubicBezTo>
                  <a:cubicBezTo>
                    <a:pt x="3509" y="2195"/>
                    <a:pt x="3584" y="2221"/>
                    <a:pt x="3643" y="2275"/>
                  </a:cubicBezTo>
                  <a:cubicBezTo>
                    <a:pt x="3965" y="2513"/>
                    <a:pt x="4501" y="2858"/>
                    <a:pt x="5251" y="3132"/>
                  </a:cubicBezTo>
                  <a:cubicBezTo>
                    <a:pt x="5273" y="3141"/>
                    <a:pt x="5295" y="3144"/>
                    <a:pt x="5315" y="3144"/>
                  </a:cubicBezTo>
                  <a:cubicBezTo>
                    <a:pt x="5382" y="3144"/>
                    <a:pt x="5438" y="3104"/>
                    <a:pt x="5465" y="3049"/>
                  </a:cubicBezTo>
                  <a:cubicBezTo>
                    <a:pt x="5489" y="2954"/>
                    <a:pt x="5453" y="2870"/>
                    <a:pt x="5370" y="2835"/>
                  </a:cubicBezTo>
                  <a:cubicBezTo>
                    <a:pt x="4655" y="2573"/>
                    <a:pt x="4155" y="2239"/>
                    <a:pt x="3858" y="2025"/>
                  </a:cubicBezTo>
                  <a:cubicBezTo>
                    <a:pt x="3735" y="1931"/>
                    <a:pt x="3591" y="1883"/>
                    <a:pt x="3449" y="1883"/>
                  </a:cubicBezTo>
                  <a:cubicBezTo>
                    <a:pt x="3302" y="1883"/>
                    <a:pt x="3157" y="1934"/>
                    <a:pt x="3036" y="2037"/>
                  </a:cubicBezTo>
                  <a:cubicBezTo>
                    <a:pt x="2357" y="2584"/>
                    <a:pt x="1560" y="2870"/>
                    <a:pt x="1381" y="2918"/>
                  </a:cubicBezTo>
                  <a:cubicBezTo>
                    <a:pt x="1476" y="1465"/>
                    <a:pt x="2667" y="334"/>
                    <a:pt x="4120" y="334"/>
                  </a:cubicBezTo>
                  <a:close/>
                  <a:moveTo>
                    <a:pt x="4989" y="6466"/>
                  </a:moveTo>
                  <a:lnTo>
                    <a:pt x="4989" y="6823"/>
                  </a:lnTo>
                  <a:lnTo>
                    <a:pt x="4715" y="7871"/>
                  </a:lnTo>
                  <a:cubicBezTo>
                    <a:pt x="4536" y="7978"/>
                    <a:pt x="4334" y="8014"/>
                    <a:pt x="4120" y="8014"/>
                  </a:cubicBezTo>
                  <a:cubicBezTo>
                    <a:pt x="3917" y="8014"/>
                    <a:pt x="3703" y="7954"/>
                    <a:pt x="3524" y="7871"/>
                  </a:cubicBezTo>
                  <a:lnTo>
                    <a:pt x="3262" y="6823"/>
                  </a:lnTo>
                  <a:lnTo>
                    <a:pt x="3262" y="6466"/>
                  </a:lnTo>
                  <a:cubicBezTo>
                    <a:pt x="3524" y="6573"/>
                    <a:pt x="3822" y="6633"/>
                    <a:pt x="4120" y="6633"/>
                  </a:cubicBezTo>
                  <a:cubicBezTo>
                    <a:pt x="4417" y="6633"/>
                    <a:pt x="4715" y="6573"/>
                    <a:pt x="4989" y="6466"/>
                  </a:cubicBezTo>
                  <a:close/>
                  <a:moveTo>
                    <a:pt x="2619" y="9895"/>
                  </a:moveTo>
                  <a:lnTo>
                    <a:pt x="2619" y="10597"/>
                  </a:lnTo>
                  <a:lnTo>
                    <a:pt x="1226" y="10597"/>
                  </a:lnTo>
                  <a:lnTo>
                    <a:pt x="1226" y="9895"/>
                  </a:lnTo>
                  <a:lnTo>
                    <a:pt x="1762" y="9895"/>
                  </a:lnTo>
                  <a:lnTo>
                    <a:pt x="1762" y="9907"/>
                  </a:lnTo>
                  <a:cubicBezTo>
                    <a:pt x="1762" y="10002"/>
                    <a:pt x="1834" y="10074"/>
                    <a:pt x="1917" y="10074"/>
                  </a:cubicBezTo>
                  <a:cubicBezTo>
                    <a:pt x="2012" y="10074"/>
                    <a:pt x="2084" y="10002"/>
                    <a:pt x="2084" y="9907"/>
                  </a:cubicBezTo>
                  <a:lnTo>
                    <a:pt x="2084" y="9895"/>
                  </a:lnTo>
                  <a:close/>
                  <a:moveTo>
                    <a:pt x="4108" y="1"/>
                  </a:moveTo>
                  <a:cubicBezTo>
                    <a:pt x="2417" y="1"/>
                    <a:pt x="1048" y="1370"/>
                    <a:pt x="1048" y="3061"/>
                  </a:cubicBezTo>
                  <a:lnTo>
                    <a:pt x="1048" y="4430"/>
                  </a:lnTo>
                  <a:cubicBezTo>
                    <a:pt x="1048" y="4942"/>
                    <a:pt x="953" y="5251"/>
                    <a:pt x="881" y="5430"/>
                  </a:cubicBezTo>
                  <a:cubicBezTo>
                    <a:pt x="833" y="5561"/>
                    <a:pt x="833" y="5692"/>
                    <a:pt x="893" y="5811"/>
                  </a:cubicBezTo>
                  <a:cubicBezTo>
                    <a:pt x="953" y="5930"/>
                    <a:pt x="1060" y="6037"/>
                    <a:pt x="1191" y="6085"/>
                  </a:cubicBezTo>
                  <a:cubicBezTo>
                    <a:pt x="1607" y="6216"/>
                    <a:pt x="2238" y="6406"/>
                    <a:pt x="2917" y="6525"/>
                  </a:cubicBezTo>
                  <a:lnTo>
                    <a:pt x="2917" y="6752"/>
                  </a:lnTo>
                  <a:lnTo>
                    <a:pt x="2250" y="7061"/>
                  </a:lnTo>
                  <a:cubicBezTo>
                    <a:pt x="2143" y="7109"/>
                    <a:pt x="2060" y="7216"/>
                    <a:pt x="2024" y="7335"/>
                  </a:cubicBezTo>
                  <a:cubicBezTo>
                    <a:pt x="2012" y="7407"/>
                    <a:pt x="2012" y="7466"/>
                    <a:pt x="2024" y="7537"/>
                  </a:cubicBezTo>
                  <a:lnTo>
                    <a:pt x="786" y="7978"/>
                  </a:lnTo>
                  <a:cubicBezTo>
                    <a:pt x="310" y="8133"/>
                    <a:pt x="0" y="8585"/>
                    <a:pt x="0" y="9085"/>
                  </a:cubicBezTo>
                  <a:lnTo>
                    <a:pt x="0" y="10752"/>
                  </a:lnTo>
                  <a:cubicBezTo>
                    <a:pt x="0" y="10847"/>
                    <a:pt x="71" y="10919"/>
                    <a:pt x="167" y="10919"/>
                  </a:cubicBezTo>
                  <a:cubicBezTo>
                    <a:pt x="250" y="10919"/>
                    <a:pt x="333" y="10847"/>
                    <a:pt x="333" y="10752"/>
                  </a:cubicBezTo>
                  <a:lnTo>
                    <a:pt x="333" y="9085"/>
                  </a:lnTo>
                  <a:cubicBezTo>
                    <a:pt x="333" y="8716"/>
                    <a:pt x="572" y="8395"/>
                    <a:pt x="905" y="8276"/>
                  </a:cubicBezTo>
                  <a:lnTo>
                    <a:pt x="2203" y="7811"/>
                  </a:lnTo>
                  <a:lnTo>
                    <a:pt x="2369" y="8014"/>
                  </a:lnTo>
                  <a:lnTo>
                    <a:pt x="2191" y="8276"/>
                  </a:lnTo>
                  <a:cubicBezTo>
                    <a:pt x="2096" y="8419"/>
                    <a:pt x="2084" y="8597"/>
                    <a:pt x="2143" y="8764"/>
                  </a:cubicBezTo>
                  <a:lnTo>
                    <a:pt x="2512" y="9550"/>
                  </a:lnTo>
                  <a:lnTo>
                    <a:pt x="2024" y="9550"/>
                  </a:lnTo>
                  <a:lnTo>
                    <a:pt x="2024" y="9371"/>
                  </a:lnTo>
                  <a:cubicBezTo>
                    <a:pt x="2024" y="9276"/>
                    <a:pt x="1953" y="9204"/>
                    <a:pt x="1857" y="9204"/>
                  </a:cubicBezTo>
                  <a:cubicBezTo>
                    <a:pt x="1774" y="9204"/>
                    <a:pt x="1703" y="9276"/>
                    <a:pt x="1703" y="9371"/>
                  </a:cubicBezTo>
                  <a:lnTo>
                    <a:pt x="1703" y="9550"/>
                  </a:lnTo>
                  <a:lnTo>
                    <a:pt x="1000" y="9550"/>
                  </a:lnTo>
                  <a:cubicBezTo>
                    <a:pt x="905" y="9550"/>
                    <a:pt x="833" y="9621"/>
                    <a:pt x="833" y="9716"/>
                  </a:cubicBezTo>
                  <a:lnTo>
                    <a:pt x="833" y="10740"/>
                  </a:lnTo>
                  <a:cubicBezTo>
                    <a:pt x="833" y="10836"/>
                    <a:pt x="905" y="10907"/>
                    <a:pt x="1000" y="10907"/>
                  </a:cubicBezTo>
                  <a:lnTo>
                    <a:pt x="2715" y="10907"/>
                  </a:lnTo>
                  <a:cubicBezTo>
                    <a:pt x="2798" y="10907"/>
                    <a:pt x="2869" y="10836"/>
                    <a:pt x="2869" y="10740"/>
                  </a:cubicBezTo>
                  <a:lnTo>
                    <a:pt x="2869" y="10359"/>
                  </a:lnTo>
                  <a:lnTo>
                    <a:pt x="3084" y="10800"/>
                  </a:lnTo>
                  <a:cubicBezTo>
                    <a:pt x="3108" y="10859"/>
                    <a:pt x="3167" y="10895"/>
                    <a:pt x="3227" y="10895"/>
                  </a:cubicBezTo>
                  <a:cubicBezTo>
                    <a:pt x="3262" y="10895"/>
                    <a:pt x="3274" y="10895"/>
                    <a:pt x="3286" y="10871"/>
                  </a:cubicBezTo>
                  <a:cubicBezTo>
                    <a:pt x="3370" y="10847"/>
                    <a:pt x="3405" y="10740"/>
                    <a:pt x="3370" y="10669"/>
                  </a:cubicBezTo>
                  <a:lnTo>
                    <a:pt x="2417" y="8609"/>
                  </a:lnTo>
                  <a:cubicBezTo>
                    <a:pt x="2381" y="8550"/>
                    <a:pt x="2393" y="8490"/>
                    <a:pt x="2429" y="8430"/>
                  </a:cubicBezTo>
                  <a:lnTo>
                    <a:pt x="2667" y="8073"/>
                  </a:lnTo>
                  <a:cubicBezTo>
                    <a:pt x="2715" y="8014"/>
                    <a:pt x="2691" y="7942"/>
                    <a:pt x="2667" y="7895"/>
                  </a:cubicBezTo>
                  <a:lnTo>
                    <a:pt x="2334" y="7454"/>
                  </a:lnTo>
                  <a:cubicBezTo>
                    <a:pt x="2322" y="7418"/>
                    <a:pt x="2322" y="7395"/>
                    <a:pt x="2322" y="7383"/>
                  </a:cubicBezTo>
                  <a:cubicBezTo>
                    <a:pt x="2322" y="7359"/>
                    <a:pt x="2334" y="7335"/>
                    <a:pt x="2369" y="7323"/>
                  </a:cubicBezTo>
                  <a:lnTo>
                    <a:pt x="2953" y="7049"/>
                  </a:lnTo>
                  <a:lnTo>
                    <a:pt x="3286" y="8371"/>
                  </a:lnTo>
                  <a:cubicBezTo>
                    <a:pt x="3316" y="8450"/>
                    <a:pt x="3370" y="8496"/>
                    <a:pt x="3442" y="8496"/>
                  </a:cubicBezTo>
                  <a:cubicBezTo>
                    <a:pt x="3457" y="8496"/>
                    <a:pt x="3472" y="8494"/>
                    <a:pt x="3489" y="8490"/>
                  </a:cubicBezTo>
                  <a:cubicBezTo>
                    <a:pt x="3572" y="8466"/>
                    <a:pt x="3620" y="8383"/>
                    <a:pt x="3608" y="8299"/>
                  </a:cubicBezTo>
                  <a:lnTo>
                    <a:pt x="3584" y="8252"/>
                  </a:lnTo>
                  <a:lnTo>
                    <a:pt x="3584" y="8252"/>
                  </a:lnTo>
                  <a:cubicBezTo>
                    <a:pt x="3751" y="8311"/>
                    <a:pt x="3917" y="8335"/>
                    <a:pt x="4084" y="8335"/>
                  </a:cubicBezTo>
                  <a:cubicBezTo>
                    <a:pt x="4239" y="8335"/>
                    <a:pt x="4405" y="8299"/>
                    <a:pt x="4572" y="8252"/>
                  </a:cubicBezTo>
                  <a:lnTo>
                    <a:pt x="4572" y="8252"/>
                  </a:lnTo>
                  <a:lnTo>
                    <a:pt x="4084" y="10121"/>
                  </a:lnTo>
                  <a:lnTo>
                    <a:pt x="3786" y="9002"/>
                  </a:lnTo>
                  <a:cubicBezTo>
                    <a:pt x="3755" y="8918"/>
                    <a:pt x="3696" y="8881"/>
                    <a:pt x="3618" y="8881"/>
                  </a:cubicBezTo>
                  <a:cubicBezTo>
                    <a:pt x="3607" y="8881"/>
                    <a:pt x="3596" y="8881"/>
                    <a:pt x="3584" y="8883"/>
                  </a:cubicBezTo>
                  <a:cubicBezTo>
                    <a:pt x="3500" y="8907"/>
                    <a:pt x="3453" y="8990"/>
                    <a:pt x="3465" y="9073"/>
                  </a:cubicBezTo>
                  <a:lnTo>
                    <a:pt x="3917" y="10788"/>
                  </a:lnTo>
                  <a:cubicBezTo>
                    <a:pt x="3929" y="10859"/>
                    <a:pt x="4001" y="10907"/>
                    <a:pt x="4060" y="10907"/>
                  </a:cubicBezTo>
                  <a:cubicBezTo>
                    <a:pt x="4143" y="10907"/>
                    <a:pt x="4203" y="10859"/>
                    <a:pt x="4215" y="10788"/>
                  </a:cubicBezTo>
                  <a:lnTo>
                    <a:pt x="5191" y="7061"/>
                  </a:lnTo>
                  <a:lnTo>
                    <a:pt x="5775" y="7335"/>
                  </a:lnTo>
                  <a:cubicBezTo>
                    <a:pt x="5810" y="7347"/>
                    <a:pt x="5822" y="7383"/>
                    <a:pt x="5822" y="7395"/>
                  </a:cubicBezTo>
                  <a:cubicBezTo>
                    <a:pt x="5822" y="7407"/>
                    <a:pt x="5822" y="7430"/>
                    <a:pt x="5810" y="7466"/>
                  </a:cubicBezTo>
                  <a:lnTo>
                    <a:pt x="5477" y="7918"/>
                  </a:lnTo>
                  <a:cubicBezTo>
                    <a:pt x="5429" y="7978"/>
                    <a:pt x="5429" y="8049"/>
                    <a:pt x="5477" y="8097"/>
                  </a:cubicBezTo>
                  <a:lnTo>
                    <a:pt x="5715" y="8454"/>
                  </a:lnTo>
                  <a:cubicBezTo>
                    <a:pt x="5751" y="8514"/>
                    <a:pt x="5763" y="8573"/>
                    <a:pt x="5727" y="8633"/>
                  </a:cubicBezTo>
                  <a:lnTo>
                    <a:pt x="4774" y="10681"/>
                  </a:lnTo>
                  <a:cubicBezTo>
                    <a:pt x="4751" y="10752"/>
                    <a:pt x="4774" y="10859"/>
                    <a:pt x="4858" y="10895"/>
                  </a:cubicBezTo>
                  <a:cubicBezTo>
                    <a:pt x="4870" y="10907"/>
                    <a:pt x="4894" y="10907"/>
                    <a:pt x="4917" y="10907"/>
                  </a:cubicBezTo>
                  <a:cubicBezTo>
                    <a:pt x="4977" y="10907"/>
                    <a:pt x="5036" y="10871"/>
                    <a:pt x="5060" y="10812"/>
                  </a:cubicBezTo>
                  <a:lnTo>
                    <a:pt x="6013" y="8764"/>
                  </a:lnTo>
                  <a:cubicBezTo>
                    <a:pt x="6084" y="8597"/>
                    <a:pt x="6072" y="8419"/>
                    <a:pt x="5965" y="8276"/>
                  </a:cubicBezTo>
                  <a:lnTo>
                    <a:pt x="5786" y="8014"/>
                  </a:lnTo>
                  <a:lnTo>
                    <a:pt x="5953" y="7811"/>
                  </a:lnTo>
                  <a:lnTo>
                    <a:pt x="7251" y="8276"/>
                  </a:lnTo>
                  <a:cubicBezTo>
                    <a:pt x="7596" y="8395"/>
                    <a:pt x="7834" y="8716"/>
                    <a:pt x="7834" y="9085"/>
                  </a:cubicBezTo>
                  <a:lnTo>
                    <a:pt x="7834" y="10752"/>
                  </a:lnTo>
                  <a:cubicBezTo>
                    <a:pt x="7834" y="10847"/>
                    <a:pt x="7906" y="10919"/>
                    <a:pt x="7989" y="10919"/>
                  </a:cubicBezTo>
                  <a:cubicBezTo>
                    <a:pt x="8084" y="10919"/>
                    <a:pt x="8156" y="10847"/>
                    <a:pt x="8156" y="10752"/>
                  </a:cubicBezTo>
                  <a:lnTo>
                    <a:pt x="8156" y="9085"/>
                  </a:lnTo>
                  <a:cubicBezTo>
                    <a:pt x="8215" y="8585"/>
                    <a:pt x="7906" y="8133"/>
                    <a:pt x="7430" y="7978"/>
                  </a:cubicBezTo>
                  <a:lnTo>
                    <a:pt x="6191" y="7537"/>
                  </a:lnTo>
                  <a:cubicBezTo>
                    <a:pt x="6203" y="7478"/>
                    <a:pt x="6203" y="7407"/>
                    <a:pt x="6191" y="7335"/>
                  </a:cubicBezTo>
                  <a:cubicBezTo>
                    <a:pt x="6167" y="7216"/>
                    <a:pt x="6084" y="7121"/>
                    <a:pt x="5965" y="7061"/>
                  </a:cubicBezTo>
                  <a:lnTo>
                    <a:pt x="5298" y="6752"/>
                  </a:lnTo>
                  <a:lnTo>
                    <a:pt x="5298" y="6525"/>
                  </a:lnTo>
                  <a:cubicBezTo>
                    <a:pt x="5989" y="6406"/>
                    <a:pt x="6608" y="6228"/>
                    <a:pt x="7025" y="6085"/>
                  </a:cubicBezTo>
                  <a:cubicBezTo>
                    <a:pt x="7156" y="6037"/>
                    <a:pt x="7263" y="5954"/>
                    <a:pt x="7322" y="5811"/>
                  </a:cubicBezTo>
                  <a:cubicBezTo>
                    <a:pt x="7382" y="5692"/>
                    <a:pt x="7382" y="5549"/>
                    <a:pt x="7334" y="5430"/>
                  </a:cubicBezTo>
                  <a:cubicBezTo>
                    <a:pt x="7263" y="5251"/>
                    <a:pt x="7180" y="4918"/>
                    <a:pt x="7180" y="4430"/>
                  </a:cubicBezTo>
                  <a:lnTo>
                    <a:pt x="7180" y="3061"/>
                  </a:lnTo>
                  <a:cubicBezTo>
                    <a:pt x="7180" y="1370"/>
                    <a:pt x="5810" y="1"/>
                    <a:pt x="41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3" name="Google Shape;13893;p89"/>
            <p:cNvSpPr/>
            <p:nvPr/>
          </p:nvSpPr>
          <p:spPr>
            <a:xfrm>
              <a:off x="7686319" y="4368743"/>
              <a:ext cx="21131" cy="10581"/>
            </a:xfrm>
            <a:custGeom>
              <a:avLst/>
              <a:gdLst/>
              <a:ahLst/>
              <a:cxnLst/>
              <a:rect l="l" t="t" r="r" b="b"/>
              <a:pathLst>
                <a:path w="667" h="334" extrusionOk="0">
                  <a:moveTo>
                    <a:pt x="155" y="0"/>
                  </a:moveTo>
                  <a:cubicBezTo>
                    <a:pt x="72" y="0"/>
                    <a:pt x="0" y="72"/>
                    <a:pt x="0" y="167"/>
                  </a:cubicBezTo>
                  <a:cubicBezTo>
                    <a:pt x="0" y="250"/>
                    <a:pt x="72" y="334"/>
                    <a:pt x="155" y="334"/>
                  </a:cubicBezTo>
                  <a:lnTo>
                    <a:pt x="500" y="334"/>
                  </a:lnTo>
                  <a:cubicBezTo>
                    <a:pt x="596" y="334"/>
                    <a:pt x="667" y="250"/>
                    <a:pt x="667" y="167"/>
                  </a:cubicBezTo>
                  <a:cubicBezTo>
                    <a:pt x="667" y="72"/>
                    <a:pt x="596"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4" name="Google Shape;13894;p89"/>
            <p:cNvSpPr/>
            <p:nvPr/>
          </p:nvSpPr>
          <p:spPr>
            <a:xfrm>
              <a:off x="7751199" y="4368743"/>
              <a:ext cx="21131" cy="10581"/>
            </a:xfrm>
            <a:custGeom>
              <a:avLst/>
              <a:gdLst/>
              <a:ahLst/>
              <a:cxnLst/>
              <a:rect l="l" t="t" r="r" b="b"/>
              <a:pathLst>
                <a:path w="667" h="334" extrusionOk="0">
                  <a:moveTo>
                    <a:pt x="167" y="0"/>
                  </a:moveTo>
                  <a:cubicBezTo>
                    <a:pt x="72" y="0"/>
                    <a:pt x="0" y="72"/>
                    <a:pt x="0" y="167"/>
                  </a:cubicBezTo>
                  <a:cubicBezTo>
                    <a:pt x="0" y="250"/>
                    <a:pt x="72" y="334"/>
                    <a:pt x="167" y="334"/>
                  </a:cubicBezTo>
                  <a:lnTo>
                    <a:pt x="512" y="334"/>
                  </a:lnTo>
                  <a:cubicBezTo>
                    <a:pt x="595" y="334"/>
                    <a:pt x="667" y="250"/>
                    <a:pt x="667" y="167"/>
                  </a:cubicBezTo>
                  <a:cubicBezTo>
                    <a:pt x="667" y="72"/>
                    <a:pt x="595"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5" name="Google Shape;13895;p89"/>
            <p:cNvSpPr/>
            <p:nvPr/>
          </p:nvSpPr>
          <p:spPr>
            <a:xfrm>
              <a:off x="7794189" y="4558474"/>
              <a:ext cx="37731" cy="37731"/>
            </a:xfrm>
            <a:custGeom>
              <a:avLst/>
              <a:gdLst/>
              <a:ahLst/>
              <a:cxnLst/>
              <a:rect l="l" t="t" r="r" b="b"/>
              <a:pathLst>
                <a:path w="1191" h="1191" extrusionOk="0">
                  <a:moveTo>
                    <a:pt x="596" y="0"/>
                  </a:moveTo>
                  <a:cubicBezTo>
                    <a:pt x="500" y="0"/>
                    <a:pt x="429" y="72"/>
                    <a:pt x="429" y="155"/>
                  </a:cubicBezTo>
                  <a:lnTo>
                    <a:pt x="429" y="429"/>
                  </a:lnTo>
                  <a:lnTo>
                    <a:pt x="167" y="429"/>
                  </a:lnTo>
                  <a:cubicBezTo>
                    <a:pt x="72" y="429"/>
                    <a:pt x="0" y="500"/>
                    <a:pt x="0" y="595"/>
                  </a:cubicBezTo>
                  <a:cubicBezTo>
                    <a:pt x="0" y="679"/>
                    <a:pt x="72" y="750"/>
                    <a:pt x="167" y="750"/>
                  </a:cubicBezTo>
                  <a:lnTo>
                    <a:pt x="429" y="750"/>
                  </a:lnTo>
                  <a:lnTo>
                    <a:pt x="429" y="1024"/>
                  </a:lnTo>
                  <a:cubicBezTo>
                    <a:pt x="429" y="1107"/>
                    <a:pt x="500" y="1191"/>
                    <a:pt x="596" y="1191"/>
                  </a:cubicBezTo>
                  <a:cubicBezTo>
                    <a:pt x="679" y="1191"/>
                    <a:pt x="762" y="1107"/>
                    <a:pt x="762" y="1024"/>
                  </a:cubicBezTo>
                  <a:lnTo>
                    <a:pt x="762" y="750"/>
                  </a:lnTo>
                  <a:lnTo>
                    <a:pt x="1024" y="750"/>
                  </a:lnTo>
                  <a:cubicBezTo>
                    <a:pt x="1120" y="750"/>
                    <a:pt x="1191" y="679"/>
                    <a:pt x="1191" y="595"/>
                  </a:cubicBezTo>
                  <a:cubicBezTo>
                    <a:pt x="1191" y="500"/>
                    <a:pt x="1120" y="429"/>
                    <a:pt x="1024" y="429"/>
                  </a:cubicBezTo>
                  <a:lnTo>
                    <a:pt x="762" y="429"/>
                  </a:lnTo>
                  <a:lnTo>
                    <a:pt x="762" y="155"/>
                  </a:lnTo>
                  <a:cubicBezTo>
                    <a:pt x="762" y="72"/>
                    <a:pt x="679"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6" name="Google Shape;13896;p89"/>
            <p:cNvSpPr/>
            <p:nvPr/>
          </p:nvSpPr>
          <p:spPr>
            <a:xfrm>
              <a:off x="7691197" y="4385343"/>
              <a:ext cx="10613" cy="15492"/>
            </a:xfrm>
            <a:custGeom>
              <a:avLst/>
              <a:gdLst/>
              <a:ahLst/>
              <a:cxnLst/>
              <a:rect l="l" t="t" r="r" b="b"/>
              <a:pathLst>
                <a:path w="335" h="489" extrusionOk="0">
                  <a:moveTo>
                    <a:pt x="168" y="0"/>
                  </a:moveTo>
                  <a:cubicBezTo>
                    <a:pt x="84" y="0"/>
                    <a:pt x="1" y="72"/>
                    <a:pt x="1" y="167"/>
                  </a:cubicBezTo>
                  <a:lnTo>
                    <a:pt x="1" y="322"/>
                  </a:lnTo>
                  <a:cubicBezTo>
                    <a:pt x="1" y="417"/>
                    <a:pt x="84" y="488"/>
                    <a:pt x="168" y="488"/>
                  </a:cubicBezTo>
                  <a:cubicBezTo>
                    <a:pt x="263" y="488"/>
                    <a:pt x="334" y="417"/>
                    <a:pt x="334" y="322"/>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7" name="Google Shape;13897;p89"/>
            <p:cNvSpPr/>
            <p:nvPr/>
          </p:nvSpPr>
          <p:spPr>
            <a:xfrm>
              <a:off x="7756458" y="4385343"/>
              <a:ext cx="10233" cy="15492"/>
            </a:xfrm>
            <a:custGeom>
              <a:avLst/>
              <a:gdLst/>
              <a:ahLst/>
              <a:cxnLst/>
              <a:rect l="l" t="t" r="r" b="b"/>
              <a:pathLst>
                <a:path w="323" h="489" extrusionOk="0">
                  <a:moveTo>
                    <a:pt x="167" y="0"/>
                  </a:moveTo>
                  <a:cubicBezTo>
                    <a:pt x="72" y="0"/>
                    <a:pt x="1" y="72"/>
                    <a:pt x="1" y="167"/>
                  </a:cubicBezTo>
                  <a:lnTo>
                    <a:pt x="1" y="322"/>
                  </a:lnTo>
                  <a:cubicBezTo>
                    <a:pt x="1" y="417"/>
                    <a:pt x="72" y="488"/>
                    <a:pt x="167" y="488"/>
                  </a:cubicBezTo>
                  <a:cubicBezTo>
                    <a:pt x="251" y="488"/>
                    <a:pt x="322" y="417"/>
                    <a:pt x="322" y="322"/>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8" name="Google Shape;13898;p89"/>
            <p:cNvSpPr/>
            <p:nvPr/>
          </p:nvSpPr>
          <p:spPr>
            <a:xfrm>
              <a:off x="7699878" y="4415122"/>
              <a:ext cx="58893" cy="32092"/>
            </a:xfrm>
            <a:custGeom>
              <a:avLst/>
              <a:gdLst/>
              <a:ahLst/>
              <a:cxnLst/>
              <a:rect l="l" t="t" r="r" b="b"/>
              <a:pathLst>
                <a:path w="1859" h="1013" extrusionOk="0">
                  <a:moveTo>
                    <a:pt x="1501" y="322"/>
                  </a:moveTo>
                  <a:cubicBezTo>
                    <a:pt x="1430" y="537"/>
                    <a:pt x="1191" y="679"/>
                    <a:pt x="918" y="679"/>
                  </a:cubicBezTo>
                  <a:cubicBezTo>
                    <a:pt x="656" y="679"/>
                    <a:pt x="418" y="537"/>
                    <a:pt x="346" y="322"/>
                  </a:cubicBezTo>
                  <a:close/>
                  <a:moveTo>
                    <a:pt x="168" y="1"/>
                  </a:moveTo>
                  <a:cubicBezTo>
                    <a:pt x="72" y="1"/>
                    <a:pt x="1" y="72"/>
                    <a:pt x="1" y="156"/>
                  </a:cubicBezTo>
                  <a:cubicBezTo>
                    <a:pt x="1" y="620"/>
                    <a:pt x="418" y="1013"/>
                    <a:pt x="918" y="1013"/>
                  </a:cubicBezTo>
                  <a:cubicBezTo>
                    <a:pt x="1430" y="1013"/>
                    <a:pt x="1846" y="632"/>
                    <a:pt x="1846" y="156"/>
                  </a:cubicBezTo>
                  <a:cubicBezTo>
                    <a:pt x="1858" y="72"/>
                    <a:pt x="1787" y="1"/>
                    <a:pt x="1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99" name="Google Shape;13899;p89"/>
          <p:cNvGrpSpPr/>
          <p:nvPr/>
        </p:nvGrpSpPr>
        <p:grpSpPr>
          <a:xfrm>
            <a:off x="1767069" y="3184746"/>
            <a:ext cx="286324" cy="348163"/>
            <a:chOff x="1767069" y="3360146"/>
            <a:chExt cx="286324" cy="348163"/>
          </a:xfrm>
        </p:grpSpPr>
        <p:sp>
          <p:nvSpPr>
            <p:cNvPr id="13900" name="Google Shape;13900;p89"/>
            <p:cNvSpPr/>
            <p:nvPr/>
          </p:nvSpPr>
          <p:spPr>
            <a:xfrm>
              <a:off x="1767069" y="3404277"/>
              <a:ext cx="228223" cy="304033"/>
            </a:xfrm>
            <a:custGeom>
              <a:avLst/>
              <a:gdLst/>
              <a:ahLst/>
              <a:cxnLst/>
              <a:rect l="l" t="t" r="r" b="b"/>
              <a:pathLst>
                <a:path w="7204" h="9597" extrusionOk="0">
                  <a:moveTo>
                    <a:pt x="2072" y="7537"/>
                  </a:moveTo>
                  <a:lnTo>
                    <a:pt x="2072" y="9049"/>
                  </a:lnTo>
                  <a:lnTo>
                    <a:pt x="572" y="7537"/>
                  </a:lnTo>
                  <a:close/>
                  <a:moveTo>
                    <a:pt x="167" y="0"/>
                  </a:moveTo>
                  <a:cubicBezTo>
                    <a:pt x="72" y="0"/>
                    <a:pt x="0" y="72"/>
                    <a:pt x="0" y="155"/>
                  </a:cubicBezTo>
                  <a:lnTo>
                    <a:pt x="0" y="7382"/>
                  </a:lnTo>
                  <a:cubicBezTo>
                    <a:pt x="0" y="7418"/>
                    <a:pt x="12" y="7465"/>
                    <a:pt x="48" y="7501"/>
                  </a:cubicBezTo>
                  <a:lnTo>
                    <a:pt x="2096" y="9549"/>
                  </a:lnTo>
                  <a:cubicBezTo>
                    <a:pt x="2132" y="9585"/>
                    <a:pt x="2179" y="9597"/>
                    <a:pt x="2215" y="9597"/>
                  </a:cubicBezTo>
                  <a:lnTo>
                    <a:pt x="7025" y="9597"/>
                  </a:lnTo>
                  <a:cubicBezTo>
                    <a:pt x="7120" y="9597"/>
                    <a:pt x="7192" y="9513"/>
                    <a:pt x="7192" y="9430"/>
                  </a:cubicBezTo>
                  <a:lnTo>
                    <a:pt x="7192" y="7811"/>
                  </a:lnTo>
                  <a:cubicBezTo>
                    <a:pt x="7204" y="7715"/>
                    <a:pt x="7132" y="7644"/>
                    <a:pt x="7037" y="7644"/>
                  </a:cubicBezTo>
                  <a:cubicBezTo>
                    <a:pt x="6954" y="7644"/>
                    <a:pt x="6882" y="7715"/>
                    <a:pt x="6882" y="7811"/>
                  </a:cubicBezTo>
                  <a:lnTo>
                    <a:pt x="6882" y="9263"/>
                  </a:lnTo>
                  <a:lnTo>
                    <a:pt x="2382" y="9263"/>
                  </a:lnTo>
                  <a:lnTo>
                    <a:pt x="2382" y="7382"/>
                  </a:lnTo>
                  <a:cubicBezTo>
                    <a:pt x="2382" y="7287"/>
                    <a:pt x="2310" y="7215"/>
                    <a:pt x="2215" y="7215"/>
                  </a:cubicBezTo>
                  <a:lnTo>
                    <a:pt x="334" y="7215"/>
                  </a:lnTo>
                  <a:lnTo>
                    <a:pt x="334" y="322"/>
                  </a:lnTo>
                  <a:lnTo>
                    <a:pt x="1858" y="322"/>
                  </a:lnTo>
                  <a:cubicBezTo>
                    <a:pt x="1953" y="322"/>
                    <a:pt x="2024" y="250"/>
                    <a:pt x="2024" y="155"/>
                  </a:cubicBezTo>
                  <a:cubicBezTo>
                    <a:pt x="2024" y="72"/>
                    <a:pt x="1953" y="0"/>
                    <a:pt x="1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1" name="Google Shape;13901;p89"/>
            <p:cNvSpPr/>
            <p:nvPr/>
          </p:nvSpPr>
          <p:spPr>
            <a:xfrm>
              <a:off x="1799509" y="3360146"/>
              <a:ext cx="253884" cy="276883"/>
            </a:xfrm>
            <a:custGeom>
              <a:avLst/>
              <a:gdLst/>
              <a:ahLst/>
              <a:cxnLst/>
              <a:rect l="l" t="t" r="r" b="b"/>
              <a:pathLst>
                <a:path w="8014" h="8740" extrusionOk="0">
                  <a:moveTo>
                    <a:pt x="4406" y="3751"/>
                  </a:moveTo>
                  <a:cubicBezTo>
                    <a:pt x="4525" y="3870"/>
                    <a:pt x="4680" y="3965"/>
                    <a:pt x="4822" y="4048"/>
                  </a:cubicBezTo>
                  <a:lnTo>
                    <a:pt x="4822" y="4132"/>
                  </a:lnTo>
                  <a:lnTo>
                    <a:pt x="334" y="4132"/>
                  </a:lnTo>
                  <a:lnTo>
                    <a:pt x="334" y="3751"/>
                  </a:lnTo>
                  <a:close/>
                  <a:moveTo>
                    <a:pt x="5870" y="0"/>
                  </a:moveTo>
                  <a:cubicBezTo>
                    <a:pt x="4941" y="0"/>
                    <a:pt x="4156" y="583"/>
                    <a:pt x="3846" y="1405"/>
                  </a:cubicBezTo>
                  <a:lnTo>
                    <a:pt x="1477" y="1405"/>
                  </a:lnTo>
                  <a:cubicBezTo>
                    <a:pt x="1393" y="1405"/>
                    <a:pt x="1310" y="1476"/>
                    <a:pt x="1310" y="1572"/>
                  </a:cubicBezTo>
                  <a:cubicBezTo>
                    <a:pt x="1310" y="1655"/>
                    <a:pt x="1393" y="1726"/>
                    <a:pt x="1477" y="1726"/>
                  </a:cubicBezTo>
                  <a:lnTo>
                    <a:pt x="3739" y="1726"/>
                  </a:lnTo>
                  <a:cubicBezTo>
                    <a:pt x="3715" y="1869"/>
                    <a:pt x="3691" y="2012"/>
                    <a:pt x="3691" y="2167"/>
                  </a:cubicBezTo>
                  <a:cubicBezTo>
                    <a:pt x="3691" y="2643"/>
                    <a:pt x="3858" y="3084"/>
                    <a:pt x="4108" y="3441"/>
                  </a:cubicBezTo>
                  <a:lnTo>
                    <a:pt x="167" y="3441"/>
                  </a:lnTo>
                  <a:cubicBezTo>
                    <a:pt x="84" y="3441"/>
                    <a:pt x="0" y="3512"/>
                    <a:pt x="0" y="3608"/>
                  </a:cubicBezTo>
                  <a:lnTo>
                    <a:pt x="0" y="4310"/>
                  </a:lnTo>
                  <a:cubicBezTo>
                    <a:pt x="0" y="4393"/>
                    <a:pt x="84" y="4465"/>
                    <a:pt x="167" y="4465"/>
                  </a:cubicBezTo>
                  <a:lnTo>
                    <a:pt x="4977" y="4465"/>
                  </a:lnTo>
                  <a:cubicBezTo>
                    <a:pt x="5061" y="4465"/>
                    <a:pt x="5144" y="4393"/>
                    <a:pt x="5144" y="4310"/>
                  </a:cubicBezTo>
                  <a:lnTo>
                    <a:pt x="5144" y="4203"/>
                  </a:lnTo>
                  <a:cubicBezTo>
                    <a:pt x="5358" y="4274"/>
                    <a:pt x="5596" y="4322"/>
                    <a:pt x="5834" y="4322"/>
                  </a:cubicBezTo>
                  <a:lnTo>
                    <a:pt x="5834" y="8573"/>
                  </a:lnTo>
                  <a:cubicBezTo>
                    <a:pt x="5834" y="8668"/>
                    <a:pt x="5918" y="8739"/>
                    <a:pt x="6001" y="8739"/>
                  </a:cubicBezTo>
                  <a:cubicBezTo>
                    <a:pt x="6096" y="8739"/>
                    <a:pt x="6168" y="8668"/>
                    <a:pt x="6168" y="8573"/>
                  </a:cubicBezTo>
                  <a:lnTo>
                    <a:pt x="6168" y="4286"/>
                  </a:lnTo>
                  <a:cubicBezTo>
                    <a:pt x="6549" y="4227"/>
                    <a:pt x="6906" y="4084"/>
                    <a:pt x="7204" y="3834"/>
                  </a:cubicBezTo>
                  <a:cubicBezTo>
                    <a:pt x="7585" y="3512"/>
                    <a:pt x="7847" y="3096"/>
                    <a:pt x="7954" y="2619"/>
                  </a:cubicBezTo>
                  <a:cubicBezTo>
                    <a:pt x="7978" y="2536"/>
                    <a:pt x="7918" y="2441"/>
                    <a:pt x="7835" y="2429"/>
                  </a:cubicBezTo>
                  <a:cubicBezTo>
                    <a:pt x="7825" y="2428"/>
                    <a:pt x="7815" y="2427"/>
                    <a:pt x="7806" y="2427"/>
                  </a:cubicBezTo>
                  <a:cubicBezTo>
                    <a:pt x="7723" y="2427"/>
                    <a:pt x="7655" y="2473"/>
                    <a:pt x="7644" y="2548"/>
                  </a:cubicBezTo>
                  <a:cubicBezTo>
                    <a:pt x="7466" y="3381"/>
                    <a:pt x="6704" y="3989"/>
                    <a:pt x="5858" y="3989"/>
                  </a:cubicBezTo>
                  <a:cubicBezTo>
                    <a:pt x="4846" y="3989"/>
                    <a:pt x="4025" y="3179"/>
                    <a:pt x="4025" y="2167"/>
                  </a:cubicBezTo>
                  <a:cubicBezTo>
                    <a:pt x="4025" y="1155"/>
                    <a:pt x="4846" y="333"/>
                    <a:pt x="5858" y="333"/>
                  </a:cubicBezTo>
                  <a:cubicBezTo>
                    <a:pt x="6787" y="333"/>
                    <a:pt x="7585" y="1048"/>
                    <a:pt x="7680" y="1965"/>
                  </a:cubicBezTo>
                  <a:cubicBezTo>
                    <a:pt x="7704" y="2060"/>
                    <a:pt x="7775" y="2119"/>
                    <a:pt x="7858" y="2119"/>
                  </a:cubicBezTo>
                  <a:cubicBezTo>
                    <a:pt x="7954" y="2107"/>
                    <a:pt x="8013" y="2024"/>
                    <a:pt x="8013" y="1941"/>
                  </a:cubicBezTo>
                  <a:cubicBezTo>
                    <a:pt x="7954" y="1417"/>
                    <a:pt x="7716" y="929"/>
                    <a:pt x="7311" y="572"/>
                  </a:cubicBezTo>
                  <a:cubicBezTo>
                    <a:pt x="6906" y="214"/>
                    <a:pt x="6406" y="0"/>
                    <a:pt x="5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2" name="Google Shape;13902;p89"/>
            <p:cNvSpPr/>
            <p:nvPr/>
          </p:nvSpPr>
          <p:spPr>
            <a:xfrm>
              <a:off x="1948120" y="3388532"/>
              <a:ext cx="78852" cy="75367"/>
            </a:xfrm>
            <a:custGeom>
              <a:avLst/>
              <a:gdLst/>
              <a:ahLst/>
              <a:cxnLst/>
              <a:rect l="l" t="t" r="r" b="b"/>
              <a:pathLst>
                <a:path w="2489" h="2379" extrusionOk="0">
                  <a:moveTo>
                    <a:pt x="1513" y="330"/>
                  </a:moveTo>
                  <a:cubicBezTo>
                    <a:pt x="1667" y="330"/>
                    <a:pt x="1798" y="390"/>
                    <a:pt x="1917" y="497"/>
                  </a:cubicBezTo>
                  <a:cubicBezTo>
                    <a:pt x="2132" y="700"/>
                    <a:pt x="2132" y="1057"/>
                    <a:pt x="1905" y="1283"/>
                  </a:cubicBezTo>
                  <a:cubicBezTo>
                    <a:pt x="1792" y="1396"/>
                    <a:pt x="1646" y="1453"/>
                    <a:pt x="1504" y="1453"/>
                  </a:cubicBezTo>
                  <a:cubicBezTo>
                    <a:pt x="1361" y="1453"/>
                    <a:pt x="1221" y="1396"/>
                    <a:pt x="1120" y="1283"/>
                  </a:cubicBezTo>
                  <a:cubicBezTo>
                    <a:pt x="893" y="1057"/>
                    <a:pt x="893" y="700"/>
                    <a:pt x="1120" y="497"/>
                  </a:cubicBezTo>
                  <a:cubicBezTo>
                    <a:pt x="1215" y="390"/>
                    <a:pt x="1370" y="330"/>
                    <a:pt x="1513" y="330"/>
                  </a:cubicBezTo>
                  <a:close/>
                  <a:moveTo>
                    <a:pt x="1518" y="0"/>
                  </a:moveTo>
                  <a:cubicBezTo>
                    <a:pt x="1292" y="0"/>
                    <a:pt x="1066" y="86"/>
                    <a:pt x="893" y="259"/>
                  </a:cubicBezTo>
                  <a:cubicBezTo>
                    <a:pt x="584" y="569"/>
                    <a:pt x="548" y="1033"/>
                    <a:pt x="786" y="1390"/>
                  </a:cubicBezTo>
                  <a:lnTo>
                    <a:pt x="60" y="2116"/>
                  </a:lnTo>
                  <a:cubicBezTo>
                    <a:pt x="0" y="2176"/>
                    <a:pt x="0" y="2283"/>
                    <a:pt x="60" y="2343"/>
                  </a:cubicBezTo>
                  <a:cubicBezTo>
                    <a:pt x="96" y="2366"/>
                    <a:pt x="131" y="2378"/>
                    <a:pt x="179" y="2378"/>
                  </a:cubicBezTo>
                  <a:cubicBezTo>
                    <a:pt x="227" y="2378"/>
                    <a:pt x="274" y="2366"/>
                    <a:pt x="298" y="2343"/>
                  </a:cubicBezTo>
                  <a:lnTo>
                    <a:pt x="1024" y="1604"/>
                  </a:lnTo>
                  <a:cubicBezTo>
                    <a:pt x="1179" y="1712"/>
                    <a:pt x="1358" y="1759"/>
                    <a:pt x="1536" y="1759"/>
                  </a:cubicBezTo>
                  <a:cubicBezTo>
                    <a:pt x="1763" y="1759"/>
                    <a:pt x="1977" y="1664"/>
                    <a:pt x="2155" y="1509"/>
                  </a:cubicBezTo>
                  <a:cubicBezTo>
                    <a:pt x="2489" y="1164"/>
                    <a:pt x="2489" y="592"/>
                    <a:pt x="2144" y="259"/>
                  </a:cubicBezTo>
                  <a:cubicBezTo>
                    <a:pt x="1971" y="86"/>
                    <a:pt x="1745" y="0"/>
                    <a:pt x="15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3" name="Google Shape;13903;p89"/>
            <p:cNvSpPr/>
            <p:nvPr/>
          </p:nvSpPr>
          <p:spPr>
            <a:xfrm>
              <a:off x="1800270" y="3513636"/>
              <a:ext cx="162582" cy="10233"/>
            </a:xfrm>
            <a:custGeom>
              <a:avLst/>
              <a:gdLst/>
              <a:ahLst/>
              <a:cxnLst/>
              <a:rect l="l" t="t" r="r" b="b"/>
              <a:pathLst>
                <a:path w="5132" h="323" extrusionOk="0">
                  <a:moveTo>
                    <a:pt x="155" y="1"/>
                  </a:moveTo>
                  <a:cubicBezTo>
                    <a:pt x="72" y="1"/>
                    <a:pt x="0" y="72"/>
                    <a:pt x="0" y="156"/>
                  </a:cubicBezTo>
                  <a:cubicBezTo>
                    <a:pt x="0" y="251"/>
                    <a:pt x="72" y="322"/>
                    <a:pt x="155" y="322"/>
                  </a:cubicBezTo>
                  <a:lnTo>
                    <a:pt x="4965" y="322"/>
                  </a:lnTo>
                  <a:cubicBezTo>
                    <a:pt x="5060" y="322"/>
                    <a:pt x="5132" y="251"/>
                    <a:pt x="5132" y="156"/>
                  </a:cubicBezTo>
                  <a:cubicBezTo>
                    <a:pt x="5132" y="72"/>
                    <a:pt x="5060" y="1"/>
                    <a:pt x="4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4" name="Google Shape;13904;p89"/>
            <p:cNvSpPr/>
            <p:nvPr/>
          </p:nvSpPr>
          <p:spPr>
            <a:xfrm>
              <a:off x="1800270" y="3536287"/>
              <a:ext cx="162582" cy="10201"/>
            </a:xfrm>
            <a:custGeom>
              <a:avLst/>
              <a:gdLst/>
              <a:ahLst/>
              <a:cxnLst/>
              <a:rect l="l" t="t" r="r" b="b"/>
              <a:pathLst>
                <a:path w="5132" h="322" extrusionOk="0">
                  <a:moveTo>
                    <a:pt x="155" y="0"/>
                  </a:moveTo>
                  <a:cubicBezTo>
                    <a:pt x="72" y="0"/>
                    <a:pt x="0" y="72"/>
                    <a:pt x="0" y="155"/>
                  </a:cubicBezTo>
                  <a:cubicBezTo>
                    <a:pt x="0" y="250"/>
                    <a:pt x="72" y="322"/>
                    <a:pt x="155" y="322"/>
                  </a:cubicBezTo>
                  <a:lnTo>
                    <a:pt x="4965" y="322"/>
                  </a:lnTo>
                  <a:cubicBezTo>
                    <a:pt x="5060" y="322"/>
                    <a:pt x="5132" y="250"/>
                    <a:pt x="5132" y="155"/>
                  </a:cubicBezTo>
                  <a:cubicBezTo>
                    <a:pt x="5132" y="72"/>
                    <a:pt x="5060" y="0"/>
                    <a:pt x="4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5" name="Google Shape;13905;p89"/>
            <p:cNvSpPr/>
            <p:nvPr/>
          </p:nvSpPr>
          <p:spPr>
            <a:xfrm>
              <a:off x="1800270" y="3558146"/>
              <a:ext cx="162582" cy="10613"/>
            </a:xfrm>
            <a:custGeom>
              <a:avLst/>
              <a:gdLst/>
              <a:ahLst/>
              <a:cxnLst/>
              <a:rect l="l" t="t" r="r" b="b"/>
              <a:pathLst>
                <a:path w="5132" h="335" extrusionOk="0">
                  <a:moveTo>
                    <a:pt x="155" y="1"/>
                  </a:moveTo>
                  <a:cubicBezTo>
                    <a:pt x="72" y="1"/>
                    <a:pt x="0" y="84"/>
                    <a:pt x="0" y="168"/>
                  </a:cubicBezTo>
                  <a:cubicBezTo>
                    <a:pt x="0" y="263"/>
                    <a:pt x="72" y="334"/>
                    <a:pt x="155" y="334"/>
                  </a:cubicBezTo>
                  <a:lnTo>
                    <a:pt x="4965" y="334"/>
                  </a:lnTo>
                  <a:cubicBezTo>
                    <a:pt x="5060" y="334"/>
                    <a:pt x="5132" y="263"/>
                    <a:pt x="5132" y="168"/>
                  </a:cubicBezTo>
                  <a:cubicBezTo>
                    <a:pt x="5132" y="84"/>
                    <a:pt x="5060" y="1"/>
                    <a:pt x="4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6" name="Google Shape;13906;p89"/>
            <p:cNvSpPr/>
            <p:nvPr/>
          </p:nvSpPr>
          <p:spPr>
            <a:xfrm>
              <a:off x="1800270" y="3580798"/>
              <a:ext cx="162582" cy="10581"/>
            </a:xfrm>
            <a:custGeom>
              <a:avLst/>
              <a:gdLst/>
              <a:ahLst/>
              <a:cxnLst/>
              <a:rect l="l" t="t" r="r" b="b"/>
              <a:pathLst>
                <a:path w="5132" h="334" extrusionOk="0">
                  <a:moveTo>
                    <a:pt x="155" y="0"/>
                  </a:moveTo>
                  <a:cubicBezTo>
                    <a:pt x="72" y="0"/>
                    <a:pt x="0" y="84"/>
                    <a:pt x="0" y="167"/>
                  </a:cubicBezTo>
                  <a:cubicBezTo>
                    <a:pt x="0" y="262"/>
                    <a:pt x="72" y="334"/>
                    <a:pt x="155" y="334"/>
                  </a:cubicBezTo>
                  <a:lnTo>
                    <a:pt x="4965" y="334"/>
                  </a:lnTo>
                  <a:cubicBezTo>
                    <a:pt x="5060" y="334"/>
                    <a:pt x="5132" y="262"/>
                    <a:pt x="5132" y="167"/>
                  </a:cubicBezTo>
                  <a:cubicBezTo>
                    <a:pt x="5132" y="84"/>
                    <a:pt x="5060" y="0"/>
                    <a:pt x="4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07" name="Google Shape;13907;p89"/>
          <p:cNvGrpSpPr/>
          <p:nvPr/>
        </p:nvGrpSpPr>
        <p:grpSpPr>
          <a:xfrm>
            <a:off x="7149944" y="4090731"/>
            <a:ext cx="260283" cy="345914"/>
            <a:chOff x="7149944" y="4266131"/>
            <a:chExt cx="260283" cy="345914"/>
          </a:xfrm>
        </p:grpSpPr>
        <p:sp>
          <p:nvSpPr>
            <p:cNvPr id="13908" name="Google Shape;13908;p89"/>
            <p:cNvSpPr/>
            <p:nvPr/>
          </p:nvSpPr>
          <p:spPr>
            <a:xfrm>
              <a:off x="7149944" y="4266131"/>
              <a:ext cx="260283" cy="345914"/>
            </a:xfrm>
            <a:custGeom>
              <a:avLst/>
              <a:gdLst/>
              <a:ahLst/>
              <a:cxnLst/>
              <a:rect l="l" t="t" r="r" b="b"/>
              <a:pathLst>
                <a:path w="8216" h="10919" extrusionOk="0">
                  <a:moveTo>
                    <a:pt x="4096" y="1025"/>
                  </a:moveTo>
                  <a:cubicBezTo>
                    <a:pt x="5001" y="1025"/>
                    <a:pt x="5775" y="1608"/>
                    <a:pt x="6049" y="2442"/>
                  </a:cubicBezTo>
                  <a:cubicBezTo>
                    <a:pt x="5882" y="2358"/>
                    <a:pt x="5704" y="2299"/>
                    <a:pt x="5489" y="2239"/>
                  </a:cubicBezTo>
                  <a:cubicBezTo>
                    <a:pt x="5477" y="2236"/>
                    <a:pt x="5464" y="2234"/>
                    <a:pt x="5451" y="2234"/>
                  </a:cubicBezTo>
                  <a:cubicBezTo>
                    <a:pt x="5379" y="2234"/>
                    <a:pt x="5309" y="2288"/>
                    <a:pt x="5299" y="2358"/>
                  </a:cubicBezTo>
                  <a:cubicBezTo>
                    <a:pt x="5275" y="2454"/>
                    <a:pt x="5335" y="2537"/>
                    <a:pt x="5418" y="2561"/>
                  </a:cubicBezTo>
                  <a:cubicBezTo>
                    <a:pt x="5704" y="2632"/>
                    <a:pt x="5942" y="2739"/>
                    <a:pt x="6132" y="2835"/>
                  </a:cubicBezTo>
                  <a:cubicBezTo>
                    <a:pt x="6144" y="2930"/>
                    <a:pt x="6144" y="3013"/>
                    <a:pt x="6144" y="3108"/>
                  </a:cubicBezTo>
                  <a:lnTo>
                    <a:pt x="6144" y="4442"/>
                  </a:lnTo>
                  <a:cubicBezTo>
                    <a:pt x="6156" y="5561"/>
                    <a:pt x="5227" y="6502"/>
                    <a:pt x="4096" y="6502"/>
                  </a:cubicBezTo>
                  <a:cubicBezTo>
                    <a:pt x="2965" y="6502"/>
                    <a:pt x="2025" y="5573"/>
                    <a:pt x="2025" y="4430"/>
                  </a:cubicBezTo>
                  <a:lnTo>
                    <a:pt x="2025" y="3096"/>
                  </a:lnTo>
                  <a:cubicBezTo>
                    <a:pt x="2025" y="3001"/>
                    <a:pt x="2025" y="2918"/>
                    <a:pt x="2048" y="2823"/>
                  </a:cubicBezTo>
                  <a:cubicBezTo>
                    <a:pt x="2525" y="2537"/>
                    <a:pt x="3275" y="2382"/>
                    <a:pt x="4084" y="2382"/>
                  </a:cubicBezTo>
                  <a:cubicBezTo>
                    <a:pt x="4311" y="2382"/>
                    <a:pt x="4525" y="2394"/>
                    <a:pt x="4751" y="2418"/>
                  </a:cubicBezTo>
                  <a:cubicBezTo>
                    <a:pt x="4762" y="2421"/>
                    <a:pt x="4773" y="2422"/>
                    <a:pt x="4784" y="2422"/>
                  </a:cubicBezTo>
                  <a:cubicBezTo>
                    <a:pt x="4863" y="2422"/>
                    <a:pt x="4919" y="2350"/>
                    <a:pt x="4930" y="2287"/>
                  </a:cubicBezTo>
                  <a:cubicBezTo>
                    <a:pt x="4942" y="2203"/>
                    <a:pt x="4870" y="2120"/>
                    <a:pt x="4799" y="2108"/>
                  </a:cubicBezTo>
                  <a:cubicBezTo>
                    <a:pt x="4573" y="2073"/>
                    <a:pt x="4334" y="2061"/>
                    <a:pt x="4096" y="2061"/>
                  </a:cubicBezTo>
                  <a:cubicBezTo>
                    <a:pt x="3358" y="2061"/>
                    <a:pt x="2656" y="2203"/>
                    <a:pt x="2144" y="2442"/>
                  </a:cubicBezTo>
                  <a:cubicBezTo>
                    <a:pt x="2417" y="1608"/>
                    <a:pt x="3203" y="1025"/>
                    <a:pt x="4096" y="1025"/>
                  </a:cubicBezTo>
                  <a:close/>
                  <a:moveTo>
                    <a:pt x="4132" y="322"/>
                  </a:moveTo>
                  <a:cubicBezTo>
                    <a:pt x="5442" y="322"/>
                    <a:pt x="6549" y="1263"/>
                    <a:pt x="6775" y="2537"/>
                  </a:cubicBezTo>
                  <a:lnTo>
                    <a:pt x="7680" y="7645"/>
                  </a:lnTo>
                  <a:cubicBezTo>
                    <a:pt x="7692" y="7716"/>
                    <a:pt x="7668" y="7799"/>
                    <a:pt x="7597" y="7835"/>
                  </a:cubicBezTo>
                  <a:lnTo>
                    <a:pt x="7001" y="8180"/>
                  </a:lnTo>
                  <a:lnTo>
                    <a:pt x="5632" y="7692"/>
                  </a:lnTo>
                  <a:cubicBezTo>
                    <a:pt x="5418" y="7621"/>
                    <a:pt x="5287" y="7418"/>
                    <a:pt x="5287" y="7204"/>
                  </a:cubicBezTo>
                  <a:lnTo>
                    <a:pt x="5287" y="6502"/>
                  </a:lnTo>
                  <a:cubicBezTo>
                    <a:pt x="6001" y="6085"/>
                    <a:pt x="6478" y="5311"/>
                    <a:pt x="6478" y="4430"/>
                  </a:cubicBezTo>
                  <a:lnTo>
                    <a:pt x="6478" y="3096"/>
                  </a:lnTo>
                  <a:cubicBezTo>
                    <a:pt x="6478" y="2954"/>
                    <a:pt x="6466" y="2811"/>
                    <a:pt x="6454" y="2680"/>
                  </a:cubicBezTo>
                  <a:cubicBezTo>
                    <a:pt x="6358" y="2120"/>
                    <a:pt x="6061" y="1620"/>
                    <a:pt x="5644" y="1251"/>
                  </a:cubicBezTo>
                  <a:cubicBezTo>
                    <a:pt x="5215" y="894"/>
                    <a:pt x="4668" y="679"/>
                    <a:pt x="4108" y="679"/>
                  </a:cubicBezTo>
                  <a:cubicBezTo>
                    <a:pt x="3549" y="679"/>
                    <a:pt x="3001" y="870"/>
                    <a:pt x="2584" y="1251"/>
                  </a:cubicBezTo>
                  <a:cubicBezTo>
                    <a:pt x="2144" y="1608"/>
                    <a:pt x="1870" y="2108"/>
                    <a:pt x="1775" y="2680"/>
                  </a:cubicBezTo>
                  <a:cubicBezTo>
                    <a:pt x="1751" y="2811"/>
                    <a:pt x="1751" y="2954"/>
                    <a:pt x="1751" y="3096"/>
                  </a:cubicBezTo>
                  <a:lnTo>
                    <a:pt x="1751" y="4430"/>
                  </a:lnTo>
                  <a:cubicBezTo>
                    <a:pt x="1751" y="5311"/>
                    <a:pt x="2227" y="6085"/>
                    <a:pt x="2941" y="6502"/>
                  </a:cubicBezTo>
                  <a:lnTo>
                    <a:pt x="2941" y="7204"/>
                  </a:lnTo>
                  <a:cubicBezTo>
                    <a:pt x="2941" y="7418"/>
                    <a:pt x="2798" y="7621"/>
                    <a:pt x="2596" y="7692"/>
                  </a:cubicBezTo>
                  <a:lnTo>
                    <a:pt x="1227" y="8180"/>
                  </a:lnTo>
                  <a:lnTo>
                    <a:pt x="655" y="7835"/>
                  </a:lnTo>
                  <a:cubicBezTo>
                    <a:pt x="596" y="7799"/>
                    <a:pt x="560" y="7716"/>
                    <a:pt x="572" y="7645"/>
                  </a:cubicBezTo>
                  <a:lnTo>
                    <a:pt x="1477" y="2537"/>
                  </a:lnTo>
                  <a:cubicBezTo>
                    <a:pt x="1703" y="1251"/>
                    <a:pt x="2822" y="322"/>
                    <a:pt x="4132" y="322"/>
                  </a:cubicBezTo>
                  <a:close/>
                  <a:moveTo>
                    <a:pt x="4096" y="1"/>
                  </a:moveTo>
                  <a:cubicBezTo>
                    <a:pt x="2644" y="1"/>
                    <a:pt x="1382" y="1037"/>
                    <a:pt x="1120" y="2477"/>
                  </a:cubicBezTo>
                  <a:lnTo>
                    <a:pt x="215" y="7585"/>
                  </a:lnTo>
                  <a:cubicBezTo>
                    <a:pt x="179" y="7799"/>
                    <a:pt x="274" y="8002"/>
                    <a:pt x="453" y="8109"/>
                  </a:cubicBezTo>
                  <a:lnTo>
                    <a:pt x="786" y="8311"/>
                  </a:lnTo>
                  <a:cubicBezTo>
                    <a:pt x="310" y="8478"/>
                    <a:pt x="1" y="8931"/>
                    <a:pt x="1" y="9431"/>
                  </a:cubicBezTo>
                  <a:lnTo>
                    <a:pt x="1" y="10752"/>
                  </a:lnTo>
                  <a:cubicBezTo>
                    <a:pt x="1" y="10847"/>
                    <a:pt x="84" y="10919"/>
                    <a:pt x="167" y="10919"/>
                  </a:cubicBezTo>
                  <a:cubicBezTo>
                    <a:pt x="251" y="10919"/>
                    <a:pt x="334" y="10847"/>
                    <a:pt x="334" y="10752"/>
                  </a:cubicBezTo>
                  <a:lnTo>
                    <a:pt x="334" y="9431"/>
                  </a:lnTo>
                  <a:cubicBezTo>
                    <a:pt x="334" y="9121"/>
                    <a:pt x="489" y="8835"/>
                    <a:pt x="763" y="8669"/>
                  </a:cubicBezTo>
                  <a:cubicBezTo>
                    <a:pt x="1024" y="8931"/>
                    <a:pt x="1382" y="9133"/>
                    <a:pt x="1822" y="9300"/>
                  </a:cubicBezTo>
                  <a:cubicBezTo>
                    <a:pt x="1834" y="9312"/>
                    <a:pt x="1858" y="9312"/>
                    <a:pt x="1882" y="9312"/>
                  </a:cubicBezTo>
                  <a:cubicBezTo>
                    <a:pt x="1941" y="9312"/>
                    <a:pt x="2001" y="9264"/>
                    <a:pt x="2025" y="9204"/>
                  </a:cubicBezTo>
                  <a:cubicBezTo>
                    <a:pt x="2060" y="9121"/>
                    <a:pt x="2025" y="9026"/>
                    <a:pt x="1941" y="9002"/>
                  </a:cubicBezTo>
                  <a:cubicBezTo>
                    <a:pt x="1608" y="8871"/>
                    <a:pt x="1334" y="8716"/>
                    <a:pt x="1108" y="8538"/>
                  </a:cubicBezTo>
                  <a:lnTo>
                    <a:pt x="2679" y="7990"/>
                  </a:lnTo>
                  <a:cubicBezTo>
                    <a:pt x="3025" y="7871"/>
                    <a:pt x="3251" y="7561"/>
                    <a:pt x="3251" y="7204"/>
                  </a:cubicBezTo>
                  <a:lnTo>
                    <a:pt x="3251" y="6645"/>
                  </a:lnTo>
                  <a:cubicBezTo>
                    <a:pt x="3513" y="6752"/>
                    <a:pt x="3811" y="6811"/>
                    <a:pt x="4108" y="6811"/>
                  </a:cubicBezTo>
                  <a:cubicBezTo>
                    <a:pt x="4406" y="6811"/>
                    <a:pt x="4703" y="6752"/>
                    <a:pt x="4977" y="6645"/>
                  </a:cubicBezTo>
                  <a:lnTo>
                    <a:pt x="4977" y="7204"/>
                  </a:lnTo>
                  <a:cubicBezTo>
                    <a:pt x="4977" y="7561"/>
                    <a:pt x="5192" y="7871"/>
                    <a:pt x="5537" y="7990"/>
                  </a:cubicBezTo>
                  <a:lnTo>
                    <a:pt x="7120" y="8538"/>
                  </a:lnTo>
                  <a:cubicBezTo>
                    <a:pt x="6442" y="9073"/>
                    <a:pt x="5335" y="9383"/>
                    <a:pt x="4108" y="9383"/>
                  </a:cubicBezTo>
                  <a:cubicBezTo>
                    <a:pt x="3572" y="9383"/>
                    <a:pt x="3072" y="9323"/>
                    <a:pt x="2596" y="9204"/>
                  </a:cubicBezTo>
                  <a:cubicBezTo>
                    <a:pt x="2586" y="9203"/>
                    <a:pt x="2577" y="9203"/>
                    <a:pt x="2567" y="9203"/>
                  </a:cubicBezTo>
                  <a:cubicBezTo>
                    <a:pt x="2484" y="9203"/>
                    <a:pt x="2415" y="9249"/>
                    <a:pt x="2394" y="9323"/>
                  </a:cubicBezTo>
                  <a:cubicBezTo>
                    <a:pt x="2382" y="9419"/>
                    <a:pt x="2429" y="9502"/>
                    <a:pt x="2513" y="9514"/>
                  </a:cubicBezTo>
                  <a:cubicBezTo>
                    <a:pt x="2775" y="9573"/>
                    <a:pt x="3037" y="9621"/>
                    <a:pt x="3310" y="9669"/>
                  </a:cubicBezTo>
                  <a:lnTo>
                    <a:pt x="3632" y="10800"/>
                  </a:lnTo>
                  <a:cubicBezTo>
                    <a:pt x="3644" y="10871"/>
                    <a:pt x="3727" y="10919"/>
                    <a:pt x="3787" y="10919"/>
                  </a:cubicBezTo>
                  <a:lnTo>
                    <a:pt x="3822" y="10919"/>
                  </a:lnTo>
                  <a:cubicBezTo>
                    <a:pt x="3918" y="10883"/>
                    <a:pt x="3965" y="10800"/>
                    <a:pt x="3930" y="10728"/>
                  </a:cubicBezTo>
                  <a:lnTo>
                    <a:pt x="3644" y="9716"/>
                  </a:lnTo>
                  <a:lnTo>
                    <a:pt x="3644" y="9716"/>
                  </a:lnTo>
                  <a:cubicBezTo>
                    <a:pt x="3811" y="9728"/>
                    <a:pt x="3965" y="9728"/>
                    <a:pt x="4120" y="9728"/>
                  </a:cubicBezTo>
                  <a:cubicBezTo>
                    <a:pt x="4287" y="9728"/>
                    <a:pt x="4442" y="9728"/>
                    <a:pt x="4596" y="9716"/>
                  </a:cubicBezTo>
                  <a:lnTo>
                    <a:pt x="4596" y="9716"/>
                  </a:lnTo>
                  <a:lnTo>
                    <a:pt x="4322" y="10728"/>
                  </a:lnTo>
                  <a:cubicBezTo>
                    <a:pt x="4287" y="10812"/>
                    <a:pt x="4346" y="10907"/>
                    <a:pt x="4418" y="10919"/>
                  </a:cubicBezTo>
                  <a:lnTo>
                    <a:pt x="4465" y="10919"/>
                  </a:lnTo>
                  <a:cubicBezTo>
                    <a:pt x="4537" y="10919"/>
                    <a:pt x="4596" y="10871"/>
                    <a:pt x="4620" y="10800"/>
                  </a:cubicBezTo>
                  <a:lnTo>
                    <a:pt x="4942" y="9669"/>
                  </a:lnTo>
                  <a:cubicBezTo>
                    <a:pt x="5989" y="9550"/>
                    <a:pt x="6894" y="9192"/>
                    <a:pt x="7454" y="8669"/>
                  </a:cubicBezTo>
                  <a:cubicBezTo>
                    <a:pt x="7728" y="8823"/>
                    <a:pt x="7894" y="9097"/>
                    <a:pt x="7894" y="9419"/>
                  </a:cubicBezTo>
                  <a:lnTo>
                    <a:pt x="7894" y="10740"/>
                  </a:lnTo>
                  <a:cubicBezTo>
                    <a:pt x="7894" y="10824"/>
                    <a:pt x="7966" y="10907"/>
                    <a:pt x="8049" y="10907"/>
                  </a:cubicBezTo>
                  <a:cubicBezTo>
                    <a:pt x="8144" y="10907"/>
                    <a:pt x="8216" y="10824"/>
                    <a:pt x="8216" y="10740"/>
                  </a:cubicBezTo>
                  <a:lnTo>
                    <a:pt x="8216" y="9431"/>
                  </a:lnTo>
                  <a:cubicBezTo>
                    <a:pt x="8192" y="8931"/>
                    <a:pt x="7859" y="8478"/>
                    <a:pt x="7406" y="8311"/>
                  </a:cubicBezTo>
                  <a:lnTo>
                    <a:pt x="7740" y="8109"/>
                  </a:lnTo>
                  <a:cubicBezTo>
                    <a:pt x="7918" y="8002"/>
                    <a:pt x="8013" y="7799"/>
                    <a:pt x="7978" y="7585"/>
                  </a:cubicBezTo>
                  <a:lnTo>
                    <a:pt x="7073" y="2477"/>
                  </a:lnTo>
                  <a:cubicBezTo>
                    <a:pt x="6823" y="1037"/>
                    <a:pt x="5573" y="1"/>
                    <a:pt x="4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9" name="Google Shape;13909;p89"/>
            <p:cNvSpPr/>
            <p:nvPr/>
          </p:nvSpPr>
          <p:spPr>
            <a:xfrm>
              <a:off x="7257815" y="4428808"/>
              <a:ext cx="43782" cy="15396"/>
            </a:xfrm>
            <a:custGeom>
              <a:avLst/>
              <a:gdLst/>
              <a:ahLst/>
              <a:cxnLst/>
              <a:rect l="l" t="t" r="r" b="b"/>
              <a:pathLst>
                <a:path w="1382" h="486" extrusionOk="0">
                  <a:moveTo>
                    <a:pt x="178" y="0"/>
                  </a:moveTo>
                  <a:cubicBezTo>
                    <a:pt x="138" y="0"/>
                    <a:pt x="96" y="15"/>
                    <a:pt x="60" y="45"/>
                  </a:cubicBezTo>
                  <a:cubicBezTo>
                    <a:pt x="1" y="105"/>
                    <a:pt x="1" y="200"/>
                    <a:pt x="60" y="259"/>
                  </a:cubicBezTo>
                  <a:cubicBezTo>
                    <a:pt x="203" y="402"/>
                    <a:pt x="441" y="486"/>
                    <a:pt x="691" y="486"/>
                  </a:cubicBezTo>
                  <a:cubicBezTo>
                    <a:pt x="941" y="486"/>
                    <a:pt x="1179" y="414"/>
                    <a:pt x="1322" y="259"/>
                  </a:cubicBezTo>
                  <a:cubicBezTo>
                    <a:pt x="1382" y="200"/>
                    <a:pt x="1382" y="105"/>
                    <a:pt x="1322" y="45"/>
                  </a:cubicBezTo>
                  <a:cubicBezTo>
                    <a:pt x="1287" y="15"/>
                    <a:pt x="1245" y="0"/>
                    <a:pt x="1205" y="0"/>
                  </a:cubicBezTo>
                  <a:cubicBezTo>
                    <a:pt x="1165" y="0"/>
                    <a:pt x="1126" y="15"/>
                    <a:pt x="1096" y="45"/>
                  </a:cubicBezTo>
                  <a:cubicBezTo>
                    <a:pt x="1037" y="105"/>
                    <a:pt x="906" y="164"/>
                    <a:pt x="691" y="164"/>
                  </a:cubicBezTo>
                  <a:cubicBezTo>
                    <a:pt x="477" y="164"/>
                    <a:pt x="346" y="81"/>
                    <a:pt x="286" y="45"/>
                  </a:cubicBezTo>
                  <a:cubicBezTo>
                    <a:pt x="257" y="15"/>
                    <a:pt x="218" y="0"/>
                    <a:pt x="1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0" name="Google Shape;13910;p89"/>
            <p:cNvSpPr/>
            <p:nvPr/>
          </p:nvSpPr>
          <p:spPr>
            <a:xfrm>
              <a:off x="7241975" y="4390602"/>
              <a:ext cx="10581" cy="15523"/>
            </a:xfrm>
            <a:custGeom>
              <a:avLst/>
              <a:gdLst/>
              <a:ahLst/>
              <a:cxnLst/>
              <a:rect l="l" t="t" r="r" b="b"/>
              <a:pathLst>
                <a:path w="334" h="490" extrusionOk="0">
                  <a:moveTo>
                    <a:pt x="167" y="1"/>
                  </a:moveTo>
                  <a:cubicBezTo>
                    <a:pt x="72" y="1"/>
                    <a:pt x="1" y="72"/>
                    <a:pt x="1" y="156"/>
                  </a:cubicBezTo>
                  <a:lnTo>
                    <a:pt x="1" y="322"/>
                  </a:lnTo>
                  <a:cubicBezTo>
                    <a:pt x="1" y="418"/>
                    <a:pt x="72" y="489"/>
                    <a:pt x="167" y="489"/>
                  </a:cubicBezTo>
                  <a:cubicBezTo>
                    <a:pt x="251" y="489"/>
                    <a:pt x="334" y="418"/>
                    <a:pt x="334" y="322"/>
                  </a:cubicBezTo>
                  <a:lnTo>
                    <a:pt x="334" y="156"/>
                  </a:lnTo>
                  <a:cubicBezTo>
                    <a:pt x="310"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1" name="Google Shape;13911;p89"/>
            <p:cNvSpPr/>
            <p:nvPr/>
          </p:nvSpPr>
          <p:spPr>
            <a:xfrm>
              <a:off x="7307236" y="4390602"/>
              <a:ext cx="10201" cy="15523"/>
            </a:xfrm>
            <a:custGeom>
              <a:avLst/>
              <a:gdLst/>
              <a:ahLst/>
              <a:cxnLst/>
              <a:rect l="l" t="t" r="r" b="b"/>
              <a:pathLst>
                <a:path w="322" h="490" extrusionOk="0">
                  <a:moveTo>
                    <a:pt x="155" y="1"/>
                  </a:moveTo>
                  <a:cubicBezTo>
                    <a:pt x="72" y="1"/>
                    <a:pt x="0" y="72"/>
                    <a:pt x="0" y="156"/>
                  </a:cubicBezTo>
                  <a:lnTo>
                    <a:pt x="0" y="322"/>
                  </a:lnTo>
                  <a:cubicBezTo>
                    <a:pt x="0" y="418"/>
                    <a:pt x="72" y="489"/>
                    <a:pt x="155" y="489"/>
                  </a:cubicBezTo>
                  <a:cubicBezTo>
                    <a:pt x="250" y="489"/>
                    <a:pt x="322" y="418"/>
                    <a:pt x="322" y="322"/>
                  </a:cubicBezTo>
                  <a:lnTo>
                    <a:pt x="322" y="156"/>
                  </a:lnTo>
                  <a:cubicBezTo>
                    <a:pt x="310"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2" name="Google Shape;13912;p89"/>
            <p:cNvSpPr/>
            <p:nvPr/>
          </p:nvSpPr>
          <p:spPr>
            <a:xfrm>
              <a:off x="7236336" y="4374382"/>
              <a:ext cx="21131" cy="10613"/>
            </a:xfrm>
            <a:custGeom>
              <a:avLst/>
              <a:gdLst/>
              <a:ahLst/>
              <a:cxnLst/>
              <a:rect l="l" t="t" r="r" b="b"/>
              <a:pathLst>
                <a:path w="667" h="335" extrusionOk="0">
                  <a:moveTo>
                    <a:pt x="167" y="1"/>
                  </a:moveTo>
                  <a:cubicBezTo>
                    <a:pt x="71" y="1"/>
                    <a:pt x="0" y="72"/>
                    <a:pt x="0" y="168"/>
                  </a:cubicBezTo>
                  <a:cubicBezTo>
                    <a:pt x="0" y="251"/>
                    <a:pt x="71" y="334"/>
                    <a:pt x="167" y="334"/>
                  </a:cubicBezTo>
                  <a:lnTo>
                    <a:pt x="512" y="334"/>
                  </a:lnTo>
                  <a:cubicBezTo>
                    <a:pt x="595" y="334"/>
                    <a:pt x="667" y="251"/>
                    <a:pt x="667" y="168"/>
                  </a:cubicBezTo>
                  <a:cubicBezTo>
                    <a:pt x="667" y="72"/>
                    <a:pt x="595"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3" name="Google Shape;13913;p89"/>
            <p:cNvSpPr/>
            <p:nvPr/>
          </p:nvSpPr>
          <p:spPr>
            <a:xfrm>
              <a:off x="7301565" y="4374382"/>
              <a:ext cx="21162" cy="10613"/>
            </a:xfrm>
            <a:custGeom>
              <a:avLst/>
              <a:gdLst/>
              <a:ahLst/>
              <a:cxnLst/>
              <a:rect l="l" t="t" r="r" b="b"/>
              <a:pathLst>
                <a:path w="668" h="335" extrusionOk="0">
                  <a:moveTo>
                    <a:pt x="156" y="1"/>
                  </a:moveTo>
                  <a:cubicBezTo>
                    <a:pt x="72" y="1"/>
                    <a:pt x="1" y="72"/>
                    <a:pt x="1" y="168"/>
                  </a:cubicBezTo>
                  <a:cubicBezTo>
                    <a:pt x="1" y="251"/>
                    <a:pt x="72" y="334"/>
                    <a:pt x="156" y="334"/>
                  </a:cubicBezTo>
                  <a:lnTo>
                    <a:pt x="501" y="334"/>
                  </a:lnTo>
                  <a:cubicBezTo>
                    <a:pt x="596" y="334"/>
                    <a:pt x="668" y="251"/>
                    <a:pt x="668" y="168"/>
                  </a:cubicBezTo>
                  <a:cubicBezTo>
                    <a:pt x="668" y="72"/>
                    <a:pt x="596"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14" name="Google Shape;13914;p89"/>
          <p:cNvGrpSpPr/>
          <p:nvPr/>
        </p:nvGrpSpPr>
        <p:grpSpPr>
          <a:xfrm>
            <a:off x="6695051" y="4083951"/>
            <a:ext cx="270104" cy="360233"/>
            <a:chOff x="6695051" y="4259351"/>
            <a:chExt cx="270104" cy="360233"/>
          </a:xfrm>
        </p:grpSpPr>
        <p:sp>
          <p:nvSpPr>
            <p:cNvPr id="13915" name="Google Shape;13915;p89"/>
            <p:cNvSpPr/>
            <p:nvPr/>
          </p:nvSpPr>
          <p:spPr>
            <a:xfrm>
              <a:off x="6790852" y="4383442"/>
              <a:ext cx="10233" cy="15872"/>
            </a:xfrm>
            <a:custGeom>
              <a:avLst/>
              <a:gdLst/>
              <a:ahLst/>
              <a:cxnLst/>
              <a:rect l="l" t="t" r="r" b="b"/>
              <a:pathLst>
                <a:path w="323" h="501" extrusionOk="0">
                  <a:moveTo>
                    <a:pt x="167" y="1"/>
                  </a:moveTo>
                  <a:cubicBezTo>
                    <a:pt x="72" y="1"/>
                    <a:pt x="1" y="72"/>
                    <a:pt x="1" y="167"/>
                  </a:cubicBezTo>
                  <a:lnTo>
                    <a:pt x="1" y="346"/>
                  </a:lnTo>
                  <a:cubicBezTo>
                    <a:pt x="1" y="429"/>
                    <a:pt x="72" y="501"/>
                    <a:pt x="167" y="501"/>
                  </a:cubicBezTo>
                  <a:cubicBezTo>
                    <a:pt x="251" y="501"/>
                    <a:pt x="322" y="429"/>
                    <a:pt x="322" y="346"/>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6" name="Google Shape;13916;p89"/>
            <p:cNvSpPr/>
            <p:nvPr/>
          </p:nvSpPr>
          <p:spPr>
            <a:xfrm>
              <a:off x="6858742" y="4383442"/>
              <a:ext cx="10233" cy="15872"/>
            </a:xfrm>
            <a:custGeom>
              <a:avLst/>
              <a:gdLst/>
              <a:ahLst/>
              <a:cxnLst/>
              <a:rect l="l" t="t" r="r" b="b"/>
              <a:pathLst>
                <a:path w="323" h="501" extrusionOk="0">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22"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7" name="Google Shape;13917;p89"/>
            <p:cNvSpPr/>
            <p:nvPr/>
          </p:nvSpPr>
          <p:spPr>
            <a:xfrm>
              <a:off x="6695051" y="4259351"/>
              <a:ext cx="270104" cy="360233"/>
            </a:xfrm>
            <a:custGeom>
              <a:avLst/>
              <a:gdLst/>
              <a:ahLst/>
              <a:cxnLst/>
              <a:rect l="l" t="t" r="r" b="b"/>
              <a:pathLst>
                <a:path w="8526" h="11371" extrusionOk="0">
                  <a:moveTo>
                    <a:pt x="4263" y="310"/>
                  </a:moveTo>
                  <a:cubicBezTo>
                    <a:pt x="5835" y="310"/>
                    <a:pt x="7121" y="1596"/>
                    <a:pt x="7121" y="3168"/>
                  </a:cubicBezTo>
                  <a:lnTo>
                    <a:pt x="7121" y="3781"/>
                  </a:lnTo>
                  <a:lnTo>
                    <a:pt x="7121" y="3781"/>
                  </a:lnTo>
                  <a:cubicBezTo>
                    <a:pt x="7030" y="3736"/>
                    <a:pt x="6949" y="3703"/>
                    <a:pt x="6847" y="3703"/>
                  </a:cubicBezTo>
                  <a:lnTo>
                    <a:pt x="6763" y="3703"/>
                  </a:lnTo>
                  <a:cubicBezTo>
                    <a:pt x="6597" y="3703"/>
                    <a:pt x="6430" y="3680"/>
                    <a:pt x="6263" y="3632"/>
                  </a:cubicBezTo>
                  <a:cubicBezTo>
                    <a:pt x="6251" y="3628"/>
                    <a:pt x="6238" y="3627"/>
                    <a:pt x="6225" y="3627"/>
                  </a:cubicBezTo>
                  <a:cubicBezTo>
                    <a:pt x="6153" y="3627"/>
                    <a:pt x="6081" y="3680"/>
                    <a:pt x="6061" y="3751"/>
                  </a:cubicBezTo>
                  <a:cubicBezTo>
                    <a:pt x="6025" y="3846"/>
                    <a:pt x="6085" y="3930"/>
                    <a:pt x="6180" y="3965"/>
                  </a:cubicBezTo>
                  <a:cubicBezTo>
                    <a:pt x="6370" y="4025"/>
                    <a:pt x="6561" y="4037"/>
                    <a:pt x="6763" y="4037"/>
                  </a:cubicBezTo>
                  <a:lnTo>
                    <a:pt x="6847" y="4037"/>
                  </a:lnTo>
                  <a:cubicBezTo>
                    <a:pt x="7001" y="4037"/>
                    <a:pt x="7132" y="4156"/>
                    <a:pt x="7132" y="4322"/>
                  </a:cubicBezTo>
                  <a:cubicBezTo>
                    <a:pt x="7132" y="4477"/>
                    <a:pt x="7013" y="4596"/>
                    <a:pt x="6847" y="4596"/>
                  </a:cubicBezTo>
                  <a:lnTo>
                    <a:pt x="6740" y="4596"/>
                  </a:lnTo>
                  <a:lnTo>
                    <a:pt x="6740" y="4584"/>
                  </a:lnTo>
                  <a:cubicBezTo>
                    <a:pt x="6740" y="4489"/>
                    <a:pt x="6668" y="4418"/>
                    <a:pt x="6585" y="4418"/>
                  </a:cubicBezTo>
                  <a:cubicBezTo>
                    <a:pt x="6489" y="4418"/>
                    <a:pt x="6418" y="4489"/>
                    <a:pt x="6418" y="4584"/>
                  </a:cubicBezTo>
                  <a:cubicBezTo>
                    <a:pt x="6418" y="5775"/>
                    <a:pt x="5454" y="6739"/>
                    <a:pt x="4263" y="6739"/>
                  </a:cubicBezTo>
                  <a:cubicBezTo>
                    <a:pt x="3072" y="6739"/>
                    <a:pt x="2096" y="5775"/>
                    <a:pt x="2096" y="4584"/>
                  </a:cubicBezTo>
                  <a:cubicBezTo>
                    <a:pt x="2096" y="4489"/>
                    <a:pt x="2025" y="4418"/>
                    <a:pt x="1941" y="4418"/>
                  </a:cubicBezTo>
                  <a:cubicBezTo>
                    <a:pt x="1846" y="4418"/>
                    <a:pt x="1775" y="4489"/>
                    <a:pt x="1775" y="4584"/>
                  </a:cubicBezTo>
                  <a:lnTo>
                    <a:pt x="1775" y="4596"/>
                  </a:lnTo>
                  <a:lnTo>
                    <a:pt x="1667" y="4596"/>
                  </a:lnTo>
                  <a:cubicBezTo>
                    <a:pt x="1525" y="4596"/>
                    <a:pt x="1382" y="4477"/>
                    <a:pt x="1382" y="4322"/>
                  </a:cubicBezTo>
                  <a:cubicBezTo>
                    <a:pt x="1382" y="4168"/>
                    <a:pt x="1501" y="4037"/>
                    <a:pt x="1667" y="4037"/>
                  </a:cubicBezTo>
                  <a:lnTo>
                    <a:pt x="1763" y="4037"/>
                  </a:lnTo>
                  <a:cubicBezTo>
                    <a:pt x="2953" y="4037"/>
                    <a:pt x="3906" y="3013"/>
                    <a:pt x="4239" y="2560"/>
                  </a:cubicBezTo>
                  <a:lnTo>
                    <a:pt x="4275" y="2560"/>
                  </a:lnTo>
                  <a:cubicBezTo>
                    <a:pt x="4477" y="2834"/>
                    <a:pt x="4930" y="3334"/>
                    <a:pt x="5525" y="3680"/>
                  </a:cubicBezTo>
                  <a:cubicBezTo>
                    <a:pt x="5547" y="3694"/>
                    <a:pt x="5573" y="3701"/>
                    <a:pt x="5600" y="3701"/>
                  </a:cubicBezTo>
                  <a:cubicBezTo>
                    <a:pt x="5658" y="3701"/>
                    <a:pt x="5719" y="3669"/>
                    <a:pt x="5751" y="3620"/>
                  </a:cubicBezTo>
                  <a:cubicBezTo>
                    <a:pt x="5787" y="3549"/>
                    <a:pt x="5763" y="3441"/>
                    <a:pt x="5692" y="3394"/>
                  </a:cubicBezTo>
                  <a:cubicBezTo>
                    <a:pt x="5156" y="3084"/>
                    <a:pt x="4727" y="2608"/>
                    <a:pt x="4525" y="2358"/>
                  </a:cubicBezTo>
                  <a:cubicBezTo>
                    <a:pt x="4465" y="2263"/>
                    <a:pt x="4358" y="2215"/>
                    <a:pt x="4263" y="2215"/>
                  </a:cubicBezTo>
                  <a:cubicBezTo>
                    <a:pt x="4156" y="2215"/>
                    <a:pt x="4049" y="2263"/>
                    <a:pt x="3989" y="2358"/>
                  </a:cubicBezTo>
                  <a:cubicBezTo>
                    <a:pt x="3025" y="3572"/>
                    <a:pt x="2120" y="3703"/>
                    <a:pt x="1775" y="3703"/>
                  </a:cubicBezTo>
                  <a:lnTo>
                    <a:pt x="1679" y="3703"/>
                  </a:lnTo>
                  <a:cubicBezTo>
                    <a:pt x="1584" y="3703"/>
                    <a:pt x="1489" y="3739"/>
                    <a:pt x="1406" y="3787"/>
                  </a:cubicBezTo>
                  <a:lnTo>
                    <a:pt x="1406" y="3168"/>
                  </a:lnTo>
                  <a:cubicBezTo>
                    <a:pt x="1406" y="1596"/>
                    <a:pt x="2679" y="310"/>
                    <a:pt x="4263" y="310"/>
                  </a:cubicBezTo>
                  <a:close/>
                  <a:moveTo>
                    <a:pt x="6120" y="6239"/>
                  </a:moveTo>
                  <a:cubicBezTo>
                    <a:pt x="6144" y="6323"/>
                    <a:pt x="6192" y="6418"/>
                    <a:pt x="6251" y="6489"/>
                  </a:cubicBezTo>
                  <a:cubicBezTo>
                    <a:pt x="6263" y="6501"/>
                    <a:pt x="6263" y="6537"/>
                    <a:pt x="6251" y="6549"/>
                  </a:cubicBezTo>
                  <a:cubicBezTo>
                    <a:pt x="6120" y="6716"/>
                    <a:pt x="6061" y="6906"/>
                    <a:pt x="6061" y="7120"/>
                  </a:cubicBezTo>
                  <a:cubicBezTo>
                    <a:pt x="6061" y="7335"/>
                    <a:pt x="6132" y="7549"/>
                    <a:pt x="6263" y="7716"/>
                  </a:cubicBezTo>
                  <a:cubicBezTo>
                    <a:pt x="6287" y="7740"/>
                    <a:pt x="6287" y="7751"/>
                    <a:pt x="6263" y="7787"/>
                  </a:cubicBezTo>
                  <a:cubicBezTo>
                    <a:pt x="6192" y="7871"/>
                    <a:pt x="6132" y="7978"/>
                    <a:pt x="6108" y="8085"/>
                  </a:cubicBezTo>
                  <a:lnTo>
                    <a:pt x="5870" y="7990"/>
                  </a:lnTo>
                  <a:cubicBezTo>
                    <a:pt x="5644" y="7918"/>
                    <a:pt x="5513" y="7716"/>
                    <a:pt x="5513" y="7478"/>
                  </a:cubicBezTo>
                  <a:lnTo>
                    <a:pt x="5513" y="6739"/>
                  </a:lnTo>
                  <a:cubicBezTo>
                    <a:pt x="5751" y="6608"/>
                    <a:pt x="5942" y="6442"/>
                    <a:pt x="6120" y="6239"/>
                  </a:cubicBezTo>
                  <a:close/>
                  <a:moveTo>
                    <a:pt x="2394" y="6251"/>
                  </a:moveTo>
                  <a:cubicBezTo>
                    <a:pt x="2572" y="6442"/>
                    <a:pt x="2787" y="6620"/>
                    <a:pt x="3013" y="6751"/>
                  </a:cubicBezTo>
                  <a:lnTo>
                    <a:pt x="3013" y="7490"/>
                  </a:lnTo>
                  <a:cubicBezTo>
                    <a:pt x="3013" y="7728"/>
                    <a:pt x="2858" y="7918"/>
                    <a:pt x="2644" y="8002"/>
                  </a:cubicBezTo>
                  <a:lnTo>
                    <a:pt x="2418" y="8097"/>
                  </a:lnTo>
                  <a:cubicBezTo>
                    <a:pt x="2382" y="7990"/>
                    <a:pt x="2322" y="7894"/>
                    <a:pt x="2251" y="7799"/>
                  </a:cubicBezTo>
                  <a:cubicBezTo>
                    <a:pt x="2239" y="7763"/>
                    <a:pt x="2239" y="7751"/>
                    <a:pt x="2251" y="7728"/>
                  </a:cubicBezTo>
                  <a:cubicBezTo>
                    <a:pt x="2382" y="7561"/>
                    <a:pt x="2453" y="7347"/>
                    <a:pt x="2453" y="7144"/>
                  </a:cubicBezTo>
                  <a:cubicBezTo>
                    <a:pt x="2477" y="6918"/>
                    <a:pt x="2394" y="6716"/>
                    <a:pt x="2263" y="6561"/>
                  </a:cubicBezTo>
                  <a:cubicBezTo>
                    <a:pt x="2251" y="6549"/>
                    <a:pt x="2251" y="6525"/>
                    <a:pt x="2263" y="6501"/>
                  </a:cubicBezTo>
                  <a:cubicBezTo>
                    <a:pt x="2322" y="6430"/>
                    <a:pt x="2370" y="6347"/>
                    <a:pt x="2394" y="6251"/>
                  </a:cubicBezTo>
                  <a:close/>
                  <a:moveTo>
                    <a:pt x="1787" y="4954"/>
                  </a:moveTo>
                  <a:cubicBezTo>
                    <a:pt x="1834" y="5299"/>
                    <a:pt x="1953" y="5608"/>
                    <a:pt x="2120" y="5894"/>
                  </a:cubicBezTo>
                  <a:lnTo>
                    <a:pt x="2120" y="5954"/>
                  </a:lnTo>
                  <a:cubicBezTo>
                    <a:pt x="2120" y="6085"/>
                    <a:pt x="2072" y="6204"/>
                    <a:pt x="2001" y="6311"/>
                  </a:cubicBezTo>
                  <a:cubicBezTo>
                    <a:pt x="1894" y="6442"/>
                    <a:pt x="1894" y="6644"/>
                    <a:pt x="2001" y="6775"/>
                  </a:cubicBezTo>
                  <a:cubicBezTo>
                    <a:pt x="2084" y="6882"/>
                    <a:pt x="2120" y="7001"/>
                    <a:pt x="2120" y="7132"/>
                  </a:cubicBezTo>
                  <a:cubicBezTo>
                    <a:pt x="2120" y="7263"/>
                    <a:pt x="2072" y="7394"/>
                    <a:pt x="1977" y="7501"/>
                  </a:cubicBezTo>
                  <a:cubicBezTo>
                    <a:pt x="1858" y="7656"/>
                    <a:pt x="1858" y="7859"/>
                    <a:pt x="1977" y="8013"/>
                  </a:cubicBezTo>
                  <a:cubicBezTo>
                    <a:pt x="2025" y="8073"/>
                    <a:pt x="2072" y="8132"/>
                    <a:pt x="2084" y="8204"/>
                  </a:cubicBezTo>
                  <a:lnTo>
                    <a:pt x="1560" y="8383"/>
                  </a:lnTo>
                  <a:cubicBezTo>
                    <a:pt x="1465" y="8275"/>
                    <a:pt x="1382" y="8132"/>
                    <a:pt x="1382" y="7966"/>
                  </a:cubicBezTo>
                  <a:cubicBezTo>
                    <a:pt x="1382" y="7835"/>
                    <a:pt x="1429" y="7692"/>
                    <a:pt x="1525" y="7597"/>
                  </a:cubicBezTo>
                  <a:cubicBezTo>
                    <a:pt x="1644" y="7442"/>
                    <a:pt x="1644" y="7240"/>
                    <a:pt x="1525" y="7085"/>
                  </a:cubicBezTo>
                  <a:cubicBezTo>
                    <a:pt x="1429" y="6978"/>
                    <a:pt x="1382" y="6847"/>
                    <a:pt x="1382" y="6716"/>
                  </a:cubicBezTo>
                  <a:cubicBezTo>
                    <a:pt x="1382" y="6585"/>
                    <a:pt x="1429" y="6466"/>
                    <a:pt x="1501" y="6358"/>
                  </a:cubicBezTo>
                  <a:cubicBezTo>
                    <a:pt x="1608" y="6227"/>
                    <a:pt x="1608" y="6025"/>
                    <a:pt x="1501" y="5894"/>
                  </a:cubicBezTo>
                  <a:cubicBezTo>
                    <a:pt x="1417" y="5787"/>
                    <a:pt x="1382" y="5668"/>
                    <a:pt x="1382" y="5537"/>
                  </a:cubicBezTo>
                  <a:cubicBezTo>
                    <a:pt x="1382" y="5299"/>
                    <a:pt x="1525" y="5096"/>
                    <a:pt x="1727" y="5001"/>
                  </a:cubicBezTo>
                  <a:cubicBezTo>
                    <a:pt x="1739" y="4989"/>
                    <a:pt x="1775" y="4977"/>
                    <a:pt x="1787" y="4954"/>
                  </a:cubicBezTo>
                  <a:close/>
                  <a:moveTo>
                    <a:pt x="6716" y="4942"/>
                  </a:moveTo>
                  <a:cubicBezTo>
                    <a:pt x="6728" y="4954"/>
                    <a:pt x="6740" y="4977"/>
                    <a:pt x="6775" y="4989"/>
                  </a:cubicBezTo>
                  <a:cubicBezTo>
                    <a:pt x="6978" y="5073"/>
                    <a:pt x="7121" y="5287"/>
                    <a:pt x="7121" y="5525"/>
                  </a:cubicBezTo>
                  <a:cubicBezTo>
                    <a:pt x="7121" y="5656"/>
                    <a:pt x="7073" y="5775"/>
                    <a:pt x="7001" y="5882"/>
                  </a:cubicBezTo>
                  <a:cubicBezTo>
                    <a:pt x="6894" y="6013"/>
                    <a:pt x="6894" y="6204"/>
                    <a:pt x="7001" y="6347"/>
                  </a:cubicBezTo>
                  <a:cubicBezTo>
                    <a:pt x="7085" y="6442"/>
                    <a:pt x="7121" y="6561"/>
                    <a:pt x="7121" y="6704"/>
                  </a:cubicBezTo>
                  <a:cubicBezTo>
                    <a:pt x="7121" y="6835"/>
                    <a:pt x="7073" y="6966"/>
                    <a:pt x="6978" y="7073"/>
                  </a:cubicBezTo>
                  <a:cubicBezTo>
                    <a:pt x="6859" y="7240"/>
                    <a:pt x="6859" y="7442"/>
                    <a:pt x="7001" y="7597"/>
                  </a:cubicBezTo>
                  <a:cubicBezTo>
                    <a:pt x="7085" y="7692"/>
                    <a:pt x="7132" y="7835"/>
                    <a:pt x="7132" y="7966"/>
                  </a:cubicBezTo>
                  <a:cubicBezTo>
                    <a:pt x="7132" y="8132"/>
                    <a:pt x="7073" y="8275"/>
                    <a:pt x="6954" y="8383"/>
                  </a:cubicBezTo>
                  <a:lnTo>
                    <a:pt x="6418" y="8192"/>
                  </a:lnTo>
                  <a:cubicBezTo>
                    <a:pt x="6442" y="8109"/>
                    <a:pt x="6478" y="8049"/>
                    <a:pt x="6525" y="7990"/>
                  </a:cubicBezTo>
                  <a:cubicBezTo>
                    <a:pt x="6644" y="7847"/>
                    <a:pt x="6644" y="7632"/>
                    <a:pt x="6525" y="7490"/>
                  </a:cubicBezTo>
                  <a:cubicBezTo>
                    <a:pt x="6430" y="7382"/>
                    <a:pt x="6382" y="7251"/>
                    <a:pt x="6382" y="7120"/>
                  </a:cubicBezTo>
                  <a:cubicBezTo>
                    <a:pt x="6382" y="6978"/>
                    <a:pt x="6430" y="6859"/>
                    <a:pt x="6501" y="6763"/>
                  </a:cubicBezTo>
                  <a:cubicBezTo>
                    <a:pt x="6609" y="6620"/>
                    <a:pt x="6609" y="6430"/>
                    <a:pt x="6501" y="6299"/>
                  </a:cubicBezTo>
                  <a:cubicBezTo>
                    <a:pt x="6418" y="6192"/>
                    <a:pt x="6382" y="6073"/>
                    <a:pt x="6382" y="5942"/>
                  </a:cubicBezTo>
                  <a:lnTo>
                    <a:pt x="6382" y="5882"/>
                  </a:lnTo>
                  <a:cubicBezTo>
                    <a:pt x="6549" y="5596"/>
                    <a:pt x="6668" y="5287"/>
                    <a:pt x="6716" y="4942"/>
                  </a:cubicBezTo>
                  <a:close/>
                  <a:moveTo>
                    <a:pt x="5180" y="6918"/>
                  </a:moveTo>
                  <a:lnTo>
                    <a:pt x="5180" y="7490"/>
                  </a:lnTo>
                  <a:cubicBezTo>
                    <a:pt x="5180" y="7847"/>
                    <a:pt x="5394" y="8156"/>
                    <a:pt x="5716" y="8287"/>
                  </a:cubicBezTo>
                  <a:cubicBezTo>
                    <a:pt x="5680" y="8561"/>
                    <a:pt x="5597" y="8799"/>
                    <a:pt x="5442" y="9025"/>
                  </a:cubicBezTo>
                  <a:cubicBezTo>
                    <a:pt x="5382" y="9097"/>
                    <a:pt x="5406" y="9204"/>
                    <a:pt x="5477" y="9264"/>
                  </a:cubicBezTo>
                  <a:cubicBezTo>
                    <a:pt x="5513" y="9275"/>
                    <a:pt x="5537" y="9287"/>
                    <a:pt x="5585" y="9287"/>
                  </a:cubicBezTo>
                  <a:cubicBezTo>
                    <a:pt x="5620" y="9287"/>
                    <a:pt x="5692" y="9264"/>
                    <a:pt x="5716" y="9216"/>
                  </a:cubicBezTo>
                  <a:cubicBezTo>
                    <a:pt x="5894" y="8978"/>
                    <a:pt x="6001" y="8692"/>
                    <a:pt x="6049" y="8406"/>
                  </a:cubicBezTo>
                  <a:lnTo>
                    <a:pt x="6585" y="8609"/>
                  </a:lnTo>
                  <a:cubicBezTo>
                    <a:pt x="6466" y="9109"/>
                    <a:pt x="6192" y="9573"/>
                    <a:pt x="5787" y="9918"/>
                  </a:cubicBezTo>
                  <a:cubicBezTo>
                    <a:pt x="5370" y="10288"/>
                    <a:pt x="4823" y="10490"/>
                    <a:pt x="4263" y="10490"/>
                  </a:cubicBezTo>
                  <a:cubicBezTo>
                    <a:pt x="3692" y="10490"/>
                    <a:pt x="3156" y="10288"/>
                    <a:pt x="2727" y="9930"/>
                  </a:cubicBezTo>
                  <a:cubicBezTo>
                    <a:pt x="2322" y="9585"/>
                    <a:pt x="2060" y="9109"/>
                    <a:pt x="1965" y="8609"/>
                  </a:cubicBezTo>
                  <a:lnTo>
                    <a:pt x="2501" y="8406"/>
                  </a:lnTo>
                  <a:cubicBezTo>
                    <a:pt x="2560" y="8799"/>
                    <a:pt x="2739" y="9168"/>
                    <a:pt x="3025" y="9442"/>
                  </a:cubicBezTo>
                  <a:cubicBezTo>
                    <a:pt x="3346" y="9764"/>
                    <a:pt x="3799" y="9930"/>
                    <a:pt x="4263" y="9930"/>
                  </a:cubicBezTo>
                  <a:cubicBezTo>
                    <a:pt x="4561" y="9930"/>
                    <a:pt x="4858" y="9859"/>
                    <a:pt x="5120" y="9704"/>
                  </a:cubicBezTo>
                  <a:cubicBezTo>
                    <a:pt x="5192" y="9656"/>
                    <a:pt x="5227" y="9561"/>
                    <a:pt x="5180" y="9478"/>
                  </a:cubicBezTo>
                  <a:cubicBezTo>
                    <a:pt x="5147" y="9429"/>
                    <a:pt x="5091" y="9402"/>
                    <a:pt x="5033" y="9402"/>
                  </a:cubicBezTo>
                  <a:cubicBezTo>
                    <a:pt x="5006" y="9402"/>
                    <a:pt x="4979" y="9407"/>
                    <a:pt x="4954" y="9418"/>
                  </a:cubicBezTo>
                  <a:cubicBezTo>
                    <a:pt x="4751" y="9537"/>
                    <a:pt x="4501" y="9597"/>
                    <a:pt x="4263" y="9597"/>
                  </a:cubicBezTo>
                  <a:cubicBezTo>
                    <a:pt x="3501" y="9597"/>
                    <a:pt x="2894" y="9037"/>
                    <a:pt x="2834" y="8287"/>
                  </a:cubicBezTo>
                  <a:cubicBezTo>
                    <a:pt x="3144" y="8156"/>
                    <a:pt x="3370" y="7835"/>
                    <a:pt x="3370" y="7490"/>
                  </a:cubicBezTo>
                  <a:lnTo>
                    <a:pt x="3370" y="6918"/>
                  </a:lnTo>
                  <a:cubicBezTo>
                    <a:pt x="3644" y="7025"/>
                    <a:pt x="3942" y="7085"/>
                    <a:pt x="4275" y="7085"/>
                  </a:cubicBezTo>
                  <a:cubicBezTo>
                    <a:pt x="4584" y="7085"/>
                    <a:pt x="4894" y="7025"/>
                    <a:pt x="5180" y="6918"/>
                  </a:cubicBezTo>
                  <a:close/>
                  <a:moveTo>
                    <a:pt x="4263" y="1"/>
                  </a:moveTo>
                  <a:cubicBezTo>
                    <a:pt x="2489" y="1"/>
                    <a:pt x="1060" y="1429"/>
                    <a:pt x="1060" y="3203"/>
                  </a:cubicBezTo>
                  <a:lnTo>
                    <a:pt x="1060" y="4346"/>
                  </a:lnTo>
                  <a:cubicBezTo>
                    <a:pt x="1060" y="4573"/>
                    <a:pt x="1179" y="4751"/>
                    <a:pt x="1346" y="4870"/>
                  </a:cubicBezTo>
                  <a:cubicBezTo>
                    <a:pt x="1167" y="5037"/>
                    <a:pt x="1060" y="5275"/>
                    <a:pt x="1060" y="5537"/>
                  </a:cubicBezTo>
                  <a:cubicBezTo>
                    <a:pt x="1060" y="5751"/>
                    <a:pt x="1132" y="5954"/>
                    <a:pt x="1251" y="6108"/>
                  </a:cubicBezTo>
                  <a:cubicBezTo>
                    <a:pt x="1263" y="6120"/>
                    <a:pt x="1263" y="6144"/>
                    <a:pt x="1251" y="6168"/>
                  </a:cubicBezTo>
                  <a:cubicBezTo>
                    <a:pt x="1120" y="6323"/>
                    <a:pt x="1060" y="6525"/>
                    <a:pt x="1060" y="6728"/>
                  </a:cubicBezTo>
                  <a:cubicBezTo>
                    <a:pt x="1060" y="6942"/>
                    <a:pt x="1132" y="7144"/>
                    <a:pt x="1263" y="7311"/>
                  </a:cubicBezTo>
                  <a:cubicBezTo>
                    <a:pt x="1286" y="7335"/>
                    <a:pt x="1286" y="7359"/>
                    <a:pt x="1263" y="7382"/>
                  </a:cubicBezTo>
                  <a:cubicBezTo>
                    <a:pt x="1132" y="7549"/>
                    <a:pt x="1060" y="7751"/>
                    <a:pt x="1060" y="7966"/>
                  </a:cubicBezTo>
                  <a:cubicBezTo>
                    <a:pt x="1060" y="8156"/>
                    <a:pt x="1120" y="8347"/>
                    <a:pt x="1239" y="8502"/>
                  </a:cubicBezTo>
                  <a:lnTo>
                    <a:pt x="822" y="8644"/>
                  </a:lnTo>
                  <a:cubicBezTo>
                    <a:pt x="334" y="8823"/>
                    <a:pt x="1" y="9287"/>
                    <a:pt x="1" y="9811"/>
                  </a:cubicBezTo>
                  <a:lnTo>
                    <a:pt x="1" y="11192"/>
                  </a:lnTo>
                  <a:cubicBezTo>
                    <a:pt x="1" y="11288"/>
                    <a:pt x="72" y="11359"/>
                    <a:pt x="167" y="11359"/>
                  </a:cubicBezTo>
                  <a:cubicBezTo>
                    <a:pt x="251" y="11359"/>
                    <a:pt x="334" y="11288"/>
                    <a:pt x="334" y="11192"/>
                  </a:cubicBezTo>
                  <a:lnTo>
                    <a:pt x="334" y="9811"/>
                  </a:lnTo>
                  <a:cubicBezTo>
                    <a:pt x="334" y="9418"/>
                    <a:pt x="560" y="9085"/>
                    <a:pt x="929" y="8966"/>
                  </a:cubicBezTo>
                  <a:lnTo>
                    <a:pt x="1656" y="8704"/>
                  </a:lnTo>
                  <a:cubicBezTo>
                    <a:pt x="1775" y="9275"/>
                    <a:pt x="2072" y="9787"/>
                    <a:pt x="2513" y="10180"/>
                  </a:cubicBezTo>
                  <a:cubicBezTo>
                    <a:pt x="3013" y="10597"/>
                    <a:pt x="3620" y="10835"/>
                    <a:pt x="4263" y="10835"/>
                  </a:cubicBezTo>
                  <a:cubicBezTo>
                    <a:pt x="4894" y="10835"/>
                    <a:pt x="5525" y="10597"/>
                    <a:pt x="6013" y="10180"/>
                  </a:cubicBezTo>
                  <a:cubicBezTo>
                    <a:pt x="6442" y="9787"/>
                    <a:pt x="6763" y="9287"/>
                    <a:pt x="6859" y="8728"/>
                  </a:cubicBezTo>
                  <a:lnTo>
                    <a:pt x="7597" y="8978"/>
                  </a:lnTo>
                  <a:cubicBezTo>
                    <a:pt x="7954" y="9109"/>
                    <a:pt x="8192" y="9454"/>
                    <a:pt x="8192" y="9823"/>
                  </a:cubicBezTo>
                  <a:lnTo>
                    <a:pt x="8192" y="11204"/>
                  </a:lnTo>
                  <a:cubicBezTo>
                    <a:pt x="8192" y="11300"/>
                    <a:pt x="8264" y="11371"/>
                    <a:pt x="8347" y="11371"/>
                  </a:cubicBezTo>
                  <a:cubicBezTo>
                    <a:pt x="8442" y="11371"/>
                    <a:pt x="8514" y="11300"/>
                    <a:pt x="8514" y="11204"/>
                  </a:cubicBezTo>
                  <a:lnTo>
                    <a:pt x="8514" y="9823"/>
                  </a:lnTo>
                  <a:cubicBezTo>
                    <a:pt x="8525" y="9287"/>
                    <a:pt x="8204" y="8823"/>
                    <a:pt x="7692" y="8644"/>
                  </a:cubicBezTo>
                  <a:lnTo>
                    <a:pt x="7275" y="8502"/>
                  </a:lnTo>
                  <a:cubicBezTo>
                    <a:pt x="7382" y="8347"/>
                    <a:pt x="7454" y="8156"/>
                    <a:pt x="7454" y="7966"/>
                  </a:cubicBezTo>
                  <a:cubicBezTo>
                    <a:pt x="7454" y="7751"/>
                    <a:pt x="7382" y="7549"/>
                    <a:pt x="7251" y="7382"/>
                  </a:cubicBezTo>
                  <a:cubicBezTo>
                    <a:pt x="7240" y="7347"/>
                    <a:pt x="7240" y="7335"/>
                    <a:pt x="7251" y="7311"/>
                  </a:cubicBezTo>
                  <a:cubicBezTo>
                    <a:pt x="7382" y="7144"/>
                    <a:pt x="7454" y="6942"/>
                    <a:pt x="7454" y="6728"/>
                  </a:cubicBezTo>
                  <a:cubicBezTo>
                    <a:pt x="7454" y="6525"/>
                    <a:pt x="7382" y="6311"/>
                    <a:pt x="7263" y="6168"/>
                  </a:cubicBezTo>
                  <a:cubicBezTo>
                    <a:pt x="7251" y="6144"/>
                    <a:pt x="7251" y="6120"/>
                    <a:pt x="7263" y="6108"/>
                  </a:cubicBezTo>
                  <a:cubicBezTo>
                    <a:pt x="7394" y="5942"/>
                    <a:pt x="7454" y="5751"/>
                    <a:pt x="7454" y="5537"/>
                  </a:cubicBezTo>
                  <a:cubicBezTo>
                    <a:pt x="7454" y="5287"/>
                    <a:pt x="7359" y="5037"/>
                    <a:pt x="7180" y="4870"/>
                  </a:cubicBezTo>
                  <a:cubicBezTo>
                    <a:pt x="7335" y="4763"/>
                    <a:pt x="7454" y="4573"/>
                    <a:pt x="7454" y="4358"/>
                  </a:cubicBezTo>
                  <a:lnTo>
                    <a:pt x="7454" y="3203"/>
                  </a:lnTo>
                  <a:cubicBezTo>
                    <a:pt x="7454" y="1441"/>
                    <a:pt x="6025" y="1"/>
                    <a:pt x="4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8" name="Google Shape;13918;p89"/>
            <p:cNvSpPr/>
            <p:nvPr/>
          </p:nvSpPr>
          <p:spPr>
            <a:xfrm>
              <a:off x="6799152" y="4414362"/>
              <a:ext cx="61523" cy="33232"/>
            </a:xfrm>
            <a:custGeom>
              <a:avLst/>
              <a:gdLst/>
              <a:ahLst/>
              <a:cxnLst/>
              <a:rect l="l" t="t" r="r" b="b"/>
              <a:pathLst>
                <a:path w="1942" h="1049" extrusionOk="0">
                  <a:moveTo>
                    <a:pt x="1572" y="334"/>
                  </a:moveTo>
                  <a:cubicBezTo>
                    <a:pt x="1489" y="561"/>
                    <a:pt x="1251" y="715"/>
                    <a:pt x="977" y="715"/>
                  </a:cubicBezTo>
                  <a:cubicBezTo>
                    <a:pt x="691" y="715"/>
                    <a:pt x="453" y="561"/>
                    <a:pt x="358" y="334"/>
                  </a:cubicBezTo>
                  <a:close/>
                  <a:moveTo>
                    <a:pt x="167" y="1"/>
                  </a:moveTo>
                  <a:cubicBezTo>
                    <a:pt x="84" y="1"/>
                    <a:pt x="1" y="84"/>
                    <a:pt x="1" y="168"/>
                  </a:cubicBezTo>
                  <a:cubicBezTo>
                    <a:pt x="1" y="656"/>
                    <a:pt x="441" y="1049"/>
                    <a:pt x="977" y="1049"/>
                  </a:cubicBezTo>
                  <a:cubicBezTo>
                    <a:pt x="1513" y="1049"/>
                    <a:pt x="1941" y="644"/>
                    <a:pt x="1941" y="168"/>
                  </a:cubicBezTo>
                  <a:cubicBezTo>
                    <a:pt x="1941" y="84"/>
                    <a:pt x="1870" y="1"/>
                    <a:pt x="1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19" name="Google Shape;13919;p89"/>
          <p:cNvGrpSpPr/>
          <p:nvPr/>
        </p:nvGrpSpPr>
        <p:grpSpPr>
          <a:xfrm>
            <a:off x="8047661" y="4082051"/>
            <a:ext cx="277263" cy="362514"/>
            <a:chOff x="8047661" y="4257451"/>
            <a:chExt cx="277263" cy="362514"/>
          </a:xfrm>
        </p:grpSpPr>
        <p:sp>
          <p:nvSpPr>
            <p:cNvPr id="13920" name="Google Shape;13920;p89"/>
            <p:cNvSpPr/>
            <p:nvPr/>
          </p:nvSpPr>
          <p:spPr>
            <a:xfrm>
              <a:off x="8164211" y="4425418"/>
              <a:ext cx="44542" cy="16157"/>
            </a:xfrm>
            <a:custGeom>
              <a:avLst/>
              <a:gdLst/>
              <a:ahLst/>
              <a:cxnLst/>
              <a:rect l="l" t="t" r="r" b="b"/>
              <a:pathLst>
                <a:path w="1406" h="510" extrusionOk="0">
                  <a:moveTo>
                    <a:pt x="179" y="0"/>
                  </a:moveTo>
                  <a:cubicBezTo>
                    <a:pt x="134" y="0"/>
                    <a:pt x="90" y="15"/>
                    <a:pt x="60" y="45"/>
                  </a:cubicBezTo>
                  <a:cubicBezTo>
                    <a:pt x="0" y="104"/>
                    <a:pt x="0" y="223"/>
                    <a:pt x="60" y="283"/>
                  </a:cubicBezTo>
                  <a:cubicBezTo>
                    <a:pt x="215" y="414"/>
                    <a:pt x="453" y="509"/>
                    <a:pt x="703" y="509"/>
                  </a:cubicBezTo>
                  <a:cubicBezTo>
                    <a:pt x="953" y="509"/>
                    <a:pt x="1203" y="414"/>
                    <a:pt x="1346" y="283"/>
                  </a:cubicBezTo>
                  <a:cubicBezTo>
                    <a:pt x="1405" y="223"/>
                    <a:pt x="1405" y="116"/>
                    <a:pt x="1346" y="45"/>
                  </a:cubicBezTo>
                  <a:cubicBezTo>
                    <a:pt x="1316" y="15"/>
                    <a:pt x="1274" y="0"/>
                    <a:pt x="1231" y="0"/>
                  </a:cubicBezTo>
                  <a:cubicBezTo>
                    <a:pt x="1188" y="0"/>
                    <a:pt x="1143" y="15"/>
                    <a:pt x="1108" y="45"/>
                  </a:cubicBezTo>
                  <a:cubicBezTo>
                    <a:pt x="1048" y="104"/>
                    <a:pt x="893" y="176"/>
                    <a:pt x="703" y="176"/>
                  </a:cubicBezTo>
                  <a:cubicBezTo>
                    <a:pt x="512" y="176"/>
                    <a:pt x="358" y="104"/>
                    <a:pt x="298" y="45"/>
                  </a:cubicBezTo>
                  <a:cubicBezTo>
                    <a:pt x="268"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1" name="Google Shape;13921;p89"/>
            <p:cNvSpPr/>
            <p:nvPr/>
          </p:nvSpPr>
          <p:spPr>
            <a:xfrm>
              <a:off x="8141940" y="4575423"/>
              <a:ext cx="10613" cy="43813"/>
            </a:xfrm>
            <a:custGeom>
              <a:avLst/>
              <a:gdLst/>
              <a:ahLst/>
              <a:cxnLst/>
              <a:rect l="l" t="t" r="r" b="b"/>
              <a:pathLst>
                <a:path w="335" h="1383" extrusionOk="0">
                  <a:moveTo>
                    <a:pt x="168" y="1"/>
                  </a:moveTo>
                  <a:cubicBezTo>
                    <a:pt x="84" y="1"/>
                    <a:pt x="1" y="72"/>
                    <a:pt x="1" y="156"/>
                  </a:cubicBezTo>
                  <a:lnTo>
                    <a:pt x="1" y="1215"/>
                  </a:lnTo>
                  <a:cubicBezTo>
                    <a:pt x="1" y="1311"/>
                    <a:pt x="84" y="1382"/>
                    <a:pt x="168" y="1382"/>
                  </a:cubicBezTo>
                  <a:cubicBezTo>
                    <a:pt x="263" y="1382"/>
                    <a:pt x="334" y="1311"/>
                    <a:pt x="334" y="1215"/>
                  </a:cubicBezTo>
                  <a:lnTo>
                    <a:pt x="334" y="156"/>
                  </a:lnTo>
                  <a:cubicBezTo>
                    <a:pt x="334" y="72"/>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2" name="Google Shape;13922;p89"/>
            <p:cNvSpPr/>
            <p:nvPr/>
          </p:nvSpPr>
          <p:spPr>
            <a:xfrm>
              <a:off x="8125720" y="4375522"/>
              <a:ext cx="121873" cy="42293"/>
            </a:xfrm>
            <a:custGeom>
              <a:avLst/>
              <a:gdLst/>
              <a:ahLst/>
              <a:cxnLst/>
              <a:rect l="l" t="t" r="r" b="b"/>
              <a:pathLst>
                <a:path w="3847" h="1335" extrusionOk="0">
                  <a:moveTo>
                    <a:pt x="3156" y="322"/>
                  </a:moveTo>
                  <a:cubicBezTo>
                    <a:pt x="3335" y="322"/>
                    <a:pt x="3490" y="477"/>
                    <a:pt x="3490" y="667"/>
                  </a:cubicBezTo>
                  <a:cubicBezTo>
                    <a:pt x="3490" y="775"/>
                    <a:pt x="3454" y="870"/>
                    <a:pt x="3359" y="929"/>
                  </a:cubicBezTo>
                  <a:cubicBezTo>
                    <a:pt x="3302" y="970"/>
                    <a:pt x="3229" y="994"/>
                    <a:pt x="3154" y="994"/>
                  </a:cubicBezTo>
                  <a:cubicBezTo>
                    <a:pt x="3119" y="994"/>
                    <a:pt x="3083" y="988"/>
                    <a:pt x="3049" y="977"/>
                  </a:cubicBezTo>
                  <a:lnTo>
                    <a:pt x="2644" y="834"/>
                  </a:lnTo>
                  <a:cubicBezTo>
                    <a:pt x="2513" y="786"/>
                    <a:pt x="2418" y="655"/>
                    <a:pt x="2418" y="513"/>
                  </a:cubicBezTo>
                  <a:lnTo>
                    <a:pt x="2418" y="322"/>
                  </a:lnTo>
                  <a:lnTo>
                    <a:pt x="2799" y="322"/>
                  </a:lnTo>
                  <a:lnTo>
                    <a:pt x="2799" y="489"/>
                  </a:lnTo>
                  <a:cubicBezTo>
                    <a:pt x="2799" y="572"/>
                    <a:pt x="2870" y="655"/>
                    <a:pt x="2954" y="655"/>
                  </a:cubicBezTo>
                  <a:cubicBezTo>
                    <a:pt x="3049" y="655"/>
                    <a:pt x="3120" y="572"/>
                    <a:pt x="3120" y="489"/>
                  </a:cubicBezTo>
                  <a:lnTo>
                    <a:pt x="3120" y="322"/>
                  </a:lnTo>
                  <a:close/>
                  <a:moveTo>
                    <a:pt x="680" y="310"/>
                  </a:moveTo>
                  <a:lnTo>
                    <a:pt x="680" y="477"/>
                  </a:lnTo>
                  <a:cubicBezTo>
                    <a:pt x="680" y="560"/>
                    <a:pt x="751" y="632"/>
                    <a:pt x="846" y="632"/>
                  </a:cubicBezTo>
                  <a:cubicBezTo>
                    <a:pt x="930" y="632"/>
                    <a:pt x="1013" y="560"/>
                    <a:pt x="1013" y="477"/>
                  </a:cubicBezTo>
                  <a:lnTo>
                    <a:pt x="1013" y="322"/>
                  </a:lnTo>
                  <a:lnTo>
                    <a:pt x="1382" y="322"/>
                  </a:lnTo>
                  <a:lnTo>
                    <a:pt x="1382" y="513"/>
                  </a:lnTo>
                  <a:lnTo>
                    <a:pt x="1394" y="513"/>
                  </a:lnTo>
                  <a:cubicBezTo>
                    <a:pt x="1394" y="655"/>
                    <a:pt x="1311" y="786"/>
                    <a:pt x="1168" y="834"/>
                  </a:cubicBezTo>
                  <a:lnTo>
                    <a:pt x="775" y="977"/>
                  </a:lnTo>
                  <a:cubicBezTo>
                    <a:pt x="734" y="995"/>
                    <a:pt x="691" y="1005"/>
                    <a:pt x="648" y="1005"/>
                  </a:cubicBezTo>
                  <a:cubicBezTo>
                    <a:pt x="580" y="1005"/>
                    <a:pt x="512" y="981"/>
                    <a:pt x="453" y="929"/>
                  </a:cubicBezTo>
                  <a:cubicBezTo>
                    <a:pt x="370" y="870"/>
                    <a:pt x="311" y="775"/>
                    <a:pt x="311" y="655"/>
                  </a:cubicBezTo>
                  <a:cubicBezTo>
                    <a:pt x="311" y="477"/>
                    <a:pt x="453" y="310"/>
                    <a:pt x="656" y="310"/>
                  </a:cubicBezTo>
                  <a:close/>
                  <a:moveTo>
                    <a:pt x="668" y="1"/>
                  </a:moveTo>
                  <a:cubicBezTo>
                    <a:pt x="299" y="1"/>
                    <a:pt x="1" y="298"/>
                    <a:pt x="1" y="667"/>
                  </a:cubicBezTo>
                  <a:cubicBezTo>
                    <a:pt x="1" y="894"/>
                    <a:pt x="96" y="1096"/>
                    <a:pt x="275" y="1215"/>
                  </a:cubicBezTo>
                  <a:cubicBezTo>
                    <a:pt x="394" y="1287"/>
                    <a:pt x="537" y="1334"/>
                    <a:pt x="668" y="1334"/>
                  </a:cubicBezTo>
                  <a:cubicBezTo>
                    <a:pt x="739" y="1334"/>
                    <a:pt x="834" y="1322"/>
                    <a:pt x="906" y="1287"/>
                  </a:cubicBezTo>
                  <a:lnTo>
                    <a:pt x="1311" y="1144"/>
                  </a:lnTo>
                  <a:cubicBezTo>
                    <a:pt x="1561" y="1036"/>
                    <a:pt x="1739" y="798"/>
                    <a:pt x="1739" y="513"/>
                  </a:cubicBezTo>
                  <a:lnTo>
                    <a:pt x="1739" y="322"/>
                  </a:lnTo>
                  <a:lnTo>
                    <a:pt x="2108" y="322"/>
                  </a:lnTo>
                  <a:lnTo>
                    <a:pt x="2108" y="513"/>
                  </a:lnTo>
                  <a:cubicBezTo>
                    <a:pt x="2108" y="798"/>
                    <a:pt x="2287" y="1048"/>
                    <a:pt x="2537" y="1144"/>
                  </a:cubicBezTo>
                  <a:lnTo>
                    <a:pt x="2942" y="1287"/>
                  </a:lnTo>
                  <a:cubicBezTo>
                    <a:pt x="3013" y="1322"/>
                    <a:pt x="3097" y="1334"/>
                    <a:pt x="3180" y="1334"/>
                  </a:cubicBezTo>
                  <a:cubicBezTo>
                    <a:pt x="3311" y="1334"/>
                    <a:pt x="3454" y="1287"/>
                    <a:pt x="3573" y="1215"/>
                  </a:cubicBezTo>
                  <a:cubicBezTo>
                    <a:pt x="3751" y="1096"/>
                    <a:pt x="3847" y="894"/>
                    <a:pt x="3847" y="667"/>
                  </a:cubicBezTo>
                  <a:cubicBezTo>
                    <a:pt x="3835" y="298"/>
                    <a:pt x="3537" y="1"/>
                    <a:pt x="3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3" name="Google Shape;13923;p89"/>
            <p:cNvSpPr/>
            <p:nvPr/>
          </p:nvSpPr>
          <p:spPr>
            <a:xfrm>
              <a:off x="8047661" y="4257451"/>
              <a:ext cx="277263" cy="362514"/>
            </a:xfrm>
            <a:custGeom>
              <a:avLst/>
              <a:gdLst/>
              <a:ahLst/>
              <a:cxnLst/>
              <a:rect l="l" t="t" r="r" b="b"/>
              <a:pathLst>
                <a:path w="8752" h="11443" extrusionOk="0">
                  <a:moveTo>
                    <a:pt x="5168" y="370"/>
                  </a:moveTo>
                  <a:cubicBezTo>
                    <a:pt x="6775" y="370"/>
                    <a:pt x="8073" y="1680"/>
                    <a:pt x="8073" y="3275"/>
                  </a:cubicBezTo>
                  <a:cubicBezTo>
                    <a:pt x="8073" y="4394"/>
                    <a:pt x="7430" y="5383"/>
                    <a:pt x="6465" y="5883"/>
                  </a:cubicBezTo>
                  <a:cubicBezTo>
                    <a:pt x="6644" y="5597"/>
                    <a:pt x="6763" y="5287"/>
                    <a:pt x="6811" y="4942"/>
                  </a:cubicBezTo>
                  <a:lnTo>
                    <a:pt x="6894" y="4942"/>
                  </a:lnTo>
                  <a:cubicBezTo>
                    <a:pt x="7227" y="4942"/>
                    <a:pt x="7489" y="4704"/>
                    <a:pt x="7525" y="4394"/>
                  </a:cubicBezTo>
                  <a:cubicBezTo>
                    <a:pt x="7537" y="4228"/>
                    <a:pt x="7478" y="4049"/>
                    <a:pt x="7370" y="3930"/>
                  </a:cubicBezTo>
                  <a:cubicBezTo>
                    <a:pt x="7251" y="3799"/>
                    <a:pt x="7085" y="3740"/>
                    <a:pt x="6930" y="3740"/>
                  </a:cubicBezTo>
                  <a:lnTo>
                    <a:pt x="6656" y="3740"/>
                  </a:lnTo>
                  <a:cubicBezTo>
                    <a:pt x="6549" y="3740"/>
                    <a:pt x="6477" y="3644"/>
                    <a:pt x="6477" y="3561"/>
                  </a:cubicBezTo>
                  <a:lnTo>
                    <a:pt x="6477" y="2680"/>
                  </a:lnTo>
                  <a:cubicBezTo>
                    <a:pt x="6477" y="2394"/>
                    <a:pt x="6239" y="2156"/>
                    <a:pt x="5954" y="2156"/>
                  </a:cubicBezTo>
                  <a:lnTo>
                    <a:pt x="5775" y="2156"/>
                  </a:lnTo>
                  <a:cubicBezTo>
                    <a:pt x="5692" y="2156"/>
                    <a:pt x="5620" y="2227"/>
                    <a:pt x="5620" y="2323"/>
                  </a:cubicBezTo>
                  <a:cubicBezTo>
                    <a:pt x="5620" y="2406"/>
                    <a:pt x="5692" y="2489"/>
                    <a:pt x="5775" y="2489"/>
                  </a:cubicBezTo>
                  <a:lnTo>
                    <a:pt x="5954" y="2489"/>
                  </a:lnTo>
                  <a:cubicBezTo>
                    <a:pt x="6061" y="2489"/>
                    <a:pt x="6132" y="2573"/>
                    <a:pt x="6132" y="2668"/>
                  </a:cubicBezTo>
                  <a:lnTo>
                    <a:pt x="6132" y="3537"/>
                  </a:lnTo>
                  <a:cubicBezTo>
                    <a:pt x="6132" y="3823"/>
                    <a:pt x="6370" y="4061"/>
                    <a:pt x="6656" y="4061"/>
                  </a:cubicBezTo>
                  <a:lnTo>
                    <a:pt x="6930" y="4061"/>
                  </a:lnTo>
                  <a:cubicBezTo>
                    <a:pt x="7001" y="4061"/>
                    <a:pt x="7073" y="4097"/>
                    <a:pt x="7132" y="4156"/>
                  </a:cubicBezTo>
                  <a:cubicBezTo>
                    <a:pt x="7192" y="4216"/>
                    <a:pt x="7204" y="4287"/>
                    <a:pt x="7204" y="4359"/>
                  </a:cubicBezTo>
                  <a:cubicBezTo>
                    <a:pt x="7192" y="4490"/>
                    <a:pt x="7061" y="4597"/>
                    <a:pt x="6906" y="4597"/>
                  </a:cubicBezTo>
                  <a:lnTo>
                    <a:pt x="6835" y="4597"/>
                  </a:lnTo>
                  <a:cubicBezTo>
                    <a:pt x="6835" y="4513"/>
                    <a:pt x="6763" y="4430"/>
                    <a:pt x="6668" y="4430"/>
                  </a:cubicBezTo>
                  <a:cubicBezTo>
                    <a:pt x="6585" y="4430"/>
                    <a:pt x="6513" y="4513"/>
                    <a:pt x="6513" y="4597"/>
                  </a:cubicBezTo>
                  <a:cubicBezTo>
                    <a:pt x="6489" y="5764"/>
                    <a:pt x="5537" y="6704"/>
                    <a:pt x="4382" y="6704"/>
                  </a:cubicBezTo>
                  <a:cubicBezTo>
                    <a:pt x="3215" y="6704"/>
                    <a:pt x="2263" y="5752"/>
                    <a:pt x="2263" y="4585"/>
                  </a:cubicBezTo>
                  <a:cubicBezTo>
                    <a:pt x="2263" y="4490"/>
                    <a:pt x="2191" y="4418"/>
                    <a:pt x="2108" y="4418"/>
                  </a:cubicBezTo>
                  <a:cubicBezTo>
                    <a:pt x="2013" y="4418"/>
                    <a:pt x="1941" y="4490"/>
                    <a:pt x="1941" y="4585"/>
                  </a:cubicBezTo>
                  <a:lnTo>
                    <a:pt x="1941" y="4597"/>
                  </a:lnTo>
                  <a:lnTo>
                    <a:pt x="1846" y="4597"/>
                  </a:lnTo>
                  <a:cubicBezTo>
                    <a:pt x="1774" y="4597"/>
                    <a:pt x="1703" y="4573"/>
                    <a:pt x="1643" y="4513"/>
                  </a:cubicBezTo>
                  <a:cubicBezTo>
                    <a:pt x="1584" y="4454"/>
                    <a:pt x="1572" y="4382"/>
                    <a:pt x="1572" y="4299"/>
                  </a:cubicBezTo>
                  <a:cubicBezTo>
                    <a:pt x="1584" y="4168"/>
                    <a:pt x="1715" y="4061"/>
                    <a:pt x="1870" y="4061"/>
                  </a:cubicBezTo>
                  <a:lnTo>
                    <a:pt x="2108" y="4061"/>
                  </a:lnTo>
                  <a:cubicBezTo>
                    <a:pt x="2382" y="4061"/>
                    <a:pt x="2620" y="3823"/>
                    <a:pt x="2620" y="3537"/>
                  </a:cubicBezTo>
                  <a:lnTo>
                    <a:pt x="2620" y="2668"/>
                  </a:lnTo>
                  <a:cubicBezTo>
                    <a:pt x="2620" y="2561"/>
                    <a:pt x="2715" y="2489"/>
                    <a:pt x="2798" y="2489"/>
                  </a:cubicBezTo>
                  <a:lnTo>
                    <a:pt x="5084" y="2489"/>
                  </a:lnTo>
                  <a:cubicBezTo>
                    <a:pt x="5168" y="2489"/>
                    <a:pt x="5239" y="2406"/>
                    <a:pt x="5239" y="2323"/>
                  </a:cubicBezTo>
                  <a:cubicBezTo>
                    <a:pt x="5239" y="2227"/>
                    <a:pt x="5168" y="2156"/>
                    <a:pt x="5084" y="2156"/>
                  </a:cubicBezTo>
                  <a:lnTo>
                    <a:pt x="2798" y="2156"/>
                  </a:lnTo>
                  <a:cubicBezTo>
                    <a:pt x="2525" y="2156"/>
                    <a:pt x="2286" y="2394"/>
                    <a:pt x="2286" y="2680"/>
                  </a:cubicBezTo>
                  <a:lnTo>
                    <a:pt x="2286" y="3561"/>
                  </a:lnTo>
                  <a:cubicBezTo>
                    <a:pt x="2286" y="3656"/>
                    <a:pt x="2191" y="3740"/>
                    <a:pt x="2108" y="3740"/>
                  </a:cubicBezTo>
                  <a:lnTo>
                    <a:pt x="1870" y="3740"/>
                  </a:lnTo>
                  <a:cubicBezTo>
                    <a:pt x="1536" y="3740"/>
                    <a:pt x="1274" y="3978"/>
                    <a:pt x="1239" y="4287"/>
                  </a:cubicBezTo>
                  <a:cubicBezTo>
                    <a:pt x="1227" y="4454"/>
                    <a:pt x="1286" y="4633"/>
                    <a:pt x="1393" y="4752"/>
                  </a:cubicBezTo>
                  <a:cubicBezTo>
                    <a:pt x="1512" y="4883"/>
                    <a:pt x="1667" y="4942"/>
                    <a:pt x="1834" y="4942"/>
                  </a:cubicBezTo>
                  <a:lnTo>
                    <a:pt x="1953" y="4942"/>
                  </a:lnTo>
                  <a:cubicBezTo>
                    <a:pt x="2001" y="5287"/>
                    <a:pt x="2120" y="5597"/>
                    <a:pt x="2298" y="5883"/>
                  </a:cubicBezTo>
                  <a:cubicBezTo>
                    <a:pt x="1334" y="5406"/>
                    <a:pt x="691" y="4394"/>
                    <a:pt x="691" y="3275"/>
                  </a:cubicBezTo>
                  <a:cubicBezTo>
                    <a:pt x="691" y="1668"/>
                    <a:pt x="2001" y="370"/>
                    <a:pt x="3596" y="370"/>
                  </a:cubicBezTo>
                  <a:close/>
                  <a:moveTo>
                    <a:pt x="5442" y="6799"/>
                  </a:moveTo>
                  <a:lnTo>
                    <a:pt x="5442" y="8157"/>
                  </a:lnTo>
                  <a:cubicBezTo>
                    <a:pt x="5168" y="8466"/>
                    <a:pt x="4787" y="8633"/>
                    <a:pt x="4382" y="8633"/>
                  </a:cubicBezTo>
                  <a:cubicBezTo>
                    <a:pt x="3977" y="8633"/>
                    <a:pt x="3596" y="8454"/>
                    <a:pt x="3322" y="8157"/>
                  </a:cubicBezTo>
                  <a:lnTo>
                    <a:pt x="3322" y="6799"/>
                  </a:lnTo>
                  <a:cubicBezTo>
                    <a:pt x="3656" y="6954"/>
                    <a:pt x="4013" y="7038"/>
                    <a:pt x="4382" y="7038"/>
                  </a:cubicBezTo>
                  <a:cubicBezTo>
                    <a:pt x="4763" y="7038"/>
                    <a:pt x="5120" y="6954"/>
                    <a:pt x="5442" y="6799"/>
                  </a:cubicBezTo>
                  <a:close/>
                  <a:moveTo>
                    <a:pt x="5442" y="8609"/>
                  </a:moveTo>
                  <a:lnTo>
                    <a:pt x="5442" y="9050"/>
                  </a:lnTo>
                  <a:cubicBezTo>
                    <a:pt x="5108" y="9240"/>
                    <a:pt x="4751" y="9335"/>
                    <a:pt x="4382" y="9335"/>
                  </a:cubicBezTo>
                  <a:cubicBezTo>
                    <a:pt x="4013" y="9335"/>
                    <a:pt x="3632" y="9228"/>
                    <a:pt x="3322" y="9050"/>
                  </a:cubicBezTo>
                  <a:lnTo>
                    <a:pt x="3322" y="8609"/>
                  </a:lnTo>
                  <a:cubicBezTo>
                    <a:pt x="3620" y="8847"/>
                    <a:pt x="3989" y="8966"/>
                    <a:pt x="4382" y="8966"/>
                  </a:cubicBezTo>
                  <a:cubicBezTo>
                    <a:pt x="4763" y="8966"/>
                    <a:pt x="5144" y="8824"/>
                    <a:pt x="5442" y="8609"/>
                  </a:cubicBezTo>
                  <a:close/>
                  <a:moveTo>
                    <a:pt x="3596" y="1"/>
                  </a:moveTo>
                  <a:cubicBezTo>
                    <a:pt x="1810" y="1"/>
                    <a:pt x="346" y="1465"/>
                    <a:pt x="346" y="3251"/>
                  </a:cubicBezTo>
                  <a:cubicBezTo>
                    <a:pt x="346" y="4704"/>
                    <a:pt x="1334" y="5990"/>
                    <a:pt x="2727" y="6371"/>
                  </a:cubicBezTo>
                  <a:cubicBezTo>
                    <a:pt x="2798" y="6442"/>
                    <a:pt x="2894" y="6526"/>
                    <a:pt x="2977" y="6585"/>
                  </a:cubicBezTo>
                  <a:lnTo>
                    <a:pt x="2977" y="7192"/>
                  </a:lnTo>
                  <a:cubicBezTo>
                    <a:pt x="2644" y="7264"/>
                    <a:pt x="2382" y="7514"/>
                    <a:pt x="2251" y="7669"/>
                  </a:cubicBezTo>
                  <a:cubicBezTo>
                    <a:pt x="2203" y="7728"/>
                    <a:pt x="2167" y="7788"/>
                    <a:pt x="2144" y="7859"/>
                  </a:cubicBezTo>
                  <a:lnTo>
                    <a:pt x="1001" y="8204"/>
                  </a:lnTo>
                  <a:cubicBezTo>
                    <a:pt x="405" y="8383"/>
                    <a:pt x="0" y="8931"/>
                    <a:pt x="0" y="9538"/>
                  </a:cubicBezTo>
                  <a:lnTo>
                    <a:pt x="0" y="11252"/>
                  </a:lnTo>
                  <a:cubicBezTo>
                    <a:pt x="0" y="11348"/>
                    <a:pt x="84" y="11419"/>
                    <a:pt x="167" y="11419"/>
                  </a:cubicBezTo>
                  <a:cubicBezTo>
                    <a:pt x="250" y="11419"/>
                    <a:pt x="334" y="11348"/>
                    <a:pt x="334" y="11252"/>
                  </a:cubicBezTo>
                  <a:lnTo>
                    <a:pt x="334" y="9538"/>
                  </a:lnTo>
                  <a:cubicBezTo>
                    <a:pt x="334" y="9085"/>
                    <a:pt x="643" y="8645"/>
                    <a:pt x="1084" y="8526"/>
                  </a:cubicBezTo>
                  <a:lnTo>
                    <a:pt x="2144" y="8216"/>
                  </a:lnTo>
                  <a:lnTo>
                    <a:pt x="2251" y="8978"/>
                  </a:lnTo>
                  <a:cubicBezTo>
                    <a:pt x="2263" y="9038"/>
                    <a:pt x="2239" y="9109"/>
                    <a:pt x="2179" y="9157"/>
                  </a:cubicBezTo>
                  <a:lnTo>
                    <a:pt x="1822" y="9419"/>
                  </a:lnTo>
                  <a:cubicBezTo>
                    <a:pt x="1655" y="9538"/>
                    <a:pt x="1584" y="9752"/>
                    <a:pt x="1620" y="9943"/>
                  </a:cubicBezTo>
                  <a:lnTo>
                    <a:pt x="1917" y="11300"/>
                  </a:lnTo>
                  <a:cubicBezTo>
                    <a:pt x="1941" y="11371"/>
                    <a:pt x="2013" y="11431"/>
                    <a:pt x="2084" y="11431"/>
                  </a:cubicBezTo>
                  <a:lnTo>
                    <a:pt x="2120" y="11431"/>
                  </a:lnTo>
                  <a:cubicBezTo>
                    <a:pt x="2203" y="11419"/>
                    <a:pt x="2263" y="11324"/>
                    <a:pt x="2251" y="11240"/>
                  </a:cubicBezTo>
                  <a:lnTo>
                    <a:pt x="1953" y="9883"/>
                  </a:lnTo>
                  <a:cubicBezTo>
                    <a:pt x="1941" y="9812"/>
                    <a:pt x="1965" y="9740"/>
                    <a:pt x="2024" y="9693"/>
                  </a:cubicBezTo>
                  <a:lnTo>
                    <a:pt x="2382" y="9419"/>
                  </a:lnTo>
                  <a:cubicBezTo>
                    <a:pt x="2536" y="9300"/>
                    <a:pt x="2608" y="9121"/>
                    <a:pt x="2596" y="8931"/>
                  </a:cubicBezTo>
                  <a:lnTo>
                    <a:pt x="2477" y="8050"/>
                  </a:lnTo>
                  <a:cubicBezTo>
                    <a:pt x="2465" y="7990"/>
                    <a:pt x="2489" y="7954"/>
                    <a:pt x="2513" y="7907"/>
                  </a:cubicBezTo>
                  <a:cubicBezTo>
                    <a:pt x="2608" y="7800"/>
                    <a:pt x="2786" y="7633"/>
                    <a:pt x="3001" y="7561"/>
                  </a:cubicBezTo>
                  <a:lnTo>
                    <a:pt x="3001" y="9514"/>
                  </a:lnTo>
                  <a:cubicBezTo>
                    <a:pt x="3001" y="9597"/>
                    <a:pt x="3072" y="9681"/>
                    <a:pt x="3156" y="9681"/>
                  </a:cubicBezTo>
                  <a:cubicBezTo>
                    <a:pt x="3251" y="9681"/>
                    <a:pt x="3322" y="9597"/>
                    <a:pt x="3322" y="9514"/>
                  </a:cubicBezTo>
                  <a:lnTo>
                    <a:pt x="3322" y="9443"/>
                  </a:lnTo>
                  <a:cubicBezTo>
                    <a:pt x="3644" y="9597"/>
                    <a:pt x="4025" y="9681"/>
                    <a:pt x="4382" y="9681"/>
                  </a:cubicBezTo>
                  <a:cubicBezTo>
                    <a:pt x="4739" y="9681"/>
                    <a:pt x="5108" y="9586"/>
                    <a:pt x="5430" y="9443"/>
                  </a:cubicBezTo>
                  <a:lnTo>
                    <a:pt x="5430" y="11264"/>
                  </a:lnTo>
                  <a:cubicBezTo>
                    <a:pt x="5430" y="11360"/>
                    <a:pt x="5513" y="11431"/>
                    <a:pt x="5596" y="11431"/>
                  </a:cubicBezTo>
                  <a:cubicBezTo>
                    <a:pt x="5692" y="11431"/>
                    <a:pt x="5763" y="11360"/>
                    <a:pt x="5763" y="11264"/>
                  </a:cubicBezTo>
                  <a:lnTo>
                    <a:pt x="5763" y="7573"/>
                  </a:lnTo>
                  <a:cubicBezTo>
                    <a:pt x="5989" y="7657"/>
                    <a:pt x="6144" y="7811"/>
                    <a:pt x="6239" y="7919"/>
                  </a:cubicBezTo>
                  <a:cubicBezTo>
                    <a:pt x="6263" y="7966"/>
                    <a:pt x="6287" y="8014"/>
                    <a:pt x="6287" y="8073"/>
                  </a:cubicBezTo>
                  <a:lnTo>
                    <a:pt x="6168" y="8943"/>
                  </a:lnTo>
                  <a:cubicBezTo>
                    <a:pt x="6132" y="9145"/>
                    <a:pt x="6204" y="9324"/>
                    <a:pt x="6370" y="9443"/>
                  </a:cubicBezTo>
                  <a:lnTo>
                    <a:pt x="6727" y="9705"/>
                  </a:lnTo>
                  <a:cubicBezTo>
                    <a:pt x="6787" y="9752"/>
                    <a:pt x="6823" y="9824"/>
                    <a:pt x="6799" y="9895"/>
                  </a:cubicBezTo>
                  <a:lnTo>
                    <a:pt x="6501" y="11252"/>
                  </a:lnTo>
                  <a:cubicBezTo>
                    <a:pt x="6489" y="11348"/>
                    <a:pt x="6537" y="11431"/>
                    <a:pt x="6644" y="11443"/>
                  </a:cubicBezTo>
                  <a:lnTo>
                    <a:pt x="6668" y="11443"/>
                  </a:lnTo>
                  <a:cubicBezTo>
                    <a:pt x="6739" y="11443"/>
                    <a:pt x="6823" y="11383"/>
                    <a:pt x="6835" y="11312"/>
                  </a:cubicBezTo>
                  <a:lnTo>
                    <a:pt x="7132" y="9955"/>
                  </a:lnTo>
                  <a:cubicBezTo>
                    <a:pt x="7180" y="9764"/>
                    <a:pt x="7097" y="9562"/>
                    <a:pt x="6942" y="9443"/>
                  </a:cubicBezTo>
                  <a:lnTo>
                    <a:pt x="6585" y="9169"/>
                  </a:lnTo>
                  <a:cubicBezTo>
                    <a:pt x="6525" y="9121"/>
                    <a:pt x="6501" y="9062"/>
                    <a:pt x="6501" y="8990"/>
                  </a:cubicBezTo>
                  <a:lnTo>
                    <a:pt x="6608" y="8228"/>
                  </a:lnTo>
                  <a:lnTo>
                    <a:pt x="7668" y="8550"/>
                  </a:lnTo>
                  <a:cubicBezTo>
                    <a:pt x="8109" y="8681"/>
                    <a:pt x="8430" y="9097"/>
                    <a:pt x="8430" y="9562"/>
                  </a:cubicBezTo>
                  <a:lnTo>
                    <a:pt x="8430" y="11264"/>
                  </a:lnTo>
                  <a:cubicBezTo>
                    <a:pt x="8430" y="11360"/>
                    <a:pt x="8501" y="11431"/>
                    <a:pt x="8585" y="11431"/>
                  </a:cubicBezTo>
                  <a:cubicBezTo>
                    <a:pt x="8680" y="11431"/>
                    <a:pt x="8751" y="11360"/>
                    <a:pt x="8751" y="11264"/>
                  </a:cubicBezTo>
                  <a:lnTo>
                    <a:pt x="8751" y="9562"/>
                  </a:lnTo>
                  <a:cubicBezTo>
                    <a:pt x="8751" y="8931"/>
                    <a:pt x="8335" y="8383"/>
                    <a:pt x="7763" y="8204"/>
                  </a:cubicBezTo>
                  <a:lnTo>
                    <a:pt x="6608" y="7859"/>
                  </a:lnTo>
                  <a:cubicBezTo>
                    <a:pt x="6596" y="7788"/>
                    <a:pt x="6549" y="7728"/>
                    <a:pt x="6513" y="7669"/>
                  </a:cubicBezTo>
                  <a:cubicBezTo>
                    <a:pt x="6370" y="7514"/>
                    <a:pt x="6120" y="7276"/>
                    <a:pt x="5775" y="7192"/>
                  </a:cubicBezTo>
                  <a:lnTo>
                    <a:pt x="5775" y="6585"/>
                  </a:lnTo>
                  <a:cubicBezTo>
                    <a:pt x="5870" y="6526"/>
                    <a:pt x="5954" y="6442"/>
                    <a:pt x="6037" y="6371"/>
                  </a:cubicBezTo>
                  <a:cubicBezTo>
                    <a:pt x="7430" y="5990"/>
                    <a:pt x="8418" y="4704"/>
                    <a:pt x="8418" y="3251"/>
                  </a:cubicBezTo>
                  <a:cubicBezTo>
                    <a:pt x="8418" y="1465"/>
                    <a:pt x="6954" y="1"/>
                    <a:pt x="5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24" name="Google Shape;13924;p89"/>
          <p:cNvGrpSpPr/>
          <p:nvPr/>
        </p:nvGrpSpPr>
        <p:grpSpPr>
          <a:xfrm>
            <a:off x="6248078" y="3609068"/>
            <a:ext cx="277263" cy="356115"/>
            <a:chOff x="6248078" y="3784468"/>
            <a:chExt cx="277263" cy="356115"/>
          </a:xfrm>
        </p:grpSpPr>
        <p:sp>
          <p:nvSpPr>
            <p:cNvPr id="13925" name="Google Shape;13925;p89"/>
            <p:cNvSpPr/>
            <p:nvPr/>
          </p:nvSpPr>
          <p:spPr>
            <a:xfrm>
              <a:off x="6337099" y="3874630"/>
              <a:ext cx="43402" cy="43402"/>
            </a:xfrm>
            <a:custGeom>
              <a:avLst/>
              <a:gdLst/>
              <a:ahLst/>
              <a:cxnLst/>
              <a:rect l="l" t="t" r="r" b="b"/>
              <a:pathLst>
                <a:path w="1370" h="1370" extrusionOk="0">
                  <a:moveTo>
                    <a:pt x="691" y="334"/>
                  </a:moveTo>
                  <a:cubicBezTo>
                    <a:pt x="882" y="334"/>
                    <a:pt x="1048" y="488"/>
                    <a:pt x="1048" y="691"/>
                  </a:cubicBezTo>
                  <a:cubicBezTo>
                    <a:pt x="1048" y="881"/>
                    <a:pt x="882" y="1048"/>
                    <a:pt x="691" y="1048"/>
                  </a:cubicBezTo>
                  <a:cubicBezTo>
                    <a:pt x="501" y="1048"/>
                    <a:pt x="334" y="881"/>
                    <a:pt x="334" y="691"/>
                  </a:cubicBezTo>
                  <a:cubicBezTo>
                    <a:pt x="334" y="488"/>
                    <a:pt x="489" y="334"/>
                    <a:pt x="691" y="334"/>
                  </a:cubicBezTo>
                  <a:close/>
                  <a:moveTo>
                    <a:pt x="691" y="0"/>
                  </a:moveTo>
                  <a:cubicBezTo>
                    <a:pt x="298" y="0"/>
                    <a:pt x="1" y="310"/>
                    <a:pt x="1" y="691"/>
                  </a:cubicBezTo>
                  <a:cubicBezTo>
                    <a:pt x="1" y="1072"/>
                    <a:pt x="322" y="1369"/>
                    <a:pt x="691" y="1369"/>
                  </a:cubicBezTo>
                  <a:cubicBezTo>
                    <a:pt x="1072" y="1369"/>
                    <a:pt x="1370" y="1060"/>
                    <a:pt x="1370" y="691"/>
                  </a:cubicBezTo>
                  <a:cubicBezTo>
                    <a:pt x="1370" y="298"/>
                    <a:pt x="1060"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6" name="Google Shape;13926;p89"/>
            <p:cNvSpPr/>
            <p:nvPr/>
          </p:nvSpPr>
          <p:spPr>
            <a:xfrm>
              <a:off x="6392919" y="3874630"/>
              <a:ext cx="43402" cy="43402"/>
            </a:xfrm>
            <a:custGeom>
              <a:avLst/>
              <a:gdLst/>
              <a:ahLst/>
              <a:cxnLst/>
              <a:rect l="l" t="t" r="r" b="b"/>
              <a:pathLst>
                <a:path w="1370" h="1370" extrusionOk="0">
                  <a:moveTo>
                    <a:pt x="679" y="334"/>
                  </a:moveTo>
                  <a:cubicBezTo>
                    <a:pt x="882" y="334"/>
                    <a:pt x="1037" y="488"/>
                    <a:pt x="1037" y="691"/>
                  </a:cubicBezTo>
                  <a:cubicBezTo>
                    <a:pt x="1037" y="881"/>
                    <a:pt x="882" y="1048"/>
                    <a:pt x="679" y="1048"/>
                  </a:cubicBezTo>
                  <a:cubicBezTo>
                    <a:pt x="489" y="1048"/>
                    <a:pt x="322" y="881"/>
                    <a:pt x="322" y="691"/>
                  </a:cubicBezTo>
                  <a:cubicBezTo>
                    <a:pt x="322" y="488"/>
                    <a:pt x="489" y="334"/>
                    <a:pt x="679" y="334"/>
                  </a:cubicBezTo>
                  <a:close/>
                  <a:moveTo>
                    <a:pt x="679" y="0"/>
                  </a:moveTo>
                  <a:cubicBezTo>
                    <a:pt x="298" y="0"/>
                    <a:pt x="1" y="310"/>
                    <a:pt x="1" y="691"/>
                  </a:cubicBezTo>
                  <a:cubicBezTo>
                    <a:pt x="1" y="1072"/>
                    <a:pt x="310" y="1369"/>
                    <a:pt x="679" y="1369"/>
                  </a:cubicBezTo>
                  <a:cubicBezTo>
                    <a:pt x="1060" y="1369"/>
                    <a:pt x="1370" y="1060"/>
                    <a:pt x="1370" y="691"/>
                  </a:cubicBezTo>
                  <a:cubicBezTo>
                    <a:pt x="1370" y="298"/>
                    <a:pt x="1060"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7" name="Google Shape;13927;p89"/>
            <p:cNvSpPr/>
            <p:nvPr/>
          </p:nvSpPr>
          <p:spPr>
            <a:xfrm>
              <a:off x="6381609" y="3913469"/>
              <a:ext cx="10201" cy="15872"/>
            </a:xfrm>
            <a:custGeom>
              <a:avLst/>
              <a:gdLst/>
              <a:ahLst/>
              <a:cxnLst/>
              <a:rect l="l" t="t" r="r" b="b"/>
              <a:pathLst>
                <a:path w="322" h="501" extrusionOk="0">
                  <a:moveTo>
                    <a:pt x="167" y="1"/>
                  </a:moveTo>
                  <a:cubicBezTo>
                    <a:pt x="72" y="1"/>
                    <a:pt x="0" y="72"/>
                    <a:pt x="0" y="155"/>
                  </a:cubicBezTo>
                  <a:lnTo>
                    <a:pt x="0" y="334"/>
                  </a:lnTo>
                  <a:cubicBezTo>
                    <a:pt x="0" y="429"/>
                    <a:pt x="72" y="501"/>
                    <a:pt x="167" y="501"/>
                  </a:cubicBezTo>
                  <a:cubicBezTo>
                    <a:pt x="251" y="501"/>
                    <a:pt x="322" y="429"/>
                    <a:pt x="322" y="334"/>
                  </a:cubicBezTo>
                  <a:lnTo>
                    <a:pt x="322" y="155"/>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8" name="Google Shape;13928;p89"/>
            <p:cNvSpPr/>
            <p:nvPr/>
          </p:nvSpPr>
          <p:spPr>
            <a:xfrm>
              <a:off x="6248078" y="3784468"/>
              <a:ext cx="277263" cy="356115"/>
            </a:xfrm>
            <a:custGeom>
              <a:avLst/>
              <a:gdLst/>
              <a:ahLst/>
              <a:cxnLst/>
              <a:rect l="l" t="t" r="r" b="b"/>
              <a:pathLst>
                <a:path w="8752" h="11241" extrusionOk="0">
                  <a:moveTo>
                    <a:pt x="5954" y="4751"/>
                  </a:moveTo>
                  <a:lnTo>
                    <a:pt x="5954" y="5335"/>
                  </a:lnTo>
                  <a:cubicBezTo>
                    <a:pt x="5954" y="5561"/>
                    <a:pt x="5823" y="5751"/>
                    <a:pt x="5609" y="5835"/>
                  </a:cubicBezTo>
                  <a:lnTo>
                    <a:pt x="4751" y="6180"/>
                  </a:lnTo>
                  <a:cubicBezTo>
                    <a:pt x="4632" y="6233"/>
                    <a:pt x="4501" y="6260"/>
                    <a:pt x="4369" y="6260"/>
                  </a:cubicBezTo>
                  <a:cubicBezTo>
                    <a:pt x="4236" y="6260"/>
                    <a:pt x="4102" y="6233"/>
                    <a:pt x="3977" y="6180"/>
                  </a:cubicBezTo>
                  <a:lnTo>
                    <a:pt x="3108" y="5835"/>
                  </a:lnTo>
                  <a:cubicBezTo>
                    <a:pt x="2906" y="5751"/>
                    <a:pt x="2775" y="5561"/>
                    <a:pt x="2775" y="5335"/>
                  </a:cubicBezTo>
                  <a:lnTo>
                    <a:pt x="2775" y="4751"/>
                  </a:lnTo>
                  <a:lnTo>
                    <a:pt x="3156" y="4882"/>
                  </a:lnTo>
                  <a:cubicBezTo>
                    <a:pt x="3215" y="5108"/>
                    <a:pt x="3406" y="5275"/>
                    <a:pt x="3668" y="5275"/>
                  </a:cubicBezTo>
                  <a:lnTo>
                    <a:pt x="3680" y="5275"/>
                  </a:lnTo>
                  <a:lnTo>
                    <a:pt x="3680" y="5287"/>
                  </a:lnTo>
                  <a:cubicBezTo>
                    <a:pt x="3680" y="5382"/>
                    <a:pt x="3751" y="5454"/>
                    <a:pt x="3846" y="5454"/>
                  </a:cubicBezTo>
                  <a:cubicBezTo>
                    <a:pt x="3930" y="5454"/>
                    <a:pt x="4001" y="5382"/>
                    <a:pt x="4001" y="5287"/>
                  </a:cubicBezTo>
                  <a:lnTo>
                    <a:pt x="4001" y="5275"/>
                  </a:lnTo>
                  <a:lnTo>
                    <a:pt x="4192" y="5275"/>
                  </a:lnTo>
                  <a:lnTo>
                    <a:pt x="4192" y="5287"/>
                  </a:lnTo>
                  <a:cubicBezTo>
                    <a:pt x="4192" y="5382"/>
                    <a:pt x="4275" y="5454"/>
                    <a:pt x="4358" y="5454"/>
                  </a:cubicBezTo>
                  <a:cubicBezTo>
                    <a:pt x="4454" y="5454"/>
                    <a:pt x="4525" y="5382"/>
                    <a:pt x="4525" y="5287"/>
                  </a:cubicBezTo>
                  <a:lnTo>
                    <a:pt x="4525" y="5275"/>
                  </a:lnTo>
                  <a:lnTo>
                    <a:pt x="4716" y="5275"/>
                  </a:lnTo>
                  <a:lnTo>
                    <a:pt x="4716" y="5287"/>
                  </a:lnTo>
                  <a:cubicBezTo>
                    <a:pt x="4716" y="5382"/>
                    <a:pt x="4787" y="5454"/>
                    <a:pt x="4882" y="5454"/>
                  </a:cubicBezTo>
                  <a:cubicBezTo>
                    <a:pt x="4966" y="5454"/>
                    <a:pt x="5049" y="5382"/>
                    <a:pt x="5049" y="5287"/>
                  </a:cubicBezTo>
                  <a:lnTo>
                    <a:pt x="5049" y="5275"/>
                  </a:lnTo>
                  <a:lnTo>
                    <a:pt x="5061" y="5275"/>
                  </a:lnTo>
                  <a:cubicBezTo>
                    <a:pt x="5299" y="5275"/>
                    <a:pt x="5501" y="5108"/>
                    <a:pt x="5561" y="4882"/>
                  </a:cubicBezTo>
                  <a:lnTo>
                    <a:pt x="5954" y="4751"/>
                  </a:lnTo>
                  <a:close/>
                  <a:moveTo>
                    <a:pt x="4716" y="6537"/>
                  </a:moveTo>
                  <a:lnTo>
                    <a:pt x="4716" y="6882"/>
                  </a:lnTo>
                  <a:lnTo>
                    <a:pt x="4001" y="6882"/>
                  </a:lnTo>
                  <a:lnTo>
                    <a:pt x="4001" y="6537"/>
                  </a:lnTo>
                  <a:cubicBezTo>
                    <a:pt x="4120" y="6573"/>
                    <a:pt x="4239" y="6585"/>
                    <a:pt x="4358" y="6585"/>
                  </a:cubicBezTo>
                  <a:cubicBezTo>
                    <a:pt x="4477" y="6585"/>
                    <a:pt x="4596" y="6573"/>
                    <a:pt x="4716" y="6537"/>
                  </a:cubicBezTo>
                  <a:close/>
                  <a:moveTo>
                    <a:pt x="4739" y="7204"/>
                  </a:moveTo>
                  <a:lnTo>
                    <a:pt x="4739" y="7585"/>
                  </a:lnTo>
                  <a:lnTo>
                    <a:pt x="4001" y="7585"/>
                  </a:lnTo>
                  <a:lnTo>
                    <a:pt x="4001" y="7204"/>
                  </a:lnTo>
                  <a:close/>
                  <a:moveTo>
                    <a:pt x="4358" y="346"/>
                  </a:moveTo>
                  <a:cubicBezTo>
                    <a:pt x="5823" y="346"/>
                    <a:pt x="7013" y="1536"/>
                    <a:pt x="7013" y="3001"/>
                  </a:cubicBezTo>
                  <a:lnTo>
                    <a:pt x="7013" y="4227"/>
                  </a:lnTo>
                  <a:cubicBezTo>
                    <a:pt x="7013" y="4906"/>
                    <a:pt x="6823" y="5501"/>
                    <a:pt x="6442" y="6073"/>
                  </a:cubicBezTo>
                  <a:cubicBezTo>
                    <a:pt x="6109" y="6597"/>
                    <a:pt x="5668" y="7013"/>
                    <a:pt x="5275" y="7382"/>
                  </a:cubicBezTo>
                  <a:cubicBezTo>
                    <a:pt x="5192" y="7466"/>
                    <a:pt x="5132" y="7525"/>
                    <a:pt x="5061" y="7585"/>
                  </a:cubicBezTo>
                  <a:lnTo>
                    <a:pt x="5061" y="6406"/>
                  </a:lnTo>
                  <a:lnTo>
                    <a:pt x="5739" y="6132"/>
                  </a:lnTo>
                  <a:cubicBezTo>
                    <a:pt x="6073" y="6001"/>
                    <a:pt x="6299" y="5692"/>
                    <a:pt x="6299" y="5335"/>
                  </a:cubicBezTo>
                  <a:lnTo>
                    <a:pt x="6299" y="4620"/>
                  </a:lnTo>
                  <a:cubicBezTo>
                    <a:pt x="6501" y="4501"/>
                    <a:pt x="6656" y="4275"/>
                    <a:pt x="6656" y="4025"/>
                  </a:cubicBezTo>
                  <a:lnTo>
                    <a:pt x="6656" y="3001"/>
                  </a:lnTo>
                  <a:cubicBezTo>
                    <a:pt x="6656" y="2441"/>
                    <a:pt x="6442" y="1906"/>
                    <a:pt x="6085" y="1489"/>
                  </a:cubicBezTo>
                  <a:cubicBezTo>
                    <a:pt x="6054" y="1452"/>
                    <a:pt x="6013" y="1434"/>
                    <a:pt x="5969" y="1434"/>
                  </a:cubicBezTo>
                  <a:cubicBezTo>
                    <a:pt x="5929" y="1434"/>
                    <a:pt x="5886" y="1449"/>
                    <a:pt x="5847" y="1477"/>
                  </a:cubicBezTo>
                  <a:cubicBezTo>
                    <a:pt x="5775" y="1536"/>
                    <a:pt x="5775" y="1644"/>
                    <a:pt x="5835" y="1715"/>
                  </a:cubicBezTo>
                  <a:cubicBezTo>
                    <a:pt x="6144" y="2072"/>
                    <a:pt x="6323" y="2537"/>
                    <a:pt x="6323" y="3001"/>
                  </a:cubicBezTo>
                  <a:lnTo>
                    <a:pt x="6323" y="4025"/>
                  </a:lnTo>
                  <a:cubicBezTo>
                    <a:pt x="6323" y="4168"/>
                    <a:pt x="6228" y="4323"/>
                    <a:pt x="6073" y="4370"/>
                  </a:cubicBezTo>
                  <a:lnTo>
                    <a:pt x="5370" y="4608"/>
                  </a:lnTo>
                  <a:cubicBezTo>
                    <a:pt x="5299" y="4632"/>
                    <a:pt x="5251" y="4692"/>
                    <a:pt x="5251" y="4751"/>
                  </a:cubicBezTo>
                  <a:cubicBezTo>
                    <a:pt x="5251" y="4858"/>
                    <a:pt x="5168" y="4942"/>
                    <a:pt x="5061" y="4942"/>
                  </a:cubicBezTo>
                  <a:lnTo>
                    <a:pt x="3668" y="4942"/>
                  </a:lnTo>
                  <a:cubicBezTo>
                    <a:pt x="3561" y="4942"/>
                    <a:pt x="3465" y="4858"/>
                    <a:pt x="3465" y="4751"/>
                  </a:cubicBezTo>
                  <a:cubicBezTo>
                    <a:pt x="3465" y="4680"/>
                    <a:pt x="3430" y="4620"/>
                    <a:pt x="3346" y="4608"/>
                  </a:cubicBezTo>
                  <a:lnTo>
                    <a:pt x="2656" y="4370"/>
                  </a:lnTo>
                  <a:cubicBezTo>
                    <a:pt x="2501" y="4323"/>
                    <a:pt x="2394" y="4168"/>
                    <a:pt x="2394" y="4025"/>
                  </a:cubicBezTo>
                  <a:lnTo>
                    <a:pt x="2394" y="3001"/>
                  </a:lnTo>
                  <a:cubicBezTo>
                    <a:pt x="2394" y="1929"/>
                    <a:pt x="3275" y="1048"/>
                    <a:pt x="4346" y="1048"/>
                  </a:cubicBezTo>
                  <a:cubicBezTo>
                    <a:pt x="4692" y="1048"/>
                    <a:pt x="5037" y="1132"/>
                    <a:pt x="5311" y="1298"/>
                  </a:cubicBezTo>
                  <a:cubicBezTo>
                    <a:pt x="5337" y="1313"/>
                    <a:pt x="5364" y="1320"/>
                    <a:pt x="5391" y="1320"/>
                  </a:cubicBezTo>
                  <a:cubicBezTo>
                    <a:pt x="5449" y="1320"/>
                    <a:pt x="5504" y="1288"/>
                    <a:pt x="5537" y="1239"/>
                  </a:cubicBezTo>
                  <a:cubicBezTo>
                    <a:pt x="5585" y="1167"/>
                    <a:pt x="5549" y="1060"/>
                    <a:pt x="5478" y="1013"/>
                  </a:cubicBezTo>
                  <a:cubicBezTo>
                    <a:pt x="5132" y="822"/>
                    <a:pt x="4739" y="715"/>
                    <a:pt x="4346" y="715"/>
                  </a:cubicBezTo>
                  <a:cubicBezTo>
                    <a:pt x="3096" y="715"/>
                    <a:pt x="2072" y="1727"/>
                    <a:pt x="2072" y="3001"/>
                  </a:cubicBezTo>
                  <a:lnTo>
                    <a:pt x="2072" y="4025"/>
                  </a:lnTo>
                  <a:cubicBezTo>
                    <a:pt x="2072" y="4275"/>
                    <a:pt x="2203" y="4501"/>
                    <a:pt x="2430" y="4620"/>
                  </a:cubicBezTo>
                  <a:lnTo>
                    <a:pt x="2430" y="5335"/>
                  </a:lnTo>
                  <a:cubicBezTo>
                    <a:pt x="2430" y="5692"/>
                    <a:pt x="2632" y="6001"/>
                    <a:pt x="2977" y="6132"/>
                  </a:cubicBezTo>
                  <a:lnTo>
                    <a:pt x="3668" y="6406"/>
                  </a:lnTo>
                  <a:lnTo>
                    <a:pt x="3668" y="7585"/>
                  </a:lnTo>
                  <a:cubicBezTo>
                    <a:pt x="3584" y="7525"/>
                    <a:pt x="3525" y="7442"/>
                    <a:pt x="3453" y="7382"/>
                  </a:cubicBezTo>
                  <a:cubicBezTo>
                    <a:pt x="3072" y="7013"/>
                    <a:pt x="2620" y="6585"/>
                    <a:pt x="2275" y="6073"/>
                  </a:cubicBezTo>
                  <a:cubicBezTo>
                    <a:pt x="1894" y="5501"/>
                    <a:pt x="1715" y="4882"/>
                    <a:pt x="1715" y="4227"/>
                  </a:cubicBezTo>
                  <a:lnTo>
                    <a:pt x="1715" y="3001"/>
                  </a:lnTo>
                  <a:cubicBezTo>
                    <a:pt x="1715" y="1536"/>
                    <a:pt x="2906" y="346"/>
                    <a:pt x="4358" y="346"/>
                  </a:cubicBezTo>
                  <a:close/>
                  <a:moveTo>
                    <a:pt x="4751" y="7906"/>
                  </a:moveTo>
                  <a:lnTo>
                    <a:pt x="4751" y="7918"/>
                  </a:lnTo>
                  <a:lnTo>
                    <a:pt x="4739" y="7918"/>
                  </a:lnTo>
                  <a:cubicBezTo>
                    <a:pt x="4585" y="8085"/>
                    <a:pt x="4466" y="8240"/>
                    <a:pt x="4382" y="8394"/>
                  </a:cubicBezTo>
                  <a:cubicBezTo>
                    <a:pt x="4287" y="8240"/>
                    <a:pt x="4156" y="8085"/>
                    <a:pt x="4025" y="7918"/>
                  </a:cubicBezTo>
                  <a:lnTo>
                    <a:pt x="4025" y="7906"/>
                  </a:lnTo>
                  <a:close/>
                  <a:moveTo>
                    <a:pt x="4382" y="1"/>
                  </a:moveTo>
                  <a:cubicBezTo>
                    <a:pt x="2739" y="1"/>
                    <a:pt x="1406" y="1346"/>
                    <a:pt x="1406" y="2977"/>
                  </a:cubicBezTo>
                  <a:lnTo>
                    <a:pt x="1406" y="4215"/>
                  </a:lnTo>
                  <a:cubicBezTo>
                    <a:pt x="1406" y="5477"/>
                    <a:pt x="2013" y="6347"/>
                    <a:pt x="2668" y="7049"/>
                  </a:cubicBezTo>
                  <a:cubicBezTo>
                    <a:pt x="2549" y="7156"/>
                    <a:pt x="2382" y="7251"/>
                    <a:pt x="2215" y="7311"/>
                  </a:cubicBezTo>
                  <a:lnTo>
                    <a:pt x="882" y="7716"/>
                  </a:lnTo>
                  <a:cubicBezTo>
                    <a:pt x="358" y="7859"/>
                    <a:pt x="1" y="8335"/>
                    <a:pt x="1" y="8871"/>
                  </a:cubicBezTo>
                  <a:lnTo>
                    <a:pt x="1" y="11073"/>
                  </a:lnTo>
                  <a:cubicBezTo>
                    <a:pt x="1" y="11169"/>
                    <a:pt x="72" y="11240"/>
                    <a:pt x="167" y="11240"/>
                  </a:cubicBezTo>
                  <a:cubicBezTo>
                    <a:pt x="251" y="11240"/>
                    <a:pt x="322" y="11169"/>
                    <a:pt x="322" y="11073"/>
                  </a:cubicBezTo>
                  <a:lnTo>
                    <a:pt x="322" y="8871"/>
                  </a:lnTo>
                  <a:cubicBezTo>
                    <a:pt x="322" y="8752"/>
                    <a:pt x="358" y="8633"/>
                    <a:pt x="405" y="8537"/>
                  </a:cubicBezTo>
                  <a:lnTo>
                    <a:pt x="1394" y="9407"/>
                  </a:lnTo>
                  <a:cubicBezTo>
                    <a:pt x="1513" y="9514"/>
                    <a:pt x="1572" y="9668"/>
                    <a:pt x="1572" y="9811"/>
                  </a:cubicBezTo>
                  <a:lnTo>
                    <a:pt x="1572" y="11073"/>
                  </a:lnTo>
                  <a:cubicBezTo>
                    <a:pt x="1572" y="11169"/>
                    <a:pt x="1656" y="11240"/>
                    <a:pt x="1739" y="11240"/>
                  </a:cubicBezTo>
                  <a:cubicBezTo>
                    <a:pt x="1834" y="11240"/>
                    <a:pt x="1906" y="11169"/>
                    <a:pt x="1906" y="11073"/>
                  </a:cubicBezTo>
                  <a:lnTo>
                    <a:pt x="1906" y="9811"/>
                  </a:lnTo>
                  <a:cubicBezTo>
                    <a:pt x="1906" y="9561"/>
                    <a:pt x="1799" y="9323"/>
                    <a:pt x="1608" y="9156"/>
                  </a:cubicBezTo>
                  <a:lnTo>
                    <a:pt x="584" y="8252"/>
                  </a:lnTo>
                  <a:cubicBezTo>
                    <a:pt x="679" y="8144"/>
                    <a:pt x="822" y="8061"/>
                    <a:pt x="965" y="8013"/>
                  </a:cubicBezTo>
                  <a:lnTo>
                    <a:pt x="2310" y="7609"/>
                  </a:lnTo>
                  <a:cubicBezTo>
                    <a:pt x="2525" y="7549"/>
                    <a:pt x="2727" y="7430"/>
                    <a:pt x="2882" y="7263"/>
                  </a:cubicBezTo>
                  <a:cubicBezTo>
                    <a:pt x="3001" y="7382"/>
                    <a:pt x="3120" y="7502"/>
                    <a:pt x="3239" y="7609"/>
                  </a:cubicBezTo>
                  <a:cubicBezTo>
                    <a:pt x="3763" y="8097"/>
                    <a:pt x="4215" y="8537"/>
                    <a:pt x="4215" y="8942"/>
                  </a:cubicBezTo>
                  <a:cubicBezTo>
                    <a:pt x="4215" y="9037"/>
                    <a:pt x="4287" y="9109"/>
                    <a:pt x="4370" y="9109"/>
                  </a:cubicBezTo>
                  <a:cubicBezTo>
                    <a:pt x="4466" y="9109"/>
                    <a:pt x="4537" y="9037"/>
                    <a:pt x="4537" y="8942"/>
                  </a:cubicBezTo>
                  <a:cubicBezTo>
                    <a:pt x="4537" y="8514"/>
                    <a:pt x="4989" y="8097"/>
                    <a:pt x="5501" y="7609"/>
                  </a:cubicBezTo>
                  <a:cubicBezTo>
                    <a:pt x="5620" y="7502"/>
                    <a:pt x="5739" y="7382"/>
                    <a:pt x="5859" y="7263"/>
                  </a:cubicBezTo>
                  <a:cubicBezTo>
                    <a:pt x="6025" y="7430"/>
                    <a:pt x="6216" y="7549"/>
                    <a:pt x="6442" y="7609"/>
                  </a:cubicBezTo>
                  <a:lnTo>
                    <a:pt x="7787" y="8013"/>
                  </a:lnTo>
                  <a:cubicBezTo>
                    <a:pt x="7930" y="8049"/>
                    <a:pt x="8061" y="8133"/>
                    <a:pt x="8168" y="8252"/>
                  </a:cubicBezTo>
                  <a:lnTo>
                    <a:pt x="7144" y="9156"/>
                  </a:lnTo>
                  <a:cubicBezTo>
                    <a:pt x="6954" y="9323"/>
                    <a:pt x="6847" y="9561"/>
                    <a:pt x="6847" y="9811"/>
                  </a:cubicBezTo>
                  <a:lnTo>
                    <a:pt x="6847" y="11073"/>
                  </a:lnTo>
                  <a:cubicBezTo>
                    <a:pt x="6847" y="11169"/>
                    <a:pt x="6918" y="11240"/>
                    <a:pt x="7013" y="11240"/>
                  </a:cubicBezTo>
                  <a:cubicBezTo>
                    <a:pt x="7097" y="11240"/>
                    <a:pt x="7168" y="11169"/>
                    <a:pt x="7168" y="11073"/>
                  </a:cubicBezTo>
                  <a:lnTo>
                    <a:pt x="7168" y="9811"/>
                  </a:lnTo>
                  <a:cubicBezTo>
                    <a:pt x="7168" y="9668"/>
                    <a:pt x="7252" y="9514"/>
                    <a:pt x="7347" y="9407"/>
                  </a:cubicBezTo>
                  <a:lnTo>
                    <a:pt x="8347" y="8537"/>
                  </a:lnTo>
                  <a:cubicBezTo>
                    <a:pt x="8395" y="8633"/>
                    <a:pt x="8418" y="8752"/>
                    <a:pt x="8418" y="8871"/>
                  </a:cubicBezTo>
                  <a:lnTo>
                    <a:pt x="8418" y="11073"/>
                  </a:lnTo>
                  <a:cubicBezTo>
                    <a:pt x="8418" y="11169"/>
                    <a:pt x="8502" y="11240"/>
                    <a:pt x="8585" y="11240"/>
                  </a:cubicBezTo>
                  <a:cubicBezTo>
                    <a:pt x="8680" y="11240"/>
                    <a:pt x="8752" y="11169"/>
                    <a:pt x="8752" y="11073"/>
                  </a:cubicBezTo>
                  <a:lnTo>
                    <a:pt x="8752" y="8871"/>
                  </a:lnTo>
                  <a:cubicBezTo>
                    <a:pt x="8752" y="8359"/>
                    <a:pt x="8395" y="7859"/>
                    <a:pt x="7871" y="7716"/>
                  </a:cubicBezTo>
                  <a:lnTo>
                    <a:pt x="6537" y="7311"/>
                  </a:lnTo>
                  <a:cubicBezTo>
                    <a:pt x="6359" y="7263"/>
                    <a:pt x="6204" y="7180"/>
                    <a:pt x="6085" y="7049"/>
                  </a:cubicBezTo>
                  <a:cubicBezTo>
                    <a:pt x="6740" y="6359"/>
                    <a:pt x="7359" y="5477"/>
                    <a:pt x="7359" y="4215"/>
                  </a:cubicBezTo>
                  <a:lnTo>
                    <a:pt x="7359" y="2977"/>
                  </a:lnTo>
                  <a:cubicBezTo>
                    <a:pt x="7359" y="1346"/>
                    <a:pt x="6013" y="1"/>
                    <a:pt x="4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9" name="Google Shape;13929;p89"/>
            <p:cNvSpPr/>
            <p:nvPr/>
          </p:nvSpPr>
          <p:spPr>
            <a:xfrm>
              <a:off x="6381609" y="4085840"/>
              <a:ext cx="10201" cy="54743"/>
            </a:xfrm>
            <a:custGeom>
              <a:avLst/>
              <a:gdLst/>
              <a:ahLst/>
              <a:cxnLst/>
              <a:rect l="l" t="t" r="r" b="b"/>
              <a:pathLst>
                <a:path w="322" h="1728" extrusionOk="0">
                  <a:moveTo>
                    <a:pt x="167" y="1"/>
                  </a:moveTo>
                  <a:cubicBezTo>
                    <a:pt x="72" y="1"/>
                    <a:pt x="0" y="72"/>
                    <a:pt x="0" y="167"/>
                  </a:cubicBezTo>
                  <a:lnTo>
                    <a:pt x="0" y="1560"/>
                  </a:lnTo>
                  <a:cubicBezTo>
                    <a:pt x="0" y="1656"/>
                    <a:pt x="72" y="1727"/>
                    <a:pt x="167" y="1727"/>
                  </a:cubicBezTo>
                  <a:cubicBezTo>
                    <a:pt x="251" y="1727"/>
                    <a:pt x="322" y="1656"/>
                    <a:pt x="322" y="1560"/>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30" name="Google Shape;13930;p89"/>
          <p:cNvGrpSpPr/>
          <p:nvPr/>
        </p:nvGrpSpPr>
        <p:grpSpPr>
          <a:xfrm>
            <a:off x="5800725" y="3610589"/>
            <a:ext cx="277644" cy="354594"/>
            <a:chOff x="5800725" y="3785989"/>
            <a:chExt cx="277644" cy="354594"/>
          </a:xfrm>
        </p:grpSpPr>
        <p:sp>
          <p:nvSpPr>
            <p:cNvPr id="13931" name="Google Shape;13931;p89"/>
            <p:cNvSpPr/>
            <p:nvPr/>
          </p:nvSpPr>
          <p:spPr>
            <a:xfrm>
              <a:off x="5901055" y="3896869"/>
              <a:ext cx="10613" cy="15872"/>
            </a:xfrm>
            <a:custGeom>
              <a:avLst/>
              <a:gdLst/>
              <a:ahLst/>
              <a:cxnLst/>
              <a:rect l="l" t="t" r="r" b="b"/>
              <a:pathLst>
                <a:path w="335" h="501" extrusionOk="0">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34"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2" name="Google Shape;13932;p89"/>
            <p:cNvSpPr/>
            <p:nvPr/>
          </p:nvSpPr>
          <p:spPr>
            <a:xfrm>
              <a:off x="5968217" y="3896869"/>
              <a:ext cx="10201" cy="15872"/>
            </a:xfrm>
            <a:custGeom>
              <a:avLst/>
              <a:gdLst/>
              <a:ahLst/>
              <a:cxnLst/>
              <a:rect l="l" t="t" r="r" b="b"/>
              <a:pathLst>
                <a:path w="322" h="501" extrusionOk="0">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3" name="Google Shape;13933;p89"/>
            <p:cNvSpPr/>
            <p:nvPr/>
          </p:nvSpPr>
          <p:spPr>
            <a:xfrm>
              <a:off x="5916547" y="3935804"/>
              <a:ext cx="45271" cy="16157"/>
            </a:xfrm>
            <a:custGeom>
              <a:avLst/>
              <a:gdLst/>
              <a:ahLst/>
              <a:cxnLst/>
              <a:rect l="l" t="t" r="r" b="b"/>
              <a:pathLst>
                <a:path w="1429" h="510" extrusionOk="0">
                  <a:moveTo>
                    <a:pt x="188" y="1"/>
                  </a:moveTo>
                  <a:cubicBezTo>
                    <a:pt x="146" y="1"/>
                    <a:pt x="101" y="16"/>
                    <a:pt x="60" y="46"/>
                  </a:cubicBezTo>
                  <a:cubicBezTo>
                    <a:pt x="0" y="105"/>
                    <a:pt x="0" y="212"/>
                    <a:pt x="60" y="284"/>
                  </a:cubicBezTo>
                  <a:cubicBezTo>
                    <a:pt x="214" y="427"/>
                    <a:pt x="453" y="510"/>
                    <a:pt x="703" y="510"/>
                  </a:cubicBezTo>
                  <a:cubicBezTo>
                    <a:pt x="976" y="510"/>
                    <a:pt x="1215" y="427"/>
                    <a:pt x="1345" y="284"/>
                  </a:cubicBezTo>
                  <a:cubicBezTo>
                    <a:pt x="1429" y="212"/>
                    <a:pt x="1429" y="105"/>
                    <a:pt x="1369" y="46"/>
                  </a:cubicBezTo>
                  <a:cubicBezTo>
                    <a:pt x="1340" y="16"/>
                    <a:pt x="1301" y="1"/>
                    <a:pt x="1259" y="1"/>
                  </a:cubicBezTo>
                  <a:cubicBezTo>
                    <a:pt x="1217" y="1"/>
                    <a:pt x="1173" y="16"/>
                    <a:pt x="1131" y="46"/>
                  </a:cubicBezTo>
                  <a:cubicBezTo>
                    <a:pt x="1072" y="105"/>
                    <a:pt x="929" y="188"/>
                    <a:pt x="714" y="188"/>
                  </a:cubicBezTo>
                  <a:cubicBezTo>
                    <a:pt x="512" y="188"/>
                    <a:pt x="357" y="105"/>
                    <a:pt x="298" y="46"/>
                  </a:cubicBezTo>
                  <a:cubicBezTo>
                    <a:pt x="268" y="16"/>
                    <a:pt x="229"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4" name="Google Shape;13934;p89"/>
            <p:cNvSpPr/>
            <p:nvPr/>
          </p:nvSpPr>
          <p:spPr>
            <a:xfrm>
              <a:off x="5895416" y="3879888"/>
              <a:ext cx="21891" cy="10233"/>
            </a:xfrm>
            <a:custGeom>
              <a:avLst/>
              <a:gdLst/>
              <a:ahLst/>
              <a:cxnLst/>
              <a:rect l="l" t="t" r="r" b="b"/>
              <a:pathLst>
                <a:path w="691" h="323" extrusionOk="0">
                  <a:moveTo>
                    <a:pt x="167" y="1"/>
                  </a:moveTo>
                  <a:cubicBezTo>
                    <a:pt x="72" y="1"/>
                    <a:pt x="0" y="72"/>
                    <a:pt x="0" y="168"/>
                  </a:cubicBezTo>
                  <a:cubicBezTo>
                    <a:pt x="0" y="251"/>
                    <a:pt x="72" y="322"/>
                    <a:pt x="167" y="322"/>
                  </a:cubicBezTo>
                  <a:lnTo>
                    <a:pt x="524" y="322"/>
                  </a:lnTo>
                  <a:cubicBezTo>
                    <a:pt x="608" y="322"/>
                    <a:pt x="679" y="251"/>
                    <a:pt x="679" y="168"/>
                  </a:cubicBez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5" name="Google Shape;13935;p89"/>
            <p:cNvSpPr/>
            <p:nvPr/>
          </p:nvSpPr>
          <p:spPr>
            <a:xfrm>
              <a:off x="5961786" y="3879888"/>
              <a:ext cx="21923" cy="10233"/>
            </a:xfrm>
            <a:custGeom>
              <a:avLst/>
              <a:gdLst/>
              <a:ahLst/>
              <a:cxnLst/>
              <a:rect l="l" t="t" r="r" b="b"/>
              <a:pathLst>
                <a:path w="692" h="323" extrusionOk="0">
                  <a:moveTo>
                    <a:pt x="168" y="1"/>
                  </a:moveTo>
                  <a:cubicBezTo>
                    <a:pt x="84" y="1"/>
                    <a:pt x="1" y="72"/>
                    <a:pt x="1" y="168"/>
                  </a:cubicBezTo>
                  <a:cubicBezTo>
                    <a:pt x="1" y="251"/>
                    <a:pt x="84" y="322"/>
                    <a:pt x="168" y="322"/>
                  </a:cubicBezTo>
                  <a:lnTo>
                    <a:pt x="525" y="322"/>
                  </a:lnTo>
                  <a:cubicBezTo>
                    <a:pt x="620" y="322"/>
                    <a:pt x="691" y="251"/>
                    <a:pt x="691" y="168"/>
                  </a:cubicBezTo>
                  <a:cubicBezTo>
                    <a:pt x="691" y="72"/>
                    <a:pt x="620"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6" name="Google Shape;13936;p89"/>
            <p:cNvSpPr/>
            <p:nvPr/>
          </p:nvSpPr>
          <p:spPr>
            <a:xfrm>
              <a:off x="5800725" y="3785989"/>
              <a:ext cx="277644" cy="354594"/>
            </a:xfrm>
            <a:custGeom>
              <a:avLst/>
              <a:gdLst/>
              <a:ahLst/>
              <a:cxnLst/>
              <a:rect l="l" t="t" r="r" b="b"/>
              <a:pathLst>
                <a:path w="8764" h="11193" extrusionOk="0">
                  <a:moveTo>
                    <a:pt x="4716" y="310"/>
                  </a:moveTo>
                  <a:cubicBezTo>
                    <a:pt x="5323" y="310"/>
                    <a:pt x="5859" y="572"/>
                    <a:pt x="5978" y="905"/>
                  </a:cubicBezTo>
                  <a:cubicBezTo>
                    <a:pt x="6005" y="979"/>
                    <a:pt x="6062" y="1024"/>
                    <a:pt x="6130" y="1024"/>
                  </a:cubicBezTo>
                  <a:cubicBezTo>
                    <a:pt x="6150" y="1024"/>
                    <a:pt x="6171" y="1020"/>
                    <a:pt x="6192" y="1012"/>
                  </a:cubicBezTo>
                  <a:cubicBezTo>
                    <a:pt x="6275" y="988"/>
                    <a:pt x="6323" y="893"/>
                    <a:pt x="6299" y="810"/>
                  </a:cubicBezTo>
                  <a:cubicBezTo>
                    <a:pt x="6275" y="774"/>
                    <a:pt x="6275" y="750"/>
                    <a:pt x="6264" y="715"/>
                  </a:cubicBezTo>
                  <a:lnTo>
                    <a:pt x="6264" y="715"/>
                  </a:lnTo>
                  <a:cubicBezTo>
                    <a:pt x="6609" y="834"/>
                    <a:pt x="6859" y="1167"/>
                    <a:pt x="6859" y="1548"/>
                  </a:cubicBezTo>
                  <a:lnTo>
                    <a:pt x="6859" y="3322"/>
                  </a:lnTo>
                  <a:lnTo>
                    <a:pt x="6668" y="3322"/>
                  </a:lnTo>
                  <a:cubicBezTo>
                    <a:pt x="6561" y="3322"/>
                    <a:pt x="6478" y="3227"/>
                    <a:pt x="6478" y="3132"/>
                  </a:cubicBezTo>
                  <a:lnTo>
                    <a:pt x="6478" y="2953"/>
                  </a:lnTo>
                  <a:cubicBezTo>
                    <a:pt x="6478" y="2191"/>
                    <a:pt x="5918" y="1619"/>
                    <a:pt x="5894" y="1608"/>
                  </a:cubicBezTo>
                  <a:cubicBezTo>
                    <a:pt x="5858" y="1571"/>
                    <a:pt x="5815" y="1556"/>
                    <a:pt x="5770" y="1556"/>
                  </a:cubicBezTo>
                  <a:cubicBezTo>
                    <a:pt x="5756" y="1556"/>
                    <a:pt x="5742" y="1557"/>
                    <a:pt x="5728" y="1560"/>
                  </a:cubicBezTo>
                  <a:cubicBezTo>
                    <a:pt x="5195" y="1728"/>
                    <a:pt x="4526" y="1884"/>
                    <a:pt x="3873" y="1884"/>
                  </a:cubicBezTo>
                  <a:cubicBezTo>
                    <a:pt x="3418" y="1884"/>
                    <a:pt x="2971" y="1808"/>
                    <a:pt x="2585" y="1608"/>
                  </a:cubicBezTo>
                  <a:cubicBezTo>
                    <a:pt x="2251" y="1441"/>
                    <a:pt x="2049" y="1227"/>
                    <a:pt x="1953" y="1072"/>
                  </a:cubicBezTo>
                  <a:cubicBezTo>
                    <a:pt x="2311" y="988"/>
                    <a:pt x="2573" y="846"/>
                    <a:pt x="2811" y="750"/>
                  </a:cubicBezTo>
                  <a:cubicBezTo>
                    <a:pt x="3347" y="512"/>
                    <a:pt x="3763" y="310"/>
                    <a:pt x="4716" y="310"/>
                  </a:cubicBezTo>
                  <a:close/>
                  <a:moveTo>
                    <a:pt x="2049" y="1679"/>
                  </a:moveTo>
                  <a:cubicBezTo>
                    <a:pt x="2156" y="1762"/>
                    <a:pt x="2275" y="1846"/>
                    <a:pt x="2406" y="1905"/>
                  </a:cubicBezTo>
                  <a:cubicBezTo>
                    <a:pt x="2787" y="2096"/>
                    <a:pt x="3227" y="2203"/>
                    <a:pt x="3716" y="2215"/>
                  </a:cubicBezTo>
                  <a:cubicBezTo>
                    <a:pt x="3770" y="2217"/>
                    <a:pt x="3825" y="2218"/>
                    <a:pt x="3881" y="2218"/>
                  </a:cubicBezTo>
                  <a:cubicBezTo>
                    <a:pt x="4435" y="2218"/>
                    <a:pt x="5056" y="2111"/>
                    <a:pt x="5716" y="1905"/>
                  </a:cubicBezTo>
                  <a:cubicBezTo>
                    <a:pt x="5847" y="2072"/>
                    <a:pt x="6133" y="2453"/>
                    <a:pt x="6133" y="2953"/>
                  </a:cubicBezTo>
                  <a:lnTo>
                    <a:pt x="6133" y="3132"/>
                  </a:lnTo>
                  <a:cubicBezTo>
                    <a:pt x="6133" y="3405"/>
                    <a:pt x="6371" y="3644"/>
                    <a:pt x="6656" y="3644"/>
                  </a:cubicBezTo>
                  <a:lnTo>
                    <a:pt x="6918" y="3644"/>
                  </a:lnTo>
                  <a:cubicBezTo>
                    <a:pt x="6990" y="3644"/>
                    <a:pt x="7073" y="3679"/>
                    <a:pt x="7133" y="3739"/>
                  </a:cubicBezTo>
                  <a:cubicBezTo>
                    <a:pt x="7192" y="3798"/>
                    <a:pt x="7204" y="3870"/>
                    <a:pt x="7204" y="3941"/>
                  </a:cubicBezTo>
                  <a:cubicBezTo>
                    <a:pt x="7192" y="4084"/>
                    <a:pt x="7049" y="4203"/>
                    <a:pt x="6906" y="4203"/>
                  </a:cubicBezTo>
                  <a:lnTo>
                    <a:pt x="6835" y="4203"/>
                  </a:lnTo>
                  <a:lnTo>
                    <a:pt x="6835" y="4179"/>
                  </a:lnTo>
                  <a:cubicBezTo>
                    <a:pt x="6835" y="4096"/>
                    <a:pt x="6752" y="4025"/>
                    <a:pt x="6668" y="4025"/>
                  </a:cubicBezTo>
                  <a:cubicBezTo>
                    <a:pt x="6573" y="4025"/>
                    <a:pt x="6502" y="4096"/>
                    <a:pt x="6502" y="4179"/>
                  </a:cubicBezTo>
                  <a:cubicBezTo>
                    <a:pt x="6502" y="5358"/>
                    <a:pt x="5549" y="6311"/>
                    <a:pt x="4394" y="6311"/>
                  </a:cubicBezTo>
                  <a:cubicBezTo>
                    <a:pt x="3227" y="6311"/>
                    <a:pt x="2275" y="5358"/>
                    <a:pt x="2275" y="4203"/>
                  </a:cubicBezTo>
                  <a:cubicBezTo>
                    <a:pt x="2275" y="4108"/>
                    <a:pt x="2204" y="4036"/>
                    <a:pt x="2108" y="4036"/>
                  </a:cubicBezTo>
                  <a:cubicBezTo>
                    <a:pt x="2025" y="4036"/>
                    <a:pt x="1953" y="4108"/>
                    <a:pt x="1953" y="4203"/>
                  </a:cubicBezTo>
                  <a:lnTo>
                    <a:pt x="1953" y="4215"/>
                  </a:lnTo>
                  <a:lnTo>
                    <a:pt x="1846" y="4215"/>
                  </a:lnTo>
                  <a:cubicBezTo>
                    <a:pt x="1775" y="4215"/>
                    <a:pt x="1692" y="4179"/>
                    <a:pt x="1632" y="4120"/>
                  </a:cubicBezTo>
                  <a:cubicBezTo>
                    <a:pt x="1572" y="4060"/>
                    <a:pt x="1561" y="3989"/>
                    <a:pt x="1561" y="3917"/>
                  </a:cubicBezTo>
                  <a:cubicBezTo>
                    <a:pt x="1572" y="3786"/>
                    <a:pt x="1715" y="3667"/>
                    <a:pt x="1858" y="3667"/>
                  </a:cubicBezTo>
                  <a:lnTo>
                    <a:pt x="2096" y="3667"/>
                  </a:lnTo>
                  <a:cubicBezTo>
                    <a:pt x="2382" y="3667"/>
                    <a:pt x="2620" y="3429"/>
                    <a:pt x="2620" y="3143"/>
                  </a:cubicBezTo>
                  <a:lnTo>
                    <a:pt x="2620" y="2512"/>
                  </a:lnTo>
                  <a:cubicBezTo>
                    <a:pt x="2620" y="2429"/>
                    <a:pt x="2549" y="2346"/>
                    <a:pt x="2454" y="2346"/>
                  </a:cubicBezTo>
                  <a:cubicBezTo>
                    <a:pt x="2370" y="2346"/>
                    <a:pt x="2287" y="2429"/>
                    <a:pt x="2287" y="2512"/>
                  </a:cubicBezTo>
                  <a:lnTo>
                    <a:pt x="2287" y="3143"/>
                  </a:lnTo>
                  <a:cubicBezTo>
                    <a:pt x="2287" y="3251"/>
                    <a:pt x="2204" y="3334"/>
                    <a:pt x="2096" y="3334"/>
                  </a:cubicBezTo>
                  <a:lnTo>
                    <a:pt x="1906" y="3334"/>
                  </a:lnTo>
                  <a:lnTo>
                    <a:pt x="1906" y="2322"/>
                  </a:lnTo>
                  <a:cubicBezTo>
                    <a:pt x="1906" y="1941"/>
                    <a:pt x="2013" y="1762"/>
                    <a:pt x="2049" y="1679"/>
                  </a:cubicBezTo>
                  <a:close/>
                  <a:moveTo>
                    <a:pt x="5478" y="6406"/>
                  </a:moveTo>
                  <a:lnTo>
                    <a:pt x="5478" y="6799"/>
                  </a:lnTo>
                  <a:lnTo>
                    <a:pt x="5442" y="6799"/>
                  </a:lnTo>
                  <a:lnTo>
                    <a:pt x="5132" y="7870"/>
                  </a:lnTo>
                  <a:cubicBezTo>
                    <a:pt x="4906" y="7989"/>
                    <a:pt x="4644" y="8073"/>
                    <a:pt x="4394" y="8073"/>
                  </a:cubicBezTo>
                  <a:cubicBezTo>
                    <a:pt x="4120" y="8073"/>
                    <a:pt x="3870" y="8013"/>
                    <a:pt x="3644" y="7870"/>
                  </a:cubicBezTo>
                  <a:lnTo>
                    <a:pt x="3335" y="6799"/>
                  </a:lnTo>
                  <a:lnTo>
                    <a:pt x="3335" y="6406"/>
                  </a:lnTo>
                  <a:cubicBezTo>
                    <a:pt x="3656" y="6561"/>
                    <a:pt x="4013" y="6644"/>
                    <a:pt x="4406" y="6644"/>
                  </a:cubicBezTo>
                  <a:cubicBezTo>
                    <a:pt x="4787" y="6644"/>
                    <a:pt x="5144" y="6549"/>
                    <a:pt x="5478" y="6406"/>
                  </a:cubicBezTo>
                  <a:close/>
                  <a:moveTo>
                    <a:pt x="2644" y="10156"/>
                  </a:moveTo>
                  <a:lnTo>
                    <a:pt x="2644" y="10871"/>
                  </a:lnTo>
                  <a:lnTo>
                    <a:pt x="1215" y="10871"/>
                  </a:lnTo>
                  <a:lnTo>
                    <a:pt x="1215" y="10156"/>
                  </a:lnTo>
                  <a:lnTo>
                    <a:pt x="1775" y="10156"/>
                  </a:lnTo>
                  <a:lnTo>
                    <a:pt x="1775" y="10168"/>
                  </a:lnTo>
                  <a:cubicBezTo>
                    <a:pt x="1775" y="10251"/>
                    <a:pt x="1846" y="10335"/>
                    <a:pt x="1930" y="10335"/>
                  </a:cubicBezTo>
                  <a:cubicBezTo>
                    <a:pt x="2025" y="10335"/>
                    <a:pt x="2096" y="10251"/>
                    <a:pt x="2096" y="10168"/>
                  </a:cubicBezTo>
                  <a:lnTo>
                    <a:pt x="2096" y="10156"/>
                  </a:lnTo>
                  <a:close/>
                  <a:moveTo>
                    <a:pt x="4728" y="0"/>
                  </a:moveTo>
                  <a:cubicBezTo>
                    <a:pt x="3704" y="0"/>
                    <a:pt x="3227" y="203"/>
                    <a:pt x="2692" y="465"/>
                  </a:cubicBezTo>
                  <a:cubicBezTo>
                    <a:pt x="2394" y="596"/>
                    <a:pt x="2096" y="726"/>
                    <a:pt x="1668" y="846"/>
                  </a:cubicBezTo>
                  <a:cubicBezTo>
                    <a:pt x="1620" y="857"/>
                    <a:pt x="1572" y="893"/>
                    <a:pt x="1561" y="941"/>
                  </a:cubicBezTo>
                  <a:cubicBezTo>
                    <a:pt x="1549" y="977"/>
                    <a:pt x="1549" y="1024"/>
                    <a:pt x="1561" y="1072"/>
                  </a:cubicBezTo>
                  <a:cubicBezTo>
                    <a:pt x="1561" y="1084"/>
                    <a:pt x="1632" y="1250"/>
                    <a:pt x="1834" y="1453"/>
                  </a:cubicBezTo>
                  <a:cubicBezTo>
                    <a:pt x="1751" y="1560"/>
                    <a:pt x="1596" y="1810"/>
                    <a:pt x="1596" y="2322"/>
                  </a:cubicBezTo>
                  <a:lnTo>
                    <a:pt x="1596" y="3393"/>
                  </a:lnTo>
                  <a:cubicBezTo>
                    <a:pt x="1394" y="3477"/>
                    <a:pt x="1263" y="3655"/>
                    <a:pt x="1251" y="3870"/>
                  </a:cubicBezTo>
                  <a:cubicBezTo>
                    <a:pt x="1239" y="4036"/>
                    <a:pt x="1299" y="4215"/>
                    <a:pt x="1394" y="4334"/>
                  </a:cubicBezTo>
                  <a:cubicBezTo>
                    <a:pt x="1513" y="4453"/>
                    <a:pt x="1680" y="4525"/>
                    <a:pt x="1846" y="4525"/>
                  </a:cubicBezTo>
                  <a:lnTo>
                    <a:pt x="1965" y="4525"/>
                  </a:lnTo>
                  <a:cubicBezTo>
                    <a:pt x="2049" y="5203"/>
                    <a:pt x="2442" y="5822"/>
                    <a:pt x="2989" y="6191"/>
                  </a:cubicBezTo>
                  <a:lnTo>
                    <a:pt x="2989" y="6715"/>
                  </a:lnTo>
                  <a:lnTo>
                    <a:pt x="2263" y="7084"/>
                  </a:lnTo>
                  <a:cubicBezTo>
                    <a:pt x="2156" y="7132"/>
                    <a:pt x="2084" y="7227"/>
                    <a:pt x="2073" y="7334"/>
                  </a:cubicBezTo>
                  <a:cubicBezTo>
                    <a:pt x="2049" y="7370"/>
                    <a:pt x="2049" y="7406"/>
                    <a:pt x="2049" y="7442"/>
                  </a:cubicBezTo>
                  <a:lnTo>
                    <a:pt x="858" y="7799"/>
                  </a:lnTo>
                  <a:cubicBezTo>
                    <a:pt x="346" y="7965"/>
                    <a:pt x="1" y="8430"/>
                    <a:pt x="1" y="8954"/>
                  </a:cubicBezTo>
                  <a:lnTo>
                    <a:pt x="1" y="11025"/>
                  </a:lnTo>
                  <a:cubicBezTo>
                    <a:pt x="1" y="11121"/>
                    <a:pt x="72" y="11192"/>
                    <a:pt x="168" y="11192"/>
                  </a:cubicBezTo>
                  <a:cubicBezTo>
                    <a:pt x="251" y="11192"/>
                    <a:pt x="322" y="11121"/>
                    <a:pt x="322" y="11025"/>
                  </a:cubicBezTo>
                  <a:lnTo>
                    <a:pt x="322" y="8954"/>
                  </a:lnTo>
                  <a:cubicBezTo>
                    <a:pt x="322" y="8573"/>
                    <a:pt x="584" y="8227"/>
                    <a:pt x="953" y="8108"/>
                  </a:cubicBezTo>
                  <a:lnTo>
                    <a:pt x="2192" y="7739"/>
                  </a:lnTo>
                  <a:lnTo>
                    <a:pt x="2406" y="8025"/>
                  </a:lnTo>
                  <a:lnTo>
                    <a:pt x="2156" y="8275"/>
                  </a:lnTo>
                  <a:cubicBezTo>
                    <a:pt x="1989" y="8442"/>
                    <a:pt x="1965" y="8680"/>
                    <a:pt x="2073" y="8870"/>
                  </a:cubicBezTo>
                  <a:lnTo>
                    <a:pt x="2549" y="9811"/>
                  </a:lnTo>
                  <a:lnTo>
                    <a:pt x="2096" y="9811"/>
                  </a:lnTo>
                  <a:lnTo>
                    <a:pt x="2096" y="9609"/>
                  </a:lnTo>
                  <a:cubicBezTo>
                    <a:pt x="2096" y="9525"/>
                    <a:pt x="2025" y="9454"/>
                    <a:pt x="1930" y="9454"/>
                  </a:cubicBezTo>
                  <a:cubicBezTo>
                    <a:pt x="1846" y="9454"/>
                    <a:pt x="1775" y="9525"/>
                    <a:pt x="1775" y="9609"/>
                  </a:cubicBezTo>
                  <a:lnTo>
                    <a:pt x="1775" y="9811"/>
                  </a:lnTo>
                  <a:lnTo>
                    <a:pt x="1061" y="9811"/>
                  </a:lnTo>
                  <a:cubicBezTo>
                    <a:pt x="965" y="9811"/>
                    <a:pt x="894" y="9882"/>
                    <a:pt x="894" y="9966"/>
                  </a:cubicBezTo>
                  <a:lnTo>
                    <a:pt x="894" y="11025"/>
                  </a:lnTo>
                  <a:cubicBezTo>
                    <a:pt x="894" y="11121"/>
                    <a:pt x="965" y="11192"/>
                    <a:pt x="1061" y="11192"/>
                  </a:cubicBezTo>
                  <a:lnTo>
                    <a:pt x="2811" y="11192"/>
                  </a:lnTo>
                  <a:cubicBezTo>
                    <a:pt x="2906" y="11192"/>
                    <a:pt x="2977" y="11121"/>
                    <a:pt x="2977" y="11025"/>
                  </a:cubicBezTo>
                  <a:lnTo>
                    <a:pt x="2977" y="10668"/>
                  </a:lnTo>
                  <a:lnTo>
                    <a:pt x="3180" y="11097"/>
                  </a:lnTo>
                  <a:cubicBezTo>
                    <a:pt x="3216" y="11156"/>
                    <a:pt x="3275" y="11192"/>
                    <a:pt x="3335" y="11192"/>
                  </a:cubicBezTo>
                  <a:cubicBezTo>
                    <a:pt x="3358" y="11192"/>
                    <a:pt x="3382" y="11192"/>
                    <a:pt x="3406" y="11180"/>
                  </a:cubicBezTo>
                  <a:cubicBezTo>
                    <a:pt x="3477" y="11133"/>
                    <a:pt x="3525" y="11037"/>
                    <a:pt x="3477" y="10954"/>
                  </a:cubicBezTo>
                  <a:lnTo>
                    <a:pt x="2370" y="8716"/>
                  </a:lnTo>
                  <a:cubicBezTo>
                    <a:pt x="2334" y="8644"/>
                    <a:pt x="2346" y="8561"/>
                    <a:pt x="2394" y="8513"/>
                  </a:cubicBezTo>
                  <a:lnTo>
                    <a:pt x="2739" y="8168"/>
                  </a:lnTo>
                  <a:cubicBezTo>
                    <a:pt x="2799" y="8108"/>
                    <a:pt x="2799" y="8025"/>
                    <a:pt x="2751" y="7965"/>
                  </a:cubicBezTo>
                  <a:lnTo>
                    <a:pt x="2382" y="7477"/>
                  </a:lnTo>
                  <a:cubicBezTo>
                    <a:pt x="2370" y="7454"/>
                    <a:pt x="2370" y="7442"/>
                    <a:pt x="2370" y="7430"/>
                  </a:cubicBezTo>
                  <a:cubicBezTo>
                    <a:pt x="2370" y="7418"/>
                    <a:pt x="2382" y="7394"/>
                    <a:pt x="2394" y="7394"/>
                  </a:cubicBezTo>
                  <a:lnTo>
                    <a:pt x="3037" y="7073"/>
                  </a:lnTo>
                  <a:lnTo>
                    <a:pt x="3501" y="8632"/>
                  </a:lnTo>
                  <a:cubicBezTo>
                    <a:pt x="3522" y="8716"/>
                    <a:pt x="3598" y="8754"/>
                    <a:pt x="3673" y="8754"/>
                  </a:cubicBezTo>
                  <a:cubicBezTo>
                    <a:pt x="3683" y="8754"/>
                    <a:pt x="3693" y="8753"/>
                    <a:pt x="3704" y="8751"/>
                  </a:cubicBezTo>
                  <a:cubicBezTo>
                    <a:pt x="3799" y="8716"/>
                    <a:pt x="3835" y="8632"/>
                    <a:pt x="3823" y="8549"/>
                  </a:cubicBezTo>
                  <a:lnTo>
                    <a:pt x="3751" y="8287"/>
                  </a:lnTo>
                  <a:lnTo>
                    <a:pt x="3751" y="8287"/>
                  </a:lnTo>
                  <a:cubicBezTo>
                    <a:pt x="3954" y="8358"/>
                    <a:pt x="4168" y="8394"/>
                    <a:pt x="4370" y="8394"/>
                  </a:cubicBezTo>
                  <a:cubicBezTo>
                    <a:pt x="4597" y="8394"/>
                    <a:pt x="4811" y="8358"/>
                    <a:pt x="5001" y="8287"/>
                  </a:cubicBezTo>
                  <a:lnTo>
                    <a:pt x="5001" y="8287"/>
                  </a:lnTo>
                  <a:lnTo>
                    <a:pt x="4370" y="10442"/>
                  </a:lnTo>
                  <a:lnTo>
                    <a:pt x="4013" y="9228"/>
                  </a:lnTo>
                  <a:cubicBezTo>
                    <a:pt x="3992" y="9144"/>
                    <a:pt x="3917" y="9106"/>
                    <a:pt x="3842" y="9106"/>
                  </a:cubicBezTo>
                  <a:cubicBezTo>
                    <a:pt x="3832" y="9106"/>
                    <a:pt x="3821" y="9107"/>
                    <a:pt x="3811" y="9108"/>
                  </a:cubicBezTo>
                  <a:cubicBezTo>
                    <a:pt x="3716" y="9120"/>
                    <a:pt x="3680" y="9228"/>
                    <a:pt x="3692" y="9311"/>
                  </a:cubicBezTo>
                  <a:lnTo>
                    <a:pt x="4192" y="11073"/>
                  </a:lnTo>
                  <a:cubicBezTo>
                    <a:pt x="4216" y="11144"/>
                    <a:pt x="4287" y="11192"/>
                    <a:pt x="4359" y="11192"/>
                  </a:cubicBezTo>
                  <a:cubicBezTo>
                    <a:pt x="4430" y="11192"/>
                    <a:pt x="4490" y="11144"/>
                    <a:pt x="4525" y="11073"/>
                  </a:cubicBezTo>
                  <a:lnTo>
                    <a:pt x="5704" y="7049"/>
                  </a:lnTo>
                  <a:lnTo>
                    <a:pt x="6335" y="7382"/>
                  </a:lnTo>
                  <a:lnTo>
                    <a:pt x="6371" y="7406"/>
                  </a:lnTo>
                  <a:cubicBezTo>
                    <a:pt x="6371" y="7430"/>
                    <a:pt x="6371" y="7442"/>
                    <a:pt x="6359" y="7454"/>
                  </a:cubicBezTo>
                  <a:lnTo>
                    <a:pt x="5978" y="7942"/>
                  </a:lnTo>
                  <a:cubicBezTo>
                    <a:pt x="5942" y="8001"/>
                    <a:pt x="5942" y="8108"/>
                    <a:pt x="6002" y="8156"/>
                  </a:cubicBezTo>
                  <a:lnTo>
                    <a:pt x="6335" y="8501"/>
                  </a:lnTo>
                  <a:cubicBezTo>
                    <a:pt x="6395" y="8561"/>
                    <a:pt x="6418" y="8644"/>
                    <a:pt x="6371" y="8704"/>
                  </a:cubicBezTo>
                  <a:lnTo>
                    <a:pt x="5252" y="10942"/>
                  </a:lnTo>
                  <a:cubicBezTo>
                    <a:pt x="5204" y="11013"/>
                    <a:pt x="5240" y="11121"/>
                    <a:pt x="5323" y="11156"/>
                  </a:cubicBezTo>
                  <a:cubicBezTo>
                    <a:pt x="5359" y="11180"/>
                    <a:pt x="5371" y="11180"/>
                    <a:pt x="5406" y="11180"/>
                  </a:cubicBezTo>
                  <a:cubicBezTo>
                    <a:pt x="5466" y="11180"/>
                    <a:pt x="5525" y="11144"/>
                    <a:pt x="5549" y="11085"/>
                  </a:cubicBezTo>
                  <a:lnTo>
                    <a:pt x="6668" y="8858"/>
                  </a:lnTo>
                  <a:cubicBezTo>
                    <a:pt x="6776" y="8656"/>
                    <a:pt x="6728" y="8418"/>
                    <a:pt x="6573" y="8263"/>
                  </a:cubicBezTo>
                  <a:lnTo>
                    <a:pt x="6323" y="8001"/>
                  </a:lnTo>
                  <a:lnTo>
                    <a:pt x="6549" y="7727"/>
                  </a:lnTo>
                  <a:lnTo>
                    <a:pt x="7788" y="8096"/>
                  </a:lnTo>
                  <a:cubicBezTo>
                    <a:pt x="8157" y="8216"/>
                    <a:pt x="8407" y="8561"/>
                    <a:pt x="8407" y="8942"/>
                  </a:cubicBezTo>
                  <a:lnTo>
                    <a:pt x="8407" y="11013"/>
                  </a:lnTo>
                  <a:cubicBezTo>
                    <a:pt x="8407" y="11097"/>
                    <a:pt x="8478" y="11180"/>
                    <a:pt x="8573" y="11180"/>
                  </a:cubicBezTo>
                  <a:cubicBezTo>
                    <a:pt x="8657" y="11180"/>
                    <a:pt x="8740" y="11097"/>
                    <a:pt x="8740" y="11013"/>
                  </a:cubicBezTo>
                  <a:lnTo>
                    <a:pt x="8740" y="8942"/>
                  </a:lnTo>
                  <a:cubicBezTo>
                    <a:pt x="8764" y="8442"/>
                    <a:pt x="8419" y="7965"/>
                    <a:pt x="7907" y="7811"/>
                  </a:cubicBezTo>
                  <a:lnTo>
                    <a:pt x="6716" y="7454"/>
                  </a:lnTo>
                  <a:cubicBezTo>
                    <a:pt x="6716" y="7430"/>
                    <a:pt x="6716" y="7382"/>
                    <a:pt x="6692" y="7358"/>
                  </a:cubicBezTo>
                  <a:cubicBezTo>
                    <a:pt x="6668" y="7251"/>
                    <a:pt x="6597" y="7144"/>
                    <a:pt x="6502" y="7096"/>
                  </a:cubicBezTo>
                  <a:lnTo>
                    <a:pt x="5775" y="6727"/>
                  </a:lnTo>
                  <a:lnTo>
                    <a:pt x="5775" y="6203"/>
                  </a:lnTo>
                  <a:cubicBezTo>
                    <a:pt x="6323" y="5822"/>
                    <a:pt x="6716" y="5227"/>
                    <a:pt x="6799" y="4536"/>
                  </a:cubicBezTo>
                  <a:lnTo>
                    <a:pt x="6906" y="4536"/>
                  </a:lnTo>
                  <a:cubicBezTo>
                    <a:pt x="7228" y="4536"/>
                    <a:pt x="7502" y="4298"/>
                    <a:pt x="7526" y="4001"/>
                  </a:cubicBezTo>
                  <a:cubicBezTo>
                    <a:pt x="7549" y="3834"/>
                    <a:pt x="7490" y="3655"/>
                    <a:pt x="7383" y="3536"/>
                  </a:cubicBezTo>
                  <a:cubicBezTo>
                    <a:pt x="7323" y="3477"/>
                    <a:pt x="7264" y="3441"/>
                    <a:pt x="7192" y="3393"/>
                  </a:cubicBezTo>
                  <a:lnTo>
                    <a:pt x="7192" y="1572"/>
                  </a:lnTo>
                  <a:cubicBezTo>
                    <a:pt x="7192" y="905"/>
                    <a:pt x="6633" y="357"/>
                    <a:pt x="5966" y="357"/>
                  </a:cubicBezTo>
                  <a:lnTo>
                    <a:pt x="5942" y="357"/>
                  </a:lnTo>
                  <a:cubicBezTo>
                    <a:pt x="5644" y="131"/>
                    <a:pt x="5204" y="0"/>
                    <a:pt x="47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7" name="Google Shape;13937;p89"/>
            <p:cNvSpPr/>
            <p:nvPr/>
          </p:nvSpPr>
          <p:spPr>
            <a:xfrm>
              <a:off x="6012727" y="4085840"/>
              <a:ext cx="37731" cy="37763"/>
            </a:xfrm>
            <a:custGeom>
              <a:avLst/>
              <a:gdLst/>
              <a:ahLst/>
              <a:cxnLst/>
              <a:rect l="l" t="t" r="r" b="b"/>
              <a:pathLst>
                <a:path w="1191" h="1192" extrusionOk="0">
                  <a:moveTo>
                    <a:pt x="595" y="1"/>
                  </a:moveTo>
                  <a:cubicBezTo>
                    <a:pt x="512" y="1"/>
                    <a:pt x="441" y="72"/>
                    <a:pt x="441" y="167"/>
                  </a:cubicBezTo>
                  <a:lnTo>
                    <a:pt x="441" y="429"/>
                  </a:lnTo>
                  <a:lnTo>
                    <a:pt x="167" y="429"/>
                  </a:lnTo>
                  <a:cubicBezTo>
                    <a:pt x="84" y="429"/>
                    <a:pt x="0" y="513"/>
                    <a:pt x="0" y="596"/>
                  </a:cubicBezTo>
                  <a:cubicBezTo>
                    <a:pt x="0" y="691"/>
                    <a:pt x="84" y="763"/>
                    <a:pt x="167" y="763"/>
                  </a:cubicBezTo>
                  <a:lnTo>
                    <a:pt x="441" y="763"/>
                  </a:lnTo>
                  <a:lnTo>
                    <a:pt x="441" y="1025"/>
                  </a:lnTo>
                  <a:cubicBezTo>
                    <a:pt x="441" y="1120"/>
                    <a:pt x="512" y="1191"/>
                    <a:pt x="595" y="1191"/>
                  </a:cubicBezTo>
                  <a:cubicBezTo>
                    <a:pt x="691" y="1191"/>
                    <a:pt x="762" y="1120"/>
                    <a:pt x="762" y="1025"/>
                  </a:cubicBezTo>
                  <a:lnTo>
                    <a:pt x="762" y="763"/>
                  </a:lnTo>
                  <a:lnTo>
                    <a:pt x="1024" y="763"/>
                  </a:lnTo>
                  <a:cubicBezTo>
                    <a:pt x="1119" y="763"/>
                    <a:pt x="1191" y="691"/>
                    <a:pt x="1191" y="596"/>
                  </a:cubicBezTo>
                  <a:cubicBezTo>
                    <a:pt x="1191" y="513"/>
                    <a:pt x="1119" y="429"/>
                    <a:pt x="1024" y="429"/>
                  </a:cubicBezTo>
                  <a:lnTo>
                    <a:pt x="762" y="429"/>
                  </a:lnTo>
                  <a:lnTo>
                    <a:pt x="762" y="167"/>
                  </a:lnTo>
                  <a:cubicBezTo>
                    <a:pt x="762" y="72"/>
                    <a:pt x="691" y="1"/>
                    <a:pt x="5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38" name="Google Shape;13938;p89"/>
          <p:cNvGrpSpPr/>
          <p:nvPr/>
        </p:nvGrpSpPr>
        <p:grpSpPr>
          <a:xfrm>
            <a:off x="2206122" y="3185348"/>
            <a:ext cx="308183" cy="347561"/>
            <a:chOff x="2206122" y="3360748"/>
            <a:chExt cx="308183" cy="347561"/>
          </a:xfrm>
        </p:grpSpPr>
        <p:sp>
          <p:nvSpPr>
            <p:cNvPr id="13939" name="Google Shape;13939;p89"/>
            <p:cNvSpPr/>
            <p:nvPr/>
          </p:nvSpPr>
          <p:spPr>
            <a:xfrm>
              <a:off x="2206122" y="3543859"/>
              <a:ext cx="199932" cy="164451"/>
            </a:xfrm>
            <a:custGeom>
              <a:avLst/>
              <a:gdLst/>
              <a:ahLst/>
              <a:cxnLst/>
              <a:rect l="l" t="t" r="r" b="b"/>
              <a:pathLst>
                <a:path w="6311" h="5191" extrusionOk="0">
                  <a:moveTo>
                    <a:pt x="289" y="1"/>
                  </a:moveTo>
                  <a:cubicBezTo>
                    <a:pt x="219" y="1"/>
                    <a:pt x="162" y="52"/>
                    <a:pt x="143" y="118"/>
                  </a:cubicBezTo>
                  <a:cubicBezTo>
                    <a:pt x="48" y="476"/>
                    <a:pt x="0" y="845"/>
                    <a:pt x="0" y="1214"/>
                  </a:cubicBezTo>
                  <a:cubicBezTo>
                    <a:pt x="0" y="3405"/>
                    <a:pt x="1786" y="5191"/>
                    <a:pt x="3977" y="5191"/>
                  </a:cubicBezTo>
                  <a:cubicBezTo>
                    <a:pt x="4787" y="5191"/>
                    <a:pt x="5584" y="4941"/>
                    <a:pt x="6251" y="4476"/>
                  </a:cubicBezTo>
                  <a:cubicBezTo>
                    <a:pt x="6275" y="4429"/>
                    <a:pt x="6311" y="4321"/>
                    <a:pt x="6251" y="4250"/>
                  </a:cubicBezTo>
                  <a:cubicBezTo>
                    <a:pt x="6221" y="4204"/>
                    <a:pt x="6166" y="4183"/>
                    <a:pt x="6111" y="4183"/>
                  </a:cubicBezTo>
                  <a:cubicBezTo>
                    <a:pt x="6081" y="4183"/>
                    <a:pt x="6050" y="4189"/>
                    <a:pt x="6025" y="4202"/>
                  </a:cubicBezTo>
                  <a:cubicBezTo>
                    <a:pt x="5418" y="4643"/>
                    <a:pt x="4691" y="4857"/>
                    <a:pt x="3941" y="4857"/>
                  </a:cubicBezTo>
                  <a:cubicBezTo>
                    <a:pt x="1929" y="4857"/>
                    <a:pt x="298" y="3226"/>
                    <a:pt x="298" y="1214"/>
                  </a:cubicBezTo>
                  <a:cubicBezTo>
                    <a:pt x="298" y="869"/>
                    <a:pt x="346" y="535"/>
                    <a:pt x="441" y="202"/>
                  </a:cubicBezTo>
                  <a:cubicBezTo>
                    <a:pt x="477" y="118"/>
                    <a:pt x="417" y="23"/>
                    <a:pt x="346" y="11"/>
                  </a:cubicBezTo>
                  <a:cubicBezTo>
                    <a:pt x="326" y="4"/>
                    <a:pt x="307" y="1"/>
                    <a:pt x="2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0" name="Google Shape;13940;p89"/>
            <p:cNvSpPr/>
            <p:nvPr/>
          </p:nvSpPr>
          <p:spPr>
            <a:xfrm>
              <a:off x="2216291" y="3360748"/>
              <a:ext cx="298014" cy="312872"/>
            </a:xfrm>
            <a:custGeom>
              <a:avLst/>
              <a:gdLst/>
              <a:ahLst/>
              <a:cxnLst/>
              <a:rect l="l" t="t" r="r" b="b"/>
              <a:pathLst>
                <a:path w="9407" h="9876" extrusionOk="0">
                  <a:moveTo>
                    <a:pt x="6830" y="0"/>
                  </a:moveTo>
                  <a:cubicBezTo>
                    <a:pt x="6032" y="0"/>
                    <a:pt x="5248" y="384"/>
                    <a:pt x="4763" y="1100"/>
                  </a:cubicBezTo>
                  <a:cubicBezTo>
                    <a:pt x="4632" y="1315"/>
                    <a:pt x="4513" y="1529"/>
                    <a:pt x="4454" y="1791"/>
                  </a:cubicBezTo>
                  <a:cubicBezTo>
                    <a:pt x="4418" y="1874"/>
                    <a:pt x="4478" y="1969"/>
                    <a:pt x="4561" y="1981"/>
                  </a:cubicBezTo>
                  <a:cubicBezTo>
                    <a:pt x="4574" y="1985"/>
                    <a:pt x="4587" y="1987"/>
                    <a:pt x="4600" y="1987"/>
                  </a:cubicBezTo>
                  <a:cubicBezTo>
                    <a:pt x="4671" y="1987"/>
                    <a:pt x="4741" y="1935"/>
                    <a:pt x="4751" y="1874"/>
                  </a:cubicBezTo>
                  <a:cubicBezTo>
                    <a:pt x="4811" y="1672"/>
                    <a:pt x="4894" y="1469"/>
                    <a:pt x="5037" y="1279"/>
                  </a:cubicBezTo>
                  <a:cubicBezTo>
                    <a:pt x="5455" y="652"/>
                    <a:pt x="6135" y="315"/>
                    <a:pt x="6830" y="315"/>
                  </a:cubicBezTo>
                  <a:cubicBezTo>
                    <a:pt x="7244" y="315"/>
                    <a:pt x="7664" y="435"/>
                    <a:pt x="8037" y="684"/>
                  </a:cubicBezTo>
                  <a:cubicBezTo>
                    <a:pt x="8514" y="1017"/>
                    <a:pt x="8847" y="1481"/>
                    <a:pt x="8966" y="2065"/>
                  </a:cubicBezTo>
                  <a:cubicBezTo>
                    <a:pt x="9085" y="2636"/>
                    <a:pt x="8966" y="3220"/>
                    <a:pt x="8633" y="3684"/>
                  </a:cubicBezTo>
                  <a:cubicBezTo>
                    <a:pt x="8230" y="4289"/>
                    <a:pt x="7574" y="4641"/>
                    <a:pt x="6873" y="4641"/>
                  </a:cubicBezTo>
                  <a:cubicBezTo>
                    <a:pt x="6829" y="4641"/>
                    <a:pt x="6784" y="4639"/>
                    <a:pt x="6740" y="4636"/>
                  </a:cubicBezTo>
                  <a:lnTo>
                    <a:pt x="6716" y="4636"/>
                  </a:lnTo>
                  <a:cubicBezTo>
                    <a:pt x="6549" y="4625"/>
                    <a:pt x="6406" y="4613"/>
                    <a:pt x="6240" y="4565"/>
                  </a:cubicBezTo>
                  <a:cubicBezTo>
                    <a:pt x="6220" y="4560"/>
                    <a:pt x="6204" y="4557"/>
                    <a:pt x="6189" y="4557"/>
                  </a:cubicBezTo>
                  <a:cubicBezTo>
                    <a:pt x="6168" y="4557"/>
                    <a:pt x="6148" y="4563"/>
                    <a:pt x="6121" y="4577"/>
                  </a:cubicBezTo>
                  <a:lnTo>
                    <a:pt x="5120" y="5053"/>
                  </a:lnTo>
                  <a:lnTo>
                    <a:pt x="5168" y="3958"/>
                  </a:lnTo>
                  <a:cubicBezTo>
                    <a:pt x="5168" y="3910"/>
                    <a:pt x="5156" y="3886"/>
                    <a:pt x="5144" y="3851"/>
                  </a:cubicBezTo>
                  <a:cubicBezTo>
                    <a:pt x="4823" y="3470"/>
                    <a:pt x="4668" y="2993"/>
                    <a:pt x="4680" y="2481"/>
                  </a:cubicBezTo>
                  <a:cubicBezTo>
                    <a:pt x="4680" y="2398"/>
                    <a:pt x="4608" y="2315"/>
                    <a:pt x="4513" y="2315"/>
                  </a:cubicBezTo>
                  <a:cubicBezTo>
                    <a:pt x="4418" y="2315"/>
                    <a:pt x="4347" y="2398"/>
                    <a:pt x="4347" y="2481"/>
                  </a:cubicBezTo>
                  <a:cubicBezTo>
                    <a:pt x="4347" y="2708"/>
                    <a:pt x="4382" y="2934"/>
                    <a:pt x="4442" y="3136"/>
                  </a:cubicBezTo>
                  <a:cubicBezTo>
                    <a:pt x="4168" y="3077"/>
                    <a:pt x="3894" y="3053"/>
                    <a:pt x="3620" y="3053"/>
                  </a:cubicBezTo>
                  <a:cubicBezTo>
                    <a:pt x="2858" y="3053"/>
                    <a:pt x="2132" y="3255"/>
                    <a:pt x="1489" y="3660"/>
                  </a:cubicBezTo>
                  <a:cubicBezTo>
                    <a:pt x="882" y="4041"/>
                    <a:pt x="370" y="4601"/>
                    <a:pt x="48" y="5256"/>
                  </a:cubicBezTo>
                  <a:cubicBezTo>
                    <a:pt x="1" y="5327"/>
                    <a:pt x="48" y="5434"/>
                    <a:pt x="120" y="5458"/>
                  </a:cubicBezTo>
                  <a:cubicBezTo>
                    <a:pt x="156" y="5470"/>
                    <a:pt x="167" y="5470"/>
                    <a:pt x="191" y="5470"/>
                  </a:cubicBezTo>
                  <a:cubicBezTo>
                    <a:pt x="251" y="5470"/>
                    <a:pt x="322" y="5446"/>
                    <a:pt x="346" y="5387"/>
                  </a:cubicBezTo>
                  <a:cubicBezTo>
                    <a:pt x="965" y="4136"/>
                    <a:pt x="2227" y="3362"/>
                    <a:pt x="3620" y="3362"/>
                  </a:cubicBezTo>
                  <a:cubicBezTo>
                    <a:pt x="3942" y="3362"/>
                    <a:pt x="4263" y="3410"/>
                    <a:pt x="4573" y="3482"/>
                  </a:cubicBezTo>
                  <a:cubicBezTo>
                    <a:pt x="4644" y="3660"/>
                    <a:pt x="4751" y="3827"/>
                    <a:pt x="4859" y="3970"/>
                  </a:cubicBezTo>
                  <a:lnTo>
                    <a:pt x="4799" y="5279"/>
                  </a:lnTo>
                  <a:cubicBezTo>
                    <a:pt x="4799" y="5339"/>
                    <a:pt x="4823" y="5387"/>
                    <a:pt x="4870" y="5410"/>
                  </a:cubicBezTo>
                  <a:cubicBezTo>
                    <a:pt x="4894" y="5434"/>
                    <a:pt x="4930" y="5446"/>
                    <a:pt x="4954" y="5446"/>
                  </a:cubicBezTo>
                  <a:cubicBezTo>
                    <a:pt x="4989" y="5446"/>
                    <a:pt x="5001" y="5446"/>
                    <a:pt x="5037" y="5434"/>
                  </a:cubicBezTo>
                  <a:lnTo>
                    <a:pt x="6228" y="4875"/>
                  </a:lnTo>
                  <a:cubicBezTo>
                    <a:pt x="6359" y="4910"/>
                    <a:pt x="6502" y="4934"/>
                    <a:pt x="6644" y="4958"/>
                  </a:cubicBezTo>
                  <a:cubicBezTo>
                    <a:pt x="7061" y="5565"/>
                    <a:pt x="7264" y="6268"/>
                    <a:pt x="7264" y="7006"/>
                  </a:cubicBezTo>
                  <a:cubicBezTo>
                    <a:pt x="7264" y="7994"/>
                    <a:pt x="6883" y="8911"/>
                    <a:pt x="6180" y="9613"/>
                  </a:cubicBezTo>
                  <a:cubicBezTo>
                    <a:pt x="6121" y="9673"/>
                    <a:pt x="6121" y="9780"/>
                    <a:pt x="6180" y="9839"/>
                  </a:cubicBezTo>
                  <a:cubicBezTo>
                    <a:pt x="6204" y="9863"/>
                    <a:pt x="6252" y="9875"/>
                    <a:pt x="6299" y="9875"/>
                  </a:cubicBezTo>
                  <a:cubicBezTo>
                    <a:pt x="6347" y="9875"/>
                    <a:pt x="6371" y="9863"/>
                    <a:pt x="6418" y="9839"/>
                  </a:cubicBezTo>
                  <a:cubicBezTo>
                    <a:pt x="7192" y="9077"/>
                    <a:pt x="7609" y="8077"/>
                    <a:pt x="7609" y="7006"/>
                  </a:cubicBezTo>
                  <a:cubicBezTo>
                    <a:pt x="7609" y="6279"/>
                    <a:pt x="7418" y="5577"/>
                    <a:pt x="7037" y="4958"/>
                  </a:cubicBezTo>
                  <a:cubicBezTo>
                    <a:pt x="7787" y="4898"/>
                    <a:pt x="8490" y="4505"/>
                    <a:pt x="8930" y="3851"/>
                  </a:cubicBezTo>
                  <a:cubicBezTo>
                    <a:pt x="9276" y="3303"/>
                    <a:pt x="9407" y="2648"/>
                    <a:pt x="9276" y="1993"/>
                  </a:cubicBezTo>
                  <a:cubicBezTo>
                    <a:pt x="9145" y="1338"/>
                    <a:pt x="8776" y="791"/>
                    <a:pt x="8216" y="422"/>
                  </a:cubicBezTo>
                  <a:cubicBezTo>
                    <a:pt x="7789" y="137"/>
                    <a:pt x="7307" y="0"/>
                    <a:pt x="68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1" name="Google Shape;13941;p89"/>
            <p:cNvSpPr/>
            <p:nvPr/>
          </p:nvSpPr>
          <p:spPr>
            <a:xfrm>
              <a:off x="2392812" y="3401615"/>
              <a:ext cx="83033" cy="80372"/>
            </a:xfrm>
            <a:custGeom>
              <a:avLst/>
              <a:gdLst/>
              <a:ahLst/>
              <a:cxnLst/>
              <a:rect l="l" t="t" r="r" b="b"/>
              <a:pathLst>
                <a:path w="2621" h="2537" extrusionOk="0">
                  <a:moveTo>
                    <a:pt x="1608" y="334"/>
                  </a:moveTo>
                  <a:cubicBezTo>
                    <a:pt x="1775" y="334"/>
                    <a:pt x="1918" y="394"/>
                    <a:pt x="2037" y="513"/>
                  </a:cubicBezTo>
                  <a:cubicBezTo>
                    <a:pt x="2275" y="739"/>
                    <a:pt x="2275" y="1132"/>
                    <a:pt x="2037" y="1370"/>
                  </a:cubicBezTo>
                  <a:cubicBezTo>
                    <a:pt x="1918" y="1489"/>
                    <a:pt x="1763" y="1549"/>
                    <a:pt x="1608" y="1549"/>
                  </a:cubicBezTo>
                  <a:cubicBezTo>
                    <a:pt x="1453" y="1549"/>
                    <a:pt x="1299" y="1489"/>
                    <a:pt x="1180" y="1370"/>
                  </a:cubicBezTo>
                  <a:cubicBezTo>
                    <a:pt x="941" y="1132"/>
                    <a:pt x="941" y="751"/>
                    <a:pt x="1180" y="513"/>
                  </a:cubicBezTo>
                  <a:cubicBezTo>
                    <a:pt x="1299" y="394"/>
                    <a:pt x="1442" y="334"/>
                    <a:pt x="1608" y="334"/>
                  </a:cubicBezTo>
                  <a:close/>
                  <a:moveTo>
                    <a:pt x="1608" y="1"/>
                  </a:moveTo>
                  <a:cubicBezTo>
                    <a:pt x="1358" y="1"/>
                    <a:pt x="1120" y="108"/>
                    <a:pt x="953" y="275"/>
                  </a:cubicBezTo>
                  <a:cubicBezTo>
                    <a:pt x="620" y="596"/>
                    <a:pt x="596" y="1108"/>
                    <a:pt x="846" y="1477"/>
                  </a:cubicBezTo>
                  <a:lnTo>
                    <a:pt x="60" y="2263"/>
                  </a:lnTo>
                  <a:cubicBezTo>
                    <a:pt x="1" y="2322"/>
                    <a:pt x="1" y="2430"/>
                    <a:pt x="60" y="2489"/>
                  </a:cubicBezTo>
                  <a:cubicBezTo>
                    <a:pt x="84" y="2525"/>
                    <a:pt x="132" y="2537"/>
                    <a:pt x="179" y="2537"/>
                  </a:cubicBezTo>
                  <a:cubicBezTo>
                    <a:pt x="227" y="2537"/>
                    <a:pt x="263" y="2525"/>
                    <a:pt x="299" y="2489"/>
                  </a:cubicBezTo>
                  <a:lnTo>
                    <a:pt x="1084" y="1703"/>
                  </a:lnTo>
                  <a:cubicBezTo>
                    <a:pt x="1251" y="1822"/>
                    <a:pt x="1430" y="1870"/>
                    <a:pt x="1620" y="1870"/>
                  </a:cubicBezTo>
                  <a:cubicBezTo>
                    <a:pt x="1858" y="1870"/>
                    <a:pt x="2096" y="1775"/>
                    <a:pt x="2275" y="1596"/>
                  </a:cubicBezTo>
                  <a:cubicBezTo>
                    <a:pt x="2620" y="1227"/>
                    <a:pt x="2620" y="644"/>
                    <a:pt x="2263" y="275"/>
                  </a:cubicBezTo>
                  <a:cubicBezTo>
                    <a:pt x="2084" y="96"/>
                    <a:pt x="1846"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2" name="Google Shape;13942;p89"/>
            <p:cNvSpPr/>
            <p:nvPr/>
          </p:nvSpPr>
          <p:spPr>
            <a:xfrm>
              <a:off x="2229502" y="3535147"/>
              <a:ext cx="201833" cy="94723"/>
            </a:xfrm>
            <a:custGeom>
              <a:avLst/>
              <a:gdLst/>
              <a:ahLst/>
              <a:cxnLst/>
              <a:rect l="l" t="t" r="r" b="b"/>
              <a:pathLst>
                <a:path w="6371" h="2990" extrusionOk="0">
                  <a:moveTo>
                    <a:pt x="3191" y="310"/>
                  </a:moveTo>
                  <a:cubicBezTo>
                    <a:pt x="3477" y="310"/>
                    <a:pt x="3751" y="346"/>
                    <a:pt x="4025" y="393"/>
                  </a:cubicBezTo>
                  <a:cubicBezTo>
                    <a:pt x="4191" y="584"/>
                    <a:pt x="4275" y="834"/>
                    <a:pt x="4275" y="1084"/>
                  </a:cubicBezTo>
                  <a:cubicBezTo>
                    <a:pt x="4275" y="1703"/>
                    <a:pt x="3787" y="2191"/>
                    <a:pt x="3179" y="2191"/>
                  </a:cubicBezTo>
                  <a:cubicBezTo>
                    <a:pt x="2560" y="2191"/>
                    <a:pt x="2072" y="1703"/>
                    <a:pt x="2072" y="1084"/>
                  </a:cubicBezTo>
                  <a:cubicBezTo>
                    <a:pt x="2108" y="846"/>
                    <a:pt x="2191" y="596"/>
                    <a:pt x="2358" y="393"/>
                  </a:cubicBezTo>
                  <a:cubicBezTo>
                    <a:pt x="2620" y="346"/>
                    <a:pt x="2906" y="310"/>
                    <a:pt x="3191" y="310"/>
                  </a:cubicBezTo>
                  <a:close/>
                  <a:moveTo>
                    <a:pt x="1905" y="489"/>
                  </a:moveTo>
                  <a:lnTo>
                    <a:pt x="1905" y="489"/>
                  </a:lnTo>
                  <a:cubicBezTo>
                    <a:pt x="1822" y="691"/>
                    <a:pt x="1775" y="894"/>
                    <a:pt x="1775" y="1108"/>
                  </a:cubicBezTo>
                  <a:cubicBezTo>
                    <a:pt x="1775" y="1894"/>
                    <a:pt x="2417" y="2513"/>
                    <a:pt x="3191" y="2513"/>
                  </a:cubicBezTo>
                  <a:cubicBezTo>
                    <a:pt x="3965" y="2513"/>
                    <a:pt x="4608" y="1882"/>
                    <a:pt x="4608" y="1108"/>
                  </a:cubicBezTo>
                  <a:cubicBezTo>
                    <a:pt x="4608" y="894"/>
                    <a:pt x="4561" y="691"/>
                    <a:pt x="4465" y="489"/>
                  </a:cubicBezTo>
                  <a:lnTo>
                    <a:pt x="4465" y="489"/>
                  </a:lnTo>
                  <a:cubicBezTo>
                    <a:pt x="5180" y="691"/>
                    <a:pt x="5751" y="1060"/>
                    <a:pt x="6001" y="1489"/>
                  </a:cubicBezTo>
                  <a:cubicBezTo>
                    <a:pt x="5620" y="2191"/>
                    <a:pt x="4465" y="2668"/>
                    <a:pt x="3203" y="2668"/>
                  </a:cubicBezTo>
                  <a:cubicBezTo>
                    <a:pt x="1929" y="2668"/>
                    <a:pt x="798" y="2191"/>
                    <a:pt x="381" y="1489"/>
                  </a:cubicBezTo>
                  <a:cubicBezTo>
                    <a:pt x="632" y="1060"/>
                    <a:pt x="1191" y="691"/>
                    <a:pt x="1905" y="489"/>
                  </a:cubicBezTo>
                  <a:close/>
                  <a:moveTo>
                    <a:pt x="3191" y="1"/>
                  </a:moveTo>
                  <a:cubicBezTo>
                    <a:pt x="2858" y="1"/>
                    <a:pt x="2548" y="36"/>
                    <a:pt x="2239" y="96"/>
                  </a:cubicBezTo>
                  <a:cubicBezTo>
                    <a:pt x="1179" y="286"/>
                    <a:pt x="358" y="786"/>
                    <a:pt x="36" y="1429"/>
                  </a:cubicBezTo>
                  <a:cubicBezTo>
                    <a:pt x="0" y="1477"/>
                    <a:pt x="0" y="1536"/>
                    <a:pt x="36" y="1584"/>
                  </a:cubicBezTo>
                  <a:cubicBezTo>
                    <a:pt x="465" y="2429"/>
                    <a:pt x="1727" y="2989"/>
                    <a:pt x="3191" y="2989"/>
                  </a:cubicBezTo>
                  <a:cubicBezTo>
                    <a:pt x="4644" y="2989"/>
                    <a:pt x="5918" y="2429"/>
                    <a:pt x="6347" y="1584"/>
                  </a:cubicBezTo>
                  <a:cubicBezTo>
                    <a:pt x="6370" y="1525"/>
                    <a:pt x="6370" y="1477"/>
                    <a:pt x="6347" y="1429"/>
                  </a:cubicBezTo>
                  <a:cubicBezTo>
                    <a:pt x="6013" y="786"/>
                    <a:pt x="5204" y="286"/>
                    <a:pt x="4144" y="96"/>
                  </a:cubicBezTo>
                  <a:cubicBezTo>
                    <a:pt x="3822" y="36"/>
                    <a:pt x="3513" y="1"/>
                    <a:pt x="3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3" name="Google Shape;13943;p89"/>
            <p:cNvSpPr/>
            <p:nvPr/>
          </p:nvSpPr>
          <p:spPr>
            <a:xfrm>
              <a:off x="2236281" y="3609215"/>
              <a:ext cx="81893" cy="38364"/>
            </a:xfrm>
            <a:custGeom>
              <a:avLst/>
              <a:gdLst/>
              <a:ahLst/>
              <a:cxnLst/>
              <a:rect l="l" t="t" r="r" b="b"/>
              <a:pathLst>
                <a:path w="2585" h="1211" extrusionOk="0">
                  <a:moveTo>
                    <a:pt x="180" y="1"/>
                  </a:moveTo>
                  <a:cubicBezTo>
                    <a:pt x="140" y="1"/>
                    <a:pt x="101" y="15"/>
                    <a:pt x="72" y="44"/>
                  </a:cubicBezTo>
                  <a:cubicBezTo>
                    <a:pt x="1" y="103"/>
                    <a:pt x="1" y="211"/>
                    <a:pt x="60" y="270"/>
                  </a:cubicBezTo>
                  <a:cubicBezTo>
                    <a:pt x="525" y="818"/>
                    <a:pt x="1418" y="1175"/>
                    <a:pt x="2406" y="1211"/>
                  </a:cubicBezTo>
                  <a:cubicBezTo>
                    <a:pt x="2501" y="1211"/>
                    <a:pt x="2573" y="1127"/>
                    <a:pt x="2573" y="1056"/>
                  </a:cubicBezTo>
                  <a:cubicBezTo>
                    <a:pt x="2584" y="949"/>
                    <a:pt x="2513" y="877"/>
                    <a:pt x="2430" y="877"/>
                  </a:cubicBezTo>
                  <a:cubicBezTo>
                    <a:pt x="1513" y="853"/>
                    <a:pt x="703" y="532"/>
                    <a:pt x="298" y="56"/>
                  </a:cubicBezTo>
                  <a:cubicBezTo>
                    <a:pt x="267" y="18"/>
                    <a:pt x="223"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44" name="Google Shape;13944;p89"/>
          <p:cNvGrpSpPr/>
          <p:nvPr/>
        </p:nvGrpSpPr>
        <p:grpSpPr>
          <a:xfrm>
            <a:off x="5353403" y="3610209"/>
            <a:ext cx="277992" cy="354974"/>
            <a:chOff x="5353403" y="3785609"/>
            <a:chExt cx="277992" cy="354974"/>
          </a:xfrm>
        </p:grpSpPr>
        <p:sp>
          <p:nvSpPr>
            <p:cNvPr id="13945" name="Google Shape;13945;p89"/>
            <p:cNvSpPr/>
            <p:nvPr/>
          </p:nvSpPr>
          <p:spPr>
            <a:xfrm>
              <a:off x="5476734" y="3952562"/>
              <a:ext cx="33232" cy="15998"/>
            </a:xfrm>
            <a:custGeom>
              <a:avLst/>
              <a:gdLst/>
              <a:ahLst/>
              <a:cxnLst/>
              <a:rect l="l" t="t" r="r" b="b"/>
              <a:pathLst>
                <a:path w="1049" h="505" extrusionOk="0">
                  <a:moveTo>
                    <a:pt x="189" y="0"/>
                  </a:moveTo>
                  <a:cubicBezTo>
                    <a:pt x="154" y="0"/>
                    <a:pt x="117" y="10"/>
                    <a:pt x="84" y="29"/>
                  </a:cubicBezTo>
                  <a:cubicBezTo>
                    <a:pt x="12" y="64"/>
                    <a:pt x="0" y="171"/>
                    <a:pt x="48" y="255"/>
                  </a:cubicBezTo>
                  <a:cubicBezTo>
                    <a:pt x="155" y="398"/>
                    <a:pt x="334" y="505"/>
                    <a:pt x="536" y="505"/>
                  </a:cubicBezTo>
                  <a:cubicBezTo>
                    <a:pt x="727" y="505"/>
                    <a:pt x="917" y="410"/>
                    <a:pt x="1024" y="255"/>
                  </a:cubicBezTo>
                  <a:cubicBezTo>
                    <a:pt x="1048" y="171"/>
                    <a:pt x="1024" y="76"/>
                    <a:pt x="953" y="29"/>
                  </a:cubicBezTo>
                  <a:cubicBezTo>
                    <a:pt x="924" y="10"/>
                    <a:pt x="890" y="0"/>
                    <a:pt x="856" y="0"/>
                  </a:cubicBezTo>
                  <a:cubicBezTo>
                    <a:pt x="805" y="0"/>
                    <a:pt x="755" y="21"/>
                    <a:pt x="727" y="64"/>
                  </a:cubicBezTo>
                  <a:cubicBezTo>
                    <a:pt x="691" y="124"/>
                    <a:pt x="608" y="171"/>
                    <a:pt x="524" y="171"/>
                  </a:cubicBezTo>
                  <a:cubicBezTo>
                    <a:pt x="429" y="171"/>
                    <a:pt x="346" y="136"/>
                    <a:pt x="310" y="64"/>
                  </a:cubicBezTo>
                  <a:cubicBezTo>
                    <a:pt x="289" y="21"/>
                    <a:pt x="241"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6" name="Google Shape;13946;p89"/>
            <p:cNvSpPr/>
            <p:nvPr/>
          </p:nvSpPr>
          <p:spPr>
            <a:xfrm>
              <a:off x="5457124" y="3902540"/>
              <a:ext cx="10201" cy="15872"/>
            </a:xfrm>
            <a:custGeom>
              <a:avLst/>
              <a:gdLst/>
              <a:ahLst/>
              <a:cxnLst/>
              <a:rect l="l" t="t" r="r" b="b"/>
              <a:pathLst>
                <a:path w="322" h="501" extrusionOk="0">
                  <a:moveTo>
                    <a:pt x="155" y="0"/>
                  </a:moveTo>
                  <a:cubicBezTo>
                    <a:pt x="72" y="0"/>
                    <a:pt x="0" y="72"/>
                    <a:pt x="0" y="167"/>
                  </a:cubicBezTo>
                  <a:lnTo>
                    <a:pt x="0" y="346"/>
                  </a:lnTo>
                  <a:cubicBezTo>
                    <a:pt x="0" y="429"/>
                    <a:pt x="72" y="500"/>
                    <a:pt x="155" y="500"/>
                  </a:cubicBezTo>
                  <a:cubicBezTo>
                    <a:pt x="250" y="500"/>
                    <a:pt x="322" y="429"/>
                    <a:pt x="322" y="346"/>
                  </a:cubicBezTo>
                  <a:lnTo>
                    <a:pt x="322" y="167"/>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7" name="Google Shape;13947;p89"/>
            <p:cNvSpPr/>
            <p:nvPr/>
          </p:nvSpPr>
          <p:spPr>
            <a:xfrm>
              <a:off x="5518234" y="3902540"/>
              <a:ext cx="10581" cy="15872"/>
            </a:xfrm>
            <a:custGeom>
              <a:avLst/>
              <a:gdLst/>
              <a:ahLst/>
              <a:cxnLst/>
              <a:rect l="l" t="t" r="r" b="b"/>
              <a:pathLst>
                <a:path w="334" h="501" extrusionOk="0">
                  <a:moveTo>
                    <a:pt x="167" y="0"/>
                  </a:moveTo>
                  <a:cubicBezTo>
                    <a:pt x="72" y="0"/>
                    <a:pt x="0" y="72"/>
                    <a:pt x="0" y="167"/>
                  </a:cubicBezTo>
                  <a:lnTo>
                    <a:pt x="0" y="346"/>
                  </a:lnTo>
                  <a:cubicBezTo>
                    <a:pt x="0" y="429"/>
                    <a:pt x="72" y="500"/>
                    <a:pt x="167" y="500"/>
                  </a:cubicBezTo>
                  <a:cubicBezTo>
                    <a:pt x="250" y="500"/>
                    <a:pt x="333" y="429"/>
                    <a:pt x="333" y="346"/>
                  </a:cubicBezTo>
                  <a:lnTo>
                    <a:pt x="333"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8" name="Google Shape;13948;p89"/>
            <p:cNvSpPr/>
            <p:nvPr/>
          </p:nvSpPr>
          <p:spPr>
            <a:xfrm>
              <a:off x="5353403" y="3785609"/>
              <a:ext cx="277992" cy="354974"/>
            </a:xfrm>
            <a:custGeom>
              <a:avLst/>
              <a:gdLst/>
              <a:ahLst/>
              <a:cxnLst/>
              <a:rect l="l" t="t" r="r" b="b"/>
              <a:pathLst>
                <a:path w="8775" h="11205" extrusionOk="0">
                  <a:moveTo>
                    <a:pt x="2822" y="846"/>
                  </a:moveTo>
                  <a:lnTo>
                    <a:pt x="2822" y="2274"/>
                  </a:lnTo>
                  <a:cubicBezTo>
                    <a:pt x="2822" y="2274"/>
                    <a:pt x="2822" y="2286"/>
                    <a:pt x="2810" y="2286"/>
                  </a:cubicBezTo>
                  <a:lnTo>
                    <a:pt x="2453" y="2286"/>
                  </a:lnTo>
                  <a:cubicBezTo>
                    <a:pt x="2453" y="2286"/>
                    <a:pt x="2441" y="2286"/>
                    <a:pt x="2441" y="2274"/>
                  </a:cubicBezTo>
                  <a:lnTo>
                    <a:pt x="2441" y="1215"/>
                  </a:lnTo>
                  <a:lnTo>
                    <a:pt x="2453" y="1215"/>
                  </a:lnTo>
                  <a:cubicBezTo>
                    <a:pt x="2453" y="1155"/>
                    <a:pt x="2477" y="1096"/>
                    <a:pt x="2524" y="1072"/>
                  </a:cubicBezTo>
                  <a:lnTo>
                    <a:pt x="2822" y="846"/>
                  </a:lnTo>
                  <a:close/>
                  <a:moveTo>
                    <a:pt x="4739" y="322"/>
                  </a:moveTo>
                  <a:cubicBezTo>
                    <a:pt x="4739" y="322"/>
                    <a:pt x="4763" y="322"/>
                    <a:pt x="4763" y="346"/>
                  </a:cubicBezTo>
                  <a:lnTo>
                    <a:pt x="4763" y="2274"/>
                  </a:lnTo>
                  <a:cubicBezTo>
                    <a:pt x="4763" y="2274"/>
                    <a:pt x="4763" y="2286"/>
                    <a:pt x="4739" y="2286"/>
                  </a:cubicBezTo>
                  <a:lnTo>
                    <a:pt x="4048" y="2286"/>
                  </a:lnTo>
                  <a:cubicBezTo>
                    <a:pt x="4048" y="2286"/>
                    <a:pt x="4024" y="2286"/>
                    <a:pt x="4024" y="2274"/>
                  </a:cubicBezTo>
                  <a:lnTo>
                    <a:pt x="4024" y="346"/>
                  </a:lnTo>
                  <a:cubicBezTo>
                    <a:pt x="4024" y="334"/>
                    <a:pt x="4030" y="328"/>
                    <a:pt x="4033" y="328"/>
                  </a:cubicBezTo>
                  <a:cubicBezTo>
                    <a:pt x="4036" y="328"/>
                    <a:pt x="4036" y="334"/>
                    <a:pt x="4024" y="346"/>
                  </a:cubicBezTo>
                  <a:lnTo>
                    <a:pt x="4739" y="322"/>
                  </a:lnTo>
                  <a:close/>
                  <a:moveTo>
                    <a:pt x="5965" y="846"/>
                  </a:moveTo>
                  <a:lnTo>
                    <a:pt x="6263" y="1072"/>
                  </a:lnTo>
                  <a:cubicBezTo>
                    <a:pt x="6310" y="1096"/>
                    <a:pt x="6334" y="1155"/>
                    <a:pt x="6334" y="1215"/>
                  </a:cubicBezTo>
                  <a:lnTo>
                    <a:pt x="6334" y="2274"/>
                  </a:lnTo>
                  <a:cubicBezTo>
                    <a:pt x="6334" y="2274"/>
                    <a:pt x="6334" y="2286"/>
                    <a:pt x="6322" y="2286"/>
                  </a:cubicBezTo>
                  <a:lnTo>
                    <a:pt x="5965" y="2286"/>
                  </a:lnTo>
                  <a:cubicBezTo>
                    <a:pt x="5965" y="2286"/>
                    <a:pt x="5953" y="2286"/>
                    <a:pt x="5953" y="2274"/>
                  </a:cubicBezTo>
                  <a:lnTo>
                    <a:pt x="5953" y="846"/>
                  </a:lnTo>
                  <a:close/>
                  <a:moveTo>
                    <a:pt x="5072" y="596"/>
                  </a:moveTo>
                  <a:cubicBezTo>
                    <a:pt x="5263" y="631"/>
                    <a:pt x="5441" y="715"/>
                    <a:pt x="5620" y="822"/>
                  </a:cubicBezTo>
                  <a:lnTo>
                    <a:pt x="5620" y="2274"/>
                  </a:lnTo>
                  <a:cubicBezTo>
                    <a:pt x="5620" y="2465"/>
                    <a:pt x="5775" y="2620"/>
                    <a:pt x="5965" y="2620"/>
                  </a:cubicBezTo>
                  <a:lnTo>
                    <a:pt x="6322" y="2620"/>
                  </a:lnTo>
                  <a:cubicBezTo>
                    <a:pt x="6513" y="2620"/>
                    <a:pt x="6668" y="2465"/>
                    <a:pt x="6668" y="2274"/>
                  </a:cubicBezTo>
                  <a:lnTo>
                    <a:pt x="6668" y="1798"/>
                  </a:lnTo>
                  <a:cubicBezTo>
                    <a:pt x="6870" y="2155"/>
                    <a:pt x="7001" y="2572"/>
                    <a:pt x="7037" y="2989"/>
                  </a:cubicBezTo>
                  <a:lnTo>
                    <a:pt x="6501" y="2989"/>
                  </a:lnTo>
                  <a:cubicBezTo>
                    <a:pt x="6406" y="2989"/>
                    <a:pt x="6334" y="3060"/>
                    <a:pt x="6334" y="3155"/>
                  </a:cubicBezTo>
                  <a:cubicBezTo>
                    <a:pt x="6334" y="3239"/>
                    <a:pt x="6406" y="3310"/>
                    <a:pt x="6501" y="3310"/>
                  </a:cubicBezTo>
                  <a:lnTo>
                    <a:pt x="6858" y="3310"/>
                  </a:lnTo>
                  <a:lnTo>
                    <a:pt x="6858" y="3536"/>
                  </a:lnTo>
                  <a:cubicBezTo>
                    <a:pt x="6799" y="3572"/>
                    <a:pt x="6763" y="3632"/>
                    <a:pt x="6763" y="3691"/>
                  </a:cubicBezTo>
                  <a:cubicBezTo>
                    <a:pt x="6763" y="3775"/>
                    <a:pt x="6846" y="3846"/>
                    <a:pt x="6929" y="3846"/>
                  </a:cubicBezTo>
                  <a:cubicBezTo>
                    <a:pt x="7001" y="3846"/>
                    <a:pt x="7084" y="3882"/>
                    <a:pt x="7144" y="3941"/>
                  </a:cubicBezTo>
                  <a:cubicBezTo>
                    <a:pt x="7203" y="4001"/>
                    <a:pt x="7215" y="4072"/>
                    <a:pt x="7215" y="4144"/>
                  </a:cubicBezTo>
                  <a:cubicBezTo>
                    <a:pt x="7203" y="4287"/>
                    <a:pt x="7060" y="4406"/>
                    <a:pt x="6918" y="4406"/>
                  </a:cubicBezTo>
                  <a:lnTo>
                    <a:pt x="6846" y="4406"/>
                  </a:lnTo>
                  <a:lnTo>
                    <a:pt x="6846" y="4394"/>
                  </a:lnTo>
                  <a:cubicBezTo>
                    <a:pt x="6846" y="4298"/>
                    <a:pt x="6763" y="4227"/>
                    <a:pt x="6679" y="4227"/>
                  </a:cubicBezTo>
                  <a:cubicBezTo>
                    <a:pt x="6584" y="4227"/>
                    <a:pt x="6513" y="4298"/>
                    <a:pt x="6513" y="4394"/>
                  </a:cubicBezTo>
                  <a:cubicBezTo>
                    <a:pt x="6513" y="5096"/>
                    <a:pt x="6156" y="5763"/>
                    <a:pt x="5572" y="6144"/>
                  </a:cubicBezTo>
                  <a:lnTo>
                    <a:pt x="5572" y="6108"/>
                  </a:lnTo>
                  <a:lnTo>
                    <a:pt x="5489" y="5370"/>
                  </a:lnTo>
                  <a:cubicBezTo>
                    <a:pt x="5441" y="5013"/>
                    <a:pt x="5155" y="4763"/>
                    <a:pt x="4798" y="4763"/>
                  </a:cubicBezTo>
                  <a:lnTo>
                    <a:pt x="3989" y="4763"/>
                  </a:lnTo>
                  <a:cubicBezTo>
                    <a:pt x="3631" y="4763"/>
                    <a:pt x="3334" y="5025"/>
                    <a:pt x="3298" y="5370"/>
                  </a:cubicBezTo>
                  <a:lnTo>
                    <a:pt x="3215" y="6108"/>
                  </a:lnTo>
                  <a:lnTo>
                    <a:pt x="3215" y="6144"/>
                  </a:lnTo>
                  <a:cubicBezTo>
                    <a:pt x="2977" y="5965"/>
                    <a:pt x="2774" y="5763"/>
                    <a:pt x="2619" y="5525"/>
                  </a:cubicBezTo>
                  <a:cubicBezTo>
                    <a:pt x="2393" y="5180"/>
                    <a:pt x="2274" y="4787"/>
                    <a:pt x="2274" y="4370"/>
                  </a:cubicBezTo>
                  <a:cubicBezTo>
                    <a:pt x="2274" y="4287"/>
                    <a:pt x="2203" y="4203"/>
                    <a:pt x="2107" y="4203"/>
                  </a:cubicBezTo>
                  <a:cubicBezTo>
                    <a:pt x="2024" y="4203"/>
                    <a:pt x="1941" y="4287"/>
                    <a:pt x="1941" y="4370"/>
                  </a:cubicBezTo>
                  <a:lnTo>
                    <a:pt x="1941" y="4394"/>
                  </a:lnTo>
                  <a:lnTo>
                    <a:pt x="1846" y="4394"/>
                  </a:lnTo>
                  <a:cubicBezTo>
                    <a:pt x="1762" y="4394"/>
                    <a:pt x="1691" y="4358"/>
                    <a:pt x="1631" y="4298"/>
                  </a:cubicBezTo>
                  <a:cubicBezTo>
                    <a:pt x="1572" y="4239"/>
                    <a:pt x="1560" y="4167"/>
                    <a:pt x="1560" y="4096"/>
                  </a:cubicBezTo>
                  <a:cubicBezTo>
                    <a:pt x="1572" y="3953"/>
                    <a:pt x="1703" y="3834"/>
                    <a:pt x="1857" y="3834"/>
                  </a:cubicBezTo>
                  <a:cubicBezTo>
                    <a:pt x="1941" y="3834"/>
                    <a:pt x="2024" y="3763"/>
                    <a:pt x="2024" y="3667"/>
                  </a:cubicBezTo>
                  <a:cubicBezTo>
                    <a:pt x="2024" y="3596"/>
                    <a:pt x="1976" y="3536"/>
                    <a:pt x="1905" y="3525"/>
                  </a:cubicBezTo>
                  <a:lnTo>
                    <a:pt x="1905" y="3310"/>
                  </a:lnTo>
                  <a:lnTo>
                    <a:pt x="5775" y="3310"/>
                  </a:lnTo>
                  <a:cubicBezTo>
                    <a:pt x="5858" y="3310"/>
                    <a:pt x="5929" y="3239"/>
                    <a:pt x="5929" y="3155"/>
                  </a:cubicBezTo>
                  <a:cubicBezTo>
                    <a:pt x="5929" y="3060"/>
                    <a:pt x="5858" y="2989"/>
                    <a:pt x="5775" y="2989"/>
                  </a:cubicBezTo>
                  <a:lnTo>
                    <a:pt x="1726" y="2989"/>
                  </a:lnTo>
                  <a:cubicBezTo>
                    <a:pt x="1750" y="2572"/>
                    <a:pt x="1869" y="2155"/>
                    <a:pt x="2096" y="1798"/>
                  </a:cubicBezTo>
                  <a:lnTo>
                    <a:pt x="2096" y="2274"/>
                  </a:lnTo>
                  <a:cubicBezTo>
                    <a:pt x="2096" y="2465"/>
                    <a:pt x="2238" y="2620"/>
                    <a:pt x="2441" y="2620"/>
                  </a:cubicBezTo>
                  <a:lnTo>
                    <a:pt x="2798" y="2620"/>
                  </a:lnTo>
                  <a:cubicBezTo>
                    <a:pt x="2989" y="2620"/>
                    <a:pt x="3131" y="2465"/>
                    <a:pt x="3131" y="2274"/>
                  </a:cubicBezTo>
                  <a:lnTo>
                    <a:pt x="3131" y="822"/>
                  </a:lnTo>
                  <a:cubicBezTo>
                    <a:pt x="3310" y="727"/>
                    <a:pt x="3489" y="655"/>
                    <a:pt x="3691" y="596"/>
                  </a:cubicBezTo>
                  <a:lnTo>
                    <a:pt x="3691" y="2274"/>
                  </a:lnTo>
                  <a:cubicBezTo>
                    <a:pt x="3691" y="2465"/>
                    <a:pt x="3834" y="2620"/>
                    <a:pt x="4024" y="2620"/>
                  </a:cubicBezTo>
                  <a:lnTo>
                    <a:pt x="4727" y="2620"/>
                  </a:lnTo>
                  <a:cubicBezTo>
                    <a:pt x="4917" y="2620"/>
                    <a:pt x="5072" y="2465"/>
                    <a:pt x="5072" y="2274"/>
                  </a:cubicBezTo>
                  <a:lnTo>
                    <a:pt x="5072" y="596"/>
                  </a:lnTo>
                  <a:close/>
                  <a:moveTo>
                    <a:pt x="4822" y="5072"/>
                  </a:moveTo>
                  <a:cubicBezTo>
                    <a:pt x="5001" y="5072"/>
                    <a:pt x="5155" y="5203"/>
                    <a:pt x="5179" y="5406"/>
                  </a:cubicBezTo>
                  <a:lnTo>
                    <a:pt x="5263" y="6144"/>
                  </a:lnTo>
                  <a:cubicBezTo>
                    <a:pt x="5263" y="6275"/>
                    <a:pt x="5191" y="6430"/>
                    <a:pt x="5060" y="6501"/>
                  </a:cubicBezTo>
                  <a:lnTo>
                    <a:pt x="4560" y="6739"/>
                  </a:lnTo>
                  <a:cubicBezTo>
                    <a:pt x="4513" y="6763"/>
                    <a:pt x="4459" y="6775"/>
                    <a:pt x="4404" y="6775"/>
                  </a:cubicBezTo>
                  <a:cubicBezTo>
                    <a:pt x="4349" y="6775"/>
                    <a:pt x="4292" y="6763"/>
                    <a:pt x="4239" y="6739"/>
                  </a:cubicBezTo>
                  <a:lnTo>
                    <a:pt x="3751" y="6501"/>
                  </a:lnTo>
                  <a:cubicBezTo>
                    <a:pt x="3608" y="6430"/>
                    <a:pt x="3536" y="6299"/>
                    <a:pt x="3548" y="6144"/>
                  </a:cubicBezTo>
                  <a:lnTo>
                    <a:pt x="3643" y="5406"/>
                  </a:lnTo>
                  <a:cubicBezTo>
                    <a:pt x="3655" y="5227"/>
                    <a:pt x="3822" y="5072"/>
                    <a:pt x="4001" y="5072"/>
                  </a:cubicBezTo>
                  <a:close/>
                  <a:moveTo>
                    <a:pt x="5489" y="6561"/>
                  </a:moveTo>
                  <a:lnTo>
                    <a:pt x="5489" y="7120"/>
                  </a:lnTo>
                  <a:cubicBezTo>
                    <a:pt x="5489" y="7370"/>
                    <a:pt x="5620" y="7608"/>
                    <a:pt x="5822" y="7716"/>
                  </a:cubicBezTo>
                  <a:cubicBezTo>
                    <a:pt x="5465" y="8168"/>
                    <a:pt x="4953" y="8418"/>
                    <a:pt x="4405" y="8418"/>
                  </a:cubicBezTo>
                  <a:cubicBezTo>
                    <a:pt x="3846" y="8418"/>
                    <a:pt x="3334" y="8168"/>
                    <a:pt x="3000" y="7739"/>
                  </a:cubicBezTo>
                  <a:cubicBezTo>
                    <a:pt x="3215" y="7620"/>
                    <a:pt x="3346" y="7394"/>
                    <a:pt x="3346" y="7144"/>
                  </a:cubicBezTo>
                  <a:lnTo>
                    <a:pt x="3346" y="6573"/>
                  </a:lnTo>
                  <a:lnTo>
                    <a:pt x="3370" y="6573"/>
                  </a:lnTo>
                  <a:cubicBezTo>
                    <a:pt x="3429" y="6668"/>
                    <a:pt x="3524" y="6727"/>
                    <a:pt x="3608" y="6787"/>
                  </a:cubicBezTo>
                  <a:lnTo>
                    <a:pt x="4096" y="7025"/>
                  </a:lnTo>
                  <a:cubicBezTo>
                    <a:pt x="4203" y="7073"/>
                    <a:pt x="4310" y="7096"/>
                    <a:pt x="4417" y="7096"/>
                  </a:cubicBezTo>
                  <a:cubicBezTo>
                    <a:pt x="4513" y="7096"/>
                    <a:pt x="4620" y="7073"/>
                    <a:pt x="4727" y="7025"/>
                  </a:cubicBezTo>
                  <a:lnTo>
                    <a:pt x="5215" y="6787"/>
                  </a:lnTo>
                  <a:cubicBezTo>
                    <a:pt x="5322" y="6739"/>
                    <a:pt x="5394" y="6668"/>
                    <a:pt x="5453" y="6573"/>
                  </a:cubicBezTo>
                  <a:cubicBezTo>
                    <a:pt x="5465" y="6573"/>
                    <a:pt x="5465" y="6573"/>
                    <a:pt x="5489" y="6561"/>
                  </a:cubicBezTo>
                  <a:close/>
                  <a:moveTo>
                    <a:pt x="2298" y="7966"/>
                  </a:moveTo>
                  <a:lnTo>
                    <a:pt x="2298" y="9299"/>
                  </a:lnTo>
                  <a:lnTo>
                    <a:pt x="2107" y="9299"/>
                  </a:lnTo>
                  <a:cubicBezTo>
                    <a:pt x="1976" y="9299"/>
                    <a:pt x="1857" y="9347"/>
                    <a:pt x="1750" y="9406"/>
                  </a:cubicBezTo>
                  <a:lnTo>
                    <a:pt x="1750" y="8120"/>
                  </a:lnTo>
                  <a:lnTo>
                    <a:pt x="2298" y="7966"/>
                  </a:lnTo>
                  <a:close/>
                  <a:moveTo>
                    <a:pt x="6501" y="7966"/>
                  </a:moveTo>
                  <a:lnTo>
                    <a:pt x="7049" y="8120"/>
                  </a:lnTo>
                  <a:lnTo>
                    <a:pt x="7049" y="9406"/>
                  </a:lnTo>
                  <a:cubicBezTo>
                    <a:pt x="6941" y="9347"/>
                    <a:pt x="6822" y="9299"/>
                    <a:pt x="6691" y="9299"/>
                  </a:cubicBezTo>
                  <a:lnTo>
                    <a:pt x="6501" y="9299"/>
                  </a:lnTo>
                  <a:lnTo>
                    <a:pt x="6501" y="7966"/>
                  </a:lnTo>
                  <a:close/>
                  <a:moveTo>
                    <a:pt x="4048" y="0"/>
                  </a:moveTo>
                  <a:cubicBezTo>
                    <a:pt x="3881" y="0"/>
                    <a:pt x="3762" y="96"/>
                    <a:pt x="3715" y="250"/>
                  </a:cubicBezTo>
                  <a:cubicBezTo>
                    <a:pt x="3477" y="310"/>
                    <a:pt x="3239" y="381"/>
                    <a:pt x="3036" y="500"/>
                  </a:cubicBezTo>
                  <a:cubicBezTo>
                    <a:pt x="3012" y="500"/>
                    <a:pt x="3012" y="488"/>
                    <a:pt x="3000" y="488"/>
                  </a:cubicBezTo>
                  <a:cubicBezTo>
                    <a:pt x="2965" y="468"/>
                    <a:pt x="2922" y="456"/>
                    <a:pt x="2878" y="456"/>
                  </a:cubicBezTo>
                  <a:cubicBezTo>
                    <a:pt x="2819" y="456"/>
                    <a:pt x="2757" y="477"/>
                    <a:pt x="2703" y="524"/>
                  </a:cubicBezTo>
                  <a:lnTo>
                    <a:pt x="2322" y="798"/>
                  </a:lnTo>
                  <a:cubicBezTo>
                    <a:pt x="2179" y="905"/>
                    <a:pt x="2107" y="1060"/>
                    <a:pt x="2107" y="1215"/>
                  </a:cubicBezTo>
                  <a:lnTo>
                    <a:pt x="2107" y="1227"/>
                  </a:lnTo>
                  <a:cubicBezTo>
                    <a:pt x="1691" y="1727"/>
                    <a:pt x="1453" y="2346"/>
                    <a:pt x="1405" y="2989"/>
                  </a:cubicBezTo>
                  <a:lnTo>
                    <a:pt x="1214" y="2989"/>
                  </a:lnTo>
                  <a:cubicBezTo>
                    <a:pt x="1131" y="2989"/>
                    <a:pt x="1048" y="3060"/>
                    <a:pt x="1048" y="3155"/>
                  </a:cubicBezTo>
                  <a:cubicBezTo>
                    <a:pt x="1048" y="3239"/>
                    <a:pt x="1131" y="3310"/>
                    <a:pt x="1214" y="3310"/>
                  </a:cubicBezTo>
                  <a:lnTo>
                    <a:pt x="1572" y="3310"/>
                  </a:lnTo>
                  <a:lnTo>
                    <a:pt x="1572" y="3584"/>
                  </a:lnTo>
                  <a:cubicBezTo>
                    <a:pt x="1381" y="3667"/>
                    <a:pt x="1250" y="3846"/>
                    <a:pt x="1226" y="4060"/>
                  </a:cubicBezTo>
                  <a:cubicBezTo>
                    <a:pt x="1214" y="4227"/>
                    <a:pt x="1274" y="4406"/>
                    <a:pt x="1381" y="4525"/>
                  </a:cubicBezTo>
                  <a:cubicBezTo>
                    <a:pt x="1500" y="4644"/>
                    <a:pt x="1667" y="4715"/>
                    <a:pt x="1822" y="4715"/>
                  </a:cubicBezTo>
                  <a:lnTo>
                    <a:pt x="1941" y="4715"/>
                  </a:lnTo>
                  <a:cubicBezTo>
                    <a:pt x="1988" y="5060"/>
                    <a:pt x="2119" y="5394"/>
                    <a:pt x="2298" y="5691"/>
                  </a:cubicBezTo>
                  <a:cubicBezTo>
                    <a:pt x="2477" y="5965"/>
                    <a:pt x="2703" y="6203"/>
                    <a:pt x="2977" y="6382"/>
                  </a:cubicBezTo>
                  <a:lnTo>
                    <a:pt x="2977" y="7144"/>
                  </a:lnTo>
                  <a:cubicBezTo>
                    <a:pt x="2977" y="7311"/>
                    <a:pt x="2869" y="7442"/>
                    <a:pt x="2715" y="7477"/>
                  </a:cubicBezTo>
                  <a:lnTo>
                    <a:pt x="869" y="8037"/>
                  </a:lnTo>
                  <a:cubicBezTo>
                    <a:pt x="357" y="8180"/>
                    <a:pt x="0" y="8656"/>
                    <a:pt x="0" y="9192"/>
                  </a:cubicBezTo>
                  <a:lnTo>
                    <a:pt x="0" y="11037"/>
                  </a:lnTo>
                  <a:cubicBezTo>
                    <a:pt x="0" y="11133"/>
                    <a:pt x="71" y="11204"/>
                    <a:pt x="155" y="11204"/>
                  </a:cubicBezTo>
                  <a:cubicBezTo>
                    <a:pt x="250" y="11204"/>
                    <a:pt x="322" y="11133"/>
                    <a:pt x="322" y="11037"/>
                  </a:cubicBezTo>
                  <a:lnTo>
                    <a:pt x="322" y="9192"/>
                  </a:lnTo>
                  <a:cubicBezTo>
                    <a:pt x="322" y="8811"/>
                    <a:pt x="595" y="8454"/>
                    <a:pt x="964" y="8347"/>
                  </a:cubicBezTo>
                  <a:lnTo>
                    <a:pt x="1393" y="8216"/>
                  </a:lnTo>
                  <a:lnTo>
                    <a:pt x="1393" y="11037"/>
                  </a:lnTo>
                  <a:cubicBezTo>
                    <a:pt x="1393" y="11133"/>
                    <a:pt x="1465" y="11204"/>
                    <a:pt x="1560" y="11204"/>
                  </a:cubicBezTo>
                  <a:cubicBezTo>
                    <a:pt x="1643" y="11204"/>
                    <a:pt x="1715" y="11133"/>
                    <a:pt x="1715" y="11037"/>
                  </a:cubicBezTo>
                  <a:lnTo>
                    <a:pt x="1715" y="9978"/>
                  </a:lnTo>
                  <a:cubicBezTo>
                    <a:pt x="1715" y="9787"/>
                    <a:pt x="1881" y="9621"/>
                    <a:pt x="2084" y="9621"/>
                  </a:cubicBezTo>
                  <a:lnTo>
                    <a:pt x="2774" y="9621"/>
                  </a:lnTo>
                  <a:cubicBezTo>
                    <a:pt x="2869" y="9621"/>
                    <a:pt x="2941" y="9549"/>
                    <a:pt x="2941" y="9466"/>
                  </a:cubicBezTo>
                  <a:cubicBezTo>
                    <a:pt x="2941" y="9371"/>
                    <a:pt x="2869" y="9299"/>
                    <a:pt x="2774" y="9299"/>
                  </a:cubicBezTo>
                  <a:lnTo>
                    <a:pt x="2584" y="9299"/>
                  </a:lnTo>
                  <a:lnTo>
                    <a:pt x="2584" y="7858"/>
                  </a:lnTo>
                  <a:lnTo>
                    <a:pt x="2631" y="7835"/>
                  </a:lnTo>
                  <a:cubicBezTo>
                    <a:pt x="3012" y="8406"/>
                    <a:pt x="3655" y="8751"/>
                    <a:pt x="4358" y="8751"/>
                  </a:cubicBezTo>
                  <a:cubicBezTo>
                    <a:pt x="5060" y="8751"/>
                    <a:pt x="5679" y="8406"/>
                    <a:pt x="6084" y="7835"/>
                  </a:cubicBezTo>
                  <a:lnTo>
                    <a:pt x="6120" y="7858"/>
                  </a:lnTo>
                  <a:lnTo>
                    <a:pt x="6120" y="9299"/>
                  </a:lnTo>
                  <a:lnTo>
                    <a:pt x="3477" y="9299"/>
                  </a:lnTo>
                  <a:cubicBezTo>
                    <a:pt x="3381" y="9299"/>
                    <a:pt x="3310" y="9371"/>
                    <a:pt x="3310" y="9466"/>
                  </a:cubicBezTo>
                  <a:cubicBezTo>
                    <a:pt x="3310" y="9549"/>
                    <a:pt x="3381" y="9621"/>
                    <a:pt x="3477" y="9621"/>
                  </a:cubicBezTo>
                  <a:lnTo>
                    <a:pt x="6632" y="9621"/>
                  </a:lnTo>
                  <a:cubicBezTo>
                    <a:pt x="6822" y="9621"/>
                    <a:pt x="6989" y="9787"/>
                    <a:pt x="6989" y="9978"/>
                  </a:cubicBezTo>
                  <a:lnTo>
                    <a:pt x="6989" y="11037"/>
                  </a:lnTo>
                  <a:cubicBezTo>
                    <a:pt x="6989" y="11133"/>
                    <a:pt x="7060" y="11204"/>
                    <a:pt x="7156" y="11204"/>
                  </a:cubicBezTo>
                  <a:cubicBezTo>
                    <a:pt x="7239" y="11204"/>
                    <a:pt x="7310" y="11133"/>
                    <a:pt x="7310" y="11037"/>
                  </a:cubicBezTo>
                  <a:lnTo>
                    <a:pt x="7310" y="8216"/>
                  </a:lnTo>
                  <a:lnTo>
                    <a:pt x="7751" y="8347"/>
                  </a:lnTo>
                  <a:cubicBezTo>
                    <a:pt x="8120" y="8454"/>
                    <a:pt x="8382" y="8811"/>
                    <a:pt x="8382" y="9192"/>
                  </a:cubicBezTo>
                  <a:lnTo>
                    <a:pt x="8382" y="11037"/>
                  </a:lnTo>
                  <a:cubicBezTo>
                    <a:pt x="8382" y="11133"/>
                    <a:pt x="8465" y="11204"/>
                    <a:pt x="8549" y="11204"/>
                  </a:cubicBezTo>
                  <a:cubicBezTo>
                    <a:pt x="8644" y="11204"/>
                    <a:pt x="8715" y="11133"/>
                    <a:pt x="8715" y="11037"/>
                  </a:cubicBezTo>
                  <a:lnTo>
                    <a:pt x="8715" y="9192"/>
                  </a:lnTo>
                  <a:cubicBezTo>
                    <a:pt x="8775" y="8656"/>
                    <a:pt x="8418" y="8180"/>
                    <a:pt x="7894" y="8037"/>
                  </a:cubicBezTo>
                  <a:lnTo>
                    <a:pt x="6048" y="7489"/>
                  </a:lnTo>
                  <a:cubicBezTo>
                    <a:pt x="5906" y="7442"/>
                    <a:pt x="5798" y="7287"/>
                    <a:pt x="5798" y="7144"/>
                  </a:cubicBezTo>
                  <a:lnTo>
                    <a:pt x="5798" y="6382"/>
                  </a:lnTo>
                  <a:cubicBezTo>
                    <a:pt x="6358" y="6001"/>
                    <a:pt x="6739" y="5382"/>
                    <a:pt x="6822" y="4715"/>
                  </a:cubicBezTo>
                  <a:lnTo>
                    <a:pt x="6929" y="4715"/>
                  </a:lnTo>
                  <a:cubicBezTo>
                    <a:pt x="7263" y="4715"/>
                    <a:pt x="7525" y="4477"/>
                    <a:pt x="7561" y="4179"/>
                  </a:cubicBezTo>
                  <a:cubicBezTo>
                    <a:pt x="7572" y="4013"/>
                    <a:pt x="7513" y="3834"/>
                    <a:pt x="7406" y="3715"/>
                  </a:cubicBezTo>
                  <a:cubicBezTo>
                    <a:pt x="7346" y="3656"/>
                    <a:pt x="7287" y="3608"/>
                    <a:pt x="7215" y="3572"/>
                  </a:cubicBezTo>
                  <a:lnTo>
                    <a:pt x="7215" y="3310"/>
                  </a:lnTo>
                  <a:lnTo>
                    <a:pt x="7572" y="3310"/>
                  </a:lnTo>
                  <a:cubicBezTo>
                    <a:pt x="7656" y="3310"/>
                    <a:pt x="7739" y="3239"/>
                    <a:pt x="7739" y="3155"/>
                  </a:cubicBezTo>
                  <a:cubicBezTo>
                    <a:pt x="7739" y="3060"/>
                    <a:pt x="7656" y="2989"/>
                    <a:pt x="7572" y="2989"/>
                  </a:cubicBezTo>
                  <a:lnTo>
                    <a:pt x="7382" y="2989"/>
                  </a:lnTo>
                  <a:cubicBezTo>
                    <a:pt x="7346" y="2346"/>
                    <a:pt x="7096" y="1727"/>
                    <a:pt x="6679" y="1227"/>
                  </a:cubicBezTo>
                  <a:lnTo>
                    <a:pt x="6679" y="1215"/>
                  </a:lnTo>
                  <a:cubicBezTo>
                    <a:pt x="6679" y="1048"/>
                    <a:pt x="6608" y="905"/>
                    <a:pt x="6465" y="798"/>
                  </a:cubicBezTo>
                  <a:lnTo>
                    <a:pt x="6084" y="524"/>
                  </a:lnTo>
                  <a:cubicBezTo>
                    <a:pt x="6024" y="487"/>
                    <a:pt x="5964" y="463"/>
                    <a:pt x="5900" y="463"/>
                  </a:cubicBezTo>
                  <a:cubicBezTo>
                    <a:pt x="5864" y="463"/>
                    <a:pt x="5826" y="471"/>
                    <a:pt x="5786" y="488"/>
                  </a:cubicBezTo>
                  <a:cubicBezTo>
                    <a:pt x="5775" y="488"/>
                    <a:pt x="5775" y="500"/>
                    <a:pt x="5751" y="500"/>
                  </a:cubicBezTo>
                  <a:cubicBezTo>
                    <a:pt x="5536" y="381"/>
                    <a:pt x="5310" y="310"/>
                    <a:pt x="5072" y="250"/>
                  </a:cubicBezTo>
                  <a:cubicBezTo>
                    <a:pt x="5024" y="96"/>
                    <a:pt x="4905" y="0"/>
                    <a:pt x="4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9" name="Google Shape;13949;p89"/>
            <p:cNvSpPr/>
            <p:nvPr/>
          </p:nvSpPr>
          <p:spPr>
            <a:xfrm>
              <a:off x="5420533" y="4102440"/>
              <a:ext cx="10581" cy="10201"/>
            </a:xfrm>
            <a:custGeom>
              <a:avLst/>
              <a:gdLst/>
              <a:ahLst/>
              <a:cxnLst/>
              <a:rect l="l" t="t" r="r" b="b"/>
              <a:pathLst>
                <a:path w="334" h="322" extrusionOk="0">
                  <a:moveTo>
                    <a:pt x="167" y="1"/>
                  </a:moveTo>
                  <a:cubicBezTo>
                    <a:pt x="84" y="1"/>
                    <a:pt x="0" y="72"/>
                    <a:pt x="0" y="167"/>
                  </a:cubicBezTo>
                  <a:cubicBezTo>
                    <a:pt x="0" y="251"/>
                    <a:pt x="84" y="322"/>
                    <a:pt x="167" y="322"/>
                  </a:cubicBezTo>
                  <a:cubicBezTo>
                    <a:pt x="262" y="322"/>
                    <a:pt x="334" y="251"/>
                    <a:pt x="334" y="167"/>
                  </a:cubicBez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0" name="Google Shape;13950;p89"/>
            <p:cNvSpPr/>
            <p:nvPr/>
          </p:nvSpPr>
          <p:spPr>
            <a:xfrm>
              <a:off x="5554064" y="4102440"/>
              <a:ext cx="10201" cy="10201"/>
            </a:xfrm>
            <a:custGeom>
              <a:avLst/>
              <a:gdLst/>
              <a:ahLst/>
              <a:cxnLst/>
              <a:rect l="l" t="t" r="r" b="b"/>
              <a:pathLst>
                <a:path w="322" h="322" extrusionOk="0">
                  <a:moveTo>
                    <a:pt x="167" y="1"/>
                  </a:moveTo>
                  <a:cubicBezTo>
                    <a:pt x="72" y="1"/>
                    <a:pt x="0" y="72"/>
                    <a:pt x="0" y="167"/>
                  </a:cubicBezTo>
                  <a:cubicBezTo>
                    <a:pt x="0" y="251"/>
                    <a:pt x="72" y="322"/>
                    <a:pt x="167" y="322"/>
                  </a:cubicBezTo>
                  <a:cubicBezTo>
                    <a:pt x="250" y="322"/>
                    <a:pt x="322" y="251"/>
                    <a:pt x="322" y="167"/>
                  </a:cubicBezTo>
                  <a:cubicBezTo>
                    <a:pt x="322" y="72"/>
                    <a:pt x="274"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51" name="Google Shape;13951;p89"/>
          <p:cNvGrpSpPr/>
          <p:nvPr/>
        </p:nvGrpSpPr>
        <p:grpSpPr>
          <a:xfrm>
            <a:off x="4896229" y="3610589"/>
            <a:ext cx="278784" cy="354594"/>
            <a:chOff x="4896229" y="3785989"/>
            <a:chExt cx="278784" cy="354594"/>
          </a:xfrm>
        </p:grpSpPr>
        <p:sp>
          <p:nvSpPr>
            <p:cNvPr id="13952" name="Google Shape;13952;p89"/>
            <p:cNvSpPr/>
            <p:nvPr/>
          </p:nvSpPr>
          <p:spPr>
            <a:xfrm>
              <a:off x="4896229" y="3785989"/>
              <a:ext cx="278784" cy="354594"/>
            </a:xfrm>
            <a:custGeom>
              <a:avLst/>
              <a:gdLst/>
              <a:ahLst/>
              <a:cxnLst/>
              <a:rect l="l" t="t" r="r" b="b"/>
              <a:pathLst>
                <a:path w="8800" h="11193" extrusionOk="0">
                  <a:moveTo>
                    <a:pt x="4418" y="488"/>
                  </a:moveTo>
                  <a:lnTo>
                    <a:pt x="4763" y="1536"/>
                  </a:lnTo>
                  <a:lnTo>
                    <a:pt x="4442" y="2072"/>
                  </a:lnTo>
                  <a:cubicBezTo>
                    <a:pt x="4442" y="2072"/>
                    <a:pt x="4442" y="2084"/>
                    <a:pt x="4418" y="2084"/>
                  </a:cubicBezTo>
                  <a:cubicBezTo>
                    <a:pt x="4406" y="2084"/>
                    <a:pt x="4406" y="2084"/>
                    <a:pt x="4406" y="2072"/>
                  </a:cubicBezTo>
                  <a:lnTo>
                    <a:pt x="4085" y="1536"/>
                  </a:lnTo>
                  <a:lnTo>
                    <a:pt x="4418" y="488"/>
                  </a:lnTo>
                  <a:close/>
                  <a:moveTo>
                    <a:pt x="5049" y="1703"/>
                  </a:moveTo>
                  <a:cubicBezTo>
                    <a:pt x="6120" y="1977"/>
                    <a:pt x="6882" y="2965"/>
                    <a:pt x="6882" y="4084"/>
                  </a:cubicBezTo>
                  <a:lnTo>
                    <a:pt x="6882" y="4465"/>
                  </a:lnTo>
                  <a:cubicBezTo>
                    <a:pt x="6823" y="4501"/>
                    <a:pt x="6787" y="4560"/>
                    <a:pt x="6787" y="4620"/>
                  </a:cubicBezTo>
                  <a:cubicBezTo>
                    <a:pt x="6787" y="4703"/>
                    <a:pt x="6871" y="4775"/>
                    <a:pt x="6954" y="4775"/>
                  </a:cubicBezTo>
                  <a:cubicBezTo>
                    <a:pt x="7025" y="4775"/>
                    <a:pt x="7097" y="4810"/>
                    <a:pt x="7168" y="4870"/>
                  </a:cubicBezTo>
                  <a:cubicBezTo>
                    <a:pt x="7228" y="4929"/>
                    <a:pt x="7240" y="5001"/>
                    <a:pt x="7240" y="5072"/>
                  </a:cubicBezTo>
                  <a:cubicBezTo>
                    <a:pt x="7228" y="5215"/>
                    <a:pt x="7085" y="5334"/>
                    <a:pt x="6942" y="5334"/>
                  </a:cubicBezTo>
                  <a:lnTo>
                    <a:pt x="6871" y="5334"/>
                  </a:lnTo>
                  <a:lnTo>
                    <a:pt x="6871" y="5310"/>
                  </a:lnTo>
                  <a:cubicBezTo>
                    <a:pt x="6871" y="5227"/>
                    <a:pt x="6787" y="5156"/>
                    <a:pt x="6704" y="5156"/>
                  </a:cubicBezTo>
                  <a:cubicBezTo>
                    <a:pt x="6609" y="5156"/>
                    <a:pt x="6537" y="5227"/>
                    <a:pt x="6537" y="5310"/>
                  </a:cubicBezTo>
                  <a:cubicBezTo>
                    <a:pt x="6537" y="6477"/>
                    <a:pt x="5585" y="7430"/>
                    <a:pt x="4430" y="7430"/>
                  </a:cubicBezTo>
                  <a:cubicBezTo>
                    <a:pt x="3263" y="7418"/>
                    <a:pt x="2310" y="6465"/>
                    <a:pt x="2310" y="5298"/>
                  </a:cubicBezTo>
                  <a:cubicBezTo>
                    <a:pt x="2310" y="5215"/>
                    <a:pt x="2239" y="5132"/>
                    <a:pt x="2144" y="5132"/>
                  </a:cubicBezTo>
                  <a:cubicBezTo>
                    <a:pt x="2060" y="5132"/>
                    <a:pt x="1989" y="5215"/>
                    <a:pt x="1989" y="5298"/>
                  </a:cubicBezTo>
                  <a:lnTo>
                    <a:pt x="1989" y="5310"/>
                  </a:lnTo>
                  <a:lnTo>
                    <a:pt x="1882" y="5310"/>
                  </a:lnTo>
                  <a:cubicBezTo>
                    <a:pt x="1810" y="5310"/>
                    <a:pt x="1727" y="5287"/>
                    <a:pt x="1668" y="5227"/>
                  </a:cubicBezTo>
                  <a:cubicBezTo>
                    <a:pt x="1608" y="5168"/>
                    <a:pt x="1596" y="5096"/>
                    <a:pt x="1596" y="5013"/>
                  </a:cubicBezTo>
                  <a:cubicBezTo>
                    <a:pt x="1608" y="4882"/>
                    <a:pt x="1751" y="4763"/>
                    <a:pt x="1894" y="4763"/>
                  </a:cubicBezTo>
                  <a:cubicBezTo>
                    <a:pt x="1989" y="4763"/>
                    <a:pt x="2060" y="4691"/>
                    <a:pt x="2060" y="4596"/>
                  </a:cubicBezTo>
                  <a:cubicBezTo>
                    <a:pt x="2060" y="4525"/>
                    <a:pt x="2013" y="4465"/>
                    <a:pt x="1941" y="4453"/>
                  </a:cubicBezTo>
                  <a:lnTo>
                    <a:pt x="1941" y="4084"/>
                  </a:lnTo>
                  <a:cubicBezTo>
                    <a:pt x="1941" y="2965"/>
                    <a:pt x="2703" y="1977"/>
                    <a:pt x="3775" y="1703"/>
                  </a:cubicBezTo>
                  <a:lnTo>
                    <a:pt x="4108" y="2250"/>
                  </a:lnTo>
                  <a:cubicBezTo>
                    <a:pt x="4168" y="2358"/>
                    <a:pt x="4287" y="2417"/>
                    <a:pt x="4406" y="2417"/>
                  </a:cubicBezTo>
                  <a:cubicBezTo>
                    <a:pt x="4525" y="2417"/>
                    <a:pt x="4644" y="2358"/>
                    <a:pt x="4704" y="2250"/>
                  </a:cubicBezTo>
                  <a:lnTo>
                    <a:pt x="5049" y="1703"/>
                  </a:lnTo>
                  <a:close/>
                  <a:moveTo>
                    <a:pt x="3025" y="7846"/>
                  </a:moveTo>
                  <a:lnTo>
                    <a:pt x="3025" y="7858"/>
                  </a:lnTo>
                  <a:lnTo>
                    <a:pt x="3025" y="8168"/>
                  </a:lnTo>
                  <a:cubicBezTo>
                    <a:pt x="3025" y="8323"/>
                    <a:pt x="2942" y="8454"/>
                    <a:pt x="2787" y="8513"/>
                  </a:cubicBezTo>
                  <a:lnTo>
                    <a:pt x="2418" y="8263"/>
                  </a:lnTo>
                  <a:cubicBezTo>
                    <a:pt x="2310" y="8192"/>
                    <a:pt x="2299" y="8085"/>
                    <a:pt x="2322" y="8001"/>
                  </a:cubicBezTo>
                  <a:cubicBezTo>
                    <a:pt x="2358" y="7930"/>
                    <a:pt x="2418" y="7846"/>
                    <a:pt x="2537" y="7846"/>
                  </a:cubicBezTo>
                  <a:close/>
                  <a:moveTo>
                    <a:pt x="6311" y="7870"/>
                  </a:moveTo>
                  <a:cubicBezTo>
                    <a:pt x="6430" y="7870"/>
                    <a:pt x="6501" y="7954"/>
                    <a:pt x="6525" y="8037"/>
                  </a:cubicBezTo>
                  <a:cubicBezTo>
                    <a:pt x="6549" y="8108"/>
                    <a:pt x="6537" y="8216"/>
                    <a:pt x="6430" y="8287"/>
                  </a:cubicBezTo>
                  <a:lnTo>
                    <a:pt x="6061" y="8549"/>
                  </a:lnTo>
                  <a:cubicBezTo>
                    <a:pt x="5906" y="8466"/>
                    <a:pt x="5823" y="8335"/>
                    <a:pt x="5823" y="8192"/>
                  </a:cubicBezTo>
                  <a:lnTo>
                    <a:pt x="5823" y="7870"/>
                  </a:lnTo>
                  <a:close/>
                  <a:moveTo>
                    <a:pt x="6406" y="7334"/>
                  </a:moveTo>
                  <a:cubicBezTo>
                    <a:pt x="6894" y="7334"/>
                    <a:pt x="7299" y="7739"/>
                    <a:pt x="7299" y="8227"/>
                  </a:cubicBezTo>
                  <a:cubicBezTo>
                    <a:pt x="7240" y="9049"/>
                    <a:pt x="6716" y="9763"/>
                    <a:pt x="5990" y="10049"/>
                  </a:cubicBezTo>
                  <a:lnTo>
                    <a:pt x="5990" y="9990"/>
                  </a:lnTo>
                  <a:cubicBezTo>
                    <a:pt x="5990" y="9894"/>
                    <a:pt x="5906" y="9823"/>
                    <a:pt x="5823" y="9823"/>
                  </a:cubicBezTo>
                  <a:cubicBezTo>
                    <a:pt x="5739" y="9823"/>
                    <a:pt x="5656" y="9894"/>
                    <a:pt x="5656" y="9990"/>
                  </a:cubicBezTo>
                  <a:lnTo>
                    <a:pt x="5656" y="10132"/>
                  </a:lnTo>
                  <a:cubicBezTo>
                    <a:pt x="5537" y="10156"/>
                    <a:pt x="5418" y="10168"/>
                    <a:pt x="5299" y="10168"/>
                  </a:cubicBezTo>
                  <a:lnTo>
                    <a:pt x="3549" y="10168"/>
                  </a:lnTo>
                  <a:cubicBezTo>
                    <a:pt x="3430" y="10168"/>
                    <a:pt x="3311" y="10156"/>
                    <a:pt x="3192" y="10132"/>
                  </a:cubicBezTo>
                  <a:lnTo>
                    <a:pt x="3192" y="9990"/>
                  </a:lnTo>
                  <a:cubicBezTo>
                    <a:pt x="3192" y="9894"/>
                    <a:pt x="3120" y="9823"/>
                    <a:pt x="3025" y="9823"/>
                  </a:cubicBezTo>
                  <a:cubicBezTo>
                    <a:pt x="2942" y="9823"/>
                    <a:pt x="2858" y="9894"/>
                    <a:pt x="2858" y="9990"/>
                  </a:cubicBezTo>
                  <a:lnTo>
                    <a:pt x="2858" y="10049"/>
                  </a:lnTo>
                  <a:cubicBezTo>
                    <a:pt x="2132" y="9763"/>
                    <a:pt x="1608" y="9061"/>
                    <a:pt x="1608" y="8227"/>
                  </a:cubicBezTo>
                  <a:cubicBezTo>
                    <a:pt x="1608" y="7739"/>
                    <a:pt x="2013" y="7334"/>
                    <a:pt x="2501" y="7334"/>
                  </a:cubicBezTo>
                  <a:lnTo>
                    <a:pt x="3037" y="7334"/>
                  </a:lnTo>
                  <a:lnTo>
                    <a:pt x="3037" y="7358"/>
                  </a:lnTo>
                  <a:lnTo>
                    <a:pt x="3037" y="7549"/>
                  </a:lnTo>
                  <a:lnTo>
                    <a:pt x="2549" y="7549"/>
                  </a:lnTo>
                  <a:cubicBezTo>
                    <a:pt x="2299" y="7549"/>
                    <a:pt x="2084" y="7692"/>
                    <a:pt x="2025" y="7930"/>
                  </a:cubicBezTo>
                  <a:cubicBezTo>
                    <a:pt x="1953" y="8168"/>
                    <a:pt x="2037" y="8406"/>
                    <a:pt x="2251" y="8549"/>
                  </a:cubicBezTo>
                  <a:lnTo>
                    <a:pt x="4156" y="9811"/>
                  </a:lnTo>
                  <a:cubicBezTo>
                    <a:pt x="4239" y="9870"/>
                    <a:pt x="4346" y="9894"/>
                    <a:pt x="4442" y="9894"/>
                  </a:cubicBezTo>
                  <a:cubicBezTo>
                    <a:pt x="4525" y="9894"/>
                    <a:pt x="4632" y="9870"/>
                    <a:pt x="4727" y="9811"/>
                  </a:cubicBezTo>
                  <a:lnTo>
                    <a:pt x="5228" y="9466"/>
                  </a:lnTo>
                  <a:cubicBezTo>
                    <a:pt x="5299" y="9418"/>
                    <a:pt x="5323" y="9323"/>
                    <a:pt x="5275" y="9239"/>
                  </a:cubicBezTo>
                  <a:cubicBezTo>
                    <a:pt x="5247" y="9197"/>
                    <a:pt x="5197" y="9175"/>
                    <a:pt x="5146" y="9175"/>
                  </a:cubicBezTo>
                  <a:cubicBezTo>
                    <a:pt x="5112" y="9175"/>
                    <a:pt x="5077" y="9185"/>
                    <a:pt x="5049" y="9204"/>
                  </a:cubicBezTo>
                  <a:lnTo>
                    <a:pt x="4549" y="9537"/>
                  </a:lnTo>
                  <a:cubicBezTo>
                    <a:pt x="4519" y="9561"/>
                    <a:pt x="4480" y="9573"/>
                    <a:pt x="4442" y="9573"/>
                  </a:cubicBezTo>
                  <a:cubicBezTo>
                    <a:pt x="4403" y="9573"/>
                    <a:pt x="4364" y="9561"/>
                    <a:pt x="4335" y="9537"/>
                  </a:cubicBezTo>
                  <a:lnTo>
                    <a:pt x="3120" y="8727"/>
                  </a:lnTo>
                  <a:cubicBezTo>
                    <a:pt x="3275" y="8585"/>
                    <a:pt x="3382" y="8394"/>
                    <a:pt x="3382" y="8192"/>
                  </a:cubicBezTo>
                  <a:lnTo>
                    <a:pt x="3382" y="7501"/>
                  </a:lnTo>
                  <a:cubicBezTo>
                    <a:pt x="3715" y="7668"/>
                    <a:pt x="4061" y="7739"/>
                    <a:pt x="4454" y="7739"/>
                  </a:cubicBezTo>
                  <a:cubicBezTo>
                    <a:pt x="4835" y="7739"/>
                    <a:pt x="5204" y="7656"/>
                    <a:pt x="5525" y="7501"/>
                  </a:cubicBezTo>
                  <a:lnTo>
                    <a:pt x="5525" y="8192"/>
                  </a:lnTo>
                  <a:cubicBezTo>
                    <a:pt x="5525" y="8394"/>
                    <a:pt x="5632" y="8597"/>
                    <a:pt x="5799" y="8727"/>
                  </a:cubicBezTo>
                  <a:lnTo>
                    <a:pt x="5692" y="8799"/>
                  </a:lnTo>
                  <a:cubicBezTo>
                    <a:pt x="5609" y="8847"/>
                    <a:pt x="5597" y="8942"/>
                    <a:pt x="5644" y="9025"/>
                  </a:cubicBezTo>
                  <a:cubicBezTo>
                    <a:pt x="5680" y="9061"/>
                    <a:pt x="5728" y="9097"/>
                    <a:pt x="5775" y="9097"/>
                  </a:cubicBezTo>
                  <a:cubicBezTo>
                    <a:pt x="5811" y="9097"/>
                    <a:pt x="5835" y="9085"/>
                    <a:pt x="5870" y="9061"/>
                  </a:cubicBezTo>
                  <a:lnTo>
                    <a:pt x="6656" y="8549"/>
                  </a:lnTo>
                  <a:cubicBezTo>
                    <a:pt x="6871" y="8406"/>
                    <a:pt x="6954" y="8156"/>
                    <a:pt x="6882" y="7930"/>
                  </a:cubicBezTo>
                  <a:cubicBezTo>
                    <a:pt x="6799" y="7704"/>
                    <a:pt x="6597" y="7549"/>
                    <a:pt x="6359" y="7549"/>
                  </a:cubicBezTo>
                  <a:lnTo>
                    <a:pt x="5870" y="7549"/>
                  </a:lnTo>
                  <a:lnTo>
                    <a:pt x="5870" y="7358"/>
                  </a:lnTo>
                  <a:lnTo>
                    <a:pt x="5870" y="7334"/>
                  </a:lnTo>
                  <a:close/>
                  <a:moveTo>
                    <a:pt x="4406" y="0"/>
                  </a:moveTo>
                  <a:cubicBezTo>
                    <a:pt x="4311" y="0"/>
                    <a:pt x="4215" y="72"/>
                    <a:pt x="4168" y="167"/>
                  </a:cubicBezTo>
                  <a:lnTo>
                    <a:pt x="3775" y="1358"/>
                  </a:lnTo>
                  <a:cubicBezTo>
                    <a:pt x="2501" y="1643"/>
                    <a:pt x="1596" y="2786"/>
                    <a:pt x="1596" y="4084"/>
                  </a:cubicBezTo>
                  <a:lnTo>
                    <a:pt x="1596" y="4513"/>
                  </a:lnTo>
                  <a:cubicBezTo>
                    <a:pt x="1406" y="4596"/>
                    <a:pt x="1275" y="4775"/>
                    <a:pt x="1251" y="4989"/>
                  </a:cubicBezTo>
                  <a:cubicBezTo>
                    <a:pt x="1239" y="5156"/>
                    <a:pt x="1298" y="5322"/>
                    <a:pt x="1406" y="5453"/>
                  </a:cubicBezTo>
                  <a:cubicBezTo>
                    <a:pt x="1525" y="5572"/>
                    <a:pt x="1691" y="5644"/>
                    <a:pt x="1846" y="5644"/>
                  </a:cubicBezTo>
                  <a:lnTo>
                    <a:pt x="1965" y="5644"/>
                  </a:lnTo>
                  <a:cubicBezTo>
                    <a:pt x="2049" y="6180"/>
                    <a:pt x="2287" y="6644"/>
                    <a:pt x="2644" y="7013"/>
                  </a:cubicBezTo>
                  <a:lnTo>
                    <a:pt x="2465" y="7013"/>
                  </a:lnTo>
                  <a:cubicBezTo>
                    <a:pt x="1787" y="7013"/>
                    <a:pt x="1239" y="7561"/>
                    <a:pt x="1239" y="8227"/>
                  </a:cubicBezTo>
                  <a:cubicBezTo>
                    <a:pt x="1239" y="8489"/>
                    <a:pt x="1287" y="8727"/>
                    <a:pt x="1358" y="8942"/>
                  </a:cubicBezTo>
                  <a:lnTo>
                    <a:pt x="882" y="9085"/>
                  </a:lnTo>
                  <a:cubicBezTo>
                    <a:pt x="358" y="9228"/>
                    <a:pt x="1" y="9704"/>
                    <a:pt x="1" y="10240"/>
                  </a:cubicBezTo>
                  <a:lnTo>
                    <a:pt x="1" y="11025"/>
                  </a:lnTo>
                  <a:cubicBezTo>
                    <a:pt x="1" y="11121"/>
                    <a:pt x="84" y="11192"/>
                    <a:pt x="167" y="11192"/>
                  </a:cubicBezTo>
                  <a:cubicBezTo>
                    <a:pt x="263" y="11192"/>
                    <a:pt x="334" y="11121"/>
                    <a:pt x="334" y="11025"/>
                  </a:cubicBezTo>
                  <a:lnTo>
                    <a:pt x="334" y="10240"/>
                  </a:lnTo>
                  <a:cubicBezTo>
                    <a:pt x="334" y="9847"/>
                    <a:pt x="596" y="9489"/>
                    <a:pt x="977" y="9394"/>
                  </a:cubicBezTo>
                  <a:lnTo>
                    <a:pt x="1477" y="9239"/>
                  </a:lnTo>
                  <a:cubicBezTo>
                    <a:pt x="1751" y="9775"/>
                    <a:pt x="2239" y="10192"/>
                    <a:pt x="2822" y="10382"/>
                  </a:cubicBezTo>
                  <a:lnTo>
                    <a:pt x="2822" y="11025"/>
                  </a:lnTo>
                  <a:cubicBezTo>
                    <a:pt x="2822" y="11121"/>
                    <a:pt x="2894" y="11192"/>
                    <a:pt x="2977" y="11192"/>
                  </a:cubicBezTo>
                  <a:cubicBezTo>
                    <a:pt x="3072" y="11192"/>
                    <a:pt x="3144" y="11121"/>
                    <a:pt x="3144" y="11025"/>
                  </a:cubicBezTo>
                  <a:lnTo>
                    <a:pt x="3144" y="10466"/>
                  </a:lnTo>
                  <a:cubicBezTo>
                    <a:pt x="3263" y="10478"/>
                    <a:pt x="3382" y="10490"/>
                    <a:pt x="3501" y="10490"/>
                  </a:cubicBezTo>
                  <a:lnTo>
                    <a:pt x="5263" y="10490"/>
                  </a:lnTo>
                  <a:cubicBezTo>
                    <a:pt x="5382" y="10490"/>
                    <a:pt x="5501" y="10478"/>
                    <a:pt x="5620" y="10466"/>
                  </a:cubicBezTo>
                  <a:lnTo>
                    <a:pt x="5620" y="11025"/>
                  </a:lnTo>
                  <a:cubicBezTo>
                    <a:pt x="5620" y="11121"/>
                    <a:pt x="5692" y="11192"/>
                    <a:pt x="5775" y="11192"/>
                  </a:cubicBezTo>
                  <a:cubicBezTo>
                    <a:pt x="5870" y="11192"/>
                    <a:pt x="5942" y="11121"/>
                    <a:pt x="5942" y="11025"/>
                  </a:cubicBezTo>
                  <a:lnTo>
                    <a:pt x="5942" y="10382"/>
                  </a:lnTo>
                  <a:cubicBezTo>
                    <a:pt x="6525" y="10192"/>
                    <a:pt x="7013" y="9775"/>
                    <a:pt x="7287" y="9239"/>
                  </a:cubicBezTo>
                  <a:lnTo>
                    <a:pt x="7787" y="9394"/>
                  </a:lnTo>
                  <a:cubicBezTo>
                    <a:pt x="8156" y="9489"/>
                    <a:pt x="8430" y="9847"/>
                    <a:pt x="8430" y="10240"/>
                  </a:cubicBezTo>
                  <a:lnTo>
                    <a:pt x="8430" y="11025"/>
                  </a:lnTo>
                  <a:cubicBezTo>
                    <a:pt x="8430" y="11121"/>
                    <a:pt x="8502" y="11192"/>
                    <a:pt x="8585" y="11192"/>
                  </a:cubicBezTo>
                  <a:cubicBezTo>
                    <a:pt x="8680" y="11192"/>
                    <a:pt x="8752" y="11121"/>
                    <a:pt x="8752" y="11025"/>
                  </a:cubicBezTo>
                  <a:lnTo>
                    <a:pt x="8752" y="10240"/>
                  </a:lnTo>
                  <a:cubicBezTo>
                    <a:pt x="8799" y="9704"/>
                    <a:pt x="8442" y="9228"/>
                    <a:pt x="7918" y="9085"/>
                  </a:cubicBezTo>
                  <a:lnTo>
                    <a:pt x="7442" y="8942"/>
                  </a:lnTo>
                  <a:cubicBezTo>
                    <a:pt x="7514" y="8727"/>
                    <a:pt x="7561" y="8489"/>
                    <a:pt x="7561" y="8227"/>
                  </a:cubicBezTo>
                  <a:cubicBezTo>
                    <a:pt x="7561" y="7561"/>
                    <a:pt x="7013" y="7013"/>
                    <a:pt x="6347" y="7013"/>
                  </a:cubicBezTo>
                  <a:lnTo>
                    <a:pt x="6168" y="7013"/>
                  </a:lnTo>
                  <a:cubicBezTo>
                    <a:pt x="6525" y="6644"/>
                    <a:pt x="6763" y="6180"/>
                    <a:pt x="6835" y="5644"/>
                  </a:cubicBezTo>
                  <a:lnTo>
                    <a:pt x="6942" y="5644"/>
                  </a:lnTo>
                  <a:cubicBezTo>
                    <a:pt x="7263" y="5644"/>
                    <a:pt x="7537" y="5406"/>
                    <a:pt x="7561" y="5108"/>
                  </a:cubicBezTo>
                  <a:cubicBezTo>
                    <a:pt x="7573" y="4941"/>
                    <a:pt x="7514" y="4763"/>
                    <a:pt x="7418" y="4644"/>
                  </a:cubicBezTo>
                  <a:cubicBezTo>
                    <a:pt x="7359" y="4584"/>
                    <a:pt x="7299" y="4536"/>
                    <a:pt x="7216" y="4489"/>
                  </a:cubicBezTo>
                  <a:lnTo>
                    <a:pt x="7216" y="4084"/>
                  </a:lnTo>
                  <a:cubicBezTo>
                    <a:pt x="7216" y="2786"/>
                    <a:pt x="6311" y="1643"/>
                    <a:pt x="5049" y="1358"/>
                  </a:cubicBezTo>
                  <a:lnTo>
                    <a:pt x="4644" y="167"/>
                  </a:lnTo>
                  <a:cubicBezTo>
                    <a:pt x="4620" y="60"/>
                    <a:pt x="4513" y="0"/>
                    <a:pt x="4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3" name="Google Shape;13953;p89"/>
            <p:cNvSpPr/>
            <p:nvPr/>
          </p:nvSpPr>
          <p:spPr>
            <a:xfrm>
              <a:off x="4997700" y="3932319"/>
              <a:ext cx="10201" cy="15872"/>
            </a:xfrm>
            <a:custGeom>
              <a:avLst/>
              <a:gdLst/>
              <a:ahLst/>
              <a:cxnLst/>
              <a:rect l="l" t="t" r="r" b="b"/>
              <a:pathLst>
                <a:path w="322" h="501" extrusionOk="0">
                  <a:moveTo>
                    <a:pt x="167" y="1"/>
                  </a:moveTo>
                  <a:cubicBezTo>
                    <a:pt x="72" y="1"/>
                    <a:pt x="0" y="72"/>
                    <a:pt x="0" y="156"/>
                  </a:cubicBezTo>
                  <a:lnTo>
                    <a:pt x="0" y="334"/>
                  </a:lnTo>
                  <a:cubicBezTo>
                    <a:pt x="0" y="429"/>
                    <a:pt x="72" y="501"/>
                    <a:pt x="167" y="501"/>
                  </a:cubicBezTo>
                  <a:cubicBezTo>
                    <a:pt x="250" y="501"/>
                    <a:pt x="322" y="429"/>
                    <a:pt x="322" y="334"/>
                  </a:cubicBezTo>
                  <a:lnTo>
                    <a:pt x="322" y="156"/>
                  </a:lnTo>
                  <a:cubicBezTo>
                    <a:pt x="322"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4" name="Google Shape;13954;p89"/>
            <p:cNvSpPr/>
            <p:nvPr/>
          </p:nvSpPr>
          <p:spPr>
            <a:xfrm>
              <a:off x="5064830" y="3932319"/>
              <a:ext cx="10233" cy="15872"/>
            </a:xfrm>
            <a:custGeom>
              <a:avLst/>
              <a:gdLst/>
              <a:ahLst/>
              <a:cxnLst/>
              <a:rect l="l" t="t" r="r" b="b"/>
              <a:pathLst>
                <a:path w="323" h="501" extrusionOk="0">
                  <a:moveTo>
                    <a:pt x="156" y="1"/>
                  </a:moveTo>
                  <a:cubicBezTo>
                    <a:pt x="72" y="1"/>
                    <a:pt x="1" y="72"/>
                    <a:pt x="1" y="156"/>
                  </a:cubicBezTo>
                  <a:lnTo>
                    <a:pt x="1" y="334"/>
                  </a:lnTo>
                  <a:cubicBezTo>
                    <a:pt x="1" y="429"/>
                    <a:pt x="72" y="501"/>
                    <a:pt x="156" y="501"/>
                  </a:cubicBezTo>
                  <a:cubicBezTo>
                    <a:pt x="251" y="501"/>
                    <a:pt x="322" y="429"/>
                    <a:pt x="322" y="334"/>
                  </a:cubicBezTo>
                  <a:lnTo>
                    <a:pt x="322" y="156"/>
                  </a:lnTo>
                  <a:cubicBezTo>
                    <a:pt x="322" y="60"/>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5" name="Google Shape;13955;p89"/>
            <p:cNvSpPr/>
            <p:nvPr/>
          </p:nvSpPr>
          <p:spPr>
            <a:xfrm>
              <a:off x="5013160" y="3970905"/>
              <a:ext cx="46063" cy="16157"/>
            </a:xfrm>
            <a:custGeom>
              <a:avLst/>
              <a:gdLst/>
              <a:ahLst/>
              <a:cxnLst/>
              <a:rect l="l" t="t" r="r" b="b"/>
              <a:pathLst>
                <a:path w="1454" h="510" extrusionOk="0">
                  <a:moveTo>
                    <a:pt x="188" y="0"/>
                  </a:moveTo>
                  <a:cubicBezTo>
                    <a:pt x="146" y="0"/>
                    <a:pt x="102" y="15"/>
                    <a:pt x="60" y="45"/>
                  </a:cubicBezTo>
                  <a:cubicBezTo>
                    <a:pt x="1" y="104"/>
                    <a:pt x="1" y="212"/>
                    <a:pt x="60" y="283"/>
                  </a:cubicBezTo>
                  <a:cubicBezTo>
                    <a:pt x="215" y="414"/>
                    <a:pt x="453" y="509"/>
                    <a:pt x="703" y="509"/>
                  </a:cubicBezTo>
                  <a:cubicBezTo>
                    <a:pt x="977" y="509"/>
                    <a:pt x="1215" y="414"/>
                    <a:pt x="1346" y="283"/>
                  </a:cubicBezTo>
                  <a:cubicBezTo>
                    <a:pt x="1429" y="223"/>
                    <a:pt x="1453"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6" name="Google Shape;13956;p89"/>
            <p:cNvSpPr/>
            <p:nvPr/>
          </p:nvSpPr>
          <p:spPr>
            <a:xfrm>
              <a:off x="4991649" y="3915370"/>
              <a:ext cx="28322" cy="16252"/>
            </a:xfrm>
            <a:custGeom>
              <a:avLst/>
              <a:gdLst/>
              <a:ahLst/>
              <a:cxnLst/>
              <a:rect l="l" t="t" r="r" b="b"/>
              <a:pathLst>
                <a:path w="894" h="513" extrusionOk="0">
                  <a:moveTo>
                    <a:pt x="177" y="0"/>
                  </a:moveTo>
                  <a:cubicBezTo>
                    <a:pt x="109" y="0"/>
                    <a:pt x="52" y="45"/>
                    <a:pt x="25" y="119"/>
                  </a:cubicBezTo>
                  <a:cubicBezTo>
                    <a:pt x="1" y="202"/>
                    <a:pt x="37" y="298"/>
                    <a:pt x="132" y="322"/>
                  </a:cubicBezTo>
                  <a:lnTo>
                    <a:pt x="656" y="500"/>
                  </a:lnTo>
                  <a:cubicBezTo>
                    <a:pt x="668" y="500"/>
                    <a:pt x="680" y="512"/>
                    <a:pt x="703" y="512"/>
                  </a:cubicBezTo>
                  <a:cubicBezTo>
                    <a:pt x="775" y="512"/>
                    <a:pt x="834" y="476"/>
                    <a:pt x="846" y="393"/>
                  </a:cubicBezTo>
                  <a:cubicBezTo>
                    <a:pt x="894" y="310"/>
                    <a:pt x="846" y="202"/>
                    <a:pt x="763" y="191"/>
                  </a:cubicBezTo>
                  <a:lnTo>
                    <a:pt x="239" y="12"/>
                  </a:lnTo>
                  <a:cubicBezTo>
                    <a:pt x="218" y="4"/>
                    <a:pt x="197"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7" name="Google Shape;13957;p89"/>
            <p:cNvSpPr/>
            <p:nvPr/>
          </p:nvSpPr>
          <p:spPr>
            <a:xfrm>
              <a:off x="5052760" y="3915370"/>
              <a:ext cx="28322" cy="16252"/>
            </a:xfrm>
            <a:custGeom>
              <a:avLst/>
              <a:gdLst/>
              <a:ahLst/>
              <a:cxnLst/>
              <a:rect l="l" t="t" r="r" b="b"/>
              <a:pathLst>
                <a:path w="894" h="513" extrusionOk="0">
                  <a:moveTo>
                    <a:pt x="718" y="0"/>
                  </a:moveTo>
                  <a:cubicBezTo>
                    <a:pt x="698" y="0"/>
                    <a:pt x="677" y="4"/>
                    <a:pt x="656" y="12"/>
                  </a:cubicBezTo>
                  <a:lnTo>
                    <a:pt x="144" y="191"/>
                  </a:lnTo>
                  <a:cubicBezTo>
                    <a:pt x="48" y="214"/>
                    <a:pt x="1" y="310"/>
                    <a:pt x="36" y="393"/>
                  </a:cubicBezTo>
                  <a:cubicBezTo>
                    <a:pt x="60" y="476"/>
                    <a:pt x="120" y="512"/>
                    <a:pt x="179" y="512"/>
                  </a:cubicBezTo>
                  <a:cubicBezTo>
                    <a:pt x="191" y="512"/>
                    <a:pt x="215" y="512"/>
                    <a:pt x="227" y="500"/>
                  </a:cubicBezTo>
                  <a:lnTo>
                    <a:pt x="751" y="322"/>
                  </a:lnTo>
                  <a:cubicBezTo>
                    <a:pt x="858" y="298"/>
                    <a:pt x="894" y="191"/>
                    <a:pt x="870" y="119"/>
                  </a:cubicBezTo>
                  <a:cubicBezTo>
                    <a:pt x="842" y="45"/>
                    <a:pt x="786" y="0"/>
                    <a:pt x="7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58" name="Google Shape;13958;p89"/>
          <p:cNvGrpSpPr/>
          <p:nvPr/>
        </p:nvGrpSpPr>
        <p:grpSpPr>
          <a:xfrm>
            <a:off x="7592387" y="3612458"/>
            <a:ext cx="273874" cy="351204"/>
            <a:chOff x="7592387" y="3787858"/>
            <a:chExt cx="273874" cy="351204"/>
          </a:xfrm>
        </p:grpSpPr>
        <p:sp>
          <p:nvSpPr>
            <p:cNvPr id="13959" name="Google Shape;13959;p89"/>
            <p:cNvSpPr/>
            <p:nvPr/>
          </p:nvSpPr>
          <p:spPr>
            <a:xfrm>
              <a:off x="7592387" y="3787858"/>
              <a:ext cx="273874" cy="351204"/>
            </a:xfrm>
            <a:custGeom>
              <a:avLst/>
              <a:gdLst/>
              <a:ahLst/>
              <a:cxnLst/>
              <a:rect l="l" t="t" r="r" b="b"/>
              <a:pathLst>
                <a:path w="8645" h="11086" extrusionOk="0">
                  <a:moveTo>
                    <a:pt x="4692" y="1358"/>
                  </a:moveTo>
                  <a:lnTo>
                    <a:pt x="4692" y="1894"/>
                  </a:lnTo>
                  <a:cubicBezTo>
                    <a:pt x="4692" y="2084"/>
                    <a:pt x="4525" y="2251"/>
                    <a:pt x="4334" y="2251"/>
                  </a:cubicBezTo>
                  <a:cubicBezTo>
                    <a:pt x="4120" y="2251"/>
                    <a:pt x="3977" y="2084"/>
                    <a:pt x="3977" y="1894"/>
                  </a:cubicBezTo>
                  <a:lnTo>
                    <a:pt x="3977" y="1358"/>
                  </a:lnTo>
                  <a:close/>
                  <a:moveTo>
                    <a:pt x="4311" y="334"/>
                  </a:moveTo>
                  <a:lnTo>
                    <a:pt x="6799" y="1001"/>
                  </a:lnTo>
                  <a:lnTo>
                    <a:pt x="7740" y="2561"/>
                  </a:lnTo>
                  <a:lnTo>
                    <a:pt x="7073" y="3227"/>
                  </a:lnTo>
                  <a:lnTo>
                    <a:pt x="7073" y="2418"/>
                  </a:lnTo>
                  <a:cubicBezTo>
                    <a:pt x="7073" y="2239"/>
                    <a:pt x="6918" y="2072"/>
                    <a:pt x="6728" y="2072"/>
                  </a:cubicBezTo>
                  <a:lnTo>
                    <a:pt x="6549" y="2072"/>
                  </a:lnTo>
                  <a:cubicBezTo>
                    <a:pt x="6454" y="2072"/>
                    <a:pt x="6382" y="2144"/>
                    <a:pt x="6382" y="2239"/>
                  </a:cubicBezTo>
                  <a:cubicBezTo>
                    <a:pt x="6382" y="2322"/>
                    <a:pt x="6454" y="2394"/>
                    <a:pt x="6549" y="2394"/>
                  </a:cubicBezTo>
                  <a:lnTo>
                    <a:pt x="6728" y="2394"/>
                  </a:lnTo>
                  <a:cubicBezTo>
                    <a:pt x="6728" y="2394"/>
                    <a:pt x="6739" y="2394"/>
                    <a:pt x="6739" y="2418"/>
                  </a:cubicBezTo>
                  <a:lnTo>
                    <a:pt x="6739" y="3108"/>
                  </a:lnTo>
                  <a:lnTo>
                    <a:pt x="1870" y="3108"/>
                  </a:lnTo>
                  <a:lnTo>
                    <a:pt x="1870" y="2418"/>
                  </a:lnTo>
                  <a:cubicBezTo>
                    <a:pt x="1870" y="2418"/>
                    <a:pt x="1870" y="2394"/>
                    <a:pt x="1894" y="2394"/>
                  </a:cubicBezTo>
                  <a:lnTo>
                    <a:pt x="3858" y="2394"/>
                  </a:lnTo>
                  <a:cubicBezTo>
                    <a:pt x="3977" y="2501"/>
                    <a:pt x="4132" y="2572"/>
                    <a:pt x="4299" y="2572"/>
                  </a:cubicBezTo>
                  <a:cubicBezTo>
                    <a:pt x="4477" y="2572"/>
                    <a:pt x="4632" y="2513"/>
                    <a:pt x="4751" y="2394"/>
                  </a:cubicBezTo>
                  <a:lnTo>
                    <a:pt x="5847" y="2394"/>
                  </a:lnTo>
                  <a:cubicBezTo>
                    <a:pt x="5942" y="2394"/>
                    <a:pt x="6013" y="2322"/>
                    <a:pt x="6013" y="2239"/>
                  </a:cubicBezTo>
                  <a:cubicBezTo>
                    <a:pt x="6013" y="2144"/>
                    <a:pt x="5942" y="2072"/>
                    <a:pt x="5847" y="2072"/>
                  </a:cubicBezTo>
                  <a:lnTo>
                    <a:pt x="4942" y="2072"/>
                  </a:lnTo>
                  <a:cubicBezTo>
                    <a:pt x="4954" y="2013"/>
                    <a:pt x="4965" y="1953"/>
                    <a:pt x="4965" y="1894"/>
                  </a:cubicBezTo>
                  <a:lnTo>
                    <a:pt x="4965" y="1191"/>
                  </a:lnTo>
                  <a:cubicBezTo>
                    <a:pt x="4965" y="1096"/>
                    <a:pt x="4894" y="1025"/>
                    <a:pt x="4811" y="1025"/>
                  </a:cubicBezTo>
                  <a:lnTo>
                    <a:pt x="3763" y="1025"/>
                  </a:lnTo>
                  <a:cubicBezTo>
                    <a:pt x="3680" y="1025"/>
                    <a:pt x="3596" y="1096"/>
                    <a:pt x="3596" y="1191"/>
                  </a:cubicBezTo>
                  <a:lnTo>
                    <a:pt x="3596" y="1894"/>
                  </a:lnTo>
                  <a:cubicBezTo>
                    <a:pt x="3596" y="1953"/>
                    <a:pt x="3620" y="2013"/>
                    <a:pt x="3632" y="2072"/>
                  </a:cubicBezTo>
                  <a:lnTo>
                    <a:pt x="1858" y="2072"/>
                  </a:lnTo>
                  <a:cubicBezTo>
                    <a:pt x="1679" y="2072"/>
                    <a:pt x="1513" y="2215"/>
                    <a:pt x="1513" y="2418"/>
                  </a:cubicBezTo>
                  <a:lnTo>
                    <a:pt x="1513" y="3227"/>
                  </a:lnTo>
                  <a:lnTo>
                    <a:pt x="894" y="2561"/>
                  </a:lnTo>
                  <a:lnTo>
                    <a:pt x="1834" y="1001"/>
                  </a:lnTo>
                  <a:lnTo>
                    <a:pt x="4311" y="334"/>
                  </a:lnTo>
                  <a:close/>
                  <a:moveTo>
                    <a:pt x="6680" y="3442"/>
                  </a:moveTo>
                  <a:cubicBezTo>
                    <a:pt x="6561" y="3561"/>
                    <a:pt x="6323" y="3668"/>
                    <a:pt x="6120" y="3739"/>
                  </a:cubicBezTo>
                  <a:cubicBezTo>
                    <a:pt x="5644" y="3906"/>
                    <a:pt x="5013" y="3977"/>
                    <a:pt x="4334" y="3977"/>
                  </a:cubicBezTo>
                  <a:cubicBezTo>
                    <a:pt x="3644" y="3977"/>
                    <a:pt x="3025" y="3882"/>
                    <a:pt x="2548" y="3739"/>
                  </a:cubicBezTo>
                  <a:cubicBezTo>
                    <a:pt x="2334" y="3668"/>
                    <a:pt x="2096" y="3561"/>
                    <a:pt x="1977" y="3442"/>
                  </a:cubicBezTo>
                  <a:close/>
                  <a:moveTo>
                    <a:pt x="1906" y="3787"/>
                  </a:moveTo>
                  <a:cubicBezTo>
                    <a:pt x="1977" y="3858"/>
                    <a:pt x="2108" y="3918"/>
                    <a:pt x="2263" y="3977"/>
                  </a:cubicBezTo>
                  <a:lnTo>
                    <a:pt x="2263" y="4144"/>
                  </a:lnTo>
                  <a:cubicBezTo>
                    <a:pt x="2263" y="4239"/>
                    <a:pt x="2167" y="4323"/>
                    <a:pt x="2084" y="4323"/>
                  </a:cubicBezTo>
                  <a:lnTo>
                    <a:pt x="1906" y="4323"/>
                  </a:lnTo>
                  <a:lnTo>
                    <a:pt x="1906" y="3787"/>
                  </a:lnTo>
                  <a:close/>
                  <a:moveTo>
                    <a:pt x="6775" y="3787"/>
                  </a:moveTo>
                  <a:lnTo>
                    <a:pt x="6775" y="4323"/>
                  </a:lnTo>
                  <a:lnTo>
                    <a:pt x="6597" y="4323"/>
                  </a:lnTo>
                  <a:cubicBezTo>
                    <a:pt x="6489" y="4323"/>
                    <a:pt x="6418" y="4227"/>
                    <a:pt x="6418" y="4144"/>
                  </a:cubicBezTo>
                  <a:lnTo>
                    <a:pt x="6418" y="3977"/>
                  </a:lnTo>
                  <a:lnTo>
                    <a:pt x="6394" y="3977"/>
                  </a:lnTo>
                  <a:cubicBezTo>
                    <a:pt x="6549" y="3918"/>
                    <a:pt x="6668" y="3846"/>
                    <a:pt x="6775" y="3787"/>
                  </a:cubicBezTo>
                  <a:close/>
                  <a:moveTo>
                    <a:pt x="6037" y="4096"/>
                  </a:moveTo>
                  <a:lnTo>
                    <a:pt x="6037" y="4156"/>
                  </a:lnTo>
                  <a:cubicBezTo>
                    <a:pt x="6037" y="4442"/>
                    <a:pt x="6263" y="4656"/>
                    <a:pt x="6549" y="4656"/>
                  </a:cubicBezTo>
                  <a:lnTo>
                    <a:pt x="6799" y="4656"/>
                  </a:lnTo>
                  <a:cubicBezTo>
                    <a:pt x="6870" y="4656"/>
                    <a:pt x="6954" y="4692"/>
                    <a:pt x="7013" y="4751"/>
                  </a:cubicBezTo>
                  <a:cubicBezTo>
                    <a:pt x="7049" y="4811"/>
                    <a:pt x="7085" y="4882"/>
                    <a:pt x="7085" y="4954"/>
                  </a:cubicBezTo>
                  <a:cubicBezTo>
                    <a:pt x="7073" y="5097"/>
                    <a:pt x="6930" y="5192"/>
                    <a:pt x="6787" y="5192"/>
                  </a:cubicBezTo>
                  <a:lnTo>
                    <a:pt x="6716" y="5192"/>
                  </a:lnTo>
                  <a:lnTo>
                    <a:pt x="6716" y="5180"/>
                  </a:lnTo>
                  <a:cubicBezTo>
                    <a:pt x="6716" y="5097"/>
                    <a:pt x="6632" y="5013"/>
                    <a:pt x="6549" y="5013"/>
                  </a:cubicBezTo>
                  <a:cubicBezTo>
                    <a:pt x="6454" y="5013"/>
                    <a:pt x="6382" y="5097"/>
                    <a:pt x="6382" y="5180"/>
                  </a:cubicBezTo>
                  <a:cubicBezTo>
                    <a:pt x="6382" y="6323"/>
                    <a:pt x="5442" y="7264"/>
                    <a:pt x="4299" y="7264"/>
                  </a:cubicBezTo>
                  <a:cubicBezTo>
                    <a:pt x="4292" y="7264"/>
                    <a:pt x="4284" y="7264"/>
                    <a:pt x="4277" y="7264"/>
                  </a:cubicBezTo>
                  <a:cubicBezTo>
                    <a:pt x="3156" y="7264"/>
                    <a:pt x="2227" y="6339"/>
                    <a:pt x="2227" y="5180"/>
                  </a:cubicBezTo>
                  <a:cubicBezTo>
                    <a:pt x="2227" y="5097"/>
                    <a:pt x="2156" y="5013"/>
                    <a:pt x="2072" y="5013"/>
                  </a:cubicBezTo>
                  <a:cubicBezTo>
                    <a:pt x="1977" y="5013"/>
                    <a:pt x="1906" y="5097"/>
                    <a:pt x="1906" y="5180"/>
                  </a:cubicBezTo>
                  <a:lnTo>
                    <a:pt x="1906" y="5192"/>
                  </a:lnTo>
                  <a:lnTo>
                    <a:pt x="1798" y="5192"/>
                  </a:lnTo>
                  <a:cubicBezTo>
                    <a:pt x="1727" y="5192"/>
                    <a:pt x="1656" y="5168"/>
                    <a:pt x="1596" y="5109"/>
                  </a:cubicBezTo>
                  <a:cubicBezTo>
                    <a:pt x="1548" y="5049"/>
                    <a:pt x="1513" y="4978"/>
                    <a:pt x="1513" y="4894"/>
                  </a:cubicBezTo>
                  <a:cubicBezTo>
                    <a:pt x="1536" y="4763"/>
                    <a:pt x="1667" y="4656"/>
                    <a:pt x="1810" y="4656"/>
                  </a:cubicBezTo>
                  <a:lnTo>
                    <a:pt x="2048" y="4656"/>
                  </a:lnTo>
                  <a:cubicBezTo>
                    <a:pt x="2334" y="4656"/>
                    <a:pt x="2560" y="4442"/>
                    <a:pt x="2560" y="4156"/>
                  </a:cubicBezTo>
                  <a:lnTo>
                    <a:pt x="2560" y="4096"/>
                  </a:lnTo>
                  <a:cubicBezTo>
                    <a:pt x="3049" y="4227"/>
                    <a:pt x="3656" y="4323"/>
                    <a:pt x="4299" y="4323"/>
                  </a:cubicBezTo>
                  <a:cubicBezTo>
                    <a:pt x="4942" y="4323"/>
                    <a:pt x="5549" y="4239"/>
                    <a:pt x="6037" y="4096"/>
                  </a:cubicBezTo>
                  <a:close/>
                  <a:moveTo>
                    <a:pt x="2846" y="7859"/>
                  </a:moveTo>
                  <a:lnTo>
                    <a:pt x="4037" y="8526"/>
                  </a:lnTo>
                  <a:lnTo>
                    <a:pt x="3168" y="9264"/>
                  </a:lnTo>
                  <a:lnTo>
                    <a:pt x="3156" y="9264"/>
                  </a:lnTo>
                  <a:lnTo>
                    <a:pt x="2608" y="8311"/>
                  </a:lnTo>
                  <a:lnTo>
                    <a:pt x="2822" y="7859"/>
                  </a:lnTo>
                  <a:close/>
                  <a:moveTo>
                    <a:pt x="5370" y="7371"/>
                  </a:moveTo>
                  <a:lnTo>
                    <a:pt x="5370" y="7716"/>
                  </a:lnTo>
                  <a:lnTo>
                    <a:pt x="5180" y="7811"/>
                  </a:lnTo>
                  <a:cubicBezTo>
                    <a:pt x="5108" y="7859"/>
                    <a:pt x="5073" y="7966"/>
                    <a:pt x="5120" y="8037"/>
                  </a:cubicBezTo>
                  <a:cubicBezTo>
                    <a:pt x="5153" y="8086"/>
                    <a:pt x="5208" y="8119"/>
                    <a:pt x="5266" y="8119"/>
                  </a:cubicBezTo>
                  <a:cubicBezTo>
                    <a:pt x="5293" y="8119"/>
                    <a:pt x="5320" y="8112"/>
                    <a:pt x="5346" y="8097"/>
                  </a:cubicBezTo>
                  <a:lnTo>
                    <a:pt x="5799" y="7847"/>
                  </a:lnTo>
                  <a:lnTo>
                    <a:pt x="5823" y="7847"/>
                  </a:lnTo>
                  <a:lnTo>
                    <a:pt x="6037" y="8287"/>
                  </a:lnTo>
                  <a:lnTo>
                    <a:pt x="5501" y="9264"/>
                  </a:lnTo>
                  <a:lnTo>
                    <a:pt x="5489" y="9264"/>
                  </a:lnTo>
                  <a:lnTo>
                    <a:pt x="4608" y="8514"/>
                  </a:lnTo>
                  <a:lnTo>
                    <a:pt x="4763" y="8442"/>
                  </a:lnTo>
                  <a:cubicBezTo>
                    <a:pt x="4834" y="8395"/>
                    <a:pt x="4870" y="8287"/>
                    <a:pt x="4823" y="8216"/>
                  </a:cubicBezTo>
                  <a:cubicBezTo>
                    <a:pt x="4790" y="8167"/>
                    <a:pt x="4729" y="8135"/>
                    <a:pt x="4671" y="8135"/>
                  </a:cubicBezTo>
                  <a:cubicBezTo>
                    <a:pt x="4645" y="8135"/>
                    <a:pt x="4619" y="8142"/>
                    <a:pt x="4596" y="8157"/>
                  </a:cubicBezTo>
                  <a:lnTo>
                    <a:pt x="4334" y="8311"/>
                  </a:lnTo>
                  <a:lnTo>
                    <a:pt x="3275" y="7728"/>
                  </a:lnTo>
                  <a:lnTo>
                    <a:pt x="3275" y="7371"/>
                  </a:lnTo>
                  <a:cubicBezTo>
                    <a:pt x="3584" y="7514"/>
                    <a:pt x="3942" y="7609"/>
                    <a:pt x="4334" y="7609"/>
                  </a:cubicBezTo>
                  <a:cubicBezTo>
                    <a:pt x="4704" y="7609"/>
                    <a:pt x="5061" y="7514"/>
                    <a:pt x="5370" y="7371"/>
                  </a:cubicBezTo>
                  <a:close/>
                  <a:moveTo>
                    <a:pt x="4311" y="8692"/>
                  </a:moveTo>
                  <a:lnTo>
                    <a:pt x="4668" y="8990"/>
                  </a:lnTo>
                  <a:lnTo>
                    <a:pt x="4596" y="9228"/>
                  </a:lnTo>
                  <a:cubicBezTo>
                    <a:pt x="4573" y="9300"/>
                    <a:pt x="4513" y="9347"/>
                    <a:pt x="4418" y="9347"/>
                  </a:cubicBezTo>
                  <a:lnTo>
                    <a:pt x="4227" y="9347"/>
                  </a:lnTo>
                  <a:cubicBezTo>
                    <a:pt x="4156" y="9347"/>
                    <a:pt x="4072" y="9300"/>
                    <a:pt x="4049" y="9228"/>
                  </a:cubicBezTo>
                  <a:lnTo>
                    <a:pt x="3977" y="8990"/>
                  </a:lnTo>
                  <a:lnTo>
                    <a:pt x="4311" y="8692"/>
                  </a:lnTo>
                  <a:close/>
                  <a:moveTo>
                    <a:pt x="4275" y="1"/>
                  </a:moveTo>
                  <a:lnTo>
                    <a:pt x="1667" y="703"/>
                  </a:lnTo>
                  <a:cubicBezTo>
                    <a:pt x="1620" y="715"/>
                    <a:pt x="1596" y="727"/>
                    <a:pt x="1560" y="775"/>
                  </a:cubicBezTo>
                  <a:lnTo>
                    <a:pt x="513" y="2501"/>
                  </a:lnTo>
                  <a:cubicBezTo>
                    <a:pt x="477" y="2561"/>
                    <a:pt x="489" y="2656"/>
                    <a:pt x="548" y="2692"/>
                  </a:cubicBezTo>
                  <a:lnTo>
                    <a:pt x="1548" y="3692"/>
                  </a:lnTo>
                  <a:lnTo>
                    <a:pt x="1548" y="4394"/>
                  </a:lnTo>
                  <a:cubicBezTo>
                    <a:pt x="1358" y="4477"/>
                    <a:pt x="1215" y="4656"/>
                    <a:pt x="1203" y="4870"/>
                  </a:cubicBezTo>
                  <a:cubicBezTo>
                    <a:pt x="1191" y="5037"/>
                    <a:pt x="1251" y="5216"/>
                    <a:pt x="1358" y="5335"/>
                  </a:cubicBezTo>
                  <a:cubicBezTo>
                    <a:pt x="1477" y="5454"/>
                    <a:pt x="1620" y="5525"/>
                    <a:pt x="1798" y="5525"/>
                  </a:cubicBezTo>
                  <a:lnTo>
                    <a:pt x="1917" y="5525"/>
                  </a:lnTo>
                  <a:cubicBezTo>
                    <a:pt x="2001" y="6204"/>
                    <a:pt x="2394" y="6787"/>
                    <a:pt x="2929" y="7180"/>
                  </a:cubicBezTo>
                  <a:lnTo>
                    <a:pt x="2929" y="7549"/>
                  </a:lnTo>
                  <a:cubicBezTo>
                    <a:pt x="2894" y="7531"/>
                    <a:pt x="2861" y="7523"/>
                    <a:pt x="2827" y="7523"/>
                  </a:cubicBezTo>
                  <a:cubicBezTo>
                    <a:pt x="2793" y="7523"/>
                    <a:pt x="2757" y="7531"/>
                    <a:pt x="2715" y="7549"/>
                  </a:cubicBezTo>
                  <a:cubicBezTo>
                    <a:pt x="2632" y="7573"/>
                    <a:pt x="2560" y="7633"/>
                    <a:pt x="2525" y="7716"/>
                  </a:cubicBezTo>
                  <a:lnTo>
                    <a:pt x="2275" y="8216"/>
                  </a:lnTo>
                  <a:lnTo>
                    <a:pt x="858" y="8633"/>
                  </a:lnTo>
                  <a:cubicBezTo>
                    <a:pt x="358" y="8788"/>
                    <a:pt x="1" y="9264"/>
                    <a:pt x="1" y="9776"/>
                  </a:cubicBezTo>
                  <a:lnTo>
                    <a:pt x="1" y="10907"/>
                  </a:lnTo>
                  <a:cubicBezTo>
                    <a:pt x="1" y="11002"/>
                    <a:pt x="72" y="11074"/>
                    <a:pt x="155" y="11074"/>
                  </a:cubicBezTo>
                  <a:cubicBezTo>
                    <a:pt x="251" y="11074"/>
                    <a:pt x="322" y="11002"/>
                    <a:pt x="322" y="10907"/>
                  </a:cubicBezTo>
                  <a:lnTo>
                    <a:pt x="322" y="9776"/>
                  </a:lnTo>
                  <a:cubicBezTo>
                    <a:pt x="322" y="9621"/>
                    <a:pt x="370" y="9466"/>
                    <a:pt x="441" y="9335"/>
                  </a:cubicBezTo>
                  <a:lnTo>
                    <a:pt x="1370" y="10121"/>
                  </a:lnTo>
                  <a:cubicBezTo>
                    <a:pt x="1489" y="10228"/>
                    <a:pt x="1548" y="10371"/>
                    <a:pt x="1548" y="10526"/>
                  </a:cubicBezTo>
                  <a:lnTo>
                    <a:pt x="1548" y="10895"/>
                  </a:lnTo>
                  <a:cubicBezTo>
                    <a:pt x="1548" y="10990"/>
                    <a:pt x="1620" y="11062"/>
                    <a:pt x="1703" y="11062"/>
                  </a:cubicBezTo>
                  <a:cubicBezTo>
                    <a:pt x="1798" y="11062"/>
                    <a:pt x="1870" y="10990"/>
                    <a:pt x="1870" y="10895"/>
                  </a:cubicBezTo>
                  <a:lnTo>
                    <a:pt x="1870" y="10526"/>
                  </a:lnTo>
                  <a:cubicBezTo>
                    <a:pt x="1870" y="10276"/>
                    <a:pt x="1763" y="10038"/>
                    <a:pt x="1572" y="9871"/>
                  </a:cubicBezTo>
                  <a:lnTo>
                    <a:pt x="655" y="9085"/>
                  </a:lnTo>
                  <a:cubicBezTo>
                    <a:pt x="739" y="9002"/>
                    <a:pt x="834" y="8966"/>
                    <a:pt x="953" y="8930"/>
                  </a:cubicBezTo>
                  <a:lnTo>
                    <a:pt x="2346" y="8514"/>
                  </a:lnTo>
                  <a:lnTo>
                    <a:pt x="2858" y="9407"/>
                  </a:lnTo>
                  <a:cubicBezTo>
                    <a:pt x="2894" y="9502"/>
                    <a:pt x="2989" y="9561"/>
                    <a:pt x="3096" y="9573"/>
                  </a:cubicBezTo>
                  <a:lnTo>
                    <a:pt x="3156" y="9573"/>
                  </a:lnTo>
                  <a:cubicBezTo>
                    <a:pt x="3227" y="9573"/>
                    <a:pt x="3310" y="9538"/>
                    <a:pt x="3370" y="9502"/>
                  </a:cubicBezTo>
                  <a:lnTo>
                    <a:pt x="3703" y="9216"/>
                  </a:lnTo>
                  <a:lnTo>
                    <a:pt x="3751" y="9335"/>
                  </a:lnTo>
                  <a:cubicBezTo>
                    <a:pt x="3775" y="9419"/>
                    <a:pt x="3822" y="9502"/>
                    <a:pt x="3894" y="9561"/>
                  </a:cubicBezTo>
                  <a:lnTo>
                    <a:pt x="3656" y="10883"/>
                  </a:lnTo>
                  <a:cubicBezTo>
                    <a:pt x="3644" y="10966"/>
                    <a:pt x="3703" y="11062"/>
                    <a:pt x="3787" y="11074"/>
                  </a:cubicBezTo>
                  <a:lnTo>
                    <a:pt x="3822" y="11074"/>
                  </a:lnTo>
                  <a:cubicBezTo>
                    <a:pt x="3894" y="11074"/>
                    <a:pt x="3977" y="11014"/>
                    <a:pt x="3989" y="10943"/>
                  </a:cubicBezTo>
                  <a:lnTo>
                    <a:pt x="4203" y="9692"/>
                  </a:lnTo>
                  <a:lnTo>
                    <a:pt x="4465" y="9692"/>
                  </a:lnTo>
                  <a:lnTo>
                    <a:pt x="4680" y="10943"/>
                  </a:lnTo>
                  <a:cubicBezTo>
                    <a:pt x="4704" y="11014"/>
                    <a:pt x="4775" y="11074"/>
                    <a:pt x="4846" y="11074"/>
                  </a:cubicBezTo>
                  <a:lnTo>
                    <a:pt x="4882" y="11074"/>
                  </a:lnTo>
                  <a:cubicBezTo>
                    <a:pt x="4965" y="11062"/>
                    <a:pt x="5025" y="10966"/>
                    <a:pt x="5013" y="10883"/>
                  </a:cubicBezTo>
                  <a:lnTo>
                    <a:pt x="4775" y="9561"/>
                  </a:lnTo>
                  <a:cubicBezTo>
                    <a:pt x="4834" y="9502"/>
                    <a:pt x="4894" y="9419"/>
                    <a:pt x="4906" y="9335"/>
                  </a:cubicBezTo>
                  <a:lnTo>
                    <a:pt x="4942" y="9228"/>
                  </a:lnTo>
                  <a:lnTo>
                    <a:pt x="5263" y="9514"/>
                  </a:lnTo>
                  <a:cubicBezTo>
                    <a:pt x="5323" y="9573"/>
                    <a:pt x="5406" y="9585"/>
                    <a:pt x="5489" y="9585"/>
                  </a:cubicBezTo>
                  <a:lnTo>
                    <a:pt x="5549" y="9585"/>
                  </a:lnTo>
                  <a:cubicBezTo>
                    <a:pt x="5656" y="9573"/>
                    <a:pt x="5727" y="9514"/>
                    <a:pt x="5787" y="9419"/>
                  </a:cubicBezTo>
                  <a:lnTo>
                    <a:pt x="6299" y="8526"/>
                  </a:lnTo>
                  <a:lnTo>
                    <a:pt x="7692" y="8942"/>
                  </a:lnTo>
                  <a:cubicBezTo>
                    <a:pt x="7799" y="8978"/>
                    <a:pt x="7906" y="9038"/>
                    <a:pt x="7990" y="9097"/>
                  </a:cubicBezTo>
                  <a:lnTo>
                    <a:pt x="7073" y="9883"/>
                  </a:lnTo>
                  <a:cubicBezTo>
                    <a:pt x="6870" y="10050"/>
                    <a:pt x="6775" y="10288"/>
                    <a:pt x="6775" y="10538"/>
                  </a:cubicBezTo>
                  <a:lnTo>
                    <a:pt x="6775" y="10907"/>
                  </a:lnTo>
                  <a:cubicBezTo>
                    <a:pt x="6775" y="11002"/>
                    <a:pt x="6847" y="11074"/>
                    <a:pt x="6930" y="11074"/>
                  </a:cubicBezTo>
                  <a:cubicBezTo>
                    <a:pt x="7025" y="11074"/>
                    <a:pt x="7097" y="11002"/>
                    <a:pt x="7097" y="10907"/>
                  </a:cubicBezTo>
                  <a:lnTo>
                    <a:pt x="7097" y="10538"/>
                  </a:lnTo>
                  <a:cubicBezTo>
                    <a:pt x="7097" y="10395"/>
                    <a:pt x="7168" y="10240"/>
                    <a:pt x="7275" y="10133"/>
                  </a:cubicBezTo>
                  <a:lnTo>
                    <a:pt x="8204" y="9347"/>
                  </a:lnTo>
                  <a:cubicBezTo>
                    <a:pt x="8275" y="9478"/>
                    <a:pt x="8323" y="9633"/>
                    <a:pt x="8323" y="9800"/>
                  </a:cubicBezTo>
                  <a:lnTo>
                    <a:pt x="8323" y="10931"/>
                  </a:lnTo>
                  <a:cubicBezTo>
                    <a:pt x="8323" y="11014"/>
                    <a:pt x="8394" y="11085"/>
                    <a:pt x="8478" y="11085"/>
                  </a:cubicBezTo>
                  <a:cubicBezTo>
                    <a:pt x="8573" y="11085"/>
                    <a:pt x="8644" y="11014"/>
                    <a:pt x="8644" y="10931"/>
                  </a:cubicBezTo>
                  <a:lnTo>
                    <a:pt x="8644" y="9800"/>
                  </a:lnTo>
                  <a:cubicBezTo>
                    <a:pt x="8644" y="9240"/>
                    <a:pt x="8287" y="8764"/>
                    <a:pt x="7787" y="8621"/>
                  </a:cubicBezTo>
                  <a:lnTo>
                    <a:pt x="6370" y="8204"/>
                  </a:lnTo>
                  <a:lnTo>
                    <a:pt x="6120" y="7692"/>
                  </a:lnTo>
                  <a:cubicBezTo>
                    <a:pt x="6073" y="7621"/>
                    <a:pt x="6001" y="7549"/>
                    <a:pt x="5918" y="7537"/>
                  </a:cubicBezTo>
                  <a:cubicBezTo>
                    <a:pt x="5882" y="7525"/>
                    <a:pt x="5847" y="7520"/>
                    <a:pt x="5812" y="7520"/>
                  </a:cubicBezTo>
                  <a:cubicBezTo>
                    <a:pt x="5778" y="7520"/>
                    <a:pt x="5745" y="7525"/>
                    <a:pt x="5716" y="7537"/>
                  </a:cubicBezTo>
                  <a:lnTo>
                    <a:pt x="5716" y="7180"/>
                  </a:lnTo>
                  <a:cubicBezTo>
                    <a:pt x="6251" y="6799"/>
                    <a:pt x="6632" y="6204"/>
                    <a:pt x="6728" y="5525"/>
                  </a:cubicBezTo>
                  <a:lnTo>
                    <a:pt x="6811" y="5525"/>
                  </a:lnTo>
                  <a:cubicBezTo>
                    <a:pt x="7120" y="5525"/>
                    <a:pt x="7394" y="5287"/>
                    <a:pt x="7418" y="4989"/>
                  </a:cubicBezTo>
                  <a:cubicBezTo>
                    <a:pt x="7442" y="4823"/>
                    <a:pt x="7382" y="4644"/>
                    <a:pt x="7275" y="4525"/>
                  </a:cubicBezTo>
                  <a:cubicBezTo>
                    <a:pt x="7216" y="4466"/>
                    <a:pt x="7156" y="4418"/>
                    <a:pt x="7085" y="4394"/>
                  </a:cubicBezTo>
                  <a:lnTo>
                    <a:pt x="7085" y="3692"/>
                  </a:lnTo>
                  <a:lnTo>
                    <a:pt x="8073" y="2692"/>
                  </a:lnTo>
                  <a:cubicBezTo>
                    <a:pt x="8144" y="2632"/>
                    <a:pt x="8144" y="2561"/>
                    <a:pt x="8109" y="2501"/>
                  </a:cubicBezTo>
                  <a:lnTo>
                    <a:pt x="7061" y="775"/>
                  </a:lnTo>
                  <a:cubicBezTo>
                    <a:pt x="7049" y="751"/>
                    <a:pt x="7001" y="715"/>
                    <a:pt x="6966" y="703"/>
                  </a:cubicBezTo>
                  <a:lnTo>
                    <a:pt x="435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0" name="Google Shape;13960;p89"/>
            <p:cNvSpPr/>
            <p:nvPr/>
          </p:nvSpPr>
          <p:spPr>
            <a:xfrm>
              <a:off x="7691197" y="3930830"/>
              <a:ext cx="10613" cy="15872"/>
            </a:xfrm>
            <a:custGeom>
              <a:avLst/>
              <a:gdLst/>
              <a:ahLst/>
              <a:cxnLst/>
              <a:rect l="l" t="t" r="r" b="b"/>
              <a:pathLst>
                <a:path w="335" h="501" extrusionOk="0">
                  <a:moveTo>
                    <a:pt x="168" y="0"/>
                  </a:moveTo>
                  <a:cubicBezTo>
                    <a:pt x="84" y="0"/>
                    <a:pt x="1" y="72"/>
                    <a:pt x="1" y="167"/>
                  </a:cubicBezTo>
                  <a:lnTo>
                    <a:pt x="1" y="345"/>
                  </a:lnTo>
                  <a:cubicBezTo>
                    <a:pt x="1" y="429"/>
                    <a:pt x="84" y="500"/>
                    <a:pt x="168" y="500"/>
                  </a:cubicBezTo>
                  <a:cubicBezTo>
                    <a:pt x="263" y="500"/>
                    <a:pt x="334" y="429"/>
                    <a:pt x="334" y="345"/>
                  </a:cubicBezTo>
                  <a:lnTo>
                    <a:pt x="334" y="167"/>
                  </a:lnTo>
                  <a:cubicBezTo>
                    <a:pt x="334" y="60"/>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1" name="Google Shape;13961;p89"/>
            <p:cNvSpPr/>
            <p:nvPr/>
          </p:nvSpPr>
          <p:spPr>
            <a:xfrm>
              <a:off x="7757218" y="3930830"/>
              <a:ext cx="10581" cy="15872"/>
            </a:xfrm>
            <a:custGeom>
              <a:avLst/>
              <a:gdLst/>
              <a:ahLst/>
              <a:cxnLst/>
              <a:rect l="l" t="t" r="r" b="b"/>
              <a:pathLst>
                <a:path w="334" h="501" extrusionOk="0">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22" y="60"/>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2" name="Google Shape;13962;p89"/>
            <p:cNvSpPr/>
            <p:nvPr/>
          </p:nvSpPr>
          <p:spPr>
            <a:xfrm>
              <a:off x="7713088" y="3974580"/>
              <a:ext cx="32472" cy="10581"/>
            </a:xfrm>
            <a:custGeom>
              <a:avLst/>
              <a:gdLst/>
              <a:ahLst/>
              <a:cxnLst/>
              <a:rect l="l" t="t" r="r" b="b"/>
              <a:pathLst>
                <a:path w="1025" h="334" extrusionOk="0">
                  <a:moveTo>
                    <a:pt x="167" y="0"/>
                  </a:moveTo>
                  <a:cubicBezTo>
                    <a:pt x="72" y="0"/>
                    <a:pt x="1" y="72"/>
                    <a:pt x="1" y="167"/>
                  </a:cubicBezTo>
                  <a:cubicBezTo>
                    <a:pt x="1" y="250"/>
                    <a:pt x="72" y="334"/>
                    <a:pt x="167" y="334"/>
                  </a:cubicBezTo>
                  <a:lnTo>
                    <a:pt x="858" y="334"/>
                  </a:lnTo>
                  <a:cubicBezTo>
                    <a:pt x="953" y="334"/>
                    <a:pt x="1024" y="250"/>
                    <a:pt x="1024" y="167"/>
                  </a:cubicBezTo>
                  <a:cubicBezTo>
                    <a:pt x="1024" y="60"/>
                    <a:pt x="953" y="0"/>
                    <a:pt x="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63" name="Google Shape;13963;p89"/>
          <p:cNvGrpSpPr/>
          <p:nvPr/>
        </p:nvGrpSpPr>
        <p:grpSpPr>
          <a:xfrm>
            <a:off x="7145794" y="3612458"/>
            <a:ext cx="274254" cy="350444"/>
            <a:chOff x="7145794" y="3787858"/>
            <a:chExt cx="274254" cy="350444"/>
          </a:xfrm>
        </p:grpSpPr>
        <p:sp>
          <p:nvSpPr>
            <p:cNvPr id="13964" name="Google Shape;13964;p89"/>
            <p:cNvSpPr/>
            <p:nvPr/>
          </p:nvSpPr>
          <p:spPr>
            <a:xfrm>
              <a:off x="7247265" y="3891959"/>
              <a:ext cx="10201" cy="16252"/>
            </a:xfrm>
            <a:custGeom>
              <a:avLst/>
              <a:gdLst/>
              <a:ahLst/>
              <a:cxnLst/>
              <a:rect l="l" t="t" r="r" b="b"/>
              <a:pathLst>
                <a:path w="322" h="513" extrusionOk="0">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5" name="Google Shape;13965;p89"/>
            <p:cNvSpPr/>
            <p:nvPr/>
          </p:nvSpPr>
          <p:spPr>
            <a:xfrm>
              <a:off x="7307616" y="3891959"/>
              <a:ext cx="10201" cy="16252"/>
            </a:xfrm>
            <a:custGeom>
              <a:avLst/>
              <a:gdLst/>
              <a:ahLst/>
              <a:cxnLst/>
              <a:rect l="l" t="t" r="r" b="b"/>
              <a:pathLst>
                <a:path w="322" h="513" extrusionOk="0">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6" name="Google Shape;13966;p89"/>
            <p:cNvSpPr/>
            <p:nvPr/>
          </p:nvSpPr>
          <p:spPr>
            <a:xfrm>
              <a:off x="7145794" y="3787858"/>
              <a:ext cx="274254" cy="350444"/>
            </a:xfrm>
            <a:custGeom>
              <a:avLst/>
              <a:gdLst/>
              <a:ahLst/>
              <a:cxnLst/>
              <a:rect l="l" t="t" r="r" b="b"/>
              <a:pathLst>
                <a:path w="8657" h="11062" extrusionOk="0">
                  <a:moveTo>
                    <a:pt x="2775" y="882"/>
                  </a:moveTo>
                  <a:lnTo>
                    <a:pt x="2775" y="2596"/>
                  </a:lnTo>
                  <a:lnTo>
                    <a:pt x="1894" y="2596"/>
                  </a:lnTo>
                  <a:cubicBezTo>
                    <a:pt x="1917" y="1906"/>
                    <a:pt x="2263" y="1299"/>
                    <a:pt x="2775" y="882"/>
                  </a:cubicBezTo>
                  <a:close/>
                  <a:moveTo>
                    <a:pt x="4299" y="334"/>
                  </a:moveTo>
                  <a:cubicBezTo>
                    <a:pt x="4751" y="334"/>
                    <a:pt x="5168" y="453"/>
                    <a:pt x="5525" y="656"/>
                  </a:cubicBezTo>
                  <a:lnTo>
                    <a:pt x="5525" y="1727"/>
                  </a:lnTo>
                  <a:cubicBezTo>
                    <a:pt x="5525" y="1822"/>
                    <a:pt x="5596" y="1894"/>
                    <a:pt x="5692" y="1894"/>
                  </a:cubicBezTo>
                  <a:cubicBezTo>
                    <a:pt x="5775" y="1894"/>
                    <a:pt x="5847" y="1822"/>
                    <a:pt x="5847" y="1727"/>
                  </a:cubicBezTo>
                  <a:lnTo>
                    <a:pt x="5847" y="894"/>
                  </a:lnTo>
                  <a:cubicBezTo>
                    <a:pt x="6358" y="1310"/>
                    <a:pt x="6680" y="1918"/>
                    <a:pt x="6728" y="2608"/>
                  </a:cubicBezTo>
                  <a:lnTo>
                    <a:pt x="5847" y="2608"/>
                  </a:lnTo>
                  <a:lnTo>
                    <a:pt x="5847" y="2430"/>
                  </a:lnTo>
                  <a:cubicBezTo>
                    <a:pt x="5847" y="2334"/>
                    <a:pt x="5775" y="2263"/>
                    <a:pt x="5692" y="2263"/>
                  </a:cubicBezTo>
                  <a:cubicBezTo>
                    <a:pt x="5596" y="2263"/>
                    <a:pt x="5525" y="2334"/>
                    <a:pt x="5525" y="2430"/>
                  </a:cubicBezTo>
                  <a:lnTo>
                    <a:pt x="5525" y="2608"/>
                  </a:lnTo>
                  <a:lnTo>
                    <a:pt x="3084" y="2608"/>
                  </a:lnTo>
                  <a:lnTo>
                    <a:pt x="3084" y="656"/>
                  </a:lnTo>
                  <a:cubicBezTo>
                    <a:pt x="3441" y="453"/>
                    <a:pt x="3858" y="334"/>
                    <a:pt x="4299" y="334"/>
                  </a:cubicBezTo>
                  <a:close/>
                  <a:moveTo>
                    <a:pt x="4501" y="2918"/>
                  </a:moveTo>
                  <a:lnTo>
                    <a:pt x="4501" y="3632"/>
                  </a:lnTo>
                  <a:lnTo>
                    <a:pt x="4120" y="3632"/>
                  </a:lnTo>
                  <a:lnTo>
                    <a:pt x="4120" y="3620"/>
                  </a:lnTo>
                  <a:lnTo>
                    <a:pt x="4120" y="2918"/>
                  </a:lnTo>
                  <a:close/>
                  <a:moveTo>
                    <a:pt x="3799" y="2918"/>
                  </a:moveTo>
                  <a:lnTo>
                    <a:pt x="3799" y="3620"/>
                  </a:lnTo>
                  <a:cubicBezTo>
                    <a:pt x="3799" y="3799"/>
                    <a:pt x="3703" y="3966"/>
                    <a:pt x="3549" y="4037"/>
                  </a:cubicBezTo>
                  <a:cubicBezTo>
                    <a:pt x="3476" y="4073"/>
                    <a:pt x="3400" y="4092"/>
                    <a:pt x="3326" y="4092"/>
                  </a:cubicBezTo>
                  <a:cubicBezTo>
                    <a:pt x="3230" y="4092"/>
                    <a:pt x="3136" y="4062"/>
                    <a:pt x="3049" y="4001"/>
                  </a:cubicBezTo>
                  <a:lnTo>
                    <a:pt x="1858" y="3180"/>
                  </a:lnTo>
                  <a:lnTo>
                    <a:pt x="1858" y="2918"/>
                  </a:lnTo>
                  <a:close/>
                  <a:moveTo>
                    <a:pt x="6739" y="2918"/>
                  </a:moveTo>
                  <a:lnTo>
                    <a:pt x="6739" y="3180"/>
                  </a:lnTo>
                  <a:lnTo>
                    <a:pt x="5549" y="4001"/>
                  </a:lnTo>
                  <a:cubicBezTo>
                    <a:pt x="5468" y="4062"/>
                    <a:pt x="5377" y="4092"/>
                    <a:pt x="5282" y="4092"/>
                  </a:cubicBezTo>
                  <a:cubicBezTo>
                    <a:pt x="5209" y="4092"/>
                    <a:pt x="5134" y="4073"/>
                    <a:pt x="5061" y="4037"/>
                  </a:cubicBezTo>
                  <a:cubicBezTo>
                    <a:pt x="4894" y="3942"/>
                    <a:pt x="4811" y="3799"/>
                    <a:pt x="4811" y="3620"/>
                  </a:cubicBezTo>
                  <a:lnTo>
                    <a:pt x="4811" y="2918"/>
                  </a:lnTo>
                  <a:close/>
                  <a:moveTo>
                    <a:pt x="6906" y="3465"/>
                  </a:moveTo>
                  <a:cubicBezTo>
                    <a:pt x="7001" y="3513"/>
                    <a:pt x="7073" y="3585"/>
                    <a:pt x="7073" y="3692"/>
                  </a:cubicBezTo>
                  <a:cubicBezTo>
                    <a:pt x="7085" y="3763"/>
                    <a:pt x="7061" y="3846"/>
                    <a:pt x="7001" y="3906"/>
                  </a:cubicBezTo>
                  <a:cubicBezTo>
                    <a:pt x="6954" y="3966"/>
                    <a:pt x="6882" y="3989"/>
                    <a:pt x="6787" y="3989"/>
                  </a:cubicBezTo>
                  <a:lnTo>
                    <a:pt x="6680" y="3989"/>
                  </a:lnTo>
                  <a:lnTo>
                    <a:pt x="6680" y="3977"/>
                  </a:lnTo>
                  <a:cubicBezTo>
                    <a:pt x="6680" y="3882"/>
                    <a:pt x="6609" y="3811"/>
                    <a:pt x="6525" y="3811"/>
                  </a:cubicBezTo>
                  <a:cubicBezTo>
                    <a:pt x="6430" y="3811"/>
                    <a:pt x="6358" y="3882"/>
                    <a:pt x="6358" y="3977"/>
                  </a:cubicBezTo>
                  <a:cubicBezTo>
                    <a:pt x="6406" y="5120"/>
                    <a:pt x="5466" y="6061"/>
                    <a:pt x="4323" y="6061"/>
                  </a:cubicBezTo>
                  <a:cubicBezTo>
                    <a:pt x="3168" y="6061"/>
                    <a:pt x="2239" y="5120"/>
                    <a:pt x="2239" y="3977"/>
                  </a:cubicBezTo>
                  <a:cubicBezTo>
                    <a:pt x="2239" y="3882"/>
                    <a:pt x="2156" y="3811"/>
                    <a:pt x="2072" y="3811"/>
                  </a:cubicBezTo>
                  <a:cubicBezTo>
                    <a:pt x="1977" y="3811"/>
                    <a:pt x="1906" y="3882"/>
                    <a:pt x="1906" y="3977"/>
                  </a:cubicBezTo>
                  <a:lnTo>
                    <a:pt x="1906" y="3989"/>
                  </a:lnTo>
                  <a:lnTo>
                    <a:pt x="1798" y="3989"/>
                  </a:lnTo>
                  <a:cubicBezTo>
                    <a:pt x="1727" y="3989"/>
                    <a:pt x="1656" y="3966"/>
                    <a:pt x="1596" y="3906"/>
                  </a:cubicBezTo>
                  <a:cubicBezTo>
                    <a:pt x="1548" y="3846"/>
                    <a:pt x="1525" y="3763"/>
                    <a:pt x="1525" y="3692"/>
                  </a:cubicBezTo>
                  <a:cubicBezTo>
                    <a:pt x="1536" y="3608"/>
                    <a:pt x="1596" y="3513"/>
                    <a:pt x="1679" y="3465"/>
                  </a:cubicBezTo>
                  <a:lnTo>
                    <a:pt x="2858" y="4287"/>
                  </a:lnTo>
                  <a:cubicBezTo>
                    <a:pt x="2989" y="4382"/>
                    <a:pt x="3156" y="4442"/>
                    <a:pt x="3310" y="4442"/>
                  </a:cubicBezTo>
                  <a:cubicBezTo>
                    <a:pt x="3430" y="4442"/>
                    <a:pt x="3561" y="4406"/>
                    <a:pt x="3680" y="4347"/>
                  </a:cubicBezTo>
                  <a:cubicBezTo>
                    <a:pt x="3846" y="4263"/>
                    <a:pt x="3965" y="4144"/>
                    <a:pt x="4037" y="3977"/>
                  </a:cubicBezTo>
                  <a:lnTo>
                    <a:pt x="4561" y="3977"/>
                  </a:lnTo>
                  <a:cubicBezTo>
                    <a:pt x="4632" y="4120"/>
                    <a:pt x="4751" y="4263"/>
                    <a:pt x="4918" y="4347"/>
                  </a:cubicBezTo>
                  <a:cubicBezTo>
                    <a:pt x="5037" y="4406"/>
                    <a:pt x="5156" y="4442"/>
                    <a:pt x="5287" y="4442"/>
                  </a:cubicBezTo>
                  <a:cubicBezTo>
                    <a:pt x="5454" y="4442"/>
                    <a:pt x="5596" y="4394"/>
                    <a:pt x="5727" y="4287"/>
                  </a:cubicBezTo>
                  <a:lnTo>
                    <a:pt x="6906" y="3465"/>
                  </a:lnTo>
                  <a:close/>
                  <a:moveTo>
                    <a:pt x="4323" y="8633"/>
                  </a:moveTo>
                  <a:cubicBezTo>
                    <a:pt x="4620" y="8633"/>
                    <a:pt x="4858" y="8871"/>
                    <a:pt x="4858" y="9169"/>
                  </a:cubicBezTo>
                  <a:cubicBezTo>
                    <a:pt x="4834" y="9466"/>
                    <a:pt x="4596" y="9704"/>
                    <a:pt x="4323" y="9704"/>
                  </a:cubicBezTo>
                  <a:cubicBezTo>
                    <a:pt x="4025" y="9704"/>
                    <a:pt x="3787" y="9466"/>
                    <a:pt x="3787" y="9169"/>
                  </a:cubicBezTo>
                  <a:cubicBezTo>
                    <a:pt x="3787" y="8871"/>
                    <a:pt x="4025" y="8633"/>
                    <a:pt x="4323" y="8633"/>
                  </a:cubicBezTo>
                  <a:close/>
                  <a:moveTo>
                    <a:pt x="4323" y="1"/>
                  </a:moveTo>
                  <a:cubicBezTo>
                    <a:pt x="2799" y="1"/>
                    <a:pt x="1560" y="1239"/>
                    <a:pt x="1560" y="2751"/>
                  </a:cubicBezTo>
                  <a:lnTo>
                    <a:pt x="1560" y="3168"/>
                  </a:lnTo>
                  <a:cubicBezTo>
                    <a:pt x="1370" y="3263"/>
                    <a:pt x="1239" y="3442"/>
                    <a:pt x="1227" y="3644"/>
                  </a:cubicBezTo>
                  <a:cubicBezTo>
                    <a:pt x="1203" y="3811"/>
                    <a:pt x="1263" y="3989"/>
                    <a:pt x="1370" y="4108"/>
                  </a:cubicBezTo>
                  <a:cubicBezTo>
                    <a:pt x="1489" y="4227"/>
                    <a:pt x="1644" y="4299"/>
                    <a:pt x="1822" y="4299"/>
                  </a:cubicBezTo>
                  <a:lnTo>
                    <a:pt x="1941" y="4299"/>
                  </a:lnTo>
                  <a:cubicBezTo>
                    <a:pt x="2025" y="4989"/>
                    <a:pt x="2418" y="5573"/>
                    <a:pt x="2953" y="5954"/>
                  </a:cubicBezTo>
                  <a:lnTo>
                    <a:pt x="2953" y="6704"/>
                  </a:lnTo>
                  <a:cubicBezTo>
                    <a:pt x="2953" y="6859"/>
                    <a:pt x="2846" y="7002"/>
                    <a:pt x="2691" y="7037"/>
                  </a:cubicBezTo>
                  <a:lnTo>
                    <a:pt x="870" y="7573"/>
                  </a:lnTo>
                  <a:cubicBezTo>
                    <a:pt x="358" y="7728"/>
                    <a:pt x="1" y="8204"/>
                    <a:pt x="1" y="8728"/>
                  </a:cubicBezTo>
                  <a:lnTo>
                    <a:pt x="1" y="10895"/>
                  </a:lnTo>
                  <a:cubicBezTo>
                    <a:pt x="1" y="10990"/>
                    <a:pt x="72" y="11062"/>
                    <a:pt x="167" y="11062"/>
                  </a:cubicBezTo>
                  <a:cubicBezTo>
                    <a:pt x="251" y="11062"/>
                    <a:pt x="322" y="10990"/>
                    <a:pt x="322" y="10895"/>
                  </a:cubicBezTo>
                  <a:lnTo>
                    <a:pt x="322" y="8728"/>
                  </a:lnTo>
                  <a:cubicBezTo>
                    <a:pt x="322" y="8561"/>
                    <a:pt x="370" y="8407"/>
                    <a:pt x="441" y="8276"/>
                  </a:cubicBezTo>
                  <a:lnTo>
                    <a:pt x="1370" y="9061"/>
                  </a:lnTo>
                  <a:cubicBezTo>
                    <a:pt x="1489" y="9169"/>
                    <a:pt x="1548" y="9323"/>
                    <a:pt x="1548" y="9466"/>
                  </a:cubicBezTo>
                  <a:lnTo>
                    <a:pt x="1548" y="10883"/>
                  </a:lnTo>
                  <a:cubicBezTo>
                    <a:pt x="1548" y="10966"/>
                    <a:pt x="1620" y="11050"/>
                    <a:pt x="1715" y="11050"/>
                  </a:cubicBezTo>
                  <a:cubicBezTo>
                    <a:pt x="1798" y="11050"/>
                    <a:pt x="1870" y="10966"/>
                    <a:pt x="1870" y="10883"/>
                  </a:cubicBezTo>
                  <a:lnTo>
                    <a:pt x="1870" y="9466"/>
                  </a:lnTo>
                  <a:cubicBezTo>
                    <a:pt x="1870" y="9216"/>
                    <a:pt x="1775" y="8978"/>
                    <a:pt x="1572" y="8811"/>
                  </a:cubicBezTo>
                  <a:lnTo>
                    <a:pt x="655" y="8026"/>
                  </a:lnTo>
                  <a:cubicBezTo>
                    <a:pt x="739" y="7954"/>
                    <a:pt x="834" y="7906"/>
                    <a:pt x="953" y="7871"/>
                  </a:cubicBezTo>
                  <a:lnTo>
                    <a:pt x="1334" y="7752"/>
                  </a:lnTo>
                  <a:lnTo>
                    <a:pt x="2787" y="8466"/>
                  </a:lnTo>
                  <a:cubicBezTo>
                    <a:pt x="2810" y="8490"/>
                    <a:pt x="2822" y="8490"/>
                    <a:pt x="2858" y="8490"/>
                  </a:cubicBezTo>
                  <a:cubicBezTo>
                    <a:pt x="2918" y="8490"/>
                    <a:pt x="2977" y="8454"/>
                    <a:pt x="3001" y="8395"/>
                  </a:cubicBezTo>
                  <a:cubicBezTo>
                    <a:pt x="3049" y="8323"/>
                    <a:pt x="3025" y="8216"/>
                    <a:pt x="2929" y="8168"/>
                  </a:cubicBezTo>
                  <a:lnTo>
                    <a:pt x="1798" y="7609"/>
                  </a:lnTo>
                  <a:lnTo>
                    <a:pt x="2787" y="7323"/>
                  </a:lnTo>
                  <a:cubicBezTo>
                    <a:pt x="3060" y="7240"/>
                    <a:pt x="3275" y="6966"/>
                    <a:pt x="3275" y="6668"/>
                  </a:cubicBezTo>
                  <a:lnTo>
                    <a:pt x="3275" y="6121"/>
                  </a:lnTo>
                  <a:cubicBezTo>
                    <a:pt x="3584" y="6263"/>
                    <a:pt x="3942" y="6359"/>
                    <a:pt x="4334" y="6359"/>
                  </a:cubicBezTo>
                  <a:cubicBezTo>
                    <a:pt x="4715" y="6359"/>
                    <a:pt x="5061" y="6263"/>
                    <a:pt x="5382" y="6121"/>
                  </a:cubicBezTo>
                  <a:lnTo>
                    <a:pt x="5382" y="6668"/>
                  </a:lnTo>
                  <a:cubicBezTo>
                    <a:pt x="5382" y="6966"/>
                    <a:pt x="5596" y="7240"/>
                    <a:pt x="5882" y="7323"/>
                  </a:cubicBezTo>
                  <a:lnTo>
                    <a:pt x="6859" y="7609"/>
                  </a:lnTo>
                  <a:lnTo>
                    <a:pt x="4965" y="8549"/>
                  </a:lnTo>
                  <a:cubicBezTo>
                    <a:pt x="4823" y="8383"/>
                    <a:pt x="4596" y="8276"/>
                    <a:pt x="4346" y="8276"/>
                  </a:cubicBezTo>
                  <a:cubicBezTo>
                    <a:pt x="4096" y="8276"/>
                    <a:pt x="3870" y="8383"/>
                    <a:pt x="3715" y="8549"/>
                  </a:cubicBezTo>
                  <a:lnTo>
                    <a:pt x="3561" y="8454"/>
                  </a:lnTo>
                  <a:cubicBezTo>
                    <a:pt x="3535" y="8440"/>
                    <a:pt x="3508" y="8433"/>
                    <a:pt x="3482" y="8433"/>
                  </a:cubicBezTo>
                  <a:cubicBezTo>
                    <a:pt x="3423" y="8433"/>
                    <a:pt x="3367" y="8468"/>
                    <a:pt x="3334" y="8526"/>
                  </a:cubicBezTo>
                  <a:cubicBezTo>
                    <a:pt x="3287" y="8609"/>
                    <a:pt x="3322" y="8704"/>
                    <a:pt x="3406" y="8752"/>
                  </a:cubicBezTo>
                  <a:lnTo>
                    <a:pt x="3537" y="8823"/>
                  </a:lnTo>
                  <a:cubicBezTo>
                    <a:pt x="3513" y="8919"/>
                    <a:pt x="3477" y="9026"/>
                    <a:pt x="3477" y="9121"/>
                  </a:cubicBezTo>
                  <a:cubicBezTo>
                    <a:pt x="3477" y="9538"/>
                    <a:pt x="3775" y="9883"/>
                    <a:pt x="4180" y="9954"/>
                  </a:cubicBezTo>
                  <a:lnTo>
                    <a:pt x="4180" y="10847"/>
                  </a:lnTo>
                  <a:cubicBezTo>
                    <a:pt x="4180" y="10943"/>
                    <a:pt x="4251" y="11014"/>
                    <a:pt x="4346" y="11014"/>
                  </a:cubicBezTo>
                  <a:cubicBezTo>
                    <a:pt x="4430" y="11014"/>
                    <a:pt x="4513" y="10943"/>
                    <a:pt x="4513" y="10847"/>
                  </a:cubicBezTo>
                  <a:lnTo>
                    <a:pt x="4513" y="9954"/>
                  </a:lnTo>
                  <a:cubicBezTo>
                    <a:pt x="4894" y="9883"/>
                    <a:pt x="5204" y="9538"/>
                    <a:pt x="5204" y="9121"/>
                  </a:cubicBezTo>
                  <a:cubicBezTo>
                    <a:pt x="5204" y="9026"/>
                    <a:pt x="5192" y="8919"/>
                    <a:pt x="5144" y="8823"/>
                  </a:cubicBezTo>
                  <a:lnTo>
                    <a:pt x="7323" y="7740"/>
                  </a:lnTo>
                  <a:lnTo>
                    <a:pt x="7704" y="7859"/>
                  </a:lnTo>
                  <a:cubicBezTo>
                    <a:pt x="7811" y="7895"/>
                    <a:pt x="7918" y="7954"/>
                    <a:pt x="8002" y="8014"/>
                  </a:cubicBezTo>
                  <a:lnTo>
                    <a:pt x="7085" y="8799"/>
                  </a:lnTo>
                  <a:cubicBezTo>
                    <a:pt x="6894" y="8966"/>
                    <a:pt x="6787" y="9204"/>
                    <a:pt x="6787" y="9454"/>
                  </a:cubicBezTo>
                  <a:lnTo>
                    <a:pt x="6787" y="10871"/>
                  </a:lnTo>
                  <a:cubicBezTo>
                    <a:pt x="6787" y="10954"/>
                    <a:pt x="6859" y="11026"/>
                    <a:pt x="6954" y="11026"/>
                  </a:cubicBezTo>
                  <a:cubicBezTo>
                    <a:pt x="7037" y="11026"/>
                    <a:pt x="7109" y="10954"/>
                    <a:pt x="7109" y="10871"/>
                  </a:cubicBezTo>
                  <a:lnTo>
                    <a:pt x="7109" y="9454"/>
                  </a:lnTo>
                  <a:cubicBezTo>
                    <a:pt x="7109" y="9300"/>
                    <a:pt x="7192" y="9157"/>
                    <a:pt x="7287" y="9049"/>
                  </a:cubicBezTo>
                  <a:lnTo>
                    <a:pt x="8216" y="8264"/>
                  </a:lnTo>
                  <a:cubicBezTo>
                    <a:pt x="8287" y="8395"/>
                    <a:pt x="8335" y="8549"/>
                    <a:pt x="8335" y="8704"/>
                  </a:cubicBezTo>
                  <a:lnTo>
                    <a:pt x="8335" y="10883"/>
                  </a:lnTo>
                  <a:cubicBezTo>
                    <a:pt x="8335" y="10966"/>
                    <a:pt x="8406" y="11050"/>
                    <a:pt x="8502" y="11050"/>
                  </a:cubicBezTo>
                  <a:cubicBezTo>
                    <a:pt x="8585" y="11050"/>
                    <a:pt x="8656" y="10966"/>
                    <a:pt x="8656" y="10883"/>
                  </a:cubicBezTo>
                  <a:lnTo>
                    <a:pt x="8656" y="8704"/>
                  </a:lnTo>
                  <a:cubicBezTo>
                    <a:pt x="8633" y="8204"/>
                    <a:pt x="8275" y="7728"/>
                    <a:pt x="7775" y="7573"/>
                  </a:cubicBezTo>
                  <a:lnTo>
                    <a:pt x="5942" y="7037"/>
                  </a:lnTo>
                  <a:cubicBezTo>
                    <a:pt x="5787" y="7002"/>
                    <a:pt x="5692" y="6859"/>
                    <a:pt x="5692" y="6704"/>
                  </a:cubicBezTo>
                  <a:lnTo>
                    <a:pt x="5692" y="5954"/>
                  </a:lnTo>
                  <a:cubicBezTo>
                    <a:pt x="6228" y="5585"/>
                    <a:pt x="6609" y="4989"/>
                    <a:pt x="6704" y="4299"/>
                  </a:cubicBezTo>
                  <a:lnTo>
                    <a:pt x="6823" y="4299"/>
                  </a:lnTo>
                  <a:cubicBezTo>
                    <a:pt x="6978" y="4299"/>
                    <a:pt x="7144" y="4227"/>
                    <a:pt x="7263" y="4108"/>
                  </a:cubicBezTo>
                  <a:cubicBezTo>
                    <a:pt x="7382" y="3989"/>
                    <a:pt x="7430" y="3811"/>
                    <a:pt x="7418" y="3644"/>
                  </a:cubicBezTo>
                  <a:cubicBezTo>
                    <a:pt x="7394" y="3442"/>
                    <a:pt x="7263" y="3263"/>
                    <a:pt x="7073" y="3168"/>
                  </a:cubicBezTo>
                  <a:lnTo>
                    <a:pt x="7073" y="2751"/>
                  </a:lnTo>
                  <a:cubicBezTo>
                    <a:pt x="7073" y="1239"/>
                    <a:pt x="5835" y="1"/>
                    <a:pt x="43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7" name="Google Shape;13967;p89"/>
            <p:cNvSpPr/>
            <p:nvPr/>
          </p:nvSpPr>
          <p:spPr>
            <a:xfrm>
              <a:off x="7260824" y="3930925"/>
              <a:ext cx="43813" cy="15396"/>
            </a:xfrm>
            <a:custGeom>
              <a:avLst/>
              <a:gdLst/>
              <a:ahLst/>
              <a:cxnLst/>
              <a:rect l="l" t="t" r="r" b="b"/>
              <a:pathLst>
                <a:path w="1383" h="486" extrusionOk="0">
                  <a:moveTo>
                    <a:pt x="174" y="0"/>
                  </a:moveTo>
                  <a:cubicBezTo>
                    <a:pt x="132" y="0"/>
                    <a:pt x="90" y="15"/>
                    <a:pt x="60" y="45"/>
                  </a:cubicBezTo>
                  <a:cubicBezTo>
                    <a:pt x="1" y="104"/>
                    <a:pt x="1" y="200"/>
                    <a:pt x="60" y="259"/>
                  </a:cubicBezTo>
                  <a:cubicBezTo>
                    <a:pt x="191" y="402"/>
                    <a:pt x="430" y="485"/>
                    <a:pt x="703" y="485"/>
                  </a:cubicBezTo>
                  <a:cubicBezTo>
                    <a:pt x="965" y="485"/>
                    <a:pt x="1192" y="402"/>
                    <a:pt x="1346" y="259"/>
                  </a:cubicBezTo>
                  <a:cubicBezTo>
                    <a:pt x="1370" y="200"/>
                    <a:pt x="1382" y="104"/>
                    <a:pt x="1311" y="45"/>
                  </a:cubicBezTo>
                  <a:cubicBezTo>
                    <a:pt x="1281" y="15"/>
                    <a:pt x="1239" y="0"/>
                    <a:pt x="1198" y="0"/>
                  </a:cubicBezTo>
                  <a:cubicBezTo>
                    <a:pt x="1156" y="0"/>
                    <a:pt x="1114" y="15"/>
                    <a:pt x="1084" y="45"/>
                  </a:cubicBezTo>
                  <a:cubicBezTo>
                    <a:pt x="1025" y="104"/>
                    <a:pt x="894" y="152"/>
                    <a:pt x="692" y="152"/>
                  </a:cubicBezTo>
                  <a:cubicBezTo>
                    <a:pt x="477" y="152"/>
                    <a:pt x="346" y="81"/>
                    <a:pt x="287" y="45"/>
                  </a:cubicBezTo>
                  <a:cubicBezTo>
                    <a:pt x="257" y="15"/>
                    <a:pt x="215" y="0"/>
                    <a:pt x="1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8" name="Google Shape;13968;p89"/>
            <p:cNvSpPr/>
            <p:nvPr/>
          </p:nvSpPr>
          <p:spPr>
            <a:xfrm>
              <a:off x="7260476" y="3837532"/>
              <a:ext cx="44162" cy="21289"/>
            </a:xfrm>
            <a:custGeom>
              <a:avLst/>
              <a:gdLst/>
              <a:ahLst/>
              <a:cxnLst/>
              <a:rect l="l" t="t" r="r" b="b"/>
              <a:pathLst>
                <a:path w="1394" h="672" extrusionOk="0">
                  <a:moveTo>
                    <a:pt x="170" y="0"/>
                  </a:moveTo>
                  <a:cubicBezTo>
                    <a:pt x="119" y="0"/>
                    <a:pt x="70" y="25"/>
                    <a:pt x="48" y="76"/>
                  </a:cubicBezTo>
                  <a:cubicBezTo>
                    <a:pt x="0" y="147"/>
                    <a:pt x="12" y="254"/>
                    <a:pt x="83" y="290"/>
                  </a:cubicBezTo>
                  <a:lnTo>
                    <a:pt x="607" y="635"/>
                  </a:lnTo>
                  <a:cubicBezTo>
                    <a:pt x="643" y="647"/>
                    <a:pt x="667" y="671"/>
                    <a:pt x="691" y="671"/>
                  </a:cubicBezTo>
                  <a:cubicBezTo>
                    <a:pt x="726" y="671"/>
                    <a:pt x="762" y="647"/>
                    <a:pt x="786" y="635"/>
                  </a:cubicBezTo>
                  <a:lnTo>
                    <a:pt x="1310" y="290"/>
                  </a:lnTo>
                  <a:cubicBezTo>
                    <a:pt x="1381" y="231"/>
                    <a:pt x="1393" y="147"/>
                    <a:pt x="1357" y="76"/>
                  </a:cubicBezTo>
                  <a:cubicBezTo>
                    <a:pt x="1328" y="25"/>
                    <a:pt x="1276" y="0"/>
                    <a:pt x="1224" y="0"/>
                  </a:cubicBezTo>
                  <a:cubicBezTo>
                    <a:pt x="1191" y="0"/>
                    <a:pt x="1159" y="10"/>
                    <a:pt x="1131" y="28"/>
                  </a:cubicBezTo>
                  <a:lnTo>
                    <a:pt x="703" y="314"/>
                  </a:lnTo>
                  <a:lnTo>
                    <a:pt x="262" y="28"/>
                  </a:lnTo>
                  <a:cubicBezTo>
                    <a:pt x="234" y="10"/>
                    <a:pt x="202" y="0"/>
                    <a:pt x="1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9" name="Google Shape;13969;p89"/>
            <p:cNvSpPr/>
            <p:nvPr/>
          </p:nvSpPr>
          <p:spPr>
            <a:xfrm>
              <a:off x="7277425" y="3821059"/>
              <a:ext cx="10233" cy="15872"/>
            </a:xfrm>
            <a:custGeom>
              <a:avLst/>
              <a:gdLst/>
              <a:ahLst/>
              <a:cxnLst/>
              <a:rect l="l" t="t" r="r" b="b"/>
              <a:pathLst>
                <a:path w="323" h="501" extrusionOk="0">
                  <a:moveTo>
                    <a:pt x="168" y="0"/>
                  </a:moveTo>
                  <a:cubicBezTo>
                    <a:pt x="72" y="0"/>
                    <a:pt x="1" y="72"/>
                    <a:pt x="1" y="155"/>
                  </a:cubicBezTo>
                  <a:lnTo>
                    <a:pt x="1" y="334"/>
                  </a:lnTo>
                  <a:cubicBezTo>
                    <a:pt x="1" y="429"/>
                    <a:pt x="72" y="501"/>
                    <a:pt x="168" y="501"/>
                  </a:cubicBezTo>
                  <a:cubicBezTo>
                    <a:pt x="251" y="501"/>
                    <a:pt x="322" y="429"/>
                    <a:pt x="322" y="334"/>
                  </a:cubicBezTo>
                  <a:lnTo>
                    <a:pt x="322" y="155"/>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70" name="Google Shape;13970;p89"/>
          <p:cNvGrpSpPr/>
          <p:nvPr/>
        </p:nvGrpSpPr>
        <p:grpSpPr>
          <a:xfrm>
            <a:off x="8054060" y="3611698"/>
            <a:ext cx="266334" cy="353834"/>
            <a:chOff x="8054060" y="3787098"/>
            <a:chExt cx="266334" cy="353834"/>
          </a:xfrm>
        </p:grpSpPr>
        <p:sp>
          <p:nvSpPr>
            <p:cNvPr id="13971" name="Google Shape;13971;p89"/>
            <p:cNvSpPr/>
            <p:nvPr/>
          </p:nvSpPr>
          <p:spPr>
            <a:xfrm>
              <a:off x="8164972" y="3974675"/>
              <a:ext cx="43782" cy="15396"/>
            </a:xfrm>
            <a:custGeom>
              <a:avLst/>
              <a:gdLst/>
              <a:ahLst/>
              <a:cxnLst/>
              <a:rect l="l" t="t" r="r" b="b"/>
              <a:pathLst>
                <a:path w="1382" h="486" extrusionOk="0">
                  <a:moveTo>
                    <a:pt x="179" y="0"/>
                  </a:moveTo>
                  <a:cubicBezTo>
                    <a:pt x="140" y="0"/>
                    <a:pt x="101" y="15"/>
                    <a:pt x="72" y="45"/>
                  </a:cubicBezTo>
                  <a:cubicBezTo>
                    <a:pt x="0" y="104"/>
                    <a:pt x="0" y="212"/>
                    <a:pt x="72" y="271"/>
                  </a:cubicBezTo>
                  <a:cubicBezTo>
                    <a:pt x="203" y="402"/>
                    <a:pt x="441" y="485"/>
                    <a:pt x="703" y="485"/>
                  </a:cubicBezTo>
                  <a:cubicBezTo>
                    <a:pt x="965" y="485"/>
                    <a:pt x="1191" y="402"/>
                    <a:pt x="1346" y="271"/>
                  </a:cubicBezTo>
                  <a:cubicBezTo>
                    <a:pt x="1381" y="212"/>
                    <a:pt x="1381" y="104"/>
                    <a:pt x="1322" y="45"/>
                  </a:cubicBezTo>
                  <a:cubicBezTo>
                    <a:pt x="1292" y="15"/>
                    <a:pt x="1250" y="0"/>
                    <a:pt x="1209" y="0"/>
                  </a:cubicBezTo>
                  <a:cubicBezTo>
                    <a:pt x="1167" y="0"/>
                    <a:pt x="1125" y="15"/>
                    <a:pt x="1096" y="45"/>
                  </a:cubicBezTo>
                  <a:cubicBezTo>
                    <a:pt x="1036" y="104"/>
                    <a:pt x="881" y="176"/>
                    <a:pt x="691" y="176"/>
                  </a:cubicBezTo>
                  <a:cubicBezTo>
                    <a:pt x="500" y="176"/>
                    <a:pt x="346" y="104"/>
                    <a:pt x="286" y="45"/>
                  </a:cubicBezTo>
                  <a:cubicBezTo>
                    <a:pt x="256" y="15"/>
                    <a:pt x="218"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2" name="Google Shape;13972;p89"/>
            <p:cNvSpPr/>
            <p:nvPr/>
          </p:nvSpPr>
          <p:spPr>
            <a:xfrm>
              <a:off x="8148371" y="3930450"/>
              <a:ext cx="10201" cy="15872"/>
            </a:xfrm>
            <a:custGeom>
              <a:avLst/>
              <a:gdLst/>
              <a:ahLst/>
              <a:cxnLst/>
              <a:rect l="l" t="t" r="r" b="b"/>
              <a:pathLst>
                <a:path w="322" h="501" extrusionOk="0">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3" name="Google Shape;13973;p89"/>
            <p:cNvSpPr/>
            <p:nvPr/>
          </p:nvSpPr>
          <p:spPr>
            <a:xfrm>
              <a:off x="8214361" y="3930450"/>
              <a:ext cx="10233" cy="15872"/>
            </a:xfrm>
            <a:custGeom>
              <a:avLst/>
              <a:gdLst/>
              <a:ahLst/>
              <a:cxnLst/>
              <a:rect l="l" t="t" r="r" b="b"/>
              <a:pathLst>
                <a:path w="323" h="501" extrusionOk="0">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4" name="Google Shape;13974;p89"/>
            <p:cNvSpPr/>
            <p:nvPr/>
          </p:nvSpPr>
          <p:spPr>
            <a:xfrm>
              <a:off x="8054060" y="3787098"/>
              <a:ext cx="266334" cy="353834"/>
            </a:xfrm>
            <a:custGeom>
              <a:avLst/>
              <a:gdLst/>
              <a:ahLst/>
              <a:cxnLst/>
              <a:rect l="l" t="t" r="r" b="b"/>
              <a:pathLst>
                <a:path w="8407" h="11169" extrusionOk="0">
                  <a:moveTo>
                    <a:pt x="4537" y="1370"/>
                  </a:moveTo>
                  <a:lnTo>
                    <a:pt x="4537" y="1906"/>
                  </a:lnTo>
                  <a:cubicBezTo>
                    <a:pt x="4537" y="2096"/>
                    <a:pt x="4370" y="2263"/>
                    <a:pt x="4180" y="2263"/>
                  </a:cubicBezTo>
                  <a:cubicBezTo>
                    <a:pt x="3977" y="2263"/>
                    <a:pt x="3823" y="2096"/>
                    <a:pt x="3823" y="1906"/>
                  </a:cubicBezTo>
                  <a:lnTo>
                    <a:pt x="3823" y="1370"/>
                  </a:lnTo>
                  <a:close/>
                  <a:moveTo>
                    <a:pt x="4180" y="322"/>
                  </a:moveTo>
                  <a:lnTo>
                    <a:pt x="6680" y="989"/>
                  </a:lnTo>
                  <a:lnTo>
                    <a:pt x="7633" y="2573"/>
                  </a:lnTo>
                  <a:lnTo>
                    <a:pt x="6966" y="3239"/>
                  </a:lnTo>
                  <a:lnTo>
                    <a:pt x="6966" y="2406"/>
                  </a:lnTo>
                  <a:cubicBezTo>
                    <a:pt x="6966" y="2227"/>
                    <a:pt x="6811" y="2061"/>
                    <a:pt x="6621" y="2061"/>
                  </a:cubicBezTo>
                  <a:lnTo>
                    <a:pt x="6442" y="2061"/>
                  </a:lnTo>
                  <a:cubicBezTo>
                    <a:pt x="6347" y="2061"/>
                    <a:pt x="6275" y="2144"/>
                    <a:pt x="6275" y="2227"/>
                  </a:cubicBezTo>
                  <a:cubicBezTo>
                    <a:pt x="6275" y="2323"/>
                    <a:pt x="6347" y="2394"/>
                    <a:pt x="6442" y="2394"/>
                  </a:cubicBezTo>
                  <a:lnTo>
                    <a:pt x="6621" y="2394"/>
                  </a:lnTo>
                  <a:cubicBezTo>
                    <a:pt x="6621" y="2394"/>
                    <a:pt x="6633" y="2394"/>
                    <a:pt x="6633" y="2406"/>
                  </a:cubicBezTo>
                  <a:lnTo>
                    <a:pt x="6633" y="3120"/>
                  </a:lnTo>
                  <a:lnTo>
                    <a:pt x="1739" y="3120"/>
                  </a:lnTo>
                  <a:lnTo>
                    <a:pt x="1739" y="2406"/>
                  </a:lnTo>
                  <a:cubicBezTo>
                    <a:pt x="1739" y="2406"/>
                    <a:pt x="1739" y="2394"/>
                    <a:pt x="1751" y="2394"/>
                  </a:cubicBezTo>
                  <a:lnTo>
                    <a:pt x="3727" y="2394"/>
                  </a:lnTo>
                  <a:cubicBezTo>
                    <a:pt x="3847" y="2501"/>
                    <a:pt x="4013" y="2573"/>
                    <a:pt x="4192" y="2573"/>
                  </a:cubicBezTo>
                  <a:cubicBezTo>
                    <a:pt x="4370" y="2573"/>
                    <a:pt x="4513" y="2513"/>
                    <a:pt x="4656" y="2394"/>
                  </a:cubicBezTo>
                  <a:lnTo>
                    <a:pt x="5763" y="2394"/>
                  </a:lnTo>
                  <a:cubicBezTo>
                    <a:pt x="5859" y="2394"/>
                    <a:pt x="5930" y="2323"/>
                    <a:pt x="5930" y="2227"/>
                  </a:cubicBezTo>
                  <a:cubicBezTo>
                    <a:pt x="5930" y="2144"/>
                    <a:pt x="5859" y="2061"/>
                    <a:pt x="5763" y="2061"/>
                  </a:cubicBezTo>
                  <a:lnTo>
                    <a:pt x="4859" y="2061"/>
                  </a:lnTo>
                  <a:cubicBezTo>
                    <a:pt x="4870" y="2001"/>
                    <a:pt x="4894" y="1942"/>
                    <a:pt x="4894" y="1882"/>
                  </a:cubicBezTo>
                  <a:lnTo>
                    <a:pt x="4894" y="1180"/>
                  </a:lnTo>
                  <a:cubicBezTo>
                    <a:pt x="4894" y="1096"/>
                    <a:pt x="4811" y="1025"/>
                    <a:pt x="4728" y="1025"/>
                  </a:cubicBezTo>
                  <a:lnTo>
                    <a:pt x="3692" y="1025"/>
                  </a:lnTo>
                  <a:cubicBezTo>
                    <a:pt x="3596" y="1025"/>
                    <a:pt x="3525" y="1096"/>
                    <a:pt x="3525" y="1180"/>
                  </a:cubicBezTo>
                  <a:lnTo>
                    <a:pt x="3525" y="1882"/>
                  </a:lnTo>
                  <a:cubicBezTo>
                    <a:pt x="3525" y="1942"/>
                    <a:pt x="3537" y="2001"/>
                    <a:pt x="3549" y="2061"/>
                  </a:cubicBezTo>
                  <a:lnTo>
                    <a:pt x="1763" y="2061"/>
                  </a:lnTo>
                  <a:cubicBezTo>
                    <a:pt x="1584" y="2061"/>
                    <a:pt x="1430" y="2215"/>
                    <a:pt x="1430" y="2406"/>
                  </a:cubicBezTo>
                  <a:lnTo>
                    <a:pt x="1430" y="3239"/>
                  </a:lnTo>
                  <a:lnTo>
                    <a:pt x="727" y="2573"/>
                  </a:lnTo>
                  <a:lnTo>
                    <a:pt x="1680" y="989"/>
                  </a:lnTo>
                  <a:lnTo>
                    <a:pt x="4180" y="322"/>
                  </a:lnTo>
                  <a:close/>
                  <a:moveTo>
                    <a:pt x="6549" y="3454"/>
                  </a:moveTo>
                  <a:cubicBezTo>
                    <a:pt x="6430" y="3573"/>
                    <a:pt x="6180" y="3668"/>
                    <a:pt x="5978" y="3751"/>
                  </a:cubicBezTo>
                  <a:cubicBezTo>
                    <a:pt x="5501" y="3906"/>
                    <a:pt x="4859" y="4001"/>
                    <a:pt x="4180" y="4001"/>
                  </a:cubicBezTo>
                  <a:cubicBezTo>
                    <a:pt x="3489" y="4001"/>
                    <a:pt x="2858" y="3906"/>
                    <a:pt x="2382" y="3751"/>
                  </a:cubicBezTo>
                  <a:cubicBezTo>
                    <a:pt x="2168" y="3692"/>
                    <a:pt x="1930" y="3573"/>
                    <a:pt x="1811" y="3454"/>
                  </a:cubicBezTo>
                  <a:close/>
                  <a:moveTo>
                    <a:pt x="1739" y="3787"/>
                  </a:moveTo>
                  <a:cubicBezTo>
                    <a:pt x="1822" y="3870"/>
                    <a:pt x="1942" y="3942"/>
                    <a:pt x="2096" y="4001"/>
                  </a:cubicBezTo>
                  <a:lnTo>
                    <a:pt x="2096" y="4168"/>
                  </a:lnTo>
                  <a:cubicBezTo>
                    <a:pt x="2096" y="4263"/>
                    <a:pt x="2001" y="4347"/>
                    <a:pt x="1918" y="4347"/>
                  </a:cubicBezTo>
                  <a:lnTo>
                    <a:pt x="1739" y="4347"/>
                  </a:lnTo>
                  <a:lnTo>
                    <a:pt x="1739" y="3787"/>
                  </a:lnTo>
                  <a:close/>
                  <a:moveTo>
                    <a:pt x="6621" y="3811"/>
                  </a:moveTo>
                  <a:lnTo>
                    <a:pt x="6621" y="4359"/>
                  </a:lnTo>
                  <a:lnTo>
                    <a:pt x="6442" y="4359"/>
                  </a:lnTo>
                  <a:cubicBezTo>
                    <a:pt x="6394" y="4359"/>
                    <a:pt x="6347" y="4347"/>
                    <a:pt x="6299" y="4299"/>
                  </a:cubicBezTo>
                  <a:cubicBezTo>
                    <a:pt x="6275" y="4263"/>
                    <a:pt x="6240" y="4228"/>
                    <a:pt x="6240" y="4168"/>
                  </a:cubicBezTo>
                  <a:lnTo>
                    <a:pt x="6240" y="4001"/>
                  </a:lnTo>
                  <a:lnTo>
                    <a:pt x="6252" y="4001"/>
                  </a:lnTo>
                  <a:cubicBezTo>
                    <a:pt x="6394" y="3942"/>
                    <a:pt x="6525" y="3870"/>
                    <a:pt x="6621" y="3811"/>
                  </a:cubicBezTo>
                  <a:close/>
                  <a:moveTo>
                    <a:pt x="5930" y="4120"/>
                  </a:moveTo>
                  <a:lnTo>
                    <a:pt x="5930" y="4180"/>
                  </a:lnTo>
                  <a:cubicBezTo>
                    <a:pt x="5930" y="4311"/>
                    <a:pt x="5990" y="4442"/>
                    <a:pt x="6085" y="4537"/>
                  </a:cubicBezTo>
                  <a:cubicBezTo>
                    <a:pt x="6168" y="4621"/>
                    <a:pt x="6311" y="4680"/>
                    <a:pt x="6442" y="4680"/>
                  </a:cubicBezTo>
                  <a:lnTo>
                    <a:pt x="6704" y="4680"/>
                  </a:lnTo>
                  <a:cubicBezTo>
                    <a:pt x="6859" y="4680"/>
                    <a:pt x="6978" y="4799"/>
                    <a:pt x="6978" y="4954"/>
                  </a:cubicBezTo>
                  <a:cubicBezTo>
                    <a:pt x="6978" y="5097"/>
                    <a:pt x="6859" y="5216"/>
                    <a:pt x="6704" y="5216"/>
                  </a:cubicBezTo>
                  <a:lnTo>
                    <a:pt x="6609" y="5216"/>
                  </a:lnTo>
                  <a:lnTo>
                    <a:pt x="6609" y="5204"/>
                  </a:lnTo>
                  <a:cubicBezTo>
                    <a:pt x="6609" y="5109"/>
                    <a:pt x="6525" y="5037"/>
                    <a:pt x="6442" y="5037"/>
                  </a:cubicBezTo>
                  <a:cubicBezTo>
                    <a:pt x="6347" y="5037"/>
                    <a:pt x="6275" y="5109"/>
                    <a:pt x="6275" y="5204"/>
                  </a:cubicBezTo>
                  <a:cubicBezTo>
                    <a:pt x="6275" y="6359"/>
                    <a:pt x="5335" y="7299"/>
                    <a:pt x="4180" y="7299"/>
                  </a:cubicBezTo>
                  <a:cubicBezTo>
                    <a:pt x="3013" y="7299"/>
                    <a:pt x="2084" y="6371"/>
                    <a:pt x="2084" y="5204"/>
                  </a:cubicBezTo>
                  <a:cubicBezTo>
                    <a:pt x="2084" y="5109"/>
                    <a:pt x="2001" y="5037"/>
                    <a:pt x="1918" y="5037"/>
                  </a:cubicBezTo>
                  <a:cubicBezTo>
                    <a:pt x="1822" y="5037"/>
                    <a:pt x="1751" y="5109"/>
                    <a:pt x="1751" y="5204"/>
                  </a:cubicBezTo>
                  <a:lnTo>
                    <a:pt x="1751" y="5216"/>
                  </a:lnTo>
                  <a:lnTo>
                    <a:pt x="1644" y="5216"/>
                  </a:lnTo>
                  <a:cubicBezTo>
                    <a:pt x="1501" y="5216"/>
                    <a:pt x="1382" y="5097"/>
                    <a:pt x="1382" y="4954"/>
                  </a:cubicBezTo>
                  <a:cubicBezTo>
                    <a:pt x="1382" y="4799"/>
                    <a:pt x="1501" y="4680"/>
                    <a:pt x="1644" y="4680"/>
                  </a:cubicBezTo>
                  <a:lnTo>
                    <a:pt x="1918" y="4680"/>
                  </a:lnTo>
                  <a:cubicBezTo>
                    <a:pt x="2203" y="4680"/>
                    <a:pt x="2418" y="4466"/>
                    <a:pt x="2418" y="4180"/>
                  </a:cubicBezTo>
                  <a:lnTo>
                    <a:pt x="2418" y="4120"/>
                  </a:lnTo>
                  <a:cubicBezTo>
                    <a:pt x="2918" y="4251"/>
                    <a:pt x="3525" y="4347"/>
                    <a:pt x="4180" y="4347"/>
                  </a:cubicBezTo>
                  <a:cubicBezTo>
                    <a:pt x="4835" y="4347"/>
                    <a:pt x="5442" y="4263"/>
                    <a:pt x="5930" y="4120"/>
                  </a:cubicBezTo>
                  <a:close/>
                  <a:moveTo>
                    <a:pt x="1751" y="5549"/>
                  </a:moveTo>
                  <a:cubicBezTo>
                    <a:pt x="1858" y="6299"/>
                    <a:pt x="2311" y="6942"/>
                    <a:pt x="2942" y="7311"/>
                  </a:cubicBezTo>
                  <a:lnTo>
                    <a:pt x="2942" y="7728"/>
                  </a:lnTo>
                  <a:cubicBezTo>
                    <a:pt x="2858" y="7728"/>
                    <a:pt x="2763" y="7764"/>
                    <a:pt x="2692" y="7835"/>
                  </a:cubicBezTo>
                  <a:lnTo>
                    <a:pt x="2323" y="8228"/>
                  </a:lnTo>
                  <a:cubicBezTo>
                    <a:pt x="2299" y="8240"/>
                    <a:pt x="2287" y="8264"/>
                    <a:pt x="2275" y="8300"/>
                  </a:cubicBezTo>
                  <a:lnTo>
                    <a:pt x="1025" y="8752"/>
                  </a:lnTo>
                  <a:lnTo>
                    <a:pt x="1025" y="8347"/>
                  </a:lnTo>
                  <a:cubicBezTo>
                    <a:pt x="1025" y="7514"/>
                    <a:pt x="1215" y="7049"/>
                    <a:pt x="1406" y="6597"/>
                  </a:cubicBezTo>
                  <a:cubicBezTo>
                    <a:pt x="1549" y="6276"/>
                    <a:pt x="1680" y="5966"/>
                    <a:pt x="1703" y="5549"/>
                  </a:cubicBezTo>
                  <a:close/>
                  <a:moveTo>
                    <a:pt x="5061" y="7466"/>
                  </a:moveTo>
                  <a:lnTo>
                    <a:pt x="5061" y="7930"/>
                  </a:lnTo>
                  <a:lnTo>
                    <a:pt x="4180" y="8812"/>
                  </a:lnTo>
                  <a:lnTo>
                    <a:pt x="3299" y="7930"/>
                  </a:lnTo>
                  <a:lnTo>
                    <a:pt x="3299" y="7466"/>
                  </a:lnTo>
                  <a:cubicBezTo>
                    <a:pt x="3561" y="7573"/>
                    <a:pt x="3858" y="7633"/>
                    <a:pt x="4180" y="7633"/>
                  </a:cubicBezTo>
                  <a:cubicBezTo>
                    <a:pt x="4489" y="7633"/>
                    <a:pt x="4787" y="7573"/>
                    <a:pt x="5061" y="7466"/>
                  </a:cubicBezTo>
                  <a:close/>
                  <a:moveTo>
                    <a:pt x="2977" y="8061"/>
                  </a:moveTo>
                  <a:lnTo>
                    <a:pt x="3942" y="9026"/>
                  </a:lnTo>
                  <a:lnTo>
                    <a:pt x="3192" y="9645"/>
                  </a:lnTo>
                  <a:lnTo>
                    <a:pt x="3180" y="9645"/>
                  </a:lnTo>
                  <a:lnTo>
                    <a:pt x="2632" y="8395"/>
                  </a:lnTo>
                  <a:lnTo>
                    <a:pt x="2954" y="8061"/>
                  </a:lnTo>
                  <a:close/>
                  <a:moveTo>
                    <a:pt x="4180" y="9252"/>
                  </a:moveTo>
                  <a:lnTo>
                    <a:pt x="4501" y="9538"/>
                  </a:lnTo>
                  <a:lnTo>
                    <a:pt x="4442" y="9728"/>
                  </a:lnTo>
                  <a:cubicBezTo>
                    <a:pt x="4418" y="9800"/>
                    <a:pt x="4358" y="9859"/>
                    <a:pt x="4263" y="9859"/>
                  </a:cubicBezTo>
                  <a:lnTo>
                    <a:pt x="4073" y="9859"/>
                  </a:lnTo>
                  <a:cubicBezTo>
                    <a:pt x="4001" y="9859"/>
                    <a:pt x="3930" y="9824"/>
                    <a:pt x="3894" y="9728"/>
                  </a:cubicBezTo>
                  <a:lnTo>
                    <a:pt x="3835" y="9538"/>
                  </a:lnTo>
                  <a:lnTo>
                    <a:pt x="4180" y="9252"/>
                  </a:lnTo>
                  <a:close/>
                  <a:moveTo>
                    <a:pt x="4132" y="1"/>
                  </a:moveTo>
                  <a:lnTo>
                    <a:pt x="1513" y="691"/>
                  </a:lnTo>
                  <a:cubicBezTo>
                    <a:pt x="1465" y="715"/>
                    <a:pt x="1441" y="739"/>
                    <a:pt x="1406" y="775"/>
                  </a:cubicBezTo>
                  <a:lnTo>
                    <a:pt x="370" y="2513"/>
                  </a:lnTo>
                  <a:cubicBezTo>
                    <a:pt x="322" y="2573"/>
                    <a:pt x="334" y="2656"/>
                    <a:pt x="394" y="2704"/>
                  </a:cubicBezTo>
                  <a:lnTo>
                    <a:pt x="1394" y="3704"/>
                  </a:lnTo>
                  <a:lnTo>
                    <a:pt x="1394" y="4406"/>
                  </a:lnTo>
                  <a:cubicBezTo>
                    <a:pt x="1191" y="4490"/>
                    <a:pt x="1049" y="4704"/>
                    <a:pt x="1049" y="4954"/>
                  </a:cubicBezTo>
                  <a:cubicBezTo>
                    <a:pt x="1049" y="5192"/>
                    <a:pt x="1203" y="5394"/>
                    <a:pt x="1394" y="5490"/>
                  </a:cubicBezTo>
                  <a:cubicBezTo>
                    <a:pt x="1382" y="5871"/>
                    <a:pt x="1263" y="6156"/>
                    <a:pt x="1108" y="6490"/>
                  </a:cubicBezTo>
                  <a:cubicBezTo>
                    <a:pt x="918" y="6930"/>
                    <a:pt x="691" y="7454"/>
                    <a:pt x="691" y="8347"/>
                  </a:cubicBezTo>
                  <a:lnTo>
                    <a:pt x="691" y="8871"/>
                  </a:lnTo>
                  <a:cubicBezTo>
                    <a:pt x="275" y="9062"/>
                    <a:pt x="1" y="9490"/>
                    <a:pt x="1" y="9966"/>
                  </a:cubicBezTo>
                  <a:lnTo>
                    <a:pt x="1" y="10967"/>
                  </a:lnTo>
                  <a:cubicBezTo>
                    <a:pt x="1" y="11050"/>
                    <a:pt x="72" y="11133"/>
                    <a:pt x="156" y="11133"/>
                  </a:cubicBezTo>
                  <a:cubicBezTo>
                    <a:pt x="251" y="11133"/>
                    <a:pt x="322" y="11050"/>
                    <a:pt x="322" y="10967"/>
                  </a:cubicBezTo>
                  <a:lnTo>
                    <a:pt x="322" y="9966"/>
                  </a:lnTo>
                  <a:cubicBezTo>
                    <a:pt x="322" y="9859"/>
                    <a:pt x="334" y="9764"/>
                    <a:pt x="382" y="9657"/>
                  </a:cubicBezTo>
                  <a:lnTo>
                    <a:pt x="1203" y="10359"/>
                  </a:lnTo>
                  <a:cubicBezTo>
                    <a:pt x="1322" y="10455"/>
                    <a:pt x="1394" y="10609"/>
                    <a:pt x="1394" y="10752"/>
                  </a:cubicBezTo>
                  <a:lnTo>
                    <a:pt x="1394" y="10967"/>
                  </a:lnTo>
                  <a:cubicBezTo>
                    <a:pt x="1394" y="11050"/>
                    <a:pt x="1465" y="11133"/>
                    <a:pt x="1561" y="11133"/>
                  </a:cubicBezTo>
                  <a:cubicBezTo>
                    <a:pt x="1644" y="11133"/>
                    <a:pt x="1715" y="11050"/>
                    <a:pt x="1715" y="10967"/>
                  </a:cubicBezTo>
                  <a:lnTo>
                    <a:pt x="1715" y="10752"/>
                  </a:lnTo>
                  <a:cubicBezTo>
                    <a:pt x="1715" y="10502"/>
                    <a:pt x="1620" y="10264"/>
                    <a:pt x="1418" y="10097"/>
                  </a:cubicBezTo>
                  <a:lnTo>
                    <a:pt x="560" y="9359"/>
                  </a:lnTo>
                  <a:cubicBezTo>
                    <a:pt x="644" y="9252"/>
                    <a:pt x="787" y="9169"/>
                    <a:pt x="918" y="9121"/>
                  </a:cubicBezTo>
                  <a:lnTo>
                    <a:pt x="2382" y="8609"/>
                  </a:lnTo>
                  <a:lnTo>
                    <a:pt x="2894" y="9776"/>
                  </a:lnTo>
                  <a:cubicBezTo>
                    <a:pt x="2942" y="9883"/>
                    <a:pt x="3037" y="9943"/>
                    <a:pt x="3132" y="9966"/>
                  </a:cubicBezTo>
                  <a:cubicBezTo>
                    <a:pt x="3168" y="9966"/>
                    <a:pt x="3180" y="9978"/>
                    <a:pt x="3204" y="9978"/>
                  </a:cubicBezTo>
                  <a:cubicBezTo>
                    <a:pt x="3287" y="9978"/>
                    <a:pt x="3358" y="9955"/>
                    <a:pt x="3418" y="9907"/>
                  </a:cubicBezTo>
                  <a:lnTo>
                    <a:pt x="3585" y="9776"/>
                  </a:lnTo>
                  <a:lnTo>
                    <a:pt x="3608" y="9847"/>
                  </a:lnTo>
                  <a:cubicBezTo>
                    <a:pt x="3644" y="9943"/>
                    <a:pt x="3692" y="10014"/>
                    <a:pt x="3763" y="10074"/>
                  </a:cubicBezTo>
                  <a:lnTo>
                    <a:pt x="3608" y="10967"/>
                  </a:lnTo>
                  <a:cubicBezTo>
                    <a:pt x="3596" y="11050"/>
                    <a:pt x="3656" y="11145"/>
                    <a:pt x="3751" y="11157"/>
                  </a:cubicBezTo>
                  <a:lnTo>
                    <a:pt x="3775" y="11157"/>
                  </a:lnTo>
                  <a:cubicBezTo>
                    <a:pt x="3847" y="11157"/>
                    <a:pt x="3930" y="11098"/>
                    <a:pt x="3942" y="11026"/>
                  </a:cubicBezTo>
                  <a:lnTo>
                    <a:pt x="4073" y="10216"/>
                  </a:lnTo>
                  <a:lnTo>
                    <a:pt x="4323" y="10216"/>
                  </a:lnTo>
                  <a:lnTo>
                    <a:pt x="4466" y="11026"/>
                  </a:lnTo>
                  <a:cubicBezTo>
                    <a:pt x="4478" y="11098"/>
                    <a:pt x="4549" y="11157"/>
                    <a:pt x="4620" y="11157"/>
                  </a:cubicBezTo>
                  <a:lnTo>
                    <a:pt x="4656" y="11157"/>
                  </a:lnTo>
                  <a:cubicBezTo>
                    <a:pt x="4739" y="11145"/>
                    <a:pt x="4799" y="11050"/>
                    <a:pt x="4787" y="10967"/>
                  </a:cubicBezTo>
                  <a:lnTo>
                    <a:pt x="4644" y="10086"/>
                  </a:lnTo>
                  <a:cubicBezTo>
                    <a:pt x="4704" y="10026"/>
                    <a:pt x="4763" y="9955"/>
                    <a:pt x="4787" y="9859"/>
                  </a:cubicBezTo>
                  <a:lnTo>
                    <a:pt x="4823" y="9788"/>
                  </a:lnTo>
                  <a:lnTo>
                    <a:pt x="4978" y="9919"/>
                  </a:lnTo>
                  <a:cubicBezTo>
                    <a:pt x="5037" y="9966"/>
                    <a:pt x="5120" y="10002"/>
                    <a:pt x="5192" y="10002"/>
                  </a:cubicBezTo>
                  <a:cubicBezTo>
                    <a:pt x="5216" y="10002"/>
                    <a:pt x="5240" y="10002"/>
                    <a:pt x="5263" y="9978"/>
                  </a:cubicBezTo>
                  <a:cubicBezTo>
                    <a:pt x="5371" y="9955"/>
                    <a:pt x="5454" y="9895"/>
                    <a:pt x="5501" y="9788"/>
                  </a:cubicBezTo>
                  <a:lnTo>
                    <a:pt x="5752" y="9240"/>
                  </a:lnTo>
                  <a:cubicBezTo>
                    <a:pt x="5787" y="9145"/>
                    <a:pt x="5752" y="9062"/>
                    <a:pt x="5668" y="9026"/>
                  </a:cubicBezTo>
                  <a:cubicBezTo>
                    <a:pt x="5646" y="9020"/>
                    <a:pt x="5624" y="9017"/>
                    <a:pt x="5603" y="9017"/>
                  </a:cubicBezTo>
                  <a:cubicBezTo>
                    <a:pt x="5536" y="9017"/>
                    <a:pt x="5481" y="9048"/>
                    <a:pt x="5454" y="9121"/>
                  </a:cubicBezTo>
                  <a:lnTo>
                    <a:pt x="5204" y="9669"/>
                  </a:lnTo>
                  <a:lnTo>
                    <a:pt x="5180" y="9669"/>
                  </a:lnTo>
                  <a:lnTo>
                    <a:pt x="4442" y="9062"/>
                  </a:lnTo>
                  <a:lnTo>
                    <a:pt x="5418" y="8097"/>
                  </a:lnTo>
                  <a:lnTo>
                    <a:pt x="5430" y="8097"/>
                  </a:lnTo>
                  <a:lnTo>
                    <a:pt x="5752" y="8419"/>
                  </a:lnTo>
                  <a:lnTo>
                    <a:pt x="5728" y="8490"/>
                  </a:lnTo>
                  <a:cubicBezTo>
                    <a:pt x="5692" y="8585"/>
                    <a:pt x="5728" y="8669"/>
                    <a:pt x="5811" y="8704"/>
                  </a:cubicBezTo>
                  <a:cubicBezTo>
                    <a:pt x="5833" y="8711"/>
                    <a:pt x="5854" y="8714"/>
                    <a:pt x="5875" y="8714"/>
                  </a:cubicBezTo>
                  <a:cubicBezTo>
                    <a:pt x="5935" y="8714"/>
                    <a:pt x="5990" y="8689"/>
                    <a:pt x="6025" y="8645"/>
                  </a:cubicBezTo>
                  <a:lnTo>
                    <a:pt x="7478" y="9169"/>
                  </a:lnTo>
                  <a:cubicBezTo>
                    <a:pt x="7621" y="9204"/>
                    <a:pt x="7752" y="9300"/>
                    <a:pt x="7835" y="9407"/>
                  </a:cubicBezTo>
                  <a:lnTo>
                    <a:pt x="6978" y="10145"/>
                  </a:lnTo>
                  <a:cubicBezTo>
                    <a:pt x="6787" y="10312"/>
                    <a:pt x="6680" y="10550"/>
                    <a:pt x="6680" y="10800"/>
                  </a:cubicBezTo>
                  <a:lnTo>
                    <a:pt x="6680" y="11014"/>
                  </a:lnTo>
                  <a:cubicBezTo>
                    <a:pt x="6680" y="11098"/>
                    <a:pt x="6752" y="11169"/>
                    <a:pt x="6847" y="11169"/>
                  </a:cubicBezTo>
                  <a:cubicBezTo>
                    <a:pt x="6930" y="11169"/>
                    <a:pt x="7002" y="11098"/>
                    <a:pt x="7002" y="11014"/>
                  </a:cubicBezTo>
                  <a:lnTo>
                    <a:pt x="7002" y="10800"/>
                  </a:lnTo>
                  <a:cubicBezTo>
                    <a:pt x="7002" y="10657"/>
                    <a:pt x="7085" y="10502"/>
                    <a:pt x="7204" y="10395"/>
                  </a:cubicBezTo>
                  <a:lnTo>
                    <a:pt x="8014" y="9705"/>
                  </a:lnTo>
                  <a:cubicBezTo>
                    <a:pt x="8049" y="9800"/>
                    <a:pt x="8073" y="9907"/>
                    <a:pt x="8073" y="10014"/>
                  </a:cubicBezTo>
                  <a:lnTo>
                    <a:pt x="8073" y="11014"/>
                  </a:lnTo>
                  <a:cubicBezTo>
                    <a:pt x="8073" y="11098"/>
                    <a:pt x="8157" y="11169"/>
                    <a:pt x="8240" y="11169"/>
                  </a:cubicBezTo>
                  <a:cubicBezTo>
                    <a:pt x="8335" y="11169"/>
                    <a:pt x="8407" y="11098"/>
                    <a:pt x="8407" y="11014"/>
                  </a:cubicBezTo>
                  <a:lnTo>
                    <a:pt x="8407" y="10014"/>
                  </a:lnTo>
                  <a:cubicBezTo>
                    <a:pt x="8347" y="9443"/>
                    <a:pt x="8014" y="8990"/>
                    <a:pt x="7537" y="8823"/>
                  </a:cubicBezTo>
                  <a:lnTo>
                    <a:pt x="6085" y="8300"/>
                  </a:lnTo>
                  <a:cubicBezTo>
                    <a:pt x="6073" y="8264"/>
                    <a:pt x="6073" y="8252"/>
                    <a:pt x="6037" y="8228"/>
                  </a:cubicBezTo>
                  <a:lnTo>
                    <a:pt x="5632" y="7823"/>
                  </a:lnTo>
                  <a:cubicBezTo>
                    <a:pt x="5561" y="7752"/>
                    <a:pt x="5478" y="7716"/>
                    <a:pt x="5382" y="7716"/>
                  </a:cubicBezTo>
                  <a:lnTo>
                    <a:pt x="5382" y="7299"/>
                  </a:lnTo>
                  <a:cubicBezTo>
                    <a:pt x="6025" y="6930"/>
                    <a:pt x="6466" y="6287"/>
                    <a:pt x="6573" y="5537"/>
                  </a:cubicBezTo>
                  <a:lnTo>
                    <a:pt x="6692" y="5537"/>
                  </a:lnTo>
                  <a:cubicBezTo>
                    <a:pt x="7025" y="5537"/>
                    <a:pt x="7287" y="5263"/>
                    <a:pt x="7287" y="4942"/>
                  </a:cubicBezTo>
                  <a:cubicBezTo>
                    <a:pt x="7287" y="4692"/>
                    <a:pt x="7145" y="4490"/>
                    <a:pt x="6942" y="4382"/>
                  </a:cubicBezTo>
                  <a:lnTo>
                    <a:pt x="6942" y="3680"/>
                  </a:lnTo>
                  <a:lnTo>
                    <a:pt x="7942" y="2692"/>
                  </a:lnTo>
                  <a:cubicBezTo>
                    <a:pt x="8002" y="2632"/>
                    <a:pt x="8002" y="2549"/>
                    <a:pt x="7978" y="2489"/>
                  </a:cubicBezTo>
                  <a:lnTo>
                    <a:pt x="6930" y="751"/>
                  </a:lnTo>
                  <a:cubicBezTo>
                    <a:pt x="6918" y="727"/>
                    <a:pt x="6871" y="691"/>
                    <a:pt x="6823" y="680"/>
                  </a:cubicBezTo>
                  <a:lnTo>
                    <a:pt x="422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75" name="Google Shape;13975;p89"/>
          <p:cNvGrpSpPr/>
          <p:nvPr/>
        </p:nvGrpSpPr>
        <p:grpSpPr>
          <a:xfrm>
            <a:off x="6702211" y="3607199"/>
            <a:ext cx="270104" cy="361754"/>
            <a:chOff x="6702211" y="3782599"/>
            <a:chExt cx="270104" cy="361754"/>
          </a:xfrm>
        </p:grpSpPr>
        <p:sp>
          <p:nvSpPr>
            <p:cNvPr id="13976" name="Google Shape;13976;p89"/>
            <p:cNvSpPr/>
            <p:nvPr/>
          </p:nvSpPr>
          <p:spPr>
            <a:xfrm>
              <a:off x="6798011" y="3907070"/>
              <a:ext cx="10233" cy="16252"/>
            </a:xfrm>
            <a:custGeom>
              <a:avLst/>
              <a:gdLst/>
              <a:ahLst/>
              <a:cxnLst/>
              <a:rect l="l" t="t" r="r" b="b"/>
              <a:pathLst>
                <a:path w="323" h="513" extrusionOk="0">
                  <a:moveTo>
                    <a:pt x="156" y="0"/>
                  </a:moveTo>
                  <a:cubicBezTo>
                    <a:pt x="72" y="0"/>
                    <a:pt x="1" y="83"/>
                    <a:pt x="1" y="167"/>
                  </a:cubicBezTo>
                  <a:lnTo>
                    <a:pt x="1" y="345"/>
                  </a:lnTo>
                  <a:cubicBezTo>
                    <a:pt x="1" y="441"/>
                    <a:pt x="72" y="512"/>
                    <a:pt x="156" y="512"/>
                  </a:cubicBezTo>
                  <a:cubicBezTo>
                    <a:pt x="251" y="512"/>
                    <a:pt x="322" y="441"/>
                    <a:pt x="322" y="345"/>
                  </a:cubicBezTo>
                  <a:lnTo>
                    <a:pt x="322" y="167"/>
                  </a:lnTo>
                  <a:cubicBezTo>
                    <a:pt x="322" y="83"/>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7" name="Google Shape;13977;p89"/>
            <p:cNvSpPr/>
            <p:nvPr/>
          </p:nvSpPr>
          <p:spPr>
            <a:xfrm>
              <a:off x="6865933" y="3907070"/>
              <a:ext cx="10201" cy="16252"/>
            </a:xfrm>
            <a:custGeom>
              <a:avLst/>
              <a:gdLst/>
              <a:ahLst/>
              <a:cxnLst/>
              <a:rect l="l" t="t" r="r" b="b"/>
              <a:pathLst>
                <a:path w="322" h="513" extrusionOk="0">
                  <a:moveTo>
                    <a:pt x="155" y="0"/>
                  </a:moveTo>
                  <a:cubicBezTo>
                    <a:pt x="72" y="0"/>
                    <a:pt x="0" y="83"/>
                    <a:pt x="0" y="167"/>
                  </a:cubicBezTo>
                  <a:lnTo>
                    <a:pt x="0" y="345"/>
                  </a:lnTo>
                  <a:cubicBezTo>
                    <a:pt x="0" y="441"/>
                    <a:pt x="72" y="512"/>
                    <a:pt x="155" y="512"/>
                  </a:cubicBezTo>
                  <a:cubicBezTo>
                    <a:pt x="250" y="512"/>
                    <a:pt x="322" y="441"/>
                    <a:pt x="322" y="345"/>
                  </a:cubicBezTo>
                  <a:lnTo>
                    <a:pt x="322" y="167"/>
                  </a:lnTo>
                  <a:cubicBezTo>
                    <a:pt x="322" y="83"/>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8" name="Google Shape;13978;p89"/>
            <p:cNvSpPr/>
            <p:nvPr/>
          </p:nvSpPr>
          <p:spPr>
            <a:xfrm>
              <a:off x="6814231" y="3946765"/>
              <a:ext cx="45302" cy="16157"/>
            </a:xfrm>
            <a:custGeom>
              <a:avLst/>
              <a:gdLst/>
              <a:ahLst/>
              <a:cxnLst/>
              <a:rect l="l" t="t" r="r" b="b"/>
              <a:pathLst>
                <a:path w="1430" h="510" extrusionOk="0">
                  <a:moveTo>
                    <a:pt x="180" y="0"/>
                  </a:moveTo>
                  <a:cubicBezTo>
                    <a:pt x="135" y="0"/>
                    <a:pt x="90" y="15"/>
                    <a:pt x="60" y="45"/>
                  </a:cubicBezTo>
                  <a:cubicBezTo>
                    <a:pt x="1" y="104"/>
                    <a:pt x="1" y="223"/>
                    <a:pt x="60" y="283"/>
                  </a:cubicBezTo>
                  <a:cubicBezTo>
                    <a:pt x="215" y="438"/>
                    <a:pt x="453" y="509"/>
                    <a:pt x="715" y="509"/>
                  </a:cubicBezTo>
                  <a:cubicBezTo>
                    <a:pt x="989" y="509"/>
                    <a:pt x="1227" y="414"/>
                    <a:pt x="1370" y="283"/>
                  </a:cubicBezTo>
                  <a:cubicBezTo>
                    <a:pt x="1430" y="212"/>
                    <a:pt x="1430" y="104"/>
                    <a:pt x="1370" y="45"/>
                  </a:cubicBezTo>
                  <a:cubicBezTo>
                    <a:pt x="1340" y="15"/>
                    <a:pt x="1302" y="0"/>
                    <a:pt x="1260" y="0"/>
                  </a:cubicBezTo>
                  <a:cubicBezTo>
                    <a:pt x="1218" y="0"/>
                    <a:pt x="1174" y="15"/>
                    <a:pt x="1132" y="45"/>
                  </a:cubicBezTo>
                  <a:cubicBezTo>
                    <a:pt x="1073" y="104"/>
                    <a:pt x="930" y="176"/>
                    <a:pt x="715" y="176"/>
                  </a:cubicBezTo>
                  <a:cubicBezTo>
                    <a:pt x="513" y="176"/>
                    <a:pt x="358" y="104"/>
                    <a:pt x="299" y="45"/>
                  </a:cubicBezTo>
                  <a:cubicBezTo>
                    <a:pt x="269" y="15"/>
                    <a:pt x="224"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9" name="Google Shape;13979;p89"/>
            <p:cNvSpPr/>
            <p:nvPr/>
          </p:nvSpPr>
          <p:spPr>
            <a:xfrm>
              <a:off x="6702211" y="3782599"/>
              <a:ext cx="270104" cy="361754"/>
            </a:xfrm>
            <a:custGeom>
              <a:avLst/>
              <a:gdLst/>
              <a:ahLst/>
              <a:cxnLst/>
              <a:rect l="l" t="t" r="r" b="b"/>
              <a:pathLst>
                <a:path w="8526" h="11419" extrusionOk="0">
                  <a:moveTo>
                    <a:pt x="4251" y="322"/>
                  </a:moveTo>
                  <a:cubicBezTo>
                    <a:pt x="5835" y="322"/>
                    <a:pt x="7109" y="1595"/>
                    <a:pt x="7109" y="3179"/>
                  </a:cubicBezTo>
                  <a:lnTo>
                    <a:pt x="7133" y="3810"/>
                  </a:lnTo>
                  <a:cubicBezTo>
                    <a:pt x="7037" y="3774"/>
                    <a:pt x="6954" y="3739"/>
                    <a:pt x="6847" y="3739"/>
                  </a:cubicBezTo>
                  <a:lnTo>
                    <a:pt x="6573" y="3739"/>
                  </a:lnTo>
                  <a:cubicBezTo>
                    <a:pt x="5835" y="3739"/>
                    <a:pt x="5025" y="3441"/>
                    <a:pt x="4335" y="2905"/>
                  </a:cubicBezTo>
                  <a:cubicBezTo>
                    <a:pt x="3632" y="2369"/>
                    <a:pt x="3061" y="1643"/>
                    <a:pt x="2692" y="774"/>
                  </a:cubicBezTo>
                  <a:cubicBezTo>
                    <a:pt x="3144" y="476"/>
                    <a:pt x="3680" y="322"/>
                    <a:pt x="4251" y="322"/>
                  </a:cubicBezTo>
                  <a:close/>
                  <a:moveTo>
                    <a:pt x="2406" y="976"/>
                  </a:moveTo>
                  <a:cubicBezTo>
                    <a:pt x="2811" y="1846"/>
                    <a:pt x="3394" y="2608"/>
                    <a:pt x="4120" y="3155"/>
                  </a:cubicBezTo>
                  <a:cubicBezTo>
                    <a:pt x="4882" y="3739"/>
                    <a:pt x="5740" y="4048"/>
                    <a:pt x="6561" y="4048"/>
                  </a:cubicBezTo>
                  <a:lnTo>
                    <a:pt x="6835" y="4048"/>
                  </a:lnTo>
                  <a:cubicBezTo>
                    <a:pt x="6906" y="4048"/>
                    <a:pt x="6978" y="4084"/>
                    <a:pt x="7037" y="4143"/>
                  </a:cubicBezTo>
                  <a:cubicBezTo>
                    <a:pt x="7097" y="4227"/>
                    <a:pt x="7133" y="4310"/>
                    <a:pt x="7109" y="4393"/>
                  </a:cubicBezTo>
                  <a:cubicBezTo>
                    <a:pt x="7097" y="4524"/>
                    <a:pt x="6966" y="4643"/>
                    <a:pt x="6811" y="4643"/>
                  </a:cubicBezTo>
                  <a:lnTo>
                    <a:pt x="6740" y="4643"/>
                  </a:lnTo>
                  <a:lnTo>
                    <a:pt x="6740" y="4632"/>
                  </a:lnTo>
                  <a:cubicBezTo>
                    <a:pt x="6740" y="4548"/>
                    <a:pt x="6668" y="4465"/>
                    <a:pt x="6573" y="4465"/>
                  </a:cubicBezTo>
                  <a:cubicBezTo>
                    <a:pt x="6490" y="4465"/>
                    <a:pt x="6418" y="4548"/>
                    <a:pt x="6418" y="4632"/>
                  </a:cubicBezTo>
                  <a:cubicBezTo>
                    <a:pt x="6418" y="5822"/>
                    <a:pt x="5442" y="6775"/>
                    <a:pt x="4251" y="6775"/>
                  </a:cubicBezTo>
                  <a:cubicBezTo>
                    <a:pt x="3061" y="6775"/>
                    <a:pt x="2096" y="5810"/>
                    <a:pt x="2096" y="4620"/>
                  </a:cubicBezTo>
                  <a:cubicBezTo>
                    <a:pt x="2096" y="4524"/>
                    <a:pt x="2025" y="4453"/>
                    <a:pt x="1930" y="4453"/>
                  </a:cubicBezTo>
                  <a:cubicBezTo>
                    <a:pt x="1846" y="4453"/>
                    <a:pt x="1775" y="4524"/>
                    <a:pt x="1775" y="4620"/>
                  </a:cubicBezTo>
                  <a:lnTo>
                    <a:pt x="1775" y="4632"/>
                  </a:lnTo>
                  <a:lnTo>
                    <a:pt x="1668" y="4632"/>
                  </a:lnTo>
                  <a:cubicBezTo>
                    <a:pt x="1596" y="4632"/>
                    <a:pt x="1513" y="4608"/>
                    <a:pt x="1453" y="4548"/>
                  </a:cubicBezTo>
                  <a:cubicBezTo>
                    <a:pt x="1394" y="4489"/>
                    <a:pt x="1382" y="4405"/>
                    <a:pt x="1382" y="4322"/>
                  </a:cubicBezTo>
                  <a:cubicBezTo>
                    <a:pt x="1394" y="4191"/>
                    <a:pt x="1537" y="4072"/>
                    <a:pt x="1680" y="4072"/>
                  </a:cubicBezTo>
                  <a:lnTo>
                    <a:pt x="1739" y="4072"/>
                  </a:lnTo>
                  <a:cubicBezTo>
                    <a:pt x="1930" y="4072"/>
                    <a:pt x="2096" y="3989"/>
                    <a:pt x="2227" y="3858"/>
                  </a:cubicBezTo>
                  <a:cubicBezTo>
                    <a:pt x="2370" y="3727"/>
                    <a:pt x="2442" y="3548"/>
                    <a:pt x="2442" y="3370"/>
                  </a:cubicBezTo>
                  <a:lnTo>
                    <a:pt x="2442" y="3191"/>
                  </a:lnTo>
                  <a:cubicBezTo>
                    <a:pt x="2442" y="2965"/>
                    <a:pt x="2549" y="2738"/>
                    <a:pt x="2727" y="2608"/>
                  </a:cubicBezTo>
                  <a:cubicBezTo>
                    <a:pt x="2799" y="2548"/>
                    <a:pt x="2811" y="2441"/>
                    <a:pt x="2751" y="2369"/>
                  </a:cubicBezTo>
                  <a:cubicBezTo>
                    <a:pt x="2717" y="2329"/>
                    <a:pt x="2668" y="2307"/>
                    <a:pt x="2619" y="2307"/>
                  </a:cubicBezTo>
                  <a:cubicBezTo>
                    <a:pt x="2581" y="2307"/>
                    <a:pt x="2544" y="2320"/>
                    <a:pt x="2513" y="2346"/>
                  </a:cubicBezTo>
                  <a:cubicBezTo>
                    <a:pt x="2251" y="2548"/>
                    <a:pt x="2096" y="2846"/>
                    <a:pt x="2096" y="3191"/>
                  </a:cubicBezTo>
                  <a:lnTo>
                    <a:pt x="2096" y="3370"/>
                  </a:lnTo>
                  <a:cubicBezTo>
                    <a:pt x="2096" y="3477"/>
                    <a:pt x="2049" y="3560"/>
                    <a:pt x="1989" y="3620"/>
                  </a:cubicBezTo>
                  <a:cubicBezTo>
                    <a:pt x="1918" y="3691"/>
                    <a:pt x="1834" y="3727"/>
                    <a:pt x="1739" y="3727"/>
                  </a:cubicBezTo>
                  <a:lnTo>
                    <a:pt x="1680" y="3727"/>
                  </a:lnTo>
                  <a:cubicBezTo>
                    <a:pt x="1572" y="3727"/>
                    <a:pt x="1477" y="3751"/>
                    <a:pt x="1382" y="3798"/>
                  </a:cubicBezTo>
                  <a:lnTo>
                    <a:pt x="1382" y="3179"/>
                  </a:lnTo>
                  <a:cubicBezTo>
                    <a:pt x="1382" y="2298"/>
                    <a:pt x="1787" y="1512"/>
                    <a:pt x="2406" y="976"/>
                  </a:cubicBezTo>
                  <a:close/>
                  <a:moveTo>
                    <a:pt x="1394" y="4905"/>
                  </a:moveTo>
                  <a:cubicBezTo>
                    <a:pt x="1489" y="4941"/>
                    <a:pt x="1572" y="4965"/>
                    <a:pt x="1668" y="4965"/>
                  </a:cubicBezTo>
                  <a:lnTo>
                    <a:pt x="1787" y="4965"/>
                  </a:lnTo>
                  <a:cubicBezTo>
                    <a:pt x="1894" y="5739"/>
                    <a:pt x="2370" y="6394"/>
                    <a:pt x="3001" y="6775"/>
                  </a:cubicBezTo>
                  <a:lnTo>
                    <a:pt x="3001" y="7501"/>
                  </a:lnTo>
                  <a:lnTo>
                    <a:pt x="3025" y="7501"/>
                  </a:lnTo>
                  <a:cubicBezTo>
                    <a:pt x="3025" y="7703"/>
                    <a:pt x="2918" y="7894"/>
                    <a:pt x="2739" y="7977"/>
                  </a:cubicBezTo>
                  <a:cubicBezTo>
                    <a:pt x="2453" y="7715"/>
                    <a:pt x="1513" y="6668"/>
                    <a:pt x="1394" y="4905"/>
                  </a:cubicBezTo>
                  <a:close/>
                  <a:moveTo>
                    <a:pt x="7454" y="8954"/>
                  </a:moveTo>
                  <a:lnTo>
                    <a:pt x="7585" y="8989"/>
                  </a:lnTo>
                  <a:cubicBezTo>
                    <a:pt x="7740" y="9037"/>
                    <a:pt x="7859" y="9132"/>
                    <a:pt x="7966" y="9227"/>
                  </a:cubicBezTo>
                  <a:lnTo>
                    <a:pt x="7454" y="9668"/>
                  </a:lnTo>
                  <a:lnTo>
                    <a:pt x="7454" y="8954"/>
                  </a:lnTo>
                  <a:close/>
                  <a:moveTo>
                    <a:pt x="2311" y="8489"/>
                  </a:moveTo>
                  <a:cubicBezTo>
                    <a:pt x="2632" y="9275"/>
                    <a:pt x="3406" y="9787"/>
                    <a:pt x="4251" y="9787"/>
                  </a:cubicBezTo>
                  <a:cubicBezTo>
                    <a:pt x="4763" y="9787"/>
                    <a:pt x="5251" y="9596"/>
                    <a:pt x="5621" y="9275"/>
                  </a:cubicBezTo>
                  <a:cubicBezTo>
                    <a:pt x="5680" y="9394"/>
                    <a:pt x="5763" y="9501"/>
                    <a:pt x="5823" y="9608"/>
                  </a:cubicBezTo>
                  <a:cubicBezTo>
                    <a:pt x="5371" y="9966"/>
                    <a:pt x="4823" y="10156"/>
                    <a:pt x="4251" y="10156"/>
                  </a:cubicBezTo>
                  <a:cubicBezTo>
                    <a:pt x="3239" y="10156"/>
                    <a:pt x="2334" y="9549"/>
                    <a:pt x="1953" y="8620"/>
                  </a:cubicBezTo>
                  <a:lnTo>
                    <a:pt x="2311" y="8489"/>
                  </a:lnTo>
                  <a:close/>
                  <a:moveTo>
                    <a:pt x="4251" y="0"/>
                  </a:moveTo>
                  <a:cubicBezTo>
                    <a:pt x="2489" y="0"/>
                    <a:pt x="1060" y="1429"/>
                    <a:pt x="1060" y="3203"/>
                  </a:cubicBezTo>
                  <a:lnTo>
                    <a:pt x="1060" y="4572"/>
                  </a:lnTo>
                  <a:cubicBezTo>
                    <a:pt x="1060" y="5858"/>
                    <a:pt x="1477" y="6787"/>
                    <a:pt x="1834" y="7370"/>
                  </a:cubicBezTo>
                  <a:cubicBezTo>
                    <a:pt x="2037" y="7715"/>
                    <a:pt x="2263" y="7965"/>
                    <a:pt x="2406" y="8132"/>
                  </a:cubicBezTo>
                  <a:lnTo>
                    <a:pt x="822" y="8692"/>
                  </a:lnTo>
                  <a:cubicBezTo>
                    <a:pt x="322" y="8870"/>
                    <a:pt x="1" y="9335"/>
                    <a:pt x="1" y="9858"/>
                  </a:cubicBezTo>
                  <a:lnTo>
                    <a:pt x="1" y="11240"/>
                  </a:lnTo>
                  <a:cubicBezTo>
                    <a:pt x="1" y="11323"/>
                    <a:pt x="72" y="11406"/>
                    <a:pt x="167" y="11406"/>
                  </a:cubicBezTo>
                  <a:cubicBezTo>
                    <a:pt x="251" y="11406"/>
                    <a:pt x="322" y="11323"/>
                    <a:pt x="322" y="11240"/>
                  </a:cubicBezTo>
                  <a:lnTo>
                    <a:pt x="322" y="9858"/>
                  </a:lnTo>
                  <a:cubicBezTo>
                    <a:pt x="322" y="9751"/>
                    <a:pt x="334" y="9632"/>
                    <a:pt x="382" y="9537"/>
                  </a:cubicBezTo>
                  <a:lnTo>
                    <a:pt x="1239" y="10275"/>
                  </a:lnTo>
                  <a:cubicBezTo>
                    <a:pt x="1358" y="10370"/>
                    <a:pt x="1430" y="10525"/>
                    <a:pt x="1430" y="10692"/>
                  </a:cubicBezTo>
                  <a:lnTo>
                    <a:pt x="1430" y="11251"/>
                  </a:lnTo>
                  <a:cubicBezTo>
                    <a:pt x="1430" y="11347"/>
                    <a:pt x="1501" y="11418"/>
                    <a:pt x="1596" y="11418"/>
                  </a:cubicBezTo>
                  <a:cubicBezTo>
                    <a:pt x="1680" y="11418"/>
                    <a:pt x="1751" y="11347"/>
                    <a:pt x="1751" y="11251"/>
                  </a:cubicBezTo>
                  <a:lnTo>
                    <a:pt x="1751" y="10692"/>
                  </a:lnTo>
                  <a:cubicBezTo>
                    <a:pt x="1751" y="10430"/>
                    <a:pt x="1632" y="10180"/>
                    <a:pt x="1441" y="10013"/>
                  </a:cubicBezTo>
                  <a:lnTo>
                    <a:pt x="560" y="9263"/>
                  </a:lnTo>
                  <a:cubicBezTo>
                    <a:pt x="668" y="9156"/>
                    <a:pt x="787" y="9061"/>
                    <a:pt x="929" y="9025"/>
                  </a:cubicBezTo>
                  <a:lnTo>
                    <a:pt x="1632" y="8763"/>
                  </a:lnTo>
                  <a:cubicBezTo>
                    <a:pt x="2072" y="9823"/>
                    <a:pt x="3108" y="10525"/>
                    <a:pt x="4275" y="10525"/>
                  </a:cubicBezTo>
                  <a:cubicBezTo>
                    <a:pt x="4906" y="10525"/>
                    <a:pt x="5525" y="10311"/>
                    <a:pt x="6013" y="9930"/>
                  </a:cubicBezTo>
                  <a:cubicBezTo>
                    <a:pt x="6240" y="10311"/>
                    <a:pt x="6418" y="10728"/>
                    <a:pt x="6418" y="11251"/>
                  </a:cubicBezTo>
                  <a:cubicBezTo>
                    <a:pt x="6418" y="11347"/>
                    <a:pt x="6490" y="11418"/>
                    <a:pt x="6573" y="11418"/>
                  </a:cubicBezTo>
                  <a:cubicBezTo>
                    <a:pt x="6668" y="11418"/>
                    <a:pt x="6740" y="11347"/>
                    <a:pt x="6740" y="11251"/>
                  </a:cubicBezTo>
                  <a:cubicBezTo>
                    <a:pt x="6740" y="10513"/>
                    <a:pt x="6430" y="9989"/>
                    <a:pt x="6109" y="9477"/>
                  </a:cubicBezTo>
                  <a:cubicBezTo>
                    <a:pt x="5787" y="8942"/>
                    <a:pt x="5490" y="8453"/>
                    <a:pt x="5490" y="7691"/>
                  </a:cubicBezTo>
                  <a:lnTo>
                    <a:pt x="5490" y="7513"/>
                  </a:lnTo>
                  <a:cubicBezTo>
                    <a:pt x="5490" y="7430"/>
                    <a:pt x="5418" y="7358"/>
                    <a:pt x="5323" y="7358"/>
                  </a:cubicBezTo>
                  <a:cubicBezTo>
                    <a:pt x="5240" y="7358"/>
                    <a:pt x="5168" y="7430"/>
                    <a:pt x="5168" y="7513"/>
                  </a:cubicBezTo>
                  <a:lnTo>
                    <a:pt x="5168" y="7691"/>
                  </a:lnTo>
                  <a:cubicBezTo>
                    <a:pt x="5168" y="8227"/>
                    <a:pt x="5299" y="8644"/>
                    <a:pt x="5478" y="9025"/>
                  </a:cubicBezTo>
                  <a:cubicBezTo>
                    <a:pt x="5144" y="9335"/>
                    <a:pt x="4716" y="9501"/>
                    <a:pt x="4251" y="9501"/>
                  </a:cubicBezTo>
                  <a:cubicBezTo>
                    <a:pt x="3537" y="9501"/>
                    <a:pt x="2906" y="9085"/>
                    <a:pt x="2620" y="8442"/>
                  </a:cubicBezTo>
                  <a:lnTo>
                    <a:pt x="2763" y="8382"/>
                  </a:lnTo>
                  <a:cubicBezTo>
                    <a:pt x="3120" y="8263"/>
                    <a:pt x="3346" y="7918"/>
                    <a:pt x="3346" y="7549"/>
                  </a:cubicBezTo>
                  <a:lnTo>
                    <a:pt x="3346" y="6977"/>
                  </a:lnTo>
                  <a:cubicBezTo>
                    <a:pt x="3632" y="7084"/>
                    <a:pt x="3930" y="7144"/>
                    <a:pt x="4251" y="7144"/>
                  </a:cubicBezTo>
                  <a:cubicBezTo>
                    <a:pt x="5501" y="7144"/>
                    <a:pt x="6549" y="6203"/>
                    <a:pt x="6704" y="5001"/>
                  </a:cubicBezTo>
                  <a:lnTo>
                    <a:pt x="6811" y="5001"/>
                  </a:lnTo>
                  <a:cubicBezTo>
                    <a:pt x="6918" y="5001"/>
                    <a:pt x="7025" y="4977"/>
                    <a:pt x="7109" y="4929"/>
                  </a:cubicBezTo>
                  <a:lnTo>
                    <a:pt x="7109" y="11251"/>
                  </a:lnTo>
                  <a:cubicBezTo>
                    <a:pt x="7109" y="11347"/>
                    <a:pt x="7180" y="11418"/>
                    <a:pt x="7276" y="11418"/>
                  </a:cubicBezTo>
                  <a:cubicBezTo>
                    <a:pt x="7359" y="11418"/>
                    <a:pt x="7442" y="11347"/>
                    <a:pt x="7442" y="11251"/>
                  </a:cubicBezTo>
                  <a:lnTo>
                    <a:pt x="7442" y="10108"/>
                  </a:lnTo>
                  <a:lnTo>
                    <a:pt x="8121" y="9525"/>
                  </a:lnTo>
                  <a:cubicBezTo>
                    <a:pt x="8168" y="9632"/>
                    <a:pt x="8180" y="9739"/>
                    <a:pt x="8180" y="9847"/>
                  </a:cubicBezTo>
                  <a:lnTo>
                    <a:pt x="8180" y="11228"/>
                  </a:lnTo>
                  <a:cubicBezTo>
                    <a:pt x="8180" y="11311"/>
                    <a:pt x="8252" y="11394"/>
                    <a:pt x="8347" y="11394"/>
                  </a:cubicBezTo>
                  <a:cubicBezTo>
                    <a:pt x="8430" y="11394"/>
                    <a:pt x="8514" y="11311"/>
                    <a:pt x="8514" y="11228"/>
                  </a:cubicBezTo>
                  <a:lnTo>
                    <a:pt x="8514" y="9847"/>
                  </a:lnTo>
                  <a:cubicBezTo>
                    <a:pt x="8526" y="9323"/>
                    <a:pt x="8204" y="8846"/>
                    <a:pt x="7692" y="8680"/>
                  </a:cubicBezTo>
                  <a:lnTo>
                    <a:pt x="7454" y="8596"/>
                  </a:lnTo>
                  <a:lnTo>
                    <a:pt x="7454" y="3203"/>
                  </a:lnTo>
                  <a:cubicBezTo>
                    <a:pt x="7454" y="1453"/>
                    <a:pt x="6025" y="0"/>
                    <a:pt x="4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0" name="Google Shape;13980;p89"/>
            <p:cNvSpPr/>
            <p:nvPr/>
          </p:nvSpPr>
          <p:spPr>
            <a:xfrm>
              <a:off x="6785941" y="3884229"/>
              <a:ext cx="29082" cy="16442"/>
            </a:xfrm>
            <a:custGeom>
              <a:avLst/>
              <a:gdLst/>
              <a:ahLst/>
              <a:cxnLst/>
              <a:rect l="l" t="t" r="r" b="b"/>
              <a:pathLst>
                <a:path w="918" h="519" extrusionOk="0">
                  <a:moveTo>
                    <a:pt x="717" y="1"/>
                  </a:moveTo>
                  <a:cubicBezTo>
                    <a:pt x="701" y="1"/>
                    <a:pt x="684" y="3"/>
                    <a:pt x="668" y="7"/>
                  </a:cubicBezTo>
                  <a:lnTo>
                    <a:pt x="144" y="185"/>
                  </a:lnTo>
                  <a:cubicBezTo>
                    <a:pt x="49" y="221"/>
                    <a:pt x="1" y="304"/>
                    <a:pt x="37" y="400"/>
                  </a:cubicBezTo>
                  <a:cubicBezTo>
                    <a:pt x="61" y="471"/>
                    <a:pt x="120" y="519"/>
                    <a:pt x="191" y="519"/>
                  </a:cubicBezTo>
                  <a:cubicBezTo>
                    <a:pt x="215" y="519"/>
                    <a:pt x="227" y="519"/>
                    <a:pt x="263" y="495"/>
                  </a:cubicBezTo>
                  <a:lnTo>
                    <a:pt x="787" y="316"/>
                  </a:lnTo>
                  <a:cubicBezTo>
                    <a:pt x="870" y="304"/>
                    <a:pt x="918" y="209"/>
                    <a:pt x="882" y="114"/>
                  </a:cubicBezTo>
                  <a:cubicBezTo>
                    <a:pt x="862" y="45"/>
                    <a:pt x="794" y="1"/>
                    <a:pt x="7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81" name="Google Shape;13981;p89"/>
          <p:cNvGrpSpPr/>
          <p:nvPr/>
        </p:nvGrpSpPr>
        <p:grpSpPr>
          <a:xfrm>
            <a:off x="3516886" y="3263327"/>
            <a:ext cx="391854" cy="269922"/>
            <a:chOff x="3516850" y="3406526"/>
            <a:chExt cx="369674" cy="254644"/>
          </a:xfrm>
        </p:grpSpPr>
        <p:sp>
          <p:nvSpPr>
            <p:cNvPr id="13982" name="Google Shape;13982;p89"/>
            <p:cNvSpPr/>
            <p:nvPr/>
          </p:nvSpPr>
          <p:spPr>
            <a:xfrm>
              <a:off x="3570421" y="3564577"/>
              <a:ext cx="32" cy="32"/>
            </a:xfrm>
            <a:custGeom>
              <a:avLst/>
              <a:gdLst/>
              <a:ahLst/>
              <a:cxnLst/>
              <a:rect l="l" t="t" r="r" b="b"/>
              <a:pathLst>
                <a:path w="1" h="1" extrusionOk="0">
                  <a:moveTo>
                    <a:pt x="0" y="0"/>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3" name="Google Shape;13983;p89"/>
            <p:cNvSpPr/>
            <p:nvPr/>
          </p:nvSpPr>
          <p:spPr>
            <a:xfrm>
              <a:off x="3516850" y="3406526"/>
              <a:ext cx="184473" cy="253503"/>
            </a:xfrm>
            <a:custGeom>
              <a:avLst/>
              <a:gdLst/>
              <a:ahLst/>
              <a:cxnLst/>
              <a:rect l="l" t="t" r="r" b="b"/>
              <a:pathLst>
                <a:path w="5823" h="8002" extrusionOk="0">
                  <a:moveTo>
                    <a:pt x="3060" y="382"/>
                  </a:moveTo>
                  <a:cubicBezTo>
                    <a:pt x="3275" y="382"/>
                    <a:pt x="3453" y="560"/>
                    <a:pt x="3453" y="774"/>
                  </a:cubicBezTo>
                  <a:lnTo>
                    <a:pt x="3453" y="882"/>
                  </a:lnTo>
                  <a:lnTo>
                    <a:pt x="3453" y="917"/>
                  </a:lnTo>
                  <a:cubicBezTo>
                    <a:pt x="3465" y="1084"/>
                    <a:pt x="3453" y="2489"/>
                    <a:pt x="3453" y="3346"/>
                  </a:cubicBezTo>
                  <a:cubicBezTo>
                    <a:pt x="3453" y="3441"/>
                    <a:pt x="3525" y="3513"/>
                    <a:pt x="3620" y="3525"/>
                  </a:cubicBezTo>
                  <a:cubicBezTo>
                    <a:pt x="3703" y="3525"/>
                    <a:pt x="3775" y="3453"/>
                    <a:pt x="3775" y="3358"/>
                  </a:cubicBezTo>
                  <a:cubicBezTo>
                    <a:pt x="3775" y="3358"/>
                    <a:pt x="3799" y="2751"/>
                    <a:pt x="3799" y="2156"/>
                  </a:cubicBezTo>
                  <a:lnTo>
                    <a:pt x="3799" y="953"/>
                  </a:lnTo>
                  <a:cubicBezTo>
                    <a:pt x="3870" y="882"/>
                    <a:pt x="3953" y="846"/>
                    <a:pt x="4061" y="846"/>
                  </a:cubicBezTo>
                  <a:cubicBezTo>
                    <a:pt x="4275" y="846"/>
                    <a:pt x="4453" y="1024"/>
                    <a:pt x="4453" y="1227"/>
                  </a:cubicBezTo>
                  <a:lnTo>
                    <a:pt x="4453" y="1608"/>
                  </a:lnTo>
                  <a:lnTo>
                    <a:pt x="4453" y="3358"/>
                  </a:lnTo>
                  <a:cubicBezTo>
                    <a:pt x="4453" y="3453"/>
                    <a:pt x="4525" y="3525"/>
                    <a:pt x="4608" y="3525"/>
                  </a:cubicBezTo>
                  <a:cubicBezTo>
                    <a:pt x="4703" y="3525"/>
                    <a:pt x="4775" y="3453"/>
                    <a:pt x="4775" y="3358"/>
                  </a:cubicBezTo>
                  <a:lnTo>
                    <a:pt x="4775" y="1691"/>
                  </a:lnTo>
                  <a:cubicBezTo>
                    <a:pt x="4823" y="1667"/>
                    <a:pt x="4870" y="1644"/>
                    <a:pt x="4906" y="1644"/>
                  </a:cubicBezTo>
                  <a:cubicBezTo>
                    <a:pt x="5061" y="1644"/>
                    <a:pt x="5180" y="1763"/>
                    <a:pt x="5180" y="1917"/>
                  </a:cubicBezTo>
                  <a:lnTo>
                    <a:pt x="5192" y="6930"/>
                  </a:lnTo>
                  <a:lnTo>
                    <a:pt x="3179" y="6930"/>
                  </a:lnTo>
                  <a:lnTo>
                    <a:pt x="3179" y="6358"/>
                  </a:lnTo>
                  <a:cubicBezTo>
                    <a:pt x="3179" y="6204"/>
                    <a:pt x="3168" y="6061"/>
                    <a:pt x="3156" y="5906"/>
                  </a:cubicBezTo>
                  <a:cubicBezTo>
                    <a:pt x="3145" y="5833"/>
                    <a:pt x="3070" y="5759"/>
                    <a:pt x="2995" y="5759"/>
                  </a:cubicBezTo>
                  <a:cubicBezTo>
                    <a:pt x="2985" y="5759"/>
                    <a:pt x="2975" y="5760"/>
                    <a:pt x="2965" y="5763"/>
                  </a:cubicBezTo>
                  <a:cubicBezTo>
                    <a:pt x="2870" y="5775"/>
                    <a:pt x="2798" y="5858"/>
                    <a:pt x="2810" y="5954"/>
                  </a:cubicBezTo>
                  <a:cubicBezTo>
                    <a:pt x="2822" y="6085"/>
                    <a:pt x="2846" y="6216"/>
                    <a:pt x="2846" y="6358"/>
                  </a:cubicBezTo>
                  <a:lnTo>
                    <a:pt x="2846" y="6918"/>
                  </a:lnTo>
                  <a:lnTo>
                    <a:pt x="1679" y="6918"/>
                  </a:lnTo>
                  <a:lnTo>
                    <a:pt x="1679" y="4989"/>
                  </a:lnTo>
                  <a:lnTo>
                    <a:pt x="1679" y="4965"/>
                  </a:lnTo>
                  <a:cubicBezTo>
                    <a:pt x="1679" y="4930"/>
                    <a:pt x="1667" y="4894"/>
                    <a:pt x="1632" y="4858"/>
                  </a:cubicBezTo>
                  <a:lnTo>
                    <a:pt x="501" y="3727"/>
                  </a:lnTo>
                  <a:cubicBezTo>
                    <a:pt x="370" y="3596"/>
                    <a:pt x="370" y="3370"/>
                    <a:pt x="501" y="3251"/>
                  </a:cubicBezTo>
                  <a:cubicBezTo>
                    <a:pt x="572" y="3185"/>
                    <a:pt x="661" y="3153"/>
                    <a:pt x="751" y="3153"/>
                  </a:cubicBezTo>
                  <a:cubicBezTo>
                    <a:pt x="840" y="3153"/>
                    <a:pt x="929" y="3185"/>
                    <a:pt x="1001" y="3251"/>
                  </a:cubicBezTo>
                  <a:lnTo>
                    <a:pt x="1417" y="3656"/>
                  </a:lnTo>
                  <a:lnTo>
                    <a:pt x="1965" y="4203"/>
                  </a:lnTo>
                  <a:cubicBezTo>
                    <a:pt x="2275" y="4525"/>
                    <a:pt x="2525" y="4906"/>
                    <a:pt x="2679" y="5323"/>
                  </a:cubicBezTo>
                  <a:cubicBezTo>
                    <a:pt x="2698" y="5399"/>
                    <a:pt x="2771" y="5437"/>
                    <a:pt x="2848" y="5437"/>
                  </a:cubicBezTo>
                  <a:cubicBezTo>
                    <a:pt x="2867" y="5437"/>
                    <a:pt x="2887" y="5435"/>
                    <a:pt x="2906" y="5430"/>
                  </a:cubicBezTo>
                  <a:cubicBezTo>
                    <a:pt x="2989" y="5394"/>
                    <a:pt x="3037" y="5299"/>
                    <a:pt x="3001" y="5204"/>
                  </a:cubicBezTo>
                  <a:cubicBezTo>
                    <a:pt x="2846" y="4751"/>
                    <a:pt x="2560" y="4311"/>
                    <a:pt x="2203" y="3977"/>
                  </a:cubicBezTo>
                  <a:lnTo>
                    <a:pt x="1691" y="3477"/>
                  </a:lnTo>
                  <a:lnTo>
                    <a:pt x="1691" y="1072"/>
                  </a:lnTo>
                  <a:cubicBezTo>
                    <a:pt x="1691" y="858"/>
                    <a:pt x="1870" y="679"/>
                    <a:pt x="2084" y="679"/>
                  </a:cubicBezTo>
                  <a:cubicBezTo>
                    <a:pt x="2191" y="679"/>
                    <a:pt x="2275" y="727"/>
                    <a:pt x="2346" y="798"/>
                  </a:cubicBezTo>
                  <a:lnTo>
                    <a:pt x="2346" y="3346"/>
                  </a:lnTo>
                  <a:cubicBezTo>
                    <a:pt x="2346" y="3441"/>
                    <a:pt x="2429" y="3513"/>
                    <a:pt x="2513" y="3513"/>
                  </a:cubicBezTo>
                  <a:cubicBezTo>
                    <a:pt x="2608" y="3513"/>
                    <a:pt x="2679" y="3441"/>
                    <a:pt x="2679" y="3346"/>
                  </a:cubicBezTo>
                  <a:lnTo>
                    <a:pt x="2679" y="739"/>
                  </a:lnTo>
                  <a:cubicBezTo>
                    <a:pt x="2691" y="536"/>
                    <a:pt x="2858" y="382"/>
                    <a:pt x="3060" y="382"/>
                  </a:cubicBezTo>
                  <a:close/>
                  <a:moveTo>
                    <a:pt x="3072" y="1"/>
                  </a:moveTo>
                  <a:cubicBezTo>
                    <a:pt x="2798" y="1"/>
                    <a:pt x="2560" y="167"/>
                    <a:pt x="2441" y="405"/>
                  </a:cubicBezTo>
                  <a:cubicBezTo>
                    <a:pt x="2334" y="346"/>
                    <a:pt x="2215" y="310"/>
                    <a:pt x="2084" y="310"/>
                  </a:cubicBezTo>
                  <a:cubicBezTo>
                    <a:pt x="1679" y="310"/>
                    <a:pt x="1358" y="643"/>
                    <a:pt x="1358" y="1036"/>
                  </a:cubicBezTo>
                  <a:lnTo>
                    <a:pt x="1358" y="3120"/>
                  </a:lnTo>
                  <a:lnTo>
                    <a:pt x="1239" y="3001"/>
                  </a:lnTo>
                  <a:cubicBezTo>
                    <a:pt x="1102" y="2870"/>
                    <a:pt x="926" y="2804"/>
                    <a:pt x="751" y="2804"/>
                  </a:cubicBezTo>
                  <a:cubicBezTo>
                    <a:pt x="575" y="2804"/>
                    <a:pt x="399" y="2870"/>
                    <a:pt x="262" y="3001"/>
                  </a:cubicBezTo>
                  <a:cubicBezTo>
                    <a:pt x="1" y="3275"/>
                    <a:pt x="1" y="3703"/>
                    <a:pt x="262" y="3977"/>
                  </a:cubicBezTo>
                  <a:lnTo>
                    <a:pt x="1358" y="5061"/>
                  </a:lnTo>
                  <a:lnTo>
                    <a:pt x="1358" y="6918"/>
                  </a:lnTo>
                  <a:lnTo>
                    <a:pt x="1251" y="6918"/>
                  </a:lnTo>
                  <a:cubicBezTo>
                    <a:pt x="1155" y="6918"/>
                    <a:pt x="1084" y="6990"/>
                    <a:pt x="1084" y="7085"/>
                  </a:cubicBezTo>
                  <a:lnTo>
                    <a:pt x="1084" y="7847"/>
                  </a:lnTo>
                  <a:cubicBezTo>
                    <a:pt x="1084" y="7930"/>
                    <a:pt x="1155" y="8002"/>
                    <a:pt x="1251" y="8002"/>
                  </a:cubicBezTo>
                  <a:lnTo>
                    <a:pt x="4061" y="8002"/>
                  </a:lnTo>
                  <a:cubicBezTo>
                    <a:pt x="4156" y="8002"/>
                    <a:pt x="4227" y="7930"/>
                    <a:pt x="4227" y="7847"/>
                  </a:cubicBezTo>
                  <a:cubicBezTo>
                    <a:pt x="4227" y="7752"/>
                    <a:pt x="4156" y="7680"/>
                    <a:pt x="4061" y="7680"/>
                  </a:cubicBezTo>
                  <a:lnTo>
                    <a:pt x="1417" y="7680"/>
                  </a:lnTo>
                  <a:lnTo>
                    <a:pt x="1417" y="7263"/>
                  </a:lnTo>
                  <a:lnTo>
                    <a:pt x="5465" y="7263"/>
                  </a:lnTo>
                  <a:lnTo>
                    <a:pt x="5465" y="7680"/>
                  </a:lnTo>
                  <a:lnTo>
                    <a:pt x="4715" y="7680"/>
                  </a:lnTo>
                  <a:cubicBezTo>
                    <a:pt x="4632" y="7680"/>
                    <a:pt x="4549" y="7752"/>
                    <a:pt x="4549" y="7847"/>
                  </a:cubicBezTo>
                  <a:cubicBezTo>
                    <a:pt x="4549" y="7930"/>
                    <a:pt x="4632" y="8002"/>
                    <a:pt x="4715" y="8002"/>
                  </a:cubicBezTo>
                  <a:lnTo>
                    <a:pt x="5644" y="8002"/>
                  </a:lnTo>
                  <a:cubicBezTo>
                    <a:pt x="5727" y="8002"/>
                    <a:pt x="5799" y="7930"/>
                    <a:pt x="5799" y="7847"/>
                  </a:cubicBezTo>
                  <a:lnTo>
                    <a:pt x="5799" y="7097"/>
                  </a:lnTo>
                  <a:cubicBezTo>
                    <a:pt x="5823" y="7013"/>
                    <a:pt x="5739" y="6930"/>
                    <a:pt x="5656" y="6930"/>
                  </a:cubicBezTo>
                  <a:lnTo>
                    <a:pt x="5549" y="6930"/>
                  </a:lnTo>
                  <a:lnTo>
                    <a:pt x="5549" y="1894"/>
                  </a:lnTo>
                  <a:cubicBezTo>
                    <a:pt x="5549" y="1548"/>
                    <a:pt x="5287" y="1275"/>
                    <a:pt x="4942" y="1275"/>
                  </a:cubicBezTo>
                  <a:cubicBezTo>
                    <a:pt x="4894" y="1275"/>
                    <a:pt x="4846" y="1275"/>
                    <a:pt x="4799" y="1298"/>
                  </a:cubicBezTo>
                  <a:lnTo>
                    <a:pt x="4799" y="1191"/>
                  </a:lnTo>
                  <a:cubicBezTo>
                    <a:pt x="4799" y="786"/>
                    <a:pt x="4477" y="465"/>
                    <a:pt x="4072" y="465"/>
                  </a:cubicBezTo>
                  <a:cubicBezTo>
                    <a:pt x="3965" y="465"/>
                    <a:pt x="3870" y="489"/>
                    <a:pt x="3775" y="524"/>
                  </a:cubicBezTo>
                  <a:cubicBezTo>
                    <a:pt x="3691" y="227"/>
                    <a:pt x="3406" y="1"/>
                    <a:pt x="3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4" name="Google Shape;13984;p89"/>
            <p:cNvSpPr/>
            <p:nvPr/>
          </p:nvSpPr>
          <p:spPr>
            <a:xfrm>
              <a:off x="3768073" y="3480087"/>
              <a:ext cx="11341" cy="37731"/>
            </a:xfrm>
            <a:custGeom>
              <a:avLst/>
              <a:gdLst/>
              <a:ahLst/>
              <a:cxnLst/>
              <a:rect l="l" t="t" r="r" b="b"/>
              <a:pathLst>
                <a:path w="358" h="1191" extrusionOk="0">
                  <a:moveTo>
                    <a:pt x="167" y="0"/>
                  </a:moveTo>
                  <a:cubicBezTo>
                    <a:pt x="72" y="0"/>
                    <a:pt x="0" y="84"/>
                    <a:pt x="0" y="179"/>
                  </a:cubicBezTo>
                  <a:cubicBezTo>
                    <a:pt x="12" y="405"/>
                    <a:pt x="12" y="667"/>
                    <a:pt x="12" y="1012"/>
                  </a:cubicBezTo>
                  <a:cubicBezTo>
                    <a:pt x="12" y="1096"/>
                    <a:pt x="95" y="1191"/>
                    <a:pt x="179" y="1191"/>
                  </a:cubicBezTo>
                  <a:cubicBezTo>
                    <a:pt x="274" y="1191"/>
                    <a:pt x="345" y="1119"/>
                    <a:pt x="345" y="1024"/>
                  </a:cubicBezTo>
                  <a:cubicBezTo>
                    <a:pt x="357" y="667"/>
                    <a:pt x="357" y="381"/>
                    <a:pt x="345" y="167"/>
                  </a:cubicBezTo>
                  <a:cubicBezTo>
                    <a:pt x="345"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5" name="Google Shape;13985;p89"/>
            <p:cNvSpPr/>
            <p:nvPr/>
          </p:nvSpPr>
          <p:spPr>
            <a:xfrm>
              <a:off x="3705061" y="3407286"/>
              <a:ext cx="181463" cy="253884"/>
            </a:xfrm>
            <a:custGeom>
              <a:avLst/>
              <a:gdLst/>
              <a:ahLst/>
              <a:cxnLst/>
              <a:rect l="l" t="t" r="r" b="b"/>
              <a:pathLst>
                <a:path w="5728" h="8014" extrusionOk="0">
                  <a:moveTo>
                    <a:pt x="2692" y="358"/>
                  </a:moveTo>
                  <a:cubicBezTo>
                    <a:pt x="2894" y="358"/>
                    <a:pt x="3061" y="524"/>
                    <a:pt x="3073" y="715"/>
                  </a:cubicBezTo>
                  <a:lnTo>
                    <a:pt x="3073" y="3322"/>
                  </a:lnTo>
                  <a:cubicBezTo>
                    <a:pt x="3073" y="3406"/>
                    <a:pt x="3156" y="3489"/>
                    <a:pt x="3239" y="3489"/>
                  </a:cubicBezTo>
                  <a:cubicBezTo>
                    <a:pt x="3334" y="3489"/>
                    <a:pt x="3406" y="3406"/>
                    <a:pt x="3406" y="3322"/>
                  </a:cubicBezTo>
                  <a:lnTo>
                    <a:pt x="3406" y="774"/>
                  </a:lnTo>
                  <a:cubicBezTo>
                    <a:pt x="3477" y="703"/>
                    <a:pt x="3573" y="655"/>
                    <a:pt x="3668" y="655"/>
                  </a:cubicBezTo>
                  <a:cubicBezTo>
                    <a:pt x="3882" y="655"/>
                    <a:pt x="4061" y="834"/>
                    <a:pt x="4061" y="1048"/>
                  </a:cubicBezTo>
                  <a:lnTo>
                    <a:pt x="4061" y="3453"/>
                  </a:lnTo>
                  <a:lnTo>
                    <a:pt x="3549" y="3941"/>
                  </a:lnTo>
                  <a:cubicBezTo>
                    <a:pt x="2918" y="4572"/>
                    <a:pt x="2561" y="5430"/>
                    <a:pt x="2561" y="6323"/>
                  </a:cubicBezTo>
                  <a:lnTo>
                    <a:pt x="2561" y="6894"/>
                  </a:lnTo>
                  <a:lnTo>
                    <a:pt x="548" y="6894"/>
                  </a:lnTo>
                  <a:lnTo>
                    <a:pt x="596" y="1870"/>
                  </a:lnTo>
                  <a:cubicBezTo>
                    <a:pt x="596" y="1715"/>
                    <a:pt x="715" y="1596"/>
                    <a:pt x="858" y="1596"/>
                  </a:cubicBezTo>
                  <a:cubicBezTo>
                    <a:pt x="906" y="1596"/>
                    <a:pt x="953" y="1608"/>
                    <a:pt x="989" y="1643"/>
                  </a:cubicBezTo>
                  <a:lnTo>
                    <a:pt x="989" y="3310"/>
                  </a:lnTo>
                  <a:cubicBezTo>
                    <a:pt x="989" y="3394"/>
                    <a:pt x="1072" y="3477"/>
                    <a:pt x="1156" y="3477"/>
                  </a:cubicBezTo>
                  <a:cubicBezTo>
                    <a:pt x="1251" y="3477"/>
                    <a:pt x="1322" y="3394"/>
                    <a:pt x="1322" y="3310"/>
                  </a:cubicBezTo>
                  <a:lnTo>
                    <a:pt x="1322" y="1548"/>
                  </a:lnTo>
                  <a:lnTo>
                    <a:pt x="1322" y="1179"/>
                  </a:lnTo>
                  <a:cubicBezTo>
                    <a:pt x="1322" y="977"/>
                    <a:pt x="1501" y="798"/>
                    <a:pt x="1703" y="798"/>
                  </a:cubicBezTo>
                  <a:cubicBezTo>
                    <a:pt x="1810" y="798"/>
                    <a:pt x="1906" y="834"/>
                    <a:pt x="1977" y="917"/>
                  </a:cubicBezTo>
                  <a:lnTo>
                    <a:pt x="1977" y="1846"/>
                  </a:lnTo>
                  <a:cubicBezTo>
                    <a:pt x="1977" y="1941"/>
                    <a:pt x="2049" y="2013"/>
                    <a:pt x="2144" y="2013"/>
                  </a:cubicBezTo>
                  <a:cubicBezTo>
                    <a:pt x="2227" y="2013"/>
                    <a:pt x="2299" y="1941"/>
                    <a:pt x="2299" y="1846"/>
                  </a:cubicBezTo>
                  <a:lnTo>
                    <a:pt x="2299" y="858"/>
                  </a:lnTo>
                  <a:lnTo>
                    <a:pt x="2299" y="750"/>
                  </a:lnTo>
                  <a:cubicBezTo>
                    <a:pt x="2299" y="536"/>
                    <a:pt x="2477" y="358"/>
                    <a:pt x="2692" y="358"/>
                  </a:cubicBezTo>
                  <a:close/>
                  <a:moveTo>
                    <a:pt x="5037" y="3132"/>
                  </a:moveTo>
                  <a:cubicBezTo>
                    <a:pt x="5132" y="3132"/>
                    <a:pt x="5216" y="3156"/>
                    <a:pt x="5275" y="3239"/>
                  </a:cubicBezTo>
                  <a:cubicBezTo>
                    <a:pt x="5335" y="3286"/>
                    <a:pt x="5382" y="3382"/>
                    <a:pt x="5382" y="3477"/>
                  </a:cubicBezTo>
                  <a:cubicBezTo>
                    <a:pt x="5382" y="3560"/>
                    <a:pt x="5359" y="3656"/>
                    <a:pt x="5275" y="3715"/>
                  </a:cubicBezTo>
                  <a:lnTo>
                    <a:pt x="4144" y="4858"/>
                  </a:lnTo>
                  <a:cubicBezTo>
                    <a:pt x="4120" y="4882"/>
                    <a:pt x="4108" y="4930"/>
                    <a:pt x="4108" y="4977"/>
                  </a:cubicBezTo>
                  <a:lnTo>
                    <a:pt x="4108" y="6906"/>
                  </a:lnTo>
                  <a:lnTo>
                    <a:pt x="2942" y="6906"/>
                  </a:lnTo>
                  <a:lnTo>
                    <a:pt x="2942" y="6334"/>
                  </a:lnTo>
                  <a:cubicBezTo>
                    <a:pt x="2942" y="5525"/>
                    <a:pt x="3275" y="4751"/>
                    <a:pt x="3835" y="4191"/>
                  </a:cubicBezTo>
                  <a:lnTo>
                    <a:pt x="4382" y="3632"/>
                  </a:lnTo>
                  <a:lnTo>
                    <a:pt x="4799" y="3239"/>
                  </a:lnTo>
                  <a:cubicBezTo>
                    <a:pt x="4858" y="3179"/>
                    <a:pt x="4954" y="3132"/>
                    <a:pt x="5037" y="3132"/>
                  </a:cubicBezTo>
                  <a:close/>
                  <a:moveTo>
                    <a:pt x="4370" y="7251"/>
                  </a:moveTo>
                  <a:lnTo>
                    <a:pt x="4382" y="7668"/>
                  </a:lnTo>
                  <a:lnTo>
                    <a:pt x="322" y="7668"/>
                  </a:lnTo>
                  <a:lnTo>
                    <a:pt x="322" y="7251"/>
                  </a:lnTo>
                  <a:close/>
                  <a:moveTo>
                    <a:pt x="2739" y="0"/>
                  </a:moveTo>
                  <a:cubicBezTo>
                    <a:pt x="2406" y="0"/>
                    <a:pt x="2120" y="227"/>
                    <a:pt x="2037" y="524"/>
                  </a:cubicBezTo>
                  <a:cubicBezTo>
                    <a:pt x="1941" y="477"/>
                    <a:pt x="1846" y="465"/>
                    <a:pt x="1739" y="465"/>
                  </a:cubicBezTo>
                  <a:cubicBezTo>
                    <a:pt x="1334" y="465"/>
                    <a:pt x="1013" y="798"/>
                    <a:pt x="1013" y="1191"/>
                  </a:cubicBezTo>
                  <a:lnTo>
                    <a:pt x="1013" y="1298"/>
                  </a:lnTo>
                  <a:cubicBezTo>
                    <a:pt x="965" y="1286"/>
                    <a:pt x="918" y="1286"/>
                    <a:pt x="870" y="1286"/>
                  </a:cubicBezTo>
                  <a:cubicBezTo>
                    <a:pt x="537" y="1286"/>
                    <a:pt x="263" y="1548"/>
                    <a:pt x="263" y="1893"/>
                  </a:cubicBezTo>
                  <a:lnTo>
                    <a:pt x="263" y="6918"/>
                  </a:lnTo>
                  <a:lnTo>
                    <a:pt x="156" y="6918"/>
                  </a:lnTo>
                  <a:cubicBezTo>
                    <a:pt x="72" y="6918"/>
                    <a:pt x="1" y="7001"/>
                    <a:pt x="1" y="7085"/>
                  </a:cubicBezTo>
                  <a:lnTo>
                    <a:pt x="1" y="7847"/>
                  </a:lnTo>
                  <a:cubicBezTo>
                    <a:pt x="1" y="7942"/>
                    <a:pt x="72" y="8013"/>
                    <a:pt x="156" y="8013"/>
                  </a:cubicBezTo>
                  <a:lnTo>
                    <a:pt x="4561" y="8013"/>
                  </a:lnTo>
                  <a:cubicBezTo>
                    <a:pt x="4656" y="8013"/>
                    <a:pt x="4728" y="7942"/>
                    <a:pt x="4728" y="7847"/>
                  </a:cubicBezTo>
                  <a:lnTo>
                    <a:pt x="4728" y="7073"/>
                  </a:lnTo>
                  <a:cubicBezTo>
                    <a:pt x="4728" y="6989"/>
                    <a:pt x="4656" y="6906"/>
                    <a:pt x="4561" y="6906"/>
                  </a:cubicBezTo>
                  <a:lnTo>
                    <a:pt x="4466" y="6906"/>
                  </a:lnTo>
                  <a:lnTo>
                    <a:pt x="4466" y="5049"/>
                  </a:lnTo>
                  <a:lnTo>
                    <a:pt x="5537" y="3965"/>
                  </a:lnTo>
                  <a:cubicBezTo>
                    <a:pt x="5668" y="3834"/>
                    <a:pt x="5728" y="3667"/>
                    <a:pt x="5728" y="3489"/>
                  </a:cubicBezTo>
                  <a:cubicBezTo>
                    <a:pt x="5728" y="3310"/>
                    <a:pt x="5656" y="3132"/>
                    <a:pt x="5537" y="3013"/>
                  </a:cubicBezTo>
                  <a:cubicBezTo>
                    <a:pt x="5394" y="2882"/>
                    <a:pt x="5239" y="2822"/>
                    <a:pt x="5061" y="2822"/>
                  </a:cubicBezTo>
                  <a:cubicBezTo>
                    <a:pt x="4870" y="2822"/>
                    <a:pt x="4704" y="2894"/>
                    <a:pt x="4573" y="3013"/>
                  </a:cubicBezTo>
                  <a:lnTo>
                    <a:pt x="4466" y="3132"/>
                  </a:lnTo>
                  <a:lnTo>
                    <a:pt x="4466" y="1048"/>
                  </a:lnTo>
                  <a:cubicBezTo>
                    <a:pt x="4466" y="643"/>
                    <a:pt x="4132" y="310"/>
                    <a:pt x="3727" y="310"/>
                  </a:cubicBezTo>
                  <a:cubicBezTo>
                    <a:pt x="3608" y="310"/>
                    <a:pt x="3489" y="346"/>
                    <a:pt x="3370" y="405"/>
                  </a:cubicBezTo>
                  <a:cubicBezTo>
                    <a:pt x="3251" y="167"/>
                    <a:pt x="3001" y="0"/>
                    <a:pt x="2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86" name="Google Shape;13986;p89"/>
          <p:cNvGrpSpPr/>
          <p:nvPr/>
        </p:nvGrpSpPr>
        <p:grpSpPr>
          <a:xfrm>
            <a:off x="1310655" y="3185127"/>
            <a:ext cx="306314" cy="347403"/>
            <a:chOff x="1310655" y="3360527"/>
            <a:chExt cx="306314" cy="347403"/>
          </a:xfrm>
        </p:grpSpPr>
        <p:sp>
          <p:nvSpPr>
            <p:cNvPr id="13987" name="Google Shape;13987;p89"/>
            <p:cNvSpPr/>
            <p:nvPr/>
          </p:nvSpPr>
          <p:spPr>
            <a:xfrm>
              <a:off x="1440416" y="3531630"/>
              <a:ext cx="151652" cy="176299"/>
            </a:xfrm>
            <a:custGeom>
              <a:avLst/>
              <a:gdLst/>
              <a:ahLst/>
              <a:cxnLst/>
              <a:rect l="l" t="t" r="r" b="b"/>
              <a:pathLst>
                <a:path w="4787" h="5565" extrusionOk="0">
                  <a:moveTo>
                    <a:pt x="1851" y="0"/>
                  </a:moveTo>
                  <a:cubicBezTo>
                    <a:pt x="1838" y="0"/>
                    <a:pt x="1824" y="2"/>
                    <a:pt x="1810" y="4"/>
                  </a:cubicBezTo>
                  <a:cubicBezTo>
                    <a:pt x="1751" y="28"/>
                    <a:pt x="1715" y="52"/>
                    <a:pt x="1691" y="112"/>
                  </a:cubicBezTo>
                  <a:lnTo>
                    <a:pt x="1275" y="1255"/>
                  </a:lnTo>
                  <a:cubicBezTo>
                    <a:pt x="429" y="1767"/>
                    <a:pt x="1" y="2731"/>
                    <a:pt x="191" y="3695"/>
                  </a:cubicBezTo>
                  <a:cubicBezTo>
                    <a:pt x="310" y="4314"/>
                    <a:pt x="667" y="4826"/>
                    <a:pt x="1179" y="5172"/>
                  </a:cubicBezTo>
                  <a:cubicBezTo>
                    <a:pt x="1560" y="5422"/>
                    <a:pt x="2013" y="5565"/>
                    <a:pt x="2453" y="5565"/>
                  </a:cubicBezTo>
                  <a:cubicBezTo>
                    <a:pt x="2608" y="5565"/>
                    <a:pt x="2751" y="5541"/>
                    <a:pt x="2918" y="5517"/>
                  </a:cubicBezTo>
                  <a:cubicBezTo>
                    <a:pt x="3799" y="5338"/>
                    <a:pt x="4489" y="4672"/>
                    <a:pt x="4715" y="3803"/>
                  </a:cubicBezTo>
                  <a:cubicBezTo>
                    <a:pt x="4727" y="3719"/>
                    <a:pt x="4692" y="3624"/>
                    <a:pt x="4596" y="3612"/>
                  </a:cubicBezTo>
                  <a:cubicBezTo>
                    <a:pt x="4586" y="3611"/>
                    <a:pt x="4576" y="3610"/>
                    <a:pt x="4565" y="3610"/>
                  </a:cubicBezTo>
                  <a:cubicBezTo>
                    <a:pt x="4491" y="3610"/>
                    <a:pt x="4416" y="3648"/>
                    <a:pt x="4406" y="3731"/>
                  </a:cubicBezTo>
                  <a:cubicBezTo>
                    <a:pt x="4215" y="4469"/>
                    <a:pt x="3620" y="5053"/>
                    <a:pt x="2858" y="5207"/>
                  </a:cubicBezTo>
                  <a:cubicBezTo>
                    <a:pt x="2728" y="5231"/>
                    <a:pt x="2597" y="5243"/>
                    <a:pt x="2468" y="5243"/>
                  </a:cubicBezTo>
                  <a:cubicBezTo>
                    <a:pt x="2075" y="5243"/>
                    <a:pt x="1692" y="5134"/>
                    <a:pt x="1370" y="4910"/>
                  </a:cubicBezTo>
                  <a:cubicBezTo>
                    <a:pt x="917" y="4612"/>
                    <a:pt x="620" y="4160"/>
                    <a:pt x="524" y="3636"/>
                  </a:cubicBezTo>
                  <a:cubicBezTo>
                    <a:pt x="346" y="2790"/>
                    <a:pt x="739" y="1933"/>
                    <a:pt x="1501" y="1517"/>
                  </a:cubicBezTo>
                  <a:cubicBezTo>
                    <a:pt x="1537" y="1493"/>
                    <a:pt x="1560" y="1469"/>
                    <a:pt x="1572" y="1421"/>
                  </a:cubicBezTo>
                  <a:lnTo>
                    <a:pt x="1918" y="469"/>
                  </a:lnTo>
                  <a:lnTo>
                    <a:pt x="2608" y="1219"/>
                  </a:lnTo>
                  <a:cubicBezTo>
                    <a:pt x="2632" y="1243"/>
                    <a:pt x="2668" y="1255"/>
                    <a:pt x="2703" y="1255"/>
                  </a:cubicBezTo>
                  <a:cubicBezTo>
                    <a:pt x="3572" y="1362"/>
                    <a:pt x="4275" y="2005"/>
                    <a:pt x="4430" y="2850"/>
                  </a:cubicBezTo>
                  <a:cubicBezTo>
                    <a:pt x="4454" y="2945"/>
                    <a:pt x="4465" y="3041"/>
                    <a:pt x="4465" y="3136"/>
                  </a:cubicBezTo>
                  <a:cubicBezTo>
                    <a:pt x="4465" y="3209"/>
                    <a:pt x="4521" y="3283"/>
                    <a:pt x="4599" y="3283"/>
                  </a:cubicBezTo>
                  <a:cubicBezTo>
                    <a:pt x="4610" y="3283"/>
                    <a:pt x="4621" y="3281"/>
                    <a:pt x="4632" y="3279"/>
                  </a:cubicBezTo>
                  <a:cubicBezTo>
                    <a:pt x="4715" y="3279"/>
                    <a:pt x="4787" y="3207"/>
                    <a:pt x="4775" y="3124"/>
                  </a:cubicBezTo>
                  <a:cubicBezTo>
                    <a:pt x="4775" y="3017"/>
                    <a:pt x="4763" y="2898"/>
                    <a:pt x="4727" y="2790"/>
                  </a:cubicBezTo>
                  <a:cubicBezTo>
                    <a:pt x="4537" y="1826"/>
                    <a:pt x="3763" y="1100"/>
                    <a:pt x="2787" y="945"/>
                  </a:cubicBezTo>
                  <a:lnTo>
                    <a:pt x="1965" y="52"/>
                  </a:lnTo>
                  <a:cubicBezTo>
                    <a:pt x="1929" y="16"/>
                    <a:pt x="1892" y="0"/>
                    <a:pt x="18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8" name="Google Shape;13988;p89"/>
            <p:cNvSpPr/>
            <p:nvPr/>
          </p:nvSpPr>
          <p:spPr>
            <a:xfrm>
              <a:off x="1486447" y="3589478"/>
              <a:ext cx="64152" cy="75842"/>
            </a:xfrm>
            <a:custGeom>
              <a:avLst/>
              <a:gdLst/>
              <a:ahLst/>
              <a:cxnLst/>
              <a:rect l="l" t="t" r="r" b="b"/>
              <a:pathLst>
                <a:path w="2025" h="2394" extrusionOk="0">
                  <a:moveTo>
                    <a:pt x="1691" y="1179"/>
                  </a:moveTo>
                  <a:lnTo>
                    <a:pt x="1691" y="2084"/>
                  </a:lnTo>
                  <a:lnTo>
                    <a:pt x="298" y="2084"/>
                  </a:lnTo>
                  <a:lnTo>
                    <a:pt x="298" y="1179"/>
                  </a:lnTo>
                  <a:close/>
                  <a:moveTo>
                    <a:pt x="1012" y="0"/>
                  </a:moveTo>
                  <a:cubicBezTo>
                    <a:pt x="715" y="0"/>
                    <a:pt x="476" y="238"/>
                    <a:pt x="476" y="536"/>
                  </a:cubicBezTo>
                  <a:lnTo>
                    <a:pt x="476" y="845"/>
                  </a:lnTo>
                  <a:lnTo>
                    <a:pt x="167" y="845"/>
                  </a:lnTo>
                  <a:cubicBezTo>
                    <a:pt x="84" y="845"/>
                    <a:pt x="0" y="917"/>
                    <a:pt x="0" y="1012"/>
                  </a:cubicBezTo>
                  <a:lnTo>
                    <a:pt x="0" y="2227"/>
                  </a:lnTo>
                  <a:cubicBezTo>
                    <a:pt x="0" y="2322"/>
                    <a:pt x="84" y="2393"/>
                    <a:pt x="167" y="2393"/>
                  </a:cubicBezTo>
                  <a:lnTo>
                    <a:pt x="1869" y="2393"/>
                  </a:lnTo>
                  <a:cubicBezTo>
                    <a:pt x="1953" y="2393"/>
                    <a:pt x="2024" y="2322"/>
                    <a:pt x="2024" y="2227"/>
                  </a:cubicBezTo>
                  <a:lnTo>
                    <a:pt x="2024" y="1012"/>
                  </a:lnTo>
                  <a:cubicBezTo>
                    <a:pt x="2012" y="917"/>
                    <a:pt x="1941" y="845"/>
                    <a:pt x="1846" y="845"/>
                  </a:cubicBezTo>
                  <a:lnTo>
                    <a:pt x="774" y="845"/>
                  </a:lnTo>
                  <a:lnTo>
                    <a:pt x="774" y="536"/>
                  </a:lnTo>
                  <a:cubicBezTo>
                    <a:pt x="774" y="417"/>
                    <a:pt x="881" y="310"/>
                    <a:pt x="1000" y="310"/>
                  </a:cubicBezTo>
                  <a:cubicBezTo>
                    <a:pt x="1119" y="310"/>
                    <a:pt x="1227" y="417"/>
                    <a:pt x="1227" y="536"/>
                  </a:cubicBezTo>
                  <a:cubicBezTo>
                    <a:pt x="1227" y="619"/>
                    <a:pt x="1298" y="703"/>
                    <a:pt x="1393" y="703"/>
                  </a:cubicBezTo>
                  <a:cubicBezTo>
                    <a:pt x="1477" y="703"/>
                    <a:pt x="1548" y="619"/>
                    <a:pt x="1548" y="536"/>
                  </a:cubicBezTo>
                  <a:cubicBezTo>
                    <a:pt x="1548" y="238"/>
                    <a:pt x="1310" y="0"/>
                    <a:pt x="10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9" name="Google Shape;13989;p89"/>
            <p:cNvSpPr/>
            <p:nvPr/>
          </p:nvSpPr>
          <p:spPr>
            <a:xfrm>
              <a:off x="1310655" y="3360527"/>
              <a:ext cx="306314" cy="334572"/>
            </a:xfrm>
            <a:custGeom>
              <a:avLst/>
              <a:gdLst/>
              <a:ahLst/>
              <a:cxnLst/>
              <a:rect l="l" t="t" r="r" b="b"/>
              <a:pathLst>
                <a:path w="9669" h="10561" extrusionOk="0">
                  <a:moveTo>
                    <a:pt x="2430" y="7941"/>
                  </a:moveTo>
                  <a:lnTo>
                    <a:pt x="3120" y="8644"/>
                  </a:lnTo>
                  <a:lnTo>
                    <a:pt x="2989" y="8775"/>
                  </a:lnTo>
                  <a:lnTo>
                    <a:pt x="2656" y="8430"/>
                  </a:lnTo>
                  <a:cubicBezTo>
                    <a:pt x="2626" y="8400"/>
                    <a:pt x="2585" y="8385"/>
                    <a:pt x="2543" y="8385"/>
                  </a:cubicBezTo>
                  <a:cubicBezTo>
                    <a:pt x="2501" y="8385"/>
                    <a:pt x="2459" y="8400"/>
                    <a:pt x="2430" y="8430"/>
                  </a:cubicBezTo>
                  <a:lnTo>
                    <a:pt x="2073" y="8787"/>
                  </a:lnTo>
                  <a:cubicBezTo>
                    <a:pt x="2037" y="8823"/>
                    <a:pt x="2025" y="8858"/>
                    <a:pt x="2025" y="8906"/>
                  </a:cubicBezTo>
                  <a:cubicBezTo>
                    <a:pt x="2025" y="8953"/>
                    <a:pt x="2037" y="9001"/>
                    <a:pt x="2073" y="9025"/>
                  </a:cubicBezTo>
                  <a:lnTo>
                    <a:pt x="2418" y="9370"/>
                  </a:lnTo>
                  <a:lnTo>
                    <a:pt x="2275" y="9501"/>
                  </a:lnTo>
                  <a:lnTo>
                    <a:pt x="1942" y="9156"/>
                  </a:lnTo>
                  <a:cubicBezTo>
                    <a:pt x="1912" y="9126"/>
                    <a:pt x="1870" y="9111"/>
                    <a:pt x="1828" y="9111"/>
                  </a:cubicBezTo>
                  <a:cubicBezTo>
                    <a:pt x="1787" y="9111"/>
                    <a:pt x="1745" y="9126"/>
                    <a:pt x="1715" y="9156"/>
                  </a:cubicBezTo>
                  <a:lnTo>
                    <a:pt x="1358" y="9513"/>
                  </a:lnTo>
                  <a:cubicBezTo>
                    <a:pt x="1322" y="9549"/>
                    <a:pt x="1311" y="9585"/>
                    <a:pt x="1311" y="9632"/>
                  </a:cubicBezTo>
                  <a:cubicBezTo>
                    <a:pt x="1311" y="9680"/>
                    <a:pt x="1322" y="9727"/>
                    <a:pt x="1358" y="9751"/>
                  </a:cubicBezTo>
                  <a:lnTo>
                    <a:pt x="1703" y="10096"/>
                  </a:lnTo>
                  <a:lnTo>
                    <a:pt x="1584" y="10192"/>
                  </a:lnTo>
                  <a:lnTo>
                    <a:pt x="882" y="9489"/>
                  </a:lnTo>
                  <a:lnTo>
                    <a:pt x="2430" y="7941"/>
                  </a:lnTo>
                  <a:close/>
                  <a:moveTo>
                    <a:pt x="6496" y="1"/>
                  </a:moveTo>
                  <a:cubicBezTo>
                    <a:pt x="5951" y="1"/>
                    <a:pt x="5469" y="199"/>
                    <a:pt x="5121" y="548"/>
                  </a:cubicBezTo>
                  <a:cubicBezTo>
                    <a:pt x="4704" y="964"/>
                    <a:pt x="4513" y="1572"/>
                    <a:pt x="4597" y="2238"/>
                  </a:cubicBezTo>
                  <a:cubicBezTo>
                    <a:pt x="4656" y="2727"/>
                    <a:pt x="4871" y="3227"/>
                    <a:pt x="5180" y="3655"/>
                  </a:cubicBezTo>
                  <a:lnTo>
                    <a:pt x="3501" y="5334"/>
                  </a:lnTo>
                  <a:cubicBezTo>
                    <a:pt x="3442" y="5394"/>
                    <a:pt x="3442" y="5501"/>
                    <a:pt x="3501" y="5560"/>
                  </a:cubicBezTo>
                  <a:cubicBezTo>
                    <a:pt x="3525" y="5584"/>
                    <a:pt x="3573" y="5608"/>
                    <a:pt x="3620" y="5608"/>
                  </a:cubicBezTo>
                  <a:cubicBezTo>
                    <a:pt x="3668" y="5608"/>
                    <a:pt x="3704" y="5584"/>
                    <a:pt x="3739" y="5560"/>
                  </a:cubicBezTo>
                  <a:lnTo>
                    <a:pt x="5406" y="3893"/>
                  </a:lnTo>
                  <a:cubicBezTo>
                    <a:pt x="5454" y="3953"/>
                    <a:pt x="5502" y="4000"/>
                    <a:pt x="5549" y="4060"/>
                  </a:cubicBezTo>
                  <a:cubicBezTo>
                    <a:pt x="5609" y="4120"/>
                    <a:pt x="5656" y="4155"/>
                    <a:pt x="5716" y="4203"/>
                  </a:cubicBezTo>
                  <a:lnTo>
                    <a:pt x="2334" y="7584"/>
                  </a:lnTo>
                  <a:lnTo>
                    <a:pt x="691" y="9239"/>
                  </a:lnTo>
                  <a:lnTo>
                    <a:pt x="370" y="8918"/>
                  </a:lnTo>
                  <a:lnTo>
                    <a:pt x="3299" y="5989"/>
                  </a:lnTo>
                  <a:cubicBezTo>
                    <a:pt x="3358" y="5929"/>
                    <a:pt x="3358" y="5822"/>
                    <a:pt x="3299" y="5763"/>
                  </a:cubicBezTo>
                  <a:cubicBezTo>
                    <a:pt x="3275" y="5733"/>
                    <a:pt x="3236" y="5718"/>
                    <a:pt x="3196" y="5718"/>
                  </a:cubicBezTo>
                  <a:cubicBezTo>
                    <a:pt x="3156" y="5718"/>
                    <a:pt x="3114" y="5733"/>
                    <a:pt x="3085" y="5763"/>
                  </a:cubicBezTo>
                  <a:lnTo>
                    <a:pt x="48" y="8799"/>
                  </a:lnTo>
                  <a:cubicBezTo>
                    <a:pt x="13" y="8834"/>
                    <a:pt x="1" y="8882"/>
                    <a:pt x="1" y="8918"/>
                  </a:cubicBezTo>
                  <a:cubicBezTo>
                    <a:pt x="1" y="8965"/>
                    <a:pt x="13" y="9013"/>
                    <a:pt x="48" y="9037"/>
                  </a:cubicBezTo>
                  <a:lnTo>
                    <a:pt x="596" y="9585"/>
                  </a:lnTo>
                  <a:lnTo>
                    <a:pt x="1513" y="10513"/>
                  </a:lnTo>
                  <a:cubicBezTo>
                    <a:pt x="1549" y="10549"/>
                    <a:pt x="1596" y="10561"/>
                    <a:pt x="1632" y="10561"/>
                  </a:cubicBezTo>
                  <a:cubicBezTo>
                    <a:pt x="1680" y="10561"/>
                    <a:pt x="1727" y="10537"/>
                    <a:pt x="1763" y="10513"/>
                  </a:cubicBezTo>
                  <a:lnTo>
                    <a:pt x="2108" y="10156"/>
                  </a:lnTo>
                  <a:cubicBezTo>
                    <a:pt x="2144" y="10120"/>
                    <a:pt x="2156" y="10085"/>
                    <a:pt x="2156" y="10037"/>
                  </a:cubicBezTo>
                  <a:cubicBezTo>
                    <a:pt x="2156" y="9989"/>
                    <a:pt x="2144" y="9954"/>
                    <a:pt x="2108" y="9918"/>
                  </a:cubicBezTo>
                  <a:lnTo>
                    <a:pt x="1775" y="9573"/>
                  </a:lnTo>
                  <a:lnTo>
                    <a:pt x="1906" y="9442"/>
                  </a:lnTo>
                  <a:lnTo>
                    <a:pt x="2251" y="9787"/>
                  </a:lnTo>
                  <a:cubicBezTo>
                    <a:pt x="2281" y="9817"/>
                    <a:pt x="2320" y="9832"/>
                    <a:pt x="2358" y="9832"/>
                  </a:cubicBezTo>
                  <a:cubicBezTo>
                    <a:pt x="2397" y="9832"/>
                    <a:pt x="2436" y="9817"/>
                    <a:pt x="2465" y="9787"/>
                  </a:cubicBezTo>
                  <a:lnTo>
                    <a:pt x="2823" y="9430"/>
                  </a:lnTo>
                  <a:cubicBezTo>
                    <a:pt x="2858" y="9394"/>
                    <a:pt x="2870" y="9358"/>
                    <a:pt x="2870" y="9311"/>
                  </a:cubicBezTo>
                  <a:cubicBezTo>
                    <a:pt x="2870" y="9263"/>
                    <a:pt x="2858" y="9215"/>
                    <a:pt x="2823" y="9192"/>
                  </a:cubicBezTo>
                  <a:lnTo>
                    <a:pt x="2489" y="8846"/>
                  </a:lnTo>
                  <a:lnTo>
                    <a:pt x="2620" y="8715"/>
                  </a:lnTo>
                  <a:lnTo>
                    <a:pt x="2966" y="9061"/>
                  </a:lnTo>
                  <a:cubicBezTo>
                    <a:pt x="2995" y="9090"/>
                    <a:pt x="3034" y="9105"/>
                    <a:pt x="3073" y="9105"/>
                  </a:cubicBezTo>
                  <a:cubicBezTo>
                    <a:pt x="3111" y="9105"/>
                    <a:pt x="3150" y="9090"/>
                    <a:pt x="3180" y="9061"/>
                  </a:cubicBezTo>
                  <a:lnTo>
                    <a:pt x="3537" y="8703"/>
                  </a:lnTo>
                  <a:cubicBezTo>
                    <a:pt x="3597" y="8644"/>
                    <a:pt x="3597" y="8537"/>
                    <a:pt x="3537" y="8477"/>
                  </a:cubicBezTo>
                  <a:lnTo>
                    <a:pt x="2727" y="7656"/>
                  </a:lnTo>
                  <a:lnTo>
                    <a:pt x="6014" y="4370"/>
                  </a:lnTo>
                  <a:cubicBezTo>
                    <a:pt x="6549" y="4751"/>
                    <a:pt x="7168" y="4977"/>
                    <a:pt x="7752" y="4977"/>
                  </a:cubicBezTo>
                  <a:cubicBezTo>
                    <a:pt x="8026" y="4977"/>
                    <a:pt x="8276" y="4929"/>
                    <a:pt x="8514" y="4846"/>
                  </a:cubicBezTo>
                  <a:cubicBezTo>
                    <a:pt x="8597" y="4810"/>
                    <a:pt x="8633" y="4727"/>
                    <a:pt x="8597" y="4632"/>
                  </a:cubicBezTo>
                  <a:cubicBezTo>
                    <a:pt x="8580" y="4570"/>
                    <a:pt x="8523" y="4534"/>
                    <a:pt x="8461" y="4534"/>
                  </a:cubicBezTo>
                  <a:cubicBezTo>
                    <a:pt x="8439" y="4534"/>
                    <a:pt x="8417" y="4539"/>
                    <a:pt x="8395" y="4548"/>
                  </a:cubicBezTo>
                  <a:cubicBezTo>
                    <a:pt x="8192" y="4625"/>
                    <a:pt x="7973" y="4662"/>
                    <a:pt x="7746" y="4662"/>
                  </a:cubicBezTo>
                  <a:cubicBezTo>
                    <a:pt x="7093" y="4662"/>
                    <a:pt x="6380" y="4355"/>
                    <a:pt x="5823" y="3798"/>
                  </a:cubicBezTo>
                  <a:cubicBezTo>
                    <a:pt x="4847" y="2834"/>
                    <a:pt x="4668" y="1453"/>
                    <a:pt x="5406" y="726"/>
                  </a:cubicBezTo>
                  <a:cubicBezTo>
                    <a:pt x="5707" y="421"/>
                    <a:pt x="6119" y="272"/>
                    <a:pt x="6568" y="272"/>
                  </a:cubicBezTo>
                  <a:cubicBezTo>
                    <a:pt x="7204" y="272"/>
                    <a:pt x="7913" y="571"/>
                    <a:pt x="8478" y="1143"/>
                  </a:cubicBezTo>
                  <a:cubicBezTo>
                    <a:pt x="9454" y="2107"/>
                    <a:pt x="9633" y="3489"/>
                    <a:pt x="8895" y="4215"/>
                  </a:cubicBezTo>
                  <a:lnTo>
                    <a:pt x="8883" y="4239"/>
                  </a:lnTo>
                  <a:cubicBezTo>
                    <a:pt x="8823" y="4298"/>
                    <a:pt x="8823" y="4393"/>
                    <a:pt x="8883" y="4453"/>
                  </a:cubicBezTo>
                  <a:cubicBezTo>
                    <a:pt x="8913" y="4483"/>
                    <a:pt x="8954" y="4498"/>
                    <a:pt x="8996" y="4498"/>
                  </a:cubicBezTo>
                  <a:cubicBezTo>
                    <a:pt x="9038" y="4498"/>
                    <a:pt x="9079" y="4483"/>
                    <a:pt x="9109" y="4453"/>
                  </a:cubicBezTo>
                  <a:lnTo>
                    <a:pt x="9121" y="4441"/>
                  </a:lnTo>
                  <a:cubicBezTo>
                    <a:pt x="9502" y="4072"/>
                    <a:pt x="9669" y="3465"/>
                    <a:pt x="9585" y="2786"/>
                  </a:cubicBezTo>
                  <a:cubicBezTo>
                    <a:pt x="9502" y="2131"/>
                    <a:pt x="9169" y="1476"/>
                    <a:pt x="8645" y="964"/>
                  </a:cubicBezTo>
                  <a:cubicBezTo>
                    <a:pt x="8133" y="441"/>
                    <a:pt x="7478" y="95"/>
                    <a:pt x="6823" y="24"/>
                  </a:cubicBezTo>
                  <a:cubicBezTo>
                    <a:pt x="6712" y="8"/>
                    <a:pt x="6603" y="1"/>
                    <a:pt x="64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0" name="Google Shape;13990;p89"/>
            <p:cNvSpPr/>
            <p:nvPr/>
          </p:nvSpPr>
          <p:spPr>
            <a:xfrm>
              <a:off x="1474377" y="3380453"/>
              <a:ext cx="122221" cy="118895"/>
            </a:xfrm>
            <a:custGeom>
              <a:avLst/>
              <a:gdLst/>
              <a:ahLst/>
              <a:cxnLst/>
              <a:rect l="l" t="t" r="r" b="b"/>
              <a:pathLst>
                <a:path w="3858" h="3753" extrusionOk="0">
                  <a:moveTo>
                    <a:pt x="1488" y="312"/>
                  </a:moveTo>
                  <a:cubicBezTo>
                    <a:pt x="1953" y="312"/>
                    <a:pt x="2453" y="526"/>
                    <a:pt x="2858" y="943"/>
                  </a:cubicBezTo>
                  <a:cubicBezTo>
                    <a:pt x="3536" y="1621"/>
                    <a:pt x="3691" y="2609"/>
                    <a:pt x="3167" y="3133"/>
                  </a:cubicBezTo>
                  <a:cubicBezTo>
                    <a:pt x="2965" y="3336"/>
                    <a:pt x="2667" y="3443"/>
                    <a:pt x="2346" y="3443"/>
                  </a:cubicBezTo>
                  <a:cubicBezTo>
                    <a:pt x="1881" y="3443"/>
                    <a:pt x="1381" y="3229"/>
                    <a:pt x="976" y="2812"/>
                  </a:cubicBezTo>
                  <a:cubicBezTo>
                    <a:pt x="631" y="2479"/>
                    <a:pt x="429" y="2050"/>
                    <a:pt x="369" y="1645"/>
                  </a:cubicBezTo>
                  <a:cubicBezTo>
                    <a:pt x="322" y="1240"/>
                    <a:pt x="429" y="883"/>
                    <a:pt x="667" y="633"/>
                  </a:cubicBezTo>
                  <a:cubicBezTo>
                    <a:pt x="869" y="419"/>
                    <a:pt x="1167" y="312"/>
                    <a:pt x="1488" y="312"/>
                  </a:cubicBezTo>
                  <a:close/>
                  <a:moveTo>
                    <a:pt x="1518" y="1"/>
                  </a:moveTo>
                  <a:cubicBezTo>
                    <a:pt x="1106" y="1"/>
                    <a:pt x="738" y="143"/>
                    <a:pt x="465" y="407"/>
                  </a:cubicBezTo>
                  <a:cubicBezTo>
                    <a:pt x="143" y="716"/>
                    <a:pt x="0" y="1181"/>
                    <a:pt x="72" y="1681"/>
                  </a:cubicBezTo>
                  <a:cubicBezTo>
                    <a:pt x="131" y="2181"/>
                    <a:pt x="381" y="2657"/>
                    <a:pt x="774" y="3038"/>
                  </a:cubicBezTo>
                  <a:cubicBezTo>
                    <a:pt x="1227" y="3502"/>
                    <a:pt x="1822" y="3752"/>
                    <a:pt x="2358" y="3752"/>
                  </a:cubicBezTo>
                  <a:cubicBezTo>
                    <a:pt x="2762" y="3752"/>
                    <a:pt x="3132" y="3622"/>
                    <a:pt x="3405" y="3348"/>
                  </a:cubicBezTo>
                  <a:cubicBezTo>
                    <a:pt x="3703" y="3038"/>
                    <a:pt x="3858" y="2574"/>
                    <a:pt x="3798" y="2074"/>
                  </a:cubicBezTo>
                  <a:cubicBezTo>
                    <a:pt x="3739" y="1586"/>
                    <a:pt x="3477" y="1109"/>
                    <a:pt x="3096" y="716"/>
                  </a:cubicBezTo>
                  <a:cubicBezTo>
                    <a:pt x="2703" y="335"/>
                    <a:pt x="2215" y="73"/>
                    <a:pt x="1738" y="14"/>
                  </a:cubicBezTo>
                  <a:cubicBezTo>
                    <a:pt x="1664" y="5"/>
                    <a:pt x="1590" y="1"/>
                    <a:pt x="15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1" name="Google Shape;13991;p89"/>
            <p:cNvSpPr/>
            <p:nvPr/>
          </p:nvSpPr>
          <p:spPr>
            <a:xfrm>
              <a:off x="1510207" y="3632848"/>
              <a:ext cx="15492" cy="17741"/>
            </a:xfrm>
            <a:custGeom>
              <a:avLst/>
              <a:gdLst/>
              <a:ahLst/>
              <a:cxnLst/>
              <a:rect l="l" t="t" r="r" b="b"/>
              <a:pathLst>
                <a:path w="489" h="560" extrusionOk="0">
                  <a:moveTo>
                    <a:pt x="155" y="0"/>
                  </a:moveTo>
                  <a:cubicBezTo>
                    <a:pt x="72" y="0"/>
                    <a:pt x="0" y="72"/>
                    <a:pt x="0" y="167"/>
                  </a:cubicBezTo>
                  <a:cubicBezTo>
                    <a:pt x="0" y="227"/>
                    <a:pt x="24" y="262"/>
                    <a:pt x="72" y="298"/>
                  </a:cubicBezTo>
                  <a:lnTo>
                    <a:pt x="72" y="405"/>
                  </a:lnTo>
                  <a:cubicBezTo>
                    <a:pt x="72" y="488"/>
                    <a:pt x="143" y="560"/>
                    <a:pt x="238" y="560"/>
                  </a:cubicBezTo>
                  <a:cubicBezTo>
                    <a:pt x="322" y="560"/>
                    <a:pt x="393" y="488"/>
                    <a:pt x="393" y="405"/>
                  </a:cubicBezTo>
                  <a:lnTo>
                    <a:pt x="393" y="298"/>
                  </a:lnTo>
                  <a:cubicBezTo>
                    <a:pt x="441" y="262"/>
                    <a:pt x="477" y="227"/>
                    <a:pt x="477" y="167"/>
                  </a:cubicBezTo>
                  <a:cubicBezTo>
                    <a:pt x="488" y="72"/>
                    <a:pt x="417" y="0"/>
                    <a:pt x="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92" name="Google Shape;13992;p89"/>
          <p:cNvGrpSpPr/>
          <p:nvPr/>
        </p:nvGrpSpPr>
        <p:grpSpPr>
          <a:xfrm>
            <a:off x="3119678" y="3184746"/>
            <a:ext cx="269343" cy="348543"/>
            <a:chOff x="3119678" y="3360146"/>
            <a:chExt cx="269343" cy="348543"/>
          </a:xfrm>
        </p:grpSpPr>
        <p:sp>
          <p:nvSpPr>
            <p:cNvPr id="13993" name="Google Shape;13993;p89"/>
            <p:cNvSpPr/>
            <p:nvPr/>
          </p:nvSpPr>
          <p:spPr>
            <a:xfrm>
              <a:off x="3268289" y="3498271"/>
              <a:ext cx="43782" cy="46728"/>
            </a:xfrm>
            <a:custGeom>
              <a:avLst/>
              <a:gdLst/>
              <a:ahLst/>
              <a:cxnLst/>
              <a:rect l="l" t="t" r="r" b="b"/>
              <a:pathLst>
                <a:path w="1382" h="1475" extrusionOk="0">
                  <a:moveTo>
                    <a:pt x="196" y="0"/>
                  </a:moveTo>
                  <a:cubicBezTo>
                    <a:pt x="137" y="0"/>
                    <a:pt x="81" y="35"/>
                    <a:pt x="48" y="93"/>
                  </a:cubicBezTo>
                  <a:cubicBezTo>
                    <a:pt x="0" y="164"/>
                    <a:pt x="36" y="272"/>
                    <a:pt x="119" y="319"/>
                  </a:cubicBezTo>
                  <a:cubicBezTo>
                    <a:pt x="584" y="557"/>
                    <a:pt x="905" y="926"/>
                    <a:pt x="1048" y="1355"/>
                  </a:cubicBezTo>
                  <a:cubicBezTo>
                    <a:pt x="1060" y="1438"/>
                    <a:pt x="1131" y="1474"/>
                    <a:pt x="1191" y="1474"/>
                  </a:cubicBezTo>
                  <a:cubicBezTo>
                    <a:pt x="1203" y="1474"/>
                    <a:pt x="1227" y="1474"/>
                    <a:pt x="1239" y="1462"/>
                  </a:cubicBezTo>
                  <a:cubicBezTo>
                    <a:pt x="1322" y="1415"/>
                    <a:pt x="1381" y="1331"/>
                    <a:pt x="1358" y="1236"/>
                  </a:cubicBezTo>
                  <a:cubicBezTo>
                    <a:pt x="1191" y="736"/>
                    <a:pt x="810" y="284"/>
                    <a:pt x="274" y="22"/>
                  </a:cubicBezTo>
                  <a:cubicBezTo>
                    <a:pt x="249" y="7"/>
                    <a:pt x="222" y="0"/>
                    <a:pt x="1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4" name="Google Shape;13994;p89"/>
            <p:cNvSpPr/>
            <p:nvPr/>
          </p:nvSpPr>
          <p:spPr>
            <a:xfrm>
              <a:off x="3147208" y="3475176"/>
              <a:ext cx="214664" cy="233513"/>
            </a:xfrm>
            <a:custGeom>
              <a:avLst/>
              <a:gdLst/>
              <a:ahLst/>
              <a:cxnLst/>
              <a:rect l="l" t="t" r="r" b="b"/>
              <a:pathLst>
                <a:path w="6776" h="7371" extrusionOk="0">
                  <a:moveTo>
                    <a:pt x="3537" y="4608"/>
                  </a:moveTo>
                  <a:lnTo>
                    <a:pt x="3537" y="4989"/>
                  </a:lnTo>
                  <a:lnTo>
                    <a:pt x="3179" y="4989"/>
                  </a:lnTo>
                  <a:lnTo>
                    <a:pt x="3179" y="4608"/>
                  </a:lnTo>
                  <a:cubicBezTo>
                    <a:pt x="3239" y="4620"/>
                    <a:pt x="3298" y="4620"/>
                    <a:pt x="3358" y="4620"/>
                  </a:cubicBezTo>
                  <a:cubicBezTo>
                    <a:pt x="3417" y="4620"/>
                    <a:pt x="3477" y="4620"/>
                    <a:pt x="3537" y="4608"/>
                  </a:cubicBezTo>
                  <a:close/>
                  <a:moveTo>
                    <a:pt x="5977" y="5299"/>
                  </a:moveTo>
                  <a:lnTo>
                    <a:pt x="5977" y="5763"/>
                  </a:lnTo>
                  <a:lnTo>
                    <a:pt x="798" y="5763"/>
                  </a:lnTo>
                  <a:lnTo>
                    <a:pt x="798" y="5299"/>
                  </a:lnTo>
                  <a:close/>
                  <a:moveTo>
                    <a:pt x="3406" y="0"/>
                  </a:moveTo>
                  <a:cubicBezTo>
                    <a:pt x="2751" y="0"/>
                    <a:pt x="2132" y="262"/>
                    <a:pt x="1667" y="715"/>
                  </a:cubicBezTo>
                  <a:cubicBezTo>
                    <a:pt x="1203" y="1179"/>
                    <a:pt x="953" y="1798"/>
                    <a:pt x="953" y="2465"/>
                  </a:cubicBezTo>
                  <a:lnTo>
                    <a:pt x="953" y="2715"/>
                  </a:lnTo>
                  <a:cubicBezTo>
                    <a:pt x="953" y="2798"/>
                    <a:pt x="1024" y="2882"/>
                    <a:pt x="1120" y="2882"/>
                  </a:cubicBezTo>
                  <a:cubicBezTo>
                    <a:pt x="1203" y="2882"/>
                    <a:pt x="1274" y="2798"/>
                    <a:pt x="1274" y="2715"/>
                  </a:cubicBezTo>
                  <a:lnTo>
                    <a:pt x="1274" y="2465"/>
                  </a:lnTo>
                  <a:cubicBezTo>
                    <a:pt x="1274" y="1894"/>
                    <a:pt x="1501" y="1358"/>
                    <a:pt x="1905" y="953"/>
                  </a:cubicBezTo>
                  <a:cubicBezTo>
                    <a:pt x="2310" y="548"/>
                    <a:pt x="2846" y="334"/>
                    <a:pt x="3406" y="334"/>
                  </a:cubicBezTo>
                  <a:cubicBezTo>
                    <a:pt x="4584" y="334"/>
                    <a:pt x="5549" y="1286"/>
                    <a:pt x="5549" y="2477"/>
                  </a:cubicBezTo>
                  <a:lnTo>
                    <a:pt x="5549" y="4989"/>
                  </a:lnTo>
                  <a:lnTo>
                    <a:pt x="3882" y="4989"/>
                  </a:lnTo>
                  <a:lnTo>
                    <a:pt x="3882" y="4489"/>
                  </a:lnTo>
                  <a:cubicBezTo>
                    <a:pt x="4060" y="4382"/>
                    <a:pt x="4215" y="4203"/>
                    <a:pt x="4299" y="3989"/>
                  </a:cubicBezTo>
                  <a:cubicBezTo>
                    <a:pt x="4334" y="3906"/>
                    <a:pt x="4287" y="3810"/>
                    <a:pt x="4215" y="3787"/>
                  </a:cubicBezTo>
                  <a:cubicBezTo>
                    <a:pt x="4193" y="3778"/>
                    <a:pt x="4171" y="3775"/>
                    <a:pt x="4149" y="3775"/>
                  </a:cubicBezTo>
                  <a:cubicBezTo>
                    <a:pt x="4079" y="3775"/>
                    <a:pt x="4019" y="3815"/>
                    <a:pt x="4001" y="3870"/>
                  </a:cubicBezTo>
                  <a:cubicBezTo>
                    <a:pt x="3941" y="4037"/>
                    <a:pt x="3822" y="4156"/>
                    <a:pt x="3668" y="4227"/>
                  </a:cubicBezTo>
                  <a:lnTo>
                    <a:pt x="3656" y="4227"/>
                  </a:lnTo>
                  <a:cubicBezTo>
                    <a:pt x="3572" y="4263"/>
                    <a:pt x="3477" y="4287"/>
                    <a:pt x="3394" y="4287"/>
                  </a:cubicBezTo>
                  <a:cubicBezTo>
                    <a:pt x="3036" y="4287"/>
                    <a:pt x="2739" y="3989"/>
                    <a:pt x="2739" y="3632"/>
                  </a:cubicBezTo>
                  <a:cubicBezTo>
                    <a:pt x="2739" y="3275"/>
                    <a:pt x="3036" y="2977"/>
                    <a:pt x="3394" y="2977"/>
                  </a:cubicBezTo>
                  <a:cubicBezTo>
                    <a:pt x="3644" y="2977"/>
                    <a:pt x="3882" y="3132"/>
                    <a:pt x="3989" y="3370"/>
                  </a:cubicBezTo>
                  <a:cubicBezTo>
                    <a:pt x="4006" y="3421"/>
                    <a:pt x="4067" y="3461"/>
                    <a:pt x="4126" y="3461"/>
                  </a:cubicBezTo>
                  <a:cubicBezTo>
                    <a:pt x="4149" y="3461"/>
                    <a:pt x="4171" y="3455"/>
                    <a:pt x="4191" y="3441"/>
                  </a:cubicBezTo>
                  <a:cubicBezTo>
                    <a:pt x="4263" y="3418"/>
                    <a:pt x="4310" y="3310"/>
                    <a:pt x="4263" y="3239"/>
                  </a:cubicBezTo>
                  <a:cubicBezTo>
                    <a:pt x="4108" y="2894"/>
                    <a:pt x="3763" y="2667"/>
                    <a:pt x="3370" y="2667"/>
                  </a:cubicBezTo>
                  <a:cubicBezTo>
                    <a:pt x="2834" y="2667"/>
                    <a:pt x="2394" y="3096"/>
                    <a:pt x="2394" y="3656"/>
                  </a:cubicBezTo>
                  <a:cubicBezTo>
                    <a:pt x="2394" y="4013"/>
                    <a:pt x="2584" y="4322"/>
                    <a:pt x="2870" y="4489"/>
                  </a:cubicBezTo>
                  <a:lnTo>
                    <a:pt x="2870" y="4989"/>
                  </a:lnTo>
                  <a:lnTo>
                    <a:pt x="1262" y="4989"/>
                  </a:lnTo>
                  <a:lnTo>
                    <a:pt x="1262" y="3358"/>
                  </a:lnTo>
                  <a:cubicBezTo>
                    <a:pt x="1262" y="3263"/>
                    <a:pt x="1191" y="3191"/>
                    <a:pt x="1096" y="3191"/>
                  </a:cubicBezTo>
                  <a:cubicBezTo>
                    <a:pt x="1012" y="3191"/>
                    <a:pt x="941" y="3263"/>
                    <a:pt x="941" y="3358"/>
                  </a:cubicBezTo>
                  <a:lnTo>
                    <a:pt x="941" y="4989"/>
                  </a:lnTo>
                  <a:lnTo>
                    <a:pt x="655" y="4989"/>
                  </a:lnTo>
                  <a:cubicBezTo>
                    <a:pt x="560" y="4989"/>
                    <a:pt x="489" y="5061"/>
                    <a:pt x="489" y="5156"/>
                  </a:cubicBezTo>
                  <a:lnTo>
                    <a:pt x="489" y="5775"/>
                  </a:lnTo>
                  <a:lnTo>
                    <a:pt x="167" y="5775"/>
                  </a:lnTo>
                  <a:cubicBezTo>
                    <a:pt x="72" y="5775"/>
                    <a:pt x="0" y="5858"/>
                    <a:pt x="0" y="5942"/>
                  </a:cubicBezTo>
                  <a:lnTo>
                    <a:pt x="0" y="7204"/>
                  </a:lnTo>
                  <a:cubicBezTo>
                    <a:pt x="0" y="7299"/>
                    <a:pt x="72" y="7370"/>
                    <a:pt x="167" y="7370"/>
                  </a:cubicBezTo>
                  <a:lnTo>
                    <a:pt x="3918" y="7370"/>
                  </a:lnTo>
                  <a:cubicBezTo>
                    <a:pt x="4001" y="7370"/>
                    <a:pt x="4072" y="7299"/>
                    <a:pt x="4072" y="7204"/>
                  </a:cubicBezTo>
                  <a:cubicBezTo>
                    <a:pt x="4072" y="7120"/>
                    <a:pt x="4001" y="7049"/>
                    <a:pt x="3918" y="7049"/>
                  </a:cubicBezTo>
                  <a:lnTo>
                    <a:pt x="322" y="7049"/>
                  </a:lnTo>
                  <a:lnTo>
                    <a:pt x="322" y="6108"/>
                  </a:lnTo>
                  <a:lnTo>
                    <a:pt x="6442" y="6108"/>
                  </a:lnTo>
                  <a:lnTo>
                    <a:pt x="6442" y="7049"/>
                  </a:lnTo>
                  <a:lnTo>
                    <a:pt x="4537" y="7049"/>
                  </a:lnTo>
                  <a:cubicBezTo>
                    <a:pt x="4453" y="7049"/>
                    <a:pt x="4370" y="7120"/>
                    <a:pt x="4370" y="7204"/>
                  </a:cubicBezTo>
                  <a:cubicBezTo>
                    <a:pt x="4370" y="7299"/>
                    <a:pt x="4453" y="7370"/>
                    <a:pt x="4537" y="7370"/>
                  </a:cubicBezTo>
                  <a:lnTo>
                    <a:pt x="6608" y="7370"/>
                  </a:lnTo>
                  <a:cubicBezTo>
                    <a:pt x="6692" y="7370"/>
                    <a:pt x="6775" y="7299"/>
                    <a:pt x="6775" y="7204"/>
                  </a:cubicBezTo>
                  <a:lnTo>
                    <a:pt x="6775" y="5942"/>
                  </a:lnTo>
                  <a:cubicBezTo>
                    <a:pt x="6775" y="5835"/>
                    <a:pt x="6716" y="5763"/>
                    <a:pt x="6620" y="5763"/>
                  </a:cubicBezTo>
                  <a:lnTo>
                    <a:pt x="6311" y="5763"/>
                  </a:lnTo>
                  <a:lnTo>
                    <a:pt x="6311" y="5144"/>
                  </a:lnTo>
                  <a:cubicBezTo>
                    <a:pt x="6311" y="5049"/>
                    <a:pt x="6239" y="4977"/>
                    <a:pt x="6144" y="4977"/>
                  </a:cubicBezTo>
                  <a:lnTo>
                    <a:pt x="5858" y="4977"/>
                  </a:lnTo>
                  <a:lnTo>
                    <a:pt x="5858" y="2465"/>
                  </a:lnTo>
                  <a:cubicBezTo>
                    <a:pt x="5858" y="1108"/>
                    <a:pt x="4763" y="0"/>
                    <a:pt x="3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5" name="Google Shape;13995;p89"/>
            <p:cNvSpPr/>
            <p:nvPr/>
          </p:nvSpPr>
          <p:spPr>
            <a:xfrm>
              <a:off x="3249408" y="3360146"/>
              <a:ext cx="10613" cy="97321"/>
            </a:xfrm>
            <a:custGeom>
              <a:avLst/>
              <a:gdLst/>
              <a:ahLst/>
              <a:cxnLst/>
              <a:rect l="l" t="t" r="r" b="b"/>
              <a:pathLst>
                <a:path w="335" h="3072" extrusionOk="0">
                  <a:moveTo>
                    <a:pt x="168" y="0"/>
                  </a:moveTo>
                  <a:cubicBezTo>
                    <a:pt x="72" y="0"/>
                    <a:pt x="1" y="83"/>
                    <a:pt x="1" y="167"/>
                  </a:cubicBezTo>
                  <a:lnTo>
                    <a:pt x="1" y="2905"/>
                  </a:lnTo>
                  <a:cubicBezTo>
                    <a:pt x="1" y="3000"/>
                    <a:pt x="72" y="3072"/>
                    <a:pt x="168" y="3072"/>
                  </a:cubicBezTo>
                  <a:cubicBezTo>
                    <a:pt x="251" y="3072"/>
                    <a:pt x="334" y="3000"/>
                    <a:pt x="334" y="2905"/>
                  </a:cubicBezTo>
                  <a:lnTo>
                    <a:pt x="334" y="167"/>
                  </a:lnTo>
                  <a:cubicBezTo>
                    <a:pt x="334" y="83"/>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6" name="Google Shape;13996;p89"/>
            <p:cNvSpPr/>
            <p:nvPr/>
          </p:nvSpPr>
          <p:spPr>
            <a:xfrm>
              <a:off x="3175879" y="3377919"/>
              <a:ext cx="54331" cy="86740"/>
            </a:xfrm>
            <a:custGeom>
              <a:avLst/>
              <a:gdLst/>
              <a:ahLst/>
              <a:cxnLst/>
              <a:rect l="l" t="t" r="r" b="b"/>
              <a:pathLst>
                <a:path w="1715" h="2738" extrusionOk="0">
                  <a:moveTo>
                    <a:pt x="188" y="1"/>
                  </a:moveTo>
                  <a:cubicBezTo>
                    <a:pt x="161" y="1"/>
                    <a:pt x="134" y="8"/>
                    <a:pt x="107" y="22"/>
                  </a:cubicBezTo>
                  <a:cubicBezTo>
                    <a:pt x="36" y="70"/>
                    <a:pt x="0" y="153"/>
                    <a:pt x="48" y="249"/>
                  </a:cubicBezTo>
                  <a:lnTo>
                    <a:pt x="1381" y="2642"/>
                  </a:lnTo>
                  <a:cubicBezTo>
                    <a:pt x="1417" y="2701"/>
                    <a:pt x="1477" y="2737"/>
                    <a:pt x="1524" y="2737"/>
                  </a:cubicBezTo>
                  <a:cubicBezTo>
                    <a:pt x="1548" y="2737"/>
                    <a:pt x="1584" y="2737"/>
                    <a:pt x="1596" y="2713"/>
                  </a:cubicBezTo>
                  <a:cubicBezTo>
                    <a:pt x="1679" y="2654"/>
                    <a:pt x="1715" y="2559"/>
                    <a:pt x="1667" y="2475"/>
                  </a:cubicBezTo>
                  <a:lnTo>
                    <a:pt x="334" y="82"/>
                  </a:lnTo>
                  <a:cubicBezTo>
                    <a:pt x="301" y="33"/>
                    <a:pt x="246"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7" name="Google Shape;13997;p89"/>
            <p:cNvSpPr/>
            <p:nvPr/>
          </p:nvSpPr>
          <p:spPr>
            <a:xfrm>
              <a:off x="3119678" y="3429399"/>
              <a:ext cx="89401" cy="50720"/>
            </a:xfrm>
            <a:custGeom>
              <a:avLst/>
              <a:gdLst/>
              <a:ahLst/>
              <a:cxnLst/>
              <a:rect l="l" t="t" r="r" b="b"/>
              <a:pathLst>
                <a:path w="2822" h="1601" extrusionOk="0">
                  <a:moveTo>
                    <a:pt x="200" y="0"/>
                  </a:moveTo>
                  <a:cubicBezTo>
                    <a:pt x="142" y="0"/>
                    <a:pt x="81" y="27"/>
                    <a:pt x="48" y="76"/>
                  </a:cubicBezTo>
                  <a:cubicBezTo>
                    <a:pt x="0" y="160"/>
                    <a:pt x="36" y="255"/>
                    <a:pt x="107" y="302"/>
                  </a:cubicBezTo>
                  <a:lnTo>
                    <a:pt x="2536" y="1588"/>
                  </a:lnTo>
                  <a:cubicBezTo>
                    <a:pt x="2560" y="1600"/>
                    <a:pt x="2584" y="1600"/>
                    <a:pt x="2608" y="1600"/>
                  </a:cubicBezTo>
                  <a:cubicBezTo>
                    <a:pt x="2667" y="1600"/>
                    <a:pt x="2727" y="1565"/>
                    <a:pt x="2762" y="1505"/>
                  </a:cubicBezTo>
                  <a:cubicBezTo>
                    <a:pt x="2822" y="1445"/>
                    <a:pt x="2786" y="1350"/>
                    <a:pt x="2703" y="1303"/>
                  </a:cubicBezTo>
                  <a:lnTo>
                    <a:pt x="274" y="17"/>
                  </a:lnTo>
                  <a:cubicBezTo>
                    <a:pt x="252" y="6"/>
                    <a:pt x="226" y="0"/>
                    <a:pt x="2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8" name="Google Shape;13998;p89"/>
            <p:cNvSpPr/>
            <p:nvPr/>
          </p:nvSpPr>
          <p:spPr>
            <a:xfrm>
              <a:off x="3279219" y="3377919"/>
              <a:ext cx="54363" cy="85980"/>
            </a:xfrm>
            <a:custGeom>
              <a:avLst/>
              <a:gdLst/>
              <a:ahLst/>
              <a:cxnLst/>
              <a:rect l="l" t="t" r="r" b="b"/>
              <a:pathLst>
                <a:path w="1716" h="2714" extrusionOk="0">
                  <a:moveTo>
                    <a:pt x="1533" y="1"/>
                  </a:moveTo>
                  <a:cubicBezTo>
                    <a:pt x="1475" y="1"/>
                    <a:pt x="1414" y="33"/>
                    <a:pt x="1382" y="82"/>
                  </a:cubicBezTo>
                  <a:lnTo>
                    <a:pt x="48" y="2475"/>
                  </a:lnTo>
                  <a:cubicBezTo>
                    <a:pt x="1" y="2559"/>
                    <a:pt x="24" y="2654"/>
                    <a:pt x="108" y="2701"/>
                  </a:cubicBezTo>
                  <a:cubicBezTo>
                    <a:pt x="132" y="2713"/>
                    <a:pt x="143" y="2713"/>
                    <a:pt x="179" y="2713"/>
                  </a:cubicBezTo>
                  <a:cubicBezTo>
                    <a:pt x="239" y="2713"/>
                    <a:pt x="286" y="2689"/>
                    <a:pt x="310" y="2630"/>
                  </a:cubicBezTo>
                  <a:lnTo>
                    <a:pt x="1656" y="237"/>
                  </a:lnTo>
                  <a:cubicBezTo>
                    <a:pt x="1715" y="153"/>
                    <a:pt x="1679" y="70"/>
                    <a:pt x="1608" y="22"/>
                  </a:cubicBezTo>
                  <a:cubicBezTo>
                    <a:pt x="1585" y="8"/>
                    <a:pt x="1560" y="1"/>
                    <a:pt x="15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9" name="Google Shape;13999;p89"/>
            <p:cNvSpPr/>
            <p:nvPr/>
          </p:nvSpPr>
          <p:spPr>
            <a:xfrm>
              <a:off x="3300349" y="3429399"/>
              <a:ext cx="88672" cy="51100"/>
            </a:xfrm>
            <a:custGeom>
              <a:avLst/>
              <a:gdLst/>
              <a:ahLst/>
              <a:cxnLst/>
              <a:rect l="l" t="t" r="r" b="b"/>
              <a:pathLst>
                <a:path w="2799" h="1613" extrusionOk="0">
                  <a:moveTo>
                    <a:pt x="2615" y="0"/>
                  </a:moveTo>
                  <a:cubicBezTo>
                    <a:pt x="2589" y="0"/>
                    <a:pt x="2562" y="6"/>
                    <a:pt x="2536" y="17"/>
                  </a:cubicBezTo>
                  <a:lnTo>
                    <a:pt x="107" y="1303"/>
                  </a:lnTo>
                  <a:cubicBezTo>
                    <a:pt x="36" y="1350"/>
                    <a:pt x="0" y="1434"/>
                    <a:pt x="48" y="1529"/>
                  </a:cubicBezTo>
                  <a:cubicBezTo>
                    <a:pt x="72" y="1588"/>
                    <a:pt x="131" y="1612"/>
                    <a:pt x="191" y="1612"/>
                  </a:cubicBezTo>
                  <a:cubicBezTo>
                    <a:pt x="227" y="1612"/>
                    <a:pt x="238" y="1612"/>
                    <a:pt x="274" y="1600"/>
                  </a:cubicBezTo>
                  <a:lnTo>
                    <a:pt x="2691" y="314"/>
                  </a:lnTo>
                  <a:cubicBezTo>
                    <a:pt x="2774" y="255"/>
                    <a:pt x="2798" y="172"/>
                    <a:pt x="2751" y="76"/>
                  </a:cubicBezTo>
                  <a:cubicBezTo>
                    <a:pt x="2726" y="27"/>
                    <a:pt x="2673" y="0"/>
                    <a:pt x="26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00" name="Google Shape;14000;p89"/>
          <p:cNvGrpSpPr/>
          <p:nvPr/>
        </p:nvGrpSpPr>
        <p:grpSpPr>
          <a:xfrm>
            <a:off x="3967213" y="3181547"/>
            <a:ext cx="368185" cy="354753"/>
            <a:chOff x="3967213" y="3356947"/>
            <a:chExt cx="368185" cy="354753"/>
          </a:xfrm>
        </p:grpSpPr>
        <p:sp>
          <p:nvSpPr>
            <p:cNvPr id="14001" name="Google Shape;14001;p89"/>
            <p:cNvSpPr/>
            <p:nvPr/>
          </p:nvSpPr>
          <p:spPr>
            <a:xfrm>
              <a:off x="4180705" y="3356947"/>
              <a:ext cx="154693" cy="164292"/>
            </a:xfrm>
            <a:custGeom>
              <a:avLst/>
              <a:gdLst/>
              <a:ahLst/>
              <a:cxnLst/>
              <a:rect l="l" t="t" r="r" b="b"/>
              <a:pathLst>
                <a:path w="4883" h="5186" extrusionOk="0">
                  <a:moveTo>
                    <a:pt x="2526" y="0"/>
                  </a:moveTo>
                  <a:cubicBezTo>
                    <a:pt x="1765" y="0"/>
                    <a:pt x="1017" y="368"/>
                    <a:pt x="560" y="1042"/>
                  </a:cubicBezTo>
                  <a:cubicBezTo>
                    <a:pt x="1" y="1875"/>
                    <a:pt x="24" y="2959"/>
                    <a:pt x="632" y="3768"/>
                  </a:cubicBezTo>
                  <a:lnTo>
                    <a:pt x="572" y="5006"/>
                  </a:lnTo>
                  <a:cubicBezTo>
                    <a:pt x="572" y="5066"/>
                    <a:pt x="608" y="5126"/>
                    <a:pt x="655" y="5149"/>
                  </a:cubicBezTo>
                  <a:cubicBezTo>
                    <a:pt x="679" y="5161"/>
                    <a:pt x="715" y="5185"/>
                    <a:pt x="739" y="5185"/>
                  </a:cubicBezTo>
                  <a:cubicBezTo>
                    <a:pt x="774" y="5185"/>
                    <a:pt x="786" y="5185"/>
                    <a:pt x="810" y="5161"/>
                  </a:cubicBezTo>
                  <a:lnTo>
                    <a:pt x="1929" y="4649"/>
                  </a:lnTo>
                  <a:cubicBezTo>
                    <a:pt x="2120" y="4685"/>
                    <a:pt x="2334" y="4721"/>
                    <a:pt x="2525" y="4721"/>
                  </a:cubicBezTo>
                  <a:cubicBezTo>
                    <a:pt x="3299" y="4721"/>
                    <a:pt x="4049" y="4328"/>
                    <a:pt x="4489" y="3673"/>
                  </a:cubicBezTo>
                  <a:cubicBezTo>
                    <a:pt x="4703" y="3363"/>
                    <a:pt x="4834" y="3006"/>
                    <a:pt x="4882" y="2637"/>
                  </a:cubicBezTo>
                  <a:cubicBezTo>
                    <a:pt x="4882" y="2518"/>
                    <a:pt x="4811" y="2447"/>
                    <a:pt x="4715" y="2423"/>
                  </a:cubicBezTo>
                  <a:cubicBezTo>
                    <a:pt x="4709" y="2422"/>
                    <a:pt x="4703" y="2422"/>
                    <a:pt x="4697" y="2422"/>
                  </a:cubicBezTo>
                  <a:cubicBezTo>
                    <a:pt x="4619" y="2422"/>
                    <a:pt x="4536" y="2489"/>
                    <a:pt x="4525" y="2578"/>
                  </a:cubicBezTo>
                  <a:cubicBezTo>
                    <a:pt x="4489" y="2899"/>
                    <a:pt x="4370" y="3197"/>
                    <a:pt x="4192" y="3471"/>
                  </a:cubicBezTo>
                  <a:cubicBezTo>
                    <a:pt x="3809" y="4040"/>
                    <a:pt x="3177" y="4368"/>
                    <a:pt x="2514" y="4368"/>
                  </a:cubicBezTo>
                  <a:cubicBezTo>
                    <a:pt x="2332" y="4368"/>
                    <a:pt x="2147" y="4343"/>
                    <a:pt x="1965" y="4292"/>
                  </a:cubicBezTo>
                  <a:cubicBezTo>
                    <a:pt x="1944" y="4281"/>
                    <a:pt x="1927" y="4275"/>
                    <a:pt x="1911" y="4275"/>
                  </a:cubicBezTo>
                  <a:cubicBezTo>
                    <a:pt x="1891" y="4275"/>
                    <a:pt x="1872" y="4284"/>
                    <a:pt x="1846" y="4304"/>
                  </a:cubicBezTo>
                  <a:lnTo>
                    <a:pt x="917" y="4733"/>
                  </a:lnTo>
                  <a:lnTo>
                    <a:pt x="965" y="3721"/>
                  </a:lnTo>
                  <a:cubicBezTo>
                    <a:pt x="965" y="3673"/>
                    <a:pt x="953" y="3649"/>
                    <a:pt x="929" y="3602"/>
                  </a:cubicBezTo>
                  <a:cubicBezTo>
                    <a:pt x="382" y="2923"/>
                    <a:pt x="358" y="1947"/>
                    <a:pt x="846" y="1220"/>
                  </a:cubicBezTo>
                  <a:cubicBezTo>
                    <a:pt x="1235" y="644"/>
                    <a:pt x="1873" y="327"/>
                    <a:pt x="2524" y="327"/>
                  </a:cubicBezTo>
                  <a:cubicBezTo>
                    <a:pt x="2909" y="327"/>
                    <a:pt x="3299" y="438"/>
                    <a:pt x="3644" y="673"/>
                  </a:cubicBezTo>
                  <a:cubicBezTo>
                    <a:pt x="4084" y="970"/>
                    <a:pt x="4406" y="1435"/>
                    <a:pt x="4501" y="1970"/>
                  </a:cubicBezTo>
                  <a:cubicBezTo>
                    <a:pt x="4523" y="2047"/>
                    <a:pt x="4594" y="2103"/>
                    <a:pt x="4679" y="2103"/>
                  </a:cubicBezTo>
                  <a:cubicBezTo>
                    <a:pt x="4687" y="2103"/>
                    <a:pt x="4695" y="2102"/>
                    <a:pt x="4703" y="2101"/>
                  </a:cubicBezTo>
                  <a:cubicBezTo>
                    <a:pt x="4787" y="2089"/>
                    <a:pt x="4846" y="1994"/>
                    <a:pt x="4834" y="1911"/>
                  </a:cubicBezTo>
                  <a:cubicBezTo>
                    <a:pt x="4715" y="1280"/>
                    <a:pt x="4358" y="744"/>
                    <a:pt x="3834" y="399"/>
                  </a:cubicBezTo>
                  <a:cubicBezTo>
                    <a:pt x="3432" y="129"/>
                    <a:pt x="2977" y="0"/>
                    <a:pt x="25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2" name="Google Shape;14002;p89"/>
            <p:cNvSpPr/>
            <p:nvPr/>
          </p:nvSpPr>
          <p:spPr>
            <a:xfrm>
              <a:off x="4093585" y="3484237"/>
              <a:ext cx="21891" cy="37002"/>
            </a:xfrm>
            <a:custGeom>
              <a:avLst/>
              <a:gdLst/>
              <a:ahLst/>
              <a:cxnLst/>
              <a:rect l="l" t="t" r="r" b="b"/>
              <a:pathLst>
                <a:path w="691" h="1168" extrusionOk="0">
                  <a:moveTo>
                    <a:pt x="155" y="0"/>
                  </a:moveTo>
                  <a:cubicBezTo>
                    <a:pt x="72" y="0"/>
                    <a:pt x="0" y="72"/>
                    <a:pt x="0" y="167"/>
                  </a:cubicBezTo>
                  <a:lnTo>
                    <a:pt x="0" y="1000"/>
                  </a:lnTo>
                  <a:cubicBezTo>
                    <a:pt x="0" y="1084"/>
                    <a:pt x="72" y="1167"/>
                    <a:pt x="155" y="1167"/>
                  </a:cubicBezTo>
                  <a:lnTo>
                    <a:pt x="536" y="1167"/>
                  </a:lnTo>
                  <a:cubicBezTo>
                    <a:pt x="619" y="1167"/>
                    <a:pt x="691" y="1084"/>
                    <a:pt x="691" y="1000"/>
                  </a:cubicBezTo>
                  <a:cubicBezTo>
                    <a:pt x="691" y="893"/>
                    <a:pt x="619" y="822"/>
                    <a:pt x="512" y="822"/>
                  </a:cubicBezTo>
                  <a:lnTo>
                    <a:pt x="322" y="822"/>
                  </a:lnTo>
                  <a:lnTo>
                    <a:pt x="322" y="167"/>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3" name="Google Shape;14003;p89"/>
            <p:cNvSpPr/>
            <p:nvPr/>
          </p:nvSpPr>
          <p:spPr>
            <a:xfrm>
              <a:off x="3967213" y="3408047"/>
              <a:ext cx="275394" cy="303653"/>
            </a:xfrm>
            <a:custGeom>
              <a:avLst/>
              <a:gdLst/>
              <a:ahLst/>
              <a:cxnLst/>
              <a:rect l="l" t="t" r="r" b="b"/>
              <a:pathLst>
                <a:path w="8693" h="9585" extrusionOk="0">
                  <a:moveTo>
                    <a:pt x="3549" y="417"/>
                  </a:moveTo>
                  <a:lnTo>
                    <a:pt x="3549" y="417"/>
                  </a:lnTo>
                  <a:cubicBezTo>
                    <a:pt x="3346" y="1024"/>
                    <a:pt x="3001" y="1322"/>
                    <a:pt x="2775" y="1465"/>
                  </a:cubicBezTo>
                  <a:cubicBezTo>
                    <a:pt x="2799" y="976"/>
                    <a:pt x="3120" y="572"/>
                    <a:pt x="3549" y="417"/>
                  </a:cubicBezTo>
                  <a:close/>
                  <a:moveTo>
                    <a:pt x="4727" y="334"/>
                  </a:moveTo>
                  <a:cubicBezTo>
                    <a:pt x="5382" y="334"/>
                    <a:pt x="5906" y="869"/>
                    <a:pt x="5906" y="1524"/>
                  </a:cubicBezTo>
                  <a:lnTo>
                    <a:pt x="5906" y="2262"/>
                  </a:lnTo>
                  <a:cubicBezTo>
                    <a:pt x="4501" y="2155"/>
                    <a:pt x="4108" y="846"/>
                    <a:pt x="4001" y="334"/>
                  </a:cubicBezTo>
                  <a:close/>
                  <a:moveTo>
                    <a:pt x="2441" y="2643"/>
                  </a:moveTo>
                  <a:lnTo>
                    <a:pt x="2441" y="2893"/>
                  </a:lnTo>
                  <a:cubicBezTo>
                    <a:pt x="2441" y="3036"/>
                    <a:pt x="2453" y="3179"/>
                    <a:pt x="2477" y="3310"/>
                  </a:cubicBezTo>
                  <a:cubicBezTo>
                    <a:pt x="2334" y="3251"/>
                    <a:pt x="2239" y="3120"/>
                    <a:pt x="2239" y="2977"/>
                  </a:cubicBezTo>
                  <a:cubicBezTo>
                    <a:pt x="2239" y="2822"/>
                    <a:pt x="2322" y="2703"/>
                    <a:pt x="2441" y="2643"/>
                  </a:cubicBezTo>
                  <a:close/>
                  <a:moveTo>
                    <a:pt x="6251" y="2655"/>
                  </a:moveTo>
                  <a:cubicBezTo>
                    <a:pt x="6359" y="2715"/>
                    <a:pt x="6442" y="2834"/>
                    <a:pt x="6442" y="2989"/>
                  </a:cubicBezTo>
                  <a:cubicBezTo>
                    <a:pt x="6442" y="3155"/>
                    <a:pt x="6335" y="3286"/>
                    <a:pt x="6204" y="3334"/>
                  </a:cubicBezTo>
                  <a:cubicBezTo>
                    <a:pt x="6228" y="3179"/>
                    <a:pt x="6251" y="3048"/>
                    <a:pt x="6251" y="2917"/>
                  </a:cubicBezTo>
                  <a:lnTo>
                    <a:pt x="6251" y="2655"/>
                  </a:lnTo>
                  <a:close/>
                  <a:moveTo>
                    <a:pt x="3775" y="786"/>
                  </a:moveTo>
                  <a:cubicBezTo>
                    <a:pt x="3846" y="1012"/>
                    <a:pt x="3953" y="1274"/>
                    <a:pt x="4120" y="1524"/>
                  </a:cubicBezTo>
                  <a:cubicBezTo>
                    <a:pt x="4537" y="2167"/>
                    <a:pt x="5144" y="2536"/>
                    <a:pt x="5906" y="2584"/>
                  </a:cubicBezTo>
                  <a:lnTo>
                    <a:pt x="5906" y="2893"/>
                  </a:lnTo>
                  <a:cubicBezTo>
                    <a:pt x="5906" y="3548"/>
                    <a:pt x="5549" y="4179"/>
                    <a:pt x="4977" y="4501"/>
                  </a:cubicBezTo>
                  <a:lnTo>
                    <a:pt x="4727" y="4656"/>
                  </a:lnTo>
                  <a:cubicBezTo>
                    <a:pt x="4608" y="4721"/>
                    <a:pt x="4474" y="4754"/>
                    <a:pt x="4340" y="4754"/>
                  </a:cubicBezTo>
                  <a:cubicBezTo>
                    <a:pt x="4206" y="4754"/>
                    <a:pt x="4073" y="4721"/>
                    <a:pt x="3953" y="4656"/>
                  </a:cubicBezTo>
                  <a:lnTo>
                    <a:pt x="3703" y="4501"/>
                  </a:lnTo>
                  <a:cubicBezTo>
                    <a:pt x="3120" y="4179"/>
                    <a:pt x="2775" y="3572"/>
                    <a:pt x="2775" y="2893"/>
                  </a:cubicBezTo>
                  <a:lnTo>
                    <a:pt x="2775" y="2417"/>
                  </a:lnTo>
                  <a:lnTo>
                    <a:pt x="2775" y="1858"/>
                  </a:lnTo>
                  <a:cubicBezTo>
                    <a:pt x="3001" y="1750"/>
                    <a:pt x="3465" y="1465"/>
                    <a:pt x="3775" y="786"/>
                  </a:cubicBezTo>
                  <a:close/>
                  <a:moveTo>
                    <a:pt x="5001" y="4906"/>
                  </a:moveTo>
                  <a:lnTo>
                    <a:pt x="5001" y="5751"/>
                  </a:lnTo>
                  <a:lnTo>
                    <a:pt x="4965" y="5775"/>
                  </a:lnTo>
                  <a:lnTo>
                    <a:pt x="4334" y="6203"/>
                  </a:lnTo>
                  <a:lnTo>
                    <a:pt x="3692" y="5751"/>
                  </a:lnTo>
                  <a:lnTo>
                    <a:pt x="3692" y="4906"/>
                  </a:lnTo>
                  <a:lnTo>
                    <a:pt x="3775" y="4953"/>
                  </a:lnTo>
                  <a:cubicBezTo>
                    <a:pt x="3953" y="5048"/>
                    <a:pt x="4144" y="5096"/>
                    <a:pt x="4346" y="5096"/>
                  </a:cubicBezTo>
                  <a:cubicBezTo>
                    <a:pt x="4537" y="5096"/>
                    <a:pt x="4727" y="5048"/>
                    <a:pt x="4906" y="4953"/>
                  </a:cubicBezTo>
                  <a:lnTo>
                    <a:pt x="5001" y="4906"/>
                  </a:lnTo>
                  <a:close/>
                  <a:moveTo>
                    <a:pt x="3680" y="6168"/>
                  </a:moveTo>
                  <a:lnTo>
                    <a:pt x="4084" y="6453"/>
                  </a:lnTo>
                  <a:lnTo>
                    <a:pt x="3680" y="6930"/>
                  </a:lnTo>
                  <a:lnTo>
                    <a:pt x="3680" y="6263"/>
                  </a:lnTo>
                  <a:lnTo>
                    <a:pt x="3680" y="6168"/>
                  </a:lnTo>
                  <a:close/>
                  <a:moveTo>
                    <a:pt x="4977" y="6168"/>
                  </a:moveTo>
                  <a:lnTo>
                    <a:pt x="4977" y="6263"/>
                  </a:lnTo>
                  <a:lnTo>
                    <a:pt x="4977" y="6930"/>
                  </a:lnTo>
                  <a:lnTo>
                    <a:pt x="4573" y="6453"/>
                  </a:lnTo>
                  <a:lnTo>
                    <a:pt x="4977" y="6168"/>
                  </a:lnTo>
                  <a:close/>
                  <a:moveTo>
                    <a:pt x="4977" y="7453"/>
                  </a:moveTo>
                  <a:lnTo>
                    <a:pt x="4977" y="8406"/>
                  </a:lnTo>
                  <a:lnTo>
                    <a:pt x="4906" y="7656"/>
                  </a:lnTo>
                  <a:lnTo>
                    <a:pt x="4977" y="7453"/>
                  </a:lnTo>
                  <a:close/>
                  <a:moveTo>
                    <a:pt x="3692" y="7453"/>
                  </a:moveTo>
                  <a:lnTo>
                    <a:pt x="3763" y="7656"/>
                  </a:lnTo>
                  <a:lnTo>
                    <a:pt x="3692" y="8418"/>
                  </a:lnTo>
                  <a:lnTo>
                    <a:pt x="3692" y="7453"/>
                  </a:lnTo>
                  <a:close/>
                  <a:moveTo>
                    <a:pt x="4311" y="6703"/>
                  </a:moveTo>
                  <a:lnTo>
                    <a:pt x="4704" y="7168"/>
                  </a:lnTo>
                  <a:lnTo>
                    <a:pt x="4537" y="7584"/>
                  </a:lnTo>
                  <a:cubicBezTo>
                    <a:pt x="4525" y="7620"/>
                    <a:pt x="4525" y="7632"/>
                    <a:pt x="4525" y="7656"/>
                  </a:cubicBezTo>
                  <a:lnTo>
                    <a:pt x="4680" y="9251"/>
                  </a:lnTo>
                  <a:lnTo>
                    <a:pt x="3942" y="9251"/>
                  </a:lnTo>
                  <a:lnTo>
                    <a:pt x="4108" y="7656"/>
                  </a:lnTo>
                  <a:cubicBezTo>
                    <a:pt x="4108" y="7632"/>
                    <a:pt x="4108" y="7596"/>
                    <a:pt x="4084" y="7584"/>
                  </a:cubicBezTo>
                  <a:lnTo>
                    <a:pt x="3930" y="7168"/>
                  </a:lnTo>
                  <a:lnTo>
                    <a:pt x="4311" y="6703"/>
                  </a:lnTo>
                  <a:close/>
                  <a:moveTo>
                    <a:pt x="3965" y="0"/>
                  </a:moveTo>
                  <a:cubicBezTo>
                    <a:pt x="3906" y="0"/>
                    <a:pt x="3846" y="0"/>
                    <a:pt x="3787" y="12"/>
                  </a:cubicBezTo>
                  <a:cubicBezTo>
                    <a:pt x="3013" y="95"/>
                    <a:pt x="2453" y="750"/>
                    <a:pt x="2441" y="1524"/>
                  </a:cubicBezTo>
                  <a:lnTo>
                    <a:pt x="2441" y="1750"/>
                  </a:lnTo>
                  <a:lnTo>
                    <a:pt x="2441" y="2286"/>
                  </a:lnTo>
                  <a:cubicBezTo>
                    <a:pt x="2120" y="2358"/>
                    <a:pt x="1894" y="2643"/>
                    <a:pt x="1894" y="2977"/>
                  </a:cubicBezTo>
                  <a:cubicBezTo>
                    <a:pt x="1894" y="3358"/>
                    <a:pt x="2191" y="3667"/>
                    <a:pt x="2584" y="3691"/>
                  </a:cubicBezTo>
                  <a:cubicBezTo>
                    <a:pt x="2739" y="4084"/>
                    <a:pt x="3001" y="4441"/>
                    <a:pt x="3358" y="4703"/>
                  </a:cubicBezTo>
                  <a:lnTo>
                    <a:pt x="3358" y="5727"/>
                  </a:lnTo>
                  <a:lnTo>
                    <a:pt x="1620" y="6275"/>
                  </a:lnTo>
                  <a:cubicBezTo>
                    <a:pt x="655" y="6584"/>
                    <a:pt x="12" y="7465"/>
                    <a:pt x="1" y="8489"/>
                  </a:cubicBezTo>
                  <a:lnTo>
                    <a:pt x="1" y="9418"/>
                  </a:lnTo>
                  <a:cubicBezTo>
                    <a:pt x="1" y="9501"/>
                    <a:pt x="72" y="9585"/>
                    <a:pt x="155" y="9585"/>
                  </a:cubicBezTo>
                  <a:lnTo>
                    <a:pt x="1822" y="9585"/>
                  </a:lnTo>
                  <a:cubicBezTo>
                    <a:pt x="1917" y="9585"/>
                    <a:pt x="1989" y="9501"/>
                    <a:pt x="1989" y="9418"/>
                  </a:cubicBezTo>
                  <a:cubicBezTo>
                    <a:pt x="1989" y="9323"/>
                    <a:pt x="1917" y="9251"/>
                    <a:pt x="1822" y="9251"/>
                  </a:cubicBezTo>
                  <a:lnTo>
                    <a:pt x="334" y="9251"/>
                  </a:lnTo>
                  <a:lnTo>
                    <a:pt x="334" y="8489"/>
                  </a:lnTo>
                  <a:cubicBezTo>
                    <a:pt x="334" y="8299"/>
                    <a:pt x="370" y="8120"/>
                    <a:pt x="417" y="7942"/>
                  </a:cubicBezTo>
                  <a:cubicBezTo>
                    <a:pt x="429" y="7894"/>
                    <a:pt x="441" y="7834"/>
                    <a:pt x="453" y="7799"/>
                  </a:cubicBezTo>
                  <a:cubicBezTo>
                    <a:pt x="477" y="7751"/>
                    <a:pt x="501" y="7704"/>
                    <a:pt x="513" y="7644"/>
                  </a:cubicBezTo>
                  <a:cubicBezTo>
                    <a:pt x="739" y="7156"/>
                    <a:pt x="1167" y="6763"/>
                    <a:pt x="1703" y="6608"/>
                  </a:cubicBezTo>
                  <a:lnTo>
                    <a:pt x="2703" y="6287"/>
                  </a:lnTo>
                  <a:lnTo>
                    <a:pt x="3358" y="6084"/>
                  </a:lnTo>
                  <a:lnTo>
                    <a:pt x="3358" y="9251"/>
                  </a:lnTo>
                  <a:lnTo>
                    <a:pt x="2513" y="9251"/>
                  </a:lnTo>
                  <a:cubicBezTo>
                    <a:pt x="2418" y="9251"/>
                    <a:pt x="2346" y="9323"/>
                    <a:pt x="2346" y="9418"/>
                  </a:cubicBezTo>
                  <a:cubicBezTo>
                    <a:pt x="2346" y="9501"/>
                    <a:pt x="2418" y="9585"/>
                    <a:pt x="2513" y="9585"/>
                  </a:cubicBezTo>
                  <a:lnTo>
                    <a:pt x="8525" y="9585"/>
                  </a:lnTo>
                  <a:cubicBezTo>
                    <a:pt x="8609" y="9585"/>
                    <a:pt x="8692" y="9501"/>
                    <a:pt x="8692" y="9418"/>
                  </a:cubicBezTo>
                  <a:lnTo>
                    <a:pt x="8692" y="8489"/>
                  </a:lnTo>
                  <a:cubicBezTo>
                    <a:pt x="8692" y="7930"/>
                    <a:pt x="8466" y="7358"/>
                    <a:pt x="8073" y="6942"/>
                  </a:cubicBezTo>
                  <a:cubicBezTo>
                    <a:pt x="8042" y="6904"/>
                    <a:pt x="8001" y="6886"/>
                    <a:pt x="7957" y="6886"/>
                  </a:cubicBezTo>
                  <a:cubicBezTo>
                    <a:pt x="7917" y="6886"/>
                    <a:pt x="7875" y="6901"/>
                    <a:pt x="7835" y="6930"/>
                  </a:cubicBezTo>
                  <a:cubicBezTo>
                    <a:pt x="7763" y="6989"/>
                    <a:pt x="7763" y="7096"/>
                    <a:pt x="7823" y="7168"/>
                  </a:cubicBezTo>
                  <a:cubicBezTo>
                    <a:pt x="8156" y="7537"/>
                    <a:pt x="8335" y="8001"/>
                    <a:pt x="8335" y="8489"/>
                  </a:cubicBezTo>
                  <a:lnTo>
                    <a:pt x="8335" y="9251"/>
                  </a:lnTo>
                  <a:lnTo>
                    <a:pt x="5311" y="9251"/>
                  </a:lnTo>
                  <a:lnTo>
                    <a:pt x="5311" y="6084"/>
                  </a:lnTo>
                  <a:lnTo>
                    <a:pt x="6942" y="6608"/>
                  </a:lnTo>
                  <a:cubicBezTo>
                    <a:pt x="7085" y="6644"/>
                    <a:pt x="7216" y="6703"/>
                    <a:pt x="7335" y="6763"/>
                  </a:cubicBezTo>
                  <a:cubicBezTo>
                    <a:pt x="7359" y="6779"/>
                    <a:pt x="7388" y="6787"/>
                    <a:pt x="7418" y="6787"/>
                  </a:cubicBezTo>
                  <a:cubicBezTo>
                    <a:pt x="7474" y="6787"/>
                    <a:pt x="7534" y="6758"/>
                    <a:pt x="7573" y="6703"/>
                  </a:cubicBezTo>
                  <a:cubicBezTo>
                    <a:pt x="7621" y="6632"/>
                    <a:pt x="7585" y="6525"/>
                    <a:pt x="7513" y="6465"/>
                  </a:cubicBezTo>
                  <a:cubicBezTo>
                    <a:pt x="7359" y="6394"/>
                    <a:pt x="7216" y="6322"/>
                    <a:pt x="7061" y="6275"/>
                  </a:cubicBezTo>
                  <a:lnTo>
                    <a:pt x="5323" y="5715"/>
                  </a:lnTo>
                  <a:lnTo>
                    <a:pt x="5323" y="4679"/>
                  </a:lnTo>
                  <a:cubicBezTo>
                    <a:pt x="5680" y="4429"/>
                    <a:pt x="5954" y="4072"/>
                    <a:pt x="6097" y="3667"/>
                  </a:cubicBezTo>
                  <a:cubicBezTo>
                    <a:pt x="6466" y="3655"/>
                    <a:pt x="6787" y="3346"/>
                    <a:pt x="6787" y="2953"/>
                  </a:cubicBezTo>
                  <a:cubicBezTo>
                    <a:pt x="6787" y="2631"/>
                    <a:pt x="6561" y="2346"/>
                    <a:pt x="6251" y="2274"/>
                  </a:cubicBezTo>
                  <a:lnTo>
                    <a:pt x="6251" y="1512"/>
                  </a:lnTo>
                  <a:cubicBezTo>
                    <a:pt x="6251" y="679"/>
                    <a:pt x="5561" y="0"/>
                    <a:pt x="4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4" name="Google Shape;14004;p89"/>
            <p:cNvSpPr/>
            <p:nvPr/>
          </p:nvSpPr>
          <p:spPr>
            <a:xfrm>
              <a:off x="4239154" y="3387518"/>
              <a:ext cx="44922" cy="65071"/>
            </a:xfrm>
            <a:custGeom>
              <a:avLst/>
              <a:gdLst/>
              <a:ahLst/>
              <a:cxnLst/>
              <a:rect l="l" t="t" r="r" b="b"/>
              <a:pathLst>
                <a:path w="1418" h="2054" extrusionOk="0">
                  <a:moveTo>
                    <a:pt x="664" y="1"/>
                  </a:moveTo>
                  <a:cubicBezTo>
                    <a:pt x="396" y="1"/>
                    <a:pt x="158" y="171"/>
                    <a:pt x="49" y="422"/>
                  </a:cubicBezTo>
                  <a:cubicBezTo>
                    <a:pt x="1" y="505"/>
                    <a:pt x="49" y="612"/>
                    <a:pt x="132" y="648"/>
                  </a:cubicBezTo>
                  <a:cubicBezTo>
                    <a:pt x="156" y="657"/>
                    <a:pt x="181" y="662"/>
                    <a:pt x="204" y="662"/>
                  </a:cubicBezTo>
                  <a:cubicBezTo>
                    <a:pt x="272" y="662"/>
                    <a:pt x="332" y="624"/>
                    <a:pt x="358" y="553"/>
                  </a:cubicBezTo>
                  <a:cubicBezTo>
                    <a:pt x="412" y="436"/>
                    <a:pt x="532" y="347"/>
                    <a:pt x="668" y="347"/>
                  </a:cubicBezTo>
                  <a:cubicBezTo>
                    <a:pt x="683" y="347"/>
                    <a:pt x="699" y="348"/>
                    <a:pt x="715" y="351"/>
                  </a:cubicBezTo>
                  <a:cubicBezTo>
                    <a:pt x="894" y="362"/>
                    <a:pt x="1037" y="505"/>
                    <a:pt x="1049" y="684"/>
                  </a:cubicBezTo>
                  <a:cubicBezTo>
                    <a:pt x="1049" y="767"/>
                    <a:pt x="1037" y="851"/>
                    <a:pt x="1001" y="910"/>
                  </a:cubicBezTo>
                  <a:cubicBezTo>
                    <a:pt x="953" y="982"/>
                    <a:pt x="882" y="1029"/>
                    <a:pt x="799" y="1065"/>
                  </a:cubicBezTo>
                  <a:cubicBezTo>
                    <a:pt x="561" y="1136"/>
                    <a:pt x="406" y="1208"/>
                    <a:pt x="406" y="1374"/>
                  </a:cubicBezTo>
                  <a:lnTo>
                    <a:pt x="406" y="1898"/>
                  </a:lnTo>
                  <a:cubicBezTo>
                    <a:pt x="406" y="1982"/>
                    <a:pt x="477" y="2053"/>
                    <a:pt x="561" y="2053"/>
                  </a:cubicBezTo>
                  <a:cubicBezTo>
                    <a:pt x="656" y="2053"/>
                    <a:pt x="727" y="1982"/>
                    <a:pt x="727" y="1898"/>
                  </a:cubicBezTo>
                  <a:lnTo>
                    <a:pt x="727" y="1446"/>
                  </a:lnTo>
                  <a:cubicBezTo>
                    <a:pt x="763" y="1434"/>
                    <a:pt x="799" y="1422"/>
                    <a:pt x="882" y="1386"/>
                  </a:cubicBezTo>
                  <a:cubicBezTo>
                    <a:pt x="1037" y="1339"/>
                    <a:pt x="1180" y="1243"/>
                    <a:pt x="1263" y="1101"/>
                  </a:cubicBezTo>
                  <a:cubicBezTo>
                    <a:pt x="1370" y="958"/>
                    <a:pt x="1418" y="803"/>
                    <a:pt x="1394" y="660"/>
                  </a:cubicBezTo>
                  <a:cubicBezTo>
                    <a:pt x="1370" y="315"/>
                    <a:pt x="1096" y="29"/>
                    <a:pt x="739" y="5"/>
                  </a:cubicBezTo>
                  <a:cubicBezTo>
                    <a:pt x="714" y="2"/>
                    <a:pt x="689" y="1"/>
                    <a:pt x="6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5" name="Google Shape;14005;p89"/>
            <p:cNvSpPr/>
            <p:nvPr/>
          </p:nvSpPr>
          <p:spPr>
            <a:xfrm>
              <a:off x="4250876" y="3457816"/>
              <a:ext cx="14351" cy="14383"/>
            </a:xfrm>
            <a:custGeom>
              <a:avLst/>
              <a:gdLst/>
              <a:ahLst/>
              <a:cxnLst/>
              <a:rect l="l" t="t" r="r" b="b"/>
              <a:pathLst>
                <a:path w="453" h="454" extrusionOk="0">
                  <a:moveTo>
                    <a:pt x="226" y="1"/>
                  </a:moveTo>
                  <a:cubicBezTo>
                    <a:pt x="107" y="1"/>
                    <a:pt x="0" y="108"/>
                    <a:pt x="0" y="227"/>
                  </a:cubicBezTo>
                  <a:cubicBezTo>
                    <a:pt x="0" y="346"/>
                    <a:pt x="107" y="453"/>
                    <a:pt x="226" y="453"/>
                  </a:cubicBezTo>
                  <a:cubicBezTo>
                    <a:pt x="345" y="453"/>
                    <a:pt x="453" y="346"/>
                    <a:pt x="453" y="227"/>
                  </a:cubicBezTo>
                  <a:cubicBezTo>
                    <a:pt x="453" y="108"/>
                    <a:pt x="345" y="1"/>
                    <a:pt x="2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06" name="Google Shape;14006;p89"/>
          <p:cNvGrpSpPr/>
          <p:nvPr/>
        </p:nvGrpSpPr>
        <p:grpSpPr>
          <a:xfrm>
            <a:off x="871254" y="3184746"/>
            <a:ext cx="285183" cy="347023"/>
            <a:chOff x="871254" y="3360146"/>
            <a:chExt cx="285183" cy="347023"/>
          </a:xfrm>
        </p:grpSpPr>
        <p:sp>
          <p:nvSpPr>
            <p:cNvPr id="14007" name="Google Shape;14007;p89"/>
            <p:cNvSpPr/>
            <p:nvPr/>
          </p:nvSpPr>
          <p:spPr>
            <a:xfrm>
              <a:off x="871254" y="3360146"/>
              <a:ext cx="135052" cy="164863"/>
            </a:xfrm>
            <a:custGeom>
              <a:avLst/>
              <a:gdLst/>
              <a:ahLst/>
              <a:cxnLst/>
              <a:rect l="l" t="t" r="r" b="b"/>
              <a:pathLst>
                <a:path w="4263" h="5204" extrusionOk="0">
                  <a:moveTo>
                    <a:pt x="4084" y="0"/>
                  </a:moveTo>
                  <a:cubicBezTo>
                    <a:pt x="2965" y="107"/>
                    <a:pt x="1941" y="619"/>
                    <a:pt x="1179" y="1453"/>
                  </a:cubicBezTo>
                  <a:cubicBezTo>
                    <a:pt x="417" y="2286"/>
                    <a:pt x="0" y="3358"/>
                    <a:pt x="0" y="4489"/>
                  </a:cubicBezTo>
                  <a:cubicBezTo>
                    <a:pt x="0" y="4679"/>
                    <a:pt x="12" y="4870"/>
                    <a:pt x="36" y="5060"/>
                  </a:cubicBezTo>
                  <a:cubicBezTo>
                    <a:pt x="48" y="5144"/>
                    <a:pt x="107" y="5203"/>
                    <a:pt x="191" y="5203"/>
                  </a:cubicBezTo>
                  <a:lnTo>
                    <a:pt x="214" y="5203"/>
                  </a:lnTo>
                  <a:cubicBezTo>
                    <a:pt x="298" y="5179"/>
                    <a:pt x="357" y="5108"/>
                    <a:pt x="345" y="5025"/>
                  </a:cubicBezTo>
                  <a:cubicBezTo>
                    <a:pt x="310" y="4834"/>
                    <a:pt x="310" y="4667"/>
                    <a:pt x="310" y="4477"/>
                  </a:cubicBezTo>
                  <a:cubicBezTo>
                    <a:pt x="310" y="2310"/>
                    <a:pt x="1941" y="524"/>
                    <a:pt x="4096" y="310"/>
                  </a:cubicBezTo>
                  <a:cubicBezTo>
                    <a:pt x="4107" y="312"/>
                    <a:pt x="4118" y="313"/>
                    <a:pt x="4128" y="313"/>
                  </a:cubicBezTo>
                  <a:cubicBezTo>
                    <a:pt x="4215" y="313"/>
                    <a:pt x="4263" y="229"/>
                    <a:pt x="4263" y="155"/>
                  </a:cubicBezTo>
                  <a:cubicBezTo>
                    <a:pt x="4239" y="60"/>
                    <a:pt x="4167" y="0"/>
                    <a:pt x="4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8" name="Google Shape;14008;p89"/>
            <p:cNvSpPr/>
            <p:nvPr/>
          </p:nvSpPr>
          <p:spPr>
            <a:xfrm>
              <a:off x="876132" y="3360146"/>
              <a:ext cx="280305" cy="347023"/>
            </a:xfrm>
            <a:custGeom>
              <a:avLst/>
              <a:gdLst/>
              <a:ahLst/>
              <a:cxnLst/>
              <a:rect l="l" t="t" r="r" b="b"/>
              <a:pathLst>
                <a:path w="8848" h="10954" extrusionOk="0">
                  <a:moveTo>
                    <a:pt x="4585" y="0"/>
                  </a:moveTo>
                  <a:cubicBezTo>
                    <a:pt x="4490" y="0"/>
                    <a:pt x="4418" y="60"/>
                    <a:pt x="4418" y="155"/>
                  </a:cubicBezTo>
                  <a:cubicBezTo>
                    <a:pt x="4418" y="238"/>
                    <a:pt x="4478" y="322"/>
                    <a:pt x="4561" y="322"/>
                  </a:cubicBezTo>
                  <a:cubicBezTo>
                    <a:pt x="6787" y="441"/>
                    <a:pt x="8526" y="2262"/>
                    <a:pt x="8526" y="4489"/>
                  </a:cubicBezTo>
                  <a:cubicBezTo>
                    <a:pt x="8526" y="6298"/>
                    <a:pt x="7359" y="7906"/>
                    <a:pt x="5621" y="8454"/>
                  </a:cubicBezTo>
                  <a:cubicBezTo>
                    <a:pt x="5597" y="8477"/>
                    <a:pt x="5549" y="8489"/>
                    <a:pt x="5537" y="8537"/>
                  </a:cubicBezTo>
                  <a:lnTo>
                    <a:pt x="4347" y="10501"/>
                  </a:lnTo>
                  <a:lnTo>
                    <a:pt x="3156" y="8537"/>
                  </a:lnTo>
                  <a:cubicBezTo>
                    <a:pt x="3132" y="8501"/>
                    <a:pt x="3108" y="8477"/>
                    <a:pt x="3061" y="8454"/>
                  </a:cubicBezTo>
                  <a:cubicBezTo>
                    <a:pt x="1727" y="8025"/>
                    <a:pt x="715" y="6965"/>
                    <a:pt x="322" y="5632"/>
                  </a:cubicBezTo>
                  <a:cubicBezTo>
                    <a:pt x="303" y="5556"/>
                    <a:pt x="238" y="5517"/>
                    <a:pt x="177" y="5517"/>
                  </a:cubicBezTo>
                  <a:cubicBezTo>
                    <a:pt x="161" y="5517"/>
                    <a:pt x="146" y="5520"/>
                    <a:pt x="132" y="5525"/>
                  </a:cubicBezTo>
                  <a:cubicBezTo>
                    <a:pt x="37" y="5560"/>
                    <a:pt x="1" y="5644"/>
                    <a:pt x="25" y="5715"/>
                  </a:cubicBezTo>
                  <a:cubicBezTo>
                    <a:pt x="239" y="6429"/>
                    <a:pt x="608" y="7084"/>
                    <a:pt x="1132" y="7608"/>
                  </a:cubicBezTo>
                  <a:cubicBezTo>
                    <a:pt x="1632" y="8132"/>
                    <a:pt x="2239" y="8513"/>
                    <a:pt x="2930" y="8739"/>
                  </a:cubicBezTo>
                  <a:lnTo>
                    <a:pt x="4228" y="10882"/>
                  </a:lnTo>
                  <a:cubicBezTo>
                    <a:pt x="4251" y="10930"/>
                    <a:pt x="4299" y="10954"/>
                    <a:pt x="4359" y="10954"/>
                  </a:cubicBezTo>
                  <a:cubicBezTo>
                    <a:pt x="4418" y="10954"/>
                    <a:pt x="4466" y="10930"/>
                    <a:pt x="4490" y="10882"/>
                  </a:cubicBezTo>
                  <a:lnTo>
                    <a:pt x="5787" y="8739"/>
                  </a:lnTo>
                  <a:cubicBezTo>
                    <a:pt x="6668" y="8442"/>
                    <a:pt x="7407" y="7894"/>
                    <a:pt x="7978" y="7144"/>
                  </a:cubicBezTo>
                  <a:cubicBezTo>
                    <a:pt x="8550" y="6370"/>
                    <a:pt x="8847" y="5441"/>
                    <a:pt x="8847" y="4465"/>
                  </a:cubicBezTo>
                  <a:cubicBezTo>
                    <a:pt x="8847" y="2107"/>
                    <a:pt x="6978" y="119"/>
                    <a:pt x="4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9" name="Google Shape;14009;p89"/>
            <p:cNvSpPr/>
            <p:nvPr/>
          </p:nvSpPr>
          <p:spPr>
            <a:xfrm>
              <a:off x="950073" y="3450656"/>
              <a:ext cx="792" cy="1172"/>
            </a:xfrm>
            <a:custGeom>
              <a:avLst/>
              <a:gdLst/>
              <a:ahLst/>
              <a:cxnLst/>
              <a:rect l="l" t="t" r="r" b="b"/>
              <a:pathLst>
                <a:path w="25" h="37" extrusionOk="0">
                  <a:moveTo>
                    <a:pt x="24" y="1"/>
                  </a:moveTo>
                  <a:lnTo>
                    <a:pt x="12" y="24"/>
                  </a:lnTo>
                  <a:cubicBezTo>
                    <a:pt x="12" y="24"/>
                    <a:pt x="0" y="24"/>
                    <a:pt x="0" y="36"/>
                  </a:cubicBezTo>
                  <a:cubicBezTo>
                    <a:pt x="12" y="24"/>
                    <a:pt x="24" y="24"/>
                    <a:pt x="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0" name="Google Shape;14010;p89"/>
            <p:cNvSpPr/>
            <p:nvPr/>
          </p:nvSpPr>
          <p:spPr>
            <a:xfrm>
              <a:off x="923304" y="3434784"/>
              <a:ext cx="178042" cy="156594"/>
            </a:xfrm>
            <a:custGeom>
              <a:avLst/>
              <a:gdLst/>
              <a:ahLst/>
              <a:cxnLst/>
              <a:rect l="l" t="t" r="r" b="b"/>
              <a:pathLst>
                <a:path w="5620" h="4943" extrusionOk="0">
                  <a:moveTo>
                    <a:pt x="845" y="549"/>
                  </a:moveTo>
                  <a:cubicBezTo>
                    <a:pt x="844" y="550"/>
                    <a:pt x="842" y="552"/>
                    <a:pt x="841" y="553"/>
                  </a:cubicBezTo>
                  <a:lnTo>
                    <a:pt x="841" y="553"/>
                  </a:lnTo>
                  <a:cubicBezTo>
                    <a:pt x="842" y="552"/>
                    <a:pt x="844" y="550"/>
                    <a:pt x="845" y="549"/>
                  </a:cubicBezTo>
                  <a:close/>
                  <a:moveTo>
                    <a:pt x="4548" y="2561"/>
                  </a:moveTo>
                  <a:lnTo>
                    <a:pt x="4548" y="3145"/>
                  </a:lnTo>
                  <a:cubicBezTo>
                    <a:pt x="4548" y="3228"/>
                    <a:pt x="4620" y="3300"/>
                    <a:pt x="4715" y="3300"/>
                  </a:cubicBezTo>
                  <a:lnTo>
                    <a:pt x="5298" y="3300"/>
                  </a:lnTo>
                  <a:lnTo>
                    <a:pt x="5298" y="3871"/>
                  </a:lnTo>
                  <a:lnTo>
                    <a:pt x="4715" y="3871"/>
                  </a:lnTo>
                  <a:cubicBezTo>
                    <a:pt x="4620" y="3871"/>
                    <a:pt x="4548" y="3942"/>
                    <a:pt x="4548" y="4038"/>
                  </a:cubicBezTo>
                  <a:lnTo>
                    <a:pt x="4548" y="4609"/>
                  </a:lnTo>
                  <a:lnTo>
                    <a:pt x="3989" y="4609"/>
                  </a:lnTo>
                  <a:lnTo>
                    <a:pt x="3989" y="4038"/>
                  </a:lnTo>
                  <a:cubicBezTo>
                    <a:pt x="3989" y="3942"/>
                    <a:pt x="3905" y="3871"/>
                    <a:pt x="3822" y="3871"/>
                  </a:cubicBezTo>
                  <a:lnTo>
                    <a:pt x="3239" y="3871"/>
                  </a:lnTo>
                  <a:lnTo>
                    <a:pt x="3239" y="3300"/>
                  </a:lnTo>
                  <a:lnTo>
                    <a:pt x="3822" y="3300"/>
                  </a:lnTo>
                  <a:cubicBezTo>
                    <a:pt x="3905" y="3300"/>
                    <a:pt x="3989" y="3228"/>
                    <a:pt x="3989" y="3145"/>
                  </a:cubicBezTo>
                  <a:lnTo>
                    <a:pt x="3989" y="2561"/>
                  </a:lnTo>
                  <a:close/>
                  <a:moveTo>
                    <a:pt x="1441" y="0"/>
                  </a:moveTo>
                  <a:cubicBezTo>
                    <a:pt x="1159" y="0"/>
                    <a:pt x="895" y="90"/>
                    <a:pt x="667" y="263"/>
                  </a:cubicBezTo>
                  <a:cubicBezTo>
                    <a:pt x="0" y="787"/>
                    <a:pt x="0" y="1716"/>
                    <a:pt x="274" y="2347"/>
                  </a:cubicBezTo>
                  <a:cubicBezTo>
                    <a:pt x="441" y="2704"/>
                    <a:pt x="679" y="3038"/>
                    <a:pt x="988" y="3371"/>
                  </a:cubicBezTo>
                  <a:cubicBezTo>
                    <a:pt x="1441" y="3859"/>
                    <a:pt x="1941" y="4228"/>
                    <a:pt x="2405" y="4585"/>
                  </a:cubicBezTo>
                  <a:cubicBezTo>
                    <a:pt x="2441" y="4597"/>
                    <a:pt x="2465" y="4609"/>
                    <a:pt x="2500" y="4609"/>
                  </a:cubicBezTo>
                  <a:cubicBezTo>
                    <a:pt x="2524" y="4609"/>
                    <a:pt x="2560" y="4597"/>
                    <a:pt x="2584" y="4585"/>
                  </a:cubicBezTo>
                  <a:cubicBezTo>
                    <a:pt x="2798" y="4454"/>
                    <a:pt x="2977" y="4312"/>
                    <a:pt x="3131" y="4193"/>
                  </a:cubicBezTo>
                  <a:lnTo>
                    <a:pt x="3667" y="4193"/>
                  </a:lnTo>
                  <a:lnTo>
                    <a:pt x="3667" y="4776"/>
                  </a:lnTo>
                  <a:cubicBezTo>
                    <a:pt x="3667" y="4859"/>
                    <a:pt x="3739" y="4943"/>
                    <a:pt x="3834" y="4943"/>
                  </a:cubicBezTo>
                  <a:lnTo>
                    <a:pt x="4715" y="4943"/>
                  </a:lnTo>
                  <a:cubicBezTo>
                    <a:pt x="4798" y="4943"/>
                    <a:pt x="4870" y="4859"/>
                    <a:pt x="4870" y="4776"/>
                  </a:cubicBezTo>
                  <a:lnTo>
                    <a:pt x="4870" y="4193"/>
                  </a:lnTo>
                  <a:lnTo>
                    <a:pt x="5453" y="4193"/>
                  </a:lnTo>
                  <a:cubicBezTo>
                    <a:pt x="5548" y="4193"/>
                    <a:pt x="5620" y="4121"/>
                    <a:pt x="5620" y="4026"/>
                  </a:cubicBezTo>
                  <a:lnTo>
                    <a:pt x="5620" y="3157"/>
                  </a:lnTo>
                  <a:cubicBezTo>
                    <a:pt x="5620" y="3050"/>
                    <a:pt x="5548" y="2978"/>
                    <a:pt x="5453" y="2978"/>
                  </a:cubicBezTo>
                  <a:lnTo>
                    <a:pt x="4882" y="2978"/>
                  </a:lnTo>
                  <a:lnTo>
                    <a:pt x="4882" y="2395"/>
                  </a:lnTo>
                  <a:cubicBezTo>
                    <a:pt x="4882" y="2323"/>
                    <a:pt x="4834" y="2276"/>
                    <a:pt x="4775" y="2252"/>
                  </a:cubicBezTo>
                  <a:cubicBezTo>
                    <a:pt x="4798" y="2157"/>
                    <a:pt x="4834" y="2073"/>
                    <a:pt x="4858" y="1966"/>
                  </a:cubicBezTo>
                  <a:cubicBezTo>
                    <a:pt x="4882" y="1871"/>
                    <a:pt x="4834" y="1787"/>
                    <a:pt x="4739" y="1776"/>
                  </a:cubicBezTo>
                  <a:cubicBezTo>
                    <a:pt x="4725" y="1771"/>
                    <a:pt x="4710" y="1769"/>
                    <a:pt x="4695" y="1769"/>
                  </a:cubicBezTo>
                  <a:cubicBezTo>
                    <a:pt x="4625" y="1769"/>
                    <a:pt x="4558" y="1816"/>
                    <a:pt x="4548" y="1895"/>
                  </a:cubicBezTo>
                  <a:cubicBezTo>
                    <a:pt x="4525" y="2014"/>
                    <a:pt x="4489" y="2109"/>
                    <a:pt x="4429" y="2228"/>
                  </a:cubicBezTo>
                  <a:lnTo>
                    <a:pt x="3834" y="2228"/>
                  </a:lnTo>
                  <a:cubicBezTo>
                    <a:pt x="3739" y="2228"/>
                    <a:pt x="3667" y="2311"/>
                    <a:pt x="3667" y="2395"/>
                  </a:cubicBezTo>
                  <a:lnTo>
                    <a:pt x="3667" y="2978"/>
                  </a:lnTo>
                  <a:lnTo>
                    <a:pt x="3096" y="2978"/>
                  </a:lnTo>
                  <a:cubicBezTo>
                    <a:pt x="3001" y="2978"/>
                    <a:pt x="2929" y="3050"/>
                    <a:pt x="2929" y="3145"/>
                  </a:cubicBezTo>
                  <a:lnTo>
                    <a:pt x="2929" y="3942"/>
                  </a:lnTo>
                  <a:cubicBezTo>
                    <a:pt x="2798" y="4050"/>
                    <a:pt x="2655" y="4157"/>
                    <a:pt x="2500" y="4252"/>
                  </a:cubicBezTo>
                  <a:cubicBezTo>
                    <a:pt x="2060" y="3942"/>
                    <a:pt x="1619" y="3585"/>
                    <a:pt x="1215" y="3169"/>
                  </a:cubicBezTo>
                  <a:cubicBezTo>
                    <a:pt x="917" y="2859"/>
                    <a:pt x="715" y="2549"/>
                    <a:pt x="560" y="2228"/>
                  </a:cubicBezTo>
                  <a:cubicBezTo>
                    <a:pt x="322" y="1718"/>
                    <a:pt x="322" y="970"/>
                    <a:pt x="841" y="553"/>
                  </a:cubicBezTo>
                  <a:lnTo>
                    <a:pt x="841" y="553"/>
                  </a:lnTo>
                  <a:cubicBezTo>
                    <a:pt x="770" y="610"/>
                    <a:pt x="665" y="692"/>
                    <a:pt x="665" y="692"/>
                  </a:cubicBezTo>
                  <a:cubicBezTo>
                    <a:pt x="664" y="692"/>
                    <a:pt x="713" y="653"/>
                    <a:pt x="857" y="537"/>
                  </a:cubicBezTo>
                  <a:cubicBezTo>
                    <a:pt x="887" y="514"/>
                    <a:pt x="899" y="505"/>
                    <a:pt x="899" y="505"/>
                  </a:cubicBezTo>
                  <a:lnTo>
                    <a:pt x="899" y="505"/>
                  </a:lnTo>
                  <a:cubicBezTo>
                    <a:pt x="899" y="505"/>
                    <a:pt x="887" y="514"/>
                    <a:pt x="869" y="525"/>
                  </a:cubicBezTo>
                  <a:cubicBezTo>
                    <a:pt x="1045" y="396"/>
                    <a:pt x="1250" y="331"/>
                    <a:pt x="1461" y="331"/>
                  </a:cubicBezTo>
                  <a:cubicBezTo>
                    <a:pt x="1521" y="331"/>
                    <a:pt x="1582" y="336"/>
                    <a:pt x="1643" y="347"/>
                  </a:cubicBezTo>
                  <a:cubicBezTo>
                    <a:pt x="1941" y="406"/>
                    <a:pt x="2191" y="561"/>
                    <a:pt x="2358" y="799"/>
                  </a:cubicBezTo>
                  <a:cubicBezTo>
                    <a:pt x="2396" y="866"/>
                    <a:pt x="2445" y="893"/>
                    <a:pt x="2495" y="893"/>
                  </a:cubicBezTo>
                  <a:cubicBezTo>
                    <a:pt x="2552" y="893"/>
                    <a:pt x="2611" y="857"/>
                    <a:pt x="2655" y="799"/>
                  </a:cubicBezTo>
                  <a:cubicBezTo>
                    <a:pt x="2903" y="497"/>
                    <a:pt x="3171" y="342"/>
                    <a:pt x="3440" y="342"/>
                  </a:cubicBezTo>
                  <a:cubicBezTo>
                    <a:pt x="3468" y="342"/>
                    <a:pt x="3496" y="343"/>
                    <a:pt x="3524" y="347"/>
                  </a:cubicBezTo>
                  <a:lnTo>
                    <a:pt x="3536" y="347"/>
                  </a:lnTo>
                  <a:cubicBezTo>
                    <a:pt x="3763" y="347"/>
                    <a:pt x="3929" y="383"/>
                    <a:pt x="4072" y="478"/>
                  </a:cubicBezTo>
                  <a:cubicBezTo>
                    <a:pt x="4227" y="561"/>
                    <a:pt x="4358" y="716"/>
                    <a:pt x="4441" y="894"/>
                  </a:cubicBezTo>
                  <a:cubicBezTo>
                    <a:pt x="4501" y="1014"/>
                    <a:pt x="4548" y="1133"/>
                    <a:pt x="4560" y="1264"/>
                  </a:cubicBezTo>
                  <a:cubicBezTo>
                    <a:pt x="4584" y="1335"/>
                    <a:pt x="4644" y="1395"/>
                    <a:pt x="4727" y="1395"/>
                  </a:cubicBezTo>
                  <a:lnTo>
                    <a:pt x="4763" y="1395"/>
                  </a:lnTo>
                  <a:cubicBezTo>
                    <a:pt x="4846" y="1383"/>
                    <a:pt x="4906" y="1287"/>
                    <a:pt x="4894" y="1204"/>
                  </a:cubicBezTo>
                  <a:cubicBezTo>
                    <a:pt x="4858" y="1037"/>
                    <a:pt x="4822" y="883"/>
                    <a:pt x="4739" y="740"/>
                  </a:cubicBezTo>
                  <a:cubicBezTo>
                    <a:pt x="4620" y="525"/>
                    <a:pt x="4465" y="323"/>
                    <a:pt x="4251" y="192"/>
                  </a:cubicBezTo>
                  <a:cubicBezTo>
                    <a:pt x="4060" y="73"/>
                    <a:pt x="3834" y="13"/>
                    <a:pt x="3548" y="13"/>
                  </a:cubicBezTo>
                  <a:cubicBezTo>
                    <a:pt x="3514" y="10"/>
                    <a:pt x="3479" y="8"/>
                    <a:pt x="3445" y="8"/>
                  </a:cubicBezTo>
                  <a:cubicBezTo>
                    <a:pt x="3115" y="8"/>
                    <a:pt x="2805" y="165"/>
                    <a:pt x="2524" y="478"/>
                  </a:cubicBezTo>
                  <a:cubicBezTo>
                    <a:pt x="2322" y="240"/>
                    <a:pt x="2036" y="85"/>
                    <a:pt x="1703" y="25"/>
                  </a:cubicBezTo>
                  <a:cubicBezTo>
                    <a:pt x="1614" y="9"/>
                    <a:pt x="1527"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11" name="Google Shape;14011;p89"/>
          <p:cNvGrpSpPr/>
          <p:nvPr/>
        </p:nvGrpSpPr>
        <p:grpSpPr>
          <a:xfrm>
            <a:off x="2665165" y="3184746"/>
            <a:ext cx="281794" cy="349684"/>
            <a:chOff x="2665165" y="3360146"/>
            <a:chExt cx="281794" cy="349684"/>
          </a:xfrm>
        </p:grpSpPr>
        <p:sp>
          <p:nvSpPr>
            <p:cNvPr id="14012" name="Google Shape;14012;p89"/>
            <p:cNvSpPr/>
            <p:nvPr/>
          </p:nvSpPr>
          <p:spPr>
            <a:xfrm>
              <a:off x="2665165" y="3495547"/>
              <a:ext cx="136572" cy="214284"/>
            </a:xfrm>
            <a:custGeom>
              <a:avLst/>
              <a:gdLst/>
              <a:ahLst/>
              <a:cxnLst/>
              <a:rect l="l" t="t" r="r" b="b"/>
              <a:pathLst>
                <a:path w="4311" h="6764" extrusionOk="0">
                  <a:moveTo>
                    <a:pt x="3977" y="4453"/>
                  </a:moveTo>
                  <a:lnTo>
                    <a:pt x="3977" y="5049"/>
                  </a:lnTo>
                  <a:lnTo>
                    <a:pt x="2441" y="5049"/>
                  </a:lnTo>
                  <a:lnTo>
                    <a:pt x="2441" y="4453"/>
                  </a:lnTo>
                  <a:close/>
                  <a:moveTo>
                    <a:pt x="167" y="0"/>
                  </a:moveTo>
                  <a:cubicBezTo>
                    <a:pt x="84" y="0"/>
                    <a:pt x="0" y="72"/>
                    <a:pt x="0" y="167"/>
                  </a:cubicBezTo>
                  <a:lnTo>
                    <a:pt x="0" y="1727"/>
                  </a:lnTo>
                  <a:cubicBezTo>
                    <a:pt x="0" y="1858"/>
                    <a:pt x="84" y="2001"/>
                    <a:pt x="179" y="2072"/>
                  </a:cubicBezTo>
                  <a:lnTo>
                    <a:pt x="1167" y="2751"/>
                  </a:lnTo>
                  <a:cubicBezTo>
                    <a:pt x="1196" y="2770"/>
                    <a:pt x="1230" y="2779"/>
                    <a:pt x="1264" y="2779"/>
                  </a:cubicBezTo>
                  <a:cubicBezTo>
                    <a:pt x="1315" y="2779"/>
                    <a:pt x="1365" y="2758"/>
                    <a:pt x="1393" y="2715"/>
                  </a:cubicBezTo>
                  <a:cubicBezTo>
                    <a:pt x="1429" y="2632"/>
                    <a:pt x="1417" y="2536"/>
                    <a:pt x="1346" y="2489"/>
                  </a:cubicBezTo>
                  <a:lnTo>
                    <a:pt x="357" y="1798"/>
                  </a:lnTo>
                  <a:cubicBezTo>
                    <a:pt x="334" y="1786"/>
                    <a:pt x="322" y="1763"/>
                    <a:pt x="322" y="1727"/>
                  </a:cubicBezTo>
                  <a:lnTo>
                    <a:pt x="322" y="334"/>
                  </a:lnTo>
                  <a:lnTo>
                    <a:pt x="655" y="334"/>
                  </a:lnTo>
                  <a:cubicBezTo>
                    <a:pt x="679" y="334"/>
                    <a:pt x="679" y="346"/>
                    <a:pt x="679" y="346"/>
                  </a:cubicBezTo>
                  <a:lnTo>
                    <a:pt x="679" y="1251"/>
                  </a:lnTo>
                  <a:cubicBezTo>
                    <a:pt x="679" y="1382"/>
                    <a:pt x="750" y="1524"/>
                    <a:pt x="857" y="1596"/>
                  </a:cubicBezTo>
                  <a:lnTo>
                    <a:pt x="2286" y="2560"/>
                  </a:lnTo>
                  <a:cubicBezTo>
                    <a:pt x="2405" y="2656"/>
                    <a:pt x="2548" y="2691"/>
                    <a:pt x="2703" y="2691"/>
                  </a:cubicBezTo>
                  <a:lnTo>
                    <a:pt x="2822" y="2691"/>
                  </a:lnTo>
                  <a:cubicBezTo>
                    <a:pt x="2941" y="2691"/>
                    <a:pt x="3060" y="2656"/>
                    <a:pt x="3143" y="2560"/>
                  </a:cubicBezTo>
                  <a:lnTo>
                    <a:pt x="3191" y="2513"/>
                  </a:lnTo>
                  <a:cubicBezTo>
                    <a:pt x="3251" y="2453"/>
                    <a:pt x="3274" y="2382"/>
                    <a:pt x="3274" y="2298"/>
                  </a:cubicBezTo>
                  <a:cubicBezTo>
                    <a:pt x="3274" y="2203"/>
                    <a:pt x="3239" y="2132"/>
                    <a:pt x="3179" y="2072"/>
                  </a:cubicBezTo>
                  <a:lnTo>
                    <a:pt x="2524" y="1477"/>
                  </a:lnTo>
                  <a:lnTo>
                    <a:pt x="2524" y="1465"/>
                  </a:lnTo>
                  <a:lnTo>
                    <a:pt x="2727" y="1251"/>
                  </a:lnTo>
                  <a:lnTo>
                    <a:pt x="3905" y="2179"/>
                  </a:lnTo>
                  <a:cubicBezTo>
                    <a:pt x="3929" y="2191"/>
                    <a:pt x="3929" y="2215"/>
                    <a:pt x="3929" y="2251"/>
                  </a:cubicBezTo>
                  <a:lnTo>
                    <a:pt x="3929" y="4156"/>
                  </a:lnTo>
                  <a:lnTo>
                    <a:pt x="2643" y="4156"/>
                  </a:lnTo>
                  <a:lnTo>
                    <a:pt x="2643" y="3620"/>
                  </a:lnTo>
                  <a:cubicBezTo>
                    <a:pt x="2643" y="3465"/>
                    <a:pt x="2560" y="3346"/>
                    <a:pt x="2465" y="3263"/>
                  </a:cubicBezTo>
                  <a:lnTo>
                    <a:pt x="1869" y="2846"/>
                  </a:lnTo>
                  <a:cubicBezTo>
                    <a:pt x="1837" y="2828"/>
                    <a:pt x="1804" y="2818"/>
                    <a:pt x="1771" y="2818"/>
                  </a:cubicBezTo>
                  <a:cubicBezTo>
                    <a:pt x="1720" y="2818"/>
                    <a:pt x="1673" y="2842"/>
                    <a:pt x="1643" y="2894"/>
                  </a:cubicBezTo>
                  <a:cubicBezTo>
                    <a:pt x="1596" y="2965"/>
                    <a:pt x="1608" y="3072"/>
                    <a:pt x="1691" y="3108"/>
                  </a:cubicBezTo>
                  <a:lnTo>
                    <a:pt x="2286" y="3525"/>
                  </a:lnTo>
                  <a:cubicBezTo>
                    <a:pt x="2310" y="3548"/>
                    <a:pt x="2322" y="3584"/>
                    <a:pt x="2322" y="3620"/>
                  </a:cubicBezTo>
                  <a:lnTo>
                    <a:pt x="2322" y="4156"/>
                  </a:lnTo>
                  <a:lnTo>
                    <a:pt x="2286" y="4156"/>
                  </a:lnTo>
                  <a:cubicBezTo>
                    <a:pt x="2191" y="4156"/>
                    <a:pt x="2120" y="4227"/>
                    <a:pt x="2120" y="4322"/>
                  </a:cubicBezTo>
                  <a:lnTo>
                    <a:pt x="2120" y="5584"/>
                  </a:lnTo>
                  <a:lnTo>
                    <a:pt x="2120" y="6596"/>
                  </a:lnTo>
                  <a:cubicBezTo>
                    <a:pt x="2120" y="6680"/>
                    <a:pt x="2191" y="6763"/>
                    <a:pt x="2286" y="6763"/>
                  </a:cubicBezTo>
                  <a:lnTo>
                    <a:pt x="2834" y="6763"/>
                  </a:lnTo>
                  <a:cubicBezTo>
                    <a:pt x="2917" y="6763"/>
                    <a:pt x="3001" y="6680"/>
                    <a:pt x="3001" y="6596"/>
                  </a:cubicBezTo>
                  <a:cubicBezTo>
                    <a:pt x="3001" y="6501"/>
                    <a:pt x="2917" y="6430"/>
                    <a:pt x="2834" y="6430"/>
                  </a:cubicBezTo>
                  <a:lnTo>
                    <a:pt x="2429" y="6430"/>
                  </a:lnTo>
                  <a:lnTo>
                    <a:pt x="2429" y="5406"/>
                  </a:lnTo>
                  <a:lnTo>
                    <a:pt x="3965" y="5406"/>
                  </a:lnTo>
                  <a:lnTo>
                    <a:pt x="3965" y="5584"/>
                  </a:lnTo>
                  <a:lnTo>
                    <a:pt x="3965" y="6430"/>
                  </a:lnTo>
                  <a:lnTo>
                    <a:pt x="3477" y="6430"/>
                  </a:lnTo>
                  <a:cubicBezTo>
                    <a:pt x="3382" y="6430"/>
                    <a:pt x="3310" y="6501"/>
                    <a:pt x="3310" y="6596"/>
                  </a:cubicBezTo>
                  <a:cubicBezTo>
                    <a:pt x="3310" y="6680"/>
                    <a:pt x="3382" y="6763"/>
                    <a:pt x="3477" y="6763"/>
                  </a:cubicBezTo>
                  <a:lnTo>
                    <a:pt x="4144" y="6763"/>
                  </a:lnTo>
                  <a:cubicBezTo>
                    <a:pt x="4227" y="6763"/>
                    <a:pt x="4310" y="6680"/>
                    <a:pt x="4310" y="6596"/>
                  </a:cubicBezTo>
                  <a:lnTo>
                    <a:pt x="4310" y="5251"/>
                  </a:lnTo>
                  <a:lnTo>
                    <a:pt x="4286" y="4287"/>
                  </a:lnTo>
                  <a:lnTo>
                    <a:pt x="4286" y="2215"/>
                  </a:lnTo>
                  <a:cubicBezTo>
                    <a:pt x="4286" y="2084"/>
                    <a:pt x="4227" y="1965"/>
                    <a:pt x="4132" y="1894"/>
                  </a:cubicBezTo>
                  <a:lnTo>
                    <a:pt x="2846" y="881"/>
                  </a:lnTo>
                  <a:cubicBezTo>
                    <a:pt x="2818" y="859"/>
                    <a:pt x="2782" y="847"/>
                    <a:pt x="2746" y="847"/>
                  </a:cubicBezTo>
                  <a:cubicBezTo>
                    <a:pt x="2707" y="847"/>
                    <a:pt x="2669" y="862"/>
                    <a:pt x="2643" y="893"/>
                  </a:cubicBezTo>
                  <a:lnTo>
                    <a:pt x="2322" y="1203"/>
                  </a:lnTo>
                  <a:cubicBezTo>
                    <a:pt x="2262" y="1262"/>
                    <a:pt x="2215" y="1358"/>
                    <a:pt x="2215" y="1441"/>
                  </a:cubicBezTo>
                  <a:cubicBezTo>
                    <a:pt x="2215" y="1536"/>
                    <a:pt x="2262" y="1620"/>
                    <a:pt x="2322" y="1679"/>
                  </a:cubicBezTo>
                  <a:lnTo>
                    <a:pt x="2977" y="2275"/>
                  </a:lnTo>
                  <a:lnTo>
                    <a:pt x="2941" y="2322"/>
                  </a:lnTo>
                  <a:cubicBezTo>
                    <a:pt x="2905" y="2358"/>
                    <a:pt x="2882" y="2370"/>
                    <a:pt x="2846" y="2370"/>
                  </a:cubicBezTo>
                  <a:lnTo>
                    <a:pt x="2727" y="2370"/>
                  </a:lnTo>
                  <a:cubicBezTo>
                    <a:pt x="2643" y="2370"/>
                    <a:pt x="2560" y="2334"/>
                    <a:pt x="2489" y="2298"/>
                  </a:cubicBezTo>
                  <a:lnTo>
                    <a:pt x="1060" y="1322"/>
                  </a:lnTo>
                  <a:cubicBezTo>
                    <a:pt x="1024" y="1310"/>
                    <a:pt x="1012" y="1286"/>
                    <a:pt x="1012" y="1251"/>
                  </a:cubicBezTo>
                  <a:lnTo>
                    <a:pt x="1012" y="346"/>
                  </a:lnTo>
                  <a:cubicBezTo>
                    <a:pt x="1012" y="155"/>
                    <a:pt x="869"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3" name="Google Shape;14013;p89"/>
            <p:cNvSpPr/>
            <p:nvPr/>
          </p:nvSpPr>
          <p:spPr>
            <a:xfrm>
              <a:off x="2811495" y="3494786"/>
              <a:ext cx="135464" cy="212003"/>
            </a:xfrm>
            <a:custGeom>
              <a:avLst/>
              <a:gdLst/>
              <a:ahLst/>
              <a:cxnLst/>
              <a:rect l="l" t="t" r="r" b="b"/>
              <a:pathLst>
                <a:path w="4276" h="6692" extrusionOk="0">
                  <a:moveTo>
                    <a:pt x="3942" y="322"/>
                  </a:moveTo>
                  <a:lnTo>
                    <a:pt x="3942" y="1727"/>
                  </a:lnTo>
                  <a:lnTo>
                    <a:pt x="3954" y="1727"/>
                  </a:lnTo>
                  <a:cubicBezTo>
                    <a:pt x="3954" y="1751"/>
                    <a:pt x="3942" y="1787"/>
                    <a:pt x="3918" y="1798"/>
                  </a:cubicBezTo>
                  <a:lnTo>
                    <a:pt x="1811" y="3251"/>
                  </a:lnTo>
                  <a:cubicBezTo>
                    <a:pt x="1692" y="3334"/>
                    <a:pt x="1632" y="3465"/>
                    <a:pt x="1632" y="3608"/>
                  </a:cubicBezTo>
                  <a:lnTo>
                    <a:pt x="1632" y="4144"/>
                  </a:lnTo>
                  <a:lnTo>
                    <a:pt x="334" y="4144"/>
                  </a:lnTo>
                  <a:lnTo>
                    <a:pt x="334" y="2239"/>
                  </a:lnTo>
                  <a:cubicBezTo>
                    <a:pt x="334" y="2215"/>
                    <a:pt x="358" y="2179"/>
                    <a:pt x="370" y="2168"/>
                  </a:cubicBezTo>
                  <a:lnTo>
                    <a:pt x="632" y="1965"/>
                  </a:lnTo>
                  <a:lnTo>
                    <a:pt x="1525" y="1251"/>
                  </a:lnTo>
                  <a:lnTo>
                    <a:pt x="1739" y="1453"/>
                  </a:lnTo>
                  <a:lnTo>
                    <a:pt x="1739" y="1465"/>
                  </a:lnTo>
                  <a:lnTo>
                    <a:pt x="1084" y="2060"/>
                  </a:lnTo>
                  <a:cubicBezTo>
                    <a:pt x="1025" y="2120"/>
                    <a:pt x="977" y="2203"/>
                    <a:pt x="977" y="2287"/>
                  </a:cubicBezTo>
                  <a:cubicBezTo>
                    <a:pt x="977" y="2382"/>
                    <a:pt x="1013" y="2453"/>
                    <a:pt x="1072" y="2513"/>
                  </a:cubicBezTo>
                  <a:lnTo>
                    <a:pt x="1108" y="2560"/>
                  </a:lnTo>
                  <a:cubicBezTo>
                    <a:pt x="1203" y="2644"/>
                    <a:pt x="1322" y="2691"/>
                    <a:pt x="1441" y="2691"/>
                  </a:cubicBezTo>
                  <a:lnTo>
                    <a:pt x="1561" y="2691"/>
                  </a:lnTo>
                  <a:cubicBezTo>
                    <a:pt x="1703" y="2691"/>
                    <a:pt x="1858" y="2644"/>
                    <a:pt x="1977" y="2560"/>
                  </a:cubicBezTo>
                  <a:lnTo>
                    <a:pt x="3406" y="1584"/>
                  </a:lnTo>
                  <a:cubicBezTo>
                    <a:pt x="3525" y="1513"/>
                    <a:pt x="3585" y="1382"/>
                    <a:pt x="3585" y="1251"/>
                  </a:cubicBezTo>
                  <a:lnTo>
                    <a:pt x="3585" y="334"/>
                  </a:lnTo>
                  <a:cubicBezTo>
                    <a:pt x="3585" y="322"/>
                    <a:pt x="3597" y="322"/>
                    <a:pt x="3597" y="322"/>
                  </a:cubicBezTo>
                  <a:close/>
                  <a:moveTo>
                    <a:pt x="1858" y="4477"/>
                  </a:moveTo>
                  <a:lnTo>
                    <a:pt x="1858" y="5073"/>
                  </a:lnTo>
                  <a:lnTo>
                    <a:pt x="322" y="5073"/>
                  </a:lnTo>
                  <a:lnTo>
                    <a:pt x="322" y="4477"/>
                  </a:lnTo>
                  <a:close/>
                  <a:moveTo>
                    <a:pt x="1858" y="5382"/>
                  </a:moveTo>
                  <a:lnTo>
                    <a:pt x="1858" y="6406"/>
                  </a:lnTo>
                  <a:lnTo>
                    <a:pt x="322" y="6406"/>
                  </a:lnTo>
                  <a:lnTo>
                    <a:pt x="322" y="5561"/>
                  </a:lnTo>
                  <a:lnTo>
                    <a:pt x="322" y="5382"/>
                  </a:lnTo>
                  <a:close/>
                  <a:moveTo>
                    <a:pt x="3620" y="1"/>
                  </a:moveTo>
                  <a:cubicBezTo>
                    <a:pt x="3418" y="1"/>
                    <a:pt x="3275" y="143"/>
                    <a:pt x="3275" y="334"/>
                  </a:cubicBezTo>
                  <a:lnTo>
                    <a:pt x="3275" y="1251"/>
                  </a:lnTo>
                  <a:cubicBezTo>
                    <a:pt x="3275" y="1275"/>
                    <a:pt x="3263" y="1310"/>
                    <a:pt x="3227" y="1322"/>
                  </a:cubicBezTo>
                  <a:lnTo>
                    <a:pt x="1799" y="2287"/>
                  </a:lnTo>
                  <a:cubicBezTo>
                    <a:pt x="1727" y="2334"/>
                    <a:pt x="1656" y="2358"/>
                    <a:pt x="1561" y="2358"/>
                  </a:cubicBezTo>
                  <a:lnTo>
                    <a:pt x="1441" y="2358"/>
                  </a:lnTo>
                  <a:cubicBezTo>
                    <a:pt x="1418" y="2358"/>
                    <a:pt x="1370" y="2346"/>
                    <a:pt x="1358" y="2322"/>
                  </a:cubicBezTo>
                  <a:lnTo>
                    <a:pt x="1311" y="2275"/>
                  </a:lnTo>
                  <a:lnTo>
                    <a:pt x="1965" y="1679"/>
                  </a:lnTo>
                  <a:cubicBezTo>
                    <a:pt x="2037" y="1620"/>
                    <a:pt x="2073" y="1525"/>
                    <a:pt x="2073" y="1441"/>
                  </a:cubicBezTo>
                  <a:cubicBezTo>
                    <a:pt x="2073" y="1346"/>
                    <a:pt x="2037" y="1263"/>
                    <a:pt x="1965" y="1203"/>
                  </a:cubicBezTo>
                  <a:lnTo>
                    <a:pt x="1656" y="894"/>
                  </a:lnTo>
                  <a:cubicBezTo>
                    <a:pt x="1622" y="860"/>
                    <a:pt x="1577" y="845"/>
                    <a:pt x="1534" y="845"/>
                  </a:cubicBezTo>
                  <a:cubicBezTo>
                    <a:pt x="1500" y="845"/>
                    <a:pt x="1467" y="854"/>
                    <a:pt x="1441" y="870"/>
                  </a:cubicBezTo>
                  <a:lnTo>
                    <a:pt x="429" y="1667"/>
                  </a:lnTo>
                  <a:lnTo>
                    <a:pt x="168" y="1870"/>
                  </a:lnTo>
                  <a:cubicBezTo>
                    <a:pt x="60" y="1941"/>
                    <a:pt x="1" y="2060"/>
                    <a:pt x="1" y="2203"/>
                  </a:cubicBezTo>
                  <a:lnTo>
                    <a:pt x="1" y="4263"/>
                  </a:lnTo>
                  <a:lnTo>
                    <a:pt x="1" y="5192"/>
                  </a:lnTo>
                  <a:lnTo>
                    <a:pt x="1" y="6525"/>
                  </a:lnTo>
                  <a:cubicBezTo>
                    <a:pt x="1" y="6620"/>
                    <a:pt x="72" y="6692"/>
                    <a:pt x="168" y="6692"/>
                  </a:cubicBezTo>
                  <a:lnTo>
                    <a:pt x="2025" y="6692"/>
                  </a:lnTo>
                  <a:cubicBezTo>
                    <a:pt x="2108" y="6692"/>
                    <a:pt x="2192" y="6620"/>
                    <a:pt x="2192" y="6525"/>
                  </a:cubicBezTo>
                  <a:lnTo>
                    <a:pt x="2192" y="5513"/>
                  </a:lnTo>
                  <a:lnTo>
                    <a:pt x="2192" y="4251"/>
                  </a:lnTo>
                  <a:cubicBezTo>
                    <a:pt x="2192" y="4168"/>
                    <a:pt x="2108" y="4084"/>
                    <a:pt x="2025" y="4084"/>
                  </a:cubicBezTo>
                  <a:lnTo>
                    <a:pt x="1953" y="4084"/>
                  </a:lnTo>
                  <a:lnTo>
                    <a:pt x="1953" y="3549"/>
                  </a:lnTo>
                  <a:cubicBezTo>
                    <a:pt x="1953" y="3525"/>
                    <a:pt x="1965" y="3477"/>
                    <a:pt x="1989" y="3465"/>
                  </a:cubicBezTo>
                  <a:lnTo>
                    <a:pt x="4097" y="2001"/>
                  </a:lnTo>
                  <a:cubicBezTo>
                    <a:pt x="4216" y="1929"/>
                    <a:pt x="4275" y="1798"/>
                    <a:pt x="4275" y="1667"/>
                  </a:cubicBezTo>
                  <a:lnTo>
                    <a:pt x="4275" y="96"/>
                  </a:lnTo>
                  <a:cubicBezTo>
                    <a:pt x="4275" y="72"/>
                    <a:pt x="4216" y="1"/>
                    <a:pt x="4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4" name="Google Shape;14014;p89"/>
            <p:cNvSpPr/>
            <p:nvPr/>
          </p:nvSpPr>
          <p:spPr>
            <a:xfrm>
              <a:off x="2731915" y="3360146"/>
              <a:ext cx="149403" cy="181812"/>
            </a:xfrm>
            <a:custGeom>
              <a:avLst/>
              <a:gdLst/>
              <a:ahLst/>
              <a:cxnLst/>
              <a:rect l="l" t="t" r="r" b="b"/>
              <a:pathLst>
                <a:path w="4716" h="5739" extrusionOk="0">
                  <a:moveTo>
                    <a:pt x="2358" y="0"/>
                  </a:moveTo>
                  <a:cubicBezTo>
                    <a:pt x="1156" y="0"/>
                    <a:pt x="155" y="893"/>
                    <a:pt x="13" y="2084"/>
                  </a:cubicBezTo>
                  <a:cubicBezTo>
                    <a:pt x="1" y="2179"/>
                    <a:pt x="72" y="2250"/>
                    <a:pt x="143" y="2262"/>
                  </a:cubicBezTo>
                  <a:cubicBezTo>
                    <a:pt x="155" y="2265"/>
                    <a:pt x="166" y="2266"/>
                    <a:pt x="176" y="2266"/>
                  </a:cubicBezTo>
                  <a:cubicBezTo>
                    <a:pt x="255" y="2266"/>
                    <a:pt x="312" y="2194"/>
                    <a:pt x="322" y="2131"/>
                  </a:cubicBezTo>
                  <a:cubicBezTo>
                    <a:pt x="441" y="1107"/>
                    <a:pt x="1322" y="333"/>
                    <a:pt x="2346" y="333"/>
                  </a:cubicBezTo>
                  <a:cubicBezTo>
                    <a:pt x="3477" y="333"/>
                    <a:pt x="4382" y="1250"/>
                    <a:pt x="4382" y="2369"/>
                  </a:cubicBezTo>
                  <a:cubicBezTo>
                    <a:pt x="4382" y="3262"/>
                    <a:pt x="3823" y="4036"/>
                    <a:pt x="2977" y="4322"/>
                  </a:cubicBezTo>
                  <a:cubicBezTo>
                    <a:pt x="2941" y="4334"/>
                    <a:pt x="2894" y="4346"/>
                    <a:pt x="2882" y="4393"/>
                  </a:cubicBezTo>
                  <a:lnTo>
                    <a:pt x="2346" y="5286"/>
                  </a:lnTo>
                  <a:lnTo>
                    <a:pt x="1810" y="4393"/>
                  </a:lnTo>
                  <a:cubicBezTo>
                    <a:pt x="1798" y="4370"/>
                    <a:pt x="1763" y="4334"/>
                    <a:pt x="1727" y="4322"/>
                  </a:cubicBezTo>
                  <a:cubicBezTo>
                    <a:pt x="989" y="4084"/>
                    <a:pt x="477" y="3477"/>
                    <a:pt x="334" y="2727"/>
                  </a:cubicBezTo>
                  <a:cubicBezTo>
                    <a:pt x="323" y="2650"/>
                    <a:pt x="252" y="2594"/>
                    <a:pt x="177" y="2594"/>
                  </a:cubicBezTo>
                  <a:cubicBezTo>
                    <a:pt x="170" y="2594"/>
                    <a:pt x="163" y="2595"/>
                    <a:pt x="155" y="2596"/>
                  </a:cubicBezTo>
                  <a:cubicBezTo>
                    <a:pt x="72" y="2608"/>
                    <a:pt x="13" y="2703"/>
                    <a:pt x="24" y="2774"/>
                  </a:cubicBezTo>
                  <a:cubicBezTo>
                    <a:pt x="179" y="3620"/>
                    <a:pt x="775" y="4322"/>
                    <a:pt x="1572" y="4608"/>
                  </a:cubicBezTo>
                  <a:lnTo>
                    <a:pt x="2215" y="5656"/>
                  </a:lnTo>
                  <a:cubicBezTo>
                    <a:pt x="2239" y="5703"/>
                    <a:pt x="2287" y="5739"/>
                    <a:pt x="2346" y="5739"/>
                  </a:cubicBezTo>
                  <a:cubicBezTo>
                    <a:pt x="2406" y="5739"/>
                    <a:pt x="2453" y="5703"/>
                    <a:pt x="2477" y="5656"/>
                  </a:cubicBezTo>
                  <a:lnTo>
                    <a:pt x="3120" y="4608"/>
                  </a:lnTo>
                  <a:cubicBezTo>
                    <a:pt x="4073" y="4274"/>
                    <a:pt x="4704" y="3381"/>
                    <a:pt x="4704" y="2369"/>
                  </a:cubicBezTo>
                  <a:cubicBezTo>
                    <a:pt x="4715" y="1060"/>
                    <a:pt x="3656" y="0"/>
                    <a:pt x="2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5" name="Google Shape;14015;p89"/>
            <p:cNvSpPr/>
            <p:nvPr/>
          </p:nvSpPr>
          <p:spPr>
            <a:xfrm>
              <a:off x="2760585" y="3389545"/>
              <a:ext cx="92442" cy="91333"/>
            </a:xfrm>
            <a:custGeom>
              <a:avLst/>
              <a:gdLst/>
              <a:ahLst/>
              <a:cxnLst/>
              <a:rect l="l" t="t" r="r" b="b"/>
              <a:pathLst>
                <a:path w="2918" h="2883" extrusionOk="0">
                  <a:moveTo>
                    <a:pt x="1453" y="679"/>
                  </a:moveTo>
                  <a:cubicBezTo>
                    <a:pt x="1858" y="679"/>
                    <a:pt x="2203" y="1025"/>
                    <a:pt x="2203" y="1430"/>
                  </a:cubicBezTo>
                  <a:cubicBezTo>
                    <a:pt x="2203" y="1846"/>
                    <a:pt x="1870" y="2168"/>
                    <a:pt x="1453" y="2168"/>
                  </a:cubicBezTo>
                  <a:cubicBezTo>
                    <a:pt x="1036" y="2168"/>
                    <a:pt x="715" y="1846"/>
                    <a:pt x="715" y="1430"/>
                  </a:cubicBezTo>
                  <a:cubicBezTo>
                    <a:pt x="715" y="1013"/>
                    <a:pt x="1036" y="679"/>
                    <a:pt x="1453" y="679"/>
                  </a:cubicBezTo>
                  <a:close/>
                  <a:moveTo>
                    <a:pt x="1453" y="1"/>
                  </a:moveTo>
                  <a:cubicBezTo>
                    <a:pt x="1370" y="1"/>
                    <a:pt x="1286" y="72"/>
                    <a:pt x="1286" y="167"/>
                  </a:cubicBezTo>
                  <a:lnTo>
                    <a:pt x="1286" y="382"/>
                  </a:lnTo>
                  <a:cubicBezTo>
                    <a:pt x="1108" y="417"/>
                    <a:pt x="953" y="477"/>
                    <a:pt x="810" y="572"/>
                  </a:cubicBezTo>
                  <a:lnTo>
                    <a:pt x="655" y="417"/>
                  </a:lnTo>
                  <a:cubicBezTo>
                    <a:pt x="626" y="388"/>
                    <a:pt x="584" y="373"/>
                    <a:pt x="542" y="373"/>
                  </a:cubicBezTo>
                  <a:cubicBezTo>
                    <a:pt x="501" y="373"/>
                    <a:pt x="459" y="388"/>
                    <a:pt x="429" y="417"/>
                  </a:cubicBezTo>
                  <a:cubicBezTo>
                    <a:pt x="370" y="477"/>
                    <a:pt x="370" y="572"/>
                    <a:pt x="429" y="632"/>
                  </a:cubicBezTo>
                  <a:lnTo>
                    <a:pt x="596" y="798"/>
                  </a:lnTo>
                  <a:cubicBezTo>
                    <a:pt x="489" y="929"/>
                    <a:pt x="429" y="1096"/>
                    <a:pt x="393" y="1275"/>
                  </a:cubicBezTo>
                  <a:lnTo>
                    <a:pt x="167" y="1275"/>
                  </a:lnTo>
                  <a:cubicBezTo>
                    <a:pt x="72" y="1275"/>
                    <a:pt x="0" y="1358"/>
                    <a:pt x="0" y="1441"/>
                  </a:cubicBezTo>
                  <a:cubicBezTo>
                    <a:pt x="0" y="1537"/>
                    <a:pt x="72" y="1608"/>
                    <a:pt x="167" y="1608"/>
                  </a:cubicBezTo>
                  <a:lnTo>
                    <a:pt x="381" y="1608"/>
                  </a:lnTo>
                  <a:cubicBezTo>
                    <a:pt x="417" y="1787"/>
                    <a:pt x="477" y="1953"/>
                    <a:pt x="572" y="2084"/>
                  </a:cubicBezTo>
                  <a:lnTo>
                    <a:pt x="417" y="2251"/>
                  </a:lnTo>
                  <a:cubicBezTo>
                    <a:pt x="358" y="2311"/>
                    <a:pt x="358" y="2406"/>
                    <a:pt x="417" y="2465"/>
                  </a:cubicBezTo>
                  <a:cubicBezTo>
                    <a:pt x="441" y="2501"/>
                    <a:pt x="489" y="2513"/>
                    <a:pt x="536" y="2513"/>
                  </a:cubicBezTo>
                  <a:cubicBezTo>
                    <a:pt x="572" y="2513"/>
                    <a:pt x="620" y="2501"/>
                    <a:pt x="655" y="2465"/>
                  </a:cubicBezTo>
                  <a:lnTo>
                    <a:pt x="810" y="2311"/>
                  </a:lnTo>
                  <a:cubicBezTo>
                    <a:pt x="953" y="2406"/>
                    <a:pt x="1108" y="2465"/>
                    <a:pt x="1286" y="2501"/>
                  </a:cubicBezTo>
                  <a:lnTo>
                    <a:pt x="1286" y="2727"/>
                  </a:lnTo>
                  <a:cubicBezTo>
                    <a:pt x="1286" y="2811"/>
                    <a:pt x="1370" y="2882"/>
                    <a:pt x="1453" y="2882"/>
                  </a:cubicBezTo>
                  <a:cubicBezTo>
                    <a:pt x="1548" y="2882"/>
                    <a:pt x="1620" y="2811"/>
                    <a:pt x="1620" y="2727"/>
                  </a:cubicBezTo>
                  <a:lnTo>
                    <a:pt x="1620" y="2501"/>
                  </a:lnTo>
                  <a:cubicBezTo>
                    <a:pt x="1798" y="2465"/>
                    <a:pt x="1965" y="2406"/>
                    <a:pt x="2096" y="2311"/>
                  </a:cubicBezTo>
                  <a:lnTo>
                    <a:pt x="2263" y="2465"/>
                  </a:lnTo>
                  <a:cubicBezTo>
                    <a:pt x="2286" y="2501"/>
                    <a:pt x="2334" y="2513"/>
                    <a:pt x="2382" y="2513"/>
                  </a:cubicBezTo>
                  <a:cubicBezTo>
                    <a:pt x="2417" y="2513"/>
                    <a:pt x="2465" y="2501"/>
                    <a:pt x="2501" y="2465"/>
                  </a:cubicBezTo>
                  <a:cubicBezTo>
                    <a:pt x="2560" y="2406"/>
                    <a:pt x="2560" y="2311"/>
                    <a:pt x="2501" y="2251"/>
                  </a:cubicBezTo>
                  <a:lnTo>
                    <a:pt x="2334" y="2084"/>
                  </a:lnTo>
                  <a:cubicBezTo>
                    <a:pt x="2441" y="1953"/>
                    <a:pt x="2501" y="1787"/>
                    <a:pt x="2525" y="1608"/>
                  </a:cubicBezTo>
                  <a:lnTo>
                    <a:pt x="2751" y="1608"/>
                  </a:lnTo>
                  <a:cubicBezTo>
                    <a:pt x="2834" y="1608"/>
                    <a:pt x="2918" y="1537"/>
                    <a:pt x="2918" y="1441"/>
                  </a:cubicBezTo>
                  <a:cubicBezTo>
                    <a:pt x="2882" y="1358"/>
                    <a:pt x="2822" y="1275"/>
                    <a:pt x="2739" y="1275"/>
                  </a:cubicBezTo>
                  <a:lnTo>
                    <a:pt x="2513" y="1275"/>
                  </a:lnTo>
                  <a:cubicBezTo>
                    <a:pt x="2477" y="1096"/>
                    <a:pt x="2417" y="941"/>
                    <a:pt x="2322" y="798"/>
                  </a:cubicBezTo>
                  <a:lnTo>
                    <a:pt x="2489" y="632"/>
                  </a:lnTo>
                  <a:cubicBezTo>
                    <a:pt x="2548" y="572"/>
                    <a:pt x="2548" y="477"/>
                    <a:pt x="2489" y="417"/>
                  </a:cubicBezTo>
                  <a:cubicBezTo>
                    <a:pt x="2459" y="388"/>
                    <a:pt x="2417" y="373"/>
                    <a:pt x="2376" y="373"/>
                  </a:cubicBezTo>
                  <a:cubicBezTo>
                    <a:pt x="2334" y="373"/>
                    <a:pt x="2292" y="388"/>
                    <a:pt x="2263" y="417"/>
                  </a:cubicBezTo>
                  <a:lnTo>
                    <a:pt x="2096" y="572"/>
                  </a:lnTo>
                  <a:cubicBezTo>
                    <a:pt x="1965" y="477"/>
                    <a:pt x="1798" y="417"/>
                    <a:pt x="1620" y="382"/>
                  </a:cubicBezTo>
                  <a:lnTo>
                    <a:pt x="1620" y="167"/>
                  </a:lnTo>
                  <a:cubicBezTo>
                    <a:pt x="1620" y="72"/>
                    <a:pt x="1548" y="1"/>
                    <a:pt x="1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6" name="Google Shape;14016;p89"/>
            <p:cNvSpPr/>
            <p:nvPr/>
          </p:nvSpPr>
          <p:spPr>
            <a:xfrm>
              <a:off x="2789636" y="3417836"/>
              <a:ext cx="33961" cy="33993"/>
            </a:xfrm>
            <a:custGeom>
              <a:avLst/>
              <a:gdLst/>
              <a:ahLst/>
              <a:cxnLst/>
              <a:rect l="l" t="t" r="r" b="b"/>
              <a:pathLst>
                <a:path w="1072" h="1073" extrusionOk="0">
                  <a:moveTo>
                    <a:pt x="536" y="346"/>
                  </a:moveTo>
                  <a:cubicBezTo>
                    <a:pt x="655" y="346"/>
                    <a:pt x="750" y="429"/>
                    <a:pt x="750" y="548"/>
                  </a:cubicBezTo>
                  <a:cubicBezTo>
                    <a:pt x="750" y="656"/>
                    <a:pt x="643" y="763"/>
                    <a:pt x="536" y="763"/>
                  </a:cubicBezTo>
                  <a:cubicBezTo>
                    <a:pt x="417" y="763"/>
                    <a:pt x="334" y="667"/>
                    <a:pt x="334" y="548"/>
                  </a:cubicBezTo>
                  <a:cubicBezTo>
                    <a:pt x="334" y="429"/>
                    <a:pt x="417" y="346"/>
                    <a:pt x="536" y="346"/>
                  </a:cubicBezTo>
                  <a:close/>
                  <a:moveTo>
                    <a:pt x="536" y="1"/>
                  </a:moveTo>
                  <a:cubicBezTo>
                    <a:pt x="238" y="1"/>
                    <a:pt x="0" y="239"/>
                    <a:pt x="0" y="537"/>
                  </a:cubicBezTo>
                  <a:cubicBezTo>
                    <a:pt x="0" y="834"/>
                    <a:pt x="238" y="1072"/>
                    <a:pt x="536" y="1072"/>
                  </a:cubicBezTo>
                  <a:cubicBezTo>
                    <a:pt x="834" y="1072"/>
                    <a:pt x="1072" y="834"/>
                    <a:pt x="1072" y="537"/>
                  </a:cubicBezTo>
                  <a:cubicBezTo>
                    <a:pt x="1072" y="251"/>
                    <a:pt x="822" y="1"/>
                    <a:pt x="5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17" name="Google Shape;14017;p89"/>
          <p:cNvGrpSpPr/>
          <p:nvPr/>
        </p:nvGrpSpPr>
        <p:grpSpPr>
          <a:xfrm>
            <a:off x="7156344" y="3172296"/>
            <a:ext cx="264465" cy="353074"/>
            <a:chOff x="7156344" y="3347696"/>
            <a:chExt cx="264465" cy="353074"/>
          </a:xfrm>
        </p:grpSpPr>
        <p:sp>
          <p:nvSpPr>
            <p:cNvPr id="14018" name="Google Shape;14018;p89"/>
            <p:cNvSpPr/>
            <p:nvPr/>
          </p:nvSpPr>
          <p:spPr>
            <a:xfrm>
              <a:off x="7248754" y="3468397"/>
              <a:ext cx="10233" cy="15872"/>
            </a:xfrm>
            <a:custGeom>
              <a:avLst/>
              <a:gdLst/>
              <a:ahLst/>
              <a:cxnLst/>
              <a:rect l="l" t="t" r="r" b="b"/>
              <a:pathLst>
                <a:path w="323" h="501" extrusionOk="0">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9" name="Google Shape;14019;p89"/>
            <p:cNvSpPr/>
            <p:nvPr/>
          </p:nvSpPr>
          <p:spPr>
            <a:xfrm>
              <a:off x="7314775" y="3468397"/>
              <a:ext cx="10201" cy="15872"/>
            </a:xfrm>
            <a:custGeom>
              <a:avLst/>
              <a:gdLst/>
              <a:ahLst/>
              <a:cxnLst/>
              <a:rect l="l" t="t" r="r" b="b"/>
              <a:pathLst>
                <a:path w="322" h="501" extrusionOk="0">
                  <a:moveTo>
                    <a:pt x="155" y="0"/>
                  </a:moveTo>
                  <a:cubicBezTo>
                    <a:pt x="72" y="0"/>
                    <a:pt x="1" y="72"/>
                    <a:pt x="1" y="155"/>
                  </a:cubicBezTo>
                  <a:lnTo>
                    <a:pt x="1" y="334"/>
                  </a:lnTo>
                  <a:cubicBezTo>
                    <a:pt x="1" y="429"/>
                    <a:pt x="72" y="500"/>
                    <a:pt x="155" y="500"/>
                  </a:cubicBezTo>
                  <a:cubicBezTo>
                    <a:pt x="251" y="500"/>
                    <a:pt x="322" y="429"/>
                    <a:pt x="322" y="334"/>
                  </a:cubicBezTo>
                  <a:lnTo>
                    <a:pt x="322" y="155"/>
                  </a:lnTo>
                  <a:cubicBezTo>
                    <a:pt x="322" y="72"/>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0" name="Google Shape;14020;p89"/>
            <p:cNvSpPr/>
            <p:nvPr/>
          </p:nvSpPr>
          <p:spPr>
            <a:xfrm>
              <a:off x="7156344" y="3347696"/>
              <a:ext cx="264465" cy="353074"/>
            </a:xfrm>
            <a:custGeom>
              <a:avLst/>
              <a:gdLst/>
              <a:ahLst/>
              <a:cxnLst/>
              <a:rect l="l" t="t" r="r" b="b"/>
              <a:pathLst>
                <a:path w="8348" h="11145" extrusionOk="0">
                  <a:moveTo>
                    <a:pt x="4111" y="310"/>
                  </a:moveTo>
                  <a:cubicBezTo>
                    <a:pt x="4118" y="310"/>
                    <a:pt x="4125" y="310"/>
                    <a:pt x="4132" y="310"/>
                  </a:cubicBezTo>
                  <a:cubicBezTo>
                    <a:pt x="5573" y="322"/>
                    <a:pt x="6740" y="1512"/>
                    <a:pt x="6740" y="2953"/>
                  </a:cubicBezTo>
                  <a:lnTo>
                    <a:pt x="6740" y="3643"/>
                  </a:lnTo>
                  <a:lnTo>
                    <a:pt x="6526" y="3643"/>
                  </a:lnTo>
                  <a:cubicBezTo>
                    <a:pt x="6430" y="3643"/>
                    <a:pt x="6311" y="3632"/>
                    <a:pt x="6216" y="3596"/>
                  </a:cubicBezTo>
                  <a:cubicBezTo>
                    <a:pt x="5859" y="3489"/>
                    <a:pt x="4978" y="3167"/>
                    <a:pt x="4359" y="2119"/>
                  </a:cubicBezTo>
                  <a:cubicBezTo>
                    <a:pt x="4311" y="2048"/>
                    <a:pt x="4299" y="1977"/>
                    <a:pt x="4299" y="1905"/>
                  </a:cubicBezTo>
                  <a:lnTo>
                    <a:pt x="4299" y="1548"/>
                  </a:lnTo>
                  <a:cubicBezTo>
                    <a:pt x="4299" y="1453"/>
                    <a:pt x="4228" y="1381"/>
                    <a:pt x="4132" y="1381"/>
                  </a:cubicBezTo>
                  <a:cubicBezTo>
                    <a:pt x="4049" y="1381"/>
                    <a:pt x="3966" y="1453"/>
                    <a:pt x="3966" y="1548"/>
                  </a:cubicBezTo>
                  <a:lnTo>
                    <a:pt x="3966" y="1905"/>
                  </a:lnTo>
                  <a:cubicBezTo>
                    <a:pt x="3966" y="1977"/>
                    <a:pt x="3954" y="2060"/>
                    <a:pt x="3906" y="2119"/>
                  </a:cubicBezTo>
                  <a:cubicBezTo>
                    <a:pt x="3275" y="3167"/>
                    <a:pt x="2406" y="3489"/>
                    <a:pt x="2049" y="3596"/>
                  </a:cubicBezTo>
                  <a:cubicBezTo>
                    <a:pt x="1942" y="3632"/>
                    <a:pt x="1846" y="3643"/>
                    <a:pt x="1739" y="3643"/>
                  </a:cubicBezTo>
                  <a:lnTo>
                    <a:pt x="1620" y="3643"/>
                  </a:lnTo>
                  <a:cubicBezTo>
                    <a:pt x="1584" y="3643"/>
                    <a:pt x="1561" y="3643"/>
                    <a:pt x="1513" y="3655"/>
                  </a:cubicBezTo>
                  <a:lnTo>
                    <a:pt x="1513" y="2941"/>
                  </a:lnTo>
                  <a:cubicBezTo>
                    <a:pt x="1501" y="1496"/>
                    <a:pt x="2680" y="310"/>
                    <a:pt x="4111" y="310"/>
                  </a:cubicBezTo>
                  <a:close/>
                  <a:moveTo>
                    <a:pt x="1799" y="5013"/>
                  </a:moveTo>
                  <a:cubicBezTo>
                    <a:pt x="1882" y="5322"/>
                    <a:pt x="2049" y="5620"/>
                    <a:pt x="2275" y="5894"/>
                  </a:cubicBezTo>
                  <a:cubicBezTo>
                    <a:pt x="2168" y="6013"/>
                    <a:pt x="2025" y="6084"/>
                    <a:pt x="1858" y="6084"/>
                  </a:cubicBezTo>
                  <a:cubicBezTo>
                    <a:pt x="1561" y="6084"/>
                    <a:pt x="1323" y="5846"/>
                    <a:pt x="1323" y="5548"/>
                  </a:cubicBezTo>
                  <a:cubicBezTo>
                    <a:pt x="1323" y="5275"/>
                    <a:pt x="1525" y="5060"/>
                    <a:pt x="1799" y="5013"/>
                  </a:cubicBezTo>
                  <a:close/>
                  <a:moveTo>
                    <a:pt x="6454" y="5013"/>
                  </a:moveTo>
                  <a:cubicBezTo>
                    <a:pt x="6704" y="5037"/>
                    <a:pt x="6918" y="5263"/>
                    <a:pt x="6918" y="5548"/>
                  </a:cubicBezTo>
                  <a:cubicBezTo>
                    <a:pt x="6918" y="5846"/>
                    <a:pt x="6680" y="6084"/>
                    <a:pt x="6383" y="6084"/>
                  </a:cubicBezTo>
                  <a:cubicBezTo>
                    <a:pt x="6216" y="6084"/>
                    <a:pt x="6073" y="6013"/>
                    <a:pt x="5978" y="5894"/>
                  </a:cubicBezTo>
                  <a:cubicBezTo>
                    <a:pt x="6204" y="5632"/>
                    <a:pt x="6347" y="5334"/>
                    <a:pt x="6454" y="5013"/>
                  </a:cubicBezTo>
                  <a:close/>
                  <a:moveTo>
                    <a:pt x="4132" y="2381"/>
                  </a:moveTo>
                  <a:cubicBezTo>
                    <a:pt x="4823" y="3453"/>
                    <a:pt x="5752" y="3810"/>
                    <a:pt x="6145" y="3905"/>
                  </a:cubicBezTo>
                  <a:cubicBezTo>
                    <a:pt x="6276" y="3941"/>
                    <a:pt x="6406" y="3965"/>
                    <a:pt x="6549" y="3965"/>
                  </a:cubicBezTo>
                  <a:lnTo>
                    <a:pt x="6668" y="3965"/>
                  </a:lnTo>
                  <a:cubicBezTo>
                    <a:pt x="6740" y="3965"/>
                    <a:pt x="6811" y="4001"/>
                    <a:pt x="6871" y="4060"/>
                  </a:cubicBezTo>
                  <a:cubicBezTo>
                    <a:pt x="6930" y="4120"/>
                    <a:pt x="6942" y="4191"/>
                    <a:pt x="6942" y="4263"/>
                  </a:cubicBezTo>
                  <a:cubicBezTo>
                    <a:pt x="6930" y="4405"/>
                    <a:pt x="6799" y="4501"/>
                    <a:pt x="6645" y="4501"/>
                  </a:cubicBezTo>
                  <a:lnTo>
                    <a:pt x="6573" y="4501"/>
                  </a:lnTo>
                  <a:cubicBezTo>
                    <a:pt x="6573" y="4417"/>
                    <a:pt x="6514" y="4346"/>
                    <a:pt x="6430" y="4322"/>
                  </a:cubicBezTo>
                  <a:cubicBezTo>
                    <a:pt x="6335" y="4322"/>
                    <a:pt x="6264" y="4382"/>
                    <a:pt x="6252" y="4477"/>
                  </a:cubicBezTo>
                  <a:cubicBezTo>
                    <a:pt x="6204" y="5001"/>
                    <a:pt x="5966" y="5489"/>
                    <a:pt x="5573" y="5858"/>
                  </a:cubicBezTo>
                  <a:cubicBezTo>
                    <a:pt x="5192" y="6215"/>
                    <a:pt x="4680" y="6430"/>
                    <a:pt x="4144" y="6430"/>
                  </a:cubicBezTo>
                  <a:cubicBezTo>
                    <a:pt x="3585" y="6430"/>
                    <a:pt x="3073" y="6227"/>
                    <a:pt x="2692" y="5858"/>
                  </a:cubicBezTo>
                  <a:cubicBezTo>
                    <a:pt x="2299" y="5501"/>
                    <a:pt x="2061" y="5013"/>
                    <a:pt x="2025" y="4477"/>
                  </a:cubicBezTo>
                  <a:cubicBezTo>
                    <a:pt x="2025" y="4389"/>
                    <a:pt x="1943" y="4321"/>
                    <a:pt x="1865" y="4321"/>
                  </a:cubicBezTo>
                  <a:cubicBezTo>
                    <a:pt x="1859" y="4321"/>
                    <a:pt x="1852" y="4321"/>
                    <a:pt x="1846" y="4322"/>
                  </a:cubicBezTo>
                  <a:cubicBezTo>
                    <a:pt x="1751" y="4322"/>
                    <a:pt x="1680" y="4417"/>
                    <a:pt x="1692" y="4501"/>
                  </a:cubicBezTo>
                  <a:lnTo>
                    <a:pt x="1620" y="4501"/>
                  </a:lnTo>
                  <a:cubicBezTo>
                    <a:pt x="1465" y="4501"/>
                    <a:pt x="1334" y="4405"/>
                    <a:pt x="1323" y="4263"/>
                  </a:cubicBezTo>
                  <a:cubicBezTo>
                    <a:pt x="1311" y="4191"/>
                    <a:pt x="1334" y="4120"/>
                    <a:pt x="1394" y="4060"/>
                  </a:cubicBezTo>
                  <a:cubicBezTo>
                    <a:pt x="1442" y="4001"/>
                    <a:pt x="1513" y="3965"/>
                    <a:pt x="1608" y="3965"/>
                  </a:cubicBezTo>
                  <a:lnTo>
                    <a:pt x="1727" y="3965"/>
                  </a:lnTo>
                  <a:cubicBezTo>
                    <a:pt x="1858" y="3965"/>
                    <a:pt x="2001" y="3953"/>
                    <a:pt x="2120" y="3905"/>
                  </a:cubicBezTo>
                  <a:cubicBezTo>
                    <a:pt x="2513" y="3810"/>
                    <a:pt x="3430" y="3453"/>
                    <a:pt x="4132" y="2381"/>
                  </a:cubicBezTo>
                  <a:close/>
                  <a:moveTo>
                    <a:pt x="5740" y="6108"/>
                  </a:moveTo>
                  <a:cubicBezTo>
                    <a:pt x="5871" y="6251"/>
                    <a:pt x="6037" y="6346"/>
                    <a:pt x="6228" y="6382"/>
                  </a:cubicBezTo>
                  <a:cubicBezTo>
                    <a:pt x="6287" y="6739"/>
                    <a:pt x="6406" y="6953"/>
                    <a:pt x="6526" y="7203"/>
                  </a:cubicBezTo>
                  <a:cubicBezTo>
                    <a:pt x="6645" y="7418"/>
                    <a:pt x="6764" y="7656"/>
                    <a:pt x="6871" y="8061"/>
                  </a:cubicBezTo>
                  <a:lnTo>
                    <a:pt x="5680" y="7644"/>
                  </a:lnTo>
                  <a:cubicBezTo>
                    <a:pt x="5478" y="7573"/>
                    <a:pt x="5323" y="7358"/>
                    <a:pt x="5323" y="7144"/>
                  </a:cubicBezTo>
                  <a:lnTo>
                    <a:pt x="5323" y="6430"/>
                  </a:lnTo>
                  <a:cubicBezTo>
                    <a:pt x="5478" y="6334"/>
                    <a:pt x="5621" y="6227"/>
                    <a:pt x="5740" y="6108"/>
                  </a:cubicBezTo>
                  <a:close/>
                  <a:moveTo>
                    <a:pt x="4978" y="6584"/>
                  </a:moveTo>
                  <a:lnTo>
                    <a:pt x="4978" y="7144"/>
                  </a:lnTo>
                  <a:cubicBezTo>
                    <a:pt x="4978" y="7442"/>
                    <a:pt x="5144" y="7715"/>
                    <a:pt x="5383" y="7870"/>
                  </a:cubicBezTo>
                  <a:cubicBezTo>
                    <a:pt x="5252" y="8132"/>
                    <a:pt x="4847" y="8727"/>
                    <a:pt x="4049" y="9370"/>
                  </a:cubicBezTo>
                  <a:cubicBezTo>
                    <a:pt x="3823" y="9180"/>
                    <a:pt x="3644" y="8989"/>
                    <a:pt x="3489" y="8823"/>
                  </a:cubicBezTo>
                  <a:cubicBezTo>
                    <a:pt x="3132" y="8406"/>
                    <a:pt x="2930" y="8061"/>
                    <a:pt x="2823" y="7870"/>
                  </a:cubicBezTo>
                  <a:cubicBezTo>
                    <a:pt x="3073" y="7715"/>
                    <a:pt x="3228" y="7442"/>
                    <a:pt x="3228" y="7144"/>
                  </a:cubicBezTo>
                  <a:lnTo>
                    <a:pt x="3228" y="6584"/>
                  </a:lnTo>
                  <a:cubicBezTo>
                    <a:pt x="3513" y="6691"/>
                    <a:pt x="3811" y="6751"/>
                    <a:pt x="4109" y="6751"/>
                  </a:cubicBezTo>
                  <a:cubicBezTo>
                    <a:pt x="4418" y="6751"/>
                    <a:pt x="4716" y="6691"/>
                    <a:pt x="4978" y="6584"/>
                  </a:cubicBezTo>
                  <a:close/>
                  <a:moveTo>
                    <a:pt x="4144" y="0"/>
                  </a:moveTo>
                  <a:cubicBezTo>
                    <a:pt x="2525" y="0"/>
                    <a:pt x="1203" y="1322"/>
                    <a:pt x="1203" y="2941"/>
                  </a:cubicBezTo>
                  <a:lnTo>
                    <a:pt x="1203" y="3822"/>
                  </a:lnTo>
                  <a:lnTo>
                    <a:pt x="1192" y="3834"/>
                  </a:lnTo>
                  <a:cubicBezTo>
                    <a:pt x="1072" y="3953"/>
                    <a:pt x="1025" y="4132"/>
                    <a:pt x="1037" y="4298"/>
                  </a:cubicBezTo>
                  <a:cubicBezTo>
                    <a:pt x="1072" y="4536"/>
                    <a:pt x="1227" y="4727"/>
                    <a:pt x="1453" y="4798"/>
                  </a:cubicBezTo>
                  <a:cubicBezTo>
                    <a:pt x="1203" y="4953"/>
                    <a:pt x="1037" y="5227"/>
                    <a:pt x="1037" y="5548"/>
                  </a:cubicBezTo>
                  <a:cubicBezTo>
                    <a:pt x="1037" y="6025"/>
                    <a:pt x="1430" y="6406"/>
                    <a:pt x="1906" y="6406"/>
                  </a:cubicBezTo>
                  <a:cubicBezTo>
                    <a:pt x="2144" y="6406"/>
                    <a:pt x="2382" y="6299"/>
                    <a:pt x="2537" y="6120"/>
                  </a:cubicBezTo>
                  <a:cubicBezTo>
                    <a:pt x="2680" y="6239"/>
                    <a:pt x="2811" y="6346"/>
                    <a:pt x="2954" y="6441"/>
                  </a:cubicBezTo>
                  <a:lnTo>
                    <a:pt x="2954" y="7156"/>
                  </a:lnTo>
                  <a:cubicBezTo>
                    <a:pt x="2954" y="7370"/>
                    <a:pt x="2811" y="7584"/>
                    <a:pt x="2596" y="7656"/>
                  </a:cubicBezTo>
                  <a:lnTo>
                    <a:pt x="799" y="8299"/>
                  </a:lnTo>
                  <a:cubicBezTo>
                    <a:pt x="322" y="8466"/>
                    <a:pt x="1" y="8918"/>
                    <a:pt x="1" y="9442"/>
                  </a:cubicBezTo>
                  <a:lnTo>
                    <a:pt x="1" y="10966"/>
                  </a:lnTo>
                  <a:cubicBezTo>
                    <a:pt x="1" y="11049"/>
                    <a:pt x="72" y="11121"/>
                    <a:pt x="156" y="11121"/>
                  </a:cubicBezTo>
                  <a:cubicBezTo>
                    <a:pt x="251" y="11121"/>
                    <a:pt x="322" y="11049"/>
                    <a:pt x="322" y="10966"/>
                  </a:cubicBezTo>
                  <a:lnTo>
                    <a:pt x="322" y="9442"/>
                  </a:lnTo>
                  <a:cubicBezTo>
                    <a:pt x="322" y="9073"/>
                    <a:pt x="561" y="8727"/>
                    <a:pt x="918" y="8608"/>
                  </a:cubicBezTo>
                  <a:lnTo>
                    <a:pt x="1394" y="8442"/>
                  </a:lnTo>
                  <a:cubicBezTo>
                    <a:pt x="1477" y="8954"/>
                    <a:pt x="1573" y="9478"/>
                    <a:pt x="1692" y="9966"/>
                  </a:cubicBezTo>
                  <a:cubicBezTo>
                    <a:pt x="1704" y="10037"/>
                    <a:pt x="1775" y="10097"/>
                    <a:pt x="1858" y="10097"/>
                  </a:cubicBezTo>
                  <a:lnTo>
                    <a:pt x="1882" y="10097"/>
                  </a:lnTo>
                  <a:cubicBezTo>
                    <a:pt x="1977" y="10085"/>
                    <a:pt x="2037" y="9990"/>
                    <a:pt x="2001" y="9906"/>
                  </a:cubicBezTo>
                  <a:cubicBezTo>
                    <a:pt x="1894" y="9418"/>
                    <a:pt x="1799" y="8858"/>
                    <a:pt x="1704" y="8358"/>
                  </a:cubicBezTo>
                  <a:lnTo>
                    <a:pt x="1965" y="8263"/>
                  </a:lnTo>
                  <a:cubicBezTo>
                    <a:pt x="2275" y="9275"/>
                    <a:pt x="2656" y="10382"/>
                    <a:pt x="3180" y="11085"/>
                  </a:cubicBezTo>
                  <a:cubicBezTo>
                    <a:pt x="3216" y="11121"/>
                    <a:pt x="3251" y="11144"/>
                    <a:pt x="3311" y="11144"/>
                  </a:cubicBezTo>
                  <a:cubicBezTo>
                    <a:pt x="3347" y="11144"/>
                    <a:pt x="3394" y="11121"/>
                    <a:pt x="3418" y="11109"/>
                  </a:cubicBezTo>
                  <a:cubicBezTo>
                    <a:pt x="3489" y="11049"/>
                    <a:pt x="3513" y="10966"/>
                    <a:pt x="3454" y="10882"/>
                  </a:cubicBezTo>
                  <a:cubicBezTo>
                    <a:pt x="2894" y="10144"/>
                    <a:pt x="2466" y="8823"/>
                    <a:pt x="2275" y="8144"/>
                  </a:cubicBezTo>
                  <a:lnTo>
                    <a:pt x="2596" y="8025"/>
                  </a:lnTo>
                  <a:cubicBezTo>
                    <a:pt x="2704" y="8227"/>
                    <a:pt x="2930" y="8596"/>
                    <a:pt x="3311" y="9061"/>
                  </a:cubicBezTo>
                  <a:cubicBezTo>
                    <a:pt x="3835" y="9656"/>
                    <a:pt x="4740" y="10490"/>
                    <a:pt x="6216" y="11121"/>
                  </a:cubicBezTo>
                  <a:cubicBezTo>
                    <a:pt x="6228" y="11144"/>
                    <a:pt x="6264" y="11144"/>
                    <a:pt x="6276" y="11144"/>
                  </a:cubicBezTo>
                  <a:cubicBezTo>
                    <a:pt x="6335" y="11144"/>
                    <a:pt x="6395" y="11109"/>
                    <a:pt x="6430" y="11037"/>
                  </a:cubicBezTo>
                  <a:cubicBezTo>
                    <a:pt x="6454" y="10942"/>
                    <a:pt x="6430" y="10859"/>
                    <a:pt x="6335" y="10823"/>
                  </a:cubicBezTo>
                  <a:cubicBezTo>
                    <a:pt x="5502" y="10454"/>
                    <a:pt x="4847" y="10025"/>
                    <a:pt x="4359" y="9620"/>
                  </a:cubicBezTo>
                  <a:cubicBezTo>
                    <a:pt x="5204" y="8918"/>
                    <a:pt x="5621" y="8299"/>
                    <a:pt x="5775" y="8025"/>
                  </a:cubicBezTo>
                  <a:lnTo>
                    <a:pt x="6097" y="8144"/>
                  </a:lnTo>
                  <a:cubicBezTo>
                    <a:pt x="5918" y="8727"/>
                    <a:pt x="5728" y="9251"/>
                    <a:pt x="5502" y="9692"/>
                  </a:cubicBezTo>
                  <a:cubicBezTo>
                    <a:pt x="5454" y="9775"/>
                    <a:pt x="5502" y="9870"/>
                    <a:pt x="5573" y="9918"/>
                  </a:cubicBezTo>
                  <a:cubicBezTo>
                    <a:pt x="5609" y="9930"/>
                    <a:pt x="5621" y="9930"/>
                    <a:pt x="5656" y="9930"/>
                  </a:cubicBezTo>
                  <a:cubicBezTo>
                    <a:pt x="5716" y="9930"/>
                    <a:pt x="5775" y="9906"/>
                    <a:pt x="5799" y="9847"/>
                  </a:cubicBezTo>
                  <a:cubicBezTo>
                    <a:pt x="6014" y="9382"/>
                    <a:pt x="6216" y="8858"/>
                    <a:pt x="6395" y="8263"/>
                  </a:cubicBezTo>
                  <a:lnTo>
                    <a:pt x="7419" y="8620"/>
                  </a:lnTo>
                  <a:cubicBezTo>
                    <a:pt x="7776" y="8739"/>
                    <a:pt x="8014" y="9085"/>
                    <a:pt x="8014" y="9454"/>
                  </a:cubicBezTo>
                  <a:lnTo>
                    <a:pt x="8014" y="10978"/>
                  </a:lnTo>
                  <a:cubicBezTo>
                    <a:pt x="8014" y="11061"/>
                    <a:pt x="8097" y="11144"/>
                    <a:pt x="8181" y="11144"/>
                  </a:cubicBezTo>
                  <a:cubicBezTo>
                    <a:pt x="8276" y="11144"/>
                    <a:pt x="8347" y="11061"/>
                    <a:pt x="8347" y="10978"/>
                  </a:cubicBezTo>
                  <a:lnTo>
                    <a:pt x="8347" y="9454"/>
                  </a:lnTo>
                  <a:cubicBezTo>
                    <a:pt x="8288" y="8906"/>
                    <a:pt x="7978" y="8454"/>
                    <a:pt x="7478" y="8287"/>
                  </a:cubicBezTo>
                  <a:lnTo>
                    <a:pt x="7240" y="8192"/>
                  </a:lnTo>
                  <a:cubicBezTo>
                    <a:pt x="7145" y="7620"/>
                    <a:pt x="6978" y="7323"/>
                    <a:pt x="6847" y="7049"/>
                  </a:cubicBezTo>
                  <a:cubicBezTo>
                    <a:pt x="6740" y="6846"/>
                    <a:pt x="6633" y="6656"/>
                    <a:pt x="6585" y="6382"/>
                  </a:cubicBezTo>
                  <a:cubicBezTo>
                    <a:pt x="6978" y="6287"/>
                    <a:pt x="7264" y="5953"/>
                    <a:pt x="7264" y="5548"/>
                  </a:cubicBezTo>
                  <a:cubicBezTo>
                    <a:pt x="7264" y="5227"/>
                    <a:pt x="7097" y="4953"/>
                    <a:pt x="6847" y="4798"/>
                  </a:cubicBezTo>
                  <a:cubicBezTo>
                    <a:pt x="7061" y="4727"/>
                    <a:pt x="7240" y="4536"/>
                    <a:pt x="7264" y="4298"/>
                  </a:cubicBezTo>
                  <a:cubicBezTo>
                    <a:pt x="7276" y="4132"/>
                    <a:pt x="7216" y="3953"/>
                    <a:pt x="7109" y="3834"/>
                  </a:cubicBezTo>
                  <a:lnTo>
                    <a:pt x="7097" y="3822"/>
                  </a:lnTo>
                  <a:lnTo>
                    <a:pt x="7097" y="2941"/>
                  </a:lnTo>
                  <a:cubicBezTo>
                    <a:pt x="7097" y="1322"/>
                    <a:pt x="5775" y="0"/>
                    <a:pt x="4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1" name="Google Shape;14021;p89"/>
            <p:cNvSpPr/>
            <p:nvPr/>
          </p:nvSpPr>
          <p:spPr>
            <a:xfrm>
              <a:off x="7212544" y="3678023"/>
              <a:ext cx="14763" cy="21226"/>
            </a:xfrm>
            <a:custGeom>
              <a:avLst/>
              <a:gdLst/>
              <a:ahLst/>
              <a:cxnLst/>
              <a:rect l="l" t="t" r="r" b="b"/>
              <a:pathLst>
                <a:path w="466" h="670" extrusionOk="0">
                  <a:moveTo>
                    <a:pt x="175" y="1"/>
                  </a:moveTo>
                  <a:cubicBezTo>
                    <a:pt x="165" y="1"/>
                    <a:pt x="154" y="2"/>
                    <a:pt x="144" y="3"/>
                  </a:cubicBezTo>
                  <a:cubicBezTo>
                    <a:pt x="49" y="27"/>
                    <a:pt x="1" y="122"/>
                    <a:pt x="25" y="205"/>
                  </a:cubicBezTo>
                  <a:cubicBezTo>
                    <a:pt x="49" y="348"/>
                    <a:pt x="96" y="467"/>
                    <a:pt x="132" y="563"/>
                  </a:cubicBezTo>
                  <a:cubicBezTo>
                    <a:pt x="156" y="646"/>
                    <a:pt x="215" y="670"/>
                    <a:pt x="275" y="670"/>
                  </a:cubicBezTo>
                  <a:cubicBezTo>
                    <a:pt x="287" y="670"/>
                    <a:pt x="311" y="670"/>
                    <a:pt x="334" y="658"/>
                  </a:cubicBezTo>
                  <a:cubicBezTo>
                    <a:pt x="430" y="646"/>
                    <a:pt x="465" y="551"/>
                    <a:pt x="453" y="467"/>
                  </a:cubicBezTo>
                  <a:cubicBezTo>
                    <a:pt x="430" y="360"/>
                    <a:pt x="382" y="253"/>
                    <a:pt x="346" y="122"/>
                  </a:cubicBezTo>
                  <a:cubicBezTo>
                    <a:pt x="325" y="39"/>
                    <a:pt x="250" y="1"/>
                    <a:pt x="1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2" name="Google Shape;14022;p89"/>
            <p:cNvSpPr/>
            <p:nvPr/>
          </p:nvSpPr>
          <p:spPr>
            <a:xfrm>
              <a:off x="7257055" y="3498936"/>
              <a:ext cx="60382" cy="32472"/>
            </a:xfrm>
            <a:custGeom>
              <a:avLst/>
              <a:gdLst/>
              <a:ahLst/>
              <a:cxnLst/>
              <a:rect l="l" t="t" r="r" b="b"/>
              <a:pathLst>
                <a:path w="1906" h="1025" extrusionOk="0">
                  <a:moveTo>
                    <a:pt x="1525" y="322"/>
                  </a:moveTo>
                  <a:cubicBezTo>
                    <a:pt x="1465" y="536"/>
                    <a:pt x="1227" y="703"/>
                    <a:pt x="941" y="703"/>
                  </a:cubicBezTo>
                  <a:cubicBezTo>
                    <a:pt x="656" y="703"/>
                    <a:pt x="430" y="548"/>
                    <a:pt x="346" y="322"/>
                  </a:cubicBezTo>
                  <a:close/>
                  <a:moveTo>
                    <a:pt x="168" y="1"/>
                  </a:moveTo>
                  <a:cubicBezTo>
                    <a:pt x="72" y="1"/>
                    <a:pt x="1" y="72"/>
                    <a:pt x="1" y="167"/>
                  </a:cubicBezTo>
                  <a:cubicBezTo>
                    <a:pt x="1" y="644"/>
                    <a:pt x="430" y="1025"/>
                    <a:pt x="953" y="1025"/>
                  </a:cubicBezTo>
                  <a:cubicBezTo>
                    <a:pt x="1477" y="1025"/>
                    <a:pt x="1906" y="644"/>
                    <a:pt x="1906" y="167"/>
                  </a:cubicBezTo>
                  <a:cubicBezTo>
                    <a:pt x="1894" y="72"/>
                    <a:pt x="1823"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23" name="Google Shape;14023;p89"/>
          <p:cNvGrpSpPr/>
          <p:nvPr/>
        </p:nvGrpSpPr>
        <p:grpSpPr>
          <a:xfrm>
            <a:off x="6703732" y="3171536"/>
            <a:ext cx="264813" cy="352693"/>
            <a:chOff x="6703732" y="3346936"/>
            <a:chExt cx="264813" cy="352693"/>
          </a:xfrm>
        </p:grpSpPr>
        <p:sp>
          <p:nvSpPr>
            <p:cNvPr id="14024" name="Google Shape;14024;p89"/>
            <p:cNvSpPr/>
            <p:nvPr/>
          </p:nvSpPr>
          <p:spPr>
            <a:xfrm>
              <a:off x="6797283" y="3468777"/>
              <a:ext cx="10581" cy="15872"/>
            </a:xfrm>
            <a:custGeom>
              <a:avLst/>
              <a:gdLst/>
              <a:ahLst/>
              <a:cxnLst/>
              <a:rect l="l" t="t" r="r" b="b"/>
              <a:pathLst>
                <a:path w="334" h="501" extrusionOk="0">
                  <a:moveTo>
                    <a:pt x="167" y="0"/>
                  </a:moveTo>
                  <a:cubicBezTo>
                    <a:pt x="84" y="0"/>
                    <a:pt x="0" y="72"/>
                    <a:pt x="0" y="167"/>
                  </a:cubicBezTo>
                  <a:lnTo>
                    <a:pt x="0" y="345"/>
                  </a:lnTo>
                  <a:cubicBezTo>
                    <a:pt x="0" y="429"/>
                    <a:pt x="84" y="500"/>
                    <a:pt x="167" y="500"/>
                  </a:cubicBezTo>
                  <a:cubicBezTo>
                    <a:pt x="262" y="500"/>
                    <a:pt x="334" y="429"/>
                    <a:pt x="334" y="345"/>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5" name="Google Shape;14025;p89"/>
            <p:cNvSpPr/>
            <p:nvPr/>
          </p:nvSpPr>
          <p:spPr>
            <a:xfrm>
              <a:off x="6863272" y="3468777"/>
              <a:ext cx="10613" cy="15872"/>
            </a:xfrm>
            <a:custGeom>
              <a:avLst/>
              <a:gdLst/>
              <a:ahLst/>
              <a:cxnLst/>
              <a:rect l="l" t="t" r="r" b="b"/>
              <a:pathLst>
                <a:path w="335" h="501" extrusionOk="0">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6" name="Google Shape;14026;p89"/>
            <p:cNvSpPr/>
            <p:nvPr/>
          </p:nvSpPr>
          <p:spPr>
            <a:xfrm>
              <a:off x="6814231" y="3507712"/>
              <a:ext cx="43433" cy="15777"/>
            </a:xfrm>
            <a:custGeom>
              <a:avLst/>
              <a:gdLst/>
              <a:ahLst/>
              <a:cxnLst/>
              <a:rect l="l" t="t" r="r" b="b"/>
              <a:pathLst>
                <a:path w="1371" h="498" extrusionOk="0">
                  <a:moveTo>
                    <a:pt x="174" y="0"/>
                  </a:moveTo>
                  <a:cubicBezTo>
                    <a:pt x="132" y="0"/>
                    <a:pt x="90" y="15"/>
                    <a:pt x="60" y="45"/>
                  </a:cubicBezTo>
                  <a:cubicBezTo>
                    <a:pt x="1" y="105"/>
                    <a:pt x="1" y="212"/>
                    <a:pt x="60" y="271"/>
                  </a:cubicBezTo>
                  <a:cubicBezTo>
                    <a:pt x="203" y="402"/>
                    <a:pt x="441" y="497"/>
                    <a:pt x="703" y="497"/>
                  </a:cubicBezTo>
                  <a:cubicBezTo>
                    <a:pt x="953" y="497"/>
                    <a:pt x="1192" y="402"/>
                    <a:pt x="1346" y="271"/>
                  </a:cubicBezTo>
                  <a:cubicBezTo>
                    <a:pt x="1370" y="212"/>
                    <a:pt x="1370" y="105"/>
                    <a:pt x="1311" y="45"/>
                  </a:cubicBezTo>
                  <a:cubicBezTo>
                    <a:pt x="1281" y="15"/>
                    <a:pt x="1242" y="0"/>
                    <a:pt x="1203" y="0"/>
                  </a:cubicBezTo>
                  <a:cubicBezTo>
                    <a:pt x="1165" y="0"/>
                    <a:pt x="1126" y="15"/>
                    <a:pt x="1096" y="45"/>
                  </a:cubicBezTo>
                  <a:cubicBezTo>
                    <a:pt x="1037" y="105"/>
                    <a:pt x="882" y="188"/>
                    <a:pt x="692" y="188"/>
                  </a:cubicBezTo>
                  <a:cubicBezTo>
                    <a:pt x="477" y="188"/>
                    <a:pt x="346" y="105"/>
                    <a:pt x="287" y="45"/>
                  </a:cubicBezTo>
                  <a:cubicBezTo>
                    <a:pt x="257" y="15"/>
                    <a:pt x="215" y="0"/>
                    <a:pt x="1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7" name="Google Shape;14027;p89"/>
            <p:cNvSpPr/>
            <p:nvPr/>
          </p:nvSpPr>
          <p:spPr>
            <a:xfrm>
              <a:off x="6902143" y="3489876"/>
              <a:ext cx="32" cy="412"/>
            </a:xfrm>
            <a:custGeom>
              <a:avLst/>
              <a:gdLst/>
              <a:ahLst/>
              <a:cxnLst/>
              <a:rect l="l" t="t" r="r" b="b"/>
              <a:pathLst>
                <a:path w="1" h="13" extrusionOk="0">
                  <a:moveTo>
                    <a:pt x="0" y="13"/>
                  </a:moveTo>
                  <a:cubicBezTo>
                    <a:pt x="0" y="1"/>
                    <a:pt x="0" y="13"/>
                    <a:pt x="0" y="13"/>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8" name="Google Shape;14028;p89"/>
            <p:cNvSpPr/>
            <p:nvPr/>
          </p:nvSpPr>
          <p:spPr>
            <a:xfrm>
              <a:off x="6703732" y="3346936"/>
              <a:ext cx="264813" cy="352693"/>
            </a:xfrm>
            <a:custGeom>
              <a:avLst/>
              <a:gdLst/>
              <a:ahLst/>
              <a:cxnLst/>
              <a:rect l="l" t="t" r="r" b="b"/>
              <a:pathLst>
                <a:path w="8359" h="11133" extrusionOk="0">
                  <a:moveTo>
                    <a:pt x="4120" y="346"/>
                  </a:moveTo>
                  <a:cubicBezTo>
                    <a:pt x="5668" y="346"/>
                    <a:pt x="6918" y="1596"/>
                    <a:pt x="6918" y="3144"/>
                  </a:cubicBezTo>
                  <a:lnTo>
                    <a:pt x="6918" y="8081"/>
                  </a:lnTo>
                  <a:lnTo>
                    <a:pt x="6918" y="8081"/>
                  </a:lnTo>
                  <a:lnTo>
                    <a:pt x="6049" y="7787"/>
                  </a:lnTo>
                  <a:cubicBezTo>
                    <a:pt x="6037" y="7763"/>
                    <a:pt x="6037" y="7739"/>
                    <a:pt x="6013" y="7716"/>
                  </a:cubicBezTo>
                  <a:lnTo>
                    <a:pt x="5608" y="7311"/>
                  </a:lnTo>
                  <a:cubicBezTo>
                    <a:pt x="5537" y="7239"/>
                    <a:pt x="5442" y="7204"/>
                    <a:pt x="5358" y="7204"/>
                  </a:cubicBezTo>
                  <a:lnTo>
                    <a:pt x="5358" y="6608"/>
                  </a:lnTo>
                  <a:cubicBezTo>
                    <a:pt x="5727" y="6406"/>
                    <a:pt x="6037" y="6084"/>
                    <a:pt x="6251" y="5715"/>
                  </a:cubicBezTo>
                  <a:lnTo>
                    <a:pt x="6251" y="7299"/>
                  </a:lnTo>
                  <a:cubicBezTo>
                    <a:pt x="6251" y="7382"/>
                    <a:pt x="6323" y="7466"/>
                    <a:pt x="6406" y="7466"/>
                  </a:cubicBezTo>
                  <a:cubicBezTo>
                    <a:pt x="6501" y="7466"/>
                    <a:pt x="6573" y="7382"/>
                    <a:pt x="6573" y="7299"/>
                  </a:cubicBezTo>
                  <a:lnTo>
                    <a:pt x="6573" y="4144"/>
                  </a:lnTo>
                  <a:cubicBezTo>
                    <a:pt x="6573" y="3882"/>
                    <a:pt x="6394" y="3667"/>
                    <a:pt x="6144" y="3620"/>
                  </a:cubicBezTo>
                  <a:cubicBezTo>
                    <a:pt x="5858" y="3572"/>
                    <a:pt x="5108" y="3370"/>
                    <a:pt x="4418" y="2370"/>
                  </a:cubicBezTo>
                  <a:cubicBezTo>
                    <a:pt x="4358" y="2274"/>
                    <a:pt x="4251" y="2215"/>
                    <a:pt x="4132" y="2215"/>
                  </a:cubicBezTo>
                  <a:cubicBezTo>
                    <a:pt x="4025" y="2215"/>
                    <a:pt x="3918" y="2274"/>
                    <a:pt x="3846" y="2370"/>
                  </a:cubicBezTo>
                  <a:cubicBezTo>
                    <a:pt x="3739" y="2536"/>
                    <a:pt x="3608" y="2679"/>
                    <a:pt x="3477" y="2810"/>
                  </a:cubicBezTo>
                  <a:cubicBezTo>
                    <a:pt x="3418" y="2870"/>
                    <a:pt x="3418" y="2977"/>
                    <a:pt x="3489" y="3036"/>
                  </a:cubicBezTo>
                  <a:cubicBezTo>
                    <a:pt x="3517" y="3065"/>
                    <a:pt x="3557" y="3080"/>
                    <a:pt x="3596" y="3080"/>
                  </a:cubicBezTo>
                  <a:cubicBezTo>
                    <a:pt x="3640" y="3080"/>
                    <a:pt x="3684" y="3062"/>
                    <a:pt x="3715" y="3025"/>
                  </a:cubicBezTo>
                  <a:cubicBezTo>
                    <a:pt x="3858" y="2870"/>
                    <a:pt x="3977" y="2715"/>
                    <a:pt x="4120" y="2536"/>
                  </a:cubicBezTo>
                  <a:lnTo>
                    <a:pt x="4144" y="2536"/>
                  </a:lnTo>
                  <a:cubicBezTo>
                    <a:pt x="4299" y="2739"/>
                    <a:pt x="4537" y="3036"/>
                    <a:pt x="4846" y="3322"/>
                  </a:cubicBezTo>
                  <a:cubicBezTo>
                    <a:pt x="5227" y="3656"/>
                    <a:pt x="5644" y="3858"/>
                    <a:pt x="6085" y="3929"/>
                  </a:cubicBezTo>
                  <a:cubicBezTo>
                    <a:pt x="6168" y="3953"/>
                    <a:pt x="6227" y="4037"/>
                    <a:pt x="6227" y="4120"/>
                  </a:cubicBezTo>
                  <a:lnTo>
                    <a:pt x="6227" y="4501"/>
                  </a:lnTo>
                  <a:cubicBezTo>
                    <a:pt x="6227" y="5656"/>
                    <a:pt x="5287" y="6596"/>
                    <a:pt x="4132" y="6596"/>
                  </a:cubicBezTo>
                  <a:cubicBezTo>
                    <a:pt x="2965" y="6596"/>
                    <a:pt x="2036" y="5656"/>
                    <a:pt x="2036" y="4513"/>
                  </a:cubicBezTo>
                  <a:lnTo>
                    <a:pt x="2036" y="4144"/>
                  </a:lnTo>
                  <a:cubicBezTo>
                    <a:pt x="2036" y="4048"/>
                    <a:pt x="2096" y="3965"/>
                    <a:pt x="2179" y="3953"/>
                  </a:cubicBezTo>
                  <a:cubicBezTo>
                    <a:pt x="2525" y="3894"/>
                    <a:pt x="2846" y="3751"/>
                    <a:pt x="3179" y="3537"/>
                  </a:cubicBezTo>
                  <a:cubicBezTo>
                    <a:pt x="3251" y="3489"/>
                    <a:pt x="3263" y="3382"/>
                    <a:pt x="3227" y="3310"/>
                  </a:cubicBezTo>
                  <a:cubicBezTo>
                    <a:pt x="3196" y="3264"/>
                    <a:pt x="3141" y="3238"/>
                    <a:pt x="3086" y="3238"/>
                  </a:cubicBezTo>
                  <a:cubicBezTo>
                    <a:pt x="3056" y="3238"/>
                    <a:pt x="3026" y="3246"/>
                    <a:pt x="3001" y="3263"/>
                  </a:cubicBezTo>
                  <a:cubicBezTo>
                    <a:pt x="2715" y="3453"/>
                    <a:pt x="2429" y="3572"/>
                    <a:pt x="2132" y="3632"/>
                  </a:cubicBezTo>
                  <a:cubicBezTo>
                    <a:pt x="1894" y="3679"/>
                    <a:pt x="1703" y="3894"/>
                    <a:pt x="1703" y="4156"/>
                  </a:cubicBezTo>
                  <a:lnTo>
                    <a:pt x="1703" y="7311"/>
                  </a:lnTo>
                  <a:cubicBezTo>
                    <a:pt x="1703" y="7406"/>
                    <a:pt x="1774" y="7477"/>
                    <a:pt x="1870" y="7477"/>
                  </a:cubicBezTo>
                  <a:cubicBezTo>
                    <a:pt x="1953" y="7477"/>
                    <a:pt x="2036" y="7406"/>
                    <a:pt x="2036" y="7311"/>
                  </a:cubicBezTo>
                  <a:lnTo>
                    <a:pt x="2036" y="5739"/>
                  </a:lnTo>
                  <a:cubicBezTo>
                    <a:pt x="2239" y="6108"/>
                    <a:pt x="2548" y="6418"/>
                    <a:pt x="2929" y="6632"/>
                  </a:cubicBezTo>
                  <a:lnTo>
                    <a:pt x="2929" y="7227"/>
                  </a:lnTo>
                  <a:cubicBezTo>
                    <a:pt x="2834" y="7227"/>
                    <a:pt x="2751" y="7251"/>
                    <a:pt x="2667" y="7323"/>
                  </a:cubicBezTo>
                  <a:lnTo>
                    <a:pt x="2275" y="7728"/>
                  </a:lnTo>
                  <a:cubicBezTo>
                    <a:pt x="2251" y="7739"/>
                    <a:pt x="2239" y="7775"/>
                    <a:pt x="2227" y="7799"/>
                  </a:cubicBezTo>
                  <a:lnTo>
                    <a:pt x="1322" y="8120"/>
                  </a:lnTo>
                  <a:lnTo>
                    <a:pt x="1322" y="3144"/>
                  </a:lnTo>
                  <a:cubicBezTo>
                    <a:pt x="1322" y="1596"/>
                    <a:pt x="2572" y="346"/>
                    <a:pt x="4120" y="346"/>
                  </a:cubicBezTo>
                  <a:close/>
                  <a:moveTo>
                    <a:pt x="5037" y="6787"/>
                  </a:moveTo>
                  <a:lnTo>
                    <a:pt x="5037" y="7418"/>
                  </a:lnTo>
                  <a:lnTo>
                    <a:pt x="4168" y="8299"/>
                  </a:lnTo>
                  <a:lnTo>
                    <a:pt x="3287" y="7418"/>
                  </a:lnTo>
                  <a:lnTo>
                    <a:pt x="3287" y="6787"/>
                  </a:lnTo>
                  <a:cubicBezTo>
                    <a:pt x="3548" y="6894"/>
                    <a:pt x="3846" y="6954"/>
                    <a:pt x="4168" y="6954"/>
                  </a:cubicBezTo>
                  <a:cubicBezTo>
                    <a:pt x="4477" y="6954"/>
                    <a:pt x="4775" y="6894"/>
                    <a:pt x="5037" y="6787"/>
                  </a:cubicBezTo>
                  <a:close/>
                  <a:moveTo>
                    <a:pt x="2953" y="7549"/>
                  </a:moveTo>
                  <a:lnTo>
                    <a:pt x="3929" y="8513"/>
                  </a:lnTo>
                  <a:lnTo>
                    <a:pt x="3191" y="9132"/>
                  </a:lnTo>
                  <a:lnTo>
                    <a:pt x="3167" y="9132"/>
                  </a:lnTo>
                  <a:lnTo>
                    <a:pt x="2620" y="7882"/>
                  </a:lnTo>
                  <a:lnTo>
                    <a:pt x="2941" y="7549"/>
                  </a:lnTo>
                  <a:close/>
                  <a:moveTo>
                    <a:pt x="5346" y="7561"/>
                  </a:moveTo>
                  <a:lnTo>
                    <a:pt x="5680" y="7894"/>
                  </a:lnTo>
                  <a:lnTo>
                    <a:pt x="5644" y="7966"/>
                  </a:lnTo>
                  <a:cubicBezTo>
                    <a:pt x="5620" y="8061"/>
                    <a:pt x="5644" y="8144"/>
                    <a:pt x="5739" y="8168"/>
                  </a:cubicBezTo>
                  <a:cubicBezTo>
                    <a:pt x="5759" y="8178"/>
                    <a:pt x="5782" y="8183"/>
                    <a:pt x="5804" y="8183"/>
                  </a:cubicBezTo>
                  <a:cubicBezTo>
                    <a:pt x="5860" y="8183"/>
                    <a:pt x="5916" y="8155"/>
                    <a:pt x="5942" y="8120"/>
                  </a:cubicBezTo>
                  <a:lnTo>
                    <a:pt x="6180" y="8192"/>
                  </a:lnTo>
                  <a:lnTo>
                    <a:pt x="6168" y="8359"/>
                  </a:lnTo>
                  <a:cubicBezTo>
                    <a:pt x="6037" y="9347"/>
                    <a:pt x="5180" y="10109"/>
                    <a:pt x="4168" y="10109"/>
                  </a:cubicBezTo>
                  <a:cubicBezTo>
                    <a:pt x="3156" y="10109"/>
                    <a:pt x="2286" y="9347"/>
                    <a:pt x="2155" y="8359"/>
                  </a:cubicBezTo>
                  <a:lnTo>
                    <a:pt x="2120" y="8168"/>
                  </a:lnTo>
                  <a:lnTo>
                    <a:pt x="2346" y="8097"/>
                  </a:lnTo>
                  <a:lnTo>
                    <a:pt x="2870" y="9263"/>
                  </a:lnTo>
                  <a:cubicBezTo>
                    <a:pt x="2917" y="9359"/>
                    <a:pt x="3001" y="9418"/>
                    <a:pt x="3108" y="9454"/>
                  </a:cubicBezTo>
                  <a:cubicBezTo>
                    <a:pt x="3132" y="9454"/>
                    <a:pt x="3156" y="9466"/>
                    <a:pt x="3179" y="9466"/>
                  </a:cubicBezTo>
                  <a:cubicBezTo>
                    <a:pt x="3251" y="9466"/>
                    <a:pt x="3334" y="9442"/>
                    <a:pt x="3394" y="9394"/>
                  </a:cubicBezTo>
                  <a:lnTo>
                    <a:pt x="4144" y="8751"/>
                  </a:lnTo>
                  <a:lnTo>
                    <a:pt x="4906" y="9394"/>
                  </a:lnTo>
                  <a:cubicBezTo>
                    <a:pt x="4965" y="9442"/>
                    <a:pt x="5037" y="9466"/>
                    <a:pt x="5120" y="9466"/>
                  </a:cubicBezTo>
                  <a:cubicBezTo>
                    <a:pt x="5144" y="9466"/>
                    <a:pt x="5156" y="9466"/>
                    <a:pt x="5192" y="9454"/>
                  </a:cubicBezTo>
                  <a:cubicBezTo>
                    <a:pt x="5299" y="9418"/>
                    <a:pt x="5382" y="9359"/>
                    <a:pt x="5430" y="9263"/>
                  </a:cubicBezTo>
                  <a:lnTo>
                    <a:pt x="5680" y="8704"/>
                  </a:lnTo>
                  <a:cubicBezTo>
                    <a:pt x="5715" y="8620"/>
                    <a:pt x="5680" y="8525"/>
                    <a:pt x="5596" y="8501"/>
                  </a:cubicBezTo>
                  <a:cubicBezTo>
                    <a:pt x="5571" y="8492"/>
                    <a:pt x="5547" y="8488"/>
                    <a:pt x="5525" y="8488"/>
                  </a:cubicBezTo>
                  <a:cubicBezTo>
                    <a:pt x="5461" y="8488"/>
                    <a:pt x="5408" y="8523"/>
                    <a:pt x="5382" y="8585"/>
                  </a:cubicBezTo>
                  <a:lnTo>
                    <a:pt x="5132" y="9144"/>
                  </a:lnTo>
                  <a:lnTo>
                    <a:pt x="5096" y="9144"/>
                  </a:lnTo>
                  <a:lnTo>
                    <a:pt x="4370" y="8525"/>
                  </a:lnTo>
                  <a:lnTo>
                    <a:pt x="5334" y="7561"/>
                  </a:lnTo>
                  <a:close/>
                  <a:moveTo>
                    <a:pt x="4168" y="0"/>
                  </a:moveTo>
                  <a:cubicBezTo>
                    <a:pt x="2441" y="0"/>
                    <a:pt x="1036" y="1405"/>
                    <a:pt x="1036" y="3132"/>
                  </a:cubicBezTo>
                  <a:lnTo>
                    <a:pt x="1036" y="8216"/>
                  </a:lnTo>
                  <a:lnTo>
                    <a:pt x="798" y="8311"/>
                  </a:lnTo>
                  <a:cubicBezTo>
                    <a:pt x="322" y="8478"/>
                    <a:pt x="0" y="8930"/>
                    <a:pt x="0" y="9454"/>
                  </a:cubicBezTo>
                  <a:lnTo>
                    <a:pt x="0" y="10978"/>
                  </a:lnTo>
                  <a:cubicBezTo>
                    <a:pt x="0" y="11061"/>
                    <a:pt x="72" y="11133"/>
                    <a:pt x="155" y="11133"/>
                  </a:cubicBezTo>
                  <a:cubicBezTo>
                    <a:pt x="250" y="11133"/>
                    <a:pt x="322" y="11061"/>
                    <a:pt x="322" y="10978"/>
                  </a:cubicBezTo>
                  <a:lnTo>
                    <a:pt x="322" y="9454"/>
                  </a:lnTo>
                  <a:cubicBezTo>
                    <a:pt x="322" y="9347"/>
                    <a:pt x="334" y="9252"/>
                    <a:pt x="381" y="9144"/>
                  </a:cubicBezTo>
                  <a:lnTo>
                    <a:pt x="1203" y="9847"/>
                  </a:lnTo>
                  <a:cubicBezTo>
                    <a:pt x="1322" y="9942"/>
                    <a:pt x="1393" y="10097"/>
                    <a:pt x="1393" y="10240"/>
                  </a:cubicBezTo>
                  <a:lnTo>
                    <a:pt x="1393" y="10978"/>
                  </a:lnTo>
                  <a:cubicBezTo>
                    <a:pt x="1393" y="11061"/>
                    <a:pt x="1465" y="11133"/>
                    <a:pt x="1560" y="11133"/>
                  </a:cubicBezTo>
                  <a:cubicBezTo>
                    <a:pt x="1643" y="11133"/>
                    <a:pt x="1715" y="11061"/>
                    <a:pt x="1715" y="10978"/>
                  </a:cubicBezTo>
                  <a:lnTo>
                    <a:pt x="1715" y="10240"/>
                  </a:lnTo>
                  <a:cubicBezTo>
                    <a:pt x="1715" y="9990"/>
                    <a:pt x="1620" y="9752"/>
                    <a:pt x="1417" y="9585"/>
                  </a:cubicBezTo>
                  <a:lnTo>
                    <a:pt x="560" y="8847"/>
                  </a:lnTo>
                  <a:cubicBezTo>
                    <a:pt x="643" y="8740"/>
                    <a:pt x="786" y="8656"/>
                    <a:pt x="917" y="8609"/>
                  </a:cubicBezTo>
                  <a:lnTo>
                    <a:pt x="1822" y="8275"/>
                  </a:lnTo>
                  <a:lnTo>
                    <a:pt x="1834" y="8382"/>
                  </a:lnTo>
                  <a:cubicBezTo>
                    <a:pt x="1917" y="8954"/>
                    <a:pt x="2191" y="9466"/>
                    <a:pt x="2632" y="9847"/>
                  </a:cubicBezTo>
                  <a:cubicBezTo>
                    <a:pt x="3060" y="10216"/>
                    <a:pt x="3608" y="10418"/>
                    <a:pt x="4180" y="10418"/>
                  </a:cubicBezTo>
                  <a:cubicBezTo>
                    <a:pt x="4739" y="10418"/>
                    <a:pt x="5287" y="10216"/>
                    <a:pt x="5727" y="9847"/>
                  </a:cubicBezTo>
                  <a:cubicBezTo>
                    <a:pt x="6156" y="9466"/>
                    <a:pt x="6430" y="8954"/>
                    <a:pt x="6513" y="8382"/>
                  </a:cubicBezTo>
                  <a:lnTo>
                    <a:pt x="6525" y="8275"/>
                  </a:lnTo>
                  <a:lnTo>
                    <a:pt x="7430" y="8609"/>
                  </a:lnTo>
                  <a:cubicBezTo>
                    <a:pt x="7573" y="8656"/>
                    <a:pt x="7704" y="8740"/>
                    <a:pt x="7787" y="8847"/>
                  </a:cubicBezTo>
                  <a:lnTo>
                    <a:pt x="6930" y="9585"/>
                  </a:lnTo>
                  <a:cubicBezTo>
                    <a:pt x="6739" y="9752"/>
                    <a:pt x="6632" y="9990"/>
                    <a:pt x="6632" y="10240"/>
                  </a:cubicBezTo>
                  <a:lnTo>
                    <a:pt x="6632" y="10978"/>
                  </a:lnTo>
                  <a:cubicBezTo>
                    <a:pt x="6632" y="11061"/>
                    <a:pt x="6704" y="11133"/>
                    <a:pt x="6799" y="11133"/>
                  </a:cubicBezTo>
                  <a:cubicBezTo>
                    <a:pt x="6882" y="11133"/>
                    <a:pt x="6954" y="11061"/>
                    <a:pt x="6954" y="10978"/>
                  </a:cubicBezTo>
                  <a:lnTo>
                    <a:pt x="6954" y="10240"/>
                  </a:lnTo>
                  <a:cubicBezTo>
                    <a:pt x="6954" y="10097"/>
                    <a:pt x="7037" y="9942"/>
                    <a:pt x="7156" y="9847"/>
                  </a:cubicBezTo>
                  <a:lnTo>
                    <a:pt x="7966" y="9144"/>
                  </a:lnTo>
                  <a:cubicBezTo>
                    <a:pt x="8001" y="9252"/>
                    <a:pt x="8025" y="9347"/>
                    <a:pt x="8025" y="9454"/>
                  </a:cubicBezTo>
                  <a:lnTo>
                    <a:pt x="8025" y="10978"/>
                  </a:lnTo>
                  <a:cubicBezTo>
                    <a:pt x="8025" y="11061"/>
                    <a:pt x="8109" y="11133"/>
                    <a:pt x="8192" y="11133"/>
                  </a:cubicBezTo>
                  <a:cubicBezTo>
                    <a:pt x="8287" y="11133"/>
                    <a:pt x="8359" y="11061"/>
                    <a:pt x="8359" y="10978"/>
                  </a:cubicBezTo>
                  <a:lnTo>
                    <a:pt x="8359" y="9454"/>
                  </a:lnTo>
                  <a:cubicBezTo>
                    <a:pt x="8335" y="8930"/>
                    <a:pt x="8001" y="8478"/>
                    <a:pt x="7525" y="8311"/>
                  </a:cubicBezTo>
                  <a:lnTo>
                    <a:pt x="7287" y="8216"/>
                  </a:lnTo>
                  <a:lnTo>
                    <a:pt x="7287" y="3132"/>
                  </a:lnTo>
                  <a:cubicBezTo>
                    <a:pt x="7287" y="1405"/>
                    <a:pt x="5894" y="0"/>
                    <a:pt x="4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29" name="Google Shape;14029;p89"/>
          <p:cNvGrpSpPr/>
          <p:nvPr/>
        </p:nvGrpSpPr>
        <p:grpSpPr>
          <a:xfrm>
            <a:off x="6252228" y="3171536"/>
            <a:ext cx="265193" cy="352693"/>
            <a:chOff x="6252228" y="3346936"/>
            <a:chExt cx="265193" cy="352693"/>
          </a:xfrm>
        </p:grpSpPr>
        <p:sp>
          <p:nvSpPr>
            <p:cNvPr id="14030" name="Google Shape;14030;p89"/>
            <p:cNvSpPr/>
            <p:nvPr/>
          </p:nvSpPr>
          <p:spPr>
            <a:xfrm>
              <a:off x="6252228" y="3346936"/>
              <a:ext cx="265193" cy="352693"/>
            </a:xfrm>
            <a:custGeom>
              <a:avLst/>
              <a:gdLst/>
              <a:ahLst/>
              <a:cxnLst/>
              <a:rect l="l" t="t" r="r" b="b"/>
              <a:pathLst>
                <a:path w="8371" h="11133" extrusionOk="0">
                  <a:moveTo>
                    <a:pt x="4156" y="2941"/>
                  </a:moveTo>
                  <a:cubicBezTo>
                    <a:pt x="4370" y="2941"/>
                    <a:pt x="4585" y="2953"/>
                    <a:pt x="4787" y="2965"/>
                  </a:cubicBezTo>
                  <a:cubicBezTo>
                    <a:pt x="3811" y="3560"/>
                    <a:pt x="2537" y="3775"/>
                    <a:pt x="2060" y="3810"/>
                  </a:cubicBezTo>
                  <a:lnTo>
                    <a:pt x="2060" y="3656"/>
                  </a:lnTo>
                  <a:cubicBezTo>
                    <a:pt x="2060" y="3358"/>
                    <a:pt x="2858" y="2941"/>
                    <a:pt x="4156" y="2941"/>
                  </a:cubicBezTo>
                  <a:close/>
                  <a:moveTo>
                    <a:pt x="4168" y="2239"/>
                  </a:moveTo>
                  <a:cubicBezTo>
                    <a:pt x="5466" y="2239"/>
                    <a:pt x="6275" y="2655"/>
                    <a:pt x="6275" y="2953"/>
                  </a:cubicBezTo>
                  <a:lnTo>
                    <a:pt x="6275" y="3108"/>
                  </a:lnTo>
                  <a:cubicBezTo>
                    <a:pt x="6242" y="3089"/>
                    <a:pt x="6207" y="3079"/>
                    <a:pt x="6173" y="3079"/>
                  </a:cubicBezTo>
                  <a:cubicBezTo>
                    <a:pt x="6123" y="3079"/>
                    <a:pt x="6078" y="3101"/>
                    <a:pt x="6049" y="3144"/>
                  </a:cubicBezTo>
                  <a:cubicBezTo>
                    <a:pt x="5989" y="3215"/>
                    <a:pt x="6001" y="3322"/>
                    <a:pt x="6073" y="3382"/>
                  </a:cubicBezTo>
                  <a:cubicBezTo>
                    <a:pt x="6168" y="3441"/>
                    <a:pt x="6275" y="3548"/>
                    <a:pt x="6275" y="3656"/>
                  </a:cubicBezTo>
                  <a:lnTo>
                    <a:pt x="6275" y="4358"/>
                  </a:lnTo>
                  <a:lnTo>
                    <a:pt x="4513" y="4358"/>
                  </a:lnTo>
                  <a:cubicBezTo>
                    <a:pt x="4430" y="4358"/>
                    <a:pt x="4346" y="4441"/>
                    <a:pt x="4346" y="4525"/>
                  </a:cubicBezTo>
                  <a:lnTo>
                    <a:pt x="4346" y="4549"/>
                  </a:lnTo>
                  <a:lnTo>
                    <a:pt x="3977" y="4549"/>
                  </a:lnTo>
                  <a:lnTo>
                    <a:pt x="3977" y="4525"/>
                  </a:lnTo>
                  <a:cubicBezTo>
                    <a:pt x="3977" y="4441"/>
                    <a:pt x="3906" y="4358"/>
                    <a:pt x="3811" y="4358"/>
                  </a:cubicBezTo>
                  <a:lnTo>
                    <a:pt x="2060" y="4358"/>
                  </a:lnTo>
                  <a:lnTo>
                    <a:pt x="2060" y="4156"/>
                  </a:lnTo>
                  <a:cubicBezTo>
                    <a:pt x="2560" y="4096"/>
                    <a:pt x="4168" y="3870"/>
                    <a:pt x="5263" y="3072"/>
                  </a:cubicBezTo>
                  <a:cubicBezTo>
                    <a:pt x="5347" y="3084"/>
                    <a:pt x="5442" y="3108"/>
                    <a:pt x="5513" y="3132"/>
                  </a:cubicBezTo>
                  <a:cubicBezTo>
                    <a:pt x="5526" y="3135"/>
                    <a:pt x="5539" y="3137"/>
                    <a:pt x="5552" y="3137"/>
                  </a:cubicBezTo>
                  <a:cubicBezTo>
                    <a:pt x="5624" y="3137"/>
                    <a:pt x="5695" y="3085"/>
                    <a:pt x="5716" y="3025"/>
                  </a:cubicBezTo>
                  <a:cubicBezTo>
                    <a:pt x="5751" y="2929"/>
                    <a:pt x="5692" y="2846"/>
                    <a:pt x="5620" y="2810"/>
                  </a:cubicBezTo>
                  <a:cubicBezTo>
                    <a:pt x="5204" y="2703"/>
                    <a:pt x="4704" y="2620"/>
                    <a:pt x="4168" y="2620"/>
                  </a:cubicBezTo>
                  <a:cubicBezTo>
                    <a:pt x="3370" y="2620"/>
                    <a:pt x="2525" y="2798"/>
                    <a:pt x="2072" y="3108"/>
                  </a:cubicBezTo>
                  <a:lnTo>
                    <a:pt x="2072" y="2953"/>
                  </a:lnTo>
                  <a:cubicBezTo>
                    <a:pt x="2072" y="2655"/>
                    <a:pt x="2882" y="2239"/>
                    <a:pt x="4168" y="2239"/>
                  </a:cubicBezTo>
                  <a:close/>
                  <a:moveTo>
                    <a:pt x="3668" y="4680"/>
                  </a:moveTo>
                  <a:lnTo>
                    <a:pt x="3668" y="4858"/>
                  </a:lnTo>
                  <a:cubicBezTo>
                    <a:pt x="3668" y="5156"/>
                    <a:pt x="3430" y="5394"/>
                    <a:pt x="3132" y="5394"/>
                  </a:cubicBezTo>
                  <a:cubicBezTo>
                    <a:pt x="2834" y="5394"/>
                    <a:pt x="2596" y="5156"/>
                    <a:pt x="2596" y="4858"/>
                  </a:cubicBezTo>
                  <a:lnTo>
                    <a:pt x="2596" y="4680"/>
                  </a:lnTo>
                  <a:lnTo>
                    <a:pt x="2965" y="4680"/>
                  </a:lnTo>
                  <a:lnTo>
                    <a:pt x="2965" y="4870"/>
                  </a:lnTo>
                  <a:cubicBezTo>
                    <a:pt x="2965" y="4965"/>
                    <a:pt x="3037" y="5037"/>
                    <a:pt x="3132" y="5037"/>
                  </a:cubicBezTo>
                  <a:cubicBezTo>
                    <a:pt x="3215" y="5037"/>
                    <a:pt x="3299" y="4965"/>
                    <a:pt x="3299" y="4870"/>
                  </a:cubicBezTo>
                  <a:lnTo>
                    <a:pt x="3299" y="4680"/>
                  </a:lnTo>
                  <a:close/>
                  <a:moveTo>
                    <a:pt x="5751" y="4680"/>
                  </a:moveTo>
                  <a:lnTo>
                    <a:pt x="5751" y="4858"/>
                  </a:lnTo>
                  <a:cubicBezTo>
                    <a:pt x="5751" y="5156"/>
                    <a:pt x="5513" y="5394"/>
                    <a:pt x="5216" y="5394"/>
                  </a:cubicBezTo>
                  <a:cubicBezTo>
                    <a:pt x="4918" y="5394"/>
                    <a:pt x="4680" y="5156"/>
                    <a:pt x="4680" y="4858"/>
                  </a:cubicBezTo>
                  <a:lnTo>
                    <a:pt x="4680" y="4680"/>
                  </a:lnTo>
                  <a:lnTo>
                    <a:pt x="5049" y="4680"/>
                  </a:lnTo>
                  <a:lnTo>
                    <a:pt x="5049" y="4870"/>
                  </a:lnTo>
                  <a:cubicBezTo>
                    <a:pt x="5049" y="4965"/>
                    <a:pt x="5120" y="5037"/>
                    <a:pt x="5216" y="5037"/>
                  </a:cubicBezTo>
                  <a:cubicBezTo>
                    <a:pt x="5299" y="5037"/>
                    <a:pt x="5382" y="4965"/>
                    <a:pt x="5382" y="4870"/>
                  </a:cubicBezTo>
                  <a:lnTo>
                    <a:pt x="5382" y="4680"/>
                  </a:lnTo>
                  <a:close/>
                  <a:moveTo>
                    <a:pt x="4168" y="334"/>
                  </a:moveTo>
                  <a:cubicBezTo>
                    <a:pt x="4299" y="334"/>
                    <a:pt x="4442" y="441"/>
                    <a:pt x="4585" y="536"/>
                  </a:cubicBezTo>
                  <a:cubicBezTo>
                    <a:pt x="4716" y="643"/>
                    <a:pt x="4870" y="750"/>
                    <a:pt x="5013" y="798"/>
                  </a:cubicBezTo>
                  <a:cubicBezTo>
                    <a:pt x="5088" y="814"/>
                    <a:pt x="5166" y="821"/>
                    <a:pt x="5245" y="821"/>
                  </a:cubicBezTo>
                  <a:cubicBezTo>
                    <a:pt x="5341" y="821"/>
                    <a:pt x="5439" y="811"/>
                    <a:pt x="5537" y="798"/>
                  </a:cubicBezTo>
                  <a:cubicBezTo>
                    <a:pt x="5626" y="786"/>
                    <a:pt x="5716" y="774"/>
                    <a:pt x="5796" y="774"/>
                  </a:cubicBezTo>
                  <a:cubicBezTo>
                    <a:pt x="5876" y="774"/>
                    <a:pt x="5948" y="786"/>
                    <a:pt x="6001" y="822"/>
                  </a:cubicBezTo>
                  <a:cubicBezTo>
                    <a:pt x="6109" y="881"/>
                    <a:pt x="6180" y="1048"/>
                    <a:pt x="6251" y="1215"/>
                  </a:cubicBezTo>
                  <a:cubicBezTo>
                    <a:pt x="6323" y="1370"/>
                    <a:pt x="6394" y="1536"/>
                    <a:pt x="6525" y="1655"/>
                  </a:cubicBezTo>
                  <a:cubicBezTo>
                    <a:pt x="6644" y="1774"/>
                    <a:pt x="6799" y="1846"/>
                    <a:pt x="6966" y="1929"/>
                  </a:cubicBezTo>
                  <a:cubicBezTo>
                    <a:pt x="7132" y="2001"/>
                    <a:pt x="7299" y="2072"/>
                    <a:pt x="7359" y="2179"/>
                  </a:cubicBezTo>
                  <a:cubicBezTo>
                    <a:pt x="7418" y="2286"/>
                    <a:pt x="7394" y="2465"/>
                    <a:pt x="7383" y="2644"/>
                  </a:cubicBezTo>
                  <a:cubicBezTo>
                    <a:pt x="7371" y="2822"/>
                    <a:pt x="7335" y="3001"/>
                    <a:pt x="7383" y="3156"/>
                  </a:cubicBezTo>
                  <a:cubicBezTo>
                    <a:pt x="7430" y="3322"/>
                    <a:pt x="7537" y="3453"/>
                    <a:pt x="7633" y="3596"/>
                  </a:cubicBezTo>
                  <a:cubicBezTo>
                    <a:pt x="7740" y="3739"/>
                    <a:pt x="7847" y="3870"/>
                    <a:pt x="7847" y="4013"/>
                  </a:cubicBezTo>
                  <a:cubicBezTo>
                    <a:pt x="7847" y="4144"/>
                    <a:pt x="7740" y="4275"/>
                    <a:pt x="7633" y="4429"/>
                  </a:cubicBezTo>
                  <a:cubicBezTo>
                    <a:pt x="7537" y="4560"/>
                    <a:pt x="7430" y="4703"/>
                    <a:pt x="7383" y="4858"/>
                  </a:cubicBezTo>
                  <a:cubicBezTo>
                    <a:pt x="7335" y="5025"/>
                    <a:pt x="7359" y="5191"/>
                    <a:pt x="7383" y="5382"/>
                  </a:cubicBezTo>
                  <a:cubicBezTo>
                    <a:pt x="7394" y="5561"/>
                    <a:pt x="7430" y="5739"/>
                    <a:pt x="7359" y="5834"/>
                  </a:cubicBezTo>
                  <a:cubicBezTo>
                    <a:pt x="7335" y="5870"/>
                    <a:pt x="7323" y="5882"/>
                    <a:pt x="7299" y="5894"/>
                  </a:cubicBezTo>
                  <a:cubicBezTo>
                    <a:pt x="7299" y="5680"/>
                    <a:pt x="7192" y="5525"/>
                    <a:pt x="7085" y="5406"/>
                  </a:cubicBezTo>
                  <a:cubicBezTo>
                    <a:pt x="7216" y="5299"/>
                    <a:pt x="7299" y="5144"/>
                    <a:pt x="7299" y="4941"/>
                  </a:cubicBezTo>
                  <a:cubicBezTo>
                    <a:pt x="7299" y="4620"/>
                    <a:pt x="7025" y="4346"/>
                    <a:pt x="6704" y="4346"/>
                  </a:cubicBezTo>
                  <a:lnTo>
                    <a:pt x="6597" y="4346"/>
                  </a:lnTo>
                  <a:lnTo>
                    <a:pt x="6597" y="2953"/>
                  </a:lnTo>
                  <a:cubicBezTo>
                    <a:pt x="6597" y="2286"/>
                    <a:pt x="5347" y="1929"/>
                    <a:pt x="4168" y="1929"/>
                  </a:cubicBezTo>
                  <a:cubicBezTo>
                    <a:pt x="2989" y="1929"/>
                    <a:pt x="1739" y="2286"/>
                    <a:pt x="1739" y="2953"/>
                  </a:cubicBezTo>
                  <a:lnTo>
                    <a:pt x="1739" y="4346"/>
                  </a:lnTo>
                  <a:lnTo>
                    <a:pt x="1644" y="4346"/>
                  </a:lnTo>
                  <a:cubicBezTo>
                    <a:pt x="1310" y="4346"/>
                    <a:pt x="1048" y="4620"/>
                    <a:pt x="1048" y="4941"/>
                  </a:cubicBezTo>
                  <a:cubicBezTo>
                    <a:pt x="1048" y="5120"/>
                    <a:pt x="1132" y="5287"/>
                    <a:pt x="1251" y="5406"/>
                  </a:cubicBezTo>
                  <a:cubicBezTo>
                    <a:pt x="1156" y="5525"/>
                    <a:pt x="1048" y="5692"/>
                    <a:pt x="1048" y="5894"/>
                  </a:cubicBezTo>
                  <a:lnTo>
                    <a:pt x="989" y="5834"/>
                  </a:lnTo>
                  <a:cubicBezTo>
                    <a:pt x="929" y="5739"/>
                    <a:pt x="941" y="5561"/>
                    <a:pt x="953" y="5382"/>
                  </a:cubicBezTo>
                  <a:cubicBezTo>
                    <a:pt x="965" y="5191"/>
                    <a:pt x="1001" y="5025"/>
                    <a:pt x="953" y="4858"/>
                  </a:cubicBezTo>
                  <a:cubicBezTo>
                    <a:pt x="917" y="4691"/>
                    <a:pt x="810" y="4560"/>
                    <a:pt x="703" y="4429"/>
                  </a:cubicBezTo>
                  <a:cubicBezTo>
                    <a:pt x="596" y="4275"/>
                    <a:pt x="489" y="4144"/>
                    <a:pt x="489" y="4013"/>
                  </a:cubicBezTo>
                  <a:cubicBezTo>
                    <a:pt x="489" y="3870"/>
                    <a:pt x="596" y="3739"/>
                    <a:pt x="703" y="3596"/>
                  </a:cubicBezTo>
                  <a:cubicBezTo>
                    <a:pt x="810" y="3453"/>
                    <a:pt x="917" y="3310"/>
                    <a:pt x="953" y="3156"/>
                  </a:cubicBezTo>
                  <a:cubicBezTo>
                    <a:pt x="1001" y="3001"/>
                    <a:pt x="989" y="2822"/>
                    <a:pt x="953" y="2644"/>
                  </a:cubicBezTo>
                  <a:cubicBezTo>
                    <a:pt x="941" y="2465"/>
                    <a:pt x="917" y="2286"/>
                    <a:pt x="989" y="2179"/>
                  </a:cubicBezTo>
                  <a:cubicBezTo>
                    <a:pt x="1048" y="2072"/>
                    <a:pt x="1215" y="2001"/>
                    <a:pt x="1370" y="1929"/>
                  </a:cubicBezTo>
                  <a:cubicBezTo>
                    <a:pt x="1537" y="1846"/>
                    <a:pt x="1703" y="1786"/>
                    <a:pt x="1822" y="1655"/>
                  </a:cubicBezTo>
                  <a:cubicBezTo>
                    <a:pt x="1941" y="1536"/>
                    <a:pt x="2013" y="1370"/>
                    <a:pt x="2084" y="1215"/>
                  </a:cubicBezTo>
                  <a:cubicBezTo>
                    <a:pt x="2156" y="1048"/>
                    <a:pt x="2239" y="881"/>
                    <a:pt x="2334" y="822"/>
                  </a:cubicBezTo>
                  <a:cubicBezTo>
                    <a:pt x="2392" y="790"/>
                    <a:pt x="2470" y="779"/>
                    <a:pt x="2557" y="779"/>
                  </a:cubicBezTo>
                  <a:cubicBezTo>
                    <a:pt x="2633" y="779"/>
                    <a:pt x="2716" y="787"/>
                    <a:pt x="2799" y="798"/>
                  </a:cubicBezTo>
                  <a:cubicBezTo>
                    <a:pt x="2907" y="805"/>
                    <a:pt x="3016" y="817"/>
                    <a:pt x="3121" y="817"/>
                  </a:cubicBezTo>
                  <a:cubicBezTo>
                    <a:pt x="3190" y="817"/>
                    <a:pt x="3257" y="812"/>
                    <a:pt x="3322" y="798"/>
                  </a:cubicBezTo>
                  <a:cubicBezTo>
                    <a:pt x="3489" y="750"/>
                    <a:pt x="3620" y="643"/>
                    <a:pt x="3751" y="536"/>
                  </a:cubicBezTo>
                  <a:cubicBezTo>
                    <a:pt x="3906" y="429"/>
                    <a:pt x="4037" y="334"/>
                    <a:pt x="4168" y="334"/>
                  </a:cubicBezTo>
                  <a:close/>
                  <a:moveTo>
                    <a:pt x="1548" y="5596"/>
                  </a:moveTo>
                  <a:cubicBezTo>
                    <a:pt x="1632" y="5656"/>
                    <a:pt x="1727" y="5775"/>
                    <a:pt x="1727" y="5930"/>
                  </a:cubicBezTo>
                  <a:cubicBezTo>
                    <a:pt x="1727" y="6013"/>
                    <a:pt x="1656" y="6108"/>
                    <a:pt x="1548" y="6108"/>
                  </a:cubicBezTo>
                  <a:cubicBezTo>
                    <a:pt x="1453" y="6108"/>
                    <a:pt x="1370" y="6013"/>
                    <a:pt x="1370" y="5930"/>
                  </a:cubicBezTo>
                  <a:cubicBezTo>
                    <a:pt x="1370" y="5763"/>
                    <a:pt x="1477" y="5656"/>
                    <a:pt x="1548" y="5596"/>
                  </a:cubicBezTo>
                  <a:close/>
                  <a:moveTo>
                    <a:pt x="6775" y="5596"/>
                  </a:moveTo>
                  <a:cubicBezTo>
                    <a:pt x="6847" y="5656"/>
                    <a:pt x="6954" y="5775"/>
                    <a:pt x="6954" y="5930"/>
                  </a:cubicBezTo>
                  <a:cubicBezTo>
                    <a:pt x="6966" y="6013"/>
                    <a:pt x="6882" y="6108"/>
                    <a:pt x="6775" y="6108"/>
                  </a:cubicBezTo>
                  <a:cubicBezTo>
                    <a:pt x="6668" y="6108"/>
                    <a:pt x="6597" y="6013"/>
                    <a:pt x="6597" y="5930"/>
                  </a:cubicBezTo>
                  <a:cubicBezTo>
                    <a:pt x="6597" y="5763"/>
                    <a:pt x="6704" y="5656"/>
                    <a:pt x="6775" y="5596"/>
                  </a:cubicBezTo>
                  <a:close/>
                  <a:moveTo>
                    <a:pt x="6394" y="6227"/>
                  </a:moveTo>
                  <a:cubicBezTo>
                    <a:pt x="6430" y="6275"/>
                    <a:pt x="6478" y="6311"/>
                    <a:pt x="6525" y="6346"/>
                  </a:cubicBezTo>
                  <a:cubicBezTo>
                    <a:pt x="6394" y="6477"/>
                    <a:pt x="6311" y="6632"/>
                    <a:pt x="6251" y="6787"/>
                  </a:cubicBezTo>
                  <a:cubicBezTo>
                    <a:pt x="6180" y="6954"/>
                    <a:pt x="6109" y="7120"/>
                    <a:pt x="6001" y="7180"/>
                  </a:cubicBezTo>
                  <a:cubicBezTo>
                    <a:pt x="5944" y="7212"/>
                    <a:pt x="5873" y="7223"/>
                    <a:pt x="5793" y="7223"/>
                  </a:cubicBezTo>
                  <a:cubicBezTo>
                    <a:pt x="5725" y="7223"/>
                    <a:pt x="5650" y="7215"/>
                    <a:pt x="5573" y="7204"/>
                  </a:cubicBezTo>
                  <a:cubicBezTo>
                    <a:pt x="5906" y="6954"/>
                    <a:pt x="6192" y="6632"/>
                    <a:pt x="6394" y="6227"/>
                  </a:cubicBezTo>
                  <a:close/>
                  <a:moveTo>
                    <a:pt x="1953" y="6239"/>
                  </a:moveTo>
                  <a:cubicBezTo>
                    <a:pt x="2132" y="6632"/>
                    <a:pt x="2418" y="6966"/>
                    <a:pt x="2775" y="7227"/>
                  </a:cubicBezTo>
                  <a:cubicBezTo>
                    <a:pt x="2724" y="7227"/>
                    <a:pt x="2674" y="7228"/>
                    <a:pt x="2626" y="7228"/>
                  </a:cubicBezTo>
                  <a:cubicBezTo>
                    <a:pt x="2506" y="7228"/>
                    <a:pt x="2399" y="7222"/>
                    <a:pt x="2322" y="7180"/>
                  </a:cubicBezTo>
                  <a:cubicBezTo>
                    <a:pt x="2227" y="7120"/>
                    <a:pt x="2144" y="6954"/>
                    <a:pt x="2072" y="6787"/>
                  </a:cubicBezTo>
                  <a:cubicBezTo>
                    <a:pt x="2001" y="6644"/>
                    <a:pt x="1941" y="6477"/>
                    <a:pt x="1822" y="6358"/>
                  </a:cubicBezTo>
                  <a:cubicBezTo>
                    <a:pt x="1882" y="6334"/>
                    <a:pt x="1929" y="6287"/>
                    <a:pt x="1953" y="6239"/>
                  </a:cubicBezTo>
                  <a:close/>
                  <a:moveTo>
                    <a:pt x="6704" y="4691"/>
                  </a:moveTo>
                  <a:cubicBezTo>
                    <a:pt x="6847" y="4691"/>
                    <a:pt x="6966" y="4810"/>
                    <a:pt x="6966" y="4965"/>
                  </a:cubicBezTo>
                  <a:cubicBezTo>
                    <a:pt x="6966" y="5108"/>
                    <a:pt x="6847" y="5227"/>
                    <a:pt x="6704" y="5227"/>
                  </a:cubicBezTo>
                  <a:lnTo>
                    <a:pt x="6597" y="5227"/>
                  </a:lnTo>
                  <a:lnTo>
                    <a:pt x="6597" y="5215"/>
                  </a:lnTo>
                  <a:cubicBezTo>
                    <a:pt x="6597" y="5120"/>
                    <a:pt x="6525" y="5049"/>
                    <a:pt x="6430" y="5049"/>
                  </a:cubicBezTo>
                  <a:cubicBezTo>
                    <a:pt x="6347" y="5049"/>
                    <a:pt x="6275" y="5120"/>
                    <a:pt x="6275" y="5215"/>
                  </a:cubicBezTo>
                  <a:cubicBezTo>
                    <a:pt x="6275" y="6370"/>
                    <a:pt x="5335" y="7311"/>
                    <a:pt x="4168" y="7311"/>
                  </a:cubicBezTo>
                  <a:cubicBezTo>
                    <a:pt x="4161" y="7311"/>
                    <a:pt x="4154" y="7311"/>
                    <a:pt x="4146" y="7311"/>
                  </a:cubicBezTo>
                  <a:cubicBezTo>
                    <a:pt x="3001" y="7311"/>
                    <a:pt x="2060" y="6363"/>
                    <a:pt x="2060" y="5215"/>
                  </a:cubicBezTo>
                  <a:cubicBezTo>
                    <a:pt x="2060" y="5120"/>
                    <a:pt x="1989" y="5049"/>
                    <a:pt x="1894" y="5049"/>
                  </a:cubicBezTo>
                  <a:cubicBezTo>
                    <a:pt x="1810" y="5049"/>
                    <a:pt x="1727" y="5120"/>
                    <a:pt x="1727" y="5215"/>
                  </a:cubicBezTo>
                  <a:lnTo>
                    <a:pt x="1727" y="5227"/>
                  </a:lnTo>
                  <a:lnTo>
                    <a:pt x="1632" y="5227"/>
                  </a:lnTo>
                  <a:cubicBezTo>
                    <a:pt x="1477" y="5227"/>
                    <a:pt x="1358" y="5108"/>
                    <a:pt x="1358" y="4965"/>
                  </a:cubicBezTo>
                  <a:cubicBezTo>
                    <a:pt x="1358" y="4810"/>
                    <a:pt x="1477" y="4691"/>
                    <a:pt x="1632" y="4691"/>
                  </a:cubicBezTo>
                  <a:lnTo>
                    <a:pt x="2251" y="4691"/>
                  </a:lnTo>
                  <a:lnTo>
                    <a:pt x="2251" y="4870"/>
                  </a:lnTo>
                  <a:cubicBezTo>
                    <a:pt x="2251" y="5346"/>
                    <a:pt x="2644" y="5739"/>
                    <a:pt x="3120" y="5739"/>
                  </a:cubicBezTo>
                  <a:cubicBezTo>
                    <a:pt x="3596" y="5739"/>
                    <a:pt x="3977" y="5346"/>
                    <a:pt x="3977" y="4870"/>
                  </a:cubicBezTo>
                  <a:lnTo>
                    <a:pt x="3977" y="4858"/>
                  </a:lnTo>
                  <a:lnTo>
                    <a:pt x="4346" y="4858"/>
                  </a:lnTo>
                  <a:lnTo>
                    <a:pt x="4346" y="4870"/>
                  </a:lnTo>
                  <a:cubicBezTo>
                    <a:pt x="4346" y="5346"/>
                    <a:pt x="4739" y="5739"/>
                    <a:pt x="5216" y="5739"/>
                  </a:cubicBezTo>
                  <a:cubicBezTo>
                    <a:pt x="5692" y="5739"/>
                    <a:pt x="6073" y="5346"/>
                    <a:pt x="6073" y="4870"/>
                  </a:cubicBezTo>
                  <a:lnTo>
                    <a:pt x="6073" y="4691"/>
                  </a:lnTo>
                  <a:close/>
                  <a:moveTo>
                    <a:pt x="5049" y="7477"/>
                  </a:moveTo>
                  <a:lnTo>
                    <a:pt x="5049" y="7942"/>
                  </a:lnTo>
                  <a:lnTo>
                    <a:pt x="4168" y="8811"/>
                  </a:lnTo>
                  <a:lnTo>
                    <a:pt x="3299" y="7942"/>
                  </a:lnTo>
                  <a:lnTo>
                    <a:pt x="3299" y="7477"/>
                  </a:lnTo>
                  <a:cubicBezTo>
                    <a:pt x="3561" y="7585"/>
                    <a:pt x="3858" y="7644"/>
                    <a:pt x="4168" y="7644"/>
                  </a:cubicBezTo>
                  <a:cubicBezTo>
                    <a:pt x="4489" y="7644"/>
                    <a:pt x="4787" y="7585"/>
                    <a:pt x="5049" y="7477"/>
                  </a:cubicBezTo>
                  <a:close/>
                  <a:moveTo>
                    <a:pt x="2953" y="8073"/>
                  </a:moveTo>
                  <a:lnTo>
                    <a:pt x="3918" y="9037"/>
                  </a:lnTo>
                  <a:lnTo>
                    <a:pt x="3192" y="9644"/>
                  </a:lnTo>
                  <a:lnTo>
                    <a:pt x="3156" y="9644"/>
                  </a:lnTo>
                  <a:lnTo>
                    <a:pt x="2608" y="8394"/>
                  </a:lnTo>
                  <a:lnTo>
                    <a:pt x="2941" y="8073"/>
                  </a:lnTo>
                  <a:close/>
                  <a:moveTo>
                    <a:pt x="2370" y="8620"/>
                  </a:moveTo>
                  <a:lnTo>
                    <a:pt x="2894" y="9787"/>
                  </a:lnTo>
                  <a:cubicBezTo>
                    <a:pt x="2941" y="9883"/>
                    <a:pt x="3025" y="9942"/>
                    <a:pt x="3132" y="9978"/>
                  </a:cubicBezTo>
                  <a:cubicBezTo>
                    <a:pt x="3156" y="9978"/>
                    <a:pt x="3180" y="9990"/>
                    <a:pt x="3203" y="9990"/>
                  </a:cubicBezTo>
                  <a:cubicBezTo>
                    <a:pt x="3275" y="9990"/>
                    <a:pt x="3358" y="9954"/>
                    <a:pt x="3418" y="9918"/>
                  </a:cubicBezTo>
                  <a:lnTo>
                    <a:pt x="4013" y="9406"/>
                  </a:lnTo>
                  <a:lnTo>
                    <a:pt x="4013" y="10633"/>
                  </a:lnTo>
                  <a:cubicBezTo>
                    <a:pt x="3001" y="10561"/>
                    <a:pt x="2179" y="9752"/>
                    <a:pt x="2072" y="8728"/>
                  </a:cubicBezTo>
                  <a:lnTo>
                    <a:pt x="2370" y="8620"/>
                  </a:lnTo>
                  <a:close/>
                  <a:moveTo>
                    <a:pt x="5394" y="8085"/>
                  </a:moveTo>
                  <a:lnTo>
                    <a:pt x="5716" y="8418"/>
                  </a:lnTo>
                  <a:lnTo>
                    <a:pt x="5692" y="8490"/>
                  </a:lnTo>
                  <a:cubicBezTo>
                    <a:pt x="5656" y="8573"/>
                    <a:pt x="5692" y="8668"/>
                    <a:pt x="5775" y="8692"/>
                  </a:cubicBezTo>
                  <a:cubicBezTo>
                    <a:pt x="5795" y="8702"/>
                    <a:pt x="5816" y="8706"/>
                    <a:pt x="5838" y="8706"/>
                  </a:cubicBezTo>
                  <a:cubicBezTo>
                    <a:pt x="5895" y="8706"/>
                    <a:pt x="5955" y="8676"/>
                    <a:pt x="5989" y="8632"/>
                  </a:cubicBezTo>
                  <a:lnTo>
                    <a:pt x="6287" y="8740"/>
                  </a:lnTo>
                  <a:cubicBezTo>
                    <a:pt x="6168" y="9740"/>
                    <a:pt x="5347" y="10537"/>
                    <a:pt x="4335" y="10633"/>
                  </a:cubicBezTo>
                  <a:lnTo>
                    <a:pt x="4335" y="9406"/>
                  </a:lnTo>
                  <a:lnTo>
                    <a:pt x="4930" y="9918"/>
                  </a:lnTo>
                  <a:cubicBezTo>
                    <a:pt x="4989" y="9954"/>
                    <a:pt x="5061" y="9990"/>
                    <a:pt x="5144" y="9990"/>
                  </a:cubicBezTo>
                  <a:cubicBezTo>
                    <a:pt x="5168" y="9990"/>
                    <a:pt x="5180" y="9990"/>
                    <a:pt x="5216" y="9978"/>
                  </a:cubicBezTo>
                  <a:cubicBezTo>
                    <a:pt x="5323" y="9942"/>
                    <a:pt x="5406" y="9883"/>
                    <a:pt x="5454" y="9787"/>
                  </a:cubicBezTo>
                  <a:lnTo>
                    <a:pt x="5704" y="9228"/>
                  </a:lnTo>
                  <a:cubicBezTo>
                    <a:pt x="5739" y="9144"/>
                    <a:pt x="5704" y="9049"/>
                    <a:pt x="5620" y="9025"/>
                  </a:cubicBezTo>
                  <a:cubicBezTo>
                    <a:pt x="5595" y="9016"/>
                    <a:pt x="5571" y="9011"/>
                    <a:pt x="5549" y="9011"/>
                  </a:cubicBezTo>
                  <a:cubicBezTo>
                    <a:pt x="5485" y="9011"/>
                    <a:pt x="5432" y="9047"/>
                    <a:pt x="5406" y="9109"/>
                  </a:cubicBezTo>
                  <a:lnTo>
                    <a:pt x="5156" y="9668"/>
                  </a:lnTo>
                  <a:lnTo>
                    <a:pt x="5120" y="9668"/>
                  </a:lnTo>
                  <a:lnTo>
                    <a:pt x="4394" y="9049"/>
                  </a:lnTo>
                  <a:lnTo>
                    <a:pt x="5358" y="8085"/>
                  </a:lnTo>
                  <a:close/>
                  <a:moveTo>
                    <a:pt x="4168" y="0"/>
                  </a:moveTo>
                  <a:cubicBezTo>
                    <a:pt x="3930" y="0"/>
                    <a:pt x="3739" y="155"/>
                    <a:pt x="3561" y="286"/>
                  </a:cubicBezTo>
                  <a:cubicBezTo>
                    <a:pt x="3442" y="381"/>
                    <a:pt x="3334" y="453"/>
                    <a:pt x="3239" y="477"/>
                  </a:cubicBezTo>
                  <a:cubicBezTo>
                    <a:pt x="3197" y="491"/>
                    <a:pt x="3148" y="495"/>
                    <a:pt x="3095" y="495"/>
                  </a:cubicBezTo>
                  <a:cubicBezTo>
                    <a:pt x="3012" y="495"/>
                    <a:pt x="2921" y="484"/>
                    <a:pt x="2834" y="477"/>
                  </a:cubicBezTo>
                  <a:cubicBezTo>
                    <a:pt x="2738" y="466"/>
                    <a:pt x="2639" y="456"/>
                    <a:pt x="2543" y="456"/>
                  </a:cubicBezTo>
                  <a:cubicBezTo>
                    <a:pt x="2414" y="456"/>
                    <a:pt x="2289" y="475"/>
                    <a:pt x="2179" y="536"/>
                  </a:cubicBezTo>
                  <a:cubicBezTo>
                    <a:pt x="1965" y="655"/>
                    <a:pt x="1882" y="881"/>
                    <a:pt x="1787" y="1072"/>
                  </a:cubicBezTo>
                  <a:cubicBezTo>
                    <a:pt x="1727" y="1203"/>
                    <a:pt x="1668" y="1346"/>
                    <a:pt x="1596" y="1417"/>
                  </a:cubicBezTo>
                  <a:cubicBezTo>
                    <a:pt x="1525" y="1489"/>
                    <a:pt x="1394" y="1548"/>
                    <a:pt x="1251" y="1608"/>
                  </a:cubicBezTo>
                  <a:cubicBezTo>
                    <a:pt x="1060" y="1703"/>
                    <a:pt x="834" y="1786"/>
                    <a:pt x="715" y="2001"/>
                  </a:cubicBezTo>
                  <a:cubicBezTo>
                    <a:pt x="596" y="2191"/>
                    <a:pt x="632" y="2429"/>
                    <a:pt x="655" y="2655"/>
                  </a:cubicBezTo>
                  <a:cubicBezTo>
                    <a:pt x="679" y="2798"/>
                    <a:pt x="691" y="2929"/>
                    <a:pt x="655" y="3048"/>
                  </a:cubicBezTo>
                  <a:cubicBezTo>
                    <a:pt x="632" y="3156"/>
                    <a:pt x="560" y="3263"/>
                    <a:pt x="465" y="3382"/>
                  </a:cubicBezTo>
                  <a:cubicBezTo>
                    <a:pt x="334" y="3560"/>
                    <a:pt x="179" y="3751"/>
                    <a:pt x="179" y="3989"/>
                  </a:cubicBezTo>
                  <a:cubicBezTo>
                    <a:pt x="179" y="4227"/>
                    <a:pt x="334" y="4418"/>
                    <a:pt x="465" y="4596"/>
                  </a:cubicBezTo>
                  <a:cubicBezTo>
                    <a:pt x="560" y="4715"/>
                    <a:pt x="632" y="4822"/>
                    <a:pt x="655" y="4930"/>
                  </a:cubicBezTo>
                  <a:cubicBezTo>
                    <a:pt x="691" y="5037"/>
                    <a:pt x="679" y="5180"/>
                    <a:pt x="655" y="5334"/>
                  </a:cubicBezTo>
                  <a:cubicBezTo>
                    <a:pt x="632" y="5561"/>
                    <a:pt x="620" y="5799"/>
                    <a:pt x="715" y="5989"/>
                  </a:cubicBezTo>
                  <a:cubicBezTo>
                    <a:pt x="834" y="6192"/>
                    <a:pt x="1060" y="6287"/>
                    <a:pt x="1251" y="6370"/>
                  </a:cubicBezTo>
                  <a:cubicBezTo>
                    <a:pt x="1394" y="6430"/>
                    <a:pt x="1525" y="6489"/>
                    <a:pt x="1596" y="6573"/>
                  </a:cubicBezTo>
                  <a:cubicBezTo>
                    <a:pt x="1668" y="6644"/>
                    <a:pt x="1727" y="6775"/>
                    <a:pt x="1787" y="6906"/>
                  </a:cubicBezTo>
                  <a:cubicBezTo>
                    <a:pt x="1882" y="7096"/>
                    <a:pt x="1965" y="7323"/>
                    <a:pt x="2179" y="7442"/>
                  </a:cubicBezTo>
                  <a:cubicBezTo>
                    <a:pt x="2286" y="7509"/>
                    <a:pt x="2408" y="7530"/>
                    <a:pt x="2534" y="7530"/>
                  </a:cubicBezTo>
                  <a:cubicBezTo>
                    <a:pt x="2633" y="7530"/>
                    <a:pt x="2735" y="7517"/>
                    <a:pt x="2834" y="7501"/>
                  </a:cubicBezTo>
                  <a:cubicBezTo>
                    <a:pt x="2882" y="7501"/>
                    <a:pt x="2918" y="7489"/>
                    <a:pt x="2965" y="7489"/>
                  </a:cubicBezTo>
                  <a:lnTo>
                    <a:pt x="2965" y="7716"/>
                  </a:lnTo>
                  <a:lnTo>
                    <a:pt x="2953" y="7716"/>
                  </a:lnTo>
                  <a:cubicBezTo>
                    <a:pt x="2858" y="7716"/>
                    <a:pt x="2775" y="7739"/>
                    <a:pt x="2715" y="7823"/>
                  </a:cubicBezTo>
                  <a:lnTo>
                    <a:pt x="2310" y="8216"/>
                  </a:lnTo>
                  <a:cubicBezTo>
                    <a:pt x="2299" y="8239"/>
                    <a:pt x="2287" y="8263"/>
                    <a:pt x="2263" y="8299"/>
                  </a:cubicBezTo>
                  <a:lnTo>
                    <a:pt x="810" y="8811"/>
                  </a:lnTo>
                  <a:cubicBezTo>
                    <a:pt x="334" y="8978"/>
                    <a:pt x="1" y="9442"/>
                    <a:pt x="1" y="9966"/>
                  </a:cubicBezTo>
                  <a:lnTo>
                    <a:pt x="1" y="10954"/>
                  </a:lnTo>
                  <a:cubicBezTo>
                    <a:pt x="1" y="11049"/>
                    <a:pt x="84" y="11121"/>
                    <a:pt x="167" y="11121"/>
                  </a:cubicBezTo>
                  <a:cubicBezTo>
                    <a:pt x="263" y="11121"/>
                    <a:pt x="334" y="11049"/>
                    <a:pt x="334" y="10954"/>
                  </a:cubicBezTo>
                  <a:lnTo>
                    <a:pt x="334" y="9966"/>
                  </a:lnTo>
                  <a:cubicBezTo>
                    <a:pt x="334" y="9859"/>
                    <a:pt x="346" y="9752"/>
                    <a:pt x="394" y="9644"/>
                  </a:cubicBezTo>
                  <a:lnTo>
                    <a:pt x="1215" y="10347"/>
                  </a:lnTo>
                  <a:cubicBezTo>
                    <a:pt x="1334" y="10454"/>
                    <a:pt x="1406" y="10597"/>
                    <a:pt x="1406" y="10752"/>
                  </a:cubicBezTo>
                  <a:lnTo>
                    <a:pt x="1406" y="10954"/>
                  </a:lnTo>
                  <a:cubicBezTo>
                    <a:pt x="1406" y="11049"/>
                    <a:pt x="1477" y="11121"/>
                    <a:pt x="1572" y="11121"/>
                  </a:cubicBezTo>
                  <a:cubicBezTo>
                    <a:pt x="1656" y="11121"/>
                    <a:pt x="1727" y="11049"/>
                    <a:pt x="1727" y="10954"/>
                  </a:cubicBezTo>
                  <a:lnTo>
                    <a:pt x="1727" y="10764"/>
                  </a:lnTo>
                  <a:cubicBezTo>
                    <a:pt x="1727" y="10514"/>
                    <a:pt x="1632" y="10275"/>
                    <a:pt x="1429" y="10109"/>
                  </a:cubicBezTo>
                  <a:lnTo>
                    <a:pt x="572" y="9371"/>
                  </a:lnTo>
                  <a:cubicBezTo>
                    <a:pt x="655" y="9263"/>
                    <a:pt x="798" y="9168"/>
                    <a:pt x="929" y="9132"/>
                  </a:cubicBezTo>
                  <a:lnTo>
                    <a:pt x="1775" y="8835"/>
                  </a:lnTo>
                  <a:cubicBezTo>
                    <a:pt x="1929" y="10037"/>
                    <a:pt x="2953" y="10954"/>
                    <a:pt x="4192" y="10954"/>
                  </a:cubicBezTo>
                  <a:cubicBezTo>
                    <a:pt x="5418" y="10954"/>
                    <a:pt x="6454" y="10037"/>
                    <a:pt x="6597" y="8835"/>
                  </a:cubicBezTo>
                  <a:lnTo>
                    <a:pt x="7442" y="9132"/>
                  </a:lnTo>
                  <a:cubicBezTo>
                    <a:pt x="7585" y="9168"/>
                    <a:pt x="7716" y="9263"/>
                    <a:pt x="7799" y="9371"/>
                  </a:cubicBezTo>
                  <a:lnTo>
                    <a:pt x="6942" y="10109"/>
                  </a:lnTo>
                  <a:cubicBezTo>
                    <a:pt x="6751" y="10275"/>
                    <a:pt x="6644" y="10514"/>
                    <a:pt x="6644" y="10764"/>
                  </a:cubicBezTo>
                  <a:lnTo>
                    <a:pt x="6644" y="10978"/>
                  </a:lnTo>
                  <a:cubicBezTo>
                    <a:pt x="6644" y="11061"/>
                    <a:pt x="6716" y="11133"/>
                    <a:pt x="6811" y="11133"/>
                  </a:cubicBezTo>
                  <a:cubicBezTo>
                    <a:pt x="6894" y="11133"/>
                    <a:pt x="6966" y="11061"/>
                    <a:pt x="6966" y="10978"/>
                  </a:cubicBezTo>
                  <a:lnTo>
                    <a:pt x="6966" y="10764"/>
                  </a:lnTo>
                  <a:cubicBezTo>
                    <a:pt x="6966" y="10621"/>
                    <a:pt x="7049" y="10466"/>
                    <a:pt x="7168" y="10359"/>
                  </a:cubicBezTo>
                  <a:lnTo>
                    <a:pt x="7978" y="9656"/>
                  </a:lnTo>
                  <a:cubicBezTo>
                    <a:pt x="8014" y="9763"/>
                    <a:pt x="8037" y="9871"/>
                    <a:pt x="8037" y="9978"/>
                  </a:cubicBezTo>
                  <a:lnTo>
                    <a:pt x="8037" y="10978"/>
                  </a:lnTo>
                  <a:cubicBezTo>
                    <a:pt x="8037" y="11061"/>
                    <a:pt x="8121" y="11133"/>
                    <a:pt x="8204" y="11133"/>
                  </a:cubicBezTo>
                  <a:cubicBezTo>
                    <a:pt x="8299" y="11133"/>
                    <a:pt x="8371" y="11061"/>
                    <a:pt x="8371" y="10978"/>
                  </a:cubicBezTo>
                  <a:lnTo>
                    <a:pt x="8371" y="9978"/>
                  </a:lnTo>
                  <a:cubicBezTo>
                    <a:pt x="8335" y="9454"/>
                    <a:pt x="8014" y="8990"/>
                    <a:pt x="7537" y="8835"/>
                  </a:cubicBezTo>
                  <a:lnTo>
                    <a:pt x="6073" y="8311"/>
                  </a:lnTo>
                  <a:cubicBezTo>
                    <a:pt x="6061" y="8275"/>
                    <a:pt x="6061" y="8263"/>
                    <a:pt x="6037" y="8239"/>
                  </a:cubicBezTo>
                  <a:lnTo>
                    <a:pt x="5632" y="7835"/>
                  </a:lnTo>
                  <a:cubicBezTo>
                    <a:pt x="5573" y="7775"/>
                    <a:pt x="5478" y="7728"/>
                    <a:pt x="5394" y="7728"/>
                  </a:cubicBezTo>
                  <a:lnTo>
                    <a:pt x="5382" y="7728"/>
                  </a:lnTo>
                  <a:lnTo>
                    <a:pt x="5382" y="7501"/>
                  </a:lnTo>
                  <a:cubicBezTo>
                    <a:pt x="5418" y="7501"/>
                    <a:pt x="5466" y="7525"/>
                    <a:pt x="5513" y="7525"/>
                  </a:cubicBezTo>
                  <a:cubicBezTo>
                    <a:pt x="5597" y="7537"/>
                    <a:pt x="5704" y="7537"/>
                    <a:pt x="5799" y="7537"/>
                  </a:cubicBezTo>
                  <a:cubicBezTo>
                    <a:pt x="5930" y="7537"/>
                    <a:pt x="6049" y="7525"/>
                    <a:pt x="6168" y="7442"/>
                  </a:cubicBezTo>
                  <a:cubicBezTo>
                    <a:pt x="6370" y="7323"/>
                    <a:pt x="6466" y="7108"/>
                    <a:pt x="6549" y="6906"/>
                  </a:cubicBezTo>
                  <a:cubicBezTo>
                    <a:pt x="6609" y="6775"/>
                    <a:pt x="6668" y="6644"/>
                    <a:pt x="6751" y="6573"/>
                  </a:cubicBezTo>
                  <a:cubicBezTo>
                    <a:pt x="6823" y="6489"/>
                    <a:pt x="6954" y="6430"/>
                    <a:pt x="7085" y="6370"/>
                  </a:cubicBezTo>
                  <a:cubicBezTo>
                    <a:pt x="7287" y="6287"/>
                    <a:pt x="7502" y="6192"/>
                    <a:pt x="7621" y="5989"/>
                  </a:cubicBezTo>
                  <a:cubicBezTo>
                    <a:pt x="7740" y="5799"/>
                    <a:pt x="7716" y="5561"/>
                    <a:pt x="7680" y="5334"/>
                  </a:cubicBezTo>
                  <a:cubicBezTo>
                    <a:pt x="7668" y="5180"/>
                    <a:pt x="7656" y="5049"/>
                    <a:pt x="7680" y="4930"/>
                  </a:cubicBezTo>
                  <a:cubicBezTo>
                    <a:pt x="7716" y="4822"/>
                    <a:pt x="7787" y="4727"/>
                    <a:pt x="7883" y="4596"/>
                  </a:cubicBezTo>
                  <a:cubicBezTo>
                    <a:pt x="8014" y="4418"/>
                    <a:pt x="8156" y="4227"/>
                    <a:pt x="8156" y="3989"/>
                  </a:cubicBezTo>
                  <a:cubicBezTo>
                    <a:pt x="8156" y="3751"/>
                    <a:pt x="8014" y="3560"/>
                    <a:pt x="7883" y="3382"/>
                  </a:cubicBezTo>
                  <a:cubicBezTo>
                    <a:pt x="7787" y="3263"/>
                    <a:pt x="7716" y="3156"/>
                    <a:pt x="7680" y="3048"/>
                  </a:cubicBezTo>
                  <a:cubicBezTo>
                    <a:pt x="7656" y="2953"/>
                    <a:pt x="7668" y="2798"/>
                    <a:pt x="7680" y="2655"/>
                  </a:cubicBezTo>
                  <a:cubicBezTo>
                    <a:pt x="7716" y="2429"/>
                    <a:pt x="7728" y="2191"/>
                    <a:pt x="7621" y="2001"/>
                  </a:cubicBezTo>
                  <a:cubicBezTo>
                    <a:pt x="7502" y="1786"/>
                    <a:pt x="7287" y="1703"/>
                    <a:pt x="7085" y="1608"/>
                  </a:cubicBezTo>
                  <a:cubicBezTo>
                    <a:pt x="6954" y="1548"/>
                    <a:pt x="6823" y="1489"/>
                    <a:pt x="6751" y="1417"/>
                  </a:cubicBezTo>
                  <a:cubicBezTo>
                    <a:pt x="6668" y="1346"/>
                    <a:pt x="6609" y="1203"/>
                    <a:pt x="6549" y="1072"/>
                  </a:cubicBezTo>
                  <a:cubicBezTo>
                    <a:pt x="6466" y="881"/>
                    <a:pt x="6370" y="655"/>
                    <a:pt x="6168" y="536"/>
                  </a:cubicBezTo>
                  <a:cubicBezTo>
                    <a:pt x="6064" y="471"/>
                    <a:pt x="5947" y="452"/>
                    <a:pt x="5825" y="452"/>
                  </a:cubicBezTo>
                  <a:cubicBezTo>
                    <a:pt x="5722" y="452"/>
                    <a:pt x="5616" y="466"/>
                    <a:pt x="5513" y="477"/>
                  </a:cubicBezTo>
                  <a:cubicBezTo>
                    <a:pt x="5419" y="484"/>
                    <a:pt x="5334" y="495"/>
                    <a:pt x="5255" y="495"/>
                  </a:cubicBezTo>
                  <a:cubicBezTo>
                    <a:pt x="5204" y="495"/>
                    <a:pt x="5155" y="491"/>
                    <a:pt x="5108" y="477"/>
                  </a:cubicBezTo>
                  <a:cubicBezTo>
                    <a:pt x="5001" y="453"/>
                    <a:pt x="4906" y="369"/>
                    <a:pt x="4787" y="286"/>
                  </a:cubicBezTo>
                  <a:cubicBezTo>
                    <a:pt x="4608" y="155"/>
                    <a:pt x="4406" y="0"/>
                    <a:pt x="4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1" name="Google Shape;14031;p89"/>
            <p:cNvSpPr/>
            <p:nvPr/>
          </p:nvSpPr>
          <p:spPr>
            <a:xfrm>
              <a:off x="6363140" y="3540532"/>
              <a:ext cx="43402" cy="15396"/>
            </a:xfrm>
            <a:custGeom>
              <a:avLst/>
              <a:gdLst/>
              <a:ahLst/>
              <a:cxnLst/>
              <a:rect l="l" t="t" r="r" b="b"/>
              <a:pathLst>
                <a:path w="1370" h="486" extrusionOk="0">
                  <a:moveTo>
                    <a:pt x="173" y="0"/>
                  </a:moveTo>
                  <a:cubicBezTo>
                    <a:pt x="131" y="0"/>
                    <a:pt x="89" y="15"/>
                    <a:pt x="60" y="45"/>
                  </a:cubicBezTo>
                  <a:cubicBezTo>
                    <a:pt x="0" y="104"/>
                    <a:pt x="0" y="200"/>
                    <a:pt x="60" y="259"/>
                  </a:cubicBezTo>
                  <a:cubicBezTo>
                    <a:pt x="191" y="402"/>
                    <a:pt x="429" y="485"/>
                    <a:pt x="703" y="485"/>
                  </a:cubicBezTo>
                  <a:cubicBezTo>
                    <a:pt x="964" y="485"/>
                    <a:pt x="1191" y="402"/>
                    <a:pt x="1334" y="259"/>
                  </a:cubicBezTo>
                  <a:cubicBezTo>
                    <a:pt x="1369" y="200"/>
                    <a:pt x="1369" y="104"/>
                    <a:pt x="1310" y="45"/>
                  </a:cubicBezTo>
                  <a:cubicBezTo>
                    <a:pt x="1280" y="15"/>
                    <a:pt x="1238" y="0"/>
                    <a:pt x="1197" y="0"/>
                  </a:cubicBezTo>
                  <a:cubicBezTo>
                    <a:pt x="1155" y="0"/>
                    <a:pt x="1113" y="15"/>
                    <a:pt x="1084" y="45"/>
                  </a:cubicBezTo>
                  <a:cubicBezTo>
                    <a:pt x="1024" y="104"/>
                    <a:pt x="881" y="176"/>
                    <a:pt x="691" y="176"/>
                  </a:cubicBezTo>
                  <a:cubicBezTo>
                    <a:pt x="488" y="176"/>
                    <a:pt x="345" y="104"/>
                    <a:pt x="286" y="45"/>
                  </a:cubicBezTo>
                  <a:cubicBezTo>
                    <a:pt x="256" y="15"/>
                    <a:pt x="214"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2" name="Google Shape;14032;p89"/>
            <p:cNvSpPr/>
            <p:nvPr/>
          </p:nvSpPr>
          <p:spPr>
            <a:xfrm>
              <a:off x="6406890" y="3468397"/>
              <a:ext cx="21511" cy="10201"/>
            </a:xfrm>
            <a:custGeom>
              <a:avLst/>
              <a:gdLst/>
              <a:ahLst/>
              <a:cxnLst/>
              <a:rect l="l" t="t" r="r" b="b"/>
              <a:pathLst>
                <a:path w="679" h="322" extrusionOk="0">
                  <a:moveTo>
                    <a:pt x="167" y="0"/>
                  </a:moveTo>
                  <a:cubicBezTo>
                    <a:pt x="84" y="0"/>
                    <a:pt x="0" y="72"/>
                    <a:pt x="0" y="155"/>
                  </a:cubicBezTo>
                  <a:cubicBezTo>
                    <a:pt x="0" y="250"/>
                    <a:pt x="84" y="322"/>
                    <a:pt x="167" y="322"/>
                  </a:cubicBezTo>
                  <a:lnTo>
                    <a:pt x="512" y="322"/>
                  </a:lnTo>
                  <a:cubicBezTo>
                    <a:pt x="596" y="322"/>
                    <a:pt x="679" y="250"/>
                    <a:pt x="679" y="155"/>
                  </a:cubicBezTo>
                  <a:cubicBezTo>
                    <a:pt x="679" y="72"/>
                    <a:pt x="59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33" name="Google Shape;14033;p89"/>
          <p:cNvGrpSpPr/>
          <p:nvPr/>
        </p:nvGrpSpPr>
        <p:grpSpPr>
          <a:xfrm>
            <a:off x="5801105" y="3172296"/>
            <a:ext cx="264813" cy="351933"/>
            <a:chOff x="5801105" y="3347696"/>
            <a:chExt cx="264813" cy="351933"/>
          </a:xfrm>
        </p:grpSpPr>
        <p:sp>
          <p:nvSpPr>
            <p:cNvPr id="14034" name="Google Shape;14034;p89"/>
            <p:cNvSpPr/>
            <p:nvPr/>
          </p:nvSpPr>
          <p:spPr>
            <a:xfrm>
              <a:off x="5911256" y="3534862"/>
              <a:ext cx="43782" cy="15396"/>
            </a:xfrm>
            <a:custGeom>
              <a:avLst/>
              <a:gdLst/>
              <a:ahLst/>
              <a:cxnLst/>
              <a:rect l="l" t="t" r="r" b="b"/>
              <a:pathLst>
                <a:path w="1382" h="486" extrusionOk="0">
                  <a:moveTo>
                    <a:pt x="177" y="1"/>
                  </a:moveTo>
                  <a:cubicBezTo>
                    <a:pt x="137" y="1"/>
                    <a:pt x="96" y="16"/>
                    <a:pt x="60" y="45"/>
                  </a:cubicBezTo>
                  <a:cubicBezTo>
                    <a:pt x="0" y="105"/>
                    <a:pt x="0" y="200"/>
                    <a:pt x="60" y="260"/>
                  </a:cubicBezTo>
                  <a:cubicBezTo>
                    <a:pt x="203" y="402"/>
                    <a:pt x="441" y="486"/>
                    <a:pt x="703" y="486"/>
                  </a:cubicBezTo>
                  <a:cubicBezTo>
                    <a:pt x="953" y="486"/>
                    <a:pt x="1191" y="402"/>
                    <a:pt x="1346" y="260"/>
                  </a:cubicBezTo>
                  <a:cubicBezTo>
                    <a:pt x="1382" y="200"/>
                    <a:pt x="1382" y="105"/>
                    <a:pt x="1322" y="45"/>
                  </a:cubicBezTo>
                  <a:cubicBezTo>
                    <a:pt x="1286" y="16"/>
                    <a:pt x="1245" y="1"/>
                    <a:pt x="1204" y="1"/>
                  </a:cubicBezTo>
                  <a:cubicBezTo>
                    <a:pt x="1164" y="1"/>
                    <a:pt x="1126" y="16"/>
                    <a:pt x="1096" y="45"/>
                  </a:cubicBezTo>
                  <a:cubicBezTo>
                    <a:pt x="1036" y="105"/>
                    <a:pt x="881" y="176"/>
                    <a:pt x="691" y="176"/>
                  </a:cubicBezTo>
                  <a:cubicBezTo>
                    <a:pt x="477" y="176"/>
                    <a:pt x="346" y="105"/>
                    <a:pt x="286" y="45"/>
                  </a:cubicBezTo>
                  <a:cubicBezTo>
                    <a:pt x="256" y="16"/>
                    <a:pt x="218" y="1"/>
                    <a:pt x="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5" name="Google Shape;14035;p89"/>
            <p:cNvSpPr/>
            <p:nvPr/>
          </p:nvSpPr>
          <p:spPr>
            <a:xfrm>
              <a:off x="5894656" y="3490256"/>
              <a:ext cx="10201" cy="16252"/>
            </a:xfrm>
            <a:custGeom>
              <a:avLst/>
              <a:gdLst/>
              <a:ahLst/>
              <a:cxnLst/>
              <a:rect l="l" t="t" r="r" b="b"/>
              <a:pathLst>
                <a:path w="322" h="513" extrusionOk="0">
                  <a:moveTo>
                    <a:pt x="155" y="1"/>
                  </a:moveTo>
                  <a:cubicBezTo>
                    <a:pt x="72" y="1"/>
                    <a:pt x="1" y="84"/>
                    <a:pt x="1" y="167"/>
                  </a:cubicBezTo>
                  <a:lnTo>
                    <a:pt x="1" y="346"/>
                  </a:lnTo>
                  <a:cubicBezTo>
                    <a:pt x="1" y="441"/>
                    <a:pt x="72" y="513"/>
                    <a:pt x="155" y="513"/>
                  </a:cubicBezTo>
                  <a:cubicBezTo>
                    <a:pt x="251" y="513"/>
                    <a:pt x="322" y="441"/>
                    <a:pt x="322" y="346"/>
                  </a:cubicBezTo>
                  <a:lnTo>
                    <a:pt x="322" y="167"/>
                  </a:lnTo>
                  <a:cubicBezTo>
                    <a:pt x="322" y="84"/>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6" name="Google Shape;14036;p89"/>
            <p:cNvSpPr/>
            <p:nvPr/>
          </p:nvSpPr>
          <p:spPr>
            <a:xfrm>
              <a:off x="5961057" y="3490256"/>
              <a:ext cx="10201" cy="16252"/>
            </a:xfrm>
            <a:custGeom>
              <a:avLst/>
              <a:gdLst/>
              <a:ahLst/>
              <a:cxnLst/>
              <a:rect l="l" t="t" r="r" b="b"/>
              <a:pathLst>
                <a:path w="322" h="513" extrusionOk="0">
                  <a:moveTo>
                    <a:pt x="167" y="1"/>
                  </a:moveTo>
                  <a:cubicBezTo>
                    <a:pt x="71" y="1"/>
                    <a:pt x="0" y="84"/>
                    <a:pt x="0" y="167"/>
                  </a:cubicBezTo>
                  <a:lnTo>
                    <a:pt x="0" y="346"/>
                  </a:lnTo>
                  <a:cubicBezTo>
                    <a:pt x="0" y="441"/>
                    <a:pt x="71" y="513"/>
                    <a:pt x="167" y="513"/>
                  </a:cubicBezTo>
                  <a:cubicBezTo>
                    <a:pt x="250" y="513"/>
                    <a:pt x="321" y="441"/>
                    <a:pt x="321" y="346"/>
                  </a:cubicBezTo>
                  <a:lnTo>
                    <a:pt x="321" y="167"/>
                  </a:lnTo>
                  <a:cubicBezTo>
                    <a:pt x="321"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7" name="Google Shape;14037;p89"/>
            <p:cNvSpPr/>
            <p:nvPr/>
          </p:nvSpPr>
          <p:spPr>
            <a:xfrm>
              <a:off x="5801105" y="3347696"/>
              <a:ext cx="264813" cy="351933"/>
            </a:xfrm>
            <a:custGeom>
              <a:avLst/>
              <a:gdLst/>
              <a:ahLst/>
              <a:cxnLst/>
              <a:rect l="l" t="t" r="r" b="b"/>
              <a:pathLst>
                <a:path w="8359" h="11109" extrusionOk="0">
                  <a:moveTo>
                    <a:pt x="4608" y="310"/>
                  </a:moveTo>
                  <a:cubicBezTo>
                    <a:pt x="5061" y="310"/>
                    <a:pt x="5442" y="619"/>
                    <a:pt x="5549" y="1048"/>
                  </a:cubicBezTo>
                  <a:cubicBezTo>
                    <a:pt x="5559" y="1124"/>
                    <a:pt x="5621" y="1177"/>
                    <a:pt x="5689" y="1177"/>
                  </a:cubicBezTo>
                  <a:cubicBezTo>
                    <a:pt x="5706" y="1177"/>
                    <a:pt x="5723" y="1174"/>
                    <a:pt x="5740" y="1167"/>
                  </a:cubicBezTo>
                  <a:cubicBezTo>
                    <a:pt x="5835" y="1155"/>
                    <a:pt x="5894" y="1072"/>
                    <a:pt x="5859" y="976"/>
                  </a:cubicBezTo>
                  <a:cubicBezTo>
                    <a:pt x="5847" y="929"/>
                    <a:pt x="5835" y="869"/>
                    <a:pt x="5823" y="834"/>
                  </a:cubicBezTo>
                  <a:lnTo>
                    <a:pt x="6430" y="834"/>
                  </a:lnTo>
                  <a:cubicBezTo>
                    <a:pt x="6811" y="834"/>
                    <a:pt x="7145" y="1143"/>
                    <a:pt x="7145" y="1548"/>
                  </a:cubicBezTo>
                  <a:cubicBezTo>
                    <a:pt x="7145" y="1929"/>
                    <a:pt x="6835" y="2262"/>
                    <a:pt x="6430" y="2262"/>
                  </a:cubicBezTo>
                  <a:cubicBezTo>
                    <a:pt x="6335" y="2262"/>
                    <a:pt x="6263" y="2334"/>
                    <a:pt x="6263" y="2417"/>
                  </a:cubicBezTo>
                  <a:cubicBezTo>
                    <a:pt x="6263" y="2512"/>
                    <a:pt x="6335" y="2584"/>
                    <a:pt x="6430" y="2584"/>
                  </a:cubicBezTo>
                  <a:cubicBezTo>
                    <a:pt x="6490" y="2584"/>
                    <a:pt x="6549" y="2584"/>
                    <a:pt x="6609" y="2572"/>
                  </a:cubicBezTo>
                  <a:lnTo>
                    <a:pt x="6609" y="2953"/>
                  </a:lnTo>
                  <a:lnTo>
                    <a:pt x="6073" y="2953"/>
                  </a:lnTo>
                  <a:cubicBezTo>
                    <a:pt x="5978" y="2953"/>
                    <a:pt x="5906" y="3036"/>
                    <a:pt x="5906" y="3120"/>
                  </a:cubicBezTo>
                  <a:cubicBezTo>
                    <a:pt x="5906" y="3215"/>
                    <a:pt x="5978" y="3286"/>
                    <a:pt x="6073" y="3286"/>
                  </a:cubicBezTo>
                  <a:lnTo>
                    <a:pt x="6609" y="3286"/>
                  </a:lnTo>
                  <a:lnTo>
                    <a:pt x="6609" y="3655"/>
                  </a:lnTo>
                  <a:lnTo>
                    <a:pt x="1715" y="3655"/>
                  </a:lnTo>
                  <a:lnTo>
                    <a:pt x="1715" y="3286"/>
                  </a:lnTo>
                  <a:lnTo>
                    <a:pt x="5382" y="3286"/>
                  </a:lnTo>
                  <a:cubicBezTo>
                    <a:pt x="5478" y="3286"/>
                    <a:pt x="5549" y="3215"/>
                    <a:pt x="5549" y="3120"/>
                  </a:cubicBezTo>
                  <a:cubicBezTo>
                    <a:pt x="5549" y="3036"/>
                    <a:pt x="5478" y="2953"/>
                    <a:pt x="5382" y="2953"/>
                  </a:cubicBezTo>
                  <a:lnTo>
                    <a:pt x="1715" y="2953"/>
                  </a:lnTo>
                  <a:lnTo>
                    <a:pt x="1715" y="2560"/>
                  </a:lnTo>
                  <a:cubicBezTo>
                    <a:pt x="1775" y="2572"/>
                    <a:pt x="1834" y="2572"/>
                    <a:pt x="1894" y="2572"/>
                  </a:cubicBezTo>
                  <a:cubicBezTo>
                    <a:pt x="1977" y="2572"/>
                    <a:pt x="2049" y="2500"/>
                    <a:pt x="2049" y="2405"/>
                  </a:cubicBezTo>
                  <a:cubicBezTo>
                    <a:pt x="2049" y="2322"/>
                    <a:pt x="1977" y="2239"/>
                    <a:pt x="1894" y="2239"/>
                  </a:cubicBezTo>
                  <a:cubicBezTo>
                    <a:pt x="1501" y="2239"/>
                    <a:pt x="1191" y="1929"/>
                    <a:pt x="1191" y="1548"/>
                  </a:cubicBezTo>
                  <a:cubicBezTo>
                    <a:pt x="1191" y="1155"/>
                    <a:pt x="1501" y="834"/>
                    <a:pt x="1906" y="834"/>
                  </a:cubicBezTo>
                  <a:lnTo>
                    <a:pt x="2513" y="834"/>
                  </a:lnTo>
                  <a:cubicBezTo>
                    <a:pt x="2501" y="869"/>
                    <a:pt x="2489" y="929"/>
                    <a:pt x="2465" y="976"/>
                  </a:cubicBezTo>
                  <a:cubicBezTo>
                    <a:pt x="2453" y="1072"/>
                    <a:pt x="2501" y="1155"/>
                    <a:pt x="2584" y="1167"/>
                  </a:cubicBezTo>
                  <a:lnTo>
                    <a:pt x="2632" y="1167"/>
                  </a:lnTo>
                  <a:cubicBezTo>
                    <a:pt x="2703" y="1167"/>
                    <a:pt x="2763" y="1131"/>
                    <a:pt x="2799" y="1048"/>
                  </a:cubicBezTo>
                  <a:cubicBezTo>
                    <a:pt x="2906" y="619"/>
                    <a:pt x="3287" y="310"/>
                    <a:pt x="3739" y="310"/>
                  </a:cubicBezTo>
                  <a:close/>
                  <a:moveTo>
                    <a:pt x="2084" y="3965"/>
                  </a:moveTo>
                  <a:cubicBezTo>
                    <a:pt x="2084" y="4072"/>
                    <a:pt x="2037" y="4167"/>
                    <a:pt x="1977" y="4239"/>
                  </a:cubicBezTo>
                  <a:cubicBezTo>
                    <a:pt x="1906" y="4310"/>
                    <a:pt x="1822" y="4346"/>
                    <a:pt x="1727" y="4346"/>
                  </a:cubicBezTo>
                  <a:lnTo>
                    <a:pt x="1715" y="4346"/>
                  </a:lnTo>
                  <a:lnTo>
                    <a:pt x="1715" y="3965"/>
                  </a:lnTo>
                  <a:close/>
                  <a:moveTo>
                    <a:pt x="6609" y="3965"/>
                  </a:moveTo>
                  <a:lnTo>
                    <a:pt x="6609" y="4346"/>
                  </a:lnTo>
                  <a:lnTo>
                    <a:pt x="6597" y="4346"/>
                  </a:lnTo>
                  <a:cubicBezTo>
                    <a:pt x="6502" y="4346"/>
                    <a:pt x="6406" y="4298"/>
                    <a:pt x="6347" y="4239"/>
                  </a:cubicBezTo>
                  <a:cubicBezTo>
                    <a:pt x="6263" y="4167"/>
                    <a:pt x="6240" y="4072"/>
                    <a:pt x="6240" y="3977"/>
                  </a:cubicBezTo>
                  <a:lnTo>
                    <a:pt x="6240" y="3965"/>
                  </a:lnTo>
                  <a:close/>
                  <a:moveTo>
                    <a:pt x="6454" y="5953"/>
                  </a:moveTo>
                  <a:cubicBezTo>
                    <a:pt x="6549" y="6025"/>
                    <a:pt x="6609" y="6132"/>
                    <a:pt x="6609" y="6251"/>
                  </a:cubicBezTo>
                  <a:cubicBezTo>
                    <a:pt x="6609" y="6346"/>
                    <a:pt x="6561" y="6453"/>
                    <a:pt x="6478" y="6513"/>
                  </a:cubicBezTo>
                  <a:cubicBezTo>
                    <a:pt x="6430" y="6561"/>
                    <a:pt x="6418" y="6608"/>
                    <a:pt x="6418" y="6656"/>
                  </a:cubicBezTo>
                  <a:cubicBezTo>
                    <a:pt x="6418" y="6703"/>
                    <a:pt x="6430" y="6739"/>
                    <a:pt x="6430" y="6751"/>
                  </a:cubicBezTo>
                  <a:cubicBezTo>
                    <a:pt x="6430" y="7049"/>
                    <a:pt x="6192" y="7287"/>
                    <a:pt x="5894" y="7287"/>
                  </a:cubicBezTo>
                  <a:cubicBezTo>
                    <a:pt x="5775" y="7287"/>
                    <a:pt x="5656" y="7239"/>
                    <a:pt x="5549" y="7168"/>
                  </a:cubicBezTo>
                  <a:cubicBezTo>
                    <a:pt x="5966" y="6870"/>
                    <a:pt x="6299" y="6441"/>
                    <a:pt x="6454" y="5953"/>
                  </a:cubicBezTo>
                  <a:close/>
                  <a:moveTo>
                    <a:pt x="5918" y="3965"/>
                  </a:moveTo>
                  <a:lnTo>
                    <a:pt x="5918" y="3989"/>
                  </a:lnTo>
                  <a:cubicBezTo>
                    <a:pt x="5918" y="4167"/>
                    <a:pt x="6002" y="4346"/>
                    <a:pt x="6132" y="4477"/>
                  </a:cubicBezTo>
                  <a:cubicBezTo>
                    <a:pt x="6263" y="4608"/>
                    <a:pt x="6430" y="4667"/>
                    <a:pt x="6621" y="4667"/>
                  </a:cubicBezTo>
                  <a:lnTo>
                    <a:pt x="6716" y="4667"/>
                  </a:lnTo>
                  <a:cubicBezTo>
                    <a:pt x="6859" y="4667"/>
                    <a:pt x="6978" y="4786"/>
                    <a:pt x="6978" y="4941"/>
                  </a:cubicBezTo>
                  <a:cubicBezTo>
                    <a:pt x="6978" y="5084"/>
                    <a:pt x="6859" y="5203"/>
                    <a:pt x="6716" y="5203"/>
                  </a:cubicBezTo>
                  <a:lnTo>
                    <a:pt x="6609" y="5203"/>
                  </a:lnTo>
                  <a:lnTo>
                    <a:pt x="6609" y="5191"/>
                  </a:lnTo>
                  <a:cubicBezTo>
                    <a:pt x="6609" y="5096"/>
                    <a:pt x="6537" y="5025"/>
                    <a:pt x="6442" y="5025"/>
                  </a:cubicBezTo>
                  <a:cubicBezTo>
                    <a:pt x="6359" y="5025"/>
                    <a:pt x="6287" y="5096"/>
                    <a:pt x="6287" y="5191"/>
                  </a:cubicBezTo>
                  <a:cubicBezTo>
                    <a:pt x="6287" y="6346"/>
                    <a:pt x="5347" y="7287"/>
                    <a:pt x="4180" y="7287"/>
                  </a:cubicBezTo>
                  <a:cubicBezTo>
                    <a:pt x="4172" y="7287"/>
                    <a:pt x="4165" y="7287"/>
                    <a:pt x="4158" y="7287"/>
                  </a:cubicBezTo>
                  <a:cubicBezTo>
                    <a:pt x="2978" y="7287"/>
                    <a:pt x="2049" y="6339"/>
                    <a:pt x="2049" y="5191"/>
                  </a:cubicBezTo>
                  <a:cubicBezTo>
                    <a:pt x="2049" y="5096"/>
                    <a:pt x="1977" y="5025"/>
                    <a:pt x="1894" y="5025"/>
                  </a:cubicBezTo>
                  <a:cubicBezTo>
                    <a:pt x="1799" y="5025"/>
                    <a:pt x="1727" y="5096"/>
                    <a:pt x="1727" y="5191"/>
                  </a:cubicBezTo>
                  <a:lnTo>
                    <a:pt x="1727" y="5203"/>
                  </a:lnTo>
                  <a:lnTo>
                    <a:pt x="1620" y="5203"/>
                  </a:lnTo>
                  <a:cubicBezTo>
                    <a:pt x="1477" y="5203"/>
                    <a:pt x="1358" y="5084"/>
                    <a:pt x="1358" y="4941"/>
                  </a:cubicBezTo>
                  <a:cubicBezTo>
                    <a:pt x="1358" y="4786"/>
                    <a:pt x="1477" y="4667"/>
                    <a:pt x="1620" y="4667"/>
                  </a:cubicBezTo>
                  <a:lnTo>
                    <a:pt x="1715" y="4667"/>
                  </a:lnTo>
                  <a:cubicBezTo>
                    <a:pt x="1894" y="4667"/>
                    <a:pt x="2072" y="4596"/>
                    <a:pt x="2203" y="4477"/>
                  </a:cubicBezTo>
                  <a:cubicBezTo>
                    <a:pt x="2334" y="4346"/>
                    <a:pt x="2418" y="4179"/>
                    <a:pt x="2418" y="3989"/>
                  </a:cubicBezTo>
                  <a:lnTo>
                    <a:pt x="2418" y="3965"/>
                  </a:lnTo>
                  <a:close/>
                  <a:moveTo>
                    <a:pt x="1846" y="5977"/>
                  </a:moveTo>
                  <a:cubicBezTo>
                    <a:pt x="2013" y="6465"/>
                    <a:pt x="2334" y="6906"/>
                    <a:pt x="2751" y="7203"/>
                  </a:cubicBezTo>
                  <a:cubicBezTo>
                    <a:pt x="2668" y="7263"/>
                    <a:pt x="2549" y="7299"/>
                    <a:pt x="2418" y="7299"/>
                  </a:cubicBezTo>
                  <a:cubicBezTo>
                    <a:pt x="2120" y="7299"/>
                    <a:pt x="1882" y="7061"/>
                    <a:pt x="1882" y="6763"/>
                  </a:cubicBezTo>
                  <a:cubicBezTo>
                    <a:pt x="1882" y="6739"/>
                    <a:pt x="1882" y="6703"/>
                    <a:pt x="1894" y="6680"/>
                  </a:cubicBezTo>
                  <a:cubicBezTo>
                    <a:pt x="1906" y="6620"/>
                    <a:pt x="1882" y="6561"/>
                    <a:pt x="1834" y="6525"/>
                  </a:cubicBezTo>
                  <a:cubicBezTo>
                    <a:pt x="1739" y="6453"/>
                    <a:pt x="1691" y="6358"/>
                    <a:pt x="1691" y="6263"/>
                  </a:cubicBezTo>
                  <a:cubicBezTo>
                    <a:pt x="1691" y="6144"/>
                    <a:pt x="1751" y="6037"/>
                    <a:pt x="1846" y="5977"/>
                  </a:cubicBezTo>
                  <a:close/>
                  <a:moveTo>
                    <a:pt x="5192" y="7382"/>
                  </a:moveTo>
                  <a:lnTo>
                    <a:pt x="5192" y="7775"/>
                  </a:lnTo>
                  <a:cubicBezTo>
                    <a:pt x="4847" y="7918"/>
                    <a:pt x="4513" y="7989"/>
                    <a:pt x="4132" y="7989"/>
                  </a:cubicBezTo>
                  <a:lnTo>
                    <a:pt x="3977" y="7989"/>
                  </a:lnTo>
                  <a:cubicBezTo>
                    <a:pt x="3882" y="7989"/>
                    <a:pt x="3811" y="8049"/>
                    <a:pt x="3799" y="8132"/>
                  </a:cubicBezTo>
                  <a:cubicBezTo>
                    <a:pt x="3799" y="8227"/>
                    <a:pt x="3858" y="8299"/>
                    <a:pt x="3942" y="8311"/>
                  </a:cubicBezTo>
                  <a:lnTo>
                    <a:pt x="4120" y="8311"/>
                  </a:lnTo>
                  <a:cubicBezTo>
                    <a:pt x="4501" y="8311"/>
                    <a:pt x="4859" y="8251"/>
                    <a:pt x="5216" y="8120"/>
                  </a:cubicBezTo>
                  <a:cubicBezTo>
                    <a:pt x="5251" y="8275"/>
                    <a:pt x="5370" y="8394"/>
                    <a:pt x="5525" y="8454"/>
                  </a:cubicBezTo>
                  <a:lnTo>
                    <a:pt x="5704" y="8513"/>
                  </a:lnTo>
                  <a:cubicBezTo>
                    <a:pt x="5418" y="8835"/>
                    <a:pt x="4823" y="9049"/>
                    <a:pt x="4156" y="9049"/>
                  </a:cubicBezTo>
                  <a:cubicBezTo>
                    <a:pt x="3501" y="9049"/>
                    <a:pt x="2894" y="8835"/>
                    <a:pt x="2573" y="8525"/>
                  </a:cubicBezTo>
                  <a:lnTo>
                    <a:pt x="2751" y="8466"/>
                  </a:lnTo>
                  <a:cubicBezTo>
                    <a:pt x="2906" y="8406"/>
                    <a:pt x="3025" y="8287"/>
                    <a:pt x="3073" y="8132"/>
                  </a:cubicBezTo>
                  <a:cubicBezTo>
                    <a:pt x="3132" y="8156"/>
                    <a:pt x="3168" y="8180"/>
                    <a:pt x="3227" y="8192"/>
                  </a:cubicBezTo>
                  <a:lnTo>
                    <a:pt x="3275" y="8192"/>
                  </a:lnTo>
                  <a:cubicBezTo>
                    <a:pt x="3346" y="8192"/>
                    <a:pt x="3406" y="8156"/>
                    <a:pt x="3430" y="8073"/>
                  </a:cubicBezTo>
                  <a:cubicBezTo>
                    <a:pt x="3454" y="7989"/>
                    <a:pt x="3406" y="7894"/>
                    <a:pt x="3323" y="7870"/>
                  </a:cubicBezTo>
                  <a:cubicBezTo>
                    <a:pt x="3239" y="7834"/>
                    <a:pt x="3156" y="7811"/>
                    <a:pt x="3084" y="7775"/>
                  </a:cubicBezTo>
                  <a:lnTo>
                    <a:pt x="3084" y="7382"/>
                  </a:lnTo>
                  <a:cubicBezTo>
                    <a:pt x="3394" y="7525"/>
                    <a:pt x="3763" y="7620"/>
                    <a:pt x="4132" y="7620"/>
                  </a:cubicBezTo>
                  <a:cubicBezTo>
                    <a:pt x="4513" y="7620"/>
                    <a:pt x="4882" y="7525"/>
                    <a:pt x="5192" y="7382"/>
                  </a:cubicBezTo>
                  <a:close/>
                  <a:moveTo>
                    <a:pt x="3727" y="0"/>
                  </a:moveTo>
                  <a:cubicBezTo>
                    <a:pt x="3311" y="0"/>
                    <a:pt x="2918" y="203"/>
                    <a:pt x="2680" y="512"/>
                  </a:cubicBezTo>
                  <a:lnTo>
                    <a:pt x="1894" y="512"/>
                  </a:lnTo>
                  <a:cubicBezTo>
                    <a:pt x="1322" y="512"/>
                    <a:pt x="858" y="976"/>
                    <a:pt x="858" y="1548"/>
                  </a:cubicBezTo>
                  <a:cubicBezTo>
                    <a:pt x="858" y="1929"/>
                    <a:pt x="1072" y="2250"/>
                    <a:pt x="1382" y="2441"/>
                  </a:cubicBezTo>
                  <a:lnTo>
                    <a:pt x="1382" y="4382"/>
                  </a:lnTo>
                  <a:cubicBezTo>
                    <a:pt x="1179" y="4477"/>
                    <a:pt x="1049" y="4679"/>
                    <a:pt x="1049" y="4941"/>
                  </a:cubicBezTo>
                  <a:cubicBezTo>
                    <a:pt x="1049" y="5263"/>
                    <a:pt x="1310" y="5537"/>
                    <a:pt x="1644" y="5537"/>
                  </a:cubicBezTo>
                  <a:lnTo>
                    <a:pt x="1751" y="5537"/>
                  </a:lnTo>
                  <a:cubicBezTo>
                    <a:pt x="1751" y="5560"/>
                    <a:pt x="1775" y="5596"/>
                    <a:pt x="1775" y="5620"/>
                  </a:cubicBezTo>
                  <a:cubicBezTo>
                    <a:pt x="1537" y="5739"/>
                    <a:pt x="1382" y="5977"/>
                    <a:pt x="1382" y="6227"/>
                  </a:cubicBezTo>
                  <a:cubicBezTo>
                    <a:pt x="1382" y="6394"/>
                    <a:pt x="1441" y="6561"/>
                    <a:pt x="1560" y="6691"/>
                  </a:cubicBezTo>
                  <a:lnTo>
                    <a:pt x="1560" y="6751"/>
                  </a:lnTo>
                  <a:cubicBezTo>
                    <a:pt x="1560" y="7227"/>
                    <a:pt x="1953" y="7620"/>
                    <a:pt x="2430" y="7620"/>
                  </a:cubicBezTo>
                  <a:cubicBezTo>
                    <a:pt x="2549" y="7620"/>
                    <a:pt x="2680" y="7584"/>
                    <a:pt x="2787" y="7537"/>
                  </a:cubicBezTo>
                  <a:lnTo>
                    <a:pt x="2787" y="7977"/>
                  </a:lnTo>
                  <a:cubicBezTo>
                    <a:pt x="2787" y="8049"/>
                    <a:pt x="2739" y="8120"/>
                    <a:pt x="2668" y="8156"/>
                  </a:cubicBezTo>
                  <a:lnTo>
                    <a:pt x="810" y="8811"/>
                  </a:lnTo>
                  <a:cubicBezTo>
                    <a:pt x="334" y="8966"/>
                    <a:pt x="1" y="9430"/>
                    <a:pt x="1" y="9954"/>
                  </a:cubicBezTo>
                  <a:lnTo>
                    <a:pt x="1" y="10954"/>
                  </a:lnTo>
                  <a:cubicBezTo>
                    <a:pt x="1" y="11037"/>
                    <a:pt x="72" y="11109"/>
                    <a:pt x="167" y="11109"/>
                  </a:cubicBezTo>
                  <a:cubicBezTo>
                    <a:pt x="251" y="11109"/>
                    <a:pt x="322" y="11037"/>
                    <a:pt x="322" y="10954"/>
                  </a:cubicBezTo>
                  <a:lnTo>
                    <a:pt x="322" y="9954"/>
                  </a:lnTo>
                  <a:cubicBezTo>
                    <a:pt x="322" y="9847"/>
                    <a:pt x="346" y="9739"/>
                    <a:pt x="382" y="9644"/>
                  </a:cubicBezTo>
                  <a:lnTo>
                    <a:pt x="1203" y="10335"/>
                  </a:lnTo>
                  <a:cubicBezTo>
                    <a:pt x="1322" y="10442"/>
                    <a:pt x="1394" y="10597"/>
                    <a:pt x="1394" y="10740"/>
                  </a:cubicBezTo>
                  <a:lnTo>
                    <a:pt x="1394" y="10954"/>
                  </a:lnTo>
                  <a:cubicBezTo>
                    <a:pt x="1394" y="11037"/>
                    <a:pt x="1477" y="11109"/>
                    <a:pt x="1560" y="11109"/>
                  </a:cubicBezTo>
                  <a:cubicBezTo>
                    <a:pt x="1656" y="11109"/>
                    <a:pt x="1727" y="11037"/>
                    <a:pt x="1727" y="10954"/>
                  </a:cubicBezTo>
                  <a:lnTo>
                    <a:pt x="1727" y="10740"/>
                  </a:lnTo>
                  <a:cubicBezTo>
                    <a:pt x="1727" y="10490"/>
                    <a:pt x="1620" y="10251"/>
                    <a:pt x="1430" y="10085"/>
                  </a:cubicBezTo>
                  <a:lnTo>
                    <a:pt x="560" y="9347"/>
                  </a:lnTo>
                  <a:cubicBezTo>
                    <a:pt x="656" y="9239"/>
                    <a:pt x="787" y="9144"/>
                    <a:pt x="918" y="9108"/>
                  </a:cubicBezTo>
                  <a:lnTo>
                    <a:pt x="2263" y="8632"/>
                  </a:lnTo>
                  <a:cubicBezTo>
                    <a:pt x="2620" y="9073"/>
                    <a:pt x="3346" y="9358"/>
                    <a:pt x="4180" y="9358"/>
                  </a:cubicBezTo>
                  <a:cubicBezTo>
                    <a:pt x="4489" y="9358"/>
                    <a:pt x="4775" y="9311"/>
                    <a:pt x="5049" y="9251"/>
                  </a:cubicBezTo>
                  <a:lnTo>
                    <a:pt x="5073" y="9287"/>
                  </a:lnTo>
                  <a:cubicBezTo>
                    <a:pt x="5180" y="9382"/>
                    <a:pt x="5240" y="9525"/>
                    <a:pt x="5240" y="9656"/>
                  </a:cubicBezTo>
                  <a:lnTo>
                    <a:pt x="5240" y="10930"/>
                  </a:lnTo>
                  <a:cubicBezTo>
                    <a:pt x="5240" y="11025"/>
                    <a:pt x="5311" y="11097"/>
                    <a:pt x="5406" y="11097"/>
                  </a:cubicBezTo>
                  <a:cubicBezTo>
                    <a:pt x="5490" y="11097"/>
                    <a:pt x="5561" y="11025"/>
                    <a:pt x="5561" y="10930"/>
                  </a:cubicBezTo>
                  <a:lnTo>
                    <a:pt x="5561" y="9656"/>
                  </a:lnTo>
                  <a:cubicBezTo>
                    <a:pt x="5561" y="9466"/>
                    <a:pt x="5501" y="9287"/>
                    <a:pt x="5382" y="9132"/>
                  </a:cubicBezTo>
                  <a:cubicBezTo>
                    <a:pt x="5680" y="9013"/>
                    <a:pt x="5942" y="8835"/>
                    <a:pt x="6097" y="8632"/>
                  </a:cubicBezTo>
                  <a:lnTo>
                    <a:pt x="7442" y="9108"/>
                  </a:lnTo>
                  <a:cubicBezTo>
                    <a:pt x="7573" y="9144"/>
                    <a:pt x="7704" y="9239"/>
                    <a:pt x="7799" y="9347"/>
                  </a:cubicBezTo>
                  <a:lnTo>
                    <a:pt x="6930" y="10085"/>
                  </a:lnTo>
                  <a:cubicBezTo>
                    <a:pt x="6740" y="10251"/>
                    <a:pt x="6633" y="10490"/>
                    <a:pt x="6633" y="10740"/>
                  </a:cubicBezTo>
                  <a:lnTo>
                    <a:pt x="6633" y="10954"/>
                  </a:lnTo>
                  <a:cubicBezTo>
                    <a:pt x="6633" y="11037"/>
                    <a:pt x="6716" y="11109"/>
                    <a:pt x="6799" y="11109"/>
                  </a:cubicBezTo>
                  <a:cubicBezTo>
                    <a:pt x="6894" y="11109"/>
                    <a:pt x="6966" y="11037"/>
                    <a:pt x="6966" y="10954"/>
                  </a:cubicBezTo>
                  <a:lnTo>
                    <a:pt x="6966" y="10740"/>
                  </a:lnTo>
                  <a:cubicBezTo>
                    <a:pt x="6966" y="10597"/>
                    <a:pt x="7037" y="10442"/>
                    <a:pt x="7156" y="10335"/>
                  </a:cubicBezTo>
                  <a:lnTo>
                    <a:pt x="7978" y="9632"/>
                  </a:lnTo>
                  <a:cubicBezTo>
                    <a:pt x="8002" y="9739"/>
                    <a:pt x="8037" y="9847"/>
                    <a:pt x="8037" y="9954"/>
                  </a:cubicBezTo>
                  <a:lnTo>
                    <a:pt x="8037" y="10954"/>
                  </a:lnTo>
                  <a:cubicBezTo>
                    <a:pt x="8037" y="11037"/>
                    <a:pt x="8109" y="11109"/>
                    <a:pt x="8204" y="11109"/>
                  </a:cubicBezTo>
                  <a:cubicBezTo>
                    <a:pt x="8288" y="11109"/>
                    <a:pt x="8359" y="11037"/>
                    <a:pt x="8359" y="10954"/>
                  </a:cubicBezTo>
                  <a:lnTo>
                    <a:pt x="8359" y="9954"/>
                  </a:lnTo>
                  <a:cubicBezTo>
                    <a:pt x="8335" y="9430"/>
                    <a:pt x="8002" y="8966"/>
                    <a:pt x="7514" y="8811"/>
                  </a:cubicBezTo>
                  <a:lnTo>
                    <a:pt x="5656" y="8156"/>
                  </a:lnTo>
                  <a:cubicBezTo>
                    <a:pt x="5585" y="8120"/>
                    <a:pt x="5537" y="8061"/>
                    <a:pt x="5537" y="7977"/>
                  </a:cubicBezTo>
                  <a:lnTo>
                    <a:pt x="5537" y="7537"/>
                  </a:lnTo>
                  <a:cubicBezTo>
                    <a:pt x="5644" y="7584"/>
                    <a:pt x="5775" y="7620"/>
                    <a:pt x="5894" y="7620"/>
                  </a:cubicBezTo>
                  <a:cubicBezTo>
                    <a:pt x="6371" y="7620"/>
                    <a:pt x="6764" y="7227"/>
                    <a:pt x="6764" y="6751"/>
                  </a:cubicBezTo>
                  <a:lnTo>
                    <a:pt x="6764" y="6691"/>
                  </a:lnTo>
                  <a:cubicBezTo>
                    <a:pt x="6883" y="6572"/>
                    <a:pt x="6942" y="6406"/>
                    <a:pt x="6942" y="6227"/>
                  </a:cubicBezTo>
                  <a:cubicBezTo>
                    <a:pt x="6942" y="5965"/>
                    <a:pt x="6787" y="5727"/>
                    <a:pt x="6549" y="5620"/>
                  </a:cubicBezTo>
                  <a:cubicBezTo>
                    <a:pt x="6549" y="5596"/>
                    <a:pt x="6561" y="5560"/>
                    <a:pt x="6561" y="5537"/>
                  </a:cubicBezTo>
                  <a:lnTo>
                    <a:pt x="6680" y="5537"/>
                  </a:lnTo>
                  <a:cubicBezTo>
                    <a:pt x="7014" y="5537"/>
                    <a:pt x="7275" y="5263"/>
                    <a:pt x="7275" y="4941"/>
                  </a:cubicBezTo>
                  <a:cubicBezTo>
                    <a:pt x="7275" y="4703"/>
                    <a:pt x="7133" y="4489"/>
                    <a:pt x="6942" y="4382"/>
                  </a:cubicBezTo>
                  <a:lnTo>
                    <a:pt x="6942" y="2441"/>
                  </a:lnTo>
                  <a:cubicBezTo>
                    <a:pt x="7252" y="2250"/>
                    <a:pt x="7454" y="1917"/>
                    <a:pt x="7454" y="1548"/>
                  </a:cubicBezTo>
                  <a:cubicBezTo>
                    <a:pt x="7454" y="976"/>
                    <a:pt x="7002" y="512"/>
                    <a:pt x="6430" y="512"/>
                  </a:cubicBezTo>
                  <a:lnTo>
                    <a:pt x="5644" y="512"/>
                  </a:lnTo>
                  <a:cubicBezTo>
                    <a:pt x="5406" y="191"/>
                    <a:pt x="5013" y="0"/>
                    <a:pt x="4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38" name="Google Shape;14038;p89"/>
          <p:cNvGrpSpPr/>
          <p:nvPr/>
        </p:nvGrpSpPr>
        <p:grpSpPr>
          <a:xfrm>
            <a:off x="5349253" y="3171536"/>
            <a:ext cx="265922" cy="352693"/>
            <a:chOff x="5349253" y="3346936"/>
            <a:chExt cx="265922" cy="352693"/>
          </a:xfrm>
        </p:grpSpPr>
        <p:sp>
          <p:nvSpPr>
            <p:cNvPr id="14039" name="Google Shape;14039;p89"/>
            <p:cNvSpPr/>
            <p:nvPr/>
          </p:nvSpPr>
          <p:spPr>
            <a:xfrm>
              <a:off x="5460133" y="3534862"/>
              <a:ext cx="44162" cy="15396"/>
            </a:xfrm>
            <a:custGeom>
              <a:avLst/>
              <a:gdLst/>
              <a:ahLst/>
              <a:cxnLst/>
              <a:rect l="l" t="t" r="r" b="b"/>
              <a:pathLst>
                <a:path w="1394" h="486" extrusionOk="0">
                  <a:moveTo>
                    <a:pt x="173" y="1"/>
                  </a:moveTo>
                  <a:cubicBezTo>
                    <a:pt x="131" y="1"/>
                    <a:pt x="90" y="16"/>
                    <a:pt x="60" y="45"/>
                  </a:cubicBezTo>
                  <a:cubicBezTo>
                    <a:pt x="1" y="105"/>
                    <a:pt x="1" y="200"/>
                    <a:pt x="60" y="260"/>
                  </a:cubicBezTo>
                  <a:cubicBezTo>
                    <a:pt x="203" y="402"/>
                    <a:pt x="429" y="486"/>
                    <a:pt x="703" y="486"/>
                  </a:cubicBezTo>
                  <a:cubicBezTo>
                    <a:pt x="965" y="486"/>
                    <a:pt x="1191" y="402"/>
                    <a:pt x="1346" y="260"/>
                  </a:cubicBezTo>
                  <a:cubicBezTo>
                    <a:pt x="1394" y="200"/>
                    <a:pt x="1394" y="105"/>
                    <a:pt x="1310" y="45"/>
                  </a:cubicBezTo>
                  <a:cubicBezTo>
                    <a:pt x="1280" y="16"/>
                    <a:pt x="1242" y="1"/>
                    <a:pt x="1203" y="1"/>
                  </a:cubicBezTo>
                  <a:cubicBezTo>
                    <a:pt x="1164" y="1"/>
                    <a:pt x="1126" y="16"/>
                    <a:pt x="1096" y="45"/>
                  </a:cubicBezTo>
                  <a:cubicBezTo>
                    <a:pt x="1024" y="105"/>
                    <a:pt x="882" y="176"/>
                    <a:pt x="691" y="176"/>
                  </a:cubicBezTo>
                  <a:cubicBezTo>
                    <a:pt x="501" y="176"/>
                    <a:pt x="346" y="105"/>
                    <a:pt x="286" y="45"/>
                  </a:cubicBezTo>
                  <a:cubicBezTo>
                    <a:pt x="256" y="16"/>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0" name="Google Shape;14040;p89"/>
            <p:cNvSpPr/>
            <p:nvPr/>
          </p:nvSpPr>
          <p:spPr>
            <a:xfrm>
              <a:off x="5443153" y="3495927"/>
              <a:ext cx="10613" cy="16252"/>
            </a:xfrm>
            <a:custGeom>
              <a:avLst/>
              <a:gdLst/>
              <a:ahLst/>
              <a:cxnLst/>
              <a:rect l="l" t="t" r="r" b="b"/>
              <a:pathLst>
                <a:path w="335" h="513" extrusionOk="0">
                  <a:moveTo>
                    <a:pt x="167" y="0"/>
                  </a:moveTo>
                  <a:cubicBezTo>
                    <a:pt x="84" y="0"/>
                    <a:pt x="1" y="84"/>
                    <a:pt x="1" y="167"/>
                  </a:cubicBezTo>
                  <a:lnTo>
                    <a:pt x="1" y="346"/>
                  </a:lnTo>
                  <a:cubicBezTo>
                    <a:pt x="1" y="441"/>
                    <a:pt x="84" y="512"/>
                    <a:pt x="167" y="512"/>
                  </a:cubicBezTo>
                  <a:cubicBezTo>
                    <a:pt x="251" y="512"/>
                    <a:pt x="334" y="441"/>
                    <a:pt x="334" y="346"/>
                  </a:cubicBezTo>
                  <a:lnTo>
                    <a:pt x="334" y="167"/>
                  </a:lnTo>
                  <a:cubicBezTo>
                    <a:pt x="334" y="84"/>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1" name="Google Shape;14041;p89"/>
            <p:cNvSpPr/>
            <p:nvPr/>
          </p:nvSpPr>
          <p:spPr>
            <a:xfrm>
              <a:off x="5509934" y="3495927"/>
              <a:ext cx="10201" cy="16252"/>
            </a:xfrm>
            <a:custGeom>
              <a:avLst/>
              <a:gdLst/>
              <a:ahLst/>
              <a:cxnLst/>
              <a:rect l="l" t="t" r="r" b="b"/>
              <a:pathLst>
                <a:path w="322" h="513" extrusionOk="0">
                  <a:moveTo>
                    <a:pt x="155" y="0"/>
                  </a:moveTo>
                  <a:cubicBezTo>
                    <a:pt x="72" y="0"/>
                    <a:pt x="0" y="84"/>
                    <a:pt x="0" y="167"/>
                  </a:cubicBezTo>
                  <a:lnTo>
                    <a:pt x="0" y="346"/>
                  </a:lnTo>
                  <a:cubicBezTo>
                    <a:pt x="0" y="441"/>
                    <a:pt x="72" y="512"/>
                    <a:pt x="155" y="512"/>
                  </a:cubicBezTo>
                  <a:cubicBezTo>
                    <a:pt x="250" y="512"/>
                    <a:pt x="322" y="441"/>
                    <a:pt x="322" y="346"/>
                  </a:cubicBezTo>
                  <a:lnTo>
                    <a:pt x="322" y="167"/>
                  </a:ln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2" name="Google Shape;14042;p89"/>
            <p:cNvSpPr/>
            <p:nvPr/>
          </p:nvSpPr>
          <p:spPr>
            <a:xfrm>
              <a:off x="5438242" y="3479707"/>
              <a:ext cx="21162" cy="10201"/>
            </a:xfrm>
            <a:custGeom>
              <a:avLst/>
              <a:gdLst/>
              <a:ahLst/>
              <a:cxnLst/>
              <a:rect l="l" t="t" r="r" b="b"/>
              <a:pathLst>
                <a:path w="668" h="322" extrusionOk="0">
                  <a:moveTo>
                    <a:pt x="156" y="0"/>
                  </a:moveTo>
                  <a:cubicBezTo>
                    <a:pt x="72" y="0"/>
                    <a:pt x="1" y="72"/>
                    <a:pt x="1" y="155"/>
                  </a:cubicBezTo>
                  <a:cubicBezTo>
                    <a:pt x="1" y="250"/>
                    <a:pt x="72" y="322"/>
                    <a:pt x="156" y="322"/>
                  </a:cubicBezTo>
                  <a:lnTo>
                    <a:pt x="501" y="322"/>
                  </a:lnTo>
                  <a:cubicBezTo>
                    <a:pt x="596" y="322"/>
                    <a:pt x="668" y="250"/>
                    <a:pt x="668" y="155"/>
                  </a:cubicBezTo>
                  <a:cubicBezTo>
                    <a:pt x="668" y="72"/>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3" name="Google Shape;14043;p89"/>
            <p:cNvSpPr/>
            <p:nvPr/>
          </p:nvSpPr>
          <p:spPr>
            <a:xfrm>
              <a:off x="5504644" y="3479707"/>
              <a:ext cx="21162" cy="10201"/>
            </a:xfrm>
            <a:custGeom>
              <a:avLst/>
              <a:gdLst/>
              <a:ahLst/>
              <a:cxnLst/>
              <a:rect l="l" t="t" r="r" b="b"/>
              <a:pathLst>
                <a:path w="668" h="322" extrusionOk="0">
                  <a:moveTo>
                    <a:pt x="167" y="0"/>
                  </a:moveTo>
                  <a:cubicBezTo>
                    <a:pt x="72" y="0"/>
                    <a:pt x="0" y="72"/>
                    <a:pt x="0" y="155"/>
                  </a:cubicBezTo>
                  <a:cubicBezTo>
                    <a:pt x="0" y="250"/>
                    <a:pt x="72" y="322"/>
                    <a:pt x="167" y="322"/>
                  </a:cubicBezTo>
                  <a:lnTo>
                    <a:pt x="501" y="322"/>
                  </a:lnTo>
                  <a:cubicBezTo>
                    <a:pt x="596" y="322"/>
                    <a:pt x="667" y="250"/>
                    <a:pt x="667" y="155"/>
                  </a:cubicBezTo>
                  <a:cubicBezTo>
                    <a:pt x="655" y="72"/>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4" name="Google Shape;14044;p89"/>
            <p:cNvSpPr/>
            <p:nvPr/>
          </p:nvSpPr>
          <p:spPr>
            <a:xfrm>
              <a:off x="5349253" y="3346936"/>
              <a:ext cx="265922" cy="352693"/>
            </a:xfrm>
            <a:custGeom>
              <a:avLst/>
              <a:gdLst/>
              <a:ahLst/>
              <a:cxnLst/>
              <a:rect l="l" t="t" r="r" b="b"/>
              <a:pathLst>
                <a:path w="8394" h="11133" extrusionOk="0">
                  <a:moveTo>
                    <a:pt x="4179" y="334"/>
                  </a:moveTo>
                  <a:cubicBezTo>
                    <a:pt x="5810" y="334"/>
                    <a:pt x="7156" y="1667"/>
                    <a:pt x="7156" y="3310"/>
                  </a:cubicBezTo>
                  <a:lnTo>
                    <a:pt x="7156" y="3870"/>
                  </a:lnTo>
                  <a:cubicBezTo>
                    <a:pt x="7084" y="3846"/>
                    <a:pt x="7037" y="3846"/>
                    <a:pt x="6977" y="3846"/>
                  </a:cubicBezTo>
                  <a:lnTo>
                    <a:pt x="6953" y="3846"/>
                  </a:lnTo>
                  <a:lnTo>
                    <a:pt x="6953" y="3477"/>
                  </a:lnTo>
                  <a:cubicBezTo>
                    <a:pt x="6953" y="1941"/>
                    <a:pt x="5703" y="691"/>
                    <a:pt x="4179" y="691"/>
                  </a:cubicBezTo>
                  <a:cubicBezTo>
                    <a:pt x="2643" y="691"/>
                    <a:pt x="1393" y="1941"/>
                    <a:pt x="1393" y="3477"/>
                  </a:cubicBezTo>
                  <a:lnTo>
                    <a:pt x="1393" y="3834"/>
                  </a:lnTo>
                  <a:lnTo>
                    <a:pt x="1381" y="3834"/>
                  </a:lnTo>
                  <a:cubicBezTo>
                    <a:pt x="1322" y="3834"/>
                    <a:pt x="1238" y="3846"/>
                    <a:pt x="1203" y="3858"/>
                  </a:cubicBezTo>
                  <a:lnTo>
                    <a:pt x="1203" y="3310"/>
                  </a:lnTo>
                  <a:cubicBezTo>
                    <a:pt x="1203" y="1667"/>
                    <a:pt x="2536" y="334"/>
                    <a:pt x="4179" y="334"/>
                  </a:cubicBezTo>
                  <a:close/>
                  <a:moveTo>
                    <a:pt x="6953" y="4156"/>
                  </a:moveTo>
                  <a:cubicBezTo>
                    <a:pt x="7060" y="4156"/>
                    <a:pt x="7132" y="4251"/>
                    <a:pt x="7132" y="4334"/>
                  </a:cubicBezTo>
                  <a:lnTo>
                    <a:pt x="7132" y="5037"/>
                  </a:lnTo>
                  <a:cubicBezTo>
                    <a:pt x="7156" y="5156"/>
                    <a:pt x="7060" y="5227"/>
                    <a:pt x="6953" y="5227"/>
                  </a:cubicBezTo>
                  <a:lnTo>
                    <a:pt x="6596" y="5227"/>
                  </a:lnTo>
                  <a:lnTo>
                    <a:pt x="6596" y="5215"/>
                  </a:lnTo>
                  <a:lnTo>
                    <a:pt x="6596" y="4156"/>
                  </a:lnTo>
                  <a:close/>
                  <a:moveTo>
                    <a:pt x="1738" y="4168"/>
                  </a:moveTo>
                  <a:lnTo>
                    <a:pt x="1738" y="5239"/>
                  </a:lnTo>
                  <a:lnTo>
                    <a:pt x="1381" y="5239"/>
                  </a:lnTo>
                  <a:cubicBezTo>
                    <a:pt x="1274" y="5239"/>
                    <a:pt x="1203" y="5156"/>
                    <a:pt x="1203" y="5061"/>
                  </a:cubicBezTo>
                  <a:lnTo>
                    <a:pt x="1203" y="4346"/>
                  </a:lnTo>
                  <a:cubicBezTo>
                    <a:pt x="1203" y="4251"/>
                    <a:pt x="1286" y="4168"/>
                    <a:pt x="1381" y="4168"/>
                  </a:cubicBezTo>
                  <a:close/>
                  <a:moveTo>
                    <a:pt x="1203" y="5525"/>
                  </a:moveTo>
                  <a:cubicBezTo>
                    <a:pt x="1262" y="5561"/>
                    <a:pt x="1322" y="5561"/>
                    <a:pt x="1381" y="5561"/>
                  </a:cubicBezTo>
                  <a:lnTo>
                    <a:pt x="1738" y="5561"/>
                  </a:lnTo>
                  <a:cubicBezTo>
                    <a:pt x="1738" y="5692"/>
                    <a:pt x="1715" y="5811"/>
                    <a:pt x="1691" y="5930"/>
                  </a:cubicBezTo>
                  <a:lnTo>
                    <a:pt x="1560" y="5930"/>
                  </a:lnTo>
                  <a:cubicBezTo>
                    <a:pt x="1357" y="5930"/>
                    <a:pt x="1203" y="5763"/>
                    <a:pt x="1203" y="5572"/>
                  </a:cubicBezTo>
                  <a:lnTo>
                    <a:pt x="1203" y="5525"/>
                  </a:lnTo>
                  <a:close/>
                  <a:moveTo>
                    <a:pt x="4200" y="1024"/>
                  </a:moveTo>
                  <a:cubicBezTo>
                    <a:pt x="5536" y="1024"/>
                    <a:pt x="6644" y="2139"/>
                    <a:pt x="6644" y="3489"/>
                  </a:cubicBezTo>
                  <a:lnTo>
                    <a:pt x="6644" y="3846"/>
                  </a:lnTo>
                  <a:lnTo>
                    <a:pt x="6632" y="3846"/>
                  </a:lnTo>
                  <a:lnTo>
                    <a:pt x="6632" y="3822"/>
                  </a:lnTo>
                  <a:cubicBezTo>
                    <a:pt x="6632" y="3667"/>
                    <a:pt x="6560" y="3501"/>
                    <a:pt x="6418" y="3406"/>
                  </a:cubicBezTo>
                  <a:cubicBezTo>
                    <a:pt x="6330" y="3342"/>
                    <a:pt x="6227" y="3316"/>
                    <a:pt x="6126" y="3316"/>
                  </a:cubicBezTo>
                  <a:cubicBezTo>
                    <a:pt x="6075" y="3316"/>
                    <a:pt x="6025" y="3322"/>
                    <a:pt x="5977" y="3334"/>
                  </a:cubicBezTo>
                  <a:cubicBezTo>
                    <a:pt x="5620" y="3441"/>
                    <a:pt x="5263" y="3489"/>
                    <a:pt x="5072" y="3501"/>
                  </a:cubicBezTo>
                  <a:lnTo>
                    <a:pt x="5072" y="2798"/>
                  </a:lnTo>
                  <a:cubicBezTo>
                    <a:pt x="5072" y="2763"/>
                    <a:pt x="5048" y="2691"/>
                    <a:pt x="5013" y="2667"/>
                  </a:cubicBezTo>
                  <a:cubicBezTo>
                    <a:pt x="4983" y="2644"/>
                    <a:pt x="4944" y="2632"/>
                    <a:pt x="4905" y="2632"/>
                  </a:cubicBezTo>
                  <a:cubicBezTo>
                    <a:pt x="4867" y="2632"/>
                    <a:pt x="4828" y="2644"/>
                    <a:pt x="4798" y="2667"/>
                  </a:cubicBezTo>
                  <a:cubicBezTo>
                    <a:pt x="4429" y="2965"/>
                    <a:pt x="3786" y="3263"/>
                    <a:pt x="2941" y="3501"/>
                  </a:cubicBezTo>
                  <a:cubicBezTo>
                    <a:pt x="2846" y="3537"/>
                    <a:pt x="2810" y="3620"/>
                    <a:pt x="2822" y="3691"/>
                  </a:cubicBezTo>
                  <a:cubicBezTo>
                    <a:pt x="2843" y="3775"/>
                    <a:pt x="2919" y="3813"/>
                    <a:pt x="2985" y="3813"/>
                  </a:cubicBezTo>
                  <a:cubicBezTo>
                    <a:pt x="2994" y="3813"/>
                    <a:pt x="3004" y="3812"/>
                    <a:pt x="3012" y="3810"/>
                  </a:cubicBezTo>
                  <a:cubicBezTo>
                    <a:pt x="3739" y="3608"/>
                    <a:pt x="4322" y="3382"/>
                    <a:pt x="4727" y="3108"/>
                  </a:cubicBezTo>
                  <a:lnTo>
                    <a:pt x="4727" y="3667"/>
                  </a:lnTo>
                  <a:cubicBezTo>
                    <a:pt x="4727" y="3751"/>
                    <a:pt x="4798" y="3822"/>
                    <a:pt x="4894" y="3822"/>
                  </a:cubicBezTo>
                  <a:cubicBezTo>
                    <a:pt x="4917" y="3822"/>
                    <a:pt x="5465" y="3822"/>
                    <a:pt x="6048" y="3644"/>
                  </a:cubicBezTo>
                  <a:cubicBezTo>
                    <a:pt x="6063" y="3641"/>
                    <a:pt x="6078" y="3639"/>
                    <a:pt x="6093" y="3639"/>
                  </a:cubicBezTo>
                  <a:cubicBezTo>
                    <a:pt x="6137" y="3639"/>
                    <a:pt x="6179" y="3653"/>
                    <a:pt x="6215" y="3679"/>
                  </a:cubicBezTo>
                  <a:cubicBezTo>
                    <a:pt x="6251" y="3703"/>
                    <a:pt x="6275" y="3763"/>
                    <a:pt x="6275" y="3810"/>
                  </a:cubicBezTo>
                  <a:lnTo>
                    <a:pt x="6275" y="5406"/>
                  </a:lnTo>
                  <a:cubicBezTo>
                    <a:pt x="6227" y="5906"/>
                    <a:pt x="6001" y="6382"/>
                    <a:pt x="5632" y="6739"/>
                  </a:cubicBezTo>
                  <a:cubicBezTo>
                    <a:pt x="5245" y="7104"/>
                    <a:pt x="4746" y="7315"/>
                    <a:pt x="4210" y="7315"/>
                  </a:cubicBezTo>
                  <a:cubicBezTo>
                    <a:pt x="4168" y="7315"/>
                    <a:pt x="4126" y="7313"/>
                    <a:pt x="4084" y="7311"/>
                  </a:cubicBezTo>
                  <a:cubicBezTo>
                    <a:pt x="3548" y="7275"/>
                    <a:pt x="3048" y="7049"/>
                    <a:pt x="2655" y="6644"/>
                  </a:cubicBezTo>
                  <a:cubicBezTo>
                    <a:pt x="2548" y="6525"/>
                    <a:pt x="2453" y="6382"/>
                    <a:pt x="2369" y="6251"/>
                  </a:cubicBezTo>
                  <a:lnTo>
                    <a:pt x="2953" y="6251"/>
                  </a:lnTo>
                  <a:cubicBezTo>
                    <a:pt x="3048" y="6251"/>
                    <a:pt x="3120" y="6180"/>
                    <a:pt x="3120" y="6084"/>
                  </a:cubicBezTo>
                  <a:cubicBezTo>
                    <a:pt x="3120" y="6001"/>
                    <a:pt x="3048" y="5930"/>
                    <a:pt x="2953" y="5930"/>
                  </a:cubicBezTo>
                  <a:lnTo>
                    <a:pt x="2227" y="5930"/>
                  </a:lnTo>
                  <a:cubicBezTo>
                    <a:pt x="2131" y="5692"/>
                    <a:pt x="2096" y="5418"/>
                    <a:pt x="2096" y="5156"/>
                  </a:cubicBezTo>
                  <a:lnTo>
                    <a:pt x="2096" y="4001"/>
                  </a:lnTo>
                  <a:cubicBezTo>
                    <a:pt x="2167" y="3989"/>
                    <a:pt x="2227" y="3977"/>
                    <a:pt x="2298" y="3965"/>
                  </a:cubicBezTo>
                  <a:cubicBezTo>
                    <a:pt x="2393" y="3941"/>
                    <a:pt x="2453" y="3858"/>
                    <a:pt x="2429" y="3763"/>
                  </a:cubicBezTo>
                  <a:cubicBezTo>
                    <a:pt x="2418" y="3687"/>
                    <a:pt x="2347" y="3630"/>
                    <a:pt x="2263" y="3630"/>
                  </a:cubicBezTo>
                  <a:cubicBezTo>
                    <a:pt x="2255" y="3630"/>
                    <a:pt x="2247" y="3631"/>
                    <a:pt x="2238" y="3632"/>
                  </a:cubicBezTo>
                  <a:cubicBezTo>
                    <a:pt x="2072" y="3667"/>
                    <a:pt x="1917" y="3703"/>
                    <a:pt x="1738" y="3739"/>
                  </a:cubicBezTo>
                  <a:lnTo>
                    <a:pt x="1738" y="3501"/>
                  </a:lnTo>
                  <a:cubicBezTo>
                    <a:pt x="1738" y="2143"/>
                    <a:pt x="2822" y="1024"/>
                    <a:pt x="4179" y="1024"/>
                  </a:cubicBezTo>
                  <a:cubicBezTo>
                    <a:pt x="4186" y="1024"/>
                    <a:pt x="4193" y="1024"/>
                    <a:pt x="4200" y="1024"/>
                  </a:cubicBezTo>
                  <a:close/>
                  <a:moveTo>
                    <a:pt x="2000" y="6251"/>
                  </a:moveTo>
                  <a:cubicBezTo>
                    <a:pt x="2107" y="6477"/>
                    <a:pt x="2238" y="6680"/>
                    <a:pt x="2417" y="6870"/>
                  </a:cubicBezTo>
                  <a:cubicBezTo>
                    <a:pt x="2584" y="7049"/>
                    <a:pt x="2762" y="7192"/>
                    <a:pt x="2965" y="7311"/>
                  </a:cubicBezTo>
                  <a:lnTo>
                    <a:pt x="2965" y="7858"/>
                  </a:lnTo>
                  <a:cubicBezTo>
                    <a:pt x="2965" y="8085"/>
                    <a:pt x="2822" y="8299"/>
                    <a:pt x="2608" y="8370"/>
                  </a:cubicBezTo>
                  <a:lnTo>
                    <a:pt x="1691" y="8692"/>
                  </a:lnTo>
                  <a:cubicBezTo>
                    <a:pt x="1536" y="7882"/>
                    <a:pt x="1691" y="7311"/>
                    <a:pt x="1846" y="6727"/>
                  </a:cubicBezTo>
                  <a:cubicBezTo>
                    <a:pt x="1893" y="6585"/>
                    <a:pt x="1941" y="6418"/>
                    <a:pt x="1965" y="6251"/>
                  </a:cubicBezTo>
                  <a:close/>
                  <a:moveTo>
                    <a:pt x="6382" y="6239"/>
                  </a:moveTo>
                  <a:cubicBezTo>
                    <a:pt x="6406" y="6406"/>
                    <a:pt x="6453" y="6549"/>
                    <a:pt x="6489" y="6715"/>
                  </a:cubicBezTo>
                  <a:cubicBezTo>
                    <a:pt x="6656" y="7311"/>
                    <a:pt x="6810" y="7858"/>
                    <a:pt x="6656" y="8692"/>
                  </a:cubicBezTo>
                  <a:lnTo>
                    <a:pt x="5739" y="8370"/>
                  </a:lnTo>
                  <a:cubicBezTo>
                    <a:pt x="5525" y="8299"/>
                    <a:pt x="5382" y="8085"/>
                    <a:pt x="5382" y="7858"/>
                  </a:cubicBezTo>
                  <a:lnTo>
                    <a:pt x="5382" y="7323"/>
                  </a:lnTo>
                  <a:cubicBezTo>
                    <a:pt x="5536" y="7227"/>
                    <a:pt x="5703" y="7120"/>
                    <a:pt x="5858" y="6966"/>
                  </a:cubicBezTo>
                  <a:cubicBezTo>
                    <a:pt x="6084" y="6763"/>
                    <a:pt x="6263" y="6513"/>
                    <a:pt x="6382" y="6239"/>
                  </a:cubicBezTo>
                  <a:close/>
                  <a:moveTo>
                    <a:pt x="4179" y="0"/>
                  </a:moveTo>
                  <a:cubicBezTo>
                    <a:pt x="2346" y="0"/>
                    <a:pt x="869" y="1477"/>
                    <a:pt x="869" y="3310"/>
                  </a:cubicBezTo>
                  <a:lnTo>
                    <a:pt x="869" y="5572"/>
                  </a:lnTo>
                  <a:cubicBezTo>
                    <a:pt x="869" y="5942"/>
                    <a:pt x="1179" y="6251"/>
                    <a:pt x="1548" y="6251"/>
                  </a:cubicBezTo>
                  <a:lnTo>
                    <a:pt x="1631" y="6251"/>
                  </a:lnTo>
                  <a:cubicBezTo>
                    <a:pt x="1596" y="6394"/>
                    <a:pt x="1572" y="6513"/>
                    <a:pt x="1524" y="6644"/>
                  </a:cubicBezTo>
                  <a:cubicBezTo>
                    <a:pt x="1357" y="7251"/>
                    <a:pt x="1179" y="7882"/>
                    <a:pt x="1369" y="8799"/>
                  </a:cubicBezTo>
                  <a:lnTo>
                    <a:pt x="810" y="8990"/>
                  </a:lnTo>
                  <a:cubicBezTo>
                    <a:pt x="333" y="9156"/>
                    <a:pt x="0" y="9621"/>
                    <a:pt x="0" y="10144"/>
                  </a:cubicBezTo>
                  <a:lnTo>
                    <a:pt x="0" y="10978"/>
                  </a:lnTo>
                  <a:cubicBezTo>
                    <a:pt x="0" y="11061"/>
                    <a:pt x="83" y="11133"/>
                    <a:pt x="167" y="11133"/>
                  </a:cubicBezTo>
                  <a:cubicBezTo>
                    <a:pt x="262" y="11133"/>
                    <a:pt x="333" y="11061"/>
                    <a:pt x="333" y="10978"/>
                  </a:cubicBezTo>
                  <a:lnTo>
                    <a:pt x="333" y="10144"/>
                  </a:lnTo>
                  <a:cubicBezTo>
                    <a:pt x="333" y="9978"/>
                    <a:pt x="381" y="9823"/>
                    <a:pt x="453" y="9692"/>
                  </a:cubicBezTo>
                  <a:lnTo>
                    <a:pt x="1226" y="10347"/>
                  </a:lnTo>
                  <a:cubicBezTo>
                    <a:pt x="1345" y="10454"/>
                    <a:pt x="1417" y="10597"/>
                    <a:pt x="1417" y="10752"/>
                  </a:cubicBezTo>
                  <a:lnTo>
                    <a:pt x="1417" y="10954"/>
                  </a:lnTo>
                  <a:cubicBezTo>
                    <a:pt x="1417" y="11049"/>
                    <a:pt x="1488" y="11121"/>
                    <a:pt x="1584" y="11121"/>
                  </a:cubicBezTo>
                  <a:cubicBezTo>
                    <a:pt x="1667" y="11121"/>
                    <a:pt x="1750" y="11049"/>
                    <a:pt x="1750" y="10954"/>
                  </a:cubicBezTo>
                  <a:lnTo>
                    <a:pt x="1750" y="10764"/>
                  </a:lnTo>
                  <a:cubicBezTo>
                    <a:pt x="1750" y="10514"/>
                    <a:pt x="1643" y="10275"/>
                    <a:pt x="1453" y="10109"/>
                  </a:cubicBezTo>
                  <a:lnTo>
                    <a:pt x="679" y="9454"/>
                  </a:lnTo>
                  <a:cubicBezTo>
                    <a:pt x="750" y="9394"/>
                    <a:pt x="834" y="9347"/>
                    <a:pt x="929" y="9311"/>
                  </a:cubicBezTo>
                  <a:lnTo>
                    <a:pt x="2500" y="8751"/>
                  </a:lnTo>
                  <a:cubicBezTo>
                    <a:pt x="2679" y="9525"/>
                    <a:pt x="3381" y="10097"/>
                    <a:pt x="4191" y="10097"/>
                  </a:cubicBezTo>
                  <a:cubicBezTo>
                    <a:pt x="4465" y="10097"/>
                    <a:pt x="4739" y="10037"/>
                    <a:pt x="4977" y="9906"/>
                  </a:cubicBezTo>
                  <a:cubicBezTo>
                    <a:pt x="5048" y="9859"/>
                    <a:pt x="5084" y="9763"/>
                    <a:pt x="5048" y="9680"/>
                  </a:cubicBezTo>
                  <a:cubicBezTo>
                    <a:pt x="5013" y="9628"/>
                    <a:pt x="4959" y="9595"/>
                    <a:pt x="4896" y="9595"/>
                  </a:cubicBezTo>
                  <a:cubicBezTo>
                    <a:pt x="4872" y="9595"/>
                    <a:pt x="4848" y="9599"/>
                    <a:pt x="4822" y="9609"/>
                  </a:cubicBezTo>
                  <a:cubicBezTo>
                    <a:pt x="4632" y="9704"/>
                    <a:pt x="4405" y="9752"/>
                    <a:pt x="4191" y="9752"/>
                  </a:cubicBezTo>
                  <a:cubicBezTo>
                    <a:pt x="3512" y="9752"/>
                    <a:pt x="2941" y="9275"/>
                    <a:pt x="2822" y="8632"/>
                  </a:cubicBezTo>
                  <a:cubicBezTo>
                    <a:pt x="3120" y="8501"/>
                    <a:pt x="3310" y="8192"/>
                    <a:pt x="3310" y="7858"/>
                  </a:cubicBezTo>
                  <a:lnTo>
                    <a:pt x="3310" y="7477"/>
                  </a:lnTo>
                  <a:cubicBezTo>
                    <a:pt x="3548" y="7585"/>
                    <a:pt x="3810" y="7644"/>
                    <a:pt x="4084" y="7644"/>
                  </a:cubicBezTo>
                  <a:lnTo>
                    <a:pt x="4203" y="7644"/>
                  </a:lnTo>
                  <a:cubicBezTo>
                    <a:pt x="4501" y="7644"/>
                    <a:pt x="4798" y="7585"/>
                    <a:pt x="5084" y="7477"/>
                  </a:cubicBezTo>
                  <a:lnTo>
                    <a:pt x="5084" y="7847"/>
                  </a:lnTo>
                  <a:cubicBezTo>
                    <a:pt x="5084" y="8180"/>
                    <a:pt x="5275" y="8490"/>
                    <a:pt x="5572" y="8620"/>
                  </a:cubicBezTo>
                  <a:cubicBezTo>
                    <a:pt x="5525" y="8811"/>
                    <a:pt x="5453" y="9013"/>
                    <a:pt x="5322" y="9168"/>
                  </a:cubicBezTo>
                  <a:cubicBezTo>
                    <a:pt x="5263" y="9252"/>
                    <a:pt x="5275" y="9347"/>
                    <a:pt x="5346" y="9394"/>
                  </a:cubicBezTo>
                  <a:cubicBezTo>
                    <a:pt x="5382" y="9406"/>
                    <a:pt x="5406" y="9430"/>
                    <a:pt x="5453" y="9430"/>
                  </a:cubicBezTo>
                  <a:cubicBezTo>
                    <a:pt x="5501" y="9430"/>
                    <a:pt x="5560" y="9394"/>
                    <a:pt x="5584" y="9371"/>
                  </a:cubicBezTo>
                  <a:cubicBezTo>
                    <a:pt x="5715" y="9168"/>
                    <a:pt x="5822" y="8966"/>
                    <a:pt x="5882" y="8728"/>
                  </a:cubicBezTo>
                  <a:lnTo>
                    <a:pt x="7465" y="9275"/>
                  </a:lnTo>
                  <a:cubicBezTo>
                    <a:pt x="7561" y="9311"/>
                    <a:pt x="7656" y="9371"/>
                    <a:pt x="7727" y="9430"/>
                  </a:cubicBezTo>
                  <a:lnTo>
                    <a:pt x="6965" y="10085"/>
                  </a:lnTo>
                  <a:cubicBezTo>
                    <a:pt x="6775" y="10240"/>
                    <a:pt x="6668" y="10478"/>
                    <a:pt x="6668" y="10740"/>
                  </a:cubicBezTo>
                  <a:lnTo>
                    <a:pt x="6668" y="10942"/>
                  </a:lnTo>
                  <a:cubicBezTo>
                    <a:pt x="6668" y="11037"/>
                    <a:pt x="6751" y="11109"/>
                    <a:pt x="6834" y="11109"/>
                  </a:cubicBezTo>
                  <a:cubicBezTo>
                    <a:pt x="6930" y="11109"/>
                    <a:pt x="7001" y="11037"/>
                    <a:pt x="7001" y="10942"/>
                  </a:cubicBezTo>
                  <a:lnTo>
                    <a:pt x="7001" y="10764"/>
                  </a:lnTo>
                  <a:cubicBezTo>
                    <a:pt x="7001" y="10621"/>
                    <a:pt x="7072" y="10466"/>
                    <a:pt x="7191" y="10359"/>
                  </a:cubicBezTo>
                  <a:lnTo>
                    <a:pt x="7953" y="9704"/>
                  </a:lnTo>
                  <a:cubicBezTo>
                    <a:pt x="8025" y="9847"/>
                    <a:pt x="8073" y="9990"/>
                    <a:pt x="8073" y="10144"/>
                  </a:cubicBezTo>
                  <a:lnTo>
                    <a:pt x="8073" y="10978"/>
                  </a:lnTo>
                  <a:cubicBezTo>
                    <a:pt x="8073" y="11061"/>
                    <a:pt x="8144" y="11133"/>
                    <a:pt x="8239" y="11133"/>
                  </a:cubicBezTo>
                  <a:cubicBezTo>
                    <a:pt x="8323" y="11133"/>
                    <a:pt x="8394" y="11061"/>
                    <a:pt x="8394" y="10978"/>
                  </a:cubicBezTo>
                  <a:lnTo>
                    <a:pt x="8394" y="10144"/>
                  </a:lnTo>
                  <a:cubicBezTo>
                    <a:pt x="8346" y="9633"/>
                    <a:pt x="8013" y="9168"/>
                    <a:pt x="7537" y="8990"/>
                  </a:cubicBezTo>
                  <a:lnTo>
                    <a:pt x="6977" y="8799"/>
                  </a:lnTo>
                  <a:cubicBezTo>
                    <a:pt x="7156" y="7882"/>
                    <a:pt x="6989" y="7251"/>
                    <a:pt x="6822" y="6644"/>
                  </a:cubicBezTo>
                  <a:cubicBezTo>
                    <a:pt x="6739" y="6287"/>
                    <a:pt x="6632" y="5942"/>
                    <a:pt x="6608" y="5561"/>
                  </a:cubicBezTo>
                  <a:lnTo>
                    <a:pt x="6977" y="5561"/>
                  </a:lnTo>
                  <a:cubicBezTo>
                    <a:pt x="7251" y="5561"/>
                    <a:pt x="7477" y="5334"/>
                    <a:pt x="7477" y="5049"/>
                  </a:cubicBezTo>
                  <a:lnTo>
                    <a:pt x="7477" y="3310"/>
                  </a:lnTo>
                  <a:cubicBezTo>
                    <a:pt x="7477" y="1489"/>
                    <a:pt x="6001" y="0"/>
                    <a:pt x="4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45" name="Google Shape;14045;p89"/>
          <p:cNvGrpSpPr/>
          <p:nvPr/>
        </p:nvGrpSpPr>
        <p:grpSpPr>
          <a:xfrm>
            <a:off x="4907159" y="3171536"/>
            <a:ext cx="264845" cy="354214"/>
            <a:chOff x="4907159" y="3346936"/>
            <a:chExt cx="264845" cy="354214"/>
          </a:xfrm>
        </p:grpSpPr>
        <p:sp>
          <p:nvSpPr>
            <p:cNvPr id="14046" name="Google Shape;14046;p89"/>
            <p:cNvSpPr/>
            <p:nvPr/>
          </p:nvSpPr>
          <p:spPr>
            <a:xfrm>
              <a:off x="5015061" y="3556752"/>
              <a:ext cx="43402" cy="15777"/>
            </a:xfrm>
            <a:custGeom>
              <a:avLst/>
              <a:gdLst/>
              <a:ahLst/>
              <a:cxnLst/>
              <a:rect l="l" t="t" r="r" b="b"/>
              <a:pathLst>
                <a:path w="1370" h="498" extrusionOk="0">
                  <a:moveTo>
                    <a:pt x="173" y="0"/>
                  </a:moveTo>
                  <a:cubicBezTo>
                    <a:pt x="131" y="0"/>
                    <a:pt x="89" y="15"/>
                    <a:pt x="60" y="45"/>
                  </a:cubicBezTo>
                  <a:cubicBezTo>
                    <a:pt x="0" y="104"/>
                    <a:pt x="0" y="212"/>
                    <a:pt x="60" y="271"/>
                  </a:cubicBezTo>
                  <a:cubicBezTo>
                    <a:pt x="203" y="402"/>
                    <a:pt x="441" y="497"/>
                    <a:pt x="703" y="497"/>
                  </a:cubicBezTo>
                  <a:cubicBezTo>
                    <a:pt x="953" y="497"/>
                    <a:pt x="1191" y="402"/>
                    <a:pt x="1346" y="271"/>
                  </a:cubicBezTo>
                  <a:cubicBezTo>
                    <a:pt x="1369" y="212"/>
                    <a:pt x="1369" y="104"/>
                    <a:pt x="1310" y="45"/>
                  </a:cubicBezTo>
                  <a:cubicBezTo>
                    <a:pt x="1280" y="15"/>
                    <a:pt x="1241" y="0"/>
                    <a:pt x="1203" y="0"/>
                  </a:cubicBezTo>
                  <a:cubicBezTo>
                    <a:pt x="1164" y="0"/>
                    <a:pt x="1125" y="15"/>
                    <a:pt x="1096" y="45"/>
                  </a:cubicBezTo>
                  <a:cubicBezTo>
                    <a:pt x="1036" y="104"/>
                    <a:pt x="881" y="188"/>
                    <a:pt x="691" y="188"/>
                  </a:cubicBezTo>
                  <a:cubicBezTo>
                    <a:pt x="500" y="188"/>
                    <a:pt x="345" y="104"/>
                    <a:pt x="286" y="45"/>
                  </a:cubicBezTo>
                  <a:cubicBezTo>
                    <a:pt x="256" y="15"/>
                    <a:pt x="214"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7" name="Google Shape;14047;p89"/>
            <p:cNvSpPr/>
            <p:nvPr/>
          </p:nvSpPr>
          <p:spPr>
            <a:xfrm>
              <a:off x="4907159" y="3346936"/>
              <a:ext cx="264845" cy="354214"/>
            </a:xfrm>
            <a:custGeom>
              <a:avLst/>
              <a:gdLst/>
              <a:ahLst/>
              <a:cxnLst/>
              <a:rect l="l" t="t" r="r" b="b"/>
              <a:pathLst>
                <a:path w="8360" h="11181" extrusionOk="0">
                  <a:moveTo>
                    <a:pt x="4240" y="334"/>
                  </a:moveTo>
                  <a:cubicBezTo>
                    <a:pt x="4418" y="334"/>
                    <a:pt x="4597" y="405"/>
                    <a:pt x="4716" y="560"/>
                  </a:cubicBezTo>
                  <a:lnTo>
                    <a:pt x="5287" y="1227"/>
                  </a:lnTo>
                  <a:cubicBezTo>
                    <a:pt x="5311" y="1274"/>
                    <a:pt x="5335" y="1310"/>
                    <a:pt x="5335" y="1358"/>
                  </a:cubicBezTo>
                  <a:cubicBezTo>
                    <a:pt x="5335" y="1405"/>
                    <a:pt x="5299" y="1465"/>
                    <a:pt x="5252" y="1489"/>
                  </a:cubicBezTo>
                  <a:lnTo>
                    <a:pt x="5156" y="1584"/>
                  </a:lnTo>
                  <a:lnTo>
                    <a:pt x="5013" y="1310"/>
                  </a:lnTo>
                  <a:cubicBezTo>
                    <a:pt x="4979" y="1259"/>
                    <a:pt x="4926" y="1219"/>
                    <a:pt x="4864" y="1219"/>
                  </a:cubicBezTo>
                  <a:cubicBezTo>
                    <a:pt x="4840" y="1219"/>
                    <a:pt x="4814" y="1225"/>
                    <a:pt x="4787" y="1239"/>
                  </a:cubicBezTo>
                  <a:cubicBezTo>
                    <a:pt x="4716" y="1286"/>
                    <a:pt x="4668" y="1370"/>
                    <a:pt x="4716" y="1465"/>
                  </a:cubicBezTo>
                  <a:lnTo>
                    <a:pt x="5549" y="3156"/>
                  </a:lnTo>
                  <a:lnTo>
                    <a:pt x="2573" y="3156"/>
                  </a:lnTo>
                  <a:lnTo>
                    <a:pt x="3680" y="703"/>
                  </a:lnTo>
                  <a:cubicBezTo>
                    <a:pt x="3787" y="477"/>
                    <a:pt x="4001" y="334"/>
                    <a:pt x="4240" y="334"/>
                  </a:cubicBezTo>
                  <a:close/>
                  <a:moveTo>
                    <a:pt x="5799" y="3453"/>
                  </a:moveTo>
                  <a:cubicBezTo>
                    <a:pt x="5799" y="3453"/>
                    <a:pt x="5823" y="3453"/>
                    <a:pt x="5823" y="3477"/>
                  </a:cubicBezTo>
                  <a:lnTo>
                    <a:pt x="5823" y="3834"/>
                  </a:lnTo>
                  <a:lnTo>
                    <a:pt x="5466" y="3834"/>
                  </a:lnTo>
                  <a:cubicBezTo>
                    <a:pt x="5371" y="3834"/>
                    <a:pt x="5299" y="3906"/>
                    <a:pt x="5299" y="3989"/>
                  </a:cubicBezTo>
                  <a:cubicBezTo>
                    <a:pt x="5299" y="4084"/>
                    <a:pt x="5371" y="4156"/>
                    <a:pt x="5466" y="4156"/>
                  </a:cubicBezTo>
                  <a:lnTo>
                    <a:pt x="5942" y="4156"/>
                  </a:lnTo>
                  <a:lnTo>
                    <a:pt x="7585" y="5049"/>
                  </a:lnTo>
                  <a:lnTo>
                    <a:pt x="537" y="5049"/>
                  </a:lnTo>
                  <a:lnTo>
                    <a:pt x="2192" y="4156"/>
                  </a:lnTo>
                  <a:lnTo>
                    <a:pt x="4763" y="4156"/>
                  </a:lnTo>
                  <a:cubicBezTo>
                    <a:pt x="4847" y="4156"/>
                    <a:pt x="4930" y="4084"/>
                    <a:pt x="4930" y="3989"/>
                  </a:cubicBezTo>
                  <a:cubicBezTo>
                    <a:pt x="4930" y="3906"/>
                    <a:pt x="4847" y="3834"/>
                    <a:pt x="4763" y="3834"/>
                  </a:cubicBezTo>
                  <a:lnTo>
                    <a:pt x="2311" y="3834"/>
                  </a:lnTo>
                  <a:lnTo>
                    <a:pt x="2311" y="3477"/>
                  </a:lnTo>
                  <a:cubicBezTo>
                    <a:pt x="2311" y="3477"/>
                    <a:pt x="2311" y="3453"/>
                    <a:pt x="2323" y="3453"/>
                  </a:cubicBezTo>
                  <a:close/>
                  <a:moveTo>
                    <a:pt x="6621" y="5394"/>
                  </a:moveTo>
                  <a:cubicBezTo>
                    <a:pt x="6776" y="5394"/>
                    <a:pt x="6895" y="5513"/>
                    <a:pt x="6895" y="5656"/>
                  </a:cubicBezTo>
                  <a:cubicBezTo>
                    <a:pt x="6883" y="5811"/>
                    <a:pt x="6752" y="5930"/>
                    <a:pt x="6609" y="5930"/>
                  </a:cubicBezTo>
                  <a:lnTo>
                    <a:pt x="6502" y="5930"/>
                  </a:lnTo>
                  <a:lnTo>
                    <a:pt x="6502" y="5918"/>
                  </a:lnTo>
                  <a:cubicBezTo>
                    <a:pt x="6502" y="5823"/>
                    <a:pt x="6430" y="5751"/>
                    <a:pt x="6347" y="5751"/>
                  </a:cubicBezTo>
                  <a:cubicBezTo>
                    <a:pt x="6252" y="5751"/>
                    <a:pt x="6180" y="5823"/>
                    <a:pt x="6180" y="5918"/>
                  </a:cubicBezTo>
                  <a:cubicBezTo>
                    <a:pt x="6180" y="7073"/>
                    <a:pt x="5240" y="8013"/>
                    <a:pt x="4085" y="8013"/>
                  </a:cubicBezTo>
                  <a:cubicBezTo>
                    <a:pt x="2918" y="8013"/>
                    <a:pt x="1977" y="7073"/>
                    <a:pt x="1977" y="5918"/>
                  </a:cubicBezTo>
                  <a:cubicBezTo>
                    <a:pt x="1977" y="5823"/>
                    <a:pt x="1906" y="5751"/>
                    <a:pt x="1823" y="5751"/>
                  </a:cubicBezTo>
                  <a:cubicBezTo>
                    <a:pt x="1727" y="5751"/>
                    <a:pt x="1656" y="5823"/>
                    <a:pt x="1656" y="5918"/>
                  </a:cubicBezTo>
                  <a:lnTo>
                    <a:pt x="1656" y="5930"/>
                  </a:lnTo>
                  <a:lnTo>
                    <a:pt x="1549" y="5930"/>
                  </a:lnTo>
                  <a:cubicBezTo>
                    <a:pt x="1406" y="5930"/>
                    <a:pt x="1287" y="5811"/>
                    <a:pt x="1287" y="5656"/>
                  </a:cubicBezTo>
                  <a:cubicBezTo>
                    <a:pt x="1287" y="5513"/>
                    <a:pt x="1406" y="5394"/>
                    <a:pt x="1549" y="5394"/>
                  </a:cubicBezTo>
                  <a:lnTo>
                    <a:pt x="2870" y="5394"/>
                  </a:lnTo>
                  <a:lnTo>
                    <a:pt x="2870" y="5632"/>
                  </a:lnTo>
                  <a:cubicBezTo>
                    <a:pt x="2870" y="5715"/>
                    <a:pt x="2954" y="5799"/>
                    <a:pt x="3037" y="5799"/>
                  </a:cubicBezTo>
                  <a:cubicBezTo>
                    <a:pt x="3132" y="5799"/>
                    <a:pt x="3204" y="5715"/>
                    <a:pt x="3204" y="5632"/>
                  </a:cubicBezTo>
                  <a:lnTo>
                    <a:pt x="3204" y="5394"/>
                  </a:lnTo>
                  <a:lnTo>
                    <a:pt x="4978" y="5394"/>
                  </a:lnTo>
                  <a:lnTo>
                    <a:pt x="4978" y="5632"/>
                  </a:lnTo>
                  <a:cubicBezTo>
                    <a:pt x="4978" y="5715"/>
                    <a:pt x="5049" y="5799"/>
                    <a:pt x="5133" y="5799"/>
                  </a:cubicBezTo>
                  <a:cubicBezTo>
                    <a:pt x="5228" y="5799"/>
                    <a:pt x="5299" y="5715"/>
                    <a:pt x="5299" y="5632"/>
                  </a:cubicBezTo>
                  <a:lnTo>
                    <a:pt x="5299" y="5394"/>
                  </a:lnTo>
                  <a:close/>
                  <a:moveTo>
                    <a:pt x="6537" y="6251"/>
                  </a:moveTo>
                  <a:cubicBezTo>
                    <a:pt x="6561" y="6596"/>
                    <a:pt x="6657" y="7525"/>
                    <a:pt x="6537" y="8549"/>
                  </a:cubicBezTo>
                  <a:lnTo>
                    <a:pt x="6323" y="8549"/>
                  </a:lnTo>
                  <a:cubicBezTo>
                    <a:pt x="6299" y="8549"/>
                    <a:pt x="6252" y="8549"/>
                    <a:pt x="6228" y="8561"/>
                  </a:cubicBezTo>
                  <a:cubicBezTo>
                    <a:pt x="6061" y="8418"/>
                    <a:pt x="5704" y="8120"/>
                    <a:pt x="5514" y="7882"/>
                  </a:cubicBezTo>
                  <a:cubicBezTo>
                    <a:pt x="6026" y="7501"/>
                    <a:pt x="6383" y="6930"/>
                    <a:pt x="6478" y="6251"/>
                  </a:cubicBezTo>
                  <a:close/>
                  <a:moveTo>
                    <a:pt x="4954" y="8180"/>
                  </a:moveTo>
                  <a:lnTo>
                    <a:pt x="4954" y="8561"/>
                  </a:lnTo>
                  <a:cubicBezTo>
                    <a:pt x="4954" y="8632"/>
                    <a:pt x="4966" y="8692"/>
                    <a:pt x="4990" y="8775"/>
                  </a:cubicBezTo>
                  <a:lnTo>
                    <a:pt x="4442" y="9037"/>
                  </a:lnTo>
                  <a:cubicBezTo>
                    <a:pt x="4347" y="8954"/>
                    <a:pt x="4216" y="8894"/>
                    <a:pt x="4073" y="8894"/>
                  </a:cubicBezTo>
                  <a:cubicBezTo>
                    <a:pt x="3942" y="8894"/>
                    <a:pt x="3811" y="8954"/>
                    <a:pt x="3716" y="9037"/>
                  </a:cubicBezTo>
                  <a:lnTo>
                    <a:pt x="3168" y="8775"/>
                  </a:lnTo>
                  <a:cubicBezTo>
                    <a:pt x="3180" y="8716"/>
                    <a:pt x="3204" y="8632"/>
                    <a:pt x="3204" y="8561"/>
                  </a:cubicBezTo>
                  <a:lnTo>
                    <a:pt x="3204" y="8180"/>
                  </a:lnTo>
                  <a:cubicBezTo>
                    <a:pt x="3466" y="8275"/>
                    <a:pt x="3763" y="8335"/>
                    <a:pt x="4073" y="8335"/>
                  </a:cubicBezTo>
                  <a:cubicBezTo>
                    <a:pt x="4394" y="8335"/>
                    <a:pt x="4692" y="8275"/>
                    <a:pt x="4954" y="8180"/>
                  </a:cubicBezTo>
                  <a:close/>
                  <a:moveTo>
                    <a:pt x="5287" y="8097"/>
                  </a:moveTo>
                  <a:cubicBezTo>
                    <a:pt x="5478" y="8335"/>
                    <a:pt x="5775" y="8597"/>
                    <a:pt x="5942" y="8728"/>
                  </a:cubicBezTo>
                  <a:cubicBezTo>
                    <a:pt x="5883" y="8811"/>
                    <a:pt x="5835" y="8930"/>
                    <a:pt x="5835" y="9049"/>
                  </a:cubicBezTo>
                  <a:lnTo>
                    <a:pt x="5835" y="9132"/>
                  </a:lnTo>
                  <a:lnTo>
                    <a:pt x="5645" y="9049"/>
                  </a:lnTo>
                  <a:cubicBezTo>
                    <a:pt x="5430" y="8978"/>
                    <a:pt x="5287" y="8775"/>
                    <a:pt x="5287" y="8549"/>
                  </a:cubicBezTo>
                  <a:lnTo>
                    <a:pt x="5287" y="8097"/>
                  </a:lnTo>
                  <a:close/>
                  <a:moveTo>
                    <a:pt x="2870" y="8132"/>
                  </a:moveTo>
                  <a:lnTo>
                    <a:pt x="2870" y="8561"/>
                  </a:lnTo>
                  <a:cubicBezTo>
                    <a:pt x="2870" y="8787"/>
                    <a:pt x="2727" y="8990"/>
                    <a:pt x="2513" y="9073"/>
                  </a:cubicBezTo>
                  <a:lnTo>
                    <a:pt x="2323" y="9144"/>
                  </a:lnTo>
                  <a:lnTo>
                    <a:pt x="2323" y="9073"/>
                  </a:lnTo>
                  <a:cubicBezTo>
                    <a:pt x="2323" y="8954"/>
                    <a:pt x="2275" y="8847"/>
                    <a:pt x="2216" y="8751"/>
                  </a:cubicBezTo>
                  <a:cubicBezTo>
                    <a:pt x="2382" y="8620"/>
                    <a:pt x="2680" y="8370"/>
                    <a:pt x="2870" y="8132"/>
                  </a:cubicBezTo>
                  <a:close/>
                  <a:moveTo>
                    <a:pt x="1823" y="8871"/>
                  </a:moveTo>
                  <a:cubicBezTo>
                    <a:pt x="1918" y="8871"/>
                    <a:pt x="2001" y="8966"/>
                    <a:pt x="2001" y="9049"/>
                  </a:cubicBezTo>
                  <a:cubicBezTo>
                    <a:pt x="2001" y="9144"/>
                    <a:pt x="1918" y="9228"/>
                    <a:pt x="1823" y="9228"/>
                  </a:cubicBezTo>
                  <a:lnTo>
                    <a:pt x="1644" y="9228"/>
                  </a:lnTo>
                  <a:cubicBezTo>
                    <a:pt x="1537" y="9228"/>
                    <a:pt x="1465" y="9144"/>
                    <a:pt x="1465" y="9049"/>
                  </a:cubicBezTo>
                  <a:cubicBezTo>
                    <a:pt x="1465" y="8966"/>
                    <a:pt x="1549" y="8871"/>
                    <a:pt x="1644" y="8871"/>
                  </a:cubicBezTo>
                  <a:close/>
                  <a:moveTo>
                    <a:pt x="6526" y="8871"/>
                  </a:moveTo>
                  <a:cubicBezTo>
                    <a:pt x="6621" y="8871"/>
                    <a:pt x="6704" y="8966"/>
                    <a:pt x="6704" y="9049"/>
                  </a:cubicBezTo>
                  <a:cubicBezTo>
                    <a:pt x="6704" y="9144"/>
                    <a:pt x="6621" y="9228"/>
                    <a:pt x="6526" y="9228"/>
                  </a:cubicBezTo>
                  <a:lnTo>
                    <a:pt x="6347" y="9228"/>
                  </a:lnTo>
                  <a:cubicBezTo>
                    <a:pt x="6240" y="9228"/>
                    <a:pt x="6156" y="9144"/>
                    <a:pt x="6156" y="9049"/>
                  </a:cubicBezTo>
                  <a:cubicBezTo>
                    <a:pt x="6156" y="8966"/>
                    <a:pt x="6252" y="8871"/>
                    <a:pt x="6347" y="8871"/>
                  </a:cubicBezTo>
                  <a:close/>
                  <a:moveTo>
                    <a:pt x="4073" y="9228"/>
                  </a:moveTo>
                  <a:cubicBezTo>
                    <a:pt x="4180" y="9228"/>
                    <a:pt x="4263" y="9323"/>
                    <a:pt x="4263" y="9406"/>
                  </a:cubicBezTo>
                  <a:cubicBezTo>
                    <a:pt x="4263" y="9502"/>
                    <a:pt x="4180" y="9585"/>
                    <a:pt x="4073" y="9585"/>
                  </a:cubicBezTo>
                  <a:cubicBezTo>
                    <a:pt x="3978" y="9585"/>
                    <a:pt x="3894" y="9502"/>
                    <a:pt x="3894" y="9406"/>
                  </a:cubicBezTo>
                  <a:cubicBezTo>
                    <a:pt x="3894" y="9323"/>
                    <a:pt x="3990" y="9228"/>
                    <a:pt x="4073" y="9228"/>
                  </a:cubicBezTo>
                  <a:close/>
                  <a:moveTo>
                    <a:pt x="4299" y="0"/>
                  </a:moveTo>
                  <a:cubicBezTo>
                    <a:pt x="3930" y="0"/>
                    <a:pt x="3585" y="227"/>
                    <a:pt x="3442" y="572"/>
                  </a:cubicBezTo>
                  <a:lnTo>
                    <a:pt x="2299" y="3156"/>
                  </a:lnTo>
                  <a:cubicBezTo>
                    <a:pt x="2156" y="3203"/>
                    <a:pt x="2073" y="3322"/>
                    <a:pt x="2073" y="3465"/>
                  </a:cubicBezTo>
                  <a:lnTo>
                    <a:pt x="2073" y="3906"/>
                  </a:lnTo>
                  <a:lnTo>
                    <a:pt x="311" y="4834"/>
                  </a:lnTo>
                  <a:cubicBezTo>
                    <a:pt x="191" y="4894"/>
                    <a:pt x="132" y="5037"/>
                    <a:pt x="180" y="5168"/>
                  </a:cubicBezTo>
                  <a:cubicBezTo>
                    <a:pt x="215" y="5299"/>
                    <a:pt x="334" y="5370"/>
                    <a:pt x="465" y="5370"/>
                  </a:cubicBezTo>
                  <a:lnTo>
                    <a:pt x="1108" y="5370"/>
                  </a:lnTo>
                  <a:cubicBezTo>
                    <a:pt x="1061" y="5453"/>
                    <a:pt x="1049" y="5549"/>
                    <a:pt x="1049" y="5644"/>
                  </a:cubicBezTo>
                  <a:cubicBezTo>
                    <a:pt x="1049" y="5882"/>
                    <a:pt x="1180" y="6084"/>
                    <a:pt x="1382" y="6180"/>
                  </a:cubicBezTo>
                  <a:cubicBezTo>
                    <a:pt x="1382" y="6239"/>
                    <a:pt x="1370" y="6311"/>
                    <a:pt x="1358" y="6418"/>
                  </a:cubicBezTo>
                  <a:cubicBezTo>
                    <a:pt x="1346" y="6501"/>
                    <a:pt x="1418" y="6585"/>
                    <a:pt x="1501" y="6596"/>
                  </a:cubicBezTo>
                  <a:lnTo>
                    <a:pt x="1513" y="6596"/>
                  </a:lnTo>
                  <a:cubicBezTo>
                    <a:pt x="1608" y="6596"/>
                    <a:pt x="1668" y="6537"/>
                    <a:pt x="1680" y="6442"/>
                  </a:cubicBezTo>
                  <a:cubicBezTo>
                    <a:pt x="1680" y="6370"/>
                    <a:pt x="1692" y="6299"/>
                    <a:pt x="1692" y="6251"/>
                  </a:cubicBezTo>
                  <a:lnTo>
                    <a:pt x="1751" y="6251"/>
                  </a:lnTo>
                  <a:cubicBezTo>
                    <a:pt x="1846" y="6906"/>
                    <a:pt x="2204" y="7489"/>
                    <a:pt x="2727" y="7870"/>
                  </a:cubicBezTo>
                  <a:cubicBezTo>
                    <a:pt x="2549" y="8120"/>
                    <a:pt x="2168" y="8430"/>
                    <a:pt x="1989" y="8561"/>
                  </a:cubicBezTo>
                  <a:cubicBezTo>
                    <a:pt x="1965" y="8561"/>
                    <a:pt x="1918" y="8549"/>
                    <a:pt x="1894" y="8549"/>
                  </a:cubicBezTo>
                  <a:lnTo>
                    <a:pt x="1680" y="8549"/>
                  </a:lnTo>
                  <a:cubicBezTo>
                    <a:pt x="1632" y="8097"/>
                    <a:pt x="1608" y="7620"/>
                    <a:pt x="1620" y="7144"/>
                  </a:cubicBezTo>
                  <a:cubicBezTo>
                    <a:pt x="1620" y="7061"/>
                    <a:pt x="1549" y="6977"/>
                    <a:pt x="1454" y="6977"/>
                  </a:cubicBezTo>
                  <a:cubicBezTo>
                    <a:pt x="1370" y="6977"/>
                    <a:pt x="1299" y="7061"/>
                    <a:pt x="1299" y="7144"/>
                  </a:cubicBezTo>
                  <a:cubicBezTo>
                    <a:pt x="1275" y="7680"/>
                    <a:pt x="1311" y="8204"/>
                    <a:pt x="1370" y="8680"/>
                  </a:cubicBezTo>
                  <a:cubicBezTo>
                    <a:pt x="1263" y="8763"/>
                    <a:pt x="1203" y="8906"/>
                    <a:pt x="1203" y="9061"/>
                  </a:cubicBezTo>
                  <a:cubicBezTo>
                    <a:pt x="1203" y="9216"/>
                    <a:pt x="1275" y="9359"/>
                    <a:pt x="1382" y="9454"/>
                  </a:cubicBezTo>
                  <a:lnTo>
                    <a:pt x="1382" y="9513"/>
                  </a:lnTo>
                  <a:lnTo>
                    <a:pt x="799" y="9716"/>
                  </a:lnTo>
                  <a:cubicBezTo>
                    <a:pt x="322" y="9883"/>
                    <a:pt x="1" y="10347"/>
                    <a:pt x="1" y="10871"/>
                  </a:cubicBezTo>
                  <a:lnTo>
                    <a:pt x="1" y="11002"/>
                  </a:lnTo>
                  <a:cubicBezTo>
                    <a:pt x="1" y="11097"/>
                    <a:pt x="72" y="11168"/>
                    <a:pt x="168" y="11168"/>
                  </a:cubicBezTo>
                  <a:cubicBezTo>
                    <a:pt x="251" y="11168"/>
                    <a:pt x="322" y="11097"/>
                    <a:pt x="322" y="11002"/>
                  </a:cubicBezTo>
                  <a:lnTo>
                    <a:pt x="322" y="10871"/>
                  </a:lnTo>
                  <a:cubicBezTo>
                    <a:pt x="322" y="10502"/>
                    <a:pt x="561" y="10156"/>
                    <a:pt x="918" y="10037"/>
                  </a:cubicBezTo>
                  <a:lnTo>
                    <a:pt x="1394" y="9871"/>
                  </a:lnTo>
                  <a:lnTo>
                    <a:pt x="1394" y="11002"/>
                  </a:lnTo>
                  <a:cubicBezTo>
                    <a:pt x="1394" y="11097"/>
                    <a:pt x="1477" y="11168"/>
                    <a:pt x="1561" y="11168"/>
                  </a:cubicBezTo>
                  <a:cubicBezTo>
                    <a:pt x="1656" y="11168"/>
                    <a:pt x="1727" y="11097"/>
                    <a:pt x="1727" y="11002"/>
                  </a:cubicBezTo>
                  <a:lnTo>
                    <a:pt x="1727" y="9609"/>
                  </a:lnTo>
                  <a:lnTo>
                    <a:pt x="1977" y="9609"/>
                  </a:lnTo>
                  <a:cubicBezTo>
                    <a:pt x="2096" y="9823"/>
                    <a:pt x="2466" y="10502"/>
                    <a:pt x="2620" y="11049"/>
                  </a:cubicBezTo>
                  <a:cubicBezTo>
                    <a:pt x="2632" y="11121"/>
                    <a:pt x="2704" y="11168"/>
                    <a:pt x="2787" y="11168"/>
                  </a:cubicBezTo>
                  <a:lnTo>
                    <a:pt x="2823" y="11168"/>
                  </a:lnTo>
                  <a:cubicBezTo>
                    <a:pt x="2918" y="11145"/>
                    <a:pt x="2966" y="11061"/>
                    <a:pt x="2942" y="10978"/>
                  </a:cubicBezTo>
                  <a:cubicBezTo>
                    <a:pt x="2811" y="10454"/>
                    <a:pt x="2501" y="9859"/>
                    <a:pt x="2335" y="9549"/>
                  </a:cubicBezTo>
                  <a:lnTo>
                    <a:pt x="2727" y="9406"/>
                  </a:lnTo>
                  <a:cubicBezTo>
                    <a:pt x="2882" y="9347"/>
                    <a:pt x="3037" y="9252"/>
                    <a:pt x="3144" y="9097"/>
                  </a:cubicBezTo>
                  <a:lnTo>
                    <a:pt x="3680" y="9359"/>
                  </a:lnTo>
                  <a:lnTo>
                    <a:pt x="3680" y="9442"/>
                  </a:lnTo>
                  <a:cubicBezTo>
                    <a:pt x="3680" y="9656"/>
                    <a:pt x="3823" y="9859"/>
                    <a:pt x="4013" y="9930"/>
                  </a:cubicBezTo>
                  <a:lnTo>
                    <a:pt x="4013" y="11014"/>
                  </a:lnTo>
                  <a:cubicBezTo>
                    <a:pt x="4013" y="11109"/>
                    <a:pt x="4097" y="11180"/>
                    <a:pt x="4180" y="11180"/>
                  </a:cubicBezTo>
                  <a:cubicBezTo>
                    <a:pt x="4275" y="11180"/>
                    <a:pt x="4347" y="11109"/>
                    <a:pt x="4347" y="11014"/>
                  </a:cubicBezTo>
                  <a:lnTo>
                    <a:pt x="4347" y="9930"/>
                  </a:lnTo>
                  <a:cubicBezTo>
                    <a:pt x="4549" y="9859"/>
                    <a:pt x="4692" y="9680"/>
                    <a:pt x="4692" y="9442"/>
                  </a:cubicBezTo>
                  <a:lnTo>
                    <a:pt x="4692" y="9359"/>
                  </a:lnTo>
                  <a:lnTo>
                    <a:pt x="5228" y="9097"/>
                  </a:lnTo>
                  <a:cubicBezTo>
                    <a:pt x="5323" y="9228"/>
                    <a:pt x="5466" y="9347"/>
                    <a:pt x="5645" y="9406"/>
                  </a:cubicBezTo>
                  <a:lnTo>
                    <a:pt x="6026" y="9549"/>
                  </a:lnTo>
                  <a:cubicBezTo>
                    <a:pt x="5859" y="9847"/>
                    <a:pt x="5549" y="10454"/>
                    <a:pt x="5418" y="10978"/>
                  </a:cubicBezTo>
                  <a:cubicBezTo>
                    <a:pt x="5406" y="11061"/>
                    <a:pt x="5442" y="11157"/>
                    <a:pt x="5537" y="11168"/>
                  </a:cubicBezTo>
                  <a:lnTo>
                    <a:pt x="5585" y="11168"/>
                  </a:lnTo>
                  <a:cubicBezTo>
                    <a:pt x="5656" y="11168"/>
                    <a:pt x="5716" y="11121"/>
                    <a:pt x="5740" y="11049"/>
                  </a:cubicBezTo>
                  <a:cubicBezTo>
                    <a:pt x="5883" y="10502"/>
                    <a:pt x="6252" y="9811"/>
                    <a:pt x="6383" y="9609"/>
                  </a:cubicBezTo>
                  <a:lnTo>
                    <a:pt x="6633" y="9609"/>
                  </a:lnTo>
                  <a:lnTo>
                    <a:pt x="6633" y="11002"/>
                  </a:lnTo>
                  <a:cubicBezTo>
                    <a:pt x="6633" y="11097"/>
                    <a:pt x="6716" y="11168"/>
                    <a:pt x="6799" y="11168"/>
                  </a:cubicBezTo>
                  <a:cubicBezTo>
                    <a:pt x="6895" y="11168"/>
                    <a:pt x="6966" y="11097"/>
                    <a:pt x="6966" y="11002"/>
                  </a:cubicBezTo>
                  <a:lnTo>
                    <a:pt x="6966" y="9871"/>
                  </a:lnTo>
                  <a:lnTo>
                    <a:pt x="7442" y="10037"/>
                  </a:lnTo>
                  <a:cubicBezTo>
                    <a:pt x="7800" y="10156"/>
                    <a:pt x="8038" y="10502"/>
                    <a:pt x="8038" y="10871"/>
                  </a:cubicBezTo>
                  <a:lnTo>
                    <a:pt x="8038" y="11002"/>
                  </a:lnTo>
                  <a:cubicBezTo>
                    <a:pt x="8038" y="11097"/>
                    <a:pt x="8109" y="11168"/>
                    <a:pt x="8204" y="11168"/>
                  </a:cubicBezTo>
                  <a:cubicBezTo>
                    <a:pt x="8288" y="11168"/>
                    <a:pt x="8359" y="11097"/>
                    <a:pt x="8359" y="11002"/>
                  </a:cubicBezTo>
                  <a:lnTo>
                    <a:pt x="8359" y="10871"/>
                  </a:lnTo>
                  <a:cubicBezTo>
                    <a:pt x="8240" y="10323"/>
                    <a:pt x="7919" y="9871"/>
                    <a:pt x="7442" y="9692"/>
                  </a:cubicBezTo>
                  <a:lnTo>
                    <a:pt x="6859" y="9490"/>
                  </a:lnTo>
                  <a:lnTo>
                    <a:pt x="6859" y="9430"/>
                  </a:lnTo>
                  <a:cubicBezTo>
                    <a:pt x="6966" y="9335"/>
                    <a:pt x="7038" y="9192"/>
                    <a:pt x="7038" y="9037"/>
                  </a:cubicBezTo>
                  <a:cubicBezTo>
                    <a:pt x="7038" y="8894"/>
                    <a:pt x="6978" y="8751"/>
                    <a:pt x="6883" y="8656"/>
                  </a:cubicBezTo>
                  <a:cubicBezTo>
                    <a:pt x="7014" y="7525"/>
                    <a:pt x="6918" y="6513"/>
                    <a:pt x="6895" y="6168"/>
                  </a:cubicBezTo>
                  <a:cubicBezTo>
                    <a:pt x="7085" y="6061"/>
                    <a:pt x="7216" y="5870"/>
                    <a:pt x="7216" y="5632"/>
                  </a:cubicBezTo>
                  <a:cubicBezTo>
                    <a:pt x="7216" y="5525"/>
                    <a:pt x="7192" y="5442"/>
                    <a:pt x="7157" y="5358"/>
                  </a:cubicBezTo>
                  <a:lnTo>
                    <a:pt x="7800" y="5358"/>
                  </a:lnTo>
                  <a:cubicBezTo>
                    <a:pt x="7931" y="5358"/>
                    <a:pt x="8038" y="5275"/>
                    <a:pt x="8085" y="5156"/>
                  </a:cubicBezTo>
                  <a:cubicBezTo>
                    <a:pt x="8109" y="5025"/>
                    <a:pt x="8050" y="4894"/>
                    <a:pt x="7942" y="4822"/>
                  </a:cubicBezTo>
                  <a:lnTo>
                    <a:pt x="6192" y="3894"/>
                  </a:lnTo>
                  <a:lnTo>
                    <a:pt x="6192" y="3477"/>
                  </a:lnTo>
                  <a:cubicBezTo>
                    <a:pt x="6192" y="3322"/>
                    <a:pt x="6109" y="3203"/>
                    <a:pt x="5966" y="3156"/>
                  </a:cubicBezTo>
                  <a:lnTo>
                    <a:pt x="5335" y="1870"/>
                  </a:lnTo>
                  <a:lnTo>
                    <a:pt x="5490" y="1751"/>
                  </a:lnTo>
                  <a:cubicBezTo>
                    <a:pt x="5609" y="1655"/>
                    <a:pt x="5680" y="1536"/>
                    <a:pt x="5704" y="1393"/>
                  </a:cubicBezTo>
                  <a:cubicBezTo>
                    <a:pt x="5716" y="1251"/>
                    <a:pt x="5668" y="1108"/>
                    <a:pt x="5585" y="1000"/>
                  </a:cubicBezTo>
                  <a:lnTo>
                    <a:pt x="5013" y="334"/>
                  </a:lnTo>
                  <a:cubicBezTo>
                    <a:pt x="4835" y="119"/>
                    <a:pt x="4573" y="0"/>
                    <a:pt x="4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48" name="Google Shape;14048;p89"/>
          <p:cNvGrpSpPr/>
          <p:nvPr/>
        </p:nvGrpSpPr>
        <p:grpSpPr>
          <a:xfrm>
            <a:off x="8048421" y="3159086"/>
            <a:ext cx="276503" cy="369674"/>
            <a:chOff x="8048421" y="3334486"/>
            <a:chExt cx="276503" cy="369674"/>
          </a:xfrm>
        </p:grpSpPr>
        <p:sp>
          <p:nvSpPr>
            <p:cNvPr id="14049" name="Google Shape;14049;p89"/>
            <p:cNvSpPr/>
            <p:nvPr/>
          </p:nvSpPr>
          <p:spPr>
            <a:xfrm>
              <a:off x="8146471" y="3456327"/>
              <a:ext cx="10613" cy="16252"/>
            </a:xfrm>
            <a:custGeom>
              <a:avLst/>
              <a:gdLst/>
              <a:ahLst/>
              <a:cxnLst/>
              <a:rect l="l" t="t" r="r" b="b"/>
              <a:pathLst>
                <a:path w="335" h="513" extrusionOk="0">
                  <a:moveTo>
                    <a:pt x="156" y="0"/>
                  </a:moveTo>
                  <a:cubicBezTo>
                    <a:pt x="72" y="0"/>
                    <a:pt x="1" y="84"/>
                    <a:pt x="1" y="167"/>
                  </a:cubicBezTo>
                  <a:lnTo>
                    <a:pt x="1" y="345"/>
                  </a:lnTo>
                  <a:cubicBezTo>
                    <a:pt x="1" y="441"/>
                    <a:pt x="72" y="512"/>
                    <a:pt x="156" y="512"/>
                  </a:cubicBezTo>
                  <a:cubicBezTo>
                    <a:pt x="251" y="512"/>
                    <a:pt x="322" y="441"/>
                    <a:pt x="322" y="345"/>
                  </a:cubicBezTo>
                  <a:lnTo>
                    <a:pt x="322" y="167"/>
                  </a:lnTo>
                  <a:cubicBezTo>
                    <a:pt x="334" y="84"/>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0" name="Google Shape;14050;p89"/>
            <p:cNvSpPr/>
            <p:nvPr/>
          </p:nvSpPr>
          <p:spPr>
            <a:xfrm>
              <a:off x="8215501" y="3456327"/>
              <a:ext cx="10961" cy="16252"/>
            </a:xfrm>
            <a:custGeom>
              <a:avLst/>
              <a:gdLst/>
              <a:ahLst/>
              <a:cxnLst/>
              <a:rect l="l" t="t" r="r" b="b"/>
              <a:pathLst>
                <a:path w="346" h="513" extrusionOk="0">
                  <a:moveTo>
                    <a:pt x="167" y="0"/>
                  </a:moveTo>
                  <a:cubicBezTo>
                    <a:pt x="84" y="0"/>
                    <a:pt x="1" y="84"/>
                    <a:pt x="1" y="167"/>
                  </a:cubicBezTo>
                  <a:lnTo>
                    <a:pt x="1" y="345"/>
                  </a:lnTo>
                  <a:cubicBezTo>
                    <a:pt x="1" y="441"/>
                    <a:pt x="84" y="512"/>
                    <a:pt x="167" y="512"/>
                  </a:cubicBezTo>
                  <a:cubicBezTo>
                    <a:pt x="263" y="512"/>
                    <a:pt x="334" y="441"/>
                    <a:pt x="334" y="345"/>
                  </a:cubicBezTo>
                  <a:lnTo>
                    <a:pt x="334" y="167"/>
                  </a:lnTo>
                  <a:cubicBezTo>
                    <a:pt x="346" y="84"/>
                    <a:pt x="275"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1" name="Google Shape;14051;p89"/>
            <p:cNvSpPr/>
            <p:nvPr/>
          </p:nvSpPr>
          <p:spPr>
            <a:xfrm>
              <a:off x="8048421" y="3334486"/>
              <a:ext cx="276503" cy="369674"/>
            </a:xfrm>
            <a:custGeom>
              <a:avLst/>
              <a:gdLst/>
              <a:ahLst/>
              <a:cxnLst/>
              <a:rect l="l" t="t" r="r" b="b"/>
              <a:pathLst>
                <a:path w="8728" h="11669" extrusionOk="0">
                  <a:moveTo>
                    <a:pt x="4322" y="334"/>
                  </a:moveTo>
                  <a:cubicBezTo>
                    <a:pt x="4703" y="334"/>
                    <a:pt x="5084" y="417"/>
                    <a:pt x="5441" y="548"/>
                  </a:cubicBezTo>
                  <a:cubicBezTo>
                    <a:pt x="5179" y="655"/>
                    <a:pt x="4953" y="786"/>
                    <a:pt x="4787" y="953"/>
                  </a:cubicBezTo>
                  <a:cubicBezTo>
                    <a:pt x="4679" y="810"/>
                    <a:pt x="4536" y="727"/>
                    <a:pt x="4358" y="727"/>
                  </a:cubicBezTo>
                  <a:cubicBezTo>
                    <a:pt x="4179" y="727"/>
                    <a:pt x="4013" y="810"/>
                    <a:pt x="3917" y="953"/>
                  </a:cubicBezTo>
                  <a:cubicBezTo>
                    <a:pt x="3739" y="774"/>
                    <a:pt x="3501" y="620"/>
                    <a:pt x="3239" y="536"/>
                  </a:cubicBezTo>
                  <a:cubicBezTo>
                    <a:pt x="3584" y="417"/>
                    <a:pt x="3953" y="334"/>
                    <a:pt x="4322" y="334"/>
                  </a:cubicBezTo>
                  <a:close/>
                  <a:moveTo>
                    <a:pt x="6151" y="749"/>
                  </a:moveTo>
                  <a:cubicBezTo>
                    <a:pt x="6261" y="749"/>
                    <a:pt x="6366" y="761"/>
                    <a:pt x="6465" y="786"/>
                  </a:cubicBezTo>
                  <a:cubicBezTo>
                    <a:pt x="6322" y="965"/>
                    <a:pt x="6072" y="1108"/>
                    <a:pt x="5787" y="1203"/>
                  </a:cubicBezTo>
                  <a:cubicBezTo>
                    <a:pt x="5617" y="1253"/>
                    <a:pt x="5443" y="1281"/>
                    <a:pt x="5282" y="1281"/>
                  </a:cubicBezTo>
                  <a:cubicBezTo>
                    <a:pt x="5172" y="1281"/>
                    <a:pt x="5069" y="1268"/>
                    <a:pt x="4977" y="1239"/>
                  </a:cubicBezTo>
                  <a:cubicBezTo>
                    <a:pt x="5132" y="1060"/>
                    <a:pt x="5382" y="917"/>
                    <a:pt x="5668" y="822"/>
                  </a:cubicBezTo>
                  <a:cubicBezTo>
                    <a:pt x="5834" y="773"/>
                    <a:pt x="5997" y="749"/>
                    <a:pt x="6151" y="749"/>
                  </a:cubicBezTo>
                  <a:close/>
                  <a:moveTo>
                    <a:pt x="2542" y="750"/>
                  </a:moveTo>
                  <a:cubicBezTo>
                    <a:pt x="2703" y="750"/>
                    <a:pt x="2878" y="777"/>
                    <a:pt x="3048" y="834"/>
                  </a:cubicBezTo>
                  <a:cubicBezTo>
                    <a:pt x="3334" y="917"/>
                    <a:pt x="3584" y="1072"/>
                    <a:pt x="3727" y="1251"/>
                  </a:cubicBezTo>
                  <a:cubicBezTo>
                    <a:pt x="3646" y="1273"/>
                    <a:pt x="3553" y="1284"/>
                    <a:pt x="3454" y="1284"/>
                  </a:cubicBezTo>
                  <a:cubicBezTo>
                    <a:pt x="3290" y="1284"/>
                    <a:pt x="3107" y="1255"/>
                    <a:pt x="2929" y="1203"/>
                  </a:cubicBezTo>
                  <a:cubicBezTo>
                    <a:pt x="2643" y="1108"/>
                    <a:pt x="2393" y="965"/>
                    <a:pt x="2239" y="786"/>
                  </a:cubicBezTo>
                  <a:cubicBezTo>
                    <a:pt x="2330" y="762"/>
                    <a:pt x="2433" y="750"/>
                    <a:pt x="2542" y="750"/>
                  </a:cubicBezTo>
                  <a:close/>
                  <a:moveTo>
                    <a:pt x="4358" y="1072"/>
                  </a:moveTo>
                  <a:cubicBezTo>
                    <a:pt x="4465" y="1072"/>
                    <a:pt x="4548" y="1155"/>
                    <a:pt x="4548" y="1263"/>
                  </a:cubicBezTo>
                  <a:cubicBezTo>
                    <a:pt x="4548" y="1370"/>
                    <a:pt x="4465" y="1453"/>
                    <a:pt x="4358" y="1453"/>
                  </a:cubicBezTo>
                  <a:cubicBezTo>
                    <a:pt x="4251" y="1453"/>
                    <a:pt x="4167" y="1370"/>
                    <a:pt x="4167" y="1263"/>
                  </a:cubicBezTo>
                  <a:cubicBezTo>
                    <a:pt x="4167" y="1155"/>
                    <a:pt x="4251" y="1072"/>
                    <a:pt x="4358" y="1072"/>
                  </a:cubicBezTo>
                  <a:close/>
                  <a:moveTo>
                    <a:pt x="2203" y="1167"/>
                  </a:moveTo>
                  <a:cubicBezTo>
                    <a:pt x="2381" y="1322"/>
                    <a:pt x="2620" y="1441"/>
                    <a:pt x="2870" y="1524"/>
                  </a:cubicBezTo>
                  <a:cubicBezTo>
                    <a:pt x="3072" y="1584"/>
                    <a:pt x="3286" y="1620"/>
                    <a:pt x="3477" y="1620"/>
                  </a:cubicBezTo>
                  <a:cubicBezTo>
                    <a:pt x="3644" y="1620"/>
                    <a:pt x="3810" y="1584"/>
                    <a:pt x="3953" y="1548"/>
                  </a:cubicBezTo>
                  <a:cubicBezTo>
                    <a:pt x="4048" y="1691"/>
                    <a:pt x="4227" y="1798"/>
                    <a:pt x="4417" y="1798"/>
                  </a:cubicBezTo>
                  <a:cubicBezTo>
                    <a:pt x="4608" y="1798"/>
                    <a:pt x="4775" y="1691"/>
                    <a:pt x="4882" y="1548"/>
                  </a:cubicBezTo>
                  <a:cubicBezTo>
                    <a:pt x="5013" y="1584"/>
                    <a:pt x="5179" y="1620"/>
                    <a:pt x="5358" y="1620"/>
                  </a:cubicBezTo>
                  <a:cubicBezTo>
                    <a:pt x="5549" y="1620"/>
                    <a:pt x="5751" y="1584"/>
                    <a:pt x="5965" y="1524"/>
                  </a:cubicBezTo>
                  <a:cubicBezTo>
                    <a:pt x="6203" y="1453"/>
                    <a:pt x="6430" y="1334"/>
                    <a:pt x="6608" y="1203"/>
                  </a:cubicBezTo>
                  <a:cubicBezTo>
                    <a:pt x="7287" y="1810"/>
                    <a:pt x="7704" y="2656"/>
                    <a:pt x="7763" y="3549"/>
                  </a:cubicBezTo>
                  <a:lnTo>
                    <a:pt x="7930" y="6370"/>
                  </a:lnTo>
                  <a:cubicBezTo>
                    <a:pt x="7977" y="7120"/>
                    <a:pt x="7775" y="7870"/>
                    <a:pt x="7358" y="8490"/>
                  </a:cubicBezTo>
                  <a:lnTo>
                    <a:pt x="5989" y="8037"/>
                  </a:lnTo>
                  <a:cubicBezTo>
                    <a:pt x="5775" y="7954"/>
                    <a:pt x="5620" y="7740"/>
                    <a:pt x="5620" y="7513"/>
                  </a:cubicBezTo>
                  <a:lnTo>
                    <a:pt x="5620" y="6763"/>
                  </a:lnTo>
                  <a:cubicBezTo>
                    <a:pt x="6287" y="6382"/>
                    <a:pt x="6763" y="5715"/>
                    <a:pt x="6870" y="4906"/>
                  </a:cubicBezTo>
                  <a:lnTo>
                    <a:pt x="7001" y="4906"/>
                  </a:lnTo>
                  <a:cubicBezTo>
                    <a:pt x="7346" y="4906"/>
                    <a:pt x="7632" y="4620"/>
                    <a:pt x="7632" y="4287"/>
                  </a:cubicBezTo>
                  <a:cubicBezTo>
                    <a:pt x="7632" y="3941"/>
                    <a:pt x="7346" y="3656"/>
                    <a:pt x="7001" y="3656"/>
                  </a:cubicBezTo>
                  <a:lnTo>
                    <a:pt x="6918" y="3656"/>
                  </a:lnTo>
                  <a:cubicBezTo>
                    <a:pt x="6811" y="3656"/>
                    <a:pt x="6727" y="3560"/>
                    <a:pt x="6727" y="3465"/>
                  </a:cubicBezTo>
                  <a:cubicBezTo>
                    <a:pt x="6727" y="2656"/>
                    <a:pt x="6072" y="2013"/>
                    <a:pt x="5275" y="2013"/>
                  </a:cubicBezTo>
                  <a:cubicBezTo>
                    <a:pt x="5191" y="2013"/>
                    <a:pt x="5120" y="2096"/>
                    <a:pt x="5120" y="2179"/>
                  </a:cubicBezTo>
                  <a:cubicBezTo>
                    <a:pt x="5120" y="2275"/>
                    <a:pt x="5191" y="2346"/>
                    <a:pt x="5275" y="2346"/>
                  </a:cubicBezTo>
                  <a:cubicBezTo>
                    <a:pt x="5894" y="2346"/>
                    <a:pt x="6382" y="2834"/>
                    <a:pt x="6382" y="3453"/>
                  </a:cubicBezTo>
                  <a:cubicBezTo>
                    <a:pt x="6382" y="3751"/>
                    <a:pt x="6620" y="3989"/>
                    <a:pt x="6918" y="3989"/>
                  </a:cubicBezTo>
                  <a:lnTo>
                    <a:pt x="7001" y="3989"/>
                  </a:lnTo>
                  <a:cubicBezTo>
                    <a:pt x="7168" y="3989"/>
                    <a:pt x="7287" y="4120"/>
                    <a:pt x="7287" y="4263"/>
                  </a:cubicBezTo>
                  <a:cubicBezTo>
                    <a:pt x="7287" y="4418"/>
                    <a:pt x="7156" y="4549"/>
                    <a:pt x="7001" y="4549"/>
                  </a:cubicBezTo>
                  <a:lnTo>
                    <a:pt x="6906" y="4549"/>
                  </a:lnTo>
                  <a:lnTo>
                    <a:pt x="6906" y="4537"/>
                  </a:lnTo>
                  <a:cubicBezTo>
                    <a:pt x="6906" y="4441"/>
                    <a:pt x="6822" y="4370"/>
                    <a:pt x="6739" y="4370"/>
                  </a:cubicBezTo>
                  <a:cubicBezTo>
                    <a:pt x="6644" y="4370"/>
                    <a:pt x="6572" y="4441"/>
                    <a:pt x="6572" y="4537"/>
                  </a:cubicBezTo>
                  <a:cubicBezTo>
                    <a:pt x="6572" y="5751"/>
                    <a:pt x="5596" y="6739"/>
                    <a:pt x="4370" y="6739"/>
                  </a:cubicBezTo>
                  <a:cubicBezTo>
                    <a:pt x="3155" y="6739"/>
                    <a:pt x="2167" y="5751"/>
                    <a:pt x="2167" y="4537"/>
                  </a:cubicBezTo>
                  <a:cubicBezTo>
                    <a:pt x="2167" y="4441"/>
                    <a:pt x="2096" y="4370"/>
                    <a:pt x="2000" y="4370"/>
                  </a:cubicBezTo>
                  <a:cubicBezTo>
                    <a:pt x="1917" y="4370"/>
                    <a:pt x="1846" y="4441"/>
                    <a:pt x="1846" y="4537"/>
                  </a:cubicBezTo>
                  <a:lnTo>
                    <a:pt x="1846" y="4549"/>
                  </a:lnTo>
                  <a:lnTo>
                    <a:pt x="1739" y="4549"/>
                  </a:lnTo>
                  <a:cubicBezTo>
                    <a:pt x="1572" y="4549"/>
                    <a:pt x="1453" y="4418"/>
                    <a:pt x="1453" y="4263"/>
                  </a:cubicBezTo>
                  <a:cubicBezTo>
                    <a:pt x="1453" y="4120"/>
                    <a:pt x="1584" y="3989"/>
                    <a:pt x="1739" y="3989"/>
                  </a:cubicBezTo>
                  <a:lnTo>
                    <a:pt x="1822" y="3989"/>
                  </a:lnTo>
                  <a:cubicBezTo>
                    <a:pt x="2120" y="3989"/>
                    <a:pt x="2358" y="3751"/>
                    <a:pt x="2358" y="3453"/>
                  </a:cubicBezTo>
                  <a:cubicBezTo>
                    <a:pt x="2358" y="2834"/>
                    <a:pt x="2858" y="2346"/>
                    <a:pt x="3465" y="2346"/>
                  </a:cubicBezTo>
                  <a:lnTo>
                    <a:pt x="4560" y="2346"/>
                  </a:lnTo>
                  <a:cubicBezTo>
                    <a:pt x="4656" y="2346"/>
                    <a:pt x="4727" y="2275"/>
                    <a:pt x="4727" y="2179"/>
                  </a:cubicBezTo>
                  <a:cubicBezTo>
                    <a:pt x="4727" y="2096"/>
                    <a:pt x="4656" y="2013"/>
                    <a:pt x="4560" y="2013"/>
                  </a:cubicBezTo>
                  <a:lnTo>
                    <a:pt x="3465" y="2013"/>
                  </a:lnTo>
                  <a:cubicBezTo>
                    <a:pt x="2655" y="2013"/>
                    <a:pt x="2024" y="2667"/>
                    <a:pt x="2024" y="3465"/>
                  </a:cubicBezTo>
                  <a:cubicBezTo>
                    <a:pt x="2024" y="3572"/>
                    <a:pt x="1929" y="3656"/>
                    <a:pt x="1822" y="3656"/>
                  </a:cubicBezTo>
                  <a:lnTo>
                    <a:pt x="1739" y="3656"/>
                  </a:lnTo>
                  <a:cubicBezTo>
                    <a:pt x="1393" y="3656"/>
                    <a:pt x="1107" y="3941"/>
                    <a:pt x="1107" y="4287"/>
                  </a:cubicBezTo>
                  <a:cubicBezTo>
                    <a:pt x="1107" y="4620"/>
                    <a:pt x="1393" y="4906"/>
                    <a:pt x="1739" y="4906"/>
                  </a:cubicBezTo>
                  <a:lnTo>
                    <a:pt x="1869" y="4906"/>
                  </a:lnTo>
                  <a:cubicBezTo>
                    <a:pt x="1977" y="5692"/>
                    <a:pt x="2465" y="6382"/>
                    <a:pt x="3120" y="6763"/>
                  </a:cubicBezTo>
                  <a:lnTo>
                    <a:pt x="3120" y="7513"/>
                  </a:lnTo>
                  <a:cubicBezTo>
                    <a:pt x="3120" y="7751"/>
                    <a:pt x="2977" y="7954"/>
                    <a:pt x="2751" y="8037"/>
                  </a:cubicBezTo>
                  <a:lnTo>
                    <a:pt x="1488" y="8478"/>
                  </a:lnTo>
                  <a:cubicBezTo>
                    <a:pt x="1072" y="7859"/>
                    <a:pt x="869" y="7108"/>
                    <a:pt x="917" y="6346"/>
                  </a:cubicBezTo>
                  <a:lnTo>
                    <a:pt x="1084" y="3465"/>
                  </a:lnTo>
                  <a:cubicBezTo>
                    <a:pt x="1131" y="2584"/>
                    <a:pt x="1548" y="1751"/>
                    <a:pt x="2203" y="1167"/>
                  </a:cubicBezTo>
                  <a:close/>
                  <a:moveTo>
                    <a:pt x="4346" y="0"/>
                  </a:moveTo>
                  <a:cubicBezTo>
                    <a:pt x="3763" y="0"/>
                    <a:pt x="3179" y="143"/>
                    <a:pt x="2679" y="417"/>
                  </a:cubicBezTo>
                  <a:cubicBezTo>
                    <a:pt x="2631" y="413"/>
                    <a:pt x="2583" y="411"/>
                    <a:pt x="2536" y="411"/>
                  </a:cubicBezTo>
                  <a:cubicBezTo>
                    <a:pt x="2303" y="411"/>
                    <a:pt x="2085" y="459"/>
                    <a:pt x="1917" y="548"/>
                  </a:cubicBezTo>
                  <a:cubicBezTo>
                    <a:pt x="1846" y="584"/>
                    <a:pt x="1798" y="691"/>
                    <a:pt x="1846" y="774"/>
                  </a:cubicBezTo>
                  <a:cubicBezTo>
                    <a:pt x="1869" y="810"/>
                    <a:pt x="1905" y="870"/>
                    <a:pt x="1929" y="917"/>
                  </a:cubicBezTo>
                  <a:cubicBezTo>
                    <a:pt x="1215" y="1560"/>
                    <a:pt x="774" y="2465"/>
                    <a:pt x="715" y="3429"/>
                  </a:cubicBezTo>
                  <a:lnTo>
                    <a:pt x="548" y="6323"/>
                  </a:lnTo>
                  <a:cubicBezTo>
                    <a:pt x="500" y="7120"/>
                    <a:pt x="691" y="7918"/>
                    <a:pt x="1131" y="8585"/>
                  </a:cubicBezTo>
                  <a:lnTo>
                    <a:pt x="846" y="8692"/>
                  </a:lnTo>
                  <a:cubicBezTo>
                    <a:pt x="334" y="8871"/>
                    <a:pt x="0" y="9347"/>
                    <a:pt x="0" y="9883"/>
                  </a:cubicBezTo>
                  <a:lnTo>
                    <a:pt x="0" y="11466"/>
                  </a:lnTo>
                  <a:cubicBezTo>
                    <a:pt x="0" y="11561"/>
                    <a:pt x="72" y="11633"/>
                    <a:pt x="155" y="11633"/>
                  </a:cubicBezTo>
                  <a:cubicBezTo>
                    <a:pt x="250" y="11633"/>
                    <a:pt x="322" y="11561"/>
                    <a:pt x="322" y="11466"/>
                  </a:cubicBezTo>
                  <a:lnTo>
                    <a:pt x="322" y="9883"/>
                  </a:lnTo>
                  <a:cubicBezTo>
                    <a:pt x="322" y="9490"/>
                    <a:pt x="572" y="9133"/>
                    <a:pt x="929" y="9002"/>
                  </a:cubicBezTo>
                  <a:lnTo>
                    <a:pt x="1941" y="8644"/>
                  </a:lnTo>
                  <a:cubicBezTo>
                    <a:pt x="2036" y="8835"/>
                    <a:pt x="2167" y="9002"/>
                    <a:pt x="2310" y="9168"/>
                  </a:cubicBezTo>
                  <a:cubicBezTo>
                    <a:pt x="2346" y="9192"/>
                    <a:pt x="2393" y="9228"/>
                    <a:pt x="2429" y="9228"/>
                  </a:cubicBezTo>
                  <a:cubicBezTo>
                    <a:pt x="2477" y="9228"/>
                    <a:pt x="2524" y="9204"/>
                    <a:pt x="2548" y="9180"/>
                  </a:cubicBezTo>
                  <a:cubicBezTo>
                    <a:pt x="2631" y="9121"/>
                    <a:pt x="2631" y="9002"/>
                    <a:pt x="2548" y="8942"/>
                  </a:cubicBezTo>
                  <a:cubicBezTo>
                    <a:pt x="2429" y="8823"/>
                    <a:pt x="2346" y="8692"/>
                    <a:pt x="2250" y="8537"/>
                  </a:cubicBezTo>
                  <a:lnTo>
                    <a:pt x="2810" y="8347"/>
                  </a:lnTo>
                  <a:cubicBezTo>
                    <a:pt x="3167" y="8216"/>
                    <a:pt x="3405" y="7882"/>
                    <a:pt x="3405" y="7501"/>
                  </a:cubicBezTo>
                  <a:lnTo>
                    <a:pt x="3405" y="6918"/>
                  </a:lnTo>
                  <a:cubicBezTo>
                    <a:pt x="3679" y="7037"/>
                    <a:pt x="4001" y="7097"/>
                    <a:pt x="4322" y="7097"/>
                  </a:cubicBezTo>
                  <a:cubicBezTo>
                    <a:pt x="4656" y="7097"/>
                    <a:pt x="4965" y="7037"/>
                    <a:pt x="5251" y="6918"/>
                  </a:cubicBezTo>
                  <a:lnTo>
                    <a:pt x="5251" y="7501"/>
                  </a:lnTo>
                  <a:cubicBezTo>
                    <a:pt x="5251" y="7882"/>
                    <a:pt x="5489" y="8228"/>
                    <a:pt x="5846" y="8347"/>
                  </a:cubicBezTo>
                  <a:lnTo>
                    <a:pt x="6394" y="8537"/>
                  </a:lnTo>
                  <a:cubicBezTo>
                    <a:pt x="6227" y="8847"/>
                    <a:pt x="5965" y="9121"/>
                    <a:pt x="5632" y="9311"/>
                  </a:cubicBezTo>
                  <a:cubicBezTo>
                    <a:pt x="5251" y="9549"/>
                    <a:pt x="4787" y="9668"/>
                    <a:pt x="4310" y="9668"/>
                  </a:cubicBezTo>
                  <a:cubicBezTo>
                    <a:pt x="3882" y="9668"/>
                    <a:pt x="3453" y="9561"/>
                    <a:pt x="3072" y="9359"/>
                  </a:cubicBezTo>
                  <a:cubicBezTo>
                    <a:pt x="3047" y="9344"/>
                    <a:pt x="3019" y="9337"/>
                    <a:pt x="2991" y="9337"/>
                  </a:cubicBezTo>
                  <a:cubicBezTo>
                    <a:pt x="2929" y="9337"/>
                    <a:pt x="2867" y="9372"/>
                    <a:pt x="2834" y="9430"/>
                  </a:cubicBezTo>
                  <a:cubicBezTo>
                    <a:pt x="2798" y="9525"/>
                    <a:pt x="2822" y="9621"/>
                    <a:pt x="2917" y="9668"/>
                  </a:cubicBezTo>
                  <a:cubicBezTo>
                    <a:pt x="3334" y="9895"/>
                    <a:pt x="3810" y="10026"/>
                    <a:pt x="4310" y="10026"/>
                  </a:cubicBezTo>
                  <a:cubicBezTo>
                    <a:pt x="4846" y="10026"/>
                    <a:pt x="5370" y="9883"/>
                    <a:pt x="5799" y="9621"/>
                  </a:cubicBezTo>
                  <a:cubicBezTo>
                    <a:pt x="6203" y="9383"/>
                    <a:pt x="6501" y="9061"/>
                    <a:pt x="6703" y="8668"/>
                  </a:cubicBezTo>
                  <a:lnTo>
                    <a:pt x="7715" y="9025"/>
                  </a:lnTo>
                  <a:cubicBezTo>
                    <a:pt x="8096" y="9156"/>
                    <a:pt x="8335" y="9502"/>
                    <a:pt x="8335" y="9906"/>
                  </a:cubicBezTo>
                  <a:lnTo>
                    <a:pt x="8335" y="11502"/>
                  </a:lnTo>
                  <a:cubicBezTo>
                    <a:pt x="8335" y="11585"/>
                    <a:pt x="8406" y="11669"/>
                    <a:pt x="8489" y="11669"/>
                  </a:cubicBezTo>
                  <a:cubicBezTo>
                    <a:pt x="8585" y="11669"/>
                    <a:pt x="8656" y="11585"/>
                    <a:pt x="8656" y="11502"/>
                  </a:cubicBezTo>
                  <a:lnTo>
                    <a:pt x="8656" y="9906"/>
                  </a:lnTo>
                  <a:cubicBezTo>
                    <a:pt x="8727" y="9359"/>
                    <a:pt x="8394" y="8883"/>
                    <a:pt x="7882" y="8704"/>
                  </a:cubicBezTo>
                  <a:lnTo>
                    <a:pt x="7596" y="8597"/>
                  </a:lnTo>
                  <a:cubicBezTo>
                    <a:pt x="8037" y="7918"/>
                    <a:pt x="8227" y="7144"/>
                    <a:pt x="8180" y="6335"/>
                  </a:cubicBezTo>
                  <a:lnTo>
                    <a:pt x="8013" y="3525"/>
                  </a:lnTo>
                  <a:cubicBezTo>
                    <a:pt x="7954" y="2560"/>
                    <a:pt x="7513" y="1632"/>
                    <a:pt x="6763" y="953"/>
                  </a:cubicBezTo>
                  <a:cubicBezTo>
                    <a:pt x="6811" y="893"/>
                    <a:pt x="6858" y="834"/>
                    <a:pt x="6882" y="774"/>
                  </a:cubicBezTo>
                  <a:cubicBezTo>
                    <a:pt x="6930" y="679"/>
                    <a:pt x="6906" y="584"/>
                    <a:pt x="6811" y="548"/>
                  </a:cubicBezTo>
                  <a:cubicBezTo>
                    <a:pt x="6634" y="455"/>
                    <a:pt x="6427" y="406"/>
                    <a:pt x="6192" y="406"/>
                  </a:cubicBezTo>
                  <a:cubicBezTo>
                    <a:pt x="6127" y="406"/>
                    <a:pt x="6059" y="409"/>
                    <a:pt x="5989" y="417"/>
                  </a:cubicBezTo>
                  <a:cubicBezTo>
                    <a:pt x="5477" y="131"/>
                    <a:pt x="4906" y="0"/>
                    <a:pt x="4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2" name="Google Shape;14052;p89"/>
            <p:cNvSpPr/>
            <p:nvPr/>
          </p:nvSpPr>
          <p:spPr>
            <a:xfrm>
              <a:off x="8154771" y="3491016"/>
              <a:ext cx="63392" cy="33993"/>
            </a:xfrm>
            <a:custGeom>
              <a:avLst/>
              <a:gdLst/>
              <a:ahLst/>
              <a:cxnLst/>
              <a:rect l="l" t="t" r="r" b="b"/>
              <a:pathLst>
                <a:path w="2001" h="1073" extrusionOk="0">
                  <a:moveTo>
                    <a:pt x="1608" y="334"/>
                  </a:moveTo>
                  <a:cubicBezTo>
                    <a:pt x="1537" y="560"/>
                    <a:pt x="1287" y="727"/>
                    <a:pt x="1001" y="727"/>
                  </a:cubicBezTo>
                  <a:cubicBezTo>
                    <a:pt x="715" y="727"/>
                    <a:pt x="465" y="560"/>
                    <a:pt x="370" y="334"/>
                  </a:cubicBezTo>
                  <a:close/>
                  <a:moveTo>
                    <a:pt x="167" y="1"/>
                  </a:moveTo>
                  <a:cubicBezTo>
                    <a:pt x="72" y="1"/>
                    <a:pt x="1" y="72"/>
                    <a:pt x="1" y="155"/>
                  </a:cubicBezTo>
                  <a:cubicBezTo>
                    <a:pt x="1" y="655"/>
                    <a:pt x="453" y="1072"/>
                    <a:pt x="1001" y="1072"/>
                  </a:cubicBezTo>
                  <a:cubicBezTo>
                    <a:pt x="1549" y="1072"/>
                    <a:pt x="2001" y="667"/>
                    <a:pt x="2001" y="155"/>
                  </a:cubicBezTo>
                  <a:cubicBezTo>
                    <a:pt x="2001" y="72"/>
                    <a:pt x="1906" y="1"/>
                    <a:pt x="1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3" name="Google Shape;14053;p89"/>
            <p:cNvSpPr/>
            <p:nvPr/>
          </p:nvSpPr>
          <p:spPr>
            <a:xfrm>
              <a:off x="8139691" y="3435988"/>
              <a:ext cx="23792" cy="13939"/>
            </a:xfrm>
            <a:custGeom>
              <a:avLst/>
              <a:gdLst/>
              <a:ahLst/>
              <a:cxnLst/>
              <a:rect l="l" t="t" r="r" b="b"/>
              <a:pathLst>
                <a:path w="751" h="440" extrusionOk="0">
                  <a:moveTo>
                    <a:pt x="575" y="1"/>
                  </a:moveTo>
                  <a:cubicBezTo>
                    <a:pt x="558" y="1"/>
                    <a:pt x="541" y="4"/>
                    <a:pt x="524" y="11"/>
                  </a:cubicBezTo>
                  <a:lnTo>
                    <a:pt x="155" y="94"/>
                  </a:lnTo>
                  <a:cubicBezTo>
                    <a:pt x="60" y="130"/>
                    <a:pt x="1" y="214"/>
                    <a:pt x="36" y="309"/>
                  </a:cubicBezTo>
                  <a:cubicBezTo>
                    <a:pt x="48" y="380"/>
                    <a:pt x="120" y="440"/>
                    <a:pt x="191" y="440"/>
                  </a:cubicBezTo>
                  <a:lnTo>
                    <a:pt x="239" y="440"/>
                  </a:lnTo>
                  <a:lnTo>
                    <a:pt x="608" y="345"/>
                  </a:lnTo>
                  <a:cubicBezTo>
                    <a:pt x="691" y="309"/>
                    <a:pt x="751" y="214"/>
                    <a:pt x="727" y="130"/>
                  </a:cubicBezTo>
                  <a:cubicBezTo>
                    <a:pt x="708" y="54"/>
                    <a:pt x="643" y="1"/>
                    <a:pt x="5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4" name="Google Shape;14054;p89"/>
            <p:cNvSpPr/>
            <p:nvPr/>
          </p:nvSpPr>
          <p:spPr>
            <a:xfrm>
              <a:off x="8209102" y="3435418"/>
              <a:ext cx="23412" cy="13401"/>
            </a:xfrm>
            <a:custGeom>
              <a:avLst/>
              <a:gdLst/>
              <a:ahLst/>
              <a:cxnLst/>
              <a:rect l="l" t="t" r="r" b="b"/>
              <a:pathLst>
                <a:path w="739" h="423" extrusionOk="0">
                  <a:moveTo>
                    <a:pt x="196" y="0"/>
                  </a:moveTo>
                  <a:cubicBezTo>
                    <a:pt x="119" y="0"/>
                    <a:pt x="54" y="54"/>
                    <a:pt x="24" y="124"/>
                  </a:cubicBezTo>
                  <a:cubicBezTo>
                    <a:pt x="0" y="220"/>
                    <a:pt x="60" y="303"/>
                    <a:pt x="143" y="339"/>
                  </a:cubicBezTo>
                  <a:lnTo>
                    <a:pt x="512" y="422"/>
                  </a:lnTo>
                  <a:lnTo>
                    <a:pt x="560" y="422"/>
                  </a:lnTo>
                  <a:cubicBezTo>
                    <a:pt x="631" y="422"/>
                    <a:pt x="715" y="386"/>
                    <a:pt x="727" y="291"/>
                  </a:cubicBezTo>
                  <a:cubicBezTo>
                    <a:pt x="738" y="220"/>
                    <a:pt x="703" y="124"/>
                    <a:pt x="607" y="101"/>
                  </a:cubicBezTo>
                  <a:lnTo>
                    <a:pt x="238" y="5"/>
                  </a:lnTo>
                  <a:cubicBezTo>
                    <a:pt x="224" y="2"/>
                    <a:pt x="210" y="0"/>
                    <a:pt x="1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55" name="Google Shape;14055;p89"/>
          <p:cNvGrpSpPr/>
          <p:nvPr/>
        </p:nvGrpSpPr>
        <p:grpSpPr>
          <a:xfrm>
            <a:off x="7575787" y="3154555"/>
            <a:ext cx="295384" cy="376834"/>
            <a:chOff x="7575787" y="3329955"/>
            <a:chExt cx="295384" cy="376834"/>
          </a:xfrm>
        </p:grpSpPr>
        <p:sp>
          <p:nvSpPr>
            <p:cNvPr id="14056" name="Google Shape;14056;p89"/>
            <p:cNvSpPr/>
            <p:nvPr/>
          </p:nvSpPr>
          <p:spPr>
            <a:xfrm>
              <a:off x="7682549" y="3453666"/>
              <a:ext cx="11341" cy="17392"/>
            </a:xfrm>
            <a:custGeom>
              <a:avLst/>
              <a:gdLst/>
              <a:ahLst/>
              <a:cxnLst/>
              <a:rect l="l" t="t" r="r" b="b"/>
              <a:pathLst>
                <a:path w="358" h="549" extrusionOk="0">
                  <a:moveTo>
                    <a:pt x="179" y="1"/>
                  </a:moveTo>
                  <a:cubicBezTo>
                    <a:pt x="83" y="1"/>
                    <a:pt x="0" y="72"/>
                    <a:pt x="0" y="179"/>
                  </a:cubicBezTo>
                  <a:lnTo>
                    <a:pt x="0" y="370"/>
                  </a:lnTo>
                  <a:cubicBezTo>
                    <a:pt x="0" y="465"/>
                    <a:pt x="72" y="549"/>
                    <a:pt x="179" y="549"/>
                  </a:cubicBezTo>
                  <a:cubicBezTo>
                    <a:pt x="274" y="549"/>
                    <a:pt x="357" y="477"/>
                    <a:pt x="357" y="370"/>
                  </a:cubicBezTo>
                  <a:lnTo>
                    <a:pt x="357" y="179"/>
                  </a:lnTo>
                  <a:cubicBezTo>
                    <a:pt x="357" y="72"/>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7" name="Google Shape;14057;p89"/>
            <p:cNvSpPr/>
            <p:nvPr/>
          </p:nvSpPr>
          <p:spPr>
            <a:xfrm>
              <a:off x="7753068" y="3453666"/>
              <a:ext cx="11341" cy="17392"/>
            </a:xfrm>
            <a:custGeom>
              <a:avLst/>
              <a:gdLst/>
              <a:ahLst/>
              <a:cxnLst/>
              <a:rect l="l" t="t" r="r" b="b"/>
              <a:pathLst>
                <a:path w="358" h="549" extrusionOk="0">
                  <a:moveTo>
                    <a:pt x="179" y="1"/>
                  </a:moveTo>
                  <a:cubicBezTo>
                    <a:pt x="96" y="1"/>
                    <a:pt x="1" y="72"/>
                    <a:pt x="1" y="179"/>
                  </a:cubicBezTo>
                  <a:lnTo>
                    <a:pt x="1" y="370"/>
                  </a:lnTo>
                  <a:cubicBezTo>
                    <a:pt x="1" y="465"/>
                    <a:pt x="72" y="549"/>
                    <a:pt x="179" y="549"/>
                  </a:cubicBezTo>
                  <a:cubicBezTo>
                    <a:pt x="286" y="549"/>
                    <a:pt x="358" y="477"/>
                    <a:pt x="358" y="370"/>
                  </a:cubicBezTo>
                  <a:lnTo>
                    <a:pt x="358" y="179"/>
                  </a:lnTo>
                  <a:cubicBezTo>
                    <a:pt x="358" y="72"/>
                    <a:pt x="27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8" name="Google Shape;14058;p89"/>
            <p:cNvSpPr/>
            <p:nvPr/>
          </p:nvSpPr>
          <p:spPr>
            <a:xfrm>
              <a:off x="7699149" y="3494691"/>
              <a:ext cx="47932" cy="17487"/>
            </a:xfrm>
            <a:custGeom>
              <a:avLst/>
              <a:gdLst/>
              <a:ahLst/>
              <a:cxnLst/>
              <a:rect l="l" t="t" r="r" b="b"/>
              <a:pathLst>
                <a:path w="1513" h="552" extrusionOk="0">
                  <a:moveTo>
                    <a:pt x="1328" y="1"/>
                  </a:moveTo>
                  <a:cubicBezTo>
                    <a:pt x="1283" y="1"/>
                    <a:pt x="1238" y="21"/>
                    <a:pt x="1203" y="63"/>
                  </a:cubicBezTo>
                  <a:cubicBezTo>
                    <a:pt x="1131" y="123"/>
                    <a:pt x="976" y="194"/>
                    <a:pt x="762" y="194"/>
                  </a:cubicBezTo>
                  <a:cubicBezTo>
                    <a:pt x="536" y="194"/>
                    <a:pt x="393" y="123"/>
                    <a:pt x="333" y="63"/>
                  </a:cubicBezTo>
                  <a:cubicBezTo>
                    <a:pt x="301" y="25"/>
                    <a:pt x="260" y="9"/>
                    <a:pt x="219" y="9"/>
                  </a:cubicBezTo>
                  <a:cubicBezTo>
                    <a:pt x="171" y="9"/>
                    <a:pt x="122" y="31"/>
                    <a:pt x="83" y="63"/>
                  </a:cubicBezTo>
                  <a:cubicBezTo>
                    <a:pt x="0" y="135"/>
                    <a:pt x="24" y="242"/>
                    <a:pt x="83" y="313"/>
                  </a:cubicBezTo>
                  <a:cubicBezTo>
                    <a:pt x="226" y="456"/>
                    <a:pt x="476" y="551"/>
                    <a:pt x="762" y="551"/>
                  </a:cubicBezTo>
                  <a:cubicBezTo>
                    <a:pt x="1048" y="551"/>
                    <a:pt x="1298" y="456"/>
                    <a:pt x="1453" y="313"/>
                  </a:cubicBezTo>
                  <a:cubicBezTo>
                    <a:pt x="1512" y="242"/>
                    <a:pt x="1512" y="123"/>
                    <a:pt x="1453" y="63"/>
                  </a:cubicBezTo>
                  <a:cubicBezTo>
                    <a:pt x="1417" y="21"/>
                    <a:pt x="1372" y="1"/>
                    <a:pt x="13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9" name="Google Shape;14059;p89"/>
            <p:cNvSpPr/>
            <p:nvPr/>
          </p:nvSpPr>
          <p:spPr>
            <a:xfrm>
              <a:off x="7575787" y="3329955"/>
              <a:ext cx="295384" cy="376834"/>
            </a:xfrm>
            <a:custGeom>
              <a:avLst/>
              <a:gdLst/>
              <a:ahLst/>
              <a:cxnLst/>
              <a:rect l="l" t="t" r="r" b="b"/>
              <a:pathLst>
                <a:path w="9324" h="11895" extrusionOk="0">
                  <a:moveTo>
                    <a:pt x="4656" y="334"/>
                  </a:moveTo>
                  <a:cubicBezTo>
                    <a:pt x="5835" y="334"/>
                    <a:pt x="6859" y="929"/>
                    <a:pt x="7454" y="1834"/>
                  </a:cubicBezTo>
                  <a:lnTo>
                    <a:pt x="7335" y="3156"/>
                  </a:lnTo>
                  <a:cubicBezTo>
                    <a:pt x="6049" y="2025"/>
                    <a:pt x="4454" y="1882"/>
                    <a:pt x="4394" y="1858"/>
                  </a:cubicBezTo>
                  <a:cubicBezTo>
                    <a:pt x="4335" y="1858"/>
                    <a:pt x="4275" y="1882"/>
                    <a:pt x="4239" y="1941"/>
                  </a:cubicBezTo>
                  <a:cubicBezTo>
                    <a:pt x="4215" y="2001"/>
                    <a:pt x="4204" y="2060"/>
                    <a:pt x="4227" y="2108"/>
                  </a:cubicBezTo>
                  <a:lnTo>
                    <a:pt x="4406" y="2549"/>
                  </a:lnTo>
                  <a:cubicBezTo>
                    <a:pt x="3394" y="2406"/>
                    <a:pt x="2453" y="2060"/>
                    <a:pt x="1894" y="1810"/>
                  </a:cubicBezTo>
                  <a:cubicBezTo>
                    <a:pt x="2477" y="929"/>
                    <a:pt x="3501" y="334"/>
                    <a:pt x="4656" y="334"/>
                  </a:cubicBezTo>
                  <a:close/>
                  <a:moveTo>
                    <a:pt x="6882" y="3251"/>
                  </a:moveTo>
                  <a:cubicBezTo>
                    <a:pt x="7025" y="3358"/>
                    <a:pt x="7156" y="3477"/>
                    <a:pt x="7299" y="3608"/>
                  </a:cubicBezTo>
                  <a:lnTo>
                    <a:pt x="7275" y="3715"/>
                  </a:lnTo>
                  <a:lnTo>
                    <a:pt x="7073" y="3715"/>
                  </a:lnTo>
                  <a:cubicBezTo>
                    <a:pt x="6966" y="3715"/>
                    <a:pt x="6882" y="3620"/>
                    <a:pt x="6882" y="3513"/>
                  </a:cubicBezTo>
                  <a:lnTo>
                    <a:pt x="6882" y="3251"/>
                  </a:lnTo>
                  <a:close/>
                  <a:moveTo>
                    <a:pt x="2037" y="2251"/>
                  </a:moveTo>
                  <a:cubicBezTo>
                    <a:pt x="2691" y="2513"/>
                    <a:pt x="3644" y="2834"/>
                    <a:pt x="4644" y="2918"/>
                  </a:cubicBezTo>
                  <a:cubicBezTo>
                    <a:pt x="4704" y="2918"/>
                    <a:pt x="4763" y="2906"/>
                    <a:pt x="4811" y="2846"/>
                  </a:cubicBezTo>
                  <a:cubicBezTo>
                    <a:pt x="4835" y="2799"/>
                    <a:pt x="4858" y="2727"/>
                    <a:pt x="4823" y="2679"/>
                  </a:cubicBezTo>
                  <a:lnTo>
                    <a:pt x="4644" y="2251"/>
                  </a:lnTo>
                  <a:lnTo>
                    <a:pt x="4644" y="2251"/>
                  </a:lnTo>
                  <a:cubicBezTo>
                    <a:pt x="5049" y="2322"/>
                    <a:pt x="5787" y="2513"/>
                    <a:pt x="6537" y="2977"/>
                  </a:cubicBezTo>
                  <a:lnTo>
                    <a:pt x="6537" y="3489"/>
                  </a:lnTo>
                  <a:cubicBezTo>
                    <a:pt x="6537" y="3787"/>
                    <a:pt x="6775" y="4037"/>
                    <a:pt x="7085" y="4037"/>
                  </a:cubicBezTo>
                  <a:lnTo>
                    <a:pt x="7371" y="4037"/>
                  </a:lnTo>
                  <a:cubicBezTo>
                    <a:pt x="7454" y="4037"/>
                    <a:pt x="7537" y="4061"/>
                    <a:pt x="7597" y="4120"/>
                  </a:cubicBezTo>
                  <a:cubicBezTo>
                    <a:pt x="7656" y="4180"/>
                    <a:pt x="7680" y="4275"/>
                    <a:pt x="7668" y="4346"/>
                  </a:cubicBezTo>
                  <a:cubicBezTo>
                    <a:pt x="7656" y="4501"/>
                    <a:pt x="7514" y="4620"/>
                    <a:pt x="7359" y="4620"/>
                  </a:cubicBezTo>
                  <a:lnTo>
                    <a:pt x="7275" y="4620"/>
                  </a:lnTo>
                  <a:lnTo>
                    <a:pt x="7275" y="4596"/>
                  </a:lnTo>
                  <a:cubicBezTo>
                    <a:pt x="7275" y="4513"/>
                    <a:pt x="7204" y="4418"/>
                    <a:pt x="7097" y="4418"/>
                  </a:cubicBezTo>
                  <a:cubicBezTo>
                    <a:pt x="7013" y="4418"/>
                    <a:pt x="6918" y="4501"/>
                    <a:pt x="6918" y="4596"/>
                  </a:cubicBezTo>
                  <a:cubicBezTo>
                    <a:pt x="6918" y="5835"/>
                    <a:pt x="5906" y="6847"/>
                    <a:pt x="4680" y="6847"/>
                  </a:cubicBezTo>
                  <a:cubicBezTo>
                    <a:pt x="3442" y="6847"/>
                    <a:pt x="2430" y="5835"/>
                    <a:pt x="2430" y="4596"/>
                  </a:cubicBezTo>
                  <a:cubicBezTo>
                    <a:pt x="2430" y="4513"/>
                    <a:pt x="2358" y="4418"/>
                    <a:pt x="2251" y="4418"/>
                  </a:cubicBezTo>
                  <a:cubicBezTo>
                    <a:pt x="2156" y="4418"/>
                    <a:pt x="2072" y="4501"/>
                    <a:pt x="2072" y="4596"/>
                  </a:cubicBezTo>
                  <a:lnTo>
                    <a:pt x="2072" y="4620"/>
                  </a:lnTo>
                  <a:lnTo>
                    <a:pt x="1965" y="4620"/>
                  </a:lnTo>
                  <a:cubicBezTo>
                    <a:pt x="1882" y="4620"/>
                    <a:pt x="1799" y="4584"/>
                    <a:pt x="1739" y="4525"/>
                  </a:cubicBezTo>
                  <a:cubicBezTo>
                    <a:pt x="1679" y="4465"/>
                    <a:pt x="1656" y="4382"/>
                    <a:pt x="1668" y="4299"/>
                  </a:cubicBezTo>
                  <a:cubicBezTo>
                    <a:pt x="1679" y="4168"/>
                    <a:pt x="1822" y="4049"/>
                    <a:pt x="1977" y="4049"/>
                  </a:cubicBezTo>
                  <a:lnTo>
                    <a:pt x="2239" y="4049"/>
                  </a:lnTo>
                  <a:cubicBezTo>
                    <a:pt x="2537" y="4049"/>
                    <a:pt x="2787" y="3811"/>
                    <a:pt x="2787" y="3501"/>
                  </a:cubicBezTo>
                  <a:lnTo>
                    <a:pt x="2787" y="3072"/>
                  </a:lnTo>
                  <a:cubicBezTo>
                    <a:pt x="2787" y="2977"/>
                    <a:pt x="2715" y="2894"/>
                    <a:pt x="2608" y="2894"/>
                  </a:cubicBezTo>
                  <a:cubicBezTo>
                    <a:pt x="2513" y="2894"/>
                    <a:pt x="2430" y="2965"/>
                    <a:pt x="2430" y="3072"/>
                  </a:cubicBezTo>
                  <a:lnTo>
                    <a:pt x="2430" y="3501"/>
                  </a:lnTo>
                  <a:cubicBezTo>
                    <a:pt x="2430" y="3608"/>
                    <a:pt x="2334" y="3692"/>
                    <a:pt x="2239" y="3692"/>
                  </a:cubicBezTo>
                  <a:lnTo>
                    <a:pt x="2037" y="3692"/>
                  </a:lnTo>
                  <a:lnTo>
                    <a:pt x="2037" y="2251"/>
                  </a:lnTo>
                  <a:close/>
                  <a:moveTo>
                    <a:pt x="1703" y="2120"/>
                  </a:moveTo>
                  <a:lnTo>
                    <a:pt x="1703" y="3763"/>
                  </a:lnTo>
                  <a:cubicBezTo>
                    <a:pt x="1501" y="3858"/>
                    <a:pt x="1358" y="4049"/>
                    <a:pt x="1322" y="4275"/>
                  </a:cubicBezTo>
                  <a:cubicBezTo>
                    <a:pt x="1310" y="4454"/>
                    <a:pt x="1370" y="4632"/>
                    <a:pt x="1489" y="4763"/>
                  </a:cubicBezTo>
                  <a:cubicBezTo>
                    <a:pt x="1608" y="4894"/>
                    <a:pt x="1787" y="4977"/>
                    <a:pt x="1965" y="4977"/>
                  </a:cubicBezTo>
                  <a:lnTo>
                    <a:pt x="2096" y="4977"/>
                  </a:lnTo>
                  <a:cubicBezTo>
                    <a:pt x="2203" y="5704"/>
                    <a:pt x="2608" y="6347"/>
                    <a:pt x="3192" y="6740"/>
                  </a:cubicBezTo>
                  <a:lnTo>
                    <a:pt x="3192" y="7561"/>
                  </a:lnTo>
                  <a:cubicBezTo>
                    <a:pt x="3192" y="7644"/>
                    <a:pt x="3168" y="7716"/>
                    <a:pt x="3120" y="7763"/>
                  </a:cubicBezTo>
                  <a:lnTo>
                    <a:pt x="2822" y="7502"/>
                  </a:lnTo>
                  <a:cubicBezTo>
                    <a:pt x="1858" y="6680"/>
                    <a:pt x="1298" y="5489"/>
                    <a:pt x="1298" y="4215"/>
                  </a:cubicBezTo>
                  <a:lnTo>
                    <a:pt x="1298" y="3692"/>
                  </a:lnTo>
                  <a:cubicBezTo>
                    <a:pt x="1298" y="3132"/>
                    <a:pt x="1441" y="2596"/>
                    <a:pt x="1703" y="2120"/>
                  </a:cubicBezTo>
                  <a:close/>
                  <a:moveTo>
                    <a:pt x="7752" y="2406"/>
                  </a:moveTo>
                  <a:cubicBezTo>
                    <a:pt x="7918" y="2799"/>
                    <a:pt x="8025" y="3239"/>
                    <a:pt x="8025" y="3692"/>
                  </a:cubicBezTo>
                  <a:lnTo>
                    <a:pt x="8025" y="4215"/>
                  </a:lnTo>
                  <a:cubicBezTo>
                    <a:pt x="8025" y="5477"/>
                    <a:pt x="7478" y="6692"/>
                    <a:pt x="6490" y="7502"/>
                  </a:cubicBezTo>
                  <a:lnTo>
                    <a:pt x="6192" y="7763"/>
                  </a:lnTo>
                  <a:cubicBezTo>
                    <a:pt x="6168" y="7704"/>
                    <a:pt x="6132" y="7621"/>
                    <a:pt x="6132" y="7561"/>
                  </a:cubicBezTo>
                  <a:lnTo>
                    <a:pt x="6132" y="7430"/>
                  </a:lnTo>
                  <a:cubicBezTo>
                    <a:pt x="6132" y="7347"/>
                    <a:pt x="6061" y="7251"/>
                    <a:pt x="5954" y="7251"/>
                  </a:cubicBezTo>
                  <a:cubicBezTo>
                    <a:pt x="5870" y="7251"/>
                    <a:pt x="5775" y="7323"/>
                    <a:pt x="5775" y="7430"/>
                  </a:cubicBezTo>
                  <a:lnTo>
                    <a:pt x="5775" y="7561"/>
                  </a:lnTo>
                  <a:cubicBezTo>
                    <a:pt x="5775" y="7716"/>
                    <a:pt x="5823" y="7859"/>
                    <a:pt x="5906" y="8002"/>
                  </a:cubicBezTo>
                  <a:lnTo>
                    <a:pt x="4644" y="9073"/>
                  </a:lnTo>
                  <a:lnTo>
                    <a:pt x="3382" y="8002"/>
                  </a:lnTo>
                  <a:cubicBezTo>
                    <a:pt x="3465" y="7883"/>
                    <a:pt x="3513" y="7728"/>
                    <a:pt x="3513" y="7561"/>
                  </a:cubicBezTo>
                  <a:lnTo>
                    <a:pt x="3513" y="6966"/>
                  </a:lnTo>
                  <a:cubicBezTo>
                    <a:pt x="3858" y="7132"/>
                    <a:pt x="4239" y="7228"/>
                    <a:pt x="4644" y="7228"/>
                  </a:cubicBezTo>
                  <a:cubicBezTo>
                    <a:pt x="5954" y="7228"/>
                    <a:pt x="7037" y="6251"/>
                    <a:pt x="7216" y="4989"/>
                  </a:cubicBezTo>
                  <a:lnTo>
                    <a:pt x="7323" y="4989"/>
                  </a:lnTo>
                  <a:cubicBezTo>
                    <a:pt x="7668" y="4989"/>
                    <a:pt x="7954" y="4739"/>
                    <a:pt x="7990" y="4406"/>
                  </a:cubicBezTo>
                  <a:cubicBezTo>
                    <a:pt x="8002" y="4227"/>
                    <a:pt x="7954" y="4049"/>
                    <a:pt x="7835" y="3918"/>
                  </a:cubicBezTo>
                  <a:cubicBezTo>
                    <a:pt x="7775" y="3858"/>
                    <a:pt x="7716" y="3811"/>
                    <a:pt x="7633" y="3775"/>
                  </a:cubicBezTo>
                  <a:lnTo>
                    <a:pt x="7752" y="2406"/>
                  </a:lnTo>
                  <a:close/>
                  <a:moveTo>
                    <a:pt x="4656" y="9454"/>
                  </a:moveTo>
                  <a:cubicBezTo>
                    <a:pt x="4763" y="9454"/>
                    <a:pt x="4858" y="9549"/>
                    <a:pt x="4858" y="9645"/>
                  </a:cubicBezTo>
                  <a:lnTo>
                    <a:pt x="4858" y="10026"/>
                  </a:lnTo>
                  <a:cubicBezTo>
                    <a:pt x="4858" y="10121"/>
                    <a:pt x="4763" y="10216"/>
                    <a:pt x="4656" y="10216"/>
                  </a:cubicBezTo>
                  <a:cubicBezTo>
                    <a:pt x="4561" y="10216"/>
                    <a:pt x="4466" y="10121"/>
                    <a:pt x="4466" y="10026"/>
                  </a:cubicBezTo>
                  <a:lnTo>
                    <a:pt x="4466" y="9645"/>
                  </a:lnTo>
                  <a:cubicBezTo>
                    <a:pt x="4466" y="9549"/>
                    <a:pt x="4561" y="9454"/>
                    <a:pt x="4656" y="9454"/>
                  </a:cubicBezTo>
                  <a:close/>
                  <a:moveTo>
                    <a:pt x="4644" y="1"/>
                  </a:moveTo>
                  <a:cubicBezTo>
                    <a:pt x="2608" y="1"/>
                    <a:pt x="941" y="1667"/>
                    <a:pt x="941" y="3715"/>
                  </a:cubicBezTo>
                  <a:lnTo>
                    <a:pt x="941" y="4227"/>
                  </a:lnTo>
                  <a:cubicBezTo>
                    <a:pt x="941" y="5597"/>
                    <a:pt x="1537" y="6894"/>
                    <a:pt x="2596" y="7775"/>
                  </a:cubicBezTo>
                  <a:lnTo>
                    <a:pt x="2799" y="7954"/>
                  </a:lnTo>
                  <a:lnTo>
                    <a:pt x="929" y="8502"/>
                  </a:lnTo>
                  <a:cubicBezTo>
                    <a:pt x="370" y="8668"/>
                    <a:pt x="1" y="9168"/>
                    <a:pt x="1" y="9740"/>
                  </a:cubicBezTo>
                  <a:lnTo>
                    <a:pt x="1" y="11693"/>
                  </a:lnTo>
                  <a:cubicBezTo>
                    <a:pt x="1" y="11776"/>
                    <a:pt x="72" y="11871"/>
                    <a:pt x="179" y="11871"/>
                  </a:cubicBezTo>
                  <a:cubicBezTo>
                    <a:pt x="275" y="11871"/>
                    <a:pt x="358" y="11788"/>
                    <a:pt x="358" y="11693"/>
                  </a:cubicBezTo>
                  <a:lnTo>
                    <a:pt x="358" y="9740"/>
                  </a:lnTo>
                  <a:cubicBezTo>
                    <a:pt x="358" y="9609"/>
                    <a:pt x="394" y="9490"/>
                    <a:pt x="429" y="9383"/>
                  </a:cubicBezTo>
                  <a:lnTo>
                    <a:pt x="1489" y="10299"/>
                  </a:lnTo>
                  <a:cubicBezTo>
                    <a:pt x="1608" y="10407"/>
                    <a:pt x="1679" y="10573"/>
                    <a:pt x="1679" y="10740"/>
                  </a:cubicBezTo>
                  <a:lnTo>
                    <a:pt x="1679" y="11704"/>
                  </a:lnTo>
                  <a:cubicBezTo>
                    <a:pt x="1679" y="11788"/>
                    <a:pt x="1763" y="11883"/>
                    <a:pt x="1858" y="11883"/>
                  </a:cubicBezTo>
                  <a:cubicBezTo>
                    <a:pt x="1953" y="11883"/>
                    <a:pt x="2037" y="11812"/>
                    <a:pt x="2037" y="11704"/>
                  </a:cubicBezTo>
                  <a:lnTo>
                    <a:pt x="2037" y="10740"/>
                  </a:lnTo>
                  <a:cubicBezTo>
                    <a:pt x="2037" y="10466"/>
                    <a:pt x="1918" y="10216"/>
                    <a:pt x="1727" y="10049"/>
                  </a:cubicBezTo>
                  <a:lnTo>
                    <a:pt x="644" y="9097"/>
                  </a:lnTo>
                  <a:cubicBezTo>
                    <a:pt x="751" y="8978"/>
                    <a:pt x="894" y="8895"/>
                    <a:pt x="1048" y="8847"/>
                  </a:cubicBezTo>
                  <a:lnTo>
                    <a:pt x="3013" y="8264"/>
                  </a:lnTo>
                  <a:cubicBezTo>
                    <a:pt x="3049" y="8252"/>
                    <a:pt x="3084" y="8240"/>
                    <a:pt x="3132" y="8216"/>
                  </a:cubicBezTo>
                  <a:lnTo>
                    <a:pt x="4323" y="9228"/>
                  </a:lnTo>
                  <a:cubicBezTo>
                    <a:pt x="4180" y="9335"/>
                    <a:pt x="4108" y="9490"/>
                    <a:pt x="4108" y="9668"/>
                  </a:cubicBezTo>
                  <a:lnTo>
                    <a:pt x="4108" y="10038"/>
                  </a:lnTo>
                  <a:cubicBezTo>
                    <a:pt x="4108" y="10276"/>
                    <a:pt x="4263" y="10478"/>
                    <a:pt x="4477" y="10561"/>
                  </a:cubicBezTo>
                  <a:lnTo>
                    <a:pt x="4477" y="11716"/>
                  </a:lnTo>
                  <a:cubicBezTo>
                    <a:pt x="4477" y="11812"/>
                    <a:pt x="4561" y="11895"/>
                    <a:pt x="4656" y="11895"/>
                  </a:cubicBezTo>
                  <a:cubicBezTo>
                    <a:pt x="4751" y="11895"/>
                    <a:pt x="4835" y="11823"/>
                    <a:pt x="4835" y="11716"/>
                  </a:cubicBezTo>
                  <a:lnTo>
                    <a:pt x="4835" y="10561"/>
                  </a:lnTo>
                  <a:cubicBezTo>
                    <a:pt x="5061" y="10478"/>
                    <a:pt x="5216" y="10276"/>
                    <a:pt x="5216" y="10038"/>
                  </a:cubicBezTo>
                  <a:lnTo>
                    <a:pt x="5216" y="9668"/>
                  </a:lnTo>
                  <a:cubicBezTo>
                    <a:pt x="5216" y="9490"/>
                    <a:pt x="5132" y="9335"/>
                    <a:pt x="5001" y="9228"/>
                  </a:cubicBezTo>
                  <a:lnTo>
                    <a:pt x="6192" y="8216"/>
                  </a:lnTo>
                  <a:cubicBezTo>
                    <a:pt x="6240" y="8240"/>
                    <a:pt x="6263" y="8252"/>
                    <a:pt x="6311" y="8264"/>
                  </a:cubicBezTo>
                  <a:lnTo>
                    <a:pt x="8276" y="8847"/>
                  </a:lnTo>
                  <a:cubicBezTo>
                    <a:pt x="8442" y="8895"/>
                    <a:pt x="8573" y="8978"/>
                    <a:pt x="8680" y="9097"/>
                  </a:cubicBezTo>
                  <a:lnTo>
                    <a:pt x="7597" y="10049"/>
                  </a:lnTo>
                  <a:cubicBezTo>
                    <a:pt x="7394" y="10228"/>
                    <a:pt x="7275" y="10478"/>
                    <a:pt x="7275" y="10740"/>
                  </a:cubicBezTo>
                  <a:lnTo>
                    <a:pt x="7275" y="11704"/>
                  </a:lnTo>
                  <a:cubicBezTo>
                    <a:pt x="7275" y="11788"/>
                    <a:pt x="7359" y="11883"/>
                    <a:pt x="7454" y="11883"/>
                  </a:cubicBezTo>
                  <a:cubicBezTo>
                    <a:pt x="7549" y="11883"/>
                    <a:pt x="7633" y="11812"/>
                    <a:pt x="7633" y="11704"/>
                  </a:cubicBezTo>
                  <a:lnTo>
                    <a:pt x="7633" y="10740"/>
                  </a:lnTo>
                  <a:cubicBezTo>
                    <a:pt x="7633" y="10573"/>
                    <a:pt x="7716" y="10407"/>
                    <a:pt x="7835" y="10299"/>
                  </a:cubicBezTo>
                  <a:lnTo>
                    <a:pt x="8883" y="9383"/>
                  </a:lnTo>
                  <a:cubicBezTo>
                    <a:pt x="8930" y="9502"/>
                    <a:pt x="8966" y="9621"/>
                    <a:pt x="8966" y="9740"/>
                  </a:cubicBezTo>
                  <a:lnTo>
                    <a:pt x="8966" y="11693"/>
                  </a:lnTo>
                  <a:cubicBezTo>
                    <a:pt x="8966" y="11776"/>
                    <a:pt x="9038" y="11871"/>
                    <a:pt x="9145" y="11871"/>
                  </a:cubicBezTo>
                  <a:cubicBezTo>
                    <a:pt x="9228" y="11871"/>
                    <a:pt x="9323" y="11788"/>
                    <a:pt x="9323" y="11693"/>
                  </a:cubicBezTo>
                  <a:lnTo>
                    <a:pt x="9323" y="9740"/>
                  </a:lnTo>
                  <a:cubicBezTo>
                    <a:pt x="9299" y="9168"/>
                    <a:pt x="8918" y="8668"/>
                    <a:pt x="8371" y="8502"/>
                  </a:cubicBezTo>
                  <a:lnTo>
                    <a:pt x="6490" y="7954"/>
                  </a:lnTo>
                  <a:lnTo>
                    <a:pt x="6704" y="7775"/>
                  </a:lnTo>
                  <a:cubicBezTo>
                    <a:pt x="7752" y="6894"/>
                    <a:pt x="8347" y="5597"/>
                    <a:pt x="8347" y="4227"/>
                  </a:cubicBezTo>
                  <a:lnTo>
                    <a:pt x="8347" y="3715"/>
                  </a:lnTo>
                  <a:cubicBezTo>
                    <a:pt x="8347" y="1667"/>
                    <a:pt x="6680"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0" name="Google Shape;14060;p89"/>
            <p:cNvSpPr/>
            <p:nvPr/>
          </p:nvSpPr>
          <p:spPr>
            <a:xfrm>
              <a:off x="7676118" y="3435576"/>
              <a:ext cx="23412" cy="11341"/>
            </a:xfrm>
            <a:custGeom>
              <a:avLst/>
              <a:gdLst/>
              <a:ahLst/>
              <a:cxnLst/>
              <a:rect l="l" t="t" r="r" b="b"/>
              <a:pathLst>
                <a:path w="739" h="358" extrusionOk="0">
                  <a:moveTo>
                    <a:pt x="179" y="0"/>
                  </a:moveTo>
                  <a:cubicBezTo>
                    <a:pt x="96" y="0"/>
                    <a:pt x="1" y="84"/>
                    <a:pt x="1" y="179"/>
                  </a:cubicBezTo>
                  <a:cubicBezTo>
                    <a:pt x="1" y="274"/>
                    <a:pt x="84" y="358"/>
                    <a:pt x="179" y="358"/>
                  </a:cubicBezTo>
                  <a:lnTo>
                    <a:pt x="560" y="358"/>
                  </a:lnTo>
                  <a:cubicBezTo>
                    <a:pt x="644" y="358"/>
                    <a:pt x="739" y="286"/>
                    <a:pt x="739" y="179"/>
                  </a:cubicBezTo>
                  <a:cubicBezTo>
                    <a:pt x="739" y="84"/>
                    <a:pt x="656" y="0"/>
                    <a:pt x="5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1" name="Google Shape;14061;p89"/>
            <p:cNvSpPr/>
            <p:nvPr/>
          </p:nvSpPr>
          <p:spPr>
            <a:xfrm>
              <a:off x="7747049" y="3435576"/>
              <a:ext cx="23031" cy="11341"/>
            </a:xfrm>
            <a:custGeom>
              <a:avLst/>
              <a:gdLst/>
              <a:ahLst/>
              <a:cxnLst/>
              <a:rect l="l" t="t" r="r" b="b"/>
              <a:pathLst>
                <a:path w="727" h="358" extrusionOk="0">
                  <a:moveTo>
                    <a:pt x="179" y="0"/>
                  </a:moveTo>
                  <a:cubicBezTo>
                    <a:pt x="83" y="0"/>
                    <a:pt x="0" y="84"/>
                    <a:pt x="0" y="179"/>
                  </a:cubicBezTo>
                  <a:cubicBezTo>
                    <a:pt x="0" y="274"/>
                    <a:pt x="72" y="358"/>
                    <a:pt x="179" y="358"/>
                  </a:cubicBezTo>
                  <a:lnTo>
                    <a:pt x="548" y="358"/>
                  </a:lnTo>
                  <a:cubicBezTo>
                    <a:pt x="643" y="358"/>
                    <a:pt x="726" y="286"/>
                    <a:pt x="726" y="179"/>
                  </a:cubicBezTo>
                  <a:cubicBezTo>
                    <a:pt x="726" y="84"/>
                    <a:pt x="655" y="0"/>
                    <a:pt x="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62" name="Google Shape;14062;p89"/>
          <p:cNvGrpSpPr/>
          <p:nvPr/>
        </p:nvGrpSpPr>
        <p:grpSpPr>
          <a:xfrm>
            <a:off x="864062" y="2709103"/>
            <a:ext cx="264084" cy="347783"/>
            <a:chOff x="864062" y="2884503"/>
            <a:chExt cx="264084" cy="347783"/>
          </a:xfrm>
        </p:grpSpPr>
        <p:sp>
          <p:nvSpPr>
            <p:cNvPr id="14063" name="Google Shape;14063;p89"/>
            <p:cNvSpPr/>
            <p:nvPr/>
          </p:nvSpPr>
          <p:spPr>
            <a:xfrm>
              <a:off x="944783" y="2884503"/>
              <a:ext cx="102263" cy="122982"/>
            </a:xfrm>
            <a:custGeom>
              <a:avLst/>
              <a:gdLst/>
              <a:ahLst/>
              <a:cxnLst/>
              <a:rect l="l" t="t" r="r" b="b"/>
              <a:pathLst>
                <a:path w="3228" h="3882" extrusionOk="0">
                  <a:moveTo>
                    <a:pt x="1608" y="0"/>
                  </a:moveTo>
                  <a:cubicBezTo>
                    <a:pt x="715" y="0"/>
                    <a:pt x="1" y="727"/>
                    <a:pt x="1" y="1608"/>
                  </a:cubicBezTo>
                  <a:cubicBezTo>
                    <a:pt x="1" y="2286"/>
                    <a:pt x="418" y="2882"/>
                    <a:pt x="1060" y="3120"/>
                  </a:cubicBezTo>
                  <a:lnTo>
                    <a:pt x="1477" y="3810"/>
                  </a:lnTo>
                  <a:cubicBezTo>
                    <a:pt x="1501" y="3858"/>
                    <a:pt x="1549" y="3882"/>
                    <a:pt x="1608" y="3882"/>
                  </a:cubicBezTo>
                  <a:cubicBezTo>
                    <a:pt x="1668" y="3882"/>
                    <a:pt x="1715" y="3858"/>
                    <a:pt x="1739" y="3810"/>
                  </a:cubicBezTo>
                  <a:lnTo>
                    <a:pt x="2156" y="3120"/>
                  </a:lnTo>
                  <a:cubicBezTo>
                    <a:pt x="2561" y="2977"/>
                    <a:pt x="2906" y="2667"/>
                    <a:pt x="3085" y="2263"/>
                  </a:cubicBezTo>
                  <a:cubicBezTo>
                    <a:pt x="3108" y="2191"/>
                    <a:pt x="3085" y="2084"/>
                    <a:pt x="3001" y="2060"/>
                  </a:cubicBezTo>
                  <a:cubicBezTo>
                    <a:pt x="2982" y="2051"/>
                    <a:pt x="2961" y="2046"/>
                    <a:pt x="2940" y="2046"/>
                  </a:cubicBezTo>
                  <a:cubicBezTo>
                    <a:pt x="2883" y="2046"/>
                    <a:pt x="2825" y="2079"/>
                    <a:pt x="2799" y="2132"/>
                  </a:cubicBezTo>
                  <a:cubicBezTo>
                    <a:pt x="2644" y="2465"/>
                    <a:pt x="2370" y="2727"/>
                    <a:pt x="2013" y="2834"/>
                  </a:cubicBezTo>
                  <a:cubicBezTo>
                    <a:pt x="1977" y="2846"/>
                    <a:pt x="1930" y="2858"/>
                    <a:pt x="1918" y="2905"/>
                  </a:cubicBezTo>
                  <a:lnTo>
                    <a:pt x="1608" y="3406"/>
                  </a:lnTo>
                  <a:lnTo>
                    <a:pt x="1299" y="2905"/>
                  </a:lnTo>
                  <a:cubicBezTo>
                    <a:pt x="1275" y="2870"/>
                    <a:pt x="1251" y="2846"/>
                    <a:pt x="1203" y="2834"/>
                  </a:cubicBezTo>
                  <a:cubicBezTo>
                    <a:pt x="668" y="2655"/>
                    <a:pt x="310" y="2155"/>
                    <a:pt x="310" y="1596"/>
                  </a:cubicBezTo>
                  <a:cubicBezTo>
                    <a:pt x="310" y="905"/>
                    <a:pt x="894" y="322"/>
                    <a:pt x="1608" y="322"/>
                  </a:cubicBezTo>
                  <a:cubicBezTo>
                    <a:pt x="2311" y="322"/>
                    <a:pt x="2870" y="881"/>
                    <a:pt x="2906" y="1572"/>
                  </a:cubicBezTo>
                  <a:cubicBezTo>
                    <a:pt x="2906" y="1667"/>
                    <a:pt x="2977" y="1739"/>
                    <a:pt x="3061" y="1739"/>
                  </a:cubicBezTo>
                  <a:cubicBezTo>
                    <a:pt x="3156" y="1739"/>
                    <a:pt x="3227" y="1667"/>
                    <a:pt x="3227" y="1572"/>
                  </a:cubicBezTo>
                  <a:cubicBezTo>
                    <a:pt x="3215" y="1167"/>
                    <a:pt x="3049" y="762"/>
                    <a:pt x="2739" y="465"/>
                  </a:cubicBezTo>
                  <a:cubicBezTo>
                    <a:pt x="2442" y="167"/>
                    <a:pt x="2037"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4" name="Google Shape;14064;p89"/>
            <p:cNvSpPr/>
            <p:nvPr/>
          </p:nvSpPr>
          <p:spPr>
            <a:xfrm>
              <a:off x="963664" y="2903733"/>
              <a:ext cx="65261" cy="64152"/>
            </a:xfrm>
            <a:custGeom>
              <a:avLst/>
              <a:gdLst/>
              <a:ahLst/>
              <a:cxnLst/>
              <a:rect l="l" t="t" r="r" b="b"/>
              <a:pathLst>
                <a:path w="2060" h="2025" extrusionOk="0">
                  <a:moveTo>
                    <a:pt x="1012" y="584"/>
                  </a:moveTo>
                  <a:cubicBezTo>
                    <a:pt x="1250" y="584"/>
                    <a:pt x="1441" y="774"/>
                    <a:pt x="1441" y="1013"/>
                  </a:cubicBezTo>
                  <a:cubicBezTo>
                    <a:pt x="1441" y="1251"/>
                    <a:pt x="1250" y="1453"/>
                    <a:pt x="1012" y="1453"/>
                  </a:cubicBezTo>
                  <a:cubicBezTo>
                    <a:pt x="774" y="1453"/>
                    <a:pt x="584" y="1251"/>
                    <a:pt x="584" y="1013"/>
                  </a:cubicBezTo>
                  <a:cubicBezTo>
                    <a:pt x="584" y="774"/>
                    <a:pt x="774" y="584"/>
                    <a:pt x="1012" y="584"/>
                  </a:cubicBezTo>
                  <a:close/>
                  <a:moveTo>
                    <a:pt x="1012" y="1"/>
                  </a:moveTo>
                  <a:cubicBezTo>
                    <a:pt x="929" y="1"/>
                    <a:pt x="845" y="72"/>
                    <a:pt x="845" y="167"/>
                  </a:cubicBezTo>
                  <a:lnTo>
                    <a:pt x="845" y="274"/>
                  </a:lnTo>
                  <a:cubicBezTo>
                    <a:pt x="762" y="286"/>
                    <a:pt x="667" y="334"/>
                    <a:pt x="595" y="370"/>
                  </a:cubicBezTo>
                  <a:lnTo>
                    <a:pt x="524" y="298"/>
                  </a:lnTo>
                  <a:cubicBezTo>
                    <a:pt x="494" y="268"/>
                    <a:pt x="453" y="254"/>
                    <a:pt x="411" y="254"/>
                  </a:cubicBezTo>
                  <a:cubicBezTo>
                    <a:pt x="369" y="254"/>
                    <a:pt x="328" y="268"/>
                    <a:pt x="298" y="298"/>
                  </a:cubicBezTo>
                  <a:cubicBezTo>
                    <a:pt x="238" y="358"/>
                    <a:pt x="238" y="465"/>
                    <a:pt x="298" y="524"/>
                  </a:cubicBezTo>
                  <a:lnTo>
                    <a:pt x="369" y="596"/>
                  </a:lnTo>
                  <a:cubicBezTo>
                    <a:pt x="333" y="667"/>
                    <a:pt x="286" y="763"/>
                    <a:pt x="274" y="858"/>
                  </a:cubicBezTo>
                  <a:lnTo>
                    <a:pt x="167" y="858"/>
                  </a:lnTo>
                  <a:cubicBezTo>
                    <a:pt x="72" y="858"/>
                    <a:pt x="0" y="929"/>
                    <a:pt x="0" y="1013"/>
                  </a:cubicBezTo>
                  <a:cubicBezTo>
                    <a:pt x="0" y="1108"/>
                    <a:pt x="72" y="1179"/>
                    <a:pt x="167" y="1179"/>
                  </a:cubicBezTo>
                  <a:lnTo>
                    <a:pt x="274" y="1179"/>
                  </a:lnTo>
                  <a:cubicBezTo>
                    <a:pt x="286" y="1275"/>
                    <a:pt x="333" y="1358"/>
                    <a:pt x="369" y="1429"/>
                  </a:cubicBezTo>
                  <a:lnTo>
                    <a:pt x="298" y="1513"/>
                  </a:lnTo>
                  <a:cubicBezTo>
                    <a:pt x="238" y="1572"/>
                    <a:pt x="238" y="1667"/>
                    <a:pt x="298" y="1727"/>
                  </a:cubicBezTo>
                  <a:cubicBezTo>
                    <a:pt x="333" y="1763"/>
                    <a:pt x="369" y="1775"/>
                    <a:pt x="417" y="1775"/>
                  </a:cubicBezTo>
                  <a:cubicBezTo>
                    <a:pt x="464" y="1775"/>
                    <a:pt x="512" y="1763"/>
                    <a:pt x="536" y="1727"/>
                  </a:cubicBezTo>
                  <a:lnTo>
                    <a:pt x="607" y="1656"/>
                  </a:lnTo>
                  <a:cubicBezTo>
                    <a:pt x="691" y="1703"/>
                    <a:pt x="774" y="1751"/>
                    <a:pt x="869" y="1763"/>
                  </a:cubicBezTo>
                  <a:lnTo>
                    <a:pt x="869" y="1870"/>
                  </a:lnTo>
                  <a:cubicBezTo>
                    <a:pt x="869" y="1953"/>
                    <a:pt x="941" y="2025"/>
                    <a:pt x="1024" y="2025"/>
                  </a:cubicBezTo>
                  <a:cubicBezTo>
                    <a:pt x="1119" y="2025"/>
                    <a:pt x="1191" y="1953"/>
                    <a:pt x="1191" y="1870"/>
                  </a:cubicBezTo>
                  <a:lnTo>
                    <a:pt x="1191" y="1763"/>
                  </a:lnTo>
                  <a:cubicBezTo>
                    <a:pt x="1286" y="1751"/>
                    <a:pt x="1369" y="1703"/>
                    <a:pt x="1441" y="1656"/>
                  </a:cubicBezTo>
                  <a:lnTo>
                    <a:pt x="1524" y="1727"/>
                  </a:lnTo>
                  <a:cubicBezTo>
                    <a:pt x="1548" y="1763"/>
                    <a:pt x="1596" y="1775"/>
                    <a:pt x="1643" y="1775"/>
                  </a:cubicBezTo>
                  <a:cubicBezTo>
                    <a:pt x="1679" y="1775"/>
                    <a:pt x="1727" y="1763"/>
                    <a:pt x="1762" y="1727"/>
                  </a:cubicBezTo>
                  <a:cubicBezTo>
                    <a:pt x="1822" y="1667"/>
                    <a:pt x="1822" y="1572"/>
                    <a:pt x="1762" y="1513"/>
                  </a:cubicBezTo>
                  <a:lnTo>
                    <a:pt x="1679" y="1429"/>
                  </a:lnTo>
                  <a:cubicBezTo>
                    <a:pt x="1727" y="1358"/>
                    <a:pt x="1774" y="1275"/>
                    <a:pt x="1786" y="1179"/>
                  </a:cubicBezTo>
                  <a:lnTo>
                    <a:pt x="1893" y="1179"/>
                  </a:lnTo>
                  <a:cubicBezTo>
                    <a:pt x="1977" y="1179"/>
                    <a:pt x="2060" y="1108"/>
                    <a:pt x="2060" y="1013"/>
                  </a:cubicBezTo>
                  <a:cubicBezTo>
                    <a:pt x="2012" y="929"/>
                    <a:pt x="1953" y="858"/>
                    <a:pt x="1857" y="858"/>
                  </a:cubicBezTo>
                  <a:lnTo>
                    <a:pt x="1762" y="858"/>
                  </a:lnTo>
                  <a:cubicBezTo>
                    <a:pt x="1738" y="763"/>
                    <a:pt x="1703" y="667"/>
                    <a:pt x="1655" y="596"/>
                  </a:cubicBezTo>
                  <a:lnTo>
                    <a:pt x="1727" y="524"/>
                  </a:lnTo>
                  <a:cubicBezTo>
                    <a:pt x="1786" y="465"/>
                    <a:pt x="1786" y="358"/>
                    <a:pt x="1727" y="298"/>
                  </a:cubicBezTo>
                  <a:cubicBezTo>
                    <a:pt x="1697" y="268"/>
                    <a:pt x="1655" y="254"/>
                    <a:pt x="1613" y="254"/>
                  </a:cubicBezTo>
                  <a:cubicBezTo>
                    <a:pt x="1572" y="254"/>
                    <a:pt x="1530" y="268"/>
                    <a:pt x="1500" y="298"/>
                  </a:cubicBezTo>
                  <a:lnTo>
                    <a:pt x="1429" y="370"/>
                  </a:lnTo>
                  <a:cubicBezTo>
                    <a:pt x="1357" y="334"/>
                    <a:pt x="1262" y="286"/>
                    <a:pt x="1179" y="274"/>
                  </a:cubicBezTo>
                  <a:lnTo>
                    <a:pt x="1179" y="167"/>
                  </a:lnTo>
                  <a:cubicBezTo>
                    <a:pt x="1179" y="72"/>
                    <a:pt x="1107" y="1"/>
                    <a:pt x="10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5" name="Google Shape;14065;p89"/>
            <p:cNvSpPr/>
            <p:nvPr/>
          </p:nvSpPr>
          <p:spPr>
            <a:xfrm>
              <a:off x="864062" y="2987843"/>
              <a:ext cx="264084" cy="244443"/>
            </a:xfrm>
            <a:custGeom>
              <a:avLst/>
              <a:gdLst/>
              <a:ahLst/>
              <a:cxnLst/>
              <a:rect l="l" t="t" r="r" b="b"/>
              <a:pathLst>
                <a:path w="8336" h="7716" extrusionOk="0">
                  <a:moveTo>
                    <a:pt x="2513" y="1"/>
                  </a:moveTo>
                  <a:cubicBezTo>
                    <a:pt x="2477" y="1"/>
                    <a:pt x="2418" y="13"/>
                    <a:pt x="2370" y="24"/>
                  </a:cubicBezTo>
                  <a:cubicBezTo>
                    <a:pt x="1834" y="167"/>
                    <a:pt x="1442" y="667"/>
                    <a:pt x="1442" y="1263"/>
                  </a:cubicBezTo>
                  <a:lnTo>
                    <a:pt x="1442" y="1358"/>
                  </a:lnTo>
                  <a:cubicBezTo>
                    <a:pt x="953" y="1513"/>
                    <a:pt x="632" y="2013"/>
                    <a:pt x="632" y="2560"/>
                  </a:cubicBezTo>
                  <a:cubicBezTo>
                    <a:pt x="632" y="2751"/>
                    <a:pt x="680" y="2941"/>
                    <a:pt x="751" y="3120"/>
                  </a:cubicBezTo>
                  <a:cubicBezTo>
                    <a:pt x="287" y="3453"/>
                    <a:pt x="1" y="4001"/>
                    <a:pt x="1" y="4596"/>
                  </a:cubicBezTo>
                  <a:cubicBezTo>
                    <a:pt x="1" y="4966"/>
                    <a:pt x="108" y="5323"/>
                    <a:pt x="322" y="5620"/>
                  </a:cubicBezTo>
                  <a:cubicBezTo>
                    <a:pt x="346" y="5675"/>
                    <a:pt x="395" y="5699"/>
                    <a:pt x="446" y="5699"/>
                  </a:cubicBezTo>
                  <a:cubicBezTo>
                    <a:pt x="473" y="5699"/>
                    <a:pt x="500" y="5692"/>
                    <a:pt x="525" y="5680"/>
                  </a:cubicBezTo>
                  <a:cubicBezTo>
                    <a:pt x="620" y="5644"/>
                    <a:pt x="644" y="5537"/>
                    <a:pt x="584" y="5442"/>
                  </a:cubicBezTo>
                  <a:cubicBezTo>
                    <a:pt x="406" y="5192"/>
                    <a:pt x="322" y="4894"/>
                    <a:pt x="322" y="4596"/>
                  </a:cubicBezTo>
                  <a:cubicBezTo>
                    <a:pt x="322" y="4061"/>
                    <a:pt x="596" y="3573"/>
                    <a:pt x="1037" y="3311"/>
                  </a:cubicBezTo>
                  <a:cubicBezTo>
                    <a:pt x="1037" y="3311"/>
                    <a:pt x="1049" y="3311"/>
                    <a:pt x="1049" y="3299"/>
                  </a:cubicBezTo>
                  <a:cubicBezTo>
                    <a:pt x="1049" y="3299"/>
                    <a:pt x="1327" y="3093"/>
                    <a:pt x="1883" y="3093"/>
                  </a:cubicBezTo>
                  <a:cubicBezTo>
                    <a:pt x="1925" y="3093"/>
                    <a:pt x="1968" y="3094"/>
                    <a:pt x="2013" y="3096"/>
                  </a:cubicBezTo>
                  <a:cubicBezTo>
                    <a:pt x="2108" y="3096"/>
                    <a:pt x="2180" y="3037"/>
                    <a:pt x="2180" y="2941"/>
                  </a:cubicBezTo>
                  <a:cubicBezTo>
                    <a:pt x="2180" y="2858"/>
                    <a:pt x="2120" y="2775"/>
                    <a:pt x="2025" y="2775"/>
                  </a:cubicBezTo>
                  <a:cubicBezTo>
                    <a:pt x="2000" y="2774"/>
                    <a:pt x="1975" y="2774"/>
                    <a:pt x="1950" y="2774"/>
                  </a:cubicBezTo>
                  <a:cubicBezTo>
                    <a:pt x="1502" y="2774"/>
                    <a:pt x="1182" y="2874"/>
                    <a:pt x="1013" y="2953"/>
                  </a:cubicBezTo>
                  <a:cubicBezTo>
                    <a:pt x="953" y="2834"/>
                    <a:pt x="941" y="2703"/>
                    <a:pt x="941" y="2560"/>
                  </a:cubicBezTo>
                  <a:cubicBezTo>
                    <a:pt x="941" y="2108"/>
                    <a:pt x="1239" y="1727"/>
                    <a:pt x="1644" y="1632"/>
                  </a:cubicBezTo>
                  <a:cubicBezTo>
                    <a:pt x="1680" y="1632"/>
                    <a:pt x="1882" y="1632"/>
                    <a:pt x="2013" y="1763"/>
                  </a:cubicBezTo>
                  <a:cubicBezTo>
                    <a:pt x="2120" y="1870"/>
                    <a:pt x="2180" y="2025"/>
                    <a:pt x="2180" y="2239"/>
                  </a:cubicBezTo>
                  <a:cubicBezTo>
                    <a:pt x="2180" y="2334"/>
                    <a:pt x="2251" y="2406"/>
                    <a:pt x="2323" y="2406"/>
                  </a:cubicBezTo>
                  <a:cubicBezTo>
                    <a:pt x="2418" y="2406"/>
                    <a:pt x="2489" y="2334"/>
                    <a:pt x="2489" y="2239"/>
                  </a:cubicBezTo>
                  <a:cubicBezTo>
                    <a:pt x="2489" y="1929"/>
                    <a:pt x="2394" y="1691"/>
                    <a:pt x="2215" y="1525"/>
                  </a:cubicBezTo>
                  <a:cubicBezTo>
                    <a:pt x="2073" y="1394"/>
                    <a:pt x="1882" y="1334"/>
                    <a:pt x="1763" y="1322"/>
                  </a:cubicBezTo>
                  <a:lnTo>
                    <a:pt x="1763" y="1275"/>
                  </a:lnTo>
                  <a:cubicBezTo>
                    <a:pt x="1763" y="846"/>
                    <a:pt x="2037" y="453"/>
                    <a:pt x="2430" y="358"/>
                  </a:cubicBezTo>
                  <a:cubicBezTo>
                    <a:pt x="2477" y="334"/>
                    <a:pt x="2513" y="334"/>
                    <a:pt x="2561" y="322"/>
                  </a:cubicBezTo>
                  <a:lnTo>
                    <a:pt x="2846" y="322"/>
                  </a:lnTo>
                  <a:cubicBezTo>
                    <a:pt x="3370" y="322"/>
                    <a:pt x="3799" y="751"/>
                    <a:pt x="3799" y="1275"/>
                  </a:cubicBezTo>
                  <a:lnTo>
                    <a:pt x="3799" y="4608"/>
                  </a:lnTo>
                  <a:cubicBezTo>
                    <a:pt x="3311" y="4644"/>
                    <a:pt x="2858" y="4835"/>
                    <a:pt x="2513" y="5180"/>
                  </a:cubicBezTo>
                  <a:cubicBezTo>
                    <a:pt x="2477" y="5216"/>
                    <a:pt x="2454" y="5311"/>
                    <a:pt x="2489" y="5370"/>
                  </a:cubicBezTo>
                  <a:cubicBezTo>
                    <a:pt x="2513" y="5430"/>
                    <a:pt x="2573" y="5442"/>
                    <a:pt x="2620" y="5442"/>
                  </a:cubicBezTo>
                  <a:cubicBezTo>
                    <a:pt x="2668" y="5442"/>
                    <a:pt x="2715" y="5430"/>
                    <a:pt x="2739" y="5394"/>
                  </a:cubicBezTo>
                  <a:cubicBezTo>
                    <a:pt x="3037" y="5097"/>
                    <a:pt x="3454" y="4918"/>
                    <a:pt x="3894" y="4918"/>
                  </a:cubicBezTo>
                  <a:cubicBezTo>
                    <a:pt x="4168" y="5192"/>
                    <a:pt x="4335" y="5573"/>
                    <a:pt x="4335" y="5978"/>
                  </a:cubicBezTo>
                  <a:cubicBezTo>
                    <a:pt x="4335" y="6382"/>
                    <a:pt x="4168" y="6763"/>
                    <a:pt x="3894" y="7037"/>
                  </a:cubicBezTo>
                  <a:cubicBezTo>
                    <a:pt x="3656" y="7263"/>
                    <a:pt x="3335" y="7394"/>
                    <a:pt x="3013" y="7394"/>
                  </a:cubicBezTo>
                  <a:cubicBezTo>
                    <a:pt x="2358" y="7394"/>
                    <a:pt x="1811" y="6882"/>
                    <a:pt x="1703" y="6204"/>
                  </a:cubicBezTo>
                  <a:cubicBezTo>
                    <a:pt x="1763" y="6097"/>
                    <a:pt x="1942" y="5787"/>
                    <a:pt x="2215" y="5680"/>
                  </a:cubicBezTo>
                  <a:cubicBezTo>
                    <a:pt x="2299" y="5656"/>
                    <a:pt x="2358" y="5561"/>
                    <a:pt x="2323" y="5489"/>
                  </a:cubicBezTo>
                  <a:cubicBezTo>
                    <a:pt x="2304" y="5413"/>
                    <a:pt x="2239" y="5375"/>
                    <a:pt x="2171" y="5375"/>
                  </a:cubicBezTo>
                  <a:cubicBezTo>
                    <a:pt x="2154" y="5375"/>
                    <a:pt x="2137" y="5377"/>
                    <a:pt x="2120" y="5382"/>
                  </a:cubicBezTo>
                  <a:cubicBezTo>
                    <a:pt x="1775" y="5513"/>
                    <a:pt x="1549" y="5847"/>
                    <a:pt x="1442" y="6013"/>
                  </a:cubicBezTo>
                  <a:cubicBezTo>
                    <a:pt x="1287" y="5978"/>
                    <a:pt x="1132" y="5918"/>
                    <a:pt x="989" y="5835"/>
                  </a:cubicBezTo>
                  <a:cubicBezTo>
                    <a:pt x="956" y="5816"/>
                    <a:pt x="920" y="5806"/>
                    <a:pt x="887" y="5806"/>
                  </a:cubicBezTo>
                  <a:cubicBezTo>
                    <a:pt x="837" y="5806"/>
                    <a:pt x="791" y="5828"/>
                    <a:pt x="763" y="5870"/>
                  </a:cubicBezTo>
                  <a:cubicBezTo>
                    <a:pt x="715" y="5954"/>
                    <a:pt x="727" y="6049"/>
                    <a:pt x="810" y="6097"/>
                  </a:cubicBezTo>
                  <a:cubicBezTo>
                    <a:pt x="989" y="6216"/>
                    <a:pt x="1191" y="6287"/>
                    <a:pt x="1406" y="6323"/>
                  </a:cubicBezTo>
                  <a:cubicBezTo>
                    <a:pt x="1549" y="7121"/>
                    <a:pt x="2239" y="7716"/>
                    <a:pt x="3025" y="7716"/>
                  </a:cubicBezTo>
                  <a:cubicBezTo>
                    <a:pt x="3430" y="7716"/>
                    <a:pt x="3823" y="7561"/>
                    <a:pt x="4120" y="7275"/>
                  </a:cubicBezTo>
                  <a:lnTo>
                    <a:pt x="4168" y="7228"/>
                  </a:lnTo>
                  <a:lnTo>
                    <a:pt x="4216" y="7275"/>
                  </a:lnTo>
                  <a:cubicBezTo>
                    <a:pt x="4251" y="7299"/>
                    <a:pt x="4287" y="7335"/>
                    <a:pt x="4323" y="7359"/>
                  </a:cubicBezTo>
                  <a:cubicBezTo>
                    <a:pt x="4609" y="7597"/>
                    <a:pt x="4966" y="7716"/>
                    <a:pt x="5311" y="7716"/>
                  </a:cubicBezTo>
                  <a:cubicBezTo>
                    <a:pt x="6109" y="7716"/>
                    <a:pt x="6787" y="7121"/>
                    <a:pt x="6942" y="6323"/>
                  </a:cubicBezTo>
                  <a:cubicBezTo>
                    <a:pt x="7168" y="6287"/>
                    <a:pt x="7371" y="6204"/>
                    <a:pt x="7561" y="6085"/>
                  </a:cubicBezTo>
                  <a:cubicBezTo>
                    <a:pt x="7633" y="6037"/>
                    <a:pt x="7657" y="5954"/>
                    <a:pt x="7621" y="5870"/>
                  </a:cubicBezTo>
                  <a:cubicBezTo>
                    <a:pt x="7589" y="5816"/>
                    <a:pt x="7538" y="5781"/>
                    <a:pt x="7478" y="5781"/>
                  </a:cubicBezTo>
                  <a:cubicBezTo>
                    <a:pt x="7448" y="5781"/>
                    <a:pt x="7415" y="5791"/>
                    <a:pt x="7383" y="5811"/>
                  </a:cubicBezTo>
                  <a:cubicBezTo>
                    <a:pt x="7240" y="5918"/>
                    <a:pt x="7061" y="5978"/>
                    <a:pt x="6883" y="6013"/>
                  </a:cubicBezTo>
                  <a:cubicBezTo>
                    <a:pt x="6787" y="5835"/>
                    <a:pt x="6573" y="5513"/>
                    <a:pt x="6204" y="5382"/>
                  </a:cubicBezTo>
                  <a:cubicBezTo>
                    <a:pt x="6187" y="5377"/>
                    <a:pt x="6171" y="5375"/>
                    <a:pt x="6154" y="5375"/>
                  </a:cubicBezTo>
                  <a:cubicBezTo>
                    <a:pt x="6089" y="5375"/>
                    <a:pt x="6030" y="5413"/>
                    <a:pt x="6002" y="5489"/>
                  </a:cubicBezTo>
                  <a:cubicBezTo>
                    <a:pt x="5978" y="5573"/>
                    <a:pt x="6025" y="5656"/>
                    <a:pt x="6109" y="5680"/>
                  </a:cubicBezTo>
                  <a:cubicBezTo>
                    <a:pt x="6383" y="5787"/>
                    <a:pt x="6561" y="6097"/>
                    <a:pt x="6621" y="6204"/>
                  </a:cubicBezTo>
                  <a:cubicBezTo>
                    <a:pt x="6525" y="6882"/>
                    <a:pt x="5966" y="7394"/>
                    <a:pt x="5311" y="7394"/>
                  </a:cubicBezTo>
                  <a:cubicBezTo>
                    <a:pt x="5037" y="7394"/>
                    <a:pt x="4751" y="7287"/>
                    <a:pt x="4513" y="7109"/>
                  </a:cubicBezTo>
                  <a:cubicBezTo>
                    <a:pt x="4478" y="7085"/>
                    <a:pt x="4454" y="7061"/>
                    <a:pt x="4418" y="7037"/>
                  </a:cubicBezTo>
                  <a:cubicBezTo>
                    <a:pt x="4394" y="7025"/>
                    <a:pt x="4382" y="6990"/>
                    <a:pt x="4347" y="6966"/>
                  </a:cubicBezTo>
                  <a:cubicBezTo>
                    <a:pt x="4537" y="6680"/>
                    <a:pt x="4644" y="6323"/>
                    <a:pt x="4644" y="5966"/>
                  </a:cubicBezTo>
                  <a:cubicBezTo>
                    <a:pt x="4644" y="5859"/>
                    <a:pt x="4632" y="5775"/>
                    <a:pt x="4620" y="5680"/>
                  </a:cubicBezTo>
                  <a:lnTo>
                    <a:pt x="4620" y="5680"/>
                  </a:lnTo>
                  <a:cubicBezTo>
                    <a:pt x="5430" y="5859"/>
                    <a:pt x="5728" y="6251"/>
                    <a:pt x="5823" y="6430"/>
                  </a:cubicBezTo>
                  <a:cubicBezTo>
                    <a:pt x="5844" y="6482"/>
                    <a:pt x="5910" y="6516"/>
                    <a:pt x="5973" y="6516"/>
                  </a:cubicBezTo>
                  <a:cubicBezTo>
                    <a:pt x="5983" y="6516"/>
                    <a:pt x="5992" y="6515"/>
                    <a:pt x="6002" y="6513"/>
                  </a:cubicBezTo>
                  <a:cubicBezTo>
                    <a:pt x="6109" y="6501"/>
                    <a:pt x="6168" y="6382"/>
                    <a:pt x="6121" y="6275"/>
                  </a:cubicBezTo>
                  <a:cubicBezTo>
                    <a:pt x="5990" y="6025"/>
                    <a:pt x="5633" y="5561"/>
                    <a:pt x="4656" y="5370"/>
                  </a:cubicBezTo>
                  <a:cubicBezTo>
                    <a:pt x="4646" y="5367"/>
                    <a:pt x="4634" y="5365"/>
                    <a:pt x="4622" y="5365"/>
                  </a:cubicBezTo>
                  <a:cubicBezTo>
                    <a:pt x="4594" y="5365"/>
                    <a:pt x="4562" y="5374"/>
                    <a:pt x="4537" y="5382"/>
                  </a:cubicBezTo>
                  <a:cubicBezTo>
                    <a:pt x="4501" y="5239"/>
                    <a:pt x="4418" y="5097"/>
                    <a:pt x="4347" y="4977"/>
                  </a:cubicBezTo>
                  <a:cubicBezTo>
                    <a:pt x="4359" y="4954"/>
                    <a:pt x="4394" y="4942"/>
                    <a:pt x="4418" y="4906"/>
                  </a:cubicBezTo>
                  <a:cubicBezTo>
                    <a:pt x="4859" y="4906"/>
                    <a:pt x="5252" y="5073"/>
                    <a:pt x="5573" y="5382"/>
                  </a:cubicBezTo>
                  <a:cubicBezTo>
                    <a:pt x="5597" y="5418"/>
                    <a:pt x="5644" y="5430"/>
                    <a:pt x="5692" y="5430"/>
                  </a:cubicBezTo>
                  <a:cubicBezTo>
                    <a:pt x="5752" y="5430"/>
                    <a:pt x="5787" y="5394"/>
                    <a:pt x="5823" y="5358"/>
                  </a:cubicBezTo>
                  <a:cubicBezTo>
                    <a:pt x="5847" y="5299"/>
                    <a:pt x="5847" y="5204"/>
                    <a:pt x="5787" y="5156"/>
                  </a:cubicBezTo>
                  <a:cubicBezTo>
                    <a:pt x="5454" y="4823"/>
                    <a:pt x="4990" y="4608"/>
                    <a:pt x="4513" y="4596"/>
                  </a:cubicBezTo>
                  <a:lnTo>
                    <a:pt x="4513" y="1251"/>
                  </a:lnTo>
                  <a:cubicBezTo>
                    <a:pt x="4513" y="727"/>
                    <a:pt x="4942" y="298"/>
                    <a:pt x="5466" y="298"/>
                  </a:cubicBezTo>
                  <a:lnTo>
                    <a:pt x="5752" y="298"/>
                  </a:lnTo>
                  <a:cubicBezTo>
                    <a:pt x="5787" y="298"/>
                    <a:pt x="5835" y="310"/>
                    <a:pt x="5883" y="310"/>
                  </a:cubicBezTo>
                  <a:cubicBezTo>
                    <a:pt x="6287" y="417"/>
                    <a:pt x="6549" y="786"/>
                    <a:pt x="6549" y="1227"/>
                  </a:cubicBezTo>
                  <a:lnTo>
                    <a:pt x="6549" y="1275"/>
                  </a:lnTo>
                  <a:cubicBezTo>
                    <a:pt x="6418" y="1287"/>
                    <a:pt x="6240" y="1334"/>
                    <a:pt x="6085" y="1489"/>
                  </a:cubicBezTo>
                  <a:cubicBezTo>
                    <a:pt x="5906" y="1644"/>
                    <a:pt x="5823" y="1882"/>
                    <a:pt x="5823" y="2203"/>
                  </a:cubicBezTo>
                  <a:cubicBezTo>
                    <a:pt x="5823" y="2287"/>
                    <a:pt x="5883" y="2346"/>
                    <a:pt x="5954" y="2358"/>
                  </a:cubicBezTo>
                  <a:cubicBezTo>
                    <a:pt x="5967" y="2361"/>
                    <a:pt x="5979" y="2362"/>
                    <a:pt x="5990" y="2362"/>
                  </a:cubicBezTo>
                  <a:cubicBezTo>
                    <a:pt x="6077" y="2362"/>
                    <a:pt x="6133" y="2287"/>
                    <a:pt x="6133" y="2203"/>
                  </a:cubicBezTo>
                  <a:cubicBezTo>
                    <a:pt x="6133" y="1977"/>
                    <a:pt x="6192" y="1822"/>
                    <a:pt x="6299" y="1727"/>
                  </a:cubicBezTo>
                  <a:cubicBezTo>
                    <a:pt x="6430" y="1584"/>
                    <a:pt x="6621" y="1584"/>
                    <a:pt x="6668" y="1584"/>
                  </a:cubicBezTo>
                  <a:cubicBezTo>
                    <a:pt x="7073" y="1679"/>
                    <a:pt x="7371" y="2060"/>
                    <a:pt x="7371" y="2513"/>
                  </a:cubicBezTo>
                  <a:cubicBezTo>
                    <a:pt x="7371" y="2644"/>
                    <a:pt x="7335" y="2775"/>
                    <a:pt x="7299" y="2918"/>
                  </a:cubicBezTo>
                  <a:cubicBezTo>
                    <a:pt x="7138" y="2832"/>
                    <a:pt x="6840" y="2736"/>
                    <a:pt x="6424" y="2736"/>
                  </a:cubicBezTo>
                  <a:cubicBezTo>
                    <a:pt x="6380" y="2736"/>
                    <a:pt x="6334" y="2737"/>
                    <a:pt x="6287" y="2739"/>
                  </a:cubicBezTo>
                  <a:cubicBezTo>
                    <a:pt x="6192" y="2739"/>
                    <a:pt x="6133" y="2799"/>
                    <a:pt x="6121" y="2882"/>
                  </a:cubicBezTo>
                  <a:cubicBezTo>
                    <a:pt x="6109" y="2989"/>
                    <a:pt x="6192" y="3061"/>
                    <a:pt x="6287" y="3061"/>
                  </a:cubicBezTo>
                  <a:cubicBezTo>
                    <a:pt x="6317" y="3059"/>
                    <a:pt x="6346" y="3059"/>
                    <a:pt x="6374" y="3059"/>
                  </a:cubicBezTo>
                  <a:cubicBezTo>
                    <a:pt x="6937" y="3059"/>
                    <a:pt x="7240" y="3275"/>
                    <a:pt x="7252" y="3275"/>
                  </a:cubicBezTo>
                  <a:lnTo>
                    <a:pt x="7264" y="3287"/>
                  </a:lnTo>
                  <a:cubicBezTo>
                    <a:pt x="7716" y="3537"/>
                    <a:pt x="7978" y="4025"/>
                    <a:pt x="7978" y="4561"/>
                  </a:cubicBezTo>
                  <a:cubicBezTo>
                    <a:pt x="7978" y="4858"/>
                    <a:pt x="7895" y="5144"/>
                    <a:pt x="7740" y="5382"/>
                  </a:cubicBezTo>
                  <a:cubicBezTo>
                    <a:pt x="7692" y="5454"/>
                    <a:pt x="7716" y="5549"/>
                    <a:pt x="7776" y="5608"/>
                  </a:cubicBezTo>
                  <a:cubicBezTo>
                    <a:pt x="7799" y="5632"/>
                    <a:pt x="7835" y="5632"/>
                    <a:pt x="7871" y="5632"/>
                  </a:cubicBezTo>
                  <a:cubicBezTo>
                    <a:pt x="7930" y="5632"/>
                    <a:pt x="7978" y="5608"/>
                    <a:pt x="8014" y="5561"/>
                  </a:cubicBezTo>
                  <a:cubicBezTo>
                    <a:pt x="8204" y="5263"/>
                    <a:pt x="8311" y="4918"/>
                    <a:pt x="8311" y="4561"/>
                  </a:cubicBezTo>
                  <a:cubicBezTo>
                    <a:pt x="8335" y="4001"/>
                    <a:pt x="8061" y="3453"/>
                    <a:pt x="7597" y="3120"/>
                  </a:cubicBezTo>
                  <a:cubicBezTo>
                    <a:pt x="7680" y="2941"/>
                    <a:pt x="7716" y="2751"/>
                    <a:pt x="7716" y="2560"/>
                  </a:cubicBezTo>
                  <a:cubicBezTo>
                    <a:pt x="7716" y="2013"/>
                    <a:pt x="7371" y="1537"/>
                    <a:pt x="6895" y="1358"/>
                  </a:cubicBezTo>
                  <a:lnTo>
                    <a:pt x="6895" y="1263"/>
                  </a:lnTo>
                  <a:cubicBezTo>
                    <a:pt x="6895" y="679"/>
                    <a:pt x="6525" y="179"/>
                    <a:pt x="5978" y="24"/>
                  </a:cubicBezTo>
                  <a:cubicBezTo>
                    <a:pt x="5930" y="13"/>
                    <a:pt x="5871" y="13"/>
                    <a:pt x="5823" y="1"/>
                  </a:cubicBezTo>
                  <a:lnTo>
                    <a:pt x="5478" y="1"/>
                  </a:lnTo>
                  <a:cubicBezTo>
                    <a:pt x="4787" y="1"/>
                    <a:pt x="4216" y="560"/>
                    <a:pt x="4216" y="1263"/>
                  </a:cubicBezTo>
                  <a:lnTo>
                    <a:pt x="4216" y="4692"/>
                  </a:lnTo>
                  <a:lnTo>
                    <a:pt x="4168" y="4727"/>
                  </a:lnTo>
                  <a:lnTo>
                    <a:pt x="4120" y="4692"/>
                  </a:lnTo>
                  <a:lnTo>
                    <a:pt x="4120" y="1263"/>
                  </a:lnTo>
                  <a:cubicBezTo>
                    <a:pt x="4120" y="560"/>
                    <a:pt x="3561" y="1"/>
                    <a:pt x="2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6" name="Google Shape;14066;p89"/>
            <p:cNvSpPr/>
            <p:nvPr/>
          </p:nvSpPr>
          <p:spPr>
            <a:xfrm>
              <a:off x="1022494" y="3006724"/>
              <a:ext cx="44162" cy="22271"/>
            </a:xfrm>
            <a:custGeom>
              <a:avLst/>
              <a:gdLst/>
              <a:ahLst/>
              <a:cxnLst/>
              <a:rect l="l" t="t" r="r" b="b"/>
              <a:pathLst>
                <a:path w="1394" h="703" extrusionOk="0">
                  <a:moveTo>
                    <a:pt x="454" y="0"/>
                  </a:moveTo>
                  <a:cubicBezTo>
                    <a:pt x="402" y="0"/>
                    <a:pt x="350" y="4"/>
                    <a:pt x="298" y="12"/>
                  </a:cubicBezTo>
                  <a:lnTo>
                    <a:pt x="155" y="24"/>
                  </a:lnTo>
                  <a:cubicBezTo>
                    <a:pt x="60" y="48"/>
                    <a:pt x="0" y="119"/>
                    <a:pt x="12" y="202"/>
                  </a:cubicBezTo>
                  <a:cubicBezTo>
                    <a:pt x="34" y="290"/>
                    <a:pt x="96" y="347"/>
                    <a:pt x="170" y="347"/>
                  </a:cubicBezTo>
                  <a:cubicBezTo>
                    <a:pt x="177" y="347"/>
                    <a:pt x="184" y="346"/>
                    <a:pt x="191" y="345"/>
                  </a:cubicBezTo>
                  <a:lnTo>
                    <a:pt x="346" y="321"/>
                  </a:lnTo>
                  <a:cubicBezTo>
                    <a:pt x="370" y="319"/>
                    <a:pt x="394" y="318"/>
                    <a:pt x="417" y="318"/>
                  </a:cubicBezTo>
                  <a:cubicBezTo>
                    <a:pt x="675" y="318"/>
                    <a:pt x="908" y="436"/>
                    <a:pt x="1072" y="643"/>
                  </a:cubicBezTo>
                  <a:cubicBezTo>
                    <a:pt x="1108" y="679"/>
                    <a:pt x="1143" y="702"/>
                    <a:pt x="1203" y="702"/>
                  </a:cubicBezTo>
                  <a:cubicBezTo>
                    <a:pt x="1239" y="702"/>
                    <a:pt x="1286" y="679"/>
                    <a:pt x="1298" y="667"/>
                  </a:cubicBezTo>
                  <a:cubicBezTo>
                    <a:pt x="1370" y="607"/>
                    <a:pt x="1394" y="524"/>
                    <a:pt x="1334" y="440"/>
                  </a:cubicBezTo>
                  <a:cubicBezTo>
                    <a:pt x="1126" y="171"/>
                    <a:pt x="802" y="0"/>
                    <a:pt x="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7" name="Google Shape;14067;p89"/>
            <p:cNvSpPr/>
            <p:nvPr/>
          </p:nvSpPr>
          <p:spPr>
            <a:xfrm>
              <a:off x="1086234" y="3100244"/>
              <a:ext cx="28322" cy="37002"/>
            </a:xfrm>
            <a:custGeom>
              <a:avLst/>
              <a:gdLst/>
              <a:ahLst/>
              <a:cxnLst/>
              <a:rect l="l" t="t" r="r" b="b"/>
              <a:pathLst>
                <a:path w="894" h="1168" extrusionOk="0">
                  <a:moveTo>
                    <a:pt x="181" y="1"/>
                  </a:moveTo>
                  <a:cubicBezTo>
                    <a:pt x="115" y="1"/>
                    <a:pt x="55" y="44"/>
                    <a:pt x="36" y="108"/>
                  </a:cubicBezTo>
                  <a:cubicBezTo>
                    <a:pt x="1" y="203"/>
                    <a:pt x="48" y="286"/>
                    <a:pt x="132" y="322"/>
                  </a:cubicBezTo>
                  <a:cubicBezTo>
                    <a:pt x="525" y="441"/>
                    <a:pt x="572" y="1025"/>
                    <a:pt x="572" y="1025"/>
                  </a:cubicBezTo>
                  <a:cubicBezTo>
                    <a:pt x="572" y="1108"/>
                    <a:pt x="644" y="1168"/>
                    <a:pt x="727" y="1168"/>
                  </a:cubicBezTo>
                  <a:lnTo>
                    <a:pt x="751" y="1168"/>
                  </a:lnTo>
                  <a:cubicBezTo>
                    <a:pt x="822" y="1168"/>
                    <a:pt x="894" y="1096"/>
                    <a:pt x="894" y="1001"/>
                  </a:cubicBezTo>
                  <a:cubicBezTo>
                    <a:pt x="894" y="977"/>
                    <a:pt x="846" y="203"/>
                    <a:pt x="239" y="13"/>
                  </a:cubicBezTo>
                  <a:cubicBezTo>
                    <a:pt x="220" y="4"/>
                    <a:pt x="200"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8" name="Google Shape;14068;p89"/>
            <p:cNvSpPr/>
            <p:nvPr/>
          </p:nvSpPr>
          <p:spPr>
            <a:xfrm>
              <a:off x="1023634" y="3077941"/>
              <a:ext cx="26041" cy="49167"/>
            </a:xfrm>
            <a:custGeom>
              <a:avLst/>
              <a:gdLst/>
              <a:ahLst/>
              <a:cxnLst/>
              <a:rect l="l" t="t" r="r" b="b"/>
              <a:pathLst>
                <a:path w="822" h="1552" extrusionOk="0">
                  <a:moveTo>
                    <a:pt x="646" y="0"/>
                  </a:moveTo>
                  <a:cubicBezTo>
                    <a:pt x="617" y="0"/>
                    <a:pt x="588" y="9"/>
                    <a:pt x="560" y="26"/>
                  </a:cubicBezTo>
                  <a:cubicBezTo>
                    <a:pt x="345" y="181"/>
                    <a:pt x="0" y="538"/>
                    <a:pt x="0" y="1383"/>
                  </a:cubicBezTo>
                  <a:cubicBezTo>
                    <a:pt x="0" y="1462"/>
                    <a:pt x="74" y="1551"/>
                    <a:pt x="163" y="1551"/>
                  </a:cubicBezTo>
                  <a:cubicBezTo>
                    <a:pt x="168" y="1551"/>
                    <a:pt x="173" y="1551"/>
                    <a:pt x="179" y="1550"/>
                  </a:cubicBezTo>
                  <a:cubicBezTo>
                    <a:pt x="250" y="1526"/>
                    <a:pt x="310" y="1455"/>
                    <a:pt x="310" y="1383"/>
                  </a:cubicBezTo>
                  <a:cubicBezTo>
                    <a:pt x="310" y="681"/>
                    <a:pt x="584" y="395"/>
                    <a:pt x="726" y="312"/>
                  </a:cubicBezTo>
                  <a:cubicBezTo>
                    <a:pt x="786" y="264"/>
                    <a:pt x="822" y="205"/>
                    <a:pt x="798" y="133"/>
                  </a:cubicBezTo>
                  <a:cubicBezTo>
                    <a:pt x="781" y="49"/>
                    <a:pt x="716" y="0"/>
                    <a:pt x="6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9" name="Google Shape;14069;p89"/>
            <p:cNvSpPr/>
            <p:nvPr/>
          </p:nvSpPr>
          <p:spPr>
            <a:xfrm>
              <a:off x="924413" y="3006819"/>
              <a:ext cx="44162" cy="22176"/>
            </a:xfrm>
            <a:custGeom>
              <a:avLst/>
              <a:gdLst/>
              <a:ahLst/>
              <a:cxnLst/>
              <a:rect l="l" t="t" r="r" b="b"/>
              <a:pathLst>
                <a:path w="1394" h="700" extrusionOk="0">
                  <a:moveTo>
                    <a:pt x="963" y="1"/>
                  </a:moveTo>
                  <a:cubicBezTo>
                    <a:pt x="614" y="1"/>
                    <a:pt x="272" y="163"/>
                    <a:pt x="60" y="437"/>
                  </a:cubicBezTo>
                  <a:cubicBezTo>
                    <a:pt x="1" y="521"/>
                    <a:pt x="25" y="616"/>
                    <a:pt x="96" y="664"/>
                  </a:cubicBezTo>
                  <a:cubicBezTo>
                    <a:pt x="120" y="676"/>
                    <a:pt x="156" y="699"/>
                    <a:pt x="179" y="699"/>
                  </a:cubicBezTo>
                  <a:cubicBezTo>
                    <a:pt x="227" y="699"/>
                    <a:pt x="287" y="664"/>
                    <a:pt x="322" y="640"/>
                  </a:cubicBezTo>
                  <a:cubicBezTo>
                    <a:pt x="464" y="433"/>
                    <a:pt x="716" y="315"/>
                    <a:pt x="976" y="315"/>
                  </a:cubicBezTo>
                  <a:cubicBezTo>
                    <a:pt x="1000" y="315"/>
                    <a:pt x="1025" y="316"/>
                    <a:pt x="1049" y="318"/>
                  </a:cubicBezTo>
                  <a:lnTo>
                    <a:pt x="1191" y="342"/>
                  </a:lnTo>
                  <a:cubicBezTo>
                    <a:pt x="1200" y="343"/>
                    <a:pt x="1208" y="344"/>
                    <a:pt x="1215" y="344"/>
                  </a:cubicBezTo>
                  <a:cubicBezTo>
                    <a:pt x="1298" y="344"/>
                    <a:pt x="1359" y="287"/>
                    <a:pt x="1370" y="199"/>
                  </a:cubicBezTo>
                  <a:cubicBezTo>
                    <a:pt x="1394" y="116"/>
                    <a:pt x="1334" y="21"/>
                    <a:pt x="1239" y="21"/>
                  </a:cubicBezTo>
                  <a:lnTo>
                    <a:pt x="1096" y="9"/>
                  </a:lnTo>
                  <a:cubicBezTo>
                    <a:pt x="1052" y="3"/>
                    <a:pt x="1007" y="1"/>
                    <a:pt x="9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0" name="Google Shape;14070;p89"/>
            <p:cNvSpPr/>
            <p:nvPr/>
          </p:nvSpPr>
          <p:spPr>
            <a:xfrm>
              <a:off x="929703" y="3158757"/>
              <a:ext cx="56232" cy="41849"/>
            </a:xfrm>
            <a:custGeom>
              <a:avLst/>
              <a:gdLst/>
              <a:ahLst/>
              <a:cxnLst/>
              <a:rect l="l" t="t" r="r" b="b"/>
              <a:pathLst>
                <a:path w="1775" h="1321" extrusionOk="0">
                  <a:moveTo>
                    <a:pt x="1604" y="1"/>
                  </a:moveTo>
                  <a:cubicBezTo>
                    <a:pt x="1586" y="1"/>
                    <a:pt x="1567" y="4"/>
                    <a:pt x="1548" y="11"/>
                  </a:cubicBezTo>
                  <a:cubicBezTo>
                    <a:pt x="179" y="309"/>
                    <a:pt x="36" y="1095"/>
                    <a:pt x="12" y="1118"/>
                  </a:cubicBezTo>
                  <a:cubicBezTo>
                    <a:pt x="1" y="1214"/>
                    <a:pt x="60" y="1297"/>
                    <a:pt x="155" y="1321"/>
                  </a:cubicBezTo>
                  <a:lnTo>
                    <a:pt x="179" y="1321"/>
                  </a:lnTo>
                  <a:cubicBezTo>
                    <a:pt x="251" y="1321"/>
                    <a:pt x="334" y="1261"/>
                    <a:pt x="346" y="1178"/>
                  </a:cubicBezTo>
                  <a:cubicBezTo>
                    <a:pt x="346" y="1178"/>
                    <a:pt x="477" y="571"/>
                    <a:pt x="1620" y="333"/>
                  </a:cubicBezTo>
                  <a:cubicBezTo>
                    <a:pt x="1715" y="309"/>
                    <a:pt x="1775" y="213"/>
                    <a:pt x="1739" y="130"/>
                  </a:cubicBezTo>
                  <a:cubicBezTo>
                    <a:pt x="1729" y="54"/>
                    <a:pt x="1674" y="1"/>
                    <a:pt x="16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1" name="Google Shape;14071;p89"/>
            <p:cNvSpPr/>
            <p:nvPr/>
          </p:nvSpPr>
          <p:spPr>
            <a:xfrm>
              <a:off x="876512" y="3100244"/>
              <a:ext cx="28322" cy="37002"/>
            </a:xfrm>
            <a:custGeom>
              <a:avLst/>
              <a:gdLst/>
              <a:ahLst/>
              <a:cxnLst/>
              <a:rect l="l" t="t" r="r" b="b"/>
              <a:pathLst>
                <a:path w="894" h="1168" extrusionOk="0">
                  <a:moveTo>
                    <a:pt x="714" y="1"/>
                  </a:moveTo>
                  <a:cubicBezTo>
                    <a:pt x="694" y="1"/>
                    <a:pt x="675" y="4"/>
                    <a:pt x="656" y="13"/>
                  </a:cubicBezTo>
                  <a:cubicBezTo>
                    <a:pt x="60" y="203"/>
                    <a:pt x="1" y="965"/>
                    <a:pt x="1" y="1001"/>
                  </a:cubicBezTo>
                  <a:cubicBezTo>
                    <a:pt x="1" y="1096"/>
                    <a:pt x="60" y="1168"/>
                    <a:pt x="144" y="1168"/>
                  </a:cubicBezTo>
                  <a:lnTo>
                    <a:pt x="156" y="1168"/>
                  </a:lnTo>
                  <a:cubicBezTo>
                    <a:pt x="251" y="1168"/>
                    <a:pt x="322" y="1108"/>
                    <a:pt x="322" y="1025"/>
                  </a:cubicBezTo>
                  <a:cubicBezTo>
                    <a:pt x="322" y="1025"/>
                    <a:pt x="358" y="441"/>
                    <a:pt x="751" y="322"/>
                  </a:cubicBezTo>
                  <a:cubicBezTo>
                    <a:pt x="846" y="286"/>
                    <a:pt x="894" y="203"/>
                    <a:pt x="858" y="108"/>
                  </a:cubicBezTo>
                  <a:cubicBezTo>
                    <a:pt x="840" y="44"/>
                    <a:pt x="779" y="1"/>
                    <a:pt x="7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2" name="Google Shape;14072;p89"/>
            <p:cNvSpPr/>
            <p:nvPr/>
          </p:nvSpPr>
          <p:spPr>
            <a:xfrm>
              <a:off x="941393" y="3077941"/>
              <a:ext cx="26453" cy="49484"/>
            </a:xfrm>
            <a:custGeom>
              <a:avLst/>
              <a:gdLst/>
              <a:ahLst/>
              <a:cxnLst/>
              <a:rect l="l" t="t" r="r" b="b"/>
              <a:pathLst>
                <a:path w="835" h="1562" extrusionOk="0">
                  <a:moveTo>
                    <a:pt x="185" y="0"/>
                  </a:moveTo>
                  <a:cubicBezTo>
                    <a:pt x="112" y="0"/>
                    <a:pt x="41" y="49"/>
                    <a:pt x="24" y="133"/>
                  </a:cubicBezTo>
                  <a:cubicBezTo>
                    <a:pt x="1" y="193"/>
                    <a:pt x="36" y="264"/>
                    <a:pt x="96" y="312"/>
                  </a:cubicBezTo>
                  <a:cubicBezTo>
                    <a:pt x="239" y="419"/>
                    <a:pt x="513" y="681"/>
                    <a:pt x="513" y="1395"/>
                  </a:cubicBezTo>
                  <a:cubicBezTo>
                    <a:pt x="513" y="1491"/>
                    <a:pt x="584" y="1562"/>
                    <a:pt x="679" y="1562"/>
                  </a:cubicBezTo>
                  <a:cubicBezTo>
                    <a:pt x="763" y="1562"/>
                    <a:pt x="834" y="1491"/>
                    <a:pt x="834" y="1395"/>
                  </a:cubicBezTo>
                  <a:cubicBezTo>
                    <a:pt x="834" y="538"/>
                    <a:pt x="513" y="181"/>
                    <a:pt x="274" y="26"/>
                  </a:cubicBezTo>
                  <a:cubicBezTo>
                    <a:pt x="247" y="9"/>
                    <a:pt x="216"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73" name="Google Shape;14073;p89"/>
          <p:cNvGrpSpPr/>
          <p:nvPr/>
        </p:nvGrpSpPr>
        <p:grpSpPr>
          <a:xfrm>
            <a:off x="3978523" y="2709261"/>
            <a:ext cx="348955" cy="346516"/>
            <a:chOff x="3978523" y="2884661"/>
            <a:chExt cx="348955" cy="346516"/>
          </a:xfrm>
        </p:grpSpPr>
        <p:sp>
          <p:nvSpPr>
            <p:cNvPr id="14074" name="Google Shape;14074;p89"/>
            <p:cNvSpPr/>
            <p:nvPr/>
          </p:nvSpPr>
          <p:spPr>
            <a:xfrm>
              <a:off x="4237285" y="2916658"/>
              <a:ext cx="58101" cy="56897"/>
            </a:xfrm>
            <a:custGeom>
              <a:avLst/>
              <a:gdLst/>
              <a:ahLst/>
              <a:cxnLst/>
              <a:rect l="l" t="t" r="r" b="b"/>
              <a:pathLst>
                <a:path w="1834" h="1796" extrusionOk="0">
                  <a:moveTo>
                    <a:pt x="1661" y="0"/>
                  </a:moveTo>
                  <a:cubicBezTo>
                    <a:pt x="1620" y="0"/>
                    <a:pt x="1578" y="15"/>
                    <a:pt x="1548" y="45"/>
                  </a:cubicBezTo>
                  <a:lnTo>
                    <a:pt x="60" y="1533"/>
                  </a:lnTo>
                  <a:cubicBezTo>
                    <a:pt x="0" y="1593"/>
                    <a:pt x="0" y="1700"/>
                    <a:pt x="60" y="1759"/>
                  </a:cubicBezTo>
                  <a:cubicBezTo>
                    <a:pt x="84" y="1783"/>
                    <a:pt x="131" y="1795"/>
                    <a:pt x="179" y="1795"/>
                  </a:cubicBezTo>
                  <a:cubicBezTo>
                    <a:pt x="215" y="1795"/>
                    <a:pt x="262" y="1783"/>
                    <a:pt x="298" y="1759"/>
                  </a:cubicBezTo>
                  <a:lnTo>
                    <a:pt x="1786" y="271"/>
                  </a:lnTo>
                  <a:cubicBezTo>
                    <a:pt x="1834" y="224"/>
                    <a:pt x="1834" y="116"/>
                    <a:pt x="1774" y="45"/>
                  </a:cubicBezTo>
                  <a:cubicBezTo>
                    <a:pt x="1745" y="15"/>
                    <a:pt x="1703" y="0"/>
                    <a:pt x="16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5" name="Google Shape;14075;p89"/>
            <p:cNvSpPr/>
            <p:nvPr/>
          </p:nvSpPr>
          <p:spPr>
            <a:xfrm>
              <a:off x="4216535" y="2886594"/>
              <a:ext cx="29843" cy="73751"/>
            </a:xfrm>
            <a:custGeom>
              <a:avLst/>
              <a:gdLst/>
              <a:ahLst/>
              <a:cxnLst/>
              <a:rect l="l" t="t" r="r" b="b"/>
              <a:pathLst>
                <a:path w="942" h="2328" extrusionOk="0">
                  <a:moveTo>
                    <a:pt x="760" y="0"/>
                  </a:moveTo>
                  <a:cubicBezTo>
                    <a:pt x="688" y="0"/>
                    <a:pt x="618" y="52"/>
                    <a:pt x="608" y="113"/>
                  </a:cubicBezTo>
                  <a:lnTo>
                    <a:pt x="24" y="2137"/>
                  </a:lnTo>
                  <a:cubicBezTo>
                    <a:pt x="1" y="2232"/>
                    <a:pt x="60" y="2316"/>
                    <a:pt x="132" y="2327"/>
                  </a:cubicBezTo>
                  <a:lnTo>
                    <a:pt x="179" y="2327"/>
                  </a:lnTo>
                  <a:cubicBezTo>
                    <a:pt x="251" y="2327"/>
                    <a:pt x="310" y="2292"/>
                    <a:pt x="322" y="2208"/>
                  </a:cubicBezTo>
                  <a:lnTo>
                    <a:pt x="905" y="184"/>
                  </a:lnTo>
                  <a:cubicBezTo>
                    <a:pt x="941" y="125"/>
                    <a:pt x="894" y="41"/>
                    <a:pt x="798" y="6"/>
                  </a:cubicBezTo>
                  <a:cubicBezTo>
                    <a:pt x="786" y="2"/>
                    <a:pt x="773" y="0"/>
                    <a:pt x="7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6" name="Google Shape;14076;p89"/>
            <p:cNvSpPr/>
            <p:nvPr/>
          </p:nvSpPr>
          <p:spPr>
            <a:xfrm>
              <a:off x="4176935" y="2884661"/>
              <a:ext cx="30571" cy="74163"/>
            </a:xfrm>
            <a:custGeom>
              <a:avLst/>
              <a:gdLst/>
              <a:ahLst/>
              <a:cxnLst/>
              <a:rect l="l" t="t" r="r" b="b"/>
              <a:pathLst>
                <a:path w="965" h="2341" extrusionOk="0">
                  <a:moveTo>
                    <a:pt x="187" y="0"/>
                  </a:moveTo>
                  <a:cubicBezTo>
                    <a:pt x="169" y="0"/>
                    <a:pt x="150" y="2"/>
                    <a:pt x="131" y="7"/>
                  </a:cubicBezTo>
                  <a:cubicBezTo>
                    <a:pt x="48" y="43"/>
                    <a:pt x="0" y="126"/>
                    <a:pt x="24" y="222"/>
                  </a:cubicBezTo>
                  <a:lnTo>
                    <a:pt x="643" y="2222"/>
                  </a:lnTo>
                  <a:cubicBezTo>
                    <a:pt x="655" y="2305"/>
                    <a:pt x="727" y="2341"/>
                    <a:pt x="786" y="2341"/>
                  </a:cubicBezTo>
                  <a:lnTo>
                    <a:pt x="834" y="2341"/>
                  </a:lnTo>
                  <a:cubicBezTo>
                    <a:pt x="917" y="2305"/>
                    <a:pt x="965" y="2210"/>
                    <a:pt x="953" y="2127"/>
                  </a:cubicBezTo>
                  <a:lnTo>
                    <a:pt x="346" y="114"/>
                  </a:lnTo>
                  <a:cubicBezTo>
                    <a:pt x="317" y="38"/>
                    <a:pt x="258" y="0"/>
                    <a:pt x="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7" name="Google Shape;14077;p89"/>
            <p:cNvSpPr/>
            <p:nvPr/>
          </p:nvSpPr>
          <p:spPr>
            <a:xfrm>
              <a:off x="4250116" y="2965762"/>
              <a:ext cx="74701" cy="28544"/>
            </a:xfrm>
            <a:custGeom>
              <a:avLst/>
              <a:gdLst/>
              <a:ahLst/>
              <a:cxnLst/>
              <a:rect l="l" t="t" r="r" b="b"/>
              <a:pathLst>
                <a:path w="2358" h="901" extrusionOk="0">
                  <a:moveTo>
                    <a:pt x="2194" y="1"/>
                  </a:moveTo>
                  <a:cubicBezTo>
                    <a:pt x="2181" y="1"/>
                    <a:pt x="2168" y="3"/>
                    <a:pt x="2155" y="7"/>
                  </a:cubicBezTo>
                  <a:lnTo>
                    <a:pt x="131" y="590"/>
                  </a:lnTo>
                  <a:cubicBezTo>
                    <a:pt x="36" y="626"/>
                    <a:pt x="0" y="710"/>
                    <a:pt x="24" y="781"/>
                  </a:cubicBezTo>
                  <a:cubicBezTo>
                    <a:pt x="36" y="852"/>
                    <a:pt x="119" y="900"/>
                    <a:pt x="179" y="900"/>
                  </a:cubicBezTo>
                  <a:lnTo>
                    <a:pt x="215" y="900"/>
                  </a:lnTo>
                  <a:lnTo>
                    <a:pt x="2239" y="317"/>
                  </a:lnTo>
                  <a:cubicBezTo>
                    <a:pt x="2322" y="293"/>
                    <a:pt x="2358" y="209"/>
                    <a:pt x="2346" y="114"/>
                  </a:cubicBezTo>
                  <a:cubicBezTo>
                    <a:pt x="2326" y="45"/>
                    <a:pt x="2258" y="1"/>
                    <a:pt x="21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8" name="Google Shape;14078;p89"/>
            <p:cNvSpPr/>
            <p:nvPr/>
          </p:nvSpPr>
          <p:spPr>
            <a:xfrm>
              <a:off x="4251985" y="3004443"/>
              <a:ext cx="75493" cy="29462"/>
            </a:xfrm>
            <a:custGeom>
              <a:avLst/>
              <a:gdLst/>
              <a:ahLst/>
              <a:cxnLst/>
              <a:rect l="l" t="t" r="r" b="b"/>
              <a:pathLst>
                <a:path w="2383" h="930" extrusionOk="0">
                  <a:moveTo>
                    <a:pt x="175" y="1"/>
                  </a:moveTo>
                  <a:cubicBezTo>
                    <a:pt x="104" y="1"/>
                    <a:pt x="43" y="46"/>
                    <a:pt x="25" y="120"/>
                  </a:cubicBezTo>
                  <a:cubicBezTo>
                    <a:pt x="1" y="203"/>
                    <a:pt x="37" y="298"/>
                    <a:pt x="132" y="322"/>
                  </a:cubicBezTo>
                  <a:lnTo>
                    <a:pt x="2144" y="929"/>
                  </a:lnTo>
                  <a:lnTo>
                    <a:pt x="2180" y="929"/>
                  </a:lnTo>
                  <a:cubicBezTo>
                    <a:pt x="2263" y="929"/>
                    <a:pt x="2323" y="893"/>
                    <a:pt x="2334" y="810"/>
                  </a:cubicBezTo>
                  <a:cubicBezTo>
                    <a:pt x="2382" y="739"/>
                    <a:pt x="2334" y="655"/>
                    <a:pt x="2239" y="620"/>
                  </a:cubicBezTo>
                  <a:lnTo>
                    <a:pt x="239" y="12"/>
                  </a:lnTo>
                  <a:cubicBezTo>
                    <a:pt x="217" y="4"/>
                    <a:pt x="196" y="1"/>
                    <a:pt x="1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9" name="Google Shape;14079;p89"/>
            <p:cNvSpPr/>
            <p:nvPr/>
          </p:nvSpPr>
          <p:spPr>
            <a:xfrm>
              <a:off x="4033615" y="2996428"/>
              <a:ext cx="73941" cy="84237"/>
            </a:xfrm>
            <a:custGeom>
              <a:avLst/>
              <a:gdLst/>
              <a:ahLst/>
              <a:cxnLst/>
              <a:rect l="l" t="t" r="r" b="b"/>
              <a:pathLst>
                <a:path w="2334" h="2659" extrusionOk="0">
                  <a:moveTo>
                    <a:pt x="2157" y="0"/>
                  </a:moveTo>
                  <a:cubicBezTo>
                    <a:pt x="2112" y="0"/>
                    <a:pt x="2069" y="18"/>
                    <a:pt x="2036" y="51"/>
                  </a:cubicBezTo>
                  <a:lnTo>
                    <a:pt x="60" y="2397"/>
                  </a:lnTo>
                  <a:cubicBezTo>
                    <a:pt x="0" y="2468"/>
                    <a:pt x="12" y="2551"/>
                    <a:pt x="72" y="2611"/>
                  </a:cubicBezTo>
                  <a:cubicBezTo>
                    <a:pt x="107" y="2647"/>
                    <a:pt x="143" y="2659"/>
                    <a:pt x="179" y="2659"/>
                  </a:cubicBezTo>
                  <a:cubicBezTo>
                    <a:pt x="226" y="2659"/>
                    <a:pt x="262" y="2647"/>
                    <a:pt x="298" y="2599"/>
                  </a:cubicBezTo>
                  <a:lnTo>
                    <a:pt x="2274" y="265"/>
                  </a:lnTo>
                  <a:cubicBezTo>
                    <a:pt x="2334" y="194"/>
                    <a:pt x="2322" y="87"/>
                    <a:pt x="2262" y="39"/>
                  </a:cubicBezTo>
                  <a:cubicBezTo>
                    <a:pt x="2230" y="12"/>
                    <a:pt x="2193" y="0"/>
                    <a:pt x="21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0" name="Google Shape;14080;p89"/>
            <p:cNvSpPr/>
            <p:nvPr/>
          </p:nvSpPr>
          <p:spPr>
            <a:xfrm>
              <a:off x="3978523" y="2931738"/>
              <a:ext cx="303684" cy="299439"/>
            </a:xfrm>
            <a:custGeom>
              <a:avLst/>
              <a:gdLst/>
              <a:ahLst/>
              <a:cxnLst/>
              <a:rect l="l" t="t" r="r" b="b"/>
              <a:pathLst>
                <a:path w="9586" h="9452" extrusionOk="0">
                  <a:moveTo>
                    <a:pt x="5564" y="351"/>
                  </a:moveTo>
                  <a:cubicBezTo>
                    <a:pt x="5790" y="351"/>
                    <a:pt x="6037" y="460"/>
                    <a:pt x="6252" y="664"/>
                  </a:cubicBezTo>
                  <a:cubicBezTo>
                    <a:pt x="6490" y="902"/>
                    <a:pt x="6585" y="1236"/>
                    <a:pt x="6525" y="1486"/>
                  </a:cubicBezTo>
                  <a:lnTo>
                    <a:pt x="5418" y="367"/>
                  </a:lnTo>
                  <a:cubicBezTo>
                    <a:pt x="5465" y="356"/>
                    <a:pt x="5514" y="351"/>
                    <a:pt x="5564" y="351"/>
                  </a:cubicBezTo>
                  <a:close/>
                  <a:moveTo>
                    <a:pt x="5001" y="414"/>
                  </a:moveTo>
                  <a:lnTo>
                    <a:pt x="6502" y="1915"/>
                  </a:lnTo>
                  <a:lnTo>
                    <a:pt x="6192" y="2236"/>
                  </a:lnTo>
                  <a:lnTo>
                    <a:pt x="4680" y="724"/>
                  </a:lnTo>
                  <a:lnTo>
                    <a:pt x="5001" y="414"/>
                  </a:lnTo>
                  <a:close/>
                  <a:moveTo>
                    <a:pt x="8162" y="2958"/>
                  </a:moveTo>
                  <a:cubicBezTo>
                    <a:pt x="8390" y="2958"/>
                    <a:pt x="8640" y="3065"/>
                    <a:pt x="8835" y="3260"/>
                  </a:cubicBezTo>
                  <a:cubicBezTo>
                    <a:pt x="9085" y="3510"/>
                    <a:pt x="9192" y="3843"/>
                    <a:pt x="9133" y="4093"/>
                  </a:cubicBezTo>
                  <a:lnTo>
                    <a:pt x="8014" y="2974"/>
                  </a:lnTo>
                  <a:cubicBezTo>
                    <a:pt x="8061" y="2963"/>
                    <a:pt x="8111" y="2958"/>
                    <a:pt x="8162" y="2958"/>
                  </a:cubicBezTo>
                  <a:close/>
                  <a:moveTo>
                    <a:pt x="7597" y="3022"/>
                  </a:moveTo>
                  <a:lnTo>
                    <a:pt x="7633" y="3046"/>
                  </a:lnTo>
                  <a:lnTo>
                    <a:pt x="9109" y="4522"/>
                  </a:lnTo>
                  <a:lnTo>
                    <a:pt x="8776" y="4820"/>
                  </a:lnTo>
                  <a:lnTo>
                    <a:pt x="7287" y="3331"/>
                  </a:lnTo>
                  <a:lnTo>
                    <a:pt x="7597" y="3022"/>
                  </a:lnTo>
                  <a:close/>
                  <a:moveTo>
                    <a:pt x="3846" y="4712"/>
                  </a:moveTo>
                  <a:lnTo>
                    <a:pt x="4823" y="5689"/>
                  </a:lnTo>
                  <a:lnTo>
                    <a:pt x="4204" y="6403"/>
                  </a:lnTo>
                  <a:lnTo>
                    <a:pt x="3120" y="5308"/>
                  </a:lnTo>
                  <a:lnTo>
                    <a:pt x="3846" y="4712"/>
                  </a:lnTo>
                  <a:close/>
                  <a:moveTo>
                    <a:pt x="3454" y="7320"/>
                  </a:moveTo>
                  <a:lnTo>
                    <a:pt x="3537" y="7415"/>
                  </a:lnTo>
                  <a:lnTo>
                    <a:pt x="4787" y="8665"/>
                  </a:lnTo>
                  <a:lnTo>
                    <a:pt x="4311" y="9142"/>
                  </a:lnTo>
                  <a:lnTo>
                    <a:pt x="2977" y="7796"/>
                  </a:lnTo>
                  <a:lnTo>
                    <a:pt x="3454" y="7320"/>
                  </a:lnTo>
                  <a:close/>
                  <a:moveTo>
                    <a:pt x="5006" y="1"/>
                  </a:moveTo>
                  <a:cubicBezTo>
                    <a:pt x="4966" y="1"/>
                    <a:pt x="4924" y="15"/>
                    <a:pt x="4894" y="45"/>
                  </a:cubicBezTo>
                  <a:lnTo>
                    <a:pt x="4442" y="486"/>
                  </a:lnTo>
                  <a:cubicBezTo>
                    <a:pt x="4430" y="486"/>
                    <a:pt x="4418" y="474"/>
                    <a:pt x="4382" y="474"/>
                  </a:cubicBezTo>
                  <a:cubicBezTo>
                    <a:pt x="4347" y="474"/>
                    <a:pt x="4299" y="510"/>
                    <a:pt x="4263" y="533"/>
                  </a:cubicBezTo>
                  <a:lnTo>
                    <a:pt x="1049" y="4439"/>
                  </a:lnTo>
                  <a:lnTo>
                    <a:pt x="965" y="4343"/>
                  </a:lnTo>
                  <a:cubicBezTo>
                    <a:pt x="935" y="4314"/>
                    <a:pt x="894" y="4299"/>
                    <a:pt x="852" y="4299"/>
                  </a:cubicBezTo>
                  <a:cubicBezTo>
                    <a:pt x="810" y="4299"/>
                    <a:pt x="769" y="4314"/>
                    <a:pt x="739" y="4343"/>
                  </a:cubicBezTo>
                  <a:lnTo>
                    <a:pt x="36" y="5046"/>
                  </a:lnTo>
                  <a:cubicBezTo>
                    <a:pt x="13" y="5070"/>
                    <a:pt x="1" y="5117"/>
                    <a:pt x="1" y="5165"/>
                  </a:cubicBezTo>
                  <a:cubicBezTo>
                    <a:pt x="1" y="5213"/>
                    <a:pt x="13" y="5248"/>
                    <a:pt x="36" y="5284"/>
                  </a:cubicBezTo>
                  <a:lnTo>
                    <a:pt x="691" y="5939"/>
                  </a:lnTo>
                  <a:cubicBezTo>
                    <a:pt x="721" y="5969"/>
                    <a:pt x="763" y="5983"/>
                    <a:pt x="804" y="5983"/>
                  </a:cubicBezTo>
                  <a:cubicBezTo>
                    <a:pt x="846" y="5983"/>
                    <a:pt x="888" y="5969"/>
                    <a:pt x="918" y="5939"/>
                  </a:cubicBezTo>
                  <a:cubicBezTo>
                    <a:pt x="977" y="5879"/>
                    <a:pt x="977" y="5772"/>
                    <a:pt x="918" y="5713"/>
                  </a:cubicBezTo>
                  <a:lnTo>
                    <a:pt x="382" y="5177"/>
                  </a:lnTo>
                  <a:lnTo>
                    <a:pt x="858" y="4701"/>
                  </a:lnTo>
                  <a:lnTo>
                    <a:pt x="941" y="4796"/>
                  </a:lnTo>
                  <a:lnTo>
                    <a:pt x="2096" y="5939"/>
                  </a:lnTo>
                  <a:lnTo>
                    <a:pt x="2180" y="6022"/>
                  </a:lnTo>
                  <a:lnTo>
                    <a:pt x="1703" y="6498"/>
                  </a:lnTo>
                  <a:lnTo>
                    <a:pt x="1346" y="6141"/>
                  </a:lnTo>
                  <a:cubicBezTo>
                    <a:pt x="1316" y="6111"/>
                    <a:pt x="1278" y="6097"/>
                    <a:pt x="1239" y="6097"/>
                  </a:cubicBezTo>
                  <a:cubicBezTo>
                    <a:pt x="1200" y="6097"/>
                    <a:pt x="1162" y="6111"/>
                    <a:pt x="1132" y="6141"/>
                  </a:cubicBezTo>
                  <a:cubicBezTo>
                    <a:pt x="1072" y="6201"/>
                    <a:pt x="1072" y="6308"/>
                    <a:pt x="1132" y="6367"/>
                  </a:cubicBezTo>
                  <a:lnTo>
                    <a:pt x="1584" y="6832"/>
                  </a:lnTo>
                  <a:cubicBezTo>
                    <a:pt x="1620" y="6856"/>
                    <a:pt x="1668" y="6879"/>
                    <a:pt x="1703" y="6879"/>
                  </a:cubicBezTo>
                  <a:cubicBezTo>
                    <a:pt x="1751" y="6879"/>
                    <a:pt x="1799" y="6856"/>
                    <a:pt x="1822" y="6832"/>
                  </a:cubicBezTo>
                  <a:lnTo>
                    <a:pt x="2525" y="6129"/>
                  </a:lnTo>
                  <a:cubicBezTo>
                    <a:pt x="2561" y="6106"/>
                    <a:pt x="2573" y="6058"/>
                    <a:pt x="2573" y="6010"/>
                  </a:cubicBezTo>
                  <a:cubicBezTo>
                    <a:pt x="2573" y="5963"/>
                    <a:pt x="2549" y="5927"/>
                    <a:pt x="2525" y="5891"/>
                  </a:cubicBezTo>
                  <a:lnTo>
                    <a:pt x="2430" y="5808"/>
                  </a:lnTo>
                  <a:lnTo>
                    <a:pt x="2846" y="5463"/>
                  </a:lnTo>
                  <a:lnTo>
                    <a:pt x="3977" y="6594"/>
                  </a:lnTo>
                  <a:lnTo>
                    <a:pt x="3644" y="7010"/>
                  </a:lnTo>
                  <a:lnTo>
                    <a:pt x="3549" y="6915"/>
                  </a:lnTo>
                  <a:cubicBezTo>
                    <a:pt x="3525" y="6891"/>
                    <a:pt x="3477" y="6879"/>
                    <a:pt x="3430" y="6879"/>
                  </a:cubicBezTo>
                  <a:cubicBezTo>
                    <a:pt x="3394" y="6879"/>
                    <a:pt x="3346" y="6891"/>
                    <a:pt x="3311" y="6915"/>
                  </a:cubicBezTo>
                  <a:lnTo>
                    <a:pt x="2620" y="7618"/>
                  </a:lnTo>
                  <a:cubicBezTo>
                    <a:pt x="2561" y="7677"/>
                    <a:pt x="2561" y="7784"/>
                    <a:pt x="2620" y="7844"/>
                  </a:cubicBezTo>
                  <a:lnTo>
                    <a:pt x="4180" y="9404"/>
                  </a:lnTo>
                  <a:cubicBezTo>
                    <a:pt x="4204" y="9439"/>
                    <a:pt x="4251" y="9451"/>
                    <a:pt x="4299" y="9451"/>
                  </a:cubicBezTo>
                  <a:cubicBezTo>
                    <a:pt x="4335" y="9451"/>
                    <a:pt x="4382" y="9439"/>
                    <a:pt x="4418" y="9404"/>
                  </a:cubicBezTo>
                  <a:lnTo>
                    <a:pt x="5109" y="8701"/>
                  </a:lnTo>
                  <a:cubicBezTo>
                    <a:pt x="5168" y="8642"/>
                    <a:pt x="5168" y="8546"/>
                    <a:pt x="5109" y="8487"/>
                  </a:cubicBezTo>
                  <a:lnTo>
                    <a:pt x="5025" y="8392"/>
                  </a:lnTo>
                  <a:lnTo>
                    <a:pt x="6871" y="6879"/>
                  </a:lnTo>
                  <a:cubicBezTo>
                    <a:pt x="6942" y="6820"/>
                    <a:pt x="6942" y="6713"/>
                    <a:pt x="6883" y="6653"/>
                  </a:cubicBezTo>
                  <a:cubicBezTo>
                    <a:pt x="6851" y="6616"/>
                    <a:pt x="6807" y="6598"/>
                    <a:pt x="6764" y="6598"/>
                  </a:cubicBezTo>
                  <a:cubicBezTo>
                    <a:pt x="6724" y="6598"/>
                    <a:pt x="6685" y="6613"/>
                    <a:pt x="6656" y="6641"/>
                  </a:cubicBezTo>
                  <a:lnTo>
                    <a:pt x="4799" y="8165"/>
                  </a:lnTo>
                  <a:lnTo>
                    <a:pt x="3870" y="7237"/>
                  </a:lnTo>
                  <a:lnTo>
                    <a:pt x="6990" y="3450"/>
                  </a:lnTo>
                  <a:lnTo>
                    <a:pt x="8597" y="5058"/>
                  </a:lnTo>
                  <a:lnTo>
                    <a:pt x="7168" y="6236"/>
                  </a:lnTo>
                  <a:cubicBezTo>
                    <a:pt x="7097" y="6296"/>
                    <a:pt x="7097" y="6403"/>
                    <a:pt x="7156" y="6463"/>
                  </a:cubicBezTo>
                  <a:cubicBezTo>
                    <a:pt x="7188" y="6500"/>
                    <a:pt x="7228" y="6518"/>
                    <a:pt x="7269" y="6518"/>
                  </a:cubicBezTo>
                  <a:cubicBezTo>
                    <a:pt x="7306" y="6518"/>
                    <a:pt x="7342" y="6503"/>
                    <a:pt x="7371" y="6475"/>
                  </a:cubicBezTo>
                  <a:lnTo>
                    <a:pt x="8942" y="5177"/>
                  </a:lnTo>
                  <a:cubicBezTo>
                    <a:pt x="8966" y="5153"/>
                    <a:pt x="9002" y="5105"/>
                    <a:pt x="9002" y="5058"/>
                  </a:cubicBezTo>
                  <a:cubicBezTo>
                    <a:pt x="9002" y="5046"/>
                    <a:pt x="9002" y="5010"/>
                    <a:pt x="8978" y="4998"/>
                  </a:cubicBezTo>
                  <a:lnTo>
                    <a:pt x="9431" y="4558"/>
                  </a:lnTo>
                  <a:cubicBezTo>
                    <a:pt x="9434" y="4558"/>
                    <a:pt x="9438" y="4559"/>
                    <a:pt x="9441" y="4559"/>
                  </a:cubicBezTo>
                  <a:cubicBezTo>
                    <a:pt x="9502" y="4559"/>
                    <a:pt x="9499" y="4459"/>
                    <a:pt x="9442" y="4403"/>
                  </a:cubicBezTo>
                  <a:lnTo>
                    <a:pt x="9383" y="4343"/>
                  </a:lnTo>
                  <a:cubicBezTo>
                    <a:pt x="9585" y="3939"/>
                    <a:pt x="9466" y="3427"/>
                    <a:pt x="9073" y="3034"/>
                  </a:cubicBezTo>
                  <a:cubicBezTo>
                    <a:pt x="8812" y="2773"/>
                    <a:pt x="8485" y="2635"/>
                    <a:pt x="8174" y="2635"/>
                  </a:cubicBezTo>
                  <a:cubicBezTo>
                    <a:pt x="8031" y="2635"/>
                    <a:pt x="7891" y="2664"/>
                    <a:pt x="7764" y="2724"/>
                  </a:cubicBezTo>
                  <a:lnTo>
                    <a:pt x="7704" y="2665"/>
                  </a:lnTo>
                  <a:cubicBezTo>
                    <a:pt x="7680" y="2629"/>
                    <a:pt x="7633" y="2617"/>
                    <a:pt x="7585" y="2617"/>
                  </a:cubicBezTo>
                  <a:cubicBezTo>
                    <a:pt x="7537" y="2617"/>
                    <a:pt x="7502" y="2629"/>
                    <a:pt x="7466" y="2665"/>
                  </a:cubicBezTo>
                  <a:lnTo>
                    <a:pt x="7025" y="3105"/>
                  </a:lnTo>
                  <a:cubicBezTo>
                    <a:pt x="7002" y="3105"/>
                    <a:pt x="6990" y="3093"/>
                    <a:pt x="6966" y="3093"/>
                  </a:cubicBezTo>
                  <a:cubicBezTo>
                    <a:pt x="6918" y="3093"/>
                    <a:pt x="6871" y="3129"/>
                    <a:pt x="6847" y="3153"/>
                  </a:cubicBezTo>
                  <a:lnTo>
                    <a:pt x="5013" y="5415"/>
                  </a:lnTo>
                  <a:lnTo>
                    <a:pt x="4085" y="4498"/>
                  </a:lnTo>
                  <a:lnTo>
                    <a:pt x="4501" y="4153"/>
                  </a:lnTo>
                  <a:cubicBezTo>
                    <a:pt x="4573" y="4093"/>
                    <a:pt x="4573" y="3986"/>
                    <a:pt x="4513" y="3927"/>
                  </a:cubicBezTo>
                  <a:cubicBezTo>
                    <a:pt x="4488" y="3889"/>
                    <a:pt x="4447" y="3872"/>
                    <a:pt x="4405" y="3872"/>
                  </a:cubicBezTo>
                  <a:cubicBezTo>
                    <a:pt x="4367" y="3872"/>
                    <a:pt x="4327" y="3886"/>
                    <a:pt x="4299" y="3915"/>
                  </a:cubicBezTo>
                  <a:lnTo>
                    <a:pt x="3739" y="4379"/>
                  </a:lnTo>
                  <a:lnTo>
                    <a:pt x="2215" y="5641"/>
                  </a:lnTo>
                  <a:lnTo>
                    <a:pt x="1275" y="4701"/>
                  </a:lnTo>
                  <a:lnTo>
                    <a:pt x="4406" y="926"/>
                  </a:lnTo>
                  <a:lnTo>
                    <a:pt x="6002" y="2534"/>
                  </a:lnTo>
                  <a:lnTo>
                    <a:pt x="4799" y="3522"/>
                  </a:lnTo>
                  <a:cubicBezTo>
                    <a:pt x="4728" y="3581"/>
                    <a:pt x="4728" y="3689"/>
                    <a:pt x="4787" y="3748"/>
                  </a:cubicBezTo>
                  <a:cubicBezTo>
                    <a:pt x="4818" y="3785"/>
                    <a:pt x="4862" y="3803"/>
                    <a:pt x="4906" y="3803"/>
                  </a:cubicBezTo>
                  <a:cubicBezTo>
                    <a:pt x="4946" y="3803"/>
                    <a:pt x="4985" y="3788"/>
                    <a:pt x="5013" y="3760"/>
                  </a:cubicBezTo>
                  <a:lnTo>
                    <a:pt x="6347" y="2653"/>
                  </a:lnTo>
                  <a:cubicBezTo>
                    <a:pt x="6383" y="2617"/>
                    <a:pt x="6406" y="2569"/>
                    <a:pt x="6406" y="2534"/>
                  </a:cubicBezTo>
                  <a:lnTo>
                    <a:pt x="6406" y="2474"/>
                  </a:lnTo>
                  <a:lnTo>
                    <a:pt x="6859" y="2022"/>
                  </a:lnTo>
                  <a:cubicBezTo>
                    <a:pt x="6883" y="1998"/>
                    <a:pt x="6894" y="1950"/>
                    <a:pt x="6894" y="1903"/>
                  </a:cubicBezTo>
                  <a:cubicBezTo>
                    <a:pt x="6894" y="1855"/>
                    <a:pt x="6883" y="1819"/>
                    <a:pt x="6859" y="1784"/>
                  </a:cubicBezTo>
                  <a:lnTo>
                    <a:pt x="6799" y="1724"/>
                  </a:lnTo>
                  <a:cubicBezTo>
                    <a:pt x="6990" y="1319"/>
                    <a:pt x="6871" y="807"/>
                    <a:pt x="6478" y="414"/>
                  </a:cubicBezTo>
                  <a:cubicBezTo>
                    <a:pt x="6217" y="153"/>
                    <a:pt x="5889" y="15"/>
                    <a:pt x="5578" y="15"/>
                  </a:cubicBezTo>
                  <a:cubicBezTo>
                    <a:pt x="5435" y="15"/>
                    <a:pt x="5296" y="45"/>
                    <a:pt x="5168" y="105"/>
                  </a:cubicBezTo>
                  <a:lnTo>
                    <a:pt x="5109" y="45"/>
                  </a:lnTo>
                  <a:cubicBezTo>
                    <a:pt x="5085" y="15"/>
                    <a:pt x="5046" y="1"/>
                    <a:pt x="50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1" name="Google Shape;14081;p89"/>
            <p:cNvSpPr/>
            <p:nvPr/>
          </p:nvSpPr>
          <p:spPr>
            <a:xfrm>
              <a:off x="4116204" y="3078638"/>
              <a:ext cx="73973" cy="84269"/>
            </a:xfrm>
            <a:custGeom>
              <a:avLst/>
              <a:gdLst/>
              <a:ahLst/>
              <a:cxnLst/>
              <a:rect l="l" t="t" r="r" b="b"/>
              <a:pathLst>
                <a:path w="2335" h="2660" extrusionOk="0">
                  <a:moveTo>
                    <a:pt x="2152" y="1"/>
                  </a:moveTo>
                  <a:cubicBezTo>
                    <a:pt x="2109" y="1"/>
                    <a:pt x="2069" y="19"/>
                    <a:pt x="2037" y="52"/>
                  </a:cubicBezTo>
                  <a:lnTo>
                    <a:pt x="60" y="2385"/>
                  </a:lnTo>
                  <a:cubicBezTo>
                    <a:pt x="1" y="2457"/>
                    <a:pt x="12" y="2552"/>
                    <a:pt x="72" y="2612"/>
                  </a:cubicBezTo>
                  <a:cubicBezTo>
                    <a:pt x="96" y="2635"/>
                    <a:pt x="143" y="2659"/>
                    <a:pt x="179" y="2659"/>
                  </a:cubicBezTo>
                  <a:cubicBezTo>
                    <a:pt x="215" y="2659"/>
                    <a:pt x="262" y="2635"/>
                    <a:pt x="298" y="2600"/>
                  </a:cubicBezTo>
                  <a:lnTo>
                    <a:pt x="2275" y="254"/>
                  </a:lnTo>
                  <a:cubicBezTo>
                    <a:pt x="2334" y="195"/>
                    <a:pt x="2322" y="99"/>
                    <a:pt x="2263" y="40"/>
                  </a:cubicBezTo>
                  <a:cubicBezTo>
                    <a:pt x="2225" y="13"/>
                    <a:pt x="2188" y="1"/>
                    <a:pt x="21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82" name="Google Shape;14082;p89"/>
          <p:cNvGrpSpPr/>
          <p:nvPr/>
        </p:nvGrpSpPr>
        <p:grpSpPr>
          <a:xfrm>
            <a:off x="3527780" y="2709863"/>
            <a:ext cx="347435" cy="345534"/>
            <a:chOff x="3527780" y="2885263"/>
            <a:chExt cx="347435" cy="345534"/>
          </a:xfrm>
        </p:grpSpPr>
        <p:sp>
          <p:nvSpPr>
            <p:cNvPr id="14083" name="Google Shape;14083;p89"/>
            <p:cNvSpPr/>
            <p:nvPr/>
          </p:nvSpPr>
          <p:spPr>
            <a:xfrm>
              <a:off x="3527780" y="2885263"/>
              <a:ext cx="347435" cy="345534"/>
            </a:xfrm>
            <a:custGeom>
              <a:avLst/>
              <a:gdLst/>
              <a:ahLst/>
              <a:cxnLst/>
              <a:rect l="l" t="t" r="r" b="b"/>
              <a:pathLst>
                <a:path w="10967" h="10907" extrusionOk="0">
                  <a:moveTo>
                    <a:pt x="3751" y="298"/>
                  </a:moveTo>
                  <a:cubicBezTo>
                    <a:pt x="3811" y="298"/>
                    <a:pt x="3847" y="345"/>
                    <a:pt x="3847" y="405"/>
                  </a:cubicBezTo>
                  <a:cubicBezTo>
                    <a:pt x="3847" y="464"/>
                    <a:pt x="3811" y="512"/>
                    <a:pt x="3751" y="512"/>
                  </a:cubicBezTo>
                  <a:cubicBezTo>
                    <a:pt x="3692" y="512"/>
                    <a:pt x="3644" y="464"/>
                    <a:pt x="3644" y="405"/>
                  </a:cubicBezTo>
                  <a:cubicBezTo>
                    <a:pt x="3656" y="345"/>
                    <a:pt x="3704" y="298"/>
                    <a:pt x="3751" y="298"/>
                  </a:cubicBezTo>
                  <a:close/>
                  <a:moveTo>
                    <a:pt x="5490" y="298"/>
                  </a:moveTo>
                  <a:cubicBezTo>
                    <a:pt x="5549" y="298"/>
                    <a:pt x="5597" y="345"/>
                    <a:pt x="5597" y="405"/>
                  </a:cubicBezTo>
                  <a:cubicBezTo>
                    <a:pt x="5597" y="464"/>
                    <a:pt x="5549" y="512"/>
                    <a:pt x="5490" y="512"/>
                  </a:cubicBezTo>
                  <a:cubicBezTo>
                    <a:pt x="5430" y="512"/>
                    <a:pt x="5382" y="464"/>
                    <a:pt x="5382" y="405"/>
                  </a:cubicBezTo>
                  <a:cubicBezTo>
                    <a:pt x="5382" y="345"/>
                    <a:pt x="5430" y="298"/>
                    <a:pt x="5490" y="298"/>
                  </a:cubicBezTo>
                  <a:close/>
                  <a:moveTo>
                    <a:pt x="7216" y="298"/>
                  </a:moveTo>
                  <a:cubicBezTo>
                    <a:pt x="7276" y="298"/>
                    <a:pt x="7323" y="345"/>
                    <a:pt x="7323" y="405"/>
                  </a:cubicBezTo>
                  <a:cubicBezTo>
                    <a:pt x="7323" y="464"/>
                    <a:pt x="7276" y="512"/>
                    <a:pt x="7216" y="512"/>
                  </a:cubicBezTo>
                  <a:cubicBezTo>
                    <a:pt x="7156" y="512"/>
                    <a:pt x="7109" y="464"/>
                    <a:pt x="7109" y="405"/>
                  </a:cubicBezTo>
                  <a:cubicBezTo>
                    <a:pt x="7109" y="345"/>
                    <a:pt x="7156" y="298"/>
                    <a:pt x="7216" y="298"/>
                  </a:cubicBezTo>
                  <a:close/>
                  <a:moveTo>
                    <a:pt x="394" y="3632"/>
                  </a:moveTo>
                  <a:cubicBezTo>
                    <a:pt x="453" y="3632"/>
                    <a:pt x="501" y="3679"/>
                    <a:pt x="501" y="3739"/>
                  </a:cubicBezTo>
                  <a:cubicBezTo>
                    <a:pt x="501" y="3798"/>
                    <a:pt x="453" y="3846"/>
                    <a:pt x="394" y="3846"/>
                  </a:cubicBezTo>
                  <a:cubicBezTo>
                    <a:pt x="334" y="3846"/>
                    <a:pt x="287" y="3798"/>
                    <a:pt x="287" y="3739"/>
                  </a:cubicBezTo>
                  <a:cubicBezTo>
                    <a:pt x="287" y="3679"/>
                    <a:pt x="334" y="3632"/>
                    <a:pt x="394" y="3632"/>
                  </a:cubicBezTo>
                  <a:close/>
                  <a:moveTo>
                    <a:pt x="10562" y="3655"/>
                  </a:moveTo>
                  <a:cubicBezTo>
                    <a:pt x="10621" y="3655"/>
                    <a:pt x="10669" y="3691"/>
                    <a:pt x="10669" y="3763"/>
                  </a:cubicBezTo>
                  <a:cubicBezTo>
                    <a:pt x="10669" y="3822"/>
                    <a:pt x="10621" y="3858"/>
                    <a:pt x="10562" y="3858"/>
                  </a:cubicBezTo>
                  <a:cubicBezTo>
                    <a:pt x="10502" y="3858"/>
                    <a:pt x="10454" y="3822"/>
                    <a:pt x="10454" y="3763"/>
                  </a:cubicBezTo>
                  <a:cubicBezTo>
                    <a:pt x="10454" y="3691"/>
                    <a:pt x="10502" y="3655"/>
                    <a:pt x="10562" y="3655"/>
                  </a:cubicBezTo>
                  <a:close/>
                  <a:moveTo>
                    <a:pt x="394" y="5382"/>
                  </a:moveTo>
                  <a:cubicBezTo>
                    <a:pt x="453" y="5382"/>
                    <a:pt x="501" y="5417"/>
                    <a:pt x="501" y="5477"/>
                  </a:cubicBezTo>
                  <a:cubicBezTo>
                    <a:pt x="501" y="5548"/>
                    <a:pt x="453" y="5584"/>
                    <a:pt x="394" y="5584"/>
                  </a:cubicBezTo>
                  <a:cubicBezTo>
                    <a:pt x="334" y="5584"/>
                    <a:pt x="287" y="5548"/>
                    <a:pt x="287" y="5477"/>
                  </a:cubicBezTo>
                  <a:cubicBezTo>
                    <a:pt x="287" y="5417"/>
                    <a:pt x="334" y="5382"/>
                    <a:pt x="394" y="5382"/>
                  </a:cubicBezTo>
                  <a:close/>
                  <a:moveTo>
                    <a:pt x="10562" y="5382"/>
                  </a:moveTo>
                  <a:cubicBezTo>
                    <a:pt x="10621" y="5382"/>
                    <a:pt x="10669" y="5429"/>
                    <a:pt x="10669" y="5489"/>
                  </a:cubicBezTo>
                  <a:cubicBezTo>
                    <a:pt x="10669" y="5548"/>
                    <a:pt x="10621" y="5584"/>
                    <a:pt x="10562" y="5584"/>
                  </a:cubicBezTo>
                  <a:cubicBezTo>
                    <a:pt x="10502" y="5584"/>
                    <a:pt x="10454" y="5548"/>
                    <a:pt x="10454" y="5489"/>
                  </a:cubicBezTo>
                  <a:cubicBezTo>
                    <a:pt x="10454" y="5429"/>
                    <a:pt x="10502" y="5382"/>
                    <a:pt x="10562" y="5382"/>
                  </a:cubicBezTo>
                  <a:close/>
                  <a:moveTo>
                    <a:pt x="394" y="7108"/>
                  </a:moveTo>
                  <a:cubicBezTo>
                    <a:pt x="453" y="7108"/>
                    <a:pt x="501" y="7144"/>
                    <a:pt x="501" y="7215"/>
                  </a:cubicBezTo>
                  <a:cubicBezTo>
                    <a:pt x="501" y="7275"/>
                    <a:pt x="453" y="7311"/>
                    <a:pt x="394" y="7311"/>
                  </a:cubicBezTo>
                  <a:cubicBezTo>
                    <a:pt x="334" y="7311"/>
                    <a:pt x="287" y="7275"/>
                    <a:pt x="287" y="7215"/>
                  </a:cubicBezTo>
                  <a:cubicBezTo>
                    <a:pt x="287" y="7144"/>
                    <a:pt x="334" y="7108"/>
                    <a:pt x="394" y="7108"/>
                  </a:cubicBezTo>
                  <a:close/>
                  <a:moveTo>
                    <a:pt x="10562" y="7120"/>
                  </a:moveTo>
                  <a:cubicBezTo>
                    <a:pt x="10621" y="7120"/>
                    <a:pt x="10669" y="7168"/>
                    <a:pt x="10669" y="7227"/>
                  </a:cubicBezTo>
                  <a:cubicBezTo>
                    <a:pt x="10669" y="7287"/>
                    <a:pt x="10621" y="7334"/>
                    <a:pt x="10562" y="7334"/>
                  </a:cubicBezTo>
                  <a:cubicBezTo>
                    <a:pt x="10502" y="7334"/>
                    <a:pt x="10454" y="7287"/>
                    <a:pt x="10454" y="7227"/>
                  </a:cubicBezTo>
                  <a:cubicBezTo>
                    <a:pt x="10454" y="7168"/>
                    <a:pt x="10502" y="7120"/>
                    <a:pt x="10562" y="7120"/>
                  </a:cubicBezTo>
                  <a:close/>
                  <a:moveTo>
                    <a:pt x="3751" y="10454"/>
                  </a:moveTo>
                  <a:cubicBezTo>
                    <a:pt x="3811" y="10454"/>
                    <a:pt x="3847" y="10501"/>
                    <a:pt x="3847" y="10561"/>
                  </a:cubicBezTo>
                  <a:cubicBezTo>
                    <a:pt x="3847" y="10621"/>
                    <a:pt x="3811" y="10668"/>
                    <a:pt x="3751" y="10668"/>
                  </a:cubicBezTo>
                  <a:cubicBezTo>
                    <a:pt x="3692" y="10668"/>
                    <a:pt x="3644" y="10621"/>
                    <a:pt x="3644" y="10561"/>
                  </a:cubicBezTo>
                  <a:cubicBezTo>
                    <a:pt x="3644" y="10501"/>
                    <a:pt x="3680" y="10454"/>
                    <a:pt x="3751" y="10454"/>
                  </a:cubicBezTo>
                  <a:close/>
                  <a:moveTo>
                    <a:pt x="5490" y="10454"/>
                  </a:moveTo>
                  <a:cubicBezTo>
                    <a:pt x="5549" y="10454"/>
                    <a:pt x="5597" y="10501"/>
                    <a:pt x="5597" y="10561"/>
                  </a:cubicBezTo>
                  <a:cubicBezTo>
                    <a:pt x="5597" y="10621"/>
                    <a:pt x="5537" y="10668"/>
                    <a:pt x="5490" y="10668"/>
                  </a:cubicBezTo>
                  <a:cubicBezTo>
                    <a:pt x="5430" y="10668"/>
                    <a:pt x="5382" y="10621"/>
                    <a:pt x="5382" y="10561"/>
                  </a:cubicBezTo>
                  <a:cubicBezTo>
                    <a:pt x="5382" y="10501"/>
                    <a:pt x="5430" y="10454"/>
                    <a:pt x="5490" y="10454"/>
                  </a:cubicBezTo>
                  <a:close/>
                  <a:moveTo>
                    <a:pt x="7216" y="10454"/>
                  </a:moveTo>
                  <a:cubicBezTo>
                    <a:pt x="7276" y="10454"/>
                    <a:pt x="7323" y="10501"/>
                    <a:pt x="7323" y="10561"/>
                  </a:cubicBezTo>
                  <a:cubicBezTo>
                    <a:pt x="7323" y="10621"/>
                    <a:pt x="7276" y="10668"/>
                    <a:pt x="7216" y="10668"/>
                  </a:cubicBezTo>
                  <a:cubicBezTo>
                    <a:pt x="7156" y="10668"/>
                    <a:pt x="7109" y="10621"/>
                    <a:pt x="7109" y="10561"/>
                  </a:cubicBezTo>
                  <a:cubicBezTo>
                    <a:pt x="7109" y="10501"/>
                    <a:pt x="7156" y="10454"/>
                    <a:pt x="7216" y="10454"/>
                  </a:cubicBezTo>
                  <a:close/>
                  <a:moveTo>
                    <a:pt x="3811" y="0"/>
                  </a:moveTo>
                  <a:cubicBezTo>
                    <a:pt x="3561" y="0"/>
                    <a:pt x="3394" y="203"/>
                    <a:pt x="3394" y="417"/>
                  </a:cubicBezTo>
                  <a:cubicBezTo>
                    <a:pt x="3394" y="595"/>
                    <a:pt x="3489" y="750"/>
                    <a:pt x="3656" y="810"/>
                  </a:cubicBezTo>
                  <a:lnTo>
                    <a:pt x="3656" y="1738"/>
                  </a:lnTo>
                  <a:lnTo>
                    <a:pt x="1965" y="1738"/>
                  </a:lnTo>
                  <a:cubicBezTo>
                    <a:pt x="1870" y="1738"/>
                    <a:pt x="1799" y="1810"/>
                    <a:pt x="1799" y="1893"/>
                  </a:cubicBezTo>
                  <a:lnTo>
                    <a:pt x="1799" y="3596"/>
                  </a:lnTo>
                  <a:lnTo>
                    <a:pt x="799" y="3596"/>
                  </a:lnTo>
                  <a:cubicBezTo>
                    <a:pt x="739" y="3441"/>
                    <a:pt x="596" y="3322"/>
                    <a:pt x="418" y="3322"/>
                  </a:cubicBezTo>
                  <a:cubicBezTo>
                    <a:pt x="179" y="3322"/>
                    <a:pt x="1" y="3524"/>
                    <a:pt x="1" y="3739"/>
                  </a:cubicBezTo>
                  <a:cubicBezTo>
                    <a:pt x="1" y="3977"/>
                    <a:pt x="191" y="4155"/>
                    <a:pt x="418" y="4155"/>
                  </a:cubicBezTo>
                  <a:cubicBezTo>
                    <a:pt x="596" y="4155"/>
                    <a:pt x="739" y="4048"/>
                    <a:pt x="799" y="3893"/>
                  </a:cubicBezTo>
                  <a:lnTo>
                    <a:pt x="1727" y="3893"/>
                  </a:lnTo>
                  <a:lnTo>
                    <a:pt x="1727" y="5310"/>
                  </a:lnTo>
                  <a:lnTo>
                    <a:pt x="799" y="5310"/>
                  </a:lnTo>
                  <a:cubicBezTo>
                    <a:pt x="739" y="5156"/>
                    <a:pt x="596" y="5036"/>
                    <a:pt x="418" y="5036"/>
                  </a:cubicBezTo>
                  <a:cubicBezTo>
                    <a:pt x="179" y="5036"/>
                    <a:pt x="1" y="5227"/>
                    <a:pt x="1" y="5453"/>
                  </a:cubicBezTo>
                  <a:cubicBezTo>
                    <a:pt x="1" y="5691"/>
                    <a:pt x="191" y="5870"/>
                    <a:pt x="418" y="5870"/>
                  </a:cubicBezTo>
                  <a:cubicBezTo>
                    <a:pt x="596" y="5870"/>
                    <a:pt x="739" y="5763"/>
                    <a:pt x="799" y="5608"/>
                  </a:cubicBezTo>
                  <a:lnTo>
                    <a:pt x="1727" y="5608"/>
                  </a:lnTo>
                  <a:lnTo>
                    <a:pt x="1727" y="7013"/>
                  </a:lnTo>
                  <a:lnTo>
                    <a:pt x="799" y="7013"/>
                  </a:lnTo>
                  <a:cubicBezTo>
                    <a:pt x="739" y="6870"/>
                    <a:pt x="596" y="6751"/>
                    <a:pt x="418" y="6751"/>
                  </a:cubicBezTo>
                  <a:cubicBezTo>
                    <a:pt x="179" y="6751"/>
                    <a:pt x="1" y="6941"/>
                    <a:pt x="1" y="7168"/>
                  </a:cubicBezTo>
                  <a:cubicBezTo>
                    <a:pt x="1" y="7406"/>
                    <a:pt x="191" y="7584"/>
                    <a:pt x="418" y="7584"/>
                  </a:cubicBezTo>
                  <a:cubicBezTo>
                    <a:pt x="596" y="7584"/>
                    <a:pt x="739" y="7477"/>
                    <a:pt x="799" y="7311"/>
                  </a:cubicBezTo>
                  <a:lnTo>
                    <a:pt x="1727" y="7311"/>
                  </a:lnTo>
                  <a:lnTo>
                    <a:pt x="1727" y="9013"/>
                  </a:lnTo>
                  <a:cubicBezTo>
                    <a:pt x="1727" y="9097"/>
                    <a:pt x="1799" y="9180"/>
                    <a:pt x="1882" y="9180"/>
                  </a:cubicBezTo>
                  <a:lnTo>
                    <a:pt x="3585" y="9180"/>
                  </a:lnTo>
                  <a:lnTo>
                    <a:pt x="3585" y="10097"/>
                  </a:lnTo>
                  <a:cubicBezTo>
                    <a:pt x="3430" y="10156"/>
                    <a:pt x="3311" y="10311"/>
                    <a:pt x="3311" y="10490"/>
                  </a:cubicBezTo>
                  <a:cubicBezTo>
                    <a:pt x="3311" y="10728"/>
                    <a:pt x="3513" y="10906"/>
                    <a:pt x="3727" y="10906"/>
                  </a:cubicBezTo>
                  <a:cubicBezTo>
                    <a:pt x="3966" y="10906"/>
                    <a:pt x="4144" y="10704"/>
                    <a:pt x="4144" y="10490"/>
                  </a:cubicBezTo>
                  <a:cubicBezTo>
                    <a:pt x="4144" y="10311"/>
                    <a:pt x="4049" y="10156"/>
                    <a:pt x="3882" y="10097"/>
                  </a:cubicBezTo>
                  <a:lnTo>
                    <a:pt x="3882" y="9180"/>
                  </a:lnTo>
                  <a:lnTo>
                    <a:pt x="5299" y="9180"/>
                  </a:lnTo>
                  <a:lnTo>
                    <a:pt x="5299" y="10097"/>
                  </a:lnTo>
                  <a:cubicBezTo>
                    <a:pt x="5144" y="10156"/>
                    <a:pt x="5025" y="10311"/>
                    <a:pt x="5025" y="10490"/>
                  </a:cubicBezTo>
                  <a:cubicBezTo>
                    <a:pt x="5025" y="10728"/>
                    <a:pt x="5216" y="10906"/>
                    <a:pt x="5442" y="10906"/>
                  </a:cubicBezTo>
                  <a:cubicBezTo>
                    <a:pt x="5680" y="10906"/>
                    <a:pt x="5859" y="10704"/>
                    <a:pt x="5859" y="10490"/>
                  </a:cubicBezTo>
                  <a:cubicBezTo>
                    <a:pt x="5859" y="10311"/>
                    <a:pt x="5752" y="10156"/>
                    <a:pt x="5597" y="10097"/>
                  </a:cubicBezTo>
                  <a:lnTo>
                    <a:pt x="5597" y="9180"/>
                  </a:lnTo>
                  <a:lnTo>
                    <a:pt x="7002" y="9180"/>
                  </a:lnTo>
                  <a:lnTo>
                    <a:pt x="7002" y="10097"/>
                  </a:lnTo>
                  <a:cubicBezTo>
                    <a:pt x="6859" y="10156"/>
                    <a:pt x="6740" y="10311"/>
                    <a:pt x="6740" y="10490"/>
                  </a:cubicBezTo>
                  <a:cubicBezTo>
                    <a:pt x="6740" y="10728"/>
                    <a:pt x="6930" y="10906"/>
                    <a:pt x="7156" y="10906"/>
                  </a:cubicBezTo>
                  <a:cubicBezTo>
                    <a:pt x="7383" y="10906"/>
                    <a:pt x="7573" y="10704"/>
                    <a:pt x="7573" y="10490"/>
                  </a:cubicBezTo>
                  <a:cubicBezTo>
                    <a:pt x="7573" y="10311"/>
                    <a:pt x="7466" y="10156"/>
                    <a:pt x="7299" y="10097"/>
                  </a:cubicBezTo>
                  <a:lnTo>
                    <a:pt x="7299" y="9180"/>
                  </a:lnTo>
                  <a:lnTo>
                    <a:pt x="9002" y="9180"/>
                  </a:lnTo>
                  <a:cubicBezTo>
                    <a:pt x="9085" y="9180"/>
                    <a:pt x="9169" y="9097"/>
                    <a:pt x="9169" y="9013"/>
                  </a:cubicBezTo>
                  <a:lnTo>
                    <a:pt x="9169" y="7311"/>
                  </a:lnTo>
                  <a:lnTo>
                    <a:pt x="10085" y="7311"/>
                  </a:lnTo>
                  <a:cubicBezTo>
                    <a:pt x="10145" y="7465"/>
                    <a:pt x="10300" y="7584"/>
                    <a:pt x="10478" y="7584"/>
                  </a:cubicBezTo>
                  <a:cubicBezTo>
                    <a:pt x="10716" y="7584"/>
                    <a:pt x="10895" y="7394"/>
                    <a:pt x="10895" y="7168"/>
                  </a:cubicBezTo>
                  <a:cubicBezTo>
                    <a:pt x="10895" y="6930"/>
                    <a:pt x="10693" y="6751"/>
                    <a:pt x="10478" y="6751"/>
                  </a:cubicBezTo>
                  <a:cubicBezTo>
                    <a:pt x="10300" y="6751"/>
                    <a:pt x="10145" y="6858"/>
                    <a:pt x="10085" y="7013"/>
                  </a:cubicBezTo>
                  <a:lnTo>
                    <a:pt x="9169" y="7013"/>
                  </a:lnTo>
                  <a:lnTo>
                    <a:pt x="9240" y="5644"/>
                  </a:lnTo>
                  <a:lnTo>
                    <a:pt x="10157" y="5644"/>
                  </a:lnTo>
                  <a:cubicBezTo>
                    <a:pt x="10216" y="5798"/>
                    <a:pt x="10371" y="5918"/>
                    <a:pt x="10550" y="5918"/>
                  </a:cubicBezTo>
                  <a:cubicBezTo>
                    <a:pt x="10788" y="5918"/>
                    <a:pt x="10966" y="5727"/>
                    <a:pt x="10966" y="5501"/>
                  </a:cubicBezTo>
                  <a:cubicBezTo>
                    <a:pt x="10966" y="5263"/>
                    <a:pt x="10776" y="5084"/>
                    <a:pt x="10550" y="5084"/>
                  </a:cubicBezTo>
                  <a:cubicBezTo>
                    <a:pt x="10371" y="5084"/>
                    <a:pt x="10216" y="5191"/>
                    <a:pt x="10157" y="5346"/>
                  </a:cubicBezTo>
                  <a:lnTo>
                    <a:pt x="9240" y="5346"/>
                  </a:lnTo>
                  <a:lnTo>
                    <a:pt x="9240" y="3905"/>
                  </a:lnTo>
                  <a:lnTo>
                    <a:pt x="10157" y="3905"/>
                  </a:lnTo>
                  <a:cubicBezTo>
                    <a:pt x="10216" y="4060"/>
                    <a:pt x="10371" y="4179"/>
                    <a:pt x="10550" y="4179"/>
                  </a:cubicBezTo>
                  <a:cubicBezTo>
                    <a:pt x="10788" y="4179"/>
                    <a:pt x="10966" y="3977"/>
                    <a:pt x="10966" y="3763"/>
                  </a:cubicBezTo>
                  <a:cubicBezTo>
                    <a:pt x="10966" y="3524"/>
                    <a:pt x="10776" y="3346"/>
                    <a:pt x="10550" y="3346"/>
                  </a:cubicBezTo>
                  <a:cubicBezTo>
                    <a:pt x="10371" y="3346"/>
                    <a:pt x="10216" y="3441"/>
                    <a:pt x="10157" y="3608"/>
                  </a:cubicBezTo>
                  <a:lnTo>
                    <a:pt x="9240" y="3608"/>
                  </a:lnTo>
                  <a:lnTo>
                    <a:pt x="9240" y="1917"/>
                  </a:lnTo>
                  <a:cubicBezTo>
                    <a:pt x="9240" y="1822"/>
                    <a:pt x="9169" y="1750"/>
                    <a:pt x="9073" y="1750"/>
                  </a:cubicBezTo>
                  <a:lnTo>
                    <a:pt x="8395" y="1750"/>
                  </a:lnTo>
                  <a:cubicBezTo>
                    <a:pt x="8299" y="1750"/>
                    <a:pt x="8228" y="1822"/>
                    <a:pt x="8228" y="1917"/>
                  </a:cubicBezTo>
                  <a:cubicBezTo>
                    <a:pt x="8228" y="2000"/>
                    <a:pt x="8299" y="2072"/>
                    <a:pt x="8395" y="2072"/>
                  </a:cubicBezTo>
                  <a:lnTo>
                    <a:pt x="8930" y="2072"/>
                  </a:lnTo>
                  <a:lnTo>
                    <a:pt x="8930" y="3763"/>
                  </a:lnTo>
                  <a:lnTo>
                    <a:pt x="8930" y="5489"/>
                  </a:lnTo>
                  <a:lnTo>
                    <a:pt x="8930" y="7215"/>
                  </a:lnTo>
                  <a:lnTo>
                    <a:pt x="8930" y="8906"/>
                  </a:lnTo>
                  <a:lnTo>
                    <a:pt x="2049" y="8906"/>
                  </a:lnTo>
                  <a:lnTo>
                    <a:pt x="2049" y="7215"/>
                  </a:lnTo>
                  <a:lnTo>
                    <a:pt x="2049" y="5489"/>
                  </a:lnTo>
                  <a:lnTo>
                    <a:pt x="2049" y="3763"/>
                  </a:lnTo>
                  <a:lnTo>
                    <a:pt x="2049" y="2060"/>
                  </a:lnTo>
                  <a:lnTo>
                    <a:pt x="7752" y="2060"/>
                  </a:lnTo>
                  <a:cubicBezTo>
                    <a:pt x="7835" y="2060"/>
                    <a:pt x="7918" y="1988"/>
                    <a:pt x="7918" y="1893"/>
                  </a:cubicBezTo>
                  <a:cubicBezTo>
                    <a:pt x="7918" y="1810"/>
                    <a:pt x="7835" y="1738"/>
                    <a:pt x="7752" y="1738"/>
                  </a:cubicBezTo>
                  <a:lnTo>
                    <a:pt x="7383" y="1738"/>
                  </a:lnTo>
                  <a:lnTo>
                    <a:pt x="7383" y="810"/>
                  </a:lnTo>
                  <a:cubicBezTo>
                    <a:pt x="7526" y="750"/>
                    <a:pt x="7645" y="595"/>
                    <a:pt x="7645" y="417"/>
                  </a:cubicBezTo>
                  <a:cubicBezTo>
                    <a:pt x="7645" y="179"/>
                    <a:pt x="7454" y="0"/>
                    <a:pt x="7228" y="0"/>
                  </a:cubicBezTo>
                  <a:cubicBezTo>
                    <a:pt x="6990" y="0"/>
                    <a:pt x="6811" y="203"/>
                    <a:pt x="6811" y="417"/>
                  </a:cubicBezTo>
                  <a:cubicBezTo>
                    <a:pt x="6811" y="595"/>
                    <a:pt x="6918" y="750"/>
                    <a:pt x="7085" y="810"/>
                  </a:cubicBezTo>
                  <a:lnTo>
                    <a:pt x="7085" y="1738"/>
                  </a:lnTo>
                  <a:lnTo>
                    <a:pt x="5668" y="1738"/>
                  </a:lnTo>
                  <a:lnTo>
                    <a:pt x="5668" y="810"/>
                  </a:lnTo>
                  <a:cubicBezTo>
                    <a:pt x="5811" y="750"/>
                    <a:pt x="5930" y="595"/>
                    <a:pt x="5930" y="417"/>
                  </a:cubicBezTo>
                  <a:cubicBezTo>
                    <a:pt x="5930" y="179"/>
                    <a:pt x="5740" y="0"/>
                    <a:pt x="5513" y="0"/>
                  </a:cubicBezTo>
                  <a:cubicBezTo>
                    <a:pt x="5275" y="0"/>
                    <a:pt x="5097" y="203"/>
                    <a:pt x="5097" y="417"/>
                  </a:cubicBezTo>
                  <a:cubicBezTo>
                    <a:pt x="5097" y="595"/>
                    <a:pt x="5204" y="750"/>
                    <a:pt x="5371" y="810"/>
                  </a:cubicBezTo>
                  <a:lnTo>
                    <a:pt x="5371" y="1738"/>
                  </a:lnTo>
                  <a:lnTo>
                    <a:pt x="3954" y="1738"/>
                  </a:lnTo>
                  <a:lnTo>
                    <a:pt x="3954" y="810"/>
                  </a:lnTo>
                  <a:cubicBezTo>
                    <a:pt x="4108" y="750"/>
                    <a:pt x="4216" y="595"/>
                    <a:pt x="4216" y="417"/>
                  </a:cubicBezTo>
                  <a:cubicBezTo>
                    <a:pt x="4216" y="179"/>
                    <a:pt x="4025" y="0"/>
                    <a:pt x="3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4" name="Google Shape;14084;p89"/>
            <p:cNvSpPr/>
            <p:nvPr/>
          </p:nvSpPr>
          <p:spPr>
            <a:xfrm>
              <a:off x="3599440" y="2956543"/>
              <a:ext cx="204494" cy="204843"/>
            </a:xfrm>
            <a:custGeom>
              <a:avLst/>
              <a:gdLst/>
              <a:ahLst/>
              <a:cxnLst/>
              <a:rect l="l" t="t" r="r" b="b"/>
              <a:pathLst>
                <a:path w="6455" h="6466" extrusionOk="0">
                  <a:moveTo>
                    <a:pt x="156" y="0"/>
                  </a:moveTo>
                  <a:cubicBezTo>
                    <a:pt x="72" y="0"/>
                    <a:pt x="1" y="84"/>
                    <a:pt x="1" y="167"/>
                  </a:cubicBezTo>
                  <a:lnTo>
                    <a:pt x="1" y="4644"/>
                  </a:lnTo>
                  <a:cubicBezTo>
                    <a:pt x="1" y="4739"/>
                    <a:pt x="72" y="4811"/>
                    <a:pt x="156" y="4811"/>
                  </a:cubicBezTo>
                  <a:cubicBezTo>
                    <a:pt x="251" y="4811"/>
                    <a:pt x="322" y="4739"/>
                    <a:pt x="322" y="4644"/>
                  </a:cubicBezTo>
                  <a:lnTo>
                    <a:pt x="322" y="334"/>
                  </a:lnTo>
                  <a:lnTo>
                    <a:pt x="6133" y="334"/>
                  </a:lnTo>
                  <a:lnTo>
                    <a:pt x="6133" y="6132"/>
                  </a:lnTo>
                  <a:lnTo>
                    <a:pt x="322" y="6132"/>
                  </a:lnTo>
                  <a:lnTo>
                    <a:pt x="322" y="5287"/>
                  </a:lnTo>
                  <a:cubicBezTo>
                    <a:pt x="322" y="5203"/>
                    <a:pt x="251" y="5120"/>
                    <a:pt x="156" y="5120"/>
                  </a:cubicBezTo>
                  <a:cubicBezTo>
                    <a:pt x="72" y="5120"/>
                    <a:pt x="1" y="5203"/>
                    <a:pt x="1" y="5287"/>
                  </a:cubicBezTo>
                  <a:lnTo>
                    <a:pt x="1" y="6299"/>
                  </a:lnTo>
                  <a:cubicBezTo>
                    <a:pt x="1" y="6394"/>
                    <a:pt x="72" y="6466"/>
                    <a:pt x="156" y="6466"/>
                  </a:cubicBezTo>
                  <a:lnTo>
                    <a:pt x="6287" y="6466"/>
                  </a:lnTo>
                  <a:cubicBezTo>
                    <a:pt x="6383" y="6466"/>
                    <a:pt x="6454" y="6394"/>
                    <a:pt x="6454" y="6299"/>
                  </a:cubicBezTo>
                  <a:lnTo>
                    <a:pt x="6454" y="167"/>
                  </a:lnTo>
                  <a:cubicBezTo>
                    <a:pt x="6442" y="84"/>
                    <a:pt x="6383" y="0"/>
                    <a:pt x="6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5" name="Google Shape;14085;p89"/>
            <p:cNvSpPr/>
            <p:nvPr/>
          </p:nvSpPr>
          <p:spPr>
            <a:xfrm>
              <a:off x="3661691" y="3018763"/>
              <a:ext cx="79992" cy="80372"/>
            </a:xfrm>
            <a:custGeom>
              <a:avLst/>
              <a:gdLst/>
              <a:ahLst/>
              <a:cxnLst/>
              <a:rect l="l" t="t" r="r" b="b"/>
              <a:pathLst>
                <a:path w="2525" h="2537" extrusionOk="0">
                  <a:moveTo>
                    <a:pt x="155" y="1"/>
                  </a:moveTo>
                  <a:cubicBezTo>
                    <a:pt x="72" y="1"/>
                    <a:pt x="1" y="84"/>
                    <a:pt x="1" y="168"/>
                  </a:cubicBezTo>
                  <a:lnTo>
                    <a:pt x="1" y="2370"/>
                  </a:lnTo>
                  <a:cubicBezTo>
                    <a:pt x="1" y="2466"/>
                    <a:pt x="72" y="2537"/>
                    <a:pt x="155" y="2537"/>
                  </a:cubicBezTo>
                  <a:lnTo>
                    <a:pt x="1013" y="2537"/>
                  </a:lnTo>
                  <a:cubicBezTo>
                    <a:pt x="1096" y="2537"/>
                    <a:pt x="1167" y="2466"/>
                    <a:pt x="1167" y="2370"/>
                  </a:cubicBezTo>
                  <a:cubicBezTo>
                    <a:pt x="1167" y="2287"/>
                    <a:pt x="1096" y="2204"/>
                    <a:pt x="1013" y="2204"/>
                  </a:cubicBezTo>
                  <a:lnTo>
                    <a:pt x="322" y="2204"/>
                  </a:lnTo>
                  <a:lnTo>
                    <a:pt x="322" y="322"/>
                  </a:lnTo>
                  <a:lnTo>
                    <a:pt x="2215" y="322"/>
                  </a:lnTo>
                  <a:lnTo>
                    <a:pt x="2215" y="2204"/>
                  </a:lnTo>
                  <a:lnTo>
                    <a:pt x="1632" y="2204"/>
                  </a:lnTo>
                  <a:cubicBezTo>
                    <a:pt x="1548" y="2204"/>
                    <a:pt x="1465" y="2287"/>
                    <a:pt x="1465" y="2370"/>
                  </a:cubicBezTo>
                  <a:cubicBezTo>
                    <a:pt x="1465" y="2466"/>
                    <a:pt x="1548" y="2537"/>
                    <a:pt x="1632" y="2537"/>
                  </a:cubicBezTo>
                  <a:lnTo>
                    <a:pt x="2346" y="2537"/>
                  </a:lnTo>
                  <a:cubicBezTo>
                    <a:pt x="2441" y="2537"/>
                    <a:pt x="2513" y="2466"/>
                    <a:pt x="2513" y="2370"/>
                  </a:cubicBezTo>
                  <a:lnTo>
                    <a:pt x="2513" y="168"/>
                  </a:lnTo>
                  <a:cubicBezTo>
                    <a:pt x="2525" y="84"/>
                    <a:pt x="2453" y="1"/>
                    <a:pt x="2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6" name="Google Shape;14086;p89"/>
            <p:cNvSpPr/>
            <p:nvPr/>
          </p:nvSpPr>
          <p:spPr>
            <a:xfrm>
              <a:off x="3625101" y="2982552"/>
              <a:ext cx="18501" cy="18533"/>
            </a:xfrm>
            <a:custGeom>
              <a:avLst/>
              <a:gdLst/>
              <a:ahLst/>
              <a:cxnLst/>
              <a:rect l="l" t="t" r="r" b="b"/>
              <a:pathLst>
                <a:path w="584" h="585" extrusionOk="0">
                  <a:moveTo>
                    <a:pt x="167" y="1"/>
                  </a:moveTo>
                  <a:cubicBezTo>
                    <a:pt x="84" y="1"/>
                    <a:pt x="1" y="72"/>
                    <a:pt x="1" y="168"/>
                  </a:cubicBezTo>
                  <a:lnTo>
                    <a:pt x="1" y="418"/>
                  </a:lnTo>
                  <a:cubicBezTo>
                    <a:pt x="1" y="513"/>
                    <a:pt x="84"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7" name="Google Shape;14087;p89"/>
            <p:cNvSpPr/>
            <p:nvPr/>
          </p:nvSpPr>
          <p:spPr>
            <a:xfrm>
              <a:off x="3651522" y="2982552"/>
              <a:ext cx="18881" cy="18533"/>
            </a:xfrm>
            <a:custGeom>
              <a:avLst/>
              <a:gdLst/>
              <a:ahLst/>
              <a:cxnLst/>
              <a:rect l="l" t="t" r="r" b="b"/>
              <a:pathLst>
                <a:path w="596" h="585" extrusionOk="0">
                  <a:moveTo>
                    <a:pt x="167" y="1"/>
                  </a:moveTo>
                  <a:cubicBezTo>
                    <a:pt x="83" y="1"/>
                    <a:pt x="0" y="72"/>
                    <a:pt x="0" y="168"/>
                  </a:cubicBezTo>
                  <a:lnTo>
                    <a:pt x="0" y="418"/>
                  </a:lnTo>
                  <a:cubicBezTo>
                    <a:pt x="0" y="513"/>
                    <a:pt x="83" y="584"/>
                    <a:pt x="167" y="584"/>
                  </a:cubicBezTo>
                  <a:lnTo>
                    <a:pt x="417" y="584"/>
                  </a:lnTo>
                  <a:cubicBezTo>
                    <a:pt x="512" y="584"/>
                    <a:pt x="583" y="513"/>
                    <a:pt x="583" y="418"/>
                  </a:cubicBezTo>
                  <a:lnTo>
                    <a:pt x="583" y="168"/>
                  </a:lnTo>
                  <a:cubicBezTo>
                    <a:pt x="595" y="72"/>
                    <a:pt x="524"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8" name="Google Shape;14088;p89"/>
            <p:cNvSpPr/>
            <p:nvPr/>
          </p:nvSpPr>
          <p:spPr>
            <a:xfrm>
              <a:off x="3679052" y="2982552"/>
              <a:ext cx="18501" cy="18533"/>
            </a:xfrm>
            <a:custGeom>
              <a:avLst/>
              <a:gdLst/>
              <a:ahLst/>
              <a:cxnLst/>
              <a:rect l="l" t="t" r="r" b="b"/>
              <a:pathLst>
                <a:path w="584" h="585" extrusionOk="0">
                  <a:moveTo>
                    <a:pt x="167" y="1"/>
                  </a:moveTo>
                  <a:cubicBezTo>
                    <a:pt x="72" y="1"/>
                    <a:pt x="0" y="72"/>
                    <a:pt x="0" y="168"/>
                  </a:cubicBezTo>
                  <a:lnTo>
                    <a:pt x="0" y="418"/>
                  </a:lnTo>
                  <a:cubicBezTo>
                    <a:pt x="0" y="513"/>
                    <a:pt x="72" y="584"/>
                    <a:pt x="167" y="584"/>
                  </a:cubicBezTo>
                  <a:lnTo>
                    <a:pt x="417" y="584"/>
                  </a:lnTo>
                  <a:cubicBezTo>
                    <a:pt x="500" y="584"/>
                    <a:pt x="584" y="513"/>
                    <a:pt x="584" y="418"/>
                  </a:cubicBezTo>
                  <a:lnTo>
                    <a:pt x="584" y="168"/>
                  </a:lnTo>
                  <a:cubicBezTo>
                    <a:pt x="584"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9" name="Google Shape;14089;p89"/>
            <p:cNvSpPr/>
            <p:nvPr/>
          </p:nvSpPr>
          <p:spPr>
            <a:xfrm>
              <a:off x="3705822" y="2982552"/>
              <a:ext cx="18501" cy="18533"/>
            </a:xfrm>
            <a:custGeom>
              <a:avLst/>
              <a:gdLst/>
              <a:ahLst/>
              <a:cxnLst/>
              <a:rect l="l" t="t" r="r" b="b"/>
              <a:pathLst>
                <a:path w="584" h="585" extrusionOk="0">
                  <a:moveTo>
                    <a:pt x="167" y="1"/>
                  </a:moveTo>
                  <a:cubicBezTo>
                    <a:pt x="72" y="1"/>
                    <a:pt x="1" y="72"/>
                    <a:pt x="1" y="168"/>
                  </a:cubicBezTo>
                  <a:lnTo>
                    <a:pt x="1" y="418"/>
                  </a:lnTo>
                  <a:cubicBezTo>
                    <a:pt x="1" y="513"/>
                    <a:pt x="72"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0" name="Google Shape;14090;p89"/>
            <p:cNvSpPr/>
            <p:nvPr/>
          </p:nvSpPr>
          <p:spPr>
            <a:xfrm>
              <a:off x="3732591" y="2982552"/>
              <a:ext cx="18533" cy="18533"/>
            </a:xfrm>
            <a:custGeom>
              <a:avLst/>
              <a:gdLst/>
              <a:ahLst/>
              <a:cxnLst/>
              <a:rect l="l" t="t" r="r" b="b"/>
              <a:pathLst>
                <a:path w="585" h="585" extrusionOk="0">
                  <a:moveTo>
                    <a:pt x="168" y="1"/>
                  </a:moveTo>
                  <a:cubicBezTo>
                    <a:pt x="72" y="1"/>
                    <a:pt x="1" y="72"/>
                    <a:pt x="1" y="168"/>
                  </a:cubicBezTo>
                  <a:lnTo>
                    <a:pt x="1" y="418"/>
                  </a:lnTo>
                  <a:cubicBezTo>
                    <a:pt x="1" y="513"/>
                    <a:pt x="72" y="584"/>
                    <a:pt x="168" y="584"/>
                  </a:cubicBezTo>
                  <a:lnTo>
                    <a:pt x="418" y="584"/>
                  </a:lnTo>
                  <a:cubicBezTo>
                    <a:pt x="513" y="584"/>
                    <a:pt x="584" y="513"/>
                    <a:pt x="584" y="418"/>
                  </a:cubicBezTo>
                  <a:lnTo>
                    <a:pt x="584" y="168"/>
                  </a:lnTo>
                  <a:cubicBezTo>
                    <a:pt x="584" y="72"/>
                    <a:pt x="513" y="1"/>
                    <a:pt x="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1" name="Google Shape;14091;p89"/>
            <p:cNvSpPr/>
            <p:nvPr/>
          </p:nvSpPr>
          <p:spPr>
            <a:xfrm>
              <a:off x="3759773" y="2982552"/>
              <a:ext cx="18121" cy="18533"/>
            </a:xfrm>
            <a:custGeom>
              <a:avLst/>
              <a:gdLst/>
              <a:ahLst/>
              <a:cxnLst/>
              <a:rect l="l" t="t" r="r" b="b"/>
              <a:pathLst>
                <a:path w="572" h="585" extrusionOk="0">
                  <a:moveTo>
                    <a:pt x="155" y="1"/>
                  </a:moveTo>
                  <a:cubicBezTo>
                    <a:pt x="72" y="1"/>
                    <a:pt x="0" y="72"/>
                    <a:pt x="0" y="168"/>
                  </a:cubicBezTo>
                  <a:lnTo>
                    <a:pt x="0" y="418"/>
                  </a:lnTo>
                  <a:cubicBezTo>
                    <a:pt x="0" y="513"/>
                    <a:pt x="72" y="584"/>
                    <a:pt x="155" y="584"/>
                  </a:cubicBezTo>
                  <a:lnTo>
                    <a:pt x="417" y="584"/>
                  </a:lnTo>
                  <a:cubicBezTo>
                    <a:pt x="500" y="584"/>
                    <a:pt x="572" y="513"/>
                    <a:pt x="572" y="418"/>
                  </a:cubicBezTo>
                  <a:lnTo>
                    <a:pt x="572" y="168"/>
                  </a:lnTo>
                  <a:cubicBezTo>
                    <a:pt x="572"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2" name="Google Shape;14092;p89"/>
            <p:cNvSpPr/>
            <p:nvPr/>
          </p:nvSpPr>
          <p:spPr>
            <a:xfrm>
              <a:off x="3625101" y="3116844"/>
              <a:ext cx="18501" cy="18501"/>
            </a:xfrm>
            <a:custGeom>
              <a:avLst/>
              <a:gdLst/>
              <a:ahLst/>
              <a:cxnLst/>
              <a:rect l="l" t="t" r="r" b="b"/>
              <a:pathLst>
                <a:path w="584" h="584" extrusionOk="0">
                  <a:moveTo>
                    <a:pt x="167" y="1"/>
                  </a:moveTo>
                  <a:cubicBezTo>
                    <a:pt x="84" y="1"/>
                    <a:pt x="1" y="84"/>
                    <a:pt x="1" y="167"/>
                  </a:cubicBezTo>
                  <a:lnTo>
                    <a:pt x="1" y="417"/>
                  </a:lnTo>
                  <a:cubicBezTo>
                    <a:pt x="1" y="513"/>
                    <a:pt x="84"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3" name="Google Shape;14093;p89"/>
            <p:cNvSpPr/>
            <p:nvPr/>
          </p:nvSpPr>
          <p:spPr>
            <a:xfrm>
              <a:off x="3651522" y="3116844"/>
              <a:ext cx="18881" cy="18501"/>
            </a:xfrm>
            <a:custGeom>
              <a:avLst/>
              <a:gdLst/>
              <a:ahLst/>
              <a:cxnLst/>
              <a:rect l="l" t="t" r="r" b="b"/>
              <a:pathLst>
                <a:path w="596" h="584" extrusionOk="0">
                  <a:moveTo>
                    <a:pt x="167" y="1"/>
                  </a:moveTo>
                  <a:cubicBezTo>
                    <a:pt x="83" y="1"/>
                    <a:pt x="0" y="84"/>
                    <a:pt x="0" y="167"/>
                  </a:cubicBezTo>
                  <a:lnTo>
                    <a:pt x="0" y="417"/>
                  </a:lnTo>
                  <a:cubicBezTo>
                    <a:pt x="0" y="513"/>
                    <a:pt x="83" y="584"/>
                    <a:pt x="167" y="584"/>
                  </a:cubicBezTo>
                  <a:lnTo>
                    <a:pt x="417" y="584"/>
                  </a:lnTo>
                  <a:cubicBezTo>
                    <a:pt x="512" y="584"/>
                    <a:pt x="583" y="513"/>
                    <a:pt x="583" y="417"/>
                  </a:cubicBezTo>
                  <a:lnTo>
                    <a:pt x="583" y="167"/>
                  </a:lnTo>
                  <a:cubicBezTo>
                    <a:pt x="595" y="84"/>
                    <a:pt x="524"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4" name="Google Shape;14094;p89"/>
            <p:cNvSpPr/>
            <p:nvPr/>
          </p:nvSpPr>
          <p:spPr>
            <a:xfrm>
              <a:off x="3679052" y="3116844"/>
              <a:ext cx="18501" cy="18501"/>
            </a:xfrm>
            <a:custGeom>
              <a:avLst/>
              <a:gdLst/>
              <a:ahLst/>
              <a:cxnLst/>
              <a:rect l="l" t="t" r="r" b="b"/>
              <a:pathLst>
                <a:path w="584" h="584" extrusionOk="0">
                  <a:moveTo>
                    <a:pt x="167" y="1"/>
                  </a:moveTo>
                  <a:cubicBezTo>
                    <a:pt x="72" y="1"/>
                    <a:pt x="0" y="84"/>
                    <a:pt x="0" y="167"/>
                  </a:cubicBezTo>
                  <a:lnTo>
                    <a:pt x="0" y="417"/>
                  </a:lnTo>
                  <a:cubicBezTo>
                    <a:pt x="0" y="513"/>
                    <a:pt x="72" y="584"/>
                    <a:pt x="167" y="584"/>
                  </a:cubicBezTo>
                  <a:lnTo>
                    <a:pt x="417" y="584"/>
                  </a:lnTo>
                  <a:cubicBezTo>
                    <a:pt x="500" y="584"/>
                    <a:pt x="584" y="513"/>
                    <a:pt x="584" y="417"/>
                  </a:cubicBezTo>
                  <a:lnTo>
                    <a:pt x="584" y="167"/>
                  </a:lnTo>
                  <a:cubicBezTo>
                    <a:pt x="584" y="84"/>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5" name="Google Shape;14095;p89"/>
            <p:cNvSpPr/>
            <p:nvPr/>
          </p:nvSpPr>
          <p:spPr>
            <a:xfrm>
              <a:off x="3705822" y="3116844"/>
              <a:ext cx="18501" cy="18501"/>
            </a:xfrm>
            <a:custGeom>
              <a:avLst/>
              <a:gdLst/>
              <a:ahLst/>
              <a:cxnLst/>
              <a:rect l="l" t="t" r="r" b="b"/>
              <a:pathLst>
                <a:path w="584" h="584" extrusionOk="0">
                  <a:moveTo>
                    <a:pt x="167" y="1"/>
                  </a:moveTo>
                  <a:cubicBezTo>
                    <a:pt x="72" y="1"/>
                    <a:pt x="1" y="84"/>
                    <a:pt x="1" y="167"/>
                  </a:cubicBezTo>
                  <a:lnTo>
                    <a:pt x="1" y="417"/>
                  </a:lnTo>
                  <a:cubicBezTo>
                    <a:pt x="1" y="513"/>
                    <a:pt x="72"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6" name="Google Shape;14096;p89"/>
            <p:cNvSpPr/>
            <p:nvPr/>
          </p:nvSpPr>
          <p:spPr>
            <a:xfrm>
              <a:off x="3732591" y="3116844"/>
              <a:ext cx="18533" cy="18501"/>
            </a:xfrm>
            <a:custGeom>
              <a:avLst/>
              <a:gdLst/>
              <a:ahLst/>
              <a:cxnLst/>
              <a:rect l="l" t="t" r="r" b="b"/>
              <a:pathLst>
                <a:path w="585" h="584" extrusionOk="0">
                  <a:moveTo>
                    <a:pt x="168" y="1"/>
                  </a:moveTo>
                  <a:cubicBezTo>
                    <a:pt x="72" y="1"/>
                    <a:pt x="1" y="84"/>
                    <a:pt x="1" y="167"/>
                  </a:cubicBezTo>
                  <a:lnTo>
                    <a:pt x="1" y="417"/>
                  </a:lnTo>
                  <a:cubicBezTo>
                    <a:pt x="1" y="513"/>
                    <a:pt x="72" y="584"/>
                    <a:pt x="168" y="584"/>
                  </a:cubicBezTo>
                  <a:lnTo>
                    <a:pt x="418" y="584"/>
                  </a:lnTo>
                  <a:cubicBezTo>
                    <a:pt x="513" y="584"/>
                    <a:pt x="584" y="513"/>
                    <a:pt x="584" y="417"/>
                  </a:cubicBezTo>
                  <a:lnTo>
                    <a:pt x="584" y="167"/>
                  </a:lnTo>
                  <a:cubicBezTo>
                    <a:pt x="584" y="84"/>
                    <a:pt x="513" y="1"/>
                    <a:pt x="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7" name="Google Shape;14097;p89"/>
            <p:cNvSpPr/>
            <p:nvPr/>
          </p:nvSpPr>
          <p:spPr>
            <a:xfrm>
              <a:off x="3759773" y="3116844"/>
              <a:ext cx="18121" cy="18501"/>
            </a:xfrm>
            <a:custGeom>
              <a:avLst/>
              <a:gdLst/>
              <a:ahLst/>
              <a:cxnLst/>
              <a:rect l="l" t="t" r="r" b="b"/>
              <a:pathLst>
                <a:path w="572" h="584" extrusionOk="0">
                  <a:moveTo>
                    <a:pt x="155" y="1"/>
                  </a:moveTo>
                  <a:cubicBezTo>
                    <a:pt x="72" y="1"/>
                    <a:pt x="0" y="84"/>
                    <a:pt x="0" y="167"/>
                  </a:cubicBezTo>
                  <a:lnTo>
                    <a:pt x="0" y="417"/>
                  </a:lnTo>
                  <a:cubicBezTo>
                    <a:pt x="0" y="513"/>
                    <a:pt x="72" y="584"/>
                    <a:pt x="155" y="584"/>
                  </a:cubicBezTo>
                  <a:lnTo>
                    <a:pt x="417" y="584"/>
                  </a:lnTo>
                  <a:cubicBezTo>
                    <a:pt x="500" y="584"/>
                    <a:pt x="572" y="513"/>
                    <a:pt x="572" y="417"/>
                  </a:cubicBezTo>
                  <a:lnTo>
                    <a:pt x="572" y="167"/>
                  </a:lnTo>
                  <a:cubicBezTo>
                    <a:pt x="572" y="84"/>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8" name="Google Shape;14098;p89"/>
            <p:cNvSpPr/>
            <p:nvPr/>
          </p:nvSpPr>
          <p:spPr>
            <a:xfrm>
              <a:off x="3625101" y="3009354"/>
              <a:ext cx="18501" cy="18501"/>
            </a:xfrm>
            <a:custGeom>
              <a:avLst/>
              <a:gdLst/>
              <a:ahLst/>
              <a:cxnLst/>
              <a:rect l="l" t="t" r="r" b="b"/>
              <a:pathLst>
                <a:path w="584" h="584" extrusionOk="0">
                  <a:moveTo>
                    <a:pt x="167" y="0"/>
                  </a:moveTo>
                  <a:cubicBezTo>
                    <a:pt x="84" y="0"/>
                    <a:pt x="1" y="84"/>
                    <a:pt x="1" y="167"/>
                  </a:cubicBezTo>
                  <a:lnTo>
                    <a:pt x="1" y="417"/>
                  </a:lnTo>
                  <a:cubicBezTo>
                    <a:pt x="1" y="512"/>
                    <a:pt x="84" y="584"/>
                    <a:pt x="167" y="584"/>
                  </a:cubicBezTo>
                  <a:lnTo>
                    <a:pt x="417" y="584"/>
                  </a:lnTo>
                  <a:cubicBezTo>
                    <a:pt x="513" y="584"/>
                    <a:pt x="584" y="512"/>
                    <a:pt x="584" y="417"/>
                  </a:cubicBezTo>
                  <a:lnTo>
                    <a:pt x="584" y="167"/>
                  </a:lnTo>
                  <a:cubicBezTo>
                    <a:pt x="584" y="84"/>
                    <a:pt x="513"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9" name="Google Shape;14099;p89"/>
            <p:cNvSpPr/>
            <p:nvPr/>
          </p:nvSpPr>
          <p:spPr>
            <a:xfrm>
              <a:off x="3625101" y="3036503"/>
              <a:ext cx="18501" cy="18153"/>
            </a:xfrm>
            <a:custGeom>
              <a:avLst/>
              <a:gdLst/>
              <a:ahLst/>
              <a:cxnLst/>
              <a:rect l="l" t="t" r="r" b="b"/>
              <a:pathLst>
                <a:path w="584" h="573" extrusionOk="0">
                  <a:moveTo>
                    <a:pt x="167" y="1"/>
                  </a:moveTo>
                  <a:cubicBezTo>
                    <a:pt x="84" y="1"/>
                    <a:pt x="1" y="72"/>
                    <a:pt x="1" y="155"/>
                  </a:cubicBezTo>
                  <a:lnTo>
                    <a:pt x="1" y="417"/>
                  </a:lnTo>
                  <a:cubicBezTo>
                    <a:pt x="1" y="501"/>
                    <a:pt x="84" y="572"/>
                    <a:pt x="167" y="572"/>
                  </a:cubicBezTo>
                  <a:lnTo>
                    <a:pt x="417" y="572"/>
                  </a:lnTo>
                  <a:cubicBezTo>
                    <a:pt x="513" y="572"/>
                    <a:pt x="584" y="501"/>
                    <a:pt x="584" y="417"/>
                  </a:cubicBezTo>
                  <a:lnTo>
                    <a:pt x="584" y="155"/>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0" name="Google Shape;14100;p89"/>
            <p:cNvSpPr/>
            <p:nvPr/>
          </p:nvSpPr>
          <p:spPr>
            <a:xfrm>
              <a:off x="3625101" y="3063273"/>
              <a:ext cx="18501" cy="18533"/>
            </a:xfrm>
            <a:custGeom>
              <a:avLst/>
              <a:gdLst/>
              <a:ahLst/>
              <a:cxnLst/>
              <a:rect l="l" t="t" r="r" b="b"/>
              <a:pathLst>
                <a:path w="584" h="585" extrusionOk="0">
                  <a:moveTo>
                    <a:pt x="167" y="1"/>
                  </a:moveTo>
                  <a:cubicBezTo>
                    <a:pt x="84" y="1"/>
                    <a:pt x="1" y="72"/>
                    <a:pt x="1" y="168"/>
                  </a:cubicBezTo>
                  <a:lnTo>
                    <a:pt x="1" y="418"/>
                  </a:lnTo>
                  <a:cubicBezTo>
                    <a:pt x="1" y="501"/>
                    <a:pt x="84" y="584"/>
                    <a:pt x="167" y="584"/>
                  </a:cubicBezTo>
                  <a:lnTo>
                    <a:pt x="417" y="584"/>
                  </a:lnTo>
                  <a:cubicBezTo>
                    <a:pt x="513" y="584"/>
                    <a:pt x="584" y="501"/>
                    <a:pt x="584" y="418"/>
                  </a:cubicBezTo>
                  <a:lnTo>
                    <a:pt x="584" y="168"/>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1" name="Google Shape;14101;p89"/>
            <p:cNvSpPr/>
            <p:nvPr/>
          </p:nvSpPr>
          <p:spPr>
            <a:xfrm>
              <a:off x="3625101" y="3090074"/>
              <a:ext cx="18501" cy="18501"/>
            </a:xfrm>
            <a:custGeom>
              <a:avLst/>
              <a:gdLst/>
              <a:ahLst/>
              <a:cxnLst/>
              <a:rect l="l" t="t" r="r" b="b"/>
              <a:pathLst>
                <a:path w="584" h="584" extrusionOk="0">
                  <a:moveTo>
                    <a:pt x="167" y="0"/>
                  </a:moveTo>
                  <a:cubicBezTo>
                    <a:pt x="84" y="0"/>
                    <a:pt x="1" y="72"/>
                    <a:pt x="1" y="167"/>
                  </a:cubicBezTo>
                  <a:lnTo>
                    <a:pt x="1" y="417"/>
                  </a:lnTo>
                  <a:cubicBezTo>
                    <a:pt x="1" y="512"/>
                    <a:pt x="84" y="584"/>
                    <a:pt x="167" y="584"/>
                  </a:cubicBezTo>
                  <a:lnTo>
                    <a:pt x="417" y="584"/>
                  </a:lnTo>
                  <a:cubicBezTo>
                    <a:pt x="513" y="584"/>
                    <a:pt x="584" y="512"/>
                    <a:pt x="584" y="417"/>
                  </a:cubicBezTo>
                  <a:lnTo>
                    <a:pt x="584" y="167"/>
                  </a:lnTo>
                  <a:cubicBezTo>
                    <a:pt x="584" y="72"/>
                    <a:pt x="513"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2" name="Google Shape;14102;p89"/>
            <p:cNvSpPr/>
            <p:nvPr/>
          </p:nvSpPr>
          <p:spPr>
            <a:xfrm>
              <a:off x="3759773" y="3009354"/>
              <a:ext cx="18121" cy="18501"/>
            </a:xfrm>
            <a:custGeom>
              <a:avLst/>
              <a:gdLst/>
              <a:ahLst/>
              <a:cxnLst/>
              <a:rect l="l" t="t" r="r" b="b"/>
              <a:pathLst>
                <a:path w="572" h="584" extrusionOk="0">
                  <a:moveTo>
                    <a:pt x="155" y="0"/>
                  </a:moveTo>
                  <a:cubicBezTo>
                    <a:pt x="72" y="0"/>
                    <a:pt x="0" y="84"/>
                    <a:pt x="0" y="167"/>
                  </a:cubicBezTo>
                  <a:lnTo>
                    <a:pt x="0" y="417"/>
                  </a:lnTo>
                  <a:cubicBezTo>
                    <a:pt x="0" y="512"/>
                    <a:pt x="72" y="584"/>
                    <a:pt x="155" y="584"/>
                  </a:cubicBezTo>
                  <a:lnTo>
                    <a:pt x="417" y="584"/>
                  </a:lnTo>
                  <a:cubicBezTo>
                    <a:pt x="500" y="584"/>
                    <a:pt x="572" y="512"/>
                    <a:pt x="572" y="417"/>
                  </a:cubicBezTo>
                  <a:lnTo>
                    <a:pt x="572" y="167"/>
                  </a:lnTo>
                  <a:cubicBezTo>
                    <a:pt x="572" y="84"/>
                    <a:pt x="500"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3" name="Google Shape;14103;p89"/>
            <p:cNvSpPr/>
            <p:nvPr/>
          </p:nvSpPr>
          <p:spPr>
            <a:xfrm>
              <a:off x="3759773" y="3036503"/>
              <a:ext cx="18121" cy="18153"/>
            </a:xfrm>
            <a:custGeom>
              <a:avLst/>
              <a:gdLst/>
              <a:ahLst/>
              <a:cxnLst/>
              <a:rect l="l" t="t" r="r" b="b"/>
              <a:pathLst>
                <a:path w="572" h="573" extrusionOk="0">
                  <a:moveTo>
                    <a:pt x="155" y="1"/>
                  </a:moveTo>
                  <a:cubicBezTo>
                    <a:pt x="72" y="1"/>
                    <a:pt x="0" y="72"/>
                    <a:pt x="0" y="155"/>
                  </a:cubicBezTo>
                  <a:lnTo>
                    <a:pt x="0" y="417"/>
                  </a:lnTo>
                  <a:cubicBezTo>
                    <a:pt x="0" y="501"/>
                    <a:pt x="72" y="572"/>
                    <a:pt x="155" y="572"/>
                  </a:cubicBezTo>
                  <a:lnTo>
                    <a:pt x="417" y="572"/>
                  </a:lnTo>
                  <a:cubicBezTo>
                    <a:pt x="500" y="572"/>
                    <a:pt x="572" y="501"/>
                    <a:pt x="572" y="417"/>
                  </a:cubicBezTo>
                  <a:lnTo>
                    <a:pt x="572" y="155"/>
                  </a:lnTo>
                  <a:cubicBezTo>
                    <a:pt x="572"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4" name="Google Shape;14104;p89"/>
            <p:cNvSpPr/>
            <p:nvPr/>
          </p:nvSpPr>
          <p:spPr>
            <a:xfrm>
              <a:off x="3759773" y="3063273"/>
              <a:ext cx="18121" cy="18533"/>
            </a:xfrm>
            <a:custGeom>
              <a:avLst/>
              <a:gdLst/>
              <a:ahLst/>
              <a:cxnLst/>
              <a:rect l="l" t="t" r="r" b="b"/>
              <a:pathLst>
                <a:path w="572" h="585" extrusionOk="0">
                  <a:moveTo>
                    <a:pt x="155" y="1"/>
                  </a:moveTo>
                  <a:cubicBezTo>
                    <a:pt x="72" y="1"/>
                    <a:pt x="0" y="72"/>
                    <a:pt x="0" y="168"/>
                  </a:cubicBezTo>
                  <a:lnTo>
                    <a:pt x="0" y="418"/>
                  </a:lnTo>
                  <a:cubicBezTo>
                    <a:pt x="0" y="501"/>
                    <a:pt x="72" y="584"/>
                    <a:pt x="155" y="584"/>
                  </a:cubicBezTo>
                  <a:lnTo>
                    <a:pt x="417" y="584"/>
                  </a:lnTo>
                  <a:cubicBezTo>
                    <a:pt x="500" y="584"/>
                    <a:pt x="572" y="501"/>
                    <a:pt x="572" y="418"/>
                  </a:cubicBezTo>
                  <a:lnTo>
                    <a:pt x="572" y="168"/>
                  </a:lnTo>
                  <a:cubicBezTo>
                    <a:pt x="572"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5" name="Google Shape;14105;p89"/>
            <p:cNvSpPr/>
            <p:nvPr/>
          </p:nvSpPr>
          <p:spPr>
            <a:xfrm>
              <a:off x="3759773" y="3090074"/>
              <a:ext cx="18121" cy="18501"/>
            </a:xfrm>
            <a:custGeom>
              <a:avLst/>
              <a:gdLst/>
              <a:ahLst/>
              <a:cxnLst/>
              <a:rect l="l" t="t" r="r" b="b"/>
              <a:pathLst>
                <a:path w="572" h="584" extrusionOk="0">
                  <a:moveTo>
                    <a:pt x="155" y="0"/>
                  </a:moveTo>
                  <a:cubicBezTo>
                    <a:pt x="72" y="0"/>
                    <a:pt x="0" y="72"/>
                    <a:pt x="0" y="167"/>
                  </a:cubicBezTo>
                  <a:lnTo>
                    <a:pt x="0" y="417"/>
                  </a:lnTo>
                  <a:cubicBezTo>
                    <a:pt x="0" y="512"/>
                    <a:pt x="72" y="584"/>
                    <a:pt x="155" y="584"/>
                  </a:cubicBezTo>
                  <a:lnTo>
                    <a:pt x="417" y="584"/>
                  </a:lnTo>
                  <a:cubicBezTo>
                    <a:pt x="500" y="584"/>
                    <a:pt x="572" y="512"/>
                    <a:pt x="572" y="417"/>
                  </a:cubicBezTo>
                  <a:lnTo>
                    <a:pt x="572" y="167"/>
                  </a:lnTo>
                  <a:cubicBezTo>
                    <a:pt x="572" y="72"/>
                    <a:pt x="500"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06" name="Google Shape;14106;p89"/>
          <p:cNvGrpSpPr/>
          <p:nvPr/>
        </p:nvGrpSpPr>
        <p:grpSpPr>
          <a:xfrm>
            <a:off x="2239671" y="2709103"/>
            <a:ext cx="218053" cy="348543"/>
            <a:chOff x="2239671" y="2884503"/>
            <a:chExt cx="218053" cy="348543"/>
          </a:xfrm>
        </p:grpSpPr>
        <p:sp>
          <p:nvSpPr>
            <p:cNvPr id="14107" name="Google Shape;14107;p89"/>
            <p:cNvSpPr/>
            <p:nvPr/>
          </p:nvSpPr>
          <p:spPr>
            <a:xfrm>
              <a:off x="2341903" y="2884503"/>
              <a:ext cx="115822" cy="268963"/>
            </a:xfrm>
            <a:custGeom>
              <a:avLst/>
              <a:gdLst/>
              <a:ahLst/>
              <a:cxnLst/>
              <a:rect l="l" t="t" r="r" b="b"/>
              <a:pathLst>
                <a:path w="3656" h="8490" extrusionOk="0">
                  <a:moveTo>
                    <a:pt x="3144" y="2143"/>
                  </a:moveTo>
                  <a:lnTo>
                    <a:pt x="3144" y="2655"/>
                  </a:lnTo>
                  <a:lnTo>
                    <a:pt x="489" y="2655"/>
                  </a:lnTo>
                  <a:lnTo>
                    <a:pt x="489" y="2143"/>
                  </a:lnTo>
                  <a:close/>
                  <a:moveTo>
                    <a:pt x="1679" y="4882"/>
                  </a:moveTo>
                  <a:cubicBezTo>
                    <a:pt x="1810" y="4882"/>
                    <a:pt x="1917" y="4989"/>
                    <a:pt x="1917" y="5120"/>
                  </a:cubicBezTo>
                  <a:lnTo>
                    <a:pt x="1917" y="5692"/>
                  </a:lnTo>
                  <a:lnTo>
                    <a:pt x="560" y="5692"/>
                  </a:lnTo>
                  <a:cubicBezTo>
                    <a:pt x="429" y="5692"/>
                    <a:pt x="322" y="5584"/>
                    <a:pt x="322" y="5453"/>
                  </a:cubicBezTo>
                  <a:lnTo>
                    <a:pt x="322" y="5120"/>
                  </a:lnTo>
                  <a:lnTo>
                    <a:pt x="298" y="5120"/>
                  </a:lnTo>
                  <a:cubicBezTo>
                    <a:pt x="298" y="4989"/>
                    <a:pt x="405" y="4882"/>
                    <a:pt x="536" y="4882"/>
                  </a:cubicBezTo>
                  <a:close/>
                  <a:moveTo>
                    <a:pt x="1667" y="6013"/>
                  </a:moveTo>
                  <a:lnTo>
                    <a:pt x="1667" y="6787"/>
                  </a:lnTo>
                  <a:lnTo>
                    <a:pt x="1656" y="6787"/>
                  </a:lnTo>
                  <a:cubicBezTo>
                    <a:pt x="1656" y="6942"/>
                    <a:pt x="1536" y="7037"/>
                    <a:pt x="1394" y="7037"/>
                  </a:cubicBezTo>
                  <a:cubicBezTo>
                    <a:pt x="1322" y="7037"/>
                    <a:pt x="1263" y="7013"/>
                    <a:pt x="1215" y="6965"/>
                  </a:cubicBezTo>
                  <a:cubicBezTo>
                    <a:pt x="1179" y="6918"/>
                    <a:pt x="1144" y="6846"/>
                    <a:pt x="1144" y="6787"/>
                  </a:cubicBezTo>
                  <a:lnTo>
                    <a:pt x="1144" y="6501"/>
                  </a:lnTo>
                  <a:lnTo>
                    <a:pt x="1144" y="6013"/>
                  </a:lnTo>
                  <a:close/>
                  <a:moveTo>
                    <a:pt x="3096" y="5870"/>
                  </a:moveTo>
                  <a:cubicBezTo>
                    <a:pt x="3215" y="5870"/>
                    <a:pt x="3322" y="5965"/>
                    <a:pt x="3322" y="6084"/>
                  </a:cubicBezTo>
                  <a:lnTo>
                    <a:pt x="3322" y="6823"/>
                  </a:lnTo>
                  <a:cubicBezTo>
                    <a:pt x="3322" y="6942"/>
                    <a:pt x="3215" y="7037"/>
                    <a:pt x="3096" y="7037"/>
                  </a:cubicBezTo>
                  <a:lnTo>
                    <a:pt x="3037" y="7037"/>
                  </a:lnTo>
                  <a:cubicBezTo>
                    <a:pt x="2918" y="7037"/>
                    <a:pt x="2810" y="6942"/>
                    <a:pt x="2810" y="6823"/>
                  </a:cubicBezTo>
                  <a:lnTo>
                    <a:pt x="2810" y="6084"/>
                  </a:lnTo>
                  <a:cubicBezTo>
                    <a:pt x="2810" y="5965"/>
                    <a:pt x="2918" y="5870"/>
                    <a:pt x="3037" y="5870"/>
                  </a:cubicBezTo>
                  <a:close/>
                  <a:moveTo>
                    <a:pt x="2251" y="5692"/>
                  </a:moveTo>
                  <a:cubicBezTo>
                    <a:pt x="2382" y="5692"/>
                    <a:pt x="2501" y="5787"/>
                    <a:pt x="2501" y="5942"/>
                  </a:cubicBezTo>
                  <a:lnTo>
                    <a:pt x="2501" y="6799"/>
                  </a:lnTo>
                  <a:cubicBezTo>
                    <a:pt x="2501" y="6942"/>
                    <a:pt x="2394" y="7061"/>
                    <a:pt x="2251" y="7061"/>
                  </a:cubicBezTo>
                  <a:lnTo>
                    <a:pt x="2215" y="7061"/>
                  </a:lnTo>
                  <a:cubicBezTo>
                    <a:pt x="2084" y="7037"/>
                    <a:pt x="1977" y="6942"/>
                    <a:pt x="1977" y="6787"/>
                  </a:cubicBezTo>
                  <a:lnTo>
                    <a:pt x="1977" y="6013"/>
                  </a:lnTo>
                  <a:lnTo>
                    <a:pt x="2084" y="6013"/>
                  </a:lnTo>
                  <a:cubicBezTo>
                    <a:pt x="2167" y="6013"/>
                    <a:pt x="2251" y="5942"/>
                    <a:pt x="2251" y="5846"/>
                  </a:cubicBezTo>
                  <a:lnTo>
                    <a:pt x="2251" y="5692"/>
                  </a:lnTo>
                  <a:close/>
                  <a:moveTo>
                    <a:pt x="310" y="5953"/>
                  </a:moveTo>
                  <a:cubicBezTo>
                    <a:pt x="370" y="6001"/>
                    <a:pt x="441" y="6013"/>
                    <a:pt x="536" y="6013"/>
                  </a:cubicBezTo>
                  <a:lnTo>
                    <a:pt x="822" y="6013"/>
                  </a:lnTo>
                  <a:lnTo>
                    <a:pt x="822" y="6489"/>
                  </a:lnTo>
                  <a:lnTo>
                    <a:pt x="822" y="6775"/>
                  </a:lnTo>
                  <a:lnTo>
                    <a:pt x="822" y="7894"/>
                  </a:lnTo>
                  <a:cubicBezTo>
                    <a:pt x="822" y="7966"/>
                    <a:pt x="786" y="8025"/>
                    <a:pt x="739" y="8073"/>
                  </a:cubicBezTo>
                  <a:cubicBezTo>
                    <a:pt x="691" y="8108"/>
                    <a:pt x="620" y="8144"/>
                    <a:pt x="560" y="8144"/>
                  </a:cubicBezTo>
                  <a:cubicBezTo>
                    <a:pt x="417" y="8144"/>
                    <a:pt x="310" y="8025"/>
                    <a:pt x="310" y="7894"/>
                  </a:cubicBezTo>
                  <a:lnTo>
                    <a:pt x="310" y="5953"/>
                  </a:lnTo>
                  <a:close/>
                  <a:moveTo>
                    <a:pt x="346" y="0"/>
                  </a:moveTo>
                  <a:cubicBezTo>
                    <a:pt x="251" y="0"/>
                    <a:pt x="179" y="72"/>
                    <a:pt x="179" y="167"/>
                  </a:cubicBezTo>
                  <a:lnTo>
                    <a:pt x="179" y="762"/>
                  </a:lnTo>
                  <a:cubicBezTo>
                    <a:pt x="179" y="846"/>
                    <a:pt x="251" y="929"/>
                    <a:pt x="346" y="929"/>
                  </a:cubicBezTo>
                  <a:cubicBezTo>
                    <a:pt x="429" y="929"/>
                    <a:pt x="501" y="846"/>
                    <a:pt x="501" y="762"/>
                  </a:cubicBezTo>
                  <a:lnTo>
                    <a:pt x="501" y="334"/>
                  </a:lnTo>
                  <a:lnTo>
                    <a:pt x="3156" y="334"/>
                  </a:lnTo>
                  <a:lnTo>
                    <a:pt x="3156" y="1834"/>
                  </a:lnTo>
                  <a:lnTo>
                    <a:pt x="501" y="1834"/>
                  </a:lnTo>
                  <a:lnTo>
                    <a:pt x="501" y="1405"/>
                  </a:lnTo>
                  <a:cubicBezTo>
                    <a:pt x="501" y="1310"/>
                    <a:pt x="429" y="1239"/>
                    <a:pt x="346" y="1239"/>
                  </a:cubicBezTo>
                  <a:cubicBezTo>
                    <a:pt x="251" y="1239"/>
                    <a:pt x="179" y="1310"/>
                    <a:pt x="179" y="1405"/>
                  </a:cubicBezTo>
                  <a:lnTo>
                    <a:pt x="179" y="2155"/>
                  </a:lnTo>
                  <a:lnTo>
                    <a:pt x="179" y="2834"/>
                  </a:lnTo>
                  <a:cubicBezTo>
                    <a:pt x="179" y="2917"/>
                    <a:pt x="251" y="2989"/>
                    <a:pt x="346" y="2989"/>
                  </a:cubicBezTo>
                  <a:lnTo>
                    <a:pt x="548" y="2989"/>
                  </a:lnTo>
                  <a:lnTo>
                    <a:pt x="548" y="3489"/>
                  </a:lnTo>
                  <a:cubicBezTo>
                    <a:pt x="239" y="3560"/>
                    <a:pt x="1" y="3810"/>
                    <a:pt x="1" y="4120"/>
                  </a:cubicBezTo>
                  <a:lnTo>
                    <a:pt x="1" y="7906"/>
                  </a:lnTo>
                  <a:cubicBezTo>
                    <a:pt x="1" y="8228"/>
                    <a:pt x="262" y="8489"/>
                    <a:pt x="584" y="8489"/>
                  </a:cubicBezTo>
                  <a:cubicBezTo>
                    <a:pt x="727" y="8489"/>
                    <a:pt x="882" y="8430"/>
                    <a:pt x="1001" y="8323"/>
                  </a:cubicBezTo>
                  <a:cubicBezTo>
                    <a:pt x="1096" y="8216"/>
                    <a:pt x="1155" y="8073"/>
                    <a:pt x="1155" y="7906"/>
                  </a:cubicBezTo>
                  <a:lnTo>
                    <a:pt x="1155" y="7311"/>
                  </a:lnTo>
                  <a:cubicBezTo>
                    <a:pt x="1239" y="7358"/>
                    <a:pt x="1322" y="7370"/>
                    <a:pt x="1417" y="7370"/>
                  </a:cubicBezTo>
                  <a:cubicBezTo>
                    <a:pt x="1572" y="7370"/>
                    <a:pt x="1727" y="7299"/>
                    <a:pt x="1834" y="7192"/>
                  </a:cubicBezTo>
                  <a:cubicBezTo>
                    <a:pt x="1929" y="7299"/>
                    <a:pt x="2084" y="7370"/>
                    <a:pt x="2251" y="7370"/>
                  </a:cubicBezTo>
                  <a:lnTo>
                    <a:pt x="2263" y="7370"/>
                  </a:lnTo>
                  <a:cubicBezTo>
                    <a:pt x="2429" y="7370"/>
                    <a:pt x="2560" y="7311"/>
                    <a:pt x="2668" y="7204"/>
                  </a:cubicBezTo>
                  <a:cubicBezTo>
                    <a:pt x="2763" y="7311"/>
                    <a:pt x="2906" y="7370"/>
                    <a:pt x="3049" y="7370"/>
                  </a:cubicBezTo>
                  <a:lnTo>
                    <a:pt x="3108" y="7370"/>
                  </a:lnTo>
                  <a:cubicBezTo>
                    <a:pt x="3406" y="7370"/>
                    <a:pt x="3656" y="7120"/>
                    <a:pt x="3656" y="6823"/>
                  </a:cubicBezTo>
                  <a:lnTo>
                    <a:pt x="3656" y="6489"/>
                  </a:lnTo>
                  <a:lnTo>
                    <a:pt x="3656" y="5132"/>
                  </a:lnTo>
                  <a:cubicBezTo>
                    <a:pt x="3656" y="5049"/>
                    <a:pt x="3584" y="4965"/>
                    <a:pt x="3501" y="4965"/>
                  </a:cubicBezTo>
                  <a:cubicBezTo>
                    <a:pt x="3406" y="4965"/>
                    <a:pt x="3334" y="5049"/>
                    <a:pt x="3334" y="5132"/>
                  </a:cubicBezTo>
                  <a:lnTo>
                    <a:pt x="3334" y="5584"/>
                  </a:lnTo>
                  <a:cubicBezTo>
                    <a:pt x="3263" y="5549"/>
                    <a:pt x="3180" y="5537"/>
                    <a:pt x="3108" y="5537"/>
                  </a:cubicBezTo>
                  <a:lnTo>
                    <a:pt x="3049" y="5537"/>
                  </a:lnTo>
                  <a:cubicBezTo>
                    <a:pt x="2929" y="5537"/>
                    <a:pt x="2822" y="5572"/>
                    <a:pt x="2739" y="5632"/>
                  </a:cubicBezTo>
                  <a:cubicBezTo>
                    <a:pt x="2632" y="5465"/>
                    <a:pt x="2453" y="5358"/>
                    <a:pt x="2251" y="5358"/>
                  </a:cubicBezTo>
                  <a:lnTo>
                    <a:pt x="2251" y="5120"/>
                  </a:lnTo>
                  <a:cubicBezTo>
                    <a:pt x="2251" y="4810"/>
                    <a:pt x="1989" y="4560"/>
                    <a:pt x="1679" y="4560"/>
                  </a:cubicBezTo>
                  <a:lnTo>
                    <a:pt x="536" y="4560"/>
                  </a:lnTo>
                  <a:cubicBezTo>
                    <a:pt x="441" y="4560"/>
                    <a:pt x="370" y="4572"/>
                    <a:pt x="298" y="4620"/>
                  </a:cubicBezTo>
                  <a:lnTo>
                    <a:pt x="298" y="4120"/>
                  </a:lnTo>
                  <a:cubicBezTo>
                    <a:pt x="298" y="3941"/>
                    <a:pt x="477" y="3787"/>
                    <a:pt x="679" y="3787"/>
                  </a:cubicBezTo>
                  <a:cubicBezTo>
                    <a:pt x="774" y="3787"/>
                    <a:pt x="846" y="3703"/>
                    <a:pt x="846" y="3620"/>
                  </a:cubicBezTo>
                  <a:lnTo>
                    <a:pt x="846" y="2977"/>
                  </a:lnTo>
                  <a:lnTo>
                    <a:pt x="2787" y="2977"/>
                  </a:lnTo>
                  <a:lnTo>
                    <a:pt x="2787" y="3620"/>
                  </a:lnTo>
                  <a:cubicBezTo>
                    <a:pt x="2787" y="3703"/>
                    <a:pt x="2858" y="3787"/>
                    <a:pt x="2941" y="3787"/>
                  </a:cubicBezTo>
                  <a:cubicBezTo>
                    <a:pt x="3168" y="3787"/>
                    <a:pt x="3334" y="3929"/>
                    <a:pt x="3334" y="4120"/>
                  </a:cubicBezTo>
                  <a:lnTo>
                    <a:pt x="3334" y="4513"/>
                  </a:lnTo>
                  <a:cubicBezTo>
                    <a:pt x="3334" y="4596"/>
                    <a:pt x="3406" y="4679"/>
                    <a:pt x="3501" y="4679"/>
                  </a:cubicBezTo>
                  <a:cubicBezTo>
                    <a:pt x="3584" y="4679"/>
                    <a:pt x="3656" y="4596"/>
                    <a:pt x="3656" y="4513"/>
                  </a:cubicBezTo>
                  <a:lnTo>
                    <a:pt x="3656" y="4120"/>
                  </a:lnTo>
                  <a:cubicBezTo>
                    <a:pt x="3656" y="3810"/>
                    <a:pt x="3418" y="3548"/>
                    <a:pt x="3108" y="3489"/>
                  </a:cubicBezTo>
                  <a:lnTo>
                    <a:pt x="3108" y="2989"/>
                  </a:lnTo>
                  <a:lnTo>
                    <a:pt x="3322" y="2989"/>
                  </a:lnTo>
                  <a:cubicBezTo>
                    <a:pt x="3406" y="2989"/>
                    <a:pt x="3477" y="2917"/>
                    <a:pt x="3477" y="2834"/>
                  </a:cubicBezTo>
                  <a:lnTo>
                    <a:pt x="3477" y="2143"/>
                  </a:lnTo>
                  <a:lnTo>
                    <a:pt x="3477" y="2001"/>
                  </a:lnTo>
                  <a:lnTo>
                    <a:pt x="3477" y="167"/>
                  </a:lnTo>
                  <a:cubicBezTo>
                    <a:pt x="3477" y="72"/>
                    <a:pt x="3406" y="0"/>
                    <a:pt x="3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8" name="Google Shape;14108;p89"/>
            <p:cNvSpPr/>
            <p:nvPr/>
          </p:nvSpPr>
          <p:spPr>
            <a:xfrm>
              <a:off x="2275881" y="3157965"/>
              <a:ext cx="168284" cy="75082"/>
            </a:xfrm>
            <a:custGeom>
              <a:avLst/>
              <a:gdLst/>
              <a:ahLst/>
              <a:cxnLst/>
              <a:rect l="l" t="t" r="r" b="b"/>
              <a:pathLst>
                <a:path w="5312" h="2370" extrusionOk="0">
                  <a:moveTo>
                    <a:pt x="2668" y="322"/>
                  </a:moveTo>
                  <a:cubicBezTo>
                    <a:pt x="3085" y="322"/>
                    <a:pt x="3466" y="369"/>
                    <a:pt x="3775" y="429"/>
                  </a:cubicBezTo>
                  <a:cubicBezTo>
                    <a:pt x="4073" y="489"/>
                    <a:pt x="4192" y="560"/>
                    <a:pt x="4240" y="608"/>
                  </a:cubicBezTo>
                  <a:cubicBezTo>
                    <a:pt x="4192" y="655"/>
                    <a:pt x="4061" y="727"/>
                    <a:pt x="3775" y="786"/>
                  </a:cubicBezTo>
                  <a:cubicBezTo>
                    <a:pt x="3466" y="870"/>
                    <a:pt x="3085" y="893"/>
                    <a:pt x="2668" y="893"/>
                  </a:cubicBezTo>
                  <a:cubicBezTo>
                    <a:pt x="2251" y="893"/>
                    <a:pt x="1858" y="846"/>
                    <a:pt x="1549" y="786"/>
                  </a:cubicBezTo>
                  <a:cubicBezTo>
                    <a:pt x="1251" y="727"/>
                    <a:pt x="1132" y="655"/>
                    <a:pt x="1084" y="608"/>
                  </a:cubicBezTo>
                  <a:cubicBezTo>
                    <a:pt x="1132" y="584"/>
                    <a:pt x="1251" y="500"/>
                    <a:pt x="1549" y="429"/>
                  </a:cubicBezTo>
                  <a:cubicBezTo>
                    <a:pt x="1858" y="358"/>
                    <a:pt x="2251" y="322"/>
                    <a:pt x="2668" y="322"/>
                  </a:cubicBezTo>
                  <a:close/>
                  <a:moveTo>
                    <a:pt x="2668" y="0"/>
                  </a:moveTo>
                  <a:cubicBezTo>
                    <a:pt x="2466" y="0"/>
                    <a:pt x="846" y="12"/>
                    <a:pt x="763" y="572"/>
                  </a:cubicBezTo>
                  <a:lnTo>
                    <a:pt x="25" y="2143"/>
                  </a:lnTo>
                  <a:cubicBezTo>
                    <a:pt x="1" y="2191"/>
                    <a:pt x="13" y="2251"/>
                    <a:pt x="49" y="2298"/>
                  </a:cubicBezTo>
                  <a:cubicBezTo>
                    <a:pt x="72" y="2334"/>
                    <a:pt x="120" y="2370"/>
                    <a:pt x="180" y="2370"/>
                  </a:cubicBezTo>
                  <a:lnTo>
                    <a:pt x="2644" y="2370"/>
                  </a:lnTo>
                  <a:cubicBezTo>
                    <a:pt x="2739" y="2370"/>
                    <a:pt x="2811" y="2298"/>
                    <a:pt x="2811" y="2203"/>
                  </a:cubicBezTo>
                  <a:cubicBezTo>
                    <a:pt x="2811" y="2120"/>
                    <a:pt x="2739" y="2036"/>
                    <a:pt x="2644" y="2036"/>
                  </a:cubicBezTo>
                  <a:lnTo>
                    <a:pt x="430" y="2036"/>
                  </a:lnTo>
                  <a:lnTo>
                    <a:pt x="965" y="905"/>
                  </a:lnTo>
                  <a:cubicBezTo>
                    <a:pt x="1430" y="1203"/>
                    <a:pt x="2513" y="1227"/>
                    <a:pt x="2680" y="1227"/>
                  </a:cubicBezTo>
                  <a:cubicBezTo>
                    <a:pt x="2847" y="1227"/>
                    <a:pt x="3930" y="1203"/>
                    <a:pt x="4394" y="905"/>
                  </a:cubicBezTo>
                  <a:lnTo>
                    <a:pt x="4930" y="2036"/>
                  </a:lnTo>
                  <a:lnTo>
                    <a:pt x="3287" y="2036"/>
                  </a:lnTo>
                  <a:cubicBezTo>
                    <a:pt x="3204" y="2036"/>
                    <a:pt x="3120" y="2120"/>
                    <a:pt x="3120" y="2203"/>
                  </a:cubicBezTo>
                  <a:cubicBezTo>
                    <a:pt x="3120" y="2298"/>
                    <a:pt x="3204" y="2370"/>
                    <a:pt x="3287" y="2370"/>
                  </a:cubicBezTo>
                  <a:lnTo>
                    <a:pt x="5180" y="2370"/>
                  </a:lnTo>
                  <a:cubicBezTo>
                    <a:pt x="5240" y="2370"/>
                    <a:pt x="5287" y="2334"/>
                    <a:pt x="5311" y="2298"/>
                  </a:cubicBezTo>
                  <a:cubicBezTo>
                    <a:pt x="5311" y="2263"/>
                    <a:pt x="5311" y="2203"/>
                    <a:pt x="5299" y="2143"/>
                  </a:cubicBezTo>
                  <a:lnTo>
                    <a:pt x="4573" y="572"/>
                  </a:lnTo>
                  <a:cubicBezTo>
                    <a:pt x="4490" y="12"/>
                    <a:pt x="2858" y="0"/>
                    <a:pt x="2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9" name="Google Shape;14109;p89"/>
            <p:cNvSpPr/>
            <p:nvPr/>
          </p:nvSpPr>
          <p:spPr>
            <a:xfrm>
              <a:off x="2320012" y="3098755"/>
              <a:ext cx="10613" cy="54711"/>
            </a:xfrm>
            <a:custGeom>
              <a:avLst/>
              <a:gdLst/>
              <a:ahLst/>
              <a:cxnLst/>
              <a:rect l="l" t="t" r="r" b="b"/>
              <a:pathLst>
                <a:path w="335" h="1727" extrusionOk="0">
                  <a:moveTo>
                    <a:pt x="168" y="0"/>
                  </a:moveTo>
                  <a:cubicBezTo>
                    <a:pt x="84" y="0"/>
                    <a:pt x="1" y="72"/>
                    <a:pt x="1" y="155"/>
                  </a:cubicBezTo>
                  <a:lnTo>
                    <a:pt x="1" y="1560"/>
                  </a:lnTo>
                  <a:cubicBezTo>
                    <a:pt x="1" y="1643"/>
                    <a:pt x="84" y="1726"/>
                    <a:pt x="168" y="1726"/>
                  </a:cubicBezTo>
                  <a:cubicBezTo>
                    <a:pt x="263" y="1726"/>
                    <a:pt x="334" y="1643"/>
                    <a:pt x="334" y="1560"/>
                  </a:cubicBezTo>
                  <a:lnTo>
                    <a:pt x="334" y="155"/>
                  </a:lnTo>
                  <a:cubicBezTo>
                    <a:pt x="322" y="72"/>
                    <a:pt x="239"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0" name="Google Shape;14110;p89"/>
            <p:cNvSpPr/>
            <p:nvPr/>
          </p:nvSpPr>
          <p:spPr>
            <a:xfrm>
              <a:off x="2267961" y="3116939"/>
              <a:ext cx="42293" cy="41437"/>
            </a:xfrm>
            <a:custGeom>
              <a:avLst/>
              <a:gdLst/>
              <a:ahLst/>
              <a:cxnLst/>
              <a:rect l="l" t="t" r="r" b="b"/>
              <a:pathLst>
                <a:path w="1335" h="1308" extrusionOk="0">
                  <a:moveTo>
                    <a:pt x="168" y="1"/>
                  </a:moveTo>
                  <a:cubicBezTo>
                    <a:pt x="129" y="1"/>
                    <a:pt x="90" y="15"/>
                    <a:pt x="60" y="45"/>
                  </a:cubicBezTo>
                  <a:cubicBezTo>
                    <a:pt x="1" y="105"/>
                    <a:pt x="1" y="212"/>
                    <a:pt x="60" y="271"/>
                  </a:cubicBezTo>
                  <a:lnTo>
                    <a:pt x="1049" y="1272"/>
                  </a:lnTo>
                  <a:cubicBezTo>
                    <a:pt x="1084" y="1295"/>
                    <a:pt x="1132" y="1307"/>
                    <a:pt x="1168" y="1307"/>
                  </a:cubicBezTo>
                  <a:cubicBezTo>
                    <a:pt x="1215" y="1307"/>
                    <a:pt x="1263" y="1295"/>
                    <a:pt x="1287" y="1272"/>
                  </a:cubicBezTo>
                  <a:cubicBezTo>
                    <a:pt x="1334" y="1212"/>
                    <a:pt x="1334" y="1105"/>
                    <a:pt x="1275" y="1045"/>
                  </a:cubicBezTo>
                  <a:lnTo>
                    <a:pt x="275" y="45"/>
                  </a:lnTo>
                  <a:cubicBezTo>
                    <a:pt x="245" y="15"/>
                    <a:pt x="206"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1" name="Google Shape;14111;p89"/>
            <p:cNvSpPr/>
            <p:nvPr/>
          </p:nvSpPr>
          <p:spPr>
            <a:xfrm>
              <a:off x="2239671" y="3166645"/>
              <a:ext cx="54743" cy="10201"/>
            </a:xfrm>
            <a:custGeom>
              <a:avLst/>
              <a:gdLst/>
              <a:ahLst/>
              <a:cxnLst/>
              <a:rect l="l" t="t" r="r" b="b"/>
              <a:pathLst>
                <a:path w="1728" h="322" extrusionOk="0">
                  <a:moveTo>
                    <a:pt x="156" y="0"/>
                  </a:moveTo>
                  <a:cubicBezTo>
                    <a:pt x="72" y="0"/>
                    <a:pt x="1" y="72"/>
                    <a:pt x="1" y="155"/>
                  </a:cubicBezTo>
                  <a:cubicBezTo>
                    <a:pt x="1" y="250"/>
                    <a:pt x="72" y="322"/>
                    <a:pt x="156" y="322"/>
                  </a:cubicBezTo>
                  <a:lnTo>
                    <a:pt x="1561" y="322"/>
                  </a:lnTo>
                  <a:cubicBezTo>
                    <a:pt x="1644" y="322"/>
                    <a:pt x="1727" y="250"/>
                    <a:pt x="1727" y="155"/>
                  </a:cubicBezTo>
                  <a:cubicBezTo>
                    <a:pt x="1727" y="72"/>
                    <a:pt x="1644" y="0"/>
                    <a:pt x="1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12" name="Google Shape;14112;p89"/>
          <p:cNvGrpSpPr/>
          <p:nvPr/>
        </p:nvGrpSpPr>
        <p:grpSpPr>
          <a:xfrm>
            <a:off x="2691555" y="2709103"/>
            <a:ext cx="215044" cy="348924"/>
            <a:chOff x="2691555" y="2884503"/>
            <a:chExt cx="215044" cy="348924"/>
          </a:xfrm>
        </p:grpSpPr>
        <p:sp>
          <p:nvSpPr>
            <p:cNvPr id="14113" name="Google Shape;14113;p89"/>
            <p:cNvSpPr/>
            <p:nvPr/>
          </p:nvSpPr>
          <p:spPr>
            <a:xfrm>
              <a:off x="2691555" y="2884503"/>
              <a:ext cx="215044" cy="348924"/>
            </a:xfrm>
            <a:custGeom>
              <a:avLst/>
              <a:gdLst/>
              <a:ahLst/>
              <a:cxnLst/>
              <a:rect l="l" t="t" r="r" b="b"/>
              <a:pathLst>
                <a:path w="6788" h="11014" extrusionOk="0">
                  <a:moveTo>
                    <a:pt x="632" y="4941"/>
                  </a:moveTo>
                  <a:lnTo>
                    <a:pt x="632" y="5394"/>
                  </a:lnTo>
                  <a:lnTo>
                    <a:pt x="441" y="5394"/>
                  </a:lnTo>
                  <a:lnTo>
                    <a:pt x="632" y="4941"/>
                  </a:lnTo>
                  <a:close/>
                  <a:moveTo>
                    <a:pt x="3703" y="0"/>
                  </a:moveTo>
                  <a:cubicBezTo>
                    <a:pt x="2013" y="0"/>
                    <a:pt x="632" y="1346"/>
                    <a:pt x="632" y="2989"/>
                  </a:cubicBezTo>
                  <a:lnTo>
                    <a:pt x="632" y="4179"/>
                  </a:lnTo>
                  <a:lnTo>
                    <a:pt x="36" y="5489"/>
                  </a:lnTo>
                  <a:cubicBezTo>
                    <a:pt x="1" y="5537"/>
                    <a:pt x="13" y="5596"/>
                    <a:pt x="48" y="5644"/>
                  </a:cubicBezTo>
                  <a:cubicBezTo>
                    <a:pt x="72" y="5692"/>
                    <a:pt x="120" y="5715"/>
                    <a:pt x="179" y="5715"/>
                  </a:cubicBezTo>
                  <a:lnTo>
                    <a:pt x="632" y="5715"/>
                  </a:lnTo>
                  <a:lnTo>
                    <a:pt x="632" y="6965"/>
                  </a:lnTo>
                  <a:cubicBezTo>
                    <a:pt x="632" y="7335"/>
                    <a:pt x="941" y="7656"/>
                    <a:pt x="1310" y="7656"/>
                  </a:cubicBezTo>
                  <a:lnTo>
                    <a:pt x="2156" y="7656"/>
                  </a:lnTo>
                  <a:lnTo>
                    <a:pt x="2156" y="8704"/>
                  </a:lnTo>
                  <a:lnTo>
                    <a:pt x="751" y="10775"/>
                  </a:lnTo>
                  <a:cubicBezTo>
                    <a:pt x="703" y="10835"/>
                    <a:pt x="703" y="10906"/>
                    <a:pt x="751" y="10954"/>
                  </a:cubicBezTo>
                  <a:cubicBezTo>
                    <a:pt x="775" y="11002"/>
                    <a:pt x="822" y="11014"/>
                    <a:pt x="882" y="11014"/>
                  </a:cubicBezTo>
                  <a:lnTo>
                    <a:pt x="929" y="11014"/>
                  </a:lnTo>
                  <a:lnTo>
                    <a:pt x="2394" y="10585"/>
                  </a:lnTo>
                  <a:cubicBezTo>
                    <a:pt x="2489" y="10549"/>
                    <a:pt x="2537" y="10466"/>
                    <a:pt x="2501" y="10394"/>
                  </a:cubicBezTo>
                  <a:cubicBezTo>
                    <a:pt x="2482" y="10328"/>
                    <a:pt x="2418" y="10277"/>
                    <a:pt x="2356" y="10277"/>
                  </a:cubicBezTo>
                  <a:cubicBezTo>
                    <a:pt x="2340" y="10277"/>
                    <a:pt x="2325" y="10280"/>
                    <a:pt x="2310" y="10287"/>
                  </a:cubicBezTo>
                  <a:lnTo>
                    <a:pt x="1263" y="10597"/>
                  </a:lnTo>
                  <a:lnTo>
                    <a:pt x="2441" y="8859"/>
                  </a:lnTo>
                  <a:cubicBezTo>
                    <a:pt x="2453" y="8823"/>
                    <a:pt x="2477" y="8799"/>
                    <a:pt x="2477" y="8763"/>
                  </a:cubicBezTo>
                  <a:lnTo>
                    <a:pt x="2477" y="7608"/>
                  </a:lnTo>
                  <a:lnTo>
                    <a:pt x="3453" y="7073"/>
                  </a:lnTo>
                  <a:cubicBezTo>
                    <a:pt x="3537" y="7025"/>
                    <a:pt x="3561" y="6942"/>
                    <a:pt x="3513" y="6846"/>
                  </a:cubicBezTo>
                  <a:cubicBezTo>
                    <a:pt x="3488" y="6797"/>
                    <a:pt x="3436" y="6765"/>
                    <a:pt x="3378" y="6765"/>
                  </a:cubicBezTo>
                  <a:cubicBezTo>
                    <a:pt x="3352" y="6765"/>
                    <a:pt x="3325" y="6772"/>
                    <a:pt x="3299" y="6787"/>
                  </a:cubicBezTo>
                  <a:lnTo>
                    <a:pt x="2263" y="7358"/>
                  </a:lnTo>
                  <a:lnTo>
                    <a:pt x="1298" y="7358"/>
                  </a:lnTo>
                  <a:cubicBezTo>
                    <a:pt x="1108" y="7358"/>
                    <a:pt x="941" y="7192"/>
                    <a:pt x="941" y="7001"/>
                  </a:cubicBezTo>
                  <a:lnTo>
                    <a:pt x="941" y="6549"/>
                  </a:lnTo>
                  <a:lnTo>
                    <a:pt x="1775" y="6549"/>
                  </a:lnTo>
                  <a:cubicBezTo>
                    <a:pt x="1870" y="6549"/>
                    <a:pt x="1941" y="6477"/>
                    <a:pt x="1941" y="6382"/>
                  </a:cubicBezTo>
                  <a:cubicBezTo>
                    <a:pt x="1941" y="6299"/>
                    <a:pt x="1870" y="6227"/>
                    <a:pt x="1775" y="6227"/>
                  </a:cubicBezTo>
                  <a:lnTo>
                    <a:pt x="941" y="6227"/>
                  </a:lnTo>
                  <a:lnTo>
                    <a:pt x="941" y="3025"/>
                  </a:lnTo>
                  <a:cubicBezTo>
                    <a:pt x="941" y="1548"/>
                    <a:pt x="2179" y="358"/>
                    <a:pt x="3715" y="358"/>
                  </a:cubicBezTo>
                  <a:cubicBezTo>
                    <a:pt x="5239" y="358"/>
                    <a:pt x="6478" y="1548"/>
                    <a:pt x="6478" y="3025"/>
                  </a:cubicBezTo>
                  <a:cubicBezTo>
                    <a:pt x="6478" y="4263"/>
                    <a:pt x="5811" y="5406"/>
                    <a:pt x="4727" y="6013"/>
                  </a:cubicBezTo>
                  <a:lnTo>
                    <a:pt x="3954" y="6442"/>
                  </a:lnTo>
                  <a:cubicBezTo>
                    <a:pt x="3870" y="6489"/>
                    <a:pt x="3846" y="6584"/>
                    <a:pt x="3894" y="6668"/>
                  </a:cubicBezTo>
                  <a:cubicBezTo>
                    <a:pt x="3918" y="6717"/>
                    <a:pt x="3971" y="6749"/>
                    <a:pt x="4029" y="6749"/>
                  </a:cubicBezTo>
                  <a:cubicBezTo>
                    <a:pt x="4055" y="6749"/>
                    <a:pt x="4082" y="6742"/>
                    <a:pt x="4108" y="6727"/>
                  </a:cubicBezTo>
                  <a:lnTo>
                    <a:pt x="4882" y="6299"/>
                  </a:lnTo>
                  <a:cubicBezTo>
                    <a:pt x="4918" y="6287"/>
                    <a:pt x="4930" y="6263"/>
                    <a:pt x="4966" y="6251"/>
                  </a:cubicBezTo>
                  <a:lnTo>
                    <a:pt x="4966" y="8525"/>
                  </a:lnTo>
                  <a:cubicBezTo>
                    <a:pt x="4966" y="8573"/>
                    <a:pt x="4977" y="8609"/>
                    <a:pt x="5001" y="8632"/>
                  </a:cubicBezTo>
                  <a:lnTo>
                    <a:pt x="5620" y="9323"/>
                  </a:lnTo>
                  <a:lnTo>
                    <a:pt x="2965" y="10109"/>
                  </a:lnTo>
                  <a:cubicBezTo>
                    <a:pt x="2882" y="10133"/>
                    <a:pt x="2834" y="10228"/>
                    <a:pt x="2858" y="10299"/>
                  </a:cubicBezTo>
                  <a:cubicBezTo>
                    <a:pt x="2882" y="10371"/>
                    <a:pt x="2953" y="10418"/>
                    <a:pt x="3013" y="10418"/>
                  </a:cubicBezTo>
                  <a:lnTo>
                    <a:pt x="3061" y="10418"/>
                  </a:lnTo>
                  <a:lnTo>
                    <a:pt x="5942" y="9573"/>
                  </a:lnTo>
                  <a:cubicBezTo>
                    <a:pt x="6001" y="9549"/>
                    <a:pt x="6037" y="9513"/>
                    <a:pt x="6049" y="9466"/>
                  </a:cubicBezTo>
                  <a:cubicBezTo>
                    <a:pt x="6061" y="9406"/>
                    <a:pt x="6049" y="9359"/>
                    <a:pt x="6013" y="9311"/>
                  </a:cubicBezTo>
                  <a:lnTo>
                    <a:pt x="5263" y="8442"/>
                  </a:lnTo>
                  <a:lnTo>
                    <a:pt x="5263" y="6013"/>
                  </a:lnTo>
                  <a:cubicBezTo>
                    <a:pt x="6216" y="5311"/>
                    <a:pt x="6787" y="4203"/>
                    <a:pt x="6787" y="2989"/>
                  </a:cubicBezTo>
                  <a:cubicBezTo>
                    <a:pt x="6787" y="1346"/>
                    <a:pt x="5406" y="0"/>
                    <a:pt x="3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4" name="Google Shape;14114;p89"/>
            <p:cNvSpPr/>
            <p:nvPr/>
          </p:nvSpPr>
          <p:spPr>
            <a:xfrm>
              <a:off x="2754535" y="2907503"/>
              <a:ext cx="126783" cy="127164"/>
            </a:xfrm>
            <a:custGeom>
              <a:avLst/>
              <a:gdLst/>
              <a:ahLst/>
              <a:cxnLst/>
              <a:rect l="l" t="t" r="r" b="b"/>
              <a:pathLst>
                <a:path w="4002" h="4014" extrusionOk="0">
                  <a:moveTo>
                    <a:pt x="1989" y="1"/>
                  </a:moveTo>
                  <a:cubicBezTo>
                    <a:pt x="953" y="1"/>
                    <a:pt x="72" y="822"/>
                    <a:pt x="1" y="1870"/>
                  </a:cubicBezTo>
                  <a:cubicBezTo>
                    <a:pt x="1" y="1953"/>
                    <a:pt x="61" y="2025"/>
                    <a:pt x="144" y="2048"/>
                  </a:cubicBezTo>
                  <a:cubicBezTo>
                    <a:pt x="239" y="2048"/>
                    <a:pt x="311" y="1989"/>
                    <a:pt x="322" y="1894"/>
                  </a:cubicBezTo>
                  <a:cubicBezTo>
                    <a:pt x="382" y="1013"/>
                    <a:pt x="1108" y="346"/>
                    <a:pt x="1989" y="346"/>
                  </a:cubicBezTo>
                  <a:cubicBezTo>
                    <a:pt x="2918" y="346"/>
                    <a:pt x="3656" y="1096"/>
                    <a:pt x="3656" y="2013"/>
                  </a:cubicBezTo>
                  <a:cubicBezTo>
                    <a:pt x="3656" y="2941"/>
                    <a:pt x="2918" y="3680"/>
                    <a:pt x="1989" y="3680"/>
                  </a:cubicBezTo>
                  <a:cubicBezTo>
                    <a:pt x="1251" y="3680"/>
                    <a:pt x="596" y="3191"/>
                    <a:pt x="382" y="2477"/>
                  </a:cubicBezTo>
                  <a:cubicBezTo>
                    <a:pt x="363" y="2401"/>
                    <a:pt x="298" y="2363"/>
                    <a:pt x="236" y="2363"/>
                  </a:cubicBezTo>
                  <a:cubicBezTo>
                    <a:pt x="221" y="2363"/>
                    <a:pt x="206" y="2365"/>
                    <a:pt x="191" y="2370"/>
                  </a:cubicBezTo>
                  <a:cubicBezTo>
                    <a:pt x="96" y="2406"/>
                    <a:pt x="61" y="2489"/>
                    <a:pt x="84" y="2560"/>
                  </a:cubicBezTo>
                  <a:cubicBezTo>
                    <a:pt x="322" y="3418"/>
                    <a:pt x="1108" y="4013"/>
                    <a:pt x="2001" y="4013"/>
                  </a:cubicBezTo>
                  <a:cubicBezTo>
                    <a:pt x="3109" y="4013"/>
                    <a:pt x="4001" y="3120"/>
                    <a:pt x="4001" y="2013"/>
                  </a:cubicBezTo>
                  <a:cubicBezTo>
                    <a:pt x="3990" y="917"/>
                    <a:pt x="3097" y="1"/>
                    <a:pt x="1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5" name="Google Shape;14115;p89"/>
            <p:cNvSpPr/>
            <p:nvPr/>
          </p:nvSpPr>
          <p:spPr>
            <a:xfrm>
              <a:off x="2781336" y="2931263"/>
              <a:ext cx="74321" cy="74353"/>
            </a:xfrm>
            <a:custGeom>
              <a:avLst/>
              <a:gdLst/>
              <a:ahLst/>
              <a:cxnLst/>
              <a:rect l="l" t="t" r="r" b="b"/>
              <a:pathLst>
                <a:path w="2346" h="2347" extrusionOk="0">
                  <a:moveTo>
                    <a:pt x="1465" y="310"/>
                  </a:moveTo>
                  <a:cubicBezTo>
                    <a:pt x="1620" y="310"/>
                    <a:pt x="1751" y="370"/>
                    <a:pt x="1858" y="477"/>
                  </a:cubicBezTo>
                  <a:cubicBezTo>
                    <a:pt x="1965" y="584"/>
                    <a:pt x="2024" y="715"/>
                    <a:pt x="2024" y="858"/>
                  </a:cubicBezTo>
                  <a:cubicBezTo>
                    <a:pt x="2024" y="1013"/>
                    <a:pt x="1965" y="1144"/>
                    <a:pt x="1858" y="1251"/>
                  </a:cubicBezTo>
                  <a:cubicBezTo>
                    <a:pt x="1751" y="1358"/>
                    <a:pt x="1620" y="1418"/>
                    <a:pt x="1465" y="1418"/>
                  </a:cubicBezTo>
                  <a:cubicBezTo>
                    <a:pt x="1322" y="1418"/>
                    <a:pt x="1191" y="1358"/>
                    <a:pt x="1084" y="1251"/>
                  </a:cubicBezTo>
                  <a:cubicBezTo>
                    <a:pt x="869" y="1037"/>
                    <a:pt x="869" y="679"/>
                    <a:pt x="1084" y="477"/>
                  </a:cubicBezTo>
                  <a:cubicBezTo>
                    <a:pt x="1191" y="370"/>
                    <a:pt x="1322" y="310"/>
                    <a:pt x="1465" y="310"/>
                  </a:cubicBezTo>
                  <a:close/>
                  <a:moveTo>
                    <a:pt x="1489" y="1"/>
                  </a:moveTo>
                  <a:cubicBezTo>
                    <a:pt x="1262" y="1"/>
                    <a:pt x="1036" y="84"/>
                    <a:pt x="869" y="251"/>
                  </a:cubicBezTo>
                  <a:cubicBezTo>
                    <a:pt x="572" y="548"/>
                    <a:pt x="536" y="1025"/>
                    <a:pt x="774" y="1370"/>
                  </a:cubicBezTo>
                  <a:lnTo>
                    <a:pt x="60" y="2084"/>
                  </a:lnTo>
                  <a:cubicBezTo>
                    <a:pt x="0" y="2144"/>
                    <a:pt x="0" y="2239"/>
                    <a:pt x="60" y="2299"/>
                  </a:cubicBezTo>
                  <a:cubicBezTo>
                    <a:pt x="84" y="2334"/>
                    <a:pt x="131" y="2346"/>
                    <a:pt x="179" y="2346"/>
                  </a:cubicBezTo>
                  <a:cubicBezTo>
                    <a:pt x="215" y="2346"/>
                    <a:pt x="262" y="2334"/>
                    <a:pt x="298" y="2299"/>
                  </a:cubicBezTo>
                  <a:lnTo>
                    <a:pt x="1012" y="1584"/>
                  </a:lnTo>
                  <a:cubicBezTo>
                    <a:pt x="1155" y="1691"/>
                    <a:pt x="1322" y="1739"/>
                    <a:pt x="1501" y="1739"/>
                  </a:cubicBezTo>
                  <a:cubicBezTo>
                    <a:pt x="1739" y="1739"/>
                    <a:pt x="1941" y="1644"/>
                    <a:pt x="2108" y="1489"/>
                  </a:cubicBezTo>
                  <a:cubicBezTo>
                    <a:pt x="2263" y="1310"/>
                    <a:pt x="2346" y="1096"/>
                    <a:pt x="2346" y="858"/>
                  </a:cubicBezTo>
                  <a:cubicBezTo>
                    <a:pt x="2346" y="620"/>
                    <a:pt x="2263" y="417"/>
                    <a:pt x="2096" y="251"/>
                  </a:cubicBezTo>
                  <a:cubicBezTo>
                    <a:pt x="1929" y="84"/>
                    <a:pt x="1703" y="1"/>
                    <a:pt x="1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16" name="Google Shape;14116;p89"/>
          <p:cNvGrpSpPr/>
          <p:nvPr/>
        </p:nvGrpSpPr>
        <p:grpSpPr>
          <a:xfrm>
            <a:off x="1770459" y="2709103"/>
            <a:ext cx="254644" cy="348828"/>
            <a:chOff x="1770459" y="2884503"/>
            <a:chExt cx="254644" cy="348828"/>
          </a:xfrm>
        </p:grpSpPr>
        <p:sp>
          <p:nvSpPr>
            <p:cNvPr id="14117" name="Google Shape;14117;p89"/>
            <p:cNvSpPr/>
            <p:nvPr/>
          </p:nvSpPr>
          <p:spPr>
            <a:xfrm>
              <a:off x="1832330" y="2884503"/>
              <a:ext cx="130902" cy="159572"/>
            </a:xfrm>
            <a:custGeom>
              <a:avLst/>
              <a:gdLst/>
              <a:ahLst/>
              <a:cxnLst/>
              <a:rect l="l" t="t" r="r" b="b"/>
              <a:pathLst>
                <a:path w="4132" h="5037" extrusionOk="0">
                  <a:moveTo>
                    <a:pt x="2060" y="0"/>
                  </a:moveTo>
                  <a:cubicBezTo>
                    <a:pt x="953" y="0"/>
                    <a:pt x="36" y="869"/>
                    <a:pt x="0" y="1977"/>
                  </a:cubicBezTo>
                  <a:cubicBezTo>
                    <a:pt x="0" y="2072"/>
                    <a:pt x="60" y="2143"/>
                    <a:pt x="143" y="2143"/>
                  </a:cubicBezTo>
                  <a:cubicBezTo>
                    <a:pt x="238" y="2143"/>
                    <a:pt x="310" y="2084"/>
                    <a:pt x="310" y="2001"/>
                  </a:cubicBezTo>
                  <a:cubicBezTo>
                    <a:pt x="357" y="1060"/>
                    <a:pt x="1131" y="322"/>
                    <a:pt x="2060" y="322"/>
                  </a:cubicBezTo>
                  <a:cubicBezTo>
                    <a:pt x="3036" y="322"/>
                    <a:pt x="3822" y="1120"/>
                    <a:pt x="3822" y="2084"/>
                  </a:cubicBezTo>
                  <a:cubicBezTo>
                    <a:pt x="3822" y="2846"/>
                    <a:pt x="3334" y="3513"/>
                    <a:pt x="2596" y="3751"/>
                  </a:cubicBezTo>
                  <a:cubicBezTo>
                    <a:pt x="2572" y="3763"/>
                    <a:pt x="2524" y="3787"/>
                    <a:pt x="2512" y="3822"/>
                  </a:cubicBezTo>
                  <a:lnTo>
                    <a:pt x="2060" y="4572"/>
                  </a:lnTo>
                  <a:lnTo>
                    <a:pt x="1619" y="3822"/>
                  </a:lnTo>
                  <a:cubicBezTo>
                    <a:pt x="1608" y="3798"/>
                    <a:pt x="1572" y="3763"/>
                    <a:pt x="1524" y="3751"/>
                  </a:cubicBezTo>
                  <a:cubicBezTo>
                    <a:pt x="977" y="3572"/>
                    <a:pt x="548" y="3144"/>
                    <a:pt x="381" y="2572"/>
                  </a:cubicBezTo>
                  <a:cubicBezTo>
                    <a:pt x="362" y="2503"/>
                    <a:pt x="293" y="2459"/>
                    <a:pt x="230" y="2459"/>
                  </a:cubicBezTo>
                  <a:cubicBezTo>
                    <a:pt x="216" y="2459"/>
                    <a:pt x="203" y="2461"/>
                    <a:pt x="191" y="2465"/>
                  </a:cubicBezTo>
                  <a:cubicBezTo>
                    <a:pt x="95" y="2501"/>
                    <a:pt x="60" y="2584"/>
                    <a:pt x="84" y="2667"/>
                  </a:cubicBezTo>
                  <a:cubicBezTo>
                    <a:pt x="274" y="3298"/>
                    <a:pt x="750" y="3810"/>
                    <a:pt x="1381" y="4037"/>
                  </a:cubicBezTo>
                  <a:lnTo>
                    <a:pt x="1929" y="4953"/>
                  </a:lnTo>
                  <a:cubicBezTo>
                    <a:pt x="1965" y="5001"/>
                    <a:pt x="2000" y="5037"/>
                    <a:pt x="2060" y="5037"/>
                  </a:cubicBezTo>
                  <a:cubicBezTo>
                    <a:pt x="2120" y="5037"/>
                    <a:pt x="2167" y="5001"/>
                    <a:pt x="2191" y="4953"/>
                  </a:cubicBezTo>
                  <a:lnTo>
                    <a:pt x="2751" y="4037"/>
                  </a:lnTo>
                  <a:cubicBezTo>
                    <a:pt x="3584" y="3739"/>
                    <a:pt x="4132" y="2965"/>
                    <a:pt x="4132" y="2084"/>
                  </a:cubicBezTo>
                  <a:cubicBezTo>
                    <a:pt x="4132" y="941"/>
                    <a:pt x="3215" y="0"/>
                    <a:pt x="2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8" name="Google Shape;14118;p89"/>
            <p:cNvSpPr/>
            <p:nvPr/>
          </p:nvSpPr>
          <p:spPr>
            <a:xfrm>
              <a:off x="1861000" y="2912698"/>
              <a:ext cx="75842" cy="72167"/>
            </a:xfrm>
            <a:custGeom>
              <a:avLst/>
              <a:gdLst/>
              <a:ahLst/>
              <a:cxnLst/>
              <a:rect l="l" t="t" r="r" b="b"/>
              <a:pathLst>
                <a:path w="2394" h="2278" extrusionOk="0">
                  <a:moveTo>
                    <a:pt x="1441" y="313"/>
                  </a:moveTo>
                  <a:cubicBezTo>
                    <a:pt x="1572" y="313"/>
                    <a:pt x="1715" y="360"/>
                    <a:pt x="1810" y="468"/>
                  </a:cubicBezTo>
                  <a:cubicBezTo>
                    <a:pt x="2036" y="670"/>
                    <a:pt x="2036" y="1015"/>
                    <a:pt x="1834" y="1218"/>
                  </a:cubicBezTo>
                  <a:cubicBezTo>
                    <a:pt x="1726" y="1325"/>
                    <a:pt x="1587" y="1378"/>
                    <a:pt x="1448" y="1378"/>
                  </a:cubicBezTo>
                  <a:cubicBezTo>
                    <a:pt x="1310" y="1378"/>
                    <a:pt x="1173" y="1325"/>
                    <a:pt x="1072" y="1218"/>
                  </a:cubicBezTo>
                  <a:cubicBezTo>
                    <a:pt x="857" y="1015"/>
                    <a:pt x="857" y="670"/>
                    <a:pt x="1072" y="468"/>
                  </a:cubicBezTo>
                  <a:cubicBezTo>
                    <a:pt x="1167" y="360"/>
                    <a:pt x="1310" y="313"/>
                    <a:pt x="1441" y="313"/>
                  </a:cubicBezTo>
                  <a:close/>
                  <a:moveTo>
                    <a:pt x="1451" y="0"/>
                  </a:moveTo>
                  <a:cubicBezTo>
                    <a:pt x="1232" y="0"/>
                    <a:pt x="1012" y="81"/>
                    <a:pt x="845" y="241"/>
                  </a:cubicBezTo>
                  <a:cubicBezTo>
                    <a:pt x="548" y="539"/>
                    <a:pt x="524" y="992"/>
                    <a:pt x="738" y="1325"/>
                  </a:cubicBezTo>
                  <a:lnTo>
                    <a:pt x="60" y="2015"/>
                  </a:lnTo>
                  <a:cubicBezTo>
                    <a:pt x="0" y="2075"/>
                    <a:pt x="0" y="2182"/>
                    <a:pt x="60" y="2242"/>
                  </a:cubicBezTo>
                  <a:cubicBezTo>
                    <a:pt x="83" y="2265"/>
                    <a:pt x="131" y="2277"/>
                    <a:pt x="179" y="2277"/>
                  </a:cubicBezTo>
                  <a:cubicBezTo>
                    <a:pt x="226" y="2277"/>
                    <a:pt x="262" y="2265"/>
                    <a:pt x="298" y="2242"/>
                  </a:cubicBezTo>
                  <a:lnTo>
                    <a:pt x="976" y="1551"/>
                  </a:lnTo>
                  <a:cubicBezTo>
                    <a:pt x="1131" y="1658"/>
                    <a:pt x="1298" y="1706"/>
                    <a:pt x="1453" y="1706"/>
                  </a:cubicBezTo>
                  <a:cubicBezTo>
                    <a:pt x="1679" y="1706"/>
                    <a:pt x="1881" y="1611"/>
                    <a:pt x="2072" y="1444"/>
                  </a:cubicBezTo>
                  <a:cubicBezTo>
                    <a:pt x="2393" y="1122"/>
                    <a:pt x="2393" y="575"/>
                    <a:pt x="2048" y="241"/>
                  </a:cubicBezTo>
                  <a:cubicBezTo>
                    <a:pt x="1887" y="81"/>
                    <a:pt x="1670" y="0"/>
                    <a:pt x="14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9" name="Google Shape;14119;p89"/>
            <p:cNvSpPr/>
            <p:nvPr/>
          </p:nvSpPr>
          <p:spPr>
            <a:xfrm>
              <a:off x="1818359" y="3060644"/>
              <a:ext cx="57753" cy="24172"/>
            </a:xfrm>
            <a:custGeom>
              <a:avLst/>
              <a:gdLst/>
              <a:ahLst/>
              <a:cxnLst/>
              <a:rect l="l" t="t" r="r" b="b"/>
              <a:pathLst>
                <a:path w="1823" h="763" extrusionOk="0">
                  <a:moveTo>
                    <a:pt x="181" y="0"/>
                  </a:moveTo>
                  <a:cubicBezTo>
                    <a:pt x="116" y="0"/>
                    <a:pt x="55" y="43"/>
                    <a:pt x="36" y="108"/>
                  </a:cubicBezTo>
                  <a:cubicBezTo>
                    <a:pt x="1" y="203"/>
                    <a:pt x="48" y="286"/>
                    <a:pt x="144" y="322"/>
                  </a:cubicBezTo>
                  <a:lnTo>
                    <a:pt x="1584" y="763"/>
                  </a:lnTo>
                  <a:lnTo>
                    <a:pt x="1632" y="763"/>
                  </a:lnTo>
                  <a:cubicBezTo>
                    <a:pt x="1703" y="763"/>
                    <a:pt x="1763" y="727"/>
                    <a:pt x="1775" y="643"/>
                  </a:cubicBezTo>
                  <a:cubicBezTo>
                    <a:pt x="1822" y="572"/>
                    <a:pt x="1775" y="465"/>
                    <a:pt x="1691" y="453"/>
                  </a:cubicBezTo>
                  <a:lnTo>
                    <a:pt x="239" y="12"/>
                  </a:lnTo>
                  <a:cubicBezTo>
                    <a:pt x="220" y="4"/>
                    <a:pt x="200"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0" name="Google Shape;14120;p89"/>
            <p:cNvSpPr/>
            <p:nvPr/>
          </p:nvSpPr>
          <p:spPr>
            <a:xfrm>
              <a:off x="1818359" y="3078384"/>
              <a:ext cx="57753" cy="24552"/>
            </a:xfrm>
            <a:custGeom>
              <a:avLst/>
              <a:gdLst/>
              <a:ahLst/>
              <a:cxnLst/>
              <a:rect l="l" t="t" r="r" b="b"/>
              <a:pathLst>
                <a:path w="1823" h="775" extrusionOk="0">
                  <a:moveTo>
                    <a:pt x="182" y="0"/>
                  </a:moveTo>
                  <a:cubicBezTo>
                    <a:pt x="116" y="0"/>
                    <a:pt x="55" y="45"/>
                    <a:pt x="36" y="119"/>
                  </a:cubicBezTo>
                  <a:cubicBezTo>
                    <a:pt x="1" y="203"/>
                    <a:pt x="48" y="298"/>
                    <a:pt x="144" y="322"/>
                  </a:cubicBezTo>
                  <a:lnTo>
                    <a:pt x="1584" y="774"/>
                  </a:lnTo>
                  <a:lnTo>
                    <a:pt x="1632" y="774"/>
                  </a:lnTo>
                  <a:cubicBezTo>
                    <a:pt x="1703" y="774"/>
                    <a:pt x="1763" y="726"/>
                    <a:pt x="1775" y="655"/>
                  </a:cubicBezTo>
                  <a:cubicBezTo>
                    <a:pt x="1822" y="584"/>
                    <a:pt x="1775" y="488"/>
                    <a:pt x="1691" y="464"/>
                  </a:cubicBezTo>
                  <a:lnTo>
                    <a:pt x="239" y="12"/>
                  </a:lnTo>
                  <a:cubicBezTo>
                    <a:pt x="220" y="4"/>
                    <a:pt x="201"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1" name="Google Shape;14121;p89"/>
            <p:cNvSpPr/>
            <p:nvPr/>
          </p:nvSpPr>
          <p:spPr>
            <a:xfrm>
              <a:off x="1818359" y="3096474"/>
              <a:ext cx="57753" cy="24172"/>
            </a:xfrm>
            <a:custGeom>
              <a:avLst/>
              <a:gdLst/>
              <a:ahLst/>
              <a:cxnLst/>
              <a:rect l="l" t="t" r="r" b="b"/>
              <a:pathLst>
                <a:path w="1823" h="763" extrusionOk="0">
                  <a:moveTo>
                    <a:pt x="181" y="1"/>
                  </a:moveTo>
                  <a:cubicBezTo>
                    <a:pt x="116" y="1"/>
                    <a:pt x="55" y="44"/>
                    <a:pt x="36" y="108"/>
                  </a:cubicBezTo>
                  <a:cubicBezTo>
                    <a:pt x="1" y="203"/>
                    <a:pt x="48" y="286"/>
                    <a:pt x="144" y="322"/>
                  </a:cubicBezTo>
                  <a:lnTo>
                    <a:pt x="1584" y="763"/>
                  </a:lnTo>
                  <a:lnTo>
                    <a:pt x="1632" y="763"/>
                  </a:lnTo>
                  <a:cubicBezTo>
                    <a:pt x="1703" y="763"/>
                    <a:pt x="1763" y="727"/>
                    <a:pt x="1775" y="644"/>
                  </a:cubicBezTo>
                  <a:cubicBezTo>
                    <a:pt x="1822" y="572"/>
                    <a:pt x="1775" y="489"/>
                    <a:pt x="1691" y="453"/>
                  </a:cubicBezTo>
                  <a:lnTo>
                    <a:pt x="239" y="13"/>
                  </a:lnTo>
                  <a:cubicBezTo>
                    <a:pt x="220" y="4"/>
                    <a:pt x="200"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2" name="Google Shape;14122;p89"/>
            <p:cNvSpPr/>
            <p:nvPr/>
          </p:nvSpPr>
          <p:spPr>
            <a:xfrm>
              <a:off x="2022410" y="3029914"/>
              <a:ext cx="760" cy="570"/>
            </a:xfrm>
            <a:custGeom>
              <a:avLst/>
              <a:gdLst/>
              <a:ahLst/>
              <a:cxnLst/>
              <a:rect l="l" t="t" r="r" b="b"/>
              <a:pathLst>
                <a:path w="24" h="18" extrusionOk="0">
                  <a:moveTo>
                    <a:pt x="3" y="0"/>
                  </a:moveTo>
                  <a:cubicBezTo>
                    <a:pt x="0" y="0"/>
                    <a:pt x="21" y="18"/>
                    <a:pt x="23" y="18"/>
                  </a:cubicBezTo>
                  <a:cubicBezTo>
                    <a:pt x="24" y="18"/>
                    <a:pt x="22" y="15"/>
                    <a:pt x="13" y="6"/>
                  </a:cubicBezTo>
                  <a:cubicBezTo>
                    <a:pt x="7" y="2"/>
                    <a:pt x="4" y="0"/>
                    <a:pt x="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3" name="Google Shape;14123;p89"/>
            <p:cNvSpPr/>
            <p:nvPr/>
          </p:nvSpPr>
          <p:spPr>
            <a:xfrm>
              <a:off x="1770459" y="3017337"/>
              <a:ext cx="254644" cy="215994"/>
            </a:xfrm>
            <a:custGeom>
              <a:avLst/>
              <a:gdLst/>
              <a:ahLst/>
              <a:cxnLst/>
              <a:rect l="l" t="t" r="r" b="b"/>
              <a:pathLst>
                <a:path w="8038" h="6818" extrusionOk="0">
                  <a:moveTo>
                    <a:pt x="7275" y="391"/>
                  </a:moveTo>
                  <a:lnTo>
                    <a:pt x="7275" y="3677"/>
                  </a:lnTo>
                  <a:lnTo>
                    <a:pt x="4180" y="4677"/>
                  </a:lnTo>
                  <a:lnTo>
                    <a:pt x="4180" y="2570"/>
                  </a:lnTo>
                  <a:lnTo>
                    <a:pt x="4180" y="1760"/>
                  </a:lnTo>
                  <a:lnTo>
                    <a:pt x="4180" y="1391"/>
                  </a:lnTo>
                  <a:lnTo>
                    <a:pt x="7275" y="391"/>
                  </a:lnTo>
                  <a:close/>
                  <a:moveTo>
                    <a:pt x="310" y="748"/>
                  </a:moveTo>
                  <a:lnTo>
                    <a:pt x="429" y="796"/>
                  </a:lnTo>
                  <a:lnTo>
                    <a:pt x="429" y="3820"/>
                  </a:lnTo>
                  <a:cubicBezTo>
                    <a:pt x="429" y="3892"/>
                    <a:pt x="477" y="3951"/>
                    <a:pt x="548" y="3963"/>
                  </a:cubicBezTo>
                  <a:lnTo>
                    <a:pt x="3858" y="5023"/>
                  </a:lnTo>
                  <a:lnTo>
                    <a:pt x="3858" y="5630"/>
                  </a:lnTo>
                  <a:lnTo>
                    <a:pt x="310" y="4499"/>
                  </a:lnTo>
                  <a:lnTo>
                    <a:pt x="310" y="1332"/>
                  </a:lnTo>
                  <a:lnTo>
                    <a:pt x="310" y="748"/>
                  </a:lnTo>
                  <a:close/>
                  <a:moveTo>
                    <a:pt x="7704" y="748"/>
                  </a:moveTo>
                  <a:lnTo>
                    <a:pt x="7704" y="1332"/>
                  </a:lnTo>
                  <a:lnTo>
                    <a:pt x="7704" y="4499"/>
                  </a:lnTo>
                  <a:lnTo>
                    <a:pt x="4168" y="5630"/>
                  </a:lnTo>
                  <a:lnTo>
                    <a:pt x="4168" y="5023"/>
                  </a:lnTo>
                  <a:lnTo>
                    <a:pt x="7466" y="3963"/>
                  </a:lnTo>
                  <a:cubicBezTo>
                    <a:pt x="7525" y="3951"/>
                    <a:pt x="7585" y="3880"/>
                    <a:pt x="7585" y="3820"/>
                  </a:cubicBezTo>
                  <a:lnTo>
                    <a:pt x="7585" y="796"/>
                  </a:lnTo>
                  <a:lnTo>
                    <a:pt x="7704" y="748"/>
                  </a:lnTo>
                  <a:close/>
                  <a:moveTo>
                    <a:pt x="310" y="4844"/>
                  </a:moveTo>
                  <a:lnTo>
                    <a:pt x="3858" y="5975"/>
                  </a:lnTo>
                  <a:lnTo>
                    <a:pt x="3858" y="6440"/>
                  </a:lnTo>
                  <a:lnTo>
                    <a:pt x="310" y="5309"/>
                  </a:lnTo>
                  <a:lnTo>
                    <a:pt x="310" y="4844"/>
                  </a:lnTo>
                  <a:close/>
                  <a:moveTo>
                    <a:pt x="595" y="0"/>
                  </a:moveTo>
                  <a:cubicBezTo>
                    <a:pt x="562" y="0"/>
                    <a:pt x="522" y="17"/>
                    <a:pt x="489" y="34"/>
                  </a:cubicBezTo>
                  <a:cubicBezTo>
                    <a:pt x="441" y="70"/>
                    <a:pt x="429" y="105"/>
                    <a:pt x="429" y="165"/>
                  </a:cubicBezTo>
                  <a:lnTo>
                    <a:pt x="429" y="439"/>
                  </a:lnTo>
                  <a:lnTo>
                    <a:pt x="203" y="367"/>
                  </a:lnTo>
                  <a:cubicBezTo>
                    <a:pt x="189" y="360"/>
                    <a:pt x="175" y="358"/>
                    <a:pt x="161" y="358"/>
                  </a:cubicBezTo>
                  <a:cubicBezTo>
                    <a:pt x="127" y="358"/>
                    <a:pt x="94" y="374"/>
                    <a:pt x="60" y="391"/>
                  </a:cubicBezTo>
                  <a:cubicBezTo>
                    <a:pt x="12" y="427"/>
                    <a:pt x="1" y="463"/>
                    <a:pt x="1" y="522"/>
                  </a:cubicBezTo>
                  <a:lnTo>
                    <a:pt x="1" y="1332"/>
                  </a:lnTo>
                  <a:lnTo>
                    <a:pt x="1" y="4618"/>
                  </a:lnTo>
                  <a:lnTo>
                    <a:pt x="1" y="5428"/>
                  </a:lnTo>
                  <a:cubicBezTo>
                    <a:pt x="1" y="5499"/>
                    <a:pt x="48" y="5559"/>
                    <a:pt x="120" y="5570"/>
                  </a:cubicBezTo>
                  <a:lnTo>
                    <a:pt x="3977" y="6809"/>
                  </a:lnTo>
                  <a:cubicBezTo>
                    <a:pt x="3989" y="6815"/>
                    <a:pt x="4001" y="6818"/>
                    <a:pt x="4016" y="6818"/>
                  </a:cubicBezTo>
                  <a:cubicBezTo>
                    <a:pt x="4031" y="6818"/>
                    <a:pt x="4049" y="6815"/>
                    <a:pt x="4073" y="6809"/>
                  </a:cubicBezTo>
                  <a:lnTo>
                    <a:pt x="6061" y="6166"/>
                  </a:lnTo>
                  <a:cubicBezTo>
                    <a:pt x="6144" y="6130"/>
                    <a:pt x="6192" y="6047"/>
                    <a:pt x="6156" y="5963"/>
                  </a:cubicBezTo>
                  <a:cubicBezTo>
                    <a:pt x="6138" y="5890"/>
                    <a:pt x="6076" y="5844"/>
                    <a:pt x="6011" y="5844"/>
                  </a:cubicBezTo>
                  <a:cubicBezTo>
                    <a:pt x="5992" y="5844"/>
                    <a:pt x="5972" y="5848"/>
                    <a:pt x="5954" y="5856"/>
                  </a:cubicBezTo>
                  <a:lnTo>
                    <a:pt x="4180" y="6440"/>
                  </a:lnTo>
                  <a:lnTo>
                    <a:pt x="4180" y="5975"/>
                  </a:lnTo>
                  <a:lnTo>
                    <a:pt x="7728" y="4844"/>
                  </a:lnTo>
                  <a:lnTo>
                    <a:pt x="7728" y="5309"/>
                  </a:lnTo>
                  <a:lnTo>
                    <a:pt x="6597" y="5666"/>
                  </a:lnTo>
                  <a:cubicBezTo>
                    <a:pt x="6501" y="5690"/>
                    <a:pt x="6454" y="5773"/>
                    <a:pt x="6489" y="5868"/>
                  </a:cubicBezTo>
                  <a:cubicBezTo>
                    <a:pt x="6501" y="5940"/>
                    <a:pt x="6573" y="5987"/>
                    <a:pt x="6632" y="5987"/>
                  </a:cubicBezTo>
                  <a:cubicBezTo>
                    <a:pt x="6656" y="5987"/>
                    <a:pt x="6668" y="5987"/>
                    <a:pt x="6680" y="5975"/>
                  </a:cubicBezTo>
                  <a:lnTo>
                    <a:pt x="7918" y="5570"/>
                  </a:lnTo>
                  <a:cubicBezTo>
                    <a:pt x="7978" y="5559"/>
                    <a:pt x="8037" y="5475"/>
                    <a:pt x="8037" y="5416"/>
                  </a:cubicBezTo>
                  <a:lnTo>
                    <a:pt x="8037" y="4618"/>
                  </a:lnTo>
                  <a:lnTo>
                    <a:pt x="8037" y="1332"/>
                  </a:lnTo>
                  <a:lnTo>
                    <a:pt x="8037" y="522"/>
                  </a:lnTo>
                  <a:cubicBezTo>
                    <a:pt x="8037" y="486"/>
                    <a:pt x="8002" y="439"/>
                    <a:pt x="7966" y="403"/>
                  </a:cubicBezTo>
                  <a:cubicBezTo>
                    <a:pt x="7931" y="386"/>
                    <a:pt x="7896" y="375"/>
                    <a:pt x="7857" y="375"/>
                  </a:cubicBezTo>
                  <a:cubicBezTo>
                    <a:pt x="7842" y="375"/>
                    <a:pt x="7827" y="376"/>
                    <a:pt x="7811" y="379"/>
                  </a:cubicBezTo>
                  <a:lnTo>
                    <a:pt x="7585" y="451"/>
                  </a:lnTo>
                  <a:lnTo>
                    <a:pt x="7585" y="189"/>
                  </a:lnTo>
                  <a:cubicBezTo>
                    <a:pt x="7585" y="141"/>
                    <a:pt x="7561" y="82"/>
                    <a:pt x="7525" y="46"/>
                  </a:cubicBezTo>
                  <a:cubicBezTo>
                    <a:pt x="7499" y="29"/>
                    <a:pt x="7467" y="17"/>
                    <a:pt x="7428" y="17"/>
                  </a:cubicBezTo>
                  <a:cubicBezTo>
                    <a:pt x="7413" y="17"/>
                    <a:pt x="7398" y="19"/>
                    <a:pt x="7382" y="22"/>
                  </a:cubicBezTo>
                  <a:lnTo>
                    <a:pt x="4013" y="1094"/>
                  </a:lnTo>
                  <a:lnTo>
                    <a:pt x="1965" y="439"/>
                  </a:lnTo>
                  <a:cubicBezTo>
                    <a:pt x="1944" y="431"/>
                    <a:pt x="1923" y="427"/>
                    <a:pt x="1903" y="427"/>
                  </a:cubicBezTo>
                  <a:cubicBezTo>
                    <a:pt x="1835" y="427"/>
                    <a:pt x="1778" y="472"/>
                    <a:pt x="1751" y="546"/>
                  </a:cubicBezTo>
                  <a:cubicBezTo>
                    <a:pt x="1727" y="629"/>
                    <a:pt x="1775" y="725"/>
                    <a:pt x="1858" y="748"/>
                  </a:cubicBezTo>
                  <a:lnTo>
                    <a:pt x="3834" y="1391"/>
                  </a:lnTo>
                  <a:lnTo>
                    <a:pt x="3834" y="1760"/>
                  </a:lnTo>
                  <a:lnTo>
                    <a:pt x="3834" y="2570"/>
                  </a:lnTo>
                  <a:lnTo>
                    <a:pt x="3834" y="4677"/>
                  </a:lnTo>
                  <a:lnTo>
                    <a:pt x="739" y="3677"/>
                  </a:lnTo>
                  <a:lnTo>
                    <a:pt x="739" y="391"/>
                  </a:lnTo>
                  <a:lnTo>
                    <a:pt x="1215" y="546"/>
                  </a:lnTo>
                  <a:cubicBezTo>
                    <a:pt x="1232" y="550"/>
                    <a:pt x="1248" y="552"/>
                    <a:pt x="1264" y="552"/>
                  </a:cubicBezTo>
                  <a:cubicBezTo>
                    <a:pt x="1338" y="552"/>
                    <a:pt x="1400" y="508"/>
                    <a:pt x="1429" y="439"/>
                  </a:cubicBezTo>
                  <a:cubicBezTo>
                    <a:pt x="1453" y="344"/>
                    <a:pt x="1406" y="260"/>
                    <a:pt x="1322" y="225"/>
                  </a:cubicBezTo>
                  <a:lnTo>
                    <a:pt x="632" y="10"/>
                  </a:lnTo>
                  <a:cubicBezTo>
                    <a:pt x="621" y="3"/>
                    <a:pt x="609" y="0"/>
                    <a:pt x="5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4" name="Google Shape;14124;p89"/>
            <p:cNvSpPr/>
            <p:nvPr/>
          </p:nvSpPr>
          <p:spPr>
            <a:xfrm>
              <a:off x="1929271" y="3055987"/>
              <a:ext cx="38111" cy="47298"/>
            </a:xfrm>
            <a:custGeom>
              <a:avLst/>
              <a:gdLst/>
              <a:ahLst/>
              <a:cxnLst/>
              <a:rect l="l" t="t" r="r" b="b"/>
              <a:pathLst>
                <a:path w="1203" h="1493" extrusionOk="0">
                  <a:moveTo>
                    <a:pt x="881" y="374"/>
                  </a:moveTo>
                  <a:lnTo>
                    <a:pt x="881" y="945"/>
                  </a:lnTo>
                  <a:lnTo>
                    <a:pt x="345" y="1112"/>
                  </a:lnTo>
                  <a:lnTo>
                    <a:pt x="345" y="540"/>
                  </a:lnTo>
                  <a:lnTo>
                    <a:pt x="881" y="374"/>
                  </a:lnTo>
                  <a:close/>
                  <a:moveTo>
                    <a:pt x="1029" y="0"/>
                  </a:moveTo>
                  <a:cubicBezTo>
                    <a:pt x="1017" y="0"/>
                    <a:pt x="1003" y="2"/>
                    <a:pt x="988" y="5"/>
                  </a:cubicBezTo>
                  <a:lnTo>
                    <a:pt x="119" y="279"/>
                  </a:lnTo>
                  <a:cubicBezTo>
                    <a:pt x="60" y="290"/>
                    <a:pt x="0" y="362"/>
                    <a:pt x="0" y="421"/>
                  </a:cubicBezTo>
                  <a:lnTo>
                    <a:pt x="0" y="1326"/>
                  </a:lnTo>
                  <a:cubicBezTo>
                    <a:pt x="0" y="1374"/>
                    <a:pt x="24" y="1433"/>
                    <a:pt x="60" y="1469"/>
                  </a:cubicBezTo>
                  <a:cubicBezTo>
                    <a:pt x="83" y="1481"/>
                    <a:pt x="119" y="1493"/>
                    <a:pt x="155" y="1493"/>
                  </a:cubicBezTo>
                  <a:cubicBezTo>
                    <a:pt x="167" y="1493"/>
                    <a:pt x="179" y="1493"/>
                    <a:pt x="191" y="1481"/>
                  </a:cubicBezTo>
                  <a:lnTo>
                    <a:pt x="1060" y="1207"/>
                  </a:lnTo>
                  <a:cubicBezTo>
                    <a:pt x="1119" y="1195"/>
                    <a:pt x="1179" y="1124"/>
                    <a:pt x="1179" y="1064"/>
                  </a:cubicBezTo>
                  <a:lnTo>
                    <a:pt x="1179" y="159"/>
                  </a:lnTo>
                  <a:cubicBezTo>
                    <a:pt x="1203" y="112"/>
                    <a:pt x="1179" y="64"/>
                    <a:pt x="1131" y="40"/>
                  </a:cubicBezTo>
                  <a:cubicBezTo>
                    <a:pt x="1095" y="14"/>
                    <a:pt x="1066" y="0"/>
                    <a:pt x="10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25" name="Google Shape;14125;p89"/>
          <p:cNvGrpSpPr/>
          <p:nvPr/>
        </p:nvGrpSpPr>
        <p:grpSpPr>
          <a:xfrm>
            <a:off x="1317466" y="2709483"/>
            <a:ext cx="258382" cy="348543"/>
            <a:chOff x="1317466" y="2884883"/>
            <a:chExt cx="258382" cy="348543"/>
          </a:xfrm>
        </p:grpSpPr>
        <p:sp>
          <p:nvSpPr>
            <p:cNvPr id="14126" name="Google Shape;14126;p89"/>
            <p:cNvSpPr/>
            <p:nvPr/>
          </p:nvSpPr>
          <p:spPr>
            <a:xfrm>
              <a:off x="1317847" y="2916943"/>
              <a:ext cx="51702" cy="278404"/>
            </a:xfrm>
            <a:custGeom>
              <a:avLst/>
              <a:gdLst/>
              <a:ahLst/>
              <a:cxnLst/>
              <a:rect l="l" t="t" r="r" b="b"/>
              <a:pathLst>
                <a:path w="1632" h="8788" extrusionOk="0">
                  <a:moveTo>
                    <a:pt x="167" y="0"/>
                  </a:moveTo>
                  <a:cubicBezTo>
                    <a:pt x="72" y="0"/>
                    <a:pt x="0" y="84"/>
                    <a:pt x="0" y="167"/>
                  </a:cubicBezTo>
                  <a:lnTo>
                    <a:pt x="0" y="8620"/>
                  </a:lnTo>
                  <a:cubicBezTo>
                    <a:pt x="0" y="8716"/>
                    <a:pt x="72" y="8787"/>
                    <a:pt x="167" y="8787"/>
                  </a:cubicBezTo>
                  <a:cubicBezTo>
                    <a:pt x="250" y="8787"/>
                    <a:pt x="322" y="8716"/>
                    <a:pt x="322" y="8620"/>
                  </a:cubicBezTo>
                  <a:lnTo>
                    <a:pt x="322" y="334"/>
                  </a:lnTo>
                  <a:lnTo>
                    <a:pt x="1476" y="334"/>
                  </a:lnTo>
                  <a:cubicBezTo>
                    <a:pt x="1560" y="334"/>
                    <a:pt x="1631" y="250"/>
                    <a:pt x="1631" y="167"/>
                  </a:cubicBezTo>
                  <a:cubicBezTo>
                    <a:pt x="1631" y="72"/>
                    <a:pt x="1560" y="0"/>
                    <a:pt x="14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7" name="Google Shape;14127;p89"/>
            <p:cNvSpPr/>
            <p:nvPr/>
          </p:nvSpPr>
          <p:spPr>
            <a:xfrm>
              <a:off x="1394766" y="3181725"/>
              <a:ext cx="32852" cy="32852"/>
            </a:xfrm>
            <a:custGeom>
              <a:avLst/>
              <a:gdLst/>
              <a:ahLst/>
              <a:cxnLst/>
              <a:rect l="l" t="t" r="r" b="b"/>
              <a:pathLst>
                <a:path w="1037" h="1037" extrusionOk="0">
                  <a:moveTo>
                    <a:pt x="513" y="322"/>
                  </a:moveTo>
                  <a:cubicBezTo>
                    <a:pt x="620" y="322"/>
                    <a:pt x="715" y="417"/>
                    <a:pt x="715" y="512"/>
                  </a:cubicBezTo>
                  <a:cubicBezTo>
                    <a:pt x="715" y="620"/>
                    <a:pt x="620" y="715"/>
                    <a:pt x="513" y="715"/>
                  </a:cubicBezTo>
                  <a:cubicBezTo>
                    <a:pt x="418" y="715"/>
                    <a:pt x="322" y="620"/>
                    <a:pt x="322" y="512"/>
                  </a:cubicBezTo>
                  <a:cubicBezTo>
                    <a:pt x="322" y="417"/>
                    <a:pt x="418" y="322"/>
                    <a:pt x="513" y="322"/>
                  </a:cubicBezTo>
                  <a:close/>
                  <a:moveTo>
                    <a:pt x="513" y="0"/>
                  </a:moveTo>
                  <a:cubicBezTo>
                    <a:pt x="239" y="0"/>
                    <a:pt x="1" y="239"/>
                    <a:pt x="1" y="512"/>
                  </a:cubicBezTo>
                  <a:cubicBezTo>
                    <a:pt x="1" y="798"/>
                    <a:pt x="239" y="1036"/>
                    <a:pt x="513" y="1036"/>
                  </a:cubicBezTo>
                  <a:cubicBezTo>
                    <a:pt x="799" y="1036"/>
                    <a:pt x="1037" y="798"/>
                    <a:pt x="1037" y="512"/>
                  </a:cubicBezTo>
                  <a:cubicBezTo>
                    <a:pt x="1037" y="215"/>
                    <a:pt x="799"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8" name="Google Shape;14128;p89"/>
            <p:cNvSpPr/>
            <p:nvPr/>
          </p:nvSpPr>
          <p:spPr>
            <a:xfrm>
              <a:off x="1317466" y="2884883"/>
              <a:ext cx="258382" cy="348543"/>
            </a:xfrm>
            <a:custGeom>
              <a:avLst/>
              <a:gdLst/>
              <a:ahLst/>
              <a:cxnLst/>
              <a:rect l="l" t="t" r="r" b="b"/>
              <a:pathLst>
                <a:path w="8156" h="11002" extrusionOk="0">
                  <a:moveTo>
                    <a:pt x="3870" y="2322"/>
                  </a:moveTo>
                  <a:cubicBezTo>
                    <a:pt x="3929" y="3072"/>
                    <a:pt x="4370" y="3703"/>
                    <a:pt x="5013" y="4048"/>
                  </a:cubicBezTo>
                  <a:lnTo>
                    <a:pt x="5013" y="8966"/>
                  </a:lnTo>
                  <a:lnTo>
                    <a:pt x="893" y="8966"/>
                  </a:lnTo>
                  <a:lnTo>
                    <a:pt x="893" y="2322"/>
                  </a:lnTo>
                  <a:close/>
                  <a:moveTo>
                    <a:pt x="6013" y="0"/>
                  </a:moveTo>
                  <a:cubicBezTo>
                    <a:pt x="5239" y="0"/>
                    <a:pt x="4560" y="405"/>
                    <a:pt x="4179" y="1024"/>
                  </a:cubicBezTo>
                  <a:lnTo>
                    <a:pt x="2108" y="1024"/>
                  </a:lnTo>
                  <a:cubicBezTo>
                    <a:pt x="2024" y="1024"/>
                    <a:pt x="1941" y="1108"/>
                    <a:pt x="1941" y="1191"/>
                  </a:cubicBezTo>
                  <a:cubicBezTo>
                    <a:pt x="1941" y="1286"/>
                    <a:pt x="2024" y="1358"/>
                    <a:pt x="2108" y="1358"/>
                  </a:cubicBezTo>
                  <a:lnTo>
                    <a:pt x="4013" y="1358"/>
                  </a:lnTo>
                  <a:cubicBezTo>
                    <a:pt x="3929" y="1560"/>
                    <a:pt x="3882" y="1786"/>
                    <a:pt x="3870" y="2024"/>
                  </a:cubicBezTo>
                  <a:lnTo>
                    <a:pt x="726" y="2024"/>
                  </a:lnTo>
                  <a:cubicBezTo>
                    <a:pt x="631" y="2024"/>
                    <a:pt x="560" y="2096"/>
                    <a:pt x="560" y="2191"/>
                  </a:cubicBezTo>
                  <a:lnTo>
                    <a:pt x="560" y="9132"/>
                  </a:lnTo>
                  <a:cubicBezTo>
                    <a:pt x="560" y="9216"/>
                    <a:pt x="631" y="9287"/>
                    <a:pt x="726" y="9287"/>
                  </a:cubicBezTo>
                  <a:lnTo>
                    <a:pt x="5156" y="9287"/>
                  </a:lnTo>
                  <a:cubicBezTo>
                    <a:pt x="5251" y="9287"/>
                    <a:pt x="5322" y="9216"/>
                    <a:pt x="5322" y="9132"/>
                  </a:cubicBezTo>
                  <a:lnTo>
                    <a:pt x="5322" y="4191"/>
                  </a:lnTo>
                  <a:cubicBezTo>
                    <a:pt x="5394" y="4215"/>
                    <a:pt x="5489" y="4227"/>
                    <a:pt x="5560" y="4251"/>
                  </a:cubicBezTo>
                  <a:lnTo>
                    <a:pt x="5560" y="10680"/>
                  </a:lnTo>
                  <a:lnTo>
                    <a:pt x="322" y="10680"/>
                  </a:lnTo>
                  <a:lnTo>
                    <a:pt x="322" y="10263"/>
                  </a:lnTo>
                  <a:cubicBezTo>
                    <a:pt x="322" y="10168"/>
                    <a:pt x="250" y="10097"/>
                    <a:pt x="155" y="10097"/>
                  </a:cubicBezTo>
                  <a:cubicBezTo>
                    <a:pt x="72" y="10097"/>
                    <a:pt x="0" y="10168"/>
                    <a:pt x="0" y="10263"/>
                  </a:cubicBezTo>
                  <a:lnTo>
                    <a:pt x="0" y="10835"/>
                  </a:lnTo>
                  <a:cubicBezTo>
                    <a:pt x="0" y="10930"/>
                    <a:pt x="72" y="11002"/>
                    <a:pt x="155" y="11002"/>
                  </a:cubicBezTo>
                  <a:lnTo>
                    <a:pt x="5727" y="11002"/>
                  </a:lnTo>
                  <a:cubicBezTo>
                    <a:pt x="5810" y="11002"/>
                    <a:pt x="5894" y="10930"/>
                    <a:pt x="5894" y="10835"/>
                  </a:cubicBezTo>
                  <a:lnTo>
                    <a:pt x="5894" y="4286"/>
                  </a:lnTo>
                  <a:lnTo>
                    <a:pt x="6013" y="4286"/>
                  </a:lnTo>
                  <a:cubicBezTo>
                    <a:pt x="6525" y="4286"/>
                    <a:pt x="7025" y="4108"/>
                    <a:pt x="7406" y="3775"/>
                  </a:cubicBezTo>
                  <a:cubicBezTo>
                    <a:pt x="7799" y="3441"/>
                    <a:pt x="8049" y="2977"/>
                    <a:pt x="8120" y="2477"/>
                  </a:cubicBezTo>
                  <a:cubicBezTo>
                    <a:pt x="8156" y="2381"/>
                    <a:pt x="8096" y="2310"/>
                    <a:pt x="8001" y="2298"/>
                  </a:cubicBezTo>
                  <a:cubicBezTo>
                    <a:pt x="7994" y="2297"/>
                    <a:pt x="7987" y="2297"/>
                    <a:pt x="7980" y="2297"/>
                  </a:cubicBezTo>
                  <a:cubicBezTo>
                    <a:pt x="7904" y="2297"/>
                    <a:pt x="7833" y="2353"/>
                    <a:pt x="7823" y="2429"/>
                  </a:cubicBezTo>
                  <a:cubicBezTo>
                    <a:pt x="7692" y="3322"/>
                    <a:pt x="6930" y="3977"/>
                    <a:pt x="6025" y="3977"/>
                  </a:cubicBezTo>
                  <a:cubicBezTo>
                    <a:pt x="5013" y="3977"/>
                    <a:pt x="4191" y="3155"/>
                    <a:pt x="4191" y="2143"/>
                  </a:cubicBezTo>
                  <a:cubicBezTo>
                    <a:pt x="4191" y="1131"/>
                    <a:pt x="5013" y="322"/>
                    <a:pt x="6025" y="322"/>
                  </a:cubicBezTo>
                  <a:cubicBezTo>
                    <a:pt x="6918" y="322"/>
                    <a:pt x="7680" y="953"/>
                    <a:pt x="7823" y="1846"/>
                  </a:cubicBezTo>
                  <a:cubicBezTo>
                    <a:pt x="7833" y="1933"/>
                    <a:pt x="7914" y="1990"/>
                    <a:pt x="7982" y="1990"/>
                  </a:cubicBezTo>
                  <a:cubicBezTo>
                    <a:pt x="7989" y="1990"/>
                    <a:pt x="7995" y="1990"/>
                    <a:pt x="8001" y="1989"/>
                  </a:cubicBezTo>
                  <a:cubicBezTo>
                    <a:pt x="8096" y="1965"/>
                    <a:pt x="8156" y="1881"/>
                    <a:pt x="8132" y="1798"/>
                  </a:cubicBezTo>
                  <a:cubicBezTo>
                    <a:pt x="8049" y="1310"/>
                    <a:pt x="7799" y="857"/>
                    <a:pt x="7406" y="524"/>
                  </a:cubicBezTo>
                  <a:cubicBezTo>
                    <a:pt x="7025" y="191"/>
                    <a:pt x="6513" y="0"/>
                    <a:pt x="6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9" name="Google Shape;14129;p89"/>
            <p:cNvSpPr/>
            <p:nvPr/>
          </p:nvSpPr>
          <p:spPr>
            <a:xfrm>
              <a:off x="1467186" y="2912033"/>
              <a:ext cx="82653" cy="82273"/>
            </a:xfrm>
            <a:custGeom>
              <a:avLst/>
              <a:gdLst/>
              <a:ahLst/>
              <a:cxnLst/>
              <a:rect l="l" t="t" r="r" b="b"/>
              <a:pathLst>
                <a:path w="2609" h="2597" extrusionOk="0">
                  <a:moveTo>
                    <a:pt x="334" y="1263"/>
                  </a:moveTo>
                  <a:lnTo>
                    <a:pt x="418" y="1298"/>
                  </a:lnTo>
                  <a:cubicBezTo>
                    <a:pt x="656" y="1394"/>
                    <a:pt x="715" y="1489"/>
                    <a:pt x="715" y="1524"/>
                  </a:cubicBezTo>
                  <a:cubicBezTo>
                    <a:pt x="715" y="1560"/>
                    <a:pt x="656" y="1644"/>
                    <a:pt x="453" y="1751"/>
                  </a:cubicBezTo>
                  <a:cubicBezTo>
                    <a:pt x="370" y="1620"/>
                    <a:pt x="334" y="1465"/>
                    <a:pt x="334" y="1310"/>
                  </a:cubicBezTo>
                  <a:lnTo>
                    <a:pt x="334" y="1286"/>
                  </a:lnTo>
                  <a:lnTo>
                    <a:pt x="334" y="1263"/>
                  </a:lnTo>
                  <a:close/>
                  <a:moveTo>
                    <a:pt x="1192" y="334"/>
                  </a:moveTo>
                  <a:lnTo>
                    <a:pt x="1192" y="334"/>
                  </a:lnTo>
                  <a:cubicBezTo>
                    <a:pt x="1180" y="358"/>
                    <a:pt x="1168" y="381"/>
                    <a:pt x="1144" y="393"/>
                  </a:cubicBezTo>
                  <a:cubicBezTo>
                    <a:pt x="1013" y="620"/>
                    <a:pt x="1084" y="786"/>
                    <a:pt x="1144" y="870"/>
                  </a:cubicBezTo>
                  <a:cubicBezTo>
                    <a:pt x="1299" y="1084"/>
                    <a:pt x="1501" y="1132"/>
                    <a:pt x="1656" y="1155"/>
                  </a:cubicBezTo>
                  <a:cubicBezTo>
                    <a:pt x="1835" y="1203"/>
                    <a:pt x="1846" y="1203"/>
                    <a:pt x="1858" y="1322"/>
                  </a:cubicBezTo>
                  <a:cubicBezTo>
                    <a:pt x="1858" y="1429"/>
                    <a:pt x="1680" y="1548"/>
                    <a:pt x="1501" y="1644"/>
                  </a:cubicBezTo>
                  <a:cubicBezTo>
                    <a:pt x="1299" y="1786"/>
                    <a:pt x="1049" y="1929"/>
                    <a:pt x="942" y="2179"/>
                  </a:cubicBezTo>
                  <a:cubicBezTo>
                    <a:pt x="846" y="2156"/>
                    <a:pt x="775" y="2108"/>
                    <a:pt x="703" y="2048"/>
                  </a:cubicBezTo>
                  <a:cubicBezTo>
                    <a:pt x="680" y="2036"/>
                    <a:pt x="668" y="2025"/>
                    <a:pt x="656" y="2025"/>
                  </a:cubicBezTo>
                  <a:cubicBezTo>
                    <a:pt x="918" y="1870"/>
                    <a:pt x="1037" y="1691"/>
                    <a:pt x="1037" y="1513"/>
                  </a:cubicBezTo>
                  <a:cubicBezTo>
                    <a:pt x="1037" y="1370"/>
                    <a:pt x="953" y="1155"/>
                    <a:pt x="537" y="989"/>
                  </a:cubicBezTo>
                  <a:cubicBezTo>
                    <a:pt x="489" y="977"/>
                    <a:pt x="430" y="953"/>
                    <a:pt x="406" y="917"/>
                  </a:cubicBezTo>
                  <a:cubicBezTo>
                    <a:pt x="537" y="596"/>
                    <a:pt x="846" y="381"/>
                    <a:pt x="1192" y="334"/>
                  </a:cubicBezTo>
                  <a:close/>
                  <a:moveTo>
                    <a:pt x="1632" y="370"/>
                  </a:moveTo>
                  <a:cubicBezTo>
                    <a:pt x="1858" y="441"/>
                    <a:pt x="2049" y="620"/>
                    <a:pt x="2180" y="834"/>
                  </a:cubicBezTo>
                  <a:cubicBezTo>
                    <a:pt x="2251" y="965"/>
                    <a:pt x="2275" y="1108"/>
                    <a:pt x="2275" y="1274"/>
                  </a:cubicBezTo>
                  <a:cubicBezTo>
                    <a:pt x="2251" y="1644"/>
                    <a:pt x="2049" y="1977"/>
                    <a:pt x="1727" y="2132"/>
                  </a:cubicBezTo>
                  <a:cubicBezTo>
                    <a:pt x="1596" y="2215"/>
                    <a:pt x="1442" y="2239"/>
                    <a:pt x="1299" y="2239"/>
                  </a:cubicBezTo>
                  <a:cubicBezTo>
                    <a:pt x="1370" y="2132"/>
                    <a:pt x="1501" y="2036"/>
                    <a:pt x="1704" y="1917"/>
                  </a:cubicBezTo>
                  <a:cubicBezTo>
                    <a:pt x="1942" y="1763"/>
                    <a:pt x="2216" y="1584"/>
                    <a:pt x="2204" y="1286"/>
                  </a:cubicBezTo>
                  <a:cubicBezTo>
                    <a:pt x="2192" y="905"/>
                    <a:pt x="1918" y="846"/>
                    <a:pt x="1739" y="798"/>
                  </a:cubicBezTo>
                  <a:cubicBezTo>
                    <a:pt x="1620" y="762"/>
                    <a:pt x="1501" y="751"/>
                    <a:pt x="1442" y="643"/>
                  </a:cubicBezTo>
                  <a:cubicBezTo>
                    <a:pt x="1418" y="608"/>
                    <a:pt x="1454" y="512"/>
                    <a:pt x="1632" y="370"/>
                  </a:cubicBezTo>
                  <a:close/>
                  <a:moveTo>
                    <a:pt x="1299" y="0"/>
                  </a:moveTo>
                  <a:cubicBezTo>
                    <a:pt x="727" y="0"/>
                    <a:pt x="227" y="358"/>
                    <a:pt x="60" y="905"/>
                  </a:cubicBezTo>
                  <a:cubicBezTo>
                    <a:pt x="13" y="1024"/>
                    <a:pt x="1" y="1155"/>
                    <a:pt x="1" y="1286"/>
                  </a:cubicBezTo>
                  <a:lnTo>
                    <a:pt x="1" y="1322"/>
                  </a:lnTo>
                  <a:cubicBezTo>
                    <a:pt x="1" y="1608"/>
                    <a:pt x="96" y="1858"/>
                    <a:pt x="275" y="2084"/>
                  </a:cubicBezTo>
                  <a:lnTo>
                    <a:pt x="275" y="2096"/>
                  </a:lnTo>
                  <a:cubicBezTo>
                    <a:pt x="346" y="2179"/>
                    <a:pt x="418" y="2263"/>
                    <a:pt x="513" y="2334"/>
                  </a:cubicBezTo>
                  <a:cubicBezTo>
                    <a:pt x="656" y="2453"/>
                    <a:pt x="846" y="2525"/>
                    <a:pt x="1049" y="2572"/>
                  </a:cubicBezTo>
                  <a:cubicBezTo>
                    <a:pt x="1120" y="2584"/>
                    <a:pt x="1203" y="2596"/>
                    <a:pt x="1299" y="2596"/>
                  </a:cubicBezTo>
                  <a:cubicBezTo>
                    <a:pt x="1501" y="2596"/>
                    <a:pt x="1704" y="2560"/>
                    <a:pt x="1894" y="2465"/>
                  </a:cubicBezTo>
                  <a:cubicBezTo>
                    <a:pt x="2323" y="2239"/>
                    <a:pt x="2608" y="1798"/>
                    <a:pt x="2608" y="1310"/>
                  </a:cubicBezTo>
                  <a:cubicBezTo>
                    <a:pt x="2597" y="1084"/>
                    <a:pt x="2537" y="870"/>
                    <a:pt x="2442" y="691"/>
                  </a:cubicBezTo>
                  <a:cubicBezTo>
                    <a:pt x="2275" y="370"/>
                    <a:pt x="1965" y="131"/>
                    <a:pt x="1620" y="36"/>
                  </a:cubicBezTo>
                  <a:cubicBezTo>
                    <a:pt x="1525" y="12"/>
                    <a:pt x="1406" y="0"/>
                    <a:pt x="1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0" name="Google Shape;14130;p89"/>
            <p:cNvSpPr/>
            <p:nvPr/>
          </p:nvSpPr>
          <p:spPr>
            <a:xfrm>
              <a:off x="1403066" y="2929393"/>
              <a:ext cx="15872" cy="15872"/>
            </a:xfrm>
            <a:custGeom>
              <a:avLst/>
              <a:gdLst/>
              <a:ahLst/>
              <a:cxnLst/>
              <a:rect l="l" t="t" r="r" b="b"/>
              <a:pathLst>
                <a:path w="501" h="501" extrusionOk="0">
                  <a:moveTo>
                    <a:pt x="251" y="0"/>
                  </a:moveTo>
                  <a:cubicBezTo>
                    <a:pt x="108" y="0"/>
                    <a:pt x="1" y="119"/>
                    <a:pt x="1" y="250"/>
                  </a:cubicBezTo>
                  <a:cubicBezTo>
                    <a:pt x="1" y="381"/>
                    <a:pt x="120" y="500"/>
                    <a:pt x="251" y="500"/>
                  </a:cubicBezTo>
                  <a:cubicBezTo>
                    <a:pt x="382" y="500"/>
                    <a:pt x="501" y="381"/>
                    <a:pt x="501" y="250"/>
                  </a:cubicBezTo>
                  <a:cubicBezTo>
                    <a:pt x="501" y="119"/>
                    <a:pt x="394"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1" name="Google Shape;14131;p89"/>
            <p:cNvSpPr/>
            <p:nvPr/>
          </p:nvSpPr>
          <p:spPr>
            <a:xfrm>
              <a:off x="1361597" y="3023293"/>
              <a:ext cx="98461" cy="30983"/>
            </a:xfrm>
            <a:custGeom>
              <a:avLst/>
              <a:gdLst/>
              <a:ahLst/>
              <a:cxnLst/>
              <a:rect l="l" t="t" r="r" b="b"/>
              <a:pathLst>
                <a:path w="3108" h="978" extrusionOk="0">
                  <a:moveTo>
                    <a:pt x="2798" y="322"/>
                  </a:moveTo>
                  <a:lnTo>
                    <a:pt x="2798" y="656"/>
                  </a:lnTo>
                  <a:lnTo>
                    <a:pt x="322" y="656"/>
                  </a:lnTo>
                  <a:lnTo>
                    <a:pt x="322" y="322"/>
                  </a:lnTo>
                  <a:close/>
                  <a:moveTo>
                    <a:pt x="167" y="1"/>
                  </a:moveTo>
                  <a:cubicBezTo>
                    <a:pt x="72" y="1"/>
                    <a:pt x="0" y="72"/>
                    <a:pt x="0" y="156"/>
                  </a:cubicBezTo>
                  <a:lnTo>
                    <a:pt x="0" y="810"/>
                  </a:lnTo>
                  <a:cubicBezTo>
                    <a:pt x="0" y="906"/>
                    <a:pt x="72" y="977"/>
                    <a:pt x="167" y="977"/>
                  </a:cubicBezTo>
                  <a:lnTo>
                    <a:pt x="2953" y="977"/>
                  </a:lnTo>
                  <a:cubicBezTo>
                    <a:pt x="3036" y="977"/>
                    <a:pt x="3108" y="906"/>
                    <a:pt x="3108" y="810"/>
                  </a:cubicBezTo>
                  <a:lnTo>
                    <a:pt x="3108" y="156"/>
                  </a:lnTo>
                  <a:cubicBezTo>
                    <a:pt x="3108" y="72"/>
                    <a:pt x="3036" y="1"/>
                    <a:pt x="2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2" name="Google Shape;14132;p89"/>
            <p:cNvSpPr/>
            <p:nvPr/>
          </p:nvSpPr>
          <p:spPr>
            <a:xfrm>
              <a:off x="1361597" y="3061024"/>
              <a:ext cx="98461" cy="30951"/>
            </a:xfrm>
            <a:custGeom>
              <a:avLst/>
              <a:gdLst/>
              <a:ahLst/>
              <a:cxnLst/>
              <a:rect l="l" t="t" r="r" b="b"/>
              <a:pathLst>
                <a:path w="3108" h="977" extrusionOk="0">
                  <a:moveTo>
                    <a:pt x="2798" y="322"/>
                  </a:moveTo>
                  <a:lnTo>
                    <a:pt x="2798" y="655"/>
                  </a:lnTo>
                  <a:lnTo>
                    <a:pt x="322" y="655"/>
                  </a:lnTo>
                  <a:lnTo>
                    <a:pt x="322" y="322"/>
                  </a:lnTo>
                  <a:close/>
                  <a:moveTo>
                    <a:pt x="167" y="0"/>
                  </a:moveTo>
                  <a:cubicBezTo>
                    <a:pt x="72" y="0"/>
                    <a:pt x="0" y="72"/>
                    <a:pt x="0" y="155"/>
                  </a:cubicBezTo>
                  <a:lnTo>
                    <a:pt x="0" y="810"/>
                  </a:lnTo>
                  <a:cubicBezTo>
                    <a:pt x="0" y="905"/>
                    <a:pt x="72" y="977"/>
                    <a:pt x="167" y="977"/>
                  </a:cubicBezTo>
                  <a:lnTo>
                    <a:pt x="2953" y="977"/>
                  </a:lnTo>
                  <a:cubicBezTo>
                    <a:pt x="3036" y="977"/>
                    <a:pt x="3108" y="905"/>
                    <a:pt x="3108" y="810"/>
                  </a:cubicBezTo>
                  <a:lnTo>
                    <a:pt x="3108" y="155"/>
                  </a:lnTo>
                  <a:cubicBezTo>
                    <a:pt x="3108" y="72"/>
                    <a:pt x="3036" y="0"/>
                    <a:pt x="2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3" name="Google Shape;14133;p89"/>
            <p:cNvSpPr/>
            <p:nvPr/>
          </p:nvSpPr>
          <p:spPr>
            <a:xfrm>
              <a:off x="1361597" y="3098755"/>
              <a:ext cx="98461" cy="30951"/>
            </a:xfrm>
            <a:custGeom>
              <a:avLst/>
              <a:gdLst/>
              <a:ahLst/>
              <a:cxnLst/>
              <a:rect l="l" t="t" r="r" b="b"/>
              <a:pathLst>
                <a:path w="3108" h="977" extrusionOk="0">
                  <a:moveTo>
                    <a:pt x="2798" y="333"/>
                  </a:moveTo>
                  <a:lnTo>
                    <a:pt x="2798" y="667"/>
                  </a:lnTo>
                  <a:lnTo>
                    <a:pt x="322" y="667"/>
                  </a:lnTo>
                  <a:lnTo>
                    <a:pt x="322" y="333"/>
                  </a:lnTo>
                  <a:close/>
                  <a:moveTo>
                    <a:pt x="167" y="0"/>
                  </a:moveTo>
                  <a:cubicBezTo>
                    <a:pt x="72" y="0"/>
                    <a:pt x="0" y="72"/>
                    <a:pt x="0" y="155"/>
                  </a:cubicBezTo>
                  <a:lnTo>
                    <a:pt x="0" y="810"/>
                  </a:lnTo>
                  <a:cubicBezTo>
                    <a:pt x="0" y="905"/>
                    <a:pt x="72" y="976"/>
                    <a:pt x="167" y="976"/>
                  </a:cubicBezTo>
                  <a:lnTo>
                    <a:pt x="2953" y="976"/>
                  </a:lnTo>
                  <a:cubicBezTo>
                    <a:pt x="3036" y="976"/>
                    <a:pt x="3108" y="905"/>
                    <a:pt x="3108" y="810"/>
                  </a:cubicBezTo>
                  <a:lnTo>
                    <a:pt x="3108" y="155"/>
                  </a:lnTo>
                  <a:cubicBezTo>
                    <a:pt x="3108" y="72"/>
                    <a:pt x="3036" y="0"/>
                    <a:pt x="2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34" name="Google Shape;14134;p89"/>
          <p:cNvGrpSpPr/>
          <p:nvPr/>
        </p:nvGrpSpPr>
        <p:grpSpPr>
          <a:xfrm>
            <a:off x="3121167" y="2709483"/>
            <a:ext cx="258414" cy="348543"/>
            <a:chOff x="3121167" y="2884883"/>
            <a:chExt cx="258414" cy="348543"/>
          </a:xfrm>
        </p:grpSpPr>
        <p:sp>
          <p:nvSpPr>
            <p:cNvPr id="14135" name="Google Shape;14135;p89"/>
            <p:cNvSpPr/>
            <p:nvPr/>
          </p:nvSpPr>
          <p:spPr>
            <a:xfrm>
              <a:off x="3196249" y="2932023"/>
              <a:ext cx="37351" cy="10581"/>
            </a:xfrm>
            <a:custGeom>
              <a:avLst/>
              <a:gdLst/>
              <a:ahLst/>
              <a:cxnLst/>
              <a:rect l="l" t="t" r="r" b="b"/>
              <a:pathLst>
                <a:path w="1179" h="334" extrusionOk="0">
                  <a:moveTo>
                    <a:pt x="167" y="1"/>
                  </a:moveTo>
                  <a:cubicBezTo>
                    <a:pt x="72" y="1"/>
                    <a:pt x="0" y="84"/>
                    <a:pt x="0" y="167"/>
                  </a:cubicBezTo>
                  <a:cubicBezTo>
                    <a:pt x="0" y="262"/>
                    <a:pt x="72" y="334"/>
                    <a:pt x="167" y="334"/>
                  </a:cubicBezTo>
                  <a:lnTo>
                    <a:pt x="1012" y="334"/>
                  </a:lnTo>
                  <a:cubicBezTo>
                    <a:pt x="1096" y="334"/>
                    <a:pt x="1179" y="262"/>
                    <a:pt x="1179" y="167"/>
                  </a:cubicBezTo>
                  <a:cubicBezTo>
                    <a:pt x="1179" y="84"/>
                    <a:pt x="1096" y="1"/>
                    <a:pt x="10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6" name="Google Shape;14136;p89"/>
            <p:cNvSpPr/>
            <p:nvPr/>
          </p:nvSpPr>
          <p:spPr>
            <a:xfrm>
              <a:off x="3165297" y="3031593"/>
              <a:ext cx="98873" cy="31332"/>
            </a:xfrm>
            <a:custGeom>
              <a:avLst/>
              <a:gdLst/>
              <a:ahLst/>
              <a:cxnLst/>
              <a:rect l="l" t="t" r="r" b="b"/>
              <a:pathLst>
                <a:path w="3121" h="989" extrusionOk="0">
                  <a:moveTo>
                    <a:pt x="2787" y="334"/>
                  </a:moveTo>
                  <a:lnTo>
                    <a:pt x="2787" y="656"/>
                  </a:lnTo>
                  <a:lnTo>
                    <a:pt x="334" y="656"/>
                  </a:lnTo>
                  <a:lnTo>
                    <a:pt x="334" y="334"/>
                  </a:lnTo>
                  <a:close/>
                  <a:moveTo>
                    <a:pt x="168" y="1"/>
                  </a:moveTo>
                  <a:cubicBezTo>
                    <a:pt x="84" y="1"/>
                    <a:pt x="1" y="72"/>
                    <a:pt x="1" y="167"/>
                  </a:cubicBezTo>
                  <a:lnTo>
                    <a:pt x="1" y="822"/>
                  </a:lnTo>
                  <a:cubicBezTo>
                    <a:pt x="1" y="906"/>
                    <a:pt x="84" y="989"/>
                    <a:pt x="168" y="989"/>
                  </a:cubicBezTo>
                  <a:lnTo>
                    <a:pt x="2954" y="989"/>
                  </a:lnTo>
                  <a:cubicBezTo>
                    <a:pt x="3049" y="989"/>
                    <a:pt x="3120" y="906"/>
                    <a:pt x="3120" y="822"/>
                  </a:cubicBezTo>
                  <a:lnTo>
                    <a:pt x="3120" y="167"/>
                  </a:lnTo>
                  <a:cubicBezTo>
                    <a:pt x="3120" y="60"/>
                    <a:pt x="3049" y="1"/>
                    <a:pt x="2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7" name="Google Shape;14137;p89"/>
            <p:cNvSpPr/>
            <p:nvPr/>
          </p:nvSpPr>
          <p:spPr>
            <a:xfrm>
              <a:off x="3165297" y="3075343"/>
              <a:ext cx="98873" cy="10613"/>
            </a:xfrm>
            <a:custGeom>
              <a:avLst/>
              <a:gdLst/>
              <a:ahLst/>
              <a:cxnLst/>
              <a:rect l="l" t="t" r="r" b="b"/>
              <a:pathLst>
                <a:path w="3121" h="335" extrusionOk="0">
                  <a:moveTo>
                    <a:pt x="168" y="1"/>
                  </a:moveTo>
                  <a:cubicBezTo>
                    <a:pt x="84" y="1"/>
                    <a:pt x="1" y="84"/>
                    <a:pt x="1" y="168"/>
                  </a:cubicBezTo>
                  <a:cubicBezTo>
                    <a:pt x="1" y="263"/>
                    <a:pt x="84" y="334"/>
                    <a:pt x="168" y="334"/>
                  </a:cubicBezTo>
                  <a:lnTo>
                    <a:pt x="2954" y="334"/>
                  </a:lnTo>
                  <a:cubicBezTo>
                    <a:pt x="3049" y="334"/>
                    <a:pt x="3120" y="263"/>
                    <a:pt x="3120" y="168"/>
                  </a:cubicBezTo>
                  <a:cubicBezTo>
                    <a:pt x="3120" y="84"/>
                    <a:pt x="3049" y="1"/>
                    <a:pt x="2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8" name="Google Shape;14138;p89"/>
            <p:cNvSpPr/>
            <p:nvPr/>
          </p:nvSpPr>
          <p:spPr>
            <a:xfrm>
              <a:off x="3165297" y="3099863"/>
              <a:ext cx="98873" cy="10613"/>
            </a:xfrm>
            <a:custGeom>
              <a:avLst/>
              <a:gdLst/>
              <a:ahLst/>
              <a:cxnLst/>
              <a:rect l="l" t="t" r="r" b="b"/>
              <a:pathLst>
                <a:path w="3121" h="335" extrusionOk="0">
                  <a:moveTo>
                    <a:pt x="168" y="1"/>
                  </a:moveTo>
                  <a:cubicBezTo>
                    <a:pt x="84" y="1"/>
                    <a:pt x="1" y="84"/>
                    <a:pt x="1" y="167"/>
                  </a:cubicBezTo>
                  <a:cubicBezTo>
                    <a:pt x="1" y="263"/>
                    <a:pt x="84" y="334"/>
                    <a:pt x="168" y="334"/>
                  </a:cubicBezTo>
                  <a:lnTo>
                    <a:pt x="2954" y="334"/>
                  </a:lnTo>
                  <a:cubicBezTo>
                    <a:pt x="3049" y="334"/>
                    <a:pt x="3120" y="263"/>
                    <a:pt x="3120" y="167"/>
                  </a:cubicBezTo>
                  <a:cubicBezTo>
                    <a:pt x="3120" y="84"/>
                    <a:pt x="3049" y="1"/>
                    <a:pt x="2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9" name="Google Shape;14139;p89"/>
            <p:cNvSpPr/>
            <p:nvPr/>
          </p:nvSpPr>
          <p:spPr>
            <a:xfrm>
              <a:off x="3198498" y="3181725"/>
              <a:ext cx="33232" cy="32852"/>
            </a:xfrm>
            <a:custGeom>
              <a:avLst/>
              <a:gdLst/>
              <a:ahLst/>
              <a:cxnLst/>
              <a:rect l="l" t="t" r="r" b="b"/>
              <a:pathLst>
                <a:path w="1049" h="1037" extrusionOk="0">
                  <a:moveTo>
                    <a:pt x="525" y="322"/>
                  </a:moveTo>
                  <a:cubicBezTo>
                    <a:pt x="632" y="322"/>
                    <a:pt x="715" y="417"/>
                    <a:pt x="715" y="512"/>
                  </a:cubicBezTo>
                  <a:cubicBezTo>
                    <a:pt x="715" y="620"/>
                    <a:pt x="632" y="715"/>
                    <a:pt x="525" y="715"/>
                  </a:cubicBezTo>
                  <a:cubicBezTo>
                    <a:pt x="417" y="715"/>
                    <a:pt x="334" y="620"/>
                    <a:pt x="334" y="512"/>
                  </a:cubicBezTo>
                  <a:cubicBezTo>
                    <a:pt x="334" y="417"/>
                    <a:pt x="417" y="322"/>
                    <a:pt x="525" y="322"/>
                  </a:cubicBezTo>
                  <a:close/>
                  <a:moveTo>
                    <a:pt x="525" y="0"/>
                  </a:moveTo>
                  <a:cubicBezTo>
                    <a:pt x="239" y="0"/>
                    <a:pt x="1" y="239"/>
                    <a:pt x="1" y="512"/>
                  </a:cubicBezTo>
                  <a:cubicBezTo>
                    <a:pt x="1" y="798"/>
                    <a:pt x="239" y="1036"/>
                    <a:pt x="525" y="1036"/>
                  </a:cubicBezTo>
                  <a:cubicBezTo>
                    <a:pt x="810" y="1036"/>
                    <a:pt x="1048" y="798"/>
                    <a:pt x="1048" y="512"/>
                  </a:cubicBezTo>
                  <a:cubicBezTo>
                    <a:pt x="1048" y="215"/>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0" name="Google Shape;14140;p89"/>
            <p:cNvSpPr/>
            <p:nvPr/>
          </p:nvSpPr>
          <p:spPr>
            <a:xfrm>
              <a:off x="3121167" y="2884883"/>
              <a:ext cx="258414" cy="348543"/>
            </a:xfrm>
            <a:custGeom>
              <a:avLst/>
              <a:gdLst/>
              <a:ahLst/>
              <a:cxnLst/>
              <a:rect l="l" t="t" r="r" b="b"/>
              <a:pathLst>
                <a:path w="8157" h="11002" extrusionOk="0">
                  <a:moveTo>
                    <a:pt x="6014" y="0"/>
                  </a:moveTo>
                  <a:cubicBezTo>
                    <a:pt x="5240" y="0"/>
                    <a:pt x="4573" y="405"/>
                    <a:pt x="4180" y="1024"/>
                  </a:cubicBezTo>
                  <a:lnTo>
                    <a:pt x="168" y="1024"/>
                  </a:lnTo>
                  <a:cubicBezTo>
                    <a:pt x="72" y="1024"/>
                    <a:pt x="1" y="1108"/>
                    <a:pt x="1" y="1191"/>
                  </a:cubicBezTo>
                  <a:lnTo>
                    <a:pt x="1" y="9549"/>
                  </a:lnTo>
                  <a:cubicBezTo>
                    <a:pt x="1" y="9632"/>
                    <a:pt x="72" y="9704"/>
                    <a:pt x="168" y="9704"/>
                  </a:cubicBezTo>
                  <a:cubicBezTo>
                    <a:pt x="251" y="9704"/>
                    <a:pt x="334" y="9632"/>
                    <a:pt x="334" y="9549"/>
                  </a:cubicBezTo>
                  <a:lnTo>
                    <a:pt x="334" y="1358"/>
                  </a:lnTo>
                  <a:lnTo>
                    <a:pt x="4025" y="1358"/>
                  </a:lnTo>
                  <a:cubicBezTo>
                    <a:pt x="3930" y="1560"/>
                    <a:pt x="3882" y="1786"/>
                    <a:pt x="3870" y="2024"/>
                  </a:cubicBezTo>
                  <a:lnTo>
                    <a:pt x="727" y="2024"/>
                  </a:lnTo>
                  <a:cubicBezTo>
                    <a:pt x="644" y="2024"/>
                    <a:pt x="572" y="2096"/>
                    <a:pt x="572" y="2191"/>
                  </a:cubicBezTo>
                  <a:lnTo>
                    <a:pt x="572" y="9132"/>
                  </a:lnTo>
                  <a:cubicBezTo>
                    <a:pt x="572" y="9216"/>
                    <a:pt x="644" y="9287"/>
                    <a:pt x="727" y="9287"/>
                  </a:cubicBezTo>
                  <a:lnTo>
                    <a:pt x="3978" y="9287"/>
                  </a:lnTo>
                  <a:cubicBezTo>
                    <a:pt x="4061" y="9287"/>
                    <a:pt x="4144" y="9216"/>
                    <a:pt x="4144" y="9132"/>
                  </a:cubicBezTo>
                  <a:cubicBezTo>
                    <a:pt x="4144" y="9037"/>
                    <a:pt x="4061" y="8966"/>
                    <a:pt x="3978" y="8966"/>
                  </a:cubicBezTo>
                  <a:lnTo>
                    <a:pt x="894" y="8966"/>
                  </a:lnTo>
                  <a:lnTo>
                    <a:pt x="894" y="2322"/>
                  </a:lnTo>
                  <a:lnTo>
                    <a:pt x="3870" y="2322"/>
                  </a:lnTo>
                  <a:cubicBezTo>
                    <a:pt x="3930" y="3072"/>
                    <a:pt x="4382" y="3703"/>
                    <a:pt x="5013" y="4048"/>
                  </a:cubicBezTo>
                  <a:lnTo>
                    <a:pt x="5013" y="8966"/>
                  </a:lnTo>
                  <a:lnTo>
                    <a:pt x="4620" y="8966"/>
                  </a:lnTo>
                  <a:cubicBezTo>
                    <a:pt x="4525" y="8966"/>
                    <a:pt x="4454" y="9037"/>
                    <a:pt x="4454" y="9132"/>
                  </a:cubicBezTo>
                  <a:cubicBezTo>
                    <a:pt x="4454" y="9216"/>
                    <a:pt x="4525" y="9287"/>
                    <a:pt x="4620" y="9287"/>
                  </a:cubicBezTo>
                  <a:lnTo>
                    <a:pt x="5180" y="9287"/>
                  </a:lnTo>
                  <a:cubicBezTo>
                    <a:pt x="5275" y="9287"/>
                    <a:pt x="5347" y="9216"/>
                    <a:pt x="5347" y="9132"/>
                  </a:cubicBezTo>
                  <a:lnTo>
                    <a:pt x="5347" y="4191"/>
                  </a:lnTo>
                  <a:cubicBezTo>
                    <a:pt x="5418" y="4215"/>
                    <a:pt x="5513" y="4227"/>
                    <a:pt x="5585" y="4251"/>
                  </a:cubicBezTo>
                  <a:lnTo>
                    <a:pt x="5585" y="10680"/>
                  </a:lnTo>
                  <a:lnTo>
                    <a:pt x="346" y="10680"/>
                  </a:lnTo>
                  <a:lnTo>
                    <a:pt x="346" y="10168"/>
                  </a:lnTo>
                  <a:cubicBezTo>
                    <a:pt x="346" y="10085"/>
                    <a:pt x="263" y="10001"/>
                    <a:pt x="179" y="10001"/>
                  </a:cubicBezTo>
                  <a:cubicBezTo>
                    <a:pt x="84" y="10001"/>
                    <a:pt x="13" y="10085"/>
                    <a:pt x="13" y="10168"/>
                  </a:cubicBezTo>
                  <a:lnTo>
                    <a:pt x="13" y="10835"/>
                  </a:lnTo>
                  <a:cubicBezTo>
                    <a:pt x="13" y="10930"/>
                    <a:pt x="84" y="11002"/>
                    <a:pt x="179" y="11002"/>
                  </a:cubicBezTo>
                  <a:lnTo>
                    <a:pt x="5752" y="11002"/>
                  </a:lnTo>
                  <a:cubicBezTo>
                    <a:pt x="5835" y="11002"/>
                    <a:pt x="5906" y="10930"/>
                    <a:pt x="5906" y="10835"/>
                  </a:cubicBezTo>
                  <a:lnTo>
                    <a:pt x="5906" y="4286"/>
                  </a:lnTo>
                  <a:lnTo>
                    <a:pt x="6025" y="4286"/>
                  </a:lnTo>
                  <a:cubicBezTo>
                    <a:pt x="6537" y="4286"/>
                    <a:pt x="7037" y="4108"/>
                    <a:pt x="7430" y="3775"/>
                  </a:cubicBezTo>
                  <a:cubicBezTo>
                    <a:pt x="7811" y="3441"/>
                    <a:pt x="8061" y="2977"/>
                    <a:pt x="8157" y="2489"/>
                  </a:cubicBezTo>
                  <a:cubicBezTo>
                    <a:pt x="8157" y="2417"/>
                    <a:pt x="8097" y="2322"/>
                    <a:pt x="8014" y="2310"/>
                  </a:cubicBezTo>
                  <a:cubicBezTo>
                    <a:pt x="8006" y="2309"/>
                    <a:pt x="7998" y="2309"/>
                    <a:pt x="7990" y="2309"/>
                  </a:cubicBezTo>
                  <a:cubicBezTo>
                    <a:pt x="7907" y="2309"/>
                    <a:pt x="7846" y="2365"/>
                    <a:pt x="7835" y="2441"/>
                  </a:cubicBezTo>
                  <a:cubicBezTo>
                    <a:pt x="7680" y="3322"/>
                    <a:pt x="6918" y="3977"/>
                    <a:pt x="6025" y="3977"/>
                  </a:cubicBezTo>
                  <a:cubicBezTo>
                    <a:pt x="5013" y="3977"/>
                    <a:pt x="4204" y="3155"/>
                    <a:pt x="4204" y="2143"/>
                  </a:cubicBezTo>
                  <a:cubicBezTo>
                    <a:pt x="4204" y="1131"/>
                    <a:pt x="5013" y="322"/>
                    <a:pt x="6025" y="322"/>
                  </a:cubicBezTo>
                  <a:cubicBezTo>
                    <a:pt x="6918" y="322"/>
                    <a:pt x="7692" y="988"/>
                    <a:pt x="7835" y="1870"/>
                  </a:cubicBezTo>
                  <a:cubicBezTo>
                    <a:pt x="7846" y="1946"/>
                    <a:pt x="7907" y="2002"/>
                    <a:pt x="7990" y="2002"/>
                  </a:cubicBezTo>
                  <a:cubicBezTo>
                    <a:pt x="7998" y="2002"/>
                    <a:pt x="8006" y="2002"/>
                    <a:pt x="8014" y="2000"/>
                  </a:cubicBezTo>
                  <a:cubicBezTo>
                    <a:pt x="8097" y="1989"/>
                    <a:pt x="8157" y="1905"/>
                    <a:pt x="8145" y="1822"/>
                  </a:cubicBezTo>
                  <a:cubicBezTo>
                    <a:pt x="8073" y="1310"/>
                    <a:pt x="7811" y="857"/>
                    <a:pt x="7430" y="524"/>
                  </a:cubicBezTo>
                  <a:cubicBezTo>
                    <a:pt x="7037" y="179"/>
                    <a:pt x="6537" y="0"/>
                    <a:pt x="60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1" name="Google Shape;14141;p89"/>
            <p:cNvSpPr/>
            <p:nvPr/>
          </p:nvSpPr>
          <p:spPr>
            <a:xfrm>
              <a:off x="3298448" y="2932403"/>
              <a:ext cx="28322" cy="54331"/>
            </a:xfrm>
            <a:custGeom>
              <a:avLst/>
              <a:gdLst/>
              <a:ahLst/>
              <a:cxnLst/>
              <a:rect l="l" t="t" r="r" b="b"/>
              <a:pathLst>
                <a:path w="894" h="1715" extrusionOk="0">
                  <a:moveTo>
                    <a:pt x="179" y="0"/>
                  </a:moveTo>
                  <a:cubicBezTo>
                    <a:pt x="96" y="0"/>
                    <a:pt x="13" y="84"/>
                    <a:pt x="13" y="167"/>
                  </a:cubicBezTo>
                  <a:cubicBezTo>
                    <a:pt x="13" y="262"/>
                    <a:pt x="96" y="334"/>
                    <a:pt x="179" y="334"/>
                  </a:cubicBezTo>
                  <a:lnTo>
                    <a:pt x="287" y="334"/>
                  </a:lnTo>
                  <a:lnTo>
                    <a:pt x="287" y="1393"/>
                  </a:lnTo>
                  <a:lnTo>
                    <a:pt x="167" y="1393"/>
                  </a:lnTo>
                  <a:cubicBezTo>
                    <a:pt x="72" y="1393"/>
                    <a:pt x="1" y="1465"/>
                    <a:pt x="1" y="1560"/>
                  </a:cubicBezTo>
                  <a:cubicBezTo>
                    <a:pt x="1" y="1643"/>
                    <a:pt x="72" y="1715"/>
                    <a:pt x="167" y="1715"/>
                  </a:cubicBezTo>
                  <a:lnTo>
                    <a:pt x="727" y="1715"/>
                  </a:lnTo>
                  <a:cubicBezTo>
                    <a:pt x="822" y="1715"/>
                    <a:pt x="894" y="1643"/>
                    <a:pt x="894" y="1560"/>
                  </a:cubicBezTo>
                  <a:cubicBezTo>
                    <a:pt x="894" y="1465"/>
                    <a:pt x="822" y="1393"/>
                    <a:pt x="727" y="1393"/>
                  </a:cubicBezTo>
                  <a:lnTo>
                    <a:pt x="608" y="1393"/>
                  </a:lnTo>
                  <a:lnTo>
                    <a:pt x="608" y="167"/>
                  </a:lnTo>
                  <a:cubicBezTo>
                    <a:pt x="608" y="84"/>
                    <a:pt x="537" y="0"/>
                    <a:pt x="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2" name="Google Shape;14142;p89"/>
            <p:cNvSpPr/>
            <p:nvPr/>
          </p:nvSpPr>
          <p:spPr>
            <a:xfrm>
              <a:off x="3302218" y="2916183"/>
              <a:ext cx="15492" cy="15111"/>
            </a:xfrm>
            <a:custGeom>
              <a:avLst/>
              <a:gdLst/>
              <a:ahLst/>
              <a:cxnLst/>
              <a:rect l="l" t="t" r="r" b="b"/>
              <a:pathLst>
                <a:path w="489" h="477" extrusionOk="0">
                  <a:moveTo>
                    <a:pt x="239" y="0"/>
                  </a:moveTo>
                  <a:cubicBezTo>
                    <a:pt x="108" y="0"/>
                    <a:pt x="1" y="108"/>
                    <a:pt x="1" y="239"/>
                  </a:cubicBezTo>
                  <a:cubicBezTo>
                    <a:pt x="1" y="370"/>
                    <a:pt x="108" y="477"/>
                    <a:pt x="239" y="477"/>
                  </a:cubicBezTo>
                  <a:cubicBezTo>
                    <a:pt x="370" y="477"/>
                    <a:pt x="477" y="370"/>
                    <a:pt x="477" y="239"/>
                  </a:cubicBezTo>
                  <a:cubicBezTo>
                    <a:pt x="489" y="108"/>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43" name="Google Shape;14143;p89"/>
          <p:cNvGrpSpPr/>
          <p:nvPr/>
        </p:nvGrpSpPr>
        <p:grpSpPr>
          <a:xfrm>
            <a:off x="4899999" y="2706695"/>
            <a:ext cx="271244" cy="346801"/>
            <a:chOff x="4899999" y="2882095"/>
            <a:chExt cx="271244" cy="346801"/>
          </a:xfrm>
        </p:grpSpPr>
        <p:sp>
          <p:nvSpPr>
            <p:cNvPr id="14144" name="Google Shape;14144;p89"/>
            <p:cNvSpPr/>
            <p:nvPr/>
          </p:nvSpPr>
          <p:spPr>
            <a:xfrm>
              <a:off x="4899999" y="2882095"/>
              <a:ext cx="271244" cy="346801"/>
            </a:xfrm>
            <a:custGeom>
              <a:avLst/>
              <a:gdLst/>
              <a:ahLst/>
              <a:cxnLst/>
              <a:rect l="l" t="t" r="r" b="b"/>
              <a:pathLst>
                <a:path w="8562" h="10947" extrusionOk="0">
                  <a:moveTo>
                    <a:pt x="6609" y="1719"/>
                  </a:moveTo>
                  <a:cubicBezTo>
                    <a:pt x="6823" y="1803"/>
                    <a:pt x="6954" y="2041"/>
                    <a:pt x="6906" y="2279"/>
                  </a:cubicBezTo>
                  <a:lnTo>
                    <a:pt x="6716" y="3398"/>
                  </a:lnTo>
                  <a:lnTo>
                    <a:pt x="6502" y="3398"/>
                  </a:lnTo>
                  <a:cubicBezTo>
                    <a:pt x="6406" y="3398"/>
                    <a:pt x="6323" y="3327"/>
                    <a:pt x="6323" y="3220"/>
                  </a:cubicBezTo>
                  <a:lnTo>
                    <a:pt x="6323" y="1969"/>
                  </a:lnTo>
                  <a:cubicBezTo>
                    <a:pt x="6454" y="1910"/>
                    <a:pt x="6537" y="1815"/>
                    <a:pt x="6609" y="1719"/>
                  </a:cubicBezTo>
                  <a:close/>
                  <a:moveTo>
                    <a:pt x="2287" y="1684"/>
                  </a:moveTo>
                  <a:cubicBezTo>
                    <a:pt x="2287" y="1743"/>
                    <a:pt x="2263" y="1803"/>
                    <a:pt x="2263" y="1862"/>
                  </a:cubicBezTo>
                  <a:lnTo>
                    <a:pt x="2263" y="3231"/>
                  </a:lnTo>
                  <a:cubicBezTo>
                    <a:pt x="2263" y="3339"/>
                    <a:pt x="2191" y="3410"/>
                    <a:pt x="2084" y="3410"/>
                  </a:cubicBezTo>
                  <a:lnTo>
                    <a:pt x="1882" y="3410"/>
                  </a:lnTo>
                  <a:lnTo>
                    <a:pt x="1691" y="2291"/>
                  </a:lnTo>
                  <a:cubicBezTo>
                    <a:pt x="1656" y="2136"/>
                    <a:pt x="1703" y="1981"/>
                    <a:pt x="1810" y="1862"/>
                  </a:cubicBezTo>
                  <a:cubicBezTo>
                    <a:pt x="1906" y="1743"/>
                    <a:pt x="2037" y="1684"/>
                    <a:pt x="2203" y="1684"/>
                  </a:cubicBezTo>
                  <a:close/>
                  <a:moveTo>
                    <a:pt x="6454" y="386"/>
                  </a:moveTo>
                  <a:lnTo>
                    <a:pt x="6454" y="386"/>
                  </a:lnTo>
                  <a:cubicBezTo>
                    <a:pt x="6597" y="815"/>
                    <a:pt x="6573" y="1207"/>
                    <a:pt x="6394" y="1469"/>
                  </a:cubicBezTo>
                  <a:cubicBezTo>
                    <a:pt x="6228" y="1707"/>
                    <a:pt x="5954" y="1862"/>
                    <a:pt x="5680" y="1862"/>
                  </a:cubicBezTo>
                  <a:lnTo>
                    <a:pt x="3120" y="1862"/>
                  </a:lnTo>
                  <a:cubicBezTo>
                    <a:pt x="3025" y="1862"/>
                    <a:pt x="2953" y="1934"/>
                    <a:pt x="2953" y="2029"/>
                  </a:cubicBezTo>
                  <a:cubicBezTo>
                    <a:pt x="2953" y="2112"/>
                    <a:pt x="3025" y="2184"/>
                    <a:pt x="3120" y="2184"/>
                  </a:cubicBezTo>
                  <a:lnTo>
                    <a:pt x="5680" y="2184"/>
                  </a:lnTo>
                  <a:cubicBezTo>
                    <a:pt x="5799" y="2184"/>
                    <a:pt x="5918" y="2172"/>
                    <a:pt x="6037" y="2136"/>
                  </a:cubicBezTo>
                  <a:lnTo>
                    <a:pt x="6037" y="3220"/>
                  </a:lnTo>
                  <a:cubicBezTo>
                    <a:pt x="6037" y="3493"/>
                    <a:pt x="6252" y="3720"/>
                    <a:pt x="6537" y="3720"/>
                  </a:cubicBezTo>
                  <a:lnTo>
                    <a:pt x="6787" y="3720"/>
                  </a:lnTo>
                  <a:cubicBezTo>
                    <a:pt x="6871" y="3720"/>
                    <a:pt x="6942" y="3755"/>
                    <a:pt x="6990" y="3815"/>
                  </a:cubicBezTo>
                  <a:cubicBezTo>
                    <a:pt x="7025" y="3874"/>
                    <a:pt x="7061" y="3946"/>
                    <a:pt x="7061" y="4017"/>
                  </a:cubicBezTo>
                  <a:cubicBezTo>
                    <a:pt x="7049" y="4148"/>
                    <a:pt x="6930" y="4255"/>
                    <a:pt x="6763" y="4255"/>
                  </a:cubicBezTo>
                  <a:lnTo>
                    <a:pt x="6692" y="4255"/>
                  </a:lnTo>
                  <a:lnTo>
                    <a:pt x="6692" y="4244"/>
                  </a:lnTo>
                  <a:cubicBezTo>
                    <a:pt x="6692" y="4148"/>
                    <a:pt x="6609" y="4077"/>
                    <a:pt x="6525" y="4077"/>
                  </a:cubicBezTo>
                  <a:cubicBezTo>
                    <a:pt x="6430" y="4077"/>
                    <a:pt x="6359" y="4148"/>
                    <a:pt x="6359" y="4244"/>
                  </a:cubicBezTo>
                  <a:cubicBezTo>
                    <a:pt x="6359" y="5375"/>
                    <a:pt x="5442" y="6315"/>
                    <a:pt x="4287" y="6315"/>
                  </a:cubicBezTo>
                  <a:cubicBezTo>
                    <a:pt x="3180" y="6315"/>
                    <a:pt x="2239" y="5387"/>
                    <a:pt x="2239" y="4244"/>
                  </a:cubicBezTo>
                  <a:cubicBezTo>
                    <a:pt x="2239" y="4160"/>
                    <a:pt x="2168" y="4077"/>
                    <a:pt x="2072" y="4077"/>
                  </a:cubicBezTo>
                  <a:cubicBezTo>
                    <a:pt x="1989" y="4077"/>
                    <a:pt x="1906" y="4160"/>
                    <a:pt x="1906" y="4244"/>
                  </a:cubicBezTo>
                  <a:lnTo>
                    <a:pt x="1906" y="4255"/>
                  </a:lnTo>
                  <a:lnTo>
                    <a:pt x="1822" y="4255"/>
                  </a:lnTo>
                  <a:cubicBezTo>
                    <a:pt x="1751" y="4255"/>
                    <a:pt x="1668" y="4232"/>
                    <a:pt x="1632" y="4172"/>
                  </a:cubicBezTo>
                  <a:cubicBezTo>
                    <a:pt x="1584" y="4113"/>
                    <a:pt x="1549" y="4041"/>
                    <a:pt x="1549" y="3958"/>
                  </a:cubicBezTo>
                  <a:cubicBezTo>
                    <a:pt x="1572" y="3827"/>
                    <a:pt x="1691" y="3720"/>
                    <a:pt x="1846" y="3720"/>
                  </a:cubicBezTo>
                  <a:lnTo>
                    <a:pt x="2084" y="3720"/>
                  </a:lnTo>
                  <a:cubicBezTo>
                    <a:pt x="2370" y="3720"/>
                    <a:pt x="2596" y="3505"/>
                    <a:pt x="2596" y="3220"/>
                  </a:cubicBezTo>
                  <a:lnTo>
                    <a:pt x="2596" y="1850"/>
                  </a:lnTo>
                  <a:cubicBezTo>
                    <a:pt x="2596" y="1184"/>
                    <a:pt x="3132" y="648"/>
                    <a:pt x="3799" y="648"/>
                  </a:cubicBezTo>
                  <a:lnTo>
                    <a:pt x="5335" y="648"/>
                  </a:lnTo>
                  <a:cubicBezTo>
                    <a:pt x="5894" y="648"/>
                    <a:pt x="6252" y="493"/>
                    <a:pt x="6454" y="386"/>
                  </a:cubicBezTo>
                  <a:close/>
                  <a:moveTo>
                    <a:pt x="5347" y="6387"/>
                  </a:moveTo>
                  <a:lnTo>
                    <a:pt x="5347" y="6911"/>
                  </a:lnTo>
                  <a:lnTo>
                    <a:pt x="4299" y="7494"/>
                  </a:lnTo>
                  <a:lnTo>
                    <a:pt x="3263" y="6911"/>
                  </a:lnTo>
                  <a:lnTo>
                    <a:pt x="3263" y="6387"/>
                  </a:lnTo>
                  <a:cubicBezTo>
                    <a:pt x="3573" y="6541"/>
                    <a:pt x="3930" y="6625"/>
                    <a:pt x="4299" y="6625"/>
                  </a:cubicBezTo>
                  <a:cubicBezTo>
                    <a:pt x="4680" y="6625"/>
                    <a:pt x="5037" y="6541"/>
                    <a:pt x="5347" y="6387"/>
                  </a:cubicBezTo>
                  <a:close/>
                  <a:moveTo>
                    <a:pt x="2846" y="7041"/>
                  </a:moveTo>
                  <a:lnTo>
                    <a:pt x="4073" y="7708"/>
                  </a:lnTo>
                  <a:lnTo>
                    <a:pt x="3704" y="8149"/>
                  </a:lnTo>
                  <a:cubicBezTo>
                    <a:pt x="3680" y="8184"/>
                    <a:pt x="3632" y="8208"/>
                    <a:pt x="3596" y="8220"/>
                  </a:cubicBezTo>
                  <a:cubicBezTo>
                    <a:pt x="3549" y="8220"/>
                    <a:pt x="3489" y="8208"/>
                    <a:pt x="3454" y="8173"/>
                  </a:cubicBezTo>
                  <a:lnTo>
                    <a:pt x="2620" y="7458"/>
                  </a:lnTo>
                  <a:lnTo>
                    <a:pt x="2834" y="7041"/>
                  </a:lnTo>
                  <a:close/>
                  <a:moveTo>
                    <a:pt x="5787" y="7041"/>
                  </a:moveTo>
                  <a:lnTo>
                    <a:pt x="6001" y="7458"/>
                  </a:lnTo>
                  <a:lnTo>
                    <a:pt x="5156" y="8173"/>
                  </a:lnTo>
                  <a:cubicBezTo>
                    <a:pt x="5109" y="8208"/>
                    <a:pt x="5061" y="8220"/>
                    <a:pt x="5013" y="8220"/>
                  </a:cubicBezTo>
                  <a:cubicBezTo>
                    <a:pt x="4978" y="8220"/>
                    <a:pt x="4930" y="8184"/>
                    <a:pt x="4894" y="8149"/>
                  </a:cubicBezTo>
                  <a:lnTo>
                    <a:pt x="4561" y="7708"/>
                  </a:lnTo>
                  <a:lnTo>
                    <a:pt x="5775" y="7041"/>
                  </a:lnTo>
                  <a:close/>
                  <a:moveTo>
                    <a:pt x="6497" y="1"/>
                  </a:moveTo>
                  <a:cubicBezTo>
                    <a:pt x="6455" y="1"/>
                    <a:pt x="6419" y="16"/>
                    <a:pt x="6382" y="53"/>
                  </a:cubicBezTo>
                  <a:cubicBezTo>
                    <a:pt x="6382" y="53"/>
                    <a:pt x="6073" y="350"/>
                    <a:pt x="5299" y="350"/>
                  </a:cubicBezTo>
                  <a:lnTo>
                    <a:pt x="3763" y="350"/>
                  </a:lnTo>
                  <a:cubicBezTo>
                    <a:pt x="3096" y="350"/>
                    <a:pt x="2537" y="779"/>
                    <a:pt x="2322" y="1374"/>
                  </a:cubicBezTo>
                  <a:lnTo>
                    <a:pt x="2180" y="1374"/>
                  </a:lnTo>
                  <a:cubicBezTo>
                    <a:pt x="1918" y="1374"/>
                    <a:pt x="1703" y="1481"/>
                    <a:pt x="1537" y="1672"/>
                  </a:cubicBezTo>
                  <a:cubicBezTo>
                    <a:pt x="1370" y="1862"/>
                    <a:pt x="1310" y="2112"/>
                    <a:pt x="1346" y="2350"/>
                  </a:cubicBezTo>
                  <a:lnTo>
                    <a:pt x="1537" y="3505"/>
                  </a:lnTo>
                  <a:cubicBezTo>
                    <a:pt x="1358" y="3589"/>
                    <a:pt x="1239" y="3755"/>
                    <a:pt x="1203" y="3958"/>
                  </a:cubicBezTo>
                  <a:cubicBezTo>
                    <a:pt x="1191" y="4124"/>
                    <a:pt x="1251" y="4291"/>
                    <a:pt x="1358" y="4422"/>
                  </a:cubicBezTo>
                  <a:cubicBezTo>
                    <a:pt x="1465" y="4541"/>
                    <a:pt x="1620" y="4613"/>
                    <a:pt x="1787" y="4613"/>
                  </a:cubicBezTo>
                  <a:lnTo>
                    <a:pt x="1906" y="4613"/>
                  </a:lnTo>
                  <a:cubicBezTo>
                    <a:pt x="2001" y="5291"/>
                    <a:pt x="2382" y="5863"/>
                    <a:pt x="2906" y="6244"/>
                  </a:cubicBezTo>
                  <a:lnTo>
                    <a:pt x="2906" y="6780"/>
                  </a:lnTo>
                  <a:cubicBezTo>
                    <a:pt x="2876" y="6762"/>
                    <a:pt x="2843" y="6753"/>
                    <a:pt x="2808" y="6753"/>
                  </a:cubicBezTo>
                  <a:cubicBezTo>
                    <a:pt x="2772" y="6753"/>
                    <a:pt x="2733" y="6762"/>
                    <a:pt x="2692" y="6780"/>
                  </a:cubicBezTo>
                  <a:cubicBezTo>
                    <a:pt x="2608" y="6803"/>
                    <a:pt x="2537" y="6863"/>
                    <a:pt x="2501" y="6934"/>
                  </a:cubicBezTo>
                  <a:lnTo>
                    <a:pt x="2251" y="7434"/>
                  </a:lnTo>
                  <a:lnTo>
                    <a:pt x="846" y="7851"/>
                  </a:lnTo>
                  <a:cubicBezTo>
                    <a:pt x="346" y="7994"/>
                    <a:pt x="1" y="8458"/>
                    <a:pt x="1" y="8982"/>
                  </a:cubicBezTo>
                  <a:lnTo>
                    <a:pt x="1" y="10780"/>
                  </a:lnTo>
                  <a:cubicBezTo>
                    <a:pt x="1" y="10863"/>
                    <a:pt x="72" y="10947"/>
                    <a:pt x="167" y="10947"/>
                  </a:cubicBezTo>
                  <a:cubicBezTo>
                    <a:pt x="251" y="10947"/>
                    <a:pt x="334" y="10863"/>
                    <a:pt x="334" y="10780"/>
                  </a:cubicBezTo>
                  <a:lnTo>
                    <a:pt x="334" y="8982"/>
                  </a:lnTo>
                  <a:cubicBezTo>
                    <a:pt x="334" y="8589"/>
                    <a:pt x="584" y="8244"/>
                    <a:pt x="953" y="8149"/>
                  </a:cubicBezTo>
                  <a:lnTo>
                    <a:pt x="1549" y="7958"/>
                  </a:lnTo>
                  <a:lnTo>
                    <a:pt x="1549" y="10756"/>
                  </a:lnTo>
                  <a:cubicBezTo>
                    <a:pt x="1549" y="10851"/>
                    <a:pt x="1620" y="10923"/>
                    <a:pt x="1715" y="10923"/>
                  </a:cubicBezTo>
                  <a:cubicBezTo>
                    <a:pt x="1799" y="10923"/>
                    <a:pt x="1882" y="10851"/>
                    <a:pt x="1882" y="10756"/>
                  </a:cubicBezTo>
                  <a:lnTo>
                    <a:pt x="1882" y="7863"/>
                  </a:lnTo>
                  <a:lnTo>
                    <a:pt x="2239" y="7756"/>
                  </a:lnTo>
                  <a:lnTo>
                    <a:pt x="2239" y="10756"/>
                  </a:lnTo>
                  <a:cubicBezTo>
                    <a:pt x="2239" y="10851"/>
                    <a:pt x="2311" y="10923"/>
                    <a:pt x="2394" y="10923"/>
                  </a:cubicBezTo>
                  <a:cubicBezTo>
                    <a:pt x="2489" y="10923"/>
                    <a:pt x="2561" y="10851"/>
                    <a:pt x="2561" y="10756"/>
                  </a:cubicBezTo>
                  <a:lnTo>
                    <a:pt x="2561" y="7863"/>
                  </a:lnTo>
                  <a:lnTo>
                    <a:pt x="3227" y="8423"/>
                  </a:lnTo>
                  <a:cubicBezTo>
                    <a:pt x="3323" y="8494"/>
                    <a:pt x="3442" y="8542"/>
                    <a:pt x="3561" y="8542"/>
                  </a:cubicBezTo>
                  <a:lnTo>
                    <a:pt x="3608" y="8542"/>
                  </a:lnTo>
                  <a:cubicBezTo>
                    <a:pt x="3739" y="8530"/>
                    <a:pt x="3858" y="8470"/>
                    <a:pt x="3942" y="8351"/>
                  </a:cubicBezTo>
                  <a:lnTo>
                    <a:pt x="4287" y="7934"/>
                  </a:lnTo>
                  <a:lnTo>
                    <a:pt x="4632" y="8351"/>
                  </a:lnTo>
                  <a:cubicBezTo>
                    <a:pt x="4716" y="8458"/>
                    <a:pt x="4835" y="8530"/>
                    <a:pt x="4978" y="8542"/>
                  </a:cubicBezTo>
                  <a:lnTo>
                    <a:pt x="5013" y="8542"/>
                  </a:lnTo>
                  <a:cubicBezTo>
                    <a:pt x="5132" y="8542"/>
                    <a:pt x="5251" y="8494"/>
                    <a:pt x="5347" y="8423"/>
                  </a:cubicBezTo>
                  <a:lnTo>
                    <a:pt x="6180" y="7708"/>
                  </a:lnTo>
                  <a:lnTo>
                    <a:pt x="6680" y="7863"/>
                  </a:lnTo>
                  <a:lnTo>
                    <a:pt x="6680" y="10756"/>
                  </a:lnTo>
                  <a:cubicBezTo>
                    <a:pt x="6680" y="10851"/>
                    <a:pt x="6763" y="10923"/>
                    <a:pt x="6847" y="10923"/>
                  </a:cubicBezTo>
                  <a:cubicBezTo>
                    <a:pt x="6942" y="10923"/>
                    <a:pt x="7014" y="10851"/>
                    <a:pt x="7014" y="10756"/>
                  </a:cubicBezTo>
                  <a:lnTo>
                    <a:pt x="7014" y="7958"/>
                  </a:lnTo>
                  <a:lnTo>
                    <a:pt x="7609" y="8149"/>
                  </a:lnTo>
                  <a:cubicBezTo>
                    <a:pt x="7978" y="8244"/>
                    <a:pt x="8228" y="8589"/>
                    <a:pt x="8228" y="8982"/>
                  </a:cubicBezTo>
                  <a:lnTo>
                    <a:pt x="8228" y="10780"/>
                  </a:lnTo>
                  <a:cubicBezTo>
                    <a:pt x="8228" y="10863"/>
                    <a:pt x="8311" y="10947"/>
                    <a:pt x="8395" y="10947"/>
                  </a:cubicBezTo>
                  <a:cubicBezTo>
                    <a:pt x="8490" y="10947"/>
                    <a:pt x="8561" y="10863"/>
                    <a:pt x="8561" y="10780"/>
                  </a:cubicBezTo>
                  <a:lnTo>
                    <a:pt x="8561" y="8982"/>
                  </a:lnTo>
                  <a:cubicBezTo>
                    <a:pt x="8561" y="8423"/>
                    <a:pt x="8216" y="7970"/>
                    <a:pt x="7716" y="7815"/>
                  </a:cubicBezTo>
                  <a:lnTo>
                    <a:pt x="6311" y="7399"/>
                  </a:lnTo>
                  <a:lnTo>
                    <a:pt x="6061" y="6911"/>
                  </a:lnTo>
                  <a:cubicBezTo>
                    <a:pt x="6013" y="6839"/>
                    <a:pt x="5942" y="6756"/>
                    <a:pt x="5871" y="6744"/>
                  </a:cubicBezTo>
                  <a:cubicBezTo>
                    <a:pt x="5829" y="6738"/>
                    <a:pt x="5793" y="6735"/>
                    <a:pt x="5759" y="6735"/>
                  </a:cubicBezTo>
                  <a:cubicBezTo>
                    <a:pt x="5725" y="6735"/>
                    <a:pt x="5692" y="6738"/>
                    <a:pt x="5656" y="6744"/>
                  </a:cubicBezTo>
                  <a:lnTo>
                    <a:pt x="5656" y="6208"/>
                  </a:lnTo>
                  <a:cubicBezTo>
                    <a:pt x="6192" y="5839"/>
                    <a:pt x="6561" y="5256"/>
                    <a:pt x="6656" y="4589"/>
                  </a:cubicBezTo>
                  <a:lnTo>
                    <a:pt x="6740" y="4589"/>
                  </a:lnTo>
                  <a:cubicBezTo>
                    <a:pt x="7061" y="4589"/>
                    <a:pt x="7323" y="4351"/>
                    <a:pt x="7359" y="4065"/>
                  </a:cubicBezTo>
                  <a:cubicBezTo>
                    <a:pt x="7371" y="3898"/>
                    <a:pt x="7311" y="3743"/>
                    <a:pt x="7204" y="3601"/>
                  </a:cubicBezTo>
                  <a:cubicBezTo>
                    <a:pt x="7156" y="3541"/>
                    <a:pt x="7097" y="3505"/>
                    <a:pt x="7025" y="3470"/>
                  </a:cubicBezTo>
                  <a:lnTo>
                    <a:pt x="7216" y="2339"/>
                  </a:lnTo>
                  <a:cubicBezTo>
                    <a:pt x="7275" y="1969"/>
                    <a:pt x="7085" y="1600"/>
                    <a:pt x="6763" y="1446"/>
                  </a:cubicBezTo>
                  <a:cubicBezTo>
                    <a:pt x="6906" y="1065"/>
                    <a:pt x="6883" y="600"/>
                    <a:pt x="6656" y="88"/>
                  </a:cubicBezTo>
                  <a:cubicBezTo>
                    <a:pt x="6644" y="53"/>
                    <a:pt x="6597" y="5"/>
                    <a:pt x="6537" y="5"/>
                  </a:cubicBezTo>
                  <a:cubicBezTo>
                    <a:pt x="6523" y="2"/>
                    <a:pt x="6510" y="1"/>
                    <a:pt x="64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5" name="Google Shape;14145;p89"/>
            <p:cNvSpPr/>
            <p:nvPr/>
          </p:nvSpPr>
          <p:spPr>
            <a:xfrm>
              <a:off x="5090491" y="3141364"/>
              <a:ext cx="10581" cy="86391"/>
            </a:xfrm>
            <a:custGeom>
              <a:avLst/>
              <a:gdLst/>
              <a:ahLst/>
              <a:cxnLst/>
              <a:rect l="l" t="t" r="r" b="b"/>
              <a:pathLst>
                <a:path w="334" h="2727" extrusionOk="0">
                  <a:moveTo>
                    <a:pt x="167" y="0"/>
                  </a:moveTo>
                  <a:cubicBezTo>
                    <a:pt x="84" y="0"/>
                    <a:pt x="0" y="84"/>
                    <a:pt x="0" y="167"/>
                  </a:cubicBezTo>
                  <a:lnTo>
                    <a:pt x="0" y="2560"/>
                  </a:lnTo>
                  <a:cubicBezTo>
                    <a:pt x="0" y="2656"/>
                    <a:pt x="84" y="2727"/>
                    <a:pt x="167" y="2727"/>
                  </a:cubicBezTo>
                  <a:cubicBezTo>
                    <a:pt x="262" y="2727"/>
                    <a:pt x="334" y="2656"/>
                    <a:pt x="334" y="2560"/>
                  </a:cubicBezTo>
                  <a:lnTo>
                    <a:pt x="334" y="167"/>
                  </a:lnTo>
                  <a:cubicBezTo>
                    <a:pt x="334" y="84"/>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6" name="Google Shape;14146;p89"/>
            <p:cNvSpPr/>
            <p:nvPr/>
          </p:nvSpPr>
          <p:spPr>
            <a:xfrm>
              <a:off x="5031281" y="3152294"/>
              <a:ext cx="10201" cy="10613"/>
            </a:xfrm>
            <a:custGeom>
              <a:avLst/>
              <a:gdLst/>
              <a:ahLst/>
              <a:cxnLst/>
              <a:rect l="l" t="t" r="r" b="b"/>
              <a:pathLst>
                <a:path w="322" h="335" extrusionOk="0">
                  <a:moveTo>
                    <a:pt x="155" y="1"/>
                  </a:moveTo>
                  <a:cubicBezTo>
                    <a:pt x="72" y="1"/>
                    <a:pt x="0" y="72"/>
                    <a:pt x="0" y="167"/>
                  </a:cubicBezTo>
                  <a:cubicBezTo>
                    <a:pt x="0" y="251"/>
                    <a:pt x="72" y="334"/>
                    <a:pt x="155" y="334"/>
                  </a:cubicBezTo>
                  <a:cubicBezTo>
                    <a:pt x="250" y="334"/>
                    <a:pt x="322" y="251"/>
                    <a:pt x="322" y="167"/>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7" name="Google Shape;14147;p89"/>
            <p:cNvSpPr/>
            <p:nvPr/>
          </p:nvSpPr>
          <p:spPr>
            <a:xfrm>
              <a:off x="5031281" y="3217555"/>
              <a:ext cx="10201" cy="10201"/>
            </a:xfrm>
            <a:custGeom>
              <a:avLst/>
              <a:gdLst/>
              <a:ahLst/>
              <a:cxnLst/>
              <a:rect l="l" t="t" r="r" b="b"/>
              <a:pathLst>
                <a:path w="322" h="322" extrusionOk="0">
                  <a:moveTo>
                    <a:pt x="155" y="1"/>
                  </a:moveTo>
                  <a:cubicBezTo>
                    <a:pt x="72" y="1"/>
                    <a:pt x="0" y="72"/>
                    <a:pt x="0" y="155"/>
                  </a:cubicBezTo>
                  <a:cubicBezTo>
                    <a:pt x="0" y="251"/>
                    <a:pt x="72" y="322"/>
                    <a:pt x="155" y="322"/>
                  </a:cubicBezTo>
                  <a:cubicBezTo>
                    <a:pt x="250" y="322"/>
                    <a:pt x="322" y="251"/>
                    <a:pt x="322" y="155"/>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8" name="Google Shape;14148;p89"/>
            <p:cNvSpPr/>
            <p:nvPr/>
          </p:nvSpPr>
          <p:spPr>
            <a:xfrm>
              <a:off x="5031281" y="3184734"/>
              <a:ext cx="10201" cy="10613"/>
            </a:xfrm>
            <a:custGeom>
              <a:avLst/>
              <a:gdLst/>
              <a:ahLst/>
              <a:cxnLst/>
              <a:rect l="l" t="t" r="r" b="b"/>
              <a:pathLst>
                <a:path w="322" h="335" extrusionOk="0">
                  <a:moveTo>
                    <a:pt x="155" y="1"/>
                  </a:moveTo>
                  <a:cubicBezTo>
                    <a:pt x="72" y="1"/>
                    <a:pt x="0" y="84"/>
                    <a:pt x="0" y="167"/>
                  </a:cubicBezTo>
                  <a:cubicBezTo>
                    <a:pt x="0" y="263"/>
                    <a:pt x="72" y="334"/>
                    <a:pt x="155" y="334"/>
                  </a:cubicBezTo>
                  <a:cubicBezTo>
                    <a:pt x="250" y="334"/>
                    <a:pt x="322" y="263"/>
                    <a:pt x="322" y="167"/>
                  </a:cubicBezTo>
                  <a:cubicBezTo>
                    <a:pt x="322"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9" name="Google Shape;14149;p89"/>
            <p:cNvSpPr/>
            <p:nvPr/>
          </p:nvSpPr>
          <p:spPr>
            <a:xfrm>
              <a:off x="4998841" y="2995763"/>
              <a:ext cx="10201" cy="15492"/>
            </a:xfrm>
            <a:custGeom>
              <a:avLst/>
              <a:gdLst/>
              <a:ahLst/>
              <a:cxnLst/>
              <a:rect l="l" t="t" r="r" b="b"/>
              <a:pathLst>
                <a:path w="322" h="489" extrusionOk="0">
                  <a:moveTo>
                    <a:pt x="155" y="1"/>
                  </a:moveTo>
                  <a:cubicBezTo>
                    <a:pt x="72" y="1"/>
                    <a:pt x="0" y="72"/>
                    <a:pt x="0" y="167"/>
                  </a:cubicBezTo>
                  <a:lnTo>
                    <a:pt x="0" y="334"/>
                  </a:lnTo>
                  <a:cubicBezTo>
                    <a:pt x="0" y="417"/>
                    <a:pt x="72" y="489"/>
                    <a:pt x="155" y="489"/>
                  </a:cubicBezTo>
                  <a:cubicBezTo>
                    <a:pt x="250" y="489"/>
                    <a:pt x="322" y="417"/>
                    <a:pt x="322" y="334"/>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0" name="Google Shape;14150;p89"/>
            <p:cNvSpPr/>
            <p:nvPr/>
          </p:nvSpPr>
          <p:spPr>
            <a:xfrm>
              <a:off x="5063721" y="2995763"/>
              <a:ext cx="10201" cy="15492"/>
            </a:xfrm>
            <a:custGeom>
              <a:avLst/>
              <a:gdLst/>
              <a:ahLst/>
              <a:cxnLst/>
              <a:rect l="l" t="t" r="r" b="b"/>
              <a:pathLst>
                <a:path w="322" h="489" extrusionOk="0">
                  <a:moveTo>
                    <a:pt x="167" y="1"/>
                  </a:moveTo>
                  <a:cubicBezTo>
                    <a:pt x="71" y="1"/>
                    <a:pt x="0" y="72"/>
                    <a:pt x="0" y="167"/>
                  </a:cubicBezTo>
                  <a:lnTo>
                    <a:pt x="0" y="334"/>
                  </a:lnTo>
                  <a:cubicBezTo>
                    <a:pt x="0" y="417"/>
                    <a:pt x="71" y="489"/>
                    <a:pt x="167" y="489"/>
                  </a:cubicBezTo>
                  <a:cubicBezTo>
                    <a:pt x="250" y="489"/>
                    <a:pt x="322" y="417"/>
                    <a:pt x="322" y="334"/>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1" name="Google Shape;14151;p89"/>
            <p:cNvSpPr/>
            <p:nvPr/>
          </p:nvSpPr>
          <p:spPr>
            <a:xfrm>
              <a:off x="4993550" y="2979163"/>
              <a:ext cx="21162" cy="10613"/>
            </a:xfrm>
            <a:custGeom>
              <a:avLst/>
              <a:gdLst/>
              <a:ahLst/>
              <a:cxnLst/>
              <a:rect l="l" t="t" r="r" b="b"/>
              <a:pathLst>
                <a:path w="668" h="335" extrusionOk="0">
                  <a:moveTo>
                    <a:pt x="167" y="1"/>
                  </a:moveTo>
                  <a:cubicBezTo>
                    <a:pt x="72" y="1"/>
                    <a:pt x="0" y="84"/>
                    <a:pt x="0" y="167"/>
                  </a:cubicBezTo>
                  <a:cubicBezTo>
                    <a:pt x="0" y="263"/>
                    <a:pt x="72" y="334"/>
                    <a:pt x="167" y="334"/>
                  </a:cubicBezTo>
                  <a:lnTo>
                    <a:pt x="501" y="334"/>
                  </a:lnTo>
                  <a:cubicBezTo>
                    <a:pt x="596" y="334"/>
                    <a:pt x="667" y="263"/>
                    <a:pt x="667" y="167"/>
                  </a:cubicBezTo>
                  <a:cubicBezTo>
                    <a:pt x="655" y="84"/>
                    <a:pt x="584"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2" name="Google Shape;14152;p89"/>
            <p:cNvSpPr/>
            <p:nvPr/>
          </p:nvSpPr>
          <p:spPr>
            <a:xfrm>
              <a:off x="5058051" y="2979163"/>
              <a:ext cx="21162" cy="10613"/>
            </a:xfrm>
            <a:custGeom>
              <a:avLst/>
              <a:gdLst/>
              <a:ahLst/>
              <a:cxnLst/>
              <a:rect l="l" t="t" r="r" b="b"/>
              <a:pathLst>
                <a:path w="668" h="335" extrusionOk="0">
                  <a:moveTo>
                    <a:pt x="167" y="1"/>
                  </a:moveTo>
                  <a:cubicBezTo>
                    <a:pt x="72" y="1"/>
                    <a:pt x="0" y="84"/>
                    <a:pt x="0" y="167"/>
                  </a:cubicBezTo>
                  <a:cubicBezTo>
                    <a:pt x="0" y="263"/>
                    <a:pt x="72" y="334"/>
                    <a:pt x="167" y="334"/>
                  </a:cubicBezTo>
                  <a:lnTo>
                    <a:pt x="501" y="334"/>
                  </a:lnTo>
                  <a:cubicBezTo>
                    <a:pt x="596" y="334"/>
                    <a:pt x="667" y="263"/>
                    <a:pt x="667" y="167"/>
                  </a:cubicBezTo>
                  <a:cubicBezTo>
                    <a:pt x="667" y="84"/>
                    <a:pt x="596"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3" name="Google Shape;14153;p89"/>
            <p:cNvSpPr/>
            <p:nvPr/>
          </p:nvSpPr>
          <p:spPr>
            <a:xfrm>
              <a:off x="5007141" y="3025574"/>
              <a:ext cx="58481" cy="32092"/>
            </a:xfrm>
            <a:custGeom>
              <a:avLst/>
              <a:gdLst/>
              <a:ahLst/>
              <a:cxnLst/>
              <a:rect l="l" t="t" r="r" b="b"/>
              <a:pathLst>
                <a:path w="1846" h="1013" extrusionOk="0">
                  <a:moveTo>
                    <a:pt x="1500" y="322"/>
                  </a:moveTo>
                  <a:cubicBezTo>
                    <a:pt x="1429" y="536"/>
                    <a:pt x="1191" y="679"/>
                    <a:pt x="917" y="679"/>
                  </a:cubicBezTo>
                  <a:cubicBezTo>
                    <a:pt x="655" y="679"/>
                    <a:pt x="417" y="536"/>
                    <a:pt x="345" y="322"/>
                  </a:cubicBezTo>
                  <a:close/>
                  <a:moveTo>
                    <a:pt x="167" y="0"/>
                  </a:moveTo>
                  <a:cubicBezTo>
                    <a:pt x="72" y="0"/>
                    <a:pt x="0" y="72"/>
                    <a:pt x="0" y="167"/>
                  </a:cubicBezTo>
                  <a:cubicBezTo>
                    <a:pt x="0" y="619"/>
                    <a:pt x="417" y="1012"/>
                    <a:pt x="929" y="1012"/>
                  </a:cubicBezTo>
                  <a:cubicBezTo>
                    <a:pt x="1429" y="1012"/>
                    <a:pt x="1846" y="643"/>
                    <a:pt x="1846" y="167"/>
                  </a:cubicBezTo>
                  <a:cubicBezTo>
                    <a:pt x="1846" y="72"/>
                    <a:pt x="1786"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54" name="Google Shape;14154;p89"/>
          <p:cNvGrpSpPr/>
          <p:nvPr/>
        </p:nvGrpSpPr>
        <p:grpSpPr>
          <a:xfrm>
            <a:off x="7162775" y="2705713"/>
            <a:ext cx="259523" cy="346294"/>
            <a:chOff x="7162775" y="2881113"/>
            <a:chExt cx="259523" cy="346294"/>
          </a:xfrm>
        </p:grpSpPr>
        <p:sp>
          <p:nvSpPr>
            <p:cNvPr id="14155" name="Google Shape;14155;p89"/>
            <p:cNvSpPr/>
            <p:nvPr/>
          </p:nvSpPr>
          <p:spPr>
            <a:xfrm>
              <a:off x="7162775" y="2881113"/>
              <a:ext cx="259523" cy="346294"/>
            </a:xfrm>
            <a:custGeom>
              <a:avLst/>
              <a:gdLst/>
              <a:ahLst/>
              <a:cxnLst/>
              <a:rect l="l" t="t" r="r" b="b"/>
              <a:pathLst>
                <a:path w="8192" h="10931" extrusionOk="0">
                  <a:moveTo>
                    <a:pt x="4084" y="1536"/>
                  </a:moveTo>
                  <a:cubicBezTo>
                    <a:pt x="4382" y="1536"/>
                    <a:pt x="4703" y="1810"/>
                    <a:pt x="4989" y="2239"/>
                  </a:cubicBezTo>
                  <a:lnTo>
                    <a:pt x="3155" y="2239"/>
                  </a:lnTo>
                  <a:cubicBezTo>
                    <a:pt x="3453" y="1810"/>
                    <a:pt x="3787" y="1536"/>
                    <a:pt x="4084" y="1536"/>
                  </a:cubicBezTo>
                  <a:close/>
                  <a:moveTo>
                    <a:pt x="5191" y="2560"/>
                  </a:moveTo>
                  <a:cubicBezTo>
                    <a:pt x="5596" y="3310"/>
                    <a:pt x="5906" y="4334"/>
                    <a:pt x="5965" y="5322"/>
                  </a:cubicBezTo>
                  <a:cubicBezTo>
                    <a:pt x="5621" y="6068"/>
                    <a:pt x="4891" y="6515"/>
                    <a:pt x="4082" y="6515"/>
                  </a:cubicBezTo>
                  <a:cubicBezTo>
                    <a:pt x="4051" y="6515"/>
                    <a:pt x="4020" y="6514"/>
                    <a:pt x="3989" y="6513"/>
                  </a:cubicBezTo>
                  <a:cubicBezTo>
                    <a:pt x="3608" y="6489"/>
                    <a:pt x="3227" y="6358"/>
                    <a:pt x="2905" y="6120"/>
                  </a:cubicBezTo>
                  <a:cubicBezTo>
                    <a:pt x="2596" y="5894"/>
                    <a:pt x="2358" y="5596"/>
                    <a:pt x="2203" y="5239"/>
                  </a:cubicBezTo>
                  <a:cubicBezTo>
                    <a:pt x="2274" y="4286"/>
                    <a:pt x="2572" y="3274"/>
                    <a:pt x="2977" y="2560"/>
                  </a:cubicBezTo>
                  <a:close/>
                  <a:moveTo>
                    <a:pt x="2167" y="5870"/>
                  </a:moveTo>
                  <a:cubicBezTo>
                    <a:pt x="2322" y="6060"/>
                    <a:pt x="2501" y="6239"/>
                    <a:pt x="2691" y="6394"/>
                  </a:cubicBezTo>
                  <a:cubicBezTo>
                    <a:pt x="3060" y="6656"/>
                    <a:pt x="3501" y="6799"/>
                    <a:pt x="3953" y="6834"/>
                  </a:cubicBezTo>
                  <a:lnTo>
                    <a:pt x="4072" y="6834"/>
                  </a:lnTo>
                  <a:cubicBezTo>
                    <a:pt x="4525" y="6834"/>
                    <a:pt x="4965" y="6715"/>
                    <a:pt x="5346" y="6465"/>
                  </a:cubicBezTo>
                  <a:cubicBezTo>
                    <a:pt x="5584" y="6310"/>
                    <a:pt x="5787" y="6120"/>
                    <a:pt x="5953" y="5906"/>
                  </a:cubicBezTo>
                  <a:lnTo>
                    <a:pt x="5953" y="5906"/>
                  </a:lnTo>
                  <a:cubicBezTo>
                    <a:pt x="5918" y="6287"/>
                    <a:pt x="5739" y="6620"/>
                    <a:pt x="5430" y="6894"/>
                  </a:cubicBezTo>
                  <a:cubicBezTo>
                    <a:pt x="5358" y="6953"/>
                    <a:pt x="5358" y="7061"/>
                    <a:pt x="5418" y="7120"/>
                  </a:cubicBezTo>
                  <a:cubicBezTo>
                    <a:pt x="5441" y="7156"/>
                    <a:pt x="5489" y="7180"/>
                    <a:pt x="5537" y="7180"/>
                  </a:cubicBezTo>
                  <a:cubicBezTo>
                    <a:pt x="5561" y="7180"/>
                    <a:pt x="5608" y="7156"/>
                    <a:pt x="5644" y="7132"/>
                  </a:cubicBezTo>
                  <a:cubicBezTo>
                    <a:pt x="5763" y="7025"/>
                    <a:pt x="5858" y="6906"/>
                    <a:pt x="5953" y="6787"/>
                  </a:cubicBezTo>
                  <a:lnTo>
                    <a:pt x="5953" y="6787"/>
                  </a:lnTo>
                  <a:cubicBezTo>
                    <a:pt x="5894" y="7775"/>
                    <a:pt x="5072" y="8561"/>
                    <a:pt x="4060" y="8561"/>
                  </a:cubicBezTo>
                  <a:cubicBezTo>
                    <a:pt x="3084" y="8561"/>
                    <a:pt x="2263" y="7787"/>
                    <a:pt x="2191" y="6787"/>
                  </a:cubicBezTo>
                  <a:lnTo>
                    <a:pt x="2191" y="6787"/>
                  </a:lnTo>
                  <a:cubicBezTo>
                    <a:pt x="2572" y="7323"/>
                    <a:pt x="3275" y="7680"/>
                    <a:pt x="4084" y="7680"/>
                  </a:cubicBezTo>
                  <a:cubicBezTo>
                    <a:pt x="4394" y="7680"/>
                    <a:pt x="4703" y="7620"/>
                    <a:pt x="4989" y="7525"/>
                  </a:cubicBezTo>
                  <a:cubicBezTo>
                    <a:pt x="5072" y="7489"/>
                    <a:pt x="5108" y="7406"/>
                    <a:pt x="5072" y="7311"/>
                  </a:cubicBezTo>
                  <a:cubicBezTo>
                    <a:pt x="5055" y="7249"/>
                    <a:pt x="4998" y="7213"/>
                    <a:pt x="4936" y="7213"/>
                  </a:cubicBezTo>
                  <a:cubicBezTo>
                    <a:pt x="4914" y="7213"/>
                    <a:pt x="4892" y="7218"/>
                    <a:pt x="4870" y="7227"/>
                  </a:cubicBezTo>
                  <a:cubicBezTo>
                    <a:pt x="4608" y="7311"/>
                    <a:pt x="4346" y="7370"/>
                    <a:pt x="4060" y="7370"/>
                  </a:cubicBezTo>
                  <a:cubicBezTo>
                    <a:pt x="3036" y="7370"/>
                    <a:pt x="2203" y="6703"/>
                    <a:pt x="2167" y="5870"/>
                  </a:cubicBezTo>
                  <a:close/>
                  <a:moveTo>
                    <a:pt x="6787" y="7680"/>
                  </a:moveTo>
                  <a:cubicBezTo>
                    <a:pt x="6823" y="7739"/>
                    <a:pt x="6823" y="7823"/>
                    <a:pt x="6823" y="7894"/>
                  </a:cubicBezTo>
                  <a:cubicBezTo>
                    <a:pt x="6835" y="9013"/>
                    <a:pt x="5596" y="9930"/>
                    <a:pt x="4084" y="9930"/>
                  </a:cubicBezTo>
                  <a:cubicBezTo>
                    <a:pt x="3846" y="9930"/>
                    <a:pt x="3608" y="9906"/>
                    <a:pt x="3382" y="9870"/>
                  </a:cubicBezTo>
                  <a:cubicBezTo>
                    <a:pt x="4406" y="9811"/>
                    <a:pt x="5311" y="9442"/>
                    <a:pt x="5989" y="8799"/>
                  </a:cubicBezTo>
                  <a:cubicBezTo>
                    <a:pt x="6311" y="8489"/>
                    <a:pt x="6584" y="8096"/>
                    <a:pt x="6787" y="7680"/>
                  </a:cubicBezTo>
                  <a:close/>
                  <a:moveTo>
                    <a:pt x="4096" y="0"/>
                  </a:moveTo>
                  <a:cubicBezTo>
                    <a:pt x="2465" y="0"/>
                    <a:pt x="1120" y="1274"/>
                    <a:pt x="1024" y="2893"/>
                  </a:cubicBezTo>
                  <a:lnTo>
                    <a:pt x="881" y="5465"/>
                  </a:lnTo>
                  <a:cubicBezTo>
                    <a:pt x="834" y="6096"/>
                    <a:pt x="989" y="6703"/>
                    <a:pt x="1286" y="7239"/>
                  </a:cubicBezTo>
                  <a:cubicBezTo>
                    <a:pt x="1108" y="7418"/>
                    <a:pt x="1024" y="7620"/>
                    <a:pt x="1024" y="7870"/>
                  </a:cubicBezTo>
                  <a:lnTo>
                    <a:pt x="1024" y="7906"/>
                  </a:lnTo>
                  <a:lnTo>
                    <a:pt x="786" y="7989"/>
                  </a:lnTo>
                  <a:cubicBezTo>
                    <a:pt x="310" y="8156"/>
                    <a:pt x="0" y="8608"/>
                    <a:pt x="0" y="9108"/>
                  </a:cubicBezTo>
                  <a:lnTo>
                    <a:pt x="0" y="10763"/>
                  </a:lnTo>
                  <a:cubicBezTo>
                    <a:pt x="0" y="10859"/>
                    <a:pt x="72" y="10930"/>
                    <a:pt x="155" y="10930"/>
                  </a:cubicBezTo>
                  <a:cubicBezTo>
                    <a:pt x="238" y="10930"/>
                    <a:pt x="310" y="10859"/>
                    <a:pt x="310" y="10763"/>
                  </a:cubicBezTo>
                  <a:lnTo>
                    <a:pt x="310" y="9097"/>
                  </a:lnTo>
                  <a:cubicBezTo>
                    <a:pt x="310" y="8727"/>
                    <a:pt x="548" y="8394"/>
                    <a:pt x="893" y="8275"/>
                  </a:cubicBezTo>
                  <a:lnTo>
                    <a:pt x="1060" y="8215"/>
                  </a:lnTo>
                  <a:cubicBezTo>
                    <a:pt x="1108" y="8406"/>
                    <a:pt x="1167" y="8608"/>
                    <a:pt x="1262" y="8787"/>
                  </a:cubicBezTo>
                  <a:cubicBezTo>
                    <a:pt x="1298" y="8847"/>
                    <a:pt x="1358" y="8870"/>
                    <a:pt x="1405" y="8870"/>
                  </a:cubicBezTo>
                  <a:cubicBezTo>
                    <a:pt x="1429" y="8870"/>
                    <a:pt x="1465" y="8858"/>
                    <a:pt x="1489" y="8847"/>
                  </a:cubicBezTo>
                  <a:cubicBezTo>
                    <a:pt x="1548" y="8799"/>
                    <a:pt x="1560" y="8704"/>
                    <a:pt x="1536" y="8632"/>
                  </a:cubicBezTo>
                  <a:cubicBezTo>
                    <a:pt x="1405" y="8394"/>
                    <a:pt x="1346" y="8132"/>
                    <a:pt x="1346" y="7870"/>
                  </a:cubicBezTo>
                  <a:cubicBezTo>
                    <a:pt x="1346" y="7739"/>
                    <a:pt x="1381" y="7620"/>
                    <a:pt x="1465" y="7513"/>
                  </a:cubicBezTo>
                  <a:cubicBezTo>
                    <a:pt x="1548" y="7632"/>
                    <a:pt x="1643" y="7751"/>
                    <a:pt x="1739" y="7858"/>
                  </a:cubicBezTo>
                  <a:cubicBezTo>
                    <a:pt x="2360" y="8503"/>
                    <a:pt x="3177" y="8871"/>
                    <a:pt x="4066" y="8871"/>
                  </a:cubicBezTo>
                  <a:cubicBezTo>
                    <a:pt x="4080" y="8871"/>
                    <a:pt x="4094" y="8871"/>
                    <a:pt x="4108" y="8870"/>
                  </a:cubicBezTo>
                  <a:cubicBezTo>
                    <a:pt x="5311" y="8858"/>
                    <a:pt x="6299" y="7870"/>
                    <a:pt x="6299" y="6656"/>
                  </a:cubicBezTo>
                  <a:lnTo>
                    <a:pt x="6299" y="5632"/>
                  </a:lnTo>
                  <a:cubicBezTo>
                    <a:pt x="6299" y="4691"/>
                    <a:pt x="6061" y="3608"/>
                    <a:pt x="5644" y="2715"/>
                  </a:cubicBezTo>
                  <a:cubicBezTo>
                    <a:pt x="5430" y="2262"/>
                    <a:pt x="5191" y="1893"/>
                    <a:pt x="4953" y="1643"/>
                  </a:cubicBezTo>
                  <a:cubicBezTo>
                    <a:pt x="4679" y="1346"/>
                    <a:pt x="4382" y="1191"/>
                    <a:pt x="4096" y="1191"/>
                  </a:cubicBezTo>
                  <a:cubicBezTo>
                    <a:pt x="3810" y="1191"/>
                    <a:pt x="3513" y="1346"/>
                    <a:pt x="3227" y="1643"/>
                  </a:cubicBezTo>
                  <a:cubicBezTo>
                    <a:pt x="2989" y="1893"/>
                    <a:pt x="2751" y="2262"/>
                    <a:pt x="2548" y="2715"/>
                  </a:cubicBezTo>
                  <a:cubicBezTo>
                    <a:pt x="2132" y="3608"/>
                    <a:pt x="1893" y="4691"/>
                    <a:pt x="1893" y="5632"/>
                  </a:cubicBezTo>
                  <a:lnTo>
                    <a:pt x="1893" y="6656"/>
                  </a:lnTo>
                  <a:cubicBezTo>
                    <a:pt x="1893" y="7120"/>
                    <a:pt x="2036" y="7549"/>
                    <a:pt x="2274" y="7906"/>
                  </a:cubicBezTo>
                  <a:cubicBezTo>
                    <a:pt x="2179" y="7834"/>
                    <a:pt x="2084" y="7739"/>
                    <a:pt x="2001" y="7632"/>
                  </a:cubicBezTo>
                  <a:cubicBezTo>
                    <a:pt x="1441" y="7037"/>
                    <a:pt x="1167" y="6287"/>
                    <a:pt x="1203" y="5477"/>
                  </a:cubicBezTo>
                  <a:lnTo>
                    <a:pt x="1358" y="2905"/>
                  </a:lnTo>
                  <a:cubicBezTo>
                    <a:pt x="1441" y="1465"/>
                    <a:pt x="2655" y="310"/>
                    <a:pt x="4108" y="310"/>
                  </a:cubicBezTo>
                  <a:cubicBezTo>
                    <a:pt x="5549" y="310"/>
                    <a:pt x="6763" y="1441"/>
                    <a:pt x="6846" y="2893"/>
                  </a:cubicBezTo>
                  <a:lnTo>
                    <a:pt x="6954" y="4775"/>
                  </a:lnTo>
                  <a:cubicBezTo>
                    <a:pt x="7061" y="6406"/>
                    <a:pt x="6656" y="7692"/>
                    <a:pt x="5787" y="8537"/>
                  </a:cubicBezTo>
                  <a:cubicBezTo>
                    <a:pt x="5095" y="9187"/>
                    <a:pt x="4135" y="9532"/>
                    <a:pt x="3046" y="9532"/>
                  </a:cubicBezTo>
                  <a:cubicBezTo>
                    <a:pt x="2898" y="9532"/>
                    <a:pt x="2748" y="9526"/>
                    <a:pt x="2596" y="9513"/>
                  </a:cubicBezTo>
                  <a:cubicBezTo>
                    <a:pt x="2501" y="9501"/>
                    <a:pt x="2393" y="9466"/>
                    <a:pt x="2322" y="9430"/>
                  </a:cubicBezTo>
                  <a:cubicBezTo>
                    <a:pt x="2191" y="9335"/>
                    <a:pt x="2060" y="9228"/>
                    <a:pt x="1941" y="9132"/>
                  </a:cubicBezTo>
                  <a:cubicBezTo>
                    <a:pt x="1911" y="9102"/>
                    <a:pt x="1870" y="9088"/>
                    <a:pt x="1828" y="9088"/>
                  </a:cubicBezTo>
                  <a:cubicBezTo>
                    <a:pt x="1786" y="9088"/>
                    <a:pt x="1745" y="9102"/>
                    <a:pt x="1715" y="9132"/>
                  </a:cubicBezTo>
                  <a:cubicBezTo>
                    <a:pt x="1655" y="9180"/>
                    <a:pt x="1655" y="9287"/>
                    <a:pt x="1715" y="9347"/>
                  </a:cubicBezTo>
                  <a:cubicBezTo>
                    <a:pt x="2298" y="9906"/>
                    <a:pt x="3167" y="10228"/>
                    <a:pt x="4096" y="10228"/>
                  </a:cubicBezTo>
                  <a:cubicBezTo>
                    <a:pt x="4918" y="10228"/>
                    <a:pt x="5668" y="9990"/>
                    <a:pt x="6251" y="9537"/>
                  </a:cubicBezTo>
                  <a:cubicBezTo>
                    <a:pt x="6727" y="9180"/>
                    <a:pt x="7037" y="8704"/>
                    <a:pt x="7132" y="8204"/>
                  </a:cubicBezTo>
                  <a:lnTo>
                    <a:pt x="7299" y="8263"/>
                  </a:lnTo>
                  <a:cubicBezTo>
                    <a:pt x="7632" y="8382"/>
                    <a:pt x="7870" y="8704"/>
                    <a:pt x="7870" y="9085"/>
                  </a:cubicBezTo>
                  <a:lnTo>
                    <a:pt x="7870" y="10728"/>
                  </a:lnTo>
                  <a:cubicBezTo>
                    <a:pt x="7870" y="10823"/>
                    <a:pt x="7954" y="10894"/>
                    <a:pt x="8025" y="10894"/>
                  </a:cubicBezTo>
                  <a:cubicBezTo>
                    <a:pt x="8108" y="10894"/>
                    <a:pt x="8192" y="10823"/>
                    <a:pt x="8192" y="10728"/>
                  </a:cubicBezTo>
                  <a:lnTo>
                    <a:pt x="8192" y="9061"/>
                  </a:lnTo>
                  <a:cubicBezTo>
                    <a:pt x="8192" y="8620"/>
                    <a:pt x="7870" y="8156"/>
                    <a:pt x="7394" y="8001"/>
                  </a:cubicBezTo>
                  <a:lnTo>
                    <a:pt x="7156" y="7906"/>
                  </a:lnTo>
                  <a:lnTo>
                    <a:pt x="7156" y="7882"/>
                  </a:lnTo>
                  <a:cubicBezTo>
                    <a:pt x="7156" y="7656"/>
                    <a:pt x="7096" y="7477"/>
                    <a:pt x="6954" y="7311"/>
                  </a:cubicBezTo>
                  <a:cubicBezTo>
                    <a:pt x="7216" y="6584"/>
                    <a:pt x="7323" y="5739"/>
                    <a:pt x="7263" y="4786"/>
                  </a:cubicBezTo>
                  <a:lnTo>
                    <a:pt x="7156" y="2893"/>
                  </a:lnTo>
                  <a:cubicBezTo>
                    <a:pt x="7049" y="1274"/>
                    <a:pt x="5715" y="0"/>
                    <a:pt x="4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6" name="Google Shape;14156;p89"/>
            <p:cNvSpPr/>
            <p:nvPr/>
          </p:nvSpPr>
          <p:spPr>
            <a:xfrm>
              <a:off x="7270645" y="3044519"/>
              <a:ext cx="43402" cy="15396"/>
            </a:xfrm>
            <a:custGeom>
              <a:avLst/>
              <a:gdLst/>
              <a:ahLst/>
              <a:cxnLst/>
              <a:rect l="l" t="t" r="r" b="b"/>
              <a:pathLst>
                <a:path w="1370" h="486" extrusionOk="0">
                  <a:moveTo>
                    <a:pt x="173" y="1"/>
                  </a:moveTo>
                  <a:cubicBezTo>
                    <a:pt x="131" y="1"/>
                    <a:pt x="90" y="15"/>
                    <a:pt x="60" y="45"/>
                  </a:cubicBezTo>
                  <a:cubicBezTo>
                    <a:pt x="1" y="105"/>
                    <a:pt x="1" y="200"/>
                    <a:pt x="60" y="260"/>
                  </a:cubicBezTo>
                  <a:cubicBezTo>
                    <a:pt x="203" y="402"/>
                    <a:pt x="441" y="486"/>
                    <a:pt x="691" y="486"/>
                  </a:cubicBezTo>
                  <a:cubicBezTo>
                    <a:pt x="941" y="486"/>
                    <a:pt x="1179" y="414"/>
                    <a:pt x="1310" y="260"/>
                  </a:cubicBezTo>
                  <a:cubicBezTo>
                    <a:pt x="1370" y="200"/>
                    <a:pt x="1370" y="105"/>
                    <a:pt x="1310" y="45"/>
                  </a:cubicBezTo>
                  <a:cubicBezTo>
                    <a:pt x="1280" y="15"/>
                    <a:pt x="1242" y="1"/>
                    <a:pt x="1203" y="1"/>
                  </a:cubicBezTo>
                  <a:cubicBezTo>
                    <a:pt x="1164" y="1"/>
                    <a:pt x="1126" y="15"/>
                    <a:pt x="1096" y="45"/>
                  </a:cubicBezTo>
                  <a:cubicBezTo>
                    <a:pt x="1036" y="105"/>
                    <a:pt x="893" y="152"/>
                    <a:pt x="691" y="152"/>
                  </a:cubicBezTo>
                  <a:cubicBezTo>
                    <a:pt x="477" y="152"/>
                    <a:pt x="346" y="81"/>
                    <a:pt x="286" y="45"/>
                  </a:cubicBezTo>
                  <a:cubicBezTo>
                    <a:pt x="256" y="15"/>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7" name="Google Shape;14157;p89"/>
            <p:cNvSpPr/>
            <p:nvPr/>
          </p:nvSpPr>
          <p:spPr>
            <a:xfrm>
              <a:off x="7254805" y="3006344"/>
              <a:ext cx="10201" cy="15492"/>
            </a:xfrm>
            <a:custGeom>
              <a:avLst/>
              <a:gdLst/>
              <a:ahLst/>
              <a:cxnLst/>
              <a:rect l="l" t="t" r="r" b="b"/>
              <a:pathLst>
                <a:path w="322" h="489" extrusionOk="0">
                  <a:moveTo>
                    <a:pt x="167" y="0"/>
                  </a:moveTo>
                  <a:cubicBezTo>
                    <a:pt x="72" y="0"/>
                    <a:pt x="0" y="71"/>
                    <a:pt x="0" y="155"/>
                  </a:cubicBezTo>
                  <a:lnTo>
                    <a:pt x="0" y="322"/>
                  </a:lnTo>
                  <a:cubicBezTo>
                    <a:pt x="0" y="417"/>
                    <a:pt x="72" y="488"/>
                    <a:pt x="167" y="488"/>
                  </a:cubicBezTo>
                  <a:cubicBezTo>
                    <a:pt x="250" y="488"/>
                    <a:pt x="322" y="417"/>
                    <a:pt x="322" y="322"/>
                  </a:cubicBezTo>
                  <a:lnTo>
                    <a:pt x="322" y="155"/>
                  </a:lnTo>
                  <a:cubicBezTo>
                    <a:pt x="322"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8" name="Google Shape;14158;p89"/>
            <p:cNvSpPr/>
            <p:nvPr/>
          </p:nvSpPr>
          <p:spPr>
            <a:xfrm>
              <a:off x="7319686" y="3006344"/>
              <a:ext cx="10581" cy="15492"/>
            </a:xfrm>
            <a:custGeom>
              <a:avLst/>
              <a:gdLst/>
              <a:ahLst/>
              <a:cxnLst/>
              <a:rect l="l" t="t" r="r" b="b"/>
              <a:pathLst>
                <a:path w="334" h="489" extrusionOk="0">
                  <a:moveTo>
                    <a:pt x="167" y="0"/>
                  </a:moveTo>
                  <a:cubicBezTo>
                    <a:pt x="84" y="0"/>
                    <a:pt x="0" y="71"/>
                    <a:pt x="0" y="155"/>
                  </a:cubicBezTo>
                  <a:lnTo>
                    <a:pt x="0" y="322"/>
                  </a:lnTo>
                  <a:cubicBezTo>
                    <a:pt x="0" y="417"/>
                    <a:pt x="84" y="488"/>
                    <a:pt x="167" y="488"/>
                  </a:cubicBezTo>
                  <a:cubicBezTo>
                    <a:pt x="262" y="488"/>
                    <a:pt x="334" y="417"/>
                    <a:pt x="334" y="322"/>
                  </a:cubicBezTo>
                  <a:lnTo>
                    <a:pt x="334" y="155"/>
                  </a:lnTo>
                  <a:cubicBezTo>
                    <a:pt x="334"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9" name="Google Shape;14159;p89"/>
            <p:cNvSpPr/>
            <p:nvPr/>
          </p:nvSpPr>
          <p:spPr>
            <a:xfrm>
              <a:off x="7249135" y="2990124"/>
              <a:ext cx="21162" cy="10581"/>
            </a:xfrm>
            <a:custGeom>
              <a:avLst/>
              <a:gdLst/>
              <a:ahLst/>
              <a:cxnLst/>
              <a:rect l="l" t="t" r="r" b="b"/>
              <a:pathLst>
                <a:path w="668" h="334" extrusionOk="0">
                  <a:moveTo>
                    <a:pt x="168" y="0"/>
                  </a:moveTo>
                  <a:cubicBezTo>
                    <a:pt x="72" y="0"/>
                    <a:pt x="1" y="72"/>
                    <a:pt x="1" y="167"/>
                  </a:cubicBezTo>
                  <a:cubicBezTo>
                    <a:pt x="1" y="250"/>
                    <a:pt x="72" y="333"/>
                    <a:pt x="168" y="333"/>
                  </a:cubicBezTo>
                  <a:lnTo>
                    <a:pt x="501" y="333"/>
                  </a:lnTo>
                  <a:cubicBezTo>
                    <a:pt x="596" y="333"/>
                    <a:pt x="668" y="250"/>
                    <a:pt x="668" y="167"/>
                  </a:cubicBezTo>
                  <a:cubicBezTo>
                    <a:pt x="668" y="60"/>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0" name="Google Shape;14160;p89"/>
            <p:cNvSpPr/>
            <p:nvPr/>
          </p:nvSpPr>
          <p:spPr>
            <a:xfrm>
              <a:off x="7314015" y="2990124"/>
              <a:ext cx="21542" cy="10581"/>
            </a:xfrm>
            <a:custGeom>
              <a:avLst/>
              <a:gdLst/>
              <a:ahLst/>
              <a:cxnLst/>
              <a:rect l="l" t="t" r="r" b="b"/>
              <a:pathLst>
                <a:path w="680" h="334" extrusionOk="0">
                  <a:moveTo>
                    <a:pt x="167" y="0"/>
                  </a:moveTo>
                  <a:cubicBezTo>
                    <a:pt x="84" y="0"/>
                    <a:pt x="1" y="72"/>
                    <a:pt x="1" y="167"/>
                  </a:cubicBezTo>
                  <a:cubicBezTo>
                    <a:pt x="1" y="250"/>
                    <a:pt x="84" y="333"/>
                    <a:pt x="167" y="333"/>
                  </a:cubicBezTo>
                  <a:lnTo>
                    <a:pt x="513" y="333"/>
                  </a:lnTo>
                  <a:cubicBezTo>
                    <a:pt x="596" y="333"/>
                    <a:pt x="667" y="250"/>
                    <a:pt x="667" y="167"/>
                  </a:cubicBezTo>
                  <a:cubicBezTo>
                    <a:pt x="679" y="60"/>
                    <a:pt x="596"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61" name="Google Shape;14161;p89"/>
          <p:cNvGrpSpPr/>
          <p:nvPr/>
        </p:nvGrpSpPr>
        <p:grpSpPr>
          <a:xfrm>
            <a:off x="6709751" y="2706442"/>
            <a:ext cx="261075" cy="347815"/>
            <a:chOff x="6709751" y="2881842"/>
            <a:chExt cx="261075" cy="347815"/>
          </a:xfrm>
        </p:grpSpPr>
        <p:sp>
          <p:nvSpPr>
            <p:cNvPr id="14162" name="Google Shape;14162;p89"/>
            <p:cNvSpPr/>
            <p:nvPr/>
          </p:nvSpPr>
          <p:spPr>
            <a:xfrm>
              <a:off x="6709751" y="2881842"/>
              <a:ext cx="261075" cy="347815"/>
            </a:xfrm>
            <a:custGeom>
              <a:avLst/>
              <a:gdLst/>
              <a:ahLst/>
              <a:cxnLst/>
              <a:rect l="l" t="t" r="r" b="b"/>
              <a:pathLst>
                <a:path w="8241" h="10979" extrusionOk="0">
                  <a:moveTo>
                    <a:pt x="1394" y="4680"/>
                  </a:moveTo>
                  <a:cubicBezTo>
                    <a:pt x="1477" y="4728"/>
                    <a:pt x="1573" y="4740"/>
                    <a:pt x="1668" y="4740"/>
                  </a:cubicBezTo>
                  <a:lnTo>
                    <a:pt x="1787" y="4740"/>
                  </a:lnTo>
                  <a:cubicBezTo>
                    <a:pt x="1858" y="5323"/>
                    <a:pt x="2156" y="5823"/>
                    <a:pt x="2561" y="6180"/>
                  </a:cubicBezTo>
                  <a:cubicBezTo>
                    <a:pt x="2468" y="6204"/>
                    <a:pt x="2384" y="6215"/>
                    <a:pt x="2308" y="6215"/>
                  </a:cubicBezTo>
                  <a:cubicBezTo>
                    <a:pt x="1897" y="6215"/>
                    <a:pt x="1727" y="5915"/>
                    <a:pt x="1727" y="5895"/>
                  </a:cubicBezTo>
                  <a:cubicBezTo>
                    <a:pt x="1692" y="5835"/>
                    <a:pt x="1632" y="5799"/>
                    <a:pt x="1573" y="5799"/>
                  </a:cubicBezTo>
                  <a:cubicBezTo>
                    <a:pt x="1546" y="5802"/>
                    <a:pt x="1520" y="5803"/>
                    <a:pt x="1495" y="5803"/>
                  </a:cubicBezTo>
                  <a:cubicBezTo>
                    <a:pt x="1123" y="5803"/>
                    <a:pt x="974" y="5562"/>
                    <a:pt x="918" y="5395"/>
                  </a:cubicBezTo>
                  <a:cubicBezTo>
                    <a:pt x="1144" y="5323"/>
                    <a:pt x="1394" y="5133"/>
                    <a:pt x="1394" y="4716"/>
                  </a:cubicBezTo>
                  <a:lnTo>
                    <a:pt x="1394" y="4680"/>
                  </a:lnTo>
                  <a:close/>
                  <a:moveTo>
                    <a:pt x="6871" y="4716"/>
                  </a:moveTo>
                  <a:lnTo>
                    <a:pt x="6871" y="4740"/>
                  </a:lnTo>
                  <a:cubicBezTo>
                    <a:pt x="6895" y="5144"/>
                    <a:pt x="7145" y="5335"/>
                    <a:pt x="7371" y="5418"/>
                  </a:cubicBezTo>
                  <a:cubicBezTo>
                    <a:pt x="7314" y="5566"/>
                    <a:pt x="7159" y="5813"/>
                    <a:pt x="6770" y="5813"/>
                  </a:cubicBezTo>
                  <a:cubicBezTo>
                    <a:pt x="6752" y="5813"/>
                    <a:pt x="6734" y="5812"/>
                    <a:pt x="6716" y="5811"/>
                  </a:cubicBezTo>
                  <a:cubicBezTo>
                    <a:pt x="6645" y="5811"/>
                    <a:pt x="6597" y="5847"/>
                    <a:pt x="6561" y="5906"/>
                  </a:cubicBezTo>
                  <a:cubicBezTo>
                    <a:pt x="6551" y="5917"/>
                    <a:pt x="6367" y="6237"/>
                    <a:pt x="5922" y="6237"/>
                  </a:cubicBezTo>
                  <a:cubicBezTo>
                    <a:pt x="5859" y="6237"/>
                    <a:pt x="5790" y="6231"/>
                    <a:pt x="5716" y="6216"/>
                  </a:cubicBezTo>
                  <a:cubicBezTo>
                    <a:pt x="6133" y="5847"/>
                    <a:pt x="6418" y="5335"/>
                    <a:pt x="6490" y="4775"/>
                  </a:cubicBezTo>
                  <a:lnTo>
                    <a:pt x="6609" y="4775"/>
                  </a:lnTo>
                  <a:cubicBezTo>
                    <a:pt x="6692" y="4775"/>
                    <a:pt x="6799" y="4740"/>
                    <a:pt x="6871" y="4716"/>
                  </a:cubicBezTo>
                  <a:close/>
                  <a:moveTo>
                    <a:pt x="4132" y="275"/>
                  </a:moveTo>
                  <a:cubicBezTo>
                    <a:pt x="4656" y="275"/>
                    <a:pt x="5002" y="382"/>
                    <a:pt x="5133" y="596"/>
                  </a:cubicBezTo>
                  <a:cubicBezTo>
                    <a:pt x="5204" y="715"/>
                    <a:pt x="5359" y="787"/>
                    <a:pt x="5502" y="811"/>
                  </a:cubicBezTo>
                  <a:cubicBezTo>
                    <a:pt x="6299" y="906"/>
                    <a:pt x="6871" y="1561"/>
                    <a:pt x="6871" y="2347"/>
                  </a:cubicBezTo>
                  <a:lnTo>
                    <a:pt x="6871" y="3632"/>
                  </a:lnTo>
                  <a:cubicBezTo>
                    <a:pt x="6799" y="3585"/>
                    <a:pt x="6692" y="3573"/>
                    <a:pt x="6609" y="3573"/>
                  </a:cubicBezTo>
                  <a:lnTo>
                    <a:pt x="6514" y="3573"/>
                  </a:lnTo>
                  <a:lnTo>
                    <a:pt x="6514" y="3394"/>
                  </a:lnTo>
                  <a:cubicBezTo>
                    <a:pt x="6514" y="2858"/>
                    <a:pt x="6240" y="2632"/>
                    <a:pt x="5942" y="2394"/>
                  </a:cubicBezTo>
                  <a:cubicBezTo>
                    <a:pt x="5823" y="2299"/>
                    <a:pt x="5704" y="2204"/>
                    <a:pt x="5585" y="2085"/>
                  </a:cubicBezTo>
                  <a:cubicBezTo>
                    <a:pt x="5555" y="2055"/>
                    <a:pt x="5514" y="2040"/>
                    <a:pt x="5472" y="2040"/>
                  </a:cubicBezTo>
                  <a:cubicBezTo>
                    <a:pt x="5430" y="2040"/>
                    <a:pt x="5388" y="2055"/>
                    <a:pt x="5359" y="2085"/>
                  </a:cubicBezTo>
                  <a:cubicBezTo>
                    <a:pt x="5299" y="2144"/>
                    <a:pt x="5299" y="2239"/>
                    <a:pt x="5359" y="2299"/>
                  </a:cubicBezTo>
                  <a:cubicBezTo>
                    <a:pt x="5490" y="2442"/>
                    <a:pt x="5621" y="2537"/>
                    <a:pt x="5740" y="2644"/>
                  </a:cubicBezTo>
                  <a:cubicBezTo>
                    <a:pt x="6025" y="2870"/>
                    <a:pt x="6204" y="3013"/>
                    <a:pt x="6204" y="3394"/>
                  </a:cubicBezTo>
                  <a:lnTo>
                    <a:pt x="6204" y="3728"/>
                  </a:lnTo>
                  <a:cubicBezTo>
                    <a:pt x="6204" y="3787"/>
                    <a:pt x="6240" y="3835"/>
                    <a:pt x="6276" y="3871"/>
                  </a:cubicBezTo>
                  <a:cubicBezTo>
                    <a:pt x="6323" y="3894"/>
                    <a:pt x="6323" y="3894"/>
                    <a:pt x="6490" y="3894"/>
                  </a:cubicBezTo>
                  <a:lnTo>
                    <a:pt x="6621" y="3894"/>
                  </a:lnTo>
                  <a:cubicBezTo>
                    <a:pt x="6776" y="3894"/>
                    <a:pt x="6895" y="4013"/>
                    <a:pt x="6895" y="4168"/>
                  </a:cubicBezTo>
                  <a:cubicBezTo>
                    <a:pt x="6895" y="4311"/>
                    <a:pt x="6776" y="4430"/>
                    <a:pt x="6621" y="4430"/>
                  </a:cubicBezTo>
                  <a:lnTo>
                    <a:pt x="6537" y="4430"/>
                  </a:lnTo>
                  <a:lnTo>
                    <a:pt x="6537" y="4418"/>
                  </a:lnTo>
                  <a:cubicBezTo>
                    <a:pt x="6537" y="4323"/>
                    <a:pt x="6454" y="4252"/>
                    <a:pt x="6371" y="4252"/>
                  </a:cubicBezTo>
                  <a:cubicBezTo>
                    <a:pt x="6276" y="4252"/>
                    <a:pt x="6204" y="4323"/>
                    <a:pt x="6204" y="4418"/>
                  </a:cubicBezTo>
                  <a:cubicBezTo>
                    <a:pt x="6204" y="5549"/>
                    <a:pt x="5287" y="6478"/>
                    <a:pt x="4132" y="6478"/>
                  </a:cubicBezTo>
                  <a:cubicBezTo>
                    <a:pt x="4118" y="6478"/>
                    <a:pt x="4104" y="6478"/>
                    <a:pt x="4090" y="6478"/>
                  </a:cubicBezTo>
                  <a:cubicBezTo>
                    <a:pt x="2979" y="6478"/>
                    <a:pt x="2085" y="5547"/>
                    <a:pt x="2085" y="4430"/>
                  </a:cubicBezTo>
                  <a:cubicBezTo>
                    <a:pt x="2085" y="4347"/>
                    <a:pt x="2013" y="4263"/>
                    <a:pt x="1918" y="4263"/>
                  </a:cubicBezTo>
                  <a:cubicBezTo>
                    <a:pt x="1834" y="4263"/>
                    <a:pt x="1751" y="4347"/>
                    <a:pt x="1751" y="4430"/>
                  </a:cubicBezTo>
                  <a:lnTo>
                    <a:pt x="1751" y="4442"/>
                  </a:lnTo>
                  <a:lnTo>
                    <a:pt x="1668" y="4442"/>
                  </a:lnTo>
                  <a:cubicBezTo>
                    <a:pt x="1513" y="4442"/>
                    <a:pt x="1394" y="4323"/>
                    <a:pt x="1394" y="4180"/>
                  </a:cubicBezTo>
                  <a:cubicBezTo>
                    <a:pt x="1394" y="4025"/>
                    <a:pt x="1513" y="3906"/>
                    <a:pt x="1668" y="3906"/>
                  </a:cubicBezTo>
                  <a:lnTo>
                    <a:pt x="1751" y="3906"/>
                  </a:lnTo>
                  <a:cubicBezTo>
                    <a:pt x="2037" y="3906"/>
                    <a:pt x="2263" y="3692"/>
                    <a:pt x="2263" y="3406"/>
                  </a:cubicBezTo>
                  <a:cubicBezTo>
                    <a:pt x="2263" y="3228"/>
                    <a:pt x="2346" y="3073"/>
                    <a:pt x="2501" y="2942"/>
                  </a:cubicBezTo>
                  <a:lnTo>
                    <a:pt x="2513" y="2954"/>
                  </a:lnTo>
                  <a:cubicBezTo>
                    <a:pt x="2549" y="2989"/>
                    <a:pt x="2585" y="3001"/>
                    <a:pt x="2632" y="3001"/>
                  </a:cubicBezTo>
                  <a:cubicBezTo>
                    <a:pt x="2680" y="3001"/>
                    <a:pt x="2704" y="2989"/>
                    <a:pt x="2739" y="2954"/>
                  </a:cubicBezTo>
                  <a:cubicBezTo>
                    <a:pt x="2799" y="2894"/>
                    <a:pt x="2811" y="2823"/>
                    <a:pt x="2763" y="2751"/>
                  </a:cubicBezTo>
                  <a:cubicBezTo>
                    <a:pt x="3085" y="2573"/>
                    <a:pt x="3513" y="2442"/>
                    <a:pt x="3930" y="2299"/>
                  </a:cubicBezTo>
                  <a:cubicBezTo>
                    <a:pt x="4644" y="2061"/>
                    <a:pt x="5323" y="1846"/>
                    <a:pt x="5502" y="1394"/>
                  </a:cubicBezTo>
                  <a:cubicBezTo>
                    <a:pt x="5537" y="1311"/>
                    <a:pt x="5502" y="1215"/>
                    <a:pt x="5418" y="1192"/>
                  </a:cubicBezTo>
                  <a:cubicBezTo>
                    <a:pt x="5393" y="1182"/>
                    <a:pt x="5369" y="1178"/>
                    <a:pt x="5347" y="1178"/>
                  </a:cubicBezTo>
                  <a:cubicBezTo>
                    <a:pt x="5283" y="1178"/>
                    <a:pt x="5230" y="1213"/>
                    <a:pt x="5204" y="1275"/>
                  </a:cubicBezTo>
                  <a:cubicBezTo>
                    <a:pt x="5085" y="1585"/>
                    <a:pt x="4454" y="1799"/>
                    <a:pt x="3823" y="1989"/>
                  </a:cubicBezTo>
                  <a:cubicBezTo>
                    <a:pt x="3382" y="2144"/>
                    <a:pt x="2906" y="2287"/>
                    <a:pt x="2549" y="2513"/>
                  </a:cubicBezTo>
                  <a:lnTo>
                    <a:pt x="2085" y="2025"/>
                  </a:lnTo>
                  <a:cubicBezTo>
                    <a:pt x="2049" y="1990"/>
                    <a:pt x="1997" y="1967"/>
                    <a:pt x="1947" y="1967"/>
                  </a:cubicBezTo>
                  <a:cubicBezTo>
                    <a:pt x="1914" y="1967"/>
                    <a:pt x="1882" y="1977"/>
                    <a:pt x="1858" y="2001"/>
                  </a:cubicBezTo>
                  <a:cubicBezTo>
                    <a:pt x="1799" y="2061"/>
                    <a:pt x="1787" y="2168"/>
                    <a:pt x="1846" y="2227"/>
                  </a:cubicBezTo>
                  <a:lnTo>
                    <a:pt x="2275" y="2692"/>
                  </a:lnTo>
                  <a:cubicBezTo>
                    <a:pt x="2073" y="2870"/>
                    <a:pt x="1930" y="3097"/>
                    <a:pt x="1930" y="3394"/>
                  </a:cubicBezTo>
                  <a:cubicBezTo>
                    <a:pt x="1930" y="3490"/>
                    <a:pt x="1858" y="3573"/>
                    <a:pt x="1751" y="3573"/>
                  </a:cubicBezTo>
                  <a:lnTo>
                    <a:pt x="1668" y="3573"/>
                  </a:lnTo>
                  <a:cubicBezTo>
                    <a:pt x="1573" y="3573"/>
                    <a:pt x="1477" y="3597"/>
                    <a:pt x="1394" y="3632"/>
                  </a:cubicBezTo>
                  <a:lnTo>
                    <a:pt x="1394" y="2692"/>
                  </a:lnTo>
                  <a:cubicBezTo>
                    <a:pt x="1394" y="1787"/>
                    <a:pt x="1906" y="1204"/>
                    <a:pt x="2335" y="894"/>
                  </a:cubicBezTo>
                  <a:cubicBezTo>
                    <a:pt x="2858" y="501"/>
                    <a:pt x="3525" y="275"/>
                    <a:pt x="4132" y="275"/>
                  </a:cubicBezTo>
                  <a:close/>
                  <a:moveTo>
                    <a:pt x="5013" y="6680"/>
                  </a:moveTo>
                  <a:lnTo>
                    <a:pt x="5013" y="7526"/>
                  </a:lnTo>
                  <a:cubicBezTo>
                    <a:pt x="5013" y="7633"/>
                    <a:pt x="5002" y="7716"/>
                    <a:pt x="4966" y="7811"/>
                  </a:cubicBezTo>
                  <a:cubicBezTo>
                    <a:pt x="4942" y="7895"/>
                    <a:pt x="4990" y="7990"/>
                    <a:pt x="5073" y="8014"/>
                  </a:cubicBezTo>
                  <a:cubicBezTo>
                    <a:pt x="5085" y="8014"/>
                    <a:pt x="5109" y="8038"/>
                    <a:pt x="5133" y="8038"/>
                  </a:cubicBezTo>
                  <a:cubicBezTo>
                    <a:pt x="5192" y="8038"/>
                    <a:pt x="5263" y="7990"/>
                    <a:pt x="5287" y="7931"/>
                  </a:cubicBezTo>
                  <a:cubicBezTo>
                    <a:pt x="5323" y="7800"/>
                    <a:pt x="5359" y="7681"/>
                    <a:pt x="5359" y="7526"/>
                  </a:cubicBezTo>
                  <a:lnTo>
                    <a:pt x="5359" y="7240"/>
                  </a:lnTo>
                  <a:lnTo>
                    <a:pt x="5787" y="7395"/>
                  </a:lnTo>
                  <a:cubicBezTo>
                    <a:pt x="5859" y="7419"/>
                    <a:pt x="5906" y="7478"/>
                    <a:pt x="5906" y="7561"/>
                  </a:cubicBezTo>
                  <a:cubicBezTo>
                    <a:pt x="5918" y="8133"/>
                    <a:pt x="5787" y="8633"/>
                    <a:pt x="5656" y="8931"/>
                  </a:cubicBezTo>
                  <a:cubicBezTo>
                    <a:pt x="5567" y="9130"/>
                    <a:pt x="5376" y="9255"/>
                    <a:pt x="5170" y="9255"/>
                  </a:cubicBezTo>
                  <a:cubicBezTo>
                    <a:pt x="5130" y="9255"/>
                    <a:pt x="5090" y="9250"/>
                    <a:pt x="5049" y="9240"/>
                  </a:cubicBezTo>
                  <a:lnTo>
                    <a:pt x="4180" y="9026"/>
                  </a:lnTo>
                  <a:lnTo>
                    <a:pt x="4109" y="9026"/>
                  </a:lnTo>
                  <a:lnTo>
                    <a:pt x="3239" y="9240"/>
                  </a:lnTo>
                  <a:cubicBezTo>
                    <a:pt x="3197" y="9250"/>
                    <a:pt x="3154" y="9255"/>
                    <a:pt x="3112" y="9255"/>
                  </a:cubicBezTo>
                  <a:cubicBezTo>
                    <a:pt x="2908" y="9255"/>
                    <a:pt x="2721" y="9138"/>
                    <a:pt x="2632" y="8931"/>
                  </a:cubicBezTo>
                  <a:cubicBezTo>
                    <a:pt x="2513" y="8633"/>
                    <a:pt x="2370" y="8133"/>
                    <a:pt x="2406" y="7538"/>
                  </a:cubicBezTo>
                  <a:cubicBezTo>
                    <a:pt x="2406" y="7466"/>
                    <a:pt x="2466" y="7407"/>
                    <a:pt x="2525" y="7383"/>
                  </a:cubicBezTo>
                  <a:lnTo>
                    <a:pt x="2966" y="7228"/>
                  </a:lnTo>
                  <a:lnTo>
                    <a:pt x="2966" y="7514"/>
                  </a:lnTo>
                  <a:cubicBezTo>
                    <a:pt x="2966" y="8169"/>
                    <a:pt x="3501" y="8704"/>
                    <a:pt x="4156" y="8704"/>
                  </a:cubicBezTo>
                  <a:cubicBezTo>
                    <a:pt x="4394" y="8704"/>
                    <a:pt x="4609" y="8633"/>
                    <a:pt x="4811" y="8514"/>
                  </a:cubicBezTo>
                  <a:cubicBezTo>
                    <a:pt x="4882" y="8466"/>
                    <a:pt x="4894" y="8359"/>
                    <a:pt x="4847" y="8288"/>
                  </a:cubicBezTo>
                  <a:cubicBezTo>
                    <a:pt x="4824" y="8242"/>
                    <a:pt x="4771" y="8215"/>
                    <a:pt x="4717" y="8215"/>
                  </a:cubicBezTo>
                  <a:cubicBezTo>
                    <a:pt x="4688" y="8215"/>
                    <a:pt x="4658" y="8223"/>
                    <a:pt x="4632" y="8240"/>
                  </a:cubicBezTo>
                  <a:cubicBezTo>
                    <a:pt x="4478" y="8335"/>
                    <a:pt x="4311" y="8395"/>
                    <a:pt x="4156" y="8395"/>
                  </a:cubicBezTo>
                  <a:cubicBezTo>
                    <a:pt x="3680" y="8395"/>
                    <a:pt x="3287" y="8002"/>
                    <a:pt x="3287" y="7526"/>
                  </a:cubicBezTo>
                  <a:lnTo>
                    <a:pt x="3287" y="6680"/>
                  </a:lnTo>
                  <a:cubicBezTo>
                    <a:pt x="3561" y="6788"/>
                    <a:pt x="3859" y="6847"/>
                    <a:pt x="4156" y="6847"/>
                  </a:cubicBezTo>
                  <a:cubicBezTo>
                    <a:pt x="4454" y="6847"/>
                    <a:pt x="4752" y="6788"/>
                    <a:pt x="5013" y="6680"/>
                  </a:cubicBezTo>
                  <a:close/>
                  <a:moveTo>
                    <a:pt x="4109" y="1"/>
                  </a:moveTo>
                  <a:cubicBezTo>
                    <a:pt x="3418" y="1"/>
                    <a:pt x="2680" y="251"/>
                    <a:pt x="2108" y="668"/>
                  </a:cubicBezTo>
                  <a:cubicBezTo>
                    <a:pt x="1620" y="1025"/>
                    <a:pt x="1037" y="1680"/>
                    <a:pt x="1037" y="2716"/>
                  </a:cubicBezTo>
                  <a:lnTo>
                    <a:pt x="1037" y="4728"/>
                  </a:lnTo>
                  <a:cubicBezTo>
                    <a:pt x="1037" y="5097"/>
                    <a:pt x="739" y="5133"/>
                    <a:pt x="680" y="5133"/>
                  </a:cubicBezTo>
                  <a:cubicBezTo>
                    <a:pt x="644" y="5133"/>
                    <a:pt x="596" y="5144"/>
                    <a:pt x="561" y="5192"/>
                  </a:cubicBezTo>
                  <a:cubicBezTo>
                    <a:pt x="537" y="5216"/>
                    <a:pt x="525" y="5264"/>
                    <a:pt x="525" y="5311"/>
                  </a:cubicBezTo>
                  <a:cubicBezTo>
                    <a:pt x="525" y="5323"/>
                    <a:pt x="608" y="6133"/>
                    <a:pt x="1442" y="6145"/>
                  </a:cubicBezTo>
                  <a:cubicBezTo>
                    <a:pt x="1501" y="6216"/>
                    <a:pt x="1596" y="6323"/>
                    <a:pt x="1739" y="6407"/>
                  </a:cubicBezTo>
                  <a:cubicBezTo>
                    <a:pt x="1874" y="6489"/>
                    <a:pt x="2069" y="6571"/>
                    <a:pt x="2325" y="6571"/>
                  </a:cubicBezTo>
                  <a:cubicBezTo>
                    <a:pt x="2477" y="6571"/>
                    <a:pt x="2651" y="6542"/>
                    <a:pt x="2847" y="6466"/>
                  </a:cubicBezTo>
                  <a:cubicBezTo>
                    <a:pt x="2870" y="6478"/>
                    <a:pt x="2882" y="6502"/>
                    <a:pt x="2918" y="6514"/>
                  </a:cubicBezTo>
                  <a:lnTo>
                    <a:pt x="2918" y="6895"/>
                  </a:lnTo>
                  <a:lnTo>
                    <a:pt x="2382" y="7073"/>
                  </a:lnTo>
                  <a:cubicBezTo>
                    <a:pt x="2192" y="7157"/>
                    <a:pt x="2049" y="7323"/>
                    <a:pt x="2037" y="7526"/>
                  </a:cubicBezTo>
                  <a:lnTo>
                    <a:pt x="2037" y="7561"/>
                  </a:lnTo>
                  <a:lnTo>
                    <a:pt x="787" y="8002"/>
                  </a:lnTo>
                  <a:cubicBezTo>
                    <a:pt x="310" y="8169"/>
                    <a:pt x="1" y="8609"/>
                    <a:pt x="1" y="9121"/>
                  </a:cubicBezTo>
                  <a:lnTo>
                    <a:pt x="1" y="10788"/>
                  </a:lnTo>
                  <a:cubicBezTo>
                    <a:pt x="1" y="10871"/>
                    <a:pt x="72" y="10955"/>
                    <a:pt x="168" y="10955"/>
                  </a:cubicBezTo>
                  <a:cubicBezTo>
                    <a:pt x="251" y="10955"/>
                    <a:pt x="322" y="10871"/>
                    <a:pt x="322" y="10788"/>
                  </a:cubicBezTo>
                  <a:lnTo>
                    <a:pt x="322" y="9121"/>
                  </a:lnTo>
                  <a:cubicBezTo>
                    <a:pt x="322" y="9014"/>
                    <a:pt x="346" y="8895"/>
                    <a:pt x="382" y="8812"/>
                  </a:cubicBezTo>
                  <a:lnTo>
                    <a:pt x="1203" y="9502"/>
                  </a:lnTo>
                  <a:cubicBezTo>
                    <a:pt x="1323" y="9609"/>
                    <a:pt x="1382" y="9740"/>
                    <a:pt x="1382" y="9907"/>
                  </a:cubicBezTo>
                  <a:lnTo>
                    <a:pt x="1382" y="10788"/>
                  </a:lnTo>
                  <a:cubicBezTo>
                    <a:pt x="1382" y="10871"/>
                    <a:pt x="1453" y="10955"/>
                    <a:pt x="1549" y="10955"/>
                  </a:cubicBezTo>
                  <a:cubicBezTo>
                    <a:pt x="1632" y="10955"/>
                    <a:pt x="1715" y="10871"/>
                    <a:pt x="1715" y="10788"/>
                  </a:cubicBezTo>
                  <a:lnTo>
                    <a:pt x="1715" y="9907"/>
                  </a:lnTo>
                  <a:cubicBezTo>
                    <a:pt x="1715" y="9657"/>
                    <a:pt x="1608" y="9431"/>
                    <a:pt x="1418" y="9264"/>
                  </a:cubicBezTo>
                  <a:lnTo>
                    <a:pt x="561" y="8538"/>
                  </a:lnTo>
                  <a:cubicBezTo>
                    <a:pt x="656" y="8431"/>
                    <a:pt x="775" y="8359"/>
                    <a:pt x="906" y="8312"/>
                  </a:cubicBezTo>
                  <a:lnTo>
                    <a:pt x="2037" y="7919"/>
                  </a:lnTo>
                  <a:cubicBezTo>
                    <a:pt x="2049" y="8419"/>
                    <a:pt x="2180" y="8824"/>
                    <a:pt x="2287" y="9085"/>
                  </a:cubicBezTo>
                  <a:cubicBezTo>
                    <a:pt x="2426" y="9414"/>
                    <a:pt x="2740" y="9609"/>
                    <a:pt x="3075" y="9609"/>
                  </a:cubicBezTo>
                  <a:cubicBezTo>
                    <a:pt x="3141" y="9609"/>
                    <a:pt x="3208" y="9601"/>
                    <a:pt x="3275" y="9586"/>
                  </a:cubicBezTo>
                  <a:lnTo>
                    <a:pt x="4085" y="9371"/>
                  </a:lnTo>
                  <a:lnTo>
                    <a:pt x="4906" y="9586"/>
                  </a:lnTo>
                  <a:cubicBezTo>
                    <a:pt x="4978" y="9597"/>
                    <a:pt x="5049" y="9609"/>
                    <a:pt x="5121" y="9609"/>
                  </a:cubicBezTo>
                  <a:cubicBezTo>
                    <a:pt x="5442" y="9609"/>
                    <a:pt x="5752" y="9419"/>
                    <a:pt x="5895" y="9085"/>
                  </a:cubicBezTo>
                  <a:cubicBezTo>
                    <a:pt x="6002" y="8824"/>
                    <a:pt x="6133" y="8419"/>
                    <a:pt x="6145" y="7931"/>
                  </a:cubicBezTo>
                  <a:lnTo>
                    <a:pt x="7276" y="8335"/>
                  </a:lnTo>
                  <a:cubicBezTo>
                    <a:pt x="7407" y="8371"/>
                    <a:pt x="7526" y="8466"/>
                    <a:pt x="7621" y="8550"/>
                  </a:cubicBezTo>
                  <a:lnTo>
                    <a:pt x="6764" y="9288"/>
                  </a:lnTo>
                  <a:cubicBezTo>
                    <a:pt x="6573" y="9443"/>
                    <a:pt x="6466" y="9669"/>
                    <a:pt x="6466" y="9919"/>
                  </a:cubicBezTo>
                  <a:lnTo>
                    <a:pt x="6466" y="10800"/>
                  </a:lnTo>
                  <a:cubicBezTo>
                    <a:pt x="6466" y="10895"/>
                    <a:pt x="6549" y="10967"/>
                    <a:pt x="6633" y="10967"/>
                  </a:cubicBezTo>
                  <a:cubicBezTo>
                    <a:pt x="6728" y="10967"/>
                    <a:pt x="6799" y="10895"/>
                    <a:pt x="6799" y="10800"/>
                  </a:cubicBezTo>
                  <a:lnTo>
                    <a:pt x="6799" y="9919"/>
                  </a:lnTo>
                  <a:cubicBezTo>
                    <a:pt x="6799" y="9776"/>
                    <a:pt x="6859" y="9621"/>
                    <a:pt x="6978" y="9526"/>
                  </a:cubicBezTo>
                  <a:lnTo>
                    <a:pt x="7776" y="8835"/>
                  </a:lnTo>
                  <a:cubicBezTo>
                    <a:pt x="7823" y="8943"/>
                    <a:pt x="7835" y="9050"/>
                    <a:pt x="7835" y="9145"/>
                  </a:cubicBezTo>
                  <a:lnTo>
                    <a:pt x="7835" y="10812"/>
                  </a:lnTo>
                  <a:cubicBezTo>
                    <a:pt x="7835" y="10907"/>
                    <a:pt x="7919" y="10979"/>
                    <a:pt x="8002" y="10979"/>
                  </a:cubicBezTo>
                  <a:cubicBezTo>
                    <a:pt x="8097" y="10979"/>
                    <a:pt x="8169" y="10907"/>
                    <a:pt x="8169" y="10812"/>
                  </a:cubicBezTo>
                  <a:lnTo>
                    <a:pt x="8169" y="9145"/>
                  </a:lnTo>
                  <a:cubicBezTo>
                    <a:pt x="8240" y="8597"/>
                    <a:pt x="7919" y="8133"/>
                    <a:pt x="7442" y="7978"/>
                  </a:cubicBezTo>
                  <a:lnTo>
                    <a:pt x="6204" y="7538"/>
                  </a:lnTo>
                  <a:lnTo>
                    <a:pt x="6204" y="7514"/>
                  </a:lnTo>
                  <a:cubicBezTo>
                    <a:pt x="6192" y="7300"/>
                    <a:pt x="6061" y="7121"/>
                    <a:pt x="5859" y="7061"/>
                  </a:cubicBezTo>
                  <a:lnTo>
                    <a:pt x="5323" y="6883"/>
                  </a:lnTo>
                  <a:lnTo>
                    <a:pt x="5323" y="6502"/>
                  </a:lnTo>
                  <a:cubicBezTo>
                    <a:pt x="5359" y="6478"/>
                    <a:pt x="5371" y="6466"/>
                    <a:pt x="5406" y="6454"/>
                  </a:cubicBezTo>
                  <a:cubicBezTo>
                    <a:pt x="5597" y="6526"/>
                    <a:pt x="5775" y="6561"/>
                    <a:pt x="5918" y="6561"/>
                  </a:cubicBezTo>
                  <a:cubicBezTo>
                    <a:pt x="6180" y="6561"/>
                    <a:pt x="6371" y="6490"/>
                    <a:pt x="6490" y="6407"/>
                  </a:cubicBezTo>
                  <a:cubicBezTo>
                    <a:pt x="6633" y="6323"/>
                    <a:pt x="6728" y="6216"/>
                    <a:pt x="6787" y="6145"/>
                  </a:cubicBezTo>
                  <a:cubicBezTo>
                    <a:pt x="7621" y="6133"/>
                    <a:pt x="7704" y="5323"/>
                    <a:pt x="7704" y="5311"/>
                  </a:cubicBezTo>
                  <a:cubicBezTo>
                    <a:pt x="7704" y="5264"/>
                    <a:pt x="7692" y="5216"/>
                    <a:pt x="7669" y="5192"/>
                  </a:cubicBezTo>
                  <a:cubicBezTo>
                    <a:pt x="7633" y="5156"/>
                    <a:pt x="7585" y="5133"/>
                    <a:pt x="7549" y="5133"/>
                  </a:cubicBezTo>
                  <a:cubicBezTo>
                    <a:pt x="7549" y="5133"/>
                    <a:pt x="7454" y="5133"/>
                    <a:pt x="7371" y="5073"/>
                  </a:cubicBezTo>
                  <a:cubicBezTo>
                    <a:pt x="7252" y="5014"/>
                    <a:pt x="7192" y="4894"/>
                    <a:pt x="7192" y="4728"/>
                  </a:cubicBezTo>
                  <a:lnTo>
                    <a:pt x="7192" y="2382"/>
                  </a:lnTo>
                  <a:cubicBezTo>
                    <a:pt x="7192" y="1430"/>
                    <a:pt x="6478" y="620"/>
                    <a:pt x="5525" y="513"/>
                  </a:cubicBezTo>
                  <a:cubicBezTo>
                    <a:pt x="5466" y="513"/>
                    <a:pt x="5406" y="489"/>
                    <a:pt x="5371" y="442"/>
                  </a:cubicBezTo>
                  <a:cubicBezTo>
                    <a:pt x="5180" y="144"/>
                    <a:pt x="4752" y="1"/>
                    <a:pt x="41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3" name="Google Shape;14163;p89"/>
            <p:cNvSpPr/>
            <p:nvPr/>
          </p:nvSpPr>
          <p:spPr>
            <a:xfrm>
              <a:off x="6819522" y="3044519"/>
              <a:ext cx="43402" cy="15396"/>
            </a:xfrm>
            <a:custGeom>
              <a:avLst/>
              <a:gdLst/>
              <a:ahLst/>
              <a:cxnLst/>
              <a:rect l="l" t="t" r="r" b="b"/>
              <a:pathLst>
                <a:path w="1370" h="486" extrusionOk="0">
                  <a:moveTo>
                    <a:pt x="173" y="1"/>
                  </a:moveTo>
                  <a:cubicBezTo>
                    <a:pt x="132" y="1"/>
                    <a:pt x="90" y="15"/>
                    <a:pt x="60" y="45"/>
                  </a:cubicBezTo>
                  <a:cubicBezTo>
                    <a:pt x="1" y="105"/>
                    <a:pt x="1" y="200"/>
                    <a:pt x="60" y="260"/>
                  </a:cubicBezTo>
                  <a:cubicBezTo>
                    <a:pt x="191" y="402"/>
                    <a:pt x="429" y="486"/>
                    <a:pt x="691" y="486"/>
                  </a:cubicBezTo>
                  <a:cubicBezTo>
                    <a:pt x="941" y="486"/>
                    <a:pt x="1179" y="414"/>
                    <a:pt x="1310" y="260"/>
                  </a:cubicBezTo>
                  <a:cubicBezTo>
                    <a:pt x="1370" y="200"/>
                    <a:pt x="1370" y="105"/>
                    <a:pt x="1310" y="45"/>
                  </a:cubicBezTo>
                  <a:cubicBezTo>
                    <a:pt x="1281" y="15"/>
                    <a:pt x="1239" y="1"/>
                    <a:pt x="1197" y="1"/>
                  </a:cubicBezTo>
                  <a:cubicBezTo>
                    <a:pt x="1156" y="1"/>
                    <a:pt x="1114" y="15"/>
                    <a:pt x="1084" y="45"/>
                  </a:cubicBezTo>
                  <a:cubicBezTo>
                    <a:pt x="1025" y="105"/>
                    <a:pt x="894" y="152"/>
                    <a:pt x="691" y="152"/>
                  </a:cubicBezTo>
                  <a:cubicBezTo>
                    <a:pt x="477" y="152"/>
                    <a:pt x="346" y="81"/>
                    <a:pt x="286" y="45"/>
                  </a:cubicBezTo>
                  <a:cubicBezTo>
                    <a:pt x="257" y="15"/>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4" name="Google Shape;14164;p89"/>
            <p:cNvSpPr/>
            <p:nvPr/>
          </p:nvSpPr>
          <p:spPr>
            <a:xfrm>
              <a:off x="6803682" y="3006344"/>
              <a:ext cx="10233" cy="15492"/>
            </a:xfrm>
            <a:custGeom>
              <a:avLst/>
              <a:gdLst/>
              <a:ahLst/>
              <a:cxnLst/>
              <a:rect l="l" t="t" r="r" b="b"/>
              <a:pathLst>
                <a:path w="323" h="489" extrusionOk="0">
                  <a:moveTo>
                    <a:pt x="155" y="0"/>
                  </a:moveTo>
                  <a:cubicBezTo>
                    <a:pt x="72" y="0"/>
                    <a:pt x="1" y="71"/>
                    <a:pt x="1" y="155"/>
                  </a:cubicBezTo>
                  <a:lnTo>
                    <a:pt x="1" y="322"/>
                  </a:lnTo>
                  <a:cubicBezTo>
                    <a:pt x="1" y="417"/>
                    <a:pt x="72" y="488"/>
                    <a:pt x="155" y="488"/>
                  </a:cubicBezTo>
                  <a:cubicBezTo>
                    <a:pt x="251" y="488"/>
                    <a:pt x="322" y="417"/>
                    <a:pt x="322" y="322"/>
                  </a:cubicBezTo>
                  <a:lnTo>
                    <a:pt x="322" y="155"/>
                  </a:lnTo>
                  <a:cubicBezTo>
                    <a:pt x="310" y="71"/>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5" name="Google Shape;14165;p89"/>
            <p:cNvSpPr/>
            <p:nvPr/>
          </p:nvSpPr>
          <p:spPr>
            <a:xfrm>
              <a:off x="6868183" y="3006344"/>
              <a:ext cx="10201" cy="15492"/>
            </a:xfrm>
            <a:custGeom>
              <a:avLst/>
              <a:gdLst/>
              <a:ahLst/>
              <a:cxnLst/>
              <a:rect l="l" t="t" r="r" b="b"/>
              <a:pathLst>
                <a:path w="322" h="489" extrusionOk="0">
                  <a:moveTo>
                    <a:pt x="167" y="0"/>
                  </a:moveTo>
                  <a:cubicBezTo>
                    <a:pt x="72" y="0"/>
                    <a:pt x="1" y="71"/>
                    <a:pt x="1" y="155"/>
                  </a:cubicBezTo>
                  <a:lnTo>
                    <a:pt x="1" y="322"/>
                  </a:lnTo>
                  <a:cubicBezTo>
                    <a:pt x="1" y="417"/>
                    <a:pt x="72" y="488"/>
                    <a:pt x="167" y="488"/>
                  </a:cubicBezTo>
                  <a:cubicBezTo>
                    <a:pt x="251" y="488"/>
                    <a:pt x="322" y="417"/>
                    <a:pt x="322" y="322"/>
                  </a:cubicBezTo>
                  <a:lnTo>
                    <a:pt x="322" y="155"/>
                  </a:lnTo>
                  <a:cubicBezTo>
                    <a:pt x="322" y="71"/>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6" name="Google Shape;14166;p89"/>
            <p:cNvSpPr/>
            <p:nvPr/>
          </p:nvSpPr>
          <p:spPr>
            <a:xfrm>
              <a:off x="6798011" y="2990124"/>
              <a:ext cx="21162" cy="10581"/>
            </a:xfrm>
            <a:custGeom>
              <a:avLst/>
              <a:gdLst/>
              <a:ahLst/>
              <a:cxnLst/>
              <a:rect l="l" t="t" r="r" b="b"/>
              <a:pathLst>
                <a:path w="668" h="334" extrusionOk="0">
                  <a:moveTo>
                    <a:pt x="156" y="0"/>
                  </a:moveTo>
                  <a:cubicBezTo>
                    <a:pt x="72" y="0"/>
                    <a:pt x="1" y="72"/>
                    <a:pt x="1" y="167"/>
                  </a:cubicBezTo>
                  <a:cubicBezTo>
                    <a:pt x="1" y="250"/>
                    <a:pt x="72" y="333"/>
                    <a:pt x="156" y="333"/>
                  </a:cubicBezTo>
                  <a:lnTo>
                    <a:pt x="501" y="333"/>
                  </a:lnTo>
                  <a:cubicBezTo>
                    <a:pt x="584" y="333"/>
                    <a:pt x="668" y="250"/>
                    <a:pt x="668" y="167"/>
                  </a:cubicBezTo>
                  <a:cubicBezTo>
                    <a:pt x="668" y="60"/>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7" name="Google Shape;14167;p89"/>
            <p:cNvSpPr/>
            <p:nvPr/>
          </p:nvSpPr>
          <p:spPr>
            <a:xfrm>
              <a:off x="6862892" y="2990124"/>
              <a:ext cx="21162" cy="10581"/>
            </a:xfrm>
            <a:custGeom>
              <a:avLst/>
              <a:gdLst/>
              <a:ahLst/>
              <a:cxnLst/>
              <a:rect l="l" t="t" r="r" b="b"/>
              <a:pathLst>
                <a:path w="668" h="334" extrusionOk="0">
                  <a:moveTo>
                    <a:pt x="168" y="0"/>
                  </a:moveTo>
                  <a:cubicBezTo>
                    <a:pt x="72" y="0"/>
                    <a:pt x="1" y="72"/>
                    <a:pt x="1" y="167"/>
                  </a:cubicBezTo>
                  <a:cubicBezTo>
                    <a:pt x="1" y="250"/>
                    <a:pt x="72" y="333"/>
                    <a:pt x="168" y="333"/>
                  </a:cubicBezTo>
                  <a:lnTo>
                    <a:pt x="513" y="333"/>
                  </a:lnTo>
                  <a:cubicBezTo>
                    <a:pt x="596" y="333"/>
                    <a:pt x="668" y="250"/>
                    <a:pt x="668" y="167"/>
                  </a:cubicBezTo>
                  <a:cubicBezTo>
                    <a:pt x="668" y="60"/>
                    <a:pt x="596"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68" name="Google Shape;14168;p89"/>
          <p:cNvGrpSpPr/>
          <p:nvPr/>
        </p:nvGrpSpPr>
        <p:grpSpPr>
          <a:xfrm>
            <a:off x="5807156" y="2705713"/>
            <a:ext cx="261043" cy="348163"/>
            <a:chOff x="5807156" y="2881113"/>
            <a:chExt cx="261043" cy="348163"/>
          </a:xfrm>
        </p:grpSpPr>
        <p:sp>
          <p:nvSpPr>
            <p:cNvPr id="14169" name="Google Shape;14169;p89"/>
            <p:cNvSpPr/>
            <p:nvPr/>
          </p:nvSpPr>
          <p:spPr>
            <a:xfrm>
              <a:off x="5807156" y="2881113"/>
              <a:ext cx="261043" cy="348163"/>
            </a:xfrm>
            <a:custGeom>
              <a:avLst/>
              <a:gdLst/>
              <a:ahLst/>
              <a:cxnLst/>
              <a:rect l="l" t="t" r="r" b="b"/>
              <a:pathLst>
                <a:path w="8240" h="10990" extrusionOk="0">
                  <a:moveTo>
                    <a:pt x="4477" y="334"/>
                  </a:moveTo>
                  <a:cubicBezTo>
                    <a:pt x="4763" y="334"/>
                    <a:pt x="5001" y="572"/>
                    <a:pt x="5001" y="857"/>
                  </a:cubicBezTo>
                  <a:cubicBezTo>
                    <a:pt x="5001" y="917"/>
                    <a:pt x="4989" y="976"/>
                    <a:pt x="4977" y="1036"/>
                  </a:cubicBezTo>
                  <a:lnTo>
                    <a:pt x="3310" y="1036"/>
                  </a:lnTo>
                  <a:cubicBezTo>
                    <a:pt x="3274" y="976"/>
                    <a:pt x="3274" y="917"/>
                    <a:pt x="3274" y="857"/>
                  </a:cubicBezTo>
                  <a:cubicBezTo>
                    <a:pt x="3274" y="572"/>
                    <a:pt x="3501" y="334"/>
                    <a:pt x="3798" y="334"/>
                  </a:cubicBezTo>
                  <a:close/>
                  <a:moveTo>
                    <a:pt x="5168" y="1369"/>
                  </a:moveTo>
                  <a:cubicBezTo>
                    <a:pt x="6215" y="1369"/>
                    <a:pt x="7061" y="2215"/>
                    <a:pt x="7061" y="3262"/>
                  </a:cubicBezTo>
                  <a:cubicBezTo>
                    <a:pt x="7061" y="3524"/>
                    <a:pt x="7001" y="3786"/>
                    <a:pt x="6894" y="4024"/>
                  </a:cubicBezTo>
                  <a:cubicBezTo>
                    <a:pt x="6811" y="3977"/>
                    <a:pt x="6715" y="3953"/>
                    <a:pt x="6608" y="3953"/>
                  </a:cubicBezTo>
                  <a:lnTo>
                    <a:pt x="6346" y="3953"/>
                  </a:lnTo>
                  <a:lnTo>
                    <a:pt x="6346" y="3596"/>
                  </a:lnTo>
                  <a:cubicBezTo>
                    <a:pt x="6346" y="2941"/>
                    <a:pt x="5811" y="2405"/>
                    <a:pt x="5156" y="2405"/>
                  </a:cubicBezTo>
                  <a:cubicBezTo>
                    <a:pt x="5060" y="2405"/>
                    <a:pt x="4989" y="2477"/>
                    <a:pt x="4989" y="2560"/>
                  </a:cubicBezTo>
                  <a:cubicBezTo>
                    <a:pt x="4989" y="2655"/>
                    <a:pt x="5060" y="2727"/>
                    <a:pt x="5156" y="2727"/>
                  </a:cubicBezTo>
                  <a:cubicBezTo>
                    <a:pt x="5632" y="2727"/>
                    <a:pt x="6013" y="3120"/>
                    <a:pt x="6013" y="3596"/>
                  </a:cubicBezTo>
                  <a:lnTo>
                    <a:pt x="6013" y="3953"/>
                  </a:lnTo>
                  <a:lnTo>
                    <a:pt x="5822" y="3953"/>
                  </a:lnTo>
                  <a:cubicBezTo>
                    <a:pt x="5680" y="3739"/>
                    <a:pt x="5418" y="3608"/>
                    <a:pt x="5144" y="3608"/>
                  </a:cubicBezTo>
                  <a:cubicBezTo>
                    <a:pt x="4798" y="3608"/>
                    <a:pt x="4501" y="3810"/>
                    <a:pt x="4370" y="4108"/>
                  </a:cubicBezTo>
                  <a:lnTo>
                    <a:pt x="3858" y="4108"/>
                  </a:lnTo>
                  <a:cubicBezTo>
                    <a:pt x="3727" y="3810"/>
                    <a:pt x="3429" y="3608"/>
                    <a:pt x="3084" y="3608"/>
                  </a:cubicBezTo>
                  <a:cubicBezTo>
                    <a:pt x="2798" y="3608"/>
                    <a:pt x="2560" y="3739"/>
                    <a:pt x="2405" y="3953"/>
                  </a:cubicBezTo>
                  <a:lnTo>
                    <a:pt x="2203" y="3953"/>
                  </a:lnTo>
                  <a:lnTo>
                    <a:pt x="2203" y="3596"/>
                  </a:lnTo>
                  <a:cubicBezTo>
                    <a:pt x="2203" y="3108"/>
                    <a:pt x="2596" y="2727"/>
                    <a:pt x="3072" y="2727"/>
                  </a:cubicBezTo>
                  <a:lnTo>
                    <a:pt x="4441" y="2727"/>
                  </a:lnTo>
                  <a:cubicBezTo>
                    <a:pt x="4525" y="2727"/>
                    <a:pt x="4608" y="2655"/>
                    <a:pt x="4608" y="2560"/>
                  </a:cubicBezTo>
                  <a:cubicBezTo>
                    <a:pt x="4608" y="2477"/>
                    <a:pt x="4525" y="2405"/>
                    <a:pt x="4441" y="2405"/>
                  </a:cubicBezTo>
                  <a:lnTo>
                    <a:pt x="3072" y="2405"/>
                  </a:lnTo>
                  <a:cubicBezTo>
                    <a:pt x="2417" y="2405"/>
                    <a:pt x="1881" y="2941"/>
                    <a:pt x="1881" y="3596"/>
                  </a:cubicBezTo>
                  <a:lnTo>
                    <a:pt x="1881" y="3953"/>
                  </a:lnTo>
                  <a:lnTo>
                    <a:pt x="1608" y="3953"/>
                  </a:lnTo>
                  <a:cubicBezTo>
                    <a:pt x="1512" y="3953"/>
                    <a:pt x="1417" y="3977"/>
                    <a:pt x="1334" y="4024"/>
                  </a:cubicBezTo>
                  <a:cubicBezTo>
                    <a:pt x="1286" y="3786"/>
                    <a:pt x="1227" y="3513"/>
                    <a:pt x="1227" y="3262"/>
                  </a:cubicBezTo>
                  <a:cubicBezTo>
                    <a:pt x="1227" y="2215"/>
                    <a:pt x="2072" y="1369"/>
                    <a:pt x="3120" y="1369"/>
                  </a:cubicBezTo>
                  <a:close/>
                  <a:moveTo>
                    <a:pt x="3120" y="3929"/>
                  </a:moveTo>
                  <a:cubicBezTo>
                    <a:pt x="3394" y="3929"/>
                    <a:pt x="3632" y="4155"/>
                    <a:pt x="3632" y="4453"/>
                  </a:cubicBezTo>
                  <a:cubicBezTo>
                    <a:pt x="3632" y="4739"/>
                    <a:pt x="3394" y="4977"/>
                    <a:pt x="3120" y="4977"/>
                  </a:cubicBezTo>
                  <a:cubicBezTo>
                    <a:pt x="2834" y="4977"/>
                    <a:pt x="2596" y="4739"/>
                    <a:pt x="2596" y="4453"/>
                  </a:cubicBezTo>
                  <a:cubicBezTo>
                    <a:pt x="2596" y="4167"/>
                    <a:pt x="2834" y="3929"/>
                    <a:pt x="3120" y="3929"/>
                  </a:cubicBezTo>
                  <a:close/>
                  <a:moveTo>
                    <a:pt x="5168" y="3929"/>
                  </a:moveTo>
                  <a:cubicBezTo>
                    <a:pt x="5453" y="3929"/>
                    <a:pt x="5691" y="4155"/>
                    <a:pt x="5691" y="4453"/>
                  </a:cubicBezTo>
                  <a:cubicBezTo>
                    <a:pt x="5691" y="4739"/>
                    <a:pt x="5453" y="4977"/>
                    <a:pt x="5168" y="4977"/>
                  </a:cubicBezTo>
                  <a:cubicBezTo>
                    <a:pt x="4882" y="4977"/>
                    <a:pt x="4644" y="4739"/>
                    <a:pt x="4644" y="4453"/>
                  </a:cubicBezTo>
                  <a:cubicBezTo>
                    <a:pt x="4644" y="4167"/>
                    <a:pt x="4882" y="3929"/>
                    <a:pt x="5168" y="3929"/>
                  </a:cubicBezTo>
                  <a:close/>
                  <a:moveTo>
                    <a:pt x="6632" y="4275"/>
                  </a:moveTo>
                  <a:cubicBezTo>
                    <a:pt x="6775" y="4275"/>
                    <a:pt x="6894" y="4394"/>
                    <a:pt x="6894" y="4548"/>
                  </a:cubicBezTo>
                  <a:cubicBezTo>
                    <a:pt x="6894" y="4691"/>
                    <a:pt x="6775" y="4810"/>
                    <a:pt x="6632" y="4810"/>
                  </a:cubicBezTo>
                  <a:lnTo>
                    <a:pt x="6537" y="4810"/>
                  </a:lnTo>
                  <a:lnTo>
                    <a:pt x="6537" y="4798"/>
                  </a:lnTo>
                  <a:cubicBezTo>
                    <a:pt x="6537" y="4703"/>
                    <a:pt x="6465" y="4632"/>
                    <a:pt x="6370" y="4632"/>
                  </a:cubicBezTo>
                  <a:cubicBezTo>
                    <a:pt x="6287" y="4632"/>
                    <a:pt x="6215" y="4703"/>
                    <a:pt x="6215" y="4798"/>
                  </a:cubicBezTo>
                  <a:cubicBezTo>
                    <a:pt x="6215" y="5929"/>
                    <a:pt x="5287" y="6870"/>
                    <a:pt x="4144" y="6870"/>
                  </a:cubicBezTo>
                  <a:cubicBezTo>
                    <a:pt x="3001" y="6870"/>
                    <a:pt x="2072" y="5929"/>
                    <a:pt x="2072" y="4798"/>
                  </a:cubicBezTo>
                  <a:cubicBezTo>
                    <a:pt x="2072" y="4703"/>
                    <a:pt x="2001" y="4632"/>
                    <a:pt x="1905" y="4632"/>
                  </a:cubicBezTo>
                  <a:cubicBezTo>
                    <a:pt x="1822" y="4632"/>
                    <a:pt x="1750" y="4703"/>
                    <a:pt x="1750" y="4798"/>
                  </a:cubicBezTo>
                  <a:lnTo>
                    <a:pt x="1750" y="4810"/>
                  </a:lnTo>
                  <a:lnTo>
                    <a:pt x="1655" y="4810"/>
                  </a:lnTo>
                  <a:cubicBezTo>
                    <a:pt x="1512" y="4810"/>
                    <a:pt x="1393" y="4691"/>
                    <a:pt x="1393" y="4548"/>
                  </a:cubicBezTo>
                  <a:cubicBezTo>
                    <a:pt x="1393" y="4394"/>
                    <a:pt x="1512" y="4275"/>
                    <a:pt x="1655" y="4275"/>
                  </a:cubicBezTo>
                  <a:lnTo>
                    <a:pt x="2286" y="4275"/>
                  </a:lnTo>
                  <a:cubicBezTo>
                    <a:pt x="2262" y="4334"/>
                    <a:pt x="2262" y="4394"/>
                    <a:pt x="2262" y="4453"/>
                  </a:cubicBezTo>
                  <a:cubicBezTo>
                    <a:pt x="2262" y="4917"/>
                    <a:pt x="2643" y="5298"/>
                    <a:pt x="3120" y="5298"/>
                  </a:cubicBezTo>
                  <a:cubicBezTo>
                    <a:pt x="3572" y="5298"/>
                    <a:pt x="3965" y="4929"/>
                    <a:pt x="3965" y="4453"/>
                  </a:cubicBezTo>
                  <a:lnTo>
                    <a:pt x="3965" y="4441"/>
                  </a:lnTo>
                  <a:lnTo>
                    <a:pt x="4322" y="4441"/>
                  </a:lnTo>
                  <a:lnTo>
                    <a:pt x="4322" y="4453"/>
                  </a:lnTo>
                  <a:cubicBezTo>
                    <a:pt x="4322" y="4917"/>
                    <a:pt x="4691" y="5298"/>
                    <a:pt x="5168" y="5298"/>
                  </a:cubicBezTo>
                  <a:cubicBezTo>
                    <a:pt x="5632" y="5298"/>
                    <a:pt x="6013" y="4929"/>
                    <a:pt x="6013" y="4453"/>
                  </a:cubicBezTo>
                  <a:cubicBezTo>
                    <a:pt x="6013" y="4394"/>
                    <a:pt x="6013" y="4334"/>
                    <a:pt x="6001" y="4275"/>
                  </a:cubicBezTo>
                  <a:close/>
                  <a:moveTo>
                    <a:pt x="5025" y="7013"/>
                  </a:moveTo>
                  <a:lnTo>
                    <a:pt x="5025" y="7882"/>
                  </a:lnTo>
                  <a:cubicBezTo>
                    <a:pt x="5025" y="7977"/>
                    <a:pt x="5001" y="8073"/>
                    <a:pt x="4977" y="8156"/>
                  </a:cubicBezTo>
                  <a:cubicBezTo>
                    <a:pt x="4941" y="8251"/>
                    <a:pt x="4989" y="8335"/>
                    <a:pt x="5084" y="8370"/>
                  </a:cubicBezTo>
                  <a:cubicBezTo>
                    <a:pt x="5096" y="8370"/>
                    <a:pt x="5108" y="8382"/>
                    <a:pt x="5144" y="8382"/>
                  </a:cubicBezTo>
                  <a:cubicBezTo>
                    <a:pt x="5203" y="8382"/>
                    <a:pt x="5275" y="8335"/>
                    <a:pt x="5287" y="8275"/>
                  </a:cubicBezTo>
                  <a:cubicBezTo>
                    <a:pt x="5334" y="8144"/>
                    <a:pt x="5358" y="8025"/>
                    <a:pt x="5358" y="7870"/>
                  </a:cubicBezTo>
                  <a:lnTo>
                    <a:pt x="5358" y="7596"/>
                  </a:lnTo>
                  <a:lnTo>
                    <a:pt x="5799" y="7739"/>
                  </a:lnTo>
                  <a:cubicBezTo>
                    <a:pt x="5870" y="7775"/>
                    <a:pt x="5918" y="7834"/>
                    <a:pt x="5918" y="7906"/>
                  </a:cubicBezTo>
                  <a:cubicBezTo>
                    <a:pt x="5918" y="8513"/>
                    <a:pt x="5775" y="9013"/>
                    <a:pt x="5656" y="9311"/>
                  </a:cubicBezTo>
                  <a:cubicBezTo>
                    <a:pt x="5566" y="9510"/>
                    <a:pt x="5376" y="9635"/>
                    <a:pt x="5169" y="9635"/>
                  </a:cubicBezTo>
                  <a:cubicBezTo>
                    <a:pt x="5130" y="9635"/>
                    <a:pt x="5089" y="9630"/>
                    <a:pt x="5049" y="9620"/>
                  </a:cubicBezTo>
                  <a:lnTo>
                    <a:pt x="4191" y="9406"/>
                  </a:lnTo>
                  <a:lnTo>
                    <a:pt x="4108" y="9406"/>
                  </a:lnTo>
                  <a:lnTo>
                    <a:pt x="3251" y="9620"/>
                  </a:lnTo>
                  <a:cubicBezTo>
                    <a:pt x="3208" y="9631"/>
                    <a:pt x="3165" y="9636"/>
                    <a:pt x="3123" y="9636"/>
                  </a:cubicBezTo>
                  <a:cubicBezTo>
                    <a:pt x="2916" y="9636"/>
                    <a:pt x="2722" y="9518"/>
                    <a:pt x="2643" y="9311"/>
                  </a:cubicBezTo>
                  <a:cubicBezTo>
                    <a:pt x="2524" y="9013"/>
                    <a:pt x="2370" y="8513"/>
                    <a:pt x="2417" y="7918"/>
                  </a:cubicBezTo>
                  <a:cubicBezTo>
                    <a:pt x="2417" y="7846"/>
                    <a:pt x="2477" y="7787"/>
                    <a:pt x="2536" y="7763"/>
                  </a:cubicBezTo>
                  <a:lnTo>
                    <a:pt x="2965" y="7608"/>
                  </a:lnTo>
                  <a:lnTo>
                    <a:pt x="2965" y="7894"/>
                  </a:lnTo>
                  <a:cubicBezTo>
                    <a:pt x="2965" y="8549"/>
                    <a:pt x="3501" y="9085"/>
                    <a:pt x="4156" y="9085"/>
                  </a:cubicBezTo>
                  <a:cubicBezTo>
                    <a:pt x="4394" y="9085"/>
                    <a:pt x="4620" y="9013"/>
                    <a:pt x="4810" y="8894"/>
                  </a:cubicBezTo>
                  <a:cubicBezTo>
                    <a:pt x="4882" y="8847"/>
                    <a:pt x="4906" y="8739"/>
                    <a:pt x="4858" y="8668"/>
                  </a:cubicBezTo>
                  <a:cubicBezTo>
                    <a:pt x="4827" y="8622"/>
                    <a:pt x="4772" y="8596"/>
                    <a:pt x="4717" y="8596"/>
                  </a:cubicBezTo>
                  <a:cubicBezTo>
                    <a:pt x="4687" y="8596"/>
                    <a:pt x="4657" y="8603"/>
                    <a:pt x="4632" y="8620"/>
                  </a:cubicBezTo>
                  <a:cubicBezTo>
                    <a:pt x="4489" y="8716"/>
                    <a:pt x="4322" y="8775"/>
                    <a:pt x="4156" y="8775"/>
                  </a:cubicBezTo>
                  <a:cubicBezTo>
                    <a:pt x="3679" y="8775"/>
                    <a:pt x="3298" y="8382"/>
                    <a:pt x="3298" y="7906"/>
                  </a:cubicBezTo>
                  <a:lnTo>
                    <a:pt x="3298" y="7013"/>
                  </a:lnTo>
                  <a:cubicBezTo>
                    <a:pt x="3560" y="7120"/>
                    <a:pt x="3858" y="7180"/>
                    <a:pt x="4156" y="7180"/>
                  </a:cubicBezTo>
                  <a:cubicBezTo>
                    <a:pt x="4465" y="7180"/>
                    <a:pt x="4751" y="7120"/>
                    <a:pt x="5025" y="7013"/>
                  </a:cubicBezTo>
                  <a:close/>
                  <a:moveTo>
                    <a:pt x="3786" y="0"/>
                  </a:moveTo>
                  <a:cubicBezTo>
                    <a:pt x="3322" y="0"/>
                    <a:pt x="2941" y="381"/>
                    <a:pt x="2941" y="857"/>
                  </a:cubicBezTo>
                  <a:cubicBezTo>
                    <a:pt x="2941" y="917"/>
                    <a:pt x="2953" y="976"/>
                    <a:pt x="2953" y="1048"/>
                  </a:cubicBezTo>
                  <a:cubicBezTo>
                    <a:pt x="1786" y="1119"/>
                    <a:pt x="881" y="2072"/>
                    <a:pt x="881" y="3251"/>
                  </a:cubicBezTo>
                  <a:cubicBezTo>
                    <a:pt x="881" y="3596"/>
                    <a:pt x="965" y="3953"/>
                    <a:pt x="1119" y="4263"/>
                  </a:cubicBezTo>
                  <a:cubicBezTo>
                    <a:pt x="1072" y="4346"/>
                    <a:pt x="1048" y="4441"/>
                    <a:pt x="1048" y="4548"/>
                  </a:cubicBezTo>
                  <a:cubicBezTo>
                    <a:pt x="1048" y="4870"/>
                    <a:pt x="1310" y="5120"/>
                    <a:pt x="1620" y="5120"/>
                  </a:cubicBezTo>
                  <a:lnTo>
                    <a:pt x="1739" y="5120"/>
                  </a:lnTo>
                  <a:cubicBezTo>
                    <a:pt x="1846" y="5870"/>
                    <a:pt x="2298" y="6489"/>
                    <a:pt x="2917" y="6870"/>
                  </a:cubicBezTo>
                  <a:lnTo>
                    <a:pt x="2917" y="7263"/>
                  </a:lnTo>
                  <a:lnTo>
                    <a:pt x="2382" y="7442"/>
                  </a:lnTo>
                  <a:cubicBezTo>
                    <a:pt x="2191" y="7525"/>
                    <a:pt x="2060" y="7680"/>
                    <a:pt x="2048" y="7894"/>
                  </a:cubicBezTo>
                  <a:lnTo>
                    <a:pt x="2048" y="7918"/>
                  </a:lnTo>
                  <a:lnTo>
                    <a:pt x="786" y="8370"/>
                  </a:lnTo>
                  <a:cubicBezTo>
                    <a:pt x="310" y="8537"/>
                    <a:pt x="0" y="8977"/>
                    <a:pt x="0" y="9489"/>
                  </a:cubicBezTo>
                  <a:lnTo>
                    <a:pt x="0" y="10799"/>
                  </a:lnTo>
                  <a:cubicBezTo>
                    <a:pt x="0" y="10882"/>
                    <a:pt x="72" y="10954"/>
                    <a:pt x="167" y="10954"/>
                  </a:cubicBezTo>
                  <a:cubicBezTo>
                    <a:pt x="250" y="10954"/>
                    <a:pt x="334" y="10882"/>
                    <a:pt x="334" y="10799"/>
                  </a:cubicBezTo>
                  <a:lnTo>
                    <a:pt x="334" y="9489"/>
                  </a:lnTo>
                  <a:cubicBezTo>
                    <a:pt x="334" y="9382"/>
                    <a:pt x="346" y="9263"/>
                    <a:pt x="393" y="9168"/>
                  </a:cubicBezTo>
                  <a:lnTo>
                    <a:pt x="1203" y="9870"/>
                  </a:lnTo>
                  <a:cubicBezTo>
                    <a:pt x="1322" y="9978"/>
                    <a:pt x="1381" y="10109"/>
                    <a:pt x="1381" y="10275"/>
                  </a:cubicBezTo>
                  <a:lnTo>
                    <a:pt x="1381" y="10799"/>
                  </a:lnTo>
                  <a:cubicBezTo>
                    <a:pt x="1381" y="10882"/>
                    <a:pt x="1465" y="10954"/>
                    <a:pt x="1548" y="10954"/>
                  </a:cubicBezTo>
                  <a:cubicBezTo>
                    <a:pt x="1643" y="10954"/>
                    <a:pt x="1715" y="10882"/>
                    <a:pt x="1715" y="10799"/>
                  </a:cubicBezTo>
                  <a:lnTo>
                    <a:pt x="1715" y="10275"/>
                  </a:lnTo>
                  <a:cubicBezTo>
                    <a:pt x="1715" y="10025"/>
                    <a:pt x="1608" y="9799"/>
                    <a:pt x="1417" y="9632"/>
                  </a:cubicBezTo>
                  <a:lnTo>
                    <a:pt x="572" y="8906"/>
                  </a:lnTo>
                  <a:cubicBezTo>
                    <a:pt x="655" y="8799"/>
                    <a:pt x="774" y="8727"/>
                    <a:pt x="905" y="8680"/>
                  </a:cubicBezTo>
                  <a:lnTo>
                    <a:pt x="2036" y="8275"/>
                  </a:lnTo>
                  <a:cubicBezTo>
                    <a:pt x="2060" y="8787"/>
                    <a:pt x="2191" y="9192"/>
                    <a:pt x="2298" y="9454"/>
                  </a:cubicBezTo>
                  <a:cubicBezTo>
                    <a:pt x="2425" y="9776"/>
                    <a:pt x="2729" y="9970"/>
                    <a:pt x="3057" y="9970"/>
                  </a:cubicBezTo>
                  <a:cubicBezTo>
                    <a:pt x="3129" y="9970"/>
                    <a:pt x="3202" y="9961"/>
                    <a:pt x="3274" y="9942"/>
                  </a:cubicBezTo>
                  <a:lnTo>
                    <a:pt x="4096" y="9739"/>
                  </a:lnTo>
                  <a:lnTo>
                    <a:pt x="4918" y="9942"/>
                  </a:lnTo>
                  <a:cubicBezTo>
                    <a:pt x="4989" y="9966"/>
                    <a:pt x="5049" y="9978"/>
                    <a:pt x="5120" y="9978"/>
                  </a:cubicBezTo>
                  <a:cubicBezTo>
                    <a:pt x="5453" y="9978"/>
                    <a:pt x="5763" y="9787"/>
                    <a:pt x="5894" y="9454"/>
                  </a:cubicBezTo>
                  <a:cubicBezTo>
                    <a:pt x="6001" y="9192"/>
                    <a:pt x="6132" y="8787"/>
                    <a:pt x="6144" y="8299"/>
                  </a:cubicBezTo>
                  <a:lnTo>
                    <a:pt x="7275" y="8692"/>
                  </a:lnTo>
                  <a:cubicBezTo>
                    <a:pt x="7418" y="8739"/>
                    <a:pt x="7537" y="8835"/>
                    <a:pt x="7620" y="8918"/>
                  </a:cubicBezTo>
                  <a:lnTo>
                    <a:pt x="6775" y="9644"/>
                  </a:lnTo>
                  <a:cubicBezTo>
                    <a:pt x="6584" y="9811"/>
                    <a:pt x="6477" y="10037"/>
                    <a:pt x="6477" y="10287"/>
                  </a:cubicBezTo>
                  <a:lnTo>
                    <a:pt x="6477" y="10811"/>
                  </a:lnTo>
                  <a:cubicBezTo>
                    <a:pt x="6477" y="10894"/>
                    <a:pt x="6549" y="10978"/>
                    <a:pt x="6644" y="10978"/>
                  </a:cubicBezTo>
                  <a:cubicBezTo>
                    <a:pt x="6727" y="10978"/>
                    <a:pt x="6799" y="10894"/>
                    <a:pt x="6799" y="10811"/>
                  </a:cubicBezTo>
                  <a:lnTo>
                    <a:pt x="6799" y="10287"/>
                  </a:lnTo>
                  <a:cubicBezTo>
                    <a:pt x="6799" y="10144"/>
                    <a:pt x="6858" y="9990"/>
                    <a:pt x="6977" y="9882"/>
                  </a:cubicBezTo>
                  <a:lnTo>
                    <a:pt x="7787" y="9204"/>
                  </a:lnTo>
                  <a:cubicBezTo>
                    <a:pt x="7835" y="9311"/>
                    <a:pt x="7846" y="9406"/>
                    <a:pt x="7846" y="9513"/>
                  </a:cubicBezTo>
                  <a:lnTo>
                    <a:pt x="7846" y="10823"/>
                  </a:lnTo>
                  <a:cubicBezTo>
                    <a:pt x="7846" y="10918"/>
                    <a:pt x="7918" y="10990"/>
                    <a:pt x="8013" y="10990"/>
                  </a:cubicBezTo>
                  <a:cubicBezTo>
                    <a:pt x="8097" y="10990"/>
                    <a:pt x="8168" y="10918"/>
                    <a:pt x="8168" y="10823"/>
                  </a:cubicBezTo>
                  <a:lnTo>
                    <a:pt x="8168" y="9513"/>
                  </a:lnTo>
                  <a:cubicBezTo>
                    <a:pt x="8239" y="8977"/>
                    <a:pt x="7918" y="8513"/>
                    <a:pt x="7442" y="8358"/>
                  </a:cubicBezTo>
                  <a:lnTo>
                    <a:pt x="6215" y="7918"/>
                  </a:lnTo>
                  <a:lnTo>
                    <a:pt x="6215" y="7894"/>
                  </a:lnTo>
                  <a:cubicBezTo>
                    <a:pt x="6192" y="7680"/>
                    <a:pt x="6061" y="7501"/>
                    <a:pt x="5870" y="7442"/>
                  </a:cubicBezTo>
                  <a:lnTo>
                    <a:pt x="5334" y="7263"/>
                  </a:lnTo>
                  <a:lnTo>
                    <a:pt x="5334" y="6870"/>
                  </a:lnTo>
                  <a:cubicBezTo>
                    <a:pt x="5953" y="6513"/>
                    <a:pt x="6406" y="5870"/>
                    <a:pt x="6513" y="5120"/>
                  </a:cubicBezTo>
                  <a:lnTo>
                    <a:pt x="6632" y="5120"/>
                  </a:lnTo>
                  <a:cubicBezTo>
                    <a:pt x="6954" y="5120"/>
                    <a:pt x="7204" y="4858"/>
                    <a:pt x="7204" y="4548"/>
                  </a:cubicBezTo>
                  <a:cubicBezTo>
                    <a:pt x="7204" y="4441"/>
                    <a:pt x="7180" y="4346"/>
                    <a:pt x="7132" y="4263"/>
                  </a:cubicBezTo>
                  <a:cubicBezTo>
                    <a:pt x="7299" y="3953"/>
                    <a:pt x="7370" y="3608"/>
                    <a:pt x="7370" y="3251"/>
                  </a:cubicBezTo>
                  <a:cubicBezTo>
                    <a:pt x="7370" y="2072"/>
                    <a:pt x="6453" y="1107"/>
                    <a:pt x="5299" y="1048"/>
                  </a:cubicBezTo>
                  <a:cubicBezTo>
                    <a:pt x="5322" y="988"/>
                    <a:pt x="5322" y="929"/>
                    <a:pt x="5322" y="857"/>
                  </a:cubicBezTo>
                  <a:cubicBezTo>
                    <a:pt x="5322" y="393"/>
                    <a:pt x="4941" y="0"/>
                    <a:pt x="4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0" name="Google Shape;14170;p89"/>
            <p:cNvSpPr/>
            <p:nvPr/>
          </p:nvSpPr>
          <p:spPr>
            <a:xfrm>
              <a:off x="5916547" y="3055828"/>
              <a:ext cx="43402" cy="15396"/>
            </a:xfrm>
            <a:custGeom>
              <a:avLst/>
              <a:gdLst/>
              <a:ahLst/>
              <a:cxnLst/>
              <a:rect l="l" t="t" r="r" b="b"/>
              <a:pathLst>
                <a:path w="1370" h="486" extrusionOk="0">
                  <a:moveTo>
                    <a:pt x="173" y="1"/>
                  </a:moveTo>
                  <a:cubicBezTo>
                    <a:pt x="131" y="1"/>
                    <a:pt x="89" y="16"/>
                    <a:pt x="60" y="45"/>
                  </a:cubicBezTo>
                  <a:cubicBezTo>
                    <a:pt x="0" y="105"/>
                    <a:pt x="0" y="200"/>
                    <a:pt x="60" y="260"/>
                  </a:cubicBezTo>
                  <a:cubicBezTo>
                    <a:pt x="191" y="403"/>
                    <a:pt x="429" y="486"/>
                    <a:pt x="691" y="486"/>
                  </a:cubicBezTo>
                  <a:cubicBezTo>
                    <a:pt x="941" y="486"/>
                    <a:pt x="1179" y="414"/>
                    <a:pt x="1310" y="260"/>
                  </a:cubicBezTo>
                  <a:cubicBezTo>
                    <a:pt x="1369" y="200"/>
                    <a:pt x="1369" y="105"/>
                    <a:pt x="1310" y="45"/>
                  </a:cubicBezTo>
                  <a:cubicBezTo>
                    <a:pt x="1280" y="16"/>
                    <a:pt x="1241" y="1"/>
                    <a:pt x="1201" y="1"/>
                  </a:cubicBezTo>
                  <a:cubicBezTo>
                    <a:pt x="1161" y="1"/>
                    <a:pt x="1119" y="16"/>
                    <a:pt x="1084" y="45"/>
                  </a:cubicBezTo>
                  <a:cubicBezTo>
                    <a:pt x="1024" y="105"/>
                    <a:pt x="893" y="164"/>
                    <a:pt x="691" y="164"/>
                  </a:cubicBezTo>
                  <a:cubicBezTo>
                    <a:pt x="476" y="164"/>
                    <a:pt x="345" y="81"/>
                    <a:pt x="286" y="45"/>
                  </a:cubicBezTo>
                  <a:cubicBezTo>
                    <a:pt x="256" y="16"/>
                    <a:pt x="214"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1" name="Google Shape;14171;p89"/>
            <p:cNvSpPr/>
            <p:nvPr/>
          </p:nvSpPr>
          <p:spPr>
            <a:xfrm>
              <a:off x="5900707" y="3012363"/>
              <a:ext cx="10201" cy="15492"/>
            </a:xfrm>
            <a:custGeom>
              <a:avLst/>
              <a:gdLst/>
              <a:ahLst/>
              <a:cxnLst/>
              <a:rect l="l" t="t" r="r" b="b"/>
              <a:pathLst>
                <a:path w="322" h="489" extrusionOk="0">
                  <a:moveTo>
                    <a:pt x="167" y="1"/>
                  </a:moveTo>
                  <a:cubicBezTo>
                    <a:pt x="71" y="1"/>
                    <a:pt x="0" y="72"/>
                    <a:pt x="0" y="167"/>
                  </a:cubicBezTo>
                  <a:lnTo>
                    <a:pt x="0" y="322"/>
                  </a:lnTo>
                  <a:cubicBezTo>
                    <a:pt x="0" y="417"/>
                    <a:pt x="71" y="489"/>
                    <a:pt x="167" y="489"/>
                  </a:cubicBezTo>
                  <a:cubicBezTo>
                    <a:pt x="250" y="489"/>
                    <a:pt x="321" y="417"/>
                    <a:pt x="321" y="322"/>
                  </a:cubicBezTo>
                  <a:lnTo>
                    <a:pt x="321" y="167"/>
                  </a:lnTo>
                  <a:cubicBezTo>
                    <a:pt x="321"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2" name="Google Shape;14172;p89"/>
            <p:cNvSpPr/>
            <p:nvPr/>
          </p:nvSpPr>
          <p:spPr>
            <a:xfrm>
              <a:off x="5965556" y="3012363"/>
              <a:ext cx="10613" cy="15492"/>
            </a:xfrm>
            <a:custGeom>
              <a:avLst/>
              <a:gdLst/>
              <a:ahLst/>
              <a:cxnLst/>
              <a:rect l="l" t="t" r="r" b="b"/>
              <a:pathLst>
                <a:path w="335" h="489" extrusionOk="0">
                  <a:moveTo>
                    <a:pt x="168" y="1"/>
                  </a:moveTo>
                  <a:cubicBezTo>
                    <a:pt x="84" y="1"/>
                    <a:pt x="1" y="72"/>
                    <a:pt x="1" y="167"/>
                  </a:cubicBezTo>
                  <a:lnTo>
                    <a:pt x="1" y="322"/>
                  </a:lnTo>
                  <a:cubicBezTo>
                    <a:pt x="1" y="417"/>
                    <a:pt x="84" y="489"/>
                    <a:pt x="168" y="489"/>
                  </a:cubicBezTo>
                  <a:cubicBezTo>
                    <a:pt x="251" y="489"/>
                    <a:pt x="334" y="417"/>
                    <a:pt x="334" y="322"/>
                  </a:cubicBezTo>
                  <a:lnTo>
                    <a:pt x="334" y="167"/>
                  </a:lnTo>
                  <a:cubicBezTo>
                    <a:pt x="334" y="60"/>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3" name="Google Shape;14173;p89"/>
            <p:cNvSpPr/>
            <p:nvPr/>
          </p:nvSpPr>
          <p:spPr>
            <a:xfrm>
              <a:off x="5933116" y="3206625"/>
              <a:ext cx="10613" cy="10201"/>
            </a:xfrm>
            <a:custGeom>
              <a:avLst/>
              <a:gdLst/>
              <a:ahLst/>
              <a:cxnLst/>
              <a:rect l="l" t="t" r="r" b="b"/>
              <a:pathLst>
                <a:path w="335" h="322" extrusionOk="0">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74" name="Google Shape;14174;p89"/>
          <p:cNvGrpSpPr/>
          <p:nvPr/>
        </p:nvGrpSpPr>
        <p:grpSpPr>
          <a:xfrm>
            <a:off x="5355653" y="2706093"/>
            <a:ext cx="262184" cy="346643"/>
            <a:chOff x="5355653" y="2881493"/>
            <a:chExt cx="262184" cy="346643"/>
          </a:xfrm>
        </p:grpSpPr>
        <p:sp>
          <p:nvSpPr>
            <p:cNvPr id="14175" name="Google Shape;14175;p89"/>
            <p:cNvSpPr/>
            <p:nvPr/>
          </p:nvSpPr>
          <p:spPr>
            <a:xfrm>
              <a:off x="5465044" y="3060359"/>
              <a:ext cx="43402" cy="15777"/>
            </a:xfrm>
            <a:custGeom>
              <a:avLst/>
              <a:gdLst/>
              <a:ahLst/>
              <a:cxnLst/>
              <a:rect l="l" t="t" r="r" b="b"/>
              <a:pathLst>
                <a:path w="1370" h="498" extrusionOk="0">
                  <a:moveTo>
                    <a:pt x="167" y="1"/>
                  </a:moveTo>
                  <a:cubicBezTo>
                    <a:pt x="128" y="1"/>
                    <a:pt x="90" y="15"/>
                    <a:pt x="60" y="45"/>
                  </a:cubicBezTo>
                  <a:cubicBezTo>
                    <a:pt x="0" y="105"/>
                    <a:pt x="0" y="212"/>
                    <a:pt x="60" y="271"/>
                  </a:cubicBezTo>
                  <a:cubicBezTo>
                    <a:pt x="191" y="402"/>
                    <a:pt x="429" y="498"/>
                    <a:pt x="679" y="498"/>
                  </a:cubicBezTo>
                  <a:cubicBezTo>
                    <a:pt x="941" y="498"/>
                    <a:pt x="1167" y="414"/>
                    <a:pt x="1310" y="271"/>
                  </a:cubicBezTo>
                  <a:cubicBezTo>
                    <a:pt x="1370" y="212"/>
                    <a:pt x="1370" y="117"/>
                    <a:pt x="1310" y="45"/>
                  </a:cubicBezTo>
                  <a:cubicBezTo>
                    <a:pt x="1280" y="15"/>
                    <a:pt x="1239" y="1"/>
                    <a:pt x="1197" y="1"/>
                  </a:cubicBezTo>
                  <a:cubicBezTo>
                    <a:pt x="1155" y="1"/>
                    <a:pt x="1114" y="15"/>
                    <a:pt x="1084" y="45"/>
                  </a:cubicBezTo>
                  <a:cubicBezTo>
                    <a:pt x="1024" y="105"/>
                    <a:pt x="893" y="164"/>
                    <a:pt x="679" y="164"/>
                  </a:cubicBezTo>
                  <a:cubicBezTo>
                    <a:pt x="477" y="164"/>
                    <a:pt x="346" y="93"/>
                    <a:pt x="274" y="45"/>
                  </a:cubicBezTo>
                  <a:cubicBezTo>
                    <a:pt x="244" y="15"/>
                    <a:pt x="20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6" name="Google Shape;14176;p89"/>
            <p:cNvSpPr/>
            <p:nvPr/>
          </p:nvSpPr>
          <p:spPr>
            <a:xfrm>
              <a:off x="5448823" y="3022564"/>
              <a:ext cx="10581" cy="15872"/>
            </a:xfrm>
            <a:custGeom>
              <a:avLst/>
              <a:gdLst/>
              <a:ahLst/>
              <a:cxnLst/>
              <a:rect l="l" t="t" r="r" b="b"/>
              <a:pathLst>
                <a:path w="334" h="501" extrusionOk="0">
                  <a:moveTo>
                    <a:pt x="167" y="0"/>
                  </a:moveTo>
                  <a:cubicBezTo>
                    <a:pt x="84" y="0"/>
                    <a:pt x="0" y="83"/>
                    <a:pt x="0" y="167"/>
                  </a:cubicBezTo>
                  <a:lnTo>
                    <a:pt x="0" y="333"/>
                  </a:lnTo>
                  <a:cubicBezTo>
                    <a:pt x="0" y="417"/>
                    <a:pt x="84" y="500"/>
                    <a:pt x="167" y="500"/>
                  </a:cubicBezTo>
                  <a:cubicBezTo>
                    <a:pt x="262" y="500"/>
                    <a:pt x="334" y="417"/>
                    <a:pt x="334" y="333"/>
                  </a:cubicBezTo>
                  <a:lnTo>
                    <a:pt x="334" y="167"/>
                  </a:lnTo>
                  <a:cubicBezTo>
                    <a:pt x="334" y="60"/>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7" name="Google Shape;14177;p89"/>
            <p:cNvSpPr/>
            <p:nvPr/>
          </p:nvSpPr>
          <p:spPr>
            <a:xfrm>
              <a:off x="5514084" y="3022564"/>
              <a:ext cx="10201" cy="15872"/>
            </a:xfrm>
            <a:custGeom>
              <a:avLst/>
              <a:gdLst/>
              <a:ahLst/>
              <a:cxnLst/>
              <a:rect l="l" t="t" r="r" b="b"/>
              <a:pathLst>
                <a:path w="322" h="501" extrusionOk="0">
                  <a:moveTo>
                    <a:pt x="167" y="0"/>
                  </a:moveTo>
                  <a:cubicBezTo>
                    <a:pt x="72" y="0"/>
                    <a:pt x="0" y="83"/>
                    <a:pt x="0" y="167"/>
                  </a:cubicBezTo>
                  <a:lnTo>
                    <a:pt x="0" y="333"/>
                  </a:lnTo>
                  <a:cubicBezTo>
                    <a:pt x="0" y="417"/>
                    <a:pt x="72" y="500"/>
                    <a:pt x="167" y="500"/>
                  </a:cubicBezTo>
                  <a:cubicBezTo>
                    <a:pt x="250" y="500"/>
                    <a:pt x="322" y="417"/>
                    <a:pt x="322" y="333"/>
                  </a:cubicBezTo>
                  <a:lnTo>
                    <a:pt x="322" y="167"/>
                  </a:lnTo>
                  <a:cubicBezTo>
                    <a:pt x="322" y="60"/>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8" name="Google Shape;14178;p89"/>
            <p:cNvSpPr/>
            <p:nvPr/>
          </p:nvSpPr>
          <p:spPr>
            <a:xfrm>
              <a:off x="5355653" y="2881493"/>
              <a:ext cx="262184" cy="346643"/>
            </a:xfrm>
            <a:custGeom>
              <a:avLst/>
              <a:gdLst/>
              <a:ahLst/>
              <a:cxnLst/>
              <a:rect l="l" t="t" r="r" b="b"/>
              <a:pathLst>
                <a:path w="8276" h="10942" extrusionOk="0">
                  <a:moveTo>
                    <a:pt x="4656" y="322"/>
                  </a:moveTo>
                  <a:cubicBezTo>
                    <a:pt x="4942" y="322"/>
                    <a:pt x="5180" y="560"/>
                    <a:pt x="5180" y="845"/>
                  </a:cubicBezTo>
                  <a:cubicBezTo>
                    <a:pt x="5180" y="988"/>
                    <a:pt x="5120" y="1119"/>
                    <a:pt x="5013" y="1215"/>
                  </a:cubicBezTo>
                  <a:cubicBezTo>
                    <a:pt x="4894" y="1203"/>
                    <a:pt x="4775" y="1179"/>
                    <a:pt x="4656" y="1179"/>
                  </a:cubicBezTo>
                  <a:lnTo>
                    <a:pt x="3632" y="1179"/>
                  </a:lnTo>
                  <a:cubicBezTo>
                    <a:pt x="3513" y="1179"/>
                    <a:pt x="3394" y="1203"/>
                    <a:pt x="3275" y="1215"/>
                  </a:cubicBezTo>
                  <a:cubicBezTo>
                    <a:pt x="3168" y="1107"/>
                    <a:pt x="3108" y="976"/>
                    <a:pt x="3108" y="845"/>
                  </a:cubicBezTo>
                  <a:cubicBezTo>
                    <a:pt x="3096" y="560"/>
                    <a:pt x="3334" y="322"/>
                    <a:pt x="3632" y="322"/>
                  </a:cubicBezTo>
                  <a:close/>
                  <a:moveTo>
                    <a:pt x="4632" y="1512"/>
                  </a:moveTo>
                  <a:cubicBezTo>
                    <a:pt x="5858" y="1512"/>
                    <a:pt x="6858" y="2512"/>
                    <a:pt x="6858" y="3739"/>
                  </a:cubicBezTo>
                  <a:lnTo>
                    <a:pt x="6858" y="4155"/>
                  </a:lnTo>
                  <a:cubicBezTo>
                    <a:pt x="6787" y="4120"/>
                    <a:pt x="6680" y="4096"/>
                    <a:pt x="6597" y="4096"/>
                  </a:cubicBezTo>
                  <a:lnTo>
                    <a:pt x="6489" y="4096"/>
                  </a:lnTo>
                  <a:lnTo>
                    <a:pt x="6489" y="4084"/>
                  </a:lnTo>
                  <a:lnTo>
                    <a:pt x="6489" y="3917"/>
                  </a:lnTo>
                  <a:cubicBezTo>
                    <a:pt x="6489" y="3834"/>
                    <a:pt x="6418" y="3762"/>
                    <a:pt x="6323" y="3762"/>
                  </a:cubicBezTo>
                  <a:lnTo>
                    <a:pt x="5418" y="3762"/>
                  </a:lnTo>
                  <a:lnTo>
                    <a:pt x="5287" y="3191"/>
                  </a:lnTo>
                  <a:cubicBezTo>
                    <a:pt x="5263" y="3131"/>
                    <a:pt x="5227" y="3084"/>
                    <a:pt x="5168" y="3072"/>
                  </a:cubicBezTo>
                  <a:cubicBezTo>
                    <a:pt x="5154" y="3069"/>
                    <a:pt x="5140" y="3068"/>
                    <a:pt x="5126" y="3068"/>
                  </a:cubicBezTo>
                  <a:cubicBezTo>
                    <a:pt x="5081" y="3068"/>
                    <a:pt x="5040" y="3083"/>
                    <a:pt x="5013" y="3120"/>
                  </a:cubicBezTo>
                  <a:lnTo>
                    <a:pt x="4370" y="3762"/>
                  </a:lnTo>
                  <a:lnTo>
                    <a:pt x="2906" y="3762"/>
                  </a:lnTo>
                  <a:cubicBezTo>
                    <a:pt x="2810" y="3762"/>
                    <a:pt x="2739" y="3834"/>
                    <a:pt x="2739" y="3917"/>
                  </a:cubicBezTo>
                  <a:cubicBezTo>
                    <a:pt x="2739" y="4012"/>
                    <a:pt x="2810" y="4084"/>
                    <a:pt x="2906" y="4084"/>
                  </a:cubicBezTo>
                  <a:lnTo>
                    <a:pt x="4430" y="4084"/>
                  </a:lnTo>
                  <a:cubicBezTo>
                    <a:pt x="4477" y="4084"/>
                    <a:pt x="4525" y="4072"/>
                    <a:pt x="4549" y="4036"/>
                  </a:cubicBezTo>
                  <a:lnTo>
                    <a:pt x="5049" y="3548"/>
                  </a:lnTo>
                  <a:lnTo>
                    <a:pt x="5144" y="3965"/>
                  </a:lnTo>
                  <a:cubicBezTo>
                    <a:pt x="5168" y="4036"/>
                    <a:pt x="5227" y="4084"/>
                    <a:pt x="5299" y="4084"/>
                  </a:cubicBezTo>
                  <a:lnTo>
                    <a:pt x="6156" y="4084"/>
                  </a:lnTo>
                  <a:lnTo>
                    <a:pt x="6156" y="4096"/>
                  </a:lnTo>
                  <a:cubicBezTo>
                    <a:pt x="6156" y="4191"/>
                    <a:pt x="6192" y="4274"/>
                    <a:pt x="6263" y="4334"/>
                  </a:cubicBezTo>
                  <a:cubicBezTo>
                    <a:pt x="6323" y="4393"/>
                    <a:pt x="6418" y="4441"/>
                    <a:pt x="6501" y="4441"/>
                  </a:cubicBezTo>
                  <a:lnTo>
                    <a:pt x="6597" y="4441"/>
                  </a:lnTo>
                  <a:cubicBezTo>
                    <a:pt x="6739" y="4441"/>
                    <a:pt x="6858" y="4560"/>
                    <a:pt x="6858" y="4715"/>
                  </a:cubicBezTo>
                  <a:cubicBezTo>
                    <a:pt x="6858" y="4858"/>
                    <a:pt x="6739" y="4977"/>
                    <a:pt x="6597" y="4977"/>
                  </a:cubicBezTo>
                  <a:lnTo>
                    <a:pt x="6501" y="4977"/>
                  </a:lnTo>
                  <a:lnTo>
                    <a:pt x="6501" y="4965"/>
                  </a:lnTo>
                  <a:cubicBezTo>
                    <a:pt x="6501" y="4870"/>
                    <a:pt x="6430" y="4798"/>
                    <a:pt x="6335" y="4798"/>
                  </a:cubicBezTo>
                  <a:cubicBezTo>
                    <a:pt x="6251" y="4798"/>
                    <a:pt x="6180" y="4870"/>
                    <a:pt x="6180" y="4965"/>
                  </a:cubicBezTo>
                  <a:cubicBezTo>
                    <a:pt x="6180" y="6096"/>
                    <a:pt x="5251" y="7037"/>
                    <a:pt x="4108" y="7037"/>
                  </a:cubicBezTo>
                  <a:cubicBezTo>
                    <a:pt x="2965" y="7037"/>
                    <a:pt x="2072" y="6096"/>
                    <a:pt x="2072" y="4953"/>
                  </a:cubicBezTo>
                  <a:cubicBezTo>
                    <a:pt x="2072" y="4858"/>
                    <a:pt x="1989" y="4786"/>
                    <a:pt x="1905" y="4786"/>
                  </a:cubicBezTo>
                  <a:cubicBezTo>
                    <a:pt x="1810" y="4786"/>
                    <a:pt x="1739" y="4858"/>
                    <a:pt x="1739" y="4953"/>
                  </a:cubicBezTo>
                  <a:lnTo>
                    <a:pt x="1739" y="4965"/>
                  </a:lnTo>
                  <a:lnTo>
                    <a:pt x="1655" y="4965"/>
                  </a:lnTo>
                  <a:cubicBezTo>
                    <a:pt x="1501" y="4965"/>
                    <a:pt x="1382" y="4846"/>
                    <a:pt x="1382" y="4691"/>
                  </a:cubicBezTo>
                  <a:cubicBezTo>
                    <a:pt x="1382" y="4548"/>
                    <a:pt x="1501" y="4429"/>
                    <a:pt x="1655" y="4429"/>
                  </a:cubicBezTo>
                  <a:lnTo>
                    <a:pt x="1739" y="4429"/>
                  </a:lnTo>
                  <a:cubicBezTo>
                    <a:pt x="1917" y="4429"/>
                    <a:pt x="2072" y="4274"/>
                    <a:pt x="2072" y="4096"/>
                  </a:cubicBezTo>
                  <a:lnTo>
                    <a:pt x="2072" y="4084"/>
                  </a:lnTo>
                  <a:lnTo>
                    <a:pt x="2251" y="4084"/>
                  </a:lnTo>
                  <a:cubicBezTo>
                    <a:pt x="2334" y="4084"/>
                    <a:pt x="2406" y="4012"/>
                    <a:pt x="2406" y="3917"/>
                  </a:cubicBezTo>
                  <a:cubicBezTo>
                    <a:pt x="2406" y="3834"/>
                    <a:pt x="2334" y="3762"/>
                    <a:pt x="2251" y="3762"/>
                  </a:cubicBezTo>
                  <a:lnTo>
                    <a:pt x="1905" y="3762"/>
                  </a:lnTo>
                  <a:cubicBezTo>
                    <a:pt x="1810" y="3762"/>
                    <a:pt x="1739" y="3834"/>
                    <a:pt x="1739" y="3917"/>
                  </a:cubicBezTo>
                  <a:lnTo>
                    <a:pt x="1739" y="4084"/>
                  </a:lnTo>
                  <a:cubicBezTo>
                    <a:pt x="1739" y="4084"/>
                    <a:pt x="1739" y="4096"/>
                    <a:pt x="1727" y="4096"/>
                  </a:cubicBezTo>
                  <a:lnTo>
                    <a:pt x="1632" y="4096"/>
                  </a:lnTo>
                  <a:cubicBezTo>
                    <a:pt x="1548" y="4096"/>
                    <a:pt x="1441" y="4132"/>
                    <a:pt x="1370" y="4155"/>
                  </a:cubicBezTo>
                  <a:lnTo>
                    <a:pt x="1370" y="3739"/>
                  </a:lnTo>
                  <a:cubicBezTo>
                    <a:pt x="1370" y="2512"/>
                    <a:pt x="2370" y="1512"/>
                    <a:pt x="3596" y="1512"/>
                  </a:cubicBezTo>
                  <a:close/>
                  <a:moveTo>
                    <a:pt x="2965" y="7513"/>
                  </a:moveTo>
                  <a:cubicBezTo>
                    <a:pt x="2941" y="7656"/>
                    <a:pt x="2858" y="7775"/>
                    <a:pt x="2715" y="7834"/>
                  </a:cubicBezTo>
                  <a:lnTo>
                    <a:pt x="2679" y="7846"/>
                  </a:lnTo>
                  <a:cubicBezTo>
                    <a:pt x="2667" y="7834"/>
                    <a:pt x="2644" y="7834"/>
                    <a:pt x="2632" y="7822"/>
                  </a:cubicBezTo>
                  <a:cubicBezTo>
                    <a:pt x="2581" y="7786"/>
                    <a:pt x="2521" y="7772"/>
                    <a:pt x="2460" y="7772"/>
                  </a:cubicBezTo>
                  <a:cubicBezTo>
                    <a:pt x="2422" y="7772"/>
                    <a:pt x="2383" y="7778"/>
                    <a:pt x="2346" y="7787"/>
                  </a:cubicBezTo>
                  <a:lnTo>
                    <a:pt x="1858" y="7977"/>
                  </a:lnTo>
                  <a:cubicBezTo>
                    <a:pt x="1751" y="8025"/>
                    <a:pt x="1667" y="8120"/>
                    <a:pt x="1620" y="8227"/>
                  </a:cubicBezTo>
                  <a:lnTo>
                    <a:pt x="1394" y="8299"/>
                  </a:lnTo>
                  <a:lnTo>
                    <a:pt x="1394" y="8025"/>
                  </a:lnTo>
                  <a:cubicBezTo>
                    <a:pt x="1394" y="7751"/>
                    <a:pt x="1632" y="7513"/>
                    <a:pt x="1917" y="7513"/>
                  </a:cubicBezTo>
                  <a:close/>
                  <a:moveTo>
                    <a:pt x="6370" y="7513"/>
                  </a:moveTo>
                  <a:cubicBezTo>
                    <a:pt x="6656" y="7513"/>
                    <a:pt x="6894" y="7751"/>
                    <a:pt x="6894" y="8025"/>
                  </a:cubicBezTo>
                  <a:lnTo>
                    <a:pt x="6894" y="8299"/>
                  </a:lnTo>
                  <a:lnTo>
                    <a:pt x="6882" y="8299"/>
                  </a:lnTo>
                  <a:lnTo>
                    <a:pt x="6668" y="8227"/>
                  </a:lnTo>
                  <a:cubicBezTo>
                    <a:pt x="6620" y="8120"/>
                    <a:pt x="6525" y="8025"/>
                    <a:pt x="6430" y="7989"/>
                  </a:cubicBezTo>
                  <a:lnTo>
                    <a:pt x="5942" y="7787"/>
                  </a:lnTo>
                  <a:cubicBezTo>
                    <a:pt x="5905" y="7778"/>
                    <a:pt x="5866" y="7772"/>
                    <a:pt x="5828" y="7772"/>
                  </a:cubicBezTo>
                  <a:cubicBezTo>
                    <a:pt x="5767" y="7772"/>
                    <a:pt x="5707" y="7786"/>
                    <a:pt x="5656" y="7822"/>
                  </a:cubicBezTo>
                  <a:cubicBezTo>
                    <a:pt x="5644" y="7834"/>
                    <a:pt x="5620" y="7834"/>
                    <a:pt x="5608" y="7846"/>
                  </a:cubicBezTo>
                  <a:lnTo>
                    <a:pt x="5561" y="7834"/>
                  </a:lnTo>
                  <a:cubicBezTo>
                    <a:pt x="5430" y="7787"/>
                    <a:pt x="5323" y="7656"/>
                    <a:pt x="5323" y="7513"/>
                  </a:cubicBezTo>
                  <a:close/>
                  <a:moveTo>
                    <a:pt x="2441" y="8084"/>
                  </a:moveTo>
                  <a:lnTo>
                    <a:pt x="2441" y="9073"/>
                  </a:lnTo>
                  <a:lnTo>
                    <a:pt x="1905" y="9073"/>
                  </a:lnTo>
                  <a:lnTo>
                    <a:pt x="1905" y="8382"/>
                  </a:lnTo>
                  <a:cubicBezTo>
                    <a:pt x="1905" y="8346"/>
                    <a:pt x="1929" y="8299"/>
                    <a:pt x="1977" y="8275"/>
                  </a:cubicBezTo>
                  <a:lnTo>
                    <a:pt x="2441" y="8084"/>
                  </a:lnTo>
                  <a:close/>
                  <a:moveTo>
                    <a:pt x="5835" y="8108"/>
                  </a:moveTo>
                  <a:lnTo>
                    <a:pt x="6287" y="8299"/>
                  </a:lnTo>
                  <a:cubicBezTo>
                    <a:pt x="6335" y="8311"/>
                    <a:pt x="6370" y="8358"/>
                    <a:pt x="6370" y="8406"/>
                  </a:cubicBezTo>
                  <a:lnTo>
                    <a:pt x="6370" y="9073"/>
                  </a:lnTo>
                  <a:lnTo>
                    <a:pt x="5835" y="9073"/>
                  </a:lnTo>
                  <a:lnTo>
                    <a:pt x="5835" y="8108"/>
                  </a:lnTo>
                  <a:close/>
                  <a:moveTo>
                    <a:pt x="4989" y="7168"/>
                  </a:moveTo>
                  <a:lnTo>
                    <a:pt x="4989" y="7489"/>
                  </a:lnTo>
                  <a:cubicBezTo>
                    <a:pt x="4989" y="7775"/>
                    <a:pt x="5168" y="8025"/>
                    <a:pt x="5430" y="8132"/>
                  </a:cubicBezTo>
                  <a:lnTo>
                    <a:pt x="5489" y="8168"/>
                  </a:lnTo>
                  <a:lnTo>
                    <a:pt x="5489" y="8406"/>
                  </a:lnTo>
                  <a:lnTo>
                    <a:pt x="5525" y="8406"/>
                  </a:lnTo>
                  <a:cubicBezTo>
                    <a:pt x="5251" y="8918"/>
                    <a:pt x="4727" y="9251"/>
                    <a:pt x="4132" y="9251"/>
                  </a:cubicBezTo>
                  <a:cubicBezTo>
                    <a:pt x="3560" y="9251"/>
                    <a:pt x="3025" y="8918"/>
                    <a:pt x="2751" y="8406"/>
                  </a:cubicBezTo>
                  <a:lnTo>
                    <a:pt x="2751" y="8168"/>
                  </a:lnTo>
                  <a:lnTo>
                    <a:pt x="2810" y="8132"/>
                  </a:lnTo>
                  <a:cubicBezTo>
                    <a:pt x="3084" y="8037"/>
                    <a:pt x="3263" y="7775"/>
                    <a:pt x="3263" y="7489"/>
                  </a:cubicBezTo>
                  <a:lnTo>
                    <a:pt x="3263" y="7168"/>
                  </a:lnTo>
                  <a:cubicBezTo>
                    <a:pt x="3525" y="7275"/>
                    <a:pt x="3822" y="7334"/>
                    <a:pt x="4120" y="7334"/>
                  </a:cubicBezTo>
                  <a:cubicBezTo>
                    <a:pt x="4418" y="7334"/>
                    <a:pt x="4715" y="7275"/>
                    <a:pt x="4989" y="7168"/>
                  </a:cubicBezTo>
                  <a:close/>
                  <a:moveTo>
                    <a:pt x="3596" y="0"/>
                  </a:moveTo>
                  <a:cubicBezTo>
                    <a:pt x="3144" y="0"/>
                    <a:pt x="2751" y="381"/>
                    <a:pt x="2751" y="857"/>
                  </a:cubicBezTo>
                  <a:cubicBezTo>
                    <a:pt x="2751" y="1012"/>
                    <a:pt x="2798" y="1167"/>
                    <a:pt x="2882" y="1298"/>
                  </a:cubicBezTo>
                  <a:cubicBezTo>
                    <a:pt x="1810" y="1607"/>
                    <a:pt x="1036" y="2596"/>
                    <a:pt x="1036" y="3751"/>
                  </a:cubicBezTo>
                  <a:lnTo>
                    <a:pt x="1036" y="4691"/>
                  </a:lnTo>
                  <a:cubicBezTo>
                    <a:pt x="1036" y="5025"/>
                    <a:pt x="1310" y="5275"/>
                    <a:pt x="1620" y="5275"/>
                  </a:cubicBezTo>
                  <a:lnTo>
                    <a:pt x="1739" y="5275"/>
                  </a:lnTo>
                  <a:cubicBezTo>
                    <a:pt x="1846" y="6013"/>
                    <a:pt x="2286" y="6644"/>
                    <a:pt x="2918" y="7013"/>
                  </a:cubicBezTo>
                  <a:lnTo>
                    <a:pt x="2918" y="7180"/>
                  </a:lnTo>
                  <a:lnTo>
                    <a:pt x="1870" y="7180"/>
                  </a:lnTo>
                  <a:cubicBezTo>
                    <a:pt x="1417" y="7180"/>
                    <a:pt x="1024" y="7549"/>
                    <a:pt x="1024" y="8025"/>
                  </a:cubicBezTo>
                  <a:lnTo>
                    <a:pt x="1024" y="8418"/>
                  </a:lnTo>
                  <a:lnTo>
                    <a:pt x="786" y="8501"/>
                  </a:lnTo>
                  <a:cubicBezTo>
                    <a:pt x="310" y="8668"/>
                    <a:pt x="0" y="9120"/>
                    <a:pt x="0" y="9620"/>
                  </a:cubicBezTo>
                  <a:lnTo>
                    <a:pt x="0" y="10763"/>
                  </a:lnTo>
                  <a:cubicBezTo>
                    <a:pt x="0" y="10859"/>
                    <a:pt x="72" y="10930"/>
                    <a:pt x="167" y="10930"/>
                  </a:cubicBezTo>
                  <a:cubicBezTo>
                    <a:pt x="251" y="10930"/>
                    <a:pt x="322" y="10859"/>
                    <a:pt x="322" y="10763"/>
                  </a:cubicBezTo>
                  <a:lnTo>
                    <a:pt x="322" y="9620"/>
                  </a:lnTo>
                  <a:cubicBezTo>
                    <a:pt x="322" y="9251"/>
                    <a:pt x="560" y="8918"/>
                    <a:pt x="905" y="8799"/>
                  </a:cubicBezTo>
                  <a:lnTo>
                    <a:pt x="1560" y="8584"/>
                  </a:lnTo>
                  <a:lnTo>
                    <a:pt x="1560" y="10787"/>
                  </a:lnTo>
                  <a:cubicBezTo>
                    <a:pt x="1560" y="10870"/>
                    <a:pt x="1632" y="10942"/>
                    <a:pt x="1727" y="10942"/>
                  </a:cubicBezTo>
                  <a:cubicBezTo>
                    <a:pt x="1810" y="10942"/>
                    <a:pt x="1894" y="10870"/>
                    <a:pt x="1894" y="10787"/>
                  </a:cubicBezTo>
                  <a:lnTo>
                    <a:pt x="1894" y="9382"/>
                  </a:lnTo>
                  <a:lnTo>
                    <a:pt x="2417" y="9382"/>
                  </a:lnTo>
                  <a:lnTo>
                    <a:pt x="2417" y="10763"/>
                  </a:lnTo>
                  <a:cubicBezTo>
                    <a:pt x="2417" y="10859"/>
                    <a:pt x="2501" y="10930"/>
                    <a:pt x="2584" y="10930"/>
                  </a:cubicBezTo>
                  <a:cubicBezTo>
                    <a:pt x="2679" y="10930"/>
                    <a:pt x="2751" y="10859"/>
                    <a:pt x="2751" y="10763"/>
                  </a:cubicBezTo>
                  <a:lnTo>
                    <a:pt x="2751" y="8954"/>
                  </a:lnTo>
                  <a:cubicBezTo>
                    <a:pt x="2858" y="9073"/>
                    <a:pt x="2989" y="9168"/>
                    <a:pt x="3120" y="9263"/>
                  </a:cubicBezTo>
                  <a:cubicBezTo>
                    <a:pt x="3418" y="9454"/>
                    <a:pt x="3775" y="9561"/>
                    <a:pt x="4132" y="9561"/>
                  </a:cubicBezTo>
                  <a:cubicBezTo>
                    <a:pt x="4489" y="9561"/>
                    <a:pt x="4834" y="9454"/>
                    <a:pt x="5144" y="9263"/>
                  </a:cubicBezTo>
                  <a:cubicBezTo>
                    <a:pt x="5275" y="9168"/>
                    <a:pt x="5418" y="9073"/>
                    <a:pt x="5513" y="8954"/>
                  </a:cubicBezTo>
                  <a:lnTo>
                    <a:pt x="5513" y="9573"/>
                  </a:lnTo>
                  <a:cubicBezTo>
                    <a:pt x="5513" y="9668"/>
                    <a:pt x="5596" y="9739"/>
                    <a:pt x="5680" y="9739"/>
                  </a:cubicBezTo>
                  <a:cubicBezTo>
                    <a:pt x="5775" y="9739"/>
                    <a:pt x="5846" y="9668"/>
                    <a:pt x="5846" y="9573"/>
                  </a:cubicBezTo>
                  <a:lnTo>
                    <a:pt x="5846" y="9382"/>
                  </a:lnTo>
                  <a:lnTo>
                    <a:pt x="6382" y="9382"/>
                  </a:lnTo>
                  <a:lnTo>
                    <a:pt x="6382" y="10763"/>
                  </a:lnTo>
                  <a:cubicBezTo>
                    <a:pt x="6382" y="10859"/>
                    <a:pt x="6454" y="10930"/>
                    <a:pt x="6549" y="10930"/>
                  </a:cubicBezTo>
                  <a:cubicBezTo>
                    <a:pt x="6632" y="10930"/>
                    <a:pt x="6704" y="10859"/>
                    <a:pt x="6704" y="10763"/>
                  </a:cubicBezTo>
                  <a:lnTo>
                    <a:pt x="6704" y="8561"/>
                  </a:lnTo>
                  <a:lnTo>
                    <a:pt x="7359" y="8787"/>
                  </a:lnTo>
                  <a:cubicBezTo>
                    <a:pt x="7704" y="8906"/>
                    <a:pt x="7942" y="9239"/>
                    <a:pt x="7942" y="9608"/>
                  </a:cubicBezTo>
                  <a:lnTo>
                    <a:pt x="7942" y="10751"/>
                  </a:lnTo>
                  <a:cubicBezTo>
                    <a:pt x="7942" y="10847"/>
                    <a:pt x="8013" y="10918"/>
                    <a:pt x="8109" y="10918"/>
                  </a:cubicBezTo>
                  <a:cubicBezTo>
                    <a:pt x="8192" y="10918"/>
                    <a:pt x="8275" y="10847"/>
                    <a:pt x="8275" y="10751"/>
                  </a:cubicBezTo>
                  <a:lnTo>
                    <a:pt x="8275" y="9608"/>
                  </a:lnTo>
                  <a:cubicBezTo>
                    <a:pt x="8240" y="9120"/>
                    <a:pt x="7918" y="8668"/>
                    <a:pt x="7442" y="8501"/>
                  </a:cubicBezTo>
                  <a:lnTo>
                    <a:pt x="7204" y="8418"/>
                  </a:lnTo>
                  <a:lnTo>
                    <a:pt x="7204" y="8025"/>
                  </a:lnTo>
                  <a:cubicBezTo>
                    <a:pt x="7204" y="7572"/>
                    <a:pt x="6835" y="7180"/>
                    <a:pt x="6358" y="7180"/>
                  </a:cubicBezTo>
                  <a:lnTo>
                    <a:pt x="5311" y="7180"/>
                  </a:lnTo>
                  <a:lnTo>
                    <a:pt x="5311" y="7013"/>
                  </a:lnTo>
                  <a:cubicBezTo>
                    <a:pt x="5942" y="6656"/>
                    <a:pt x="6382" y="6013"/>
                    <a:pt x="6489" y="5275"/>
                  </a:cubicBezTo>
                  <a:lnTo>
                    <a:pt x="6608" y="5275"/>
                  </a:lnTo>
                  <a:cubicBezTo>
                    <a:pt x="6930" y="5275"/>
                    <a:pt x="7192" y="5001"/>
                    <a:pt x="7192" y="4691"/>
                  </a:cubicBezTo>
                  <a:lnTo>
                    <a:pt x="7192" y="3751"/>
                  </a:lnTo>
                  <a:cubicBezTo>
                    <a:pt x="7192" y="2596"/>
                    <a:pt x="6418" y="1607"/>
                    <a:pt x="5346" y="1298"/>
                  </a:cubicBezTo>
                  <a:cubicBezTo>
                    <a:pt x="5430" y="1167"/>
                    <a:pt x="5477" y="1000"/>
                    <a:pt x="5477" y="857"/>
                  </a:cubicBezTo>
                  <a:cubicBezTo>
                    <a:pt x="5477" y="393"/>
                    <a:pt x="5108" y="0"/>
                    <a:pt x="4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9" name="Google Shape;14179;p89"/>
            <p:cNvSpPr/>
            <p:nvPr/>
          </p:nvSpPr>
          <p:spPr>
            <a:xfrm>
              <a:off x="5529924" y="3201335"/>
              <a:ext cx="10581" cy="26421"/>
            </a:xfrm>
            <a:custGeom>
              <a:avLst/>
              <a:gdLst/>
              <a:ahLst/>
              <a:cxnLst/>
              <a:rect l="l" t="t" r="r" b="b"/>
              <a:pathLst>
                <a:path w="334" h="834" extrusionOk="0">
                  <a:moveTo>
                    <a:pt x="167" y="1"/>
                  </a:moveTo>
                  <a:cubicBezTo>
                    <a:pt x="84" y="1"/>
                    <a:pt x="0" y="72"/>
                    <a:pt x="0" y="167"/>
                  </a:cubicBezTo>
                  <a:lnTo>
                    <a:pt x="0" y="667"/>
                  </a:lnTo>
                  <a:cubicBezTo>
                    <a:pt x="0" y="763"/>
                    <a:pt x="84" y="834"/>
                    <a:pt x="167" y="834"/>
                  </a:cubicBezTo>
                  <a:cubicBezTo>
                    <a:pt x="262" y="834"/>
                    <a:pt x="334" y="763"/>
                    <a:pt x="334" y="667"/>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80" name="Google Shape;14180;p89"/>
          <p:cNvGrpSpPr/>
          <p:nvPr/>
        </p:nvGrpSpPr>
        <p:grpSpPr>
          <a:xfrm>
            <a:off x="8055961" y="2706442"/>
            <a:ext cx="260283" cy="345914"/>
            <a:chOff x="8055961" y="2881842"/>
            <a:chExt cx="260283" cy="345914"/>
          </a:xfrm>
        </p:grpSpPr>
        <p:sp>
          <p:nvSpPr>
            <p:cNvPr id="14181" name="Google Shape;14181;p89"/>
            <p:cNvSpPr/>
            <p:nvPr/>
          </p:nvSpPr>
          <p:spPr>
            <a:xfrm>
              <a:off x="8055961" y="2881842"/>
              <a:ext cx="260283" cy="345914"/>
            </a:xfrm>
            <a:custGeom>
              <a:avLst/>
              <a:gdLst/>
              <a:ahLst/>
              <a:cxnLst/>
              <a:rect l="l" t="t" r="r" b="b"/>
              <a:pathLst>
                <a:path w="8216" h="10919" extrusionOk="0">
                  <a:moveTo>
                    <a:pt x="4918" y="2358"/>
                  </a:moveTo>
                  <a:cubicBezTo>
                    <a:pt x="5120" y="2656"/>
                    <a:pt x="5334" y="2882"/>
                    <a:pt x="5561" y="3073"/>
                  </a:cubicBezTo>
                  <a:lnTo>
                    <a:pt x="4477" y="3073"/>
                  </a:lnTo>
                  <a:cubicBezTo>
                    <a:pt x="4429" y="3073"/>
                    <a:pt x="4382" y="3085"/>
                    <a:pt x="4358" y="3132"/>
                  </a:cubicBezTo>
                  <a:cubicBezTo>
                    <a:pt x="4310" y="3168"/>
                    <a:pt x="4298" y="3216"/>
                    <a:pt x="4298" y="3251"/>
                  </a:cubicBezTo>
                  <a:lnTo>
                    <a:pt x="4322" y="3442"/>
                  </a:lnTo>
                  <a:cubicBezTo>
                    <a:pt x="4263" y="3418"/>
                    <a:pt x="4191" y="3418"/>
                    <a:pt x="4120" y="3418"/>
                  </a:cubicBezTo>
                  <a:cubicBezTo>
                    <a:pt x="4048" y="3418"/>
                    <a:pt x="3965" y="3430"/>
                    <a:pt x="3906" y="3442"/>
                  </a:cubicBezTo>
                  <a:lnTo>
                    <a:pt x="3941" y="3251"/>
                  </a:lnTo>
                  <a:lnTo>
                    <a:pt x="3941" y="3228"/>
                  </a:lnTo>
                  <a:cubicBezTo>
                    <a:pt x="4263" y="2966"/>
                    <a:pt x="4596" y="2692"/>
                    <a:pt x="4918" y="2358"/>
                  </a:cubicBezTo>
                  <a:close/>
                  <a:moveTo>
                    <a:pt x="3572" y="3478"/>
                  </a:moveTo>
                  <a:lnTo>
                    <a:pt x="3525" y="3823"/>
                  </a:lnTo>
                  <a:cubicBezTo>
                    <a:pt x="3525" y="3823"/>
                    <a:pt x="3513" y="3894"/>
                    <a:pt x="3513" y="3906"/>
                  </a:cubicBezTo>
                  <a:cubicBezTo>
                    <a:pt x="3429" y="4121"/>
                    <a:pt x="3239" y="4263"/>
                    <a:pt x="3013" y="4263"/>
                  </a:cubicBezTo>
                  <a:lnTo>
                    <a:pt x="2858" y="4263"/>
                  </a:lnTo>
                  <a:cubicBezTo>
                    <a:pt x="2739" y="4263"/>
                    <a:pt x="2632" y="4204"/>
                    <a:pt x="2572" y="4121"/>
                  </a:cubicBezTo>
                  <a:cubicBezTo>
                    <a:pt x="2596" y="4097"/>
                    <a:pt x="2620" y="4085"/>
                    <a:pt x="2644" y="4073"/>
                  </a:cubicBezTo>
                  <a:cubicBezTo>
                    <a:pt x="2739" y="4013"/>
                    <a:pt x="2834" y="3954"/>
                    <a:pt x="2941" y="3894"/>
                  </a:cubicBezTo>
                  <a:lnTo>
                    <a:pt x="2941" y="3906"/>
                  </a:lnTo>
                  <a:cubicBezTo>
                    <a:pt x="2929" y="4013"/>
                    <a:pt x="3001" y="4073"/>
                    <a:pt x="3096" y="4073"/>
                  </a:cubicBezTo>
                  <a:cubicBezTo>
                    <a:pt x="3179" y="4073"/>
                    <a:pt x="3239" y="4001"/>
                    <a:pt x="3239" y="3906"/>
                  </a:cubicBezTo>
                  <a:lnTo>
                    <a:pt x="3239" y="3704"/>
                  </a:lnTo>
                  <a:cubicBezTo>
                    <a:pt x="3346" y="3632"/>
                    <a:pt x="3453" y="3549"/>
                    <a:pt x="3572" y="3478"/>
                  </a:cubicBezTo>
                  <a:close/>
                  <a:moveTo>
                    <a:pt x="4965" y="3370"/>
                  </a:moveTo>
                  <a:lnTo>
                    <a:pt x="4965" y="3382"/>
                  </a:lnTo>
                  <a:lnTo>
                    <a:pt x="5811" y="3382"/>
                  </a:lnTo>
                  <a:lnTo>
                    <a:pt x="5727" y="3966"/>
                  </a:lnTo>
                  <a:cubicBezTo>
                    <a:pt x="5692" y="4144"/>
                    <a:pt x="5549" y="4263"/>
                    <a:pt x="5382" y="4263"/>
                  </a:cubicBezTo>
                  <a:lnTo>
                    <a:pt x="5215" y="4263"/>
                  </a:lnTo>
                  <a:cubicBezTo>
                    <a:pt x="4977" y="4263"/>
                    <a:pt x="4775" y="4097"/>
                    <a:pt x="4715" y="3882"/>
                  </a:cubicBezTo>
                  <a:cubicBezTo>
                    <a:pt x="4715" y="3847"/>
                    <a:pt x="4703" y="3823"/>
                    <a:pt x="4703" y="3787"/>
                  </a:cubicBezTo>
                  <a:cubicBezTo>
                    <a:pt x="4679" y="3668"/>
                    <a:pt x="4644" y="3370"/>
                    <a:pt x="4644" y="3370"/>
                  </a:cubicBezTo>
                  <a:close/>
                  <a:moveTo>
                    <a:pt x="4453" y="311"/>
                  </a:moveTo>
                  <a:cubicBezTo>
                    <a:pt x="4549" y="311"/>
                    <a:pt x="4632" y="322"/>
                    <a:pt x="4715" y="358"/>
                  </a:cubicBezTo>
                  <a:cubicBezTo>
                    <a:pt x="5072" y="453"/>
                    <a:pt x="5299" y="811"/>
                    <a:pt x="5275" y="1215"/>
                  </a:cubicBezTo>
                  <a:cubicBezTo>
                    <a:pt x="5275" y="1299"/>
                    <a:pt x="5334" y="1382"/>
                    <a:pt x="5430" y="1382"/>
                  </a:cubicBezTo>
                  <a:cubicBezTo>
                    <a:pt x="5513" y="1382"/>
                    <a:pt x="5584" y="1323"/>
                    <a:pt x="5584" y="1227"/>
                  </a:cubicBezTo>
                  <a:cubicBezTo>
                    <a:pt x="5608" y="1025"/>
                    <a:pt x="5572" y="823"/>
                    <a:pt x="5501" y="668"/>
                  </a:cubicBezTo>
                  <a:lnTo>
                    <a:pt x="5501" y="668"/>
                  </a:lnTo>
                  <a:cubicBezTo>
                    <a:pt x="6084" y="751"/>
                    <a:pt x="6525" y="1263"/>
                    <a:pt x="6525" y="1858"/>
                  </a:cubicBezTo>
                  <a:lnTo>
                    <a:pt x="6525" y="3299"/>
                  </a:lnTo>
                  <a:cubicBezTo>
                    <a:pt x="6215" y="3156"/>
                    <a:pt x="5596" y="2811"/>
                    <a:pt x="5144" y="2120"/>
                  </a:cubicBezTo>
                  <a:cubicBezTo>
                    <a:pt x="5191" y="2061"/>
                    <a:pt x="5251" y="2025"/>
                    <a:pt x="5299" y="1966"/>
                  </a:cubicBezTo>
                  <a:cubicBezTo>
                    <a:pt x="5358" y="1906"/>
                    <a:pt x="5358" y="1799"/>
                    <a:pt x="5275" y="1739"/>
                  </a:cubicBezTo>
                  <a:cubicBezTo>
                    <a:pt x="5246" y="1711"/>
                    <a:pt x="5210" y="1696"/>
                    <a:pt x="5173" y="1696"/>
                  </a:cubicBezTo>
                  <a:cubicBezTo>
                    <a:pt x="5132" y="1696"/>
                    <a:pt x="5092" y="1714"/>
                    <a:pt x="5060" y="1751"/>
                  </a:cubicBezTo>
                  <a:cubicBezTo>
                    <a:pt x="3727" y="3239"/>
                    <a:pt x="2060" y="4061"/>
                    <a:pt x="1429" y="4323"/>
                  </a:cubicBezTo>
                  <a:cubicBezTo>
                    <a:pt x="1465" y="4061"/>
                    <a:pt x="1512" y="3585"/>
                    <a:pt x="1512" y="2882"/>
                  </a:cubicBezTo>
                  <a:cubicBezTo>
                    <a:pt x="1512" y="2192"/>
                    <a:pt x="1798" y="1549"/>
                    <a:pt x="2322" y="1049"/>
                  </a:cubicBezTo>
                  <a:cubicBezTo>
                    <a:pt x="2822" y="572"/>
                    <a:pt x="3477" y="311"/>
                    <a:pt x="4120" y="311"/>
                  </a:cubicBezTo>
                  <a:close/>
                  <a:moveTo>
                    <a:pt x="6108" y="3466"/>
                  </a:moveTo>
                  <a:cubicBezTo>
                    <a:pt x="6144" y="3478"/>
                    <a:pt x="6156" y="3490"/>
                    <a:pt x="6192" y="3490"/>
                  </a:cubicBezTo>
                  <a:cubicBezTo>
                    <a:pt x="6227" y="3632"/>
                    <a:pt x="6346" y="3728"/>
                    <a:pt x="6501" y="3728"/>
                  </a:cubicBezTo>
                  <a:lnTo>
                    <a:pt x="6584" y="3728"/>
                  </a:lnTo>
                  <a:cubicBezTo>
                    <a:pt x="6739" y="3728"/>
                    <a:pt x="6858" y="3847"/>
                    <a:pt x="6858" y="4001"/>
                  </a:cubicBezTo>
                  <a:cubicBezTo>
                    <a:pt x="6858" y="4144"/>
                    <a:pt x="6739" y="4263"/>
                    <a:pt x="6584" y="4263"/>
                  </a:cubicBezTo>
                  <a:lnTo>
                    <a:pt x="6477" y="4263"/>
                  </a:lnTo>
                  <a:cubicBezTo>
                    <a:pt x="6477" y="4180"/>
                    <a:pt x="6418" y="4097"/>
                    <a:pt x="6334" y="4097"/>
                  </a:cubicBezTo>
                  <a:cubicBezTo>
                    <a:pt x="6239" y="4097"/>
                    <a:pt x="6168" y="4156"/>
                    <a:pt x="6156" y="4252"/>
                  </a:cubicBezTo>
                  <a:cubicBezTo>
                    <a:pt x="6108" y="4775"/>
                    <a:pt x="5882" y="5252"/>
                    <a:pt x="5501" y="5609"/>
                  </a:cubicBezTo>
                  <a:cubicBezTo>
                    <a:pt x="5108" y="5966"/>
                    <a:pt x="4620" y="6157"/>
                    <a:pt x="4096" y="6157"/>
                  </a:cubicBezTo>
                  <a:cubicBezTo>
                    <a:pt x="3596" y="6157"/>
                    <a:pt x="3108" y="5966"/>
                    <a:pt x="2715" y="5621"/>
                  </a:cubicBezTo>
                  <a:cubicBezTo>
                    <a:pt x="2358" y="5287"/>
                    <a:pt x="2143" y="4859"/>
                    <a:pt x="2060" y="4382"/>
                  </a:cubicBezTo>
                  <a:cubicBezTo>
                    <a:pt x="2120" y="4359"/>
                    <a:pt x="2203" y="4311"/>
                    <a:pt x="2274" y="4287"/>
                  </a:cubicBezTo>
                  <a:cubicBezTo>
                    <a:pt x="2393" y="4478"/>
                    <a:pt x="2596" y="4597"/>
                    <a:pt x="2834" y="4597"/>
                  </a:cubicBezTo>
                  <a:lnTo>
                    <a:pt x="3001" y="4597"/>
                  </a:lnTo>
                  <a:cubicBezTo>
                    <a:pt x="3382" y="4597"/>
                    <a:pt x="3727" y="4311"/>
                    <a:pt x="3822" y="3942"/>
                  </a:cubicBezTo>
                  <a:cubicBezTo>
                    <a:pt x="3858" y="3823"/>
                    <a:pt x="3965" y="3728"/>
                    <a:pt x="4108" y="3728"/>
                  </a:cubicBezTo>
                  <a:cubicBezTo>
                    <a:pt x="4239" y="3728"/>
                    <a:pt x="4358" y="3823"/>
                    <a:pt x="4382" y="3942"/>
                  </a:cubicBezTo>
                  <a:cubicBezTo>
                    <a:pt x="4477" y="4311"/>
                    <a:pt x="4822" y="4597"/>
                    <a:pt x="5203" y="4597"/>
                  </a:cubicBezTo>
                  <a:lnTo>
                    <a:pt x="5370" y="4597"/>
                  </a:lnTo>
                  <a:cubicBezTo>
                    <a:pt x="5692" y="4597"/>
                    <a:pt x="5989" y="4347"/>
                    <a:pt x="6037" y="4013"/>
                  </a:cubicBezTo>
                  <a:lnTo>
                    <a:pt x="6108" y="3466"/>
                  </a:lnTo>
                  <a:close/>
                  <a:moveTo>
                    <a:pt x="4977" y="6311"/>
                  </a:moveTo>
                  <a:lnTo>
                    <a:pt x="4977" y="6859"/>
                  </a:lnTo>
                  <a:cubicBezTo>
                    <a:pt x="4977" y="7216"/>
                    <a:pt x="5203" y="7526"/>
                    <a:pt x="5549" y="7645"/>
                  </a:cubicBezTo>
                  <a:lnTo>
                    <a:pt x="5799" y="7740"/>
                  </a:lnTo>
                  <a:lnTo>
                    <a:pt x="5656" y="8062"/>
                  </a:lnTo>
                  <a:cubicBezTo>
                    <a:pt x="5382" y="8669"/>
                    <a:pt x="4775" y="9062"/>
                    <a:pt x="4120" y="9062"/>
                  </a:cubicBezTo>
                  <a:cubicBezTo>
                    <a:pt x="3453" y="9062"/>
                    <a:pt x="2858" y="8669"/>
                    <a:pt x="2584" y="8062"/>
                  </a:cubicBezTo>
                  <a:lnTo>
                    <a:pt x="2441" y="7740"/>
                  </a:lnTo>
                  <a:lnTo>
                    <a:pt x="2691" y="7645"/>
                  </a:lnTo>
                  <a:cubicBezTo>
                    <a:pt x="3036" y="7526"/>
                    <a:pt x="3251" y="7216"/>
                    <a:pt x="3251" y="6859"/>
                  </a:cubicBezTo>
                  <a:lnTo>
                    <a:pt x="3251" y="6311"/>
                  </a:lnTo>
                  <a:cubicBezTo>
                    <a:pt x="3525" y="6407"/>
                    <a:pt x="3822" y="6466"/>
                    <a:pt x="4120" y="6466"/>
                  </a:cubicBezTo>
                  <a:cubicBezTo>
                    <a:pt x="4418" y="6466"/>
                    <a:pt x="4715" y="6407"/>
                    <a:pt x="4977" y="6311"/>
                  </a:cubicBezTo>
                  <a:close/>
                  <a:moveTo>
                    <a:pt x="4084" y="1"/>
                  </a:moveTo>
                  <a:cubicBezTo>
                    <a:pt x="3358" y="1"/>
                    <a:pt x="2620" y="299"/>
                    <a:pt x="2060" y="834"/>
                  </a:cubicBezTo>
                  <a:cubicBezTo>
                    <a:pt x="1489" y="1382"/>
                    <a:pt x="1155" y="2120"/>
                    <a:pt x="1155" y="2882"/>
                  </a:cubicBezTo>
                  <a:cubicBezTo>
                    <a:pt x="1155" y="4025"/>
                    <a:pt x="1024" y="4537"/>
                    <a:pt x="1024" y="4537"/>
                  </a:cubicBezTo>
                  <a:cubicBezTo>
                    <a:pt x="1012" y="4597"/>
                    <a:pt x="1024" y="4656"/>
                    <a:pt x="1072" y="4704"/>
                  </a:cubicBezTo>
                  <a:cubicBezTo>
                    <a:pt x="1096" y="4728"/>
                    <a:pt x="1143" y="4740"/>
                    <a:pt x="1167" y="4740"/>
                  </a:cubicBezTo>
                  <a:cubicBezTo>
                    <a:pt x="1191" y="4740"/>
                    <a:pt x="1203" y="4740"/>
                    <a:pt x="1227" y="4728"/>
                  </a:cubicBezTo>
                  <a:cubicBezTo>
                    <a:pt x="1250" y="4728"/>
                    <a:pt x="1441" y="4656"/>
                    <a:pt x="1739" y="4525"/>
                  </a:cubicBezTo>
                  <a:cubicBezTo>
                    <a:pt x="1822" y="5025"/>
                    <a:pt x="2096" y="5490"/>
                    <a:pt x="2477" y="5847"/>
                  </a:cubicBezTo>
                  <a:cubicBezTo>
                    <a:pt x="2620" y="5966"/>
                    <a:pt x="2751" y="6073"/>
                    <a:pt x="2894" y="6145"/>
                  </a:cubicBezTo>
                  <a:lnTo>
                    <a:pt x="2894" y="6847"/>
                  </a:lnTo>
                  <a:cubicBezTo>
                    <a:pt x="2894" y="7061"/>
                    <a:pt x="2763" y="7264"/>
                    <a:pt x="2560" y="7335"/>
                  </a:cubicBezTo>
                  <a:lnTo>
                    <a:pt x="786" y="7954"/>
                  </a:lnTo>
                  <a:cubicBezTo>
                    <a:pt x="310" y="8121"/>
                    <a:pt x="0" y="8573"/>
                    <a:pt x="0" y="9074"/>
                  </a:cubicBezTo>
                  <a:lnTo>
                    <a:pt x="0" y="10740"/>
                  </a:lnTo>
                  <a:cubicBezTo>
                    <a:pt x="0" y="10836"/>
                    <a:pt x="72" y="10907"/>
                    <a:pt x="155" y="10907"/>
                  </a:cubicBezTo>
                  <a:cubicBezTo>
                    <a:pt x="250" y="10907"/>
                    <a:pt x="322" y="10836"/>
                    <a:pt x="322" y="10740"/>
                  </a:cubicBezTo>
                  <a:lnTo>
                    <a:pt x="322" y="9074"/>
                  </a:lnTo>
                  <a:cubicBezTo>
                    <a:pt x="322" y="8931"/>
                    <a:pt x="358" y="8788"/>
                    <a:pt x="429" y="8669"/>
                  </a:cubicBezTo>
                  <a:lnTo>
                    <a:pt x="596" y="8824"/>
                  </a:lnTo>
                  <a:cubicBezTo>
                    <a:pt x="619" y="8847"/>
                    <a:pt x="667" y="8871"/>
                    <a:pt x="691" y="8871"/>
                  </a:cubicBezTo>
                  <a:cubicBezTo>
                    <a:pt x="739" y="8871"/>
                    <a:pt x="786" y="8847"/>
                    <a:pt x="810" y="8812"/>
                  </a:cubicBezTo>
                  <a:cubicBezTo>
                    <a:pt x="869" y="8728"/>
                    <a:pt x="858" y="8645"/>
                    <a:pt x="798" y="8585"/>
                  </a:cubicBezTo>
                  <a:lnTo>
                    <a:pt x="619" y="8431"/>
                  </a:lnTo>
                  <a:cubicBezTo>
                    <a:pt x="691" y="8359"/>
                    <a:pt x="798" y="8312"/>
                    <a:pt x="893" y="8276"/>
                  </a:cubicBezTo>
                  <a:lnTo>
                    <a:pt x="2096" y="7835"/>
                  </a:lnTo>
                  <a:lnTo>
                    <a:pt x="2239" y="8181"/>
                  </a:lnTo>
                  <a:cubicBezTo>
                    <a:pt x="2572" y="8907"/>
                    <a:pt x="3286" y="9371"/>
                    <a:pt x="4072" y="9371"/>
                  </a:cubicBezTo>
                  <a:cubicBezTo>
                    <a:pt x="4858" y="9371"/>
                    <a:pt x="5572" y="8907"/>
                    <a:pt x="5906" y="8181"/>
                  </a:cubicBezTo>
                  <a:lnTo>
                    <a:pt x="6049" y="7835"/>
                  </a:lnTo>
                  <a:lnTo>
                    <a:pt x="7263" y="8276"/>
                  </a:lnTo>
                  <a:cubicBezTo>
                    <a:pt x="7358" y="8300"/>
                    <a:pt x="7454" y="8359"/>
                    <a:pt x="7525" y="8431"/>
                  </a:cubicBezTo>
                  <a:lnTo>
                    <a:pt x="6751" y="9085"/>
                  </a:lnTo>
                  <a:cubicBezTo>
                    <a:pt x="6561" y="9252"/>
                    <a:pt x="6454" y="9478"/>
                    <a:pt x="6454" y="9728"/>
                  </a:cubicBezTo>
                  <a:lnTo>
                    <a:pt x="6454" y="10752"/>
                  </a:lnTo>
                  <a:cubicBezTo>
                    <a:pt x="6454" y="10848"/>
                    <a:pt x="6525" y="10919"/>
                    <a:pt x="6620" y="10919"/>
                  </a:cubicBezTo>
                  <a:cubicBezTo>
                    <a:pt x="6704" y="10919"/>
                    <a:pt x="6787" y="10848"/>
                    <a:pt x="6787" y="10752"/>
                  </a:cubicBezTo>
                  <a:lnTo>
                    <a:pt x="6787" y="9728"/>
                  </a:lnTo>
                  <a:cubicBezTo>
                    <a:pt x="6787" y="9586"/>
                    <a:pt x="6846" y="9431"/>
                    <a:pt x="6965" y="9324"/>
                  </a:cubicBezTo>
                  <a:lnTo>
                    <a:pt x="7716" y="8669"/>
                  </a:lnTo>
                  <a:cubicBezTo>
                    <a:pt x="7775" y="8788"/>
                    <a:pt x="7823" y="8943"/>
                    <a:pt x="7823" y="9074"/>
                  </a:cubicBezTo>
                  <a:lnTo>
                    <a:pt x="7823" y="10740"/>
                  </a:lnTo>
                  <a:cubicBezTo>
                    <a:pt x="7823" y="10836"/>
                    <a:pt x="7894" y="10907"/>
                    <a:pt x="7989" y="10907"/>
                  </a:cubicBezTo>
                  <a:cubicBezTo>
                    <a:pt x="8073" y="10907"/>
                    <a:pt x="8144" y="10836"/>
                    <a:pt x="8144" y="10740"/>
                  </a:cubicBezTo>
                  <a:lnTo>
                    <a:pt x="8144" y="9074"/>
                  </a:lnTo>
                  <a:cubicBezTo>
                    <a:pt x="8216" y="8585"/>
                    <a:pt x="7882" y="8133"/>
                    <a:pt x="7418" y="7978"/>
                  </a:cubicBezTo>
                  <a:lnTo>
                    <a:pt x="5656" y="7347"/>
                  </a:lnTo>
                  <a:cubicBezTo>
                    <a:pt x="5441" y="7276"/>
                    <a:pt x="5311" y="7085"/>
                    <a:pt x="5311" y="6859"/>
                  </a:cubicBezTo>
                  <a:lnTo>
                    <a:pt x="5311" y="6157"/>
                  </a:lnTo>
                  <a:cubicBezTo>
                    <a:pt x="5453" y="6073"/>
                    <a:pt x="5608" y="5966"/>
                    <a:pt x="5739" y="5835"/>
                  </a:cubicBezTo>
                  <a:cubicBezTo>
                    <a:pt x="6096" y="5490"/>
                    <a:pt x="6346" y="5049"/>
                    <a:pt x="6442" y="4597"/>
                  </a:cubicBezTo>
                  <a:lnTo>
                    <a:pt x="6584" y="4597"/>
                  </a:lnTo>
                  <a:cubicBezTo>
                    <a:pt x="6918" y="4597"/>
                    <a:pt x="7168" y="4323"/>
                    <a:pt x="7168" y="4013"/>
                  </a:cubicBezTo>
                  <a:cubicBezTo>
                    <a:pt x="7168" y="3775"/>
                    <a:pt x="7037" y="3573"/>
                    <a:pt x="6823" y="3478"/>
                  </a:cubicBezTo>
                  <a:lnTo>
                    <a:pt x="6823" y="1870"/>
                  </a:lnTo>
                  <a:cubicBezTo>
                    <a:pt x="6823" y="1025"/>
                    <a:pt x="6144" y="334"/>
                    <a:pt x="5299" y="334"/>
                  </a:cubicBezTo>
                  <a:lnTo>
                    <a:pt x="5251" y="334"/>
                  </a:lnTo>
                  <a:cubicBezTo>
                    <a:pt x="5132" y="203"/>
                    <a:pt x="4965" y="96"/>
                    <a:pt x="4787" y="61"/>
                  </a:cubicBezTo>
                  <a:cubicBezTo>
                    <a:pt x="4668" y="25"/>
                    <a:pt x="4549" y="1"/>
                    <a:pt x="4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2" name="Google Shape;14182;p89"/>
            <p:cNvSpPr/>
            <p:nvPr/>
          </p:nvSpPr>
          <p:spPr>
            <a:xfrm>
              <a:off x="8164591" y="3033589"/>
              <a:ext cx="43402" cy="15396"/>
            </a:xfrm>
            <a:custGeom>
              <a:avLst/>
              <a:gdLst/>
              <a:ahLst/>
              <a:cxnLst/>
              <a:rect l="l" t="t" r="r" b="b"/>
              <a:pathLst>
                <a:path w="1370" h="486" extrusionOk="0">
                  <a:moveTo>
                    <a:pt x="173" y="0"/>
                  </a:moveTo>
                  <a:cubicBezTo>
                    <a:pt x="131" y="0"/>
                    <a:pt x="90" y="15"/>
                    <a:pt x="60" y="45"/>
                  </a:cubicBezTo>
                  <a:cubicBezTo>
                    <a:pt x="0" y="104"/>
                    <a:pt x="0" y="212"/>
                    <a:pt x="60" y="271"/>
                  </a:cubicBezTo>
                  <a:cubicBezTo>
                    <a:pt x="203" y="402"/>
                    <a:pt x="441" y="485"/>
                    <a:pt x="691" y="485"/>
                  </a:cubicBezTo>
                  <a:cubicBezTo>
                    <a:pt x="941" y="485"/>
                    <a:pt x="1179" y="414"/>
                    <a:pt x="1310" y="271"/>
                  </a:cubicBezTo>
                  <a:cubicBezTo>
                    <a:pt x="1370" y="212"/>
                    <a:pt x="1370" y="104"/>
                    <a:pt x="1310" y="45"/>
                  </a:cubicBezTo>
                  <a:cubicBezTo>
                    <a:pt x="1280" y="15"/>
                    <a:pt x="1242" y="0"/>
                    <a:pt x="1203" y="0"/>
                  </a:cubicBezTo>
                  <a:cubicBezTo>
                    <a:pt x="1164" y="0"/>
                    <a:pt x="1125" y="15"/>
                    <a:pt x="1096" y="45"/>
                  </a:cubicBezTo>
                  <a:cubicBezTo>
                    <a:pt x="1036" y="104"/>
                    <a:pt x="893" y="164"/>
                    <a:pt x="691" y="164"/>
                  </a:cubicBezTo>
                  <a:cubicBezTo>
                    <a:pt x="477" y="164"/>
                    <a:pt x="346" y="93"/>
                    <a:pt x="286" y="45"/>
                  </a:cubicBezTo>
                  <a:cubicBezTo>
                    <a:pt x="256"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3" name="Google Shape;14183;p89"/>
            <p:cNvSpPr/>
            <p:nvPr/>
          </p:nvSpPr>
          <p:spPr>
            <a:xfrm>
              <a:off x="8213632" y="2995383"/>
              <a:ext cx="10581" cy="15492"/>
            </a:xfrm>
            <a:custGeom>
              <a:avLst/>
              <a:gdLst/>
              <a:ahLst/>
              <a:cxnLst/>
              <a:rect l="l" t="t" r="r" b="b"/>
              <a:pathLst>
                <a:path w="334" h="489" extrusionOk="0">
                  <a:moveTo>
                    <a:pt x="167" y="1"/>
                  </a:moveTo>
                  <a:cubicBezTo>
                    <a:pt x="83" y="1"/>
                    <a:pt x="0" y="72"/>
                    <a:pt x="0" y="167"/>
                  </a:cubicBezTo>
                  <a:lnTo>
                    <a:pt x="0" y="322"/>
                  </a:lnTo>
                  <a:cubicBezTo>
                    <a:pt x="0" y="417"/>
                    <a:pt x="83" y="489"/>
                    <a:pt x="167" y="489"/>
                  </a:cubicBezTo>
                  <a:cubicBezTo>
                    <a:pt x="250" y="489"/>
                    <a:pt x="334" y="417"/>
                    <a:pt x="334" y="322"/>
                  </a:cubicBezTo>
                  <a:lnTo>
                    <a:pt x="334" y="167"/>
                  </a:lnTo>
                  <a:cubicBezTo>
                    <a:pt x="322"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4" name="Google Shape;14184;p89"/>
            <p:cNvSpPr/>
            <p:nvPr/>
          </p:nvSpPr>
          <p:spPr>
            <a:xfrm>
              <a:off x="8088401" y="3165758"/>
              <a:ext cx="21511" cy="61998"/>
            </a:xfrm>
            <a:custGeom>
              <a:avLst/>
              <a:gdLst/>
              <a:ahLst/>
              <a:cxnLst/>
              <a:rect l="l" t="t" r="r" b="b"/>
              <a:pathLst>
                <a:path w="679" h="1957" extrusionOk="0">
                  <a:moveTo>
                    <a:pt x="176" y="1"/>
                  </a:moveTo>
                  <a:cubicBezTo>
                    <a:pt x="132" y="1"/>
                    <a:pt x="93" y="19"/>
                    <a:pt x="60" y="52"/>
                  </a:cubicBezTo>
                  <a:cubicBezTo>
                    <a:pt x="0" y="123"/>
                    <a:pt x="12" y="219"/>
                    <a:pt x="72" y="278"/>
                  </a:cubicBezTo>
                  <a:lnTo>
                    <a:pt x="179" y="362"/>
                  </a:lnTo>
                  <a:cubicBezTo>
                    <a:pt x="298" y="469"/>
                    <a:pt x="357" y="600"/>
                    <a:pt x="357" y="766"/>
                  </a:cubicBezTo>
                  <a:lnTo>
                    <a:pt x="357" y="1790"/>
                  </a:lnTo>
                  <a:cubicBezTo>
                    <a:pt x="357" y="1886"/>
                    <a:pt x="429" y="1957"/>
                    <a:pt x="524" y="1957"/>
                  </a:cubicBezTo>
                  <a:cubicBezTo>
                    <a:pt x="607" y="1957"/>
                    <a:pt x="679" y="1886"/>
                    <a:pt x="679" y="1790"/>
                  </a:cubicBezTo>
                  <a:lnTo>
                    <a:pt x="679" y="766"/>
                  </a:lnTo>
                  <a:cubicBezTo>
                    <a:pt x="679" y="528"/>
                    <a:pt x="584" y="290"/>
                    <a:pt x="381" y="123"/>
                  </a:cubicBezTo>
                  <a:lnTo>
                    <a:pt x="286" y="40"/>
                  </a:lnTo>
                  <a:cubicBezTo>
                    <a:pt x="248" y="13"/>
                    <a:pt x="211" y="1"/>
                    <a:pt x="1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85" name="Google Shape;14185;p89"/>
          <p:cNvGrpSpPr/>
          <p:nvPr/>
        </p:nvGrpSpPr>
        <p:grpSpPr>
          <a:xfrm>
            <a:off x="7609368" y="2718512"/>
            <a:ext cx="264813" cy="353105"/>
            <a:chOff x="7609368" y="2893912"/>
            <a:chExt cx="264813" cy="353105"/>
          </a:xfrm>
        </p:grpSpPr>
        <p:sp>
          <p:nvSpPr>
            <p:cNvPr id="14186" name="Google Shape;14186;p89"/>
            <p:cNvSpPr/>
            <p:nvPr/>
          </p:nvSpPr>
          <p:spPr>
            <a:xfrm>
              <a:off x="7703267" y="3015753"/>
              <a:ext cx="10233" cy="15872"/>
            </a:xfrm>
            <a:custGeom>
              <a:avLst/>
              <a:gdLst/>
              <a:ahLst/>
              <a:cxnLst/>
              <a:rect l="l" t="t" r="r" b="b"/>
              <a:pathLst>
                <a:path w="323" h="501" extrusionOk="0">
                  <a:moveTo>
                    <a:pt x="156" y="1"/>
                  </a:moveTo>
                  <a:cubicBezTo>
                    <a:pt x="72" y="1"/>
                    <a:pt x="1" y="72"/>
                    <a:pt x="1" y="155"/>
                  </a:cubicBezTo>
                  <a:lnTo>
                    <a:pt x="1" y="334"/>
                  </a:lnTo>
                  <a:cubicBezTo>
                    <a:pt x="1" y="429"/>
                    <a:pt x="72" y="501"/>
                    <a:pt x="156" y="501"/>
                  </a:cubicBezTo>
                  <a:cubicBezTo>
                    <a:pt x="251" y="501"/>
                    <a:pt x="322" y="429"/>
                    <a:pt x="322" y="334"/>
                  </a:cubicBezTo>
                  <a:lnTo>
                    <a:pt x="322" y="155"/>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7" name="Google Shape;14187;p89"/>
            <p:cNvSpPr/>
            <p:nvPr/>
          </p:nvSpPr>
          <p:spPr>
            <a:xfrm>
              <a:off x="7769288" y="3015753"/>
              <a:ext cx="10233" cy="15872"/>
            </a:xfrm>
            <a:custGeom>
              <a:avLst/>
              <a:gdLst/>
              <a:ahLst/>
              <a:cxnLst/>
              <a:rect l="l" t="t" r="r" b="b"/>
              <a:pathLst>
                <a:path w="323" h="501" extrusionOk="0">
                  <a:moveTo>
                    <a:pt x="155" y="1"/>
                  </a:moveTo>
                  <a:cubicBezTo>
                    <a:pt x="72" y="1"/>
                    <a:pt x="1" y="72"/>
                    <a:pt x="1" y="155"/>
                  </a:cubicBezTo>
                  <a:lnTo>
                    <a:pt x="1" y="334"/>
                  </a:lnTo>
                  <a:cubicBezTo>
                    <a:pt x="1" y="429"/>
                    <a:pt x="72" y="501"/>
                    <a:pt x="155" y="501"/>
                  </a:cubicBezTo>
                  <a:cubicBezTo>
                    <a:pt x="251" y="501"/>
                    <a:pt x="322" y="429"/>
                    <a:pt x="322" y="334"/>
                  </a:cubicBezTo>
                  <a:lnTo>
                    <a:pt x="322" y="155"/>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8" name="Google Shape;14188;p89"/>
            <p:cNvSpPr/>
            <p:nvPr/>
          </p:nvSpPr>
          <p:spPr>
            <a:xfrm>
              <a:off x="7697628" y="2997664"/>
              <a:ext cx="21542" cy="11722"/>
            </a:xfrm>
            <a:custGeom>
              <a:avLst/>
              <a:gdLst/>
              <a:ahLst/>
              <a:cxnLst/>
              <a:rect l="l" t="t" r="r" b="b"/>
              <a:pathLst>
                <a:path w="680" h="370" extrusionOk="0">
                  <a:moveTo>
                    <a:pt x="489" y="0"/>
                  </a:moveTo>
                  <a:lnTo>
                    <a:pt x="143" y="48"/>
                  </a:lnTo>
                  <a:cubicBezTo>
                    <a:pt x="60" y="60"/>
                    <a:pt x="0" y="131"/>
                    <a:pt x="0" y="226"/>
                  </a:cubicBezTo>
                  <a:cubicBezTo>
                    <a:pt x="12" y="310"/>
                    <a:pt x="72" y="369"/>
                    <a:pt x="155" y="369"/>
                  </a:cubicBezTo>
                  <a:lnTo>
                    <a:pt x="167" y="369"/>
                  </a:lnTo>
                  <a:lnTo>
                    <a:pt x="512" y="334"/>
                  </a:lnTo>
                  <a:cubicBezTo>
                    <a:pt x="620" y="322"/>
                    <a:pt x="679" y="238"/>
                    <a:pt x="667" y="155"/>
                  </a:cubicBezTo>
                  <a:cubicBezTo>
                    <a:pt x="655" y="60"/>
                    <a:pt x="572" y="0"/>
                    <a:pt x="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9" name="Google Shape;14189;p89"/>
            <p:cNvSpPr/>
            <p:nvPr/>
          </p:nvSpPr>
          <p:spPr>
            <a:xfrm>
              <a:off x="7763618" y="2997600"/>
              <a:ext cx="21542" cy="11785"/>
            </a:xfrm>
            <a:custGeom>
              <a:avLst/>
              <a:gdLst/>
              <a:ahLst/>
              <a:cxnLst/>
              <a:rect l="l" t="t" r="r" b="b"/>
              <a:pathLst>
                <a:path w="680" h="372" extrusionOk="0">
                  <a:moveTo>
                    <a:pt x="171" y="1"/>
                  </a:moveTo>
                  <a:cubicBezTo>
                    <a:pt x="86" y="1"/>
                    <a:pt x="24" y="69"/>
                    <a:pt x="13" y="157"/>
                  </a:cubicBezTo>
                  <a:cubicBezTo>
                    <a:pt x="1" y="240"/>
                    <a:pt x="72" y="312"/>
                    <a:pt x="156" y="336"/>
                  </a:cubicBezTo>
                  <a:lnTo>
                    <a:pt x="501" y="371"/>
                  </a:lnTo>
                  <a:lnTo>
                    <a:pt x="513" y="371"/>
                  </a:lnTo>
                  <a:cubicBezTo>
                    <a:pt x="584" y="371"/>
                    <a:pt x="668" y="312"/>
                    <a:pt x="680" y="228"/>
                  </a:cubicBezTo>
                  <a:cubicBezTo>
                    <a:pt x="680" y="133"/>
                    <a:pt x="620" y="62"/>
                    <a:pt x="537" y="50"/>
                  </a:cubicBezTo>
                  <a:lnTo>
                    <a:pt x="191" y="2"/>
                  </a:lnTo>
                  <a:cubicBezTo>
                    <a:pt x="184" y="1"/>
                    <a:pt x="178" y="1"/>
                    <a:pt x="1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0" name="Google Shape;14190;p89"/>
            <p:cNvSpPr/>
            <p:nvPr/>
          </p:nvSpPr>
          <p:spPr>
            <a:xfrm>
              <a:off x="7609368" y="2893912"/>
              <a:ext cx="264813" cy="353105"/>
            </a:xfrm>
            <a:custGeom>
              <a:avLst/>
              <a:gdLst/>
              <a:ahLst/>
              <a:cxnLst/>
              <a:rect l="l" t="t" r="r" b="b"/>
              <a:pathLst>
                <a:path w="8359" h="11146" extrusionOk="0">
                  <a:moveTo>
                    <a:pt x="4168" y="370"/>
                  </a:moveTo>
                  <a:cubicBezTo>
                    <a:pt x="5715" y="370"/>
                    <a:pt x="6965" y="1620"/>
                    <a:pt x="6965" y="3168"/>
                  </a:cubicBezTo>
                  <a:cubicBezTo>
                    <a:pt x="6965" y="3370"/>
                    <a:pt x="6954" y="3561"/>
                    <a:pt x="6906" y="3751"/>
                  </a:cubicBezTo>
                  <a:cubicBezTo>
                    <a:pt x="6846" y="3728"/>
                    <a:pt x="6775" y="3704"/>
                    <a:pt x="6692" y="3704"/>
                  </a:cubicBezTo>
                  <a:lnTo>
                    <a:pt x="6596" y="3704"/>
                  </a:lnTo>
                  <a:lnTo>
                    <a:pt x="6596" y="3323"/>
                  </a:lnTo>
                  <a:lnTo>
                    <a:pt x="6608" y="3323"/>
                  </a:lnTo>
                  <a:cubicBezTo>
                    <a:pt x="6692" y="3323"/>
                    <a:pt x="6763" y="3251"/>
                    <a:pt x="6763" y="3156"/>
                  </a:cubicBezTo>
                  <a:cubicBezTo>
                    <a:pt x="6763" y="3073"/>
                    <a:pt x="6692" y="2989"/>
                    <a:pt x="6608" y="2989"/>
                  </a:cubicBezTo>
                  <a:cubicBezTo>
                    <a:pt x="5239" y="2989"/>
                    <a:pt x="4251" y="2549"/>
                    <a:pt x="3667" y="2180"/>
                  </a:cubicBezTo>
                  <a:cubicBezTo>
                    <a:pt x="3036" y="1775"/>
                    <a:pt x="2715" y="1358"/>
                    <a:pt x="2703" y="1358"/>
                  </a:cubicBezTo>
                  <a:cubicBezTo>
                    <a:pt x="2667" y="1315"/>
                    <a:pt x="2617" y="1289"/>
                    <a:pt x="2568" y="1289"/>
                  </a:cubicBezTo>
                  <a:cubicBezTo>
                    <a:pt x="2536" y="1289"/>
                    <a:pt x="2505" y="1299"/>
                    <a:pt x="2477" y="1323"/>
                  </a:cubicBezTo>
                  <a:cubicBezTo>
                    <a:pt x="2405" y="1382"/>
                    <a:pt x="2393" y="1489"/>
                    <a:pt x="2453" y="1549"/>
                  </a:cubicBezTo>
                  <a:cubicBezTo>
                    <a:pt x="2465" y="1561"/>
                    <a:pt x="2798" y="2001"/>
                    <a:pt x="3477" y="2430"/>
                  </a:cubicBezTo>
                  <a:cubicBezTo>
                    <a:pt x="4060" y="2799"/>
                    <a:pt x="5001" y="3216"/>
                    <a:pt x="6263" y="3287"/>
                  </a:cubicBezTo>
                  <a:lnTo>
                    <a:pt x="6263" y="3847"/>
                  </a:lnTo>
                  <a:cubicBezTo>
                    <a:pt x="6263" y="3906"/>
                    <a:pt x="6299" y="3942"/>
                    <a:pt x="6334" y="3978"/>
                  </a:cubicBezTo>
                  <a:cubicBezTo>
                    <a:pt x="6382" y="4001"/>
                    <a:pt x="6382" y="4001"/>
                    <a:pt x="6549" y="4001"/>
                  </a:cubicBezTo>
                  <a:lnTo>
                    <a:pt x="6680" y="4001"/>
                  </a:lnTo>
                  <a:cubicBezTo>
                    <a:pt x="6835" y="4001"/>
                    <a:pt x="6954" y="4121"/>
                    <a:pt x="6954" y="4275"/>
                  </a:cubicBezTo>
                  <a:cubicBezTo>
                    <a:pt x="6954" y="4418"/>
                    <a:pt x="6835" y="4537"/>
                    <a:pt x="6680" y="4537"/>
                  </a:cubicBezTo>
                  <a:lnTo>
                    <a:pt x="6573" y="4537"/>
                  </a:lnTo>
                  <a:lnTo>
                    <a:pt x="6573" y="4525"/>
                  </a:lnTo>
                  <a:cubicBezTo>
                    <a:pt x="6573" y="4430"/>
                    <a:pt x="6501" y="4359"/>
                    <a:pt x="6418" y="4359"/>
                  </a:cubicBezTo>
                  <a:cubicBezTo>
                    <a:pt x="6323" y="4359"/>
                    <a:pt x="6251" y="4430"/>
                    <a:pt x="6251" y="4525"/>
                  </a:cubicBezTo>
                  <a:cubicBezTo>
                    <a:pt x="6263" y="5692"/>
                    <a:pt x="5322" y="6645"/>
                    <a:pt x="4168" y="6645"/>
                  </a:cubicBezTo>
                  <a:cubicBezTo>
                    <a:pt x="3001" y="6645"/>
                    <a:pt x="2072" y="5704"/>
                    <a:pt x="2072" y="4537"/>
                  </a:cubicBezTo>
                  <a:cubicBezTo>
                    <a:pt x="2072" y="4454"/>
                    <a:pt x="1989" y="4382"/>
                    <a:pt x="1905" y="4382"/>
                  </a:cubicBezTo>
                  <a:cubicBezTo>
                    <a:pt x="1810" y="4382"/>
                    <a:pt x="1739" y="4454"/>
                    <a:pt x="1739" y="4537"/>
                  </a:cubicBezTo>
                  <a:lnTo>
                    <a:pt x="1739" y="4561"/>
                  </a:lnTo>
                  <a:lnTo>
                    <a:pt x="1631" y="4561"/>
                  </a:lnTo>
                  <a:cubicBezTo>
                    <a:pt x="1489" y="4561"/>
                    <a:pt x="1370" y="4442"/>
                    <a:pt x="1370" y="4287"/>
                  </a:cubicBezTo>
                  <a:cubicBezTo>
                    <a:pt x="1370" y="4144"/>
                    <a:pt x="1489" y="4025"/>
                    <a:pt x="1631" y="4025"/>
                  </a:cubicBezTo>
                  <a:lnTo>
                    <a:pt x="1774" y="4025"/>
                  </a:lnTo>
                  <a:cubicBezTo>
                    <a:pt x="1953" y="4025"/>
                    <a:pt x="1953" y="4025"/>
                    <a:pt x="1977" y="4001"/>
                  </a:cubicBezTo>
                  <a:cubicBezTo>
                    <a:pt x="2036" y="3978"/>
                    <a:pt x="2072" y="3918"/>
                    <a:pt x="2072" y="3859"/>
                  </a:cubicBezTo>
                  <a:lnTo>
                    <a:pt x="2072" y="3680"/>
                  </a:lnTo>
                  <a:cubicBezTo>
                    <a:pt x="2072" y="3156"/>
                    <a:pt x="2227" y="2716"/>
                    <a:pt x="2548" y="2335"/>
                  </a:cubicBezTo>
                  <a:cubicBezTo>
                    <a:pt x="2608" y="2263"/>
                    <a:pt x="2584" y="2156"/>
                    <a:pt x="2524" y="2120"/>
                  </a:cubicBezTo>
                  <a:cubicBezTo>
                    <a:pt x="2492" y="2093"/>
                    <a:pt x="2453" y="2081"/>
                    <a:pt x="2416" y="2081"/>
                  </a:cubicBezTo>
                  <a:cubicBezTo>
                    <a:pt x="2371" y="2081"/>
                    <a:pt x="2330" y="2099"/>
                    <a:pt x="2310" y="2132"/>
                  </a:cubicBezTo>
                  <a:cubicBezTo>
                    <a:pt x="1929" y="2561"/>
                    <a:pt x="1739" y="3085"/>
                    <a:pt x="1739" y="3692"/>
                  </a:cubicBezTo>
                  <a:lnTo>
                    <a:pt x="1739" y="3704"/>
                  </a:lnTo>
                  <a:lnTo>
                    <a:pt x="1631" y="3704"/>
                  </a:lnTo>
                  <a:cubicBezTo>
                    <a:pt x="1560" y="3704"/>
                    <a:pt x="1489" y="3728"/>
                    <a:pt x="1429" y="3751"/>
                  </a:cubicBezTo>
                  <a:cubicBezTo>
                    <a:pt x="1381" y="3561"/>
                    <a:pt x="1370" y="3370"/>
                    <a:pt x="1370" y="3168"/>
                  </a:cubicBezTo>
                  <a:cubicBezTo>
                    <a:pt x="1370" y="1620"/>
                    <a:pt x="2620" y="370"/>
                    <a:pt x="4168" y="370"/>
                  </a:cubicBezTo>
                  <a:close/>
                  <a:moveTo>
                    <a:pt x="2132" y="5823"/>
                  </a:moveTo>
                  <a:lnTo>
                    <a:pt x="2132" y="5823"/>
                  </a:lnTo>
                  <a:cubicBezTo>
                    <a:pt x="2334" y="6157"/>
                    <a:pt x="2632" y="6442"/>
                    <a:pt x="2977" y="6645"/>
                  </a:cubicBezTo>
                  <a:lnTo>
                    <a:pt x="2977" y="6799"/>
                  </a:lnTo>
                  <a:lnTo>
                    <a:pt x="2370" y="6799"/>
                  </a:lnTo>
                  <a:cubicBezTo>
                    <a:pt x="2346" y="6680"/>
                    <a:pt x="2322" y="6561"/>
                    <a:pt x="2286" y="6442"/>
                  </a:cubicBezTo>
                  <a:lnTo>
                    <a:pt x="2132" y="5823"/>
                  </a:lnTo>
                  <a:close/>
                  <a:moveTo>
                    <a:pt x="6239" y="5823"/>
                  </a:moveTo>
                  <a:lnTo>
                    <a:pt x="6061" y="6442"/>
                  </a:lnTo>
                  <a:cubicBezTo>
                    <a:pt x="6025" y="6561"/>
                    <a:pt x="6001" y="6680"/>
                    <a:pt x="5977" y="6799"/>
                  </a:cubicBezTo>
                  <a:lnTo>
                    <a:pt x="5382" y="6799"/>
                  </a:lnTo>
                  <a:lnTo>
                    <a:pt x="5382" y="6645"/>
                  </a:lnTo>
                  <a:cubicBezTo>
                    <a:pt x="5727" y="6442"/>
                    <a:pt x="6025" y="6157"/>
                    <a:pt x="6239" y="5823"/>
                  </a:cubicBezTo>
                  <a:close/>
                  <a:moveTo>
                    <a:pt x="2965" y="7133"/>
                  </a:moveTo>
                  <a:lnTo>
                    <a:pt x="2965" y="7502"/>
                  </a:lnTo>
                  <a:lnTo>
                    <a:pt x="2405" y="7502"/>
                  </a:lnTo>
                  <a:lnTo>
                    <a:pt x="2405" y="7478"/>
                  </a:lnTo>
                  <a:cubicBezTo>
                    <a:pt x="2405" y="7359"/>
                    <a:pt x="2405" y="7252"/>
                    <a:pt x="2393" y="7133"/>
                  </a:cubicBezTo>
                  <a:close/>
                  <a:moveTo>
                    <a:pt x="5930" y="7133"/>
                  </a:moveTo>
                  <a:cubicBezTo>
                    <a:pt x="5918" y="7252"/>
                    <a:pt x="5918" y="7359"/>
                    <a:pt x="5918" y="7478"/>
                  </a:cubicBezTo>
                  <a:lnTo>
                    <a:pt x="5918" y="7502"/>
                  </a:lnTo>
                  <a:lnTo>
                    <a:pt x="5370" y="7502"/>
                  </a:lnTo>
                  <a:lnTo>
                    <a:pt x="5370" y="7133"/>
                  </a:lnTo>
                  <a:close/>
                  <a:moveTo>
                    <a:pt x="4168" y="1"/>
                  </a:moveTo>
                  <a:cubicBezTo>
                    <a:pt x="2441" y="1"/>
                    <a:pt x="1036" y="1406"/>
                    <a:pt x="1036" y="3132"/>
                  </a:cubicBezTo>
                  <a:cubicBezTo>
                    <a:pt x="1036" y="3394"/>
                    <a:pt x="1072" y="3668"/>
                    <a:pt x="1143" y="3930"/>
                  </a:cubicBezTo>
                  <a:cubicBezTo>
                    <a:pt x="1084" y="4025"/>
                    <a:pt x="1036" y="4144"/>
                    <a:pt x="1036" y="4275"/>
                  </a:cubicBezTo>
                  <a:cubicBezTo>
                    <a:pt x="1036" y="4561"/>
                    <a:pt x="1250" y="4799"/>
                    <a:pt x="1512" y="4859"/>
                  </a:cubicBezTo>
                  <a:lnTo>
                    <a:pt x="1965" y="6538"/>
                  </a:lnTo>
                  <a:cubicBezTo>
                    <a:pt x="2048" y="6847"/>
                    <a:pt x="2084" y="7157"/>
                    <a:pt x="2084" y="7478"/>
                  </a:cubicBezTo>
                  <a:cubicBezTo>
                    <a:pt x="2084" y="7597"/>
                    <a:pt x="2084" y="7728"/>
                    <a:pt x="2072" y="7847"/>
                  </a:cubicBezTo>
                  <a:lnTo>
                    <a:pt x="2048" y="8050"/>
                  </a:lnTo>
                  <a:lnTo>
                    <a:pt x="798" y="8490"/>
                  </a:lnTo>
                  <a:cubicBezTo>
                    <a:pt x="322" y="8645"/>
                    <a:pt x="0" y="9109"/>
                    <a:pt x="0" y="9633"/>
                  </a:cubicBezTo>
                  <a:lnTo>
                    <a:pt x="0" y="10990"/>
                  </a:lnTo>
                  <a:cubicBezTo>
                    <a:pt x="0" y="11074"/>
                    <a:pt x="72" y="11145"/>
                    <a:pt x="167" y="11145"/>
                  </a:cubicBezTo>
                  <a:cubicBezTo>
                    <a:pt x="250" y="11145"/>
                    <a:pt x="322" y="11074"/>
                    <a:pt x="322" y="10990"/>
                  </a:cubicBezTo>
                  <a:lnTo>
                    <a:pt x="322" y="9633"/>
                  </a:lnTo>
                  <a:cubicBezTo>
                    <a:pt x="322" y="9264"/>
                    <a:pt x="560" y="8919"/>
                    <a:pt x="917" y="8800"/>
                  </a:cubicBezTo>
                  <a:lnTo>
                    <a:pt x="2024" y="8407"/>
                  </a:lnTo>
                  <a:lnTo>
                    <a:pt x="1751" y="10967"/>
                  </a:lnTo>
                  <a:cubicBezTo>
                    <a:pt x="1739" y="11062"/>
                    <a:pt x="1810" y="11133"/>
                    <a:pt x="1905" y="11145"/>
                  </a:cubicBezTo>
                  <a:lnTo>
                    <a:pt x="1917" y="11145"/>
                  </a:lnTo>
                  <a:cubicBezTo>
                    <a:pt x="2012" y="11145"/>
                    <a:pt x="2072" y="11086"/>
                    <a:pt x="2084" y="11002"/>
                  </a:cubicBezTo>
                  <a:lnTo>
                    <a:pt x="2405" y="7895"/>
                  </a:lnTo>
                  <a:lnTo>
                    <a:pt x="2405" y="7847"/>
                  </a:lnTo>
                  <a:lnTo>
                    <a:pt x="2977" y="7847"/>
                  </a:lnTo>
                  <a:lnTo>
                    <a:pt x="2977" y="10990"/>
                  </a:lnTo>
                  <a:cubicBezTo>
                    <a:pt x="2977" y="11074"/>
                    <a:pt x="3048" y="11145"/>
                    <a:pt x="3144" y="11145"/>
                  </a:cubicBezTo>
                  <a:cubicBezTo>
                    <a:pt x="3227" y="11145"/>
                    <a:pt x="3298" y="11074"/>
                    <a:pt x="3298" y="10990"/>
                  </a:cubicBezTo>
                  <a:lnTo>
                    <a:pt x="3298" y="9514"/>
                  </a:lnTo>
                  <a:cubicBezTo>
                    <a:pt x="3572" y="9681"/>
                    <a:pt x="3870" y="9752"/>
                    <a:pt x="4179" y="9752"/>
                  </a:cubicBezTo>
                  <a:cubicBezTo>
                    <a:pt x="4489" y="9752"/>
                    <a:pt x="4787" y="9657"/>
                    <a:pt x="5060" y="9514"/>
                  </a:cubicBezTo>
                  <a:lnTo>
                    <a:pt x="5060" y="10990"/>
                  </a:lnTo>
                  <a:cubicBezTo>
                    <a:pt x="5060" y="11074"/>
                    <a:pt x="5132" y="11145"/>
                    <a:pt x="5227" y="11145"/>
                  </a:cubicBezTo>
                  <a:cubicBezTo>
                    <a:pt x="5311" y="11145"/>
                    <a:pt x="5382" y="11074"/>
                    <a:pt x="5382" y="10990"/>
                  </a:cubicBezTo>
                  <a:lnTo>
                    <a:pt x="5382" y="8728"/>
                  </a:lnTo>
                  <a:cubicBezTo>
                    <a:pt x="5382" y="8633"/>
                    <a:pt x="5311" y="8562"/>
                    <a:pt x="5227" y="8562"/>
                  </a:cubicBezTo>
                  <a:cubicBezTo>
                    <a:pt x="5132" y="8562"/>
                    <a:pt x="5060" y="8633"/>
                    <a:pt x="5060" y="8728"/>
                  </a:cubicBezTo>
                  <a:lnTo>
                    <a:pt x="5060" y="9109"/>
                  </a:lnTo>
                  <a:cubicBezTo>
                    <a:pt x="4810" y="9324"/>
                    <a:pt x="4489" y="9419"/>
                    <a:pt x="4179" y="9419"/>
                  </a:cubicBezTo>
                  <a:cubicBezTo>
                    <a:pt x="3846" y="9419"/>
                    <a:pt x="3548" y="9324"/>
                    <a:pt x="3298" y="9109"/>
                  </a:cubicBezTo>
                  <a:lnTo>
                    <a:pt x="3298" y="6799"/>
                  </a:lnTo>
                  <a:cubicBezTo>
                    <a:pt x="3572" y="6907"/>
                    <a:pt x="3870" y="6966"/>
                    <a:pt x="4179" y="6966"/>
                  </a:cubicBezTo>
                  <a:cubicBezTo>
                    <a:pt x="4489" y="6966"/>
                    <a:pt x="4787" y="6907"/>
                    <a:pt x="5060" y="6799"/>
                  </a:cubicBezTo>
                  <a:lnTo>
                    <a:pt x="5060" y="8026"/>
                  </a:lnTo>
                  <a:cubicBezTo>
                    <a:pt x="5060" y="8109"/>
                    <a:pt x="5132" y="8192"/>
                    <a:pt x="5227" y="8192"/>
                  </a:cubicBezTo>
                  <a:cubicBezTo>
                    <a:pt x="5311" y="8192"/>
                    <a:pt x="5382" y="8109"/>
                    <a:pt x="5382" y="8026"/>
                  </a:cubicBezTo>
                  <a:lnTo>
                    <a:pt x="5382" y="7847"/>
                  </a:lnTo>
                  <a:lnTo>
                    <a:pt x="5953" y="7847"/>
                  </a:lnTo>
                  <a:lnTo>
                    <a:pt x="5953" y="7895"/>
                  </a:lnTo>
                  <a:lnTo>
                    <a:pt x="6275" y="11002"/>
                  </a:lnTo>
                  <a:cubicBezTo>
                    <a:pt x="6287" y="11086"/>
                    <a:pt x="6346" y="11145"/>
                    <a:pt x="6442" y="11145"/>
                  </a:cubicBezTo>
                  <a:lnTo>
                    <a:pt x="6454" y="11145"/>
                  </a:lnTo>
                  <a:cubicBezTo>
                    <a:pt x="6549" y="11133"/>
                    <a:pt x="6608" y="11062"/>
                    <a:pt x="6608" y="10967"/>
                  </a:cubicBezTo>
                  <a:lnTo>
                    <a:pt x="6334" y="8407"/>
                  </a:lnTo>
                  <a:lnTo>
                    <a:pt x="7442" y="8800"/>
                  </a:lnTo>
                  <a:cubicBezTo>
                    <a:pt x="7799" y="8919"/>
                    <a:pt x="8037" y="9264"/>
                    <a:pt x="8037" y="9633"/>
                  </a:cubicBezTo>
                  <a:lnTo>
                    <a:pt x="8037" y="10990"/>
                  </a:lnTo>
                  <a:cubicBezTo>
                    <a:pt x="8037" y="11074"/>
                    <a:pt x="8108" y="11145"/>
                    <a:pt x="8192" y="11145"/>
                  </a:cubicBezTo>
                  <a:cubicBezTo>
                    <a:pt x="8287" y="11145"/>
                    <a:pt x="8359" y="11074"/>
                    <a:pt x="8359" y="10990"/>
                  </a:cubicBezTo>
                  <a:lnTo>
                    <a:pt x="8359" y="9633"/>
                  </a:lnTo>
                  <a:cubicBezTo>
                    <a:pt x="8335" y="9121"/>
                    <a:pt x="8001" y="8669"/>
                    <a:pt x="7525" y="8490"/>
                  </a:cubicBezTo>
                  <a:lnTo>
                    <a:pt x="6275" y="8050"/>
                  </a:lnTo>
                  <a:lnTo>
                    <a:pt x="6263" y="7847"/>
                  </a:lnTo>
                  <a:cubicBezTo>
                    <a:pt x="6251" y="7728"/>
                    <a:pt x="6251" y="7597"/>
                    <a:pt x="6251" y="7478"/>
                  </a:cubicBezTo>
                  <a:cubicBezTo>
                    <a:pt x="6251" y="7157"/>
                    <a:pt x="6299" y="6847"/>
                    <a:pt x="6370" y="6538"/>
                  </a:cubicBezTo>
                  <a:lnTo>
                    <a:pt x="6811" y="4859"/>
                  </a:lnTo>
                  <a:cubicBezTo>
                    <a:pt x="7085" y="4799"/>
                    <a:pt x="7287" y="4561"/>
                    <a:pt x="7287" y="4275"/>
                  </a:cubicBezTo>
                  <a:cubicBezTo>
                    <a:pt x="7287" y="4156"/>
                    <a:pt x="7251" y="4037"/>
                    <a:pt x="7192" y="3930"/>
                  </a:cubicBezTo>
                  <a:cubicBezTo>
                    <a:pt x="7263" y="3680"/>
                    <a:pt x="7287" y="3406"/>
                    <a:pt x="7287" y="3132"/>
                  </a:cubicBezTo>
                  <a:cubicBezTo>
                    <a:pt x="7287" y="1406"/>
                    <a:pt x="5894" y="1"/>
                    <a:pt x="4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1" name="Google Shape;14191;p89"/>
            <p:cNvSpPr/>
            <p:nvPr/>
          </p:nvSpPr>
          <p:spPr>
            <a:xfrm>
              <a:off x="7711219" y="3046324"/>
              <a:ext cx="60350" cy="32472"/>
            </a:xfrm>
            <a:custGeom>
              <a:avLst/>
              <a:gdLst/>
              <a:ahLst/>
              <a:cxnLst/>
              <a:rect l="l" t="t" r="r" b="b"/>
              <a:pathLst>
                <a:path w="1905" h="1025" extrusionOk="0">
                  <a:moveTo>
                    <a:pt x="1536" y="322"/>
                  </a:moveTo>
                  <a:cubicBezTo>
                    <a:pt x="1453" y="536"/>
                    <a:pt x="1238" y="703"/>
                    <a:pt x="953" y="703"/>
                  </a:cubicBezTo>
                  <a:cubicBezTo>
                    <a:pt x="667" y="703"/>
                    <a:pt x="441" y="548"/>
                    <a:pt x="357" y="322"/>
                  </a:cubicBezTo>
                  <a:close/>
                  <a:moveTo>
                    <a:pt x="167" y="0"/>
                  </a:moveTo>
                  <a:cubicBezTo>
                    <a:pt x="71" y="0"/>
                    <a:pt x="0" y="72"/>
                    <a:pt x="0" y="167"/>
                  </a:cubicBezTo>
                  <a:cubicBezTo>
                    <a:pt x="0" y="643"/>
                    <a:pt x="429" y="1024"/>
                    <a:pt x="953" y="1024"/>
                  </a:cubicBezTo>
                  <a:cubicBezTo>
                    <a:pt x="1476" y="1024"/>
                    <a:pt x="1905" y="643"/>
                    <a:pt x="1905" y="167"/>
                  </a:cubicBezTo>
                  <a:cubicBezTo>
                    <a:pt x="1905" y="72"/>
                    <a:pt x="1834" y="0"/>
                    <a:pt x="17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92" name="Google Shape;14192;p89"/>
          <p:cNvGrpSpPr/>
          <p:nvPr/>
        </p:nvGrpSpPr>
        <p:grpSpPr>
          <a:xfrm>
            <a:off x="6248458" y="2694372"/>
            <a:ext cx="270864" cy="360645"/>
            <a:chOff x="6248458" y="2869772"/>
            <a:chExt cx="270864" cy="360645"/>
          </a:xfrm>
        </p:grpSpPr>
        <p:sp>
          <p:nvSpPr>
            <p:cNvPr id="14193" name="Google Shape;14193;p89"/>
            <p:cNvSpPr/>
            <p:nvPr/>
          </p:nvSpPr>
          <p:spPr>
            <a:xfrm>
              <a:off x="6345399" y="2995003"/>
              <a:ext cx="10201" cy="15872"/>
            </a:xfrm>
            <a:custGeom>
              <a:avLst/>
              <a:gdLst/>
              <a:ahLst/>
              <a:cxnLst/>
              <a:rect l="l" t="t" r="r" b="b"/>
              <a:pathLst>
                <a:path w="322" h="501" extrusionOk="0">
                  <a:moveTo>
                    <a:pt x="155" y="1"/>
                  </a:moveTo>
                  <a:cubicBezTo>
                    <a:pt x="72" y="1"/>
                    <a:pt x="0" y="72"/>
                    <a:pt x="0" y="156"/>
                  </a:cubicBezTo>
                  <a:lnTo>
                    <a:pt x="0" y="334"/>
                  </a:lnTo>
                  <a:cubicBezTo>
                    <a:pt x="0" y="429"/>
                    <a:pt x="72" y="501"/>
                    <a:pt x="155" y="501"/>
                  </a:cubicBezTo>
                  <a:cubicBezTo>
                    <a:pt x="251" y="501"/>
                    <a:pt x="322" y="429"/>
                    <a:pt x="322" y="334"/>
                  </a:cubicBezTo>
                  <a:lnTo>
                    <a:pt x="322" y="156"/>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4" name="Google Shape;14194;p89"/>
            <p:cNvSpPr/>
            <p:nvPr/>
          </p:nvSpPr>
          <p:spPr>
            <a:xfrm>
              <a:off x="6412529" y="2995003"/>
              <a:ext cx="10993" cy="15872"/>
            </a:xfrm>
            <a:custGeom>
              <a:avLst/>
              <a:gdLst/>
              <a:ahLst/>
              <a:cxnLst/>
              <a:rect l="l" t="t" r="r" b="b"/>
              <a:pathLst>
                <a:path w="347" h="501" extrusionOk="0">
                  <a:moveTo>
                    <a:pt x="167" y="1"/>
                  </a:moveTo>
                  <a:cubicBezTo>
                    <a:pt x="84" y="1"/>
                    <a:pt x="1" y="72"/>
                    <a:pt x="1" y="156"/>
                  </a:cubicBezTo>
                  <a:lnTo>
                    <a:pt x="1" y="334"/>
                  </a:lnTo>
                  <a:cubicBezTo>
                    <a:pt x="1" y="429"/>
                    <a:pt x="84" y="501"/>
                    <a:pt x="167" y="501"/>
                  </a:cubicBezTo>
                  <a:cubicBezTo>
                    <a:pt x="251" y="501"/>
                    <a:pt x="334" y="429"/>
                    <a:pt x="334" y="334"/>
                  </a:cubicBezTo>
                  <a:lnTo>
                    <a:pt x="334" y="156"/>
                  </a:lnTo>
                  <a:cubicBezTo>
                    <a:pt x="346" y="72"/>
                    <a:pt x="275"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5" name="Google Shape;14195;p89"/>
            <p:cNvSpPr/>
            <p:nvPr/>
          </p:nvSpPr>
          <p:spPr>
            <a:xfrm>
              <a:off x="6248458" y="2869772"/>
              <a:ext cx="270864" cy="360645"/>
            </a:xfrm>
            <a:custGeom>
              <a:avLst/>
              <a:gdLst/>
              <a:ahLst/>
              <a:cxnLst/>
              <a:rect l="l" t="t" r="r" b="b"/>
              <a:pathLst>
                <a:path w="8550" h="11384" extrusionOk="0">
                  <a:moveTo>
                    <a:pt x="4275" y="513"/>
                  </a:moveTo>
                  <a:cubicBezTo>
                    <a:pt x="5585" y="513"/>
                    <a:pt x="6668" y="1537"/>
                    <a:pt x="6775" y="2823"/>
                  </a:cubicBezTo>
                  <a:cubicBezTo>
                    <a:pt x="6073" y="2608"/>
                    <a:pt x="5204" y="2489"/>
                    <a:pt x="4275" y="2489"/>
                  </a:cubicBezTo>
                  <a:cubicBezTo>
                    <a:pt x="3358" y="2489"/>
                    <a:pt x="2477" y="2608"/>
                    <a:pt x="1775" y="2823"/>
                  </a:cubicBezTo>
                  <a:cubicBezTo>
                    <a:pt x="1882" y="1537"/>
                    <a:pt x="2965" y="513"/>
                    <a:pt x="4275" y="513"/>
                  </a:cubicBezTo>
                  <a:close/>
                  <a:moveTo>
                    <a:pt x="2156" y="3073"/>
                  </a:moveTo>
                  <a:lnTo>
                    <a:pt x="2156" y="3382"/>
                  </a:lnTo>
                  <a:cubicBezTo>
                    <a:pt x="2156" y="3490"/>
                    <a:pt x="2120" y="3573"/>
                    <a:pt x="2060" y="3632"/>
                  </a:cubicBezTo>
                  <a:cubicBezTo>
                    <a:pt x="1977" y="3716"/>
                    <a:pt x="1894" y="3740"/>
                    <a:pt x="1798" y="3740"/>
                  </a:cubicBezTo>
                  <a:lnTo>
                    <a:pt x="1787" y="3740"/>
                  </a:lnTo>
                  <a:lnTo>
                    <a:pt x="1787" y="3168"/>
                  </a:lnTo>
                  <a:lnTo>
                    <a:pt x="1775" y="3168"/>
                  </a:lnTo>
                  <a:cubicBezTo>
                    <a:pt x="1894" y="3132"/>
                    <a:pt x="2025" y="3097"/>
                    <a:pt x="2156" y="3073"/>
                  </a:cubicBezTo>
                  <a:close/>
                  <a:moveTo>
                    <a:pt x="4263" y="2835"/>
                  </a:moveTo>
                  <a:cubicBezTo>
                    <a:pt x="5204" y="2835"/>
                    <a:pt x="6073" y="2954"/>
                    <a:pt x="6763" y="3180"/>
                  </a:cubicBezTo>
                  <a:lnTo>
                    <a:pt x="6763" y="4430"/>
                  </a:lnTo>
                  <a:cubicBezTo>
                    <a:pt x="6692" y="4371"/>
                    <a:pt x="6597" y="4287"/>
                    <a:pt x="6489" y="4204"/>
                  </a:cubicBezTo>
                  <a:cubicBezTo>
                    <a:pt x="6459" y="4178"/>
                    <a:pt x="6421" y="4166"/>
                    <a:pt x="6384" y="4166"/>
                  </a:cubicBezTo>
                  <a:cubicBezTo>
                    <a:pt x="6334" y="4166"/>
                    <a:pt x="6285" y="4187"/>
                    <a:pt x="6251" y="4228"/>
                  </a:cubicBezTo>
                  <a:cubicBezTo>
                    <a:pt x="6192" y="4311"/>
                    <a:pt x="6216" y="4406"/>
                    <a:pt x="6287" y="4466"/>
                  </a:cubicBezTo>
                  <a:cubicBezTo>
                    <a:pt x="6335" y="4502"/>
                    <a:pt x="6370" y="4525"/>
                    <a:pt x="6406" y="4561"/>
                  </a:cubicBezTo>
                  <a:lnTo>
                    <a:pt x="6406" y="4621"/>
                  </a:lnTo>
                  <a:cubicBezTo>
                    <a:pt x="6406" y="5811"/>
                    <a:pt x="5442" y="6764"/>
                    <a:pt x="4251" y="6764"/>
                  </a:cubicBezTo>
                  <a:cubicBezTo>
                    <a:pt x="3060" y="6764"/>
                    <a:pt x="2084" y="5799"/>
                    <a:pt x="2084" y="4609"/>
                  </a:cubicBezTo>
                  <a:cubicBezTo>
                    <a:pt x="2084" y="4513"/>
                    <a:pt x="2013" y="4442"/>
                    <a:pt x="1929" y="4442"/>
                  </a:cubicBezTo>
                  <a:cubicBezTo>
                    <a:pt x="1834" y="4442"/>
                    <a:pt x="1763" y="4513"/>
                    <a:pt x="1763" y="4609"/>
                  </a:cubicBezTo>
                  <a:lnTo>
                    <a:pt x="1763" y="4621"/>
                  </a:lnTo>
                  <a:lnTo>
                    <a:pt x="1656" y="4621"/>
                  </a:lnTo>
                  <a:cubicBezTo>
                    <a:pt x="1584" y="4621"/>
                    <a:pt x="1513" y="4585"/>
                    <a:pt x="1453" y="4525"/>
                  </a:cubicBezTo>
                  <a:cubicBezTo>
                    <a:pt x="1429" y="4490"/>
                    <a:pt x="1417" y="4406"/>
                    <a:pt x="1417" y="4335"/>
                  </a:cubicBezTo>
                  <a:cubicBezTo>
                    <a:pt x="1429" y="4204"/>
                    <a:pt x="1572" y="4085"/>
                    <a:pt x="1715" y="4085"/>
                  </a:cubicBezTo>
                  <a:lnTo>
                    <a:pt x="1775" y="4085"/>
                  </a:lnTo>
                  <a:cubicBezTo>
                    <a:pt x="1965" y="4085"/>
                    <a:pt x="2132" y="4013"/>
                    <a:pt x="2263" y="3871"/>
                  </a:cubicBezTo>
                  <a:cubicBezTo>
                    <a:pt x="2406" y="3740"/>
                    <a:pt x="2477" y="3561"/>
                    <a:pt x="2477" y="3382"/>
                  </a:cubicBezTo>
                  <a:lnTo>
                    <a:pt x="2477" y="3001"/>
                  </a:lnTo>
                  <a:cubicBezTo>
                    <a:pt x="2787" y="2942"/>
                    <a:pt x="3120" y="2894"/>
                    <a:pt x="3453" y="2858"/>
                  </a:cubicBezTo>
                  <a:cubicBezTo>
                    <a:pt x="4251" y="3156"/>
                    <a:pt x="5001" y="3549"/>
                    <a:pt x="5739" y="4049"/>
                  </a:cubicBezTo>
                  <a:cubicBezTo>
                    <a:pt x="5763" y="4073"/>
                    <a:pt x="5799" y="4085"/>
                    <a:pt x="5823" y="4085"/>
                  </a:cubicBezTo>
                  <a:cubicBezTo>
                    <a:pt x="5882" y="4085"/>
                    <a:pt x="5930" y="4049"/>
                    <a:pt x="5954" y="4013"/>
                  </a:cubicBezTo>
                  <a:cubicBezTo>
                    <a:pt x="6013" y="3930"/>
                    <a:pt x="5989" y="3835"/>
                    <a:pt x="5918" y="3775"/>
                  </a:cubicBezTo>
                  <a:cubicBezTo>
                    <a:pt x="5382" y="3394"/>
                    <a:pt x="4823" y="3085"/>
                    <a:pt x="4251" y="2835"/>
                  </a:cubicBezTo>
                  <a:close/>
                  <a:moveTo>
                    <a:pt x="1822" y="4990"/>
                  </a:moveTo>
                  <a:cubicBezTo>
                    <a:pt x="1929" y="5764"/>
                    <a:pt x="2406" y="6418"/>
                    <a:pt x="3037" y="6811"/>
                  </a:cubicBezTo>
                  <a:lnTo>
                    <a:pt x="3037" y="7538"/>
                  </a:lnTo>
                  <a:cubicBezTo>
                    <a:pt x="3037" y="7776"/>
                    <a:pt x="2894" y="7966"/>
                    <a:pt x="2679" y="8062"/>
                  </a:cubicBezTo>
                  <a:lnTo>
                    <a:pt x="1656" y="8383"/>
                  </a:lnTo>
                  <a:lnTo>
                    <a:pt x="1310" y="8157"/>
                  </a:lnTo>
                  <a:lnTo>
                    <a:pt x="1906" y="7419"/>
                  </a:lnTo>
                  <a:cubicBezTo>
                    <a:pt x="1941" y="7371"/>
                    <a:pt x="1953" y="7323"/>
                    <a:pt x="1941" y="7288"/>
                  </a:cubicBezTo>
                  <a:cubicBezTo>
                    <a:pt x="1929" y="7240"/>
                    <a:pt x="1894" y="7192"/>
                    <a:pt x="1846" y="7169"/>
                  </a:cubicBezTo>
                  <a:lnTo>
                    <a:pt x="1286" y="6883"/>
                  </a:lnTo>
                  <a:cubicBezTo>
                    <a:pt x="1656" y="6073"/>
                    <a:pt x="1727" y="5323"/>
                    <a:pt x="1763" y="4990"/>
                  </a:cubicBezTo>
                  <a:close/>
                  <a:moveTo>
                    <a:pt x="6775" y="4847"/>
                  </a:moveTo>
                  <a:lnTo>
                    <a:pt x="6811" y="4871"/>
                  </a:lnTo>
                  <a:cubicBezTo>
                    <a:pt x="6823" y="5121"/>
                    <a:pt x="6882" y="5978"/>
                    <a:pt x="7287" y="6871"/>
                  </a:cubicBezTo>
                  <a:lnTo>
                    <a:pt x="6716" y="7145"/>
                  </a:lnTo>
                  <a:cubicBezTo>
                    <a:pt x="6668" y="7180"/>
                    <a:pt x="6644" y="7204"/>
                    <a:pt x="6632" y="7264"/>
                  </a:cubicBezTo>
                  <a:cubicBezTo>
                    <a:pt x="6609" y="7311"/>
                    <a:pt x="6632" y="7371"/>
                    <a:pt x="6656" y="7407"/>
                  </a:cubicBezTo>
                  <a:lnTo>
                    <a:pt x="7251" y="8145"/>
                  </a:lnTo>
                  <a:lnTo>
                    <a:pt x="6906" y="8383"/>
                  </a:lnTo>
                  <a:lnTo>
                    <a:pt x="5894" y="8026"/>
                  </a:lnTo>
                  <a:cubicBezTo>
                    <a:pt x="5680" y="7954"/>
                    <a:pt x="5537" y="7740"/>
                    <a:pt x="5537" y="7502"/>
                  </a:cubicBezTo>
                  <a:lnTo>
                    <a:pt x="5537" y="6776"/>
                  </a:lnTo>
                  <a:cubicBezTo>
                    <a:pt x="6228" y="6371"/>
                    <a:pt x="6704" y="5680"/>
                    <a:pt x="6775" y="4847"/>
                  </a:cubicBezTo>
                  <a:close/>
                  <a:moveTo>
                    <a:pt x="5192" y="6966"/>
                  </a:moveTo>
                  <a:lnTo>
                    <a:pt x="5192" y="7538"/>
                  </a:lnTo>
                  <a:cubicBezTo>
                    <a:pt x="5192" y="7859"/>
                    <a:pt x="5370" y="8157"/>
                    <a:pt x="5656" y="8312"/>
                  </a:cubicBezTo>
                  <a:cubicBezTo>
                    <a:pt x="5597" y="8478"/>
                    <a:pt x="5525" y="8621"/>
                    <a:pt x="5418" y="8752"/>
                  </a:cubicBezTo>
                  <a:cubicBezTo>
                    <a:pt x="5358" y="8835"/>
                    <a:pt x="5370" y="8931"/>
                    <a:pt x="5454" y="8990"/>
                  </a:cubicBezTo>
                  <a:cubicBezTo>
                    <a:pt x="5477" y="9026"/>
                    <a:pt x="5525" y="9026"/>
                    <a:pt x="5549" y="9026"/>
                  </a:cubicBezTo>
                  <a:cubicBezTo>
                    <a:pt x="5597" y="9026"/>
                    <a:pt x="5656" y="9014"/>
                    <a:pt x="5692" y="8966"/>
                  </a:cubicBezTo>
                  <a:cubicBezTo>
                    <a:pt x="5823" y="8800"/>
                    <a:pt x="5918" y="8621"/>
                    <a:pt x="5989" y="8431"/>
                  </a:cubicBezTo>
                  <a:lnTo>
                    <a:pt x="6347" y="8550"/>
                  </a:lnTo>
                  <a:cubicBezTo>
                    <a:pt x="6013" y="9395"/>
                    <a:pt x="5204" y="9990"/>
                    <a:pt x="4275" y="9990"/>
                  </a:cubicBezTo>
                  <a:cubicBezTo>
                    <a:pt x="3358" y="9990"/>
                    <a:pt x="2537" y="9395"/>
                    <a:pt x="2239" y="8538"/>
                  </a:cubicBezTo>
                  <a:lnTo>
                    <a:pt x="2596" y="8419"/>
                  </a:lnTo>
                  <a:cubicBezTo>
                    <a:pt x="2834" y="9133"/>
                    <a:pt x="3501" y="9621"/>
                    <a:pt x="4275" y="9621"/>
                  </a:cubicBezTo>
                  <a:cubicBezTo>
                    <a:pt x="4525" y="9621"/>
                    <a:pt x="4787" y="9562"/>
                    <a:pt x="5025" y="9455"/>
                  </a:cubicBezTo>
                  <a:cubicBezTo>
                    <a:pt x="5108" y="9407"/>
                    <a:pt x="5144" y="9324"/>
                    <a:pt x="5108" y="9228"/>
                  </a:cubicBezTo>
                  <a:cubicBezTo>
                    <a:pt x="5075" y="9170"/>
                    <a:pt x="5025" y="9136"/>
                    <a:pt x="4965" y="9136"/>
                  </a:cubicBezTo>
                  <a:cubicBezTo>
                    <a:pt x="4939" y="9136"/>
                    <a:pt x="4911" y="9142"/>
                    <a:pt x="4882" y="9157"/>
                  </a:cubicBezTo>
                  <a:cubicBezTo>
                    <a:pt x="4692" y="9252"/>
                    <a:pt x="4501" y="9288"/>
                    <a:pt x="4287" y="9288"/>
                  </a:cubicBezTo>
                  <a:cubicBezTo>
                    <a:pt x="3668" y="9288"/>
                    <a:pt x="3120" y="8895"/>
                    <a:pt x="2918" y="8312"/>
                  </a:cubicBezTo>
                  <a:cubicBezTo>
                    <a:pt x="3203" y="8157"/>
                    <a:pt x="3382" y="7859"/>
                    <a:pt x="3382" y="7538"/>
                  </a:cubicBezTo>
                  <a:lnTo>
                    <a:pt x="3382" y="6966"/>
                  </a:lnTo>
                  <a:cubicBezTo>
                    <a:pt x="3668" y="7073"/>
                    <a:pt x="3965" y="7133"/>
                    <a:pt x="4287" y="7133"/>
                  </a:cubicBezTo>
                  <a:cubicBezTo>
                    <a:pt x="4596" y="7133"/>
                    <a:pt x="4918" y="7073"/>
                    <a:pt x="5192" y="6966"/>
                  </a:cubicBezTo>
                  <a:close/>
                  <a:moveTo>
                    <a:pt x="4096" y="1"/>
                  </a:moveTo>
                  <a:cubicBezTo>
                    <a:pt x="4013" y="1"/>
                    <a:pt x="3930" y="84"/>
                    <a:pt x="3930" y="168"/>
                  </a:cubicBezTo>
                  <a:lnTo>
                    <a:pt x="3930" y="203"/>
                  </a:lnTo>
                  <a:cubicBezTo>
                    <a:pt x="2549" y="358"/>
                    <a:pt x="1477" y="1525"/>
                    <a:pt x="1429" y="2942"/>
                  </a:cubicBezTo>
                  <a:cubicBezTo>
                    <a:pt x="1346" y="2966"/>
                    <a:pt x="1251" y="3013"/>
                    <a:pt x="1167" y="3037"/>
                  </a:cubicBezTo>
                  <a:cubicBezTo>
                    <a:pt x="1072" y="3085"/>
                    <a:pt x="1048" y="3180"/>
                    <a:pt x="1072" y="3263"/>
                  </a:cubicBezTo>
                  <a:cubicBezTo>
                    <a:pt x="1109" y="3336"/>
                    <a:pt x="1173" y="3367"/>
                    <a:pt x="1238" y="3367"/>
                  </a:cubicBezTo>
                  <a:cubicBezTo>
                    <a:pt x="1258" y="3367"/>
                    <a:pt x="1279" y="3364"/>
                    <a:pt x="1298" y="3359"/>
                  </a:cubicBezTo>
                  <a:cubicBezTo>
                    <a:pt x="1346" y="3335"/>
                    <a:pt x="1370" y="3323"/>
                    <a:pt x="1417" y="3299"/>
                  </a:cubicBezTo>
                  <a:lnTo>
                    <a:pt x="1417" y="3799"/>
                  </a:lnTo>
                  <a:cubicBezTo>
                    <a:pt x="1227" y="3894"/>
                    <a:pt x="1096" y="4073"/>
                    <a:pt x="1060" y="4287"/>
                  </a:cubicBezTo>
                  <a:cubicBezTo>
                    <a:pt x="1048" y="4466"/>
                    <a:pt x="1108" y="4633"/>
                    <a:pt x="1215" y="4763"/>
                  </a:cubicBezTo>
                  <a:cubicBezTo>
                    <a:pt x="1275" y="4823"/>
                    <a:pt x="1334" y="4871"/>
                    <a:pt x="1406" y="4918"/>
                  </a:cubicBezTo>
                  <a:cubicBezTo>
                    <a:pt x="1394" y="5216"/>
                    <a:pt x="1298" y="6049"/>
                    <a:pt x="894" y="6871"/>
                  </a:cubicBezTo>
                  <a:cubicBezTo>
                    <a:pt x="858" y="6954"/>
                    <a:pt x="882" y="7049"/>
                    <a:pt x="965" y="7085"/>
                  </a:cubicBezTo>
                  <a:lnTo>
                    <a:pt x="1501" y="7359"/>
                  </a:lnTo>
                  <a:lnTo>
                    <a:pt x="929" y="8085"/>
                  </a:lnTo>
                  <a:cubicBezTo>
                    <a:pt x="894" y="8121"/>
                    <a:pt x="882" y="8181"/>
                    <a:pt x="894" y="8216"/>
                  </a:cubicBezTo>
                  <a:cubicBezTo>
                    <a:pt x="894" y="8264"/>
                    <a:pt x="929" y="8312"/>
                    <a:pt x="965" y="8335"/>
                  </a:cubicBezTo>
                  <a:lnTo>
                    <a:pt x="1251" y="8538"/>
                  </a:lnTo>
                  <a:lnTo>
                    <a:pt x="822" y="8681"/>
                  </a:lnTo>
                  <a:cubicBezTo>
                    <a:pt x="334" y="8859"/>
                    <a:pt x="1" y="9324"/>
                    <a:pt x="1" y="9836"/>
                  </a:cubicBezTo>
                  <a:lnTo>
                    <a:pt x="1" y="11229"/>
                  </a:lnTo>
                  <a:cubicBezTo>
                    <a:pt x="1" y="11312"/>
                    <a:pt x="72" y="11383"/>
                    <a:pt x="167" y="11383"/>
                  </a:cubicBezTo>
                  <a:cubicBezTo>
                    <a:pt x="251" y="11383"/>
                    <a:pt x="334" y="11312"/>
                    <a:pt x="334" y="11229"/>
                  </a:cubicBezTo>
                  <a:lnTo>
                    <a:pt x="334" y="9836"/>
                  </a:lnTo>
                  <a:cubicBezTo>
                    <a:pt x="334" y="9455"/>
                    <a:pt x="572" y="9109"/>
                    <a:pt x="929" y="8990"/>
                  </a:cubicBezTo>
                  <a:lnTo>
                    <a:pt x="1906" y="8645"/>
                  </a:lnTo>
                  <a:cubicBezTo>
                    <a:pt x="2251" y="9645"/>
                    <a:pt x="3191" y="10336"/>
                    <a:pt x="4263" y="10336"/>
                  </a:cubicBezTo>
                  <a:cubicBezTo>
                    <a:pt x="5335" y="10336"/>
                    <a:pt x="6263" y="9645"/>
                    <a:pt x="6609" y="8645"/>
                  </a:cubicBezTo>
                  <a:lnTo>
                    <a:pt x="7597" y="8990"/>
                  </a:lnTo>
                  <a:cubicBezTo>
                    <a:pt x="7954" y="9121"/>
                    <a:pt x="8192" y="9466"/>
                    <a:pt x="8192" y="9836"/>
                  </a:cubicBezTo>
                  <a:lnTo>
                    <a:pt x="8192" y="11229"/>
                  </a:lnTo>
                  <a:cubicBezTo>
                    <a:pt x="8192" y="11312"/>
                    <a:pt x="8264" y="11383"/>
                    <a:pt x="8347" y="11383"/>
                  </a:cubicBezTo>
                  <a:cubicBezTo>
                    <a:pt x="8442" y="11383"/>
                    <a:pt x="8514" y="11312"/>
                    <a:pt x="8514" y="11229"/>
                  </a:cubicBezTo>
                  <a:lnTo>
                    <a:pt x="8514" y="9836"/>
                  </a:lnTo>
                  <a:cubicBezTo>
                    <a:pt x="8549" y="9324"/>
                    <a:pt x="8216" y="8847"/>
                    <a:pt x="7728" y="8681"/>
                  </a:cubicBezTo>
                  <a:lnTo>
                    <a:pt x="7299" y="8538"/>
                  </a:lnTo>
                  <a:lnTo>
                    <a:pt x="7585" y="8335"/>
                  </a:lnTo>
                  <a:cubicBezTo>
                    <a:pt x="7621" y="8312"/>
                    <a:pt x="7644" y="8264"/>
                    <a:pt x="7656" y="8216"/>
                  </a:cubicBezTo>
                  <a:cubicBezTo>
                    <a:pt x="7668" y="8181"/>
                    <a:pt x="7656" y="8133"/>
                    <a:pt x="7621" y="8085"/>
                  </a:cubicBezTo>
                  <a:lnTo>
                    <a:pt x="7037" y="7359"/>
                  </a:lnTo>
                  <a:lnTo>
                    <a:pt x="7573" y="7085"/>
                  </a:lnTo>
                  <a:cubicBezTo>
                    <a:pt x="7668" y="7049"/>
                    <a:pt x="7692" y="6942"/>
                    <a:pt x="7656" y="6871"/>
                  </a:cubicBezTo>
                  <a:cubicBezTo>
                    <a:pt x="7144" y="5859"/>
                    <a:pt x="7132" y="4811"/>
                    <a:pt x="7132" y="4799"/>
                  </a:cubicBezTo>
                  <a:lnTo>
                    <a:pt x="7132" y="3299"/>
                  </a:lnTo>
                  <a:cubicBezTo>
                    <a:pt x="7180" y="3311"/>
                    <a:pt x="7204" y="3323"/>
                    <a:pt x="7251" y="3359"/>
                  </a:cubicBezTo>
                  <a:cubicBezTo>
                    <a:pt x="7275" y="3370"/>
                    <a:pt x="7299" y="3370"/>
                    <a:pt x="7323" y="3370"/>
                  </a:cubicBezTo>
                  <a:cubicBezTo>
                    <a:pt x="7382" y="3370"/>
                    <a:pt x="7442" y="3335"/>
                    <a:pt x="7478" y="3263"/>
                  </a:cubicBezTo>
                  <a:cubicBezTo>
                    <a:pt x="7513" y="3180"/>
                    <a:pt x="7478" y="3085"/>
                    <a:pt x="7382" y="3037"/>
                  </a:cubicBezTo>
                  <a:cubicBezTo>
                    <a:pt x="7299" y="3001"/>
                    <a:pt x="7216" y="2966"/>
                    <a:pt x="7121" y="2942"/>
                  </a:cubicBezTo>
                  <a:cubicBezTo>
                    <a:pt x="7073" y="1525"/>
                    <a:pt x="6001" y="358"/>
                    <a:pt x="4620" y="203"/>
                  </a:cubicBezTo>
                  <a:lnTo>
                    <a:pt x="4620" y="168"/>
                  </a:lnTo>
                  <a:cubicBezTo>
                    <a:pt x="4620" y="84"/>
                    <a:pt x="4537" y="1"/>
                    <a:pt x="44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6" name="Google Shape;14196;p89"/>
            <p:cNvSpPr/>
            <p:nvPr/>
          </p:nvSpPr>
          <p:spPr>
            <a:xfrm>
              <a:off x="6339728" y="2977294"/>
              <a:ext cx="21542" cy="10581"/>
            </a:xfrm>
            <a:custGeom>
              <a:avLst/>
              <a:gdLst/>
              <a:ahLst/>
              <a:cxnLst/>
              <a:rect l="l" t="t" r="r" b="b"/>
              <a:pathLst>
                <a:path w="680" h="334" extrusionOk="0">
                  <a:moveTo>
                    <a:pt x="156" y="0"/>
                  </a:moveTo>
                  <a:cubicBezTo>
                    <a:pt x="72" y="0"/>
                    <a:pt x="1" y="72"/>
                    <a:pt x="1" y="167"/>
                  </a:cubicBezTo>
                  <a:cubicBezTo>
                    <a:pt x="1" y="262"/>
                    <a:pt x="72" y="334"/>
                    <a:pt x="156" y="334"/>
                  </a:cubicBezTo>
                  <a:lnTo>
                    <a:pt x="513" y="334"/>
                  </a:lnTo>
                  <a:cubicBezTo>
                    <a:pt x="608" y="334"/>
                    <a:pt x="680" y="262"/>
                    <a:pt x="680" y="167"/>
                  </a:cubicBezTo>
                  <a:cubicBezTo>
                    <a:pt x="680" y="72"/>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7" name="Google Shape;14197;p89"/>
            <p:cNvSpPr/>
            <p:nvPr/>
          </p:nvSpPr>
          <p:spPr>
            <a:xfrm>
              <a:off x="6353319" y="3025194"/>
              <a:ext cx="61903" cy="32852"/>
            </a:xfrm>
            <a:custGeom>
              <a:avLst/>
              <a:gdLst/>
              <a:ahLst/>
              <a:cxnLst/>
              <a:rect l="l" t="t" r="r" b="b"/>
              <a:pathLst>
                <a:path w="1954" h="1037" extrusionOk="0">
                  <a:moveTo>
                    <a:pt x="1560" y="322"/>
                  </a:moveTo>
                  <a:cubicBezTo>
                    <a:pt x="1501" y="560"/>
                    <a:pt x="1251" y="715"/>
                    <a:pt x="965" y="715"/>
                  </a:cubicBezTo>
                  <a:cubicBezTo>
                    <a:pt x="679" y="715"/>
                    <a:pt x="441" y="548"/>
                    <a:pt x="358" y="322"/>
                  </a:cubicBezTo>
                  <a:close/>
                  <a:moveTo>
                    <a:pt x="167" y="0"/>
                  </a:moveTo>
                  <a:cubicBezTo>
                    <a:pt x="72" y="0"/>
                    <a:pt x="1" y="72"/>
                    <a:pt x="1" y="155"/>
                  </a:cubicBezTo>
                  <a:cubicBezTo>
                    <a:pt x="1" y="655"/>
                    <a:pt x="429" y="1036"/>
                    <a:pt x="965" y="1036"/>
                  </a:cubicBezTo>
                  <a:cubicBezTo>
                    <a:pt x="1501" y="1036"/>
                    <a:pt x="1929" y="631"/>
                    <a:pt x="1929" y="155"/>
                  </a:cubicBezTo>
                  <a:cubicBezTo>
                    <a:pt x="1953" y="72"/>
                    <a:pt x="1870" y="0"/>
                    <a:pt x="1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98" name="Google Shape;14198;p89"/>
          <p:cNvGrpSpPr/>
          <p:nvPr/>
        </p:nvGrpSpPr>
        <p:grpSpPr>
          <a:xfrm>
            <a:off x="3075928" y="2270398"/>
            <a:ext cx="363243" cy="300675"/>
            <a:chOff x="3075928" y="2445798"/>
            <a:chExt cx="363243" cy="300675"/>
          </a:xfrm>
        </p:grpSpPr>
        <p:sp>
          <p:nvSpPr>
            <p:cNvPr id="14199" name="Google Shape;14199;p89"/>
            <p:cNvSpPr/>
            <p:nvPr/>
          </p:nvSpPr>
          <p:spPr>
            <a:xfrm>
              <a:off x="3227168" y="2675542"/>
              <a:ext cx="37002" cy="10581"/>
            </a:xfrm>
            <a:custGeom>
              <a:avLst/>
              <a:gdLst/>
              <a:ahLst/>
              <a:cxnLst/>
              <a:rect l="l" t="t" r="r" b="b"/>
              <a:pathLst>
                <a:path w="1168" h="334" extrusionOk="0">
                  <a:moveTo>
                    <a:pt x="167" y="0"/>
                  </a:moveTo>
                  <a:cubicBezTo>
                    <a:pt x="84" y="0"/>
                    <a:pt x="1" y="72"/>
                    <a:pt x="1" y="167"/>
                  </a:cubicBezTo>
                  <a:cubicBezTo>
                    <a:pt x="1" y="262"/>
                    <a:pt x="84" y="334"/>
                    <a:pt x="167" y="334"/>
                  </a:cubicBezTo>
                  <a:lnTo>
                    <a:pt x="1001" y="334"/>
                  </a:lnTo>
                  <a:cubicBezTo>
                    <a:pt x="1096" y="334"/>
                    <a:pt x="1167" y="262"/>
                    <a:pt x="1167" y="167"/>
                  </a:cubicBezTo>
                  <a:cubicBezTo>
                    <a:pt x="1167" y="72"/>
                    <a:pt x="1096" y="0"/>
                    <a:pt x="1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0" name="Google Shape;14200;p89"/>
            <p:cNvSpPr/>
            <p:nvPr/>
          </p:nvSpPr>
          <p:spPr>
            <a:xfrm>
              <a:off x="3075928" y="2445798"/>
              <a:ext cx="363243" cy="300675"/>
            </a:xfrm>
            <a:custGeom>
              <a:avLst/>
              <a:gdLst/>
              <a:ahLst/>
              <a:cxnLst/>
              <a:rect l="l" t="t" r="r" b="b"/>
              <a:pathLst>
                <a:path w="11466" h="9491" extrusionOk="0">
                  <a:moveTo>
                    <a:pt x="7299" y="2787"/>
                  </a:moveTo>
                  <a:cubicBezTo>
                    <a:pt x="7322" y="2895"/>
                    <a:pt x="7370" y="3002"/>
                    <a:pt x="7418" y="3085"/>
                  </a:cubicBezTo>
                  <a:lnTo>
                    <a:pt x="1548" y="3085"/>
                  </a:lnTo>
                  <a:lnTo>
                    <a:pt x="1548" y="2787"/>
                  </a:lnTo>
                  <a:close/>
                  <a:moveTo>
                    <a:pt x="8323" y="4121"/>
                  </a:moveTo>
                  <a:lnTo>
                    <a:pt x="8323" y="6026"/>
                  </a:lnTo>
                  <a:lnTo>
                    <a:pt x="6418" y="6026"/>
                  </a:lnTo>
                  <a:lnTo>
                    <a:pt x="6418" y="4121"/>
                  </a:lnTo>
                  <a:close/>
                  <a:moveTo>
                    <a:pt x="6370" y="8467"/>
                  </a:moveTo>
                  <a:lnTo>
                    <a:pt x="6477" y="8550"/>
                  </a:lnTo>
                  <a:lnTo>
                    <a:pt x="4227" y="8550"/>
                  </a:lnTo>
                  <a:lnTo>
                    <a:pt x="4334" y="8467"/>
                  </a:lnTo>
                  <a:close/>
                  <a:moveTo>
                    <a:pt x="9835" y="8050"/>
                  </a:moveTo>
                  <a:lnTo>
                    <a:pt x="10216" y="8550"/>
                  </a:lnTo>
                  <a:lnTo>
                    <a:pt x="7037" y="8550"/>
                  </a:lnTo>
                  <a:lnTo>
                    <a:pt x="6549" y="8169"/>
                  </a:lnTo>
                  <a:cubicBezTo>
                    <a:pt x="6525" y="8133"/>
                    <a:pt x="6489" y="8133"/>
                    <a:pt x="6441" y="8133"/>
                  </a:cubicBezTo>
                  <a:lnTo>
                    <a:pt x="4286" y="8133"/>
                  </a:lnTo>
                  <a:cubicBezTo>
                    <a:pt x="4239" y="8133"/>
                    <a:pt x="4215" y="8145"/>
                    <a:pt x="4179" y="8169"/>
                  </a:cubicBezTo>
                  <a:lnTo>
                    <a:pt x="3691" y="8550"/>
                  </a:lnTo>
                  <a:lnTo>
                    <a:pt x="524" y="8550"/>
                  </a:lnTo>
                  <a:lnTo>
                    <a:pt x="893" y="8050"/>
                  </a:lnTo>
                  <a:close/>
                  <a:moveTo>
                    <a:pt x="9578" y="0"/>
                  </a:moveTo>
                  <a:cubicBezTo>
                    <a:pt x="9500" y="0"/>
                    <a:pt x="9417" y="68"/>
                    <a:pt x="9406" y="156"/>
                  </a:cubicBezTo>
                  <a:cubicBezTo>
                    <a:pt x="9394" y="240"/>
                    <a:pt x="9466" y="335"/>
                    <a:pt x="9561" y="347"/>
                  </a:cubicBezTo>
                  <a:cubicBezTo>
                    <a:pt x="10454" y="466"/>
                    <a:pt x="11121" y="1228"/>
                    <a:pt x="11121" y="2133"/>
                  </a:cubicBezTo>
                  <a:cubicBezTo>
                    <a:pt x="11121" y="3133"/>
                    <a:pt x="10311" y="3930"/>
                    <a:pt x="9323" y="3930"/>
                  </a:cubicBezTo>
                  <a:cubicBezTo>
                    <a:pt x="8323" y="3930"/>
                    <a:pt x="7513" y="3133"/>
                    <a:pt x="7513" y="2133"/>
                  </a:cubicBezTo>
                  <a:cubicBezTo>
                    <a:pt x="7513" y="1287"/>
                    <a:pt x="8108" y="561"/>
                    <a:pt x="8930" y="382"/>
                  </a:cubicBezTo>
                  <a:cubicBezTo>
                    <a:pt x="9025" y="359"/>
                    <a:pt x="9085" y="275"/>
                    <a:pt x="9061" y="180"/>
                  </a:cubicBezTo>
                  <a:cubicBezTo>
                    <a:pt x="9050" y="104"/>
                    <a:pt x="8969" y="48"/>
                    <a:pt x="8892" y="48"/>
                  </a:cubicBezTo>
                  <a:cubicBezTo>
                    <a:pt x="8885" y="48"/>
                    <a:pt x="8877" y="48"/>
                    <a:pt x="8870" y="49"/>
                  </a:cubicBezTo>
                  <a:cubicBezTo>
                    <a:pt x="8394" y="156"/>
                    <a:pt x="7977" y="406"/>
                    <a:pt x="7668" y="775"/>
                  </a:cubicBezTo>
                  <a:cubicBezTo>
                    <a:pt x="7406" y="1097"/>
                    <a:pt x="7251" y="1466"/>
                    <a:pt x="7203" y="1859"/>
                  </a:cubicBezTo>
                  <a:lnTo>
                    <a:pt x="5513" y="1859"/>
                  </a:lnTo>
                  <a:cubicBezTo>
                    <a:pt x="5417" y="1859"/>
                    <a:pt x="5346" y="1930"/>
                    <a:pt x="5346" y="2014"/>
                  </a:cubicBezTo>
                  <a:cubicBezTo>
                    <a:pt x="5346" y="2109"/>
                    <a:pt x="5417" y="2180"/>
                    <a:pt x="5513" y="2180"/>
                  </a:cubicBezTo>
                  <a:lnTo>
                    <a:pt x="7191" y="2180"/>
                  </a:lnTo>
                  <a:cubicBezTo>
                    <a:pt x="7191" y="2275"/>
                    <a:pt x="7203" y="2359"/>
                    <a:pt x="7215" y="2454"/>
                  </a:cubicBezTo>
                  <a:lnTo>
                    <a:pt x="1381" y="2454"/>
                  </a:lnTo>
                  <a:cubicBezTo>
                    <a:pt x="1298" y="2454"/>
                    <a:pt x="1215" y="2526"/>
                    <a:pt x="1215" y="2609"/>
                  </a:cubicBezTo>
                  <a:lnTo>
                    <a:pt x="1215" y="3240"/>
                  </a:lnTo>
                  <a:lnTo>
                    <a:pt x="1215" y="6955"/>
                  </a:lnTo>
                  <a:cubicBezTo>
                    <a:pt x="1215" y="7050"/>
                    <a:pt x="1298" y="7121"/>
                    <a:pt x="1381" y="7121"/>
                  </a:cubicBezTo>
                  <a:lnTo>
                    <a:pt x="7275" y="7121"/>
                  </a:lnTo>
                  <a:cubicBezTo>
                    <a:pt x="7370" y="7121"/>
                    <a:pt x="7442" y="7050"/>
                    <a:pt x="7442" y="6955"/>
                  </a:cubicBezTo>
                  <a:cubicBezTo>
                    <a:pt x="7442" y="6871"/>
                    <a:pt x="7370" y="6800"/>
                    <a:pt x="7275" y="6800"/>
                  </a:cubicBezTo>
                  <a:lnTo>
                    <a:pt x="1560" y="6800"/>
                  </a:lnTo>
                  <a:lnTo>
                    <a:pt x="1560" y="3418"/>
                  </a:lnTo>
                  <a:lnTo>
                    <a:pt x="7656" y="3418"/>
                  </a:lnTo>
                  <a:cubicBezTo>
                    <a:pt x="7751" y="3549"/>
                    <a:pt x="7858" y="3669"/>
                    <a:pt x="7989" y="3776"/>
                  </a:cubicBezTo>
                  <a:lnTo>
                    <a:pt x="6263" y="3776"/>
                  </a:lnTo>
                  <a:cubicBezTo>
                    <a:pt x="6179" y="3776"/>
                    <a:pt x="6096" y="3847"/>
                    <a:pt x="6096" y="3942"/>
                  </a:cubicBezTo>
                  <a:lnTo>
                    <a:pt x="6096" y="6181"/>
                  </a:lnTo>
                  <a:cubicBezTo>
                    <a:pt x="6096" y="6276"/>
                    <a:pt x="6179" y="6347"/>
                    <a:pt x="6263" y="6347"/>
                  </a:cubicBezTo>
                  <a:lnTo>
                    <a:pt x="8513" y="6347"/>
                  </a:lnTo>
                  <a:cubicBezTo>
                    <a:pt x="8596" y="6347"/>
                    <a:pt x="8680" y="6276"/>
                    <a:pt x="8680" y="6181"/>
                  </a:cubicBezTo>
                  <a:lnTo>
                    <a:pt x="8680" y="4145"/>
                  </a:lnTo>
                  <a:cubicBezTo>
                    <a:pt x="8846" y="4192"/>
                    <a:pt x="9001" y="4240"/>
                    <a:pt x="9168" y="4252"/>
                  </a:cubicBezTo>
                  <a:lnTo>
                    <a:pt x="9168" y="6800"/>
                  </a:lnTo>
                  <a:lnTo>
                    <a:pt x="8096" y="6800"/>
                  </a:lnTo>
                  <a:cubicBezTo>
                    <a:pt x="8001" y="6800"/>
                    <a:pt x="7930" y="6871"/>
                    <a:pt x="7930" y="6955"/>
                  </a:cubicBezTo>
                  <a:cubicBezTo>
                    <a:pt x="7930" y="7050"/>
                    <a:pt x="8001" y="7121"/>
                    <a:pt x="8096" y="7121"/>
                  </a:cubicBezTo>
                  <a:lnTo>
                    <a:pt x="9335" y="7121"/>
                  </a:lnTo>
                  <a:cubicBezTo>
                    <a:pt x="9418" y="7121"/>
                    <a:pt x="9489" y="7050"/>
                    <a:pt x="9489" y="6955"/>
                  </a:cubicBezTo>
                  <a:lnTo>
                    <a:pt x="9489" y="4240"/>
                  </a:lnTo>
                  <a:cubicBezTo>
                    <a:pt x="9585" y="4240"/>
                    <a:pt x="9656" y="4216"/>
                    <a:pt x="9751" y="4204"/>
                  </a:cubicBezTo>
                  <a:lnTo>
                    <a:pt x="9751" y="7705"/>
                  </a:lnTo>
                  <a:lnTo>
                    <a:pt x="965" y="7705"/>
                  </a:lnTo>
                  <a:lnTo>
                    <a:pt x="965" y="2168"/>
                  </a:lnTo>
                  <a:lnTo>
                    <a:pt x="4846" y="2168"/>
                  </a:lnTo>
                  <a:cubicBezTo>
                    <a:pt x="4941" y="2168"/>
                    <a:pt x="5013" y="2097"/>
                    <a:pt x="5013" y="2002"/>
                  </a:cubicBezTo>
                  <a:cubicBezTo>
                    <a:pt x="5013" y="1918"/>
                    <a:pt x="4941" y="1835"/>
                    <a:pt x="4846" y="1835"/>
                  </a:cubicBezTo>
                  <a:lnTo>
                    <a:pt x="786" y="1835"/>
                  </a:lnTo>
                  <a:cubicBezTo>
                    <a:pt x="703" y="1835"/>
                    <a:pt x="619" y="1918"/>
                    <a:pt x="619" y="2002"/>
                  </a:cubicBezTo>
                  <a:lnTo>
                    <a:pt x="619" y="7812"/>
                  </a:lnTo>
                  <a:lnTo>
                    <a:pt x="24" y="8598"/>
                  </a:lnTo>
                  <a:cubicBezTo>
                    <a:pt x="12" y="8622"/>
                    <a:pt x="0" y="8657"/>
                    <a:pt x="0" y="8705"/>
                  </a:cubicBezTo>
                  <a:lnTo>
                    <a:pt x="0" y="9324"/>
                  </a:lnTo>
                  <a:cubicBezTo>
                    <a:pt x="0" y="9419"/>
                    <a:pt x="72" y="9491"/>
                    <a:pt x="167" y="9491"/>
                  </a:cubicBezTo>
                  <a:lnTo>
                    <a:pt x="7930" y="9491"/>
                  </a:lnTo>
                  <a:cubicBezTo>
                    <a:pt x="8025" y="9491"/>
                    <a:pt x="8096" y="9419"/>
                    <a:pt x="8096" y="9324"/>
                  </a:cubicBezTo>
                  <a:cubicBezTo>
                    <a:pt x="8096" y="9241"/>
                    <a:pt x="8025" y="9157"/>
                    <a:pt x="7930" y="9157"/>
                  </a:cubicBezTo>
                  <a:lnTo>
                    <a:pt x="322" y="9157"/>
                  </a:lnTo>
                  <a:lnTo>
                    <a:pt x="322" y="8883"/>
                  </a:lnTo>
                  <a:lnTo>
                    <a:pt x="10359" y="8883"/>
                  </a:lnTo>
                  <a:lnTo>
                    <a:pt x="10359" y="9157"/>
                  </a:lnTo>
                  <a:lnTo>
                    <a:pt x="8585" y="9157"/>
                  </a:lnTo>
                  <a:cubicBezTo>
                    <a:pt x="8501" y="9157"/>
                    <a:pt x="8418" y="9241"/>
                    <a:pt x="8418" y="9324"/>
                  </a:cubicBezTo>
                  <a:cubicBezTo>
                    <a:pt x="8418" y="9419"/>
                    <a:pt x="8501" y="9491"/>
                    <a:pt x="8585" y="9491"/>
                  </a:cubicBezTo>
                  <a:lnTo>
                    <a:pt x="10525" y="9491"/>
                  </a:lnTo>
                  <a:cubicBezTo>
                    <a:pt x="10609" y="9491"/>
                    <a:pt x="10680" y="9419"/>
                    <a:pt x="10680" y="9324"/>
                  </a:cubicBezTo>
                  <a:lnTo>
                    <a:pt x="10680" y="8705"/>
                  </a:lnTo>
                  <a:cubicBezTo>
                    <a:pt x="10680" y="8669"/>
                    <a:pt x="10668" y="8622"/>
                    <a:pt x="10656" y="8598"/>
                  </a:cubicBezTo>
                  <a:lnTo>
                    <a:pt x="10061" y="7812"/>
                  </a:lnTo>
                  <a:lnTo>
                    <a:pt x="10061" y="4097"/>
                  </a:lnTo>
                  <a:cubicBezTo>
                    <a:pt x="10894" y="3823"/>
                    <a:pt x="11466" y="3049"/>
                    <a:pt x="11466" y="2121"/>
                  </a:cubicBezTo>
                  <a:cubicBezTo>
                    <a:pt x="11466" y="1049"/>
                    <a:pt x="10656" y="144"/>
                    <a:pt x="9597" y="1"/>
                  </a:cubicBezTo>
                  <a:cubicBezTo>
                    <a:pt x="9590" y="1"/>
                    <a:pt x="9584" y="0"/>
                    <a:pt x="95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1" name="Google Shape;14201;p89"/>
            <p:cNvSpPr/>
            <p:nvPr/>
          </p:nvSpPr>
          <p:spPr>
            <a:xfrm>
              <a:off x="3141537" y="2565390"/>
              <a:ext cx="37763" cy="37382"/>
            </a:xfrm>
            <a:custGeom>
              <a:avLst/>
              <a:gdLst/>
              <a:ahLst/>
              <a:cxnLst/>
              <a:rect l="l" t="t" r="r" b="b"/>
              <a:pathLst>
                <a:path w="1192" h="1180" extrusionOk="0">
                  <a:moveTo>
                    <a:pt x="846" y="322"/>
                  </a:moveTo>
                  <a:lnTo>
                    <a:pt x="846" y="834"/>
                  </a:lnTo>
                  <a:lnTo>
                    <a:pt x="346" y="834"/>
                  </a:lnTo>
                  <a:lnTo>
                    <a:pt x="346" y="322"/>
                  </a:lnTo>
                  <a:close/>
                  <a:moveTo>
                    <a:pt x="156" y="1"/>
                  </a:moveTo>
                  <a:cubicBezTo>
                    <a:pt x="72" y="1"/>
                    <a:pt x="1" y="72"/>
                    <a:pt x="1" y="167"/>
                  </a:cubicBezTo>
                  <a:lnTo>
                    <a:pt x="1" y="1013"/>
                  </a:lnTo>
                  <a:cubicBezTo>
                    <a:pt x="1" y="1096"/>
                    <a:pt x="72" y="1179"/>
                    <a:pt x="156" y="1179"/>
                  </a:cubicBezTo>
                  <a:lnTo>
                    <a:pt x="1013" y="1179"/>
                  </a:lnTo>
                  <a:cubicBezTo>
                    <a:pt x="1096" y="1179"/>
                    <a:pt x="1180" y="1096"/>
                    <a:pt x="1180" y="1013"/>
                  </a:cubicBezTo>
                  <a:lnTo>
                    <a:pt x="1180" y="167"/>
                  </a:lnTo>
                  <a:cubicBezTo>
                    <a:pt x="1191" y="72"/>
                    <a:pt x="1096" y="1"/>
                    <a:pt x="1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2" name="Google Shape;14202;p89"/>
            <p:cNvSpPr/>
            <p:nvPr/>
          </p:nvSpPr>
          <p:spPr>
            <a:xfrm>
              <a:off x="3185287" y="2565390"/>
              <a:ext cx="73593" cy="10233"/>
            </a:xfrm>
            <a:custGeom>
              <a:avLst/>
              <a:gdLst/>
              <a:ahLst/>
              <a:cxnLst/>
              <a:rect l="l" t="t" r="r" b="b"/>
              <a:pathLst>
                <a:path w="2323" h="323" extrusionOk="0">
                  <a:moveTo>
                    <a:pt x="168" y="1"/>
                  </a:moveTo>
                  <a:cubicBezTo>
                    <a:pt x="72" y="1"/>
                    <a:pt x="1" y="72"/>
                    <a:pt x="1" y="167"/>
                  </a:cubicBezTo>
                  <a:cubicBezTo>
                    <a:pt x="1" y="251"/>
                    <a:pt x="72" y="322"/>
                    <a:pt x="168" y="322"/>
                  </a:cubicBezTo>
                  <a:lnTo>
                    <a:pt x="2144" y="322"/>
                  </a:lnTo>
                  <a:cubicBezTo>
                    <a:pt x="2239" y="322"/>
                    <a:pt x="2311" y="251"/>
                    <a:pt x="2311" y="167"/>
                  </a:cubicBezTo>
                  <a:cubicBezTo>
                    <a:pt x="2323" y="72"/>
                    <a:pt x="2251"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3" name="Google Shape;14203;p89"/>
            <p:cNvSpPr/>
            <p:nvPr/>
          </p:nvSpPr>
          <p:spPr>
            <a:xfrm>
              <a:off x="3185287" y="2578601"/>
              <a:ext cx="73593" cy="10201"/>
            </a:xfrm>
            <a:custGeom>
              <a:avLst/>
              <a:gdLst/>
              <a:ahLst/>
              <a:cxnLst/>
              <a:rect l="l" t="t" r="r" b="b"/>
              <a:pathLst>
                <a:path w="2323" h="322" extrusionOk="0">
                  <a:moveTo>
                    <a:pt x="168" y="0"/>
                  </a:moveTo>
                  <a:cubicBezTo>
                    <a:pt x="72" y="0"/>
                    <a:pt x="1" y="72"/>
                    <a:pt x="1" y="167"/>
                  </a:cubicBezTo>
                  <a:cubicBezTo>
                    <a:pt x="1" y="250"/>
                    <a:pt x="72" y="322"/>
                    <a:pt x="168" y="322"/>
                  </a:cubicBezTo>
                  <a:lnTo>
                    <a:pt x="2144" y="322"/>
                  </a:lnTo>
                  <a:cubicBezTo>
                    <a:pt x="2239" y="322"/>
                    <a:pt x="2311" y="250"/>
                    <a:pt x="2311" y="167"/>
                  </a:cubicBezTo>
                  <a:cubicBezTo>
                    <a:pt x="2323" y="72"/>
                    <a:pt x="2251" y="0"/>
                    <a:pt x="2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4" name="Google Shape;14204;p89"/>
            <p:cNvSpPr/>
            <p:nvPr/>
          </p:nvSpPr>
          <p:spPr>
            <a:xfrm>
              <a:off x="3185287" y="2591811"/>
              <a:ext cx="73212" cy="10201"/>
            </a:xfrm>
            <a:custGeom>
              <a:avLst/>
              <a:gdLst/>
              <a:ahLst/>
              <a:cxnLst/>
              <a:rect l="l" t="t" r="r" b="b"/>
              <a:pathLst>
                <a:path w="2311" h="322" extrusionOk="0">
                  <a:moveTo>
                    <a:pt x="168" y="0"/>
                  </a:moveTo>
                  <a:cubicBezTo>
                    <a:pt x="72" y="0"/>
                    <a:pt x="1" y="72"/>
                    <a:pt x="1" y="167"/>
                  </a:cubicBezTo>
                  <a:cubicBezTo>
                    <a:pt x="1" y="250"/>
                    <a:pt x="72" y="322"/>
                    <a:pt x="168" y="322"/>
                  </a:cubicBezTo>
                  <a:lnTo>
                    <a:pt x="2144" y="322"/>
                  </a:lnTo>
                  <a:cubicBezTo>
                    <a:pt x="2239" y="322"/>
                    <a:pt x="2311" y="250"/>
                    <a:pt x="2311" y="167"/>
                  </a:cubicBezTo>
                  <a:cubicBezTo>
                    <a:pt x="2311" y="72"/>
                    <a:pt x="2251" y="0"/>
                    <a:pt x="2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5" name="Google Shape;14205;p89"/>
            <p:cNvSpPr/>
            <p:nvPr/>
          </p:nvSpPr>
          <p:spPr>
            <a:xfrm>
              <a:off x="3141537" y="2609520"/>
              <a:ext cx="37763" cy="37382"/>
            </a:xfrm>
            <a:custGeom>
              <a:avLst/>
              <a:gdLst/>
              <a:ahLst/>
              <a:cxnLst/>
              <a:rect l="l" t="t" r="r" b="b"/>
              <a:pathLst>
                <a:path w="1192" h="1180" extrusionOk="0">
                  <a:moveTo>
                    <a:pt x="846" y="346"/>
                  </a:moveTo>
                  <a:lnTo>
                    <a:pt x="846" y="858"/>
                  </a:lnTo>
                  <a:lnTo>
                    <a:pt x="346" y="858"/>
                  </a:lnTo>
                  <a:lnTo>
                    <a:pt x="346" y="346"/>
                  </a:lnTo>
                  <a:close/>
                  <a:moveTo>
                    <a:pt x="156" y="1"/>
                  </a:moveTo>
                  <a:cubicBezTo>
                    <a:pt x="72" y="1"/>
                    <a:pt x="1" y="72"/>
                    <a:pt x="1" y="167"/>
                  </a:cubicBezTo>
                  <a:lnTo>
                    <a:pt x="1" y="1013"/>
                  </a:lnTo>
                  <a:cubicBezTo>
                    <a:pt x="1" y="1108"/>
                    <a:pt x="72" y="1179"/>
                    <a:pt x="156" y="1179"/>
                  </a:cubicBezTo>
                  <a:lnTo>
                    <a:pt x="1013" y="1179"/>
                  </a:lnTo>
                  <a:cubicBezTo>
                    <a:pt x="1096" y="1179"/>
                    <a:pt x="1180" y="1108"/>
                    <a:pt x="1180" y="1013"/>
                  </a:cubicBezTo>
                  <a:lnTo>
                    <a:pt x="1180" y="167"/>
                  </a:lnTo>
                  <a:cubicBezTo>
                    <a:pt x="1191" y="72"/>
                    <a:pt x="1096" y="1"/>
                    <a:pt x="1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6" name="Google Shape;14206;p89"/>
            <p:cNvSpPr/>
            <p:nvPr/>
          </p:nvSpPr>
          <p:spPr>
            <a:xfrm>
              <a:off x="3185287" y="2609520"/>
              <a:ext cx="73212" cy="10613"/>
            </a:xfrm>
            <a:custGeom>
              <a:avLst/>
              <a:gdLst/>
              <a:ahLst/>
              <a:cxnLst/>
              <a:rect l="l" t="t" r="r" b="b"/>
              <a:pathLst>
                <a:path w="2311" h="335" extrusionOk="0">
                  <a:moveTo>
                    <a:pt x="168" y="1"/>
                  </a:moveTo>
                  <a:cubicBezTo>
                    <a:pt x="72" y="1"/>
                    <a:pt x="1" y="72"/>
                    <a:pt x="1" y="167"/>
                  </a:cubicBezTo>
                  <a:cubicBezTo>
                    <a:pt x="1" y="263"/>
                    <a:pt x="72" y="334"/>
                    <a:pt x="168" y="334"/>
                  </a:cubicBezTo>
                  <a:lnTo>
                    <a:pt x="2144" y="334"/>
                  </a:lnTo>
                  <a:cubicBezTo>
                    <a:pt x="2239" y="334"/>
                    <a:pt x="2311" y="263"/>
                    <a:pt x="2311" y="167"/>
                  </a:cubicBezTo>
                  <a:cubicBezTo>
                    <a:pt x="2311" y="72"/>
                    <a:pt x="2251"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7" name="Google Shape;14207;p89"/>
            <p:cNvSpPr/>
            <p:nvPr/>
          </p:nvSpPr>
          <p:spPr>
            <a:xfrm>
              <a:off x="3185287" y="2622731"/>
              <a:ext cx="73212" cy="10581"/>
            </a:xfrm>
            <a:custGeom>
              <a:avLst/>
              <a:gdLst/>
              <a:ahLst/>
              <a:cxnLst/>
              <a:rect l="l" t="t" r="r" b="b"/>
              <a:pathLst>
                <a:path w="2311" h="334" extrusionOk="0">
                  <a:moveTo>
                    <a:pt x="168" y="0"/>
                  </a:moveTo>
                  <a:cubicBezTo>
                    <a:pt x="72" y="0"/>
                    <a:pt x="1" y="84"/>
                    <a:pt x="1" y="167"/>
                  </a:cubicBezTo>
                  <a:cubicBezTo>
                    <a:pt x="1" y="262"/>
                    <a:pt x="72" y="334"/>
                    <a:pt x="168" y="334"/>
                  </a:cubicBezTo>
                  <a:lnTo>
                    <a:pt x="2144" y="334"/>
                  </a:lnTo>
                  <a:cubicBezTo>
                    <a:pt x="2239" y="334"/>
                    <a:pt x="2311" y="262"/>
                    <a:pt x="2311" y="167"/>
                  </a:cubicBezTo>
                  <a:cubicBezTo>
                    <a:pt x="2311" y="84"/>
                    <a:pt x="2251" y="0"/>
                    <a:pt x="2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8" name="Google Shape;14208;p89"/>
            <p:cNvSpPr/>
            <p:nvPr/>
          </p:nvSpPr>
          <p:spPr>
            <a:xfrm>
              <a:off x="3185287" y="2636670"/>
              <a:ext cx="73212" cy="10233"/>
            </a:xfrm>
            <a:custGeom>
              <a:avLst/>
              <a:gdLst/>
              <a:ahLst/>
              <a:cxnLst/>
              <a:rect l="l" t="t" r="r" b="b"/>
              <a:pathLst>
                <a:path w="2311" h="323" extrusionOk="0">
                  <a:moveTo>
                    <a:pt x="168" y="1"/>
                  </a:moveTo>
                  <a:cubicBezTo>
                    <a:pt x="72" y="1"/>
                    <a:pt x="1" y="72"/>
                    <a:pt x="1" y="156"/>
                  </a:cubicBezTo>
                  <a:cubicBezTo>
                    <a:pt x="1" y="251"/>
                    <a:pt x="72" y="322"/>
                    <a:pt x="168" y="322"/>
                  </a:cubicBezTo>
                  <a:lnTo>
                    <a:pt x="2144" y="322"/>
                  </a:lnTo>
                  <a:cubicBezTo>
                    <a:pt x="2239" y="322"/>
                    <a:pt x="2311" y="251"/>
                    <a:pt x="2311" y="156"/>
                  </a:cubicBezTo>
                  <a:cubicBezTo>
                    <a:pt x="2311" y="72"/>
                    <a:pt x="2251"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9" name="Google Shape;14209;p89"/>
            <p:cNvSpPr/>
            <p:nvPr/>
          </p:nvSpPr>
          <p:spPr>
            <a:xfrm>
              <a:off x="3330509" y="2471839"/>
              <a:ext cx="82653" cy="82653"/>
            </a:xfrm>
            <a:custGeom>
              <a:avLst/>
              <a:gdLst/>
              <a:ahLst/>
              <a:cxnLst/>
              <a:rect l="l" t="t" r="r" b="b"/>
              <a:pathLst>
                <a:path w="2609" h="2609" extrusionOk="0">
                  <a:moveTo>
                    <a:pt x="346" y="1287"/>
                  </a:moveTo>
                  <a:lnTo>
                    <a:pt x="429" y="1323"/>
                  </a:lnTo>
                  <a:cubicBezTo>
                    <a:pt x="668" y="1418"/>
                    <a:pt x="727" y="1501"/>
                    <a:pt x="727" y="1549"/>
                  </a:cubicBezTo>
                  <a:cubicBezTo>
                    <a:pt x="727" y="1573"/>
                    <a:pt x="668" y="1656"/>
                    <a:pt x="465" y="1775"/>
                  </a:cubicBezTo>
                  <a:cubicBezTo>
                    <a:pt x="394" y="1644"/>
                    <a:pt x="346" y="1489"/>
                    <a:pt x="346" y="1334"/>
                  </a:cubicBezTo>
                  <a:lnTo>
                    <a:pt x="346" y="1311"/>
                  </a:lnTo>
                  <a:lnTo>
                    <a:pt x="346" y="1287"/>
                  </a:lnTo>
                  <a:close/>
                  <a:moveTo>
                    <a:pt x="1203" y="346"/>
                  </a:moveTo>
                  <a:cubicBezTo>
                    <a:pt x="1191" y="358"/>
                    <a:pt x="1180" y="394"/>
                    <a:pt x="1168" y="406"/>
                  </a:cubicBezTo>
                  <a:cubicBezTo>
                    <a:pt x="1025" y="632"/>
                    <a:pt x="1108" y="799"/>
                    <a:pt x="1168" y="882"/>
                  </a:cubicBezTo>
                  <a:cubicBezTo>
                    <a:pt x="1311" y="1096"/>
                    <a:pt x="1525" y="1132"/>
                    <a:pt x="1668" y="1168"/>
                  </a:cubicBezTo>
                  <a:cubicBezTo>
                    <a:pt x="1846" y="1203"/>
                    <a:pt x="1858" y="1203"/>
                    <a:pt x="1882" y="1334"/>
                  </a:cubicBezTo>
                  <a:cubicBezTo>
                    <a:pt x="1882" y="1430"/>
                    <a:pt x="1703" y="1549"/>
                    <a:pt x="1525" y="1656"/>
                  </a:cubicBezTo>
                  <a:cubicBezTo>
                    <a:pt x="1299" y="1787"/>
                    <a:pt x="1049" y="1954"/>
                    <a:pt x="953" y="2192"/>
                  </a:cubicBezTo>
                  <a:cubicBezTo>
                    <a:pt x="870" y="2156"/>
                    <a:pt x="787" y="2120"/>
                    <a:pt x="715" y="2061"/>
                  </a:cubicBezTo>
                  <a:cubicBezTo>
                    <a:pt x="703" y="2037"/>
                    <a:pt x="691" y="2025"/>
                    <a:pt x="668" y="2025"/>
                  </a:cubicBezTo>
                  <a:cubicBezTo>
                    <a:pt x="941" y="1882"/>
                    <a:pt x="1060" y="1704"/>
                    <a:pt x="1060" y="1525"/>
                  </a:cubicBezTo>
                  <a:cubicBezTo>
                    <a:pt x="1060" y="1370"/>
                    <a:pt x="965" y="1168"/>
                    <a:pt x="549" y="1001"/>
                  </a:cubicBezTo>
                  <a:cubicBezTo>
                    <a:pt x="513" y="989"/>
                    <a:pt x="453" y="953"/>
                    <a:pt x="418" y="930"/>
                  </a:cubicBezTo>
                  <a:cubicBezTo>
                    <a:pt x="549" y="596"/>
                    <a:pt x="870" y="394"/>
                    <a:pt x="1203" y="346"/>
                  </a:cubicBezTo>
                  <a:close/>
                  <a:moveTo>
                    <a:pt x="1644" y="394"/>
                  </a:moveTo>
                  <a:cubicBezTo>
                    <a:pt x="1858" y="465"/>
                    <a:pt x="2049" y="644"/>
                    <a:pt x="2180" y="858"/>
                  </a:cubicBezTo>
                  <a:cubicBezTo>
                    <a:pt x="2251" y="989"/>
                    <a:pt x="2275" y="1132"/>
                    <a:pt x="2275" y="1299"/>
                  </a:cubicBezTo>
                  <a:cubicBezTo>
                    <a:pt x="2251" y="1668"/>
                    <a:pt x="2061" y="2001"/>
                    <a:pt x="1727" y="2168"/>
                  </a:cubicBezTo>
                  <a:cubicBezTo>
                    <a:pt x="1596" y="2239"/>
                    <a:pt x="1441" y="2263"/>
                    <a:pt x="1299" y="2263"/>
                  </a:cubicBezTo>
                  <a:cubicBezTo>
                    <a:pt x="1370" y="2168"/>
                    <a:pt x="1501" y="2061"/>
                    <a:pt x="1703" y="1942"/>
                  </a:cubicBezTo>
                  <a:cubicBezTo>
                    <a:pt x="1942" y="1787"/>
                    <a:pt x="2215" y="1608"/>
                    <a:pt x="2203" y="1311"/>
                  </a:cubicBezTo>
                  <a:cubicBezTo>
                    <a:pt x="2192" y="930"/>
                    <a:pt x="1918" y="870"/>
                    <a:pt x="1739" y="822"/>
                  </a:cubicBezTo>
                  <a:cubicBezTo>
                    <a:pt x="1620" y="799"/>
                    <a:pt x="1501" y="775"/>
                    <a:pt x="1441" y="680"/>
                  </a:cubicBezTo>
                  <a:cubicBezTo>
                    <a:pt x="1418" y="632"/>
                    <a:pt x="1465" y="537"/>
                    <a:pt x="1644" y="394"/>
                  </a:cubicBezTo>
                  <a:close/>
                  <a:moveTo>
                    <a:pt x="1299" y="1"/>
                  </a:moveTo>
                  <a:cubicBezTo>
                    <a:pt x="727" y="1"/>
                    <a:pt x="227" y="358"/>
                    <a:pt x="60" y="918"/>
                  </a:cubicBezTo>
                  <a:cubicBezTo>
                    <a:pt x="13" y="1037"/>
                    <a:pt x="1" y="1168"/>
                    <a:pt x="1" y="1299"/>
                  </a:cubicBezTo>
                  <a:lnTo>
                    <a:pt x="1" y="1334"/>
                  </a:lnTo>
                  <a:cubicBezTo>
                    <a:pt x="1" y="1608"/>
                    <a:pt x="96" y="1870"/>
                    <a:pt x="275" y="2085"/>
                  </a:cubicBezTo>
                  <a:lnTo>
                    <a:pt x="275" y="2108"/>
                  </a:lnTo>
                  <a:cubicBezTo>
                    <a:pt x="346" y="2192"/>
                    <a:pt x="418" y="2263"/>
                    <a:pt x="513" y="2346"/>
                  </a:cubicBezTo>
                  <a:cubicBezTo>
                    <a:pt x="656" y="2466"/>
                    <a:pt x="846" y="2537"/>
                    <a:pt x="1049" y="2585"/>
                  </a:cubicBezTo>
                  <a:cubicBezTo>
                    <a:pt x="1120" y="2596"/>
                    <a:pt x="1203" y="2608"/>
                    <a:pt x="1299" y="2608"/>
                  </a:cubicBezTo>
                  <a:cubicBezTo>
                    <a:pt x="1501" y="2608"/>
                    <a:pt x="1703" y="2561"/>
                    <a:pt x="1894" y="2477"/>
                  </a:cubicBezTo>
                  <a:cubicBezTo>
                    <a:pt x="2323" y="2251"/>
                    <a:pt x="2608" y="1811"/>
                    <a:pt x="2608" y="1311"/>
                  </a:cubicBezTo>
                  <a:cubicBezTo>
                    <a:pt x="2596" y="1096"/>
                    <a:pt x="2549" y="894"/>
                    <a:pt x="2442" y="703"/>
                  </a:cubicBezTo>
                  <a:cubicBezTo>
                    <a:pt x="2275" y="370"/>
                    <a:pt x="1965" y="144"/>
                    <a:pt x="1620" y="49"/>
                  </a:cubicBezTo>
                  <a:cubicBezTo>
                    <a:pt x="1525" y="13"/>
                    <a:pt x="1406" y="1"/>
                    <a:pt x="1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10" name="Google Shape;14210;p89"/>
          <p:cNvGrpSpPr/>
          <p:nvPr/>
        </p:nvGrpSpPr>
        <p:grpSpPr>
          <a:xfrm>
            <a:off x="2633105" y="2256459"/>
            <a:ext cx="363243" cy="328585"/>
            <a:chOff x="2633105" y="2431859"/>
            <a:chExt cx="363243" cy="328585"/>
          </a:xfrm>
        </p:grpSpPr>
        <p:sp>
          <p:nvSpPr>
            <p:cNvPr id="14211" name="Google Shape;14211;p89"/>
            <p:cNvSpPr/>
            <p:nvPr/>
          </p:nvSpPr>
          <p:spPr>
            <a:xfrm>
              <a:off x="2633105" y="2498260"/>
              <a:ext cx="250462" cy="262184"/>
            </a:xfrm>
            <a:custGeom>
              <a:avLst/>
              <a:gdLst/>
              <a:ahLst/>
              <a:cxnLst/>
              <a:rect l="l" t="t" r="r" b="b"/>
              <a:pathLst>
                <a:path w="7906" h="8276" extrusionOk="0">
                  <a:moveTo>
                    <a:pt x="5322" y="6644"/>
                  </a:moveTo>
                  <a:lnTo>
                    <a:pt x="5465" y="7263"/>
                  </a:lnTo>
                  <a:lnTo>
                    <a:pt x="4560" y="7263"/>
                  </a:lnTo>
                  <a:lnTo>
                    <a:pt x="4691" y="6644"/>
                  </a:lnTo>
                  <a:close/>
                  <a:moveTo>
                    <a:pt x="6465" y="7608"/>
                  </a:moveTo>
                  <a:lnTo>
                    <a:pt x="6465" y="7954"/>
                  </a:lnTo>
                  <a:lnTo>
                    <a:pt x="3548" y="7954"/>
                  </a:lnTo>
                  <a:lnTo>
                    <a:pt x="3548" y="7608"/>
                  </a:lnTo>
                  <a:close/>
                  <a:moveTo>
                    <a:pt x="167" y="0"/>
                  </a:moveTo>
                  <a:cubicBezTo>
                    <a:pt x="84" y="0"/>
                    <a:pt x="0" y="72"/>
                    <a:pt x="0" y="167"/>
                  </a:cubicBezTo>
                  <a:lnTo>
                    <a:pt x="0" y="6489"/>
                  </a:lnTo>
                  <a:cubicBezTo>
                    <a:pt x="0" y="6585"/>
                    <a:pt x="84" y="6656"/>
                    <a:pt x="167" y="6656"/>
                  </a:cubicBezTo>
                  <a:lnTo>
                    <a:pt x="4346" y="6656"/>
                  </a:lnTo>
                  <a:lnTo>
                    <a:pt x="4203" y="7287"/>
                  </a:lnTo>
                  <a:lnTo>
                    <a:pt x="3370" y="7287"/>
                  </a:lnTo>
                  <a:cubicBezTo>
                    <a:pt x="3274" y="7287"/>
                    <a:pt x="3203" y="7358"/>
                    <a:pt x="3203" y="7442"/>
                  </a:cubicBezTo>
                  <a:lnTo>
                    <a:pt x="3203" y="8120"/>
                  </a:lnTo>
                  <a:cubicBezTo>
                    <a:pt x="3203" y="8204"/>
                    <a:pt x="3274" y="8275"/>
                    <a:pt x="3370" y="8275"/>
                  </a:cubicBezTo>
                  <a:lnTo>
                    <a:pt x="6632" y="8275"/>
                  </a:lnTo>
                  <a:cubicBezTo>
                    <a:pt x="6715" y="8275"/>
                    <a:pt x="6787" y="8204"/>
                    <a:pt x="6787" y="8120"/>
                  </a:cubicBezTo>
                  <a:lnTo>
                    <a:pt x="6787" y="7442"/>
                  </a:lnTo>
                  <a:cubicBezTo>
                    <a:pt x="6787" y="7358"/>
                    <a:pt x="6715" y="7287"/>
                    <a:pt x="6632" y="7287"/>
                  </a:cubicBezTo>
                  <a:lnTo>
                    <a:pt x="5787" y="7287"/>
                  </a:lnTo>
                  <a:lnTo>
                    <a:pt x="5644" y="6656"/>
                  </a:lnTo>
                  <a:lnTo>
                    <a:pt x="7727" y="6656"/>
                  </a:lnTo>
                  <a:cubicBezTo>
                    <a:pt x="7823" y="6656"/>
                    <a:pt x="7894" y="6585"/>
                    <a:pt x="7894" y="6489"/>
                  </a:cubicBezTo>
                  <a:cubicBezTo>
                    <a:pt x="7906" y="6394"/>
                    <a:pt x="7834" y="6311"/>
                    <a:pt x="7739" y="6311"/>
                  </a:cubicBezTo>
                  <a:lnTo>
                    <a:pt x="345" y="6311"/>
                  </a:lnTo>
                  <a:lnTo>
                    <a:pt x="345" y="334"/>
                  </a:lnTo>
                  <a:lnTo>
                    <a:pt x="4763" y="334"/>
                  </a:lnTo>
                  <a:cubicBezTo>
                    <a:pt x="4858" y="334"/>
                    <a:pt x="4929" y="262"/>
                    <a:pt x="4929" y="167"/>
                  </a:cubicBezTo>
                  <a:cubicBezTo>
                    <a:pt x="4929" y="72"/>
                    <a:pt x="4858" y="0"/>
                    <a:pt x="4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2" name="Google Shape;14212;p89"/>
            <p:cNvSpPr/>
            <p:nvPr/>
          </p:nvSpPr>
          <p:spPr>
            <a:xfrm>
              <a:off x="2772655" y="2680800"/>
              <a:ext cx="38491" cy="10613"/>
            </a:xfrm>
            <a:custGeom>
              <a:avLst/>
              <a:gdLst/>
              <a:ahLst/>
              <a:cxnLst/>
              <a:rect l="l" t="t" r="r" b="b"/>
              <a:pathLst>
                <a:path w="1215" h="335" extrusionOk="0">
                  <a:moveTo>
                    <a:pt x="167" y="1"/>
                  </a:moveTo>
                  <a:cubicBezTo>
                    <a:pt x="84" y="1"/>
                    <a:pt x="0" y="72"/>
                    <a:pt x="0" y="168"/>
                  </a:cubicBezTo>
                  <a:cubicBezTo>
                    <a:pt x="0" y="251"/>
                    <a:pt x="84" y="334"/>
                    <a:pt x="167" y="334"/>
                  </a:cubicBezTo>
                  <a:lnTo>
                    <a:pt x="1048" y="334"/>
                  </a:lnTo>
                  <a:cubicBezTo>
                    <a:pt x="1132" y="334"/>
                    <a:pt x="1215" y="251"/>
                    <a:pt x="1215" y="168"/>
                  </a:cubicBezTo>
                  <a:cubicBezTo>
                    <a:pt x="1215" y="72"/>
                    <a:pt x="1132" y="1"/>
                    <a:pt x="10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3" name="Google Shape;14213;p89"/>
            <p:cNvSpPr/>
            <p:nvPr/>
          </p:nvSpPr>
          <p:spPr>
            <a:xfrm>
              <a:off x="2729286" y="2583131"/>
              <a:ext cx="35862" cy="35862"/>
            </a:xfrm>
            <a:custGeom>
              <a:avLst/>
              <a:gdLst/>
              <a:ahLst/>
              <a:cxnLst/>
              <a:rect l="l" t="t" r="r" b="b"/>
              <a:pathLst>
                <a:path w="1132" h="1132" extrusionOk="0">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4" name="Google Shape;14214;p89"/>
            <p:cNvSpPr/>
            <p:nvPr/>
          </p:nvSpPr>
          <p:spPr>
            <a:xfrm>
              <a:off x="2774176" y="2583131"/>
              <a:ext cx="35482" cy="35862"/>
            </a:xfrm>
            <a:custGeom>
              <a:avLst/>
              <a:gdLst/>
              <a:ahLst/>
              <a:cxnLst/>
              <a:rect l="l" t="t" r="r" b="b"/>
              <a:pathLst>
                <a:path w="1120" h="1132" extrusionOk="0">
                  <a:moveTo>
                    <a:pt x="786" y="334"/>
                  </a:moveTo>
                  <a:lnTo>
                    <a:pt x="786" y="810"/>
                  </a:lnTo>
                  <a:lnTo>
                    <a:pt x="333" y="810"/>
                  </a:lnTo>
                  <a:lnTo>
                    <a:pt x="333" y="334"/>
                  </a:lnTo>
                  <a:close/>
                  <a:moveTo>
                    <a:pt x="167" y="0"/>
                  </a:moveTo>
                  <a:cubicBezTo>
                    <a:pt x="72" y="0"/>
                    <a:pt x="0" y="84"/>
                    <a:pt x="0" y="167"/>
                  </a:cubicBezTo>
                  <a:lnTo>
                    <a:pt x="0" y="977"/>
                  </a:lnTo>
                  <a:cubicBezTo>
                    <a:pt x="0" y="1060"/>
                    <a:pt x="72" y="1131"/>
                    <a:pt x="167" y="1131"/>
                  </a:cubicBezTo>
                  <a:lnTo>
                    <a:pt x="953" y="1131"/>
                  </a:lnTo>
                  <a:cubicBezTo>
                    <a:pt x="1048" y="1131"/>
                    <a:pt x="1119" y="1060"/>
                    <a:pt x="1119" y="977"/>
                  </a:cubicBezTo>
                  <a:lnTo>
                    <a:pt x="1119" y="167"/>
                  </a:lnTo>
                  <a:cubicBezTo>
                    <a:pt x="1119" y="84"/>
                    <a:pt x="1036"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5" name="Google Shape;14215;p89"/>
            <p:cNvSpPr/>
            <p:nvPr/>
          </p:nvSpPr>
          <p:spPr>
            <a:xfrm>
              <a:off x="2817926" y="2583131"/>
              <a:ext cx="35862" cy="35862"/>
            </a:xfrm>
            <a:custGeom>
              <a:avLst/>
              <a:gdLst/>
              <a:ahLst/>
              <a:cxnLst/>
              <a:rect l="l" t="t" r="r" b="b"/>
              <a:pathLst>
                <a:path w="1132" h="1132" extrusionOk="0">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6" name="Google Shape;14216;p89"/>
            <p:cNvSpPr/>
            <p:nvPr/>
          </p:nvSpPr>
          <p:spPr>
            <a:xfrm>
              <a:off x="2653475" y="2431859"/>
              <a:ext cx="342873" cy="275394"/>
            </a:xfrm>
            <a:custGeom>
              <a:avLst/>
              <a:gdLst/>
              <a:ahLst/>
              <a:cxnLst/>
              <a:rect l="l" t="t" r="r" b="b"/>
              <a:pathLst>
                <a:path w="10823" h="8693" extrusionOk="0">
                  <a:moveTo>
                    <a:pt x="6429" y="3001"/>
                  </a:moveTo>
                  <a:cubicBezTo>
                    <a:pt x="6715" y="3870"/>
                    <a:pt x="7489" y="4513"/>
                    <a:pt x="8406" y="4585"/>
                  </a:cubicBezTo>
                  <a:lnTo>
                    <a:pt x="8406" y="7359"/>
                  </a:lnTo>
                  <a:lnTo>
                    <a:pt x="310" y="7359"/>
                  </a:lnTo>
                  <a:lnTo>
                    <a:pt x="310" y="3001"/>
                  </a:lnTo>
                  <a:close/>
                  <a:moveTo>
                    <a:pt x="8608" y="1"/>
                  </a:moveTo>
                  <a:cubicBezTo>
                    <a:pt x="7430" y="1"/>
                    <a:pt x="6477" y="906"/>
                    <a:pt x="6358" y="2073"/>
                  </a:cubicBezTo>
                  <a:lnTo>
                    <a:pt x="4798" y="2073"/>
                  </a:lnTo>
                  <a:cubicBezTo>
                    <a:pt x="4703" y="2073"/>
                    <a:pt x="4632" y="2144"/>
                    <a:pt x="4632" y="2239"/>
                  </a:cubicBezTo>
                  <a:cubicBezTo>
                    <a:pt x="4632" y="2323"/>
                    <a:pt x="4703" y="2394"/>
                    <a:pt x="4798" y="2394"/>
                  </a:cubicBezTo>
                  <a:lnTo>
                    <a:pt x="6334" y="2394"/>
                  </a:lnTo>
                  <a:cubicBezTo>
                    <a:pt x="6334" y="2489"/>
                    <a:pt x="6358" y="2561"/>
                    <a:pt x="6370" y="2656"/>
                  </a:cubicBezTo>
                  <a:lnTo>
                    <a:pt x="167" y="2656"/>
                  </a:lnTo>
                  <a:cubicBezTo>
                    <a:pt x="72" y="2656"/>
                    <a:pt x="0" y="2727"/>
                    <a:pt x="0" y="2811"/>
                  </a:cubicBezTo>
                  <a:lnTo>
                    <a:pt x="0" y="7502"/>
                  </a:lnTo>
                  <a:cubicBezTo>
                    <a:pt x="0" y="7597"/>
                    <a:pt x="72" y="7668"/>
                    <a:pt x="167" y="7668"/>
                  </a:cubicBezTo>
                  <a:lnTo>
                    <a:pt x="8608" y="7668"/>
                  </a:lnTo>
                  <a:cubicBezTo>
                    <a:pt x="8692" y="7668"/>
                    <a:pt x="8763" y="7597"/>
                    <a:pt x="8763" y="7502"/>
                  </a:cubicBezTo>
                  <a:lnTo>
                    <a:pt x="8763" y="4561"/>
                  </a:lnTo>
                  <a:cubicBezTo>
                    <a:pt x="8858" y="4561"/>
                    <a:pt x="8966" y="4537"/>
                    <a:pt x="9049" y="4513"/>
                  </a:cubicBezTo>
                  <a:lnTo>
                    <a:pt x="9049" y="8371"/>
                  </a:lnTo>
                  <a:lnTo>
                    <a:pt x="7787" y="8371"/>
                  </a:lnTo>
                  <a:cubicBezTo>
                    <a:pt x="7692" y="8371"/>
                    <a:pt x="7620" y="8442"/>
                    <a:pt x="7620" y="8526"/>
                  </a:cubicBezTo>
                  <a:cubicBezTo>
                    <a:pt x="7620" y="8621"/>
                    <a:pt x="7692" y="8692"/>
                    <a:pt x="7787" y="8692"/>
                  </a:cubicBezTo>
                  <a:lnTo>
                    <a:pt x="9216" y="8692"/>
                  </a:lnTo>
                  <a:cubicBezTo>
                    <a:pt x="9299" y="8692"/>
                    <a:pt x="9382" y="8621"/>
                    <a:pt x="9382" y="8526"/>
                  </a:cubicBezTo>
                  <a:lnTo>
                    <a:pt x="9382" y="4406"/>
                  </a:lnTo>
                  <a:cubicBezTo>
                    <a:pt x="9632" y="4323"/>
                    <a:pt x="9858" y="4180"/>
                    <a:pt x="10061" y="4001"/>
                  </a:cubicBezTo>
                  <a:cubicBezTo>
                    <a:pt x="10466" y="3644"/>
                    <a:pt x="10728" y="3168"/>
                    <a:pt x="10823" y="2632"/>
                  </a:cubicBezTo>
                  <a:cubicBezTo>
                    <a:pt x="10823" y="2596"/>
                    <a:pt x="10763" y="2501"/>
                    <a:pt x="10668" y="2489"/>
                  </a:cubicBezTo>
                  <a:cubicBezTo>
                    <a:pt x="10656" y="2486"/>
                    <a:pt x="10643" y="2484"/>
                    <a:pt x="10630" y="2484"/>
                  </a:cubicBezTo>
                  <a:cubicBezTo>
                    <a:pt x="10558" y="2484"/>
                    <a:pt x="10488" y="2539"/>
                    <a:pt x="10478" y="2620"/>
                  </a:cubicBezTo>
                  <a:cubicBezTo>
                    <a:pt x="10359" y="3358"/>
                    <a:pt x="9835" y="3942"/>
                    <a:pt x="9168" y="4156"/>
                  </a:cubicBezTo>
                  <a:lnTo>
                    <a:pt x="9144" y="4156"/>
                  </a:lnTo>
                  <a:cubicBezTo>
                    <a:pt x="8966" y="4216"/>
                    <a:pt x="8763" y="4239"/>
                    <a:pt x="8573" y="4239"/>
                  </a:cubicBezTo>
                  <a:cubicBezTo>
                    <a:pt x="7513" y="4239"/>
                    <a:pt x="6656" y="3358"/>
                    <a:pt x="6656" y="2287"/>
                  </a:cubicBezTo>
                  <a:cubicBezTo>
                    <a:pt x="6656" y="1215"/>
                    <a:pt x="7513" y="346"/>
                    <a:pt x="8573" y="346"/>
                  </a:cubicBezTo>
                  <a:cubicBezTo>
                    <a:pt x="9513" y="346"/>
                    <a:pt x="10335" y="1061"/>
                    <a:pt x="10478" y="1989"/>
                  </a:cubicBezTo>
                  <a:cubicBezTo>
                    <a:pt x="10490" y="2084"/>
                    <a:pt x="10585" y="2144"/>
                    <a:pt x="10668" y="2144"/>
                  </a:cubicBezTo>
                  <a:cubicBezTo>
                    <a:pt x="10763" y="2132"/>
                    <a:pt x="10823" y="2037"/>
                    <a:pt x="10823" y="1953"/>
                  </a:cubicBezTo>
                  <a:cubicBezTo>
                    <a:pt x="10751" y="1418"/>
                    <a:pt x="10478" y="918"/>
                    <a:pt x="10073" y="572"/>
                  </a:cubicBezTo>
                  <a:cubicBezTo>
                    <a:pt x="9656" y="215"/>
                    <a:pt x="9144" y="1"/>
                    <a:pt x="8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7" name="Google Shape;14217;p89"/>
            <p:cNvSpPr/>
            <p:nvPr/>
          </p:nvSpPr>
          <p:spPr>
            <a:xfrm>
              <a:off x="2881286" y="2460529"/>
              <a:ext cx="87532" cy="87912"/>
            </a:xfrm>
            <a:custGeom>
              <a:avLst/>
              <a:gdLst/>
              <a:ahLst/>
              <a:cxnLst/>
              <a:rect l="l" t="t" r="r" b="b"/>
              <a:pathLst>
                <a:path w="2763" h="2775" extrusionOk="0">
                  <a:moveTo>
                    <a:pt x="1414" y="703"/>
                  </a:moveTo>
                  <a:cubicBezTo>
                    <a:pt x="1786" y="703"/>
                    <a:pt x="2084" y="1020"/>
                    <a:pt x="2084" y="1406"/>
                  </a:cubicBezTo>
                  <a:cubicBezTo>
                    <a:pt x="2084" y="1787"/>
                    <a:pt x="1775" y="2108"/>
                    <a:pt x="1394" y="2108"/>
                  </a:cubicBezTo>
                  <a:cubicBezTo>
                    <a:pt x="1013" y="2108"/>
                    <a:pt x="715" y="1787"/>
                    <a:pt x="715" y="1406"/>
                  </a:cubicBezTo>
                  <a:cubicBezTo>
                    <a:pt x="715" y="1013"/>
                    <a:pt x="1024" y="703"/>
                    <a:pt x="1394" y="703"/>
                  </a:cubicBezTo>
                  <a:cubicBezTo>
                    <a:pt x="1400" y="703"/>
                    <a:pt x="1407" y="703"/>
                    <a:pt x="1414" y="703"/>
                  </a:cubicBezTo>
                  <a:close/>
                  <a:moveTo>
                    <a:pt x="1382" y="1"/>
                  </a:moveTo>
                  <a:cubicBezTo>
                    <a:pt x="1286" y="1"/>
                    <a:pt x="1215" y="72"/>
                    <a:pt x="1215" y="167"/>
                  </a:cubicBezTo>
                  <a:lnTo>
                    <a:pt x="1215" y="370"/>
                  </a:lnTo>
                  <a:cubicBezTo>
                    <a:pt x="1048" y="406"/>
                    <a:pt x="917" y="465"/>
                    <a:pt x="786" y="560"/>
                  </a:cubicBezTo>
                  <a:lnTo>
                    <a:pt x="632" y="406"/>
                  </a:lnTo>
                  <a:cubicBezTo>
                    <a:pt x="607" y="374"/>
                    <a:pt x="559" y="356"/>
                    <a:pt x="511" y="356"/>
                  </a:cubicBezTo>
                  <a:cubicBezTo>
                    <a:pt x="467" y="356"/>
                    <a:pt x="422" y="371"/>
                    <a:pt x="393" y="406"/>
                  </a:cubicBezTo>
                  <a:cubicBezTo>
                    <a:pt x="334" y="465"/>
                    <a:pt x="322" y="584"/>
                    <a:pt x="393" y="644"/>
                  </a:cubicBezTo>
                  <a:lnTo>
                    <a:pt x="548" y="798"/>
                  </a:lnTo>
                  <a:cubicBezTo>
                    <a:pt x="453" y="929"/>
                    <a:pt x="393" y="1072"/>
                    <a:pt x="370" y="1227"/>
                  </a:cubicBezTo>
                  <a:lnTo>
                    <a:pt x="155" y="1227"/>
                  </a:lnTo>
                  <a:cubicBezTo>
                    <a:pt x="72" y="1227"/>
                    <a:pt x="0" y="1299"/>
                    <a:pt x="0" y="1394"/>
                  </a:cubicBezTo>
                  <a:cubicBezTo>
                    <a:pt x="0" y="1477"/>
                    <a:pt x="72" y="1549"/>
                    <a:pt x="155" y="1549"/>
                  </a:cubicBezTo>
                  <a:lnTo>
                    <a:pt x="370" y="1549"/>
                  </a:lnTo>
                  <a:cubicBezTo>
                    <a:pt x="393" y="1715"/>
                    <a:pt x="453" y="1870"/>
                    <a:pt x="548" y="1989"/>
                  </a:cubicBezTo>
                  <a:lnTo>
                    <a:pt x="393" y="2132"/>
                  </a:lnTo>
                  <a:cubicBezTo>
                    <a:pt x="334" y="2191"/>
                    <a:pt x="334" y="2311"/>
                    <a:pt x="393" y="2370"/>
                  </a:cubicBezTo>
                  <a:cubicBezTo>
                    <a:pt x="429" y="2406"/>
                    <a:pt x="477" y="2418"/>
                    <a:pt x="512" y="2418"/>
                  </a:cubicBezTo>
                  <a:cubicBezTo>
                    <a:pt x="560" y="2418"/>
                    <a:pt x="608" y="2394"/>
                    <a:pt x="632" y="2370"/>
                  </a:cubicBezTo>
                  <a:lnTo>
                    <a:pt x="786" y="2227"/>
                  </a:lnTo>
                  <a:cubicBezTo>
                    <a:pt x="905" y="2311"/>
                    <a:pt x="1048" y="2370"/>
                    <a:pt x="1215" y="2406"/>
                  </a:cubicBezTo>
                  <a:lnTo>
                    <a:pt x="1215" y="2608"/>
                  </a:lnTo>
                  <a:cubicBezTo>
                    <a:pt x="1215" y="2703"/>
                    <a:pt x="1286" y="2775"/>
                    <a:pt x="1382" y="2775"/>
                  </a:cubicBezTo>
                  <a:cubicBezTo>
                    <a:pt x="1465" y="2775"/>
                    <a:pt x="1548" y="2703"/>
                    <a:pt x="1548" y="2608"/>
                  </a:cubicBezTo>
                  <a:lnTo>
                    <a:pt x="1548" y="2430"/>
                  </a:lnTo>
                  <a:cubicBezTo>
                    <a:pt x="1703" y="2394"/>
                    <a:pt x="1846" y="2346"/>
                    <a:pt x="1977" y="2251"/>
                  </a:cubicBezTo>
                  <a:lnTo>
                    <a:pt x="2120" y="2394"/>
                  </a:lnTo>
                  <a:cubicBezTo>
                    <a:pt x="2156" y="2430"/>
                    <a:pt x="2203" y="2442"/>
                    <a:pt x="2239" y="2442"/>
                  </a:cubicBezTo>
                  <a:cubicBezTo>
                    <a:pt x="2286" y="2442"/>
                    <a:pt x="2334" y="2430"/>
                    <a:pt x="2358" y="2394"/>
                  </a:cubicBezTo>
                  <a:cubicBezTo>
                    <a:pt x="2417" y="2346"/>
                    <a:pt x="2441" y="2215"/>
                    <a:pt x="2358" y="2156"/>
                  </a:cubicBezTo>
                  <a:lnTo>
                    <a:pt x="2215" y="2013"/>
                  </a:lnTo>
                  <a:cubicBezTo>
                    <a:pt x="2298" y="1882"/>
                    <a:pt x="2358" y="1727"/>
                    <a:pt x="2394" y="1584"/>
                  </a:cubicBezTo>
                  <a:lnTo>
                    <a:pt x="2596" y="1584"/>
                  </a:lnTo>
                  <a:cubicBezTo>
                    <a:pt x="2691" y="1584"/>
                    <a:pt x="2763" y="1501"/>
                    <a:pt x="2763" y="1418"/>
                  </a:cubicBezTo>
                  <a:cubicBezTo>
                    <a:pt x="2763" y="1299"/>
                    <a:pt x="2691" y="1227"/>
                    <a:pt x="2608" y="1227"/>
                  </a:cubicBezTo>
                  <a:lnTo>
                    <a:pt x="2394" y="1227"/>
                  </a:lnTo>
                  <a:cubicBezTo>
                    <a:pt x="2370" y="1060"/>
                    <a:pt x="2310" y="906"/>
                    <a:pt x="2215" y="798"/>
                  </a:cubicBezTo>
                  <a:lnTo>
                    <a:pt x="2370" y="644"/>
                  </a:lnTo>
                  <a:cubicBezTo>
                    <a:pt x="2417" y="584"/>
                    <a:pt x="2417" y="465"/>
                    <a:pt x="2370" y="406"/>
                  </a:cubicBezTo>
                  <a:cubicBezTo>
                    <a:pt x="2340" y="376"/>
                    <a:pt x="2292" y="361"/>
                    <a:pt x="2245" y="361"/>
                  </a:cubicBezTo>
                  <a:cubicBezTo>
                    <a:pt x="2197" y="361"/>
                    <a:pt x="2150" y="376"/>
                    <a:pt x="2120" y="406"/>
                  </a:cubicBezTo>
                  <a:lnTo>
                    <a:pt x="1977" y="560"/>
                  </a:lnTo>
                  <a:cubicBezTo>
                    <a:pt x="1858" y="465"/>
                    <a:pt x="1715" y="406"/>
                    <a:pt x="1548" y="370"/>
                  </a:cubicBezTo>
                  <a:lnTo>
                    <a:pt x="1548" y="167"/>
                  </a:lnTo>
                  <a:cubicBezTo>
                    <a:pt x="1548" y="72"/>
                    <a:pt x="1477" y="1"/>
                    <a:pt x="1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8" name="Google Shape;14218;p89"/>
            <p:cNvSpPr/>
            <p:nvPr/>
          </p:nvSpPr>
          <p:spPr>
            <a:xfrm>
              <a:off x="2908436" y="2488059"/>
              <a:ext cx="33612" cy="33993"/>
            </a:xfrm>
            <a:custGeom>
              <a:avLst/>
              <a:gdLst/>
              <a:ahLst/>
              <a:cxnLst/>
              <a:rect l="l" t="t" r="r" b="b"/>
              <a:pathLst>
                <a:path w="1061" h="1073" extrusionOk="0">
                  <a:moveTo>
                    <a:pt x="525" y="346"/>
                  </a:moveTo>
                  <a:cubicBezTo>
                    <a:pt x="632" y="346"/>
                    <a:pt x="715" y="430"/>
                    <a:pt x="715" y="537"/>
                  </a:cubicBezTo>
                  <a:cubicBezTo>
                    <a:pt x="715" y="632"/>
                    <a:pt x="632" y="727"/>
                    <a:pt x="525" y="727"/>
                  </a:cubicBezTo>
                  <a:cubicBezTo>
                    <a:pt x="417" y="727"/>
                    <a:pt x="334" y="632"/>
                    <a:pt x="334" y="537"/>
                  </a:cubicBezTo>
                  <a:cubicBezTo>
                    <a:pt x="334" y="430"/>
                    <a:pt x="417" y="346"/>
                    <a:pt x="525" y="346"/>
                  </a:cubicBezTo>
                  <a:close/>
                  <a:moveTo>
                    <a:pt x="525" y="1"/>
                  </a:moveTo>
                  <a:cubicBezTo>
                    <a:pt x="239" y="1"/>
                    <a:pt x="1" y="239"/>
                    <a:pt x="1" y="537"/>
                  </a:cubicBezTo>
                  <a:cubicBezTo>
                    <a:pt x="1" y="834"/>
                    <a:pt x="239" y="1072"/>
                    <a:pt x="525" y="1072"/>
                  </a:cubicBezTo>
                  <a:cubicBezTo>
                    <a:pt x="810" y="1072"/>
                    <a:pt x="1048" y="834"/>
                    <a:pt x="1048" y="537"/>
                  </a:cubicBezTo>
                  <a:cubicBezTo>
                    <a:pt x="1060" y="239"/>
                    <a:pt x="822"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19" name="Google Shape;14219;p89"/>
          <p:cNvGrpSpPr/>
          <p:nvPr/>
        </p:nvGrpSpPr>
        <p:grpSpPr>
          <a:xfrm>
            <a:off x="2189142" y="2245910"/>
            <a:ext cx="365904" cy="350064"/>
            <a:chOff x="2189142" y="2421310"/>
            <a:chExt cx="365904" cy="350064"/>
          </a:xfrm>
        </p:grpSpPr>
        <p:sp>
          <p:nvSpPr>
            <p:cNvPr id="14220" name="Google Shape;14220;p89"/>
            <p:cNvSpPr/>
            <p:nvPr/>
          </p:nvSpPr>
          <p:spPr>
            <a:xfrm>
              <a:off x="2400384" y="2421310"/>
              <a:ext cx="154662" cy="162613"/>
            </a:xfrm>
            <a:custGeom>
              <a:avLst/>
              <a:gdLst/>
              <a:ahLst/>
              <a:cxnLst/>
              <a:rect l="l" t="t" r="r" b="b"/>
              <a:pathLst>
                <a:path w="4882" h="5133" extrusionOk="0">
                  <a:moveTo>
                    <a:pt x="2482" y="0"/>
                  </a:moveTo>
                  <a:cubicBezTo>
                    <a:pt x="1731" y="0"/>
                    <a:pt x="996" y="363"/>
                    <a:pt x="548" y="1036"/>
                  </a:cubicBezTo>
                  <a:cubicBezTo>
                    <a:pt x="0" y="1870"/>
                    <a:pt x="24" y="2941"/>
                    <a:pt x="619" y="3727"/>
                  </a:cubicBezTo>
                  <a:lnTo>
                    <a:pt x="560" y="4953"/>
                  </a:lnTo>
                  <a:cubicBezTo>
                    <a:pt x="560" y="5013"/>
                    <a:pt x="595" y="5073"/>
                    <a:pt x="643" y="5096"/>
                  </a:cubicBezTo>
                  <a:cubicBezTo>
                    <a:pt x="667" y="5108"/>
                    <a:pt x="702" y="5132"/>
                    <a:pt x="726" y="5132"/>
                  </a:cubicBezTo>
                  <a:cubicBezTo>
                    <a:pt x="762" y="5132"/>
                    <a:pt x="774" y="5132"/>
                    <a:pt x="798" y="5108"/>
                  </a:cubicBezTo>
                  <a:lnTo>
                    <a:pt x="1905" y="4596"/>
                  </a:lnTo>
                  <a:cubicBezTo>
                    <a:pt x="2090" y="4640"/>
                    <a:pt x="2289" y="4665"/>
                    <a:pt x="2486" y="4665"/>
                  </a:cubicBezTo>
                  <a:cubicBezTo>
                    <a:pt x="2555" y="4665"/>
                    <a:pt x="2623" y="4662"/>
                    <a:pt x="2691" y="4656"/>
                  </a:cubicBezTo>
                  <a:cubicBezTo>
                    <a:pt x="2786" y="4632"/>
                    <a:pt x="2858" y="4561"/>
                    <a:pt x="2846" y="4477"/>
                  </a:cubicBezTo>
                  <a:cubicBezTo>
                    <a:pt x="2824" y="4389"/>
                    <a:pt x="2761" y="4321"/>
                    <a:pt x="2685" y="4321"/>
                  </a:cubicBezTo>
                  <a:cubicBezTo>
                    <a:pt x="2679" y="4321"/>
                    <a:pt x="2673" y="4322"/>
                    <a:pt x="2667" y="4322"/>
                  </a:cubicBezTo>
                  <a:cubicBezTo>
                    <a:pt x="2597" y="4332"/>
                    <a:pt x="2528" y="4336"/>
                    <a:pt x="2461" y="4336"/>
                  </a:cubicBezTo>
                  <a:cubicBezTo>
                    <a:pt x="2277" y="4336"/>
                    <a:pt x="2103" y="4303"/>
                    <a:pt x="1929" y="4251"/>
                  </a:cubicBezTo>
                  <a:cubicBezTo>
                    <a:pt x="1913" y="4240"/>
                    <a:pt x="1897" y="4234"/>
                    <a:pt x="1880" y="4234"/>
                  </a:cubicBezTo>
                  <a:cubicBezTo>
                    <a:pt x="1859" y="4234"/>
                    <a:pt x="1836" y="4243"/>
                    <a:pt x="1810" y="4263"/>
                  </a:cubicBezTo>
                  <a:lnTo>
                    <a:pt x="905" y="4680"/>
                  </a:lnTo>
                  <a:lnTo>
                    <a:pt x="953" y="3680"/>
                  </a:lnTo>
                  <a:cubicBezTo>
                    <a:pt x="953" y="3632"/>
                    <a:pt x="941" y="3608"/>
                    <a:pt x="917" y="3560"/>
                  </a:cubicBezTo>
                  <a:cubicBezTo>
                    <a:pt x="381" y="2882"/>
                    <a:pt x="345" y="1941"/>
                    <a:pt x="833" y="1215"/>
                  </a:cubicBezTo>
                  <a:cubicBezTo>
                    <a:pt x="1218" y="642"/>
                    <a:pt x="1855" y="327"/>
                    <a:pt x="2504" y="327"/>
                  </a:cubicBezTo>
                  <a:cubicBezTo>
                    <a:pt x="2880" y="327"/>
                    <a:pt x="3259" y="433"/>
                    <a:pt x="3596" y="655"/>
                  </a:cubicBezTo>
                  <a:cubicBezTo>
                    <a:pt x="4048" y="953"/>
                    <a:pt x="4346" y="1405"/>
                    <a:pt x="4453" y="1929"/>
                  </a:cubicBezTo>
                  <a:cubicBezTo>
                    <a:pt x="4548" y="2441"/>
                    <a:pt x="4453" y="2989"/>
                    <a:pt x="4155" y="3418"/>
                  </a:cubicBezTo>
                  <a:cubicBezTo>
                    <a:pt x="3941" y="3727"/>
                    <a:pt x="3643" y="3977"/>
                    <a:pt x="3286" y="4132"/>
                  </a:cubicBezTo>
                  <a:cubicBezTo>
                    <a:pt x="3203" y="4156"/>
                    <a:pt x="3167" y="4263"/>
                    <a:pt x="3203" y="4346"/>
                  </a:cubicBezTo>
                  <a:cubicBezTo>
                    <a:pt x="3221" y="4419"/>
                    <a:pt x="3288" y="4450"/>
                    <a:pt x="3356" y="4450"/>
                  </a:cubicBezTo>
                  <a:cubicBezTo>
                    <a:pt x="3376" y="4450"/>
                    <a:pt x="3397" y="4447"/>
                    <a:pt x="3417" y="4442"/>
                  </a:cubicBezTo>
                  <a:cubicBezTo>
                    <a:pt x="3834" y="4263"/>
                    <a:pt x="4179" y="3977"/>
                    <a:pt x="4429" y="3608"/>
                  </a:cubicBezTo>
                  <a:cubicBezTo>
                    <a:pt x="4763" y="3108"/>
                    <a:pt x="4882" y="2477"/>
                    <a:pt x="4763" y="1882"/>
                  </a:cubicBezTo>
                  <a:cubicBezTo>
                    <a:pt x="4643" y="1274"/>
                    <a:pt x="4286" y="751"/>
                    <a:pt x="3774" y="393"/>
                  </a:cubicBezTo>
                  <a:cubicBezTo>
                    <a:pt x="3376" y="128"/>
                    <a:pt x="2926" y="0"/>
                    <a:pt x="24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1" name="Google Shape;14221;p89"/>
            <p:cNvSpPr/>
            <p:nvPr/>
          </p:nvSpPr>
          <p:spPr>
            <a:xfrm>
              <a:off x="2292862" y="2724899"/>
              <a:ext cx="168252" cy="46475"/>
            </a:xfrm>
            <a:custGeom>
              <a:avLst/>
              <a:gdLst/>
              <a:ahLst/>
              <a:cxnLst/>
              <a:rect l="l" t="t" r="r" b="b"/>
              <a:pathLst>
                <a:path w="5311" h="1467" extrusionOk="0">
                  <a:moveTo>
                    <a:pt x="5139" y="1"/>
                  </a:moveTo>
                  <a:cubicBezTo>
                    <a:pt x="5133" y="1"/>
                    <a:pt x="5127" y="1"/>
                    <a:pt x="5120" y="2"/>
                  </a:cubicBezTo>
                  <a:cubicBezTo>
                    <a:pt x="5025" y="26"/>
                    <a:pt x="4954" y="97"/>
                    <a:pt x="4966" y="193"/>
                  </a:cubicBezTo>
                  <a:cubicBezTo>
                    <a:pt x="4966" y="264"/>
                    <a:pt x="4989" y="323"/>
                    <a:pt x="4989" y="395"/>
                  </a:cubicBezTo>
                  <a:lnTo>
                    <a:pt x="4989" y="1145"/>
                  </a:lnTo>
                  <a:lnTo>
                    <a:pt x="167" y="1145"/>
                  </a:lnTo>
                  <a:cubicBezTo>
                    <a:pt x="72" y="1145"/>
                    <a:pt x="1" y="1216"/>
                    <a:pt x="1" y="1300"/>
                  </a:cubicBezTo>
                  <a:cubicBezTo>
                    <a:pt x="1" y="1395"/>
                    <a:pt x="72" y="1466"/>
                    <a:pt x="167" y="1466"/>
                  </a:cubicBezTo>
                  <a:lnTo>
                    <a:pt x="5144" y="1466"/>
                  </a:lnTo>
                  <a:cubicBezTo>
                    <a:pt x="5239" y="1466"/>
                    <a:pt x="5311" y="1395"/>
                    <a:pt x="5311" y="1300"/>
                  </a:cubicBezTo>
                  <a:lnTo>
                    <a:pt x="5311" y="395"/>
                  </a:lnTo>
                  <a:cubicBezTo>
                    <a:pt x="5311" y="323"/>
                    <a:pt x="5311" y="252"/>
                    <a:pt x="5299" y="157"/>
                  </a:cubicBezTo>
                  <a:cubicBezTo>
                    <a:pt x="5288" y="69"/>
                    <a:pt x="5216" y="1"/>
                    <a:pt x="51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2" name="Google Shape;14222;p89"/>
            <p:cNvSpPr/>
            <p:nvPr/>
          </p:nvSpPr>
          <p:spPr>
            <a:xfrm>
              <a:off x="2189142" y="2460149"/>
              <a:ext cx="266714" cy="310844"/>
            </a:xfrm>
            <a:custGeom>
              <a:avLst/>
              <a:gdLst/>
              <a:ahLst/>
              <a:cxnLst/>
              <a:rect l="l" t="t" r="r" b="b"/>
              <a:pathLst>
                <a:path w="8419" h="9812" extrusionOk="0">
                  <a:moveTo>
                    <a:pt x="3525" y="787"/>
                  </a:moveTo>
                  <a:lnTo>
                    <a:pt x="3525" y="787"/>
                  </a:lnTo>
                  <a:cubicBezTo>
                    <a:pt x="3322" y="1382"/>
                    <a:pt x="2977" y="1703"/>
                    <a:pt x="2751" y="1834"/>
                  </a:cubicBezTo>
                  <a:cubicBezTo>
                    <a:pt x="2787" y="1358"/>
                    <a:pt x="3096" y="941"/>
                    <a:pt x="3525" y="787"/>
                  </a:cubicBezTo>
                  <a:close/>
                  <a:moveTo>
                    <a:pt x="4692" y="715"/>
                  </a:moveTo>
                  <a:cubicBezTo>
                    <a:pt x="5323" y="715"/>
                    <a:pt x="5846" y="1239"/>
                    <a:pt x="5846" y="1870"/>
                  </a:cubicBezTo>
                  <a:lnTo>
                    <a:pt x="5846" y="2608"/>
                  </a:lnTo>
                  <a:cubicBezTo>
                    <a:pt x="5168" y="2561"/>
                    <a:pt x="4644" y="2215"/>
                    <a:pt x="4299" y="1596"/>
                  </a:cubicBezTo>
                  <a:cubicBezTo>
                    <a:pt x="4108" y="1251"/>
                    <a:pt x="4013" y="906"/>
                    <a:pt x="3977" y="715"/>
                  </a:cubicBezTo>
                  <a:close/>
                  <a:moveTo>
                    <a:pt x="2048" y="2454"/>
                  </a:moveTo>
                  <a:lnTo>
                    <a:pt x="2048" y="3525"/>
                  </a:lnTo>
                  <a:cubicBezTo>
                    <a:pt x="1858" y="3454"/>
                    <a:pt x="1715" y="3275"/>
                    <a:pt x="1715" y="3049"/>
                  </a:cubicBezTo>
                  <a:lnTo>
                    <a:pt x="1715" y="2930"/>
                  </a:lnTo>
                  <a:cubicBezTo>
                    <a:pt x="1715" y="2704"/>
                    <a:pt x="1846" y="2525"/>
                    <a:pt x="2048" y="2454"/>
                  </a:cubicBezTo>
                  <a:close/>
                  <a:moveTo>
                    <a:pt x="6549" y="2454"/>
                  </a:moveTo>
                  <a:cubicBezTo>
                    <a:pt x="6739" y="2537"/>
                    <a:pt x="6894" y="2715"/>
                    <a:pt x="6894" y="2930"/>
                  </a:cubicBezTo>
                  <a:lnTo>
                    <a:pt x="6894" y="3049"/>
                  </a:lnTo>
                  <a:cubicBezTo>
                    <a:pt x="6894" y="3275"/>
                    <a:pt x="6751" y="3454"/>
                    <a:pt x="6549" y="3525"/>
                  </a:cubicBezTo>
                  <a:lnTo>
                    <a:pt x="6549" y="2454"/>
                  </a:lnTo>
                  <a:close/>
                  <a:moveTo>
                    <a:pt x="3739" y="1168"/>
                  </a:moveTo>
                  <a:cubicBezTo>
                    <a:pt x="3799" y="1346"/>
                    <a:pt x="3870" y="1549"/>
                    <a:pt x="3989" y="1763"/>
                  </a:cubicBezTo>
                  <a:cubicBezTo>
                    <a:pt x="4394" y="2489"/>
                    <a:pt x="5025" y="2906"/>
                    <a:pt x="5835" y="2954"/>
                  </a:cubicBezTo>
                  <a:lnTo>
                    <a:pt x="5835" y="3251"/>
                  </a:lnTo>
                  <a:cubicBezTo>
                    <a:pt x="5846" y="3894"/>
                    <a:pt x="5501" y="4489"/>
                    <a:pt x="4942" y="4835"/>
                  </a:cubicBezTo>
                  <a:lnTo>
                    <a:pt x="4692" y="4990"/>
                  </a:lnTo>
                  <a:cubicBezTo>
                    <a:pt x="4573" y="5055"/>
                    <a:pt x="4439" y="5088"/>
                    <a:pt x="4305" y="5088"/>
                  </a:cubicBezTo>
                  <a:cubicBezTo>
                    <a:pt x="4171" y="5088"/>
                    <a:pt x="4037" y="5055"/>
                    <a:pt x="3918" y="4990"/>
                  </a:cubicBezTo>
                  <a:lnTo>
                    <a:pt x="3656" y="4835"/>
                  </a:lnTo>
                  <a:cubicBezTo>
                    <a:pt x="3096" y="4513"/>
                    <a:pt x="2751" y="3906"/>
                    <a:pt x="2751" y="3251"/>
                  </a:cubicBezTo>
                  <a:lnTo>
                    <a:pt x="2751" y="2215"/>
                  </a:lnTo>
                  <a:cubicBezTo>
                    <a:pt x="2965" y="2108"/>
                    <a:pt x="3418" y="1834"/>
                    <a:pt x="3739" y="1168"/>
                  </a:cubicBezTo>
                  <a:close/>
                  <a:moveTo>
                    <a:pt x="4942" y="5228"/>
                  </a:moveTo>
                  <a:lnTo>
                    <a:pt x="4942" y="5656"/>
                  </a:lnTo>
                  <a:cubicBezTo>
                    <a:pt x="4894" y="5656"/>
                    <a:pt x="4834" y="5668"/>
                    <a:pt x="4787" y="5668"/>
                  </a:cubicBezTo>
                  <a:cubicBezTo>
                    <a:pt x="4751" y="5549"/>
                    <a:pt x="4668" y="5454"/>
                    <a:pt x="4573" y="5382"/>
                  </a:cubicBezTo>
                  <a:cubicBezTo>
                    <a:pt x="4668" y="5359"/>
                    <a:pt x="4763" y="5335"/>
                    <a:pt x="4846" y="5275"/>
                  </a:cubicBezTo>
                  <a:lnTo>
                    <a:pt x="4942" y="5228"/>
                  </a:lnTo>
                  <a:close/>
                  <a:moveTo>
                    <a:pt x="4299" y="5656"/>
                  </a:moveTo>
                  <a:cubicBezTo>
                    <a:pt x="4406" y="5656"/>
                    <a:pt x="4477" y="5728"/>
                    <a:pt x="4477" y="5835"/>
                  </a:cubicBezTo>
                  <a:cubicBezTo>
                    <a:pt x="4477" y="5942"/>
                    <a:pt x="4406" y="6013"/>
                    <a:pt x="4299" y="6013"/>
                  </a:cubicBezTo>
                  <a:cubicBezTo>
                    <a:pt x="4215" y="6013"/>
                    <a:pt x="4120" y="5930"/>
                    <a:pt x="4120" y="5835"/>
                  </a:cubicBezTo>
                  <a:cubicBezTo>
                    <a:pt x="4120" y="5728"/>
                    <a:pt x="4192" y="5656"/>
                    <a:pt x="4299" y="5656"/>
                  </a:cubicBezTo>
                  <a:close/>
                  <a:moveTo>
                    <a:pt x="3656" y="5228"/>
                  </a:moveTo>
                  <a:lnTo>
                    <a:pt x="3751" y="5263"/>
                  </a:lnTo>
                  <a:cubicBezTo>
                    <a:pt x="3834" y="5323"/>
                    <a:pt x="3941" y="5359"/>
                    <a:pt x="4037" y="5382"/>
                  </a:cubicBezTo>
                  <a:cubicBezTo>
                    <a:pt x="3882" y="5478"/>
                    <a:pt x="3775" y="5644"/>
                    <a:pt x="3775" y="5835"/>
                  </a:cubicBezTo>
                  <a:cubicBezTo>
                    <a:pt x="3775" y="6121"/>
                    <a:pt x="4013" y="6359"/>
                    <a:pt x="4299" y="6359"/>
                  </a:cubicBezTo>
                  <a:cubicBezTo>
                    <a:pt x="4525" y="6359"/>
                    <a:pt x="4715" y="6204"/>
                    <a:pt x="4787" y="6013"/>
                  </a:cubicBezTo>
                  <a:cubicBezTo>
                    <a:pt x="4834" y="6013"/>
                    <a:pt x="4894" y="6013"/>
                    <a:pt x="4942" y="6002"/>
                  </a:cubicBezTo>
                  <a:lnTo>
                    <a:pt x="4942" y="6073"/>
                  </a:lnTo>
                  <a:lnTo>
                    <a:pt x="4299" y="6514"/>
                  </a:lnTo>
                  <a:lnTo>
                    <a:pt x="3656" y="6061"/>
                  </a:lnTo>
                  <a:lnTo>
                    <a:pt x="3656" y="5228"/>
                  </a:lnTo>
                  <a:close/>
                  <a:moveTo>
                    <a:pt x="3656" y="6466"/>
                  </a:moveTo>
                  <a:lnTo>
                    <a:pt x="4049" y="6740"/>
                  </a:lnTo>
                  <a:lnTo>
                    <a:pt x="3656" y="7204"/>
                  </a:lnTo>
                  <a:lnTo>
                    <a:pt x="3656" y="6549"/>
                  </a:lnTo>
                  <a:lnTo>
                    <a:pt x="3656" y="6466"/>
                  </a:lnTo>
                  <a:close/>
                  <a:moveTo>
                    <a:pt x="4942" y="6466"/>
                  </a:moveTo>
                  <a:lnTo>
                    <a:pt x="4942" y="6549"/>
                  </a:lnTo>
                  <a:lnTo>
                    <a:pt x="4942" y="7204"/>
                  </a:lnTo>
                  <a:lnTo>
                    <a:pt x="4549" y="6740"/>
                  </a:lnTo>
                  <a:lnTo>
                    <a:pt x="4942" y="6466"/>
                  </a:lnTo>
                  <a:close/>
                  <a:moveTo>
                    <a:pt x="3858" y="1"/>
                  </a:moveTo>
                  <a:cubicBezTo>
                    <a:pt x="2858" y="1"/>
                    <a:pt x="2048" y="799"/>
                    <a:pt x="2048" y="1799"/>
                  </a:cubicBezTo>
                  <a:lnTo>
                    <a:pt x="2048" y="2096"/>
                  </a:lnTo>
                  <a:cubicBezTo>
                    <a:pt x="1667" y="2168"/>
                    <a:pt x="1382" y="2513"/>
                    <a:pt x="1382" y="2918"/>
                  </a:cubicBezTo>
                  <a:lnTo>
                    <a:pt x="1382" y="3037"/>
                  </a:lnTo>
                  <a:cubicBezTo>
                    <a:pt x="1382" y="3501"/>
                    <a:pt x="1751" y="3870"/>
                    <a:pt x="2215" y="3870"/>
                  </a:cubicBezTo>
                  <a:cubicBezTo>
                    <a:pt x="2310" y="3870"/>
                    <a:pt x="2382" y="3799"/>
                    <a:pt x="2382" y="3704"/>
                  </a:cubicBezTo>
                  <a:lnTo>
                    <a:pt x="2382" y="2251"/>
                  </a:lnTo>
                  <a:lnTo>
                    <a:pt x="2382" y="1799"/>
                  </a:lnTo>
                  <a:cubicBezTo>
                    <a:pt x="2382" y="1001"/>
                    <a:pt x="3037" y="346"/>
                    <a:pt x="3834" y="346"/>
                  </a:cubicBezTo>
                  <a:lnTo>
                    <a:pt x="4727" y="346"/>
                  </a:lnTo>
                  <a:cubicBezTo>
                    <a:pt x="5537" y="346"/>
                    <a:pt x="6192" y="1001"/>
                    <a:pt x="6192" y="1799"/>
                  </a:cubicBezTo>
                  <a:lnTo>
                    <a:pt x="6192" y="2251"/>
                  </a:lnTo>
                  <a:lnTo>
                    <a:pt x="6192" y="4180"/>
                  </a:lnTo>
                  <a:cubicBezTo>
                    <a:pt x="6192" y="4811"/>
                    <a:pt x="5799" y="5335"/>
                    <a:pt x="5251" y="5549"/>
                  </a:cubicBezTo>
                  <a:lnTo>
                    <a:pt x="5251" y="5001"/>
                  </a:lnTo>
                  <a:cubicBezTo>
                    <a:pt x="5823" y="4597"/>
                    <a:pt x="6156" y="3930"/>
                    <a:pt x="6156" y="3227"/>
                  </a:cubicBezTo>
                  <a:lnTo>
                    <a:pt x="6156" y="1870"/>
                  </a:lnTo>
                  <a:cubicBezTo>
                    <a:pt x="6156" y="1037"/>
                    <a:pt x="5489" y="370"/>
                    <a:pt x="4656" y="370"/>
                  </a:cubicBezTo>
                  <a:lnTo>
                    <a:pt x="3894" y="370"/>
                  </a:lnTo>
                  <a:cubicBezTo>
                    <a:pt x="3834" y="370"/>
                    <a:pt x="3775" y="370"/>
                    <a:pt x="3715" y="382"/>
                  </a:cubicBezTo>
                  <a:cubicBezTo>
                    <a:pt x="2965" y="477"/>
                    <a:pt x="2394" y="1120"/>
                    <a:pt x="2394" y="1870"/>
                  </a:cubicBezTo>
                  <a:lnTo>
                    <a:pt x="2394" y="2084"/>
                  </a:lnTo>
                  <a:lnTo>
                    <a:pt x="2394" y="3227"/>
                  </a:lnTo>
                  <a:cubicBezTo>
                    <a:pt x="2394" y="3930"/>
                    <a:pt x="2739" y="4585"/>
                    <a:pt x="3299" y="5001"/>
                  </a:cubicBezTo>
                  <a:lnTo>
                    <a:pt x="3299" y="6013"/>
                  </a:lnTo>
                  <a:lnTo>
                    <a:pt x="1596" y="6561"/>
                  </a:lnTo>
                  <a:cubicBezTo>
                    <a:pt x="643" y="6859"/>
                    <a:pt x="1" y="7740"/>
                    <a:pt x="1" y="8740"/>
                  </a:cubicBezTo>
                  <a:lnTo>
                    <a:pt x="1" y="9645"/>
                  </a:lnTo>
                  <a:cubicBezTo>
                    <a:pt x="1" y="9740"/>
                    <a:pt x="72" y="9812"/>
                    <a:pt x="167" y="9812"/>
                  </a:cubicBezTo>
                  <a:lnTo>
                    <a:pt x="2739" y="9812"/>
                  </a:lnTo>
                  <a:cubicBezTo>
                    <a:pt x="2822" y="9812"/>
                    <a:pt x="2906" y="9740"/>
                    <a:pt x="2906" y="9645"/>
                  </a:cubicBezTo>
                  <a:cubicBezTo>
                    <a:pt x="2906" y="9550"/>
                    <a:pt x="2822" y="9478"/>
                    <a:pt x="2739" y="9478"/>
                  </a:cubicBezTo>
                  <a:lnTo>
                    <a:pt x="322" y="9478"/>
                  </a:lnTo>
                  <a:lnTo>
                    <a:pt x="322" y="8740"/>
                  </a:lnTo>
                  <a:cubicBezTo>
                    <a:pt x="322" y="7883"/>
                    <a:pt x="882" y="7133"/>
                    <a:pt x="1679" y="6871"/>
                  </a:cubicBezTo>
                  <a:lnTo>
                    <a:pt x="3287" y="6359"/>
                  </a:lnTo>
                  <a:lnTo>
                    <a:pt x="3287" y="6537"/>
                  </a:lnTo>
                  <a:lnTo>
                    <a:pt x="3287" y="7657"/>
                  </a:lnTo>
                  <a:cubicBezTo>
                    <a:pt x="3287" y="7728"/>
                    <a:pt x="3334" y="7788"/>
                    <a:pt x="3394" y="7811"/>
                  </a:cubicBezTo>
                  <a:cubicBezTo>
                    <a:pt x="3406" y="7811"/>
                    <a:pt x="3441" y="7835"/>
                    <a:pt x="3453" y="7835"/>
                  </a:cubicBezTo>
                  <a:cubicBezTo>
                    <a:pt x="3501" y="7835"/>
                    <a:pt x="3537" y="7811"/>
                    <a:pt x="3584" y="7776"/>
                  </a:cubicBezTo>
                  <a:lnTo>
                    <a:pt x="4275" y="6966"/>
                  </a:lnTo>
                  <a:lnTo>
                    <a:pt x="4954" y="7776"/>
                  </a:lnTo>
                  <a:cubicBezTo>
                    <a:pt x="4989" y="7811"/>
                    <a:pt x="5025" y="7835"/>
                    <a:pt x="5084" y="7835"/>
                  </a:cubicBezTo>
                  <a:cubicBezTo>
                    <a:pt x="5108" y="7835"/>
                    <a:pt x="5132" y="7835"/>
                    <a:pt x="5144" y="7811"/>
                  </a:cubicBezTo>
                  <a:cubicBezTo>
                    <a:pt x="5204" y="7788"/>
                    <a:pt x="5251" y="7728"/>
                    <a:pt x="5251" y="7657"/>
                  </a:cubicBezTo>
                  <a:lnTo>
                    <a:pt x="5251" y="6359"/>
                  </a:lnTo>
                  <a:lnTo>
                    <a:pt x="6859" y="6871"/>
                  </a:lnTo>
                  <a:cubicBezTo>
                    <a:pt x="7382" y="7037"/>
                    <a:pt x="7811" y="7430"/>
                    <a:pt x="8037" y="7918"/>
                  </a:cubicBezTo>
                  <a:cubicBezTo>
                    <a:pt x="8074" y="7991"/>
                    <a:pt x="8131" y="8022"/>
                    <a:pt x="8198" y="8022"/>
                  </a:cubicBezTo>
                  <a:cubicBezTo>
                    <a:pt x="8219" y="8022"/>
                    <a:pt x="8241" y="8019"/>
                    <a:pt x="8263" y="8014"/>
                  </a:cubicBezTo>
                  <a:cubicBezTo>
                    <a:pt x="8383" y="7990"/>
                    <a:pt x="8418" y="7895"/>
                    <a:pt x="8383" y="7799"/>
                  </a:cubicBezTo>
                  <a:cubicBezTo>
                    <a:pt x="8109" y="7216"/>
                    <a:pt x="7609" y="6775"/>
                    <a:pt x="6989" y="6561"/>
                  </a:cubicBezTo>
                  <a:lnTo>
                    <a:pt x="5287" y="6013"/>
                  </a:lnTo>
                  <a:lnTo>
                    <a:pt x="5287" y="5906"/>
                  </a:lnTo>
                  <a:cubicBezTo>
                    <a:pt x="6013" y="5680"/>
                    <a:pt x="6549" y="5001"/>
                    <a:pt x="6549" y="4180"/>
                  </a:cubicBezTo>
                  <a:lnTo>
                    <a:pt x="6549" y="3858"/>
                  </a:lnTo>
                  <a:cubicBezTo>
                    <a:pt x="6930" y="3775"/>
                    <a:pt x="7216" y="3442"/>
                    <a:pt x="7216" y="3037"/>
                  </a:cubicBezTo>
                  <a:lnTo>
                    <a:pt x="7216" y="2918"/>
                  </a:lnTo>
                  <a:cubicBezTo>
                    <a:pt x="7216" y="2513"/>
                    <a:pt x="6930" y="2168"/>
                    <a:pt x="6549" y="2096"/>
                  </a:cubicBezTo>
                  <a:lnTo>
                    <a:pt x="6549" y="1799"/>
                  </a:lnTo>
                  <a:cubicBezTo>
                    <a:pt x="6549" y="799"/>
                    <a:pt x="5739" y="1"/>
                    <a:pt x="4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3" name="Google Shape;14223;p89"/>
            <p:cNvSpPr/>
            <p:nvPr/>
          </p:nvSpPr>
          <p:spPr>
            <a:xfrm>
              <a:off x="2320012" y="2699682"/>
              <a:ext cx="10993" cy="11341"/>
            </a:xfrm>
            <a:custGeom>
              <a:avLst/>
              <a:gdLst/>
              <a:ahLst/>
              <a:cxnLst/>
              <a:rect l="l" t="t" r="r" b="b"/>
              <a:pathLst>
                <a:path w="347" h="358" extrusionOk="0">
                  <a:moveTo>
                    <a:pt x="168" y="0"/>
                  </a:moveTo>
                  <a:cubicBezTo>
                    <a:pt x="84" y="0"/>
                    <a:pt x="1" y="72"/>
                    <a:pt x="1" y="167"/>
                  </a:cubicBezTo>
                  <a:lnTo>
                    <a:pt x="1" y="191"/>
                  </a:lnTo>
                  <a:cubicBezTo>
                    <a:pt x="1" y="286"/>
                    <a:pt x="84" y="357"/>
                    <a:pt x="168" y="357"/>
                  </a:cubicBezTo>
                  <a:cubicBezTo>
                    <a:pt x="263" y="357"/>
                    <a:pt x="334" y="286"/>
                    <a:pt x="334" y="191"/>
                  </a:cubicBezTo>
                  <a:lnTo>
                    <a:pt x="334" y="167"/>
                  </a:lnTo>
                  <a:cubicBezTo>
                    <a:pt x="346"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4" name="Google Shape;14224;p89"/>
            <p:cNvSpPr/>
            <p:nvPr/>
          </p:nvSpPr>
          <p:spPr>
            <a:xfrm>
              <a:off x="2320012" y="2718151"/>
              <a:ext cx="10993" cy="11341"/>
            </a:xfrm>
            <a:custGeom>
              <a:avLst/>
              <a:gdLst/>
              <a:ahLst/>
              <a:cxnLst/>
              <a:rect l="l" t="t" r="r" b="b"/>
              <a:pathLst>
                <a:path w="347" h="358" extrusionOk="0">
                  <a:moveTo>
                    <a:pt x="168" y="1"/>
                  </a:moveTo>
                  <a:cubicBezTo>
                    <a:pt x="84" y="1"/>
                    <a:pt x="1" y="72"/>
                    <a:pt x="1" y="167"/>
                  </a:cubicBezTo>
                  <a:lnTo>
                    <a:pt x="1" y="191"/>
                  </a:lnTo>
                  <a:cubicBezTo>
                    <a:pt x="1" y="286"/>
                    <a:pt x="84" y="358"/>
                    <a:pt x="168" y="358"/>
                  </a:cubicBezTo>
                  <a:cubicBezTo>
                    <a:pt x="263" y="358"/>
                    <a:pt x="334" y="286"/>
                    <a:pt x="334" y="191"/>
                  </a:cubicBezTo>
                  <a:lnTo>
                    <a:pt x="334" y="167"/>
                  </a:lnTo>
                  <a:cubicBezTo>
                    <a:pt x="346" y="72"/>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5" name="Google Shape;14225;p89"/>
            <p:cNvSpPr/>
            <p:nvPr/>
          </p:nvSpPr>
          <p:spPr>
            <a:xfrm>
              <a:off x="2364522" y="2716662"/>
              <a:ext cx="63804" cy="30571"/>
            </a:xfrm>
            <a:custGeom>
              <a:avLst/>
              <a:gdLst/>
              <a:ahLst/>
              <a:cxnLst/>
              <a:rect l="l" t="t" r="r" b="b"/>
              <a:pathLst>
                <a:path w="2014" h="965" extrusionOk="0">
                  <a:moveTo>
                    <a:pt x="1596" y="322"/>
                  </a:moveTo>
                  <a:cubicBezTo>
                    <a:pt x="1632" y="322"/>
                    <a:pt x="1668" y="357"/>
                    <a:pt x="1668" y="405"/>
                  </a:cubicBezTo>
                  <a:lnTo>
                    <a:pt x="1668" y="560"/>
                  </a:lnTo>
                  <a:cubicBezTo>
                    <a:pt x="1668" y="607"/>
                    <a:pt x="1632" y="643"/>
                    <a:pt x="1596" y="643"/>
                  </a:cubicBezTo>
                  <a:lnTo>
                    <a:pt x="382" y="643"/>
                  </a:lnTo>
                  <a:cubicBezTo>
                    <a:pt x="346" y="643"/>
                    <a:pt x="310" y="607"/>
                    <a:pt x="310" y="560"/>
                  </a:cubicBezTo>
                  <a:lnTo>
                    <a:pt x="310" y="405"/>
                  </a:lnTo>
                  <a:cubicBezTo>
                    <a:pt x="310" y="357"/>
                    <a:pt x="346" y="322"/>
                    <a:pt x="382" y="322"/>
                  </a:cubicBezTo>
                  <a:close/>
                  <a:moveTo>
                    <a:pt x="406" y="0"/>
                  </a:moveTo>
                  <a:cubicBezTo>
                    <a:pt x="180" y="0"/>
                    <a:pt x="1" y="179"/>
                    <a:pt x="1" y="405"/>
                  </a:cubicBezTo>
                  <a:lnTo>
                    <a:pt x="1" y="572"/>
                  </a:lnTo>
                  <a:cubicBezTo>
                    <a:pt x="1" y="786"/>
                    <a:pt x="180" y="964"/>
                    <a:pt x="406" y="964"/>
                  </a:cubicBezTo>
                  <a:lnTo>
                    <a:pt x="1608" y="964"/>
                  </a:lnTo>
                  <a:cubicBezTo>
                    <a:pt x="1834" y="964"/>
                    <a:pt x="2013" y="786"/>
                    <a:pt x="2013" y="572"/>
                  </a:cubicBezTo>
                  <a:lnTo>
                    <a:pt x="2013" y="405"/>
                  </a:lnTo>
                  <a:cubicBezTo>
                    <a:pt x="2013" y="179"/>
                    <a:pt x="1834"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6" name="Google Shape;14226;p89"/>
            <p:cNvSpPr/>
            <p:nvPr/>
          </p:nvSpPr>
          <p:spPr>
            <a:xfrm>
              <a:off x="2437323" y="2454510"/>
              <a:ext cx="82273" cy="83002"/>
            </a:xfrm>
            <a:custGeom>
              <a:avLst/>
              <a:gdLst/>
              <a:ahLst/>
              <a:cxnLst/>
              <a:rect l="l" t="t" r="r" b="b"/>
              <a:pathLst>
                <a:path w="2597" h="2620" extrusionOk="0">
                  <a:moveTo>
                    <a:pt x="1299" y="655"/>
                  </a:moveTo>
                  <a:cubicBezTo>
                    <a:pt x="1656" y="655"/>
                    <a:pt x="1942" y="953"/>
                    <a:pt x="1942" y="1310"/>
                  </a:cubicBezTo>
                  <a:cubicBezTo>
                    <a:pt x="1930" y="1667"/>
                    <a:pt x="1644" y="1965"/>
                    <a:pt x="1299" y="1965"/>
                  </a:cubicBezTo>
                  <a:cubicBezTo>
                    <a:pt x="941" y="1965"/>
                    <a:pt x="668" y="1667"/>
                    <a:pt x="668" y="1310"/>
                  </a:cubicBezTo>
                  <a:cubicBezTo>
                    <a:pt x="668" y="953"/>
                    <a:pt x="941" y="655"/>
                    <a:pt x="1299" y="655"/>
                  </a:cubicBezTo>
                  <a:close/>
                  <a:moveTo>
                    <a:pt x="1299" y="0"/>
                  </a:moveTo>
                  <a:cubicBezTo>
                    <a:pt x="1215" y="0"/>
                    <a:pt x="1132" y="72"/>
                    <a:pt x="1132" y="167"/>
                  </a:cubicBezTo>
                  <a:lnTo>
                    <a:pt x="1132" y="346"/>
                  </a:lnTo>
                  <a:cubicBezTo>
                    <a:pt x="989" y="369"/>
                    <a:pt x="858" y="429"/>
                    <a:pt x="751" y="500"/>
                  </a:cubicBezTo>
                  <a:lnTo>
                    <a:pt x="620" y="369"/>
                  </a:lnTo>
                  <a:cubicBezTo>
                    <a:pt x="590" y="340"/>
                    <a:pt x="546" y="325"/>
                    <a:pt x="501" y="325"/>
                  </a:cubicBezTo>
                  <a:cubicBezTo>
                    <a:pt x="456" y="325"/>
                    <a:pt x="412" y="340"/>
                    <a:pt x="382" y="369"/>
                  </a:cubicBezTo>
                  <a:cubicBezTo>
                    <a:pt x="322" y="429"/>
                    <a:pt x="322" y="548"/>
                    <a:pt x="382" y="607"/>
                  </a:cubicBezTo>
                  <a:lnTo>
                    <a:pt x="513" y="750"/>
                  </a:lnTo>
                  <a:cubicBezTo>
                    <a:pt x="441" y="857"/>
                    <a:pt x="382" y="1000"/>
                    <a:pt x="346" y="1143"/>
                  </a:cubicBezTo>
                  <a:lnTo>
                    <a:pt x="168" y="1143"/>
                  </a:lnTo>
                  <a:cubicBezTo>
                    <a:pt x="84" y="1143"/>
                    <a:pt x="1" y="1227"/>
                    <a:pt x="1" y="1310"/>
                  </a:cubicBezTo>
                  <a:cubicBezTo>
                    <a:pt x="1" y="1405"/>
                    <a:pt x="84" y="1477"/>
                    <a:pt x="168" y="1477"/>
                  </a:cubicBezTo>
                  <a:lnTo>
                    <a:pt x="346" y="1477"/>
                  </a:lnTo>
                  <a:cubicBezTo>
                    <a:pt x="382" y="1619"/>
                    <a:pt x="441" y="1762"/>
                    <a:pt x="513" y="1881"/>
                  </a:cubicBezTo>
                  <a:lnTo>
                    <a:pt x="382" y="2012"/>
                  </a:lnTo>
                  <a:cubicBezTo>
                    <a:pt x="322" y="2072"/>
                    <a:pt x="322" y="2191"/>
                    <a:pt x="382" y="2251"/>
                  </a:cubicBezTo>
                  <a:cubicBezTo>
                    <a:pt x="406" y="2274"/>
                    <a:pt x="453" y="2298"/>
                    <a:pt x="501" y="2298"/>
                  </a:cubicBezTo>
                  <a:cubicBezTo>
                    <a:pt x="537" y="2298"/>
                    <a:pt x="584" y="2274"/>
                    <a:pt x="620" y="2251"/>
                  </a:cubicBezTo>
                  <a:lnTo>
                    <a:pt x="751" y="2120"/>
                  </a:lnTo>
                  <a:cubicBezTo>
                    <a:pt x="870" y="2191"/>
                    <a:pt x="1001" y="2251"/>
                    <a:pt x="1132" y="2274"/>
                  </a:cubicBezTo>
                  <a:lnTo>
                    <a:pt x="1132" y="2453"/>
                  </a:lnTo>
                  <a:cubicBezTo>
                    <a:pt x="1132" y="2548"/>
                    <a:pt x="1215" y="2620"/>
                    <a:pt x="1299" y="2620"/>
                  </a:cubicBezTo>
                  <a:cubicBezTo>
                    <a:pt x="1394" y="2620"/>
                    <a:pt x="1465" y="2548"/>
                    <a:pt x="1465" y="2453"/>
                  </a:cubicBezTo>
                  <a:lnTo>
                    <a:pt x="1465" y="2274"/>
                  </a:lnTo>
                  <a:cubicBezTo>
                    <a:pt x="1608" y="2251"/>
                    <a:pt x="1751" y="2191"/>
                    <a:pt x="1846" y="2120"/>
                  </a:cubicBezTo>
                  <a:lnTo>
                    <a:pt x="1989" y="2251"/>
                  </a:lnTo>
                  <a:cubicBezTo>
                    <a:pt x="2013" y="2274"/>
                    <a:pt x="2061" y="2298"/>
                    <a:pt x="2108" y="2298"/>
                  </a:cubicBezTo>
                  <a:cubicBezTo>
                    <a:pt x="2144" y="2298"/>
                    <a:pt x="2192" y="2274"/>
                    <a:pt x="2227" y="2251"/>
                  </a:cubicBezTo>
                  <a:cubicBezTo>
                    <a:pt x="2287" y="2191"/>
                    <a:pt x="2287" y="2072"/>
                    <a:pt x="2227" y="2012"/>
                  </a:cubicBezTo>
                  <a:lnTo>
                    <a:pt x="2084" y="1881"/>
                  </a:lnTo>
                  <a:cubicBezTo>
                    <a:pt x="2168" y="1762"/>
                    <a:pt x="2227" y="1619"/>
                    <a:pt x="2251" y="1477"/>
                  </a:cubicBezTo>
                  <a:lnTo>
                    <a:pt x="2430" y="1477"/>
                  </a:lnTo>
                  <a:cubicBezTo>
                    <a:pt x="2525" y="1477"/>
                    <a:pt x="2596" y="1405"/>
                    <a:pt x="2596" y="1310"/>
                  </a:cubicBezTo>
                  <a:cubicBezTo>
                    <a:pt x="2596" y="1227"/>
                    <a:pt x="2525" y="1143"/>
                    <a:pt x="2430" y="1143"/>
                  </a:cubicBezTo>
                  <a:lnTo>
                    <a:pt x="2251" y="1143"/>
                  </a:lnTo>
                  <a:cubicBezTo>
                    <a:pt x="2227" y="1000"/>
                    <a:pt x="2168" y="869"/>
                    <a:pt x="2096" y="750"/>
                  </a:cubicBezTo>
                  <a:lnTo>
                    <a:pt x="2227" y="607"/>
                  </a:lnTo>
                  <a:cubicBezTo>
                    <a:pt x="2287" y="548"/>
                    <a:pt x="2287" y="429"/>
                    <a:pt x="2227" y="369"/>
                  </a:cubicBezTo>
                  <a:cubicBezTo>
                    <a:pt x="2198" y="340"/>
                    <a:pt x="2153" y="325"/>
                    <a:pt x="2108" y="325"/>
                  </a:cubicBezTo>
                  <a:cubicBezTo>
                    <a:pt x="2064" y="325"/>
                    <a:pt x="2019" y="340"/>
                    <a:pt x="1989" y="369"/>
                  </a:cubicBezTo>
                  <a:lnTo>
                    <a:pt x="1846" y="500"/>
                  </a:lnTo>
                  <a:cubicBezTo>
                    <a:pt x="1727" y="429"/>
                    <a:pt x="1596" y="369"/>
                    <a:pt x="1465" y="346"/>
                  </a:cubicBezTo>
                  <a:lnTo>
                    <a:pt x="1465" y="167"/>
                  </a:lnTo>
                  <a:cubicBezTo>
                    <a:pt x="1465" y="72"/>
                    <a:pt x="1394" y="0"/>
                    <a:pt x="1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7" name="Google Shape;14227;p89"/>
            <p:cNvSpPr/>
            <p:nvPr/>
          </p:nvSpPr>
          <p:spPr>
            <a:xfrm>
              <a:off x="2462603" y="2479759"/>
              <a:ext cx="32092" cy="32092"/>
            </a:xfrm>
            <a:custGeom>
              <a:avLst/>
              <a:gdLst/>
              <a:ahLst/>
              <a:cxnLst/>
              <a:rect l="l" t="t" r="r" b="b"/>
              <a:pathLst>
                <a:path w="1013" h="1013" extrusionOk="0">
                  <a:moveTo>
                    <a:pt x="501" y="358"/>
                  </a:moveTo>
                  <a:cubicBezTo>
                    <a:pt x="596" y="358"/>
                    <a:pt x="667" y="441"/>
                    <a:pt x="667" y="525"/>
                  </a:cubicBezTo>
                  <a:cubicBezTo>
                    <a:pt x="667" y="620"/>
                    <a:pt x="596" y="692"/>
                    <a:pt x="501" y="692"/>
                  </a:cubicBezTo>
                  <a:cubicBezTo>
                    <a:pt x="417" y="692"/>
                    <a:pt x="346" y="620"/>
                    <a:pt x="346" y="525"/>
                  </a:cubicBezTo>
                  <a:cubicBezTo>
                    <a:pt x="346" y="441"/>
                    <a:pt x="417" y="358"/>
                    <a:pt x="501" y="358"/>
                  </a:cubicBezTo>
                  <a:close/>
                  <a:moveTo>
                    <a:pt x="501" y="1"/>
                  </a:moveTo>
                  <a:cubicBezTo>
                    <a:pt x="227" y="1"/>
                    <a:pt x="1" y="227"/>
                    <a:pt x="1" y="513"/>
                  </a:cubicBezTo>
                  <a:cubicBezTo>
                    <a:pt x="1" y="799"/>
                    <a:pt x="227" y="1013"/>
                    <a:pt x="501" y="1013"/>
                  </a:cubicBezTo>
                  <a:cubicBezTo>
                    <a:pt x="786" y="1013"/>
                    <a:pt x="1013" y="799"/>
                    <a:pt x="1013" y="513"/>
                  </a:cubicBezTo>
                  <a:cubicBezTo>
                    <a:pt x="1001" y="251"/>
                    <a:pt x="774"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8" name="Google Shape;14228;p89"/>
            <p:cNvSpPr/>
            <p:nvPr/>
          </p:nvSpPr>
          <p:spPr>
            <a:xfrm>
              <a:off x="2314373" y="2546921"/>
              <a:ext cx="21891" cy="36242"/>
            </a:xfrm>
            <a:custGeom>
              <a:avLst/>
              <a:gdLst/>
              <a:ahLst/>
              <a:cxnLst/>
              <a:rect l="l" t="t" r="r" b="b"/>
              <a:pathLst>
                <a:path w="691" h="1144" extrusionOk="0">
                  <a:moveTo>
                    <a:pt x="167" y="0"/>
                  </a:moveTo>
                  <a:cubicBezTo>
                    <a:pt x="72" y="0"/>
                    <a:pt x="0" y="72"/>
                    <a:pt x="0" y="167"/>
                  </a:cubicBezTo>
                  <a:lnTo>
                    <a:pt x="0" y="988"/>
                  </a:lnTo>
                  <a:cubicBezTo>
                    <a:pt x="0" y="1072"/>
                    <a:pt x="72" y="1143"/>
                    <a:pt x="167" y="1143"/>
                  </a:cubicBezTo>
                  <a:lnTo>
                    <a:pt x="524" y="1143"/>
                  </a:lnTo>
                  <a:cubicBezTo>
                    <a:pt x="620" y="1143"/>
                    <a:pt x="691" y="1072"/>
                    <a:pt x="691" y="988"/>
                  </a:cubicBezTo>
                  <a:cubicBezTo>
                    <a:pt x="691" y="893"/>
                    <a:pt x="620" y="822"/>
                    <a:pt x="524" y="822"/>
                  </a:cubicBezTo>
                  <a:lnTo>
                    <a:pt x="334" y="822"/>
                  </a:ln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229" name="Google Shape;14229;p89"/>
          <p:cNvSpPr/>
          <p:nvPr/>
        </p:nvSpPr>
        <p:spPr>
          <a:xfrm>
            <a:off x="3518751" y="2239859"/>
            <a:ext cx="364003" cy="361405"/>
          </a:xfrm>
          <a:custGeom>
            <a:avLst/>
            <a:gdLst/>
            <a:ahLst/>
            <a:cxnLst/>
            <a:rect l="l" t="t" r="r" b="b"/>
            <a:pathLst>
              <a:path w="11490" h="11408" extrusionOk="0">
                <a:moveTo>
                  <a:pt x="9311" y="394"/>
                </a:moveTo>
                <a:lnTo>
                  <a:pt x="11073" y="2144"/>
                </a:lnTo>
                <a:lnTo>
                  <a:pt x="10537" y="2680"/>
                </a:lnTo>
                <a:lnTo>
                  <a:pt x="10513" y="2668"/>
                </a:lnTo>
                <a:lnTo>
                  <a:pt x="8799" y="942"/>
                </a:lnTo>
                <a:lnTo>
                  <a:pt x="9311" y="394"/>
                </a:lnTo>
                <a:close/>
                <a:moveTo>
                  <a:pt x="2846" y="1299"/>
                </a:moveTo>
                <a:lnTo>
                  <a:pt x="3000" y="1465"/>
                </a:lnTo>
                <a:cubicBezTo>
                  <a:pt x="3228" y="1693"/>
                  <a:pt x="3531" y="1812"/>
                  <a:pt x="3838" y="1812"/>
                </a:cubicBezTo>
                <a:cubicBezTo>
                  <a:pt x="3852" y="1812"/>
                  <a:pt x="3867" y="1811"/>
                  <a:pt x="3881" y="1811"/>
                </a:cubicBezTo>
                <a:cubicBezTo>
                  <a:pt x="4524" y="1775"/>
                  <a:pt x="5334" y="1704"/>
                  <a:pt x="5763" y="1596"/>
                </a:cubicBezTo>
                <a:cubicBezTo>
                  <a:pt x="5775" y="1608"/>
                  <a:pt x="5798" y="1656"/>
                  <a:pt x="5834" y="1692"/>
                </a:cubicBezTo>
                <a:cubicBezTo>
                  <a:pt x="5858" y="1835"/>
                  <a:pt x="5798" y="1989"/>
                  <a:pt x="5667" y="2073"/>
                </a:cubicBezTo>
                <a:lnTo>
                  <a:pt x="4715" y="2466"/>
                </a:lnTo>
                <a:cubicBezTo>
                  <a:pt x="4655" y="2477"/>
                  <a:pt x="4632" y="2537"/>
                  <a:pt x="4608" y="2585"/>
                </a:cubicBezTo>
                <a:cubicBezTo>
                  <a:pt x="4596" y="2644"/>
                  <a:pt x="4608" y="2704"/>
                  <a:pt x="4655" y="2728"/>
                </a:cubicBezTo>
                <a:lnTo>
                  <a:pt x="5513" y="3597"/>
                </a:lnTo>
                <a:lnTo>
                  <a:pt x="5227" y="3894"/>
                </a:lnTo>
                <a:lnTo>
                  <a:pt x="4929" y="3597"/>
                </a:lnTo>
                <a:cubicBezTo>
                  <a:pt x="4899" y="3567"/>
                  <a:pt x="4852" y="3552"/>
                  <a:pt x="4806" y="3552"/>
                </a:cubicBezTo>
                <a:cubicBezTo>
                  <a:pt x="4760" y="3552"/>
                  <a:pt x="4715" y="3567"/>
                  <a:pt x="4691" y="3597"/>
                </a:cubicBezTo>
                <a:cubicBezTo>
                  <a:pt x="4632" y="3656"/>
                  <a:pt x="4632" y="3775"/>
                  <a:pt x="4691" y="3835"/>
                </a:cubicBezTo>
                <a:lnTo>
                  <a:pt x="4989" y="4132"/>
                </a:lnTo>
                <a:lnTo>
                  <a:pt x="4691" y="4430"/>
                </a:lnTo>
                <a:lnTo>
                  <a:pt x="4191" y="3930"/>
                </a:lnTo>
                <a:cubicBezTo>
                  <a:pt x="4161" y="3900"/>
                  <a:pt x="4117" y="3885"/>
                  <a:pt x="4072" y="3885"/>
                </a:cubicBezTo>
                <a:cubicBezTo>
                  <a:pt x="4027" y="3885"/>
                  <a:pt x="3983" y="3900"/>
                  <a:pt x="3953" y="3930"/>
                </a:cubicBezTo>
                <a:cubicBezTo>
                  <a:pt x="3893" y="3990"/>
                  <a:pt x="3893" y="4109"/>
                  <a:pt x="3953" y="4168"/>
                </a:cubicBezTo>
                <a:lnTo>
                  <a:pt x="4441" y="4668"/>
                </a:lnTo>
                <a:lnTo>
                  <a:pt x="4143" y="4966"/>
                </a:lnTo>
                <a:lnTo>
                  <a:pt x="3846" y="4668"/>
                </a:lnTo>
                <a:cubicBezTo>
                  <a:pt x="3822" y="4638"/>
                  <a:pt x="3777" y="4624"/>
                  <a:pt x="3731" y="4624"/>
                </a:cubicBezTo>
                <a:cubicBezTo>
                  <a:pt x="3685" y="4624"/>
                  <a:pt x="3637" y="4638"/>
                  <a:pt x="3608" y="4668"/>
                </a:cubicBezTo>
                <a:cubicBezTo>
                  <a:pt x="3548" y="4728"/>
                  <a:pt x="3548" y="4847"/>
                  <a:pt x="3608" y="4906"/>
                </a:cubicBezTo>
                <a:lnTo>
                  <a:pt x="3905" y="5204"/>
                </a:lnTo>
                <a:lnTo>
                  <a:pt x="3608" y="5502"/>
                </a:lnTo>
                <a:lnTo>
                  <a:pt x="1976" y="3859"/>
                </a:lnTo>
                <a:cubicBezTo>
                  <a:pt x="1929" y="3811"/>
                  <a:pt x="1881" y="3751"/>
                  <a:pt x="1857" y="3680"/>
                </a:cubicBezTo>
                <a:cubicBezTo>
                  <a:pt x="1822" y="3620"/>
                  <a:pt x="1810" y="3549"/>
                  <a:pt x="1810" y="3478"/>
                </a:cubicBezTo>
                <a:cubicBezTo>
                  <a:pt x="1798" y="3335"/>
                  <a:pt x="1750" y="3216"/>
                  <a:pt x="1667" y="3132"/>
                </a:cubicBezTo>
                <a:lnTo>
                  <a:pt x="1334" y="2799"/>
                </a:lnTo>
                <a:lnTo>
                  <a:pt x="2846" y="1299"/>
                </a:lnTo>
                <a:close/>
                <a:moveTo>
                  <a:pt x="7882" y="5954"/>
                </a:moveTo>
                <a:lnTo>
                  <a:pt x="9525" y="7597"/>
                </a:lnTo>
                <a:cubicBezTo>
                  <a:pt x="9620" y="7704"/>
                  <a:pt x="9680" y="7835"/>
                  <a:pt x="9680" y="7966"/>
                </a:cubicBezTo>
                <a:cubicBezTo>
                  <a:pt x="9680" y="8026"/>
                  <a:pt x="9704" y="8085"/>
                  <a:pt x="9727" y="8145"/>
                </a:cubicBezTo>
                <a:cubicBezTo>
                  <a:pt x="9763" y="8204"/>
                  <a:pt x="9787" y="8252"/>
                  <a:pt x="9835" y="8300"/>
                </a:cubicBezTo>
                <a:lnTo>
                  <a:pt x="10156" y="8621"/>
                </a:lnTo>
                <a:lnTo>
                  <a:pt x="8680" y="10145"/>
                </a:lnTo>
                <a:lnTo>
                  <a:pt x="8513" y="9978"/>
                </a:lnTo>
                <a:cubicBezTo>
                  <a:pt x="8286" y="9751"/>
                  <a:pt x="7993" y="9632"/>
                  <a:pt x="7677" y="9632"/>
                </a:cubicBezTo>
                <a:cubicBezTo>
                  <a:pt x="7662" y="9632"/>
                  <a:pt x="7647" y="9633"/>
                  <a:pt x="7632" y="9633"/>
                </a:cubicBezTo>
                <a:cubicBezTo>
                  <a:pt x="6989" y="9669"/>
                  <a:pt x="6179" y="9740"/>
                  <a:pt x="5763" y="9847"/>
                </a:cubicBezTo>
                <a:cubicBezTo>
                  <a:pt x="5739" y="9824"/>
                  <a:pt x="5715" y="9788"/>
                  <a:pt x="5679" y="9752"/>
                </a:cubicBezTo>
                <a:cubicBezTo>
                  <a:pt x="5656" y="9609"/>
                  <a:pt x="5715" y="9455"/>
                  <a:pt x="5846" y="9371"/>
                </a:cubicBezTo>
                <a:lnTo>
                  <a:pt x="6799" y="8978"/>
                </a:lnTo>
                <a:cubicBezTo>
                  <a:pt x="6858" y="8966"/>
                  <a:pt x="6894" y="8907"/>
                  <a:pt x="6906" y="8859"/>
                </a:cubicBezTo>
                <a:cubicBezTo>
                  <a:pt x="6918" y="8800"/>
                  <a:pt x="6906" y="8740"/>
                  <a:pt x="6858" y="8716"/>
                </a:cubicBezTo>
                <a:lnTo>
                  <a:pt x="6001" y="7847"/>
                </a:lnTo>
                <a:lnTo>
                  <a:pt x="6298" y="7550"/>
                </a:lnTo>
                <a:lnTo>
                  <a:pt x="6596" y="7847"/>
                </a:lnTo>
                <a:cubicBezTo>
                  <a:pt x="6620" y="7883"/>
                  <a:pt x="6668" y="7895"/>
                  <a:pt x="6715" y="7895"/>
                </a:cubicBezTo>
                <a:cubicBezTo>
                  <a:pt x="6751" y="7895"/>
                  <a:pt x="6799" y="7883"/>
                  <a:pt x="6834" y="7847"/>
                </a:cubicBezTo>
                <a:cubicBezTo>
                  <a:pt x="6894" y="7788"/>
                  <a:pt x="6894" y="7669"/>
                  <a:pt x="6834" y="7609"/>
                </a:cubicBezTo>
                <a:lnTo>
                  <a:pt x="6537" y="7311"/>
                </a:lnTo>
                <a:lnTo>
                  <a:pt x="6834" y="7014"/>
                </a:lnTo>
                <a:lnTo>
                  <a:pt x="7322" y="7502"/>
                </a:lnTo>
                <a:cubicBezTo>
                  <a:pt x="7346" y="7538"/>
                  <a:pt x="7394" y="7550"/>
                  <a:pt x="7441" y="7550"/>
                </a:cubicBezTo>
                <a:cubicBezTo>
                  <a:pt x="7477" y="7550"/>
                  <a:pt x="7525" y="7538"/>
                  <a:pt x="7561" y="7502"/>
                </a:cubicBezTo>
                <a:cubicBezTo>
                  <a:pt x="7620" y="7442"/>
                  <a:pt x="7620" y="7323"/>
                  <a:pt x="7561" y="7264"/>
                </a:cubicBezTo>
                <a:lnTo>
                  <a:pt x="7072" y="6776"/>
                </a:lnTo>
                <a:lnTo>
                  <a:pt x="7263" y="6585"/>
                </a:lnTo>
                <a:lnTo>
                  <a:pt x="7346" y="6490"/>
                </a:lnTo>
                <a:lnTo>
                  <a:pt x="7644" y="6788"/>
                </a:lnTo>
                <a:cubicBezTo>
                  <a:pt x="7680" y="6823"/>
                  <a:pt x="7715" y="6835"/>
                  <a:pt x="7763" y="6835"/>
                </a:cubicBezTo>
                <a:cubicBezTo>
                  <a:pt x="7811" y="6835"/>
                  <a:pt x="7858" y="6823"/>
                  <a:pt x="7882" y="6788"/>
                </a:cubicBezTo>
                <a:cubicBezTo>
                  <a:pt x="7942" y="6728"/>
                  <a:pt x="7942" y="6609"/>
                  <a:pt x="7882" y="6549"/>
                </a:cubicBezTo>
                <a:lnTo>
                  <a:pt x="7584" y="6252"/>
                </a:lnTo>
                <a:lnTo>
                  <a:pt x="7882" y="5954"/>
                </a:lnTo>
                <a:close/>
                <a:moveTo>
                  <a:pt x="964" y="8752"/>
                </a:moveTo>
                <a:lnTo>
                  <a:pt x="976" y="8776"/>
                </a:lnTo>
                <a:lnTo>
                  <a:pt x="2703" y="10502"/>
                </a:lnTo>
                <a:lnTo>
                  <a:pt x="2191" y="11050"/>
                </a:lnTo>
                <a:lnTo>
                  <a:pt x="429" y="9288"/>
                </a:lnTo>
                <a:lnTo>
                  <a:pt x="964" y="8752"/>
                </a:lnTo>
                <a:close/>
                <a:moveTo>
                  <a:pt x="10537" y="8752"/>
                </a:moveTo>
                <a:lnTo>
                  <a:pt x="11073" y="9288"/>
                </a:lnTo>
                <a:lnTo>
                  <a:pt x="9311" y="11050"/>
                </a:lnTo>
                <a:lnTo>
                  <a:pt x="8775" y="10514"/>
                </a:lnTo>
                <a:lnTo>
                  <a:pt x="8799" y="10490"/>
                </a:lnTo>
                <a:lnTo>
                  <a:pt x="10525" y="8764"/>
                </a:lnTo>
                <a:lnTo>
                  <a:pt x="10537" y="8752"/>
                </a:lnTo>
                <a:close/>
                <a:moveTo>
                  <a:pt x="2203" y="1"/>
                </a:moveTo>
                <a:cubicBezTo>
                  <a:pt x="2155" y="1"/>
                  <a:pt x="2107" y="13"/>
                  <a:pt x="2084" y="49"/>
                </a:cubicBezTo>
                <a:lnTo>
                  <a:pt x="1429" y="703"/>
                </a:lnTo>
                <a:cubicBezTo>
                  <a:pt x="1369" y="763"/>
                  <a:pt x="1369" y="882"/>
                  <a:pt x="1429" y="942"/>
                </a:cubicBezTo>
                <a:cubicBezTo>
                  <a:pt x="1459" y="971"/>
                  <a:pt x="1503" y="986"/>
                  <a:pt x="1548" y="986"/>
                </a:cubicBezTo>
                <a:cubicBezTo>
                  <a:pt x="1592" y="986"/>
                  <a:pt x="1637" y="971"/>
                  <a:pt x="1667" y="942"/>
                </a:cubicBezTo>
                <a:lnTo>
                  <a:pt x="2203" y="406"/>
                </a:lnTo>
                <a:lnTo>
                  <a:pt x="2738" y="942"/>
                </a:lnTo>
                <a:lnTo>
                  <a:pt x="2727" y="953"/>
                </a:lnTo>
                <a:lnTo>
                  <a:pt x="964" y="2668"/>
                </a:lnTo>
                <a:lnTo>
                  <a:pt x="953" y="2680"/>
                </a:lnTo>
                <a:lnTo>
                  <a:pt x="417" y="2144"/>
                </a:lnTo>
                <a:lnTo>
                  <a:pt x="1155" y="1406"/>
                </a:lnTo>
                <a:cubicBezTo>
                  <a:pt x="1214" y="1346"/>
                  <a:pt x="1214" y="1227"/>
                  <a:pt x="1155" y="1168"/>
                </a:cubicBezTo>
                <a:cubicBezTo>
                  <a:pt x="1125" y="1138"/>
                  <a:pt x="1081" y="1123"/>
                  <a:pt x="1036" y="1123"/>
                </a:cubicBezTo>
                <a:cubicBezTo>
                  <a:pt x="991" y="1123"/>
                  <a:pt x="947" y="1138"/>
                  <a:pt x="917" y="1168"/>
                </a:cubicBezTo>
                <a:lnTo>
                  <a:pt x="60" y="2025"/>
                </a:lnTo>
                <a:cubicBezTo>
                  <a:pt x="24" y="2061"/>
                  <a:pt x="12" y="2096"/>
                  <a:pt x="12" y="2144"/>
                </a:cubicBezTo>
                <a:cubicBezTo>
                  <a:pt x="12" y="2192"/>
                  <a:pt x="24" y="2239"/>
                  <a:pt x="60" y="2263"/>
                </a:cubicBezTo>
                <a:lnTo>
                  <a:pt x="833" y="3037"/>
                </a:lnTo>
                <a:cubicBezTo>
                  <a:pt x="857" y="3073"/>
                  <a:pt x="905" y="3085"/>
                  <a:pt x="953" y="3085"/>
                </a:cubicBezTo>
                <a:cubicBezTo>
                  <a:pt x="1000" y="3085"/>
                  <a:pt x="1036" y="3073"/>
                  <a:pt x="1072" y="3037"/>
                </a:cubicBezTo>
                <a:lnTo>
                  <a:pt x="1084" y="3025"/>
                </a:lnTo>
                <a:lnTo>
                  <a:pt x="1417" y="3347"/>
                </a:lnTo>
                <a:cubicBezTo>
                  <a:pt x="1441" y="3382"/>
                  <a:pt x="1476" y="3430"/>
                  <a:pt x="1476" y="3466"/>
                </a:cubicBezTo>
                <a:cubicBezTo>
                  <a:pt x="1488" y="3573"/>
                  <a:pt x="1500" y="3692"/>
                  <a:pt x="1548" y="3787"/>
                </a:cubicBezTo>
                <a:cubicBezTo>
                  <a:pt x="1595" y="3882"/>
                  <a:pt x="1655" y="3978"/>
                  <a:pt x="1738" y="4049"/>
                </a:cubicBezTo>
                <a:lnTo>
                  <a:pt x="3381" y="5692"/>
                </a:lnTo>
                <a:lnTo>
                  <a:pt x="2691" y="6371"/>
                </a:lnTo>
                <a:lnTo>
                  <a:pt x="2393" y="5645"/>
                </a:lnTo>
                <a:cubicBezTo>
                  <a:pt x="2393" y="5645"/>
                  <a:pt x="2393" y="5633"/>
                  <a:pt x="2381" y="5633"/>
                </a:cubicBezTo>
                <a:cubicBezTo>
                  <a:pt x="2248" y="5404"/>
                  <a:pt x="2016" y="5274"/>
                  <a:pt x="1775" y="5274"/>
                </a:cubicBezTo>
                <a:cubicBezTo>
                  <a:pt x="1715" y="5274"/>
                  <a:pt x="1655" y="5283"/>
                  <a:pt x="1595" y="5299"/>
                </a:cubicBezTo>
                <a:cubicBezTo>
                  <a:pt x="1572" y="5299"/>
                  <a:pt x="1560" y="5311"/>
                  <a:pt x="1548" y="5311"/>
                </a:cubicBezTo>
                <a:cubicBezTo>
                  <a:pt x="1393" y="5406"/>
                  <a:pt x="1214" y="5573"/>
                  <a:pt x="1274" y="5728"/>
                </a:cubicBezTo>
                <a:cubicBezTo>
                  <a:pt x="1369" y="6014"/>
                  <a:pt x="1441" y="6668"/>
                  <a:pt x="1488" y="7573"/>
                </a:cubicBezTo>
                <a:cubicBezTo>
                  <a:pt x="1500" y="7811"/>
                  <a:pt x="1417" y="8038"/>
                  <a:pt x="1250" y="8204"/>
                </a:cubicBezTo>
                <a:lnTo>
                  <a:pt x="1084" y="8371"/>
                </a:lnTo>
                <a:lnTo>
                  <a:pt x="1072" y="8347"/>
                </a:lnTo>
                <a:cubicBezTo>
                  <a:pt x="1042" y="8317"/>
                  <a:pt x="997" y="8303"/>
                  <a:pt x="953" y="8303"/>
                </a:cubicBezTo>
                <a:cubicBezTo>
                  <a:pt x="908" y="8303"/>
                  <a:pt x="863" y="8317"/>
                  <a:pt x="833" y="8347"/>
                </a:cubicBezTo>
                <a:lnTo>
                  <a:pt x="60" y="9121"/>
                </a:lnTo>
                <a:cubicBezTo>
                  <a:pt x="0" y="9181"/>
                  <a:pt x="0" y="9300"/>
                  <a:pt x="60" y="9359"/>
                </a:cubicBezTo>
                <a:lnTo>
                  <a:pt x="2048" y="11360"/>
                </a:lnTo>
                <a:cubicBezTo>
                  <a:pt x="2084" y="11383"/>
                  <a:pt x="2119" y="11407"/>
                  <a:pt x="2167" y="11407"/>
                </a:cubicBezTo>
                <a:cubicBezTo>
                  <a:pt x="2215" y="11407"/>
                  <a:pt x="2262" y="11383"/>
                  <a:pt x="2286" y="11360"/>
                </a:cubicBezTo>
                <a:lnTo>
                  <a:pt x="3060" y="10586"/>
                </a:lnTo>
                <a:cubicBezTo>
                  <a:pt x="3119" y="10526"/>
                  <a:pt x="3119" y="10407"/>
                  <a:pt x="3060" y="10348"/>
                </a:cubicBezTo>
                <a:lnTo>
                  <a:pt x="3048" y="10336"/>
                </a:lnTo>
                <a:lnTo>
                  <a:pt x="3370" y="10002"/>
                </a:lnTo>
                <a:cubicBezTo>
                  <a:pt x="3405" y="9978"/>
                  <a:pt x="3453" y="9943"/>
                  <a:pt x="3489" y="9943"/>
                </a:cubicBezTo>
                <a:cubicBezTo>
                  <a:pt x="3572" y="9943"/>
                  <a:pt x="3631" y="9931"/>
                  <a:pt x="3691" y="9919"/>
                </a:cubicBezTo>
                <a:cubicBezTo>
                  <a:pt x="3751" y="9895"/>
                  <a:pt x="3822" y="9871"/>
                  <a:pt x="3881" y="9836"/>
                </a:cubicBezTo>
                <a:cubicBezTo>
                  <a:pt x="3953" y="9800"/>
                  <a:pt x="3989" y="9693"/>
                  <a:pt x="3941" y="9621"/>
                </a:cubicBezTo>
                <a:cubicBezTo>
                  <a:pt x="3910" y="9566"/>
                  <a:pt x="3853" y="9537"/>
                  <a:pt x="3797" y="9537"/>
                </a:cubicBezTo>
                <a:cubicBezTo>
                  <a:pt x="3768" y="9537"/>
                  <a:pt x="3739" y="9545"/>
                  <a:pt x="3715" y="9562"/>
                </a:cubicBezTo>
                <a:cubicBezTo>
                  <a:pt x="3667" y="9574"/>
                  <a:pt x="3643" y="9597"/>
                  <a:pt x="3596" y="9597"/>
                </a:cubicBezTo>
                <a:cubicBezTo>
                  <a:pt x="3548" y="9621"/>
                  <a:pt x="3512" y="9621"/>
                  <a:pt x="3465" y="9633"/>
                </a:cubicBezTo>
                <a:cubicBezTo>
                  <a:pt x="3334" y="9645"/>
                  <a:pt x="3215" y="9693"/>
                  <a:pt x="3119" y="9776"/>
                </a:cubicBezTo>
                <a:lnTo>
                  <a:pt x="2798" y="10109"/>
                </a:lnTo>
                <a:lnTo>
                  <a:pt x="1286" y="8609"/>
                </a:lnTo>
                <a:lnTo>
                  <a:pt x="1453" y="8443"/>
                </a:lnTo>
                <a:cubicBezTo>
                  <a:pt x="1691" y="8204"/>
                  <a:pt x="1810" y="7895"/>
                  <a:pt x="1798" y="7561"/>
                </a:cubicBezTo>
                <a:cubicBezTo>
                  <a:pt x="1762" y="6919"/>
                  <a:pt x="1691" y="6109"/>
                  <a:pt x="1584" y="5692"/>
                </a:cubicBezTo>
                <a:cubicBezTo>
                  <a:pt x="1607" y="5668"/>
                  <a:pt x="1643" y="5645"/>
                  <a:pt x="1679" y="5609"/>
                </a:cubicBezTo>
                <a:cubicBezTo>
                  <a:pt x="1699" y="5605"/>
                  <a:pt x="1720" y="5604"/>
                  <a:pt x="1741" y="5604"/>
                </a:cubicBezTo>
                <a:cubicBezTo>
                  <a:pt x="1865" y="5604"/>
                  <a:pt x="1989" y="5663"/>
                  <a:pt x="2060" y="5776"/>
                </a:cubicBezTo>
                <a:lnTo>
                  <a:pt x="2453" y="6728"/>
                </a:lnTo>
                <a:cubicBezTo>
                  <a:pt x="2465" y="6788"/>
                  <a:pt x="2524" y="6823"/>
                  <a:pt x="2572" y="6835"/>
                </a:cubicBezTo>
                <a:cubicBezTo>
                  <a:pt x="2586" y="6838"/>
                  <a:pt x="2600" y="6839"/>
                  <a:pt x="2613" y="6839"/>
                </a:cubicBezTo>
                <a:cubicBezTo>
                  <a:pt x="2657" y="6839"/>
                  <a:pt x="2696" y="6824"/>
                  <a:pt x="2715" y="6788"/>
                </a:cubicBezTo>
                <a:lnTo>
                  <a:pt x="4441" y="5061"/>
                </a:lnTo>
                <a:lnTo>
                  <a:pt x="5298" y="4216"/>
                </a:lnTo>
                <a:lnTo>
                  <a:pt x="5382" y="4121"/>
                </a:lnTo>
                <a:cubicBezTo>
                  <a:pt x="5417" y="4085"/>
                  <a:pt x="5465" y="4067"/>
                  <a:pt x="5514" y="4067"/>
                </a:cubicBezTo>
                <a:cubicBezTo>
                  <a:pt x="5563" y="4067"/>
                  <a:pt x="5614" y="4085"/>
                  <a:pt x="5656" y="4121"/>
                </a:cubicBezTo>
                <a:lnTo>
                  <a:pt x="5679" y="4156"/>
                </a:lnTo>
                <a:cubicBezTo>
                  <a:pt x="5715" y="4180"/>
                  <a:pt x="5739" y="4240"/>
                  <a:pt x="5739" y="4287"/>
                </a:cubicBezTo>
                <a:cubicBezTo>
                  <a:pt x="5739" y="4335"/>
                  <a:pt x="5727" y="4382"/>
                  <a:pt x="5679" y="4418"/>
                </a:cubicBezTo>
                <a:lnTo>
                  <a:pt x="5060" y="5049"/>
                </a:lnTo>
                <a:lnTo>
                  <a:pt x="4739" y="5359"/>
                </a:lnTo>
                <a:lnTo>
                  <a:pt x="3584" y="6526"/>
                </a:lnTo>
                <a:cubicBezTo>
                  <a:pt x="3524" y="6585"/>
                  <a:pt x="3524" y="6704"/>
                  <a:pt x="3584" y="6764"/>
                </a:cubicBezTo>
                <a:cubicBezTo>
                  <a:pt x="3608" y="6788"/>
                  <a:pt x="3655" y="6799"/>
                  <a:pt x="3703" y="6799"/>
                </a:cubicBezTo>
                <a:cubicBezTo>
                  <a:pt x="3751" y="6799"/>
                  <a:pt x="3786" y="6788"/>
                  <a:pt x="3822" y="6764"/>
                </a:cubicBezTo>
                <a:lnTo>
                  <a:pt x="5834" y="4752"/>
                </a:lnTo>
                <a:cubicBezTo>
                  <a:pt x="5846" y="4740"/>
                  <a:pt x="5870" y="4716"/>
                  <a:pt x="5894" y="4704"/>
                </a:cubicBezTo>
                <a:cubicBezTo>
                  <a:pt x="5912" y="4696"/>
                  <a:pt x="5934" y="4692"/>
                  <a:pt x="5955" y="4692"/>
                </a:cubicBezTo>
                <a:cubicBezTo>
                  <a:pt x="6002" y="4692"/>
                  <a:pt x="6052" y="4711"/>
                  <a:pt x="6084" y="4752"/>
                </a:cubicBezTo>
                <a:lnTo>
                  <a:pt x="6132" y="4799"/>
                </a:lnTo>
                <a:cubicBezTo>
                  <a:pt x="6203" y="4871"/>
                  <a:pt x="6203" y="4978"/>
                  <a:pt x="6132" y="5049"/>
                </a:cubicBezTo>
                <a:lnTo>
                  <a:pt x="5132" y="6049"/>
                </a:lnTo>
                <a:lnTo>
                  <a:pt x="5072" y="6109"/>
                </a:lnTo>
                <a:lnTo>
                  <a:pt x="3941" y="7240"/>
                </a:lnTo>
                <a:cubicBezTo>
                  <a:pt x="3881" y="7300"/>
                  <a:pt x="3881" y="7419"/>
                  <a:pt x="3941" y="7478"/>
                </a:cubicBezTo>
                <a:cubicBezTo>
                  <a:pt x="3965" y="7502"/>
                  <a:pt x="4012" y="7514"/>
                  <a:pt x="4060" y="7514"/>
                </a:cubicBezTo>
                <a:cubicBezTo>
                  <a:pt x="4108" y="7514"/>
                  <a:pt x="4143" y="7502"/>
                  <a:pt x="4179" y="7478"/>
                </a:cubicBezTo>
                <a:lnTo>
                  <a:pt x="5310" y="6347"/>
                </a:lnTo>
                <a:lnTo>
                  <a:pt x="6310" y="5347"/>
                </a:lnTo>
                <a:cubicBezTo>
                  <a:pt x="6334" y="5311"/>
                  <a:pt x="6382" y="5299"/>
                  <a:pt x="6429" y="5299"/>
                </a:cubicBezTo>
                <a:cubicBezTo>
                  <a:pt x="6465" y="5299"/>
                  <a:pt x="6513" y="5311"/>
                  <a:pt x="6548" y="5347"/>
                </a:cubicBezTo>
                <a:lnTo>
                  <a:pt x="6584" y="5395"/>
                </a:lnTo>
                <a:cubicBezTo>
                  <a:pt x="6620" y="5418"/>
                  <a:pt x="6632" y="5466"/>
                  <a:pt x="6632" y="5514"/>
                </a:cubicBezTo>
                <a:cubicBezTo>
                  <a:pt x="6632" y="5549"/>
                  <a:pt x="6620" y="5597"/>
                  <a:pt x="6584" y="5633"/>
                </a:cubicBezTo>
                <a:lnTo>
                  <a:pt x="5596" y="6621"/>
                </a:lnTo>
                <a:lnTo>
                  <a:pt x="4655" y="7561"/>
                </a:lnTo>
                <a:cubicBezTo>
                  <a:pt x="4596" y="7621"/>
                  <a:pt x="4596" y="7740"/>
                  <a:pt x="4655" y="7800"/>
                </a:cubicBezTo>
                <a:cubicBezTo>
                  <a:pt x="4679" y="7835"/>
                  <a:pt x="4727" y="7847"/>
                  <a:pt x="4774" y="7847"/>
                </a:cubicBezTo>
                <a:cubicBezTo>
                  <a:pt x="4822" y="7847"/>
                  <a:pt x="4858" y="7835"/>
                  <a:pt x="4894" y="7800"/>
                </a:cubicBezTo>
                <a:lnTo>
                  <a:pt x="6691" y="6002"/>
                </a:lnTo>
                <a:cubicBezTo>
                  <a:pt x="6728" y="5965"/>
                  <a:pt x="6764" y="5950"/>
                  <a:pt x="6806" y="5950"/>
                </a:cubicBezTo>
                <a:cubicBezTo>
                  <a:pt x="6819" y="5950"/>
                  <a:pt x="6832" y="5951"/>
                  <a:pt x="6846" y="5954"/>
                </a:cubicBezTo>
                <a:cubicBezTo>
                  <a:pt x="6870" y="5954"/>
                  <a:pt x="6906" y="5966"/>
                  <a:pt x="6918" y="6002"/>
                </a:cubicBezTo>
                <a:lnTo>
                  <a:pt x="6977" y="6061"/>
                </a:lnTo>
                <a:cubicBezTo>
                  <a:pt x="7037" y="6121"/>
                  <a:pt x="7037" y="6228"/>
                  <a:pt x="6977" y="6287"/>
                </a:cubicBezTo>
                <a:lnTo>
                  <a:pt x="5608" y="7657"/>
                </a:lnTo>
                <a:lnTo>
                  <a:pt x="4179" y="9085"/>
                </a:lnTo>
                <a:cubicBezTo>
                  <a:pt x="4120" y="9145"/>
                  <a:pt x="4120" y="9264"/>
                  <a:pt x="4179" y="9324"/>
                </a:cubicBezTo>
                <a:cubicBezTo>
                  <a:pt x="4203" y="9347"/>
                  <a:pt x="4251" y="9359"/>
                  <a:pt x="4298" y="9359"/>
                </a:cubicBezTo>
                <a:cubicBezTo>
                  <a:pt x="4346" y="9359"/>
                  <a:pt x="4382" y="9347"/>
                  <a:pt x="4417" y="9324"/>
                </a:cubicBezTo>
                <a:lnTo>
                  <a:pt x="5727" y="8014"/>
                </a:lnTo>
                <a:lnTo>
                  <a:pt x="6406" y="8693"/>
                </a:lnTo>
                <a:lnTo>
                  <a:pt x="5679" y="8990"/>
                </a:lnTo>
                <a:cubicBezTo>
                  <a:pt x="5679" y="8990"/>
                  <a:pt x="5667" y="8990"/>
                  <a:pt x="5667" y="9002"/>
                </a:cubicBezTo>
                <a:cubicBezTo>
                  <a:pt x="5382" y="9169"/>
                  <a:pt x="5251" y="9502"/>
                  <a:pt x="5334" y="9800"/>
                </a:cubicBezTo>
                <a:cubicBezTo>
                  <a:pt x="5334" y="9812"/>
                  <a:pt x="5358" y="9824"/>
                  <a:pt x="5358" y="9836"/>
                </a:cubicBezTo>
                <a:cubicBezTo>
                  <a:pt x="5430" y="9969"/>
                  <a:pt x="5564" y="10121"/>
                  <a:pt x="5707" y="10121"/>
                </a:cubicBezTo>
                <a:cubicBezTo>
                  <a:pt x="5730" y="10121"/>
                  <a:pt x="5752" y="10117"/>
                  <a:pt x="5775" y="10109"/>
                </a:cubicBezTo>
                <a:cubicBezTo>
                  <a:pt x="6048" y="10014"/>
                  <a:pt x="6703" y="9943"/>
                  <a:pt x="7620" y="9895"/>
                </a:cubicBezTo>
                <a:cubicBezTo>
                  <a:pt x="7633" y="9894"/>
                  <a:pt x="7647" y="9894"/>
                  <a:pt x="7660" y="9894"/>
                </a:cubicBezTo>
                <a:cubicBezTo>
                  <a:pt x="7882" y="9894"/>
                  <a:pt x="8082" y="9987"/>
                  <a:pt x="8239" y="10133"/>
                </a:cubicBezTo>
                <a:lnTo>
                  <a:pt x="8406" y="10300"/>
                </a:lnTo>
                <a:lnTo>
                  <a:pt x="8394" y="10312"/>
                </a:lnTo>
                <a:cubicBezTo>
                  <a:pt x="8334" y="10371"/>
                  <a:pt x="8334" y="10490"/>
                  <a:pt x="8394" y="10550"/>
                </a:cubicBezTo>
                <a:lnTo>
                  <a:pt x="9168" y="11324"/>
                </a:lnTo>
                <a:cubicBezTo>
                  <a:pt x="9192" y="11360"/>
                  <a:pt x="9239" y="11371"/>
                  <a:pt x="9287" y="11371"/>
                </a:cubicBezTo>
                <a:cubicBezTo>
                  <a:pt x="9323" y="11371"/>
                  <a:pt x="9370" y="11360"/>
                  <a:pt x="9406" y="11324"/>
                </a:cubicBezTo>
                <a:lnTo>
                  <a:pt x="11394" y="9335"/>
                </a:lnTo>
                <a:cubicBezTo>
                  <a:pt x="11454" y="9276"/>
                  <a:pt x="11454" y="9157"/>
                  <a:pt x="11394" y="9097"/>
                </a:cubicBezTo>
                <a:lnTo>
                  <a:pt x="10656" y="8395"/>
                </a:lnTo>
                <a:cubicBezTo>
                  <a:pt x="10620" y="8371"/>
                  <a:pt x="10585" y="8359"/>
                  <a:pt x="10537" y="8359"/>
                </a:cubicBezTo>
                <a:cubicBezTo>
                  <a:pt x="10489" y="8359"/>
                  <a:pt x="10442" y="8371"/>
                  <a:pt x="10418" y="8395"/>
                </a:cubicBezTo>
                <a:lnTo>
                  <a:pt x="10406" y="8419"/>
                </a:lnTo>
                <a:lnTo>
                  <a:pt x="10073" y="8085"/>
                </a:lnTo>
                <a:cubicBezTo>
                  <a:pt x="10061" y="8073"/>
                  <a:pt x="10049" y="8050"/>
                  <a:pt x="10025" y="8026"/>
                </a:cubicBezTo>
                <a:cubicBezTo>
                  <a:pt x="10013" y="8014"/>
                  <a:pt x="10013" y="7978"/>
                  <a:pt x="10013" y="7954"/>
                </a:cubicBezTo>
                <a:cubicBezTo>
                  <a:pt x="10001" y="7728"/>
                  <a:pt x="9906" y="7526"/>
                  <a:pt x="9751" y="7359"/>
                </a:cubicBezTo>
                <a:lnTo>
                  <a:pt x="8108" y="5716"/>
                </a:lnTo>
                <a:lnTo>
                  <a:pt x="8799" y="5037"/>
                </a:lnTo>
                <a:lnTo>
                  <a:pt x="9096" y="5764"/>
                </a:lnTo>
                <a:cubicBezTo>
                  <a:pt x="9096" y="5764"/>
                  <a:pt x="9096" y="5776"/>
                  <a:pt x="9108" y="5776"/>
                </a:cubicBezTo>
                <a:cubicBezTo>
                  <a:pt x="9242" y="6004"/>
                  <a:pt x="9474" y="6134"/>
                  <a:pt x="9714" y="6134"/>
                </a:cubicBezTo>
                <a:cubicBezTo>
                  <a:pt x="9774" y="6134"/>
                  <a:pt x="9835" y="6126"/>
                  <a:pt x="9894" y="6109"/>
                </a:cubicBezTo>
                <a:cubicBezTo>
                  <a:pt x="9906" y="6109"/>
                  <a:pt x="9930" y="6097"/>
                  <a:pt x="9942" y="6097"/>
                </a:cubicBezTo>
                <a:cubicBezTo>
                  <a:pt x="10085" y="6002"/>
                  <a:pt x="10263" y="5835"/>
                  <a:pt x="10204" y="5680"/>
                </a:cubicBezTo>
                <a:cubicBezTo>
                  <a:pt x="10120" y="5406"/>
                  <a:pt x="10049" y="4740"/>
                  <a:pt x="10001" y="3835"/>
                </a:cubicBezTo>
                <a:cubicBezTo>
                  <a:pt x="9989" y="3632"/>
                  <a:pt x="10049" y="3442"/>
                  <a:pt x="10168" y="3299"/>
                </a:cubicBezTo>
                <a:cubicBezTo>
                  <a:pt x="10192" y="3263"/>
                  <a:pt x="10204" y="3239"/>
                  <a:pt x="10239" y="3204"/>
                </a:cubicBezTo>
                <a:lnTo>
                  <a:pt x="10406" y="3037"/>
                </a:lnTo>
                <a:lnTo>
                  <a:pt x="10418" y="3061"/>
                </a:lnTo>
                <a:cubicBezTo>
                  <a:pt x="10442" y="3085"/>
                  <a:pt x="10489" y="3097"/>
                  <a:pt x="10537" y="3097"/>
                </a:cubicBezTo>
                <a:cubicBezTo>
                  <a:pt x="10585" y="3097"/>
                  <a:pt x="10620" y="3085"/>
                  <a:pt x="10656" y="3061"/>
                </a:cubicBezTo>
                <a:lnTo>
                  <a:pt x="11430" y="2287"/>
                </a:lnTo>
                <a:cubicBezTo>
                  <a:pt x="11490" y="2227"/>
                  <a:pt x="11490" y="2096"/>
                  <a:pt x="11430" y="2037"/>
                </a:cubicBezTo>
                <a:lnTo>
                  <a:pt x="9430" y="49"/>
                </a:lnTo>
                <a:cubicBezTo>
                  <a:pt x="9406" y="13"/>
                  <a:pt x="9358" y="1"/>
                  <a:pt x="9311" y="1"/>
                </a:cubicBezTo>
                <a:cubicBezTo>
                  <a:pt x="9275" y="1"/>
                  <a:pt x="9227" y="25"/>
                  <a:pt x="9192" y="49"/>
                </a:cubicBezTo>
                <a:lnTo>
                  <a:pt x="8418" y="823"/>
                </a:lnTo>
                <a:cubicBezTo>
                  <a:pt x="8358" y="882"/>
                  <a:pt x="8358" y="1001"/>
                  <a:pt x="8418" y="1061"/>
                </a:cubicBezTo>
                <a:lnTo>
                  <a:pt x="8442" y="1073"/>
                </a:lnTo>
                <a:lnTo>
                  <a:pt x="8108" y="1406"/>
                </a:lnTo>
                <a:cubicBezTo>
                  <a:pt x="8096" y="1418"/>
                  <a:pt x="8084" y="1430"/>
                  <a:pt x="8049" y="1454"/>
                </a:cubicBezTo>
                <a:cubicBezTo>
                  <a:pt x="8037" y="1465"/>
                  <a:pt x="8001" y="1465"/>
                  <a:pt x="7977" y="1465"/>
                </a:cubicBezTo>
                <a:cubicBezTo>
                  <a:pt x="7751" y="1477"/>
                  <a:pt x="7549" y="1573"/>
                  <a:pt x="7382" y="1727"/>
                </a:cubicBezTo>
                <a:lnTo>
                  <a:pt x="7191" y="1930"/>
                </a:lnTo>
                <a:cubicBezTo>
                  <a:pt x="7132" y="1989"/>
                  <a:pt x="7132" y="2108"/>
                  <a:pt x="7191" y="2168"/>
                </a:cubicBezTo>
                <a:cubicBezTo>
                  <a:pt x="7215" y="2192"/>
                  <a:pt x="7263" y="2204"/>
                  <a:pt x="7310" y="2204"/>
                </a:cubicBezTo>
                <a:cubicBezTo>
                  <a:pt x="7346" y="2204"/>
                  <a:pt x="7394" y="2192"/>
                  <a:pt x="7418" y="2168"/>
                </a:cubicBezTo>
                <a:lnTo>
                  <a:pt x="7632" y="1954"/>
                </a:lnTo>
                <a:cubicBezTo>
                  <a:pt x="7739" y="1846"/>
                  <a:pt x="7870" y="1787"/>
                  <a:pt x="8001" y="1787"/>
                </a:cubicBezTo>
                <a:cubicBezTo>
                  <a:pt x="8061" y="1787"/>
                  <a:pt x="8132" y="1775"/>
                  <a:pt x="8180" y="1751"/>
                </a:cubicBezTo>
                <a:cubicBezTo>
                  <a:pt x="8239" y="1715"/>
                  <a:pt x="8287" y="1692"/>
                  <a:pt x="8346" y="1644"/>
                </a:cubicBezTo>
                <a:lnTo>
                  <a:pt x="8680" y="1311"/>
                </a:lnTo>
                <a:lnTo>
                  <a:pt x="10180" y="2823"/>
                </a:lnTo>
                <a:lnTo>
                  <a:pt x="10013" y="2978"/>
                </a:lnTo>
                <a:cubicBezTo>
                  <a:pt x="9966" y="3025"/>
                  <a:pt x="9942" y="3073"/>
                  <a:pt x="9894" y="3120"/>
                </a:cubicBezTo>
                <a:cubicBezTo>
                  <a:pt x="9727" y="3335"/>
                  <a:pt x="9656" y="3597"/>
                  <a:pt x="9668" y="3859"/>
                </a:cubicBezTo>
                <a:cubicBezTo>
                  <a:pt x="9704" y="4502"/>
                  <a:pt x="9775" y="5311"/>
                  <a:pt x="9882" y="5740"/>
                </a:cubicBezTo>
                <a:cubicBezTo>
                  <a:pt x="9870" y="5752"/>
                  <a:pt x="9823" y="5776"/>
                  <a:pt x="9787" y="5811"/>
                </a:cubicBezTo>
                <a:cubicBezTo>
                  <a:pt x="9766" y="5815"/>
                  <a:pt x="9745" y="5816"/>
                  <a:pt x="9725" y="5816"/>
                </a:cubicBezTo>
                <a:cubicBezTo>
                  <a:pt x="9601" y="5816"/>
                  <a:pt x="9477" y="5757"/>
                  <a:pt x="9406" y="5645"/>
                </a:cubicBezTo>
                <a:lnTo>
                  <a:pt x="9013" y="4692"/>
                </a:lnTo>
                <a:cubicBezTo>
                  <a:pt x="9001" y="4633"/>
                  <a:pt x="8942" y="4609"/>
                  <a:pt x="8894" y="4585"/>
                </a:cubicBezTo>
                <a:cubicBezTo>
                  <a:pt x="8880" y="4582"/>
                  <a:pt x="8866" y="4581"/>
                  <a:pt x="8852" y="4581"/>
                </a:cubicBezTo>
                <a:cubicBezTo>
                  <a:pt x="8808" y="4581"/>
                  <a:pt x="8769" y="4596"/>
                  <a:pt x="8751" y="4633"/>
                </a:cubicBezTo>
                <a:lnTo>
                  <a:pt x="7346" y="6026"/>
                </a:lnTo>
                <a:lnTo>
                  <a:pt x="7263" y="5895"/>
                </a:lnTo>
                <a:lnTo>
                  <a:pt x="7203" y="5835"/>
                </a:lnTo>
                <a:cubicBezTo>
                  <a:pt x="7156" y="5799"/>
                  <a:pt x="7108" y="5764"/>
                  <a:pt x="7072" y="5752"/>
                </a:cubicBezTo>
                <a:lnTo>
                  <a:pt x="7906" y="4918"/>
                </a:lnTo>
                <a:cubicBezTo>
                  <a:pt x="7965" y="4859"/>
                  <a:pt x="7965" y="4740"/>
                  <a:pt x="7906" y="4680"/>
                </a:cubicBezTo>
                <a:cubicBezTo>
                  <a:pt x="7876" y="4650"/>
                  <a:pt x="7831" y="4635"/>
                  <a:pt x="7787" y="4635"/>
                </a:cubicBezTo>
                <a:cubicBezTo>
                  <a:pt x="7742" y="4635"/>
                  <a:pt x="7697" y="4650"/>
                  <a:pt x="7668" y="4680"/>
                </a:cubicBezTo>
                <a:lnTo>
                  <a:pt x="6977" y="5359"/>
                </a:lnTo>
                <a:cubicBezTo>
                  <a:pt x="6953" y="5299"/>
                  <a:pt x="6918" y="5252"/>
                  <a:pt x="6870" y="5216"/>
                </a:cubicBezTo>
                <a:lnTo>
                  <a:pt x="6834" y="5168"/>
                </a:lnTo>
                <a:cubicBezTo>
                  <a:pt x="6787" y="5121"/>
                  <a:pt x="6739" y="5097"/>
                  <a:pt x="6679" y="5061"/>
                </a:cubicBezTo>
                <a:lnTo>
                  <a:pt x="7549" y="4204"/>
                </a:lnTo>
                <a:cubicBezTo>
                  <a:pt x="7608" y="4144"/>
                  <a:pt x="7608" y="4025"/>
                  <a:pt x="7549" y="3966"/>
                </a:cubicBezTo>
                <a:cubicBezTo>
                  <a:pt x="7519" y="3936"/>
                  <a:pt x="7474" y="3921"/>
                  <a:pt x="7430" y="3921"/>
                </a:cubicBezTo>
                <a:cubicBezTo>
                  <a:pt x="7385" y="3921"/>
                  <a:pt x="7340" y="3936"/>
                  <a:pt x="7310" y="3966"/>
                </a:cubicBezTo>
                <a:lnTo>
                  <a:pt x="6513" y="4752"/>
                </a:lnTo>
                <a:cubicBezTo>
                  <a:pt x="6489" y="4692"/>
                  <a:pt x="6453" y="4644"/>
                  <a:pt x="6418" y="4597"/>
                </a:cubicBezTo>
                <a:lnTo>
                  <a:pt x="6370" y="4561"/>
                </a:lnTo>
                <a:cubicBezTo>
                  <a:pt x="6322" y="4513"/>
                  <a:pt x="6275" y="4478"/>
                  <a:pt x="6215" y="4454"/>
                </a:cubicBezTo>
                <a:lnTo>
                  <a:pt x="6834" y="3847"/>
                </a:lnTo>
                <a:cubicBezTo>
                  <a:pt x="6894" y="3787"/>
                  <a:pt x="6894" y="3668"/>
                  <a:pt x="6834" y="3609"/>
                </a:cubicBezTo>
                <a:cubicBezTo>
                  <a:pt x="6804" y="3579"/>
                  <a:pt x="6760" y="3564"/>
                  <a:pt x="6715" y="3564"/>
                </a:cubicBezTo>
                <a:cubicBezTo>
                  <a:pt x="6671" y="3564"/>
                  <a:pt x="6626" y="3579"/>
                  <a:pt x="6596" y="3609"/>
                </a:cubicBezTo>
                <a:lnTo>
                  <a:pt x="6084" y="4109"/>
                </a:lnTo>
                <a:cubicBezTo>
                  <a:pt x="6060" y="4049"/>
                  <a:pt x="6025" y="3990"/>
                  <a:pt x="5977" y="3942"/>
                </a:cubicBezTo>
                <a:lnTo>
                  <a:pt x="5953" y="3918"/>
                </a:lnTo>
                <a:cubicBezTo>
                  <a:pt x="5906" y="3871"/>
                  <a:pt x="5846" y="3823"/>
                  <a:pt x="5786" y="3811"/>
                </a:cubicBezTo>
                <a:lnTo>
                  <a:pt x="6965" y="2632"/>
                </a:lnTo>
                <a:cubicBezTo>
                  <a:pt x="7025" y="2573"/>
                  <a:pt x="7025" y="2454"/>
                  <a:pt x="6965" y="2394"/>
                </a:cubicBezTo>
                <a:cubicBezTo>
                  <a:pt x="6935" y="2364"/>
                  <a:pt x="6891" y="2349"/>
                  <a:pt x="6846" y="2349"/>
                </a:cubicBezTo>
                <a:cubicBezTo>
                  <a:pt x="6801" y="2349"/>
                  <a:pt x="6757" y="2364"/>
                  <a:pt x="6727" y="2394"/>
                </a:cubicBezTo>
                <a:lnTo>
                  <a:pt x="5751" y="3370"/>
                </a:lnTo>
                <a:lnTo>
                  <a:pt x="5072" y="2680"/>
                </a:lnTo>
                <a:lnTo>
                  <a:pt x="5798" y="2382"/>
                </a:lnTo>
                <a:cubicBezTo>
                  <a:pt x="5798" y="2382"/>
                  <a:pt x="5810" y="2382"/>
                  <a:pt x="5810" y="2370"/>
                </a:cubicBezTo>
                <a:cubicBezTo>
                  <a:pt x="6096" y="2204"/>
                  <a:pt x="6227" y="1882"/>
                  <a:pt x="6144" y="1585"/>
                </a:cubicBezTo>
                <a:cubicBezTo>
                  <a:pt x="6144" y="1561"/>
                  <a:pt x="6132" y="1549"/>
                  <a:pt x="6132" y="1537"/>
                </a:cubicBezTo>
                <a:cubicBezTo>
                  <a:pt x="6049" y="1403"/>
                  <a:pt x="5914" y="1251"/>
                  <a:pt x="5778" y="1251"/>
                </a:cubicBezTo>
                <a:cubicBezTo>
                  <a:pt x="5757" y="1251"/>
                  <a:pt x="5736" y="1255"/>
                  <a:pt x="5715" y="1263"/>
                </a:cubicBezTo>
                <a:cubicBezTo>
                  <a:pt x="5429" y="1358"/>
                  <a:pt x="4774" y="1430"/>
                  <a:pt x="3870" y="1477"/>
                </a:cubicBezTo>
                <a:cubicBezTo>
                  <a:pt x="3855" y="1478"/>
                  <a:pt x="3840" y="1478"/>
                  <a:pt x="3825" y="1478"/>
                </a:cubicBezTo>
                <a:cubicBezTo>
                  <a:pt x="3603" y="1478"/>
                  <a:pt x="3395" y="1395"/>
                  <a:pt x="3239" y="1239"/>
                </a:cubicBezTo>
                <a:lnTo>
                  <a:pt x="3072" y="1073"/>
                </a:lnTo>
                <a:lnTo>
                  <a:pt x="3096" y="1061"/>
                </a:lnTo>
                <a:cubicBezTo>
                  <a:pt x="3155" y="1001"/>
                  <a:pt x="3155" y="882"/>
                  <a:pt x="3096" y="823"/>
                </a:cubicBezTo>
                <a:lnTo>
                  <a:pt x="2322" y="49"/>
                </a:lnTo>
                <a:cubicBezTo>
                  <a:pt x="2286" y="13"/>
                  <a:pt x="2238" y="1"/>
                  <a:pt x="2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230" name="Google Shape;14230;p89"/>
          <p:cNvGrpSpPr/>
          <p:nvPr/>
        </p:nvGrpSpPr>
        <p:grpSpPr>
          <a:xfrm>
            <a:off x="3961923" y="2310917"/>
            <a:ext cx="364415" cy="220936"/>
            <a:chOff x="3961923" y="2486317"/>
            <a:chExt cx="364415" cy="220936"/>
          </a:xfrm>
        </p:grpSpPr>
        <p:sp>
          <p:nvSpPr>
            <p:cNvPr id="14231" name="Google Shape;14231;p89"/>
            <p:cNvSpPr/>
            <p:nvPr/>
          </p:nvSpPr>
          <p:spPr>
            <a:xfrm>
              <a:off x="4106764" y="2486507"/>
              <a:ext cx="219574" cy="220746"/>
            </a:xfrm>
            <a:custGeom>
              <a:avLst/>
              <a:gdLst/>
              <a:ahLst/>
              <a:cxnLst/>
              <a:rect l="l" t="t" r="r" b="b"/>
              <a:pathLst>
                <a:path w="6931" h="6968" extrusionOk="0">
                  <a:moveTo>
                    <a:pt x="4114" y="1"/>
                  </a:moveTo>
                  <a:cubicBezTo>
                    <a:pt x="4035" y="1"/>
                    <a:pt x="3953" y="69"/>
                    <a:pt x="3942" y="157"/>
                  </a:cubicBezTo>
                  <a:cubicBezTo>
                    <a:pt x="3930" y="240"/>
                    <a:pt x="4001" y="336"/>
                    <a:pt x="4085" y="348"/>
                  </a:cubicBezTo>
                  <a:cubicBezTo>
                    <a:pt x="4906" y="455"/>
                    <a:pt x="5633" y="895"/>
                    <a:pt x="6085" y="1574"/>
                  </a:cubicBezTo>
                  <a:cubicBezTo>
                    <a:pt x="6764" y="2610"/>
                    <a:pt x="6728" y="3943"/>
                    <a:pt x="5954" y="4908"/>
                  </a:cubicBezTo>
                  <a:cubicBezTo>
                    <a:pt x="5918" y="4943"/>
                    <a:pt x="5906" y="4991"/>
                    <a:pt x="5918" y="5027"/>
                  </a:cubicBezTo>
                  <a:lnTo>
                    <a:pt x="5990" y="6539"/>
                  </a:lnTo>
                  <a:lnTo>
                    <a:pt x="5990" y="6539"/>
                  </a:lnTo>
                  <a:lnTo>
                    <a:pt x="4644" y="5896"/>
                  </a:lnTo>
                  <a:cubicBezTo>
                    <a:pt x="4609" y="5884"/>
                    <a:pt x="4561" y="5884"/>
                    <a:pt x="4525" y="5884"/>
                  </a:cubicBezTo>
                  <a:cubicBezTo>
                    <a:pt x="4272" y="5957"/>
                    <a:pt x="4014" y="5992"/>
                    <a:pt x="3758" y="5992"/>
                  </a:cubicBezTo>
                  <a:cubicBezTo>
                    <a:pt x="2969" y="5992"/>
                    <a:pt x="2201" y="5659"/>
                    <a:pt x="1644" y="5074"/>
                  </a:cubicBezTo>
                  <a:cubicBezTo>
                    <a:pt x="1584" y="5015"/>
                    <a:pt x="1549" y="4955"/>
                    <a:pt x="1501" y="4896"/>
                  </a:cubicBezTo>
                  <a:cubicBezTo>
                    <a:pt x="1453" y="4836"/>
                    <a:pt x="1430" y="4789"/>
                    <a:pt x="1382" y="4729"/>
                  </a:cubicBezTo>
                  <a:lnTo>
                    <a:pt x="1382" y="4717"/>
                  </a:lnTo>
                  <a:cubicBezTo>
                    <a:pt x="1620" y="4300"/>
                    <a:pt x="1751" y="3836"/>
                    <a:pt x="1787" y="3384"/>
                  </a:cubicBezTo>
                  <a:cubicBezTo>
                    <a:pt x="1787" y="3288"/>
                    <a:pt x="1727" y="3205"/>
                    <a:pt x="1632" y="3205"/>
                  </a:cubicBezTo>
                  <a:cubicBezTo>
                    <a:pt x="1549" y="3205"/>
                    <a:pt x="1453" y="3265"/>
                    <a:pt x="1453" y="3348"/>
                  </a:cubicBezTo>
                  <a:cubicBezTo>
                    <a:pt x="1430" y="3836"/>
                    <a:pt x="1263" y="4312"/>
                    <a:pt x="977" y="4729"/>
                  </a:cubicBezTo>
                  <a:cubicBezTo>
                    <a:pt x="739" y="5074"/>
                    <a:pt x="441" y="5360"/>
                    <a:pt x="96" y="5586"/>
                  </a:cubicBezTo>
                  <a:cubicBezTo>
                    <a:pt x="25" y="5622"/>
                    <a:pt x="1" y="5729"/>
                    <a:pt x="37" y="5801"/>
                  </a:cubicBezTo>
                  <a:cubicBezTo>
                    <a:pt x="72" y="5848"/>
                    <a:pt x="132" y="5884"/>
                    <a:pt x="191" y="5884"/>
                  </a:cubicBezTo>
                  <a:cubicBezTo>
                    <a:pt x="215" y="5884"/>
                    <a:pt x="251" y="5860"/>
                    <a:pt x="275" y="5848"/>
                  </a:cubicBezTo>
                  <a:cubicBezTo>
                    <a:pt x="632" y="5622"/>
                    <a:pt x="953" y="5348"/>
                    <a:pt x="1192" y="5015"/>
                  </a:cubicBezTo>
                  <a:cubicBezTo>
                    <a:pt x="1203" y="5051"/>
                    <a:pt x="1215" y="5062"/>
                    <a:pt x="1251" y="5086"/>
                  </a:cubicBezTo>
                  <a:cubicBezTo>
                    <a:pt x="1311" y="5170"/>
                    <a:pt x="1370" y="5229"/>
                    <a:pt x="1406" y="5301"/>
                  </a:cubicBezTo>
                  <a:cubicBezTo>
                    <a:pt x="1811" y="5729"/>
                    <a:pt x="2323" y="6039"/>
                    <a:pt x="2894" y="6205"/>
                  </a:cubicBezTo>
                  <a:cubicBezTo>
                    <a:pt x="3179" y="6284"/>
                    <a:pt x="3465" y="6323"/>
                    <a:pt x="3749" y="6323"/>
                  </a:cubicBezTo>
                  <a:cubicBezTo>
                    <a:pt x="4021" y="6323"/>
                    <a:pt x="4293" y="6287"/>
                    <a:pt x="4561" y="6217"/>
                  </a:cubicBezTo>
                  <a:lnTo>
                    <a:pt x="6109" y="6956"/>
                  </a:lnTo>
                  <a:cubicBezTo>
                    <a:pt x="6145" y="6967"/>
                    <a:pt x="6156" y="6967"/>
                    <a:pt x="6192" y="6967"/>
                  </a:cubicBezTo>
                  <a:cubicBezTo>
                    <a:pt x="6216" y="6967"/>
                    <a:pt x="6252" y="6956"/>
                    <a:pt x="6275" y="6932"/>
                  </a:cubicBezTo>
                  <a:cubicBezTo>
                    <a:pt x="6323" y="6908"/>
                    <a:pt x="6347" y="6848"/>
                    <a:pt x="6347" y="6789"/>
                  </a:cubicBezTo>
                  <a:lnTo>
                    <a:pt x="6275" y="5074"/>
                  </a:lnTo>
                  <a:cubicBezTo>
                    <a:pt x="6668" y="4574"/>
                    <a:pt x="6883" y="3955"/>
                    <a:pt x="6918" y="3300"/>
                  </a:cubicBezTo>
                  <a:cubicBezTo>
                    <a:pt x="6930" y="2622"/>
                    <a:pt x="6752" y="1967"/>
                    <a:pt x="6371" y="1383"/>
                  </a:cubicBezTo>
                  <a:cubicBezTo>
                    <a:pt x="5859" y="633"/>
                    <a:pt x="5037" y="121"/>
                    <a:pt x="4132" y="2"/>
                  </a:cubicBezTo>
                  <a:cubicBezTo>
                    <a:pt x="4126" y="1"/>
                    <a:pt x="4120" y="1"/>
                    <a:pt x="41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2" name="Google Shape;14232;p89"/>
            <p:cNvSpPr/>
            <p:nvPr/>
          </p:nvSpPr>
          <p:spPr>
            <a:xfrm>
              <a:off x="3961923" y="2486317"/>
              <a:ext cx="259839" cy="220936"/>
            </a:xfrm>
            <a:custGeom>
              <a:avLst/>
              <a:gdLst/>
              <a:ahLst/>
              <a:cxnLst/>
              <a:rect l="l" t="t" r="r" b="b"/>
              <a:pathLst>
                <a:path w="8202" h="6974" extrusionOk="0">
                  <a:moveTo>
                    <a:pt x="3198" y="1"/>
                  </a:moveTo>
                  <a:cubicBezTo>
                    <a:pt x="2177" y="1"/>
                    <a:pt x="1174" y="493"/>
                    <a:pt x="560" y="1413"/>
                  </a:cubicBezTo>
                  <a:cubicBezTo>
                    <a:pt x="179" y="1973"/>
                    <a:pt x="1" y="2640"/>
                    <a:pt x="25" y="3318"/>
                  </a:cubicBezTo>
                  <a:cubicBezTo>
                    <a:pt x="60" y="3949"/>
                    <a:pt x="287" y="4556"/>
                    <a:pt x="668" y="5080"/>
                  </a:cubicBezTo>
                  <a:lnTo>
                    <a:pt x="596" y="6795"/>
                  </a:lnTo>
                  <a:cubicBezTo>
                    <a:pt x="596" y="6854"/>
                    <a:pt x="620" y="6914"/>
                    <a:pt x="668" y="6938"/>
                  </a:cubicBezTo>
                  <a:cubicBezTo>
                    <a:pt x="703" y="6962"/>
                    <a:pt x="727" y="6973"/>
                    <a:pt x="763" y="6973"/>
                  </a:cubicBezTo>
                  <a:cubicBezTo>
                    <a:pt x="787" y="6973"/>
                    <a:pt x="799" y="6973"/>
                    <a:pt x="834" y="6962"/>
                  </a:cubicBezTo>
                  <a:lnTo>
                    <a:pt x="2382" y="6235"/>
                  </a:lnTo>
                  <a:cubicBezTo>
                    <a:pt x="2647" y="6300"/>
                    <a:pt x="2916" y="6333"/>
                    <a:pt x="3186" y="6333"/>
                  </a:cubicBezTo>
                  <a:cubicBezTo>
                    <a:pt x="3512" y="6333"/>
                    <a:pt x="3837" y="6285"/>
                    <a:pt x="4156" y="6188"/>
                  </a:cubicBezTo>
                  <a:cubicBezTo>
                    <a:pt x="4240" y="6152"/>
                    <a:pt x="4287" y="6069"/>
                    <a:pt x="4251" y="5973"/>
                  </a:cubicBezTo>
                  <a:cubicBezTo>
                    <a:pt x="4233" y="5909"/>
                    <a:pt x="4172" y="5866"/>
                    <a:pt x="4107" y="5866"/>
                  </a:cubicBezTo>
                  <a:cubicBezTo>
                    <a:pt x="4088" y="5866"/>
                    <a:pt x="4068" y="5870"/>
                    <a:pt x="4049" y="5878"/>
                  </a:cubicBezTo>
                  <a:cubicBezTo>
                    <a:pt x="3772" y="5971"/>
                    <a:pt x="3484" y="6015"/>
                    <a:pt x="3198" y="6015"/>
                  </a:cubicBezTo>
                  <a:cubicBezTo>
                    <a:pt x="2931" y="6015"/>
                    <a:pt x="2664" y="5976"/>
                    <a:pt x="2406" y="5902"/>
                  </a:cubicBezTo>
                  <a:cubicBezTo>
                    <a:pt x="2391" y="5897"/>
                    <a:pt x="2376" y="5894"/>
                    <a:pt x="2361" y="5894"/>
                  </a:cubicBezTo>
                  <a:cubicBezTo>
                    <a:pt x="2339" y="5894"/>
                    <a:pt x="2315" y="5900"/>
                    <a:pt x="2287" y="5914"/>
                  </a:cubicBezTo>
                  <a:lnTo>
                    <a:pt x="941" y="6533"/>
                  </a:lnTo>
                  <a:lnTo>
                    <a:pt x="941" y="6533"/>
                  </a:lnTo>
                  <a:lnTo>
                    <a:pt x="1013" y="5021"/>
                  </a:lnTo>
                  <a:cubicBezTo>
                    <a:pt x="1013" y="4985"/>
                    <a:pt x="1001" y="4949"/>
                    <a:pt x="977" y="4902"/>
                  </a:cubicBezTo>
                  <a:cubicBezTo>
                    <a:pt x="203" y="3937"/>
                    <a:pt x="168" y="2604"/>
                    <a:pt x="846" y="1568"/>
                  </a:cubicBezTo>
                  <a:cubicBezTo>
                    <a:pt x="1393" y="759"/>
                    <a:pt x="2293" y="318"/>
                    <a:pt x="3208" y="318"/>
                  </a:cubicBezTo>
                  <a:cubicBezTo>
                    <a:pt x="3748" y="318"/>
                    <a:pt x="4294" y="472"/>
                    <a:pt x="4775" y="794"/>
                  </a:cubicBezTo>
                  <a:cubicBezTo>
                    <a:pt x="5430" y="1247"/>
                    <a:pt x="5883" y="1949"/>
                    <a:pt x="6002" y="2735"/>
                  </a:cubicBezTo>
                  <a:cubicBezTo>
                    <a:pt x="6013" y="2811"/>
                    <a:pt x="6083" y="2867"/>
                    <a:pt x="6168" y="2867"/>
                  </a:cubicBezTo>
                  <a:cubicBezTo>
                    <a:pt x="6176" y="2867"/>
                    <a:pt x="6184" y="2867"/>
                    <a:pt x="6192" y="2866"/>
                  </a:cubicBezTo>
                  <a:cubicBezTo>
                    <a:pt x="6275" y="2854"/>
                    <a:pt x="6335" y="2759"/>
                    <a:pt x="6323" y="2675"/>
                  </a:cubicBezTo>
                  <a:cubicBezTo>
                    <a:pt x="6264" y="2282"/>
                    <a:pt x="6133" y="1913"/>
                    <a:pt x="5954" y="1592"/>
                  </a:cubicBezTo>
                  <a:cubicBezTo>
                    <a:pt x="5990" y="1532"/>
                    <a:pt x="6025" y="1473"/>
                    <a:pt x="6073" y="1413"/>
                  </a:cubicBezTo>
                  <a:cubicBezTo>
                    <a:pt x="6133" y="1330"/>
                    <a:pt x="6192" y="1270"/>
                    <a:pt x="6252" y="1199"/>
                  </a:cubicBezTo>
                  <a:cubicBezTo>
                    <a:pt x="6395" y="1056"/>
                    <a:pt x="6561" y="901"/>
                    <a:pt x="6740" y="782"/>
                  </a:cubicBezTo>
                  <a:cubicBezTo>
                    <a:pt x="7121" y="520"/>
                    <a:pt x="7585" y="365"/>
                    <a:pt x="8050" y="318"/>
                  </a:cubicBezTo>
                  <a:cubicBezTo>
                    <a:pt x="8057" y="320"/>
                    <a:pt x="8065" y="322"/>
                    <a:pt x="8073" y="322"/>
                  </a:cubicBezTo>
                  <a:cubicBezTo>
                    <a:pt x="8137" y="322"/>
                    <a:pt x="8202" y="238"/>
                    <a:pt x="8180" y="163"/>
                  </a:cubicBezTo>
                  <a:cubicBezTo>
                    <a:pt x="8169" y="75"/>
                    <a:pt x="8107" y="7"/>
                    <a:pt x="8022" y="7"/>
                  </a:cubicBezTo>
                  <a:cubicBezTo>
                    <a:pt x="8016" y="7"/>
                    <a:pt x="8009" y="7"/>
                    <a:pt x="8002" y="8"/>
                  </a:cubicBezTo>
                  <a:cubicBezTo>
                    <a:pt x="7490" y="56"/>
                    <a:pt x="6978" y="234"/>
                    <a:pt x="6549" y="532"/>
                  </a:cubicBezTo>
                  <a:cubicBezTo>
                    <a:pt x="6359" y="663"/>
                    <a:pt x="6156" y="818"/>
                    <a:pt x="6002" y="996"/>
                  </a:cubicBezTo>
                  <a:cubicBezTo>
                    <a:pt x="5918" y="1068"/>
                    <a:pt x="5859" y="1139"/>
                    <a:pt x="5799" y="1211"/>
                  </a:cubicBezTo>
                  <a:cubicBezTo>
                    <a:pt x="5787" y="1247"/>
                    <a:pt x="5764" y="1258"/>
                    <a:pt x="5740" y="1294"/>
                  </a:cubicBezTo>
                  <a:cubicBezTo>
                    <a:pt x="5525" y="996"/>
                    <a:pt x="5252" y="735"/>
                    <a:pt x="4954" y="532"/>
                  </a:cubicBezTo>
                  <a:cubicBezTo>
                    <a:pt x="4414" y="174"/>
                    <a:pt x="3803" y="1"/>
                    <a:pt x="31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3" name="Google Shape;14233;p89"/>
            <p:cNvSpPr/>
            <p:nvPr/>
          </p:nvSpPr>
          <p:spPr>
            <a:xfrm>
              <a:off x="4015113" y="2540870"/>
              <a:ext cx="96212" cy="95832"/>
            </a:xfrm>
            <a:custGeom>
              <a:avLst/>
              <a:gdLst/>
              <a:ahLst/>
              <a:cxnLst/>
              <a:rect l="l" t="t" r="r" b="b"/>
              <a:pathLst>
                <a:path w="3037" h="3025" extrusionOk="0">
                  <a:moveTo>
                    <a:pt x="1418" y="346"/>
                  </a:moveTo>
                  <a:cubicBezTo>
                    <a:pt x="2013" y="346"/>
                    <a:pt x="2501" y="834"/>
                    <a:pt x="2501" y="1430"/>
                  </a:cubicBezTo>
                  <a:cubicBezTo>
                    <a:pt x="2501" y="1668"/>
                    <a:pt x="2430" y="1894"/>
                    <a:pt x="2299" y="2072"/>
                  </a:cubicBezTo>
                  <a:lnTo>
                    <a:pt x="1537" y="1310"/>
                  </a:lnTo>
                  <a:cubicBezTo>
                    <a:pt x="1507" y="1281"/>
                    <a:pt x="1462" y="1266"/>
                    <a:pt x="1418" y="1266"/>
                  </a:cubicBezTo>
                  <a:cubicBezTo>
                    <a:pt x="1373" y="1266"/>
                    <a:pt x="1328" y="1281"/>
                    <a:pt x="1298" y="1310"/>
                  </a:cubicBezTo>
                  <a:cubicBezTo>
                    <a:pt x="1239" y="1370"/>
                    <a:pt x="1239" y="1489"/>
                    <a:pt x="1298" y="1549"/>
                  </a:cubicBezTo>
                  <a:lnTo>
                    <a:pt x="2060" y="2311"/>
                  </a:lnTo>
                  <a:cubicBezTo>
                    <a:pt x="1870" y="2442"/>
                    <a:pt x="1656" y="2513"/>
                    <a:pt x="1418" y="2513"/>
                  </a:cubicBezTo>
                  <a:cubicBezTo>
                    <a:pt x="822" y="2513"/>
                    <a:pt x="334" y="2025"/>
                    <a:pt x="334" y="1430"/>
                  </a:cubicBezTo>
                  <a:cubicBezTo>
                    <a:pt x="334" y="834"/>
                    <a:pt x="822" y="346"/>
                    <a:pt x="1418" y="346"/>
                  </a:cubicBezTo>
                  <a:close/>
                  <a:moveTo>
                    <a:pt x="1429" y="1"/>
                  </a:moveTo>
                  <a:cubicBezTo>
                    <a:pt x="644" y="1"/>
                    <a:pt x="1" y="644"/>
                    <a:pt x="1" y="1430"/>
                  </a:cubicBezTo>
                  <a:cubicBezTo>
                    <a:pt x="1" y="2215"/>
                    <a:pt x="644" y="2858"/>
                    <a:pt x="1429" y="2858"/>
                  </a:cubicBezTo>
                  <a:cubicBezTo>
                    <a:pt x="1763" y="2858"/>
                    <a:pt x="2072" y="2739"/>
                    <a:pt x="2310" y="2549"/>
                  </a:cubicBezTo>
                  <a:lnTo>
                    <a:pt x="2739" y="2977"/>
                  </a:lnTo>
                  <a:cubicBezTo>
                    <a:pt x="2775" y="3001"/>
                    <a:pt x="2811" y="3025"/>
                    <a:pt x="2858" y="3025"/>
                  </a:cubicBezTo>
                  <a:cubicBezTo>
                    <a:pt x="2906" y="3025"/>
                    <a:pt x="2953" y="3001"/>
                    <a:pt x="2977" y="2977"/>
                  </a:cubicBezTo>
                  <a:cubicBezTo>
                    <a:pt x="3037" y="2918"/>
                    <a:pt x="3037" y="2811"/>
                    <a:pt x="2977" y="2739"/>
                  </a:cubicBezTo>
                  <a:lnTo>
                    <a:pt x="2549" y="2311"/>
                  </a:lnTo>
                  <a:cubicBezTo>
                    <a:pt x="2739" y="2072"/>
                    <a:pt x="2858" y="1751"/>
                    <a:pt x="2858" y="1430"/>
                  </a:cubicBezTo>
                  <a:cubicBezTo>
                    <a:pt x="2858" y="644"/>
                    <a:pt x="2215" y="1"/>
                    <a:pt x="1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4" name="Google Shape;14234;p89"/>
            <p:cNvSpPr/>
            <p:nvPr/>
          </p:nvSpPr>
          <p:spPr>
            <a:xfrm>
              <a:off x="4186375" y="2539381"/>
              <a:ext cx="77331" cy="90541"/>
            </a:xfrm>
            <a:custGeom>
              <a:avLst/>
              <a:gdLst/>
              <a:ahLst/>
              <a:cxnLst/>
              <a:rect l="l" t="t" r="r" b="b"/>
              <a:pathLst>
                <a:path w="2441" h="2858" extrusionOk="0">
                  <a:moveTo>
                    <a:pt x="1203" y="607"/>
                  </a:moveTo>
                  <a:lnTo>
                    <a:pt x="1572" y="1524"/>
                  </a:lnTo>
                  <a:lnTo>
                    <a:pt x="834" y="1524"/>
                  </a:lnTo>
                  <a:lnTo>
                    <a:pt x="1203" y="607"/>
                  </a:lnTo>
                  <a:close/>
                  <a:moveTo>
                    <a:pt x="1215" y="0"/>
                  </a:moveTo>
                  <a:cubicBezTo>
                    <a:pt x="1155" y="0"/>
                    <a:pt x="1084" y="48"/>
                    <a:pt x="1072" y="107"/>
                  </a:cubicBezTo>
                  <a:lnTo>
                    <a:pt x="441" y="1619"/>
                  </a:lnTo>
                  <a:lnTo>
                    <a:pt x="24" y="2620"/>
                  </a:lnTo>
                  <a:cubicBezTo>
                    <a:pt x="0" y="2715"/>
                    <a:pt x="24" y="2798"/>
                    <a:pt x="119" y="2846"/>
                  </a:cubicBezTo>
                  <a:cubicBezTo>
                    <a:pt x="139" y="2851"/>
                    <a:pt x="159" y="2854"/>
                    <a:pt x="179" y="2854"/>
                  </a:cubicBezTo>
                  <a:cubicBezTo>
                    <a:pt x="245" y="2854"/>
                    <a:pt x="309" y="2823"/>
                    <a:pt x="345" y="2750"/>
                  </a:cubicBezTo>
                  <a:lnTo>
                    <a:pt x="714" y="1858"/>
                  </a:lnTo>
                  <a:lnTo>
                    <a:pt x="1750" y="1858"/>
                  </a:lnTo>
                  <a:lnTo>
                    <a:pt x="2131" y="2750"/>
                  </a:lnTo>
                  <a:cubicBezTo>
                    <a:pt x="2155" y="2810"/>
                    <a:pt x="2215" y="2858"/>
                    <a:pt x="2274" y="2858"/>
                  </a:cubicBezTo>
                  <a:cubicBezTo>
                    <a:pt x="2286" y="2858"/>
                    <a:pt x="2322" y="2858"/>
                    <a:pt x="2334" y="2846"/>
                  </a:cubicBezTo>
                  <a:cubicBezTo>
                    <a:pt x="2405" y="2798"/>
                    <a:pt x="2441" y="2715"/>
                    <a:pt x="2405" y="2620"/>
                  </a:cubicBezTo>
                  <a:lnTo>
                    <a:pt x="1988" y="1619"/>
                  </a:lnTo>
                  <a:lnTo>
                    <a:pt x="1369" y="107"/>
                  </a:lnTo>
                  <a:cubicBezTo>
                    <a:pt x="1334" y="48"/>
                    <a:pt x="1274"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235" name="Google Shape;14235;p89"/>
          <p:cNvSpPr/>
          <p:nvPr/>
        </p:nvSpPr>
        <p:spPr>
          <a:xfrm>
            <a:off x="1747839" y="2238750"/>
            <a:ext cx="361754" cy="362514"/>
          </a:xfrm>
          <a:custGeom>
            <a:avLst/>
            <a:gdLst/>
            <a:ahLst/>
            <a:cxnLst/>
            <a:rect l="l" t="t" r="r" b="b"/>
            <a:pathLst>
              <a:path w="11419" h="11443" extrusionOk="0">
                <a:moveTo>
                  <a:pt x="4644" y="3560"/>
                </a:moveTo>
                <a:lnTo>
                  <a:pt x="4727" y="3655"/>
                </a:lnTo>
                <a:lnTo>
                  <a:pt x="4132" y="4263"/>
                </a:lnTo>
                <a:cubicBezTo>
                  <a:pt x="3989" y="4084"/>
                  <a:pt x="3965" y="3834"/>
                  <a:pt x="4108" y="3655"/>
                </a:cubicBezTo>
                <a:lnTo>
                  <a:pt x="4120" y="3655"/>
                </a:lnTo>
                <a:cubicBezTo>
                  <a:pt x="4298" y="3655"/>
                  <a:pt x="4465" y="3620"/>
                  <a:pt x="4644" y="3560"/>
                </a:cubicBezTo>
                <a:close/>
                <a:moveTo>
                  <a:pt x="8751" y="5739"/>
                </a:moveTo>
                <a:lnTo>
                  <a:pt x="8918" y="5906"/>
                </a:lnTo>
                <a:cubicBezTo>
                  <a:pt x="8944" y="5932"/>
                  <a:pt x="8994" y="5951"/>
                  <a:pt x="9043" y="5951"/>
                </a:cubicBezTo>
                <a:cubicBezTo>
                  <a:pt x="9061" y="5951"/>
                  <a:pt x="9080" y="5948"/>
                  <a:pt x="9097" y="5941"/>
                </a:cubicBezTo>
                <a:cubicBezTo>
                  <a:pt x="9275" y="5894"/>
                  <a:pt x="9430" y="5858"/>
                  <a:pt x="9597" y="5846"/>
                </a:cubicBezTo>
                <a:lnTo>
                  <a:pt x="9704" y="5858"/>
                </a:lnTo>
                <a:cubicBezTo>
                  <a:pt x="10478" y="5918"/>
                  <a:pt x="11073" y="6561"/>
                  <a:pt x="11073" y="7335"/>
                </a:cubicBezTo>
                <a:cubicBezTo>
                  <a:pt x="11085" y="7454"/>
                  <a:pt x="11073" y="7585"/>
                  <a:pt x="11025" y="7716"/>
                </a:cubicBezTo>
                <a:lnTo>
                  <a:pt x="10121" y="6811"/>
                </a:lnTo>
                <a:cubicBezTo>
                  <a:pt x="10061" y="6739"/>
                  <a:pt x="9966" y="6692"/>
                  <a:pt x="9870" y="6644"/>
                </a:cubicBezTo>
                <a:cubicBezTo>
                  <a:pt x="9787" y="6620"/>
                  <a:pt x="9704" y="6608"/>
                  <a:pt x="9609" y="6608"/>
                </a:cubicBezTo>
                <a:cubicBezTo>
                  <a:pt x="9418" y="6608"/>
                  <a:pt x="9239" y="6680"/>
                  <a:pt x="9108" y="6811"/>
                </a:cubicBezTo>
                <a:cubicBezTo>
                  <a:pt x="8918" y="7001"/>
                  <a:pt x="8858" y="7299"/>
                  <a:pt x="8942" y="7573"/>
                </a:cubicBezTo>
                <a:cubicBezTo>
                  <a:pt x="8978" y="7680"/>
                  <a:pt x="9037" y="7763"/>
                  <a:pt x="9108" y="7823"/>
                </a:cubicBezTo>
                <a:lnTo>
                  <a:pt x="10013" y="8728"/>
                </a:lnTo>
                <a:cubicBezTo>
                  <a:pt x="9882" y="8775"/>
                  <a:pt x="9751" y="8787"/>
                  <a:pt x="9609" y="8787"/>
                </a:cubicBezTo>
                <a:cubicBezTo>
                  <a:pt x="8835" y="8787"/>
                  <a:pt x="8204" y="8180"/>
                  <a:pt x="8156" y="7418"/>
                </a:cubicBezTo>
                <a:lnTo>
                  <a:pt x="8144" y="7323"/>
                </a:lnTo>
                <a:cubicBezTo>
                  <a:pt x="8144" y="7156"/>
                  <a:pt x="8168" y="6977"/>
                  <a:pt x="8227" y="6811"/>
                </a:cubicBezTo>
                <a:cubicBezTo>
                  <a:pt x="8263" y="6751"/>
                  <a:pt x="8239" y="6680"/>
                  <a:pt x="8180" y="6632"/>
                </a:cubicBezTo>
                <a:lnTo>
                  <a:pt x="8025" y="6465"/>
                </a:lnTo>
                <a:lnTo>
                  <a:pt x="8751" y="5739"/>
                </a:lnTo>
                <a:close/>
                <a:moveTo>
                  <a:pt x="2393" y="6537"/>
                </a:moveTo>
                <a:lnTo>
                  <a:pt x="2751" y="6894"/>
                </a:lnTo>
                <a:lnTo>
                  <a:pt x="4632" y="8775"/>
                </a:lnTo>
                <a:lnTo>
                  <a:pt x="4894" y="9037"/>
                </a:lnTo>
                <a:lnTo>
                  <a:pt x="4358" y="9573"/>
                </a:lnTo>
                <a:lnTo>
                  <a:pt x="1858" y="7084"/>
                </a:lnTo>
                <a:lnTo>
                  <a:pt x="2393" y="6537"/>
                </a:lnTo>
                <a:close/>
                <a:moveTo>
                  <a:pt x="4155" y="0"/>
                </a:moveTo>
                <a:cubicBezTo>
                  <a:pt x="3882" y="0"/>
                  <a:pt x="3632" y="60"/>
                  <a:pt x="3382" y="179"/>
                </a:cubicBezTo>
                <a:cubicBezTo>
                  <a:pt x="3334" y="203"/>
                  <a:pt x="3286" y="250"/>
                  <a:pt x="3286" y="298"/>
                </a:cubicBezTo>
                <a:cubicBezTo>
                  <a:pt x="3274" y="357"/>
                  <a:pt x="3298" y="393"/>
                  <a:pt x="3334" y="441"/>
                </a:cubicBezTo>
                <a:lnTo>
                  <a:pt x="4417" y="1524"/>
                </a:lnTo>
                <a:cubicBezTo>
                  <a:pt x="4453" y="1560"/>
                  <a:pt x="4477" y="1608"/>
                  <a:pt x="4513" y="1667"/>
                </a:cubicBezTo>
                <a:cubicBezTo>
                  <a:pt x="4548" y="1810"/>
                  <a:pt x="4525" y="1965"/>
                  <a:pt x="4417" y="2060"/>
                </a:cubicBezTo>
                <a:cubicBezTo>
                  <a:pt x="4346" y="2143"/>
                  <a:pt x="4251" y="2167"/>
                  <a:pt x="4155" y="2167"/>
                </a:cubicBezTo>
                <a:cubicBezTo>
                  <a:pt x="4108" y="2167"/>
                  <a:pt x="4060" y="2155"/>
                  <a:pt x="4013" y="2143"/>
                </a:cubicBezTo>
                <a:cubicBezTo>
                  <a:pt x="3953" y="2108"/>
                  <a:pt x="3917" y="2096"/>
                  <a:pt x="3882" y="2048"/>
                </a:cubicBezTo>
                <a:lnTo>
                  <a:pt x="2798" y="965"/>
                </a:lnTo>
                <a:cubicBezTo>
                  <a:pt x="2762" y="928"/>
                  <a:pt x="2725" y="913"/>
                  <a:pt x="2684" y="913"/>
                </a:cubicBezTo>
                <a:cubicBezTo>
                  <a:pt x="2671" y="913"/>
                  <a:pt x="2657" y="914"/>
                  <a:pt x="2643" y="917"/>
                </a:cubicBezTo>
                <a:cubicBezTo>
                  <a:pt x="2584" y="929"/>
                  <a:pt x="2548" y="965"/>
                  <a:pt x="2524" y="1012"/>
                </a:cubicBezTo>
                <a:cubicBezTo>
                  <a:pt x="2405" y="1262"/>
                  <a:pt x="2346" y="1512"/>
                  <a:pt x="2346" y="1786"/>
                </a:cubicBezTo>
                <a:cubicBezTo>
                  <a:pt x="2346" y="2239"/>
                  <a:pt x="2524" y="2679"/>
                  <a:pt x="2846" y="3013"/>
                </a:cubicBezTo>
                <a:cubicBezTo>
                  <a:pt x="3096" y="3286"/>
                  <a:pt x="3417" y="3465"/>
                  <a:pt x="3798" y="3548"/>
                </a:cubicBezTo>
                <a:cubicBezTo>
                  <a:pt x="3655" y="3846"/>
                  <a:pt x="3715" y="4203"/>
                  <a:pt x="3941" y="4465"/>
                </a:cubicBezTo>
                <a:lnTo>
                  <a:pt x="3560" y="4846"/>
                </a:lnTo>
                <a:cubicBezTo>
                  <a:pt x="3405" y="5001"/>
                  <a:pt x="3334" y="5191"/>
                  <a:pt x="3334" y="5394"/>
                </a:cubicBezTo>
                <a:cubicBezTo>
                  <a:pt x="3334" y="5596"/>
                  <a:pt x="3405" y="5775"/>
                  <a:pt x="3524" y="5906"/>
                </a:cubicBezTo>
                <a:lnTo>
                  <a:pt x="2917" y="6513"/>
                </a:lnTo>
                <a:lnTo>
                  <a:pt x="2560" y="6156"/>
                </a:lnTo>
                <a:cubicBezTo>
                  <a:pt x="2530" y="6126"/>
                  <a:pt x="2486" y="6111"/>
                  <a:pt x="2441" y="6111"/>
                </a:cubicBezTo>
                <a:cubicBezTo>
                  <a:pt x="2396" y="6111"/>
                  <a:pt x="2352" y="6126"/>
                  <a:pt x="2322" y="6156"/>
                </a:cubicBezTo>
                <a:lnTo>
                  <a:pt x="1417" y="7061"/>
                </a:lnTo>
                <a:lnTo>
                  <a:pt x="60" y="8418"/>
                </a:lnTo>
                <a:cubicBezTo>
                  <a:pt x="0" y="8478"/>
                  <a:pt x="0" y="8597"/>
                  <a:pt x="60" y="8656"/>
                </a:cubicBezTo>
                <a:lnTo>
                  <a:pt x="1096" y="9704"/>
                </a:lnTo>
                <a:cubicBezTo>
                  <a:pt x="1125" y="9734"/>
                  <a:pt x="1170" y="9748"/>
                  <a:pt x="1215" y="9748"/>
                </a:cubicBezTo>
                <a:cubicBezTo>
                  <a:pt x="1259" y="9748"/>
                  <a:pt x="1304" y="9734"/>
                  <a:pt x="1334" y="9704"/>
                </a:cubicBezTo>
                <a:cubicBezTo>
                  <a:pt x="1393" y="9644"/>
                  <a:pt x="1393" y="9525"/>
                  <a:pt x="1334" y="9466"/>
                </a:cubicBezTo>
                <a:lnTo>
                  <a:pt x="417" y="8537"/>
                </a:lnTo>
                <a:lnTo>
                  <a:pt x="1667" y="7287"/>
                </a:lnTo>
                <a:lnTo>
                  <a:pt x="4167" y="9787"/>
                </a:lnTo>
                <a:lnTo>
                  <a:pt x="2917" y="11037"/>
                </a:lnTo>
                <a:lnTo>
                  <a:pt x="1810" y="9942"/>
                </a:lnTo>
                <a:cubicBezTo>
                  <a:pt x="1780" y="9912"/>
                  <a:pt x="1736" y="9897"/>
                  <a:pt x="1691" y="9897"/>
                </a:cubicBezTo>
                <a:cubicBezTo>
                  <a:pt x="1646" y="9897"/>
                  <a:pt x="1602" y="9912"/>
                  <a:pt x="1572" y="9942"/>
                </a:cubicBezTo>
                <a:cubicBezTo>
                  <a:pt x="1512" y="10002"/>
                  <a:pt x="1512" y="10121"/>
                  <a:pt x="1572" y="10180"/>
                </a:cubicBezTo>
                <a:lnTo>
                  <a:pt x="2798" y="11395"/>
                </a:lnTo>
                <a:cubicBezTo>
                  <a:pt x="2822" y="11430"/>
                  <a:pt x="2870" y="11442"/>
                  <a:pt x="2917" y="11442"/>
                </a:cubicBezTo>
                <a:cubicBezTo>
                  <a:pt x="2965" y="11442"/>
                  <a:pt x="3001" y="11430"/>
                  <a:pt x="3036" y="11395"/>
                </a:cubicBezTo>
                <a:lnTo>
                  <a:pt x="4394" y="10037"/>
                </a:lnTo>
                <a:lnTo>
                  <a:pt x="5298" y="9132"/>
                </a:lnTo>
                <a:cubicBezTo>
                  <a:pt x="5322" y="9109"/>
                  <a:pt x="5346" y="9061"/>
                  <a:pt x="5346" y="9013"/>
                </a:cubicBezTo>
                <a:cubicBezTo>
                  <a:pt x="5346" y="8966"/>
                  <a:pt x="5322" y="8930"/>
                  <a:pt x="5298" y="8894"/>
                </a:cubicBezTo>
                <a:lnTo>
                  <a:pt x="5025" y="8632"/>
                </a:lnTo>
                <a:lnTo>
                  <a:pt x="5644" y="8013"/>
                </a:lnTo>
                <a:cubicBezTo>
                  <a:pt x="5770" y="8094"/>
                  <a:pt x="5916" y="8135"/>
                  <a:pt x="6062" y="8135"/>
                </a:cubicBezTo>
                <a:cubicBezTo>
                  <a:pt x="6217" y="8135"/>
                  <a:pt x="6372" y="8088"/>
                  <a:pt x="6501" y="7989"/>
                </a:cubicBezTo>
                <a:cubicBezTo>
                  <a:pt x="6572" y="7930"/>
                  <a:pt x="6596" y="7823"/>
                  <a:pt x="6537" y="7751"/>
                </a:cubicBezTo>
                <a:cubicBezTo>
                  <a:pt x="6500" y="7708"/>
                  <a:pt x="6446" y="7682"/>
                  <a:pt x="6393" y="7682"/>
                </a:cubicBezTo>
                <a:cubicBezTo>
                  <a:pt x="6360" y="7682"/>
                  <a:pt x="6326" y="7692"/>
                  <a:pt x="6299" y="7716"/>
                </a:cubicBezTo>
                <a:cubicBezTo>
                  <a:pt x="6220" y="7778"/>
                  <a:pt x="6131" y="7806"/>
                  <a:pt x="6041" y="7806"/>
                </a:cubicBezTo>
                <a:cubicBezTo>
                  <a:pt x="5927" y="7806"/>
                  <a:pt x="5814" y="7760"/>
                  <a:pt x="5727" y="7680"/>
                </a:cubicBezTo>
                <a:cubicBezTo>
                  <a:pt x="5703" y="7644"/>
                  <a:pt x="5656" y="7632"/>
                  <a:pt x="5608" y="7632"/>
                </a:cubicBezTo>
                <a:cubicBezTo>
                  <a:pt x="5560" y="7632"/>
                  <a:pt x="5525" y="7644"/>
                  <a:pt x="5489" y="7680"/>
                </a:cubicBezTo>
                <a:lnTo>
                  <a:pt x="4763" y="8406"/>
                </a:lnTo>
                <a:lnTo>
                  <a:pt x="3108" y="6799"/>
                </a:lnTo>
                <a:lnTo>
                  <a:pt x="3834" y="6072"/>
                </a:lnTo>
                <a:cubicBezTo>
                  <a:pt x="3894" y="6013"/>
                  <a:pt x="3894" y="5894"/>
                  <a:pt x="3834" y="5834"/>
                </a:cubicBezTo>
                <a:lnTo>
                  <a:pt x="3751" y="5739"/>
                </a:lnTo>
                <a:cubicBezTo>
                  <a:pt x="3655" y="5644"/>
                  <a:pt x="3620" y="5549"/>
                  <a:pt x="3620" y="5430"/>
                </a:cubicBezTo>
                <a:cubicBezTo>
                  <a:pt x="3620" y="5310"/>
                  <a:pt x="3655" y="5203"/>
                  <a:pt x="3751" y="5108"/>
                </a:cubicBezTo>
                <a:lnTo>
                  <a:pt x="4251" y="4608"/>
                </a:lnTo>
                <a:lnTo>
                  <a:pt x="5096" y="3763"/>
                </a:lnTo>
                <a:lnTo>
                  <a:pt x="6013" y="2846"/>
                </a:lnTo>
                <a:cubicBezTo>
                  <a:pt x="6025" y="2834"/>
                  <a:pt x="6037" y="2822"/>
                  <a:pt x="6049" y="2822"/>
                </a:cubicBezTo>
                <a:cubicBezTo>
                  <a:pt x="6106" y="2780"/>
                  <a:pt x="6170" y="2761"/>
                  <a:pt x="6233" y="2761"/>
                </a:cubicBezTo>
                <a:cubicBezTo>
                  <a:pt x="6314" y="2761"/>
                  <a:pt x="6393" y="2792"/>
                  <a:pt x="6453" y="2846"/>
                </a:cubicBezTo>
                <a:lnTo>
                  <a:pt x="6477" y="2870"/>
                </a:lnTo>
                <a:cubicBezTo>
                  <a:pt x="6572" y="2965"/>
                  <a:pt x="6596" y="3132"/>
                  <a:pt x="6501" y="3263"/>
                </a:cubicBezTo>
                <a:cubicBezTo>
                  <a:pt x="6489" y="3286"/>
                  <a:pt x="6477" y="3298"/>
                  <a:pt x="6477" y="3310"/>
                </a:cubicBezTo>
                <a:lnTo>
                  <a:pt x="5477" y="4310"/>
                </a:lnTo>
                <a:cubicBezTo>
                  <a:pt x="5418" y="4370"/>
                  <a:pt x="5418" y="4489"/>
                  <a:pt x="5477" y="4548"/>
                </a:cubicBezTo>
                <a:cubicBezTo>
                  <a:pt x="5501" y="4584"/>
                  <a:pt x="5549" y="4596"/>
                  <a:pt x="5596" y="4596"/>
                </a:cubicBezTo>
                <a:cubicBezTo>
                  <a:pt x="5644" y="4596"/>
                  <a:pt x="5679" y="4572"/>
                  <a:pt x="5715" y="4548"/>
                </a:cubicBezTo>
                <a:lnTo>
                  <a:pt x="6715" y="3548"/>
                </a:lnTo>
                <a:cubicBezTo>
                  <a:pt x="6727" y="3536"/>
                  <a:pt x="6739" y="3525"/>
                  <a:pt x="6751" y="3525"/>
                </a:cubicBezTo>
                <a:cubicBezTo>
                  <a:pt x="6805" y="3481"/>
                  <a:pt x="6872" y="3460"/>
                  <a:pt x="6939" y="3460"/>
                </a:cubicBezTo>
                <a:cubicBezTo>
                  <a:pt x="7018" y="3460"/>
                  <a:pt x="7098" y="3490"/>
                  <a:pt x="7156" y="3548"/>
                </a:cubicBezTo>
                <a:lnTo>
                  <a:pt x="7168" y="3560"/>
                </a:lnTo>
                <a:cubicBezTo>
                  <a:pt x="7275" y="3667"/>
                  <a:pt x="7287" y="3834"/>
                  <a:pt x="7203" y="3965"/>
                </a:cubicBezTo>
                <a:cubicBezTo>
                  <a:pt x="7192" y="3989"/>
                  <a:pt x="7192" y="4001"/>
                  <a:pt x="7168" y="4013"/>
                </a:cubicBezTo>
                <a:lnTo>
                  <a:pt x="6180" y="5013"/>
                </a:lnTo>
                <a:cubicBezTo>
                  <a:pt x="6120" y="5072"/>
                  <a:pt x="6120" y="5191"/>
                  <a:pt x="6180" y="5251"/>
                </a:cubicBezTo>
                <a:cubicBezTo>
                  <a:pt x="6203" y="5275"/>
                  <a:pt x="6251" y="5299"/>
                  <a:pt x="6299" y="5299"/>
                </a:cubicBezTo>
                <a:cubicBezTo>
                  <a:pt x="6334" y="5299"/>
                  <a:pt x="6382" y="5275"/>
                  <a:pt x="6418" y="5251"/>
                </a:cubicBezTo>
                <a:lnTo>
                  <a:pt x="7406" y="4251"/>
                </a:lnTo>
                <a:cubicBezTo>
                  <a:pt x="7430" y="4239"/>
                  <a:pt x="7442" y="4215"/>
                  <a:pt x="7454" y="4215"/>
                </a:cubicBezTo>
                <a:cubicBezTo>
                  <a:pt x="7506" y="4179"/>
                  <a:pt x="7569" y="4160"/>
                  <a:pt x="7633" y="4160"/>
                </a:cubicBezTo>
                <a:cubicBezTo>
                  <a:pt x="7715" y="4160"/>
                  <a:pt x="7798" y="4191"/>
                  <a:pt x="7858" y="4251"/>
                </a:cubicBezTo>
                <a:lnTo>
                  <a:pt x="7870" y="4263"/>
                </a:lnTo>
                <a:cubicBezTo>
                  <a:pt x="7977" y="4370"/>
                  <a:pt x="7989" y="4537"/>
                  <a:pt x="7906" y="4668"/>
                </a:cubicBezTo>
                <a:cubicBezTo>
                  <a:pt x="7882" y="4679"/>
                  <a:pt x="7882" y="4703"/>
                  <a:pt x="7870" y="4715"/>
                </a:cubicBezTo>
                <a:lnTo>
                  <a:pt x="6870" y="5715"/>
                </a:lnTo>
                <a:cubicBezTo>
                  <a:pt x="6811" y="5775"/>
                  <a:pt x="6811" y="5894"/>
                  <a:pt x="6870" y="5953"/>
                </a:cubicBezTo>
                <a:cubicBezTo>
                  <a:pt x="6906" y="5977"/>
                  <a:pt x="6953" y="5989"/>
                  <a:pt x="6989" y="5989"/>
                </a:cubicBezTo>
                <a:cubicBezTo>
                  <a:pt x="7037" y="5989"/>
                  <a:pt x="7084" y="5977"/>
                  <a:pt x="7108" y="5953"/>
                </a:cubicBezTo>
                <a:lnTo>
                  <a:pt x="8108" y="4953"/>
                </a:lnTo>
                <a:cubicBezTo>
                  <a:pt x="8120" y="4941"/>
                  <a:pt x="8144" y="4918"/>
                  <a:pt x="8156" y="4918"/>
                </a:cubicBezTo>
                <a:cubicBezTo>
                  <a:pt x="8208" y="4881"/>
                  <a:pt x="8272" y="4863"/>
                  <a:pt x="8335" y="4863"/>
                </a:cubicBezTo>
                <a:cubicBezTo>
                  <a:pt x="8418" y="4863"/>
                  <a:pt x="8501" y="4893"/>
                  <a:pt x="8561" y="4953"/>
                </a:cubicBezTo>
                <a:lnTo>
                  <a:pt x="8573" y="4965"/>
                </a:lnTo>
                <a:cubicBezTo>
                  <a:pt x="8680" y="5072"/>
                  <a:pt x="8692" y="5239"/>
                  <a:pt x="8597" y="5370"/>
                </a:cubicBezTo>
                <a:cubicBezTo>
                  <a:pt x="8585" y="5382"/>
                  <a:pt x="8573" y="5394"/>
                  <a:pt x="8573" y="5418"/>
                </a:cubicBezTo>
                <a:lnTo>
                  <a:pt x="6715" y="7275"/>
                </a:lnTo>
                <a:cubicBezTo>
                  <a:pt x="6656" y="7335"/>
                  <a:pt x="6656" y="7454"/>
                  <a:pt x="6715" y="7513"/>
                </a:cubicBezTo>
                <a:cubicBezTo>
                  <a:pt x="6739" y="7537"/>
                  <a:pt x="6787" y="7561"/>
                  <a:pt x="6834" y="7561"/>
                </a:cubicBezTo>
                <a:cubicBezTo>
                  <a:pt x="6870" y="7561"/>
                  <a:pt x="6918" y="7537"/>
                  <a:pt x="6953" y="7513"/>
                </a:cubicBezTo>
                <a:lnTo>
                  <a:pt x="7787" y="6680"/>
                </a:lnTo>
                <a:lnTo>
                  <a:pt x="7870" y="6763"/>
                </a:lnTo>
                <a:cubicBezTo>
                  <a:pt x="7811" y="6942"/>
                  <a:pt x="7787" y="7120"/>
                  <a:pt x="7787" y="7287"/>
                </a:cubicBezTo>
                <a:lnTo>
                  <a:pt x="7787" y="7299"/>
                </a:lnTo>
                <a:lnTo>
                  <a:pt x="7799" y="7406"/>
                </a:lnTo>
                <a:cubicBezTo>
                  <a:pt x="7823" y="7870"/>
                  <a:pt x="8037" y="8287"/>
                  <a:pt x="8358" y="8597"/>
                </a:cubicBezTo>
                <a:cubicBezTo>
                  <a:pt x="8692" y="8906"/>
                  <a:pt x="9132" y="9085"/>
                  <a:pt x="9597" y="9085"/>
                </a:cubicBezTo>
                <a:cubicBezTo>
                  <a:pt x="9870" y="9085"/>
                  <a:pt x="10121" y="9025"/>
                  <a:pt x="10371" y="8906"/>
                </a:cubicBezTo>
                <a:cubicBezTo>
                  <a:pt x="10418" y="8882"/>
                  <a:pt x="10466" y="8835"/>
                  <a:pt x="10466" y="8787"/>
                </a:cubicBezTo>
                <a:cubicBezTo>
                  <a:pt x="10478" y="8728"/>
                  <a:pt x="10442" y="8692"/>
                  <a:pt x="10418" y="8644"/>
                </a:cubicBezTo>
                <a:lnTo>
                  <a:pt x="9335" y="7537"/>
                </a:lnTo>
                <a:cubicBezTo>
                  <a:pt x="9287" y="7501"/>
                  <a:pt x="9251" y="7454"/>
                  <a:pt x="9251" y="7406"/>
                </a:cubicBezTo>
                <a:cubicBezTo>
                  <a:pt x="9192" y="7263"/>
                  <a:pt x="9239" y="7108"/>
                  <a:pt x="9347" y="7001"/>
                </a:cubicBezTo>
                <a:cubicBezTo>
                  <a:pt x="9418" y="6930"/>
                  <a:pt x="9513" y="6882"/>
                  <a:pt x="9609" y="6882"/>
                </a:cubicBezTo>
                <a:cubicBezTo>
                  <a:pt x="9656" y="6882"/>
                  <a:pt x="9704" y="6906"/>
                  <a:pt x="9751" y="6918"/>
                </a:cubicBezTo>
                <a:cubicBezTo>
                  <a:pt x="9811" y="6942"/>
                  <a:pt x="9847" y="6965"/>
                  <a:pt x="9882" y="7001"/>
                </a:cubicBezTo>
                <a:lnTo>
                  <a:pt x="10966" y="8097"/>
                </a:lnTo>
                <a:cubicBezTo>
                  <a:pt x="11000" y="8122"/>
                  <a:pt x="11034" y="8142"/>
                  <a:pt x="11073" y="8142"/>
                </a:cubicBezTo>
                <a:cubicBezTo>
                  <a:pt x="11088" y="8142"/>
                  <a:pt x="11104" y="8139"/>
                  <a:pt x="11121" y="8132"/>
                </a:cubicBezTo>
                <a:cubicBezTo>
                  <a:pt x="11180" y="8120"/>
                  <a:pt x="11216" y="8097"/>
                  <a:pt x="11240" y="8049"/>
                </a:cubicBezTo>
                <a:cubicBezTo>
                  <a:pt x="11359" y="7799"/>
                  <a:pt x="11418" y="7537"/>
                  <a:pt x="11418" y="7275"/>
                </a:cubicBezTo>
                <a:cubicBezTo>
                  <a:pt x="11418" y="6858"/>
                  <a:pt x="11252" y="6430"/>
                  <a:pt x="10918" y="6084"/>
                </a:cubicBezTo>
                <a:cubicBezTo>
                  <a:pt x="10609" y="5751"/>
                  <a:pt x="10180" y="5549"/>
                  <a:pt x="9728" y="5513"/>
                </a:cubicBezTo>
                <a:lnTo>
                  <a:pt x="9632" y="5501"/>
                </a:lnTo>
                <a:lnTo>
                  <a:pt x="9609" y="5501"/>
                </a:lnTo>
                <a:cubicBezTo>
                  <a:pt x="9454" y="5501"/>
                  <a:pt x="9275" y="5537"/>
                  <a:pt x="9097" y="5596"/>
                </a:cubicBezTo>
                <a:lnTo>
                  <a:pt x="8954" y="5453"/>
                </a:lnTo>
                <a:cubicBezTo>
                  <a:pt x="9049" y="5215"/>
                  <a:pt x="9001" y="4953"/>
                  <a:pt x="8811" y="4763"/>
                </a:cubicBezTo>
                <a:lnTo>
                  <a:pt x="8799" y="4739"/>
                </a:lnTo>
                <a:cubicBezTo>
                  <a:pt x="8656" y="4608"/>
                  <a:pt x="8477" y="4548"/>
                  <a:pt x="8299" y="4548"/>
                </a:cubicBezTo>
                <a:cubicBezTo>
                  <a:pt x="8323" y="4370"/>
                  <a:pt x="8239" y="4191"/>
                  <a:pt x="8108" y="4060"/>
                </a:cubicBezTo>
                <a:lnTo>
                  <a:pt x="8096" y="4048"/>
                </a:lnTo>
                <a:cubicBezTo>
                  <a:pt x="7965" y="3906"/>
                  <a:pt x="7775" y="3846"/>
                  <a:pt x="7596" y="3846"/>
                </a:cubicBezTo>
                <a:cubicBezTo>
                  <a:pt x="7620" y="3667"/>
                  <a:pt x="7537" y="3489"/>
                  <a:pt x="7406" y="3358"/>
                </a:cubicBezTo>
                <a:lnTo>
                  <a:pt x="7394" y="3346"/>
                </a:lnTo>
                <a:cubicBezTo>
                  <a:pt x="7263" y="3215"/>
                  <a:pt x="7084" y="3155"/>
                  <a:pt x="6906" y="3155"/>
                </a:cubicBezTo>
                <a:cubicBezTo>
                  <a:pt x="6918" y="2977"/>
                  <a:pt x="6846" y="2798"/>
                  <a:pt x="6703" y="2655"/>
                </a:cubicBezTo>
                <a:lnTo>
                  <a:pt x="6692" y="2643"/>
                </a:lnTo>
                <a:cubicBezTo>
                  <a:pt x="6565" y="2516"/>
                  <a:pt x="6400" y="2453"/>
                  <a:pt x="6235" y="2453"/>
                </a:cubicBezTo>
                <a:cubicBezTo>
                  <a:pt x="6152" y="2453"/>
                  <a:pt x="6068" y="2469"/>
                  <a:pt x="5989" y="2501"/>
                </a:cubicBezTo>
                <a:lnTo>
                  <a:pt x="5858" y="2358"/>
                </a:lnTo>
                <a:cubicBezTo>
                  <a:pt x="5918" y="2179"/>
                  <a:pt x="5953" y="2001"/>
                  <a:pt x="5953" y="1846"/>
                </a:cubicBezTo>
                <a:lnTo>
                  <a:pt x="5953" y="1822"/>
                </a:lnTo>
                <a:lnTo>
                  <a:pt x="5930" y="1727"/>
                </a:lnTo>
                <a:cubicBezTo>
                  <a:pt x="5918" y="1465"/>
                  <a:pt x="5846" y="1215"/>
                  <a:pt x="5727" y="988"/>
                </a:cubicBezTo>
                <a:cubicBezTo>
                  <a:pt x="5693" y="937"/>
                  <a:pt x="5628" y="898"/>
                  <a:pt x="5567" y="898"/>
                </a:cubicBezTo>
                <a:cubicBezTo>
                  <a:pt x="5544" y="898"/>
                  <a:pt x="5521" y="904"/>
                  <a:pt x="5501" y="917"/>
                </a:cubicBezTo>
                <a:cubicBezTo>
                  <a:pt x="5429" y="965"/>
                  <a:pt x="5382" y="1072"/>
                  <a:pt x="5429" y="1143"/>
                </a:cubicBezTo>
                <a:cubicBezTo>
                  <a:pt x="5537" y="1334"/>
                  <a:pt x="5596" y="1524"/>
                  <a:pt x="5608" y="1739"/>
                </a:cubicBezTo>
                <a:lnTo>
                  <a:pt x="5620" y="1846"/>
                </a:lnTo>
                <a:cubicBezTo>
                  <a:pt x="5620" y="2001"/>
                  <a:pt x="5596" y="2167"/>
                  <a:pt x="5513" y="2346"/>
                </a:cubicBezTo>
                <a:cubicBezTo>
                  <a:pt x="5489" y="2405"/>
                  <a:pt x="5513" y="2477"/>
                  <a:pt x="5560" y="2524"/>
                </a:cubicBezTo>
                <a:lnTo>
                  <a:pt x="5727" y="2691"/>
                </a:lnTo>
                <a:lnTo>
                  <a:pt x="5001" y="3417"/>
                </a:lnTo>
                <a:lnTo>
                  <a:pt x="4834" y="3251"/>
                </a:lnTo>
                <a:cubicBezTo>
                  <a:pt x="4800" y="3225"/>
                  <a:pt x="4753" y="3205"/>
                  <a:pt x="4707" y="3205"/>
                </a:cubicBezTo>
                <a:cubicBezTo>
                  <a:pt x="4690" y="3205"/>
                  <a:pt x="4672" y="3208"/>
                  <a:pt x="4656" y="3215"/>
                </a:cubicBezTo>
                <a:cubicBezTo>
                  <a:pt x="4477" y="3274"/>
                  <a:pt x="4310" y="3298"/>
                  <a:pt x="4155" y="3298"/>
                </a:cubicBezTo>
                <a:lnTo>
                  <a:pt x="4048" y="3286"/>
                </a:lnTo>
                <a:cubicBezTo>
                  <a:pt x="3274" y="3227"/>
                  <a:pt x="2679" y="2584"/>
                  <a:pt x="2679" y="1822"/>
                </a:cubicBezTo>
                <a:cubicBezTo>
                  <a:pt x="2679" y="1691"/>
                  <a:pt x="2691" y="1560"/>
                  <a:pt x="2739" y="1429"/>
                </a:cubicBezTo>
                <a:lnTo>
                  <a:pt x="3644" y="2334"/>
                </a:lnTo>
                <a:cubicBezTo>
                  <a:pt x="3703" y="2405"/>
                  <a:pt x="3798" y="2453"/>
                  <a:pt x="3894" y="2501"/>
                </a:cubicBezTo>
                <a:cubicBezTo>
                  <a:pt x="3989" y="2524"/>
                  <a:pt x="4060" y="2536"/>
                  <a:pt x="4155" y="2536"/>
                </a:cubicBezTo>
                <a:cubicBezTo>
                  <a:pt x="4346" y="2536"/>
                  <a:pt x="4525" y="2465"/>
                  <a:pt x="4656" y="2334"/>
                </a:cubicBezTo>
                <a:cubicBezTo>
                  <a:pt x="4846" y="2143"/>
                  <a:pt x="4929" y="1846"/>
                  <a:pt x="4822" y="1572"/>
                </a:cubicBezTo>
                <a:lnTo>
                  <a:pt x="4822" y="1560"/>
                </a:lnTo>
                <a:cubicBezTo>
                  <a:pt x="4787" y="1489"/>
                  <a:pt x="4751" y="1393"/>
                  <a:pt x="4656" y="1310"/>
                </a:cubicBezTo>
                <a:lnTo>
                  <a:pt x="3751" y="393"/>
                </a:lnTo>
                <a:cubicBezTo>
                  <a:pt x="3882" y="357"/>
                  <a:pt x="4013" y="334"/>
                  <a:pt x="4144" y="334"/>
                </a:cubicBezTo>
                <a:cubicBezTo>
                  <a:pt x="4489" y="334"/>
                  <a:pt x="4798" y="441"/>
                  <a:pt x="5060" y="655"/>
                </a:cubicBezTo>
                <a:cubicBezTo>
                  <a:pt x="5088" y="678"/>
                  <a:pt x="5121" y="689"/>
                  <a:pt x="5155" y="689"/>
                </a:cubicBezTo>
                <a:cubicBezTo>
                  <a:pt x="5208" y="689"/>
                  <a:pt x="5262" y="663"/>
                  <a:pt x="5298" y="619"/>
                </a:cubicBezTo>
                <a:cubicBezTo>
                  <a:pt x="5358" y="548"/>
                  <a:pt x="5346" y="441"/>
                  <a:pt x="5263" y="381"/>
                </a:cubicBezTo>
                <a:cubicBezTo>
                  <a:pt x="4941" y="131"/>
                  <a:pt x="4548" y="0"/>
                  <a:pt x="4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236" name="Google Shape;14236;p89"/>
          <p:cNvGrpSpPr/>
          <p:nvPr/>
        </p:nvGrpSpPr>
        <p:grpSpPr>
          <a:xfrm>
            <a:off x="1303876" y="2243977"/>
            <a:ext cx="363275" cy="354626"/>
            <a:chOff x="1303876" y="2419377"/>
            <a:chExt cx="363275" cy="354626"/>
          </a:xfrm>
        </p:grpSpPr>
        <p:sp>
          <p:nvSpPr>
            <p:cNvPr id="14237" name="Google Shape;14237;p89"/>
            <p:cNvSpPr/>
            <p:nvPr/>
          </p:nvSpPr>
          <p:spPr>
            <a:xfrm>
              <a:off x="1303876" y="2507701"/>
              <a:ext cx="363275" cy="266302"/>
            </a:xfrm>
            <a:custGeom>
              <a:avLst/>
              <a:gdLst/>
              <a:ahLst/>
              <a:cxnLst/>
              <a:rect l="l" t="t" r="r" b="b"/>
              <a:pathLst>
                <a:path w="11467" h="8406" extrusionOk="0">
                  <a:moveTo>
                    <a:pt x="3251" y="1631"/>
                  </a:moveTo>
                  <a:lnTo>
                    <a:pt x="3680" y="2060"/>
                  </a:lnTo>
                  <a:lnTo>
                    <a:pt x="2060" y="3691"/>
                  </a:lnTo>
                  <a:lnTo>
                    <a:pt x="1620" y="3262"/>
                  </a:lnTo>
                  <a:lnTo>
                    <a:pt x="3251" y="1631"/>
                  </a:lnTo>
                  <a:close/>
                  <a:moveTo>
                    <a:pt x="8156" y="1929"/>
                  </a:moveTo>
                  <a:lnTo>
                    <a:pt x="9799" y="3560"/>
                  </a:lnTo>
                  <a:lnTo>
                    <a:pt x="9371" y="3989"/>
                  </a:lnTo>
                  <a:lnTo>
                    <a:pt x="7728" y="2357"/>
                  </a:lnTo>
                  <a:lnTo>
                    <a:pt x="8156" y="1929"/>
                  </a:lnTo>
                  <a:close/>
                  <a:moveTo>
                    <a:pt x="7609" y="2715"/>
                  </a:moveTo>
                  <a:lnTo>
                    <a:pt x="9014" y="4108"/>
                  </a:lnTo>
                  <a:lnTo>
                    <a:pt x="8692" y="4405"/>
                  </a:lnTo>
                  <a:cubicBezTo>
                    <a:pt x="8656" y="4453"/>
                    <a:pt x="8621" y="4501"/>
                    <a:pt x="8597" y="4560"/>
                  </a:cubicBezTo>
                  <a:cubicBezTo>
                    <a:pt x="8561" y="4620"/>
                    <a:pt x="8549" y="4679"/>
                    <a:pt x="8549" y="4739"/>
                  </a:cubicBezTo>
                  <a:cubicBezTo>
                    <a:pt x="8537" y="4870"/>
                    <a:pt x="8490" y="4989"/>
                    <a:pt x="8383" y="5072"/>
                  </a:cubicBezTo>
                  <a:lnTo>
                    <a:pt x="7847" y="5620"/>
                  </a:lnTo>
                  <a:lnTo>
                    <a:pt x="5930" y="3691"/>
                  </a:lnTo>
                  <a:lnTo>
                    <a:pt x="6609" y="3429"/>
                  </a:lnTo>
                  <a:cubicBezTo>
                    <a:pt x="6609" y="3429"/>
                    <a:pt x="6632" y="3429"/>
                    <a:pt x="6632" y="3417"/>
                  </a:cubicBezTo>
                  <a:cubicBezTo>
                    <a:pt x="6739" y="3358"/>
                    <a:pt x="6823" y="3262"/>
                    <a:pt x="6882" y="3155"/>
                  </a:cubicBezTo>
                  <a:cubicBezTo>
                    <a:pt x="7109" y="3119"/>
                    <a:pt x="7299" y="3012"/>
                    <a:pt x="7466" y="2858"/>
                  </a:cubicBezTo>
                  <a:lnTo>
                    <a:pt x="7609" y="2715"/>
                  </a:lnTo>
                  <a:close/>
                  <a:moveTo>
                    <a:pt x="3846" y="6084"/>
                  </a:moveTo>
                  <a:lnTo>
                    <a:pt x="4120" y="6358"/>
                  </a:lnTo>
                  <a:lnTo>
                    <a:pt x="3739" y="6727"/>
                  </a:lnTo>
                  <a:lnTo>
                    <a:pt x="3656" y="6822"/>
                  </a:lnTo>
                  <a:cubicBezTo>
                    <a:pt x="3620" y="6846"/>
                    <a:pt x="3584" y="6858"/>
                    <a:pt x="3537" y="6858"/>
                  </a:cubicBezTo>
                  <a:cubicBezTo>
                    <a:pt x="3489" y="6858"/>
                    <a:pt x="3441" y="6846"/>
                    <a:pt x="3418" y="6822"/>
                  </a:cubicBezTo>
                  <a:lnTo>
                    <a:pt x="3382" y="6787"/>
                  </a:lnTo>
                  <a:cubicBezTo>
                    <a:pt x="3322" y="6727"/>
                    <a:pt x="3322" y="6608"/>
                    <a:pt x="3382" y="6548"/>
                  </a:cubicBezTo>
                  <a:lnTo>
                    <a:pt x="3846" y="6084"/>
                  </a:lnTo>
                  <a:close/>
                  <a:moveTo>
                    <a:pt x="4334" y="6608"/>
                  </a:moveTo>
                  <a:lnTo>
                    <a:pt x="4608" y="6882"/>
                  </a:lnTo>
                  <a:lnTo>
                    <a:pt x="4311" y="7156"/>
                  </a:lnTo>
                  <a:lnTo>
                    <a:pt x="4227" y="7239"/>
                  </a:lnTo>
                  <a:cubicBezTo>
                    <a:pt x="4203" y="7263"/>
                    <a:pt x="4156" y="7275"/>
                    <a:pt x="4108" y="7275"/>
                  </a:cubicBezTo>
                  <a:cubicBezTo>
                    <a:pt x="4072" y="7275"/>
                    <a:pt x="4025" y="7263"/>
                    <a:pt x="3989" y="7239"/>
                  </a:cubicBezTo>
                  <a:lnTo>
                    <a:pt x="3965" y="7203"/>
                  </a:lnTo>
                  <a:cubicBezTo>
                    <a:pt x="3906" y="7144"/>
                    <a:pt x="3906" y="7037"/>
                    <a:pt x="3965" y="6977"/>
                  </a:cubicBezTo>
                  <a:lnTo>
                    <a:pt x="4334" y="6608"/>
                  </a:lnTo>
                  <a:close/>
                  <a:moveTo>
                    <a:pt x="4858" y="7096"/>
                  </a:moveTo>
                  <a:lnTo>
                    <a:pt x="5132" y="7370"/>
                  </a:lnTo>
                  <a:lnTo>
                    <a:pt x="4954" y="7537"/>
                  </a:lnTo>
                  <a:lnTo>
                    <a:pt x="4811" y="7668"/>
                  </a:lnTo>
                  <a:cubicBezTo>
                    <a:pt x="4781" y="7697"/>
                    <a:pt x="4742" y="7712"/>
                    <a:pt x="4704" y="7712"/>
                  </a:cubicBezTo>
                  <a:cubicBezTo>
                    <a:pt x="4665" y="7712"/>
                    <a:pt x="4626" y="7697"/>
                    <a:pt x="4596" y="7668"/>
                  </a:cubicBezTo>
                  <a:lnTo>
                    <a:pt x="4549" y="7620"/>
                  </a:lnTo>
                  <a:cubicBezTo>
                    <a:pt x="4513" y="7596"/>
                    <a:pt x="4501" y="7549"/>
                    <a:pt x="4501" y="7513"/>
                  </a:cubicBezTo>
                  <a:cubicBezTo>
                    <a:pt x="4501" y="7477"/>
                    <a:pt x="4513" y="7441"/>
                    <a:pt x="4549" y="7418"/>
                  </a:cubicBezTo>
                  <a:lnTo>
                    <a:pt x="4858" y="7096"/>
                  </a:lnTo>
                  <a:close/>
                  <a:moveTo>
                    <a:pt x="3811" y="2417"/>
                  </a:moveTo>
                  <a:lnTo>
                    <a:pt x="3965" y="2560"/>
                  </a:lnTo>
                  <a:cubicBezTo>
                    <a:pt x="4181" y="2776"/>
                    <a:pt x="4462" y="2894"/>
                    <a:pt x="4756" y="2894"/>
                  </a:cubicBezTo>
                  <a:cubicBezTo>
                    <a:pt x="4771" y="2894"/>
                    <a:pt x="4785" y="2894"/>
                    <a:pt x="4799" y="2893"/>
                  </a:cubicBezTo>
                  <a:cubicBezTo>
                    <a:pt x="5394" y="2858"/>
                    <a:pt x="6168" y="2798"/>
                    <a:pt x="6549" y="2703"/>
                  </a:cubicBezTo>
                  <a:cubicBezTo>
                    <a:pt x="6573" y="2715"/>
                    <a:pt x="6597" y="2738"/>
                    <a:pt x="6609" y="2774"/>
                  </a:cubicBezTo>
                  <a:cubicBezTo>
                    <a:pt x="6632" y="2834"/>
                    <a:pt x="6632" y="2893"/>
                    <a:pt x="6597" y="2953"/>
                  </a:cubicBezTo>
                  <a:cubicBezTo>
                    <a:pt x="6573" y="3024"/>
                    <a:pt x="6525" y="3084"/>
                    <a:pt x="6466" y="3119"/>
                  </a:cubicBezTo>
                  <a:lnTo>
                    <a:pt x="5561" y="3489"/>
                  </a:lnTo>
                  <a:cubicBezTo>
                    <a:pt x="5501" y="3500"/>
                    <a:pt x="5466" y="3560"/>
                    <a:pt x="5454" y="3608"/>
                  </a:cubicBezTo>
                  <a:cubicBezTo>
                    <a:pt x="5442" y="3667"/>
                    <a:pt x="5454" y="3727"/>
                    <a:pt x="5501" y="3750"/>
                  </a:cubicBezTo>
                  <a:lnTo>
                    <a:pt x="7716" y="5977"/>
                  </a:lnTo>
                  <a:lnTo>
                    <a:pt x="8013" y="6275"/>
                  </a:lnTo>
                  <a:cubicBezTo>
                    <a:pt x="8097" y="6346"/>
                    <a:pt x="8097" y="6453"/>
                    <a:pt x="8025" y="6513"/>
                  </a:cubicBezTo>
                  <a:lnTo>
                    <a:pt x="8002" y="6537"/>
                  </a:lnTo>
                  <a:cubicBezTo>
                    <a:pt x="7972" y="6566"/>
                    <a:pt x="7927" y="6581"/>
                    <a:pt x="7882" y="6581"/>
                  </a:cubicBezTo>
                  <a:cubicBezTo>
                    <a:pt x="7838" y="6581"/>
                    <a:pt x="7793" y="6566"/>
                    <a:pt x="7763" y="6537"/>
                  </a:cubicBezTo>
                  <a:lnTo>
                    <a:pt x="7668" y="6453"/>
                  </a:lnTo>
                  <a:lnTo>
                    <a:pt x="5775" y="4560"/>
                  </a:lnTo>
                  <a:cubicBezTo>
                    <a:pt x="5745" y="4530"/>
                    <a:pt x="5701" y="4515"/>
                    <a:pt x="5656" y="4515"/>
                  </a:cubicBezTo>
                  <a:cubicBezTo>
                    <a:pt x="5611" y="4515"/>
                    <a:pt x="5567" y="4530"/>
                    <a:pt x="5537" y="4560"/>
                  </a:cubicBezTo>
                  <a:cubicBezTo>
                    <a:pt x="5477" y="4620"/>
                    <a:pt x="5477" y="4739"/>
                    <a:pt x="5537" y="4798"/>
                  </a:cubicBezTo>
                  <a:lnTo>
                    <a:pt x="7430" y="6691"/>
                  </a:lnTo>
                  <a:cubicBezTo>
                    <a:pt x="7490" y="6751"/>
                    <a:pt x="7490" y="6846"/>
                    <a:pt x="7430" y="6906"/>
                  </a:cubicBezTo>
                  <a:lnTo>
                    <a:pt x="7406" y="6941"/>
                  </a:lnTo>
                  <a:cubicBezTo>
                    <a:pt x="7376" y="6971"/>
                    <a:pt x="7335" y="6986"/>
                    <a:pt x="7293" y="6986"/>
                  </a:cubicBezTo>
                  <a:cubicBezTo>
                    <a:pt x="7251" y="6986"/>
                    <a:pt x="7210" y="6971"/>
                    <a:pt x="7180" y="6941"/>
                  </a:cubicBezTo>
                  <a:lnTo>
                    <a:pt x="7120" y="6882"/>
                  </a:lnTo>
                  <a:lnTo>
                    <a:pt x="5120" y="4882"/>
                  </a:lnTo>
                  <a:cubicBezTo>
                    <a:pt x="5096" y="4852"/>
                    <a:pt x="5055" y="4837"/>
                    <a:pt x="5010" y="4837"/>
                  </a:cubicBezTo>
                  <a:cubicBezTo>
                    <a:pt x="4965" y="4837"/>
                    <a:pt x="4918" y="4852"/>
                    <a:pt x="4882" y="4882"/>
                  </a:cubicBezTo>
                  <a:cubicBezTo>
                    <a:pt x="4823" y="4941"/>
                    <a:pt x="4823" y="5060"/>
                    <a:pt x="4882" y="5120"/>
                  </a:cubicBezTo>
                  <a:lnTo>
                    <a:pt x="6882" y="7120"/>
                  </a:lnTo>
                  <a:cubicBezTo>
                    <a:pt x="6906" y="7144"/>
                    <a:pt x="6930" y="7191"/>
                    <a:pt x="6930" y="7227"/>
                  </a:cubicBezTo>
                  <a:cubicBezTo>
                    <a:pt x="6930" y="7251"/>
                    <a:pt x="6906" y="7299"/>
                    <a:pt x="6882" y="7322"/>
                  </a:cubicBezTo>
                  <a:lnTo>
                    <a:pt x="6835" y="7370"/>
                  </a:lnTo>
                  <a:cubicBezTo>
                    <a:pt x="6805" y="7400"/>
                    <a:pt x="6763" y="7415"/>
                    <a:pt x="6722" y="7415"/>
                  </a:cubicBezTo>
                  <a:cubicBezTo>
                    <a:pt x="6680" y="7415"/>
                    <a:pt x="6638" y="7400"/>
                    <a:pt x="6609" y="7370"/>
                  </a:cubicBezTo>
                  <a:lnTo>
                    <a:pt x="6478" y="7239"/>
                  </a:lnTo>
                  <a:lnTo>
                    <a:pt x="4799" y="5560"/>
                  </a:lnTo>
                  <a:cubicBezTo>
                    <a:pt x="4769" y="5530"/>
                    <a:pt x="4724" y="5516"/>
                    <a:pt x="4680" y="5516"/>
                  </a:cubicBezTo>
                  <a:cubicBezTo>
                    <a:pt x="4635" y="5516"/>
                    <a:pt x="4590" y="5530"/>
                    <a:pt x="4561" y="5560"/>
                  </a:cubicBezTo>
                  <a:cubicBezTo>
                    <a:pt x="4501" y="5620"/>
                    <a:pt x="4501" y="5739"/>
                    <a:pt x="4561" y="5798"/>
                  </a:cubicBezTo>
                  <a:lnTo>
                    <a:pt x="6239" y="7477"/>
                  </a:lnTo>
                  <a:cubicBezTo>
                    <a:pt x="6275" y="7501"/>
                    <a:pt x="6287" y="7537"/>
                    <a:pt x="6287" y="7584"/>
                  </a:cubicBezTo>
                  <a:cubicBezTo>
                    <a:pt x="6287" y="7620"/>
                    <a:pt x="6275" y="7656"/>
                    <a:pt x="6239" y="7680"/>
                  </a:cubicBezTo>
                  <a:lnTo>
                    <a:pt x="6180" y="7739"/>
                  </a:lnTo>
                  <a:cubicBezTo>
                    <a:pt x="6150" y="7769"/>
                    <a:pt x="6114" y="7784"/>
                    <a:pt x="6080" y="7784"/>
                  </a:cubicBezTo>
                  <a:cubicBezTo>
                    <a:pt x="6046" y="7784"/>
                    <a:pt x="6013" y="7769"/>
                    <a:pt x="5989" y="7739"/>
                  </a:cubicBezTo>
                  <a:lnTo>
                    <a:pt x="3037" y="4798"/>
                  </a:lnTo>
                  <a:cubicBezTo>
                    <a:pt x="2953" y="4703"/>
                    <a:pt x="2894" y="4584"/>
                    <a:pt x="2882" y="4453"/>
                  </a:cubicBezTo>
                  <a:cubicBezTo>
                    <a:pt x="2882" y="4393"/>
                    <a:pt x="2858" y="4334"/>
                    <a:pt x="2834" y="4274"/>
                  </a:cubicBezTo>
                  <a:cubicBezTo>
                    <a:pt x="2799" y="4215"/>
                    <a:pt x="2775" y="4167"/>
                    <a:pt x="2727" y="4131"/>
                  </a:cubicBezTo>
                  <a:lnTo>
                    <a:pt x="2418" y="3810"/>
                  </a:lnTo>
                  <a:lnTo>
                    <a:pt x="3811" y="2417"/>
                  </a:lnTo>
                  <a:close/>
                  <a:moveTo>
                    <a:pt x="5370" y="7572"/>
                  </a:moveTo>
                  <a:lnTo>
                    <a:pt x="5632" y="7846"/>
                  </a:lnTo>
                  <a:lnTo>
                    <a:pt x="5454" y="8025"/>
                  </a:lnTo>
                  <a:cubicBezTo>
                    <a:pt x="5430" y="8061"/>
                    <a:pt x="5394" y="8072"/>
                    <a:pt x="5346" y="8072"/>
                  </a:cubicBezTo>
                  <a:cubicBezTo>
                    <a:pt x="5311" y="8072"/>
                    <a:pt x="5275" y="8049"/>
                    <a:pt x="5251" y="8025"/>
                  </a:cubicBezTo>
                  <a:lnTo>
                    <a:pt x="5192" y="7965"/>
                  </a:lnTo>
                  <a:cubicBezTo>
                    <a:pt x="5156" y="7941"/>
                    <a:pt x="5144" y="7906"/>
                    <a:pt x="5144" y="7858"/>
                  </a:cubicBezTo>
                  <a:cubicBezTo>
                    <a:pt x="5144" y="7822"/>
                    <a:pt x="5156" y="7787"/>
                    <a:pt x="5192" y="7751"/>
                  </a:cubicBezTo>
                  <a:lnTo>
                    <a:pt x="5370" y="7572"/>
                  </a:lnTo>
                  <a:close/>
                  <a:moveTo>
                    <a:pt x="2251" y="0"/>
                  </a:moveTo>
                  <a:cubicBezTo>
                    <a:pt x="2203" y="0"/>
                    <a:pt x="2167" y="12"/>
                    <a:pt x="2132" y="48"/>
                  </a:cubicBezTo>
                  <a:lnTo>
                    <a:pt x="1394" y="786"/>
                  </a:lnTo>
                  <a:cubicBezTo>
                    <a:pt x="1334" y="845"/>
                    <a:pt x="1334" y="964"/>
                    <a:pt x="1394" y="1024"/>
                  </a:cubicBezTo>
                  <a:cubicBezTo>
                    <a:pt x="1423" y="1054"/>
                    <a:pt x="1468" y="1069"/>
                    <a:pt x="1513" y="1069"/>
                  </a:cubicBezTo>
                  <a:cubicBezTo>
                    <a:pt x="1557" y="1069"/>
                    <a:pt x="1602" y="1054"/>
                    <a:pt x="1632" y="1024"/>
                  </a:cubicBezTo>
                  <a:lnTo>
                    <a:pt x="2251" y="405"/>
                  </a:lnTo>
                  <a:lnTo>
                    <a:pt x="3156" y="1310"/>
                  </a:lnTo>
                  <a:lnTo>
                    <a:pt x="1334" y="3143"/>
                  </a:lnTo>
                  <a:lnTo>
                    <a:pt x="417" y="2238"/>
                  </a:lnTo>
                  <a:lnTo>
                    <a:pt x="1155" y="1500"/>
                  </a:lnTo>
                  <a:cubicBezTo>
                    <a:pt x="1215" y="1441"/>
                    <a:pt x="1215" y="1322"/>
                    <a:pt x="1155" y="1262"/>
                  </a:cubicBezTo>
                  <a:cubicBezTo>
                    <a:pt x="1126" y="1232"/>
                    <a:pt x="1081" y="1217"/>
                    <a:pt x="1036" y="1217"/>
                  </a:cubicBezTo>
                  <a:cubicBezTo>
                    <a:pt x="992" y="1217"/>
                    <a:pt x="947" y="1232"/>
                    <a:pt x="917" y="1262"/>
                  </a:cubicBezTo>
                  <a:lnTo>
                    <a:pt x="60" y="2119"/>
                  </a:lnTo>
                  <a:cubicBezTo>
                    <a:pt x="1" y="2179"/>
                    <a:pt x="1" y="2298"/>
                    <a:pt x="60" y="2357"/>
                  </a:cubicBezTo>
                  <a:lnTo>
                    <a:pt x="1191" y="3489"/>
                  </a:lnTo>
                  <a:cubicBezTo>
                    <a:pt x="1227" y="3512"/>
                    <a:pt x="1275" y="3524"/>
                    <a:pt x="1310" y="3524"/>
                  </a:cubicBezTo>
                  <a:cubicBezTo>
                    <a:pt x="1346" y="3524"/>
                    <a:pt x="1370" y="3512"/>
                    <a:pt x="1405" y="3500"/>
                  </a:cubicBezTo>
                  <a:lnTo>
                    <a:pt x="1953" y="4048"/>
                  </a:lnTo>
                  <a:cubicBezTo>
                    <a:pt x="1989" y="4084"/>
                    <a:pt x="2025" y="4096"/>
                    <a:pt x="2072" y="4096"/>
                  </a:cubicBezTo>
                  <a:cubicBezTo>
                    <a:pt x="2120" y="4096"/>
                    <a:pt x="2167" y="4084"/>
                    <a:pt x="2191" y="4048"/>
                  </a:cubicBezTo>
                  <a:lnTo>
                    <a:pt x="2501" y="4358"/>
                  </a:lnTo>
                  <a:cubicBezTo>
                    <a:pt x="2525" y="4382"/>
                    <a:pt x="2537" y="4393"/>
                    <a:pt x="2537" y="4405"/>
                  </a:cubicBezTo>
                  <a:cubicBezTo>
                    <a:pt x="2548" y="4417"/>
                    <a:pt x="2548" y="4453"/>
                    <a:pt x="2548" y="4465"/>
                  </a:cubicBezTo>
                  <a:cubicBezTo>
                    <a:pt x="2560" y="4679"/>
                    <a:pt x="2656" y="4882"/>
                    <a:pt x="2799" y="5036"/>
                  </a:cubicBezTo>
                  <a:lnTo>
                    <a:pt x="3632" y="5870"/>
                  </a:lnTo>
                  <a:lnTo>
                    <a:pt x="3180" y="6322"/>
                  </a:lnTo>
                  <a:cubicBezTo>
                    <a:pt x="2977" y="6525"/>
                    <a:pt x="2977" y="6846"/>
                    <a:pt x="3180" y="7037"/>
                  </a:cubicBezTo>
                  <a:lnTo>
                    <a:pt x="3203" y="7072"/>
                  </a:lnTo>
                  <a:cubicBezTo>
                    <a:pt x="3299" y="7156"/>
                    <a:pt x="3430" y="7215"/>
                    <a:pt x="3561" y="7215"/>
                  </a:cubicBezTo>
                  <a:lnTo>
                    <a:pt x="3632" y="7215"/>
                  </a:lnTo>
                  <a:cubicBezTo>
                    <a:pt x="3656" y="7310"/>
                    <a:pt x="3691" y="7382"/>
                    <a:pt x="3775" y="7453"/>
                  </a:cubicBezTo>
                  <a:lnTo>
                    <a:pt x="3799" y="7489"/>
                  </a:lnTo>
                  <a:cubicBezTo>
                    <a:pt x="3894" y="7572"/>
                    <a:pt x="4025" y="7632"/>
                    <a:pt x="4156" y="7632"/>
                  </a:cubicBezTo>
                  <a:lnTo>
                    <a:pt x="4203" y="7632"/>
                  </a:lnTo>
                  <a:cubicBezTo>
                    <a:pt x="4215" y="7727"/>
                    <a:pt x="4263" y="7811"/>
                    <a:pt x="4334" y="7870"/>
                  </a:cubicBezTo>
                  <a:lnTo>
                    <a:pt x="4382" y="7918"/>
                  </a:lnTo>
                  <a:cubicBezTo>
                    <a:pt x="4475" y="8011"/>
                    <a:pt x="4593" y="8062"/>
                    <a:pt x="4713" y="8062"/>
                  </a:cubicBezTo>
                  <a:cubicBezTo>
                    <a:pt x="4762" y="8062"/>
                    <a:pt x="4810" y="8054"/>
                    <a:pt x="4858" y="8037"/>
                  </a:cubicBezTo>
                  <a:cubicBezTo>
                    <a:pt x="4882" y="8096"/>
                    <a:pt x="4918" y="8156"/>
                    <a:pt x="4977" y="8215"/>
                  </a:cubicBezTo>
                  <a:lnTo>
                    <a:pt x="5037" y="8275"/>
                  </a:lnTo>
                  <a:cubicBezTo>
                    <a:pt x="5120" y="8370"/>
                    <a:pt x="5239" y="8406"/>
                    <a:pt x="5382" y="8406"/>
                  </a:cubicBezTo>
                  <a:cubicBezTo>
                    <a:pt x="5513" y="8406"/>
                    <a:pt x="5632" y="8370"/>
                    <a:pt x="5716" y="8275"/>
                  </a:cubicBezTo>
                  <a:lnTo>
                    <a:pt x="5918" y="8084"/>
                  </a:lnTo>
                  <a:cubicBezTo>
                    <a:pt x="5977" y="8108"/>
                    <a:pt x="6049" y="8132"/>
                    <a:pt x="6120" y="8132"/>
                  </a:cubicBezTo>
                  <a:cubicBezTo>
                    <a:pt x="6239" y="8132"/>
                    <a:pt x="6358" y="8084"/>
                    <a:pt x="6466" y="7989"/>
                  </a:cubicBezTo>
                  <a:lnTo>
                    <a:pt x="6525" y="7930"/>
                  </a:lnTo>
                  <a:cubicBezTo>
                    <a:pt x="6573" y="7894"/>
                    <a:pt x="6609" y="7834"/>
                    <a:pt x="6644" y="7751"/>
                  </a:cubicBezTo>
                  <a:cubicBezTo>
                    <a:pt x="6687" y="7763"/>
                    <a:pt x="6732" y="7769"/>
                    <a:pt x="6777" y="7769"/>
                  </a:cubicBezTo>
                  <a:cubicBezTo>
                    <a:pt x="6905" y="7769"/>
                    <a:pt x="7032" y="7720"/>
                    <a:pt x="7120" y="7632"/>
                  </a:cubicBezTo>
                  <a:lnTo>
                    <a:pt x="7168" y="7596"/>
                  </a:lnTo>
                  <a:cubicBezTo>
                    <a:pt x="7240" y="7513"/>
                    <a:pt x="7287" y="7441"/>
                    <a:pt x="7299" y="7358"/>
                  </a:cubicBezTo>
                  <a:cubicBezTo>
                    <a:pt x="7313" y="7359"/>
                    <a:pt x="7327" y="7360"/>
                    <a:pt x="7341" y="7360"/>
                  </a:cubicBezTo>
                  <a:cubicBezTo>
                    <a:pt x="7470" y="7360"/>
                    <a:pt x="7597" y="7311"/>
                    <a:pt x="7704" y="7203"/>
                  </a:cubicBezTo>
                  <a:lnTo>
                    <a:pt x="7728" y="7179"/>
                  </a:lnTo>
                  <a:cubicBezTo>
                    <a:pt x="7799" y="7096"/>
                    <a:pt x="7835" y="7025"/>
                    <a:pt x="7859" y="6941"/>
                  </a:cubicBezTo>
                  <a:cubicBezTo>
                    <a:pt x="7874" y="6943"/>
                    <a:pt x="7889" y="6943"/>
                    <a:pt x="7905" y="6943"/>
                  </a:cubicBezTo>
                  <a:cubicBezTo>
                    <a:pt x="8046" y="6943"/>
                    <a:pt x="8192" y="6894"/>
                    <a:pt x="8299" y="6787"/>
                  </a:cubicBezTo>
                  <a:lnTo>
                    <a:pt x="8323" y="6763"/>
                  </a:lnTo>
                  <a:cubicBezTo>
                    <a:pt x="8514" y="6560"/>
                    <a:pt x="8514" y="6239"/>
                    <a:pt x="8323" y="6048"/>
                  </a:cubicBezTo>
                  <a:lnTo>
                    <a:pt x="8144" y="5870"/>
                  </a:lnTo>
                  <a:lnTo>
                    <a:pt x="8680" y="5334"/>
                  </a:lnTo>
                  <a:cubicBezTo>
                    <a:pt x="8835" y="5179"/>
                    <a:pt x="8918" y="4989"/>
                    <a:pt x="8930" y="4763"/>
                  </a:cubicBezTo>
                  <a:cubicBezTo>
                    <a:pt x="8930" y="4751"/>
                    <a:pt x="8930" y="4715"/>
                    <a:pt x="8954" y="4703"/>
                  </a:cubicBezTo>
                  <a:cubicBezTo>
                    <a:pt x="8966" y="4691"/>
                    <a:pt x="8966" y="4679"/>
                    <a:pt x="8978" y="4655"/>
                  </a:cubicBezTo>
                  <a:lnTo>
                    <a:pt x="9287" y="4346"/>
                  </a:lnTo>
                  <a:cubicBezTo>
                    <a:pt x="9323" y="4382"/>
                    <a:pt x="9371" y="4393"/>
                    <a:pt x="9406" y="4393"/>
                  </a:cubicBezTo>
                  <a:cubicBezTo>
                    <a:pt x="9454" y="4393"/>
                    <a:pt x="9502" y="4382"/>
                    <a:pt x="9526" y="4346"/>
                  </a:cubicBezTo>
                  <a:lnTo>
                    <a:pt x="10085" y="3798"/>
                  </a:lnTo>
                  <a:cubicBezTo>
                    <a:pt x="10109" y="3810"/>
                    <a:pt x="10145" y="3822"/>
                    <a:pt x="10168" y="3822"/>
                  </a:cubicBezTo>
                  <a:cubicBezTo>
                    <a:pt x="10216" y="3822"/>
                    <a:pt x="10264" y="3810"/>
                    <a:pt x="10288" y="3786"/>
                  </a:cubicBezTo>
                  <a:lnTo>
                    <a:pt x="11419" y="2655"/>
                  </a:lnTo>
                  <a:cubicBezTo>
                    <a:pt x="11466" y="2560"/>
                    <a:pt x="11466" y="2465"/>
                    <a:pt x="11395" y="2393"/>
                  </a:cubicBezTo>
                  <a:lnTo>
                    <a:pt x="10490" y="1488"/>
                  </a:lnTo>
                  <a:cubicBezTo>
                    <a:pt x="10460" y="1459"/>
                    <a:pt x="10416" y="1444"/>
                    <a:pt x="10369" y="1444"/>
                  </a:cubicBezTo>
                  <a:cubicBezTo>
                    <a:pt x="10323" y="1444"/>
                    <a:pt x="10276" y="1459"/>
                    <a:pt x="10240" y="1488"/>
                  </a:cubicBezTo>
                  <a:cubicBezTo>
                    <a:pt x="10180" y="1548"/>
                    <a:pt x="10180" y="1667"/>
                    <a:pt x="10240" y="1726"/>
                  </a:cubicBezTo>
                  <a:lnTo>
                    <a:pt x="11038" y="2512"/>
                  </a:lnTo>
                  <a:lnTo>
                    <a:pt x="10121" y="3429"/>
                  </a:lnTo>
                  <a:lnTo>
                    <a:pt x="8299" y="1595"/>
                  </a:lnTo>
                  <a:lnTo>
                    <a:pt x="9204" y="691"/>
                  </a:lnTo>
                  <a:lnTo>
                    <a:pt x="9787" y="1262"/>
                  </a:lnTo>
                  <a:cubicBezTo>
                    <a:pt x="9817" y="1292"/>
                    <a:pt x="9862" y="1307"/>
                    <a:pt x="9907" y="1307"/>
                  </a:cubicBezTo>
                  <a:cubicBezTo>
                    <a:pt x="9951" y="1307"/>
                    <a:pt x="9996" y="1292"/>
                    <a:pt x="10026" y="1262"/>
                  </a:cubicBezTo>
                  <a:cubicBezTo>
                    <a:pt x="10085" y="1203"/>
                    <a:pt x="10085" y="1083"/>
                    <a:pt x="10026" y="1024"/>
                  </a:cubicBezTo>
                  <a:lnTo>
                    <a:pt x="9323" y="333"/>
                  </a:lnTo>
                  <a:cubicBezTo>
                    <a:pt x="9287" y="298"/>
                    <a:pt x="9252" y="286"/>
                    <a:pt x="9204" y="286"/>
                  </a:cubicBezTo>
                  <a:cubicBezTo>
                    <a:pt x="9156" y="286"/>
                    <a:pt x="9109" y="298"/>
                    <a:pt x="9085" y="333"/>
                  </a:cubicBezTo>
                  <a:lnTo>
                    <a:pt x="7954" y="1464"/>
                  </a:lnTo>
                  <a:cubicBezTo>
                    <a:pt x="7894" y="1524"/>
                    <a:pt x="7894" y="1607"/>
                    <a:pt x="7942" y="1667"/>
                  </a:cubicBezTo>
                  <a:lnTo>
                    <a:pt x="7382" y="2215"/>
                  </a:lnTo>
                  <a:cubicBezTo>
                    <a:pt x="7359" y="2250"/>
                    <a:pt x="7347" y="2298"/>
                    <a:pt x="7347" y="2334"/>
                  </a:cubicBezTo>
                  <a:cubicBezTo>
                    <a:pt x="7347" y="2381"/>
                    <a:pt x="7359" y="2429"/>
                    <a:pt x="7382" y="2453"/>
                  </a:cubicBezTo>
                  <a:lnTo>
                    <a:pt x="7240" y="2607"/>
                  </a:lnTo>
                  <a:cubicBezTo>
                    <a:pt x="7168" y="2679"/>
                    <a:pt x="7073" y="2738"/>
                    <a:pt x="6966" y="2786"/>
                  </a:cubicBezTo>
                  <a:cubicBezTo>
                    <a:pt x="6966" y="2738"/>
                    <a:pt x="6954" y="2691"/>
                    <a:pt x="6942" y="2655"/>
                  </a:cubicBezTo>
                  <a:cubicBezTo>
                    <a:pt x="6942" y="2631"/>
                    <a:pt x="6930" y="2619"/>
                    <a:pt x="6930" y="2607"/>
                  </a:cubicBezTo>
                  <a:cubicBezTo>
                    <a:pt x="6849" y="2476"/>
                    <a:pt x="6734" y="2344"/>
                    <a:pt x="6599" y="2344"/>
                  </a:cubicBezTo>
                  <a:cubicBezTo>
                    <a:pt x="6575" y="2344"/>
                    <a:pt x="6550" y="2349"/>
                    <a:pt x="6525" y="2357"/>
                  </a:cubicBezTo>
                  <a:cubicBezTo>
                    <a:pt x="6275" y="2441"/>
                    <a:pt x="5644" y="2500"/>
                    <a:pt x="4799" y="2548"/>
                  </a:cubicBezTo>
                  <a:cubicBezTo>
                    <a:pt x="4785" y="2549"/>
                    <a:pt x="4770" y="2549"/>
                    <a:pt x="4756" y="2549"/>
                  </a:cubicBezTo>
                  <a:cubicBezTo>
                    <a:pt x="4547" y="2549"/>
                    <a:pt x="4360" y="2467"/>
                    <a:pt x="4215" y="2322"/>
                  </a:cubicBezTo>
                  <a:lnTo>
                    <a:pt x="4072" y="2179"/>
                  </a:lnTo>
                  <a:cubicBezTo>
                    <a:pt x="4132" y="2119"/>
                    <a:pt x="4132" y="2000"/>
                    <a:pt x="4072" y="1941"/>
                  </a:cubicBezTo>
                  <a:lnTo>
                    <a:pt x="3513" y="1381"/>
                  </a:lnTo>
                  <a:cubicBezTo>
                    <a:pt x="3561" y="1322"/>
                    <a:pt x="3561" y="1238"/>
                    <a:pt x="3501" y="1179"/>
                  </a:cubicBezTo>
                  <a:lnTo>
                    <a:pt x="2370" y="48"/>
                  </a:lnTo>
                  <a:cubicBezTo>
                    <a:pt x="2346" y="12"/>
                    <a:pt x="2298" y="0"/>
                    <a:pt x="2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8" name="Google Shape;14238;p89"/>
            <p:cNvSpPr/>
            <p:nvPr/>
          </p:nvSpPr>
          <p:spPr>
            <a:xfrm>
              <a:off x="1399296" y="2419377"/>
              <a:ext cx="172054" cy="104924"/>
            </a:xfrm>
            <a:custGeom>
              <a:avLst/>
              <a:gdLst/>
              <a:ahLst/>
              <a:cxnLst/>
              <a:rect l="l" t="t" r="r" b="b"/>
              <a:pathLst>
                <a:path w="5431" h="3312" extrusionOk="0">
                  <a:moveTo>
                    <a:pt x="1561" y="323"/>
                  </a:moveTo>
                  <a:cubicBezTo>
                    <a:pt x="1787" y="323"/>
                    <a:pt x="2013" y="395"/>
                    <a:pt x="2215" y="514"/>
                  </a:cubicBezTo>
                  <a:cubicBezTo>
                    <a:pt x="2751" y="883"/>
                    <a:pt x="2894" y="1609"/>
                    <a:pt x="2537" y="2157"/>
                  </a:cubicBezTo>
                  <a:cubicBezTo>
                    <a:pt x="2313" y="2493"/>
                    <a:pt x="1942" y="2675"/>
                    <a:pt x="1558" y="2675"/>
                  </a:cubicBezTo>
                  <a:cubicBezTo>
                    <a:pt x="1452" y="2675"/>
                    <a:pt x="1345" y="2662"/>
                    <a:pt x="1239" y="2633"/>
                  </a:cubicBezTo>
                  <a:cubicBezTo>
                    <a:pt x="1218" y="2623"/>
                    <a:pt x="1201" y="2617"/>
                    <a:pt x="1185" y="2617"/>
                  </a:cubicBezTo>
                  <a:cubicBezTo>
                    <a:pt x="1165" y="2617"/>
                    <a:pt x="1146" y="2625"/>
                    <a:pt x="1120" y="2645"/>
                  </a:cubicBezTo>
                  <a:lnTo>
                    <a:pt x="656" y="2871"/>
                  </a:lnTo>
                  <a:lnTo>
                    <a:pt x="656" y="2871"/>
                  </a:lnTo>
                  <a:lnTo>
                    <a:pt x="679" y="2347"/>
                  </a:lnTo>
                  <a:cubicBezTo>
                    <a:pt x="679" y="2300"/>
                    <a:pt x="668" y="2276"/>
                    <a:pt x="656" y="2228"/>
                  </a:cubicBezTo>
                  <a:cubicBezTo>
                    <a:pt x="346" y="1824"/>
                    <a:pt x="310" y="1276"/>
                    <a:pt x="596" y="847"/>
                  </a:cubicBezTo>
                  <a:cubicBezTo>
                    <a:pt x="775" y="585"/>
                    <a:pt x="1025" y="407"/>
                    <a:pt x="1346" y="347"/>
                  </a:cubicBezTo>
                  <a:cubicBezTo>
                    <a:pt x="1418" y="335"/>
                    <a:pt x="1489" y="323"/>
                    <a:pt x="1561" y="323"/>
                  </a:cubicBezTo>
                  <a:close/>
                  <a:moveTo>
                    <a:pt x="3883" y="0"/>
                  </a:moveTo>
                  <a:cubicBezTo>
                    <a:pt x="3588" y="0"/>
                    <a:pt x="3291" y="87"/>
                    <a:pt x="3037" y="264"/>
                  </a:cubicBezTo>
                  <a:cubicBezTo>
                    <a:pt x="2942" y="323"/>
                    <a:pt x="2858" y="395"/>
                    <a:pt x="2787" y="478"/>
                  </a:cubicBezTo>
                  <a:lnTo>
                    <a:pt x="2739" y="526"/>
                  </a:lnTo>
                  <a:cubicBezTo>
                    <a:pt x="2644" y="419"/>
                    <a:pt x="2549" y="335"/>
                    <a:pt x="2442" y="264"/>
                  </a:cubicBezTo>
                  <a:cubicBezTo>
                    <a:pt x="2191" y="94"/>
                    <a:pt x="1906" y="11"/>
                    <a:pt x="1608" y="11"/>
                  </a:cubicBezTo>
                  <a:cubicBezTo>
                    <a:pt x="1510" y="11"/>
                    <a:pt x="1411" y="20"/>
                    <a:pt x="1311" y="38"/>
                  </a:cubicBezTo>
                  <a:cubicBezTo>
                    <a:pt x="906" y="109"/>
                    <a:pt x="584" y="347"/>
                    <a:pt x="358" y="681"/>
                  </a:cubicBezTo>
                  <a:cubicBezTo>
                    <a:pt x="1" y="1193"/>
                    <a:pt x="13" y="1883"/>
                    <a:pt x="382" y="2407"/>
                  </a:cubicBezTo>
                  <a:lnTo>
                    <a:pt x="358" y="3133"/>
                  </a:lnTo>
                  <a:cubicBezTo>
                    <a:pt x="358" y="3193"/>
                    <a:pt x="382" y="3252"/>
                    <a:pt x="429" y="3276"/>
                  </a:cubicBezTo>
                  <a:cubicBezTo>
                    <a:pt x="465" y="3300"/>
                    <a:pt x="489" y="3312"/>
                    <a:pt x="525" y="3312"/>
                  </a:cubicBezTo>
                  <a:cubicBezTo>
                    <a:pt x="549" y="3312"/>
                    <a:pt x="560" y="3312"/>
                    <a:pt x="596" y="3300"/>
                  </a:cubicBezTo>
                  <a:lnTo>
                    <a:pt x="1251" y="2979"/>
                  </a:lnTo>
                  <a:cubicBezTo>
                    <a:pt x="1369" y="3009"/>
                    <a:pt x="1489" y="3024"/>
                    <a:pt x="1608" y="3024"/>
                  </a:cubicBezTo>
                  <a:cubicBezTo>
                    <a:pt x="2040" y="3024"/>
                    <a:pt x="2459" y="2829"/>
                    <a:pt x="2739" y="2502"/>
                  </a:cubicBezTo>
                  <a:cubicBezTo>
                    <a:pt x="2751" y="2526"/>
                    <a:pt x="2751" y="2538"/>
                    <a:pt x="2763" y="2538"/>
                  </a:cubicBezTo>
                  <a:cubicBezTo>
                    <a:pt x="3049" y="2848"/>
                    <a:pt x="3466" y="3026"/>
                    <a:pt x="3882" y="3026"/>
                  </a:cubicBezTo>
                  <a:cubicBezTo>
                    <a:pt x="4001" y="3026"/>
                    <a:pt x="4120" y="3014"/>
                    <a:pt x="4228" y="2979"/>
                  </a:cubicBezTo>
                  <a:lnTo>
                    <a:pt x="4882" y="3300"/>
                  </a:lnTo>
                  <a:cubicBezTo>
                    <a:pt x="4906" y="3312"/>
                    <a:pt x="4930" y="3312"/>
                    <a:pt x="4954" y="3312"/>
                  </a:cubicBezTo>
                  <a:cubicBezTo>
                    <a:pt x="4990" y="3312"/>
                    <a:pt x="5013" y="3300"/>
                    <a:pt x="5049" y="3276"/>
                  </a:cubicBezTo>
                  <a:cubicBezTo>
                    <a:pt x="5085" y="3252"/>
                    <a:pt x="5121" y="3193"/>
                    <a:pt x="5121" y="3133"/>
                  </a:cubicBezTo>
                  <a:lnTo>
                    <a:pt x="5085" y="2407"/>
                  </a:lnTo>
                  <a:cubicBezTo>
                    <a:pt x="5359" y="1978"/>
                    <a:pt x="5430" y="1419"/>
                    <a:pt x="5251" y="943"/>
                  </a:cubicBezTo>
                  <a:cubicBezTo>
                    <a:pt x="5234" y="882"/>
                    <a:pt x="5173" y="840"/>
                    <a:pt x="5109" y="840"/>
                  </a:cubicBezTo>
                  <a:cubicBezTo>
                    <a:pt x="5085" y="840"/>
                    <a:pt x="5060" y="846"/>
                    <a:pt x="5037" y="859"/>
                  </a:cubicBezTo>
                  <a:cubicBezTo>
                    <a:pt x="4942" y="883"/>
                    <a:pt x="4894" y="990"/>
                    <a:pt x="4942" y="1074"/>
                  </a:cubicBezTo>
                  <a:cubicBezTo>
                    <a:pt x="5085" y="1466"/>
                    <a:pt x="5013" y="1895"/>
                    <a:pt x="4763" y="2228"/>
                  </a:cubicBezTo>
                  <a:cubicBezTo>
                    <a:pt x="4740" y="2252"/>
                    <a:pt x="4716" y="2300"/>
                    <a:pt x="4740" y="2347"/>
                  </a:cubicBezTo>
                  <a:lnTo>
                    <a:pt x="4763" y="2859"/>
                  </a:lnTo>
                  <a:lnTo>
                    <a:pt x="4299" y="2645"/>
                  </a:lnTo>
                  <a:cubicBezTo>
                    <a:pt x="4275" y="2621"/>
                    <a:pt x="4228" y="2621"/>
                    <a:pt x="4180" y="2621"/>
                  </a:cubicBezTo>
                  <a:cubicBezTo>
                    <a:pt x="4077" y="2651"/>
                    <a:pt x="3971" y="2665"/>
                    <a:pt x="3864" y="2665"/>
                  </a:cubicBezTo>
                  <a:cubicBezTo>
                    <a:pt x="3539" y="2665"/>
                    <a:pt x="3213" y="2533"/>
                    <a:pt x="2989" y="2300"/>
                  </a:cubicBezTo>
                  <a:cubicBezTo>
                    <a:pt x="2977" y="2288"/>
                    <a:pt x="2942" y="2252"/>
                    <a:pt x="2930" y="2228"/>
                  </a:cubicBezTo>
                  <a:cubicBezTo>
                    <a:pt x="2930" y="2205"/>
                    <a:pt x="2918" y="2205"/>
                    <a:pt x="2918" y="2193"/>
                  </a:cubicBezTo>
                  <a:cubicBezTo>
                    <a:pt x="3144" y="1752"/>
                    <a:pt x="3144" y="1240"/>
                    <a:pt x="2918" y="812"/>
                  </a:cubicBezTo>
                  <a:cubicBezTo>
                    <a:pt x="2918" y="800"/>
                    <a:pt x="2930" y="800"/>
                    <a:pt x="2930" y="776"/>
                  </a:cubicBezTo>
                  <a:cubicBezTo>
                    <a:pt x="2965" y="752"/>
                    <a:pt x="2977" y="716"/>
                    <a:pt x="3001" y="693"/>
                  </a:cubicBezTo>
                  <a:cubicBezTo>
                    <a:pt x="3061" y="633"/>
                    <a:pt x="3144" y="573"/>
                    <a:pt x="3216" y="526"/>
                  </a:cubicBezTo>
                  <a:cubicBezTo>
                    <a:pt x="3411" y="396"/>
                    <a:pt x="3639" y="332"/>
                    <a:pt x="3865" y="332"/>
                  </a:cubicBezTo>
                  <a:cubicBezTo>
                    <a:pt x="4134" y="332"/>
                    <a:pt x="4401" y="422"/>
                    <a:pt x="4609" y="597"/>
                  </a:cubicBezTo>
                  <a:cubicBezTo>
                    <a:pt x="4646" y="624"/>
                    <a:pt x="4686" y="636"/>
                    <a:pt x="4724" y="636"/>
                  </a:cubicBezTo>
                  <a:cubicBezTo>
                    <a:pt x="4770" y="636"/>
                    <a:pt x="4814" y="618"/>
                    <a:pt x="4847" y="585"/>
                  </a:cubicBezTo>
                  <a:cubicBezTo>
                    <a:pt x="4906" y="514"/>
                    <a:pt x="4894" y="407"/>
                    <a:pt x="4835" y="347"/>
                  </a:cubicBezTo>
                  <a:cubicBezTo>
                    <a:pt x="4566" y="117"/>
                    <a:pt x="4226" y="0"/>
                    <a:pt x="38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9" name="Google Shape;14239;p89"/>
            <p:cNvSpPr/>
            <p:nvPr/>
          </p:nvSpPr>
          <p:spPr>
            <a:xfrm>
              <a:off x="1428346" y="2463191"/>
              <a:ext cx="10581" cy="11341"/>
            </a:xfrm>
            <a:custGeom>
              <a:avLst/>
              <a:gdLst/>
              <a:ahLst/>
              <a:cxnLst/>
              <a:rect l="l" t="t" r="r" b="b"/>
              <a:pathLst>
                <a:path w="334" h="358" extrusionOk="0">
                  <a:moveTo>
                    <a:pt x="167" y="0"/>
                  </a:moveTo>
                  <a:cubicBezTo>
                    <a:pt x="84" y="0"/>
                    <a:pt x="1" y="72"/>
                    <a:pt x="1" y="155"/>
                  </a:cubicBezTo>
                  <a:lnTo>
                    <a:pt x="1" y="191"/>
                  </a:lnTo>
                  <a:cubicBezTo>
                    <a:pt x="1" y="274"/>
                    <a:pt x="84" y="357"/>
                    <a:pt x="167" y="357"/>
                  </a:cubicBezTo>
                  <a:cubicBezTo>
                    <a:pt x="263" y="357"/>
                    <a:pt x="334" y="274"/>
                    <a:pt x="334" y="191"/>
                  </a:cubicBezTo>
                  <a:lnTo>
                    <a:pt x="334" y="155"/>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0" name="Google Shape;14240;p89"/>
            <p:cNvSpPr/>
            <p:nvPr/>
          </p:nvSpPr>
          <p:spPr>
            <a:xfrm>
              <a:off x="1443426" y="2463191"/>
              <a:ext cx="10613" cy="11341"/>
            </a:xfrm>
            <a:custGeom>
              <a:avLst/>
              <a:gdLst/>
              <a:ahLst/>
              <a:cxnLst/>
              <a:rect l="l" t="t" r="r" b="b"/>
              <a:pathLst>
                <a:path w="335" h="358" extrusionOk="0">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1" name="Google Shape;14241;p89"/>
            <p:cNvSpPr/>
            <p:nvPr/>
          </p:nvSpPr>
          <p:spPr>
            <a:xfrm>
              <a:off x="1458537" y="2463191"/>
              <a:ext cx="10581" cy="11341"/>
            </a:xfrm>
            <a:custGeom>
              <a:avLst/>
              <a:gdLst/>
              <a:ahLst/>
              <a:cxnLst/>
              <a:rect l="l" t="t" r="r" b="b"/>
              <a:pathLst>
                <a:path w="334" h="358" extrusionOk="0">
                  <a:moveTo>
                    <a:pt x="167" y="0"/>
                  </a:moveTo>
                  <a:cubicBezTo>
                    <a:pt x="83" y="0"/>
                    <a:pt x="0" y="72"/>
                    <a:pt x="0" y="155"/>
                  </a:cubicBezTo>
                  <a:lnTo>
                    <a:pt x="0" y="191"/>
                  </a:lnTo>
                  <a:cubicBezTo>
                    <a:pt x="0" y="274"/>
                    <a:pt x="83" y="357"/>
                    <a:pt x="167" y="357"/>
                  </a:cubicBezTo>
                  <a:cubicBezTo>
                    <a:pt x="262" y="357"/>
                    <a:pt x="333" y="274"/>
                    <a:pt x="333" y="191"/>
                  </a:cubicBezTo>
                  <a:lnTo>
                    <a:pt x="333" y="155"/>
                  </a:lnTo>
                  <a:cubicBezTo>
                    <a:pt x="333"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2" name="Google Shape;14242;p89"/>
            <p:cNvSpPr/>
            <p:nvPr/>
          </p:nvSpPr>
          <p:spPr>
            <a:xfrm>
              <a:off x="1502287" y="2463191"/>
              <a:ext cx="10201" cy="11341"/>
            </a:xfrm>
            <a:custGeom>
              <a:avLst/>
              <a:gdLst/>
              <a:ahLst/>
              <a:cxnLst/>
              <a:rect l="l" t="t" r="r" b="b"/>
              <a:pathLst>
                <a:path w="322" h="358" extrusionOk="0">
                  <a:moveTo>
                    <a:pt x="155" y="0"/>
                  </a:moveTo>
                  <a:cubicBezTo>
                    <a:pt x="72" y="0"/>
                    <a:pt x="0" y="72"/>
                    <a:pt x="0" y="155"/>
                  </a:cubicBezTo>
                  <a:lnTo>
                    <a:pt x="0" y="191"/>
                  </a:lnTo>
                  <a:cubicBezTo>
                    <a:pt x="0" y="274"/>
                    <a:pt x="72" y="357"/>
                    <a:pt x="155" y="357"/>
                  </a:cubicBezTo>
                  <a:cubicBezTo>
                    <a:pt x="250" y="357"/>
                    <a:pt x="322" y="274"/>
                    <a:pt x="322" y="191"/>
                  </a:cubicBezTo>
                  <a:lnTo>
                    <a:pt x="322" y="155"/>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3" name="Google Shape;14243;p89"/>
            <p:cNvSpPr/>
            <p:nvPr/>
          </p:nvSpPr>
          <p:spPr>
            <a:xfrm>
              <a:off x="1517367" y="2463191"/>
              <a:ext cx="10201" cy="11341"/>
            </a:xfrm>
            <a:custGeom>
              <a:avLst/>
              <a:gdLst/>
              <a:ahLst/>
              <a:cxnLst/>
              <a:rect l="l" t="t" r="r" b="b"/>
              <a:pathLst>
                <a:path w="322" h="358" extrusionOk="0">
                  <a:moveTo>
                    <a:pt x="155" y="0"/>
                  </a:moveTo>
                  <a:cubicBezTo>
                    <a:pt x="72" y="0"/>
                    <a:pt x="0" y="72"/>
                    <a:pt x="0" y="155"/>
                  </a:cubicBezTo>
                  <a:lnTo>
                    <a:pt x="0" y="191"/>
                  </a:lnTo>
                  <a:cubicBezTo>
                    <a:pt x="0" y="274"/>
                    <a:pt x="72" y="357"/>
                    <a:pt x="155" y="357"/>
                  </a:cubicBezTo>
                  <a:cubicBezTo>
                    <a:pt x="251" y="357"/>
                    <a:pt x="322" y="274"/>
                    <a:pt x="322" y="191"/>
                  </a:cubicBezTo>
                  <a:lnTo>
                    <a:pt x="322" y="155"/>
                  </a:lnTo>
                  <a:cubicBezTo>
                    <a:pt x="322" y="72"/>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4" name="Google Shape;14244;p89"/>
            <p:cNvSpPr/>
            <p:nvPr/>
          </p:nvSpPr>
          <p:spPr>
            <a:xfrm>
              <a:off x="1532067" y="2463191"/>
              <a:ext cx="10613" cy="11341"/>
            </a:xfrm>
            <a:custGeom>
              <a:avLst/>
              <a:gdLst/>
              <a:ahLst/>
              <a:cxnLst/>
              <a:rect l="l" t="t" r="r" b="b"/>
              <a:pathLst>
                <a:path w="335" h="358" extrusionOk="0">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45" name="Google Shape;14245;p89"/>
          <p:cNvGrpSpPr/>
          <p:nvPr/>
        </p:nvGrpSpPr>
        <p:grpSpPr>
          <a:xfrm>
            <a:off x="861053" y="2239510"/>
            <a:ext cx="362134" cy="363623"/>
            <a:chOff x="861053" y="2414910"/>
            <a:chExt cx="362134" cy="363623"/>
          </a:xfrm>
        </p:grpSpPr>
        <p:sp>
          <p:nvSpPr>
            <p:cNvPr id="14246" name="Google Shape;14246;p89"/>
            <p:cNvSpPr/>
            <p:nvPr/>
          </p:nvSpPr>
          <p:spPr>
            <a:xfrm>
              <a:off x="965153" y="2609235"/>
              <a:ext cx="64912" cy="63677"/>
            </a:xfrm>
            <a:custGeom>
              <a:avLst/>
              <a:gdLst/>
              <a:ahLst/>
              <a:cxnLst/>
              <a:rect l="l" t="t" r="r" b="b"/>
              <a:pathLst>
                <a:path w="2049" h="2010" extrusionOk="0">
                  <a:moveTo>
                    <a:pt x="1382" y="1"/>
                  </a:moveTo>
                  <a:cubicBezTo>
                    <a:pt x="1337" y="1"/>
                    <a:pt x="1293" y="16"/>
                    <a:pt x="1263" y="45"/>
                  </a:cubicBezTo>
                  <a:lnTo>
                    <a:pt x="858" y="450"/>
                  </a:lnTo>
                  <a:cubicBezTo>
                    <a:pt x="798" y="510"/>
                    <a:pt x="798" y="629"/>
                    <a:pt x="858" y="688"/>
                  </a:cubicBezTo>
                  <a:cubicBezTo>
                    <a:pt x="888" y="718"/>
                    <a:pt x="932" y="733"/>
                    <a:pt x="977" y="733"/>
                  </a:cubicBezTo>
                  <a:cubicBezTo>
                    <a:pt x="1022" y="733"/>
                    <a:pt x="1066" y="718"/>
                    <a:pt x="1096" y="688"/>
                  </a:cubicBezTo>
                  <a:lnTo>
                    <a:pt x="1382" y="403"/>
                  </a:lnTo>
                  <a:lnTo>
                    <a:pt x="1620" y="641"/>
                  </a:lnTo>
                  <a:lnTo>
                    <a:pt x="656" y="1605"/>
                  </a:lnTo>
                  <a:lnTo>
                    <a:pt x="417" y="1367"/>
                  </a:lnTo>
                  <a:lnTo>
                    <a:pt x="620" y="1165"/>
                  </a:lnTo>
                  <a:cubicBezTo>
                    <a:pt x="679" y="1105"/>
                    <a:pt x="679" y="986"/>
                    <a:pt x="620" y="926"/>
                  </a:cubicBezTo>
                  <a:cubicBezTo>
                    <a:pt x="590" y="897"/>
                    <a:pt x="545" y="882"/>
                    <a:pt x="501" y="882"/>
                  </a:cubicBezTo>
                  <a:cubicBezTo>
                    <a:pt x="456" y="882"/>
                    <a:pt x="411" y="897"/>
                    <a:pt x="382" y="926"/>
                  </a:cubicBezTo>
                  <a:lnTo>
                    <a:pt x="60" y="1248"/>
                  </a:lnTo>
                  <a:cubicBezTo>
                    <a:pt x="1" y="1307"/>
                    <a:pt x="1" y="1427"/>
                    <a:pt x="60" y="1486"/>
                  </a:cubicBezTo>
                  <a:lnTo>
                    <a:pt x="537" y="1962"/>
                  </a:lnTo>
                  <a:cubicBezTo>
                    <a:pt x="560" y="1998"/>
                    <a:pt x="608" y="2010"/>
                    <a:pt x="656" y="2010"/>
                  </a:cubicBezTo>
                  <a:cubicBezTo>
                    <a:pt x="703" y="2010"/>
                    <a:pt x="739" y="1998"/>
                    <a:pt x="775" y="1962"/>
                  </a:cubicBezTo>
                  <a:lnTo>
                    <a:pt x="1977" y="760"/>
                  </a:lnTo>
                  <a:cubicBezTo>
                    <a:pt x="2049" y="676"/>
                    <a:pt x="2049" y="581"/>
                    <a:pt x="1977" y="522"/>
                  </a:cubicBezTo>
                  <a:lnTo>
                    <a:pt x="1501" y="45"/>
                  </a:lnTo>
                  <a:cubicBezTo>
                    <a:pt x="1471" y="16"/>
                    <a:pt x="1426" y="1"/>
                    <a:pt x="1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7" name="Google Shape;14247;p89"/>
            <p:cNvSpPr/>
            <p:nvPr/>
          </p:nvSpPr>
          <p:spPr>
            <a:xfrm>
              <a:off x="861053" y="2479854"/>
              <a:ext cx="298394" cy="298679"/>
            </a:xfrm>
            <a:custGeom>
              <a:avLst/>
              <a:gdLst/>
              <a:ahLst/>
              <a:cxnLst/>
              <a:rect l="l" t="t" r="r" b="b"/>
              <a:pathLst>
                <a:path w="9419" h="9428" extrusionOk="0">
                  <a:moveTo>
                    <a:pt x="6938" y="1115"/>
                  </a:moveTo>
                  <a:cubicBezTo>
                    <a:pt x="7280" y="1115"/>
                    <a:pt x="7617" y="1256"/>
                    <a:pt x="7883" y="1510"/>
                  </a:cubicBezTo>
                  <a:cubicBezTo>
                    <a:pt x="8156" y="1772"/>
                    <a:pt x="8287" y="2165"/>
                    <a:pt x="8275" y="2534"/>
                  </a:cubicBezTo>
                  <a:lnTo>
                    <a:pt x="6859" y="1117"/>
                  </a:lnTo>
                  <a:cubicBezTo>
                    <a:pt x="6885" y="1115"/>
                    <a:pt x="6912" y="1115"/>
                    <a:pt x="6938" y="1115"/>
                  </a:cubicBezTo>
                  <a:close/>
                  <a:moveTo>
                    <a:pt x="4799" y="2903"/>
                  </a:moveTo>
                  <a:lnTo>
                    <a:pt x="4954" y="3058"/>
                  </a:lnTo>
                  <a:lnTo>
                    <a:pt x="6335" y="4439"/>
                  </a:lnTo>
                  <a:lnTo>
                    <a:pt x="6490" y="4582"/>
                  </a:lnTo>
                  <a:lnTo>
                    <a:pt x="6311" y="4760"/>
                  </a:lnTo>
                  <a:lnTo>
                    <a:pt x="4620" y="3082"/>
                  </a:lnTo>
                  <a:lnTo>
                    <a:pt x="4799" y="2903"/>
                  </a:lnTo>
                  <a:close/>
                  <a:moveTo>
                    <a:pt x="751" y="7856"/>
                  </a:moveTo>
                  <a:lnTo>
                    <a:pt x="1525" y="8630"/>
                  </a:lnTo>
                  <a:lnTo>
                    <a:pt x="1156" y="9011"/>
                  </a:lnTo>
                  <a:lnTo>
                    <a:pt x="382" y="8237"/>
                  </a:lnTo>
                  <a:lnTo>
                    <a:pt x="751" y="7856"/>
                  </a:lnTo>
                  <a:close/>
                  <a:moveTo>
                    <a:pt x="5668" y="1"/>
                  </a:moveTo>
                  <a:cubicBezTo>
                    <a:pt x="5623" y="1"/>
                    <a:pt x="5579" y="16"/>
                    <a:pt x="5549" y="46"/>
                  </a:cubicBezTo>
                  <a:lnTo>
                    <a:pt x="5073" y="522"/>
                  </a:lnTo>
                  <a:cubicBezTo>
                    <a:pt x="5013" y="581"/>
                    <a:pt x="5013" y="700"/>
                    <a:pt x="5073" y="760"/>
                  </a:cubicBezTo>
                  <a:cubicBezTo>
                    <a:pt x="5102" y="790"/>
                    <a:pt x="5147" y="805"/>
                    <a:pt x="5192" y="805"/>
                  </a:cubicBezTo>
                  <a:cubicBezTo>
                    <a:pt x="5236" y="805"/>
                    <a:pt x="5281" y="790"/>
                    <a:pt x="5311" y="760"/>
                  </a:cubicBezTo>
                  <a:lnTo>
                    <a:pt x="5668" y="403"/>
                  </a:lnTo>
                  <a:lnTo>
                    <a:pt x="9014" y="3760"/>
                  </a:lnTo>
                  <a:lnTo>
                    <a:pt x="8549" y="4213"/>
                  </a:lnTo>
                  <a:cubicBezTo>
                    <a:pt x="8287" y="4487"/>
                    <a:pt x="7942" y="4618"/>
                    <a:pt x="7573" y="4618"/>
                  </a:cubicBezTo>
                  <a:cubicBezTo>
                    <a:pt x="7204" y="4618"/>
                    <a:pt x="6859" y="4475"/>
                    <a:pt x="6585" y="4213"/>
                  </a:cubicBezTo>
                  <a:lnTo>
                    <a:pt x="5906" y="3534"/>
                  </a:lnTo>
                  <a:lnTo>
                    <a:pt x="5216" y="2844"/>
                  </a:lnTo>
                  <a:cubicBezTo>
                    <a:pt x="4799" y="2427"/>
                    <a:pt x="4704" y="1796"/>
                    <a:pt x="4954" y="1260"/>
                  </a:cubicBezTo>
                  <a:cubicBezTo>
                    <a:pt x="5001" y="1165"/>
                    <a:pt x="4954" y="1081"/>
                    <a:pt x="4882" y="1034"/>
                  </a:cubicBezTo>
                  <a:cubicBezTo>
                    <a:pt x="4856" y="1020"/>
                    <a:pt x="4830" y="1015"/>
                    <a:pt x="4806" y="1015"/>
                  </a:cubicBezTo>
                  <a:cubicBezTo>
                    <a:pt x="4743" y="1015"/>
                    <a:pt x="4690" y="1054"/>
                    <a:pt x="4656" y="1105"/>
                  </a:cubicBezTo>
                  <a:cubicBezTo>
                    <a:pt x="4418" y="1593"/>
                    <a:pt x="4430" y="2165"/>
                    <a:pt x="4668" y="2629"/>
                  </a:cubicBezTo>
                  <a:lnTo>
                    <a:pt x="4299" y="2998"/>
                  </a:lnTo>
                  <a:cubicBezTo>
                    <a:pt x="4263" y="3022"/>
                    <a:pt x="4251" y="3070"/>
                    <a:pt x="4251" y="3117"/>
                  </a:cubicBezTo>
                  <a:cubicBezTo>
                    <a:pt x="4251" y="3165"/>
                    <a:pt x="4263" y="3201"/>
                    <a:pt x="4299" y="3236"/>
                  </a:cubicBezTo>
                  <a:lnTo>
                    <a:pt x="4442" y="3379"/>
                  </a:lnTo>
                  <a:lnTo>
                    <a:pt x="489" y="7344"/>
                  </a:lnTo>
                  <a:cubicBezTo>
                    <a:pt x="453" y="7368"/>
                    <a:pt x="441" y="7416"/>
                    <a:pt x="441" y="7463"/>
                  </a:cubicBezTo>
                  <a:cubicBezTo>
                    <a:pt x="441" y="7511"/>
                    <a:pt x="453" y="7547"/>
                    <a:pt x="489" y="7582"/>
                  </a:cubicBezTo>
                  <a:lnTo>
                    <a:pt x="548" y="7642"/>
                  </a:lnTo>
                  <a:lnTo>
                    <a:pt x="60" y="8130"/>
                  </a:lnTo>
                  <a:cubicBezTo>
                    <a:pt x="1" y="8189"/>
                    <a:pt x="1" y="8309"/>
                    <a:pt x="60" y="8368"/>
                  </a:cubicBezTo>
                  <a:lnTo>
                    <a:pt x="1072" y="9380"/>
                  </a:lnTo>
                  <a:cubicBezTo>
                    <a:pt x="1096" y="9416"/>
                    <a:pt x="1144" y="9428"/>
                    <a:pt x="1191" y="9428"/>
                  </a:cubicBezTo>
                  <a:cubicBezTo>
                    <a:pt x="1227" y="9428"/>
                    <a:pt x="1275" y="9404"/>
                    <a:pt x="1310" y="9380"/>
                  </a:cubicBezTo>
                  <a:lnTo>
                    <a:pt x="1798" y="8892"/>
                  </a:lnTo>
                  <a:lnTo>
                    <a:pt x="1858" y="8951"/>
                  </a:lnTo>
                  <a:cubicBezTo>
                    <a:pt x="1882" y="8975"/>
                    <a:pt x="1929" y="8987"/>
                    <a:pt x="1977" y="8987"/>
                  </a:cubicBezTo>
                  <a:cubicBezTo>
                    <a:pt x="2025" y="8987"/>
                    <a:pt x="2060" y="8975"/>
                    <a:pt x="2096" y="8951"/>
                  </a:cubicBezTo>
                  <a:lnTo>
                    <a:pt x="3251" y="7785"/>
                  </a:lnTo>
                  <a:cubicBezTo>
                    <a:pt x="3311" y="7725"/>
                    <a:pt x="3311" y="7606"/>
                    <a:pt x="3251" y="7547"/>
                  </a:cubicBezTo>
                  <a:cubicBezTo>
                    <a:pt x="3221" y="7517"/>
                    <a:pt x="3177" y="7502"/>
                    <a:pt x="3132" y="7502"/>
                  </a:cubicBezTo>
                  <a:cubicBezTo>
                    <a:pt x="3087" y="7502"/>
                    <a:pt x="3043" y="7517"/>
                    <a:pt x="3013" y="7547"/>
                  </a:cubicBezTo>
                  <a:lnTo>
                    <a:pt x="1977" y="8594"/>
                  </a:lnTo>
                  <a:lnTo>
                    <a:pt x="1918" y="8535"/>
                  </a:lnTo>
                  <a:lnTo>
                    <a:pt x="905" y="7523"/>
                  </a:lnTo>
                  <a:lnTo>
                    <a:pt x="846" y="7463"/>
                  </a:lnTo>
                  <a:lnTo>
                    <a:pt x="4680" y="3617"/>
                  </a:lnTo>
                  <a:lnTo>
                    <a:pt x="5835" y="4772"/>
                  </a:lnTo>
                  <a:lnTo>
                    <a:pt x="3489" y="7106"/>
                  </a:lnTo>
                  <a:cubicBezTo>
                    <a:pt x="3430" y="7166"/>
                    <a:pt x="3430" y="7285"/>
                    <a:pt x="3489" y="7344"/>
                  </a:cubicBezTo>
                  <a:cubicBezTo>
                    <a:pt x="3525" y="7368"/>
                    <a:pt x="3572" y="7392"/>
                    <a:pt x="3608" y="7392"/>
                  </a:cubicBezTo>
                  <a:cubicBezTo>
                    <a:pt x="3656" y="7392"/>
                    <a:pt x="3703" y="7368"/>
                    <a:pt x="3727" y="7344"/>
                  </a:cubicBezTo>
                  <a:lnTo>
                    <a:pt x="6073" y="5010"/>
                  </a:lnTo>
                  <a:lnTo>
                    <a:pt x="6216" y="5153"/>
                  </a:lnTo>
                  <a:cubicBezTo>
                    <a:pt x="6251" y="5189"/>
                    <a:pt x="6287" y="5201"/>
                    <a:pt x="6335" y="5201"/>
                  </a:cubicBezTo>
                  <a:cubicBezTo>
                    <a:pt x="6382" y="5201"/>
                    <a:pt x="6430" y="5189"/>
                    <a:pt x="6454" y="5153"/>
                  </a:cubicBezTo>
                  <a:lnTo>
                    <a:pt x="6811" y="4796"/>
                  </a:lnTo>
                  <a:cubicBezTo>
                    <a:pt x="7049" y="4915"/>
                    <a:pt x="7323" y="4975"/>
                    <a:pt x="7585" y="4975"/>
                  </a:cubicBezTo>
                  <a:cubicBezTo>
                    <a:pt x="8049" y="4975"/>
                    <a:pt x="8478" y="4796"/>
                    <a:pt x="8811" y="4475"/>
                  </a:cubicBezTo>
                  <a:lnTo>
                    <a:pt x="9383" y="3891"/>
                  </a:lnTo>
                  <a:cubicBezTo>
                    <a:pt x="9418" y="3784"/>
                    <a:pt x="9418" y="3677"/>
                    <a:pt x="9359" y="3617"/>
                  </a:cubicBezTo>
                  <a:lnTo>
                    <a:pt x="8573" y="2832"/>
                  </a:lnTo>
                  <a:cubicBezTo>
                    <a:pt x="8704" y="2272"/>
                    <a:pt x="8537" y="1689"/>
                    <a:pt x="8121" y="1284"/>
                  </a:cubicBezTo>
                  <a:cubicBezTo>
                    <a:pt x="7809" y="972"/>
                    <a:pt x="7384" y="795"/>
                    <a:pt x="6956" y="795"/>
                  </a:cubicBezTo>
                  <a:cubicBezTo>
                    <a:pt x="6827" y="795"/>
                    <a:pt x="6699" y="810"/>
                    <a:pt x="6573" y="843"/>
                  </a:cubicBezTo>
                  <a:lnTo>
                    <a:pt x="5787" y="46"/>
                  </a:lnTo>
                  <a:cubicBezTo>
                    <a:pt x="5757" y="16"/>
                    <a:pt x="5713" y="1"/>
                    <a:pt x="5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8" name="Google Shape;14248;p89"/>
            <p:cNvSpPr/>
            <p:nvPr/>
          </p:nvSpPr>
          <p:spPr>
            <a:xfrm>
              <a:off x="1128875" y="2455366"/>
              <a:ext cx="54711" cy="53856"/>
            </a:xfrm>
            <a:custGeom>
              <a:avLst/>
              <a:gdLst/>
              <a:ahLst/>
              <a:cxnLst/>
              <a:rect l="l" t="t" r="r" b="b"/>
              <a:pathLst>
                <a:path w="1727" h="1700" extrusionOk="0">
                  <a:moveTo>
                    <a:pt x="1548" y="0"/>
                  </a:moveTo>
                  <a:cubicBezTo>
                    <a:pt x="1503" y="0"/>
                    <a:pt x="1459" y="15"/>
                    <a:pt x="1429" y="45"/>
                  </a:cubicBezTo>
                  <a:lnTo>
                    <a:pt x="60" y="1414"/>
                  </a:lnTo>
                  <a:cubicBezTo>
                    <a:pt x="0" y="1473"/>
                    <a:pt x="0" y="1592"/>
                    <a:pt x="60" y="1652"/>
                  </a:cubicBezTo>
                  <a:cubicBezTo>
                    <a:pt x="83" y="1688"/>
                    <a:pt x="131" y="1700"/>
                    <a:pt x="179" y="1700"/>
                  </a:cubicBezTo>
                  <a:cubicBezTo>
                    <a:pt x="214" y="1700"/>
                    <a:pt x="262" y="1688"/>
                    <a:pt x="298" y="1652"/>
                  </a:cubicBezTo>
                  <a:lnTo>
                    <a:pt x="1667" y="283"/>
                  </a:lnTo>
                  <a:cubicBezTo>
                    <a:pt x="1726" y="223"/>
                    <a:pt x="1726" y="104"/>
                    <a:pt x="1667" y="45"/>
                  </a:cubicBezTo>
                  <a:cubicBezTo>
                    <a:pt x="1637" y="15"/>
                    <a:pt x="1592" y="0"/>
                    <a:pt x="1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9" name="Google Shape;14249;p89"/>
            <p:cNvSpPr/>
            <p:nvPr/>
          </p:nvSpPr>
          <p:spPr>
            <a:xfrm>
              <a:off x="1099445" y="2414910"/>
              <a:ext cx="10581" cy="71692"/>
            </a:xfrm>
            <a:custGeom>
              <a:avLst/>
              <a:gdLst/>
              <a:ahLst/>
              <a:cxnLst/>
              <a:rect l="l" t="t" r="r" b="b"/>
              <a:pathLst>
                <a:path w="334" h="2263" extrusionOk="0">
                  <a:moveTo>
                    <a:pt x="167" y="0"/>
                  </a:moveTo>
                  <a:cubicBezTo>
                    <a:pt x="72" y="0"/>
                    <a:pt x="0" y="72"/>
                    <a:pt x="0" y="167"/>
                  </a:cubicBezTo>
                  <a:lnTo>
                    <a:pt x="0" y="2096"/>
                  </a:lnTo>
                  <a:cubicBezTo>
                    <a:pt x="0" y="2191"/>
                    <a:pt x="72" y="2262"/>
                    <a:pt x="167" y="2262"/>
                  </a:cubicBezTo>
                  <a:cubicBezTo>
                    <a:pt x="250" y="2262"/>
                    <a:pt x="334" y="2191"/>
                    <a:pt x="334" y="2096"/>
                  </a:cubicBezTo>
                  <a:lnTo>
                    <a:pt x="334" y="167"/>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0" name="Google Shape;14250;p89"/>
            <p:cNvSpPr/>
            <p:nvPr/>
          </p:nvSpPr>
          <p:spPr>
            <a:xfrm>
              <a:off x="1151495" y="2528420"/>
              <a:ext cx="71692" cy="10613"/>
            </a:xfrm>
            <a:custGeom>
              <a:avLst/>
              <a:gdLst/>
              <a:ahLst/>
              <a:cxnLst/>
              <a:rect l="l" t="t" r="r" b="b"/>
              <a:pathLst>
                <a:path w="2263" h="335" extrusionOk="0">
                  <a:moveTo>
                    <a:pt x="155" y="1"/>
                  </a:moveTo>
                  <a:cubicBezTo>
                    <a:pt x="72" y="1"/>
                    <a:pt x="0" y="84"/>
                    <a:pt x="0" y="168"/>
                  </a:cubicBezTo>
                  <a:cubicBezTo>
                    <a:pt x="0" y="263"/>
                    <a:pt x="72" y="334"/>
                    <a:pt x="155" y="334"/>
                  </a:cubicBezTo>
                  <a:lnTo>
                    <a:pt x="2096" y="334"/>
                  </a:lnTo>
                  <a:cubicBezTo>
                    <a:pt x="2179" y="334"/>
                    <a:pt x="2263" y="263"/>
                    <a:pt x="2263" y="168"/>
                  </a:cubicBezTo>
                  <a:cubicBezTo>
                    <a:pt x="2263" y="84"/>
                    <a:pt x="2203" y="1"/>
                    <a:pt x="2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51" name="Google Shape;14251;p89"/>
          <p:cNvGrpSpPr/>
          <p:nvPr/>
        </p:nvGrpSpPr>
        <p:grpSpPr>
          <a:xfrm>
            <a:off x="7594288" y="2239859"/>
            <a:ext cx="279513" cy="355735"/>
            <a:chOff x="7594288" y="2415259"/>
            <a:chExt cx="279513" cy="355735"/>
          </a:xfrm>
        </p:grpSpPr>
        <p:sp>
          <p:nvSpPr>
            <p:cNvPr id="14252" name="Google Shape;14252;p89"/>
            <p:cNvSpPr/>
            <p:nvPr/>
          </p:nvSpPr>
          <p:spPr>
            <a:xfrm>
              <a:off x="7696108" y="2531841"/>
              <a:ext cx="10233" cy="16220"/>
            </a:xfrm>
            <a:custGeom>
              <a:avLst/>
              <a:gdLst/>
              <a:ahLst/>
              <a:cxnLst/>
              <a:rect l="l" t="t" r="r" b="b"/>
              <a:pathLst>
                <a:path w="323" h="512" extrusionOk="0">
                  <a:moveTo>
                    <a:pt x="167" y="0"/>
                  </a:moveTo>
                  <a:cubicBezTo>
                    <a:pt x="72" y="0"/>
                    <a:pt x="1" y="71"/>
                    <a:pt x="1" y="167"/>
                  </a:cubicBezTo>
                  <a:lnTo>
                    <a:pt x="1" y="345"/>
                  </a:lnTo>
                  <a:cubicBezTo>
                    <a:pt x="1" y="429"/>
                    <a:pt x="72" y="512"/>
                    <a:pt x="167" y="512"/>
                  </a:cubicBezTo>
                  <a:cubicBezTo>
                    <a:pt x="251" y="512"/>
                    <a:pt x="322" y="429"/>
                    <a:pt x="322" y="345"/>
                  </a:cubicBezTo>
                  <a:lnTo>
                    <a:pt x="322" y="167"/>
                  </a:lnTo>
                  <a:cubicBezTo>
                    <a:pt x="322" y="71"/>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3" name="Google Shape;14253;p89"/>
            <p:cNvSpPr/>
            <p:nvPr/>
          </p:nvSpPr>
          <p:spPr>
            <a:xfrm>
              <a:off x="7762889" y="2531841"/>
              <a:ext cx="10581" cy="16220"/>
            </a:xfrm>
            <a:custGeom>
              <a:avLst/>
              <a:gdLst/>
              <a:ahLst/>
              <a:cxnLst/>
              <a:rect l="l" t="t" r="r" b="b"/>
              <a:pathLst>
                <a:path w="334" h="512" extrusionOk="0">
                  <a:moveTo>
                    <a:pt x="167" y="0"/>
                  </a:moveTo>
                  <a:cubicBezTo>
                    <a:pt x="84" y="0"/>
                    <a:pt x="0" y="71"/>
                    <a:pt x="0" y="167"/>
                  </a:cubicBezTo>
                  <a:lnTo>
                    <a:pt x="0" y="345"/>
                  </a:lnTo>
                  <a:cubicBezTo>
                    <a:pt x="0" y="429"/>
                    <a:pt x="84" y="512"/>
                    <a:pt x="167" y="512"/>
                  </a:cubicBezTo>
                  <a:cubicBezTo>
                    <a:pt x="262" y="512"/>
                    <a:pt x="334" y="429"/>
                    <a:pt x="334" y="345"/>
                  </a:cubicBezTo>
                  <a:lnTo>
                    <a:pt x="334" y="167"/>
                  </a:lnTo>
                  <a:cubicBezTo>
                    <a:pt x="334"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4" name="Google Shape;14254;p89"/>
            <p:cNvSpPr/>
            <p:nvPr/>
          </p:nvSpPr>
          <p:spPr>
            <a:xfrm>
              <a:off x="7711948" y="2571156"/>
              <a:ext cx="45302" cy="15777"/>
            </a:xfrm>
            <a:custGeom>
              <a:avLst/>
              <a:gdLst/>
              <a:ahLst/>
              <a:cxnLst/>
              <a:rect l="l" t="t" r="r" b="b"/>
              <a:pathLst>
                <a:path w="1430" h="498" extrusionOk="0">
                  <a:moveTo>
                    <a:pt x="188" y="0"/>
                  </a:moveTo>
                  <a:cubicBezTo>
                    <a:pt x="147" y="0"/>
                    <a:pt x="102" y="15"/>
                    <a:pt x="60" y="45"/>
                  </a:cubicBezTo>
                  <a:cubicBezTo>
                    <a:pt x="1" y="93"/>
                    <a:pt x="1" y="200"/>
                    <a:pt x="60" y="283"/>
                  </a:cubicBezTo>
                  <a:cubicBezTo>
                    <a:pt x="215" y="414"/>
                    <a:pt x="453" y="497"/>
                    <a:pt x="703" y="497"/>
                  </a:cubicBezTo>
                  <a:cubicBezTo>
                    <a:pt x="977" y="497"/>
                    <a:pt x="1215" y="414"/>
                    <a:pt x="1346" y="283"/>
                  </a:cubicBezTo>
                  <a:cubicBezTo>
                    <a:pt x="1430" y="223"/>
                    <a:pt x="1430" y="116"/>
                    <a:pt x="1370" y="45"/>
                  </a:cubicBezTo>
                  <a:cubicBezTo>
                    <a:pt x="1340" y="15"/>
                    <a:pt x="1302" y="0"/>
                    <a:pt x="1260" y="0"/>
                  </a:cubicBezTo>
                  <a:cubicBezTo>
                    <a:pt x="1218" y="0"/>
                    <a:pt x="1174" y="15"/>
                    <a:pt x="1132" y="45"/>
                  </a:cubicBezTo>
                  <a:cubicBezTo>
                    <a:pt x="1072" y="93"/>
                    <a:pt x="930" y="176"/>
                    <a:pt x="715" y="176"/>
                  </a:cubicBezTo>
                  <a:cubicBezTo>
                    <a:pt x="513" y="176"/>
                    <a:pt x="358" y="93"/>
                    <a:pt x="298" y="45"/>
                  </a:cubicBezTo>
                  <a:cubicBezTo>
                    <a:pt x="269"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5" name="Google Shape;14255;p89"/>
            <p:cNvSpPr/>
            <p:nvPr/>
          </p:nvSpPr>
          <p:spPr>
            <a:xfrm>
              <a:off x="7594288" y="2415259"/>
              <a:ext cx="279513" cy="355735"/>
            </a:xfrm>
            <a:custGeom>
              <a:avLst/>
              <a:gdLst/>
              <a:ahLst/>
              <a:cxnLst/>
              <a:rect l="l" t="t" r="r" b="b"/>
              <a:pathLst>
                <a:path w="8823" h="11229" extrusionOk="0">
                  <a:moveTo>
                    <a:pt x="6846" y="2323"/>
                  </a:moveTo>
                  <a:lnTo>
                    <a:pt x="6751" y="3501"/>
                  </a:lnTo>
                  <a:lnTo>
                    <a:pt x="6727" y="3501"/>
                  </a:lnTo>
                  <a:cubicBezTo>
                    <a:pt x="6620" y="3501"/>
                    <a:pt x="6537" y="3418"/>
                    <a:pt x="6537" y="3311"/>
                  </a:cubicBezTo>
                  <a:lnTo>
                    <a:pt x="6537" y="2406"/>
                  </a:lnTo>
                  <a:cubicBezTo>
                    <a:pt x="6632" y="2406"/>
                    <a:pt x="6739" y="2370"/>
                    <a:pt x="6846" y="2323"/>
                  </a:cubicBezTo>
                  <a:close/>
                  <a:moveTo>
                    <a:pt x="6358" y="346"/>
                  </a:moveTo>
                  <a:cubicBezTo>
                    <a:pt x="6846" y="346"/>
                    <a:pt x="7251" y="751"/>
                    <a:pt x="7251" y="1239"/>
                  </a:cubicBezTo>
                  <a:cubicBezTo>
                    <a:pt x="7251" y="1727"/>
                    <a:pt x="6846" y="2132"/>
                    <a:pt x="6358" y="2132"/>
                  </a:cubicBezTo>
                  <a:cubicBezTo>
                    <a:pt x="6037" y="2132"/>
                    <a:pt x="5739" y="1954"/>
                    <a:pt x="5584" y="1680"/>
                  </a:cubicBezTo>
                  <a:cubicBezTo>
                    <a:pt x="5551" y="1630"/>
                    <a:pt x="5490" y="1604"/>
                    <a:pt x="5432" y="1604"/>
                  </a:cubicBezTo>
                  <a:cubicBezTo>
                    <a:pt x="5406" y="1604"/>
                    <a:pt x="5380" y="1609"/>
                    <a:pt x="5358" y="1620"/>
                  </a:cubicBezTo>
                  <a:cubicBezTo>
                    <a:pt x="5286" y="1668"/>
                    <a:pt x="5251" y="1775"/>
                    <a:pt x="5298" y="1846"/>
                  </a:cubicBezTo>
                  <a:cubicBezTo>
                    <a:pt x="5310" y="1858"/>
                    <a:pt x="5310" y="1882"/>
                    <a:pt x="5322" y="1894"/>
                  </a:cubicBezTo>
                  <a:cubicBezTo>
                    <a:pt x="5263" y="1942"/>
                    <a:pt x="5191" y="1954"/>
                    <a:pt x="5120" y="1954"/>
                  </a:cubicBezTo>
                  <a:cubicBezTo>
                    <a:pt x="4917" y="1954"/>
                    <a:pt x="4763" y="1787"/>
                    <a:pt x="4763" y="1596"/>
                  </a:cubicBezTo>
                  <a:cubicBezTo>
                    <a:pt x="4763" y="1501"/>
                    <a:pt x="4679" y="1430"/>
                    <a:pt x="4596" y="1430"/>
                  </a:cubicBezTo>
                  <a:cubicBezTo>
                    <a:pt x="4513" y="1430"/>
                    <a:pt x="4429" y="1501"/>
                    <a:pt x="4429" y="1596"/>
                  </a:cubicBezTo>
                  <a:cubicBezTo>
                    <a:pt x="4429" y="1977"/>
                    <a:pt x="4739" y="2299"/>
                    <a:pt x="5132" y="2299"/>
                  </a:cubicBezTo>
                  <a:cubicBezTo>
                    <a:pt x="5286" y="2299"/>
                    <a:pt x="5429" y="2251"/>
                    <a:pt x="5548" y="2156"/>
                  </a:cubicBezTo>
                  <a:cubicBezTo>
                    <a:pt x="5727" y="2323"/>
                    <a:pt x="5965" y="2430"/>
                    <a:pt x="6215" y="2454"/>
                  </a:cubicBezTo>
                  <a:lnTo>
                    <a:pt x="6215" y="3347"/>
                  </a:lnTo>
                  <a:cubicBezTo>
                    <a:pt x="6215" y="3632"/>
                    <a:pt x="6453" y="3871"/>
                    <a:pt x="6739" y="3871"/>
                  </a:cubicBezTo>
                  <a:lnTo>
                    <a:pt x="7001" y="3871"/>
                  </a:lnTo>
                  <a:cubicBezTo>
                    <a:pt x="7084" y="3871"/>
                    <a:pt x="7156" y="3906"/>
                    <a:pt x="7215" y="3966"/>
                  </a:cubicBezTo>
                  <a:cubicBezTo>
                    <a:pt x="7275" y="4025"/>
                    <a:pt x="7287" y="4097"/>
                    <a:pt x="7287" y="4168"/>
                  </a:cubicBezTo>
                  <a:cubicBezTo>
                    <a:pt x="7275" y="4299"/>
                    <a:pt x="7144" y="4418"/>
                    <a:pt x="6989" y="4418"/>
                  </a:cubicBezTo>
                  <a:lnTo>
                    <a:pt x="6918" y="4418"/>
                  </a:lnTo>
                  <a:lnTo>
                    <a:pt x="6918" y="4406"/>
                  </a:lnTo>
                  <a:cubicBezTo>
                    <a:pt x="6918" y="4323"/>
                    <a:pt x="6846" y="4240"/>
                    <a:pt x="6751" y="4240"/>
                  </a:cubicBezTo>
                  <a:cubicBezTo>
                    <a:pt x="6668" y="4240"/>
                    <a:pt x="6596" y="4323"/>
                    <a:pt x="6596" y="4406"/>
                  </a:cubicBezTo>
                  <a:cubicBezTo>
                    <a:pt x="6596" y="5585"/>
                    <a:pt x="5644" y="6526"/>
                    <a:pt x="4465" y="6526"/>
                  </a:cubicBezTo>
                  <a:cubicBezTo>
                    <a:pt x="3274" y="6490"/>
                    <a:pt x="2322" y="5561"/>
                    <a:pt x="2322" y="4382"/>
                  </a:cubicBezTo>
                  <a:cubicBezTo>
                    <a:pt x="2322" y="4287"/>
                    <a:pt x="2250" y="4216"/>
                    <a:pt x="2155" y="4216"/>
                  </a:cubicBezTo>
                  <a:cubicBezTo>
                    <a:pt x="2072" y="4216"/>
                    <a:pt x="1988" y="4287"/>
                    <a:pt x="1988" y="4382"/>
                  </a:cubicBezTo>
                  <a:lnTo>
                    <a:pt x="1988" y="4394"/>
                  </a:lnTo>
                  <a:lnTo>
                    <a:pt x="1893" y="4394"/>
                  </a:lnTo>
                  <a:cubicBezTo>
                    <a:pt x="1810" y="4394"/>
                    <a:pt x="1738" y="4371"/>
                    <a:pt x="1679" y="4311"/>
                  </a:cubicBezTo>
                  <a:cubicBezTo>
                    <a:pt x="1619" y="4252"/>
                    <a:pt x="1607" y="4168"/>
                    <a:pt x="1607" y="4097"/>
                  </a:cubicBezTo>
                  <a:cubicBezTo>
                    <a:pt x="1619" y="3966"/>
                    <a:pt x="1750" y="3847"/>
                    <a:pt x="1905" y="3847"/>
                  </a:cubicBezTo>
                  <a:lnTo>
                    <a:pt x="2143" y="3847"/>
                  </a:lnTo>
                  <a:cubicBezTo>
                    <a:pt x="2429" y="3847"/>
                    <a:pt x="2667" y="3609"/>
                    <a:pt x="2667" y="3323"/>
                  </a:cubicBezTo>
                  <a:lnTo>
                    <a:pt x="2667" y="2549"/>
                  </a:lnTo>
                  <a:cubicBezTo>
                    <a:pt x="2667" y="2251"/>
                    <a:pt x="2905" y="2013"/>
                    <a:pt x="3203" y="2013"/>
                  </a:cubicBezTo>
                  <a:lnTo>
                    <a:pt x="3882" y="2013"/>
                  </a:lnTo>
                  <a:cubicBezTo>
                    <a:pt x="3965" y="2013"/>
                    <a:pt x="4048" y="1942"/>
                    <a:pt x="4048" y="1846"/>
                  </a:cubicBezTo>
                  <a:cubicBezTo>
                    <a:pt x="4048" y="1763"/>
                    <a:pt x="3965" y="1680"/>
                    <a:pt x="3882" y="1680"/>
                  </a:cubicBezTo>
                  <a:lnTo>
                    <a:pt x="3203" y="1680"/>
                  </a:lnTo>
                  <a:cubicBezTo>
                    <a:pt x="2727" y="1680"/>
                    <a:pt x="2334" y="2073"/>
                    <a:pt x="2334" y="2549"/>
                  </a:cubicBezTo>
                  <a:lnTo>
                    <a:pt x="2334" y="3323"/>
                  </a:lnTo>
                  <a:cubicBezTo>
                    <a:pt x="2334" y="3430"/>
                    <a:pt x="2250" y="3513"/>
                    <a:pt x="2143" y="3513"/>
                  </a:cubicBezTo>
                  <a:lnTo>
                    <a:pt x="2107" y="3513"/>
                  </a:lnTo>
                  <a:lnTo>
                    <a:pt x="1929" y="1704"/>
                  </a:lnTo>
                  <a:cubicBezTo>
                    <a:pt x="1905" y="1358"/>
                    <a:pt x="2012" y="1001"/>
                    <a:pt x="2238" y="751"/>
                  </a:cubicBezTo>
                  <a:cubicBezTo>
                    <a:pt x="2477" y="489"/>
                    <a:pt x="2810" y="346"/>
                    <a:pt x="3167" y="346"/>
                  </a:cubicBezTo>
                  <a:close/>
                  <a:moveTo>
                    <a:pt x="5525" y="6597"/>
                  </a:moveTo>
                  <a:lnTo>
                    <a:pt x="5525" y="7169"/>
                  </a:lnTo>
                  <a:cubicBezTo>
                    <a:pt x="5525" y="7466"/>
                    <a:pt x="5727" y="7740"/>
                    <a:pt x="6013" y="7835"/>
                  </a:cubicBezTo>
                  <a:lnTo>
                    <a:pt x="6310" y="7919"/>
                  </a:lnTo>
                  <a:cubicBezTo>
                    <a:pt x="6239" y="8204"/>
                    <a:pt x="6084" y="8454"/>
                    <a:pt x="5894" y="8681"/>
                  </a:cubicBezTo>
                  <a:cubicBezTo>
                    <a:pt x="5834" y="8752"/>
                    <a:pt x="5834" y="8859"/>
                    <a:pt x="5906" y="8919"/>
                  </a:cubicBezTo>
                  <a:cubicBezTo>
                    <a:pt x="5941" y="8954"/>
                    <a:pt x="5977" y="8966"/>
                    <a:pt x="6013" y="8966"/>
                  </a:cubicBezTo>
                  <a:cubicBezTo>
                    <a:pt x="6060" y="8966"/>
                    <a:pt x="6096" y="8954"/>
                    <a:pt x="6132" y="8907"/>
                  </a:cubicBezTo>
                  <a:cubicBezTo>
                    <a:pt x="6358" y="8657"/>
                    <a:pt x="6513" y="8359"/>
                    <a:pt x="6608" y="8026"/>
                  </a:cubicBezTo>
                  <a:lnTo>
                    <a:pt x="6965" y="8133"/>
                  </a:lnTo>
                  <a:cubicBezTo>
                    <a:pt x="6810" y="8621"/>
                    <a:pt x="6501" y="9097"/>
                    <a:pt x="6084" y="9443"/>
                  </a:cubicBezTo>
                  <a:cubicBezTo>
                    <a:pt x="5608" y="9824"/>
                    <a:pt x="5048" y="10026"/>
                    <a:pt x="4429" y="10026"/>
                  </a:cubicBezTo>
                  <a:cubicBezTo>
                    <a:pt x="3822" y="10026"/>
                    <a:pt x="3262" y="9812"/>
                    <a:pt x="2786" y="9443"/>
                  </a:cubicBezTo>
                  <a:cubicBezTo>
                    <a:pt x="2346" y="9097"/>
                    <a:pt x="2036" y="8633"/>
                    <a:pt x="1893" y="8121"/>
                  </a:cubicBezTo>
                  <a:lnTo>
                    <a:pt x="2250" y="8014"/>
                  </a:lnTo>
                  <a:cubicBezTo>
                    <a:pt x="2381" y="8454"/>
                    <a:pt x="2631" y="8847"/>
                    <a:pt x="2989" y="9145"/>
                  </a:cubicBezTo>
                  <a:cubicBezTo>
                    <a:pt x="3393" y="9466"/>
                    <a:pt x="3917" y="9669"/>
                    <a:pt x="4429" y="9669"/>
                  </a:cubicBezTo>
                  <a:cubicBezTo>
                    <a:pt x="4834" y="9669"/>
                    <a:pt x="5227" y="9562"/>
                    <a:pt x="5560" y="9371"/>
                  </a:cubicBezTo>
                  <a:cubicBezTo>
                    <a:pt x="5644" y="9324"/>
                    <a:pt x="5667" y="9216"/>
                    <a:pt x="5620" y="9145"/>
                  </a:cubicBezTo>
                  <a:cubicBezTo>
                    <a:pt x="5595" y="9096"/>
                    <a:pt x="5537" y="9064"/>
                    <a:pt x="5480" y="9064"/>
                  </a:cubicBezTo>
                  <a:cubicBezTo>
                    <a:pt x="5454" y="9064"/>
                    <a:pt x="5428" y="9070"/>
                    <a:pt x="5406" y="9085"/>
                  </a:cubicBezTo>
                  <a:cubicBezTo>
                    <a:pt x="5108" y="9252"/>
                    <a:pt x="4774" y="9335"/>
                    <a:pt x="4429" y="9335"/>
                  </a:cubicBezTo>
                  <a:cubicBezTo>
                    <a:pt x="3572" y="9335"/>
                    <a:pt x="2798" y="8752"/>
                    <a:pt x="2560" y="7919"/>
                  </a:cubicBezTo>
                  <a:lnTo>
                    <a:pt x="2881" y="7835"/>
                  </a:lnTo>
                  <a:cubicBezTo>
                    <a:pt x="3179" y="7740"/>
                    <a:pt x="3381" y="7478"/>
                    <a:pt x="3381" y="7169"/>
                  </a:cubicBezTo>
                  <a:lnTo>
                    <a:pt x="3381" y="6597"/>
                  </a:lnTo>
                  <a:cubicBezTo>
                    <a:pt x="3703" y="6764"/>
                    <a:pt x="4060" y="6835"/>
                    <a:pt x="4453" y="6835"/>
                  </a:cubicBezTo>
                  <a:cubicBezTo>
                    <a:pt x="4834" y="6835"/>
                    <a:pt x="5191" y="6752"/>
                    <a:pt x="5525" y="6597"/>
                  </a:cubicBezTo>
                  <a:close/>
                  <a:moveTo>
                    <a:pt x="3155" y="1"/>
                  </a:moveTo>
                  <a:cubicBezTo>
                    <a:pt x="2703" y="1"/>
                    <a:pt x="2286" y="191"/>
                    <a:pt x="1988" y="525"/>
                  </a:cubicBezTo>
                  <a:cubicBezTo>
                    <a:pt x="1691" y="846"/>
                    <a:pt x="1548" y="1299"/>
                    <a:pt x="1596" y="1727"/>
                  </a:cubicBezTo>
                  <a:lnTo>
                    <a:pt x="1774" y="3525"/>
                  </a:lnTo>
                  <a:cubicBezTo>
                    <a:pt x="1500" y="3573"/>
                    <a:pt x="1298" y="3799"/>
                    <a:pt x="1262" y="4073"/>
                  </a:cubicBezTo>
                  <a:cubicBezTo>
                    <a:pt x="1250" y="4228"/>
                    <a:pt x="1310" y="4406"/>
                    <a:pt x="1417" y="4525"/>
                  </a:cubicBezTo>
                  <a:cubicBezTo>
                    <a:pt x="1536" y="4644"/>
                    <a:pt x="1691" y="4716"/>
                    <a:pt x="1857" y="4716"/>
                  </a:cubicBezTo>
                  <a:lnTo>
                    <a:pt x="1977" y="4716"/>
                  </a:lnTo>
                  <a:cubicBezTo>
                    <a:pt x="2060" y="5406"/>
                    <a:pt x="2453" y="6014"/>
                    <a:pt x="3000" y="6395"/>
                  </a:cubicBezTo>
                  <a:lnTo>
                    <a:pt x="3000" y="7145"/>
                  </a:lnTo>
                  <a:cubicBezTo>
                    <a:pt x="3000" y="7311"/>
                    <a:pt x="2905" y="7442"/>
                    <a:pt x="2739" y="7490"/>
                  </a:cubicBezTo>
                  <a:lnTo>
                    <a:pt x="881" y="8038"/>
                  </a:lnTo>
                  <a:cubicBezTo>
                    <a:pt x="357" y="8192"/>
                    <a:pt x="0" y="8681"/>
                    <a:pt x="0" y="9216"/>
                  </a:cubicBezTo>
                  <a:lnTo>
                    <a:pt x="0" y="11062"/>
                  </a:lnTo>
                  <a:cubicBezTo>
                    <a:pt x="0" y="11157"/>
                    <a:pt x="72" y="11229"/>
                    <a:pt x="155" y="11229"/>
                  </a:cubicBezTo>
                  <a:cubicBezTo>
                    <a:pt x="250" y="11229"/>
                    <a:pt x="322" y="11157"/>
                    <a:pt x="322" y="11062"/>
                  </a:cubicBezTo>
                  <a:lnTo>
                    <a:pt x="322" y="9216"/>
                  </a:lnTo>
                  <a:cubicBezTo>
                    <a:pt x="322" y="8835"/>
                    <a:pt x="595" y="8478"/>
                    <a:pt x="964" y="8371"/>
                  </a:cubicBezTo>
                  <a:lnTo>
                    <a:pt x="1500" y="8204"/>
                  </a:lnTo>
                  <a:cubicBezTo>
                    <a:pt x="1667" y="8788"/>
                    <a:pt x="2024" y="9324"/>
                    <a:pt x="2500" y="9693"/>
                  </a:cubicBezTo>
                  <a:cubicBezTo>
                    <a:pt x="3012" y="10109"/>
                    <a:pt x="3691" y="10348"/>
                    <a:pt x="4358" y="10348"/>
                  </a:cubicBezTo>
                  <a:cubicBezTo>
                    <a:pt x="5025" y="10348"/>
                    <a:pt x="5691" y="10109"/>
                    <a:pt x="6215" y="9693"/>
                  </a:cubicBezTo>
                  <a:cubicBezTo>
                    <a:pt x="6691" y="9300"/>
                    <a:pt x="7049" y="8788"/>
                    <a:pt x="7215" y="8192"/>
                  </a:cubicBezTo>
                  <a:lnTo>
                    <a:pt x="7775" y="8347"/>
                  </a:lnTo>
                  <a:cubicBezTo>
                    <a:pt x="8156" y="8454"/>
                    <a:pt x="8418" y="8812"/>
                    <a:pt x="8418" y="9205"/>
                  </a:cubicBezTo>
                  <a:lnTo>
                    <a:pt x="8418" y="11050"/>
                  </a:lnTo>
                  <a:cubicBezTo>
                    <a:pt x="8418" y="11133"/>
                    <a:pt x="8489" y="11217"/>
                    <a:pt x="8584" y="11217"/>
                  </a:cubicBezTo>
                  <a:cubicBezTo>
                    <a:pt x="8668" y="11217"/>
                    <a:pt x="8751" y="11133"/>
                    <a:pt x="8751" y="11050"/>
                  </a:cubicBezTo>
                  <a:lnTo>
                    <a:pt x="8751" y="9216"/>
                  </a:lnTo>
                  <a:cubicBezTo>
                    <a:pt x="8823" y="8681"/>
                    <a:pt x="8465" y="8192"/>
                    <a:pt x="7942" y="8038"/>
                  </a:cubicBezTo>
                  <a:lnTo>
                    <a:pt x="6084" y="7490"/>
                  </a:lnTo>
                  <a:cubicBezTo>
                    <a:pt x="5941" y="7442"/>
                    <a:pt x="5822" y="7300"/>
                    <a:pt x="5822" y="7145"/>
                  </a:cubicBezTo>
                  <a:lnTo>
                    <a:pt x="5822" y="6395"/>
                  </a:lnTo>
                  <a:cubicBezTo>
                    <a:pt x="6370" y="6002"/>
                    <a:pt x="6751" y="5406"/>
                    <a:pt x="6846" y="4716"/>
                  </a:cubicBezTo>
                  <a:lnTo>
                    <a:pt x="6953" y="4716"/>
                  </a:lnTo>
                  <a:cubicBezTo>
                    <a:pt x="7275" y="4716"/>
                    <a:pt x="7549" y="4478"/>
                    <a:pt x="7572" y="4180"/>
                  </a:cubicBezTo>
                  <a:cubicBezTo>
                    <a:pt x="7584" y="4025"/>
                    <a:pt x="7525" y="3847"/>
                    <a:pt x="7430" y="3728"/>
                  </a:cubicBezTo>
                  <a:cubicBezTo>
                    <a:pt x="7334" y="3620"/>
                    <a:pt x="7203" y="3549"/>
                    <a:pt x="7072" y="3525"/>
                  </a:cubicBezTo>
                  <a:lnTo>
                    <a:pt x="7168" y="2120"/>
                  </a:lnTo>
                  <a:cubicBezTo>
                    <a:pt x="7406" y="1894"/>
                    <a:pt x="7561" y="1585"/>
                    <a:pt x="7561" y="1227"/>
                  </a:cubicBezTo>
                  <a:cubicBezTo>
                    <a:pt x="7561" y="549"/>
                    <a:pt x="7013" y="1"/>
                    <a:pt x="6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6" name="Google Shape;14256;p89"/>
            <p:cNvSpPr/>
            <p:nvPr/>
          </p:nvSpPr>
          <p:spPr>
            <a:xfrm>
              <a:off x="7690469" y="2515241"/>
              <a:ext cx="21511" cy="10581"/>
            </a:xfrm>
            <a:custGeom>
              <a:avLst/>
              <a:gdLst/>
              <a:ahLst/>
              <a:cxnLst/>
              <a:rect l="l" t="t" r="r" b="b"/>
              <a:pathLst>
                <a:path w="679" h="334" extrusionOk="0">
                  <a:moveTo>
                    <a:pt x="167" y="0"/>
                  </a:moveTo>
                  <a:cubicBezTo>
                    <a:pt x="72" y="0"/>
                    <a:pt x="0" y="72"/>
                    <a:pt x="0" y="167"/>
                  </a:cubicBezTo>
                  <a:cubicBezTo>
                    <a:pt x="0" y="262"/>
                    <a:pt x="72" y="334"/>
                    <a:pt x="167" y="334"/>
                  </a:cubicBezTo>
                  <a:lnTo>
                    <a:pt x="524" y="334"/>
                  </a:lnTo>
                  <a:cubicBezTo>
                    <a:pt x="607" y="334"/>
                    <a:pt x="679" y="262"/>
                    <a:pt x="679" y="167"/>
                  </a:cubicBezTo>
                  <a:cubicBezTo>
                    <a:pt x="679" y="72"/>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7" name="Google Shape;14257;p89"/>
            <p:cNvSpPr/>
            <p:nvPr/>
          </p:nvSpPr>
          <p:spPr>
            <a:xfrm>
              <a:off x="7757218" y="2515241"/>
              <a:ext cx="21923" cy="10581"/>
            </a:xfrm>
            <a:custGeom>
              <a:avLst/>
              <a:gdLst/>
              <a:ahLst/>
              <a:cxnLst/>
              <a:rect l="l" t="t" r="r" b="b"/>
              <a:pathLst>
                <a:path w="692" h="334" extrusionOk="0">
                  <a:moveTo>
                    <a:pt x="167" y="0"/>
                  </a:moveTo>
                  <a:cubicBezTo>
                    <a:pt x="84" y="0"/>
                    <a:pt x="1" y="72"/>
                    <a:pt x="1" y="167"/>
                  </a:cubicBezTo>
                  <a:cubicBezTo>
                    <a:pt x="1" y="262"/>
                    <a:pt x="84" y="334"/>
                    <a:pt x="167" y="334"/>
                  </a:cubicBezTo>
                  <a:lnTo>
                    <a:pt x="524" y="334"/>
                  </a:lnTo>
                  <a:cubicBezTo>
                    <a:pt x="620" y="334"/>
                    <a:pt x="691" y="262"/>
                    <a:pt x="691" y="167"/>
                  </a:cubicBezTo>
                  <a:cubicBezTo>
                    <a:pt x="691" y="72"/>
                    <a:pt x="620"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58" name="Google Shape;14258;p89"/>
          <p:cNvGrpSpPr/>
          <p:nvPr/>
        </p:nvGrpSpPr>
        <p:grpSpPr>
          <a:xfrm>
            <a:off x="7145794" y="2240239"/>
            <a:ext cx="278784" cy="355735"/>
            <a:chOff x="7145794" y="2415639"/>
            <a:chExt cx="278784" cy="355735"/>
          </a:xfrm>
        </p:grpSpPr>
        <p:sp>
          <p:nvSpPr>
            <p:cNvPr id="14259" name="Google Shape;14259;p89"/>
            <p:cNvSpPr/>
            <p:nvPr/>
          </p:nvSpPr>
          <p:spPr>
            <a:xfrm>
              <a:off x="7247265" y="2520880"/>
              <a:ext cx="10201" cy="16252"/>
            </a:xfrm>
            <a:custGeom>
              <a:avLst/>
              <a:gdLst/>
              <a:ahLst/>
              <a:cxnLst/>
              <a:rect l="l" t="t" r="r" b="b"/>
              <a:pathLst>
                <a:path w="322" h="513" extrusionOk="0">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0" name="Google Shape;14260;p89"/>
            <p:cNvSpPr/>
            <p:nvPr/>
          </p:nvSpPr>
          <p:spPr>
            <a:xfrm>
              <a:off x="7313635" y="2520880"/>
              <a:ext cx="10613" cy="16252"/>
            </a:xfrm>
            <a:custGeom>
              <a:avLst/>
              <a:gdLst/>
              <a:ahLst/>
              <a:cxnLst/>
              <a:rect l="l" t="t" r="r" b="b"/>
              <a:pathLst>
                <a:path w="335" h="513" extrusionOk="0">
                  <a:moveTo>
                    <a:pt x="168" y="1"/>
                  </a:moveTo>
                  <a:cubicBezTo>
                    <a:pt x="72" y="1"/>
                    <a:pt x="1" y="84"/>
                    <a:pt x="1" y="167"/>
                  </a:cubicBezTo>
                  <a:lnTo>
                    <a:pt x="1" y="346"/>
                  </a:lnTo>
                  <a:cubicBezTo>
                    <a:pt x="1" y="441"/>
                    <a:pt x="72" y="513"/>
                    <a:pt x="168" y="513"/>
                  </a:cubicBezTo>
                  <a:cubicBezTo>
                    <a:pt x="251" y="513"/>
                    <a:pt x="334" y="441"/>
                    <a:pt x="334" y="346"/>
                  </a:cubicBezTo>
                  <a:lnTo>
                    <a:pt x="334" y="167"/>
                  </a:lnTo>
                  <a:cubicBezTo>
                    <a:pt x="334" y="84"/>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1" name="Google Shape;14261;p89"/>
            <p:cNvSpPr/>
            <p:nvPr/>
          </p:nvSpPr>
          <p:spPr>
            <a:xfrm>
              <a:off x="7145794" y="2415639"/>
              <a:ext cx="278784" cy="355735"/>
            </a:xfrm>
            <a:custGeom>
              <a:avLst/>
              <a:gdLst/>
              <a:ahLst/>
              <a:cxnLst/>
              <a:rect l="l" t="t" r="r" b="b"/>
              <a:pathLst>
                <a:path w="8800" h="11229" extrusionOk="0">
                  <a:moveTo>
                    <a:pt x="4763" y="310"/>
                  </a:moveTo>
                  <a:cubicBezTo>
                    <a:pt x="5525" y="310"/>
                    <a:pt x="6192" y="751"/>
                    <a:pt x="6501" y="1382"/>
                  </a:cubicBezTo>
                  <a:lnTo>
                    <a:pt x="6180" y="1382"/>
                  </a:lnTo>
                  <a:cubicBezTo>
                    <a:pt x="6085" y="1382"/>
                    <a:pt x="6013" y="1453"/>
                    <a:pt x="6013" y="1537"/>
                  </a:cubicBezTo>
                  <a:cubicBezTo>
                    <a:pt x="6013" y="1632"/>
                    <a:pt x="6085" y="1703"/>
                    <a:pt x="6180" y="1703"/>
                  </a:cubicBezTo>
                  <a:lnTo>
                    <a:pt x="6644" y="1703"/>
                  </a:lnTo>
                  <a:cubicBezTo>
                    <a:pt x="6668" y="1823"/>
                    <a:pt x="6704" y="1954"/>
                    <a:pt x="6716" y="2073"/>
                  </a:cubicBezTo>
                  <a:lnTo>
                    <a:pt x="2132" y="2073"/>
                  </a:lnTo>
                  <a:cubicBezTo>
                    <a:pt x="2203" y="1096"/>
                    <a:pt x="3037" y="310"/>
                    <a:pt x="4061" y="310"/>
                  </a:cubicBezTo>
                  <a:close/>
                  <a:moveTo>
                    <a:pt x="6501" y="2418"/>
                  </a:moveTo>
                  <a:lnTo>
                    <a:pt x="6501" y="2787"/>
                  </a:lnTo>
                  <a:lnTo>
                    <a:pt x="6311" y="2787"/>
                  </a:lnTo>
                  <a:cubicBezTo>
                    <a:pt x="6228" y="2787"/>
                    <a:pt x="6144" y="2870"/>
                    <a:pt x="6144" y="2954"/>
                  </a:cubicBezTo>
                  <a:cubicBezTo>
                    <a:pt x="6144" y="3049"/>
                    <a:pt x="6228" y="3120"/>
                    <a:pt x="6311" y="3120"/>
                  </a:cubicBezTo>
                  <a:lnTo>
                    <a:pt x="6501" y="3120"/>
                  </a:lnTo>
                  <a:lnTo>
                    <a:pt x="6501" y="3311"/>
                  </a:lnTo>
                  <a:cubicBezTo>
                    <a:pt x="6501" y="3406"/>
                    <a:pt x="6573" y="3478"/>
                    <a:pt x="6668" y="3478"/>
                  </a:cubicBezTo>
                  <a:lnTo>
                    <a:pt x="6930" y="3478"/>
                  </a:lnTo>
                  <a:cubicBezTo>
                    <a:pt x="7013" y="3478"/>
                    <a:pt x="7085" y="3501"/>
                    <a:pt x="7144" y="3561"/>
                  </a:cubicBezTo>
                  <a:cubicBezTo>
                    <a:pt x="7204" y="3620"/>
                    <a:pt x="7216" y="3704"/>
                    <a:pt x="7216" y="3775"/>
                  </a:cubicBezTo>
                  <a:cubicBezTo>
                    <a:pt x="7204" y="3906"/>
                    <a:pt x="7073" y="4025"/>
                    <a:pt x="6918" y="4025"/>
                  </a:cubicBezTo>
                  <a:lnTo>
                    <a:pt x="6847" y="4025"/>
                  </a:lnTo>
                  <a:lnTo>
                    <a:pt x="6847" y="4013"/>
                  </a:lnTo>
                  <a:cubicBezTo>
                    <a:pt x="6847" y="3918"/>
                    <a:pt x="6775" y="3847"/>
                    <a:pt x="6680" y="3847"/>
                  </a:cubicBezTo>
                  <a:cubicBezTo>
                    <a:pt x="6597" y="3847"/>
                    <a:pt x="6525" y="3918"/>
                    <a:pt x="6525" y="4013"/>
                  </a:cubicBezTo>
                  <a:cubicBezTo>
                    <a:pt x="6537" y="5192"/>
                    <a:pt x="5585" y="6145"/>
                    <a:pt x="4406" y="6145"/>
                  </a:cubicBezTo>
                  <a:cubicBezTo>
                    <a:pt x="3227" y="6145"/>
                    <a:pt x="2275" y="5192"/>
                    <a:pt x="2275" y="4013"/>
                  </a:cubicBezTo>
                  <a:cubicBezTo>
                    <a:pt x="2275" y="3918"/>
                    <a:pt x="2203" y="3847"/>
                    <a:pt x="2120" y="3847"/>
                  </a:cubicBezTo>
                  <a:cubicBezTo>
                    <a:pt x="2025" y="3847"/>
                    <a:pt x="1953" y="3918"/>
                    <a:pt x="1953" y="4013"/>
                  </a:cubicBezTo>
                  <a:lnTo>
                    <a:pt x="1953" y="4025"/>
                  </a:lnTo>
                  <a:lnTo>
                    <a:pt x="1846" y="4025"/>
                  </a:lnTo>
                  <a:cubicBezTo>
                    <a:pt x="1775" y="4025"/>
                    <a:pt x="1703" y="4001"/>
                    <a:pt x="1644" y="3942"/>
                  </a:cubicBezTo>
                  <a:cubicBezTo>
                    <a:pt x="1584" y="3882"/>
                    <a:pt x="1560" y="3799"/>
                    <a:pt x="1560" y="3728"/>
                  </a:cubicBezTo>
                  <a:cubicBezTo>
                    <a:pt x="1584" y="3597"/>
                    <a:pt x="1715" y="3478"/>
                    <a:pt x="1858" y="3478"/>
                  </a:cubicBezTo>
                  <a:lnTo>
                    <a:pt x="2096" y="3478"/>
                  </a:lnTo>
                  <a:cubicBezTo>
                    <a:pt x="2144" y="3478"/>
                    <a:pt x="2191" y="3466"/>
                    <a:pt x="2215" y="3430"/>
                  </a:cubicBezTo>
                  <a:cubicBezTo>
                    <a:pt x="2251" y="3406"/>
                    <a:pt x="2263" y="3358"/>
                    <a:pt x="2263" y="3311"/>
                  </a:cubicBezTo>
                  <a:lnTo>
                    <a:pt x="2263" y="3120"/>
                  </a:lnTo>
                  <a:lnTo>
                    <a:pt x="5608" y="3120"/>
                  </a:lnTo>
                  <a:cubicBezTo>
                    <a:pt x="5704" y="3120"/>
                    <a:pt x="5775" y="3049"/>
                    <a:pt x="5775" y="2954"/>
                  </a:cubicBezTo>
                  <a:cubicBezTo>
                    <a:pt x="5775" y="2870"/>
                    <a:pt x="5704" y="2787"/>
                    <a:pt x="5608" y="2787"/>
                  </a:cubicBezTo>
                  <a:lnTo>
                    <a:pt x="2263" y="2787"/>
                  </a:lnTo>
                  <a:lnTo>
                    <a:pt x="2263" y="2418"/>
                  </a:lnTo>
                  <a:close/>
                  <a:moveTo>
                    <a:pt x="4049" y="1"/>
                  </a:moveTo>
                  <a:cubicBezTo>
                    <a:pt x="2846" y="1"/>
                    <a:pt x="1858" y="941"/>
                    <a:pt x="1786" y="2120"/>
                  </a:cubicBezTo>
                  <a:lnTo>
                    <a:pt x="536" y="2120"/>
                  </a:lnTo>
                  <a:cubicBezTo>
                    <a:pt x="453" y="2120"/>
                    <a:pt x="370" y="2192"/>
                    <a:pt x="370" y="2287"/>
                  </a:cubicBezTo>
                  <a:cubicBezTo>
                    <a:pt x="370" y="2370"/>
                    <a:pt x="453" y="2454"/>
                    <a:pt x="536" y="2454"/>
                  </a:cubicBezTo>
                  <a:lnTo>
                    <a:pt x="1965" y="2454"/>
                  </a:lnTo>
                  <a:lnTo>
                    <a:pt x="1965" y="3180"/>
                  </a:lnTo>
                  <a:lnTo>
                    <a:pt x="1894" y="3180"/>
                  </a:lnTo>
                  <a:cubicBezTo>
                    <a:pt x="1560" y="3180"/>
                    <a:pt x="1298" y="3418"/>
                    <a:pt x="1263" y="3716"/>
                  </a:cubicBezTo>
                  <a:cubicBezTo>
                    <a:pt x="1251" y="3882"/>
                    <a:pt x="1310" y="4061"/>
                    <a:pt x="1417" y="4180"/>
                  </a:cubicBezTo>
                  <a:cubicBezTo>
                    <a:pt x="1536" y="4299"/>
                    <a:pt x="1703" y="4370"/>
                    <a:pt x="1858" y="4370"/>
                  </a:cubicBezTo>
                  <a:lnTo>
                    <a:pt x="1977" y="4370"/>
                  </a:lnTo>
                  <a:cubicBezTo>
                    <a:pt x="2072" y="5049"/>
                    <a:pt x="2453" y="5668"/>
                    <a:pt x="3001" y="6037"/>
                  </a:cubicBezTo>
                  <a:lnTo>
                    <a:pt x="3001" y="6799"/>
                  </a:lnTo>
                  <a:cubicBezTo>
                    <a:pt x="3001" y="6954"/>
                    <a:pt x="2906" y="7097"/>
                    <a:pt x="2739" y="7133"/>
                  </a:cubicBezTo>
                  <a:lnTo>
                    <a:pt x="882" y="7692"/>
                  </a:lnTo>
                  <a:cubicBezTo>
                    <a:pt x="358" y="7835"/>
                    <a:pt x="1" y="8323"/>
                    <a:pt x="1" y="8859"/>
                  </a:cubicBezTo>
                  <a:lnTo>
                    <a:pt x="1" y="11062"/>
                  </a:lnTo>
                  <a:cubicBezTo>
                    <a:pt x="1" y="11157"/>
                    <a:pt x="72" y="11228"/>
                    <a:pt x="167" y="11228"/>
                  </a:cubicBezTo>
                  <a:cubicBezTo>
                    <a:pt x="251" y="11228"/>
                    <a:pt x="322" y="11157"/>
                    <a:pt x="322" y="11062"/>
                  </a:cubicBezTo>
                  <a:lnTo>
                    <a:pt x="322" y="8859"/>
                  </a:lnTo>
                  <a:cubicBezTo>
                    <a:pt x="322" y="8478"/>
                    <a:pt x="596" y="8121"/>
                    <a:pt x="965" y="8014"/>
                  </a:cubicBezTo>
                  <a:lnTo>
                    <a:pt x="1501" y="7847"/>
                  </a:lnTo>
                  <a:lnTo>
                    <a:pt x="1501" y="7883"/>
                  </a:lnTo>
                  <a:cubicBezTo>
                    <a:pt x="1513" y="7954"/>
                    <a:pt x="1596" y="8002"/>
                    <a:pt x="1667" y="8002"/>
                  </a:cubicBezTo>
                  <a:lnTo>
                    <a:pt x="1715" y="8002"/>
                  </a:lnTo>
                  <a:cubicBezTo>
                    <a:pt x="1798" y="7966"/>
                    <a:pt x="1846" y="7883"/>
                    <a:pt x="1810" y="7788"/>
                  </a:cubicBezTo>
                  <a:lnTo>
                    <a:pt x="1810" y="7776"/>
                  </a:lnTo>
                  <a:lnTo>
                    <a:pt x="2346" y="7609"/>
                  </a:lnTo>
                  <a:cubicBezTo>
                    <a:pt x="2608" y="8502"/>
                    <a:pt x="3441" y="9133"/>
                    <a:pt x="4370" y="9133"/>
                  </a:cubicBezTo>
                  <a:cubicBezTo>
                    <a:pt x="4715" y="9133"/>
                    <a:pt x="5025" y="9062"/>
                    <a:pt x="5323" y="8907"/>
                  </a:cubicBezTo>
                  <a:cubicBezTo>
                    <a:pt x="5406" y="8859"/>
                    <a:pt x="5442" y="8776"/>
                    <a:pt x="5406" y="8681"/>
                  </a:cubicBezTo>
                  <a:cubicBezTo>
                    <a:pt x="5373" y="8623"/>
                    <a:pt x="5317" y="8588"/>
                    <a:pt x="5258" y="8588"/>
                  </a:cubicBezTo>
                  <a:cubicBezTo>
                    <a:pt x="5232" y="8588"/>
                    <a:pt x="5205" y="8595"/>
                    <a:pt x="5180" y="8609"/>
                  </a:cubicBezTo>
                  <a:cubicBezTo>
                    <a:pt x="4930" y="8740"/>
                    <a:pt x="4656" y="8800"/>
                    <a:pt x="4370" y="8800"/>
                  </a:cubicBezTo>
                  <a:cubicBezTo>
                    <a:pt x="3584" y="8800"/>
                    <a:pt x="2882" y="8264"/>
                    <a:pt x="2679" y="7526"/>
                  </a:cubicBezTo>
                  <a:lnTo>
                    <a:pt x="2810" y="7478"/>
                  </a:lnTo>
                  <a:cubicBezTo>
                    <a:pt x="3108" y="7383"/>
                    <a:pt x="3299" y="7121"/>
                    <a:pt x="3299" y="6811"/>
                  </a:cubicBezTo>
                  <a:lnTo>
                    <a:pt x="3299" y="6228"/>
                  </a:lnTo>
                  <a:cubicBezTo>
                    <a:pt x="3632" y="6395"/>
                    <a:pt x="3989" y="6466"/>
                    <a:pt x="4370" y="6466"/>
                  </a:cubicBezTo>
                  <a:cubicBezTo>
                    <a:pt x="4763" y="6466"/>
                    <a:pt x="5120" y="6383"/>
                    <a:pt x="5442" y="6228"/>
                  </a:cubicBezTo>
                  <a:lnTo>
                    <a:pt x="5442" y="6787"/>
                  </a:lnTo>
                  <a:cubicBezTo>
                    <a:pt x="5442" y="7085"/>
                    <a:pt x="5656" y="7371"/>
                    <a:pt x="5942" y="7466"/>
                  </a:cubicBezTo>
                  <a:lnTo>
                    <a:pt x="6073" y="7502"/>
                  </a:lnTo>
                  <a:cubicBezTo>
                    <a:pt x="6001" y="7764"/>
                    <a:pt x="5882" y="7978"/>
                    <a:pt x="5704" y="8180"/>
                  </a:cubicBezTo>
                  <a:cubicBezTo>
                    <a:pt x="5644" y="8252"/>
                    <a:pt x="5644" y="8359"/>
                    <a:pt x="5716" y="8419"/>
                  </a:cubicBezTo>
                  <a:cubicBezTo>
                    <a:pt x="5739" y="8442"/>
                    <a:pt x="5787" y="8454"/>
                    <a:pt x="5823" y="8454"/>
                  </a:cubicBezTo>
                  <a:cubicBezTo>
                    <a:pt x="5858" y="8454"/>
                    <a:pt x="5906" y="8442"/>
                    <a:pt x="5942" y="8395"/>
                  </a:cubicBezTo>
                  <a:cubicBezTo>
                    <a:pt x="6144" y="8157"/>
                    <a:pt x="6299" y="7895"/>
                    <a:pt x="6370" y="7597"/>
                  </a:cubicBezTo>
                  <a:lnTo>
                    <a:pt x="6894" y="7740"/>
                  </a:lnTo>
                  <a:cubicBezTo>
                    <a:pt x="6870" y="7799"/>
                    <a:pt x="6847" y="7883"/>
                    <a:pt x="6835" y="7942"/>
                  </a:cubicBezTo>
                  <a:cubicBezTo>
                    <a:pt x="6799" y="8026"/>
                    <a:pt x="6847" y="8121"/>
                    <a:pt x="6930" y="8145"/>
                  </a:cubicBezTo>
                  <a:cubicBezTo>
                    <a:pt x="6954" y="8145"/>
                    <a:pt x="6978" y="8157"/>
                    <a:pt x="6990" y="8157"/>
                  </a:cubicBezTo>
                  <a:cubicBezTo>
                    <a:pt x="7049" y="8157"/>
                    <a:pt x="7132" y="8121"/>
                    <a:pt x="7144" y="8061"/>
                  </a:cubicBezTo>
                  <a:cubicBezTo>
                    <a:pt x="7168" y="7978"/>
                    <a:pt x="7192" y="7907"/>
                    <a:pt x="7216" y="7835"/>
                  </a:cubicBezTo>
                  <a:lnTo>
                    <a:pt x="7787" y="8002"/>
                  </a:lnTo>
                  <a:cubicBezTo>
                    <a:pt x="8156" y="8097"/>
                    <a:pt x="8418" y="8454"/>
                    <a:pt x="8418" y="8847"/>
                  </a:cubicBezTo>
                  <a:lnTo>
                    <a:pt x="8418" y="11050"/>
                  </a:lnTo>
                  <a:cubicBezTo>
                    <a:pt x="8418" y="11133"/>
                    <a:pt x="8502" y="11217"/>
                    <a:pt x="8585" y="11217"/>
                  </a:cubicBezTo>
                  <a:cubicBezTo>
                    <a:pt x="8680" y="11217"/>
                    <a:pt x="8752" y="11133"/>
                    <a:pt x="8752" y="11050"/>
                  </a:cubicBezTo>
                  <a:lnTo>
                    <a:pt x="8752" y="8847"/>
                  </a:lnTo>
                  <a:cubicBezTo>
                    <a:pt x="8799" y="8311"/>
                    <a:pt x="8442" y="7835"/>
                    <a:pt x="7918" y="7680"/>
                  </a:cubicBezTo>
                  <a:lnTo>
                    <a:pt x="6061" y="7133"/>
                  </a:lnTo>
                  <a:cubicBezTo>
                    <a:pt x="5906" y="7085"/>
                    <a:pt x="5787" y="6942"/>
                    <a:pt x="5787" y="6787"/>
                  </a:cubicBezTo>
                  <a:lnTo>
                    <a:pt x="5787" y="6037"/>
                  </a:lnTo>
                  <a:cubicBezTo>
                    <a:pt x="6347" y="5644"/>
                    <a:pt x="6728" y="5049"/>
                    <a:pt x="6823" y="4370"/>
                  </a:cubicBezTo>
                  <a:lnTo>
                    <a:pt x="6918" y="4370"/>
                  </a:lnTo>
                  <a:cubicBezTo>
                    <a:pt x="7251" y="4370"/>
                    <a:pt x="7513" y="4132"/>
                    <a:pt x="7549" y="3835"/>
                  </a:cubicBezTo>
                  <a:cubicBezTo>
                    <a:pt x="7561" y="3668"/>
                    <a:pt x="7501" y="3489"/>
                    <a:pt x="7394" y="3370"/>
                  </a:cubicBezTo>
                  <a:cubicBezTo>
                    <a:pt x="7275" y="3251"/>
                    <a:pt x="7120" y="3180"/>
                    <a:pt x="6954" y="3180"/>
                  </a:cubicBezTo>
                  <a:lnTo>
                    <a:pt x="6847" y="3180"/>
                  </a:lnTo>
                  <a:lnTo>
                    <a:pt x="6847" y="2442"/>
                  </a:lnTo>
                  <a:lnTo>
                    <a:pt x="6859" y="2442"/>
                  </a:lnTo>
                  <a:cubicBezTo>
                    <a:pt x="6954" y="2442"/>
                    <a:pt x="7025" y="2370"/>
                    <a:pt x="7025" y="2287"/>
                  </a:cubicBezTo>
                  <a:cubicBezTo>
                    <a:pt x="7025" y="1037"/>
                    <a:pt x="6001" y="1"/>
                    <a:pt x="4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2" name="Google Shape;14262;p89"/>
            <p:cNvSpPr/>
            <p:nvPr/>
          </p:nvSpPr>
          <p:spPr>
            <a:xfrm>
              <a:off x="7254045" y="2717834"/>
              <a:ext cx="23031" cy="12799"/>
            </a:xfrm>
            <a:custGeom>
              <a:avLst/>
              <a:gdLst/>
              <a:ahLst/>
              <a:cxnLst/>
              <a:rect l="l" t="t" r="r" b="b"/>
              <a:pathLst>
                <a:path w="727" h="404" extrusionOk="0">
                  <a:moveTo>
                    <a:pt x="195" y="0"/>
                  </a:moveTo>
                  <a:cubicBezTo>
                    <a:pt x="124" y="0"/>
                    <a:pt x="65" y="54"/>
                    <a:pt x="36" y="130"/>
                  </a:cubicBezTo>
                  <a:cubicBezTo>
                    <a:pt x="1" y="213"/>
                    <a:pt x="72" y="308"/>
                    <a:pt x="155" y="332"/>
                  </a:cubicBezTo>
                  <a:cubicBezTo>
                    <a:pt x="274" y="368"/>
                    <a:pt x="394" y="392"/>
                    <a:pt x="513" y="404"/>
                  </a:cubicBezTo>
                  <a:lnTo>
                    <a:pt x="548" y="404"/>
                  </a:lnTo>
                  <a:cubicBezTo>
                    <a:pt x="620" y="404"/>
                    <a:pt x="691" y="344"/>
                    <a:pt x="703" y="273"/>
                  </a:cubicBezTo>
                  <a:cubicBezTo>
                    <a:pt x="727" y="189"/>
                    <a:pt x="667" y="94"/>
                    <a:pt x="572" y="82"/>
                  </a:cubicBezTo>
                  <a:cubicBezTo>
                    <a:pt x="465" y="70"/>
                    <a:pt x="346" y="35"/>
                    <a:pt x="251" y="11"/>
                  </a:cubicBezTo>
                  <a:cubicBezTo>
                    <a:pt x="232" y="4"/>
                    <a:pt x="213" y="0"/>
                    <a:pt x="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3" name="Google Shape;14263;p89"/>
            <p:cNvSpPr/>
            <p:nvPr/>
          </p:nvSpPr>
          <p:spPr>
            <a:xfrm>
              <a:off x="7287626" y="2719703"/>
              <a:ext cx="22271" cy="12070"/>
            </a:xfrm>
            <a:custGeom>
              <a:avLst/>
              <a:gdLst/>
              <a:ahLst/>
              <a:cxnLst/>
              <a:rect l="l" t="t" r="r" b="b"/>
              <a:pathLst>
                <a:path w="703" h="381" extrusionOk="0">
                  <a:moveTo>
                    <a:pt x="551" y="1"/>
                  </a:moveTo>
                  <a:cubicBezTo>
                    <a:pt x="534" y="1"/>
                    <a:pt x="517" y="4"/>
                    <a:pt x="500" y="11"/>
                  </a:cubicBezTo>
                  <a:cubicBezTo>
                    <a:pt x="393" y="35"/>
                    <a:pt x="274" y="59"/>
                    <a:pt x="167" y="59"/>
                  </a:cubicBezTo>
                  <a:cubicBezTo>
                    <a:pt x="84" y="71"/>
                    <a:pt x="0" y="142"/>
                    <a:pt x="24" y="237"/>
                  </a:cubicBezTo>
                  <a:cubicBezTo>
                    <a:pt x="36" y="321"/>
                    <a:pt x="96" y="380"/>
                    <a:pt x="179" y="380"/>
                  </a:cubicBezTo>
                  <a:lnTo>
                    <a:pt x="203" y="380"/>
                  </a:lnTo>
                  <a:cubicBezTo>
                    <a:pt x="310" y="368"/>
                    <a:pt x="453" y="357"/>
                    <a:pt x="572" y="321"/>
                  </a:cubicBezTo>
                  <a:cubicBezTo>
                    <a:pt x="643" y="297"/>
                    <a:pt x="703" y="214"/>
                    <a:pt x="691" y="130"/>
                  </a:cubicBezTo>
                  <a:cubicBezTo>
                    <a:pt x="681" y="54"/>
                    <a:pt x="618" y="1"/>
                    <a:pt x="5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4" name="Google Shape;14264;p89"/>
            <p:cNvSpPr/>
            <p:nvPr/>
          </p:nvSpPr>
          <p:spPr>
            <a:xfrm>
              <a:off x="7224614" y="2703357"/>
              <a:ext cx="21162" cy="17107"/>
            </a:xfrm>
            <a:custGeom>
              <a:avLst/>
              <a:gdLst/>
              <a:ahLst/>
              <a:cxnLst/>
              <a:rect l="l" t="t" r="r" b="b"/>
              <a:pathLst>
                <a:path w="668" h="540" extrusionOk="0">
                  <a:moveTo>
                    <a:pt x="193" y="1"/>
                  </a:moveTo>
                  <a:cubicBezTo>
                    <a:pt x="143" y="1"/>
                    <a:pt x="94" y="22"/>
                    <a:pt x="60" y="63"/>
                  </a:cubicBezTo>
                  <a:cubicBezTo>
                    <a:pt x="1" y="134"/>
                    <a:pt x="13" y="241"/>
                    <a:pt x="84" y="301"/>
                  </a:cubicBezTo>
                  <a:cubicBezTo>
                    <a:pt x="191" y="372"/>
                    <a:pt x="299" y="456"/>
                    <a:pt x="406" y="515"/>
                  </a:cubicBezTo>
                  <a:cubicBezTo>
                    <a:pt x="430" y="527"/>
                    <a:pt x="465" y="539"/>
                    <a:pt x="489" y="539"/>
                  </a:cubicBezTo>
                  <a:cubicBezTo>
                    <a:pt x="549" y="539"/>
                    <a:pt x="596" y="515"/>
                    <a:pt x="644" y="468"/>
                  </a:cubicBezTo>
                  <a:cubicBezTo>
                    <a:pt x="668" y="361"/>
                    <a:pt x="644" y="253"/>
                    <a:pt x="561" y="218"/>
                  </a:cubicBezTo>
                  <a:cubicBezTo>
                    <a:pt x="477" y="158"/>
                    <a:pt x="370" y="99"/>
                    <a:pt x="299" y="39"/>
                  </a:cubicBezTo>
                  <a:cubicBezTo>
                    <a:pt x="268" y="13"/>
                    <a:pt x="230"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5" name="Google Shape;14265;p89"/>
            <p:cNvSpPr/>
            <p:nvPr/>
          </p:nvSpPr>
          <p:spPr>
            <a:xfrm>
              <a:off x="7319306" y="2706335"/>
              <a:ext cx="21162" cy="15998"/>
            </a:xfrm>
            <a:custGeom>
              <a:avLst/>
              <a:gdLst/>
              <a:ahLst/>
              <a:cxnLst/>
              <a:rect l="l" t="t" r="r" b="b"/>
              <a:pathLst>
                <a:path w="668" h="505" extrusionOk="0">
                  <a:moveTo>
                    <a:pt x="498" y="1"/>
                  </a:moveTo>
                  <a:cubicBezTo>
                    <a:pt x="466" y="1"/>
                    <a:pt x="433" y="10"/>
                    <a:pt x="405" y="28"/>
                  </a:cubicBezTo>
                  <a:cubicBezTo>
                    <a:pt x="310" y="88"/>
                    <a:pt x="215" y="147"/>
                    <a:pt x="119" y="195"/>
                  </a:cubicBezTo>
                  <a:cubicBezTo>
                    <a:pt x="48" y="243"/>
                    <a:pt x="0" y="326"/>
                    <a:pt x="48" y="421"/>
                  </a:cubicBezTo>
                  <a:cubicBezTo>
                    <a:pt x="72" y="481"/>
                    <a:pt x="131" y="505"/>
                    <a:pt x="191" y="505"/>
                  </a:cubicBezTo>
                  <a:cubicBezTo>
                    <a:pt x="227" y="505"/>
                    <a:pt x="239" y="505"/>
                    <a:pt x="274" y="493"/>
                  </a:cubicBezTo>
                  <a:cubicBezTo>
                    <a:pt x="370" y="433"/>
                    <a:pt x="489" y="374"/>
                    <a:pt x="596" y="302"/>
                  </a:cubicBezTo>
                  <a:cubicBezTo>
                    <a:pt x="655" y="255"/>
                    <a:pt x="667" y="147"/>
                    <a:pt x="631" y="76"/>
                  </a:cubicBezTo>
                  <a:cubicBezTo>
                    <a:pt x="602" y="25"/>
                    <a:pt x="550" y="1"/>
                    <a:pt x="4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6" name="Google Shape;14266;p89"/>
            <p:cNvSpPr/>
            <p:nvPr/>
          </p:nvSpPr>
          <p:spPr>
            <a:xfrm>
              <a:off x="7202375" y="2678234"/>
              <a:ext cx="18501" cy="19578"/>
            </a:xfrm>
            <a:custGeom>
              <a:avLst/>
              <a:gdLst/>
              <a:ahLst/>
              <a:cxnLst/>
              <a:rect l="l" t="t" r="r" b="b"/>
              <a:pathLst>
                <a:path w="584" h="618" extrusionOk="0">
                  <a:moveTo>
                    <a:pt x="183" y="1"/>
                  </a:moveTo>
                  <a:cubicBezTo>
                    <a:pt x="156" y="1"/>
                    <a:pt x="130" y="7"/>
                    <a:pt x="108" y="22"/>
                  </a:cubicBezTo>
                  <a:cubicBezTo>
                    <a:pt x="36" y="70"/>
                    <a:pt x="0" y="177"/>
                    <a:pt x="48" y="249"/>
                  </a:cubicBezTo>
                  <a:cubicBezTo>
                    <a:pt x="108" y="356"/>
                    <a:pt x="179" y="451"/>
                    <a:pt x="251" y="558"/>
                  </a:cubicBezTo>
                  <a:cubicBezTo>
                    <a:pt x="286" y="606"/>
                    <a:pt x="334" y="618"/>
                    <a:pt x="393" y="618"/>
                  </a:cubicBezTo>
                  <a:cubicBezTo>
                    <a:pt x="417" y="618"/>
                    <a:pt x="465" y="606"/>
                    <a:pt x="489" y="594"/>
                  </a:cubicBezTo>
                  <a:cubicBezTo>
                    <a:pt x="572" y="534"/>
                    <a:pt x="584" y="427"/>
                    <a:pt x="524" y="356"/>
                  </a:cubicBezTo>
                  <a:cubicBezTo>
                    <a:pt x="453" y="261"/>
                    <a:pt x="393" y="177"/>
                    <a:pt x="334" y="82"/>
                  </a:cubicBezTo>
                  <a:cubicBezTo>
                    <a:pt x="301" y="33"/>
                    <a:pt x="240"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7" name="Google Shape;14267;p89"/>
            <p:cNvSpPr/>
            <p:nvPr/>
          </p:nvSpPr>
          <p:spPr>
            <a:xfrm>
              <a:off x="7345695" y="2683335"/>
              <a:ext cx="18913" cy="19388"/>
            </a:xfrm>
            <a:custGeom>
              <a:avLst/>
              <a:gdLst/>
              <a:ahLst/>
              <a:cxnLst/>
              <a:rect l="l" t="t" r="r" b="b"/>
              <a:pathLst>
                <a:path w="597" h="612" extrusionOk="0">
                  <a:moveTo>
                    <a:pt x="397" y="0"/>
                  </a:moveTo>
                  <a:cubicBezTo>
                    <a:pt x="346" y="0"/>
                    <a:pt x="297" y="25"/>
                    <a:pt x="275" y="76"/>
                  </a:cubicBezTo>
                  <a:cubicBezTo>
                    <a:pt x="215" y="159"/>
                    <a:pt x="132" y="254"/>
                    <a:pt x="60" y="326"/>
                  </a:cubicBezTo>
                  <a:cubicBezTo>
                    <a:pt x="1" y="397"/>
                    <a:pt x="1" y="504"/>
                    <a:pt x="72" y="564"/>
                  </a:cubicBezTo>
                  <a:cubicBezTo>
                    <a:pt x="108" y="588"/>
                    <a:pt x="156" y="612"/>
                    <a:pt x="179" y="612"/>
                  </a:cubicBezTo>
                  <a:cubicBezTo>
                    <a:pt x="227" y="612"/>
                    <a:pt x="263" y="588"/>
                    <a:pt x="299" y="552"/>
                  </a:cubicBezTo>
                  <a:cubicBezTo>
                    <a:pt x="382" y="457"/>
                    <a:pt x="465" y="350"/>
                    <a:pt x="525" y="254"/>
                  </a:cubicBezTo>
                  <a:cubicBezTo>
                    <a:pt x="596" y="171"/>
                    <a:pt x="572" y="76"/>
                    <a:pt x="489" y="28"/>
                  </a:cubicBezTo>
                  <a:cubicBezTo>
                    <a:pt x="461" y="10"/>
                    <a:pt x="429" y="0"/>
                    <a:pt x="3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8" name="Google Shape;14268;p89"/>
            <p:cNvSpPr/>
            <p:nvPr/>
          </p:nvSpPr>
          <p:spPr>
            <a:xfrm>
              <a:off x="7280086" y="2559751"/>
              <a:ext cx="21891" cy="10201"/>
            </a:xfrm>
            <a:custGeom>
              <a:avLst/>
              <a:gdLst/>
              <a:ahLst/>
              <a:cxnLst/>
              <a:rect l="l" t="t" r="r" b="b"/>
              <a:pathLst>
                <a:path w="691" h="322" extrusionOk="0">
                  <a:moveTo>
                    <a:pt x="167" y="0"/>
                  </a:moveTo>
                  <a:cubicBezTo>
                    <a:pt x="84" y="0"/>
                    <a:pt x="0" y="72"/>
                    <a:pt x="0" y="167"/>
                  </a:cubicBezTo>
                  <a:cubicBezTo>
                    <a:pt x="0" y="250"/>
                    <a:pt x="84" y="322"/>
                    <a:pt x="167" y="322"/>
                  </a:cubicBezTo>
                  <a:lnTo>
                    <a:pt x="524" y="322"/>
                  </a:lnTo>
                  <a:cubicBezTo>
                    <a:pt x="619" y="322"/>
                    <a:pt x="691" y="250"/>
                    <a:pt x="691" y="167"/>
                  </a:cubicBezTo>
                  <a:cubicBezTo>
                    <a:pt x="691" y="72"/>
                    <a:pt x="619"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69" name="Google Shape;14269;p89"/>
          <p:cNvGrpSpPr/>
          <p:nvPr/>
        </p:nvGrpSpPr>
        <p:grpSpPr>
          <a:xfrm>
            <a:off x="6698441" y="2239130"/>
            <a:ext cx="277644" cy="357984"/>
            <a:chOff x="6698441" y="2414530"/>
            <a:chExt cx="277644" cy="357984"/>
          </a:xfrm>
        </p:grpSpPr>
        <p:sp>
          <p:nvSpPr>
            <p:cNvPr id="14270" name="Google Shape;14270;p89"/>
            <p:cNvSpPr/>
            <p:nvPr/>
          </p:nvSpPr>
          <p:spPr>
            <a:xfrm>
              <a:off x="6764462" y="2710611"/>
              <a:ext cx="10201" cy="60382"/>
            </a:xfrm>
            <a:custGeom>
              <a:avLst/>
              <a:gdLst/>
              <a:ahLst/>
              <a:cxnLst/>
              <a:rect l="l" t="t" r="r" b="b"/>
              <a:pathLst>
                <a:path w="322" h="1906" extrusionOk="0">
                  <a:moveTo>
                    <a:pt x="167" y="1"/>
                  </a:moveTo>
                  <a:cubicBezTo>
                    <a:pt x="72" y="1"/>
                    <a:pt x="0" y="72"/>
                    <a:pt x="0" y="167"/>
                  </a:cubicBezTo>
                  <a:lnTo>
                    <a:pt x="0" y="1739"/>
                  </a:lnTo>
                  <a:cubicBezTo>
                    <a:pt x="0" y="1834"/>
                    <a:pt x="72"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1" name="Google Shape;14271;p89"/>
            <p:cNvSpPr/>
            <p:nvPr/>
          </p:nvSpPr>
          <p:spPr>
            <a:xfrm>
              <a:off x="6898374" y="2710611"/>
              <a:ext cx="10201" cy="60382"/>
            </a:xfrm>
            <a:custGeom>
              <a:avLst/>
              <a:gdLst/>
              <a:ahLst/>
              <a:cxnLst/>
              <a:rect l="l" t="t" r="r" b="b"/>
              <a:pathLst>
                <a:path w="322" h="1906" extrusionOk="0">
                  <a:moveTo>
                    <a:pt x="167" y="1"/>
                  </a:moveTo>
                  <a:cubicBezTo>
                    <a:pt x="71" y="1"/>
                    <a:pt x="0" y="72"/>
                    <a:pt x="0" y="167"/>
                  </a:cubicBezTo>
                  <a:lnTo>
                    <a:pt x="0" y="1739"/>
                  </a:lnTo>
                  <a:cubicBezTo>
                    <a:pt x="0" y="1834"/>
                    <a:pt x="71"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2" name="Google Shape;14272;p89"/>
            <p:cNvSpPr/>
            <p:nvPr/>
          </p:nvSpPr>
          <p:spPr>
            <a:xfrm>
              <a:off x="6698441" y="2414530"/>
              <a:ext cx="277644" cy="357984"/>
            </a:xfrm>
            <a:custGeom>
              <a:avLst/>
              <a:gdLst/>
              <a:ahLst/>
              <a:cxnLst/>
              <a:rect l="l" t="t" r="r" b="b"/>
              <a:pathLst>
                <a:path w="8764" h="11300" extrusionOk="0">
                  <a:moveTo>
                    <a:pt x="3835" y="3334"/>
                  </a:moveTo>
                  <a:lnTo>
                    <a:pt x="3835" y="3691"/>
                  </a:lnTo>
                  <a:cubicBezTo>
                    <a:pt x="3835" y="3798"/>
                    <a:pt x="3751" y="3882"/>
                    <a:pt x="3644" y="3882"/>
                  </a:cubicBezTo>
                  <a:lnTo>
                    <a:pt x="3120" y="3882"/>
                  </a:lnTo>
                  <a:cubicBezTo>
                    <a:pt x="3025" y="3882"/>
                    <a:pt x="2930" y="3786"/>
                    <a:pt x="2930" y="3691"/>
                  </a:cubicBezTo>
                  <a:lnTo>
                    <a:pt x="2930" y="3334"/>
                  </a:lnTo>
                  <a:lnTo>
                    <a:pt x="3215" y="3334"/>
                  </a:lnTo>
                  <a:lnTo>
                    <a:pt x="3215" y="3346"/>
                  </a:lnTo>
                  <a:lnTo>
                    <a:pt x="3215" y="3524"/>
                  </a:lnTo>
                  <a:cubicBezTo>
                    <a:pt x="3227" y="3620"/>
                    <a:pt x="3299" y="3691"/>
                    <a:pt x="3394" y="3691"/>
                  </a:cubicBezTo>
                  <a:cubicBezTo>
                    <a:pt x="3477" y="3691"/>
                    <a:pt x="3561" y="3620"/>
                    <a:pt x="3561" y="3524"/>
                  </a:cubicBezTo>
                  <a:lnTo>
                    <a:pt x="3561" y="3346"/>
                  </a:lnTo>
                  <a:lnTo>
                    <a:pt x="3561" y="3334"/>
                  </a:lnTo>
                  <a:close/>
                  <a:moveTo>
                    <a:pt x="5775" y="3334"/>
                  </a:moveTo>
                  <a:lnTo>
                    <a:pt x="5775" y="3691"/>
                  </a:lnTo>
                  <a:cubicBezTo>
                    <a:pt x="5775" y="3798"/>
                    <a:pt x="5680" y="3882"/>
                    <a:pt x="5585" y="3882"/>
                  </a:cubicBezTo>
                  <a:lnTo>
                    <a:pt x="5061" y="3882"/>
                  </a:lnTo>
                  <a:cubicBezTo>
                    <a:pt x="4954" y="3882"/>
                    <a:pt x="4870" y="3786"/>
                    <a:pt x="4870" y="3691"/>
                  </a:cubicBezTo>
                  <a:lnTo>
                    <a:pt x="4870" y="3334"/>
                  </a:lnTo>
                  <a:lnTo>
                    <a:pt x="5144" y="3334"/>
                  </a:lnTo>
                  <a:lnTo>
                    <a:pt x="5144" y="3346"/>
                  </a:lnTo>
                  <a:lnTo>
                    <a:pt x="5144" y="3524"/>
                  </a:lnTo>
                  <a:cubicBezTo>
                    <a:pt x="5168" y="3620"/>
                    <a:pt x="5239" y="3691"/>
                    <a:pt x="5323" y="3691"/>
                  </a:cubicBezTo>
                  <a:cubicBezTo>
                    <a:pt x="5418" y="3691"/>
                    <a:pt x="5490" y="3620"/>
                    <a:pt x="5490" y="3524"/>
                  </a:cubicBezTo>
                  <a:lnTo>
                    <a:pt x="5490" y="3346"/>
                  </a:lnTo>
                  <a:lnTo>
                    <a:pt x="5490" y="3334"/>
                  </a:lnTo>
                  <a:close/>
                  <a:moveTo>
                    <a:pt x="1858" y="1512"/>
                  </a:moveTo>
                  <a:lnTo>
                    <a:pt x="1858" y="1512"/>
                  </a:lnTo>
                  <a:cubicBezTo>
                    <a:pt x="1644" y="1905"/>
                    <a:pt x="1549" y="2346"/>
                    <a:pt x="1549" y="2810"/>
                  </a:cubicBezTo>
                  <a:lnTo>
                    <a:pt x="1549" y="3239"/>
                  </a:lnTo>
                  <a:cubicBezTo>
                    <a:pt x="1358" y="3334"/>
                    <a:pt x="1215" y="3513"/>
                    <a:pt x="1203" y="3715"/>
                  </a:cubicBezTo>
                  <a:cubicBezTo>
                    <a:pt x="1191" y="3882"/>
                    <a:pt x="1251" y="4060"/>
                    <a:pt x="1358" y="4179"/>
                  </a:cubicBezTo>
                  <a:cubicBezTo>
                    <a:pt x="1477" y="4298"/>
                    <a:pt x="1632" y="4370"/>
                    <a:pt x="1799" y="4370"/>
                  </a:cubicBezTo>
                  <a:lnTo>
                    <a:pt x="1918" y="4370"/>
                  </a:lnTo>
                  <a:cubicBezTo>
                    <a:pt x="1965" y="4691"/>
                    <a:pt x="2072" y="4965"/>
                    <a:pt x="2215" y="5239"/>
                  </a:cubicBezTo>
                  <a:cubicBezTo>
                    <a:pt x="1918" y="5191"/>
                    <a:pt x="1668" y="5108"/>
                    <a:pt x="1501" y="5025"/>
                  </a:cubicBezTo>
                  <a:cubicBezTo>
                    <a:pt x="1382" y="4965"/>
                    <a:pt x="1299" y="4929"/>
                    <a:pt x="1215" y="4882"/>
                  </a:cubicBezTo>
                  <a:cubicBezTo>
                    <a:pt x="1275" y="4751"/>
                    <a:pt x="1358" y="4548"/>
                    <a:pt x="1358" y="4405"/>
                  </a:cubicBezTo>
                  <a:cubicBezTo>
                    <a:pt x="1358" y="4370"/>
                    <a:pt x="1334" y="4334"/>
                    <a:pt x="1322" y="4298"/>
                  </a:cubicBezTo>
                  <a:lnTo>
                    <a:pt x="834" y="3655"/>
                  </a:lnTo>
                  <a:cubicBezTo>
                    <a:pt x="858" y="3501"/>
                    <a:pt x="977" y="3036"/>
                    <a:pt x="1179" y="2560"/>
                  </a:cubicBezTo>
                  <a:cubicBezTo>
                    <a:pt x="1394" y="2048"/>
                    <a:pt x="1632" y="1727"/>
                    <a:pt x="1858" y="1512"/>
                  </a:cubicBezTo>
                  <a:close/>
                  <a:moveTo>
                    <a:pt x="4347" y="334"/>
                  </a:moveTo>
                  <a:cubicBezTo>
                    <a:pt x="5644" y="334"/>
                    <a:pt x="6728" y="1346"/>
                    <a:pt x="6811" y="2643"/>
                  </a:cubicBezTo>
                  <a:cubicBezTo>
                    <a:pt x="6811" y="2732"/>
                    <a:pt x="6893" y="2799"/>
                    <a:pt x="6971" y="2799"/>
                  </a:cubicBezTo>
                  <a:cubicBezTo>
                    <a:pt x="6977" y="2799"/>
                    <a:pt x="6984" y="2799"/>
                    <a:pt x="6990" y="2798"/>
                  </a:cubicBezTo>
                  <a:cubicBezTo>
                    <a:pt x="7085" y="2798"/>
                    <a:pt x="7156" y="2703"/>
                    <a:pt x="7144" y="2620"/>
                  </a:cubicBezTo>
                  <a:cubicBezTo>
                    <a:pt x="7109" y="2215"/>
                    <a:pt x="7002" y="1846"/>
                    <a:pt x="6835" y="1500"/>
                  </a:cubicBezTo>
                  <a:lnTo>
                    <a:pt x="6835" y="1500"/>
                  </a:lnTo>
                  <a:cubicBezTo>
                    <a:pt x="7144" y="1786"/>
                    <a:pt x="7371" y="2179"/>
                    <a:pt x="7514" y="2536"/>
                  </a:cubicBezTo>
                  <a:cubicBezTo>
                    <a:pt x="7728" y="3012"/>
                    <a:pt x="7823" y="3477"/>
                    <a:pt x="7859" y="3643"/>
                  </a:cubicBezTo>
                  <a:lnTo>
                    <a:pt x="7371" y="4286"/>
                  </a:lnTo>
                  <a:cubicBezTo>
                    <a:pt x="7347" y="4310"/>
                    <a:pt x="7335" y="4346"/>
                    <a:pt x="7335" y="4382"/>
                  </a:cubicBezTo>
                  <a:cubicBezTo>
                    <a:pt x="7335" y="4525"/>
                    <a:pt x="7406" y="4727"/>
                    <a:pt x="7466" y="4858"/>
                  </a:cubicBezTo>
                  <a:cubicBezTo>
                    <a:pt x="7406" y="4906"/>
                    <a:pt x="7311" y="4953"/>
                    <a:pt x="7192" y="5013"/>
                  </a:cubicBezTo>
                  <a:cubicBezTo>
                    <a:pt x="7025" y="5084"/>
                    <a:pt x="6775" y="5191"/>
                    <a:pt x="6454" y="5251"/>
                  </a:cubicBezTo>
                  <a:cubicBezTo>
                    <a:pt x="6609" y="4989"/>
                    <a:pt x="6704" y="4691"/>
                    <a:pt x="6752" y="4394"/>
                  </a:cubicBezTo>
                  <a:lnTo>
                    <a:pt x="6859" y="4394"/>
                  </a:lnTo>
                  <a:cubicBezTo>
                    <a:pt x="7192" y="4394"/>
                    <a:pt x="7454" y="4144"/>
                    <a:pt x="7490" y="3846"/>
                  </a:cubicBezTo>
                  <a:cubicBezTo>
                    <a:pt x="7502" y="3691"/>
                    <a:pt x="7442" y="3513"/>
                    <a:pt x="7335" y="3393"/>
                  </a:cubicBezTo>
                  <a:cubicBezTo>
                    <a:pt x="7216" y="3274"/>
                    <a:pt x="7049" y="3203"/>
                    <a:pt x="6894" y="3203"/>
                  </a:cubicBezTo>
                  <a:lnTo>
                    <a:pt x="6085" y="3203"/>
                  </a:lnTo>
                  <a:lnTo>
                    <a:pt x="6085" y="3179"/>
                  </a:lnTo>
                  <a:cubicBezTo>
                    <a:pt x="6085" y="3096"/>
                    <a:pt x="6013" y="3012"/>
                    <a:pt x="5918" y="3012"/>
                  </a:cubicBezTo>
                  <a:lnTo>
                    <a:pt x="4692" y="3012"/>
                  </a:lnTo>
                  <a:cubicBezTo>
                    <a:pt x="4597" y="3012"/>
                    <a:pt x="4525" y="3096"/>
                    <a:pt x="4525" y="3179"/>
                  </a:cubicBezTo>
                  <a:lnTo>
                    <a:pt x="4525" y="3227"/>
                  </a:lnTo>
                  <a:cubicBezTo>
                    <a:pt x="4466" y="3191"/>
                    <a:pt x="4406" y="3191"/>
                    <a:pt x="4335" y="3191"/>
                  </a:cubicBezTo>
                  <a:cubicBezTo>
                    <a:pt x="4251" y="3191"/>
                    <a:pt x="4192" y="3215"/>
                    <a:pt x="4132" y="3227"/>
                  </a:cubicBezTo>
                  <a:lnTo>
                    <a:pt x="4132" y="3179"/>
                  </a:lnTo>
                  <a:cubicBezTo>
                    <a:pt x="4132" y="3096"/>
                    <a:pt x="4061" y="3012"/>
                    <a:pt x="3977" y="3012"/>
                  </a:cubicBezTo>
                  <a:lnTo>
                    <a:pt x="2739" y="3012"/>
                  </a:lnTo>
                  <a:cubicBezTo>
                    <a:pt x="2644" y="3012"/>
                    <a:pt x="2572" y="3096"/>
                    <a:pt x="2572" y="3179"/>
                  </a:cubicBezTo>
                  <a:lnTo>
                    <a:pt x="2572" y="3203"/>
                  </a:lnTo>
                  <a:lnTo>
                    <a:pt x="1846" y="3203"/>
                  </a:lnTo>
                  <a:lnTo>
                    <a:pt x="1846" y="2810"/>
                  </a:lnTo>
                  <a:lnTo>
                    <a:pt x="1870" y="2810"/>
                  </a:lnTo>
                  <a:cubicBezTo>
                    <a:pt x="1870" y="1441"/>
                    <a:pt x="2989" y="334"/>
                    <a:pt x="4347" y="334"/>
                  </a:cubicBezTo>
                  <a:close/>
                  <a:moveTo>
                    <a:pt x="6906" y="3513"/>
                  </a:moveTo>
                  <a:cubicBezTo>
                    <a:pt x="6978" y="3513"/>
                    <a:pt x="7049" y="3536"/>
                    <a:pt x="7109" y="3596"/>
                  </a:cubicBezTo>
                  <a:cubicBezTo>
                    <a:pt x="7168" y="3655"/>
                    <a:pt x="7192" y="3739"/>
                    <a:pt x="7192" y="3810"/>
                  </a:cubicBezTo>
                  <a:cubicBezTo>
                    <a:pt x="7168" y="3941"/>
                    <a:pt x="7037" y="4060"/>
                    <a:pt x="6894" y="4060"/>
                  </a:cubicBezTo>
                  <a:lnTo>
                    <a:pt x="6811" y="4060"/>
                  </a:lnTo>
                  <a:lnTo>
                    <a:pt x="6811" y="4048"/>
                  </a:lnTo>
                  <a:cubicBezTo>
                    <a:pt x="6811" y="3953"/>
                    <a:pt x="6740" y="3882"/>
                    <a:pt x="6656" y="3882"/>
                  </a:cubicBezTo>
                  <a:cubicBezTo>
                    <a:pt x="6561" y="3882"/>
                    <a:pt x="6490" y="3953"/>
                    <a:pt x="6490" y="4048"/>
                  </a:cubicBezTo>
                  <a:cubicBezTo>
                    <a:pt x="6490" y="4536"/>
                    <a:pt x="6323" y="5001"/>
                    <a:pt x="6025" y="5370"/>
                  </a:cubicBezTo>
                  <a:cubicBezTo>
                    <a:pt x="5763" y="5679"/>
                    <a:pt x="5430" y="5918"/>
                    <a:pt x="5049" y="6060"/>
                  </a:cubicBezTo>
                  <a:lnTo>
                    <a:pt x="5049" y="5644"/>
                  </a:lnTo>
                  <a:cubicBezTo>
                    <a:pt x="5049" y="5548"/>
                    <a:pt x="4966" y="5477"/>
                    <a:pt x="4882" y="5477"/>
                  </a:cubicBezTo>
                  <a:lnTo>
                    <a:pt x="3823" y="5477"/>
                  </a:lnTo>
                  <a:cubicBezTo>
                    <a:pt x="3739" y="5477"/>
                    <a:pt x="3656" y="5548"/>
                    <a:pt x="3656" y="5644"/>
                  </a:cubicBezTo>
                  <a:lnTo>
                    <a:pt x="3656" y="6060"/>
                  </a:lnTo>
                  <a:cubicBezTo>
                    <a:pt x="3287" y="5918"/>
                    <a:pt x="2942" y="5679"/>
                    <a:pt x="2692" y="5370"/>
                  </a:cubicBezTo>
                  <a:cubicBezTo>
                    <a:pt x="2394" y="4989"/>
                    <a:pt x="2227" y="4536"/>
                    <a:pt x="2227" y="4048"/>
                  </a:cubicBezTo>
                  <a:cubicBezTo>
                    <a:pt x="2227" y="3953"/>
                    <a:pt x="2156" y="3882"/>
                    <a:pt x="2072" y="3882"/>
                  </a:cubicBezTo>
                  <a:cubicBezTo>
                    <a:pt x="1977" y="3882"/>
                    <a:pt x="1906" y="3953"/>
                    <a:pt x="1906" y="4048"/>
                  </a:cubicBezTo>
                  <a:lnTo>
                    <a:pt x="1906" y="4060"/>
                  </a:lnTo>
                  <a:lnTo>
                    <a:pt x="1799" y="4060"/>
                  </a:lnTo>
                  <a:cubicBezTo>
                    <a:pt x="1727" y="4060"/>
                    <a:pt x="1656" y="4036"/>
                    <a:pt x="1596" y="3977"/>
                  </a:cubicBezTo>
                  <a:cubicBezTo>
                    <a:pt x="1537" y="3917"/>
                    <a:pt x="1513" y="3834"/>
                    <a:pt x="1513" y="3763"/>
                  </a:cubicBezTo>
                  <a:cubicBezTo>
                    <a:pt x="1537" y="3632"/>
                    <a:pt x="1668" y="3513"/>
                    <a:pt x="1810" y="3513"/>
                  </a:cubicBezTo>
                  <a:lnTo>
                    <a:pt x="2584" y="3513"/>
                  </a:lnTo>
                  <a:lnTo>
                    <a:pt x="2584" y="3703"/>
                  </a:lnTo>
                  <a:cubicBezTo>
                    <a:pt x="2584" y="3989"/>
                    <a:pt x="2823" y="4227"/>
                    <a:pt x="3108" y="4227"/>
                  </a:cubicBezTo>
                  <a:lnTo>
                    <a:pt x="3632" y="4227"/>
                  </a:lnTo>
                  <a:cubicBezTo>
                    <a:pt x="3918" y="4227"/>
                    <a:pt x="4156" y="3989"/>
                    <a:pt x="4156" y="3703"/>
                  </a:cubicBezTo>
                  <a:cubicBezTo>
                    <a:pt x="4156" y="3596"/>
                    <a:pt x="4239" y="3513"/>
                    <a:pt x="4347" y="3513"/>
                  </a:cubicBezTo>
                  <a:cubicBezTo>
                    <a:pt x="4454" y="3513"/>
                    <a:pt x="4537" y="3596"/>
                    <a:pt x="4537" y="3703"/>
                  </a:cubicBezTo>
                  <a:cubicBezTo>
                    <a:pt x="4537" y="3989"/>
                    <a:pt x="4775" y="4227"/>
                    <a:pt x="5061" y="4227"/>
                  </a:cubicBezTo>
                  <a:lnTo>
                    <a:pt x="5585" y="4227"/>
                  </a:lnTo>
                  <a:cubicBezTo>
                    <a:pt x="5859" y="4227"/>
                    <a:pt x="6097" y="3989"/>
                    <a:pt x="6097" y="3703"/>
                  </a:cubicBezTo>
                  <a:lnTo>
                    <a:pt x="6097" y="3513"/>
                  </a:lnTo>
                  <a:close/>
                  <a:moveTo>
                    <a:pt x="4716" y="5799"/>
                  </a:moveTo>
                  <a:lnTo>
                    <a:pt x="4716" y="6156"/>
                  </a:lnTo>
                  <a:cubicBezTo>
                    <a:pt x="4716" y="6346"/>
                    <a:pt x="4549" y="6513"/>
                    <a:pt x="4358" y="6513"/>
                  </a:cubicBezTo>
                  <a:cubicBezTo>
                    <a:pt x="4156" y="6513"/>
                    <a:pt x="3989" y="6370"/>
                    <a:pt x="3989" y="6156"/>
                  </a:cubicBezTo>
                  <a:lnTo>
                    <a:pt x="3989" y="5799"/>
                  </a:lnTo>
                  <a:close/>
                  <a:moveTo>
                    <a:pt x="5418" y="6263"/>
                  </a:moveTo>
                  <a:lnTo>
                    <a:pt x="5418" y="6822"/>
                  </a:lnTo>
                  <a:lnTo>
                    <a:pt x="5418" y="6942"/>
                  </a:lnTo>
                  <a:lnTo>
                    <a:pt x="4347" y="7561"/>
                  </a:lnTo>
                  <a:lnTo>
                    <a:pt x="3275" y="6942"/>
                  </a:lnTo>
                  <a:lnTo>
                    <a:pt x="3275" y="6822"/>
                  </a:lnTo>
                  <a:lnTo>
                    <a:pt x="3275" y="6263"/>
                  </a:lnTo>
                  <a:cubicBezTo>
                    <a:pt x="3406" y="6322"/>
                    <a:pt x="3561" y="6382"/>
                    <a:pt x="3692" y="6430"/>
                  </a:cubicBezTo>
                  <a:cubicBezTo>
                    <a:pt x="3811" y="6668"/>
                    <a:pt x="4061" y="6858"/>
                    <a:pt x="4358" y="6858"/>
                  </a:cubicBezTo>
                  <a:cubicBezTo>
                    <a:pt x="4656" y="6858"/>
                    <a:pt x="4894" y="6680"/>
                    <a:pt x="5001" y="6430"/>
                  </a:cubicBezTo>
                  <a:cubicBezTo>
                    <a:pt x="5144" y="6382"/>
                    <a:pt x="5287" y="6334"/>
                    <a:pt x="5418" y="6263"/>
                  </a:cubicBezTo>
                  <a:close/>
                  <a:moveTo>
                    <a:pt x="3204" y="7251"/>
                  </a:moveTo>
                  <a:lnTo>
                    <a:pt x="4096" y="7751"/>
                  </a:lnTo>
                  <a:lnTo>
                    <a:pt x="3632" y="8227"/>
                  </a:lnTo>
                  <a:cubicBezTo>
                    <a:pt x="3585" y="8275"/>
                    <a:pt x="3537" y="8287"/>
                    <a:pt x="3501" y="8287"/>
                  </a:cubicBezTo>
                  <a:cubicBezTo>
                    <a:pt x="3430" y="8287"/>
                    <a:pt x="3394" y="8263"/>
                    <a:pt x="3358" y="8215"/>
                  </a:cubicBezTo>
                  <a:lnTo>
                    <a:pt x="2882" y="7644"/>
                  </a:lnTo>
                  <a:lnTo>
                    <a:pt x="2989" y="7549"/>
                  </a:lnTo>
                  <a:cubicBezTo>
                    <a:pt x="3073" y="7453"/>
                    <a:pt x="3132" y="7370"/>
                    <a:pt x="3204" y="7251"/>
                  </a:cubicBezTo>
                  <a:close/>
                  <a:moveTo>
                    <a:pt x="5513" y="7275"/>
                  </a:moveTo>
                  <a:cubicBezTo>
                    <a:pt x="5561" y="7382"/>
                    <a:pt x="5632" y="7477"/>
                    <a:pt x="5728" y="7573"/>
                  </a:cubicBezTo>
                  <a:lnTo>
                    <a:pt x="5835" y="7668"/>
                  </a:lnTo>
                  <a:lnTo>
                    <a:pt x="5359" y="8227"/>
                  </a:lnTo>
                  <a:cubicBezTo>
                    <a:pt x="5323" y="8275"/>
                    <a:pt x="5263" y="8287"/>
                    <a:pt x="5216" y="8299"/>
                  </a:cubicBezTo>
                  <a:cubicBezTo>
                    <a:pt x="5156" y="8299"/>
                    <a:pt x="5120" y="8287"/>
                    <a:pt x="5085" y="8239"/>
                  </a:cubicBezTo>
                  <a:lnTo>
                    <a:pt x="4620" y="7775"/>
                  </a:lnTo>
                  <a:lnTo>
                    <a:pt x="5513" y="7275"/>
                  </a:lnTo>
                  <a:close/>
                  <a:moveTo>
                    <a:pt x="4358" y="7965"/>
                  </a:moveTo>
                  <a:lnTo>
                    <a:pt x="4704" y="8299"/>
                  </a:lnTo>
                  <a:lnTo>
                    <a:pt x="4632" y="8513"/>
                  </a:lnTo>
                  <a:cubicBezTo>
                    <a:pt x="4608" y="8561"/>
                    <a:pt x="4585" y="8585"/>
                    <a:pt x="4537" y="8620"/>
                  </a:cubicBezTo>
                  <a:lnTo>
                    <a:pt x="4525" y="8620"/>
                  </a:lnTo>
                  <a:cubicBezTo>
                    <a:pt x="4489" y="8632"/>
                    <a:pt x="4477" y="8632"/>
                    <a:pt x="4454" y="8632"/>
                  </a:cubicBezTo>
                  <a:lnTo>
                    <a:pt x="4251" y="8632"/>
                  </a:lnTo>
                  <a:cubicBezTo>
                    <a:pt x="4180" y="8632"/>
                    <a:pt x="4108" y="8585"/>
                    <a:pt x="4073" y="8501"/>
                  </a:cubicBezTo>
                  <a:lnTo>
                    <a:pt x="4013" y="8299"/>
                  </a:lnTo>
                  <a:lnTo>
                    <a:pt x="4358" y="7965"/>
                  </a:lnTo>
                  <a:close/>
                  <a:moveTo>
                    <a:pt x="4370" y="0"/>
                  </a:moveTo>
                  <a:cubicBezTo>
                    <a:pt x="3573" y="0"/>
                    <a:pt x="2823" y="345"/>
                    <a:pt x="2322" y="893"/>
                  </a:cubicBezTo>
                  <a:cubicBezTo>
                    <a:pt x="953" y="1250"/>
                    <a:pt x="537" y="3560"/>
                    <a:pt x="525" y="3643"/>
                  </a:cubicBezTo>
                  <a:cubicBezTo>
                    <a:pt x="501" y="3691"/>
                    <a:pt x="525" y="3739"/>
                    <a:pt x="548" y="3774"/>
                  </a:cubicBezTo>
                  <a:lnTo>
                    <a:pt x="1037" y="4429"/>
                  </a:lnTo>
                  <a:cubicBezTo>
                    <a:pt x="1025" y="4536"/>
                    <a:pt x="941" y="4727"/>
                    <a:pt x="894" y="4834"/>
                  </a:cubicBezTo>
                  <a:cubicBezTo>
                    <a:pt x="858" y="4906"/>
                    <a:pt x="882" y="4989"/>
                    <a:pt x="941" y="5048"/>
                  </a:cubicBezTo>
                  <a:cubicBezTo>
                    <a:pt x="965" y="5060"/>
                    <a:pt x="1549" y="5525"/>
                    <a:pt x="2513" y="5620"/>
                  </a:cubicBezTo>
                  <a:cubicBezTo>
                    <a:pt x="2644" y="5787"/>
                    <a:pt x="2811" y="5941"/>
                    <a:pt x="2989" y="6060"/>
                  </a:cubicBezTo>
                  <a:lnTo>
                    <a:pt x="2989" y="6358"/>
                  </a:lnTo>
                  <a:cubicBezTo>
                    <a:pt x="2703" y="6453"/>
                    <a:pt x="1977" y="6751"/>
                    <a:pt x="1537" y="7489"/>
                  </a:cubicBezTo>
                  <a:lnTo>
                    <a:pt x="882" y="7680"/>
                  </a:lnTo>
                  <a:cubicBezTo>
                    <a:pt x="358" y="7823"/>
                    <a:pt x="1" y="8311"/>
                    <a:pt x="1" y="8858"/>
                  </a:cubicBezTo>
                  <a:lnTo>
                    <a:pt x="1" y="11085"/>
                  </a:lnTo>
                  <a:cubicBezTo>
                    <a:pt x="1" y="11180"/>
                    <a:pt x="72" y="11252"/>
                    <a:pt x="156" y="11252"/>
                  </a:cubicBezTo>
                  <a:cubicBezTo>
                    <a:pt x="251" y="11252"/>
                    <a:pt x="322" y="11180"/>
                    <a:pt x="322" y="11085"/>
                  </a:cubicBezTo>
                  <a:lnTo>
                    <a:pt x="322" y="8858"/>
                  </a:lnTo>
                  <a:cubicBezTo>
                    <a:pt x="322" y="8466"/>
                    <a:pt x="596" y="8108"/>
                    <a:pt x="965" y="8001"/>
                  </a:cubicBezTo>
                  <a:lnTo>
                    <a:pt x="1334" y="7894"/>
                  </a:lnTo>
                  <a:lnTo>
                    <a:pt x="1334" y="7894"/>
                  </a:lnTo>
                  <a:cubicBezTo>
                    <a:pt x="1322" y="7942"/>
                    <a:pt x="1310" y="7977"/>
                    <a:pt x="1287" y="8013"/>
                  </a:cubicBezTo>
                  <a:cubicBezTo>
                    <a:pt x="1251" y="8168"/>
                    <a:pt x="1263" y="8346"/>
                    <a:pt x="1346" y="8477"/>
                  </a:cubicBezTo>
                  <a:lnTo>
                    <a:pt x="1549" y="8763"/>
                  </a:lnTo>
                  <a:lnTo>
                    <a:pt x="1072" y="9239"/>
                  </a:lnTo>
                  <a:cubicBezTo>
                    <a:pt x="953" y="9358"/>
                    <a:pt x="894" y="9537"/>
                    <a:pt x="929" y="9716"/>
                  </a:cubicBezTo>
                  <a:lnTo>
                    <a:pt x="1251" y="11144"/>
                  </a:lnTo>
                  <a:cubicBezTo>
                    <a:pt x="1263" y="11216"/>
                    <a:pt x="1334" y="11275"/>
                    <a:pt x="1406" y="11275"/>
                  </a:cubicBezTo>
                  <a:lnTo>
                    <a:pt x="1441" y="11275"/>
                  </a:lnTo>
                  <a:cubicBezTo>
                    <a:pt x="1525" y="11263"/>
                    <a:pt x="1584" y="11168"/>
                    <a:pt x="1560" y="11085"/>
                  </a:cubicBezTo>
                  <a:lnTo>
                    <a:pt x="1251" y="9656"/>
                  </a:lnTo>
                  <a:cubicBezTo>
                    <a:pt x="1227" y="9597"/>
                    <a:pt x="1251" y="9525"/>
                    <a:pt x="1287" y="9478"/>
                  </a:cubicBezTo>
                  <a:lnTo>
                    <a:pt x="1858" y="8906"/>
                  </a:lnTo>
                  <a:cubicBezTo>
                    <a:pt x="1918" y="8858"/>
                    <a:pt x="1918" y="8763"/>
                    <a:pt x="1870" y="8704"/>
                  </a:cubicBezTo>
                  <a:lnTo>
                    <a:pt x="1608" y="8311"/>
                  </a:lnTo>
                  <a:cubicBezTo>
                    <a:pt x="1572" y="8275"/>
                    <a:pt x="1560" y="8215"/>
                    <a:pt x="1584" y="8156"/>
                  </a:cubicBezTo>
                  <a:cubicBezTo>
                    <a:pt x="1870" y="7287"/>
                    <a:pt x="2620" y="6882"/>
                    <a:pt x="2977" y="6751"/>
                  </a:cubicBezTo>
                  <a:lnTo>
                    <a:pt x="2977" y="6858"/>
                  </a:lnTo>
                  <a:cubicBezTo>
                    <a:pt x="2977" y="7049"/>
                    <a:pt x="2894" y="7227"/>
                    <a:pt x="2763" y="7370"/>
                  </a:cubicBezTo>
                  <a:lnTo>
                    <a:pt x="2561" y="7573"/>
                  </a:lnTo>
                  <a:cubicBezTo>
                    <a:pt x="2263" y="7870"/>
                    <a:pt x="2096" y="8263"/>
                    <a:pt x="2096" y="8692"/>
                  </a:cubicBezTo>
                  <a:lnTo>
                    <a:pt x="2096" y="8835"/>
                  </a:lnTo>
                  <a:cubicBezTo>
                    <a:pt x="2096" y="8930"/>
                    <a:pt x="2168" y="9001"/>
                    <a:pt x="2263" y="9001"/>
                  </a:cubicBezTo>
                  <a:cubicBezTo>
                    <a:pt x="2346" y="9001"/>
                    <a:pt x="2418" y="8930"/>
                    <a:pt x="2418" y="8835"/>
                  </a:cubicBezTo>
                  <a:lnTo>
                    <a:pt x="2418" y="8692"/>
                  </a:lnTo>
                  <a:cubicBezTo>
                    <a:pt x="2418" y="8418"/>
                    <a:pt x="2513" y="8156"/>
                    <a:pt x="2680" y="7942"/>
                  </a:cubicBezTo>
                  <a:lnTo>
                    <a:pt x="3120" y="8477"/>
                  </a:lnTo>
                  <a:cubicBezTo>
                    <a:pt x="3215" y="8585"/>
                    <a:pt x="3346" y="8656"/>
                    <a:pt x="3489" y="8656"/>
                  </a:cubicBezTo>
                  <a:lnTo>
                    <a:pt x="3525" y="8656"/>
                  </a:lnTo>
                  <a:cubicBezTo>
                    <a:pt x="3608" y="8656"/>
                    <a:pt x="3704" y="8632"/>
                    <a:pt x="3775" y="8596"/>
                  </a:cubicBezTo>
                  <a:lnTo>
                    <a:pt x="3787" y="8656"/>
                  </a:lnTo>
                  <a:cubicBezTo>
                    <a:pt x="3823" y="8751"/>
                    <a:pt x="3882" y="8823"/>
                    <a:pt x="3942" y="8882"/>
                  </a:cubicBezTo>
                  <a:lnTo>
                    <a:pt x="3692" y="11121"/>
                  </a:lnTo>
                  <a:cubicBezTo>
                    <a:pt x="3668" y="11204"/>
                    <a:pt x="3751" y="11299"/>
                    <a:pt x="3835" y="11299"/>
                  </a:cubicBezTo>
                  <a:lnTo>
                    <a:pt x="3846" y="11299"/>
                  </a:lnTo>
                  <a:cubicBezTo>
                    <a:pt x="3942" y="11299"/>
                    <a:pt x="4001" y="11240"/>
                    <a:pt x="4013" y="11144"/>
                  </a:cubicBezTo>
                  <a:lnTo>
                    <a:pt x="4251" y="9001"/>
                  </a:lnTo>
                  <a:lnTo>
                    <a:pt x="4501" y="9001"/>
                  </a:lnTo>
                  <a:lnTo>
                    <a:pt x="4739" y="11144"/>
                  </a:lnTo>
                  <a:cubicBezTo>
                    <a:pt x="4763" y="11240"/>
                    <a:pt x="4823" y="11299"/>
                    <a:pt x="4906" y="11299"/>
                  </a:cubicBezTo>
                  <a:lnTo>
                    <a:pt x="4918" y="11299"/>
                  </a:lnTo>
                  <a:cubicBezTo>
                    <a:pt x="5013" y="11275"/>
                    <a:pt x="5073" y="11204"/>
                    <a:pt x="5073" y="11121"/>
                  </a:cubicBezTo>
                  <a:lnTo>
                    <a:pt x="4823" y="8882"/>
                  </a:lnTo>
                  <a:cubicBezTo>
                    <a:pt x="4894" y="8823"/>
                    <a:pt x="4942" y="8751"/>
                    <a:pt x="4966" y="8656"/>
                  </a:cubicBezTo>
                  <a:lnTo>
                    <a:pt x="4978" y="8596"/>
                  </a:lnTo>
                  <a:cubicBezTo>
                    <a:pt x="5061" y="8644"/>
                    <a:pt x="5144" y="8656"/>
                    <a:pt x="5239" y="8656"/>
                  </a:cubicBezTo>
                  <a:lnTo>
                    <a:pt x="5263" y="8656"/>
                  </a:lnTo>
                  <a:cubicBezTo>
                    <a:pt x="5418" y="8656"/>
                    <a:pt x="5549" y="8585"/>
                    <a:pt x="5632" y="8477"/>
                  </a:cubicBezTo>
                  <a:lnTo>
                    <a:pt x="6085" y="7942"/>
                  </a:lnTo>
                  <a:cubicBezTo>
                    <a:pt x="6252" y="8156"/>
                    <a:pt x="6335" y="8418"/>
                    <a:pt x="6335" y="8692"/>
                  </a:cubicBezTo>
                  <a:lnTo>
                    <a:pt x="6335" y="8835"/>
                  </a:lnTo>
                  <a:cubicBezTo>
                    <a:pt x="6335" y="8930"/>
                    <a:pt x="6406" y="9001"/>
                    <a:pt x="6502" y="9001"/>
                  </a:cubicBezTo>
                  <a:cubicBezTo>
                    <a:pt x="6585" y="9001"/>
                    <a:pt x="6668" y="8930"/>
                    <a:pt x="6668" y="8835"/>
                  </a:cubicBezTo>
                  <a:lnTo>
                    <a:pt x="6668" y="8692"/>
                  </a:lnTo>
                  <a:cubicBezTo>
                    <a:pt x="6668" y="8275"/>
                    <a:pt x="6502" y="7870"/>
                    <a:pt x="6204" y="7573"/>
                  </a:cubicBezTo>
                  <a:lnTo>
                    <a:pt x="5990" y="7370"/>
                  </a:lnTo>
                  <a:cubicBezTo>
                    <a:pt x="5859" y="7227"/>
                    <a:pt x="5787" y="7049"/>
                    <a:pt x="5787" y="6858"/>
                  </a:cubicBezTo>
                  <a:lnTo>
                    <a:pt x="5787" y="6715"/>
                  </a:lnTo>
                  <a:cubicBezTo>
                    <a:pt x="6144" y="6858"/>
                    <a:pt x="6883" y="7251"/>
                    <a:pt x="7168" y="8108"/>
                  </a:cubicBezTo>
                  <a:cubicBezTo>
                    <a:pt x="7180" y="8168"/>
                    <a:pt x="7180" y="8227"/>
                    <a:pt x="7156" y="8275"/>
                  </a:cubicBezTo>
                  <a:lnTo>
                    <a:pt x="6883" y="8656"/>
                  </a:lnTo>
                  <a:cubicBezTo>
                    <a:pt x="6847" y="8716"/>
                    <a:pt x="6859" y="8811"/>
                    <a:pt x="6906" y="8870"/>
                  </a:cubicBezTo>
                  <a:lnTo>
                    <a:pt x="7466" y="9430"/>
                  </a:lnTo>
                  <a:cubicBezTo>
                    <a:pt x="7514" y="9478"/>
                    <a:pt x="7525" y="9537"/>
                    <a:pt x="7514" y="9609"/>
                  </a:cubicBezTo>
                  <a:lnTo>
                    <a:pt x="7204" y="11037"/>
                  </a:lnTo>
                  <a:cubicBezTo>
                    <a:pt x="7180" y="11132"/>
                    <a:pt x="7228" y="11216"/>
                    <a:pt x="7323" y="11240"/>
                  </a:cubicBezTo>
                  <a:lnTo>
                    <a:pt x="7347" y="11240"/>
                  </a:lnTo>
                  <a:cubicBezTo>
                    <a:pt x="7418" y="11240"/>
                    <a:pt x="7502" y="11180"/>
                    <a:pt x="7514" y="11097"/>
                  </a:cubicBezTo>
                  <a:lnTo>
                    <a:pt x="7823" y="9668"/>
                  </a:lnTo>
                  <a:cubicBezTo>
                    <a:pt x="7871" y="9489"/>
                    <a:pt x="7811" y="9311"/>
                    <a:pt x="7692" y="9192"/>
                  </a:cubicBezTo>
                  <a:lnTo>
                    <a:pt x="7216" y="8716"/>
                  </a:lnTo>
                  <a:lnTo>
                    <a:pt x="7406" y="8430"/>
                  </a:lnTo>
                  <a:cubicBezTo>
                    <a:pt x="7502" y="8299"/>
                    <a:pt x="7514" y="8132"/>
                    <a:pt x="7466" y="7977"/>
                  </a:cubicBezTo>
                  <a:cubicBezTo>
                    <a:pt x="7454" y="7930"/>
                    <a:pt x="7442" y="7894"/>
                    <a:pt x="7418" y="7858"/>
                  </a:cubicBezTo>
                  <a:lnTo>
                    <a:pt x="7418" y="7858"/>
                  </a:lnTo>
                  <a:lnTo>
                    <a:pt x="7799" y="7965"/>
                  </a:lnTo>
                  <a:cubicBezTo>
                    <a:pt x="8168" y="8061"/>
                    <a:pt x="8430" y="8418"/>
                    <a:pt x="8430" y="8811"/>
                  </a:cubicBezTo>
                  <a:lnTo>
                    <a:pt x="8430" y="11037"/>
                  </a:lnTo>
                  <a:cubicBezTo>
                    <a:pt x="8430" y="11132"/>
                    <a:pt x="8514" y="11204"/>
                    <a:pt x="8597" y="11204"/>
                  </a:cubicBezTo>
                  <a:cubicBezTo>
                    <a:pt x="8692" y="11204"/>
                    <a:pt x="8764" y="11132"/>
                    <a:pt x="8764" y="11037"/>
                  </a:cubicBezTo>
                  <a:lnTo>
                    <a:pt x="8764" y="8811"/>
                  </a:lnTo>
                  <a:cubicBezTo>
                    <a:pt x="8740" y="8311"/>
                    <a:pt x="8383" y="7846"/>
                    <a:pt x="7871" y="7680"/>
                  </a:cubicBezTo>
                  <a:lnTo>
                    <a:pt x="7216" y="7489"/>
                  </a:lnTo>
                  <a:cubicBezTo>
                    <a:pt x="6775" y="6751"/>
                    <a:pt x="6061" y="6453"/>
                    <a:pt x="5763" y="6358"/>
                  </a:cubicBezTo>
                  <a:lnTo>
                    <a:pt x="5763" y="6060"/>
                  </a:lnTo>
                  <a:cubicBezTo>
                    <a:pt x="5942" y="5941"/>
                    <a:pt x="6097" y="5787"/>
                    <a:pt x="6240" y="5620"/>
                  </a:cubicBezTo>
                  <a:cubicBezTo>
                    <a:pt x="7204" y="5525"/>
                    <a:pt x="7787" y="5072"/>
                    <a:pt x="7811" y="5048"/>
                  </a:cubicBezTo>
                  <a:cubicBezTo>
                    <a:pt x="7871" y="5001"/>
                    <a:pt x="7883" y="4906"/>
                    <a:pt x="7859" y="4834"/>
                  </a:cubicBezTo>
                  <a:cubicBezTo>
                    <a:pt x="7799" y="4727"/>
                    <a:pt x="7716" y="4536"/>
                    <a:pt x="7704" y="4429"/>
                  </a:cubicBezTo>
                  <a:lnTo>
                    <a:pt x="8192" y="3774"/>
                  </a:lnTo>
                  <a:cubicBezTo>
                    <a:pt x="8228" y="3751"/>
                    <a:pt x="8240" y="3691"/>
                    <a:pt x="8228" y="3643"/>
                  </a:cubicBezTo>
                  <a:cubicBezTo>
                    <a:pt x="8216" y="3536"/>
                    <a:pt x="7799" y="1250"/>
                    <a:pt x="6430" y="893"/>
                  </a:cubicBezTo>
                  <a:cubicBezTo>
                    <a:pt x="5906" y="345"/>
                    <a:pt x="5180" y="0"/>
                    <a:pt x="4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3" name="Google Shape;14273;p89"/>
            <p:cNvSpPr/>
            <p:nvPr/>
          </p:nvSpPr>
          <p:spPr>
            <a:xfrm>
              <a:off x="6813503" y="2560195"/>
              <a:ext cx="45271" cy="16157"/>
            </a:xfrm>
            <a:custGeom>
              <a:avLst/>
              <a:gdLst/>
              <a:ahLst/>
              <a:cxnLst/>
              <a:rect l="l" t="t" r="r" b="b"/>
              <a:pathLst>
                <a:path w="1429" h="510" extrusionOk="0">
                  <a:moveTo>
                    <a:pt x="183" y="1"/>
                  </a:moveTo>
                  <a:cubicBezTo>
                    <a:pt x="140" y="1"/>
                    <a:pt x="95" y="16"/>
                    <a:pt x="60" y="46"/>
                  </a:cubicBezTo>
                  <a:cubicBezTo>
                    <a:pt x="0" y="105"/>
                    <a:pt x="0" y="212"/>
                    <a:pt x="60" y="284"/>
                  </a:cubicBezTo>
                  <a:cubicBezTo>
                    <a:pt x="203" y="415"/>
                    <a:pt x="441" y="510"/>
                    <a:pt x="703" y="510"/>
                  </a:cubicBezTo>
                  <a:cubicBezTo>
                    <a:pt x="965" y="510"/>
                    <a:pt x="1203" y="415"/>
                    <a:pt x="1334" y="284"/>
                  </a:cubicBezTo>
                  <a:cubicBezTo>
                    <a:pt x="1429" y="212"/>
                    <a:pt x="1429" y="105"/>
                    <a:pt x="1369" y="46"/>
                  </a:cubicBezTo>
                  <a:cubicBezTo>
                    <a:pt x="1340" y="16"/>
                    <a:pt x="1298" y="1"/>
                    <a:pt x="1255" y="1"/>
                  </a:cubicBezTo>
                  <a:cubicBezTo>
                    <a:pt x="1212" y="1"/>
                    <a:pt x="1167" y="16"/>
                    <a:pt x="1131" y="46"/>
                  </a:cubicBezTo>
                  <a:cubicBezTo>
                    <a:pt x="1072" y="105"/>
                    <a:pt x="917" y="177"/>
                    <a:pt x="715" y="177"/>
                  </a:cubicBezTo>
                  <a:cubicBezTo>
                    <a:pt x="500" y="177"/>
                    <a:pt x="357" y="105"/>
                    <a:pt x="298" y="46"/>
                  </a:cubicBezTo>
                  <a:cubicBezTo>
                    <a:pt x="268" y="16"/>
                    <a:pt x="226"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4" name="Google Shape;14274;p89"/>
            <p:cNvSpPr/>
            <p:nvPr/>
          </p:nvSpPr>
          <p:spPr>
            <a:xfrm>
              <a:off x="6792372" y="2493350"/>
              <a:ext cx="26801" cy="10233"/>
            </a:xfrm>
            <a:custGeom>
              <a:avLst/>
              <a:gdLst/>
              <a:ahLst/>
              <a:cxnLst/>
              <a:rect l="l" t="t" r="r" b="b"/>
              <a:pathLst>
                <a:path w="846" h="323" extrusionOk="0">
                  <a:moveTo>
                    <a:pt x="155" y="1"/>
                  </a:moveTo>
                  <a:cubicBezTo>
                    <a:pt x="72" y="1"/>
                    <a:pt x="0" y="72"/>
                    <a:pt x="0" y="155"/>
                  </a:cubicBezTo>
                  <a:cubicBezTo>
                    <a:pt x="0" y="251"/>
                    <a:pt x="72" y="322"/>
                    <a:pt x="155" y="322"/>
                  </a:cubicBezTo>
                  <a:lnTo>
                    <a:pt x="679" y="322"/>
                  </a:lnTo>
                  <a:cubicBezTo>
                    <a:pt x="762" y="322"/>
                    <a:pt x="846" y="251"/>
                    <a:pt x="846" y="155"/>
                  </a:cubicBezTo>
                  <a:cubicBezTo>
                    <a:pt x="846" y="72"/>
                    <a:pt x="786"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5" name="Google Shape;14275;p89"/>
            <p:cNvSpPr/>
            <p:nvPr/>
          </p:nvSpPr>
          <p:spPr>
            <a:xfrm>
              <a:off x="6853483" y="2493350"/>
              <a:ext cx="26801" cy="10233"/>
            </a:xfrm>
            <a:custGeom>
              <a:avLst/>
              <a:gdLst/>
              <a:ahLst/>
              <a:cxnLst/>
              <a:rect l="l" t="t" r="r" b="b"/>
              <a:pathLst>
                <a:path w="846" h="323" extrusionOk="0">
                  <a:moveTo>
                    <a:pt x="167" y="1"/>
                  </a:moveTo>
                  <a:cubicBezTo>
                    <a:pt x="72" y="1"/>
                    <a:pt x="0" y="72"/>
                    <a:pt x="0" y="155"/>
                  </a:cubicBezTo>
                  <a:cubicBezTo>
                    <a:pt x="0" y="251"/>
                    <a:pt x="72" y="322"/>
                    <a:pt x="167" y="322"/>
                  </a:cubicBezTo>
                  <a:lnTo>
                    <a:pt x="691" y="322"/>
                  </a:lnTo>
                  <a:cubicBezTo>
                    <a:pt x="774" y="322"/>
                    <a:pt x="846" y="251"/>
                    <a:pt x="846" y="155"/>
                  </a:cubicBezTo>
                  <a:cubicBezTo>
                    <a:pt x="846" y="72"/>
                    <a:pt x="786"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76" name="Google Shape;14276;p89"/>
          <p:cNvGrpSpPr/>
          <p:nvPr/>
        </p:nvGrpSpPr>
        <p:grpSpPr>
          <a:xfrm>
            <a:off x="4897750" y="2240239"/>
            <a:ext cx="279513" cy="357255"/>
            <a:chOff x="4897750" y="2415639"/>
            <a:chExt cx="279513" cy="357255"/>
          </a:xfrm>
        </p:grpSpPr>
        <p:sp>
          <p:nvSpPr>
            <p:cNvPr id="14277" name="Google Shape;14277;p89"/>
            <p:cNvSpPr/>
            <p:nvPr/>
          </p:nvSpPr>
          <p:spPr>
            <a:xfrm>
              <a:off x="4964119" y="2715522"/>
              <a:ext cx="10613" cy="55472"/>
            </a:xfrm>
            <a:custGeom>
              <a:avLst/>
              <a:gdLst/>
              <a:ahLst/>
              <a:cxnLst/>
              <a:rect l="l" t="t" r="r" b="b"/>
              <a:pathLst>
                <a:path w="335" h="1751" extrusionOk="0">
                  <a:moveTo>
                    <a:pt x="167" y="0"/>
                  </a:moveTo>
                  <a:cubicBezTo>
                    <a:pt x="84" y="0"/>
                    <a:pt x="1" y="84"/>
                    <a:pt x="1" y="167"/>
                  </a:cubicBezTo>
                  <a:lnTo>
                    <a:pt x="1" y="1584"/>
                  </a:lnTo>
                  <a:cubicBezTo>
                    <a:pt x="1" y="1679"/>
                    <a:pt x="84" y="1751"/>
                    <a:pt x="167" y="1751"/>
                  </a:cubicBezTo>
                  <a:cubicBezTo>
                    <a:pt x="263" y="1751"/>
                    <a:pt x="334" y="1679"/>
                    <a:pt x="334" y="1584"/>
                  </a:cubicBezTo>
                  <a:lnTo>
                    <a:pt x="334" y="167"/>
                  </a:lnTo>
                  <a:cubicBezTo>
                    <a:pt x="334" y="84"/>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8" name="Google Shape;14278;p89"/>
            <p:cNvSpPr/>
            <p:nvPr/>
          </p:nvSpPr>
          <p:spPr>
            <a:xfrm>
              <a:off x="5098031" y="2715522"/>
              <a:ext cx="10581" cy="55472"/>
            </a:xfrm>
            <a:custGeom>
              <a:avLst/>
              <a:gdLst/>
              <a:ahLst/>
              <a:cxnLst/>
              <a:rect l="l" t="t" r="r" b="b"/>
              <a:pathLst>
                <a:path w="334" h="1751" extrusionOk="0">
                  <a:moveTo>
                    <a:pt x="167" y="0"/>
                  </a:moveTo>
                  <a:cubicBezTo>
                    <a:pt x="84" y="0"/>
                    <a:pt x="1" y="84"/>
                    <a:pt x="1" y="167"/>
                  </a:cubicBezTo>
                  <a:lnTo>
                    <a:pt x="1" y="1584"/>
                  </a:lnTo>
                  <a:cubicBezTo>
                    <a:pt x="1" y="1679"/>
                    <a:pt x="84" y="1751"/>
                    <a:pt x="167" y="1751"/>
                  </a:cubicBezTo>
                  <a:cubicBezTo>
                    <a:pt x="251" y="1751"/>
                    <a:pt x="334" y="1679"/>
                    <a:pt x="334" y="1584"/>
                  </a:cubicBezTo>
                  <a:lnTo>
                    <a:pt x="334" y="167"/>
                  </a:lnTo>
                  <a:cubicBezTo>
                    <a:pt x="334" y="84"/>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9" name="Google Shape;14279;p89"/>
            <p:cNvSpPr/>
            <p:nvPr/>
          </p:nvSpPr>
          <p:spPr>
            <a:xfrm>
              <a:off x="4897750" y="2415639"/>
              <a:ext cx="279513" cy="357255"/>
            </a:xfrm>
            <a:custGeom>
              <a:avLst/>
              <a:gdLst/>
              <a:ahLst/>
              <a:cxnLst/>
              <a:rect l="l" t="t" r="r" b="b"/>
              <a:pathLst>
                <a:path w="8823" h="11277" extrusionOk="0">
                  <a:moveTo>
                    <a:pt x="4787" y="299"/>
                  </a:moveTo>
                  <a:cubicBezTo>
                    <a:pt x="5418" y="299"/>
                    <a:pt x="6013" y="584"/>
                    <a:pt x="6430" y="1061"/>
                  </a:cubicBezTo>
                  <a:cubicBezTo>
                    <a:pt x="6834" y="1549"/>
                    <a:pt x="6989" y="2180"/>
                    <a:pt x="6894" y="2799"/>
                  </a:cubicBezTo>
                  <a:lnTo>
                    <a:pt x="6799" y="3311"/>
                  </a:lnTo>
                  <a:lnTo>
                    <a:pt x="6715" y="3311"/>
                  </a:lnTo>
                  <a:cubicBezTo>
                    <a:pt x="6656" y="3311"/>
                    <a:pt x="6608" y="3299"/>
                    <a:pt x="6573" y="3251"/>
                  </a:cubicBezTo>
                  <a:cubicBezTo>
                    <a:pt x="6549" y="3204"/>
                    <a:pt x="6513" y="3156"/>
                    <a:pt x="6537" y="3097"/>
                  </a:cubicBezTo>
                  <a:lnTo>
                    <a:pt x="6561" y="2882"/>
                  </a:lnTo>
                  <a:cubicBezTo>
                    <a:pt x="6596" y="2585"/>
                    <a:pt x="6501" y="2287"/>
                    <a:pt x="6311" y="2061"/>
                  </a:cubicBezTo>
                  <a:cubicBezTo>
                    <a:pt x="6120" y="1834"/>
                    <a:pt x="5834" y="1715"/>
                    <a:pt x="5537" y="1715"/>
                  </a:cubicBezTo>
                  <a:lnTo>
                    <a:pt x="5465" y="1715"/>
                  </a:lnTo>
                  <a:cubicBezTo>
                    <a:pt x="5370" y="1715"/>
                    <a:pt x="5299" y="1787"/>
                    <a:pt x="5299" y="1882"/>
                  </a:cubicBezTo>
                  <a:cubicBezTo>
                    <a:pt x="5299" y="1965"/>
                    <a:pt x="5370" y="2049"/>
                    <a:pt x="5465" y="2049"/>
                  </a:cubicBezTo>
                  <a:lnTo>
                    <a:pt x="5537" y="2049"/>
                  </a:lnTo>
                  <a:cubicBezTo>
                    <a:pt x="5751" y="2049"/>
                    <a:pt x="5942" y="2132"/>
                    <a:pt x="6072" y="2287"/>
                  </a:cubicBezTo>
                  <a:cubicBezTo>
                    <a:pt x="6203" y="2430"/>
                    <a:pt x="6263" y="2644"/>
                    <a:pt x="6251" y="2835"/>
                  </a:cubicBezTo>
                  <a:lnTo>
                    <a:pt x="6215" y="3061"/>
                  </a:lnTo>
                  <a:cubicBezTo>
                    <a:pt x="6203" y="3204"/>
                    <a:pt x="6251" y="3358"/>
                    <a:pt x="6358" y="3466"/>
                  </a:cubicBezTo>
                  <a:cubicBezTo>
                    <a:pt x="6453" y="3561"/>
                    <a:pt x="6596" y="3644"/>
                    <a:pt x="6739" y="3644"/>
                  </a:cubicBezTo>
                  <a:lnTo>
                    <a:pt x="6965" y="3644"/>
                  </a:lnTo>
                  <a:cubicBezTo>
                    <a:pt x="7037" y="3644"/>
                    <a:pt x="7108" y="3668"/>
                    <a:pt x="7168" y="3728"/>
                  </a:cubicBezTo>
                  <a:cubicBezTo>
                    <a:pt x="7239" y="3787"/>
                    <a:pt x="7251" y="3859"/>
                    <a:pt x="7251" y="3942"/>
                  </a:cubicBezTo>
                  <a:cubicBezTo>
                    <a:pt x="7239" y="4073"/>
                    <a:pt x="7096" y="4192"/>
                    <a:pt x="6954" y="4192"/>
                  </a:cubicBezTo>
                  <a:lnTo>
                    <a:pt x="6870" y="4192"/>
                  </a:lnTo>
                  <a:lnTo>
                    <a:pt x="6870" y="4180"/>
                  </a:lnTo>
                  <a:cubicBezTo>
                    <a:pt x="6870" y="4085"/>
                    <a:pt x="6799" y="4013"/>
                    <a:pt x="6715" y="4013"/>
                  </a:cubicBezTo>
                  <a:cubicBezTo>
                    <a:pt x="6620" y="4013"/>
                    <a:pt x="6549" y="4085"/>
                    <a:pt x="6549" y="4180"/>
                  </a:cubicBezTo>
                  <a:cubicBezTo>
                    <a:pt x="6549" y="5347"/>
                    <a:pt x="5596" y="6287"/>
                    <a:pt x="4418" y="6287"/>
                  </a:cubicBezTo>
                  <a:cubicBezTo>
                    <a:pt x="4395" y="6288"/>
                    <a:pt x="4373" y="6288"/>
                    <a:pt x="4351" y="6288"/>
                  </a:cubicBezTo>
                  <a:cubicBezTo>
                    <a:pt x="3169" y="6288"/>
                    <a:pt x="2251" y="5349"/>
                    <a:pt x="2251" y="4192"/>
                  </a:cubicBezTo>
                  <a:cubicBezTo>
                    <a:pt x="2251" y="4097"/>
                    <a:pt x="2179" y="4025"/>
                    <a:pt x="2084" y="4025"/>
                  </a:cubicBezTo>
                  <a:cubicBezTo>
                    <a:pt x="2001" y="4025"/>
                    <a:pt x="1917" y="4097"/>
                    <a:pt x="1917" y="4192"/>
                  </a:cubicBezTo>
                  <a:lnTo>
                    <a:pt x="1917" y="4204"/>
                  </a:lnTo>
                  <a:lnTo>
                    <a:pt x="1822" y="4204"/>
                  </a:lnTo>
                  <a:cubicBezTo>
                    <a:pt x="1739" y="4204"/>
                    <a:pt x="1667" y="4168"/>
                    <a:pt x="1608" y="4109"/>
                  </a:cubicBezTo>
                  <a:cubicBezTo>
                    <a:pt x="1548" y="4061"/>
                    <a:pt x="1536" y="3978"/>
                    <a:pt x="1536" y="3906"/>
                  </a:cubicBezTo>
                  <a:cubicBezTo>
                    <a:pt x="1548" y="3775"/>
                    <a:pt x="1679" y="3656"/>
                    <a:pt x="1834" y="3656"/>
                  </a:cubicBezTo>
                  <a:lnTo>
                    <a:pt x="2024" y="3656"/>
                  </a:lnTo>
                  <a:cubicBezTo>
                    <a:pt x="2179" y="3656"/>
                    <a:pt x="2310" y="3597"/>
                    <a:pt x="2405" y="3478"/>
                  </a:cubicBezTo>
                  <a:cubicBezTo>
                    <a:pt x="2513" y="3370"/>
                    <a:pt x="2560" y="3216"/>
                    <a:pt x="2548" y="3073"/>
                  </a:cubicBezTo>
                  <a:lnTo>
                    <a:pt x="2513" y="2846"/>
                  </a:lnTo>
                  <a:cubicBezTo>
                    <a:pt x="2489" y="2644"/>
                    <a:pt x="2560" y="2442"/>
                    <a:pt x="2691" y="2299"/>
                  </a:cubicBezTo>
                  <a:cubicBezTo>
                    <a:pt x="2834" y="2144"/>
                    <a:pt x="3024" y="2061"/>
                    <a:pt x="3227" y="2061"/>
                  </a:cubicBezTo>
                  <a:lnTo>
                    <a:pt x="4703" y="2061"/>
                  </a:lnTo>
                  <a:cubicBezTo>
                    <a:pt x="4787" y="2061"/>
                    <a:pt x="4870" y="1989"/>
                    <a:pt x="4870" y="1894"/>
                  </a:cubicBezTo>
                  <a:cubicBezTo>
                    <a:pt x="4870" y="1811"/>
                    <a:pt x="4787" y="1727"/>
                    <a:pt x="4703" y="1727"/>
                  </a:cubicBezTo>
                  <a:lnTo>
                    <a:pt x="3227" y="1727"/>
                  </a:lnTo>
                  <a:cubicBezTo>
                    <a:pt x="2929" y="1727"/>
                    <a:pt x="2643" y="1870"/>
                    <a:pt x="2453" y="2073"/>
                  </a:cubicBezTo>
                  <a:cubicBezTo>
                    <a:pt x="2262" y="2299"/>
                    <a:pt x="2155" y="2596"/>
                    <a:pt x="2203" y="2894"/>
                  </a:cubicBezTo>
                  <a:lnTo>
                    <a:pt x="2227" y="3120"/>
                  </a:lnTo>
                  <a:cubicBezTo>
                    <a:pt x="2227" y="3180"/>
                    <a:pt x="2215" y="3216"/>
                    <a:pt x="2191" y="3263"/>
                  </a:cubicBezTo>
                  <a:cubicBezTo>
                    <a:pt x="2155" y="3311"/>
                    <a:pt x="2096" y="3323"/>
                    <a:pt x="2048" y="3323"/>
                  </a:cubicBezTo>
                  <a:lnTo>
                    <a:pt x="1893" y="3323"/>
                  </a:lnTo>
                  <a:lnTo>
                    <a:pt x="1798" y="2763"/>
                  </a:lnTo>
                  <a:cubicBezTo>
                    <a:pt x="1691" y="2144"/>
                    <a:pt x="1881" y="1525"/>
                    <a:pt x="2274" y="1049"/>
                  </a:cubicBezTo>
                  <a:cubicBezTo>
                    <a:pt x="2679" y="572"/>
                    <a:pt x="3275" y="299"/>
                    <a:pt x="3882" y="299"/>
                  </a:cubicBezTo>
                  <a:close/>
                  <a:moveTo>
                    <a:pt x="5453" y="6395"/>
                  </a:moveTo>
                  <a:lnTo>
                    <a:pt x="5453" y="6954"/>
                  </a:lnTo>
                  <a:lnTo>
                    <a:pt x="5453" y="7073"/>
                  </a:lnTo>
                  <a:lnTo>
                    <a:pt x="4370" y="7692"/>
                  </a:lnTo>
                  <a:lnTo>
                    <a:pt x="3298" y="7073"/>
                  </a:lnTo>
                  <a:lnTo>
                    <a:pt x="3298" y="6954"/>
                  </a:lnTo>
                  <a:lnTo>
                    <a:pt x="3298" y="6395"/>
                  </a:lnTo>
                  <a:cubicBezTo>
                    <a:pt x="3632" y="6561"/>
                    <a:pt x="3989" y="6633"/>
                    <a:pt x="4370" y="6633"/>
                  </a:cubicBezTo>
                  <a:cubicBezTo>
                    <a:pt x="4763" y="6633"/>
                    <a:pt x="5120" y="6537"/>
                    <a:pt x="5453" y="6395"/>
                  </a:cubicBezTo>
                  <a:close/>
                  <a:moveTo>
                    <a:pt x="3215" y="7383"/>
                  </a:moveTo>
                  <a:lnTo>
                    <a:pt x="4108" y="7895"/>
                  </a:lnTo>
                  <a:lnTo>
                    <a:pt x="3644" y="8371"/>
                  </a:lnTo>
                  <a:cubicBezTo>
                    <a:pt x="3608" y="8419"/>
                    <a:pt x="3560" y="8431"/>
                    <a:pt x="3513" y="8431"/>
                  </a:cubicBezTo>
                  <a:cubicBezTo>
                    <a:pt x="3453" y="8431"/>
                    <a:pt x="3405" y="8395"/>
                    <a:pt x="3382" y="8359"/>
                  </a:cubicBezTo>
                  <a:lnTo>
                    <a:pt x="2905" y="7788"/>
                  </a:lnTo>
                  <a:lnTo>
                    <a:pt x="3001" y="7680"/>
                  </a:lnTo>
                  <a:cubicBezTo>
                    <a:pt x="3096" y="7597"/>
                    <a:pt x="3155" y="7502"/>
                    <a:pt x="3215" y="7383"/>
                  </a:cubicBezTo>
                  <a:close/>
                  <a:moveTo>
                    <a:pt x="5537" y="7407"/>
                  </a:moveTo>
                  <a:cubicBezTo>
                    <a:pt x="5584" y="7514"/>
                    <a:pt x="5656" y="7609"/>
                    <a:pt x="5751" y="7704"/>
                  </a:cubicBezTo>
                  <a:lnTo>
                    <a:pt x="5846" y="7788"/>
                  </a:lnTo>
                  <a:lnTo>
                    <a:pt x="5370" y="8359"/>
                  </a:lnTo>
                  <a:cubicBezTo>
                    <a:pt x="5346" y="8395"/>
                    <a:pt x="5287" y="8419"/>
                    <a:pt x="5239" y="8431"/>
                  </a:cubicBezTo>
                  <a:cubicBezTo>
                    <a:pt x="5180" y="8431"/>
                    <a:pt x="5132" y="8419"/>
                    <a:pt x="5108" y="8371"/>
                  </a:cubicBezTo>
                  <a:lnTo>
                    <a:pt x="4644" y="7907"/>
                  </a:lnTo>
                  <a:lnTo>
                    <a:pt x="5537" y="7407"/>
                  </a:lnTo>
                  <a:close/>
                  <a:moveTo>
                    <a:pt x="4394" y="8121"/>
                  </a:moveTo>
                  <a:lnTo>
                    <a:pt x="4727" y="8466"/>
                  </a:lnTo>
                  <a:lnTo>
                    <a:pt x="4656" y="8657"/>
                  </a:lnTo>
                  <a:cubicBezTo>
                    <a:pt x="4632" y="8728"/>
                    <a:pt x="4560" y="8788"/>
                    <a:pt x="4477" y="8788"/>
                  </a:cubicBezTo>
                  <a:lnTo>
                    <a:pt x="4287" y="8788"/>
                  </a:lnTo>
                  <a:cubicBezTo>
                    <a:pt x="4215" y="8788"/>
                    <a:pt x="4144" y="8740"/>
                    <a:pt x="4108" y="8657"/>
                  </a:cubicBezTo>
                  <a:lnTo>
                    <a:pt x="4048" y="8466"/>
                  </a:lnTo>
                  <a:lnTo>
                    <a:pt x="4394" y="8121"/>
                  </a:lnTo>
                  <a:close/>
                  <a:moveTo>
                    <a:pt x="3906" y="1"/>
                  </a:moveTo>
                  <a:cubicBezTo>
                    <a:pt x="3191" y="1"/>
                    <a:pt x="2501" y="322"/>
                    <a:pt x="2036" y="870"/>
                  </a:cubicBezTo>
                  <a:cubicBezTo>
                    <a:pt x="1584" y="1418"/>
                    <a:pt x="1370" y="2132"/>
                    <a:pt x="1489" y="2846"/>
                  </a:cubicBezTo>
                  <a:lnTo>
                    <a:pt x="1584" y="3430"/>
                  </a:lnTo>
                  <a:cubicBezTo>
                    <a:pt x="1393" y="3513"/>
                    <a:pt x="1262" y="3692"/>
                    <a:pt x="1250" y="3906"/>
                  </a:cubicBezTo>
                  <a:cubicBezTo>
                    <a:pt x="1239" y="4073"/>
                    <a:pt x="1298" y="4251"/>
                    <a:pt x="1393" y="4370"/>
                  </a:cubicBezTo>
                  <a:cubicBezTo>
                    <a:pt x="1512" y="4490"/>
                    <a:pt x="1679" y="4561"/>
                    <a:pt x="1846" y="4561"/>
                  </a:cubicBezTo>
                  <a:lnTo>
                    <a:pt x="1965" y="4561"/>
                  </a:lnTo>
                  <a:cubicBezTo>
                    <a:pt x="2048" y="5240"/>
                    <a:pt x="2441" y="5859"/>
                    <a:pt x="2989" y="6228"/>
                  </a:cubicBezTo>
                  <a:lnTo>
                    <a:pt x="2989" y="6526"/>
                  </a:lnTo>
                  <a:cubicBezTo>
                    <a:pt x="2703" y="6633"/>
                    <a:pt x="1977" y="6930"/>
                    <a:pt x="1536" y="7657"/>
                  </a:cubicBezTo>
                  <a:lnTo>
                    <a:pt x="881" y="7847"/>
                  </a:lnTo>
                  <a:cubicBezTo>
                    <a:pt x="357" y="8002"/>
                    <a:pt x="0" y="8490"/>
                    <a:pt x="0" y="9026"/>
                  </a:cubicBezTo>
                  <a:lnTo>
                    <a:pt x="0" y="11074"/>
                  </a:lnTo>
                  <a:cubicBezTo>
                    <a:pt x="0" y="11169"/>
                    <a:pt x="72" y="11240"/>
                    <a:pt x="167" y="11240"/>
                  </a:cubicBezTo>
                  <a:cubicBezTo>
                    <a:pt x="250" y="11240"/>
                    <a:pt x="334" y="11169"/>
                    <a:pt x="334" y="11074"/>
                  </a:cubicBezTo>
                  <a:lnTo>
                    <a:pt x="334" y="9026"/>
                  </a:lnTo>
                  <a:cubicBezTo>
                    <a:pt x="334" y="8633"/>
                    <a:pt x="596" y="8276"/>
                    <a:pt x="965" y="8180"/>
                  </a:cubicBezTo>
                  <a:lnTo>
                    <a:pt x="1346" y="8073"/>
                  </a:lnTo>
                  <a:lnTo>
                    <a:pt x="1346" y="8073"/>
                  </a:lnTo>
                  <a:cubicBezTo>
                    <a:pt x="1322" y="8121"/>
                    <a:pt x="1310" y="8145"/>
                    <a:pt x="1298" y="8192"/>
                  </a:cubicBezTo>
                  <a:cubicBezTo>
                    <a:pt x="1250" y="8335"/>
                    <a:pt x="1262" y="8514"/>
                    <a:pt x="1358" y="8657"/>
                  </a:cubicBezTo>
                  <a:lnTo>
                    <a:pt x="1548" y="8931"/>
                  </a:lnTo>
                  <a:lnTo>
                    <a:pt x="1084" y="9395"/>
                  </a:lnTo>
                  <a:cubicBezTo>
                    <a:pt x="953" y="9526"/>
                    <a:pt x="905" y="9704"/>
                    <a:pt x="953" y="9883"/>
                  </a:cubicBezTo>
                  <a:lnTo>
                    <a:pt x="1250" y="11133"/>
                  </a:lnTo>
                  <a:cubicBezTo>
                    <a:pt x="1262" y="11217"/>
                    <a:pt x="1346" y="11252"/>
                    <a:pt x="1417" y="11252"/>
                  </a:cubicBezTo>
                  <a:lnTo>
                    <a:pt x="1465" y="11252"/>
                  </a:lnTo>
                  <a:cubicBezTo>
                    <a:pt x="1548" y="11240"/>
                    <a:pt x="1608" y="11157"/>
                    <a:pt x="1584" y="11062"/>
                  </a:cubicBezTo>
                  <a:lnTo>
                    <a:pt x="1286" y="9812"/>
                  </a:lnTo>
                  <a:cubicBezTo>
                    <a:pt x="1262" y="9752"/>
                    <a:pt x="1286" y="9681"/>
                    <a:pt x="1322" y="9633"/>
                  </a:cubicBezTo>
                  <a:lnTo>
                    <a:pt x="1893" y="9073"/>
                  </a:lnTo>
                  <a:cubicBezTo>
                    <a:pt x="1953" y="9014"/>
                    <a:pt x="1953" y="8919"/>
                    <a:pt x="1905" y="8859"/>
                  </a:cubicBezTo>
                  <a:lnTo>
                    <a:pt x="1631" y="8478"/>
                  </a:lnTo>
                  <a:cubicBezTo>
                    <a:pt x="1608" y="8431"/>
                    <a:pt x="1596" y="8371"/>
                    <a:pt x="1620" y="8311"/>
                  </a:cubicBezTo>
                  <a:cubicBezTo>
                    <a:pt x="1905" y="7442"/>
                    <a:pt x="2655" y="7049"/>
                    <a:pt x="3001" y="6907"/>
                  </a:cubicBezTo>
                  <a:lnTo>
                    <a:pt x="3001" y="7014"/>
                  </a:lnTo>
                  <a:cubicBezTo>
                    <a:pt x="3001" y="7204"/>
                    <a:pt x="2929" y="7383"/>
                    <a:pt x="2798" y="7526"/>
                  </a:cubicBezTo>
                  <a:lnTo>
                    <a:pt x="2584" y="7728"/>
                  </a:lnTo>
                  <a:cubicBezTo>
                    <a:pt x="2286" y="8026"/>
                    <a:pt x="2132" y="8419"/>
                    <a:pt x="2132" y="8847"/>
                  </a:cubicBezTo>
                  <a:lnTo>
                    <a:pt x="2132" y="8990"/>
                  </a:lnTo>
                  <a:cubicBezTo>
                    <a:pt x="2132" y="9085"/>
                    <a:pt x="2203" y="9157"/>
                    <a:pt x="2286" y="9157"/>
                  </a:cubicBezTo>
                  <a:cubicBezTo>
                    <a:pt x="2382" y="9157"/>
                    <a:pt x="2453" y="9085"/>
                    <a:pt x="2453" y="8990"/>
                  </a:cubicBezTo>
                  <a:lnTo>
                    <a:pt x="2453" y="8847"/>
                  </a:lnTo>
                  <a:cubicBezTo>
                    <a:pt x="2453" y="8573"/>
                    <a:pt x="2548" y="8311"/>
                    <a:pt x="2703" y="8097"/>
                  </a:cubicBezTo>
                  <a:lnTo>
                    <a:pt x="3155" y="8633"/>
                  </a:lnTo>
                  <a:cubicBezTo>
                    <a:pt x="3239" y="8740"/>
                    <a:pt x="3382" y="8812"/>
                    <a:pt x="3525" y="8812"/>
                  </a:cubicBezTo>
                  <a:lnTo>
                    <a:pt x="3560" y="8812"/>
                  </a:lnTo>
                  <a:cubicBezTo>
                    <a:pt x="3644" y="8812"/>
                    <a:pt x="3739" y="8788"/>
                    <a:pt x="3810" y="8752"/>
                  </a:cubicBezTo>
                  <a:lnTo>
                    <a:pt x="3822" y="8812"/>
                  </a:lnTo>
                  <a:cubicBezTo>
                    <a:pt x="3858" y="8907"/>
                    <a:pt x="3894" y="8978"/>
                    <a:pt x="3977" y="9038"/>
                  </a:cubicBezTo>
                  <a:lnTo>
                    <a:pt x="3715" y="11097"/>
                  </a:lnTo>
                  <a:cubicBezTo>
                    <a:pt x="3703" y="11181"/>
                    <a:pt x="3775" y="11276"/>
                    <a:pt x="3870" y="11276"/>
                  </a:cubicBezTo>
                  <a:lnTo>
                    <a:pt x="3882" y="11276"/>
                  </a:lnTo>
                  <a:cubicBezTo>
                    <a:pt x="3977" y="11276"/>
                    <a:pt x="4037" y="11217"/>
                    <a:pt x="4048" y="11121"/>
                  </a:cubicBezTo>
                  <a:lnTo>
                    <a:pt x="4287" y="9157"/>
                  </a:lnTo>
                  <a:lnTo>
                    <a:pt x="4537" y="9157"/>
                  </a:lnTo>
                  <a:lnTo>
                    <a:pt x="4775" y="11121"/>
                  </a:lnTo>
                  <a:cubicBezTo>
                    <a:pt x="4787" y="11217"/>
                    <a:pt x="4846" y="11276"/>
                    <a:pt x="4941" y="11276"/>
                  </a:cubicBezTo>
                  <a:lnTo>
                    <a:pt x="4953" y="11276"/>
                  </a:lnTo>
                  <a:cubicBezTo>
                    <a:pt x="5049" y="11252"/>
                    <a:pt x="5108" y="11181"/>
                    <a:pt x="5108" y="11097"/>
                  </a:cubicBezTo>
                  <a:lnTo>
                    <a:pt x="4846" y="9038"/>
                  </a:lnTo>
                  <a:cubicBezTo>
                    <a:pt x="4906" y="8978"/>
                    <a:pt x="4965" y="8907"/>
                    <a:pt x="5001" y="8812"/>
                  </a:cubicBezTo>
                  <a:lnTo>
                    <a:pt x="5013" y="8752"/>
                  </a:lnTo>
                  <a:cubicBezTo>
                    <a:pt x="5084" y="8800"/>
                    <a:pt x="5180" y="8812"/>
                    <a:pt x="5263" y="8812"/>
                  </a:cubicBezTo>
                  <a:lnTo>
                    <a:pt x="5299" y="8812"/>
                  </a:lnTo>
                  <a:cubicBezTo>
                    <a:pt x="5441" y="8812"/>
                    <a:pt x="5584" y="8740"/>
                    <a:pt x="5668" y="8633"/>
                  </a:cubicBezTo>
                  <a:lnTo>
                    <a:pt x="6120" y="8097"/>
                  </a:lnTo>
                  <a:cubicBezTo>
                    <a:pt x="6275" y="8311"/>
                    <a:pt x="6370" y="8573"/>
                    <a:pt x="6370" y="8847"/>
                  </a:cubicBezTo>
                  <a:lnTo>
                    <a:pt x="6370" y="8990"/>
                  </a:lnTo>
                  <a:cubicBezTo>
                    <a:pt x="6370" y="9085"/>
                    <a:pt x="6442" y="9157"/>
                    <a:pt x="6537" y="9157"/>
                  </a:cubicBezTo>
                  <a:cubicBezTo>
                    <a:pt x="6620" y="9157"/>
                    <a:pt x="6692" y="9085"/>
                    <a:pt x="6692" y="8990"/>
                  </a:cubicBezTo>
                  <a:lnTo>
                    <a:pt x="6692" y="8847"/>
                  </a:lnTo>
                  <a:cubicBezTo>
                    <a:pt x="6692" y="8431"/>
                    <a:pt x="6537" y="8026"/>
                    <a:pt x="6239" y="7728"/>
                  </a:cubicBezTo>
                  <a:lnTo>
                    <a:pt x="6025" y="7526"/>
                  </a:lnTo>
                  <a:cubicBezTo>
                    <a:pt x="5894" y="7383"/>
                    <a:pt x="5822" y="7204"/>
                    <a:pt x="5822" y="7014"/>
                  </a:cubicBezTo>
                  <a:lnTo>
                    <a:pt x="5822" y="6907"/>
                  </a:lnTo>
                  <a:cubicBezTo>
                    <a:pt x="6180" y="7061"/>
                    <a:pt x="6918" y="7442"/>
                    <a:pt x="7204" y="8311"/>
                  </a:cubicBezTo>
                  <a:cubicBezTo>
                    <a:pt x="7215" y="8371"/>
                    <a:pt x="7215" y="8431"/>
                    <a:pt x="7192" y="8478"/>
                  </a:cubicBezTo>
                  <a:lnTo>
                    <a:pt x="6918" y="8859"/>
                  </a:lnTo>
                  <a:cubicBezTo>
                    <a:pt x="6870" y="8919"/>
                    <a:pt x="6894" y="9014"/>
                    <a:pt x="6930" y="9073"/>
                  </a:cubicBezTo>
                  <a:lnTo>
                    <a:pt x="7501" y="9633"/>
                  </a:lnTo>
                  <a:cubicBezTo>
                    <a:pt x="7549" y="9681"/>
                    <a:pt x="7561" y="9752"/>
                    <a:pt x="7549" y="9812"/>
                  </a:cubicBezTo>
                  <a:lnTo>
                    <a:pt x="7251" y="11062"/>
                  </a:lnTo>
                  <a:cubicBezTo>
                    <a:pt x="7227" y="11157"/>
                    <a:pt x="7275" y="11240"/>
                    <a:pt x="7370" y="11252"/>
                  </a:cubicBezTo>
                  <a:lnTo>
                    <a:pt x="7406" y="11252"/>
                  </a:lnTo>
                  <a:cubicBezTo>
                    <a:pt x="7489" y="11252"/>
                    <a:pt x="7549" y="11217"/>
                    <a:pt x="7573" y="11133"/>
                  </a:cubicBezTo>
                  <a:lnTo>
                    <a:pt x="7870" y="9883"/>
                  </a:lnTo>
                  <a:cubicBezTo>
                    <a:pt x="7918" y="9704"/>
                    <a:pt x="7858" y="9526"/>
                    <a:pt x="7739" y="9395"/>
                  </a:cubicBezTo>
                  <a:lnTo>
                    <a:pt x="7275" y="8931"/>
                  </a:lnTo>
                  <a:lnTo>
                    <a:pt x="7466" y="8657"/>
                  </a:lnTo>
                  <a:cubicBezTo>
                    <a:pt x="7561" y="8514"/>
                    <a:pt x="7573" y="8359"/>
                    <a:pt x="7525" y="8192"/>
                  </a:cubicBezTo>
                  <a:cubicBezTo>
                    <a:pt x="7513" y="8145"/>
                    <a:pt x="7501" y="8121"/>
                    <a:pt x="7489" y="8073"/>
                  </a:cubicBezTo>
                  <a:lnTo>
                    <a:pt x="7489" y="8073"/>
                  </a:lnTo>
                  <a:lnTo>
                    <a:pt x="7858" y="8180"/>
                  </a:lnTo>
                  <a:cubicBezTo>
                    <a:pt x="8228" y="8276"/>
                    <a:pt x="8501" y="8633"/>
                    <a:pt x="8501" y="9026"/>
                  </a:cubicBezTo>
                  <a:lnTo>
                    <a:pt x="8501" y="11074"/>
                  </a:lnTo>
                  <a:cubicBezTo>
                    <a:pt x="8501" y="11169"/>
                    <a:pt x="8573" y="11240"/>
                    <a:pt x="8656" y="11240"/>
                  </a:cubicBezTo>
                  <a:cubicBezTo>
                    <a:pt x="8751" y="11240"/>
                    <a:pt x="8823" y="11169"/>
                    <a:pt x="8823" y="11074"/>
                  </a:cubicBezTo>
                  <a:lnTo>
                    <a:pt x="8823" y="9026"/>
                  </a:lnTo>
                  <a:cubicBezTo>
                    <a:pt x="8763" y="8466"/>
                    <a:pt x="8406" y="7966"/>
                    <a:pt x="7894" y="7823"/>
                  </a:cubicBezTo>
                  <a:lnTo>
                    <a:pt x="7239" y="7633"/>
                  </a:lnTo>
                  <a:cubicBezTo>
                    <a:pt x="6787" y="6895"/>
                    <a:pt x="6072" y="6597"/>
                    <a:pt x="5775" y="6502"/>
                  </a:cubicBezTo>
                  <a:lnTo>
                    <a:pt x="5775" y="6204"/>
                  </a:lnTo>
                  <a:cubicBezTo>
                    <a:pt x="6323" y="5811"/>
                    <a:pt x="6715" y="5216"/>
                    <a:pt x="6799" y="4537"/>
                  </a:cubicBezTo>
                  <a:lnTo>
                    <a:pt x="6906" y="4537"/>
                  </a:lnTo>
                  <a:cubicBezTo>
                    <a:pt x="7239" y="4537"/>
                    <a:pt x="7501" y="4299"/>
                    <a:pt x="7537" y="4001"/>
                  </a:cubicBezTo>
                  <a:cubicBezTo>
                    <a:pt x="7549" y="3835"/>
                    <a:pt x="7489" y="3656"/>
                    <a:pt x="7382" y="3537"/>
                  </a:cubicBezTo>
                  <a:cubicBezTo>
                    <a:pt x="7311" y="3466"/>
                    <a:pt x="7215" y="3406"/>
                    <a:pt x="7132" y="3370"/>
                  </a:cubicBezTo>
                  <a:lnTo>
                    <a:pt x="7215" y="2894"/>
                  </a:lnTo>
                  <a:cubicBezTo>
                    <a:pt x="7358" y="2180"/>
                    <a:pt x="7156" y="1430"/>
                    <a:pt x="6704" y="882"/>
                  </a:cubicBezTo>
                  <a:cubicBezTo>
                    <a:pt x="6239" y="334"/>
                    <a:pt x="5537" y="1"/>
                    <a:pt x="4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0" name="Google Shape;14280;p89"/>
            <p:cNvSpPr/>
            <p:nvPr/>
          </p:nvSpPr>
          <p:spPr>
            <a:xfrm>
              <a:off x="4997700" y="2526551"/>
              <a:ext cx="10201" cy="16252"/>
            </a:xfrm>
            <a:custGeom>
              <a:avLst/>
              <a:gdLst/>
              <a:ahLst/>
              <a:cxnLst/>
              <a:rect l="l" t="t" r="r" b="b"/>
              <a:pathLst>
                <a:path w="322" h="513" extrusionOk="0">
                  <a:moveTo>
                    <a:pt x="167" y="0"/>
                  </a:moveTo>
                  <a:cubicBezTo>
                    <a:pt x="72" y="0"/>
                    <a:pt x="0" y="84"/>
                    <a:pt x="0" y="167"/>
                  </a:cubicBezTo>
                  <a:lnTo>
                    <a:pt x="0" y="346"/>
                  </a:lnTo>
                  <a:cubicBezTo>
                    <a:pt x="0" y="441"/>
                    <a:pt x="72" y="512"/>
                    <a:pt x="167" y="512"/>
                  </a:cubicBezTo>
                  <a:cubicBezTo>
                    <a:pt x="250" y="512"/>
                    <a:pt x="322" y="441"/>
                    <a:pt x="322" y="346"/>
                  </a:cubicBezTo>
                  <a:lnTo>
                    <a:pt x="322" y="167"/>
                  </a:lnTo>
                  <a:cubicBezTo>
                    <a:pt x="322" y="60"/>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1" name="Google Shape;14281;p89"/>
            <p:cNvSpPr/>
            <p:nvPr/>
          </p:nvSpPr>
          <p:spPr>
            <a:xfrm>
              <a:off x="5064830" y="2526551"/>
              <a:ext cx="10233" cy="16252"/>
            </a:xfrm>
            <a:custGeom>
              <a:avLst/>
              <a:gdLst/>
              <a:ahLst/>
              <a:cxnLst/>
              <a:rect l="l" t="t" r="r" b="b"/>
              <a:pathLst>
                <a:path w="323" h="513" extrusionOk="0">
                  <a:moveTo>
                    <a:pt x="156" y="0"/>
                  </a:moveTo>
                  <a:cubicBezTo>
                    <a:pt x="72" y="0"/>
                    <a:pt x="1" y="84"/>
                    <a:pt x="1" y="167"/>
                  </a:cubicBezTo>
                  <a:lnTo>
                    <a:pt x="1" y="346"/>
                  </a:lnTo>
                  <a:cubicBezTo>
                    <a:pt x="1" y="441"/>
                    <a:pt x="72" y="512"/>
                    <a:pt x="156" y="512"/>
                  </a:cubicBezTo>
                  <a:cubicBezTo>
                    <a:pt x="251" y="512"/>
                    <a:pt x="322" y="441"/>
                    <a:pt x="322" y="346"/>
                  </a:cubicBezTo>
                  <a:lnTo>
                    <a:pt x="322" y="167"/>
                  </a:lnTo>
                  <a:cubicBezTo>
                    <a:pt x="322" y="60"/>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2" name="Google Shape;14282;p89"/>
            <p:cNvSpPr/>
            <p:nvPr/>
          </p:nvSpPr>
          <p:spPr>
            <a:xfrm>
              <a:off x="5013160" y="2565865"/>
              <a:ext cx="46063" cy="16157"/>
            </a:xfrm>
            <a:custGeom>
              <a:avLst/>
              <a:gdLst/>
              <a:ahLst/>
              <a:cxnLst/>
              <a:rect l="l" t="t" r="r" b="b"/>
              <a:pathLst>
                <a:path w="1454" h="510" extrusionOk="0">
                  <a:moveTo>
                    <a:pt x="188" y="1"/>
                  </a:moveTo>
                  <a:cubicBezTo>
                    <a:pt x="146" y="1"/>
                    <a:pt x="102" y="15"/>
                    <a:pt x="60" y="45"/>
                  </a:cubicBezTo>
                  <a:cubicBezTo>
                    <a:pt x="1" y="105"/>
                    <a:pt x="1" y="212"/>
                    <a:pt x="60" y="283"/>
                  </a:cubicBezTo>
                  <a:cubicBezTo>
                    <a:pt x="215" y="414"/>
                    <a:pt x="453" y="510"/>
                    <a:pt x="703" y="510"/>
                  </a:cubicBezTo>
                  <a:cubicBezTo>
                    <a:pt x="977" y="510"/>
                    <a:pt x="1215" y="414"/>
                    <a:pt x="1346" y="283"/>
                  </a:cubicBezTo>
                  <a:cubicBezTo>
                    <a:pt x="1453" y="212"/>
                    <a:pt x="1453" y="105"/>
                    <a:pt x="1370" y="45"/>
                  </a:cubicBezTo>
                  <a:cubicBezTo>
                    <a:pt x="1340" y="15"/>
                    <a:pt x="1301" y="1"/>
                    <a:pt x="1260" y="1"/>
                  </a:cubicBezTo>
                  <a:cubicBezTo>
                    <a:pt x="1218" y="1"/>
                    <a:pt x="1173" y="15"/>
                    <a:pt x="1132" y="45"/>
                  </a:cubicBezTo>
                  <a:cubicBezTo>
                    <a:pt x="1072" y="105"/>
                    <a:pt x="929" y="176"/>
                    <a:pt x="715" y="176"/>
                  </a:cubicBezTo>
                  <a:cubicBezTo>
                    <a:pt x="513" y="176"/>
                    <a:pt x="358" y="105"/>
                    <a:pt x="298" y="45"/>
                  </a:cubicBezTo>
                  <a:cubicBezTo>
                    <a:pt x="268" y="15"/>
                    <a:pt x="230"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3" name="Google Shape;14283;p89"/>
            <p:cNvSpPr/>
            <p:nvPr/>
          </p:nvSpPr>
          <p:spPr>
            <a:xfrm>
              <a:off x="4992030" y="2509570"/>
              <a:ext cx="21923" cy="10581"/>
            </a:xfrm>
            <a:custGeom>
              <a:avLst/>
              <a:gdLst/>
              <a:ahLst/>
              <a:cxnLst/>
              <a:rect l="l" t="t" r="r" b="b"/>
              <a:pathLst>
                <a:path w="692" h="334" extrusionOk="0">
                  <a:moveTo>
                    <a:pt x="168" y="1"/>
                  </a:moveTo>
                  <a:cubicBezTo>
                    <a:pt x="72" y="1"/>
                    <a:pt x="1" y="84"/>
                    <a:pt x="1" y="167"/>
                  </a:cubicBezTo>
                  <a:cubicBezTo>
                    <a:pt x="1" y="262"/>
                    <a:pt x="72" y="334"/>
                    <a:pt x="168" y="334"/>
                  </a:cubicBezTo>
                  <a:lnTo>
                    <a:pt x="525" y="334"/>
                  </a:lnTo>
                  <a:cubicBezTo>
                    <a:pt x="608" y="334"/>
                    <a:pt x="691" y="262"/>
                    <a:pt x="691" y="167"/>
                  </a:cubicBezTo>
                  <a:cubicBezTo>
                    <a:pt x="691" y="84"/>
                    <a:pt x="608"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4" name="Google Shape;14284;p89"/>
            <p:cNvSpPr/>
            <p:nvPr/>
          </p:nvSpPr>
          <p:spPr>
            <a:xfrm>
              <a:off x="5059191" y="2509570"/>
              <a:ext cx="21511" cy="10581"/>
            </a:xfrm>
            <a:custGeom>
              <a:avLst/>
              <a:gdLst/>
              <a:ahLst/>
              <a:cxnLst/>
              <a:rect l="l" t="t" r="r" b="b"/>
              <a:pathLst>
                <a:path w="679" h="334" extrusionOk="0">
                  <a:moveTo>
                    <a:pt x="155" y="1"/>
                  </a:moveTo>
                  <a:cubicBezTo>
                    <a:pt x="72" y="1"/>
                    <a:pt x="0" y="84"/>
                    <a:pt x="0" y="167"/>
                  </a:cubicBezTo>
                  <a:cubicBezTo>
                    <a:pt x="0" y="262"/>
                    <a:pt x="72" y="334"/>
                    <a:pt x="155" y="334"/>
                  </a:cubicBezTo>
                  <a:lnTo>
                    <a:pt x="512" y="334"/>
                  </a:lnTo>
                  <a:cubicBezTo>
                    <a:pt x="607" y="334"/>
                    <a:pt x="679" y="262"/>
                    <a:pt x="679" y="167"/>
                  </a:cubicBezTo>
                  <a:cubicBezTo>
                    <a:pt x="679" y="84"/>
                    <a:pt x="607"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85" name="Google Shape;14285;p89"/>
          <p:cNvGrpSpPr/>
          <p:nvPr/>
        </p:nvGrpSpPr>
        <p:grpSpPr>
          <a:xfrm>
            <a:off x="5812066" y="2240619"/>
            <a:ext cx="264813" cy="353454"/>
            <a:chOff x="5812066" y="2416019"/>
            <a:chExt cx="264813" cy="353454"/>
          </a:xfrm>
        </p:grpSpPr>
        <p:sp>
          <p:nvSpPr>
            <p:cNvPr id="14286" name="Google Shape;14286;p89"/>
            <p:cNvSpPr/>
            <p:nvPr/>
          </p:nvSpPr>
          <p:spPr>
            <a:xfrm>
              <a:off x="5812066" y="2416019"/>
              <a:ext cx="264813" cy="353454"/>
            </a:xfrm>
            <a:custGeom>
              <a:avLst/>
              <a:gdLst/>
              <a:ahLst/>
              <a:cxnLst/>
              <a:rect l="l" t="t" r="r" b="b"/>
              <a:pathLst>
                <a:path w="8359" h="11157" extrusionOk="0">
                  <a:moveTo>
                    <a:pt x="1572" y="346"/>
                  </a:moveTo>
                  <a:cubicBezTo>
                    <a:pt x="1905" y="346"/>
                    <a:pt x="2215" y="501"/>
                    <a:pt x="2405" y="751"/>
                  </a:cubicBezTo>
                  <a:cubicBezTo>
                    <a:pt x="1846" y="1144"/>
                    <a:pt x="1405" y="1715"/>
                    <a:pt x="1203" y="2394"/>
                  </a:cubicBezTo>
                  <a:cubicBezTo>
                    <a:pt x="798" y="2239"/>
                    <a:pt x="524" y="1834"/>
                    <a:pt x="524" y="1406"/>
                  </a:cubicBezTo>
                  <a:cubicBezTo>
                    <a:pt x="524" y="822"/>
                    <a:pt x="1000" y="346"/>
                    <a:pt x="1572" y="346"/>
                  </a:cubicBezTo>
                  <a:close/>
                  <a:moveTo>
                    <a:pt x="6799" y="358"/>
                  </a:moveTo>
                  <a:cubicBezTo>
                    <a:pt x="7382" y="358"/>
                    <a:pt x="7858" y="834"/>
                    <a:pt x="7858" y="1406"/>
                  </a:cubicBezTo>
                  <a:cubicBezTo>
                    <a:pt x="7858" y="1858"/>
                    <a:pt x="7572" y="2239"/>
                    <a:pt x="7168" y="2394"/>
                  </a:cubicBezTo>
                  <a:cubicBezTo>
                    <a:pt x="6965" y="1727"/>
                    <a:pt x="6537" y="1144"/>
                    <a:pt x="5965" y="751"/>
                  </a:cubicBezTo>
                  <a:cubicBezTo>
                    <a:pt x="6167" y="501"/>
                    <a:pt x="6465" y="358"/>
                    <a:pt x="6799" y="358"/>
                  </a:cubicBezTo>
                  <a:close/>
                  <a:moveTo>
                    <a:pt x="4191" y="548"/>
                  </a:moveTo>
                  <a:cubicBezTo>
                    <a:pt x="5739" y="548"/>
                    <a:pt x="6989" y="1799"/>
                    <a:pt x="6989" y="3346"/>
                  </a:cubicBezTo>
                  <a:cubicBezTo>
                    <a:pt x="6989" y="3537"/>
                    <a:pt x="6977" y="3727"/>
                    <a:pt x="6929" y="3930"/>
                  </a:cubicBezTo>
                  <a:cubicBezTo>
                    <a:pt x="6870" y="3894"/>
                    <a:pt x="6799" y="3882"/>
                    <a:pt x="6727" y="3882"/>
                  </a:cubicBezTo>
                  <a:lnTo>
                    <a:pt x="6620" y="3882"/>
                  </a:lnTo>
                  <a:lnTo>
                    <a:pt x="6620" y="3489"/>
                  </a:lnTo>
                  <a:lnTo>
                    <a:pt x="6632" y="3489"/>
                  </a:lnTo>
                  <a:cubicBezTo>
                    <a:pt x="6727" y="3489"/>
                    <a:pt x="6799" y="3418"/>
                    <a:pt x="6799" y="3335"/>
                  </a:cubicBezTo>
                  <a:cubicBezTo>
                    <a:pt x="6799" y="3239"/>
                    <a:pt x="6727" y="3168"/>
                    <a:pt x="6632" y="3168"/>
                  </a:cubicBezTo>
                  <a:cubicBezTo>
                    <a:pt x="5263" y="3168"/>
                    <a:pt x="4286" y="2715"/>
                    <a:pt x="3703" y="2346"/>
                  </a:cubicBezTo>
                  <a:cubicBezTo>
                    <a:pt x="3060" y="1942"/>
                    <a:pt x="2750" y="1525"/>
                    <a:pt x="2738" y="1525"/>
                  </a:cubicBezTo>
                  <a:cubicBezTo>
                    <a:pt x="2705" y="1484"/>
                    <a:pt x="2656" y="1463"/>
                    <a:pt x="2608" y="1463"/>
                  </a:cubicBezTo>
                  <a:cubicBezTo>
                    <a:pt x="2573" y="1463"/>
                    <a:pt x="2538" y="1475"/>
                    <a:pt x="2512" y="1501"/>
                  </a:cubicBezTo>
                  <a:cubicBezTo>
                    <a:pt x="2441" y="1561"/>
                    <a:pt x="2417" y="1668"/>
                    <a:pt x="2477" y="1715"/>
                  </a:cubicBezTo>
                  <a:cubicBezTo>
                    <a:pt x="2500" y="1739"/>
                    <a:pt x="2834" y="2168"/>
                    <a:pt x="3512" y="2596"/>
                  </a:cubicBezTo>
                  <a:cubicBezTo>
                    <a:pt x="4084" y="2965"/>
                    <a:pt x="5024" y="3382"/>
                    <a:pt x="6287" y="3466"/>
                  </a:cubicBezTo>
                  <a:lnTo>
                    <a:pt x="6287" y="4013"/>
                  </a:lnTo>
                  <a:cubicBezTo>
                    <a:pt x="6287" y="4073"/>
                    <a:pt x="6322" y="4120"/>
                    <a:pt x="6370" y="4144"/>
                  </a:cubicBezTo>
                  <a:cubicBezTo>
                    <a:pt x="6406" y="4180"/>
                    <a:pt x="6406" y="4180"/>
                    <a:pt x="6572" y="4180"/>
                  </a:cubicBezTo>
                  <a:lnTo>
                    <a:pt x="6715" y="4180"/>
                  </a:lnTo>
                  <a:cubicBezTo>
                    <a:pt x="6858" y="4180"/>
                    <a:pt x="6977" y="4299"/>
                    <a:pt x="6977" y="4442"/>
                  </a:cubicBezTo>
                  <a:cubicBezTo>
                    <a:pt x="6977" y="4597"/>
                    <a:pt x="6858" y="4716"/>
                    <a:pt x="6715" y="4716"/>
                  </a:cubicBezTo>
                  <a:lnTo>
                    <a:pt x="6608" y="4716"/>
                  </a:lnTo>
                  <a:lnTo>
                    <a:pt x="6608" y="4692"/>
                  </a:lnTo>
                  <a:cubicBezTo>
                    <a:pt x="6608" y="4609"/>
                    <a:pt x="6537" y="4537"/>
                    <a:pt x="6441" y="4537"/>
                  </a:cubicBezTo>
                  <a:cubicBezTo>
                    <a:pt x="6358" y="4537"/>
                    <a:pt x="6275" y="4609"/>
                    <a:pt x="6275" y="4692"/>
                  </a:cubicBezTo>
                  <a:cubicBezTo>
                    <a:pt x="6275" y="5859"/>
                    <a:pt x="5346" y="6799"/>
                    <a:pt x="4179" y="6799"/>
                  </a:cubicBezTo>
                  <a:cubicBezTo>
                    <a:pt x="3024" y="6799"/>
                    <a:pt x="2096" y="5871"/>
                    <a:pt x="2096" y="4716"/>
                  </a:cubicBezTo>
                  <a:cubicBezTo>
                    <a:pt x="2096" y="4620"/>
                    <a:pt x="2024" y="4549"/>
                    <a:pt x="1929" y="4549"/>
                  </a:cubicBezTo>
                  <a:cubicBezTo>
                    <a:pt x="1846" y="4549"/>
                    <a:pt x="1774" y="4620"/>
                    <a:pt x="1774" y="4716"/>
                  </a:cubicBezTo>
                  <a:lnTo>
                    <a:pt x="1774" y="4728"/>
                  </a:lnTo>
                  <a:lnTo>
                    <a:pt x="1667" y="4728"/>
                  </a:lnTo>
                  <a:cubicBezTo>
                    <a:pt x="1512" y="4728"/>
                    <a:pt x="1393" y="4609"/>
                    <a:pt x="1393" y="4466"/>
                  </a:cubicBezTo>
                  <a:cubicBezTo>
                    <a:pt x="1393" y="4311"/>
                    <a:pt x="1512" y="4192"/>
                    <a:pt x="1667" y="4192"/>
                  </a:cubicBezTo>
                  <a:lnTo>
                    <a:pt x="1798" y="4192"/>
                  </a:lnTo>
                  <a:cubicBezTo>
                    <a:pt x="1976" y="4192"/>
                    <a:pt x="1976" y="4192"/>
                    <a:pt x="2012" y="4180"/>
                  </a:cubicBezTo>
                  <a:cubicBezTo>
                    <a:pt x="2072" y="4144"/>
                    <a:pt x="2096" y="4085"/>
                    <a:pt x="2096" y="4025"/>
                  </a:cubicBezTo>
                  <a:lnTo>
                    <a:pt x="2096" y="3847"/>
                  </a:lnTo>
                  <a:cubicBezTo>
                    <a:pt x="2096" y="3335"/>
                    <a:pt x="2262" y="2882"/>
                    <a:pt x="2572" y="2513"/>
                  </a:cubicBezTo>
                  <a:cubicBezTo>
                    <a:pt x="2631" y="2442"/>
                    <a:pt x="2619" y="2334"/>
                    <a:pt x="2560" y="2287"/>
                  </a:cubicBezTo>
                  <a:cubicBezTo>
                    <a:pt x="2528" y="2260"/>
                    <a:pt x="2488" y="2248"/>
                    <a:pt x="2450" y="2248"/>
                  </a:cubicBezTo>
                  <a:cubicBezTo>
                    <a:pt x="2404" y="2248"/>
                    <a:pt x="2360" y="2266"/>
                    <a:pt x="2334" y="2299"/>
                  </a:cubicBezTo>
                  <a:cubicBezTo>
                    <a:pt x="1965" y="2739"/>
                    <a:pt x="1774" y="3251"/>
                    <a:pt x="1774" y="3870"/>
                  </a:cubicBezTo>
                  <a:lnTo>
                    <a:pt x="1774" y="3882"/>
                  </a:lnTo>
                  <a:lnTo>
                    <a:pt x="1667" y="3882"/>
                  </a:lnTo>
                  <a:cubicBezTo>
                    <a:pt x="1595" y="3882"/>
                    <a:pt x="1512" y="3894"/>
                    <a:pt x="1453" y="3930"/>
                  </a:cubicBezTo>
                  <a:cubicBezTo>
                    <a:pt x="1417" y="3727"/>
                    <a:pt x="1393" y="3537"/>
                    <a:pt x="1393" y="3346"/>
                  </a:cubicBezTo>
                  <a:cubicBezTo>
                    <a:pt x="1393" y="1799"/>
                    <a:pt x="2643" y="548"/>
                    <a:pt x="4191" y="548"/>
                  </a:cubicBezTo>
                  <a:close/>
                  <a:moveTo>
                    <a:pt x="5084" y="6990"/>
                  </a:moveTo>
                  <a:lnTo>
                    <a:pt x="5084" y="7537"/>
                  </a:lnTo>
                  <a:cubicBezTo>
                    <a:pt x="5084" y="7895"/>
                    <a:pt x="5310" y="8228"/>
                    <a:pt x="5667" y="8347"/>
                  </a:cubicBezTo>
                  <a:lnTo>
                    <a:pt x="6001" y="8466"/>
                  </a:lnTo>
                  <a:lnTo>
                    <a:pt x="5620" y="8811"/>
                  </a:lnTo>
                  <a:cubicBezTo>
                    <a:pt x="5489" y="8942"/>
                    <a:pt x="5429" y="9109"/>
                    <a:pt x="5429" y="9300"/>
                  </a:cubicBezTo>
                  <a:lnTo>
                    <a:pt x="5429" y="9359"/>
                  </a:lnTo>
                  <a:cubicBezTo>
                    <a:pt x="5060" y="9514"/>
                    <a:pt x="4643" y="9621"/>
                    <a:pt x="4191" y="9621"/>
                  </a:cubicBezTo>
                  <a:cubicBezTo>
                    <a:pt x="3762" y="9621"/>
                    <a:pt x="3334" y="9538"/>
                    <a:pt x="2965" y="9359"/>
                  </a:cubicBezTo>
                  <a:lnTo>
                    <a:pt x="2965" y="9300"/>
                  </a:lnTo>
                  <a:cubicBezTo>
                    <a:pt x="2965" y="9121"/>
                    <a:pt x="2881" y="8942"/>
                    <a:pt x="2762" y="8811"/>
                  </a:cubicBezTo>
                  <a:lnTo>
                    <a:pt x="2429" y="8466"/>
                  </a:lnTo>
                  <a:lnTo>
                    <a:pt x="2750" y="8347"/>
                  </a:lnTo>
                  <a:cubicBezTo>
                    <a:pt x="3096" y="8228"/>
                    <a:pt x="3334" y="7895"/>
                    <a:pt x="3334" y="7537"/>
                  </a:cubicBezTo>
                  <a:lnTo>
                    <a:pt x="3334" y="6990"/>
                  </a:lnTo>
                  <a:cubicBezTo>
                    <a:pt x="3596" y="7097"/>
                    <a:pt x="3893" y="7156"/>
                    <a:pt x="4215" y="7156"/>
                  </a:cubicBezTo>
                  <a:cubicBezTo>
                    <a:pt x="4524" y="7156"/>
                    <a:pt x="4822" y="7097"/>
                    <a:pt x="5084" y="6990"/>
                  </a:cubicBezTo>
                  <a:close/>
                  <a:moveTo>
                    <a:pt x="1560" y="1"/>
                  </a:moveTo>
                  <a:cubicBezTo>
                    <a:pt x="798" y="1"/>
                    <a:pt x="179" y="620"/>
                    <a:pt x="179" y="1382"/>
                  </a:cubicBezTo>
                  <a:cubicBezTo>
                    <a:pt x="179" y="1977"/>
                    <a:pt x="548" y="2501"/>
                    <a:pt x="1119" y="2692"/>
                  </a:cubicBezTo>
                  <a:cubicBezTo>
                    <a:pt x="1072" y="2882"/>
                    <a:pt x="1060" y="3096"/>
                    <a:pt x="1060" y="3299"/>
                  </a:cubicBezTo>
                  <a:cubicBezTo>
                    <a:pt x="1060" y="3573"/>
                    <a:pt x="1084" y="3835"/>
                    <a:pt x="1155" y="4108"/>
                  </a:cubicBezTo>
                  <a:cubicBezTo>
                    <a:pt x="1095" y="4192"/>
                    <a:pt x="1060" y="4311"/>
                    <a:pt x="1060" y="4442"/>
                  </a:cubicBezTo>
                  <a:cubicBezTo>
                    <a:pt x="1060" y="4775"/>
                    <a:pt x="1322" y="5037"/>
                    <a:pt x="1655" y="5037"/>
                  </a:cubicBezTo>
                  <a:lnTo>
                    <a:pt x="1774" y="5037"/>
                  </a:lnTo>
                  <a:cubicBezTo>
                    <a:pt x="1869" y="5799"/>
                    <a:pt x="2334" y="6442"/>
                    <a:pt x="2965" y="6811"/>
                  </a:cubicBezTo>
                  <a:lnTo>
                    <a:pt x="2965" y="7526"/>
                  </a:lnTo>
                  <a:cubicBezTo>
                    <a:pt x="2965" y="7752"/>
                    <a:pt x="2810" y="7954"/>
                    <a:pt x="2596" y="8038"/>
                  </a:cubicBezTo>
                  <a:lnTo>
                    <a:pt x="798" y="8669"/>
                  </a:lnTo>
                  <a:cubicBezTo>
                    <a:pt x="322" y="8835"/>
                    <a:pt x="0" y="9300"/>
                    <a:pt x="0" y="9823"/>
                  </a:cubicBezTo>
                  <a:lnTo>
                    <a:pt x="0" y="10990"/>
                  </a:lnTo>
                  <a:cubicBezTo>
                    <a:pt x="0" y="11085"/>
                    <a:pt x="71" y="11157"/>
                    <a:pt x="155" y="11157"/>
                  </a:cubicBezTo>
                  <a:cubicBezTo>
                    <a:pt x="250" y="11157"/>
                    <a:pt x="322" y="11085"/>
                    <a:pt x="322" y="10990"/>
                  </a:cubicBezTo>
                  <a:lnTo>
                    <a:pt x="322" y="9823"/>
                  </a:lnTo>
                  <a:cubicBezTo>
                    <a:pt x="322" y="9442"/>
                    <a:pt x="560" y="9109"/>
                    <a:pt x="917" y="8990"/>
                  </a:cubicBezTo>
                  <a:lnTo>
                    <a:pt x="2048" y="8585"/>
                  </a:lnTo>
                  <a:lnTo>
                    <a:pt x="2512" y="9050"/>
                  </a:lnTo>
                  <a:cubicBezTo>
                    <a:pt x="2584" y="9121"/>
                    <a:pt x="2619" y="9204"/>
                    <a:pt x="2619" y="9300"/>
                  </a:cubicBezTo>
                  <a:lnTo>
                    <a:pt x="2619" y="10990"/>
                  </a:lnTo>
                  <a:cubicBezTo>
                    <a:pt x="2619" y="11085"/>
                    <a:pt x="2691" y="11157"/>
                    <a:pt x="2774" y="11157"/>
                  </a:cubicBezTo>
                  <a:cubicBezTo>
                    <a:pt x="2869" y="11157"/>
                    <a:pt x="2941" y="11085"/>
                    <a:pt x="2941" y="10990"/>
                  </a:cubicBezTo>
                  <a:lnTo>
                    <a:pt x="2941" y="9704"/>
                  </a:lnTo>
                  <a:cubicBezTo>
                    <a:pt x="3334" y="9847"/>
                    <a:pt x="3751" y="9943"/>
                    <a:pt x="4179" y="9943"/>
                  </a:cubicBezTo>
                  <a:cubicBezTo>
                    <a:pt x="4608" y="9943"/>
                    <a:pt x="5024" y="9859"/>
                    <a:pt x="5417" y="9704"/>
                  </a:cubicBezTo>
                  <a:lnTo>
                    <a:pt x="5417" y="9776"/>
                  </a:lnTo>
                  <a:cubicBezTo>
                    <a:pt x="5417" y="9859"/>
                    <a:pt x="5489" y="9943"/>
                    <a:pt x="5572" y="9943"/>
                  </a:cubicBezTo>
                  <a:cubicBezTo>
                    <a:pt x="5667" y="9943"/>
                    <a:pt x="5739" y="9859"/>
                    <a:pt x="5739" y="9776"/>
                  </a:cubicBezTo>
                  <a:lnTo>
                    <a:pt x="5739" y="9300"/>
                  </a:lnTo>
                  <a:cubicBezTo>
                    <a:pt x="5739" y="9204"/>
                    <a:pt x="5786" y="9109"/>
                    <a:pt x="5846" y="9038"/>
                  </a:cubicBezTo>
                  <a:lnTo>
                    <a:pt x="6310" y="8585"/>
                  </a:lnTo>
                  <a:lnTo>
                    <a:pt x="7441" y="8978"/>
                  </a:lnTo>
                  <a:cubicBezTo>
                    <a:pt x="7799" y="9097"/>
                    <a:pt x="8037" y="9442"/>
                    <a:pt x="8037" y="9812"/>
                  </a:cubicBezTo>
                  <a:lnTo>
                    <a:pt x="8037" y="10990"/>
                  </a:lnTo>
                  <a:cubicBezTo>
                    <a:pt x="8037" y="11085"/>
                    <a:pt x="8108" y="11157"/>
                    <a:pt x="8192" y="11157"/>
                  </a:cubicBezTo>
                  <a:cubicBezTo>
                    <a:pt x="8287" y="11157"/>
                    <a:pt x="8358" y="11085"/>
                    <a:pt x="8358" y="10990"/>
                  </a:cubicBezTo>
                  <a:lnTo>
                    <a:pt x="8358" y="9812"/>
                  </a:lnTo>
                  <a:cubicBezTo>
                    <a:pt x="8358" y="9300"/>
                    <a:pt x="8037" y="8835"/>
                    <a:pt x="7561" y="8669"/>
                  </a:cubicBezTo>
                  <a:lnTo>
                    <a:pt x="5763" y="8038"/>
                  </a:lnTo>
                  <a:cubicBezTo>
                    <a:pt x="5548" y="7954"/>
                    <a:pt x="5405" y="7752"/>
                    <a:pt x="5405" y="7526"/>
                  </a:cubicBezTo>
                  <a:lnTo>
                    <a:pt x="5405" y="6811"/>
                  </a:lnTo>
                  <a:cubicBezTo>
                    <a:pt x="6037" y="6442"/>
                    <a:pt x="6489" y="5799"/>
                    <a:pt x="6596" y="5037"/>
                  </a:cubicBezTo>
                  <a:lnTo>
                    <a:pt x="6715" y="5037"/>
                  </a:lnTo>
                  <a:cubicBezTo>
                    <a:pt x="7037" y="5037"/>
                    <a:pt x="7310" y="4775"/>
                    <a:pt x="7310" y="4442"/>
                  </a:cubicBezTo>
                  <a:cubicBezTo>
                    <a:pt x="7310" y="4323"/>
                    <a:pt x="7263" y="4204"/>
                    <a:pt x="7203" y="4108"/>
                  </a:cubicBezTo>
                  <a:cubicBezTo>
                    <a:pt x="7275" y="3847"/>
                    <a:pt x="7310" y="3585"/>
                    <a:pt x="7310" y="3299"/>
                  </a:cubicBezTo>
                  <a:cubicBezTo>
                    <a:pt x="7310" y="3096"/>
                    <a:pt x="7287" y="2882"/>
                    <a:pt x="7251" y="2692"/>
                  </a:cubicBezTo>
                  <a:cubicBezTo>
                    <a:pt x="7799" y="2501"/>
                    <a:pt x="8180" y="1977"/>
                    <a:pt x="8180" y="1382"/>
                  </a:cubicBezTo>
                  <a:cubicBezTo>
                    <a:pt x="8180" y="620"/>
                    <a:pt x="7561" y="1"/>
                    <a:pt x="6799" y="1"/>
                  </a:cubicBezTo>
                  <a:cubicBezTo>
                    <a:pt x="6358" y="1"/>
                    <a:pt x="5953" y="203"/>
                    <a:pt x="5679" y="560"/>
                  </a:cubicBezTo>
                  <a:cubicBezTo>
                    <a:pt x="5239" y="310"/>
                    <a:pt x="4727" y="179"/>
                    <a:pt x="4179" y="179"/>
                  </a:cubicBezTo>
                  <a:cubicBezTo>
                    <a:pt x="3631" y="179"/>
                    <a:pt x="3119" y="310"/>
                    <a:pt x="2679" y="560"/>
                  </a:cubicBezTo>
                  <a:cubicBezTo>
                    <a:pt x="2429" y="203"/>
                    <a:pt x="2012" y="1"/>
                    <a:pt x="1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7" name="Google Shape;14287;p89"/>
            <p:cNvSpPr/>
            <p:nvPr/>
          </p:nvSpPr>
          <p:spPr>
            <a:xfrm>
              <a:off x="5923707" y="2588136"/>
              <a:ext cx="43402" cy="15396"/>
            </a:xfrm>
            <a:custGeom>
              <a:avLst/>
              <a:gdLst/>
              <a:ahLst/>
              <a:cxnLst/>
              <a:rect l="l" t="t" r="r" b="b"/>
              <a:pathLst>
                <a:path w="1370" h="486" extrusionOk="0">
                  <a:moveTo>
                    <a:pt x="173" y="0"/>
                  </a:moveTo>
                  <a:cubicBezTo>
                    <a:pt x="131" y="0"/>
                    <a:pt x="90" y="15"/>
                    <a:pt x="60" y="45"/>
                  </a:cubicBezTo>
                  <a:cubicBezTo>
                    <a:pt x="0" y="104"/>
                    <a:pt x="0" y="199"/>
                    <a:pt x="60" y="259"/>
                  </a:cubicBezTo>
                  <a:cubicBezTo>
                    <a:pt x="191" y="402"/>
                    <a:pt x="429" y="485"/>
                    <a:pt x="703" y="485"/>
                  </a:cubicBezTo>
                  <a:cubicBezTo>
                    <a:pt x="953" y="485"/>
                    <a:pt x="1191" y="402"/>
                    <a:pt x="1334" y="259"/>
                  </a:cubicBezTo>
                  <a:cubicBezTo>
                    <a:pt x="1370" y="199"/>
                    <a:pt x="1370" y="104"/>
                    <a:pt x="1310" y="45"/>
                  </a:cubicBezTo>
                  <a:cubicBezTo>
                    <a:pt x="1280" y="15"/>
                    <a:pt x="1239" y="0"/>
                    <a:pt x="1197" y="0"/>
                  </a:cubicBezTo>
                  <a:cubicBezTo>
                    <a:pt x="1155" y="0"/>
                    <a:pt x="1114" y="15"/>
                    <a:pt x="1084" y="45"/>
                  </a:cubicBezTo>
                  <a:cubicBezTo>
                    <a:pt x="1024" y="104"/>
                    <a:pt x="881" y="176"/>
                    <a:pt x="679" y="176"/>
                  </a:cubicBezTo>
                  <a:cubicBezTo>
                    <a:pt x="488" y="176"/>
                    <a:pt x="346" y="104"/>
                    <a:pt x="286" y="45"/>
                  </a:cubicBezTo>
                  <a:cubicBezTo>
                    <a:pt x="256"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8" name="Google Shape;14288;p89"/>
            <p:cNvSpPr/>
            <p:nvPr/>
          </p:nvSpPr>
          <p:spPr>
            <a:xfrm>
              <a:off x="5983677" y="2742291"/>
              <a:ext cx="10201" cy="26833"/>
            </a:xfrm>
            <a:custGeom>
              <a:avLst/>
              <a:gdLst/>
              <a:ahLst/>
              <a:cxnLst/>
              <a:rect l="l" t="t" r="r" b="b"/>
              <a:pathLst>
                <a:path w="322" h="847" extrusionOk="0">
                  <a:moveTo>
                    <a:pt x="155" y="1"/>
                  </a:moveTo>
                  <a:cubicBezTo>
                    <a:pt x="72" y="1"/>
                    <a:pt x="0" y="72"/>
                    <a:pt x="0" y="155"/>
                  </a:cubicBezTo>
                  <a:lnTo>
                    <a:pt x="0" y="679"/>
                  </a:lnTo>
                  <a:cubicBezTo>
                    <a:pt x="0" y="775"/>
                    <a:pt x="72" y="846"/>
                    <a:pt x="155" y="846"/>
                  </a:cubicBezTo>
                  <a:cubicBezTo>
                    <a:pt x="250" y="846"/>
                    <a:pt x="322" y="775"/>
                    <a:pt x="322" y="679"/>
                  </a:cubicBezTo>
                  <a:lnTo>
                    <a:pt x="322" y="155"/>
                  </a:lnTo>
                  <a:cubicBezTo>
                    <a:pt x="322" y="72"/>
                    <a:pt x="262"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9" name="Google Shape;14289;p89"/>
            <p:cNvSpPr/>
            <p:nvPr/>
          </p:nvSpPr>
          <p:spPr>
            <a:xfrm>
              <a:off x="5906726" y="2543531"/>
              <a:ext cx="10581" cy="16252"/>
            </a:xfrm>
            <a:custGeom>
              <a:avLst/>
              <a:gdLst/>
              <a:ahLst/>
              <a:cxnLst/>
              <a:rect l="l" t="t" r="r" b="b"/>
              <a:pathLst>
                <a:path w="334" h="513" extrusionOk="0">
                  <a:moveTo>
                    <a:pt x="167" y="0"/>
                  </a:moveTo>
                  <a:cubicBezTo>
                    <a:pt x="72" y="0"/>
                    <a:pt x="1" y="72"/>
                    <a:pt x="1" y="167"/>
                  </a:cubicBezTo>
                  <a:lnTo>
                    <a:pt x="1" y="345"/>
                  </a:lnTo>
                  <a:cubicBezTo>
                    <a:pt x="1" y="441"/>
                    <a:pt x="72" y="512"/>
                    <a:pt x="167" y="512"/>
                  </a:cubicBezTo>
                  <a:cubicBezTo>
                    <a:pt x="251" y="512"/>
                    <a:pt x="322" y="441"/>
                    <a:pt x="322" y="345"/>
                  </a:cubicBezTo>
                  <a:lnTo>
                    <a:pt x="322"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0" name="Google Shape;14290;p89"/>
            <p:cNvSpPr/>
            <p:nvPr/>
          </p:nvSpPr>
          <p:spPr>
            <a:xfrm>
              <a:off x="5972747" y="2543531"/>
              <a:ext cx="10581" cy="16252"/>
            </a:xfrm>
            <a:custGeom>
              <a:avLst/>
              <a:gdLst/>
              <a:ahLst/>
              <a:cxnLst/>
              <a:rect l="l" t="t" r="r" b="b"/>
              <a:pathLst>
                <a:path w="334" h="513" extrusionOk="0">
                  <a:moveTo>
                    <a:pt x="167" y="0"/>
                  </a:moveTo>
                  <a:cubicBezTo>
                    <a:pt x="72" y="0"/>
                    <a:pt x="0" y="72"/>
                    <a:pt x="0" y="167"/>
                  </a:cubicBezTo>
                  <a:lnTo>
                    <a:pt x="0" y="345"/>
                  </a:lnTo>
                  <a:cubicBezTo>
                    <a:pt x="0" y="441"/>
                    <a:pt x="72" y="512"/>
                    <a:pt x="167" y="512"/>
                  </a:cubicBezTo>
                  <a:cubicBezTo>
                    <a:pt x="250" y="512"/>
                    <a:pt x="322" y="441"/>
                    <a:pt x="322" y="345"/>
                  </a:cubicBezTo>
                  <a:lnTo>
                    <a:pt x="322"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1" name="Google Shape;14291;p89"/>
            <p:cNvSpPr/>
            <p:nvPr/>
          </p:nvSpPr>
          <p:spPr>
            <a:xfrm>
              <a:off x="5901055" y="2526931"/>
              <a:ext cx="16252" cy="10581"/>
            </a:xfrm>
            <a:custGeom>
              <a:avLst/>
              <a:gdLst/>
              <a:ahLst/>
              <a:cxnLst/>
              <a:rect l="l" t="t" r="r" b="b"/>
              <a:pathLst>
                <a:path w="513" h="334" extrusionOk="0">
                  <a:moveTo>
                    <a:pt x="168" y="0"/>
                  </a:moveTo>
                  <a:cubicBezTo>
                    <a:pt x="72" y="0"/>
                    <a:pt x="1" y="84"/>
                    <a:pt x="1" y="167"/>
                  </a:cubicBezTo>
                  <a:cubicBezTo>
                    <a:pt x="1" y="262"/>
                    <a:pt x="72" y="334"/>
                    <a:pt x="168" y="334"/>
                  </a:cubicBezTo>
                  <a:lnTo>
                    <a:pt x="346" y="334"/>
                  </a:lnTo>
                  <a:cubicBezTo>
                    <a:pt x="430" y="334"/>
                    <a:pt x="501" y="262"/>
                    <a:pt x="501" y="167"/>
                  </a:cubicBezTo>
                  <a:cubicBezTo>
                    <a:pt x="513" y="84"/>
                    <a:pt x="430"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2" name="Google Shape;14292;p89"/>
            <p:cNvSpPr/>
            <p:nvPr/>
          </p:nvSpPr>
          <p:spPr>
            <a:xfrm>
              <a:off x="5972367" y="2526899"/>
              <a:ext cx="16220" cy="10613"/>
            </a:xfrm>
            <a:custGeom>
              <a:avLst/>
              <a:gdLst/>
              <a:ahLst/>
              <a:cxnLst/>
              <a:rect l="l" t="t" r="r" b="b"/>
              <a:pathLst>
                <a:path w="512" h="335" extrusionOk="0">
                  <a:moveTo>
                    <a:pt x="364" y="0"/>
                  </a:moveTo>
                  <a:cubicBezTo>
                    <a:pt x="358" y="0"/>
                    <a:pt x="352" y="0"/>
                    <a:pt x="345" y="1"/>
                  </a:cubicBezTo>
                  <a:lnTo>
                    <a:pt x="167" y="1"/>
                  </a:lnTo>
                  <a:cubicBezTo>
                    <a:pt x="72" y="1"/>
                    <a:pt x="0" y="85"/>
                    <a:pt x="0" y="168"/>
                  </a:cubicBezTo>
                  <a:cubicBezTo>
                    <a:pt x="0" y="263"/>
                    <a:pt x="72" y="335"/>
                    <a:pt x="167" y="335"/>
                  </a:cubicBezTo>
                  <a:lnTo>
                    <a:pt x="345" y="335"/>
                  </a:lnTo>
                  <a:cubicBezTo>
                    <a:pt x="429" y="335"/>
                    <a:pt x="500" y="263"/>
                    <a:pt x="500" y="168"/>
                  </a:cubicBezTo>
                  <a:cubicBezTo>
                    <a:pt x="511" y="79"/>
                    <a:pt x="450" y="0"/>
                    <a:pt x="3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93" name="Google Shape;14293;p89"/>
          <p:cNvGrpSpPr/>
          <p:nvPr/>
        </p:nvGrpSpPr>
        <p:grpSpPr>
          <a:xfrm>
            <a:off x="8054820" y="2240999"/>
            <a:ext cx="264433" cy="353454"/>
            <a:chOff x="8054820" y="2416399"/>
            <a:chExt cx="264433" cy="353454"/>
          </a:xfrm>
        </p:grpSpPr>
        <p:sp>
          <p:nvSpPr>
            <p:cNvPr id="14294" name="Google Shape;14294;p89"/>
            <p:cNvSpPr/>
            <p:nvPr/>
          </p:nvSpPr>
          <p:spPr>
            <a:xfrm>
              <a:off x="8148371" y="2538621"/>
              <a:ext cx="10201" cy="15872"/>
            </a:xfrm>
            <a:custGeom>
              <a:avLst/>
              <a:gdLst/>
              <a:ahLst/>
              <a:cxnLst/>
              <a:rect l="l" t="t" r="r" b="b"/>
              <a:pathLst>
                <a:path w="322" h="501" extrusionOk="0">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5" name="Google Shape;14295;p89"/>
            <p:cNvSpPr/>
            <p:nvPr/>
          </p:nvSpPr>
          <p:spPr>
            <a:xfrm>
              <a:off x="8214361" y="2538621"/>
              <a:ext cx="10233" cy="15872"/>
            </a:xfrm>
            <a:custGeom>
              <a:avLst/>
              <a:gdLst/>
              <a:ahLst/>
              <a:cxnLst/>
              <a:rect l="l" t="t" r="r" b="b"/>
              <a:pathLst>
                <a:path w="323" h="501" extrusionOk="0">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6" name="Google Shape;14296;p89"/>
            <p:cNvSpPr/>
            <p:nvPr/>
          </p:nvSpPr>
          <p:spPr>
            <a:xfrm>
              <a:off x="8054820" y="2416399"/>
              <a:ext cx="264433" cy="353454"/>
            </a:xfrm>
            <a:custGeom>
              <a:avLst/>
              <a:gdLst/>
              <a:ahLst/>
              <a:cxnLst/>
              <a:rect l="l" t="t" r="r" b="b"/>
              <a:pathLst>
                <a:path w="8347" h="11157" extrusionOk="0">
                  <a:moveTo>
                    <a:pt x="1703" y="5025"/>
                  </a:moveTo>
                  <a:cubicBezTo>
                    <a:pt x="1787" y="5204"/>
                    <a:pt x="1882" y="5418"/>
                    <a:pt x="1882" y="5573"/>
                  </a:cubicBezTo>
                  <a:cubicBezTo>
                    <a:pt x="1882" y="5680"/>
                    <a:pt x="1787" y="5763"/>
                    <a:pt x="1703" y="5763"/>
                  </a:cubicBezTo>
                  <a:cubicBezTo>
                    <a:pt x="1608" y="5763"/>
                    <a:pt x="1525" y="5668"/>
                    <a:pt x="1525" y="5573"/>
                  </a:cubicBezTo>
                  <a:cubicBezTo>
                    <a:pt x="1525" y="5430"/>
                    <a:pt x="1608" y="5204"/>
                    <a:pt x="1703" y="5025"/>
                  </a:cubicBezTo>
                  <a:close/>
                  <a:moveTo>
                    <a:pt x="6585" y="5025"/>
                  </a:moveTo>
                  <a:cubicBezTo>
                    <a:pt x="6668" y="5204"/>
                    <a:pt x="6763" y="5418"/>
                    <a:pt x="6763" y="5573"/>
                  </a:cubicBezTo>
                  <a:cubicBezTo>
                    <a:pt x="6763" y="5680"/>
                    <a:pt x="6668" y="5763"/>
                    <a:pt x="6585" y="5763"/>
                  </a:cubicBezTo>
                  <a:cubicBezTo>
                    <a:pt x="6490" y="5763"/>
                    <a:pt x="6406" y="5668"/>
                    <a:pt x="6406" y="5573"/>
                  </a:cubicBezTo>
                  <a:cubicBezTo>
                    <a:pt x="6406" y="5430"/>
                    <a:pt x="6490" y="5204"/>
                    <a:pt x="6585" y="5025"/>
                  </a:cubicBezTo>
                  <a:close/>
                  <a:moveTo>
                    <a:pt x="4144" y="322"/>
                  </a:moveTo>
                  <a:cubicBezTo>
                    <a:pt x="6073" y="322"/>
                    <a:pt x="7633" y="1894"/>
                    <a:pt x="7633" y="3823"/>
                  </a:cubicBezTo>
                  <a:cubicBezTo>
                    <a:pt x="7633" y="5847"/>
                    <a:pt x="6478" y="7752"/>
                    <a:pt x="6299" y="8049"/>
                  </a:cubicBezTo>
                  <a:lnTo>
                    <a:pt x="5716" y="7847"/>
                  </a:lnTo>
                  <a:cubicBezTo>
                    <a:pt x="5513" y="7764"/>
                    <a:pt x="5358" y="7561"/>
                    <a:pt x="5358" y="7335"/>
                  </a:cubicBezTo>
                  <a:lnTo>
                    <a:pt x="5358" y="6621"/>
                  </a:lnTo>
                  <a:cubicBezTo>
                    <a:pt x="5692" y="6430"/>
                    <a:pt x="5966" y="6180"/>
                    <a:pt x="6180" y="5859"/>
                  </a:cubicBezTo>
                  <a:cubicBezTo>
                    <a:pt x="6263" y="6001"/>
                    <a:pt x="6418" y="6073"/>
                    <a:pt x="6597" y="6073"/>
                  </a:cubicBezTo>
                  <a:cubicBezTo>
                    <a:pt x="6882" y="6073"/>
                    <a:pt x="7097" y="5847"/>
                    <a:pt x="7097" y="5561"/>
                  </a:cubicBezTo>
                  <a:cubicBezTo>
                    <a:pt x="7097" y="5323"/>
                    <a:pt x="6966" y="5025"/>
                    <a:pt x="6859" y="4823"/>
                  </a:cubicBezTo>
                  <a:cubicBezTo>
                    <a:pt x="7097" y="4751"/>
                    <a:pt x="7275" y="4525"/>
                    <a:pt x="7275" y="4251"/>
                  </a:cubicBezTo>
                  <a:cubicBezTo>
                    <a:pt x="7275" y="3930"/>
                    <a:pt x="7013" y="3656"/>
                    <a:pt x="6680" y="3656"/>
                  </a:cubicBezTo>
                  <a:lnTo>
                    <a:pt x="6597" y="3656"/>
                  </a:lnTo>
                  <a:cubicBezTo>
                    <a:pt x="6597" y="3656"/>
                    <a:pt x="6585" y="3656"/>
                    <a:pt x="6585" y="3644"/>
                  </a:cubicBezTo>
                  <a:lnTo>
                    <a:pt x="6585" y="3120"/>
                  </a:lnTo>
                  <a:cubicBezTo>
                    <a:pt x="6585" y="2453"/>
                    <a:pt x="6049" y="1918"/>
                    <a:pt x="5370" y="1918"/>
                  </a:cubicBezTo>
                  <a:lnTo>
                    <a:pt x="5192" y="1918"/>
                  </a:lnTo>
                  <a:cubicBezTo>
                    <a:pt x="5108" y="1918"/>
                    <a:pt x="5037" y="1989"/>
                    <a:pt x="5037" y="2084"/>
                  </a:cubicBezTo>
                  <a:cubicBezTo>
                    <a:pt x="5037" y="2168"/>
                    <a:pt x="5108" y="2251"/>
                    <a:pt x="5192" y="2251"/>
                  </a:cubicBezTo>
                  <a:lnTo>
                    <a:pt x="5370" y="2251"/>
                  </a:lnTo>
                  <a:cubicBezTo>
                    <a:pt x="5870" y="2251"/>
                    <a:pt x="6251" y="2644"/>
                    <a:pt x="6251" y="3120"/>
                  </a:cubicBezTo>
                  <a:lnTo>
                    <a:pt x="6251" y="3644"/>
                  </a:lnTo>
                  <a:cubicBezTo>
                    <a:pt x="6251" y="3823"/>
                    <a:pt x="6406" y="3989"/>
                    <a:pt x="6597" y="3989"/>
                  </a:cubicBezTo>
                  <a:lnTo>
                    <a:pt x="6680" y="3989"/>
                  </a:lnTo>
                  <a:cubicBezTo>
                    <a:pt x="6835" y="3989"/>
                    <a:pt x="6954" y="4108"/>
                    <a:pt x="6954" y="4251"/>
                  </a:cubicBezTo>
                  <a:cubicBezTo>
                    <a:pt x="6954" y="4406"/>
                    <a:pt x="6835" y="4525"/>
                    <a:pt x="6680" y="4525"/>
                  </a:cubicBezTo>
                  <a:lnTo>
                    <a:pt x="6585" y="4525"/>
                  </a:lnTo>
                  <a:lnTo>
                    <a:pt x="6585" y="4501"/>
                  </a:lnTo>
                  <a:cubicBezTo>
                    <a:pt x="6585" y="4418"/>
                    <a:pt x="6501" y="4346"/>
                    <a:pt x="6418" y="4346"/>
                  </a:cubicBezTo>
                  <a:cubicBezTo>
                    <a:pt x="6323" y="4346"/>
                    <a:pt x="6251" y="4418"/>
                    <a:pt x="6251" y="4501"/>
                  </a:cubicBezTo>
                  <a:cubicBezTo>
                    <a:pt x="6251" y="5668"/>
                    <a:pt x="5311" y="6609"/>
                    <a:pt x="4156" y="6609"/>
                  </a:cubicBezTo>
                  <a:cubicBezTo>
                    <a:pt x="2989" y="6609"/>
                    <a:pt x="2060" y="5668"/>
                    <a:pt x="2060" y="4501"/>
                  </a:cubicBezTo>
                  <a:cubicBezTo>
                    <a:pt x="2060" y="4418"/>
                    <a:pt x="1977" y="4346"/>
                    <a:pt x="1894" y="4346"/>
                  </a:cubicBezTo>
                  <a:cubicBezTo>
                    <a:pt x="1798" y="4346"/>
                    <a:pt x="1727" y="4418"/>
                    <a:pt x="1727" y="4501"/>
                  </a:cubicBezTo>
                  <a:lnTo>
                    <a:pt x="1727" y="4525"/>
                  </a:lnTo>
                  <a:lnTo>
                    <a:pt x="1620" y="4525"/>
                  </a:lnTo>
                  <a:cubicBezTo>
                    <a:pt x="1477" y="4525"/>
                    <a:pt x="1358" y="4406"/>
                    <a:pt x="1358" y="4251"/>
                  </a:cubicBezTo>
                  <a:cubicBezTo>
                    <a:pt x="1358" y="4108"/>
                    <a:pt x="1477" y="3989"/>
                    <a:pt x="1620" y="3989"/>
                  </a:cubicBezTo>
                  <a:lnTo>
                    <a:pt x="1715" y="3989"/>
                  </a:lnTo>
                  <a:cubicBezTo>
                    <a:pt x="1894" y="3989"/>
                    <a:pt x="2060" y="3835"/>
                    <a:pt x="2060" y="3644"/>
                  </a:cubicBezTo>
                  <a:lnTo>
                    <a:pt x="2060" y="3120"/>
                  </a:lnTo>
                  <a:cubicBezTo>
                    <a:pt x="2060" y="2632"/>
                    <a:pt x="2453" y="2251"/>
                    <a:pt x="2930" y="2251"/>
                  </a:cubicBezTo>
                  <a:lnTo>
                    <a:pt x="4501" y="2251"/>
                  </a:lnTo>
                  <a:cubicBezTo>
                    <a:pt x="4585" y="2251"/>
                    <a:pt x="4656" y="2168"/>
                    <a:pt x="4656" y="2084"/>
                  </a:cubicBezTo>
                  <a:cubicBezTo>
                    <a:pt x="4656" y="1989"/>
                    <a:pt x="4585" y="1918"/>
                    <a:pt x="4501" y="1918"/>
                  </a:cubicBezTo>
                  <a:lnTo>
                    <a:pt x="2930" y="1918"/>
                  </a:lnTo>
                  <a:cubicBezTo>
                    <a:pt x="2632" y="1918"/>
                    <a:pt x="2394" y="1679"/>
                    <a:pt x="2394" y="1382"/>
                  </a:cubicBezTo>
                  <a:cubicBezTo>
                    <a:pt x="2394" y="798"/>
                    <a:pt x="3025" y="322"/>
                    <a:pt x="3799" y="322"/>
                  </a:cubicBezTo>
                  <a:close/>
                  <a:moveTo>
                    <a:pt x="2084" y="1310"/>
                  </a:moveTo>
                  <a:lnTo>
                    <a:pt x="2084" y="1406"/>
                  </a:lnTo>
                  <a:cubicBezTo>
                    <a:pt x="2084" y="1679"/>
                    <a:pt x="2203" y="1918"/>
                    <a:pt x="2394" y="2084"/>
                  </a:cubicBezTo>
                  <a:cubicBezTo>
                    <a:pt x="2013" y="2275"/>
                    <a:pt x="1727" y="2692"/>
                    <a:pt x="1727" y="3156"/>
                  </a:cubicBezTo>
                  <a:lnTo>
                    <a:pt x="1727" y="3680"/>
                  </a:lnTo>
                  <a:cubicBezTo>
                    <a:pt x="1727" y="3680"/>
                    <a:pt x="1727" y="3692"/>
                    <a:pt x="1715" y="3692"/>
                  </a:cubicBezTo>
                  <a:lnTo>
                    <a:pt x="1620" y="3692"/>
                  </a:lnTo>
                  <a:cubicBezTo>
                    <a:pt x="1298" y="3692"/>
                    <a:pt x="1025" y="3954"/>
                    <a:pt x="1025" y="4287"/>
                  </a:cubicBezTo>
                  <a:cubicBezTo>
                    <a:pt x="1025" y="4549"/>
                    <a:pt x="1203" y="4775"/>
                    <a:pt x="1441" y="4847"/>
                  </a:cubicBezTo>
                  <a:cubicBezTo>
                    <a:pt x="1346" y="5037"/>
                    <a:pt x="1203" y="5335"/>
                    <a:pt x="1203" y="5597"/>
                  </a:cubicBezTo>
                  <a:cubicBezTo>
                    <a:pt x="1203" y="5870"/>
                    <a:pt x="1429" y="6097"/>
                    <a:pt x="1715" y="6097"/>
                  </a:cubicBezTo>
                  <a:cubicBezTo>
                    <a:pt x="1894" y="6097"/>
                    <a:pt x="2037" y="6013"/>
                    <a:pt x="2132" y="5894"/>
                  </a:cubicBezTo>
                  <a:cubicBezTo>
                    <a:pt x="2334" y="6204"/>
                    <a:pt x="2620" y="6466"/>
                    <a:pt x="2953" y="6656"/>
                  </a:cubicBezTo>
                  <a:lnTo>
                    <a:pt x="2953" y="7347"/>
                  </a:lnTo>
                  <a:cubicBezTo>
                    <a:pt x="2953" y="7573"/>
                    <a:pt x="2799" y="7787"/>
                    <a:pt x="2584" y="7859"/>
                  </a:cubicBezTo>
                  <a:lnTo>
                    <a:pt x="1965" y="8085"/>
                  </a:lnTo>
                  <a:cubicBezTo>
                    <a:pt x="1715" y="7621"/>
                    <a:pt x="834" y="5847"/>
                    <a:pt x="834" y="3882"/>
                  </a:cubicBezTo>
                  <a:cubicBezTo>
                    <a:pt x="834" y="3275"/>
                    <a:pt x="989" y="2727"/>
                    <a:pt x="1263" y="2227"/>
                  </a:cubicBezTo>
                  <a:cubicBezTo>
                    <a:pt x="1477" y="1870"/>
                    <a:pt x="1739" y="1560"/>
                    <a:pt x="2084" y="1310"/>
                  </a:cubicBezTo>
                  <a:close/>
                  <a:moveTo>
                    <a:pt x="3811" y="1"/>
                  </a:moveTo>
                  <a:cubicBezTo>
                    <a:pt x="3346" y="1"/>
                    <a:pt x="2918" y="132"/>
                    <a:pt x="2608" y="382"/>
                  </a:cubicBezTo>
                  <a:cubicBezTo>
                    <a:pt x="2453" y="489"/>
                    <a:pt x="2358" y="620"/>
                    <a:pt x="2263" y="763"/>
                  </a:cubicBezTo>
                  <a:cubicBezTo>
                    <a:pt x="1715" y="1084"/>
                    <a:pt x="1286" y="1537"/>
                    <a:pt x="1001" y="2037"/>
                  </a:cubicBezTo>
                  <a:cubicBezTo>
                    <a:pt x="691" y="2572"/>
                    <a:pt x="524" y="3192"/>
                    <a:pt x="524" y="3858"/>
                  </a:cubicBezTo>
                  <a:cubicBezTo>
                    <a:pt x="524" y="5108"/>
                    <a:pt x="870" y="6251"/>
                    <a:pt x="1144" y="6990"/>
                  </a:cubicBezTo>
                  <a:cubicBezTo>
                    <a:pt x="1358" y="7525"/>
                    <a:pt x="1548" y="7942"/>
                    <a:pt x="1667" y="8156"/>
                  </a:cubicBezTo>
                  <a:lnTo>
                    <a:pt x="810" y="8454"/>
                  </a:lnTo>
                  <a:cubicBezTo>
                    <a:pt x="334" y="8621"/>
                    <a:pt x="1" y="9073"/>
                    <a:pt x="1" y="9597"/>
                  </a:cubicBezTo>
                  <a:lnTo>
                    <a:pt x="1" y="10954"/>
                  </a:lnTo>
                  <a:cubicBezTo>
                    <a:pt x="1" y="11038"/>
                    <a:pt x="72" y="11121"/>
                    <a:pt x="167" y="11121"/>
                  </a:cubicBezTo>
                  <a:cubicBezTo>
                    <a:pt x="251" y="11121"/>
                    <a:pt x="322" y="11038"/>
                    <a:pt x="322" y="10954"/>
                  </a:cubicBezTo>
                  <a:lnTo>
                    <a:pt x="322" y="9633"/>
                  </a:lnTo>
                  <a:cubicBezTo>
                    <a:pt x="322" y="9252"/>
                    <a:pt x="560" y="8918"/>
                    <a:pt x="917" y="8799"/>
                  </a:cubicBezTo>
                  <a:lnTo>
                    <a:pt x="1191" y="8704"/>
                  </a:lnTo>
                  <a:cubicBezTo>
                    <a:pt x="1810" y="9561"/>
                    <a:pt x="2941" y="10097"/>
                    <a:pt x="4180" y="10097"/>
                  </a:cubicBezTo>
                  <a:cubicBezTo>
                    <a:pt x="4727" y="10097"/>
                    <a:pt x="5287" y="10002"/>
                    <a:pt x="5775" y="9788"/>
                  </a:cubicBezTo>
                  <a:cubicBezTo>
                    <a:pt x="5858" y="9764"/>
                    <a:pt x="5894" y="9657"/>
                    <a:pt x="5858" y="9585"/>
                  </a:cubicBezTo>
                  <a:cubicBezTo>
                    <a:pt x="5840" y="9512"/>
                    <a:pt x="5773" y="9481"/>
                    <a:pt x="5711" y="9481"/>
                  </a:cubicBezTo>
                  <a:cubicBezTo>
                    <a:pt x="5692" y="9481"/>
                    <a:pt x="5673" y="9484"/>
                    <a:pt x="5656" y="9490"/>
                  </a:cubicBezTo>
                  <a:cubicBezTo>
                    <a:pt x="5204" y="9680"/>
                    <a:pt x="4704" y="9788"/>
                    <a:pt x="4180" y="9788"/>
                  </a:cubicBezTo>
                  <a:cubicBezTo>
                    <a:pt x="3096" y="9788"/>
                    <a:pt x="2084" y="9347"/>
                    <a:pt x="1513" y="8609"/>
                  </a:cubicBezTo>
                  <a:lnTo>
                    <a:pt x="2727" y="8180"/>
                  </a:lnTo>
                  <a:cubicBezTo>
                    <a:pt x="3061" y="8061"/>
                    <a:pt x="3299" y="7740"/>
                    <a:pt x="3299" y="7383"/>
                  </a:cubicBezTo>
                  <a:lnTo>
                    <a:pt x="3299" y="6823"/>
                  </a:lnTo>
                  <a:cubicBezTo>
                    <a:pt x="3572" y="6930"/>
                    <a:pt x="3870" y="6990"/>
                    <a:pt x="4180" y="6990"/>
                  </a:cubicBezTo>
                  <a:cubicBezTo>
                    <a:pt x="4489" y="6990"/>
                    <a:pt x="4787" y="6930"/>
                    <a:pt x="5061" y="6823"/>
                  </a:cubicBezTo>
                  <a:lnTo>
                    <a:pt x="5061" y="7383"/>
                  </a:lnTo>
                  <a:cubicBezTo>
                    <a:pt x="5061" y="7740"/>
                    <a:pt x="5287" y="8061"/>
                    <a:pt x="5644" y="8180"/>
                  </a:cubicBezTo>
                  <a:lnTo>
                    <a:pt x="6847" y="8609"/>
                  </a:lnTo>
                  <a:cubicBezTo>
                    <a:pt x="6680" y="8823"/>
                    <a:pt x="6478" y="9014"/>
                    <a:pt x="6239" y="9180"/>
                  </a:cubicBezTo>
                  <a:cubicBezTo>
                    <a:pt x="6156" y="9228"/>
                    <a:pt x="6144" y="9323"/>
                    <a:pt x="6192" y="9407"/>
                  </a:cubicBezTo>
                  <a:cubicBezTo>
                    <a:pt x="6216" y="9442"/>
                    <a:pt x="6275" y="9478"/>
                    <a:pt x="6323" y="9478"/>
                  </a:cubicBezTo>
                  <a:cubicBezTo>
                    <a:pt x="6359" y="9478"/>
                    <a:pt x="6382" y="9466"/>
                    <a:pt x="6418" y="9442"/>
                  </a:cubicBezTo>
                  <a:cubicBezTo>
                    <a:pt x="6716" y="9240"/>
                    <a:pt x="6966" y="9002"/>
                    <a:pt x="7156" y="8716"/>
                  </a:cubicBezTo>
                  <a:lnTo>
                    <a:pt x="7430" y="8811"/>
                  </a:lnTo>
                  <a:cubicBezTo>
                    <a:pt x="7787" y="8930"/>
                    <a:pt x="8025" y="9264"/>
                    <a:pt x="8025" y="9645"/>
                  </a:cubicBezTo>
                  <a:lnTo>
                    <a:pt x="8025" y="10990"/>
                  </a:lnTo>
                  <a:cubicBezTo>
                    <a:pt x="8025" y="11085"/>
                    <a:pt x="8097" y="11157"/>
                    <a:pt x="8180" y="11157"/>
                  </a:cubicBezTo>
                  <a:cubicBezTo>
                    <a:pt x="8275" y="11157"/>
                    <a:pt x="8347" y="11085"/>
                    <a:pt x="8347" y="10990"/>
                  </a:cubicBezTo>
                  <a:lnTo>
                    <a:pt x="8347" y="9633"/>
                  </a:lnTo>
                  <a:cubicBezTo>
                    <a:pt x="8323" y="9109"/>
                    <a:pt x="7990" y="8657"/>
                    <a:pt x="7513" y="8478"/>
                  </a:cubicBezTo>
                  <a:lnTo>
                    <a:pt x="6620" y="8168"/>
                  </a:lnTo>
                  <a:cubicBezTo>
                    <a:pt x="6740" y="7978"/>
                    <a:pt x="7013" y="7525"/>
                    <a:pt x="7263" y="6918"/>
                  </a:cubicBezTo>
                  <a:cubicBezTo>
                    <a:pt x="7847" y="5561"/>
                    <a:pt x="7978" y="4489"/>
                    <a:pt x="7978" y="3823"/>
                  </a:cubicBezTo>
                  <a:cubicBezTo>
                    <a:pt x="7978" y="1703"/>
                    <a:pt x="6263" y="1"/>
                    <a:pt x="4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7" name="Google Shape;14297;p89"/>
            <p:cNvSpPr/>
            <p:nvPr/>
          </p:nvSpPr>
          <p:spPr>
            <a:xfrm>
              <a:off x="8164972" y="2582371"/>
              <a:ext cx="43782" cy="15492"/>
            </a:xfrm>
            <a:custGeom>
              <a:avLst/>
              <a:gdLst/>
              <a:ahLst/>
              <a:cxnLst/>
              <a:rect l="l" t="t" r="r" b="b"/>
              <a:pathLst>
                <a:path w="1382" h="489" extrusionOk="0">
                  <a:moveTo>
                    <a:pt x="179" y="0"/>
                  </a:moveTo>
                  <a:cubicBezTo>
                    <a:pt x="140" y="0"/>
                    <a:pt x="101" y="12"/>
                    <a:pt x="72" y="36"/>
                  </a:cubicBezTo>
                  <a:cubicBezTo>
                    <a:pt x="0" y="96"/>
                    <a:pt x="0" y="203"/>
                    <a:pt x="72" y="262"/>
                  </a:cubicBezTo>
                  <a:cubicBezTo>
                    <a:pt x="203" y="393"/>
                    <a:pt x="441" y="489"/>
                    <a:pt x="703" y="489"/>
                  </a:cubicBezTo>
                  <a:cubicBezTo>
                    <a:pt x="965" y="489"/>
                    <a:pt x="1191" y="393"/>
                    <a:pt x="1346" y="262"/>
                  </a:cubicBezTo>
                  <a:cubicBezTo>
                    <a:pt x="1381" y="203"/>
                    <a:pt x="1381" y="120"/>
                    <a:pt x="1322" y="36"/>
                  </a:cubicBezTo>
                  <a:cubicBezTo>
                    <a:pt x="1292" y="12"/>
                    <a:pt x="1250" y="0"/>
                    <a:pt x="1209" y="0"/>
                  </a:cubicBezTo>
                  <a:cubicBezTo>
                    <a:pt x="1167" y="0"/>
                    <a:pt x="1125" y="12"/>
                    <a:pt x="1096" y="36"/>
                  </a:cubicBezTo>
                  <a:cubicBezTo>
                    <a:pt x="1036" y="96"/>
                    <a:pt x="881" y="179"/>
                    <a:pt x="691" y="179"/>
                  </a:cubicBezTo>
                  <a:cubicBezTo>
                    <a:pt x="488" y="179"/>
                    <a:pt x="346" y="96"/>
                    <a:pt x="286" y="36"/>
                  </a:cubicBezTo>
                  <a:cubicBezTo>
                    <a:pt x="256" y="12"/>
                    <a:pt x="218"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8" name="Google Shape;14298;p89"/>
            <p:cNvSpPr/>
            <p:nvPr/>
          </p:nvSpPr>
          <p:spPr>
            <a:xfrm>
              <a:off x="8141592" y="2519137"/>
              <a:ext cx="18501" cy="13844"/>
            </a:xfrm>
            <a:custGeom>
              <a:avLst/>
              <a:gdLst/>
              <a:ahLst/>
              <a:cxnLst/>
              <a:rect l="l" t="t" r="r" b="b"/>
              <a:pathLst>
                <a:path w="584" h="437" extrusionOk="0">
                  <a:moveTo>
                    <a:pt x="404" y="1"/>
                  </a:moveTo>
                  <a:cubicBezTo>
                    <a:pt x="381" y="1"/>
                    <a:pt x="357" y="7"/>
                    <a:pt x="333" y="20"/>
                  </a:cubicBezTo>
                  <a:lnTo>
                    <a:pt x="119" y="115"/>
                  </a:lnTo>
                  <a:cubicBezTo>
                    <a:pt x="48" y="163"/>
                    <a:pt x="0" y="258"/>
                    <a:pt x="48" y="341"/>
                  </a:cubicBezTo>
                  <a:cubicBezTo>
                    <a:pt x="71" y="401"/>
                    <a:pt x="131" y="437"/>
                    <a:pt x="191" y="437"/>
                  </a:cubicBezTo>
                  <a:cubicBezTo>
                    <a:pt x="226" y="437"/>
                    <a:pt x="238" y="437"/>
                    <a:pt x="274" y="413"/>
                  </a:cubicBezTo>
                  <a:lnTo>
                    <a:pt x="476" y="318"/>
                  </a:lnTo>
                  <a:cubicBezTo>
                    <a:pt x="548" y="270"/>
                    <a:pt x="583" y="163"/>
                    <a:pt x="548" y="91"/>
                  </a:cubicBezTo>
                  <a:cubicBezTo>
                    <a:pt x="522" y="40"/>
                    <a:pt x="465" y="1"/>
                    <a:pt x="4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9" name="Google Shape;14299;p89"/>
            <p:cNvSpPr/>
            <p:nvPr/>
          </p:nvSpPr>
          <p:spPr>
            <a:xfrm>
              <a:off x="8211731" y="2518409"/>
              <a:ext cx="18881" cy="13812"/>
            </a:xfrm>
            <a:custGeom>
              <a:avLst/>
              <a:gdLst/>
              <a:ahLst/>
              <a:cxnLst/>
              <a:rect l="l" t="t" r="r" b="b"/>
              <a:pathLst>
                <a:path w="596" h="436" extrusionOk="0">
                  <a:moveTo>
                    <a:pt x="208" y="0"/>
                  </a:moveTo>
                  <a:cubicBezTo>
                    <a:pt x="148" y="0"/>
                    <a:pt x="83" y="39"/>
                    <a:pt x="48" y="91"/>
                  </a:cubicBezTo>
                  <a:cubicBezTo>
                    <a:pt x="1" y="174"/>
                    <a:pt x="48" y="269"/>
                    <a:pt x="120" y="317"/>
                  </a:cubicBezTo>
                  <a:lnTo>
                    <a:pt x="334" y="424"/>
                  </a:lnTo>
                  <a:cubicBezTo>
                    <a:pt x="358" y="436"/>
                    <a:pt x="382" y="436"/>
                    <a:pt x="405" y="436"/>
                  </a:cubicBezTo>
                  <a:cubicBezTo>
                    <a:pt x="465" y="436"/>
                    <a:pt x="524" y="412"/>
                    <a:pt x="560" y="353"/>
                  </a:cubicBezTo>
                  <a:cubicBezTo>
                    <a:pt x="596" y="257"/>
                    <a:pt x="572" y="174"/>
                    <a:pt x="477" y="126"/>
                  </a:cubicBezTo>
                  <a:lnTo>
                    <a:pt x="274" y="19"/>
                  </a:lnTo>
                  <a:cubicBezTo>
                    <a:pt x="255" y="6"/>
                    <a:pt x="232" y="0"/>
                    <a:pt x="2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00" name="Google Shape;14300;p89"/>
          <p:cNvGrpSpPr/>
          <p:nvPr/>
        </p:nvGrpSpPr>
        <p:grpSpPr>
          <a:xfrm>
            <a:off x="5356413" y="2237990"/>
            <a:ext cx="271212" cy="361374"/>
            <a:chOff x="5356413" y="2413390"/>
            <a:chExt cx="271212" cy="361374"/>
          </a:xfrm>
        </p:grpSpPr>
        <p:sp>
          <p:nvSpPr>
            <p:cNvPr id="14301" name="Google Shape;14301;p89"/>
            <p:cNvSpPr/>
            <p:nvPr/>
          </p:nvSpPr>
          <p:spPr>
            <a:xfrm>
              <a:off x="5453734" y="2525790"/>
              <a:ext cx="10201" cy="15872"/>
            </a:xfrm>
            <a:custGeom>
              <a:avLst/>
              <a:gdLst/>
              <a:ahLst/>
              <a:cxnLst/>
              <a:rect l="l" t="t" r="r" b="b"/>
              <a:pathLst>
                <a:path w="322" h="501" extrusionOk="0">
                  <a:moveTo>
                    <a:pt x="167" y="1"/>
                  </a:moveTo>
                  <a:cubicBezTo>
                    <a:pt x="72" y="1"/>
                    <a:pt x="0" y="72"/>
                    <a:pt x="0" y="167"/>
                  </a:cubicBezTo>
                  <a:lnTo>
                    <a:pt x="0" y="346"/>
                  </a:lnTo>
                  <a:cubicBezTo>
                    <a:pt x="0" y="429"/>
                    <a:pt x="72" y="501"/>
                    <a:pt x="167" y="501"/>
                  </a:cubicBezTo>
                  <a:cubicBezTo>
                    <a:pt x="250" y="501"/>
                    <a:pt x="322" y="429"/>
                    <a:pt x="322" y="346"/>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2" name="Google Shape;14302;p89"/>
            <p:cNvSpPr/>
            <p:nvPr/>
          </p:nvSpPr>
          <p:spPr>
            <a:xfrm>
              <a:off x="5521624" y="2525790"/>
              <a:ext cx="10201" cy="15872"/>
            </a:xfrm>
            <a:custGeom>
              <a:avLst/>
              <a:gdLst/>
              <a:ahLst/>
              <a:cxnLst/>
              <a:rect l="l" t="t" r="r" b="b"/>
              <a:pathLst>
                <a:path w="322" h="501" extrusionOk="0">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3" name="Google Shape;14303;p89"/>
            <p:cNvSpPr/>
            <p:nvPr/>
          </p:nvSpPr>
          <p:spPr>
            <a:xfrm>
              <a:off x="5356413" y="2413390"/>
              <a:ext cx="271212" cy="361374"/>
            </a:xfrm>
            <a:custGeom>
              <a:avLst/>
              <a:gdLst/>
              <a:ahLst/>
              <a:cxnLst/>
              <a:rect l="l" t="t" r="r" b="b"/>
              <a:pathLst>
                <a:path w="8561" h="11407" extrusionOk="0">
                  <a:moveTo>
                    <a:pt x="4215" y="298"/>
                  </a:moveTo>
                  <a:cubicBezTo>
                    <a:pt x="4394" y="298"/>
                    <a:pt x="4560" y="381"/>
                    <a:pt x="4679" y="512"/>
                  </a:cubicBezTo>
                  <a:cubicBezTo>
                    <a:pt x="4707" y="549"/>
                    <a:pt x="4762" y="564"/>
                    <a:pt x="4813" y="564"/>
                  </a:cubicBezTo>
                  <a:cubicBezTo>
                    <a:pt x="4829" y="564"/>
                    <a:pt x="4844" y="563"/>
                    <a:pt x="4858" y="560"/>
                  </a:cubicBezTo>
                  <a:cubicBezTo>
                    <a:pt x="4965" y="512"/>
                    <a:pt x="5072" y="501"/>
                    <a:pt x="5180" y="501"/>
                  </a:cubicBezTo>
                  <a:cubicBezTo>
                    <a:pt x="5644" y="501"/>
                    <a:pt x="6037" y="834"/>
                    <a:pt x="6072" y="1310"/>
                  </a:cubicBezTo>
                  <a:cubicBezTo>
                    <a:pt x="6072" y="1370"/>
                    <a:pt x="6120" y="1429"/>
                    <a:pt x="6180" y="1453"/>
                  </a:cubicBezTo>
                  <a:cubicBezTo>
                    <a:pt x="6453" y="1560"/>
                    <a:pt x="6608" y="1822"/>
                    <a:pt x="6608" y="2120"/>
                  </a:cubicBezTo>
                  <a:cubicBezTo>
                    <a:pt x="6608" y="2525"/>
                    <a:pt x="6287" y="2846"/>
                    <a:pt x="5882" y="2846"/>
                  </a:cubicBezTo>
                  <a:cubicBezTo>
                    <a:pt x="5632" y="2846"/>
                    <a:pt x="5406" y="2715"/>
                    <a:pt x="5275" y="2501"/>
                  </a:cubicBezTo>
                  <a:cubicBezTo>
                    <a:pt x="5239" y="2465"/>
                    <a:pt x="5180" y="2429"/>
                    <a:pt x="5120" y="2429"/>
                  </a:cubicBezTo>
                  <a:cubicBezTo>
                    <a:pt x="5096" y="2429"/>
                    <a:pt x="5084" y="2429"/>
                    <a:pt x="5049" y="2441"/>
                  </a:cubicBezTo>
                  <a:cubicBezTo>
                    <a:pt x="4977" y="2489"/>
                    <a:pt x="4882" y="2501"/>
                    <a:pt x="4810" y="2501"/>
                  </a:cubicBezTo>
                  <a:cubicBezTo>
                    <a:pt x="4513" y="2501"/>
                    <a:pt x="4263" y="2263"/>
                    <a:pt x="4263" y="1953"/>
                  </a:cubicBezTo>
                  <a:cubicBezTo>
                    <a:pt x="4263" y="1905"/>
                    <a:pt x="4263" y="1858"/>
                    <a:pt x="4275" y="1822"/>
                  </a:cubicBezTo>
                  <a:cubicBezTo>
                    <a:pt x="4287" y="1774"/>
                    <a:pt x="4275" y="1715"/>
                    <a:pt x="4251" y="1691"/>
                  </a:cubicBezTo>
                  <a:cubicBezTo>
                    <a:pt x="4215" y="1644"/>
                    <a:pt x="4167" y="1632"/>
                    <a:pt x="4132" y="1608"/>
                  </a:cubicBezTo>
                  <a:cubicBezTo>
                    <a:pt x="3798" y="1584"/>
                    <a:pt x="3548" y="1310"/>
                    <a:pt x="3548" y="989"/>
                  </a:cubicBezTo>
                  <a:cubicBezTo>
                    <a:pt x="3572" y="596"/>
                    <a:pt x="3858" y="298"/>
                    <a:pt x="4215" y="298"/>
                  </a:cubicBezTo>
                  <a:close/>
                  <a:moveTo>
                    <a:pt x="6763" y="2715"/>
                  </a:moveTo>
                  <a:cubicBezTo>
                    <a:pt x="6787" y="2858"/>
                    <a:pt x="6811" y="3013"/>
                    <a:pt x="6811" y="3179"/>
                  </a:cubicBezTo>
                  <a:lnTo>
                    <a:pt x="6811" y="3370"/>
                  </a:lnTo>
                  <a:lnTo>
                    <a:pt x="6608" y="3370"/>
                  </a:lnTo>
                  <a:cubicBezTo>
                    <a:pt x="6513" y="3370"/>
                    <a:pt x="6418" y="3275"/>
                    <a:pt x="6418" y="3179"/>
                  </a:cubicBezTo>
                  <a:lnTo>
                    <a:pt x="6418" y="3025"/>
                  </a:lnTo>
                  <a:cubicBezTo>
                    <a:pt x="6549" y="2953"/>
                    <a:pt x="6668" y="2834"/>
                    <a:pt x="6763" y="2715"/>
                  </a:cubicBezTo>
                  <a:close/>
                  <a:moveTo>
                    <a:pt x="1608" y="2215"/>
                  </a:moveTo>
                  <a:cubicBezTo>
                    <a:pt x="1512" y="2513"/>
                    <a:pt x="1465" y="2810"/>
                    <a:pt x="1465" y="3144"/>
                  </a:cubicBezTo>
                  <a:lnTo>
                    <a:pt x="1465" y="3382"/>
                  </a:lnTo>
                  <a:cubicBezTo>
                    <a:pt x="1250" y="3489"/>
                    <a:pt x="1108" y="3691"/>
                    <a:pt x="1108" y="3930"/>
                  </a:cubicBezTo>
                  <a:cubicBezTo>
                    <a:pt x="1108" y="4275"/>
                    <a:pt x="1370" y="4549"/>
                    <a:pt x="1715" y="4549"/>
                  </a:cubicBezTo>
                  <a:lnTo>
                    <a:pt x="1822" y="4549"/>
                  </a:lnTo>
                  <a:lnTo>
                    <a:pt x="1822" y="4561"/>
                  </a:lnTo>
                  <a:cubicBezTo>
                    <a:pt x="1822" y="5049"/>
                    <a:pt x="1953" y="5501"/>
                    <a:pt x="2203" y="5882"/>
                  </a:cubicBezTo>
                  <a:cubicBezTo>
                    <a:pt x="2092" y="5973"/>
                    <a:pt x="1972" y="6004"/>
                    <a:pt x="1844" y="6004"/>
                  </a:cubicBezTo>
                  <a:cubicBezTo>
                    <a:pt x="1821" y="6004"/>
                    <a:pt x="1798" y="6003"/>
                    <a:pt x="1774" y="6001"/>
                  </a:cubicBezTo>
                  <a:cubicBezTo>
                    <a:pt x="1334" y="5989"/>
                    <a:pt x="953" y="5632"/>
                    <a:pt x="917" y="5180"/>
                  </a:cubicBezTo>
                  <a:lnTo>
                    <a:pt x="917" y="4989"/>
                  </a:lnTo>
                  <a:cubicBezTo>
                    <a:pt x="929" y="4811"/>
                    <a:pt x="881" y="4644"/>
                    <a:pt x="762" y="4549"/>
                  </a:cubicBezTo>
                  <a:cubicBezTo>
                    <a:pt x="631" y="4406"/>
                    <a:pt x="536" y="4215"/>
                    <a:pt x="536" y="4025"/>
                  </a:cubicBezTo>
                  <a:cubicBezTo>
                    <a:pt x="536" y="3751"/>
                    <a:pt x="691" y="3513"/>
                    <a:pt x="917" y="3394"/>
                  </a:cubicBezTo>
                  <a:cubicBezTo>
                    <a:pt x="1072" y="3310"/>
                    <a:pt x="1155" y="3120"/>
                    <a:pt x="1096" y="2941"/>
                  </a:cubicBezTo>
                  <a:cubicBezTo>
                    <a:pt x="1060" y="2834"/>
                    <a:pt x="1060" y="2727"/>
                    <a:pt x="1096" y="2620"/>
                  </a:cubicBezTo>
                  <a:cubicBezTo>
                    <a:pt x="1131" y="2429"/>
                    <a:pt x="1298" y="2286"/>
                    <a:pt x="1489" y="2239"/>
                  </a:cubicBezTo>
                  <a:cubicBezTo>
                    <a:pt x="1536" y="2215"/>
                    <a:pt x="1572" y="2215"/>
                    <a:pt x="1608" y="2215"/>
                  </a:cubicBezTo>
                  <a:close/>
                  <a:moveTo>
                    <a:pt x="6977" y="2251"/>
                  </a:moveTo>
                  <a:cubicBezTo>
                    <a:pt x="7025" y="2251"/>
                    <a:pt x="7061" y="2251"/>
                    <a:pt x="7108" y="2263"/>
                  </a:cubicBezTo>
                  <a:cubicBezTo>
                    <a:pt x="7299" y="2310"/>
                    <a:pt x="7442" y="2453"/>
                    <a:pt x="7501" y="2656"/>
                  </a:cubicBezTo>
                  <a:cubicBezTo>
                    <a:pt x="7537" y="2763"/>
                    <a:pt x="7537" y="2858"/>
                    <a:pt x="7501" y="2965"/>
                  </a:cubicBezTo>
                  <a:cubicBezTo>
                    <a:pt x="7442" y="3144"/>
                    <a:pt x="7525" y="3334"/>
                    <a:pt x="7680" y="3429"/>
                  </a:cubicBezTo>
                  <a:cubicBezTo>
                    <a:pt x="7918" y="3560"/>
                    <a:pt x="8061" y="3799"/>
                    <a:pt x="8061" y="4049"/>
                  </a:cubicBezTo>
                  <a:cubicBezTo>
                    <a:pt x="8061" y="4251"/>
                    <a:pt x="7977" y="4441"/>
                    <a:pt x="7835" y="4572"/>
                  </a:cubicBezTo>
                  <a:cubicBezTo>
                    <a:pt x="7727" y="4680"/>
                    <a:pt x="7668" y="4846"/>
                    <a:pt x="7680" y="5025"/>
                  </a:cubicBezTo>
                  <a:cubicBezTo>
                    <a:pt x="7704" y="5084"/>
                    <a:pt x="7704" y="5156"/>
                    <a:pt x="7680" y="5215"/>
                  </a:cubicBezTo>
                  <a:cubicBezTo>
                    <a:pt x="7644" y="5644"/>
                    <a:pt x="7263" y="6001"/>
                    <a:pt x="6823" y="6037"/>
                  </a:cubicBezTo>
                  <a:cubicBezTo>
                    <a:pt x="6668" y="6037"/>
                    <a:pt x="6525" y="6001"/>
                    <a:pt x="6394" y="5942"/>
                  </a:cubicBezTo>
                  <a:cubicBezTo>
                    <a:pt x="6632" y="5561"/>
                    <a:pt x="6775" y="5108"/>
                    <a:pt x="6775" y="4620"/>
                  </a:cubicBezTo>
                  <a:lnTo>
                    <a:pt x="6775" y="4608"/>
                  </a:lnTo>
                  <a:lnTo>
                    <a:pt x="6882" y="4608"/>
                  </a:lnTo>
                  <a:cubicBezTo>
                    <a:pt x="7227" y="4608"/>
                    <a:pt x="7489" y="4334"/>
                    <a:pt x="7489" y="3989"/>
                  </a:cubicBezTo>
                  <a:cubicBezTo>
                    <a:pt x="7489" y="3739"/>
                    <a:pt x="7346" y="3537"/>
                    <a:pt x="7132" y="3441"/>
                  </a:cubicBezTo>
                  <a:lnTo>
                    <a:pt x="7132" y="3179"/>
                  </a:lnTo>
                  <a:cubicBezTo>
                    <a:pt x="7132" y="2858"/>
                    <a:pt x="7085" y="2548"/>
                    <a:pt x="6977" y="2251"/>
                  </a:cubicBezTo>
                  <a:close/>
                  <a:moveTo>
                    <a:pt x="3239" y="893"/>
                  </a:moveTo>
                  <a:lnTo>
                    <a:pt x="3239" y="941"/>
                  </a:lnTo>
                  <a:cubicBezTo>
                    <a:pt x="3239" y="1370"/>
                    <a:pt x="3536" y="1763"/>
                    <a:pt x="3953" y="1870"/>
                  </a:cubicBezTo>
                  <a:lnTo>
                    <a:pt x="3953" y="1905"/>
                  </a:lnTo>
                  <a:cubicBezTo>
                    <a:pt x="3953" y="2394"/>
                    <a:pt x="4334" y="2787"/>
                    <a:pt x="4822" y="2787"/>
                  </a:cubicBezTo>
                  <a:cubicBezTo>
                    <a:pt x="4918" y="2787"/>
                    <a:pt x="4989" y="2775"/>
                    <a:pt x="5084" y="2739"/>
                  </a:cubicBezTo>
                  <a:cubicBezTo>
                    <a:pt x="5275" y="3001"/>
                    <a:pt x="5572" y="3132"/>
                    <a:pt x="5894" y="3132"/>
                  </a:cubicBezTo>
                  <a:cubicBezTo>
                    <a:pt x="5953" y="3132"/>
                    <a:pt x="6037" y="3132"/>
                    <a:pt x="6096" y="3120"/>
                  </a:cubicBezTo>
                  <a:lnTo>
                    <a:pt x="6096" y="3144"/>
                  </a:lnTo>
                  <a:cubicBezTo>
                    <a:pt x="6096" y="3429"/>
                    <a:pt x="6334" y="3668"/>
                    <a:pt x="6608" y="3668"/>
                  </a:cubicBezTo>
                  <a:lnTo>
                    <a:pt x="6882" y="3668"/>
                  </a:lnTo>
                  <a:cubicBezTo>
                    <a:pt x="7025" y="3668"/>
                    <a:pt x="7168" y="3787"/>
                    <a:pt x="7168" y="3953"/>
                  </a:cubicBezTo>
                  <a:cubicBezTo>
                    <a:pt x="7168" y="4096"/>
                    <a:pt x="7049" y="4227"/>
                    <a:pt x="6882" y="4227"/>
                  </a:cubicBezTo>
                  <a:lnTo>
                    <a:pt x="6775" y="4227"/>
                  </a:lnTo>
                  <a:lnTo>
                    <a:pt x="6775" y="4215"/>
                  </a:lnTo>
                  <a:cubicBezTo>
                    <a:pt x="6775" y="4132"/>
                    <a:pt x="6704" y="4049"/>
                    <a:pt x="6608" y="4049"/>
                  </a:cubicBezTo>
                  <a:cubicBezTo>
                    <a:pt x="6525" y="4049"/>
                    <a:pt x="6453" y="4132"/>
                    <a:pt x="6453" y="4215"/>
                  </a:cubicBezTo>
                  <a:lnTo>
                    <a:pt x="6453" y="4572"/>
                  </a:lnTo>
                  <a:cubicBezTo>
                    <a:pt x="6453" y="5763"/>
                    <a:pt x="5477" y="6716"/>
                    <a:pt x="4310" y="6716"/>
                  </a:cubicBezTo>
                  <a:cubicBezTo>
                    <a:pt x="4289" y="6716"/>
                    <a:pt x="4268" y="6717"/>
                    <a:pt x="4247" y="6717"/>
                  </a:cubicBezTo>
                  <a:cubicBezTo>
                    <a:pt x="3086" y="6717"/>
                    <a:pt x="2167" y="5754"/>
                    <a:pt x="2167" y="4584"/>
                  </a:cubicBezTo>
                  <a:lnTo>
                    <a:pt x="2167" y="4227"/>
                  </a:lnTo>
                  <a:cubicBezTo>
                    <a:pt x="2167" y="4144"/>
                    <a:pt x="2084" y="4072"/>
                    <a:pt x="2001" y="4072"/>
                  </a:cubicBezTo>
                  <a:cubicBezTo>
                    <a:pt x="1905" y="4072"/>
                    <a:pt x="1834" y="4144"/>
                    <a:pt x="1834" y="4227"/>
                  </a:cubicBezTo>
                  <a:lnTo>
                    <a:pt x="1834" y="4251"/>
                  </a:lnTo>
                  <a:lnTo>
                    <a:pt x="1727" y="4251"/>
                  </a:lnTo>
                  <a:cubicBezTo>
                    <a:pt x="1584" y="4251"/>
                    <a:pt x="1453" y="4132"/>
                    <a:pt x="1453" y="3965"/>
                  </a:cubicBezTo>
                  <a:cubicBezTo>
                    <a:pt x="1453" y="3810"/>
                    <a:pt x="1572" y="3679"/>
                    <a:pt x="1727" y="3679"/>
                  </a:cubicBezTo>
                  <a:lnTo>
                    <a:pt x="2001" y="3679"/>
                  </a:lnTo>
                  <a:cubicBezTo>
                    <a:pt x="2286" y="3679"/>
                    <a:pt x="2524" y="3441"/>
                    <a:pt x="2524" y="3156"/>
                  </a:cubicBezTo>
                  <a:cubicBezTo>
                    <a:pt x="2524" y="2667"/>
                    <a:pt x="2715" y="2191"/>
                    <a:pt x="3084" y="1846"/>
                  </a:cubicBezTo>
                  <a:cubicBezTo>
                    <a:pt x="3155" y="1786"/>
                    <a:pt x="3155" y="1691"/>
                    <a:pt x="3084" y="1608"/>
                  </a:cubicBezTo>
                  <a:cubicBezTo>
                    <a:pt x="3054" y="1572"/>
                    <a:pt x="3013" y="1554"/>
                    <a:pt x="2969" y="1554"/>
                  </a:cubicBezTo>
                  <a:cubicBezTo>
                    <a:pt x="2926" y="1554"/>
                    <a:pt x="2882" y="1572"/>
                    <a:pt x="2846" y="1608"/>
                  </a:cubicBezTo>
                  <a:cubicBezTo>
                    <a:pt x="2417" y="2013"/>
                    <a:pt x="2179" y="2560"/>
                    <a:pt x="2179" y="3156"/>
                  </a:cubicBezTo>
                  <a:cubicBezTo>
                    <a:pt x="2179" y="3263"/>
                    <a:pt x="2084" y="3358"/>
                    <a:pt x="1989" y="3358"/>
                  </a:cubicBezTo>
                  <a:lnTo>
                    <a:pt x="1786" y="3358"/>
                  </a:lnTo>
                  <a:lnTo>
                    <a:pt x="1786" y="3179"/>
                  </a:lnTo>
                  <a:cubicBezTo>
                    <a:pt x="1786" y="2191"/>
                    <a:pt x="2358" y="1310"/>
                    <a:pt x="3239" y="893"/>
                  </a:cubicBezTo>
                  <a:close/>
                  <a:moveTo>
                    <a:pt x="5227" y="6894"/>
                  </a:moveTo>
                  <a:lnTo>
                    <a:pt x="5227" y="7251"/>
                  </a:lnTo>
                  <a:cubicBezTo>
                    <a:pt x="5227" y="7359"/>
                    <a:pt x="5215" y="7454"/>
                    <a:pt x="5168" y="7561"/>
                  </a:cubicBezTo>
                  <a:cubicBezTo>
                    <a:pt x="5144" y="7656"/>
                    <a:pt x="5180" y="7740"/>
                    <a:pt x="5275" y="7775"/>
                  </a:cubicBezTo>
                  <a:cubicBezTo>
                    <a:pt x="5287" y="7775"/>
                    <a:pt x="5322" y="7787"/>
                    <a:pt x="5334" y="7787"/>
                  </a:cubicBezTo>
                  <a:cubicBezTo>
                    <a:pt x="5406" y="7787"/>
                    <a:pt x="5465" y="7740"/>
                    <a:pt x="5501" y="7680"/>
                  </a:cubicBezTo>
                  <a:cubicBezTo>
                    <a:pt x="5537" y="7549"/>
                    <a:pt x="5572" y="7418"/>
                    <a:pt x="5572" y="7263"/>
                  </a:cubicBezTo>
                  <a:lnTo>
                    <a:pt x="5572" y="7192"/>
                  </a:lnTo>
                  <a:cubicBezTo>
                    <a:pt x="5930" y="7251"/>
                    <a:pt x="6299" y="7359"/>
                    <a:pt x="6644" y="7478"/>
                  </a:cubicBezTo>
                  <a:cubicBezTo>
                    <a:pt x="6644" y="7478"/>
                    <a:pt x="6656" y="7478"/>
                    <a:pt x="6656" y="7489"/>
                  </a:cubicBezTo>
                  <a:cubicBezTo>
                    <a:pt x="6561" y="8037"/>
                    <a:pt x="6299" y="8573"/>
                    <a:pt x="5882" y="8978"/>
                  </a:cubicBezTo>
                  <a:cubicBezTo>
                    <a:pt x="5453" y="9383"/>
                    <a:pt x="4906" y="9585"/>
                    <a:pt x="4310" y="9585"/>
                  </a:cubicBezTo>
                  <a:cubicBezTo>
                    <a:pt x="3727" y="9585"/>
                    <a:pt x="3155" y="9371"/>
                    <a:pt x="2727" y="8978"/>
                  </a:cubicBezTo>
                  <a:cubicBezTo>
                    <a:pt x="2298" y="8597"/>
                    <a:pt x="2048" y="8049"/>
                    <a:pt x="1989" y="7478"/>
                  </a:cubicBezTo>
                  <a:cubicBezTo>
                    <a:pt x="1989" y="7478"/>
                    <a:pt x="1989" y="7454"/>
                    <a:pt x="2001" y="7454"/>
                  </a:cubicBezTo>
                  <a:cubicBezTo>
                    <a:pt x="2346" y="7347"/>
                    <a:pt x="2715" y="7251"/>
                    <a:pt x="3072" y="7180"/>
                  </a:cubicBezTo>
                  <a:lnTo>
                    <a:pt x="3072" y="7251"/>
                  </a:lnTo>
                  <a:cubicBezTo>
                    <a:pt x="3072" y="7942"/>
                    <a:pt x="3620" y="8490"/>
                    <a:pt x="4310" y="8490"/>
                  </a:cubicBezTo>
                  <a:cubicBezTo>
                    <a:pt x="4525" y="8490"/>
                    <a:pt x="4739" y="8430"/>
                    <a:pt x="4929" y="8323"/>
                  </a:cubicBezTo>
                  <a:cubicBezTo>
                    <a:pt x="5001" y="8275"/>
                    <a:pt x="5037" y="8168"/>
                    <a:pt x="4989" y="8097"/>
                  </a:cubicBezTo>
                  <a:cubicBezTo>
                    <a:pt x="4956" y="8048"/>
                    <a:pt x="4901" y="8015"/>
                    <a:pt x="4843" y="8015"/>
                  </a:cubicBezTo>
                  <a:cubicBezTo>
                    <a:pt x="4816" y="8015"/>
                    <a:pt x="4789" y="8022"/>
                    <a:pt x="4763" y="8037"/>
                  </a:cubicBezTo>
                  <a:cubicBezTo>
                    <a:pt x="4632" y="8109"/>
                    <a:pt x="4465" y="8156"/>
                    <a:pt x="4322" y="8156"/>
                  </a:cubicBezTo>
                  <a:cubicBezTo>
                    <a:pt x="3834" y="8156"/>
                    <a:pt x="3417" y="7751"/>
                    <a:pt x="3417" y="7251"/>
                  </a:cubicBezTo>
                  <a:lnTo>
                    <a:pt x="3417" y="6894"/>
                  </a:lnTo>
                  <a:cubicBezTo>
                    <a:pt x="3691" y="7001"/>
                    <a:pt x="3989" y="7061"/>
                    <a:pt x="4322" y="7061"/>
                  </a:cubicBezTo>
                  <a:cubicBezTo>
                    <a:pt x="4644" y="7061"/>
                    <a:pt x="4941" y="7001"/>
                    <a:pt x="5227" y="6894"/>
                  </a:cubicBezTo>
                  <a:close/>
                  <a:moveTo>
                    <a:pt x="4203" y="0"/>
                  </a:moveTo>
                  <a:cubicBezTo>
                    <a:pt x="3834" y="0"/>
                    <a:pt x="3501" y="215"/>
                    <a:pt x="3334" y="524"/>
                  </a:cubicBezTo>
                  <a:cubicBezTo>
                    <a:pt x="2620" y="774"/>
                    <a:pt x="2060" y="1298"/>
                    <a:pt x="1727" y="1953"/>
                  </a:cubicBezTo>
                  <a:cubicBezTo>
                    <a:pt x="1687" y="1948"/>
                    <a:pt x="1646" y="1945"/>
                    <a:pt x="1602" y="1945"/>
                  </a:cubicBezTo>
                  <a:cubicBezTo>
                    <a:pt x="1541" y="1945"/>
                    <a:pt x="1475" y="1951"/>
                    <a:pt x="1405" y="1965"/>
                  </a:cubicBezTo>
                  <a:cubicBezTo>
                    <a:pt x="1096" y="2048"/>
                    <a:pt x="834" y="2286"/>
                    <a:pt x="762" y="2596"/>
                  </a:cubicBezTo>
                  <a:cubicBezTo>
                    <a:pt x="715" y="2763"/>
                    <a:pt x="715" y="2941"/>
                    <a:pt x="762" y="3084"/>
                  </a:cubicBezTo>
                  <a:cubicBezTo>
                    <a:pt x="774" y="3120"/>
                    <a:pt x="762" y="3144"/>
                    <a:pt x="738" y="3144"/>
                  </a:cubicBezTo>
                  <a:cubicBezTo>
                    <a:pt x="393" y="3322"/>
                    <a:pt x="179" y="3679"/>
                    <a:pt x="179" y="4072"/>
                  </a:cubicBezTo>
                  <a:cubicBezTo>
                    <a:pt x="179" y="4346"/>
                    <a:pt x="298" y="4620"/>
                    <a:pt x="512" y="4822"/>
                  </a:cubicBezTo>
                  <a:cubicBezTo>
                    <a:pt x="560" y="4870"/>
                    <a:pt x="560" y="4965"/>
                    <a:pt x="560" y="4989"/>
                  </a:cubicBezTo>
                  <a:cubicBezTo>
                    <a:pt x="536" y="5084"/>
                    <a:pt x="536" y="5168"/>
                    <a:pt x="560" y="5263"/>
                  </a:cubicBezTo>
                  <a:cubicBezTo>
                    <a:pt x="619" y="5858"/>
                    <a:pt x="1131" y="6346"/>
                    <a:pt x="1727" y="6370"/>
                  </a:cubicBezTo>
                  <a:lnTo>
                    <a:pt x="1774" y="6370"/>
                  </a:lnTo>
                  <a:cubicBezTo>
                    <a:pt x="1989" y="6370"/>
                    <a:pt x="2191" y="6311"/>
                    <a:pt x="2370" y="6227"/>
                  </a:cubicBezTo>
                  <a:cubicBezTo>
                    <a:pt x="2560" y="6454"/>
                    <a:pt x="2786" y="6632"/>
                    <a:pt x="3024" y="6775"/>
                  </a:cubicBezTo>
                  <a:lnTo>
                    <a:pt x="3024" y="6882"/>
                  </a:lnTo>
                  <a:cubicBezTo>
                    <a:pt x="2620" y="6954"/>
                    <a:pt x="2227" y="7049"/>
                    <a:pt x="1846" y="7180"/>
                  </a:cubicBezTo>
                  <a:cubicBezTo>
                    <a:pt x="1703" y="7228"/>
                    <a:pt x="1608" y="7359"/>
                    <a:pt x="1608" y="7501"/>
                  </a:cubicBezTo>
                  <a:lnTo>
                    <a:pt x="941" y="7740"/>
                  </a:lnTo>
                  <a:cubicBezTo>
                    <a:pt x="381" y="7942"/>
                    <a:pt x="0" y="8478"/>
                    <a:pt x="0" y="9085"/>
                  </a:cubicBezTo>
                  <a:lnTo>
                    <a:pt x="0" y="11240"/>
                  </a:lnTo>
                  <a:cubicBezTo>
                    <a:pt x="0" y="11335"/>
                    <a:pt x="84" y="11407"/>
                    <a:pt x="167" y="11407"/>
                  </a:cubicBezTo>
                  <a:cubicBezTo>
                    <a:pt x="262" y="11407"/>
                    <a:pt x="334" y="11335"/>
                    <a:pt x="334" y="11240"/>
                  </a:cubicBezTo>
                  <a:lnTo>
                    <a:pt x="334" y="9085"/>
                  </a:lnTo>
                  <a:cubicBezTo>
                    <a:pt x="334" y="8621"/>
                    <a:pt x="619" y="8216"/>
                    <a:pt x="1048" y="8073"/>
                  </a:cubicBezTo>
                  <a:lnTo>
                    <a:pt x="1655" y="7859"/>
                  </a:lnTo>
                  <a:cubicBezTo>
                    <a:pt x="1774" y="8394"/>
                    <a:pt x="2036" y="8894"/>
                    <a:pt x="2465" y="9275"/>
                  </a:cubicBezTo>
                  <a:cubicBezTo>
                    <a:pt x="2905" y="9692"/>
                    <a:pt x="3489" y="9930"/>
                    <a:pt x="4096" y="9978"/>
                  </a:cubicBezTo>
                  <a:lnTo>
                    <a:pt x="4096" y="11240"/>
                  </a:lnTo>
                  <a:cubicBezTo>
                    <a:pt x="4096" y="11335"/>
                    <a:pt x="4167" y="11407"/>
                    <a:pt x="4263" y="11407"/>
                  </a:cubicBezTo>
                  <a:cubicBezTo>
                    <a:pt x="4346" y="11407"/>
                    <a:pt x="4418" y="11335"/>
                    <a:pt x="4418" y="11240"/>
                  </a:cubicBezTo>
                  <a:lnTo>
                    <a:pt x="4418" y="9978"/>
                  </a:lnTo>
                  <a:cubicBezTo>
                    <a:pt x="5037" y="9930"/>
                    <a:pt x="5596" y="9692"/>
                    <a:pt x="6061" y="9275"/>
                  </a:cubicBezTo>
                  <a:cubicBezTo>
                    <a:pt x="6477" y="8906"/>
                    <a:pt x="6739" y="8418"/>
                    <a:pt x="6858" y="7859"/>
                  </a:cubicBezTo>
                  <a:lnTo>
                    <a:pt x="7477" y="8073"/>
                  </a:lnTo>
                  <a:cubicBezTo>
                    <a:pt x="7906" y="8216"/>
                    <a:pt x="8192" y="8632"/>
                    <a:pt x="8192" y="9085"/>
                  </a:cubicBezTo>
                  <a:lnTo>
                    <a:pt x="8192" y="11240"/>
                  </a:lnTo>
                  <a:cubicBezTo>
                    <a:pt x="8192" y="11335"/>
                    <a:pt x="8263" y="11407"/>
                    <a:pt x="8347" y="11407"/>
                  </a:cubicBezTo>
                  <a:cubicBezTo>
                    <a:pt x="8442" y="11407"/>
                    <a:pt x="8513" y="11335"/>
                    <a:pt x="8513" y="11240"/>
                  </a:cubicBezTo>
                  <a:lnTo>
                    <a:pt x="8513" y="9085"/>
                  </a:lnTo>
                  <a:cubicBezTo>
                    <a:pt x="8561" y="8442"/>
                    <a:pt x="8192" y="7906"/>
                    <a:pt x="7620" y="7716"/>
                  </a:cubicBezTo>
                  <a:lnTo>
                    <a:pt x="6954" y="7478"/>
                  </a:lnTo>
                  <a:cubicBezTo>
                    <a:pt x="6954" y="7323"/>
                    <a:pt x="6870" y="7192"/>
                    <a:pt x="6715" y="7144"/>
                  </a:cubicBezTo>
                  <a:cubicBezTo>
                    <a:pt x="6334" y="7013"/>
                    <a:pt x="5942" y="6906"/>
                    <a:pt x="5537" y="6847"/>
                  </a:cubicBezTo>
                  <a:lnTo>
                    <a:pt x="5537" y="6751"/>
                  </a:lnTo>
                  <a:cubicBezTo>
                    <a:pt x="5799" y="6597"/>
                    <a:pt x="6013" y="6418"/>
                    <a:pt x="6192" y="6192"/>
                  </a:cubicBezTo>
                  <a:cubicBezTo>
                    <a:pt x="6370" y="6299"/>
                    <a:pt x="6584" y="6346"/>
                    <a:pt x="6787" y="6346"/>
                  </a:cubicBezTo>
                  <a:lnTo>
                    <a:pt x="6834" y="6346"/>
                  </a:lnTo>
                  <a:cubicBezTo>
                    <a:pt x="7442" y="6311"/>
                    <a:pt x="7954" y="5835"/>
                    <a:pt x="8013" y="5227"/>
                  </a:cubicBezTo>
                  <a:cubicBezTo>
                    <a:pt x="8025" y="5132"/>
                    <a:pt x="8025" y="5049"/>
                    <a:pt x="8013" y="4965"/>
                  </a:cubicBezTo>
                  <a:cubicBezTo>
                    <a:pt x="8013" y="4930"/>
                    <a:pt x="8001" y="4846"/>
                    <a:pt x="8061" y="4799"/>
                  </a:cubicBezTo>
                  <a:cubicBezTo>
                    <a:pt x="8263" y="4608"/>
                    <a:pt x="8382" y="4322"/>
                    <a:pt x="8382" y="4037"/>
                  </a:cubicBezTo>
                  <a:cubicBezTo>
                    <a:pt x="8382" y="3644"/>
                    <a:pt x="8180" y="3287"/>
                    <a:pt x="7835" y="3108"/>
                  </a:cubicBezTo>
                  <a:cubicBezTo>
                    <a:pt x="7823" y="3096"/>
                    <a:pt x="7799" y="3072"/>
                    <a:pt x="7799" y="3048"/>
                  </a:cubicBezTo>
                  <a:cubicBezTo>
                    <a:pt x="7847" y="2894"/>
                    <a:pt x="7847" y="2727"/>
                    <a:pt x="7799" y="2560"/>
                  </a:cubicBezTo>
                  <a:cubicBezTo>
                    <a:pt x="7716" y="2251"/>
                    <a:pt x="7466" y="2013"/>
                    <a:pt x="7168" y="1941"/>
                  </a:cubicBezTo>
                  <a:cubicBezTo>
                    <a:pt x="7107" y="1924"/>
                    <a:pt x="7052" y="1913"/>
                    <a:pt x="6999" y="1913"/>
                  </a:cubicBezTo>
                  <a:cubicBezTo>
                    <a:pt x="6980" y="1913"/>
                    <a:pt x="6961" y="1914"/>
                    <a:pt x="6942" y="1917"/>
                  </a:cubicBezTo>
                  <a:cubicBezTo>
                    <a:pt x="6882" y="1608"/>
                    <a:pt x="6692" y="1322"/>
                    <a:pt x="6406" y="1179"/>
                  </a:cubicBezTo>
                  <a:cubicBezTo>
                    <a:pt x="6299" y="596"/>
                    <a:pt x="5799" y="167"/>
                    <a:pt x="5180" y="167"/>
                  </a:cubicBezTo>
                  <a:cubicBezTo>
                    <a:pt x="5060" y="167"/>
                    <a:pt x="4941" y="179"/>
                    <a:pt x="4822" y="227"/>
                  </a:cubicBezTo>
                  <a:cubicBezTo>
                    <a:pt x="4644" y="72"/>
                    <a:pt x="4441" y="0"/>
                    <a:pt x="4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4" name="Google Shape;14304;p89"/>
            <p:cNvSpPr/>
            <p:nvPr/>
          </p:nvSpPr>
          <p:spPr>
            <a:xfrm>
              <a:off x="5459373" y="2530701"/>
              <a:ext cx="66813" cy="72832"/>
            </a:xfrm>
            <a:custGeom>
              <a:avLst/>
              <a:gdLst/>
              <a:ahLst/>
              <a:cxnLst/>
              <a:rect l="l" t="t" r="r" b="b"/>
              <a:pathLst>
                <a:path w="2109" h="2299" extrusionOk="0">
                  <a:moveTo>
                    <a:pt x="1060" y="346"/>
                  </a:moveTo>
                  <a:cubicBezTo>
                    <a:pt x="1263" y="346"/>
                    <a:pt x="1429" y="512"/>
                    <a:pt x="1429" y="727"/>
                  </a:cubicBezTo>
                  <a:cubicBezTo>
                    <a:pt x="1429" y="929"/>
                    <a:pt x="1263" y="1096"/>
                    <a:pt x="1060" y="1096"/>
                  </a:cubicBezTo>
                  <a:cubicBezTo>
                    <a:pt x="846" y="1096"/>
                    <a:pt x="679" y="929"/>
                    <a:pt x="679" y="727"/>
                  </a:cubicBezTo>
                  <a:cubicBezTo>
                    <a:pt x="679" y="512"/>
                    <a:pt x="846" y="346"/>
                    <a:pt x="1060" y="346"/>
                  </a:cubicBezTo>
                  <a:close/>
                  <a:moveTo>
                    <a:pt x="1775" y="1417"/>
                  </a:moveTo>
                  <a:cubicBezTo>
                    <a:pt x="1679" y="1739"/>
                    <a:pt x="1394" y="1965"/>
                    <a:pt x="1060" y="1965"/>
                  </a:cubicBezTo>
                  <a:cubicBezTo>
                    <a:pt x="715" y="1965"/>
                    <a:pt x="429" y="1727"/>
                    <a:pt x="358" y="1417"/>
                  </a:cubicBezTo>
                  <a:close/>
                  <a:moveTo>
                    <a:pt x="1060" y="0"/>
                  </a:moveTo>
                  <a:cubicBezTo>
                    <a:pt x="667" y="0"/>
                    <a:pt x="358" y="322"/>
                    <a:pt x="358" y="703"/>
                  </a:cubicBezTo>
                  <a:cubicBezTo>
                    <a:pt x="358" y="834"/>
                    <a:pt x="406" y="977"/>
                    <a:pt x="465" y="1072"/>
                  </a:cubicBezTo>
                  <a:lnTo>
                    <a:pt x="167" y="1072"/>
                  </a:lnTo>
                  <a:cubicBezTo>
                    <a:pt x="72" y="1072"/>
                    <a:pt x="1" y="1155"/>
                    <a:pt x="1" y="1239"/>
                  </a:cubicBezTo>
                  <a:cubicBezTo>
                    <a:pt x="1" y="1822"/>
                    <a:pt x="477" y="2298"/>
                    <a:pt x="1060" y="2298"/>
                  </a:cubicBezTo>
                  <a:cubicBezTo>
                    <a:pt x="1632" y="2298"/>
                    <a:pt x="2108" y="1822"/>
                    <a:pt x="2108" y="1239"/>
                  </a:cubicBezTo>
                  <a:cubicBezTo>
                    <a:pt x="2108" y="1155"/>
                    <a:pt x="2037" y="1072"/>
                    <a:pt x="1953" y="1072"/>
                  </a:cubicBezTo>
                  <a:lnTo>
                    <a:pt x="1656" y="1072"/>
                  </a:lnTo>
                  <a:cubicBezTo>
                    <a:pt x="1715" y="977"/>
                    <a:pt x="1751" y="834"/>
                    <a:pt x="1751" y="703"/>
                  </a:cubicBezTo>
                  <a:cubicBezTo>
                    <a:pt x="1751" y="322"/>
                    <a:pt x="1441"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5" name="Google Shape;14305;p89"/>
            <p:cNvSpPr/>
            <p:nvPr/>
          </p:nvSpPr>
          <p:spPr>
            <a:xfrm>
              <a:off x="5446923" y="2502854"/>
              <a:ext cx="23792" cy="16188"/>
            </a:xfrm>
            <a:custGeom>
              <a:avLst/>
              <a:gdLst/>
              <a:ahLst/>
              <a:cxnLst/>
              <a:rect l="l" t="t" r="r" b="b"/>
              <a:pathLst>
                <a:path w="751" h="511" extrusionOk="0">
                  <a:moveTo>
                    <a:pt x="560" y="1"/>
                  </a:moveTo>
                  <a:cubicBezTo>
                    <a:pt x="534" y="1"/>
                    <a:pt x="506" y="7"/>
                    <a:pt x="477" y="22"/>
                  </a:cubicBezTo>
                  <a:lnTo>
                    <a:pt x="120" y="201"/>
                  </a:lnTo>
                  <a:cubicBezTo>
                    <a:pt x="37" y="248"/>
                    <a:pt x="1" y="355"/>
                    <a:pt x="48" y="427"/>
                  </a:cubicBezTo>
                  <a:cubicBezTo>
                    <a:pt x="84" y="486"/>
                    <a:pt x="132" y="510"/>
                    <a:pt x="203" y="510"/>
                  </a:cubicBezTo>
                  <a:cubicBezTo>
                    <a:pt x="227" y="510"/>
                    <a:pt x="239" y="510"/>
                    <a:pt x="275" y="498"/>
                  </a:cubicBezTo>
                  <a:lnTo>
                    <a:pt x="632" y="320"/>
                  </a:lnTo>
                  <a:cubicBezTo>
                    <a:pt x="715" y="272"/>
                    <a:pt x="751" y="165"/>
                    <a:pt x="703" y="93"/>
                  </a:cubicBezTo>
                  <a:cubicBezTo>
                    <a:pt x="670" y="36"/>
                    <a:pt x="620" y="1"/>
                    <a:pt x="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06" name="Google Shape;14306;p89"/>
          <p:cNvGrpSpPr/>
          <p:nvPr/>
        </p:nvGrpSpPr>
        <p:grpSpPr>
          <a:xfrm>
            <a:off x="6255238" y="2236849"/>
            <a:ext cx="271244" cy="360994"/>
            <a:chOff x="6255238" y="2412249"/>
            <a:chExt cx="271244" cy="360994"/>
          </a:xfrm>
        </p:grpSpPr>
        <p:sp>
          <p:nvSpPr>
            <p:cNvPr id="14307" name="Google Shape;14307;p89"/>
            <p:cNvSpPr/>
            <p:nvPr/>
          </p:nvSpPr>
          <p:spPr>
            <a:xfrm>
              <a:off x="6351799" y="2554080"/>
              <a:ext cx="10613" cy="15872"/>
            </a:xfrm>
            <a:custGeom>
              <a:avLst/>
              <a:gdLst/>
              <a:ahLst/>
              <a:cxnLst/>
              <a:rect l="l" t="t" r="r" b="b"/>
              <a:pathLst>
                <a:path w="335" h="501" extrusionOk="0">
                  <a:moveTo>
                    <a:pt x="168" y="0"/>
                  </a:moveTo>
                  <a:cubicBezTo>
                    <a:pt x="72" y="0"/>
                    <a:pt x="1" y="72"/>
                    <a:pt x="1" y="167"/>
                  </a:cubicBezTo>
                  <a:lnTo>
                    <a:pt x="1" y="346"/>
                  </a:lnTo>
                  <a:cubicBezTo>
                    <a:pt x="1" y="429"/>
                    <a:pt x="72" y="501"/>
                    <a:pt x="168" y="501"/>
                  </a:cubicBezTo>
                  <a:cubicBezTo>
                    <a:pt x="251" y="501"/>
                    <a:pt x="334" y="429"/>
                    <a:pt x="334" y="346"/>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8" name="Google Shape;14308;p89"/>
            <p:cNvSpPr/>
            <p:nvPr/>
          </p:nvSpPr>
          <p:spPr>
            <a:xfrm>
              <a:off x="6419720" y="2554080"/>
              <a:ext cx="10581" cy="15872"/>
            </a:xfrm>
            <a:custGeom>
              <a:avLst/>
              <a:gdLst/>
              <a:ahLst/>
              <a:cxnLst/>
              <a:rect l="l" t="t" r="r" b="b"/>
              <a:pathLst>
                <a:path w="334" h="501" extrusionOk="0">
                  <a:moveTo>
                    <a:pt x="167" y="0"/>
                  </a:moveTo>
                  <a:cubicBezTo>
                    <a:pt x="71" y="0"/>
                    <a:pt x="0" y="72"/>
                    <a:pt x="0" y="167"/>
                  </a:cubicBezTo>
                  <a:lnTo>
                    <a:pt x="0" y="346"/>
                  </a:lnTo>
                  <a:cubicBezTo>
                    <a:pt x="0" y="429"/>
                    <a:pt x="71" y="501"/>
                    <a:pt x="167" y="501"/>
                  </a:cubicBezTo>
                  <a:cubicBezTo>
                    <a:pt x="250" y="501"/>
                    <a:pt x="321" y="429"/>
                    <a:pt x="321" y="346"/>
                  </a:cubicBezTo>
                  <a:lnTo>
                    <a:pt x="321"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9" name="Google Shape;14309;p89"/>
            <p:cNvSpPr/>
            <p:nvPr/>
          </p:nvSpPr>
          <p:spPr>
            <a:xfrm>
              <a:off x="6368399" y="2593775"/>
              <a:ext cx="45302" cy="15777"/>
            </a:xfrm>
            <a:custGeom>
              <a:avLst/>
              <a:gdLst/>
              <a:ahLst/>
              <a:cxnLst/>
              <a:rect l="l" t="t" r="r" b="b"/>
              <a:pathLst>
                <a:path w="1430" h="498" extrusionOk="0">
                  <a:moveTo>
                    <a:pt x="179" y="1"/>
                  </a:moveTo>
                  <a:cubicBezTo>
                    <a:pt x="135" y="1"/>
                    <a:pt x="90" y="15"/>
                    <a:pt x="60" y="45"/>
                  </a:cubicBezTo>
                  <a:cubicBezTo>
                    <a:pt x="1" y="105"/>
                    <a:pt x="1" y="224"/>
                    <a:pt x="60" y="283"/>
                  </a:cubicBezTo>
                  <a:cubicBezTo>
                    <a:pt x="203" y="426"/>
                    <a:pt x="441" y="498"/>
                    <a:pt x="715" y="498"/>
                  </a:cubicBezTo>
                  <a:cubicBezTo>
                    <a:pt x="977" y="498"/>
                    <a:pt x="1215" y="414"/>
                    <a:pt x="1370" y="283"/>
                  </a:cubicBezTo>
                  <a:cubicBezTo>
                    <a:pt x="1430" y="200"/>
                    <a:pt x="1430" y="105"/>
                    <a:pt x="1370" y="45"/>
                  </a:cubicBezTo>
                  <a:cubicBezTo>
                    <a:pt x="1340" y="15"/>
                    <a:pt x="1299" y="1"/>
                    <a:pt x="1255" y="1"/>
                  </a:cubicBezTo>
                  <a:cubicBezTo>
                    <a:pt x="1212" y="1"/>
                    <a:pt x="1168" y="15"/>
                    <a:pt x="1132" y="45"/>
                  </a:cubicBezTo>
                  <a:cubicBezTo>
                    <a:pt x="1072" y="105"/>
                    <a:pt x="918" y="176"/>
                    <a:pt x="715" y="176"/>
                  </a:cubicBezTo>
                  <a:cubicBezTo>
                    <a:pt x="501" y="176"/>
                    <a:pt x="358" y="105"/>
                    <a:pt x="298" y="45"/>
                  </a:cubicBezTo>
                  <a:cubicBezTo>
                    <a:pt x="269" y="15"/>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0" name="Google Shape;14310;p89"/>
            <p:cNvSpPr/>
            <p:nvPr/>
          </p:nvSpPr>
          <p:spPr>
            <a:xfrm>
              <a:off x="6255238" y="2412249"/>
              <a:ext cx="271244" cy="360994"/>
            </a:xfrm>
            <a:custGeom>
              <a:avLst/>
              <a:gdLst/>
              <a:ahLst/>
              <a:cxnLst/>
              <a:rect l="l" t="t" r="r" b="b"/>
              <a:pathLst>
                <a:path w="8562" h="11395" extrusionOk="0">
                  <a:moveTo>
                    <a:pt x="4287" y="334"/>
                  </a:moveTo>
                  <a:cubicBezTo>
                    <a:pt x="5621" y="334"/>
                    <a:pt x="6442" y="751"/>
                    <a:pt x="6442" y="1072"/>
                  </a:cubicBezTo>
                  <a:lnTo>
                    <a:pt x="6442" y="1489"/>
                  </a:lnTo>
                  <a:cubicBezTo>
                    <a:pt x="5823" y="1215"/>
                    <a:pt x="5073" y="1084"/>
                    <a:pt x="4287" y="1084"/>
                  </a:cubicBezTo>
                  <a:cubicBezTo>
                    <a:pt x="3501" y="1084"/>
                    <a:pt x="2763" y="1227"/>
                    <a:pt x="2132" y="1489"/>
                  </a:cubicBezTo>
                  <a:lnTo>
                    <a:pt x="2132" y="1072"/>
                  </a:lnTo>
                  <a:cubicBezTo>
                    <a:pt x="2132" y="775"/>
                    <a:pt x="2942" y="334"/>
                    <a:pt x="4287" y="334"/>
                  </a:cubicBezTo>
                  <a:close/>
                  <a:moveTo>
                    <a:pt x="4299" y="1394"/>
                  </a:moveTo>
                  <a:cubicBezTo>
                    <a:pt x="5263" y="1394"/>
                    <a:pt x="6168" y="1632"/>
                    <a:pt x="6859" y="2049"/>
                  </a:cubicBezTo>
                  <a:cubicBezTo>
                    <a:pt x="7514" y="2453"/>
                    <a:pt x="7871" y="2989"/>
                    <a:pt x="7871" y="3549"/>
                  </a:cubicBezTo>
                  <a:cubicBezTo>
                    <a:pt x="7871" y="3882"/>
                    <a:pt x="7740" y="4204"/>
                    <a:pt x="7478" y="4501"/>
                  </a:cubicBezTo>
                  <a:lnTo>
                    <a:pt x="7478" y="3549"/>
                  </a:lnTo>
                  <a:cubicBezTo>
                    <a:pt x="7478" y="3084"/>
                    <a:pt x="7180" y="2656"/>
                    <a:pt x="6633" y="2334"/>
                  </a:cubicBezTo>
                  <a:cubicBezTo>
                    <a:pt x="6608" y="2318"/>
                    <a:pt x="6579" y="2310"/>
                    <a:pt x="6550" y="2310"/>
                  </a:cubicBezTo>
                  <a:cubicBezTo>
                    <a:pt x="6495" y="2310"/>
                    <a:pt x="6438" y="2339"/>
                    <a:pt x="6406" y="2394"/>
                  </a:cubicBezTo>
                  <a:cubicBezTo>
                    <a:pt x="6371" y="2465"/>
                    <a:pt x="6395" y="2572"/>
                    <a:pt x="6466" y="2608"/>
                  </a:cubicBezTo>
                  <a:cubicBezTo>
                    <a:pt x="6918" y="2882"/>
                    <a:pt x="7157" y="3204"/>
                    <a:pt x="7157" y="3537"/>
                  </a:cubicBezTo>
                  <a:lnTo>
                    <a:pt x="7157" y="6394"/>
                  </a:lnTo>
                  <a:cubicBezTo>
                    <a:pt x="7157" y="6990"/>
                    <a:pt x="7299" y="7490"/>
                    <a:pt x="7418" y="7823"/>
                  </a:cubicBezTo>
                  <a:cubicBezTo>
                    <a:pt x="7454" y="7906"/>
                    <a:pt x="7418" y="8002"/>
                    <a:pt x="7359" y="8049"/>
                  </a:cubicBezTo>
                  <a:cubicBezTo>
                    <a:pt x="7157" y="8216"/>
                    <a:pt x="6847" y="8407"/>
                    <a:pt x="6395" y="8573"/>
                  </a:cubicBezTo>
                  <a:lnTo>
                    <a:pt x="5894" y="8383"/>
                  </a:lnTo>
                  <a:cubicBezTo>
                    <a:pt x="5668" y="8311"/>
                    <a:pt x="5537" y="8109"/>
                    <a:pt x="5537" y="7871"/>
                  </a:cubicBezTo>
                  <a:lnTo>
                    <a:pt x="5537" y="7144"/>
                  </a:lnTo>
                  <a:cubicBezTo>
                    <a:pt x="6275" y="6704"/>
                    <a:pt x="6787" y="5906"/>
                    <a:pt x="6787" y="4978"/>
                  </a:cubicBezTo>
                  <a:lnTo>
                    <a:pt x="6787" y="4263"/>
                  </a:lnTo>
                  <a:cubicBezTo>
                    <a:pt x="6787" y="3775"/>
                    <a:pt x="6383" y="3394"/>
                    <a:pt x="5906" y="3394"/>
                  </a:cubicBezTo>
                  <a:lnTo>
                    <a:pt x="5621" y="3394"/>
                  </a:lnTo>
                  <a:lnTo>
                    <a:pt x="4775" y="2537"/>
                  </a:lnTo>
                  <a:cubicBezTo>
                    <a:pt x="4744" y="2514"/>
                    <a:pt x="4703" y="2495"/>
                    <a:pt x="4662" y="2495"/>
                  </a:cubicBezTo>
                  <a:cubicBezTo>
                    <a:pt x="4640" y="2495"/>
                    <a:pt x="4617" y="2501"/>
                    <a:pt x="4597" y="2513"/>
                  </a:cubicBezTo>
                  <a:cubicBezTo>
                    <a:pt x="4537" y="2537"/>
                    <a:pt x="4490" y="2596"/>
                    <a:pt x="4490" y="2656"/>
                  </a:cubicBezTo>
                  <a:lnTo>
                    <a:pt x="4490" y="3382"/>
                  </a:lnTo>
                  <a:lnTo>
                    <a:pt x="3585" y="3382"/>
                  </a:lnTo>
                  <a:cubicBezTo>
                    <a:pt x="3489" y="3382"/>
                    <a:pt x="3418" y="3465"/>
                    <a:pt x="3418" y="3549"/>
                  </a:cubicBezTo>
                  <a:cubicBezTo>
                    <a:pt x="3418" y="3644"/>
                    <a:pt x="3489" y="3715"/>
                    <a:pt x="3585" y="3715"/>
                  </a:cubicBezTo>
                  <a:lnTo>
                    <a:pt x="4656" y="3715"/>
                  </a:lnTo>
                  <a:cubicBezTo>
                    <a:pt x="4740" y="3715"/>
                    <a:pt x="4823" y="3644"/>
                    <a:pt x="4823" y="3549"/>
                  </a:cubicBezTo>
                  <a:lnTo>
                    <a:pt x="4823" y="3061"/>
                  </a:lnTo>
                  <a:lnTo>
                    <a:pt x="5430" y="3668"/>
                  </a:lnTo>
                  <a:cubicBezTo>
                    <a:pt x="5454" y="3704"/>
                    <a:pt x="5502" y="3715"/>
                    <a:pt x="5549" y="3715"/>
                  </a:cubicBezTo>
                  <a:lnTo>
                    <a:pt x="5906" y="3715"/>
                  </a:lnTo>
                  <a:cubicBezTo>
                    <a:pt x="6204" y="3715"/>
                    <a:pt x="6454" y="3954"/>
                    <a:pt x="6454" y="4263"/>
                  </a:cubicBezTo>
                  <a:lnTo>
                    <a:pt x="6454" y="4978"/>
                  </a:lnTo>
                  <a:cubicBezTo>
                    <a:pt x="6454" y="6168"/>
                    <a:pt x="5490" y="7144"/>
                    <a:pt x="4299" y="7144"/>
                  </a:cubicBezTo>
                  <a:cubicBezTo>
                    <a:pt x="3108" y="7144"/>
                    <a:pt x="2144" y="6168"/>
                    <a:pt x="2144" y="4978"/>
                  </a:cubicBezTo>
                  <a:lnTo>
                    <a:pt x="2144" y="4263"/>
                  </a:lnTo>
                  <a:cubicBezTo>
                    <a:pt x="2144" y="3966"/>
                    <a:pt x="2382" y="3715"/>
                    <a:pt x="2692" y="3715"/>
                  </a:cubicBezTo>
                  <a:lnTo>
                    <a:pt x="2870" y="3715"/>
                  </a:lnTo>
                  <a:cubicBezTo>
                    <a:pt x="2954" y="3715"/>
                    <a:pt x="3037" y="3644"/>
                    <a:pt x="3037" y="3549"/>
                  </a:cubicBezTo>
                  <a:cubicBezTo>
                    <a:pt x="3037" y="3465"/>
                    <a:pt x="2954" y="3382"/>
                    <a:pt x="2870" y="3382"/>
                  </a:cubicBezTo>
                  <a:lnTo>
                    <a:pt x="2692" y="3382"/>
                  </a:lnTo>
                  <a:cubicBezTo>
                    <a:pt x="2204" y="3382"/>
                    <a:pt x="1811" y="3787"/>
                    <a:pt x="1811" y="4263"/>
                  </a:cubicBezTo>
                  <a:lnTo>
                    <a:pt x="1811" y="4978"/>
                  </a:lnTo>
                  <a:cubicBezTo>
                    <a:pt x="1811" y="5906"/>
                    <a:pt x="2323" y="6704"/>
                    <a:pt x="3061" y="7133"/>
                  </a:cubicBezTo>
                  <a:lnTo>
                    <a:pt x="3061" y="7871"/>
                  </a:lnTo>
                  <a:cubicBezTo>
                    <a:pt x="3061" y="8109"/>
                    <a:pt x="2918" y="8299"/>
                    <a:pt x="2704" y="8383"/>
                  </a:cubicBezTo>
                  <a:lnTo>
                    <a:pt x="2204" y="8561"/>
                  </a:lnTo>
                  <a:cubicBezTo>
                    <a:pt x="1751" y="8407"/>
                    <a:pt x="1430" y="8204"/>
                    <a:pt x="1251" y="8061"/>
                  </a:cubicBezTo>
                  <a:cubicBezTo>
                    <a:pt x="1168" y="8014"/>
                    <a:pt x="1144" y="7930"/>
                    <a:pt x="1192" y="7835"/>
                  </a:cubicBezTo>
                  <a:cubicBezTo>
                    <a:pt x="1311" y="7514"/>
                    <a:pt x="1453" y="7002"/>
                    <a:pt x="1453" y="6406"/>
                  </a:cubicBezTo>
                  <a:lnTo>
                    <a:pt x="1453" y="3549"/>
                  </a:lnTo>
                  <a:cubicBezTo>
                    <a:pt x="1453" y="2775"/>
                    <a:pt x="2763" y="2108"/>
                    <a:pt x="4311" y="2108"/>
                  </a:cubicBezTo>
                  <a:cubicBezTo>
                    <a:pt x="4859" y="2108"/>
                    <a:pt x="5394" y="2180"/>
                    <a:pt x="5859" y="2346"/>
                  </a:cubicBezTo>
                  <a:cubicBezTo>
                    <a:pt x="5878" y="2351"/>
                    <a:pt x="5896" y="2353"/>
                    <a:pt x="5914" y="2353"/>
                  </a:cubicBezTo>
                  <a:cubicBezTo>
                    <a:pt x="5985" y="2353"/>
                    <a:pt x="6044" y="2315"/>
                    <a:pt x="6073" y="2239"/>
                  </a:cubicBezTo>
                  <a:cubicBezTo>
                    <a:pt x="6097" y="2156"/>
                    <a:pt x="6049" y="2061"/>
                    <a:pt x="5966" y="2037"/>
                  </a:cubicBezTo>
                  <a:cubicBezTo>
                    <a:pt x="5478" y="1870"/>
                    <a:pt x="4894" y="1775"/>
                    <a:pt x="4311" y="1775"/>
                  </a:cubicBezTo>
                  <a:cubicBezTo>
                    <a:pt x="3478" y="1775"/>
                    <a:pt x="2692" y="1953"/>
                    <a:pt x="2096" y="2275"/>
                  </a:cubicBezTo>
                  <a:cubicBezTo>
                    <a:pt x="1465" y="2596"/>
                    <a:pt x="1108" y="3061"/>
                    <a:pt x="1108" y="3549"/>
                  </a:cubicBezTo>
                  <a:lnTo>
                    <a:pt x="1108" y="4501"/>
                  </a:lnTo>
                  <a:cubicBezTo>
                    <a:pt x="858" y="4204"/>
                    <a:pt x="727" y="3882"/>
                    <a:pt x="727" y="3549"/>
                  </a:cubicBezTo>
                  <a:cubicBezTo>
                    <a:pt x="727" y="2989"/>
                    <a:pt x="1084" y="2465"/>
                    <a:pt x="1739" y="2049"/>
                  </a:cubicBezTo>
                  <a:cubicBezTo>
                    <a:pt x="2418" y="1632"/>
                    <a:pt x="3335" y="1394"/>
                    <a:pt x="4299" y="1394"/>
                  </a:cubicBezTo>
                  <a:close/>
                  <a:moveTo>
                    <a:pt x="5192" y="7323"/>
                  </a:moveTo>
                  <a:lnTo>
                    <a:pt x="5192" y="7883"/>
                  </a:lnTo>
                  <a:cubicBezTo>
                    <a:pt x="5192" y="8252"/>
                    <a:pt x="5430" y="8585"/>
                    <a:pt x="5775" y="8716"/>
                  </a:cubicBezTo>
                  <a:lnTo>
                    <a:pt x="6430" y="8942"/>
                  </a:lnTo>
                  <a:cubicBezTo>
                    <a:pt x="6264" y="9323"/>
                    <a:pt x="5978" y="9669"/>
                    <a:pt x="5621" y="9919"/>
                  </a:cubicBezTo>
                  <a:cubicBezTo>
                    <a:pt x="5240" y="10204"/>
                    <a:pt x="4763" y="10359"/>
                    <a:pt x="4287" y="10359"/>
                  </a:cubicBezTo>
                  <a:cubicBezTo>
                    <a:pt x="3347" y="10359"/>
                    <a:pt x="2501" y="9788"/>
                    <a:pt x="2144" y="8942"/>
                  </a:cubicBezTo>
                  <a:lnTo>
                    <a:pt x="2799" y="8716"/>
                  </a:lnTo>
                  <a:cubicBezTo>
                    <a:pt x="3156" y="8597"/>
                    <a:pt x="3382" y="8252"/>
                    <a:pt x="3382" y="7883"/>
                  </a:cubicBezTo>
                  <a:lnTo>
                    <a:pt x="3382" y="7323"/>
                  </a:lnTo>
                  <a:cubicBezTo>
                    <a:pt x="3656" y="7418"/>
                    <a:pt x="3954" y="7478"/>
                    <a:pt x="4287" y="7478"/>
                  </a:cubicBezTo>
                  <a:cubicBezTo>
                    <a:pt x="4597" y="7478"/>
                    <a:pt x="4906" y="7418"/>
                    <a:pt x="5192" y="7323"/>
                  </a:cubicBezTo>
                  <a:close/>
                  <a:moveTo>
                    <a:pt x="4263" y="1"/>
                  </a:moveTo>
                  <a:cubicBezTo>
                    <a:pt x="3061" y="1"/>
                    <a:pt x="1787" y="370"/>
                    <a:pt x="1787" y="1048"/>
                  </a:cubicBezTo>
                  <a:lnTo>
                    <a:pt x="1787" y="1632"/>
                  </a:lnTo>
                  <a:cubicBezTo>
                    <a:pt x="1692" y="1680"/>
                    <a:pt x="1620" y="1727"/>
                    <a:pt x="1525" y="1787"/>
                  </a:cubicBezTo>
                  <a:cubicBezTo>
                    <a:pt x="775" y="2263"/>
                    <a:pt x="358" y="2882"/>
                    <a:pt x="358" y="3573"/>
                  </a:cubicBezTo>
                  <a:cubicBezTo>
                    <a:pt x="358" y="4085"/>
                    <a:pt x="608" y="4573"/>
                    <a:pt x="1072" y="5001"/>
                  </a:cubicBezTo>
                  <a:lnTo>
                    <a:pt x="1072" y="6406"/>
                  </a:lnTo>
                  <a:cubicBezTo>
                    <a:pt x="1072" y="6978"/>
                    <a:pt x="918" y="7478"/>
                    <a:pt x="811" y="7716"/>
                  </a:cubicBezTo>
                  <a:cubicBezTo>
                    <a:pt x="727" y="7942"/>
                    <a:pt x="799" y="8192"/>
                    <a:pt x="989" y="8335"/>
                  </a:cubicBezTo>
                  <a:cubicBezTo>
                    <a:pt x="1144" y="8430"/>
                    <a:pt x="1370" y="8585"/>
                    <a:pt x="1680" y="8728"/>
                  </a:cubicBezTo>
                  <a:lnTo>
                    <a:pt x="811" y="9049"/>
                  </a:lnTo>
                  <a:cubicBezTo>
                    <a:pt x="322" y="9228"/>
                    <a:pt x="1" y="9681"/>
                    <a:pt x="1" y="10204"/>
                  </a:cubicBezTo>
                  <a:lnTo>
                    <a:pt x="1" y="11228"/>
                  </a:lnTo>
                  <a:cubicBezTo>
                    <a:pt x="1" y="11324"/>
                    <a:pt x="72" y="11395"/>
                    <a:pt x="156" y="11395"/>
                  </a:cubicBezTo>
                  <a:cubicBezTo>
                    <a:pt x="251" y="11395"/>
                    <a:pt x="322" y="11324"/>
                    <a:pt x="322" y="11228"/>
                  </a:cubicBezTo>
                  <a:lnTo>
                    <a:pt x="322" y="10204"/>
                  </a:lnTo>
                  <a:cubicBezTo>
                    <a:pt x="322" y="9823"/>
                    <a:pt x="560" y="9478"/>
                    <a:pt x="918" y="9359"/>
                  </a:cubicBezTo>
                  <a:lnTo>
                    <a:pt x="1799" y="9038"/>
                  </a:lnTo>
                  <a:cubicBezTo>
                    <a:pt x="2215" y="10026"/>
                    <a:pt x="3180" y="10681"/>
                    <a:pt x="4251" y="10681"/>
                  </a:cubicBezTo>
                  <a:cubicBezTo>
                    <a:pt x="4799" y="10681"/>
                    <a:pt x="5335" y="10514"/>
                    <a:pt x="5787" y="10192"/>
                  </a:cubicBezTo>
                  <a:cubicBezTo>
                    <a:pt x="6204" y="9895"/>
                    <a:pt x="6514" y="9502"/>
                    <a:pt x="6704" y="9038"/>
                  </a:cubicBezTo>
                  <a:lnTo>
                    <a:pt x="7585" y="9359"/>
                  </a:lnTo>
                  <a:cubicBezTo>
                    <a:pt x="7942" y="9490"/>
                    <a:pt x="8180" y="9835"/>
                    <a:pt x="8180" y="10204"/>
                  </a:cubicBezTo>
                  <a:lnTo>
                    <a:pt x="8180" y="11228"/>
                  </a:lnTo>
                  <a:cubicBezTo>
                    <a:pt x="8180" y="11324"/>
                    <a:pt x="8252" y="11395"/>
                    <a:pt x="8347" y="11395"/>
                  </a:cubicBezTo>
                  <a:cubicBezTo>
                    <a:pt x="8431" y="11395"/>
                    <a:pt x="8514" y="11324"/>
                    <a:pt x="8514" y="11228"/>
                  </a:cubicBezTo>
                  <a:lnTo>
                    <a:pt x="8514" y="10204"/>
                  </a:lnTo>
                  <a:cubicBezTo>
                    <a:pt x="8561" y="9681"/>
                    <a:pt x="8216" y="9204"/>
                    <a:pt x="7728" y="9049"/>
                  </a:cubicBezTo>
                  <a:lnTo>
                    <a:pt x="6859" y="8728"/>
                  </a:lnTo>
                  <a:cubicBezTo>
                    <a:pt x="7157" y="8585"/>
                    <a:pt x="7395" y="8454"/>
                    <a:pt x="7549" y="8335"/>
                  </a:cubicBezTo>
                  <a:cubicBezTo>
                    <a:pt x="7740" y="8192"/>
                    <a:pt x="7811" y="7942"/>
                    <a:pt x="7728" y="7716"/>
                  </a:cubicBezTo>
                  <a:cubicBezTo>
                    <a:pt x="7633" y="7466"/>
                    <a:pt x="7466" y="6978"/>
                    <a:pt x="7466" y="6406"/>
                  </a:cubicBezTo>
                  <a:lnTo>
                    <a:pt x="7466" y="5001"/>
                  </a:lnTo>
                  <a:cubicBezTo>
                    <a:pt x="7930" y="4585"/>
                    <a:pt x="8180" y="4085"/>
                    <a:pt x="8180" y="3573"/>
                  </a:cubicBezTo>
                  <a:cubicBezTo>
                    <a:pt x="8180" y="2882"/>
                    <a:pt x="7764" y="2263"/>
                    <a:pt x="7002" y="1787"/>
                  </a:cubicBezTo>
                  <a:cubicBezTo>
                    <a:pt x="6930" y="1739"/>
                    <a:pt x="6847" y="1680"/>
                    <a:pt x="6752" y="1632"/>
                  </a:cubicBezTo>
                  <a:lnTo>
                    <a:pt x="6752" y="1048"/>
                  </a:lnTo>
                  <a:cubicBezTo>
                    <a:pt x="6752" y="370"/>
                    <a:pt x="5478" y="1"/>
                    <a:pt x="4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1" name="Google Shape;14311;p89"/>
            <p:cNvSpPr/>
            <p:nvPr/>
          </p:nvSpPr>
          <p:spPr>
            <a:xfrm>
              <a:off x="6345779" y="2535167"/>
              <a:ext cx="22651" cy="12545"/>
            </a:xfrm>
            <a:custGeom>
              <a:avLst/>
              <a:gdLst/>
              <a:ahLst/>
              <a:cxnLst/>
              <a:rect l="l" t="t" r="r" b="b"/>
              <a:pathLst>
                <a:path w="715" h="396" extrusionOk="0">
                  <a:moveTo>
                    <a:pt x="529" y="0"/>
                  </a:moveTo>
                  <a:cubicBezTo>
                    <a:pt x="520" y="0"/>
                    <a:pt x="510" y="1"/>
                    <a:pt x="500" y="2"/>
                  </a:cubicBezTo>
                  <a:lnTo>
                    <a:pt x="143" y="74"/>
                  </a:lnTo>
                  <a:cubicBezTo>
                    <a:pt x="60" y="86"/>
                    <a:pt x="0" y="181"/>
                    <a:pt x="12" y="264"/>
                  </a:cubicBezTo>
                  <a:cubicBezTo>
                    <a:pt x="24" y="336"/>
                    <a:pt x="96" y="395"/>
                    <a:pt x="179" y="395"/>
                  </a:cubicBezTo>
                  <a:lnTo>
                    <a:pt x="203" y="395"/>
                  </a:lnTo>
                  <a:lnTo>
                    <a:pt x="560" y="324"/>
                  </a:lnTo>
                  <a:cubicBezTo>
                    <a:pt x="667" y="312"/>
                    <a:pt x="715" y="228"/>
                    <a:pt x="703" y="133"/>
                  </a:cubicBezTo>
                  <a:cubicBezTo>
                    <a:pt x="681" y="48"/>
                    <a:pt x="612" y="0"/>
                    <a:pt x="5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2" name="Google Shape;14312;p89"/>
            <p:cNvSpPr/>
            <p:nvPr/>
          </p:nvSpPr>
          <p:spPr>
            <a:xfrm>
              <a:off x="6413670" y="2535167"/>
              <a:ext cx="22651" cy="12545"/>
            </a:xfrm>
            <a:custGeom>
              <a:avLst/>
              <a:gdLst/>
              <a:ahLst/>
              <a:cxnLst/>
              <a:rect l="l" t="t" r="r" b="b"/>
              <a:pathLst>
                <a:path w="715" h="396" extrusionOk="0">
                  <a:moveTo>
                    <a:pt x="177" y="0"/>
                  </a:moveTo>
                  <a:cubicBezTo>
                    <a:pt x="101" y="0"/>
                    <a:pt x="23" y="48"/>
                    <a:pt x="12" y="133"/>
                  </a:cubicBezTo>
                  <a:cubicBezTo>
                    <a:pt x="1" y="228"/>
                    <a:pt x="60" y="312"/>
                    <a:pt x="143" y="324"/>
                  </a:cubicBezTo>
                  <a:lnTo>
                    <a:pt x="501" y="395"/>
                  </a:lnTo>
                  <a:lnTo>
                    <a:pt x="536" y="395"/>
                  </a:lnTo>
                  <a:cubicBezTo>
                    <a:pt x="608" y="395"/>
                    <a:pt x="679" y="336"/>
                    <a:pt x="703" y="264"/>
                  </a:cubicBezTo>
                  <a:cubicBezTo>
                    <a:pt x="715" y="193"/>
                    <a:pt x="655" y="109"/>
                    <a:pt x="560" y="74"/>
                  </a:cubicBezTo>
                  <a:lnTo>
                    <a:pt x="203" y="2"/>
                  </a:lnTo>
                  <a:cubicBezTo>
                    <a:pt x="194" y="1"/>
                    <a:pt x="186"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13" name="Google Shape;14313;p89"/>
          <p:cNvGrpSpPr/>
          <p:nvPr/>
        </p:nvGrpSpPr>
        <p:grpSpPr>
          <a:xfrm>
            <a:off x="2185372" y="1782399"/>
            <a:ext cx="366664" cy="366981"/>
            <a:chOff x="2185372" y="1957799"/>
            <a:chExt cx="366664" cy="366981"/>
          </a:xfrm>
        </p:grpSpPr>
        <p:sp>
          <p:nvSpPr>
            <p:cNvPr id="14314" name="Google Shape;14314;p89"/>
            <p:cNvSpPr/>
            <p:nvPr/>
          </p:nvSpPr>
          <p:spPr>
            <a:xfrm>
              <a:off x="2228742" y="2000853"/>
              <a:ext cx="75082" cy="74226"/>
            </a:xfrm>
            <a:custGeom>
              <a:avLst/>
              <a:gdLst/>
              <a:ahLst/>
              <a:cxnLst/>
              <a:rect l="l" t="t" r="r" b="b"/>
              <a:pathLst>
                <a:path w="2370" h="2343" extrusionOk="0">
                  <a:moveTo>
                    <a:pt x="179" y="0"/>
                  </a:moveTo>
                  <a:cubicBezTo>
                    <a:pt x="135" y="0"/>
                    <a:pt x="90" y="15"/>
                    <a:pt x="60" y="45"/>
                  </a:cubicBezTo>
                  <a:cubicBezTo>
                    <a:pt x="1" y="104"/>
                    <a:pt x="1" y="223"/>
                    <a:pt x="60" y="283"/>
                  </a:cubicBezTo>
                  <a:lnTo>
                    <a:pt x="2072" y="2295"/>
                  </a:lnTo>
                  <a:cubicBezTo>
                    <a:pt x="2096" y="2331"/>
                    <a:pt x="2144" y="2343"/>
                    <a:pt x="2191" y="2343"/>
                  </a:cubicBezTo>
                  <a:cubicBezTo>
                    <a:pt x="2227" y="2343"/>
                    <a:pt x="2275" y="2331"/>
                    <a:pt x="2310" y="2295"/>
                  </a:cubicBezTo>
                  <a:cubicBezTo>
                    <a:pt x="2370" y="2235"/>
                    <a:pt x="2370" y="2116"/>
                    <a:pt x="2310" y="2057"/>
                  </a:cubicBezTo>
                  <a:lnTo>
                    <a:pt x="298" y="45"/>
                  </a:lnTo>
                  <a:cubicBezTo>
                    <a:pt x="269"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5" name="Google Shape;14315;p89"/>
            <p:cNvSpPr/>
            <p:nvPr/>
          </p:nvSpPr>
          <p:spPr>
            <a:xfrm>
              <a:off x="2188001" y="2067159"/>
              <a:ext cx="98873" cy="35070"/>
            </a:xfrm>
            <a:custGeom>
              <a:avLst/>
              <a:gdLst/>
              <a:ahLst/>
              <a:cxnLst/>
              <a:rect l="l" t="t" r="r" b="b"/>
              <a:pathLst>
                <a:path w="3121" h="1107" extrusionOk="0">
                  <a:moveTo>
                    <a:pt x="188" y="1"/>
                  </a:moveTo>
                  <a:cubicBezTo>
                    <a:pt x="120" y="1"/>
                    <a:pt x="56" y="54"/>
                    <a:pt x="37" y="131"/>
                  </a:cubicBezTo>
                  <a:cubicBezTo>
                    <a:pt x="1" y="214"/>
                    <a:pt x="60" y="309"/>
                    <a:pt x="156" y="333"/>
                  </a:cubicBezTo>
                  <a:lnTo>
                    <a:pt x="2882" y="1107"/>
                  </a:lnTo>
                  <a:lnTo>
                    <a:pt x="2918" y="1107"/>
                  </a:lnTo>
                  <a:cubicBezTo>
                    <a:pt x="3001" y="1107"/>
                    <a:pt x="3073" y="1071"/>
                    <a:pt x="3085" y="988"/>
                  </a:cubicBezTo>
                  <a:cubicBezTo>
                    <a:pt x="3120" y="904"/>
                    <a:pt x="3061" y="809"/>
                    <a:pt x="2965" y="785"/>
                  </a:cubicBezTo>
                  <a:lnTo>
                    <a:pt x="239" y="11"/>
                  </a:lnTo>
                  <a:cubicBezTo>
                    <a:pt x="222" y="4"/>
                    <a:pt x="205"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6" name="Google Shape;14316;p89"/>
            <p:cNvSpPr/>
            <p:nvPr/>
          </p:nvSpPr>
          <p:spPr>
            <a:xfrm>
              <a:off x="2185372" y="2119114"/>
              <a:ext cx="97733" cy="37066"/>
            </a:xfrm>
            <a:custGeom>
              <a:avLst/>
              <a:gdLst/>
              <a:ahLst/>
              <a:cxnLst/>
              <a:rect l="l" t="t" r="r" b="b"/>
              <a:pathLst>
                <a:path w="3085" h="1170" extrusionOk="0">
                  <a:moveTo>
                    <a:pt x="2872" y="1"/>
                  </a:moveTo>
                  <a:cubicBezTo>
                    <a:pt x="2863" y="1"/>
                    <a:pt x="2855" y="1"/>
                    <a:pt x="2846" y="3"/>
                  </a:cubicBezTo>
                  <a:lnTo>
                    <a:pt x="131" y="836"/>
                  </a:lnTo>
                  <a:cubicBezTo>
                    <a:pt x="48" y="872"/>
                    <a:pt x="0" y="955"/>
                    <a:pt x="12" y="1050"/>
                  </a:cubicBezTo>
                  <a:cubicBezTo>
                    <a:pt x="48" y="1122"/>
                    <a:pt x="108" y="1169"/>
                    <a:pt x="179" y="1169"/>
                  </a:cubicBezTo>
                  <a:cubicBezTo>
                    <a:pt x="191" y="1169"/>
                    <a:pt x="203" y="1169"/>
                    <a:pt x="227" y="1158"/>
                  </a:cubicBezTo>
                  <a:lnTo>
                    <a:pt x="2929" y="324"/>
                  </a:lnTo>
                  <a:cubicBezTo>
                    <a:pt x="3037" y="300"/>
                    <a:pt x="3084" y="217"/>
                    <a:pt x="3048" y="122"/>
                  </a:cubicBezTo>
                  <a:cubicBezTo>
                    <a:pt x="3027" y="47"/>
                    <a:pt x="2948" y="1"/>
                    <a:pt x="28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7" name="Google Shape;14317;p89"/>
            <p:cNvSpPr/>
            <p:nvPr/>
          </p:nvSpPr>
          <p:spPr>
            <a:xfrm>
              <a:off x="2294763" y="1960587"/>
              <a:ext cx="36242" cy="97131"/>
            </a:xfrm>
            <a:custGeom>
              <a:avLst/>
              <a:gdLst/>
              <a:ahLst/>
              <a:cxnLst/>
              <a:rect l="l" t="t" r="r" b="b"/>
              <a:pathLst>
                <a:path w="1144" h="3066" extrusionOk="0">
                  <a:moveTo>
                    <a:pt x="185" y="1"/>
                  </a:moveTo>
                  <a:cubicBezTo>
                    <a:pt x="172" y="1"/>
                    <a:pt x="158" y="2"/>
                    <a:pt x="143" y="6"/>
                  </a:cubicBezTo>
                  <a:cubicBezTo>
                    <a:pt x="60" y="42"/>
                    <a:pt x="0" y="125"/>
                    <a:pt x="24" y="220"/>
                  </a:cubicBezTo>
                  <a:lnTo>
                    <a:pt x="798" y="2947"/>
                  </a:lnTo>
                  <a:cubicBezTo>
                    <a:pt x="822" y="3018"/>
                    <a:pt x="893" y="3066"/>
                    <a:pt x="965" y="3066"/>
                  </a:cubicBezTo>
                  <a:lnTo>
                    <a:pt x="1012" y="3066"/>
                  </a:lnTo>
                  <a:cubicBezTo>
                    <a:pt x="1096" y="3030"/>
                    <a:pt x="1143" y="2947"/>
                    <a:pt x="1131" y="2852"/>
                  </a:cubicBezTo>
                  <a:lnTo>
                    <a:pt x="357" y="125"/>
                  </a:lnTo>
                  <a:cubicBezTo>
                    <a:pt x="327" y="54"/>
                    <a:pt x="262" y="1"/>
                    <a:pt x="1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8" name="Google Shape;14318;p89"/>
            <p:cNvSpPr/>
            <p:nvPr/>
          </p:nvSpPr>
          <p:spPr>
            <a:xfrm>
              <a:off x="2346433" y="1957799"/>
              <a:ext cx="38491" cy="96909"/>
            </a:xfrm>
            <a:custGeom>
              <a:avLst/>
              <a:gdLst/>
              <a:ahLst/>
              <a:cxnLst/>
              <a:rect l="l" t="t" r="r" b="b"/>
              <a:pathLst>
                <a:path w="1215" h="3059" extrusionOk="0">
                  <a:moveTo>
                    <a:pt x="1021" y="0"/>
                  </a:moveTo>
                  <a:cubicBezTo>
                    <a:pt x="953" y="0"/>
                    <a:pt x="889" y="54"/>
                    <a:pt x="870" y="130"/>
                  </a:cubicBezTo>
                  <a:lnTo>
                    <a:pt x="36" y="2832"/>
                  </a:lnTo>
                  <a:cubicBezTo>
                    <a:pt x="0" y="2928"/>
                    <a:pt x="60" y="3011"/>
                    <a:pt x="155" y="3047"/>
                  </a:cubicBezTo>
                  <a:cubicBezTo>
                    <a:pt x="167" y="3047"/>
                    <a:pt x="179" y="3059"/>
                    <a:pt x="203" y="3059"/>
                  </a:cubicBezTo>
                  <a:cubicBezTo>
                    <a:pt x="274" y="3059"/>
                    <a:pt x="334" y="3011"/>
                    <a:pt x="358" y="2940"/>
                  </a:cubicBezTo>
                  <a:lnTo>
                    <a:pt x="1191" y="237"/>
                  </a:lnTo>
                  <a:cubicBezTo>
                    <a:pt x="1215" y="130"/>
                    <a:pt x="1167" y="23"/>
                    <a:pt x="1072" y="11"/>
                  </a:cubicBezTo>
                  <a:cubicBezTo>
                    <a:pt x="1055" y="4"/>
                    <a:pt x="1038" y="0"/>
                    <a:pt x="10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9" name="Google Shape;14319;p89"/>
            <p:cNvSpPr/>
            <p:nvPr/>
          </p:nvSpPr>
          <p:spPr>
            <a:xfrm>
              <a:off x="2290993" y="2100391"/>
              <a:ext cx="37731" cy="121778"/>
            </a:xfrm>
            <a:custGeom>
              <a:avLst/>
              <a:gdLst/>
              <a:ahLst/>
              <a:cxnLst/>
              <a:rect l="l" t="t" r="r" b="b"/>
              <a:pathLst>
                <a:path w="1191" h="3844" extrusionOk="0">
                  <a:moveTo>
                    <a:pt x="721" y="1"/>
                  </a:moveTo>
                  <a:cubicBezTo>
                    <a:pt x="670" y="1"/>
                    <a:pt x="616" y="30"/>
                    <a:pt x="572" y="82"/>
                  </a:cubicBezTo>
                  <a:cubicBezTo>
                    <a:pt x="191" y="629"/>
                    <a:pt x="0" y="1296"/>
                    <a:pt x="60" y="1987"/>
                  </a:cubicBezTo>
                  <a:cubicBezTo>
                    <a:pt x="119" y="2665"/>
                    <a:pt x="417" y="3308"/>
                    <a:pt x="893" y="3796"/>
                  </a:cubicBezTo>
                  <a:cubicBezTo>
                    <a:pt x="917" y="3832"/>
                    <a:pt x="965" y="3844"/>
                    <a:pt x="1012" y="3844"/>
                  </a:cubicBezTo>
                  <a:cubicBezTo>
                    <a:pt x="1060" y="3844"/>
                    <a:pt x="1096" y="3832"/>
                    <a:pt x="1131" y="3796"/>
                  </a:cubicBezTo>
                  <a:cubicBezTo>
                    <a:pt x="1191" y="3725"/>
                    <a:pt x="1191" y="3618"/>
                    <a:pt x="1131" y="3546"/>
                  </a:cubicBezTo>
                  <a:cubicBezTo>
                    <a:pt x="250" y="2665"/>
                    <a:pt x="131" y="1284"/>
                    <a:pt x="857" y="272"/>
                  </a:cubicBezTo>
                  <a:cubicBezTo>
                    <a:pt x="917" y="201"/>
                    <a:pt x="893" y="94"/>
                    <a:pt x="810" y="34"/>
                  </a:cubicBezTo>
                  <a:cubicBezTo>
                    <a:pt x="783" y="12"/>
                    <a:pt x="752" y="1"/>
                    <a:pt x="7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0" name="Google Shape;14320;p89"/>
            <p:cNvSpPr/>
            <p:nvPr/>
          </p:nvSpPr>
          <p:spPr>
            <a:xfrm>
              <a:off x="2353592" y="2091362"/>
              <a:ext cx="68302" cy="20307"/>
            </a:xfrm>
            <a:custGeom>
              <a:avLst/>
              <a:gdLst/>
              <a:ahLst/>
              <a:cxnLst/>
              <a:rect l="l" t="t" r="r" b="b"/>
              <a:pathLst>
                <a:path w="2156" h="641" extrusionOk="0">
                  <a:moveTo>
                    <a:pt x="971" y="1"/>
                  </a:moveTo>
                  <a:cubicBezTo>
                    <a:pt x="708" y="1"/>
                    <a:pt x="417" y="59"/>
                    <a:pt x="120" y="224"/>
                  </a:cubicBezTo>
                  <a:cubicBezTo>
                    <a:pt x="24" y="271"/>
                    <a:pt x="1" y="379"/>
                    <a:pt x="60" y="462"/>
                  </a:cubicBezTo>
                  <a:cubicBezTo>
                    <a:pt x="90" y="522"/>
                    <a:pt x="144" y="554"/>
                    <a:pt x="201" y="554"/>
                  </a:cubicBezTo>
                  <a:cubicBezTo>
                    <a:pt x="234" y="554"/>
                    <a:pt x="268" y="543"/>
                    <a:pt x="298" y="521"/>
                  </a:cubicBezTo>
                  <a:cubicBezTo>
                    <a:pt x="537" y="391"/>
                    <a:pt x="771" y="345"/>
                    <a:pt x="982" y="345"/>
                  </a:cubicBezTo>
                  <a:cubicBezTo>
                    <a:pt x="1488" y="345"/>
                    <a:pt x="1869" y="608"/>
                    <a:pt x="1894" y="617"/>
                  </a:cubicBezTo>
                  <a:cubicBezTo>
                    <a:pt x="1918" y="629"/>
                    <a:pt x="1953" y="640"/>
                    <a:pt x="2001" y="640"/>
                  </a:cubicBezTo>
                  <a:cubicBezTo>
                    <a:pt x="2060" y="640"/>
                    <a:pt x="2096" y="617"/>
                    <a:pt x="2132" y="569"/>
                  </a:cubicBezTo>
                  <a:cubicBezTo>
                    <a:pt x="2156" y="498"/>
                    <a:pt x="2144" y="390"/>
                    <a:pt x="2072" y="331"/>
                  </a:cubicBezTo>
                  <a:cubicBezTo>
                    <a:pt x="2039" y="314"/>
                    <a:pt x="1581" y="1"/>
                    <a:pt x="9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1" name="Google Shape;14321;p89"/>
            <p:cNvSpPr/>
            <p:nvPr/>
          </p:nvSpPr>
          <p:spPr>
            <a:xfrm>
              <a:off x="2321532" y="2064434"/>
              <a:ext cx="230504" cy="260346"/>
            </a:xfrm>
            <a:custGeom>
              <a:avLst/>
              <a:gdLst/>
              <a:ahLst/>
              <a:cxnLst/>
              <a:rect l="l" t="t" r="r" b="b"/>
              <a:pathLst>
                <a:path w="7276" h="8218" extrusionOk="0">
                  <a:moveTo>
                    <a:pt x="3322" y="3038"/>
                  </a:moveTo>
                  <a:cubicBezTo>
                    <a:pt x="3394" y="3038"/>
                    <a:pt x="3489" y="3074"/>
                    <a:pt x="3549" y="3134"/>
                  </a:cubicBezTo>
                  <a:cubicBezTo>
                    <a:pt x="3668" y="3241"/>
                    <a:pt x="3668" y="3431"/>
                    <a:pt x="3525" y="3562"/>
                  </a:cubicBezTo>
                  <a:cubicBezTo>
                    <a:pt x="3465" y="3622"/>
                    <a:pt x="3388" y="3651"/>
                    <a:pt x="3311" y="3651"/>
                  </a:cubicBezTo>
                  <a:cubicBezTo>
                    <a:pt x="3233" y="3651"/>
                    <a:pt x="3156" y="3622"/>
                    <a:pt x="3096" y="3562"/>
                  </a:cubicBezTo>
                  <a:cubicBezTo>
                    <a:pt x="2977" y="3443"/>
                    <a:pt x="2977" y="3253"/>
                    <a:pt x="3096" y="3134"/>
                  </a:cubicBezTo>
                  <a:cubicBezTo>
                    <a:pt x="3156" y="3074"/>
                    <a:pt x="3227" y="3038"/>
                    <a:pt x="3322" y="3038"/>
                  </a:cubicBezTo>
                  <a:close/>
                  <a:moveTo>
                    <a:pt x="2441" y="3919"/>
                  </a:moveTo>
                  <a:cubicBezTo>
                    <a:pt x="2537" y="3919"/>
                    <a:pt x="2608" y="3955"/>
                    <a:pt x="2668" y="4015"/>
                  </a:cubicBezTo>
                  <a:cubicBezTo>
                    <a:pt x="2727" y="4074"/>
                    <a:pt x="2751" y="4146"/>
                    <a:pt x="2751" y="4229"/>
                  </a:cubicBezTo>
                  <a:cubicBezTo>
                    <a:pt x="2739" y="4312"/>
                    <a:pt x="2715" y="4384"/>
                    <a:pt x="2656" y="4443"/>
                  </a:cubicBezTo>
                  <a:cubicBezTo>
                    <a:pt x="2596" y="4503"/>
                    <a:pt x="2516" y="4533"/>
                    <a:pt x="2435" y="4533"/>
                  </a:cubicBezTo>
                  <a:cubicBezTo>
                    <a:pt x="2355" y="4533"/>
                    <a:pt x="2275" y="4503"/>
                    <a:pt x="2215" y="4443"/>
                  </a:cubicBezTo>
                  <a:cubicBezTo>
                    <a:pt x="2096" y="4324"/>
                    <a:pt x="2096" y="4134"/>
                    <a:pt x="2215" y="4015"/>
                  </a:cubicBezTo>
                  <a:cubicBezTo>
                    <a:pt x="2275" y="3955"/>
                    <a:pt x="2358" y="3919"/>
                    <a:pt x="2441" y="3919"/>
                  </a:cubicBezTo>
                  <a:close/>
                  <a:moveTo>
                    <a:pt x="6109" y="5062"/>
                  </a:moveTo>
                  <a:lnTo>
                    <a:pt x="6620" y="5586"/>
                  </a:lnTo>
                  <a:lnTo>
                    <a:pt x="4775" y="7432"/>
                  </a:lnTo>
                  <a:lnTo>
                    <a:pt x="4656" y="7551"/>
                  </a:lnTo>
                  <a:lnTo>
                    <a:pt x="4144" y="7027"/>
                  </a:lnTo>
                  <a:lnTo>
                    <a:pt x="4215" y="6955"/>
                  </a:lnTo>
                  <a:lnTo>
                    <a:pt x="4680" y="6491"/>
                  </a:lnTo>
                  <a:lnTo>
                    <a:pt x="5573" y="5598"/>
                  </a:lnTo>
                  <a:lnTo>
                    <a:pt x="6025" y="5146"/>
                  </a:lnTo>
                  <a:lnTo>
                    <a:pt x="6109" y="5062"/>
                  </a:lnTo>
                  <a:close/>
                  <a:moveTo>
                    <a:pt x="6644" y="6062"/>
                  </a:moveTo>
                  <a:lnTo>
                    <a:pt x="6668" y="6098"/>
                  </a:lnTo>
                  <a:cubicBezTo>
                    <a:pt x="6859" y="6289"/>
                    <a:pt x="6978" y="6551"/>
                    <a:pt x="6978" y="6836"/>
                  </a:cubicBezTo>
                  <a:cubicBezTo>
                    <a:pt x="6978" y="7122"/>
                    <a:pt x="6859" y="7384"/>
                    <a:pt x="6668" y="7586"/>
                  </a:cubicBezTo>
                  <a:cubicBezTo>
                    <a:pt x="6478" y="7777"/>
                    <a:pt x="6204" y="7896"/>
                    <a:pt x="5930" y="7896"/>
                  </a:cubicBezTo>
                  <a:cubicBezTo>
                    <a:pt x="5644" y="7896"/>
                    <a:pt x="5370" y="7789"/>
                    <a:pt x="5180" y="7586"/>
                  </a:cubicBezTo>
                  <a:lnTo>
                    <a:pt x="5156" y="7551"/>
                  </a:lnTo>
                  <a:lnTo>
                    <a:pt x="6644" y="6062"/>
                  </a:lnTo>
                  <a:close/>
                  <a:moveTo>
                    <a:pt x="1942" y="1"/>
                  </a:moveTo>
                  <a:cubicBezTo>
                    <a:pt x="1249" y="1"/>
                    <a:pt x="584" y="249"/>
                    <a:pt x="72" y="693"/>
                  </a:cubicBezTo>
                  <a:cubicBezTo>
                    <a:pt x="1" y="752"/>
                    <a:pt x="1" y="859"/>
                    <a:pt x="60" y="931"/>
                  </a:cubicBezTo>
                  <a:cubicBezTo>
                    <a:pt x="91" y="968"/>
                    <a:pt x="135" y="986"/>
                    <a:pt x="181" y="986"/>
                  </a:cubicBezTo>
                  <a:cubicBezTo>
                    <a:pt x="222" y="986"/>
                    <a:pt x="264" y="971"/>
                    <a:pt x="298" y="943"/>
                  </a:cubicBezTo>
                  <a:cubicBezTo>
                    <a:pt x="775" y="540"/>
                    <a:pt x="1365" y="340"/>
                    <a:pt x="1953" y="340"/>
                  </a:cubicBezTo>
                  <a:cubicBezTo>
                    <a:pt x="2601" y="340"/>
                    <a:pt x="3247" y="582"/>
                    <a:pt x="3739" y="1062"/>
                  </a:cubicBezTo>
                  <a:cubicBezTo>
                    <a:pt x="4144" y="1467"/>
                    <a:pt x="4406" y="1967"/>
                    <a:pt x="4477" y="2538"/>
                  </a:cubicBezTo>
                  <a:cubicBezTo>
                    <a:pt x="4620" y="3491"/>
                    <a:pt x="5013" y="4336"/>
                    <a:pt x="5668" y="5003"/>
                  </a:cubicBezTo>
                  <a:lnTo>
                    <a:pt x="5454" y="5229"/>
                  </a:lnTo>
                  <a:lnTo>
                    <a:pt x="3882" y="3669"/>
                  </a:lnTo>
                  <a:cubicBezTo>
                    <a:pt x="4037" y="3419"/>
                    <a:pt x="3989" y="3098"/>
                    <a:pt x="3787" y="2884"/>
                  </a:cubicBezTo>
                  <a:cubicBezTo>
                    <a:pt x="3656" y="2753"/>
                    <a:pt x="3486" y="2687"/>
                    <a:pt x="3318" y="2687"/>
                  </a:cubicBezTo>
                  <a:cubicBezTo>
                    <a:pt x="3150" y="2687"/>
                    <a:pt x="2983" y="2753"/>
                    <a:pt x="2858" y="2884"/>
                  </a:cubicBezTo>
                  <a:cubicBezTo>
                    <a:pt x="2656" y="3086"/>
                    <a:pt x="2608" y="3419"/>
                    <a:pt x="2751" y="3669"/>
                  </a:cubicBezTo>
                  <a:cubicBezTo>
                    <a:pt x="2656" y="3610"/>
                    <a:pt x="2549" y="3574"/>
                    <a:pt x="2429" y="3574"/>
                  </a:cubicBezTo>
                  <a:cubicBezTo>
                    <a:pt x="2251" y="3574"/>
                    <a:pt x="2084" y="3657"/>
                    <a:pt x="1965" y="3776"/>
                  </a:cubicBezTo>
                  <a:cubicBezTo>
                    <a:pt x="1715" y="4027"/>
                    <a:pt x="1715" y="4443"/>
                    <a:pt x="1965" y="4693"/>
                  </a:cubicBezTo>
                  <a:cubicBezTo>
                    <a:pt x="2096" y="4824"/>
                    <a:pt x="2263" y="4884"/>
                    <a:pt x="2429" y="4884"/>
                  </a:cubicBezTo>
                  <a:cubicBezTo>
                    <a:pt x="2537" y="4884"/>
                    <a:pt x="2656" y="4860"/>
                    <a:pt x="2739" y="4800"/>
                  </a:cubicBezTo>
                  <a:cubicBezTo>
                    <a:pt x="2834" y="4884"/>
                    <a:pt x="2906" y="4967"/>
                    <a:pt x="2989" y="5039"/>
                  </a:cubicBezTo>
                  <a:cubicBezTo>
                    <a:pt x="3025" y="5062"/>
                    <a:pt x="3072" y="5086"/>
                    <a:pt x="3108" y="5086"/>
                  </a:cubicBezTo>
                  <a:cubicBezTo>
                    <a:pt x="3156" y="5086"/>
                    <a:pt x="3203" y="5062"/>
                    <a:pt x="3227" y="5027"/>
                  </a:cubicBezTo>
                  <a:cubicBezTo>
                    <a:pt x="3287" y="4943"/>
                    <a:pt x="3287" y="4848"/>
                    <a:pt x="3215" y="4789"/>
                  </a:cubicBezTo>
                  <a:cubicBezTo>
                    <a:pt x="3144" y="4705"/>
                    <a:pt x="3049" y="4634"/>
                    <a:pt x="2977" y="4562"/>
                  </a:cubicBezTo>
                  <a:cubicBezTo>
                    <a:pt x="3037" y="4455"/>
                    <a:pt x="3072" y="4348"/>
                    <a:pt x="3072" y="4229"/>
                  </a:cubicBezTo>
                  <a:cubicBezTo>
                    <a:pt x="3072" y="4110"/>
                    <a:pt x="3037" y="3991"/>
                    <a:pt x="2977" y="3907"/>
                  </a:cubicBezTo>
                  <a:lnTo>
                    <a:pt x="2977" y="3907"/>
                  </a:lnTo>
                  <a:cubicBezTo>
                    <a:pt x="3084" y="3967"/>
                    <a:pt x="3203" y="3991"/>
                    <a:pt x="3311" y="3991"/>
                  </a:cubicBezTo>
                  <a:cubicBezTo>
                    <a:pt x="3430" y="3991"/>
                    <a:pt x="3525" y="3967"/>
                    <a:pt x="3632" y="3907"/>
                  </a:cubicBezTo>
                  <a:lnTo>
                    <a:pt x="5192" y="5467"/>
                  </a:lnTo>
                  <a:lnTo>
                    <a:pt x="4537" y="6122"/>
                  </a:lnTo>
                  <a:lnTo>
                    <a:pt x="3751" y="5336"/>
                  </a:lnTo>
                  <a:cubicBezTo>
                    <a:pt x="3721" y="5300"/>
                    <a:pt x="3677" y="5283"/>
                    <a:pt x="3632" y="5283"/>
                  </a:cubicBezTo>
                  <a:cubicBezTo>
                    <a:pt x="3587" y="5283"/>
                    <a:pt x="3543" y="5300"/>
                    <a:pt x="3513" y="5336"/>
                  </a:cubicBezTo>
                  <a:cubicBezTo>
                    <a:pt x="3442" y="5396"/>
                    <a:pt x="3442" y="5515"/>
                    <a:pt x="3513" y="5574"/>
                  </a:cubicBezTo>
                  <a:lnTo>
                    <a:pt x="4299" y="6360"/>
                  </a:lnTo>
                  <a:lnTo>
                    <a:pt x="4084" y="6586"/>
                  </a:lnTo>
                  <a:cubicBezTo>
                    <a:pt x="3394" y="5932"/>
                    <a:pt x="2537" y="5515"/>
                    <a:pt x="1620" y="5396"/>
                  </a:cubicBezTo>
                  <a:cubicBezTo>
                    <a:pt x="1286" y="5348"/>
                    <a:pt x="941" y="5229"/>
                    <a:pt x="644" y="5050"/>
                  </a:cubicBezTo>
                  <a:cubicBezTo>
                    <a:pt x="621" y="5035"/>
                    <a:pt x="595" y="5029"/>
                    <a:pt x="568" y="5029"/>
                  </a:cubicBezTo>
                  <a:cubicBezTo>
                    <a:pt x="510" y="5029"/>
                    <a:pt x="446" y="5061"/>
                    <a:pt x="405" y="5110"/>
                  </a:cubicBezTo>
                  <a:cubicBezTo>
                    <a:pt x="358" y="5181"/>
                    <a:pt x="394" y="5289"/>
                    <a:pt x="465" y="5348"/>
                  </a:cubicBezTo>
                  <a:cubicBezTo>
                    <a:pt x="810" y="5562"/>
                    <a:pt x="1179" y="5681"/>
                    <a:pt x="1560" y="5741"/>
                  </a:cubicBezTo>
                  <a:cubicBezTo>
                    <a:pt x="2394" y="5836"/>
                    <a:pt x="3191" y="6229"/>
                    <a:pt x="3823" y="6824"/>
                  </a:cubicBezTo>
                  <a:lnTo>
                    <a:pt x="3751" y="6896"/>
                  </a:lnTo>
                  <a:cubicBezTo>
                    <a:pt x="3692" y="6955"/>
                    <a:pt x="3692" y="7075"/>
                    <a:pt x="3751" y="7134"/>
                  </a:cubicBezTo>
                  <a:lnTo>
                    <a:pt x="4525" y="7908"/>
                  </a:lnTo>
                  <a:cubicBezTo>
                    <a:pt x="4561" y="7944"/>
                    <a:pt x="4596" y="7956"/>
                    <a:pt x="4644" y="7956"/>
                  </a:cubicBezTo>
                  <a:cubicBezTo>
                    <a:pt x="4692" y="7956"/>
                    <a:pt x="4739" y="7944"/>
                    <a:pt x="4763" y="7908"/>
                  </a:cubicBezTo>
                  <a:lnTo>
                    <a:pt x="4882" y="7789"/>
                  </a:lnTo>
                  <a:lnTo>
                    <a:pt x="4918" y="7825"/>
                  </a:lnTo>
                  <a:cubicBezTo>
                    <a:pt x="5180" y="8087"/>
                    <a:pt x="5525" y="8217"/>
                    <a:pt x="5894" y="8217"/>
                  </a:cubicBezTo>
                  <a:cubicBezTo>
                    <a:pt x="6263" y="8217"/>
                    <a:pt x="6620" y="8075"/>
                    <a:pt x="6882" y="7825"/>
                  </a:cubicBezTo>
                  <a:cubicBezTo>
                    <a:pt x="7144" y="7551"/>
                    <a:pt x="7275" y="7205"/>
                    <a:pt x="7275" y="6836"/>
                  </a:cubicBezTo>
                  <a:cubicBezTo>
                    <a:pt x="7275" y="6467"/>
                    <a:pt x="7180" y="6122"/>
                    <a:pt x="6906" y="5860"/>
                  </a:cubicBezTo>
                  <a:lnTo>
                    <a:pt x="6882" y="5824"/>
                  </a:lnTo>
                  <a:lnTo>
                    <a:pt x="6990" y="5705"/>
                  </a:lnTo>
                  <a:cubicBezTo>
                    <a:pt x="7049" y="5646"/>
                    <a:pt x="7049" y="5527"/>
                    <a:pt x="6990" y="5467"/>
                  </a:cubicBezTo>
                  <a:lnTo>
                    <a:pt x="6216" y="4693"/>
                  </a:lnTo>
                  <a:cubicBezTo>
                    <a:pt x="6192" y="4669"/>
                    <a:pt x="6144" y="4646"/>
                    <a:pt x="6097" y="4646"/>
                  </a:cubicBezTo>
                  <a:cubicBezTo>
                    <a:pt x="6061" y="4646"/>
                    <a:pt x="6013" y="4669"/>
                    <a:pt x="5989" y="4693"/>
                  </a:cubicBezTo>
                  <a:lnTo>
                    <a:pt x="5906" y="4765"/>
                  </a:lnTo>
                  <a:cubicBezTo>
                    <a:pt x="5311" y="4157"/>
                    <a:pt x="4942" y="3372"/>
                    <a:pt x="4823" y="2491"/>
                  </a:cubicBezTo>
                  <a:cubicBezTo>
                    <a:pt x="4739" y="1848"/>
                    <a:pt x="4454" y="1276"/>
                    <a:pt x="3977" y="824"/>
                  </a:cubicBezTo>
                  <a:cubicBezTo>
                    <a:pt x="3453" y="324"/>
                    <a:pt x="2775" y="26"/>
                    <a:pt x="2037" y="2"/>
                  </a:cubicBezTo>
                  <a:cubicBezTo>
                    <a:pt x="2005" y="1"/>
                    <a:pt x="1973" y="1"/>
                    <a:pt x="19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22" name="Google Shape;14322;p89"/>
          <p:cNvGrpSpPr/>
          <p:nvPr/>
        </p:nvGrpSpPr>
        <p:grpSpPr>
          <a:xfrm>
            <a:off x="1737258" y="1812971"/>
            <a:ext cx="370814" cy="307359"/>
            <a:chOff x="1737258" y="1988371"/>
            <a:chExt cx="370814" cy="307359"/>
          </a:xfrm>
        </p:grpSpPr>
        <p:sp>
          <p:nvSpPr>
            <p:cNvPr id="14323" name="Google Shape;14323;p89"/>
            <p:cNvSpPr/>
            <p:nvPr/>
          </p:nvSpPr>
          <p:spPr>
            <a:xfrm>
              <a:off x="1963200" y="1996607"/>
              <a:ext cx="144873" cy="144492"/>
            </a:xfrm>
            <a:custGeom>
              <a:avLst/>
              <a:gdLst/>
              <a:ahLst/>
              <a:cxnLst/>
              <a:rect l="l" t="t" r="r" b="b"/>
              <a:pathLst>
                <a:path w="4573" h="4561" extrusionOk="0">
                  <a:moveTo>
                    <a:pt x="167" y="0"/>
                  </a:moveTo>
                  <a:cubicBezTo>
                    <a:pt x="72" y="0"/>
                    <a:pt x="1" y="83"/>
                    <a:pt x="1" y="167"/>
                  </a:cubicBezTo>
                  <a:lnTo>
                    <a:pt x="1" y="4393"/>
                  </a:lnTo>
                  <a:cubicBezTo>
                    <a:pt x="1" y="4489"/>
                    <a:pt x="72" y="4560"/>
                    <a:pt x="167" y="4560"/>
                  </a:cubicBezTo>
                  <a:lnTo>
                    <a:pt x="4394" y="4560"/>
                  </a:lnTo>
                  <a:cubicBezTo>
                    <a:pt x="4477" y="4560"/>
                    <a:pt x="4561" y="4489"/>
                    <a:pt x="4561" y="4393"/>
                  </a:cubicBezTo>
                  <a:cubicBezTo>
                    <a:pt x="4573" y="3596"/>
                    <a:pt x="4346" y="2798"/>
                    <a:pt x="3930" y="2119"/>
                  </a:cubicBezTo>
                  <a:cubicBezTo>
                    <a:pt x="3897" y="2070"/>
                    <a:pt x="3842" y="2038"/>
                    <a:pt x="3780" y="2038"/>
                  </a:cubicBezTo>
                  <a:cubicBezTo>
                    <a:pt x="3751" y="2038"/>
                    <a:pt x="3721" y="2045"/>
                    <a:pt x="3692" y="2060"/>
                  </a:cubicBezTo>
                  <a:cubicBezTo>
                    <a:pt x="3620" y="2107"/>
                    <a:pt x="3584" y="2203"/>
                    <a:pt x="3632" y="2298"/>
                  </a:cubicBezTo>
                  <a:cubicBezTo>
                    <a:pt x="3989" y="2881"/>
                    <a:pt x="4204" y="3548"/>
                    <a:pt x="4227" y="4227"/>
                  </a:cubicBezTo>
                  <a:lnTo>
                    <a:pt x="346" y="4227"/>
                  </a:lnTo>
                  <a:lnTo>
                    <a:pt x="346" y="345"/>
                  </a:lnTo>
                  <a:cubicBezTo>
                    <a:pt x="1465" y="393"/>
                    <a:pt x="2513" y="893"/>
                    <a:pt x="3251" y="1762"/>
                  </a:cubicBezTo>
                  <a:cubicBezTo>
                    <a:pt x="3276" y="1800"/>
                    <a:pt x="3317" y="1817"/>
                    <a:pt x="3363" y="1817"/>
                  </a:cubicBezTo>
                  <a:cubicBezTo>
                    <a:pt x="3404" y="1817"/>
                    <a:pt x="3449" y="1803"/>
                    <a:pt x="3489" y="1774"/>
                  </a:cubicBezTo>
                  <a:cubicBezTo>
                    <a:pt x="3561" y="1715"/>
                    <a:pt x="3561" y="1607"/>
                    <a:pt x="3501" y="1536"/>
                  </a:cubicBezTo>
                  <a:cubicBezTo>
                    <a:pt x="2668" y="560"/>
                    <a:pt x="144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4" name="Google Shape;14324;p89"/>
            <p:cNvSpPr/>
            <p:nvPr/>
          </p:nvSpPr>
          <p:spPr>
            <a:xfrm>
              <a:off x="1737258" y="1988371"/>
              <a:ext cx="350064" cy="307359"/>
            </a:xfrm>
            <a:custGeom>
              <a:avLst/>
              <a:gdLst/>
              <a:ahLst/>
              <a:cxnLst/>
              <a:rect l="l" t="t" r="r" b="b"/>
              <a:pathLst>
                <a:path w="11050" h="9702" extrusionOk="0">
                  <a:moveTo>
                    <a:pt x="10693" y="5463"/>
                  </a:moveTo>
                  <a:cubicBezTo>
                    <a:pt x="10621" y="7320"/>
                    <a:pt x="9323" y="8868"/>
                    <a:pt x="7502" y="9249"/>
                  </a:cubicBezTo>
                  <a:lnTo>
                    <a:pt x="6847" y="5463"/>
                  </a:lnTo>
                  <a:close/>
                  <a:moveTo>
                    <a:pt x="6537" y="5666"/>
                  </a:moveTo>
                  <a:lnTo>
                    <a:pt x="7168" y="9297"/>
                  </a:lnTo>
                  <a:cubicBezTo>
                    <a:pt x="7002" y="9345"/>
                    <a:pt x="6823" y="9345"/>
                    <a:pt x="6656" y="9345"/>
                  </a:cubicBezTo>
                  <a:cubicBezTo>
                    <a:pt x="5752" y="9345"/>
                    <a:pt x="4859" y="9035"/>
                    <a:pt x="4144" y="8463"/>
                  </a:cubicBezTo>
                  <a:lnTo>
                    <a:pt x="4561" y="7975"/>
                  </a:lnTo>
                  <a:lnTo>
                    <a:pt x="6537" y="5666"/>
                  </a:lnTo>
                  <a:close/>
                  <a:moveTo>
                    <a:pt x="2413" y="1"/>
                  </a:moveTo>
                  <a:cubicBezTo>
                    <a:pt x="1956" y="1"/>
                    <a:pt x="1511" y="130"/>
                    <a:pt x="1120" y="379"/>
                  </a:cubicBezTo>
                  <a:cubicBezTo>
                    <a:pt x="394" y="879"/>
                    <a:pt x="1" y="1725"/>
                    <a:pt x="96" y="2582"/>
                  </a:cubicBezTo>
                  <a:cubicBezTo>
                    <a:pt x="107" y="2670"/>
                    <a:pt x="169" y="2738"/>
                    <a:pt x="264" y="2738"/>
                  </a:cubicBezTo>
                  <a:cubicBezTo>
                    <a:pt x="271" y="2738"/>
                    <a:pt x="279" y="2737"/>
                    <a:pt x="287" y="2737"/>
                  </a:cubicBezTo>
                  <a:cubicBezTo>
                    <a:pt x="382" y="2725"/>
                    <a:pt x="453" y="2641"/>
                    <a:pt x="441" y="2546"/>
                  </a:cubicBezTo>
                  <a:cubicBezTo>
                    <a:pt x="346" y="1796"/>
                    <a:pt x="691" y="1070"/>
                    <a:pt x="1311" y="653"/>
                  </a:cubicBezTo>
                  <a:cubicBezTo>
                    <a:pt x="1648" y="431"/>
                    <a:pt x="2026" y="315"/>
                    <a:pt x="2408" y="315"/>
                  </a:cubicBezTo>
                  <a:cubicBezTo>
                    <a:pt x="2538" y="315"/>
                    <a:pt x="2669" y="328"/>
                    <a:pt x="2799" y="355"/>
                  </a:cubicBezTo>
                  <a:cubicBezTo>
                    <a:pt x="3323" y="462"/>
                    <a:pt x="3775" y="760"/>
                    <a:pt x="4073" y="1201"/>
                  </a:cubicBezTo>
                  <a:cubicBezTo>
                    <a:pt x="4168" y="1367"/>
                    <a:pt x="4263" y="1534"/>
                    <a:pt x="4311" y="1713"/>
                  </a:cubicBezTo>
                  <a:lnTo>
                    <a:pt x="4311" y="1725"/>
                  </a:lnTo>
                  <a:cubicBezTo>
                    <a:pt x="4501" y="2332"/>
                    <a:pt x="4382" y="3022"/>
                    <a:pt x="3966" y="3558"/>
                  </a:cubicBezTo>
                  <a:cubicBezTo>
                    <a:pt x="3930" y="3582"/>
                    <a:pt x="3918" y="3630"/>
                    <a:pt x="3930" y="3677"/>
                  </a:cubicBezTo>
                  <a:lnTo>
                    <a:pt x="3978" y="4665"/>
                  </a:lnTo>
                  <a:lnTo>
                    <a:pt x="3073" y="4249"/>
                  </a:lnTo>
                  <a:cubicBezTo>
                    <a:pt x="3037" y="4237"/>
                    <a:pt x="3001" y="4237"/>
                    <a:pt x="2954" y="4237"/>
                  </a:cubicBezTo>
                  <a:cubicBezTo>
                    <a:pt x="2799" y="4284"/>
                    <a:pt x="2644" y="4308"/>
                    <a:pt x="2489" y="4308"/>
                  </a:cubicBezTo>
                  <a:lnTo>
                    <a:pt x="2465" y="4308"/>
                  </a:lnTo>
                  <a:cubicBezTo>
                    <a:pt x="2442" y="4309"/>
                    <a:pt x="2418" y="4309"/>
                    <a:pt x="2395" y="4309"/>
                  </a:cubicBezTo>
                  <a:cubicBezTo>
                    <a:pt x="1742" y="4309"/>
                    <a:pt x="1119" y="3991"/>
                    <a:pt x="751" y="3439"/>
                  </a:cubicBezTo>
                  <a:cubicBezTo>
                    <a:pt x="691" y="3344"/>
                    <a:pt x="644" y="3272"/>
                    <a:pt x="596" y="3177"/>
                  </a:cubicBezTo>
                  <a:cubicBezTo>
                    <a:pt x="571" y="3119"/>
                    <a:pt x="512" y="3084"/>
                    <a:pt x="454" y="3084"/>
                  </a:cubicBezTo>
                  <a:cubicBezTo>
                    <a:pt x="429" y="3084"/>
                    <a:pt x="404" y="3091"/>
                    <a:pt x="382" y="3106"/>
                  </a:cubicBezTo>
                  <a:cubicBezTo>
                    <a:pt x="287" y="3153"/>
                    <a:pt x="263" y="3260"/>
                    <a:pt x="298" y="3332"/>
                  </a:cubicBezTo>
                  <a:cubicBezTo>
                    <a:pt x="346" y="3439"/>
                    <a:pt x="406" y="3534"/>
                    <a:pt x="477" y="3630"/>
                  </a:cubicBezTo>
                  <a:cubicBezTo>
                    <a:pt x="894" y="4249"/>
                    <a:pt x="1584" y="4630"/>
                    <a:pt x="2299" y="4653"/>
                  </a:cubicBezTo>
                  <a:cubicBezTo>
                    <a:pt x="2263" y="4868"/>
                    <a:pt x="2251" y="5082"/>
                    <a:pt x="2251" y="5308"/>
                  </a:cubicBezTo>
                  <a:cubicBezTo>
                    <a:pt x="2251" y="5916"/>
                    <a:pt x="2370" y="6499"/>
                    <a:pt x="2608" y="7047"/>
                  </a:cubicBezTo>
                  <a:cubicBezTo>
                    <a:pt x="2632" y="7106"/>
                    <a:pt x="2692" y="7154"/>
                    <a:pt x="2751" y="7154"/>
                  </a:cubicBezTo>
                  <a:cubicBezTo>
                    <a:pt x="2787" y="7154"/>
                    <a:pt x="2799" y="7154"/>
                    <a:pt x="2835" y="7142"/>
                  </a:cubicBezTo>
                  <a:cubicBezTo>
                    <a:pt x="2918" y="7094"/>
                    <a:pt x="2954" y="7011"/>
                    <a:pt x="2918" y="6916"/>
                  </a:cubicBezTo>
                  <a:cubicBezTo>
                    <a:pt x="2692" y="6416"/>
                    <a:pt x="2596" y="5868"/>
                    <a:pt x="2596" y="5308"/>
                  </a:cubicBezTo>
                  <a:cubicBezTo>
                    <a:pt x="2596" y="5082"/>
                    <a:pt x="2608" y="4856"/>
                    <a:pt x="2656" y="4653"/>
                  </a:cubicBezTo>
                  <a:cubicBezTo>
                    <a:pt x="2775" y="4642"/>
                    <a:pt x="2894" y="4630"/>
                    <a:pt x="3013" y="4594"/>
                  </a:cubicBezTo>
                  <a:lnTo>
                    <a:pt x="4108" y="5118"/>
                  </a:lnTo>
                  <a:cubicBezTo>
                    <a:pt x="4144" y="5130"/>
                    <a:pt x="4156" y="5130"/>
                    <a:pt x="4180" y="5130"/>
                  </a:cubicBezTo>
                  <a:cubicBezTo>
                    <a:pt x="4216" y="5130"/>
                    <a:pt x="4239" y="5118"/>
                    <a:pt x="4275" y="5106"/>
                  </a:cubicBezTo>
                  <a:cubicBezTo>
                    <a:pt x="4323" y="5070"/>
                    <a:pt x="4347" y="5011"/>
                    <a:pt x="4347" y="4951"/>
                  </a:cubicBezTo>
                  <a:lnTo>
                    <a:pt x="4287" y="3737"/>
                  </a:lnTo>
                  <a:cubicBezTo>
                    <a:pt x="4716" y="3153"/>
                    <a:pt x="4859" y="2439"/>
                    <a:pt x="4692" y="1772"/>
                  </a:cubicBezTo>
                  <a:cubicBezTo>
                    <a:pt x="5240" y="1475"/>
                    <a:pt x="5847" y="1296"/>
                    <a:pt x="6478" y="1260"/>
                  </a:cubicBezTo>
                  <a:lnTo>
                    <a:pt x="6478" y="5249"/>
                  </a:lnTo>
                  <a:lnTo>
                    <a:pt x="4787" y="7201"/>
                  </a:lnTo>
                  <a:lnTo>
                    <a:pt x="3870" y="8261"/>
                  </a:lnTo>
                  <a:cubicBezTo>
                    <a:pt x="3632" y="8035"/>
                    <a:pt x="3406" y="7785"/>
                    <a:pt x="3239" y="7499"/>
                  </a:cubicBezTo>
                  <a:cubicBezTo>
                    <a:pt x="3208" y="7453"/>
                    <a:pt x="3152" y="7421"/>
                    <a:pt x="3091" y="7421"/>
                  </a:cubicBezTo>
                  <a:cubicBezTo>
                    <a:pt x="3058" y="7421"/>
                    <a:pt x="3023" y="7431"/>
                    <a:pt x="2989" y="7451"/>
                  </a:cubicBezTo>
                  <a:cubicBezTo>
                    <a:pt x="2918" y="7499"/>
                    <a:pt x="2894" y="7606"/>
                    <a:pt x="2954" y="7690"/>
                  </a:cubicBezTo>
                  <a:cubicBezTo>
                    <a:pt x="3168" y="8047"/>
                    <a:pt x="3454" y="8356"/>
                    <a:pt x="3763" y="8642"/>
                  </a:cubicBezTo>
                  <a:cubicBezTo>
                    <a:pt x="4561" y="9333"/>
                    <a:pt x="5585" y="9702"/>
                    <a:pt x="6645" y="9702"/>
                  </a:cubicBezTo>
                  <a:cubicBezTo>
                    <a:pt x="6895" y="9702"/>
                    <a:pt x="7145" y="9690"/>
                    <a:pt x="7383" y="9642"/>
                  </a:cubicBezTo>
                  <a:cubicBezTo>
                    <a:pt x="8395" y="9464"/>
                    <a:pt x="9323" y="8940"/>
                    <a:pt x="9990" y="8154"/>
                  </a:cubicBezTo>
                  <a:cubicBezTo>
                    <a:pt x="10657" y="7368"/>
                    <a:pt x="11026" y="6356"/>
                    <a:pt x="11026" y="5308"/>
                  </a:cubicBezTo>
                  <a:cubicBezTo>
                    <a:pt x="11050" y="5201"/>
                    <a:pt x="10978" y="5130"/>
                    <a:pt x="10871" y="5130"/>
                  </a:cubicBezTo>
                  <a:lnTo>
                    <a:pt x="6823" y="5130"/>
                  </a:lnTo>
                  <a:lnTo>
                    <a:pt x="6823" y="1082"/>
                  </a:lnTo>
                  <a:cubicBezTo>
                    <a:pt x="6823" y="998"/>
                    <a:pt x="6752" y="915"/>
                    <a:pt x="6656" y="915"/>
                  </a:cubicBezTo>
                  <a:cubicBezTo>
                    <a:pt x="5930" y="915"/>
                    <a:pt x="5228" y="1094"/>
                    <a:pt x="4585" y="1439"/>
                  </a:cubicBezTo>
                  <a:cubicBezTo>
                    <a:pt x="4525" y="1308"/>
                    <a:pt x="4454" y="1177"/>
                    <a:pt x="4370" y="1034"/>
                  </a:cubicBezTo>
                  <a:cubicBezTo>
                    <a:pt x="4025" y="522"/>
                    <a:pt x="3489" y="177"/>
                    <a:pt x="2882" y="46"/>
                  </a:cubicBezTo>
                  <a:cubicBezTo>
                    <a:pt x="2725" y="16"/>
                    <a:pt x="2569" y="1"/>
                    <a:pt x="24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5" name="Google Shape;14325;p89"/>
            <p:cNvSpPr/>
            <p:nvPr/>
          </p:nvSpPr>
          <p:spPr>
            <a:xfrm>
              <a:off x="1799129" y="2040738"/>
              <a:ext cx="28322" cy="53571"/>
            </a:xfrm>
            <a:custGeom>
              <a:avLst/>
              <a:gdLst/>
              <a:ahLst/>
              <a:cxnLst/>
              <a:rect l="l" t="t" r="r" b="b"/>
              <a:pathLst>
                <a:path w="894" h="1691" extrusionOk="0">
                  <a:moveTo>
                    <a:pt x="179" y="0"/>
                  </a:moveTo>
                  <a:cubicBezTo>
                    <a:pt x="84" y="0"/>
                    <a:pt x="12" y="72"/>
                    <a:pt x="12" y="155"/>
                  </a:cubicBezTo>
                  <a:cubicBezTo>
                    <a:pt x="12" y="250"/>
                    <a:pt x="84" y="322"/>
                    <a:pt x="179" y="322"/>
                  </a:cubicBezTo>
                  <a:lnTo>
                    <a:pt x="262" y="322"/>
                  </a:lnTo>
                  <a:lnTo>
                    <a:pt x="262" y="1369"/>
                  </a:lnTo>
                  <a:lnTo>
                    <a:pt x="167" y="1369"/>
                  </a:lnTo>
                  <a:cubicBezTo>
                    <a:pt x="72" y="1369"/>
                    <a:pt x="0" y="1441"/>
                    <a:pt x="0" y="1524"/>
                  </a:cubicBezTo>
                  <a:cubicBezTo>
                    <a:pt x="0" y="1619"/>
                    <a:pt x="72" y="1691"/>
                    <a:pt x="167" y="1691"/>
                  </a:cubicBezTo>
                  <a:lnTo>
                    <a:pt x="727" y="1691"/>
                  </a:lnTo>
                  <a:cubicBezTo>
                    <a:pt x="822" y="1691"/>
                    <a:pt x="893" y="1619"/>
                    <a:pt x="893" y="1524"/>
                  </a:cubicBezTo>
                  <a:cubicBezTo>
                    <a:pt x="893" y="1441"/>
                    <a:pt x="834" y="1381"/>
                    <a:pt x="727" y="1381"/>
                  </a:cubicBezTo>
                  <a:lnTo>
                    <a:pt x="608" y="1381"/>
                  </a:lnTo>
                  <a:lnTo>
                    <a:pt x="608" y="155"/>
                  </a:lnTo>
                  <a:cubicBezTo>
                    <a:pt x="608" y="72"/>
                    <a:pt x="536" y="0"/>
                    <a:pt x="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6" name="Google Shape;14326;p89"/>
            <p:cNvSpPr/>
            <p:nvPr/>
          </p:nvSpPr>
          <p:spPr>
            <a:xfrm>
              <a:off x="1802899" y="2024137"/>
              <a:ext cx="16252" cy="15872"/>
            </a:xfrm>
            <a:custGeom>
              <a:avLst/>
              <a:gdLst/>
              <a:ahLst/>
              <a:cxnLst/>
              <a:rect l="l" t="t" r="r" b="b"/>
              <a:pathLst>
                <a:path w="513" h="501" extrusionOk="0">
                  <a:moveTo>
                    <a:pt x="251" y="0"/>
                  </a:moveTo>
                  <a:cubicBezTo>
                    <a:pt x="120" y="0"/>
                    <a:pt x="1" y="107"/>
                    <a:pt x="1" y="250"/>
                  </a:cubicBezTo>
                  <a:cubicBezTo>
                    <a:pt x="1" y="381"/>
                    <a:pt x="108" y="500"/>
                    <a:pt x="251" y="500"/>
                  </a:cubicBezTo>
                  <a:cubicBezTo>
                    <a:pt x="393" y="500"/>
                    <a:pt x="512" y="405"/>
                    <a:pt x="512" y="250"/>
                  </a:cubicBezTo>
                  <a:cubicBezTo>
                    <a:pt x="512" y="119"/>
                    <a:pt x="393"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27" name="Google Shape;14327;p89"/>
          <p:cNvGrpSpPr/>
          <p:nvPr/>
        </p:nvGrpSpPr>
        <p:grpSpPr>
          <a:xfrm>
            <a:off x="848983" y="1814111"/>
            <a:ext cx="369294" cy="304350"/>
            <a:chOff x="848983" y="1989511"/>
            <a:chExt cx="369294" cy="304350"/>
          </a:xfrm>
        </p:grpSpPr>
        <p:sp>
          <p:nvSpPr>
            <p:cNvPr id="14328" name="Google Shape;14328;p89"/>
            <p:cNvSpPr/>
            <p:nvPr/>
          </p:nvSpPr>
          <p:spPr>
            <a:xfrm>
              <a:off x="890483" y="1989511"/>
              <a:ext cx="286704" cy="304350"/>
            </a:xfrm>
            <a:custGeom>
              <a:avLst/>
              <a:gdLst/>
              <a:ahLst/>
              <a:cxnLst/>
              <a:rect l="l" t="t" r="r" b="b"/>
              <a:pathLst>
                <a:path w="9050" h="9607" extrusionOk="0">
                  <a:moveTo>
                    <a:pt x="3798" y="3677"/>
                  </a:moveTo>
                  <a:cubicBezTo>
                    <a:pt x="3831" y="3677"/>
                    <a:pt x="3864" y="3689"/>
                    <a:pt x="3882" y="3713"/>
                  </a:cubicBezTo>
                  <a:cubicBezTo>
                    <a:pt x="3917" y="3736"/>
                    <a:pt x="3929" y="3772"/>
                    <a:pt x="3929" y="3796"/>
                  </a:cubicBezTo>
                  <a:cubicBezTo>
                    <a:pt x="3929" y="3832"/>
                    <a:pt x="3917" y="3879"/>
                    <a:pt x="3882" y="3891"/>
                  </a:cubicBezTo>
                  <a:cubicBezTo>
                    <a:pt x="3864" y="3915"/>
                    <a:pt x="3831" y="3927"/>
                    <a:pt x="3798" y="3927"/>
                  </a:cubicBezTo>
                  <a:cubicBezTo>
                    <a:pt x="3766" y="3927"/>
                    <a:pt x="3733" y="3915"/>
                    <a:pt x="3715" y="3891"/>
                  </a:cubicBezTo>
                  <a:cubicBezTo>
                    <a:pt x="3656" y="3844"/>
                    <a:pt x="3656" y="3760"/>
                    <a:pt x="3715" y="3713"/>
                  </a:cubicBezTo>
                  <a:cubicBezTo>
                    <a:pt x="3733" y="3689"/>
                    <a:pt x="3766" y="3677"/>
                    <a:pt x="3798" y="3677"/>
                  </a:cubicBezTo>
                  <a:close/>
                  <a:moveTo>
                    <a:pt x="5239" y="3665"/>
                  </a:moveTo>
                  <a:cubicBezTo>
                    <a:pt x="5275" y="3665"/>
                    <a:pt x="5299" y="3677"/>
                    <a:pt x="5334" y="3713"/>
                  </a:cubicBezTo>
                  <a:cubicBezTo>
                    <a:pt x="5382" y="3760"/>
                    <a:pt x="5382" y="3844"/>
                    <a:pt x="5334" y="3891"/>
                  </a:cubicBezTo>
                  <a:cubicBezTo>
                    <a:pt x="5310" y="3915"/>
                    <a:pt x="5278" y="3927"/>
                    <a:pt x="5245" y="3927"/>
                  </a:cubicBezTo>
                  <a:cubicBezTo>
                    <a:pt x="5212" y="3927"/>
                    <a:pt x="5180" y="3915"/>
                    <a:pt x="5156" y="3891"/>
                  </a:cubicBezTo>
                  <a:cubicBezTo>
                    <a:pt x="5120" y="3855"/>
                    <a:pt x="5108" y="3832"/>
                    <a:pt x="5108" y="3796"/>
                  </a:cubicBezTo>
                  <a:cubicBezTo>
                    <a:pt x="5108" y="3772"/>
                    <a:pt x="5120" y="3725"/>
                    <a:pt x="5156" y="3713"/>
                  </a:cubicBezTo>
                  <a:cubicBezTo>
                    <a:pt x="5180" y="3677"/>
                    <a:pt x="5215" y="3665"/>
                    <a:pt x="5239" y="3665"/>
                  </a:cubicBezTo>
                  <a:close/>
                  <a:moveTo>
                    <a:pt x="8323" y="4665"/>
                  </a:moveTo>
                  <a:lnTo>
                    <a:pt x="8323" y="4844"/>
                  </a:lnTo>
                  <a:lnTo>
                    <a:pt x="8358" y="4844"/>
                  </a:lnTo>
                  <a:cubicBezTo>
                    <a:pt x="8335" y="5034"/>
                    <a:pt x="8013" y="5332"/>
                    <a:pt x="7108" y="5570"/>
                  </a:cubicBezTo>
                  <a:cubicBezTo>
                    <a:pt x="6394" y="5749"/>
                    <a:pt x="5465" y="5856"/>
                    <a:pt x="4513" y="5856"/>
                  </a:cubicBezTo>
                  <a:cubicBezTo>
                    <a:pt x="3560" y="5856"/>
                    <a:pt x="2643" y="5749"/>
                    <a:pt x="1929" y="5570"/>
                  </a:cubicBezTo>
                  <a:cubicBezTo>
                    <a:pt x="1000" y="5332"/>
                    <a:pt x="679" y="5034"/>
                    <a:pt x="679" y="4844"/>
                  </a:cubicBezTo>
                  <a:lnTo>
                    <a:pt x="679" y="4665"/>
                  </a:lnTo>
                  <a:cubicBezTo>
                    <a:pt x="893" y="4832"/>
                    <a:pt x="1203" y="4975"/>
                    <a:pt x="1631" y="5094"/>
                  </a:cubicBezTo>
                  <a:cubicBezTo>
                    <a:pt x="2393" y="5320"/>
                    <a:pt x="3417" y="5451"/>
                    <a:pt x="4501" y="5451"/>
                  </a:cubicBezTo>
                  <a:cubicBezTo>
                    <a:pt x="5584" y="5451"/>
                    <a:pt x="6608" y="5332"/>
                    <a:pt x="7370" y="5094"/>
                  </a:cubicBezTo>
                  <a:cubicBezTo>
                    <a:pt x="7787" y="4975"/>
                    <a:pt x="8097" y="4832"/>
                    <a:pt x="8323" y="4665"/>
                  </a:cubicBezTo>
                  <a:close/>
                  <a:moveTo>
                    <a:pt x="8358" y="5403"/>
                  </a:moveTo>
                  <a:lnTo>
                    <a:pt x="8358" y="8249"/>
                  </a:lnTo>
                  <a:cubicBezTo>
                    <a:pt x="8358" y="8439"/>
                    <a:pt x="8025" y="8713"/>
                    <a:pt x="7311" y="8916"/>
                  </a:cubicBezTo>
                  <a:lnTo>
                    <a:pt x="7311" y="5868"/>
                  </a:lnTo>
                  <a:cubicBezTo>
                    <a:pt x="7680" y="5760"/>
                    <a:pt x="8073" y="5618"/>
                    <a:pt x="8358" y="5403"/>
                  </a:cubicBezTo>
                  <a:close/>
                  <a:moveTo>
                    <a:pt x="715" y="5379"/>
                  </a:moveTo>
                  <a:cubicBezTo>
                    <a:pt x="953" y="5558"/>
                    <a:pt x="1298" y="5701"/>
                    <a:pt x="1751" y="5820"/>
                  </a:cubicBezTo>
                  <a:lnTo>
                    <a:pt x="1751" y="6951"/>
                  </a:lnTo>
                  <a:cubicBezTo>
                    <a:pt x="1751" y="7046"/>
                    <a:pt x="1822" y="7118"/>
                    <a:pt x="1905" y="7118"/>
                  </a:cubicBezTo>
                  <a:cubicBezTo>
                    <a:pt x="2001" y="7118"/>
                    <a:pt x="2072" y="7046"/>
                    <a:pt x="2072" y="6951"/>
                  </a:cubicBezTo>
                  <a:lnTo>
                    <a:pt x="2072" y="5915"/>
                  </a:lnTo>
                  <a:cubicBezTo>
                    <a:pt x="2727" y="6058"/>
                    <a:pt x="3536" y="6153"/>
                    <a:pt x="4370" y="6153"/>
                  </a:cubicBezTo>
                  <a:lnTo>
                    <a:pt x="4346" y="9249"/>
                  </a:lnTo>
                  <a:cubicBezTo>
                    <a:pt x="4203" y="9249"/>
                    <a:pt x="4048" y="9249"/>
                    <a:pt x="3906" y="9225"/>
                  </a:cubicBezTo>
                  <a:cubicBezTo>
                    <a:pt x="3334" y="9201"/>
                    <a:pt x="2822" y="9142"/>
                    <a:pt x="2358" y="9059"/>
                  </a:cubicBezTo>
                  <a:cubicBezTo>
                    <a:pt x="2262" y="9035"/>
                    <a:pt x="2167" y="9011"/>
                    <a:pt x="2072" y="8999"/>
                  </a:cubicBezTo>
                  <a:lnTo>
                    <a:pt x="2072" y="7689"/>
                  </a:lnTo>
                  <a:cubicBezTo>
                    <a:pt x="2072" y="7594"/>
                    <a:pt x="2001" y="7523"/>
                    <a:pt x="1905" y="7511"/>
                  </a:cubicBezTo>
                  <a:cubicBezTo>
                    <a:pt x="1822" y="7511"/>
                    <a:pt x="1751" y="7582"/>
                    <a:pt x="1751" y="7665"/>
                  </a:cubicBezTo>
                  <a:lnTo>
                    <a:pt x="1751" y="8892"/>
                  </a:lnTo>
                  <a:cubicBezTo>
                    <a:pt x="1655" y="8856"/>
                    <a:pt x="1548" y="8832"/>
                    <a:pt x="1477" y="8797"/>
                  </a:cubicBezTo>
                  <a:cubicBezTo>
                    <a:pt x="1000" y="8618"/>
                    <a:pt x="715" y="8416"/>
                    <a:pt x="715" y="8225"/>
                  </a:cubicBezTo>
                  <a:lnTo>
                    <a:pt x="715" y="5379"/>
                  </a:lnTo>
                  <a:close/>
                  <a:moveTo>
                    <a:pt x="8870" y="1"/>
                  </a:moveTo>
                  <a:cubicBezTo>
                    <a:pt x="8826" y="1"/>
                    <a:pt x="8781" y="16"/>
                    <a:pt x="8751" y="45"/>
                  </a:cubicBezTo>
                  <a:lnTo>
                    <a:pt x="5977" y="2832"/>
                  </a:lnTo>
                  <a:cubicBezTo>
                    <a:pt x="5680" y="2808"/>
                    <a:pt x="5358" y="2772"/>
                    <a:pt x="5049" y="2760"/>
                  </a:cubicBezTo>
                  <a:cubicBezTo>
                    <a:pt x="4965" y="2760"/>
                    <a:pt x="4870" y="2832"/>
                    <a:pt x="4870" y="2927"/>
                  </a:cubicBezTo>
                  <a:cubicBezTo>
                    <a:pt x="4870" y="3010"/>
                    <a:pt x="4941" y="3105"/>
                    <a:pt x="5037" y="3105"/>
                  </a:cubicBezTo>
                  <a:cubicBezTo>
                    <a:pt x="5263" y="3117"/>
                    <a:pt x="5465" y="3117"/>
                    <a:pt x="5656" y="3141"/>
                  </a:cubicBezTo>
                  <a:lnTo>
                    <a:pt x="5441" y="3367"/>
                  </a:lnTo>
                  <a:cubicBezTo>
                    <a:pt x="5379" y="3342"/>
                    <a:pt x="5311" y="3329"/>
                    <a:pt x="5245" y="3329"/>
                  </a:cubicBezTo>
                  <a:cubicBezTo>
                    <a:pt x="5122" y="3329"/>
                    <a:pt x="5002" y="3374"/>
                    <a:pt x="4918" y="3474"/>
                  </a:cubicBezTo>
                  <a:cubicBezTo>
                    <a:pt x="4822" y="3558"/>
                    <a:pt x="4787" y="3677"/>
                    <a:pt x="4787" y="3796"/>
                  </a:cubicBezTo>
                  <a:cubicBezTo>
                    <a:pt x="4787" y="3915"/>
                    <a:pt x="4822" y="4034"/>
                    <a:pt x="4918" y="4129"/>
                  </a:cubicBezTo>
                  <a:cubicBezTo>
                    <a:pt x="5001" y="4213"/>
                    <a:pt x="5120" y="4260"/>
                    <a:pt x="5239" y="4260"/>
                  </a:cubicBezTo>
                  <a:cubicBezTo>
                    <a:pt x="5358" y="4260"/>
                    <a:pt x="5477" y="4213"/>
                    <a:pt x="5572" y="4129"/>
                  </a:cubicBezTo>
                  <a:cubicBezTo>
                    <a:pt x="5703" y="3998"/>
                    <a:pt x="5751" y="3784"/>
                    <a:pt x="5668" y="3605"/>
                  </a:cubicBezTo>
                  <a:lnTo>
                    <a:pt x="6096" y="3189"/>
                  </a:lnTo>
                  <a:cubicBezTo>
                    <a:pt x="7561" y="3379"/>
                    <a:pt x="8347" y="3796"/>
                    <a:pt x="8347" y="4094"/>
                  </a:cubicBezTo>
                  <a:cubicBezTo>
                    <a:pt x="8347" y="4510"/>
                    <a:pt x="6894" y="5106"/>
                    <a:pt x="4525" y="5106"/>
                  </a:cubicBezTo>
                  <a:cubicBezTo>
                    <a:pt x="2167" y="5106"/>
                    <a:pt x="703" y="4534"/>
                    <a:pt x="703" y="4094"/>
                  </a:cubicBezTo>
                  <a:cubicBezTo>
                    <a:pt x="703" y="3784"/>
                    <a:pt x="1489" y="3367"/>
                    <a:pt x="2965" y="3189"/>
                  </a:cubicBezTo>
                  <a:lnTo>
                    <a:pt x="3394" y="3617"/>
                  </a:lnTo>
                  <a:cubicBezTo>
                    <a:pt x="3322" y="3796"/>
                    <a:pt x="3358" y="4010"/>
                    <a:pt x="3501" y="4141"/>
                  </a:cubicBezTo>
                  <a:cubicBezTo>
                    <a:pt x="3584" y="4236"/>
                    <a:pt x="3715" y="4272"/>
                    <a:pt x="3822" y="4272"/>
                  </a:cubicBezTo>
                  <a:cubicBezTo>
                    <a:pt x="3953" y="4272"/>
                    <a:pt x="4060" y="4225"/>
                    <a:pt x="4156" y="4141"/>
                  </a:cubicBezTo>
                  <a:cubicBezTo>
                    <a:pt x="4239" y="4046"/>
                    <a:pt x="4287" y="3939"/>
                    <a:pt x="4287" y="3820"/>
                  </a:cubicBezTo>
                  <a:cubicBezTo>
                    <a:pt x="4287" y="3701"/>
                    <a:pt x="4239" y="3570"/>
                    <a:pt x="4156" y="3486"/>
                  </a:cubicBezTo>
                  <a:cubicBezTo>
                    <a:pt x="4066" y="3397"/>
                    <a:pt x="3937" y="3346"/>
                    <a:pt x="3807" y="3346"/>
                  </a:cubicBezTo>
                  <a:cubicBezTo>
                    <a:pt x="3748" y="3346"/>
                    <a:pt x="3688" y="3357"/>
                    <a:pt x="3632" y="3379"/>
                  </a:cubicBezTo>
                  <a:lnTo>
                    <a:pt x="3405" y="3165"/>
                  </a:lnTo>
                  <a:cubicBezTo>
                    <a:pt x="3703" y="3129"/>
                    <a:pt x="4048" y="3117"/>
                    <a:pt x="4394" y="3117"/>
                  </a:cubicBezTo>
                  <a:cubicBezTo>
                    <a:pt x="4477" y="3117"/>
                    <a:pt x="4560" y="3046"/>
                    <a:pt x="4560" y="2939"/>
                  </a:cubicBezTo>
                  <a:cubicBezTo>
                    <a:pt x="4560" y="2843"/>
                    <a:pt x="4477" y="2772"/>
                    <a:pt x="4382" y="2772"/>
                  </a:cubicBezTo>
                  <a:cubicBezTo>
                    <a:pt x="3941" y="2772"/>
                    <a:pt x="3501" y="2808"/>
                    <a:pt x="3084" y="2843"/>
                  </a:cubicBezTo>
                  <a:lnTo>
                    <a:pt x="298" y="69"/>
                  </a:lnTo>
                  <a:cubicBezTo>
                    <a:pt x="268" y="40"/>
                    <a:pt x="224" y="25"/>
                    <a:pt x="179" y="25"/>
                  </a:cubicBezTo>
                  <a:cubicBezTo>
                    <a:pt x="134" y="25"/>
                    <a:pt x="90" y="40"/>
                    <a:pt x="60" y="69"/>
                  </a:cubicBezTo>
                  <a:cubicBezTo>
                    <a:pt x="0" y="129"/>
                    <a:pt x="0" y="248"/>
                    <a:pt x="60" y="307"/>
                  </a:cubicBezTo>
                  <a:lnTo>
                    <a:pt x="2667" y="2903"/>
                  </a:lnTo>
                  <a:cubicBezTo>
                    <a:pt x="1370" y="3105"/>
                    <a:pt x="357" y="3522"/>
                    <a:pt x="357" y="4117"/>
                  </a:cubicBezTo>
                  <a:lnTo>
                    <a:pt x="357" y="4415"/>
                  </a:lnTo>
                  <a:lnTo>
                    <a:pt x="357" y="4856"/>
                  </a:lnTo>
                  <a:lnTo>
                    <a:pt x="357" y="8261"/>
                  </a:lnTo>
                  <a:cubicBezTo>
                    <a:pt x="357" y="8499"/>
                    <a:pt x="524" y="8856"/>
                    <a:pt x="1346" y="9154"/>
                  </a:cubicBezTo>
                  <a:cubicBezTo>
                    <a:pt x="1608" y="9261"/>
                    <a:pt x="1941" y="9332"/>
                    <a:pt x="2298" y="9416"/>
                  </a:cubicBezTo>
                  <a:cubicBezTo>
                    <a:pt x="2786" y="9499"/>
                    <a:pt x="3322" y="9570"/>
                    <a:pt x="3906" y="9594"/>
                  </a:cubicBezTo>
                  <a:cubicBezTo>
                    <a:pt x="4108" y="9606"/>
                    <a:pt x="4334" y="9606"/>
                    <a:pt x="4548" y="9606"/>
                  </a:cubicBezTo>
                  <a:cubicBezTo>
                    <a:pt x="4965" y="9606"/>
                    <a:pt x="5382" y="9594"/>
                    <a:pt x="5775" y="9547"/>
                  </a:cubicBezTo>
                  <a:cubicBezTo>
                    <a:pt x="5870" y="9535"/>
                    <a:pt x="5942" y="9451"/>
                    <a:pt x="5930" y="9368"/>
                  </a:cubicBezTo>
                  <a:cubicBezTo>
                    <a:pt x="5919" y="9280"/>
                    <a:pt x="5846" y="9212"/>
                    <a:pt x="5769" y="9212"/>
                  </a:cubicBezTo>
                  <a:cubicBezTo>
                    <a:pt x="5763" y="9212"/>
                    <a:pt x="5757" y="9212"/>
                    <a:pt x="5751" y="9213"/>
                  </a:cubicBezTo>
                  <a:cubicBezTo>
                    <a:pt x="5406" y="9249"/>
                    <a:pt x="5060" y="9261"/>
                    <a:pt x="4703" y="9273"/>
                  </a:cubicBezTo>
                  <a:lnTo>
                    <a:pt x="4703" y="6213"/>
                  </a:lnTo>
                  <a:cubicBezTo>
                    <a:pt x="5537" y="6201"/>
                    <a:pt x="6334" y="6118"/>
                    <a:pt x="7001" y="5975"/>
                  </a:cubicBezTo>
                  <a:lnTo>
                    <a:pt x="7001" y="9035"/>
                  </a:lnTo>
                  <a:cubicBezTo>
                    <a:pt x="6823" y="9082"/>
                    <a:pt x="6632" y="9118"/>
                    <a:pt x="6406" y="9154"/>
                  </a:cubicBezTo>
                  <a:cubicBezTo>
                    <a:pt x="6311" y="9178"/>
                    <a:pt x="6251" y="9261"/>
                    <a:pt x="6251" y="9356"/>
                  </a:cubicBezTo>
                  <a:cubicBezTo>
                    <a:pt x="6275" y="9440"/>
                    <a:pt x="6346" y="9499"/>
                    <a:pt x="6418" y="9499"/>
                  </a:cubicBezTo>
                  <a:lnTo>
                    <a:pt x="6453" y="9499"/>
                  </a:lnTo>
                  <a:cubicBezTo>
                    <a:pt x="6644" y="9475"/>
                    <a:pt x="6906" y="9428"/>
                    <a:pt x="7180" y="9356"/>
                  </a:cubicBezTo>
                  <a:cubicBezTo>
                    <a:pt x="7192" y="9356"/>
                    <a:pt x="7192" y="9356"/>
                    <a:pt x="7204" y="9332"/>
                  </a:cubicBezTo>
                  <a:cubicBezTo>
                    <a:pt x="7906" y="9154"/>
                    <a:pt x="8692" y="8832"/>
                    <a:pt x="8692" y="8297"/>
                  </a:cubicBezTo>
                  <a:lnTo>
                    <a:pt x="8692" y="4903"/>
                  </a:lnTo>
                  <a:lnTo>
                    <a:pt x="8692" y="4891"/>
                  </a:lnTo>
                  <a:lnTo>
                    <a:pt x="8692" y="4141"/>
                  </a:lnTo>
                  <a:cubicBezTo>
                    <a:pt x="8692" y="3772"/>
                    <a:pt x="8311" y="3439"/>
                    <a:pt x="7585" y="3201"/>
                  </a:cubicBezTo>
                  <a:cubicBezTo>
                    <a:pt x="7239" y="3082"/>
                    <a:pt x="6834" y="2998"/>
                    <a:pt x="6406" y="2939"/>
                  </a:cubicBezTo>
                  <a:lnTo>
                    <a:pt x="9013" y="331"/>
                  </a:lnTo>
                  <a:cubicBezTo>
                    <a:pt x="9049" y="224"/>
                    <a:pt x="9049" y="105"/>
                    <a:pt x="8990" y="45"/>
                  </a:cubicBezTo>
                  <a:cubicBezTo>
                    <a:pt x="8960" y="16"/>
                    <a:pt x="8915" y="1"/>
                    <a:pt x="8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9" name="Google Shape;14329;p89"/>
            <p:cNvSpPr/>
            <p:nvPr/>
          </p:nvSpPr>
          <p:spPr>
            <a:xfrm>
              <a:off x="882943" y="2031107"/>
              <a:ext cx="42641" cy="56802"/>
            </a:xfrm>
            <a:custGeom>
              <a:avLst/>
              <a:gdLst/>
              <a:ahLst/>
              <a:cxnLst/>
              <a:rect l="l" t="t" r="r" b="b"/>
              <a:pathLst>
                <a:path w="1346" h="1793" extrusionOk="0">
                  <a:moveTo>
                    <a:pt x="195" y="0"/>
                  </a:moveTo>
                  <a:cubicBezTo>
                    <a:pt x="163" y="0"/>
                    <a:pt x="132" y="9"/>
                    <a:pt x="107" y="30"/>
                  </a:cubicBezTo>
                  <a:cubicBezTo>
                    <a:pt x="36" y="78"/>
                    <a:pt x="0" y="197"/>
                    <a:pt x="60" y="268"/>
                  </a:cubicBezTo>
                  <a:lnTo>
                    <a:pt x="1000" y="1709"/>
                  </a:lnTo>
                  <a:cubicBezTo>
                    <a:pt x="1036" y="1757"/>
                    <a:pt x="1096" y="1792"/>
                    <a:pt x="1155" y="1792"/>
                  </a:cubicBezTo>
                  <a:cubicBezTo>
                    <a:pt x="1179" y="1792"/>
                    <a:pt x="1215" y="1769"/>
                    <a:pt x="1238" y="1757"/>
                  </a:cubicBezTo>
                  <a:cubicBezTo>
                    <a:pt x="1310" y="1697"/>
                    <a:pt x="1346" y="1590"/>
                    <a:pt x="1286" y="1519"/>
                  </a:cubicBezTo>
                  <a:lnTo>
                    <a:pt x="345" y="78"/>
                  </a:lnTo>
                  <a:cubicBezTo>
                    <a:pt x="315" y="32"/>
                    <a:pt x="254" y="0"/>
                    <a:pt x="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0" name="Google Shape;14330;p89"/>
            <p:cNvSpPr/>
            <p:nvPr/>
          </p:nvSpPr>
          <p:spPr>
            <a:xfrm>
              <a:off x="848983" y="2072354"/>
              <a:ext cx="59622" cy="30635"/>
            </a:xfrm>
            <a:custGeom>
              <a:avLst/>
              <a:gdLst/>
              <a:ahLst/>
              <a:cxnLst/>
              <a:rect l="l" t="t" r="r" b="b"/>
              <a:pathLst>
                <a:path w="1882" h="967" extrusionOk="0">
                  <a:moveTo>
                    <a:pt x="187" y="0"/>
                  </a:moveTo>
                  <a:cubicBezTo>
                    <a:pt x="117" y="0"/>
                    <a:pt x="54" y="36"/>
                    <a:pt x="36" y="97"/>
                  </a:cubicBezTo>
                  <a:cubicBezTo>
                    <a:pt x="1" y="193"/>
                    <a:pt x="36" y="288"/>
                    <a:pt x="120" y="324"/>
                  </a:cubicBezTo>
                  <a:lnTo>
                    <a:pt x="1608" y="943"/>
                  </a:lnTo>
                  <a:cubicBezTo>
                    <a:pt x="1620" y="967"/>
                    <a:pt x="1656" y="967"/>
                    <a:pt x="1667" y="967"/>
                  </a:cubicBezTo>
                  <a:cubicBezTo>
                    <a:pt x="1727" y="967"/>
                    <a:pt x="1810" y="919"/>
                    <a:pt x="1834" y="859"/>
                  </a:cubicBezTo>
                  <a:cubicBezTo>
                    <a:pt x="1882" y="764"/>
                    <a:pt x="1834" y="669"/>
                    <a:pt x="1751" y="633"/>
                  </a:cubicBezTo>
                  <a:lnTo>
                    <a:pt x="263" y="14"/>
                  </a:lnTo>
                  <a:cubicBezTo>
                    <a:pt x="238" y="5"/>
                    <a:pt x="212" y="0"/>
                    <a:pt x="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1" name="Google Shape;14331;p89"/>
            <p:cNvSpPr/>
            <p:nvPr/>
          </p:nvSpPr>
          <p:spPr>
            <a:xfrm>
              <a:off x="1142054" y="2031265"/>
              <a:ext cx="41913" cy="56644"/>
            </a:xfrm>
            <a:custGeom>
              <a:avLst/>
              <a:gdLst/>
              <a:ahLst/>
              <a:cxnLst/>
              <a:rect l="l" t="t" r="r" b="b"/>
              <a:pathLst>
                <a:path w="1323" h="1788" extrusionOk="0">
                  <a:moveTo>
                    <a:pt x="1130" y="0"/>
                  </a:moveTo>
                  <a:cubicBezTo>
                    <a:pt x="1074" y="0"/>
                    <a:pt x="1016" y="27"/>
                    <a:pt x="977" y="73"/>
                  </a:cubicBezTo>
                  <a:lnTo>
                    <a:pt x="36" y="1514"/>
                  </a:lnTo>
                  <a:cubicBezTo>
                    <a:pt x="1" y="1585"/>
                    <a:pt x="13" y="1692"/>
                    <a:pt x="84" y="1752"/>
                  </a:cubicBezTo>
                  <a:cubicBezTo>
                    <a:pt x="120" y="1764"/>
                    <a:pt x="144" y="1787"/>
                    <a:pt x="179" y="1787"/>
                  </a:cubicBezTo>
                  <a:cubicBezTo>
                    <a:pt x="239" y="1787"/>
                    <a:pt x="275" y="1752"/>
                    <a:pt x="322" y="1704"/>
                  </a:cubicBezTo>
                  <a:lnTo>
                    <a:pt x="1263" y="263"/>
                  </a:lnTo>
                  <a:cubicBezTo>
                    <a:pt x="1322" y="180"/>
                    <a:pt x="1287" y="73"/>
                    <a:pt x="1215" y="25"/>
                  </a:cubicBezTo>
                  <a:cubicBezTo>
                    <a:pt x="1190" y="8"/>
                    <a:pt x="1160" y="0"/>
                    <a:pt x="11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2" name="Google Shape;14332;p89"/>
            <p:cNvSpPr/>
            <p:nvPr/>
          </p:nvSpPr>
          <p:spPr>
            <a:xfrm>
              <a:off x="1158274" y="2072196"/>
              <a:ext cx="60002" cy="30413"/>
            </a:xfrm>
            <a:custGeom>
              <a:avLst/>
              <a:gdLst/>
              <a:ahLst/>
              <a:cxnLst/>
              <a:rect l="l" t="t" r="r" b="b"/>
              <a:pathLst>
                <a:path w="1894" h="960" extrusionOk="0">
                  <a:moveTo>
                    <a:pt x="1703" y="0"/>
                  </a:moveTo>
                  <a:cubicBezTo>
                    <a:pt x="1679" y="0"/>
                    <a:pt x="1655" y="6"/>
                    <a:pt x="1632" y="19"/>
                  </a:cubicBezTo>
                  <a:lnTo>
                    <a:pt x="144" y="638"/>
                  </a:lnTo>
                  <a:cubicBezTo>
                    <a:pt x="48" y="662"/>
                    <a:pt x="1" y="769"/>
                    <a:pt x="48" y="864"/>
                  </a:cubicBezTo>
                  <a:cubicBezTo>
                    <a:pt x="84" y="924"/>
                    <a:pt x="144" y="960"/>
                    <a:pt x="215" y="960"/>
                  </a:cubicBezTo>
                  <a:cubicBezTo>
                    <a:pt x="227" y="960"/>
                    <a:pt x="263" y="960"/>
                    <a:pt x="275" y="948"/>
                  </a:cubicBezTo>
                  <a:lnTo>
                    <a:pt x="1763" y="329"/>
                  </a:lnTo>
                  <a:cubicBezTo>
                    <a:pt x="1846" y="293"/>
                    <a:pt x="1894" y="198"/>
                    <a:pt x="1846" y="102"/>
                  </a:cubicBezTo>
                  <a:cubicBezTo>
                    <a:pt x="1829" y="42"/>
                    <a:pt x="1768"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33" name="Google Shape;14333;p89"/>
          <p:cNvGrpSpPr/>
          <p:nvPr/>
        </p:nvGrpSpPr>
        <p:grpSpPr>
          <a:xfrm>
            <a:off x="3074027" y="1808377"/>
            <a:ext cx="380604" cy="313854"/>
            <a:chOff x="3074027" y="1983777"/>
            <a:chExt cx="380604" cy="313854"/>
          </a:xfrm>
        </p:grpSpPr>
        <p:sp>
          <p:nvSpPr>
            <p:cNvPr id="14334" name="Google Shape;14334;p89"/>
            <p:cNvSpPr/>
            <p:nvPr/>
          </p:nvSpPr>
          <p:spPr>
            <a:xfrm>
              <a:off x="3130608" y="1984886"/>
              <a:ext cx="324023" cy="312745"/>
            </a:xfrm>
            <a:custGeom>
              <a:avLst/>
              <a:gdLst/>
              <a:ahLst/>
              <a:cxnLst/>
              <a:rect l="l" t="t" r="r" b="b"/>
              <a:pathLst>
                <a:path w="10228" h="9872" extrusionOk="0">
                  <a:moveTo>
                    <a:pt x="3918" y="5704"/>
                  </a:moveTo>
                  <a:cubicBezTo>
                    <a:pt x="3941" y="5752"/>
                    <a:pt x="3989" y="5811"/>
                    <a:pt x="4049" y="5847"/>
                  </a:cubicBezTo>
                  <a:cubicBezTo>
                    <a:pt x="4096" y="5895"/>
                    <a:pt x="4156" y="5942"/>
                    <a:pt x="4203" y="5990"/>
                  </a:cubicBezTo>
                  <a:lnTo>
                    <a:pt x="3430" y="6764"/>
                  </a:lnTo>
                  <a:lnTo>
                    <a:pt x="3144" y="6478"/>
                  </a:lnTo>
                  <a:lnTo>
                    <a:pt x="3918" y="5704"/>
                  </a:lnTo>
                  <a:close/>
                  <a:moveTo>
                    <a:pt x="6466" y="1"/>
                  </a:moveTo>
                  <a:cubicBezTo>
                    <a:pt x="5537" y="1"/>
                    <a:pt x="4692" y="358"/>
                    <a:pt x="4037" y="1001"/>
                  </a:cubicBezTo>
                  <a:cubicBezTo>
                    <a:pt x="3394" y="1644"/>
                    <a:pt x="3037" y="2501"/>
                    <a:pt x="3037" y="3430"/>
                  </a:cubicBezTo>
                  <a:cubicBezTo>
                    <a:pt x="3037" y="4156"/>
                    <a:pt x="3263" y="4859"/>
                    <a:pt x="3691" y="5430"/>
                  </a:cubicBezTo>
                  <a:lnTo>
                    <a:pt x="2894" y="6240"/>
                  </a:lnTo>
                  <a:lnTo>
                    <a:pt x="2846" y="6192"/>
                  </a:lnTo>
                  <a:cubicBezTo>
                    <a:pt x="2816" y="6162"/>
                    <a:pt x="2772" y="6148"/>
                    <a:pt x="2727" y="6148"/>
                  </a:cubicBezTo>
                  <a:cubicBezTo>
                    <a:pt x="2682" y="6148"/>
                    <a:pt x="2638" y="6162"/>
                    <a:pt x="2608" y="6192"/>
                  </a:cubicBezTo>
                  <a:lnTo>
                    <a:pt x="1501" y="7288"/>
                  </a:lnTo>
                  <a:cubicBezTo>
                    <a:pt x="1441" y="7347"/>
                    <a:pt x="1441" y="7466"/>
                    <a:pt x="1501" y="7538"/>
                  </a:cubicBezTo>
                  <a:cubicBezTo>
                    <a:pt x="1530" y="7561"/>
                    <a:pt x="1575" y="7573"/>
                    <a:pt x="1620" y="7573"/>
                  </a:cubicBezTo>
                  <a:cubicBezTo>
                    <a:pt x="1664" y="7573"/>
                    <a:pt x="1709" y="7561"/>
                    <a:pt x="1739" y="7538"/>
                  </a:cubicBezTo>
                  <a:lnTo>
                    <a:pt x="2727" y="6549"/>
                  </a:lnTo>
                  <a:lnTo>
                    <a:pt x="2775" y="6597"/>
                  </a:lnTo>
                  <a:lnTo>
                    <a:pt x="3287" y="7121"/>
                  </a:lnTo>
                  <a:lnTo>
                    <a:pt x="3334" y="7157"/>
                  </a:lnTo>
                  <a:lnTo>
                    <a:pt x="1048" y="9455"/>
                  </a:lnTo>
                  <a:lnTo>
                    <a:pt x="417" y="8824"/>
                  </a:lnTo>
                  <a:lnTo>
                    <a:pt x="1251" y="7990"/>
                  </a:lnTo>
                  <a:cubicBezTo>
                    <a:pt x="1310" y="7931"/>
                    <a:pt x="1310" y="7811"/>
                    <a:pt x="1251" y="7752"/>
                  </a:cubicBezTo>
                  <a:cubicBezTo>
                    <a:pt x="1221" y="7722"/>
                    <a:pt x="1176" y="7707"/>
                    <a:pt x="1132" y="7707"/>
                  </a:cubicBezTo>
                  <a:cubicBezTo>
                    <a:pt x="1087" y="7707"/>
                    <a:pt x="1042" y="7722"/>
                    <a:pt x="1013" y="7752"/>
                  </a:cubicBezTo>
                  <a:lnTo>
                    <a:pt x="48" y="8716"/>
                  </a:lnTo>
                  <a:cubicBezTo>
                    <a:pt x="12" y="8752"/>
                    <a:pt x="1" y="8800"/>
                    <a:pt x="1" y="8835"/>
                  </a:cubicBezTo>
                  <a:cubicBezTo>
                    <a:pt x="1" y="8883"/>
                    <a:pt x="12" y="8931"/>
                    <a:pt x="48" y="8954"/>
                  </a:cubicBezTo>
                  <a:lnTo>
                    <a:pt x="905" y="9824"/>
                  </a:lnTo>
                  <a:cubicBezTo>
                    <a:pt x="941" y="9847"/>
                    <a:pt x="989" y="9871"/>
                    <a:pt x="1024" y="9871"/>
                  </a:cubicBezTo>
                  <a:cubicBezTo>
                    <a:pt x="1072" y="9871"/>
                    <a:pt x="1120" y="9847"/>
                    <a:pt x="1144" y="9824"/>
                  </a:cubicBezTo>
                  <a:lnTo>
                    <a:pt x="3691" y="7276"/>
                  </a:lnTo>
                  <a:cubicBezTo>
                    <a:pt x="3727" y="7252"/>
                    <a:pt x="3739" y="7204"/>
                    <a:pt x="3739" y="7157"/>
                  </a:cubicBezTo>
                  <a:cubicBezTo>
                    <a:pt x="3739" y="7109"/>
                    <a:pt x="3715" y="7073"/>
                    <a:pt x="3691" y="7038"/>
                  </a:cubicBezTo>
                  <a:lnTo>
                    <a:pt x="3644" y="6990"/>
                  </a:lnTo>
                  <a:lnTo>
                    <a:pt x="4453" y="6192"/>
                  </a:lnTo>
                  <a:cubicBezTo>
                    <a:pt x="4942" y="6549"/>
                    <a:pt x="5537" y="6776"/>
                    <a:pt x="6144" y="6835"/>
                  </a:cubicBezTo>
                  <a:lnTo>
                    <a:pt x="6168" y="6835"/>
                  </a:lnTo>
                  <a:cubicBezTo>
                    <a:pt x="6251" y="6835"/>
                    <a:pt x="6323" y="6776"/>
                    <a:pt x="6323" y="6680"/>
                  </a:cubicBezTo>
                  <a:cubicBezTo>
                    <a:pt x="6347" y="6597"/>
                    <a:pt x="6263" y="6502"/>
                    <a:pt x="6180" y="6502"/>
                  </a:cubicBezTo>
                  <a:cubicBezTo>
                    <a:pt x="5465" y="6442"/>
                    <a:pt x="4799" y="6121"/>
                    <a:pt x="4287" y="5609"/>
                  </a:cubicBezTo>
                  <a:cubicBezTo>
                    <a:pt x="4192" y="5525"/>
                    <a:pt x="4120" y="5430"/>
                    <a:pt x="4049" y="5347"/>
                  </a:cubicBezTo>
                  <a:cubicBezTo>
                    <a:pt x="3620" y="4787"/>
                    <a:pt x="3382" y="4132"/>
                    <a:pt x="3382" y="3418"/>
                  </a:cubicBezTo>
                  <a:cubicBezTo>
                    <a:pt x="3382" y="2608"/>
                    <a:pt x="3703" y="1835"/>
                    <a:pt x="4287" y="1239"/>
                  </a:cubicBezTo>
                  <a:cubicBezTo>
                    <a:pt x="4870" y="656"/>
                    <a:pt x="5644" y="322"/>
                    <a:pt x="6478" y="322"/>
                  </a:cubicBezTo>
                  <a:cubicBezTo>
                    <a:pt x="7299" y="322"/>
                    <a:pt x="8073" y="656"/>
                    <a:pt x="8668" y="1239"/>
                  </a:cubicBezTo>
                  <a:cubicBezTo>
                    <a:pt x="9871" y="2442"/>
                    <a:pt x="9871" y="4394"/>
                    <a:pt x="8668" y="5597"/>
                  </a:cubicBezTo>
                  <a:cubicBezTo>
                    <a:pt x="8156" y="6097"/>
                    <a:pt x="7537" y="6395"/>
                    <a:pt x="6835" y="6478"/>
                  </a:cubicBezTo>
                  <a:cubicBezTo>
                    <a:pt x="6739" y="6490"/>
                    <a:pt x="6668" y="6561"/>
                    <a:pt x="6680" y="6668"/>
                  </a:cubicBezTo>
                  <a:cubicBezTo>
                    <a:pt x="6702" y="6757"/>
                    <a:pt x="6765" y="6825"/>
                    <a:pt x="6859" y="6825"/>
                  </a:cubicBezTo>
                  <a:cubicBezTo>
                    <a:pt x="6867" y="6825"/>
                    <a:pt x="6874" y="6824"/>
                    <a:pt x="6882" y="6823"/>
                  </a:cubicBezTo>
                  <a:cubicBezTo>
                    <a:pt x="7656" y="6728"/>
                    <a:pt x="8371" y="6383"/>
                    <a:pt x="8918" y="5835"/>
                  </a:cubicBezTo>
                  <a:cubicBezTo>
                    <a:pt x="10228" y="4513"/>
                    <a:pt x="10228" y="2335"/>
                    <a:pt x="8883" y="1001"/>
                  </a:cubicBezTo>
                  <a:cubicBezTo>
                    <a:pt x="8252" y="358"/>
                    <a:pt x="7382" y="1"/>
                    <a:pt x="64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5" name="Google Shape;14335;p89"/>
            <p:cNvSpPr/>
            <p:nvPr/>
          </p:nvSpPr>
          <p:spPr>
            <a:xfrm>
              <a:off x="3243008" y="2008678"/>
              <a:ext cx="185613" cy="169741"/>
            </a:xfrm>
            <a:custGeom>
              <a:avLst/>
              <a:gdLst/>
              <a:ahLst/>
              <a:cxnLst/>
              <a:rect l="l" t="t" r="r" b="b"/>
              <a:pathLst>
                <a:path w="5859" h="5358" extrusionOk="0">
                  <a:moveTo>
                    <a:pt x="2918" y="333"/>
                  </a:moveTo>
                  <a:cubicBezTo>
                    <a:pt x="3513" y="333"/>
                    <a:pt x="4108" y="560"/>
                    <a:pt x="4561" y="1024"/>
                  </a:cubicBezTo>
                  <a:cubicBezTo>
                    <a:pt x="5489" y="1929"/>
                    <a:pt x="5489" y="3417"/>
                    <a:pt x="4561" y="4322"/>
                  </a:cubicBezTo>
                  <a:cubicBezTo>
                    <a:pt x="4108" y="4780"/>
                    <a:pt x="3510" y="5010"/>
                    <a:pt x="2912" y="5010"/>
                  </a:cubicBezTo>
                  <a:cubicBezTo>
                    <a:pt x="2313" y="5010"/>
                    <a:pt x="1715" y="4780"/>
                    <a:pt x="1263" y="4322"/>
                  </a:cubicBezTo>
                  <a:cubicBezTo>
                    <a:pt x="346" y="3417"/>
                    <a:pt x="346" y="1929"/>
                    <a:pt x="1263" y="1024"/>
                  </a:cubicBezTo>
                  <a:cubicBezTo>
                    <a:pt x="1727" y="560"/>
                    <a:pt x="2322" y="333"/>
                    <a:pt x="2918" y="333"/>
                  </a:cubicBezTo>
                  <a:close/>
                  <a:moveTo>
                    <a:pt x="2930" y="0"/>
                  </a:moveTo>
                  <a:cubicBezTo>
                    <a:pt x="2245" y="0"/>
                    <a:pt x="1560" y="262"/>
                    <a:pt x="1036" y="786"/>
                  </a:cubicBezTo>
                  <a:cubicBezTo>
                    <a:pt x="1" y="1822"/>
                    <a:pt x="1" y="3524"/>
                    <a:pt x="1036" y="4560"/>
                  </a:cubicBezTo>
                  <a:cubicBezTo>
                    <a:pt x="1560" y="5084"/>
                    <a:pt x="2239" y="5358"/>
                    <a:pt x="2930" y="5358"/>
                  </a:cubicBezTo>
                  <a:cubicBezTo>
                    <a:pt x="3608" y="5358"/>
                    <a:pt x="4299" y="5084"/>
                    <a:pt x="4823" y="4560"/>
                  </a:cubicBezTo>
                  <a:cubicBezTo>
                    <a:pt x="5858" y="3524"/>
                    <a:pt x="5858" y="1822"/>
                    <a:pt x="4823" y="786"/>
                  </a:cubicBezTo>
                  <a:cubicBezTo>
                    <a:pt x="4299" y="262"/>
                    <a:pt x="3614" y="0"/>
                    <a:pt x="29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6" name="Google Shape;14336;p89"/>
            <p:cNvSpPr/>
            <p:nvPr/>
          </p:nvSpPr>
          <p:spPr>
            <a:xfrm>
              <a:off x="3074027" y="1983777"/>
              <a:ext cx="155802" cy="163342"/>
            </a:xfrm>
            <a:custGeom>
              <a:avLst/>
              <a:gdLst/>
              <a:ahLst/>
              <a:cxnLst/>
              <a:rect l="l" t="t" r="r" b="b"/>
              <a:pathLst>
                <a:path w="4918" h="5156" extrusionOk="0">
                  <a:moveTo>
                    <a:pt x="2370" y="0"/>
                  </a:moveTo>
                  <a:cubicBezTo>
                    <a:pt x="1917" y="24"/>
                    <a:pt x="1489" y="155"/>
                    <a:pt x="1120" y="405"/>
                  </a:cubicBezTo>
                  <a:cubicBezTo>
                    <a:pt x="596" y="750"/>
                    <a:pt x="239" y="1286"/>
                    <a:pt x="120" y="1893"/>
                  </a:cubicBezTo>
                  <a:cubicBezTo>
                    <a:pt x="1" y="2501"/>
                    <a:pt x="120" y="3132"/>
                    <a:pt x="477" y="3655"/>
                  </a:cubicBezTo>
                  <a:cubicBezTo>
                    <a:pt x="913" y="4319"/>
                    <a:pt x="1643" y="4696"/>
                    <a:pt x="2409" y="4696"/>
                  </a:cubicBezTo>
                  <a:cubicBezTo>
                    <a:pt x="2605" y="4696"/>
                    <a:pt x="2804" y="4671"/>
                    <a:pt x="3001" y="4620"/>
                  </a:cubicBezTo>
                  <a:lnTo>
                    <a:pt x="4108" y="5144"/>
                  </a:lnTo>
                  <a:cubicBezTo>
                    <a:pt x="4132" y="5156"/>
                    <a:pt x="4156" y="5156"/>
                    <a:pt x="4180" y="5156"/>
                  </a:cubicBezTo>
                  <a:cubicBezTo>
                    <a:pt x="4215" y="5156"/>
                    <a:pt x="4239" y="5144"/>
                    <a:pt x="4275" y="5120"/>
                  </a:cubicBezTo>
                  <a:cubicBezTo>
                    <a:pt x="4311" y="5096"/>
                    <a:pt x="4346" y="5037"/>
                    <a:pt x="4346" y="4977"/>
                  </a:cubicBezTo>
                  <a:lnTo>
                    <a:pt x="4287" y="3751"/>
                  </a:lnTo>
                  <a:cubicBezTo>
                    <a:pt x="4882" y="2989"/>
                    <a:pt x="4918" y="1893"/>
                    <a:pt x="4358" y="1084"/>
                  </a:cubicBezTo>
                  <a:cubicBezTo>
                    <a:pt x="4061" y="631"/>
                    <a:pt x="3608" y="286"/>
                    <a:pt x="3084" y="143"/>
                  </a:cubicBezTo>
                  <a:cubicBezTo>
                    <a:pt x="3065" y="136"/>
                    <a:pt x="3047" y="133"/>
                    <a:pt x="3029" y="133"/>
                  </a:cubicBezTo>
                  <a:cubicBezTo>
                    <a:pt x="2958" y="133"/>
                    <a:pt x="2899" y="186"/>
                    <a:pt x="2870" y="262"/>
                  </a:cubicBezTo>
                  <a:cubicBezTo>
                    <a:pt x="2846" y="346"/>
                    <a:pt x="2906" y="441"/>
                    <a:pt x="2989" y="465"/>
                  </a:cubicBezTo>
                  <a:cubicBezTo>
                    <a:pt x="3441" y="607"/>
                    <a:pt x="3822" y="881"/>
                    <a:pt x="4096" y="1274"/>
                  </a:cubicBezTo>
                  <a:cubicBezTo>
                    <a:pt x="4584" y="2001"/>
                    <a:pt x="4537" y="2941"/>
                    <a:pt x="4001" y="3620"/>
                  </a:cubicBezTo>
                  <a:cubicBezTo>
                    <a:pt x="3977" y="3655"/>
                    <a:pt x="3965" y="3703"/>
                    <a:pt x="3977" y="3739"/>
                  </a:cubicBezTo>
                  <a:lnTo>
                    <a:pt x="4013" y="4739"/>
                  </a:lnTo>
                  <a:lnTo>
                    <a:pt x="3108" y="4310"/>
                  </a:lnTo>
                  <a:cubicBezTo>
                    <a:pt x="3084" y="4298"/>
                    <a:pt x="3037" y="4298"/>
                    <a:pt x="2989" y="4298"/>
                  </a:cubicBezTo>
                  <a:cubicBezTo>
                    <a:pt x="2810" y="4346"/>
                    <a:pt x="2620" y="4370"/>
                    <a:pt x="2441" y="4370"/>
                  </a:cubicBezTo>
                  <a:cubicBezTo>
                    <a:pt x="1787" y="4370"/>
                    <a:pt x="1155" y="4036"/>
                    <a:pt x="774" y="3477"/>
                  </a:cubicBezTo>
                  <a:cubicBezTo>
                    <a:pt x="477" y="3024"/>
                    <a:pt x="370" y="2489"/>
                    <a:pt x="477" y="1965"/>
                  </a:cubicBezTo>
                  <a:cubicBezTo>
                    <a:pt x="584" y="1453"/>
                    <a:pt x="882" y="988"/>
                    <a:pt x="1322" y="691"/>
                  </a:cubicBezTo>
                  <a:cubicBezTo>
                    <a:pt x="1632" y="477"/>
                    <a:pt x="2013" y="357"/>
                    <a:pt x="2382" y="346"/>
                  </a:cubicBezTo>
                  <a:cubicBezTo>
                    <a:pt x="2465" y="346"/>
                    <a:pt x="2549" y="274"/>
                    <a:pt x="2549" y="167"/>
                  </a:cubicBezTo>
                  <a:cubicBezTo>
                    <a:pt x="2549" y="84"/>
                    <a:pt x="2465" y="0"/>
                    <a:pt x="2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7" name="Google Shape;14337;p89"/>
            <p:cNvSpPr/>
            <p:nvPr/>
          </p:nvSpPr>
          <p:spPr>
            <a:xfrm>
              <a:off x="3135518" y="2038077"/>
              <a:ext cx="28322" cy="54363"/>
            </a:xfrm>
            <a:custGeom>
              <a:avLst/>
              <a:gdLst/>
              <a:ahLst/>
              <a:cxnLst/>
              <a:rect l="l" t="t" r="r" b="b"/>
              <a:pathLst>
                <a:path w="894" h="1716" extrusionOk="0">
                  <a:moveTo>
                    <a:pt x="179" y="1"/>
                  </a:moveTo>
                  <a:cubicBezTo>
                    <a:pt x="84" y="1"/>
                    <a:pt x="12" y="84"/>
                    <a:pt x="12" y="167"/>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10" y="1715"/>
                    <a:pt x="893" y="1644"/>
                    <a:pt x="893" y="1549"/>
                  </a:cubicBezTo>
                  <a:cubicBezTo>
                    <a:pt x="893" y="1465"/>
                    <a:pt x="834" y="1394"/>
                    <a:pt x="727" y="1394"/>
                  </a:cubicBezTo>
                  <a:lnTo>
                    <a:pt x="608" y="1394"/>
                  </a:lnTo>
                  <a:lnTo>
                    <a:pt x="608" y="167"/>
                  </a:lnTo>
                  <a:cubicBezTo>
                    <a:pt x="608" y="84"/>
                    <a:pt x="536"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8" name="Google Shape;14338;p89"/>
            <p:cNvSpPr/>
            <p:nvPr/>
          </p:nvSpPr>
          <p:spPr>
            <a:xfrm>
              <a:off x="3138908" y="2021096"/>
              <a:ext cx="16252" cy="16252"/>
            </a:xfrm>
            <a:custGeom>
              <a:avLst/>
              <a:gdLst/>
              <a:ahLst/>
              <a:cxnLst/>
              <a:rect l="l" t="t" r="r" b="b"/>
              <a:pathLst>
                <a:path w="513" h="513" extrusionOk="0">
                  <a:moveTo>
                    <a:pt x="262" y="1"/>
                  </a:moveTo>
                  <a:cubicBezTo>
                    <a:pt x="131" y="1"/>
                    <a:pt x="0" y="120"/>
                    <a:pt x="0" y="263"/>
                  </a:cubicBezTo>
                  <a:cubicBezTo>
                    <a:pt x="0" y="394"/>
                    <a:pt x="120" y="513"/>
                    <a:pt x="262" y="513"/>
                  </a:cubicBezTo>
                  <a:cubicBezTo>
                    <a:pt x="393" y="513"/>
                    <a:pt x="512" y="394"/>
                    <a:pt x="512" y="263"/>
                  </a:cubicBezTo>
                  <a:cubicBezTo>
                    <a:pt x="512" y="120"/>
                    <a:pt x="393"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39" name="Google Shape;14339;p89"/>
          <p:cNvGrpSpPr/>
          <p:nvPr/>
        </p:nvGrpSpPr>
        <p:grpSpPr>
          <a:xfrm>
            <a:off x="3522521" y="1800457"/>
            <a:ext cx="367013" cy="331278"/>
            <a:chOff x="3522521" y="1975857"/>
            <a:chExt cx="367013" cy="331278"/>
          </a:xfrm>
        </p:grpSpPr>
        <p:sp>
          <p:nvSpPr>
            <p:cNvPr id="14340" name="Google Shape;14340;p89"/>
            <p:cNvSpPr/>
            <p:nvPr/>
          </p:nvSpPr>
          <p:spPr>
            <a:xfrm>
              <a:off x="3665841" y="1975857"/>
              <a:ext cx="91302" cy="91682"/>
            </a:xfrm>
            <a:custGeom>
              <a:avLst/>
              <a:gdLst/>
              <a:ahLst/>
              <a:cxnLst/>
              <a:rect l="l" t="t" r="r" b="b"/>
              <a:pathLst>
                <a:path w="2882" h="2894" extrusionOk="0">
                  <a:moveTo>
                    <a:pt x="1429" y="703"/>
                  </a:moveTo>
                  <a:cubicBezTo>
                    <a:pt x="1846" y="703"/>
                    <a:pt x="2167" y="1036"/>
                    <a:pt x="2167" y="1453"/>
                  </a:cubicBezTo>
                  <a:cubicBezTo>
                    <a:pt x="2167" y="1870"/>
                    <a:pt x="1834" y="2191"/>
                    <a:pt x="1429" y="2191"/>
                  </a:cubicBezTo>
                  <a:cubicBezTo>
                    <a:pt x="1024" y="2191"/>
                    <a:pt x="679" y="1870"/>
                    <a:pt x="679" y="1453"/>
                  </a:cubicBezTo>
                  <a:cubicBezTo>
                    <a:pt x="679" y="1048"/>
                    <a:pt x="1013" y="703"/>
                    <a:pt x="1429" y="703"/>
                  </a:cubicBezTo>
                  <a:close/>
                  <a:moveTo>
                    <a:pt x="1441" y="0"/>
                  </a:moveTo>
                  <a:cubicBezTo>
                    <a:pt x="1358" y="0"/>
                    <a:pt x="1274" y="84"/>
                    <a:pt x="1274" y="167"/>
                  </a:cubicBezTo>
                  <a:lnTo>
                    <a:pt x="1274" y="393"/>
                  </a:lnTo>
                  <a:cubicBezTo>
                    <a:pt x="1096" y="417"/>
                    <a:pt x="953" y="476"/>
                    <a:pt x="822" y="584"/>
                  </a:cubicBezTo>
                  <a:lnTo>
                    <a:pt x="655" y="417"/>
                  </a:lnTo>
                  <a:cubicBezTo>
                    <a:pt x="626" y="387"/>
                    <a:pt x="581" y="372"/>
                    <a:pt x="536" y="372"/>
                  </a:cubicBezTo>
                  <a:cubicBezTo>
                    <a:pt x="492" y="372"/>
                    <a:pt x="447" y="387"/>
                    <a:pt x="417" y="417"/>
                  </a:cubicBezTo>
                  <a:cubicBezTo>
                    <a:pt x="358" y="476"/>
                    <a:pt x="358" y="596"/>
                    <a:pt x="417" y="655"/>
                  </a:cubicBezTo>
                  <a:lnTo>
                    <a:pt x="584" y="822"/>
                  </a:lnTo>
                  <a:cubicBezTo>
                    <a:pt x="477" y="953"/>
                    <a:pt x="417" y="1119"/>
                    <a:pt x="381" y="1286"/>
                  </a:cubicBezTo>
                  <a:lnTo>
                    <a:pt x="167" y="1286"/>
                  </a:lnTo>
                  <a:cubicBezTo>
                    <a:pt x="72" y="1286"/>
                    <a:pt x="0" y="1358"/>
                    <a:pt x="0" y="1453"/>
                  </a:cubicBezTo>
                  <a:cubicBezTo>
                    <a:pt x="0" y="1536"/>
                    <a:pt x="72" y="1608"/>
                    <a:pt x="167" y="1608"/>
                  </a:cubicBezTo>
                  <a:lnTo>
                    <a:pt x="381" y="1608"/>
                  </a:lnTo>
                  <a:cubicBezTo>
                    <a:pt x="417" y="1786"/>
                    <a:pt x="477" y="1941"/>
                    <a:pt x="584" y="2072"/>
                  </a:cubicBezTo>
                  <a:lnTo>
                    <a:pt x="417" y="2239"/>
                  </a:lnTo>
                  <a:cubicBezTo>
                    <a:pt x="358" y="2298"/>
                    <a:pt x="358" y="2417"/>
                    <a:pt x="417" y="2477"/>
                  </a:cubicBezTo>
                  <a:cubicBezTo>
                    <a:pt x="441" y="2501"/>
                    <a:pt x="489" y="2524"/>
                    <a:pt x="536" y="2524"/>
                  </a:cubicBezTo>
                  <a:cubicBezTo>
                    <a:pt x="572" y="2524"/>
                    <a:pt x="620" y="2501"/>
                    <a:pt x="655" y="2477"/>
                  </a:cubicBezTo>
                  <a:lnTo>
                    <a:pt x="810" y="2310"/>
                  </a:lnTo>
                  <a:cubicBezTo>
                    <a:pt x="953" y="2417"/>
                    <a:pt x="1108" y="2477"/>
                    <a:pt x="1274" y="2501"/>
                  </a:cubicBezTo>
                  <a:lnTo>
                    <a:pt x="1274" y="2727"/>
                  </a:lnTo>
                  <a:cubicBezTo>
                    <a:pt x="1274" y="2822"/>
                    <a:pt x="1346" y="2893"/>
                    <a:pt x="1441" y="2893"/>
                  </a:cubicBezTo>
                  <a:cubicBezTo>
                    <a:pt x="1536" y="2893"/>
                    <a:pt x="1608" y="2822"/>
                    <a:pt x="1608" y="2727"/>
                  </a:cubicBezTo>
                  <a:lnTo>
                    <a:pt x="1608" y="2501"/>
                  </a:lnTo>
                  <a:cubicBezTo>
                    <a:pt x="1786" y="2477"/>
                    <a:pt x="1929" y="2417"/>
                    <a:pt x="2072" y="2310"/>
                  </a:cubicBezTo>
                  <a:lnTo>
                    <a:pt x="2227" y="2477"/>
                  </a:lnTo>
                  <a:cubicBezTo>
                    <a:pt x="2263" y="2501"/>
                    <a:pt x="2310" y="2524"/>
                    <a:pt x="2346" y="2524"/>
                  </a:cubicBezTo>
                  <a:cubicBezTo>
                    <a:pt x="2394" y="2524"/>
                    <a:pt x="2441" y="2501"/>
                    <a:pt x="2465" y="2477"/>
                  </a:cubicBezTo>
                  <a:cubicBezTo>
                    <a:pt x="2525" y="2417"/>
                    <a:pt x="2525" y="2298"/>
                    <a:pt x="2465" y="2239"/>
                  </a:cubicBezTo>
                  <a:lnTo>
                    <a:pt x="2298" y="2072"/>
                  </a:lnTo>
                  <a:cubicBezTo>
                    <a:pt x="2406" y="1941"/>
                    <a:pt x="2465" y="1774"/>
                    <a:pt x="2501" y="1608"/>
                  </a:cubicBezTo>
                  <a:lnTo>
                    <a:pt x="2715" y="1608"/>
                  </a:lnTo>
                  <a:cubicBezTo>
                    <a:pt x="2810" y="1608"/>
                    <a:pt x="2882" y="1536"/>
                    <a:pt x="2882" y="1453"/>
                  </a:cubicBezTo>
                  <a:cubicBezTo>
                    <a:pt x="2882" y="1358"/>
                    <a:pt x="2810" y="1286"/>
                    <a:pt x="2727" y="1286"/>
                  </a:cubicBezTo>
                  <a:lnTo>
                    <a:pt x="2501" y="1286"/>
                  </a:lnTo>
                  <a:cubicBezTo>
                    <a:pt x="2465" y="1108"/>
                    <a:pt x="2406" y="953"/>
                    <a:pt x="2310" y="822"/>
                  </a:cubicBezTo>
                  <a:lnTo>
                    <a:pt x="2465" y="655"/>
                  </a:lnTo>
                  <a:cubicBezTo>
                    <a:pt x="2525" y="596"/>
                    <a:pt x="2525" y="476"/>
                    <a:pt x="2465" y="417"/>
                  </a:cubicBezTo>
                  <a:cubicBezTo>
                    <a:pt x="2435" y="387"/>
                    <a:pt x="2391" y="372"/>
                    <a:pt x="2346" y="372"/>
                  </a:cubicBezTo>
                  <a:cubicBezTo>
                    <a:pt x="2301" y="372"/>
                    <a:pt x="2257" y="387"/>
                    <a:pt x="2227" y="417"/>
                  </a:cubicBezTo>
                  <a:lnTo>
                    <a:pt x="2072" y="584"/>
                  </a:lnTo>
                  <a:cubicBezTo>
                    <a:pt x="1929" y="476"/>
                    <a:pt x="1775" y="417"/>
                    <a:pt x="1608" y="393"/>
                  </a:cubicBezTo>
                  <a:lnTo>
                    <a:pt x="1608" y="167"/>
                  </a:lnTo>
                  <a:cubicBezTo>
                    <a:pt x="1608" y="84"/>
                    <a:pt x="1536"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1" name="Google Shape;14341;p89"/>
            <p:cNvSpPr/>
            <p:nvPr/>
          </p:nvSpPr>
          <p:spPr>
            <a:xfrm>
              <a:off x="3693751" y="2004147"/>
              <a:ext cx="34721" cy="35101"/>
            </a:xfrm>
            <a:custGeom>
              <a:avLst/>
              <a:gdLst/>
              <a:ahLst/>
              <a:cxnLst/>
              <a:rect l="l" t="t" r="r" b="b"/>
              <a:pathLst>
                <a:path w="1096" h="1108" extrusionOk="0">
                  <a:moveTo>
                    <a:pt x="548" y="345"/>
                  </a:moveTo>
                  <a:cubicBezTo>
                    <a:pt x="667" y="345"/>
                    <a:pt x="751" y="441"/>
                    <a:pt x="751" y="560"/>
                  </a:cubicBezTo>
                  <a:cubicBezTo>
                    <a:pt x="751" y="679"/>
                    <a:pt x="667" y="762"/>
                    <a:pt x="548" y="762"/>
                  </a:cubicBezTo>
                  <a:cubicBezTo>
                    <a:pt x="429" y="762"/>
                    <a:pt x="334" y="679"/>
                    <a:pt x="334" y="560"/>
                  </a:cubicBezTo>
                  <a:cubicBezTo>
                    <a:pt x="334" y="441"/>
                    <a:pt x="429" y="345"/>
                    <a:pt x="548" y="345"/>
                  </a:cubicBezTo>
                  <a:close/>
                  <a:moveTo>
                    <a:pt x="548" y="0"/>
                  </a:moveTo>
                  <a:cubicBezTo>
                    <a:pt x="251" y="0"/>
                    <a:pt x="1" y="262"/>
                    <a:pt x="1" y="560"/>
                  </a:cubicBezTo>
                  <a:cubicBezTo>
                    <a:pt x="1" y="857"/>
                    <a:pt x="251" y="1107"/>
                    <a:pt x="548" y="1107"/>
                  </a:cubicBezTo>
                  <a:cubicBezTo>
                    <a:pt x="846" y="1107"/>
                    <a:pt x="1096" y="857"/>
                    <a:pt x="1096" y="560"/>
                  </a:cubicBezTo>
                  <a:cubicBezTo>
                    <a:pt x="1096" y="262"/>
                    <a:pt x="846" y="0"/>
                    <a:pt x="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2" name="Google Shape;14342;p89"/>
            <p:cNvSpPr/>
            <p:nvPr/>
          </p:nvSpPr>
          <p:spPr>
            <a:xfrm>
              <a:off x="3679052" y="2008297"/>
              <a:ext cx="210482" cy="228983"/>
            </a:xfrm>
            <a:custGeom>
              <a:avLst/>
              <a:gdLst/>
              <a:ahLst/>
              <a:cxnLst/>
              <a:rect l="l" t="t" r="r" b="b"/>
              <a:pathLst>
                <a:path w="6644" h="7228" extrusionOk="0">
                  <a:moveTo>
                    <a:pt x="4179" y="334"/>
                  </a:moveTo>
                  <a:lnTo>
                    <a:pt x="4179" y="762"/>
                  </a:lnTo>
                  <a:lnTo>
                    <a:pt x="4179" y="786"/>
                  </a:lnTo>
                  <a:cubicBezTo>
                    <a:pt x="4179" y="869"/>
                    <a:pt x="4239" y="941"/>
                    <a:pt x="4334" y="965"/>
                  </a:cubicBezTo>
                  <a:cubicBezTo>
                    <a:pt x="4596" y="988"/>
                    <a:pt x="4846" y="1107"/>
                    <a:pt x="5072" y="1274"/>
                  </a:cubicBezTo>
                  <a:cubicBezTo>
                    <a:pt x="5102" y="1299"/>
                    <a:pt x="5138" y="1311"/>
                    <a:pt x="5174" y="1311"/>
                  </a:cubicBezTo>
                  <a:cubicBezTo>
                    <a:pt x="5225" y="1311"/>
                    <a:pt x="5276" y="1287"/>
                    <a:pt x="5310" y="1238"/>
                  </a:cubicBezTo>
                  <a:lnTo>
                    <a:pt x="5322" y="1227"/>
                  </a:lnTo>
                  <a:lnTo>
                    <a:pt x="5620" y="929"/>
                  </a:lnTo>
                  <a:lnTo>
                    <a:pt x="5715" y="1024"/>
                  </a:lnTo>
                  <a:lnTo>
                    <a:pt x="5418" y="1322"/>
                  </a:lnTo>
                  <a:lnTo>
                    <a:pt x="5406" y="1334"/>
                  </a:lnTo>
                  <a:cubicBezTo>
                    <a:pt x="5322" y="1393"/>
                    <a:pt x="5322" y="1500"/>
                    <a:pt x="5370" y="1572"/>
                  </a:cubicBezTo>
                  <a:cubicBezTo>
                    <a:pt x="5537" y="1798"/>
                    <a:pt x="5632" y="2048"/>
                    <a:pt x="5679" y="2310"/>
                  </a:cubicBezTo>
                  <a:cubicBezTo>
                    <a:pt x="5703" y="2405"/>
                    <a:pt x="5775" y="2465"/>
                    <a:pt x="5858" y="2465"/>
                  </a:cubicBezTo>
                  <a:lnTo>
                    <a:pt x="6311" y="2465"/>
                  </a:lnTo>
                  <a:lnTo>
                    <a:pt x="6311" y="2572"/>
                  </a:lnTo>
                  <a:lnTo>
                    <a:pt x="5846" y="2572"/>
                  </a:lnTo>
                  <a:cubicBezTo>
                    <a:pt x="5763" y="2572"/>
                    <a:pt x="5679" y="2631"/>
                    <a:pt x="5668" y="2715"/>
                  </a:cubicBezTo>
                  <a:cubicBezTo>
                    <a:pt x="5632" y="2989"/>
                    <a:pt x="5525" y="3239"/>
                    <a:pt x="5358" y="3465"/>
                  </a:cubicBezTo>
                  <a:cubicBezTo>
                    <a:pt x="5298" y="3536"/>
                    <a:pt x="5310" y="3643"/>
                    <a:pt x="5382" y="3703"/>
                  </a:cubicBezTo>
                  <a:lnTo>
                    <a:pt x="5406" y="3715"/>
                  </a:lnTo>
                  <a:lnTo>
                    <a:pt x="5715" y="4024"/>
                  </a:lnTo>
                  <a:lnTo>
                    <a:pt x="5620" y="4120"/>
                  </a:lnTo>
                  <a:lnTo>
                    <a:pt x="5310" y="3798"/>
                  </a:lnTo>
                  <a:cubicBezTo>
                    <a:pt x="5310" y="3798"/>
                    <a:pt x="5310" y="3786"/>
                    <a:pt x="5298" y="3786"/>
                  </a:cubicBezTo>
                  <a:cubicBezTo>
                    <a:pt x="5266" y="3747"/>
                    <a:pt x="5218" y="3729"/>
                    <a:pt x="5171" y="3729"/>
                  </a:cubicBezTo>
                  <a:cubicBezTo>
                    <a:pt x="5132" y="3729"/>
                    <a:pt x="5092" y="3741"/>
                    <a:pt x="5060" y="3763"/>
                  </a:cubicBezTo>
                  <a:cubicBezTo>
                    <a:pt x="4846" y="3917"/>
                    <a:pt x="4584" y="4024"/>
                    <a:pt x="4310" y="4072"/>
                  </a:cubicBezTo>
                  <a:cubicBezTo>
                    <a:pt x="4227" y="4084"/>
                    <a:pt x="4167" y="4155"/>
                    <a:pt x="4167" y="4251"/>
                  </a:cubicBezTo>
                  <a:lnTo>
                    <a:pt x="4167" y="4263"/>
                  </a:lnTo>
                  <a:lnTo>
                    <a:pt x="4167" y="4715"/>
                  </a:lnTo>
                  <a:lnTo>
                    <a:pt x="4060" y="4715"/>
                  </a:lnTo>
                  <a:lnTo>
                    <a:pt x="4060" y="4275"/>
                  </a:lnTo>
                  <a:lnTo>
                    <a:pt x="4060" y="4263"/>
                  </a:lnTo>
                  <a:cubicBezTo>
                    <a:pt x="4060" y="4179"/>
                    <a:pt x="4001" y="4096"/>
                    <a:pt x="3917" y="4084"/>
                  </a:cubicBezTo>
                  <a:cubicBezTo>
                    <a:pt x="3644" y="4060"/>
                    <a:pt x="3393" y="3941"/>
                    <a:pt x="3167" y="3774"/>
                  </a:cubicBezTo>
                  <a:cubicBezTo>
                    <a:pt x="3136" y="3749"/>
                    <a:pt x="3099" y="3736"/>
                    <a:pt x="3061" y="3736"/>
                  </a:cubicBezTo>
                  <a:cubicBezTo>
                    <a:pt x="3012" y="3736"/>
                    <a:pt x="2963" y="3758"/>
                    <a:pt x="2929" y="3798"/>
                  </a:cubicBezTo>
                  <a:cubicBezTo>
                    <a:pt x="2929" y="3798"/>
                    <a:pt x="2929" y="3822"/>
                    <a:pt x="2917" y="3822"/>
                  </a:cubicBezTo>
                  <a:lnTo>
                    <a:pt x="2608" y="4132"/>
                  </a:lnTo>
                  <a:lnTo>
                    <a:pt x="2512" y="4036"/>
                  </a:lnTo>
                  <a:lnTo>
                    <a:pt x="2810" y="3739"/>
                  </a:lnTo>
                  <a:lnTo>
                    <a:pt x="2822" y="3727"/>
                  </a:lnTo>
                  <a:cubicBezTo>
                    <a:pt x="2822" y="3727"/>
                    <a:pt x="2846" y="3727"/>
                    <a:pt x="2846" y="3715"/>
                  </a:cubicBezTo>
                  <a:cubicBezTo>
                    <a:pt x="2917" y="3655"/>
                    <a:pt x="2917" y="3548"/>
                    <a:pt x="2870" y="3477"/>
                  </a:cubicBezTo>
                  <a:cubicBezTo>
                    <a:pt x="2703" y="3262"/>
                    <a:pt x="2608" y="3001"/>
                    <a:pt x="2560" y="2727"/>
                  </a:cubicBezTo>
                  <a:cubicBezTo>
                    <a:pt x="2548" y="2643"/>
                    <a:pt x="2465" y="2584"/>
                    <a:pt x="2381" y="2584"/>
                  </a:cubicBezTo>
                  <a:lnTo>
                    <a:pt x="1929" y="2584"/>
                  </a:lnTo>
                  <a:lnTo>
                    <a:pt x="1929" y="2465"/>
                  </a:lnTo>
                  <a:lnTo>
                    <a:pt x="2381" y="2465"/>
                  </a:lnTo>
                  <a:cubicBezTo>
                    <a:pt x="2465" y="2465"/>
                    <a:pt x="2548" y="2405"/>
                    <a:pt x="2560" y="2310"/>
                  </a:cubicBezTo>
                  <a:cubicBezTo>
                    <a:pt x="2584" y="2048"/>
                    <a:pt x="2703" y="1798"/>
                    <a:pt x="2870" y="1572"/>
                  </a:cubicBezTo>
                  <a:cubicBezTo>
                    <a:pt x="2929" y="1500"/>
                    <a:pt x="2917" y="1393"/>
                    <a:pt x="2846" y="1334"/>
                  </a:cubicBezTo>
                  <a:lnTo>
                    <a:pt x="2822" y="1322"/>
                  </a:lnTo>
                  <a:lnTo>
                    <a:pt x="2524" y="1024"/>
                  </a:lnTo>
                  <a:lnTo>
                    <a:pt x="2620" y="929"/>
                  </a:lnTo>
                  <a:lnTo>
                    <a:pt x="2917" y="1227"/>
                  </a:lnTo>
                  <a:lnTo>
                    <a:pt x="2929" y="1238"/>
                  </a:lnTo>
                  <a:cubicBezTo>
                    <a:pt x="2963" y="1286"/>
                    <a:pt x="3012" y="1306"/>
                    <a:pt x="3062" y="1306"/>
                  </a:cubicBezTo>
                  <a:cubicBezTo>
                    <a:pt x="3099" y="1306"/>
                    <a:pt x="3137" y="1295"/>
                    <a:pt x="3167" y="1274"/>
                  </a:cubicBezTo>
                  <a:cubicBezTo>
                    <a:pt x="3393" y="1107"/>
                    <a:pt x="3644" y="1000"/>
                    <a:pt x="3917" y="953"/>
                  </a:cubicBezTo>
                  <a:cubicBezTo>
                    <a:pt x="4001" y="941"/>
                    <a:pt x="4060" y="869"/>
                    <a:pt x="4060" y="774"/>
                  </a:cubicBezTo>
                  <a:lnTo>
                    <a:pt x="4060" y="762"/>
                  </a:lnTo>
                  <a:lnTo>
                    <a:pt x="4060" y="334"/>
                  </a:lnTo>
                  <a:close/>
                  <a:moveTo>
                    <a:pt x="3894" y="0"/>
                  </a:moveTo>
                  <a:cubicBezTo>
                    <a:pt x="3810" y="0"/>
                    <a:pt x="3739" y="84"/>
                    <a:pt x="3739" y="167"/>
                  </a:cubicBezTo>
                  <a:lnTo>
                    <a:pt x="3739" y="667"/>
                  </a:lnTo>
                  <a:cubicBezTo>
                    <a:pt x="3513" y="703"/>
                    <a:pt x="3298" y="798"/>
                    <a:pt x="3108" y="929"/>
                  </a:cubicBezTo>
                  <a:lnTo>
                    <a:pt x="2762" y="584"/>
                  </a:lnTo>
                  <a:cubicBezTo>
                    <a:pt x="2733" y="554"/>
                    <a:pt x="2688" y="539"/>
                    <a:pt x="2643" y="539"/>
                  </a:cubicBezTo>
                  <a:cubicBezTo>
                    <a:pt x="2599" y="539"/>
                    <a:pt x="2554" y="554"/>
                    <a:pt x="2524" y="584"/>
                  </a:cubicBezTo>
                  <a:lnTo>
                    <a:pt x="2203" y="917"/>
                  </a:lnTo>
                  <a:cubicBezTo>
                    <a:pt x="2167" y="941"/>
                    <a:pt x="2155" y="988"/>
                    <a:pt x="2155" y="1036"/>
                  </a:cubicBezTo>
                  <a:cubicBezTo>
                    <a:pt x="2155" y="1084"/>
                    <a:pt x="2167" y="1119"/>
                    <a:pt x="2203" y="1155"/>
                  </a:cubicBezTo>
                  <a:lnTo>
                    <a:pt x="2536" y="1500"/>
                  </a:lnTo>
                  <a:cubicBezTo>
                    <a:pt x="2417" y="1691"/>
                    <a:pt x="2334" y="1893"/>
                    <a:pt x="2274" y="2119"/>
                  </a:cubicBezTo>
                  <a:lnTo>
                    <a:pt x="1786" y="2119"/>
                  </a:lnTo>
                  <a:cubicBezTo>
                    <a:pt x="1691" y="2119"/>
                    <a:pt x="1619" y="2191"/>
                    <a:pt x="1619" y="2286"/>
                  </a:cubicBezTo>
                  <a:lnTo>
                    <a:pt x="1619" y="2751"/>
                  </a:lnTo>
                  <a:cubicBezTo>
                    <a:pt x="1619" y="2834"/>
                    <a:pt x="1691" y="2905"/>
                    <a:pt x="1786" y="2905"/>
                  </a:cubicBezTo>
                  <a:lnTo>
                    <a:pt x="2274" y="2905"/>
                  </a:lnTo>
                  <a:cubicBezTo>
                    <a:pt x="2322" y="3084"/>
                    <a:pt x="2381" y="3251"/>
                    <a:pt x="2465" y="3417"/>
                  </a:cubicBezTo>
                  <a:lnTo>
                    <a:pt x="1084" y="3417"/>
                  </a:lnTo>
                  <a:cubicBezTo>
                    <a:pt x="988" y="3417"/>
                    <a:pt x="917" y="3489"/>
                    <a:pt x="917" y="3584"/>
                  </a:cubicBezTo>
                  <a:cubicBezTo>
                    <a:pt x="917" y="3667"/>
                    <a:pt x="988" y="3739"/>
                    <a:pt x="1084" y="3739"/>
                  </a:cubicBezTo>
                  <a:lnTo>
                    <a:pt x="2334" y="3739"/>
                  </a:lnTo>
                  <a:lnTo>
                    <a:pt x="2203" y="3882"/>
                  </a:lnTo>
                  <a:cubicBezTo>
                    <a:pt x="2143" y="3941"/>
                    <a:pt x="2143" y="4060"/>
                    <a:pt x="2203" y="4120"/>
                  </a:cubicBezTo>
                  <a:lnTo>
                    <a:pt x="2524" y="4441"/>
                  </a:lnTo>
                  <a:cubicBezTo>
                    <a:pt x="2560" y="4477"/>
                    <a:pt x="2608" y="4489"/>
                    <a:pt x="2643" y="4489"/>
                  </a:cubicBezTo>
                  <a:cubicBezTo>
                    <a:pt x="2691" y="4489"/>
                    <a:pt x="2739" y="4477"/>
                    <a:pt x="2762" y="4441"/>
                  </a:cubicBezTo>
                  <a:lnTo>
                    <a:pt x="3108" y="4096"/>
                  </a:lnTo>
                  <a:cubicBezTo>
                    <a:pt x="3286" y="4215"/>
                    <a:pt x="3489" y="4310"/>
                    <a:pt x="3703" y="4358"/>
                  </a:cubicBezTo>
                  <a:lnTo>
                    <a:pt x="3703" y="4370"/>
                  </a:lnTo>
                  <a:lnTo>
                    <a:pt x="3703" y="5144"/>
                  </a:lnTo>
                  <a:lnTo>
                    <a:pt x="155" y="5144"/>
                  </a:lnTo>
                  <a:cubicBezTo>
                    <a:pt x="72" y="5144"/>
                    <a:pt x="0" y="5215"/>
                    <a:pt x="0" y="5310"/>
                  </a:cubicBezTo>
                  <a:cubicBezTo>
                    <a:pt x="0" y="5394"/>
                    <a:pt x="72" y="5465"/>
                    <a:pt x="155" y="5465"/>
                  </a:cubicBezTo>
                  <a:lnTo>
                    <a:pt x="4417" y="5465"/>
                  </a:lnTo>
                  <a:lnTo>
                    <a:pt x="4120" y="7037"/>
                  </a:lnTo>
                  <a:cubicBezTo>
                    <a:pt x="4108" y="7120"/>
                    <a:pt x="4167" y="7215"/>
                    <a:pt x="4251" y="7227"/>
                  </a:cubicBezTo>
                  <a:lnTo>
                    <a:pt x="4286" y="7227"/>
                  </a:lnTo>
                  <a:cubicBezTo>
                    <a:pt x="4358" y="7227"/>
                    <a:pt x="4429" y="7168"/>
                    <a:pt x="4441" y="7096"/>
                  </a:cubicBezTo>
                  <a:lnTo>
                    <a:pt x="4787" y="5322"/>
                  </a:lnTo>
                  <a:cubicBezTo>
                    <a:pt x="4798" y="5275"/>
                    <a:pt x="4787" y="5215"/>
                    <a:pt x="4763" y="5191"/>
                  </a:cubicBezTo>
                  <a:cubicBezTo>
                    <a:pt x="4727" y="5144"/>
                    <a:pt x="4679" y="5132"/>
                    <a:pt x="4620" y="5132"/>
                  </a:cubicBezTo>
                  <a:lnTo>
                    <a:pt x="4048" y="5132"/>
                  </a:lnTo>
                  <a:lnTo>
                    <a:pt x="4048" y="5013"/>
                  </a:lnTo>
                  <a:lnTo>
                    <a:pt x="4370" y="5013"/>
                  </a:lnTo>
                  <a:cubicBezTo>
                    <a:pt x="4465" y="5013"/>
                    <a:pt x="4536" y="4929"/>
                    <a:pt x="4536" y="4846"/>
                  </a:cubicBezTo>
                  <a:lnTo>
                    <a:pt x="4536" y="4358"/>
                  </a:lnTo>
                  <a:cubicBezTo>
                    <a:pt x="4763" y="4310"/>
                    <a:pt x="4965" y="4215"/>
                    <a:pt x="5168" y="4084"/>
                  </a:cubicBezTo>
                  <a:lnTo>
                    <a:pt x="5501" y="4429"/>
                  </a:lnTo>
                  <a:cubicBezTo>
                    <a:pt x="5537" y="4453"/>
                    <a:pt x="5584" y="4477"/>
                    <a:pt x="5620" y="4477"/>
                  </a:cubicBezTo>
                  <a:cubicBezTo>
                    <a:pt x="5668" y="4477"/>
                    <a:pt x="5715" y="4453"/>
                    <a:pt x="5739" y="4429"/>
                  </a:cubicBezTo>
                  <a:lnTo>
                    <a:pt x="6072" y="4096"/>
                  </a:lnTo>
                  <a:cubicBezTo>
                    <a:pt x="6096" y="4072"/>
                    <a:pt x="6108" y="4024"/>
                    <a:pt x="6108" y="3977"/>
                  </a:cubicBezTo>
                  <a:cubicBezTo>
                    <a:pt x="6108" y="3941"/>
                    <a:pt x="6096" y="3894"/>
                    <a:pt x="6072" y="3858"/>
                  </a:cubicBezTo>
                  <a:lnTo>
                    <a:pt x="5727" y="3524"/>
                  </a:lnTo>
                  <a:cubicBezTo>
                    <a:pt x="5846" y="3322"/>
                    <a:pt x="5930" y="3120"/>
                    <a:pt x="5989" y="2893"/>
                  </a:cubicBezTo>
                  <a:lnTo>
                    <a:pt x="6489" y="2893"/>
                  </a:lnTo>
                  <a:cubicBezTo>
                    <a:pt x="6572" y="2893"/>
                    <a:pt x="6644" y="2822"/>
                    <a:pt x="6644" y="2727"/>
                  </a:cubicBezTo>
                  <a:lnTo>
                    <a:pt x="6644" y="2274"/>
                  </a:lnTo>
                  <a:cubicBezTo>
                    <a:pt x="6632" y="2191"/>
                    <a:pt x="6561" y="2119"/>
                    <a:pt x="6477" y="2119"/>
                  </a:cubicBezTo>
                  <a:lnTo>
                    <a:pt x="5977" y="2119"/>
                  </a:lnTo>
                  <a:cubicBezTo>
                    <a:pt x="5941" y="1893"/>
                    <a:pt x="5846" y="1691"/>
                    <a:pt x="5715" y="1500"/>
                  </a:cubicBezTo>
                  <a:lnTo>
                    <a:pt x="6060" y="1155"/>
                  </a:lnTo>
                  <a:cubicBezTo>
                    <a:pt x="6084" y="1119"/>
                    <a:pt x="6096" y="1084"/>
                    <a:pt x="6096" y="1036"/>
                  </a:cubicBezTo>
                  <a:cubicBezTo>
                    <a:pt x="6096" y="988"/>
                    <a:pt x="6084" y="941"/>
                    <a:pt x="6060" y="917"/>
                  </a:cubicBezTo>
                  <a:lnTo>
                    <a:pt x="5727" y="584"/>
                  </a:lnTo>
                  <a:cubicBezTo>
                    <a:pt x="5697" y="554"/>
                    <a:pt x="5653" y="539"/>
                    <a:pt x="5608" y="539"/>
                  </a:cubicBezTo>
                  <a:cubicBezTo>
                    <a:pt x="5563" y="539"/>
                    <a:pt x="5519" y="554"/>
                    <a:pt x="5489" y="584"/>
                  </a:cubicBezTo>
                  <a:lnTo>
                    <a:pt x="5144" y="929"/>
                  </a:lnTo>
                  <a:cubicBezTo>
                    <a:pt x="4953" y="810"/>
                    <a:pt x="4751" y="726"/>
                    <a:pt x="4525" y="667"/>
                  </a:cubicBezTo>
                  <a:lnTo>
                    <a:pt x="4525" y="167"/>
                  </a:lnTo>
                  <a:cubicBezTo>
                    <a:pt x="4525" y="84"/>
                    <a:pt x="4453" y="0"/>
                    <a:pt x="4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3" name="Google Shape;14343;p89"/>
            <p:cNvSpPr/>
            <p:nvPr/>
          </p:nvSpPr>
          <p:spPr>
            <a:xfrm>
              <a:off x="3772951" y="2050907"/>
              <a:ext cx="73973" cy="73593"/>
            </a:xfrm>
            <a:custGeom>
              <a:avLst/>
              <a:gdLst/>
              <a:ahLst/>
              <a:cxnLst/>
              <a:rect l="l" t="t" r="r" b="b"/>
              <a:pathLst>
                <a:path w="2335" h="2323" extrusionOk="0">
                  <a:moveTo>
                    <a:pt x="1156" y="322"/>
                  </a:moveTo>
                  <a:cubicBezTo>
                    <a:pt x="1620" y="322"/>
                    <a:pt x="1989" y="703"/>
                    <a:pt x="1989" y="1167"/>
                  </a:cubicBezTo>
                  <a:cubicBezTo>
                    <a:pt x="1989" y="1620"/>
                    <a:pt x="1620" y="2001"/>
                    <a:pt x="1156" y="2001"/>
                  </a:cubicBezTo>
                  <a:cubicBezTo>
                    <a:pt x="691" y="2001"/>
                    <a:pt x="322" y="1620"/>
                    <a:pt x="322" y="1167"/>
                  </a:cubicBezTo>
                  <a:cubicBezTo>
                    <a:pt x="322" y="703"/>
                    <a:pt x="691" y="322"/>
                    <a:pt x="1156" y="322"/>
                  </a:cubicBezTo>
                  <a:close/>
                  <a:moveTo>
                    <a:pt x="1156" y="1"/>
                  </a:moveTo>
                  <a:cubicBezTo>
                    <a:pt x="513" y="1"/>
                    <a:pt x="1" y="524"/>
                    <a:pt x="1" y="1167"/>
                  </a:cubicBezTo>
                  <a:cubicBezTo>
                    <a:pt x="1" y="1798"/>
                    <a:pt x="513" y="2322"/>
                    <a:pt x="1156" y="2322"/>
                  </a:cubicBezTo>
                  <a:cubicBezTo>
                    <a:pt x="1799" y="2322"/>
                    <a:pt x="2323" y="1798"/>
                    <a:pt x="2323" y="1167"/>
                  </a:cubicBezTo>
                  <a:cubicBezTo>
                    <a:pt x="2334" y="524"/>
                    <a:pt x="1811" y="1"/>
                    <a:pt x="1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4" name="Google Shape;14344;p89"/>
            <p:cNvSpPr/>
            <p:nvPr/>
          </p:nvSpPr>
          <p:spPr>
            <a:xfrm>
              <a:off x="3790312" y="2069028"/>
              <a:ext cx="38491" cy="38491"/>
            </a:xfrm>
            <a:custGeom>
              <a:avLst/>
              <a:gdLst/>
              <a:ahLst/>
              <a:cxnLst/>
              <a:rect l="l" t="t" r="r" b="b"/>
              <a:pathLst>
                <a:path w="1215" h="1215" extrusionOk="0">
                  <a:moveTo>
                    <a:pt x="608" y="322"/>
                  </a:moveTo>
                  <a:cubicBezTo>
                    <a:pt x="763" y="322"/>
                    <a:pt x="882" y="441"/>
                    <a:pt x="882" y="595"/>
                  </a:cubicBezTo>
                  <a:cubicBezTo>
                    <a:pt x="882" y="738"/>
                    <a:pt x="763" y="857"/>
                    <a:pt x="608" y="857"/>
                  </a:cubicBezTo>
                  <a:cubicBezTo>
                    <a:pt x="465" y="857"/>
                    <a:pt x="346" y="738"/>
                    <a:pt x="346" y="595"/>
                  </a:cubicBezTo>
                  <a:cubicBezTo>
                    <a:pt x="346" y="441"/>
                    <a:pt x="465" y="322"/>
                    <a:pt x="608" y="322"/>
                  </a:cubicBezTo>
                  <a:close/>
                  <a:moveTo>
                    <a:pt x="608" y="0"/>
                  </a:moveTo>
                  <a:cubicBezTo>
                    <a:pt x="286" y="0"/>
                    <a:pt x="1" y="262"/>
                    <a:pt x="1" y="607"/>
                  </a:cubicBezTo>
                  <a:cubicBezTo>
                    <a:pt x="1" y="929"/>
                    <a:pt x="262" y="1215"/>
                    <a:pt x="608" y="1215"/>
                  </a:cubicBezTo>
                  <a:cubicBezTo>
                    <a:pt x="941" y="1215"/>
                    <a:pt x="1215" y="953"/>
                    <a:pt x="1215" y="607"/>
                  </a:cubicBezTo>
                  <a:cubicBezTo>
                    <a:pt x="1215" y="262"/>
                    <a:pt x="953"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5" name="Google Shape;14345;p89"/>
            <p:cNvSpPr/>
            <p:nvPr/>
          </p:nvSpPr>
          <p:spPr>
            <a:xfrm>
              <a:off x="3522521" y="2081447"/>
              <a:ext cx="294212" cy="225688"/>
            </a:xfrm>
            <a:custGeom>
              <a:avLst/>
              <a:gdLst/>
              <a:ahLst/>
              <a:cxnLst/>
              <a:rect l="l" t="t" r="r" b="b"/>
              <a:pathLst>
                <a:path w="9287" h="7124" extrusionOk="0">
                  <a:moveTo>
                    <a:pt x="155" y="1"/>
                  </a:moveTo>
                  <a:cubicBezTo>
                    <a:pt x="72" y="1"/>
                    <a:pt x="0" y="72"/>
                    <a:pt x="0" y="168"/>
                  </a:cubicBezTo>
                  <a:lnTo>
                    <a:pt x="0" y="6954"/>
                  </a:lnTo>
                  <a:cubicBezTo>
                    <a:pt x="0" y="7121"/>
                    <a:pt x="143" y="7121"/>
                    <a:pt x="262" y="7121"/>
                  </a:cubicBezTo>
                  <a:cubicBezTo>
                    <a:pt x="351" y="7121"/>
                    <a:pt x="2483" y="7124"/>
                    <a:pt x="4603" y="7124"/>
                  </a:cubicBezTo>
                  <a:cubicBezTo>
                    <a:pt x="6724" y="7124"/>
                    <a:pt x="8835" y="7121"/>
                    <a:pt x="8882" y="7109"/>
                  </a:cubicBezTo>
                  <a:cubicBezTo>
                    <a:pt x="8942" y="7085"/>
                    <a:pt x="8989" y="7026"/>
                    <a:pt x="9001" y="6966"/>
                  </a:cubicBezTo>
                  <a:lnTo>
                    <a:pt x="9287" y="5466"/>
                  </a:lnTo>
                  <a:cubicBezTo>
                    <a:pt x="9275" y="5395"/>
                    <a:pt x="9216" y="5299"/>
                    <a:pt x="9120" y="5287"/>
                  </a:cubicBezTo>
                  <a:cubicBezTo>
                    <a:pt x="9113" y="5286"/>
                    <a:pt x="9106" y="5286"/>
                    <a:pt x="9099" y="5286"/>
                  </a:cubicBezTo>
                  <a:cubicBezTo>
                    <a:pt x="9021" y="5286"/>
                    <a:pt x="8941" y="5342"/>
                    <a:pt x="8930" y="5418"/>
                  </a:cubicBezTo>
                  <a:lnTo>
                    <a:pt x="8680" y="6788"/>
                  </a:lnTo>
                  <a:lnTo>
                    <a:pt x="357" y="6788"/>
                  </a:lnTo>
                  <a:lnTo>
                    <a:pt x="1036" y="3192"/>
                  </a:lnTo>
                  <a:lnTo>
                    <a:pt x="4429" y="3192"/>
                  </a:lnTo>
                  <a:cubicBezTo>
                    <a:pt x="4524" y="3192"/>
                    <a:pt x="4596" y="3120"/>
                    <a:pt x="4596" y="3025"/>
                  </a:cubicBezTo>
                  <a:cubicBezTo>
                    <a:pt x="4596" y="2930"/>
                    <a:pt x="4524" y="2858"/>
                    <a:pt x="4429" y="2858"/>
                  </a:cubicBezTo>
                  <a:lnTo>
                    <a:pt x="905" y="2858"/>
                  </a:lnTo>
                  <a:cubicBezTo>
                    <a:pt x="834" y="2858"/>
                    <a:pt x="750" y="2918"/>
                    <a:pt x="738" y="2989"/>
                  </a:cubicBezTo>
                  <a:lnTo>
                    <a:pt x="322" y="5168"/>
                  </a:lnTo>
                  <a:lnTo>
                    <a:pt x="322" y="334"/>
                  </a:lnTo>
                  <a:lnTo>
                    <a:pt x="2453" y="334"/>
                  </a:lnTo>
                  <a:lnTo>
                    <a:pt x="3536" y="1418"/>
                  </a:lnTo>
                  <a:cubicBezTo>
                    <a:pt x="3572" y="1442"/>
                    <a:pt x="3608" y="1465"/>
                    <a:pt x="3655" y="1465"/>
                  </a:cubicBezTo>
                  <a:lnTo>
                    <a:pt x="5358" y="1465"/>
                  </a:lnTo>
                  <a:cubicBezTo>
                    <a:pt x="5441" y="1465"/>
                    <a:pt x="5513" y="1394"/>
                    <a:pt x="5513" y="1299"/>
                  </a:cubicBezTo>
                  <a:cubicBezTo>
                    <a:pt x="5513" y="1204"/>
                    <a:pt x="5441" y="1132"/>
                    <a:pt x="5358" y="1132"/>
                  </a:cubicBezTo>
                  <a:lnTo>
                    <a:pt x="3727" y="1132"/>
                  </a:lnTo>
                  <a:lnTo>
                    <a:pt x="2643" y="49"/>
                  </a:lnTo>
                  <a:cubicBezTo>
                    <a:pt x="2619" y="13"/>
                    <a:pt x="2572" y="1"/>
                    <a:pt x="2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6" name="Google Shape;14346;p89"/>
            <p:cNvSpPr/>
            <p:nvPr/>
          </p:nvSpPr>
          <p:spPr>
            <a:xfrm>
              <a:off x="3810682" y="2248812"/>
              <a:ext cx="1774" cy="253"/>
            </a:xfrm>
            <a:custGeom>
              <a:avLst/>
              <a:gdLst/>
              <a:ahLst/>
              <a:cxnLst/>
              <a:rect l="l" t="t" r="r" b="b"/>
              <a:pathLst>
                <a:path w="56" h="8" extrusionOk="0">
                  <a:moveTo>
                    <a:pt x="1" y="1"/>
                  </a:moveTo>
                  <a:cubicBezTo>
                    <a:pt x="1" y="1"/>
                    <a:pt x="7" y="2"/>
                    <a:pt x="24" y="4"/>
                  </a:cubicBezTo>
                  <a:cubicBezTo>
                    <a:pt x="44" y="7"/>
                    <a:pt x="52" y="8"/>
                    <a:pt x="53" y="8"/>
                  </a:cubicBezTo>
                  <a:cubicBezTo>
                    <a:pt x="55" y="8"/>
                    <a:pt x="3" y="1"/>
                    <a:pt x="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47" name="Google Shape;14347;p89"/>
          <p:cNvGrpSpPr/>
          <p:nvPr/>
        </p:nvGrpSpPr>
        <p:grpSpPr>
          <a:xfrm>
            <a:off x="2630824" y="1801566"/>
            <a:ext cx="368185" cy="330454"/>
            <a:chOff x="2630824" y="1976966"/>
            <a:chExt cx="368185" cy="330454"/>
          </a:xfrm>
        </p:grpSpPr>
        <p:sp>
          <p:nvSpPr>
            <p:cNvPr id="14348" name="Google Shape;14348;p89"/>
            <p:cNvSpPr/>
            <p:nvPr/>
          </p:nvSpPr>
          <p:spPr>
            <a:xfrm>
              <a:off x="2630824" y="2059967"/>
              <a:ext cx="229743" cy="247072"/>
            </a:xfrm>
            <a:custGeom>
              <a:avLst/>
              <a:gdLst/>
              <a:ahLst/>
              <a:cxnLst/>
              <a:rect l="l" t="t" r="r" b="b"/>
              <a:pathLst>
                <a:path w="7252" h="7799" extrusionOk="0">
                  <a:moveTo>
                    <a:pt x="167" y="0"/>
                  </a:moveTo>
                  <a:cubicBezTo>
                    <a:pt x="72" y="0"/>
                    <a:pt x="1" y="72"/>
                    <a:pt x="1" y="167"/>
                  </a:cubicBezTo>
                  <a:lnTo>
                    <a:pt x="1" y="7632"/>
                  </a:lnTo>
                  <a:cubicBezTo>
                    <a:pt x="1" y="7727"/>
                    <a:pt x="72" y="7799"/>
                    <a:pt x="167" y="7799"/>
                  </a:cubicBezTo>
                  <a:lnTo>
                    <a:pt x="7085" y="7799"/>
                  </a:lnTo>
                  <a:cubicBezTo>
                    <a:pt x="7180" y="7799"/>
                    <a:pt x="7252" y="7727"/>
                    <a:pt x="7252" y="7632"/>
                  </a:cubicBezTo>
                  <a:cubicBezTo>
                    <a:pt x="7252" y="7549"/>
                    <a:pt x="7180" y="7454"/>
                    <a:pt x="7085" y="7454"/>
                  </a:cubicBezTo>
                  <a:lnTo>
                    <a:pt x="346" y="7454"/>
                  </a:lnTo>
                  <a:lnTo>
                    <a:pt x="346" y="322"/>
                  </a:lnTo>
                  <a:lnTo>
                    <a:pt x="2715" y="322"/>
                  </a:lnTo>
                  <a:lnTo>
                    <a:pt x="3906" y="1512"/>
                  </a:lnTo>
                  <a:cubicBezTo>
                    <a:pt x="3930" y="1548"/>
                    <a:pt x="3977" y="1560"/>
                    <a:pt x="4025" y="1560"/>
                  </a:cubicBezTo>
                  <a:lnTo>
                    <a:pt x="4597" y="1560"/>
                  </a:lnTo>
                  <a:cubicBezTo>
                    <a:pt x="4692" y="1560"/>
                    <a:pt x="4763" y="1489"/>
                    <a:pt x="4763" y="1393"/>
                  </a:cubicBezTo>
                  <a:cubicBezTo>
                    <a:pt x="4763" y="1310"/>
                    <a:pt x="4692" y="1239"/>
                    <a:pt x="4597" y="1239"/>
                  </a:cubicBezTo>
                  <a:lnTo>
                    <a:pt x="4073" y="1239"/>
                  </a:lnTo>
                  <a:lnTo>
                    <a:pt x="2882" y="48"/>
                  </a:lnTo>
                  <a:cubicBezTo>
                    <a:pt x="2858" y="12"/>
                    <a:pt x="2811" y="0"/>
                    <a:pt x="2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9" name="Google Shape;14349;p89"/>
            <p:cNvSpPr/>
            <p:nvPr/>
          </p:nvSpPr>
          <p:spPr>
            <a:xfrm>
              <a:off x="2792646" y="1976966"/>
              <a:ext cx="206364" cy="330454"/>
            </a:xfrm>
            <a:custGeom>
              <a:avLst/>
              <a:gdLst/>
              <a:ahLst/>
              <a:cxnLst/>
              <a:rect l="l" t="t" r="r" b="b"/>
              <a:pathLst>
                <a:path w="6514" h="10431" extrusionOk="0">
                  <a:moveTo>
                    <a:pt x="3894" y="1"/>
                  </a:moveTo>
                  <a:cubicBezTo>
                    <a:pt x="2453" y="1"/>
                    <a:pt x="1286" y="1180"/>
                    <a:pt x="1286" y="2608"/>
                  </a:cubicBezTo>
                  <a:cubicBezTo>
                    <a:pt x="1286" y="3061"/>
                    <a:pt x="1405" y="3513"/>
                    <a:pt x="1632" y="3882"/>
                  </a:cubicBezTo>
                  <a:lnTo>
                    <a:pt x="155" y="3882"/>
                  </a:lnTo>
                  <a:cubicBezTo>
                    <a:pt x="72" y="3882"/>
                    <a:pt x="1" y="3954"/>
                    <a:pt x="1" y="4049"/>
                  </a:cubicBezTo>
                  <a:cubicBezTo>
                    <a:pt x="1" y="4132"/>
                    <a:pt x="72" y="4216"/>
                    <a:pt x="155" y="4216"/>
                  </a:cubicBezTo>
                  <a:lnTo>
                    <a:pt x="1858" y="4216"/>
                  </a:lnTo>
                  <a:cubicBezTo>
                    <a:pt x="2334" y="4811"/>
                    <a:pt x="3072" y="5192"/>
                    <a:pt x="3894" y="5192"/>
                  </a:cubicBezTo>
                  <a:cubicBezTo>
                    <a:pt x="4061" y="5192"/>
                    <a:pt x="4227" y="5180"/>
                    <a:pt x="4382" y="5144"/>
                  </a:cubicBezTo>
                  <a:lnTo>
                    <a:pt x="4382" y="10109"/>
                  </a:lnTo>
                  <a:lnTo>
                    <a:pt x="2632" y="10109"/>
                  </a:lnTo>
                  <a:cubicBezTo>
                    <a:pt x="2537" y="10109"/>
                    <a:pt x="2465" y="10181"/>
                    <a:pt x="2465" y="10264"/>
                  </a:cubicBezTo>
                  <a:cubicBezTo>
                    <a:pt x="2465" y="10359"/>
                    <a:pt x="2537" y="10431"/>
                    <a:pt x="2632" y="10431"/>
                  </a:cubicBezTo>
                  <a:lnTo>
                    <a:pt x="4549" y="10431"/>
                  </a:lnTo>
                  <a:cubicBezTo>
                    <a:pt x="4644" y="10431"/>
                    <a:pt x="4715" y="10359"/>
                    <a:pt x="4715" y="10264"/>
                  </a:cubicBezTo>
                  <a:lnTo>
                    <a:pt x="4715" y="5061"/>
                  </a:lnTo>
                  <a:cubicBezTo>
                    <a:pt x="5061" y="4942"/>
                    <a:pt x="5382" y="4752"/>
                    <a:pt x="5656" y="4490"/>
                  </a:cubicBezTo>
                  <a:cubicBezTo>
                    <a:pt x="6132" y="4049"/>
                    <a:pt x="6430" y="3442"/>
                    <a:pt x="6466" y="2787"/>
                  </a:cubicBezTo>
                  <a:cubicBezTo>
                    <a:pt x="6513" y="2680"/>
                    <a:pt x="6442" y="2585"/>
                    <a:pt x="6358" y="2585"/>
                  </a:cubicBezTo>
                  <a:cubicBezTo>
                    <a:pt x="6263" y="2585"/>
                    <a:pt x="6168" y="2644"/>
                    <a:pt x="6168" y="2751"/>
                  </a:cubicBezTo>
                  <a:cubicBezTo>
                    <a:pt x="6085" y="3930"/>
                    <a:pt x="5096" y="4847"/>
                    <a:pt x="3906" y="4847"/>
                  </a:cubicBezTo>
                  <a:cubicBezTo>
                    <a:pt x="2656" y="4847"/>
                    <a:pt x="1644" y="3835"/>
                    <a:pt x="1644" y="2585"/>
                  </a:cubicBezTo>
                  <a:cubicBezTo>
                    <a:pt x="1644" y="1334"/>
                    <a:pt x="2656" y="322"/>
                    <a:pt x="3906" y="322"/>
                  </a:cubicBezTo>
                  <a:cubicBezTo>
                    <a:pt x="4977" y="322"/>
                    <a:pt x="5918" y="1084"/>
                    <a:pt x="6132" y="2144"/>
                  </a:cubicBezTo>
                  <a:cubicBezTo>
                    <a:pt x="6143" y="2220"/>
                    <a:pt x="6214" y="2277"/>
                    <a:pt x="6299" y="2277"/>
                  </a:cubicBezTo>
                  <a:cubicBezTo>
                    <a:pt x="6306" y="2277"/>
                    <a:pt x="6315" y="2276"/>
                    <a:pt x="6323" y="2275"/>
                  </a:cubicBezTo>
                  <a:cubicBezTo>
                    <a:pt x="6406" y="2263"/>
                    <a:pt x="6466" y="2168"/>
                    <a:pt x="6454" y="2085"/>
                  </a:cubicBezTo>
                  <a:cubicBezTo>
                    <a:pt x="6204" y="882"/>
                    <a:pt x="5132" y="1"/>
                    <a:pt x="3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0" name="Google Shape;14350;p89"/>
            <p:cNvSpPr/>
            <p:nvPr/>
          </p:nvSpPr>
          <p:spPr>
            <a:xfrm>
              <a:off x="2876376" y="2005256"/>
              <a:ext cx="78123" cy="91333"/>
            </a:xfrm>
            <a:custGeom>
              <a:avLst/>
              <a:gdLst/>
              <a:ahLst/>
              <a:cxnLst/>
              <a:rect l="l" t="t" r="r" b="b"/>
              <a:pathLst>
                <a:path w="2466" h="2883" extrusionOk="0">
                  <a:moveTo>
                    <a:pt x="1239" y="346"/>
                  </a:moveTo>
                  <a:cubicBezTo>
                    <a:pt x="1406" y="346"/>
                    <a:pt x="1537" y="477"/>
                    <a:pt x="1537" y="644"/>
                  </a:cubicBezTo>
                  <a:lnTo>
                    <a:pt x="1537" y="1061"/>
                  </a:lnTo>
                  <a:lnTo>
                    <a:pt x="941" y="1061"/>
                  </a:lnTo>
                  <a:lnTo>
                    <a:pt x="941" y="644"/>
                  </a:lnTo>
                  <a:cubicBezTo>
                    <a:pt x="941" y="477"/>
                    <a:pt x="1072" y="346"/>
                    <a:pt x="1239" y="346"/>
                  </a:cubicBezTo>
                  <a:close/>
                  <a:moveTo>
                    <a:pt x="2120" y="1394"/>
                  </a:moveTo>
                  <a:lnTo>
                    <a:pt x="2120" y="2561"/>
                  </a:lnTo>
                  <a:lnTo>
                    <a:pt x="358" y="2561"/>
                  </a:lnTo>
                  <a:lnTo>
                    <a:pt x="358" y="1394"/>
                  </a:lnTo>
                  <a:close/>
                  <a:moveTo>
                    <a:pt x="1227" y="1"/>
                  </a:moveTo>
                  <a:cubicBezTo>
                    <a:pt x="870" y="1"/>
                    <a:pt x="584" y="275"/>
                    <a:pt x="584" y="644"/>
                  </a:cubicBezTo>
                  <a:lnTo>
                    <a:pt x="584" y="1061"/>
                  </a:lnTo>
                  <a:lnTo>
                    <a:pt x="167" y="1061"/>
                  </a:lnTo>
                  <a:cubicBezTo>
                    <a:pt x="84" y="1061"/>
                    <a:pt x="1" y="1132"/>
                    <a:pt x="1" y="1215"/>
                  </a:cubicBezTo>
                  <a:lnTo>
                    <a:pt x="1" y="2727"/>
                  </a:lnTo>
                  <a:cubicBezTo>
                    <a:pt x="1" y="2811"/>
                    <a:pt x="84" y="2882"/>
                    <a:pt x="167" y="2882"/>
                  </a:cubicBezTo>
                  <a:lnTo>
                    <a:pt x="2263" y="2882"/>
                  </a:lnTo>
                  <a:cubicBezTo>
                    <a:pt x="2358" y="2882"/>
                    <a:pt x="2430" y="2811"/>
                    <a:pt x="2430" y="2727"/>
                  </a:cubicBezTo>
                  <a:lnTo>
                    <a:pt x="2430" y="1215"/>
                  </a:lnTo>
                  <a:cubicBezTo>
                    <a:pt x="2465" y="1132"/>
                    <a:pt x="2382" y="1061"/>
                    <a:pt x="2275" y="1061"/>
                  </a:cubicBezTo>
                  <a:lnTo>
                    <a:pt x="1870" y="1061"/>
                  </a:lnTo>
                  <a:lnTo>
                    <a:pt x="1870" y="644"/>
                  </a:lnTo>
                  <a:cubicBezTo>
                    <a:pt x="1870" y="287"/>
                    <a:pt x="1584"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1" name="Google Shape;14351;p89"/>
            <p:cNvSpPr/>
            <p:nvPr/>
          </p:nvSpPr>
          <p:spPr>
            <a:xfrm>
              <a:off x="2715695" y="2177659"/>
              <a:ext cx="43782" cy="43402"/>
            </a:xfrm>
            <a:custGeom>
              <a:avLst/>
              <a:gdLst/>
              <a:ahLst/>
              <a:cxnLst/>
              <a:rect l="l" t="t" r="r" b="b"/>
              <a:pathLst>
                <a:path w="1382" h="1370" extrusionOk="0">
                  <a:moveTo>
                    <a:pt x="1048" y="345"/>
                  </a:moveTo>
                  <a:lnTo>
                    <a:pt x="1048" y="1048"/>
                  </a:lnTo>
                  <a:lnTo>
                    <a:pt x="346" y="1048"/>
                  </a:lnTo>
                  <a:lnTo>
                    <a:pt x="346" y="345"/>
                  </a:lnTo>
                  <a:close/>
                  <a:moveTo>
                    <a:pt x="167" y="0"/>
                  </a:moveTo>
                  <a:cubicBezTo>
                    <a:pt x="72" y="0"/>
                    <a:pt x="1" y="83"/>
                    <a:pt x="1" y="167"/>
                  </a:cubicBezTo>
                  <a:lnTo>
                    <a:pt x="1" y="1215"/>
                  </a:lnTo>
                  <a:cubicBezTo>
                    <a:pt x="1" y="1298"/>
                    <a:pt x="72" y="1369"/>
                    <a:pt x="167" y="1369"/>
                  </a:cubicBezTo>
                  <a:lnTo>
                    <a:pt x="1203" y="1369"/>
                  </a:lnTo>
                  <a:cubicBezTo>
                    <a:pt x="1298" y="1369"/>
                    <a:pt x="1370" y="1298"/>
                    <a:pt x="1370" y="1215"/>
                  </a:cubicBezTo>
                  <a:lnTo>
                    <a:pt x="1370" y="167"/>
                  </a:lnTo>
                  <a:cubicBezTo>
                    <a:pt x="1382" y="83"/>
                    <a:pt x="1310" y="0"/>
                    <a:pt x="1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2" name="Google Shape;14352;p89"/>
            <p:cNvSpPr/>
            <p:nvPr/>
          </p:nvSpPr>
          <p:spPr>
            <a:xfrm>
              <a:off x="2770026" y="2177659"/>
              <a:ext cx="88292" cy="10581"/>
            </a:xfrm>
            <a:custGeom>
              <a:avLst/>
              <a:gdLst/>
              <a:ahLst/>
              <a:cxnLst/>
              <a:rect l="l" t="t" r="r" b="b"/>
              <a:pathLst>
                <a:path w="2787" h="334" extrusionOk="0">
                  <a:moveTo>
                    <a:pt x="167" y="0"/>
                  </a:moveTo>
                  <a:cubicBezTo>
                    <a:pt x="72" y="0"/>
                    <a:pt x="0" y="83"/>
                    <a:pt x="0" y="167"/>
                  </a:cubicBezTo>
                  <a:cubicBezTo>
                    <a:pt x="0" y="262"/>
                    <a:pt x="72" y="333"/>
                    <a:pt x="167" y="333"/>
                  </a:cubicBezTo>
                  <a:lnTo>
                    <a:pt x="2620" y="333"/>
                  </a:lnTo>
                  <a:cubicBezTo>
                    <a:pt x="2703" y="333"/>
                    <a:pt x="2786" y="262"/>
                    <a:pt x="2786" y="167"/>
                  </a:cubicBezTo>
                  <a:cubicBezTo>
                    <a:pt x="2786" y="83"/>
                    <a:pt x="2703" y="0"/>
                    <a:pt x="2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3" name="Google Shape;14353;p89"/>
            <p:cNvSpPr/>
            <p:nvPr/>
          </p:nvSpPr>
          <p:spPr>
            <a:xfrm>
              <a:off x="2770026" y="2194227"/>
              <a:ext cx="88292" cy="10613"/>
            </a:xfrm>
            <a:custGeom>
              <a:avLst/>
              <a:gdLst/>
              <a:ahLst/>
              <a:cxnLst/>
              <a:rect l="l" t="t" r="r" b="b"/>
              <a:pathLst>
                <a:path w="2787" h="335" extrusionOk="0">
                  <a:moveTo>
                    <a:pt x="167" y="1"/>
                  </a:moveTo>
                  <a:cubicBezTo>
                    <a:pt x="72" y="1"/>
                    <a:pt x="0" y="72"/>
                    <a:pt x="0" y="168"/>
                  </a:cubicBezTo>
                  <a:cubicBezTo>
                    <a:pt x="0" y="251"/>
                    <a:pt x="72" y="334"/>
                    <a:pt x="167" y="334"/>
                  </a:cubicBezTo>
                  <a:lnTo>
                    <a:pt x="2620" y="334"/>
                  </a:lnTo>
                  <a:cubicBezTo>
                    <a:pt x="2703" y="334"/>
                    <a:pt x="2786" y="251"/>
                    <a:pt x="2786" y="168"/>
                  </a:cubicBezTo>
                  <a:cubicBezTo>
                    <a:pt x="2786" y="72"/>
                    <a:pt x="2703" y="1"/>
                    <a:pt x="2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4" name="Google Shape;14354;p89"/>
            <p:cNvSpPr/>
            <p:nvPr/>
          </p:nvSpPr>
          <p:spPr>
            <a:xfrm>
              <a:off x="2770026" y="2210828"/>
              <a:ext cx="88292" cy="10233"/>
            </a:xfrm>
            <a:custGeom>
              <a:avLst/>
              <a:gdLst/>
              <a:ahLst/>
              <a:cxnLst/>
              <a:rect l="l" t="t" r="r" b="b"/>
              <a:pathLst>
                <a:path w="2787" h="323" extrusionOk="0">
                  <a:moveTo>
                    <a:pt x="167" y="1"/>
                  </a:moveTo>
                  <a:cubicBezTo>
                    <a:pt x="72" y="1"/>
                    <a:pt x="0" y="72"/>
                    <a:pt x="0" y="168"/>
                  </a:cubicBezTo>
                  <a:cubicBezTo>
                    <a:pt x="0" y="251"/>
                    <a:pt x="72" y="322"/>
                    <a:pt x="167" y="322"/>
                  </a:cubicBezTo>
                  <a:lnTo>
                    <a:pt x="2620" y="322"/>
                  </a:lnTo>
                  <a:cubicBezTo>
                    <a:pt x="2703" y="322"/>
                    <a:pt x="2786" y="251"/>
                    <a:pt x="2786" y="168"/>
                  </a:cubicBezTo>
                  <a:cubicBezTo>
                    <a:pt x="2786" y="72"/>
                    <a:pt x="2703" y="1"/>
                    <a:pt x="2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5" name="Google Shape;14355;p89"/>
            <p:cNvSpPr/>
            <p:nvPr/>
          </p:nvSpPr>
          <p:spPr>
            <a:xfrm>
              <a:off x="2908436" y="2058447"/>
              <a:ext cx="16252" cy="18913"/>
            </a:xfrm>
            <a:custGeom>
              <a:avLst/>
              <a:gdLst/>
              <a:ahLst/>
              <a:cxnLst/>
              <a:rect l="l" t="t" r="r" b="b"/>
              <a:pathLst>
                <a:path w="513" h="597" extrusionOk="0">
                  <a:moveTo>
                    <a:pt x="167" y="1"/>
                  </a:moveTo>
                  <a:cubicBezTo>
                    <a:pt x="72" y="1"/>
                    <a:pt x="1" y="72"/>
                    <a:pt x="1" y="167"/>
                  </a:cubicBezTo>
                  <a:cubicBezTo>
                    <a:pt x="1" y="227"/>
                    <a:pt x="36" y="286"/>
                    <a:pt x="96" y="310"/>
                  </a:cubicBezTo>
                  <a:lnTo>
                    <a:pt x="96" y="429"/>
                  </a:lnTo>
                  <a:cubicBezTo>
                    <a:pt x="96" y="525"/>
                    <a:pt x="167" y="596"/>
                    <a:pt x="263" y="596"/>
                  </a:cubicBezTo>
                  <a:cubicBezTo>
                    <a:pt x="346" y="596"/>
                    <a:pt x="417" y="525"/>
                    <a:pt x="417" y="429"/>
                  </a:cubicBezTo>
                  <a:lnTo>
                    <a:pt x="417" y="310"/>
                  </a:lnTo>
                  <a:cubicBezTo>
                    <a:pt x="465" y="286"/>
                    <a:pt x="513" y="227"/>
                    <a:pt x="513" y="167"/>
                  </a:cubicBezTo>
                  <a:cubicBezTo>
                    <a:pt x="513" y="72"/>
                    <a:pt x="441" y="1"/>
                    <a:pt x="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56" name="Google Shape;14356;p89"/>
          <p:cNvGrpSpPr/>
          <p:nvPr/>
        </p:nvGrpSpPr>
        <p:grpSpPr>
          <a:xfrm>
            <a:off x="1293706" y="1791016"/>
            <a:ext cx="369294" cy="350444"/>
            <a:chOff x="1293706" y="1966416"/>
            <a:chExt cx="369294" cy="350444"/>
          </a:xfrm>
        </p:grpSpPr>
        <p:sp>
          <p:nvSpPr>
            <p:cNvPr id="14357" name="Google Shape;14357;p89"/>
            <p:cNvSpPr/>
            <p:nvPr/>
          </p:nvSpPr>
          <p:spPr>
            <a:xfrm>
              <a:off x="1509067" y="1966416"/>
              <a:ext cx="153933" cy="162994"/>
            </a:xfrm>
            <a:custGeom>
              <a:avLst/>
              <a:gdLst/>
              <a:ahLst/>
              <a:cxnLst/>
              <a:rect l="l" t="t" r="r" b="b"/>
              <a:pathLst>
                <a:path w="4859" h="5145" extrusionOk="0">
                  <a:moveTo>
                    <a:pt x="2514" y="0"/>
                  </a:moveTo>
                  <a:cubicBezTo>
                    <a:pt x="1759" y="0"/>
                    <a:pt x="1016" y="363"/>
                    <a:pt x="560" y="1036"/>
                  </a:cubicBezTo>
                  <a:cubicBezTo>
                    <a:pt x="1" y="1870"/>
                    <a:pt x="36" y="2953"/>
                    <a:pt x="632" y="3739"/>
                  </a:cubicBezTo>
                  <a:lnTo>
                    <a:pt x="572" y="4965"/>
                  </a:lnTo>
                  <a:cubicBezTo>
                    <a:pt x="572" y="5025"/>
                    <a:pt x="596" y="5085"/>
                    <a:pt x="643" y="5108"/>
                  </a:cubicBezTo>
                  <a:cubicBezTo>
                    <a:pt x="679" y="5120"/>
                    <a:pt x="703" y="5144"/>
                    <a:pt x="739" y="5144"/>
                  </a:cubicBezTo>
                  <a:cubicBezTo>
                    <a:pt x="763" y="5144"/>
                    <a:pt x="774" y="5144"/>
                    <a:pt x="810" y="5120"/>
                  </a:cubicBezTo>
                  <a:lnTo>
                    <a:pt x="1929" y="4608"/>
                  </a:lnTo>
                  <a:cubicBezTo>
                    <a:pt x="2120" y="4644"/>
                    <a:pt x="2310" y="4680"/>
                    <a:pt x="2501" y="4680"/>
                  </a:cubicBezTo>
                  <a:cubicBezTo>
                    <a:pt x="3275" y="4680"/>
                    <a:pt x="4013" y="4311"/>
                    <a:pt x="4453" y="3632"/>
                  </a:cubicBezTo>
                  <a:cubicBezTo>
                    <a:pt x="4692" y="3275"/>
                    <a:pt x="4823" y="2858"/>
                    <a:pt x="4846" y="2441"/>
                  </a:cubicBezTo>
                  <a:cubicBezTo>
                    <a:pt x="4858" y="2370"/>
                    <a:pt x="4787" y="2287"/>
                    <a:pt x="4692" y="2287"/>
                  </a:cubicBezTo>
                  <a:cubicBezTo>
                    <a:pt x="4608" y="2287"/>
                    <a:pt x="4513" y="2358"/>
                    <a:pt x="4513" y="2441"/>
                  </a:cubicBezTo>
                  <a:cubicBezTo>
                    <a:pt x="4501" y="2799"/>
                    <a:pt x="4382" y="3156"/>
                    <a:pt x="4168" y="3453"/>
                  </a:cubicBezTo>
                  <a:cubicBezTo>
                    <a:pt x="3786" y="4030"/>
                    <a:pt x="3158" y="4352"/>
                    <a:pt x="2504" y="4352"/>
                  </a:cubicBezTo>
                  <a:cubicBezTo>
                    <a:pt x="2321" y="4352"/>
                    <a:pt x="2136" y="4327"/>
                    <a:pt x="1953" y="4275"/>
                  </a:cubicBezTo>
                  <a:cubicBezTo>
                    <a:pt x="1933" y="4270"/>
                    <a:pt x="1918" y="4267"/>
                    <a:pt x="1903" y="4267"/>
                  </a:cubicBezTo>
                  <a:cubicBezTo>
                    <a:pt x="1882" y="4267"/>
                    <a:pt x="1862" y="4273"/>
                    <a:pt x="1834" y="4287"/>
                  </a:cubicBezTo>
                  <a:lnTo>
                    <a:pt x="929" y="4727"/>
                  </a:lnTo>
                  <a:lnTo>
                    <a:pt x="977" y="3715"/>
                  </a:lnTo>
                  <a:cubicBezTo>
                    <a:pt x="977" y="3668"/>
                    <a:pt x="953" y="3632"/>
                    <a:pt x="941" y="3596"/>
                  </a:cubicBezTo>
                  <a:cubicBezTo>
                    <a:pt x="393" y="2906"/>
                    <a:pt x="358" y="1953"/>
                    <a:pt x="858" y="1227"/>
                  </a:cubicBezTo>
                  <a:cubicBezTo>
                    <a:pt x="1237" y="646"/>
                    <a:pt x="1868" y="336"/>
                    <a:pt x="2512" y="336"/>
                  </a:cubicBezTo>
                  <a:cubicBezTo>
                    <a:pt x="2898" y="336"/>
                    <a:pt x="3288" y="447"/>
                    <a:pt x="3632" y="679"/>
                  </a:cubicBezTo>
                  <a:cubicBezTo>
                    <a:pt x="4037" y="941"/>
                    <a:pt x="4334" y="1358"/>
                    <a:pt x="4453" y="1822"/>
                  </a:cubicBezTo>
                  <a:cubicBezTo>
                    <a:pt x="4484" y="1893"/>
                    <a:pt x="4548" y="1947"/>
                    <a:pt x="4618" y="1947"/>
                  </a:cubicBezTo>
                  <a:cubicBezTo>
                    <a:pt x="4631" y="1947"/>
                    <a:pt x="4643" y="1945"/>
                    <a:pt x="4656" y="1941"/>
                  </a:cubicBezTo>
                  <a:cubicBezTo>
                    <a:pt x="4751" y="1906"/>
                    <a:pt x="4811" y="1822"/>
                    <a:pt x="4787" y="1727"/>
                  </a:cubicBezTo>
                  <a:cubicBezTo>
                    <a:pt x="4632" y="1179"/>
                    <a:pt x="4287" y="703"/>
                    <a:pt x="3811" y="393"/>
                  </a:cubicBezTo>
                  <a:cubicBezTo>
                    <a:pt x="3412" y="128"/>
                    <a:pt x="2961" y="0"/>
                    <a:pt x="25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8" name="Google Shape;14358;p89"/>
            <p:cNvSpPr/>
            <p:nvPr/>
          </p:nvSpPr>
          <p:spPr>
            <a:xfrm>
              <a:off x="1574328" y="2021096"/>
              <a:ext cx="28702" cy="54363"/>
            </a:xfrm>
            <a:custGeom>
              <a:avLst/>
              <a:gdLst/>
              <a:ahLst/>
              <a:cxnLst/>
              <a:rect l="l" t="t" r="r" b="b"/>
              <a:pathLst>
                <a:path w="906" h="1716" extrusionOk="0">
                  <a:moveTo>
                    <a:pt x="179" y="1"/>
                  </a:moveTo>
                  <a:cubicBezTo>
                    <a:pt x="84" y="1"/>
                    <a:pt x="12" y="84"/>
                    <a:pt x="12" y="168"/>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22" y="1715"/>
                    <a:pt x="893" y="1644"/>
                    <a:pt x="893" y="1549"/>
                  </a:cubicBezTo>
                  <a:cubicBezTo>
                    <a:pt x="905" y="1465"/>
                    <a:pt x="834" y="1394"/>
                    <a:pt x="727" y="1394"/>
                  </a:cubicBezTo>
                  <a:lnTo>
                    <a:pt x="608" y="1394"/>
                  </a:lnTo>
                  <a:lnTo>
                    <a:pt x="608" y="168"/>
                  </a:lnTo>
                  <a:cubicBezTo>
                    <a:pt x="608" y="84"/>
                    <a:pt x="536"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9" name="Google Shape;14359;p89"/>
            <p:cNvSpPr/>
            <p:nvPr/>
          </p:nvSpPr>
          <p:spPr>
            <a:xfrm>
              <a:off x="1578098" y="2004147"/>
              <a:ext cx="15872" cy="16252"/>
            </a:xfrm>
            <a:custGeom>
              <a:avLst/>
              <a:gdLst/>
              <a:ahLst/>
              <a:cxnLst/>
              <a:rect l="l" t="t" r="r" b="b"/>
              <a:pathLst>
                <a:path w="501" h="513" extrusionOk="0">
                  <a:moveTo>
                    <a:pt x="250" y="0"/>
                  </a:moveTo>
                  <a:cubicBezTo>
                    <a:pt x="119" y="0"/>
                    <a:pt x="0" y="119"/>
                    <a:pt x="0" y="262"/>
                  </a:cubicBezTo>
                  <a:cubicBezTo>
                    <a:pt x="0" y="393"/>
                    <a:pt x="119" y="512"/>
                    <a:pt x="250" y="512"/>
                  </a:cubicBezTo>
                  <a:cubicBezTo>
                    <a:pt x="381" y="512"/>
                    <a:pt x="500" y="393"/>
                    <a:pt x="500" y="262"/>
                  </a:cubicBezTo>
                  <a:cubicBezTo>
                    <a:pt x="489" y="107"/>
                    <a:pt x="381" y="0"/>
                    <a:pt x="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0" name="Google Shape;14360;p89"/>
            <p:cNvSpPr/>
            <p:nvPr/>
          </p:nvSpPr>
          <p:spPr>
            <a:xfrm>
              <a:off x="1293706" y="1999997"/>
              <a:ext cx="274982" cy="316863"/>
            </a:xfrm>
            <a:custGeom>
              <a:avLst/>
              <a:gdLst/>
              <a:ahLst/>
              <a:cxnLst/>
              <a:rect l="l" t="t" r="r" b="b"/>
              <a:pathLst>
                <a:path w="8680" h="10002" extrusionOk="0">
                  <a:moveTo>
                    <a:pt x="2096" y="2655"/>
                  </a:moveTo>
                  <a:lnTo>
                    <a:pt x="2096" y="3727"/>
                  </a:lnTo>
                  <a:cubicBezTo>
                    <a:pt x="1905" y="3644"/>
                    <a:pt x="1762" y="3465"/>
                    <a:pt x="1762" y="3251"/>
                  </a:cubicBezTo>
                  <a:lnTo>
                    <a:pt x="1762" y="3132"/>
                  </a:lnTo>
                  <a:cubicBezTo>
                    <a:pt x="1762" y="2905"/>
                    <a:pt x="1893" y="2727"/>
                    <a:pt x="2096" y="2655"/>
                  </a:cubicBezTo>
                  <a:close/>
                  <a:moveTo>
                    <a:pt x="6620" y="2655"/>
                  </a:moveTo>
                  <a:cubicBezTo>
                    <a:pt x="6822" y="2727"/>
                    <a:pt x="6965" y="2905"/>
                    <a:pt x="6965" y="3132"/>
                  </a:cubicBezTo>
                  <a:lnTo>
                    <a:pt x="6965" y="3251"/>
                  </a:lnTo>
                  <a:cubicBezTo>
                    <a:pt x="6965" y="3465"/>
                    <a:pt x="6834" y="3644"/>
                    <a:pt x="6620" y="3727"/>
                  </a:cubicBezTo>
                  <a:lnTo>
                    <a:pt x="6620" y="2655"/>
                  </a:lnTo>
                  <a:close/>
                  <a:moveTo>
                    <a:pt x="6703" y="4060"/>
                  </a:moveTo>
                  <a:lnTo>
                    <a:pt x="6858" y="5394"/>
                  </a:lnTo>
                  <a:lnTo>
                    <a:pt x="6346" y="5394"/>
                  </a:lnTo>
                  <a:cubicBezTo>
                    <a:pt x="6525" y="5108"/>
                    <a:pt x="6620" y="4763"/>
                    <a:pt x="6620" y="4406"/>
                  </a:cubicBezTo>
                  <a:lnTo>
                    <a:pt x="6620" y="4084"/>
                  </a:lnTo>
                  <a:cubicBezTo>
                    <a:pt x="6656" y="4084"/>
                    <a:pt x="6668" y="4060"/>
                    <a:pt x="6703" y="4060"/>
                  </a:cubicBezTo>
                  <a:close/>
                  <a:moveTo>
                    <a:pt x="3739" y="1405"/>
                  </a:moveTo>
                  <a:cubicBezTo>
                    <a:pt x="3810" y="1643"/>
                    <a:pt x="3941" y="1953"/>
                    <a:pt x="4132" y="2251"/>
                  </a:cubicBezTo>
                  <a:cubicBezTo>
                    <a:pt x="4572" y="2870"/>
                    <a:pt x="5179" y="3227"/>
                    <a:pt x="5917" y="3274"/>
                  </a:cubicBezTo>
                  <a:lnTo>
                    <a:pt x="5917" y="3572"/>
                  </a:lnTo>
                  <a:cubicBezTo>
                    <a:pt x="5906" y="4215"/>
                    <a:pt x="5572" y="4822"/>
                    <a:pt x="5001" y="5168"/>
                  </a:cubicBezTo>
                  <a:lnTo>
                    <a:pt x="4751" y="5310"/>
                  </a:lnTo>
                  <a:cubicBezTo>
                    <a:pt x="4632" y="5382"/>
                    <a:pt x="4498" y="5418"/>
                    <a:pt x="4364" y="5418"/>
                  </a:cubicBezTo>
                  <a:cubicBezTo>
                    <a:pt x="4230" y="5418"/>
                    <a:pt x="4096" y="5382"/>
                    <a:pt x="3977" y="5310"/>
                  </a:cubicBezTo>
                  <a:lnTo>
                    <a:pt x="3727" y="5168"/>
                  </a:lnTo>
                  <a:cubicBezTo>
                    <a:pt x="3155" y="4834"/>
                    <a:pt x="2810" y="4227"/>
                    <a:pt x="2810" y="3572"/>
                  </a:cubicBezTo>
                  <a:lnTo>
                    <a:pt x="2810" y="2322"/>
                  </a:lnTo>
                  <a:cubicBezTo>
                    <a:pt x="3024" y="2239"/>
                    <a:pt x="3429" y="1977"/>
                    <a:pt x="3739" y="1405"/>
                  </a:cubicBezTo>
                  <a:close/>
                  <a:moveTo>
                    <a:pt x="5477" y="5715"/>
                  </a:moveTo>
                  <a:cubicBezTo>
                    <a:pt x="5429" y="5727"/>
                    <a:pt x="5394" y="5763"/>
                    <a:pt x="5346" y="5775"/>
                  </a:cubicBezTo>
                  <a:lnTo>
                    <a:pt x="5346" y="5715"/>
                  </a:lnTo>
                  <a:close/>
                  <a:moveTo>
                    <a:pt x="5001" y="5549"/>
                  </a:moveTo>
                  <a:lnTo>
                    <a:pt x="5001" y="5870"/>
                  </a:lnTo>
                  <a:cubicBezTo>
                    <a:pt x="4953" y="5882"/>
                    <a:pt x="4894" y="5882"/>
                    <a:pt x="4846" y="5882"/>
                  </a:cubicBezTo>
                  <a:cubicBezTo>
                    <a:pt x="4822" y="5810"/>
                    <a:pt x="4798" y="5751"/>
                    <a:pt x="4727" y="5691"/>
                  </a:cubicBezTo>
                  <a:cubicBezTo>
                    <a:pt x="4786" y="5656"/>
                    <a:pt x="4846" y="5644"/>
                    <a:pt x="4905" y="5596"/>
                  </a:cubicBezTo>
                  <a:lnTo>
                    <a:pt x="5001" y="5549"/>
                  </a:lnTo>
                  <a:close/>
                  <a:moveTo>
                    <a:pt x="4378" y="5881"/>
                  </a:moveTo>
                  <a:cubicBezTo>
                    <a:pt x="4474" y="5881"/>
                    <a:pt x="4536" y="5960"/>
                    <a:pt x="4536" y="6061"/>
                  </a:cubicBezTo>
                  <a:cubicBezTo>
                    <a:pt x="4536" y="6168"/>
                    <a:pt x="4465" y="6239"/>
                    <a:pt x="4358" y="6239"/>
                  </a:cubicBezTo>
                  <a:cubicBezTo>
                    <a:pt x="4263" y="6239"/>
                    <a:pt x="4179" y="6168"/>
                    <a:pt x="4179" y="6061"/>
                  </a:cubicBezTo>
                  <a:cubicBezTo>
                    <a:pt x="4179" y="5953"/>
                    <a:pt x="4263" y="5882"/>
                    <a:pt x="4358" y="5882"/>
                  </a:cubicBezTo>
                  <a:cubicBezTo>
                    <a:pt x="4365" y="5881"/>
                    <a:pt x="4371" y="5881"/>
                    <a:pt x="4378" y="5881"/>
                  </a:cubicBezTo>
                  <a:close/>
                  <a:moveTo>
                    <a:pt x="3703" y="5537"/>
                  </a:moveTo>
                  <a:lnTo>
                    <a:pt x="3798" y="5584"/>
                  </a:lnTo>
                  <a:lnTo>
                    <a:pt x="3977" y="5668"/>
                  </a:lnTo>
                  <a:cubicBezTo>
                    <a:pt x="3882" y="5763"/>
                    <a:pt x="3822" y="5894"/>
                    <a:pt x="3822" y="6025"/>
                  </a:cubicBezTo>
                  <a:cubicBezTo>
                    <a:pt x="3846" y="6144"/>
                    <a:pt x="3870" y="6251"/>
                    <a:pt x="3917" y="6322"/>
                  </a:cubicBezTo>
                  <a:lnTo>
                    <a:pt x="3703" y="6180"/>
                  </a:lnTo>
                  <a:lnTo>
                    <a:pt x="3703" y="5537"/>
                  </a:lnTo>
                  <a:close/>
                  <a:moveTo>
                    <a:pt x="4870" y="6203"/>
                  </a:moveTo>
                  <a:cubicBezTo>
                    <a:pt x="4882" y="6215"/>
                    <a:pt x="4897" y="6221"/>
                    <a:pt x="4914" y="6221"/>
                  </a:cubicBezTo>
                  <a:cubicBezTo>
                    <a:pt x="4932" y="6221"/>
                    <a:pt x="4953" y="6215"/>
                    <a:pt x="4977" y="6203"/>
                  </a:cubicBezTo>
                  <a:lnTo>
                    <a:pt x="4977" y="6203"/>
                  </a:lnTo>
                  <a:lnTo>
                    <a:pt x="4810" y="6322"/>
                  </a:lnTo>
                  <a:cubicBezTo>
                    <a:pt x="4834" y="6299"/>
                    <a:pt x="4846" y="6251"/>
                    <a:pt x="4870" y="6203"/>
                  </a:cubicBezTo>
                  <a:close/>
                  <a:moveTo>
                    <a:pt x="4465" y="6561"/>
                  </a:moveTo>
                  <a:lnTo>
                    <a:pt x="4358" y="6644"/>
                  </a:lnTo>
                  <a:lnTo>
                    <a:pt x="4239" y="6561"/>
                  </a:lnTo>
                  <a:lnTo>
                    <a:pt x="4239" y="6561"/>
                  </a:lnTo>
                  <a:cubicBezTo>
                    <a:pt x="4274" y="6584"/>
                    <a:pt x="4322" y="6584"/>
                    <a:pt x="4346" y="6584"/>
                  </a:cubicBezTo>
                  <a:cubicBezTo>
                    <a:pt x="4393" y="6584"/>
                    <a:pt x="4417" y="6584"/>
                    <a:pt x="4465" y="6561"/>
                  </a:cubicBezTo>
                  <a:close/>
                  <a:moveTo>
                    <a:pt x="5013" y="6596"/>
                  </a:moveTo>
                  <a:lnTo>
                    <a:pt x="5013" y="7334"/>
                  </a:lnTo>
                  <a:lnTo>
                    <a:pt x="4620" y="6882"/>
                  </a:lnTo>
                  <a:lnTo>
                    <a:pt x="5013" y="6596"/>
                  </a:lnTo>
                  <a:close/>
                  <a:moveTo>
                    <a:pt x="3727" y="6608"/>
                  </a:moveTo>
                  <a:lnTo>
                    <a:pt x="4120" y="6894"/>
                  </a:lnTo>
                  <a:lnTo>
                    <a:pt x="3727" y="7358"/>
                  </a:lnTo>
                  <a:lnTo>
                    <a:pt x="3727" y="6608"/>
                  </a:lnTo>
                  <a:close/>
                  <a:moveTo>
                    <a:pt x="4334" y="0"/>
                  </a:moveTo>
                  <a:cubicBezTo>
                    <a:pt x="3715" y="0"/>
                    <a:pt x="3143" y="226"/>
                    <a:pt x="2691" y="631"/>
                  </a:cubicBezTo>
                  <a:cubicBezTo>
                    <a:pt x="2250" y="1024"/>
                    <a:pt x="1953" y="1584"/>
                    <a:pt x="1869" y="2179"/>
                  </a:cubicBezTo>
                  <a:lnTo>
                    <a:pt x="1846" y="2370"/>
                  </a:lnTo>
                  <a:cubicBezTo>
                    <a:pt x="1560" y="2501"/>
                    <a:pt x="1369" y="2798"/>
                    <a:pt x="1369" y="3132"/>
                  </a:cubicBezTo>
                  <a:lnTo>
                    <a:pt x="1369" y="3251"/>
                  </a:lnTo>
                  <a:cubicBezTo>
                    <a:pt x="1369" y="3501"/>
                    <a:pt x="1488" y="3727"/>
                    <a:pt x="1655" y="3882"/>
                  </a:cubicBezTo>
                  <a:lnTo>
                    <a:pt x="1453" y="5537"/>
                  </a:lnTo>
                  <a:cubicBezTo>
                    <a:pt x="1453" y="5584"/>
                    <a:pt x="1476" y="5644"/>
                    <a:pt x="1500" y="5668"/>
                  </a:cubicBezTo>
                  <a:cubicBezTo>
                    <a:pt x="1536" y="5703"/>
                    <a:pt x="1572" y="5727"/>
                    <a:pt x="1631" y="5727"/>
                  </a:cubicBezTo>
                  <a:lnTo>
                    <a:pt x="3334" y="5727"/>
                  </a:lnTo>
                  <a:lnTo>
                    <a:pt x="3334" y="6168"/>
                  </a:lnTo>
                  <a:lnTo>
                    <a:pt x="1607" y="6715"/>
                  </a:lnTo>
                  <a:cubicBezTo>
                    <a:pt x="655" y="7025"/>
                    <a:pt x="0" y="7906"/>
                    <a:pt x="0" y="8918"/>
                  </a:cubicBezTo>
                  <a:lnTo>
                    <a:pt x="0" y="9835"/>
                  </a:lnTo>
                  <a:cubicBezTo>
                    <a:pt x="0" y="9930"/>
                    <a:pt x="72" y="10001"/>
                    <a:pt x="167" y="10001"/>
                  </a:cubicBezTo>
                  <a:lnTo>
                    <a:pt x="2262" y="10001"/>
                  </a:lnTo>
                  <a:cubicBezTo>
                    <a:pt x="2346" y="10001"/>
                    <a:pt x="2429" y="9930"/>
                    <a:pt x="2429" y="9835"/>
                  </a:cubicBezTo>
                  <a:cubicBezTo>
                    <a:pt x="2429" y="9751"/>
                    <a:pt x="2346" y="9680"/>
                    <a:pt x="2262" y="9680"/>
                  </a:cubicBezTo>
                  <a:lnTo>
                    <a:pt x="322" y="9680"/>
                  </a:lnTo>
                  <a:lnTo>
                    <a:pt x="322" y="8930"/>
                  </a:lnTo>
                  <a:cubicBezTo>
                    <a:pt x="322" y="8073"/>
                    <a:pt x="881" y="7323"/>
                    <a:pt x="1691" y="7061"/>
                  </a:cubicBezTo>
                  <a:lnTo>
                    <a:pt x="3322" y="6537"/>
                  </a:lnTo>
                  <a:lnTo>
                    <a:pt x="3322" y="7835"/>
                  </a:lnTo>
                  <a:cubicBezTo>
                    <a:pt x="3322" y="7906"/>
                    <a:pt x="3358" y="7966"/>
                    <a:pt x="3417" y="7989"/>
                  </a:cubicBezTo>
                  <a:cubicBezTo>
                    <a:pt x="3441" y="7989"/>
                    <a:pt x="3465" y="8013"/>
                    <a:pt x="3477" y="8013"/>
                  </a:cubicBezTo>
                  <a:cubicBezTo>
                    <a:pt x="3524" y="8013"/>
                    <a:pt x="3584" y="7989"/>
                    <a:pt x="3620" y="7954"/>
                  </a:cubicBezTo>
                  <a:lnTo>
                    <a:pt x="4298" y="7144"/>
                  </a:lnTo>
                  <a:lnTo>
                    <a:pt x="4989" y="7954"/>
                  </a:lnTo>
                  <a:cubicBezTo>
                    <a:pt x="5013" y="7989"/>
                    <a:pt x="5060" y="8013"/>
                    <a:pt x="5120" y="8013"/>
                  </a:cubicBezTo>
                  <a:cubicBezTo>
                    <a:pt x="5132" y="8013"/>
                    <a:pt x="5167" y="8013"/>
                    <a:pt x="5179" y="7989"/>
                  </a:cubicBezTo>
                  <a:cubicBezTo>
                    <a:pt x="5251" y="7966"/>
                    <a:pt x="5286" y="7906"/>
                    <a:pt x="5286" y="7835"/>
                  </a:cubicBezTo>
                  <a:lnTo>
                    <a:pt x="5286" y="6537"/>
                  </a:lnTo>
                  <a:lnTo>
                    <a:pt x="6906" y="7061"/>
                  </a:lnTo>
                  <a:cubicBezTo>
                    <a:pt x="7727" y="7323"/>
                    <a:pt x="8275" y="8073"/>
                    <a:pt x="8275" y="8930"/>
                  </a:cubicBezTo>
                  <a:lnTo>
                    <a:pt x="8275" y="9680"/>
                  </a:lnTo>
                  <a:lnTo>
                    <a:pt x="2917" y="9680"/>
                  </a:lnTo>
                  <a:cubicBezTo>
                    <a:pt x="2822" y="9680"/>
                    <a:pt x="2750" y="9751"/>
                    <a:pt x="2750" y="9835"/>
                  </a:cubicBezTo>
                  <a:cubicBezTo>
                    <a:pt x="2750" y="9930"/>
                    <a:pt x="2822" y="10001"/>
                    <a:pt x="2917" y="10001"/>
                  </a:cubicBezTo>
                  <a:lnTo>
                    <a:pt x="8513" y="10001"/>
                  </a:lnTo>
                  <a:cubicBezTo>
                    <a:pt x="8608" y="10001"/>
                    <a:pt x="8680" y="9930"/>
                    <a:pt x="8680" y="9835"/>
                  </a:cubicBezTo>
                  <a:lnTo>
                    <a:pt x="8680" y="8918"/>
                  </a:lnTo>
                  <a:cubicBezTo>
                    <a:pt x="8680" y="7906"/>
                    <a:pt x="8037" y="7013"/>
                    <a:pt x="7072" y="6715"/>
                  </a:cubicBezTo>
                  <a:lnTo>
                    <a:pt x="5346" y="6168"/>
                  </a:lnTo>
                  <a:lnTo>
                    <a:pt x="5346" y="6144"/>
                  </a:lnTo>
                  <a:cubicBezTo>
                    <a:pt x="5608" y="6061"/>
                    <a:pt x="5846" y="5930"/>
                    <a:pt x="6060" y="5727"/>
                  </a:cubicBezTo>
                  <a:lnTo>
                    <a:pt x="7037" y="5727"/>
                  </a:lnTo>
                  <a:cubicBezTo>
                    <a:pt x="7084" y="5727"/>
                    <a:pt x="7132" y="5715"/>
                    <a:pt x="7180" y="5668"/>
                  </a:cubicBezTo>
                  <a:cubicBezTo>
                    <a:pt x="7203" y="5644"/>
                    <a:pt x="7215" y="5584"/>
                    <a:pt x="7215" y="5537"/>
                  </a:cubicBezTo>
                  <a:lnTo>
                    <a:pt x="7025" y="3882"/>
                  </a:lnTo>
                  <a:cubicBezTo>
                    <a:pt x="7203" y="3739"/>
                    <a:pt x="7311" y="3501"/>
                    <a:pt x="7311" y="3251"/>
                  </a:cubicBezTo>
                  <a:lnTo>
                    <a:pt x="7311" y="3132"/>
                  </a:lnTo>
                  <a:cubicBezTo>
                    <a:pt x="7311" y="2798"/>
                    <a:pt x="7108" y="2501"/>
                    <a:pt x="6834" y="2370"/>
                  </a:cubicBezTo>
                  <a:lnTo>
                    <a:pt x="6799" y="2179"/>
                  </a:lnTo>
                  <a:cubicBezTo>
                    <a:pt x="6727" y="1548"/>
                    <a:pt x="6418" y="988"/>
                    <a:pt x="5941" y="584"/>
                  </a:cubicBezTo>
                  <a:cubicBezTo>
                    <a:pt x="5909" y="557"/>
                    <a:pt x="5870" y="545"/>
                    <a:pt x="5831" y="545"/>
                  </a:cubicBezTo>
                  <a:cubicBezTo>
                    <a:pt x="5783" y="545"/>
                    <a:pt x="5736" y="563"/>
                    <a:pt x="5703" y="596"/>
                  </a:cubicBezTo>
                  <a:cubicBezTo>
                    <a:pt x="5644" y="667"/>
                    <a:pt x="5656" y="774"/>
                    <a:pt x="5715" y="834"/>
                  </a:cubicBezTo>
                  <a:cubicBezTo>
                    <a:pt x="6132" y="1179"/>
                    <a:pt x="6382" y="1667"/>
                    <a:pt x="6465" y="2203"/>
                  </a:cubicBezTo>
                  <a:lnTo>
                    <a:pt x="6465" y="2262"/>
                  </a:lnTo>
                  <a:lnTo>
                    <a:pt x="6429" y="2262"/>
                  </a:lnTo>
                  <a:cubicBezTo>
                    <a:pt x="6334" y="2262"/>
                    <a:pt x="6263" y="2334"/>
                    <a:pt x="6263" y="2429"/>
                  </a:cubicBezTo>
                  <a:lnTo>
                    <a:pt x="6263" y="3905"/>
                  </a:lnTo>
                  <a:lnTo>
                    <a:pt x="6263" y="3917"/>
                  </a:lnTo>
                  <a:lnTo>
                    <a:pt x="6263" y="3929"/>
                  </a:lnTo>
                  <a:lnTo>
                    <a:pt x="6263" y="4382"/>
                  </a:lnTo>
                  <a:cubicBezTo>
                    <a:pt x="6263" y="4751"/>
                    <a:pt x="6132" y="5096"/>
                    <a:pt x="5894" y="5358"/>
                  </a:cubicBezTo>
                  <a:lnTo>
                    <a:pt x="5322" y="5358"/>
                  </a:lnTo>
                  <a:lnTo>
                    <a:pt x="5322" y="5310"/>
                  </a:lnTo>
                  <a:cubicBezTo>
                    <a:pt x="5894" y="4894"/>
                    <a:pt x="6239" y="4239"/>
                    <a:pt x="6239" y="3524"/>
                  </a:cubicBezTo>
                  <a:lnTo>
                    <a:pt x="6239" y="3072"/>
                  </a:lnTo>
                  <a:cubicBezTo>
                    <a:pt x="6239" y="2977"/>
                    <a:pt x="6168" y="2905"/>
                    <a:pt x="6072" y="2905"/>
                  </a:cubicBezTo>
                  <a:cubicBezTo>
                    <a:pt x="4596" y="2905"/>
                    <a:pt x="4096" y="1619"/>
                    <a:pt x="3929" y="869"/>
                  </a:cubicBezTo>
                  <a:cubicBezTo>
                    <a:pt x="3929" y="846"/>
                    <a:pt x="3917" y="834"/>
                    <a:pt x="3917" y="822"/>
                  </a:cubicBezTo>
                  <a:cubicBezTo>
                    <a:pt x="3889" y="720"/>
                    <a:pt x="3811" y="683"/>
                    <a:pt x="3755" y="683"/>
                  </a:cubicBezTo>
                  <a:cubicBezTo>
                    <a:pt x="3739" y="683"/>
                    <a:pt x="3725" y="686"/>
                    <a:pt x="3715" y="691"/>
                  </a:cubicBezTo>
                  <a:cubicBezTo>
                    <a:pt x="3655" y="703"/>
                    <a:pt x="3596" y="750"/>
                    <a:pt x="3584" y="810"/>
                  </a:cubicBezTo>
                  <a:cubicBezTo>
                    <a:pt x="3310" y="1679"/>
                    <a:pt x="2750" y="1953"/>
                    <a:pt x="2608" y="2012"/>
                  </a:cubicBezTo>
                  <a:cubicBezTo>
                    <a:pt x="2512" y="2012"/>
                    <a:pt x="2441" y="2084"/>
                    <a:pt x="2441" y="2179"/>
                  </a:cubicBezTo>
                  <a:lnTo>
                    <a:pt x="2441" y="3548"/>
                  </a:lnTo>
                  <a:cubicBezTo>
                    <a:pt x="2441" y="4239"/>
                    <a:pt x="2786" y="4918"/>
                    <a:pt x="3346" y="5334"/>
                  </a:cubicBezTo>
                  <a:lnTo>
                    <a:pt x="3346" y="5370"/>
                  </a:lnTo>
                  <a:lnTo>
                    <a:pt x="1846" y="5370"/>
                  </a:lnTo>
                  <a:lnTo>
                    <a:pt x="2012" y="4048"/>
                  </a:lnTo>
                  <a:cubicBezTo>
                    <a:pt x="2084" y="4060"/>
                    <a:pt x="2155" y="4084"/>
                    <a:pt x="2250" y="4084"/>
                  </a:cubicBezTo>
                  <a:cubicBezTo>
                    <a:pt x="2334" y="4084"/>
                    <a:pt x="2417" y="4001"/>
                    <a:pt x="2417" y="3917"/>
                  </a:cubicBezTo>
                  <a:lnTo>
                    <a:pt x="2417" y="2441"/>
                  </a:lnTo>
                  <a:cubicBezTo>
                    <a:pt x="2417" y="2358"/>
                    <a:pt x="2334" y="2274"/>
                    <a:pt x="2250" y="2274"/>
                  </a:cubicBezTo>
                  <a:lnTo>
                    <a:pt x="2215" y="2274"/>
                  </a:lnTo>
                  <a:lnTo>
                    <a:pt x="2215" y="2215"/>
                  </a:lnTo>
                  <a:cubicBezTo>
                    <a:pt x="2274" y="1703"/>
                    <a:pt x="2536" y="1227"/>
                    <a:pt x="2917" y="881"/>
                  </a:cubicBezTo>
                  <a:cubicBezTo>
                    <a:pt x="3310" y="536"/>
                    <a:pt x="3810" y="346"/>
                    <a:pt x="4334" y="346"/>
                  </a:cubicBezTo>
                  <a:cubicBezTo>
                    <a:pt x="4608" y="346"/>
                    <a:pt x="4894" y="405"/>
                    <a:pt x="5167" y="512"/>
                  </a:cubicBezTo>
                  <a:cubicBezTo>
                    <a:pt x="5187" y="518"/>
                    <a:pt x="5208" y="521"/>
                    <a:pt x="5229" y="521"/>
                  </a:cubicBezTo>
                  <a:cubicBezTo>
                    <a:pt x="5297" y="521"/>
                    <a:pt x="5366" y="490"/>
                    <a:pt x="5394" y="417"/>
                  </a:cubicBezTo>
                  <a:cubicBezTo>
                    <a:pt x="5417" y="334"/>
                    <a:pt x="5394" y="226"/>
                    <a:pt x="5298" y="191"/>
                  </a:cubicBezTo>
                  <a:cubicBezTo>
                    <a:pt x="4989" y="60"/>
                    <a:pt x="4679" y="0"/>
                    <a:pt x="4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1" name="Google Shape;14361;p89"/>
            <p:cNvSpPr/>
            <p:nvPr/>
          </p:nvSpPr>
          <p:spPr>
            <a:xfrm>
              <a:off x="1426826" y="2243648"/>
              <a:ext cx="10233" cy="11341"/>
            </a:xfrm>
            <a:custGeom>
              <a:avLst/>
              <a:gdLst/>
              <a:ahLst/>
              <a:cxnLst/>
              <a:rect l="l" t="t" r="r" b="b"/>
              <a:pathLst>
                <a:path w="323" h="358" extrusionOk="0">
                  <a:moveTo>
                    <a:pt x="156" y="1"/>
                  </a:moveTo>
                  <a:cubicBezTo>
                    <a:pt x="72" y="1"/>
                    <a:pt x="1" y="84"/>
                    <a:pt x="1" y="167"/>
                  </a:cubicBezTo>
                  <a:lnTo>
                    <a:pt x="1" y="203"/>
                  </a:lnTo>
                  <a:cubicBezTo>
                    <a:pt x="1" y="286"/>
                    <a:pt x="72" y="358"/>
                    <a:pt x="156" y="358"/>
                  </a:cubicBezTo>
                  <a:cubicBezTo>
                    <a:pt x="251" y="358"/>
                    <a:pt x="322" y="286"/>
                    <a:pt x="322" y="203"/>
                  </a:cubicBezTo>
                  <a:lnTo>
                    <a:pt x="322" y="167"/>
                  </a:lnTo>
                  <a:cubicBezTo>
                    <a:pt x="322" y="84"/>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2" name="Google Shape;14362;p89"/>
            <p:cNvSpPr/>
            <p:nvPr/>
          </p:nvSpPr>
          <p:spPr>
            <a:xfrm>
              <a:off x="1426826" y="2262149"/>
              <a:ext cx="10233" cy="11341"/>
            </a:xfrm>
            <a:custGeom>
              <a:avLst/>
              <a:gdLst/>
              <a:ahLst/>
              <a:cxnLst/>
              <a:rect l="l" t="t" r="r" b="b"/>
              <a:pathLst>
                <a:path w="323" h="358" extrusionOk="0">
                  <a:moveTo>
                    <a:pt x="156" y="0"/>
                  </a:moveTo>
                  <a:cubicBezTo>
                    <a:pt x="72" y="0"/>
                    <a:pt x="1" y="72"/>
                    <a:pt x="1" y="167"/>
                  </a:cubicBezTo>
                  <a:lnTo>
                    <a:pt x="1" y="191"/>
                  </a:lnTo>
                  <a:cubicBezTo>
                    <a:pt x="1" y="286"/>
                    <a:pt x="72" y="357"/>
                    <a:pt x="156" y="357"/>
                  </a:cubicBezTo>
                  <a:cubicBezTo>
                    <a:pt x="251" y="357"/>
                    <a:pt x="322" y="286"/>
                    <a:pt x="322" y="191"/>
                  </a:cubicBezTo>
                  <a:lnTo>
                    <a:pt x="322" y="167"/>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3" name="Google Shape;14363;p89"/>
            <p:cNvSpPr/>
            <p:nvPr/>
          </p:nvSpPr>
          <p:spPr>
            <a:xfrm>
              <a:off x="1471336" y="2261389"/>
              <a:ext cx="63804" cy="30571"/>
            </a:xfrm>
            <a:custGeom>
              <a:avLst/>
              <a:gdLst/>
              <a:ahLst/>
              <a:cxnLst/>
              <a:rect l="l" t="t" r="r" b="b"/>
              <a:pathLst>
                <a:path w="2014" h="965" extrusionOk="0">
                  <a:moveTo>
                    <a:pt x="1596" y="322"/>
                  </a:moveTo>
                  <a:cubicBezTo>
                    <a:pt x="1644" y="322"/>
                    <a:pt x="1668" y="346"/>
                    <a:pt x="1668" y="393"/>
                  </a:cubicBezTo>
                  <a:lnTo>
                    <a:pt x="1668" y="560"/>
                  </a:lnTo>
                  <a:cubicBezTo>
                    <a:pt x="1668" y="607"/>
                    <a:pt x="1644" y="631"/>
                    <a:pt x="1596" y="631"/>
                  </a:cubicBezTo>
                  <a:lnTo>
                    <a:pt x="394" y="631"/>
                  </a:lnTo>
                  <a:cubicBezTo>
                    <a:pt x="346" y="631"/>
                    <a:pt x="310" y="607"/>
                    <a:pt x="310" y="560"/>
                  </a:cubicBezTo>
                  <a:lnTo>
                    <a:pt x="310" y="393"/>
                  </a:lnTo>
                  <a:cubicBezTo>
                    <a:pt x="310" y="346"/>
                    <a:pt x="346" y="322"/>
                    <a:pt x="394" y="322"/>
                  </a:cubicBezTo>
                  <a:close/>
                  <a:moveTo>
                    <a:pt x="406" y="0"/>
                  </a:moveTo>
                  <a:cubicBezTo>
                    <a:pt x="180" y="0"/>
                    <a:pt x="1" y="179"/>
                    <a:pt x="1" y="393"/>
                  </a:cubicBezTo>
                  <a:lnTo>
                    <a:pt x="1" y="560"/>
                  </a:lnTo>
                  <a:cubicBezTo>
                    <a:pt x="1" y="786"/>
                    <a:pt x="180" y="965"/>
                    <a:pt x="406" y="965"/>
                  </a:cubicBezTo>
                  <a:lnTo>
                    <a:pt x="1608" y="965"/>
                  </a:lnTo>
                  <a:cubicBezTo>
                    <a:pt x="1834" y="965"/>
                    <a:pt x="2013" y="786"/>
                    <a:pt x="2013" y="560"/>
                  </a:cubicBezTo>
                  <a:lnTo>
                    <a:pt x="2013" y="393"/>
                  </a:lnTo>
                  <a:cubicBezTo>
                    <a:pt x="2013" y="179"/>
                    <a:pt x="1834"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4" name="Google Shape;14364;p89"/>
            <p:cNvSpPr/>
            <p:nvPr/>
          </p:nvSpPr>
          <p:spPr>
            <a:xfrm>
              <a:off x="1420807" y="2092788"/>
              <a:ext cx="22271" cy="36971"/>
            </a:xfrm>
            <a:custGeom>
              <a:avLst/>
              <a:gdLst/>
              <a:ahLst/>
              <a:cxnLst/>
              <a:rect l="l" t="t" r="r" b="b"/>
              <a:pathLst>
                <a:path w="703" h="1167" extrusionOk="0">
                  <a:moveTo>
                    <a:pt x="167" y="0"/>
                  </a:moveTo>
                  <a:cubicBezTo>
                    <a:pt x="84" y="0"/>
                    <a:pt x="0" y="84"/>
                    <a:pt x="0" y="167"/>
                  </a:cubicBezTo>
                  <a:lnTo>
                    <a:pt x="0" y="1000"/>
                  </a:lnTo>
                  <a:cubicBezTo>
                    <a:pt x="0" y="1096"/>
                    <a:pt x="84" y="1167"/>
                    <a:pt x="167" y="1167"/>
                  </a:cubicBezTo>
                  <a:lnTo>
                    <a:pt x="536" y="1167"/>
                  </a:lnTo>
                  <a:cubicBezTo>
                    <a:pt x="632" y="1167"/>
                    <a:pt x="703" y="1096"/>
                    <a:pt x="703" y="1000"/>
                  </a:cubicBezTo>
                  <a:cubicBezTo>
                    <a:pt x="703" y="893"/>
                    <a:pt x="620" y="822"/>
                    <a:pt x="524" y="822"/>
                  </a:cubicBezTo>
                  <a:lnTo>
                    <a:pt x="334" y="822"/>
                  </a:lnTo>
                  <a:lnTo>
                    <a:pt x="334" y="167"/>
                  </a:lnTo>
                  <a:cubicBezTo>
                    <a:pt x="334" y="84"/>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65" name="Google Shape;14365;p89"/>
          <p:cNvGrpSpPr/>
          <p:nvPr/>
        </p:nvGrpSpPr>
        <p:grpSpPr>
          <a:xfrm>
            <a:off x="3967213" y="1800077"/>
            <a:ext cx="368185" cy="331816"/>
            <a:chOff x="3967213" y="1975477"/>
            <a:chExt cx="368185" cy="331816"/>
          </a:xfrm>
        </p:grpSpPr>
        <p:sp>
          <p:nvSpPr>
            <p:cNvPr id="14366" name="Google Shape;14366;p89"/>
            <p:cNvSpPr/>
            <p:nvPr/>
          </p:nvSpPr>
          <p:spPr>
            <a:xfrm>
              <a:off x="3967213" y="1975477"/>
              <a:ext cx="368185" cy="331816"/>
            </a:xfrm>
            <a:custGeom>
              <a:avLst/>
              <a:gdLst/>
              <a:ahLst/>
              <a:cxnLst/>
              <a:rect l="l" t="t" r="r" b="b"/>
              <a:pathLst>
                <a:path w="11622" h="10474" extrusionOk="0">
                  <a:moveTo>
                    <a:pt x="9026" y="0"/>
                  </a:moveTo>
                  <a:cubicBezTo>
                    <a:pt x="7585" y="0"/>
                    <a:pt x="6430" y="1179"/>
                    <a:pt x="6430" y="2608"/>
                  </a:cubicBezTo>
                  <a:cubicBezTo>
                    <a:pt x="6430" y="3072"/>
                    <a:pt x="6549" y="3513"/>
                    <a:pt x="6763" y="3882"/>
                  </a:cubicBezTo>
                  <a:lnTo>
                    <a:pt x="5680" y="3882"/>
                  </a:lnTo>
                  <a:cubicBezTo>
                    <a:pt x="5597" y="3882"/>
                    <a:pt x="5513" y="3965"/>
                    <a:pt x="5513" y="4048"/>
                  </a:cubicBezTo>
                  <a:cubicBezTo>
                    <a:pt x="5513" y="4144"/>
                    <a:pt x="5597" y="4215"/>
                    <a:pt x="5680" y="4215"/>
                  </a:cubicBezTo>
                  <a:lnTo>
                    <a:pt x="6978" y="4215"/>
                  </a:lnTo>
                  <a:cubicBezTo>
                    <a:pt x="7454" y="4810"/>
                    <a:pt x="8192" y="5191"/>
                    <a:pt x="9014" y="5191"/>
                  </a:cubicBezTo>
                  <a:cubicBezTo>
                    <a:pt x="9180" y="5191"/>
                    <a:pt x="9359" y="5180"/>
                    <a:pt x="9502" y="5156"/>
                  </a:cubicBezTo>
                  <a:lnTo>
                    <a:pt x="9502" y="5775"/>
                  </a:lnTo>
                  <a:lnTo>
                    <a:pt x="977" y="5775"/>
                  </a:lnTo>
                  <a:cubicBezTo>
                    <a:pt x="905" y="5775"/>
                    <a:pt x="834" y="5834"/>
                    <a:pt x="810" y="5906"/>
                  </a:cubicBezTo>
                  <a:lnTo>
                    <a:pt x="322" y="8466"/>
                  </a:lnTo>
                  <a:lnTo>
                    <a:pt x="322" y="2965"/>
                  </a:lnTo>
                  <a:lnTo>
                    <a:pt x="2691" y="2965"/>
                  </a:lnTo>
                  <a:lnTo>
                    <a:pt x="3882" y="4156"/>
                  </a:lnTo>
                  <a:cubicBezTo>
                    <a:pt x="3906" y="4179"/>
                    <a:pt x="3953" y="4203"/>
                    <a:pt x="4001" y="4203"/>
                  </a:cubicBezTo>
                  <a:lnTo>
                    <a:pt x="5001" y="4203"/>
                  </a:lnTo>
                  <a:cubicBezTo>
                    <a:pt x="5085" y="4203"/>
                    <a:pt x="5156" y="4120"/>
                    <a:pt x="5156" y="4037"/>
                  </a:cubicBezTo>
                  <a:cubicBezTo>
                    <a:pt x="5156" y="3941"/>
                    <a:pt x="5085" y="3870"/>
                    <a:pt x="5001" y="3870"/>
                  </a:cubicBezTo>
                  <a:lnTo>
                    <a:pt x="4073" y="3870"/>
                  </a:lnTo>
                  <a:lnTo>
                    <a:pt x="2882" y="2679"/>
                  </a:lnTo>
                  <a:cubicBezTo>
                    <a:pt x="2858" y="2655"/>
                    <a:pt x="2810" y="2632"/>
                    <a:pt x="2763" y="2632"/>
                  </a:cubicBezTo>
                  <a:lnTo>
                    <a:pt x="155" y="2632"/>
                  </a:lnTo>
                  <a:cubicBezTo>
                    <a:pt x="72" y="2632"/>
                    <a:pt x="1" y="2715"/>
                    <a:pt x="1" y="2798"/>
                  </a:cubicBezTo>
                  <a:lnTo>
                    <a:pt x="1" y="10299"/>
                  </a:lnTo>
                  <a:cubicBezTo>
                    <a:pt x="1" y="10457"/>
                    <a:pt x="121" y="10466"/>
                    <a:pt x="248" y="10466"/>
                  </a:cubicBezTo>
                  <a:cubicBezTo>
                    <a:pt x="264" y="10466"/>
                    <a:pt x="281" y="10466"/>
                    <a:pt x="298" y="10466"/>
                  </a:cubicBezTo>
                  <a:cubicBezTo>
                    <a:pt x="414" y="10466"/>
                    <a:pt x="3457" y="10474"/>
                    <a:pt x="6062" y="10474"/>
                  </a:cubicBezTo>
                  <a:cubicBezTo>
                    <a:pt x="8016" y="10474"/>
                    <a:pt x="9723" y="10469"/>
                    <a:pt x="9764" y="10454"/>
                  </a:cubicBezTo>
                  <a:cubicBezTo>
                    <a:pt x="9799" y="10418"/>
                    <a:pt x="9847" y="10371"/>
                    <a:pt x="9859" y="10335"/>
                  </a:cubicBezTo>
                  <a:lnTo>
                    <a:pt x="10192" y="8609"/>
                  </a:lnTo>
                  <a:cubicBezTo>
                    <a:pt x="10204" y="8513"/>
                    <a:pt x="10145" y="8430"/>
                    <a:pt x="10061" y="8406"/>
                  </a:cubicBezTo>
                  <a:cubicBezTo>
                    <a:pt x="10053" y="8405"/>
                    <a:pt x="10045" y="8405"/>
                    <a:pt x="10037" y="8405"/>
                  </a:cubicBezTo>
                  <a:cubicBezTo>
                    <a:pt x="9952" y="8405"/>
                    <a:pt x="9881" y="8461"/>
                    <a:pt x="9859" y="8537"/>
                  </a:cubicBezTo>
                  <a:lnTo>
                    <a:pt x="9561" y="10121"/>
                  </a:lnTo>
                  <a:lnTo>
                    <a:pt x="393" y="10121"/>
                  </a:lnTo>
                  <a:lnTo>
                    <a:pt x="1155" y="6132"/>
                  </a:lnTo>
                  <a:lnTo>
                    <a:pt x="10335" y="6132"/>
                  </a:lnTo>
                  <a:lnTo>
                    <a:pt x="10014" y="7870"/>
                  </a:lnTo>
                  <a:cubicBezTo>
                    <a:pt x="10002" y="7966"/>
                    <a:pt x="10061" y="8049"/>
                    <a:pt x="10145" y="8061"/>
                  </a:cubicBezTo>
                  <a:cubicBezTo>
                    <a:pt x="10159" y="8064"/>
                    <a:pt x="10173" y="8066"/>
                    <a:pt x="10186" y="8066"/>
                  </a:cubicBezTo>
                  <a:cubicBezTo>
                    <a:pt x="10263" y="8066"/>
                    <a:pt x="10325" y="8011"/>
                    <a:pt x="10335" y="7930"/>
                  </a:cubicBezTo>
                  <a:lnTo>
                    <a:pt x="10716" y="6001"/>
                  </a:lnTo>
                  <a:cubicBezTo>
                    <a:pt x="10728" y="5953"/>
                    <a:pt x="10716" y="5894"/>
                    <a:pt x="10680" y="5870"/>
                  </a:cubicBezTo>
                  <a:cubicBezTo>
                    <a:pt x="10657" y="5822"/>
                    <a:pt x="10609" y="5811"/>
                    <a:pt x="10550" y="5811"/>
                  </a:cubicBezTo>
                  <a:lnTo>
                    <a:pt x="9847" y="5811"/>
                  </a:lnTo>
                  <a:lnTo>
                    <a:pt x="9847" y="5096"/>
                  </a:lnTo>
                  <a:cubicBezTo>
                    <a:pt x="10776" y="4775"/>
                    <a:pt x="11466" y="3965"/>
                    <a:pt x="11585" y="2965"/>
                  </a:cubicBezTo>
                  <a:cubicBezTo>
                    <a:pt x="11609" y="2858"/>
                    <a:pt x="11550" y="2774"/>
                    <a:pt x="11454" y="2751"/>
                  </a:cubicBezTo>
                  <a:cubicBezTo>
                    <a:pt x="11448" y="2750"/>
                    <a:pt x="11442" y="2749"/>
                    <a:pt x="11436" y="2749"/>
                  </a:cubicBezTo>
                  <a:cubicBezTo>
                    <a:pt x="11358" y="2749"/>
                    <a:pt x="11275" y="2817"/>
                    <a:pt x="11264" y="2905"/>
                  </a:cubicBezTo>
                  <a:cubicBezTo>
                    <a:pt x="11109" y="4025"/>
                    <a:pt x="10145" y="4870"/>
                    <a:pt x="9014" y="4870"/>
                  </a:cubicBezTo>
                  <a:cubicBezTo>
                    <a:pt x="7763" y="4870"/>
                    <a:pt x="6751" y="3858"/>
                    <a:pt x="6751" y="2608"/>
                  </a:cubicBezTo>
                  <a:cubicBezTo>
                    <a:pt x="6751" y="1358"/>
                    <a:pt x="7763" y="346"/>
                    <a:pt x="9014" y="346"/>
                  </a:cubicBezTo>
                  <a:cubicBezTo>
                    <a:pt x="10133" y="346"/>
                    <a:pt x="11097" y="1179"/>
                    <a:pt x="11264" y="2274"/>
                  </a:cubicBezTo>
                  <a:cubicBezTo>
                    <a:pt x="11275" y="2363"/>
                    <a:pt x="11358" y="2431"/>
                    <a:pt x="11436" y="2431"/>
                  </a:cubicBezTo>
                  <a:cubicBezTo>
                    <a:pt x="11442" y="2431"/>
                    <a:pt x="11448" y="2430"/>
                    <a:pt x="11454" y="2429"/>
                  </a:cubicBezTo>
                  <a:cubicBezTo>
                    <a:pt x="11550" y="2417"/>
                    <a:pt x="11621" y="2322"/>
                    <a:pt x="11609" y="2239"/>
                  </a:cubicBezTo>
                  <a:cubicBezTo>
                    <a:pt x="11514" y="1620"/>
                    <a:pt x="11204" y="1060"/>
                    <a:pt x="10740" y="643"/>
                  </a:cubicBezTo>
                  <a:cubicBezTo>
                    <a:pt x="10264" y="227"/>
                    <a:pt x="9657" y="0"/>
                    <a:pt x="90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7" name="Google Shape;14367;p89"/>
            <p:cNvSpPr/>
            <p:nvPr/>
          </p:nvSpPr>
          <p:spPr>
            <a:xfrm>
              <a:off x="4237665" y="2034307"/>
              <a:ext cx="32092" cy="63772"/>
            </a:xfrm>
            <a:custGeom>
              <a:avLst/>
              <a:gdLst/>
              <a:ahLst/>
              <a:cxnLst/>
              <a:rect l="l" t="t" r="r" b="b"/>
              <a:pathLst>
                <a:path w="1013" h="2013" extrusionOk="0">
                  <a:moveTo>
                    <a:pt x="179" y="1"/>
                  </a:moveTo>
                  <a:cubicBezTo>
                    <a:pt x="84" y="1"/>
                    <a:pt x="12" y="72"/>
                    <a:pt x="12" y="167"/>
                  </a:cubicBezTo>
                  <a:cubicBezTo>
                    <a:pt x="12" y="263"/>
                    <a:pt x="84" y="334"/>
                    <a:pt x="179" y="334"/>
                  </a:cubicBezTo>
                  <a:lnTo>
                    <a:pt x="322" y="334"/>
                  </a:lnTo>
                  <a:lnTo>
                    <a:pt x="322" y="1691"/>
                  </a:lnTo>
                  <a:lnTo>
                    <a:pt x="167" y="1691"/>
                  </a:lnTo>
                  <a:cubicBezTo>
                    <a:pt x="72" y="1691"/>
                    <a:pt x="0" y="1763"/>
                    <a:pt x="0" y="1846"/>
                  </a:cubicBezTo>
                  <a:cubicBezTo>
                    <a:pt x="0" y="1941"/>
                    <a:pt x="72" y="2013"/>
                    <a:pt x="167" y="2013"/>
                  </a:cubicBezTo>
                  <a:lnTo>
                    <a:pt x="846" y="2013"/>
                  </a:lnTo>
                  <a:cubicBezTo>
                    <a:pt x="941" y="2013"/>
                    <a:pt x="1012" y="1941"/>
                    <a:pt x="1012" y="1846"/>
                  </a:cubicBezTo>
                  <a:cubicBezTo>
                    <a:pt x="1012" y="1775"/>
                    <a:pt x="941" y="1703"/>
                    <a:pt x="846" y="1703"/>
                  </a:cubicBezTo>
                  <a:lnTo>
                    <a:pt x="667" y="1703"/>
                  </a:lnTo>
                  <a:lnTo>
                    <a:pt x="667" y="167"/>
                  </a:lnTo>
                  <a:cubicBezTo>
                    <a:pt x="667" y="72"/>
                    <a:pt x="59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8" name="Google Shape;14368;p89"/>
            <p:cNvSpPr/>
            <p:nvPr/>
          </p:nvSpPr>
          <p:spPr>
            <a:xfrm>
              <a:off x="4241815" y="2014317"/>
              <a:ext cx="17012" cy="17012"/>
            </a:xfrm>
            <a:custGeom>
              <a:avLst/>
              <a:gdLst/>
              <a:ahLst/>
              <a:cxnLst/>
              <a:rect l="l" t="t" r="r" b="b"/>
              <a:pathLst>
                <a:path w="537" h="537" extrusionOk="0">
                  <a:moveTo>
                    <a:pt x="274" y="1"/>
                  </a:moveTo>
                  <a:cubicBezTo>
                    <a:pt x="119" y="1"/>
                    <a:pt x="0" y="120"/>
                    <a:pt x="0" y="263"/>
                  </a:cubicBezTo>
                  <a:cubicBezTo>
                    <a:pt x="0" y="417"/>
                    <a:pt x="119" y="536"/>
                    <a:pt x="274" y="536"/>
                  </a:cubicBezTo>
                  <a:cubicBezTo>
                    <a:pt x="417" y="536"/>
                    <a:pt x="536" y="417"/>
                    <a:pt x="536" y="263"/>
                  </a:cubicBezTo>
                  <a:cubicBezTo>
                    <a:pt x="536" y="120"/>
                    <a:pt x="417" y="1"/>
                    <a:pt x="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69" name="Google Shape;14369;p89"/>
          <p:cNvGrpSpPr/>
          <p:nvPr/>
        </p:nvGrpSpPr>
        <p:grpSpPr>
          <a:xfrm>
            <a:off x="8047661" y="1793646"/>
            <a:ext cx="279132" cy="356875"/>
            <a:chOff x="8047661" y="1969046"/>
            <a:chExt cx="279132" cy="356875"/>
          </a:xfrm>
        </p:grpSpPr>
        <p:sp>
          <p:nvSpPr>
            <p:cNvPr id="14370" name="Google Shape;14370;p89"/>
            <p:cNvSpPr/>
            <p:nvPr/>
          </p:nvSpPr>
          <p:spPr>
            <a:xfrm>
              <a:off x="8169502" y="2126115"/>
              <a:ext cx="33961" cy="15713"/>
            </a:xfrm>
            <a:custGeom>
              <a:avLst/>
              <a:gdLst/>
              <a:ahLst/>
              <a:cxnLst/>
              <a:rect l="l" t="t" r="r" b="b"/>
              <a:pathLst>
                <a:path w="1072" h="496" extrusionOk="0">
                  <a:moveTo>
                    <a:pt x="175" y="0"/>
                  </a:moveTo>
                  <a:cubicBezTo>
                    <a:pt x="145" y="0"/>
                    <a:pt x="113" y="7"/>
                    <a:pt x="83" y="20"/>
                  </a:cubicBezTo>
                  <a:cubicBezTo>
                    <a:pt x="12" y="67"/>
                    <a:pt x="0" y="175"/>
                    <a:pt x="48" y="246"/>
                  </a:cubicBezTo>
                  <a:cubicBezTo>
                    <a:pt x="143" y="413"/>
                    <a:pt x="322" y="496"/>
                    <a:pt x="536" y="496"/>
                  </a:cubicBezTo>
                  <a:cubicBezTo>
                    <a:pt x="738" y="496"/>
                    <a:pt x="917" y="413"/>
                    <a:pt x="1024" y="246"/>
                  </a:cubicBezTo>
                  <a:cubicBezTo>
                    <a:pt x="1072" y="175"/>
                    <a:pt x="1060" y="67"/>
                    <a:pt x="976" y="20"/>
                  </a:cubicBezTo>
                  <a:cubicBezTo>
                    <a:pt x="951" y="7"/>
                    <a:pt x="921" y="0"/>
                    <a:pt x="891" y="0"/>
                  </a:cubicBezTo>
                  <a:cubicBezTo>
                    <a:pt x="837" y="0"/>
                    <a:pt x="785" y="22"/>
                    <a:pt x="762" y="67"/>
                  </a:cubicBezTo>
                  <a:cubicBezTo>
                    <a:pt x="714" y="127"/>
                    <a:pt x="643" y="175"/>
                    <a:pt x="536" y="175"/>
                  </a:cubicBezTo>
                  <a:cubicBezTo>
                    <a:pt x="429" y="175"/>
                    <a:pt x="357" y="127"/>
                    <a:pt x="310" y="67"/>
                  </a:cubicBezTo>
                  <a:cubicBezTo>
                    <a:pt x="279" y="22"/>
                    <a:pt x="229" y="0"/>
                    <a:pt x="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1" name="Google Shape;14371;p89"/>
            <p:cNvSpPr/>
            <p:nvPr/>
          </p:nvSpPr>
          <p:spPr>
            <a:xfrm>
              <a:off x="8141592" y="2047517"/>
              <a:ext cx="27562" cy="10581"/>
            </a:xfrm>
            <a:custGeom>
              <a:avLst/>
              <a:gdLst/>
              <a:ahLst/>
              <a:cxnLst/>
              <a:rect l="l" t="t" r="r" b="b"/>
              <a:pathLst>
                <a:path w="870" h="334" extrusionOk="0">
                  <a:moveTo>
                    <a:pt x="167" y="0"/>
                  </a:moveTo>
                  <a:cubicBezTo>
                    <a:pt x="71" y="0"/>
                    <a:pt x="0" y="84"/>
                    <a:pt x="0" y="167"/>
                  </a:cubicBezTo>
                  <a:cubicBezTo>
                    <a:pt x="0" y="262"/>
                    <a:pt x="71" y="334"/>
                    <a:pt x="167" y="334"/>
                  </a:cubicBezTo>
                  <a:lnTo>
                    <a:pt x="703" y="334"/>
                  </a:lnTo>
                  <a:cubicBezTo>
                    <a:pt x="786" y="334"/>
                    <a:pt x="869" y="262"/>
                    <a:pt x="869" y="167"/>
                  </a:cubicBezTo>
                  <a:cubicBezTo>
                    <a:pt x="869" y="84"/>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2" name="Google Shape;14372;p89"/>
            <p:cNvSpPr/>
            <p:nvPr/>
          </p:nvSpPr>
          <p:spPr>
            <a:xfrm>
              <a:off x="8203431" y="2047517"/>
              <a:ext cx="27181" cy="10581"/>
            </a:xfrm>
            <a:custGeom>
              <a:avLst/>
              <a:gdLst/>
              <a:ahLst/>
              <a:cxnLst/>
              <a:rect l="l" t="t" r="r" b="b"/>
              <a:pathLst>
                <a:path w="858" h="334" extrusionOk="0">
                  <a:moveTo>
                    <a:pt x="167" y="0"/>
                  </a:moveTo>
                  <a:cubicBezTo>
                    <a:pt x="72" y="0"/>
                    <a:pt x="1" y="84"/>
                    <a:pt x="1" y="167"/>
                  </a:cubicBezTo>
                  <a:cubicBezTo>
                    <a:pt x="1" y="262"/>
                    <a:pt x="72" y="334"/>
                    <a:pt x="167" y="334"/>
                  </a:cubicBezTo>
                  <a:lnTo>
                    <a:pt x="703" y="334"/>
                  </a:lnTo>
                  <a:cubicBezTo>
                    <a:pt x="786" y="334"/>
                    <a:pt x="858" y="262"/>
                    <a:pt x="858" y="167"/>
                  </a:cubicBezTo>
                  <a:cubicBezTo>
                    <a:pt x="858" y="84"/>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3" name="Google Shape;14373;p89"/>
            <p:cNvSpPr/>
            <p:nvPr/>
          </p:nvSpPr>
          <p:spPr>
            <a:xfrm>
              <a:off x="8047661" y="1969046"/>
              <a:ext cx="279132" cy="356875"/>
            </a:xfrm>
            <a:custGeom>
              <a:avLst/>
              <a:gdLst/>
              <a:ahLst/>
              <a:cxnLst/>
              <a:rect l="l" t="t" r="r" b="b"/>
              <a:pathLst>
                <a:path w="8811" h="11265" extrusionOk="0">
                  <a:moveTo>
                    <a:pt x="4382" y="334"/>
                  </a:moveTo>
                  <a:cubicBezTo>
                    <a:pt x="5751" y="334"/>
                    <a:pt x="6870" y="1453"/>
                    <a:pt x="6870" y="2823"/>
                  </a:cubicBezTo>
                  <a:lnTo>
                    <a:pt x="6870" y="3192"/>
                  </a:lnTo>
                  <a:lnTo>
                    <a:pt x="6132" y="3192"/>
                  </a:lnTo>
                  <a:lnTo>
                    <a:pt x="6132" y="3180"/>
                  </a:lnTo>
                  <a:cubicBezTo>
                    <a:pt x="6132" y="3085"/>
                    <a:pt x="6061" y="3013"/>
                    <a:pt x="5977" y="3013"/>
                  </a:cubicBezTo>
                  <a:lnTo>
                    <a:pt x="4739" y="3013"/>
                  </a:lnTo>
                  <a:cubicBezTo>
                    <a:pt x="4644" y="3013"/>
                    <a:pt x="4572" y="3085"/>
                    <a:pt x="4572" y="3180"/>
                  </a:cubicBezTo>
                  <a:lnTo>
                    <a:pt x="4572" y="3228"/>
                  </a:lnTo>
                  <a:cubicBezTo>
                    <a:pt x="4513" y="3192"/>
                    <a:pt x="4453" y="3192"/>
                    <a:pt x="4382" y="3192"/>
                  </a:cubicBezTo>
                  <a:cubicBezTo>
                    <a:pt x="4310" y="3192"/>
                    <a:pt x="4251" y="3216"/>
                    <a:pt x="4191" y="3228"/>
                  </a:cubicBezTo>
                  <a:lnTo>
                    <a:pt x="4191" y="3180"/>
                  </a:lnTo>
                  <a:cubicBezTo>
                    <a:pt x="4191" y="3085"/>
                    <a:pt x="4108" y="3013"/>
                    <a:pt x="4025" y="3013"/>
                  </a:cubicBezTo>
                  <a:lnTo>
                    <a:pt x="2786" y="3013"/>
                  </a:lnTo>
                  <a:cubicBezTo>
                    <a:pt x="2703" y="3013"/>
                    <a:pt x="2620" y="3085"/>
                    <a:pt x="2620" y="3180"/>
                  </a:cubicBezTo>
                  <a:lnTo>
                    <a:pt x="2620" y="3192"/>
                  </a:lnTo>
                  <a:lnTo>
                    <a:pt x="1893" y="3192"/>
                  </a:lnTo>
                  <a:lnTo>
                    <a:pt x="1893" y="2823"/>
                  </a:lnTo>
                  <a:cubicBezTo>
                    <a:pt x="1893" y="1453"/>
                    <a:pt x="3013" y="334"/>
                    <a:pt x="4382" y="334"/>
                  </a:cubicBezTo>
                  <a:close/>
                  <a:moveTo>
                    <a:pt x="3846" y="3323"/>
                  </a:moveTo>
                  <a:lnTo>
                    <a:pt x="3846" y="3704"/>
                  </a:lnTo>
                  <a:cubicBezTo>
                    <a:pt x="3846" y="3799"/>
                    <a:pt x="3751" y="3894"/>
                    <a:pt x="3656" y="3894"/>
                  </a:cubicBezTo>
                  <a:lnTo>
                    <a:pt x="3120" y="3894"/>
                  </a:lnTo>
                  <a:cubicBezTo>
                    <a:pt x="3013" y="3894"/>
                    <a:pt x="2917" y="3799"/>
                    <a:pt x="2917" y="3704"/>
                  </a:cubicBezTo>
                  <a:lnTo>
                    <a:pt x="2917" y="3323"/>
                  </a:lnTo>
                  <a:lnTo>
                    <a:pt x="3203" y="3323"/>
                  </a:lnTo>
                  <a:lnTo>
                    <a:pt x="3203" y="3525"/>
                  </a:lnTo>
                  <a:cubicBezTo>
                    <a:pt x="3239" y="3609"/>
                    <a:pt x="3310" y="3692"/>
                    <a:pt x="3394" y="3692"/>
                  </a:cubicBezTo>
                  <a:cubicBezTo>
                    <a:pt x="3489" y="3692"/>
                    <a:pt x="3560" y="3609"/>
                    <a:pt x="3560" y="3525"/>
                  </a:cubicBezTo>
                  <a:lnTo>
                    <a:pt x="3560" y="3323"/>
                  </a:lnTo>
                  <a:close/>
                  <a:moveTo>
                    <a:pt x="5799" y="3323"/>
                  </a:moveTo>
                  <a:lnTo>
                    <a:pt x="5799" y="3704"/>
                  </a:lnTo>
                  <a:cubicBezTo>
                    <a:pt x="5799" y="3799"/>
                    <a:pt x="5703" y="3894"/>
                    <a:pt x="5596" y="3894"/>
                  </a:cubicBezTo>
                  <a:lnTo>
                    <a:pt x="5061" y="3894"/>
                  </a:lnTo>
                  <a:cubicBezTo>
                    <a:pt x="4965" y="3894"/>
                    <a:pt x="4870" y="3799"/>
                    <a:pt x="4870" y="3704"/>
                  </a:cubicBezTo>
                  <a:lnTo>
                    <a:pt x="4870" y="3323"/>
                  </a:lnTo>
                  <a:lnTo>
                    <a:pt x="5156" y="3323"/>
                  </a:lnTo>
                  <a:lnTo>
                    <a:pt x="5156" y="3525"/>
                  </a:lnTo>
                  <a:cubicBezTo>
                    <a:pt x="5180" y="3609"/>
                    <a:pt x="5263" y="3692"/>
                    <a:pt x="5346" y="3692"/>
                  </a:cubicBezTo>
                  <a:cubicBezTo>
                    <a:pt x="5442" y="3692"/>
                    <a:pt x="5513" y="3609"/>
                    <a:pt x="5513" y="3525"/>
                  </a:cubicBezTo>
                  <a:lnTo>
                    <a:pt x="5513" y="3323"/>
                  </a:lnTo>
                  <a:close/>
                  <a:moveTo>
                    <a:pt x="6954" y="3525"/>
                  </a:moveTo>
                  <a:cubicBezTo>
                    <a:pt x="7025" y="3525"/>
                    <a:pt x="7097" y="3549"/>
                    <a:pt x="7168" y="3609"/>
                  </a:cubicBezTo>
                  <a:cubicBezTo>
                    <a:pt x="7227" y="3668"/>
                    <a:pt x="7239" y="3751"/>
                    <a:pt x="7239" y="3823"/>
                  </a:cubicBezTo>
                  <a:cubicBezTo>
                    <a:pt x="7227" y="3954"/>
                    <a:pt x="7085" y="4073"/>
                    <a:pt x="6942" y="4073"/>
                  </a:cubicBezTo>
                  <a:lnTo>
                    <a:pt x="6870" y="4073"/>
                  </a:lnTo>
                  <a:lnTo>
                    <a:pt x="6870" y="4061"/>
                  </a:lnTo>
                  <a:cubicBezTo>
                    <a:pt x="6870" y="3966"/>
                    <a:pt x="6787" y="3894"/>
                    <a:pt x="6704" y="3894"/>
                  </a:cubicBezTo>
                  <a:cubicBezTo>
                    <a:pt x="6608" y="3894"/>
                    <a:pt x="6537" y="3966"/>
                    <a:pt x="6537" y="4061"/>
                  </a:cubicBezTo>
                  <a:cubicBezTo>
                    <a:pt x="6537" y="4775"/>
                    <a:pt x="6180" y="5442"/>
                    <a:pt x="5584" y="5835"/>
                  </a:cubicBezTo>
                  <a:lnTo>
                    <a:pt x="5584" y="5799"/>
                  </a:lnTo>
                  <a:lnTo>
                    <a:pt x="5501" y="5037"/>
                  </a:lnTo>
                  <a:cubicBezTo>
                    <a:pt x="5453" y="4680"/>
                    <a:pt x="5156" y="4418"/>
                    <a:pt x="4811" y="4418"/>
                  </a:cubicBezTo>
                  <a:lnTo>
                    <a:pt x="3989" y="4418"/>
                  </a:lnTo>
                  <a:cubicBezTo>
                    <a:pt x="3632" y="4418"/>
                    <a:pt x="3334" y="4680"/>
                    <a:pt x="3310" y="5037"/>
                  </a:cubicBezTo>
                  <a:lnTo>
                    <a:pt x="3215" y="5799"/>
                  </a:lnTo>
                  <a:lnTo>
                    <a:pt x="3215" y="5835"/>
                  </a:lnTo>
                  <a:cubicBezTo>
                    <a:pt x="2953" y="5668"/>
                    <a:pt x="2739" y="5454"/>
                    <a:pt x="2584" y="5204"/>
                  </a:cubicBezTo>
                  <a:cubicBezTo>
                    <a:pt x="2358" y="4859"/>
                    <a:pt x="2239" y="4466"/>
                    <a:pt x="2239" y="4061"/>
                  </a:cubicBezTo>
                  <a:cubicBezTo>
                    <a:pt x="2239" y="3966"/>
                    <a:pt x="2167" y="3894"/>
                    <a:pt x="2072" y="3894"/>
                  </a:cubicBezTo>
                  <a:cubicBezTo>
                    <a:pt x="1989" y="3894"/>
                    <a:pt x="1905" y="3966"/>
                    <a:pt x="1905" y="4061"/>
                  </a:cubicBezTo>
                  <a:lnTo>
                    <a:pt x="1905" y="4073"/>
                  </a:lnTo>
                  <a:lnTo>
                    <a:pt x="1810" y="4073"/>
                  </a:lnTo>
                  <a:cubicBezTo>
                    <a:pt x="1727" y="4073"/>
                    <a:pt x="1655" y="4049"/>
                    <a:pt x="1596" y="3990"/>
                  </a:cubicBezTo>
                  <a:cubicBezTo>
                    <a:pt x="1536" y="3930"/>
                    <a:pt x="1524" y="3847"/>
                    <a:pt x="1524" y="3775"/>
                  </a:cubicBezTo>
                  <a:cubicBezTo>
                    <a:pt x="1536" y="3644"/>
                    <a:pt x="1667" y="3525"/>
                    <a:pt x="1822" y="3525"/>
                  </a:cubicBezTo>
                  <a:lnTo>
                    <a:pt x="2608" y="3525"/>
                  </a:lnTo>
                  <a:lnTo>
                    <a:pt x="2608" y="3716"/>
                  </a:lnTo>
                  <a:cubicBezTo>
                    <a:pt x="2608" y="4001"/>
                    <a:pt x="2846" y="4240"/>
                    <a:pt x="3132" y="4240"/>
                  </a:cubicBezTo>
                  <a:lnTo>
                    <a:pt x="3668" y="4240"/>
                  </a:lnTo>
                  <a:cubicBezTo>
                    <a:pt x="3953" y="4240"/>
                    <a:pt x="4191" y="4001"/>
                    <a:pt x="4191" y="3716"/>
                  </a:cubicBezTo>
                  <a:cubicBezTo>
                    <a:pt x="4191" y="3609"/>
                    <a:pt x="4275" y="3525"/>
                    <a:pt x="4382" y="3525"/>
                  </a:cubicBezTo>
                  <a:cubicBezTo>
                    <a:pt x="4489" y="3525"/>
                    <a:pt x="4572" y="3609"/>
                    <a:pt x="4572" y="3716"/>
                  </a:cubicBezTo>
                  <a:cubicBezTo>
                    <a:pt x="4572" y="4001"/>
                    <a:pt x="4811" y="4240"/>
                    <a:pt x="5096" y="4240"/>
                  </a:cubicBezTo>
                  <a:lnTo>
                    <a:pt x="5632" y="4240"/>
                  </a:lnTo>
                  <a:cubicBezTo>
                    <a:pt x="5906" y="4240"/>
                    <a:pt x="6144" y="4001"/>
                    <a:pt x="6144" y="3716"/>
                  </a:cubicBezTo>
                  <a:lnTo>
                    <a:pt x="6144" y="3525"/>
                  </a:lnTo>
                  <a:close/>
                  <a:moveTo>
                    <a:pt x="4799" y="4740"/>
                  </a:moveTo>
                  <a:cubicBezTo>
                    <a:pt x="4989" y="4740"/>
                    <a:pt x="5144" y="4882"/>
                    <a:pt x="5156" y="5073"/>
                  </a:cubicBezTo>
                  <a:lnTo>
                    <a:pt x="5239" y="5835"/>
                  </a:lnTo>
                  <a:cubicBezTo>
                    <a:pt x="5239" y="5978"/>
                    <a:pt x="5168" y="6133"/>
                    <a:pt x="5037" y="6204"/>
                  </a:cubicBezTo>
                  <a:lnTo>
                    <a:pt x="4549" y="6454"/>
                  </a:lnTo>
                  <a:cubicBezTo>
                    <a:pt x="4495" y="6478"/>
                    <a:pt x="4438" y="6490"/>
                    <a:pt x="4382" y="6490"/>
                  </a:cubicBezTo>
                  <a:cubicBezTo>
                    <a:pt x="4325" y="6490"/>
                    <a:pt x="4269" y="6478"/>
                    <a:pt x="4215" y="6454"/>
                  </a:cubicBezTo>
                  <a:lnTo>
                    <a:pt x="3727" y="6204"/>
                  </a:lnTo>
                  <a:cubicBezTo>
                    <a:pt x="3596" y="6133"/>
                    <a:pt x="3501" y="5990"/>
                    <a:pt x="3537" y="5835"/>
                  </a:cubicBezTo>
                  <a:lnTo>
                    <a:pt x="3620" y="5073"/>
                  </a:lnTo>
                  <a:cubicBezTo>
                    <a:pt x="3632" y="4894"/>
                    <a:pt x="3798" y="4740"/>
                    <a:pt x="3977" y="4740"/>
                  </a:cubicBezTo>
                  <a:close/>
                  <a:moveTo>
                    <a:pt x="2965" y="6633"/>
                  </a:moveTo>
                  <a:lnTo>
                    <a:pt x="2965" y="6966"/>
                  </a:lnTo>
                  <a:cubicBezTo>
                    <a:pt x="2965" y="7109"/>
                    <a:pt x="2882" y="7240"/>
                    <a:pt x="2727" y="7299"/>
                  </a:cubicBezTo>
                  <a:lnTo>
                    <a:pt x="2346" y="7049"/>
                  </a:lnTo>
                  <a:cubicBezTo>
                    <a:pt x="2239" y="6978"/>
                    <a:pt x="2227" y="6871"/>
                    <a:pt x="2251" y="6799"/>
                  </a:cubicBezTo>
                  <a:cubicBezTo>
                    <a:pt x="2286" y="6728"/>
                    <a:pt x="2346" y="6633"/>
                    <a:pt x="2465" y="6633"/>
                  </a:cubicBezTo>
                  <a:close/>
                  <a:moveTo>
                    <a:pt x="6275" y="6633"/>
                  </a:moveTo>
                  <a:cubicBezTo>
                    <a:pt x="6382" y="6633"/>
                    <a:pt x="6465" y="6728"/>
                    <a:pt x="6477" y="6799"/>
                  </a:cubicBezTo>
                  <a:cubicBezTo>
                    <a:pt x="6513" y="6871"/>
                    <a:pt x="6489" y="6978"/>
                    <a:pt x="6394" y="7049"/>
                  </a:cubicBezTo>
                  <a:lnTo>
                    <a:pt x="6001" y="7299"/>
                  </a:lnTo>
                  <a:cubicBezTo>
                    <a:pt x="5870" y="7240"/>
                    <a:pt x="5763" y="7109"/>
                    <a:pt x="5763" y="6966"/>
                  </a:cubicBezTo>
                  <a:lnTo>
                    <a:pt x="5763" y="6633"/>
                  </a:lnTo>
                  <a:close/>
                  <a:moveTo>
                    <a:pt x="2953" y="6109"/>
                  </a:moveTo>
                  <a:lnTo>
                    <a:pt x="2953" y="6311"/>
                  </a:lnTo>
                  <a:lnTo>
                    <a:pt x="2465" y="6311"/>
                  </a:lnTo>
                  <a:cubicBezTo>
                    <a:pt x="2203" y="6311"/>
                    <a:pt x="2001" y="6454"/>
                    <a:pt x="1929" y="6692"/>
                  </a:cubicBezTo>
                  <a:cubicBezTo>
                    <a:pt x="1846" y="6930"/>
                    <a:pt x="1941" y="7168"/>
                    <a:pt x="2144" y="7323"/>
                  </a:cubicBezTo>
                  <a:lnTo>
                    <a:pt x="4191" y="8669"/>
                  </a:lnTo>
                  <a:lnTo>
                    <a:pt x="4191" y="8954"/>
                  </a:lnTo>
                  <a:lnTo>
                    <a:pt x="3489" y="8954"/>
                  </a:lnTo>
                  <a:cubicBezTo>
                    <a:pt x="3370" y="8954"/>
                    <a:pt x="3239" y="8943"/>
                    <a:pt x="3120" y="8931"/>
                  </a:cubicBezTo>
                  <a:lnTo>
                    <a:pt x="3120" y="8776"/>
                  </a:lnTo>
                  <a:cubicBezTo>
                    <a:pt x="3120" y="8692"/>
                    <a:pt x="3036" y="8609"/>
                    <a:pt x="2953" y="8609"/>
                  </a:cubicBezTo>
                  <a:cubicBezTo>
                    <a:pt x="2858" y="8609"/>
                    <a:pt x="2786" y="8692"/>
                    <a:pt x="2786" y="8776"/>
                  </a:cubicBezTo>
                  <a:lnTo>
                    <a:pt x="2786" y="8835"/>
                  </a:lnTo>
                  <a:cubicBezTo>
                    <a:pt x="2060" y="8550"/>
                    <a:pt x="1524" y="7835"/>
                    <a:pt x="1524" y="7002"/>
                  </a:cubicBezTo>
                  <a:cubicBezTo>
                    <a:pt x="1524" y="6514"/>
                    <a:pt x="1929" y="6109"/>
                    <a:pt x="2417" y="6109"/>
                  </a:cubicBezTo>
                  <a:close/>
                  <a:moveTo>
                    <a:pt x="6323" y="6133"/>
                  </a:moveTo>
                  <a:cubicBezTo>
                    <a:pt x="6823" y="6133"/>
                    <a:pt x="7216" y="6526"/>
                    <a:pt x="7216" y="7026"/>
                  </a:cubicBezTo>
                  <a:cubicBezTo>
                    <a:pt x="7227" y="7835"/>
                    <a:pt x="6692" y="8550"/>
                    <a:pt x="5954" y="8835"/>
                  </a:cubicBezTo>
                  <a:lnTo>
                    <a:pt x="5954" y="8776"/>
                  </a:lnTo>
                  <a:cubicBezTo>
                    <a:pt x="5954" y="8692"/>
                    <a:pt x="5882" y="8609"/>
                    <a:pt x="5799" y="8609"/>
                  </a:cubicBezTo>
                  <a:cubicBezTo>
                    <a:pt x="5703" y="8609"/>
                    <a:pt x="5632" y="8692"/>
                    <a:pt x="5632" y="8776"/>
                  </a:cubicBezTo>
                  <a:lnTo>
                    <a:pt x="5632" y="8931"/>
                  </a:lnTo>
                  <a:cubicBezTo>
                    <a:pt x="5513" y="8954"/>
                    <a:pt x="5394" y="8954"/>
                    <a:pt x="5263" y="8954"/>
                  </a:cubicBezTo>
                  <a:lnTo>
                    <a:pt x="4549" y="8954"/>
                  </a:lnTo>
                  <a:lnTo>
                    <a:pt x="4549" y="8669"/>
                  </a:lnTo>
                  <a:lnTo>
                    <a:pt x="5180" y="8252"/>
                  </a:lnTo>
                  <a:cubicBezTo>
                    <a:pt x="5263" y="8216"/>
                    <a:pt x="5275" y="8109"/>
                    <a:pt x="5227" y="8038"/>
                  </a:cubicBezTo>
                  <a:cubicBezTo>
                    <a:pt x="5198" y="7986"/>
                    <a:pt x="5151" y="7962"/>
                    <a:pt x="5099" y="7962"/>
                  </a:cubicBezTo>
                  <a:cubicBezTo>
                    <a:pt x="5067" y="7962"/>
                    <a:pt x="5033" y="7972"/>
                    <a:pt x="5001" y="7990"/>
                  </a:cubicBezTo>
                  <a:lnTo>
                    <a:pt x="4394" y="8407"/>
                  </a:lnTo>
                  <a:lnTo>
                    <a:pt x="3060" y="7514"/>
                  </a:lnTo>
                  <a:cubicBezTo>
                    <a:pt x="3215" y="7383"/>
                    <a:pt x="3322" y="7180"/>
                    <a:pt x="3322" y="6966"/>
                  </a:cubicBezTo>
                  <a:lnTo>
                    <a:pt x="3322" y="6276"/>
                  </a:lnTo>
                  <a:cubicBezTo>
                    <a:pt x="3322" y="6276"/>
                    <a:pt x="3334" y="6276"/>
                    <a:pt x="3358" y="6287"/>
                  </a:cubicBezTo>
                  <a:cubicBezTo>
                    <a:pt x="3417" y="6383"/>
                    <a:pt x="3501" y="6442"/>
                    <a:pt x="3596" y="6502"/>
                  </a:cubicBezTo>
                  <a:lnTo>
                    <a:pt x="4084" y="6752"/>
                  </a:lnTo>
                  <a:cubicBezTo>
                    <a:pt x="4191" y="6799"/>
                    <a:pt x="4287" y="6823"/>
                    <a:pt x="4394" y="6823"/>
                  </a:cubicBezTo>
                  <a:cubicBezTo>
                    <a:pt x="4501" y="6823"/>
                    <a:pt x="4608" y="6799"/>
                    <a:pt x="4703" y="6752"/>
                  </a:cubicBezTo>
                  <a:lnTo>
                    <a:pt x="5192" y="6502"/>
                  </a:lnTo>
                  <a:cubicBezTo>
                    <a:pt x="5299" y="6454"/>
                    <a:pt x="5382" y="6383"/>
                    <a:pt x="5430" y="6287"/>
                  </a:cubicBezTo>
                  <a:cubicBezTo>
                    <a:pt x="5453" y="6287"/>
                    <a:pt x="5453" y="6287"/>
                    <a:pt x="5465" y="6276"/>
                  </a:cubicBezTo>
                  <a:lnTo>
                    <a:pt x="5465" y="6966"/>
                  </a:lnTo>
                  <a:cubicBezTo>
                    <a:pt x="5465" y="7168"/>
                    <a:pt x="5573" y="7383"/>
                    <a:pt x="5727" y="7514"/>
                  </a:cubicBezTo>
                  <a:lnTo>
                    <a:pt x="5632" y="7585"/>
                  </a:lnTo>
                  <a:cubicBezTo>
                    <a:pt x="5549" y="7633"/>
                    <a:pt x="5537" y="7740"/>
                    <a:pt x="5584" y="7811"/>
                  </a:cubicBezTo>
                  <a:cubicBezTo>
                    <a:pt x="5608" y="7859"/>
                    <a:pt x="5668" y="7883"/>
                    <a:pt x="5715" y="7883"/>
                  </a:cubicBezTo>
                  <a:cubicBezTo>
                    <a:pt x="5751" y="7883"/>
                    <a:pt x="5775" y="7871"/>
                    <a:pt x="5811" y="7859"/>
                  </a:cubicBezTo>
                  <a:lnTo>
                    <a:pt x="6596" y="7335"/>
                  </a:lnTo>
                  <a:cubicBezTo>
                    <a:pt x="6799" y="7204"/>
                    <a:pt x="6894" y="6942"/>
                    <a:pt x="6823" y="6704"/>
                  </a:cubicBezTo>
                  <a:cubicBezTo>
                    <a:pt x="6739" y="6466"/>
                    <a:pt x="6537" y="6323"/>
                    <a:pt x="6287" y="6323"/>
                  </a:cubicBezTo>
                  <a:lnTo>
                    <a:pt x="5787" y="6323"/>
                  </a:lnTo>
                  <a:lnTo>
                    <a:pt x="5787" y="6133"/>
                  </a:lnTo>
                  <a:close/>
                  <a:moveTo>
                    <a:pt x="4406" y="1"/>
                  </a:moveTo>
                  <a:cubicBezTo>
                    <a:pt x="2858" y="1"/>
                    <a:pt x="1596" y="1263"/>
                    <a:pt x="1596" y="2811"/>
                  </a:cubicBezTo>
                  <a:lnTo>
                    <a:pt x="1596" y="3239"/>
                  </a:lnTo>
                  <a:cubicBezTo>
                    <a:pt x="1405" y="3335"/>
                    <a:pt x="1262" y="3513"/>
                    <a:pt x="1239" y="3716"/>
                  </a:cubicBezTo>
                  <a:cubicBezTo>
                    <a:pt x="1227" y="3894"/>
                    <a:pt x="1286" y="4061"/>
                    <a:pt x="1382" y="4192"/>
                  </a:cubicBezTo>
                  <a:cubicBezTo>
                    <a:pt x="1501" y="4323"/>
                    <a:pt x="1667" y="4382"/>
                    <a:pt x="1834" y="4382"/>
                  </a:cubicBezTo>
                  <a:lnTo>
                    <a:pt x="1953" y="4382"/>
                  </a:lnTo>
                  <a:cubicBezTo>
                    <a:pt x="2001" y="4740"/>
                    <a:pt x="2132" y="5073"/>
                    <a:pt x="2322" y="5371"/>
                  </a:cubicBezTo>
                  <a:cubicBezTo>
                    <a:pt x="2417" y="5502"/>
                    <a:pt x="2513" y="5633"/>
                    <a:pt x="2632" y="5752"/>
                  </a:cubicBezTo>
                  <a:lnTo>
                    <a:pt x="2453" y="5752"/>
                  </a:lnTo>
                  <a:cubicBezTo>
                    <a:pt x="1786" y="5752"/>
                    <a:pt x="1239" y="6311"/>
                    <a:pt x="1239" y="6978"/>
                  </a:cubicBezTo>
                  <a:cubicBezTo>
                    <a:pt x="1239" y="7228"/>
                    <a:pt x="1286" y="7466"/>
                    <a:pt x="1358" y="7692"/>
                  </a:cubicBezTo>
                  <a:lnTo>
                    <a:pt x="881" y="7823"/>
                  </a:lnTo>
                  <a:cubicBezTo>
                    <a:pt x="358" y="7978"/>
                    <a:pt x="0" y="8466"/>
                    <a:pt x="0" y="9002"/>
                  </a:cubicBezTo>
                  <a:lnTo>
                    <a:pt x="0" y="11098"/>
                  </a:lnTo>
                  <a:cubicBezTo>
                    <a:pt x="0" y="11193"/>
                    <a:pt x="72" y="11264"/>
                    <a:pt x="167" y="11264"/>
                  </a:cubicBezTo>
                  <a:cubicBezTo>
                    <a:pt x="250" y="11264"/>
                    <a:pt x="334" y="11193"/>
                    <a:pt x="334" y="11098"/>
                  </a:cubicBezTo>
                  <a:lnTo>
                    <a:pt x="334" y="9002"/>
                  </a:lnTo>
                  <a:cubicBezTo>
                    <a:pt x="334" y="8597"/>
                    <a:pt x="596" y="8252"/>
                    <a:pt x="965" y="8133"/>
                  </a:cubicBezTo>
                  <a:lnTo>
                    <a:pt x="1477" y="7990"/>
                  </a:lnTo>
                  <a:cubicBezTo>
                    <a:pt x="1739" y="8538"/>
                    <a:pt x="2239" y="8954"/>
                    <a:pt x="2834" y="9145"/>
                  </a:cubicBezTo>
                  <a:lnTo>
                    <a:pt x="2834" y="11098"/>
                  </a:lnTo>
                  <a:cubicBezTo>
                    <a:pt x="2834" y="11193"/>
                    <a:pt x="2906" y="11264"/>
                    <a:pt x="2989" y="11264"/>
                  </a:cubicBezTo>
                  <a:cubicBezTo>
                    <a:pt x="3084" y="11264"/>
                    <a:pt x="3156" y="11193"/>
                    <a:pt x="3156" y="11098"/>
                  </a:cubicBezTo>
                  <a:lnTo>
                    <a:pt x="3156" y="9228"/>
                  </a:lnTo>
                  <a:cubicBezTo>
                    <a:pt x="3275" y="9240"/>
                    <a:pt x="3394" y="9252"/>
                    <a:pt x="3525" y="9252"/>
                  </a:cubicBezTo>
                  <a:lnTo>
                    <a:pt x="4239" y="9252"/>
                  </a:lnTo>
                  <a:lnTo>
                    <a:pt x="4239" y="11098"/>
                  </a:lnTo>
                  <a:cubicBezTo>
                    <a:pt x="4239" y="11193"/>
                    <a:pt x="4322" y="11264"/>
                    <a:pt x="4406" y="11264"/>
                  </a:cubicBezTo>
                  <a:cubicBezTo>
                    <a:pt x="4501" y="11264"/>
                    <a:pt x="4572" y="11193"/>
                    <a:pt x="4572" y="11098"/>
                  </a:cubicBezTo>
                  <a:lnTo>
                    <a:pt x="4572" y="9252"/>
                  </a:lnTo>
                  <a:lnTo>
                    <a:pt x="5287" y="9252"/>
                  </a:lnTo>
                  <a:cubicBezTo>
                    <a:pt x="5406" y="9252"/>
                    <a:pt x="5537" y="9240"/>
                    <a:pt x="5656" y="9228"/>
                  </a:cubicBezTo>
                  <a:lnTo>
                    <a:pt x="5656" y="11098"/>
                  </a:lnTo>
                  <a:cubicBezTo>
                    <a:pt x="5656" y="11193"/>
                    <a:pt x="5727" y="11264"/>
                    <a:pt x="5823" y="11264"/>
                  </a:cubicBezTo>
                  <a:cubicBezTo>
                    <a:pt x="5906" y="11264"/>
                    <a:pt x="5989" y="11193"/>
                    <a:pt x="5989" y="11098"/>
                  </a:cubicBezTo>
                  <a:lnTo>
                    <a:pt x="5989" y="9145"/>
                  </a:lnTo>
                  <a:cubicBezTo>
                    <a:pt x="6585" y="8954"/>
                    <a:pt x="7061" y="8538"/>
                    <a:pt x="7335" y="7990"/>
                  </a:cubicBezTo>
                  <a:lnTo>
                    <a:pt x="7847" y="8133"/>
                  </a:lnTo>
                  <a:cubicBezTo>
                    <a:pt x="8216" y="8240"/>
                    <a:pt x="8490" y="8597"/>
                    <a:pt x="8490" y="9002"/>
                  </a:cubicBezTo>
                  <a:lnTo>
                    <a:pt x="8490" y="11098"/>
                  </a:lnTo>
                  <a:cubicBezTo>
                    <a:pt x="8490" y="11193"/>
                    <a:pt x="8561" y="11264"/>
                    <a:pt x="8644" y="11264"/>
                  </a:cubicBezTo>
                  <a:cubicBezTo>
                    <a:pt x="8740" y="11264"/>
                    <a:pt x="8811" y="11193"/>
                    <a:pt x="8811" y="11098"/>
                  </a:cubicBezTo>
                  <a:lnTo>
                    <a:pt x="8811" y="9002"/>
                  </a:lnTo>
                  <a:cubicBezTo>
                    <a:pt x="8787" y="8490"/>
                    <a:pt x="8430" y="8014"/>
                    <a:pt x="7906" y="7859"/>
                  </a:cubicBezTo>
                  <a:lnTo>
                    <a:pt x="7430" y="7716"/>
                  </a:lnTo>
                  <a:cubicBezTo>
                    <a:pt x="7501" y="7502"/>
                    <a:pt x="7549" y="7264"/>
                    <a:pt x="7549" y="7002"/>
                  </a:cubicBezTo>
                  <a:cubicBezTo>
                    <a:pt x="7549" y="6335"/>
                    <a:pt x="7001" y="5787"/>
                    <a:pt x="6335" y="5787"/>
                  </a:cubicBezTo>
                  <a:lnTo>
                    <a:pt x="6156" y="5787"/>
                  </a:lnTo>
                  <a:cubicBezTo>
                    <a:pt x="6513" y="5418"/>
                    <a:pt x="6763" y="4942"/>
                    <a:pt x="6835" y="4406"/>
                  </a:cubicBezTo>
                  <a:lnTo>
                    <a:pt x="6942" y="4406"/>
                  </a:lnTo>
                  <a:cubicBezTo>
                    <a:pt x="7263" y="4406"/>
                    <a:pt x="7537" y="4168"/>
                    <a:pt x="7561" y="3847"/>
                  </a:cubicBezTo>
                  <a:cubicBezTo>
                    <a:pt x="7573" y="3668"/>
                    <a:pt x="7525" y="3513"/>
                    <a:pt x="7418" y="3370"/>
                  </a:cubicBezTo>
                  <a:cubicBezTo>
                    <a:pt x="7358" y="3311"/>
                    <a:pt x="7299" y="3275"/>
                    <a:pt x="7227" y="3228"/>
                  </a:cubicBezTo>
                  <a:lnTo>
                    <a:pt x="7227" y="2811"/>
                  </a:lnTo>
                  <a:cubicBezTo>
                    <a:pt x="7227" y="1263"/>
                    <a:pt x="5954" y="1"/>
                    <a:pt x="4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74" name="Google Shape;14374;p89"/>
          <p:cNvGrpSpPr/>
          <p:nvPr/>
        </p:nvGrpSpPr>
        <p:grpSpPr>
          <a:xfrm>
            <a:off x="7596157" y="1792759"/>
            <a:ext cx="279544" cy="358142"/>
            <a:chOff x="7596157" y="1968159"/>
            <a:chExt cx="279544" cy="358142"/>
          </a:xfrm>
        </p:grpSpPr>
        <p:sp>
          <p:nvSpPr>
            <p:cNvPr id="14375" name="Google Shape;14375;p89"/>
            <p:cNvSpPr/>
            <p:nvPr/>
          </p:nvSpPr>
          <p:spPr>
            <a:xfrm>
              <a:off x="7696868" y="2092408"/>
              <a:ext cx="10581" cy="16252"/>
            </a:xfrm>
            <a:custGeom>
              <a:avLst/>
              <a:gdLst/>
              <a:ahLst/>
              <a:cxnLst/>
              <a:rect l="l" t="t" r="r" b="b"/>
              <a:pathLst>
                <a:path w="334" h="513" extrusionOk="0">
                  <a:moveTo>
                    <a:pt x="167" y="0"/>
                  </a:moveTo>
                  <a:cubicBezTo>
                    <a:pt x="84" y="0"/>
                    <a:pt x="1" y="72"/>
                    <a:pt x="1" y="167"/>
                  </a:cubicBezTo>
                  <a:lnTo>
                    <a:pt x="1" y="346"/>
                  </a:lnTo>
                  <a:cubicBezTo>
                    <a:pt x="1" y="429"/>
                    <a:pt x="84" y="512"/>
                    <a:pt x="167" y="512"/>
                  </a:cubicBezTo>
                  <a:cubicBezTo>
                    <a:pt x="263" y="512"/>
                    <a:pt x="334" y="429"/>
                    <a:pt x="334" y="346"/>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6" name="Google Shape;14376;p89"/>
            <p:cNvSpPr/>
            <p:nvPr/>
          </p:nvSpPr>
          <p:spPr>
            <a:xfrm>
              <a:off x="7764378" y="2092408"/>
              <a:ext cx="10613" cy="16252"/>
            </a:xfrm>
            <a:custGeom>
              <a:avLst/>
              <a:gdLst/>
              <a:ahLst/>
              <a:cxnLst/>
              <a:rect l="l" t="t" r="r" b="b"/>
              <a:pathLst>
                <a:path w="335" h="513" extrusionOk="0">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7" name="Google Shape;14377;p89"/>
            <p:cNvSpPr/>
            <p:nvPr/>
          </p:nvSpPr>
          <p:spPr>
            <a:xfrm>
              <a:off x="7713088" y="2143032"/>
              <a:ext cx="45302" cy="15777"/>
            </a:xfrm>
            <a:custGeom>
              <a:avLst/>
              <a:gdLst/>
              <a:ahLst/>
              <a:cxnLst/>
              <a:rect l="l" t="t" r="r" b="b"/>
              <a:pathLst>
                <a:path w="1430" h="498" extrusionOk="0">
                  <a:moveTo>
                    <a:pt x="184" y="1"/>
                  </a:moveTo>
                  <a:cubicBezTo>
                    <a:pt x="140" y="1"/>
                    <a:pt x="96" y="16"/>
                    <a:pt x="60" y="45"/>
                  </a:cubicBezTo>
                  <a:cubicBezTo>
                    <a:pt x="1" y="105"/>
                    <a:pt x="1" y="200"/>
                    <a:pt x="60" y="283"/>
                  </a:cubicBezTo>
                  <a:cubicBezTo>
                    <a:pt x="203" y="414"/>
                    <a:pt x="441" y="498"/>
                    <a:pt x="703" y="498"/>
                  </a:cubicBezTo>
                  <a:cubicBezTo>
                    <a:pt x="953"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8" y="16"/>
                    <a:pt x="227" y="1"/>
                    <a:pt x="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8" name="Google Shape;14378;p89"/>
            <p:cNvSpPr/>
            <p:nvPr/>
          </p:nvSpPr>
          <p:spPr>
            <a:xfrm>
              <a:off x="7691197" y="2075427"/>
              <a:ext cx="21923" cy="10581"/>
            </a:xfrm>
            <a:custGeom>
              <a:avLst/>
              <a:gdLst/>
              <a:ahLst/>
              <a:cxnLst/>
              <a:rect l="l" t="t" r="r" b="b"/>
              <a:pathLst>
                <a:path w="692" h="334" extrusionOk="0">
                  <a:moveTo>
                    <a:pt x="168" y="0"/>
                  </a:moveTo>
                  <a:cubicBezTo>
                    <a:pt x="84" y="0"/>
                    <a:pt x="1" y="72"/>
                    <a:pt x="1" y="167"/>
                  </a:cubicBezTo>
                  <a:cubicBezTo>
                    <a:pt x="1" y="251"/>
                    <a:pt x="84" y="334"/>
                    <a:pt x="168" y="334"/>
                  </a:cubicBezTo>
                  <a:lnTo>
                    <a:pt x="525" y="334"/>
                  </a:lnTo>
                  <a:cubicBezTo>
                    <a:pt x="620" y="334"/>
                    <a:pt x="692" y="251"/>
                    <a:pt x="692" y="167"/>
                  </a:cubicBezTo>
                  <a:cubicBezTo>
                    <a:pt x="692" y="72"/>
                    <a:pt x="62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9" name="Google Shape;14379;p89"/>
            <p:cNvSpPr/>
            <p:nvPr/>
          </p:nvSpPr>
          <p:spPr>
            <a:xfrm>
              <a:off x="7758739" y="2075427"/>
              <a:ext cx="21891" cy="10581"/>
            </a:xfrm>
            <a:custGeom>
              <a:avLst/>
              <a:gdLst/>
              <a:ahLst/>
              <a:cxnLst/>
              <a:rect l="l" t="t" r="r" b="b"/>
              <a:pathLst>
                <a:path w="691" h="334" extrusionOk="0">
                  <a:moveTo>
                    <a:pt x="167" y="0"/>
                  </a:moveTo>
                  <a:cubicBezTo>
                    <a:pt x="72" y="0"/>
                    <a:pt x="0" y="72"/>
                    <a:pt x="0" y="167"/>
                  </a:cubicBezTo>
                  <a:cubicBezTo>
                    <a:pt x="0" y="251"/>
                    <a:pt x="72" y="334"/>
                    <a:pt x="167" y="334"/>
                  </a:cubicBezTo>
                  <a:lnTo>
                    <a:pt x="524" y="334"/>
                  </a:lnTo>
                  <a:cubicBezTo>
                    <a:pt x="607" y="334"/>
                    <a:pt x="691" y="251"/>
                    <a:pt x="691" y="167"/>
                  </a:cubicBezTo>
                  <a:cubicBezTo>
                    <a:pt x="691" y="72"/>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0" name="Google Shape;14380;p89"/>
            <p:cNvSpPr/>
            <p:nvPr/>
          </p:nvSpPr>
          <p:spPr>
            <a:xfrm>
              <a:off x="7596157" y="1968159"/>
              <a:ext cx="279544" cy="358142"/>
            </a:xfrm>
            <a:custGeom>
              <a:avLst/>
              <a:gdLst/>
              <a:ahLst/>
              <a:cxnLst/>
              <a:rect l="l" t="t" r="r" b="b"/>
              <a:pathLst>
                <a:path w="8824" h="11305" extrusionOk="0">
                  <a:moveTo>
                    <a:pt x="2287" y="481"/>
                  </a:moveTo>
                  <a:cubicBezTo>
                    <a:pt x="2394" y="565"/>
                    <a:pt x="2525" y="600"/>
                    <a:pt x="2691" y="636"/>
                  </a:cubicBezTo>
                  <a:cubicBezTo>
                    <a:pt x="3001" y="708"/>
                    <a:pt x="3322" y="708"/>
                    <a:pt x="3537" y="708"/>
                  </a:cubicBezTo>
                  <a:lnTo>
                    <a:pt x="5299" y="708"/>
                  </a:lnTo>
                  <a:cubicBezTo>
                    <a:pt x="5739" y="708"/>
                    <a:pt x="6192" y="898"/>
                    <a:pt x="6490" y="1243"/>
                  </a:cubicBezTo>
                  <a:cubicBezTo>
                    <a:pt x="6787" y="1589"/>
                    <a:pt x="6930" y="2029"/>
                    <a:pt x="6894" y="2482"/>
                  </a:cubicBezTo>
                  <a:lnTo>
                    <a:pt x="6751" y="3744"/>
                  </a:lnTo>
                  <a:lnTo>
                    <a:pt x="6728" y="3744"/>
                  </a:lnTo>
                  <a:cubicBezTo>
                    <a:pt x="6620" y="3744"/>
                    <a:pt x="6537" y="3660"/>
                    <a:pt x="6537" y="3553"/>
                  </a:cubicBezTo>
                  <a:lnTo>
                    <a:pt x="6537" y="2839"/>
                  </a:lnTo>
                  <a:cubicBezTo>
                    <a:pt x="6537" y="2446"/>
                    <a:pt x="6216" y="2136"/>
                    <a:pt x="5835" y="2136"/>
                  </a:cubicBezTo>
                  <a:lnTo>
                    <a:pt x="4954" y="2136"/>
                  </a:lnTo>
                  <a:cubicBezTo>
                    <a:pt x="3846" y="2136"/>
                    <a:pt x="3072" y="1886"/>
                    <a:pt x="2644" y="1374"/>
                  </a:cubicBezTo>
                  <a:cubicBezTo>
                    <a:pt x="2382" y="1065"/>
                    <a:pt x="2299" y="719"/>
                    <a:pt x="2287" y="481"/>
                  </a:cubicBezTo>
                  <a:close/>
                  <a:moveTo>
                    <a:pt x="2215" y="1398"/>
                  </a:moveTo>
                  <a:cubicBezTo>
                    <a:pt x="2263" y="1458"/>
                    <a:pt x="2310" y="1529"/>
                    <a:pt x="2370" y="1589"/>
                  </a:cubicBezTo>
                  <a:cubicBezTo>
                    <a:pt x="2858" y="2172"/>
                    <a:pt x="3715" y="2470"/>
                    <a:pt x="4942" y="2470"/>
                  </a:cubicBezTo>
                  <a:lnTo>
                    <a:pt x="5823" y="2470"/>
                  </a:lnTo>
                  <a:cubicBezTo>
                    <a:pt x="6025" y="2470"/>
                    <a:pt x="6192" y="2624"/>
                    <a:pt x="6192" y="2839"/>
                  </a:cubicBezTo>
                  <a:lnTo>
                    <a:pt x="6192" y="3553"/>
                  </a:lnTo>
                  <a:cubicBezTo>
                    <a:pt x="6192" y="3839"/>
                    <a:pt x="6430" y="4077"/>
                    <a:pt x="6716" y="4077"/>
                  </a:cubicBezTo>
                  <a:lnTo>
                    <a:pt x="6978" y="4077"/>
                  </a:lnTo>
                  <a:cubicBezTo>
                    <a:pt x="7049" y="4077"/>
                    <a:pt x="7132" y="4101"/>
                    <a:pt x="7192" y="4160"/>
                  </a:cubicBezTo>
                  <a:cubicBezTo>
                    <a:pt x="7252" y="4220"/>
                    <a:pt x="7263" y="4291"/>
                    <a:pt x="7263" y="4375"/>
                  </a:cubicBezTo>
                  <a:cubicBezTo>
                    <a:pt x="7252" y="4506"/>
                    <a:pt x="7109" y="4625"/>
                    <a:pt x="6966" y="4625"/>
                  </a:cubicBezTo>
                  <a:lnTo>
                    <a:pt x="6894" y="4625"/>
                  </a:lnTo>
                  <a:lnTo>
                    <a:pt x="6894" y="4613"/>
                  </a:lnTo>
                  <a:cubicBezTo>
                    <a:pt x="6894" y="4518"/>
                    <a:pt x="6811" y="4446"/>
                    <a:pt x="6728" y="4446"/>
                  </a:cubicBezTo>
                  <a:cubicBezTo>
                    <a:pt x="6632" y="4446"/>
                    <a:pt x="6561" y="4518"/>
                    <a:pt x="6561" y="4613"/>
                  </a:cubicBezTo>
                  <a:cubicBezTo>
                    <a:pt x="6561" y="4815"/>
                    <a:pt x="6537" y="5006"/>
                    <a:pt x="6478" y="5208"/>
                  </a:cubicBezTo>
                  <a:cubicBezTo>
                    <a:pt x="6359" y="4982"/>
                    <a:pt x="6120" y="4803"/>
                    <a:pt x="5835" y="4803"/>
                  </a:cubicBezTo>
                  <a:lnTo>
                    <a:pt x="3001" y="4803"/>
                  </a:lnTo>
                  <a:cubicBezTo>
                    <a:pt x="2727" y="4803"/>
                    <a:pt x="2489" y="4970"/>
                    <a:pt x="2370" y="5208"/>
                  </a:cubicBezTo>
                  <a:cubicBezTo>
                    <a:pt x="2310" y="5006"/>
                    <a:pt x="2275" y="4815"/>
                    <a:pt x="2275" y="4613"/>
                  </a:cubicBezTo>
                  <a:cubicBezTo>
                    <a:pt x="2275" y="4518"/>
                    <a:pt x="2203" y="4446"/>
                    <a:pt x="2108" y="4446"/>
                  </a:cubicBezTo>
                  <a:cubicBezTo>
                    <a:pt x="2025" y="4446"/>
                    <a:pt x="1953" y="4518"/>
                    <a:pt x="1953" y="4613"/>
                  </a:cubicBezTo>
                  <a:lnTo>
                    <a:pt x="1953" y="4625"/>
                  </a:lnTo>
                  <a:lnTo>
                    <a:pt x="1846" y="4625"/>
                  </a:lnTo>
                  <a:cubicBezTo>
                    <a:pt x="1775" y="4625"/>
                    <a:pt x="1691" y="4589"/>
                    <a:pt x="1632" y="4529"/>
                  </a:cubicBezTo>
                  <a:cubicBezTo>
                    <a:pt x="1572" y="4470"/>
                    <a:pt x="1560" y="4399"/>
                    <a:pt x="1560" y="4327"/>
                  </a:cubicBezTo>
                  <a:cubicBezTo>
                    <a:pt x="1572" y="4196"/>
                    <a:pt x="1715" y="4077"/>
                    <a:pt x="1858" y="4077"/>
                  </a:cubicBezTo>
                  <a:lnTo>
                    <a:pt x="2096" y="4077"/>
                  </a:lnTo>
                  <a:cubicBezTo>
                    <a:pt x="2382" y="4077"/>
                    <a:pt x="2620" y="3839"/>
                    <a:pt x="2620" y="3553"/>
                  </a:cubicBezTo>
                  <a:lnTo>
                    <a:pt x="2620" y="2672"/>
                  </a:lnTo>
                  <a:cubicBezTo>
                    <a:pt x="2620" y="2601"/>
                    <a:pt x="2644" y="2541"/>
                    <a:pt x="2703" y="2505"/>
                  </a:cubicBezTo>
                  <a:cubicBezTo>
                    <a:pt x="2787" y="2470"/>
                    <a:pt x="2810" y="2363"/>
                    <a:pt x="2763" y="2291"/>
                  </a:cubicBezTo>
                  <a:cubicBezTo>
                    <a:pt x="2739" y="2236"/>
                    <a:pt x="2685" y="2207"/>
                    <a:pt x="2630" y="2207"/>
                  </a:cubicBezTo>
                  <a:cubicBezTo>
                    <a:pt x="2602" y="2207"/>
                    <a:pt x="2573" y="2215"/>
                    <a:pt x="2549" y="2232"/>
                  </a:cubicBezTo>
                  <a:cubicBezTo>
                    <a:pt x="2382" y="2315"/>
                    <a:pt x="2287" y="2494"/>
                    <a:pt x="2287" y="2672"/>
                  </a:cubicBezTo>
                  <a:lnTo>
                    <a:pt x="2287" y="3553"/>
                  </a:lnTo>
                  <a:cubicBezTo>
                    <a:pt x="2287" y="3660"/>
                    <a:pt x="2203" y="3744"/>
                    <a:pt x="2096" y="3744"/>
                  </a:cubicBezTo>
                  <a:lnTo>
                    <a:pt x="2072" y="3744"/>
                  </a:lnTo>
                  <a:lnTo>
                    <a:pt x="1929" y="2482"/>
                  </a:lnTo>
                  <a:cubicBezTo>
                    <a:pt x="1894" y="2089"/>
                    <a:pt x="1989" y="1708"/>
                    <a:pt x="2215" y="1398"/>
                  </a:cubicBezTo>
                  <a:close/>
                  <a:moveTo>
                    <a:pt x="5823" y="5125"/>
                  </a:moveTo>
                  <a:cubicBezTo>
                    <a:pt x="6025" y="5125"/>
                    <a:pt x="6192" y="5291"/>
                    <a:pt x="6192" y="5506"/>
                  </a:cubicBezTo>
                  <a:lnTo>
                    <a:pt x="6192" y="5684"/>
                  </a:lnTo>
                  <a:cubicBezTo>
                    <a:pt x="6192" y="6661"/>
                    <a:pt x="5382" y="7470"/>
                    <a:pt x="4406" y="7470"/>
                  </a:cubicBezTo>
                  <a:cubicBezTo>
                    <a:pt x="3418" y="7470"/>
                    <a:pt x="2620" y="6661"/>
                    <a:pt x="2620" y="5684"/>
                  </a:cubicBezTo>
                  <a:lnTo>
                    <a:pt x="2620" y="5506"/>
                  </a:lnTo>
                  <a:cubicBezTo>
                    <a:pt x="2620" y="5291"/>
                    <a:pt x="2775" y="5125"/>
                    <a:pt x="2989" y="5125"/>
                  </a:cubicBezTo>
                  <a:close/>
                  <a:moveTo>
                    <a:pt x="2114" y="1"/>
                  </a:moveTo>
                  <a:cubicBezTo>
                    <a:pt x="2100" y="1"/>
                    <a:pt x="2086" y="2"/>
                    <a:pt x="2072" y="5"/>
                  </a:cubicBezTo>
                  <a:cubicBezTo>
                    <a:pt x="2013" y="29"/>
                    <a:pt x="1965" y="77"/>
                    <a:pt x="1953" y="136"/>
                  </a:cubicBezTo>
                  <a:cubicBezTo>
                    <a:pt x="1953" y="172"/>
                    <a:pt x="1870" y="577"/>
                    <a:pt x="2072" y="1053"/>
                  </a:cubicBezTo>
                  <a:cubicBezTo>
                    <a:pt x="1727" y="1446"/>
                    <a:pt x="1572" y="1970"/>
                    <a:pt x="1620" y="2494"/>
                  </a:cubicBezTo>
                  <a:lnTo>
                    <a:pt x="1751" y="3732"/>
                  </a:lnTo>
                  <a:cubicBezTo>
                    <a:pt x="1489" y="3779"/>
                    <a:pt x="1275" y="3994"/>
                    <a:pt x="1251" y="4268"/>
                  </a:cubicBezTo>
                  <a:cubicBezTo>
                    <a:pt x="1239" y="4446"/>
                    <a:pt x="1298" y="4613"/>
                    <a:pt x="1394" y="4744"/>
                  </a:cubicBezTo>
                  <a:cubicBezTo>
                    <a:pt x="1513" y="4875"/>
                    <a:pt x="1679" y="4934"/>
                    <a:pt x="1846" y="4934"/>
                  </a:cubicBezTo>
                  <a:lnTo>
                    <a:pt x="1965" y="4934"/>
                  </a:lnTo>
                  <a:cubicBezTo>
                    <a:pt x="2013" y="5280"/>
                    <a:pt x="2132" y="5589"/>
                    <a:pt x="2310" y="5887"/>
                  </a:cubicBezTo>
                  <a:cubicBezTo>
                    <a:pt x="2334" y="6196"/>
                    <a:pt x="2441" y="6482"/>
                    <a:pt x="2584" y="6732"/>
                  </a:cubicBezTo>
                  <a:cubicBezTo>
                    <a:pt x="2429" y="6768"/>
                    <a:pt x="2287" y="6899"/>
                    <a:pt x="2287" y="7077"/>
                  </a:cubicBezTo>
                  <a:lnTo>
                    <a:pt x="2287" y="7923"/>
                  </a:lnTo>
                  <a:cubicBezTo>
                    <a:pt x="2287" y="8089"/>
                    <a:pt x="2191" y="8220"/>
                    <a:pt x="2037" y="8268"/>
                  </a:cubicBezTo>
                  <a:lnTo>
                    <a:pt x="858" y="8625"/>
                  </a:lnTo>
                  <a:cubicBezTo>
                    <a:pt x="346" y="8792"/>
                    <a:pt x="1" y="9244"/>
                    <a:pt x="1" y="9804"/>
                  </a:cubicBezTo>
                  <a:lnTo>
                    <a:pt x="1" y="11137"/>
                  </a:lnTo>
                  <a:cubicBezTo>
                    <a:pt x="1" y="11233"/>
                    <a:pt x="72" y="11304"/>
                    <a:pt x="167" y="11304"/>
                  </a:cubicBezTo>
                  <a:cubicBezTo>
                    <a:pt x="251" y="11304"/>
                    <a:pt x="322" y="11233"/>
                    <a:pt x="322" y="11137"/>
                  </a:cubicBezTo>
                  <a:lnTo>
                    <a:pt x="322" y="9804"/>
                  </a:lnTo>
                  <a:cubicBezTo>
                    <a:pt x="322" y="9399"/>
                    <a:pt x="584" y="9054"/>
                    <a:pt x="953" y="8935"/>
                  </a:cubicBezTo>
                  <a:lnTo>
                    <a:pt x="2025" y="8613"/>
                  </a:lnTo>
                  <a:cubicBezTo>
                    <a:pt x="2322" y="9352"/>
                    <a:pt x="3287" y="9887"/>
                    <a:pt x="4394" y="9887"/>
                  </a:cubicBezTo>
                  <a:cubicBezTo>
                    <a:pt x="4775" y="9887"/>
                    <a:pt x="5168" y="9828"/>
                    <a:pt x="5501" y="9697"/>
                  </a:cubicBezTo>
                  <a:cubicBezTo>
                    <a:pt x="5597" y="9661"/>
                    <a:pt x="5644" y="9578"/>
                    <a:pt x="5608" y="9482"/>
                  </a:cubicBezTo>
                  <a:cubicBezTo>
                    <a:pt x="5590" y="9418"/>
                    <a:pt x="5529" y="9375"/>
                    <a:pt x="5464" y="9375"/>
                  </a:cubicBezTo>
                  <a:cubicBezTo>
                    <a:pt x="5445" y="9375"/>
                    <a:pt x="5425" y="9379"/>
                    <a:pt x="5406" y="9387"/>
                  </a:cubicBezTo>
                  <a:cubicBezTo>
                    <a:pt x="5085" y="9482"/>
                    <a:pt x="4751" y="9554"/>
                    <a:pt x="4394" y="9554"/>
                  </a:cubicBezTo>
                  <a:cubicBezTo>
                    <a:pt x="3870" y="9554"/>
                    <a:pt x="3382" y="9435"/>
                    <a:pt x="2989" y="9197"/>
                  </a:cubicBezTo>
                  <a:cubicBezTo>
                    <a:pt x="2668" y="8994"/>
                    <a:pt x="2429" y="8744"/>
                    <a:pt x="2322" y="8459"/>
                  </a:cubicBezTo>
                  <a:cubicBezTo>
                    <a:pt x="2501" y="8328"/>
                    <a:pt x="2608" y="8125"/>
                    <a:pt x="2608" y="7899"/>
                  </a:cubicBezTo>
                  <a:lnTo>
                    <a:pt x="2608" y="7054"/>
                  </a:lnTo>
                  <a:cubicBezTo>
                    <a:pt x="2608" y="7054"/>
                    <a:pt x="2608" y="7030"/>
                    <a:pt x="2620" y="7030"/>
                  </a:cubicBezTo>
                  <a:lnTo>
                    <a:pt x="2810" y="7030"/>
                  </a:lnTo>
                  <a:cubicBezTo>
                    <a:pt x="3191" y="7470"/>
                    <a:pt x="3763" y="7744"/>
                    <a:pt x="4382" y="7744"/>
                  </a:cubicBezTo>
                  <a:cubicBezTo>
                    <a:pt x="5013" y="7744"/>
                    <a:pt x="5573" y="7482"/>
                    <a:pt x="5966" y="7030"/>
                  </a:cubicBezTo>
                  <a:lnTo>
                    <a:pt x="6156" y="7030"/>
                  </a:lnTo>
                  <a:cubicBezTo>
                    <a:pt x="6156" y="7030"/>
                    <a:pt x="6168" y="7030"/>
                    <a:pt x="6168" y="7054"/>
                  </a:cubicBezTo>
                  <a:lnTo>
                    <a:pt x="6168" y="7899"/>
                  </a:lnTo>
                  <a:cubicBezTo>
                    <a:pt x="6168" y="8125"/>
                    <a:pt x="6275" y="8328"/>
                    <a:pt x="6454" y="8459"/>
                  </a:cubicBezTo>
                  <a:cubicBezTo>
                    <a:pt x="6382" y="8673"/>
                    <a:pt x="6216" y="8875"/>
                    <a:pt x="5989" y="9042"/>
                  </a:cubicBezTo>
                  <a:cubicBezTo>
                    <a:pt x="5918" y="9101"/>
                    <a:pt x="5906" y="9209"/>
                    <a:pt x="5966" y="9280"/>
                  </a:cubicBezTo>
                  <a:cubicBezTo>
                    <a:pt x="5989" y="9328"/>
                    <a:pt x="6037" y="9340"/>
                    <a:pt x="6097" y="9340"/>
                  </a:cubicBezTo>
                  <a:cubicBezTo>
                    <a:pt x="6132" y="9340"/>
                    <a:pt x="6168" y="9328"/>
                    <a:pt x="6204" y="9316"/>
                  </a:cubicBezTo>
                  <a:cubicBezTo>
                    <a:pt x="6466" y="9101"/>
                    <a:pt x="6644" y="8863"/>
                    <a:pt x="6751" y="8601"/>
                  </a:cubicBezTo>
                  <a:lnTo>
                    <a:pt x="7823" y="8923"/>
                  </a:lnTo>
                  <a:cubicBezTo>
                    <a:pt x="8204" y="9042"/>
                    <a:pt x="8454" y="9387"/>
                    <a:pt x="8454" y="9792"/>
                  </a:cubicBezTo>
                  <a:lnTo>
                    <a:pt x="8454" y="11126"/>
                  </a:lnTo>
                  <a:cubicBezTo>
                    <a:pt x="8454" y="11221"/>
                    <a:pt x="8525" y="11292"/>
                    <a:pt x="8621" y="11292"/>
                  </a:cubicBezTo>
                  <a:cubicBezTo>
                    <a:pt x="8704" y="11292"/>
                    <a:pt x="8776" y="11221"/>
                    <a:pt x="8776" y="11126"/>
                  </a:cubicBezTo>
                  <a:lnTo>
                    <a:pt x="8776" y="9792"/>
                  </a:lnTo>
                  <a:cubicBezTo>
                    <a:pt x="8823" y="9280"/>
                    <a:pt x="8478" y="8804"/>
                    <a:pt x="7966" y="8661"/>
                  </a:cubicBezTo>
                  <a:lnTo>
                    <a:pt x="6787" y="8304"/>
                  </a:lnTo>
                  <a:cubicBezTo>
                    <a:pt x="6632" y="8256"/>
                    <a:pt x="6537" y="8101"/>
                    <a:pt x="6537" y="7958"/>
                  </a:cubicBezTo>
                  <a:lnTo>
                    <a:pt x="6537" y="7113"/>
                  </a:lnTo>
                  <a:cubicBezTo>
                    <a:pt x="6537" y="6935"/>
                    <a:pt x="6394" y="6792"/>
                    <a:pt x="6239" y="6768"/>
                  </a:cubicBezTo>
                  <a:cubicBezTo>
                    <a:pt x="6382" y="6518"/>
                    <a:pt x="6490" y="6232"/>
                    <a:pt x="6513" y="5923"/>
                  </a:cubicBezTo>
                  <a:cubicBezTo>
                    <a:pt x="6692" y="5625"/>
                    <a:pt x="6811" y="5303"/>
                    <a:pt x="6859" y="4970"/>
                  </a:cubicBezTo>
                  <a:lnTo>
                    <a:pt x="6966" y="4970"/>
                  </a:lnTo>
                  <a:cubicBezTo>
                    <a:pt x="7287" y="4970"/>
                    <a:pt x="7561" y="4732"/>
                    <a:pt x="7585" y="4410"/>
                  </a:cubicBezTo>
                  <a:cubicBezTo>
                    <a:pt x="7609" y="4232"/>
                    <a:pt x="7549" y="4077"/>
                    <a:pt x="7442" y="3934"/>
                  </a:cubicBezTo>
                  <a:cubicBezTo>
                    <a:pt x="7347" y="3839"/>
                    <a:pt x="7216" y="3779"/>
                    <a:pt x="7085" y="3744"/>
                  </a:cubicBezTo>
                  <a:lnTo>
                    <a:pt x="7216" y="2505"/>
                  </a:lnTo>
                  <a:cubicBezTo>
                    <a:pt x="7275" y="1958"/>
                    <a:pt x="7097" y="1422"/>
                    <a:pt x="6728" y="1005"/>
                  </a:cubicBezTo>
                  <a:cubicBezTo>
                    <a:pt x="6359" y="600"/>
                    <a:pt x="5835" y="362"/>
                    <a:pt x="5287" y="362"/>
                  </a:cubicBezTo>
                  <a:lnTo>
                    <a:pt x="3525" y="362"/>
                  </a:lnTo>
                  <a:cubicBezTo>
                    <a:pt x="2918" y="362"/>
                    <a:pt x="2406" y="243"/>
                    <a:pt x="2227" y="53"/>
                  </a:cubicBezTo>
                  <a:cubicBezTo>
                    <a:pt x="2200" y="16"/>
                    <a:pt x="2159" y="1"/>
                    <a:pt x="21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81" name="Google Shape;14381;p89"/>
          <p:cNvGrpSpPr/>
          <p:nvPr/>
        </p:nvGrpSpPr>
        <p:grpSpPr>
          <a:xfrm>
            <a:off x="7147315" y="1793646"/>
            <a:ext cx="279513" cy="357636"/>
            <a:chOff x="7147315" y="1969046"/>
            <a:chExt cx="279513" cy="357636"/>
          </a:xfrm>
        </p:grpSpPr>
        <p:sp>
          <p:nvSpPr>
            <p:cNvPr id="14382" name="Google Shape;14382;p89"/>
            <p:cNvSpPr/>
            <p:nvPr/>
          </p:nvSpPr>
          <p:spPr>
            <a:xfrm>
              <a:off x="7248026" y="2081098"/>
              <a:ext cx="10581" cy="16252"/>
            </a:xfrm>
            <a:custGeom>
              <a:avLst/>
              <a:gdLst/>
              <a:ahLst/>
              <a:cxnLst/>
              <a:rect l="l" t="t" r="r" b="b"/>
              <a:pathLst>
                <a:path w="334" h="513" extrusionOk="0">
                  <a:moveTo>
                    <a:pt x="167" y="0"/>
                  </a:moveTo>
                  <a:cubicBezTo>
                    <a:pt x="83" y="0"/>
                    <a:pt x="0" y="72"/>
                    <a:pt x="0" y="167"/>
                  </a:cubicBezTo>
                  <a:lnTo>
                    <a:pt x="0" y="345"/>
                  </a:lnTo>
                  <a:cubicBezTo>
                    <a:pt x="0" y="429"/>
                    <a:pt x="83" y="512"/>
                    <a:pt x="167" y="512"/>
                  </a:cubicBezTo>
                  <a:cubicBezTo>
                    <a:pt x="262" y="512"/>
                    <a:pt x="334" y="429"/>
                    <a:pt x="334" y="345"/>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3" name="Google Shape;14383;p89"/>
            <p:cNvSpPr/>
            <p:nvPr/>
          </p:nvSpPr>
          <p:spPr>
            <a:xfrm>
              <a:off x="7315536" y="2081098"/>
              <a:ext cx="10581" cy="16252"/>
            </a:xfrm>
            <a:custGeom>
              <a:avLst/>
              <a:gdLst/>
              <a:ahLst/>
              <a:cxnLst/>
              <a:rect l="l" t="t" r="r" b="b"/>
              <a:pathLst>
                <a:path w="334" h="513" extrusionOk="0">
                  <a:moveTo>
                    <a:pt x="167" y="0"/>
                  </a:moveTo>
                  <a:cubicBezTo>
                    <a:pt x="72" y="0"/>
                    <a:pt x="0" y="72"/>
                    <a:pt x="0" y="167"/>
                  </a:cubicBezTo>
                  <a:lnTo>
                    <a:pt x="0" y="345"/>
                  </a:lnTo>
                  <a:cubicBezTo>
                    <a:pt x="0" y="429"/>
                    <a:pt x="72" y="512"/>
                    <a:pt x="167" y="512"/>
                  </a:cubicBezTo>
                  <a:cubicBezTo>
                    <a:pt x="250" y="512"/>
                    <a:pt x="322" y="429"/>
                    <a:pt x="322" y="345"/>
                  </a:cubicBezTo>
                  <a:lnTo>
                    <a:pt x="322" y="167"/>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4" name="Google Shape;14384;p89"/>
            <p:cNvSpPr/>
            <p:nvPr/>
          </p:nvSpPr>
          <p:spPr>
            <a:xfrm>
              <a:off x="7241595" y="2064308"/>
              <a:ext cx="28702" cy="16442"/>
            </a:xfrm>
            <a:custGeom>
              <a:avLst/>
              <a:gdLst/>
              <a:ahLst/>
              <a:cxnLst/>
              <a:rect l="l" t="t" r="r" b="b"/>
              <a:pathLst>
                <a:path w="906" h="519" extrusionOk="0">
                  <a:moveTo>
                    <a:pt x="190" y="0"/>
                  </a:moveTo>
                  <a:cubicBezTo>
                    <a:pt x="116" y="0"/>
                    <a:pt x="54" y="45"/>
                    <a:pt x="25" y="113"/>
                  </a:cubicBezTo>
                  <a:cubicBezTo>
                    <a:pt x="1" y="209"/>
                    <a:pt x="48" y="292"/>
                    <a:pt x="132" y="316"/>
                  </a:cubicBezTo>
                  <a:lnTo>
                    <a:pt x="667" y="494"/>
                  </a:lnTo>
                  <a:cubicBezTo>
                    <a:pt x="679" y="494"/>
                    <a:pt x="703" y="518"/>
                    <a:pt x="727" y="518"/>
                  </a:cubicBezTo>
                  <a:cubicBezTo>
                    <a:pt x="798" y="518"/>
                    <a:pt x="858" y="471"/>
                    <a:pt x="894" y="399"/>
                  </a:cubicBezTo>
                  <a:cubicBezTo>
                    <a:pt x="906" y="304"/>
                    <a:pt x="858" y="221"/>
                    <a:pt x="775" y="185"/>
                  </a:cubicBezTo>
                  <a:lnTo>
                    <a:pt x="239" y="6"/>
                  </a:lnTo>
                  <a:cubicBezTo>
                    <a:pt x="222" y="2"/>
                    <a:pt x="206" y="0"/>
                    <a:pt x="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5" name="Google Shape;14385;p89"/>
            <p:cNvSpPr/>
            <p:nvPr/>
          </p:nvSpPr>
          <p:spPr>
            <a:xfrm>
              <a:off x="7303466" y="2064276"/>
              <a:ext cx="28702" cy="16474"/>
            </a:xfrm>
            <a:custGeom>
              <a:avLst/>
              <a:gdLst/>
              <a:ahLst/>
              <a:cxnLst/>
              <a:rect l="l" t="t" r="r" b="b"/>
              <a:pathLst>
                <a:path w="906" h="520" extrusionOk="0">
                  <a:moveTo>
                    <a:pt x="718" y="0"/>
                  </a:moveTo>
                  <a:cubicBezTo>
                    <a:pt x="701" y="0"/>
                    <a:pt x="684" y="2"/>
                    <a:pt x="667" y="7"/>
                  </a:cubicBezTo>
                  <a:lnTo>
                    <a:pt x="131" y="186"/>
                  </a:lnTo>
                  <a:cubicBezTo>
                    <a:pt x="36" y="222"/>
                    <a:pt x="0" y="305"/>
                    <a:pt x="24" y="400"/>
                  </a:cubicBezTo>
                  <a:cubicBezTo>
                    <a:pt x="60" y="472"/>
                    <a:pt x="108" y="519"/>
                    <a:pt x="191" y="519"/>
                  </a:cubicBezTo>
                  <a:cubicBezTo>
                    <a:pt x="203" y="519"/>
                    <a:pt x="215" y="519"/>
                    <a:pt x="250" y="495"/>
                  </a:cubicBezTo>
                  <a:lnTo>
                    <a:pt x="786" y="317"/>
                  </a:lnTo>
                  <a:cubicBezTo>
                    <a:pt x="858" y="293"/>
                    <a:pt x="905" y="210"/>
                    <a:pt x="870" y="114"/>
                  </a:cubicBezTo>
                  <a:cubicBezTo>
                    <a:pt x="850" y="38"/>
                    <a:pt x="786" y="0"/>
                    <a:pt x="7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6" name="Google Shape;14386;p89"/>
            <p:cNvSpPr/>
            <p:nvPr/>
          </p:nvSpPr>
          <p:spPr>
            <a:xfrm>
              <a:off x="7281575" y="2277229"/>
              <a:ext cx="10993" cy="49452"/>
            </a:xfrm>
            <a:custGeom>
              <a:avLst/>
              <a:gdLst/>
              <a:ahLst/>
              <a:cxnLst/>
              <a:rect l="l" t="t" r="r" b="b"/>
              <a:pathLst>
                <a:path w="347" h="1561" extrusionOk="0">
                  <a:moveTo>
                    <a:pt x="167" y="0"/>
                  </a:moveTo>
                  <a:cubicBezTo>
                    <a:pt x="72" y="0"/>
                    <a:pt x="1" y="72"/>
                    <a:pt x="1" y="167"/>
                  </a:cubicBezTo>
                  <a:lnTo>
                    <a:pt x="1" y="1405"/>
                  </a:lnTo>
                  <a:cubicBezTo>
                    <a:pt x="1" y="1489"/>
                    <a:pt x="72" y="1560"/>
                    <a:pt x="167" y="1560"/>
                  </a:cubicBezTo>
                  <a:cubicBezTo>
                    <a:pt x="251" y="1560"/>
                    <a:pt x="334" y="1489"/>
                    <a:pt x="334" y="1405"/>
                  </a:cubicBezTo>
                  <a:lnTo>
                    <a:pt x="334" y="167"/>
                  </a:lnTo>
                  <a:cubicBezTo>
                    <a:pt x="346" y="72"/>
                    <a:pt x="275"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7" name="Google Shape;14387;p89"/>
            <p:cNvSpPr/>
            <p:nvPr/>
          </p:nvSpPr>
          <p:spPr>
            <a:xfrm>
              <a:off x="7147315" y="1969046"/>
              <a:ext cx="279513" cy="357255"/>
            </a:xfrm>
            <a:custGeom>
              <a:avLst/>
              <a:gdLst/>
              <a:ahLst/>
              <a:cxnLst/>
              <a:rect l="l" t="t" r="r" b="b"/>
              <a:pathLst>
                <a:path w="8823" h="11277" extrusionOk="0">
                  <a:moveTo>
                    <a:pt x="4906" y="370"/>
                  </a:moveTo>
                  <a:cubicBezTo>
                    <a:pt x="5977" y="370"/>
                    <a:pt x="6858" y="1239"/>
                    <a:pt x="6858" y="2323"/>
                  </a:cubicBezTo>
                  <a:lnTo>
                    <a:pt x="6858" y="3394"/>
                  </a:lnTo>
                  <a:lnTo>
                    <a:pt x="6632" y="3394"/>
                  </a:lnTo>
                  <a:cubicBezTo>
                    <a:pt x="6632" y="3394"/>
                    <a:pt x="6620" y="3394"/>
                    <a:pt x="6620" y="3370"/>
                  </a:cubicBezTo>
                  <a:cubicBezTo>
                    <a:pt x="6549" y="3001"/>
                    <a:pt x="6275" y="2037"/>
                    <a:pt x="5537" y="1311"/>
                  </a:cubicBezTo>
                  <a:cubicBezTo>
                    <a:pt x="5507" y="1281"/>
                    <a:pt x="5465" y="1266"/>
                    <a:pt x="5422" y="1266"/>
                  </a:cubicBezTo>
                  <a:cubicBezTo>
                    <a:pt x="5379" y="1266"/>
                    <a:pt x="5334" y="1281"/>
                    <a:pt x="5298" y="1311"/>
                  </a:cubicBezTo>
                  <a:cubicBezTo>
                    <a:pt x="5298" y="1311"/>
                    <a:pt x="4822" y="1787"/>
                    <a:pt x="4358" y="1965"/>
                  </a:cubicBezTo>
                  <a:cubicBezTo>
                    <a:pt x="3882" y="1787"/>
                    <a:pt x="3417" y="1323"/>
                    <a:pt x="3417" y="1311"/>
                  </a:cubicBezTo>
                  <a:cubicBezTo>
                    <a:pt x="3387" y="1281"/>
                    <a:pt x="3349" y="1266"/>
                    <a:pt x="3307" y="1266"/>
                  </a:cubicBezTo>
                  <a:cubicBezTo>
                    <a:pt x="3265" y="1266"/>
                    <a:pt x="3221" y="1281"/>
                    <a:pt x="3179" y="1311"/>
                  </a:cubicBezTo>
                  <a:cubicBezTo>
                    <a:pt x="3120" y="1370"/>
                    <a:pt x="3060" y="1442"/>
                    <a:pt x="3001" y="1513"/>
                  </a:cubicBezTo>
                  <a:cubicBezTo>
                    <a:pt x="2941" y="1584"/>
                    <a:pt x="2965" y="1692"/>
                    <a:pt x="3024" y="1751"/>
                  </a:cubicBezTo>
                  <a:cubicBezTo>
                    <a:pt x="3057" y="1778"/>
                    <a:pt x="3096" y="1790"/>
                    <a:pt x="3134" y="1790"/>
                  </a:cubicBezTo>
                  <a:cubicBezTo>
                    <a:pt x="3180" y="1790"/>
                    <a:pt x="3224" y="1772"/>
                    <a:pt x="3251" y="1739"/>
                  </a:cubicBezTo>
                  <a:cubicBezTo>
                    <a:pt x="3274" y="1704"/>
                    <a:pt x="3298" y="1692"/>
                    <a:pt x="3322" y="1680"/>
                  </a:cubicBezTo>
                  <a:cubicBezTo>
                    <a:pt x="3513" y="1858"/>
                    <a:pt x="3917" y="2168"/>
                    <a:pt x="4310" y="2299"/>
                  </a:cubicBezTo>
                  <a:cubicBezTo>
                    <a:pt x="4328" y="2311"/>
                    <a:pt x="4349" y="2317"/>
                    <a:pt x="4368" y="2317"/>
                  </a:cubicBezTo>
                  <a:cubicBezTo>
                    <a:pt x="4388" y="2317"/>
                    <a:pt x="4405" y="2311"/>
                    <a:pt x="4417" y="2299"/>
                  </a:cubicBezTo>
                  <a:cubicBezTo>
                    <a:pt x="4822" y="2168"/>
                    <a:pt x="5227" y="1834"/>
                    <a:pt x="5418" y="1680"/>
                  </a:cubicBezTo>
                  <a:cubicBezTo>
                    <a:pt x="6001" y="2335"/>
                    <a:pt x="6215" y="3132"/>
                    <a:pt x="6299" y="3466"/>
                  </a:cubicBezTo>
                  <a:cubicBezTo>
                    <a:pt x="6322" y="3632"/>
                    <a:pt x="6477" y="3728"/>
                    <a:pt x="6620" y="3728"/>
                  </a:cubicBezTo>
                  <a:lnTo>
                    <a:pt x="6918" y="3728"/>
                  </a:lnTo>
                  <a:cubicBezTo>
                    <a:pt x="6989" y="3728"/>
                    <a:pt x="7072" y="3763"/>
                    <a:pt x="7132" y="3823"/>
                  </a:cubicBezTo>
                  <a:cubicBezTo>
                    <a:pt x="7192" y="3882"/>
                    <a:pt x="7203" y="3954"/>
                    <a:pt x="7203" y="4025"/>
                  </a:cubicBezTo>
                  <a:cubicBezTo>
                    <a:pt x="7192" y="4168"/>
                    <a:pt x="7049" y="4287"/>
                    <a:pt x="6906" y="4287"/>
                  </a:cubicBezTo>
                  <a:lnTo>
                    <a:pt x="6834" y="4287"/>
                  </a:lnTo>
                  <a:lnTo>
                    <a:pt x="6834" y="4263"/>
                  </a:lnTo>
                  <a:cubicBezTo>
                    <a:pt x="6834" y="4180"/>
                    <a:pt x="6751" y="4097"/>
                    <a:pt x="6668" y="4097"/>
                  </a:cubicBezTo>
                  <a:cubicBezTo>
                    <a:pt x="6572" y="4097"/>
                    <a:pt x="6501" y="4180"/>
                    <a:pt x="6501" y="4263"/>
                  </a:cubicBezTo>
                  <a:cubicBezTo>
                    <a:pt x="6501" y="5442"/>
                    <a:pt x="5548" y="6395"/>
                    <a:pt x="4370" y="6395"/>
                  </a:cubicBezTo>
                  <a:cubicBezTo>
                    <a:pt x="3203" y="6395"/>
                    <a:pt x="2250" y="5442"/>
                    <a:pt x="2250" y="4263"/>
                  </a:cubicBezTo>
                  <a:cubicBezTo>
                    <a:pt x="2250" y="4180"/>
                    <a:pt x="2167" y="4097"/>
                    <a:pt x="2084" y="4097"/>
                  </a:cubicBezTo>
                  <a:cubicBezTo>
                    <a:pt x="1989" y="4097"/>
                    <a:pt x="1953" y="4144"/>
                    <a:pt x="1953" y="4240"/>
                  </a:cubicBezTo>
                  <a:lnTo>
                    <a:pt x="1846" y="4251"/>
                  </a:lnTo>
                  <a:cubicBezTo>
                    <a:pt x="1774" y="4251"/>
                    <a:pt x="1691" y="4228"/>
                    <a:pt x="1631" y="4168"/>
                  </a:cubicBezTo>
                  <a:cubicBezTo>
                    <a:pt x="1572" y="4109"/>
                    <a:pt x="1560" y="4025"/>
                    <a:pt x="1560" y="3954"/>
                  </a:cubicBezTo>
                  <a:cubicBezTo>
                    <a:pt x="1572" y="3823"/>
                    <a:pt x="1715" y="3704"/>
                    <a:pt x="1858" y="3704"/>
                  </a:cubicBezTo>
                  <a:lnTo>
                    <a:pt x="2131" y="3704"/>
                  </a:lnTo>
                  <a:cubicBezTo>
                    <a:pt x="2286" y="3704"/>
                    <a:pt x="2429" y="3597"/>
                    <a:pt x="2453" y="3430"/>
                  </a:cubicBezTo>
                  <a:cubicBezTo>
                    <a:pt x="2500" y="3216"/>
                    <a:pt x="2631" y="2751"/>
                    <a:pt x="2905" y="2275"/>
                  </a:cubicBezTo>
                  <a:cubicBezTo>
                    <a:pt x="2941" y="2204"/>
                    <a:pt x="2917" y="2096"/>
                    <a:pt x="2846" y="2049"/>
                  </a:cubicBezTo>
                  <a:cubicBezTo>
                    <a:pt x="2820" y="2034"/>
                    <a:pt x="2791" y="2027"/>
                    <a:pt x="2763" y="2027"/>
                  </a:cubicBezTo>
                  <a:cubicBezTo>
                    <a:pt x="2702" y="2027"/>
                    <a:pt x="2644" y="2059"/>
                    <a:pt x="2620" y="2108"/>
                  </a:cubicBezTo>
                  <a:cubicBezTo>
                    <a:pt x="2322" y="2632"/>
                    <a:pt x="2203" y="3120"/>
                    <a:pt x="2143" y="3370"/>
                  </a:cubicBezTo>
                  <a:cubicBezTo>
                    <a:pt x="2143" y="3370"/>
                    <a:pt x="2143" y="3394"/>
                    <a:pt x="2131" y="3394"/>
                  </a:cubicBezTo>
                  <a:lnTo>
                    <a:pt x="1905" y="3394"/>
                  </a:lnTo>
                  <a:lnTo>
                    <a:pt x="1905" y="2323"/>
                  </a:lnTo>
                  <a:cubicBezTo>
                    <a:pt x="1905" y="1251"/>
                    <a:pt x="2786" y="370"/>
                    <a:pt x="3846" y="370"/>
                  </a:cubicBezTo>
                  <a:close/>
                  <a:moveTo>
                    <a:pt x="2096" y="5121"/>
                  </a:moveTo>
                  <a:cubicBezTo>
                    <a:pt x="2274" y="5573"/>
                    <a:pt x="2584" y="5978"/>
                    <a:pt x="2989" y="6264"/>
                  </a:cubicBezTo>
                  <a:lnTo>
                    <a:pt x="2989" y="7214"/>
                  </a:lnTo>
                  <a:lnTo>
                    <a:pt x="1357" y="5240"/>
                  </a:lnTo>
                  <a:lnTo>
                    <a:pt x="2096" y="5121"/>
                  </a:lnTo>
                  <a:close/>
                  <a:moveTo>
                    <a:pt x="6715" y="5121"/>
                  </a:moveTo>
                  <a:lnTo>
                    <a:pt x="7453" y="5240"/>
                  </a:lnTo>
                  <a:lnTo>
                    <a:pt x="5822" y="7228"/>
                  </a:lnTo>
                  <a:lnTo>
                    <a:pt x="5822" y="6264"/>
                  </a:lnTo>
                  <a:cubicBezTo>
                    <a:pt x="6215" y="5978"/>
                    <a:pt x="6537" y="5573"/>
                    <a:pt x="6715" y="5121"/>
                  </a:cubicBezTo>
                  <a:close/>
                  <a:moveTo>
                    <a:pt x="5489" y="6454"/>
                  </a:moveTo>
                  <a:lnTo>
                    <a:pt x="5489" y="7633"/>
                  </a:lnTo>
                  <a:lnTo>
                    <a:pt x="4417" y="8931"/>
                  </a:lnTo>
                  <a:lnTo>
                    <a:pt x="3346" y="7633"/>
                  </a:lnTo>
                  <a:lnTo>
                    <a:pt x="3346" y="6454"/>
                  </a:lnTo>
                  <a:cubicBezTo>
                    <a:pt x="3679" y="6621"/>
                    <a:pt x="4036" y="6704"/>
                    <a:pt x="4417" y="6704"/>
                  </a:cubicBezTo>
                  <a:cubicBezTo>
                    <a:pt x="4810" y="6704"/>
                    <a:pt x="5167" y="6621"/>
                    <a:pt x="5489" y="6454"/>
                  </a:cubicBezTo>
                  <a:close/>
                  <a:moveTo>
                    <a:pt x="3894" y="1"/>
                  </a:moveTo>
                  <a:cubicBezTo>
                    <a:pt x="2631" y="1"/>
                    <a:pt x="1608" y="1025"/>
                    <a:pt x="1608" y="2287"/>
                  </a:cubicBezTo>
                  <a:lnTo>
                    <a:pt x="1608" y="3418"/>
                  </a:lnTo>
                  <a:cubicBezTo>
                    <a:pt x="1417" y="3513"/>
                    <a:pt x="1274" y="3692"/>
                    <a:pt x="1250" y="3894"/>
                  </a:cubicBezTo>
                  <a:cubicBezTo>
                    <a:pt x="1238" y="4073"/>
                    <a:pt x="1286" y="4240"/>
                    <a:pt x="1393" y="4371"/>
                  </a:cubicBezTo>
                  <a:cubicBezTo>
                    <a:pt x="1512" y="4501"/>
                    <a:pt x="1679" y="4561"/>
                    <a:pt x="1846" y="4561"/>
                  </a:cubicBezTo>
                  <a:lnTo>
                    <a:pt x="1965" y="4561"/>
                  </a:lnTo>
                  <a:cubicBezTo>
                    <a:pt x="1977" y="4644"/>
                    <a:pt x="1989" y="4716"/>
                    <a:pt x="2000" y="4775"/>
                  </a:cubicBezTo>
                  <a:lnTo>
                    <a:pt x="1262" y="4894"/>
                  </a:lnTo>
                  <a:cubicBezTo>
                    <a:pt x="1155" y="4906"/>
                    <a:pt x="1048" y="4978"/>
                    <a:pt x="1012" y="5073"/>
                  </a:cubicBezTo>
                  <a:cubicBezTo>
                    <a:pt x="965" y="5180"/>
                    <a:pt x="965" y="5275"/>
                    <a:pt x="1012" y="5383"/>
                  </a:cubicBezTo>
                  <a:lnTo>
                    <a:pt x="2108" y="7502"/>
                  </a:lnTo>
                  <a:lnTo>
                    <a:pt x="857" y="7883"/>
                  </a:lnTo>
                  <a:cubicBezTo>
                    <a:pt x="334" y="8050"/>
                    <a:pt x="0" y="8514"/>
                    <a:pt x="0" y="9062"/>
                  </a:cubicBezTo>
                  <a:lnTo>
                    <a:pt x="0" y="11109"/>
                  </a:lnTo>
                  <a:cubicBezTo>
                    <a:pt x="0" y="11205"/>
                    <a:pt x="72" y="11276"/>
                    <a:pt x="155" y="11276"/>
                  </a:cubicBezTo>
                  <a:cubicBezTo>
                    <a:pt x="250" y="11276"/>
                    <a:pt x="322" y="11205"/>
                    <a:pt x="322" y="11109"/>
                  </a:cubicBezTo>
                  <a:lnTo>
                    <a:pt x="322" y="9062"/>
                  </a:lnTo>
                  <a:cubicBezTo>
                    <a:pt x="322" y="8943"/>
                    <a:pt x="357" y="8823"/>
                    <a:pt x="381" y="8716"/>
                  </a:cubicBezTo>
                  <a:lnTo>
                    <a:pt x="1215" y="9431"/>
                  </a:lnTo>
                  <a:cubicBezTo>
                    <a:pt x="1334" y="9538"/>
                    <a:pt x="1405" y="9681"/>
                    <a:pt x="1405" y="9847"/>
                  </a:cubicBezTo>
                  <a:lnTo>
                    <a:pt x="1405" y="11109"/>
                  </a:lnTo>
                  <a:cubicBezTo>
                    <a:pt x="1405" y="11205"/>
                    <a:pt x="1488" y="11276"/>
                    <a:pt x="1572" y="11276"/>
                  </a:cubicBezTo>
                  <a:cubicBezTo>
                    <a:pt x="1667" y="11276"/>
                    <a:pt x="1738" y="11205"/>
                    <a:pt x="1738" y="11109"/>
                  </a:cubicBezTo>
                  <a:lnTo>
                    <a:pt x="1738" y="9847"/>
                  </a:lnTo>
                  <a:cubicBezTo>
                    <a:pt x="1738" y="9597"/>
                    <a:pt x="1631" y="9359"/>
                    <a:pt x="1441" y="9181"/>
                  </a:cubicBezTo>
                  <a:lnTo>
                    <a:pt x="572" y="8431"/>
                  </a:lnTo>
                  <a:cubicBezTo>
                    <a:pt x="679" y="8335"/>
                    <a:pt x="810" y="8240"/>
                    <a:pt x="965" y="8192"/>
                  </a:cubicBezTo>
                  <a:lnTo>
                    <a:pt x="2274" y="7776"/>
                  </a:lnTo>
                  <a:lnTo>
                    <a:pt x="2989" y="9145"/>
                  </a:lnTo>
                  <a:lnTo>
                    <a:pt x="2762" y="9597"/>
                  </a:lnTo>
                  <a:cubicBezTo>
                    <a:pt x="2679" y="9776"/>
                    <a:pt x="2691" y="9966"/>
                    <a:pt x="2810" y="10133"/>
                  </a:cubicBezTo>
                  <a:lnTo>
                    <a:pt x="3572" y="11205"/>
                  </a:lnTo>
                  <a:cubicBezTo>
                    <a:pt x="3596" y="11252"/>
                    <a:pt x="3655" y="11276"/>
                    <a:pt x="3703" y="11276"/>
                  </a:cubicBezTo>
                  <a:cubicBezTo>
                    <a:pt x="3727" y="11276"/>
                    <a:pt x="3763" y="11264"/>
                    <a:pt x="3786" y="11252"/>
                  </a:cubicBezTo>
                  <a:cubicBezTo>
                    <a:pt x="3870" y="11193"/>
                    <a:pt x="3882" y="11086"/>
                    <a:pt x="3834" y="11014"/>
                  </a:cubicBezTo>
                  <a:lnTo>
                    <a:pt x="3072" y="9943"/>
                  </a:lnTo>
                  <a:cubicBezTo>
                    <a:pt x="3036" y="9883"/>
                    <a:pt x="3036" y="9800"/>
                    <a:pt x="3060" y="9740"/>
                  </a:cubicBezTo>
                  <a:lnTo>
                    <a:pt x="3310" y="9228"/>
                  </a:lnTo>
                  <a:cubicBezTo>
                    <a:pt x="3346" y="9181"/>
                    <a:pt x="3346" y="9121"/>
                    <a:pt x="3310" y="9073"/>
                  </a:cubicBezTo>
                  <a:lnTo>
                    <a:pt x="1917" y="6395"/>
                  </a:lnTo>
                  <a:lnTo>
                    <a:pt x="4263" y="9252"/>
                  </a:lnTo>
                  <a:cubicBezTo>
                    <a:pt x="4298" y="9300"/>
                    <a:pt x="4346" y="9312"/>
                    <a:pt x="4405" y="9312"/>
                  </a:cubicBezTo>
                  <a:cubicBezTo>
                    <a:pt x="4441" y="9312"/>
                    <a:pt x="4489" y="9300"/>
                    <a:pt x="4536" y="9252"/>
                  </a:cubicBezTo>
                  <a:lnTo>
                    <a:pt x="6882" y="6395"/>
                  </a:lnTo>
                  <a:lnTo>
                    <a:pt x="5489" y="9073"/>
                  </a:lnTo>
                  <a:cubicBezTo>
                    <a:pt x="5453" y="9121"/>
                    <a:pt x="5453" y="9181"/>
                    <a:pt x="5489" y="9228"/>
                  </a:cubicBezTo>
                  <a:lnTo>
                    <a:pt x="5739" y="9740"/>
                  </a:lnTo>
                  <a:cubicBezTo>
                    <a:pt x="5775" y="9800"/>
                    <a:pt x="5775" y="9871"/>
                    <a:pt x="5727" y="9943"/>
                  </a:cubicBezTo>
                  <a:lnTo>
                    <a:pt x="4965" y="11014"/>
                  </a:lnTo>
                  <a:cubicBezTo>
                    <a:pt x="4906" y="11086"/>
                    <a:pt x="4941" y="11193"/>
                    <a:pt x="5013" y="11252"/>
                  </a:cubicBezTo>
                  <a:cubicBezTo>
                    <a:pt x="5037" y="11264"/>
                    <a:pt x="5072" y="11276"/>
                    <a:pt x="5096" y="11276"/>
                  </a:cubicBezTo>
                  <a:cubicBezTo>
                    <a:pt x="5144" y="11276"/>
                    <a:pt x="5203" y="11252"/>
                    <a:pt x="5239" y="11205"/>
                  </a:cubicBezTo>
                  <a:lnTo>
                    <a:pt x="5989" y="10133"/>
                  </a:lnTo>
                  <a:cubicBezTo>
                    <a:pt x="6108" y="9966"/>
                    <a:pt x="6132" y="9776"/>
                    <a:pt x="6037" y="9597"/>
                  </a:cubicBezTo>
                  <a:lnTo>
                    <a:pt x="5810" y="9145"/>
                  </a:lnTo>
                  <a:lnTo>
                    <a:pt x="6525" y="7776"/>
                  </a:lnTo>
                  <a:lnTo>
                    <a:pt x="7834" y="8192"/>
                  </a:lnTo>
                  <a:cubicBezTo>
                    <a:pt x="7989" y="8240"/>
                    <a:pt x="8120" y="8335"/>
                    <a:pt x="8227" y="8431"/>
                  </a:cubicBezTo>
                  <a:lnTo>
                    <a:pt x="7358" y="9181"/>
                  </a:lnTo>
                  <a:cubicBezTo>
                    <a:pt x="7168" y="9347"/>
                    <a:pt x="7061" y="9585"/>
                    <a:pt x="7061" y="9847"/>
                  </a:cubicBezTo>
                  <a:lnTo>
                    <a:pt x="7061" y="11109"/>
                  </a:lnTo>
                  <a:cubicBezTo>
                    <a:pt x="7061" y="11205"/>
                    <a:pt x="7144" y="11276"/>
                    <a:pt x="7227" y="11276"/>
                  </a:cubicBezTo>
                  <a:cubicBezTo>
                    <a:pt x="7323" y="11276"/>
                    <a:pt x="7394" y="11205"/>
                    <a:pt x="7394" y="11109"/>
                  </a:cubicBezTo>
                  <a:lnTo>
                    <a:pt x="7394" y="9847"/>
                  </a:lnTo>
                  <a:cubicBezTo>
                    <a:pt x="7394" y="9681"/>
                    <a:pt x="7465" y="9538"/>
                    <a:pt x="7584" y="9431"/>
                  </a:cubicBezTo>
                  <a:lnTo>
                    <a:pt x="8418" y="8716"/>
                  </a:lnTo>
                  <a:cubicBezTo>
                    <a:pt x="8466" y="8823"/>
                    <a:pt x="8477" y="8943"/>
                    <a:pt x="8477" y="9062"/>
                  </a:cubicBezTo>
                  <a:lnTo>
                    <a:pt x="8477" y="11109"/>
                  </a:lnTo>
                  <a:cubicBezTo>
                    <a:pt x="8477" y="11205"/>
                    <a:pt x="8549" y="11276"/>
                    <a:pt x="8644" y="11276"/>
                  </a:cubicBezTo>
                  <a:cubicBezTo>
                    <a:pt x="8727" y="11276"/>
                    <a:pt x="8811" y="11205"/>
                    <a:pt x="8811" y="11109"/>
                  </a:cubicBezTo>
                  <a:lnTo>
                    <a:pt x="8811" y="9062"/>
                  </a:lnTo>
                  <a:cubicBezTo>
                    <a:pt x="8823" y="8538"/>
                    <a:pt x="8477" y="8073"/>
                    <a:pt x="7965" y="7919"/>
                  </a:cubicBezTo>
                  <a:lnTo>
                    <a:pt x="6715" y="7526"/>
                  </a:lnTo>
                  <a:lnTo>
                    <a:pt x="7811" y="5418"/>
                  </a:lnTo>
                  <a:cubicBezTo>
                    <a:pt x="7858" y="5311"/>
                    <a:pt x="7858" y="5204"/>
                    <a:pt x="7811" y="5097"/>
                  </a:cubicBezTo>
                  <a:cubicBezTo>
                    <a:pt x="7763" y="5002"/>
                    <a:pt x="7668" y="4942"/>
                    <a:pt x="7561" y="4918"/>
                  </a:cubicBezTo>
                  <a:lnTo>
                    <a:pt x="6811" y="4799"/>
                  </a:lnTo>
                  <a:cubicBezTo>
                    <a:pt x="6822" y="4728"/>
                    <a:pt x="6846" y="4656"/>
                    <a:pt x="6858" y="4597"/>
                  </a:cubicBezTo>
                  <a:lnTo>
                    <a:pt x="6965" y="4597"/>
                  </a:lnTo>
                  <a:cubicBezTo>
                    <a:pt x="7287" y="4597"/>
                    <a:pt x="7561" y="4359"/>
                    <a:pt x="7584" y="4049"/>
                  </a:cubicBezTo>
                  <a:cubicBezTo>
                    <a:pt x="7608" y="3870"/>
                    <a:pt x="7549" y="3704"/>
                    <a:pt x="7442" y="3573"/>
                  </a:cubicBezTo>
                  <a:cubicBezTo>
                    <a:pt x="7382" y="3513"/>
                    <a:pt x="7323" y="3466"/>
                    <a:pt x="7251" y="3418"/>
                  </a:cubicBezTo>
                  <a:lnTo>
                    <a:pt x="7251" y="2287"/>
                  </a:lnTo>
                  <a:cubicBezTo>
                    <a:pt x="7251" y="1025"/>
                    <a:pt x="6215" y="1"/>
                    <a:pt x="4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8" name="Google Shape;14388;p89"/>
            <p:cNvSpPr/>
            <p:nvPr/>
          </p:nvSpPr>
          <p:spPr>
            <a:xfrm>
              <a:off x="7248026" y="2111067"/>
              <a:ext cx="78471" cy="36052"/>
            </a:xfrm>
            <a:custGeom>
              <a:avLst/>
              <a:gdLst/>
              <a:ahLst/>
              <a:cxnLst/>
              <a:rect l="l" t="t" r="r" b="b"/>
              <a:pathLst>
                <a:path w="2477" h="1138" extrusionOk="0">
                  <a:moveTo>
                    <a:pt x="619" y="411"/>
                  </a:moveTo>
                  <a:cubicBezTo>
                    <a:pt x="679" y="411"/>
                    <a:pt x="738" y="423"/>
                    <a:pt x="798" y="423"/>
                  </a:cubicBezTo>
                  <a:lnTo>
                    <a:pt x="703" y="602"/>
                  </a:lnTo>
                  <a:lnTo>
                    <a:pt x="619" y="411"/>
                  </a:lnTo>
                  <a:close/>
                  <a:moveTo>
                    <a:pt x="1846" y="411"/>
                  </a:moveTo>
                  <a:lnTo>
                    <a:pt x="1762" y="602"/>
                  </a:lnTo>
                  <a:lnTo>
                    <a:pt x="1667" y="423"/>
                  </a:lnTo>
                  <a:cubicBezTo>
                    <a:pt x="1727" y="423"/>
                    <a:pt x="1786" y="411"/>
                    <a:pt x="1846" y="411"/>
                  </a:cubicBezTo>
                  <a:close/>
                  <a:moveTo>
                    <a:pt x="2310" y="1"/>
                  </a:moveTo>
                  <a:cubicBezTo>
                    <a:pt x="2295" y="1"/>
                    <a:pt x="2279" y="2"/>
                    <a:pt x="2262" y="7"/>
                  </a:cubicBezTo>
                  <a:cubicBezTo>
                    <a:pt x="1965" y="78"/>
                    <a:pt x="1607" y="114"/>
                    <a:pt x="1238" y="114"/>
                  </a:cubicBezTo>
                  <a:cubicBezTo>
                    <a:pt x="869" y="114"/>
                    <a:pt x="524" y="66"/>
                    <a:pt x="214" y="7"/>
                  </a:cubicBezTo>
                  <a:cubicBezTo>
                    <a:pt x="203" y="5"/>
                    <a:pt x="191" y="4"/>
                    <a:pt x="180" y="4"/>
                  </a:cubicBezTo>
                  <a:cubicBezTo>
                    <a:pt x="100" y="4"/>
                    <a:pt x="34" y="42"/>
                    <a:pt x="24" y="126"/>
                  </a:cubicBezTo>
                  <a:cubicBezTo>
                    <a:pt x="0" y="221"/>
                    <a:pt x="48" y="304"/>
                    <a:pt x="143" y="316"/>
                  </a:cubicBezTo>
                  <a:cubicBezTo>
                    <a:pt x="167" y="316"/>
                    <a:pt x="203" y="340"/>
                    <a:pt x="226" y="340"/>
                  </a:cubicBezTo>
                  <a:lnTo>
                    <a:pt x="560" y="1054"/>
                  </a:lnTo>
                  <a:cubicBezTo>
                    <a:pt x="584" y="1114"/>
                    <a:pt x="643" y="1138"/>
                    <a:pt x="703" y="1138"/>
                  </a:cubicBezTo>
                  <a:cubicBezTo>
                    <a:pt x="762" y="1138"/>
                    <a:pt x="822" y="1114"/>
                    <a:pt x="857" y="1054"/>
                  </a:cubicBezTo>
                  <a:lnTo>
                    <a:pt x="1167" y="435"/>
                  </a:lnTo>
                  <a:lnTo>
                    <a:pt x="1310" y="435"/>
                  </a:lnTo>
                  <a:lnTo>
                    <a:pt x="1619" y="1054"/>
                  </a:lnTo>
                  <a:cubicBezTo>
                    <a:pt x="1655" y="1114"/>
                    <a:pt x="1715" y="1138"/>
                    <a:pt x="1774" y="1138"/>
                  </a:cubicBezTo>
                  <a:cubicBezTo>
                    <a:pt x="1834" y="1138"/>
                    <a:pt x="1893" y="1090"/>
                    <a:pt x="1917" y="1054"/>
                  </a:cubicBezTo>
                  <a:lnTo>
                    <a:pt x="2250" y="340"/>
                  </a:lnTo>
                  <a:cubicBezTo>
                    <a:pt x="2274" y="340"/>
                    <a:pt x="2310" y="316"/>
                    <a:pt x="2334" y="316"/>
                  </a:cubicBezTo>
                  <a:cubicBezTo>
                    <a:pt x="2417" y="304"/>
                    <a:pt x="2477" y="221"/>
                    <a:pt x="2465" y="126"/>
                  </a:cubicBezTo>
                  <a:cubicBezTo>
                    <a:pt x="2445" y="47"/>
                    <a:pt x="2384" y="1"/>
                    <a:pt x="2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89" name="Google Shape;14389;p89"/>
          <p:cNvGrpSpPr/>
          <p:nvPr/>
        </p:nvGrpSpPr>
        <p:grpSpPr>
          <a:xfrm>
            <a:off x="6697681" y="1792917"/>
            <a:ext cx="280305" cy="359093"/>
            <a:chOff x="6697681" y="1968317"/>
            <a:chExt cx="280305" cy="359093"/>
          </a:xfrm>
        </p:grpSpPr>
        <p:sp>
          <p:nvSpPr>
            <p:cNvPr id="14390" name="Google Shape;14390;p89"/>
            <p:cNvSpPr/>
            <p:nvPr/>
          </p:nvSpPr>
          <p:spPr>
            <a:xfrm>
              <a:off x="6799152" y="2092408"/>
              <a:ext cx="10613" cy="16252"/>
            </a:xfrm>
            <a:custGeom>
              <a:avLst/>
              <a:gdLst/>
              <a:ahLst/>
              <a:cxnLst/>
              <a:rect l="l" t="t" r="r" b="b"/>
              <a:pathLst>
                <a:path w="335" h="513" extrusionOk="0">
                  <a:moveTo>
                    <a:pt x="167" y="0"/>
                  </a:moveTo>
                  <a:cubicBezTo>
                    <a:pt x="84" y="0"/>
                    <a:pt x="1" y="72"/>
                    <a:pt x="1" y="167"/>
                  </a:cubicBezTo>
                  <a:lnTo>
                    <a:pt x="1" y="346"/>
                  </a:lnTo>
                  <a:cubicBezTo>
                    <a:pt x="1" y="429"/>
                    <a:pt x="84" y="512"/>
                    <a:pt x="167" y="512"/>
                  </a:cubicBezTo>
                  <a:cubicBezTo>
                    <a:pt x="251" y="512"/>
                    <a:pt x="334" y="429"/>
                    <a:pt x="334" y="346"/>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1" name="Google Shape;14391;p89"/>
            <p:cNvSpPr/>
            <p:nvPr/>
          </p:nvSpPr>
          <p:spPr>
            <a:xfrm>
              <a:off x="6866662" y="2092408"/>
              <a:ext cx="10613" cy="16252"/>
            </a:xfrm>
            <a:custGeom>
              <a:avLst/>
              <a:gdLst/>
              <a:ahLst/>
              <a:cxnLst/>
              <a:rect l="l" t="t" r="r" b="b"/>
              <a:pathLst>
                <a:path w="335" h="513" extrusionOk="0">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2" name="Google Shape;14392;p89"/>
            <p:cNvSpPr/>
            <p:nvPr/>
          </p:nvSpPr>
          <p:spPr>
            <a:xfrm>
              <a:off x="6815372" y="2143032"/>
              <a:ext cx="45302" cy="15777"/>
            </a:xfrm>
            <a:custGeom>
              <a:avLst/>
              <a:gdLst/>
              <a:ahLst/>
              <a:cxnLst/>
              <a:rect l="l" t="t" r="r" b="b"/>
              <a:pathLst>
                <a:path w="1430" h="498" extrusionOk="0">
                  <a:moveTo>
                    <a:pt x="184" y="1"/>
                  </a:moveTo>
                  <a:cubicBezTo>
                    <a:pt x="141" y="1"/>
                    <a:pt x="96" y="16"/>
                    <a:pt x="60" y="45"/>
                  </a:cubicBezTo>
                  <a:cubicBezTo>
                    <a:pt x="1" y="105"/>
                    <a:pt x="1" y="200"/>
                    <a:pt x="60" y="283"/>
                  </a:cubicBezTo>
                  <a:cubicBezTo>
                    <a:pt x="203" y="414"/>
                    <a:pt x="441" y="498"/>
                    <a:pt x="703" y="498"/>
                  </a:cubicBezTo>
                  <a:cubicBezTo>
                    <a:pt x="965"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9" y="16"/>
                    <a:pt x="227" y="1"/>
                    <a:pt x="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3" name="Google Shape;14393;p89"/>
            <p:cNvSpPr/>
            <p:nvPr/>
          </p:nvSpPr>
          <p:spPr>
            <a:xfrm>
              <a:off x="6697681" y="1968317"/>
              <a:ext cx="280305" cy="358713"/>
            </a:xfrm>
            <a:custGeom>
              <a:avLst/>
              <a:gdLst/>
              <a:ahLst/>
              <a:cxnLst/>
              <a:rect l="l" t="t" r="r" b="b"/>
              <a:pathLst>
                <a:path w="8848" h="11323" extrusionOk="0">
                  <a:moveTo>
                    <a:pt x="4430" y="345"/>
                  </a:moveTo>
                  <a:cubicBezTo>
                    <a:pt x="4978" y="345"/>
                    <a:pt x="5502" y="512"/>
                    <a:pt x="5918" y="822"/>
                  </a:cubicBezTo>
                  <a:cubicBezTo>
                    <a:pt x="6252" y="1072"/>
                    <a:pt x="6526" y="1417"/>
                    <a:pt x="6668" y="1786"/>
                  </a:cubicBezTo>
                  <a:lnTo>
                    <a:pt x="6371" y="1786"/>
                  </a:lnTo>
                  <a:cubicBezTo>
                    <a:pt x="6287" y="1786"/>
                    <a:pt x="6216" y="1857"/>
                    <a:pt x="6216" y="1953"/>
                  </a:cubicBezTo>
                  <a:cubicBezTo>
                    <a:pt x="6216" y="2048"/>
                    <a:pt x="6287" y="2119"/>
                    <a:pt x="6371" y="2119"/>
                  </a:cubicBezTo>
                  <a:lnTo>
                    <a:pt x="7085" y="2119"/>
                  </a:lnTo>
                  <a:cubicBezTo>
                    <a:pt x="7085" y="2119"/>
                    <a:pt x="7109" y="2119"/>
                    <a:pt x="7109" y="2131"/>
                  </a:cubicBezTo>
                  <a:lnTo>
                    <a:pt x="7109" y="2846"/>
                  </a:lnTo>
                  <a:cubicBezTo>
                    <a:pt x="7109" y="2846"/>
                    <a:pt x="7109" y="2858"/>
                    <a:pt x="7085" y="2858"/>
                  </a:cubicBezTo>
                  <a:lnTo>
                    <a:pt x="1787" y="2858"/>
                  </a:lnTo>
                  <a:cubicBezTo>
                    <a:pt x="1787" y="2858"/>
                    <a:pt x="1775" y="2858"/>
                    <a:pt x="1775" y="2846"/>
                  </a:cubicBezTo>
                  <a:lnTo>
                    <a:pt x="1775" y="2131"/>
                  </a:lnTo>
                  <a:lnTo>
                    <a:pt x="1763" y="2131"/>
                  </a:lnTo>
                  <a:lnTo>
                    <a:pt x="5668" y="2119"/>
                  </a:lnTo>
                  <a:cubicBezTo>
                    <a:pt x="5752" y="2119"/>
                    <a:pt x="5823" y="2048"/>
                    <a:pt x="5823" y="1953"/>
                  </a:cubicBezTo>
                  <a:cubicBezTo>
                    <a:pt x="5823" y="1857"/>
                    <a:pt x="5752" y="1786"/>
                    <a:pt x="5668" y="1786"/>
                  </a:cubicBezTo>
                  <a:lnTo>
                    <a:pt x="2180" y="1786"/>
                  </a:lnTo>
                  <a:cubicBezTo>
                    <a:pt x="2335" y="1417"/>
                    <a:pt x="2585" y="1072"/>
                    <a:pt x="2942" y="822"/>
                  </a:cubicBezTo>
                  <a:cubicBezTo>
                    <a:pt x="3370" y="512"/>
                    <a:pt x="3870" y="345"/>
                    <a:pt x="4430" y="345"/>
                  </a:cubicBezTo>
                  <a:close/>
                  <a:moveTo>
                    <a:pt x="6918" y="3179"/>
                  </a:moveTo>
                  <a:lnTo>
                    <a:pt x="6918" y="3191"/>
                  </a:lnTo>
                  <a:lnTo>
                    <a:pt x="6918" y="3739"/>
                  </a:lnTo>
                  <a:lnTo>
                    <a:pt x="6716" y="3739"/>
                  </a:lnTo>
                  <a:cubicBezTo>
                    <a:pt x="6621" y="3739"/>
                    <a:pt x="6526" y="3643"/>
                    <a:pt x="6526" y="3548"/>
                  </a:cubicBezTo>
                  <a:lnTo>
                    <a:pt x="6526" y="3179"/>
                  </a:lnTo>
                  <a:close/>
                  <a:moveTo>
                    <a:pt x="2335" y="3203"/>
                  </a:moveTo>
                  <a:lnTo>
                    <a:pt x="2335" y="3560"/>
                  </a:lnTo>
                  <a:cubicBezTo>
                    <a:pt x="2335" y="3667"/>
                    <a:pt x="2239" y="3751"/>
                    <a:pt x="2132" y="3751"/>
                  </a:cubicBezTo>
                  <a:lnTo>
                    <a:pt x="1942" y="3751"/>
                  </a:lnTo>
                  <a:lnTo>
                    <a:pt x="1942" y="3203"/>
                  </a:lnTo>
                  <a:close/>
                  <a:moveTo>
                    <a:pt x="6180" y="3179"/>
                  </a:moveTo>
                  <a:lnTo>
                    <a:pt x="6180" y="3548"/>
                  </a:lnTo>
                  <a:cubicBezTo>
                    <a:pt x="6180" y="3834"/>
                    <a:pt x="6418" y="4072"/>
                    <a:pt x="6704" y="4072"/>
                  </a:cubicBezTo>
                  <a:lnTo>
                    <a:pt x="6978" y="4072"/>
                  </a:lnTo>
                  <a:cubicBezTo>
                    <a:pt x="7049" y="4072"/>
                    <a:pt x="7121" y="4096"/>
                    <a:pt x="7180" y="4155"/>
                  </a:cubicBezTo>
                  <a:cubicBezTo>
                    <a:pt x="7240" y="4215"/>
                    <a:pt x="7252" y="4286"/>
                    <a:pt x="7252" y="4370"/>
                  </a:cubicBezTo>
                  <a:cubicBezTo>
                    <a:pt x="7240" y="4501"/>
                    <a:pt x="7109" y="4620"/>
                    <a:pt x="6954" y="4620"/>
                  </a:cubicBezTo>
                  <a:lnTo>
                    <a:pt x="6883" y="4620"/>
                  </a:lnTo>
                  <a:lnTo>
                    <a:pt x="6883" y="4608"/>
                  </a:lnTo>
                  <a:cubicBezTo>
                    <a:pt x="6883" y="4513"/>
                    <a:pt x="6811" y="4441"/>
                    <a:pt x="6716" y="4441"/>
                  </a:cubicBezTo>
                  <a:cubicBezTo>
                    <a:pt x="6633" y="4441"/>
                    <a:pt x="6561" y="4513"/>
                    <a:pt x="6561" y="4608"/>
                  </a:cubicBezTo>
                  <a:cubicBezTo>
                    <a:pt x="6561" y="4810"/>
                    <a:pt x="6526" y="5001"/>
                    <a:pt x="6466" y="5203"/>
                  </a:cubicBezTo>
                  <a:cubicBezTo>
                    <a:pt x="6383" y="4977"/>
                    <a:pt x="6121" y="4798"/>
                    <a:pt x="5847" y="4798"/>
                  </a:cubicBezTo>
                  <a:lnTo>
                    <a:pt x="3013" y="4798"/>
                  </a:lnTo>
                  <a:cubicBezTo>
                    <a:pt x="2727" y="4798"/>
                    <a:pt x="2489" y="4965"/>
                    <a:pt x="2370" y="5203"/>
                  </a:cubicBezTo>
                  <a:cubicBezTo>
                    <a:pt x="2311" y="5001"/>
                    <a:pt x="2287" y="4810"/>
                    <a:pt x="2287" y="4608"/>
                  </a:cubicBezTo>
                  <a:cubicBezTo>
                    <a:pt x="2287" y="4513"/>
                    <a:pt x="2215" y="4441"/>
                    <a:pt x="2120" y="4441"/>
                  </a:cubicBezTo>
                  <a:cubicBezTo>
                    <a:pt x="2037" y="4441"/>
                    <a:pt x="1954" y="4513"/>
                    <a:pt x="1954" y="4608"/>
                  </a:cubicBezTo>
                  <a:lnTo>
                    <a:pt x="1954" y="4620"/>
                  </a:lnTo>
                  <a:lnTo>
                    <a:pt x="1858" y="4620"/>
                  </a:lnTo>
                  <a:cubicBezTo>
                    <a:pt x="1775" y="4620"/>
                    <a:pt x="1704" y="4584"/>
                    <a:pt x="1644" y="4524"/>
                  </a:cubicBezTo>
                  <a:cubicBezTo>
                    <a:pt x="1584" y="4465"/>
                    <a:pt x="1573" y="4394"/>
                    <a:pt x="1573" y="4322"/>
                  </a:cubicBezTo>
                  <a:cubicBezTo>
                    <a:pt x="1584" y="4191"/>
                    <a:pt x="1715" y="4072"/>
                    <a:pt x="1870" y="4072"/>
                  </a:cubicBezTo>
                  <a:lnTo>
                    <a:pt x="2108" y="4072"/>
                  </a:lnTo>
                  <a:cubicBezTo>
                    <a:pt x="2394" y="4072"/>
                    <a:pt x="2632" y="3834"/>
                    <a:pt x="2632" y="3548"/>
                  </a:cubicBezTo>
                  <a:lnTo>
                    <a:pt x="2632" y="3179"/>
                  </a:lnTo>
                  <a:close/>
                  <a:moveTo>
                    <a:pt x="2013" y="5108"/>
                  </a:moveTo>
                  <a:cubicBezTo>
                    <a:pt x="2073" y="5394"/>
                    <a:pt x="2180" y="5656"/>
                    <a:pt x="2335" y="5894"/>
                  </a:cubicBezTo>
                  <a:lnTo>
                    <a:pt x="2335" y="7108"/>
                  </a:lnTo>
                  <a:cubicBezTo>
                    <a:pt x="2335" y="7251"/>
                    <a:pt x="2346" y="7382"/>
                    <a:pt x="2370" y="7537"/>
                  </a:cubicBezTo>
                  <a:lnTo>
                    <a:pt x="1215" y="7846"/>
                  </a:lnTo>
                  <a:cubicBezTo>
                    <a:pt x="1168" y="7727"/>
                    <a:pt x="1120" y="7477"/>
                    <a:pt x="1346" y="7180"/>
                  </a:cubicBezTo>
                  <a:cubicBezTo>
                    <a:pt x="1596" y="6822"/>
                    <a:pt x="1620" y="6584"/>
                    <a:pt x="1620" y="6239"/>
                  </a:cubicBezTo>
                  <a:lnTo>
                    <a:pt x="1620" y="6156"/>
                  </a:lnTo>
                  <a:cubicBezTo>
                    <a:pt x="1632" y="5763"/>
                    <a:pt x="1715" y="5608"/>
                    <a:pt x="1834" y="5429"/>
                  </a:cubicBezTo>
                  <a:cubicBezTo>
                    <a:pt x="1894" y="5346"/>
                    <a:pt x="1954" y="5239"/>
                    <a:pt x="2013" y="5108"/>
                  </a:cubicBezTo>
                  <a:close/>
                  <a:moveTo>
                    <a:pt x="6871" y="5084"/>
                  </a:moveTo>
                  <a:cubicBezTo>
                    <a:pt x="6918" y="5215"/>
                    <a:pt x="6990" y="5322"/>
                    <a:pt x="7049" y="5406"/>
                  </a:cubicBezTo>
                  <a:cubicBezTo>
                    <a:pt x="7168" y="5584"/>
                    <a:pt x="7252" y="5751"/>
                    <a:pt x="7276" y="6120"/>
                  </a:cubicBezTo>
                  <a:lnTo>
                    <a:pt x="7276" y="6215"/>
                  </a:lnTo>
                  <a:cubicBezTo>
                    <a:pt x="7276" y="6549"/>
                    <a:pt x="7288" y="6787"/>
                    <a:pt x="7538" y="7144"/>
                  </a:cubicBezTo>
                  <a:cubicBezTo>
                    <a:pt x="7728" y="7477"/>
                    <a:pt x="7704" y="7727"/>
                    <a:pt x="7657" y="7846"/>
                  </a:cubicBezTo>
                  <a:lnTo>
                    <a:pt x="6514" y="7501"/>
                  </a:lnTo>
                  <a:cubicBezTo>
                    <a:pt x="6537" y="7370"/>
                    <a:pt x="6561" y="7227"/>
                    <a:pt x="6561" y="7072"/>
                  </a:cubicBezTo>
                  <a:lnTo>
                    <a:pt x="6561" y="5870"/>
                  </a:lnTo>
                  <a:cubicBezTo>
                    <a:pt x="6704" y="5632"/>
                    <a:pt x="6811" y="5358"/>
                    <a:pt x="6871" y="5084"/>
                  </a:cubicBezTo>
                  <a:close/>
                  <a:moveTo>
                    <a:pt x="5847" y="5120"/>
                  </a:moveTo>
                  <a:cubicBezTo>
                    <a:pt x="6049" y="5120"/>
                    <a:pt x="6216" y="5286"/>
                    <a:pt x="6216" y="5501"/>
                  </a:cubicBezTo>
                  <a:lnTo>
                    <a:pt x="6216" y="7084"/>
                  </a:lnTo>
                  <a:cubicBezTo>
                    <a:pt x="6216" y="8073"/>
                    <a:pt x="5406" y="8870"/>
                    <a:pt x="4430" y="8870"/>
                  </a:cubicBezTo>
                  <a:cubicBezTo>
                    <a:pt x="3442" y="8870"/>
                    <a:pt x="2644" y="8073"/>
                    <a:pt x="2644" y="7084"/>
                  </a:cubicBezTo>
                  <a:lnTo>
                    <a:pt x="2644" y="5501"/>
                  </a:lnTo>
                  <a:cubicBezTo>
                    <a:pt x="2644" y="5286"/>
                    <a:pt x="2811" y="5120"/>
                    <a:pt x="3013" y="5120"/>
                  </a:cubicBezTo>
                  <a:close/>
                  <a:moveTo>
                    <a:pt x="4442" y="0"/>
                  </a:moveTo>
                  <a:cubicBezTo>
                    <a:pt x="3823" y="0"/>
                    <a:pt x="3239" y="179"/>
                    <a:pt x="2763" y="536"/>
                  </a:cubicBezTo>
                  <a:cubicBezTo>
                    <a:pt x="2335" y="857"/>
                    <a:pt x="2001" y="1286"/>
                    <a:pt x="1858" y="1774"/>
                  </a:cubicBezTo>
                  <a:lnTo>
                    <a:pt x="1799" y="1774"/>
                  </a:lnTo>
                  <a:cubicBezTo>
                    <a:pt x="1596" y="1774"/>
                    <a:pt x="1453" y="1929"/>
                    <a:pt x="1453" y="2119"/>
                  </a:cubicBezTo>
                  <a:lnTo>
                    <a:pt x="1453" y="2834"/>
                  </a:lnTo>
                  <a:cubicBezTo>
                    <a:pt x="1453" y="2965"/>
                    <a:pt x="1525" y="3072"/>
                    <a:pt x="1632" y="3131"/>
                  </a:cubicBezTo>
                  <a:lnTo>
                    <a:pt x="1632" y="3786"/>
                  </a:lnTo>
                  <a:cubicBezTo>
                    <a:pt x="1442" y="3870"/>
                    <a:pt x="1299" y="4048"/>
                    <a:pt x="1275" y="4263"/>
                  </a:cubicBezTo>
                  <a:cubicBezTo>
                    <a:pt x="1263" y="4441"/>
                    <a:pt x="1323" y="4608"/>
                    <a:pt x="1418" y="4739"/>
                  </a:cubicBezTo>
                  <a:cubicBezTo>
                    <a:pt x="1501" y="4822"/>
                    <a:pt x="1620" y="4882"/>
                    <a:pt x="1715" y="4917"/>
                  </a:cubicBezTo>
                  <a:cubicBezTo>
                    <a:pt x="1680" y="5036"/>
                    <a:pt x="1632" y="5120"/>
                    <a:pt x="1561" y="5227"/>
                  </a:cubicBezTo>
                  <a:cubicBezTo>
                    <a:pt x="1442" y="5417"/>
                    <a:pt x="1287" y="5644"/>
                    <a:pt x="1275" y="6120"/>
                  </a:cubicBezTo>
                  <a:lnTo>
                    <a:pt x="1275" y="6227"/>
                  </a:lnTo>
                  <a:cubicBezTo>
                    <a:pt x="1275" y="6549"/>
                    <a:pt x="1263" y="6715"/>
                    <a:pt x="1061" y="6989"/>
                  </a:cubicBezTo>
                  <a:cubicBezTo>
                    <a:pt x="763" y="7382"/>
                    <a:pt x="811" y="7739"/>
                    <a:pt x="882" y="7942"/>
                  </a:cubicBezTo>
                  <a:cubicBezTo>
                    <a:pt x="370" y="8084"/>
                    <a:pt x="1" y="8573"/>
                    <a:pt x="1" y="9108"/>
                  </a:cubicBezTo>
                  <a:lnTo>
                    <a:pt x="1" y="11144"/>
                  </a:lnTo>
                  <a:cubicBezTo>
                    <a:pt x="1" y="11240"/>
                    <a:pt x="84" y="11311"/>
                    <a:pt x="168" y="11311"/>
                  </a:cubicBezTo>
                  <a:cubicBezTo>
                    <a:pt x="263" y="11311"/>
                    <a:pt x="334" y="11240"/>
                    <a:pt x="334" y="11144"/>
                  </a:cubicBezTo>
                  <a:lnTo>
                    <a:pt x="334" y="9108"/>
                  </a:lnTo>
                  <a:cubicBezTo>
                    <a:pt x="334" y="8704"/>
                    <a:pt x="596" y="8370"/>
                    <a:pt x="977" y="8251"/>
                  </a:cubicBezTo>
                  <a:lnTo>
                    <a:pt x="1596" y="8073"/>
                  </a:lnTo>
                  <a:lnTo>
                    <a:pt x="1596" y="11144"/>
                  </a:lnTo>
                  <a:cubicBezTo>
                    <a:pt x="1596" y="11240"/>
                    <a:pt x="1668" y="11311"/>
                    <a:pt x="1763" y="11311"/>
                  </a:cubicBezTo>
                  <a:cubicBezTo>
                    <a:pt x="1846" y="11311"/>
                    <a:pt x="1930" y="11240"/>
                    <a:pt x="1930" y="11144"/>
                  </a:cubicBezTo>
                  <a:lnTo>
                    <a:pt x="1930" y="7977"/>
                  </a:lnTo>
                  <a:lnTo>
                    <a:pt x="2430" y="7834"/>
                  </a:lnTo>
                  <a:cubicBezTo>
                    <a:pt x="2442" y="7858"/>
                    <a:pt x="2466" y="7906"/>
                    <a:pt x="2477" y="7930"/>
                  </a:cubicBezTo>
                  <a:lnTo>
                    <a:pt x="2477" y="11168"/>
                  </a:lnTo>
                  <a:cubicBezTo>
                    <a:pt x="2477" y="11251"/>
                    <a:pt x="2549" y="11323"/>
                    <a:pt x="2644" y="11323"/>
                  </a:cubicBezTo>
                  <a:cubicBezTo>
                    <a:pt x="2727" y="11323"/>
                    <a:pt x="2799" y="11251"/>
                    <a:pt x="2799" y="11168"/>
                  </a:cubicBezTo>
                  <a:lnTo>
                    <a:pt x="2799" y="8465"/>
                  </a:lnTo>
                  <a:cubicBezTo>
                    <a:pt x="3192" y="8918"/>
                    <a:pt x="3775" y="9216"/>
                    <a:pt x="4406" y="9216"/>
                  </a:cubicBezTo>
                  <a:cubicBezTo>
                    <a:pt x="5323" y="9216"/>
                    <a:pt x="6097" y="8644"/>
                    <a:pt x="6395" y="7846"/>
                  </a:cubicBezTo>
                  <a:lnTo>
                    <a:pt x="6895" y="7989"/>
                  </a:lnTo>
                  <a:lnTo>
                    <a:pt x="6895" y="11168"/>
                  </a:lnTo>
                  <a:cubicBezTo>
                    <a:pt x="6895" y="11251"/>
                    <a:pt x="6966" y="11323"/>
                    <a:pt x="7061" y="11323"/>
                  </a:cubicBezTo>
                  <a:cubicBezTo>
                    <a:pt x="7145" y="11323"/>
                    <a:pt x="7228" y="11251"/>
                    <a:pt x="7228" y="11168"/>
                  </a:cubicBezTo>
                  <a:lnTo>
                    <a:pt x="7228" y="8084"/>
                  </a:lnTo>
                  <a:lnTo>
                    <a:pt x="7847" y="8263"/>
                  </a:lnTo>
                  <a:cubicBezTo>
                    <a:pt x="8216" y="8370"/>
                    <a:pt x="8490" y="8727"/>
                    <a:pt x="8490" y="9120"/>
                  </a:cubicBezTo>
                  <a:lnTo>
                    <a:pt x="8490" y="11168"/>
                  </a:lnTo>
                  <a:cubicBezTo>
                    <a:pt x="8490" y="11251"/>
                    <a:pt x="8562" y="11323"/>
                    <a:pt x="8657" y="11323"/>
                  </a:cubicBezTo>
                  <a:cubicBezTo>
                    <a:pt x="8740" y="11323"/>
                    <a:pt x="8812" y="11251"/>
                    <a:pt x="8812" y="11168"/>
                  </a:cubicBezTo>
                  <a:lnTo>
                    <a:pt x="8812" y="9120"/>
                  </a:lnTo>
                  <a:cubicBezTo>
                    <a:pt x="8847" y="8573"/>
                    <a:pt x="8490" y="8096"/>
                    <a:pt x="7966" y="7953"/>
                  </a:cubicBezTo>
                  <a:cubicBezTo>
                    <a:pt x="8026" y="7763"/>
                    <a:pt x="8085" y="7406"/>
                    <a:pt x="7788" y="7001"/>
                  </a:cubicBezTo>
                  <a:cubicBezTo>
                    <a:pt x="7597" y="6727"/>
                    <a:pt x="7597" y="6572"/>
                    <a:pt x="7585" y="6239"/>
                  </a:cubicBezTo>
                  <a:lnTo>
                    <a:pt x="7585" y="6132"/>
                  </a:lnTo>
                  <a:cubicBezTo>
                    <a:pt x="7573" y="5656"/>
                    <a:pt x="7430" y="5441"/>
                    <a:pt x="7299" y="5239"/>
                  </a:cubicBezTo>
                  <a:cubicBezTo>
                    <a:pt x="7240" y="5144"/>
                    <a:pt x="7180" y="5048"/>
                    <a:pt x="7133" y="4929"/>
                  </a:cubicBezTo>
                  <a:cubicBezTo>
                    <a:pt x="7371" y="4870"/>
                    <a:pt x="7573" y="4667"/>
                    <a:pt x="7597" y="4405"/>
                  </a:cubicBezTo>
                  <a:cubicBezTo>
                    <a:pt x="7609" y="4227"/>
                    <a:pt x="7549" y="4072"/>
                    <a:pt x="7442" y="3929"/>
                  </a:cubicBezTo>
                  <a:cubicBezTo>
                    <a:pt x="7383" y="3870"/>
                    <a:pt x="7323" y="3834"/>
                    <a:pt x="7252" y="3786"/>
                  </a:cubicBezTo>
                  <a:lnTo>
                    <a:pt x="7252" y="3131"/>
                  </a:lnTo>
                  <a:cubicBezTo>
                    <a:pt x="7359" y="3072"/>
                    <a:pt x="7430" y="2965"/>
                    <a:pt x="7430" y="2834"/>
                  </a:cubicBezTo>
                  <a:lnTo>
                    <a:pt x="7430" y="2119"/>
                  </a:lnTo>
                  <a:cubicBezTo>
                    <a:pt x="7430" y="1929"/>
                    <a:pt x="7288" y="1774"/>
                    <a:pt x="7097" y="1774"/>
                  </a:cubicBezTo>
                  <a:lnTo>
                    <a:pt x="7026" y="1774"/>
                  </a:lnTo>
                  <a:cubicBezTo>
                    <a:pt x="6871" y="1298"/>
                    <a:pt x="6549" y="857"/>
                    <a:pt x="6121" y="536"/>
                  </a:cubicBezTo>
                  <a:cubicBezTo>
                    <a:pt x="5644" y="179"/>
                    <a:pt x="5049" y="0"/>
                    <a:pt x="4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4" name="Google Shape;14394;p89"/>
            <p:cNvSpPr/>
            <p:nvPr/>
          </p:nvSpPr>
          <p:spPr>
            <a:xfrm>
              <a:off x="6888933" y="2249319"/>
              <a:ext cx="10201" cy="78091"/>
            </a:xfrm>
            <a:custGeom>
              <a:avLst/>
              <a:gdLst/>
              <a:ahLst/>
              <a:cxnLst/>
              <a:rect l="l" t="t" r="r" b="b"/>
              <a:pathLst>
                <a:path w="322" h="2465" extrusionOk="0">
                  <a:moveTo>
                    <a:pt x="167" y="0"/>
                  </a:moveTo>
                  <a:cubicBezTo>
                    <a:pt x="72" y="0"/>
                    <a:pt x="0" y="84"/>
                    <a:pt x="0" y="167"/>
                  </a:cubicBezTo>
                  <a:lnTo>
                    <a:pt x="0" y="2298"/>
                  </a:lnTo>
                  <a:cubicBezTo>
                    <a:pt x="0" y="2381"/>
                    <a:pt x="72" y="2465"/>
                    <a:pt x="167" y="2465"/>
                  </a:cubicBezTo>
                  <a:cubicBezTo>
                    <a:pt x="250" y="2465"/>
                    <a:pt x="322" y="2381"/>
                    <a:pt x="322" y="2298"/>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5" name="Google Shape;14395;p89"/>
            <p:cNvSpPr/>
            <p:nvPr/>
          </p:nvSpPr>
          <p:spPr>
            <a:xfrm>
              <a:off x="6793133" y="2075364"/>
              <a:ext cx="22651" cy="13306"/>
            </a:xfrm>
            <a:custGeom>
              <a:avLst/>
              <a:gdLst/>
              <a:ahLst/>
              <a:cxnLst/>
              <a:rect l="l" t="t" r="r" b="b"/>
              <a:pathLst>
                <a:path w="715" h="420" extrusionOk="0">
                  <a:moveTo>
                    <a:pt x="517" y="1"/>
                  </a:moveTo>
                  <a:cubicBezTo>
                    <a:pt x="508" y="1"/>
                    <a:pt x="498" y="1"/>
                    <a:pt x="488" y="2"/>
                  </a:cubicBezTo>
                  <a:lnTo>
                    <a:pt x="131" y="98"/>
                  </a:lnTo>
                  <a:cubicBezTo>
                    <a:pt x="48" y="122"/>
                    <a:pt x="0" y="217"/>
                    <a:pt x="12" y="300"/>
                  </a:cubicBezTo>
                  <a:cubicBezTo>
                    <a:pt x="36" y="372"/>
                    <a:pt x="107" y="419"/>
                    <a:pt x="179" y="419"/>
                  </a:cubicBezTo>
                  <a:lnTo>
                    <a:pt x="226" y="419"/>
                  </a:lnTo>
                  <a:lnTo>
                    <a:pt x="584" y="336"/>
                  </a:lnTo>
                  <a:cubicBezTo>
                    <a:pt x="667" y="300"/>
                    <a:pt x="715" y="217"/>
                    <a:pt x="703" y="122"/>
                  </a:cubicBezTo>
                  <a:cubicBezTo>
                    <a:pt x="671" y="47"/>
                    <a:pt x="600" y="1"/>
                    <a:pt x="5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6" name="Google Shape;14396;p89"/>
            <p:cNvSpPr/>
            <p:nvPr/>
          </p:nvSpPr>
          <p:spPr>
            <a:xfrm>
              <a:off x="6859502" y="2075649"/>
              <a:ext cx="23792" cy="13401"/>
            </a:xfrm>
            <a:custGeom>
              <a:avLst/>
              <a:gdLst/>
              <a:ahLst/>
              <a:cxnLst/>
              <a:rect l="l" t="t" r="r" b="b"/>
              <a:pathLst>
                <a:path w="751" h="423" extrusionOk="0">
                  <a:moveTo>
                    <a:pt x="201" y="0"/>
                  </a:moveTo>
                  <a:cubicBezTo>
                    <a:pt x="128" y="0"/>
                    <a:pt x="57" y="54"/>
                    <a:pt x="36" y="124"/>
                  </a:cubicBezTo>
                  <a:cubicBezTo>
                    <a:pt x="1" y="220"/>
                    <a:pt x="60" y="303"/>
                    <a:pt x="155" y="339"/>
                  </a:cubicBezTo>
                  <a:lnTo>
                    <a:pt x="513" y="422"/>
                  </a:lnTo>
                  <a:lnTo>
                    <a:pt x="548" y="422"/>
                  </a:lnTo>
                  <a:cubicBezTo>
                    <a:pt x="632" y="422"/>
                    <a:pt x="691" y="386"/>
                    <a:pt x="715" y="303"/>
                  </a:cubicBezTo>
                  <a:cubicBezTo>
                    <a:pt x="751" y="220"/>
                    <a:pt x="691" y="124"/>
                    <a:pt x="596" y="101"/>
                  </a:cubicBezTo>
                  <a:lnTo>
                    <a:pt x="239" y="5"/>
                  </a:lnTo>
                  <a:cubicBezTo>
                    <a:pt x="226" y="2"/>
                    <a:pt x="213" y="0"/>
                    <a:pt x="2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97" name="Google Shape;14397;p89"/>
          <p:cNvGrpSpPr/>
          <p:nvPr/>
        </p:nvGrpSpPr>
        <p:grpSpPr>
          <a:xfrm>
            <a:off x="6248839" y="1792537"/>
            <a:ext cx="280273" cy="358744"/>
            <a:chOff x="6248839" y="1967937"/>
            <a:chExt cx="280273" cy="358744"/>
          </a:xfrm>
        </p:grpSpPr>
        <p:sp>
          <p:nvSpPr>
            <p:cNvPr id="14398" name="Google Shape;14398;p89"/>
            <p:cNvSpPr/>
            <p:nvPr/>
          </p:nvSpPr>
          <p:spPr>
            <a:xfrm>
              <a:off x="6383859" y="2316449"/>
              <a:ext cx="10613" cy="10233"/>
            </a:xfrm>
            <a:custGeom>
              <a:avLst/>
              <a:gdLst/>
              <a:ahLst/>
              <a:cxnLst/>
              <a:rect l="l" t="t" r="r" b="b"/>
              <a:pathLst>
                <a:path w="335" h="323" extrusionOk="0">
                  <a:moveTo>
                    <a:pt x="168" y="1"/>
                  </a:moveTo>
                  <a:cubicBezTo>
                    <a:pt x="72" y="1"/>
                    <a:pt x="1" y="72"/>
                    <a:pt x="1" y="167"/>
                  </a:cubicBezTo>
                  <a:cubicBezTo>
                    <a:pt x="1" y="251"/>
                    <a:pt x="72" y="322"/>
                    <a:pt x="168" y="322"/>
                  </a:cubicBezTo>
                  <a:cubicBezTo>
                    <a:pt x="251" y="322"/>
                    <a:pt x="334" y="251"/>
                    <a:pt x="334" y="167"/>
                  </a:cubicBezTo>
                  <a:cubicBezTo>
                    <a:pt x="334"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9" name="Google Shape;14399;p89"/>
            <p:cNvSpPr/>
            <p:nvPr/>
          </p:nvSpPr>
          <p:spPr>
            <a:xfrm>
              <a:off x="6248839" y="1967937"/>
              <a:ext cx="280273" cy="358364"/>
            </a:xfrm>
            <a:custGeom>
              <a:avLst/>
              <a:gdLst/>
              <a:ahLst/>
              <a:cxnLst/>
              <a:rect l="l" t="t" r="r" b="b"/>
              <a:pathLst>
                <a:path w="8847" h="11312" extrusionOk="0">
                  <a:moveTo>
                    <a:pt x="4001" y="357"/>
                  </a:moveTo>
                  <a:cubicBezTo>
                    <a:pt x="4156" y="357"/>
                    <a:pt x="4311" y="476"/>
                    <a:pt x="4358" y="643"/>
                  </a:cubicBezTo>
                  <a:lnTo>
                    <a:pt x="4430" y="953"/>
                  </a:lnTo>
                  <a:cubicBezTo>
                    <a:pt x="4442" y="1024"/>
                    <a:pt x="4513" y="1072"/>
                    <a:pt x="4596" y="1072"/>
                  </a:cubicBezTo>
                  <a:lnTo>
                    <a:pt x="4632" y="1072"/>
                  </a:lnTo>
                  <a:cubicBezTo>
                    <a:pt x="4727" y="1060"/>
                    <a:pt x="4787" y="953"/>
                    <a:pt x="4751" y="881"/>
                  </a:cubicBezTo>
                  <a:lnTo>
                    <a:pt x="4680" y="560"/>
                  </a:lnTo>
                  <a:cubicBezTo>
                    <a:pt x="4668" y="488"/>
                    <a:pt x="4632" y="429"/>
                    <a:pt x="4596" y="369"/>
                  </a:cubicBezTo>
                  <a:lnTo>
                    <a:pt x="5549" y="369"/>
                  </a:lnTo>
                  <a:cubicBezTo>
                    <a:pt x="5942" y="369"/>
                    <a:pt x="6299" y="643"/>
                    <a:pt x="6406" y="1036"/>
                  </a:cubicBezTo>
                  <a:lnTo>
                    <a:pt x="6656" y="1989"/>
                  </a:lnTo>
                  <a:lnTo>
                    <a:pt x="6001" y="1989"/>
                  </a:lnTo>
                  <a:cubicBezTo>
                    <a:pt x="5918" y="1989"/>
                    <a:pt x="5846" y="2072"/>
                    <a:pt x="5846" y="2155"/>
                  </a:cubicBezTo>
                  <a:cubicBezTo>
                    <a:pt x="5846" y="2250"/>
                    <a:pt x="5918" y="2322"/>
                    <a:pt x="6001" y="2322"/>
                  </a:cubicBezTo>
                  <a:lnTo>
                    <a:pt x="6751" y="2322"/>
                  </a:lnTo>
                  <a:lnTo>
                    <a:pt x="6858" y="2691"/>
                  </a:lnTo>
                  <a:lnTo>
                    <a:pt x="1977" y="2691"/>
                  </a:lnTo>
                  <a:lnTo>
                    <a:pt x="2096" y="2310"/>
                  </a:lnTo>
                  <a:lnTo>
                    <a:pt x="5311" y="2310"/>
                  </a:lnTo>
                  <a:cubicBezTo>
                    <a:pt x="5394" y="2310"/>
                    <a:pt x="5465" y="2239"/>
                    <a:pt x="5465" y="2143"/>
                  </a:cubicBezTo>
                  <a:cubicBezTo>
                    <a:pt x="5465" y="2048"/>
                    <a:pt x="5394" y="1977"/>
                    <a:pt x="5311" y="1977"/>
                  </a:cubicBezTo>
                  <a:lnTo>
                    <a:pt x="2167" y="1977"/>
                  </a:lnTo>
                  <a:lnTo>
                    <a:pt x="2417" y="1024"/>
                  </a:lnTo>
                  <a:cubicBezTo>
                    <a:pt x="2525" y="643"/>
                    <a:pt x="2882" y="357"/>
                    <a:pt x="3287" y="357"/>
                  </a:cubicBezTo>
                  <a:close/>
                  <a:moveTo>
                    <a:pt x="2310" y="3024"/>
                  </a:moveTo>
                  <a:lnTo>
                    <a:pt x="2310" y="3572"/>
                  </a:lnTo>
                  <a:lnTo>
                    <a:pt x="1941" y="3572"/>
                  </a:lnTo>
                  <a:lnTo>
                    <a:pt x="1941" y="3024"/>
                  </a:lnTo>
                  <a:close/>
                  <a:moveTo>
                    <a:pt x="6918" y="3024"/>
                  </a:moveTo>
                  <a:lnTo>
                    <a:pt x="6918" y="3572"/>
                  </a:lnTo>
                  <a:lnTo>
                    <a:pt x="6537" y="3572"/>
                  </a:lnTo>
                  <a:lnTo>
                    <a:pt x="6537" y="3024"/>
                  </a:lnTo>
                  <a:close/>
                  <a:moveTo>
                    <a:pt x="6204" y="3024"/>
                  </a:moveTo>
                  <a:lnTo>
                    <a:pt x="6204" y="3572"/>
                  </a:lnTo>
                  <a:lnTo>
                    <a:pt x="6168" y="3572"/>
                  </a:lnTo>
                  <a:lnTo>
                    <a:pt x="6168" y="3560"/>
                  </a:lnTo>
                  <a:cubicBezTo>
                    <a:pt x="6180" y="3465"/>
                    <a:pt x="6108" y="3393"/>
                    <a:pt x="6025" y="3393"/>
                  </a:cubicBezTo>
                  <a:lnTo>
                    <a:pt x="4787" y="3393"/>
                  </a:lnTo>
                  <a:cubicBezTo>
                    <a:pt x="4692" y="3393"/>
                    <a:pt x="4620" y="3465"/>
                    <a:pt x="4620" y="3560"/>
                  </a:cubicBezTo>
                  <a:lnTo>
                    <a:pt x="4620" y="3608"/>
                  </a:lnTo>
                  <a:cubicBezTo>
                    <a:pt x="4561" y="3572"/>
                    <a:pt x="4501" y="3572"/>
                    <a:pt x="4430" y="3572"/>
                  </a:cubicBezTo>
                  <a:cubicBezTo>
                    <a:pt x="4358" y="3572"/>
                    <a:pt x="4299" y="3584"/>
                    <a:pt x="4239" y="3608"/>
                  </a:cubicBezTo>
                  <a:lnTo>
                    <a:pt x="4239" y="3560"/>
                  </a:lnTo>
                  <a:cubicBezTo>
                    <a:pt x="4239" y="3465"/>
                    <a:pt x="4156" y="3393"/>
                    <a:pt x="4072" y="3393"/>
                  </a:cubicBezTo>
                  <a:lnTo>
                    <a:pt x="2834" y="3393"/>
                  </a:lnTo>
                  <a:cubicBezTo>
                    <a:pt x="2751" y="3393"/>
                    <a:pt x="2667" y="3465"/>
                    <a:pt x="2667" y="3560"/>
                  </a:cubicBezTo>
                  <a:lnTo>
                    <a:pt x="2667" y="3572"/>
                  </a:lnTo>
                  <a:lnTo>
                    <a:pt x="2644" y="3572"/>
                  </a:lnTo>
                  <a:lnTo>
                    <a:pt x="2644" y="3024"/>
                  </a:lnTo>
                  <a:close/>
                  <a:moveTo>
                    <a:pt x="3894" y="3727"/>
                  </a:moveTo>
                  <a:lnTo>
                    <a:pt x="3894" y="4096"/>
                  </a:lnTo>
                  <a:cubicBezTo>
                    <a:pt x="3894" y="4203"/>
                    <a:pt x="3799" y="4286"/>
                    <a:pt x="3703" y="4286"/>
                  </a:cubicBezTo>
                  <a:lnTo>
                    <a:pt x="3168" y="4286"/>
                  </a:lnTo>
                  <a:cubicBezTo>
                    <a:pt x="3060" y="4286"/>
                    <a:pt x="2965" y="4203"/>
                    <a:pt x="2965" y="4096"/>
                  </a:cubicBezTo>
                  <a:lnTo>
                    <a:pt x="2965" y="3727"/>
                  </a:lnTo>
                  <a:lnTo>
                    <a:pt x="3287" y="3727"/>
                  </a:lnTo>
                  <a:lnTo>
                    <a:pt x="3287" y="3739"/>
                  </a:lnTo>
                  <a:lnTo>
                    <a:pt x="3287" y="3917"/>
                  </a:lnTo>
                  <a:cubicBezTo>
                    <a:pt x="3287" y="4001"/>
                    <a:pt x="3358" y="4084"/>
                    <a:pt x="3441" y="4084"/>
                  </a:cubicBezTo>
                  <a:cubicBezTo>
                    <a:pt x="3537" y="4084"/>
                    <a:pt x="3608" y="4001"/>
                    <a:pt x="3608" y="3917"/>
                  </a:cubicBezTo>
                  <a:lnTo>
                    <a:pt x="3608" y="3739"/>
                  </a:lnTo>
                  <a:lnTo>
                    <a:pt x="3608" y="3727"/>
                  </a:lnTo>
                  <a:close/>
                  <a:moveTo>
                    <a:pt x="5858" y="3727"/>
                  </a:moveTo>
                  <a:lnTo>
                    <a:pt x="5858" y="4096"/>
                  </a:lnTo>
                  <a:cubicBezTo>
                    <a:pt x="5858" y="4203"/>
                    <a:pt x="5763" y="4286"/>
                    <a:pt x="5668" y="4286"/>
                  </a:cubicBezTo>
                  <a:lnTo>
                    <a:pt x="5132" y="4286"/>
                  </a:lnTo>
                  <a:cubicBezTo>
                    <a:pt x="5025" y="4286"/>
                    <a:pt x="4930" y="4203"/>
                    <a:pt x="4930" y="4096"/>
                  </a:cubicBezTo>
                  <a:lnTo>
                    <a:pt x="4930" y="3727"/>
                  </a:lnTo>
                  <a:lnTo>
                    <a:pt x="5215" y="3727"/>
                  </a:lnTo>
                  <a:lnTo>
                    <a:pt x="5215" y="3739"/>
                  </a:lnTo>
                  <a:lnTo>
                    <a:pt x="5215" y="3917"/>
                  </a:lnTo>
                  <a:cubicBezTo>
                    <a:pt x="5227" y="4001"/>
                    <a:pt x="5311" y="4084"/>
                    <a:pt x="5406" y="4084"/>
                  </a:cubicBezTo>
                  <a:cubicBezTo>
                    <a:pt x="5501" y="4084"/>
                    <a:pt x="5573" y="4001"/>
                    <a:pt x="5573" y="3917"/>
                  </a:cubicBezTo>
                  <a:lnTo>
                    <a:pt x="5573" y="3739"/>
                  </a:lnTo>
                  <a:lnTo>
                    <a:pt x="5573" y="3727"/>
                  </a:lnTo>
                  <a:close/>
                  <a:moveTo>
                    <a:pt x="7013" y="3917"/>
                  </a:moveTo>
                  <a:cubicBezTo>
                    <a:pt x="7085" y="3917"/>
                    <a:pt x="7168" y="3941"/>
                    <a:pt x="7228" y="4001"/>
                  </a:cubicBezTo>
                  <a:cubicBezTo>
                    <a:pt x="7287" y="4060"/>
                    <a:pt x="7299" y="4144"/>
                    <a:pt x="7299" y="4215"/>
                  </a:cubicBezTo>
                  <a:cubicBezTo>
                    <a:pt x="7287" y="4346"/>
                    <a:pt x="7144" y="4465"/>
                    <a:pt x="7001" y="4465"/>
                  </a:cubicBezTo>
                  <a:lnTo>
                    <a:pt x="6930" y="4465"/>
                  </a:lnTo>
                  <a:lnTo>
                    <a:pt x="6930" y="4453"/>
                  </a:lnTo>
                  <a:cubicBezTo>
                    <a:pt x="6930" y="4358"/>
                    <a:pt x="6847" y="4286"/>
                    <a:pt x="6763" y="4286"/>
                  </a:cubicBezTo>
                  <a:cubicBezTo>
                    <a:pt x="6680" y="4286"/>
                    <a:pt x="6597" y="4358"/>
                    <a:pt x="6597" y="4453"/>
                  </a:cubicBezTo>
                  <a:lnTo>
                    <a:pt x="6597" y="4536"/>
                  </a:lnTo>
                  <a:cubicBezTo>
                    <a:pt x="6156" y="4858"/>
                    <a:pt x="5608" y="4941"/>
                    <a:pt x="5418" y="4953"/>
                  </a:cubicBezTo>
                  <a:cubicBezTo>
                    <a:pt x="5311" y="4870"/>
                    <a:pt x="5156" y="4810"/>
                    <a:pt x="4989" y="4810"/>
                  </a:cubicBezTo>
                  <a:lnTo>
                    <a:pt x="3930" y="4810"/>
                  </a:lnTo>
                  <a:cubicBezTo>
                    <a:pt x="3775" y="4810"/>
                    <a:pt x="3620" y="4870"/>
                    <a:pt x="3501" y="4953"/>
                  </a:cubicBezTo>
                  <a:cubicBezTo>
                    <a:pt x="3334" y="4941"/>
                    <a:pt x="2775" y="4858"/>
                    <a:pt x="2322" y="4536"/>
                  </a:cubicBezTo>
                  <a:lnTo>
                    <a:pt x="2322" y="4453"/>
                  </a:lnTo>
                  <a:cubicBezTo>
                    <a:pt x="2298" y="4358"/>
                    <a:pt x="2227" y="4286"/>
                    <a:pt x="2132" y="4286"/>
                  </a:cubicBezTo>
                  <a:cubicBezTo>
                    <a:pt x="2048" y="4286"/>
                    <a:pt x="1977" y="4358"/>
                    <a:pt x="1977" y="4453"/>
                  </a:cubicBezTo>
                  <a:lnTo>
                    <a:pt x="1977" y="4465"/>
                  </a:lnTo>
                  <a:lnTo>
                    <a:pt x="1870" y="4465"/>
                  </a:lnTo>
                  <a:cubicBezTo>
                    <a:pt x="1798" y="4465"/>
                    <a:pt x="1715" y="4441"/>
                    <a:pt x="1655" y="4382"/>
                  </a:cubicBezTo>
                  <a:cubicBezTo>
                    <a:pt x="1596" y="4322"/>
                    <a:pt x="1584" y="4239"/>
                    <a:pt x="1584" y="4167"/>
                  </a:cubicBezTo>
                  <a:cubicBezTo>
                    <a:pt x="1596" y="4036"/>
                    <a:pt x="1739" y="3917"/>
                    <a:pt x="1882" y="3917"/>
                  </a:cubicBezTo>
                  <a:lnTo>
                    <a:pt x="2667" y="3917"/>
                  </a:lnTo>
                  <a:lnTo>
                    <a:pt x="2667" y="4108"/>
                  </a:lnTo>
                  <a:cubicBezTo>
                    <a:pt x="2667" y="4394"/>
                    <a:pt x="2906" y="4632"/>
                    <a:pt x="3191" y="4632"/>
                  </a:cubicBezTo>
                  <a:lnTo>
                    <a:pt x="3727" y="4632"/>
                  </a:lnTo>
                  <a:cubicBezTo>
                    <a:pt x="4013" y="4632"/>
                    <a:pt x="4251" y="4394"/>
                    <a:pt x="4251" y="4108"/>
                  </a:cubicBezTo>
                  <a:cubicBezTo>
                    <a:pt x="4251" y="4001"/>
                    <a:pt x="4334" y="3917"/>
                    <a:pt x="4442" y="3917"/>
                  </a:cubicBezTo>
                  <a:cubicBezTo>
                    <a:pt x="4549" y="3917"/>
                    <a:pt x="4632" y="4001"/>
                    <a:pt x="4632" y="4108"/>
                  </a:cubicBezTo>
                  <a:cubicBezTo>
                    <a:pt x="4632" y="4394"/>
                    <a:pt x="4870" y="4632"/>
                    <a:pt x="5156" y="4632"/>
                  </a:cubicBezTo>
                  <a:lnTo>
                    <a:pt x="5692" y="4632"/>
                  </a:lnTo>
                  <a:cubicBezTo>
                    <a:pt x="5977" y="4632"/>
                    <a:pt x="6216" y="4394"/>
                    <a:pt x="6216" y="4108"/>
                  </a:cubicBezTo>
                  <a:lnTo>
                    <a:pt x="6216" y="3917"/>
                  </a:lnTo>
                  <a:close/>
                  <a:moveTo>
                    <a:pt x="4215" y="5132"/>
                  </a:moveTo>
                  <a:cubicBezTo>
                    <a:pt x="4156" y="5251"/>
                    <a:pt x="4037" y="5334"/>
                    <a:pt x="3894" y="5334"/>
                  </a:cubicBezTo>
                  <a:lnTo>
                    <a:pt x="3560" y="5334"/>
                  </a:lnTo>
                  <a:cubicBezTo>
                    <a:pt x="3620" y="5215"/>
                    <a:pt x="3739" y="5132"/>
                    <a:pt x="3894" y="5132"/>
                  </a:cubicBezTo>
                  <a:close/>
                  <a:moveTo>
                    <a:pt x="5006" y="5152"/>
                  </a:moveTo>
                  <a:cubicBezTo>
                    <a:pt x="5123" y="5152"/>
                    <a:pt x="5234" y="5239"/>
                    <a:pt x="5287" y="5346"/>
                  </a:cubicBezTo>
                  <a:lnTo>
                    <a:pt x="4965" y="5346"/>
                  </a:lnTo>
                  <a:cubicBezTo>
                    <a:pt x="4811" y="5346"/>
                    <a:pt x="4692" y="5275"/>
                    <a:pt x="4632" y="5156"/>
                  </a:cubicBezTo>
                  <a:lnTo>
                    <a:pt x="4965" y="5156"/>
                  </a:lnTo>
                  <a:cubicBezTo>
                    <a:pt x="4979" y="5153"/>
                    <a:pt x="4993" y="5152"/>
                    <a:pt x="5006" y="5152"/>
                  </a:cubicBezTo>
                  <a:close/>
                  <a:moveTo>
                    <a:pt x="6549" y="4941"/>
                  </a:moveTo>
                  <a:lnTo>
                    <a:pt x="6549" y="4941"/>
                  </a:lnTo>
                  <a:cubicBezTo>
                    <a:pt x="6406" y="5965"/>
                    <a:pt x="5513" y="6763"/>
                    <a:pt x="4442" y="6763"/>
                  </a:cubicBezTo>
                  <a:cubicBezTo>
                    <a:pt x="3370" y="6763"/>
                    <a:pt x="2477" y="5965"/>
                    <a:pt x="2334" y="4941"/>
                  </a:cubicBezTo>
                  <a:lnTo>
                    <a:pt x="2334" y="4941"/>
                  </a:lnTo>
                  <a:cubicBezTo>
                    <a:pt x="2667" y="5132"/>
                    <a:pt x="3025" y="5227"/>
                    <a:pt x="3251" y="5251"/>
                  </a:cubicBezTo>
                  <a:cubicBezTo>
                    <a:pt x="3227" y="5334"/>
                    <a:pt x="3203" y="5418"/>
                    <a:pt x="3203" y="5489"/>
                  </a:cubicBezTo>
                  <a:cubicBezTo>
                    <a:pt x="3203" y="5584"/>
                    <a:pt x="3287" y="5656"/>
                    <a:pt x="3370" y="5656"/>
                  </a:cubicBezTo>
                  <a:lnTo>
                    <a:pt x="3906" y="5656"/>
                  </a:lnTo>
                  <a:cubicBezTo>
                    <a:pt x="4120" y="5656"/>
                    <a:pt x="4311" y="5572"/>
                    <a:pt x="4442" y="5406"/>
                  </a:cubicBezTo>
                  <a:cubicBezTo>
                    <a:pt x="4572" y="5549"/>
                    <a:pt x="4751" y="5656"/>
                    <a:pt x="4977" y="5656"/>
                  </a:cubicBezTo>
                  <a:lnTo>
                    <a:pt x="5513" y="5656"/>
                  </a:lnTo>
                  <a:cubicBezTo>
                    <a:pt x="5596" y="5656"/>
                    <a:pt x="5680" y="5584"/>
                    <a:pt x="5680" y="5489"/>
                  </a:cubicBezTo>
                  <a:cubicBezTo>
                    <a:pt x="5680" y="5406"/>
                    <a:pt x="5656" y="5334"/>
                    <a:pt x="5632" y="5251"/>
                  </a:cubicBezTo>
                  <a:cubicBezTo>
                    <a:pt x="5858" y="5215"/>
                    <a:pt x="6216" y="5120"/>
                    <a:pt x="6549" y="4941"/>
                  </a:cubicBezTo>
                  <a:close/>
                  <a:moveTo>
                    <a:pt x="5501" y="6846"/>
                  </a:moveTo>
                  <a:lnTo>
                    <a:pt x="5501" y="7203"/>
                  </a:lnTo>
                  <a:lnTo>
                    <a:pt x="4430" y="7799"/>
                  </a:lnTo>
                  <a:lnTo>
                    <a:pt x="3358" y="7203"/>
                  </a:lnTo>
                  <a:lnTo>
                    <a:pt x="3358" y="6846"/>
                  </a:lnTo>
                  <a:cubicBezTo>
                    <a:pt x="3680" y="7013"/>
                    <a:pt x="4037" y="7096"/>
                    <a:pt x="4430" y="7096"/>
                  </a:cubicBezTo>
                  <a:cubicBezTo>
                    <a:pt x="4811" y="7096"/>
                    <a:pt x="5168" y="7013"/>
                    <a:pt x="5501" y="6846"/>
                  </a:cubicBezTo>
                  <a:close/>
                  <a:moveTo>
                    <a:pt x="5954" y="7323"/>
                  </a:moveTo>
                  <a:lnTo>
                    <a:pt x="6168" y="7751"/>
                  </a:lnTo>
                  <a:lnTo>
                    <a:pt x="5311" y="8501"/>
                  </a:lnTo>
                  <a:cubicBezTo>
                    <a:pt x="5263" y="8525"/>
                    <a:pt x="5215" y="8549"/>
                    <a:pt x="5168" y="8549"/>
                  </a:cubicBezTo>
                  <a:cubicBezTo>
                    <a:pt x="5132" y="8549"/>
                    <a:pt x="5073" y="8513"/>
                    <a:pt x="5037" y="8466"/>
                  </a:cubicBezTo>
                  <a:lnTo>
                    <a:pt x="4680" y="8025"/>
                  </a:lnTo>
                  <a:lnTo>
                    <a:pt x="5942" y="7323"/>
                  </a:lnTo>
                  <a:close/>
                  <a:moveTo>
                    <a:pt x="2906" y="7334"/>
                  </a:moveTo>
                  <a:lnTo>
                    <a:pt x="4180" y="8037"/>
                  </a:lnTo>
                  <a:lnTo>
                    <a:pt x="3822" y="8489"/>
                  </a:lnTo>
                  <a:cubicBezTo>
                    <a:pt x="3787" y="8525"/>
                    <a:pt x="3739" y="8549"/>
                    <a:pt x="3680" y="8561"/>
                  </a:cubicBezTo>
                  <a:cubicBezTo>
                    <a:pt x="3644" y="8561"/>
                    <a:pt x="3584" y="8549"/>
                    <a:pt x="3549" y="8513"/>
                  </a:cubicBezTo>
                  <a:lnTo>
                    <a:pt x="2691" y="7775"/>
                  </a:lnTo>
                  <a:lnTo>
                    <a:pt x="2894" y="7334"/>
                  </a:lnTo>
                  <a:close/>
                  <a:moveTo>
                    <a:pt x="3299" y="0"/>
                  </a:moveTo>
                  <a:cubicBezTo>
                    <a:pt x="2739" y="0"/>
                    <a:pt x="2251" y="369"/>
                    <a:pt x="2108" y="905"/>
                  </a:cubicBezTo>
                  <a:lnTo>
                    <a:pt x="1644" y="2655"/>
                  </a:lnTo>
                  <a:lnTo>
                    <a:pt x="1060" y="2655"/>
                  </a:lnTo>
                  <a:cubicBezTo>
                    <a:pt x="977" y="2655"/>
                    <a:pt x="893" y="2727"/>
                    <a:pt x="893" y="2810"/>
                  </a:cubicBezTo>
                  <a:cubicBezTo>
                    <a:pt x="893" y="2905"/>
                    <a:pt x="977" y="2977"/>
                    <a:pt x="1060" y="2977"/>
                  </a:cubicBezTo>
                  <a:lnTo>
                    <a:pt x="1596" y="2977"/>
                  </a:lnTo>
                  <a:lnTo>
                    <a:pt x="1596" y="3584"/>
                  </a:lnTo>
                  <a:cubicBezTo>
                    <a:pt x="1405" y="3679"/>
                    <a:pt x="1274" y="3858"/>
                    <a:pt x="1239" y="4060"/>
                  </a:cubicBezTo>
                  <a:cubicBezTo>
                    <a:pt x="1227" y="4239"/>
                    <a:pt x="1286" y="4406"/>
                    <a:pt x="1394" y="4536"/>
                  </a:cubicBezTo>
                  <a:cubicBezTo>
                    <a:pt x="1513" y="4679"/>
                    <a:pt x="1667" y="4739"/>
                    <a:pt x="1834" y="4739"/>
                  </a:cubicBezTo>
                  <a:lnTo>
                    <a:pt x="1941" y="4739"/>
                  </a:lnTo>
                  <a:cubicBezTo>
                    <a:pt x="1989" y="5513"/>
                    <a:pt x="2406" y="6180"/>
                    <a:pt x="3001" y="6596"/>
                  </a:cubicBezTo>
                  <a:lnTo>
                    <a:pt x="3001" y="6965"/>
                  </a:lnTo>
                  <a:cubicBezTo>
                    <a:pt x="2959" y="6953"/>
                    <a:pt x="2920" y="6947"/>
                    <a:pt x="2885" y="6947"/>
                  </a:cubicBezTo>
                  <a:cubicBezTo>
                    <a:pt x="2849" y="6947"/>
                    <a:pt x="2816" y="6953"/>
                    <a:pt x="2787" y="6965"/>
                  </a:cubicBezTo>
                  <a:cubicBezTo>
                    <a:pt x="2703" y="7001"/>
                    <a:pt x="2620" y="7061"/>
                    <a:pt x="2584" y="7144"/>
                  </a:cubicBezTo>
                  <a:lnTo>
                    <a:pt x="2322" y="7668"/>
                  </a:lnTo>
                  <a:lnTo>
                    <a:pt x="882" y="8096"/>
                  </a:lnTo>
                  <a:cubicBezTo>
                    <a:pt x="358" y="8251"/>
                    <a:pt x="0" y="8739"/>
                    <a:pt x="0" y="9275"/>
                  </a:cubicBezTo>
                  <a:lnTo>
                    <a:pt x="0" y="11133"/>
                  </a:lnTo>
                  <a:cubicBezTo>
                    <a:pt x="0" y="11228"/>
                    <a:pt x="84" y="11299"/>
                    <a:pt x="167" y="11299"/>
                  </a:cubicBezTo>
                  <a:cubicBezTo>
                    <a:pt x="262" y="11299"/>
                    <a:pt x="334" y="11228"/>
                    <a:pt x="334" y="11133"/>
                  </a:cubicBezTo>
                  <a:lnTo>
                    <a:pt x="334" y="9275"/>
                  </a:lnTo>
                  <a:cubicBezTo>
                    <a:pt x="334" y="8870"/>
                    <a:pt x="596" y="8525"/>
                    <a:pt x="977" y="8406"/>
                  </a:cubicBezTo>
                  <a:lnTo>
                    <a:pt x="1596" y="8227"/>
                  </a:lnTo>
                  <a:lnTo>
                    <a:pt x="1596" y="11133"/>
                  </a:lnTo>
                  <a:cubicBezTo>
                    <a:pt x="1596" y="11228"/>
                    <a:pt x="1667" y="11299"/>
                    <a:pt x="1763" y="11299"/>
                  </a:cubicBezTo>
                  <a:cubicBezTo>
                    <a:pt x="1846" y="11299"/>
                    <a:pt x="1929" y="11228"/>
                    <a:pt x="1929" y="11133"/>
                  </a:cubicBezTo>
                  <a:lnTo>
                    <a:pt x="1929" y="8144"/>
                  </a:lnTo>
                  <a:lnTo>
                    <a:pt x="2298" y="8037"/>
                  </a:lnTo>
                  <a:lnTo>
                    <a:pt x="2298" y="11144"/>
                  </a:lnTo>
                  <a:cubicBezTo>
                    <a:pt x="2298" y="11240"/>
                    <a:pt x="2370" y="11311"/>
                    <a:pt x="2465" y="11311"/>
                  </a:cubicBezTo>
                  <a:cubicBezTo>
                    <a:pt x="2548" y="11311"/>
                    <a:pt x="2620" y="11240"/>
                    <a:pt x="2620" y="11144"/>
                  </a:cubicBezTo>
                  <a:lnTo>
                    <a:pt x="2620" y="8144"/>
                  </a:lnTo>
                  <a:lnTo>
                    <a:pt x="3310" y="8739"/>
                  </a:lnTo>
                  <a:cubicBezTo>
                    <a:pt x="3394" y="8811"/>
                    <a:pt x="3513" y="8858"/>
                    <a:pt x="3656" y="8858"/>
                  </a:cubicBezTo>
                  <a:lnTo>
                    <a:pt x="3691" y="8858"/>
                  </a:lnTo>
                  <a:cubicBezTo>
                    <a:pt x="3846" y="8847"/>
                    <a:pt x="3965" y="8787"/>
                    <a:pt x="4049" y="8668"/>
                  </a:cubicBezTo>
                  <a:lnTo>
                    <a:pt x="4394" y="8227"/>
                  </a:lnTo>
                  <a:lnTo>
                    <a:pt x="4739" y="8668"/>
                  </a:lnTo>
                  <a:cubicBezTo>
                    <a:pt x="4823" y="8763"/>
                    <a:pt x="4942" y="8847"/>
                    <a:pt x="5096" y="8858"/>
                  </a:cubicBezTo>
                  <a:lnTo>
                    <a:pt x="5144" y="8858"/>
                  </a:lnTo>
                  <a:cubicBezTo>
                    <a:pt x="5263" y="8858"/>
                    <a:pt x="5382" y="8811"/>
                    <a:pt x="5477" y="8739"/>
                  </a:cubicBezTo>
                  <a:lnTo>
                    <a:pt x="6347" y="7989"/>
                  </a:lnTo>
                  <a:lnTo>
                    <a:pt x="6882" y="8144"/>
                  </a:lnTo>
                  <a:lnTo>
                    <a:pt x="6882" y="11133"/>
                  </a:lnTo>
                  <a:cubicBezTo>
                    <a:pt x="6882" y="11228"/>
                    <a:pt x="6954" y="11299"/>
                    <a:pt x="7049" y="11299"/>
                  </a:cubicBezTo>
                  <a:cubicBezTo>
                    <a:pt x="7132" y="11299"/>
                    <a:pt x="7204" y="11228"/>
                    <a:pt x="7204" y="11133"/>
                  </a:cubicBezTo>
                  <a:lnTo>
                    <a:pt x="7204" y="8227"/>
                  </a:lnTo>
                  <a:lnTo>
                    <a:pt x="7835" y="8406"/>
                  </a:lnTo>
                  <a:cubicBezTo>
                    <a:pt x="8204" y="8513"/>
                    <a:pt x="8478" y="8870"/>
                    <a:pt x="8478" y="9275"/>
                  </a:cubicBezTo>
                  <a:lnTo>
                    <a:pt x="8478" y="11133"/>
                  </a:lnTo>
                  <a:cubicBezTo>
                    <a:pt x="8478" y="11228"/>
                    <a:pt x="8549" y="11299"/>
                    <a:pt x="8633" y="11299"/>
                  </a:cubicBezTo>
                  <a:cubicBezTo>
                    <a:pt x="8728" y="11299"/>
                    <a:pt x="8799" y="11228"/>
                    <a:pt x="8799" y="11133"/>
                  </a:cubicBezTo>
                  <a:lnTo>
                    <a:pt x="8799" y="9275"/>
                  </a:lnTo>
                  <a:cubicBezTo>
                    <a:pt x="8847" y="8763"/>
                    <a:pt x="8478" y="8287"/>
                    <a:pt x="7954" y="8132"/>
                  </a:cubicBezTo>
                  <a:lnTo>
                    <a:pt x="6513" y="7692"/>
                  </a:lnTo>
                  <a:lnTo>
                    <a:pt x="6263" y="7180"/>
                  </a:lnTo>
                  <a:cubicBezTo>
                    <a:pt x="6216" y="7084"/>
                    <a:pt x="6144" y="7025"/>
                    <a:pt x="6049" y="7001"/>
                  </a:cubicBezTo>
                  <a:cubicBezTo>
                    <a:pt x="6013" y="6989"/>
                    <a:pt x="5977" y="6983"/>
                    <a:pt x="5942" y="6983"/>
                  </a:cubicBezTo>
                  <a:cubicBezTo>
                    <a:pt x="5906" y="6983"/>
                    <a:pt x="5870" y="6989"/>
                    <a:pt x="5835" y="7001"/>
                  </a:cubicBezTo>
                  <a:lnTo>
                    <a:pt x="5835" y="6620"/>
                  </a:lnTo>
                  <a:cubicBezTo>
                    <a:pt x="6430" y="6203"/>
                    <a:pt x="6835" y="5537"/>
                    <a:pt x="6894" y="4763"/>
                  </a:cubicBezTo>
                  <a:lnTo>
                    <a:pt x="6966" y="4763"/>
                  </a:lnTo>
                  <a:cubicBezTo>
                    <a:pt x="7299" y="4763"/>
                    <a:pt x="7561" y="4525"/>
                    <a:pt x="7597" y="4215"/>
                  </a:cubicBezTo>
                  <a:cubicBezTo>
                    <a:pt x="7609" y="4036"/>
                    <a:pt x="7549" y="3870"/>
                    <a:pt x="7442" y="3739"/>
                  </a:cubicBezTo>
                  <a:cubicBezTo>
                    <a:pt x="7382" y="3679"/>
                    <a:pt x="7323" y="3632"/>
                    <a:pt x="7251" y="3584"/>
                  </a:cubicBezTo>
                  <a:lnTo>
                    <a:pt x="7251" y="2977"/>
                  </a:lnTo>
                  <a:lnTo>
                    <a:pt x="7787" y="2977"/>
                  </a:lnTo>
                  <a:cubicBezTo>
                    <a:pt x="7882" y="2977"/>
                    <a:pt x="7954" y="2905"/>
                    <a:pt x="7954" y="2810"/>
                  </a:cubicBezTo>
                  <a:cubicBezTo>
                    <a:pt x="7954" y="2727"/>
                    <a:pt x="7882" y="2655"/>
                    <a:pt x="7787" y="2655"/>
                  </a:cubicBezTo>
                  <a:lnTo>
                    <a:pt x="7204" y="2655"/>
                  </a:lnTo>
                  <a:lnTo>
                    <a:pt x="6751" y="905"/>
                  </a:lnTo>
                  <a:cubicBezTo>
                    <a:pt x="6597" y="369"/>
                    <a:pt x="6120" y="0"/>
                    <a:pt x="5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0" name="Google Shape;14400;p89"/>
            <p:cNvSpPr/>
            <p:nvPr/>
          </p:nvSpPr>
          <p:spPr>
            <a:xfrm>
              <a:off x="6445730" y="2238009"/>
              <a:ext cx="10201" cy="88672"/>
            </a:xfrm>
            <a:custGeom>
              <a:avLst/>
              <a:gdLst/>
              <a:ahLst/>
              <a:cxnLst/>
              <a:rect l="l" t="t" r="r" b="b"/>
              <a:pathLst>
                <a:path w="322" h="2799" extrusionOk="0">
                  <a:moveTo>
                    <a:pt x="167" y="0"/>
                  </a:moveTo>
                  <a:cubicBezTo>
                    <a:pt x="72" y="0"/>
                    <a:pt x="1" y="83"/>
                    <a:pt x="1" y="167"/>
                  </a:cubicBezTo>
                  <a:lnTo>
                    <a:pt x="1" y="2643"/>
                  </a:lnTo>
                  <a:cubicBezTo>
                    <a:pt x="1" y="2727"/>
                    <a:pt x="72" y="2798"/>
                    <a:pt x="167" y="2798"/>
                  </a:cubicBezTo>
                  <a:cubicBezTo>
                    <a:pt x="251" y="2798"/>
                    <a:pt x="322" y="2727"/>
                    <a:pt x="322" y="2643"/>
                  </a:cubicBezTo>
                  <a:lnTo>
                    <a:pt x="322" y="167"/>
                  </a:lnTo>
                  <a:cubicBezTo>
                    <a:pt x="322" y="83"/>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1" name="Google Shape;14401;p89"/>
            <p:cNvSpPr/>
            <p:nvPr/>
          </p:nvSpPr>
          <p:spPr>
            <a:xfrm>
              <a:off x="6383859" y="2249319"/>
              <a:ext cx="10613" cy="10581"/>
            </a:xfrm>
            <a:custGeom>
              <a:avLst/>
              <a:gdLst/>
              <a:ahLst/>
              <a:cxnLst/>
              <a:rect l="l" t="t" r="r" b="b"/>
              <a:pathLst>
                <a:path w="335" h="334" extrusionOk="0">
                  <a:moveTo>
                    <a:pt x="168" y="0"/>
                  </a:moveTo>
                  <a:cubicBezTo>
                    <a:pt x="72" y="0"/>
                    <a:pt x="1" y="84"/>
                    <a:pt x="1" y="167"/>
                  </a:cubicBezTo>
                  <a:cubicBezTo>
                    <a:pt x="1" y="262"/>
                    <a:pt x="72" y="334"/>
                    <a:pt x="168" y="334"/>
                  </a:cubicBezTo>
                  <a:cubicBezTo>
                    <a:pt x="251" y="334"/>
                    <a:pt x="334" y="262"/>
                    <a:pt x="334" y="167"/>
                  </a:cubicBezTo>
                  <a:cubicBezTo>
                    <a:pt x="334" y="84"/>
                    <a:pt x="275"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2" name="Google Shape;14402;p89"/>
            <p:cNvSpPr/>
            <p:nvPr/>
          </p:nvSpPr>
          <p:spPr>
            <a:xfrm>
              <a:off x="6383859" y="2282868"/>
              <a:ext cx="10613" cy="10613"/>
            </a:xfrm>
            <a:custGeom>
              <a:avLst/>
              <a:gdLst/>
              <a:ahLst/>
              <a:cxnLst/>
              <a:rect l="l" t="t" r="r" b="b"/>
              <a:pathLst>
                <a:path w="335" h="335" extrusionOk="0">
                  <a:moveTo>
                    <a:pt x="168" y="1"/>
                  </a:moveTo>
                  <a:cubicBezTo>
                    <a:pt x="72" y="1"/>
                    <a:pt x="1" y="72"/>
                    <a:pt x="1" y="168"/>
                  </a:cubicBezTo>
                  <a:cubicBezTo>
                    <a:pt x="1" y="251"/>
                    <a:pt x="72" y="334"/>
                    <a:pt x="168" y="334"/>
                  </a:cubicBezTo>
                  <a:cubicBezTo>
                    <a:pt x="251" y="334"/>
                    <a:pt x="334" y="251"/>
                    <a:pt x="334" y="168"/>
                  </a:cubicBezTo>
                  <a:cubicBezTo>
                    <a:pt x="334"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3" name="Google Shape;14403;p89"/>
            <p:cNvSpPr/>
            <p:nvPr/>
          </p:nvSpPr>
          <p:spPr>
            <a:xfrm>
              <a:off x="6378220" y="2154247"/>
              <a:ext cx="21891" cy="10233"/>
            </a:xfrm>
            <a:custGeom>
              <a:avLst/>
              <a:gdLst/>
              <a:ahLst/>
              <a:cxnLst/>
              <a:rect l="l" t="t" r="r" b="b"/>
              <a:pathLst>
                <a:path w="691" h="323" extrusionOk="0">
                  <a:moveTo>
                    <a:pt x="167" y="1"/>
                  </a:moveTo>
                  <a:cubicBezTo>
                    <a:pt x="72" y="1"/>
                    <a:pt x="0" y="72"/>
                    <a:pt x="0" y="168"/>
                  </a:cubicBezTo>
                  <a:cubicBezTo>
                    <a:pt x="0" y="251"/>
                    <a:pt x="72" y="322"/>
                    <a:pt x="167" y="322"/>
                  </a:cubicBezTo>
                  <a:lnTo>
                    <a:pt x="524" y="322"/>
                  </a:lnTo>
                  <a:cubicBezTo>
                    <a:pt x="608" y="322"/>
                    <a:pt x="691" y="251"/>
                    <a:pt x="691" y="168"/>
                  </a:cubicBezTo>
                  <a:cubicBezTo>
                    <a:pt x="691" y="60"/>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04" name="Google Shape;14404;p89"/>
          <p:cNvGrpSpPr/>
          <p:nvPr/>
        </p:nvGrpSpPr>
        <p:grpSpPr>
          <a:xfrm>
            <a:off x="5801485" y="1793646"/>
            <a:ext cx="279164" cy="357794"/>
            <a:chOff x="5801485" y="1969046"/>
            <a:chExt cx="279164" cy="357794"/>
          </a:xfrm>
        </p:grpSpPr>
        <p:sp>
          <p:nvSpPr>
            <p:cNvPr id="14405" name="Google Shape;14405;p89"/>
            <p:cNvSpPr/>
            <p:nvPr/>
          </p:nvSpPr>
          <p:spPr>
            <a:xfrm>
              <a:off x="5901436" y="2092408"/>
              <a:ext cx="10613" cy="16252"/>
            </a:xfrm>
            <a:custGeom>
              <a:avLst/>
              <a:gdLst/>
              <a:ahLst/>
              <a:cxnLst/>
              <a:rect l="l" t="t" r="r" b="b"/>
              <a:pathLst>
                <a:path w="335" h="513" extrusionOk="0">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6" name="Google Shape;14406;p89"/>
            <p:cNvSpPr/>
            <p:nvPr/>
          </p:nvSpPr>
          <p:spPr>
            <a:xfrm>
              <a:off x="5968597" y="2092408"/>
              <a:ext cx="10581" cy="16252"/>
            </a:xfrm>
            <a:custGeom>
              <a:avLst/>
              <a:gdLst/>
              <a:ahLst/>
              <a:cxnLst/>
              <a:rect l="l" t="t" r="r" b="b"/>
              <a:pathLst>
                <a:path w="334" h="513" extrusionOk="0">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7" name="Google Shape;14407;p89"/>
            <p:cNvSpPr/>
            <p:nvPr/>
          </p:nvSpPr>
          <p:spPr>
            <a:xfrm>
              <a:off x="5801485" y="1969046"/>
              <a:ext cx="279164" cy="357636"/>
            </a:xfrm>
            <a:custGeom>
              <a:avLst/>
              <a:gdLst/>
              <a:ahLst/>
              <a:cxnLst/>
              <a:rect l="l" t="t" r="r" b="b"/>
              <a:pathLst>
                <a:path w="8812" h="11289" extrusionOk="0">
                  <a:moveTo>
                    <a:pt x="1739" y="1025"/>
                  </a:moveTo>
                  <a:cubicBezTo>
                    <a:pt x="1834" y="1037"/>
                    <a:pt x="1929" y="1132"/>
                    <a:pt x="1929" y="1227"/>
                  </a:cubicBezTo>
                  <a:lnTo>
                    <a:pt x="1929" y="1275"/>
                  </a:lnTo>
                  <a:cubicBezTo>
                    <a:pt x="1858" y="1323"/>
                    <a:pt x="1822" y="1370"/>
                    <a:pt x="1775" y="1406"/>
                  </a:cubicBezTo>
                  <a:lnTo>
                    <a:pt x="1739" y="1406"/>
                  </a:lnTo>
                  <a:cubicBezTo>
                    <a:pt x="1644" y="1406"/>
                    <a:pt x="1548" y="1323"/>
                    <a:pt x="1548" y="1215"/>
                  </a:cubicBezTo>
                  <a:cubicBezTo>
                    <a:pt x="1548" y="1108"/>
                    <a:pt x="1644" y="1025"/>
                    <a:pt x="1739" y="1025"/>
                  </a:cubicBezTo>
                  <a:close/>
                  <a:moveTo>
                    <a:pt x="7064" y="1048"/>
                  </a:moveTo>
                  <a:cubicBezTo>
                    <a:pt x="7143" y="1048"/>
                    <a:pt x="7228" y="1137"/>
                    <a:pt x="7228" y="1227"/>
                  </a:cubicBezTo>
                  <a:cubicBezTo>
                    <a:pt x="7228" y="1334"/>
                    <a:pt x="7133" y="1430"/>
                    <a:pt x="7025" y="1430"/>
                  </a:cubicBezTo>
                  <a:lnTo>
                    <a:pt x="7002" y="1430"/>
                  </a:lnTo>
                  <a:cubicBezTo>
                    <a:pt x="6954" y="1382"/>
                    <a:pt x="6894" y="1334"/>
                    <a:pt x="6847" y="1287"/>
                  </a:cubicBezTo>
                  <a:lnTo>
                    <a:pt x="6847" y="1251"/>
                  </a:lnTo>
                  <a:cubicBezTo>
                    <a:pt x="6847" y="1144"/>
                    <a:pt x="6942" y="1049"/>
                    <a:pt x="7049" y="1049"/>
                  </a:cubicBezTo>
                  <a:cubicBezTo>
                    <a:pt x="7054" y="1048"/>
                    <a:pt x="7059" y="1048"/>
                    <a:pt x="7064" y="1048"/>
                  </a:cubicBezTo>
                  <a:close/>
                  <a:moveTo>
                    <a:pt x="7025" y="334"/>
                  </a:moveTo>
                  <a:cubicBezTo>
                    <a:pt x="7514" y="334"/>
                    <a:pt x="7918" y="739"/>
                    <a:pt x="7918" y="1227"/>
                  </a:cubicBezTo>
                  <a:cubicBezTo>
                    <a:pt x="7918" y="1549"/>
                    <a:pt x="7764" y="1846"/>
                    <a:pt x="7490" y="1989"/>
                  </a:cubicBezTo>
                  <a:cubicBezTo>
                    <a:pt x="7418" y="1882"/>
                    <a:pt x="7335" y="1787"/>
                    <a:pt x="7252" y="1692"/>
                  </a:cubicBezTo>
                  <a:cubicBezTo>
                    <a:pt x="7418" y="1608"/>
                    <a:pt x="7537" y="1430"/>
                    <a:pt x="7537" y="1227"/>
                  </a:cubicBezTo>
                  <a:cubicBezTo>
                    <a:pt x="7537" y="953"/>
                    <a:pt x="7299" y="715"/>
                    <a:pt x="7013" y="715"/>
                  </a:cubicBezTo>
                  <a:cubicBezTo>
                    <a:pt x="6787" y="715"/>
                    <a:pt x="6609" y="846"/>
                    <a:pt x="6537" y="1037"/>
                  </a:cubicBezTo>
                  <a:cubicBezTo>
                    <a:pt x="6430" y="965"/>
                    <a:pt x="6323" y="906"/>
                    <a:pt x="6204" y="834"/>
                  </a:cubicBezTo>
                  <a:cubicBezTo>
                    <a:pt x="6371" y="537"/>
                    <a:pt x="6692" y="334"/>
                    <a:pt x="7025" y="334"/>
                  </a:cubicBezTo>
                  <a:close/>
                  <a:moveTo>
                    <a:pt x="1727" y="334"/>
                  </a:moveTo>
                  <a:cubicBezTo>
                    <a:pt x="2072" y="334"/>
                    <a:pt x="2382" y="537"/>
                    <a:pt x="2537" y="846"/>
                  </a:cubicBezTo>
                  <a:cubicBezTo>
                    <a:pt x="2430" y="906"/>
                    <a:pt x="2310" y="977"/>
                    <a:pt x="2203" y="1049"/>
                  </a:cubicBezTo>
                  <a:cubicBezTo>
                    <a:pt x="2132" y="858"/>
                    <a:pt x="1941" y="727"/>
                    <a:pt x="1727" y="727"/>
                  </a:cubicBezTo>
                  <a:cubicBezTo>
                    <a:pt x="1441" y="727"/>
                    <a:pt x="1215" y="965"/>
                    <a:pt x="1215" y="1239"/>
                  </a:cubicBezTo>
                  <a:cubicBezTo>
                    <a:pt x="1215" y="1453"/>
                    <a:pt x="1334" y="1620"/>
                    <a:pt x="1489" y="1704"/>
                  </a:cubicBezTo>
                  <a:cubicBezTo>
                    <a:pt x="1406" y="1799"/>
                    <a:pt x="1334" y="1906"/>
                    <a:pt x="1251" y="2001"/>
                  </a:cubicBezTo>
                  <a:cubicBezTo>
                    <a:pt x="1001" y="1823"/>
                    <a:pt x="834" y="1549"/>
                    <a:pt x="834" y="1227"/>
                  </a:cubicBezTo>
                  <a:cubicBezTo>
                    <a:pt x="834" y="739"/>
                    <a:pt x="1239" y="334"/>
                    <a:pt x="1727" y="334"/>
                  </a:cubicBezTo>
                  <a:close/>
                  <a:moveTo>
                    <a:pt x="4382" y="691"/>
                  </a:moveTo>
                  <a:cubicBezTo>
                    <a:pt x="6287" y="691"/>
                    <a:pt x="7835" y="2239"/>
                    <a:pt x="7835" y="4144"/>
                  </a:cubicBezTo>
                  <a:cubicBezTo>
                    <a:pt x="7847" y="6049"/>
                    <a:pt x="6287" y="7597"/>
                    <a:pt x="4382" y="7597"/>
                  </a:cubicBezTo>
                  <a:cubicBezTo>
                    <a:pt x="2477" y="7597"/>
                    <a:pt x="929" y="6049"/>
                    <a:pt x="929" y="4144"/>
                  </a:cubicBezTo>
                  <a:cubicBezTo>
                    <a:pt x="929" y="2239"/>
                    <a:pt x="2477" y="691"/>
                    <a:pt x="4382" y="691"/>
                  </a:cubicBezTo>
                  <a:close/>
                  <a:moveTo>
                    <a:pt x="1739" y="1"/>
                  </a:moveTo>
                  <a:cubicBezTo>
                    <a:pt x="1072" y="1"/>
                    <a:pt x="525" y="549"/>
                    <a:pt x="525" y="1215"/>
                  </a:cubicBezTo>
                  <a:cubicBezTo>
                    <a:pt x="525" y="1644"/>
                    <a:pt x="751" y="2037"/>
                    <a:pt x="1108" y="2263"/>
                  </a:cubicBezTo>
                  <a:cubicBezTo>
                    <a:pt x="786" y="2811"/>
                    <a:pt x="608" y="3454"/>
                    <a:pt x="608" y="4132"/>
                  </a:cubicBezTo>
                  <a:cubicBezTo>
                    <a:pt x="608" y="5621"/>
                    <a:pt x="1477" y="6918"/>
                    <a:pt x="2739" y="7538"/>
                  </a:cubicBezTo>
                  <a:lnTo>
                    <a:pt x="882" y="8097"/>
                  </a:lnTo>
                  <a:cubicBezTo>
                    <a:pt x="358" y="8240"/>
                    <a:pt x="1" y="8728"/>
                    <a:pt x="1" y="9264"/>
                  </a:cubicBezTo>
                  <a:lnTo>
                    <a:pt x="1" y="11133"/>
                  </a:lnTo>
                  <a:cubicBezTo>
                    <a:pt x="1" y="11217"/>
                    <a:pt x="72" y="11288"/>
                    <a:pt x="167" y="11288"/>
                  </a:cubicBezTo>
                  <a:cubicBezTo>
                    <a:pt x="251" y="11288"/>
                    <a:pt x="334" y="11217"/>
                    <a:pt x="334" y="11133"/>
                  </a:cubicBezTo>
                  <a:lnTo>
                    <a:pt x="334" y="9264"/>
                  </a:lnTo>
                  <a:cubicBezTo>
                    <a:pt x="334" y="8871"/>
                    <a:pt x="596" y="8526"/>
                    <a:pt x="965" y="8407"/>
                  </a:cubicBezTo>
                  <a:lnTo>
                    <a:pt x="2834" y="7859"/>
                  </a:lnTo>
                  <a:cubicBezTo>
                    <a:pt x="2930" y="7823"/>
                    <a:pt x="3025" y="7764"/>
                    <a:pt x="3108" y="7692"/>
                  </a:cubicBezTo>
                  <a:cubicBezTo>
                    <a:pt x="3513" y="7835"/>
                    <a:pt x="3965" y="7919"/>
                    <a:pt x="4406" y="7919"/>
                  </a:cubicBezTo>
                  <a:cubicBezTo>
                    <a:pt x="4858" y="7919"/>
                    <a:pt x="5299" y="7835"/>
                    <a:pt x="5704" y="7692"/>
                  </a:cubicBezTo>
                  <a:cubicBezTo>
                    <a:pt x="5775" y="7764"/>
                    <a:pt x="5882" y="7811"/>
                    <a:pt x="5990" y="7859"/>
                  </a:cubicBezTo>
                  <a:lnTo>
                    <a:pt x="7847" y="8407"/>
                  </a:lnTo>
                  <a:cubicBezTo>
                    <a:pt x="8216" y="8514"/>
                    <a:pt x="8490" y="8871"/>
                    <a:pt x="8490" y="9264"/>
                  </a:cubicBezTo>
                  <a:lnTo>
                    <a:pt x="8490" y="11133"/>
                  </a:lnTo>
                  <a:cubicBezTo>
                    <a:pt x="8490" y="11217"/>
                    <a:pt x="8561" y="11288"/>
                    <a:pt x="8645" y="11288"/>
                  </a:cubicBezTo>
                  <a:cubicBezTo>
                    <a:pt x="8740" y="11288"/>
                    <a:pt x="8811" y="11217"/>
                    <a:pt x="8811" y="11133"/>
                  </a:cubicBezTo>
                  <a:lnTo>
                    <a:pt x="8811" y="9264"/>
                  </a:lnTo>
                  <a:cubicBezTo>
                    <a:pt x="8787" y="8728"/>
                    <a:pt x="8430" y="8252"/>
                    <a:pt x="7906" y="8097"/>
                  </a:cubicBezTo>
                  <a:lnTo>
                    <a:pt x="6049" y="7538"/>
                  </a:lnTo>
                  <a:cubicBezTo>
                    <a:pt x="7299" y="6918"/>
                    <a:pt x="8180" y="5633"/>
                    <a:pt x="8180" y="4132"/>
                  </a:cubicBezTo>
                  <a:cubicBezTo>
                    <a:pt x="8180" y="3454"/>
                    <a:pt x="7990" y="2811"/>
                    <a:pt x="7680" y="2263"/>
                  </a:cubicBezTo>
                  <a:cubicBezTo>
                    <a:pt x="8037" y="2037"/>
                    <a:pt x="8264" y="1644"/>
                    <a:pt x="8264" y="1215"/>
                  </a:cubicBezTo>
                  <a:cubicBezTo>
                    <a:pt x="8264" y="549"/>
                    <a:pt x="7716" y="1"/>
                    <a:pt x="7049" y="1"/>
                  </a:cubicBezTo>
                  <a:cubicBezTo>
                    <a:pt x="6573" y="1"/>
                    <a:pt x="6156" y="263"/>
                    <a:pt x="5942" y="680"/>
                  </a:cubicBezTo>
                  <a:cubicBezTo>
                    <a:pt x="5466" y="477"/>
                    <a:pt x="4942" y="358"/>
                    <a:pt x="4394" y="358"/>
                  </a:cubicBezTo>
                  <a:cubicBezTo>
                    <a:pt x="3846" y="358"/>
                    <a:pt x="3323" y="477"/>
                    <a:pt x="2846" y="680"/>
                  </a:cubicBezTo>
                  <a:cubicBezTo>
                    <a:pt x="2632" y="263"/>
                    <a:pt x="2215" y="1"/>
                    <a:pt x="1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8" name="Google Shape;14408;p89"/>
            <p:cNvSpPr/>
            <p:nvPr/>
          </p:nvSpPr>
          <p:spPr>
            <a:xfrm>
              <a:off x="5895797" y="2075427"/>
              <a:ext cx="21891" cy="10581"/>
            </a:xfrm>
            <a:custGeom>
              <a:avLst/>
              <a:gdLst/>
              <a:ahLst/>
              <a:cxnLst/>
              <a:rect l="l" t="t" r="r" b="b"/>
              <a:pathLst>
                <a:path w="691" h="334" extrusionOk="0">
                  <a:moveTo>
                    <a:pt x="167" y="0"/>
                  </a:moveTo>
                  <a:cubicBezTo>
                    <a:pt x="84" y="0"/>
                    <a:pt x="0" y="72"/>
                    <a:pt x="0" y="167"/>
                  </a:cubicBezTo>
                  <a:cubicBezTo>
                    <a:pt x="0" y="251"/>
                    <a:pt x="84" y="334"/>
                    <a:pt x="167" y="334"/>
                  </a:cubicBezTo>
                  <a:lnTo>
                    <a:pt x="524" y="334"/>
                  </a:lnTo>
                  <a:cubicBezTo>
                    <a:pt x="619" y="334"/>
                    <a:pt x="691" y="251"/>
                    <a:pt x="691" y="167"/>
                  </a:cubicBezTo>
                  <a:cubicBezTo>
                    <a:pt x="691" y="72"/>
                    <a:pt x="619"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9" name="Google Shape;14409;p89"/>
            <p:cNvSpPr/>
            <p:nvPr/>
          </p:nvSpPr>
          <p:spPr>
            <a:xfrm>
              <a:off x="5962927" y="2075427"/>
              <a:ext cx="21542" cy="10581"/>
            </a:xfrm>
            <a:custGeom>
              <a:avLst/>
              <a:gdLst/>
              <a:ahLst/>
              <a:cxnLst/>
              <a:rect l="l" t="t" r="r" b="b"/>
              <a:pathLst>
                <a:path w="680" h="334" extrusionOk="0">
                  <a:moveTo>
                    <a:pt x="155" y="0"/>
                  </a:moveTo>
                  <a:cubicBezTo>
                    <a:pt x="72" y="0"/>
                    <a:pt x="1" y="72"/>
                    <a:pt x="1" y="167"/>
                  </a:cubicBezTo>
                  <a:cubicBezTo>
                    <a:pt x="1" y="251"/>
                    <a:pt x="72" y="334"/>
                    <a:pt x="155" y="334"/>
                  </a:cubicBezTo>
                  <a:lnTo>
                    <a:pt x="513" y="334"/>
                  </a:lnTo>
                  <a:cubicBezTo>
                    <a:pt x="608" y="334"/>
                    <a:pt x="679" y="251"/>
                    <a:pt x="679" y="167"/>
                  </a:cubicBezTo>
                  <a:cubicBezTo>
                    <a:pt x="679" y="72"/>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0" name="Google Shape;14410;p89"/>
            <p:cNvSpPr/>
            <p:nvPr/>
          </p:nvSpPr>
          <p:spPr>
            <a:xfrm>
              <a:off x="5845615" y="2282868"/>
              <a:ext cx="10233" cy="43813"/>
            </a:xfrm>
            <a:custGeom>
              <a:avLst/>
              <a:gdLst/>
              <a:ahLst/>
              <a:cxnLst/>
              <a:rect l="l" t="t" r="r" b="b"/>
              <a:pathLst>
                <a:path w="323" h="1383" extrusionOk="0">
                  <a:moveTo>
                    <a:pt x="155" y="1"/>
                  </a:moveTo>
                  <a:cubicBezTo>
                    <a:pt x="72" y="1"/>
                    <a:pt x="1" y="72"/>
                    <a:pt x="1" y="168"/>
                  </a:cubicBezTo>
                  <a:lnTo>
                    <a:pt x="1" y="1227"/>
                  </a:lnTo>
                  <a:cubicBezTo>
                    <a:pt x="1" y="1311"/>
                    <a:pt x="72" y="1382"/>
                    <a:pt x="155" y="1382"/>
                  </a:cubicBezTo>
                  <a:cubicBezTo>
                    <a:pt x="251" y="1382"/>
                    <a:pt x="322" y="1311"/>
                    <a:pt x="322" y="1227"/>
                  </a:cubicBezTo>
                  <a:lnTo>
                    <a:pt x="322" y="168"/>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1" name="Google Shape;14411;p89"/>
            <p:cNvSpPr/>
            <p:nvPr/>
          </p:nvSpPr>
          <p:spPr>
            <a:xfrm>
              <a:off x="6024798" y="2282868"/>
              <a:ext cx="10201" cy="43813"/>
            </a:xfrm>
            <a:custGeom>
              <a:avLst/>
              <a:gdLst/>
              <a:ahLst/>
              <a:cxnLst/>
              <a:rect l="l" t="t" r="r" b="b"/>
              <a:pathLst>
                <a:path w="322" h="1383" extrusionOk="0">
                  <a:moveTo>
                    <a:pt x="155" y="1"/>
                  </a:moveTo>
                  <a:cubicBezTo>
                    <a:pt x="72" y="1"/>
                    <a:pt x="0" y="72"/>
                    <a:pt x="0" y="168"/>
                  </a:cubicBezTo>
                  <a:lnTo>
                    <a:pt x="0" y="1227"/>
                  </a:lnTo>
                  <a:cubicBezTo>
                    <a:pt x="0" y="1311"/>
                    <a:pt x="72" y="1382"/>
                    <a:pt x="155" y="1382"/>
                  </a:cubicBezTo>
                  <a:cubicBezTo>
                    <a:pt x="250" y="1382"/>
                    <a:pt x="322" y="1311"/>
                    <a:pt x="322" y="1227"/>
                  </a:cubicBezTo>
                  <a:lnTo>
                    <a:pt x="322" y="168"/>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2" name="Google Shape;14412;p89"/>
            <p:cNvSpPr/>
            <p:nvPr/>
          </p:nvSpPr>
          <p:spPr>
            <a:xfrm>
              <a:off x="5868267" y="2260248"/>
              <a:ext cx="144112" cy="66591"/>
            </a:xfrm>
            <a:custGeom>
              <a:avLst/>
              <a:gdLst/>
              <a:ahLst/>
              <a:cxnLst/>
              <a:rect l="l" t="t" r="r" b="b"/>
              <a:pathLst>
                <a:path w="4549" h="2102" extrusionOk="0">
                  <a:moveTo>
                    <a:pt x="2274" y="1"/>
                  </a:moveTo>
                  <a:cubicBezTo>
                    <a:pt x="1715" y="1"/>
                    <a:pt x="1203" y="191"/>
                    <a:pt x="786" y="548"/>
                  </a:cubicBezTo>
                  <a:cubicBezTo>
                    <a:pt x="381" y="894"/>
                    <a:pt x="95" y="1382"/>
                    <a:pt x="12" y="1906"/>
                  </a:cubicBezTo>
                  <a:cubicBezTo>
                    <a:pt x="0" y="2001"/>
                    <a:pt x="48" y="2084"/>
                    <a:pt x="143" y="2096"/>
                  </a:cubicBezTo>
                  <a:cubicBezTo>
                    <a:pt x="155" y="2100"/>
                    <a:pt x="168" y="2101"/>
                    <a:pt x="181" y="2101"/>
                  </a:cubicBezTo>
                  <a:cubicBezTo>
                    <a:pt x="253" y="2101"/>
                    <a:pt x="323" y="2046"/>
                    <a:pt x="333" y="1965"/>
                  </a:cubicBezTo>
                  <a:cubicBezTo>
                    <a:pt x="500" y="1024"/>
                    <a:pt x="1310" y="334"/>
                    <a:pt x="2262" y="334"/>
                  </a:cubicBezTo>
                  <a:cubicBezTo>
                    <a:pt x="3215" y="334"/>
                    <a:pt x="4024" y="1013"/>
                    <a:pt x="4179" y="1965"/>
                  </a:cubicBezTo>
                  <a:cubicBezTo>
                    <a:pt x="4191" y="2036"/>
                    <a:pt x="4263" y="2096"/>
                    <a:pt x="4346" y="2096"/>
                  </a:cubicBezTo>
                  <a:lnTo>
                    <a:pt x="4370" y="2096"/>
                  </a:lnTo>
                  <a:cubicBezTo>
                    <a:pt x="4489" y="2084"/>
                    <a:pt x="4548" y="2001"/>
                    <a:pt x="4536" y="1906"/>
                  </a:cubicBezTo>
                  <a:cubicBezTo>
                    <a:pt x="4441" y="1382"/>
                    <a:pt x="4179" y="894"/>
                    <a:pt x="3762" y="548"/>
                  </a:cubicBezTo>
                  <a:cubicBezTo>
                    <a:pt x="3346" y="191"/>
                    <a:pt x="2822" y="1"/>
                    <a:pt x="2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3" name="Google Shape;14413;p89"/>
            <p:cNvSpPr/>
            <p:nvPr/>
          </p:nvSpPr>
          <p:spPr>
            <a:xfrm>
              <a:off x="5890126" y="2013556"/>
              <a:ext cx="10581" cy="10613"/>
            </a:xfrm>
            <a:custGeom>
              <a:avLst/>
              <a:gdLst/>
              <a:ahLst/>
              <a:cxnLst/>
              <a:rect l="l" t="t" r="r" b="b"/>
              <a:pathLst>
                <a:path w="334" h="335" extrusionOk="0">
                  <a:moveTo>
                    <a:pt x="167" y="1"/>
                  </a:moveTo>
                  <a:cubicBezTo>
                    <a:pt x="84" y="1"/>
                    <a:pt x="1" y="84"/>
                    <a:pt x="1" y="168"/>
                  </a:cubicBezTo>
                  <a:cubicBezTo>
                    <a:pt x="1" y="263"/>
                    <a:pt x="84" y="334"/>
                    <a:pt x="167" y="334"/>
                  </a:cubicBezTo>
                  <a:cubicBezTo>
                    <a:pt x="251" y="334"/>
                    <a:pt x="334" y="263"/>
                    <a:pt x="334" y="168"/>
                  </a:cubicBezTo>
                  <a:cubicBezTo>
                    <a:pt x="334" y="84"/>
                    <a:pt x="26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4" name="Google Shape;14414;p89"/>
            <p:cNvSpPr/>
            <p:nvPr/>
          </p:nvSpPr>
          <p:spPr>
            <a:xfrm>
              <a:off x="5979907" y="2013556"/>
              <a:ext cx="10201" cy="10613"/>
            </a:xfrm>
            <a:custGeom>
              <a:avLst/>
              <a:gdLst/>
              <a:ahLst/>
              <a:cxnLst/>
              <a:rect l="l" t="t" r="r" b="b"/>
              <a:pathLst>
                <a:path w="322" h="335" extrusionOk="0">
                  <a:moveTo>
                    <a:pt x="167" y="1"/>
                  </a:moveTo>
                  <a:cubicBezTo>
                    <a:pt x="72" y="1"/>
                    <a:pt x="0" y="84"/>
                    <a:pt x="0" y="168"/>
                  </a:cubicBezTo>
                  <a:cubicBezTo>
                    <a:pt x="0" y="263"/>
                    <a:pt x="72" y="334"/>
                    <a:pt x="167" y="334"/>
                  </a:cubicBezTo>
                  <a:cubicBezTo>
                    <a:pt x="250" y="334"/>
                    <a:pt x="322" y="263"/>
                    <a:pt x="322" y="168"/>
                  </a:cubicBez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5" name="Google Shape;14415;p89"/>
            <p:cNvSpPr/>
            <p:nvPr/>
          </p:nvSpPr>
          <p:spPr>
            <a:xfrm>
              <a:off x="5861455" y="2002247"/>
              <a:ext cx="127892" cy="155454"/>
            </a:xfrm>
            <a:custGeom>
              <a:avLst/>
              <a:gdLst/>
              <a:ahLst/>
              <a:cxnLst/>
              <a:rect l="l" t="t" r="r" b="b"/>
              <a:pathLst>
                <a:path w="4037" h="4907" extrusionOk="0">
                  <a:moveTo>
                    <a:pt x="2489" y="346"/>
                  </a:moveTo>
                  <a:cubicBezTo>
                    <a:pt x="2596" y="346"/>
                    <a:pt x="2680" y="441"/>
                    <a:pt x="2680" y="536"/>
                  </a:cubicBezTo>
                  <a:cubicBezTo>
                    <a:pt x="2680" y="644"/>
                    <a:pt x="2596" y="739"/>
                    <a:pt x="2489" y="739"/>
                  </a:cubicBezTo>
                  <a:cubicBezTo>
                    <a:pt x="2382" y="739"/>
                    <a:pt x="2299" y="644"/>
                    <a:pt x="2299" y="536"/>
                  </a:cubicBezTo>
                  <a:cubicBezTo>
                    <a:pt x="2311" y="441"/>
                    <a:pt x="2382" y="346"/>
                    <a:pt x="2489" y="346"/>
                  </a:cubicBezTo>
                  <a:close/>
                  <a:moveTo>
                    <a:pt x="2954" y="715"/>
                  </a:moveTo>
                  <a:cubicBezTo>
                    <a:pt x="3084" y="775"/>
                    <a:pt x="3192" y="894"/>
                    <a:pt x="3192" y="1060"/>
                  </a:cubicBezTo>
                  <a:cubicBezTo>
                    <a:pt x="3204" y="1275"/>
                    <a:pt x="3037" y="1429"/>
                    <a:pt x="2846" y="1429"/>
                  </a:cubicBezTo>
                  <a:lnTo>
                    <a:pt x="2132" y="1429"/>
                  </a:lnTo>
                  <a:cubicBezTo>
                    <a:pt x="1918" y="1429"/>
                    <a:pt x="1763" y="1275"/>
                    <a:pt x="1763" y="1060"/>
                  </a:cubicBezTo>
                  <a:cubicBezTo>
                    <a:pt x="1763" y="917"/>
                    <a:pt x="1858" y="775"/>
                    <a:pt x="2001" y="715"/>
                  </a:cubicBezTo>
                  <a:cubicBezTo>
                    <a:pt x="2072" y="917"/>
                    <a:pt x="2263" y="1048"/>
                    <a:pt x="2477" y="1048"/>
                  </a:cubicBezTo>
                  <a:cubicBezTo>
                    <a:pt x="2692" y="1048"/>
                    <a:pt x="2870" y="917"/>
                    <a:pt x="2954" y="715"/>
                  </a:cubicBezTo>
                  <a:close/>
                  <a:moveTo>
                    <a:pt x="2501" y="1"/>
                  </a:moveTo>
                  <a:cubicBezTo>
                    <a:pt x="2263" y="1"/>
                    <a:pt x="2072" y="155"/>
                    <a:pt x="2013" y="370"/>
                  </a:cubicBezTo>
                  <a:cubicBezTo>
                    <a:pt x="1703" y="429"/>
                    <a:pt x="1453" y="715"/>
                    <a:pt x="1453" y="1060"/>
                  </a:cubicBezTo>
                  <a:lnTo>
                    <a:pt x="1453" y="1132"/>
                  </a:lnTo>
                  <a:cubicBezTo>
                    <a:pt x="1203" y="1251"/>
                    <a:pt x="965" y="1418"/>
                    <a:pt x="763" y="1632"/>
                  </a:cubicBezTo>
                  <a:cubicBezTo>
                    <a:pt x="346" y="2049"/>
                    <a:pt x="84" y="2596"/>
                    <a:pt x="48" y="3192"/>
                  </a:cubicBezTo>
                  <a:cubicBezTo>
                    <a:pt x="1" y="3763"/>
                    <a:pt x="167" y="4346"/>
                    <a:pt x="501" y="4823"/>
                  </a:cubicBezTo>
                  <a:cubicBezTo>
                    <a:pt x="537" y="4870"/>
                    <a:pt x="596" y="4906"/>
                    <a:pt x="644" y="4906"/>
                  </a:cubicBezTo>
                  <a:cubicBezTo>
                    <a:pt x="668" y="4906"/>
                    <a:pt x="715" y="4882"/>
                    <a:pt x="739" y="4870"/>
                  </a:cubicBezTo>
                  <a:cubicBezTo>
                    <a:pt x="822" y="4811"/>
                    <a:pt x="834" y="4704"/>
                    <a:pt x="775" y="4632"/>
                  </a:cubicBezTo>
                  <a:cubicBezTo>
                    <a:pt x="477" y="4227"/>
                    <a:pt x="334" y="3727"/>
                    <a:pt x="370" y="3215"/>
                  </a:cubicBezTo>
                  <a:cubicBezTo>
                    <a:pt x="406" y="2715"/>
                    <a:pt x="632" y="2227"/>
                    <a:pt x="1001" y="1858"/>
                  </a:cubicBezTo>
                  <a:cubicBezTo>
                    <a:pt x="1156" y="1703"/>
                    <a:pt x="1358" y="1548"/>
                    <a:pt x="1584" y="1465"/>
                  </a:cubicBezTo>
                  <a:cubicBezTo>
                    <a:pt x="1703" y="1656"/>
                    <a:pt x="1918" y="1775"/>
                    <a:pt x="2156" y="1775"/>
                  </a:cubicBezTo>
                  <a:lnTo>
                    <a:pt x="2870" y="1775"/>
                  </a:lnTo>
                  <a:cubicBezTo>
                    <a:pt x="3108" y="1775"/>
                    <a:pt x="3335" y="1656"/>
                    <a:pt x="3454" y="1465"/>
                  </a:cubicBezTo>
                  <a:cubicBezTo>
                    <a:pt x="3573" y="1525"/>
                    <a:pt x="3680" y="1584"/>
                    <a:pt x="3787" y="1656"/>
                  </a:cubicBezTo>
                  <a:cubicBezTo>
                    <a:pt x="3811" y="1668"/>
                    <a:pt x="3846" y="1679"/>
                    <a:pt x="3882" y="1679"/>
                  </a:cubicBezTo>
                  <a:cubicBezTo>
                    <a:pt x="3930" y="1679"/>
                    <a:pt x="3989" y="1656"/>
                    <a:pt x="4025" y="1608"/>
                  </a:cubicBezTo>
                  <a:cubicBezTo>
                    <a:pt x="4037" y="1537"/>
                    <a:pt x="4013" y="1429"/>
                    <a:pt x="3942" y="1370"/>
                  </a:cubicBezTo>
                  <a:cubicBezTo>
                    <a:pt x="3811" y="1287"/>
                    <a:pt x="3680" y="1191"/>
                    <a:pt x="3537" y="1132"/>
                  </a:cubicBezTo>
                  <a:lnTo>
                    <a:pt x="3537" y="1060"/>
                  </a:lnTo>
                  <a:cubicBezTo>
                    <a:pt x="3537" y="739"/>
                    <a:pt x="3311" y="453"/>
                    <a:pt x="2989" y="370"/>
                  </a:cubicBezTo>
                  <a:cubicBezTo>
                    <a:pt x="2930" y="167"/>
                    <a:pt x="2727" y="1"/>
                    <a:pt x="2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6" name="Google Shape;14416;p89"/>
            <p:cNvSpPr/>
            <p:nvPr/>
          </p:nvSpPr>
          <p:spPr>
            <a:xfrm>
              <a:off x="5890886" y="2060633"/>
              <a:ext cx="128652" cy="127227"/>
            </a:xfrm>
            <a:custGeom>
              <a:avLst/>
              <a:gdLst/>
              <a:ahLst/>
              <a:cxnLst/>
              <a:rect l="l" t="t" r="r" b="b"/>
              <a:pathLst>
                <a:path w="4061" h="4016" extrusionOk="0">
                  <a:moveTo>
                    <a:pt x="3421" y="1"/>
                  </a:moveTo>
                  <a:cubicBezTo>
                    <a:pt x="3385" y="1"/>
                    <a:pt x="3346" y="13"/>
                    <a:pt x="3310" y="39"/>
                  </a:cubicBezTo>
                  <a:cubicBezTo>
                    <a:pt x="3239" y="98"/>
                    <a:pt x="3227" y="206"/>
                    <a:pt x="3287" y="277"/>
                  </a:cubicBezTo>
                  <a:cubicBezTo>
                    <a:pt x="3584" y="682"/>
                    <a:pt x="3727" y="1182"/>
                    <a:pt x="3691" y="1694"/>
                  </a:cubicBezTo>
                  <a:cubicBezTo>
                    <a:pt x="3656" y="2194"/>
                    <a:pt x="3429" y="2682"/>
                    <a:pt x="3060" y="3039"/>
                  </a:cubicBezTo>
                  <a:cubicBezTo>
                    <a:pt x="2703" y="3396"/>
                    <a:pt x="2215" y="3623"/>
                    <a:pt x="1703" y="3670"/>
                  </a:cubicBezTo>
                  <a:cubicBezTo>
                    <a:pt x="1665" y="3672"/>
                    <a:pt x="1626" y="3673"/>
                    <a:pt x="1588" y="3673"/>
                  </a:cubicBezTo>
                  <a:cubicBezTo>
                    <a:pt x="1125" y="3673"/>
                    <a:pt x="661" y="3540"/>
                    <a:pt x="298" y="3265"/>
                  </a:cubicBezTo>
                  <a:cubicBezTo>
                    <a:pt x="263" y="3241"/>
                    <a:pt x="227" y="3228"/>
                    <a:pt x="191" y="3228"/>
                  </a:cubicBezTo>
                  <a:cubicBezTo>
                    <a:pt x="142" y="3228"/>
                    <a:pt x="95" y="3253"/>
                    <a:pt x="60" y="3301"/>
                  </a:cubicBezTo>
                  <a:cubicBezTo>
                    <a:pt x="0" y="3373"/>
                    <a:pt x="12" y="3480"/>
                    <a:pt x="84" y="3539"/>
                  </a:cubicBezTo>
                  <a:cubicBezTo>
                    <a:pt x="501" y="3849"/>
                    <a:pt x="1024" y="4016"/>
                    <a:pt x="1548" y="4016"/>
                  </a:cubicBezTo>
                  <a:lnTo>
                    <a:pt x="1727" y="4016"/>
                  </a:lnTo>
                  <a:cubicBezTo>
                    <a:pt x="2322" y="3968"/>
                    <a:pt x="2870" y="3718"/>
                    <a:pt x="3287" y="3301"/>
                  </a:cubicBezTo>
                  <a:cubicBezTo>
                    <a:pt x="3703" y="2884"/>
                    <a:pt x="3953" y="2325"/>
                    <a:pt x="4001" y="1730"/>
                  </a:cubicBezTo>
                  <a:cubicBezTo>
                    <a:pt x="4060" y="1122"/>
                    <a:pt x="3894" y="539"/>
                    <a:pt x="3549" y="63"/>
                  </a:cubicBezTo>
                  <a:cubicBezTo>
                    <a:pt x="3515" y="22"/>
                    <a:pt x="3469" y="1"/>
                    <a:pt x="34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7" name="Google Shape;14417;p89"/>
            <p:cNvSpPr/>
            <p:nvPr/>
          </p:nvSpPr>
          <p:spPr>
            <a:xfrm>
              <a:off x="5910116" y="2122947"/>
              <a:ext cx="61142" cy="33232"/>
            </a:xfrm>
            <a:custGeom>
              <a:avLst/>
              <a:gdLst/>
              <a:ahLst/>
              <a:cxnLst/>
              <a:rect l="l" t="t" r="r" b="b"/>
              <a:pathLst>
                <a:path w="1930" h="1049" extrusionOk="0">
                  <a:moveTo>
                    <a:pt x="1560" y="346"/>
                  </a:moveTo>
                  <a:cubicBezTo>
                    <a:pt x="1477" y="560"/>
                    <a:pt x="1239" y="715"/>
                    <a:pt x="953" y="715"/>
                  </a:cubicBezTo>
                  <a:cubicBezTo>
                    <a:pt x="667" y="715"/>
                    <a:pt x="429" y="548"/>
                    <a:pt x="358" y="346"/>
                  </a:cubicBezTo>
                  <a:close/>
                  <a:moveTo>
                    <a:pt x="167" y="1"/>
                  </a:moveTo>
                  <a:cubicBezTo>
                    <a:pt x="72" y="1"/>
                    <a:pt x="1" y="84"/>
                    <a:pt x="1" y="167"/>
                  </a:cubicBezTo>
                  <a:cubicBezTo>
                    <a:pt x="1" y="644"/>
                    <a:pt x="429" y="1048"/>
                    <a:pt x="965" y="1048"/>
                  </a:cubicBezTo>
                  <a:cubicBezTo>
                    <a:pt x="1501" y="1048"/>
                    <a:pt x="1929" y="656"/>
                    <a:pt x="1929" y="167"/>
                  </a:cubicBezTo>
                  <a:cubicBezTo>
                    <a:pt x="1918" y="84"/>
                    <a:pt x="1846" y="1"/>
                    <a:pt x="1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18" name="Google Shape;14418;p89"/>
          <p:cNvGrpSpPr/>
          <p:nvPr/>
        </p:nvGrpSpPr>
        <p:grpSpPr>
          <a:xfrm>
            <a:off x="5352643" y="1793646"/>
            <a:ext cx="278404" cy="358364"/>
            <a:chOff x="5352643" y="1969046"/>
            <a:chExt cx="278404" cy="358364"/>
          </a:xfrm>
        </p:grpSpPr>
        <p:sp>
          <p:nvSpPr>
            <p:cNvPr id="14419" name="Google Shape;14419;p89"/>
            <p:cNvSpPr/>
            <p:nvPr/>
          </p:nvSpPr>
          <p:spPr>
            <a:xfrm>
              <a:off x="5352643" y="1969046"/>
              <a:ext cx="278404" cy="358364"/>
            </a:xfrm>
            <a:custGeom>
              <a:avLst/>
              <a:gdLst/>
              <a:ahLst/>
              <a:cxnLst/>
              <a:rect l="l" t="t" r="r" b="b"/>
              <a:pathLst>
                <a:path w="8788" h="11312" extrusionOk="0">
                  <a:moveTo>
                    <a:pt x="4882" y="453"/>
                  </a:moveTo>
                  <a:cubicBezTo>
                    <a:pt x="5418" y="739"/>
                    <a:pt x="5834" y="1430"/>
                    <a:pt x="5953" y="2299"/>
                  </a:cubicBezTo>
                  <a:lnTo>
                    <a:pt x="5239" y="2299"/>
                  </a:lnTo>
                  <a:cubicBezTo>
                    <a:pt x="5215" y="1632"/>
                    <a:pt x="5096" y="918"/>
                    <a:pt x="4882" y="453"/>
                  </a:cubicBezTo>
                  <a:close/>
                  <a:moveTo>
                    <a:pt x="5667" y="687"/>
                  </a:moveTo>
                  <a:lnTo>
                    <a:pt x="5667" y="687"/>
                  </a:lnTo>
                  <a:cubicBezTo>
                    <a:pt x="6245" y="1045"/>
                    <a:pt x="6669" y="1625"/>
                    <a:pt x="6811" y="2299"/>
                  </a:cubicBezTo>
                  <a:lnTo>
                    <a:pt x="6299" y="2299"/>
                  </a:lnTo>
                  <a:cubicBezTo>
                    <a:pt x="6227" y="1692"/>
                    <a:pt x="6013" y="1144"/>
                    <a:pt x="5691" y="727"/>
                  </a:cubicBezTo>
                  <a:cubicBezTo>
                    <a:pt x="5682" y="708"/>
                    <a:pt x="5680" y="697"/>
                    <a:pt x="5667" y="687"/>
                  </a:cubicBezTo>
                  <a:close/>
                  <a:moveTo>
                    <a:pt x="3894" y="477"/>
                  </a:moveTo>
                  <a:lnTo>
                    <a:pt x="3894" y="477"/>
                  </a:lnTo>
                  <a:cubicBezTo>
                    <a:pt x="3679" y="918"/>
                    <a:pt x="3572" y="1632"/>
                    <a:pt x="3524" y="2311"/>
                  </a:cubicBezTo>
                  <a:lnTo>
                    <a:pt x="2810" y="2311"/>
                  </a:lnTo>
                  <a:cubicBezTo>
                    <a:pt x="2810" y="2263"/>
                    <a:pt x="2834" y="2215"/>
                    <a:pt x="2846" y="2156"/>
                  </a:cubicBezTo>
                  <a:cubicBezTo>
                    <a:pt x="2858" y="2061"/>
                    <a:pt x="2798" y="1977"/>
                    <a:pt x="2715" y="1954"/>
                  </a:cubicBezTo>
                  <a:cubicBezTo>
                    <a:pt x="2707" y="1953"/>
                    <a:pt x="2699" y="1952"/>
                    <a:pt x="2691" y="1952"/>
                  </a:cubicBezTo>
                  <a:cubicBezTo>
                    <a:pt x="2606" y="1952"/>
                    <a:pt x="2534" y="2009"/>
                    <a:pt x="2512" y="2096"/>
                  </a:cubicBezTo>
                  <a:cubicBezTo>
                    <a:pt x="2501" y="2168"/>
                    <a:pt x="2489" y="2239"/>
                    <a:pt x="2489" y="2311"/>
                  </a:cubicBezTo>
                  <a:lnTo>
                    <a:pt x="1977" y="2311"/>
                  </a:lnTo>
                  <a:cubicBezTo>
                    <a:pt x="2108" y="1620"/>
                    <a:pt x="2512" y="1037"/>
                    <a:pt x="3096" y="691"/>
                  </a:cubicBezTo>
                  <a:lnTo>
                    <a:pt x="3096" y="691"/>
                  </a:lnTo>
                  <a:cubicBezTo>
                    <a:pt x="2953" y="870"/>
                    <a:pt x="2834" y="1096"/>
                    <a:pt x="2727" y="1346"/>
                  </a:cubicBezTo>
                  <a:cubicBezTo>
                    <a:pt x="2703" y="1442"/>
                    <a:pt x="2727" y="1525"/>
                    <a:pt x="2810" y="1573"/>
                  </a:cubicBezTo>
                  <a:cubicBezTo>
                    <a:pt x="2835" y="1582"/>
                    <a:pt x="2860" y="1586"/>
                    <a:pt x="2884" y="1586"/>
                  </a:cubicBezTo>
                  <a:cubicBezTo>
                    <a:pt x="2951" y="1586"/>
                    <a:pt x="3010" y="1551"/>
                    <a:pt x="3036" y="1489"/>
                  </a:cubicBezTo>
                  <a:cubicBezTo>
                    <a:pt x="3251" y="1013"/>
                    <a:pt x="3548" y="644"/>
                    <a:pt x="3894" y="477"/>
                  </a:cubicBezTo>
                  <a:close/>
                  <a:moveTo>
                    <a:pt x="4382" y="334"/>
                  </a:moveTo>
                  <a:cubicBezTo>
                    <a:pt x="4417" y="334"/>
                    <a:pt x="4560" y="441"/>
                    <a:pt x="4691" y="894"/>
                  </a:cubicBezTo>
                  <a:cubicBezTo>
                    <a:pt x="4810" y="1263"/>
                    <a:pt x="4882" y="1763"/>
                    <a:pt x="4918" y="2323"/>
                  </a:cubicBezTo>
                  <a:lnTo>
                    <a:pt x="3846" y="2323"/>
                  </a:lnTo>
                  <a:cubicBezTo>
                    <a:pt x="3870" y="1763"/>
                    <a:pt x="3941" y="1263"/>
                    <a:pt x="4060" y="894"/>
                  </a:cubicBezTo>
                  <a:cubicBezTo>
                    <a:pt x="4203" y="430"/>
                    <a:pt x="4334" y="334"/>
                    <a:pt x="4382" y="334"/>
                  </a:cubicBezTo>
                  <a:close/>
                  <a:moveTo>
                    <a:pt x="7025" y="2632"/>
                  </a:moveTo>
                  <a:cubicBezTo>
                    <a:pt x="7025" y="2632"/>
                    <a:pt x="7037" y="2632"/>
                    <a:pt x="7037" y="2644"/>
                  </a:cubicBezTo>
                  <a:lnTo>
                    <a:pt x="7037" y="3180"/>
                  </a:lnTo>
                  <a:lnTo>
                    <a:pt x="1715" y="3180"/>
                  </a:lnTo>
                  <a:lnTo>
                    <a:pt x="1715" y="2644"/>
                  </a:lnTo>
                  <a:cubicBezTo>
                    <a:pt x="1715" y="2644"/>
                    <a:pt x="1715" y="2632"/>
                    <a:pt x="1727" y="2632"/>
                  </a:cubicBezTo>
                  <a:close/>
                  <a:moveTo>
                    <a:pt x="1905" y="3525"/>
                  </a:moveTo>
                  <a:lnTo>
                    <a:pt x="1905" y="3716"/>
                  </a:lnTo>
                  <a:lnTo>
                    <a:pt x="1834" y="3716"/>
                  </a:lnTo>
                  <a:cubicBezTo>
                    <a:pt x="1810" y="3716"/>
                    <a:pt x="1762" y="3716"/>
                    <a:pt x="1715" y="3728"/>
                  </a:cubicBezTo>
                  <a:lnTo>
                    <a:pt x="1715" y="3525"/>
                  </a:lnTo>
                  <a:close/>
                  <a:moveTo>
                    <a:pt x="7049" y="3525"/>
                  </a:moveTo>
                  <a:lnTo>
                    <a:pt x="7049" y="3728"/>
                  </a:lnTo>
                  <a:cubicBezTo>
                    <a:pt x="7013" y="3728"/>
                    <a:pt x="6977" y="3716"/>
                    <a:pt x="6942" y="3716"/>
                  </a:cubicBezTo>
                  <a:lnTo>
                    <a:pt x="6846" y="3716"/>
                  </a:lnTo>
                  <a:lnTo>
                    <a:pt x="6846" y="3525"/>
                  </a:lnTo>
                  <a:close/>
                  <a:moveTo>
                    <a:pt x="1905" y="4049"/>
                  </a:moveTo>
                  <a:lnTo>
                    <a:pt x="1905" y="4585"/>
                  </a:lnTo>
                  <a:lnTo>
                    <a:pt x="1905" y="4597"/>
                  </a:lnTo>
                  <a:lnTo>
                    <a:pt x="1822" y="4597"/>
                  </a:lnTo>
                  <a:cubicBezTo>
                    <a:pt x="1750" y="4597"/>
                    <a:pt x="1667" y="4561"/>
                    <a:pt x="1608" y="4501"/>
                  </a:cubicBezTo>
                  <a:cubicBezTo>
                    <a:pt x="1548" y="4442"/>
                    <a:pt x="1536" y="4371"/>
                    <a:pt x="1536" y="4299"/>
                  </a:cubicBezTo>
                  <a:cubicBezTo>
                    <a:pt x="1548" y="4168"/>
                    <a:pt x="1691" y="4049"/>
                    <a:pt x="1834" y="4049"/>
                  </a:cubicBezTo>
                  <a:close/>
                  <a:moveTo>
                    <a:pt x="6953" y="4049"/>
                  </a:moveTo>
                  <a:cubicBezTo>
                    <a:pt x="7025" y="4049"/>
                    <a:pt x="7108" y="4073"/>
                    <a:pt x="7168" y="4132"/>
                  </a:cubicBezTo>
                  <a:cubicBezTo>
                    <a:pt x="7204" y="4192"/>
                    <a:pt x="7227" y="4263"/>
                    <a:pt x="7227" y="4359"/>
                  </a:cubicBezTo>
                  <a:cubicBezTo>
                    <a:pt x="7204" y="4490"/>
                    <a:pt x="7073" y="4609"/>
                    <a:pt x="6930" y="4609"/>
                  </a:cubicBezTo>
                  <a:lnTo>
                    <a:pt x="6846" y="4609"/>
                  </a:lnTo>
                  <a:lnTo>
                    <a:pt x="6846" y="4597"/>
                  </a:lnTo>
                  <a:lnTo>
                    <a:pt x="6846" y="4049"/>
                  </a:lnTo>
                  <a:close/>
                  <a:moveTo>
                    <a:pt x="6525" y="3525"/>
                  </a:moveTo>
                  <a:lnTo>
                    <a:pt x="6513" y="4049"/>
                  </a:lnTo>
                  <a:lnTo>
                    <a:pt x="5644" y="4644"/>
                  </a:lnTo>
                  <a:cubicBezTo>
                    <a:pt x="5559" y="4703"/>
                    <a:pt x="5463" y="4727"/>
                    <a:pt x="5363" y="4727"/>
                  </a:cubicBezTo>
                  <a:cubicBezTo>
                    <a:pt x="5322" y="4727"/>
                    <a:pt x="5281" y="4723"/>
                    <a:pt x="5239" y="4716"/>
                  </a:cubicBezTo>
                  <a:cubicBezTo>
                    <a:pt x="5108" y="4668"/>
                    <a:pt x="4989" y="4561"/>
                    <a:pt x="4929" y="4442"/>
                  </a:cubicBezTo>
                  <a:cubicBezTo>
                    <a:pt x="4846" y="4228"/>
                    <a:pt x="4620" y="4085"/>
                    <a:pt x="4382" y="4085"/>
                  </a:cubicBezTo>
                  <a:cubicBezTo>
                    <a:pt x="4144" y="4085"/>
                    <a:pt x="3917" y="4228"/>
                    <a:pt x="3834" y="4442"/>
                  </a:cubicBezTo>
                  <a:cubicBezTo>
                    <a:pt x="3775" y="4585"/>
                    <a:pt x="3655" y="4680"/>
                    <a:pt x="3513" y="4716"/>
                  </a:cubicBezTo>
                  <a:cubicBezTo>
                    <a:pt x="3473" y="4730"/>
                    <a:pt x="3431" y="4737"/>
                    <a:pt x="3390" y="4737"/>
                  </a:cubicBezTo>
                  <a:cubicBezTo>
                    <a:pt x="3296" y="4737"/>
                    <a:pt x="3202" y="4702"/>
                    <a:pt x="3120" y="4644"/>
                  </a:cubicBezTo>
                  <a:lnTo>
                    <a:pt x="2251" y="4049"/>
                  </a:lnTo>
                  <a:lnTo>
                    <a:pt x="2251" y="3525"/>
                  </a:lnTo>
                  <a:close/>
                  <a:moveTo>
                    <a:pt x="4382" y="4406"/>
                  </a:moveTo>
                  <a:cubicBezTo>
                    <a:pt x="4501" y="4406"/>
                    <a:pt x="4584" y="4466"/>
                    <a:pt x="4632" y="4561"/>
                  </a:cubicBezTo>
                  <a:cubicBezTo>
                    <a:pt x="4715" y="4787"/>
                    <a:pt x="4918" y="4954"/>
                    <a:pt x="5156" y="5025"/>
                  </a:cubicBezTo>
                  <a:cubicBezTo>
                    <a:pt x="5227" y="5037"/>
                    <a:pt x="5299" y="5061"/>
                    <a:pt x="5382" y="5061"/>
                  </a:cubicBezTo>
                  <a:cubicBezTo>
                    <a:pt x="5537" y="5061"/>
                    <a:pt x="5703" y="5013"/>
                    <a:pt x="5834" y="4906"/>
                  </a:cubicBezTo>
                  <a:lnTo>
                    <a:pt x="6501" y="4442"/>
                  </a:lnTo>
                  <a:lnTo>
                    <a:pt x="6501" y="4597"/>
                  </a:lnTo>
                  <a:cubicBezTo>
                    <a:pt x="6501" y="5775"/>
                    <a:pt x="5549" y="6728"/>
                    <a:pt x="4382" y="6728"/>
                  </a:cubicBezTo>
                  <a:cubicBezTo>
                    <a:pt x="3203" y="6728"/>
                    <a:pt x="2251" y="5775"/>
                    <a:pt x="2251" y="4597"/>
                  </a:cubicBezTo>
                  <a:lnTo>
                    <a:pt x="2251" y="4442"/>
                  </a:lnTo>
                  <a:lnTo>
                    <a:pt x="2917" y="4906"/>
                  </a:lnTo>
                  <a:cubicBezTo>
                    <a:pt x="3070" y="5000"/>
                    <a:pt x="3235" y="5051"/>
                    <a:pt x="3403" y="5051"/>
                  </a:cubicBezTo>
                  <a:cubicBezTo>
                    <a:pt x="3471" y="5051"/>
                    <a:pt x="3539" y="5042"/>
                    <a:pt x="3608" y="5025"/>
                  </a:cubicBezTo>
                  <a:cubicBezTo>
                    <a:pt x="3846" y="4954"/>
                    <a:pt x="4036" y="4787"/>
                    <a:pt x="4120" y="4561"/>
                  </a:cubicBezTo>
                  <a:cubicBezTo>
                    <a:pt x="4167" y="4478"/>
                    <a:pt x="4263" y="4406"/>
                    <a:pt x="4382" y="4406"/>
                  </a:cubicBezTo>
                  <a:close/>
                  <a:moveTo>
                    <a:pt x="2977" y="7228"/>
                  </a:moveTo>
                  <a:lnTo>
                    <a:pt x="2977" y="7561"/>
                  </a:lnTo>
                  <a:cubicBezTo>
                    <a:pt x="2977" y="7704"/>
                    <a:pt x="2893" y="7835"/>
                    <a:pt x="2739" y="7895"/>
                  </a:cubicBezTo>
                  <a:lnTo>
                    <a:pt x="2358" y="7645"/>
                  </a:lnTo>
                  <a:cubicBezTo>
                    <a:pt x="2251" y="7573"/>
                    <a:pt x="2239" y="7466"/>
                    <a:pt x="2262" y="7395"/>
                  </a:cubicBezTo>
                  <a:cubicBezTo>
                    <a:pt x="2298" y="7323"/>
                    <a:pt x="2358" y="7228"/>
                    <a:pt x="2477" y="7228"/>
                  </a:cubicBezTo>
                  <a:close/>
                  <a:moveTo>
                    <a:pt x="6275" y="7228"/>
                  </a:moveTo>
                  <a:cubicBezTo>
                    <a:pt x="6382" y="7228"/>
                    <a:pt x="6465" y="7323"/>
                    <a:pt x="6477" y="7395"/>
                  </a:cubicBezTo>
                  <a:cubicBezTo>
                    <a:pt x="6513" y="7466"/>
                    <a:pt x="6489" y="7573"/>
                    <a:pt x="6394" y="7645"/>
                  </a:cubicBezTo>
                  <a:lnTo>
                    <a:pt x="6001" y="7895"/>
                  </a:lnTo>
                  <a:cubicBezTo>
                    <a:pt x="5882" y="7835"/>
                    <a:pt x="5775" y="7704"/>
                    <a:pt x="5775" y="7561"/>
                  </a:cubicBezTo>
                  <a:lnTo>
                    <a:pt x="5775" y="7228"/>
                  </a:lnTo>
                  <a:close/>
                  <a:moveTo>
                    <a:pt x="2977" y="6704"/>
                  </a:moveTo>
                  <a:lnTo>
                    <a:pt x="2977" y="6907"/>
                  </a:lnTo>
                  <a:lnTo>
                    <a:pt x="2489" y="6907"/>
                  </a:lnTo>
                  <a:cubicBezTo>
                    <a:pt x="2239" y="6907"/>
                    <a:pt x="2024" y="7049"/>
                    <a:pt x="1953" y="7288"/>
                  </a:cubicBezTo>
                  <a:cubicBezTo>
                    <a:pt x="1881" y="7526"/>
                    <a:pt x="1965" y="7764"/>
                    <a:pt x="2179" y="7919"/>
                  </a:cubicBezTo>
                  <a:lnTo>
                    <a:pt x="4167" y="9240"/>
                  </a:lnTo>
                  <a:cubicBezTo>
                    <a:pt x="4036" y="9300"/>
                    <a:pt x="3929" y="9419"/>
                    <a:pt x="3894" y="9550"/>
                  </a:cubicBezTo>
                  <a:lnTo>
                    <a:pt x="3501" y="9550"/>
                  </a:lnTo>
                  <a:cubicBezTo>
                    <a:pt x="2429" y="9550"/>
                    <a:pt x="1548" y="8669"/>
                    <a:pt x="1548" y="7597"/>
                  </a:cubicBezTo>
                  <a:cubicBezTo>
                    <a:pt x="1548" y="7109"/>
                    <a:pt x="1953" y="6704"/>
                    <a:pt x="2441" y="6704"/>
                  </a:cubicBezTo>
                  <a:close/>
                  <a:moveTo>
                    <a:pt x="6311" y="6728"/>
                  </a:moveTo>
                  <a:cubicBezTo>
                    <a:pt x="6811" y="6728"/>
                    <a:pt x="7204" y="7121"/>
                    <a:pt x="7204" y="7621"/>
                  </a:cubicBezTo>
                  <a:cubicBezTo>
                    <a:pt x="7227" y="8669"/>
                    <a:pt x="6346" y="9550"/>
                    <a:pt x="5263" y="9550"/>
                  </a:cubicBezTo>
                  <a:lnTo>
                    <a:pt x="4870" y="9550"/>
                  </a:lnTo>
                  <a:cubicBezTo>
                    <a:pt x="4822" y="9419"/>
                    <a:pt x="4727" y="9300"/>
                    <a:pt x="4584" y="9240"/>
                  </a:cubicBezTo>
                  <a:lnTo>
                    <a:pt x="5168" y="8847"/>
                  </a:lnTo>
                  <a:cubicBezTo>
                    <a:pt x="5239" y="8812"/>
                    <a:pt x="5263" y="8704"/>
                    <a:pt x="5215" y="8633"/>
                  </a:cubicBezTo>
                  <a:cubicBezTo>
                    <a:pt x="5186" y="8582"/>
                    <a:pt x="5134" y="8557"/>
                    <a:pt x="5082" y="8557"/>
                  </a:cubicBezTo>
                  <a:cubicBezTo>
                    <a:pt x="5049" y="8557"/>
                    <a:pt x="5016" y="8567"/>
                    <a:pt x="4989" y="8585"/>
                  </a:cubicBezTo>
                  <a:lnTo>
                    <a:pt x="4382" y="9002"/>
                  </a:lnTo>
                  <a:lnTo>
                    <a:pt x="3036" y="8109"/>
                  </a:lnTo>
                  <a:cubicBezTo>
                    <a:pt x="3203" y="7978"/>
                    <a:pt x="3310" y="7776"/>
                    <a:pt x="3310" y="7561"/>
                  </a:cubicBezTo>
                  <a:lnTo>
                    <a:pt x="3310" y="6811"/>
                  </a:lnTo>
                  <a:cubicBezTo>
                    <a:pt x="3632" y="6978"/>
                    <a:pt x="3989" y="7061"/>
                    <a:pt x="4382" y="7061"/>
                  </a:cubicBezTo>
                  <a:cubicBezTo>
                    <a:pt x="4763" y="7061"/>
                    <a:pt x="5120" y="6978"/>
                    <a:pt x="5453" y="6811"/>
                  </a:cubicBezTo>
                  <a:lnTo>
                    <a:pt x="5453" y="7561"/>
                  </a:lnTo>
                  <a:cubicBezTo>
                    <a:pt x="5453" y="7764"/>
                    <a:pt x="5560" y="7978"/>
                    <a:pt x="5715" y="8109"/>
                  </a:cubicBezTo>
                  <a:lnTo>
                    <a:pt x="5620" y="8181"/>
                  </a:lnTo>
                  <a:cubicBezTo>
                    <a:pt x="5537" y="8228"/>
                    <a:pt x="5525" y="8335"/>
                    <a:pt x="5572" y="8407"/>
                  </a:cubicBezTo>
                  <a:cubicBezTo>
                    <a:pt x="5596" y="8454"/>
                    <a:pt x="5656" y="8478"/>
                    <a:pt x="5703" y="8478"/>
                  </a:cubicBezTo>
                  <a:cubicBezTo>
                    <a:pt x="5739" y="8478"/>
                    <a:pt x="5763" y="8466"/>
                    <a:pt x="5799" y="8454"/>
                  </a:cubicBezTo>
                  <a:lnTo>
                    <a:pt x="6584" y="7930"/>
                  </a:lnTo>
                  <a:cubicBezTo>
                    <a:pt x="6787" y="7800"/>
                    <a:pt x="6882" y="7538"/>
                    <a:pt x="6811" y="7299"/>
                  </a:cubicBezTo>
                  <a:cubicBezTo>
                    <a:pt x="6727" y="7061"/>
                    <a:pt x="6525" y="6918"/>
                    <a:pt x="6275" y="6918"/>
                  </a:cubicBezTo>
                  <a:lnTo>
                    <a:pt x="5775" y="6918"/>
                  </a:lnTo>
                  <a:lnTo>
                    <a:pt x="5775" y="6728"/>
                  </a:lnTo>
                  <a:close/>
                  <a:moveTo>
                    <a:pt x="4382" y="9526"/>
                  </a:moveTo>
                  <a:cubicBezTo>
                    <a:pt x="4489" y="9538"/>
                    <a:pt x="4572" y="9609"/>
                    <a:pt x="4572" y="9716"/>
                  </a:cubicBezTo>
                  <a:cubicBezTo>
                    <a:pt x="4572" y="9824"/>
                    <a:pt x="4489" y="9907"/>
                    <a:pt x="4382" y="9907"/>
                  </a:cubicBezTo>
                  <a:cubicBezTo>
                    <a:pt x="4275" y="9907"/>
                    <a:pt x="4191" y="9824"/>
                    <a:pt x="4191" y="9716"/>
                  </a:cubicBezTo>
                  <a:cubicBezTo>
                    <a:pt x="4191" y="9609"/>
                    <a:pt x="4275" y="9526"/>
                    <a:pt x="4382" y="9526"/>
                  </a:cubicBezTo>
                  <a:close/>
                  <a:moveTo>
                    <a:pt x="4406" y="1"/>
                  </a:moveTo>
                  <a:cubicBezTo>
                    <a:pt x="3727" y="1"/>
                    <a:pt x="3060" y="251"/>
                    <a:pt x="2548" y="691"/>
                  </a:cubicBezTo>
                  <a:cubicBezTo>
                    <a:pt x="2072" y="1108"/>
                    <a:pt x="1750" y="1692"/>
                    <a:pt x="1643" y="2323"/>
                  </a:cubicBezTo>
                  <a:cubicBezTo>
                    <a:pt x="1512" y="2358"/>
                    <a:pt x="1417" y="2501"/>
                    <a:pt x="1417" y="2644"/>
                  </a:cubicBezTo>
                  <a:lnTo>
                    <a:pt x="1417" y="3906"/>
                  </a:lnTo>
                  <a:cubicBezTo>
                    <a:pt x="1334" y="4001"/>
                    <a:pt x="1250" y="4132"/>
                    <a:pt x="1238" y="4263"/>
                  </a:cubicBezTo>
                  <a:cubicBezTo>
                    <a:pt x="1227" y="4442"/>
                    <a:pt x="1286" y="4609"/>
                    <a:pt x="1393" y="4740"/>
                  </a:cubicBezTo>
                  <a:cubicBezTo>
                    <a:pt x="1512" y="4882"/>
                    <a:pt x="1667" y="4942"/>
                    <a:pt x="1834" y="4942"/>
                  </a:cubicBezTo>
                  <a:lnTo>
                    <a:pt x="1953" y="4942"/>
                  </a:lnTo>
                  <a:cubicBezTo>
                    <a:pt x="2024" y="5502"/>
                    <a:pt x="2298" y="5990"/>
                    <a:pt x="2703" y="6383"/>
                  </a:cubicBezTo>
                  <a:lnTo>
                    <a:pt x="2465" y="6383"/>
                  </a:lnTo>
                  <a:cubicBezTo>
                    <a:pt x="1786" y="6383"/>
                    <a:pt x="1238" y="6930"/>
                    <a:pt x="1238" y="7597"/>
                  </a:cubicBezTo>
                  <a:cubicBezTo>
                    <a:pt x="1238" y="7859"/>
                    <a:pt x="1286" y="8097"/>
                    <a:pt x="1358" y="8311"/>
                  </a:cubicBezTo>
                  <a:lnTo>
                    <a:pt x="881" y="8454"/>
                  </a:lnTo>
                  <a:cubicBezTo>
                    <a:pt x="357" y="8597"/>
                    <a:pt x="0" y="9085"/>
                    <a:pt x="0" y="9621"/>
                  </a:cubicBezTo>
                  <a:lnTo>
                    <a:pt x="0" y="11133"/>
                  </a:lnTo>
                  <a:cubicBezTo>
                    <a:pt x="0" y="11217"/>
                    <a:pt x="84" y="11288"/>
                    <a:pt x="167" y="11288"/>
                  </a:cubicBezTo>
                  <a:cubicBezTo>
                    <a:pt x="250" y="11288"/>
                    <a:pt x="334" y="11217"/>
                    <a:pt x="334" y="11133"/>
                  </a:cubicBezTo>
                  <a:lnTo>
                    <a:pt x="334" y="9621"/>
                  </a:lnTo>
                  <a:cubicBezTo>
                    <a:pt x="334" y="9490"/>
                    <a:pt x="357" y="9359"/>
                    <a:pt x="417" y="9252"/>
                  </a:cubicBezTo>
                  <a:lnTo>
                    <a:pt x="1227" y="9955"/>
                  </a:lnTo>
                  <a:cubicBezTo>
                    <a:pt x="1346" y="10050"/>
                    <a:pt x="1417" y="10205"/>
                    <a:pt x="1417" y="10371"/>
                  </a:cubicBezTo>
                  <a:lnTo>
                    <a:pt x="1417" y="11145"/>
                  </a:lnTo>
                  <a:cubicBezTo>
                    <a:pt x="1417" y="11228"/>
                    <a:pt x="1489" y="11312"/>
                    <a:pt x="1584" y="11312"/>
                  </a:cubicBezTo>
                  <a:cubicBezTo>
                    <a:pt x="1667" y="11312"/>
                    <a:pt x="1739" y="11228"/>
                    <a:pt x="1739" y="11145"/>
                  </a:cubicBezTo>
                  <a:lnTo>
                    <a:pt x="1739" y="10359"/>
                  </a:lnTo>
                  <a:cubicBezTo>
                    <a:pt x="1739" y="10097"/>
                    <a:pt x="1643" y="9859"/>
                    <a:pt x="1441" y="9681"/>
                  </a:cubicBezTo>
                  <a:lnTo>
                    <a:pt x="607" y="8966"/>
                  </a:lnTo>
                  <a:cubicBezTo>
                    <a:pt x="715" y="8883"/>
                    <a:pt x="834" y="8812"/>
                    <a:pt x="965" y="8764"/>
                  </a:cubicBezTo>
                  <a:lnTo>
                    <a:pt x="1477" y="8609"/>
                  </a:lnTo>
                  <a:cubicBezTo>
                    <a:pt x="1846" y="9359"/>
                    <a:pt x="2620" y="9883"/>
                    <a:pt x="3513" y="9883"/>
                  </a:cubicBezTo>
                  <a:lnTo>
                    <a:pt x="3905" y="9883"/>
                  </a:lnTo>
                  <a:cubicBezTo>
                    <a:pt x="3941" y="10026"/>
                    <a:pt x="4084" y="10145"/>
                    <a:pt x="4227" y="10205"/>
                  </a:cubicBezTo>
                  <a:lnTo>
                    <a:pt x="4227" y="11133"/>
                  </a:lnTo>
                  <a:cubicBezTo>
                    <a:pt x="4227" y="11217"/>
                    <a:pt x="4298" y="11288"/>
                    <a:pt x="4394" y="11288"/>
                  </a:cubicBezTo>
                  <a:cubicBezTo>
                    <a:pt x="4477" y="11288"/>
                    <a:pt x="4560" y="11217"/>
                    <a:pt x="4560" y="11133"/>
                  </a:cubicBezTo>
                  <a:lnTo>
                    <a:pt x="4560" y="10205"/>
                  </a:lnTo>
                  <a:cubicBezTo>
                    <a:pt x="4703" y="10157"/>
                    <a:pt x="4822" y="10026"/>
                    <a:pt x="4882" y="9883"/>
                  </a:cubicBezTo>
                  <a:lnTo>
                    <a:pt x="5275" y="9883"/>
                  </a:lnTo>
                  <a:cubicBezTo>
                    <a:pt x="6168" y="9883"/>
                    <a:pt x="6942" y="9359"/>
                    <a:pt x="7311" y="8609"/>
                  </a:cubicBezTo>
                  <a:lnTo>
                    <a:pt x="7811" y="8764"/>
                  </a:lnTo>
                  <a:cubicBezTo>
                    <a:pt x="7954" y="8812"/>
                    <a:pt x="8085" y="8883"/>
                    <a:pt x="8168" y="8966"/>
                  </a:cubicBezTo>
                  <a:lnTo>
                    <a:pt x="7346" y="9681"/>
                  </a:lnTo>
                  <a:cubicBezTo>
                    <a:pt x="7144" y="9847"/>
                    <a:pt x="7049" y="10086"/>
                    <a:pt x="7049" y="10359"/>
                  </a:cubicBezTo>
                  <a:lnTo>
                    <a:pt x="7049" y="11133"/>
                  </a:lnTo>
                  <a:cubicBezTo>
                    <a:pt x="7049" y="11217"/>
                    <a:pt x="7120" y="11288"/>
                    <a:pt x="7204" y="11288"/>
                  </a:cubicBezTo>
                  <a:cubicBezTo>
                    <a:pt x="7299" y="11288"/>
                    <a:pt x="7370" y="11217"/>
                    <a:pt x="7370" y="11133"/>
                  </a:cubicBezTo>
                  <a:lnTo>
                    <a:pt x="7370" y="10359"/>
                  </a:lnTo>
                  <a:cubicBezTo>
                    <a:pt x="7370" y="10193"/>
                    <a:pt x="7442" y="10038"/>
                    <a:pt x="7561" y="9943"/>
                  </a:cubicBezTo>
                  <a:lnTo>
                    <a:pt x="8370" y="9240"/>
                  </a:lnTo>
                  <a:cubicBezTo>
                    <a:pt x="8430" y="9359"/>
                    <a:pt x="8454" y="9478"/>
                    <a:pt x="8454" y="9609"/>
                  </a:cubicBezTo>
                  <a:lnTo>
                    <a:pt x="8454" y="11109"/>
                  </a:lnTo>
                  <a:cubicBezTo>
                    <a:pt x="8454" y="11205"/>
                    <a:pt x="8525" y="11276"/>
                    <a:pt x="8620" y="11276"/>
                  </a:cubicBezTo>
                  <a:cubicBezTo>
                    <a:pt x="8704" y="11276"/>
                    <a:pt x="8787" y="11205"/>
                    <a:pt x="8787" y="11109"/>
                  </a:cubicBezTo>
                  <a:lnTo>
                    <a:pt x="8787" y="9609"/>
                  </a:lnTo>
                  <a:cubicBezTo>
                    <a:pt x="8787" y="9085"/>
                    <a:pt x="8430" y="8597"/>
                    <a:pt x="7906" y="8454"/>
                  </a:cubicBezTo>
                  <a:lnTo>
                    <a:pt x="7430" y="8311"/>
                  </a:lnTo>
                  <a:cubicBezTo>
                    <a:pt x="7501" y="8097"/>
                    <a:pt x="7549" y="7859"/>
                    <a:pt x="7549" y="7597"/>
                  </a:cubicBezTo>
                  <a:cubicBezTo>
                    <a:pt x="7549" y="6930"/>
                    <a:pt x="7001" y="6383"/>
                    <a:pt x="6322" y="6383"/>
                  </a:cubicBezTo>
                  <a:lnTo>
                    <a:pt x="6084" y="6383"/>
                  </a:lnTo>
                  <a:cubicBezTo>
                    <a:pt x="6477" y="6014"/>
                    <a:pt x="6751" y="5502"/>
                    <a:pt x="6834" y="4942"/>
                  </a:cubicBezTo>
                  <a:lnTo>
                    <a:pt x="6942" y="4942"/>
                  </a:lnTo>
                  <a:cubicBezTo>
                    <a:pt x="7263" y="4942"/>
                    <a:pt x="7537" y="4704"/>
                    <a:pt x="7561" y="4382"/>
                  </a:cubicBezTo>
                  <a:cubicBezTo>
                    <a:pt x="7573" y="4204"/>
                    <a:pt x="7525" y="4049"/>
                    <a:pt x="7418" y="3906"/>
                  </a:cubicBezTo>
                  <a:lnTo>
                    <a:pt x="7406" y="3894"/>
                  </a:lnTo>
                  <a:lnTo>
                    <a:pt x="7406" y="2644"/>
                  </a:lnTo>
                  <a:cubicBezTo>
                    <a:pt x="7406" y="2501"/>
                    <a:pt x="7311" y="2382"/>
                    <a:pt x="7180" y="2323"/>
                  </a:cubicBezTo>
                  <a:cubicBezTo>
                    <a:pt x="7073" y="1692"/>
                    <a:pt x="6751" y="1132"/>
                    <a:pt x="6275" y="691"/>
                  </a:cubicBezTo>
                  <a:cubicBezTo>
                    <a:pt x="5751" y="239"/>
                    <a:pt x="5096" y="1"/>
                    <a:pt x="4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0" name="Google Shape;14420;p89"/>
            <p:cNvSpPr/>
            <p:nvPr/>
          </p:nvSpPr>
          <p:spPr>
            <a:xfrm>
              <a:off x="5452593" y="2092408"/>
              <a:ext cx="10581" cy="16252"/>
            </a:xfrm>
            <a:custGeom>
              <a:avLst/>
              <a:gdLst/>
              <a:ahLst/>
              <a:cxnLst/>
              <a:rect l="l" t="t" r="r" b="b"/>
              <a:pathLst>
                <a:path w="334" h="513" extrusionOk="0">
                  <a:moveTo>
                    <a:pt x="167" y="0"/>
                  </a:moveTo>
                  <a:cubicBezTo>
                    <a:pt x="84" y="0"/>
                    <a:pt x="0" y="72"/>
                    <a:pt x="0" y="167"/>
                  </a:cubicBezTo>
                  <a:lnTo>
                    <a:pt x="0" y="346"/>
                  </a:lnTo>
                  <a:cubicBezTo>
                    <a:pt x="0" y="429"/>
                    <a:pt x="84" y="512"/>
                    <a:pt x="167" y="512"/>
                  </a:cubicBezTo>
                  <a:cubicBezTo>
                    <a:pt x="250" y="512"/>
                    <a:pt x="334" y="429"/>
                    <a:pt x="334" y="346"/>
                  </a:cubicBezTo>
                  <a:lnTo>
                    <a:pt x="334" y="167"/>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1" name="Google Shape;14421;p89"/>
            <p:cNvSpPr/>
            <p:nvPr/>
          </p:nvSpPr>
          <p:spPr>
            <a:xfrm>
              <a:off x="5519723" y="2092408"/>
              <a:ext cx="10233" cy="16252"/>
            </a:xfrm>
            <a:custGeom>
              <a:avLst/>
              <a:gdLst/>
              <a:ahLst/>
              <a:cxnLst/>
              <a:rect l="l" t="t" r="r" b="b"/>
              <a:pathLst>
                <a:path w="323" h="513" extrusionOk="0">
                  <a:moveTo>
                    <a:pt x="167" y="0"/>
                  </a:moveTo>
                  <a:cubicBezTo>
                    <a:pt x="72" y="0"/>
                    <a:pt x="1" y="72"/>
                    <a:pt x="1" y="167"/>
                  </a:cubicBezTo>
                  <a:lnTo>
                    <a:pt x="1" y="346"/>
                  </a:lnTo>
                  <a:cubicBezTo>
                    <a:pt x="1" y="429"/>
                    <a:pt x="72" y="512"/>
                    <a:pt x="167" y="512"/>
                  </a:cubicBezTo>
                  <a:cubicBezTo>
                    <a:pt x="251" y="512"/>
                    <a:pt x="322" y="429"/>
                    <a:pt x="322" y="346"/>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2" name="Google Shape;14422;p89"/>
            <p:cNvSpPr/>
            <p:nvPr/>
          </p:nvSpPr>
          <p:spPr>
            <a:xfrm>
              <a:off x="5474833" y="2137298"/>
              <a:ext cx="32852" cy="10201"/>
            </a:xfrm>
            <a:custGeom>
              <a:avLst/>
              <a:gdLst/>
              <a:ahLst/>
              <a:cxnLst/>
              <a:rect l="l" t="t" r="r" b="b"/>
              <a:pathLst>
                <a:path w="1037" h="322" extrusionOk="0">
                  <a:moveTo>
                    <a:pt x="168" y="0"/>
                  </a:moveTo>
                  <a:cubicBezTo>
                    <a:pt x="72" y="0"/>
                    <a:pt x="1" y="72"/>
                    <a:pt x="1" y="167"/>
                  </a:cubicBezTo>
                  <a:cubicBezTo>
                    <a:pt x="1" y="250"/>
                    <a:pt x="72" y="322"/>
                    <a:pt x="168" y="322"/>
                  </a:cubicBezTo>
                  <a:lnTo>
                    <a:pt x="882" y="322"/>
                  </a:lnTo>
                  <a:cubicBezTo>
                    <a:pt x="965" y="322"/>
                    <a:pt x="1037" y="250"/>
                    <a:pt x="1037" y="167"/>
                  </a:cubicBezTo>
                  <a:cubicBezTo>
                    <a:pt x="1037" y="72"/>
                    <a:pt x="965" y="0"/>
                    <a:pt x="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23" name="Google Shape;14423;p89"/>
          <p:cNvGrpSpPr/>
          <p:nvPr/>
        </p:nvGrpSpPr>
        <p:grpSpPr>
          <a:xfrm>
            <a:off x="4897750" y="1792917"/>
            <a:ext cx="279132" cy="358364"/>
            <a:chOff x="4897750" y="1968317"/>
            <a:chExt cx="279132" cy="358364"/>
          </a:xfrm>
        </p:grpSpPr>
        <p:sp>
          <p:nvSpPr>
            <p:cNvPr id="14424" name="Google Shape;14424;p89"/>
            <p:cNvSpPr/>
            <p:nvPr/>
          </p:nvSpPr>
          <p:spPr>
            <a:xfrm>
              <a:off x="4997700" y="2075427"/>
              <a:ext cx="10201" cy="16252"/>
            </a:xfrm>
            <a:custGeom>
              <a:avLst/>
              <a:gdLst/>
              <a:ahLst/>
              <a:cxnLst/>
              <a:rect l="l" t="t" r="r" b="b"/>
              <a:pathLst>
                <a:path w="322" h="513" extrusionOk="0">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5" name="Google Shape;14425;p89"/>
            <p:cNvSpPr/>
            <p:nvPr/>
          </p:nvSpPr>
          <p:spPr>
            <a:xfrm>
              <a:off x="5064830" y="2075427"/>
              <a:ext cx="10233" cy="16252"/>
            </a:xfrm>
            <a:custGeom>
              <a:avLst/>
              <a:gdLst/>
              <a:ahLst/>
              <a:cxnLst/>
              <a:rect l="l" t="t" r="r" b="b"/>
              <a:pathLst>
                <a:path w="323" h="513" extrusionOk="0">
                  <a:moveTo>
                    <a:pt x="156" y="0"/>
                  </a:moveTo>
                  <a:cubicBezTo>
                    <a:pt x="72" y="0"/>
                    <a:pt x="1" y="72"/>
                    <a:pt x="1" y="167"/>
                  </a:cubicBezTo>
                  <a:lnTo>
                    <a:pt x="1" y="346"/>
                  </a:lnTo>
                  <a:cubicBezTo>
                    <a:pt x="1" y="429"/>
                    <a:pt x="72" y="512"/>
                    <a:pt x="156" y="512"/>
                  </a:cubicBezTo>
                  <a:cubicBezTo>
                    <a:pt x="251" y="512"/>
                    <a:pt x="322" y="429"/>
                    <a:pt x="322" y="346"/>
                  </a:cubicBezTo>
                  <a:lnTo>
                    <a:pt x="322" y="167"/>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6" name="Google Shape;14426;p89"/>
            <p:cNvSpPr/>
            <p:nvPr/>
          </p:nvSpPr>
          <p:spPr>
            <a:xfrm>
              <a:off x="5013920" y="2115122"/>
              <a:ext cx="45302" cy="16157"/>
            </a:xfrm>
            <a:custGeom>
              <a:avLst/>
              <a:gdLst/>
              <a:ahLst/>
              <a:cxnLst/>
              <a:rect l="l" t="t" r="r" b="b"/>
              <a:pathLst>
                <a:path w="1430" h="510" extrusionOk="0">
                  <a:moveTo>
                    <a:pt x="183" y="1"/>
                  </a:moveTo>
                  <a:cubicBezTo>
                    <a:pt x="140" y="1"/>
                    <a:pt x="96" y="15"/>
                    <a:pt x="60" y="45"/>
                  </a:cubicBezTo>
                  <a:cubicBezTo>
                    <a:pt x="0" y="105"/>
                    <a:pt x="0" y="212"/>
                    <a:pt x="60" y="283"/>
                  </a:cubicBezTo>
                  <a:cubicBezTo>
                    <a:pt x="203" y="414"/>
                    <a:pt x="441" y="510"/>
                    <a:pt x="691" y="510"/>
                  </a:cubicBezTo>
                  <a:cubicBezTo>
                    <a:pt x="953" y="510"/>
                    <a:pt x="1203" y="414"/>
                    <a:pt x="1334" y="283"/>
                  </a:cubicBezTo>
                  <a:cubicBezTo>
                    <a:pt x="1429" y="212"/>
                    <a:pt x="1429" y="105"/>
                    <a:pt x="1370" y="45"/>
                  </a:cubicBezTo>
                  <a:cubicBezTo>
                    <a:pt x="1334" y="15"/>
                    <a:pt x="1292" y="1"/>
                    <a:pt x="1251" y="1"/>
                  </a:cubicBezTo>
                  <a:cubicBezTo>
                    <a:pt x="1209" y="1"/>
                    <a:pt x="1167" y="15"/>
                    <a:pt x="1132" y="45"/>
                  </a:cubicBezTo>
                  <a:cubicBezTo>
                    <a:pt x="1072" y="105"/>
                    <a:pt x="917" y="176"/>
                    <a:pt x="715" y="176"/>
                  </a:cubicBezTo>
                  <a:cubicBezTo>
                    <a:pt x="500" y="176"/>
                    <a:pt x="358" y="105"/>
                    <a:pt x="298" y="45"/>
                  </a:cubicBezTo>
                  <a:cubicBezTo>
                    <a:pt x="268" y="15"/>
                    <a:pt x="227"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7" name="Google Shape;14427;p89"/>
            <p:cNvSpPr/>
            <p:nvPr/>
          </p:nvSpPr>
          <p:spPr>
            <a:xfrm>
              <a:off x="4897750" y="1968317"/>
              <a:ext cx="279132" cy="358364"/>
            </a:xfrm>
            <a:custGeom>
              <a:avLst/>
              <a:gdLst/>
              <a:ahLst/>
              <a:cxnLst/>
              <a:rect l="l" t="t" r="r" b="b"/>
              <a:pathLst>
                <a:path w="8811" h="11312" extrusionOk="0">
                  <a:moveTo>
                    <a:pt x="6108" y="357"/>
                  </a:moveTo>
                  <a:cubicBezTo>
                    <a:pt x="6263" y="357"/>
                    <a:pt x="6418" y="476"/>
                    <a:pt x="6465" y="643"/>
                  </a:cubicBezTo>
                  <a:lnTo>
                    <a:pt x="6668" y="1441"/>
                  </a:lnTo>
                  <a:lnTo>
                    <a:pt x="6180" y="1441"/>
                  </a:lnTo>
                  <a:cubicBezTo>
                    <a:pt x="6084" y="1441"/>
                    <a:pt x="6013" y="1524"/>
                    <a:pt x="6013" y="1607"/>
                  </a:cubicBezTo>
                  <a:cubicBezTo>
                    <a:pt x="6013" y="1703"/>
                    <a:pt x="6084" y="1774"/>
                    <a:pt x="6180" y="1774"/>
                  </a:cubicBezTo>
                  <a:lnTo>
                    <a:pt x="6763" y="1774"/>
                  </a:lnTo>
                  <a:lnTo>
                    <a:pt x="6846" y="2143"/>
                  </a:lnTo>
                  <a:lnTo>
                    <a:pt x="1965" y="2143"/>
                  </a:lnTo>
                  <a:lnTo>
                    <a:pt x="2024" y="1774"/>
                  </a:lnTo>
                  <a:lnTo>
                    <a:pt x="5430" y="1774"/>
                  </a:lnTo>
                  <a:cubicBezTo>
                    <a:pt x="5525" y="1774"/>
                    <a:pt x="5596" y="1703"/>
                    <a:pt x="5596" y="1607"/>
                  </a:cubicBezTo>
                  <a:cubicBezTo>
                    <a:pt x="5596" y="1524"/>
                    <a:pt x="5525" y="1441"/>
                    <a:pt x="5430" y="1441"/>
                  </a:cubicBezTo>
                  <a:lnTo>
                    <a:pt x="2120" y="1441"/>
                  </a:lnTo>
                  <a:lnTo>
                    <a:pt x="2322" y="643"/>
                  </a:lnTo>
                  <a:cubicBezTo>
                    <a:pt x="2370" y="476"/>
                    <a:pt x="2513" y="357"/>
                    <a:pt x="2679" y="357"/>
                  </a:cubicBezTo>
                  <a:close/>
                  <a:moveTo>
                    <a:pt x="2262" y="2477"/>
                  </a:moveTo>
                  <a:lnTo>
                    <a:pt x="2262" y="3012"/>
                  </a:lnTo>
                  <a:cubicBezTo>
                    <a:pt x="2262" y="3120"/>
                    <a:pt x="2179" y="3203"/>
                    <a:pt x="2072" y="3203"/>
                  </a:cubicBezTo>
                  <a:lnTo>
                    <a:pt x="1881" y="3203"/>
                  </a:lnTo>
                  <a:lnTo>
                    <a:pt x="1881" y="2477"/>
                  </a:lnTo>
                  <a:close/>
                  <a:moveTo>
                    <a:pt x="6858" y="2477"/>
                  </a:moveTo>
                  <a:lnTo>
                    <a:pt x="6858" y="3203"/>
                  </a:lnTo>
                  <a:lnTo>
                    <a:pt x="6668" y="3203"/>
                  </a:lnTo>
                  <a:cubicBezTo>
                    <a:pt x="6561" y="3203"/>
                    <a:pt x="6477" y="3108"/>
                    <a:pt x="6477" y="3012"/>
                  </a:cubicBezTo>
                  <a:lnTo>
                    <a:pt x="6477" y="2477"/>
                  </a:lnTo>
                  <a:close/>
                  <a:moveTo>
                    <a:pt x="6144" y="2489"/>
                  </a:moveTo>
                  <a:lnTo>
                    <a:pt x="6144" y="3024"/>
                  </a:lnTo>
                  <a:cubicBezTo>
                    <a:pt x="6144" y="3310"/>
                    <a:pt x="6382" y="3548"/>
                    <a:pt x="6668" y="3548"/>
                  </a:cubicBezTo>
                  <a:lnTo>
                    <a:pt x="6942" y="3548"/>
                  </a:lnTo>
                  <a:cubicBezTo>
                    <a:pt x="7013" y="3548"/>
                    <a:pt x="7085" y="3572"/>
                    <a:pt x="7144" y="3632"/>
                  </a:cubicBezTo>
                  <a:cubicBezTo>
                    <a:pt x="7204" y="3691"/>
                    <a:pt x="7215" y="3774"/>
                    <a:pt x="7215" y="3846"/>
                  </a:cubicBezTo>
                  <a:cubicBezTo>
                    <a:pt x="7204" y="3977"/>
                    <a:pt x="7073" y="4096"/>
                    <a:pt x="6918" y="4096"/>
                  </a:cubicBezTo>
                  <a:lnTo>
                    <a:pt x="6846" y="4096"/>
                  </a:lnTo>
                  <a:lnTo>
                    <a:pt x="6846" y="4084"/>
                  </a:lnTo>
                  <a:cubicBezTo>
                    <a:pt x="6846" y="3989"/>
                    <a:pt x="6775" y="3917"/>
                    <a:pt x="6680" y="3917"/>
                  </a:cubicBezTo>
                  <a:cubicBezTo>
                    <a:pt x="6596" y="3917"/>
                    <a:pt x="6525" y="3989"/>
                    <a:pt x="6525" y="4084"/>
                  </a:cubicBezTo>
                  <a:cubicBezTo>
                    <a:pt x="6525" y="5263"/>
                    <a:pt x="5572" y="6215"/>
                    <a:pt x="4394" y="6215"/>
                  </a:cubicBezTo>
                  <a:cubicBezTo>
                    <a:pt x="3203" y="6215"/>
                    <a:pt x="2251" y="5263"/>
                    <a:pt x="2251" y="4084"/>
                  </a:cubicBezTo>
                  <a:cubicBezTo>
                    <a:pt x="2251" y="3989"/>
                    <a:pt x="2179" y="3917"/>
                    <a:pt x="2084" y="3917"/>
                  </a:cubicBezTo>
                  <a:cubicBezTo>
                    <a:pt x="2001" y="3917"/>
                    <a:pt x="1917" y="3989"/>
                    <a:pt x="1917" y="4084"/>
                  </a:cubicBezTo>
                  <a:lnTo>
                    <a:pt x="1917" y="4096"/>
                  </a:lnTo>
                  <a:lnTo>
                    <a:pt x="1822" y="4096"/>
                  </a:lnTo>
                  <a:cubicBezTo>
                    <a:pt x="1739" y="4096"/>
                    <a:pt x="1667" y="4072"/>
                    <a:pt x="1608" y="4013"/>
                  </a:cubicBezTo>
                  <a:cubicBezTo>
                    <a:pt x="1548" y="3953"/>
                    <a:pt x="1536" y="3870"/>
                    <a:pt x="1536" y="3798"/>
                  </a:cubicBezTo>
                  <a:cubicBezTo>
                    <a:pt x="1548" y="3667"/>
                    <a:pt x="1679" y="3548"/>
                    <a:pt x="1834" y="3548"/>
                  </a:cubicBezTo>
                  <a:lnTo>
                    <a:pt x="2072" y="3548"/>
                  </a:lnTo>
                  <a:cubicBezTo>
                    <a:pt x="2358" y="3548"/>
                    <a:pt x="2584" y="3310"/>
                    <a:pt x="2584" y="3024"/>
                  </a:cubicBezTo>
                  <a:lnTo>
                    <a:pt x="2584" y="2489"/>
                  </a:lnTo>
                  <a:close/>
                  <a:moveTo>
                    <a:pt x="2989" y="6894"/>
                  </a:moveTo>
                  <a:cubicBezTo>
                    <a:pt x="3013" y="6894"/>
                    <a:pt x="3024" y="6894"/>
                    <a:pt x="3036" y="6906"/>
                  </a:cubicBezTo>
                  <a:cubicBezTo>
                    <a:pt x="3227" y="7120"/>
                    <a:pt x="3513" y="7263"/>
                    <a:pt x="3858" y="7358"/>
                  </a:cubicBezTo>
                  <a:lnTo>
                    <a:pt x="3858" y="7370"/>
                  </a:lnTo>
                  <a:lnTo>
                    <a:pt x="3858" y="8120"/>
                  </a:lnTo>
                  <a:cubicBezTo>
                    <a:pt x="3334" y="8025"/>
                    <a:pt x="2858" y="7799"/>
                    <a:pt x="2536" y="7465"/>
                  </a:cubicBezTo>
                  <a:lnTo>
                    <a:pt x="2929" y="6918"/>
                  </a:lnTo>
                  <a:cubicBezTo>
                    <a:pt x="2953" y="6906"/>
                    <a:pt x="2965" y="6894"/>
                    <a:pt x="2989" y="6894"/>
                  </a:cubicBezTo>
                  <a:close/>
                  <a:moveTo>
                    <a:pt x="5763" y="6894"/>
                  </a:moveTo>
                  <a:cubicBezTo>
                    <a:pt x="5775" y="6894"/>
                    <a:pt x="5799" y="6906"/>
                    <a:pt x="5822" y="6918"/>
                  </a:cubicBezTo>
                  <a:lnTo>
                    <a:pt x="6227" y="7465"/>
                  </a:lnTo>
                  <a:cubicBezTo>
                    <a:pt x="5894" y="7799"/>
                    <a:pt x="5418" y="8025"/>
                    <a:pt x="4894" y="8120"/>
                  </a:cubicBezTo>
                  <a:lnTo>
                    <a:pt x="4894" y="7370"/>
                  </a:lnTo>
                  <a:lnTo>
                    <a:pt x="4894" y="7358"/>
                  </a:lnTo>
                  <a:cubicBezTo>
                    <a:pt x="5239" y="7263"/>
                    <a:pt x="5525" y="7120"/>
                    <a:pt x="5715" y="6906"/>
                  </a:cubicBezTo>
                  <a:cubicBezTo>
                    <a:pt x="5727" y="6894"/>
                    <a:pt x="5751" y="6894"/>
                    <a:pt x="5763" y="6894"/>
                  </a:cubicBezTo>
                  <a:close/>
                  <a:moveTo>
                    <a:pt x="5465" y="6299"/>
                  </a:moveTo>
                  <a:lnTo>
                    <a:pt x="5465" y="6727"/>
                  </a:lnTo>
                  <a:cubicBezTo>
                    <a:pt x="5310" y="6882"/>
                    <a:pt x="5096" y="6989"/>
                    <a:pt x="4834" y="7049"/>
                  </a:cubicBezTo>
                  <a:cubicBezTo>
                    <a:pt x="4668" y="7084"/>
                    <a:pt x="4572" y="7227"/>
                    <a:pt x="4572" y="7370"/>
                  </a:cubicBezTo>
                  <a:lnTo>
                    <a:pt x="4572" y="8144"/>
                  </a:lnTo>
                  <a:cubicBezTo>
                    <a:pt x="4513" y="8150"/>
                    <a:pt x="4450" y="8153"/>
                    <a:pt x="4388" y="8153"/>
                  </a:cubicBezTo>
                  <a:cubicBezTo>
                    <a:pt x="4325" y="8153"/>
                    <a:pt x="4263" y="8150"/>
                    <a:pt x="4203" y="8144"/>
                  </a:cubicBezTo>
                  <a:lnTo>
                    <a:pt x="4203" y="7370"/>
                  </a:lnTo>
                  <a:cubicBezTo>
                    <a:pt x="4203" y="7203"/>
                    <a:pt x="4096" y="7072"/>
                    <a:pt x="3941" y="7049"/>
                  </a:cubicBezTo>
                  <a:cubicBezTo>
                    <a:pt x="3691" y="6989"/>
                    <a:pt x="3465" y="6870"/>
                    <a:pt x="3322" y="6727"/>
                  </a:cubicBezTo>
                  <a:lnTo>
                    <a:pt x="3322" y="6299"/>
                  </a:lnTo>
                  <a:cubicBezTo>
                    <a:pt x="3644" y="6465"/>
                    <a:pt x="4001" y="6549"/>
                    <a:pt x="4394" y="6549"/>
                  </a:cubicBezTo>
                  <a:cubicBezTo>
                    <a:pt x="4775" y="6549"/>
                    <a:pt x="5132" y="6465"/>
                    <a:pt x="5465" y="6299"/>
                  </a:cubicBezTo>
                  <a:close/>
                  <a:moveTo>
                    <a:pt x="2691" y="0"/>
                  </a:moveTo>
                  <a:cubicBezTo>
                    <a:pt x="2382" y="0"/>
                    <a:pt x="2096" y="226"/>
                    <a:pt x="2024" y="524"/>
                  </a:cubicBezTo>
                  <a:lnTo>
                    <a:pt x="1596" y="2250"/>
                  </a:lnTo>
                  <a:lnTo>
                    <a:pt x="1596" y="2298"/>
                  </a:lnTo>
                  <a:lnTo>
                    <a:pt x="1596" y="3251"/>
                  </a:lnTo>
                  <a:cubicBezTo>
                    <a:pt x="1393" y="3334"/>
                    <a:pt x="1262" y="3512"/>
                    <a:pt x="1239" y="3727"/>
                  </a:cubicBezTo>
                  <a:cubicBezTo>
                    <a:pt x="1215" y="3905"/>
                    <a:pt x="1274" y="4072"/>
                    <a:pt x="1381" y="4203"/>
                  </a:cubicBezTo>
                  <a:cubicBezTo>
                    <a:pt x="1500" y="4334"/>
                    <a:pt x="1667" y="4394"/>
                    <a:pt x="1834" y="4394"/>
                  </a:cubicBezTo>
                  <a:lnTo>
                    <a:pt x="1953" y="4394"/>
                  </a:lnTo>
                  <a:cubicBezTo>
                    <a:pt x="2048" y="5096"/>
                    <a:pt x="2441" y="5691"/>
                    <a:pt x="2989" y="6072"/>
                  </a:cubicBezTo>
                  <a:lnTo>
                    <a:pt x="2989" y="6537"/>
                  </a:lnTo>
                  <a:cubicBezTo>
                    <a:pt x="2870" y="6537"/>
                    <a:pt x="2763" y="6596"/>
                    <a:pt x="2691" y="6703"/>
                  </a:cubicBezTo>
                  <a:lnTo>
                    <a:pt x="2215" y="7346"/>
                  </a:lnTo>
                  <a:lnTo>
                    <a:pt x="881" y="7739"/>
                  </a:lnTo>
                  <a:cubicBezTo>
                    <a:pt x="357" y="7894"/>
                    <a:pt x="0" y="8382"/>
                    <a:pt x="0" y="8918"/>
                  </a:cubicBezTo>
                  <a:lnTo>
                    <a:pt x="0" y="11132"/>
                  </a:lnTo>
                  <a:cubicBezTo>
                    <a:pt x="0" y="11228"/>
                    <a:pt x="72" y="11299"/>
                    <a:pt x="167" y="11299"/>
                  </a:cubicBezTo>
                  <a:cubicBezTo>
                    <a:pt x="250" y="11299"/>
                    <a:pt x="322" y="11228"/>
                    <a:pt x="322" y="11132"/>
                  </a:cubicBezTo>
                  <a:lnTo>
                    <a:pt x="322" y="8918"/>
                  </a:lnTo>
                  <a:cubicBezTo>
                    <a:pt x="322" y="8513"/>
                    <a:pt x="596" y="8180"/>
                    <a:pt x="965" y="8061"/>
                  </a:cubicBezTo>
                  <a:lnTo>
                    <a:pt x="2322" y="7656"/>
                  </a:lnTo>
                  <a:cubicBezTo>
                    <a:pt x="2501" y="7846"/>
                    <a:pt x="2727" y="8001"/>
                    <a:pt x="2977" y="8132"/>
                  </a:cubicBezTo>
                  <a:lnTo>
                    <a:pt x="2286" y="8132"/>
                  </a:lnTo>
                  <a:cubicBezTo>
                    <a:pt x="1810" y="8132"/>
                    <a:pt x="1417" y="8513"/>
                    <a:pt x="1417" y="9001"/>
                  </a:cubicBezTo>
                  <a:cubicBezTo>
                    <a:pt x="1417" y="9096"/>
                    <a:pt x="1489" y="9168"/>
                    <a:pt x="1572" y="9168"/>
                  </a:cubicBezTo>
                  <a:cubicBezTo>
                    <a:pt x="1667" y="9168"/>
                    <a:pt x="1739" y="9096"/>
                    <a:pt x="1739" y="9001"/>
                  </a:cubicBezTo>
                  <a:cubicBezTo>
                    <a:pt x="1739" y="8704"/>
                    <a:pt x="1977" y="8465"/>
                    <a:pt x="2274" y="8465"/>
                  </a:cubicBezTo>
                  <a:lnTo>
                    <a:pt x="4406" y="8465"/>
                  </a:lnTo>
                  <a:cubicBezTo>
                    <a:pt x="5239" y="8465"/>
                    <a:pt x="6001" y="8168"/>
                    <a:pt x="6489" y="7668"/>
                  </a:cubicBezTo>
                  <a:lnTo>
                    <a:pt x="7847" y="8073"/>
                  </a:lnTo>
                  <a:cubicBezTo>
                    <a:pt x="8216" y="8168"/>
                    <a:pt x="8478" y="8537"/>
                    <a:pt x="8478" y="8930"/>
                  </a:cubicBezTo>
                  <a:lnTo>
                    <a:pt x="8478" y="11144"/>
                  </a:lnTo>
                  <a:cubicBezTo>
                    <a:pt x="8478" y="11240"/>
                    <a:pt x="8561" y="11311"/>
                    <a:pt x="8644" y="11311"/>
                  </a:cubicBezTo>
                  <a:cubicBezTo>
                    <a:pt x="8739" y="11311"/>
                    <a:pt x="8811" y="11240"/>
                    <a:pt x="8811" y="11144"/>
                  </a:cubicBezTo>
                  <a:lnTo>
                    <a:pt x="8811" y="8930"/>
                  </a:lnTo>
                  <a:cubicBezTo>
                    <a:pt x="8787" y="8394"/>
                    <a:pt x="8430" y="7918"/>
                    <a:pt x="7906" y="7775"/>
                  </a:cubicBezTo>
                  <a:lnTo>
                    <a:pt x="6561" y="7370"/>
                  </a:lnTo>
                  <a:lnTo>
                    <a:pt x="6084" y="6727"/>
                  </a:lnTo>
                  <a:cubicBezTo>
                    <a:pt x="6013" y="6644"/>
                    <a:pt x="5906" y="6584"/>
                    <a:pt x="5787" y="6572"/>
                  </a:cubicBezTo>
                  <a:lnTo>
                    <a:pt x="5787" y="6108"/>
                  </a:lnTo>
                  <a:cubicBezTo>
                    <a:pt x="6346" y="5715"/>
                    <a:pt x="6727" y="5120"/>
                    <a:pt x="6834" y="4417"/>
                  </a:cubicBezTo>
                  <a:lnTo>
                    <a:pt x="6942" y="4417"/>
                  </a:lnTo>
                  <a:cubicBezTo>
                    <a:pt x="7263" y="4417"/>
                    <a:pt x="7537" y="4179"/>
                    <a:pt x="7561" y="3870"/>
                  </a:cubicBezTo>
                  <a:cubicBezTo>
                    <a:pt x="7573" y="3691"/>
                    <a:pt x="7513" y="3524"/>
                    <a:pt x="7418" y="3393"/>
                  </a:cubicBezTo>
                  <a:cubicBezTo>
                    <a:pt x="7346" y="3334"/>
                    <a:pt x="7299" y="3298"/>
                    <a:pt x="7215" y="3251"/>
                  </a:cubicBezTo>
                  <a:lnTo>
                    <a:pt x="7215" y="2298"/>
                  </a:lnTo>
                  <a:lnTo>
                    <a:pt x="7215" y="2250"/>
                  </a:lnTo>
                  <a:lnTo>
                    <a:pt x="6787" y="524"/>
                  </a:lnTo>
                  <a:cubicBezTo>
                    <a:pt x="6715" y="214"/>
                    <a:pt x="6430" y="0"/>
                    <a:pt x="6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8" name="Google Shape;14428;p89"/>
            <p:cNvSpPr/>
            <p:nvPr/>
          </p:nvSpPr>
          <p:spPr>
            <a:xfrm>
              <a:off x="4992030" y="2058827"/>
              <a:ext cx="21923" cy="10581"/>
            </a:xfrm>
            <a:custGeom>
              <a:avLst/>
              <a:gdLst/>
              <a:ahLst/>
              <a:cxnLst/>
              <a:rect l="l" t="t" r="r" b="b"/>
              <a:pathLst>
                <a:path w="692" h="334" extrusionOk="0">
                  <a:moveTo>
                    <a:pt x="168" y="1"/>
                  </a:moveTo>
                  <a:cubicBezTo>
                    <a:pt x="72" y="1"/>
                    <a:pt x="1" y="84"/>
                    <a:pt x="1" y="167"/>
                  </a:cubicBezTo>
                  <a:cubicBezTo>
                    <a:pt x="1" y="263"/>
                    <a:pt x="72" y="334"/>
                    <a:pt x="168" y="334"/>
                  </a:cubicBezTo>
                  <a:lnTo>
                    <a:pt x="525" y="334"/>
                  </a:lnTo>
                  <a:cubicBezTo>
                    <a:pt x="608" y="334"/>
                    <a:pt x="691" y="263"/>
                    <a:pt x="691" y="167"/>
                  </a:cubicBezTo>
                  <a:cubicBezTo>
                    <a:pt x="691" y="60"/>
                    <a:pt x="608"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9" name="Google Shape;14429;p89"/>
            <p:cNvSpPr/>
            <p:nvPr/>
          </p:nvSpPr>
          <p:spPr>
            <a:xfrm>
              <a:off x="5059191" y="2058827"/>
              <a:ext cx="21511" cy="10581"/>
            </a:xfrm>
            <a:custGeom>
              <a:avLst/>
              <a:gdLst/>
              <a:ahLst/>
              <a:cxnLst/>
              <a:rect l="l" t="t" r="r" b="b"/>
              <a:pathLst>
                <a:path w="679" h="334" extrusionOk="0">
                  <a:moveTo>
                    <a:pt x="155" y="1"/>
                  </a:moveTo>
                  <a:cubicBezTo>
                    <a:pt x="72" y="1"/>
                    <a:pt x="0" y="84"/>
                    <a:pt x="0" y="167"/>
                  </a:cubicBezTo>
                  <a:cubicBezTo>
                    <a:pt x="0" y="263"/>
                    <a:pt x="72" y="334"/>
                    <a:pt x="155" y="334"/>
                  </a:cubicBezTo>
                  <a:lnTo>
                    <a:pt x="512" y="334"/>
                  </a:lnTo>
                  <a:cubicBezTo>
                    <a:pt x="607" y="334"/>
                    <a:pt x="679" y="263"/>
                    <a:pt x="679" y="167"/>
                  </a:cubicBezTo>
                  <a:cubicBezTo>
                    <a:pt x="679" y="60"/>
                    <a:pt x="607"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0" name="Google Shape;14430;p89"/>
            <p:cNvSpPr/>
            <p:nvPr/>
          </p:nvSpPr>
          <p:spPr>
            <a:xfrm>
              <a:off x="4941500" y="2271558"/>
              <a:ext cx="10581" cy="55123"/>
            </a:xfrm>
            <a:custGeom>
              <a:avLst/>
              <a:gdLst/>
              <a:ahLst/>
              <a:cxnLst/>
              <a:rect l="l" t="t" r="r" b="b"/>
              <a:pathLst>
                <a:path w="334" h="1740" extrusionOk="0">
                  <a:moveTo>
                    <a:pt x="167" y="1"/>
                  </a:moveTo>
                  <a:cubicBezTo>
                    <a:pt x="84" y="1"/>
                    <a:pt x="0" y="72"/>
                    <a:pt x="0" y="167"/>
                  </a:cubicBezTo>
                  <a:lnTo>
                    <a:pt x="0" y="1584"/>
                  </a:lnTo>
                  <a:cubicBezTo>
                    <a:pt x="0" y="1668"/>
                    <a:pt x="84" y="1739"/>
                    <a:pt x="167" y="1739"/>
                  </a:cubicBezTo>
                  <a:cubicBezTo>
                    <a:pt x="250" y="1739"/>
                    <a:pt x="334" y="1668"/>
                    <a:pt x="334" y="1584"/>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1" name="Google Shape;14431;p89"/>
            <p:cNvSpPr/>
            <p:nvPr/>
          </p:nvSpPr>
          <p:spPr>
            <a:xfrm>
              <a:off x="4963739" y="2254578"/>
              <a:ext cx="10993" cy="10613"/>
            </a:xfrm>
            <a:custGeom>
              <a:avLst/>
              <a:gdLst/>
              <a:ahLst/>
              <a:cxnLst/>
              <a:rect l="l" t="t" r="r" b="b"/>
              <a:pathLst>
                <a:path w="347" h="335" extrusionOk="0">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2" name="Google Shape;14432;p89"/>
            <p:cNvSpPr/>
            <p:nvPr/>
          </p:nvSpPr>
          <p:spPr>
            <a:xfrm>
              <a:off x="5098791" y="2254578"/>
              <a:ext cx="10201" cy="10613"/>
            </a:xfrm>
            <a:custGeom>
              <a:avLst/>
              <a:gdLst/>
              <a:ahLst/>
              <a:cxnLst/>
              <a:rect l="l" t="t" r="r" b="b"/>
              <a:pathLst>
                <a:path w="322" h="335" extrusionOk="0">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3" name="Google Shape;14433;p89"/>
            <p:cNvSpPr/>
            <p:nvPr/>
          </p:nvSpPr>
          <p:spPr>
            <a:xfrm>
              <a:off x="5098791" y="2282868"/>
              <a:ext cx="10201" cy="10613"/>
            </a:xfrm>
            <a:custGeom>
              <a:avLst/>
              <a:gdLst/>
              <a:ahLst/>
              <a:cxnLst/>
              <a:rect l="l" t="t" r="r" b="b"/>
              <a:pathLst>
                <a:path w="322" h="335" extrusionOk="0">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4" name="Google Shape;14434;p89"/>
            <p:cNvSpPr/>
            <p:nvPr/>
          </p:nvSpPr>
          <p:spPr>
            <a:xfrm>
              <a:off x="4963739" y="2282868"/>
              <a:ext cx="10993" cy="10613"/>
            </a:xfrm>
            <a:custGeom>
              <a:avLst/>
              <a:gdLst/>
              <a:ahLst/>
              <a:cxnLst/>
              <a:rect l="l" t="t" r="r" b="b"/>
              <a:pathLst>
                <a:path w="347" h="335" extrusionOk="0">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5" name="Google Shape;14435;p89"/>
            <p:cNvSpPr/>
            <p:nvPr/>
          </p:nvSpPr>
          <p:spPr>
            <a:xfrm>
              <a:off x="5098791" y="2310778"/>
              <a:ext cx="10201" cy="10233"/>
            </a:xfrm>
            <a:custGeom>
              <a:avLst/>
              <a:gdLst/>
              <a:ahLst/>
              <a:cxnLst/>
              <a:rect l="l" t="t" r="r" b="b"/>
              <a:pathLst>
                <a:path w="322" h="323" extrusionOk="0">
                  <a:moveTo>
                    <a:pt x="155" y="1"/>
                  </a:moveTo>
                  <a:cubicBezTo>
                    <a:pt x="72" y="1"/>
                    <a:pt x="0" y="72"/>
                    <a:pt x="0" y="168"/>
                  </a:cubicBezTo>
                  <a:cubicBezTo>
                    <a:pt x="0" y="251"/>
                    <a:pt x="72" y="322"/>
                    <a:pt x="155" y="322"/>
                  </a:cubicBezTo>
                  <a:cubicBezTo>
                    <a:pt x="250" y="322"/>
                    <a:pt x="322" y="251"/>
                    <a:pt x="322" y="168"/>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6" name="Google Shape;14436;p89"/>
            <p:cNvSpPr/>
            <p:nvPr/>
          </p:nvSpPr>
          <p:spPr>
            <a:xfrm>
              <a:off x="4963739" y="2310778"/>
              <a:ext cx="10233" cy="10233"/>
            </a:xfrm>
            <a:custGeom>
              <a:avLst/>
              <a:gdLst/>
              <a:ahLst/>
              <a:cxnLst/>
              <a:rect l="l" t="t" r="r" b="b"/>
              <a:pathLst>
                <a:path w="323" h="323" extrusionOk="0">
                  <a:moveTo>
                    <a:pt x="168" y="1"/>
                  </a:moveTo>
                  <a:cubicBezTo>
                    <a:pt x="72" y="1"/>
                    <a:pt x="1" y="72"/>
                    <a:pt x="1" y="168"/>
                  </a:cubicBezTo>
                  <a:cubicBezTo>
                    <a:pt x="1" y="251"/>
                    <a:pt x="72" y="322"/>
                    <a:pt x="168" y="322"/>
                  </a:cubicBezTo>
                  <a:cubicBezTo>
                    <a:pt x="251" y="322"/>
                    <a:pt x="322" y="251"/>
                    <a:pt x="322" y="168"/>
                  </a:cubicBezTo>
                  <a:cubicBezTo>
                    <a:pt x="322"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437" name="Google Shape;14437;p89"/>
          <p:cNvSpPr/>
          <p:nvPr/>
        </p:nvSpPr>
        <p:spPr>
          <a:xfrm>
            <a:off x="872362" y="1337644"/>
            <a:ext cx="325164" cy="347783"/>
          </a:xfrm>
          <a:custGeom>
            <a:avLst/>
            <a:gdLst/>
            <a:ahLst/>
            <a:cxnLst/>
            <a:rect l="l" t="t" r="r" b="b"/>
            <a:pathLst>
              <a:path w="10264" h="10978" extrusionOk="0">
                <a:moveTo>
                  <a:pt x="3096" y="310"/>
                </a:moveTo>
                <a:lnTo>
                  <a:pt x="3096" y="381"/>
                </a:lnTo>
                <a:lnTo>
                  <a:pt x="3096" y="3870"/>
                </a:lnTo>
                <a:cubicBezTo>
                  <a:pt x="3096" y="4787"/>
                  <a:pt x="3811" y="5549"/>
                  <a:pt x="4704" y="5644"/>
                </a:cubicBezTo>
                <a:lnTo>
                  <a:pt x="4704" y="6965"/>
                </a:lnTo>
                <a:lnTo>
                  <a:pt x="2656" y="6965"/>
                </a:lnTo>
                <a:lnTo>
                  <a:pt x="2656" y="310"/>
                </a:lnTo>
                <a:close/>
                <a:moveTo>
                  <a:pt x="7585" y="310"/>
                </a:moveTo>
                <a:lnTo>
                  <a:pt x="7585" y="6965"/>
                </a:lnTo>
                <a:lnTo>
                  <a:pt x="5549" y="6965"/>
                </a:lnTo>
                <a:lnTo>
                  <a:pt x="5549" y="5644"/>
                </a:lnTo>
                <a:cubicBezTo>
                  <a:pt x="6454" y="5549"/>
                  <a:pt x="7168" y="4787"/>
                  <a:pt x="7168" y="3870"/>
                </a:cubicBezTo>
                <a:lnTo>
                  <a:pt x="7168" y="381"/>
                </a:lnTo>
                <a:lnTo>
                  <a:pt x="7168" y="310"/>
                </a:lnTo>
                <a:close/>
                <a:moveTo>
                  <a:pt x="2370" y="310"/>
                </a:moveTo>
                <a:lnTo>
                  <a:pt x="2370" y="7132"/>
                </a:lnTo>
                <a:cubicBezTo>
                  <a:pt x="2370" y="7215"/>
                  <a:pt x="2453" y="7287"/>
                  <a:pt x="2537" y="7287"/>
                </a:cubicBezTo>
                <a:lnTo>
                  <a:pt x="4728" y="7287"/>
                </a:lnTo>
                <a:lnTo>
                  <a:pt x="4728" y="7823"/>
                </a:lnTo>
                <a:lnTo>
                  <a:pt x="334" y="7823"/>
                </a:lnTo>
                <a:lnTo>
                  <a:pt x="334" y="7287"/>
                </a:lnTo>
                <a:lnTo>
                  <a:pt x="1668" y="7287"/>
                </a:lnTo>
                <a:cubicBezTo>
                  <a:pt x="1751" y="7287"/>
                  <a:pt x="1822" y="7215"/>
                  <a:pt x="1822" y="7132"/>
                </a:cubicBezTo>
                <a:lnTo>
                  <a:pt x="1822" y="6692"/>
                </a:lnTo>
                <a:cubicBezTo>
                  <a:pt x="1822" y="6608"/>
                  <a:pt x="1751" y="6537"/>
                  <a:pt x="1668" y="6537"/>
                </a:cubicBezTo>
                <a:cubicBezTo>
                  <a:pt x="1572" y="6537"/>
                  <a:pt x="1501" y="6608"/>
                  <a:pt x="1501" y="6692"/>
                </a:cubicBezTo>
                <a:lnTo>
                  <a:pt x="1501" y="6965"/>
                </a:lnTo>
                <a:lnTo>
                  <a:pt x="322" y="6965"/>
                </a:lnTo>
                <a:lnTo>
                  <a:pt x="322" y="5501"/>
                </a:lnTo>
                <a:cubicBezTo>
                  <a:pt x="596" y="5477"/>
                  <a:pt x="846" y="5346"/>
                  <a:pt x="1049" y="5144"/>
                </a:cubicBezTo>
                <a:cubicBezTo>
                  <a:pt x="1287" y="4906"/>
                  <a:pt x="1430" y="4596"/>
                  <a:pt x="1430" y="4275"/>
                </a:cubicBezTo>
                <a:lnTo>
                  <a:pt x="1430" y="310"/>
                </a:lnTo>
                <a:lnTo>
                  <a:pt x="1513" y="310"/>
                </a:lnTo>
                <a:lnTo>
                  <a:pt x="1513" y="6061"/>
                </a:lnTo>
                <a:cubicBezTo>
                  <a:pt x="1513" y="6144"/>
                  <a:pt x="1584" y="6215"/>
                  <a:pt x="1680" y="6215"/>
                </a:cubicBezTo>
                <a:cubicBezTo>
                  <a:pt x="1763" y="6215"/>
                  <a:pt x="1846" y="6144"/>
                  <a:pt x="1846" y="6061"/>
                </a:cubicBezTo>
                <a:lnTo>
                  <a:pt x="1846" y="310"/>
                </a:lnTo>
                <a:close/>
                <a:moveTo>
                  <a:pt x="8430" y="310"/>
                </a:moveTo>
                <a:lnTo>
                  <a:pt x="8430" y="7132"/>
                </a:lnTo>
                <a:cubicBezTo>
                  <a:pt x="8430" y="7215"/>
                  <a:pt x="8502" y="7287"/>
                  <a:pt x="8597" y="7287"/>
                </a:cubicBezTo>
                <a:lnTo>
                  <a:pt x="9943" y="7287"/>
                </a:lnTo>
                <a:lnTo>
                  <a:pt x="9943" y="7823"/>
                </a:lnTo>
                <a:lnTo>
                  <a:pt x="5549" y="7823"/>
                </a:lnTo>
                <a:lnTo>
                  <a:pt x="5549" y="7287"/>
                </a:lnTo>
                <a:lnTo>
                  <a:pt x="7728" y="7287"/>
                </a:lnTo>
                <a:cubicBezTo>
                  <a:pt x="7823" y="7287"/>
                  <a:pt x="7895" y="7215"/>
                  <a:pt x="7895" y="7132"/>
                </a:cubicBezTo>
                <a:lnTo>
                  <a:pt x="7895" y="310"/>
                </a:lnTo>
                <a:close/>
                <a:moveTo>
                  <a:pt x="4716" y="8144"/>
                </a:moveTo>
                <a:lnTo>
                  <a:pt x="4716" y="8751"/>
                </a:lnTo>
                <a:lnTo>
                  <a:pt x="322" y="8751"/>
                </a:lnTo>
                <a:lnTo>
                  <a:pt x="322" y="8144"/>
                </a:lnTo>
                <a:close/>
                <a:moveTo>
                  <a:pt x="9943" y="8144"/>
                </a:moveTo>
                <a:lnTo>
                  <a:pt x="9943" y="8751"/>
                </a:lnTo>
                <a:lnTo>
                  <a:pt x="5549" y="8751"/>
                </a:lnTo>
                <a:lnTo>
                  <a:pt x="5549" y="8144"/>
                </a:lnTo>
                <a:close/>
                <a:moveTo>
                  <a:pt x="4716" y="9073"/>
                </a:moveTo>
                <a:lnTo>
                  <a:pt x="4716" y="9609"/>
                </a:lnTo>
                <a:lnTo>
                  <a:pt x="322" y="9609"/>
                </a:lnTo>
                <a:lnTo>
                  <a:pt x="322" y="9073"/>
                </a:lnTo>
                <a:close/>
                <a:moveTo>
                  <a:pt x="9943" y="9073"/>
                </a:moveTo>
                <a:lnTo>
                  <a:pt x="9943" y="9609"/>
                </a:lnTo>
                <a:lnTo>
                  <a:pt x="5549" y="9609"/>
                </a:lnTo>
                <a:lnTo>
                  <a:pt x="5549" y="9073"/>
                </a:lnTo>
                <a:close/>
                <a:moveTo>
                  <a:pt x="6823" y="619"/>
                </a:moveTo>
                <a:lnTo>
                  <a:pt x="6823" y="3834"/>
                </a:lnTo>
                <a:cubicBezTo>
                  <a:pt x="6847" y="4668"/>
                  <a:pt x="6192" y="5322"/>
                  <a:pt x="5394" y="5322"/>
                </a:cubicBezTo>
                <a:cubicBezTo>
                  <a:pt x="5311" y="5322"/>
                  <a:pt x="5240" y="5406"/>
                  <a:pt x="5240" y="5489"/>
                </a:cubicBezTo>
                <a:lnTo>
                  <a:pt x="5240" y="7132"/>
                </a:lnTo>
                <a:lnTo>
                  <a:pt x="5240" y="7977"/>
                </a:lnTo>
                <a:lnTo>
                  <a:pt x="5240" y="8918"/>
                </a:lnTo>
                <a:lnTo>
                  <a:pt x="5240" y="9763"/>
                </a:lnTo>
                <a:lnTo>
                  <a:pt x="5240" y="10644"/>
                </a:lnTo>
                <a:lnTo>
                  <a:pt x="5025" y="10644"/>
                </a:lnTo>
                <a:lnTo>
                  <a:pt x="5025" y="9752"/>
                </a:lnTo>
                <a:lnTo>
                  <a:pt x="5025" y="8894"/>
                </a:lnTo>
                <a:lnTo>
                  <a:pt x="5025" y="7966"/>
                </a:lnTo>
                <a:lnTo>
                  <a:pt x="5025" y="7108"/>
                </a:lnTo>
                <a:lnTo>
                  <a:pt x="5025" y="5465"/>
                </a:lnTo>
                <a:cubicBezTo>
                  <a:pt x="5025" y="5370"/>
                  <a:pt x="4954" y="5299"/>
                  <a:pt x="4859" y="5299"/>
                </a:cubicBezTo>
                <a:cubicBezTo>
                  <a:pt x="4061" y="5299"/>
                  <a:pt x="3406" y="4644"/>
                  <a:pt x="3406" y="3834"/>
                </a:cubicBezTo>
                <a:lnTo>
                  <a:pt x="3406" y="619"/>
                </a:lnTo>
                <a:cubicBezTo>
                  <a:pt x="3942" y="869"/>
                  <a:pt x="4525" y="1012"/>
                  <a:pt x="5120" y="1012"/>
                </a:cubicBezTo>
                <a:cubicBezTo>
                  <a:pt x="5716" y="1012"/>
                  <a:pt x="6287" y="881"/>
                  <a:pt x="6823" y="619"/>
                </a:cubicBezTo>
                <a:close/>
                <a:moveTo>
                  <a:pt x="4716" y="9930"/>
                </a:moveTo>
                <a:lnTo>
                  <a:pt x="4716" y="10656"/>
                </a:lnTo>
                <a:lnTo>
                  <a:pt x="322" y="10656"/>
                </a:lnTo>
                <a:lnTo>
                  <a:pt x="322" y="9930"/>
                </a:lnTo>
                <a:close/>
                <a:moveTo>
                  <a:pt x="1251" y="0"/>
                </a:moveTo>
                <a:cubicBezTo>
                  <a:pt x="1156" y="0"/>
                  <a:pt x="1084" y="72"/>
                  <a:pt x="1084" y="155"/>
                </a:cubicBezTo>
                <a:lnTo>
                  <a:pt x="1084" y="4287"/>
                </a:lnTo>
                <a:cubicBezTo>
                  <a:pt x="1084" y="4537"/>
                  <a:pt x="989" y="4763"/>
                  <a:pt x="810" y="4941"/>
                </a:cubicBezTo>
                <a:cubicBezTo>
                  <a:pt x="632" y="5120"/>
                  <a:pt x="418" y="5203"/>
                  <a:pt x="156" y="5203"/>
                </a:cubicBezTo>
                <a:cubicBezTo>
                  <a:pt x="72" y="5203"/>
                  <a:pt x="1" y="5275"/>
                  <a:pt x="1" y="5370"/>
                </a:cubicBezTo>
                <a:lnTo>
                  <a:pt x="1" y="7144"/>
                </a:lnTo>
                <a:lnTo>
                  <a:pt x="1" y="7989"/>
                </a:lnTo>
                <a:lnTo>
                  <a:pt x="1" y="8930"/>
                </a:lnTo>
                <a:lnTo>
                  <a:pt x="1" y="9775"/>
                </a:lnTo>
                <a:lnTo>
                  <a:pt x="1" y="10811"/>
                </a:lnTo>
                <a:cubicBezTo>
                  <a:pt x="1" y="10906"/>
                  <a:pt x="72" y="10978"/>
                  <a:pt x="156" y="10978"/>
                </a:cubicBezTo>
                <a:lnTo>
                  <a:pt x="8180" y="10978"/>
                </a:lnTo>
                <a:cubicBezTo>
                  <a:pt x="8276" y="10978"/>
                  <a:pt x="8347" y="10906"/>
                  <a:pt x="8347" y="10811"/>
                </a:cubicBezTo>
                <a:cubicBezTo>
                  <a:pt x="8347" y="10728"/>
                  <a:pt x="8276" y="10656"/>
                  <a:pt x="8180" y="10656"/>
                </a:cubicBezTo>
                <a:lnTo>
                  <a:pt x="5549" y="10656"/>
                </a:lnTo>
                <a:lnTo>
                  <a:pt x="5549" y="9918"/>
                </a:lnTo>
                <a:lnTo>
                  <a:pt x="9943" y="9918"/>
                </a:lnTo>
                <a:lnTo>
                  <a:pt x="9943" y="10656"/>
                </a:lnTo>
                <a:lnTo>
                  <a:pt x="8811" y="10656"/>
                </a:lnTo>
                <a:cubicBezTo>
                  <a:pt x="8716" y="10656"/>
                  <a:pt x="8645" y="10728"/>
                  <a:pt x="8645" y="10811"/>
                </a:cubicBezTo>
                <a:cubicBezTo>
                  <a:pt x="8645" y="10906"/>
                  <a:pt x="8716" y="10978"/>
                  <a:pt x="8811" y="10978"/>
                </a:cubicBezTo>
                <a:lnTo>
                  <a:pt x="10085" y="10978"/>
                </a:lnTo>
                <a:cubicBezTo>
                  <a:pt x="10181" y="10978"/>
                  <a:pt x="10252" y="10906"/>
                  <a:pt x="10252" y="10811"/>
                </a:cubicBezTo>
                <a:lnTo>
                  <a:pt x="10252" y="6644"/>
                </a:lnTo>
                <a:cubicBezTo>
                  <a:pt x="10252" y="6561"/>
                  <a:pt x="10181" y="6489"/>
                  <a:pt x="10085" y="6489"/>
                </a:cubicBezTo>
                <a:cubicBezTo>
                  <a:pt x="10002" y="6489"/>
                  <a:pt x="9919" y="6561"/>
                  <a:pt x="9919" y="6644"/>
                </a:cubicBezTo>
                <a:lnTo>
                  <a:pt x="9919" y="6977"/>
                </a:lnTo>
                <a:lnTo>
                  <a:pt x="8752" y="6977"/>
                </a:lnTo>
                <a:lnTo>
                  <a:pt x="8752" y="322"/>
                </a:lnTo>
                <a:lnTo>
                  <a:pt x="8835" y="322"/>
                </a:lnTo>
                <a:lnTo>
                  <a:pt x="8835" y="4287"/>
                </a:lnTo>
                <a:cubicBezTo>
                  <a:pt x="8835" y="4608"/>
                  <a:pt x="8966" y="4941"/>
                  <a:pt x="9204" y="5156"/>
                </a:cubicBezTo>
                <a:cubicBezTo>
                  <a:pt x="9407" y="5358"/>
                  <a:pt x="9657" y="5489"/>
                  <a:pt x="9943" y="5513"/>
                </a:cubicBezTo>
                <a:lnTo>
                  <a:pt x="9943" y="6013"/>
                </a:lnTo>
                <a:cubicBezTo>
                  <a:pt x="9943" y="6096"/>
                  <a:pt x="10014" y="6180"/>
                  <a:pt x="10097" y="6180"/>
                </a:cubicBezTo>
                <a:cubicBezTo>
                  <a:pt x="10193" y="6180"/>
                  <a:pt x="10264" y="6096"/>
                  <a:pt x="10264" y="6013"/>
                </a:cubicBezTo>
                <a:lnTo>
                  <a:pt x="10264" y="5370"/>
                </a:lnTo>
                <a:cubicBezTo>
                  <a:pt x="10264" y="5275"/>
                  <a:pt x="10193" y="5203"/>
                  <a:pt x="10097" y="5203"/>
                </a:cubicBezTo>
                <a:cubicBezTo>
                  <a:pt x="9847" y="5203"/>
                  <a:pt x="9621" y="5120"/>
                  <a:pt x="9442" y="4941"/>
                </a:cubicBezTo>
                <a:cubicBezTo>
                  <a:pt x="9264" y="4763"/>
                  <a:pt x="9181" y="4537"/>
                  <a:pt x="9181" y="4287"/>
                </a:cubicBezTo>
                <a:lnTo>
                  <a:pt x="9181" y="155"/>
                </a:lnTo>
                <a:cubicBezTo>
                  <a:pt x="9181" y="72"/>
                  <a:pt x="9109" y="0"/>
                  <a:pt x="9014" y="0"/>
                </a:cubicBezTo>
                <a:lnTo>
                  <a:pt x="7002" y="0"/>
                </a:lnTo>
                <a:cubicBezTo>
                  <a:pt x="6918" y="0"/>
                  <a:pt x="6847" y="72"/>
                  <a:pt x="6847" y="155"/>
                </a:cubicBezTo>
                <a:lnTo>
                  <a:pt x="6847" y="310"/>
                </a:lnTo>
                <a:cubicBezTo>
                  <a:pt x="6323" y="596"/>
                  <a:pt x="5728" y="738"/>
                  <a:pt x="5132" y="738"/>
                </a:cubicBezTo>
                <a:cubicBezTo>
                  <a:pt x="4537" y="738"/>
                  <a:pt x="3942" y="596"/>
                  <a:pt x="3418" y="310"/>
                </a:cubicBezTo>
                <a:lnTo>
                  <a:pt x="3418" y="155"/>
                </a:lnTo>
                <a:cubicBezTo>
                  <a:pt x="3418" y="72"/>
                  <a:pt x="3346" y="0"/>
                  <a:pt x="3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438" name="Google Shape;14438;p89"/>
          <p:cNvGrpSpPr/>
          <p:nvPr/>
        </p:nvGrpSpPr>
        <p:grpSpPr>
          <a:xfrm>
            <a:off x="1767449" y="1337644"/>
            <a:ext cx="324403" cy="347783"/>
            <a:chOff x="1767449" y="1513044"/>
            <a:chExt cx="324403" cy="347783"/>
          </a:xfrm>
        </p:grpSpPr>
        <p:sp>
          <p:nvSpPr>
            <p:cNvPr id="14439" name="Google Shape;14439;p89"/>
            <p:cNvSpPr/>
            <p:nvPr/>
          </p:nvSpPr>
          <p:spPr>
            <a:xfrm>
              <a:off x="1850039" y="1513044"/>
              <a:ext cx="159604" cy="347783"/>
            </a:xfrm>
            <a:custGeom>
              <a:avLst/>
              <a:gdLst/>
              <a:ahLst/>
              <a:cxnLst/>
              <a:rect l="l" t="t" r="r" b="b"/>
              <a:pathLst>
                <a:path w="5038" h="10978" extrusionOk="0">
                  <a:moveTo>
                    <a:pt x="1918" y="1893"/>
                  </a:moveTo>
                  <a:cubicBezTo>
                    <a:pt x="2156" y="1893"/>
                    <a:pt x="2358" y="2084"/>
                    <a:pt x="2358" y="2322"/>
                  </a:cubicBezTo>
                  <a:lnTo>
                    <a:pt x="2358" y="3465"/>
                  </a:lnTo>
                  <a:lnTo>
                    <a:pt x="1501" y="3465"/>
                  </a:lnTo>
                  <a:lnTo>
                    <a:pt x="1501" y="2703"/>
                  </a:lnTo>
                  <a:lnTo>
                    <a:pt x="1501" y="2310"/>
                  </a:lnTo>
                  <a:cubicBezTo>
                    <a:pt x="1501" y="2191"/>
                    <a:pt x="1549" y="2084"/>
                    <a:pt x="1620" y="2012"/>
                  </a:cubicBezTo>
                  <a:cubicBezTo>
                    <a:pt x="1703" y="1929"/>
                    <a:pt x="1822" y="1893"/>
                    <a:pt x="1918" y="1893"/>
                  </a:cubicBezTo>
                  <a:close/>
                  <a:moveTo>
                    <a:pt x="751" y="322"/>
                  </a:moveTo>
                  <a:cubicBezTo>
                    <a:pt x="989" y="322"/>
                    <a:pt x="1180" y="524"/>
                    <a:pt x="1180" y="750"/>
                  </a:cubicBezTo>
                  <a:lnTo>
                    <a:pt x="1180" y="2322"/>
                  </a:lnTo>
                  <a:lnTo>
                    <a:pt x="1180" y="2715"/>
                  </a:lnTo>
                  <a:lnTo>
                    <a:pt x="1180" y="3465"/>
                  </a:lnTo>
                  <a:lnTo>
                    <a:pt x="715" y="3465"/>
                  </a:lnTo>
                  <a:cubicBezTo>
                    <a:pt x="572" y="3465"/>
                    <a:pt x="429" y="3513"/>
                    <a:pt x="310" y="3584"/>
                  </a:cubicBezTo>
                  <a:lnTo>
                    <a:pt x="310" y="738"/>
                  </a:lnTo>
                  <a:lnTo>
                    <a:pt x="334" y="738"/>
                  </a:lnTo>
                  <a:cubicBezTo>
                    <a:pt x="334" y="619"/>
                    <a:pt x="370" y="524"/>
                    <a:pt x="453" y="441"/>
                  </a:cubicBezTo>
                  <a:cubicBezTo>
                    <a:pt x="525" y="369"/>
                    <a:pt x="644" y="322"/>
                    <a:pt x="751" y="322"/>
                  </a:cubicBezTo>
                  <a:close/>
                  <a:moveTo>
                    <a:pt x="4335" y="1870"/>
                  </a:moveTo>
                  <a:cubicBezTo>
                    <a:pt x="4537" y="1870"/>
                    <a:pt x="4716" y="2036"/>
                    <a:pt x="4716" y="2262"/>
                  </a:cubicBezTo>
                  <a:lnTo>
                    <a:pt x="4716" y="3275"/>
                  </a:lnTo>
                  <a:cubicBezTo>
                    <a:pt x="4704" y="3477"/>
                    <a:pt x="4537" y="3656"/>
                    <a:pt x="4335" y="3656"/>
                  </a:cubicBezTo>
                  <a:lnTo>
                    <a:pt x="4239" y="3656"/>
                  </a:lnTo>
                  <a:cubicBezTo>
                    <a:pt x="4037" y="3656"/>
                    <a:pt x="3858" y="3501"/>
                    <a:pt x="3858" y="3275"/>
                  </a:cubicBezTo>
                  <a:lnTo>
                    <a:pt x="3858" y="2286"/>
                  </a:lnTo>
                  <a:lnTo>
                    <a:pt x="3858" y="2262"/>
                  </a:lnTo>
                  <a:cubicBezTo>
                    <a:pt x="3858" y="2048"/>
                    <a:pt x="4013" y="1870"/>
                    <a:pt x="4239" y="1870"/>
                  </a:cubicBezTo>
                  <a:close/>
                  <a:moveTo>
                    <a:pt x="3108" y="1870"/>
                  </a:moveTo>
                  <a:cubicBezTo>
                    <a:pt x="3335" y="1870"/>
                    <a:pt x="3525" y="2048"/>
                    <a:pt x="3525" y="2286"/>
                  </a:cubicBezTo>
                  <a:lnTo>
                    <a:pt x="3525" y="3275"/>
                  </a:lnTo>
                  <a:lnTo>
                    <a:pt x="3525" y="3501"/>
                  </a:lnTo>
                  <a:cubicBezTo>
                    <a:pt x="3525" y="3715"/>
                    <a:pt x="3346" y="3917"/>
                    <a:pt x="3108" y="3917"/>
                  </a:cubicBezTo>
                  <a:lnTo>
                    <a:pt x="3037" y="3917"/>
                  </a:lnTo>
                  <a:lnTo>
                    <a:pt x="3037" y="3620"/>
                  </a:lnTo>
                  <a:cubicBezTo>
                    <a:pt x="3037" y="3525"/>
                    <a:pt x="2965" y="3453"/>
                    <a:pt x="2870" y="3453"/>
                  </a:cubicBezTo>
                  <a:lnTo>
                    <a:pt x="2668" y="3453"/>
                  </a:lnTo>
                  <a:lnTo>
                    <a:pt x="2668" y="2310"/>
                  </a:lnTo>
                  <a:lnTo>
                    <a:pt x="2668" y="2286"/>
                  </a:lnTo>
                  <a:cubicBezTo>
                    <a:pt x="2668" y="2072"/>
                    <a:pt x="2846" y="1870"/>
                    <a:pt x="3085" y="1870"/>
                  </a:cubicBezTo>
                  <a:close/>
                  <a:moveTo>
                    <a:pt x="2727" y="3763"/>
                  </a:moveTo>
                  <a:lnTo>
                    <a:pt x="2727" y="4632"/>
                  </a:lnTo>
                  <a:cubicBezTo>
                    <a:pt x="2727" y="4846"/>
                    <a:pt x="2549" y="5025"/>
                    <a:pt x="2323" y="5025"/>
                  </a:cubicBezTo>
                  <a:lnTo>
                    <a:pt x="727" y="5025"/>
                  </a:lnTo>
                  <a:cubicBezTo>
                    <a:pt x="513" y="5025"/>
                    <a:pt x="334" y="4846"/>
                    <a:pt x="334" y="4632"/>
                  </a:cubicBezTo>
                  <a:lnTo>
                    <a:pt x="334" y="4167"/>
                  </a:lnTo>
                  <a:cubicBezTo>
                    <a:pt x="334" y="3941"/>
                    <a:pt x="513" y="3763"/>
                    <a:pt x="727" y="3763"/>
                  </a:cubicBezTo>
                  <a:close/>
                  <a:moveTo>
                    <a:pt x="763" y="0"/>
                  </a:moveTo>
                  <a:cubicBezTo>
                    <a:pt x="572" y="0"/>
                    <a:pt x="370" y="72"/>
                    <a:pt x="227" y="227"/>
                  </a:cubicBezTo>
                  <a:cubicBezTo>
                    <a:pt x="72" y="369"/>
                    <a:pt x="1" y="548"/>
                    <a:pt x="1" y="762"/>
                  </a:cubicBezTo>
                  <a:lnTo>
                    <a:pt x="1" y="6751"/>
                  </a:lnTo>
                  <a:cubicBezTo>
                    <a:pt x="1" y="6846"/>
                    <a:pt x="72" y="6918"/>
                    <a:pt x="167" y="6918"/>
                  </a:cubicBezTo>
                  <a:cubicBezTo>
                    <a:pt x="251" y="6918"/>
                    <a:pt x="334" y="6846"/>
                    <a:pt x="334" y="6751"/>
                  </a:cubicBezTo>
                  <a:lnTo>
                    <a:pt x="334" y="5239"/>
                  </a:lnTo>
                  <a:cubicBezTo>
                    <a:pt x="453" y="5310"/>
                    <a:pt x="584" y="5358"/>
                    <a:pt x="727" y="5358"/>
                  </a:cubicBezTo>
                  <a:lnTo>
                    <a:pt x="2323" y="5358"/>
                  </a:lnTo>
                  <a:cubicBezTo>
                    <a:pt x="2727" y="5358"/>
                    <a:pt x="3037" y="5025"/>
                    <a:pt x="3037" y="4644"/>
                  </a:cubicBezTo>
                  <a:lnTo>
                    <a:pt x="3037" y="4239"/>
                  </a:lnTo>
                  <a:lnTo>
                    <a:pt x="3108" y="4239"/>
                  </a:lnTo>
                  <a:cubicBezTo>
                    <a:pt x="3394" y="4239"/>
                    <a:pt x="3644" y="4072"/>
                    <a:pt x="3763" y="3822"/>
                  </a:cubicBezTo>
                  <a:cubicBezTo>
                    <a:pt x="3882" y="3929"/>
                    <a:pt x="4049" y="3989"/>
                    <a:pt x="4216" y="3989"/>
                  </a:cubicBezTo>
                  <a:lnTo>
                    <a:pt x="4299" y="3989"/>
                  </a:lnTo>
                  <a:cubicBezTo>
                    <a:pt x="4442" y="3989"/>
                    <a:pt x="4573" y="3941"/>
                    <a:pt x="4692" y="3870"/>
                  </a:cubicBezTo>
                  <a:lnTo>
                    <a:pt x="4692" y="8335"/>
                  </a:lnTo>
                  <a:lnTo>
                    <a:pt x="2989" y="8335"/>
                  </a:lnTo>
                  <a:cubicBezTo>
                    <a:pt x="2906" y="8335"/>
                    <a:pt x="2834" y="8406"/>
                    <a:pt x="2834" y="8501"/>
                  </a:cubicBezTo>
                  <a:cubicBezTo>
                    <a:pt x="2834" y="8585"/>
                    <a:pt x="2906" y="8656"/>
                    <a:pt x="2989" y="8656"/>
                  </a:cubicBezTo>
                  <a:lnTo>
                    <a:pt x="4692" y="8656"/>
                  </a:lnTo>
                  <a:lnTo>
                    <a:pt x="4692" y="9299"/>
                  </a:lnTo>
                  <a:lnTo>
                    <a:pt x="334" y="9299"/>
                  </a:lnTo>
                  <a:lnTo>
                    <a:pt x="334" y="8656"/>
                  </a:lnTo>
                  <a:lnTo>
                    <a:pt x="2311" y="8656"/>
                  </a:lnTo>
                  <a:cubicBezTo>
                    <a:pt x="2394" y="8656"/>
                    <a:pt x="2477" y="8585"/>
                    <a:pt x="2477" y="8501"/>
                  </a:cubicBezTo>
                  <a:cubicBezTo>
                    <a:pt x="2477" y="8406"/>
                    <a:pt x="2394" y="8335"/>
                    <a:pt x="2311" y="8335"/>
                  </a:cubicBezTo>
                  <a:lnTo>
                    <a:pt x="346" y="8335"/>
                  </a:lnTo>
                  <a:lnTo>
                    <a:pt x="346" y="7382"/>
                  </a:lnTo>
                  <a:cubicBezTo>
                    <a:pt x="346" y="7287"/>
                    <a:pt x="275" y="7215"/>
                    <a:pt x="179" y="7215"/>
                  </a:cubicBezTo>
                  <a:cubicBezTo>
                    <a:pt x="96" y="7215"/>
                    <a:pt x="13" y="7287"/>
                    <a:pt x="13" y="7382"/>
                  </a:cubicBezTo>
                  <a:lnTo>
                    <a:pt x="13" y="9454"/>
                  </a:lnTo>
                  <a:cubicBezTo>
                    <a:pt x="13" y="9537"/>
                    <a:pt x="96" y="9609"/>
                    <a:pt x="179" y="9609"/>
                  </a:cubicBezTo>
                  <a:lnTo>
                    <a:pt x="1299" y="9609"/>
                  </a:lnTo>
                  <a:lnTo>
                    <a:pt x="1299" y="10823"/>
                  </a:lnTo>
                  <a:cubicBezTo>
                    <a:pt x="1299" y="10906"/>
                    <a:pt x="1370" y="10978"/>
                    <a:pt x="1465" y="10978"/>
                  </a:cubicBezTo>
                  <a:lnTo>
                    <a:pt x="2203" y="10978"/>
                  </a:lnTo>
                  <a:cubicBezTo>
                    <a:pt x="2299" y="10978"/>
                    <a:pt x="2370" y="10906"/>
                    <a:pt x="2370" y="10823"/>
                  </a:cubicBezTo>
                  <a:cubicBezTo>
                    <a:pt x="2370" y="10728"/>
                    <a:pt x="2299" y="10656"/>
                    <a:pt x="2203" y="10656"/>
                  </a:cubicBezTo>
                  <a:lnTo>
                    <a:pt x="1608" y="10656"/>
                  </a:lnTo>
                  <a:lnTo>
                    <a:pt x="1608" y="9597"/>
                  </a:lnTo>
                  <a:lnTo>
                    <a:pt x="3442" y="9597"/>
                  </a:lnTo>
                  <a:lnTo>
                    <a:pt x="3442" y="10656"/>
                  </a:lnTo>
                  <a:lnTo>
                    <a:pt x="2834" y="10656"/>
                  </a:lnTo>
                  <a:cubicBezTo>
                    <a:pt x="2739" y="10656"/>
                    <a:pt x="2668" y="10728"/>
                    <a:pt x="2668" y="10823"/>
                  </a:cubicBezTo>
                  <a:cubicBezTo>
                    <a:pt x="2668" y="10906"/>
                    <a:pt x="2739" y="10978"/>
                    <a:pt x="2834" y="10978"/>
                  </a:cubicBezTo>
                  <a:lnTo>
                    <a:pt x="3585" y="10978"/>
                  </a:lnTo>
                  <a:cubicBezTo>
                    <a:pt x="3680" y="10978"/>
                    <a:pt x="3751" y="10906"/>
                    <a:pt x="3751" y="10823"/>
                  </a:cubicBezTo>
                  <a:lnTo>
                    <a:pt x="3751" y="9609"/>
                  </a:lnTo>
                  <a:lnTo>
                    <a:pt x="4870" y="9609"/>
                  </a:lnTo>
                  <a:cubicBezTo>
                    <a:pt x="4954" y="9609"/>
                    <a:pt x="5037" y="9537"/>
                    <a:pt x="5037" y="9454"/>
                  </a:cubicBezTo>
                  <a:lnTo>
                    <a:pt x="5037" y="2703"/>
                  </a:lnTo>
                  <a:lnTo>
                    <a:pt x="5037" y="2262"/>
                  </a:lnTo>
                  <a:cubicBezTo>
                    <a:pt x="5037" y="1870"/>
                    <a:pt x="4716" y="1560"/>
                    <a:pt x="4335" y="1560"/>
                  </a:cubicBezTo>
                  <a:lnTo>
                    <a:pt x="4239" y="1560"/>
                  </a:lnTo>
                  <a:cubicBezTo>
                    <a:pt x="4025" y="1560"/>
                    <a:pt x="3823" y="1667"/>
                    <a:pt x="3692" y="1834"/>
                  </a:cubicBezTo>
                  <a:cubicBezTo>
                    <a:pt x="3561" y="1667"/>
                    <a:pt x="3346" y="1560"/>
                    <a:pt x="3132" y="1560"/>
                  </a:cubicBezTo>
                  <a:lnTo>
                    <a:pt x="3096" y="1560"/>
                  </a:lnTo>
                  <a:cubicBezTo>
                    <a:pt x="2858" y="1560"/>
                    <a:pt x="2656" y="1667"/>
                    <a:pt x="2513" y="1846"/>
                  </a:cubicBezTo>
                  <a:cubicBezTo>
                    <a:pt x="2382" y="1679"/>
                    <a:pt x="2180" y="1560"/>
                    <a:pt x="1942" y="1560"/>
                  </a:cubicBezTo>
                  <a:cubicBezTo>
                    <a:pt x="1787" y="1560"/>
                    <a:pt x="1644" y="1608"/>
                    <a:pt x="1501" y="1691"/>
                  </a:cubicBezTo>
                  <a:lnTo>
                    <a:pt x="1501" y="738"/>
                  </a:lnTo>
                  <a:cubicBezTo>
                    <a:pt x="1501" y="322"/>
                    <a:pt x="1168"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0" name="Google Shape;14440;p89"/>
            <p:cNvSpPr/>
            <p:nvPr/>
          </p:nvSpPr>
          <p:spPr>
            <a:xfrm>
              <a:off x="1887009" y="1702332"/>
              <a:ext cx="53222" cy="48375"/>
            </a:xfrm>
            <a:custGeom>
              <a:avLst/>
              <a:gdLst/>
              <a:ahLst/>
              <a:cxnLst/>
              <a:rect l="l" t="t" r="r" b="b"/>
              <a:pathLst>
                <a:path w="1680" h="1527" extrusionOk="0">
                  <a:moveTo>
                    <a:pt x="1084" y="562"/>
                  </a:moveTo>
                  <a:lnTo>
                    <a:pt x="1013" y="979"/>
                  </a:lnTo>
                  <a:lnTo>
                    <a:pt x="608" y="979"/>
                  </a:lnTo>
                  <a:lnTo>
                    <a:pt x="679" y="562"/>
                  </a:lnTo>
                  <a:close/>
                  <a:moveTo>
                    <a:pt x="572" y="1"/>
                  </a:moveTo>
                  <a:cubicBezTo>
                    <a:pt x="487" y="1"/>
                    <a:pt x="415" y="57"/>
                    <a:pt x="394" y="133"/>
                  </a:cubicBezTo>
                  <a:lnTo>
                    <a:pt x="382" y="228"/>
                  </a:lnTo>
                  <a:lnTo>
                    <a:pt x="310" y="228"/>
                  </a:lnTo>
                  <a:cubicBezTo>
                    <a:pt x="215" y="228"/>
                    <a:pt x="143" y="300"/>
                    <a:pt x="143" y="395"/>
                  </a:cubicBezTo>
                  <a:cubicBezTo>
                    <a:pt x="143" y="478"/>
                    <a:pt x="215" y="562"/>
                    <a:pt x="310" y="562"/>
                  </a:cubicBezTo>
                  <a:lnTo>
                    <a:pt x="322" y="562"/>
                  </a:lnTo>
                  <a:lnTo>
                    <a:pt x="251" y="979"/>
                  </a:lnTo>
                  <a:lnTo>
                    <a:pt x="155" y="979"/>
                  </a:lnTo>
                  <a:cubicBezTo>
                    <a:pt x="72" y="979"/>
                    <a:pt x="1" y="1050"/>
                    <a:pt x="1" y="1133"/>
                  </a:cubicBezTo>
                  <a:cubicBezTo>
                    <a:pt x="1" y="1229"/>
                    <a:pt x="72" y="1300"/>
                    <a:pt x="155" y="1300"/>
                  </a:cubicBezTo>
                  <a:lnTo>
                    <a:pt x="191" y="1300"/>
                  </a:lnTo>
                  <a:lnTo>
                    <a:pt x="191" y="1336"/>
                  </a:lnTo>
                  <a:cubicBezTo>
                    <a:pt x="167" y="1419"/>
                    <a:pt x="239" y="1514"/>
                    <a:pt x="322" y="1526"/>
                  </a:cubicBezTo>
                  <a:lnTo>
                    <a:pt x="346" y="1526"/>
                  </a:lnTo>
                  <a:cubicBezTo>
                    <a:pt x="429" y="1526"/>
                    <a:pt x="501" y="1467"/>
                    <a:pt x="513" y="1395"/>
                  </a:cubicBezTo>
                  <a:lnTo>
                    <a:pt x="536" y="1300"/>
                  </a:lnTo>
                  <a:lnTo>
                    <a:pt x="929" y="1300"/>
                  </a:lnTo>
                  <a:lnTo>
                    <a:pt x="929" y="1336"/>
                  </a:lnTo>
                  <a:cubicBezTo>
                    <a:pt x="917" y="1419"/>
                    <a:pt x="977" y="1514"/>
                    <a:pt x="1060" y="1526"/>
                  </a:cubicBezTo>
                  <a:lnTo>
                    <a:pt x="1096" y="1526"/>
                  </a:lnTo>
                  <a:cubicBezTo>
                    <a:pt x="1167" y="1526"/>
                    <a:pt x="1239" y="1467"/>
                    <a:pt x="1263" y="1395"/>
                  </a:cubicBezTo>
                  <a:lnTo>
                    <a:pt x="1275" y="1300"/>
                  </a:lnTo>
                  <a:lnTo>
                    <a:pt x="1370" y="1300"/>
                  </a:lnTo>
                  <a:cubicBezTo>
                    <a:pt x="1453" y="1300"/>
                    <a:pt x="1525" y="1229"/>
                    <a:pt x="1525" y="1133"/>
                  </a:cubicBezTo>
                  <a:cubicBezTo>
                    <a:pt x="1525" y="1050"/>
                    <a:pt x="1453" y="979"/>
                    <a:pt x="1370" y="979"/>
                  </a:cubicBezTo>
                  <a:lnTo>
                    <a:pt x="1334" y="979"/>
                  </a:lnTo>
                  <a:lnTo>
                    <a:pt x="1406" y="562"/>
                  </a:lnTo>
                  <a:lnTo>
                    <a:pt x="1513" y="562"/>
                  </a:lnTo>
                  <a:cubicBezTo>
                    <a:pt x="1608" y="562"/>
                    <a:pt x="1679" y="478"/>
                    <a:pt x="1679" y="395"/>
                  </a:cubicBezTo>
                  <a:cubicBezTo>
                    <a:pt x="1679" y="300"/>
                    <a:pt x="1608" y="228"/>
                    <a:pt x="1513" y="228"/>
                  </a:cubicBezTo>
                  <a:lnTo>
                    <a:pt x="1465" y="228"/>
                  </a:lnTo>
                  <a:lnTo>
                    <a:pt x="1465" y="205"/>
                  </a:lnTo>
                  <a:cubicBezTo>
                    <a:pt x="1489" y="109"/>
                    <a:pt x="1429" y="26"/>
                    <a:pt x="1334" y="2"/>
                  </a:cubicBezTo>
                  <a:cubicBezTo>
                    <a:pt x="1327" y="1"/>
                    <a:pt x="1320" y="1"/>
                    <a:pt x="1312" y="1"/>
                  </a:cubicBezTo>
                  <a:cubicBezTo>
                    <a:pt x="1235" y="1"/>
                    <a:pt x="1154" y="57"/>
                    <a:pt x="1144" y="133"/>
                  </a:cubicBezTo>
                  <a:lnTo>
                    <a:pt x="1132" y="228"/>
                  </a:lnTo>
                  <a:lnTo>
                    <a:pt x="727" y="228"/>
                  </a:lnTo>
                  <a:lnTo>
                    <a:pt x="727" y="205"/>
                  </a:lnTo>
                  <a:cubicBezTo>
                    <a:pt x="739" y="109"/>
                    <a:pt x="679" y="26"/>
                    <a:pt x="596" y="2"/>
                  </a:cubicBezTo>
                  <a:cubicBezTo>
                    <a:pt x="588" y="1"/>
                    <a:pt x="580" y="1"/>
                    <a:pt x="5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1" name="Google Shape;14441;p89"/>
            <p:cNvSpPr/>
            <p:nvPr/>
          </p:nvSpPr>
          <p:spPr>
            <a:xfrm>
              <a:off x="1943970" y="1686745"/>
              <a:ext cx="28702" cy="63962"/>
            </a:xfrm>
            <a:custGeom>
              <a:avLst/>
              <a:gdLst/>
              <a:ahLst/>
              <a:cxnLst/>
              <a:rect l="l" t="t" r="r" b="b"/>
              <a:pathLst>
                <a:path w="906" h="2019" extrusionOk="0">
                  <a:moveTo>
                    <a:pt x="457" y="0"/>
                  </a:moveTo>
                  <a:cubicBezTo>
                    <a:pt x="429" y="0"/>
                    <a:pt x="399" y="6"/>
                    <a:pt x="370" y="18"/>
                  </a:cubicBezTo>
                  <a:lnTo>
                    <a:pt x="108" y="173"/>
                  </a:lnTo>
                  <a:cubicBezTo>
                    <a:pt x="24" y="220"/>
                    <a:pt x="0" y="304"/>
                    <a:pt x="48" y="399"/>
                  </a:cubicBezTo>
                  <a:cubicBezTo>
                    <a:pt x="73" y="448"/>
                    <a:pt x="126" y="475"/>
                    <a:pt x="184" y="475"/>
                  </a:cubicBezTo>
                  <a:cubicBezTo>
                    <a:pt x="210" y="475"/>
                    <a:pt x="237" y="470"/>
                    <a:pt x="262" y="459"/>
                  </a:cubicBezTo>
                  <a:lnTo>
                    <a:pt x="298" y="435"/>
                  </a:lnTo>
                  <a:lnTo>
                    <a:pt x="298" y="1685"/>
                  </a:lnTo>
                  <a:lnTo>
                    <a:pt x="191" y="1685"/>
                  </a:lnTo>
                  <a:cubicBezTo>
                    <a:pt x="108" y="1685"/>
                    <a:pt x="24" y="1768"/>
                    <a:pt x="24" y="1852"/>
                  </a:cubicBezTo>
                  <a:cubicBezTo>
                    <a:pt x="24" y="1947"/>
                    <a:pt x="108" y="2018"/>
                    <a:pt x="191" y="2018"/>
                  </a:cubicBezTo>
                  <a:lnTo>
                    <a:pt x="739" y="2018"/>
                  </a:lnTo>
                  <a:cubicBezTo>
                    <a:pt x="834" y="2018"/>
                    <a:pt x="905" y="1947"/>
                    <a:pt x="905" y="1852"/>
                  </a:cubicBezTo>
                  <a:cubicBezTo>
                    <a:pt x="905" y="1768"/>
                    <a:pt x="822" y="1673"/>
                    <a:pt x="727" y="1673"/>
                  </a:cubicBezTo>
                  <a:lnTo>
                    <a:pt x="608" y="1673"/>
                  </a:lnTo>
                  <a:lnTo>
                    <a:pt x="608" y="161"/>
                  </a:lnTo>
                  <a:cubicBezTo>
                    <a:pt x="608" y="101"/>
                    <a:pt x="584" y="54"/>
                    <a:pt x="536" y="18"/>
                  </a:cubicBezTo>
                  <a:cubicBezTo>
                    <a:pt x="512" y="6"/>
                    <a:pt x="486" y="0"/>
                    <a:pt x="4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2" name="Google Shape;14442;p89"/>
            <p:cNvSpPr/>
            <p:nvPr/>
          </p:nvSpPr>
          <p:spPr>
            <a:xfrm>
              <a:off x="2029221" y="1707306"/>
              <a:ext cx="62631" cy="10201"/>
            </a:xfrm>
            <a:custGeom>
              <a:avLst/>
              <a:gdLst/>
              <a:ahLst/>
              <a:cxnLst/>
              <a:rect l="l" t="t" r="r" b="b"/>
              <a:pathLst>
                <a:path w="1977" h="322" extrusionOk="0">
                  <a:moveTo>
                    <a:pt x="167" y="0"/>
                  </a:moveTo>
                  <a:cubicBezTo>
                    <a:pt x="72" y="0"/>
                    <a:pt x="0" y="71"/>
                    <a:pt x="0" y="167"/>
                  </a:cubicBezTo>
                  <a:cubicBezTo>
                    <a:pt x="0" y="250"/>
                    <a:pt x="72" y="321"/>
                    <a:pt x="167" y="321"/>
                  </a:cubicBezTo>
                  <a:lnTo>
                    <a:pt x="1822" y="321"/>
                  </a:lnTo>
                  <a:cubicBezTo>
                    <a:pt x="1905" y="321"/>
                    <a:pt x="1977" y="250"/>
                    <a:pt x="1977" y="167"/>
                  </a:cubicBezTo>
                  <a:cubicBezTo>
                    <a:pt x="1977" y="60"/>
                    <a:pt x="1905"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3" name="Google Shape;14443;p89"/>
            <p:cNvSpPr/>
            <p:nvPr/>
          </p:nvSpPr>
          <p:spPr>
            <a:xfrm>
              <a:off x="2029221" y="1758311"/>
              <a:ext cx="47552" cy="46696"/>
            </a:xfrm>
            <a:custGeom>
              <a:avLst/>
              <a:gdLst/>
              <a:ahLst/>
              <a:cxnLst/>
              <a:rect l="l" t="t" r="r" b="b"/>
              <a:pathLst>
                <a:path w="1501" h="1474" extrusionOk="0">
                  <a:moveTo>
                    <a:pt x="173" y="0"/>
                  </a:moveTo>
                  <a:cubicBezTo>
                    <a:pt x="131" y="0"/>
                    <a:pt x="90" y="15"/>
                    <a:pt x="60" y="45"/>
                  </a:cubicBezTo>
                  <a:cubicBezTo>
                    <a:pt x="0" y="105"/>
                    <a:pt x="0" y="200"/>
                    <a:pt x="60" y="259"/>
                  </a:cubicBezTo>
                  <a:lnTo>
                    <a:pt x="1227" y="1426"/>
                  </a:lnTo>
                  <a:cubicBezTo>
                    <a:pt x="1250" y="1450"/>
                    <a:pt x="1298" y="1474"/>
                    <a:pt x="1346" y="1474"/>
                  </a:cubicBezTo>
                  <a:cubicBezTo>
                    <a:pt x="1381" y="1474"/>
                    <a:pt x="1429" y="1450"/>
                    <a:pt x="1465" y="1426"/>
                  </a:cubicBezTo>
                  <a:cubicBezTo>
                    <a:pt x="1500" y="1378"/>
                    <a:pt x="1500" y="1271"/>
                    <a:pt x="1441" y="1200"/>
                  </a:cubicBezTo>
                  <a:lnTo>
                    <a:pt x="286" y="45"/>
                  </a:lnTo>
                  <a:cubicBezTo>
                    <a:pt x="256"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4" name="Google Shape;14444;p89"/>
            <p:cNvSpPr/>
            <p:nvPr/>
          </p:nvSpPr>
          <p:spPr>
            <a:xfrm>
              <a:off x="2029221" y="1615339"/>
              <a:ext cx="47552" cy="46728"/>
            </a:xfrm>
            <a:custGeom>
              <a:avLst/>
              <a:gdLst/>
              <a:ahLst/>
              <a:cxnLst/>
              <a:rect l="l" t="t" r="r" b="b"/>
              <a:pathLst>
                <a:path w="1501" h="1475" extrusionOk="0">
                  <a:moveTo>
                    <a:pt x="1334" y="1"/>
                  </a:moveTo>
                  <a:cubicBezTo>
                    <a:pt x="1295" y="1"/>
                    <a:pt x="1256" y="16"/>
                    <a:pt x="1227" y="46"/>
                  </a:cubicBezTo>
                  <a:lnTo>
                    <a:pt x="60" y="1200"/>
                  </a:lnTo>
                  <a:cubicBezTo>
                    <a:pt x="0" y="1260"/>
                    <a:pt x="0" y="1367"/>
                    <a:pt x="60" y="1427"/>
                  </a:cubicBezTo>
                  <a:cubicBezTo>
                    <a:pt x="96" y="1462"/>
                    <a:pt x="131" y="1474"/>
                    <a:pt x="179" y="1474"/>
                  </a:cubicBezTo>
                  <a:cubicBezTo>
                    <a:pt x="226" y="1474"/>
                    <a:pt x="274" y="1462"/>
                    <a:pt x="298" y="1427"/>
                  </a:cubicBezTo>
                  <a:lnTo>
                    <a:pt x="1465" y="272"/>
                  </a:lnTo>
                  <a:cubicBezTo>
                    <a:pt x="1500" y="212"/>
                    <a:pt x="1500" y="105"/>
                    <a:pt x="1441" y="46"/>
                  </a:cubicBezTo>
                  <a:cubicBezTo>
                    <a:pt x="1411" y="16"/>
                    <a:pt x="1372"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5" name="Google Shape;14445;p89"/>
            <p:cNvSpPr/>
            <p:nvPr/>
          </p:nvSpPr>
          <p:spPr>
            <a:xfrm>
              <a:off x="1767449" y="1703504"/>
              <a:ext cx="63012" cy="10233"/>
            </a:xfrm>
            <a:custGeom>
              <a:avLst/>
              <a:gdLst/>
              <a:ahLst/>
              <a:cxnLst/>
              <a:rect l="l" t="t" r="r" b="b"/>
              <a:pathLst>
                <a:path w="1989" h="323" extrusionOk="0">
                  <a:moveTo>
                    <a:pt x="167" y="1"/>
                  </a:moveTo>
                  <a:cubicBezTo>
                    <a:pt x="72" y="1"/>
                    <a:pt x="0" y="72"/>
                    <a:pt x="0" y="168"/>
                  </a:cubicBezTo>
                  <a:cubicBezTo>
                    <a:pt x="0" y="251"/>
                    <a:pt x="72" y="322"/>
                    <a:pt x="167" y="322"/>
                  </a:cubicBezTo>
                  <a:lnTo>
                    <a:pt x="1822" y="322"/>
                  </a:lnTo>
                  <a:cubicBezTo>
                    <a:pt x="1905" y="322"/>
                    <a:pt x="1989" y="251"/>
                    <a:pt x="1989" y="168"/>
                  </a:cubicBezTo>
                  <a:cubicBezTo>
                    <a:pt x="1989" y="72"/>
                    <a:pt x="1905" y="1"/>
                    <a:pt x="1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6" name="Google Shape;14446;p89"/>
            <p:cNvSpPr/>
            <p:nvPr/>
          </p:nvSpPr>
          <p:spPr>
            <a:xfrm>
              <a:off x="1783289" y="1615719"/>
              <a:ext cx="47552" cy="46728"/>
            </a:xfrm>
            <a:custGeom>
              <a:avLst/>
              <a:gdLst/>
              <a:ahLst/>
              <a:cxnLst/>
              <a:rect l="l" t="t" r="r" b="b"/>
              <a:pathLst>
                <a:path w="1501" h="1475" extrusionOk="0">
                  <a:moveTo>
                    <a:pt x="167" y="1"/>
                  </a:moveTo>
                  <a:cubicBezTo>
                    <a:pt x="128" y="1"/>
                    <a:pt x="90" y="16"/>
                    <a:pt x="60" y="45"/>
                  </a:cubicBezTo>
                  <a:cubicBezTo>
                    <a:pt x="0" y="105"/>
                    <a:pt x="0" y="212"/>
                    <a:pt x="60" y="272"/>
                  </a:cubicBezTo>
                  <a:lnTo>
                    <a:pt x="1215" y="1427"/>
                  </a:lnTo>
                  <a:cubicBezTo>
                    <a:pt x="1251" y="1462"/>
                    <a:pt x="1286" y="1474"/>
                    <a:pt x="1334" y="1474"/>
                  </a:cubicBezTo>
                  <a:cubicBezTo>
                    <a:pt x="1382" y="1474"/>
                    <a:pt x="1429" y="1462"/>
                    <a:pt x="1453" y="1427"/>
                  </a:cubicBezTo>
                  <a:cubicBezTo>
                    <a:pt x="1501" y="1367"/>
                    <a:pt x="1501" y="1272"/>
                    <a:pt x="1441" y="1212"/>
                  </a:cubicBezTo>
                  <a:lnTo>
                    <a:pt x="274" y="45"/>
                  </a:lnTo>
                  <a:cubicBezTo>
                    <a:pt x="244" y="16"/>
                    <a:pt x="20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7" name="Google Shape;14447;p89"/>
            <p:cNvSpPr/>
            <p:nvPr/>
          </p:nvSpPr>
          <p:spPr>
            <a:xfrm>
              <a:off x="1783289" y="1758311"/>
              <a:ext cx="47552" cy="46696"/>
            </a:xfrm>
            <a:custGeom>
              <a:avLst/>
              <a:gdLst/>
              <a:ahLst/>
              <a:cxnLst/>
              <a:rect l="l" t="t" r="r" b="b"/>
              <a:pathLst>
                <a:path w="1501" h="1474" extrusionOk="0">
                  <a:moveTo>
                    <a:pt x="1328" y="0"/>
                  </a:moveTo>
                  <a:cubicBezTo>
                    <a:pt x="1286" y="0"/>
                    <a:pt x="1245" y="15"/>
                    <a:pt x="1215" y="45"/>
                  </a:cubicBezTo>
                  <a:lnTo>
                    <a:pt x="60" y="1200"/>
                  </a:lnTo>
                  <a:cubicBezTo>
                    <a:pt x="0" y="1259"/>
                    <a:pt x="0" y="1367"/>
                    <a:pt x="60" y="1426"/>
                  </a:cubicBezTo>
                  <a:cubicBezTo>
                    <a:pt x="84" y="1450"/>
                    <a:pt x="131" y="1474"/>
                    <a:pt x="179" y="1474"/>
                  </a:cubicBezTo>
                  <a:cubicBezTo>
                    <a:pt x="215" y="1474"/>
                    <a:pt x="262" y="1450"/>
                    <a:pt x="298" y="1426"/>
                  </a:cubicBezTo>
                  <a:lnTo>
                    <a:pt x="1453" y="259"/>
                  </a:lnTo>
                  <a:cubicBezTo>
                    <a:pt x="1501" y="200"/>
                    <a:pt x="1501" y="105"/>
                    <a:pt x="1441" y="45"/>
                  </a:cubicBezTo>
                  <a:cubicBezTo>
                    <a:pt x="1411" y="15"/>
                    <a:pt x="1370" y="0"/>
                    <a:pt x="13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48" name="Google Shape;14448;p89"/>
          <p:cNvGrpSpPr/>
          <p:nvPr/>
        </p:nvGrpSpPr>
        <p:grpSpPr>
          <a:xfrm>
            <a:off x="4007193" y="1337327"/>
            <a:ext cx="320633" cy="348100"/>
            <a:chOff x="4007193" y="1512727"/>
            <a:chExt cx="320633" cy="348100"/>
          </a:xfrm>
        </p:grpSpPr>
        <p:sp>
          <p:nvSpPr>
            <p:cNvPr id="14449" name="Google Shape;14449;p89"/>
            <p:cNvSpPr/>
            <p:nvPr/>
          </p:nvSpPr>
          <p:spPr>
            <a:xfrm>
              <a:off x="4177695" y="1512727"/>
              <a:ext cx="143732" cy="153109"/>
            </a:xfrm>
            <a:custGeom>
              <a:avLst/>
              <a:gdLst/>
              <a:ahLst/>
              <a:cxnLst/>
              <a:rect l="l" t="t" r="r" b="b"/>
              <a:pathLst>
                <a:path w="4537" h="4833" extrusionOk="0">
                  <a:moveTo>
                    <a:pt x="2359" y="1"/>
                  </a:moveTo>
                  <a:cubicBezTo>
                    <a:pt x="2213" y="1"/>
                    <a:pt x="2065" y="16"/>
                    <a:pt x="1917" y="46"/>
                  </a:cubicBezTo>
                  <a:cubicBezTo>
                    <a:pt x="1346" y="165"/>
                    <a:pt x="846" y="498"/>
                    <a:pt x="524" y="987"/>
                  </a:cubicBezTo>
                  <a:cubicBezTo>
                    <a:pt x="0" y="1761"/>
                    <a:pt x="36" y="2773"/>
                    <a:pt x="584" y="3523"/>
                  </a:cubicBezTo>
                  <a:lnTo>
                    <a:pt x="536" y="4666"/>
                  </a:lnTo>
                  <a:cubicBezTo>
                    <a:pt x="536" y="4725"/>
                    <a:pt x="572" y="4773"/>
                    <a:pt x="607" y="4797"/>
                  </a:cubicBezTo>
                  <a:cubicBezTo>
                    <a:pt x="643" y="4809"/>
                    <a:pt x="667" y="4832"/>
                    <a:pt x="703" y="4832"/>
                  </a:cubicBezTo>
                  <a:cubicBezTo>
                    <a:pt x="727" y="4832"/>
                    <a:pt x="750" y="4832"/>
                    <a:pt x="774" y="4809"/>
                  </a:cubicBezTo>
                  <a:lnTo>
                    <a:pt x="1822" y="4332"/>
                  </a:lnTo>
                  <a:cubicBezTo>
                    <a:pt x="2006" y="4381"/>
                    <a:pt x="2191" y="4404"/>
                    <a:pt x="2373" y="4404"/>
                  </a:cubicBezTo>
                  <a:cubicBezTo>
                    <a:pt x="3091" y="4404"/>
                    <a:pt x="3771" y="4044"/>
                    <a:pt x="4179" y="3427"/>
                  </a:cubicBezTo>
                  <a:cubicBezTo>
                    <a:pt x="4382" y="3142"/>
                    <a:pt x="4501" y="2832"/>
                    <a:pt x="4537" y="2487"/>
                  </a:cubicBezTo>
                  <a:cubicBezTo>
                    <a:pt x="4525" y="2392"/>
                    <a:pt x="4453" y="2320"/>
                    <a:pt x="4382" y="2296"/>
                  </a:cubicBezTo>
                  <a:cubicBezTo>
                    <a:pt x="4374" y="2295"/>
                    <a:pt x="4366" y="2295"/>
                    <a:pt x="4358" y="2295"/>
                  </a:cubicBezTo>
                  <a:cubicBezTo>
                    <a:pt x="4275" y="2295"/>
                    <a:pt x="4214" y="2352"/>
                    <a:pt x="4203" y="2439"/>
                  </a:cubicBezTo>
                  <a:cubicBezTo>
                    <a:pt x="4156" y="2713"/>
                    <a:pt x="4072" y="2987"/>
                    <a:pt x="3906" y="3237"/>
                  </a:cubicBezTo>
                  <a:cubicBezTo>
                    <a:pt x="3554" y="3774"/>
                    <a:pt x="2971" y="4074"/>
                    <a:pt x="2360" y="4074"/>
                  </a:cubicBezTo>
                  <a:cubicBezTo>
                    <a:pt x="2185" y="4074"/>
                    <a:pt x="2008" y="4049"/>
                    <a:pt x="1834" y="3999"/>
                  </a:cubicBezTo>
                  <a:cubicBezTo>
                    <a:pt x="1814" y="3994"/>
                    <a:pt x="1798" y="3991"/>
                    <a:pt x="1784" y="3991"/>
                  </a:cubicBezTo>
                  <a:cubicBezTo>
                    <a:pt x="1762" y="3991"/>
                    <a:pt x="1743" y="3997"/>
                    <a:pt x="1715" y="4011"/>
                  </a:cubicBezTo>
                  <a:lnTo>
                    <a:pt x="869" y="4416"/>
                  </a:lnTo>
                  <a:lnTo>
                    <a:pt x="905" y="3475"/>
                  </a:lnTo>
                  <a:cubicBezTo>
                    <a:pt x="905" y="3427"/>
                    <a:pt x="893" y="3404"/>
                    <a:pt x="881" y="3368"/>
                  </a:cubicBezTo>
                  <a:cubicBezTo>
                    <a:pt x="369" y="2737"/>
                    <a:pt x="346" y="1856"/>
                    <a:pt x="786" y="1165"/>
                  </a:cubicBezTo>
                  <a:cubicBezTo>
                    <a:pt x="1072" y="748"/>
                    <a:pt x="1489" y="475"/>
                    <a:pt x="1977" y="379"/>
                  </a:cubicBezTo>
                  <a:cubicBezTo>
                    <a:pt x="2104" y="352"/>
                    <a:pt x="2231" y="339"/>
                    <a:pt x="2357" y="339"/>
                  </a:cubicBezTo>
                  <a:cubicBezTo>
                    <a:pt x="2721" y="339"/>
                    <a:pt x="3071" y="452"/>
                    <a:pt x="3382" y="665"/>
                  </a:cubicBezTo>
                  <a:cubicBezTo>
                    <a:pt x="3798" y="939"/>
                    <a:pt x="4084" y="1380"/>
                    <a:pt x="4179" y="1868"/>
                  </a:cubicBezTo>
                  <a:cubicBezTo>
                    <a:pt x="4200" y="1949"/>
                    <a:pt x="4263" y="2004"/>
                    <a:pt x="4340" y="2004"/>
                  </a:cubicBezTo>
                  <a:cubicBezTo>
                    <a:pt x="4354" y="2004"/>
                    <a:pt x="4368" y="2002"/>
                    <a:pt x="4382" y="1999"/>
                  </a:cubicBezTo>
                  <a:cubicBezTo>
                    <a:pt x="4465" y="1987"/>
                    <a:pt x="4525" y="1903"/>
                    <a:pt x="4513" y="1808"/>
                  </a:cubicBezTo>
                  <a:cubicBezTo>
                    <a:pt x="4406" y="1225"/>
                    <a:pt x="4060" y="725"/>
                    <a:pt x="3572" y="379"/>
                  </a:cubicBezTo>
                  <a:cubicBezTo>
                    <a:pt x="3208" y="130"/>
                    <a:pt x="2790" y="1"/>
                    <a:pt x="23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0" name="Google Shape;14450;p89"/>
            <p:cNvSpPr/>
            <p:nvPr/>
          </p:nvSpPr>
          <p:spPr>
            <a:xfrm>
              <a:off x="4214666" y="1543583"/>
              <a:ext cx="77711" cy="77363"/>
            </a:xfrm>
            <a:custGeom>
              <a:avLst/>
              <a:gdLst/>
              <a:ahLst/>
              <a:cxnLst/>
              <a:rect l="l" t="t" r="r" b="b"/>
              <a:pathLst>
                <a:path w="2453" h="2442" extrusionOk="0">
                  <a:moveTo>
                    <a:pt x="1072" y="346"/>
                  </a:moveTo>
                  <a:lnTo>
                    <a:pt x="1072" y="1239"/>
                  </a:lnTo>
                  <a:cubicBezTo>
                    <a:pt x="1072" y="1322"/>
                    <a:pt x="1143" y="1406"/>
                    <a:pt x="1238" y="1406"/>
                  </a:cubicBezTo>
                  <a:lnTo>
                    <a:pt x="2131" y="1406"/>
                  </a:lnTo>
                  <a:cubicBezTo>
                    <a:pt x="2048" y="1822"/>
                    <a:pt x="1679" y="2144"/>
                    <a:pt x="1238" y="2144"/>
                  </a:cubicBezTo>
                  <a:cubicBezTo>
                    <a:pt x="726" y="2144"/>
                    <a:pt x="322" y="1739"/>
                    <a:pt x="322" y="1239"/>
                  </a:cubicBezTo>
                  <a:cubicBezTo>
                    <a:pt x="322" y="787"/>
                    <a:pt x="655" y="417"/>
                    <a:pt x="1072" y="346"/>
                  </a:cubicBezTo>
                  <a:close/>
                  <a:moveTo>
                    <a:pt x="1215" y="1"/>
                  </a:moveTo>
                  <a:cubicBezTo>
                    <a:pt x="548" y="1"/>
                    <a:pt x="0" y="548"/>
                    <a:pt x="0" y="1215"/>
                  </a:cubicBezTo>
                  <a:cubicBezTo>
                    <a:pt x="0" y="1894"/>
                    <a:pt x="548" y="2441"/>
                    <a:pt x="1215" y="2441"/>
                  </a:cubicBezTo>
                  <a:cubicBezTo>
                    <a:pt x="1893" y="2441"/>
                    <a:pt x="2441" y="1894"/>
                    <a:pt x="2441" y="1215"/>
                  </a:cubicBezTo>
                  <a:cubicBezTo>
                    <a:pt x="2453" y="1144"/>
                    <a:pt x="2381" y="1072"/>
                    <a:pt x="2286" y="1072"/>
                  </a:cubicBezTo>
                  <a:lnTo>
                    <a:pt x="1381" y="1072"/>
                  </a:lnTo>
                  <a:lnTo>
                    <a:pt x="1381" y="167"/>
                  </a:lnTo>
                  <a:cubicBezTo>
                    <a:pt x="1381" y="72"/>
                    <a:pt x="1310" y="1"/>
                    <a:pt x="1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1" name="Google Shape;14451;p89"/>
            <p:cNvSpPr/>
            <p:nvPr/>
          </p:nvSpPr>
          <p:spPr>
            <a:xfrm>
              <a:off x="4007193" y="1541334"/>
              <a:ext cx="320633" cy="319493"/>
            </a:xfrm>
            <a:custGeom>
              <a:avLst/>
              <a:gdLst/>
              <a:ahLst/>
              <a:cxnLst/>
              <a:rect l="l" t="t" r="r" b="b"/>
              <a:pathLst>
                <a:path w="10121" h="10085" extrusionOk="0">
                  <a:moveTo>
                    <a:pt x="3823" y="1239"/>
                  </a:moveTo>
                  <a:lnTo>
                    <a:pt x="4823" y="2227"/>
                  </a:lnTo>
                  <a:cubicBezTo>
                    <a:pt x="5418" y="2822"/>
                    <a:pt x="5525" y="3739"/>
                    <a:pt x="5085" y="4453"/>
                  </a:cubicBezTo>
                  <a:cubicBezTo>
                    <a:pt x="5049" y="4501"/>
                    <a:pt x="5061" y="4596"/>
                    <a:pt x="5120" y="4644"/>
                  </a:cubicBezTo>
                  <a:lnTo>
                    <a:pt x="5442" y="4965"/>
                  </a:lnTo>
                  <a:cubicBezTo>
                    <a:pt x="5478" y="5002"/>
                    <a:pt x="5524" y="5016"/>
                    <a:pt x="5567" y="5016"/>
                  </a:cubicBezTo>
                  <a:cubicBezTo>
                    <a:pt x="5594" y="5016"/>
                    <a:pt x="5621" y="5010"/>
                    <a:pt x="5644" y="5001"/>
                  </a:cubicBezTo>
                  <a:cubicBezTo>
                    <a:pt x="5939" y="4824"/>
                    <a:pt x="6267" y="4736"/>
                    <a:pt x="6591" y="4736"/>
                  </a:cubicBezTo>
                  <a:cubicBezTo>
                    <a:pt x="7053" y="4736"/>
                    <a:pt x="7509" y="4913"/>
                    <a:pt x="7859" y="5263"/>
                  </a:cubicBezTo>
                  <a:lnTo>
                    <a:pt x="8859" y="6263"/>
                  </a:lnTo>
                  <a:lnTo>
                    <a:pt x="6299" y="8823"/>
                  </a:lnTo>
                  <a:lnTo>
                    <a:pt x="5299" y="7823"/>
                  </a:lnTo>
                  <a:cubicBezTo>
                    <a:pt x="5073" y="7608"/>
                    <a:pt x="4906" y="7335"/>
                    <a:pt x="4835" y="7037"/>
                  </a:cubicBezTo>
                  <a:cubicBezTo>
                    <a:pt x="4704" y="6561"/>
                    <a:pt x="4775" y="6037"/>
                    <a:pt x="5025" y="5608"/>
                  </a:cubicBezTo>
                  <a:cubicBezTo>
                    <a:pt x="5073" y="5549"/>
                    <a:pt x="5061" y="5465"/>
                    <a:pt x="5001" y="5418"/>
                  </a:cubicBezTo>
                  <a:lnTo>
                    <a:pt x="4668" y="5084"/>
                  </a:lnTo>
                  <a:cubicBezTo>
                    <a:pt x="4634" y="5051"/>
                    <a:pt x="4597" y="5036"/>
                    <a:pt x="4560" y="5036"/>
                  </a:cubicBezTo>
                  <a:cubicBezTo>
                    <a:pt x="4532" y="5036"/>
                    <a:pt x="4503" y="5045"/>
                    <a:pt x="4477" y="5060"/>
                  </a:cubicBezTo>
                  <a:cubicBezTo>
                    <a:pt x="4186" y="5235"/>
                    <a:pt x="3864" y="5321"/>
                    <a:pt x="3543" y="5321"/>
                  </a:cubicBezTo>
                  <a:cubicBezTo>
                    <a:pt x="3077" y="5321"/>
                    <a:pt x="2616" y="5139"/>
                    <a:pt x="2263" y="4787"/>
                  </a:cubicBezTo>
                  <a:lnTo>
                    <a:pt x="1263" y="3798"/>
                  </a:lnTo>
                  <a:lnTo>
                    <a:pt x="3823" y="1239"/>
                  </a:lnTo>
                  <a:close/>
                  <a:moveTo>
                    <a:pt x="9371" y="6192"/>
                  </a:moveTo>
                  <a:lnTo>
                    <a:pt x="9716" y="6537"/>
                  </a:lnTo>
                  <a:lnTo>
                    <a:pt x="6561" y="9692"/>
                  </a:lnTo>
                  <a:lnTo>
                    <a:pt x="6216" y="9347"/>
                  </a:lnTo>
                  <a:lnTo>
                    <a:pt x="9192" y="6370"/>
                  </a:lnTo>
                  <a:lnTo>
                    <a:pt x="9371" y="6192"/>
                  </a:lnTo>
                  <a:close/>
                  <a:moveTo>
                    <a:pt x="3561" y="0"/>
                  </a:moveTo>
                  <a:cubicBezTo>
                    <a:pt x="3513" y="0"/>
                    <a:pt x="3465" y="12"/>
                    <a:pt x="3442" y="36"/>
                  </a:cubicBezTo>
                  <a:lnTo>
                    <a:pt x="2191" y="1286"/>
                  </a:lnTo>
                  <a:cubicBezTo>
                    <a:pt x="2132" y="1346"/>
                    <a:pt x="2132" y="1453"/>
                    <a:pt x="2191" y="1512"/>
                  </a:cubicBezTo>
                  <a:cubicBezTo>
                    <a:pt x="2221" y="1542"/>
                    <a:pt x="2260" y="1557"/>
                    <a:pt x="2299" y="1557"/>
                  </a:cubicBezTo>
                  <a:cubicBezTo>
                    <a:pt x="2337" y="1557"/>
                    <a:pt x="2376" y="1542"/>
                    <a:pt x="2406" y="1512"/>
                  </a:cubicBezTo>
                  <a:lnTo>
                    <a:pt x="3561" y="369"/>
                  </a:lnTo>
                  <a:lnTo>
                    <a:pt x="3894" y="715"/>
                  </a:lnTo>
                  <a:lnTo>
                    <a:pt x="3715" y="893"/>
                  </a:lnTo>
                  <a:lnTo>
                    <a:pt x="917" y="3691"/>
                  </a:lnTo>
                  <a:lnTo>
                    <a:pt x="739" y="3870"/>
                  </a:lnTo>
                  <a:lnTo>
                    <a:pt x="405" y="3525"/>
                  </a:lnTo>
                  <a:lnTo>
                    <a:pt x="1965" y="1965"/>
                  </a:lnTo>
                  <a:cubicBezTo>
                    <a:pt x="2025" y="1905"/>
                    <a:pt x="2025" y="1798"/>
                    <a:pt x="1965" y="1739"/>
                  </a:cubicBezTo>
                  <a:cubicBezTo>
                    <a:pt x="1935" y="1709"/>
                    <a:pt x="1894" y="1694"/>
                    <a:pt x="1852" y="1694"/>
                  </a:cubicBezTo>
                  <a:cubicBezTo>
                    <a:pt x="1810" y="1694"/>
                    <a:pt x="1769" y="1709"/>
                    <a:pt x="1739" y="1739"/>
                  </a:cubicBezTo>
                  <a:lnTo>
                    <a:pt x="60" y="3417"/>
                  </a:lnTo>
                  <a:cubicBezTo>
                    <a:pt x="1" y="3477"/>
                    <a:pt x="1" y="3584"/>
                    <a:pt x="60" y="3644"/>
                  </a:cubicBezTo>
                  <a:lnTo>
                    <a:pt x="620" y="4203"/>
                  </a:lnTo>
                  <a:cubicBezTo>
                    <a:pt x="655" y="4239"/>
                    <a:pt x="703" y="4251"/>
                    <a:pt x="739" y="4251"/>
                  </a:cubicBezTo>
                  <a:cubicBezTo>
                    <a:pt x="786" y="4251"/>
                    <a:pt x="834" y="4239"/>
                    <a:pt x="858" y="4203"/>
                  </a:cubicBezTo>
                  <a:lnTo>
                    <a:pt x="1036" y="4025"/>
                  </a:lnTo>
                  <a:lnTo>
                    <a:pt x="2037" y="5025"/>
                  </a:lnTo>
                  <a:cubicBezTo>
                    <a:pt x="2453" y="5441"/>
                    <a:pt x="3003" y="5657"/>
                    <a:pt x="3558" y="5657"/>
                  </a:cubicBezTo>
                  <a:cubicBezTo>
                    <a:pt x="3892" y="5657"/>
                    <a:pt x="4228" y="5579"/>
                    <a:pt x="4537" y="5418"/>
                  </a:cubicBezTo>
                  <a:lnTo>
                    <a:pt x="4692" y="5560"/>
                  </a:lnTo>
                  <a:cubicBezTo>
                    <a:pt x="4430" y="6037"/>
                    <a:pt x="4370" y="6608"/>
                    <a:pt x="4525" y="7144"/>
                  </a:cubicBezTo>
                  <a:cubicBezTo>
                    <a:pt x="4632" y="7501"/>
                    <a:pt x="4811" y="7811"/>
                    <a:pt x="5073" y="8085"/>
                  </a:cubicBezTo>
                  <a:lnTo>
                    <a:pt x="6073" y="9073"/>
                  </a:lnTo>
                  <a:lnTo>
                    <a:pt x="5894" y="9251"/>
                  </a:lnTo>
                  <a:cubicBezTo>
                    <a:pt x="5835" y="9311"/>
                    <a:pt x="5835" y="9418"/>
                    <a:pt x="5894" y="9478"/>
                  </a:cubicBezTo>
                  <a:lnTo>
                    <a:pt x="6454" y="10049"/>
                  </a:lnTo>
                  <a:cubicBezTo>
                    <a:pt x="6490" y="10073"/>
                    <a:pt x="6537" y="10085"/>
                    <a:pt x="6573" y="10085"/>
                  </a:cubicBezTo>
                  <a:cubicBezTo>
                    <a:pt x="6621" y="10085"/>
                    <a:pt x="6668" y="10073"/>
                    <a:pt x="6692" y="10049"/>
                  </a:cubicBezTo>
                  <a:lnTo>
                    <a:pt x="10073" y="6668"/>
                  </a:lnTo>
                  <a:cubicBezTo>
                    <a:pt x="10121" y="6596"/>
                    <a:pt x="10121" y="6489"/>
                    <a:pt x="10061" y="6430"/>
                  </a:cubicBezTo>
                  <a:lnTo>
                    <a:pt x="9490" y="5858"/>
                  </a:lnTo>
                  <a:cubicBezTo>
                    <a:pt x="9460" y="5828"/>
                    <a:pt x="9421" y="5813"/>
                    <a:pt x="9383" y="5813"/>
                  </a:cubicBezTo>
                  <a:cubicBezTo>
                    <a:pt x="9344" y="5813"/>
                    <a:pt x="9305" y="5828"/>
                    <a:pt x="9276" y="5858"/>
                  </a:cubicBezTo>
                  <a:lnTo>
                    <a:pt x="9097" y="6037"/>
                  </a:lnTo>
                  <a:lnTo>
                    <a:pt x="8097" y="5049"/>
                  </a:lnTo>
                  <a:cubicBezTo>
                    <a:pt x="7683" y="4627"/>
                    <a:pt x="7137" y="4413"/>
                    <a:pt x="6585" y="4413"/>
                  </a:cubicBezTo>
                  <a:cubicBezTo>
                    <a:pt x="6248" y="4413"/>
                    <a:pt x="5908" y="4493"/>
                    <a:pt x="5597" y="4656"/>
                  </a:cubicBezTo>
                  <a:lnTo>
                    <a:pt x="5442" y="4501"/>
                  </a:lnTo>
                  <a:cubicBezTo>
                    <a:pt x="5882" y="3691"/>
                    <a:pt x="5728" y="2679"/>
                    <a:pt x="5061" y="2001"/>
                  </a:cubicBezTo>
                  <a:lnTo>
                    <a:pt x="4061" y="1012"/>
                  </a:lnTo>
                  <a:lnTo>
                    <a:pt x="4239" y="834"/>
                  </a:lnTo>
                  <a:cubicBezTo>
                    <a:pt x="4299" y="774"/>
                    <a:pt x="4299" y="667"/>
                    <a:pt x="4239" y="607"/>
                  </a:cubicBezTo>
                  <a:lnTo>
                    <a:pt x="3680" y="36"/>
                  </a:lnTo>
                  <a:cubicBezTo>
                    <a:pt x="3644" y="12"/>
                    <a:pt x="3596" y="0"/>
                    <a:pt x="3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2" name="Google Shape;14452;p89"/>
            <p:cNvSpPr/>
            <p:nvPr/>
          </p:nvSpPr>
          <p:spPr>
            <a:xfrm>
              <a:off x="4064914" y="1665805"/>
              <a:ext cx="101123" cy="40012"/>
            </a:xfrm>
            <a:custGeom>
              <a:avLst/>
              <a:gdLst/>
              <a:ahLst/>
              <a:cxnLst/>
              <a:rect l="l" t="t" r="r" b="b"/>
              <a:pathLst>
                <a:path w="3192" h="1263" extrusionOk="0">
                  <a:moveTo>
                    <a:pt x="2703" y="310"/>
                  </a:moveTo>
                  <a:lnTo>
                    <a:pt x="2608" y="417"/>
                  </a:lnTo>
                  <a:cubicBezTo>
                    <a:pt x="2346" y="739"/>
                    <a:pt x="2001" y="941"/>
                    <a:pt x="1631" y="941"/>
                  </a:cubicBezTo>
                  <a:cubicBezTo>
                    <a:pt x="1274" y="941"/>
                    <a:pt x="929" y="774"/>
                    <a:pt x="679" y="477"/>
                  </a:cubicBezTo>
                  <a:cubicBezTo>
                    <a:pt x="679" y="477"/>
                    <a:pt x="619" y="393"/>
                    <a:pt x="548" y="310"/>
                  </a:cubicBezTo>
                  <a:close/>
                  <a:moveTo>
                    <a:pt x="191" y="0"/>
                  </a:moveTo>
                  <a:cubicBezTo>
                    <a:pt x="131" y="0"/>
                    <a:pt x="72" y="24"/>
                    <a:pt x="36" y="84"/>
                  </a:cubicBezTo>
                  <a:cubicBezTo>
                    <a:pt x="0" y="143"/>
                    <a:pt x="24" y="203"/>
                    <a:pt x="48" y="250"/>
                  </a:cubicBezTo>
                  <a:cubicBezTo>
                    <a:pt x="155" y="369"/>
                    <a:pt x="393" y="667"/>
                    <a:pt x="393" y="679"/>
                  </a:cubicBezTo>
                  <a:cubicBezTo>
                    <a:pt x="703" y="1060"/>
                    <a:pt x="1143" y="1262"/>
                    <a:pt x="1584" y="1262"/>
                  </a:cubicBezTo>
                  <a:lnTo>
                    <a:pt x="1620" y="1262"/>
                  </a:lnTo>
                  <a:cubicBezTo>
                    <a:pt x="2072" y="1250"/>
                    <a:pt x="2524" y="1024"/>
                    <a:pt x="2846" y="619"/>
                  </a:cubicBezTo>
                  <a:lnTo>
                    <a:pt x="3132" y="262"/>
                  </a:lnTo>
                  <a:cubicBezTo>
                    <a:pt x="3191" y="203"/>
                    <a:pt x="3191" y="143"/>
                    <a:pt x="3167" y="84"/>
                  </a:cubicBezTo>
                  <a:cubicBezTo>
                    <a:pt x="3132" y="24"/>
                    <a:pt x="3072" y="0"/>
                    <a:pt x="3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3" name="Google Shape;14453;p89"/>
            <p:cNvSpPr/>
            <p:nvPr/>
          </p:nvSpPr>
          <p:spPr>
            <a:xfrm>
              <a:off x="4162235" y="1749155"/>
              <a:ext cx="101851" cy="60382"/>
            </a:xfrm>
            <a:custGeom>
              <a:avLst/>
              <a:gdLst/>
              <a:ahLst/>
              <a:cxnLst/>
              <a:rect l="l" t="t" r="r" b="b"/>
              <a:pathLst>
                <a:path w="3215" h="1906" extrusionOk="0">
                  <a:moveTo>
                    <a:pt x="167" y="1"/>
                  </a:moveTo>
                  <a:cubicBezTo>
                    <a:pt x="72" y="1"/>
                    <a:pt x="0" y="72"/>
                    <a:pt x="0" y="167"/>
                  </a:cubicBezTo>
                  <a:cubicBezTo>
                    <a:pt x="0" y="536"/>
                    <a:pt x="238" y="786"/>
                    <a:pt x="286" y="834"/>
                  </a:cubicBezTo>
                  <a:lnTo>
                    <a:pt x="1310" y="1858"/>
                  </a:lnTo>
                  <a:cubicBezTo>
                    <a:pt x="1346" y="1894"/>
                    <a:pt x="1381" y="1906"/>
                    <a:pt x="1429" y="1906"/>
                  </a:cubicBezTo>
                  <a:cubicBezTo>
                    <a:pt x="1476" y="1906"/>
                    <a:pt x="1512" y="1894"/>
                    <a:pt x="1548" y="1858"/>
                  </a:cubicBezTo>
                  <a:lnTo>
                    <a:pt x="3143" y="274"/>
                  </a:lnTo>
                  <a:cubicBezTo>
                    <a:pt x="3203" y="239"/>
                    <a:pt x="3215" y="167"/>
                    <a:pt x="3191" y="108"/>
                  </a:cubicBezTo>
                  <a:cubicBezTo>
                    <a:pt x="3155" y="48"/>
                    <a:pt x="3096" y="1"/>
                    <a:pt x="3036" y="1"/>
                  </a:cubicBezTo>
                  <a:lnTo>
                    <a:pt x="1607" y="1"/>
                  </a:lnTo>
                  <a:cubicBezTo>
                    <a:pt x="1524" y="1"/>
                    <a:pt x="1441" y="72"/>
                    <a:pt x="1441" y="167"/>
                  </a:cubicBezTo>
                  <a:cubicBezTo>
                    <a:pt x="1441" y="251"/>
                    <a:pt x="1524" y="334"/>
                    <a:pt x="1607" y="334"/>
                  </a:cubicBezTo>
                  <a:lnTo>
                    <a:pt x="2631" y="334"/>
                  </a:lnTo>
                  <a:lnTo>
                    <a:pt x="1429" y="1537"/>
                  </a:lnTo>
                  <a:lnTo>
                    <a:pt x="500" y="608"/>
                  </a:lnTo>
                  <a:cubicBezTo>
                    <a:pt x="488" y="596"/>
                    <a:pt x="393" y="489"/>
                    <a:pt x="345" y="334"/>
                  </a:cubicBezTo>
                  <a:lnTo>
                    <a:pt x="965" y="334"/>
                  </a:lnTo>
                  <a:cubicBezTo>
                    <a:pt x="1060" y="334"/>
                    <a:pt x="1131" y="251"/>
                    <a:pt x="1131" y="167"/>
                  </a:cubicBezTo>
                  <a:cubicBezTo>
                    <a:pt x="1131" y="72"/>
                    <a:pt x="1060"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54" name="Google Shape;14454;p89"/>
          <p:cNvGrpSpPr/>
          <p:nvPr/>
        </p:nvGrpSpPr>
        <p:grpSpPr>
          <a:xfrm>
            <a:off x="3530425" y="1333347"/>
            <a:ext cx="368175" cy="344594"/>
            <a:chOff x="3530425" y="1508747"/>
            <a:chExt cx="368175" cy="344594"/>
          </a:xfrm>
        </p:grpSpPr>
        <p:sp>
          <p:nvSpPr>
            <p:cNvPr id="14455" name="Google Shape;14455;p89"/>
            <p:cNvSpPr/>
            <p:nvPr/>
          </p:nvSpPr>
          <p:spPr>
            <a:xfrm>
              <a:off x="3530425" y="1508747"/>
              <a:ext cx="316765" cy="344594"/>
            </a:xfrm>
            <a:custGeom>
              <a:avLst/>
              <a:gdLst/>
              <a:ahLst/>
              <a:cxnLst/>
              <a:rect l="l" t="t" r="r" b="b"/>
              <a:pathLst>
                <a:path w="7848" h="8538" extrusionOk="0">
                  <a:moveTo>
                    <a:pt x="6835" y="3406"/>
                  </a:moveTo>
                  <a:cubicBezTo>
                    <a:pt x="7252" y="3466"/>
                    <a:pt x="7561" y="3823"/>
                    <a:pt x="7561" y="4251"/>
                  </a:cubicBezTo>
                  <a:cubicBezTo>
                    <a:pt x="7573" y="4704"/>
                    <a:pt x="7264" y="5061"/>
                    <a:pt x="6835" y="5121"/>
                  </a:cubicBezTo>
                  <a:lnTo>
                    <a:pt x="6835" y="3406"/>
                  </a:lnTo>
                  <a:close/>
                  <a:moveTo>
                    <a:pt x="2144" y="3263"/>
                  </a:moveTo>
                  <a:lnTo>
                    <a:pt x="2144" y="5263"/>
                  </a:lnTo>
                  <a:lnTo>
                    <a:pt x="1263" y="5263"/>
                  </a:lnTo>
                  <a:lnTo>
                    <a:pt x="1263" y="3263"/>
                  </a:lnTo>
                  <a:close/>
                  <a:moveTo>
                    <a:pt x="1013" y="3275"/>
                  </a:moveTo>
                  <a:lnTo>
                    <a:pt x="1013" y="5287"/>
                  </a:lnTo>
                  <a:lnTo>
                    <a:pt x="715" y="5287"/>
                  </a:lnTo>
                  <a:cubicBezTo>
                    <a:pt x="477" y="5287"/>
                    <a:pt x="287" y="5085"/>
                    <a:pt x="287" y="4847"/>
                  </a:cubicBezTo>
                  <a:lnTo>
                    <a:pt x="287" y="3704"/>
                  </a:lnTo>
                  <a:cubicBezTo>
                    <a:pt x="287" y="3466"/>
                    <a:pt x="477" y="3275"/>
                    <a:pt x="715" y="3275"/>
                  </a:cubicBezTo>
                  <a:close/>
                  <a:moveTo>
                    <a:pt x="2287" y="6252"/>
                  </a:moveTo>
                  <a:lnTo>
                    <a:pt x="2287" y="6847"/>
                  </a:lnTo>
                  <a:lnTo>
                    <a:pt x="2037" y="6847"/>
                  </a:lnTo>
                  <a:lnTo>
                    <a:pt x="2204" y="6252"/>
                  </a:lnTo>
                  <a:close/>
                  <a:moveTo>
                    <a:pt x="2108" y="5549"/>
                  </a:moveTo>
                  <a:lnTo>
                    <a:pt x="1608" y="7407"/>
                  </a:lnTo>
                  <a:lnTo>
                    <a:pt x="1275" y="7407"/>
                  </a:lnTo>
                  <a:lnTo>
                    <a:pt x="1275" y="5549"/>
                  </a:lnTo>
                  <a:close/>
                  <a:moveTo>
                    <a:pt x="6561" y="263"/>
                  </a:moveTo>
                  <a:lnTo>
                    <a:pt x="6561" y="8276"/>
                  </a:lnTo>
                  <a:lnTo>
                    <a:pt x="5966" y="8276"/>
                  </a:lnTo>
                  <a:lnTo>
                    <a:pt x="5966" y="2632"/>
                  </a:lnTo>
                  <a:cubicBezTo>
                    <a:pt x="5966" y="2561"/>
                    <a:pt x="5906" y="2501"/>
                    <a:pt x="5835" y="2501"/>
                  </a:cubicBezTo>
                  <a:cubicBezTo>
                    <a:pt x="5764" y="2501"/>
                    <a:pt x="5704" y="2561"/>
                    <a:pt x="5704" y="2632"/>
                  </a:cubicBezTo>
                  <a:lnTo>
                    <a:pt x="5704" y="7395"/>
                  </a:lnTo>
                  <a:cubicBezTo>
                    <a:pt x="5537" y="7157"/>
                    <a:pt x="5264" y="6847"/>
                    <a:pt x="4942" y="6537"/>
                  </a:cubicBezTo>
                  <a:cubicBezTo>
                    <a:pt x="4573" y="6180"/>
                    <a:pt x="4180" y="5883"/>
                    <a:pt x="3775" y="5668"/>
                  </a:cubicBezTo>
                  <a:cubicBezTo>
                    <a:pt x="3323" y="5430"/>
                    <a:pt x="2858" y="5299"/>
                    <a:pt x="2394" y="5287"/>
                  </a:cubicBezTo>
                  <a:lnTo>
                    <a:pt x="2394" y="3263"/>
                  </a:lnTo>
                  <a:cubicBezTo>
                    <a:pt x="2858" y="3239"/>
                    <a:pt x="3335" y="3108"/>
                    <a:pt x="3775" y="2870"/>
                  </a:cubicBezTo>
                  <a:cubicBezTo>
                    <a:pt x="4180" y="2668"/>
                    <a:pt x="4573" y="2382"/>
                    <a:pt x="4942" y="2001"/>
                  </a:cubicBezTo>
                  <a:cubicBezTo>
                    <a:pt x="5264" y="1692"/>
                    <a:pt x="5525" y="1370"/>
                    <a:pt x="5704" y="1144"/>
                  </a:cubicBezTo>
                  <a:lnTo>
                    <a:pt x="5704" y="1989"/>
                  </a:lnTo>
                  <a:cubicBezTo>
                    <a:pt x="5704" y="2061"/>
                    <a:pt x="5764" y="2120"/>
                    <a:pt x="5835" y="2120"/>
                  </a:cubicBezTo>
                  <a:cubicBezTo>
                    <a:pt x="5906" y="2120"/>
                    <a:pt x="5966" y="2061"/>
                    <a:pt x="5966" y="1989"/>
                  </a:cubicBezTo>
                  <a:lnTo>
                    <a:pt x="5966" y="263"/>
                  </a:lnTo>
                  <a:close/>
                  <a:moveTo>
                    <a:pt x="5847" y="1"/>
                  </a:moveTo>
                  <a:cubicBezTo>
                    <a:pt x="5776" y="1"/>
                    <a:pt x="5716" y="60"/>
                    <a:pt x="5716" y="132"/>
                  </a:cubicBezTo>
                  <a:lnTo>
                    <a:pt x="5716" y="668"/>
                  </a:lnTo>
                  <a:cubicBezTo>
                    <a:pt x="5645" y="799"/>
                    <a:pt x="5299" y="1311"/>
                    <a:pt x="4763" y="1834"/>
                  </a:cubicBezTo>
                  <a:cubicBezTo>
                    <a:pt x="4216" y="2370"/>
                    <a:pt x="3335" y="3001"/>
                    <a:pt x="2275" y="3001"/>
                  </a:cubicBezTo>
                  <a:lnTo>
                    <a:pt x="703" y="3001"/>
                  </a:lnTo>
                  <a:cubicBezTo>
                    <a:pt x="311" y="3001"/>
                    <a:pt x="1" y="3323"/>
                    <a:pt x="1" y="3704"/>
                  </a:cubicBezTo>
                  <a:lnTo>
                    <a:pt x="1" y="4847"/>
                  </a:lnTo>
                  <a:cubicBezTo>
                    <a:pt x="1" y="5240"/>
                    <a:pt x="311" y="5549"/>
                    <a:pt x="703" y="5549"/>
                  </a:cubicBezTo>
                  <a:lnTo>
                    <a:pt x="1001" y="5549"/>
                  </a:lnTo>
                  <a:lnTo>
                    <a:pt x="1001" y="7561"/>
                  </a:lnTo>
                  <a:cubicBezTo>
                    <a:pt x="1001" y="7633"/>
                    <a:pt x="1061" y="7692"/>
                    <a:pt x="1132" y="7692"/>
                  </a:cubicBezTo>
                  <a:lnTo>
                    <a:pt x="1692" y="7692"/>
                  </a:lnTo>
                  <a:cubicBezTo>
                    <a:pt x="1751" y="7692"/>
                    <a:pt x="1811" y="7645"/>
                    <a:pt x="1823" y="7585"/>
                  </a:cubicBezTo>
                  <a:lnTo>
                    <a:pt x="1942" y="7109"/>
                  </a:lnTo>
                  <a:lnTo>
                    <a:pt x="2406" y="7109"/>
                  </a:lnTo>
                  <a:cubicBezTo>
                    <a:pt x="2477" y="7109"/>
                    <a:pt x="2537" y="7049"/>
                    <a:pt x="2537" y="6978"/>
                  </a:cubicBezTo>
                  <a:lnTo>
                    <a:pt x="2537" y="6121"/>
                  </a:lnTo>
                  <a:cubicBezTo>
                    <a:pt x="2537" y="6037"/>
                    <a:pt x="2477" y="5978"/>
                    <a:pt x="2406" y="5978"/>
                  </a:cubicBezTo>
                  <a:lnTo>
                    <a:pt x="2239" y="5978"/>
                  </a:lnTo>
                  <a:lnTo>
                    <a:pt x="2358" y="5537"/>
                  </a:lnTo>
                  <a:cubicBezTo>
                    <a:pt x="3370" y="5585"/>
                    <a:pt x="4228" y="6192"/>
                    <a:pt x="4740" y="6716"/>
                  </a:cubicBezTo>
                  <a:cubicBezTo>
                    <a:pt x="5264" y="7216"/>
                    <a:pt x="5609" y="7740"/>
                    <a:pt x="5692" y="7871"/>
                  </a:cubicBezTo>
                  <a:lnTo>
                    <a:pt x="5692" y="8407"/>
                  </a:lnTo>
                  <a:cubicBezTo>
                    <a:pt x="5692" y="8478"/>
                    <a:pt x="5752" y="8538"/>
                    <a:pt x="5835" y="8538"/>
                  </a:cubicBezTo>
                  <a:lnTo>
                    <a:pt x="6692" y="8538"/>
                  </a:lnTo>
                  <a:cubicBezTo>
                    <a:pt x="6764" y="8538"/>
                    <a:pt x="6823" y="8478"/>
                    <a:pt x="6823" y="8407"/>
                  </a:cubicBezTo>
                  <a:lnTo>
                    <a:pt x="6823" y="5406"/>
                  </a:lnTo>
                  <a:cubicBezTo>
                    <a:pt x="7395" y="5323"/>
                    <a:pt x="7823" y="4847"/>
                    <a:pt x="7823" y="4275"/>
                  </a:cubicBezTo>
                  <a:cubicBezTo>
                    <a:pt x="7847" y="3692"/>
                    <a:pt x="7407" y="3216"/>
                    <a:pt x="6835" y="3144"/>
                  </a:cubicBezTo>
                  <a:lnTo>
                    <a:pt x="6835" y="132"/>
                  </a:lnTo>
                  <a:cubicBezTo>
                    <a:pt x="6835" y="60"/>
                    <a:pt x="6776" y="1"/>
                    <a:pt x="6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6" name="Google Shape;14456;p89"/>
            <p:cNvSpPr/>
            <p:nvPr/>
          </p:nvSpPr>
          <p:spPr>
            <a:xfrm>
              <a:off x="3870185" y="1675515"/>
              <a:ext cx="28415" cy="11099"/>
            </a:xfrm>
            <a:custGeom>
              <a:avLst/>
              <a:gdLst/>
              <a:ahLst/>
              <a:cxnLst/>
              <a:rect l="l" t="t" r="r" b="b"/>
              <a:pathLst>
                <a:path w="704" h="275" extrusionOk="0">
                  <a:moveTo>
                    <a:pt x="144" y="0"/>
                  </a:moveTo>
                  <a:cubicBezTo>
                    <a:pt x="60" y="0"/>
                    <a:pt x="1" y="60"/>
                    <a:pt x="1" y="143"/>
                  </a:cubicBezTo>
                  <a:cubicBezTo>
                    <a:pt x="1" y="215"/>
                    <a:pt x="60" y="274"/>
                    <a:pt x="144" y="274"/>
                  </a:cubicBezTo>
                  <a:lnTo>
                    <a:pt x="572" y="274"/>
                  </a:lnTo>
                  <a:cubicBezTo>
                    <a:pt x="644" y="274"/>
                    <a:pt x="703" y="215"/>
                    <a:pt x="703" y="143"/>
                  </a:cubicBezTo>
                  <a:cubicBezTo>
                    <a:pt x="703" y="60"/>
                    <a:pt x="644"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7" name="Google Shape;14457;p89"/>
            <p:cNvSpPr/>
            <p:nvPr/>
          </p:nvSpPr>
          <p:spPr>
            <a:xfrm>
              <a:off x="3846170" y="1610293"/>
              <a:ext cx="25993" cy="22965"/>
            </a:xfrm>
            <a:custGeom>
              <a:avLst/>
              <a:gdLst/>
              <a:ahLst/>
              <a:cxnLst/>
              <a:rect l="l" t="t" r="r" b="b"/>
              <a:pathLst>
                <a:path w="644" h="569" extrusionOk="0">
                  <a:moveTo>
                    <a:pt x="489" y="0"/>
                  </a:moveTo>
                  <a:cubicBezTo>
                    <a:pt x="456" y="0"/>
                    <a:pt x="423" y="15"/>
                    <a:pt x="393" y="45"/>
                  </a:cubicBezTo>
                  <a:lnTo>
                    <a:pt x="96" y="342"/>
                  </a:lnTo>
                  <a:cubicBezTo>
                    <a:pt x="0" y="426"/>
                    <a:pt x="60" y="569"/>
                    <a:pt x="179" y="569"/>
                  </a:cubicBezTo>
                  <a:cubicBezTo>
                    <a:pt x="215" y="569"/>
                    <a:pt x="262" y="545"/>
                    <a:pt x="274" y="521"/>
                  </a:cubicBezTo>
                  <a:lnTo>
                    <a:pt x="572" y="223"/>
                  </a:lnTo>
                  <a:cubicBezTo>
                    <a:pt x="643" y="176"/>
                    <a:pt x="643" y="104"/>
                    <a:pt x="584" y="45"/>
                  </a:cubicBezTo>
                  <a:cubicBezTo>
                    <a:pt x="554" y="15"/>
                    <a:pt x="521" y="0"/>
                    <a:pt x="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8" name="Google Shape;14458;p89"/>
            <p:cNvSpPr/>
            <p:nvPr/>
          </p:nvSpPr>
          <p:spPr>
            <a:xfrm>
              <a:off x="3847623" y="1728508"/>
              <a:ext cx="24540" cy="23086"/>
            </a:xfrm>
            <a:custGeom>
              <a:avLst/>
              <a:gdLst/>
              <a:ahLst/>
              <a:cxnLst/>
              <a:rect l="l" t="t" r="r" b="b"/>
              <a:pathLst>
                <a:path w="608" h="572" extrusionOk="0">
                  <a:moveTo>
                    <a:pt x="155" y="0"/>
                  </a:moveTo>
                  <a:cubicBezTo>
                    <a:pt x="122" y="0"/>
                    <a:pt x="89" y="15"/>
                    <a:pt x="60" y="45"/>
                  </a:cubicBezTo>
                  <a:cubicBezTo>
                    <a:pt x="0" y="104"/>
                    <a:pt x="0" y="176"/>
                    <a:pt x="60" y="235"/>
                  </a:cubicBezTo>
                  <a:lnTo>
                    <a:pt x="357" y="533"/>
                  </a:lnTo>
                  <a:cubicBezTo>
                    <a:pt x="384" y="560"/>
                    <a:pt x="416" y="572"/>
                    <a:pt x="447" y="572"/>
                  </a:cubicBezTo>
                  <a:cubicBezTo>
                    <a:pt x="485" y="572"/>
                    <a:pt x="522" y="554"/>
                    <a:pt x="548" y="521"/>
                  </a:cubicBezTo>
                  <a:cubicBezTo>
                    <a:pt x="607" y="473"/>
                    <a:pt x="607" y="390"/>
                    <a:pt x="548" y="342"/>
                  </a:cubicBezTo>
                  <a:lnTo>
                    <a:pt x="250" y="45"/>
                  </a:lnTo>
                  <a:cubicBezTo>
                    <a:pt x="220" y="15"/>
                    <a:pt x="188"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59" name="Google Shape;14459;p89"/>
          <p:cNvGrpSpPr/>
          <p:nvPr/>
        </p:nvGrpSpPr>
        <p:grpSpPr>
          <a:xfrm>
            <a:off x="3127598" y="1337834"/>
            <a:ext cx="289714" cy="347593"/>
            <a:chOff x="3127598" y="1513234"/>
            <a:chExt cx="289714" cy="347593"/>
          </a:xfrm>
        </p:grpSpPr>
        <p:sp>
          <p:nvSpPr>
            <p:cNvPr id="14460" name="Google Shape;14460;p89"/>
            <p:cNvSpPr/>
            <p:nvPr/>
          </p:nvSpPr>
          <p:spPr>
            <a:xfrm>
              <a:off x="3127598" y="1513234"/>
              <a:ext cx="289714" cy="347593"/>
            </a:xfrm>
            <a:custGeom>
              <a:avLst/>
              <a:gdLst/>
              <a:ahLst/>
              <a:cxnLst/>
              <a:rect l="l" t="t" r="r" b="b"/>
              <a:pathLst>
                <a:path w="9145" h="10972" extrusionOk="0">
                  <a:moveTo>
                    <a:pt x="1917" y="8995"/>
                  </a:moveTo>
                  <a:lnTo>
                    <a:pt x="1917" y="10412"/>
                  </a:lnTo>
                  <a:lnTo>
                    <a:pt x="1358" y="9841"/>
                  </a:lnTo>
                  <a:lnTo>
                    <a:pt x="548" y="8995"/>
                  </a:lnTo>
                  <a:close/>
                  <a:moveTo>
                    <a:pt x="6192" y="0"/>
                  </a:moveTo>
                  <a:cubicBezTo>
                    <a:pt x="5828" y="0"/>
                    <a:pt x="5465" y="137"/>
                    <a:pt x="5191" y="411"/>
                  </a:cubicBezTo>
                  <a:lnTo>
                    <a:pt x="5156" y="435"/>
                  </a:lnTo>
                  <a:cubicBezTo>
                    <a:pt x="5096" y="494"/>
                    <a:pt x="5096" y="602"/>
                    <a:pt x="5168" y="661"/>
                  </a:cubicBezTo>
                  <a:cubicBezTo>
                    <a:pt x="5196" y="689"/>
                    <a:pt x="5235" y="704"/>
                    <a:pt x="5275" y="704"/>
                  </a:cubicBezTo>
                  <a:cubicBezTo>
                    <a:pt x="5319" y="704"/>
                    <a:pt x="5363" y="686"/>
                    <a:pt x="5394" y="649"/>
                  </a:cubicBezTo>
                  <a:lnTo>
                    <a:pt x="5430" y="613"/>
                  </a:lnTo>
                  <a:cubicBezTo>
                    <a:pt x="5644" y="399"/>
                    <a:pt x="5927" y="292"/>
                    <a:pt x="6209" y="292"/>
                  </a:cubicBezTo>
                  <a:cubicBezTo>
                    <a:pt x="6492" y="292"/>
                    <a:pt x="6775" y="399"/>
                    <a:pt x="6989" y="613"/>
                  </a:cubicBezTo>
                  <a:cubicBezTo>
                    <a:pt x="7418" y="1042"/>
                    <a:pt x="7418" y="1745"/>
                    <a:pt x="6989" y="2185"/>
                  </a:cubicBezTo>
                  <a:cubicBezTo>
                    <a:pt x="6775" y="2399"/>
                    <a:pt x="6492" y="2507"/>
                    <a:pt x="6209" y="2507"/>
                  </a:cubicBezTo>
                  <a:cubicBezTo>
                    <a:pt x="5927" y="2507"/>
                    <a:pt x="5644" y="2399"/>
                    <a:pt x="5430" y="2185"/>
                  </a:cubicBezTo>
                  <a:cubicBezTo>
                    <a:pt x="5168" y="1923"/>
                    <a:pt x="5049" y="1554"/>
                    <a:pt x="5132" y="1209"/>
                  </a:cubicBezTo>
                  <a:cubicBezTo>
                    <a:pt x="5144" y="1125"/>
                    <a:pt x="5084" y="1030"/>
                    <a:pt x="4989" y="1018"/>
                  </a:cubicBezTo>
                  <a:cubicBezTo>
                    <a:pt x="4982" y="1017"/>
                    <a:pt x="4975" y="1017"/>
                    <a:pt x="4967" y="1017"/>
                  </a:cubicBezTo>
                  <a:cubicBezTo>
                    <a:pt x="4890" y="1017"/>
                    <a:pt x="4809" y="1073"/>
                    <a:pt x="4798" y="1149"/>
                  </a:cubicBezTo>
                  <a:cubicBezTo>
                    <a:pt x="4751" y="1387"/>
                    <a:pt x="4775" y="1614"/>
                    <a:pt x="4846" y="1840"/>
                  </a:cubicBezTo>
                  <a:lnTo>
                    <a:pt x="3132" y="1840"/>
                  </a:lnTo>
                  <a:cubicBezTo>
                    <a:pt x="3048" y="1840"/>
                    <a:pt x="2965" y="1911"/>
                    <a:pt x="2965" y="2006"/>
                  </a:cubicBezTo>
                  <a:cubicBezTo>
                    <a:pt x="2965" y="2090"/>
                    <a:pt x="3048" y="2161"/>
                    <a:pt x="3132" y="2161"/>
                  </a:cubicBezTo>
                  <a:lnTo>
                    <a:pt x="4989" y="2161"/>
                  </a:lnTo>
                  <a:lnTo>
                    <a:pt x="5084" y="2304"/>
                  </a:lnTo>
                  <a:lnTo>
                    <a:pt x="4310" y="3078"/>
                  </a:lnTo>
                  <a:cubicBezTo>
                    <a:pt x="4251" y="3126"/>
                    <a:pt x="4251" y="3233"/>
                    <a:pt x="4310" y="3292"/>
                  </a:cubicBezTo>
                  <a:cubicBezTo>
                    <a:pt x="4334" y="3328"/>
                    <a:pt x="4382" y="3340"/>
                    <a:pt x="4429" y="3340"/>
                  </a:cubicBezTo>
                  <a:cubicBezTo>
                    <a:pt x="4477" y="3340"/>
                    <a:pt x="4513" y="3328"/>
                    <a:pt x="4548" y="3292"/>
                  </a:cubicBezTo>
                  <a:lnTo>
                    <a:pt x="5322" y="2518"/>
                  </a:lnTo>
                  <a:cubicBezTo>
                    <a:pt x="5572" y="2733"/>
                    <a:pt x="5882" y="2840"/>
                    <a:pt x="6203" y="2840"/>
                  </a:cubicBezTo>
                  <a:cubicBezTo>
                    <a:pt x="6561" y="2840"/>
                    <a:pt x="6930" y="2697"/>
                    <a:pt x="7215" y="2423"/>
                  </a:cubicBezTo>
                  <a:cubicBezTo>
                    <a:pt x="7287" y="2340"/>
                    <a:pt x="7358" y="2256"/>
                    <a:pt x="7418" y="2161"/>
                  </a:cubicBezTo>
                  <a:lnTo>
                    <a:pt x="8835" y="2161"/>
                  </a:lnTo>
                  <a:lnTo>
                    <a:pt x="8835" y="10662"/>
                  </a:lnTo>
                  <a:lnTo>
                    <a:pt x="2239" y="10662"/>
                  </a:lnTo>
                  <a:lnTo>
                    <a:pt x="2239" y="8864"/>
                  </a:lnTo>
                  <a:cubicBezTo>
                    <a:pt x="2239" y="8769"/>
                    <a:pt x="2167" y="8698"/>
                    <a:pt x="2072" y="8698"/>
                  </a:cubicBezTo>
                  <a:lnTo>
                    <a:pt x="334" y="8698"/>
                  </a:lnTo>
                  <a:lnTo>
                    <a:pt x="334" y="2161"/>
                  </a:lnTo>
                  <a:lnTo>
                    <a:pt x="2489" y="2161"/>
                  </a:lnTo>
                  <a:cubicBezTo>
                    <a:pt x="2584" y="2161"/>
                    <a:pt x="2655" y="2090"/>
                    <a:pt x="2655" y="2006"/>
                  </a:cubicBezTo>
                  <a:cubicBezTo>
                    <a:pt x="2655" y="1911"/>
                    <a:pt x="2584" y="1840"/>
                    <a:pt x="2489" y="1840"/>
                  </a:cubicBezTo>
                  <a:lnTo>
                    <a:pt x="167" y="1840"/>
                  </a:lnTo>
                  <a:cubicBezTo>
                    <a:pt x="84" y="1840"/>
                    <a:pt x="0" y="1911"/>
                    <a:pt x="0" y="2006"/>
                  </a:cubicBezTo>
                  <a:lnTo>
                    <a:pt x="0" y="8853"/>
                  </a:lnTo>
                  <a:cubicBezTo>
                    <a:pt x="0" y="8888"/>
                    <a:pt x="24" y="8936"/>
                    <a:pt x="48" y="8972"/>
                  </a:cubicBezTo>
                  <a:lnTo>
                    <a:pt x="1060" y="10007"/>
                  </a:lnTo>
                  <a:lnTo>
                    <a:pt x="1953" y="10936"/>
                  </a:lnTo>
                  <a:cubicBezTo>
                    <a:pt x="1989" y="10960"/>
                    <a:pt x="2024" y="10972"/>
                    <a:pt x="2072" y="10972"/>
                  </a:cubicBezTo>
                  <a:lnTo>
                    <a:pt x="8978" y="10972"/>
                  </a:lnTo>
                  <a:cubicBezTo>
                    <a:pt x="9073" y="10972"/>
                    <a:pt x="9144" y="10900"/>
                    <a:pt x="9144" y="10817"/>
                  </a:cubicBezTo>
                  <a:lnTo>
                    <a:pt x="9144" y="2006"/>
                  </a:lnTo>
                  <a:cubicBezTo>
                    <a:pt x="9132" y="1911"/>
                    <a:pt x="9073" y="1840"/>
                    <a:pt x="8978" y="1840"/>
                  </a:cubicBezTo>
                  <a:lnTo>
                    <a:pt x="7549" y="1840"/>
                  </a:lnTo>
                  <a:cubicBezTo>
                    <a:pt x="7704" y="1352"/>
                    <a:pt x="7585" y="792"/>
                    <a:pt x="7192" y="411"/>
                  </a:cubicBezTo>
                  <a:cubicBezTo>
                    <a:pt x="6918" y="137"/>
                    <a:pt x="6555" y="0"/>
                    <a:pt x="61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1" name="Google Shape;14461;p89"/>
            <p:cNvSpPr/>
            <p:nvPr/>
          </p:nvSpPr>
          <p:spPr>
            <a:xfrm>
              <a:off x="3254698" y="1788375"/>
              <a:ext cx="121493" cy="10233"/>
            </a:xfrm>
            <a:custGeom>
              <a:avLst/>
              <a:gdLst/>
              <a:ahLst/>
              <a:cxnLst/>
              <a:rect l="l" t="t" r="r" b="b"/>
              <a:pathLst>
                <a:path w="3835" h="323" extrusionOk="0">
                  <a:moveTo>
                    <a:pt x="167" y="1"/>
                  </a:moveTo>
                  <a:cubicBezTo>
                    <a:pt x="72" y="1"/>
                    <a:pt x="1" y="72"/>
                    <a:pt x="1" y="168"/>
                  </a:cubicBezTo>
                  <a:cubicBezTo>
                    <a:pt x="1" y="251"/>
                    <a:pt x="72" y="322"/>
                    <a:pt x="167" y="322"/>
                  </a:cubicBezTo>
                  <a:lnTo>
                    <a:pt x="3680" y="322"/>
                  </a:lnTo>
                  <a:cubicBezTo>
                    <a:pt x="3763" y="322"/>
                    <a:pt x="3834" y="251"/>
                    <a:pt x="3834" y="168"/>
                  </a:cubicBezTo>
                  <a:cubicBezTo>
                    <a:pt x="3834" y="72"/>
                    <a:pt x="3763" y="1"/>
                    <a:pt x="3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2" name="Google Shape;14462;p89"/>
            <p:cNvSpPr/>
            <p:nvPr/>
          </p:nvSpPr>
          <p:spPr>
            <a:xfrm>
              <a:off x="3185668" y="1638275"/>
              <a:ext cx="172783" cy="29051"/>
            </a:xfrm>
            <a:custGeom>
              <a:avLst/>
              <a:gdLst/>
              <a:ahLst/>
              <a:cxnLst/>
              <a:rect l="l" t="t" r="r" b="b"/>
              <a:pathLst>
                <a:path w="5454" h="917" extrusionOk="0">
                  <a:moveTo>
                    <a:pt x="168" y="0"/>
                  </a:moveTo>
                  <a:cubicBezTo>
                    <a:pt x="72" y="0"/>
                    <a:pt x="1" y="84"/>
                    <a:pt x="1" y="167"/>
                  </a:cubicBezTo>
                  <a:lnTo>
                    <a:pt x="1" y="750"/>
                  </a:lnTo>
                  <a:cubicBezTo>
                    <a:pt x="1" y="834"/>
                    <a:pt x="72" y="917"/>
                    <a:pt x="168" y="917"/>
                  </a:cubicBezTo>
                  <a:lnTo>
                    <a:pt x="5275" y="917"/>
                  </a:lnTo>
                  <a:cubicBezTo>
                    <a:pt x="5359" y="917"/>
                    <a:pt x="5430" y="834"/>
                    <a:pt x="5430" y="750"/>
                  </a:cubicBezTo>
                  <a:lnTo>
                    <a:pt x="5430" y="167"/>
                  </a:lnTo>
                  <a:cubicBezTo>
                    <a:pt x="5454" y="84"/>
                    <a:pt x="5382" y="0"/>
                    <a:pt x="5287" y="0"/>
                  </a:cubicBezTo>
                  <a:lnTo>
                    <a:pt x="4228" y="0"/>
                  </a:lnTo>
                  <a:cubicBezTo>
                    <a:pt x="4144" y="0"/>
                    <a:pt x="4073" y="84"/>
                    <a:pt x="4073" y="167"/>
                  </a:cubicBezTo>
                  <a:cubicBezTo>
                    <a:pt x="4073" y="262"/>
                    <a:pt x="4144" y="334"/>
                    <a:pt x="4228" y="334"/>
                  </a:cubicBezTo>
                  <a:lnTo>
                    <a:pt x="5121" y="334"/>
                  </a:lnTo>
                  <a:lnTo>
                    <a:pt x="5121" y="584"/>
                  </a:lnTo>
                  <a:lnTo>
                    <a:pt x="334" y="584"/>
                  </a:lnTo>
                  <a:lnTo>
                    <a:pt x="334" y="334"/>
                  </a:lnTo>
                  <a:lnTo>
                    <a:pt x="3597" y="334"/>
                  </a:lnTo>
                  <a:cubicBezTo>
                    <a:pt x="3680" y="334"/>
                    <a:pt x="3751" y="262"/>
                    <a:pt x="3751" y="167"/>
                  </a:cubicBezTo>
                  <a:cubicBezTo>
                    <a:pt x="3751" y="84"/>
                    <a:pt x="3680" y="0"/>
                    <a:pt x="3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3" name="Google Shape;14463;p89"/>
            <p:cNvSpPr/>
            <p:nvPr/>
          </p:nvSpPr>
          <p:spPr>
            <a:xfrm>
              <a:off x="3186428" y="1681645"/>
              <a:ext cx="172022" cy="10581"/>
            </a:xfrm>
            <a:custGeom>
              <a:avLst/>
              <a:gdLst/>
              <a:ahLst/>
              <a:cxnLst/>
              <a:rect l="l" t="t" r="r" b="b"/>
              <a:pathLst>
                <a:path w="5430" h="334" extrusionOk="0">
                  <a:moveTo>
                    <a:pt x="155" y="0"/>
                  </a:moveTo>
                  <a:cubicBezTo>
                    <a:pt x="72" y="0"/>
                    <a:pt x="1" y="84"/>
                    <a:pt x="1" y="167"/>
                  </a:cubicBezTo>
                  <a:cubicBezTo>
                    <a:pt x="1" y="262"/>
                    <a:pt x="72" y="334"/>
                    <a:pt x="155" y="334"/>
                  </a:cubicBezTo>
                  <a:lnTo>
                    <a:pt x="5263" y="334"/>
                  </a:lnTo>
                  <a:cubicBezTo>
                    <a:pt x="5358" y="334"/>
                    <a:pt x="5430" y="262"/>
                    <a:pt x="5430" y="167"/>
                  </a:cubicBezTo>
                  <a:cubicBezTo>
                    <a:pt x="5430" y="84"/>
                    <a:pt x="5358" y="0"/>
                    <a:pt x="5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4" name="Google Shape;14464;p89"/>
            <p:cNvSpPr/>
            <p:nvPr/>
          </p:nvSpPr>
          <p:spPr>
            <a:xfrm>
              <a:off x="3186428" y="1707306"/>
              <a:ext cx="172022" cy="10201"/>
            </a:xfrm>
            <a:custGeom>
              <a:avLst/>
              <a:gdLst/>
              <a:ahLst/>
              <a:cxnLst/>
              <a:rect l="l" t="t" r="r" b="b"/>
              <a:pathLst>
                <a:path w="5430" h="322" extrusionOk="0">
                  <a:moveTo>
                    <a:pt x="155" y="0"/>
                  </a:moveTo>
                  <a:cubicBezTo>
                    <a:pt x="72" y="0"/>
                    <a:pt x="1" y="71"/>
                    <a:pt x="1" y="167"/>
                  </a:cubicBezTo>
                  <a:cubicBezTo>
                    <a:pt x="1" y="250"/>
                    <a:pt x="72" y="321"/>
                    <a:pt x="155" y="321"/>
                  </a:cubicBezTo>
                  <a:lnTo>
                    <a:pt x="5263" y="321"/>
                  </a:lnTo>
                  <a:cubicBezTo>
                    <a:pt x="5358" y="321"/>
                    <a:pt x="5430" y="250"/>
                    <a:pt x="5430" y="167"/>
                  </a:cubicBezTo>
                  <a:cubicBezTo>
                    <a:pt x="5430" y="71"/>
                    <a:pt x="5358" y="0"/>
                    <a:pt x="5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65" name="Google Shape;14465;p89"/>
          <p:cNvGrpSpPr/>
          <p:nvPr/>
        </p:nvGrpSpPr>
        <p:grpSpPr>
          <a:xfrm>
            <a:off x="2662884" y="1337644"/>
            <a:ext cx="322914" cy="348543"/>
            <a:chOff x="2662884" y="1513044"/>
            <a:chExt cx="322914" cy="348543"/>
          </a:xfrm>
        </p:grpSpPr>
        <p:sp>
          <p:nvSpPr>
            <p:cNvPr id="14466" name="Google Shape;14466;p89"/>
            <p:cNvSpPr/>
            <p:nvPr/>
          </p:nvSpPr>
          <p:spPr>
            <a:xfrm>
              <a:off x="2662884" y="1513044"/>
              <a:ext cx="260663" cy="348543"/>
            </a:xfrm>
            <a:custGeom>
              <a:avLst/>
              <a:gdLst/>
              <a:ahLst/>
              <a:cxnLst/>
              <a:rect l="l" t="t" r="r" b="b"/>
              <a:pathLst>
                <a:path w="8228" h="11002" extrusionOk="0">
                  <a:moveTo>
                    <a:pt x="5692" y="0"/>
                  </a:moveTo>
                  <a:cubicBezTo>
                    <a:pt x="5597" y="0"/>
                    <a:pt x="5525" y="72"/>
                    <a:pt x="5525" y="167"/>
                  </a:cubicBezTo>
                  <a:cubicBezTo>
                    <a:pt x="5525" y="250"/>
                    <a:pt x="5597" y="322"/>
                    <a:pt x="5692" y="322"/>
                  </a:cubicBezTo>
                  <a:lnTo>
                    <a:pt x="7907" y="322"/>
                  </a:lnTo>
                  <a:lnTo>
                    <a:pt x="7907" y="10668"/>
                  </a:lnTo>
                  <a:lnTo>
                    <a:pt x="334" y="10668"/>
                  </a:lnTo>
                  <a:lnTo>
                    <a:pt x="334" y="9406"/>
                  </a:lnTo>
                  <a:cubicBezTo>
                    <a:pt x="334" y="9311"/>
                    <a:pt x="251" y="9240"/>
                    <a:pt x="167" y="9240"/>
                  </a:cubicBezTo>
                  <a:cubicBezTo>
                    <a:pt x="72" y="9240"/>
                    <a:pt x="1" y="9311"/>
                    <a:pt x="1" y="9406"/>
                  </a:cubicBezTo>
                  <a:lnTo>
                    <a:pt x="1" y="10835"/>
                  </a:lnTo>
                  <a:cubicBezTo>
                    <a:pt x="1" y="10918"/>
                    <a:pt x="72" y="11002"/>
                    <a:pt x="167" y="11002"/>
                  </a:cubicBezTo>
                  <a:lnTo>
                    <a:pt x="8049" y="11002"/>
                  </a:lnTo>
                  <a:cubicBezTo>
                    <a:pt x="8145" y="11002"/>
                    <a:pt x="8216" y="10918"/>
                    <a:pt x="8216" y="10835"/>
                  </a:cubicBezTo>
                  <a:lnTo>
                    <a:pt x="8216" y="179"/>
                  </a:lnTo>
                  <a:cubicBezTo>
                    <a:pt x="8228" y="60"/>
                    <a:pt x="8157" y="0"/>
                    <a:pt x="80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7" name="Google Shape;14467;p89"/>
            <p:cNvSpPr/>
            <p:nvPr/>
          </p:nvSpPr>
          <p:spPr>
            <a:xfrm>
              <a:off x="2663264" y="1513044"/>
              <a:ext cx="165243" cy="282554"/>
            </a:xfrm>
            <a:custGeom>
              <a:avLst/>
              <a:gdLst/>
              <a:ahLst/>
              <a:cxnLst/>
              <a:rect l="l" t="t" r="r" b="b"/>
              <a:pathLst>
                <a:path w="5216" h="8919" extrusionOk="0">
                  <a:moveTo>
                    <a:pt x="2358" y="548"/>
                  </a:moveTo>
                  <a:lnTo>
                    <a:pt x="2358" y="2346"/>
                  </a:lnTo>
                  <a:lnTo>
                    <a:pt x="560" y="2346"/>
                  </a:lnTo>
                  <a:lnTo>
                    <a:pt x="2358" y="548"/>
                  </a:lnTo>
                  <a:close/>
                  <a:moveTo>
                    <a:pt x="2537" y="0"/>
                  </a:moveTo>
                  <a:cubicBezTo>
                    <a:pt x="2418" y="0"/>
                    <a:pt x="2299" y="167"/>
                    <a:pt x="2227" y="238"/>
                  </a:cubicBezTo>
                  <a:lnTo>
                    <a:pt x="108" y="2346"/>
                  </a:lnTo>
                  <a:cubicBezTo>
                    <a:pt x="60" y="2393"/>
                    <a:pt x="1" y="2441"/>
                    <a:pt x="1" y="2513"/>
                  </a:cubicBezTo>
                  <a:lnTo>
                    <a:pt x="1" y="8751"/>
                  </a:lnTo>
                  <a:cubicBezTo>
                    <a:pt x="1" y="8835"/>
                    <a:pt x="72" y="8918"/>
                    <a:pt x="167" y="8918"/>
                  </a:cubicBezTo>
                  <a:cubicBezTo>
                    <a:pt x="263" y="8918"/>
                    <a:pt x="334" y="8835"/>
                    <a:pt x="334" y="8751"/>
                  </a:cubicBezTo>
                  <a:lnTo>
                    <a:pt x="334" y="2667"/>
                  </a:lnTo>
                  <a:lnTo>
                    <a:pt x="2525" y="2667"/>
                  </a:lnTo>
                  <a:cubicBezTo>
                    <a:pt x="2608" y="2667"/>
                    <a:pt x="2680" y="2584"/>
                    <a:pt x="2680" y="2501"/>
                  </a:cubicBezTo>
                  <a:lnTo>
                    <a:pt x="2680" y="310"/>
                  </a:lnTo>
                  <a:lnTo>
                    <a:pt x="5049" y="310"/>
                  </a:lnTo>
                  <a:cubicBezTo>
                    <a:pt x="5144" y="310"/>
                    <a:pt x="5216" y="238"/>
                    <a:pt x="5216" y="143"/>
                  </a:cubicBezTo>
                  <a:cubicBezTo>
                    <a:pt x="5216" y="60"/>
                    <a:pt x="5132" y="0"/>
                    <a:pt x="5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8" name="Google Shape;14468;p89"/>
            <p:cNvSpPr/>
            <p:nvPr/>
          </p:nvSpPr>
          <p:spPr>
            <a:xfrm>
              <a:off x="2717596" y="1747634"/>
              <a:ext cx="152412" cy="10613"/>
            </a:xfrm>
            <a:custGeom>
              <a:avLst/>
              <a:gdLst/>
              <a:ahLst/>
              <a:cxnLst/>
              <a:rect l="l" t="t" r="r" b="b"/>
              <a:pathLst>
                <a:path w="4811" h="335" extrusionOk="0">
                  <a:moveTo>
                    <a:pt x="167" y="1"/>
                  </a:moveTo>
                  <a:cubicBezTo>
                    <a:pt x="72" y="1"/>
                    <a:pt x="0" y="84"/>
                    <a:pt x="0" y="168"/>
                  </a:cubicBezTo>
                  <a:cubicBezTo>
                    <a:pt x="0" y="263"/>
                    <a:pt x="72" y="334"/>
                    <a:pt x="167" y="334"/>
                  </a:cubicBezTo>
                  <a:lnTo>
                    <a:pt x="4644" y="334"/>
                  </a:lnTo>
                  <a:cubicBezTo>
                    <a:pt x="4739" y="334"/>
                    <a:pt x="4810" y="263"/>
                    <a:pt x="4810" y="168"/>
                  </a:cubicBezTo>
                  <a:cubicBezTo>
                    <a:pt x="4798" y="84"/>
                    <a:pt x="4739"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9" name="Google Shape;14469;p89"/>
            <p:cNvSpPr/>
            <p:nvPr/>
          </p:nvSpPr>
          <p:spPr>
            <a:xfrm>
              <a:off x="2788876" y="1809886"/>
              <a:ext cx="81132" cy="10581"/>
            </a:xfrm>
            <a:custGeom>
              <a:avLst/>
              <a:gdLst/>
              <a:ahLst/>
              <a:cxnLst/>
              <a:rect l="l" t="t" r="r" b="b"/>
              <a:pathLst>
                <a:path w="2561" h="334" extrusionOk="0">
                  <a:moveTo>
                    <a:pt x="167" y="1"/>
                  </a:moveTo>
                  <a:cubicBezTo>
                    <a:pt x="72" y="1"/>
                    <a:pt x="0" y="84"/>
                    <a:pt x="0" y="167"/>
                  </a:cubicBezTo>
                  <a:cubicBezTo>
                    <a:pt x="0" y="262"/>
                    <a:pt x="72" y="334"/>
                    <a:pt x="167" y="334"/>
                  </a:cubicBezTo>
                  <a:lnTo>
                    <a:pt x="2394" y="334"/>
                  </a:lnTo>
                  <a:cubicBezTo>
                    <a:pt x="2489" y="334"/>
                    <a:pt x="2560" y="262"/>
                    <a:pt x="2560" y="167"/>
                  </a:cubicBezTo>
                  <a:cubicBezTo>
                    <a:pt x="2560" y="84"/>
                    <a:pt x="2489" y="1"/>
                    <a:pt x="23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0" name="Google Shape;14470;p89"/>
            <p:cNvSpPr/>
            <p:nvPr/>
          </p:nvSpPr>
          <p:spPr>
            <a:xfrm>
              <a:off x="2717596" y="1722385"/>
              <a:ext cx="152412" cy="10201"/>
            </a:xfrm>
            <a:custGeom>
              <a:avLst/>
              <a:gdLst/>
              <a:ahLst/>
              <a:cxnLst/>
              <a:rect l="l" t="t" r="r" b="b"/>
              <a:pathLst>
                <a:path w="4811" h="322" extrusionOk="0">
                  <a:moveTo>
                    <a:pt x="167" y="0"/>
                  </a:moveTo>
                  <a:cubicBezTo>
                    <a:pt x="72" y="0"/>
                    <a:pt x="0" y="72"/>
                    <a:pt x="0" y="167"/>
                  </a:cubicBezTo>
                  <a:cubicBezTo>
                    <a:pt x="0" y="250"/>
                    <a:pt x="72" y="322"/>
                    <a:pt x="167" y="322"/>
                  </a:cubicBezTo>
                  <a:lnTo>
                    <a:pt x="4644" y="322"/>
                  </a:lnTo>
                  <a:cubicBezTo>
                    <a:pt x="4739" y="322"/>
                    <a:pt x="4810" y="250"/>
                    <a:pt x="4810" y="167"/>
                  </a:cubicBezTo>
                  <a:cubicBezTo>
                    <a:pt x="4798" y="60"/>
                    <a:pt x="4739" y="0"/>
                    <a:pt x="4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1" name="Google Shape;14471;p89"/>
            <p:cNvSpPr/>
            <p:nvPr/>
          </p:nvSpPr>
          <p:spPr>
            <a:xfrm>
              <a:off x="2717596" y="1696344"/>
              <a:ext cx="152412" cy="10613"/>
            </a:xfrm>
            <a:custGeom>
              <a:avLst/>
              <a:gdLst/>
              <a:ahLst/>
              <a:cxnLst/>
              <a:rect l="l" t="t" r="r" b="b"/>
              <a:pathLst>
                <a:path w="4811" h="335" extrusionOk="0">
                  <a:moveTo>
                    <a:pt x="167" y="1"/>
                  </a:moveTo>
                  <a:cubicBezTo>
                    <a:pt x="72" y="1"/>
                    <a:pt x="0" y="72"/>
                    <a:pt x="0" y="167"/>
                  </a:cubicBezTo>
                  <a:cubicBezTo>
                    <a:pt x="0" y="251"/>
                    <a:pt x="72" y="334"/>
                    <a:pt x="167" y="334"/>
                  </a:cubicBezTo>
                  <a:lnTo>
                    <a:pt x="4644" y="334"/>
                  </a:lnTo>
                  <a:cubicBezTo>
                    <a:pt x="4739" y="334"/>
                    <a:pt x="4810" y="251"/>
                    <a:pt x="4810" y="167"/>
                  </a:cubicBezTo>
                  <a:cubicBezTo>
                    <a:pt x="4798" y="72"/>
                    <a:pt x="4739"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2" name="Google Shape;14472;p89"/>
            <p:cNvSpPr/>
            <p:nvPr/>
          </p:nvSpPr>
          <p:spPr>
            <a:xfrm>
              <a:off x="2717596" y="1670335"/>
              <a:ext cx="152412" cy="10581"/>
            </a:xfrm>
            <a:custGeom>
              <a:avLst/>
              <a:gdLst/>
              <a:ahLst/>
              <a:cxnLst/>
              <a:rect l="l" t="t" r="r" b="b"/>
              <a:pathLst>
                <a:path w="4811" h="334" extrusionOk="0">
                  <a:moveTo>
                    <a:pt x="167" y="0"/>
                  </a:moveTo>
                  <a:cubicBezTo>
                    <a:pt x="72" y="0"/>
                    <a:pt x="0" y="84"/>
                    <a:pt x="0" y="167"/>
                  </a:cubicBezTo>
                  <a:cubicBezTo>
                    <a:pt x="0" y="262"/>
                    <a:pt x="72" y="334"/>
                    <a:pt x="167" y="334"/>
                  </a:cubicBezTo>
                  <a:lnTo>
                    <a:pt x="4644" y="334"/>
                  </a:lnTo>
                  <a:cubicBezTo>
                    <a:pt x="4739" y="334"/>
                    <a:pt x="4810" y="262"/>
                    <a:pt x="4810" y="167"/>
                  </a:cubicBezTo>
                  <a:cubicBezTo>
                    <a:pt x="4810" y="84"/>
                    <a:pt x="4739" y="0"/>
                    <a:pt x="4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3" name="Google Shape;14473;p89"/>
            <p:cNvSpPr/>
            <p:nvPr/>
          </p:nvSpPr>
          <p:spPr>
            <a:xfrm>
              <a:off x="2778326" y="1594145"/>
              <a:ext cx="31332" cy="61111"/>
            </a:xfrm>
            <a:custGeom>
              <a:avLst/>
              <a:gdLst/>
              <a:ahLst/>
              <a:cxnLst/>
              <a:rect l="l" t="t" r="r" b="b"/>
              <a:pathLst>
                <a:path w="989" h="1929" extrusionOk="0">
                  <a:moveTo>
                    <a:pt x="179" y="0"/>
                  </a:moveTo>
                  <a:cubicBezTo>
                    <a:pt x="95" y="0"/>
                    <a:pt x="12" y="72"/>
                    <a:pt x="12" y="167"/>
                  </a:cubicBezTo>
                  <a:cubicBezTo>
                    <a:pt x="12" y="250"/>
                    <a:pt x="95" y="322"/>
                    <a:pt x="179" y="322"/>
                  </a:cubicBezTo>
                  <a:lnTo>
                    <a:pt x="333" y="322"/>
                  </a:lnTo>
                  <a:lnTo>
                    <a:pt x="333" y="1607"/>
                  </a:lnTo>
                  <a:lnTo>
                    <a:pt x="167" y="1607"/>
                  </a:lnTo>
                  <a:cubicBezTo>
                    <a:pt x="72" y="1607"/>
                    <a:pt x="0" y="1679"/>
                    <a:pt x="0" y="1774"/>
                  </a:cubicBezTo>
                  <a:cubicBezTo>
                    <a:pt x="0" y="1858"/>
                    <a:pt x="72" y="1929"/>
                    <a:pt x="167" y="1929"/>
                  </a:cubicBezTo>
                  <a:lnTo>
                    <a:pt x="822" y="1929"/>
                  </a:lnTo>
                  <a:cubicBezTo>
                    <a:pt x="905" y="1929"/>
                    <a:pt x="988" y="1858"/>
                    <a:pt x="988" y="1774"/>
                  </a:cubicBezTo>
                  <a:cubicBezTo>
                    <a:pt x="976" y="1679"/>
                    <a:pt x="893" y="1607"/>
                    <a:pt x="810" y="1607"/>
                  </a:cubicBezTo>
                  <a:lnTo>
                    <a:pt x="643" y="1607"/>
                  </a:lnTo>
                  <a:lnTo>
                    <a:pt x="643" y="167"/>
                  </a:lnTo>
                  <a:cubicBezTo>
                    <a:pt x="643" y="72"/>
                    <a:pt x="572" y="0"/>
                    <a:pt x="4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4" name="Google Shape;14474;p89"/>
            <p:cNvSpPr/>
            <p:nvPr/>
          </p:nvSpPr>
          <p:spPr>
            <a:xfrm>
              <a:off x="2782476" y="1575263"/>
              <a:ext cx="16220" cy="15872"/>
            </a:xfrm>
            <a:custGeom>
              <a:avLst/>
              <a:gdLst/>
              <a:ahLst/>
              <a:cxnLst/>
              <a:rect l="l" t="t" r="r" b="b"/>
              <a:pathLst>
                <a:path w="512" h="501" extrusionOk="0">
                  <a:moveTo>
                    <a:pt x="262" y="1"/>
                  </a:moveTo>
                  <a:cubicBezTo>
                    <a:pt x="131" y="1"/>
                    <a:pt x="0" y="120"/>
                    <a:pt x="0" y="251"/>
                  </a:cubicBezTo>
                  <a:cubicBezTo>
                    <a:pt x="0" y="382"/>
                    <a:pt x="119" y="501"/>
                    <a:pt x="262" y="501"/>
                  </a:cubicBezTo>
                  <a:cubicBezTo>
                    <a:pt x="393" y="501"/>
                    <a:pt x="512" y="382"/>
                    <a:pt x="512" y="251"/>
                  </a:cubicBezTo>
                  <a:cubicBezTo>
                    <a:pt x="512" y="120"/>
                    <a:pt x="393"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5" name="Google Shape;14475;p89"/>
            <p:cNvSpPr/>
            <p:nvPr/>
          </p:nvSpPr>
          <p:spPr>
            <a:xfrm>
              <a:off x="2943537" y="1513044"/>
              <a:ext cx="42261" cy="347783"/>
            </a:xfrm>
            <a:custGeom>
              <a:avLst/>
              <a:gdLst/>
              <a:ahLst/>
              <a:cxnLst/>
              <a:rect l="l" t="t" r="r" b="b"/>
              <a:pathLst>
                <a:path w="1334" h="10978" extrusionOk="0">
                  <a:moveTo>
                    <a:pt x="667" y="310"/>
                  </a:moveTo>
                  <a:cubicBezTo>
                    <a:pt x="857" y="310"/>
                    <a:pt x="1012" y="477"/>
                    <a:pt x="1012" y="655"/>
                  </a:cubicBezTo>
                  <a:lnTo>
                    <a:pt x="1012" y="1477"/>
                  </a:lnTo>
                  <a:lnTo>
                    <a:pt x="321" y="1477"/>
                  </a:lnTo>
                  <a:lnTo>
                    <a:pt x="321" y="655"/>
                  </a:lnTo>
                  <a:cubicBezTo>
                    <a:pt x="321" y="465"/>
                    <a:pt x="488" y="310"/>
                    <a:pt x="667" y="310"/>
                  </a:cubicBezTo>
                  <a:close/>
                  <a:moveTo>
                    <a:pt x="1024" y="1798"/>
                  </a:moveTo>
                  <a:lnTo>
                    <a:pt x="1024" y="2453"/>
                  </a:lnTo>
                  <a:lnTo>
                    <a:pt x="321" y="2453"/>
                  </a:lnTo>
                  <a:lnTo>
                    <a:pt x="321" y="1798"/>
                  </a:lnTo>
                  <a:close/>
                  <a:moveTo>
                    <a:pt x="964" y="9597"/>
                  </a:moveTo>
                  <a:lnTo>
                    <a:pt x="833" y="10525"/>
                  </a:lnTo>
                  <a:cubicBezTo>
                    <a:pt x="810" y="10597"/>
                    <a:pt x="750" y="10656"/>
                    <a:pt x="679" y="10656"/>
                  </a:cubicBezTo>
                  <a:cubicBezTo>
                    <a:pt x="607" y="10656"/>
                    <a:pt x="536" y="10597"/>
                    <a:pt x="536" y="10525"/>
                  </a:cubicBezTo>
                  <a:lnTo>
                    <a:pt x="417" y="9597"/>
                  </a:lnTo>
                  <a:close/>
                  <a:moveTo>
                    <a:pt x="667" y="0"/>
                  </a:moveTo>
                  <a:cubicBezTo>
                    <a:pt x="298" y="0"/>
                    <a:pt x="0" y="298"/>
                    <a:pt x="0" y="667"/>
                  </a:cubicBezTo>
                  <a:lnTo>
                    <a:pt x="0" y="1631"/>
                  </a:lnTo>
                  <a:lnTo>
                    <a:pt x="0" y="2822"/>
                  </a:lnTo>
                  <a:lnTo>
                    <a:pt x="0" y="4810"/>
                  </a:lnTo>
                  <a:cubicBezTo>
                    <a:pt x="0" y="4894"/>
                    <a:pt x="71" y="4965"/>
                    <a:pt x="167" y="4965"/>
                  </a:cubicBezTo>
                  <a:cubicBezTo>
                    <a:pt x="250" y="4965"/>
                    <a:pt x="321" y="4894"/>
                    <a:pt x="321" y="4810"/>
                  </a:cubicBezTo>
                  <a:lnTo>
                    <a:pt x="321" y="2763"/>
                  </a:lnTo>
                  <a:lnTo>
                    <a:pt x="1024" y="2763"/>
                  </a:lnTo>
                  <a:lnTo>
                    <a:pt x="1024" y="9275"/>
                  </a:lnTo>
                  <a:lnTo>
                    <a:pt x="321" y="9275"/>
                  </a:lnTo>
                  <a:lnTo>
                    <a:pt x="321" y="5430"/>
                  </a:lnTo>
                  <a:cubicBezTo>
                    <a:pt x="321" y="5346"/>
                    <a:pt x="250" y="5263"/>
                    <a:pt x="167" y="5263"/>
                  </a:cubicBezTo>
                  <a:cubicBezTo>
                    <a:pt x="71" y="5263"/>
                    <a:pt x="0" y="5346"/>
                    <a:pt x="0" y="5430"/>
                  </a:cubicBezTo>
                  <a:lnTo>
                    <a:pt x="0" y="9430"/>
                  </a:lnTo>
                  <a:cubicBezTo>
                    <a:pt x="0" y="9490"/>
                    <a:pt x="24" y="9537"/>
                    <a:pt x="60" y="9561"/>
                  </a:cubicBezTo>
                  <a:lnTo>
                    <a:pt x="191" y="10561"/>
                  </a:lnTo>
                  <a:cubicBezTo>
                    <a:pt x="226" y="10799"/>
                    <a:pt x="429" y="10978"/>
                    <a:pt x="667" y="10978"/>
                  </a:cubicBezTo>
                  <a:cubicBezTo>
                    <a:pt x="905" y="10978"/>
                    <a:pt x="1119" y="10799"/>
                    <a:pt x="1143" y="10561"/>
                  </a:cubicBezTo>
                  <a:lnTo>
                    <a:pt x="1274" y="9561"/>
                  </a:lnTo>
                  <a:cubicBezTo>
                    <a:pt x="1322" y="9537"/>
                    <a:pt x="1334" y="9490"/>
                    <a:pt x="1334" y="9430"/>
                  </a:cubicBezTo>
                  <a:lnTo>
                    <a:pt x="1334" y="2822"/>
                  </a:lnTo>
                  <a:lnTo>
                    <a:pt x="1334" y="1631"/>
                  </a:lnTo>
                  <a:lnTo>
                    <a:pt x="1334" y="667"/>
                  </a:lnTo>
                  <a:cubicBezTo>
                    <a:pt x="1334" y="298"/>
                    <a:pt x="1036"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76" name="Google Shape;14476;p89"/>
          <p:cNvGrpSpPr/>
          <p:nvPr/>
        </p:nvGrpSpPr>
        <p:grpSpPr>
          <a:xfrm>
            <a:off x="2232511" y="1337359"/>
            <a:ext cx="299534" cy="348068"/>
            <a:chOff x="2232511" y="1512759"/>
            <a:chExt cx="299534" cy="348068"/>
          </a:xfrm>
        </p:grpSpPr>
        <p:sp>
          <p:nvSpPr>
            <p:cNvPr id="14477" name="Google Shape;14477;p89"/>
            <p:cNvSpPr/>
            <p:nvPr/>
          </p:nvSpPr>
          <p:spPr>
            <a:xfrm>
              <a:off x="2278162" y="1715226"/>
              <a:ext cx="95452" cy="10581"/>
            </a:xfrm>
            <a:custGeom>
              <a:avLst/>
              <a:gdLst/>
              <a:ahLst/>
              <a:cxnLst/>
              <a:rect l="l" t="t" r="r" b="b"/>
              <a:pathLst>
                <a:path w="3013" h="334" extrusionOk="0">
                  <a:moveTo>
                    <a:pt x="167" y="0"/>
                  </a:moveTo>
                  <a:cubicBezTo>
                    <a:pt x="72" y="0"/>
                    <a:pt x="0" y="71"/>
                    <a:pt x="0" y="167"/>
                  </a:cubicBezTo>
                  <a:cubicBezTo>
                    <a:pt x="0" y="250"/>
                    <a:pt x="72" y="333"/>
                    <a:pt x="167" y="333"/>
                  </a:cubicBezTo>
                  <a:lnTo>
                    <a:pt x="2846" y="333"/>
                  </a:lnTo>
                  <a:cubicBezTo>
                    <a:pt x="2929" y="333"/>
                    <a:pt x="3013" y="250"/>
                    <a:pt x="3013" y="167"/>
                  </a:cubicBezTo>
                  <a:cubicBezTo>
                    <a:pt x="3013" y="71"/>
                    <a:pt x="2929"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8" name="Google Shape;14478;p89"/>
            <p:cNvSpPr/>
            <p:nvPr/>
          </p:nvSpPr>
          <p:spPr>
            <a:xfrm>
              <a:off x="2278162" y="1734455"/>
              <a:ext cx="95452" cy="10581"/>
            </a:xfrm>
            <a:custGeom>
              <a:avLst/>
              <a:gdLst/>
              <a:ahLst/>
              <a:cxnLst/>
              <a:rect l="l" t="t" r="r" b="b"/>
              <a:pathLst>
                <a:path w="3013" h="334" extrusionOk="0">
                  <a:moveTo>
                    <a:pt x="167" y="0"/>
                  </a:moveTo>
                  <a:cubicBezTo>
                    <a:pt x="72" y="0"/>
                    <a:pt x="0" y="84"/>
                    <a:pt x="0" y="167"/>
                  </a:cubicBezTo>
                  <a:cubicBezTo>
                    <a:pt x="0" y="262"/>
                    <a:pt x="72" y="334"/>
                    <a:pt x="167" y="334"/>
                  </a:cubicBezTo>
                  <a:lnTo>
                    <a:pt x="2846" y="334"/>
                  </a:lnTo>
                  <a:cubicBezTo>
                    <a:pt x="2929" y="334"/>
                    <a:pt x="3013" y="262"/>
                    <a:pt x="3013" y="167"/>
                  </a:cubicBezTo>
                  <a:cubicBezTo>
                    <a:pt x="3013" y="84"/>
                    <a:pt x="2929"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9" name="Google Shape;14479;p89"/>
            <p:cNvSpPr/>
            <p:nvPr/>
          </p:nvSpPr>
          <p:spPr>
            <a:xfrm>
              <a:off x="2278162" y="1754446"/>
              <a:ext cx="95452" cy="10201"/>
            </a:xfrm>
            <a:custGeom>
              <a:avLst/>
              <a:gdLst/>
              <a:ahLst/>
              <a:cxnLst/>
              <a:rect l="l" t="t" r="r" b="b"/>
              <a:pathLst>
                <a:path w="3013" h="322" extrusionOk="0">
                  <a:moveTo>
                    <a:pt x="167" y="0"/>
                  </a:moveTo>
                  <a:cubicBezTo>
                    <a:pt x="72" y="0"/>
                    <a:pt x="0" y="72"/>
                    <a:pt x="0" y="167"/>
                  </a:cubicBezTo>
                  <a:cubicBezTo>
                    <a:pt x="0" y="250"/>
                    <a:pt x="72" y="322"/>
                    <a:pt x="167" y="322"/>
                  </a:cubicBezTo>
                  <a:lnTo>
                    <a:pt x="2846" y="322"/>
                  </a:lnTo>
                  <a:cubicBezTo>
                    <a:pt x="2929" y="322"/>
                    <a:pt x="3013" y="250"/>
                    <a:pt x="3013" y="167"/>
                  </a:cubicBezTo>
                  <a:cubicBezTo>
                    <a:pt x="3013" y="72"/>
                    <a:pt x="2929"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0" name="Google Shape;14480;p89"/>
            <p:cNvSpPr/>
            <p:nvPr/>
          </p:nvSpPr>
          <p:spPr>
            <a:xfrm>
              <a:off x="2278162" y="1773675"/>
              <a:ext cx="95452" cy="10581"/>
            </a:xfrm>
            <a:custGeom>
              <a:avLst/>
              <a:gdLst/>
              <a:ahLst/>
              <a:cxnLst/>
              <a:rect l="l" t="t" r="r" b="b"/>
              <a:pathLst>
                <a:path w="3013" h="334" extrusionOk="0">
                  <a:moveTo>
                    <a:pt x="167" y="1"/>
                  </a:moveTo>
                  <a:cubicBezTo>
                    <a:pt x="72" y="1"/>
                    <a:pt x="0" y="72"/>
                    <a:pt x="0" y="167"/>
                  </a:cubicBezTo>
                  <a:cubicBezTo>
                    <a:pt x="0" y="251"/>
                    <a:pt x="72" y="334"/>
                    <a:pt x="167" y="334"/>
                  </a:cubicBezTo>
                  <a:lnTo>
                    <a:pt x="2846" y="334"/>
                  </a:lnTo>
                  <a:cubicBezTo>
                    <a:pt x="2929" y="334"/>
                    <a:pt x="3013" y="251"/>
                    <a:pt x="3013" y="167"/>
                  </a:cubicBezTo>
                  <a:cubicBezTo>
                    <a:pt x="3013" y="72"/>
                    <a:pt x="2929" y="1"/>
                    <a:pt x="28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1" name="Google Shape;14481;p89"/>
            <p:cNvSpPr/>
            <p:nvPr/>
          </p:nvSpPr>
          <p:spPr>
            <a:xfrm>
              <a:off x="2232511" y="1512759"/>
              <a:ext cx="299534" cy="348068"/>
            </a:xfrm>
            <a:custGeom>
              <a:avLst/>
              <a:gdLst/>
              <a:ahLst/>
              <a:cxnLst/>
              <a:rect l="l" t="t" r="r" b="b"/>
              <a:pathLst>
                <a:path w="9455" h="10987" extrusionOk="0">
                  <a:moveTo>
                    <a:pt x="2965" y="1700"/>
                  </a:moveTo>
                  <a:cubicBezTo>
                    <a:pt x="3275" y="1700"/>
                    <a:pt x="3537" y="1950"/>
                    <a:pt x="3561" y="2271"/>
                  </a:cubicBezTo>
                  <a:cubicBezTo>
                    <a:pt x="3561" y="2355"/>
                    <a:pt x="3632" y="2414"/>
                    <a:pt x="3715" y="2414"/>
                  </a:cubicBezTo>
                  <a:lnTo>
                    <a:pt x="4275" y="2414"/>
                  </a:lnTo>
                  <a:lnTo>
                    <a:pt x="4275" y="3367"/>
                  </a:lnTo>
                  <a:lnTo>
                    <a:pt x="3977" y="3367"/>
                  </a:lnTo>
                  <a:cubicBezTo>
                    <a:pt x="3882" y="3367"/>
                    <a:pt x="3811" y="3438"/>
                    <a:pt x="3811" y="3534"/>
                  </a:cubicBezTo>
                  <a:cubicBezTo>
                    <a:pt x="3811" y="3629"/>
                    <a:pt x="3882" y="3700"/>
                    <a:pt x="3977" y="3700"/>
                  </a:cubicBezTo>
                  <a:lnTo>
                    <a:pt x="4418" y="3700"/>
                  </a:lnTo>
                  <a:cubicBezTo>
                    <a:pt x="4513" y="3700"/>
                    <a:pt x="4585" y="3629"/>
                    <a:pt x="4585" y="3534"/>
                  </a:cubicBezTo>
                  <a:lnTo>
                    <a:pt x="4585" y="3403"/>
                  </a:lnTo>
                  <a:lnTo>
                    <a:pt x="5073" y="3403"/>
                  </a:lnTo>
                  <a:lnTo>
                    <a:pt x="5073" y="9891"/>
                  </a:lnTo>
                  <a:lnTo>
                    <a:pt x="834" y="9891"/>
                  </a:lnTo>
                  <a:lnTo>
                    <a:pt x="834" y="3403"/>
                  </a:lnTo>
                  <a:lnTo>
                    <a:pt x="1322" y="3403"/>
                  </a:lnTo>
                  <a:lnTo>
                    <a:pt x="1322" y="3534"/>
                  </a:lnTo>
                  <a:cubicBezTo>
                    <a:pt x="1322" y="3629"/>
                    <a:pt x="1394" y="3700"/>
                    <a:pt x="1489" y="3700"/>
                  </a:cubicBezTo>
                  <a:lnTo>
                    <a:pt x="3346" y="3700"/>
                  </a:lnTo>
                  <a:cubicBezTo>
                    <a:pt x="3442" y="3700"/>
                    <a:pt x="3513" y="3629"/>
                    <a:pt x="3513" y="3534"/>
                  </a:cubicBezTo>
                  <a:cubicBezTo>
                    <a:pt x="3513" y="3438"/>
                    <a:pt x="3442" y="3367"/>
                    <a:pt x="3346" y="3367"/>
                  </a:cubicBezTo>
                  <a:lnTo>
                    <a:pt x="1656" y="3367"/>
                  </a:lnTo>
                  <a:lnTo>
                    <a:pt x="1656" y="2414"/>
                  </a:lnTo>
                  <a:lnTo>
                    <a:pt x="2203" y="2414"/>
                  </a:lnTo>
                  <a:cubicBezTo>
                    <a:pt x="2287" y="2414"/>
                    <a:pt x="2346" y="2355"/>
                    <a:pt x="2370" y="2271"/>
                  </a:cubicBezTo>
                  <a:cubicBezTo>
                    <a:pt x="2382" y="1950"/>
                    <a:pt x="2644" y="1700"/>
                    <a:pt x="2965" y="1700"/>
                  </a:cubicBezTo>
                  <a:close/>
                  <a:moveTo>
                    <a:pt x="7091" y="1"/>
                  </a:moveTo>
                  <a:cubicBezTo>
                    <a:pt x="6970" y="1"/>
                    <a:pt x="6849" y="12"/>
                    <a:pt x="6728" y="33"/>
                  </a:cubicBezTo>
                  <a:cubicBezTo>
                    <a:pt x="6192" y="140"/>
                    <a:pt x="5728" y="450"/>
                    <a:pt x="5418" y="914"/>
                  </a:cubicBezTo>
                  <a:cubicBezTo>
                    <a:pt x="5085" y="1402"/>
                    <a:pt x="5001" y="1986"/>
                    <a:pt x="5120" y="2522"/>
                  </a:cubicBezTo>
                  <a:lnTo>
                    <a:pt x="4585" y="2522"/>
                  </a:lnTo>
                  <a:lnTo>
                    <a:pt x="4585" y="2248"/>
                  </a:lnTo>
                  <a:cubicBezTo>
                    <a:pt x="4585" y="2164"/>
                    <a:pt x="4501" y="2093"/>
                    <a:pt x="4418" y="2093"/>
                  </a:cubicBezTo>
                  <a:lnTo>
                    <a:pt x="3846" y="2093"/>
                  </a:lnTo>
                  <a:cubicBezTo>
                    <a:pt x="3763" y="1676"/>
                    <a:pt x="3394" y="1379"/>
                    <a:pt x="2953" y="1379"/>
                  </a:cubicBezTo>
                  <a:cubicBezTo>
                    <a:pt x="2525" y="1379"/>
                    <a:pt x="2156" y="1676"/>
                    <a:pt x="2061" y="2093"/>
                  </a:cubicBezTo>
                  <a:lnTo>
                    <a:pt x="1501" y="2093"/>
                  </a:lnTo>
                  <a:cubicBezTo>
                    <a:pt x="1406" y="2093"/>
                    <a:pt x="1334" y="2164"/>
                    <a:pt x="1334" y="2248"/>
                  </a:cubicBezTo>
                  <a:lnTo>
                    <a:pt x="1334" y="2522"/>
                  </a:lnTo>
                  <a:lnTo>
                    <a:pt x="156" y="2522"/>
                  </a:lnTo>
                  <a:cubicBezTo>
                    <a:pt x="72" y="2522"/>
                    <a:pt x="1" y="2593"/>
                    <a:pt x="1" y="2688"/>
                  </a:cubicBezTo>
                  <a:lnTo>
                    <a:pt x="1" y="10832"/>
                  </a:lnTo>
                  <a:cubicBezTo>
                    <a:pt x="1" y="10915"/>
                    <a:pt x="72" y="10987"/>
                    <a:pt x="156" y="10987"/>
                  </a:cubicBezTo>
                  <a:lnTo>
                    <a:pt x="3370" y="10987"/>
                  </a:lnTo>
                  <a:cubicBezTo>
                    <a:pt x="3465" y="10987"/>
                    <a:pt x="3537" y="10915"/>
                    <a:pt x="3537" y="10832"/>
                  </a:cubicBezTo>
                  <a:cubicBezTo>
                    <a:pt x="3537" y="10737"/>
                    <a:pt x="3465" y="10665"/>
                    <a:pt x="3370" y="10665"/>
                  </a:cubicBezTo>
                  <a:lnTo>
                    <a:pt x="322" y="10665"/>
                  </a:lnTo>
                  <a:lnTo>
                    <a:pt x="322" y="2843"/>
                  </a:lnTo>
                  <a:lnTo>
                    <a:pt x="1334" y="2843"/>
                  </a:lnTo>
                  <a:lnTo>
                    <a:pt x="1334" y="3069"/>
                  </a:lnTo>
                  <a:lnTo>
                    <a:pt x="679" y="3069"/>
                  </a:lnTo>
                  <a:cubicBezTo>
                    <a:pt x="596" y="3069"/>
                    <a:pt x="513" y="3141"/>
                    <a:pt x="513" y="3236"/>
                  </a:cubicBezTo>
                  <a:lnTo>
                    <a:pt x="513" y="10058"/>
                  </a:lnTo>
                  <a:cubicBezTo>
                    <a:pt x="513" y="10142"/>
                    <a:pt x="596" y="10213"/>
                    <a:pt x="679" y="10213"/>
                  </a:cubicBezTo>
                  <a:lnTo>
                    <a:pt x="5228" y="10213"/>
                  </a:lnTo>
                  <a:cubicBezTo>
                    <a:pt x="5311" y="10213"/>
                    <a:pt x="5382" y="10142"/>
                    <a:pt x="5382" y="10058"/>
                  </a:cubicBezTo>
                  <a:lnTo>
                    <a:pt x="5382" y="3236"/>
                  </a:lnTo>
                  <a:cubicBezTo>
                    <a:pt x="5382" y="3141"/>
                    <a:pt x="5311" y="3069"/>
                    <a:pt x="5228" y="3069"/>
                  </a:cubicBezTo>
                  <a:lnTo>
                    <a:pt x="4585" y="3069"/>
                  </a:lnTo>
                  <a:lnTo>
                    <a:pt x="4585" y="2843"/>
                  </a:lnTo>
                  <a:lnTo>
                    <a:pt x="5228" y="2843"/>
                  </a:lnTo>
                  <a:cubicBezTo>
                    <a:pt x="5287" y="2998"/>
                    <a:pt x="5370" y="3141"/>
                    <a:pt x="5478" y="3284"/>
                  </a:cubicBezTo>
                  <a:lnTo>
                    <a:pt x="5430" y="4331"/>
                  </a:lnTo>
                  <a:cubicBezTo>
                    <a:pt x="5430" y="4391"/>
                    <a:pt x="5466" y="4438"/>
                    <a:pt x="5501" y="4474"/>
                  </a:cubicBezTo>
                  <a:cubicBezTo>
                    <a:pt x="5537" y="4486"/>
                    <a:pt x="5561" y="4498"/>
                    <a:pt x="5597" y="4498"/>
                  </a:cubicBezTo>
                  <a:lnTo>
                    <a:pt x="5609" y="4498"/>
                  </a:lnTo>
                  <a:lnTo>
                    <a:pt x="5609" y="10665"/>
                  </a:lnTo>
                  <a:lnTo>
                    <a:pt x="3989" y="10665"/>
                  </a:lnTo>
                  <a:cubicBezTo>
                    <a:pt x="3894" y="10665"/>
                    <a:pt x="3823" y="10737"/>
                    <a:pt x="3823" y="10820"/>
                  </a:cubicBezTo>
                  <a:cubicBezTo>
                    <a:pt x="3823" y="10915"/>
                    <a:pt x="3894" y="10987"/>
                    <a:pt x="3989" y="10987"/>
                  </a:cubicBezTo>
                  <a:lnTo>
                    <a:pt x="5775" y="10987"/>
                  </a:lnTo>
                  <a:cubicBezTo>
                    <a:pt x="5859" y="10987"/>
                    <a:pt x="5942" y="10915"/>
                    <a:pt x="5942" y="10820"/>
                  </a:cubicBezTo>
                  <a:lnTo>
                    <a:pt x="5942" y="4367"/>
                  </a:lnTo>
                  <a:lnTo>
                    <a:pt x="6621" y="4046"/>
                  </a:lnTo>
                  <a:cubicBezTo>
                    <a:pt x="6796" y="4092"/>
                    <a:pt x="6971" y="4109"/>
                    <a:pt x="7152" y="4109"/>
                  </a:cubicBezTo>
                  <a:cubicBezTo>
                    <a:pt x="7205" y="4109"/>
                    <a:pt x="7258" y="4108"/>
                    <a:pt x="7311" y="4105"/>
                  </a:cubicBezTo>
                  <a:cubicBezTo>
                    <a:pt x="7395" y="4081"/>
                    <a:pt x="7454" y="4010"/>
                    <a:pt x="7454" y="3926"/>
                  </a:cubicBezTo>
                  <a:cubicBezTo>
                    <a:pt x="7454" y="3831"/>
                    <a:pt x="7371" y="3772"/>
                    <a:pt x="7275" y="3772"/>
                  </a:cubicBezTo>
                  <a:cubicBezTo>
                    <a:pt x="7230" y="3774"/>
                    <a:pt x="7184" y="3776"/>
                    <a:pt x="7137" y="3776"/>
                  </a:cubicBezTo>
                  <a:cubicBezTo>
                    <a:pt x="6977" y="3776"/>
                    <a:pt x="6813" y="3758"/>
                    <a:pt x="6656" y="3712"/>
                  </a:cubicBezTo>
                  <a:cubicBezTo>
                    <a:pt x="6637" y="3707"/>
                    <a:pt x="6619" y="3704"/>
                    <a:pt x="6602" y="3704"/>
                  </a:cubicBezTo>
                  <a:cubicBezTo>
                    <a:pt x="6579" y="3704"/>
                    <a:pt x="6558" y="3710"/>
                    <a:pt x="6537" y="3724"/>
                  </a:cubicBezTo>
                  <a:lnTo>
                    <a:pt x="5763" y="4081"/>
                  </a:lnTo>
                  <a:lnTo>
                    <a:pt x="5799" y="3236"/>
                  </a:lnTo>
                  <a:cubicBezTo>
                    <a:pt x="5799" y="3188"/>
                    <a:pt x="5787" y="3164"/>
                    <a:pt x="5775" y="3129"/>
                  </a:cubicBezTo>
                  <a:cubicBezTo>
                    <a:pt x="5656" y="2986"/>
                    <a:pt x="5561" y="2819"/>
                    <a:pt x="5501" y="2652"/>
                  </a:cubicBezTo>
                  <a:cubicBezTo>
                    <a:pt x="5501" y="2641"/>
                    <a:pt x="5501" y="2641"/>
                    <a:pt x="5490" y="2629"/>
                  </a:cubicBezTo>
                  <a:cubicBezTo>
                    <a:pt x="5311" y="2117"/>
                    <a:pt x="5382" y="1557"/>
                    <a:pt x="5680" y="1093"/>
                  </a:cubicBezTo>
                  <a:cubicBezTo>
                    <a:pt x="5942" y="712"/>
                    <a:pt x="6323" y="450"/>
                    <a:pt x="6787" y="366"/>
                  </a:cubicBezTo>
                  <a:cubicBezTo>
                    <a:pt x="6900" y="342"/>
                    <a:pt x="7015" y="330"/>
                    <a:pt x="7129" y="330"/>
                  </a:cubicBezTo>
                  <a:cubicBezTo>
                    <a:pt x="7461" y="330"/>
                    <a:pt x="7793" y="431"/>
                    <a:pt x="8085" y="617"/>
                  </a:cubicBezTo>
                  <a:cubicBezTo>
                    <a:pt x="8871" y="1152"/>
                    <a:pt x="9097" y="2224"/>
                    <a:pt x="8561" y="3010"/>
                  </a:cubicBezTo>
                  <a:cubicBezTo>
                    <a:pt x="8383" y="3284"/>
                    <a:pt x="8145" y="3486"/>
                    <a:pt x="7847" y="3629"/>
                  </a:cubicBezTo>
                  <a:cubicBezTo>
                    <a:pt x="7764" y="3665"/>
                    <a:pt x="7728" y="3760"/>
                    <a:pt x="7764" y="3831"/>
                  </a:cubicBezTo>
                  <a:cubicBezTo>
                    <a:pt x="7798" y="3883"/>
                    <a:pt x="7857" y="3922"/>
                    <a:pt x="7914" y="3922"/>
                  </a:cubicBezTo>
                  <a:cubicBezTo>
                    <a:pt x="7936" y="3922"/>
                    <a:pt x="7958" y="3916"/>
                    <a:pt x="7978" y="3903"/>
                  </a:cubicBezTo>
                  <a:cubicBezTo>
                    <a:pt x="8323" y="3748"/>
                    <a:pt x="8597" y="3510"/>
                    <a:pt x="8811" y="3188"/>
                  </a:cubicBezTo>
                  <a:cubicBezTo>
                    <a:pt x="9454" y="2260"/>
                    <a:pt x="9192" y="974"/>
                    <a:pt x="8264" y="355"/>
                  </a:cubicBezTo>
                  <a:cubicBezTo>
                    <a:pt x="7904" y="124"/>
                    <a:pt x="7503" y="1"/>
                    <a:pt x="70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2" name="Google Shape;14482;p89"/>
            <p:cNvSpPr/>
            <p:nvPr/>
          </p:nvSpPr>
          <p:spPr>
            <a:xfrm>
              <a:off x="2422623" y="1574883"/>
              <a:ext cx="10201" cy="11373"/>
            </a:xfrm>
            <a:custGeom>
              <a:avLst/>
              <a:gdLst/>
              <a:ahLst/>
              <a:cxnLst/>
              <a:rect l="l" t="t" r="r" b="b"/>
              <a:pathLst>
                <a:path w="322" h="359" extrusionOk="0">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3" name="Google Shape;14483;p89"/>
            <p:cNvSpPr/>
            <p:nvPr/>
          </p:nvSpPr>
          <p:spPr>
            <a:xfrm>
              <a:off x="2442613" y="1574883"/>
              <a:ext cx="10581" cy="11373"/>
            </a:xfrm>
            <a:custGeom>
              <a:avLst/>
              <a:gdLst/>
              <a:ahLst/>
              <a:cxnLst/>
              <a:rect l="l" t="t" r="r" b="b"/>
              <a:pathLst>
                <a:path w="334" h="359" extrusionOk="0">
                  <a:moveTo>
                    <a:pt x="167" y="1"/>
                  </a:moveTo>
                  <a:cubicBezTo>
                    <a:pt x="84" y="1"/>
                    <a:pt x="1" y="72"/>
                    <a:pt x="1" y="156"/>
                  </a:cubicBezTo>
                  <a:lnTo>
                    <a:pt x="1" y="191"/>
                  </a:lnTo>
                  <a:cubicBezTo>
                    <a:pt x="1" y="275"/>
                    <a:pt x="84" y="358"/>
                    <a:pt x="167" y="358"/>
                  </a:cubicBezTo>
                  <a:cubicBezTo>
                    <a:pt x="262" y="358"/>
                    <a:pt x="334" y="275"/>
                    <a:pt x="334" y="191"/>
                  </a:cubicBezTo>
                  <a:lnTo>
                    <a:pt x="334" y="156"/>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4" name="Google Shape;14484;p89"/>
            <p:cNvSpPr/>
            <p:nvPr/>
          </p:nvSpPr>
          <p:spPr>
            <a:xfrm>
              <a:off x="2462983" y="1574883"/>
              <a:ext cx="10581" cy="11373"/>
            </a:xfrm>
            <a:custGeom>
              <a:avLst/>
              <a:gdLst/>
              <a:ahLst/>
              <a:cxnLst/>
              <a:rect l="l" t="t" r="r" b="b"/>
              <a:pathLst>
                <a:path w="334" h="359" extrusionOk="0">
                  <a:moveTo>
                    <a:pt x="167" y="1"/>
                  </a:moveTo>
                  <a:cubicBezTo>
                    <a:pt x="72" y="1"/>
                    <a:pt x="0" y="72"/>
                    <a:pt x="0" y="156"/>
                  </a:cubicBezTo>
                  <a:lnTo>
                    <a:pt x="0" y="191"/>
                  </a:lnTo>
                  <a:cubicBezTo>
                    <a:pt x="0" y="275"/>
                    <a:pt x="72" y="358"/>
                    <a:pt x="167" y="358"/>
                  </a:cubicBezTo>
                  <a:cubicBezTo>
                    <a:pt x="250" y="358"/>
                    <a:pt x="334" y="275"/>
                    <a:pt x="334" y="191"/>
                  </a:cubicBezTo>
                  <a:lnTo>
                    <a:pt x="334" y="156"/>
                  </a:lnTo>
                  <a:cubicBezTo>
                    <a:pt x="310"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5" name="Google Shape;14485;p89"/>
            <p:cNvSpPr/>
            <p:nvPr/>
          </p:nvSpPr>
          <p:spPr>
            <a:xfrm>
              <a:off x="2482974" y="1574883"/>
              <a:ext cx="10201" cy="11373"/>
            </a:xfrm>
            <a:custGeom>
              <a:avLst/>
              <a:gdLst/>
              <a:ahLst/>
              <a:cxnLst/>
              <a:rect l="l" t="t" r="r" b="b"/>
              <a:pathLst>
                <a:path w="322" h="359" extrusionOk="0">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6" name="Google Shape;14486;p89"/>
            <p:cNvSpPr/>
            <p:nvPr/>
          </p:nvSpPr>
          <p:spPr>
            <a:xfrm>
              <a:off x="2312852" y="1654495"/>
              <a:ext cx="26073" cy="49041"/>
            </a:xfrm>
            <a:custGeom>
              <a:avLst/>
              <a:gdLst/>
              <a:ahLst/>
              <a:cxnLst/>
              <a:rect l="l" t="t" r="r" b="b"/>
              <a:pathLst>
                <a:path w="823" h="1548" extrusionOk="0">
                  <a:moveTo>
                    <a:pt x="179" y="0"/>
                  </a:moveTo>
                  <a:cubicBezTo>
                    <a:pt x="96" y="0"/>
                    <a:pt x="25" y="72"/>
                    <a:pt x="25" y="167"/>
                  </a:cubicBezTo>
                  <a:cubicBezTo>
                    <a:pt x="25" y="250"/>
                    <a:pt x="96" y="322"/>
                    <a:pt x="179" y="322"/>
                  </a:cubicBezTo>
                  <a:lnTo>
                    <a:pt x="263" y="322"/>
                  </a:lnTo>
                  <a:lnTo>
                    <a:pt x="263" y="1215"/>
                  </a:lnTo>
                  <a:lnTo>
                    <a:pt x="167" y="1215"/>
                  </a:lnTo>
                  <a:cubicBezTo>
                    <a:pt x="84" y="1215"/>
                    <a:pt x="1" y="1298"/>
                    <a:pt x="1" y="1381"/>
                  </a:cubicBezTo>
                  <a:cubicBezTo>
                    <a:pt x="1" y="1477"/>
                    <a:pt x="84" y="1548"/>
                    <a:pt x="167" y="1548"/>
                  </a:cubicBezTo>
                  <a:lnTo>
                    <a:pt x="656" y="1548"/>
                  </a:lnTo>
                  <a:cubicBezTo>
                    <a:pt x="751" y="1548"/>
                    <a:pt x="822" y="1477"/>
                    <a:pt x="822" y="1381"/>
                  </a:cubicBezTo>
                  <a:cubicBezTo>
                    <a:pt x="822" y="1274"/>
                    <a:pt x="751" y="1203"/>
                    <a:pt x="668" y="1203"/>
                  </a:cubicBezTo>
                  <a:lnTo>
                    <a:pt x="572" y="1203"/>
                  </a:lnTo>
                  <a:lnTo>
                    <a:pt x="572" y="167"/>
                  </a:lnTo>
                  <a:cubicBezTo>
                    <a:pt x="572" y="72"/>
                    <a:pt x="501" y="0"/>
                    <a:pt x="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7" name="Google Shape;14487;p89"/>
            <p:cNvSpPr/>
            <p:nvPr/>
          </p:nvSpPr>
          <p:spPr>
            <a:xfrm>
              <a:off x="2316242" y="1637135"/>
              <a:ext cx="14383" cy="13971"/>
            </a:xfrm>
            <a:custGeom>
              <a:avLst/>
              <a:gdLst/>
              <a:ahLst/>
              <a:cxnLst/>
              <a:rect l="l" t="t" r="r" b="b"/>
              <a:pathLst>
                <a:path w="454" h="441" extrusionOk="0">
                  <a:moveTo>
                    <a:pt x="227" y="0"/>
                  </a:moveTo>
                  <a:cubicBezTo>
                    <a:pt x="96" y="0"/>
                    <a:pt x="1" y="96"/>
                    <a:pt x="1" y="215"/>
                  </a:cubicBezTo>
                  <a:cubicBezTo>
                    <a:pt x="1" y="334"/>
                    <a:pt x="108" y="441"/>
                    <a:pt x="227" y="441"/>
                  </a:cubicBezTo>
                  <a:cubicBezTo>
                    <a:pt x="358" y="441"/>
                    <a:pt x="453" y="334"/>
                    <a:pt x="453" y="215"/>
                  </a:cubicBezTo>
                  <a:cubicBezTo>
                    <a:pt x="453" y="96"/>
                    <a:pt x="358" y="0"/>
                    <a:pt x="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88" name="Google Shape;14488;p89"/>
          <p:cNvGrpSpPr/>
          <p:nvPr/>
        </p:nvGrpSpPr>
        <p:grpSpPr>
          <a:xfrm>
            <a:off x="1331406" y="1337961"/>
            <a:ext cx="301784" cy="348607"/>
            <a:chOff x="1331406" y="1513361"/>
            <a:chExt cx="301784" cy="348607"/>
          </a:xfrm>
        </p:grpSpPr>
        <p:sp>
          <p:nvSpPr>
            <p:cNvPr id="14489" name="Google Shape;14489;p89"/>
            <p:cNvSpPr/>
            <p:nvPr/>
          </p:nvSpPr>
          <p:spPr>
            <a:xfrm>
              <a:off x="1473237" y="1513361"/>
              <a:ext cx="159952" cy="169076"/>
            </a:xfrm>
            <a:custGeom>
              <a:avLst/>
              <a:gdLst/>
              <a:ahLst/>
              <a:cxnLst/>
              <a:rect l="l" t="t" r="r" b="b"/>
              <a:pathLst>
                <a:path w="5049" h="5337" extrusionOk="0">
                  <a:moveTo>
                    <a:pt x="2623" y="0"/>
                  </a:moveTo>
                  <a:cubicBezTo>
                    <a:pt x="2460" y="0"/>
                    <a:pt x="2295" y="17"/>
                    <a:pt x="2132" y="50"/>
                  </a:cubicBezTo>
                  <a:cubicBezTo>
                    <a:pt x="1489" y="169"/>
                    <a:pt x="941" y="538"/>
                    <a:pt x="584" y="1074"/>
                  </a:cubicBezTo>
                  <a:cubicBezTo>
                    <a:pt x="0" y="1943"/>
                    <a:pt x="36" y="3050"/>
                    <a:pt x="655" y="3884"/>
                  </a:cubicBezTo>
                  <a:lnTo>
                    <a:pt x="596" y="5170"/>
                  </a:lnTo>
                  <a:cubicBezTo>
                    <a:pt x="596" y="5229"/>
                    <a:pt x="631" y="5277"/>
                    <a:pt x="679" y="5300"/>
                  </a:cubicBezTo>
                  <a:cubicBezTo>
                    <a:pt x="703" y="5312"/>
                    <a:pt x="739" y="5336"/>
                    <a:pt x="762" y="5336"/>
                  </a:cubicBezTo>
                  <a:cubicBezTo>
                    <a:pt x="798" y="5336"/>
                    <a:pt x="810" y="5336"/>
                    <a:pt x="834" y="5312"/>
                  </a:cubicBezTo>
                  <a:lnTo>
                    <a:pt x="2001" y="4777"/>
                  </a:lnTo>
                  <a:cubicBezTo>
                    <a:pt x="2203" y="4836"/>
                    <a:pt x="2417" y="4860"/>
                    <a:pt x="2608" y="4860"/>
                  </a:cubicBezTo>
                  <a:cubicBezTo>
                    <a:pt x="3394" y="4860"/>
                    <a:pt x="4156" y="4467"/>
                    <a:pt x="4620" y="3765"/>
                  </a:cubicBezTo>
                  <a:cubicBezTo>
                    <a:pt x="4870" y="3395"/>
                    <a:pt x="5001" y="2967"/>
                    <a:pt x="5025" y="2514"/>
                  </a:cubicBezTo>
                  <a:cubicBezTo>
                    <a:pt x="5049" y="2431"/>
                    <a:pt x="4989" y="2360"/>
                    <a:pt x="4906" y="2360"/>
                  </a:cubicBezTo>
                  <a:cubicBezTo>
                    <a:pt x="4811" y="2360"/>
                    <a:pt x="4739" y="2431"/>
                    <a:pt x="4739" y="2503"/>
                  </a:cubicBezTo>
                  <a:cubicBezTo>
                    <a:pt x="4715" y="2895"/>
                    <a:pt x="4608" y="3265"/>
                    <a:pt x="4382" y="3586"/>
                  </a:cubicBezTo>
                  <a:cubicBezTo>
                    <a:pt x="3981" y="4183"/>
                    <a:pt x="3325" y="4524"/>
                    <a:pt x="2630" y="4524"/>
                  </a:cubicBezTo>
                  <a:cubicBezTo>
                    <a:pt x="2438" y="4524"/>
                    <a:pt x="2242" y="4498"/>
                    <a:pt x="2048" y="4443"/>
                  </a:cubicBezTo>
                  <a:cubicBezTo>
                    <a:pt x="2027" y="4433"/>
                    <a:pt x="2008" y="4427"/>
                    <a:pt x="1990" y="4427"/>
                  </a:cubicBezTo>
                  <a:cubicBezTo>
                    <a:pt x="1969" y="4427"/>
                    <a:pt x="1949" y="4435"/>
                    <a:pt x="1929" y="4455"/>
                  </a:cubicBezTo>
                  <a:lnTo>
                    <a:pt x="953" y="4919"/>
                  </a:lnTo>
                  <a:lnTo>
                    <a:pt x="1001" y="3848"/>
                  </a:lnTo>
                  <a:cubicBezTo>
                    <a:pt x="1001" y="3800"/>
                    <a:pt x="989" y="3765"/>
                    <a:pt x="977" y="3741"/>
                  </a:cubicBezTo>
                  <a:cubicBezTo>
                    <a:pt x="405" y="3026"/>
                    <a:pt x="358" y="2026"/>
                    <a:pt x="870" y="1252"/>
                  </a:cubicBezTo>
                  <a:cubicBezTo>
                    <a:pt x="1179" y="788"/>
                    <a:pt x="1655" y="467"/>
                    <a:pt x="2203" y="359"/>
                  </a:cubicBezTo>
                  <a:cubicBezTo>
                    <a:pt x="2344" y="332"/>
                    <a:pt x="2485" y="319"/>
                    <a:pt x="2624" y="319"/>
                  </a:cubicBezTo>
                  <a:cubicBezTo>
                    <a:pt x="3038" y="319"/>
                    <a:pt x="3439" y="437"/>
                    <a:pt x="3787" y="669"/>
                  </a:cubicBezTo>
                  <a:cubicBezTo>
                    <a:pt x="4227" y="967"/>
                    <a:pt x="4525" y="1419"/>
                    <a:pt x="4668" y="1919"/>
                  </a:cubicBezTo>
                  <a:cubicBezTo>
                    <a:pt x="4678" y="1998"/>
                    <a:pt x="4736" y="2044"/>
                    <a:pt x="4811" y="2044"/>
                  </a:cubicBezTo>
                  <a:cubicBezTo>
                    <a:pt x="4826" y="2044"/>
                    <a:pt x="4842" y="2042"/>
                    <a:pt x="4858" y="2038"/>
                  </a:cubicBezTo>
                  <a:cubicBezTo>
                    <a:pt x="4942" y="2026"/>
                    <a:pt x="4989" y="1943"/>
                    <a:pt x="4977" y="1848"/>
                  </a:cubicBezTo>
                  <a:cubicBezTo>
                    <a:pt x="4822" y="1252"/>
                    <a:pt x="4465" y="752"/>
                    <a:pt x="3965" y="407"/>
                  </a:cubicBezTo>
                  <a:cubicBezTo>
                    <a:pt x="3566" y="141"/>
                    <a:pt x="3100" y="0"/>
                    <a:pt x="26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0" name="Google Shape;14490;p89"/>
            <p:cNvSpPr/>
            <p:nvPr/>
          </p:nvSpPr>
          <p:spPr>
            <a:xfrm>
              <a:off x="1331406" y="1579033"/>
              <a:ext cx="152412" cy="282934"/>
            </a:xfrm>
            <a:custGeom>
              <a:avLst/>
              <a:gdLst/>
              <a:ahLst/>
              <a:cxnLst/>
              <a:rect l="l" t="t" r="r" b="b"/>
              <a:pathLst>
                <a:path w="4811" h="8931" extrusionOk="0">
                  <a:moveTo>
                    <a:pt x="1132" y="310"/>
                  </a:moveTo>
                  <a:cubicBezTo>
                    <a:pt x="1203" y="310"/>
                    <a:pt x="1263" y="346"/>
                    <a:pt x="1310" y="382"/>
                  </a:cubicBezTo>
                  <a:cubicBezTo>
                    <a:pt x="1358" y="430"/>
                    <a:pt x="1382" y="501"/>
                    <a:pt x="1382" y="560"/>
                  </a:cubicBezTo>
                  <a:lnTo>
                    <a:pt x="1382" y="2073"/>
                  </a:lnTo>
                  <a:lnTo>
                    <a:pt x="858" y="2073"/>
                  </a:lnTo>
                  <a:lnTo>
                    <a:pt x="858" y="560"/>
                  </a:lnTo>
                  <a:cubicBezTo>
                    <a:pt x="870" y="430"/>
                    <a:pt x="977" y="310"/>
                    <a:pt x="1132" y="310"/>
                  </a:cubicBezTo>
                  <a:close/>
                  <a:moveTo>
                    <a:pt x="3644" y="310"/>
                  </a:moveTo>
                  <a:cubicBezTo>
                    <a:pt x="3727" y="310"/>
                    <a:pt x="3787" y="346"/>
                    <a:pt x="3823" y="382"/>
                  </a:cubicBezTo>
                  <a:cubicBezTo>
                    <a:pt x="3870" y="430"/>
                    <a:pt x="3906" y="501"/>
                    <a:pt x="3906" y="560"/>
                  </a:cubicBezTo>
                  <a:lnTo>
                    <a:pt x="3906" y="2073"/>
                  </a:lnTo>
                  <a:lnTo>
                    <a:pt x="3382" y="2073"/>
                  </a:lnTo>
                  <a:lnTo>
                    <a:pt x="3382" y="560"/>
                  </a:lnTo>
                  <a:cubicBezTo>
                    <a:pt x="3394" y="430"/>
                    <a:pt x="3513" y="310"/>
                    <a:pt x="3644" y="310"/>
                  </a:cubicBezTo>
                  <a:close/>
                  <a:moveTo>
                    <a:pt x="4454" y="2406"/>
                  </a:moveTo>
                  <a:lnTo>
                    <a:pt x="4454" y="2918"/>
                  </a:lnTo>
                  <a:lnTo>
                    <a:pt x="310" y="2918"/>
                  </a:lnTo>
                  <a:lnTo>
                    <a:pt x="310" y="2406"/>
                  </a:lnTo>
                  <a:close/>
                  <a:moveTo>
                    <a:pt x="2989" y="5513"/>
                  </a:moveTo>
                  <a:lnTo>
                    <a:pt x="2989" y="5978"/>
                  </a:lnTo>
                  <a:lnTo>
                    <a:pt x="1787" y="5978"/>
                  </a:lnTo>
                  <a:lnTo>
                    <a:pt x="1787" y="5513"/>
                  </a:lnTo>
                  <a:close/>
                  <a:moveTo>
                    <a:pt x="2846" y="6299"/>
                  </a:moveTo>
                  <a:lnTo>
                    <a:pt x="2846" y="6752"/>
                  </a:lnTo>
                  <a:lnTo>
                    <a:pt x="1930" y="6752"/>
                  </a:lnTo>
                  <a:lnTo>
                    <a:pt x="1930" y="6299"/>
                  </a:lnTo>
                  <a:close/>
                  <a:moveTo>
                    <a:pt x="1132" y="1"/>
                  </a:moveTo>
                  <a:cubicBezTo>
                    <a:pt x="798" y="1"/>
                    <a:pt x="548" y="263"/>
                    <a:pt x="548" y="572"/>
                  </a:cubicBezTo>
                  <a:lnTo>
                    <a:pt x="548" y="2084"/>
                  </a:lnTo>
                  <a:lnTo>
                    <a:pt x="167" y="2084"/>
                  </a:lnTo>
                  <a:cubicBezTo>
                    <a:pt x="72" y="2084"/>
                    <a:pt x="1" y="2156"/>
                    <a:pt x="1" y="2239"/>
                  </a:cubicBezTo>
                  <a:lnTo>
                    <a:pt x="1" y="3061"/>
                  </a:lnTo>
                  <a:cubicBezTo>
                    <a:pt x="1" y="3156"/>
                    <a:pt x="72" y="3227"/>
                    <a:pt x="167" y="3227"/>
                  </a:cubicBezTo>
                  <a:lnTo>
                    <a:pt x="203" y="3227"/>
                  </a:lnTo>
                  <a:lnTo>
                    <a:pt x="203" y="3823"/>
                  </a:lnTo>
                  <a:cubicBezTo>
                    <a:pt x="203" y="3847"/>
                    <a:pt x="227" y="3894"/>
                    <a:pt x="239" y="3930"/>
                  </a:cubicBezTo>
                  <a:lnTo>
                    <a:pt x="727" y="4537"/>
                  </a:lnTo>
                  <a:cubicBezTo>
                    <a:pt x="760" y="4576"/>
                    <a:pt x="807" y="4594"/>
                    <a:pt x="853" y="4594"/>
                  </a:cubicBezTo>
                  <a:cubicBezTo>
                    <a:pt x="890" y="4594"/>
                    <a:pt x="926" y="4582"/>
                    <a:pt x="953" y="4561"/>
                  </a:cubicBezTo>
                  <a:cubicBezTo>
                    <a:pt x="1025" y="4501"/>
                    <a:pt x="1025" y="4406"/>
                    <a:pt x="977" y="4347"/>
                  </a:cubicBezTo>
                  <a:lnTo>
                    <a:pt x="525" y="3775"/>
                  </a:lnTo>
                  <a:lnTo>
                    <a:pt x="525" y="3239"/>
                  </a:lnTo>
                  <a:lnTo>
                    <a:pt x="4239" y="3239"/>
                  </a:lnTo>
                  <a:lnTo>
                    <a:pt x="4239" y="3775"/>
                  </a:lnTo>
                  <a:lnTo>
                    <a:pt x="3084" y="5216"/>
                  </a:lnTo>
                  <a:lnTo>
                    <a:pt x="1691" y="5216"/>
                  </a:lnTo>
                  <a:lnTo>
                    <a:pt x="1429" y="4882"/>
                  </a:lnTo>
                  <a:cubicBezTo>
                    <a:pt x="1418" y="4847"/>
                    <a:pt x="1394" y="4835"/>
                    <a:pt x="1382" y="4823"/>
                  </a:cubicBezTo>
                  <a:cubicBezTo>
                    <a:pt x="1351" y="4797"/>
                    <a:pt x="1313" y="4785"/>
                    <a:pt x="1277" y="4785"/>
                  </a:cubicBezTo>
                  <a:cubicBezTo>
                    <a:pt x="1229" y="4785"/>
                    <a:pt x="1183" y="4806"/>
                    <a:pt x="1156" y="4847"/>
                  </a:cubicBezTo>
                  <a:cubicBezTo>
                    <a:pt x="1120" y="4906"/>
                    <a:pt x="1120" y="4978"/>
                    <a:pt x="1156" y="5037"/>
                  </a:cubicBezTo>
                  <a:lnTo>
                    <a:pt x="1489" y="5442"/>
                  </a:lnTo>
                  <a:lnTo>
                    <a:pt x="1489" y="6156"/>
                  </a:lnTo>
                  <a:cubicBezTo>
                    <a:pt x="1489" y="6252"/>
                    <a:pt x="1560" y="6311"/>
                    <a:pt x="1632" y="6323"/>
                  </a:cubicBezTo>
                  <a:lnTo>
                    <a:pt x="1632" y="6942"/>
                  </a:lnTo>
                  <a:cubicBezTo>
                    <a:pt x="1632" y="7037"/>
                    <a:pt x="1715" y="7109"/>
                    <a:pt x="1799" y="7109"/>
                  </a:cubicBezTo>
                  <a:lnTo>
                    <a:pt x="1834" y="7109"/>
                  </a:lnTo>
                  <a:lnTo>
                    <a:pt x="1834" y="8764"/>
                  </a:lnTo>
                  <a:cubicBezTo>
                    <a:pt x="1834" y="8859"/>
                    <a:pt x="1906" y="8931"/>
                    <a:pt x="1989" y="8931"/>
                  </a:cubicBezTo>
                  <a:lnTo>
                    <a:pt x="2846" y="8931"/>
                  </a:lnTo>
                  <a:cubicBezTo>
                    <a:pt x="2930" y="8931"/>
                    <a:pt x="3001" y="8859"/>
                    <a:pt x="3001" y="8764"/>
                  </a:cubicBezTo>
                  <a:lnTo>
                    <a:pt x="3001" y="8145"/>
                  </a:lnTo>
                  <a:cubicBezTo>
                    <a:pt x="3001" y="8050"/>
                    <a:pt x="2930" y="7978"/>
                    <a:pt x="2846" y="7978"/>
                  </a:cubicBezTo>
                  <a:cubicBezTo>
                    <a:pt x="2751" y="7978"/>
                    <a:pt x="2680" y="8050"/>
                    <a:pt x="2680" y="8145"/>
                  </a:cubicBezTo>
                  <a:lnTo>
                    <a:pt x="2680" y="8597"/>
                  </a:lnTo>
                  <a:lnTo>
                    <a:pt x="2156" y="8597"/>
                  </a:lnTo>
                  <a:lnTo>
                    <a:pt x="2156" y="7109"/>
                  </a:lnTo>
                  <a:lnTo>
                    <a:pt x="2680" y="7109"/>
                  </a:lnTo>
                  <a:lnTo>
                    <a:pt x="2680" y="7502"/>
                  </a:lnTo>
                  <a:cubicBezTo>
                    <a:pt x="2680" y="7585"/>
                    <a:pt x="2751" y="7669"/>
                    <a:pt x="2846" y="7669"/>
                  </a:cubicBezTo>
                  <a:cubicBezTo>
                    <a:pt x="2930" y="7669"/>
                    <a:pt x="3001" y="7585"/>
                    <a:pt x="3001" y="7502"/>
                  </a:cubicBezTo>
                  <a:lnTo>
                    <a:pt x="3001" y="7109"/>
                  </a:lnTo>
                  <a:lnTo>
                    <a:pt x="3037" y="7109"/>
                  </a:lnTo>
                  <a:cubicBezTo>
                    <a:pt x="3120" y="7109"/>
                    <a:pt x="3203" y="7037"/>
                    <a:pt x="3203" y="6954"/>
                  </a:cubicBezTo>
                  <a:lnTo>
                    <a:pt x="3203" y="6323"/>
                  </a:lnTo>
                  <a:cubicBezTo>
                    <a:pt x="3287" y="6323"/>
                    <a:pt x="3346" y="6252"/>
                    <a:pt x="3346" y="6156"/>
                  </a:cubicBezTo>
                  <a:lnTo>
                    <a:pt x="3346" y="5442"/>
                  </a:lnTo>
                  <a:lnTo>
                    <a:pt x="4573" y="3942"/>
                  </a:lnTo>
                  <a:cubicBezTo>
                    <a:pt x="4597" y="3906"/>
                    <a:pt x="4597" y="3882"/>
                    <a:pt x="4597" y="3835"/>
                  </a:cubicBezTo>
                  <a:lnTo>
                    <a:pt x="4597" y="3239"/>
                  </a:lnTo>
                  <a:lnTo>
                    <a:pt x="4644" y="3239"/>
                  </a:lnTo>
                  <a:cubicBezTo>
                    <a:pt x="4727" y="3239"/>
                    <a:pt x="4811" y="3168"/>
                    <a:pt x="4811" y="3073"/>
                  </a:cubicBezTo>
                  <a:lnTo>
                    <a:pt x="4811" y="2263"/>
                  </a:lnTo>
                  <a:cubicBezTo>
                    <a:pt x="4775" y="2156"/>
                    <a:pt x="4704" y="2084"/>
                    <a:pt x="4620" y="2084"/>
                  </a:cubicBezTo>
                  <a:lnTo>
                    <a:pt x="4227" y="2084"/>
                  </a:lnTo>
                  <a:lnTo>
                    <a:pt x="4227" y="584"/>
                  </a:lnTo>
                  <a:cubicBezTo>
                    <a:pt x="4227" y="430"/>
                    <a:pt x="4168" y="287"/>
                    <a:pt x="4061" y="156"/>
                  </a:cubicBezTo>
                  <a:cubicBezTo>
                    <a:pt x="3954" y="60"/>
                    <a:pt x="3811" y="1"/>
                    <a:pt x="3644" y="1"/>
                  </a:cubicBezTo>
                  <a:cubicBezTo>
                    <a:pt x="3323" y="1"/>
                    <a:pt x="3061" y="263"/>
                    <a:pt x="3061" y="572"/>
                  </a:cubicBezTo>
                  <a:lnTo>
                    <a:pt x="3061" y="2084"/>
                  </a:lnTo>
                  <a:lnTo>
                    <a:pt x="1715" y="2084"/>
                  </a:lnTo>
                  <a:lnTo>
                    <a:pt x="1715" y="572"/>
                  </a:lnTo>
                  <a:cubicBezTo>
                    <a:pt x="1715" y="430"/>
                    <a:pt x="1656" y="275"/>
                    <a:pt x="1549" y="156"/>
                  </a:cubicBezTo>
                  <a:cubicBezTo>
                    <a:pt x="1441" y="60"/>
                    <a:pt x="1298" y="1"/>
                    <a:pt x="1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1" name="Google Shape;14491;p89"/>
            <p:cNvSpPr/>
            <p:nvPr/>
          </p:nvSpPr>
          <p:spPr>
            <a:xfrm>
              <a:off x="1373667" y="1686935"/>
              <a:ext cx="66401" cy="10581"/>
            </a:xfrm>
            <a:custGeom>
              <a:avLst/>
              <a:gdLst/>
              <a:ahLst/>
              <a:cxnLst/>
              <a:rect l="l" t="t" r="r" b="b"/>
              <a:pathLst>
                <a:path w="2096" h="334" extrusionOk="0">
                  <a:moveTo>
                    <a:pt x="167" y="0"/>
                  </a:moveTo>
                  <a:cubicBezTo>
                    <a:pt x="84" y="0"/>
                    <a:pt x="0" y="72"/>
                    <a:pt x="0" y="167"/>
                  </a:cubicBezTo>
                  <a:cubicBezTo>
                    <a:pt x="0" y="250"/>
                    <a:pt x="84" y="333"/>
                    <a:pt x="167" y="333"/>
                  </a:cubicBezTo>
                  <a:lnTo>
                    <a:pt x="1929" y="333"/>
                  </a:lnTo>
                  <a:cubicBezTo>
                    <a:pt x="2012" y="333"/>
                    <a:pt x="2096" y="250"/>
                    <a:pt x="2096" y="167"/>
                  </a:cubicBezTo>
                  <a:cubicBezTo>
                    <a:pt x="2096" y="72"/>
                    <a:pt x="2012" y="0"/>
                    <a:pt x="1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2" name="Google Shape;14492;p89"/>
            <p:cNvSpPr/>
            <p:nvPr/>
          </p:nvSpPr>
          <p:spPr>
            <a:xfrm>
              <a:off x="1518508" y="1536044"/>
              <a:ext cx="72452" cy="112812"/>
            </a:xfrm>
            <a:custGeom>
              <a:avLst/>
              <a:gdLst/>
              <a:ahLst/>
              <a:cxnLst/>
              <a:rect l="l" t="t" r="r" b="b"/>
              <a:pathLst>
                <a:path w="2287" h="3561" extrusionOk="0">
                  <a:moveTo>
                    <a:pt x="1596" y="334"/>
                  </a:moveTo>
                  <a:lnTo>
                    <a:pt x="1024" y="1084"/>
                  </a:lnTo>
                  <a:cubicBezTo>
                    <a:pt x="1000" y="1132"/>
                    <a:pt x="988" y="1203"/>
                    <a:pt x="1012" y="1251"/>
                  </a:cubicBezTo>
                  <a:cubicBezTo>
                    <a:pt x="1048" y="1310"/>
                    <a:pt x="1107" y="1346"/>
                    <a:pt x="1167" y="1346"/>
                  </a:cubicBezTo>
                  <a:lnTo>
                    <a:pt x="1774" y="1346"/>
                  </a:lnTo>
                  <a:lnTo>
                    <a:pt x="893" y="2370"/>
                  </a:lnTo>
                  <a:lnTo>
                    <a:pt x="1167" y="1775"/>
                  </a:lnTo>
                  <a:cubicBezTo>
                    <a:pt x="1191" y="1727"/>
                    <a:pt x="1179" y="1667"/>
                    <a:pt x="1155" y="1620"/>
                  </a:cubicBezTo>
                  <a:cubicBezTo>
                    <a:pt x="1119" y="1584"/>
                    <a:pt x="1072" y="1548"/>
                    <a:pt x="1012" y="1548"/>
                  </a:cubicBezTo>
                  <a:lnTo>
                    <a:pt x="453" y="1548"/>
                  </a:lnTo>
                  <a:lnTo>
                    <a:pt x="1155" y="334"/>
                  </a:lnTo>
                  <a:close/>
                  <a:moveTo>
                    <a:pt x="1048" y="1"/>
                  </a:moveTo>
                  <a:cubicBezTo>
                    <a:pt x="988" y="1"/>
                    <a:pt x="941" y="24"/>
                    <a:pt x="917" y="72"/>
                  </a:cubicBezTo>
                  <a:lnTo>
                    <a:pt x="36" y="1620"/>
                  </a:lnTo>
                  <a:cubicBezTo>
                    <a:pt x="0" y="1667"/>
                    <a:pt x="0" y="1727"/>
                    <a:pt x="36" y="1787"/>
                  </a:cubicBezTo>
                  <a:cubicBezTo>
                    <a:pt x="60" y="1834"/>
                    <a:pt x="107" y="1858"/>
                    <a:pt x="167" y="1858"/>
                  </a:cubicBezTo>
                  <a:lnTo>
                    <a:pt x="762" y="1858"/>
                  </a:lnTo>
                  <a:lnTo>
                    <a:pt x="95" y="3322"/>
                  </a:lnTo>
                  <a:cubicBezTo>
                    <a:pt x="60" y="3394"/>
                    <a:pt x="95" y="3477"/>
                    <a:pt x="155" y="3525"/>
                  </a:cubicBezTo>
                  <a:cubicBezTo>
                    <a:pt x="179" y="3537"/>
                    <a:pt x="215" y="3561"/>
                    <a:pt x="238" y="3561"/>
                  </a:cubicBezTo>
                  <a:cubicBezTo>
                    <a:pt x="286" y="3561"/>
                    <a:pt x="334" y="3537"/>
                    <a:pt x="357" y="3501"/>
                  </a:cubicBezTo>
                  <a:lnTo>
                    <a:pt x="2203" y="1275"/>
                  </a:lnTo>
                  <a:cubicBezTo>
                    <a:pt x="2262" y="1227"/>
                    <a:pt x="2286" y="1167"/>
                    <a:pt x="2250" y="1108"/>
                  </a:cubicBezTo>
                  <a:cubicBezTo>
                    <a:pt x="2227" y="1048"/>
                    <a:pt x="2167" y="1013"/>
                    <a:pt x="2108" y="1013"/>
                  </a:cubicBezTo>
                  <a:lnTo>
                    <a:pt x="1477" y="1013"/>
                  </a:lnTo>
                  <a:lnTo>
                    <a:pt x="2048" y="251"/>
                  </a:lnTo>
                  <a:cubicBezTo>
                    <a:pt x="2072" y="203"/>
                    <a:pt x="2084" y="132"/>
                    <a:pt x="2060" y="84"/>
                  </a:cubicBezTo>
                  <a:cubicBezTo>
                    <a:pt x="2024" y="24"/>
                    <a:pt x="1965" y="1"/>
                    <a:pt x="19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93" name="Google Shape;14493;p89"/>
          <p:cNvGrpSpPr/>
          <p:nvPr/>
        </p:nvGrpSpPr>
        <p:grpSpPr>
          <a:xfrm>
            <a:off x="7144274" y="1324814"/>
            <a:ext cx="282174" cy="355735"/>
            <a:chOff x="7144274" y="1500214"/>
            <a:chExt cx="282174" cy="355735"/>
          </a:xfrm>
        </p:grpSpPr>
        <p:sp>
          <p:nvSpPr>
            <p:cNvPr id="14494" name="Google Shape;14494;p89"/>
            <p:cNvSpPr/>
            <p:nvPr/>
          </p:nvSpPr>
          <p:spPr>
            <a:xfrm>
              <a:off x="7245745" y="1613375"/>
              <a:ext cx="10613" cy="16252"/>
            </a:xfrm>
            <a:custGeom>
              <a:avLst/>
              <a:gdLst/>
              <a:ahLst/>
              <a:cxnLst/>
              <a:rect l="l" t="t" r="r" b="b"/>
              <a:pathLst>
                <a:path w="335" h="513" extrusionOk="0">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5" name="Google Shape;14495;p89"/>
            <p:cNvSpPr/>
            <p:nvPr/>
          </p:nvSpPr>
          <p:spPr>
            <a:xfrm>
              <a:off x="7313635" y="1613375"/>
              <a:ext cx="10613" cy="16252"/>
            </a:xfrm>
            <a:custGeom>
              <a:avLst/>
              <a:gdLst/>
              <a:ahLst/>
              <a:cxnLst/>
              <a:rect l="l" t="t" r="r" b="b"/>
              <a:pathLst>
                <a:path w="335" h="513" extrusionOk="0">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6" name="Google Shape;14496;p89"/>
            <p:cNvSpPr/>
            <p:nvPr/>
          </p:nvSpPr>
          <p:spPr>
            <a:xfrm>
              <a:off x="7262345" y="1653070"/>
              <a:ext cx="45302" cy="16157"/>
            </a:xfrm>
            <a:custGeom>
              <a:avLst/>
              <a:gdLst/>
              <a:ahLst/>
              <a:cxnLst/>
              <a:rect l="l" t="t" r="r" b="b"/>
              <a:pathLst>
                <a:path w="1430" h="510" extrusionOk="0">
                  <a:moveTo>
                    <a:pt x="184" y="0"/>
                  </a:moveTo>
                  <a:cubicBezTo>
                    <a:pt x="140" y="0"/>
                    <a:pt x="96" y="15"/>
                    <a:pt x="60" y="45"/>
                  </a:cubicBezTo>
                  <a:cubicBezTo>
                    <a:pt x="1" y="105"/>
                    <a:pt x="1" y="212"/>
                    <a:pt x="60" y="283"/>
                  </a:cubicBezTo>
                  <a:cubicBezTo>
                    <a:pt x="203" y="426"/>
                    <a:pt x="441" y="509"/>
                    <a:pt x="715" y="509"/>
                  </a:cubicBezTo>
                  <a:cubicBezTo>
                    <a:pt x="977" y="509"/>
                    <a:pt x="1215" y="414"/>
                    <a:pt x="1370" y="283"/>
                  </a:cubicBezTo>
                  <a:cubicBezTo>
                    <a:pt x="1429" y="212"/>
                    <a:pt x="1429" y="105"/>
                    <a:pt x="1370" y="45"/>
                  </a:cubicBezTo>
                  <a:cubicBezTo>
                    <a:pt x="1340" y="15"/>
                    <a:pt x="1298" y="0"/>
                    <a:pt x="1255" y="0"/>
                  </a:cubicBezTo>
                  <a:cubicBezTo>
                    <a:pt x="1212" y="0"/>
                    <a:pt x="1167" y="15"/>
                    <a:pt x="1132" y="45"/>
                  </a:cubicBezTo>
                  <a:cubicBezTo>
                    <a:pt x="1072" y="105"/>
                    <a:pt x="917" y="176"/>
                    <a:pt x="715" y="176"/>
                  </a:cubicBezTo>
                  <a:cubicBezTo>
                    <a:pt x="501" y="176"/>
                    <a:pt x="358" y="105"/>
                    <a:pt x="298" y="45"/>
                  </a:cubicBezTo>
                  <a:cubicBezTo>
                    <a:pt x="268"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7" name="Google Shape;14497;p89"/>
            <p:cNvSpPr/>
            <p:nvPr/>
          </p:nvSpPr>
          <p:spPr>
            <a:xfrm>
              <a:off x="7144274" y="1500214"/>
              <a:ext cx="282174" cy="355735"/>
            </a:xfrm>
            <a:custGeom>
              <a:avLst/>
              <a:gdLst/>
              <a:ahLst/>
              <a:cxnLst/>
              <a:rect l="l" t="t" r="r" b="b"/>
              <a:pathLst>
                <a:path w="8907" h="11229" extrusionOk="0">
                  <a:moveTo>
                    <a:pt x="7299" y="334"/>
                  </a:moveTo>
                  <a:cubicBezTo>
                    <a:pt x="7228" y="1048"/>
                    <a:pt x="6597" y="1608"/>
                    <a:pt x="5871" y="1608"/>
                  </a:cubicBezTo>
                  <a:lnTo>
                    <a:pt x="2656" y="1608"/>
                  </a:lnTo>
                  <a:cubicBezTo>
                    <a:pt x="2561" y="1608"/>
                    <a:pt x="2489" y="1679"/>
                    <a:pt x="2489" y="1775"/>
                  </a:cubicBezTo>
                  <a:cubicBezTo>
                    <a:pt x="2489" y="1858"/>
                    <a:pt x="2561" y="1941"/>
                    <a:pt x="2656" y="1941"/>
                  </a:cubicBezTo>
                  <a:lnTo>
                    <a:pt x="5871" y="1941"/>
                  </a:lnTo>
                  <a:cubicBezTo>
                    <a:pt x="6192" y="1941"/>
                    <a:pt x="6514" y="1846"/>
                    <a:pt x="6776" y="1679"/>
                  </a:cubicBezTo>
                  <a:lnTo>
                    <a:pt x="6776" y="3560"/>
                  </a:lnTo>
                  <a:cubicBezTo>
                    <a:pt x="6776" y="3644"/>
                    <a:pt x="6847" y="3727"/>
                    <a:pt x="6942" y="3727"/>
                  </a:cubicBezTo>
                  <a:lnTo>
                    <a:pt x="7026" y="3727"/>
                  </a:lnTo>
                  <a:cubicBezTo>
                    <a:pt x="7109" y="3727"/>
                    <a:pt x="7180" y="3751"/>
                    <a:pt x="7240" y="3810"/>
                  </a:cubicBezTo>
                  <a:cubicBezTo>
                    <a:pt x="7299" y="3870"/>
                    <a:pt x="7311" y="3941"/>
                    <a:pt x="7311" y="4037"/>
                  </a:cubicBezTo>
                  <a:cubicBezTo>
                    <a:pt x="7299" y="4180"/>
                    <a:pt x="7168" y="4287"/>
                    <a:pt x="7002" y="4287"/>
                  </a:cubicBezTo>
                  <a:lnTo>
                    <a:pt x="6930" y="4287"/>
                  </a:lnTo>
                  <a:lnTo>
                    <a:pt x="6930" y="4275"/>
                  </a:lnTo>
                  <a:cubicBezTo>
                    <a:pt x="6930" y="4180"/>
                    <a:pt x="6847" y="4108"/>
                    <a:pt x="6764" y="4108"/>
                  </a:cubicBezTo>
                  <a:cubicBezTo>
                    <a:pt x="6668" y="4108"/>
                    <a:pt x="6597" y="4180"/>
                    <a:pt x="6597" y="4275"/>
                  </a:cubicBezTo>
                  <a:cubicBezTo>
                    <a:pt x="6597" y="5465"/>
                    <a:pt x="5633" y="6430"/>
                    <a:pt x="4442" y="6430"/>
                  </a:cubicBezTo>
                  <a:cubicBezTo>
                    <a:pt x="3251" y="6430"/>
                    <a:pt x="2287" y="5465"/>
                    <a:pt x="2287" y="4275"/>
                  </a:cubicBezTo>
                  <a:cubicBezTo>
                    <a:pt x="2287" y="4180"/>
                    <a:pt x="2204" y="4108"/>
                    <a:pt x="2120" y="4108"/>
                  </a:cubicBezTo>
                  <a:cubicBezTo>
                    <a:pt x="2025" y="4108"/>
                    <a:pt x="1954" y="4180"/>
                    <a:pt x="1954" y="4275"/>
                  </a:cubicBezTo>
                  <a:lnTo>
                    <a:pt x="1954" y="4287"/>
                  </a:lnTo>
                  <a:lnTo>
                    <a:pt x="1846" y="4287"/>
                  </a:lnTo>
                  <a:cubicBezTo>
                    <a:pt x="1775" y="4287"/>
                    <a:pt x="1704" y="4263"/>
                    <a:pt x="1644" y="4203"/>
                  </a:cubicBezTo>
                  <a:cubicBezTo>
                    <a:pt x="1584" y="4144"/>
                    <a:pt x="1573" y="4061"/>
                    <a:pt x="1573" y="3977"/>
                  </a:cubicBezTo>
                  <a:cubicBezTo>
                    <a:pt x="1584" y="3822"/>
                    <a:pt x="1715" y="3727"/>
                    <a:pt x="1882" y="3727"/>
                  </a:cubicBezTo>
                  <a:lnTo>
                    <a:pt x="1942" y="3727"/>
                  </a:lnTo>
                  <a:cubicBezTo>
                    <a:pt x="2025" y="3727"/>
                    <a:pt x="2108" y="3644"/>
                    <a:pt x="2108" y="3560"/>
                  </a:cubicBezTo>
                  <a:lnTo>
                    <a:pt x="2108" y="1775"/>
                  </a:lnTo>
                  <a:cubicBezTo>
                    <a:pt x="2108" y="989"/>
                    <a:pt x="2739" y="334"/>
                    <a:pt x="3549" y="334"/>
                  </a:cubicBezTo>
                  <a:close/>
                  <a:moveTo>
                    <a:pt x="3025" y="6763"/>
                  </a:moveTo>
                  <a:lnTo>
                    <a:pt x="3025" y="7085"/>
                  </a:lnTo>
                  <a:cubicBezTo>
                    <a:pt x="3025" y="7239"/>
                    <a:pt x="2918" y="7382"/>
                    <a:pt x="2787" y="7430"/>
                  </a:cubicBezTo>
                  <a:lnTo>
                    <a:pt x="2406" y="7180"/>
                  </a:lnTo>
                  <a:cubicBezTo>
                    <a:pt x="2299" y="7097"/>
                    <a:pt x="2287" y="7001"/>
                    <a:pt x="2311" y="6918"/>
                  </a:cubicBezTo>
                  <a:cubicBezTo>
                    <a:pt x="2346" y="6847"/>
                    <a:pt x="2406" y="6763"/>
                    <a:pt x="2537" y="6763"/>
                  </a:cubicBezTo>
                  <a:close/>
                  <a:moveTo>
                    <a:pt x="6359" y="6763"/>
                  </a:moveTo>
                  <a:cubicBezTo>
                    <a:pt x="6478" y="6763"/>
                    <a:pt x="6549" y="6847"/>
                    <a:pt x="6585" y="6918"/>
                  </a:cubicBezTo>
                  <a:cubicBezTo>
                    <a:pt x="6609" y="7001"/>
                    <a:pt x="6597" y="7120"/>
                    <a:pt x="6490" y="7180"/>
                  </a:cubicBezTo>
                  <a:lnTo>
                    <a:pt x="6109" y="7430"/>
                  </a:lnTo>
                  <a:cubicBezTo>
                    <a:pt x="5954" y="7382"/>
                    <a:pt x="5859" y="7239"/>
                    <a:pt x="5859" y="7085"/>
                  </a:cubicBezTo>
                  <a:lnTo>
                    <a:pt x="5859" y="6763"/>
                  </a:lnTo>
                  <a:close/>
                  <a:moveTo>
                    <a:pt x="6371" y="6216"/>
                  </a:moveTo>
                  <a:cubicBezTo>
                    <a:pt x="6883" y="6216"/>
                    <a:pt x="7276" y="6620"/>
                    <a:pt x="7276" y="7132"/>
                  </a:cubicBezTo>
                  <a:cubicBezTo>
                    <a:pt x="7311" y="8156"/>
                    <a:pt x="6514" y="9025"/>
                    <a:pt x="5502" y="9097"/>
                  </a:cubicBezTo>
                  <a:lnTo>
                    <a:pt x="5502" y="8918"/>
                  </a:lnTo>
                  <a:cubicBezTo>
                    <a:pt x="5502" y="8823"/>
                    <a:pt x="5418" y="8752"/>
                    <a:pt x="5335" y="8752"/>
                  </a:cubicBezTo>
                  <a:cubicBezTo>
                    <a:pt x="5240" y="8752"/>
                    <a:pt x="5168" y="8823"/>
                    <a:pt x="5168" y="8918"/>
                  </a:cubicBezTo>
                  <a:lnTo>
                    <a:pt x="5168" y="9109"/>
                  </a:lnTo>
                  <a:lnTo>
                    <a:pt x="3716" y="9109"/>
                  </a:lnTo>
                  <a:lnTo>
                    <a:pt x="3716" y="8918"/>
                  </a:lnTo>
                  <a:cubicBezTo>
                    <a:pt x="3716" y="8823"/>
                    <a:pt x="3632" y="8752"/>
                    <a:pt x="3549" y="8752"/>
                  </a:cubicBezTo>
                  <a:cubicBezTo>
                    <a:pt x="3454" y="8752"/>
                    <a:pt x="3382" y="8823"/>
                    <a:pt x="3382" y="8918"/>
                  </a:cubicBezTo>
                  <a:lnTo>
                    <a:pt x="3382" y="9097"/>
                  </a:lnTo>
                  <a:cubicBezTo>
                    <a:pt x="2370" y="9002"/>
                    <a:pt x="1573" y="8156"/>
                    <a:pt x="1573" y="7132"/>
                  </a:cubicBezTo>
                  <a:cubicBezTo>
                    <a:pt x="1573" y="6620"/>
                    <a:pt x="1965" y="6227"/>
                    <a:pt x="2477" y="6227"/>
                  </a:cubicBezTo>
                  <a:lnTo>
                    <a:pt x="2906" y="6227"/>
                  </a:lnTo>
                  <a:cubicBezTo>
                    <a:pt x="2954" y="6251"/>
                    <a:pt x="3001" y="6287"/>
                    <a:pt x="3025" y="6311"/>
                  </a:cubicBezTo>
                  <a:lnTo>
                    <a:pt x="3025" y="6430"/>
                  </a:lnTo>
                  <a:lnTo>
                    <a:pt x="2525" y="6430"/>
                  </a:lnTo>
                  <a:cubicBezTo>
                    <a:pt x="2263" y="6430"/>
                    <a:pt x="2061" y="6585"/>
                    <a:pt x="1989" y="6835"/>
                  </a:cubicBezTo>
                  <a:cubicBezTo>
                    <a:pt x="1906" y="7085"/>
                    <a:pt x="2001" y="7323"/>
                    <a:pt x="2204" y="7454"/>
                  </a:cubicBezTo>
                  <a:lnTo>
                    <a:pt x="4037" y="8680"/>
                  </a:lnTo>
                  <a:cubicBezTo>
                    <a:pt x="4156" y="8752"/>
                    <a:pt x="4287" y="8799"/>
                    <a:pt x="4430" y="8799"/>
                  </a:cubicBezTo>
                  <a:cubicBezTo>
                    <a:pt x="4561" y="8799"/>
                    <a:pt x="4692" y="8752"/>
                    <a:pt x="4811" y="8680"/>
                  </a:cubicBezTo>
                  <a:lnTo>
                    <a:pt x="5228" y="8394"/>
                  </a:lnTo>
                  <a:cubicBezTo>
                    <a:pt x="5299" y="8347"/>
                    <a:pt x="5323" y="8252"/>
                    <a:pt x="5275" y="8168"/>
                  </a:cubicBezTo>
                  <a:cubicBezTo>
                    <a:pt x="5247" y="8125"/>
                    <a:pt x="5197" y="8104"/>
                    <a:pt x="5146" y="8104"/>
                  </a:cubicBezTo>
                  <a:cubicBezTo>
                    <a:pt x="5112" y="8104"/>
                    <a:pt x="5078" y="8113"/>
                    <a:pt x="5049" y="8132"/>
                  </a:cubicBezTo>
                  <a:lnTo>
                    <a:pt x="4632" y="8406"/>
                  </a:lnTo>
                  <a:cubicBezTo>
                    <a:pt x="4573" y="8454"/>
                    <a:pt x="4501" y="8478"/>
                    <a:pt x="4429" y="8478"/>
                  </a:cubicBezTo>
                  <a:cubicBezTo>
                    <a:pt x="4356" y="8478"/>
                    <a:pt x="4281" y="8454"/>
                    <a:pt x="4216" y="8406"/>
                  </a:cubicBezTo>
                  <a:lnTo>
                    <a:pt x="3073" y="7656"/>
                  </a:lnTo>
                  <a:cubicBezTo>
                    <a:pt x="3239" y="7513"/>
                    <a:pt x="3335" y="7323"/>
                    <a:pt x="3335" y="7097"/>
                  </a:cubicBezTo>
                  <a:lnTo>
                    <a:pt x="3335" y="6525"/>
                  </a:lnTo>
                  <a:cubicBezTo>
                    <a:pt x="3668" y="6680"/>
                    <a:pt x="4037" y="6775"/>
                    <a:pt x="4430" y="6775"/>
                  </a:cubicBezTo>
                  <a:cubicBezTo>
                    <a:pt x="4811" y="6775"/>
                    <a:pt x="5180" y="6680"/>
                    <a:pt x="5514" y="6525"/>
                  </a:cubicBezTo>
                  <a:lnTo>
                    <a:pt x="5514" y="7097"/>
                  </a:lnTo>
                  <a:cubicBezTo>
                    <a:pt x="5514" y="7323"/>
                    <a:pt x="5621" y="7513"/>
                    <a:pt x="5775" y="7656"/>
                  </a:cubicBezTo>
                  <a:lnTo>
                    <a:pt x="5668" y="7728"/>
                  </a:lnTo>
                  <a:cubicBezTo>
                    <a:pt x="5597" y="7775"/>
                    <a:pt x="5585" y="7871"/>
                    <a:pt x="5633" y="7954"/>
                  </a:cubicBezTo>
                  <a:cubicBezTo>
                    <a:pt x="5656" y="7990"/>
                    <a:pt x="5716" y="8025"/>
                    <a:pt x="5764" y="8025"/>
                  </a:cubicBezTo>
                  <a:cubicBezTo>
                    <a:pt x="5799" y="8025"/>
                    <a:pt x="5823" y="8001"/>
                    <a:pt x="5847" y="7990"/>
                  </a:cubicBezTo>
                  <a:lnTo>
                    <a:pt x="6645" y="7454"/>
                  </a:lnTo>
                  <a:cubicBezTo>
                    <a:pt x="6847" y="7323"/>
                    <a:pt x="6942" y="7073"/>
                    <a:pt x="6859" y="6835"/>
                  </a:cubicBezTo>
                  <a:cubicBezTo>
                    <a:pt x="6787" y="6597"/>
                    <a:pt x="6585" y="6430"/>
                    <a:pt x="6323" y="6430"/>
                  </a:cubicBezTo>
                  <a:lnTo>
                    <a:pt x="5823" y="6430"/>
                  </a:lnTo>
                  <a:lnTo>
                    <a:pt x="5823" y="6311"/>
                  </a:lnTo>
                  <a:cubicBezTo>
                    <a:pt x="5871" y="6287"/>
                    <a:pt x="5906" y="6251"/>
                    <a:pt x="5942" y="6216"/>
                  </a:cubicBezTo>
                  <a:close/>
                  <a:moveTo>
                    <a:pt x="3561" y="0"/>
                  </a:moveTo>
                  <a:cubicBezTo>
                    <a:pt x="2585" y="0"/>
                    <a:pt x="1787" y="786"/>
                    <a:pt x="1787" y="1775"/>
                  </a:cubicBezTo>
                  <a:lnTo>
                    <a:pt x="1787" y="3394"/>
                  </a:lnTo>
                  <a:cubicBezTo>
                    <a:pt x="1513" y="3441"/>
                    <a:pt x="1287" y="3668"/>
                    <a:pt x="1251" y="3930"/>
                  </a:cubicBezTo>
                  <a:cubicBezTo>
                    <a:pt x="1239" y="4108"/>
                    <a:pt x="1299" y="4275"/>
                    <a:pt x="1406" y="4406"/>
                  </a:cubicBezTo>
                  <a:cubicBezTo>
                    <a:pt x="1525" y="4537"/>
                    <a:pt x="1692" y="4608"/>
                    <a:pt x="1846" y="4608"/>
                  </a:cubicBezTo>
                  <a:lnTo>
                    <a:pt x="1989" y="4608"/>
                  </a:lnTo>
                  <a:cubicBezTo>
                    <a:pt x="2061" y="5108"/>
                    <a:pt x="2251" y="5537"/>
                    <a:pt x="2561" y="5894"/>
                  </a:cubicBezTo>
                  <a:lnTo>
                    <a:pt x="2489" y="5894"/>
                  </a:lnTo>
                  <a:cubicBezTo>
                    <a:pt x="1811" y="5894"/>
                    <a:pt x="1251" y="6442"/>
                    <a:pt x="1251" y="7132"/>
                  </a:cubicBezTo>
                  <a:cubicBezTo>
                    <a:pt x="1251" y="7382"/>
                    <a:pt x="1299" y="7620"/>
                    <a:pt x="1370" y="7859"/>
                  </a:cubicBezTo>
                  <a:lnTo>
                    <a:pt x="894" y="7990"/>
                  </a:lnTo>
                  <a:cubicBezTo>
                    <a:pt x="382" y="8144"/>
                    <a:pt x="1" y="8633"/>
                    <a:pt x="1" y="9180"/>
                  </a:cubicBezTo>
                  <a:lnTo>
                    <a:pt x="1" y="11061"/>
                  </a:lnTo>
                  <a:cubicBezTo>
                    <a:pt x="1" y="11145"/>
                    <a:pt x="84" y="11228"/>
                    <a:pt x="168" y="11228"/>
                  </a:cubicBezTo>
                  <a:cubicBezTo>
                    <a:pt x="263" y="11228"/>
                    <a:pt x="334" y="11145"/>
                    <a:pt x="334" y="11061"/>
                  </a:cubicBezTo>
                  <a:lnTo>
                    <a:pt x="334" y="9180"/>
                  </a:lnTo>
                  <a:cubicBezTo>
                    <a:pt x="334" y="8775"/>
                    <a:pt x="596" y="8418"/>
                    <a:pt x="989" y="8323"/>
                  </a:cubicBezTo>
                  <a:lnTo>
                    <a:pt x="1489" y="8168"/>
                  </a:lnTo>
                  <a:cubicBezTo>
                    <a:pt x="1846" y="8883"/>
                    <a:pt x="2561" y="9371"/>
                    <a:pt x="3394" y="9430"/>
                  </a:cubicBezTo>
                  <a:lnTo>
                    <a:pt x="3394" y="11061"/>
                  </a:lnTo>
                  <a:cubicBezTo>
                    <a:pt x="3394" y="11145"/>
                    <a:pt x="3478" y="11216"/>
                    <a:pt x="3561" y="11216"/>
                  </a:cubicBezTo>
                  <a:cubicBezTo>
                    <a:pt x="3656" y="11216"/>
                    <a:pt x="3728" y="11145"/>
                    <a:pt x="3728" y="11061"/>
                  </a:cubicBezTo>
                  <a:lnTo>
                    <a:pt x="3728" y="9430"/>
                  </a:lnTo>
                  <a:lnTo>
                    <a:pt x="5180" y="9430"/>
                  </a:lnTo>
                  <a:lnTo>
                    <a:pt x="5180" y="11061"/>
                  </a:lnTo>
                  <a:cubicBezTo>
                    <a:pt x="5180" y="11145"/>
                    <a:pt x="5263" y="11216"/>
                    <a:pt x="5347" y="11216"/>
                  </a:cubicBezTo>
                  <a:cubicBezTo>
                    <a:pt x="5430" y="11216"/>
                    <a:pt x="5514" y="11145"/>
                    <a:pt x="5514" y="11061"/>
                  </a:cubicBezTo>
                  <a:lnTo>
                    <a:pt x="5514" y="9430"/>
                  </a:lnTo>
                  <a:cubicBezTo>
                    <a:pt x="6347" y="9371"/>
                    <a:pt x="7061" y="8871"/>
                    <a:pt x="7419" y="8168"/>
                  </a:cubicBezTo>
                  <a:lnTo>
                    <a:pt x="7919" y="8323"/>
                  </a:lnTo>
                  <a:cubicBezTo>
                    <a:pt x="8311" y="8442"/>
                    <a:pt x="8573" y="8799"/>
                    <a:pt x="8573" y="9180"/>
                  </a:cubicBezTo>
                  <a:lnTo>
                    <a:pt x="8573" y="11061"/>
                  </a:lnTo>
                  <a:cubicBezTo>
                    <a:pt x="8573" y="11145"/>
                    <a:pt x="8657" y="11228"/>
                    <a:pt x="8740" y="11228"/>
                  </a:cubicBezTo>
                  <a:cubicBezTo>
                    <a:pt x="8823" y="11228"/>
                    <a:pt x="8907" y="11145"/>
                    <a:pt x="8907" y="11061"/>
                  </a:cubicBezTo>
                  <a:lnTo>
                    <a:pt x="8907" y="9180"/>
                  </a:lnTo>
                  <a:cubicBezTo>
                    <a:pt x="8895" y="8633"/>
                    <a:pt x="8514" y="8144"/>
                    <a:pt x="8002" y="7990"/>
                  </a:cubicBezTo>
                  <a:lnTo>
                    <a:pt x="7526" y="7859"/>
                  </a:lnTo>
                  <a:cubicBezTo>
                    <a:pt x="7597" y="7632"/>
                    <a:pt x="7645" y="7382"/>
                    <a:pt x="7645" y="7132"/>
                  </a:cubicBezTo>
                  <a:cubicBezTo>
                    <a:pt x="7645" y="6442"/>
                    <a:pt x="7085" y="5894"/>
                    <a:pt x="6406" y="5894"/>
                  </a:cubicBezTo>
                  <a:lnTo>
                    <a:pt x="6311" y="5894"/>
                  </a:lnTo>
                  <a:cubicBezTo>
                    <a:pt x="6609" y="5537"/>
                    <a:pt x="6823" y="5108"/>
                    <a:pt x="6895" y="4620"/>
                  </a:cubicBezTo>
                  <a:lnTo>
                    <a:pt x="7002" y="4620"/>
                  </a:lnTo>
                  <a:cubicBezTo>
                    <a:pt x="7323" y="4620"/>
                    <a:pt x="7597" y="4382"/>
                    <a:pt x="7645" y="4061"/>
                  </a:cubicBezTo>
                  <a:cubicBezTo>
                    <a:pt x="7657" y="3882"/>
                    <a:pt x="7597" y="3727"/>
                    <a:pt x="7490" y="3584"/>
                  </a:cubicBezTo>
                  <a:cubicBezTo>
                    <a:pt x="7383" y="3489"/>
                    <a:pt x="7252" y="3406"/>
                    <a:pt x="7121" y="3394"/>
                  </a:cubicBezTo>
                  <a:lnTo>
                    <a:pt x="7121" y="1429"/>
                  </a:lnTo>
                  <a:cubicBezTo>
                    <a:pt x="7442" y="1108"/>
                    <a:pt x="7657" y="655"/>
                    <a:pt x="7657" y="167"/>
                  </a:cubicBezTo>
                  <a:cubicBezTo>
                    <a:pt x="7657" y="72"/>
                    <a:pt x="7585" y="0"/>
                    <a:pt x="74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8" name="Google Shape;14498;p89"/>
            <p:cNvSpPr/>
            <p:nvPr/>
          </p:nvSpPr>
          <p:spPr>
            <a:xfrm>
              <a:off x="7239726" y="1594081"/>
              <a:ext cx="22651" cy="12165"/>
            </a:xfrm>
            <a:custGeom>
              <a:avLst/>
              <a:gdLst/>
              <a:ahLst/>
              <a:cxnLst/>
              <a:rect l="l" t="t" r="r" b="b"/>
              <a:pathLst>
                <a:path w="715" h="384" extrusionOk="0">
                  <a:moveTo>
                    <a:pt x="524" y="1"/>
                  </a:moveTo>
                  <a:cubicBezTo>
                    <a:pt x="517" y="1"/>
                    <a:pt x="508" y="1"/>
                    <a:pt x="500" y="2"/>
                  </a:cubicBezTo>
                  <a:lnTo>
                    <a:pt x="143" y="62"/>
                  </a:lnTo>
                  <a:cubicBezTo>
                    <a:pt x="60" y="74"/>
                    <a:pt x="0" y="169"/>
                    <a:pt x="12" y="252"/>
                  </a:cubicBezTo>
                  <a:cubicBezTo>
                    <a:pt x="24" y="324"/>
                    <a:pt x="95" y="383"/>
                    <a:pt x="179" y="383"/>
                  </a:cubicBezTo>
                  <a:lnTo>
                    <a:pt x="203" y="383"/>
                  </a:lnTo>
                  <a:lnTo>
                    <a:pt x="560" y="324"/>
                  </a:lnTo>
                  <a:cubicBezTo>
                    <a:pt x="655" y="312"/>
                    <a:pt x="715" y="228"/>
                    <a:pt x="703" y="133"/>
                  </a:cubicBezTo>
                  <a:cubicBezTo>
                    <a:pt x="681" y="57"/>
                    <a:pt x="609"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9" name="Google Shape;14499;p89"/>
            <p:cNvSpPr/>
            <p:nvPr/>
          </p:nvSpPr>
          <p:spPr>
            <a:xfrm>
              <a:off x="7307616" y="1594462"/>
              <a:ext cx="22651" cy="12514"/>
            </a:xfrm>
            <a:custGeom>
              <a:avLst/>
              <a:gdLst/>
              <a:ahLst/>
              <a:cxnLst/>
              <a:rect l="l" t="t" r="r" b="b"/>
              <a:pathLst>
                <a:path w="715" h="395" extrusionOk="0">
                  <a:moveTo>
                    <a:pt x="181" y="1"/>
                  </a:moveTo>
                  <a:cubicBezTo>
                    <a:pt x="104" y="1"/>
                    <a:pt x="23" y="57"/>
                    <a:pt x="12" y="133"/>
                  </a:cubicBezTo>
                  <a:cubicBezTo>
                    <a:pt x="0" y="228"/>
                    <a:pt x="60" y="312"/>
                    <a:pt x="143" y="335"/>
                  </a:cubicBezTo>
                  <a:lnTo>
                    <a:pt x="500" y="395"/>
                  </a:lnTo>
                  <a:lnTo>
                    <a:pt x="536" y="395"/>
                  </a:lnTo>
                  <a:cubicBezTo>
                    <a:pt x="608" y="395"/>
                    <a:pt x="679" y="335"/>
                    <a:pt x="703" y="252"/>
                  </a:cubicBezTo>
                  <a:cubicBezTo>
                    <a:pt x="715" y="169"/>
                    <a:pt x="655" y="73"/>
                    <a:pt x="560" y="62"/>
                  </a:cubicBezTo>
                  <a:lnTo>
                    <a:pt x="203" y="2"/>
                  </a:lnTo>
                  <a:cubicBezTo>
                    <a:pt x="196" y="1"/>
                    <a:pt x="188"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00" name="Google Shape;14500;p89"/>
          <p:cNvGrpSpPr/>
          <p:nvPr/>
        </p:nvGrpSpPr>
        <p:grpSpPr>
          <a:xfrm>
            <a:off x="6685262" y="1324814"/>
            <a:ext cx="289682" cy="354594"/>
            <a:chOff x="6685262" y="1500214"/>
            <a:chExt cx="289682" cy="354594"/>
          </a:xfrm>
        </p:grpSpPr>
        <p:sp>
          <p:nvSpPr>
            <p:cNvPr id="14501" name="Google Shape;14501;p89"/>
            <p:cNvSpPr/>
            <p:nvPr/>
          </p:nvSpPr>
          <p:spPr>
            <a:xfrm>
              <a:off x="6685262" y="1500214"/>
              <a:ext cx="289682" cy="354594"/>
            </a:xfrm>
            <a:custGeom>
              <a:avLst/>
              <a:gdLst/>
              <a:ahLst/>
              <a:cxnLst/>
              <a:rect l="l" t="t" r="r" b="b"/>
              <a:pathLst>
                <a:path w="9144" h="11193" extrusionOk="0">
                  <a:moveTo>
                    <a:pt x="7037" y="3310"/>
                  </a:moveTo>
                  <a:lnTo>
                    <a:pt x="7037" y="3322"/>
                  </a:lnTo>
                  <a:lnTo>
                    <a:pt x="7037" y="3691"/>
                  </a:lnTo>
                  <a:lnTo>
                    <a:pt x="6846" y="3691"/>
                  </a:lnTo>
                  <a:cubicBezTo>
                    <a:pt x="6739" y="3691"/>
                    <a:pt x="6656" y="3608"/>
                    <a:pt x="6656" y="3501"/>
                  </a:cubicBezTo>
                  <a:lnTo>
                    <a:pt x="6656" y="3310"/>
                  </a:lnTo>
                  <a:close/>
                  <a:moveTo>
                    <a:pt x="2465" y="3322"/>
                  </a:moveTo>
                  <a:lnTo>
                    <a:pt x="2465" y="3513"/>
                  </a:lnTo>
                  <a:cubicBezTo>
                    <a:pt x="2465" y="3620"/>
                    <a:pt x="2381" y="3703"/>
                    <a:pt x="2274" y="3703"/>
                  </a:cubicBezTo>
                  <a:lnTo>
                    <a:pt x="2096" y="3703"/>
                  </a:lnTo>
                  <a:lnTo>
                    <a:pt x="2096" y="3691"/>
                  </a:lnTo>
                  <a:lnTo>
                    <a:pt x="2096" y="3322"/>
                  </a:lnTo>
                  <a:close/>
                  <a:moveTo>
                    <a:pt x="4596" y="370"/>
                  </a:moveTo>
                  <a:lnTo>
                    <a:pt x="8453" y="2989"/>
                  </a:lnTo>
                  <a:lnTo>
                    <a:pt x="3691" y="2989"/>
                  </a:lnTo>
                  <a:cubicBezTo>
                    <a:pt x="3596" y="2989"/>
                    <a:pt x="3524" y="3072"/>
                    <a:pt x="3524" y="3156"/>
                  </a:cubicBezTo>
                  <a:cubicBezTo>
                    <a:pt x="3524" y="3251"/>
                    <a:pt x="3596" y="3322"/>
                    <a:pt x="3691" y="3322"/>
                  </a:cubicBezTo>
                  <a:lnTo>
                    <a:pt x="6334" y="3322"/>
                  </a:lnTo>
                  <a:lnTo>
                    <a:pt x="6334" y="3513"/>
                  </a:lnTo>
                  <a:cubicBezTo>
                    <a:pt x="6334" y="3799"/>
                    <a:pt x="6572" y="4037"/>
                    <a:pt x="6858" y="4037"/>
                  </a:cubicBezTo>
                  <a:lnTo>
                    <a:pt x="7120" y="4037"/>
                  </a:lnTo>
                  <a:cubicBezTo>
                    <a:pt x="7203" y="4037"/>
                    <a:pt x="7275" y="4061"/>
                    <a:pt x="7334" y="4120"/>
                  </a:cubicBezTo>
                  <a:cubicBezTo>
                    <a:pt x="7394" y="4180"/>
                    <a:pt x="7406" y="4263"/>
                    <a:pt x="7406" y="4334"/>
                  </a:cubicBezTo>
                  <a:cubicBezTo>
                    <a:pt x="7394" y="4465"/>
                    <a:pt x="7263" y="4584"/>
                    <a:pt x="7108" y="4584"/>
                  </a:cubicBezTo>
                  <a:lnTo>
                    <a:pt x="7037" y="4584"/>
                  </a:lnTo>
                  <a:lnTo>
                    <a:pt x="7037" y="4572"/>
                  </a:lnTo>
                  <a:cubicBezTo>
                    <a:pt x="7037" y="4477"/>
                    <a:pt x="6965" y="4406"/>
                    <a:pt x="6870" y="4406"/>
                  </a:cubicBezTo>
                  <a:cubicBezTo>
                    <a:pt x="6787" y="4406"/>
                    <a:pt x="6715" y="4477"/>
                    <a:pt x="6715" y="4572"/>
                  </a:cubicBezTo>
                  <a:cubicBezTo>
                    <a:pt x="6715" y="5692"/>
                    <a:pt x="5846" y="6597"/>
                    <a:pt x="4763" y="6680"/>
                  </a:cubicBezTo>
                  <a:lnTo>
                    <a:pt x="4763" y="6501"/>
                  </a:lnTo>
                  <a:cubicBezTo>
                    <a:pt x="4763" y="6418"/>
                    <a:pt x="4691" y="6347"/>
                    <a:pt x="4596" y="6347"/>
                  </a:cubicBezTo>
                  <a:cubicBezTo>
                    <a:pt x="4512" y="6347"/>
                    <a:pt x="4429" y="6418"/>
                    <a:pt x="4429" y="6501"/>
                  </a:cubicBezTo>
                  <a:lnTo>
                    <a:pt x="4429" y="6680"/>
                  </a:lnTo>
                  <a:cubicBezTo>
                    <a:pt x="3346" y="6597"/>
                    <a:pt x="2488" y="5692"/>
                    <a:pt x="2488" y="4572"/>
                  </a:cubicBezTo>
                  <a:cubicBezTo>
                    <a:pt x="2488" y="4477"/>
                    <a:pt x="2405" y="4406"/>
                    <a:pt x="2322" y="4406"/>
                  </a:cubicBezTo>
                  <a:cubicBezTo>
                    <a:pt x="2226" y="4406"/>
                    <a:pt x="2155" y="4477"/>
                    <a:pt x="2155" y="4572"/>
                  </a:cubicBezTo>
                  <a:lnTo>
                    <a:pt x="2155" y="4584"/>
                  </a:lnTo>
                  <a:lnTo>
                    <a:pt x="2048" y="4584"/>
                  </a:lnTo>
                  <a:cubicBezTo>
                    <a:pt x="1976" y="4584"/>
                    <a:pt x="1905" y="4561"/>
                    <a:pt x="1845" y="4501"/>
                  </a:cubicBezTo>
                  <a:cubicBezTo>
                    <a:pt x="1786" y="4442"/>
                    <a:pt x="1774" y="4358"/>
                    <a:pt x="1774" y="4287"/>
                  </a:cubicBezTo>
                  <a:cubicBezTo>
                    <a:pt x="1786" y="4156"/>
                    <a:pt x="1917" y="4037"/>
                    <a:pt x="2072" y="4037"/>
                  </a:cubicBezTo>
                  <a:lnTo>
                    <a:pt x="2310" y="4037"/>
                  </a:lnTo>
                  <a:cubicBezTo>
                    <a:pt x="2584" y="4037"/>
                    <a:pt x="2822" y="3799"/>
                    <a:pt x="2822" y="3513"/>
                  </a:cubicBezTo>
                  <a:lnTo>
                    <a:pt x="2822" y="3322"/>
                  </a:lnTo>
                  <a:lnTo>
                    <a:pt x="3024" y="3322"/>
                  </a:lnTo>
                  <a:cubicBezTo>
                    <a:pt x="3108" y="3322"/>
                    <a:pt x="3179" y="3251"/>
                    <a:pt x="3179" y="3156"/>
                  </a:cubicBezTo>
                  <a:cubicBezTo>
                    <a:pt x="3179" y="3072"/>
                    <a:pt x="3108" y="2989"/>
                    <a:pt x="3024" y="2989"/>
                  </a:cubicBezTo>
                  <a:lnTo>
                    <a:pt x="738" y="2989"/>
                  </a:lnTo>
                  <a:lnTo>
                    <a:pt x="4596" y="370"/>
                  </a:lnTo>
                  <a:close/>
                  <a:moveTo>
                    <a:pt x="5632" y="6763"/>
                  </a:moveTo>
                  <a:lnTo>
                    <a:pt x="5632" y="7144"/>
                  </a:lnTo>
                  <a:cubicBezTo>
                    <a:pt x="5644" y="7430"/>
                    <a:pt x="5798" y="7668"/>
                    <a:pt x="6060" y="7787"/>
                  </a:cubicBezTo>
                  <a:cubicBezTo>
                    <a:pt x="5977" y="7978"/>
                    <a:pt x="5858" y="8156"/>
                    <a:pt x="5715" y="8311"/>
                  </a:cubicBezTo>
                  <a:cubicBezTo>
                    <a:pt x="5655" y="8371"/>
                    <a:pt x="5655" y="8466"/>
                    <a:pt x="5715" y="8549"/>
                  </a:cubicBezTo>
                  <a:cubicBezTo>
                    <a:pt x="5739" y="8573"/>
                    <a:pt x="5786" y="8585"/>
                    <a:pt x="5834" y="8585"/>
                  </a:cubicBezTo>
                  <a:cubicBezTo>
                    <a:pt x="5882" y="8585"/>
                    <a:pt x="5917" y="8573"/>
                    <a:pt x="5953" y="8549"/>
                  </a:cubicBezTo>
                  <a:cubicBezTo>
                    <a:pt x="6132" y="8347"/>
                    <a:pt x="6275" y="8132"/>
                    <a:pt x="6370" y="7894"/>
                  </a:cubicBezTo>
                  <a:lnTo>
                    <a:pt x="6727" y="7990"/>
                  </a:lnTo>
                  <a:cubicBezTo>
                    <a:pt x="6572" y="8394"/>
                    <a:pt x="6310" y="8763"/>
                    <a:pt x="5953" y="9037"/>
                  </a:cubicBezTo>
                  <a:cubicBezTo>
                    <a:pt x="5548" y="9335"/>
                    <a:pt x="5072" y="9502"/>
                    <a:pt x="4572" y="9502"/>
                  </a:cubicBezTo>
                  <a:cubicBezTo>
                    <a:pt x="4072" y="9502"/>
                    <a:pt x="3596" y="9335"/>
                    <a:pt x="3203" y="9049"/>
                  </a:cubicBezTo>
                  <a:cubicBezTo>
                    <a:pt x="2846" y="8787"/>
                    <a:pt x="2572" y="8406"/>
                    <a:pt x="2405" y="8013"/>
                  </a:cubicBezTo>
                  <a:lnTo>
                    <a:pt x="2762" y="7906"/>
                  </a:lnTo>
                  <a:cubicBezTo>
                    <a:pt x="2905" y="8252"/>
                    <a:pt x="3119" y="8549"/>
                    <a:pt x="3405" y="8752"/>
                  </a:cubicBezTo>
                  <a:cubicBezTo>
                    <a:pt x="3739" y="9002"/>
                    <a:pt x="4131" y="9144"/>
                    <a:pt x="4548" y="9144"/>
                  </a:cubicBezTo>
                  <a:cubicBezTo>
                    <a:pt x="4822" y="9144"/>
                    <a:pt x="5072" y="9085"/>
                    <a:pt x="5322" y="8978"/>
                  </a:cubicBezTo>
                  <a:cubicBezTo>
                    <a:pt x="5417" y="8942"/>
                    <a:pt x="5441" y="8847"/>
                    <a:pt x="5417" y="8752"/>
                  </a:cubicBezTo>
                  <a:cubicBezTo>
                    <a:pt x="5391" y="8690"/>
                    <a:pt x="5332" y="8654"/>
                    <a:pt x="5265" y="8654"/>
                  </a:cubicBezTo>
                  <a:cubicBezTo>
                    <a:pt x="5241" y="8654"/>
                    <a:pt x="5216" y="8659"/>
                    <a:pt x="5191" y="8668"/>
                  </a:cubicBezTo>
                  <a:cubicBezTo>
                    <a:pt x="4989" y="8752"/>
                    <a:pt x="4774" y="8799"/>
                    <a:pt x="4548" y="8799"/>
                  </a:cubicBezTo>
                  <a:cubicBezTo>
                    <a:pt x="3893" y="8799"/>
                    <a:pt x="3322" y="8394"/>
                    <a:pt x="3084" y="7799"/>
                  </a:cubicBezTo>
                  <a:cubicBezTo>
                    <a:pt x="3334" y="7692"/>
                    <a:pt x="3500" y="7442"/>
                    <a:pt x="3500" y="7180"/>
                  </a:cubicBezTo>
                  <a:lnTo>
                    <a:pt x="3500" y="6787"/>
                  </a:lnTo>
                  <a:cubicBezTo>
                    <a:pt x="3774" y="6918"/>
                    <a:pt x="4072" y="7013"/>
                    <a:pt x="4405" y="7025"/>
                  </a:cubicBezTo>
                  <a:lnTo>
                    <a:pt x="4405" y="7573"/>
                  </a:lnTo>
                  <a:cubicBezTo>
                    <a:pt x="4405" y="7668"/>
                    <a:pt x="4477" y="7740"/>
                    <a:pt x="4560" y="7740"/>
                  </a:cubicBezTo>
                  <a:cubicBezTo>
                    <a:pt x="4655" y="7740"/>
                    <a:pt x="4727" y="7668"/>
                    <a:pt x="4727" y="7573"/>
                  </a:cubicBezTo>
                  <a:lnTo>
                    <a:pt x="4727" y="7001"/>
                  </a:lnTo>
                  <a:cubicBezTo>
                    <a:pt x="5060" y="6978"/>
                    <a:pt x="5358" y="6894"/>
                    <a:pt x="5632" y="6763"/>
                  </a:cubicBezTo>
                  <a:close/>
                  <a:moveTo>
                    <a:pt x="4562" y="0"/>
                  </a:moveTo>
                  <a:cubicBezTo>
                    <a:pt x="4530" y="0"/>
                    <a:pt x="4501" y="12"/>
                    <a:pt x="4477" y="36"/>
                  </a:cubicBezTo>
                  <a:lnTo>
                    <a:pt x="83" y="3025"/>
                  </a:lnTo>
                  <a:cubicBezTo>
                    <a:pt x="24" y="3072"/>
                    <a:pt x="0" y="3144"/>
                    <a:pt x="24" y="3203"/>
                  </a:cubicBezTo>
                  <a:cubicBezTo>
                    <a:pt x="60" y="3263"/>
                    <a:pt x="119" y="3322"/>
                    <a:pt x="191" y="3322"/>
                  </a:cubicBezTo>
                  <a:lnTo>
                    <a:pt x="1786" y="3322"/>
                  </a:lnTo>
                  <a:lnTo>
                    <a:pt x="1786" y="3751"/>
                  </a:lnTo>
                  <a:cubicBezTo>
                    <a:pt x="1584" y="3846"/>
                    <a:pt x="1453" y="4025"/>
                    <a:pt x="1441" y="4227"/>
                  </a:cubicBezTo>
                  <a:cubicBezTo>
                    <a:pt x="1429" y="4394"/>
                    <a:pt x="1488" y="4572"/>
                    <a:pt x="1584" y="4692"/>
                  </a:cubicBezTo>
                  <a:cubicBezTo>
                    <a:pt x="1703" y="4811"/>
                    <a:pt x="1869" y="4882"/>
                    <a:pt x="2036" y="4882"/>
                  </a:cubicBezTo>
                  <a:lnTo>
                    <a:pt x="2155" y="4882"/>
                  </a:lnTo>
                  <a:cubicBezTo>
                    <a:pt x="2238" y="5573"/>
                    <a:pt x="2631" y="6180"/>
                    <a:pt x="3179" y="6549"/>
                  </a:cubicBezTo>
                  <a:lnTo>
                    <a:pt x="3179" y="7132"/>
                  </a:lnTo>
                  <a:cubicBezTo>
                    <a:pt x="3179" y="7299"/>
                    <a:pt x="3072" y="7430"/>
                    <a:pt x="2929" y="7478"/>
                  </a:cubicBezTo>
                  <a:lnTo>
                    <a:pt x="1203" y="7978"/>
                  </a:lnTo>
                  <a:cubicBezTo>
                    <a:pt x="607" y="8156"/>
                    <a:pt x="202" y="8704"/>
                    <a:pt x="202" y="9323"/>
                  </a:cubicBezTo>
                  <a:lnTo>
                    <a:pt x="202" y="11026"/>
                  </a:lnTo>
                  <a:cubicBezTo>
                    <a:pt x="202" y="11121"/>
                    <a:pt x="274" y="11192"/>
                    <a:pt x="369" y="11192"/>
                  </a:cubicBezTo>
                  <a:cubicBezTo>
                    <a:pt x="452" y="11192"/>
                    <a:pt x="536" y="11121"/>
                    <a:pt x="536" y="11026"/>
                  </a:cubicBezTo>
                  <a:lnTo>
                    <a:pt x="536" y="9323"/>
                  </a:lnTo>
                  <a:cubicBezTo>
                    <a:pt x="536" y="8847"/>
                    <a:pt x="845" y="8430"/>
                    <a:pt x="1286" y="8287"/>
                  </a:cubicBezTo>
                  <a:lnTo>
                    <a:pt x="2107" y="8049"/>
                  </a:lnTo>
                  <a:cubicBezTo>
                    <a:pt x="2286" y="8549"/>
                    <a:pt x="2596" y="8966"/>
                    <a:pt x="3012" y="9275"/>
                  </a:cubicBezTo>
                  <a:cubicBezTo>
                    <a:pt x="3429" y="9585"/>
                    <a:pt x="3905" y="9752"/>
                    <a:pt x="4417" y="9776"/>
                  </a:cubicBezTo>
                  <a:lnTo>
                    <a:pt x="4417" y="11026"/>
                  </a:lnTo>
                  <a:cubicBezTo>
                    <a:pt x="4417" y="11121"/>
                    <a:pt x="4489" y="11192"/>
                    <a:pt x="4584" y="11192"/>
                  </a:cubicBezTo>
                  <a:cubicBezTo>
                    <a:pt x="4667" y="11192"/>
                    <a:pt x="4739" y="11121"/>
                    <a:pt x="4739" y="11026"/>
                  </a:cubicBezTo>
                  <a:lnTo>
                    <a:pt x="4739" y="9776"/>
                  </a:lnTo>
                  <a:cubicBezTo>
                    <a:pt x="5263" y="9752"/>
                    <a:pt x="5739" y="9573"/>
                    <a:pt x="6156" y="9252"/>
                  </a:cubicBezTo>
                  <a:cubicBezTo>
                    <a:pt x="6560" y="8942"/>
                    <a:pt x="6870" y="8525"/>
                    <a:pt x="7049" y="8049"/>
                  </a:cubicBezTo>
                  <a:lnTo>
                    <a:pt x="7870" y="8287"/>
                  </a:lnTo>
                  <a:cubicBezTo>
                    <a:pt x="8311" y="8418"/>
                    <a:pt x="8632" y="8835"/>
                    <a:pt x="8632" y="9311"/>
                  </a:cubicBezTo>
                  <a:lnTo>
                    <a:pt x="8632" y="11026"/>
                  </a:lnTo>
                  <a:cubicBezTo>
                    <a:pt x="8632" y="11121"/>
                    <a:pt x="8703" y="11192"/>
                    <a:pt x="8787" y="11192"/>
                  </a:cubicBezTo>
                  <a:cubicBezTo>
                    <a:pt x="8882" y="11192"/>
                    <a:pt x="8954" y="11121"/>
                    <a:pt x="8954" y="11026"/>
                  </a:cubicBezTo>
                  <a:lnTo>
                    <a:pt x="8954" y="9311"/>
                  </a:lnTo>
                  <a:cubicBezTo>
                    <a:pt x="8954" y="8704"/>
                    <a:pt x="8537" y="8156"/>
                    <a:pt x="7953" y="7978"/>
                  </a:cubicBezTo>
                  <a:lnTo>
                    <a:pt x="6227" y="7466"/>
                  </a:lnTo>
                  <a:cubicBezTo>
                    <a:pt x="6084" y="7430"/>
                    <a:pt x="5977" y="7275"/>
                    <a:pt x="5977" y="7132"/>
                  </a:cubicBezTo>
                  <a:lnTo>
                    <a:pt x="5977" y="6549"/>
                  </a:lnTo>
                  <a:cubicBezTo>
                    <a:pt x="6525" y="6156"/>
                    <a:pt x="6918" y="5561"/>
                    <a:pt x="7001" y="4882"/>
                  </a:cubicBezTo>
                  <a:lnTo>
                    <a:pt x="7108" y="4882"/>
                  </a:lnTo>
                  <a:cubicBezTo>
                    <a:pt x="7441" y="4882"/>
                    <a:pt x="7703" y="4644"/>
                    <a:pt x="7739" y="4346"/>
                  </a:cubicBezTo>
                  <a:cubicBezTo>
                    <a:pt x="7751" y="4180"/>
                    <a:pt x="7691" y="4001"/>
                    <a:pt x="7584" y="3882"/>
                  </a:cubicBezTo>
                  <a:cubicBezTo>
                    <a:pt x="7525" y="3822"/>
                    <a:pt x="7465" y="3775"/>
                    <a:pt x="7394" y="3739"/>
                  </a:cubicBezTo>
                  <a:lnTo>
                    <a:pt x="7394" y="3299"/>
                  </a:lnTo>
                  <a:lnTo>
                    <a:pt x="8989" y="3299"/>
                  </a:lnTo>
                  <a:cubicBezTo>
                    <a:pt x="9061" y="3299"/>
                    <a:pt x="9120" y="3263"/>
                    <a:pt x="9144" y="3179"/>
                  </a:cubicBezTo>
                  <a:cubicBezTo>
                    <a:pt x="9132" y="3132"/>
                    <a:pt x="9108" y="3048"/>
                    <a:pt x="9049" y="3025"/>
                  </a:cubicBezTo>
                  <a:lnTo>
                    <a:pt x="4655" y="36"/>
                  </a:lnTo>
                  <a:cubicBezTo>
                    <a:pt x="4626" y="12"/>
                    <a:pt x="4593" y="0"/>
                    <a:pt x="45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2" name="Google Shape;14502;p89"/>
            <p:cNvSpPr/>
            <p:nvPr/>
          </p:nvSpPr>
          <p:spPr>
            <a:xfrm>
              <a:off x="6792372" y="1655984"/>
              <a:ext cx="76222" cy="38143"/>
            </a:xfrm>
            <a:custGeom>
              <a:avLst/>
              <a:gdLst/>
              <a:ahLst/>
              <a:cxnLst/>
              <a:rect l="l" t="t" r="r" b="b"/>
              <a:pathLst>
                <a:path w="2406" h="1204" extrusionOk="0">
                  <a:moveTo>
                    <a:pt x="989" y="334"/>
                  </a:moveTo>
                  <a:cubicBezTo>
                    <a:pt x="917" y="441"/>
                    <a:pt x="798" y="537"/>
                    <a:pt x="667" y="537"/>
                  </a:cubicBezTo>
                  <a:lnTo>
                    <a:pt x="334" y="537"/>
                  </a:lnTo>
                  <a:cubicBezTo>
                    <a:pt x="393" y="417"/>
                    <a:pt x="512" y="334"/>
                    <a:pt x="667" y="334"/>
                  </a:cubicBezTo>
                  <a:close/>
                  <a:moveTo>
                    <a:pt x="1727" y="334"/>
                  </a:moveTo>
                  <a:cubicBezTo>
                    <a:pt x="1858" y="334"/>
                    <a:pt x="1989" y="417"/>
                    <a:pt x="2048" y="537"/>
                  </a:cubicBezTo>
                  <a:lnTo>
                    <a:pt x="1727" y="537"/>
                  </a:lnTo>
                  <a:cubicBezTo>
                    <a:pt x="1584" y="537"/>
                    <a:pt x="1453" y="453"/>
                    <a:pt x="1393" y="334"/>
                  </a:cubicBezTo>
                  <a:close/>
                  <a:moveTo>
                    <a:pt x="679" y="1"/>
                  </a:moveTo>
                  <a:cubicBezTo>
                    <a:pt x="298" y="1"/>
                    <a:pt x="0" y="310"/>
                    <a:pt x="0" y="679"/>
                  </a:cubicBezTo>
                  <a:lnTo>
                    <a:pt x="0" y="1037"/>
                  </a:lnTo>
                  <a:cubicBezTo>
                    <a:pt x="0" y="1132"/>
                    <a:pt x="72" y="1203"/>
                    <a:pt x="155" y="1203"/>
                  </a:cubicBezTo>
                  <a:cubicBezTo>
                    <a:pt x="250" y="1203"/>
                    <a:pt x="322" y="1132"/>
                    <a:pt x="322" y="1037"/>
                  </a:cubicBezTo>
                  <a:lnTo>
                    <a:pt x="322" y="846"/>
                  </a:lnTo>
                  <a:lnTo>
                    <a:pt x="679" y="846"/>
                  </a:lnTo>
                  <a:cubicBezTo>
                    <a:pt x="893" y="846"/>
                    <a:pt x="1084" y="751"/>
                    <a:pt x="1203" y="608"/>
                  </a:cubicBezTo>
                  <a:cubicBezTo>
                    <a:pt x="1334" y="751"/>
                    <a:pt x="1512" y="846"/>
                    <a:pt x="1727" y="846"/>
                  </a:cubicBezTo>
                  <a:lnTo>
                    <a:pt x="2084" y="846"/>
                  </a:lnTo>
                  <a:lnTo>
                    <a:pt x="2084" y="1037"/>
                  </a:lnTo>
                  <a:cubicBezTo>
                    <a:pt x="2084" y="1132"/>
                    <a:pt x="2155" y="1203"/>
                    <a:pt x="2239" y="1203"/>
                  </a:cubicBezTo>
                  <a:cubicBezTo>
                    <a:pt x="2334" y="1203"/>
                    <a:pt x="2405" y="1132"/>
                    <a:pt x="2405" y="1037"/>
                  </a:cubicBezTo>
                  <a:lnTo>
                    <a:pt x="2405" y="679"/>
                  </a:lnTo>
                  <a:cubicBezTo>
                    <a:pt x="2405" y="310"/>
                    <a:pt x="2096"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3" name="Google Shape;14503;p89"/>
            <p:cNvSpPr/>
            <p:nvPr/>
          </p:nvSpPr>
          <p:spPr>
            <a:xfrm>
              <a:off x="6785593" y="1622815"/>
              <a:ext cx="21891" cy="10581"/>
            </a:xfrm>
            <a:custGeom>
              <a:avLst/>
              <a:gdLst/>
              <a:ahLst/>
              <a:cxnLst/>
              <a:rect l="l" t="t" r="r" b="b"/>
              <a:pathLst>
                <a:path w="691" h="334" extrusionOk="0">
                  <a:moveTo>
                    <a:pt x="167" y="0"/>
                  </a:moveTo>
                  <a:cubicBezTo>
                    <a:pt x="72" y="0"/>
                    <a:pt x="0" y="71"/>
                    <a:pt x="0" y="167"/>
                  </a:cubicBezTo>
                  <a:cubicBezTo>
                    <a:pt x="0" y="250"/>
                    <a:pt x="72" y="333"/>
                    <a:pt x="167" y="333"/>
                  </a:cubicBezTo>
                  <a:lnTo>
                    <a:pt x="524" y="333"/>
                  </a:lnTo>
                  <a:cubicBezTo>
                    <a:pt x="607" y="333"/>
                    <a:pt x="679" y="250"/>
                    <a:pt x="679" y="167"/>
                  </a:cubicBezTo>
                  <a:cubicBezTo>
                    <a:pt x="691" y="71"/>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4" name="Google Shape;14504;p89"/>
            <p:cNvSpPr/>
            <p:nvPr/>
          </p:nvSpPr>
          <p:spPr>
            <a:xfrm>
              <a:off x="6852723" y="1622815"/>
              <a:ext cx="21542" cy="10581"/>
            </a:xfrm>
            <a:custGeom>
              <a:avLst/>
              <a:gdLst/>
              <a:ahLst/>
              <a:cxnLst/>
              <a:rect l="l" t="t" r="r" b="b"/>
              <a:pathLst>
                <a:path w="680" h="334" extrusionOk="0">
                  <a:moveTo>
                    <a:pt x="155" y="0"/>
                  </a:moveTo>
                  <a:cubicBezTo>
                    <a:pt x="72" y="0"/>
                    <a:pt x="0" y="71"/>
                    <a:pt x="0" y="167"/>
                  </a:cubicBezTo>
                  <a:cubicBezTo>
                    <a:pt x="0" y="250"/>
                    <a:pt x="72" y="333"/>
                    <a:pt x="155" y="333"/>
                  </a:cubicBezTo>
                  <a:lnTo>
                    <a:pt x="512" y="333"/>
                  </a:lnTo>
                  <a:cubicBezTo>
                    <a:pt x="608" y="333"/>
                    <a:pt x="679" y="250"/>
                    <a:pt x="679" y="167"/>
                  </a:cubicBezTo>
                  <a:cubicBezTo>
                    <a:pt x="679" y="71"/>
                    <a:pt x="608"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05" name="Google Shape;14505;p89"/>
          <p:cNvGrpSpPr/>
          <p:nvPr/>
        </p:nvGrpSpPr>
        <p:grpSpPr>
          <a:xfrm>
            <a:off x="6200938" y="1325194"/>
            <a:ext cx="322154" cy="355355"/>
            <a:chOff x="6200938" y="1500594"/>
            <a:chExt cx="322154" cy="355355"/>
          </a:xfrm>
        </p:grpSpPr>
        <p:sp>
          <p:nvSpPr>
            <p:cNvPr id="14506" name="Google Shape;14506;p89"/>
            <p:cNvSpPr/>
            <p:nvPr/>
          </p:nvSpPr>
          <p:spPr>
            <a:xfrm>
              <a:off x="6325789" y="1605835"/>
              <a:ext cx="10581" cy="16252"/>
            </a:xfrm>
            <a:custGeom>
              <a:avLst/>
              <a:gdLst/>
              <a:ahLst/>
              <a:cxnLst/>
              <a:rect l="l" t="t" r="r" b="b"/>
              <a:pathLst>
                <a:path w="334" h="513" extrusionOk="0">
                  <a:moveTo>
                    <a:pt x="167" y="0"/>
                  </a:moveTo>
                  <a:cubicBezTo>
                    <a:pt x="84" y="0"/>
                    <a:pt x="0" y="72"/>
                    <a:pt x="0" y="167"/>
                  </a:cubicBezTo>
                  <a:lnTo>
                    <a:pt x="0" y="346"/>
                  </a:lnTo>
                  <a:cubicBezTo>
                    <a:pt x="0" y="429"/>
                    <a:pt x="84" y="512"/>
                    <a:pt x="167" y="512"/>
                  </a:cubicBezTo>
                  <a:cubicBezTo>
                    <a:pt x="262" y="512"/>
                    <a:pt x="334" y="429"/>
                    <a:pt x="334" y="346"/>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7" name="Google Shape;14507;p89"/>
            <p:cNvSpPr/>
            <p:nvPr/>
          </p:nvSpPr>
          <p:spPr>
            <a:xfrm>
              <a:off x="6387280" y="1605835"/>
              <a:ext cx="10201" cy="16252"/>
            </a:xfrm>
            <a:custGeom>
              <a:avLst/>
              <a:gdLst/>
              <a:ahLst/>
              <a:cxnLst/>
              <a:rect l="l" t="t" r="r" b="b"/>
              <a:pathLst>
                <a:path w="322" h="513" extrusionOk="0">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8" name="Google Shape;14508;p89"/>
            <p:cNvSpPr/>
            <p:nvPr/>
          </p:nvSpPr>
          <p:spPr>
            <a:xfrm>
              <a:off x="6345779" y="1650725"/>
              <a:ext cx="32472" cy="10201"/>
            </a:xfrm>
            <a:custGeom>
              <a:avLst/>
              <a:gdLst/>
              <a:ahLst/>
              <a:cxnLst/>
              <a:rect l="l" t="t" r="r" b="b"/>
              <a:pathLst>
                <a:path w="1025" h="322" extrusionOk="0">
                  <a:moveTo>
                    <a:pt x="167" y="0"/>
                  </a:moveTo>
                  <a:cubicBezTo>
                    <a:pt x="72" y="0"/>
                    <a:pt x="0" y="72"/>
                    <a:pt x="0" y="167"/>
                  </a:cubicBezTo>
                  <a:cubicBezTo>
                    <a:pt x="0" y="250"/>
                    <a:pt x="72" y="322"/>
                    <a:pt x="167" y="322"/>
                  </a:cubicBezTo>
                  <a:lnTo>
                    <a:pt x="858" y="322"/>
                  </a:lnTo>
                  <a:cubicBezTo>
                    <a:pt x="953" y="322"/>
                    <a:pt x="1024" y="250"/>
                    <a:pt x="1024" y="167"/>
                  </a:cubicBezTo>
                  <a:cubicBezTo>
                    <a:pt x="1024" y="72"/>
                    <a:pt x="953" y="0"/>
                    <a:pt x="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9" name="Google Shape;14509;p89"/>
            <p:cNvSpPr/>
            <p:nvPr/>
          </p:nvSpPr>
          <p:spPr>
            <a:xfrm>
              <a:off x="6200938" y="1500594"/>
              <a:ext cx="322154" cy="355355"/>
            </a:xfrm>
            <a:custGeom>
              <a:avLst/>
              <a:gdLst/>
              <a:ahLst/>
              <a:cxnLst/>
              <a:rect l="l" t="t" r="r" b="b"/>
              <a:pathLst>
                <a:path w="10169" h="11217" extrusionOk="0">
                  <a:moveTo>
                    <a:pt x="5072" y="322"/>
                  </a:moveTo>
                  <a:cubicBezTo>
                    <a:pt x="5251" y="322"/>
                    <a:pt x="5442" y="334"/>
                    <a:pt x="5608" y="381"/>
                  </a:cubicBezTo>
                  <a:lnTo>
                    <a:pt x="5608" y="1727"/>
                  </a:lnTo>
                  <a:cubicBezTo>
                    <a:pt x="5608" y="1822"/>
                    <a:pt x="5680" y="1893"/>
                    <a:pt x="5775" y="1893"/>
                  </a:cubicBezTo>
                  <a:cubicBezTo>
                    <a:pt x="5858" y="1893"/>
                    <a:pt x="5942" y="1822"/>
                    <a:pt x="5942" y="1727"/>
                  </a:cubicBezTo>
                  <a:lnTo>
                    <a:pt x="5942" y="465"/>
                  </a:lnTo>
                  <a:cubicBezTo>
                    <a:pt x="6835" y="798"/>
                    <a:pt x="7466" y="1632"/>
                    <a:pt x="7525" y="2608"/>
                  </a:cubicBezTo>
                  <a:lnTo>
                    <a:pt x="5942" y="2608"/>
                  </a:lnTo>
                  <a:lnTo>
                    <a:pt x="5942" y="2417"/>
                  </a:lnTo>
                  <a:cubicBezTo>
                    <a:pt x="5942" y="2322"/>
                    <a:pt x="5858" y="2251"/>
                    <a:pt x="5775" y="2251"/>
                  </a:cubicBezTo>
                  <a:cubicBezTo>
                    <a:pt x="5680" y="2251"/>
                    <a:pt x="5608" y="2322"/>
                    <a:pt x="5608" y="2417"/>
                  </a:cubicBezTo>
                  <a:lnTo>
                    <a:pt x="5608" y="2608"/>
                  </a:lnTo>
                  <a:lnTo>
                    <a:pt x="4537" y="2608"/>
                  </a:lnTo>
                  <a:lnTo>
                    <a:pt x="4537" y="381"/>
                  </a:lnTo>
                  <a:cubicBezTo>
                    <a:pt x="4715" y="334"/>
                    <a:pt x="4894" y="322"/>
                    <a:pt x="5072" y="322"/>
                  </a:cubicBezTo>
                  <a:close/>
                  <a:moveTo>
                    <a:pt x="4215" y="477"/>
                  </a:moveTo>
                  <a:lnTo>
                    <a:pt x="4215" y="2620"/>
                  </a:lnTo>
                  <a:lnTo>
                    <a:pt x="2620" y="2620"/>
                  </a:lnTo>
                  <a:cubicBezTo>
                    <a:pt x="2679" y="1643"/>
                    <a:pt x="3322" y="810"/>
                    <a:pt x="4215" y="477"/>
                  </a:cubicBezTo>
                  <a:close/>
                  <a:moveTo>
                    <a:pt x="7204" y="2941"/>
                  </a:moveTo>
                  <a:lnTo>
                    <a:pt x="7204" y="4013"/>
                  </a:lnTo>
                  <a:cubicBezTo>
                    <a:pt x="7204" y="4072"/>
                    <a:pt x="7204" y="4132"/>
                    <a:pt x="7192" y="4203"/>
                  </a:cubicBezTo>
                  <a:lnTo>
                    <a:pt x="2965" y="4203"/>
                  </a:lnTo>
                  <a:cubicBezTo>
                    <a:pt x="2965" y="4144"/>
                    <a:pt x="2953" y="4084"/>
                    <a:pt x="2953" y="4013"/>
                  </a:cubicBezTo>
                  <a:lnTo>
                    <a:pt x="2953" y="3656"/>
                  </a:lnTo>
                  <a:cubicBezTo>
                    <a:pt x="2953" y="3560"/>
                    <a:pt x="2870" y="3489"/>
                    <a:pt x="2786" y="3489"/>
                  </a:cubicBezTo>
                  <a:cubicBezTo>
                    <a:pt x="2691" y="3489"/>
                    <a:pt x="2620" y="3560"/>
                    <a:pt x="2620" y="3656"/>
                  </a:cubicBezTo>
                  <a:lnTo>
                    <a:pt x="2620" y="4013"/>
                  </a:lnTo>
                  <a:lnTo>
                    <a:pt x="2620" y="4203"/>
                  </a:lnTo>
                  <a:lnTo>
                    <a:pt x="2441" y="4203"/>
                  </a:lnTo>
                  <a:cubicBezTo>
                    <a:pt x="2334" y="4203"/>
                    <a:pt x="2251" y="4108"/>
                    <a:pt x="2251" y="4013"/>
                  </a:cubicBezTo>
                  <a:lnTo>
                    <a:pt x="2251" y="3132"/>
                  </a:lnTo>
                  <a:cubicBezTo>
                    <a:pt x="2251" y="3025"/>
                    <a:pt x="2334" y="2941"/>
                    <a:pt x="2441" y="2941"/>
                  </a:cubicBezTo>
                  <a:lnTo>
                    <a:pt x="2632" y="2941"/>
                  </a:lnTo>
                  <a:lnTo>
                    <a:pt x="2632" y="2953"/>
                  </a:lnTo>
                  <a:cubicBezTo>
                    <a:pt x="2632" y="3036"/>
                    <a:pt x="2715" y="3120"/>
                    <a:pt x="2798" y="3120"/>
                  </a:cubicBezTo>
                  <a:cubicBezTo>
                    <a:pt x="2882" y="3120"/>
                    <a:pt x="2965" y="3036"/>
                    <a:pt x="2965" y="2953"/>
                  </a:cubicBezTo>
                  <a:lnTo>
                    <a:pt x="2965" y="2941"/>
                  </a:lnTo>
                  <a:close/>
                  <a:moveTo>
                    <a:pt x="7692" y="2953"/>
                  </a:moveTo>
                  <a:cubicBezTo>
                    <a:pt x="7811" y="2953"/>
                    <a:pt x="7894" y="3036"/>
                    <a:pt x="7894" y="3144"/>
                  </a:cubicBezTo>
                  <a:lnTo>
                    <a:pt x="7894" y="4025"/>
                  </a:lnTo>
                  <a:cubicBezTo>
                    <a:pt x="7894" y="4120"/>
                    <a:pt x="7799" y="4215"/>
                    <a:pt x="7692" y="4215"/>
                  </a:cubicBezTo>
                  <a:lnTo>
                    <a:pt x="7501" y="4215"/>
                  </a:lnTo>
                  <a:lnTo>
                    <a:pt x="7501" y="4025"/>
                  </a:lnTo>
                  <a:lnTo>
                    <a:pt x="7501" y="2953"/>
                  </a:lnTo>
                  <a:close/>
                  <a:moveTo>
                    <a:pt x="7513" y="4513"/>
                  </a:moveTo>
                  <a:lnTo>
                    <a:pt x="7418" y="5096"/>
                  </a:lnTo>
                  <a:cubicBezTo>
                    <a:pt x="7394" y="5180"/>
                    <a:pt x="7323" y="5239"/>
                    <a:pt x="7239" y="5239"/>
                  </a:cubicBezTo>
                  <a:lnTo>
                    <a:pt x="7192" y="5239"/>
                  </a:lnTo>
                  <a:cubicBezTo>
                    <a:pt x="7323" y="5025"/>
                    <a:pt x="7418" y="4763"/>
                    <a:pt x="7478" y="4513"/>
                  </a:cubicBezTo>
                  <a:close/>
                  <a:moveTo>
                    <a:pt x="3691" y="4525"/>
                  </a:moveTo>
                  <a:lnTo>
                    <a:pt x="3822" y="5263"/>
                  </a:lnTo>
                  <a:lnTo>
                    <a:pt x="3346" y="5263"/>
                  </a:lnTo>
                  <a:cubicBezTo>
                    <a:pt x="3203" y="5037"/>
                    <a:pt x="3084" y="4799"/>
                    <a:pt x="3013" y="4525"/>
                  </a:cubicBezTo>
                  <a:close/>
                  <a:moveTo>
                    <a:pt x="6108" y="4525"/>
                  </a:moveTo>
                  <a:lnTo>
                    <a:pt x="5965" y="5263"/>
                  </a:lnTo>
                  <a:lnTo>
                    <a:pt x="4168" y="5263"/>
                  </a:lnTo>
                  <a:lnTo>
                    <a:pt x="4037" y="4525"/>
                  </a:lnTo>
                  <a:close/>
                  <a:moveTo>
                    <a:pt x="7144" y="4525"/>
                  </a:moveTo>
                  <a:cubicBezTo>
                    <a:pt x="7073" y="4787"/>
                    <a:pt x="6966" y="5025"/>
                    <a:pt x="6823" y="5227"/>
                  </a:cubicBezTo>
                  <a:cubicBezTo>
                    <a:pt x="6823" y="5239"/>
                    <a:pt x="6799" y="5239"/>
                    <a:pt x="6799" y="5263"/>
                  </a:cubicBezTo>
                  <a:lnTo>
                    <a:pt x="6323" y="5263"/>
                  </a:lnTo>
                  <a:lnTo>
                    <a:pt x="6465" y="4525"/>
                  </a:lnTo>
                  <a:close/>
                  <a:moveTo>
                    <a:pt x="2691" y="4549"/>
                  </a:moveTo>
                  <a:cubicBezTo>
                    <a:pt x="2751" y="4799"/>
                    <a:pt x="2846" y="5049"/>
                    <a:pt x="2977" y="5275"/>
                  </a:cubicBezTo>
                  <a:lnTo>
                    <a:pt x="2917" y="5275"/>
                  </a:lnTo>
                  <a:lnTo>
                    <a:pt x="2917" y="5263"/>
                  </a:lnTo>
                  <a:cubicBezTo>
                    <a:pt x="2834" y="5263"/>
                    <a:pt x="2751" y="5203"/>
                    <a:pt x="2739" y="5108"/>
                  </a:cubicBezTo>
                  <a:lnTo>
                    <a:pt x="2655" y="4549"/>
                  </a:lnTo>
                  <a:close/>
                  <a:moveTo>
                    <a:pt x="3906" y="5584"/>
                  </a:moveTo>
                  <a:lnTo>
                    <a:pt x="3941" y="5811"/>
                  </a:lnTo>
                  <a:cubicBezTo>
                    <a:pt x="3846" y="5751"/>
                    <a:pt x="3739" y="5680"/>
                    <a:pt x="3644" y="5584"/>
                  </a:cubicBezTo>
                  <a:close/>
                  <a:moveTo>
                    <a:pt x="6501" y="5584"/>
                  </a:moveTo>
                  <a:cubicBezTo>
                    <a:pt x="6418" y="5680"/>
                    <a:pt x="6311" y="5739"/>
                    <a:pt x="6204" y="5811"/>
                  </a:cubicBezTo>
                  <a:lnTo>
                    <a:pt x="6251" y="5584"/>
                  </a:lnTo>
                  <a:close/>
                  <a:moveTo>
                    <a:pt x="5906" y="5584"/>
                  </a:moveTo>
                  <a:lnTo>
                    <a:pt x="5870" y="5834"/>
                  </a:lnTo>
                  <a:cubicBezTo>
                    <a:pt x="5834" y="6013"/>
                    <a:pt x="5692" y="6132"/>
                    <a:pt x="5513" y="6132"/>
                  </a:cubicBezTo>
                  <a:lnTo>
                    <a:pt x="4632" y="6132"/>
                  </a:lnTo>
                  <a:cubicBezTo>
                    <a:pt x="4453" y="6132"/>
                    <a:pt x="4299" y="6013"/>
                    <a:pt x="4275" y="5834"/>
                  </a:cubicBezTo>
                  <a:lnTo>
                    <a:pt x="4227" y="5584"/>
                  </a:lnTo>
                  <a:close/>
                  <a:moveTo>
                    <a:pt x="6132" y="6204"/>
                  </a:moveTo>
                  <a:lnTo>
                    <a:pt x="6132" y="6775"/>
                  </a:lnTo>
                  <a:cubicBezTo>
                    <a:pt x="6132" y="7073"/>
                    <a:pt x="6346" y="7358"/>
                    <a:pt x="6620" y="7442"/>
                  </a:cubicBezTo>
                  <a:lnTo>
                    <a:pt x="6704" y="7466"/>
                  </a:lnTo>
                  <a:cubicBezTo>
                    <a:pt x="6406" y="7859"/>
                    <a:pt x="5870" y="8442"/>
                    <a:pt x="5072" y="8751"/>
                  </a:cubicBezTo>
                  <a:cubicBezTo>
                    <a:pt x="4287" y="8442"/>
                    <a:pt x="3751" y="7859"/>
                    <a:pt x="3441" y="7466"/>
                  </a:cubicBezTo>
                  <a:lnTo>
                    <a:pt x="3513" y="7442"/>
                  </a:lnTo>
                  <a:cubicBezTo>
                    <a:pt x="3810" y="7358"/>
                    <a:pt x="4001" y="7085"/>
                    <a:pt x="4001" y="6775"/>
                  </a:cubicBezTo>
                  <a:lnTo>
                    <a:pt x="4001" y="6204"/>
                  </a:lnTo>
                  <a:cubicBezTo>
                    <a:pt x="4049" y="6239"/>
                    <a:pt x="4108" y="6251"/>
                    <a:pt x="4168" y="6287"/>
                  </a:cubicBezTo>
                  <a:lnTo>
                    <a:pt x="4179" y="6287"/>
                  </a:lnTo>
                  <a:cubicBezTo>
                    <a:pt x="4299" y="6382"/>
                    <a:pt x="4465" y="6454"/>
                    <a:pt x="4632" y="6454"/>
                  </a:cubicBezTo>
                  <a:lnTo>
                    <a:pt x="5513" y="6454"/>
                  </a:lnTo>
                  <a:cubicBezTo>
                    <a:pt x="5668" y="6454"/>
                    <a:pt x="5834" y="6394"/>
                    <a:pt x="5954" y="6287"/>
                  </a:cubicBezTo>
                  <a:cubicBezTo>
                    <a:pt x="6013" y="6251"/>
                    <a:pt x="6073" y="6239"/>
                    <a:pt x="6132" y="6204"/>
                  </a:cubicBezTo>
                  <a:close/>
                  <a:moveTo>
                    <a:pt x="8942" y="6632"/>
                  </a:moveTo>
                  <a:cubicBezTo>
                    <a:pt x="9442" y="6632"/>
                    <a:pt x="9835" y="7025"/>
                    <a:pt x="9835" y="7525"/>
                  </a:cubicBezTo>
                  <a:lnTo>
                    <a:pt x="9835" y="8751"/>
                  </a:lnTo>
                  <a:lnTo>
                    <a:pt x="9823" y="8751"/>
                  </a:lnTo>
                  <a:cubicBezTo>
                    <a:pt x="9823" y="9049"/>
                    <a:pt x="9585" y="9287"/>
                    <a:pt x="9287" y="9287"/>
                  </a:cubicBezTo>
                  <a:lnTo>
                    <a:pt x="8049" y="9287"/>
                  </a:lnTo>
                  <a:lnTo>
                    <a:pt x="8049" y="7061"/>
                  </a:lnTo>
                  <a:cubicBezTo>
                    <a:pt x="8109" y="7025"/>
                    <a:pt x="8168" y="7001"/>
                    <a:pt x="8216" y="6954"/>
                  </a:cubicBezTo>
                  <a:lnTo>
                    <a:pt x="8454" y="6775"/>
                  </a:lnTo>
                  <a:cubicBezTo>
                    <a:pt x="8573" y="6692"/>
                    <a:pt x="8716" y="6632"/>
                    <a:pt x="8882" y="6632"/>
                  </a:cubicBezTo>
                  <a:close/>
                  <a:moveTo>
                    <a:pt x="5072" y="0"/>
                  </a:moveTo>
                  <a:cubicBezTo>
                    <a:pt x="3572" y="0"/>
                    <a:pt x="2358" y="1179"/>
                    <a:pt x="2274" y="2667"/>
                  </a:cubicBezTo>
                  <a:cubicBezTo>
                    <a:pt x="2072" y="2739"/>
                    <a:pt x="1917" y="2929"/>
                    <a:pt x="1917" y="3156"/>
                  </a:cubicBezTo>
                  <a:lnTo>
                    <a:pt x="1917" y="4037"/>
                  </a:lnTo>
                  <a:cubicBezTo>
                    <a:pt x="1917" y="4275"/>
                    <a:pt x="2084" y="4465"/>
                    <a:pt x="2298" y="4525"/>
                  </a:cubicBezTo>
                  <a:lnTo>
                    <a:pt x="2394" y="5168"/>
                  </a:lnTo>
                  <a:cubicBezTo>
                    <a:pt x="2441" y="5418"/>
                    <a:pt x="2655" y="5596"/>
                    <a:pt x="2906" y="5596"/>
                  </a:cubicBezTo>
                  <a:lnTo>
                    <a:pt x="3191" y="5596"/>
                  </a:lnTo>
                  <a:cubicBezTo>
                    <a:pt x="3334" y="5763"/>
                    <a:pt x="3489" y="5906"/>
                    <a:pt x="3679" y="6049"/>
                  </a:cubicBezTo>
                  <a:lnTo>
                    <a:pt x="3679" y="6799"/>
                  </a:lnTo>
                  <a:cubicBezTo>
                    <a:pt x="3679" y="6966"/>
                    <a:pt x="3572" y="7097"/>
                    <a:pt x="3429" y="7144"/>
                  </a:cubicBezTo>
                  <a:lnTo>
                    <a:pt x="3263" y="7192"/>
                  </a:lnTo>
                  <a:cubicBezTo>
                    <a:pt x="3203" y="7097"/>
                    <a:pt x="3167" y="7049"/>
                    <a:pt x="3167" y="7025"/>
                  </a:cubicBezTo>
                  <a:cubicBezTo>
                    <a:pt x="3108" y="6906"/>
                    <a:pt x="2989" y="6846"/>
                    <a:pt x="2870" y="6846"/>
                  </a:cubicBezTo>
                  <a:lnTo>
                    <a:pt x="2572" y="6846"/>
                  </a:lnTo>
                  <a:cubicBezTo>
                    <a:pt x="2429" y="6846"/>
                    <a:pt x="2263" y="6799"/>
                    <a:pt x="2144" y="6704"/>
                  </a:cubicBezTo>
                  <a:lnTo>
                    <a:pt x="1905" y="6525"/>
                  </a:lnTo>
                  <a:cubicBezTo>
                    <a:pt x="1727" y="6394"/>
                    <a:pt x="1501" y="6311"/>
                    <a:pt x="1286" y="6311"/>
                  </a:cubicBezTo>
                  <a:lnTo>
                    <a:pt x="1227" y="6311"/>
                  </a:lnTo>
                  <a:cubicBezTo>
                    <a:pt x="548" y="6311"/>
                    <a:pt x="0" y="6870"/>
                    <a:pt x="0" y="7537"/>
                  </a:cubicBezTo>
                  <a:lnTo>
                    <a:pt x="0" y="8775"/>
                  </a:lnTo>
                  <a:cubicBezTo>
                    <a:pt x="0" y="9192"/>
                    <a:pt x="298" y="9549"/>
                    <a:pt x="703" y="9621"/>
                  </a:cubicBezTo>
                  <a:lnTo>
                    <a:pt x="703" y="11049"/>
                  </a:lnTo>
                  <a:cubicBezTo>
                    <a:pt x="703" y="11133"/>
                    <a:pt x="774" y="11216"/>
                    <a:pt x="870" y="11216"/>
                  </a:cubicBezTo>
                  <a:cubicBezTo>
                    <a:pt x="953" y="11216"/>
                    <a:pt x="1024" y="11133"/>
                    <a:pt x="1024" y="11049"/>
                  </a:cubicBezTo>
                  <a:lnTo>
                    <a:pt x="1024" y="9633"/>
                  </a:lnTo>
                  <a:lnTo>
                    <a:pt x="2096" y="9633"/>
                  </a:lnTo>
                  <a:lnTo>
                    <a:pt x="2096" y="11049"/>
                  </a:lnTo>
                  <a:cubicBezTo>
                    <a:pt x="2096" y="11133"/>
                    <a:pt x="2179" y="11216"/>
                    <a:pt x="2263" y="11216"/>
                  </a:cubicBezTo>
                  <a:cubicBezTo>
                    <a:pt x="2358" y="11216"/>
                    <a:pt x="2429" y="11133"/>
                    <a:pt x="2429" y="11049"/>
                  </a:cubicBezTo>
                  <a:lnTo>
                    <a:pt x="2429" y="9109"/>
                  </a:lnTo>
                  <a:cubicBezTo>
                    <a:pt x="2429" y="9025"/>
                    <a:pt x="2358" y="8954"/>
                    <a:pt x="2263" y="8954"/>
                  </a:cubicBezTo>
                  <a:cubicBezTo>
                    <a:pt x="2179" y="8954"/>
                    <a:pt x="2096" y="9025"/>
                    <a:pt x="2096" y="9109"/>
                  </a:cubicBezTo>
                  <a:lnTo>
                    <a:pt x="2096" y="9311"/>
                  </a:lnTo>
                  <a:lnTo>
                    <a:pt x="870" y="9311"/>
                  </a:lnTo>
                  <a:cubicBezTo>
                    <a:pt x="572" y="9311"/>
                    <a:pt x="334" y="9073"/>
                    <a:pt x="334" y="8775"/>
                  </a:cubicBezTo>
                  <a:lnTo>
                    <a:pt x="334" y="7537"/>
                  </a:lnTo>
                  <a:cubicBezTo>
                    <a:pt x="334" y="7049"/>
                    <a:pt x="727" y="6644"/>
                    <a:pt x="1227" y="6644"/>
                  </a:cubicBezTo>
                  <a:lnTo>
                    <a:pt x="1286" y="6644"/>
                  </a:lnTo>
                  <a:cubicBezTo>
                    <a:pt x="1429" y="6644"/>
                    <a:pt x="1596" y="6692"/>
                    <a:pt x="1715" y="6787"/>
                  </a:cubicBezTo>
                  <a:lnTo>
                    <a:pt x="1953" y="6966"/>
                  </a:lnTo>
                  <a:cubicBezTo>
                    <a:pt x="2013" y="7013"/>
                    <a:pt x="2060" y="7049"/>
                    <a:pt x="2120" y="7073"/>
                  </a:cubicBezTo>
                  <a:lnTo>
                    <a:pt x="2120" y="8418"/>
                  </a:lnTo>
                  <a:cubicBezTo>
                    <a:pt x="2120" y="8501"/>
                    <a:pt x="2191" y="8573"/>
                    <a:pt x="2274" y="8573"/>
                  </a:cubicBezTo>
                  <a:cubicBezTo>
                    <a:pt x="2370" y="8573"/>
                    <a:pt x="2441" y="8501"/>
                    <a:pt x="2441" y="8418"/>
                  </a:cubicBezTo>
                  <a:lnTo>
                    <a:pt x="2441" y="7168"/>
                  </a:lnTo>
                  <a:cubicBezTo>
                    <a:pt x="2489" y="7168"/>
                    <a:pt x="2536" y="7180"/>
                    <a:pt x="2572" y="7180"/>
                  </a:cubicBezTo>
                  <a:lnTo>
                    <a:pt x="2894" y="7180"/>
                  </a:lnTo>
                  <a:cubicBezTo>
                    <a:pt x="2917" y="7239"/>
                    <a:pt x="3608" y="8549"/>
                    <a:pt x="5037" y="9097"/>
                  </a:cubicBezTo>
                  <a:cubicBezTo>
                    <a:pt x="5055" y="9103"/>
                    <a:pt x="5072" y="9106"/>
                    <a:pt x="5092" y="9106"/>
                  </a:cubicBezTo>
                  <a:cubicBezTo>
                    <a:pt x="5111" y="9106"/>
                    <a:pt x="5132" y="9103"/>
                    <a:pt x="5156" y="9097"/>
                  </a:cubicBezTo>
                  <a:cubicBezTo>
                    <a:pt x="6596" y="8561"/>
                    <a:pt x="7275" y="7239"/>
                    <a:pt x="7299" y="7180"/>
                  </a:cubicBezTo>
                  <a:lnTo>
                    <a:pt x="7608" y="7180"/>
                  </a:lnTo>
                  <a:cubicBezTo>
                    <a:pt x="7656" y="7180"/>
                    <a:pt x="7692" y="7180"/>
                    <a:pt x="7739" y="7168"/>
                  </a:cubicBezTo>
                  <a:lnTo>
                    <a:pt x="7739" y="11049"/>
                  </a:lnTo>
                  <a:cubicBezTo>
                    <a:pt x="7739" y="11133"/>
                    <a:pt x="7811" y="11216"/>
                    <a:pt x="7906" y="11216"/>
                  </a:cubicBezTo>
                  <a:cubicBezTo>
                    <a:pt x="7989" y="11216"/>
                    <a:pt x="8073" y="11133"/>
                    <a:pt x="8073" y="11049"/>
                  </a:cubicBezTo>
                  <a:lnTo>
                    <a:pt x="8073" y="9633"/>
                  </a:lnTo>
                  <a:lnTo>
                    <a:pt x="9144" y="9633"/>
                  </a:lnTo>
                  <a:lnTo>
                    <a:pt x="9144" y="11049"/>
                  </a:lnTo>
                  <a:cubicBezTo>
                    <a:pt x="9144" y="11133"/>
                    <a:pt x="9216" y="11216"/>
                    <a:pt x="9299" y="11216"/>
                  </a:cubicBezTo>
                  <a:cubicBezTo>
                    <a:pt x="9394" y="11216"/>
                    <a:pt x="9466" y="11133"/>
                    <a:pt x="9466" y="11049"/>
                  </a:cubicBezTo>
                  <a:lnTo>
                    <a:pt x="9466" y="9621"/>
                  </a:lnTo>
                  <a:cubicBezTo>
                    <a:pt x="9871" y="9549"/>
                    <a:pt x="10168" y="9192"/>
                    <a:pt x="10168" y="8775"/>
                  </a:cubicBezTo>
                  <a:lnTo>
                    <a:pt x="10168" y="7537"/>
                  </a:lnTo>
                  <a:cubicBezTo>
                    <a:pt x="10156" y="6846"/>
                    <a:pt x="9621" y="6311"/>
                    <a:pt x="8930" y="6311"/>
                  </a:cubicBezTo>
                  <a:lnTo>
                    <a:pt x="8871" y="6311"/>
                  </a:lnTo>
                  <a:cubicBezTo>
                    <a:pt x="8644" y="6311"/>
                    <a:pt x="8418" y="6394"/>
                    <a:pt x="8240" y="6525"/>
                  </a:cubicBezTo>
                  <a:lnTo>
                    <a:pt x="8013" y="6704"/>
                  </a:lnTo>
                  <a:cubicBezTo>
                    <a:pt x="7894" y="6787"/>
                    <a:pt x="7739" y="6846"/>
                    <a:pt x="7573" y="6846"/>
                  </a:cubicBezTo>
                  <a:lnTo>
                    <a:pt x="7275" y="6846"/>
                  </a:lnTo>
                  <a:cubicBezTo>
                    <a:pt x="7144" y="6846"/>
                    <a:pt x="7037" y="6930"/>
                    <a:pt x="6977" y="7025"/>
                  </a:cubicBezTo>
                  <a:cubicBezTo>
                    <a:pt x="6977" y="7049"/>
                    <a:pt x="6954" y="7097"/>
                    <a:pt x="6894" y="7192"/>
                  </a:cubicBezTo>
                  <a:lnTo>
                    <a:pt x="6727" y="7144"/>
                  </a:lnTo>
                  <a:cubicBezTo>
                    <a:pt x="6585" y="7097"/>
                    <a:pt x="6477" y="6954"/>
                    <a:pt x="6477" y="6799"/>
                  </a:cubicBezTo>
                  <a:lnTo>
                    <a:pt x="6477" y="6049"/>
                  </a:lnTo>
                  <a:cubicBezTo>
                    <a:pt x="6656" y="5930"/>
                    <a:pt x="6823" y="5775"/>
                    <a:pt x="6966" y="5596"/>
                  </a:cubicBezTo>
                  <a:lnTo>
                    <a:pt x="7251" y="5596"/>
                  </a:lnTo>
                  <a:cubicBezTo>
                    <a:pt x="7501" y="5596"/>
                    <a:pt x="7716" y="5418"/>
                    <a:pt x="7751" y="5168"/>
                  </a:cubicBezTo>
                  <a:lnTo>
                    <a:pt x="7859" y="4525"/>
                  </a:lnTo>
                  <a:cubicBezTo>
                    <a:pt x="8073" y="4465"/>
                    <a:pt x="8228" y="4263"/>
                    <a:pt x="8228" y="4037"/>
                  </a:cubicBezTo>
                  <a:lnTo>
                    <a:pt x="8228" y="3156"/>
                  </a:lnTo>
                  <a:cubicBezTo>
                    <a:pt x="8228" y="2929"/>
                    <a:pt x="8085" y="2739"/>
                    <a:pt x="7870" y="2667"/>
                  </a:cubicBezTo>
                  <a:cubicBezTo>
                    <a:pt x="7799" y="1191"/>
                    <a:pt x="6585" y="0"/>
                    <a:pt x="5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0" name="Google Shape;14510;p89"/>
            <p:cNvSpPr/>
            <p:nvPr/>
          </p:nvSpPr>
          <p:spPr>
            <a:xfrm>
              <a:off x="6312199" y="1800445"/>
              <a:ext cx="99253" cy="54743"/>
            </a:xfrm>
            <a:custGeom>
              <a:avLst/>
              <a:gdLst/>
              <a:ahLst/>
              <a:cxnLst/>
              <a:rect l="l" t="t" r="r" b="b"/>
              <a:pathLst>
                <a:path w="3133" h="1728" extrusionOk="0">
                  <a:moveTo>
                    <a:pt x="1560" y="1"/>
                  </a:moveTo>
                  <a:cubicBezTo>
                    <a:pt x="703" y="1"/>
                    <a:pt x="1" y="703"/>
                    <a:pt x="1" y="1572"/>
                  </a:cubicBezTo>
                  <a:cubicBezTo>
                    <a:pt x="1" y="1656"/>
                    <a:pt x="72" y="1727"/>
                    <a:pt x="167" y="1727"/>
                  </a:cubicBezTo>
                  <a:cubicBezTo>
                    <a:pt x="251" y="1727"/>
                    <a:pt x="334" y="1656"/>
                    <a:pt x="334" y="1572"/>
                  </a:cubicBezTo>
                  <a:cubicBezTo>
                    <a:pt x="334" y="882"/>
                    <a:pt x="882" y="334"/>
                    <a:pt x="1560" y="334"/>
                  </a:cubicBezTo>
                  <a:cubicBezTo>
                    <a:pt x="2251" y="334"/>
                    <a:pt x="2799" y="882"/>
                    <a:pt x="2799" y="1572"/>
                  </a:cubicBezTo>
                  <a:cubicBezTo>
                    <a:pt x="2799" y="1656"/>
                    <a:pt x="2870" y="1727"/>
                    <a:pt x="2965" y="1727"/>
                  </a:cubicBezTo>
                  <a:cubicBezTo>
                    <a:pt x="3049" y="1727"/>
                    <a:pt x="3120" y="1656"/>
                    <a:pt x="3120" y="1572"/>
                  </a:cubicBezTo>
                  <a:cubicBezTo>
                    <a:pt x="3132" y="703"/>
                    <a:pt x="2430" y="1"/>
                    <a:pt x="1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11" name="Google Shape;14511;p89"/>
          <p:cNvGrpSpPr/>
          <p:nvPr/>
        </p:nvGrpSpPr>
        <p:grpSpPr>
          <a:xfrm>
            <a:off x="5289631" y="1324814"/>
            <a:ext cx="332355" cy="354974"/>
            <a:chOff x="5289631" y="1500214"/>
            <a:chExt cx="332355" cy="354974"/>
          </a:xfrm>
        </p:grpSpPr>
        <p:sp>
          <p:nvSpPr>
            <p:cNvPr id="14512" name="Google Shape;14512;p89"/>
            <p:cNvSpPr/>
            <p:nvPr/>
          </p:nvSpPr>
          <p:spPr>
            <a:xfrm>
              <a:off x="5432603" y="1667040"/>
              <a:ext cx="45651" cy="16157"/>
            </a:xfrm>
            <a:custGeom>
              <a:avLst/>
              <a:gdLst/>
              <a:ahLst/>
              <a:cxnLst/>
              <a:rect l="l" t="t" r="r" b="b"/>
              <a:pathLst>
                <a:path w="1441" h="510" extrusionOk="0">
                  <a:moveTo>
                    <a:pt x="183" y="0"/>
                  </a:moveTo>
                  <a:cubicBezTo>
                    <a:pt x="140" y="0"/>
                    <a:pt x="96" y="15"/>
                    <a:pt x="60" y="45"/>
                  </a:cubicBezTo>
                  <a:cubicBezTo>
                    <a:pt x="0" y="104"/>
                    <a:pt x="0" y="211"/>
                    <a:pt x="60" y="283"/>
                  </a:cubicBezTo>
                  <a:cubicBezTo>
                    <a:pt x="203" y="426"/>
                    <a:pt x="441" y="509"/>
                    <a:pt x="691" y="509"/>
                  </a:cubicBezTo>
                  <a:cubicBezTo>
                    <a:pt x="965" y="509"/>
                    <a:pt x="1203" y="426"/>
                    <a:pt x="1334" y="283"/>
                  </a:cubicBezTo>
                  <a:cubicBezTo>
                    <a:pt x="1441" y="223"/>
                    <a:pt x="1441" y="128"/>
                    <a:pt x="1370" y="45"/>
                  </a:cubicBezTo>
                  <a:cubicBezTo>
                    <a:pt x="1334" y="15"/>
                    <a:pt x="1292" y="0"/>
                    <a:pt x="1251" y="0"/>
                  </a:cubicBezTo>
                  <a:cubicBezTo>
                    <a:pt x="1209" y="0"/>
                    <a:pt x="1167" y="15"/>
                    <a:pt x="1131" y="45"/>
                  </a:cubicBezTo>
                  <a:cubicBezTo>
                    <a:pt x="1072" y="104"/>
                    <a:pt x="917" y="188"/>
                    <a:pt x="715" y="188"/>
                  </a:cubicBezTo>
                  <a:cubicBezTo>
                    <a:pt x="500" y="188"/>
                    <a:pt x="358" y="104"/>
                    <a:pt x="298" y="45"/>
                  </a:cubicBezTo>
                  <a:cubicBezTo>
                    <a:pt x="268" y="15"/>
                    <a:pt x="227"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3" name="Google Shape;14513;p89"/>
            <p:cNvSpPr/>
            <p:nvPr/>
          </p:nvSpPr>
          <p:spPr>
            <a:xfrm>
              <a:off x="5416763" y="1628074"/>
              <a:ext cx="10581" cy="15872"/>
            </a:xfrm>
            <a:custGeom>
              <a:avLst/>
              <a:gdLst/>
              <a:ahLst/>
              <a:cxnLst/>
              <a:rect l="l" t="t" r="r" b="b"/>
              <a:pathLst>
                <a:path w="334" h="501" extrusionOk="0">
                  <a:moveTo>
                    <a:pt x="167" y="1"/>
                  </a:moveTo>
                  <a:cubicBezTo>
                    <a:pt x="84" y="1"/>
                    <a:pt x="0" y="72"/>
                    <a:pt x="0" y="167"/>
                  </a:cubicBezTo>
                  <a:lnTo>
                    <a:pt x="0" y="346"/>
                  </a:lnTo>
                  <a:cubicBezTo>
                    <a:pt x="0" y="429"/>
                    <a:pt x="84"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4" name="Google Shape;14514;p89"/>
            <p:cNvSpPr/>
            <p:nvPr/>
          </p:nvSpPr>
          <p:spPr>
            <a:xfrm>
              <a:off x="5483893" y="1628074"/>
              <a:ext cx="10233" cy="15872"/>
            </a:xfrm>
            <a:custGeom>
              <a:avLst/>
              <a:gdLst/>
              <a:ahLst/>
              <a:cxnLst/>
              <a:rect l="l" t="t" r="r" b="b"/>
              <a:pathLst>
                <a:path w="323" h="501" extrusionOk="0">
                  <a:moveTo>
                    <a:pt x="155" y="1"/>
                  </a:moveTo>
                  <a:cubicBezTo>
                    <a:pt x="72" y="1"/>
                    <a:pt x="1" y="72"/>
                    <a:pt x="1" y="167"/>
                  </a:cubicBezTo>
                  <a:lnTo>
                    <a:pt x="1" y="346"/>
                  </a:lnTo>
                  <a:cubicBezTo>
                    <a:pt x="1" y="429"/>
                    <a:pt x="72" y="501"/>
                    <a:pt x="155" y="501"/>
                  </a:cubicBezTo>
                  <a:cubicBezTo>
                    <a:pt x="251" y="501"/>
                    <a:pt x="322" y="429"/>
                    <a:pt x="322" y="346"/>
                  </a:cubicBezTo>
                  <a:lnTo>
                    <a:pt x="322" y="167"/>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5" name="Google Shape;14515;p89"/>
            <p:cNvSpPr/>
            <p:nvPr/>
          </p:nvSpPr>
          <p:spPr>
            <a:xfrm>
              <a:off x="5411093" y="1611474"/>
              <a:ext cx="21923" cy="10613"/>
            </a:xfrm>
            <a:custGeom>
              <a:avLst/>
              <a:gdLst/>
              <a:ahLst/>
              <a:cxnLst/>
              <a:rect l="l" t="t" r="r" b="b"/>
              <a:pathLst>
                <a:path w="692" h="335" extrusionOk="0">
                  <a:moveTo>
                    <a:pt x="167" y="1"/>
                  </a:moveTo>
                  <a:cubicBezTo>
                    <a:pt x="72" y="1"/>
                    <a:pt x="1" y="72"/>
                    <a:pt x="1" y="168"/>
                  </a:cubicBezTo>
                  <a:cubicBezTo>
                    <a:pt x="1" y="251"/>
                    <a:pt x="72" y="334"/>
                    <a:pt x="167" y="334"/>
                  </a:cubicBezTo>
                  <a:lnTo>
                    <a:pt x="525" y="334"/>
                  </a:lnTo>
                  <a:cubicBezTo>
                    <a:pt x="608" y="334"/>
                    <a:pt x="691" y="251"/>
                    <a:pt x="691" y="168"/>
                  </a:cubicBezTo>
                  <a:cubicBezTo>
                    <a:pt x="691" y="72"/>
                    <a:pt x="620"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6" name="Google Shape;14516;p89"/>
            <p:cNvSpPr/>
            <p:nvPr/>
          </p:nvSpPr>
          <p:spPr>
            <a:xfrm>
              <a:off x="5478254" y="1611474"/>
              <a:ext cx="21511" cy="10613"/>
            </a:xfrm>
            <a:custGeom>
              <a:avLst/>
              <a:gdLst/>
              <a:ahLst/>
              <a:cxnLst/>
              <a:rect l="l" t="t" r="r" b="b"/>
              <a:pathLst>
                <a:path w="679" h="335" extrusionOk="0">
                  <a:moveTo>
                    <a:pt x="155" y="1"/>
                  </a:moveTo>
                  <a:cubicBezTo>
                    <a:pt x="71" y="1"/>
                    <a:pt x="0" y="72"/>
                    <a:pt x="0" y="168"/>
                  </a:cubicBezTo>
                  <a:cubicBezTo>
                    <a:pt x="0" y="251"/>
                    <a:pt x="71" y="334"/>
                    <a:pt x="155" y="334"/>
                  </a:cubicBezTo>
                  <a:lnTo>
                    <a:pt x="524" y="334"/>
                  </a:lnTo>
                  <a:cubicBezTo>
                    <a:pt x="607" y="334"/>
                    <a:pt x="679" y="251"/>
                    <a:pt x="679" y="168"/>
                  </a:cubicBezTo>
                  <a:cubicBezTo>
                    <a:pt x="679" y="72"/>
                    <a:pt x="607"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7" name="Google Shape;14517;p89"/>
            <p:cNvSpPr/>
            <p:nvPr/>
          </p:nvSpPr>
          <p:spPr>
            <a:xfrm>
              <a:off x="5289631" y="1500214"/>
              <a:ext cx="332355" cy="354974"/>
            </a:xfrm>
            <a:custGeom>
              <a:avLst/>
              <a:gdLst/>
              <a:ahLst/>
              <a:cxnLst/>
              <a:rect l="l" t="t" r="r" b="b"/>
              <a:pathLst>
                <a:path w="10491" h="11205" extrusionOk="0">
                  <a:moveTo>
                    <a:pt x="5930" y="322"/>
                  </a:moveTo>
                  <a:cubicBezTo>
                    <a:pt x="6395" y="322"/>
                    <a:pt x="6978" y="596"/>
                    <a:pt x="7347" y="858"/>
                  </a:cubicBezTo>
                  <a:cubicBezTo>
                    <a:pt x="7752" y="1143"/>
                    <a:pt x="8240" y="1655"/>
                    <a:pt x="8335" y="2429"/>
                  </a:cubicBezTo>
                  <a:cubicBezTo>
                    <a:pt x="8395" y="2989"/>
                    <a:pt x="8550" y="3263"/>
                    <a:pt x="8716" y="3513"/>
                  </a:cubicBezTo>
                  <a:cubicBezTo>
                    <a:pt x="8812" y="3680"/>
                    <a:pt x="8895" y="3822"/>
                    <a:pt x="8966" y="4049"/>
                  </a:cubicBezTo>
                  <a:cubicBezTo>
                    <a:pt x="9073" y="4370"/>
                    <a:pt x="9073" y="4632"/>
                    <a:pt x="9073" y="4894"/>
                  </a:cubicBezTo>
                  <a:cubicBezTo>
                    <a:pt x="9073" y="5144"/>
                    <a:pt x="9073" y="5406"/>
                    <a:pt x="9169" y="5715"/>
                  </a:cubicBezTo>
                  <a:cubicBezTo>
                    <a:pt x="9228" y="5918"/>
                    <a:pt x="9300" y="6085"/>
                    <a:pt x="9371" y="6239"/>
                  </a:cubicBezTo>
                  <a:cubicBezTo>
                    <a:pt x="9526" y="6537"/>
                    <a:pt x="9657" y="6799"/>
                    <a:pt x="9645" y="7442"/>
                  </a:cubicBezTo>
                  <a:cubicBezTo>
                    <a:pt x="9621" y="8037"/>
                    <a:pt x="9800" y="8430"/>
                    <a:pt x="9919" y="8740"/>
                  </a:cubicBezTo>
                  <a:cubicBezTo>
                    <a:pt x="10062" y="9049"/>
                    <a:pt x="10145" y="9264"/>
                    <a:pt x="10026" y="9597"/>
                  </a:cubicBezTo>
                  <a:cubicBezTo>
                    <a:pt x="9931" y="9918"/>
                    <a:pt x="9645" y="10133"/>
                    <a:pt x="9454" y="10252"/>
                  </a:cubicBezTo>
                  <a:lnTo>
                    <a:pt x="9454" y="9692"/>
                  </a:lnTo>
                  <a:cubicBezTo>
                    <a:pt x="9454" y="9168"/>
                    <a:pt x="9121" y="8704"/>
                    <a:pt x="8633" y="8549"/>
                  </a:cubicBezTo>
                  <a:lnTo>
                    <a:pt x="6811" y="7906"/>
                  </a:lnTo>
                  <a:cubicBezTo>
                    <a:pt x="6609" y="7835"/>
                    <a:pt x="6454" y="7620"/>
                    <a:pt x="6454" y="7394"/>
                  </a:cubicBezTo>
                  <a:lnTo>
                    <a:pt x="6454" y="6680"/>
                  </a:lnTo>
                  <a:cubicBezTo>
                    <a:pt x="7180" y="6263"/>
                    <a:pt x="7692" y="5465"/>
                    <a:pt x="7692" y="4561"/>
                  </a:cubicBezTo>
                  <a:lnTo>
                    <a:pt x="7692" y="3977"/>
                  </a:lnTo>
                  <a:cubicBezTo>
                    <a:pt x="7704" y="3989"/>
                    <a:pt x="7716" y="3989"/>
                    <a:pt x="7716" y="4001"/>
                  </a:cubicBezTo>
                  <a:cubicBezTo>
                    <a:pt x="8073" y="4263"/>
                    <a:pt x="8300" y="4418"/>
                    <a:pt x="8347" y="4989"/>
                  </a:cubicBezTo>
                  <a:cubicBezTo>
                    <a:pt x="8347" y="5073"/>
                    <a:pt x="8419" y="5132"/>
                    <a:pt x="8514" y="5132"/>
                  </a:cubicBezTo>
                  <a:lnTo>
                    <a:pt x="8526" y="5132"/>
                  </a:lnTo>
                  <a:cubicBezTo>
                    <a:pt x="8609" y="5132"/>
                    <a:pt x="8692" y="5049"/>
                    <a:pt x="8669" y="4953"/>
                  </a:cubicBezTo>
                  <a:cubicBezTo>
                    <a:pt x="8609" y="4239"/>
                    <a:pt x="8276" y="3989"/>
                    <a:pt x="7895" y="3739"/>
                  </a:cubicBezTo>
                  <a:cubicBezTo>
                    <a:pt x="7633" y="3560"/>
                    <a:pt x="7359" y="3370"/>
                    <a:pt x="7121" y="2965"/>
                  </a:cubicBezTo>
                  <a:cubicBezTo>
                    <a:pt x="6728" y="2322"/>
                    <a:pt x="6287" y="2215"/>
                    <a:pt x="5954" y="2132"/>
                  </a:cubicBezTo>
                  <a:cubicBezTo>
                    <a:pt x="5787" y="2084"/>
                    <a:pt x="5633" y="2060"/>
                    <a:pt x="5513" y="1965"/>
                  </a:cubicBezTo>
                  <a:cubicBezTo>
                    <a:pt x="5442" y="1917"/>
                    <a:pt x="5418" y="1834"/>
                    <a:pt x="5418" y="1763"/>
                  </a:cubicBezTo>
                  <a:lnTo>
                    <a:pt x="5418" y="1417"/>
                  </a:lnTo>
                  <a:cubicBezTo>
                    <a:pt x="5418" y="1322"/>
                    <a:pt x="5335" y="1251"/>
                    <a:pt x="5252" y="1251"/>
                  </a:cubicBezTo>
                  <a:cubicBezTo>
                    <a:pt x="5156" y="1251"/>
                    <a:pt x="5085" y="1322"/>
                    <a:pt x="5085" y="1417"/>
                  </a:cubicBezTo>
                  <a:lnTo>
                    <a:pt x="5085" y="1763"/>
                  </a:lnTo>
                  <a:cubicBezTo>
                    <a:pt x="5085" y="1846"/>
                    <a:pt x="5037" y="1917"/>
                    <a:pt x="4978" y="1965"/>
                  </a:cubicBezTo>
                  <a:cubicBezTo>
                    <a:pt x="4859" y="2060"/>
                    <a:pt x="4716" y="2084"/>
                    <a:pt x="4549" y="2132"/>
                  </a:cubicBezTo>
                  <a:cubicBezTo>
                    <a:pt x="4204" y="2215"/>
                    <a:pt x="3763" y="2322"/>
                    <a:pt x="3370" y="2965"/>
                  </a:cubicBezTo>
                  <a:cubicBezTo>
                    <a:pt x="3120" y="3370"/>
                    <a:pt x="2858" y="3549"/>
                    <a:pt x="2596" y="3739"/>
                  </a:cubicBezTo>
                  <a:cubicBezTo>
                    <a:pt x="2227" y="3989"/>
                    <a:pt x="1882" y="4239"/>
                    <a:pt x="1823" y="4953"/>
                  </a:cubicBezTo>
                  <a:cubicBezTo>
                    <a:pt x="1823" y="5049"/>
                    <a:pt x="1882" y="5120"/>
                    <a:pt x="1977" y="5132"/>
                  </a:cubicBezTo>
                  <a:cubicBezTo>
                    <a:pt x="2061" y="5132"/>
                    <a:pt x="2144" y="5073"/>
                    <a:pt x="2156" y="4989"/>
                  </a:cubicBezTo>
                  <a:cubicBezTo>
                    <a:pt x="2204" y="4418"/>
                    <a:pt x="2442" y="4263"/>
                    <a:pt x="2775" y="4001"/>
                  </a:cubicBezTo>
                  <a:cubicBezTo>
                    <a:pt x="3049" y="3822"/>
                    <a:pt x="3358" y="3584"/>
                    <a:pt x="3644" y="3144"/>
                  </a:cubicBezTo>
                  <a:cubicBezTo>
                    <a:pt x="3966" y="2620"/>
                    <a:pt x="4287" y="2525"/>
                    <a:pt x="4621" y="2453"/>
                  </a:cubicBezTo>
                  <a:cubicBezTo>
                    <a:pt x="4835" y="2394"/>
                    <a:pt x="5061" y="2346"/>
                    <a:pt x="5263" y="2179"/>
                  </a:cubicBezTo>
                  <a:cubicBezTo>
                    <a:pt x="5454" y="2346"/>
                    <a:pt x="5680" y="2394"/>
                    <a:pt x="5906" y="2453"/>
                  </a:cubicBezTo>
                  <a:cubicBezTo>
                    <a:pt x="6252" y="2548"/>
                    <a:pt x="6561" y="2620"/>
                    <a:pt x="6883" y="3144"/>
                  </a:cubicBezTo>
                  <a:cubicBezTo>
                    <a:pt x="7049" y="3394"/>
                    <a:pt x="7216" y="3584"/>
                    <a:pt x="7395" y="3715"/>
                  </a:cubicBezTo>
                  <a:lnTo>
                    <a:pt x="7395" y="4525"/>
                  </a:lnTo>
                  <a:cubicBezTo>
                    <a:pt x="7395" y="5680"/>
                    <a:pt x="6454" y="6656"/>
                    <a:pt x="5299" y="6668"/>
                  </a:cubicBezTo>
                  <a:cubicBezTo>
                    <a:pt x="5292" y="6668"/>
                    <a:pt x="5285" y="6668"/>
                    <a:pt x="5277" y="6668"/>
                  </a:cubicBezTo>
                  <a:cubicBezTo>
                    <a:pt x="4109" y="6668"/>
                    <a:pt x="3156" y="5720"/>
                    <a:pt x="3156" y="4549"/>
                  </a:cubicBezTo>
                  <a:lnTo>
                    <a:pt x="3156" y="4489"/>
                  </a:lnTo>
                  <a:cubicBezTo>
                    <a:pt x="3156" y="4406"/>
                    <a:pt x="3073" y="4334"/>
                    <a:pt x="2989" y="4334"/>
                  </a:cubicBezTo>
                  <a:cubicBezTo>
                    <a:pt x="2894" y="4334"/>
                    <a:pt x="2823" y="4406"/>
                    <a:pt x="2823" y="4489"/>
                  </a:cubicBezTo>
                  <a:lnTo>
                    <a:pt x="2823" y="4549"/>
                  </a:lnTo>
                  <a:cubicBezTo>
                    <a:pt x="2823" y="5465"/>
                    <a:pt x="3311" y="6251"/>
                    <a:pt x="4061" y="6680"/>
                  </a:cubicBezTo>
                  <a:lnTo>
                    <a:pt x="4061" y="7394"/>
                  </a:lnTo>
                  <a:cubicBezTo>
                    <a:pt x="4061" y="7620"/>
                    <a:pt x="3906" y="7823"/>
                    <a:pt x="3704" y="7906"/>
                  </a:cubicBezTo>
                  <a:lnTo>
                    <a:pt x="1882" y="8537"/>
                  </a:lnTo>
                  <a:cubicBezTo>
                    <a:pt x="1394" y="8716"/>
                    <a:pt x="1072" y="9180"/>
                    <a:pt x="1072" y="9692"/>
                  </a:cubicBezTo>
                  <a:lnTo>
                    <a:pt x="1072" y="10252"/>
                  </a:lnTo>
                  <a:cubicBezTo>
                    <a:pt x="858" y="10133"/>
                    <a:pt x="596" y="9906"/>
                    <a:pt x="489" y="9597"/>
                  </a:cubicBezTo>
                  <a:cubicBezTo>
                    <a:pt x="370" y="9252"/>
                    <a:pt x="453" y="9049"/>
                    <a:pt x="608" y="8740"/>
                  </a:cubicBezTo>
                  <a:cubicBezTo>
                    <a:pt x="739" y="8418"/>
                    <a:pt x="906" y="8049"/>
                    <a:pt x="894" y="7442"/>
                  </a:cubicBezTo>
                  <a:cubicBezTo>
                    <a:pt x="870" y="6799"/>
                    <a:pt x="1025" y="6513"/>
                    <a:pt x="1156" y="6239"/>
                  </a:cubicBezTo>
                  <a:cubicBezTo>
                    <a:pt x="1227" y="6085"/>
                    <a:pt x="1311" y="5918"/>
                    <a:pt x="1370" y="5715"/>
                  </a:cubicBezTo>
                  <a:cubicBezTo>
                    <a:pt x="1453" y="5406"/>
                    <a:pt x="1453" y="5144"/>
                    <a:pt x="1453" y="4894"/>
                  </a:cubicBezTo>
                  <a:cubicBezTo>
                    <a:pt x="1453" y="4632"/>
                    <a:pt x="1453" y="4370"/>
                    <a:pt x="1561" y="4049"/>
                  </a:cubicBezTo>
                  <a:cubicBezTo>
                    <a:pt x="1632" y="3822"/>
                    <a:pt x="1727" y="3680"/>
                    <a:pt x="1811" y="3513"/>
                  </a:cubicBezTo>
                  <a:cubicBezTo>
                    <a:pt x="1965" y="3263"/>
                    <a:pt x="2120" y="2989"/>
                    <a:pt x="2204" y="2429"/>
                  </a:cubicBezTo>
                  <a:cubicBezTo>
                    <a:pt x="2287" y="1655"/>
                    <a:pt x="2775" y="1155"/>
                    <a:pt x="3180" y="858"/>
                  </a:cubicBezTo>
                  <a:cubicBezTo>
                    <a:pt x="3692" y="489"/>
                    <a:pt x="4251" y="322"/>
                    <a:pt x="4597" y="322"/>
                  </a:cubicBezTo>
                  <a:cubicBezTo>
                    <a:pt x="4763" y="322"/>
                    <a:pt x="4894" y="358"/>
                    <a:pt x="4978" y="429"/>
                  </a:cubicBezTo>
                  <a:cubicBezTo>
                    <a:pt x="5067" y="489"/>
                    <a:pt x="5168" y="518"/>
                    <a:pt x="5268" y="518"/>
                  </a:cubicBezTo>
                  <a:cubicBezTo>
                    <a:pt x="5368" y="518"/>
                    <a:pt x="5466" y="489"/>
                    <a:pt x="5549" y="429"/>
                  </a:cubicBezTo>
                  <a:cubicBezTo>
                    <a:pt x="5656" y="370"/>
                    <a:pt x="5775" y="322"/>
                    <a:pt x="5930" y="322"/>
                  </a:cubicBezTo>
                  <a:close/>
                  <a:moveTo>
                    <a:pt x="4585" y="0"/>
                  </a:moveTo>
                  <a:cubicBezTo>
                    <a:pt x="4109" y="0"/>
                    <a:pt x="3478" y="239"/>
                    <a:pt x="2977" y="596"/>
                  </a:cubicBezTo>
                  <a:cubicBezTo>
                    <a:pt x="2525" y="917"/>
                    <a:pt x="1965" y="1489"/>
                    <a:pt x="1858" y="2382"/>
                  </a:cubicBezTo>
                  <a:cubicBezTo>
                    <a:pt x="1799" y="2870"/>
                    <a:pt x="1668" y="3096"/>
                    <a:pt x="1513" y="3334"/>
                  </a:cubicBezTo>
                  <a:cubicBezTo>
                    <a:pt x="1418" y="3501"/>
                    <a:pt x="1311" y="3680"/>
                    <a:pt x="1239" y="3941"/>
                  </a:cubicBezTo>
                  <a:cubicBezTo>
                    <a:pt x="1132" y="4311"/>
                    <a:pt x="1120" y="4596"/>
                    <a:pt x="1120" y="4882"/>
                  </a:cubicBezTo>
                  <a:cubicBezTo>
                    <a:pt x="1120" y="5120"/>
                    <a:pt x="1120" y="5346"/>
                    <a:pt x="1037" y="5608"/>
                  </a:cubicBezTo>
                  <a:cubicBezTo>
                    <a:pt x="1001" y="5787"/>
                    <a:pt x="918" y="5918"/>
                    <a:pt x="846" y="6073"/>
                  </a:cubicBezTo>
                  <a:cubicBezTo>
                    <a:pt x="703" y="6382"/>
                    <a:pt x="537" y="6716"/>
                    <a:pt x="549" y="7430"/>
                  </a:cubicBezTo>
                  <a:cubicBezTo>
                    <a:pt x="560" y="7966"/>
                    <a:pt x="418" y="8287"/>
                    <a:pt x="287" y="8585"/>
                  </a:cubicBezTo>
                  <a:cubicBezTo>
                    <a:pt x="132" y="8918"/>
                    <a:pt x="1" y="9228"/>
                    <a:pt x="168" y="9692"/>
                  </a:cubicBezTo>
                  <a:cubicBezTo>
                    <a:pt x="346" y="10192"/>
                    <a:pt x="846" y="10514"/>
                    <a:pt x="1061" y="10609"/>
                  </a:cubicBezTo>
                  <a:lnTo>
                    <a:pt x="1061" y="11026"/>
                  </a:lnTo>
                  <a:cubicBezTo>
                    <a:pt x="1061" y="11121"/>
                    <a:pt x="1132" y="11192"/>
                    <a:pt x="1215" y="11192"/>
                  </a:cubicBezTo>
                  <a:cubicBezTo>
                    <a:pt x="1311" y="11192"/>
                    <a:pt x="1382" y="11121"/>
                    <a:pt x="1382" y="11026"/>
                  </a:cubicBezTo>
                  <a:lnTo>
                    <a:pt x="1382" y="9668"/>
                  </a:lnTo>
                  <a:cubicBezTo>
                    <a:pt x="1382" y="9514"/>
                    <a:pt x="1430" y="9359"/>
                    <a:pt x="1501" y="9228"/>
                  </a:cubicBezTo>
                  <a:lnTo>
                    <a:pt x="2275" y="9895"/>
                  </a:lnTo>
                  <a:cubicBezTo>
                    <a:pt x="2394" y="10002"/>
                    <a:pt x="2465" y="10145"/>
                    <a:pt x="2465" y="10299"/>
                  </a:cubicBezTo>
                  <a:lnTo>
                    <a:pt x="2465" y="11026"/>
                  </a:lnTo>
                  <a:cubicBezTo>
                    <a:pt x="2465" y="11121"/>
                    <a:pt x="2549" y="11192"/>
                    <a:pt x="2632" y="11192"/>
                  </a:cubicBezTo>
                  <a:cubicBezTo>
                    <a:pt x="2716" y="11192"/>
                    <a:pt x="2799" y="11121"/>
                    <a:pt x="2799" y="11026"/>
                  </a:cubicBezTo>
                  <a:lnTo>
                    <a:pt x="2799" y="10299"/>
                  </a:lnTo>
                  <a:cubicBezTo>
                    <a:pt x="2799" y="10049"/>
                    <a:pt x="2692" y="9811"/>
                    <a:pt x="2501" y="9645"/>
                  </a:cubicBezTo>
                  <a:lnTo>
                    <a:pt x="1727" y="8978"/>
                  </a:lnTo>
                  <a:cubicBezTo>
                    <a:pt x="1799" y="8918"/>
                    <a:pt x="1882" y="8871"/>
                    <a:pt x="1977" y="8823"/>
                  </a:cubicBezTo>
                  <a:lnTo>
                    <a:pt x="3013" y="8454"/>
                  </a:lnTo>
                  <a:cubicBezTo>
                    <a:pt x="3728" y="9371"/>
                    <a:pt x="4466" y="10002"/>
                    <a:pt x="5192" y="10299"/>
                  </a:cubicBezTo>
                  <a:cubicBezTo>
                    <a:pt x="5204" y="10311"/>
                    <a:pt x="5240" y="10311"/>
                    <a:pt x="5252" y="10311"/>
                  </a:cubicBezTo>
                  <a:cubicBezTo>
                    <a:pt x="5263" y="10311"/>
                    <a:pt x="5299" y="10311"/>
                    <a:pt x="5311" y="10299"/>
                  </a:cubicBezTo>
                  <a:cubicBezTo>
                    <a:pt x="5764" y="10121"/>
                    <a:pt x="6216" y="9811"/>
                    <a:pt x="6668" y="9395"/>
                  </a:cubicBezTo>
                  <a:cubicBezTo>
                    <a:pt x="6728" y="9335"/>
                    <a:pt x="6740" y="9228"/>
                    <a:pt x="6668" y="9156"/>
                  </a:cubicBezTo>
                  <a:cubicBezTo>
                    <a:pt x="6636" y="9124"/>
                    <a:pt x="6590" y="9102"/>
                    <a:pt x="6543" y="9102"/>
                  </a:cubicBezTo>
                  <a:cubicBezTo>
                    <a:pt x="6503" y="9102"/>
                    <a:pt x="6463" y="9118"/>
                    <a:pt x="6430" y="9156"/>
                  </a:cubicBezTo>
                  <a:cubicBezTo>
                    <a:pt x="6025" y="9525"/>
                    <a:pt x="5644" y="9811"/>
                    <a:pt x="5252" y="9966"/>
                  </a:cubicBezTo>
                  <a:cubicBezTo>
                    <a:pt x="4478" y="9633"/>
                    <a:pt x="3811" y="8930"/>
                    <a:pt x="3347" y="8347"/>
                  </a:cubicBezTo>
                  <a:lnTo>
                    <a:pt x="3799" y="8204"/>
                  </a:lnTo>
                  <a:cubicBezTo>
                    <a:pt x="4132" y="8085"/>
                    <a:pt x="4370" y="7751"/>
                    <a:pt x="4370" y="7382"/>
                  </a:cubicBezTo>
                  <a:lnTo>
                    <a:pt x="4370" y="6811"/>
                  </a:lnTo>
                  <a:cubicBezTo>
                    <a:pt x="4656" y="6918"/>
                    <a:pt x="4954" y="6978"/>
                    <a:pt x="5263" y="6978"/>
                  </a:cubicBezTo>
                  <a:cubicBezTo>
                    <a:pt x="5585" y="6978"/>
                    <a:pt x="5883" y="6918"/>
                    <a:pt x="6156" y="6811"/>
                  </a:cubicBezTo>
                  <a:lnTo>
                    <a:pt x="6156" y="7382"/>
                  </a:lnTo>
                  <a:cubicBezTo>
                    <a:pt x="6156" y="7751"/>
                    <a:pt x="6395" y="8085"/>
                    <a:pt x="6740" y="8204"/>
                  </a:cubicBezTo>
                  <a:lnTo>
                    <a:pt x="7192" y="8347"/>
                  </a:lnTo>
                  <a:cubicBezTo>
                    <a:pt x="7097" y="8466"/>
                    <a:pt x="7014" y="8573"/>
                    <a:pt x="6907" y="8692"/>
                  </a:cubicBezTo>
                  <a:cubicBezTo>
                    <a:pt x="6847" y="8763"/>
                    <a:pt x="6847" y="8871"/>
                    <a:pt x="6918" y="8930"/>
                  </a:cubicBezTo>
                  <a:cubicBezTo>
                    <a:pt x="6954" y="8954"/>
                    <a:pt x="6990" y="8978"/>
                    <a:pt x="7026" y="8978"/>
                  </a:cubicBezTo>
                  <a:cubicBezTo>
                    <a:pt x="7073" y="8978"/>
                    <a:pt x="7109" y="8954"/>
                    <a:pt x="7145" y="8918"/>
                  </a:cubicBezTo>
                  <a:cubicBezTo>
                    <a:pt x="7264" y="8787"/>
                    <a:pt x="7383" y="8633"/>
                    <a:pt x="7502" y="8490"/>
                  </a:cubicBezTo>
                  <a:lnTo>
                    <a:pt x="8538" y="8859"/>
                  </a:lnTo>
                  <a:cubicBezTo>
                    <a:pt x="8645" y="8883"/>
                    <a:pt x="8740" y="8942"/>
                    <a:pt x="8812" y="9002"/>
                  </a:cubicBezTo>
                  <a:lnTo>
                    <a:pt x="8038" y="9656"/>
                  </a:lnTo>
                  <a:cubicBezTo>
                    <a:pt x="7847" y="9823"/>
                    <a:pt x="7740" y="10061"/>
                    <a:pt x="7740" y="10311"/>
                  </a:cubicBezTo>
                  <a:lnTo>
                    <a:pt x="7740" y="11038"/>
                  </a:lnTo>
                  <a:cubicBezTo>
                    <a:pt x="7740" y="11133"/>
                    <a:pt x="7811" y="11204"/>
                    <a:pt x="7895" y="11204"/>
                  </a:cubicBezTo>
                  <a:cubicBezTo>
                    <a:pt x="7990" y="11204"/>
                    <a:pt x="8061" y="11133"/>
                    <a:pt x="8061" y="11038"/>
                  </a:cubicBezTo>
                  <a:lnTo>
                    <a:pt x="8061" y="10311"/>
                  </a:lnTo>
                  <a:cubicBezTo>
                    <a:pt x="8061" y="10145"/>
                    <a:pt x="8133" y="10002"/>
                    <a:pt x="8252" y="9918"/>
                  </a:cubicBezTo>
                  <a:lnTo>
                    <a:pt x="9014" y="9264"/>
                  </a:lnTo>
                  <a:cubicBezTo>
                    <a:pt x="9085" y="9395"/>
                    <a:pt x="9133" y="9537"/>
                    <a:pt x="9133" y="9692"/>
                  </a:cubicBezTo>
                  <a:lnTo>
                    <a:pt x="9133" y="11049"/>
                  </a:lnTo>
                  <a:cubicBezTo>
                    <a:pt x="9133" y="11133"/>
                    <a:pt x="9204" y="11204"/>
                    <a:pt x="9300" y="11204"/>
                  </a:cubicBezTo>
                  <a:cubicBezTo>
                    <a:pt x="9383" y="11204"/>
                    <a:pt x="9466" y="11133"/>
                    <a:pt x="9466" y="11049"/>
                  </a:cubicBezTo>
                  <a:lnTo>
                    <a:pt x="9466" y="10633"/>
                  </a:lnTo>
                  <a:cubicBezTo>
                    <a:pt x="9681" y="10514"/>
                    <a:pt x="10193" y="10216"/>
                    <a:pt x="10359" y="9704"/>
                  </a:cubicBezTo>
                  <a:cubicBezTo>
                    <a:pt x="10490" y="9240"/>
                    <a:pt x="10359" y="8930"/>
                    <a:pt x="10228" y="8585"/>
                  </a:cubicBezTo>
                  <a:cubicBezTo>
                    <a:pt x="10085" y="8287"/>
                    <a:pt x="9955" y="7966"/>
                    <a:pt x="9955" y="7430"/>
                  </a:cubicBezTo>
                  <a:cubicBezTo>
                    <a:pt x="9966" y="6716"/>
                    <a:pt x="9812" y="6382"/>
                    <a:pt x="9657" y="6073"/>
                  </a:cubicBezTo>
                  <a:cubicBezTo>
                    <a:pt x="9585" y="5918"/>
                    <a:pt x="9526" y="5787"/>
                    <a:pt x="9466" y="5608"/>
                  </a:cubicBezTo>
                  <a:cubicBezTo>
                    <a:pt x="9395" y="5346"/>
                    <a:pt x="9395" y="5120"/>
                    <a:pt x="9395" y="4882"/>
                  </a:cubicBezTo>
                  <a:cubicBezTo>
                    <a:pt x="9395" y="4596"/>
                    <a:pt x="9395" y="4311"/>
                    <a:pt x="9276" y="3941"/>
                  </a:cubicBezTo>
                  <a:cubicBezTo>
                    <a:pt x="9193" y="3680"/>
                    <a:pt x="9097" y="3513"/>
                    <a:pt x="8990" y="3334"/>
                  </a:cubicBezTo>
                  <a:cubicBezTo>
                    <a:pt x="8835" y="3096"/>
                    <a:pt x="8704" y="2870"/>
                    <a:pt x="8645" y="2382"/>
                  </a:cubicBezTo>
                  <a:cubicBezTo>
                    <a:pt x="8538" y="1489"/>
                    <a:pt x="7978" y="917"/>
                    <a:pt x="7526" y="596"/>
                  </a:cubicBezTo>
                  <a:cubicBezTo>
                    <a:pt x="7026" y="239"/>
                    <a:pt x="6395" y="0"/>
                    <a:pt x="5918" y="0"/>
                  </a:cubicBezTo>
                  <a:cubicBezTo>
                    <a:pt x="5704" y="0"/>
                    <a:pt x="5502" y="48"/>
                    <a:pt x="5359" y="143"/>
                  </a:cubicBezTo>
                  <a:cubicBezTo>
                    <a:pt x="5329" y="167"/>
                    <a:pt x="5290" y="179"/>
                    <a:pt x="5252" y="179"/>
                  </a:cubicBezTo>
                  <a:cubicBezTo>
                    <a:pt x="5213" y="179"/>
                    <a:pt x="5174" y="167"/>
                    <a:pt x="5144" y="143"/>
                  </a:cubicBezTo>
                  <a:cubicBezTo>
                    <a:pt x="5002" y="48"/>
                    <a:pt x="4811" y="0"/>
                    <a:pt x="4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18" name="Google Shape;14518;p89"/>
          <p:cNvGrpSpPr/>
          <p:nvPr/>
        </p:nvGrpSpPr>
        <p:grpSpPr>
          <a:xfrm>
            <a:off x="5748295" y="1324433"/>
            <a:ext cx="323294" cy="356115"/>
            <a:chOff x="5748295" y="1499833"/>
            <a:chExt cx="323294" cy="356115"/>
          </a:xfrm>
        </p:grpSpPr>
        <p:sp>
          <p:nvSpPr>
            <p:cNvPr id="14519" name="Google Shape;14519;p89"/>
            <p:cNvSpPr/>
            <p:nvPr/>
          </p:nvSpPr>
          <p:spPr>
            <a:xfrm>
              <a:off x="5871276" y="1611474"/>
              <a:ext cx="10581" cy="16252"/>
            </a:xfrm>
            <a:custGeom>
              <a:avLst/>
              <a:gdLst/>
              <a:ahLst/>
              <a:cxnLst/>
              <a:rect l="l" t="t" r="r" b="b"/>
              <a:pathLst>
                <a:path w="334" h="513" extrusionOk="0">
                  <a:moveTo>
                    <a:pt x="167" y="1"/>
                  </a:moveTo>
                  <a:cubicBezTo>
                    <a:pt x="84" y="1"/>
                    <a:pt x="0" y="72"/>
                    <a:pt x="0" y="168"/>
                  </a:cubicBezTo>
                  <a:lnTo>
                    <a:pt x="0" y="346"/>
                  </a:lnTo>
                  <a:cubicBezTo>
                    <a:pt x="0" y="429"/>
                    <a:pt x="84" y="513"/>
                    <a:pt x="167" y="513"/>
                  </a:cubicBezTo>
                  <a:cubicBezTo>
                    <a:pt x="250" y="513"/>
                    <a:pt x="334" y="429"/>
                    <a:pt x="334" y="346"/>
                  </a:cubicBezTo>
                  <a:lnTo>
                    <a:pt x="334" y="168"/>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0" name="Google Shape;14520;p89"/>
            <p:cNvSpPr/>
            <p:nvPr/>
          </p:nvSpPr>
          <p:spPr>
            <a:xfrm>
              <a:off x="5938406" y="1611474"/>
              <a:ext cx="10233" cy="16252"/>
            </a:xfrm>
            <a:custGeom>
              <a:avLst/>
              <a:gdLst/>
              <a:ahLst/>
              <a:cxnLst/>
              <a:rect l="l" t="t" r="r" b="b"/>
              <a:pathLst>
                <a:path w="323" h="513" extrusionOk="0">
                  <a:moveTo>
                    <a:pt x="167" y="1"/>
                  </a:moveTo>
                  <a:cubicBezTo>
                    <a:pt x="72" y="1"/>
                    <a:pt x="1" y="72"/>
                    <a:pt x="1" y="168"/>
                  </a:cubicBezTo>
                  <a:lnTo>
                    <a:pt x="1" y="346"/>
                  </a:lnTo>
                  <a:cubicBezTo>
                    <a:pt x="1" y="429"/>
                    <a:pt x="72" y="513"/>
                    <a:pt x="167" y="513"/>
                  </a:cubicBezTo>
                  <a:cubicBezTo>
                    <a:pt x="251" y="513"/>
                    <a:pt x="322" y="429"/>
                    <a:pt x="322" y="346"/>
                  </a:cubicBezTo>
                  <a:lnTo>
                    <a:pt x="322" y="168"/>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1" name="Google Shape;14521;p89"/>
            <p:cNvSpPr/>
            <p:nvPr/>
          </p:nvSpPr>
          <p:spPr>
            <a:xfrm>
              <a:off x="5887116" y="1650820"/>
              <a:ext cx="45683" cy="15777"/>
            </a:xfrm>
            <a:custGeom>
              <a:avLst/>
              <a:gdLst/>
              <a:ahLst/>
              <a:cxnLst/>
              <a:rect l="l" t="t" r="r" b="b"/>
              <a:pathLst>
                <a:path w="1442" h="498" extrusionOk="0">
                  <a:moveTo>
                    <a:pt x="183" y="0"/>
                  </a:moveTo>
                  <a:cubicBezTo>
                    <a:pt x="140" y="0"/>
                    <a:pt x="96" y="15"/>
                    <a:pt x="60" y="45"/>
                  </a:cubicBezTo>
                  <a:cubicBezTo>
                    <a:pt x="0" y="104"/>
                    <a:pt x="0" y="199"/>
                    <a:pt x="60" y="283"/>
                  </a:cubicBezTo>
                  <a:cubicBezTo>
                    <a:pt x="203" y="414"/>
                    <a:pt x="441" y="497"/>
                    <a:pt x="691" y="497"/>
                  </a:cubicBezTo>
                  <a:cubicBezTo>
                    <a:pt x="965" y="497"/>
                    <a:pt x="1203" y="414"/>
                    <a:pt x="1334" y="283"/>
                  </a:cubicBezTo>
                  <a:cubicBezTo>
                    <a:pt x="1441" y="199"/>
                    <a:pt x="1441" y="104"/>
                    <a:pt x="1370" y="45"/>
                  </a:cubicBezTo>
                  <a:cubicBezTo>
                    <a:pt x="1340" y="15"/>
                    <a:pt x="1298" y="0"/>
                    <a:pt x="1255" y="0"/>
                  </a:cubicBezTo>
                  <a:cubicBezTo>
                    <a:pt x="1212" y="0"/>
                    <a:pt x="1167" y="15"/>
                    <a:pt x="1131" y="45"/>
                  </a:cubicBezTo>
                  <a:cubicBezTo>
                    <a:pt x="1072" y="104"/>
                    <a:pt x="917" y="176"/>
                    <a:pt x="715" y="176"/>
                  </a:cubicBezTo>
                  <a:cubicBezTo>
                    <a:pt x="500" y="176"/>
                    <a:pt x="358" y="104"/>
                    <a:pt x="298" y="45"/>
                  </a:cubicBezTo>
                  <a:cubicBezTo>
                    <a:pt x="268" y="15"/>
                    <a:pt x="227"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2" name="Google Shape;14522;p89"/>
            <p:cNvSpPr/>
            <p:nvPr/>
          </p:nvSpPr>
          <p:spPr>
            <a:xfrm>
              <a:off x="5748295" y="1499833"/>
              <a:ext cx="323294" cy="355355"/>
            </a:xfrm>
            <a:custGeom>
              <a:avLst/>
              <a:gdLst/>
              <a:ahLst/>
              <a:cxnLst/>
              <a:rect l="l" t="t" r="r" b="b"/>
              <a:pathLst>
                <a:path w="10205" h="11217" extrusionOk="0">
                  <a:moveTo>
                    <a:pt x="7026" y="334"/>
                  </a:moveTo>
                  <a:cubicBezTo>
                    <a:pt x="7323" y="334"/>
                    <a:pt x="7561" y="572"/>
                    <a:pt x="7561" y="870"/>
                  </a:cubicBezTo>
                  <a:lnTo>
                    <a:pt x="7561" y="3346"/>
                  </a:lnTo>
                  <a:lnTo>
                    <a:pt x="7371" y="3346"/>
                  </a:lnTo>
                  <a:cubicBezTo>
                    <a:pt x="7264" y="3346"/>
                    <a:pt x="7180" y="3251"/>
                    <a:pt x="7180" y="3156"/>
                  </a:cubicBezTo>
                  <a:lnTo>
                    <a:pt x="7180" y="2632"/>
                  </a:lnTo>
                  <a:cubicBezTo>
                    <a:pt x="7180" y="2156"/>
                    <a:pt x="6787" y="1763"/>
                    <a:pt x="6311" y="1763"/>
                  </a:cubicBezTo>
                  <a:lnTo>
                    <a:pt x="4561" y="1763"/>
                  </a:lnTo>
                  <a:cubicBezTo>
                    <a:pt x="4466" y="1763"/>
                    <a:pt x="4394" y="1846"/>
                    <a:pt x="4394" y="1929"/>
                  </a:cubicBezTo>
                  <a:cubicBezTo>
                    <a:pt x="4394" y="2025"/>
                    <a:pt x="4466" y="2096"/>
                    <a:pt x="4561" y="2096"/>
                  </a:cubicBezTo>
                  <a:lnTo>
                    <a:pt x="6311" y="2096"/>
                  </a:lnTo>
                  <a:cubicBezTo>
                    <a:pt x="6609" y="2096"/>
                    <a:pt x="6847" y="2334"/>
                    <a:pt x="6847" y="2632"/>
                  </a:cubicBezTo>
                  <a:lnTo>
                    <a:pt x="6847" y="3156"/>
                  </a:lnTo>
                  <a:cubicBezTo>
                    <a:pt x="6847" y="3441"/>
                    <a:pt x="7085" y="3680"/>
                    <a:pt x="7371" y="3680"/>
                  </a:cubicBezTo>
                  <a:lnTo>
                    <a:pt x="7633" y="3680"/>
                  </a:lnTo>
                  <a:cubicBezTo>
                    <a:pt x="7704" y="3680"/>
                    <a:pt x="7788" y="3703"/>
                    <a:pt x="7847" y="3763"/>
                  </a:cubicBezTo>
                  <a:cubicBezTo>
                    <a:pt x="7907" y="3822"/>
                    <a:pt x="7919" y="3894"/>
                    <a:pt x="7919" y="3977"/>
                  </a:cubicBezTo>
                  <a:cubicBezTo>
                    <a:pt x="7907" y="4108"/>
                    <a:pt x="7776" y="4227"/>
                    <a:pt x="7621" y="4227"/>
                  </a:cubicBezTo>
                  <a:lnTo>
                    <a:pt x="7549" y="4227"/>
                  </a:lnTo>
                  <a:lnTo>
                    <a:pt x="7549" y="4215"/>
                  </a:lnTo>
                  <a:cubicBezTo>
                    <a:pt x="7549" y="4120"/>
                    <a:pt x="7478" y="4049"/>
                    <a:pt x="7383" y="4049"/>
                  </a:cubicBezTo>
                  <a:cubicBezTo>
                    <a:pt x="7299" y="4049"/>
                    <a:pt x="7216" y="4120"/>
                    <a:pt x="7216" y="4215"/>
                  </a:cubicBezTo>
                  <a:cubicBezTo>
                    <a:pt x="7216" y="5370"/>
                    <a:pt x="6264" y="6323"/>
                    <a:pt x="5109" y="6323"/>
                  </a:cubicBezTo>
                  <a:cubicBezTo>
                    <a:pt x="5101" y="6323"/>
                    <a:pt x="5094" y="6323"/>
                    <a:pt x="5087" y="6323"/>
                  </a:cubicBezTo>
                  <a:cubicBezTo>
                    <a:pt x="3930" y="6323"/>
                    <a:pt x="2989" y="5375"/>
                    <a:pt x="2989" y="4215"/>
                  </a:cubicBezTo>
                  <a:cubicBezTo>
                    <a:pt x="2989" y="4120"/>
                    <a:pt x="2918" y="4049"/>
                    <a:pt x="2835" y="4049"/>
                  </a:cubicBezTo>
                  <a:cubicBezTo>
                    <a:pt x="2739" y="4049"/>
                    <a:pt x="2668" y="4120"/>
                    <a:pt x="2668" y="4215"/>
                  </a:cubicBezTo>
                  <a:lnTo>
                    <a:pt x="2668" y="4227"/>
                  </a:lnTo>
                  <a:lnTo>
                    <a:pt x="2561" y="4227"/>
                  </a:lnTo>
                  <a:cubicBezTo>
                    <a:pt x="2489" y="4227"/>
                    <a:pt x="2418" y="4192"/>
                    <a:pt x="2358" y="4132"/>
                  </a:cubicBezTo>
                  <a:cubicBezTo>
                    <a:pt x="2299" y="4073"/>
                    <a:pt x="2275" y="4001"/>
                    <a:pt x="2275" y="3930"/>
                  </a:cubicBezTo>
                  <a:cubicBezTo>
                    <a:pt x="2299" y="3799"/>
                    <a:pt x="2430" y="3680"/>
                    <a:pt x="2573" y="3680"/>
                  </a:cubicBezTo>
                  <a:lnTo>
                    <a:pt x="2811" y="3680"/>
                  </a:lnTo>
                  <a:cubicBezTo>
                    <a:pt x="3097" y="3680"/>
                    <a:pt x="3335" y="3441"/>
                    <a:pt x="3335" y="3156"/>
                  </a:cubicBezTo>
                  <a:lnTo>
                    <a:pt x="3335" y="2632"/>
                  </a:lnTo>
                  <a:cubicBezTo>
                    <a:pt x="3335" y="2334"/>
                    <a:pt x="3573" y="2096"/>
                    <a:pt x="3870" y="2096"/>
                  </a:cubicBezTo>
                  <a:cubicBezTo>
                    <a:pt x="3954" y="2096"/>
                    <a:pt x="4037" y="2025"/>
                    <a:pt x="4037" y="1929"/>
                  </a:cubicBezTo>
                  <a:cubicBezTo>
                    <a:pt x="4037" y="1846"/>
                    <a:pt x="3954" y="1763"/>
                    <a:pt x="3870" y="1763"/>
                  </a:cubicBezTo>
                  <a:cubicBezTo>
                    <a:pt x="3394" y="1763"/>
                    <a:pt x="3013" y="2156"/>
                    <a:pt x="3013" y="2632"/>
                  </a:cubicBezTo>
                  <a:lnTo>
                    <a:pt x="3013" y="3156"/>
                  </a:lnTo>
                  <a:cubicBezTo>
                    <a:pt x="3013" y="3251"/>
                    <a:pt x="2918" y="3346"/>
                    <a:pt x="2811" y="3346"/>
                  </a:cubicBezTo>
                  <a:lnTo>
                    <a:pt x="2620" y="3346"/>
                  </a:lnTo>
                  <a:lnTo>
                    <a:pt x="2620" y="870"/>
                  </a:lnTo>
                  <a:cubicBezTo>
                    <a:pt x="2620" y="572"/>
                    <a:pt x="2858" y="334"/>
                    <a:pt x="3156" y="334"/>
                  </a:cubicBezTo>
                  <a:close/>
                  <a:moveTo>
                    <a:pt x="6549" y="6204"/>
                  </a:moveTo>
                  <a:lnTo>
                    <a:pt x="6549" y="6632"/>
                  </a:lnTo>
                  <a:cubicBezTo>
                    <a:pt x="6549" y="6811"/>
                    <a:pt x="6621" y="6990"/>
                    <a:pt x="6764" y="7121"/>
                  </a:cubicBezTo>
                  <a:lnTo>
                    <a:pt x="7085" y="7454"/>
                  </a:lnTo>
                  <a:lnTo>
                    <a:pt x="7085" y="8085"/>
                  </a:lnTo>
                  <a:lnTo>
                    <a:pt x="7061" y="8085"/>
                  </a:lnTo>
                  <a:cubicBezTo>
                    <a:pt x="7061" y="9097"/>
                    <a:pt x="6264" y="9930"/>
                    <a:pt x="5287" y="10014"/>
                  </a:cubicBezTo>
                  <a:lnTo>
                    <a:pt x="5287" y="9835"/>
                  </a:lnTo>
                  <a:cubicBezTo>
                    <a:pt x="5287" y="9752"/>
                    <a:pt x="5204" y="9668"/>
                    <a:pt x="5121" y="9668"/>
                  </a:cubicBezTo>
                  <a:cubicBezTo>
                    <a:pt x="5037" y="9668"/>
                    <a:pt x="4954" y="9752"/>
                    <a:pt x="4954" y="9835"/>
                  </a:cubicBezTo>
                  <a:lnTo>
                    <a:pt x="4954" y="10014"/>
                  </a:lnTo>
                  <a:cubicBezTo>
                    <a:pt x="3966" y="9930"/>
                    <a:pt x="3192" y="9097"/>
                    <a:pt x="3192" y="8085"/>
                  </a:cubicBezTo>
                  <a:lnTo>
                    <a:pt x="3192" y="7442"/>
                  </a:lnTo>
                  <a:lnTo>
                    <a:pt x="3513" y="7109"/>
                  </a:lnTo>
                  <a:cubicBezTo>
                    <a:pt x="3644" y="6978"/>
                    <a:pt x="3728" y="6811"/>
                    <a:pt x="3728" y="6620"/>
                  </a:cubicBezTo>
                  <a:lnTo>
                    <a:pt x="3728" y="6204"/>
                  </a:lnTo>
                  <a:cubicBezTo>
                    <a:pt x="4120" y="6489"/>
                    <a:pt x="4621" y="6668"/>
                    <a:pt x="5132" y="6668"/>
                  </a:cubicBezTo>
                  <a:cubicBezTo>
                    <a:pt x="5668" y="6668"/>
                    <a:pt x="6145" y="6501"/>
                    <a:pt x="6549" y="6204"/>
                  </a:cubicBezTo>
                  <a:close/>
                  <a:moveTo>
                    <a:pt x="3168" y="1"/>
                  </a:moveTo>
                  <a:cubicBezTo>
                    <a:pt x="2692" y="1"/>
                    <a:pt x="2311" y="382"/>
                    <a:pt x="2311" y="858"/>
                  </a:cubicBezTo>
                  <a:lnTo>
                    <a:pt x="2311" y="3394"/>
                  </a:lnTo>
                  <a:cubicBezTo>
                    <a:pt x="2120" y="3477"/>
                    <a:pt x="1977" y="3656"/>
                    <a:pt x="1965" y="3870"/>
                  </a:cubicBezTo>
                  <a:cubicBezTo>
                    <a:pt x="1954" y="4037"/>
                    <a:pt x="2013" y="4215"/>
                    <a:pt x="2120" y="4334"/>
                  </a:cubicBezTo>
                  <a:cubicBezTo>
                    <a:pt x="2239" y="4454"/>
                    <a:pt x="2394" y="4525"/>
                    <a:pt x="2561" y="4525"/>
                  </a:cubicBezTo>
                  <a:lnTo>
                    <a:pt x="2680" y="4525"/>
                  </a:lnTo>
                  <a:cubicBezTo>
                    <a:pt x="2751" y="5049"/>
                    <a:pt x="2989" y="5525"/>
                    <a:pt x="3347" y="5894"/>
                  </a:cubicBezTo>
                  <a:lnTo>
                    <a:pt x="3347" y="6609"/>
                  </a:lnTo>
                  <a:cubicBezTo>
                    <a:pt x="3347" y="6716"/>
                    <a:pt x="3311" y="6799"/>
                    <a:pt x="3251" y="6859"/>
                  </a:cubicBezTo>
                  <a:lnTo>
                    <a:pt x="2632" y="7466"/>
                  </a:lnTo>
                  <a:cubicBezTo>
                    <a:pt x="2573" y="7525"/>
                    <a:pt x="2513" y="7561"/>
                    <a:pt x="2442" y="7573"/>
                  </a:cubicBezTo>
                  <a:lnTo>
                    <a:pt x="1299" y="7787"/>
                  </a:lnTo>
                  <a:cubicBezTo>
                    <a:pt x="549" y="7918"/>
                    <a:pt x="1" y="8573"/>
                    <a:pt x="1" y="9335"/>
                  </a:cubicBezTo>
                  <a:lnTo>
                    <a:pt x="1" y="11038"/>
                  </a:lnTo>
                  <a:cubicBezTo>
                    <a:pt x="1" y="11133"/>
                    <a:pt x="72" y="11204"/>
                    <a:pt x="168" y="11204"/>
                  </a:cubicBezTo>
                  <a:cubicBezTo>
                    <a:pt x="251" y="11204"/>
                    <a:pt x="334" y="11133"/>
                    <a:pt x="334" y="11038"/>
                  </a:cubicBezTo>
                  <a:lnTo>
                    <a:pt x="334" y="9335"/>
                  </a:lnTo>
                  <a:cubicBezTo>
                    <a:pt x="334" y="8740"/>
                    <a:pt x="763" y="8216"/>
                    <a:pt x="1358" y="8109"/>
                  </a:cubicBezTo>
                  <a:lnTo>
                    <a:pt x="2120" y="7978"/>
                  </a:lnTo>
                  <a:lnTo>
                    <a:pt x="2120" y="11061"/>
                  </a:lnTo>
                  <a:cubicBezTo>
                    <a:pt x="2120" y="11145"/>
                    <a:pt x="2192" y="11216"/>
                    <a:pt x="2275" y="11216"/>
                  </a:cubicBezTo>
                  <a:cubicBezTo>
                    <a:pt x="2370" y="11216"/>
                    <a:pt x="2442" y="11145"/>
                    <a:pt x="2442" y="11061"/>
                  </a:cubicBezTo>
                  <a:lnTo>
                    <a:pt x="2442" y="7918"/>
                  </a:lnTo>
                  <a:lnTo>
                    <a:pt x="2501" y="7894"/>
                  </a:lnTo>
                  <a:cubicBezTo>
                    <a:pt x="2620" y="7883"/>
                    <a:pt x="2727" y="7823"/>
                    <a:pt x="2835" y="7752"/>
                  </a:cubicBezTo>
                  <a:lnTo>
                    <a:pt x="2835" y="8061"/>
                  </a:lnTo>
                  <a:cubicBezTo>
                    <a:pt x="2835" y="9311"/>
                    <a:pt x="3847" y="10347"/>
                    <a:pt x="5109" y="10347"/>
                  </a:cubicBezTo>
                  <a:cubicBezTo>
                    <a:pt x="6359" y="10347"/>
                    <a:pt x="7383" y="9335"/>
                    <a:pt x="7383" y="8061"/>
                  </a:cubicBezTo>
                  <a:lnTo>
                    <a:pt x="7383" y="7752"/>
                  </a:lnTo>
                  <a:cubicBezTo>
                    <a:pt x="7478" y="7823"/>
                    <a:pt x="7597" y="7883"/>
                    <a:pt x="7716" y="7894"/>
                  </a:cubicBezTo>
                  <a:lnTo>
                    <a:pt x="7776" y="7918"/>
                  </a:lnTo>
                  <a:lnTo>
                    <a:pt x="7776" y="8240"/>
                  </a:lnTo>
                  <a:cubicBezTo>
                    <a:pt x="7776" y="8335"/>
                    <a:pt x="7847" y="8406"/>
                    <a:pt x="7930" y="8406"/>
                  </a:cubicBezTo>
                  <a:cubicBezTo>
                    <a:pt x="8026" y="8406"/>
                    <a:pt x="8097" y="8335"/>
                    <a:pt x="8097" y="8240"/>
                  </a:cubicBezTo>
                  <a:lnTo>
                    <a:pt x="8097" y="7978"/>
                  </a:lnTo>
                  <a:lnTo>
                    <a:pt x="8859" y="8109"/>
                  </a:lnTo>
                  <a:cubicBezTo>
                    <a:pt x="9454" y="8216"/>
                    <a:pt x="9883" y="8728"/>
                    <a:pt x="9883" y="9323"/>
                  </a:cubicBezTo>
                  <a:lnTo>
                    <a:pt x="9883" y="11038"/>
                  </a:lnTo>
                  <a:cubicBezTo>
                    <a:pt x="9883" y="11133"/>
                    <a:pt x="9955" y="11204"/>
                    <a:pt x="10050" y="11204"/>
                  </a:cubicBezTo>
                  <a:cubicBezTo>
                    <a:pt x="10133" y="11204"/>
                    <a:pt x="10205" y="11133"/>
                    <a:pt x="10205" y="11038"/>
                  </a:cubicBezTo>
                  <a:lnTo>
                    <a:pt x="10205" y="9323"/>
                  </a:lnTo>
                  <a:cubicBezTo>
                    <a:pt x="10181" y="8585"/>
                    <a:pt x="9645" y="7930"/>
                    <a:pt x="8907" y="7799"/>
                  </a:cubicBezTo>
                  <a:lnTo>
                    <a:pt x="7752" y="7585"/>
                  </a:lnTo>
                  <a:cubicBezTo>
                    <a:pt x="7680" y="7573"/>
                    <a:pt x="7621" y="7549"/>
                    <a:pt x="7561" y="7490"/>
                  </a:cubicBezTo>
                  <a:lnTo>
                    <a:pt x="6954" y="6870"/>
                  </a:lnTo>
                  <a:cubicBezTo>
                    <a:pt x="6883" y="6799"/>
                    <a:pt x="6847" y="6716"/>
                    <a:pt x="6847" y="6620"/>
                  </a:cubicBezTo>
                  <a:lnTo>
                    <a:pt x="6847" y="5906"/>
                  </a:lnTo>
                  <a:cubicBezTo>
                    <a:pt x="7204" y="5549"/>
                    <a:pt x="7442" y="5073"/>
                    <a:pt x="7514" y="4537"/>
                  </a:cubicBezTo>
                  <a:lnTo>
                    <a:pt x="7621" y="4537"/>
                  </a:lnTo>
                  <a:cubicBezTo>
                    <a:pt x="7954" y="4537"/>
                    <a:pt x="8216" y="4299"/>
                    <a:pt x="8252" y="4001"/>
                  </a:cubicBezTo>
                  <a:cubicBezTo>
                    <a:pt x="8264" y="3834"/>
                    <a:pt x="8204" y="3656"/>
                    <a:pt x="8097" y="3537"/>
                  </a:cubicBezTo>
                  <a:cubicBezTo>
                    <a:pt x="8038" y="3477"/>
                    <a:pt x="7978" y="3441"/>
                    <a:pt x="7907" y="3394"/>
                  </a:cubicBezTo>
                  <a:lnTo>
                    <a:pt x="7907" y="858"/>
                  </a:lnTo>
                  <a:cubicBezTo>
                    <a:pt x="7907" y="382"/>
                    <a:pt x="7514" y="1"/>
                    <a:pt x="7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3" name="Google Shape;14523;p89"/>
            <p:cNvSpPr/>
            <p:nvPr/>
          </p:nvSpPr>
          <p:spPr>
            <a:xfrm>
              <a:off x="5865225" y="1594842"/>
              <a:ext cx="22683" cy="12894"/>
            </a:xfrm>
            <a:custGeom>
              <a:avLst/>
              <a:gdLst/>
              <a:ahLst/>
              <a:cxnLst/>
              <a:rect l="l" t="t" r="r" b="b"/>
              <a:pathLst>
                <a:path w="716" h="407" extrusionOk="0">
                  <a:moveTo>
                    <a:pt x="191" y="0"/>
                  </a:moveTo>
                  <a:cubicBezTo>
                    <a:pt x="104" y="0"/>
                    <a:pt x="24" y="58"/>
                    <a:pt x="13" y="145"/>
                  </a:cubicBezTo>
                  <a:cubicBezTo>
                    <a:pt x="1" y="228"/>
                    <a:pt x="60" y="323"/>
                    <a:pt x="156" y="335"/>
                  </a:cubicBezTo>
                  <a:lnTo>
                    <a:pt x="513" y="407"/>
                  </a:lnTo>
                  <a:lnTo>
                    <a:pt x="537" y="407"/>
                  </a:lnTo>
                  <a:cubicBezTo>
                    <a:pt x="608" y="407"/>
                    <a:pt x="691" y="347"/>
                    <a:pt x="703" y="276"/>
                  </a:cubicBezTo>
                  <a:cubicBezTo>
                    <a:pt x="715" y="181"/>
                    <a:pt x="656" y="97"/>
                    <a:pt x="572" y="85"/>
                  </a:cubicBezTo>
                  <a:lnTo>
                    <a:pt x="215" y="2"/>
                  </a:lnTo>
                  <a:cubicBezTo>
                    <a:pt x="207" y="1"/>
                    <a:pt x="199"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4" name="Google Shape;14524;p89"/>
            <p:cNvSpPr/>
            <p:nvPr/>
          </p:nvSpPr>
          <p:spPr>
            <a:xfrm>
              <a:off x="5931627" y="1594462"/>
              <a:ext cx="23412" cy="12894"/>
            </a:xfrm>
            <a:custGeom>
              <a:avLst/>
              <a:gdLst/>
              <a:ahLst/>
              <a:cxnLst/>
              <a:rect l="l" t="t" r="r" b="b"/>
              <a:pathLst>
                <a:path w="739" h="407" extrusionOk="0">
                  <a:moveTo>
                    <a:pt x="534" y="1"/>
                  </a:moveTo>
                  <a:cubicBezTo>
                    <a:pt x="527" y="1"/>
                    <a:pt x="519" y="1"/>
                    <a:pt x="512" y="2"/>
                  </a:cubicBezTo>
                  <a:lnTo>
                    <a:pt x="155" y="73"/>
                  </a:lnTo>
                  <a:cubicBezTo>
                    <a:pt x="60" y="97"/>
                    <a:pt x="0" y="181"/>
                    <a:pt x="12" y="276"/>
                  </a:cubicBezTo>
                  <a:cubicBezTo>
                    <a:pt x="36" y="347"/>
                    <a:pt x="107" y="407"/>
                    <a:pt x="179" y="407"/>
                  </a:cubicBezTo>
                  <a:lnTo>
                    <a:pt x="215" y="407"/>
                  </a:lnTo>
                  <a:lnTo>
                    <a:pt x="572" y="335"/>
                  </a:lnTo>
                  <a:cubicBezTo>
                    <a:pt x="679" y="312"/>
                    <a:pt x="739" y="228"/>
                    <a:pt x="703" y="133"/>
                  </a:cubicBezTo>
                  <a:cubicBezTo>
                    <a:pt x="692" y="57"/>
                    <a:pt x="611" y="1"/>
                    <a:pt x="5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5" name="Google Shape;14525;p89"/>
            <p:cNvSpPr/>
            <p:nvPr/>
          </p:nvSpPr>
          <p:spPr>
            <a:xfrm>
              <a:off x="5993846" y="1778586"/>
              <a:ext cx="10613" cy="77363"/>
            </a:xfrm>
            <a:custGeom>
              <a:avLst/>
              <a:gdLst/>
              <a:ahLst/>
              <a:cxnLst/>
              <a:rect l="l" t="t" r="r" b="b"/>
              <a:pathLst>
                <a:path w="335" h="2442" extrusionOk="0">
                  <a:moveTo>
                    <a:pt x="168" y="0"/>
                  </a:moveTo>
                  <a:cubicBezTo>
                    <a:pt x="84" y="0"/>
                    <a:pt x="1" y="72"/>
                    <a:pt x="1" y="155"/>
                  </a:cubicBezTo>
                  <a:lnTo>
                    <a:pt x="1" y="2274"/>
                  </a:lnTo>
                  <a:cubicBezTo>
                    <a:pt x="1" y="2358"/>
                    <a:pt x="84" y="2441"/>
                    <a:pt x="168" y="2441"/>
                  </a:cubicBezTo>
                  <a:cubicBezTo>
                    <a:pt x="251" y="2441"/>
                    <a:pt x="334" y="2358"/>
                    <a:pt x="334" y="2274"/>
                  </a:cubicBezTo>
                  <a:lnTo>
                    <a:pt x="334" y="155"/>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26" name="Google Shape;14526;p89"/>
          <p:cNvGrpSpPr/>
          <p:nvPr/>
        </p:nvGrpSpPr>
        <p:grpSpPr>
          <a:xfrm>
            <a:off x="8047661" y="1325637"/>
            <a:ext cx="278404" cy="355260"/>
            <a:chOff x="8047661" y="1501037"/>
            <a:chExt cx="278404" cy="355260"/>
          </a:xfrm>
        </p:grpSpPr>
        <p:sp>
          <p:nvSpPr>
            <p:cNvPr id="14527" name="Google Shape;14527;p89"/>
            <p:cNvSpPr/>
            <p:nvPr/>
          </p:nvSpPr>
          <p:spPr>
            <a:xfrm>
              <a:off x="8147611" y="1622815"/>
              <a:ext cx="10581" cy="16220"/>
            </a:xfrm>
            <a:custGeom>
              <a:avLst/>
              <a:gdLst/>
              <a:ahLst/>
              <a:cxnLst/>
              <a:rect l="l" t="t" r="r" b="b"/>
              <a:pathLst>
                <a:path w="334" h="512" extrusionOk="0">
                  <a:moveTo>
                    <a:pt x="167" y="0"/>
                  </a:moveTo>
                  <a:cubicBezTo>
                    <a:pt x="84" y="0"/>
                    <a:pt x="1" y="71"/>
                    <a:pt x="1" y="167"/>
                  </a:cubicBezTo>
                  <a:lnTo>
                    <a:pt x="1" y="345"/>
                  </a:lnTo>
                  <a:cubicBezTo>
                    <a:pt x="1" y="429"/>
                    <a:pt x="84" y="512"/>
                    <a:pt x="167" y="512"/>
                  </a:cubicBezTo>
                  <a:cubicBezTo>
                    <a:pt x="251" y="512"/>
                    <a:pt x="334" y="429"/>
                    <a:pt x="334" y="345"/>
                  </a:cubicBezTo>
                  <a:lnTo>
                    <a:pt x="334" y="167"/>
                  </a:lnTo>
                  <a:cubicBezTo>
                    <a:pt x="334"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8" name="Google Shape;14528;p89"/>
            <p:cNvSpPr/>
            <p:nvPr/>
          </p:nvSpPr>
          <p:spPr>
            <a:xfrm>
              <a:off x="8214741" y="1622815"/>
              <a:ext cx="10233" cy="16220"/>
            </a:xfrm>
            <a:custGeom>
              <a:avLst/>
              <a:gdLst/>
              <a:ahLst/>
              <a:cxnLst/>
              <a:rect l="l" t="t" r="r" b="b"/>
              <a:pathLst>
                <a:path w="323" h="512" extrusionOk="0">
                  <a:moveTo>
                    <a:pt x="168" y="0"/>
                  </a:moveTo>
                  <a:cubicBezTo>
                    <a:pt x="72" y="0"/>
                    <a:pt x="1" y="71"/>
                    <a:pt x="1" y="167"/>
                  </a:cubicBezTo>
                  <a:lnTo>
                    <a:pt x="1" y="345"/>
                  </a:lnTo>
                  <a:cubicBezTo>
                    <a:pt x="1" y="429"/>
                    <a:pt x="72" y="512"/>
                    <a:pt x="168" y="512"/>
                  </a:cubicBezTo>
                  <a:cubicBezTo>
                    <a:pt x="251" y="512"/>
                    <a:pt x="322" y="429"/>
                    <a:pt x="322" y="345"/>
                  </a:cubicBezTo>
                  <a:lnTo>
                    <a:pt x="322" y="167"/>
                  </a:lnTo>
                  <a:cubicBezTo>
                    <a:pt x="322" y="71"/>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9" name="Google Shape;14529;p89"/>
            <p:cNvSpPr/>
            <p:nvPr/>
          </p:nvSpPr>
          <p:spPr>
            <a:xfrm>
              <a:off x="8163451" y="1661370"/>
              <a:ext cx="45302" cy="16157"/>
            </a:xfrm>
            <a:custGeom>
              <a:avLst/>
              <a:gdLst/>
              <a:ahLst/>
              <a:cxnLst/>
              <a:rect l="l" t="t" r="r" b="b"/>
              <a:pathLst>
                <a:path w="1430" h="510" extrusionOk="0">
                  <a:moveTo>
                    <a:pt x="184" y="0"/>
                  </a:moveTo>
                  <a:cubicBezTo>
                    <a:pt x="141" y="0"/>
                    <a:pt x="96" y="15"/>
                    <a:pt x="60" y="45"/>
                  </a:cubicBezTo>
                  <a:cubicBezTo>
                    <a:pt x="1" y="105"/>
                    <a:pt x="1" y="212"/>
                    <a:pt x="60" y="283"/>
                  </a:cubicBezTo>
                  <a:cubicBezTo>
                    <a:pt x="203" y="426"/>
                    <a:pt x="441" y="509"/>
                    <a:pt x="691" y="509"/>
                  </a:cubicBezTo>
                  <a:cubicBezTo>
                    <a:pt x="965" y="509"/>
                    <a:pt x="1203" y="426"/>
                    <a:pt x="1334" y="283"/>
                  </a:cubicBezTo>
                  <a:cubicBezTo>
                    <a:pt x="1429" y="224"/>
                    <a:pt x="1429" y="128"/>
                    <a:pt x="1370" y="45"/>
                  </a:cubicBezTo>
                  <a:cubicBezTo>
                    <a:pt x="1340" y="15"/>
                    <a:pt x="1298" y="0"/>
                    <a:pt x="1255" y="0"/>
                  </a:cubicBezTo>
                  <a:cubicBezTo>
                    <a:pt x="1212" y="0"/>
                    <a:pt x="1167" y="15"/>
                    <a:pt x="1132" y="45"/>
                  </a:cubicBezTo>
                  <a:cubicBezTo>
                    <a:pt x="1072" y="105"/>
                    <a:pt x="917" y="188"/>
                    <a:pt x="715" y="188"/>
                  </a:cubicBezTo>
                  <a:cubicBezTo>
                    <a:pt x="501" y="188"/>
                    <a:pt x="358" y="105"/>
                    <a:pt x="298" y="45"/>
                  </a:cubicBezTo>
                  <a:cubicBezTo>
                    <a:pt x="269"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0" name="Google Shape;14530;p89"/>
            <p:cNvSpPr/>
            <p:nvPr/>
          </p:nvSpPr>
          <p:spPr>
            <a:xfrm>
              <a:off x="8047661" y="1501037"/>
              <a:ext cx="278404" cy="355260"/>
            </a:xfrm>
            <a:custGeom>
              <a:avLst/>
              <a:gdLst/>
              <a:ahLst/>
              <a:cxnLst/>
              <a:rect l="l" t="t" r="r" b="b"/>
              <a:pathLst>
                <a:path w="8788" h="11214" extrusionOk="0">
                  <a:moveTo>
                    <a:pt x="5358" y="344"/>
                  </a:moveTo>
                  <a:lnTo>
                    <a:pt x="5823" y="808"/>
                  </a:lnTo>
                  <a:cubicBezTo>
                    <a:pt x="5858" y="844"/>
                    <a:pt x="5894" y="856"/>
                    <a:pt x="5942" y="856"/>
                  </a:cubicBezTo>
                  <a:lnTo>
                    <a:pt x="6751" y="856"/>
                  </a:lnTo>
                  <a:lnTo>
                    <a:pt x="6477" y="1510"/>
                  </a:lnTo>
                  <a:cubicBezTo>
                    <a:pt x="6465" y="1558"/>
                    <a:pt x="6465" y="1618"/>
                    <a:pt x="6489" y="1653"/>
                  </a:cubicBezTo>
                  <a:cubicBezTo>
                    <a:pt x="6525" y="1701"/>
                    <a:pt x="6573" y="1737"/>
                    <a:pt x="6632" y="1737"/>
                  </a:cubicBezTo>
                  <a:lnTo>
                    <a:pt x="7287" y="1737"/>
                  </a:lnTo>
                  <a:lnTo>
                    <a:pt x="7001" y="2570"/>
                  </a:lnTo>
                  <a:cubicBezTo>
                    <a:pt x="6989" y="2630"/>
                    <a:pt x="7001" y="2689"/>
                    <a:pt x="7049" y="2725"/>
                  </a:cubicBezTo>
                  <a:lnTo>
                    <a:pt x="7311" y="2999"/>
                  </a:lnTo>
                  <a:lnTo>
                    <a:pt x="7025" y="3677"/>
                  </a:lnTo>
                  <a:cubicBezTo>
                    <a:pt x="6989" y="3665"/>
                    <a:pt x="6942" y="3665"/>
                    <a:pt x="6882" y="3665"/>
                  </a:cubicBezTo>
                  <a:lnTo>
                    <a:pt x="6608" y="3665"/>
                  </a:lnTo>
                  <a:cubicBezTo>
                    <a:pt x="6513" y="3665"/>
                    <a:pt x="6418" y="3582"/>
                    <a:pt x="6418" y="3475"/>
                  </a:cubicBezTo>
                  <a:lnTo>
                    <a:pt x="6418" y="3118"/>
                  </a:lnTo>
                  <a:cubicBezTo>
                    <a:pt x="6418" y="3058"/>
                    <a:pt x="6394" y="3011"/>
                    <a:pt x="6346" y="2987"/>
                  </a:cubicBezTo>
                  <a:lnTo>
                    <a:pt x="5287" y="2284"/>
                  </a:lnTo>
                  <a:cubicBezTo>
                    <a:pt x="5261" y="2265"/>
                    <a:pt x="5227" y="2256"/>
                    <a:pt x="5194" y="2256"/>
                  </a:cubicBezTo>
                  <a:cubicBezTo>
                    <a:pt x="5168" y="2256"/>
                    <a:pt x="5141" y="2262"/>
                    <a:pt x="5120" y="2272"/>
                  </a:cubicBezTo>
                  <a:cubicBezTo>
                    <a:pt x="5061" y="2296"/>
                    <a:pt x="5037" y="2356"/>
                    <a:pt x="5037" y="2415"/>
                  </a:cubicBezTo>
                  <a:lnTo>
                    <a:pt x="5037" y="2832"/>
                  </a:lnTo>
                  <a:lnTo>
                    <a:pt x="4049" y="2272"/>
                  </a:lnTo>
                  <a:cubicBezTo>
                    <a:pt x="4022" y="2255"/>
                    <a:pt x="3994" y="2247"/>
                    <a:pt x="3967" y="2247"/>
                  </a:cubicBezTo>
                  <a:cubicBezTo>
                    <a:pt x="3919" y="2247"/>
                    <a:pt x="3872" y="2270"/>
                    <a:pt x="3834" y="2308"/>
                  </a:cubicBezTo>
                  <a:lnTo>
                    <a:pt x="3560" y="2725"/>
                  </a:lnTo>
                  <a:lnTo>
                    <a:pt x="3156" y="2534"/>
                  </a:lnTo>
                  <a:cubicBezTo>
                    <a:pt x="3132" y="2521"/>
                    <a:pt x="3108" y="2515"/>
                    <a:pt x="3084" y="2515"/>
                  </a:cubicBezTo>
                  <a:cubicBezTo>
                    <a:pt x="3024" y="2515"/>
                    <a:pt x="2967" y="2554"/>
                    <a:pt x="2941" y="2606"/>
                  </a:cubicBezTo>
                  <a:cubicBezTo>
                    <a:pt x="2894" y="2701"/>
                    <a:pt x="2941" y="2784"/>
                    <a:pt x="3013" y="2832"/>
                  </a:cubicBezTo>
                  <a:lnTo>
                    <a:pt x="3537" y="3082"/>
                  </a:lnTo>
                  <a:cubicBezTo>
                    <a:pt x="3561" y="3094"/>
                    <a:pt x="3587" y="3101"/>
                    <a:pt x="3613" y="3101"/>
                  </a:cubicBezTo>
                  <a:cubicBezTo>
                    <a:pt x="3661" y="3101"/>
                    <a:pt x="3708" y="3077"/>
                    <a:pt x="3739" y="3022"/>
                  </a:cubicBezTo>
                  <a:lnTo>
                    <a:pt x="4013" y="2630"/>
                  </a:lnTo>
                  <a:lnTo>
                    <a:pt x="5108" y="3249"/>
                  </a:lnTo>
                  <a:cubicBezTo>
                    <a:pt x="5132" y="3267"/>
                    <a:pt x="5162" y="3275"/>
                    <a:pt x="5192" y="3275"/>
                  </a:cubicBezTo>
                  <a:cubicBezTo>
                    <a:pt x="5221" y="3275"/>
                    <a:pt x="5251" y="3267"/>
                    <a:pt x="5275" y="3249"/>
                  </a:cubicBezTo>
                  <a:cubicBezTo>
                    <a:pt x="5322" y="3225"/>
                    <a:pt x="5346" y="3165"/>
                    <a:pt x="5346" y="3106"/>
                  </a:cubicBezTo>
                  <a:lnTo>
                    <a:pt x="5346" y="2701"/>
                  </a:lnTo>
                  <a:lnTo>
                    <a:pt x="6073" y="3177"/>
                  </a:lnTo>
                  <a:lnTo>
                    <a:pt x="6073" y="3439"/>
                  </a:lnTo>
                  <a:cubicBezTo>
                    <a:pt x="6073" y="3725"/>
                    <a:pt x="6311" y="3963"/>
                    <a:pt x="6596" y="3963"/>
                  </a:cubicBezTo>
                  <a:lnTo>
                    <a:pt x="6870" y="3963"/>
                  </a:lnTo>
                  <a:cubicBezTo>
                    <a:pt x="6942" y="3963"/>
                    <a:pt x="7013" y="3999"/>
                    <a:pt x="7073" y="4058"/>
                  </a:cubicBezTo>
                  <a:cubicBezTo>
                    <a:pt x="7132" y="4118"/>
                    <a:pt x="7144" y="4189"/>
                    <a:pt x="7144" y="4261"/>
                  </a:cubicBezTo>
                  <a:cubicBezTo>
                    <a:pt x="7132" y="4392"/>
                    <a:pt x="7001" y="4511"/>
                    <a:pt x="6846" y="4511"/>
                  </a:cubicBezTo>
                  <a:lnTo>
                    <a:pt x="6775" y="4511"/>
                  </a:lnTo>
                  <a:lnTo>
                    <a:pt x="6775" y="4499"/>
                  </a:lnTo>
                  <a:cubicBezTo>
                    <a:pt x="6775" y="4416"/>
                    <a:pt x="6704" y="4332"/>
                    <a:pt x="6608" y="4332"/>
                  </a:cubicBezTo>
                  <a:cubicBezTo>
                    <a:pt x="6525" y="4332"/>
                    <a:pt x="6454" y="4416"/>
                    <a:pt x="6454" y="4499"/>
                  </a:cubicBezTo>
                  <a:cubicBezTo>
                    <a:pt x="6454" y="5666"/>
                    <a:pt x="5501" y="6618"/>
                    <a:pt x="4334" y="6618"/>
                  </a:cubicBezTo>
                  <a:cubicBezTo>
                    <a:pt x="4320" y="6618"/>
                    <a:pt x="4306" y="6619"/>
                    <a:pt x="4292" y="6619"/>
                  </a:cubicBezTo>
                  <a:cubicBezTo>
                    <a:pt x="3180" y="6619"/>
                    <a:pt x="2263" y="5687"/>
                    <a:pt x="2263" y="4535"/>
                  </a:cubicBezTo>
                  <a:cubicBezTo>
                    <a:pt x="2263" y="4439"/>
                    <a:pt x="2191" y="4368"/>
                    <a:pt x="2108" y="4368"/>
                  </a:cubicBezTo>
                  <a:cubicBezTo>
                    <a:pt x="2013" y="4368"/>
                    <a:pt x="1941" y="4439"/>
                    <a:pt x="1941" y="4535"/>
                  </a:cubicBezTo>
                  <a:lnTo>
                    <a:pt x="1941" y="4546"/>
                  </a:lnTo>
                  <a:lnTo>
                    <a:pt x="1834" y="4546"/>
                  </a:lnTo>
                  <a:cubicBezTo>
                    <a:pt x="1763" y="4546"/>
                    <a:pt x="1691" y="4511"/>
                    <a:pt x="1632" y="4451"/>
                  </a:cubicBezTo>
                  <a:cubicBezTo>
                    <a:pt x="1572" y="4392"/>
                    <a:pt x="1548" y="4320"/>
                    <a:pt x="1548" y="4249"/>
                  </a:cubicBezTo>
                  <a:cubicBezTo>
                    <a:pt x="1572" y="4118"/>
                    <a:pt x="1703" y="3999"/>
                    <a:pt x="1846" y="3999"/>
                  </a:cubicBezTo>
                  <a:lnTo>
                    <a:pt x="2084" y="3999"/>
                  </a:lnTo>
                  <a:cubicBezTo>
                    <a:pt x="2370" y="3999"/>
                    <a:pt x="2608" y="3761"/>
                    <a:pt x="2608" y="3475"/>
                  </a:cubicBezTo>
                  <a:lnTo>
                    <a:pt x="2608" y="2415"/>
                  </a:lnTo>
                  <a:cubicBezTo>
                    <a:pt x="2608" y="2332"/>
                    <a:pt x="2536" y="2249"/>
                    <a:pt x="2441" y="2249"/>
                  </a:cubicBezTo>
                  <a:cubicBezTo>
                    <a:pt x="2358" y="2249"/>
                    <a:pt x="2286" y="2332"/>
                    <a:pt x="2286" y="2415"/>
                  </a:cubicBezTo>
                  <a:lnTo>
                    <a:pt x="2286" y="3475"/>
                  </a:lnTo>
                  <a:cubicBezTo>
                    <a:pt x="2286" y="3582"/>
                    <a:pt x="2191" y="3665"/>
                    <a:pt x="2084" y="3665"/>
                  </a:cubicBezTo>
                  <a:lnTo>
                    <a:pt x="1846" y="3665"/>
                  </a:lnTo>
                  <a:cubicBezTo>
                    <a:pt x="1786" y="3665"/>
                    <a:pt x="1727" y="3677"/>
                    <a:pt x="1691" y="3701"/>
                  </a:cubicBezTo>
                  <a:lnTo>
                    <a:pt x="1405" y="2999"/>
                  </a:lnTo>
                  <a:lnTo>
                    <a:pt x="1667" y="2725"/>
                  </a:lnTo>
                  <a:cubicBezTo>
                    <a:pt x="1715" y="2689"/>
                    <a:pt x="1727" y="2630"/>
                    <a:pt x="1715" y="2570"/>
                  </a:cubicBezTo>
                  <a:lnTo>
                    <a:pt x="1429" y="1737"/>
                  </a:lnTo>
                  <a:lnTo>
                    <a:pt x="1905" y="1737"/>
                  </a:lnTo>
                  <a:cubicBezTo>
                    <a:pt x="2001" y="1737"/>
                    <a:pt x="2072" y="1653"/>
                    <a:pt x="2072" y="1570"/>
                  </a:cubicBezTo>
                  <a:lnTo>
                    <a:pt x="2072" y="856"/>
                  </a:lnTo>
                  <a:lnTo>
                    <a:pt x="2786" y="856"/>
                  </a:lnTo>
                  <a:cubicBezTo>
                    <a:pt x="2822" y="856"/>
                    <a:pt x="2858" y="832"/>
                    <a:pt x="2894" y="820"/>
                  </a:cubicBezTo>
                  <a:lnTo>
                    <a:pt x="3537" y="344"/>
                  </a:lnTo>
                  <a:lnTo>
                    <a:pt x="4156" y="510"/>
                  </a:lnTo>
                  <a:lnTo>
                    <a:pt x="4215" y="510"/>
                  </a:lnTo>
                  <a:lnTo>
                    <a:pt x="5358" y="344"/>
                  </a:lnTo>
                  <a:close/>
                  <a:moveTo>
                    <a:pt x="2882" y="7225"/>
                  </a:moveTo>
                  <a:lnTo>
                    <a:pt x="4096" y="7892"/>
                  </a:lnTo>
                  <a:lnTo>
                    <a:pt x="3203" y="8654"/>
                  </a:lnTo>
                  <a:lnTo>
                    <a:pt x="3191" y="8654"/>
                  </a:lnTo>
                  <a:lnTo>
                    <a:pt x="2644" y="7690"/>
                  </a:lnTo>
                  <a:lnTo>
                    <a:pt x="2858" y="7225"/>
                  </a:lnTo>
                  <a:close/>
                  <a:moveTo>
                    <a:pt x="5442" y="6737"/>
                  </a:moveTo>
                  <a:lnTo>
                    <a:pt x="5442" y="7094"/>
                  </a:lnTo>
                  <a:lnTo>
                    <a:pt x="5239" y="7190"/>
                  </a:lnTo>
                  <a:cubicBezTo>
                    <a:pt x="5168" y="7237"/>
                    <a:pt x="5144" y="7344"/>
                    <a:pt x="5180" y="7416"/>
                  </a:cubicBezTo>
                  <a:cubicBezTo>
                    <a:pt x="5212" y="7465"/>
                    <a:pt x="5273" y="7497"/>
                    <a:pt x="5331" y="7497"/>
                  </a:cubicBezTo>
                  <a:cubicBezTo>
                    <a:pt x="5357" y="7497"/>
                    <a:pt x="5383" y="7490"/>
                    <a:pt x="5406" y="7475"/>
                  </a:cubicBezTo>
                  <a:lnTo>
                    <a:pt x="5882" y="7213"/>
                  </a:lnTo>
                  <a:lnTo>
                    <a:pt x="5894" y="7213"/>
                  </a:lnTo>
                  <a:lnTo>
                    <a:pt x="6120" y="7666"/>
                  </a:lnTo>
                  <a:lnTo>
                    <a:pt x="5573" y="8654"/>
                  </a:lnTo>
                  <a:lnTo>
                    <a:pt x="5561" y="8654"/>
                  </a:lnTo>
                  <a:lnTo>
                    <a:pt x="4668" y="7892"/>
                  </a:lnTo>
                  <a:lnTo>
                    <a:pt x="4811" y="7821"/>
                  </a:lnTo>
                  <a:cubicBezTo>
                    <a:pt x="4882" y="7773"/>
                    <a:pt x="4918" y="7666"/>
                    <a:pt x="4870" y="7594"/>
                  </a:cubicBezTo>
                  <a:cubicBezTo>
                    <a:pt x="4837" y="7545"/>
                    <a:pt x="4782" y="7513"/>
                    <a:pt x="4724" y="7513"/>
                  </a:cubicBezTo>
                  <a:cubicBezTo>
                    <a:pt x="4697" y="7513"/>
                    <a:pt x="4670" y="7520"/>
                    <a:pt x="4644" y="7535"/>
                  </a:cubicBezTo>
                  <a:lnTo>
                    <a:pt x="4382" y="7690"/>
                  </a:lnTo>
                  <a:lnTo>
                    <a:pt x="3310" y="7094"/>
                  </a:lnTo>
                  <a:lnTo>
                    <a:pt x="3310" y="6737"/>
                  </a:lnTo>
                  <a:cubicBezTo>
                    <a:pt x="3632" y="6892"/>
                    <a:pt x="3989" y="6975"/>
                    <a:pt x="4382" y="6975"/>
                  </a:cubicBezTo>
                  <a:cubicBezTo>
                    <a:pt x="4763" y="6975"/>
                    <a:pt x="5120" y="6880"/>
                    <a:pt x="5442" y="6737"/>
                  </a:cubicBezTo>
                  <a:close/>
                  <a:moveTo>
                    <a:pt x="4382" y="8071"/>
                  </a:moveTo>
                  <a:lnTo>
                    <a:pt x="4572" y="8237"/>
                  </a:lnTo>
                  <a:lnTo>
                    <a:pt x="4560" y="9630"/>
                  </a:lnTo>
                  <a:lnTo>
                    <a:pt x="4203" y="9630"/>
                  </a:lnTo>
                  <a:cubicBezTo>
                    <a:pt x="4203" y="9630"/>
                    <a:pt x="4191" y="9630"/>
                    <a:pt x="4191" y="9619"/>
                  </a:cubicBezTo>
                  <a:lnTo>
                    <a:pt x="4191" y="8237"/>
                  </a:lnTo>
                  <a:lnTo>
                    <a:pt x="4382" y="8071"/>
                  </a:lnTo>
                  <a:close/>
                  <a:moveTo>
                    <a:pt x="453" y="8726"/>
                  </a:moveTo>
                  <a:lnTo>
                    <a:pt x="1393" y="9535"/>
                  </a:lnTo>
                  <a:cubicBezTo>
                    <a:pt x="1512" y="9630"/>
                    <a:pt x="1584" y="9785"/>
                    <a:pt x="1584" y="9928"/>
                  </a:cubicBezTo>
                  <a:lnTo>
                    <a:pt x="1584" y="10107"/>
                  </a:lnTo>
                  <a:lnTo>
                    <a:pt x="334" y="9833"/>
                  </a:lnTo>
                  <a:lnTo>
                    <a:pt x="334" y="9178"/>
                  </a:lnTo>
                  <a:cubicBezTo>
                    <a:pt x="334" y="9011"/>
                    <a:pt x="369" y="8857"/>
                    <a:pt x="453" y="8726"/>
                  </a:cubicBezTo>
                  <a:close/>
                  <a:moveTo>
                    <a:pt x="3504" y="0"/>
                  </a:moveTo>
                  <a:cubicBezTo>
                    <a:pt x="3468" y="0"/>
                    <a:pt x="3431" y="17"/>
                    <a:pt x="3406" y="34"/>
                  </a:cubicBezTo>
                  <a:lnTo>
                    <a:pt x="2751" y="522"/>
                  </a:lnTo>
                  <a:lnTo>
                    <a:pt x="1941" y="522"/>
                  </a:lnTo>
                  <a:cubicBezTo>
                    <a:pt x="1846" y="522"/>
                    <a:pt x="1774" y="606"/>
                    <a:pt x="1774" y="689"/>
                  </a:cubicBezTo>
                  <a:lnTo>
                    <a:pt x="1774" y="1403"/>
                  </a:lnTo>
                  <a:lnTo>
                    <a:pt x="1239" y="1403"/>
                  </a:lnTo>
                  <a:cubicBezTo>
                    <a:pt x="1179" y="1403"/>
                    <a:pt x="1131" y="1439"/>
                    <a:pt x="1108" y="1475"/>
                  </a:cubicBezTo>
                  <a:cubicBezTo>
                    <a:pt x="1072" y="1522"/>
                    <a:pt x="1060" y="1582"/>
                    <a:pt x="1072" y="1629"/>
                  </a:cubicBezTo>
                  <a:lnTo>
                    <a:pt x="1382" y="2582"/>
                  </a:lnTo>
                  <a:lnTo>
                    <a:pt x="1108" y="2868"/>
                  </a:lnTo>
                  <a:cubicBezTo>
                    <a:pt x="1060" y="2903"/>
                    <a:pt x="1048" y="2987"/>
                    <a:pt x="1072" y="3046"/>
                  </a:cubicBezTo>
                  <a:lnTo>
                    <a:pt x="1417" y="3892"/>
                  </a:lnTo>
                  <a:cubicBezTo>
                    <a:pt x="1322" y="3975"/>
                    <a:pt x="1262" y="4106"/>
                    <a:pt x="1251" y="4249"/>
                  </a:cubicBezTo>
                  <a:cubicBezTo>
                    <a:pt x="1239" y="4404"/>
                    <a:pt x="1298" y="4582"/>
                    <a:pt x="1405" y="4701"/>
                  </a:cubicBezTo>
                  <a:cubicBezTo>
                    <a:pt x="1524" y="4832"/>
                    <a:pt x="1679" y="4904"/>
                    <a:pt x="1846" y="4904"/>
                  </a:cubicBezTo>
                  <a:lnTo>
                    <a:pt x="1965" y="4904"/>
                  </a:lnTo>
                  <a:cubicBezTo>
                    <a:pt x="2060" y="5582"/>
                    <a:pt x="2441" y="6190"/>
                    <a:pt x="2989" y="6571"/>
                  </a:cubicBezTo>
                  <a:lnTo>
                    <a:pt x="2989" y="6940"/>
                  </a:lnTo>
                  <a:cubicBezTo>
                    <a:pt x="2953" y="6928"/>
                    <a:pt x="2917" y="6922"/>
                    <a:pt x="2883" y="6922"/>
                  </a:cubicBezTo>
                  <a:cubicBezTo>
                    <a:pt x="2849" y="6922"/>
                    <a:pt x="2816" y="6928"/>
                    <a:pt x="2786" y="6940"/>
                  </a:cubicBezTo>
                  <a:cubicBezTo>
                    <a:pt x="2691" y="6963"/>
                    <a:pt x="2620" y="7035"/>
                    <a:pt x="2572" y="7118"/>
                  </a:cubicBezTo>
                  <a:lnTo>
                    <a:pt x="2322" y="7618"/>
                  </a:lnTo>
                  <a:lnTo>
                    <a:pt x="881" y="8035"/>
                  </a:lnTo>
                  <a:cubicBezTo>
                    <a:pt x="358" y="8190"/>
                    <a:pt x="0" y="8666"/>
                    <a:pt x="0" y="9202"/>
                  </a:cubicBezTo>
                  <a:lnTo>
                    <a:pt x="0" y="11047"/>
                  </a:lnTo>
                  <a:cubicBezTo>
                    <a:pt x="0" y="11131"/>
                    <a:pt x="72" y="11214"/>
                    <a:pt x="167" y="11214"/>
                  </a:cubicBezTo>
                  <a:cubicBezTo>
                    <a:pt x="250" y="11214"/>
                    <a:pt x="334" y="11131"/>
                    <a:pt x="334" y="11047"/>
                  </a:cubicBezTo>
                  <a:lnTo>
                    <a:pt x="334" y="10202"/>
                  </a:lnTo>
                  <a:lnTo>
                    <a:pt x="1584" y="10476"/>
                  </a:lnTo>
                  <a:lnTo>
                    <a:pt x="1584" y="11047"/>
                  </a:lnTo>
                  <a:cubicBezTo>
                    <a:pt x="1584" y="11131"/>
                    <a:pt x="1655" y="11214"/>
                    <a:pt x="1739" y="11214"/>
                  </a:cubicBezTo>
                  <a:cubicBezTo>
                    <a:pt x="1834" y="11214"/>
                    <a:pt x="1905" y="11131"/>
                    <a:pt x="1905" y="11047"/>
                  </a:cubicBezTo>
                  <a:lnTo>
                    <a:pt x="1905" y="9952"/>
                  </a:lnTo>
                  <a:cubicBezTo>
                    <a:pt x="1905" y="9690"/>
                    <a:pt x="1798" y="9452"/>
                    <a:pt x="1608" y="9297"/>
                  </a:cubicBezTo>
                  <a:lnTo>
                    <a:pt x="667" y="8487"/>
                  </a:lnTo>
                  <a:cubicBezTo>
                    <a:pt x="762" y="8416"/>
                    <a:pt x="870" y="8368"/>
                    <a:pt x="965" y="8345"/>
                  </a:cubicBezTo>
                  <a:lnTo>
                    <a:pt x="2382" y="7928"/>
                  </a:lnTo>
                  <a:lnTo>
                    <a:pt x="2906" y="8833"/>
                  </a:lnTo>
                  <a:cubicBezTo>
                    <a:pt x="2953" y="8916"/>
                    <a:pt x="3036" y="8976"/>
                    <a:pt x="3144" y="8999"/>
                  </a:cubicBezTo>
                  <a:lnTo>
                    <a:pt x="3203" y="8999"/>
                  </a:lnTo>
                  <a:cubicBezTo>
                    <a:pt x="3275" y="8999"/>
                    <a:pt x="3370" y="8964"/>
                    <a:pt x="3429" y="8916"/>
                  </a:cubicBezTo>
                  <a:lnTo>
                    <a:pt x="3870" y="8535"/>
                  </a:lnTo>
                  <a:lnTo>
                    <a:pt x="3870" y="9630"/>
                  </a:lnTo>
                  <a:cubicBezTo>
                    <a:pt x="3870" y="9833"/>
                    <a:pt x="4025" y="9976"/>
                    <a:pt x="4215" y="9976"/>
                  </a:cubicBezTo>
                  <a:lnTo>
                    <a:pt x="4572" y="9976"/>
                  </a:lnTo>
                  <a:cubicBezTo>
                    <a:pt x="4763" y="9976"/>
                    <a:pt x="4918" y="9833"/>
                    <a:pt x="4918" y="9630"/>
                  </a:cubicBezTo>
                  <a:lnTo>
                    <a:pt x="4918" y="8535"/>
                  </a:lnTo>
                  <a:lnTo>
                    <a:pt x="5358" y="8916"/>
                  </a:lnTo>
                  <a:cubicBezTo>
                    <a:pt x="5418" y="8976"/>
                    <a:pt x="5489" y="8999"/>
                    <a:pt x="5584" y="8999"/>
                  </a:cubicBezTo>
                  <a:lnTo>
                    <a:pt x="5644" y="8999"/>
                  </a:lnTo>
                  <a:cubicBezTo>
                    <a:pt x="5751" y="8976"/>
                    <a:pt x="5834" y="8916"/>
                    <a:pt x="5882" y="8833"/>
                  </a:cubicBezTo>
                  <a:lnTo>
                    <a:pt x="6406" y="7928"/>
                  </a:lnTo>
                  <a:lnTo>
                    <a:pt x="7811" y="8345"/>
                  </a:lnTo>
                  <a:cubicBezTo>
                    <a:pt x="7918" y="8368"/>
                    <a:pt x="8025" y="8428"/>
                    <a:pt x="8109" y="8487"/>
                  </a:cubicBezTo>
                  <a:lnTo>
                    <a:pt x="7180" y="9297"/>
                  </a:lnTo>
                  <a:cubicBezTo>
                    <a:pt x="6977" y="9452"/>
                    <a:pt x="6882" y="9690"/>
                    <a:pt x="6882" y="9952"/>
                  </a:cubicBezTo>
                  <a:lnTo>
                    <a:pt x="6882" y="11035"/>
                  </a:lnTo>
                  <a:cubicBezTo>
                    <a:pt x="6882" y="11119"/>
                    <a:pt x="6954" y="11202"/>
                    <a:pt x="7037" y="11202"/>
                  </a:cubicBezTo>
                  <a:cubicBezTo>
                    <a:pt x="7132" y="11202"/>
                    <a:pt x="7204" y="11119"/>
                    <a:pt x="7204" y="11035"/>
                  </a:cubicBezTo>
                  <a:lnTo>
                    <a:pt x="7204" y="10464"/>
                  </a:lnTo>
                  <a:lnTo>
                    <a:pt x="7430" y="10428"/>
                  </a:lnTo>
                  <a:cubicBezTo>
                    <a:pt x="7513" y="10404"/>
                    <a:pt x="7573" y="10321"/>
                    <a:pt x="7549" y="10226"/>
                  </a:cubicBezTo>
                  <a:cubicBezTo>
                    <a:pt x="7539" y="10155"/>
                    <a:pt x="7469" y="10101"/>
                    <a:pt x="7397" y="10101"/>
                  </a:cubicBezTo>
                  <a:cubicBezTo>
                    <a:pt x="7384" y="10101"/>
                    <a:pt x="7371" y="10103"/>
                    <a:pt x="7358" y="10107"/>
                  </a:cubicBezTo>
                  <a:lnTo>
                    <a:pt x="7204" y="10142"/>
                  </a:lnTo>
                  <a:lnTo>
                    <a:pt x="7204" y="9952"/>
                  </a:lnTo>
                  <a:cubicBezTo>
                    <a:pt x="7204" y="9785"/>
                    <a:pt x="7275" y="9630"/>
                    <a:pt x="7394" y="9547"/>
                  </a:cubicBezTo>
                  <a:lnTo>
                    <a:pt x="8335" y="8737"/>
                  </a:lnTo>
                  <a:cubicBezTo>
                    <a:pt x="8406" y="8880"/>
                    <a:pt x="8454" y="9023"/>
                    <a:pt x="8454" y="9190"/>
                  </a:cubicBezTo>
                  <a:lnTo>
                    <a:pt x="8454" y="9845"/>
                  </a:lnTo>
                  <a:lnTo>
                    <a:pt x="8049" y="9928"/>
                  </a:lnTo>
                  <a:cubicBezTo>
                    <a:pt x="7966" y="9952"/>
                    <a:pt x="7906" y="10035"/>
                    <a:pt x="7930" y="10131"/>
                  </a:cubicBezTo>
                  <a:cubicBezTo>
                    <a:pt x="7954" y="10202"/>
                    <a:pt x="8025" y="10261"/>
                    <a:pt x="8097" y="10261"/>
                  </a:cubicBezTo>
                  <a:lnTo>
                    <a:pt x="8132" y="10261"/>
                  </a:lnTo>
                  <a:lnTo>
                    <a:pt x="8454" y="10190"/>
                  </a:lnTo>
                  <a:lnTo>
                    <a:pt x="8454" y="11035"/>
                  </a:lnTo>
                  <a:cubicBezTo>
                    <a:pt x="8454" y="11119"/>
                    <a:pt x="8525" y="11202"/>
                    <a:pt x="8621" y="11202"/>
                  </a:cubicBezTo>
                  <a:cubicBezTo>
                    <a:pt x="8704" y="11202"/>
                    <a:pt x="8787" y="11119"/>
                    <a:pt x="8787" y="11035"/>
                  </a:cubicBezTo>
                  <a:lnTo>
                    <a:pt x="8751" y="9190"/>
                  </a:lnTo>
                  <a:cubicBezTo>
                    <a:pt x="8751" y="8654"/>
                    <a:pt x="8394" y="8178"/>
                    <a:pt x="7870" y="8023"/>
                  </a:cubicBezTo>
                  <a:lnTo>
                    <a:pt x="6430" y="7606"/>
                  </a:lnTo>
                  <a:lnTo>
                    <a:pt x="6180" y="7106"/>
                  </a:lnTo>
                  <a:cubicBezTo>
                    <a:pt x="6132" y="7011"/>
                    <a:pt x="6061" y="6952"/>
                    <a:pt x="5965" y="6928"/>
                  </a:cubicBezTo>
                  <a:cubicBezTo>
                    <a:pt x="5930" y="6922"/>
                    <a:pt x="5894" y="6919"/>
                    <a:pt x="5860" y="6919"/>
                  </a:cubicBezTo>
                  <a:cubicBezTo>
                    <a:pt x="5826" y="6919"/>
                    <a:pt x="5793" y="6922"/>
                    <a:pt x="5763" y="6928"/>
                  </a:cubicBezTo>
                  <a:lnTo>
                    <a:pt x="5763" y="6559"/>
                  </a:lnTo>
                  <a:cubicBezTo>
                    <a:pt x="6311" y="6166"/>
                    <a:pt x="6704" y="5570"/>
                    <a:pt x="6787" y="4892"/>
                  </a:cubicBezTo>
                  <a:lnTo>
                    <a:pt x="6894" y="4892"/>
                  </a:lnTo>
                  <a:cubicBezTo>
                    <a:pt x="7216" y="4892"/>
                    <a:pt x="7489" y="4654"/>
                    <a:pt x="7513" y="4356"/>
                  </a:cubicBezTo>
                  <a:cubicBezTo>
                    <a:pt x="7537" y="4189"/>
                    <a:pt x="7478" y="4011"/>
                    <a:pt x="7370" y="3892"/>
                  </a:cubicBezTo>
                  <a:lnTo>
                    <a:pt x="7358" y="3868"/>
                  </a:lnTo>
                  <a:lnTo>
                    <a:pt x="7680" y="3034"/>
                  </a:lnTo>
                  <a:cubicBezTo>
                    <a:pt x="7716" y="2975"/>
                    <a:pt x="7692" y="2903"/>
                    <a:pt x="7656" y="2856"/>
                  </a:cubicBezTo>
                  <a:lnTo>
                    <a:pt x="7370" y="2582"/>
                  </a:lnTo>
                  <a:lnTo>
                    <a:pt x="7680" y="1629"/>
                  </a:lnTo>
                  <a:cubicBezTo>
                    <a:pt x="7692" y="1582"/>
                    <a:pt x="7692" y="1522"/>
                    <a:pt x="7656" y="1475"/>
                  </a:cubicBezTo>
                  <a:cubicBezTo>
                    <a:pt x="7620" y="1427"/>
                    <a:pt x="7573" y="1403"/>
                    <a:pt x="7513" y="1403"/>
                  </a:cubicBezTo>
                  <a:lnTo>
                    <a:pt x="6882" y="1403"/>
                  </a:lnTo>
                  <a:lnTo>
                    <a:pt x="7144" y="748"/>
                  </a:lnTo>
                  <a:cubicBezTo>
                    <a:pt x="7156" y="701"/>
                    <a:pt x="7156" y="641"/>
                    <a:pt x="7132" y="606"/>
                  </a:cubicBezTo>
                  <a:cubicBezTo>
                    <a:pt x="7097" y="558"/>
                    <a:pt x="7061" y="522"/>
                    <a:pt x="7001" y="522"/>
                  </a:cubicBezTo>
                  <a:lnTo>
                    <a:pt x="6013" y="522"/>
                  </a:lnTo>
                  <a:lnTo>
                    <a:pt x="5537" y="46"/>
                  </a:lnTo>
                  <a:cubicBezTo>
                    <a:pt x="5519" y="28"/>
                    <a:pt x="5479" y="2"/>
                    <a:pt x="5440" y="2"/>
                  </a:cubicBezTo>
                  <a:cubicBezTo>
                    <a:pt x="5429" y="2"/>
                    <a:pt x="5417" y="5"/>
                    <a:pt x="5406" y="10"/>
                  </a:cubicBezTo>
                  <a:lnTo>
                    <a:pt x="4215" y="165"/>
                  </a:lnTo>
                  <a:lnTo>
                    <a:pt x="3548" y="10"/>
                  </a:lnTo>
                  <a:cubicBezTo>
                    <a:pt x="3535" y="3"/>
                    <a:pt x="3520" y="0"/>
                    <a:pt x="35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31" name="Google Shape;14531;p89"/>
          <p:cNvGrpSpPr/>
          <p:nvPr/>
        </p:nvGrpSpPr>
        <p:grpSpPr>
          <a:xfrm>
            <a:off x="4903389" y="1324814"/>
            <a:ext cx="267854" cy="355735"/>
            <a:chOff x="4903389" y="1500214"/>
            <a:chExt cx="267854" cy="355735"/>
          </a:xfrm>
        </p:grpSpPr>
        <p:sp>
          <p:nvSpPr>
            <p:cNvPr id="14532" name="Google Shape;14532;p89"/>
            <p:cNvSpPr/>
            <p:nvPr/>
          </p:nvSpPr>
          <p:spPr>
            <a:xfrm>
              <a:off x="4997700" y="1611854"/>
              <a:ext cx="10201" cy="16252"/>
            </a:xfrm>
            <a:custGeom>
              <a:avLst/>
              <a:gdLst/>
              <a:ahLst/>
              <a:cxnLst/>
              <a:rect l="l" t="t" r="r" b="b"/>
              <a:pathLst>
                <a:path w="322" h="513" extrusionOk="0">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3" name="Google Shape;14533;p89"/>
            <p:cNvSpPr/>
            <p:nvPr/>
          </p:nvSpPr>
          <p:spPr>
            <a:xfrm>
              <a:off x="5064830" y="1611854"/>
              <a:ext cx="10233" cy="16252"/>
            </a:xfrm>
            <a:custGeom>
              <a:avLst/>
              <a:gdLst/>
              <a:ahLst/>
              <a:cxnLst/>
              <a:rect l="l" t="t" r="r" b="b"/>
              <a:pathLst>
                <a:path w="323" h="513" extrusionOk="0">
                  <a:moveTo>
                    <a:pt x="156" y="1"/>
                  </a:moveTo>
                  <a:cubicBezTo>
                    <a:pt x="72" y="1"/>
                    <a:pt x="1" y="84"/>
                    <a:pt x="1" y="167"/>
                  </a:cubicBezTo>
                  <a:lnTo>
                    <a:pt x="1" y="346"/>
                  </a:lnTo>
                  <a:cubicBezTo>
                    <a:pt x="1" y="441"/>
                    <a:pt x="72" y="513"/>
                    <a:pt x="156" y="513"/>
                  </a:cubicBezTo>
                  <a:cubicBezTo>
                    <a:pt x="251" y="513"/>
                    <a:pt x="322" y="441"/>
                    <a:pt x="322" y="346"/>
                  </a:cubicBezTo>
                  <a:lnTo>
                    <a:pt x="322" y="167"/>
                  </a:lnTo>
                  <a:cubicBezTo>
                    <a:pt x="322" y="84"/>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4" name="Google Shape;14534;p89"/>
            <p:cNvSpPr/>
            <p:nvPr/>
          </p:nvSpPr>
          <p:spPr>
            <a:xfrm>
              <a:off x="5013160" y="1650820"/>
              <a:ext cx="45302" cy="15777"/>
            </a:xfrm>
            <a:custGeom>
              <a:avLst/>
              <a:gdLst/>
              <a:ahLst/>
              <a:cxnLst/>
              <a:rect l="l" t="t" r="r" b="b"/>
              <a:pathLst>
                <a:path w="1430" h="498" extrusionOk="0">
                  <a:moveTo>
                    <a:pt x="188" y="0"/>
                  </a:moveTo>
                  <a:cubicBezTo>
                    <a:pt x="146" y="0"/>
                    <a:pt x="102" y="15"/>
                    <a:pt x="60" y="45"/>
                  </a:cubicBezTo>
                  <a:cubicBezTo>
                    <a:pt x="1" y="104"/>
                    <a:pt x="1" y="199"/>
                    <a:pt x="60" y="283"/>
                  </a:cubicBezTo>
                  <a:cubicBezTo>
                    <a:pt x="203" y="414"/>
                    <a:pt x="453" y="497"/>
                    <a:pt x="703" y="497"/>
                  </a:cubicBezTo>
                  <a:cubicBezTo>
                    <a:pt x="953" y="497"/>
                    <a:pt x="1215" y="414"/>
                    <a:pt x="1346" y="283"/>
                  </a:cubicBezTo>
                  <a:cubicBezTo>
                    <a:pt x="1429" y="223"/>
                    <a:pt x="1429"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5" name="Google Shape;14535;p89"/>
            <p:cNvSpPr/>
            <p:nvPr/>
          </p:nvSpPr>
          <p:spPr>
            <a:xfrm>
              <a:off x="4903389" y="1500214"/>
              <a:ext cx="267854" cy="355735"/>
            </a:xfrm>
            <a:custGeom>
              <a:avLst/>
              <a:gdLst/>
              <a:ahLst/>
              <a:cxnLst/>
              <a:rect l="l" t="t" r="r" b="b"/>
              <a:pathLst>
                <a:path w="8455" h="11229" extrusionOk="0">
                  <a:moveTo>
                    <a:pt x="1382" y="3144"/>
                  </a:moveTo>
                  <a:lnTo>
                    <a:pt x="1382" y="3394"/>
                  </a:lnTo>
                  <a:cubicBezTo>
                    <a:pt x="1180" y="3489"/>
                    <a:pt x="1025" y="3691"/>
                    <a:pt x="1025" y="3941"/>
                  </a:cubicBezTo>
                  <a:cubicBezTo>
                    <a:pt x="1025" y="4275"/>
                    <a:pt x="1299" y="4537"/>
                    <a:pt x="1620" y="4537"/>
                  </a:cubicBezTo>
                  <a:lnTo>
                    <a:pt x="1739" y="4537"/>
                  </a:lnTo>
                  <a:cubicBezTo>
                    <a:pt x="1811" y="5073"/>
                    <a:pt x="2073" y="5549"/>
                    <a:pt x="2430" y="5930"/>
                  </a:cubicBezTo>
                  <a:cubicBezTo>
                    <a:pt x="2362" y="5952"/>
                    <a:pt x="2270" y="5961"/>
                    <a:pt x="2172" y="5961"/>
                  </a:cubicBezTo>
                  <a:cubicBezTo>
                    <a:pt x="2116" y="5961"/>
                    <a:pt x="2058" y="5958"/>
                    <a:pt x="2001" y="5954"/>
                  </a:cubicBezTo>
                  <a:cubicBezTo>
                    <a:pt x="1656" y="5894"/>
                    <a:pt x="1370" y="5644"/>
                    <a:pt x="1251" y="5299"/>
                  </a:cubicBezTo>
                  <a:cubicBezTo>
                    <a:pt x="1203" y="5168"/>
                    <a:pt x="1192" y="5037"/>
                    <a:pt x="1203" y="4894"/>
                  </a:cubicBezTo>
                  <a:cubicBezTo>
                    <a:pt x="1215" y="4715"/>
                    <a:pt x="1144" y="4537"/>
                    <a:pt x="989" y="4442"/>
                  </a:cubicBezTo>
                  <a:cubicBezTo>
                    <a:pt x="751" y="4275"/>
                    <a:pt x="620" y="3989"/>
                    <a:pt x="691" y="3703"/>
                  </a:cubicBezTo>
                  <a:cubicBezTo>
                    <a:pt x="751" y="3429"/>
                    <a:pt x="965" y="3203"/>
                    <a:pt x="1251" y="3156"/>
                  </a:cubicBezTo>
                  <a:cubicBezTo>
                    <a:pt x="1299" y="3144"/>
                    <a:pt x="1334" y="3144"/>
                    <a:pt x="1382" y="3144"/>
                  </a:cubicBezTo>
                  <a:close/>
                  <a:moveTo>
                    <a:pt x="7002" y="3144"/>
                  </a:moveTo>
                  <a:cubicBezTo>
                    <a:pt x="7037" y="3144"/>
                    <a:pt x="7085" y="3144"/>
                    <a:pt x="7145" y="3156"/>
                  </a:cubicBezTo>
                  <a:cubicBezTo>
                    <a:pt x="7430" y="3203"/>
                    <a:pt x="7669" y="3441"/>
                    <a:pt x="7716" y="3703"/>
                  </a:cubicBezTo>
                  <a:cubicBezTo>
                    <a:pt x="7776" y="3989"/>
                    <a:pt x="7657" y="4275"/>
                    <a:pt x="7418" y="4442"/>
                  </a:cubicBezTo>
                  <a:cubicBezTo>
                    <a:pt x="7264" y="4537"/>
                    <a:pt x="7180" y="4715"/>
                    <a:pt x="7192" y="4894"/>
                  </a:cubicBezTo>
                  <a:cubicBezTo>
                    <a:pt x="7204" y="5037"/>
                    <a:pt x="7192" y="5168"/>
                    <a:pt x="7145" y="5299"/>
                  </a:cubicBezTo>
                  <a:cubicBezTo>
                    <a:pt x="7037" y="5632"/>
                    <a:pt x="6740" y="5894"/>
                    <a:pt x="6406" y="5954"/>
                  </a:cubicBezTo>
                  <a:cubicBezTo>
                    <a:pt x="6348" y="5966"/>
                    <a:pt x="6290" y="5971"/>
                    <a:pt x="6233" y="5971"/>
                  </a:cubicBezTo>
                  <a:cubicBezTo>
                    <a:pt x="6126" y="5971"/>
                    <a:pt x="6023" y="5953"/>
                    <a:pt x="5930" y="5930"/>
                  </a:cubicBezTo>
                  <a:cubicBezTo>
                    <a:pt x="6287" y="5549"/>
                    <a:pt x="6537" y="5073"/>
                    <a:pt x="6609" y="4537"/>
                  </a:cubicBezTo>
                  <a:lnTo>
                    <a:pt x="6728" y="4537"/>
                  </a:lnTo>
                  <a:cubicBezTo>
                    <a:pt x="7061" y="4537"/>
                    <a:pt x="7323" y="4275"/>
                    <a:pt x="7323" y="3941"/>
                  </a:cubicBezTo>
                  <a:cubicBezTo>
                    <a:pt x="7323" y="3703"/>
                    <a:pt x="7168" y="3501"/>
                    <a:pt x="6966" y="3394"/>
                  </a:cubicBezTo>
                  <a:lnTo>
                    <a:pt x="6966" y="3144"/>
                  </a:lnTo>
                  <a:close/>
                  <a:moveTo>
                    <a:pt x="4216" y="346"/>
                  </a:moveTo>
                  <a:cubicBezTo>
                    <a:pt x="5585" y="346"/>
                    <a:pt x="6680" y="1441"/>
                    <a:pt x="6680" y="2810"/>
                  </a:cubicBezTo>
                  <a:lnTo>
                    <a:pt x="6680" y="3346"/>
                  </a:lnTo>
                  <a:lnTo>
                    <a:pt x="6668" y="3346"/>
                  </a:lnTo>
                  <a:cubicBezTo>
                    <a:pt x="6502" y="3346"/>
                    <a:pt x="6347" y="3322"/>
                    <a:pt x="6192" y="3287"/>
                  </a:cubicBezTo>
                  <a:cubicBezTo>
                    <a:pt x="6180" y="3283"/>
                    <a:pt x="6167" y="3281"/>
                    <a:pt x="6154" y="3281"/>
                  </a:cubicBezTo>
                  <a:cubicBezTo>
                    <a:pt x="6081" y="3281"/>
                    <a:pt x="6008" y="3335"/>
                    <a:pt x="5978" y="3406"/>
                  </a:cubicBezTo>
                  <a:cubicBezTo>
                    <a:pt x="5954" y="3501"/>
                    <a:pt x="6014" y="3584"/>
                    <a:pt x="6097" y="3620"/>
                  </a:cubicBezTo>
                  <a:cubicBezTo>
                    <a:pt x="6299" y="3680"/>
                    <a:pt x="6490" y="3691"/>
                    <a:pt x="6668" y="3691"/>
                  </a:cubicBezTo>
                  <a:lnTo>
                    <a:pt x="6752" y="3691"/>
                  </a:lnTo>
                  <a:cubicBezTo>
                    <a:pt x="6907" y="3691"/>
                    <a:pt x="7026" y="3810"/>
                    <a:pt x="7026" y="3965"/>
                  </a:cubicBezTo>
                  <a:cubicBezTo>
                    <a:pt x="7026" y="4108"/>
                    <a:pt x="6907" y="4227"/>
                    <a:pt x="6752" y="4227"/>
                  </a:cubicBezTo>
                  <a:lnTo>
                    <a:pt x="6656" y="4227"/>
                  </a:lnTo>
                  <a:lnTo>
                    <a:pt x="6656" y="4215"/>
                  </a:lnTo>
                  <a:cubicBezTo>
                    <a:pt x="6656" y="4120"/>
                    <a:pt x="6573" y="4049"/>
                    <a:pt x="6490" y="4049"/>
                  </a:cubicBezTo>
                  <a:cubicBezTo>
                    <a:pt x="6395" y="4049"/>
                    <a:pt x="6323" y="4120"/>
                    <a:pt x="6323" y="4215"/>
                  </a:cubicBezTo>
                  <a:cubicBezTo>
                    <a:pt x="6323" y="5370"/>
                    <a:pt x="5371" y="6323"/>
                    <a:pt x="4216" y="6323"/>
                  </a:cubicBezTo>
                  <a:cubicBezTo>
                    <a:pt x="3037" y="6311"/>
                    <a:pt x="2084" y="5358"/>
                    <a:pt x="2084" y="4203"/>
                  </a:cubicBezTo>
                  <a:cubicBezTo>
                    <a:pt x="2084" y="4108"/>
                    <a:pt x="2013" y="4037"/>
                    <a:pt x="1918" y="4037"/>
                  </a:cubicBezTo>
                  <a:cubicBezTo>
                    <a:pt x="1834" y="4037"/>
                    <a:pt x="1763" y="4108"/>
                    <a:pt x="1763" y="4203"/>
                  </a:cubicBezTo>
                  <a:lnTo>
                    <a:pt x="1763" y="4215"/>
                  </a:lnTo>
                  <a:lnTo>
                    <a:pt x="1656" y="4215"/>
                  </a:lnTo>
                  <a:cubicBezTo>
                    <a:pt x="1501" y="4215"/>
                    <a:pt x="1382" y="4096"/>
                    <a:pt x="1382" y="3941"/>
                  </a:cubicBezTo>
                  <a:cubicBezTo>
                    <a:pt x="1382" y="3799"/>
                    <a:pt x="1501" y="3680"/>
                    <a:pt x="1656" y="3680"/>
                  </a:cubicBezTo>
                  <a:lnTo>
                    <a:pt x="1739" y="3680"/>
                  </a:lnTo>
                  <a:cubicBezTo>
                    <a:pt x="2918" y="3680"/>
                    <a:pt x="3847" y="2667"/>
                    <a:pt x="4180" y="2215"/>
                  </a:cubicBezTo>
                  <a:lnTo>
                    <a:pt x="4216" y="2215"/>
                  </a:lnTo>
                  <a:cubicBezTo>
                    <a:pt x="4418" y="2489"/>
                    <a:pt x="4871" y="2977"/>
                    <a:pt x="5454" y="3322"/>
                  </a:cubicBezTo>
                  <a:cubicBezTo>
                    <a:pt x="5476" y="3337"/>
                    <a:pt x="5502" y="3344"/>
                    <a:pt x="5528" y="3344"/>
                  </a:cubicBezTo>
                  <a:cubicBezTo>
                    <a:pt x="5586" y="3344"/>
                    <a:pt x="5644" y="3312"/>
                    <a:pt x="5668" y="3263"/>
                  </a:cubicBezTo>
                  <a:cubicBezTo>
                    <a:pt x="5716" y="3191"/>
                    <a:pt x="5680" y="3084"/>
                    <a:pt x="5609" y="3037"/>
                  </a:cubicBezTo>
                  <a:cubicBezTo>
                    <a:pt x="5073" y="2727"/>
                    <a:pt x="4680" y="2263"/>
                    <a:pt x="4478" y="2025"/>
                  </a:cubicBezTo>
                  <a:cubicBezTo>
                    <a:pt x="4418" y="1929"/>
                    <a:pt x="4323" y="1894"/>
                    <a:pt x="4216" y="1894"/>
                  </a:cubicBezTo>
                  <a:cubicBezTo>
                    <a:pt x="4109" y="1894"/>
                    <a:pt x="4001" y="1941"/>
                    <a:pt x="3942" y="2025"/>
                  </a:cubicBezTo>
                  <a:cubicBezTo>
                    <a:pt x="2989" y="3227"/>
                    <a:pt x="2096" y="3346"/>
                    <a:pt x="1763" y="3346"/>
                  </a:cubicBezTo>
                  <a:lnTo>
                    <a:pt x="1739" y="3346"/>
                  </a:lnTo>
                  <a:lnTo>
                    <a:pt x="1739" y="2810"/>
                  </a:lnTo>
                  <a:cubicBezTo>
                    <a:pt x="1739" y="1453"/>
                    <a:pt x="2846" y="346"/>
                    <a:pt x="4216" y="346"/>
                  </a:cubicBezTo>
                  <a:close/>
                  <a:moveTo>
                    <a:pt x="5085" y="6477"/>
                  </a:moveTo>
                  <a:lnTo>
                    <a:pt x="5085" y="7359"/>
                  </a:lnTo>
                  <a:cubicBezTo>
                    <a:pt x="5085" y="7847"/>
                    <a:pt x="4692" y="8252"/>
                    <a:pt x="4192" y="8252"/>
                  </a:cubicBezTo>
                  <a:cubicBezTo>
                    <a:pt x="3704" y="8252"/>
                    <a:pt x="3299" y="7847"/>
                    <a:pt x="3299" y="7359"/>
                  </a:cubicBezTo>
                  <a:lnTo>
                    <a:pt x="3299" y="6477"/>
                  </a:lnTo>
                  <a:cubicBezTo>
                    <a:pt x="3573" y="6585"/>
                    <a:pt x="3882" y="6644"/>
                    <a:pt x="4192" y="6644"/>
                  </a:cubicBezTo>
                  <a:cubicBezTo>
                    <a:pt x="4513" y="6644"/>
                    <a:pt x="4811" y="6585"/>
                    <a:pt x="5085" y="6477"/>
                  </a:cubicBezTo>
                  <a:close/>
                  <a:moveTo>
                    <a:pt x="5430" y="7061"/>
                  </a:moveTo>
                  <a:lnTo>
                    <a:pt x="5883" y="7204"/>
                  </a:lnTo>
                  <a:cubicBezTo>
                    <a:pt x="5954" y="7239"/>
                    <a:pt x="6002" y="7299"/>
                    <a:pt x="6002" y="7370"/>
                  </a:cubicBezTo>
                  <a:cubicBezTo>
                    <a:pt x="6014" y="7990"/>
                    <a:pt x="5883" y="8502"/>
                    <a:pt x="5752" y="8799"/>
                  </a:cubicBezTo>
                  <a:cubicBezTo>
                    <a:pt x="5664" y="9003"/>
                    <a:pt x="5465" y="9128"/>
                    <a:pt x="5259" y="9128"/>
                  </a:cubicBezTo>
                  <a:cubicBezTo>
                    <a:pt x="5213" y="9128"/>
                    <a:pt x="5166" y="9122"/>
                    <a:pt x="5121" y="9109"/>
                  </a:cubicBezTo>
                  <a:lnTo>
                    <a:pt x="4240" y="8883"/>
                  </a:lnTo>
                  <a:lnTo>
                    <a:pt x="4168" y="8883"/>
                  </a:lnTo>
                  <a:lnTo>
                    <a:pt x="3287" y="9109"/>
                  </a:lnTo>
                  <a:cubicBezTo>
                    <a:pt x="3247" y="9118"/>
                    <a:pt x="3205" y="9123"/>
                    <a:pt x="3164" y="9123"/>
                  </a:cubicBezTo>
                  <a:cubicBezTo>
                    <a:pt x="2953" y="9123"/>
                    <a:pt x="2748" y="8999"/>
                    <a:pt x="2668" y="8799"/>
                  </a:cubicBezTo>
                  <a:cubicBezTo>
                    <a:pt x="2525" y="8490"/>
                    <a:pt x="2394" y="7990"/>
                    <a:pt x="2430" y="7370"/>
                  </a:cubicBezTo>
                  <a:cubicBezTo>
                    <a:pt x="2430" y="7299"/>
                    <a:pt x="2489" y="7216"/>
                    <a:pt x="2549" y="7204"/>
                  </a:cubicBezTo>
                  <a:lnTo>
                    <a:pt x="2989" y="7061"/>
                  </a:lnTo>
                  <a:lnTo>
                    <a:pt x="2989" y="7359"/>
                  </a:lnTo>
                  <a:cubicBezTo>
                    <a:pt x="2989" y="8025"/>
                    <a:pt x="3537" y="8573"/>
                    <a:pt x="4216" y="8573"/>
                  </a:cubicBezTo>
                  <a:cubicBezTo>
                    <a:pt x="4882" y="8573"/>
                    <a:pt x="5430" y="8025"/>
                    <a:pt x="5430" y="7359"/>
                  </a:cubicBezTo>
                  <a:lnTo>
                    <a:pt x="5430" y="7061"/>
                  </a:lnTo>
                  <a:close/>
                  <a:moveTo>
                    <a:pt x="4204" y="0"/>
                  </a:moveTo>
                  <a:cubicBezTo>
                    <a:pt x="2656" y="0"/>
                    <a:pt x="1406" y="1251"/>
                    <a:pt x="1406" y="2798"/>
                  </a:cubicBezTo>
                  <a:lnTo>
                    <a:pt x="1406" y="2810"/>
                  </a:lnTo>
                  <a:cubicBezTo>
                    <a:pt x="1346" y="2810"/>
                    <a:pt x="1263" y="2810"/>
                    <a:pt x="1203" y="2822"/>
                  </a:cubicBezTo>
                  <a:cubicBezTo>
                    <a:pt x="787" y="2906"/>
                    <a:pt x="453" y="3227"/>
                    <a:pt x="370" y="3644"/>
                  </a:cubicBezTo>
                  <a:cubicBezTo>
                    <a:pt x="287" y="4061"/>
                    <a:pt x="465" y="4477"/>
                    <a:pt x="811" y="4715"/>
                  </a:cubicBezTo>
                  <a:cubicBezTo>
                    <a:pt x="870" y="4751"/>
                    <a:pt x="894" y="4823"/>
                    <a:pt x="882" y="4882"/>
                  </a:cubicBezTo>
                  <a:cubicBezTo>
                    <a:pt x="870" y="5061"/>
                    <a:pt x="882" y="5239"/>
                    <a:pt x="941" y="5418"/>
                  </a:cubicBezTo>
                  <a:cubicBezTo>
                    <a:pt x="1084" y="5858"/>
                    <a:pt x="1477" y="6204"/>
                    <a:pt x="1942" y="6299"/>
                  </a:cubicBezTo>
                  <a:cubicBezTo>
                    <a:pt x="2013" y="6311"/>
                    <a:pt x="2096" y="6311"/>
                    <a:pt x="2180" y="6311"/>
                  </a:cubicBezTo>
                  <a:cubicBezTo>
                    <a:pt x="2370" y="6311"/>
                    <a:pt x="2561" y="6263"/>
                    <a:pt x="2739" y="6180"/>
                  </a:cubicBezTo>
                  <a:cubicBezTo>
                    <a:pt x="2811" y="6239"/>
                    <a:pt x="2894" y="6275"/>
                    <a:pt x="2977" y="6323"/>
                  </a:cubicBezTo>
                  <a:lnTo>
                    <a:pt x="2977" y="6716"/>
                  </a:lnTo>
                  <a:lnTo>
                    <a:pt x="2430" y="6906"/>
                  </a:lnTo>
                  <a:cubicBezTo>
                    <a:pt x="2239" y="6978"/>
                    <a:pt x="2096" y="7156"/>
                    <a:pt x="2084" y="7370"/>
                  </a:cubicBezTo>
                  <a:lnTo>
                    <a:pt x="2084" y="7394"/>
                  </a:lnTo>
                  <a:lnTo>
                    <a:pt x="822" y="7847"/>
                  </a:lnTo>
                  <a:cubicBezTo>
                    <a:pt x="334" y="8025"/>
                    <a:pt x="1" y="8466"/>
                    <a:pt x="1" y="8990"/>
                  </a:cubicBezTo>
                  <a:lnTo>
                    <a:pt x="1" y="11061"/>
                  </a:lnTo>
                  <a:cubicBezTo>
                    <a:pt x="1" y="11145"/>
                    <a:pt x="72" y="11228"/>
                    <a:pt x="168" y="11228"/>
                  </a:cubicBezTo>
                  <a:cubicBezTo>
                    <a:pt x="251" y="11228"/>
                    <a:pt x="334" y="11145"/>
                    <a:pt x="334" y="11061"/>
                  </a:cubicBezTo>
                  <a:lnTo>
                    <a:pt x="334" y="8990"/>
                  </a:lnTo>
                  <a:cubicBezTo>
                    <a:pt x="334" y="8883"/>
                    <a:pt x="346" y="8787"/>
                    <a:pt x="394" y="8680"/>
                  </a:cubicBezTo>
                  <a:lnTo>
                    <a:pt x="1227" y="9395"/>
                  </a:lnTo>
                  <a:cubicBezTo>
                    <a:pt x="1346" y="9490"/>
                    <a:pt x="1418" y="9645"/>
                    <a:pt x="1418" y="9787"/>
                  </a:cubicBezTo>
                  <a:lnTo>
                    <a:pt x="1418" y="11061"/>
                  </a:lnTo>
                  <a:cubicBezTo>
                    <a:pt x="1418" y="11145"/>
                    <a:pt x="1489" y="11228"/>
                    <a:pt x="1584" y="11228"/>
                  </a:cubicBezTo>
                  <a:cubicBezTo>
                    <a:pt x="1668" y="11228"/>
                    <a:pt x="1739" y="11145"/>
                    <a:pt x="1739" y="11061"/>
                  </a:cubicBezTo>
                  <a:lnTo>
                    <a:pt x="1739" y="9787"/>
                  </a:lnTo>
                  <a:cubicBezTo>
                    <a:pt x="1739" y="9537"/>
                    <a:pt x="1644" y="9299"/>
                    <a:pt x="1442" y="9144"/>
                  </a:cubicBezTo>
                  <a:lnTo>
                    <a:pt x="584" y="8394"/>
                  </a:lnTo>
                  <a:cubicBezTo>
                    <a:pt x="668" y="8287"/>
                    <a:pt x="811" y="8204"/>
                    <a:pt x="941" y="8156"/>
                  </a:cubicBezTo>
                  <a:lnTo>
                    <a:pt x="2096" y="7751"/>
                  </a:lnTo>
                  <a:cubicBezTo>
                    <a:pt x="2132" y="8263"/>
                    <a:pt x="2251" y="8680"/>
                    <a:pt x="2370" y="8942"/>
                  </a:cubicBezTo>
                  <a:cubicBezTo>
                    <a:pt x="2508" y="9277"/>
                    <a:pt x="2825" y="9481"/>
                    <a:pt x="3167" y="9481"/>
                  </a:cubicBezTo>
                  <a:cubicBezTo>
                    <a:pt x="3238" y="9481"/>
                    <a:pt x="3310" y="9473"/>
                    <a:pt x="3382" y="9454"/>
                  </a:cubicBezTo>
                  <a:lnTo>
                    <a:pt x="4061" y="9287"/>
                  </a:lnTo>
                  <a:lnTo>
                    <a:pt x="4061" y="9823"/>
                  </a:lnTo>
                  <a:cubicBezTo>
                    <a:pt x="4061" y="9918"/>
                    <a:pt x="4144" y="9990"/>
                    <a:pt x="4228" y="9990"/>
                  </a:cubicBezTo>
                  <a:cubicBezTo>
                    <a:pt x="4311" y="9990"/>
                    <a:pt x="4394" y="9918"/>
                    <a:pt x="4394" y="9823"/>
                  </a:cubicBezTo>
                  <a:lnTo>
                    <a:pt x="4394" y="9287"/>
                  </a:lnTo>
                  <a:lnTo>
                    <a:pt x="5073" y="9454"/>
                  </a:lnTo>
                  <a:cubicBezTo>
                    <a:pt x="5144" y="9466"/>
                    <a:pt x="5228" y="9478"/>
                    <a:pt x="5287" y="9478"/>
                  </a:cubicBezTo>
                  <a:cubicBezTo>
                    <a:pt x="5621" y="9478"/>
                    <a:pt x="5942" y="9275"/>
                    <a:pt x="6085" y="8942"/>
                  </a:cubicBezTo>
                  <a:cubicBezTo>
                    <a:pt x="6204" y="8680"/>
                    <a:pt x="6323" y="8263"/>
                    <a:pt x="6359" y="7751"/>
                  </a:cubicBezTo>
                  <a:lnTo>
                    <a:pt x="7514" y="8156"/>
                  </a:lnTo>
                  <a:cubicBezTo>
                    <a:pt x="7669" y="8204"/>
                    <a:pt x="7788" y="8287"/>
                    <a:pt x="7871" y="8394"/>
                  </a:cubicBezTo>
                  <a:lnTo>
                    <a:pt x="7014" y="9133"/>
                  </a:lnTo>
                  <a:cubicBezTo>
                    <a:pt x="6823" y="9299"/>
                    <a:pt x="6716" y="9537"/>
                    <a:pt x="6716" y="9787"/>
                  </a:cubicBezTo>
                  <a:lnTo>
                    <a:pt x="6716" y="11061"/>
                  </a:lnTo>
                  <a:cubicBezTo>
                    <a:pt x="6716" y="11145"/>
                    <a:pt x="6787" y="11216"/>
                    <a:pt x="6871" y="11216"/>
                  </a:cubicBezTo>
                  <a:cubicBezTo>
                    <a:pt x="6966" y="11216"/>
                    <a:pt x="7037" y="11145"/>
                    <a:pt x="7037" y="11061"/>
                  </a:cubicBezTo>
                  <a:lnTo>
                    <a:pt x="7037" y="9787"/>
                  </a:lnTo>
                  <a:cubicBezTo>
                    <a:pt x="7037" y="9633"/>
                    <a:pt x="7109" y="9478"/>
                    <a:pt x="7228" y="9395"/>
                  </a:cubicBezTo>
                  <a:lnTo>
                    <a:pt x="8061" y="8680"/>
                  </a:lnTo>
                  <a:cubicBezTo>
                    <a:pt x="8097" y="8775"/>
                    <a:pt x="8121" y="8883"/>
                    <a:pt x="8121" y="8990"/>
                  </a:cubicBezTo>
                  <a:lnTo>
                    <a:pt x="8121" y="11061"/>
                  </a:lnTo>
                  <a:cubicBezTo>
                    <a:pt x="8121" y="11145"/>
                    <a:pt x="8204" y="11216"/>
                    <a:pt x="8288" y="11216"/>
                  </a:cubicBezTo>
                  <a:cubicBezTo>
                    <a:pt x="8383" y="11216"/>
                    <a:pt x="8454" y="11145"/>
                    <a:pt x="8454" y="11061"/>
                  </a:cubicBezTo>
                  <a:lnTo>
                    <a:pt x="8454" y="8990"/>
                  </a:lnTo>
                  <a:cubicBezTo>
                    <a:pt x="8395" y="8466"/>
                    <a:pt x="8061" y="8013"/>
                    <a:pt x="7573" y="7847"/>
                  </a:cubicBezTo>
                  <a:lnTo>
                    <a:pt x="6311" y="7394"/>
                  </a:lnTo>
                  <a:lnTo>
                    <a:pt x="6311" y="7370"/>
                  </a:lnTo>
                  <a:cubicBezTo>
                    <a:pt x="6299" y="7156"/>
                    <a:pt x="6168" y="6978"/>
                    <a:pt x="5966" y="6906"/>
                  </a:cubicBezTo>
                  <a:lnTo>
                    <a:pt x="5418" y="6716"/>
                  </a:lnTo>
                  <a:lnTo>
                    <a:pt x="5418" y="6323"/>
                  </a:lnTo>
                  <a:cubicBezTo>
                    <a:pt x="5502" y="6275"/>
                    <a:pt x="5585" y="6216"/>
                    <a:pt x="5656" y="6180"/>
                  </a:cubicBezTo>
                  <a:cubicBezTo>
                    <a:pt x="5835" y="6263"/>
                    <a:pt x="6025" y="6311"/>
                    <a:pt x="6216" y="6311"/>
                  </a:cubicBezTo>
                  <a:cubicBezTo>
                    <a:pt x="6299" y="6311"/>
                    <a:pt x="6383" y="6311"/>
                    <a:pt x="6454" y="6299"/>
                  </a:cubicBezTo>
                  <a:cubicBezTo>
                    <a:pt x="6918" y="6204"/>
                    <a:pt x="7311" y="5858"/>
                    <a:pt x="7454" y="5418"/>
                  </a:cubicBezTo>
                  <a:cubicBezTo>
                    <a:pt x="7514" y="5239"/>
                    <a:pt x="7526" y="5061"/>
                    <a:pt x="7514" y="4882"/>
                  </a:cubicBezTo>
                  <a:cubicBezTo>
                    <a:pt x="7514" y="4823"/>
                    <a:pt x="7549" y="4751"/>
                    <a:pt x="7585" y="4715"/>
                  </a:cubicBezTo>
                  <a:cubicBezTo>
                    <a:pt x="7954" y="4477"/>
                    <a:pt x="8109" y="4061"/>
                    <a:pt x="8026" y="3644"/>
                  </a:cubicBezTo>
                  <a:cubicBezTo>
                    <a:pt x="7930" y="3227"/>
                    <a:pt x="7609" y="2906"/>
                    <a:pt x="7192" y="2822"/>
                  </a:cubicBezTo>
                  <a:cubicBezTo>
                    <a:pt x="7133" y="2810"/>
                    <a:pt x="7061" y="2810"/>
                    <a:pt x="7002" y="2810"/>
                  </a:cubicBezTo>
                  <a:lnTo>
                    <a:pt x="7002" y="2798"/>
                  </a:lnTo>
                  <a:cubicBezTo>
                    <a:pt x="7002" y="1251"/>
                    <a:pt x="5752" y="0"/>
                    <a:pt x="42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6" name="Google Shape;14536;p89"/>
            <p:cNvSpPr/>
            <p:nvPr/>
          </p:nvSpPr>
          <p:spPr>
            <a:xfrm>
              <a:off x="5031281" y="1828007"/>
              <a:ext cx="10201" cy="15872"/>
            </a:xfrm>
            <a:custGeom>
              <a:avLst/>
              <a:gdLst/>
              <a:ahLst/>
              <a:cxnLst/>
              <a:rect l="l" t="t" r="r" b="b"/>
              <a:pathLst>
                <a:path w="322" h="501" extrusionOk="0">
                  <a:moveTo>
                    <a:pt x="155" y="0"/>
                  </a:moveTo>
                  <a:cubicBezTo>
                    <a:pt x="72" y="0"/>
                    <a:pt x="0" y="71"/>
                    <a:pt x="0" y="167"/>
                  </a:cubicBezTo>
                  <a:lnTo>
                    <a:pt x="0" y="345"/>
                  </a:lnTo>
                  <a:cubicBezTo>
                    <a:pt x="0" y="429"/>
                    <a:pt x="72" y="500"/>
                    <a:pt x="155" y="500"/>
                  </a:cubicBezTo>
                  <a:cubicBezTo>
                    <a:pt x="250" y="500"/>
                    <a:pt x="322" y="429"/>
                    <a:pt x="322" y="345"/>
                  </a:cubicBezTo>
                  <a:lnTo>
                    <a:pt x="322" y="167"/>
                  </a:lnTo>
                  <a:cubicBezTo>
                    <a:pt x="322" y="71"/>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37" name="Google Shape;14537;p89"/>
          <p:cNvGrpSpPr/>
          <p:nvPr/>
        </p:nvGrpSpPr>
        <p:grpSpPr>
          <a:xfrm>
            <a:off x="7613518" y="1325954"/>
            <a:ext cx="264433" cy="353074"/>
            <a:chOff x="7613518" y="1501354"/>
            <a:chExt cx="264433" cy="353074"/>
          </a:xfrm>
        </p:grpSpPr>
        <p:sp>
          <p:nvSpPr>
            <p:cNvPr id="14538" name="Google Shape;14538;p89"/>
            <p:cNvSpPr/>
            <p:nvPr/>
          </p:nvSpPr>
          <p:spPr>
            <a:xfrm>
              <a:off x="7707069" y="1628454"/>
              <a:ext cx="10201" cy="16252"/>
            </a:xfrm>
            <a:custGeom>
              <a:avLst/>
              <a:gdLst/>
              <a:ahLst/>
              <a:cxnLst/>
              <a:rect l="l" t="t" r="r" b="b"/>
              <a:pathLst>
                <a:path w="322" h="513" extrusionOk="0">
                  <a:moveTo>
                    <a:pt x="155" y="1"/>
                  </a:moveTo>
                  <a:cubicBezTo>
                    <a:pt x="71" y="1"/>
                    <a:pt x="0" y="72"/>
                    <a:pt x="0" y="167"/>
                  </a:cubicBezTo>
                  <a:lnTo>
                    <a:pt x="0" y="346"/>
                  </a:lnTo>
                  <a:cubicBezTo>
                    <a:pt x="0" y="429"/>
                    <a:pt x="71" y="513"/>
                    <a:pt x="155" y="513"/>
                  </a:cubicBezTo>
                  <a:cubicBezTo>
                    <a:pt x="250" y="513"/>
                    <a:pt x="322" y="429"/>
                    <a:pt x="322" y="346"/>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9" name="Google Shape;14539;p89"/>
            <p:cNvSpPr/>
            <p:nvPr/>
          </p:nvSpPr>
          <p:spPr>
            <a:xfrm>
              <a:off x="7773439" y="1628454"/>
              <a:ext cx="10201" cy="16252"/>
            </a:xfrm>
            <a:custGeom>
              <a:avLst/>
              <a:gdLst/>
              <a:ahLst/>
              <a:cxnLst/>
              <a:rect l="l" t="t" r="r" b="b"/>
              <a:pathLst>
                <a:path w="322" h="513" extrusionOk="0">
                  <a:moveTo>
                    <a:pt x="167" y="1"/>
                  </a:moveTo>
                  <a:cubicBezTo>
                    <a:pt x="72" y="1"/>
                    <a:pt x="1" y="72"/>
                    <a:pt x="1" y="167"/>
                  </a:cubicBezTo>
                  <a:lnTo>
                    <a:pt x="1" y="346"/>
                  </a:lnTo>
                  <a:cubicBezTo>
                    <a:pt x="1" y="429"/>
                    <a:pt x="72" y="513"/>
                    <a:pt x="167" y="513"/>
                  </a:cubicBezTo>
                  <a:cubicBezTo>
                    <a:pt x="251" y="513"/>
                    <a:pt x="322" y="429"/>
                    <a:pt x="322" y="346"/>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0" name="Google Shape;14540;p89"/>
            <p:cNvSpPr/>
            <p:nvPr/>
          </p:nvSpPr>
          <p:spPr>
            <a:xfrm>
              <a:off x="7613518" y="1501354"/>
              <a:ext cx="264433" cy="353074"/>
            </a:xfrm>
            <a:custGeom>
              <a:avLst/>
              <a:gdLst/>
              <a:ahLst/>
              <a:cxnLst/>
              <a:rect l="l" t="t" r="r" b="b"/>
              <a:pathLst>
                <a:path w="8347" h="11145" extrusionOk="0">
                  <a:moveTo>
                    <a:pt x="4156" y="334"/>
                  </a:moveTo>
                  <a:cubicBezTo>
                    <a:pt x="5703" y="334"/>
                    <a:pt x="6954" y="1584"/>
                    <a:pt x="6954" y="3132"/>
                  </a:cubicBezTo>
                  <a:lnTo>
                    <a:pt x="6954" y="4358"/>
                  </a:lnTo>
                  <a:cubicBezTo>
                    <a:pt x="6954" y="5263"/>
                    <a:pt x="7156" y="5941"/>
                    <a:pt x="7335" y="6382"/>
                  </a:cubicBezTo>
                  <a:cubicBezTo>
                    <a:pt x="7346" y="6418"/>
                    <a:pt x="7346" y="6465"/>
                    <a:pt x="7335" y="6513"/>
                  </a:cubicBezTo>
                  <a:cubicBezTo>
                    <a:pt x="7323" y="6561"/>
                    <a:pt x="7275" y="6596"/>
                    <a:pt x="7227" y="6620"/>
                  </a:cubicBezTo>
                  <a:cubicBezTo>
                    <a:pt x="7156" y="6644"/>
                    <a:pt x="7073" y="6680"/>
                    <a:pt x="6989" y="6703"/>
                  </a:cubicBezTo>
                  <a:cubicBezTo>
                    <a:pt x="6787" y="6441"/>
                    <a:pt x="6442" y="6263"/>
                    <a:pt x="6072" y="6263"/>
                  </a:cubicBezTo>
                  <a:lnTo>
                    <a:pt x="5846" y="6263"/>
                  </a:lnTo>
                  <a:cubicBezTo>
                    <a:pt x="6299" y="5810"/>
                    <a:pt x="6584" y="5203"/>
                    <a:pt x="6584" y="4525"/>
                  </a:cubicBezTo>
                  <a:lnTo>
                    <a:pt x="6584" y="3834"/>
                  </a:lnTo>
                  <a:cubicBezTo>
                    <a:pt x="6584" y="3358"/>
                    <a:pt x="6192" y="2977"/>
                    <a:pt x="5715" y="2977"/>
                  </a:cubicBezTo>
                  <a:lnTo>
                    <a:pt x="5430" y="2977"/>
                  </a:lnTo>
                  <a:lnTo>
                    <a:pt x="4620" y="2155"/>
                  </a:lnTo>
                  <a:cubicBezTo>
                    <a:pt x="4588" y="2123"/>
                    <a:pt x="4546" y="2108"/>
                    <a:pt x="4503" y="2108"/>
                  </a:cubicBezTo>
                  <a:cubicBezTo>
                    <a:pt x="4482" y="2108"/>
                    <a:pt x="4461" y="2112"/>
                    <a:pt x="4441" y="2120"/>
                  </a:cubicBezTo>
                  <a:cubicBezTo>
                    <a:pt x="4382" y="2155"/>
                    <a:pt x="4334" y="2215"/>
                    <a:pt x="4334" y="2274"/>
                  </a:cubicBezTo>
                  <a:lnTo>
                    <a:pt x="4334" y="2989"/>
                  </a:lnTo>
                  <a:lnTo>
                    <a:pt x="3453" y="2989"/>
                  </a:lnTo>
                  <a:cubicBezTo>
                    <a:pt x="3370" y="2989"/>
                    <a:pt x="3286" y="3060"/>
                    <a:pt x="3286" y="3155"/>
                  </a:cubicBezTo>
                  <a:cubicBezTo>
                    <a:pt x="3286" y="3239"/>
                    <a:pt x="3370" y="3310"/>
                    <a:pt x="3453" y="3310"/>
                  </a:cubicBezTo>
                  <a:lnTo>
                    <a:pt x="4501" y="3310"/>
                  </a:lnTo>
                  <a:cubicBezTo>
                    <a:pt x="4584" y="3310"/>
                    <a:pt x="4656" y="3239"/>
                    <a:pt x="4656" y="3155"/>
                  </a:cubicBezTo>
                  <a:lnTo>
                    <a:pt x="4656" y="2679"/>
                  </a:lnTo>
                  <a:lnTo>
                    <a:pt x="5251" y="3274"/>
                  </a:lnTo>
                  <a:cubicBezTo>
                    <a:pt x="5287" y="3298"/>
                    <a:pt x="5322" y="3310"/>
                    <a:pt x="5370" y="3310"/>
                  </a:cubicBezTo>
                  <a:lnTo>
                    <a:pt x="5715" y="3310"/>
                  </a:lnTo>
                  <a:cubicBezTo>
                    <a:pt x="6013" y="3310"/>
                    <a:pt x="6251" y="3548"/>
                    <a:pt x="6251" y="3846"/>
                  </a:cubicBezTo>
                  <a:lnTo>
                    <a:pt x="6251" y="4548"/>
                  </a:lnTo>
                  <a:cubicBezTo>
                    <a:pt x="6251" y="5715"/>
                    <a:pt x="5310" y="6644"/>
                    <a:pt x="4156" y="6644"/>
                  </a:cubicBezTo>
                  <a:cubicBezTo>
                    <a:pt x="2989" y="6644"/>
                    <a:pt x="2048" y="5715"/>
                    <a:pt x="2048" y="4548"/>
                  </a:cubicBezTo>
                  <a:lnTo>
                    <a:pt x="2048" y="3834"/>
                  </a:lnTo>
                  <a:cubicBezTo>
                    <a:pt x="2048" y="3536"/>
                    <a:pt x="2286" y="3298"/>
                    <a:pt x="2584" y="3298"/>
                  </a:cubicBezTo>
                  <a:lnTo>
                    <a:pt x="2763" y="3298"/>
                  </a:lnTo>
                  <a:cubicBezTo>
                    <a:pt x="2858" y="3298"/>
                    <a:pt x="2929" y="3227"/>
                    <a:pt x="2929" y="3132"/>
                  </a:cubicBezTo>
                  <a:cubicBezTo>
                    <a:pt x="2929" y="3048"/>
                    <a:pt x="2858" y="2965"/>
                    <a:pt x="2763" y="2965"/>
                  </a:cubicBezTo>
                  <a:lnTo>
                    <a:pt x="2584" y="2965"/>
                  </a:lnTo>
                  <a:cubicBezTo>
                    <a:pt x="2108" y="2965"/>
                    <a:pt x="1727" y="3358"/>
                    <a:pt x="1727" y="3834"/>
                  </a:cubicBezTo>
                  <a:lnTo>
                    <a:pt x="1727" y="4536"/>
                  </a:lnTo>
                  <a:cubicBezTo>
                    <a:pt x="1727" y="5215"/>
                    <a:pt x="2012" y="5822"/>
                    <a:pt x="2453" y="6275"/>
                  </a:cubicBezTo>
                  <a:lnTo>
                    <a:pt x="2227" y="6275"/>
                  </a:lnTo>
                  <a:cubicBezTo>
                    <a:pt x="1858" y="6275"/>
                    <a:pt x="1536" y="6441"/>
                    <a:pt x="1310" y="6703"/>
                  </a:cubicBezTo>
                  <a:cubicBezTo>
                    <a:pt x="1239" y="6680"/>
                    <a:pt x="1143" y="6644"/>
                    <a:pt x="1072" y="6620"/>
                  </a:cubicBezTo>
                  <a:cubicBezTo>
                    <a:pt x="1024" y="6596"/>
                    <a:pt x="989" y="6561"/>
                    <a:pt x="965" y="6513"/>
                  </a:cubicBezTo>
                  <a:cubicBezTo>
                    <a:pt x="953" y="6465"/>
                    <a:pt x="953" y="6418"/>
                    <a:pt x="965" y="6382"/>
                  </a:cubicBezTo>
                  <a:cubicBezTo>
                    <a:pt x="1143" y="5965"/>
                    <a:pt x="1358" y="5263"/>
                    <a:pt x="1358" y="4358"/>
                  </a:cubicBezTo>
                  <a:lnTo>
                    <a:pt x="1358" y="3132"/>
                  </a:lnTo>
                  <a:cubicBezTo>
                    <a:pt x="1358" y="1584"/>
                    <a:pt x="2608" y="334"/>
                    <a:pt x="4156" y="334"/>
                  </a:cubicBezTo>
                  <a:close/>
                  <a:moveTo>
                    <a:pt x="2953" y="7096"/>
                  </a:moveTo>
                  <a:lnTo>
                    <a:pt x="2953" y="7108"/>
                  </a:lnTo>
                  <a:lnTo>
                    <a:pt x="2953" y="7334"/>
                  </a:lnTo>
                  <a:cubicBezTo>
                    <a:pt x="2953" y="7537"/>
                    <a:pt x="2834" y="7739"/>
                    <a:pt x="2632" y="7823"/>
                  </a:cubicBezTo>
                  <a:lnTo>
                    <a:pt x="2155" y="7513"/>
                  </a:lnTo>
                  <a:cubicBezTo>
                    <a:pt x="2060" y="7454"/>
                    <a:pt x="2060" y="7334"/>
                    <a:pt x="2072" y="7263"/>
                  </a:cubicBezTo>
                  <a:cubicBezTo>
                    <a:pt x="2096" y="7180"/>
                    <a:pt x="2155" y="7096"/>
                    <a:pt x="2274" y="7096"/>
                  </a:cubicBezTo>
                  <a:close/>
                  <a:moveTo>
                    <a:pt x="6025" y="7108"/>
                  </a:moveTo>
                  <a:cubicBezTo>
                    <a:pt x="6144" y="7108"/>
                    <a:pt x="6227" y="7180"/>
                    <a:pt x="6239" y="7275"/>
                  </a:cubicBezTo>
                  <a:cubicBezTo>
                    <a:pt x="6263" y="7346"/>
                    <a:pt x="6251" y="7454"/>
                    <a:pt x="6144" y="7525"/>
                  </a:cubicBezTo>
                  <a:lnTo>
                    <a:pt x="5668" y="7835"/>
                  </a:lnTo>
                  <a:cubicBezTo>
                    <a:pt x="5489" y="7751"/>
                    <a:pt x="5370" y="7561"/>
                    <a:pt x="5370" y="7346"/>
                  </a:cubicBezTo>
                  <a:lnTo>
                    <a:pt x="5370" y="7108"/>
                  </a:lnTo>
                  <a:close/>
                  <a:moveTo>
                    <a:pt x="6096" y="6584"/>
                  </a:moveTo>
                  <a:cubicBezTo>
                    <a:pt x="6596" y="6584"/>
                    <a:pt x="6977" y="6989"/>
                    <a:pt x="6977" y="7465"/>
                  </a:cubicBezTo>
                  <a:cubicBezTo>
                    <a:pt x="6965" y="8477"/>
                    <a:pt x="6180" y="9311"/>
                    <a:pt x="5191" y="9406"/>
                  </a:cubicBezTo>
                  <a:lnTo>
                    <a:pt x="5191" y="9228"/>
                  </a:lnTo>
                  <a:cubicBezTo>
                    <a:pt x="5191" y="9132"/>
                    <a:pt x="5120" y="9061"/>
                    <a:pt x="5037" y="9061"/>
                  </a:cubicBezTo>
                  <a:cubicBezTo>
                    <a:pt x="4941" y="9061"/>
                    <a:pt x="4870" y="9132"/>
                    <a:pt x="4870" y="9228"/>
                  </a:cubicBezTo>
                  <a:lnTo>
                    <a:pt x="4870" y="9406"/>
                  </a:lnTo>
                  <a:lnTo>
                    <a:pt x="3453" y="9406"/>
                  </a:lnTo>
                  <a:lnTo>
                    <a:pt x="3453" y="9228"/>
                  </a:lnTo>
                  <a:cubicBezTo>
                    <a:pt x="3453" y="9132"/>
                    <a:pt x="3382" y="9061"/>
                    <a:pt x="3286" y="9061"/>
                  </a:cubicBezTo>
                  <a:cubicBezTo>
                    <a:pt x="3203" y="9061"/>
                    <a:pt x="3132" y="9132"/>
                    <a:pt x="3132" y="9228"/>
                  </a:cubicBezTo>
                  <a:lnTo>
                    <a:pt x="3132" y="9406"/>
                  </a:lnTo>
                  <a:cubicBezTo>
                    <a:pt x="2143" y="9311"/>
                    <a:pt x="1358" y="8489"/>
                    <a:pt x="1358" y="7477"/>
                  </a:cubicBezTo>
                  <a:cubicBezTo>
                    <a:pt x="1358" y="6989"/>
                    <a:pt x="1762" y="6608"/>
                    <a:pt x="2239" y="6608"/>
                  </a:cubicBezTo>
                  <a:lnTo>
                    <a:pt x="2870" y="6608"/>
                  </a:lnTo>
                  <a:cubicBezTo>
                    <a:pt x="2905" y="6620"/>
                    <a:pt x="2917" y="6632"/>
                    <a:pt x="2953" y="6644"/>
                  </a:cubicBezTo>
                  <a:lnTo>
                    <a:pt x="2953" y="6799"/>
                  </a:lnTo>
                  <a:lnTo>
                    <a:pt x="2298" y="6799"/>
                  </a:lnTo>
                  <a:cubicBezTo>
                    <a:pt x="2036" y="6799"/>
                    <a:pt x="1846" y="6942"/>
                    <a:pt x="1774" y="7180"/>
                  </a:cubicBezTo>
                  <a:cubicBezTo>
                    <a:pt x="1703" y="7418"/>
                    <a:pt x="1786" y="7656"/>
                    <a:pt x="2001" y="7799"/>
                  </a:cubicBezTo>
                  <a:lnTo>
                    <a:pt x="3786" y="8989"/>
                  </a:lnTo>
                  <a:cubicBezTo>
                    <a:pt x="3906" y="9061"/>
                    <a:pt x="4037" y="9108"/>
                    <a:pt x="4167" y="9108"/>
                  </a:cubicBezTo>
                  <a:cubicBezTo>
                    <a:pt x="4298" y="9108"/>
                    <a:pt x="4441" y="9061"/>
                    <a:pt x="4560" y="8989"/>
                  </a:cubicBezTo>
                  <a:lnTo>
                    <a:pt x="4953" y="8716"/>
                  </a:lnTo>
                  <a:cubicBezTo>
                    <a:pt x="5037" y="8668"/>
                    <a:pt x="5049" y="8573"/>
                    <a:pt x="5001" y="8489"/>
                  </a:cubicBezTo>
                  <a:cubicBezTo>
                    <a:pt x="4972" y="8446"/>
                    <a:pt x="4927" y="8425"/>
                    <a:pt x="4877" y="8425"/>
                  </a:cubicBezTo>
                  <a:cubicBezTo>
                    <a:pt x="4843" y="8425"/>
                    <a:pt x="4808" y="8435"/>
                    <a:pt x="4775" y="8454"/>
                  </a:cubicBezTo>
                  <a:lnTo>
                    <a:pt x="4382" y="8716"/>
                  </a:lnTo>
                  <a:cubicBezTo>
                    <a:pt x="4322" y="8751"/>
                    <a:pt x="4251" y="8769"/>
                    <a:pt x="4179" y="8769"/>
                  </a:cubicBezTo>
                  <a:cubicBezTo>
                    <a:pt x="4108" y="8769"/>
                    <a:pt x="4037" y="8751"/>
                    <a:pt x="3977" y="8716"/>
                  </a:cubicBezTo>
                  <a:lnTo>
                    <a:pt x="2941" y="8037"/>
                  </a:lnTo>
                  <a:cubicBezTo>
                    <a:pt x="3155" y="7870"/>
                    <a:pt x="3286" y="7620"/>
                    <a:pt x="3286" y="7346"/>
                  </a:cubicBezTo>
                  <a:lnTo>
                    <a:pt x="3286" y="6799"/>
                  </a:lnTo>
                  <a:cubicBezTo>
                    <a:pt x="3560" y="6906"/>
                    <a:pt x="3858" y="6965"/>
                    <a:pt x="4167" y="6965"/>
                  </a:cubicBezTo>
                  <a:cubicBezTo>
                    <a:pt x="4477" y="6965"/>
                    <a:pt x="4775" y="6906"/>
                    <a:pt x="5049" y="6799"/>
                  </a:cubicBezTo>
                  <a:lnTo>
                    <a:pt x="5049" y="7346"/>
                  </a:lnTo>
                  <a:cubicBezTo>
                    <a:pt x="5049" y="7620"/>
                    <a:pt x="5180" y="7870"/>
                    <a:pt x="5394" y="8037"/>
                  </a:cubicBezTo>
                  <a:cubicBezTo>
                    <a:pt x="5310" y="8073"/>
                    <a:pt x="5299" y="8180"/>
                    <a:pt x="5346" y="8251"/>
                  </a:cubicBezTo>
                  <a:cubicBezTo>
                    <a:pt x="5370" y="8299"/>
                    <a:pt x="5430" y="8335"/>
                    <a:pt x="5477" y="8335"/>
                  </a:cubicBezTo>
                  <a:cubicBezTo>
                    <a:pt x="5513" y="8335"/>
                    <a:pt x="5537" y="8311"/>
                    <a:pt x="5572" y="8299"/>
                  </a:cubicBezTo>
                  <a:lnTo>
                    <a:pt x="6346" y="7775"/>
                  </a:lnTo>
                  <a:cubicBezTo>
                    <a:pt x="6549" y="7644"/>
                    <a:pt x="6644" y="7406"/>
                    <a:pt x="6561" y="7168"/>
                  </a:cubicBezTo>
                  <a:cubicBezTo>
                    <a:pt x="6489" y="6930"/>
                    <a:pt x="6287" y="6787"/>
                    <a:pt x="6049" y="6787"/>
                  </a:cubicBezTo>
                  <a:lnTo>
                    <a:pt x="5394" y="6787"/>
                  </a:lnTo>
                  <a:lnTo>
                    <a:pt x="5394" y="6632"/>
                  </a:lnTo>
                  <a:cubicBezTo>
                    <a:pt x="5418" y="6620"/>
                    <a:pt x="5430" y="6608"/>
                    <a:pt x="5465" y="6584"/>
                  </a:cubicBezTo>
                  <a:close/>
                  <a:moveTo>
                    <a:pt x="4167" y="0"/>
                  </a:moveTo>
                  <a:cubicBezTo>
                    <a:pt x="2441" y="0"/>
                    <a:pt x="1048" y="1393"/>
                    <a:pt x="1048" y="3120"/>
                  </a:cubicBezTo>
                  <a:lnTo>
                    <a:pt x="1048" y="4346"/>
                  </a:lnTo>
                  <a:cubicBezTo>
                    <a:pt x="1048" y="5239"/>
                    <a:pt x="822" y="5906"/>
                    <a:pt x="691" y="6227"/>
                  </a:cubicBezTo>
                  <a:cubicBezTo>
                    <a:pt x="631" y="6346"/>
                    <a:pt x="631" y="6501"/>
                    <a:pt x="691" y="6620"/>
                  </a:cubicBezTo>
                  <a:cubicBezTo>
                    <a:pt x="750" y="6751"/>
                    <a:pt x="834" y="6846"/>
                    <a:pt x="965" y="6906"/>
                  </a:cubicBezTo>
                  <a:cubicBezTo>
                    <a:pt x="1024" y="6930"/>
                    <a:pt x="1084" y="6942"/>
                    <a:pt x="1143" y="6977"/>
                  </a:cubicBezTo>
                  <a:cubicBezTo>
                    <a:pt x="1084" y="7120"/>
                    <a:pt x="1048" y="7287"/>
                    <a:pt x="1048" y="7465"/>
                  </a:cubicBezTo>
                  <a:cubicBezTo>
                    <a:pt x="1048" y="7775"/>
                    <a:pt x="1108" y="8061"/>
                    <a:pt x="1227" y="8335"/>
                  </a:cubicBezTo>
                  <a:lnTo>
                    <a:pt x="810" y="8477"/>
                  </a:lnTo>
                  <a:cubicBezTo>
                    <a:pt x="334" y="8644"/>
                    <a:pt x="0" y="9108"/>
                    <a:pt x="0" y="9620"/>
                  </a:cubicBezTo>
                  <a:lnTo>
                    <a:pt x="0" y="10978"/>
                  </a:lnTo>
                  <a:cubicBezTo>
                    <a:pt x="0" y="11073"/>
                    <a:pt x="72" y="11144"/>
                    <a:pt x="167" y="11144"/>
                  </a:cubicBezTo>
                  <a:cubicBezTo>
                    <a:pt x="250" y="11144"/>
                    <a:pt x="334" y="11073"/>
                    <a:pt x="334" y="10978"/>
                  </a:cubicBezTo>
                  <a:lnTo>
                    <a:pt x="334" y="9620"/>
                  </a:lnTo>
                  <a:cubicBezTo>
                    <a:pt x="334" y="9525"/>
                    <a:pt x="346" y="9418"/>
                    <a:pt x="393" y="9311"/>
                  </a:cubicBezTo>
                  <a:lnTo>
                    <a:pt x="1203" y="10013"/>
                  </a:lnTo>
                  <a:cubicBezTo>
                    <a:pt x="1322" y="10109"/>
                    <a:pt x="1405" y="10263"/>
                    <a:pt x="1405" y="10406"/>
                  </a:cubicBezTo>
                  <a:lnTo>
                    <a:pt x="1405" y="10966"/>
                  </a:lnTo>
                  <a:cubicBezTo>
                    <a:pt x="1405" y="11049"/>
                    <a:pt x="1477" y="11121"/>
                    <a:pt x="1560" y="11121"/>
                  </a:cubicBezTo>
                  <a:cubicBezTo>
                    <a:pt x="1655" y="11121"/>
                    <a:pt x="1727" y="11049"/>
                    <a:pt x="1727" y="10966"/>
                  </a:cubicBezTo>
                  <a:lnTo>
                    <a:pt x="1727" y="10406"/>
                  </a:lnTo>
                  <a:cubicBezTo>
                    <a:pt x="1727" y="10156"/>
                    <a:pt x="1620" y="9918"/>
                    <a:pt x="1429" y="9751"/>
                  </a:cubicBezTo>
                  <a:lnTo>
                    <a:pt x="560" y="9013"/>
                  </a:lnTo>
                  <a:cubicBezTo>
                    <a:pt x="655" y="8906"/>
                    <a:pt x="786" y="8823"/>
                    <a:pt x="929" y="8775"/>
                  </a:cubicBezTo>
                  <a:lnTo>
                    <a:pt x="1370" y="8608"/>
                  </a:lnTo>
                  <a:cubicBezTo>
                    <a:pt x="1739" y="9216"/>
                    <a:pt x="2382" y="9656"/>
                    <a:pt x="3144" y="9692"/>
                  </a:cubicBezTo>
                  <a:lnTo>
                    <a:pt x="3144" y="10930"/>
                  </a:lnTo>
                  <a:cubicBezTo>
                    <a:pt x="3144" y="11025"/>
                    <a:pt x="3215" y="11097"/>
                    <a:pt x="3310" y="11097"/>
                  </a:cubicBezTo>
                  <a:cubicBezTo>
                    <a:pt x="3394" y="11097"/>
                    <a:pt x="3465" y="11025"/>
                    <a:pt x="3465" y="10930"/>
                  </a:cubicBezTo>
                  <a:lnTo>
                    <a:pt x="3465" y="9692"/>
                  </a:lnTo>
                  <a:lnTo>
                    <a:pt x="4882" y="9692"/>
                  </a:lnTo>
                  <a:lnTo>
                    <a:pt x="4882" y="10930"/>
                  </a:lnTo>
                  <a:cubicBezTo>
                    <a:pt x="4882" y="11025"/>
                    <a:pt x="4953" y="11097"/>
                    <a:pt x="5049" y="11097"/>
                  </a:cubicBezTo>
                  <a:cubicBezTo>
                    <a:pt x="5132" y="11097"/>
                    <a:pt x="5203" y="11025"/>
                    <a:pt x="5203" y="10930"/>
                  </a:cubicBezTo>
                  <a:lnTo>
                    <a:pt x="5203" y="9692"/>
                  </a:lnTo>
                  <a:cubicBezTo>
                    <a:pt x="5953" y="9632"/>
                    <a:pt x="6608" y="9216"/>
                    <a:pt x="6977" y="8608"/>
                  </a:cubicBezTo>
                  <a:lnTo>
                    <a:pt x="7430" y="8775"/>
                  </a:lnTo>
                  <a:cubicBezTo>
                    <a:pt x="7561" y="8823"/>
                    <a:pt x="7692" y="8906"/>
                    <a:pt x="7787" y="9013"/>
                  </a:cubicBezTo>
                  <a:lnTo>
                    <a:pt x="6918" y="9751"/>
                  </a:lnTo>
                  <a:cubicBezTo>
                    <a:pt x="6727" y="9918"/>
                    <a:pt x="6620" y="10156"/>
                    <a:pt x="6620" y="10406"/>
                  </a:cubicBezTo>
                  <a:lnTo>
                    <a:pt x="6620" y="10966"/>
                  </a:lnTo>
                  <a:cubicBezTo>
                    <a:pt x="6620" y="11049"/>
                    <a:pt x="6692" y="11121"/>
                    <a:pt x="6787" y="11121"/>
                  </a:cubicBezTo>
                  <a:cubicBezTo>
                    <a:pt x="6870" y="11121"/>
                    <a:pt x="6954" y="11049"/>
                    <a:pt x="6954" y="10966"/>
                  </a:cubicBezTo>
                  <a:lnTo>
                    <a:pt x="6954" y="10406"/>
                  </a:lnTo>
                  <a:cubicBezTo>
                    <a:pt x="6954" y="10263"/>
                    <a:pt x="7025" y="10109"/>
                    <a:pt x="7144" y="10013"/>
                  </a:cubicBezTo>
                  <a:lnTo>
                    <a:pt x="7966" y="9311"/>
                  </a:lnTo>
                  <a:cubicBezTo>
                    <a:pt x="7989" y="9418"/>
                    <a:pt x="8025" y="9513"/>
                    <a:pt x="8025" y="9620"/>
                  </a:cubicBezTo>
                  <a:lnTo>
                    <a:pt x="8025" y="10978"/>
                  </a:lnTo>
                  <a:cubicBezTo>
                    <a:pt x="8025" y="11073"/>
                    <a:pt x="8097" y="11144"/>
                    <a:pt x="8180" y="11144"/>
                  </a:cubicBezTo>
                  <a:cubicBezTo>
                    <a:pt x="8275" y="11144"/>
                    <a:pt x="8347" y="11073"/>
                    <a:pt x="8347" y="10978"/>
                  </a:cubicBezTo>
                  <a:lnTo>
                    <a:pt x="8347" y="9620"/>
                  </a:lnTo>
                  <a:cubicBezTo>
                    <a:pt x="8335" y="9120"/>
                    <a:pt x="8013" y="8656"/>
                    <a:pt x="7537" y="8477"/>
                  </a:cubicBezTo>
                  <a:lnTo>
                    <a:pt x="7120" y="8335"/>
                  </a:lnTo>
                  <a:cubicBezTo>
                    <a:pt x="7215" y="8061"/>
                    <a:pt x="7299" y="7775"/>
                    <a:pt x="7299" y="7465"/>
                  </a:cubicBezTo>
                  <a:cubicBezTo>
                    <a:pt x="7299" y="7287"/>
                    <a:pt x="7251" y="7120"/>
                    <a:pt x="7192" y="6977"/>
                  </a:cubicBezTo>
                  <a:cubicBezTo>
                    <a:pt x="7251" y="6942"/>
                    <a:pt x="7311" y="6930"/>
                    <a:pt x="7370" y="6906"/>
                  </a:cubicBezTo>
                  <a:cubicBezTo>
                    <a:pt x="7501" y="6858"/>
                    <a:pt x="7596" y="6751"/>
                    <a:pt x="7656" y="6620"/>
                  </a:cubicBezTo>
                  <a:cubicBezTo>
                    <a:pt x="7716" y="6501"/>
                    <a:pt x="7716" y="6346"/>
                    <a:pt x="7656" y="6227"/>
                  </a:cubicBezTo>
                  <a:cubicBezTo>
                    <a:pt x="7513" y="5906"/>
                    <a:pt x="7299" y="5239"/>
                    <a:pt x="7299" y="4346"/>
                  </a:cubicBezTo>
                  <a:lnTo>
                    <a:pt x="7299" y="3120"/>
                  </a:lnTo>
                  <a:cubicBezTo>
                    <a:pt x="7299" y="1393"/>
                    <a:pt x="5894" y="0"/>
                    <a:pt x="4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1" name="Google Shape;14541;p89"/>
            <p:cNvSpPr/>
            <p:nvPr/>
          </p:nvSpPr>
          <p:spPr>
            <a:xfrm>
              <a:off x="7701778" y="1611474"/>
              <a:ext cx="21162" cy="10613"/>
            </a:xfrm>
            <a:custGeom>
              <a:avLst/>
              <a:gdLst/>
              <a:ahLst/>
              <a:cxnLst/>
              <a:rect l="l" t="t" r="r" b="b"/>
              <a:pathLst>
                <a:path w="668" h="335" extrusionOk="0">
                  <a:moveTo>
                    <a:pt x="167" y="1"/>
                  </a:moveTo>
                  <a:cubicBezTo>
                    <a:pt x="72" y="1"/>
                    <a:pt x="0" y="72"/>
                    <a:pt x="0" y="168"/>
                  </a:cubicBezTo>
                  <a:cubicBezTo>
                    <a:pt x="0" y="251"/>
                    <a:pt x="72" y="334"/>
                    <a:pt x="167" y="334"/>
                  </a:cubicBezTo>
                  <a:lnTo>
                    <a:pt x="500" y="334"/>
                  </a:lnTo>
                  <a:cubicBezTo>
                    <a:pt x="596" y="334"/>
                    <a:pt x="667" y="251"/>
                    <a:pt x="667" y="168"/>
                  </a:cubicBezTo>
                  <a:cubicBezTo>
                    <a:pt x="667" y="72"/>
                    <a:pt x="59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2" name="Google Shape;14542;p89"/>
            <p:cNvSpPr/>
            <p:nvPr/>
          </p:nvSpPr>
          <p:spPr>
            <a:xfrm>
              <a:off x="7768148" y="1611474"/>
              <a:ext cx="21162" cy="10613"/>
            </a:xfrm>
            <a:custGeom>
              <a:avLst/>
              <a:gdLst/>
              <a:ahLst/>
              <a:cxnLst/>
              <a:rect l="l" t="t" r="r" b="b"/>
              <a:pathLst>
                <a:path w="668" h="335" extrusionOk="0">
                  <a:moveTo>
                    <a:pt x="168" y="1"/>
                  </a:moveTo>
                  <a:cubicBezTo>
                    <a:pt x="72" y="1"/>
                    <a:pt x="1" y="72"/>
                    <a:pt x="1" y="168"/>
                  </a:cubicBezTo>
                  <a:cubicBezTo>
                    <a:pt x="1" y="251"/>
                    <a:pt x="72" y="334"/>
                    <a:pt x="168" y="334"/>
                  </a:cubicBezTo>
                  <a:lnTo>
                    <a:pt x="513" y="334"/>
                  </a:lnTo>
                  <a:cubicBezTo>
                    <a:pt x="596" y="334"/>
                    <a:pt x="668" y="251"/>
                    <a:pt x="668" y="168"/>
                  </a:cubicBezTo>
                  <a:cubicBezTo>
                    <a:pt x="668" y="72"/>
                    <a:pt x="596" y="1"/>
                    <a:pt x="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3" name="Google Shape;14543;p89"/>
            <p:cNvSpPr/>
            <p:nvPr/>
          </p:nvSpPr>
          <p:spPr>
            <a:xfrm>
              <a:off x="7715337" y="1659025"/>
              <a:ext cx="60382" cy="32820"/>
            </a:xfrm>
            <a:custGeom>
              <a:avLst/>
              <a:gdLst/>
              <a:ahLst/>
              <a:cxnLst/>
              <a:rect l="l" t="t" r="r" b="b"/>
              <a:pathLst>
                <a:path w="1906" h="1036" extrusionOk="0">
                  <a:moveTo>
                    <a:pt x="1537" y="321"/>
                  </a:moveTo>
                  <a:cubicBezTo>
                    <a:pt x="1465" y="536"/>
                    <a:pt x="1227" y="691"/>
                    <a:pt x="953" y="691"/>
                  </a:cubicBezTo>
                  <a:cubicBezTo>
                    <a:pt x="668" y="691"/>
                    <a:pt x="453" y="536"/>
                    <a:pt x="358" y="321"/>
                  </a:cubicBezTo>
                  <a:close/>
                  <a:moveTo>
                    <a:pt x="168" y="0"/>
                  </a:moveTo>
                  <a:cubicBezTo>
                    <a:pt x="72" y="0"/>
                    <a:pt x="1" y="83"/>
                    <a:pt x="1" y="167"/>
                  </a:cubicBezTo>
                  <a:cubicBezTo>
                    <a:pt x="1" y="643"/>
                    <a:pt x="430" y="1036"/>
                    <a:pt x="953" y="1036"/>
                  </a:cubicBezTo>
                  <a:cubicBezTo>
                    <a:pt x="1477" y="1036"/>
                    <a:pt x="1906" y="643"/>
                    <a:pt x="1906" y="167"/>
                  </a:cubicBezTo>
                  <a:cubicBezTo>
                    <a:pt x="1894" y="60"/>
                    <a:pt x="1823" y="0"/>
                    <a:pt x="1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544" name="Google Shape;14544;p89"/>
          <p:cNvSpPr txBox="1"/>
          <p:nvPr/>
        </p:nvSpPr>
        <p:spPr>
          <a:xfrm>
            <a:off x="849675" y="715988"/>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Help &amp; Support Icons</a:t>
            </a:r>
            <a:endParaRPr sz="2400">
              <a:solidFill>
                <a:srgbClr val="FFFFFF"/>
              </a:solidFill>
            </a:endParaRPr>
          </a:p>
        </p:txBody>
      </p:sp>
      <p:sp>
        <p:nvSpPr>
          <p:cNvPr id="14545" name="Google Shape;14545;p89"/>
          <p:cNvSpPr txBox="1"/>
          <p:nvPr/>
        </p:nvSpPr>
        <p:spPr>
          <a:xfrm>
            <a:off x="4858400" y="715988"/>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Avatar Icons</a:t>
            </a:r>
            <a:endParaRPr sz="2400">
              <a:solidFill>
                <a:srgbClr val="FFFFFF"/>
              </a:solidFill>
            </a:endParaRPr>
          </a:p>
        </p:txBody>
      </p:sp>
    </p:spTree>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Shape 916"/>
        <p:cNvGrpSpPr/>
        <p:nvPr/>
      </p:nvGrpSpPr>
      <p:grpSpPr>
        <a:xfrm>
          <a:off x="0" y="0"/>
          <a:ext cx="0" cy="0"/>
          <a:chOff x="0" y="0"/>
          <a:chExt cx="0" cy="0"/>
        </a:xfrm>
      </p:grpSpPr>
      <p:sp>
        <p:nvSpPr>
          <p:cNvPr id="917" name="Google Shape;917;p43"/>
          <p:cNvSpPr txBox="1">
            <a:spLocks noGrp="1"/>
          </p:cNvSpPr>
          <p:nvPr>
            <p:ph type="title"/>
          </p:nvPr>
        </p:nvSpPr>
        <p:spPr>
          <a:xfrm>
            <a:off x="713100" y="539400"/>
            <a:ext cx="77178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WAS TUN DIE MENSCHEN?</a:t>
            </a:r>
            <a:endParaRPr/>
          </a:p>
        </p:txBody>
      </p:sp>
      <p:sp>
        <p:nvSpPr>
          <p:cNvPr id="918" name="Google Shape;918;p43"/>
          <p:cNvSpPr txBox="1">
            <a:spLocks noGrp="1"/>
          </p:cNvSpPr>
          <p:nvPr>
            <p:ph type="subTitle" idx="1"/>
          </p:nvPr>
        </p:nvSpPr>
        <p:spPr>
          <a:xfrm>
            <a:off x="1324489" y="2806200"/>
            <a:ext cx="2803500" cy="4005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MERKUR</a:t>
            </a:r>
            <a:endParaRPr/>
          </a:p>
        </p:txBody>
      </p:sp>
      <p:sp>
        <p:nvSpPr>
          <p:cNvPr id="919" name="Google Shape;919;p43"/>
          <p:cNvSpPr txBox="1">
            <a:spLocks noGrp="1"/>
          </p:cNvSpPr>
          <p:nvPr>
            <p:ph type="subTitle" idx="2"/>
          </p:nvPr>
        </p:nvSpPr>
        <p:spPr>
          <a:xfrm>
            <a:off x="5008064" y="2806200"/>
            <a:ext cx="2803500" cy="4005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VENUS</a:t>
            </a:r>
            <a:endParaRPr/>
          </a:p>
        </p:txBody>
      </p:sp>
      <p:sp>
        <p:nvSpPr>
          <p:cNvPr id="920" name="Google Shape;920;p43"/>
          <p:cNvSpPr txBox="1">
            <a:spLocks noGrp="1"/>
          </p:cNvSpPr>
          <p:nvPr>
            <p:ph type="subTitle" idx="3"/>
          </p:nvPr>
        </p:nvSpPr>
        <p:spPr>
          <a:xfrm>
            <a:off x="1324489" y="3206700"/>
            <a:ext cx="2803500" cy="7836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Er ist der sonnennächste Planet und der kleinste, er ist nur ein bisschen größer als der Mond</a:t>
            </a:r>
            <a:endParaRPr/>
          </a:p>
        </p:txBody>
      </p:sp>
      <p:sp>
        <p:nvSpPr>
          <p:cNvPr id="921" name="Google Shape;921;p43"/>
          <p:cNvSpPr txBox="1">
            <a:spLocks noGrp="1"/>
          </p:cNvSpPr>
          <p:nvPr>
            <p:ph type="subTitle" idx="4"/>
          </p:nvPr>
        </p:nvSpPr>
        <p:spPr>
          <a:xfrm>
            <a:off x="5008064" y="3206700"/>
            <a:ext cx="2803500" cy="7836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Die Venus hat einen schönen Namen und ist der zweite Planet von der Sonne</a:t>
            </a:r>
            <a:endParaRPr/>
          </a:p>
        </p:txBody>
      </p:sp>
      <p:cxnSp>
        <p:nvCxnSpPr>
          <p:cNvPr id="922" name="Google Shape;922;p43"/>
          <p:cNvCxnSpPr/>
          <p:nvPr/>
        </p:nvCxnSpPr>
        <p:spPr>
          <a:xfrm>
            <a:off x="2058739" y="1111116"/>
            <a:ext cx="5026500" cy="0"/>
          </a:xfrm>
          <a:prstGeom prst="straightConnector1">
            <a:avLst/>
          </a:prstGeom>
          <a:noFill/>
          <a:ln w="19050" cap="flat" cmpd="sng">
            <a:solidFill>
              <a:schemeClr val="dk1"/>
            </a:solidFill>
            <a:prstDash val="solid"/>
            <a:round/>
            <a:headEnd type="none" w="med" len="med"/>
            <a:tailEnd type="none" w="med" len="med"/>
          </a:ln>
        </p:spPr>
      </p:cxnSp>
      <p:grpSp>
        <p:nvGrpSpPr>
          <p:cNvPr id="923" name="Google Shape;923;p43"/>
          <p:cNvGrpSpPr/>
          <p:nvPr/>
        </p:nvGrpSpPr>
        <p:grpSpPr>
          <a:xfrm>
            <a:off x="7578125" y="506625"/>
            <a:ext cx="736750" cy="709200"/>
            <a:chOff x="1426600" y="736000"/>
            <a:chExt cx="736750" cy="709200"/>
          </a:xfrm>
        </p:grpSpPr>
        <p:sp>
          <p:nvSpPr>
            <p:cNvPr id="924" name="Google Shape;924;p43"/>
            <p:cNvSpPr/>
            <p:nvPr/>
          </p:nvSpPr>
          <p:spPr>
            <a:xfrm>
              <a:off x="1611200" y="1094650"/>
              <a:ext cx="123075" cy="31600"/>
            </a:xfrm>
            <a:custGeom>
              <a:avLst/>
              <a:gdLst/>
              <a:ahLst/>
              <a:cxnLst/>
              <a:rect l="l" t="t" r="r" b="b"/>
              <a:pathLst>
                <a:path w="4923" h="1264" extrusionOk="0">
                  <a:moveTo>
                    <a:pt x="0" y="0"/>
                  </a:moveTo>
                  <a:lnTo>
                    <a:pt x="0" y="33"/>
                  </a:lnTo>
                  <a:cubicBezTo>
                    <a:pt x="0" y="33"/>
                    <a:pt x="1231" y="389"/>
                    <a:pt x="2461" y="713"/>
                  </a:cubicBezTo>
                  <a:cubicBezTo>
                    <a:pt x="2753" y="810"/>
                    <a:pt x="3044" y="907"/>
                    <a:pt x="3335" y="972"/>
                  </a:cubicBezTo>
                  <a:cubicBezTo>
                    <a:pt x="3627" y="1036"/>
                    <a:pt x="3918" y="1101"/>
                    <a:pt x="4145" y="1134"/>
                  </a:cubicBezTo>
                  <a:cubicBezTo>
                    <a:pt x="4598" y="1231"/>
                    <a:pt x="4922" y="1263"/>
                    <a:pt x="4922" y="1263"/>
                  </a:cubicBezTo>
                  <a:cubicBezTo>
                    <a:pt x="4922" y="1263"/>
                    <a:pt x="4631" y="1134"/>
                    <a:pt x="4177" y="1004"/>
                  </a:cubicBezTo>
                  <a:cubicBezTo>
                    <a:pt x="3951" y="907"/>
                    <a:pt x="3692" y="842"/>
                    <a:pt x="3400" y="777"/>
                  </a:cubicBezTo>
                  <a:cubicBezTo>
                    <a:pt x="3109" y="713"/>
                    <a:pt x="2785" y="648"/>
                    <a:pt x="2494" y="551"/>
                  </a:cubicBezTo>
                  <a:cubicBezTo>
                    <a:pt x="1263" y="292"/>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 name="Google Shape;925;p43"/>
            <p:cNvSpPr/>
            <p:nvPr/>
          </p:nvSpPr>
          <p:spPr>
            <a:xfrm>
              <a:off x="1674325" y="995875"/>
              <a:ext cx="71275" cy="106075"/>
            </a:xfrm>
            <a:custGeom>
              <a:avLst/>
              <a:gdLst/>
              <a:ahLst/>
              <a:cxnLst/>
              <a:rect l="l" t="t" r="r" b="b"/>
              <a:pathLst>
                <a:path w="2851" h="4243" extrusionOk="0">
                  <a:moveTo>
                    <a:pt x="1" y="0"/>
                  </a:moveTo>
                  <a:cubicBezTo>
                    <a:pt x="1" y="0"/>
                    <a:pt x="681" y="1069"/>
                    <a:pt x="1361" y="2170"/>
                  </a:cubicBezTo>
                  <a:cubicBezTo>
                    <a:pt x="1555" y="2429"/>
                    <a:pt x="1717" y="2688"/>
                    <a:pt x="1879" y="2947"/>
                  </a:cubicBezTo>
                  <a:cubicBezTo>
                    <a:pt x="2041" y="3206"/>
                    <a:pt x="2203" y="3433"/>
                    <a:pt x="2332" y="3627"/>
                  </a:cubicBezTo>
                  <a:cubicBezTo>
                    <a:pt x="2624" y="3984"/>
                    <a:pt x="2851" y="4243"/>
                    <a:pt x="2851" y="4243"/>
                  </a:cubicBezTo>
                  <a:lnTo>
                    <a:pt x="2851" y="4210"/>
                  </a:lnTo>
                  <a:cubicBezTo>
                    <a:pt x="2851" y="4210"/>
                    <a:pt x="2721" y="3919"/>
                    <a:pt x="2494" y="3530"/>
                  </a:cubicBezTo>
                  <a:cubicBezTo>
                    <a:pt x="2365" y="3303"/>
                    <a:pt x="2203" y="3077"/>
                    <a:pt x="2041" y="2818"/>
                  </a:cubicBezTo>
                  <a:cubicBezTo>
                    <a:pt x="1879" y="2591"/>
                    <a:pt x="1685" y="2332"/>
                    <a:pt x="1491" y="2073"/>
                  </a:cubicBezTo>
                  <a:lnTo>
                    <a:pt x="3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 name="Google Shape;926;p43"/>
            <p:cNvSpPr/>
            <p:nvPr/>
          </p:nvSpPr>
          <p:spPr>
            <a:xfrm>
              <a:off x="1773900" y="736000"/>
              <a:ext cx="6525" cy="374850"/>
            </a:xfrm>
            <a:custGeom>
              <a:avLst/>
              <a:gdLst/>
              <a:ahLst/>
              <a:cxnLst/>
              <a:rect l="l" t="t" r="r" b="b"/>
              <a:pathLst>
                <a:path w="261" h="14994" extrusionOk="0">
                  <a:moveTo>
                    <a:pt x="228" y="1"/>
                  </a:moveTo>
                  <a:cubicBezTo>
                    <a:pt x="228" y="1"/>
                    <a:pt x="163" y="3725"/>
                    <a:pt x="98" y="7481"/>
                  </a:cubicBezTo>
                  <a:cubicBezTo>
                    <a:pt x="33" y="9359"/>
                    <a:pt x="1" y="11237"/>
                    <a:pt x="33" y="12630"/>
                  </a:cubicBezTo>
                  <a:cubicBezTo>
                    <a:pt x="33" y="14055"/>
                    <a:pt x="66" y="14994"/>
                    <a:pt x="66" y="14994"/>
                  </a:cubicBezTo>
                  <a:lnTo>
                    <a:pt x="98" y="14994"/>
                  </a:lnTo>
                  <a:cubicBezTo>
                    <a:pt x="98" y="14994"/>
                    <a:pt x="163" y="14055"/>
                    <a:pt x="195" y="12630"/>
                  </a:cubicBezTo>
                  <a:cubicBezTo>
                    <a:pt x="228" y="11237"/>
                    <a:pt x="260" y="9359"/>
                    <a:pt x="260" y="7481"/>
                  </a:cubicBezTo>
                  <a:lnTo>
                    <a:pt x="26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 name="Google Shape;927;p43"/>
            <p:cNvSpPr/>
            <p:nvPr/>
          </p:nvSpPr>
          <p:spPr>
            <a:xfrm>
              <a:off x="1800625" y="982100"/>
              <a:ext cx="89075" cy="136050"/>
            </a:xfrm>
            <a:custGeom>
              <a:avLst/>
              <a:gdLst/>
              <a:ahLst/>
              <a:cxnLst/>
              <a:rect l="l" t="t" r="r" b="b"/>
              <a:pathLst>
                <a:path w="3563" h="5442" extrusionOk="0">
                  <a:moveTo>
                    <a:pt x="3530" y="1"/>
                  </a:moveTo>
                  <a:cubicBezTo>
                    <a:pt x="3530" y="1"/>
                    <a:pt x="2624" y="1329"/>
                    <a:pt x="1717" y="2689"/>
                  </a:cubicBezTo>
                  <a:cubicBezTo>
                    <a:pt x="1490" y="3013"/>
                    <a:pt x="1264" y="3336"/>
                    <a:pt x="1037" y="3660"/>
                  </a:cubicBezTo>
                  <a:cubicBezTo>
                    <a:pt x="843" y="3984"/>
                    <a:pt x="648" y="4275"/>
                    <a:pt x="486" y="4535"/>
                  </a:cubicBezTo>
                  <a:cubicBezTo>
                    <a:pt x="163" y="5085"/>
                    <a:pt x="1" y="5441"/>
                    <a:pt x="1" y="5441"/>
                  </a:cubicBezTo>
                  <a:cubicBezTo>
                    <a:pt x="1" y="5441"/>
                    <a:pt x="260" y="5117"/>
                    <a:pt x="616" y="4632"/>
                  </a:cubicBezTo>
                  <a:cubicBezTo>
                    <a:pt x="810" y="4373"/>
                    <a:pt x="1005" y="4081"/>
                    <a:pt x="1199" y="3790"/>
                  </a:cubicBezTo>
                  <a:cubicBezTo>
                    <a:pt x="1425" y="3466"/>
                    <a:pt x="1620" y="3110"/>
                    <a:pt x="1846" y="2753"/>
                  </a:cubicBezTo>
                  <a:cubicBezTo>
                    <a:pt x="2688" y="1393"/>
                    <a:pt x="3563" y="1"/>
                    <a:pt x="35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 name="Google Shape;928;p43"/>
            <p:cNvSpPr/>
            <p:nvPr/>
          </p:nvSpPr>
          <p:spPr>
            <a:xfrm>
              <a:off x="1814400" y="1076825"/>
              <a:ext cx="120650" cy="52650"/>
            </a:xfrm>
            <a:custGeom>
              <a:avLst/>
              <a:gdLst/>
              <a:ahLst/>
              <a:cxnLst/>
              <a:rect l="l" t="t" r="r" b="b"/>
              <a:pathLst>
                <a:path w="4826" h="2106" extrusionOk="0">
                  <a:moveTo>
                    <a:pt x="4825" y="1"/>
                  </a:moveTo>
                  <a:lnTo>
                    <a:pt x="2396" y="972"/>
                  </a:lnTo>
                  <a:cubicBezTo>
                    <a:pt x="2073" y="1102"/>
                    <a:pt x="1781" y="1231"/>
                    <a:pt x="1490" y="1328"/>
                  </a:cubicBezTo>
                  <a:cubicBezTo>
                    <a:pt x="1198" y="1458"/>
                    <a:pt x="939" y="1587"/>
                    <a:pt x="713" y="1685"/>
                  </a:cubicBezTo>
                  <a:cubicBezTo>
                    <a:pt x="292" y="1911"/>
                    <a:pt x="0" y="2073"/>
                    <a:pt x="0" y="2073"/>
                  </a:cubicBezTo>
                  <a:lnTo>
                    <a:pt x="0" y="2106"/>
                  </a:lnTo>
                  <a:cubicBezTo>
                    <a:pt x="0" y="2106"/>
                    <a:pt x="324" y="2008"/>
                    <a:pt x="777" y="1847"/>
                  </a:cubicBezTo>
                  <a:cubicBezTo>
                    <a:pt x="1004" y="1749"/>
                    <a:pt x="1295" y="1652"/>
                    <a:pt x="1555" y="1523"/>
                  </a:cubicBezTo>
                  <a:cubicBezTo>
                    <a:pt x="1846" y="1393"/>
                    <a:pt x="2137" y="1264"/>
                    <a:pt x="2461" y="1134"/>
                  </a:cubicBezTo>
                  <a:cubicBezTo>
                    <a:pt x="3627" y="584"/>
                    <a:pt x="4825" y="33"/>
                    <a:pt x="4825" y="33"/>
                  </a:cubicBezTo>
                  <a:lnTo>
                    <a:pt x="482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 name="Google Shape;929;p43"/>
            <p:cNvSpPr/>
            <p:nvPr/>
          </p:nvSpPr>
          <p:spPr>
            <a:xfrm>
              <a:off x="1817625" y="1135925"/>
              <a:ext cx="345725" cy="12175"/>
            </a:xfrm>
            <a:custGeom>
              <a:avLst/>
              <a:gdLst/>
              <a:ahLst/>
              <a:cxnLst/>
              <a:rect l="l" t="t" r="r" b="b"/>
              <a:pathLst>
                <a:path w="13829" h="487" extrusionOk="0">
                  <a:moveTo>
                    <a:pt x="13828" y="1"/>
                  </a:moveTo>
                  <a:cubicBezTo>
                    <a:pt x="13828" y="1"/>
                    <a:pt x="10395" y="65"/>
                    <a:pt x="6931" y="163"/>
                  </a:cubicBezTo>
                  <a:cubicBezTo>
                    <a:pt x="5182" y="195"/>
                    <a:pt x="3466" y="260"/>
                    <a:pt x="2170" y="325"/>
                  </a:cubicBezTo>
                  <a:cubicBezTo>
                    <a:pt x="875" y="389"/>
                    <a:pt x="1" y="454"/>
                    <a:pt x="1" y="454"/>
                  </a:cubicBezTo>
                  <a:lnTo>
                    <a:pt x="1" y="486"/>
                  </a:lnTo>
                  <a:lnTo>
                    <a:pt x="2170" y="486"/>
                  </a:lnTo>
                  <a:cubicBezTo>
                    <a:pt x="3466" y="454"/>
                    <a:pt x="5182" y="389"/>
                    <a:pt x="6931" y="325"/>
                  </a:cubicBezTo>
                  <a:cubicBezTo>
                    <a:pt x="10396" y="163"/>
                    <a:pt x="13828" y="1"/>
                    <a:pt x="13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 name="Google Shape;930;p43"/>
            <p:cNvSpPr/>
            <p:nvPr/>
          </p:nvSpPr>
          <p:spPr>
            <a:xfrm>
              <a:off x="1814400" y="1169925"/>
              <a:ext cx="114175" cy="83425"/>
            </a:xfrm>
            <a:custGeom>
              <a:avLst/>
              <a:gdLst/>
              <a:ahLst/>
              <a:cxnLst/>
              <a:rect l="l" t="t" r="r" b="b"/>
              <a:pathLst>
                <a:path w="4567" h="3337" extrusionOk="0">
                  <a:moveTo>
                    <a:pt x="0" y="1"/>
                  </a:moveTo>
                  <a:cubicBezTo>
                    <a:pt x="0" y="1"/>
                    <a:pt x="259" y="260"/>
                    <a:pt x="680" y="584"/>
                  </a:cubicBezTo>
                  <a:cubicBezTo>
                    <a:pt x="874" y="746"/>
                    <a:pt x="1134" y="940"/>
                    <a:pt x="1393" y="1134"/>
                  </a:cubicBezTo>
                  <a:cubicBezTo>
                    <a:pt x="1652" y="1328"/>
                    <a:pt x="1943" y="1523"/>
                    <a:pt x="2235" y="1717"/>
                  </a:cubicBezTo>
                  <a:cubicBezTo>
                    <a:pt x="3400" y="2527"/>
                    <a:pt x="4566" y="3336"/>
                    <a:pt x="4566" y="3336"/>
                  </a:cubicBezTo>
                  <a:lnTo>
                    <a:pt x="4566" y="3304"/>
                  </a:lnTo>
                  <a:lnTo>
                    <a:pt x="2332" y="1588"/>
                  </a:lnTo>
                  <a:cubicBezTo>
                    <a:pt x="2040" y="1393"/>
                    <a:pt x="1781" y="1167"/>
                    <a:pt x="1522" y="972"/>
                  </a:cubicBezTo>
                  <a:cubicBezTo>
                    <a:pt x="1231" y="778"/>
                    <a:pt x="972" y="584"/>
                    <a:pt x="777" y="454"/>
                  </a:cubicBezTo>
                  <a:cubicBezTo>
                    <a:pt x="324" y="163"/>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 name="Google Shape;931;p43"/>
            <p:cNvSpPr/>
            <p:nvPr/>
          </p:nvSpPr>
          <p:spPr>
            <a:xfrm>
              <a:off x="1804675" y="1195025"/>
              <a:ext cx="68025" cy="102025"/>
            </a:xfrm>
            <a:custGeom>
              <a:avLst/>
              <a:gdLst/>
              <a:ahLst/>
              <a:cxnLst/>
              <a:rect l="l" t="t" r="r" b="b"/>
              <a:pathLst>
                <a:path w="2721" h="4081" extrusionOk="0">
                  <a:moveTo>
                    <a:pt x="1" y="1"/>
                  </a:moveTo>
                  <a:cubicBezTo>
                    <a:pt x="1" y="1"/>
                    <a:pt x="130" y="292"/>
                    <a:pt x="357" y="681"/>
                  </a:cubicBezTo>
                  <a:cubicBezTo>
                    <a:pt x="486" y="875"/>
                    <a:pt x="616" y="1102"/>
                    <a:pt x="778" y="1361"/>
                  </a:cubicBezTo>
                  <a:cubicBezTo>
                    <a:pt x="940" y="1587"/>
                    <a:pt x="1134" y="1846"/>
                    <a:pt x="1296" y="2073"/>
                  </a:cubicBezTo>
                  <a:lnTo>
                    <a:pt x="2721" y="4081"/>
                  </a:lnTo>
                  <a:cubicBezTo>
                    <a:pt x="2721" y="4081"/>
                    <a:pt x="2073" y="3045"/>
                    <a:pt x="1425" y="2008"/>
                  </a:cubicBezTo>
                  <a:cubicBezTo>
                    <a:pt x="1263" y="1749"/>
                    <a:pt x="1102" y="1490"/>
                    <a:pt x="972" y="1231"/>
                  </a:cubicBezTo>
                  <a:cubicBezTo>
                    <a:pt x="810" y="1005"/>
                    <a:pt x="648" y="778"/>
                    <a:pt x="486" y="584"/>
                  </a:cubicBezTo>
                  <a:cubicBezTo>
                    <a:pt x="227" y="227"/>
                    <a:pt x="33" y="1"/>
                    <a:pt x="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 name="Google Shape;932;p43"/>
            <p:cNvSpPr/>
            <p:nvPr/>
          </p:nvSpPr>
          <p:spPr>
            <a:xfrm>
              <a:off x="1774725" y="1198275"/>
              <a:ext cx="5700" cy="246925"/>
            </a:xfrm>
            <a:custGeom>
              <a:avLst/>
              <a:gdLst/>
              <a:ahLst/>
              <a:cxnLst/>
              <a:rect l="l" t="t" r="r" b="b"/>
              <a:pathLst>
                <a:path w="228" h="9877" extrusionOk="0">
                  <a:moveTo>
                    <a:pt x="33" y="0"/>
                  </a:moveTo>
                  <a:cubicBezTo>
                    <a:pt x="33" y="0"/>
                    <a:pt x="0" y="615"/>
                    <a:pt x="0" y="1522"/>
                  </a:cubicBezTo>
                  <a:cubicBezTo>
                    <a:pt x="0" y="2008"/>
                    <a:pt x="0" y="2526"/>
                    <a:pt x="0" y="3109"/>
                  </a:cubicBezTo>
                  <a:cubicBezTo>
                    <a:pt x="0" y="3692"/>
                    <a:pt x="33" y="4307"/>
                    <a:pt x="65" y="4955"/>
                  </a:cubicBezTo>
                  <a:lnTo>
                    <a:pt x="195" y="9877"/>
                  </a:lnTo>
                  <a:lnTo>
                    <a:pt x="227" y="9877"/>
                  </a:lnTo>
                  <a:lnTo>
                    <a:pt x="227" y="4922"/>
                  </a:lnTo>
                  <a:cubicBezTo>
                    <a:pt x="195" y="4307"/>
                    <a:pt x="195" y="3692"/>
                    <a:pt x="195" y="3109"/>
                  </a:cubicBezTo>
                  <a:cubicBezTo>
                    <a:pt x="195" y="2526"/>
                    <a:pt x="162" y="2008"/>
                    <a:pt x="162" y="1522"/>
                  </a:cubicBezTo>
                  <a:cubicBezTo>
                    <a:pt x="130" y="615"/>
                    <a:pt x="65"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 name="Google Shape;933;p43"/>
            <p:cNvSpPr/>
            <p:nvPr/>
          </p:nvSpPr>
          <p:spPr>
            <a:xfrm>
              <a:off x="1668675" y="1191800"/>
              <a:ext cx="83400" cy="95550"/>
            </a:xfrm>
            <a:custGeom>
              <a:avLst/>
              <a:gdLst/>
              <a:ahLst/>
              <a:cxnLst/>
              <a:rect l="l" t="t" r="r" b="b"/>
              <a:pathLst>
                <a:path w="3336" h="3822" extrusionOk="0">
                  <a:moveTo>
                    <a:pt x="3303" y="0"/>
                  </a:moveTo>
                  <a:cubicBezTo>
                    <a:pt x="3303" y="0"/>
                    <a:pt x="3077" y="194"/>
                    <a:pt x="2753" y="551"/>
                  </a:cubicBezTo>
                  <a:cubicBezTo>
                    <a:pt x="2591" y="713"/>
                    <a:pt x="2397" y="907"/>
                    <a:pt x="2202" y="1134"/>
                  </a:cubicBezTo>
                  <a:cubicBezTo>
                    <a:pt x="2008" y="1360"/>
                    <a:pt x="1814" y="1619"/>
                    <a:pt x="1587" y="1846"/>
                  </a:cubicBezTo>
                  <a:cubicBezTo>
                    <a:pt x="810" y="2850"/>
                    <a:pt x="0" y="3821"/>
                    <a:pt x="0" y="3821"/>
                  </a:cubicBezTo>
                  <a:cubicBezTo>
                    <a:pt x="0" y="3821"/>
                    <a:pt x="875" y="2882"/>
                    <a:pt x="1717" y="1975"/>
                  </a:cubicBezTo>
                  <a:cubicBezTo>
                    <a:pt x="1943" y="1716"/>
                    <a:pt x="2137" y="1490"/>
                    <a:pt x="2364" y="1295"/>
                  </a:cubicBezTo>
                  <a:cubicBezTo>
                    <a:pt x="2558" y="1069"/>
                    <a:pt x="2720" y="842"/>
                    <a:pt x="2882" y="648"/>
                  </a:cubicBezTo>
                  <a:cubicBezTo>
                    <a:pt x="3141" y="292"/>
                    <a:pt x="3336" y="0"/>
                    <a:pt x="33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 name="Google Shape;934;p43"/>
            <p:cNvSpPr/>
            <p:nvPr/>
          </p:nvSpPr>
          <p:spPr>
            <a:xfrm>
              <a:off x="1635475" y="1179650"/>
              <a:ext cx="98800" cy="45350"/>
            </a:xfrm>
            <a:custGeom>
              <a:avLst/>
              <a:gdLst/>
              <a:ahLst/>
              <a:cxnLst/>
              <a:rect l="l" t="t" r="r" b="b"/>
              <a:pathLst>
                <a:path w="3952" h="1814" extrusionOk="0">
                  <a:moveTo>
                    <a:pt x="3919" y="0"/>
                  </a:moveTo>
                  <a:cubicBezTo>
                    <a:pt x="3919" y="0"/>
                    <a:pt x="3660" y="65"/>
                    <a:pt x="3304" y="195"/>
                  </a:cubicBezTo>
                  <a:cubicBezTo>
                    <a:pt x="3109" y="292"/>
                    <a:pt x="2883" y="357"/>
                    <a:pt x="2656" y="486"/>
                  </a:cubicBezTo>
                  <a:cubicBezTo>
                    <a:pt x="2429" y="583"/>
                    <a:pt x="2170" y="713"/>
                    <a:pt x="1943" y="842"/>
                  </a:cubicBezTo>
                  <a:cubicBezTo>
                    <a:pt x="972" y="1296"/>
                    <a:pt x="1" y="1781"/>
                    <a:pt x="1" y="1781"/>
                  </a:cubicBezTo>
                  <a:lnTo>
                    <a:pt x="33" y="1814"/>
                  </a:lnTo>
                  <a:cubicBezTo>
                    <a:pt x="33" y="1814"/>
                    <a:pt x="1037" y="1393"/>
                    <a:pt x="2008" y="972"/>
                  </a:cubicBezTo>
                  <a:cubicBezTo>
                    <a:pt x="2267" y="875"/>
                    <a:pt x="2494" y="778"/>
                    <a:pt x="2753" y="680"/>
                  </a:cubicBezTo>
                  <a:cubicBezTo>
                    <a:pt x="2980" y="551"/>
                    <a:pt x="3174" y="454"/>
                    <a:pt x="3368" y="357"/>
                  </a:cubicBezTo>
                  <a:cubicBezTo>
                    <a:pt x="3725" y="162"/>
                    <a:pt x="3951" y="0"/>
                    <a:pt x="39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 name="Google Shape;935;p43"/>
            <p:cNvSpPr/>
            <p:nvPr/>
          </p:nvSpPr>
          <p:spPr>
            <a:xfrm>
              <a:off x="1426600" y="1137550"/>
              <a:ext cx="301200" cy="14150"/>
            </a:xfrm>
            <a:custGeom>
              <a:avLst/>
              <a:gdLst/>
              <a:ahLst/>
              <a:cxnLst/>
              <a:rect l="l" t="t" r="r" b="b"/>
              <a:pathLst>
                <a:path w="12048" h="566" extrusionOk="0">
                  <a:moveTo>
                    <a:pt x="1" y="0"/>
                  </a:moveTo>
                  <a:lnTo>
                    <a:pt x="1" y="33"/>
                  </a:lnTo>
                  <a:cubicBezTo>
                    <a:pt x="1" y="33"/>
                    <a:pt x="3012" y="195"/>
                    <a:pt x="6024" y="357"/>
                  </a:cubicBezTo>
                  <a:cubicBezTo>
                    <a:pt x="7514" y="454"/>
                    <a:pt x="9036" y="519"/>
                    <a:pt x="10169" y="551"/>
                  </a:cubicBezTo>
                  <a:cubicBezTo>
                    <a:pt x="10547" y="562"/>
                    <a:pt x="10881" y="565"/>
                    <a:pt x="11160" y="565"/>
                  </a:cubicBezTo>
                  <a:cubicBezTo>
                    <a:pt x="11716" y="565"/>
                    <a:pt x="12047" y="551"/>
                    <a:pt x="12047" y="551"/>
                  </a:cubicBezTo>
                  <a:cubicBezTo>
                    <a:pt x="12047" y="551"/>
                    <a:pt x="11302" y="454"/>
                    <a:pt x="10169" y="389"/>
                  </a:cubicBezTo>
                  <a:cubicBezTo>
                    <a:pt x="9036" y="292"/>
                    <a:pt x="7514" y="260"/>
                    <a:pt x="6024" y="195"/>
                  </a:cubicBez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6" name="Google Shape;936;p43"/>
          <p:cNvGrpSpPr/>
          <p:nvPr/>
        </p:nvGrpSpPr>
        <p:grpSpPr>
          <a:xfrm>
            <a:off x="573575" y="4049241"/>
            <a:ext cx="508425" cy="489000"/>
            <a:chOff x="3034425" y="1221750"/>
            <a:chExt cx="508425" cy="489000"/>
          </a:xfrm>
        </p:grpSpPr>
        <p:sp>
          <p:nvSpPr>
            <p:cNvPr id="937" name="Google Shape;937;p43"/>
            <p:cNvSpPr/>
            <p:nvPr/>
          </p:nvSpPr>
          <p:spPr>
            <a:xfrm>
              <a:off x="3162325" y="1469475"/>
              <a:ext cx="85025" cy="21875"/>
            </a:xfrm>
            <a:custGeom>
              <a:avLst/>
              <a:gdLst/>
              <a:ahLst/>
              <a:cxnLst/>
              <a:rect l="l" t="t" r="r" b="b"/>
              <a:pathLst>
                <a:path w="3401" h="875" extrusionOk="0">
                  <a:moveTo>
                    <a:pt x="1" y="0"/>
                  </a:moveTo>
                  <a:cubicBezTo>
                    <a:pt x="1" y="0"/>
                    <a:pt x="843" y="260"/>
                    <a:pt x="1685" y="519"/>
                  </a:cubicBezTo>
                  <a:cubicBezTo>
                    <a:pt x="1879" y="551"/>
                    <a:pt x="2106" y="616"/>
                    <a:pt x="2300" y="680"/>
                  </a:cubicBezTo>
                  <a:cubicBezTo>
                    <a:pt x="2494" y="745"/>
                    <a:pt x="2688" y="778"/>
                    <a:pt x="2850" y="810"/>
                  </a:cubicBezTo>
                  <a:cubicBezTo>
                    <a:pt x="3174" y="842"/>
                    <a:pt x="3369" y="875"/>
                    <a:pt x="3369" y="875"/>
                  </a:cubicBezTo>
                  <a:lnTo>
                    <a:pt x="3401" y="842"/>
                  </a:lnTo>
                  <a:cubicBezTo>
                    <a:pt x="3401" y="842"/>
                    <a:pt x="3174" y="745"/>
                    <a:pt x="2883" y="648"/>
                  </a:cubicBezTo>
                  <a:cubicBezTo>
                    <a:pt x="2721" y="583"/>
                    <a:pt x="2527" y="519"/>
                    <a:pt x="2332" y="486"/>
                  </a:cubicBezTo>
                  <a:cubicBezTo>
                    <a:pt x="2138" y="454"/>
                    <a:pt x="1911" y="389"/>
                    <a:pt x="1717" y="357"/>
                  </a:cubicBezTo>
                  <a:cubicBezTo>
                    <a:pt x="843" y="162"/>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 name="Google Shape;938;p43"/>
            <p:cNvSpPr/>
            <p:nvPr/>
          </p:nvSpPr>
          <p:spPr>
            <a:xfrm>
              <a:off x="3206050" y="1400650"/>
              <a:ext cx="48600" cy="73700"/>
            </a:xfrm>
            <a:custGeom>
              <a:avLst/>
              <a:gdLst/>
              <a:ahLst/>
              <a:cxnLst/>
              <a:rect l="l" t="t" r="r" b="b"/>
              <a:pathLst>
                <a:path w="1944" h="2948" extrusionOk="0">
                  <a:moveTo>
                    <a:pt x="0" y="1"/>
                  </a:moveTo>
                  <a:cubicBezTo>
                    <a:pt x="1" y="1"/>
                    <a:pt x="454" y="778"/>
                    <a:pt x="907" y="1523"/>
                  </a:cubicBezTo>
                  <a:cubicBezTo>
                    <a:pt x="1037" y="1685"/>
                    <a:pt x="1134" y="1879"/>
                    <a:pt x="1231" y="2073"/>
                  </a:cubicBezTo>
                  <a:cubicBezTo>
                    <a:pt x="1360" y="2235"/>
                    <a:pt x="1490" y="2397"/>
                    <a:pt x="1587" y="2527"/>
                  </a:cubicBezTo>
                  <a:cubicBezTo>
                    <a:pt x="1781" y="2786"/>
                    <a:pt x="1943" y="2948"/>
                    <a:pt x="1943" y="2948"/>
                  </a:cubicBezTo>
                  <a:lnTo>
                    <a:pt x="1943" y="2915"/>
                  </a:lnTo>
                  <a:cubicBezTo>
                    <a:pt x="1943" y="2915"/>
                    <a:pt x="1879" y="2721"/>
                    <a:pt x="1717" y="2430"/>
                  </a:cubicBezTo>
                  <a:cubicBezTo>
                    <a:pt x="1620" y="2268"/>
                    <a:pt x="1522" y="2106"/>
                    <a:pt x="1425" y="1944"/>
                  </a:cubicBezTo>
                  <a:cubicBezTo>
                    <a:pt x="1296" y="1782"/>
                    <a:pt x="1166" y="1588"/>
                    <a:pt x="1037" y="1426"/>
                  </a:cubicBezTo>
                  <a:cubicBezTo>
                    <a:pt x="519" y="713"/>
                    <a:pt x="1"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 name="Google Shape;939;p43"/>
            <p:cNvSpPr/>
            <p:nvPr/>
          </p:nvSpPr>
          <p:spPr>
            <a:xfrm>
              <a:off x="3273250" y="1221750"/>
              <a:ext cx="6500" cy="258275"/>
            </a:xfrm>
            <a:custGeom>
              <a:avLst/>
              <a:gdLst/>
              <a:ahLst/>
              <a:cxnLst/>
              <a:rect l="l" t="t" r="r" b="b"/>
              <a:pathLst>
                <a:path w="260" h="10331" extrusionOk="0">
                  <a:moveTo>
                    <a:pt x="194" y="0"/>
                  </a:moveTo>
                  <a:cubicBezTo>
                    <a:pt x="194" y="0"/>
                    <a:pt x="130" y="2591"/>
                    <a:pt x="65" y="5149"/>
                  </a:cubicBezTo>
                  <a:cubicBezTo>
                    <a:pt x="33" y="6444"/>
                    <a:pt x="0" y="7740"/>
                    <a:pt x="33" y="8711"/>
                  </a:cubicBezTo>
                  <a:cubicBezTo>
                    <a:pt x="65" y="9683"/>
                    <a:pt x="97" y="10330"/>
                    <a:pt x="97" y="10330"/>
                  </a:cubicBezTo>
                  <a:cubicBezTo>
                    <a:pt x="97" y="10330"/>
                    <a:pt x="162" y="9683"/>
                    <a:pt x="194" y="8711"/>
                  </a:cubicBezTo>
                  <a:cubicBezTo>
                    <a:pt x="227" y="7740"/>
                    <a:pt x="259" y="6444"/>
                    <a:pt x="227" y="5149"/>
                  </a:cubicBezTo>
                  <a:lnTo>
                    <a:pt x="22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 name="Google Shape;940;p43"/>
            <p:cNvSpPr/>
            <p:nvPr/>
          </p:nvSpPr>
          <p:spPr>
            <a:xfrm>
              <a:off x="3292675" y="1390950"/>
              <a:ext cx="61550" cy="94750"/>
            </a:xfrm>
            <a:custGeom>
              <a:avLst/>
              <a:gdLst/>
              <a:ahLst/>
              <a:cxnLst/>
              <a:rect l="l" t="t" r="r" b="b"/>
              <a:pathLst>
                <a:path w="2462" h="3790" extrusionOk="0">
                  <a:moveTo>
                    <a:pt x="2429" y="0"/>
                  </a:moveTo>
                  <a:cubicBezTo>
                    <a:pt x="2429" y="0"/>
                    <a:pt x="1781" y="939"/>
                    <a:pt x="1166" y="1846"/>
                  </a:cubicBezTo>
                  <a:cubicBezTo>
                    <a:pt x="1004" y="2073"/>
                    <a:pt x="842" y="2299"/>
                    <a:pt x="680" y="2526"/>
                  </a:cubicBezTo>
                  <a:cubicBezTo>
                    <a:pt x="551" y="2753"/>
                    <a:pt x="421" y="2947"/>
                    <a:pt x="324" y="3141"/>
                  </a:cubicBezTo>
                  <a:cubicBezTo>
                    <a:pt x="97" y="3498"/>
                    <a:pt x="0" y="3757"/>
                    <a:pt x="0" y="3757"/>
                  </a:cubicBezTo>
                  <a:lnTo>
                    <a:pt x="0" y="3789"/>
                  </a:lnTo>
                  <a:cubicBezTo>
                    <a:pt x="0" y="3789"/>
                    <a:pt x="195" y="3562"/>
                    <a:pt x="454" y="3239"/>
                  </a:cubicBezTo>
                  <a:cubicBezTo>
                    <a:pt x="583" y="3044"/>
                    <a:pt x="713" y="2850"/>
                    <a:pt x="875" y="2656"/>
                  </a:cubicBezTo>
                  <a:cubicBezTo>
                    <a:pt x="1004" y="2429"/>
                    <a:pt x="1134" y="2170"/>
                    <a:pt x="1296" y="1943"/>
                  </a:cubicBezTo>
                  <a:cubicBezTo>
                    <a:pt x="1879" y="972"/>
                    <a:pt x="2461" y="33"/>
                    <a:pt x="2461" y="33"/>
                  </a:cubicBezTo>
                  <a:lnTo>
                    <a:pt x="242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 name="Google Shape;941;p43"/>
            <p:cNvSpPr/>
            <p:nvPr/>
          </p:nvSpPr>
          <p:spPr>
            <a:xfrm>
              <a:off x="3301575" y="1456525"/>
              <a:ext cx="84225" cy="36450"/>
            </a:xfrm>
            <a:custGeom>
              <a:avLst/>
              <a:gdLst/>
              <a:ahLst/>
              <a:cxnLst/>
              <a:rect l="l" t="t" r="r" b="b"/>
              <a:pathLst>
                <a:path w="3369" h="1458" extrusionOk="0">
                  <a:moveTo>
                    <a:pt x="3336" y="0"/>
                  </a:moveTo>
                  <a:cubicBezTo>
                    <a:pt x="3336" y="0"/>
                    <a:pt x="2494" y="324"/>
                    <a:pt x="1652" y="648"/>
                  </a:cubicBezTo>
                  <a:cubicBezTo>
                    <a:pt x="1458" y="745"/>
                    <a:pt x="1231" y="810"/>
                    <a:pt x="1037" y="907"/>
                  </a:cubicBezTo>
                  <a:cubicBezTo>
                    <a:pt x="842" y="972"/>
                    <a:pt x="648" y="1069"/>
                    <a:pt x="519" y="1134"/>
                  </a:cubicBezTo>
                  <a:cubicBezTo>
                    <a:pt x="195" y="1296"/>
                    <a:pt x="1" y="1425"/>
                    <a:pt x="1" y="1425"/>
                  </a:cubicBezTo>
                  <a:lnTo>
                    <a:pt x="33" y="1458"/>
                  </a:lnTo>
                  <a:cubicBezTo>
                    <a:pt x="33" y="1458"/>
                    <a:pt x="260" y="1393"/>
                    <a:pt x="583" y="1296"/>
                  </a:cubicBezTo>
                  <a:cubicBezTo>
                    <a:pt x="745" y="1231"/>
                    <a:pt x="907" y="1166"/>
                    <a:pt x="1102" y="1101"/>
                  </a:cubicBezTo>
                  <a:cubicBezTo>
                    <a:pt x="1296" y="1004"/>
                    <a:pt x="1523" y="907"/>
                    <a:pt x="1717" y="810"/>
                  </a:cubicBezTo>
                  <a:cubicBezTo>
                    <a:pt x="2526" y="421"/>
                    <a:pt x="3368" y="33"/>
                    <a:pt x="3368" y="33"/>
                  </a:cubicBezTo>
                  <a:lnTo>
                    <a:pt x="33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 name="Google Shape;942;p43"/>
            <p:cNvSpPr/>
            <p:nvPr/>
          </p:nvSpPr>
          <p:spPr>
            <a:xfrm>
              <a:off x="3304825" y="1497000"/>
              <a:ext cx="238025" cy="9750"/>
            </a:xfrm>
            <a:custGeom>
              <a:avLst/>
              <a:gdLst/>
              <a:ahLst/>
              <a:cxnLst/>
              <a:rect l="l" t="t" r="r" b="b"/>
              <a:pathLst>
                <a:path w="9521" h="390" extrusionOk="0">
                  <a:moveTo>
                    <a:pt x="9521" y="0"/>
                  </a:moveTo>
                  <a:cubicBezTo>
                    <a:pt x="9521" y="0"/>
                    <a:pt x="7124" y="65"/>
                    <a:pt x="4760" y="98"/>
                  </a:cubicBezTo>
                  <a:cubicBezTo>
                    <a:pt x="4145" y="130"/>
                    <a:pt x="3562" y="130"/>
                    <a:pt x="3012" y="130"/>
                  </a:cubicBezTo>
                  <a:cubicBezTo>
                    <a:pt x="2429" y="162"/>
                    <a:pt x="1911" y="195"/>
                    <a:pt x="1457" y="227"/>
                  </a:cubicBezTo>
                  <a:cubicBezTo>
                    <a:pt x="583" y="260"/>
                    <a:pt x="0" y="324"/>
                    <a:pt x="0" y="324"/>
                  </a:cubicBezTo>
                  <a:lnTo>
                    <a:pt x="0" y="357"/>
                  </a:lnTo>
                  <a:cubicBezTo>
                    <a:pt x="0" y="357"/>
                    <a:pt x="583" y="389"/>
                    <a:pt x="1490" y="389"/>
                  </a:cubicBezTo>
                  <a:cubicBezTo>
                    <a:pt x="1911" y="389"/>
                    <a:pt x="2461" y="357"/>
                    <a:pt x="3012" y="357"/>
                  </a:cubicBezTo>
                  <a:cubicBezTo>
                    <a:pt x="3562" y="324"/>
                    <a:pt x="4145" y="292"/>
                    <a:pt x="4760" y="260"/>
                  </a:cubicBezTo>
                  <a:lnTo>
                    <a:pt x="9521" y="33"/>
                  </a:lnTo>
                  <a:lnTo>
                    <a:pt x="952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 name="Google Shape;943;p43"/>
            <p:cNvSpPr/>
            <p:nvPr/>
          </p:nvSpPr>
          <p:spPr>
            <a:xfrm>
              <a:off x="3302375" y="1520475"/>
              <a:ext cx="78575" cy="57500"/>
            </a:xfrm>
            <a:custGeom>
              <a:avLst/>
              <a:gdLst/>
              <a:ahLst/>
              <a:cxnLst/>
              <a:rect l="l" t="t" r="r" b="b"/>
              <a:pathLst>
                <a:path w="3143" h="2300" extrusionOk="0">
                  <a:moveTo>
                    <a:pt x="1" y="1"/>
                  </a:moveTo>
                  <a:lnTo>
                    <a:pt x="1" y="33"/>
                  </a:lnTo>
                  <a:cubicBezTo>
                    <a:pt x="1" y="33"/>
                    <a:pt x="163" y="195"/>
                    <a:pt x="454" y="454"/>
                  </a:cubicBezTo>
                  <a:cubicBezTo>
                    <a:pt x="584" y="551"/>
                    <a:pt x="746" y="681"/>
                    <a:pt x="940" y="810"/>
                  </a:cubicBezTo>
                  <a:cubicBezTo>
                    <a:pt x="1102" y="940"/>
                    <a:pt x="1329" y="1102"/>
                    <a:pt x="1523" y="1231"/>
                  </a:cubicBezTo>
                  <a:cubicBezTo>
                    <a:pt x="2332" y="1782"/>
                    <a:pt x="3142" y="2300"/>
                    <a:pt x="3142" y="2300"/>
                  </a:cubicBezTo>
                  <a:cubicBezTo>
                    <a:pt x="3142" y="2300"/>
                    <a:pt x="2365" y="1684"/>
                    <a:pt x="1620" y="1102"/>
                  </a:cubicBezTo>
                  <a:cubicBezTo>
                    <a:pt x="1426" y="940"/>
                    <a:pt x="1231" y="810"/>
                    <a:pt x="1037" y="648"/>
                  </a:cubicBezTo>
                  <a:cubicBezTo>
                    <a:pt x="875" y="519"/>
                    <a:pt x="681" y="422"/>
                    <a:pt x="519" y="324"/>
                  </a:cubicBezTo>
                  <a:cubicBezTo>
                    <a:pt x="228" y="130"/>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 name="Google Shape;944;p43"/>
            <p:cNvSpPr/>
            <p:nvPr/>
          </p:nvSpPr>
          <p:spPr>
            <a:xfrm>
              <a:off x="3295100" y="1538300"/>
              <a:ext cx="47800" cy="70450"/>
            </a:xfrm>
            <a:custGeom>
              <a:avLst/>
              <a:gdLst/>
              <a:ahLst/>
              <a:cxnLst/>
              <a:rect l="l" t="t" r="r" b="b"/>
              <a:pathLst>
                <a:path w="1912" h="2818" extrusionOk="0">
                  <a:moveTo>
                    <a:pt x="0" y="0"/>
                  </a:moveTo>
                  <a:cubicBezTo>
                    <a:pt x="0" y="0"/>
                    <a:pt x="98" y="194"/>
                    <a:pt x="260" y="486"/>
                  </a:cubicBezTo>
                  <a:cubicBezTo>
                    <a:pt x="324" y="615"/>
                    <a:pt x="421" y="777"/>
                    <a:pt x="519" y="939"/>
                  </a:cubicBezTo>
                  <a:cubicBezTo>
                    <a:pt x="648" y="1101"/>
                    <a:pt x="778" y="1295"/>
                    <a:pt x="875" y="1457"/>
                  </a:cubicBezTo>
                  <a:cubicBezTo>
                    <a:pt x="1393" y="2137"/>
                    <a:pt x="1879" y="2817"/>
                    <a:pt x="1879" y="2817"/>
                  </a:cubicBezTo>
                  <a:lnTo>
                    <a:pt x="1911" y="2817"/>
                  </a:lnTo>
                  <a:cubicBezTo>
                    <a:pt x="1911" y="2817"/>
                    <a:pt x="1458" y="2073"/>
                    <a:pt x="1037" y="1360"/>
                  </a:cubicBezTo>
                  <a:cubicBezTo>
                    <a:pt x="907" y="1166"/>
                    <a:pt x="810" y="1004"/>
                    <a:pt x="713" y="842"/>
                  </a:cubicBezTo>
                  <a:cubicBezTo>
                    <a:pt x="583" y="680"/>
                    <a:pt x="486" y="518"/>
                    <a:pt x="389" y="389"/>
                  </a:cubicBezTo>
                  <a:cubicBezTo>
                    <a:pt x="195" y="162"/>
                    <a:pt x="33"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 name="Google Shape;945;p43"/>
            <p:cNvSpPr/>
            <p:nvPr/>
          </p:nvSpPr>
          <p:spPr>
            <a:xfrm>
              <a:off x="3274050" y="1539900"/>
              <a:ext cx="4875" cy="170850"/>
            </a:xfrm>
            <a:custGeom>
              <a:avLst/>
              <a:gdLst/>
              <a:ahLst/>
              <a:cxnLst/>
              <a:rect l="l" t="t" r="r" b="b"/>
              <a:pathLst>
                <a:path w="195" h="6834" extrusionOk="0">
                  <a:moveTo>
                    <a:pt x="65" y="1"/>
                  </a:moveTo>
                  <a:cubicBezTo>
                    <a:pt x="65" y="1"/>
                    <a:pt x="33" y="454"/>
                    <a:pt x="1" y="1069"/>
                  </a:cubicBezTo>
                  <a:cubicBezTo>
                    <a:pt x="1" y="1393"/>
                    <a:pt x="1" y="1782"/>
                    <a:pt x="1" y="2170"/>
                  </a:cubicBezTo>
                  <a:cubicBezTo>
                    <a:pt x="1" y="2591"/>
                    <a:pt x="33" y="3012"/>
                    <a:pt x="33" y="3433"/>
                  </a:cubicBezTo>
                  <a:cubicBezTo>
                    <a:pt x="98" y="5150"/>
                    <a:pt x="162" y="6834"/>
                    <a:pt x="162" y="6834"/>
                  </a:cubicBezTo>
                  <a:lnTo>
                    <a:pt x="195" y="6834"/>
                  </a:lnTo>
                  <a:lnTo>
                    <a:pt x="195" y="3433"/>
                  </a:lnTo>
                  <a:cubicBezTo>
                    <a:pt x="195" y="3012"/>
                    <a:pt x="195" y="2559"/>
                    <a:pt x="195" y="2170"/>
                  </a:cubicBezTo>
                  <a:cubicBezTo>
                    <a:pt x="195" y="1782"/>
                    <a:pt x="195" y="1393"/>
                    <a:pt x="162" y="1069"/>
                  </a:cubicBezTo>
                  <a:cubicBezTo>
                    <a:pt x="130" y="454"/>
                    <a:pt x="6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 name="Google Shape;946;p43"/>
            <p:cNvSpPr/>
            <p:nvPr/>
          </p:nvSpPr>
          <p:spPr>
            <a:xfrm>
              <a:off x="3201200" y="1535850"/>
              <a:ext cx="58300" cy="66425"/>
            </a:xfrm>
            <a:custGeom>
              <a:avLst/>
              <a:gdLst/>
              <a:ahLst/>
              <a:cxnLst/>
              <a:rect l="l" t="t" r="r" b="b"/>
              <a:pathLst>
                <a:path w="2332" h="2657" extrusionOk="0">
                  <a:moveTo>
                    <a:pt x="2299" y="1"/>
                  </a:moveTo>
                  <a:cubicBezTo>
                    <a:pt x="2299" y="1"/>
                    <a:pt x="2137" y="130"/>
                    <a:pt x="1878" y="357"/>
                  </a:cubicBezTo>
                  <a:cubicBezTo>
                    <a:pt x="1781" y="487"/>
                    <a:pt x="1652" y="616"/>
                    <a:pt x="1522" y="778"/>
                  </a:cubicBezTo>
                  <a:cubicBezTo>
                    <a:pt x="1393" y="940"/>
                    <a:pt x="1231" y="1102"/>
                    <a:pt x="1101" y="1264"/>
                  </a:cubicBezTo>
                  <a:cubicBezTo>
                    <a:pt x="551" y="1944"/>
                    <a:pt x="0" y="2624"/>
                    <a:pt x="0" y="2624"/>
                  </a:cubicBezTo>
                  <a:lnTo>
                    <a:pt x="32" y="2656"/>
                  </a:lnTo>
                  <a:cubicBezTo>
                    <a:pt x="32" y="2656"/>
                    <a:pt x="648" y="2009"/>
                    <a:pt x="1231" y="1361"/>
                  </a:cubicBezTo>
                  <a:cubicBezTo>
                    <a:pt x="1393" y="1231"/>
                    <a:pt x="1522" y="1069"/>
                    <a:pt x="1652" y="908"/>
                  </a:cubicBezTo>
                  <a:cubicBezTo>
                    <a:pt x="1814" y="746"/>
                    <a:pt x="1911" y="616"/>
                    <a:pt x="2008" y="487"/>
                  </a:cubicBezTo>
                  <a:cubicBezTo>
                    <a:pt x="2202" y="195"/>
                    <a:pt x="2332" y="1"/>
                    <a:pt x="23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 name="Google Shape;947;p43"/>
            <p:cNvSpPr/>
            <p:nvPr/>
          </p:nvSpPr>
          <p:spPr>
            <a:xfrm>
              <a:off x="3179325" y="1527775"/>
              <a:ext cx="67225" cy="30775"/>
            </a:xfrm>
            <a:custGeom>
              <a:avLst/>
              <a:gdLst/>
              <a:ahLst/>
              <a:cxnLst/>
              <a:rect l="l" t="t" r="r" b="b"/>
              <a:pathLst>
                <a:path w="2689" h="1231" extrusionOk="0">
                  <a:moveTo>
                    <a:pt x="2689" y="0"/>
                  </a:moveTo>
                  <a:lnTo>
                    <a:pt x="2689" y="0"/>
                  </a:lnTo>
                  <a:cubicBezTo>
                    <a:pt x="2688" y="0"/>
                    <a:pt x="2494" y="32"/>
                    <a:pt x="2235" y="130"/>
                  </a:cubicBezTo>
                  <a:cubicBezTo>
                    <a:pt x="2106" y="162"/>
                    <a:pt x="1944" y="227"/>
                    <a:pt x="1782" y="291"/>
                  </a:cubicBezTo>
                  <a:cubicBezTo>
                    <a:pt x="1652" y="356"/>
                    <a:pt x="1490" y="453"/>
                    <a:pt x="1296" y="551"/>
                  </a:cubicBezTo>
                  <a:cubicBezTo>
                    <a:pt x="648" y="874"/>
                    <a:pt x="1" y="1231"/>
                    <a:pt x="1" y="1231"/>
                  </a:cubicBezTo>
                  <a:cubicBezTo>
                    <a:pt x="1" y="1231"/>
                    <a:pt x="681" y="972"/>
                    <a:pt x="1361" y="680"/>
                  </a:cubicBezTo>
                  <a:cubicBezTo>
                    <a:pt x="1555" y="615"/>
                    <a:pt x="1717" y="551"/>
                    <a:pt x="1879" y="486"/>
                  </a:cubicBezTo>
                  <a:cubicBezTo>
                    <a:pt x="2041" y="421"/>
                    <a:pt x="2170" y="324"/>
                    <a:pt x="2300" y="259"/>
                  </a:cubicBezTo>
                  <a:cubicBezTo>
                    <a:pt x="2559" y="130"/>
                    <a:pt x="2688" y="0"/>
                    <a:pt x="26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 name="Google Shape;948;p43"/>
            <p:cNvSpPr/>
            <p:nvPr/>
          </p:nvSpPr>
          <p:spPr>
            <a:xfrm>
              <a:off x="3034425" y="1498625"/>
              <a:ext cx="208075" cy="10100"/>
            </a:xfrm>
            <a:custGeom>
              <a:avLst/>
              <a:gdLst/>
              <a:ahLst/>
              <a:cxnLst/>
              <a:rect l="l" t="t" r="r" b="b"/>
              <a:pathLst>
                <a:path w="8323" h="404" extrusionOk="0">
                  <a:moveTo>
                    <a:pt x="0" y="0"/>
                  </a:moveTo>
                  <a:lnTo>
                    <a:pt x="0" y="33"/>
                  </a:lnTo>
                  <a:cubicBezTo>
                    <a:pt x="0" y="33"/>
                    <a:pt x="2073" y="162"/>
                    <a:pt x="4145" y="292"/>
                  </a:cubicBezTo>
                  <a:cubicBezTo>
                    <a:pt x="4663" y="324"/>
                    <a:pt x="5181" y="324"/>
                    <a:pt x="5700" y="356"/>
                  </a:cubicBezTo>
                  <a:cubicBezTo>
                    <a:pt x="6185" y="389"/>
                    <a:pt x="6639" y="389"/>
                    <a:pt x="7027" y="389"/>
                  </a:cubicBezTo>
                  <a:cubicBezTo>
                    <a:pt x="7286" y="400"/>
                    <a:pt x="7517" y="403"/>
                    <a:pt x="7709" y="403"/>
                  </a:cubicBezTo>
                  <a:cubicBezTo>
                    <a:pt x="8092" y="403"/>
                    <a:pt x="8323" y="389"/>
                    <a:pt x="8323" y="389"/>
                  </a:cubicBezTo>
                  <a:lnTo>
                    <a:pt x="8323" y="356"/>
                  </a:lnTo>
                  <a:cubicBezTo>
                    <a:pt x="8323" y="356"/>
                    <a:pt x="7804" y="292"/>
                    <a:pt x="7027" y="227"/>
                  </a:cubicBezTo>
                  <a:cubicBezTo>
                    <a:pt x="6639" y="227"/>
                    <a:pt x="6185" y="195"/>
                    <a:pt x="5700" y="162"/>
                  </a:cubicBezTo>
                  <a:cubicBezTo>
                    <a:pt x="5214" y="130"/>
                    <a:pt x="4696" y="130"/>
                    <a:pt x="4178" y="130"/>
                  </a:cubicBez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9" name="Google Shape;949;p43"/>
          <p:cNvGrpSpPr/>
          <p:nvPr/>
        </p:nvGrpSpPr>
        <p:grpSpPr>
          <a:xfrm>
            <a:off x="6006032" y="2007458"/>
            <a:ext cx="807565" cy="632833"/>
            <a:chOff x="1181650" y="795550"/>
            <a:chExt cx="5237125" cy="4103975"/>
          </a:xfrm>
        </p:grpSpPr>
        <p:sp>
          <p:nvSpPr>
            <p:cNvPr id="950" name="Google Shape;950;p43"/>
            <p:cNvSpPr/>
            <p:nvPr/>
          </p:nvSpPr>
          <p:spPr>
            <a:xfrm>
              <a:off x="1181650" y="795550"/>
              <a:ext cx="5237125" cy="4103975"/>
            </a:xfrm>
            <a:custGeom>
              <a:avLst/>
              <a:gdLst/>
              <a:ahLst/>
              <a:cxnLst/>
              <a:rect l="l" t="t" r="r" b="b"/>
              <a:pathLst>
                <a:path w="209485" h="164159" extrusionOk="0">
                  <a:moveTo>
                    <a:pt x="109524" y="2857"/>
                  </a:moveTo>
                  <a:cubicBezTo>
                    <a:pt x="111903" y="2857"/>
                    <a:pt x="114470" y="3284"/>
                    <a:pt x="116779" y="4582"/>
                  </a:cubicBezTo>
                  <a:cubicBezTo>
                    <a:pt x="120204" y="6506"/>
                    <a:pt x="122618" y="10225"/>
                    <a:pt x="123042" y="14302"/>
                  </a:cubicBezTo>
                  <a:cubicBezTo>
                    <a:pt x="123466" y="18249"/>
                    <a:pt x="122096" y="22457"/>
                    <a:pt x="119324" y="25589"/>
                  </a:cubicBezTo>
                  <a:cubicBezTo>
                    <a:pt x="119258" y="25654"/>
                    <a:pt x="119226" y="25719"/>
                    <a:pt x="119161" y="25817"/>
                  </a:cubicBezTo>
                  <a:cubicBezTo>
                    <a:pt x="118410" y="25393"/>
                    <a:pt x="117693" y="25067"/>
                    <a:pt x="117040" y="24806"/>
                  </a:cubicBezTo>
                  <a:cubicBezTo>
                    <a:pt x="113614" y="23400"/>
                    <a:pt x="109869" y="22691"/>
                    <a:pt x="106125" y="22691"/>
                  </a:cubicBezTo>
                  <a:cubicBezTo>
                    <a:pt x="103096" y="22691"/>
                    <a:pt x="100067" y="23155"/>
                    <a:pt x="97207" y="24088"/>
                  </a:cubicBezTo>
                  <a:cubicBezTo>
                    <a:pt x="95152" y="24773"/>
                    <a:pt x="93489" y="25622"/>
                    <a:pt x="92119" y="26633"/>
                  </a:cubicBezTo>
                  <a:cubicBezTo>
                    <a:pt x="89868" y="24284"/>
                    <a:pt x="88759" y="20729"/>
                    <a:pt x="89281" y="17238"/>
                  </a:cubicBezTo>
                  <a:cubicBezTo>
                    <a:pt x="89770" y="13813"/>
                    <a:pt x="91760" y="10453"/>
                    <a:pt x="94696" y="7974"/>
                  </a:cubicBezTo>
                  <a:cubicBezTo>
                    <a:pt x="97370" y="5723"/>
                    <a:pt x="100893" y="4125"/>
                    <a:pt x="104906" y="3342"/>
                  </a:cubicBezTo>
                  <a:cubicBezTo>
                    <a:pt x="106245" y="3072"/>
                    <a:pt x="107838" y="2857"/>
                    <a:pt x="109524" y="2857"/>
                  </a:cubicBezTo>
                  <a:close/>
                  <a:moveTo>
                    <a:pt x="106136" y="25527"/>
                  </a:moveTo>
                  <a:cubicBezTo>
                    <a:pt x="109498" y="25527"/>
                    <a:pt x="112865" y="26169"/>
                    <a:pt x="115964" y="27448"/>
                  </a:cubicBezTo>
                  <a:cubicBezTo>
                    <a:pt x="117986" y="28264"/>
                    <a:pt x="119291" y="29145"/>
                    <a:pt x="120074" y="30254"/>
                  </a:cubicBezTo>
                  <a:cubicBezTo>
                    <a:pt x="120694" y="31134"/>
                    <a:pt x="121020" y="32504"/>
                    <a:pt x="120628" y="33548"/>
                  </a:cubicBezTo>
                  <a:cubicBezTo>
                    <a:pt x="118410" y="32374"/>
                    <a:pt x="116257" y="31526"/>
                    <a:pt x="114072" y="31004"/>
                  </a:cubicBezTo>
                  <a:cubicBezTo>
                    <a:pt x="111902" y="30449"/>
                    <a:pt x="109568" y="30171"/>
                    <a:pt x="107091" y="30171"/>
                  </a:cubicBezTo>
                  <a:cubicBezTo>
                    <a:pt x="104764" y="30171"/>
                    <a:pt x="102311" y="30416"/>
                    <a:pt x="99752" y="30906"/>
                  </a:cubicBezTo>
                  <a:cubicBezTo>
                    <a:pt x="96653" y="31493"/>
                    <a:pt x="93717" y="32276"/>
                    <a:pt x="90944" y="33189"/>
                  </a:cubicBezTo>
                  <a:cubicBezTo>
                    <a:pt x="91173" y="31950"/>
                    <a:pt x="91858" y="30710"/>
                    <a:pt x="92902" y="29699"/>
                  </a:cubicBezTo>
                  <a:cubicBezTo>
                    <a:pt x="94141" y="28492"/>
                    <a:pt x="95837" y="27546"/>
                    <a:pt x="98121" y="26796"/>
                  </a:cubicBezTo>
                  <a:cubicBezTo>
                    <a:pt x="100691" y="25949"/>
                    <a:pt x="103412" y="25527"/>
                    <a:pt x="106136" y="25527"/>
                  </a:cubicBezTo>
                  <a:close/>
                  <a:moveTo>
                    <a:pt x="191055" y="30188"/>
                  </a:moveTo>
                  <a:cubicBezTo>
                    <a:pt x="191250" y="30286"/>
                    <a:pt x="191479" y="30384"/>
                    <a:pt x="191707" y="30384"/>
                  </a:cubicBezTo>
                  <a:cubicBezTo>
                    <a:pt x="195752" y="30547"/>
                    <a:pt x="198720" y="31461"/>
                    <a:pt x="200775" y="33222"/>
                  </a:cubicBezTo>
                  <a:cubicBezTo>
                    <a:pt x="202863" y="34983"/>
                    <a:pt x="204168" y="38441"/>
                    <a:pt x="202667" y="40953"/>
                  </a:cubicBezTo>
                  <a:cubicBezTo>
                    <a:pt x="201493" y="42877"/>
                    <a:pt x="199014" y="43823"/>
                    <a:pt x="196502" y="44541"/>
                  </a:cubicBezTo>
                  <a:cubicBezTo>
                    <a:pt x="188555" y="46846"/>
                    <a:pt x="180239" y="48014"/>
                    <a:pt x="171941" y="48014"/>
                  </a:cubicBezTo>
                  <a:cubicBezTo>
                    <a:pt x="167909" y="48014"/>
                    <a:pt x="163881" y="47738"/>
                    <a:pt x="159903" y="47183"/>
                  </a:cubicBezTo>
                  <a:cubicBezTo>
                    <a:pt x="160425" y="45226"/>
                    <a:pt x="160490" y="43269"/>
                    <a:pt x="160066" y="41475"/>
                  </a:cubicBezTo>
                  <a:cubicBezTo>
                    <a:pt x="170145" y="38572"/>
                    <a:pt x="181106" y="35375"/>
                    <a:pt x="191055" y="30188"/>
                  </a:cubicBezTo>
                  <a:close/>
                  <a:moveTo>
                    <a:pt x="18430" y="30188"/>
                  </a:moveTo>
                  <a:cubicBezTo>
                    <a:pt x="28510" y="35440"/>
                    <a:pt x="39633" y="38637"/>
                    <a:pt x="49843" y="41605"/>
                  </a:cubicBezTo>
                  <a:lnTo>
                    <a:pt x="49876" y="41605"/>
                  </a:lnTo>
                  <a:cubicBezTo>
                    <a:pt x="49550" y="43432"/>
                    <a:pt x="49648" y="45324"/>
                    <a:pt x="50170" y="47118"/>
                  </a:cubicBezTo>
                  <a:cubicBezTo>
                    <a:pt x="46043" y="47719"/>
                    <a:pt x="41857" y="48016"/>
                    <a:pt x="37665" y="48016"/>
                  </a:cubicBezTo>
                  <a:cubicBezTo>
                    <a:pt x="29331" y="48016"/>
                    <a:pt x="20969" y="46842"/>
                    <a:pt x="12983" y="44541"/>
                  </a:cubicBezTo>
                  <a:cubicBezTo>
                    <a:pt x="10471" y="43823"/>
                    <a:pt x="7992" y="42877"/>
                    <a:pt x="6818" y="40953"/>
                  </a:cubicBezTo>
                  <a:cubicBezTo>
                    <a:pt x="5317" y="38441"/>
                    <a:pt x="6622" y="34983"/>
                    <a:pt x="8710" y="33222"/>
                  </a:cubicBezTo>
                  <a:cubicBezTo>
                    <a:pt x="10765" y="31461"/>
                    <a:pt x="13733" y="30547"/>
                    <a:pt x="17778" y="30384"/>
                  </a:cubicBezTo>
                  <a:cubicBezTo>
                    <a:pt x="18006" y="30384"/>
                    <a:pt x="18235" y="30286"/>
                    <a:pt x="18430" y="30188"/>
                  </a:cubicBezTo>
                  <a:close/>
                  <a:moveTo>
                    <a:pt x="9587" y="10683"/>
                  </a:moveTo>
                  <a:cubicBezTo>
                    <a:pt x="16606" y="10683"/>
                    <a:pt x="24113" y="12700"/>
                    <a:pt x="32424" y="16782"/>
                  </a:cubicBezTo>
                  <a:cubicBezTo>
                    <a:pt x="37741" y="19391"/>
                    <a:pt x="42895" y="22588"/>
                    <a:pt x="47854" y="25654"/>
                  </a:cubicBezTo>
                  <a:cubicBezTo>
                    <a:pt x="50300" y="27187"/>
                    <a:pt x="52812" y="28753"/>
                    <a:pt x="55356" y="30221"/>
                  </a:cubicBezTo>
                  <a:cubicBezTo>
                    <a:pt x="61260" y="33711"/>
                    <a:pt x="68926" y="37789"/>
                    <a:pt x="77375" y="39811"/>
                  </a:cubicBezTo>
                  <a:cubicBezTo>
                    <a:pt x="76363" y="40529"/>
                    <a:pt x="75385" y="41246"/>
                    <a:pt x="74439" y="42029"/>
                  </a:cubicBezTo>
                  <a:cubicBezTo>
                    <a:pt x="64816" y="49891"/>
                    <a:pt x="58455" y="61471"/>
                    <a:pt x="56954" y="73801"/>
                  </a:cubicBezTo>
                  <a:cubicBezTo>
                    <a:pt x="56172" y="79934"/>
                    <a:pt x="56628" y="86131"/>
                    <a:pt x="57052" y="92166"/>
                  </a:cubicBezTo>
                  <a:cubicBezTo>
                    <a:pt x="56249" y="92467"/>
                    <a:pt x="55382" y="92616"/>
                    <a:pt x="54510" y="92616"/>
                  </a:cubicBezTo>
                  <a:cubicBezTo>
                    <a:pt x="52833" y="92616"/>
                    <a:pt x="51143" y="92065"/>
                    <a:pt x="49876" y="90992"/>
                  </a:cubicBezTo>
                  <a:cubicBezTo>
                    <a:pt x="47788" y="89230"/>
                    <a:pt x="46842" y="86034"/>
                    <a:pt x="47690" y="83391"/>
                  </a:cubicBezTo>
                  <a:cubicBezTo>
                    <a:pt x="47886" y="82739"/>
                    <a:pt x="47593" y="81989"/>
                    <a:pt x="46973" y="81695"/>
                  </a:cubicBezTo>
                  <a:cubicBezTo>
                    <a:pt x="46769" y="81588"/>
                    <a:pt x="46547" y="81537"/>
                    <a:pt x="46327" y="81537"/>
                  </a:cubicBezTo>
                  <a:cubicBezTo>
                    <a:pt x="45880" y="81537"/>
                    <a:pt x="45441" y="81747"/>
                    <a:pt x="45179" y="82119"/>
                  </a:cubicBezTo>
                  <a:cubicBezTo>
                    <a:pt x="43450" y="84500"/>
                    <a:pt x="41493" y="87208"/>
                    <a:pt x="38850" y="88611"/>
                  </a:cubicBezTo>
                  <a:cubicBezTo>
                    <a:pt x="37827" y="89152"/>
                    <a:pt x="36594" y="89463"/>
                    <a:pt x="35401" y="89463"/>
                  </a:cubicBezTo>
                  <a:cubicBezTo>
                    <a:pt x="33932" y="89463"/>
                    <a:pt x="32523" y="88991"/>
                    <a:pt x="31641" y="87893"/>
                  </a:cubicBezTo>
                  <a:cubicBezTo>
                    <a:pt x="30826" y="86914"/>
                    <a:pt x="30467" y="85479"/>
                    <a:pt x="30663" y="83979"/>
                  </a:cubicBezTo>
                  <a:cubicBezTo>
                    <a:pt x="30793" y="82674"/>
                    <a:pt x="31315" y="81238"/>
                    <a:pt x="32261" y="79640"/>
                  </a:cubicBezTo>
                  <a:cubicBezTo>
                    <a:pt x="32359" y="79412"/>
                    <a:pt x="32424" y="79183"/>
                    <a:pt x="32424" y="78955"/>
                  </a:cubicBezTo>
                  <a:cubicBezTo>
                    <a:pt x="34806" y="77161"/>
                    <a:pt x="37024" y="75139"/>
                    <a:pt x="38948" y="72920"/>
                  </a:cubicBezTo>
                  <a:cubicBezTo>
                    <a:pt x="39470" y="72333"/>
                    <a:pt x="39405" y="71420"/>
                    <a:pt x="38818" y="70898"/>
                  </a:cubicBezTo>
                  <a:cubicBezTo>
                    <a:pt x="38541" y="70679"/>
                    <a:pt x="38212" y="70571"/>
                    <a:pt x="37886" y="70571"/>
                  </a:cubicBezTo>
                  <a:cubicBezTo>
                    <a:pt x="37482" y="70571"/>
                    <a:pt x="37084" y="70736"/>
                    <a:pt x="36795" y="71061"/>
                  </a:cubicBezTo>
                  <a:cubicBezTo>
                    <a:pt x="33533" y="74780"/>
                    <a:pt x="29489" y="77976"/>
                    <a:pt x="25085" y="80227"/>
                  </a:cubicBezTo>
                  <a:cubicBezTo>
                    <a:pt x="24230" y="80655"/>
                    <a:pt x="22909" y="81222"/>
                    <a:pt x="21786" y="81222"/>
                  </a:cubicBezTo>
                  <a:cubicBezTo>
                    <a:pt x="21281" y="81222"/>
                    <a:pt x="20817" y="81108"/>
                    <a:pt x="20453" y="80814"/>
                  </a:cubicBezTo>
                  <a:cubicBezTo>
                    <a:pt x="19931" y="80390"/>
                    <a:pt x="19637" y="79673"/>
                    <a:pt x="19605" y="78825"/>
                  </a:cubicBezTo>
                  <a:cubicBezTo>
                    <a:pt x="19605" y="77846"/>
                    <a:pt x="19931" y="76867"/>
                    <a:pt x="20257" y="76019"/>
                  </a:cubicBezTo>
                  <a:cubicBezTo>
                    <a:pt x="21529" y="72692"/>
                    <a:pt x="23584" y="69658"/>
                    <a:pt x="26194" y="67245"/>
                  </a:cubicBezTo>
                  <a:cubicBezTo>
                    <a:pt x="26488" y="66984"/>
                    <a:pt x="26618" y="66625"/>
                    <a:pt x="26651" y="66299"/>
                  </a:cubicBezTo>
                  <a:cubicBezTo>
                    <a:pt x="31478" y="64929"/>
                    <a:pt x="36143" y="63004"/>
                    <a:pt x="40579" y="60557"/>
                  </a:cubicBezTo>
                  <a:cubicBezTo>
                    <a:pt x="41264" y="60199"/>
                    <a:pt x="41525" y="59318"/>
                    <a:pt x="41134" y="58633"/>
                  </a:cubicBezTo>
                  <a:cubicBezTo>
                    <a:pt x="40889" y="58165"/>
                    <a:pt x="40401" y="57895"/>
                    <a:pt x="39898" y="57895"/>
                  </a:cubicBezTo>
                  <a:cubicBezTo>
                    <a:pt x="39664" y="57895"/>
                    <a:pt x="39427" y="57954"/>
                    <a:pt x="39209" y="58078"/>
                  </a:cubicBezTo>
                  <a:cubicBezTo>
                    <a:pt x="32848" y="61601"/>
                    <a:pt x="25966" y="63950"/>
                    <a:pt x="18757" y="65124"/>
                  </a:cubicBezTo>
                  <a:cubicBezTo>
                    <a:pt x="17539" y="65298"/>
                    <a:pt x="16263" y="65472"/>
                    <a:pt x="15007" y="65472"/>
                  </a:cubicBezTo>
                  <a:cubicBezTo>
                    <a:pt x="14378" y="65472"/>
                    <a:pt x="13755" y="65429"/>
                    <a:pt x="13146" y="65320"/>
                  </a:cubicBezTo>
                  <a:cubicBezTo>
                    <a:pt x="11287" y="64994"/>
                    <a:pt x="9754" y="64146"/>
                    <a:pt x="8905" y="62906"/>
                  </a:cubicBezTo>
                  <a:cubicBezTo>
                    <a:pt x="7274" y="60623"/>
                    <a:pt x="8123" y="57263"/>
                    <a:pt x="9786" y="55110"/>
                  </a:cubicBezTo>
                  <a:cubicBezTo>
                    <a:pt x="11711" y="52631"/>
                    <a:pt x="14810" y="51000"/>
                    <a:pt x="17550" y="49565"/>
                  </a:cubicBezTo>
                  <a:cubicBezTo>
                    <a:pt x="17876" y="49401"/>
                    <a:pt x="18104" y="49141"/>
                    <a:pt x="18235" y="48814"/>
                  </a:cubicBezTo>
                  <a:cubicBezTo>
                    <a:pt x="24596" y="50184"/>
                    <a:pt x="31120" y="50869"/>
                    <a:pt x="37611" y="50869"/>
                  </a:cubicBezTo>
                  <a:cubicBezTo>
                    <a:pt x="41982" y="50869"/>
                    <a:pt x="46353" y="50543"/>
                    <a:pt x="50659" y="49923"/>
                  </a:cubicBezTo>
                  <a:cubicBezTo>
                    <a:pt x="50887" y="49891"/>
                    <a:pt x="51083" y="49793"/>
                    <a:pt x="51279" y="49662"/>
                  </a:cubicBezTo>
                  <a:cubicBezTo>
                    <a:pt x="51637" y="50315"/>
                    <a:pt x="52061" y="50935"/>
                    <a:pt x="52551" y="51489"/>
                  </a:cubicBezTo>
                  <a:cubicBezTo>
                    <a:pt x="50691" y="52598"/>
                    <a:pt x="49224" y="53870"/>
                    <a:pt x="48114" y="55338"/>
                  </a:cubicBezTo>
                  <a:cubicBezTo>
                    <a:pt x="46255" y="57752"/>
                    <a:pt x="45440" y="60623"/>
                    <a:pt x="45896" y="63265"/>
                  </a:cubicBezTo>
                  <a:cubicBezTo>
                    <a:pt x="46386" y="66331"/>
                    <a:pt x="48702" y="68941"/>
                    <a:pt x="51507" y="69593"/>
                  </a:cubicBezTo>
                  <a:cubicBezTo>
                    <a:pt x="51605" y="69626"/>
                    <a:pt x="51735" y="69626"/>
                    <a:pt x="51833" y="69626"/>
                  </a:cubicBezTo>
                  <a:cubicBezTo>
                    <a:pt x="52486" y="69626"/>
                    <a:pt x="53073" y="69202"/>
                    <a:pt x="53236" y="68517"/>
                  </a:cubicBezTo>
                  <a:cubicBezTo>
                    <a:pt x="53399" y="67766"/>
                    <a:pt x="52942" y="66984"/>
                    <a:pt x="52159" y="66820"/>
                  </a:cubicBezTo>
                  <a:cubicBezTo>
                    <a:pt x="50430" y="66429"/>
                    <a:pt x="49028" y="64765"/>
                    <a:pt x="48702" y="62808"/>
                  </a:cubicBezTo>
                  <a:cubicBezTo>
                    <a:pt x="48408" y="60949"/>
                    <a:pt x="48995" y="58861"/>
                    <a:pt x="50365" y="57100"/>
                  </a:cubicBezTo>
                  <a:cubicBezTo>
                    <a:pt x="51540" y="55534"/>
                    <a:pt x="53268" y="54229"/>
                    <a:pt x="55584" y="53088"/>
                  </a:cubicBezTo>
                  <a:cubicBezTo>
                    <a:pt x="56041" y="52892"/>
                    <a:pt x="56335" y="52468"/>
                    <a:pt x="56400" y="51946"/>
                  </a:cubicBezTo>
                  <a:cubicBezTo>
                    <a:pt x="56433" y="51457"/>
                    <a:pt x="56237" y="51000"/>
                    <a:pt x="55845" y="50674"/>
                  </a:cubicBezTo>
                  <a:cubicBezTo>
                    <a:pt x="52747" y="48325"/>
                    <a:pt x="51637" y="43563"/>
                    <a:pt x="53366" y="40072"/>
                  </a:cubicBezTo>
                  <a:cubicBezTo>
                    <a:pt x="54312" y="38115"/>
                    <a:pt x="56041" y="36778"/>
                    <a:pt x="57770" y="36680"/>
                  </a:cubicBezTo>
                  <a:cubicBezTo>
                    <a:pt x="58553" y="36614"/>
                    <a:pt x="59173" y="35929"/>
                    <a:pt x="59107" y="35147"/>
                  </a:cubicBezTo>
                  <a:cubicBezTo>
                    <a:pt x="59044" y="34384"/>
                    <a:pt x="58424" y="33808"/>
                    <a:pt x="57639" y="33808"/>
                  </a:cubicBezTo>
                  <a:cubicBezTo>
                    <a:pt x="57617" y="33808"/>
                    <a:pt x="57596" y="33808"/>
                    <a:pt x="57574" y="33809"/>
                  </a:cubicBezTo>
                  <a:cubicBezTo>
                    <a:pt x="54834" y="34005"/>
                    <a:pt x="52225" y="35929"/>
                    <a:pt x="50789" y="38833"/>
                  </a:cubicBezTo>
                  <a:cubicBezTo>
                    <a:pt x="50789" y="38865"/>
                    <a:pt x="50757" y="38898"/>
                    <a:pt x="50757" y="38898"/>
                  </a:cubicBezTo>
                  <a:cubicBezTo>
                    <a:pt x="50724" y="38898"/>
                    <a:pt x="50659" y="38865"/>
                    <a:pt x="50626" y="38865"/>
                  </a:cubicBezTo>
                  <a:cubicBezTo>
                    <a:pt x="35654" y="34527"/>
                    <a:pt x="18659" y="29601"/>
                    <a:pt x="6263" y="18478"/>
                  </a:cubicBezTo>
                  <a:cubicBezTo>
                    <a:pt x="5252" y="17564"/>
                    <a:pt x="4143" y="16488"/>
                    <a:pt x="3556" y="15216"/>
                  </a:cubicBezTo>
                  <a:cubicBezTo>
                    <a:pt x="3132" y="14237"/>
                    <a:pt x="3001" y="12900"/>
                    <a:pt x="3719" y="12019"/>
                  </a:cubicBezTo>
                  <a:cubicBezTo>
                    <a:pt x="4469" y="11041"/>
                    <a:pt x="6100" y="10845"/>
                    <a:pt x="7438" y="10747"/>
                  </a:cubicBezTo>
                  <a:cubicBezTo>
                    <a:pt x="8149" y="10704"/>
                    <a:pt x="8865" y="10683"/>
                    <a:pt x="9587" y="10683"/>
                  </a:cubicBezTo>
                  <a:close/>
                  <a:moveTo>
                    <a:pt x="199898" y="10683"/>
                  </a:moveTo>
                  <a:cubicBezTo>
                    <a:pt x="200620" y="10683"/>
                    <a:pt x="201336" y="10704"/>
                    <a:pt x="202048" y="10747"/>
                  </a:cubicBezTo>
                  <a:cubicBezTo>
                    <a:pt x="203385" y="10845"/>
                    <a:pt x="205016" y="11041"/>
                    <a:pt x="205766" y="12019"/>
                  </a:cubicBezTo>
                  <a:cubicBezTo>
                    <a:pt x="206484" y="12867"/>
                    <a:pt x="206353" y="14237"/>
                    <a:pt x="205929" y="15216"/>
                  </a:cubicBezTo>
                  <a:cubicBezTo>
                    <a:pt x="205342" y="16488"/>
                    <a:pt x="204233" y="17564"/>
                    <a:pt x="203222" y="18478"/>
                  </a:cubicBezTo>
                  <a:cubicBezTo>
                    <a:pt x="190892" y="29569"/>
                    <a:pt x="173962" y="34494"/>
                    <a:pt x="158989" y="38833"/>
                  </a:cubicBezTo>
                  <a:cubicBezTo>
                    <a:pt x="157619" y="36549"/>
                    <a:pt x="155303" y="35016"/>
                    <a:pt x="152857" y="34853"/>
                  </a:cubicBezTo>
                  <a:cubicBezTo>
                    <a:pt x="152836" y="34852"/>
                    <a:pt x="152815" y="34852"/>
                    <a:pt x="152795" y="34852"/>
                  </a:cubicBezTo>
                  <a:cubicBezTo>
                    <a:pt x="152038" y="34852"/>
                    <a:pt x="151387" y="35428"/>
                    <a:pt x="151324" y="36190"/>
                  </a:cubicBezTo>
                  <a:cubicBezTo>
                    <a:pt x="151291" y="36973"/>
                    <a:pt x="151878" y="37658"/>
                    <a:pt x="152661" y="37691"/>
                  </a:cubicBezTo>
                  <a:cubicBezTo>
                    <a:pt x="154618" y="37821"/>
                    <a:pt x="156510" y="39518"/>
                    <a:pt x="157195" y="41703"/>
                  </a:cubicBezTo>
                  <a:cubicBezTo>
                    <a:pt x="157782" y="43726"/>
                    <a:pt x="157489" y="46172"/>
                    <a:pt x="156347" y="48619"/>
                  </a:cubicBezTo>
                  <a:cubicBezTo>
                    <a:pt x="155238" y="50935"/>
                    <a:pt x="153542" y="53022"/>
                    <a:pt x="151911" y="55045"/>
                  </a:cubicBezTo>
                  <a:cubicBezTo>
                    <a:pt x="151422" y="55664"/>
                    <a:pt x="151519" y="56545"/>
                    <a:pt x="152139" y="57067"/>
                  </a:cubicBezTo>
                  <a:cubicBezTo>
                    <a:pt x="152400" y="57263"/>
                    <a:pt x="152694" y="57361"/>
                    <a:pt x="153020" y="57361"/>
                  </a:cubicBezTo>
                  <a:cubicBezTo>
                    <a:pt x="153444" y="57361"/>
                    <a:pt x="153868" y="57198"/>
                    <a:pt x="154129" y="56839"/>
                  </a:cubicBezTo>
                  <a:cubicBezTo>
                    <a:pt x="154357" y="56578"/>
                    <a:pt x="154553" y="56317"/>
                    <a:pt x="154749" y="56089"/>
                  </a:cubicBezTo>
                  <a:lnTo>
                    <a:pt x="154814" y="56089"/>
                  </a:lnTo>
                  <a:cubicBezTo>
                    <a:pt x="156804" y="56447"/>
                    <a:pt x="158598" y="58013"/>
                    <a:pt x="159381" y="60036"/>
                  </a:cubicBezTo>
                  <a:cubicBezTo>
                    <a:pt x="160164" y="61960"/>
                    <a:pt x="160033" y="64341"/>
                    <a:pt x="159055" y="66396"/>
                  </a:cubicBezTo>
                  <a:cubicBezTo>
                    <a:pt x="158109" y="68354"/>
                    <a:pt x="156445" y="70050"/>
                    <a:pt x="154357" y="71224"/>
                  </a:cubicBezTo>
                  <a:cubicBezTo>
                    <a:pt x="153640" y="71616"/>
                    <a:pt x="153411" y="72496"/>
                    <a:pt x="153803" y="73181"/>
                  </a:cubicBezTo>
                  <a:cubicBezTo>
                    <a:pt x="154064" y="73638"/>
                    <a:pt x="154553" y="73899"/>
                    <a:pt x="155042" y="73899"/>
                  </a:cubicBezTo>
                  <a:cubicBezTo>
                    <a:pt x="155271" y="73899"/>
                    <a:pt x="155499" y="73834"/>
                    <a:pt x="155727" y="73736"/>
                  </a:cubicBezTo>
                  <a:cubicBezTo>
                    <a:pt x="158370" y="72268"/>
                    <a:pt x="160457" y="70082"/>
                    <a:pt x="161632" y="67636"/>
                  </a:cubicBezTo>
                  <a:cubicBezTo>
                    <a:pt x="162936" y="64831"/>
                    <a:pt x="163100" y="61667"/>
                    <a:pt x="162056" y="58992"/>
                  </a:cubicBezTo>
                  <a:cubicBezTo>
                    <a:pt x="161077" y="56513"/>
                    <a:pt x="159022" y="54523"/>
                    <a:pt x="156641" y="53642"/>
                  </a:cubicBezTo>
                  <a:cubicBezTo>
                    <a:pt x="157456" y="52468"/>
                    <a:pt x="158239" y="51261"/>
                    <a:pt x="158859" y="49923"/>
                  </a:cubicBezTo>
                  <a:cubicBezTo>
                    <a:pt x="163165" y="50543"/>
                    <a:pt x="167503" y="50869"/>
                    <a:pt x="171874" y="50869"/>
                  </a:cubicBezTo>
                  <a:cubicBezTo>
                    <a:pt x="178366" y="50869"/>
                    <a:pt x="184890" y="50184"/>
                    <a:pt x="191250" y="48814"/>
                  </a:cubicBezTo>
                  <a:cubicBezTo>
                    <a:pt x="191381" y="49141"/>
                    <a:pt x="191609" y="49401"/>
                    <a:pt x="191935" y="49565"/>
                  </a:cubicBezTo>
                  <a:cubicBezTo>
                    <a:pt x="194676" y="51000"/>
                    <a:pt x="197774" y="52631"/>
                    <a:pt x="199699" y="55110"/>
                  </a:cubicBezTo>
                  <a:cubicBezTo>
                    <a:pt x="201363" y="57263"/>
                    <a:pt x="202211" y="60623"/>
                    <a:pt x="200580" y="62906"/>
                  </a:cubicBezTo>
                  <a:cubicBezTo>
                    <a:pt x="199732" y="64113"/>
                    <a:pt x="198198" y="64994"/>
                    <a:pt x="196339" y="65320"/>
                  </a:cubicBezTo>
                  <a:cubicBezTo>
                    <a:pt x="195739" y="65416"/>
                    <a:pt x="195125" y="65457"/>
                    <a:pt x="194506" y="65457"/>
                  </a:cubicBezTo>
                  <a:cubicBezTo>
                    <a:pt x="193241" y="65457"/>
                    <a:pt x="191955" y="65289"/>
                    <a:pt x="190729" y="65092"/>
                  </a:cubicBezTo>
                  <a:cubicBezTo>
                    <a:pt x="183520" y="63950"/>
                    <a:pt x="176637" y="61601"/>
                    <a:pt x="170276" y="58078"/>
                  </a:cubicBezTo>
                  <a:cubicBezTo>
                    <a:pt x="170058" y="57954"/>
                    <a:pt x="169821" y="57895"/>
                    <a:pt x="169587" y="57895"/>
                  </a:cubicBezTo>
                  <a:cubicBezTo>
                    <a:pt x="169084" y="57895"/>
                    <a:pt x="168596" y="58165"/>
                    <a:pt x="168351" y="58633"/>
                  </a:cubicBezTo>
                  <a:cubicBezTo>
                    <a:pt x="167960" y="59318"/>
                    <a:pt x="168221" y="60199"/>
                    <a:pt x="168906" y="60557"/>
                  </a:cubicBezTo>
                  <a:cubicBezTo>
                    <a:pt x="173342" y="63004"/>
                    <a:pt x="178007" y="64929"/>
                    <a:pt x="182835" y="66299"/>
                  </a:cubicBezTo>
                  <a:cubicBezTo>
                    <a:pt x="182867" y="66625"/>
                    <a:pt x="182998" y="66984"/>
                    <a:pt x="183291" y="67245"/>
                  </a:cubicBezTo>
                  <a:cubicBezTo>
                    <a:pt x="185901" y="69658"/>
                    <a:pt x="187956" y="72692"/>
                    <a:pt x="189228" y="75987"/>
                  </a:cubicBezTo>
                  <a:cubicBezTo>
                    <a:pt x="189554" y="76835"/>
                    <a:pt x="189880" y="77846"/>
                    <a:pt x="189880" y="78825"/>
                  </a:cubicBezTo>
                  <a:cubicBezTo>
                    <a:pt x="189848" y="79673"/>
                    <a:pt x="189554" y="80390"/>
                    <a:pt x="189032" y="80782"/>
                  </a:cubicBezTo>
                  <a:cubicBezTo>
                    <a:pt x="188661" y="81091"/>
                    <a:pt x="188184" y="81212"/>
                    <a:pt x="187668" y="81212"/>
                  </a:cubicBezTo>
                  <a:cubicBezTo>
                    <a:pt x="186552" y="81212"/>
                    <a:pt x="185248" y="80651"/>
                    <a:pt x="184400" y="80227"/>
                  </a:cubicBezTo>
                  <a:cubicBezTo>
                    <a:pt x="179997" y="77976"/>
                    <a:pt x="175952" y="74780"/>
                    <a:pt x="172690" y="71061"/>
                  </a:cubicBezTo>
                  <a:cubicBezTo>
                    <a:pt x="172406" y="70724"/>
                    <a:pt x="172015" y="70560"/>
                    <a:pt x="171619" y="70560"/>
                  </a:cubicBezTo>
                  <a:cubicBezTo>
                    <a:pt x="171286" y="70560"/>
                    <a:pt x="170950" y="70675"/>
                    <a:pt x="170667" y="70898"/>
                  </a:cubicBezTo>
                  <a:cubicBezTo>
                    <a:pt x="170080" y="71420"/>
                    <a:pt x="170015" y="72333"/>
                    <a:pt x="170537" y="72920"/>
                  </a:cubicBezTo>
                  <a:cubicBezTo>
                    <a:pt x="172461" y="75139"/>
                    <a:pt x="174680" y="77161"/>
                    <a:pt x="177061" y="78955"/>
                  </a:cubicBezTo>
                  <a:cubicBezTo>
                    <a:pt x="177061" y="79183"/>
                    <a:pt x="177093" y="79412"/>
                    <a:pt x="177224" y="79640"/>
                  </a:cubicBezTo>
                  <a:cubicBezTo>
                    <a:pt x="178170" y="81238"/>
                    <a:pt x="178692" y="82674"/>
                    <a:pt x="178822" y="83979"/>
                  </a:cubicBezTo>
                  <a:cubicBezTo>
                    <a:pt x="179018" y="85479"/>
                    <a:pt x="178659" y="86914"/>
                    <a:pt x="177844" y="87893"/>
                  </a:cubicBezTo>
                  <a:cubicBezTo>
                    <a:pt x="176962" y="88991"/>
                    <a:pt x="175553" y="89463"/>
                    <a:pt x="174084" y="89463"/>
                  </a:cubicBezTo>
                  <a:cubicBezTo>
                    <a:pt x="172891" y="89463"/>
                    <a:pt x="171658" y="89152"/>
                    <a:pt x="170635" y="88611"/>
                  </a:cubicBezTo>
                  <a:cubicBezTo>
                    <a:pt x="167992" y="87208"/>
                    <a:pt x="166035" y="84500"/>
                    <a:pt x="164306" y="82119"/>
                  </a:cubicBezTo>
                  <a:cubicBezTo>
                    <a:pt x="164044" y="81747"/>
                    <a:pt x="163605" y="81537"/>
                    <a:pt x="163158" y="81537"/>
                  </a:cubicBezTo>
                  <a:cubicBezTo>
                    <a:pt x="162938" y="81537"/>
                    <a:pt x="162717" y="81588"/>
                    <a:pt x="162512" y="81695"/>
                  </a:cubicBezTo>
                  <a:cubicBezTo>
                    <a:pt x="161893" y="81989"/>
                    <a:pt x="161599" y="82739"/>
                    <a:pt x="161795" y="83391"/>
                  </a:cubicBezTo>
                  <a:cubicBezTo>
                    <a:pt x="162643" y="86034"/>
                    <a:pt x="161697" y="89230"/>
                    <a:pt x="159609" y="90992"/>
                  </a:cubicBezTo>
                  <a:cubicBezTo>
                    <a:pt x="158418" y="91980"/>
                    <a:pt x="156793" y="92949"/>
                    <a:pt x="154979" y="92949"/>
                  </a:cubicBezTo>
                  <a:cubicBezTo>
                    <a:pt x="154459" y="92949"/>
                    <a:pt x="153924" y="92870"/>
                    <a:pt x="153379" y="92688"/>
                  </a:cubicBezTo>
                  <a:cubicBezTo>
                    <a:pt x="153542" y="87665"/>
                    <a:pt x="153150" y="82641"/>
                    <a:pt x="152172" y="77748"/>
                  </a:cubicBezTo>
                  <a:cubicBezTo>
                    <a:pt x="152172" y="77552"/>
                    <a:pt x="152139" y="77357"/>
                    <a:pt x="152041" y="77161"/>
                  </a:cubicBezTo>
                  <a:cubicBezTo>
                    <a:pt x="150410" y="69300"/>
                    <a:pt x="147377" y="61764"/>
                    <a:pt x="143038" y="54979"/>
                  </a:cubicBezTo>
                  <a:cubicBezTo>
                    <a:pt x="139678" y="49760"/>
                    <a:pt x="135373" y="44835"/>
                    <a:pt x="130447" y="40529"/>
                  </a:cubicBezTo>
                  <a:cubicBezTo>
                    <a:pt x="138993" y="38702"/>
                    <a:pt x="147181" y="34331"/>
                    <a:pt x="154129" y="30221"/>
                  </a:cubicBezTo>
                  <a:cubicBezTo>
                    <a:pt x="156673" y="28753"/>
                    <a:pt x="159185" y="27187"/>
                    <a:pt x="161632" y="25654"/>
                  </a:cubicBezTo>
                  <a:cubicBezTo>
                    <a:pt x="166590" y="22588"/>
                    <a:pt x="171744" y="19359"/>
                    <a:pt x="177061" y="16782"/>
                  </a:cubicBezTo>
                  <a:cubicBezTo>
                    <a:pt x="185373" y="12700"/>
                    <a:pt x="192880" y="10683"/>
                    <a:pt x="199898" y="10683"/>
                  </a:cubicBezTo>
                  <a:close/>
                  <a:moveTo>
                    <a:pt x="107156" y="33026"/>
                  </a:moveTo>
                  <a:cubicBezTo>
                    <a:pt x="109375" y="33026"/>
                    <a:pt x="111462" y="33287"/>
                    <a:pt x="113387" y="33744"/>
                  </a:cubicBezTo>
                  <a:cubicBezTo>
                    <a:pt x="116812" y="34625"/>
                    <a:pt x="120204" y="36288"/>
                    <a:pt x="123825" y="38898"/>
                  </a:cubicBezTo>
                  <a:cubicBezTo>
                    <a:pt x="130578" y="43823"/>
                    <a:pt x="136384" y="49923"/>
                    <a:pt x="140624" y="56545"/>
                  </a:cubicBezTo>
                  <a:cubicBezTo>
                    <a:pt x="144702" y="62873"/>
                    <a:pt x="147572" y="69919"/>
                    <a:pt x="149171" y="77259"/>
                  </a:cubicBezTo>
                  <a:cubicBezTo>
                    <a:pt x="144995" y="81173"/>
                    <a:pt x="139450" y="83652"/>
                    <a:pt x="133774" y="84109"/>
                  </a:cubicBezTo>
                  <a:cubicBezTo>
                    <a:pt x="133163" y="84167"/>
                    <a:pt x="132573" y="84196"/>
                    <a:pt x="132005" y="84196"/>
                  </a:cubicBezTo>
                  <a:cubicBezTo>
                    <a:pt x="129698" y="84196"/>
                    <a:pt x="127764" y="83721"/>
                    <a:pt x="126272" y="82804"/>
                  </a:cubicBezTo>
                  <a:cubicBezTo>
                    <a:pt x="123858" y="81369"/>
                    <a:pt x="122325" y="78466"/>
                    <a:pt x="122423" y="75595"/>
                  </a:cubicBezTo>
                  <a:cubicBezTo>
                    <a:pt x="122520" y="72757"/>
                    <a:pt x="124184" y="69952"/>
                    <a:pt x="126696" y="68484"/>
                  </a:cubicBezTo>
                  <a:cubicBezTo>
                    <a:pt x="128065" y="67691"/>
                    <a:pt x="129663" y="67287"/>
                    <a:pt x="131276" y="67287"/>
                  </a:cubicBezTo>
                  <a:cubicBezTo>
                    <a:pt x="132583" y="67287"/>
                    <a:pt x="133900" y="67552"/>
                    <a:pt x="135112" y="68093"/>
                  </a:cubicBezTo>
                  <a:cubicBezTo>
                    <a:pt x="136841" y="68876"/>
                    <a:pt x="138211" y="70115"/>
                    <a:pt x="138961" y="71648"/>
                  </a:cubicBezTo>
                  <a:cubicBezTo>
                    <a:pt x="139744" y="73214"/>
                    <a:pt x="139809" y="75073"/>
                    <a:pt x="139124" y="76541"/>
                  </a:cubicBezTo>
                  <a:cubicBezTo>
                    <a:pt x="138439" y="78009"/>
                    <a:pt x="136906" y="79053"/>
                    <a:pt x="135405" y="79053"/>
                  </a:cubicBezTo>
                  <a:cubicBezTo>
                    <a:pt x="135382" y="79053"/>
                    <a:pt x="135359" y="79054"/>
                    <a:pt x="135335" y="79054"/>
                  </a:cubicBezTo>
                  <a:cubicBezTo>
                    <a:pt x="133829" y="79054"/>
                    <a:pt x="132431" y="78021"/>
                    <a:pt x="132045" y="76672"/>
                  </a:cubicBezTo>
                  <a:cubicBezTo>
                    <a:pt x="131882" y="75987"/>
                    <a:pt x="131980" y="75269"/>
                    <a:pt x="132339" y="74812"/>
                  </a:cubicBezTo>
                  <a:cubicBezTo>
                    <a:pt x="132563" y="74489"/>
                    <a:pt x="132957" y="74298"/>
                    <a:pt x="133306" y="74298"/>
                  </a:cubicBezTo>
                  <a:cubicBezTo>
                    <a:pt x="133414" y="74298"/>
                    <a:pt x="133518" y="74317"/>
                    <a:pt x="133611" y="74356"/>
                  </a:cubicBezTo>
                  <a:cubicBezTo>
                    <a:pt x="133769" y="74413"/>
                    <a:pt x="133932" y="74440"/>
                    <a:pt x="134095" y="74440"/>
                  </a:cubicBezTo>
                  <a:cubicBezTo>
                    <a:pt x="134673" y="74440"/>
                    <a:pt x="135234" y="74093"/>
                    <a:pt x="135438" y="73508"/>
                  </a:cubicBezTo>
                  <a:cubicBezTo>
                    <a:pt x="135731" y="72757"/>
                    <a:pt x="135340" y="71942"/>
                    <a:pt x="134590" y="71681"/>
                  </a:cubicBezTo>
                  <a:cubicBezTo>
                    <a:pt x="134189" y="71527"/>
                    <a:pt x="133762" y="71454"/>
                    <a:pt x="133330" y="71454"/>
                  </a:cubicBezTo>
                  <a:cubicBezTo>
                    <a:pt x="132111" y="71454"/>
                    <a:pt x="130859" y="72039"/>
                    <a:pt x="130088" y="73051"/>
                  </a:cubicBezTo>
                  <a:cubicBezTo>
                    <a:pt x="129175" y="74225"/>
                    <a:pt x="128881" y="75856"/>
                    <a:pt x="129305" y="77389"/>
                  </a:cubicBezTo>
                  <a:cubicBezTo>
                    <a:pt x="129990" y="79999"/>
                    <a:pt x="132567" y="81923"/>
                    <a:pt x="135373" y="81923"/>
                  </a:cubicBezTo>
                  <a:lnTo>
                    <a:pt x="135470" y="81923"/>
                  </a:lnTo>
                  <a:cubicBezTo>
                    <a:pt x="138047" y="81891"/>
                    <a:pt x="140559" y="80195"/>
                    <a:pt x="141733" y="77748"/>
                  </a:cubicBezTo>
                  <a:cubicBezTo>
                    <a:pt x="142777" y="75497"/>
                    <a:pt x="142712" y="72725"/>
                    <a:pt x="141538" y="70376"/>
                  </a:cubicBezTo>
                  <a:cubicBezTo>
                    <a:pt x="140461" y="68256"/>
                    <a:pt x="138602" y="66527"/>
                    <a:pt x="136253" y="65483"/>
                  </a:cubicBezTo>
                  <a:cubicBezTo>
                    <a:pt x="134696" y="64784"/>
                    <a:pt x="132989" y="64436"/>
                    <a:pt x="131286" y="64436"/>
                  </a:cubicBezTo>
                  <a:cubicBezTo>
                    <a:pt x="129173" y="64436"/>
                    <a:pt x="127067" y="64972"/>
                    <a:pt x="125260" y="66038"/>
                  </a:cubicBezTo>
                  <a:cubicBezTo>
                    <a:pt x="121933" y="67995"/>
                    <a:pt x="119682" y="71713"/>
                    <a:pt x="119552" y="75497"/>
                  </a:cubicBezTo>
                  <a:cubicBezTo>
                    <a:pt x="119454" y="79086"/>
                    <a:pt x="121150" y="82576"/>
                    <a:pt x="123956" y="84664"/>
                  </a:cubicBezTo>
                  <a:cubicBezTo>
                    <a:pt x="121248" y="85512"/>
                    <a:pt x="118802" y="87110"/>
                    <a:pt x="116975" y="89230"/>
                  </a:cubicBezTo>
                  <a:cubicBezTo>
                    <a:pt x="116486" y="89817"/>
                    <a:pt x="115833" y="90698"/>
                    <a:pt x="115475" y="91775"/>
                  </a:cubicBezTo>
                  <a:cubicBezTo>
                    <a:pt x="115083" y="93014"/>
                    <a:pt x="115181" y="94286"/>
                    <a:pt x="115735" y="95265"/>
                  </a:cubicBezTo>
                  <a:cubicBezTo>
                    <a:pt x="116290" y="96276"/>
                    <a:pt x="117334" y="97059"/>
                    <a:pt x="118606" y="97353"/>
                  </a:cubicBezTo>
                  <a:cubicBezTo>
                    <a:pt x="119128" y="97483"/>
                    <a:pt x="119650" y="97516"/>
                    <a:pt x="120139" y="97516"/>
                  </a:cubicBezTo>
                  <a:cubicBezTo>
                    <a:pt x="120694" y="97516"/>
                    <a:pt x="121183" y="97483"/>
                    <a:pt x="121640" y="97418"/>
                  </a:cubicBezTo>
                  <a:cubicBezTo>
                    <a:pt x="122325" y="97320"/>
                    <a:pt x="124412" y="97026"/>
                    <a:pt x="125358" y="95330"/>
                  </a:cubicBezTo>
                  <a:cubicBezTo>
                    <a:pt x="126043" y="94123"/>
                    <a:pt x="125848" y="92460"/>
                    <a:pt x="124902" y="91448"/>
                  </a:cubicBezTo>
                  <a:cubicBezTo>
                    <a:pt x="124266" y="90770"/>
                    <a:pt x="123355" y="90409"/>
                    <a:pt x="122445" y="90409"/>
                  </a:cubicBezTo>
                  <a:cubicBezTo>
                    <a:pt x="121955" y="90409"/>
                    <a:pt x="121465" y="90514"/>
                    <a:pt x="121020" y="90731"/>
                  </a:cubicBezTo>
                  <a:cubicBezTo>
                    <a:pt x="120302" y="91090"/>
                    <a:pt x="120009" y="91938"/>
                    <a:pt x="120367" y="92655"/>
                  </a:cubicBezTo>
                  <a:cubicBezTo>
                    <a:pt x="120627" y="93150"/>
                    <a:pt x="121142" y="93441"/>
                    <a:pt x="121678" y="93441"/>
                  </a:cubicBezTo>
                  <a:cubicBezTo>
                    <a:pt x="121884" y="93441"/>
                    <a:pt x="122093" y="93398"/>
                    <a:pt x="122292" y="93308"/>
                  </a:cubicBezTo>
                  <a:cubicBezTo>
                    <a:pt x="122336" y="93275"/>
                    <a:pt x="122394" y="93261"/>
                    <a:pt x="122456" y="93261"/>
                  </a:cubicBezTo>
                  <a:cubicBezTo>
                    <a:pt x="122582" y="93261"/>
                    <a:pt x="122727" y="93319"/>
                    <a:pt x="122814" y="93406"/>
                  </a:cubicBezTo>
                  <a:cubicBezTo>
                    <a:pt x="122944" y="93536"/>
                    <a:pt x="122977" y="93797"/>
                    <a:pt x="122879" y="93928"/>
                  </a:cubicBezTo>
                  <a:cubicBezTo>
                    <a:pt x="122781" y="94123"/>
                    <a:pt x="122423" y="94417"/>
                    <a:pt x="121248" y="94580"/>
                  </a:cubicBezTo>
                  <a:cubicBezTo>
                    <a:pt x="120920" y="94635"/>
                    <a:pt x="120540" y="94679"/>
                    <a:pt x="120160" y="94679"/>
                  </a:cubicBezTo>
                  <a:cubicBezTo>
                    <a:pt x="119862" y="94679"/>
                    <a:pt x="119564" y="94652"/>
                    <a:pt x="119291" y="94580"/>
                  </a:cubicBezTo>
                  <a:cubicBezTo>
                    <a:pt x="118802" y="94449"/>
                    <a:pt x="118410" y="94189"/>
                    <a:pt x="118215" y="93895"/>
                  </a:cubicBezTo>
                  <a:cubicBezTo>
                    <a:pt x="118051" y="93569"/>
                    <a:pt x="118051" y="93112"/>
                    <a:pt x="118182" y="92655"/>
                  </a:cubicBezTo>
                  <a:cubicBezTo>
                    <a:pt x="118345" y="92199"/>
                    <a:pt x="118639" y="91677"/>
                    <a:pt x="119161" y="91090"/>
                  </a:cubicBezTo>
                  <a:cubicBezTo>
                    <a:pt x="121281" y="88578"/>
                    <a:pt x="124510" y="87012"/>
                    <a:pt x="127772" y="86882"/>
                  </a:cubicBezTo>
                  <a:cubicBezTo>
                    <a:pt x="128001" y="86849"/>
                    <a:pt x="128229" y="86784"/>
                    <a:pt x="128425" y="86653"/>
                  </a:cubicBezTo>
                  <a:cubicBezTo>
                    <a:pt x="129566" y="86914"/>
                    <a:pt x="130806" y="87045"/>
                    <a:pt x="132111" y="87045"/>
                  </a:cubicBezTo>
                  <a:cubicBezTo>
                    <a:pt x="132730" y="87045"/>
                    <a:pt x="133383" y="87012"/>
                    <a:pt x="134035" y="86980"/>
                  </a:cubicBezTo>
                  <a:cubicBezTo>
                    <a:pt x="139744" y="86490"/>
                    <a:pt x="145322" y="84174"/>
                    <a:pt x="149758" y="80521"/>
                  </a:cubicBezTo>
                  <a:cubicBezTo>
                    <a:pt x="150443" y="84761"/>
                    <a:pt x="150704" y="89100"/>
                    <a:pt x="150508" y="93373"/>
                  </a:cubicBezTo>
                  <a:cubicBezTo>
                    <a:pt x="150508" y="93471"/>
                    <a:pt x="150476" y="93601"/>
                    <a:pt x="150508" y="93699"/>
                  </a:cubicBezTo>
                  <a:cubicBezTo>
                    <a:pt x="150476" y="93960"/>
                    <a:pt x="150476" y="94254"/>
                    <a:pt x="150443" y="94515"/>
                  </a:cubicBezTo>
                  <a:cubicBezTo>
                    <a:pt x="150313" y="96374"/>
                    <a:pt x="150117" y="98331"/>
                    <a:pt x="149921" y="100191"/>
                  </a:cubicBezTo>
                  <a:cubicBezTo>
                    <a:pt x="149888" y="100713"/>
                    <a:pt x="149823" y="101267"/>
                    <a:pt x="149758" y="101789"/>
                  </a:cubicBezTo>
                  <a:cubicBezTo>
                    <a:pt x="148584" y="101457"/>
                    <a:pt x="147377" y="101296"/>
                    <a:pt x="146169" y="101296"/>
                  </a:cubicBezTo>
                  <a:cubicBezTo>
                    <a:pt x="142742" y="101296"/>
                    <a:pt x="139304" y="102590"/>
                    <a:pt x="136580" y="104953"/>
                  </a:cubicBezTo>
                  <a:cubicBezTo>
                    <a:pt x="135242" y="101169"/>
                    <a:pt x="131719" y="98201"/>
                    <a:pt x="127674" y="97679"/>
                  </a:cubicBezTo>
                  <a:cubicBezTo>
                    <a:pt x="127271" y="97630"/>
                    <a:pt x="126866" y="97606"/>
                    <a:pt x="126463" y="97606"/>
                  </a:cubicBezTo>
                  <a:cubicBezTo>
                    <a:pt x="122828" y="97606"/>
                    <a:pt x="119295" y="99544"/>
                    <a:pt x="117269" y="102539"/>
                  </a:cubicBezTo>
                  <a:cubicBezTo>
                    <a:pt x="115135" y="99578"/>
                    <a:pt x="111542" y="97643"/>
                    <a:pt x="107852" y="97643"/>
                  </a:cubicBezTo>
                  <a:cubicBezTo>
                    <a:pt x="107762" y="97643"/>
                    <a:pt x="107671" y="97644"/>
                    <a:pt x="107580" y="97646"/>
                  </a:cubicBezTo>
                  <a:cubicBezTo>
                    <a:pt x="103764" y="97744"/>
                    <a:pt x="100111" y="99962"/>
                    <a:pt x="98088" y="103192"/>
                  </a:cubicBezTo>
                  <a:cubicBezTo>
                    <a:pt x="95988" y="100677"/>
                    <a:pt x="92740" y="99122"/>
                    <a:pt x="89457" y="99122"/>
                  </a:cubicBezTo>
                  <a:cubicBezTo>
                    <a:pt x="88864" y="99122"/>
                    <a:pt x="88271" y="99173"/>
                    <a:pt x="87682" y="99277"/>
                  </a:cubicBezTo>
                  <a:cubicBezTo>
                    <a:pt x="84225" y="99864"/>
                    <a:pt x="81224" y="102246"/>
                    <a:pt x="79658" y="105345"/>
                  </a:cubicBezTo>
                  <a:cubicBezTo>
                    <a:pt x="77570" y="102344"/>
                    <a:pt x="74210" y="100256"/>
                    <a:pt x="70557" y="99897"/>
                  </a:cubicBezTo>
                  <a:cubicBezTo>
                    <a:pt x="70185" y="99861"/>
                    <a:pt x="69812" y="99843"/>
                    <a:pt x="69441" y="99843"/>
                  </a:cubicBezTo>
                  <a:cubicBezTo>
                    <a:pt x="66099" y="99843"/>
                    <a:pt x="62826" y="101267"/>
                    <a:pt x="60477" y="103616"/>
                  </a:cubicBezTo>
                  <a:cubicBezTo>
                    <a:pt x="60477" y="102311"/>
                    <a:pt x="60445" y="100973"/>
                    <a:pt x="60380" y="99506"/>
                  </a:cubicBezTo>
                  <a:cubicBezTo>
                    <a:pt x="60282" y="97124"/>
                    <a:pt x="60119" y="94710"/>
                    <a:pt x="59923" y="92362"/>
                  </a:cubicBezTo>
                  <a:cubicBezTo>
                    <a:pt x="59629" y="88415"/>
                    <a:pt x="59336" y="84403"/>
                    <a:pt x="59401" y="80423"/>
                  </a:cubicBezTo>
                  <a:lnTo>
                    <a:pt x="59401" y="80423"/>
                  </a:lnTo>
                  <a:cubicBezTo>
                    <a:pt x="61880" y="83685"/>
                    <a:pt x="65370" y="86099"/>
                    <a:pt x="69252" y="87110"/>
                  </a:cubicBezTo>
                  <a:cubicBezTo>
                    <a:pt x="70557" y="87436"/>
                    <a:pt x="71894" y="87599"/>
                    <a:pt x="73232" y="87599"/>
                  </a:cubicBezTo>
                  <a:cubicBezTo>
                    <a:pt x="73949" y="87599"/>
                    <a:pt x="74634" y="87534"/>
                    <a:pt x="75319" y="87469"/>
                  </a:cubicBezTo>
                  <a:cubicBezTo>
                    <a:pt x="75515" y="87599"/>
                    <a:pt x="75711" y="87730"/>
                    <a:pt x="75939" y="87762"/>
                  </a:cubicBezTo>
                  <a:cubicBezTo>
                    <a:pt x="77668" y="88154"/>
                    <a:pt x="79136" y="89491"/>
                    <a:pt x="79691" y="91155"/>
                  </a:cubicBezTo>
                  <a:cubicBezTo>
                    <a:pt x="80245" y="92819"/>
                    <a:pt x="79854" y="94743"/>
                    <a:pt x="78712" y="96080"/>
                  </a:cubicBezTo>
                  <a:cubicBezTo>
                    <a:pt x="77929" y="96994"/>
                    <a:pt x="76885" y="97548"/>
                    <a:pt x="75874" y="97548"/>
                  </a:cubicBezTo>
                  <a:cubicBezTo>
                    <a:pt x="74895" y="97548"/>
                    <a:pt x="73949" y="96994"/>
                    <a:pt x="73623" y="96178"/>
                  </a:cubicBezTo>
                  <a:cubicBezTo>
                    <a:pt x="73297" y="95428"/>
                    <a:pt x="73623" y="94384"/>
                    <a:pt x="74308" y="93895"/>
                  </a:cubicBezTo>
                  <a:cubicBezTo>
                    <a:pt x="74608" y="93695"/>
                    <a:pt x="74983" y="93595"/>
                    <a:pt x="75361" y="93595"/>
                  </a:cubicBezTo>
                  <a:cubicBezTo>
                    <a:pt x="75848" y="93595"/>
                    <a:pt x="76341" y="93760"/>
                    <a:pt x="76689" y="94091"/>
                  </a:cubicBezTo>
                  <a:cubicBezTo>
                    <a:pt x="76959" y="94360"/>
                    <a:pt x="77312" y="94491"/>
                    <a:pt x="77665" y="94491"/>
                  </a:cubicBezTo>
                  <a:cubicBezTo>
                    <a:pt x="78038" y="94491"/>
                    <a:pt x="78411" y="94343"/>
                    <a:pt x="78679" y="94058"/>
                  </a:cubicBezTo>
                  <a:cubicBezTo>
                    <a:pt x="79234" y="93471"/>
                    <a:pt x="79201" y="92558"/>
                    <a:pt x="78647" y="92036"/>
                  </a:cubicBezTo>
                  <a:cubicBezTo>
                    <a:pt x="77749" y="91175"/>
                    <a:pt x="76543" y="90735"/>
                    <a:pt x="75340" y="90735"/>
                  </a:cubicBezTo>
                  <a:cubicBezTo>
                    <a:pt x="74401" y="90735"/>
                    <a:pt x="73464" y="91003"/>
                    <a:pt x="72677" y="91546"/>
                  </a:cubicBezTo>
                  <a:cubicBezTo>
                    <a:pt x="70883" y="92786"/>
                    <a:pt x="70133" y="95265"/>
                    <a:pt x="70981" y="97287"/>
                  </a:cubicBezTo>
                  <a:cubicBezTo>
                    <a:pt x="71764" y="99114"/>
                    <a:pt x="73754" y="100386"/>
                    <a:pt x="75874" y="100386"/>
                  </a:cubicBezTo>
                  <a:lnTo>
                    <a:pt x="75907" y="100386"/>
                  </a:lnTo>
                  <a:cubicBezTo>
                    <a:pt x="77766" y="100386"/>
                    <a:pt x="79560" y="99473"/>
                    <a:pt x="80897" y="97940"/>
                  </a:cubicBezTo>
                  <a:cubicBezTo>
                    <a:pt x="82659" y="95852"/>
                    <a:pt x="83246" y="92851"/>
                    <a:pt x="82398" y="90242"/>
                  </a:cubicBezTo>
                  <a:cubicBezTo>
                    <a:pt x="81876" y="88708"/>
                    <a:pt x="80832" y="87338"/>
                    <a:pt x="79527" y="86360"/>
                  </a:cubicBezTo>
                  <a:cubicBezTo>
                    <a:pt x="81582" y="85544"/>
                    <a:pt x="83442" y="84305"/>
                    <a:pt x="84910" y="82706"/>
                  </a:cubicBezTo>
                  <a:cubicBezTo>
                    <a:pt x="88889" y="78401"/>
                    <a:pt x="89803" y="71648"/>
                    <a:pt x="87063" y="66657"/>
                  </a:cubicBezTo>
                  <a:cubicBezTo>
                    <a:pt x="85432" y="63624"/>
                    <a:pt x="82692" y="61667"/>
                    <a:pt x="79756" y="61406"/>
                  </a:cubicBezTo>
                  <a:cubicBezTo>
                    <a:pt x="79525" y="61384"/>
                    <a:pt x="79291" y="61373"/>
                    <a:pt x="79055" y="61373"/>
                  </a:cubicBezTo>
                  <a:cubicBezTo>
                    <a:pt x="77198" y="61373"/>
                    <a:pt x="75230" y="62049"/>
                    <a:pt x="73493" y="63265"/>
                  </a:cubicBezTo>
                  <a:cubicBezTo>
                    <a:pt x="71242" y="64831"/>
                    <a:pt x="69709" y="67016"/>
                    <a:pt x="69154" y="69430"/>
                  </a:cubicBezTo>
                  <a:cubicBezTo>
                    <a:pt x="68535" y="72138"/>
                    <a:pt x="69350" y="75073"/>
                    <a:pt x="71209" y="76900"/>
                  </a:cubicBezTo>
                  <a:cubicBezTo>
                    <a:pt x="72477" y="78128"/>
                    <a:pt x="74227" y="78779"/>
                    <a:pt x="75931" y="78779"/>
                  </a:cubicBezTo>
                  <a:cubicBezTo>
                    <a:pt x="77033" y="78779"/>
                    <a:pt x="78116" y="78507"/>
                    <a:pt x="79038" y="77944"/>
                  </a:cubicBezTo>
                  <a:cubicBezTo>
                    <a:pt x="80343" y="77161"/>
                    <a:pt x="81289" y="75824"/>
                    <a:pt x="81648" y="74290"/>
                  </a:cubicBezTo>
                  <a:cubicBezTo>
                    <a:pt x="81974" y="72790"/>
                    <a:pt x="81746" y="71355"/>
                    <a:pt x="80995" y="70180"/>
                  </a:cubicBezTo>
                  <a:cubicBezTo>
                    <a:pt x="80703" y="69762"/>
                    <a:pt x="80236" y="69532"/>
                    <a:pt x="79766" y="69532"/>
                  </a:cubicBezTo>
                  <a:cubicBezTo>
                    <a:pt x="79503" y="69532"/>
                    <a:pt x="79240" y="69604"/>
                    <a:pt x="79005" y="69756"/>
                  </a:cubicBezTo>
                  <a:cubicBezTo>
                    <a:pt x="78353" y="70180"/>
                    <a:pt x="78157" y="71094"/>
                    <a:pt x="78581" y="71746"/>
                  </a:cubicBezTo>
                  <a:cubicBezTo>
                    <a:pt x="78940" y="72268"/>
                    <a:pt x="79038" y="72920"/>
                    <a:pt x="78875" y="73638"/>
                  </a:cubicBezTo>
                  <a:cubicBezTo>
                    <a:pt x="78679" y="74421"/>
                    <a:pt x="78190" y="75139"/>
                    <a:pt x="77570" y="75497"/>
                  </a:cubicBezTo>
                  <a:cubicBezTo>
                    <a:pt x="77088" y="75794"/>
                    <a:pt x="76513" y="75936"/>
                    <a:pt x="75920" y="75936"/>
                  </a:cubicBezTo>
                  <a:cubicBezTo>
                    <a:pt x="74947" y="75936"/>
                    <a:pt x="73929" y="75554"/>
                    <a:pt x="73199" y="74845"/>
                  </a:cubicBezTo>
                  <a:cubicBezTo>
                    <a:pt x="72025" y="73703"/>
                    <a:pt x="71536" y="71844"/>
                    <a:pt x="71927" y="70050"/>
                  </a:cubicBezTo>
                  <a:cubicBezTo>
                    <a:pt x="72318" y="68386"/>
                    <a:pt x="73493" y="66755"/>
                    <a:pt x="75124" y="65614"/>
                  </a:cubicBezTo>
                  <a:cubicBezTo>
                    <a:pt x="76407" y="64710"/>
                    <a:pt x="77768" y="64223"/>
                    <a:pt x="79044" y="64223"/>
                  </a:cubicBezTo>
                  <a:cubicBezTo>
                    <a:pt x="79196" y="64223"/>
                    <a:pt x="79346" y="64230"/>
                    <a:pt x="79495" y="64244"/>
                  </a:cubicBezTo>
                  <a:cubicBezTo>
                    <a:pt x="81452" y="64439"/>
                    <a:pt x="83377" y="65874"/>
                    <a:pt x="84583" y="68027"/>
                  </a:cubicBezTo>
                  <a:cubicBezTo>
                    <a:pt x="86736" y="71974"/>
                    <a:pt x="85986" y="77324"/>
                    <a:pt x="82789" y="80782"/>
                  </a:cubicBezTo>
                  <a:cubicBezTo>
                    <a:pt x="80443" y="83328"/>
                    <a:pt x="76875" y="84747"/>
                    <a:pt x="73268" y="84747"/>
                  </a:cubicBezTo>
                  <a:cubicBezTo>
                    <a:pt x="72161" y="84747"/>
                    <a:pt x="71050" y="84613"/>
                    <a:pt x="69970" y="84337"/>
                  </a:cubicBezTo>
                  <a:cubicBezTo>
                    <a:pt x="65533" y="83196"/>
                    <a:pt x="61586" y="79705"/>
                    <a:pt x="59662" y="75269"/>
                  </a:cubicBezTo>
                  <a:cubicBezTo>
                    <a:pt x="59695" y="74878"/>
                    <a:pt x="59727" y="74519"/>
                    <a:pt x="59760" y="74127"/>
                  </a:cubicBezTo>
                  <a:cubicBezTo>
                    <a:pt x="61195" y="62547"/>
                    <a:pt x="67197" y="51652"/>
                    <a:pt x="76233" y="44248"/>
                  </a:cubicBezTo>
                  <a:cubicBezTo>
                    <a:pt x="82496" y="39094"/>
                    <a:pt x="90618" y="35571"/>
                    <a:pt x="100306" y="33711"/>
                  </a:cubicBezTo>
                  <a:cubicBezTo>
                    <a:pt x="102688" y="33255"/>
                    <a:pt x="104971" y="33026"/>
                    <a:pt x="107156" y="33026"/>
                  </a:cubicBezTo>
                  <a:close/>
                  <a:moveTo>
                    <a:pt x="126438" y="100463"/>
                  </a:moveTo>
                  <a:cubicBezTo>
                    <a:pt x="126731" y="100463"/>
                    <a:pt x="127024" y="100480"/>
                    <a:pt x="127316" y="100517"/>
                  </a:cubicBezTo>
                  <a:cubicBezTo>
                    <a:pt x="130969" y="100973"/>
                    <a:pt x="134100" y="104333"/>
                    <a:pt x="134329" y="107987"/>
                  </a:cubicBezTo>
                  <a:cubicBezTo>
                    <a:pt x="134361" y="108574"/>
                    <a:pt x="134753" y="109096"/>
                    <a:pt x="135340" y="109259"/>
                  </a:cubicBezTo>
                  <a:cubicBezTo>
                    <a:pt x="135485" y="109310"/>
                    <a:pt x="135634" y="109334"/>
                    <a:pt x="135782" y="109334"/>
                  </a:cubicBezTo>
                  <a:cubicBezTo>
                    <a:pt x="136201" y="109334"/>
                    <a:pt x="136608" y="109140"/>
                    <a:pt x="136873" y="108802"/>
                  </a:cubicBezTo>
                  <a:cubicBezTo>
                    <a:pt x="139234" y="105802"/>
                    <a:pt x="142707" y="104155"/>
                    <a:pt x="146160" y="104155"/>
                  </a:cubicBezTo>
                  <a:cubicBezTo>
                    <a:pt x="147288" y="104155"/>
                    <a:pt x="148413" y="104331"/>
                    <a:pt x="149497" y="104692"/>
                  </a:cubicBezTo>
                  <a:cubicBezTo>
                    <a:pt x="149138" y="108965"/>
                    <a:pt x="149073" y="113271"/>
                    <a:pt x="150117" y="117316"/>
                  </a:cubicBezTo>
                  <a:cubicBezTo>
                    <a:pt x="135601" y="112162"/>
                    <a:pt x="120302" y="109487"/>
                    <a:pt x="104612" y="109357"/>
                  </a:cubicBezTo>
                  <a:cubicBezTo>
                    <a:pt x="104210" y="109353"/>
                    <a:pt x="103809" y="109352"/>
                    <a:pt x="103408" y="109352"/>
                  </a:cubicBezTo>
                  <a:cubicBezTo>
                    <a:pt x="88168" y="109352"/>
                    <a:pt x="73250" y="111765"/>
                    <a:pt x="59075" y="116501"/>
                  </a:cubicBezTo>
                  <a:cubicBezTo>
                    <a:pt x="59629" y="114282"/>
                    <a:pt x="60053" y="111640"/>
                    <a:pt x="60282" y="108541"/>
                  </a:cubicBezTo>
                  <a:cubicBezTo>
                    <a:pt x="60477" y="108411"/>
                    <a:pt x="60673" y="108215"/>
                    <a:pt x="60804" y="107987"/>
                  </a:cubicBezTo>
                  <a:cubicBezTo>
                    <a:pt x="62379" y="104835"/>
                    <a:pt x="65926" y="102697"/>
                    <a:pt x="69455" y="102697"/>
                  </a:cubicBezTo>
                  <a:cubicBezTo>
                    <a:pt x="69725" y="102697"/>
                    <a:pt x="69995" y="102709"/>
                    <a:pt x="70263" y="102735"/>
                  </a:cubicBezTo>
                  <a:cubicBezTo>
                    <a:pt x="74047" y="103094"/>
                    <a:pt x="77570" y="106030"/>
                    <a:pt x="78581" y="109683"/>
                  </a:cubicBezTo>
                  <a:cubicBezTo>
                    <a:pt x="78777" y="110303"/>
                    <a:pt x="79332" y="110727"/>
                    <a:pt x="79951" y="110727"/>
                  </a:cubicBezTo>
                  <a:lnTo>
                    <a:pt x="80082" y="110727"/>
                  </a:lnTo>
                  <a:cubicBezTo>
                    <a:pt x="80800" y="110662"/>
                    <a:pt x="81322" y="110107"/>
                    <a:pt x="81387" y="109422"/>
                  </a:cubicBezTo>
                  <a:cubicBezTo>
                    <a:pt x="81713" y="105899"/>
                    <a:pt x="84681" y="102670"/>
                    <a:pt x="88139" y="102083"/>
                  </a:cubicBezTo>
                  <a:cubicBezTo>
                    <a:pt x="88557" y="102008"/>
                    <a:pt x="88982" y="101972"/>
                    <a:pt x="89406" y="101972"/>
                  </a:cubicBezTo>
                  <a:cubicBezTo>
                    <a:pt x="92525" y="101972"/>
                    <a:pt x="95687" y="103905"/>
                    <a:pt x="96979" y="106747"/>
                  </a:cubicBezTo>
                  <a:cubicBezTo>
                    <a:pt x="97228" y="107245"/>
                    <a:pt x="97744" y="107565"/>
                    <a:pt x="98301" y="107565"/>
                  </a:cubicBezTo>
                  <a:cubicBezTo>
                    <a:pt x="98328" y="107565"/>
                    <a:pt x="98355" y="107564"/>
                    <a:pt x="98382" y="107563"/>
                  </a:cubicBezTo>
                  <a:cubicBezTo>
                    <a:pt x="98969" y="107530"/>
                    <a:pt x="99491" y="107139"/>
                    <a:pt x="99654" y="106584"/>
                  </a:cubicBezTo>
                  <a:cubicBezTo>
                    <a:pt x="100730" y="103159"/>
                    <a:pt x="104090" y="100582"/>
                    <a:pt x="107678" y="100484"/>
                  </a:cubicBezTo>
                  <a:cubicBezTo>
                    <a:pt x="107727" y="100483"/>
                    <a:pt x="107775" y="100483"/>
                    <a:pt x="107823" y="100483"/>
                  </a:cubicBezTo>
                  <a:cubicBezTo>
                    <a:pt x="111329" y="100483"/>
                    <a:pt x="114774" y="102813"/>
                    <a:pt x="115996" y="106127"/>
                  </a:cubicBezTo>
                  <a:cubicBezTo>
                    <a:pt x="116216" y="106660"/>
                    <a:pt x="116737" y="107043"/>
                    <a:pt x="117298" y="107043"/>
                  </a:cubicBezTo>
                  <a:cubicBezTo>
                    <a:pt x="117321" y="107043"/>
                    <a:pt x="117344" y="107042"/>
                    <a:pt x="117366" y="107041"/>
                  </a:cubicBezTo>
                  <a:cubicBezTo>
                    <a:pt x="117986" y="107041"/>
                    <a:pt x="118508" y="106649"/>
                    <a:pt x="118704" y="106062"/>
                  </a:cubicBezTo>
                  <a:cubicBezTo>
                    <a:pt x="119724" y="102820"/>
                    <a:pt x="123065" y="100463"/>
                    <a:pt x="126438" y="100463"/>
                  </a:cubicBezTo>
                  <a:close/>
                  <a:moveTo>
                    <a:pt x="103147" y="112220"/>
                  </a:moveTo>
                  <a:cubicBezTo>
                    <a:pt x="103624" y="112220"/>
                    <a:pt x="104102" y="112222"/>
                    <a:pt x="104579" y="112227"/>
                  </a:cubicBezTo>
                  <a:cubicBezTo>
                    <a:pt x="120628" y="112358"/>
                    <a:pt x="136253" y="115196"/>
                    <a:pt x="150998" y="120643"/>
                  </a:cubicBezTo>
                  <a:cubicBezTo>
                    <a:pt x="151095" y="120676"/>
                    <a:pt x="151193" y="120708"/>
                    <a:pt x="151324" y="120741"/>
                  </a:cubicBezTo>
                  <a:cubicBezTo>
                    <a:pt x="151519" y="121198"/>
                    <a:pt x="151748" y="121654"/>
                    <a:pt x="152009" y="122111"/>
                  </a:cubicBezTo>
                  <a:cubicBezTo>
                    <a:pt x="152889" y="123775"/>
                    <a:pt x="154031" y="125243"/>
                    <a:pt x="155205" y="126678"/>
                  </a:cubicBezTo>
                  <a:cubicBezTo>
                    <a:pt x="138975" y="120728"/>
                    <a:pt x="121706" y="117751"/>
                    <a:pt x="104426" y="117751"/>
                  </a:cubicBezTo>
                  <a:cubicBezTo>
                    <a:pt x="87601" y="117751"/>
                    <a:pt x="70766" y="120573"/>
                    <a:pt x="54867" y="126221"/>
                  </a:cubicBezTo>
                  <a:cubicBezTo>
                    <a:pt x="55095" y="125862"/>
                    <a:pt x="55323" y="125536"/>
                    <a:pt x="55552" y="125177"/>
                  </a:cubicBezTo>
                  <a:cubicBezTo>
                    <a:pt x="56367" y="123807"/>
                    <a:pt x="57248" y="122111"/>
                    <a:pt x="58064" y="119860"/>
                  </a:cubicBezTo>
                  <a:cubicBezTo>
                    <a:pt x="72464" y="114797"/>
                    <a:pt x="87601" y="112220"/>
                    <a:pt x="103147" y="112220"/>
                  </a:cubicBezTo>
                  <a:close/>
                  <a:moveTo>
                    <a:pt x="104431" y="120585"/>
                  </a:moveTo>
                  <a:cubicBezTo>
                    <a:pt x="122805" y="120585"/>
                    <a:pt x="141170" y="124018"/>
                    <a:pt x="158239" y="130886"/>
                  </a:cubicBezTo>
                  <a:cubicBezTo>
                    <a:pt x="158435" y="130951"/>
                    <a:pt x="158598" y="130984"/>
                    <a:pt x="158794" y="130984"/>
                  </a:cubicBezTo>
                  <a:lnTo>
                    <a:pt x="158859" y="130984"/>
                  </a:lnTo>
                  <a:cubicBezTo>
                    <a:pt x="160588" y="133169"/>
                    <a:pt x="162023" y="135387"/>
                    <a:pt x="162447" y="137997"/>
                  </a:cubicBezTo>
                  <a:cubicBezTo>
                    <a:pt x="162578" y="138813"/>
                    <a:pt x="162610" y="139661"/>
                    <a:pt x="162512" y="140541"/>
                  </a:cubicBezTo>
                  <a:cubicBezTo>
                    <a:pt x="161044" y="138323"/>
                    <a:pt x="158892" y="136399"/>
                    <a:pt x="156217" y="134931"/>
                  </a:cubicBezTo>
                  <a:cubicBezTo>
                    <a:pt x="152661" y="132974"/>
                    <a:pt x="148616" y="132028"/>
                    <a:pt x="145093" y="131310"/>
                  </a:cubicBezTo>
                  <a:cubicBezTo>
                    <a:pt x="132401" y="128658"/>
                    <a:pt x="119334" y="127337"/>
                    <a:pt x="106266" y="127337"/>
                  </a:cubicBezTo>
                  <a:cubicBezTo>
                    <a:pt x="93776" y="127337"/>
                    <a:pt x="81285" y="128544"/>
                    <a:pt x="69122" y="130951"/>
                  </a:cubicBezTo>
                  <a:cubicBezTo>
                    <a:pt x="62761" y="132223"/>
                    <a:pt x="56139" y="133952"/>
                    <a:pt x="50952" y="138030"/>
                  </a:cubicBezTo>
                  <a:cubicBezTo>
                    <a:pt x="48114" y="140280"/>
                    <a:pt x="46353" y="142760"/>
                    <a:pt x="45798" y="145434"/>
                  </a:cubicBezTo>
                  <a:cubicBezTo>
                    <a:pt x="45798" y="145500"/>
                    <a:pt x="45766" y="145565"/>
                    <a:pt x="45766" y="145630"/>
                  </a:cubicBezTo>
                  <a:cubicBezTo>
                    <a:pt x="44755" y="141683"/>
                    <a:pt x="46810" y="137573"/>
                    <a:pt x="48147" y="135387"/>
                  </a:cubicBezTo>
                  <a:cubicBezTo>
                    <a:pt x="49191" y="133756"/>
                    <a:pt x="50398" y="132191"/>
                    <a:pt x="51605" y="130658"/>
                  </a:cubicBezTo>
                  <a:cubicBezTo>
                    <a:pt x="51670" y="130592"/>
                    <a:pt x="51735" y="130494"/>
                    <a:pt x="51801" y="130397"/>
                  </a:cubicBezTo>
                  <a:cubicBezTo>
                    <a:pt x="68557" y="123855"/>
                    <a:pt x="86498" y="120585"/>
                    <a:pt x="104431" y="120585"/>
                  </a:cubicBezTo>
                  <a:close/>
                  <a:moveTo>
                    <a:pt x="106240" y="130191"/>
                  </a:moveTo>
                  <a:cubicBezTo>
                    <a:pt x="119115" y="130191"/>
                    <a:pt x="131994" y="131496"/>
                    <a:pt x="144506" y="134115"/>
                  </a:cubicBezTo>
                  <a:cubicBezTo>
                    <a:pt x="147964" y="134833"/>
                    <a:pt x="151617" y="135681"/>
                    <a:pt x="154847" y="137442"/>
                  </a:cubicBezTo>
                  <a:cubicBezTo>
                    <a:pt x="158076" y="139237"/>
                    <a:pt x="160392" y="141748"/>
                    <a:pt x="161371" y="144554"/>
                  </a:cubicBezTo>
                  <a:cubicBezTo>
                    <a:pt x="160653" y="146119"/>
                    <a:pt x="159577" y="147587"/>
                    <a:pt x="158272" y="148892"/>
                  </a:cubicBezTo>
                  <a:cubicBezTo>
                    <a:pt x="155042" y="152056"/>
                    <a:pt x="150606" y="153948"/>
                    <a:pt x="147116" y="155220"/>
                  </a:cubicBezTo>
                  <a:cubicBezTo>
                    <a:pt x="138325" y="158475"/>
                    <a:pt x="127348" y="161316"/>
                    <a:pt x="110769" y="161316"/>
                  </a:cubicBezTo>
                  <a:cubicBezTo>
                    <a:pt x="97940" y="161316"/>
                    <a:pt x="81758" y="159615"/>
                    <a:pt x="60641" y="155090"/>
                  </a:cubicBezTo>
                  <a:cubicBezTo>
                    <a:pt x="57509" y="154437"/>
                    <a:pt x="54051" y="153524"/>
                    <a:pt x="51246" y="151958"/>
                  </a:cubicBezTo>
                  <a:cubicBezTo>
                    <a:pt x="51083" y="151795"/>
                    <a:pt x="50920" y="151632"/>
                    <a:pt x="50691" y="151567"/>
                  </a:cubicBezTo>
                  <a:cubicBezTo>
                    <a:pt x="48832" y="150751"/>
                    <a:pt x="48147" y="148077"/>
                    <a:pt x="48604" y="146022"/>
                  </a:cubicBezTo>
                  <a:cubicBezTo>
                    <a:pt x="49028" y="144032"/>
                    <a:pt x="50398" y="142074"/>
                    <a:pt x="52714" y="140280"/>
                  </a:cubicBezTo>
                  <a:cubicBezTo>
                    <a:pt x="57444" y="136594"/>
                    <a:pt x="63674" y="134963"/>
                    <a:pt x="69676" y="133756"/>
                  </a:cubicBezTo>
                  <a:cubicBezTo>
                    <a:pt x="81645" y="131382"/>
                    <a:pt x="93940" y="130191"/>
                    <a:pt x="106240" y="130191"/>
                  </a:cubicBezTo>
                  <a:close/>
                  <a:moveTo>
                    <a:pt x="109495" y="1"/>
                  </a:moveTo>
                  <a:cubicBezTo>
                    <a:pt x="107598" y="1"/>
                    <a:pt x="105818" y="234"/>
                    <a:pt x="104319" y="537"/>
                  </a:cubicBezTo>
                  <a:cubicBezTo>
                    <a:pt x="99850" y="1418"/>
                    <a:pt x="95903" y="3244"/>
                    <a:pt x="92869" y="5789"/>
                  </a:cubicBezTo>
                  <a:cubicBezTo>
                    <a:pt x="89379" y="8692"/>
                    <a:pt x="87030" y="12737"/>
                    <a:pt x="86443" y="16814"/>
                  </a:cubicBezTo>
                  <a:cubicBezTo>
                    <a:pt x="85823" y="21185"/>
                    <a:pt x="87193" y="25622"/>
                    <a:pt x="90064" y="28623"/>
                  </a:cubicBezTo>
                  <a:cubicBezTo>
                    <a:pt x="88726" y="30286"/>
                    <a:pt x="87976" y="32309"/>
                    <a:pt x="88009" y="34233"/>
                  </a:cubicBezTo>
                  <a:cubicBezTo>
                    <a:pt x="85464" y="35212"/>
                    <a:pt x="83083" y="36354"/>
                    <a:pt x="80865" y="37626"/>
                  </a:cubicBezTo>
                  <a:cubicBezTo>
                    <a:pt x="71699" y="36027"/>
                    <a:pt x="63185" y="31526"/>
                    <a:pt x="56791" y="27774"/>
                  </a:cubicBezTo>
                  <a:cubicBezTo>
                    <a:pt x="54312" y="26307"/>
                    <a:pt x="51801" y="24741"/>
                    <a:pt x="49387" y="23240"/>
                  </a:cubicBezTo>
                  <a:cubicBezTo>
                    <a:pt x="44331" y="20109"/>
                    <a:pt x="39111" y="16879"/>
                    <a:pt x="33664" y="14205"/>
                  </a:cubicBezTo>
                  <a:cubicBezTo>
                    <a:pt x="24964" y="9928"/>
                    <a:pt x="17091" y="7839"/>
                    <a:pt x="9634" y="7839"/>
                  </a:cubicBezTo>
                  <a:cubicBezTo>
                    <a:pt x="8843" y="7839"/>
                    <a:pt x="8057" y="7862"/>
                    <a:pt x="7274" y="7909"/>
                  </a:cubicBezTo>
                  <a:cubicBezTo>
                    <a:pt x="5350" y="8007"/>
                    <a:pt x="2969" y="8398"/>
                    <a:pt x="1468" y="10225"/>
                  </a:cubicBezTo>
                  <a:cubicBezTo>
                    <a:pt x="196" y="11823"/>
                    <a:pt x="0" y="14205"/>
                    <a:pt x="946" y="16358"/>
                  </a:cubicBezTo>
                  <a:cubicBezTo>
                    <a:pt x="1696" y="18086"/>
                    <a:pt x="3034" y="19424"/>
                    <a:pt x="4371" y="20598"/>
                  </a:cubicBezTo>
                  <a:cubicBezTo>
                    <a:pt x="7438" y="23371"/>
                    <a:pt x="10765" y="25752"/>
                    <a:pt x="14288" y="27872"/>
                  </a:cubicBezTo>
                  <a:cubicBezTo>
                    <a:pt x="11221" y="28362"/>
                    <a:pt x="8775" y="29438"/>
                    <a:pt x="6850" y="31069"/>
                  </a:cubicBezTo>
                  <a:cubicBezTo>
                    <a:pt x="3817" y="33646"/>
                    <a:pt x="2055" y="38604"/>
                    <a:pt x="4371" y="42421"/>
                  </a:cubicBezTo>
                  <a:cubicBezTo>
                    <a:pt x="6035" y="45194"/>
                    <a:pt x="9134" y="46400"/>
                    <a:pt x="12200" y="47281"/>
                  </a:cubicBezTo>
                  <a:cubicBezTo>
                    <a:pt x="12983" y="47510"/>
                    <a:pt x="13766" y="47738"/>
                    <a:pt x="14549" y="47934"/>
                  </a:cubicBezTo>
                  <a:cubicBezTo>
                    <a:pt x="12037" y="49304"/>
                    <a:pt x="9427" y="50935"/>
                    <a:pt x="7535" y="53348"/>
                  </a:cubicBezTo>
                  <a:cubicBezTo>
                    <a:pt x="4339" y="57459"/>
                    <a:pt x="4795" y="62058"/>
                    <a:pt x="6557" y="64570"/>
                  </a:cubicBezTo>
                  <a:cubicBezTo>
                    <a:pt x="7862" y="66429"/>
                    <a:pt x="10047" y="67701"/>
                    <a:pt x="12657" y="68125"/>
                  </a:cubicBezTo>
                  <a:cubicBezTo>
                    <a:pt x="13440" y="68256"/>
                    <a:pt x="14255" y="68321"/>
                    <a:pt x="15038" y="68321"/>
                  </a:cubicBezTo>
                  <a:cubicBezTo>
                    <a:pt x="16473" y="68321"/>
                    <a:pt x="17876" y="68125"/>
                    <a:pt x="19213" y="67930"/>
                  </a:cubicBezTo>
                  <a:cubicBezTo>
                    <a:pt x="20192" y="67766"/>
                    <a:pt x="21138" y="67603"/>
                    <a:pt x="22084" y="67408"/>
                  </a:cubicBezTo>
                  <a:lnTo>
                    <a:pt x="22084" y="67408"/>
                  </a:lnTo>
                  <a:cubicBezTo>
                    <a:pt x="20192" y="69658"/>
                    <a:pt x="18626" y="72235"/>
                    <a:pt x="17582" y="74975"/>
                  </a:cubicBezTo>
                  <a:cubicBezTo>
                    <a:pt x="17191" y="76019"/>
                    <a:pt x="16734" y="77422"/>
                    <a:pt x="16767" y="78890"/>
                  </a:cubicBezTo>
                  <a:cubicBezTo>
                    <a:pt x="16799" y="80586"/>
                    <a:pt x="17484" y="82119"/>
                    <a:pt x="18659" y="83033"/>
                  </a:cubicBezTo>
                  <a:cubicBezTo>
                    <a:pt x="19376" y="83587"/>
                    <a:pt x="20388" y="84076"/>
                    <a:pt x="21790" y="84076"/>
                  </a:cubicBezTo>
                  <a:cubicBezTo>
                    <a:pt x="22997" y="84076"/>
                    <a:pt x="24530" y="83718"/>
                    <a:pt x="26390" y="82772"/>
                  </a:cubicBezTo>
                  <a:cubicBezTo>
                    <a:pt x="26977" y="82445"/>
                    <a:pt x="27597" y="82119"/>
                    <a:pt x="28216" y="81760"/>
                  </a:cubicBezTo>
                  <a:lnTo>
                    <a:pt x="28216" y="81760"/>
                  </a:lnTo>
                  <a:cubicBezTo>
                    <a:pt x="28021" y="82413"/>
                    <a:pt x="27890" y="83033"/>
                    <a:pt x="27825" y="83685"/>
                  </a:cubicBezTo>
                  <a:cubicBezTo>
                    <a:pt x="27564" y="85936"/>
                    <a:pt x="28151" y="88121"/>
                    <a:pt x="29423" y="89687"/>
                  </a:cubicBezTo>
                  <a:cubicBezTo>
                    <a:pt x="30937" y="91537"/>
                    <a:pt x="33179" y="92306"/>
                    <a:pt x="35426" y="92306"/>
                  </a:cubicBezTo>
                  <a:cubicBezTo>
                    <a:pt x="37100" y="92306"/>
                    <a:pt x="38776" y="91879"/>
                    <a:pt x="40155" y="91155"/>
                  </a:cubicBezTo>
                  <a:cubicBezTo>
                    <a:pt x="41982" y="90176"/>
                    <a:pt x="43450" y="88839"/>
                    <a:pt x="44722" y="87404"/>
                  </a:cubicBezTo>
                  <a:cubicBezTo>
                    <a:pt x="45146" y="89622"/>
                    <a:pt x="46288" y="91709"/>
                    <a:pt x="48049" y="93177"/>
                  </a:cubicBezTo>
                  <a:cubicBezTo>
                    <a:pt x="49843" y="94710"/>
                    <a:pt x="52192" y="95493"/>
                    <a:pt x="54508" y="95493"/>
                  </a:cubicBezTo>
                  <a:cubicBezTo>
                    <a:pt x="55454" y="95493"/>
                    <a:pt x="56367" y="95363"/>
                    <a:pt x="57281" y="95102"/>
                  </a:cubicBezTo>
                  <a:cubicBezTo>
                    <a:pt x="57379" y="96602"/>
                    <a:pt x="57476" y="98136"/>
                    <a:pt x="57542" y="99636"/>
                  </a:cubicBezTo>
                  <a:cubicBezTo>
                    <a:pt x="58161" y="113532"/>
                    <a:pt x="55291" y="120023"/>
                    <a:pt x="53105" y="123710"/>
                  </a:cubicBezTo>
                  <a:cubicBezTo>
                    <a:pt x="51996" y="125504"/>
                    <a:pt x="50724" y="127167"/>
                    <a:pt x="49354" y="128929"/>
                  </a:cubicBezTo>
                  <a:cubicBezTo>
                    <a:pt x="48114" y="130494"/>
                    <a:pt x="46842" y="132125"/>
                    <a:pt x="45733" y="133887"/>
                  </a:cubicBezTo>
                  <a:cubicBezTo>
                    <a:pt x="42830" y="138486"/>
                    <a:pt x="41917" y="143151"/>
                    <a:pt x="43189" y="147033"/>
                  </a:cubicBezTo>
                  <a:cubicBezTo>
                    <a:pt x="45440" y="153948"/>
                    <a:pt x="53366" y="156460"/>
                    <a:pt x="60021" y="157895"/>
                  </a:cubicBezTo>
                  <a:cubicBezTo>
                    <a:pt x="75646" y="161255"/>
                    <a:pt x="92706" y="164158"/>
                    <a:pt x="109733" y="164158"/>
                  </a:cubicBezTo>
                  <a:cubicBezTo>
                    <a:pt x="122781" y="164158"/>
                    <a:pt x="135764" y="162462"/>
                    <a:pt x="148127" y="157895"/>
                  </a:cubicBezTo>
                  <a:cubicBezTo>
                    <a:pt x="151878" y="156525"/>
                    <a:pt x="156641" y="154470"/>
                    <a:pt x="160262" y="150914"/>
                  </a:cubicBezTo>
                  <a:cubicBezTo>
                    <a:pt x="164143" y="147131"/>
                    <a:pt x="166035" y="142107"/>
                    <a:pt x="165252" y="137508"/>
                  </a:cubicBezTo>
                  <a:cubicBezTo>
                    <a:pt x="164535" y="133169"/>
                    <a:pt x="161697" y="129875"/>
                    <a:pt x="158957" y="126678"/>
                  </a:cubicBezTo>
                  <a:cubicBezTo>
                    <a:pt x="157326" y="124819"/>
                    <a:pt x="155662" y="122861"/>
                    <a:pt x="154520" y="120774"/>
                  </a:cubicBezTo>
                  <a:cubicBezTo>
                    <a:pt x="151258" y="114837"/>
                    <a:pt x="152041" y="107530"/>
                    <a:pt x="152759" y="100484"/>
                  </a:cubicBezTo>
                  <a:cubicBezTo>
                    <a:pt x="152922" y="98886"/>
                    <a:pt x="153118" y="97255"/>
                    <a:pt x="153216" y="95624"/>
                  </a:cubicBezTo>
                  <a:cubicBezTo>
                    <a:pt x="153803" y="95754"/>
                    <a:pt x="154423" y="95820"/>
                    <a:pt x="155010" y="95820"/>
                  </a:cubicBezTo>
                  <a:cubicBezTo>
                    <a:pt x="157163" y="95820"/>
                    <a:pt x="159348" y="94939"/>
                    <a:pt x="161436" y="93177"/>
                  </a:cubicBezTo>
                  <a:cubicBezTo>
                    <a:pt x="163197" y="91709"/>
                    <a:pt x="164339" y="89622"/>
                    <a:pt x="164763" y="87404"/>
                  </a:cubicBezTo>
                  <a:cubicBezTo>
                    <a:pt x="166035" y="88839"/>
                    <a:pt x="167503" y="90176"/>
                    <a:pt x="169297" y="91155"/>
                  </a:cubicBezTo>
                  <a:cubicBezTo>
                    <a:pt x="170690" y="91879"/>
                    <a:pt x="172375" y="92306"/>
                    <a:pt x="174053" y="92306"/>
                  </a:cubicBezTo>
                  <a:cubicBezTo>
                    <a:pt x="176306" y="92306"/>
                    <a:pt x="178548" y="91537"/>
                    <a:pt x="180062" y="89687"/>
                  </a:cubicBezTo>
                  <a:cubicBezTo>
                    <a:pt x="181334" y="88121"/>
                    <a:pt x="181921" y="85936"/>
                    <a:pt x="181660" y="83685"/>
                  </a:cubicBezTo>
                  <a:cubicBezTo>
                    <a:pt x="181595" y="83033"/>
                    <a:pt x="181464" y="82413"/>
                    <a:pt x="181269" y="81760"/>
                  </a:cubicBezTo>
                  <a:lnTo>
                    <a:pt x="181269" y="81760"/>
                  </a:lnTo>
                  <a:cubicBezTo>
                    <a:pt x="181889" y="82119"/>
                    <a:pt x="182508" y="82445"/>
                    <a:pt x="183095" y="82772"/>
                  </a:cubicBezTo>
                  <a:cubicBezTo>
                    <a:pt x="184955" y="83718"/>
                    <a:pt x="186488" y="84076"/>
                    <a:pt x="187695" y="84076"/>
                  </a:cubicBezTo>
                  <a:cubicBezTo>
                    <a:pt x="189098" y="84076"/>
                    <a:pt x="190109" y="83587"/>
                    <a:pt x="190826" y="83033"/>
                  </a:cubicBezTo>
                  <a:cubicBezTo>
                    <a:pt x="192001" y="82119"/>
                    <a:pt x="192686" y="80586"/>
                    <a:pt x="192718" y="78890"/>
                  </a:cubicBezTo>
                  <a:cubicBezTo>
                    <a:pt x="192751" y="77422"/>
                    <a:pt x="192294" y="76019"/>
                    <a:pt x="191903" y="74975"/>
                  </a:cubicBezTo>
                  <a:cubicBezTo>
                    <a:pt x="190859" y="72235"/>
                    <a:pt x="189293" y="69658"/>
                    <a:pt x="187401" y="67408"/>
                  </a:cubicBezTo>
                  <a:lnTo>
                    <a:pt x="187401" y="67408"/>
                  </a:lnTo>
                  <a:cubicBezTo>
                    <a:pt x="188347" y="67603"/>
                    <a:pt x="189293" y="67766"/>
                    <a:pt x="190272" y="67930"/>
                  </a:cubicBezTo>
                  <a:cubicBezTo>
                    <a:pt x="191609" y="68125"/>
                    <a:pt x="193012" y="68321"/>
                    <a:pt x="194447" y="68321"/>
                  </a:cubicBezTo>
                  <a:cubicBezTo>
                    <a:pt x="195230" y="68321"/>
                    <a:pt x="196013" y="68256"/>
                    <a:pt x="196828" y="68125"/>
                  </a:cubicBezTo>
                  <a:cubicBezTo>
                    <a:pt x="199438" y="67701"/>
                    <a:pt x="201624" y="66429"/>
                    <a:pt x="202928" y="64570"/>
                  </a:cubicBezTo>
                  <a:cubicBezTo>
                    <a:pt x="204690" y="62058"/>
                    <a:pt x="205147" y="57459"/>
                    <a:pt x="201950" y="53348"/>
                  </a:cubicBezTo>
                  <a:cubicBezTo>
                    <a:pt x="200058" y="50935"/>
                    <a:pt x="197448" y="49304"/>
                    <a:pt x="194936" y="47934"/>
                  </a:cubicBezTo>
                  <a:cubicBezTo>
                    <a:pt x="195719" y="47738"/>
                    <a:pt x="196502" y="47510"/>
                    <a:pt x="197285" y="47281"/>
                  </a:cubicBezTo>
                  <a:cubicBezTo>
                    <a:pt x="200351" y="46400"/>
                    <a:pt x="203450" y="45194"/>
                    <a:pt x="205114" y="42421"/>
                  </a:cubicBezTo>
                  <a:cubicBezTo>
                    <a:pt x="207430" y="38604"/>
                    <a:pt x="205668" y="33646"/>
                    <a:pt x="202635" y="31069"/>
                  </a:cubicBezTo>
                  <a:cubicBezTo>
                    <a:pt x="200710" y="29438"/>
                    <a:pt x="198264" y="28362"/>
                    <a:pt x="195197" y="27872"/>
                  </a:cubicBezTo>
                  <a:cubicBezTo>
                    <a:pt x="198688" y="25752"/>
                    <a:pt x="202048" y="23371"/>
                    <a:pt x="205114" y="20598"/>
                  </a:cubicBezTo>
                  <a:cubicBezTo>
                    <a:pt x="206451" y="19424"/>
                    <a:pt x="207789" y="18086"/>
                    <a:pt x="208539" y="16358"/>
                  </a:cubicBezTo>
                  <a:cubicBezTo>
                    <a:pt x="209485" y="14205"/>
                    <a:pt x="209289" y="11823"/>
                    <a:pt x="208017" y="10225"/>
                  </a:cubicBezTo>
                  <a:cubicBezTo>
                    <a:pt x="206517" y="8398"/>
                    <a:pt x="204135" y="8007"/>
                    <a:pt x="202211" y="7909"/>
                  </a:cubicBezTo>
                  <a:cubicBezTo>
                    <a:pt x="201429" y="7862"/>
                    <a:pt x="200642" y="7839"/>
                    <a:pt x="199851" y="7839"/>
                  </a:cubicBezTo>
                  <a:cubicBezTo>
                    <a:pt x="192394" y="7839"/>
                    <a:pt x="184521" y="9928"/>
                    <a:pt x="175821" y="14205"/>
                  </a:cubicBezTo>
                  <a:cubicBezTo>
                    <a:pt x="170374" y="16879"/>
                    <a:pt x="165155" y="20109"/>
                    <a:pt x="160098" y="23240"/>
                  </a:cubicBezTo>
                  <a:cubicBezTo>
                    <a:pt x="157685" y="24741"/>
                    <a:pt x="155173" y="26307"/>
                    <a:pt x="152694" y="27774"/>
                  </a:cubicBezTo>
                  <a:cubicBezTo>
                    <a:pt x="145452" y="32048"/>
                    <a:pt x="136873" y="36582"/>
                    <a:pt x="128098" y="38082"/>
                  </a:cubicBezTo>
                  <a:cubicBezTo>
                    <a:pt x="127935" y="38115"/>
                    <a:pt x="127805" y="38180"/>
                    <a:pt x="127674" y="38245"/>
                  </a:cubicBezTo>
                  <a:cubicBezTo>
                    <a:pt x="126957" y="37691"/>
                    <a:pt x="126239" y="37136"/>
                    <a:pt x="125489" y="36614"/>
                  </a:cubicBezTo>
                  <a:cubicBezTo>
                    <a:pt x="124673" y="36027"/>
                    <a:pt x="123890" y="35473"/>
                    <a:pt x="123108" y="34983"/>
                  </a:cubicBezTo>
                  <a:cubicBezTo>
                    <a:pt x="124054" y="33059"/>
                    <a:pt x="123793" y="30580"/>
                    <a:pt x="122390" y="28590"/>
                  </a:cubicBezTo>
                  <a:cubicBezTo>
                    <a:pt x="122096" y="28199"/>
                    <a:pt x="121770" y="27840"/>
                    <a:pt x="121444" y="27514"/>
                  </a:cubicBezTo>
                  <a:cubicBezTo>
                    <a:pt x="121444" y="27481"/>
                    <a:pt x="121477" y="27481"/>
                    <a:pt x="121477" y="27481"/>
                  </a:cubicBezTo>
                  <a:cubicBezTo>
                    <a:pt x="124739" y="23762"/>
                    <a:pt x="126402" y="18739"/>
                    <a:pt x="125880" y="14009"/>
                  </a:cubicBezTo>
                  <a:cubicBezTo>
                    <a:pt x="125358" y="9018"/>
                    <a:pt x="122390" y="4451"/>
                    <a:pt x="118149" y="2070"/>
                  </a:cubicBezTo>
                  <a:cubicBezTo>
                    <a:pt x="115365" y="513"/>
                    <a:pt x="112303" y="1"/>
                    <a:pt x="1094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 name="Google Shape;951;p43"/>
            <p:cNvSpPr/>
            <p:nvPr/>
          </p:nvSpPr>
          <p:spPr>
            <a:xfrm>
              <a:off x="2531300" y="4232475"/>
              <a:ext cx="2528875" cy="494150"/>
            </a:xfrm>
            <a:custGeom>
              <a:avLst/>
              <a:gdLst/>
              <a:ahLst/>
              <a:cxnLst/>
              <a:rect l="l" t="t" r="r" b="b"/>
              <a:pathLst>
                <a:path w="101155" h="19766" extrusionOk="0">
                  <a:moveTo>
                    <a:pt x="56551" y="2841"/>
                  </a:moveTo>
                  <a:cubicBezTo>
                    <a:pt x="57860" y="2841"/>
                    <a:pt x="59168" y="2850"/>
                    <a:pt x="60477" y="2869"/>
                  </a:cubicBezTo>
                  <a:cubicBezTo>
                    <a:pt x="60347" y="3195"/>
                    <a:pt x="60347" y="3521"/>
                    <a:pt x="60445" y="3847"/>
                  </a:cubicBezTo>
                  <a:cubicBezTo>
                    <a:pt x="61325" y="6228"/>
                    <a:pt x="59858" y="8969"/>
                    <a:pt x="58031" y="10339"/>
                  </a:cubicBezTo>
                  <a:cubicBezTo>
                    <a:pt x="56171" y="11741"/>
                    <a:pt x="53529" y="12459"/>
                    <a:pt x="50169" y="12524"/>
                  </a:cubicBezTo>
                  <a:cubicBezTo>
                    <a:pt x="50050" y="12526"/>
                    <a:pt x="49932" y="12527"/>
                    <a:pt x="49816" y="12527"/>
                  </a:cubicBezTo>
                  <a:cubicBezTo>
                    <a:pt x="47596" y="12527"/>
                    <a:pt x="45782" y="12232"/>
                    <a:pt x="44233" y="11643"/>
                  </a:cubicBezTo>
                  <a:cubicBezTo>
                    <a:pt x="42308" y="10926"/>
                    <a:pt x="40775" y="9719"/>
                    <a:pt x="39894" y="8218"/>
                  </a:cubicBezTo>
                  <a:cubicBezTo>
                    <a:pt x="39013" y="6685"/>
                    <a:pt x="38883" y="4761"/>
                    <a:pt x="39535" y="3358"/>
                  </a:cubicBezTo>
                  <a:cubicBezTo>
                    <a:pt x="45207" y="3013"/>
                    <a:pt x="50879" y="2841"/>
                    <a:pt x="56551" y="2841"/>
                  </a:cubicBezTo>
                  <a:close/>
                  <a:moveTo>
                    <a:pt x="63152" y="2934"/>
                  </a:moveTo>
                  <a:cubicBezTo>
                    <a:pt x="66316" y="2999"/>
                    <a:pt x="69480" y="3097"/>
                    <a:pt x="72612" y="3260"/>
                  </a:cubicBezTo>
                  <a:cubicBezTo>
                    <a:pt x="78581" y="3586"/>
                    <a:pt x="85562" y="4141"/>
                    <a:pt x="92151" y="5739"/>
                  </a:cubicBezTo>
                  <a:cubicBezTo>
                    <a:pt x="93684" y="6131"/>
                    <a:pt x="95315" y="6587"/>
                    <a:pt x="96490" y="7435"/>
                  </a:cubicBezTo>
                  <a:cubicBezTo>
                    <a:pt x="97566" y="8153"/>
                    <a:pt x="98186" y="9132"/>
                    <a:pt x="98055" y="9947"/>
                  </a:cubicBezTo>
                  <a:cubicBezTo>
                    <a:pt x="97958" y="10697"/>
                    <a:pt x="97207" y="11513"/>
                    <a:pt x="96098" y="12100"/>
                  </a:cubicBezTo>
                  <a:cubicBezTo>
                    <a:pt x="94924" y="12687"/>
                    <a:pt x="93456" y="13013"/>
                    <a:pt x="91923" y="13340"/>
                  </a:cubicBezTo>
                  <a:cubicBezTo>
                    <a:pt x="80055" y="15729"/>
                    <a:pt x="67234" y="16931"/>
                    <a:pt x="53976" y="16931"/>
                  </a:cubicBezTo>
                  <a:cubicBezTo>
                    <a:pt x="45152" y="16931"/>
                    <a:pt x="36134" y="16398"/>
                    <a:pt x="27075" y="15329"/>
                  </a:cubicBezTo>
                  <a:cubicBezTo>
                    <a:pt x="20322" y="14514"/>
                    <a:pt x="13603" y="13307"/>
                    <a:pt x="7079" y="11741"/>
                  </a:cubicBezTo>
                  <a:cubicBezTo>
                    <a:pt x="4110" y="10991"/>
                    <a:pt x="3327" y="10175"/>
                    <a:pt x="3197" y="9621"/>
                  </a:cubicBezTo>
                  <a:cubicBezTo>
                    <a:pt x="3066" y="9099"/>
                    <a:pt x="3621" y="8316"/>
                    <a:pt x="4469" y="7859"/>
                  </a:cubicBezTo>
                  <a:cubicBezTo>
                    <a:pt x="5611" y="7207"/>
                    <a:pt x="7176" y="6946"/>
                    <a:pt x="8449" y="6750"/>
                  </a:cubicBezTo>
                  <a:cubicBezTo>
                    <a:pt x="17713" y="5250"/>
                    <a:pt x="27075" y="4173"/>
                    <a:pt x="36469" y="3521"/>
                  </a:cubicBezTo>
                  <a:lnTo>
                    <a:pt x="36469" y="3521"/>
                  </a:lnTo>
                  <a:cubicBezTo>
                    <a:pt x="36012" y="5511"/>
                    <a:pt x="36339" y="7762"/>
                    <a:pt x="37448" y="9654"/>
                  </a:cubicBezTo>
                  <a:cubicBezTo>
                    <a:pt x="38655" y="11709"/>
                    <a:pt x="40677" y="13372"/>
                    <a:pt x="43221" y="14318"/>
                  </a:cubicBezTo>
                  <a:cubicBezTo>
                    <a:pt x="45081" y="15036"/>
                    <a:pt x="47266" y="15362"/>
                    <a:pt x="49811" y="15362"/>
                  </a:cubicBezTo>
                  <a:lnTo>
                    <a:pt x="50202" y="15362"/>
                  </a:lnTo>
                  <a:cubicBezTo>
                    <a:pt x="54182" y="15329"/>
                    <a:pt x="57411" y="14383"/>
                    <a:pt x="59760" y="12622"/>
                  </a:cubicBezTo>
                  <a:cubicBezTo>
                    <a:pt x="62891" y="10241"/>
                    <a:pt x="64294" y="6196"/>
                    <a:pt x="63152" y="2934"/>
                  </a:cubicBezTo>
                  <a:close/>
                  <a:moveTo>
                    <a:pt x="56740" y="0"/>
                  </a:moveTo>
                  <a:cubicBezTo>
                    <a:pt x="40389" y="0"/>
                    <a:pt x="24043" y="1315"/>
                    <a:pt x="7992" y="3945"/>
                  </a:cubicBezTo>
                  <a:cubicBezTo>
                    <a:pt x="6165" y="4239"/>
                    <a:pt x="4534" y="4532"/>
                    <a:pt x="3099" y="5348"/>
                  </a:cubicBezTo>
                  <a:cubicBezTo>
                    <a:pt x="1077" y="6489"/>
                    <a:pt x="0" y="8447"/>
                    <a:pt x="424" y="10241"/>
                  </a:cubicBezTo>
                  <a:cubicBezTo>
                    <a:pt x="1011" y="12883"/>
                    <a:pt x="4110" y="13959"/>
                    <a:pt x="6426" y="14514"/>
                  </a:cubicBezTo>
                  <a:cubicBezTo>
                    <a:pt x="13048" y="16112"/>
                    <a:pt x="19898" y="17352"/>
                    <a:pt x="26748" y="18167"/>
                  </a:cubicBezTo>
                  <a:cubicBezTo>
                    <a:pt x="35915" y="19244"/>
                    <a:pt x="45015" y="19766"/>
                    <a:pt x="53953" y="19766"/>
                  </a:cubicBezTo>
                  <a:cubicBezTo>
                    <a:pt x="67393" y="19766"/>
                    <a:pt x="80441" y="18559"/>
                    <a:pt x="92477" y="16145"/>
                  </a:cubicBezTo>
                  <a:cubicBezTo>
                    <a:pt x="94206" y="15786"/>
                    <a:pt x="95902" y="15395"/>
                    <a:pt x="97436" y="14612"/>
                  </a:cubicBezTo>
                  <a:cubicBezTo>
                    <a:pt x="99393" y="13601"/>
                    <a:pt x="100632" y="12035"/>
                    <a:pt x="100893" y="10339"/>
                  </a:cubicBezTo>
                  <a:cubicBezTo>
                    <a:pt x="101154" y="8447"/>
                    <a:pt x="100110" y="6424"/>
                    <a:pt x="98121" y="5054"/>
                  </a:cubicBezTo>
                  <a:cubicBezTo>
                    <a:pt x="96555" y="3978"/>
                    <a:pt x="94630" y="3423"/>
                    <a:pt x="92836" y="2967"/>
                  </a:cubicBezTo>
                  <a:cubicBezTo>
                    <a:pt x="86019" y="1303"/>
                    <a:pt x="78875" y="748"/>
                    <a:pt x="72775" y="422"/>
                  </a:cubicBezTo>
                  <a:cubicBezTo>
                    <a:pt x="67436" y="141"/>
                    <a:pt x="62088" y="0"/>
                    <a:pt x="567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 name="Google Shape;952;p43"/>
            <p:cNvSpPr/>
            <p:nvPr/>
          </p:nvSpPr>
          <p:spPr>
            <a:xfrm>
              <a:off x="3422625" y="1971050"/>
              <a:ext cx="785350" cy="1119700"/>
            </a:xfrm>
            <a:custGeom>
              <a:avLst/>
              <a:gdLst/>
              <a:ahLst/>
              <a:cxnLst/>
              <a:rect l="l" t="t" r="r" b="b"/>
              <a:pathLst>
                <a:path w="31414" h="44788" extrusionOk="0">
                  <a:moveTo>
                    <a:pt x="19051" y="2838"/>
                  </a:moveTo>
                  <a:lnTo>
                    <a:pt x="19051" y="10700"/>
                  </a:lnTo>
                  <a:cubicBezTo>
                    <a:pt x="19051" y="11482"/>
                    <a:pt x="19703" y="12135"/>
                    <a:pt x="20486" y="12135"/>
                  </a:cubicBezTo>
                  <a:lnTo>
                    <a:pt x="28576" y="12135"/>
                  </a:lnTo>
                  <a:lnTo>
                    <a:pt x="28576" y="18822"/>
                  </a:lnTo>
                  <a:lnTo>
                    <a:pt x="20486" y="18822"/>
                  </a:lnTo>
                  <a:cubicBezTo>
                    <a:pt x="19703" y="18822"/>
                    <a:pt x="19051" y="19474"/>
                    <a:pt x="19051" y="20257"/>
                  </a:cubicBezTo>
                  <a:lnTo>
                    <a:pt x="19051" y="41949"/>
                  </a:lnTo>
                  <a:lnTo>
                    <a:pt x="12364" y="41949"/>
                  </a:lnTo>
                  <a:lnTo>
                    <a:pt x="12364" y="20257"/>
                  </a:lnTo>
                  <a:cubicBezTo>
                    <a:pt x="12364" y="19474"/>
                    <a:pt x="11711" y="18822"/>
                    <a:pt x="10928" y="18822"/>
                  </a:cubicBezTo>
                  <a:lnTo>
                    <a:pt x="2839" y="18822"/>
                  </a:lnTo>
                  <a:lnTo>
                    <a:pt x="2839" y="12135"/>
                  </a:lnTo>
                  <a:lnTo>
                    <a:pt x="10928" y="12135"/>
                  </a:lnTo>
                  <a:cubicBezTo>
                    <a:pt x="11711" y="12135"/>
                    <a:pt x="12364" y="11482"/>
                    <a:pt x="12364" y="10700"/>
                  </a:cubicBezTo>
                  <a:lnTo>
                    <a:pt x="12364" y="2838"/>
                  </a:lnTo>
                  <a:close/>
                  <a:moveTo>
                    <a:pt x="10928" y="0"/>
                  </a:moveTo>
                  <a:cubicBezTo>
                    <a:pt x="10145" y="0"/>
                    <a:pt x="9493" y="620"/>
                    <a:pt x="9493" y="1435"/>
                  </a:cubicBezTo>
                  <a:lnTo>
                    <a:pt x="9493" y="9264"/>
                  </a:lnTo>
                  <a:lnTo>
                    <a:pt x="1403" y="9264"/>
                  </a:lnTo>
                  <a:cubicBezTo>
                    <a:pt x="620" y="9264"/>
                    <a:pt x="1" y="9917"/>
                    <a:pt x="1" y="10700"/>
                  </a:cubicBezTo>
                  <a:lnTo>
                    <a:pt x="1" y="20257"/>
                  </a:lnTo>
                  <a:cubicBezTo>
                    <a:pt x="1" y="21040"/>
                    <a:pt x="620" y="21692"/>
                    <a:pt x="1403" y="21692"/>
                  </a:cubicBezTo>
                  <a:lnTo>
                    <a:pt x="9493" y="21692"/>
                  </a:lnTo>
                  <a:lnTo>
                    <a:pt x="9493" y="43352"/>
                  </a:lnTo>
                  <a:cubicBezTo>
                    <a:pt x="9493" y="44135"/>
                    <a:pt x="10145" y="44787"/>
                    <a:pt x="10928" y="44787"/>
                  </a:cubicBezTo>
                  <a:lnTo>
                    <a:pt x="20486" y="44787"/>
                  </a:lnTo>
                  <a:cubicBezTo>
                    <a:pt x="21269" y="44787"/>
                    <a:pt x="21921" y="44135"/>
                    <a:pt x="21921" y="43352"/>
                  </a:cubicBezTo>
                  <a:lnTo>
                    <a:pt x="21921" y="21692"/>
                  </a:lnTo>
                  <a:lnTo>
                    <a:pt x="30011" y="21692"/>
                  </a:lnTo>
                  <a:cubicBezTo>
                    <a:pt x="30794" y="21692"/>
                    <a:pt x="31414" y="21040"/>
                    <a:pt x="31414" y="20257"/>
                  </a:cubicBezTo>
                  <a:lnTo>
                    <a:pt x="31414" y="10700"/>
                  </a:lnTo>
                  <a:cubicBezTo>
                    <a:pt x="31414" y="9917"/>
                    <a:pt x="30794" y="9264"/>
                    <a:pt x="30011" y="9264"/>
                  </a:cubicBezTo>
                  <a:lnTo>
                    <a:pt x="21921" y="9264"/>
                  </a:lnTo>
                  <a:lnTo>
                    <a:pt x="21921" y="1435"/>
                  </a:lnTo>
                  <a:cubicBezTo>
                    <a:pt x="21921" y="620"/>
                    <a:pt x="21269" y="0"/>
                    <a:pt x="204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3" name="Google Shape;953;p43"/>
          <p:cNvGrpSpPr/>
          <p:nvPr/>
        </p:nvGrpSpPr>
        <p:grpSpPr>
          <a:xfrm>
            <a:off x="2396047" y="1932168"/>
            <a:ext cx="660384" cy="783413"/>
            <a:chOff x="2557514" y="1932168"/>
            <a:chExt cx="660384" cy="783413"/>
          </a:xfrm>
        </p:grpSpPr>
        <p:sp>
          <p:nvSpPr>
            <p:cNvPr id="954" name="Google Shape;954;p43"/>
            <p:cNvSpPr/>
            <p:nvPr/>
          </p:nvSpPr>
          <p:spPr>
            <a:xfrm>
              <a:off x="2557514" y="1932168"/>
              <a:ext cx="660384" cy="783413"/>
            </a:xfrm>
            <a:custGeom>
              <a:avLst/>
              <a:gdLst/>
              <a:ahLst/>
              <a:cxnLst/>
              <a:rect l="l" t="t" r="r" b="b"/>
              <a:pathLst>
                <a:path w="175985" h="208771" extrusionOk="0">
                  <a:moveTo>
                    <a:pt x="147279" y="6918"/>
                  </a:moveTo>
                  <a:cubicBezTo>
                    <a:pt x="147377" y="6918"/>
                    <a:pt x="147475" y="6918"/>
                    <a:pt x="147572" y="6951"/>
                  </a:cubicBezTo>
                  <a:cubicBezTo>
                    <a:pt x="149334" y="7375"/>
                    <a:pt x="151128" y="9071"/>
                    <a:pt x="151878" y="11518"/>
                  </a:cubicBezTo>
                  <a:cubicBezTo>
                    <a:pt x="151683" y="11648"/>
                    <a:pt x="151487" y="11844"/>
                    <a:pt x="151389" y="12072"/>
                  </a:cubicBezTo>
                  <a:cubicBezTo>
                    <a:pt x="149986" y="14878"/>
                    <a:pt x="148192" y="17455"/>
                    <a:pt x="146007" y="19705"/>
                  </a:cubicBezTo>
                  <a:cubicBezTo>
                    <a:pt x="145179" y="20562"/>
                    <a:pt x="144025" y="21494"/>
                    <a:pt x="143007" y="21494"/>
                  </a:cubicBezTo>
                  <a:cubicBezTo>
                    <a:pt x="142862" y="21494"/>
                    <a:pt x="142720" y="21475"/>
                    <a:pt x="142582" y="21434"/>
                  </a:cubicBezTo>
                  <a:cubicBezTo>
                    <a:pt x="141994" y="21239"/>
                    <a:pt x="141473" y="20586"/>
                    <a:pt x="141309" y="19771"/>
                  </a:cubicBezTo>
                  <a:cubicBezTo>
                    <a:pt x="141114" y="19020"/>
                    <a:pt x="141179" y="18107"/>
                    <a:pt x="141473" y="16802"/>
                  </a:cubicBezTo>
                  <a:cubicBezTo>
                    <a:pt x="142321" y="13279"/>
                    <a:pt x="144278" y="9952"/>
                    <a:pt x="146920" y="7440"/>
                  </a:cubicBezTo>
                  <a:cubicBezTo>
                    <a:pt x="147083" y="7277"/>
                    <a:pt x="147214" y="7114"/>
                    <a:pt x="147279" y="6918"/>
                  </a:cubicBezTo>
                  <a:close/>
                  <a:moveTo>
                    <a:pt x="164454" y="12962"/>
                  </a:moveTo>
                  <a:cubicBezTo>
                    <a:pt x="165931" y="12962"/>
                    <a:pt x="167345" y="13382"/>
                    <a:pt x="168384" y="14421"/>
                  </a:cubicBezTo>
                  <a:cubicBezTo>
                    <a:pt x="169526" y="15563"/>
                    <a:pt x="170048" y="17194"/>
                    <a:pt x="169982" y="19347"/>
                  </a:cubicBezTo>
                  <a:cubicBezTo>
                    <a:pt x="169689" y="19510"/>
                    <a:pt x="169460" y="19771"/>
                    <a:pt x="169363" y="20097"/>
                  </a:cubicBezTo>
                  <a:cubicBezTo>
                    <a:pt x="168645" y="22119"/>
                    <a:pt x="167895" y="24174"/>
                    <a:pt x="166720" y="25903"/>
                  </a:cubicBezTo>
                  <a:cubicBezTo>
                    <a:pt x="165513" y="27665"/>
                    <a:pt x="163882" y="28839"/>
                    <a:pt x="162251" y="29133"/>
                  </a:cubicBezTo>
                  <a:cubicBezTo>
                    <a:pt x="162018" y="29173"/>
                    <a:pt x="161783" y="29192"/>
                    <a:pt x="161549" y="29192"/>
                  </a:cubicBezTo>
                  <a:cubicBezTo>
                    <a:pt x="160076" y="29192"/>
                    <a:pt x="158643" y="28427"/>
                    <a:pt x="158109" y="27273"/>
                  </a:cubicBezTo>
                  <a:cubicBezTo>
                    <a:pt x="157717" y="26458"/>
                    <a:pt x="157685" y="25446"/>
                    <a:pt x="157913" y="23946"/>
                  </a:cubicBezTo>
                  <a:cubicBezTo>
                    <a:pt x="158533" y="20162"/>
                    <a:pt x="160229" y="16509"/>
                    <a:pt x="162773" y="13605"/>
                  </a:cubicBezTo>
                  <a:cubicBezTo>
                    <a:pt x="162904" y="13475"/>
                    <a:pt x="163002" y="13279"/>
                    <a:pt x="163034" y="13084"/>
                  </a:cubicBezTo>
                  <a:cubicBezTo>
                    <a:pt x="163507" y="13005"/>
                    <a:pt x="163984" y="12962"/>
                    <a:pt x="164454" y="12962"/>
                  </a:cubicBezTo>
                  <a:close/>
                  <a:moveTo>
                    <a:pt x="168808" y="33569"/>
                  </a:moveTo>
                  <a:cubicBezTo>
                    <a:pt x="170765" y="37027"/>
                    <a:pt x="171711" y="41300"/>
                    <a:pt x="171548" y="45867"/>
                  </a:cubicBezTo>
                  <a:cubicBezTo>
                    <a:pt x="171483" y="45932"/>
                    <a:pt x="171418" y="45997"/>
                    <a:pt x="171385" y="46062"/>
                  </a:cubicBezTo>
                  <a:lnTo>
                    <a:pt x="169428" y="48704"/>
                  </a:lnTo>
                  <a:cubicBezTo>
                    <a:pt x="168775" y="49585"/>
                    <a:pt x="168156" y="50401"/>
                    <a:pt x="167405" y="50596"/>
                  </a:cubicBezTo>
                  <a:cubicBezTo>
                    <a:pt x="167298" y="50627"/>
                    <a:pt x="167185" y="50642"/>
                    <a:pt x="167068" y="50642"/>
                  </a:cubicBezTo>
                  <a:cubicBezTo>
                    <a:pt x="166435" y="50642"/>
                    <a:pt x="165688" y="50213"/>
                    <a:pt x="165220" y="49553"/>
                  </a:cubicBezTo>
                  <a:cubicBezTo>
                    <a:pt x="164665" y="48770"/>
                    <a:pt x="164372" y="47693"/>
                    <a:pt x="164274" y="46160"/>
                  </a:cubicBezTo>
                  <a:cubicBezTo>
                    <a:pt x="164274" y="45801"/>
                    <a:pt x="164078" y="45475"/>
                    <a:pt x="163850" y="45214"/>
                  </a:cubicBezTo>
                  <a:cubicBezTo>
                    <a:pt x="165644" y="41398"/>
                    <a:pt x="167307" y="37483"/>
                    <a:pt x="168808" y="33569"/>
                  </a:cubicBezTo>
                  <a:close/>
                  <a:moveTo>
                    <a:pt x="132602" y="2849"/>
                  </a:moveTo>
                  <a:cubicBezTo>
                    <a:pt x="135546" y="2849"/>
                    <a:pt x="138501" y="4064"/>
                    <a:pt x="139711" y="6625"/>
                  </a:cubicBezTo>
                  <a:cubicBezTo>
                    <a:pt x="138047" y="7962"/>
                    <a:pt x="136743" y="9593"/>
                    <a:pt x="135340" y="11420"/>
                  </a:cubicBezTo>
                  <a:cubicBezTo>
                    <a:pt x="130871" y="17194"/>
                    <a:pt x="126533" y="23163"/>
                    <a:pt x="122292" y="28937"/>
                  </a:cubicBezTo>
                  <a:lnTo>
                    <a:pt x="122194" y="29133"/>
                  </a:lnTo>
                  <a:cubicBezTo>
                    <a:pt x="115670" y="38070"/>
                    <a:pt x="108787" y="47008"/>
                    <a:pt x="102133" y="55685"/>
                  </a:cubicBezTo>
                  <a:lnTo>
                    <a:pt x="100339" y="58001"/>
                  </a:lnTo>
                  <a:cubicBezTo>
                    <a:pt x="99752" y="57871"/>
                    <a:pt x="99165" y="57773"/>
                    <a:pt x="98577" y="57773"/>
                  </a:cubicBezTo>
                  <a:cubicBezTo>
                    <a:pt x="97436" y="57773"/>
                    <a:pt x="96359" y="58066"/>
                    <a:pt x="95413" y="58556"/>
                  </a:cubicBezTo>
                  <a:cubicBezTo>
                    <a:pt x="95381" y="55816"/>
                    <a:pt x="94011" y="52586"/>
                    <a:pt x="91042" y="51412"/>
                  </a:cubicBezTo>
                  <a:cubicBezTo>
                    <a:pt x="90252" y="51113"/>
                    <a:pt x="89462" y="50982"/>
                    <a:pt x="88681" y="50982"/>
                  </a:cubicBezTo>
                  <a:cubicBezTo>
                    <a:pt x="88269" y="50982"/>
                    <a:pt x="87859" y="51018"/>
                    <a:pt x="87454" y="51086"/>
                  </a:cubicBezTo>
                  <a:cubicBezTo>
                    <a:pt x="88433" y="49389"/>
                    <a:pt x="89346" y="47661"/>
                    <a:pt x="90161" y="45867"/>
                  </a:cubicBezTo>
                  <a:cubicBezTo>
                    <a:pt x="90422" y="45769"/>
                    <a:pt x="90618" y="45606"/>
                    <a:pt x="90781" y="45377"/>
                  </a:cubicBezTo>
                  <a:cubicBezTo>
                    <a:pt x="96979" y="36700"/>
                    <a:pt x="103699" y="29100"/>
                    <a:pt x="110842" y="21075"/>
                  </a:cubicBezTo>
                  <a:cubicBezTo>
                    <a:pt x="113485" y="18107"/>
                    <a:pt x="116192" y="15041"/>
                    <a:pt x="118867" y="11942"/>
                  </a:cubicBezTo>
                  <a:cubicBezTo>
                    <a:pt x="121998" y="8288"/>
                    <a:pt x="125163" y="4896"/>
                    <a:pt x="129175" y="3428"/>
                  </a:cubicBezTo>
                  <a:cubicBezTo>
                    <a:pt x="130240" y="3045"/>
                    <a:pt x="131420" y="2849"/>
                    <a:pt x="132602" y="2849"/>
                  </a:cubicBezTo>
                  <a:close/>
                  <a:moveTo>
                    <a:pt x="88673" y="53850"/>
                  </a:moveTo>
                  <a:cubicBezTo>
                    <a:pt x="89130" y="53850"/>
                    <a:pt x="89575" y="53922"/>
                    <a:pt x="89998" y="54087"/>
                  </a:cubicBezTo>
                  <a:cubicBezTo>
                    <a:pt x="91140" y="54543"/>
                    <a:pt x="91890" y="55620"/>
                    <a:pt x="92282" y="56794"/>
                  </a:cubicBezTo>
                  <a:cubicBezTo>
                    <a:pt x="91988" y="56859"/>
                    <a:pt x="91727" y="57023"/>
                    <a:pt x="91499" y="57251"/>
                  </a:cubicBezTo>
                  <a:cubicBezTo>
                    <a:pt x="90031" y="58947"/>
                    <a:pt x="88530" y="60709"/>
                    <a:pt x="86736" y="61948"/>
                  </a:cubicBezTo>
                  <a:cubicBezTo>
                    <a:pt x="85112" y="63069"/>
                    <a:pt x="83415" y="63660"/>
                    <a:pt x="81852" y="63660"/>
                  </a:cubicBezTo>
                  <a:cubicBezTo>
                    <a:pt x="81595" y="63660"/>
                    <a:pt x="81342" y="63644"/>
                    <a:pt x="81093" y="63612"/>
                  </a:cubicBezTo>
                  <a:cubicBezTo>
                    <a:pt x="79201" y="63351"/>
                    <a:pt x="77603" y="61981"/>
                    <a:pt x="77309" y="60382"/>
                  </a:cubicBezTo>
                  <a:cubicBezTo>
                    <a:pt x="77277" y="60317"/>
                    <a:pt x="77244" y="60219"/>
                    <a:pt x="77211" y="60121"/>
                  </a:cubicBezTo>
                  <a:cubicBezTo>
                    <a:pt x="79332" y="58490"/>
                    <a:pt x="81550" y="56990"/>
                    <a:pt x="83833" y="55620"/>
                  </a:cubicBezTo>
                  <a:cubicBezTo>
                    <a:pt x="85284" y="54755"/>
                    <a:pt x="87052" y="53850"/>
                    <a:pt x="88673" y="53850"/>
                  </a:cubicBezTo>
                  <a:close/>
                  <a:moveTo>
                    <a:pt x="98577" y="60643"/>
                  </a:moveTo>
                  <a:cubicBezTo>
                    <a:pt x="99165" y="60643"/>
                    <a:pt x="99719" y="60741"/>
                    <a:pt x="100274" y="61002"/>
                  </a:cubicBezTo>
                  <a:cubicBezTo>
                    <a:pt x="101742" y="61655"/>
                    <a:pt x="102720" y="63122"/>
                    <a:pt x="102720" y="64753"/>
                  </a:cubicBezTo>
                  <a:cubicBezTo>
                    <a:pt x="102720" y="67004"/>
                    <a:pt x="100959" y="68798"/>
                    <a:pt x="98741" y="68896"/>
                  </a:cubicBezTo>
                  <a:lnTo>
                    <a:pt x="98447" y="68896"/>
                  </a:lnTo>
                  <a:cubicBezTo>
                    <a:pt x="97240" y="68864"/>
                    <a:pt x="96131" y="68309"/>
                    <a:pt x="95381" y="67363"/>
                  </a:cubicBezTo>
                  <a:cubicBezTo>
                    <a:pt x="94761" y="66613"/>
                    <a:pt x="94435" y="65732"/>
                    <a:pt x="94435" y="64753"/>
                  </a:cubicBezTo>
                  <a:cubicBezTo>
                    <a:pt x="94435" y="62470"/>
                    <a:pt x="96294" y="60643"/>
                    <a:pt x="98577" y="60643"/>
                  </a:cubicBezTo>
                  <a:close/>
                  <a:moveTo>
                    <a:pt x="171124" y="60187"/>
                  </a:moveTo>
                  <a:cubicBezTo>
                    <a:pt x="172494" y="62959"/>
                    <a:pt x="172951" y="66417"/>
                    <a:pt x="172396" y="70038"/>
                  </a:cubicBezTo>
                  <a:cubicBezTo>
                    <a:pt x="172298" y="70658"/>
                    <a:pt x="172168" y="71277"/>
                    <a:pt x="172037" y="71897"/>
                  </a:cubicBezTo>
                  <a:cubicBezTo>
                    <a:pt x="172005" y="71930"/>
                    <a:pt x="171939" y="71930"/>
                    <a:pt x="171907" y="71962"/>
                  </a:cubicBezTo>
                  <a:cubicBezTo>
                    <a:pt x="171493" y="72219"/>
                    <a:pt x="170991" y="72345"/>
                    <a:pt x="170487" y="72345"/>
                  </a:cubicBezTo>
                  <a:cubicBezTo>
                    <a:pt x="169839" y="72345"/>
                    <a:pt x="169187" y="72138"/>
                    <a:pt x="168710" y="71734"/>
                  </a:cubicBezTo>
                  <a:cubicBezTo>
                    <a:pt x="167699" y="70886"/>
                    <a:pt x="167112" y="69190"/>
                    <a:pt x="167471" y="68309"/>
                  </a:cubicBezTo>
                  <a:cubicBezTo>
                    <a:pt x="167536" y="68179"/>
                    <a:pt x="167568" y="68048"/>
                    <a:pt x="167568" y="67885"/>
                  </a:cubicBezTo>
                  <a:cubicBezTo>
                    <a:pt x="167764" y="67559"/>
                    <a:pt x="167927" y="67233"/>
                    <a:pt x="168090" y="66906"/>
                  </a:cubicBezTo>
                  <a:cubicBezTo>
                    <a:pt x="169069" y="64917"/>
                    <a:pt x="170145" y="62633"/>
                    <a:pt x="171124" y="60187"/>
                  </a:cubicBezTo>
                  <a:close/>
                  <a:moveTo>
                    <a:pt x="98741" y="71734"/>
                  </a:moveTo>
                  <a:cubicBezTo>
                    <a:pt x="100959" y="71832"/>
                    <a:pt x="102720" y="73626"/>
                    <a:pt x="102720" y="75877"/>
                  </a:cubicBezTo>
                  <a:cubicBezTo>
                    <a:pt x="102720" y="78160"/>
                    <a:pt x="100861" y="79987"/>
                    <a:pt x="98577" y="79987"/>
                  </a:cubicBezTo>
                  <a:cubicBezTo>
                    <a:pt x="96294" y="79987"/>
                    <a:pt x="94435" y="78160"/>
                    <a:pt x="94435" y="75877"/>
                  </a:cubicBezTo>
                  <a:cubicBezTo>
                    <a:pt x="94435" y="73626"/>
                    <a:pt x="96196" y="71832"/>
                    <a:pt x="98447" y="71734"/>
                  </a:cubicBezTo>
                  <a:close/>
                  <a:moveTo>
                    <a:pt x="98577" y="83053"/>
                  </a:moveTo>
                  <a:cubicBezTo>
                    <a:pt x="100861" y="83053"/>
                    <a:pt x="102720" y="84913"/>
                    <a:pt x="102720" y="87196"/>
                  </a:cubicBezTo>
                  <a:cubicBezTo>
                    <a:pt x="102720" y="89414"/>
                    <a:pt x="100959" y="91241"/>
                    <a:pt x="98708" y="91306"/>
                  </a:cubicBezTo>
                  <a:cubicBezTo>
                    <a:pt x="98675" y="91306"/>
                    <a:pt x="98610" y="91306"/>
                    <a:pt x="98577" y="91339"/>
                  </a:cubicBezTo>
                  <a:cubicBezTo>
                    <a:pt x="98545" y="91306"/>
                    <a:pt x="98480" y="91306"/>
                    <a:pt x="98447" y="91306"/>
                  </a:cubicBezTo>
                  <a:cubicBezTo>
                    <a:pt x="96196" y="91241"/>
                    <a:pt x="94435" y="89414"/>
                    <a:pt x="94435" y="87196"/>
                  </a:cubicBezTo>
                  <a:cubicBezTo>
                    <a:pt x="94435" y="84913"/>
                    <a:pt x="96294" y="83053"/>
                    <a:pt x="98577" y="83053"/>
                  </a:cubicBezTo>
                  <a:close/>
                  <a:moveTo>
                    <a:pt x="98577" y="94144"/>
                  </a:moveTo>
                  <a:cubicBezTo>
                    <a:pt x="98610" y="94177"/>
                    <a:pt x="98675" y="94177"/>
                    <a:pt x="98708" y="94177"/>
                  </a:cubicBezTo>
                  <a:cubicBezTo>
                    <a:pt x="100959" y="94242"/>
                    <a:pt x="102720" y="96069"/>
                    <a:pt x="102720" y="98287"/>
                  </a:cubicBezTo>
                  <a:cubicBezTo>
                    <a:pt x="102720" y="100570"/>
                    <a:pt x="100861" y="102429"/>
                    <a:pt x="98577" y="102429"/>
                  </a:cubicBezTo>
                  <a:cubicBezTo>
                    <a:pt x="96294" y="102429"/>
                    <a:pt x="94435" y="100570"/>
                    <a:pt x="94435" y="98287"/>
                  </a:cubicBezTo>
                  <a:cubicBezTo>
                    <a:pt x="94435" y="96069"/>
                    <a:pt x="96196" y="94242"/>
                    <a:pt x="98447" y="94177"/>
                  </a:cubicBezTo>
                  <a:cubicBezTo>
                    <a:pt x="98480" y="94177"/>
                    <a:pt x="98545" y="94177"/>
                    <a:pt x="98577" y="94144"/>
                  </a:cubicBezTo>
                  <a:close/>
                  <a:moveTo>
                    <a:pt x="87775" y="21916"/>
                  </a:moveTo>
                  <a:cubicBezTo>
                    <a:pt x="88218" y="21916"/>
                    <a:pt x="88639" y="21983"/>
                    <a:pt x="89020" y="22119"/>
                  </a:cubicBezTo>
                  <a:cubicBezTo>
                    <a:pt x="90292" y="22609"/>
                    <a:pt x="91368" y="23979"/>
                    <a:pt x="91792" y="25675"/>
                  </a:cubicBezTo>
                  <a:cubicBezTo>
                    <a:pt x="92217" y="27436"/>
                    <a:pt x="91988" y="29361"/>
                    <a:pt x="91695" y="31155"/>
                  </a:cubicBezTo>
                  <a:cubicBezTo>
                    <a:pt x="90520" y="38462"/>
                    <a:pt x="87715" y="45606"/>
                    <a:pt x="83638" y="51771"/>
                  </a:cubicBezTo>
                  <a:cubicBezTo>
                    <a:pt x="83507" y="52032"/>
                    <a:pt x="83409" y="52293"/>
                    <a:pt x="83409" y="52586"/>
                  </a:cubicBezTo>
                  <a:cubicBezTo>
                    <a:pt x="83050" y="52782"/>
                    <a:pt x="82692" y="52978"/>
                    <a:pt x="82365" y="53173"/>
                  </a:cubicBezTo>
                  <a:cubicBezTo>
                    <a:pt x="70590" y="60187"/>
                    <a:pt x="60738" y="70821"/>
                    <a:pt x="54573" y="83053"/>
                  </a:cubicBezTo>
                  <a:cubicBezTo>
                    <a:pt x="52420" y="87359"/>
                    <a:pt x="50691" y="91893"/>
                    <a:pt x="48995" y="96297"/>
                  </a:cubicBezTo>
                  <a:cubicBezTo>
                    <a:pt x="47854" y="99233"/>
                    <a:pt x="46712" y="102266"/>
                    <a:pt x="45440" y="105169"/>
                  </a:cubicBezTo>
                  <a:cubicBezTo>
                    <a:pt x="44135" y="108138"/>
                    <a:pt x="42765" y="110813"/>
                    <a:pt x="41362" y="113161"/>
                  </a:cubicBezTo>
                  <a:cubicBezTo>
                    <a:pt x="39177" y="109704"/>
                    <a:pt x="36730" y="106474"/>
                    <a:pt x="33566" y="104778"/>
                  </a:cubicBezTo>
                  <a:cubicBezTo>
                    <a:pt x="36110" y="99918"/>
                    <a:pt x="37904" y="94698"/>
                    <a:pt x="39633" y="89610"/>
                  </a:cubicBezTo>
                  <a:cubicBezTo>
                    <a:pt x="40971" y="85663"/>
                    <a:pt x="42341" y="81585"/>
                    <a:pt x="44070" y="77801"/>
                  </a:cubicBezTo>
                  <a:cubicBezTo>
                    <a:pt x="48180" y="68766"/>
                    <a:pt x="54410" y="60774"/>
                    <a:pt x="60412" y="53043"/>
                  </a:cubicBezTo>
                  <a:lnTo>
                    <a:pt x="80669" y="27045"/>
                  </a:lnTo>
                  <a:cubicBezTo>
                    <a:pt x="81843" y="25544"/>
                    <a:pt x="83018" y="24011"/>
                    <a:pt x="84551" y="22967"/>
                  </a:cubicBezTo>
                  <a:cubicBezTo>
                    <a:pt x="85580" y="22282"/>
                    <a:pt x="86737" y="21916"/>
                    <a:pt x="87775" y="21916"/>
                  </a:cubicBezTo>
                  <a:close/>
                  <a:moveTo>
                    <a:pt x="98577" y="105496"/>
                  </a:moveTo>
                  <a:cubicBezTo>
                    <a:pt x="100861" y="105496"/>
                    <a:pt x="102720" y="107322"/>
                    <a:pt x="102720" y="109606"/>
                  </a:cubicBezTo>
                  <a:cubicBezTo>
                    <a:pt x="102720" y="111857"/>
                    <a:pt x="100959" y="113651"/>
                    <a:pt x="98708" y="113748"/>
                  </a:cubicBezTo>
                  <a:lnTo>
                    <a:pt x="98447" y="113748"/>
                  </a:lnTo>
                  <a:cubicBezTo>
                    <a:pt x="96196" y="113651"/>
                    <a:pt x="94435" y="111857"/>
                    <a:pt x="94435" y="109606"/>
                  </a:cubicBezTo>
                  <a:cubicBezTo>
                    <a:pt x="94435" y="107322"/>
                    <a:pt x="96294" y="105496"/>
                    <a:pt x="98577" y="105496"/>
                  </a:cubicBezTo>
                  <a:close/>
                  <a:moveTo>
                    <a:pt x="98708" y="116586"/>
                  </a:moveTo>
                  <a:cubicBezTo>
                    <a:pt x="100959" y="116684"/>
                    <a:pt x="102720" y="118478"/>
                    <a:pt x="102720" y="120729"/>
                  </a:cubicBezTo>
                  <a:cubicBezTo>
                    <a:pt x="102720" y="123013"/>
                    <a:pt x="100861" y="124839"/>
                    <a:pt x="98577" y="124839"/>
                  </a:cubicBezTo>
                  <a:cubicBezTo>
                    <a:pt x="96294" y="124839"/>
                    <a:pt x="94435" y="123013"/>
                    <a:pt x="94435" y="120729"/>
                  </a:cubicBezTo>
                  <a:cubicBezTo>
                    <a:pt x="94435" y="118478"/>
                    <a:pt x="96196" y="116684"/>
                    <a:pt x="98447" y="116586"/>
                  </a:cubicBezTo>
                  <a:close/>
                  <a:moveTo>
                    <a:pt x="98577" y="127905"/>
                  </a:moveTo>
                  <a:cubicBezTo>
                    <a:pt x="100861" y="127905"/>
                    <a:pt x="102720" y="129765"/>
                    <a:pt x="102720" y="132048"/>
                  </a:cubicBezTo>
                  <a:cubicBezTo>
                    <a:pt x="102720" y="134266"/>
                    <a:pt x="100959" y="136093"/>
                    <a:pt x="98708" y="136158"/>
                  </a:cubicBezTo>
                  <a:cubicBezTo>
                    <a:pt x="98675" y="136158"/>
                    <a:pt x="98610" y="136158"/>
                    <a:pt x="98577" y="136191"/>
                  </a:cubicBezTo>
                  <a:cubicBezTo>
                    <a:pt x="98545" y="136158"/>
                    <a:pt x="98480" y="136158"/>
                    <a:pt x="98447" y="136158"/>
                  </a:cubicBezTo>
                  <a:cubicBezTo>
                    <a:pt x="96196" y="136093"/>
                    <a:pt x="94435" y="134266"/>
                    <a:pt x="94435" y="132048"/>
                  </a:cubicBezTo>
                  <a:cubicBezTo>
                    <a:pt x="94435" y="129765"/>
                    <a:pt x="96294" y="127905"/>
                    <a:pt x="98577" y="127905"/>
                  </a:cubicBezTo>
                  <a:close/>
                  <a:moveTo>
                    <a:pt x="28576" y="106350"/>
                  </a:moveTo>
                  <a:cubicBezTo>
                    <a:pt x="28782" y="106350"/>
                    <a:pt x="28988" y="106359"/>
                    <a:pt x="29195" y="106376"/>
                  </a:cubicBezTo>
                  <a:cubicBezTo>
                    <a:pt x="33566" y="106735"/>
                    <a:pt x="36698" y="111008"/>
                    <a:pt x="39470" y="115543"/>
                  </a:cubicBezTo>
                  <a:cubicBezTo>
                    <a:pt x="39535" y="115640"/>
                    <a:pt x="39601" y="115738"/>
                    <a:pt x="39666" y="115804"/>
                  </a:cubicBezTo>
                  <a:cubicBezTo>
                    <a:pt x="37415" y="119098"/>
                    <a:pt x="34969" y="121740"/>
                    <a:pt x="32229" y="123828"/>
                  </a:cubicBezTo>
                  <a:cubicBezTo>
                    <a:pt x="31805" y="124154"/>
                    <a:pt x="31609" y="124676"/>
                    <a:pt x="31674" y="125198"/>
                  </a:cubicBezTo>
                  <a:cubicBezTo>
                    <a:pt x="30865" y="124572"/>
                    <a:pt x="29868" y="124092"/>
                    <a:pt x="28617" y="124092"/>
                  </a:cubicBezTo>
                  <a:cubicBezTo>
                    <a:pt x="28304" y="124092"/>
                    <a:pt x="27975" y="124122"/>
                    <a:pt x="27629" y="124187"/>
                  </a:cubicBezTo>
                  <a:cubicBezTo>
                    <a:pt x="25378" y="124611"/>
                    <a:pt x="23193" y="126014"/>
                    <a:pt x="21301" y="127286"/>
                  </a:cubicBezTo>
                  <a:cubicBezTo>
                    <a:pt x="20942" y="127514"/>
                    <a:pt x="20616" y="127742"/>
                    <a:pt x="20290" y="127938"/>
                  </a:cubicBezTo>
                  <a:cubicBezTo>
                    <a:pt x="15723" y="130809"/>
                    <a:pt x="11580" y="134299"/>
                    <a:pt x="7992" y="138311"/>
                  </a:cubicBezTo>
                  <a:cubicBezTo>
                    <a:pt x="7731" y="138605"/>
                    <a:pt x="7438" y="138931"/>
                    <a:pt x="7144" y="139290"/>
                  </a:cubicBezTo>
                  <a:cubicBezTo>
                    <a:pt x="4371" y="136974"/>
                    <a:pt x="2969" y="132929"/>
                    <a:pt x="3523" y="128819"/>
                  </a:cubicBezTo>
                  <a:cubicBezTo>
                    <a:pt x="4176" y="124089"/>
                    <a:pt x="7111" y="120272"/>
                    <a:pt x="9460" y="117924"/>
                  </a:cubicBezTo>
                  <a:cubicBezTo>
                    <a:pt x="12526" y="114792"/>
                    <a:pt x="16310" y="112346"/>
                    <a:pt x="19964" y="109932"/>
                  </a:cubicBezTo>
                  <a:cubicBezTo>
                    <a:pt x="22975" y="107985"/>
                    <a:pt x="25731" y="106350"/>
                    <a:pt x="28576" y="106350"/>
                  </a:cubicBezTo>
                  <a:close/>
                  <a:moveTo>
                    <a:pt x="98577" y="138996"/>
                  </a:moveTo>
                  <a:cubicBezTo>
                    <a:pt x="98610" y="138996"/>
                    <a:pt x="98675" y="139029"/>
                    <a:pt x="98708" y="139029"/>
                  </a:cubicBezTo>
                  <a:cubicBezTo>
                    <a:pt x="100959" y="139094"/>
                    <a:pt x="102720" y="140921"/>
                    <a:pt x="102720" y="143139"/>
                  </a:cubicBezTo>
                  <a:cubicBezTo>
                    <a:pt x="102720" y="145422"/>
                    <a:pt x="100861" y="147282"/>
                    <a:pt x="98577" y="147282"/>
                  </a:cubicBezTo>
                  <a:cubicBezTo>
                    <a:pt x="96294" y="147282"/>
                    <a:pt x="94435" y="145422"/>
                    <a:pt x="94435" y="143139"/>
                  </a:cubicBezTo>
                  <a:cubicBezTo>
                    <a:pt x="94435" y="140921"/>
                    <a:pt x="96196" y="139094"/>
                    <a:pt x="98447" y="139029"/>
                  </a:cubicBezTo>
                  <a:cubicBezTo>
                    <a:pt x="98480" y="139029"/>
                    <a:pt x="98545" y="138996"/>
                    <a:pt x="98577" y="138996"/>
                  </a:cubicBezTo>
                  <a:close/>
                  <a:moveTo>
                    <a:pt x="142549" y="8093"/>
                  </a:moveTo>
                  <a:lnTo>
                    <a:pt x="142549" y="8093"/>
                  </a:lnTo>
                  <a:cubicBezTo>
                    <a:pt x="140722" y="10474"/>
                    <a:pt x="139417" y="13247"/>
                    <a:pt x="138700" y="16150"/>
                  </a:cubicBezTo>
                  <a:cubicBezTo>
                    <a:pt x="138406" y="17324"/>
                    <a:pt x="138145" y="18857"/>
                    <a:pt x="138504" y="20423"/>
                  </a:cubicBezTo>
                  <a:cubicBezTo>
                    <a:pt x="138928" y="22250"/>
                    <a:pt x="140200" y="23685"/>
                    <a:pt x="141766" y="24142"/>
                  </a:cubicBezTo>
                  <a:cubicBezTo>
                    <a:pt x="142190" y="24272"/>
                    <a:pt x="142614" y="24337"/>
                    <a:pt x="143038" y="24337"/>
                  </a:cubicBezTo>
                  <a:cubicBezTo>
                    <a:pt x="144637" y="24337"/>
                    <a:pt x="146333" y="23457"/>
                    <a:pt x="148029" y="21695"/>
                  </a:cubicBezTo>
                  <a:cubicBezTo>
                    <a:pt x="149497" y="20195"/>
                    <a:pt x="150769" y="18596"/>
                    <a:pt x="151911" y="16867"/>
                  </a:cubicBezTo>
                  <a:lnTo>
                    <a:pt x="151911" y="16867"/>
                  </a:lnTo>
                  <a:cubicBezTo>
                    <a:pt x="151356" y="19249"/>
                    <a:pt x="150215" y="21565"/>
                    <a:pt x="148975" y="23913"/>
                  </a:cubicBezTo>
                  <a:cubicBezTo>
                    <a:pt x="139352" y="42115"/>
                    <a:pt x="127087" y="59208"/>
                    <a:pt x="115214" y="75714"/>
                  </a:cubicBezTo>
                  <a:cubicBezTo>
                    <a:pt x="114757" y="76366"/>
                    <a:pt x="114920" y="77247"/>
                    <a:pt x="115572" y="77704"/>
                  </a:cubicBezTo>
                  <a:cubicBezTo>
                    <a:pt x="115801" y="77899"/>
                    <a:pt x="116094" y="77997"/>
                    <a:pt x="116388" y="77997"/>
                  </a:cubicBezTo>
                  <a:cubicBezTo>
                    <a:pt x="116845" y="77997"/>
                    <a:pt x="117269" y="77769"/>
                    <a:pt x="117562" y="77377"/>
                  </a:cubicBezTo>
                  <a:cubicBezTo>
                    <a:pt x="129468" y="60806"/>
                    <a:pt x="141799" y="43616"/>
                    <a:pt x="151519" y="25251"/>
                  </a:cubicBezTo>
                  <a:cubicBezTo>
                    <a:pt x="152009" y="24272"/>
                    <a:pt x="152531" y="23261"/>
                    <a:pt x="153020" y="22250"/>
                  </a:cubicBezTo>
                  <a:cubicBezTo>
                    <a:pt x="153150" y="22119"/>
                    <a:pt x="153314" y="21989"/>
                    <a:pt x="153411" y="21826"/>
                  </a:cubicBezTo>
                  <a:cubicBezTo>
                    <a:pt x="154586" y="19999"/>
                    <a:pt x="155891" y="18042"/>
                    <a:pt x="157456" y="16411"/>
                  </a:cubicBezTo>
                  <a:lnTo>
                    <a:pt x="157456" y="16411"/>
                  </a:lnTo>
                  <a:cubicBezTo>
                    <a:pt x="156315" y="18629"/>
                    <a:pt x="155499" y="21043"/>
                    <a:pt x="155108" y="23489"/>
                  </a:cubicBezTo>
                  <a:cubicBezTo>
                    <a:pt x="154879" y="24892"/>
                    <a:pt x="154716" y="26751"/>
                    <a:pt x="155499" y="28448"/>
                  </a:cubicBezTo>
                  <a:cubicBezTo>
                    <a:pt x="156510" y="30666"/>
                    <a:pt x="158892" y="32036"/>
                    <a:pt x="161501" y="32036"/>
                  </a:cubicBezTo>
                  <a:cubicBezTo>
                    <a:pt x="161893" y="32036"/>
                    <a:pt x="162317" y="32003"/>
                    <a:pt x="162741" y="31938"/>
                  </a:cubicBezTo>
                  <a:cubicBezTo>
                    <a:pt x="164372" y="31644"/>
                    <a:pt x="165872" y="30861"/>
                    <a:pt x="167210" y="29654"/>
                  </a:cubicBezTo>
                  <a:lnTo>
                    <a:pt x="167210" y="29654"/>
                  </a:lnTo>
                  <a:cubicBezTo>
                    <a:pt x="159348" y="51347"/>
                    <a:pt x="147018" y="71636"/>
                    <a:pt x="131360" y="88566"/>
                  </a:cubicBezTo>
                  <a:cubicBezTo>
                    <a:pt x="130838" y="89153"/>
                    <a:pt x="130871" y="90066"/>
                    <a:pt x="131458" y="90588"/>
                  </a:cubicBezTo>
                  <a:cubicBezTo>
                    <a:pt x="131719" y="90849"/>
                    <a:pt x="132078" y="90980"/>
                    <a:pt x="132437" y="90980"/>
                  </a:cubicBezTo>
                  <a:cubicBezTo>
                    <a:pt x="132796" y="90980"/>
                    <a:pt x="133187" y="90817"/>
                    <a:pt x="133481" y="90491"/>
                  </a:cubicBezTo>
                  <a:cubicBezTo>
                    <a:pt x="144800" y="78225"/>
                    <a:pt x="154423" y="64232"/>
                    <a:pt x="161925" y="49194"/>
                  </a:cubicBezTo>
                  <a:cubicBezTo>
                    <a:pt x="162121" y="49879"/>
                    <a:pt x="162447" y="50564"/>
                    <a:pt x="162871" y="51184"/>
                  </a:cubicBezTo>
                  <a:cubicBezTo>
                    <a:pt x="163882" y="52619"/>
                    <a:pt x="165513" y="53500"/>
                    <a:pt x="167079" y="53500"/>
                  </a:cubicBezTo>
                  <a:cubicBezTo>
                    <a:pt x="167438" y="53500"/>
                    <a:pt x="167797" y="53434"/>
                    <a:pt x="168156" y="53369"/>
                  </a:cubicBezTo>
                  <a:cubicBezTo>
                    <a:pt x="169297" y="53043"/>
                    <a:pt x="170145" y="52325"/>
                    <a:pt x="170830" y="51542"/>
                  </a:cubicBezTo>
                  <a:lnTo>
                    <a:pt x="170830" y="51542"/>
                  </a:lnTo>
                  <a:cubicBezTo>
                    <a:pt x="169689" y="56859"/>
                    <a:pt x="167471" y="61785"/>
                    <a:pt x="165546" y="65634"/>
                  </a:cubicBezTo>
                  <a:cubicBezTo>
                    <a:pt x="159185" y="78323"/>
                    <a:pt x="150834" y="89871"/>
                    <a:pt x="140755" y="99885"/>
                  </a:cubicBezTo>
                  <a:cubicBezTo>
                    <a:pt x="140168" y="100440"/>
                    <a:pt x="140168" y="101353"/>
                    <a:pt x="140722" y="101907"/>
                  </a:cubicBezTo>
                  <a:cubicBezTo>
                    <a:pt x="141016" y="102201"/>
                    <a:pt x="141375" y="102332"/>
                    <a:pt x="141733" y="102332"/>
                  </a:cubicBezTo>
                  <a:cubicBezTo>
                    <a:pt x="142125" y="102332"/>
                    <a:pt x="142484" y="102201"/>
                    <a:pt x="142745" y="101907"/>
                  </a:cubicBezTo>
                  <a:cubicBezTo>
                    <a:pt x="151683" y="93035"/>
                    <a:pt x="159283" y="83021"/>
                    <a:pt x="165383" y="72028"/>
                  </a:cubicBezTo>
                  <a:cubicBezTo>
                    <a:pt x="165774" y="72778"/>
                    <a:pt x="166296" y="73430"/>
                    <a:pt x="166851" y="73920"/>
                  </a:cubicBezTo>
                  <a:cubicBezTo>
                    <a:pt x="167862" y="74768"/>
                    <a:pt x="169167" y="75192"/>
                    <a:pt x="170472" y="75192"/>
                  </a:cubicBezTo>
                  <a:cubicBezTo>
                    <a:pt x="170667" y="75192"/>
                    <a:pt x="170863" y="75192"/>
                    <a:pt x="171059" y="75159"/>
                  </a:cubicBezTo>
                  <a:lnTo>
                    <a:pt x="171059" y="75159"/>
                  </a:lnTo>
                  <a:cubicBezTo>
                    <a:pt x="170276" y="77443"/>
                    <a:pt x="169199" y="79759"/>
                    <a:pt x="167895" y="82303"/>
                  </a:cubicBezTo>
                  <a:cubicBezTo>
                    <a:pt x="154031" y="109671"/>
                    <a:pt x="131980" y="133418"/>
                    <a:pt x="105623" y="149435"/>
                  </a:cubicBezTo>
                  <a:cubicBezTo>
                    <a:pt x="105460" y="148815"/>
                    <a:pt x="104906" y="148358"/>
                    <a:pt x="104253" y="148358"/>
                  </a:cubicBezTo>
                  <a:lnTo>
                    <a:pt x="103209" y="148358"/>
                  </a:lnTo>
                  <a:cubicBezTo>
                    <a:pt x="104645" y="147086"/>
                    <a:pt x="105558" y="145227"/>
                    <a:pt x="105558" y="143139"/>
                  </a:cubicBezTo>
                  <a:cubicBezTo>
                    <a:pt x="105558" y="140888"/>
                    <a:pt x="104514" y="138866"/>
                    <a:pt x="102818" y="137594"/>
                  </a:cubicBezTo>
                  <a:cubicBezTo>
                    <a:pt x="104514" y="136321"/>
                    <a:pt x="105558" y="134299"/>
                    <a:pt x="105558" y="132048"/>
                  </a:cubicBezTo>
                  <a:cubicBezTo>
                    <a:pt x="105558" y="129700"/>
                    <a:pt x="104416" y="127645"/>
                    <a:pt x="102655" y="126372"/>
                  </a:cubicBezTo>
                  <a:cubicBezTo>
                    <a:pt x="104416" y="125100"/>
                    <a:pt x="105558" y="123045"/>
                    <a:pt x="105558" y="120729"/>
                  </a:cubicBezTo>
                  <a:cubicBezTo>
                    <a:pt x="105558" y="118446"/>
                    <a:pt x="104514" y="116423"/>
                    <a:pt x="102818" y="115151"/>
                  </a:cubicBezTo>
                  <a:cubicBezTo>
                    <a:pt x="104514" y="113879"/>
                    <a:pt x="105558" y="111889"/>
                    <a:pt x="105558" y="109606"/>
                  </a:cubicBezTo>
                  <a:cubicBezTo>
                    <a:pt x="105558" y="107290"/>
                    <a:pt x="104416" y="105235"/>
                    <a:pt x="102655" y="103963"/>
                  </a:cubicBezTo>
                  <a:cubicBezTo>
                    <a:pt x="104416" y="102690"/>
                    <a:pt x="105558" y="100635"/>
                    <a:pt x="105558" y="98287"/>
                  </a:cubicBezTo>
                  <a:cubicBezTo>
                    <a:pt x="105558" y="96036"/>
                    <a:pt x="104514" y="94013"/>
                    <a:pt x="102818" y="92741"/>
                  </a:cubicBezTo>
                  <a:cubicBezTo>
                    <a:pt x="104514" y="91469"/>
                    <a:pt x="105558" y="89447"/>
                    <a:pt x="105558" y="87196"/>
                  </a:cubicBezTo>
                  <a:cubicBezTo>
                    <a:pt x="105558" y="84847"/>
                    <a:pt x="104416" y="82792"/>
                    <a:pt x="102655" y="81520"/>
                  </a:cubicBezTo>
                  <a:cubicBezTo>
                    <a:pt x="104416" y="80248"/>
                    <a:pt x="105558" y="78193"/>
                    <a:pt x="105558" y="75877"/>
                  </a:cubicBezTo>
                  <a:cubicBezTo>
                    <a:pt x="105558" y="73593"/>
                    <a:pt x="104514" y="71604"/>
                    <a:pt x="102851" y="70331"/>
                  </a:cubicBezTo>
                  <a:cubicBezTo>
                    <a:pt x="104514" y="69027"/>
                    <a:pt x="105558" y="67037"/>
                    <a:pt x="105558" y="64753"/>
                  </a:cubicBezTo>
                  <a:cubicBezTo>
                    <a:pt x="105558" y="62601"/>
                    <a:pt x="104579" y="60611"/>
                    <a:pt x="102916" y="59306"/>
                  </a:cubicBezTo>
                  <a:lnTo>
                    <a:pt x="104384" y="57414"/>
                  </a:lnTo>
                  <a:cubicBezTo>
                    <a:pt x="111038" y="48737"/>
                    <a:pt x="117954" y="39799"/>
                    <a:pt x="124478" y="30796"/>
                  </a:cubicBezTo>
                  <a:lnTo>
                    <a:pt x="124608" y="30633"/>
                  </a:lnTo>
                  <a:cubicBezTo>
                    <a:pt x="128816" y="24859"/>
                    <a:pt x="133154" y="18890"/>
                    <a:pt x="137591" y="13149"/>
                  </a:cubicBezTo>
                  <a:cubicBezTo>
                    <a:pt x="139059" y="11257"/>
                    <a:pt x="140429" y="9561"/>
                    <a:pt x="142125" y="8354"/>
                  </a:cubicBezTo>
                  <a:cubicBezTo>
                    <a:pt x="142255" y="8256"/>
                    <a:pt x="142386" y="8158"/>
                    <a:pt x="142549" y="8093"/>
                  </a:cubicBezTo>
                  <a:close/>
                  <a:moveTo>
                    <a:pt x="92314" y="60676"/>
                  </a:moveTo>
                  <a:cubicBezTo>
                    <a:pt x="91988" y="62079"/>
                    <a:pt x="91368" y="63514"/>
                    <a:pt x="90716" y="64949"/>
                  </a:cubicBezTo>
                  <a:cubicBezTo>
                    <a:pt x="85073" y="77377"/>
                    <a:pt x="77831" y="89023"/>
                    <a:pt x="69187" y="99591"/>
                  </a:cubicBezTo>
                  <a:cubicBezTo>
                    <a:pt x="68698" y="100179"/>
                    <a:pt x="68795" y="101092"/>
                    <a:pt x="69383" y="101581"/>
                  </a:cubicBezTo>
                  <a:cubicBezTo>
                    <a:pt x="69656" y="101797"/>
                    <a:pt x="69987" y="101905"/>
                    <a:pt x="70313" y="101905"/>
                  </a:cubicBezTo>
                  <a:cubicBezTo>
                    <a:pt x="70726" y="101905"/>
                    <a:pt x="71132" y="101732"/>
                    <a:pt x="71405" y="101386"/>
                  </a:cubicBezTo>
                  <a:cubicBezTo>
                    <a:pt x="75548" y="96297"/>
                    <a:pt x="79234" y="90915"/>
                    <a:pt x="83050" y="85598"/>
                  </a:cubicBezTo>
                  <a:cubicBezTo>
                    <a:pt x="83279" y="85271"/>
                    <a:pt x="83507" y="84945"/>
                    <a:pt x="83735" y="84652"/>
                  </a:cubicBezTo>
                  <a:cubicBezTo>
                    <a:pt x="86378" y="80933"/>
                    <a:pt x="89183" y="77377"/>
                    <a:pt x="91923" y="73724"/>
                  </a:cubicBezTo>
                  <a:lnTo>
                    <a:pt x="91923" y="73724"/>
                  </a:lnTo>
                  <a:cubicBezTo>
                    <a:pt x="91695" y="74409"/>
                    <a:pt x="91597" y="75127"/>
                    <a:pt x="91597" y="75877"/>
                  </a:cubicBezTo>
                  <a:cubicBezTo>
                    <a:pt x="91597" y="78193"/>
                    <a:pt x="92738" y="80248"/>
                    <a:pt x="94500" y="81520"/>
                  </a:cubicBezTo>
                  <a:cubicBezTo>
                    <a:pt x="92738" y="82792"/>
                    <a:pt x="91597" y="84847"/>
                    <a:pt x="91597" y="87196"/>
                  </a:cubicBezTo>
                  <a:cubicBezTo>
                    <a:pt x="91597" y="89447"/>
                    <a:pt x="92641" y="91469"/>
                    <a:pt x="94337" y="92741"/>
                  </a:cubicBezTo>
                  <a:cubicBezTo>
                    <a:pt x="92641" y="94013"/>
                    <a:pt x="91597" y="96036"/>
                    <a:pt x="91597" y="98287"/>
                  </a:cubicBezTo>
                  <a:cubicBezTo>
                    <a:pt x="91597" y="100635"/>
                    <a:pt x="92738" y="102690"/>
                    <a:pt x="94500" y="103963"/>
                  </a:cubicBezTo>
                  <a:cubicBezTo>
                    <a:pt x="92738" y="105235"/>
                    <a:pt x="91597" y="107290"/>
                    <a:pt x="91597" y="109606"/>
                  </a:cubicBezTo>
                  <a:cubicBezTo>
                    <a:pt x="91597" y="111889"/>
                    <a:pt x="92641" y="113879"/>
                    <a:pt x="94337" y="115151"/>
                  </a:cubicBezTo>
                  <a:cubicBezTo>
                    <a:pt x="92641" y="116456"/>
                    <a:pt x="91597" y="118446"/>
                    <a:pt x="91597" y="120729"/>
                  </a:cubicBezTo>
                  <a:cubicBezTo>
                    <a:pt x="91597" y="123045"/>
                    <a:pt x="92738" y="125100"/>
                    <a:pt x="94500" y="126372"/>
                  </a:cubicBezTo>
                  <a:cubicBezTo>
                    <a:pt x="92738" y="127645"/>
                    <a:pt x="91597" y="129700"/>
                    <a:pt x="91597" y="132048"/>
                  </a:cubicBezTo>
                  <a:cubicBezTo>
                    <a:pt x="91597" y="134299"/>
                    <a:pt x="92641" y="136321"/>
                    <a:pt x="94337" y="137594"/>
                  </a:cubicBezTo>
                  <a:cubicBezTo>
                    <a:pt x="92641" y="138866"/>
                    <a:pt x="91597" y="140888"/>
                    <a:pt x="91597" y="143139"/>
                  </a:cubicBezTo>
                  <a:cubicBezTo>
                    <a:pt x="91597" y="145227"/>
                    <a:pt x="92510" y="147086"/>
                    <a:pt x="93945" y="148358"/>
                  </a:cubicBezTo>
                  <a:lnTo>
                    <a:pt x="93391" y="148358"/>
                  </a:lnTo>
                  <a:cubicBezTo>
                    <a:pt x="92608" y="148358"/>
                    <a:pt x="91956" y="148978"/>
                    <a:pt x="91956" y="149793"/>
                  </a:cubicBezTo>
                  <a:lnTo>
                    <a:pt x="91956" y="156905"/>
                  </a:lnTo>
                  <a:cubicBezTo>
                    <a:pt x="89770" y="158014"/>
                    <a:pt x="87552" y="159155"/>
                    <a:pt x="85399" y="160362"/>
                  </a:cubicBezTo>
                  <a:lnTo>
                    <a:pt x="81224" y="160362"/>
                  </a:lnTo>
                  <a:cubicBezTo>
                    <a:pt x="80441" y="160362"/>
                    <a:pt x="79788" y="161015"/>
                    <a:pt x="79788" y="161798"/>
                  </a:cubicBezTo>
                  <a:lnTo>
                    <a:pt x="79788" y="163787"/>
                  </a:lnTo>
                  <a:cubicBezTo>
                    <a:pt x="75744" y="166560"/>
                    <a:pt x="72645" y="169496"/>
                    <a:pt x="70296" y="172758"/>
                  </a:cubicBezTo>
                  <a:cubicBezTo>
                    <a:pt x="70166" y="172595"/>
                    <a:pt x="70035" y="172432"/>
                    <a:pt x="69937" y="172301"/>
                  </a:cubicBezTo>
                  <a:lnTo>
                    <a:pt x="56759" y="155926"/>
                  </a:lnTo>
                  <a:cubicBezTo>
                    <a:pt x="54214" y="152762"/>
                    <a:pt x="51637" y="149500"/>
                    <a:pt x="49158" y="146336"/>
                  </a:cubicBezTo>
                  <a:cubicBezTo>
                    <a:pt x="44102" y="139942"/>
                    <a:pt x="38916" y="133353"/>
                    <a:pt x="33566" y="127090"/>
                  </a:cubicBezTo>
                  <a:cubicBezTo>
                    <a:pt x="33403" y="126862"/>
                    <a:pt x="33175" y="126633"/>
                    <a:pt x="32979" y="126372"/>
                  </a:cubicBezTo>
                  <a:lnTo>
                    <a:pt x="32979" y="126372"/>
                  </a:lnTo>
                  <a:cubicBezTo>
                    <a:pt x="33011" y="126405"/>
                    <a:pt x="33044" y="126405"/>
                    <a:pt x="33109" y="126405"/>
                  </a:cubicBezTo>
                  <a:cubicBezTo>
                    <a:pt x="33403" y="126405"/>
                    <a:pt x="33696" y="126307"/>
                    <a:pt x="33957" y="126111"/>
                  </a:cubicBezTo>
                  <a:cubicBezTo>
                    <a:pt x="39535" y="121806"/>
                    <a:pt x="44037" y="115510"/>
                    <a:pt x="48049" y="106311"/>
                  </a:cubicBezTo>
                  <a:cubicBezTo>
                    <a:pt x="49354" y="103343"/>
                    <a:pt x="50528" y="100276"/>
                    <a:pt x="51670" y="97308"/>
                  </a:cubicBezTo>
                  <a:cubicBezTo>
                    <a:pt x="53301" y="93002"/>
                    <a:pt x="55030" y="88533"/>
                    <a:pt x="57118" y="84358"/>
                  </a:cubicBezTo>
                  <a:cubicBezTo>
                    <a:pt x="57835" y="82923"/>
                    <a:pt x="58618" y="81520"/>
                    <a:pt x="59434" y="80150"/>
                  </a:cubicBezTo>
                  <a:cubicBezTo>
                    <a:pt x="61228" y="80802"/>
                    <a:pt x="62826" y="81977"/>
                    <a:pt x="63935" y="83510"/>
                  </a:cubicBezTo>
                  <a:cubicBezTo>
                    <a:pt x="64229" y="83901"/>
                    <a:pt x="64653" y="84097"/>
                    <a:pt x="65109" y="84097"/>
                  </a:cubicBezTo>
                  <a:cubicBezTo>
                    <a:pt x="65403" y="84097"/>
                    <a:pt x="65697" y="83999"/>
                    <a:pt x="65958" y="83836"/>
                  </a:cubicBezTo>
                  <a:cubicBezTo>
                    <a:pt x="66577" y="83379"/>
                    <a:pt x="66708" y="82466"/>
                    <a:pt x="66251" y="81846"/>
                  </a:cubicBezTo>
                  <a:cubicBezTo>
                    <a:pt x="64914" y="79987"/>
                    <a:pt x="63054" y="78552"/>
                    <a:pt x="60967" y="77671"/>
                  </a:cubicBezTo>
                  <a:cubicBezTo>
                    <a:pt x="61489" y="76921"/>
                    <a:pt x="62011" y="76138"/>
                    <a:pt x="62532" y="75388"/>
                  </a:cubicBezTo>
                  <a:cubicBezTo>
                    <a:pt x="62924" y="75779"/>
                    <a:pt x="63315" y="76105"/>
                    <a:pt x="63707" y="76464"/>
                  </a:cubicBezTo>
                  <a:cubicBezTo>
                    <a:pt x="64457" y="77149"/>
                    <a:pt x="65240" y="77834"/>
                    <a:pt x="66055" y="78584"/>
                  </a:cubicBezTo>
                  <a:cubicBezTo>
                    <a:pt x="66316" y="78813"/>
                    <a:pt x="66675" y="78943"/>
                    <a:pt x="67001" y="78943"/>
                  </a:cubicBezTo>
                  <a:cubicBezTo>
                    <a:pt x="67393" y="78943"/>
                    <a:pt x="67784" y="78813"/>
                    <a:pt x="68045" y="78486"/>
                  </a:cubicBezTo>
                  <a:cubicBezTo>
                    <a:pt x="68600" y="77932"/>
                    <a:pt x="68567" y="77019"/>
                    <a:pt x="67980" y="76497"/>
                  </a:cubicBezTo>
                  <a:cubicBezTo>
                    <a:pt x="67164" y="75714"/>
                    <a:pt x="66382" y="75029"/>
                    <a:pt x="65631" y="74344"/>
                  </a:cubicBezTo>
                  <a:cubicBezTo>
                    <a:pt x="65175" y="73920"/>
                    <a:pt x="64718" y="73528"/>
                    <a:pt x="64229" y="73104"/>
                  </a:cubicBezTo>
                  <a:cubicBezTo>
                    <a:pt x="67360" y="69059"/>
                    <a:pt x="70916" y="65341"/>
                    <a:pt x="74830" y="62046"/>
                  </a:cubicBezTo>
                  <a:cubicBezTo>
                    <a:pt x="75744" y="64329"/>
                    <a:pt x="78027" y="66058"/>
                    <a:pt x="80702" y="66417"/>
                  </a:cubicBezTo>
                  <a:cubicBezTo>
                    <a:pt x="81093" y="66482"/>
                    <a:pt x="81485" y="66515"/>
                    <a:pt x="81876" y="66515"/>
                  </a:cubicBezTo>
                  <a:cubicBezTo>
                    <a:pt x="84029" y="66515"/>
                    <a:pt x="86280" y="65732"/>
                    <a:pt x="88367" y="64297"/>
                  </a:cubicBezTo>
                  <a:cubicBezTo>
                    <a:pt x="89868" y="63253"/>
                    <a:pt x="91140" y="61981"/>
                    <a:pt x="92314" y="60676"/>
                  </a:cubicBezTo>
                  <a:close/>
                  <a:moveTo>
                    <a:pt x="28608" y="126960"/>
                  </a:moveTo>
                  <a:cubicBezTo>
                    <a:pt x="29521" y="126960"/>
                    <a:pt x="30206" y="127547"/>
                    <a:pt x="31413" y="128917"/>
                  </a:cubicBezTo>
                  <a:cubicBezTo>
                    <a:pt x="36698" y="135180"/>
                    <a:pt x="41884" y="141736"/>
                    <a:pt x="46908" y="148097"/>
                  </a:cubicBezTo>
                  <a:cubicBezTo>
                    <a:pt x="49387" y="151261"/>
                    <a:pt x="51996" y="154523"/>
                    <a:pt x="54541" y="157720"/>
                  </a:cubicBezTo>
                  <a:lnTo>
                    <a:pt x="67686" y="174095"/>
                  </a:lnTo>
                  <a:cubicBezTo>
                    <a:pt x="68926" y="175596"/>
                    <a:pt x="70002" y="177064"/>
                    <a:pt x="69970" y="178564"/>
                  </a:cubicBezTo>
                  <a:cubicBezTo>
                    <a:pt x="69970" y="180554"/>
                    <a:pt x="68045" y="182250"/>
                    <a:pt x="66284" y="183685"/>
                  </a:cubicBezTo>
                  <a:lnTo>
                    <a:pt x="54802" y="192949"/>
                  </a:lnTo>
                  <a:cubicBezTo>
                    <a:pt x="52410" y="194857"/>
                    <a:pt x="50050" y="196603"/>
                    <a:pt x="47532" y="196603"/>
                  </a:cubicBezTo>
                  <a:cubicBezTo>
                    <a:pt x="47509" y="196603"/>
                    <a:pt x="47485" y="196603"/>
                    <a:pt x="47462" y="196603"/>
                  </a:cubicBezTo>
                  <a:cubicBezTo>
                    <a:pt x="45277" y="196570"/>
                    <a:pt x="43124" y="195200"/>
                    <a:pt x="41297" y="193895"/>
                  </a:cubicBezTo>
                  <a:cubicBezTo>
                    <a:pt x="27205" y="183914"/>
                    <a:pt x="15788" y="170442"/>
                    <a:pt x="8220" y="154915"/>
                  </a:cubicBezTo>
                  <a:cubicBezTo>
                    <a:pt x="7111" y="152599"/>
                    <a:pt x="5937" y="149924"/>
                    <a:pt x="6198" y="147347"/>
                  </a:cubicBezTo>
                  <a:cubicBezTo>
                    <a:pt x="6492" y="144607"/>
                    <a:pt x="8351" y="142193"/>
                    <a:pt x="10145" y="140203"/>
                  </a:cubicBezTo>
                  <a:cubicBezTo>
                    <a:pt x="13537" y="136419"/>
                    <a:pt x="17452" y="133092"/>
                    <a:pt x="21790" y="130352"/>
                  </a:cubicBezTo>
                  <a:cubicBezTo>
                    <a:pt x="22149" y="130124"/>
                    <a:pt x="22475" y="129895"/>
                    <a:pt x="22867" y="129667"/>
                  </a:cubicBezTo>
                  <a:cubicBezTo>
                    <a:pt x="24530" y="128558"/>
                    <a:pt x="26455" y="127318"/>
                    <a:pt x="28151" y="126992"/>
                  </a:cubicBezTo>
                  <a:cubicBezTo>
                    <a:pt x="28314" y="126960"/>
                    <a:pt x="28477" y="126960"/>
                    <a:pt x="28608" y="126960"/>
                  </a:cubicBezTo>
                  <a:close/>
                  <a:moveTo>
                    <a:pt x="102818" y="151196"/>
                  </a:moveTo>
                  <a:lnTo>
                    <a:pt x="102818" y="161798"/>
                  </a:lnTo>
                  <a:cubicBezTo>
                    <a:pt x="102818" y="162580"/>
                    <a:pt x="103438" y="163200"/>
                    <a:pt x="104253" y="163200"/>
                  </a:cubicBezTo>
                  <a:lnTo>
                    <a:pt x="114985" y="163200"/>
                  </a:lnTo>
                  <a:lnTo>
                    <a:pt x="114985" y="171225"/>
                  </a:lnTo>
                  <a:lnTo>
                    <a:pt x="104253" y="171225"/>
                  </a:lnTo>
                  <a:cubicBezTo>
                    <a:pt x="103438" y="171225"/>
                    <a:pt x="102818" y="171844"/>
                    <a:pt x="102818" y="172627"/>
                  </a:cubicBezTo>
                  <a:lnTo>
                    <a:pt x="102818" y="205932"/>
                  </a:lnTo>
                  <a:lnTo>
                    <a:pt x="94826" y="205932"/>
                  </a:lnTo>
                  <a:lnTo>
                    <a:pt x="94826" y="172627"/>
                  </a:lnTo>
                  <a:cubicBezTo>
                    <a:pt x="94826" y="171844"/>
                    <a:pt x="94174" y="171225"/>
                    <a:pt x="93391" y="171225"/>
                  </a:cubicBezTo>
                  <a:lnTo>
                    <a:pt x="82659" y="171225"/>
                  </a:lnTo>
                  <a:lnTo>
                    <a:pt x="82659" y="164538"/>
                  </a:lnTo>
                  <a:lnTo>
                    <a:pt x="82659" y="163200"/>
                  </a:lnTo>
                  <a:lnTo>
                    <a:pt x="93391" y="163200"/>
                  </a:lnTo>
                  <a:cubicBezTo>
                    <a:pt x="94174" y="163200"/>
                    <a:pt x="94826" y="162580"/>
                    <a:pt x="94826" y="161798"/>
                  </a:cubicBezTo>
                  <a:lnTo>
                    <a:pt x="94826" y="151196"/>
                  </a:lnTo>
                  <a:close/>
                  <a:moveTo>
                    <a:pt x="132619" y="1"/>
                  </a:moveTo>
                  <a:cubicBezTo>
                    <a:pt x="131090" y="1"/>
                    <a:pt x="129571" y="258"/>
                    <a:pt x="128196" y="753"/>
                  </a:cubicBezTo>
                  <a:cubicBezTo>
                    <a:pt x="123532" y="2449"/>
                    <a:pt x="120107" y="6136"/>
                    <a:pt x="116714" y="10050"/>
                  </a:cubicBezTo>
                  <a:cubicBezTo>
                    <a:pt x="114039" y="13149"/>
                    <a:pt x="111332" y="16215"/>
                    <a:pt x="108690" y="19183"/>
                  </a:cubicBezTo>
                  <a:cubicBezTo>
                    <a:pt x="103536" y="24990"/>
                    <a:pt x="98251" y="30959"/>
                    <a:pt x="93293" y="37320"/>
                  </a:cubicBezTo>
                  <a:cubicBezTo>
                    <a:pt x="93782" y="35428"/>
                    <a:pt x="94206" y="33536"/>
                    <a:pt x="94533" y="31612"/>
                  </a:cubicBezTo>
                  <a:cubicBezTo>
                    <a:pt x="94859" y="29524"/>
                    <a:pt x="95120" y="27241"/>
                    <a:pt x="94565" y="25022"/>
                  </a:cubicBezTo>
                  <a:cubicBezTo>
                    <a:pt x="93913" y="22348"/>
                    <a:pt x="92217" y="20293"/>
                    <a:pt x="89998" y="19444"/>
                  </a:cubicBezTo>
                  <a:cubicBezTo>
                    <a:pt x="89291" y="19187"/>
                    <a:pt x="88530" y="19060"/>
                    <a:pt x="87748" y="19060"/>
                  </a:cubicBezTo>
                  <a:cubicBezTo>
                    <a:pt x="86151" y="19060"/>
                    <a:pt x="84463" y="19590"/>
                    <a:pt x="82952" y="20619"/>
                  </a:cubicBezTo>
                  <a:cubicBezTo>
                    <a:pt x="81061" y="21891"/>
                    <a:pt x="79658" y="23685"/>
                    <a:pt x="78418" y="25283"/>
                  </a:cubicBezTo>
                  <a:lnTo>
                    <a:pt x="58161" y="51281"/>
                  </a:lnTo>
                  <a:cubicBezTo>
                    <a:pt x="52061" y="59143"/>
                    <a:pt x="45701" y="67265"/>
                    <a:pt x="41493" y="76594"/>
                  </a:cubicBezTo>
                  <a:cubicBezTo>
                    <a:pt x="39699" y="80541"/>
                    <a:pt x="38296" y="84684"/>
                    <a:pt x="36926" y="88696"/>
                  </a:cubicBezTo>
                  <a:cubicBezTo>
                    <a:pt x="35197" y="93785"/>
                    <a:pt x="33403" y="99004"/>
                    <a:pt x="30859" y="103767"/>
                  </a:cubicBezTo>
                  <a:cubicBezTo>
                    <a:pt x="30402" y="103636"/>
                    <a:pt x="29913" y="103571"/>
                    <a:pt x="29423" y="103538"/>
                  </a:cubicBezTo>
                  <a:cubicBezTo>
                    <a:pt x="29143" y="103515"/>
                    <a:pt x="28864" y="103504"/>
                    <a:pt x="28588" y="103504"/>
                  </a:cubicBezTo>
                  <a:cubicBezTo>
                    <a:pt x="24617" y="103504"/>
                    <a:pt x="21053" y="105812"/>
                    <a:pt x="18430" y="107551"/>
                  </a:cubicBezTo>
                  <a:cubicBezTo>
                    <a:pt x="14614" y="110030"/>
                    <a:pt x="10699" y="112574"/>
                    <a:pt x="7405" y="115901"/>
                  </a:cubicBezTo>
                  <a:cubicBezTo>
                    <a:pt x="4763" y="118576"/>
                    <a:pt x="1468" y="122947"/>
                    <a:pt x="685" y="128427"/>
                  </a:cubicBezTo>
                  <a:cubicBezTo>
                    <a:pt x="0" y="133581"/>
                    <a:pt x="1860" y="138670"/>
                    <a:pt x="5448" y="141573"/>
                  </a:cubicBezTo>
                  <a:cubicBezTo>
                    <a:pt x="4404" y="143204"/>
                    <a:pt x="3588" y="145031"/>
                    <a:pt x="3360" y="147053"/>
                  </a:cubicBezTo>
                  <a:cubicBezTo>
                    <a:pt x="3001" y="150381"/>
                    <a:pt x="4371" y="153512"/>
                    <a:pt x="5643" y="156187"/>
                  </a:cubicBezTo>
                  <a:cubicBezTo>
                    <a:pt x="13440" y="172105"/>
                    <a:pt x="25183" y="185969"/>
                    <a:pt x="39633" y="196211"/>
                  </a:cubicBezTo>
                  <a:cubicBezTo>
                    <a:pt x="41819" y="197777"/>
                    <a:pt x="44428" y="199408"/>
                    <a:pt x="47429" y="199441"/>
                  </a:cubicBezTo>
                  <a:lnTo>
                    <a:pt x="47527" y="199441"/>
                  </a:lnTo>
                  <a:cubicBezTo>
                    <a:pt x="50985" y="199441"/>
                    <a:pt x="53790" y="197418"/>
                    <a:pt x="56563" y="195168"/>
                  </a:cubicBezTo>
                  <a:lnTo>
                    <a:pt x="68045" y="185904"/>
                  </a:lnTo>
                  <a:cubicBezTo>
                    <a:pt x="70361" y="184044"/>
                    <a:pt x="72775" y="181826"/>
                    <a:pt x="72840" y="178629"/>
                  </a:cubicBezTo>
                  <a:cubicBezTo>
                    <a:pt x="72840" y="177390"/>
                    <a:pt x="72482" y="176281"/>
                    <a:pt x="71992" y="175270"/>
                  </a:cubicBezTo>
                  <a:cubicBezTo>
                    <a:pt x="72057" y="175204"/>
                    <a:pt x="72155" y="175106"/>
                    <a:pt x="72221" y="175009"/>
                  </a:cubicBezTo>
                  <a:cubicBezTo>
                    <a:pt x="74080" y="172236"/>
                    <a:pt x="76559" y="169692"/>
                    <a:pt x="79788" y="167278"/>
                  </a:cubicBezTo>
                  <a:lnTo>
                    <a:pt x="79788" y="172627"/>
                  </a:lnTo>
                  <a:cubicBezTo>
                    <a:pt x="79788" y="173443"/>
                    <a:pt x="80441" y="174063"/>
                    <a:pt x="81224" y="174063"/>
                  </a:cubicBezTo>
                  <a:lnTo>
                    <a:pt x="91956" y="174063"/>
                  </a:lnTo>
                  <a:lnTo>
                    <a:pt x="91956" y="207335"/>
                  </a:lnTo>
                  <a:cubicBezTo>
                    <a:pt x="91956" y="208118"/>
                    <a:pt x="92608" y="208770"/>
                    <a:pt x="93391" y="208770"/>
                  </a:cubicBezTo>
                  <a:lnTo>
                    <a:pt x="104253" y="208770"/>
                  </a:lnTo>
                  <a:cubicBezTo>
                    <a:pt x="105036" y="208770"/>
                    <a:pt x="105656" y="208118"/>
                    <a:pt x="105656" y="207335"/>
                  </a:cubicBezTo>
                  <a:lnTo>
                    <a:pt x="105656" y="174063"/>
                  </a:lnTo>
                  <a:lnTo>
                    <a:pt x="116388" y="174063"/>
                  </a:lnTo>
                  <a:cubicBezTo>
                    <a:pt x="117203" y="174063"/>
                    <a:pt x="117823" y="173443"/>
                    <a:pt x="117823" y="172627"/>
                  </a:cubicBezTo>
                  <a:lnTo>
                    <a:pt x="117823" y="161798"/>
                  </a:lnTo>
                  <a:cubicBezTo>
                    <a:pt x="117823" y="161015"/>
                    <a:pt x="117203" y="160362"/>
                    <a:pt x="116388" y="160362"/>
                  </a:cubicBezTo>
                  <a:lnTo>
                    <a:pt x="105656" y="160362"/>
                  </a:lnTo>
                  <a:lnTo>
                    <a:pt x="105656" y="152729"/>
                  </a:lnTo>
                  <a:cubicBezTo>
                    <a:pt x="133089" y="136452"/>
                    <a:pt x="156086" y="111922"/>
                    <a:pt x="170439" y="83575"/>
                  </a:cubicBezTo>
                  <a:cubicBezTo>
                    <a:pt x="172494" y="79530"/>
                    <a:pt x="174516" y="75159"/>
                    <a:pt x="175201" y="70462"/>
                  </a:cubicBezTo>
                  <a:cubicBezTo>
                    <a:pt x="175984" y="65275"/>
                    <a:pt x="174973" y="60285"/>
                    <a:pt x="172396" y="56729"/>
                  </a:cubicBezTo>
                  <a:cubicBezTo>
                    <a:pt x="173179" y="54217"/>
                    <a:pt x="173831" y="51575"/>
                    <a:pt x="174158" y="48868"/>
                  </a:cubicBezTo>
                  <a:cubicBezTo>
                    <a:pt x="175038" y="41756"/>
                    <a:pt x="173570" y="35135"/>
                    <a:pt x="170048" y="30209"/>
                  </a:cubicBezTo>
                  <a:cubicBezTo>
                    <a:pt x="170537" y="28872"/>
                    <a:pt x="170994" y="27534"/>
                    <a:pt x="171450" y="26197"/>
                  </a:cubicBezTo>
                  <a:cubicBezTo>
                    <a:pt x="172233" y="23816"/>
                    <a:pt x="174614" y="16639"/>
                    <a:pt x="170406" y="12399"/>
                  </a:cubicBezTo>
                  <a:cubicBezTo>
                    <a:pt x="169019" y="11012"/>
                    <a:pt x="166836" y="10099"/>
                    <a:pt x="164362" y="10099"/>
                  </a:cubicBezTo>
                  <a:cubicBezTo>
                    <a:pt x="162531" y="10099"/>
                    <a:pt x="160541" y="10599"/>
                    <a:pt x="158598" y="11779"/>
                  </a:cubicBezTo>
                  <a:cubicBezTo>
                    <a:pt x="157261" y="12594"/>
                    <a:pt x="156119" y="13605"/>
                    <a:pt x="155075" y="14747"/>
                  </a:cubicBezTo>
                  <a:cubicBezTo>
                    <a:pt x="155108" y="14519"/>
                    <a:pt x="155108" y="14323"/>
                    <a:pt x="155108" y="14095"/>
                  </a:cubicBezTo>
                  <a:cubicBezTo>
                    <a:pt x="155140" y="10083"/>
                    <a:pt x="152726" y="5222"/>
                    <a:pt x="148225" y="4178"/>
                  </a:cubicBezTo>
                  <a:cubicBezTo>
                    <a:pt x="147653" y="4043"/>
                    <a:pt x="147061" y="3976"/>
                    <a:pt x="146458" y="3976"/>
                  </a:cubicBezTo>
                  <a:cubicBezTo>
                    <a:pt x="145032" y="3976"/>
                    <a:pt x="143546" y="4348"/>
                    <a:pt x="142125" y="5059"/>
                  </a:cubicBezTo>
                  <a:cubicBezTo>
                    <a:pt x="140287" y="1592"/>
                    <a:pt x="136423" y="1"/>
                    <a:pt x="1326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 name="Google Shape;955;p43"/>
            <p:cNvSpPr/>
            <p:nvPr/>
          </p:nvSpPr>
          <p:spPr>
            <a:xfrm>
              <a:off x="2715540" y="2587684"/>
              <a:ext cx="62922" cy="57879"/>
            </a:xfrm>
            <a:custGeom>
              <a:avLst/>
              <a:gdLst/>
              <a:ahLst/>
              <a:cxnLst/>
              <a:rect l="l" t="t" r="r" b="b"/>
              <a:pathLst>
                <a:path w="16768" h="15424" extrusionOk="0">
                  <a:moveTo>
                    <a:pt x="8596" y="2868"/>
                  </a:moveTo>
                  <a:cubicBezTo>
                    <a:pt x="9374" y="2868"/>
                    <a:pt x="10193" y="3065"/>
                    <a:pt x="10993" y="3550"/>
                  </a:cubicBezTo>
                  <a:cubicBezTo>
                    <a:pt x="12755" y="4594"/>
                    <a:pt x="13701" y="6910"/>
                    <a:pt x="13179" y="8867"/>
                  </a:cubicBezTo>
                  <a:cubicBezTo>
                    <a:pt x="12690" y="10857"/>
                    <a:pt x="10798" y="12423"/>
                    <a:pt x="8775" y="12553"/>
                  </a:cubicBezTo>
                  <a:cubicBezTo>
                    <a:pt x="8681" y="12559"/>
                    <a:pt x="8586" y="12562"/>
                    <a:pt x="8491" y="12562"/>
                  </a:cubicBezTo>
                  <a:cubicBezTo>
                    <a:pt x="6531" y="12562"/>
                    <a:pt x="4598" y="11290"/>
                    <a:pt x="3882" y="9454"/>
                  </a:cubicBezTo>
                  <a:cubicBezTo>
                    <a:pt x="2969" y="7171"/>
                    <a:pt x="4013" y="5181"/>
                    <a:pt x="5285" y="4104"/>
                  </a:cubicBezTo>
                  <a:cubicBezTo>
                    <a:pt x="6084" y="3428"/>
                    <a:pt x="7282" y="2868"/>
                    <a:pt x="8596" y="2868"/>
                  </a:cubicBezTo>
                  <a:close/>
                  <a:moveTo>
                    <a:pt x="8560" y="0"/>
                  </a:moveTo>
                  <a:cubicBezTo>
                    <a:pt x="6754" y="0"/>
                    <a:pt x="4951" y="650"/>
                    <a:pt x="3458" y="1919"/>
                  </a:cubicBezTo>
                  <a:cubicBezTo>
                    <a:pt x="881" y="4104"/>
                    <a:pt x="0" y="7464"/>
                    <a:pt x="1207" y="10531"/>
                  </a:cubicBezTo>
                  <a:cubicBezTo>
                    <a:pt x="2382" y="13434"/>
                    <a:pt x="5383" y="15424"/>
                    <a:pt x="8482" y="15424"/>
                  </a:cubicBezTo>
                  <a:lnTo>
                    <a:pt x="8938" y="15424"/>
                  </a:lnTo>
                  <a:cubicBezTo>
                    <a:pt x="12200" y="15195"/>
                    <a:pt x="15169" y="12749"/>
                    <a:pt x="15952" y="9552"/>
                  </a:cubicBezTo>
                  <a:cubicBezTo>
                    <a:pt x="16767" y="6355"/>
                    <a:pt x="15299" y="2800"/>
                    <a:pt x="12494" y="1103"/>
                  </a:cubicBezTo>
                  <a:cubicBezTo>
                    <a:pt x="11266" y="364"/>
                    <a:pt x="9912" y="0"/>
                    <a:pt x="85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 name="Google Shape;956;p43"/>
            <p:cNvSpPr/>
            <p:nvPr/>
          </p:nvSpPr>
          <p:spPr>
            <a:xfrm>
              <a:off x="3084470" y="2122416"/>
              <a:ext cx="29750" cy="31074"/>
            </a:xfrm>
            <a:custGeom>
              <a:avLst/>
              <a:gdLst/>
              <a:ahLst/>
              <a:cxnLst/>
              <a:rect l="l" t="t" r="r" b="b"/>
              <a:pathLst>
                <a:path w="7928" h="8281" extrusionOk="0">
                  <a:moveTo>
                    <a:pt x="1592" y="0"/>
                  </a:moveTo>
                  <a:cubicBezTo>
                    <a:pt x="1256" y="0"/>
                    <a:pt x="921" y="116"/>
                    <a:pt x="653" y="354"/>
                  </a:cubicBezTo>
                  <a:cubicBezTo>
                    <a:pt x="66" y="876"/>
                    <a:pt x="1" y="1789"/>
                    <a:pt x="523" y="2377"/>
                  </a:cubicBezTo>
                  <a:lnTo>
                    <a:pt x="5252" y="7791"/>
                  </a:lnTo>
                  <a:cubicBezTo>
                    <a:pt x="5546" y="8118"/>
                    <a:pt x="5938" y="8281"/>
                    <a:pt x="6329" y="8281"/>
                  </a:cubicBezTo>
                  <a:cubicBezTo>
                    <a:pt x="6655" y="8281"/>
                    <a:pt x="6981" y="8150"/>
                    <a:pt x="7275" y="7922"/>
                  </a:cubicBezTo>
                  <a:cubicBezTo>
                    <a:pt x="7862" y="7400"/>
                    <a:pt x="7927" y="6487"/>
                    <a:pt x="7405" y="5899"/>
                  </a:cubicBezTo>
                  <a:lnTo>
                    <a:pt x="2676" y="485"/>
                  </a:lnTo>
                  <a:cubicBezTo>
                    <a:pt x="2392" y="165"/>
                    <a:pt x="1992" y="0"/>
                    <a:pt x="15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 name="Google Shape;957;p43"/>
            <p:cNvSpPr/>
            <p:nvPr/>
          </p:nvSpPr>
          <p:spPr>
            <a:xfrm>
              <a:off x="3097447" y="2113552"/>
              <a:ext cx="33911" cy="33818"/>
            </a:xfrm>
            <a:custGeom>
              <a:avLst/>
              <a:gdLst/>
              <a:ahLst/>
              <a:cxnLst/>
              <a:rect l="l" t="t" r="r" b="b"/>
              <a:pathLst>
                <a:path w="9037" h="9012" extrusionOk="0">
                  <a:moveTo>
                    <a:pt x="1579" y="0"/>
                  </a:moveTo>
                  <a:cubicBezTo>
                    <a:pt x="1227" y="0"/>
                    <a:pt x="873" y="131"/>
                    <a:pt x="588" y="400"/>
                  </a:cubicBezTo>
                  <a:cubicBezTo>
                    <a:pt x="33" y="922"/>
                    <a:pt x="0" y="1835"/>
                    <a:pt x="555" y="2423"/>
                  </a:cubicBezTo>
                  <a:lnTo>
                    <a:pt x="6427" y="8588"/>
                  </a:lnTo>
                  <a:cubicBezTo>
                    <a:pt x="6687" y="8881"/>
                    <a:pt x="7079" y="9012"/>
                    <a:pt x="7438" y="9012"/>
                  </a:cubicBezTo>
                  <a:cubicBezTo>
                    <a:pt x="7797" y="9012"/>
                    <a:pt x="8155" y="8881"/>
                    <a:pt x="8416" y="8620"/>
                  </a:cubicBezTo>
                  <a:cubicBezTo>
                    <a:pt x="9003" y="8098"/>
                    <a:pt x="9036" y="7185"/>
                    <a:pt x="8482" y="6598"/>
                  </a:cubicBezTo>
                  <a:lnTo>
                    <a:pt x="2610" y="433"/>
                  </a:lnTo>
                  <a:cubicBezTo>
                    <a:pt x="2325" y="147"/>
                    <a:pt x="1953" y="0"/>
                    <a:pt x="15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 name="Google Shape;958;p43"/>
            <p:cNvSpPr/>
            <p:nvPr/>
          </p:nvSpPr>
          <p:spPr>
            <a:xfrm>
              <a:off x="3013597" y="2077521"/>
              <a:ext cx="34767" cy="28478"/>
            </a:xfrm>
            <a:custGeom>
              <a:avLst/>
              <a:gdLst/>
              <a:ahLst/>
              <a:cxnLst/>
              <a:rect l="l" t="t" r="r" b="b"/>
              <a:pathLst>
                <a:path w="9265" h="7589" extrusionOk="0">
                  <a:moveTo>
                    <a:pt x="1627" y="1"/>
                  </a:moveTo>
                  <a:cubicBezTo>
                    <a:pt x="1122" y="1"/>
                    <a:pt x="627" y="271"/>
                    <a:pt x="360" y="738"/>
                  </a:cubicBezTo>
                  <a:cubicBezTo>
                    <a:pt x="1" y="1423"/>
                    <a:pt x="229" y="2271"/>
                    <a:pt x="914" y="2663"/>
                  </a:cubicBezTo>
                  <a:cubicBezTo>
                    <a:pt x="3067" y="3870"/>
                    <a:pt x="4992" y="5370"/>
                    <a:pt x="6655" y="7132"/>
                  </a:cubicBezTo>
                  <a:cubicBezTo>
                    <a:pt x="6949" y="7425"/>
                    <a:pt x="7308" y="7588"/>
                    <a:pt x="7699" y="7588"/>
                  </a:cubicBezTo>
                  <a:cubicBezTo>
                    <a:pt x="8058" y="7588"/>
                    <a:pt x="8417" y="7458"/>
                    <a:pt x="8678" y="7197"/>
                  </a:cubicBezTo>
                  <a:cubicBezTo>
                    <a:pt x="9265" y="6642"/>
                    <a:pt x="9265" y="5761"/>
                    <a:pt x="8743" y="5174"/>
                  </a:cubicBezTo>
                  <a:cubicBezTo>
                    <a:pt x="6851" y="3185"/>
                    <a:pt x="4698" y="1521"/>
                    <a:pt x="2317" y="183"/>
                  </a:cubicBezTo>
                  <a:cubicBezTo>
                    <a:pt x="2099" y="59"/>
                    <a:pt x="1862" y="1"/>
                    <a:pt x="16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 name="Google Shape;959;p43"/>
            <p:cNvSpPr/>
            <p:nvPr/>
          </p:nvSpPr>
          <p:spPr>
            <a:xfrm>
              <a:off x="3031838" y="2065929"/>
              <a:ext cx="30482" cy="27705"/>
            </a:xfrm>
            <a:custGeom>
              <a:avLst/>
              <a:gdLst/>
              <a:ahLst/>
              <a:cxnLst/>
              <a:rect l="l" t="t" r="r" b="b"/>
              <a:pathLst>
                <a:path w="8123" h="7383" extrusionOk="0">
                  <a:moveTo>
                    <a:pt x="1601" y="1"/>
                  </a:moveTo>
                  <a:cubicBezTo>
                    <a:pt x="1217" y="1"/>
                    <a:pt x="831" y="156"/>
                    <a:pt x="555" y="467"/>
                  </a:cubicBezTo>
                  <a:cubicBezTo>
                    <a:pt x="0" y="1054"/>
                    <a:pt x="65" y="1935"/>
                    <a:pt x="620" y="2490"/>
                  </a:cubicBezTo>
                  <a:lnTo>
                    <a:pt x="5578" y="6991"/>
                  </a:lnTo>
                  <a:cubicBezTo>
                    <a:pt x="5872" y="7252"/>
                    <a:pt x="6198" y="7383"/>
                    <a:pt x="6557" y="7383"/>
                  </a:cubicBezTo>
                  <a:cubicBezTo>
                    <a:pt x="6916" y="7383"/>
                    <a:pt x="7307" y="7220"/>
                    <a:pt x="7601" y="6893"/>
                  </a:cubicBezTo>
                  <a:cubicBezTo>
                    <a:pt x="8122" y="6339"/>
                    <a:pt x="8090" y="5425"/>
                    <a:pt x="7503" y="4903"/>
                  </a:cubicBezTo>
                  <a:lnTo>
                    <a:pt x="2544" y="369"/>
                  </a:lnTo>
                  <a:cubicBezTo>
                    <a:pt x="2284" y="124"/>
                    <a:pt x="1943" y="1"/>
                    <a:pt x="16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 name="Google Shape;960;p43"/>
            <p:cNvSpPr/>
            <p:nvPr/>
          </p:nvSpPr>
          <p:spPr>
            <a:xfrm>
              <a:off x="3132577" y="2183439"/>
              <a:ext cx="25217" cy="25258"/>
            </a:xfrm>
            <a:custGeom>
              <a:avLst/>
              <a:gdLst/>
              <a:ahLst/>
              <a:cxnLst/>
              <a:rect l="l" t="t" r="r" b="b"/>
              <a:pathLst>
                <a:path w="6720" h="6731" extrusionOk="0">
                  <a:moveTo>
                    <a:pt x="1579" y="1"/>
                  </a:moveTo>
                  <a:cubicBezTo>
                    <a:pt x="1238" y="1"/>
                    <a:pt x="896" y="124"/>
                    <a:pt x="620" y="369"/>
                  </a:cubicBezTo>
                  <a:cubicBezTo>
                    <a:pt x="33" y="924"/>
                    <a:pt x="0" y="1837"/>
                    <a:pt x="522" y="2392"/>
                  </a:cubicBezTo>
                  <a:lnTo>
                    <a:pt x="4110" y="6274"/>
                  </a:lnTo>
                  <a:cubicBezTo>
                    <a:pt x="4371" y="6567"/>
                    <a:pt x="4763" y="6730"/>
                    <a:pt x="5154" y="6730"/>
                  </a:cubicBezTo>
                  <a:cubicBezTo>
                    <a:pt x="5480" y="6730"/>
                    <a:pt x="5839" y="6600"/>
                    <a:pt x="6100" y="6339"/>
                  </a:cubicBezTo>
                  <a:cubicBezTo>
                    <a:pt x="6687" y="5817"/>
                    <a:pt x="6720" y="4904"/>
                    <a:pt x="6198" y="4349"/>
                  </a:cubicBezTo>
                  <a:lnTo>
                    <a:pt x="2643" y="467"/>
                  </a:lnTo>
                  <a:cubicBezTo>
                    <a:pt x="2349" y="156"/>
                    <a:pt x="1964" y="1"/>
                    <a:pt x="157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 name="Google Shape;961;p43"/>
            <p:cNvSpPr/>
            <p:nvPr/>
          </p:nvSpPr>
          <p:spPr>
            <a:xfrm>
              <a:off x="3143959" y="2174125"/>
              <a:ext cx="22894" cy="22451"/>
            </a:xfrm>
            <a:custGeom>
              <a:avLst/>
              <a:gdLst/>
              <a:ahLst/>
              <a:cxnLst/>
              <a:rect l="l" t="t" r="r" b="b"/>
              <a:pathLst>
                <a:path w="6101" h="5983" extrusionOk="0">
                  <a:moveTo>
                    <a:pt x="1582" y="0"/>
                  </a:moveTo>
                  <a:cubicBezTo>
                    <a:pt x="1232" y="0"/>
                    <a:pt x="885" y="123"/>
                    <a:pt x="621" y="372"/>
                  </a:cubicBezTo>
                  <a:cubicBezTo>
                    <a:pt x="34" y="927"/>
                    <a:pt x="1" y="1808"/>
                    <a:pt x="555" y="2395"/>
                  </a:cubicBezTo>
                  <a:lnTo>
                    <a:pt x="3491" y="5559"/>
                  </a:lnTo>
                  <a:cubicBezTo>
                    <a:pt x="3752" y="5852"/>
                    <a:pt x="4144" y="5983"/>
                    <a:pt x="4535" y="5983"/>
                  </a:cubicBezTo>
                  <a:cubicBezTo>
                    <a:pt x="4861" y="5983"/>
                    <a:pt x="5220" y="5885"/>
                    <a:pt x="5481" y="5624"/>
                  </a:cubicBezTo>
                  <a:cubicBezTo>
                    <a:pt x="6068" y="5070"/>
                    <a:pt x="6101" y="4189"/>
                    <a:pt x="5579" y="3602"/>
                  </a:cubicBezTo>
                  <a:lnTo>
                    <a:pt x="2643" y="438"/>
                  </a:lnTo>
                  <a:cubicBezTo>
                    <a:pt x="2353" y="148"/>
                    <a:pt x="1965" y="0"/>
                    <a:pt x="15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 name="Google Shape;962;p43"/>
            <p:cNvSpPr/>
            <p:nvPr/>
          </p:nvSpPr>
          <p:spPr>
            <a:xfrm>
              <a:off x="3149959" y="2246661"/>
              <a:ext cx="25832" cy="18466"/>
            </a:xfrm>
            <a:custGeom>
              <a:avLst/>
              <a:gdLst/>
              <a:ahLst/>
              <a:cxnLst/>
              <a:rect l="l" t="t" r="r" b="b"/>
              <a:pathLst>
                <a:path w="6884" h="4921" extrusionOk="0">
                  <a:moveTo>
                    <a:pt x="1614" y="0"/>
                  </a:moveTo>
                  <a:cubicBezTo>
                    <a:pt x="1125" y="0"/>
                    <a:pt x="655" y="262"/>
                    <a:pt x="392" y="745"/>
                  </a:cubicBezTo>
                  <a:cubicBezTo>
                    <a:pt x="0" y="1430"/>
                    <a:pt x="229" y="2278"/>
                    <a:pt x="914" y="2669"/>
                  </a:cubicBezTo>
                  <a:lnTo>
                    <a:pt x="4567" y="4724"/>
                  </a:lnTo>
                  <a:cubicBezTo>
                    <a:pt x="4795" y="4855"/>
                    <a:pt x="5024" y="4920"/>
                    <a:pt x="5252" y="4920"/>
                  </a:cubicBezTo>
                  <a:cubicBezTo>
                    <a:pt x="5774" y="4920"/>
                    <a:pt x="6263" y="4659"/>
                    <a:pt x="6524" y="4170"/>
                  </a:cubicBezTo>
                  <a:cubicBezTo>
                    <a:pt x="6883" y="3485"/>
                    <a:pt x="6655" y="2604"/>
                    <a:pt x="5970" y="2245"/>
                  </a:cubicBezTo>
                  <a:lnTo>
                    <a:pt x="2316" y="190"/>
                  </a:lnTo>
                  <a:cubicBezTo>
                    <a:pt x="2092" y="62"/>
                    <a:pt x="1851" y="0"/>
                    <a:pt x="16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 name="Google Shape;963;p43"/>
            <p:cNvSpPr/>
            <p:nvPr/>
          </p:nvSpPr>
          <p:spPr>
            <a:xfrm>
              <a:off x="3163423" y="2235794"/>
              <a:ext cx="19100" cy="19295"/>
            </a:xfrm>
            <a:custGeom>
              <a:avLst/>
              <a:gdLst/>
              <a:ahLst/>
              <a:cxnLst/>
              <a:rect l="l" t="t" r="r" b="b"/>
              <a:pathLst>
                <a:path w="5090" h="5142" extrusionOk="0">
                  <a:moveTo>
                    <a:pt x="1596" y="0"/>
                  </a:moveTo>
                  <a:cubicBezTo>
                    <a:pt x="1276" y="0"/>
                    <a:pt x="953" y="102"/>
                    <a:pt x="686" y="313"/>
                  </a:cubicBezTo>
                  <a:cubicBezTo>
                    <a:pt x="98" y="835"/>
                    <a:pt x="1" y="1716"/>
                    <a:pt x="490" y="2336"/>
                  </a:cubicBezTo>
                  <a:lnTo>
                    <a:pt x="2382" y="4619"/>
                  </a:lnTo>
                  <a:cubicBezTo>
                    <a:pt x="2675" y="4978"/>
                    <a:pt x="3067" y="5141"/>
                    <a:pt x="3491" y="5141"/>
                  </a:cubicBezTo>
                  <a:cubicBezTo>
                    <a:pt x="3817" y="5141"/>
                    <a:pt x="4143" y="5043"/>
                    <a:pt x="4404" y="4815"/>
                  </a:cubicBezTo>
                  <a:cubicBezTo>
                    <a:pt x="4991" y="4326"/>
                    <a:pt x="5089" y="3445"/>
                    <a:pt x="4600" y="2825"/>
                  </a:cubicBezTo>
                  <a:lnTo>
                    <a:pt x="2708" y="509"/>
                  </a:lnTo>
                  <a:cubicBezTo>
                    <a:pt x="2430" y="176"/>
                    <a:pt x="2016" y="0"/>
                    <a:pt x="15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4" name="Google Shape;964;p43"/>
          <p:cNvGrpSpPr/>
          <p:nvPr/>
        </p:nvGrpSpPr>
        <p:grpSpPr>
          <a:xfrm>
            <a:off x="8075834" y="4202657"/>
            <a:ext cx="188650" cy="182200"/>
            <a:chOff x="1148925" y="2624725"/>
            <a:chExt cx="188650" cy="182200"/>
          </a:xfrm>
        </p:grpSpPr>
        <p:sp>
          <p:nvSpPr>
            <p:cNvPr id="965" name="Google Shape;965;p43"/>
            <p:cNvSpPr/>
            <p:nvPr/>
          </p:nvSpPr>
          <p:spPr>
            <a:xfrm>
              <a:off x="1195875" y="2717025"/>
              <a:ext cx="31600" cy="8925"/>
            </a:xfrm>
            <a:custGeom>
              <a:avLst/>
              <a:gdLst/>
              <a:ahLst/>
              <a:cxnLst/>
              <a:rect l="l" t="t" r="r" b="b"/>
              <a:pathLst>
                <a:path w="1264" h="357" extrusionOk="0">
                  <a:moveTo>
                    <a:pt x="1" y="1"/>
                  </a:moveTo>
                  <a:cubicBezTo>
                    <a:pt x="1" y="1"/>
                    <a:pt x="324" y="130"/>
                    <a:pt x="616" y="227"/>
                  </a:cubicBezTo>
                  <a:cubicBezTo>
                    <a:pt x="713" y="260"/>
                    <a:pt x="778" y="292"/>
                    <a:pt x="843" y="324"/>
                  </a:cubicBezTo>
                  <a:cubicBezTo>
                    <a:pt x="907" y="324"/>
                    <a:pt x="1004" y="324"/>
                    <a:pt x="1069" y="357"/>
                  </a:cubicBezTo>
                  <a:cubicBezTo>
                    <a:pt x="1166" y="357"/>
                    <a:pt x="1264" y="324"/>
                    <a:pt x="1264" y="324"/>
                  </a:cubicBezTo>
                  <a:lnTo>
                    <a:pt x="1264" y="292"/>
                  </a:lnTo>
                  <a:cubicBezTo>
                    <a:pt x="1264" y="292"/>
                    <a:pt x="1199" y="260"/>
                    <a:pt x="1102" y="195"/>
                  </a:cubicBezTo>
                  <a:cubicBezTo>
                    <a:pt x="1037" y="162"/>
                    <a:pt x="972" y="130"/>
                    <a:pt x="907" y="98"/>
                  </a:cubicBezTo>
                  <a:cubicBezTo>
                    <a:pt x="810" y="98"/>
                    <a:pt x="745" y="98"/>
                    <a:pt x="648" y="65"/>
                  </a:cubicBezTo>
                  <a:cubicBezTo>
                    <a:pt x="357" y="33"/>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 name="Google Shape;966;p43"/>
            <p:cNvSpPr/>
            <p:nvPr/>
          </p:nvSpPr>
          <p:spPr>
            <a:xfrm>
              <a:off x="1212075" y="2691125"/>
              <a:ext cx="18650" cy="27550"/>
            </a:xfrm>
            <a:custGeom>
              <a:avLst/>
              <a:gdLst/>
              <a:ahLst/>
              <a:cxnLst/>
              <a:rect l="l" t="t" r="r" b="b"/>
              <a:pathLst>
                <a:path w="746" h="1102" extrusionOk="0">
                  <a:moveTo>
                    <a:pt x="33" y="0"/>
                  </a:moveTo>
                  <a:lnTo>
                    <a:pt x="0" y="33"/>
                  </a:lnTo>
                  <a:cubicBezTo>
                    <a:pt x="0" y="33"/>
                    <a:pt x="162" y="324"/>
                    <a:pt x="324" y="616"/>
                  </a:cubicBezTo>
                  <a:cubicBezTo>
                    <a:pt x="356" y="680"/>
                    <a:pt x="389" y="745"/>
                    <a:pt x="421" y="810"/>
                  </a:cubicBezTo>
                  <a:cubicBezTo>
                    <a:pt x="454" y="875"/>
                    <a:pt x="518" y="939"/>
                    <a:pt x="551" y="972"/>
                  </a:cubicBezTo>
                  <a:cubicBezTo>
                    <a:pt x="648" y="1069"/>
                    <a:pt x="745" y="1101"/>
                    <a:pt x="745" y="1101"/>
                  </a:cubicBezTo>
                  <a:cubicBezTo>
                    <a:pt x="745" y="1101"/>
                    <a:pt x="745" y="1004"/>
                    <a:pt x="680" y="875"/>
                  </a:cubicBezTo>
                  <a:cubicBezTo>
                    <a:pt x="680" y="842"/>
                    <a:pt x="648" y="745"/>
                    <a:pt x="616" y="713"/>
                  </a:cubicBezTo>
                  <a:cubicBezTo>
                    <a:pt x="551" y="648"/>
                    <a:pt x="486" y="583"/>
                    <a:pt x="454" y="518"/>
                  </a:cubicBezTo>
                  <a:cubicBezTo>
                    <a:pt x="259" y="259"/>
                    <a:pt x="33"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 name="Google Shape;967;p43"/>
            <p:cNvSpPr/>
            <p:nvPr/>
          </p:nvSpPr>
          <p:spPr>
            <a:xfrm>
              <a:off x="1236350" y="2624725"/>
              <a:ext cx="4900" cy="96375"/>
            </a:xfrm>
            <a:custGeom>
              <a:avLst/>
              <a:gdLst/>
              <a:ahLst/>
              <a:cxnLst/>
              <a:rect l="l" t="t" r="r" b="b"/>
              <a:pathLst>
                <a:path w="196" h="3855" extrusionOk="0">
                  <a:moveTo>
                    <a:pt x="98" y="1"/>
                  </a:moveTo>
                  <a:cubicBezTo>
                    <a:pt x="98" y="1"/>
                    <a:pt x="66" y="972"/>
                    <a:pt x="33" y="1912"/>
                  </a:cubicBezTo>
                  <a:cubicBezTo>
                    <a:pt x="1" y="2171"/>
                    <a:pt x="1" y="2397"/>
                    <a:pt x="1" y="2624"/>
                  </a:cubicBezTo>
                  <a:cubicBezTo>
                    <a:pt x="1" y="2851"/>
                    <a:pt x="1" y="3077"/>
                    <a:pt x="1" y="3239"/>
                  </a:cubicBezTo>
                  <a:cubicBezTo>
                    <a:pt x="33" y="3595"/>
                    <a:pt x="66" y="3854"/>
                    <a:pt x="66" y="3854"/>
                  </a:cubicBezTo>
                  <a:lnTo>
                    <a:pt x="98" y="3854"/>
                  </a:lnTo>
                  <a:cubicBezTo>
                    <a:pt x="98" y="3854"/>
                    <a:pt x="130" y="3595"/>
                    <a:pt x="163" y="3239"/>
                  </a:cubicBezTo>
                  <a:cubicBezTo>
                    <a:pt x="195" y="3077"/>
                    <a:pt x="195" y="2851"/>
                    <a:pt x="195" y="2624"/>
                  </a:cubicBezTo>
                  <a:cubicBezTo>
                    <a:pt x="195" y="2397"/>
                    <a:pt x="195" y="2171"/>
                    <a:pt x="195" y="1912"/>
                  </a:cubicBezTo>
                  <a:cubicBezTo>
                    <a:pt x="163" y="972"/>
                    <a:pt x="130" y="1"/>
                    <a:pt x="1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 name="Google Shape;968;p43"/>
            <p:cNvSpPr/>
            <p:nvPr/>
          </p:nvSpPr>
          <p:spPr>
            <a:xfrm>
              <a:off x="1244450" y="2687875"/>
              <a:ext cx="23500" cy="34850"/>
            </a:xfrm>
            <a:custGeom>
              <a:avLst/>
              <a:gdLst/>
              <a:ahLst/>
              <a:cxnLst/>
              <a:rect l="l" t="t" r="r" b="b"/>
              <a:pathLst>
                <a:path w="940" h="1394" extrusionOk="0">
                  <a:moveTo>
                    <a:pt x="907" y="1"/>
                  </a:moveTo>
                  <a:cubicBezTo>
                    <a:pt x="907" y="1"/>
                    <a:pt x="648" y="325"/>
                    <a:pt x="389" y="648"/>
                  </a:cubicBezTo>
                  <a:cubicBezTo>
                    <a:pt x="324" y="746"/>
                    <a:pt x="260" y="810"/>
                    <a:pt x="195" y="908"/>
                  </a:cubicBezTo>
                  <a:cubicBezTo>
                    <a:pt x="162" y="972"/>
                    <a:pt x="130" y="1069"/>
                    <a:pt x="98" y="1134"/>
                  </a:cubicBezTo>
                  <a:cubicBezTo>
                    <a:pt x="33" y="1296"/>
                    <a:pt x="1" y="1393"/>
                    <a:pt x="1" y="1393"/>
                  </a:cubicBezTo>
                  <a:lnTo>
                    <a:pt x="33" y="1393"/>
                  </a:lnTo>
                  <a:cubicBezTo>
                    <a:pt x="33" y="1393"/>
                    <a:pt x="98" y="1328"/>
                    <a:pt x="227" y="1231"/>
                  </a:cubicBezTo>
                  <a:cubicBezTo>
                    <a:pt x="260" y="1167"/>
                    <a:pt x="324" y="1102"/>
                    <a:pt x="389" y="1005"/>
                  </a:cubicBezTo>
                  <a:cubicBezTo>
                    <a:pt x="422" y="940"/>
                    <a:pt x="486" y="843"/>
                    <a:pt x="519" y="746"/>
                  </a:cubicBezTo>
                  <a:cubicBezTo>
                    <a:pt x="745" y="389"/>
                    <a:pt x="940" y="1"/>
                    <a:pt x="9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 name="Google Shape;969;p43"/>
            <p:cNvSpPr/>
            <p:nvPr/>
          </p:nvSpPr>
          <p:spPr>
            <a:xfrm>
              <a:off x="1247700" y="2712175"/>
              <a:ext cx="31600" cy="13775"/>
            </a:xfrm>
            <a:custGeom>
              <a:avLst/>
              <a:gdLst/>
              <a:ahLst/>
              <a:cxnLst/>
              <a:rect l="l" t="t" r="r" b="b"/>
              <a:pathLst>
                <a:path w="1264" h="551" extrusionOk="0">
                  <a:moveTo>
                    <a:pt x="1263" y="0"/>
                  </a:moveTo>
                  <a:cubicBezTo>
                    <a:pt x="1263" y="0"/>
                    <a:pt x="939" y="97"/>
                    <a:pt x="615" y="195"/>
                  </a:cubicBezTo>
                  <a:cubicBezTo>
                    <a:pt x="518" y="227"/>
                    <a:pt x="453" y="259"/>
                    <a:pt x="356" y="259"/>
                  </a:cubicBezTo>
                  <a:cubicBezTo>
                    <a:pt x="292" y="292"/>
                    <a:pt x="227" y="356"/>
                    <a:pt x="194" y="389"/>
                  </a:cubicBezTo>
                  <a:cubicBezTo>
                    <a:pt x="65" y="454"/>
                    <a:pt x="0" y="518"/>
                    <a:pt x="0" y="518"/>
                  </a:cubicBezTo>
                  <a:lnTo>
                    <a:pt x="32" y="551"/>
                  </a:lnTo>
                  <a:cubicBezTo>
                    <a:pt x="32" y="551"/>
                    <a:pt x="130" y="551"/>
                    <a:pt x="259" y="518"/>
                  </a:cubicBezTo>
                  <a:cubicBezTo>
                    <a:pt x="292" y="518"/>
                    <a:pt x="389" y="486"/>
                    <a:pt x="453" y="454"/>
                  </a:cubicBezTo>
                  <a:cubicBezTo>
                    <a:pt x="518" y="421"/>
                    <a:pt x="583" y="389"/>
                    <a:pt x="680" y="356"/>
                  </a:cubicBezTo>
                  <a:cubicBezTo>
                    <a:pt x="972" y="195"/>
                    <a:pt x="1263" y="33"/>
                    <a:pt x="1263" y="33"/>
                  </a:cubicBezTo>
                  <a:lnTo>
                    <a:pt x="126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 name="Google Shape;970;p43"/>
            <p:cNvSpPr/>
            <p:nvPr/>
          </p:nvSpPr>
          <p:spPr>
            <a:xfrm>
              <a:off x="1249300" y="2726750"/>
              <a:ext cx="88275" cy="5675"/>
            </a:xfrm>
            <a:custGeom>
              <a:avLst/>
              <a:gdLst/>
              <a:ahLst/>
              <a:cxnLst/>
              <a:rect l="l" t="t" r="r" b="b"/>
              <a:pathLst>
                <a:path w="3531" h="227" extrusionOk="0">
                  <a:moveTo>
                    <a:pt x="1102" y="0"/>
                  </a:moveTo>
                  <a:cubicBezTo>
                    <a:pt x="908" y="0"/>
                    <a:pt x="713" y="33"/>
                    <a:pt x="551" y="33"/>
                  </a:cubicBezTo>
                  <a:cubicBezTo>
                    <a:pt x="228" y="97"/>
                    <a:pt x="1" y="130"/>
                    <a:pt x="1" y="130"/>
                  </a:cubicBezTo>
                  <a:lnTo>
                    <a:pt x="1" y="162"/>
                  </a:lnTo>
                  <a:cubicBezTo>
                    <a:pt x="1" y="162"/>
                    <a:pt x="228" y="194"/>
                    <a:pt x="551" y="194"/>
                  </a:cubicBezTo>
                  <a:cubicBezTo>
                    <a:pt x="713" y="227"/>
                    <a:pt x="908" y="227"/>
                    <a:pt x="1102" y="227"/>
                  </a:cubicBezTo>
                  <a:cubicBezTo>
                    <a:pt x="1329" y="194"/>
                    <a:pt x="1555" y="194"/>
                    <a:pt x="1782" y="162"/>
                  </a:cubicBezTo>
                  <a:cubicBezTo>
                    <a:pt x="2656" y="97"/>
                    <a:pt x="3531" y="33"/>
                    <a:pt x="3531" y="33"/>
                  </a:cubicBezTo>
                  <a:lnTo>
                    <a:pt x="353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 name="Google Shape;971;p43"/>
            <p:cNvSpPr/>
            <p:nvPr/>
          </p:nvSpPr>
          <p:spPr>
            <a:xfrm>
              <a:off x="1248500" y="2735650"/>
              <a:ext cx="29175" cy="21875"/>
            </a:xfrm>
            <a:custGeom>
              <a:avLst/>
              <a:gdLst/>
              <a:ahLst/>
              <a:cxnLst/>
              <a:rect l="l" t="t" r="r" b="b"/>
              <a:pathLst>
                <a:path w="1167" h="875" extrusionOk="0">
                  <a:moveTo>
                    <a:pt x="0" y="0"/>
                  </a:moveTo>
                  <a:lnTo>
                    <a:pt x="0" y="33"/>
                  </a:lnTo>
                  <a:cubicBezTo>
                    <a:pt x="0" y="33"/>
                    <a:pt x="33" y="98"/>
                    <a:pt x="130" y="227"/>
                  </a:cubicBezTo>
                  <a:cubicBezTo>
                    <a:pt x="162" y="259"/>
                    <a:pt x="227" y="324"/>
                    <a:pt x="292" y="357"/>
                  </a:cubicBezTo>
                  <a:cubicBezTo>
                    <a:pt x="357" y="421"/>
                    <a:pt x="454" y="454"/>
                    <a:pt x="519" y="518"/>
                  </a:cubicBezTo>
                  <a:cubicBezTo>
                    <a:pt x="842" y="713"/>
                    <a:pt x="1134" y="875"/>
                    <a:pt x="1134" y="875"/>
                  </a:cubicBezTo>
                  <a:lnTo>
                    <a:pt x="1166" y="875"/>
                  </a:lnTo>
                  <a:cubicBezTo>
                    <a:pt x="1166" y="875"/>
                    <a:pt x="907" y="616"/>
                    <a:pt x="616" y="389"/>
                  </a:cubicBezTo>
                  <a:cubicBezTo>
                    <a:pt x="551" y="324"/>
                    <a:pt x="486" y="259"/>
                    <a:pt x="421" y="195"/>
                  </a:cubicBezTo>
                  <a:cubicBezTo>
                    <a:pt x="357" y="162"/>
                    <a:pt x="292" y="130"/>
                    <a:pt x="227" y="98"/>
                  </a:cubicBezTo>
                  <a:cubicBezTo>
                    <a:pt x="98" y="33"/>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 name="Google Shape;972;p43"/>
            <p:cNvSpPr/>
            <p:nvPr/>
          </p:nvSpPr>
          <p:spPr>
            <a:xfrm>
              <a:off x="1245250" y="2742125"/>
              <a:ext cx="17850" cy="26750"/>
            </a:xfrm>
            <a:custGeom>
              <a:avLst/>
              <a:gdLst/>
              <a:ahLst/>
              <a:cxnLst/>
              <a:rect l="l" t="t" r="r" b="b"/>
              <a:pathLst>
                <a:path w="714" h="1070" extrusionOk="0">
                  <a:moveTo>
                    <a:pt x="33" y="0"/>
                  </a:moveTo>
                  <a:lnTo>
                    <a:pt x="1" y="33"/>
                  </a:lnTo>
                  <a:cubicBezTo>
                    <a:pt x="1" y="33"/>
                    <a:pt x="33" y="98"/>
                    <a:pt x="66" y="227"/>
                  </a:cubicBezTo>
                  <a:cubicBezTo>
                    <a:pt x="98" y="292"/>
                    <a:pt x="98" y="357"/>
                    <a:pt x="163" y="421"/>
                  </a:cubicBezTo>
                  <a:cubicBezTo>
                    <a:pt x="195" y="454"/>
                    <a:pt x="260" y="519"/>
                    <a:pt x="292" y="583"/>
                  </a:cubicBezTo>
                  <a:cubicBezTo>
                    <a:pt x="487" y="842"/>
                    <a:pt x="713" y="1069"/>
                    <a:pt x="713" y="1069"/>
                  </a:cubicBezTo>
                  <a:cubicBezTo>
                    <a:pt x="713" y="1069"/>
                    <a:pt x="584" y="778"/>
                    <a:pt x="422" y="486"/>
                  </a:cubicBezTo>
                  <a:cubicBezTo>
                    <a:pt x="390" y="421"/>
                    <a:pt x="357" y="357"/>
                    <a:pt x="325" y="292"/>
                  </a:cubicBezTo>
                  <a:cubicBezTo>
                    <a:pt x="292" y="227"/>
                    <a:pt x="228" y="195"/>
                    <a:pt x="195" y="130"/>
                  </a:cubicBezTo>
                  <a:cubicBezTo>
                    <a:pt x="98" y="65"/>
                    <a:pt x="33"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 name="Google Shape;973;p43"/>
            <p:cNvSpPr/>
            <p:nvPr/>
          </p:nvSpPr>
          <p:spPr>
            <a:xfrm>
              <a:off x="1236350" y="2742925"/>
              <a:ext cx="4900" cy="64000"/>
            </a:xfrm>
            <a:custGeom>
              <a:avLst/>
              <a:gdLst/>
              <a:ahLst/>
              <a:cxnLst/>
              <a:rect l="l" t="t" r="r" b="b"/>
              <a:pathLst>
                <a:path w="196" h="2560" extrusionOk="0">
                  <a:moveTo>
                    <a:pt x="66" y="1"/>
                  </a:moveTo>
                  <a:cubicBezTo>
                    <a:pt x="66" y="1"/>
                    <a:pt x="33" y="163"/>
                    <a:pt x="1" y="422"/>
                  </a:cubicBezTo>
                  <a:cubicBezTo>
                    <a:pt x="1" y="519"/>
                    <a:pt x="1" y="681"/>
                    <a:pt x="1" y="810"/>
                  </a:cubicBezTo>
                  <a:cubicBezTo>
                    <a:pt x="1" y="972"/>
                    <a:pt x="1" y="1134"/>
                    <a:pt x="33" y="1296"/>
                  </a:cubicBezTo>
                  <a:cubicBezTo>
                    <a:pt x="66" y="1911"/>
                    <a:pt x="98" y="2559"/>
                    <a:pt x="98" y="2559"/>
                  </a:cubicBezTo>
                  <a:lnTo>
                    <a:pt x="130" y="2559"/>
                  </a:lnTo>
                  <a:cubicBezTo>
                    <a:pt x="130" y="2559"/>
                    <a:pt x="163" y="1911"/>
                    <a:pt x="195" y="1296"/>
                  </a:cubicBezTo>
                  <a:cubicBezTo>
                    <a:pt x="195" y="1134"/>
                    <a:pt x="195" y="972"/>
                    <a:pt x="195" y="810"/>
                  </a:cubicBezTo>
                  <a:cubicBezTo>
                    <a:pt x="195" y="681"/>
                    <a:pt x="195" y="519"/>
                    <a:pt x="163" y="422"/>
                  </a:cubicBezTo>
                  <a:cubicBezTo>
                    <a:pt x="130" y="163"/>
                    <a:pt x="98" y="1"/>
                    <a:pt x="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 name="Google Shape;974;p43"/>
            <p:cNvSpPr/>
            <p:nvPr/>
          </p:nvSpPr>
          <p:spPr>
            <a:xfrm>
              <a:off x="1210450" y="2741325"/>
              <a:ext cx="21875" cy="25100"/>
            </a:xfrm>
            <a:custGeom>
              <a:avLst/>
              <a:gdLst/>
              <a:ahLst/>
              <a:cxnLst/>
              <a:rect l="l" t="t" r="r" b="b"/>
              <a:pathLst>
                <a:path w="875" h="1004" extrusionOk="0">
                  <a:moveTo>
                    <a:pt x="875" y="0"/>
                  </a:moveTo>
                  <a:cubicBezTo>
                    <a:pt x="875" y="0"/>
                    <a:pt x="778" y="32"/>
                    <a:pt x="681" y="130"/>
                  </a:cubicBezTo>
                  <a:cubicBezTo>
                    <a:pt x="616" y="162"/>
                    <a:pt x="583" y="194"/>
                    <a:pt x="519" y="259"/>
                  </a:cubicBezTo>
                  <a:cubicBezTo>
                    <a:pt x="486" y="324"/>
                    <a:pt x="421" y="389"/>
                    <a:pt x="389" y="453"/>
                  </a:cubicBezTo>
                  <a:cubicBezTo>
                    <a:pt x="195" y="712"/>
                    <a:pt x="0" y="972"/>
                    <a:pt x="0" y="972"/>
                  </a:cubicBezTo>
                  <a:lnTo>
                    <a:pt x="33" y="1004"/>
                  </a:lnTo>
                  <a:cubicBezTo>
                    <a:pt x="33" y="1004"/>
                    <a:pt x="260" y="777"/>
                    <a:pt x="519" y="551"/>
                  </a:cubicBezTo>
                  <a:cubicBezTo>
                    <a:pt x="551" y="486"/>
                    <a:pt x="616" y="453"/>
                    <a:pt x="681" y="389"/>
                  </a:cubicBezTo>
                  <a:cubicBezTo>
                    <a:pt x="713" y="324"/>
                    <a:pt x="778" y="259"/>
                    <a:pt x="810" y="227"/>
                  </a:cubicBezTo>
                  <a:cubicBezTo>
                    <a:pt x="842" y="97"/>
                    <a:pt x="875" y="32"/>
                    <a:pt x="875" y="32"/>
                  </a:cubicBezTo>
                  <a:lnTo>
                    <a:pt x="87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 name="Google Shape;975;p43"/>
            <p:cNvSpPr/>
            <p:nvPr/>
          </p:nvSpPr>
          <p:spPr>
            <a:xfrm>
              <a:off x="1202350" y="2738075"/>
              <a:ext cx="25125" cy="12175"/>
            </a:xfrm>
            <a:custGeom>
              <a:avLst/>
              <a:gdLst/>
              <a:ahLst/>
              <a:cxnLst/>
              <a:rect l="l" t="t" r="r" b="b"/>
              <a:pathLst>
                <a:path w="1005" h="487" extrusionOk="0">
                  <a:moveTo>
                    <a:pt x="1005" y="1"/>
                  </a:moveTo>
                  <a:cubicBezTo>
                    <a:pt x="1005" y="1"/>
                    <a:pt x="940" y="1"/>
                    <a:pt x="810" y="33"/>
                  </a:cubicBezTo>
                  <a:cubicBezTo>
                    <a:pt x="778" y="33"/>
                    <a:pt x="713" y="33"/>
                    <a:pt x="648" y="65"/>
                  </a:cubicBezTo>
                  <a:cubicBezTo>
                    <a:pt x="584" y="98"/>
                    <a:pt x="519" y="130"/>
                    <a:pt x="486" y="162"/>
                  </a:cubicBezTo>
                  <a:cubicBezTo>
                    <a:pt x="227" y="324"/>
                    <a:pt x="1" y="486"/>
                    <a:pt x="1" y="486"/>
                  </a:cubicBezTo>
                  <a:cubicBezTo>
                    <a:pt x="1" y="486"/>
                    <a:pt x="292" y="421"/>
                    <a:pt x="551" y="324"/>
                  </a:cubicBezTo>
                  <a:cubicBezTo>
                    <a:pt x="616" y="292"/>
                    <a:pt x="681" y="292"/>
                    <a:pt x="745" y="260"/>
                  </a:cubicBezTo>
                  <a:cubicBezTo>
                    <a:pt x="810" y="227"/>
                    <a:pt x="843" y="195"/>
                    <a:pt x="875" y="162"/>
                  </a:cubicBezTo>
                  <a:cubicBezTo>
                    <a:pt x="972" y="98"/>
                    <a:pt x="1005" y="33"/>
                    <a:pt x="1005" y="33"/>
                  </a:cubicBezTo>
                  <a:lnTo>
                    <a:pt x="100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 name="Google Shape;976;p43"/>
            <p:cNvSpPr/>
            <p:nvPr/>
          </p:nvSpPr>
          <p:spPr>
            <a:xfrm>
              <a:off x="1148925" y="2727550"/>
              <a:ext cx="76925" cy="5700"/>
            </a:xfrm>
            <a:custGeom>
              <a:avLst/>
              <a:gdLst/>
              <a:ahLst/>
              <a:cxnLst/>
              <a:rect l="l" t="t" r="r" b="b"/>
              <a:pathLst>
                <a:path w="3077" h="228" extrusionOk="0">
                  <a:moveTo>
                    <a:pt x="0" y="1"/>
                  </a:moveTo>
                  <a:lnTo>
                    <a:pt x="0" y="33"/>
                  </a:lnTo>
                  <a:cubicBezTo>
                    <a:pt x="0" y="33"/>
                    <a:pt x="778" y="98"/>
                    <a:pt x="1522" y="162"/>
                  </a:cubicBezTo>
                  <a:cubicBezTo>
                    <a:pt x="1717" y="195"/>
                    <a:pt x="1911" y="195"/>
                    <a:pt x="2105" y="227"/>
                  </a:cubicBezTo>
                  <a:cubicBezTo>
                    <a:pt x="2267" y="227"/>
                    <a:pt x="2461" y="227"/>
                    <a:pt x="2591" y="195"/>
                  </a:cubicBezTo>
                  <a:cubicBezTo>
                    <a:pt x="2882" y="195"/>
                    <a:pt x="3077" y="162"/>
                    <a:pt x="3077" y="162"/>
                  </a:cubicBezTo>
                  <a:lnTo>
                    <a:pt x="3077" y="130"/>
                  </a:lnTo>
                  <a:cubicBezTo>
                    <a:pt x="3077" y="130"/>
                    <a:pt x="2882" y="98"/>
                    <a:pt x="2591" y="33"/>
                  </a:cubicBezTo>
                  <a:cubicBezTo>
                    <a:pt x="2461" y="33"/>
                    <a:pt x="2300" y="1"/>
                    <a:pt x="21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4549"/>
        <p:cNvGrpSpPr/>
        <p:nvPr/>
      </p:nvGrpSpPr>
      <p:grpSpPr>
        <a:xfrm>
          <a:off x="0" y="0"/>
          <a:ext cx="0" cy="0"/>
          <a:chOff x="0" y="0"/>
          <a:chExt cx="0" cy="0"/>
        </a:xfrm>
      </p:grpSpPr>
      <p:grpSp>
        <p:nvGrpSpPr>
          <p:cNvPr id="14550" name="Google Shape;14550;p90"/>
          <p:cNvGrpSpPr/>
          <p:nvPr/>
        </p:nvGrpSpPr>
        <p:grpSpPr>
          <a:xfrm>
            <a:off x="1757085" y="1325225"/>
            <a:ext cx="371069" cy="359396"/>
            <a:chOff x="1757085" y="1500675"/>
            <a:chExt cx="371069" cy="359396"/>
          </a:xfrm>
        </p:grpSpPr>
        <p:sp>
          <p:nvSpPr>
            <p:cNvPr id="14551" name="Google Shape;14551;p90"/>
            <p:cNvSpPr/>
            <p:nvPr/>
          </p:nvSpPr>
          <p:spPr>
            <a:xfrm>
              <a:off x="2032389" y="1667206"/>
              <a:ext cx="66313" cy="60684"/>
            </a:xfrm>
            <a:custGeom>
              <a:avLst/>
              <a:gdLst/>
              <a:ahLst/>
              <a:cxnLst/>
              <a:rect l="l" t="t" r="r" b="b"/>
              <a:pathLst>
                <a:path w="2085" h="1908" extrusionOk="0">
                  <a:moveTo>
                    <a:pt x="978" y="0"/>
                  </a:moveTo>
                  <a:cubicBezTo>
                    <a:pt x="891" y="0"/>
                    <a:pt x="803" y="13"/>
                    <a:pt x="715" y="39"/>
                  </a:cubicBezTo>
                  <a:cubicBezTo>
                    <a:pt x="298" y="158"/>
                    <a:pt x="1" y="539"/>
                    <a:pt x="1" y="979"/>
                  </a:cubicBezTo>
                  <a:cubicBezTo>
                    <a:pt x="1" y="1348"/>
                    <a:pt x="215" y="1670"/>
                    <a:pt x="524" y="1836"/>
                  </a:cubicBezTo>
                  <a:cubicBezTo>
                    <a:pt x="546" y="1851"/>
                    <a:pt x="571" y="1858"/>
                    <a:pt x="597" y="1858"/>
                  </a:cubicBezTo>
                  <a:cubicBezTo>
                    <a:pt x="656" y="1858"/>
                    <a:pt x="718" y="1823"/>
                    <a:pt x="751" y="1765"/>
                  </a:cubicBezTo>
                  <a:cubicBezTo>
                    <a:pt x="798" y="1694"/>
                    <a:pt x="763" y="1586"/>
                    <a:pt x="679" y="1539"/>
                  </a:cubicBezTo>
                  <a:cubicBezTo>
                    <a:pt x="155" y="1277"/>
                    <a:pt x="239" y="503"/>
                    <a:pt x="810" y="348"/>
                  </a:cubicBezTo>
                  <a:cubicBezTo>
                    <a:pt x="866" y="333"/>
                    <a:pt x="922" y="326"/>
                    <a:pt x="977" y="326"/>
                  </a:cubicBezTo>
                  <a:cubicBezTo>
                    <a:pt x="1316" y="326"/>
                    <a:pt x="1608" y="600"/>
                    <a:pt x="1608" y="979"/>
                  </a:cubicBezTo>
                  <a:cubicBezTo>
                    <a:pt x="1608" y="1241"/>
                    <a:pt x="1429" y="1491"/>
                    <a:pt x="1179" y="1586"/>
                  </a:cubicBezTo>
                  <a:cubicBezTo>
                    <a:pt x="1001" y="1646"/>
                    <a:pt x="1048" y="1908"/>
                    <a:pt x="1239" y="1908"/>
                  </a:cubicBezTo>
                  <a:cubicBezTo>
                    <a:pt x="1477" y="1908"/>
                    <a:pt x="2084" y="1420"/>
                    <a:pt x="1906" y="717"/>
                  </a:cubicBezTo>
                  <a:cubicBezTo>
                    <a:pt x="1797" y="301"/>
                    <a:pt x="1407" y="0"/>
                    <a:pt x="9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2" name="Google Shape;14552;p90"/>
            <p:cNvSpPr/>
            <p:nvPr/>
          </p:nvSpPr>
          <p:spPr>
            <a:xfrm>
              <a:off x="1971419" y="1747609"/>
              <a:ext cx="12531" cy="11513"/>
            </a:xfrm>
            <a:custGeom>
              <a:avLst/>
              <a:gdLst/>
              <a:ahLst/>
              <a:cxnLst/>
              <a:rect l="l" t="t" r="r" b="b"/>
              <a:pathLst>
                <a:path w="394" h="362" extrusionOk="0">
                  <a:moveTo>
                    <a:pt x="212" y="0"/>
                  </a:moveTo>
                  <a:cubicBezTo>
                    <a:pt x="194" y="0"/>
                    <a:pt x="175" y="4"/>
                    <a:pt x="155" y="11"/>
                  </a:cubicBezTo>
                  <a:cubicBezTo>
                    <a:pt x="60" y="35"/>
                    <a:pt x="1" y="130"/>
                    <a:pt x="36" y="237"/>
                  </a:cubicBezTo>
                  <a:cubicBezTo>
                    <a:pt x="57" y="308"/>
                    <a:pt x="128" y="361"/>
                    <a:pt x="208" y="361"/>
                  </a:cubicBezTo>
                  <a:cubicBezTo>
                    <a:pt x="222" y="361"/>
                    <a:pt x="236" y="360"/>
                    <a:pt x="251" y="356"/>
                  </a:cubicBezTo>
                  <a:cubicBezTo>
                    <a:pt x="346" y="320"/>
                    <a:pt x="394" y="213"/>
                    <a:pt x="370" y="130"/>
                  </a:cubicBezTo>
                  <a:cubicBezTo>
                    <a:pt x="351" y="54"/>
                    <a:pt x="286" y="0"/>
                    <a:pt x="2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3" name="Google Shape;14553;p90"/>
            <p:cNvSpPr/>
            <p:nvPr/>
          </p:nvSpPr>
          <p:spPr>
            <a:xfrm>
              <a:off x="2032008" y="1776202"/>
              <a:ext cx="62910" cy="61702"/>
            </a:xfrm>
            <a:custGeom>
              <a:avLst/>
              <a:gdLst/>
              <a:ahLst/>
              <a:cxnLst/>
              <a:rect l="l" t="t" r="r" b="b"/>
              <a:pathLst>
                <a:path w="1978" h="1940" extrusionOk="0">
                  <a:moveTo>
                    <a:pt x="988" y="0"/>
                  </a:moveTo>
                  <a:cubicBezTo>
                    <a:pt x="490" y="0"/>
                    <a:pt x="1" y="379"/>
                    <a:pt x="1" y="969"/>
                  </a:cubicBezTo>
                  <a:cubicBezTo>
                    <a:pt x="1" y="1543"/>
                    <a:pt x="471" y="1940"/>
                    <a:pt x="975" y="1940"/>
                  </a:cubicBezTo>
                  <a:cubicBezTo>
                    <a:pt x="1161" y="1940"/>
                    <a:pt x="1351" y="1886"/>
                    <a:pt x="1525" y="1767"/>
                  </a:cubicBezTo>
                  <a:cubicBezTo>
                    <a:pt x="1596" y="1731"/>
                    <a:pt x="1608" y="1624"/>
                    <a:pt x="1560" y="1553"/>
                  </a:cubicBezTo>
                  <a:cubicBezTo>
                    <a:pt x="1538" y="1501"/>
                    <a:pt x="1489" y="1477"/>
                    <a:pt x="1438" y="1477"/>
                  </a:cubicBezTo>
                  <a:cubicBezTo>
                    <a:pt x="1406" y="1477"/>
                    <a:pt x="1374" y="1487"/>
                    <a:pt x="1346" y="1505"/>
                  </a:cubicBezTo>
                  <a:cubicBezTo>
                    <a:pt x="1237" y="1576"/>
                    <a:pt x="1111" y="1612"/>
                    <a:pt x="985" y="1612"/>
                  </a:cubicBezTo>
                  <a:cubicBezTo>
                    <a:pt x="795" y="1612"/>
                    <a:pt x="606" y="1532"/>
                    <a:pt x="477" y="1374"/>
                  </a:cubicBezTo>
                  <a:cubicBezTo>
                    <a:pt x="155" y="957"/>
                    <a:pt x="453" y="326"/>
                    <a:pt x="989" y="326"/>
                  </a:cubicBezTo>
                  <a:cubicBezTo>
                    <a:pt x="1370" y="326"/>
                    <a:pt x="1679" y="672"/>
                    <a:pt x="1620" y="1076"/>
                  </a:cubicBezTo>
                  <a:cubicBezTo>
                    <a:pt x="1608" y="1160"/>
                    <a:pt x="1668" y="1255"/>
                    <a:pt x="1763" y="1267"/>
                  </a:cubicBezTo>
                  <a:cubicBezTo>
                    <a:pt x="1770" y="1268"/>
                    <a:pt x="1777" y="1268"/>
                    <a:pt x="1784" y="1268"/>
                  </a:cubicBezTo>
                  <a:cubicBezTo>
                    <a:pt x="1862" y="1268"/>
                    <a:pt x="1942" y="1212"/>
                    <a:pt x="1953" y="1136"/>
                  </a:cubicBezTo>
                  <a:cubicBezTo>
                    <a:pt x="1977" y="862"/>
                    <a:pt x="1918" y="600"/>
                    <a:pt x="1739" y="374"/>
                  </a:cubicBezTo>
                  <a:cubicBezTo>
                    <a:pt x="1540" y="116"/>
                    <a:pt x="1263" y="0"/>
                    <a:pt x="9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4" name="Google Shape;14554;p90"/>
            <p:cNvSpPr/>
            <p:nvPr/>
          </p:nvSpPr>
          <p:spPr>
            <a:xfrm>
              <a:off x="1976349" y="177521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5" name="Google Shape;14555;p90"/>
            <p:cNvSpPr/>
            <p:nvPr/>
          </p:nvSpPr>
          <p:spPr>
            <a:xfrm>
              <a:off x="2016487" y="1775216"/>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6" name="Google Shape;14556;p90"/>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7" name="Google Shape;14557;p90"/>
            <p:cNvSpPr/>
            <p:nvPr/>
          </p:nvSpPr>
          <p:spPr>
            <a:xfrm>
              <a:off x="1976349" y="1730530"/>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8" name="Google Shape;14558;p90"/>
            <p:cNvSpPr/>
            <p:nvPr/>
          </p:nvSpPr>
          <p:spPr>
            <a:xfrm>
              <a:off x="1976349" y="1730530"/>
              <a:ext cx="413" cy="32"/>
            </a:xfrm>
            <a:custGeom>
              <a:avLst/>
              <a:gdLst/>
              <a:ahLst/>
              <a:cxnLst/>
              <a:rect l="l" t="t" r="r" b="b"/>
              <a:pathLst>
                <a:path w="13" h="1" extrusionOk="0">
                  <a:moveTo>
                    <a:pt x="0" y="0"/>
                  </a:moveTo>
                  <a:lnTo>
                    <a:pt x="0" y="0"/>
                  </a:lnTo>
                  <a:cubicBezTo>
                    <a:pt x="12" y="0"/>
                    <a:pt x="12" y="0"/>
                    <a:pt x="0" y="0"/>
                  </a:cubicBezTo>
                  <a:cubicBezTo>
                    <a:pt x="12" y="0"/>
                    <a:pt x="12" y="0"/>
                    <a:pt x="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9" name="Google Shape;14559;p90"/>
            <p:cNvSpPr/>
            <p:nvPr/>
          </p:nvSpPr>
          <p:spPr>
            <a:xfrm>
              <a:off x="1976349" y="1730530"/>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0" name="Google Shape;14560;p90"/>
            <p:cNvSpPr/>
            <p:nvPr/>
          </p:nvSpPr>
          <p:spPr>
            <a:xfrm>
              <a:off x="1757085" y="1500675"/>
              <a:ext cx="371069" cy="359396"/>
            </a:xfrm>
            <a:custGeom>
              <a:avLst/>
              <a:gdLst/>
              <a:ahLst/>
              <a:cxnLst/>
              <a:rect l="l" t="t" r="r" b="b"/>
              <a:pathLst>
                <a:path w="11667" h="11300" extrusionOk="0">
                  <a:moveTo>
                    <a:pt x="9644" y="4908"/>
                  </a:moveTo>
                  <a:cubicBezTo>
                    <a:pt x="9857" y="4908"/>
                    <a:pt x="10077" y="4962"/>
                    <a:pt x="10288" y="5084"/>
                  </a:cubicBezTo>
                  <a:cubicBezTo>
                    <a:pt x="11264" y="5644"/>
                    <a:pt x="11085" y="7132"/>
                    <a:pt x="10002" y="7442"/>
                  </a:cubicBezTo>
                  <a:lnTo>
                    <a:pt x="9990" y="7442"/>
                  </a:lnTo>
                  <a:lnTo>
                    <a:pt x="8883" y="7739"/>
                  </a:lnTo>
                  <a:lnTo>
                    <a:pt x="7907" y="7477"/>
                  </a:lnTo>
                  <a:lnTo>
                    <a:pt x="7526" y="7370"/>
                  </a:lnTo>
                  <a:cubicBezTo>
                    <a:pt x="7978" y="7263"/>
                    <a:pt x="8145" y="7239"/>
                    <a:pt x="8168" y="7227"/>
                  </a:cubicBezTo>
                  <a:lnTo>
                    <a:pt x="8168" y="7227"/>
                  </a:lnTo>
                  <a:cubicBezTo>
                    <a:pt x="8139" y="7233"/>
                    <a:pt x="8037" y="7257"/>
                    <a:pt x="8029" y="7257"/>
                  </a:cubicBezTo>
                  <a:cubicBezTo>
                    <a:pt x="8020" y="7257"/>
                    <a:pt x="8103" y="7233"/>
                    <a:pt x="8442" y="7144"/>
                  </a:cubicBezTo>
                  <a:cubicBezTo>
                    <a:pt x="8538" y="7120"/>
                    <a:pt x="8597" y="7001"/>
                    <a:pt x="8538" y="6894"/>
                  </a:cubicBezTo>
                  <a:cubicBezTo>
                    <a:pt x="8466" y="6787"/>
                    <a:pt x="8418" y="6668"/>
                    <a:pt x="8395" y="6537"/>
                  </a:cubicBezTo>
                  <a:cubicBezTo>
                    <a:pt x="8160" y="5656"/>
                    <a:pt x="8855" y="4908"/>
                    <a:pt x="9644" y="4908"/>
                  </a:cubicBezTo>
                  <a:close/>
                  <a:moveTo>
                    <a:pt x="3874" y="6792"/>
                  </a:moveTo>
                  <a:cubicBezTo>
                    <a:pt x="3951" y="6792"/>
                    <a:pt x="4030" y="6802"/>
                    <a:pt x="4108" y="6822"/>
                  </a:cubicBezTo>
                  <a:lnTo>
                    <a:pt x="4632" y="6965"/>
                  </a:lnTo>
                  <a:lnTo>
                    <a:pt x="4954" y="7061"/>
                  </a:lnTo>
                  <a:cubicBezTo>
                    <a:pt x="4978" y="7072"/>
                    <a:pt x="5227" y="7132"/>
                    <a:pt x="6415" y="7452"/>
                  </a:cubicBezTo>
                  <a:lnTo>
                    <a:pt x="6415" y="7452"/>
                  </a:lnTo>
                  <a:cubicBezTo>
                    <a:pt x="6414" y="7452"/>
                    <a:pt x="6414" y="7452"/>
                    <a:pt x="6414" y="7452"/>
                  </a:cubicBezTo>
                  <a:cubicBezTo>
                    <a:pt x="6388" y="7452"/>
                    <a:pt x="6335" y="7537"/>
                    <a:pt x="6335" y="7537"/>
                  </a:cubicBezTo>
                  <a:cubicBezTo>
                    <a:pt x="6323" y="7549"/>
                    <a:pt x="6311" y="7561"/>
                    <a:pt x="6311" y="7596"/>
                  </a:cubicBezTo>
                  <a:cubicBezTo>
                    <a:pt x="6216" y="7751"/>
                    <a:pt x="6192" y="7954"/>
                    <a:pt x="6252" y="8108"/>
                  </a:cubicBezTo>
                  <a:cubicBezTo>
                    <a:pt x="4120" y="7537"/>
                    <a:pt x="5478" y="7906"/>
                    <a:pt x="3120" y="7275"/>
                  </a:cubicBezTo>
                  <a:cubicBezTo>
                    <a:pt x="3108" y="7275"/>
                    <a:pt x="3108" y="7263"/>
                    <a:pt x="3108" y="7251"/>
                  </a:cubicBezTo>
                  <a:cubicBezTo>
                    <a:pt x="3262" y="6963"/>
                    <a:pt x="3554" y="6792"/>
                    <a:pt x="3874" y="6792"/>
                  </a:cubicBezTo>
                  <a:close/>
                  <a:moveTo>
                    <a:pt x="4894" y="8096"/>
                  </a:moveTo>
                  <a:cubicBezTo>
                    <a:pt x="5966" y="8382"/>
                    <a:pt x="6204" y="8454"/>
                    <a:pt x="6252" y="8454"/>
                  </a:cubicBezTo>
                  <a:cubicBezTo>
                    <a:pt x="6216" y="8477"/>
                    <a:pt x="5954" y="8537"/>
                    <a:pt x="4097" y="9037"/>
                  </a:cubicBezTo>
                  <a:cubicBezTo>
                    <a:pt x="4020" y="9058"/>
                    <a:pt x="3943" y="9068"/>
                    <a:pt x="3866" y="9068"/>
                  </a:cubicBezTo>
                  <a:cubicBezTo>
                    <a:pt x="3550" y="9068"/>
                    <a:pt x="3250" y="8896"/>
                    <a:pt x="3096" y="8608"/>
                  </a:cubicBezTo>
                  <a:cubicBezTo>
                    <a:pt x="3096" y="8596"/>
                    <a:pt x="3096" y="8573"/>
                    <a:pt x="3108" y="8573"/>
                  </a:cubicBezTo>
                  <a:cubicBezTo>
                    <a:pt x="3096" y="8573"/>
                    <a:pt x="3180" y="8561"/>
                    <a:pt x="4894" y="8096"/>
                  </a:cubicBezTo>
                  <a:close/>
                  <a:moveTo>
                    <a:pt x="6895" y="7575"/>
                  </a:moveTo>
                  <a:cubicBezTo>
                    <a:pt x="6922" y="7575"/>
                    <a:pt x="6950" y="7578"/>
                    <a:pt x="6978" y="7584"/>
                  </a:cubicBezTo>
                  <a:cubicBezTo>
                    <a:pt x="8847" y="8084"/>
                    <a:pt x="9597" y="8275"/>
                    <a:pt x="9847" y="8346"/>
                  </a:cubicBezTo>
                  <a:cubicBezTo>
                    <a:pt x="9847" y="8346"/>
                    <a:pt x="9883" y="8370"/>
                    <a:pt x="9966" y="8394"/>
                  </a:cubicBezTo>
                  <a:cubicBezTo>
                    <a:pt x="10657" y="8596"/>
                    <a:pt x="11062" y="9311"/>
                    <a:pt x="10883" y="9978"/>
                  </a:cubicBezTo>
                  <a:cubicBezTo>
                    <a:pt x="10734" y="10545"/>
                    <a:pt x="10211" y="10929"/>
                    <a:pt x="9633" y="10929"/>
                  </a:cubicBezTo>
                  <a:cubicBezTo>
                    <a:pt x="9519" y="10929"/>
                    <a:pt x="9403" y="10914"/>
                    <a:pt x="9288" y="10882"/>
                  </a:cubicBezTo>
                  <a:cubicBezTo>
                    <a:pt x="8454" y="10656"/>
                    <a:pt x="8061" y="9692"/>
                    <a:pt x="8526" y="8954"/>
                  </a:cubicBezTo>
                  <a:cubicBezTo>
                    <a:pt x="8585" y="8858"/>
                    <a:pt x="8538" y="8727"/>
                    <a:pt x="8418" y="8692"/>
                  </a:cubicBezTo>
                  <a:lnTo>
                    <a:pt x="8157" y="8620"/>
                  </a:lnTo>
                  <a:cubicBezTo>
                    <a:pt x="8121" y="8608"/>
                    <a:pt x="7990" y="8573"/>
                    <a:pt x="7526" y="8454"/>
                  </a:cubicBezTo>
                  <a:cubicBezTo>
                    <a:pt x="7347" y="8418"/>
                    <a:pt x="7252" y="8382"/>
                    <a:pt x="7192" y="8370"/>
                  </a:cubicBezTo>
                  <a:lnTo>
                    <a:pt x="7192" y="8370"/>
                  </a:lnTo>
                  <a:cubicBezTo>
                    <a:pt x="7201" y="8373"/>
                    <a:pt x="7207" y="8375"/>
                    <a:pt x="7205" y="8375"/>
                  </a:cubicBezTo>
                  <a:cubicBezTo>
                    <a:pt x="7199" y="8375"/>
                    <a:pt x="7116" y="8354"/>
                    <a:pt x="6799" y="8263"/>
                  </a:cubicBezTo>
                  <a:cubicBezTo>
                    <a:pt x="6644" y="8215"/>
                    <a:pt x="6525" y="8084"/>
                    <a:pt x="6549" y="7906"/>
                  </a:cubicBezTo>
                  <a:lnTo>
                    <a:pt x="6549" y="7894"/>
                  </a:lnTo>
                  <a:cubicBezTo>
                    <a:pt x="6560" y="7708"/>
                    <a:pt x="6714" y="7575"/>
                    <a:pt x="6895" y="7575"/>
                  </a:cubicBezTo>
                  <a:close/>
                  <a:moveTo>
                    <a:pt x="2906" y="0"/>
                  </a:moveTo>
                  <a:cubicBezTo>
                    <a:pt x="2406" y="24"/>
                    <a:pt x="1930" y="143"/>
                    <a:pt x="1501" y="393"/>
                  </a:cubicBezTo>
                  <a:cubicBezTo>
                    <a:pt x="1084" y="631"/>
                    <a:pt x="739" y="953"/>
                    <a:pt x="489" y="1357"/>
                  </a:cubicBezTo>
                  <a:cubicBezTo>
                    <a:pt x="441" y="1429"/>
                    <a:pt x="465" y="1536"/>
                    <a:pt x="537" y="1584"/>
                  </a:cubicBezTo>
                  <a:cubicBezTo>
                    <a:pt x="562" y="1601"/>
                    <a:pt x="592" y="1608"/>
                    <a:pt x="622" y="1608"/>
                  </a:cubicBezTo>
                  <a:cubicBezTo>
                    <a:pt x="676" y="1608"/>
                    <a:pt x="732" y="1582"/>
                    <a:pt x="763" y="1536"/>
                  </a:cubicBezTo>
                  <a:cubicBezTo>
                    <a:pt x="977" y="1179"/>
                    <a:pt x="1299" y="881"/>
                    <a:pt x="1656" y="679"/>
                  </a:cubicBezTo>
                  <a:cubicBezTo>
                    <a:pt x="2056" y="446"/>
                    <a:pt x="2494" y="336"/>
                    <a:pt x="2927" y="336"/>
                  </a:cubicBezTo>
                  <a:cubicBezTo>
                    <a:pt x="3822" y="336"/>
                    <a:pt x="4695" y="805"/>
                    <a:pt x="5168" y="1631"/>
                  </a:cubicBezTo>
                  <a:cubicBezTo>
                    <a:pt x="5382" y="2012"/>
                    <a:pt x="5501" y="2465"/>
                    <a:pt x="5501" y="2905"/>
                  </a:cubicBezTo>
                  <a:cubicBezTo>
                    <a:pt x="5501" y="4336"/>
                    <a:pt x="4332" y="5485"/>
                    <a:pt x="2912" y="5485"/>
                  </a:cubicBezTo>
                  <a:cubicBezTo>
                    <a:pt x="2843" y="5485"/>
                    <a:pt x="2773" y="5483"/>
                    <a:pt x="2703" y="5477"/>
                  </a:cubicBezTo>
                  <a:cubicBezTo>
                    <a:pt x="1870" y="5406"/>
                    <a:pt x="1120" y="4929"/>
                    <a:pt x="679" y="4203"/>
                  </a:cubicBezTo>
                  <a:cubicBezTo>
                    <a:pt x="489" y="3858"/>
                    <a:pt x="370" y="3489"/>
                    <a:pt x="346" y="3084"/>
                  </a:cubicBezTo>
                  <a:cubicBezTo>
                    <a:pt x="310" y="2739"/>
                    <a:pt x="370" y="2405"/>
                    <a:pt x="465" y="2108"/>
                  </a:cubicBezTo>
                  <a:cubicBezTo>
                    <a:pt x="489" y="2012"/>
                    <a:pt x="441" y="1929"/>
                    <a:pt x="358" y="1893"/>
                  </a:cubicBezTo>
                  <a:cubicBezTo>
                    <a:pt x="339" y="1888"/>
                    <a:pt x="320" y="1886"/>
                    <a:pt x="303" y="1886"/>
                  </a:cubicBezTo>
                  <a:cubicBezTo>
                    <a:pt x="231" y="1886"/>
                    <a:pt x="172" y="1924"/>
                    <a:pt x="144" y="2000"/>
                  </a:cubicBezTo>
                  <a:cubicBezTo>
                    <a:pt x="48" y="2298"/>
                    <a:pt x="1" y="2608"/>
                    <a:pt x="1" y="2917"/>
                  </a:cubicBezTo>
                  <a:lnTo>
                    <a:pt x="1" y="2953"/>
                  </a:lnTo>
                  <a:lnTo>
                    <a:pt x="1" y="5679"/>
                  </a:lnTo>
                  <a:cubicBezTo>
                    <a:pt x="1" y="5763"/>
                    <a:pt x="72" y="5834"/>
                    <a:pt x="167" y="5834"/>
                  </a:cubicBezTo>
                  <a:cubicBezTo>
                    <a:pt x="251" y="5834"/>
                    <a:pt x="322" y="5763"/>
                    <a:pt x="322" y="5679"/>
                  </a:cubicBezTo>
                  <a:lnTo>
                    <a:pt x="322" y="4274"/>
                  </a:lnTo>
                  <a:cubicBezTo>
                    <a:pt x="346" y="4310"/>
                    <a:pt x="358" y="4334"/>
                    <a:pt x="382" y="4382"/>
                  </a:cubicBezTo>
                  <a:cubicBezTo>
                    <a:pt x="895" y="5257"/>
                    <a:pt x="1832" y="5835"/>
                    <a:pt x="2901" y="5835"/>
                  </a:cubicBezTo>
                  <a:cubicBezTo>
                    <a:pt x="2922" y="5835"/>
                    <a:pt x="2944" y="5835"/>
                    <a:pt x="2965" y="5834"/>
                  </a:cubicBezTo>
                  <a:lnTo>
                    <a:pt x="4549" y="5834"/>
                  </a:lnTo>
                  <a:lnTo>
                    <a:pt x="4549" y="6656"/>
                  </a:lnTo>
                  <a:lnTo>
                    <a:pt x="4120" y="6537"/>
                  </a:lnTo>
                  <a:cubicBezTo>
                    <a:pt x="4019" y="6510"/>
                    <a:pt x="3916" y="6497"/>
                    <a:pt x="3814" y="6497"/>
                  </a:cubicBezTo>
                  <a:cubicBezTo>
                    <a:pt x="3376" y="6497"/>
                    <a:pt x="2954" y="6736"/>
                    <a:pt x="2751" y="7132"/>
                  </a:cubicBezTo>
                  <a:cubicBezTo>
                    <a:pt x="2703" y="7227"/>
                    <a:pt x="2692" y="7346"/>
                    <a:pt x="2739" y="7430"/>
                  </a:cubicBezTo>
                  <a:cubicBezTo>
                    <a:pt x="2799" y="7584"/>
                    <a:pt x="2918" y="7620"/>
                    <a:pt x="3061" y="7656"/>
                  </a:cubicBezTo>
                  <a:cubicBezTo>
                    <a:pt x="3215" y="7703"/>
                    <a:pt x="4073" y="7918"/>
                    <a:pt x="4216" y="7965"/>
                  </a:cubicBezTo>
                  <a:cubicBezTo>
                    <a:pt x="3209" y="8241"/>
                    <a:pt x="3066" y="8279"/>
                    <a:pt x="3058" y="8279"/>
                  </a:cubicBezTo>
                  <a:cubicBezTo>
                    <a:pt x="3055" y="8279"/>
                    <a:pt x="3071" y="8274"/>
                    <a:pt x="3067" y="8274"/>
                  </a:cubicBezTo>
                  <a:cubicBezTo>
                    <a:pt x="3066" y="8274"/>
                    <a:pt x="3064" y="8274"/>
                    <a:pt x="3061" y="8275"/>
                  </a:cubicBezTo>
                  <a:cubicBezTo>
                    <a:pt x="3025" y="8299"/>
                    <a:pt x="2823" y="8311"/>
                    <a:pt x="2739" y="8501"/>
                  </a:cubicBezTo>
                  <a:cubicBezTo>
                    <a:pt x="2692" y="8608"/>
                    <a:pt x="2692" y="8716"/>
                    <a:pt x="2751" y="8799"/>
                  </a:cubicBezTo>
                  <a:cubicBezTo>
                    <a:pt x="2953" y="9192"/>
                    <a:pt x="3370" y="9439"/>
                    <a:pt x="3805" y="9439"/>
                  </a:cubicBezTo>
                  <a:cubicBezTo>
                    <a:pt x="3910" y="9439"/>
                    <a:pt x="4016" y="9424"/>
                    <a:pt x="4120" y="9394"/>
                  </a:cubicBezTo>
                  <a:lnTo>
                    <a:pt x="4549" y="9275"/>
                  </a:lnTo>
                  <a:lnTo>
                    <a:pt x="4549" y="10561"/>
                  </a:lnTo>
                  <a:cubicBezTo>
                    <a:pt x="4549" y="10704"/>
                    <a:pt x="4430" y="10823"/>
                    <a:pt x="4287" y="10823"/>
                  </a:cubicBezTo>
                  <a:lnTo>
                    <a:pt x="3632" y="10823"/>
                  </a:lnTo>
                  <a:cubicBezTo>
                    <a:pt x="3537" y="10823"/>
                    <a:pt x="3465" y="10894"/>
                    <a:pt x="3465" y="10990"/>
                  </a:cubicBezTo>
                  <a:cubicBezTo>
                    <a:pt x="3465" y="11073"/>
                    <a:pt x="3537" y="11156"/>
                    <a:pt x="3632" y="11156"/>
                  </a:cubicBezTo>
                  <a:lnTo>
                    <a:pt x="4287" y="11156"/>
                  </a:lnTo>
                  <a:cubicBezTo>
                    <a:pt x="4608" y="11156"/>
                    <a:pt x="4882" y="10882"/>
                    <a:pt x="4882" y="10561"/>
                  </a:cubicBezTo>
                  <a:lnTo>
                    <a:pt x="4882" y="9192"/>
                  </a:lnTo>
                  <a:lnTo>
                    <a:pt x="6835" y="8668"/>
                  </a:lnTo>
                  <a:cubicBezTo>
                    <a:pt x="6871" y="8680"/>
                    <a:pt x="7097" y="8739"/>
                    <a:pt x="8085" y="9013"/>
                  </a:cubicBezTo>
                  <a:cubicBezTo>
                    <a:pt x="7585" y="10085"/>
                    <a:pt x="8383" y="11299"/>
                    <a:pt x="9573" y="11299"/>
                  </a:cubicBezTo>
                  <a:cubicBezTo>
                    <a:pt x="10824" y="11299"/>
                    <a:pt x="11597" y="9942"/>
                    <a:pt x="10978" y="8870"/>
                  </a:cubicBezTo>
                  <a:cubicBezTo>
                    <a:pt x="10585" y="8037"/>
                    <a:pt x="9788" y="8037"/>
                    <a:pt x="9514" y="7918"/>
                  </a:cubicBezTo>
                  <a:cubicBezTo>
                    <a:pt x="9788" y="7799"/>
                    <a:pt x="10585" y="7799"/>
                    <a:pt x="11038" y="7001"/>
                  </a:cubicBezTo>
                  <a:cubicBezTo>
                    <a:pt x="11666" y="5883"/>
                    <a:pt x="10818" y="4574"/>
                    <a:pt x="9627" y="4574"/>
                  </a:cubicBezTo>
                  <a:cubicBezTo>
                    <a:pt x="9486" y="4574"/>
                    <a:pt x="9341" y="4593"/>
                    <a:pt x="9192" y="4632"/>
                  </a:cubicBezTo>
                  <a:cubicBezTo>
                    <a:pt x="8216" y="4906"/>
                    <a:pt x="7728" y="5977"/>
                    <a:pt x="8145" y="6882"/>
                  </a:cubicBezTo>
                  <a:cubicBezTo>
                    <a:pt x="7156" y="7144"/>
                    <a:pt x="6930" y="7203"/>
                    <a:pt x="6894" y="7227"/>
                  </a:cubicBezTo>
                  <a:lnTo>
                    <a:pt x="4942" y="6703"/>
                  </a:lnTo>
                  <a:lnTo>
                    <a:pt x="4942" y="5798"/>
                  </a:lnTo>
                  <a:cubicBezTo>
                    <a:pt x="5478" y="5763"/>
                    <a:pt x="6002" y="5584"/>
                    <a:pt x="6442" y="5287"/>
                  </a:cubicBezTo>
                  <a:cubicBezTo>
                    <a:pt x="6513" y="5227"/>
                    <a:pt x="6537" y="5144"/>
                    <a:pt x="6490" y="5060"/>
                  </a:cubicBezTo>
                  <a:cubicBezTo>
                    <a:pt x="6461" y="5017"/>
                    <a:pt x="6411" y="4996"/>
                    <a:pt x="6360" y="4996"/>
                  </a:cubicBezTo>
                  <a:cubicBezTo>
                    <a:pt x="6326" y="4996"/>
                    <a:pt x="6292" y="5006"/>
                    <a:pt x="6263" y="5025"/>
                  </a:cubicBezTo>
                  <a:cubicBezTo>
                    <a:pt x="5682" y="5429"/>
                    <a:pt x="5116" y="5476"/>
                    <a:pt x="4727" y="5476"/>
                  </a:cubicBezTo>
                  <a:cubicBezTo>
                    <a:pt x="4608" y="5476"/>
                    <a:pt x="4505" y="5472"/>
                    <a:pt x="4423" y="5472"/>
                  </a:cubicBezTo>
                  <a:cubicBezTo>
                    <a:pt x="4379" y="5472"/>
                    <a:pt x="4342" y="5473"/>
                    <a:pt x="4311" y="5477"/>
                  </a:cubicBezTo>
                  <a:cubicBezTo>
                    <a:pt x="4418" y="5417"/>
                    <a:pt x="4513" y="5358"/>
                    <a:pt x="4608" y="5298"/>
                  </a:cubicBezTo>
                  <a:cubicBezTo>
                    <a:pt x="4728" y="5227"/>
                    <a:pt x="4847" y="5120"/>
                    <a:pt x="4942" y="5036"/>
                  </a:cubicBezTo>
                  <a:cubicBezTo>
                    <a:pt x="5525" y="4489"/>
                    <a:pt x="5882" y="3715"/>
                    <a:pt x="5882" y="2905"/>
                  </a:cubicBezTo>
                  <a:cubicBezTo>
                    <a:pt x="5882" y="2405"/>
                    <a:pt x="5740" y="1905"/>
                    <a:pt x="5490" y="1465"/>
                  </a:cubicBezTo>
                  <a:cubicBezTo>
                    <a:pt x="5204" y="976"/>
                    <a:pt x="4787" y="584"/>
                    <a:pt x="4311" y="334"/>
                  </a:cubicBezTo>
                  <a:lnTo>
                    <a:pt x="4847" y="334"/>
                  </a:lnTo>
                  <a:cubicBezTo>
                    <a:pt x="6252" y="357"/>
                    <a:pt x="7383" y="1512"/>
                    <a:pt x="7383" y="2905"/>
                  </a:cubicBezTo>
                  <a:cubicBezTo>
                    <a:pt x="7383" y="3536"/>
                    <a:pt x="7156" y="4144"/>
                    <a:pt x="6728" y="4620"/>
                  </a:cubicBezTo>
                  <a:cubicBezTo>
                    <a:pt x="6633" y="4727"/>
                    <a:pt x="6716" y="4906"/>
                    <a:pt x="6847" y="4906"/>
                  </a:cubicBezTo>
                  <a:cubicBezTo>
                    <a:pt x="6894" y="4906"/>
                    <a:pt x="6930" y="4882"/>
                    <a:pt x="6966" y="4846"/>
                  </a:cubicBezTo>
                  <a:cubicBezTo>
                    <a:pt x="7442" y="4310"/>
                    <a:pt x="7692" y="3620"/>
                    <a:pt x="7692" y="2905"/>
                  </a:cubicBezTo>
                  <a:cubicBezTo>
                    <a:pt x="7692" y="2131"/>
                    <a:pt x="7395" y="1417"/>
                    <a:pt x="6859" y="869"/>
                  </a:cubicBezTo>
                  <a:cubicBezTo>
                    <a:pt x="6299" y="298"/>
                    <a:pt x="5537" y="0"/>
                    <a:pt x="48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1" name="Google Shape;14561;p90"/>
            <p:cNvSpPr/>
            <p:nvPr/>
          </p:nvSpPr>
          <p:spPr>
            <a:xfrm>
              <a:off x="1976349" y="1775216"/>
              <a:ext cx="413" cy="32"/>
            </a:xfrm>
            <a:custGeom>
              <a:avLst/>
              <a:gdLst/>
              <a:ahLst/>
              <a:cxnLst/>
              <a:rect l="l" t="t" r="r" b="b"/>
              <a:pathLst>
                <a:path w="13" h="1" extrusionOk="0">
                  <a:moveTo>
                    <a:pt x="0" y="0"/>
                  </a:moveTo>
                  <a:cubicBezTo>
                    <a:pt x="0" y="0"/>
                    <a:pt x="12" y="0"/>
                    <a:pt x="0" y="0"/>
                  </a:cubicBezTo>
                  <a:cubicBezTo>
                    <a:pt x="12" y="0"/>
                    <a:pt x="12" y="0"/>
                    <a:pt x="0" y="0"/>
                  </a:cubicBezTo>
                  <a:cubicBezTo>
                    <a:pt x="12" y="0"/>
                    <a:pt x="0" y="0"/>
                    <a:pt x="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2" name="Google Shape;14562;p90"/>
            <p:cNvSpPr/>
            <p:nvPr/>
          </p:nvSpPr>
          <p:spPr>
            <a:xfrm>
              <a:off x="1955898" y="176952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3" name="Google Shape;14563;p90"/>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4" name="Google Shape;14564;p90"/>
            <p:cNvSpPr/>
            <p:nvPr/>
          </p:nvSpPr>
          <p:spPr>
            <a:xfrm>
              <a:off x="2016868" y="1775216"/>
              <a:ext cx="32" cy="32"/>
            </a:xfrm>
            <a:custGeom>
              <a:avLst/>
              <a:gdLst/>
              <a:ahLst/>
              <a:cxnLst/>
              <a:rect l="l" t="t" r="r" b="b"/>
              <a:pathLst>
                <a:path w="1" h="1" extrusionOk="0">
                  <a:moveTo>
                    <a:pt x="0" y="0"/>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5" name="Google Shape;14565;p90"/>
            <p:cNvSpPr/>
            <p:nvPr/>
          </p:nvSpPr>
          <p:spPr>
            <a:xfrm>
              <a:off x="1914615" y="1724837"/>
              <a:ext cx="32" cy="32"/>
            </a:xfrm>
            <a:custGeom>
              <a:avLst/>
              <a:gdLst/>
              <a:ahLst/>
              <a:cxnLst/>
              <a:rect l="l" t="t" r="r" b="b"/>
              <a:pathLst>
                <a:path w="1" h="1" extrusionOk="0">
                  <a:moveTo>
                    <a:pt x="1" y="1"/>
                  </a:move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6" name="Google Shape;14566;p90"/>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7" name="Google Shape;14567;p90"/>
            <p:cNvSpPr/>
            <p:nvPr/>
          </p:nvSpPr>
          <p:spPr>
            <a:xfrm>
              <a:off x="1955898" y="1769523"/>
              <a:ext cx="32" cy="32"/>
            </a:xfrm>
            <a:custGeom>
              <a:avLst/>
              <a:gdLst/>
              <a:ahLst/>
              <a:cxnLst/>
              <a:rect l="l" t="t" r="r" b="b"/>
              <a:pathLst>
                <a:path w="1" h="1" extrusionOk="0">
                  <a:moveTo>
                    <a:pt x="1"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8" name="Google Shape;14568;p90"/>
            <p:cNvSpPr/>
            <p:nvPr/>
          </p:nvSpPr>
          <p:spPr>
            <a:xfrm>
              <a:off x="1955898" y="176952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9" name="Google Shape;14569;p90"/>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0" name="Google Shape;14570;p90"/>
            <p:cNvSpPr/>
            <p:nvPr/>
          </p:nvSpPr>
          <p:spPr>
            <a:xfrm>
              <a:off x="1955898" y="176952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1" name="Google Shape;14571;p90"/>
            <p:cNvSpPr/>
            <p:nvPr/>
          </p:nvSpPr>
          <p:spPr>
            <a:xfrm>
              <a:off x="2016487" y="1775216"/>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2" name="Google Shape;14572;p90"/>
            <p:cNvSpPr/>
            <p:nvPr/>
          </p:nvSpPr>
          <p:spPr>
            <a:xfrm>
              <a:off x="2016487" y="1775216"/>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3" name="Google Shape;14573;p90"/>
            <p:cNvSpPr/>
            <p:nvPr/>
          </p:nvSpPr>
          <p:spPr>
            <a:xfrm>
              <a:off x="2016868" y="177521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4" name="Google Shape;14574;p90"/>
            <p:cNvSpPr/>
            <p:nvPr/>
          </p:nvSpPr>
          <p:spPr>
            <a:xfrm>
              <a:off x="1955898" y="1769523"/>
              <a:ext cx="32" cy="32"/>
            </a:xfrm>
            <a:custGeom>
              <a:avLst/>
              <a:gdLst/>
              <a:ahLst/>
              <a:cxnLst/>
              <a:rect l="l" t="t" r="r" b="b"/>
              <a:pathLst>
                <a:path w="1" h="1" extrusionOk="0">
                  <a:moveTo>
                    <a:pt x="1" y="1"/>
                  </a:moveTo>
                  <a:lnTo>
                    <a:pt x="1" y="1"/>
                  </a:ln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5" name="Google Shape;14575;p90"/>
            <p:cNvSpPr/>
            <p:nvPr/>
          </p:nvSpPr>
          <p:spPr>
            <a:xfrm>
              <a:off x="1955898" y="1769523"/>
              <a:ext cx="32" cy="32"/>
            </a:xfrm>
            <a:custGeom>
              <a:avLst/>
              <a:gdLst/>
              <a:ahLst/>
              <a:cxnLst/>
              <a:rect l="l" t="t" r="r" b="b"/>
              <a:pathLst>
                <a:path w="1" h="1" extrusionOk="0">
                  <a:moveTo>
                    <a:pt x="1" y="1"/>
                  </a:move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6" name="Google Shape;14576;p90"/>
            <p:cNvSpPr/>
            <p:nvPr/>
          </p:nvSpPr>
          <p:spPr>
            <a:xfrm>
              <a:off x="1812744" y="1556302"/>
              <a:ext cx="77668" cy="72929"/>
            </a:xfrm>
            <a:custGeom>
              <a:avLst/>
              <a:gdLst/>
              <a:ahLst/>
              <a:cxnLst/>
              <a:rect l="l" t="t" r="r" b="b"/>
              <a:pathLst>
                <a:path w="2442" h="2293" extrusionOk="0">
                  <a:moveTo>
                    <a:pt x="1212" y="326"/>
                  </a:moveTo>
                  <a:cubicBezTo>
                    <a:pt x="1252" y="326"/>
                    <a:pt x="1293" y="329"/>
                    <a:pt x="1334" y="335"/>
                  </a:cubicBezTo>
                  <a:cubicBezTo>
                    <a:pt x="1811" y="394"/>
                    <a:pt x="2120" y="859"/>
                    <a:pt x="2013" y="1311"/>
                  </a:cubicBezTo>
                  <a:cubicBezTo>
                    <a:pt x="1923" y="1684"/>
                    <a:pt x="1585" y="1945"/>
                    <a:pt x="1209" y="1945"/>
                  </a:cubicBezTo>
                  <a:cubicBezTo>
                    <a:pt x="1141" y="1945"/>
                    <a:pt x="1071" y="1937"/>
                    <a:pt x="1001" y="1918"/>
                  </a:cubicBezTo>
                  <a:cubicBezTo>
                    <a:pt x="715" y="1847"/>
                    <a:pt x="501" y="1609"/>
                    <a:pt x="418" y="1311"/>
                  </a:cubicBezTo>
                  <a:cubicBezTo>
                    <a:pt x="307" y="793"/>
                    <a:pt x="708" y="326"/>
                    <a:pt x="1212" y="326"/>
                  </a:cubicBezTo>
                  <a:close/>
                  <a:moveTo>
                    <a:pt x="1259" y="1"/>
                  </a:moveTo>
                  <a:cubicBezTo>
                    <a:pt x="1205" y="1"/>
                    <a:pt x="1151" y="5"/>
                    <a:pt x="1096" y="13"/>
                  </a:cubicBezTo>
                  <a:cubicBezTo>
                    <a:pt x="453" y="85"/>
                    <a:pt x="1" y="680"/>
                    <a:pt x="108" y="1323"/>
                  </a:cubicBezTo>
                  <a:cubicBezTo>
                    <a:pt x="197" y="1881"/>
                    <a:pt x="685" y="2293"/>
                    <a:pt x="1246" y="2293"/>
                  </a:cubicBezTo>
                  <a:cubicBezTo>
                    <a:pt x="1283" y="2293"/>
                    <a:pt x="1320" y="2291"/>
                    <a:pt x="1358" y="2287"/>
                  </a:cubicBezTo>
                  <a:cubicBezTo>
                    <a:pt x="1989" y="2204"/>
                    <a:pt x="2442" y="1621"/>
                    <a:pt x="2358" y="978"/>
                  </a:cubicBezTo>
                  <a:cubicBezTo>
                    <a:pt x="2272" y="425"/>
                    <a:pt x="1800" y="1"/>
                    <a:pt x="12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7" name="Google Shape;14577;p90"/>
            <p:cNvSpPr/>
            <p:nvPr/>
          </p:nvSpPr>
          <p:spPr>
            <a:xfrm>
              <a:off x="1759375" y="1695671"/>
              <a:ext cx="99613" cy="158707"/>
            </a:xfrm>
            <a:custGeom>
              <a:avLst/>
              <a:gdLst/>
              <a:ahLst/>
              <a:cxnLst/>
              <a:rect l="l" t="t" r="r" b="b"/>
              <a:pathLst>
                <a:path w="3132" h="4990" extrusionOk="0">
                  <a:moveTo>
                    <a:pt x="167" y="1"/>
                  </a:moveTo>
                  <a:cubicBezTo>
                    <a:pt x="72" y="1"/>
                    <a:pt x="0" y="72"/>
                    <a:pt x="0" y="168"/>
                  </a:cubicBezTo>
                  <a:lnTo>
                    <a:pt x="0" y="4394"/>
                  </a:lnTo>
                  <a:cubicBezTo>
                    <a:pt x="0" y="4728"/>
                    <a:pt x="274" y="4990"/>
                    <a:pt x="596" y="4990"/>
                  </a:cubicBezTo>
                  <a:lnTo>
                    <a:pt x="2965" y="4990"/>
                  </a:lnTo>
                  <a:cubicBezTo>
                    <a:pt x="3048" y="4990"/>
                    <a:pt x="3120" y="4918"/>
                    <a:pt x="3120" y="4823"/>
                  </a:cubicBezTo>
                  <a:cubicBezTo>
                    <a:pt x="3132" y="4740"/>
                    <a:pt x="3048" y="4668"/>
                    <a:pt x="2965" y="4668"/>
                  </a:cubicBezTo>
                  <a:lnTo>
                    <a:pt x="596" y="4668"/>
                  </a:lnTo>
                  <a:cubicBezTo>
                    <a:pt x="453" y="4668"/>
                    <a:pt x="334" y="4549"/>
                    <a:pt x="334" y="4394"/>
                  </a:cubicBezTo>
                  <a:lnTo>
                    <a:pt x="334" y="1965"/>
                  </a:lnTo>
                  <a:lnTo>
                    <a:pt x="762" y="1965"/>
                  </a:lnTo>
                  <a:cubicBezTo>
                    <a:pt x="846" y="1965"/>
                    <a:pt x="929" y="1894"/>
                    <a:pt x="929" y="1799"/>
                  </a:cubicBezTo>
                  <a:cubicBezTo>
                    <a:pt x="929" y="1715"/>
                    <a:pt x="846" y="1644"/>
                    <a:pt x="762" y="1644"/>
                  </a:cubicBezTo>
                  <a:lnTo>
                    <a:pt x="334" y="1644"/>
                  </a:lnTo>
                  <a:lnTo>
                    <a:pt x="334" y="168"/>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8" name="Google Shape;14578;p90"/>
            <p:cNvSpPr/>
            <p:nvPr/>
          </p:nvSpPr>
          <p:spPr>
            <a:xfrm>
              <a:off x="1794965" y="1747195"/>
              <a:ext cx="38261" cy="10623"/>
            </a:xfrm>
            <a:custGeom>
              <a:avLst/>
              <a:gdLst/>
              <a:ahLst/>
              <a:cxnLst/>
              <a:rect l="l" t="t" r="r" b="b"/>
              <a:pathLst>
                <a:path w="1203" h="334" extrusionOk="0">
                  <a:moveTo>
                    <a:pt x="167" y="0"/>
                  </a:moveTo>
                  <a:cubicBezTo>
                    <a:pt x="72" y="0"/>
                    <a:pt x="0" y="83"/>
                    <a:pt x="0" y="167"/>
                  </a:cubicBezTo>
                  <a:cubicBezTo>
                    <a:pt x="0" y="262"/>
                    <a:pt x="72" y="333"/>
                    <a:pt x="167" y="333"/>
                  </a:cubicBezTo>
                  <a:lnTo>
                    <a:pt x="1024" y="333"/>
                  </a:lnTo>
                  <a:cubicBezTo>
                    <a:pt x="1120" y="333"/>
                    <a:pt x="1191" y="262"/>
                    <a:pt x="1191" y="167"/>
                  </a:cubicBezTo>
                  <a:cubicBezTo>
                    <a:pt x="1203" y="83"/>
                    <a:pt x="1131" y="0"/>
                    <a:pt x="1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9" name="Google Shape;14579;p90"/>
            <p:cNvSpPr/>
            <p:nvPr/>
          </p:nvSpPr>
          <p:spPr>
            <a:xfrm>
              <a:off x="1839269" y="1747195"/>
              <a:ext cx="37912" cy="10623"/>
            </a:xfrm>
            <a:custGeom>
              <a:avLst/>
              <a:gdLst/>
              <a:ahLst/>
              <a:cxnLst/>
              <a:rect l="l" t="t" r="r" b="b"/>
              <a:pathLst>
                <a:path w="1192" h="334" extrusionOk="0">
                  <a:moveTo>
                    <a:pt x="167" y="0"/>
                  </a:moveTo>
                  <a:cubicBezTo>
                    <a:pt x="84" y="0"/>
                    <a:pt x="0" y="83"/>
                    <a:pt x="0" y="167"/>
                  </a:cubicBezTo>
                  <a:cubicBezTo>
                    <a:pt x="0" y="262"/>
                    <a:pt x="84" y="333"/>
                    <a:pt x="167" y="333"/>
                  </a:cubicBezTo>
                  <a:lnTo>
                    <a:pt x="1036" y="333"/>
                  </a:lnTo>
                  <a:cubicBezTo>
                    <a:pt x="1120" y="333"/>
                    <a:pt x="1191" y="262"/>
                    <a:pt x="1191" y="167"/>
                  </a:cubicBezTo>
                  <a:cubicBezTo>
                    <a:pt x="1191" y="83"/>
                    <a:pt x="1120" y="0"/>
                    <a:pt x="10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80" name="Google Shape;14580;p90"/>
          <p:cNvGrpSpPr/>
          <p:nvPr/>
        </p:nvGrpSpPr>
        <p:grpSpPr>
          <a:xfrm>
            <a:off x="2774209" y="1779241"/>
            <a:ext cx="116693" cy="374186"/>
            <a:chOff x="2774209" y="1954691"/>
            <a:chExt cx="116693" cy="374186"/>
          </a:xfrm>
        </p:grpSpPr>
        <p:sp>
          <p:nvSpPr>
            <p:cNvPr id="14581" name="Google Shape;14581;p90"/>
            <p:cNvSpPr/>
            <p:nvPr/>
          </p:nvSpPr>
          <p:spPr>
            <a:xfrm>
              <a:off x="2774209" y="2181525"/>
              <a:ext cx="115166" cy="147353"/>
            </a:xfrm>
            <a:custGeom>
              <a:avLst/>
              <a:gdLst/>
              <a:ahLst/>
              <a:cxnLst/>
              <a:rect l="l" t="t" r="r" b="b"/>
              <a:pathLst>
                <a:path w="3621" h="4633" extrusionOk="0">
                  <a:moveTo>
                    <a:pt x="3263" y="3263"/>
                  </a:moveTo>
                  <a:lnTo>
                    <a:pt x="3263" y="4013"/>
                  </a:lnTo>
                  <a:lnTo>
                    <a:pt x="3275" y="4013"/>
                  </a:lnTo>
                  <a:cubicBezTo>
                    <a:pt x="3275" y="4168"/>
                    <a:pt x="3156" y="4287"/>
                    <a:pt x="3025" y="4287"/>
                  </a:cubicBezTo>
                  <a:lnTo>
                    <a:pt x="3025" y="3751"/>
                  </a:lnTo>
                  <a:cubicBezTo>
                    <a:pt x="3025" y="3656"/>
                    <a:pt x="2954" y="3572"/>
                    <a:pt x="2847" y="3572"/>
                  </a:cubicBezTo>
                  <a:cubicBezTo>
                    <a:pt x="2739" y="3572"/>
                    <a:pt x="2668" y="3644"/>
                    <a:pt x="2668" y="3751"/>
                  </a:cubicBezTo>
                  <a:lnTo>
                    <a:pt x="2668" y="4287"/>
                  </a:lnTo>
                  <a:lnTo>
                    <a:pt x="2335" y="4287"/>
                  </a:lnTo>
                  <a:lnTo>
                    <a:pt x="2335" y="3751"/>
                  </a:lnTo>
                  <a:cubicBezTo>
                    <a:pt x="2335" y="3656"/>
                    <a:pt x="2263" y="3572"/>
                    <a:pt x="2156" y="3572"/>
                  </a:cubicBezTo>
                  <a:cubicBezTo>
                    <a:pt x="2073" y="3572"/>
                    <a:pt x="1977" y="3644"/>
                    <a:pt x="1977" y="3751"/>
                  </a:cubicBezTo>
                  <a:lnTo>
                    <a:pt x="1977" y="4287"/>
                  </a:lnTo>
                  <a:lnTo>
                    <a:pt x="1656" y="4287"/>
                  </a:lnTo>
                  <a:lnTo>
                    <a:pt x="1656" y="3751"/>
                  </a:lnTo>
                  <a:cubicBezTo>
                    <a:pt x="1656" y="3656"/>
                    <a:pt x="1573" y="3572"/>
                    <a:pt x="1477" y="3572"/>
                  </a:cubicBezTo>
                  <a:cubicBezTo>
                    <a:pt x="1370" y="3572"/>
                    <a:pt x="1299" y="3644"/>
                    <a:pt x="1299" y="3751"/>
                  </a:cubicBezTo>
                  <a:lnTo>
                    <a:pt x="1299" y="4287"/>
                  </a:lnTo>
                  <a:lnTo>
                    <a:pt x="965" y="4287"/>
                  </a:lnTo>
                  <a:lnTo>
                    <a:pt x="965" y="3751"/>
                  </a:lnTo>
                  <a:cubicBezTo>
                    <a:pt x="965" y="3656"/>
                    <a:pt x="894" y="3572"/>
                    <a:pt x="787" y="3572"/>
                  </a:cubicBezTo>
                  <a:cubicBezTo>
                    <a:pt x="680" y="3572"/>
                    <a:pt x="608" y="3644"/>
                    <a:pt x="608" y="3751"/>
                  </a:cubicBezTo>
                  <a:lnTo>
                    <a:pt x="608" y="4287"/>
                  </a:lnTo>
                  <a:cubicBezTo>
                    <a:pt x="465" y="4287"/>
                    <a:pt x="358" y="4168"/>
                    <a:pt x="358" y="4013"/>
                  </a:cubicBezTo>
                  <a:lnTo>
                    <a:pt x="358" y="3263"/>
                  </a:lnTo>
                  <a:close/>
                  <a:moveTo>
                    <a:pt x="3442" y="1"/>
                  </a:moveTo>
                  <a:cubicBezTo>
                    <a:pt x="3347" y="1"/>
                    <a:pt x="3263" y="72"/>
                    <a:pt x="3263" y="179"/>
                  </a:cubicBezTo>
                  <a:lnTo>
                    <a:pt x="3263" y="2906"/>
                  </a:lnTo>
                  <a:lnTo>
                    <a:pt x="358" y="2906"/>
                  </a:lnTo>
                  <a:lnTo>
                    <a:pt x="358" y="1429"/>
                  </a:lnTo>
                  <a:cubicBezTo>
                    <a:pt x="358" y="1334"/>
                    <a:pt x="287" y="1251"/>
                    <a:pt x="180" y="1251"/>
                  </a:cubicBezTo>
                  <a:cubicBezTo>
                    <a:pt x="84" y="1251"/>
                    <a:pt x="1" y="1322"/>
                    <a:pt x="1" y="1429"/>
                  </a:cubicBezTo>
                  <a:lnTo>
                    <a:pt x="1" y="4013"/>
                  </a:lnTo>
                  <a:cubicBezTo>
                    <a:pt x="1" y="4358"/>
                    <a:pt x="287" y="4632"/>
                    <a:pt x="608" y="4632"/>
                  </a:cubicBezTo>
                  <a:lnTo>
                    <a:pt x="2978" y="4632"/>
                  </a:lnTo>
                  <a:cubicBezTo>
                    <a:pt x="3323" y="4632"/>
                    <a:pt x="3585" y="4346"/>
                    <a:pt x="3585" y="4013"/>
                  </a:cubicBezTo>
                  <a:lnTo>
                    <a:pt x="3585" y="191"/>
                  </a:lnTo>
                  <a:cubicBezTo>
                    <a:pt x="3620" y="84"/>
                    <a:pt x="3549" y="1"/>
                    <a:pt x="3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2" name="Google Shape;14582;p90"/>
            <p:cNvSpPr/>
            <p:nvPr/>
          </p:nvSpPr>
          <p:spPr>
            <a:xfrm>
              <a:off x="2774591" y="1954691"/>
              <a:ext cx="116311" cy="255649"/>
            </a:xfrm>
            <a:custGeom>
              <a:avLst/>
              <a:gdLst/>
              <a:ahLst/>
              <a:cxnLst/>
              <a:rect l="l" t="t" r="r" b="b"/>
              <a:pathLst>
                <a:path w="3657" h="8038" extrusionOk="0">
                  <a:moveTo>
                    <a:pt x="1156" y="1870"/>
                  </a:moveTo>
                  <a:lnTo>
                    <a:pt x="1156" y="2537"/>
                  </a:lnTo>
                  <a:lnTo>
                    <a:pt x="644" y="2537"/>
                  </a:lnTo>
                  <a:lnTo>
                    <a:pt x="644" y="2144"/>
                  </a:lnTo>
                  <a:cubicBezTo>
                    <a:pt x="644" y="2001"/>
                    <a:pt x="763" y="1870"/>
                    <a:pt x="918" y="1870"/>
                  </a:cubicBezTo>
                  <a:close/>
                  <a:moveTo>
                    <a:pt x="2108" y="1882"/>
                  </a:moveTo>
                  <a:lnTo>
                    <a:pt x="2108" y="2537"/>
                  </a:lnTo>
                  <a:lnTo>
                    <a:pt x="1513" y="2537"/>
                  </a:lnTo>
                  <a:lnTo>
                    <a:pt x="1513" y="1882"/>
                  </a:lnTo>
                  <a:close/>
                  <a:moveTo>
                    <a:pt x="2680" y="1882"/>
                  </a:moveTo>
                  <a:cubicBezTo>
                    <a:pt x="2835" y="1882"/>
                    <a:pt x="2954" y="2001"/>
                    <a:pt x="2954" y="2144"/>
                  </a:cubicBezTo>
                  <a:lnTo>
                    <a:pt x="2954" y="2537"/>
                  </a:lnTo>
                  <a:lnTo>
                    <a:pt x="2442" y="2537"/>
                  </a:lnTo>
                  <a:lnTo>
                    <a:pt x="2442" y="1882"/>
                  </a:lnTo>
                  <a:close/>
                  <a:moveTo>
                    <a:pt x="1180" y="1"/>
                  </a:moveTo>
                  <a:cubicBezTo>
                    <a:pt x="834" y="1"/>
                    <a:pt x="572" y="286"/>
                    <a:pt x="572" y="608"/>
                  </a:cubicBezTo>
                  <a:lnTo>
                    <a:pt x="572" y="1644"/>
                  </a:lnTo>
                  <a:cubicBezTo>
                    <a:pt x="406" y="1739"/>
                    <a:pt x="299" y="1941"/>
                    <a:pt x="299" y="2144"/>
                  </a:cubicBezTo>
                  <a:lnTo>
                    <a:pt x="299" y="2596"/>
                  </a:lnTo>
                  <a:cubicBezTo>
                    <a:pt x="120" y="2680"/>
                    <a:pt x="1" y="2870"/>
                    <a:pt x="1" y="3084"/>
                  </a:cubicBezTo>
                  <a:lnTo>
                    <a:pt x="1" y="7859"/>
                  </a:lnTo>
                  <a:cubicBezTo>
                    <a:pt x="1" y="7954"/>
                    <a:pt x="84" y="8037"/>
                    <a:pt x="179" y="8037"/>
                  </a:cubicBezTo>
                  <a:cubicBezTo>
                    <a:pt x="287" y="8037"/>
                    <a:pt x="358" y="7966"/>
                    <a:pt x="358" y="7859"/>
                  </a:cubicBezTo>
                  <a:lnTo>
                    <a:pt x="358" y="3084"/>
                  </a:lnTo>
                  <a:cubicBezTo>
                    <a:pt x="358" y="2965"/>
                    <a:pt x="453" y="2870"/>
                    <a:pt x="572" y="2870"/>
                  </a:cubicBezTo>
                  <a:lnTo>
                    <a:pt x="1549" y="2870"/>
                  </a:lnTo>
                  <a:lnTo>
                    <a:pt x="1549" y="5168"/>
                  </a:lnTo>
                  <a:cubicBezTo>
                    <a:pt x="1549" y="5466"/>
                    <a:pt x="1787" y="5716"/>
                    <a:pt x="2108" y="5716"/>
                  </a:cubicBezTo>
                  <a:cubicBezTo>
                    <a:pt x="2406" y="5716"/>
                    <a:pt x="2656" y="5478"/>
                    <a:pt x="2656" y="5168"/>
                  </a:cubicBezTo>
                  <a:lnTo>
                    <a:pt x="2656" y="4477"/>
                  </a:lnTo>
                  <a:cubicBezTo>
                    <a:pt x="2656" y="4394"/>
                    <a:pt x="2585" y="4299"/>
                    <a:pt x="2477" y="4299"/>
                  </a:cubicBezTo>
                  <a:cubicBezTo>
                    <a:pt x="2382" y="4299"/>
                    <a:pt x="2299" y="4382"/>
                    <a:pt x="2299" y="4477"/>
                  </a:cubicBezTo>
                  <a:lnTo>
                    <a:pt x="2299" y="5168"/>
                  </a:lnTo>
                  <a:cubicBezTo>
                    <a:pt x="2299" y="5275"/>
                    <a:pt x="2204" y="5359"/>
                    <a:pt x="2108" y="5359"/>
                  </a:cubicBezTo>
                  <a:cubicBezTo>
                    <a:pt x="2001" y="5359"/>
                    <a:pt x="1906" y="5275"/>
                    <a:pt x="1906" y="5168"/>
                  </a:cubicBezTo>
                  <a:lnTo>
                    <a:pt x="1906" y="2870"/>
                  </a:lnTo>
                  <a:lnTo>
                    <a:pt x="2311" y="2870"/>
                  </a:lnTo>
                  <a:lnTo>
                    <a:pt x="2311" y="3799"/>
                  </a:lnTo>
                  <a:cubicBezTo>
                    <a:pt x="2311" y="3882"/>
                    <a:pt x="2382" y="3977"/>
                    <a:pt x="2489" y="3977"/>
                  </a:cubicBezTo>
                  <a:cubicBezTo>
                    <a:pt x="2585" y="3977"/>
                    <a:pt x="2668" y="3906"/>
                    <a:pt x="2668" y="3799"/>
                  </a:cubicBezTo>
                  <a:lnTo>
                    <a:pt x="2668" y="2870"/>
                  </a:lnTo>
                  <a:lnTo>
                    <a:pt x="3085" y="2870"/>
                  </a:lnTo>
                  <a:cubicBezTo>
                    <a:pt x="3204" y="2870"/>
                    <a:pt x="3299" y="2965"/>
                    <a:pt x="3299" y="3084"/>
                  </a:cubicBezTo>
                  <a:lnTo>
                    <a:pt x="3299" y="6609"/>
                  </a:lnTo>
                  <a:cubicBezTo>
                    <a:pt x="3299" y="6704"/>
                    <a:pt x="3370" y="6787"/>
                    <a:pt x="3477" y="6787"/>
                  </a:cubicBezTo>
                  <a:cubicBezTo>
                    <a:pt x="3561" y="6787"/>
                    <a:pt x="3656" y="6716"/>
                    <a:pt x="3656" y="6609"/>
                  </a:cubicBezTo>
                  <a:lnTo>
                    <a:pt x="3656" y="3084"/>
                  </a:lnTo>
                  <a:cubicBezTo>
                    <a:pt x="3608" y="2870"/>
                    <a:pt x="3489" y="2680"/>
                    <a:pt x="3311" y="2596"/>
                  </a:cubicBezTo>
                  <a:lnTo>
                    <a:pt x="3311" y="2144"/>
                  </a:lnTo>
                  <a:cubicBezTo>
                    <a:pt x="3311" y="1941"/>
                    <a:pt x="3204" y="1739"/>
                    <a:pt x="3037" y="1644"/>
                  </a:cubicBezTo>
                  <a:lnTo>
                    <a:pt x="3037" y="1132"/>
                  </a:lnTo>
                  <a:cubicBezTo>
                    <a:pt x="3037" y="1048"/>
                    <a:pt x="2966" y="953"/>
                    <a:pt x="2858" y="953"/>
                  </a:cubicBezTo>
                  <a:cubicBezTo>
                    <a:pt x="2775" y="953"/>
                    <a:pt x="2680" y="1025"/>
                    <a:pt x="2680" y="1132"/>
                  </a:cubicBezTo>
                  <a:lnTo>
                    <a:pt x="2680" y="1537"/>
                  </a:lnTo>
                  <a:lnTo>
                    <a:pt x="918" y="1537"/>
                  </a:lnTo>
                  <a:lnTo>
                    <a:pt x="918" y="608"/>
                  </a:lnTo>
                  <a:cubicBezTo>
                    <a:pt x="918" y="465"/>
                    <a:pt x="1025" y="346"/>
                    <a:pt x="1180" y="346"/>
                  </a:cubicBezTo>
                  <a:lnTo>
                    <a:pt x="2418" y="346"/>
                  </a:lnTo>
                  <a:cubicBezTo>
                    <a:pt x="2513" y="346"/>
                    <a:pt x="2620" y="406"/>
                    <a:pt x="2668" y="513"/>
                  </a:cubicBezTo>
                  <a:cubicBezTo>
                    <a:pt x="2702" y="573"/>
                    <a:pt x="2756" y="615"/>
                    <a:pt x="2819" y="615"/>
                  </a:cubicBezTo>
                  <a:cubicBezTo>
                    <a:pt x="2843" y="615"/>
                    <a:pt x="2868" y="609"/>
                    <a:pt x="2894" y="596"/>
                  </a:cubicBezTo>
                  <a:cubicBezTo>
                    <a:pt x="2977" y="548"/>
                    <a:pt x="3025" y="465"/>
                    <a:pt x="2977" y="370"/>
                  </a:cubicBezTo>
                  <a:cubicBezTo>
                    <a:pt x="2894" y="155"/>
                    <a:pt x="2668" y="1"/>
                    <a:pt x="2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83" name="Google Shape;14583;p90"/>
          <p:cNvGrpSpPr/>
          <p:nvPr/>
        </p:nvGrpSpPr>
        <p:grpSpPr>
          <a:xfrm>
            <a:off x="4017435" y="1324462"/>
            <a:ext cx="315092" cy="359397"/>
            <a:chOff x="4017435" y="1499912"/>
            <a:chExt cx="315092" cy="359397"/>
          </a:xfrm>
        </p:grpSpPr>
        <p:sp>
          <p:nvSpPr>
            <p:cNvPr id="14584" name="Google Shape;14584;p90"/>
            <p:cNvSpPr/>
            <p:nvPr/>
          </p:nvSpPr>
          <p:spPr>
            <a:xfrm>
              <a:off x="4017816" y="1499912"/>
              <a:ext cx="314710" cy="359397"/>
            </a:xfrm>
            <a:custGeom>
              <a:avLst/>
              <a:gdLst/>
              <a:ahLst/>
              <a:cxnLst/>
              <a:rect l="l" t="t" r="r" b="b"/>
              <a:pathLst>
                <a:path w="9895" h="11300" extrusionOk="0">
                  <a:moveTo>
                    <a:pt x="4929" y="0"/>
                  </a:moveTo>
                  <a:cubicBezTo>
                    <a:pt x="4810" y="0"/>
                    <a:pt x="4691" y="24"/>
                    <a:pt x="4584" y="84"/>
                  </a:cubicBezTo>
                  <a:lnTo>
                    <a:pt x="4048" y="405"/>
                  </a:lnTo>
                  <a:cubicBezTo>
                    <a:pt x="3977" y="441"/>
                    <a:pt x="3941" y="548"/>
                    <a:pt x="3989" y="643"/>
                  </a:cubicBezTo>
                  <a:cubicBezTo>
                    <a:pt x="4022" y="693"/>
                    <a:pt x="4077" y="719"/>
                    <a:pt x="4140" y="719"/>
                  </a:cubicBezTo>
                  <a:cubicBezTo>
                    <a:pt x="4168" y="719"/>
                    <a:pt x="4197" y="714"/>
                    <a:pt x="4227" y="703"/>
                  </a:cubicBezTo>
                  <a:lnTo>
                    <a:pt x="4763" y="381"/>
                  </a:lnTo>
                  <a:cubicBezTo>
                    <a:pt x="4816" y="352"/>
                    <a:pt x="4876" y="337"/>
                    <a:pt x="4935" y="337"/>
                  </a:cubicBezTo>
                  <a:cubicBezTo>
                    <a:pt x="4995" y="337"/>
                    <a:pt x="5054" y="352"/>
                    <a:pt x="5108" y="381"/>
                  </a:cubicBezTo>
                  <a:lnTo>
                    <a:pt x="9335" y="2822"/>
                  </a:lnTo>
                  <a:cubicBezTo>
                    <a:pt x="9346" y="2846"/>
                    <a:pt x="9358" y="2846"/>
                    <a:pt x="9370" y="2858"/>
                  </a:cubicBezTo>
                  <a:lnTo>
                    <a:pt x="4941" y="5382"/>
                  </a:lnTo>
                  <a:lnTo>
                    <a:pt x="4298" y="5013"/>
                  </a:lnTo>
                  <a:cubicBezTo>
                    <a:pt x="4276" y="4998"/>
                    <a:pt x="4250" y="4991"/>
                    <a:pt x="4223" y="4991"/>
                  </a:cubicBezTo>
                  <a:cubicBezTo>
                    <a:pt x="4165" y="4991"/>
                    <a:pt x="4105" y="5023"/>
                    <a:pt x="4072" y="5072"/>
                  </a:cubicBezTo>
                  <a:cubicBezTo>
                    <a:pt x="4036" y="5144"/>
                    <a:pt x="4060" y="5251"/>
                    <a:pt x="4132" y="5299"/>
                  </a:cubicBezTo>
                  <a:lnTo>
                    <a:pt x="4774" y="5668"/>
                  </a:lnTo>
                  <a:lnTo>
                    <a:pt x="4774" y="10823"/>
                  </a:lnTo>
                  <a:lnTo>
                    <a:pt x="488" y="8347"/>
                  </a:lnTo>
                  <a:cubicBezTo>
                    <a:pt x="381" y="8287"/>
                    <a:pt x="322" y="8180"/>
                    <a:pt x="322" y="8073"/>
                  </a:cubicBezTo>
                  <a:lnTo>
                    <a:pt x="322" y="7704"/>
                  </a:lnTo>
                  <a:cubicBezTo>
                    <a:pt x="322" y="7620"/>
                    <a:pt x="250" y="7537"/>
                    <a:pt x="167" y="7537"/>
                  </a:cubicBezTo>
                  <a:cubicBezTo>
                    <a:pt x="72" y="7537"/>
                    <a:pt x="0" y="7620"/>
                    <a:pt x="0" y="7704"/>
                  </a:cubicBezTo>
                  <a:lnTo>
                    <a:pt x="0" y="8073"/>
                  </a:lnTo>
                  <a:cubicBezTo>
                    <a:pt x="0" y="8323"/>
                    <a:pt x="119" y="8525"/>
                    <a:pt x="322" y="8644"/>
                  </a:cubicBezTo>
                  <a:lnTo>
                    <a:pt x="4870" y="11264"/>
                  </a:lnTo>
                  <a:cubicBezTo>
                    <a:pt x="4894" y="11276"/>
                    <a:pt x="4929" y="11299"/>
                    <a:pt x="4953" y="11299"/>
                  </a:cubicBezTo>
                  <a:cubicBezTo>
                    <a:pt x="4989" y="11299"/>
                    <a:pt x="5013" y="11276"/>
                    <a:pt x="5048" y="11264"/>
                  </a:cubicBezTo>
                  <a:lnTo>
                    <a:pt x="6715" y="10311"/>
                  </a:lnTo>
                  <a:cubicBezTo>
                    <a:pt x="6787" y="10263"/>
                    <a:pt x="6810" y="10168"/>
                    <a:pt x="6775" y="10073"/>
                  </a:cubicBezTo>
                  <a:cubicBezTo>
                    <a:pt x="6742" y="10024"/>
                    <a:pt x="6681" y="9992"/>
                    <a:pt x="6620" y="9992"/>
                  </a:cubicBezTo>
                  <a:cubicBezTo>
                    <a:pt x="6591" y="9992"/>
                    <a:pt x="6563" y="9999"/>
                    <a:pt x="6537" y="10013"/>
                  </a:cubicBezTo>
                  <a:lnTo>
                    <a:pt x="5120" y="10835"/>
                  </a:lnTo>
                  <a:lnTo>
                    <a:pt x="5120" y="5680"/>
                  </a:lnTo>
                  <a:lnTo>
                    <a:pt x="9549" y="3155"/>
                  </a:lnTo>
                  <a:lnTo>
                    <a:pt x="9549" y="3167"/>
                  </a:lnTo>
                  <a:lnTo>
                    <a:pt x="9549" y="3179"/>
                  </a:lnTo>
                  <a:lnTo>
                    <a:pt x="9549" y="3215"/>
                  </a:lnTo>
                  <a:lnTo>
                    <a:pt x="9549" y="8108"/>
                  </a:lnTo>
                  <a:cubicBezTo>
                    <a:pt x="9549" y="8228"/>
                    <a:pt x="9489" y="8335"/>
                    <a:pt x="9394" y="8382"/>
                  </a:cubicBezTo>
                  <a:lnTo>
                    <a:pt x="7096" y="9704"/>
                  </a:lnTo>
                  <a:cubicBezTo>
                    <a:pt x="7025" y="9752"/>
                    <a:pt x="6989" y="9847"/>
                    <a:pt x="7037" y="9942"/>
                  </a:cubicBezTo>
                  <a:cubicBezTo>
                    <a:pt x="7069" y="9991"/>
                    <a:pt x="7130" y="10023"/>
                    <a:pt x="7192" y="10023"/>
                  </a:cubicBezTo>
                  <a:cubicBezTo>
                    <a:pt x="7220" y="10023"/>
                    <a:pt x="7249" y="10017"/>
                    <a:pt x="7275" y="10002"/>
                  </a:cubicBezTo>
                  <a:lnTo>
                    <a:pt x="9573" y="8680"/>
                  </a:lnTo>
                  <a:cubicBezTo>
                    <a:pt x="9775" y="8561"/>
                    <a:pt x="9894" y="8347"/>
                    <a:pt x="9894" y="8108"/>
                  </a:cubicBezTo>
                  <a:lnTo>
                    <a:pt x="9894" y="3215"/>
                  </a:lnTo>
                  <a:cubicBezTo>
                    <a:pt x="9882" y="3060"/>
                    <a:pt x="9847" y="2929"/>
                    <a:pt x="9775" y="2810"/>
                  </a:cubicBezTo>
                  <a:cubicBezTo>
                    <a:pt x="9704" y="2691"/>
                    <a:pt x="9608" y="2608"/>
                    <a:pt x="9489" y="2524"/>
                  </a:cubicBezTo>
                  <a:lnTo>
                    <a:pt x="5263" y="84"/>
                  </a:lnTo>
                  <a:cubicBezTo>
                    <a:pt x="5167" y="24"/>
                    <a:pt x="5048" y="0"/>
                    <a:pt x="4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5" name="Google Shape;14585;p90"/>
            <p:cNvSpPr/>
            <p:nvPr/>
          </p:nvSpPr>
          <p:spPr>
            <a:xfrm>
              <a:off x="4017435" y="1522302"/>
              <a:ext cx="121591" cy="207114"/>
            </a:xfrm>
            <a:custGeom>
              <a:avLst/>
              <a:gdLst/>
              <a:ahLst/>
              <a:cxnLst/>
              <a:rect l="l" t="t" r="r" b="b"/>
              <a:pathLst>
                <a:path w="3823" h="6512" extrusionOk="0">
                  <a:moveTo>
                    <a:pt x="3552" y="1"/>
                  </a:moveTo>
                  <a:cubicBezTo>
                    <a:pt x="3525" y="1"/>
                    <a:pt x="3499" y="8"/>
                    <a:pt x="3477" y="23"/>
                  </a:cubicBezTo>
                  <a:lnTo>
                    <a:pt x="429" y="1809"/>
                  </a:lnTo>
                  <a:cubicBezTo>
                    <a:pt x="298" y="1880"/>
                    <a:pt x="191" y="1987"/>
                    <a:pt x="119" y="2118"/>
                  </a:cubicBezTo>
                  <a:cubicBezTo>
                    <a:pt x="36" y="2261"/>
                    <a:pt x="0" y="2404"/>
                    <a:pt x="0" y="2559"/>
                  </a:cubicBezTo>
                  <a:lnTo>
                    <a:pt x="0" y="6345"/>
                  </a:lnTo>
                  <a:cubicBezTo>
                    <a:pt x="0" y="6440"/>
                    <a:pt x="72" y="6512"/>
                    <a:pt x="155" y="6512"/>
                  </a:cubicBezTo>
                  <a:cubicBezTo>
                    <a:pt x="250" y="6512"/>
                    <a:pt x="322" y="6440"/>
                    <a:pt x="322" y="6345"/>
                  </a:cubicBezTo>
                  <a:lnTo>
                    <a:pt x="322" y="2559"/>
                  </a:lnTo>
                  <a:lnTo>
                    <a:pt x="322" y="2511"/>
                  </a:lnTo>
                  <a:lnTo>
                    <a:pt x="322" y="2487"/>
                  </a:lnTo>
                  <a:lnTo>
                    <a:pt x="322" y="2451"/>
                  </a:lnTo>
                  <a:lnTo>
                    <a:pt x="3524" y="4273"/>
                  </a:lnTo>
                  <a:cubicBezTo>
                    <a:pt x="3550" y="4290"/>
                    <a:pt x="3580" y="4298"/>
                    <a:pt x="3610" y="4298"/>
                  </a:cubicBezTo>
                  <a:cubicBezTo>
                    <a:pt x="3664" y="4298"/>
                    <a:pt x="3720" y="4272"/>
                    <a:pt x="3751" y="4226"/>
                  </a:cubicBezTo>
                  <a:cubicBezTo>
                    <a:pt x="3822" y="4130"/>
                    <a:pt x="3810" y="4023"/>
                    <a:pt x="3715" y="3987"/>
                  </a:cubicBezTo>
                  <a:lnTo>
                    <a:pt x="512" y="2154"/>
                  </a:lnTo>
                  <a:cubicBezTo>
                    <a:pt x="548" y="2142"/>
                    <a:pt x="560" y="2106"/>
                    <a:pt x="595" y="2094"/>
                  </a:cubicBezTo>
                  <a:lnTo>
                    <a:pt x="3643" y="320"/>
                  </a:lnTo>
                  <a:cubicBezTo>
                    <a:pt x="3715" y="273"/>
                    <a:pt x="3751" y="177"/>
                    <a:pt x="3703" y="82"/>
                  </a:cubicBezTo>
                  <a:cubicBezTo>
                    <a:pt x="3670" y="33"/>
                    <a:pt x="3610" y="1"/>
                    <a:pt x="35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86" name="Google Shape;14586;p90"/>
          <p:cNvGrpSpPr/>
          <p:nvPr/>
        </p:nvGrpSpPr>
        <p:grpSpPr>
          <a:xfrm>
            <a:off x="3963652" y="1824309"/>
            <a:ext cx="374154" cy="284050"/>
            <a:chOff x="3963652" y="1999759"/>
            <a:chExt cx="374154" cy="284050"/>
          </a:xfrm>
        </p:grpSpPr>
        <p:sp>
          <p:nvSpPr>
            <p:cNvPr id="14587" name="Google Shape;14587;p90"/>
            <p:cNvSpPr/>
            <p:nvPr/>
          </p:nvSpPr>
          <p:spPr>
            <a:xfrm>
              <a:off x="4123441" y="2104652"/>
              <a:ext cx="214366" cy="179158"/>
            </a:xfrm>
            <a:custGeom>
              <a:avLst/>
              <a:gdLst/>
              <a:ahLst/>
              <a:cxnLst/>
              <a:rect l="l" t="t" r="r" b="b"/>
              <a:pathLst>
                <a:path w="6740" h="5633" extrusionOk="0">
                  <a:moveTo>
                    <a:pt x="6573" y="1"/>
                  </a:moveTo>
                  <a:cubicBezTo>
                    <a:pt x="6490" y="1"/>
                    <a:pt x="6395" y="84"/>
                    <a:pt x="6395" y="179"/>
                  </a:cubicBezTo>
                  <a:lnTo>
                    <a:pt x="6395" y="5275"/>
                  </a:lnTo>
                  <a:lnTo>
                    <a:pt x="180" y="5275"/>
                  </a:lnTo>
                  <a:cubicBezTo>
                    <a:pt x="84" y="5275"/>
                    <a:pt x="1" y="5346"/>
                    <a:pt x="1" y="5454"/>
                  </a:cubicBezTo>
                  <a:cubicBezTo>
                    <a:pt x="1" y="5549"/>
                    <a:pt x="72" y="5632"/>
                    <a:pt x="180" y="5632"/>
                  </a:cubicBezTo>
                  <a:lnTo>
                    <a:pt x="6561" y="5632"/>
                  </a:lnTo>
                  <a:cubicBezTo>
                    <a:pt x="6645" y="5632"/>
                    <a:pt x="6740" y="5549"/>
                    <a:pt x="6740" y="5454"/>
                  </a:cubicBezTo>
                  <a:lnTo>
                    <a:pt x="6740" y="179"/>
                  </a:lnTo>
                  <a:cubicBezTo>
                    <a:pt x="6740" y="84"/>
                    <a:pt x="6668" y="1"/>
                    <a:pt x="6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8" name="Google Shape;14588;p90"/>
            <p:cNvSpPr/>
            <p:nvPr/>
          </p:nvSpPr>
          <p:spPr>
            <a:xfrm>
              <a:off x="3963652" y="1999759"/>
              <a:ext cx="374154" cy="283669"/>
            </a:xfrm>
            <a:custGeom>
              <a:avLst/>
              <a:gdLst/>
              <a:ahLst/>
              <a:cxnLst/>
              <a:rect l="l" t="t" r="r" b="b"/>
              <a:pathLst>
                <a:path w="11764" h="8919" extrusionOk="0">
                  <a:moveTo>
                    <a:pt x="1036" y="1"/>
                  </a:moveTo>
                  <a:cubicBezTo>
                    <a:pt x="465" y="1"/>
                    <a:pt x="0" y="465"/>
                    <a:pt x="0" y="1024"/>
                  </a:cubicBezTo>
                  <a:lnTo>
                    <a:pt x="0" y="7847"/>
                  </a:lnTo>
                  <a:cubicBezTo>
                    <a:pt x="0" y="8418"/>
                    <a:pt x="477" y="8918"/>
                    <a:pt x="1072" y="8918"/>
                  </a:cubicBezTo>
                  <a:lnTo>
                    <a:pt x="4513" y="8918"/>
                  </a:lnTo>
                  <a:cubicBezTo>
                    <a:pt x="4608" y="8918"/>
                    <a:pt x="4692" y="8835"/>
                    <a:pt x="4692" y="8740"/>
                  </a:cubicBezTo>
                  <a:cubicBezTo>
                    <a:pt x="4692" y="8644"/>
                    <a:pt x="4620" y="8561"/>
                    <a:pt x="4513" y="8561"/>
                  </a:cubicBezTo>
                  <a:lnTo>
                    <a:pt x="1072" y="8561"/>
                  </a:lnTo>
                  <a:cubicBezTo>
                    <a:pt x="679" y="8561"/>
                    <a:pt x="358" y="8228"/>
                    <a:pt x="358" y="7847"/>
                  </a:cubicBezTo>
                  <a:lnTo>
                    <a:pt x="358" y="7799"/>
                  </a:lnTo>
                  <a:lnTo>
                    <a:pt x="358" y="7763"/>
                  </a:lnTo>
                  <a:cubicBezTo>
                    <a:pt x="405" y="7430"/>
                    <a:pt x="691" y="7168"/>
                    <a:pt x="1036" y="7168"/>
                  </a:cubicBezTo>
                  <a:lnTo>
                    <a:pt x="1358" y="7168"/>
                  </a:lnTo>
                  <a:cubicBezTo>
                    <a:pt x="1453" y="7168"/>
                    <a:pt x="1536" y="7097"/>
                    <a:pt x="1536" y="6990"/>
                  </a:cubicBezTo>
                  <a:cubicBezTo>
                    <a:pt x="1536" y="6906"/>
                    <a:pt x="1465" y="6811"/>
                    <a:pt x="1358" y="6811"/>
                  </a:cubicBezTo>
                  <a:cubicBezTo>
                    <a:pt x="1335" y="6814"/>
                    <a:pt x="1309" y="6815"/>
                    <a:pt x="1278" y="6815"/>
                  </a:cubicBezTo>
                  <a:cubicBezTo>
                    <a:pt x="1232" y="6815"/>
                    <a:pt x="1177" y="6813"/>
                    <a:pt x="1116" y="6813"/>
                  </a:cubicBezTo>
                  <a:cubicBezTo>
                    <a:pt x="905" y="6813"/>
                    <a:pt x="620" y="6839"/>
                    <a:pt x="346" y="7073"/>
                  </a:cubicBezTo>
                  <a:lnTo>
                    <a:pt x="346" y="1013"/>
                  </a:lnTo>
                  <a:cubicBezTo>
                    <a:pt x="346" y="643"/>
                    <a:pt x="655" y="322"/>
                    <a:pt x="1036" y="322"/>
                  </a:cubicBezTo>
                  <a:lnTo>
                    <a:pt x="2465" y="322"/>
                  </a:lnTo>
                  <a:lnTo>
                    <a:pt x="2465" y="6811"/>
                  </a:lnTo>
                  <a:lnTo>
                    <a:pt x="2048" y="6811"/>
                  </a:lnTo>
                  <a:cubicBezTo>
                    <a:pt x="1953" y="6811"/>
                    <a:pt x="1870" y="6894"/>
                    <a:pt x="1870" y="6990"/>
                  </a:cubicBezTo>
                  <a:cubicBezTo>
                    <a:pt x="1870" y="7085"/>
                    <a:pt x="1941" y="7168"/>
                    <a:pt x="2048" y="7168"/>
                  </a:cubicBezTo>
                  <a:lnTo>
                    <a:pt x="2620" y="7168"/>
                  </a:lnTo>
                  <a:cubicBezTo>
                    <a:pt x="2715" y="7168"/>
                    <a:pt x="2798" y="7097"/>
                    <a:pt x="2798" y="6990"/>
                  </a:cubicBezTo>
                  <a:lnTo>
                    <a:pt x="2798" y="1191"/>
                  </a:lnTo>
                  <a:lnTo>
                    <a:pt x="11407" y="1191"/>
                  </a:lnTo>
                  <a:lnTo>
                    <a:pt x="11407" y="2763"/>
                  </a:lnTo>
                  <a:cubicBezTo>
                    <a:pt x="11407" y="2858"/>
                    <a:pt x="11478" y="2941"/>
                    <a:pt x="11585" y="2941"/>
                  </a:cubicBezTo>
                  <a:cubicBezTo>
                    <a:pt x="11669" y="2941"/>
                    <a:pt x="11764" y="2870"/>
                    <a:pt x="11764" y="2763"/>
                  </a:cubicBezTo>
                  <a:lnTo>
                    <a:pt x="11764" y="1024"/>
                  </a:lnTo>
                  <a:cubicBezTo>
                    <a:pt x="11764" y="941"/>
                    <a:pt x="11692" y="858"/>
                    <a:pt x="11597" y="858"/>
                  </a:cubicBezTo>
                  <a:lnTo>
                    <a:pt x="2822" y="858"/>
                  </a:lnTo>
                  <a:lnTo>
                    <a:pt x="2822" y="179"/>
                  </a:lnTo>
                  <a:cubicBezTo>
                    <a:pt x="2822" y="84"/>
                    <a:pt x="2739" y="1"/>
                    <a:pt x="2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9" name="Google Shape;14589;p90"/>
            <p:cNvSpPr/>
            <p:nvPr/>
          </p:nvSpPr>
          <p:spPr>
            <a:xfrm>
              <a:off x="4069309" y="2061874"/>
              <a:ext cx="234435" cy="182911"/>
            </a:xfrm>
            <a:custGeom>
              <a:avLst/>
              <a:gdLst/>
              <a:ahLst/>
              <a:cxnLst/>
              <a:rect l="l" t="t" r="r" b="b"/>
              <a:pathLst>
                <a:path w="7371" h="5751" extrusionOk="0">
                  <a:moveTo>
                    <a:pt x="5477" y="357"/>
                  </a:moveTo>
                  <a:lnTo>
                    <a:pt x="5477" y="1631"/>
                  </a:lnTo>
                  <a:lnTo>
                    <a:pt x="3013" y="1631"/>
                  </a:lnTo>
                  <a:lnTo>
                    <a:pt x="3013" y="357"/>
                  </a:lnTo>
                  <a:close/>
                  <a:moveTo>
                    <a:pt x="2667" y="3036"/>
                  </a:moveTo>
                  <a:lnTo>
                    <a:pt x="2667" y="5394"/>
                  </a:lnTo>
                  <a:lnTo>
                    <a:pt x="1643" y="5394"/>
                  </a:lnTo>
                  <a:cubicBezTo>
                    <a:pt x="929" y="5394"/>
                    <a:pt x="358" y="4822"/>
                    <a:pt x="358" y="4120"/>
                  </a:cubicBezTo>
                  <a:lnTo>
                    <a:pt x="358" y="3036"/>
                  </a:lnTo>
                  <a:close/>
                  <a:moveTo>
                    <a:pt x="7013" y="334"/>
                  </a:moveTo>
                  <a:lnTo>
                    <a:pt x="7013" y="5394"/>
                  </a:lnTo>
                  <a:lnTo>
                    <a:pt x="3013" y="5394"/>
                  </a:lnTo>
                  <a:lnTo>
                    <a:pt x="3013" y="1977"/>
                  </a:lnTo>
                  <a:lnTo>
                    <a:pt x="5656" y="1977"/>
                  </a:lnTo>
                  <a:cubicBezTo>
                    <a:pt x="5751" y="1977"/>
                    <a:pt x="5834" y="1905"/>
                    <a:pt x="5834" y="1798"/>
                  </a:cubicBezTo>
                  <a:lnTo>
                    <a:pt x="5834" y="334"/>
                  </a:lnTo>
                  <a:close/>
                  <a:moveTo>
                    <a:pt x="179" y="0"/>
                  </a:moveTo>
                  <a:cubicBezTo>
                    <a:pt x="96" y="0"/>
                    <a:pt x="0" y="72"/>
                    <a:pt x="0" y="179"/>
                  </a:cubicBezTo>
                  <a:lnTo>
                    <a:pt x="0" y="4120"/>
                  </a:lnTo>
                  <a:cubicBezTo>
                    <a:pt x="0" y="5025"/>
                    <a:pt x="727" y="5751"/>
                    <a:pt x="1643" y="5751"/>
                  </a:cubicBezTo>
                  <a:lnTo>
                    <a:pt x="7192" y="5751"/>
                  </a:lnTo>
                  <a:cubicBezTo>
                    <a:pt x="7275" y="5751"/>
                    <a:pt x="7370" y="5679"/>
                    <a:pt x="7370" y="5572"/>
                  </a:cubicBezTo>
                  <a:lnTo>
                    <a:pt x="7370" y="179"/>
                  </a:lnTo>
                  <a:cubicBezTo>
                    <a:pt x="7358" y="72"/>
                    <a:pt x="7275" y="0"/>
                    <a:pt x="7192" y="0"/>
                  </a:cubicBezTo>
                  <a:lnTo>
                    <a:pt x="2024" y="0"/>
                  </a:lnTo>
                  <a:cubicBezTo>
                    <a:pt x="1941" y="0"/>
                    <a:pt x="1846" y="72"/>
                    <a:pt x="1846" y="179"/>
                  </a:cubicBezTo>
                  <a:cubicBezTo>
                    <a:pt x="1846" y="262"/>
                    <a:pt x="1917" y="357"/>
                    <a:pt x="2024" y="357"/>
                  </a:cubicBezTo>
                  <a:lnTo>
                    <a:pt x="2667" y="357"/>
                  </a:lnTo>
                  <a:lnTo>
                    <a:pt x="2667" y="2691"/>
                  </a:lnTo>
                  <a:lnTo>
                    <a:pt x="358" y="2691"/>
                  </a:lnTo>
                  <a:lnTo>
                    <a:pt x="358" y="357"/>
                  </a:lnTo>
                  <a:lnTo>
                    <a:pt x="1322" y="357"/>
                  </a:lnTo>
                  <a:cubicBezTo>
                    <a:pt x="1417" y="357"/>
                    <a:pt x="1501" y="274"/>
                    <a:pt x="1501" y="179"/>
                  </a:cubicBezTo>
                  <a:cubicBezTo>
                    <a:pt x="1501" y="84"/>
                    <a:pt x="1429" y="0"/>
                    <a:pt x="1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90" name="Google Shape;14590;p90"/>
          <p:cNvGrpSpPr/>
          <p:nvPr/>
        </p:nvGrpSpPr>
        <p:grpSpPr>
          <a:xfrm>
            <a:off x="1777536" y="1839416"/>
            <a:ext cx="376444" cy="253772"/>
            <a:chOff x="1777536" y="2014866"/>
            <a:chExt cx="376444" cy="253772"/>
          </a:xfrm>
        </p:grpSpPr>
        <p:sp>
          <p:nvSpPr>
            <p:cNvPr id="14591" name="Google Shape;14591;p90"/>
            <p:cNvSpPr/>
            <p:nvPr/>
          </p:nvSpPr>
          <p:spPr>
            <a:xfrm>
              <a:off x="1777536" y="2178503"/>
              <a:ext cx="376444" cy="90135"/>
            </a:xfrm>
            <a:custGeom>
              <a:avLst/>
              <a:gdLst/>
              <a:ahLst/>
              <a:cxnLst/>
              <a:rect l="l" t="t" r="r" b="b"/>
              <a:pathLst>
                <a:path w="11836" h="2834" extrusionOk="0">
                  <a:moveTo>
                    <a:pt x="11431" y="357"/>
                  </a:moveTo>
                  <a:lnTo>
                    <a:pt x="11431" y="2489"/>
                  </a:lnTo>
                  <a:lnTo>
                    <a:pt x="10966" y="2489"/>
                  </a:lnTo>
                  <a:lnTo>
                    <a:pt x="10966" y="357"/>
                  </a:lnTo>
                  <a:close/>
                  <a:moveTo>
                    <a:pt x="10966" y="0"/>
                  </a:moveTo>
                  <a:cubicBezTo>
                    <a:pt x="10764" y="0"/>
                    <a:pt x="10621" y="167"/>
                    <a:pt x="10621" y="346"/>
                  </a:cubicBezTo>
                  <a:lnTo>
                    <a:pt x="10621" y="738"/>
                  </a:lnTo>
                  <a:lnTo>
                    <a:pt x="5525" y="738"/>
                  </a:lnTo>
                  <a:lnTo>
                    <a:pt x="5525" y="631"/>
                  </a:lnTo>
                  <a:cubicBezTo>
                    <a:pt x="5525" y="536"/>
                    <a:pt x="5454" y="453"/>
                    <a:pt x="5359" y="453"/>
                  </a:cubicBezTo>
                  <a:cubicBezTo>
                    <a:pt x="5251" y="453"/>
                    <a:pt x="5180" y="524"/>
                    <a:pt x="5180" y="631"/>
                  </a:cubicBezTo>
                  <a:lnTo>
                    <a:pt x="5180" y="738"/>
                  </a:lnTo>
                  <a:lnTo>
                    <a:pt x="5180" y="2227"/>
                  </a:lnTo>
                  <a:cubicBezTo>
                    <a:pt x="5180" y="2370"/>
                    <a:pt x="5061" y="2489"/>
                    <a:pt x="4906" y="2489"/>
                  </a:cubicBezTo>
                  <a:lnTo>
                    <a:pt x="620" y="2489"/>
                  </a:lnTo>
                  <a:cubicBezTo>
                    <a:pt x="465" y="2489"/>
                    <a:pt x="346" y="2370"/>
                    <a:pt x="346" y="2227"/>
                  </a:cubicBezTo>
                  <a:lnTo>
                    <a:pt x="346" y="1370"/>
                  </a:lnTo>
                  <a:cubicBezTo>
                    <a:pt x="346" y="1286"/>
                    <a:pt x="275" y="1191"/>
                    <a:pt x="167" y="1191"/>
                  </a:cubicBezTo>
                  <a:cubicBezTo>
                    <a:pt x="84" y="1191"/>
                    <a:pt x="1" y="1274"/>
                    <a:pt x="1" y="1370"/>
                  </a:cubicBezTo>
                  <a:lnTo>
                    <a:pt x="1" y="2227"/>
                  </a:lnTo>
                  <a:cubicBezTo>
                    <a:pt x="1" y="2560"/>
                    <a:pt x="275" y="2834"/>
                    <a:pt x="608" y="2834"/>
                  </a:cubicBezTo>
                  <a:lnTo>
                    <a:pt x="6144" y="2834"/>
                  </a:lnTo>
                  <a:cubicBezTo>
                    <a:pt x="6228" y="2834"/>
                    <a:pt x="6323" y="2763"/>
                    <a:pt x="6323" y="2655"/>
                  </a:cubicBezTo>
                  <a:cubicBezTo>
                    <a:pt x="6323" y="2548"/>
                    <a:pt x="6251" y="2477"/>
                    <a:pt x="6144" y="2477"/>
                  </a:cubicBezTo>
                  <a:lnTo>
                    <a:pt x="5454" y="2477"/>
                  </a:lnTo>
                  <a:cubicBezTo>
                    <a:pt x="5561" y="2251"/>
                    <a:pt x="5501" y="2143"/>
                    <a:pt x="5513" y="1072"/>
                  </a:cubicBezTo>
                  <a:lnTo>
                    <a:pt x="5728" y="1072"/>
                  </a:lnTo>
                  <a:lnTo>
                    <a:pt x="5728" y="1465"/>
                  </a:lnTo>
                  <a:cubicBezTo>
                    <a:pt x="5728" y="1548"/>
                    <a:pt x="5799" y="1643"/>
                    <a:pt x="5906" y="1643"/>
                  </a:cubicBezTo>
                  <a:cubicBezTo>
                    <a:pt x="6001" y="1643"/>
                    <a:pt x="6085" y="1572"/>
                    <a:pt x="6085" y="1465"/>
                  </a:cubicBezTo>
                  <a:lnTo>
                    <a:pt x="6085" y="1072"/>
                  </a:lnTo>
                  <a:lnTo>
                    <a:pt x="6275" y="1072"/>
                  </a:lnTo>
                  <a:lnTo>
                    <a:pt x="6275" y="1941"/>
                  </a:lnTo>
                  <a:cubicBezTo>
                    <a:pt x="6275" y="2024"/>
                    <a:pt x="6347" y="2120"/>
                    <a:pt x="6454" y="2120"/>
                  </a:cubicBezTo>
                  <a:cubicBezTo>
                    <a:pt x="6561" y="2120"/>
                    <a:pt x="6632" y="2048"/>
                    <a:pt x="6632" y="1941"/>
                  </a:cubicBezTo>
                  <a:lnTo>
                    <a:pt x="6632" y="1072"/>
                  </a:lnTo>
                  <a:lnTo>
                    <a:pt x="6823" y="1072"/>
                  </a:lnTo>
                  <a:lnTo>
                    <a:pt x="6823" y="1465"/>
                  </a:lnTo>
                  <a:cubicBezTo>
                    <a:pt x="6823" y="1548"/>
                    <a:pt x="6894" y="1643"/>
                    <a:pt x="7002" y="1643"/>
                  </a:cubicBezTo>
                  <a:cubicBezTo>
                    <a:pt x="7109" y="1643"/>
                    <a:pt x="7180" y="1572"/>
                    <a:pt x="7180" y="1465"/>
                  </a:cubicBezTo>
                  <a:lnTo>
                    <a:pt x="7180" y="1072"/>
                  </a:lnTo>
                  <a:lnTo>
                    <a:pt x="7371" y="1072"/>
                  </a:lnTo>
                  <a:lnTo>
                    <a:pt x="7371" y="1465"/>
                  </a:lnTo>
                  <a:cubicBezTo>
                    <a:pt x="7371" y="1548"/>
                    <a:pt x="7454" y="1643"/>
                    <a:pt x="7549" y="1643"/>
                  </a:cubicBezTo>
                  <a:cubicBezTo>
                    <a:pt x="7656" y="1643"/>
                    <a:pt x="7728" y="1572"/>
                    <a:pt x="7728" y="1465"/>
                  </a:cubicBezTo>
                  <a:lnTo>
                    <a:pt x="7728" y="1072"/>
                  </a:lnTo>
                  <a:lnTo>
                    <a:pt x="7930" y="1072"/>
                  </a:lnTo>
                  <a:lnTo>
                    <a:pt x="7930" y="1465"/>
                  </a:lnTo>
                  <a:cubicBezTo>
                    <a:pt x="7930" y="1548"/>
                    <a:pt x="8002" y="1643"/>
                    <a:pt x="8109" y="1643"/>
                  </a:cubicBezTo>
                  <a:cubicBezTo>
                    <a:pt x="8192" y="1643"/>
                    <a:pt x="8287" y="1572"/>
                    <a:pt x="8287" y="1465"/>
                  </a:cubicBezTo>
                  <a:lnTo>
                    <a:pt x="8287" y="1072"/>
                  </a:lnTo>
                  <a:lnTo>
                    <a:pt x="8478" y="1072"/>
                  </a:lnTo>
                  <a:lnTo>
                    <a:pt x="8478" y="1941"/>
                  </a:lnTo>
                  <a:cubicBezTo>
                    <a:pt x="8478" y="2024"/>
                    <a:pt x="8549" y="2120"/>
                    <a:pt x="8657" y="2120"/>
                  </a:cubicBezTo>
                  <a:cubicBezTo>
                    <a:pt x="8764" y="2120"/>
                    <a:pt x="8835" y="2048"/>
                    <a:pt x="8835" y="1941"/>
                  </a:cubicBezTo>
                  <a:lnTo>
                    <a:pt x="8835" y="1072"/>
                  </a:lnTo>
                  <a:lnTo>
                    <a:pt x="9026" y="1072"/>
                  </a:lnTo>
                  <a:lnTo>
                    <a:pt x="9026" y="1465"/>
                  </a:lnTo>
                  <a:cubicBezTo>
                    <a:pt x="9026" y="1548"/>
                    <a:pt x="9097" y="1643"/>
                    <a:pt x="9204" y="1643"/>
                  </a:cubicBezTo>
                  <a:cubicBezTo>
                    <a:pt x="9311" y="1643"/>
                    <a:pt x="9383" y="1572"/>
                    <a:pt x="9383" y="1465"/>
                  </a:cubicBezTo>
                  <a:lnTo>
                    <a:pt x="9383" y="1072"/>
                  </a:lnTo>
                  <a:lnTo>
                    <a:pt x="9573" y="1072"/>
                  </a:lnTo>
                  <a:lnTo>
                    <a:pt x="9573" y="1465"/>
                  </a:lnTo>
                  <a:cubicBezTo>
                    <a:pt x="9573" y="1548"/>
                    <a:pt x="9657" y="1643"/>
                    <a:pt x="9752" y="1643"/>
                  </a:cubicBezTo>
                  <a:cubicBezTo>
                    <a:pt x="9859" y="1643"/>
                    <a:pt x="9931" y="1572"/>
                    <a:pt x="9931" y="1465"/>
                  </a:cubicBezTo>
                  <a:lnTo>
                    <a:pt x="9931" y="1072"/>
                  </a:lnTo>
                  <a:lnTo>
                    <a:pt x="10133" y="1072"/>
                  </a:lnTo>
                  <a:lnTo>
                    <a:pt x="10133" y="1465"/>
                  </a:lnTo>
                  <a:cubicBezTo>
                    <a:pt x="10133" y="1548"/>
                    <a:pt x="10204" y="1643"/>
                    <a:pt x="10312" y="1643"/>
                  </a:cubicBezTo>
                  <a:cubicBezTo>
                    <a:pt x="10407" y="1643"/>
                    <a:pt x="10490" y="1572"/>
                    <a:pt x="10490" y="1465"/>
                  </a:cubicBezTo>
                  <a:lnTo>
                    <a:pt x="10490" y="1072"/>
                  </a:lnTo>
                  <a:lnTo>
                    <a:pt x="10693" y="1072"/>
                  </a:lnTo>
                  <a:lnTo>
                    <a:pt x="10693" y="2477"/>
                  </a:lnTo>
                  <a:lnTo>
                    <a:pt x="6930" y="2477"/>
                  </a:lnTo>
                  <a:cubicBezTo>
                    <a:pt x="6835" y="2477"/>
                    <a:pt x="6752" y="2548"/>
                    <a:pt x="6752" y="2655"/>
                  </a:cubicBezTo>
                  <a:cubicBezTo>
                    <a:pt x="6752" y="2763"/>
                    <a:pt x="6823" y="2834"/>
                    <a:pt x="6930" y="2834"/>
                  </a:cubicBezTo>
                  <a:lnTo>
                    <a:pt x="11502" y="2834"/>
                  </a:lnTo>
                  <a:cubicBezTo>
                    <a:pt x="11693" y="2834"/>
                    <a:pt x="11836" y="2667"/>
                    <a:pt x="11836" y="2489"/>
                  </a:cubicBezTo>
                  <a:lnTo>
                    <a:pt x="11836" y="357"/>
                  </a:lnTo>
                  <a:cubicBezTo>
                    <a:pt x="11764" y="155"/>
                    <a:pt x="11621" y="0"/>
                    <a:pt x="114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2" name="Google Shape;14592;p90"/>
            <p:cNvSpPr/>
            <p:nvPr/>
          </p:nvSpPr>
          <p:spPr>
            <a:xfrm>
              <a:off x="1859338" y="2014866"/>
              <a:ext cx="107565" cy="167072"/>
            </a:xfrm>
            <a:custGeom>
              <a:avLst/>
              <a:gdLst/>
              <a:ahLst/>
              <a:cxnLst/>
              <a:rect l="l" t="t" r="r" b="b"/>
              <a:pathLst>
                <a:path w="3382" h="5253" extrusionOk="0">
                  <a:moveTo>
                    <a:pt x="1434" y="0"/>
                  </a:moveTo>
                  <a:cubicBezTo>
                    <a:pt x="1356" y="0"/>
                    <a:pt x="1274" y="67"/>
                    <a:pt x="1263" y="145"/>
                  </a:cubicBezTo>
                  <a:cubicBezTo>
                    <a:pt x="1251" y="240"/>
                    <a:pt x="1322" y="323"/>
                    <a:pt x="1417" y="347"/>
                  </a:cubicBezTo>
                  <a:cubicBezTo>
                    <a:pt x="1453" y="347"/>
                    <a:pt x="1501" y="359"/>
                    <a:pt x="1536" y="371"/>
                  </a:cubicBezTo>
                  <a:cubicBezTo>
                    <a:pt x="2465" y="728"/>
                    <a:pt x="2917" y="1454"/>
                    <a:pt x="2917" y="1776"/>
                  </a:cubicBezTo>
                  <a:cubicBezTo>
                    <a:pt x="2917" y="1931"/>
                    <a:pt x="2822" y="2097"/>
                    <a:pt x="2691" y="2193"/>
                  </a:cubicBezTo>
                  <a:cubicBezTo>
                    <a:pt x="2346" y="1454"/>
                    <a:pt x="1691" y="895"/>
                    <a:pt x="905" y="680"/>
                  </a:cubicBezTo>
                  <a:cubicBezTo>
                    <a:pt x="917" y="645"/>
                    <a:pt x="941" y="597"/>
                    <a:pt x="965" y="561"/>
                  </a:cubicBezTo>
                  <a:cubicBezTo>
                    <a:pt x="1024" y="490"/>
                    <a:pt x="1012" y="371"/>
                    <a:pt x="917" y="323"/>
                  </a:cubicBezTo>
                  <a:cubicBezTo>
                    <a:pt x="888" y="299"/>
                    <a:pt x="852" y="287"/>
                    <a:pt x="815" y="287"/>
                  </a:cubicBezTo>
                  <a:cubicBezTo>
                    <a:pt x="761" y="287"/>
                    <a:pt x="708" y="314"/>
                    <a:pt x="679" y="371"/>
                  </a:cubicBezTo>
                  <a:cubicBezTo>
                    <a:pt x="620" y="442"/>
                    <a:pt x="572" y="538"/>
                    <a:pt x="560" y="621"/>
                  </a:cubicBezTo>
                  <a:cubicBezTo>
                    <a:pt x="370" y="597"/>
                    <a:pt x="179" y="597"/>
                    <a:pt x="179" y="597"/>
                  </a:cubicBezTo>
                  <a:cubicBezTo>
                    <a:pt x="84" y="597"/>
                    <a:pt x="0" y="669"/>
                    <a:pt x="0" y="776"/>
                  </a:cubicBezTo>
                  <a:cubicBezTo>
                    <a:pt x="0" y="859"/>
                    <a:pt x="72" y="954"/>
                    <a:pt x="179" y="954"/>
                  </a:cubicBezTo>
                  <a:cubicBezTo>
                    <a:pt x="179" y="954"/>
                    <a:pt x="322" y="954"/>
                    <a:pt x="536" y="978"/>
                  </a:cubicBezTo>
                  <a:cubicBezTo>
                    <a:pt x="1691" y="1145"/>
                    <a:pt x="2596" y="2157"/>
                    <a:pt x="2596" y="3359"/>
                  </a:cubicBezTo>
                  <a:lnTo>
                    <a:pt x="2596" y="5074"/>
                  </a:lnTo>
                  <a:cubicBezTo>
                    <a:pt x="2596" y="5169"/>
                    <a:pt x="2679" y="5252"/>
                    <a:pt x="2775" y="5252"/>
                  </a:cubicBezTo>
                  <a:cubicBezTo>
                    <a:pt x="2882" y="5252"/>
                    <a:pt x="2953" y="5181"/>
                    <a:pt x="2953" y="5074"/>
                  </a:cubicBezTo>
                  <a:cubicBezTo>
                    <a:pt x="2929" y="3514"/>
                    <a:pt x="3037" y="3145"/>
                    <a:pt x="2822" y="2502"/>
                  </a:cubicBezTo>
                  <a:cubicBezTo>
                    <a:pt x="3203" y="2312"/>
                    <a:pt x="3382" y="1847"/>
                    <a:pt x="3203" y="1442"/>
                  </a:cubicBezTo>
                  <a:cubicBezTo>
                    <a:pt x="2941" y="835"/>
                    <a:pt x="2394" y="323"/>
                    <a:pt x="1667" y="49"/>
                  </a:cubicBezTo>
                  <a:cubicBezTo>
                    <a:pt x="1596" y="14"/>
                    <a:pt x="1513" y="2"/>
                    <a:pt x="1453" y="2"/>
                  </a:cubicBezTo>
                  <a:cubicBezTo>
                    <a:pt x="1447" y="1"/>
                    <a:pt x="1441" y="0"/>
                    <a:pt x="14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3" name="Google Shape;14593;p90"/>
            <p:cNvSpPr/>
            <p:nvPr/>
          </p:nvSpPr>
          <p:spPr>
            <a:xfrm>
              <a:off x="1777536" y="2036335"/>
              <a:ext cx="71243" cy="169457"/>
            </a:xfrm>
            <a:custGeom>
              <a:avLst/>
              <a:gdLst/>
              <a:ahLst/>
              <a:cxnLst/>
              <a:rect l="l" t="t" r="r" b="b"/>
              <a:pathLst>
                <a:path w="2240" h="5328" extrusionOk="0">
                  <a:moveTo>
                    <a:pt x="2048" y="0"/>
                  </a:moveTo>
                  <a:cubicBezTo>
                    <a:pt x="2033" y="0"/>
                    <a:pt x="2017" y="2"/>
                    <a:pt x="2001" y="5"/>
                  </a:cubicBezTo>
                  <a:cubicBezTo>
                    <a:pt x="834" y="351"/>
                    <a:pt x="1" y="1434"/>
                    <a:pt x="1" y="2661"/>
                  </a:cubicBezTo>
                  <a:lnTo>
                    <a:pt x="1" y="5149"/>
                  </a:lnTo>
                  <a:cubicBezTo>
                    <a:pt x="1" y="5232"/>
                    <a:pt x="72" y="5328"/>
                    <a:pt x="179" y="5328"/>
                  </a:cubicBezTo>
                  <a:cubicBezTo>
                    <a:pt x="263" y="5328"/>
                    <a:pt x="358" y="5244"/>
                    <a:pt x="358" y="5149"/>
                  </a:cubicBezTo>
                  <a:lnTo>
                    <a:pt x="358" y="2661"/>
                  </a:lnTo>
                  <a:cubicBezTo>
                    <a:pt x="358" y="1589"/>
                    <a:pt x="1072" y="636"/>
                    <a:pt x="2108" y="339"/>
                  </a:cubicBezTo>
                  <a:cubicBezTo>
                    <a:pt x="2203" y="303"/>
                    <a:pt x="2239" y="220"/>
                    <a:pt x="2227" y="125"/>
                  </a:cubicBezTo>
                  <a:cubicBezTo>
                    <a:pt x="2207" y="54"/>
                    <a:pt x="2135" y="0"/>
                    <a:pt x="2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4" name="Google Shape;14594;p90"/>
            <p:cNvSpPr/>
            <p:nvPr/>
          </p:nvSpPr>
          <p:spPr>
            <a:xfrm>
              <a:off x="1817197" y="2078794"/>
              <a:ext cx="85714" cy="54291"/>
            </a:xfrm>
            <a:custGeom>
              <a:avLst/>
              <a:gdLst/>
              <a:ahLst/>
              <a:cxnLst/>
              <a:rect l="l" t="t" r="r" b="b"/>
              <a:pathLst>
                <a:path w="2695" h="1707" extrusionOk="0">
                  <a:moveTo>
                    <a:pt x="1528" y="0"/>
                  </a:moveTo>
                  <a:cubicBezTo>
                    <a:pt x="754" y="0"/>
                    <a:pt x="1" y="618"/>
                    <a:pt x="63" y="1552"/>
                  </a:cubicBezTo>
                  <a:cubicBezTo>
                    <a:pt x="63" y="1635"/>
                    <a:pt x="147" y="1707"/>
                    <a:pt x="242" y="1707"/>
                  </a:cubicBezTo>
                  <a:cubicBezTo>
                    <a:pt x="325" y="1707"/>
                    <a:pt x="397" y="1623"/>
                    <a:pt x="397" y="1528"/>
                  </a:cubicBezTo>
                  <a:cubicBezTo>
                    <a:pt x="350" y="837"/>
                    <a:pt x="918" y="369"/>
                    <a:pt x="1506" y="369"/>
                  </a:cubicBezTo>
                  <a:cubicBezTo>
                    <a:pt x="1810" y="369"/>
                    <a:pt x="2118" y="494"/>
                    <a:pt x="2349" y="778"/>
                  </a:cubicBezTo>
                  <a:cubicBezTo>
                    <a:pt x="2383" y="818"/>
                    <a:pt x="2432" y="840"/>
                    <a:pt x="2484" y="840"/>
                  </a:cubicBezTo>
                  <a:cubicBezTo>
                    <a:pt x="2523" y="840"/>
                    <a:pt x="2563" y="827"/>
                    <a:pt x="2599" y="802"/>
                  </a:cubicBezTo>
                  <a:cubicBezTo>
                    <a:pt x="2695" y="718"/>
                    <a:pt x="2695" y="599"/>
                    <a:pt x="2635" y="540"/>
                  </a:cubicBezTo>
                  <a:cubicBezTo>
                    <a:pt x="2335" y="166"/>
                    <a:pt x="1929" y="0"/>
                    <a:pt x="15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5" name="Google Shape;14595;p90"/>
            <p:cNvSpPr/>
            <p:nvPr/>
          </p:nvSpPr>
          <p:spPr>
            <a:xfrm>
              <a:off x="1826007" y="2113716"/>
              <a:ext cx="88641" cy="56867"/>
            </a:xfrm>
            <a:custGeom>
              <a:avLst/>
              <a:gdLst/>
              <a:ahLst/>
              <a:cxnLst/>
              <a:rect l="l" t="t" r="r" b="b"/>
              <a:pathLst>
                <a:path w="2787" h="1788" extrusionOk="0">
                  <a:moveTo>
                    <a:pt x="2496" y="0"/>
                  </a:moveTo>
                  <a:cubicBezTo>
                    <a:pt x="2489" y="0"/>
                    <a:pt x="2483" y="0"/>
                    <a:pt x="2477" y="1"/>
                  </a:cubicBezTo>
                  <a:cubicBezTo>
                    <a:pt x="2382" y="13"/>
                    <a:pt x="2311" y="108"/>
                    <a:pt x="2322" y="192"/>
                  </a:cubicBezTo>
                  <a:cubicBezTo>
                    <a:pt x="2418" y="870"/>
                    <a:pt x="1894" y="1442"/>
                    <a:pt x="1239" y="1442"/>
                  </a:cubicBezTo>
                  <a:cubicBezTo>
                    <a:pt x="882" y="1442"/>
                    <a:pt x="560" y="1263"/>
                    <a:pt x="346" y="990"/>
                  </a:cubicBezTo>
                  <a:cubicBezTo>
                    <a:pt x="309" y="938"/>
                    <a:pt x="253" y="909"/>
                    <a:pt x="200" y="909"/>
                  </a:cubicBezTo>
                  <a:cubicBezTo>
                    <a:pt x="167" y="909"/>
                    <a:pt x="135" y="919"/>
                    <a:pt x="108" y="942"/>
                  </a:cubicBezTo>
                  <a:cubicBezTo>
                    <a:pt x="36" y="1001"/>
                    <a:pt x="1" y="1109"/>
                    <a:pt x="60" y="1180"/>
                  </a:cubicBezTo>
                  <a:cubicBezTo>
                    <a:pt x="334" y="1561"/>
                    <a:pt x="775" y="1787"/>
                    <a:pt x="1239" y="1787"/>
                  </a:cubicBezTo>
                  <a:cubicBezTo>
                    <a:pt x="2108" y="1787"/>
                    <a:pt x="2787" y="1025"/>
                    <a:pt x="2668" y="156"/>
                  </a:cubicBezTo>
                  <a:cubicBezTo>
                    <a:pt x="2657" y="68"/>
                    <a:pt x="2574" y="0"/>
                    <a:pt x="24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96" name="Google Shape;14596;p90"/>
          <p:cNvGrpSpPr/>
          <p:nvPr/>
        </p:nvGrpSpPr>
        <p:grpSpPr>
          <a:xfrm>
            <a:off x="1309875" y="1881876"/>
            <a:ext cx="374154" cy="169680"/>
            <a:chOff x="1309875" y="2057326"/>
            <a:chExt cx="374154" cy="169680"/>
          </a:xfrm>
        </p:grpSpPr>
        <p:sp>
          <p:nvSpPr>
            <p:cNvPr id="14597" name="Google Shape;14597;p90"/>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8" name="Google Shape;14598;p90"/>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9" name="Google Shape;14599;p90"/>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0" name="Google Shape;14600;p90"/>
            <p:cNvSpPr/>
            <p:nvPr/>
          </p:nvSpPr>
          <p:spPr>
            <a:xfrm>
              <a:off x="1480286" y="2212566"/>
              <a:ext cx="413" cy="32"/>
            </a:xfrm>
            <a:custGeom>
              <a:avLst/>
              <a:gdLst/>
              <a:ahLst/>
              <a:cxnLst/>
              <a:rect l="l" t="t" r="r" b="b"/>
              <a:pathLst>
                <a:path w="13" h="1" extrusionOk="0">
                  <a:moveTo>
                    <a:pt x="12" y="1"/>
                  </a:moveTo>
                  <a:cubicBezTo>
                    <a:pt x="0" y="1"/>
                    <a:pt x="0" y="1"/>
                    <a:pt x="12" y="1"/>
                  </a:cubicBezTo>
                  <a:lnTo>
                    <a:pt x="12" y="1"/>
                  </a:lnTo>
                  <a:cubicBezTo>
                    <a:pt x="0" y="1"/>
                    <a:pt x="0" y="1"/>
                    <a:pt x="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1" name="Google Shape;14601;p90"/>
            <p:cNvSpPr/>
            <p:nvPr/>
          </p:nvSpPr>
          <p:spPr>
            <a:xfrm>
              <a:off x="1480668" y="2212566"/>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2" name="Google Shape;14602;p90"/>
            <p:cNvSpPr/>
            <p:nvPr/>
          </p:nvSpPr>
          <p:spPr>
            <a:xfrm>
              <a:off x="1460599" y="2082993"/>
              <a:ext cx="223430" cy="142232"/>
            </a:xfrm>
            <a:custGeom>
              <a:avLst/>
              <a:gdLst/>
              <a:ahLst/>
              <a:cxnLst/>
              <a:rect l="l" t="t" r="r" b="b"/>
              <a:pathLst>
                <a:path w="7025" h="4472" extrusionOk="0">
                  <a:moveTo>
                    <a:pt x="6763" y="491"/>
                  </a:moveTo>
                  <a:lnTo>
                    <a:pt x="6763" y="1729"/>
                  </a:lnTo>
                  <a:lnTo>
                    <a:pt x="1762" y="1729"/>
                  </a:lnTo>
                  <a:cubicBezTo>
                    <a:pt x="1762" y="1479"/>
                    <a:pt x="1774" y="1444"/>
                    <a:pt x="1738" y="1372"/>
                  </a:cubicBezTo>
                  <a:lnTo>
                    <a:pt x="1286" y="491"/>
                  </a:lnTo>
                  <a:lnTo>
                    <a:pt x="1786" y="491"/>
                  </a:lnTo>
                  <a:lnTo>
                    <a:pt x="1786" y="884"/>
                  </a:lnTo>
                  <a:cubicBezTo>
                    <a:pt x="1786" y="967"/>
                    <a:pt x="1858" y="1063"/>
                    <a:pt x="1965" y="1063"/>
                  </a:cubicBezTo>
                  <a:cubicBezTo>
                    <a:pt x="2060" y="1063"/>
                    <a:pt x="2143" y="979"/>
                    <a:pt x="2143" y="884"/>
                  </a:cubicBezTo>
                  <a:lnTo>
                    <a:pt x="2143" y="491"/>
                  </a:lnTo>
                  <a:lnTo>
                    <a:pt x="2334" y="491"/>
                  </a:lnTo>
                  <a:lnTo>
                    <a:pt x="2334" y="1360"/>
                  </a:lnTo>
                  <a:cubicBezTo>
                    <a:pt x="2334" y="1444"/>
                    <a:pt x="2417" y="1539"/>
                    <a:pt x="2512" y="1539"/>
                  </a:cubicBezTo>
                  <a:cubicBezTo>
                    <a:pt x="2608" y="1539"/>
                    <a:pt x="2691" y="1455"/>
                    <a:pt x="2691" y="1360"/>
                  </a:cubicBezTo>
                  <a:lnTo>
                    <a:pt x="2691" y="491"/>
                  </a:lnTo>
                  <a:lnTo>
                    <a:pt x="2893" y="491"/>
                  </a:lnTo>
                  <a:lnTo>
                    <a:pt x="2893" y="884"/>
                  </a:lnTo>
                  <a:cubicBezTo>
                    <a:pt x="2893" y="967"/>
                    <a:pt x="2965" y="1063"/>
                    <a:pt x="3072" y="1063"/>
                  </a:cubicBezTo>
                  <a:cubicBezTo>
                    <a:pt x="3155" y="1063"/>
                    <a:pt x="3251" y="979"/>
                    <a:pt x="3251" y="884"/>
                  </a:cubicBezTo>
                  <a:lnTo>
                    <a:pt x="3251" y="491"/>
                  </a:lnTo>
                  <a:lnTo>
                    <a:pt x="3441" y="491"/>
                  </a:lnTo>
                  <a:lnTo>
                    <a:pt x="3441" y="884"/>
                  </a:lnTo>
                  <a:cubicBezTo>
                    <a:pt x="3441" y="967"/>
                    <a:pt x="3513" y="1063"/>
                    <a:pt x="3620" y="1063"/>
                  </a:cubicBezTo>
                  <a:cubicBezTo>
                    <a:pt x="3703" y="1063"/>
                    <a:pt x="3798" y="979"/>
                    <a:pt x="3798" y="884"/>
                  </a:cubicBezTo>
                  <a:lnTo>
                    <a:pt x="3798" y="491"/>
                  </a:lnTo>
                  <a:lnTo>
                    <a:pt x="3989" y="491"/>
                  </a:lnTo>
                  <a:lnTo>
                    <a:pt x="3989" y="884"/>
                  </a:lnTo>
                  <a:cubicBezTo>
                    <a:pt x="3989" y="967"/>
                    <a:pt x="4060" y="1063"/>
                    <a:pt x="4167" y="1063"/>
                  </a:cubicBezTo>
                  <a:cubicBezTo>
                    <a:pt x="4263" y="1063"/>
                    <a:pt x="4346" y="979"/>
                    <a:pt x="4346" y="884"/>
                  </a:cubicBezTo>
                  <a:lnTo>
                    <a:pt x="4346" y="491"/>
                  </a:lnTo>
                  <a:lnTo>
                    <a:pt x="4536" y="491"/>
                  </a:lnTo>
                  <a:lnTo>
                    <a:pt x="4536" y="1360"/>
                  </a:lnTo>
                  <a:cubicBezTo>
                    <a:pt x="4536" y="1444"/>
                    <a:pt x="4620" y="1539"/>
                    <a:pt x="4715" y="1539"/>
                  </a:cubicBezTo>
                  <a:cubicBezTo>
                    <a:pt x="4822" y="1539"/>
                    <a:pt x="4894" y="1455"/>
                    <a:pt x="4894" y="1360"/>
                  </a:cubicBezTo>
                  <a:lnTo>
                    <a:pt x="4894" y="491"/>
                  </a:lnTo>
                  <a:lnTo>
                    <a:pt x="5096" y="491"/>
                  </a:lnTo>
                  <a:lnTo>
                    <a:pt x="5096" y="884"/>
                  </a:lnTo>
                  <a:cubicBezTo>
                    <a:pt x="5096" y="967"/>
                    <a:pt x="5167" y="1063"/>
                    <a:pt x="5275" y="1063"/>
                  </a:cubicBezTo>
                  <a:cubicBezTo>
                    <a:pt x="5358" y="1063"/>
                    <a:pt x="5453" y="979"/>
                    <a:pt x="5453" y="884"/>
                  </a:cubicBezTo>
                  <a:lnTo>
                    <a:pt x="5453" y="491"/>
                  </a:lnTo>
                  <a:lnTo>
                    <a:pt x="5644" y="491"/>
                  </a:lnTo>
                  <a:lnTo>
                    <a:pt x="5644" y="884"/>
                  </a:lnTo>
                  <a:cubicBezTo>
                    <a:pt x="5644" y="967"/>
                    <a:pt x="5715" y="1063"/>
                    <a:pt x="5822" y="1063"/>
                  </a:cubicBezTo>
                  <a:cubicBezTo>
                    <a:pt x="5906" y="1063"/>
                    <a:pt x="6001" y="979"/>
                    <a:pt x="6001" y="884"/>
                  </a:cubicBezTo>
                  <a:lnTo>
                    <a:pt x="6001" y="491"/>
                  </a:lnTo>
                  <a:lnTo>
                    <a:pt x="6191" y="491"/>
                  </a:lnTo>
                  <a:lnTo>
                    <a:pt x="6191" y="884"/>
                  </a:lnTo>
                  <a:cubicBezTo>
                    <a:pt x="6191" y="967"/>
                    <a:pt x="6263" y="1063"/>
                    <a:pt x="6370" y="1063"/>
                  </a:cubicBezTo>
                  <a:cubicBezTo>
                    <a:pt x="6465" y="1063"/>
                    <a:pt x="6549" y="979"/>
                    <a:pt x="6549" y="884"/>
                  </a:cubicBezTo>
                  <a:lnTo>
                    <a:pt x="6549" y="491"/>
                  </a:lnTo>
                  <a:close/>
                  <a:moveTo>
                    <a:pt x="914" y="1"/>
                  </a:moveTo>
                  <a:cubicBezTo>
                    <a:pt x="831" y="1"/>
                    <a:pt x="745" y="55"/>
                    <a:pt x="738" y="146"/>
                  </a:cubicBezTo>
                  <a:cubicBezTo>
                    <a:pt x="738" y="182"/>
                    <a:pt x="738" y="229"/>
                    <a:pt x="750" y="253"/>
                  </a:cubicBezTo>
                  <a:lnTo>
                    <a:pt x="881" y="503"/>
                  </a:lnTo>
                  <a:lnTo>
                    <a:pt x="1405" y="1503"/>
                  </a:lnTo>
                  <a:lnTo>
                    <a:pt x="1405" y="2087"/>
                  </a:lnTo>
                  <a:lnTo>
                    <a:pt x="1405" y="3158"/>
                  </a:lnTo>
                  <a:cubicBezTo>
                    <a:pt x="762" y="3896"/>
                    <a:pt x="631" y="4063"/>
                    <a:pt x="619" y="4075"/>
                  </a:cubicBezTo>
                  <a:cubicBezTo>
                    <a:pt x="584" y="4122"/>
                    <a:pt x="536" y="4122"/>
                    <a:pt x="512" y="4122"/>
                  </a:cubicBezTo>
                  <a:cubicBezTo>
                    <a:pt x="453" y="4122"/>
                    <a:pt x="357" y="4075"/>
                    <a:pt x="357" y="3968"/>
                  </a:cubicBezTo>
                  <a:lnTo>
                    <a:pt x="357" y="2860"/>
                  </a:lnTo>
                  <a:cubicBezTo>
                    <a:pt x="357" y="2765"/>
                    <a:pt x="286" y="2682"/>
                    <a:pt x="179" y="2682"/>
                  </a:cubicBezTo>
                  <a:cubicBezTo>
                    <a:pt x="84" y="2682"/>
                    <a:pt x="0" y="2753"/>
                    <a:pt x="0" y="2860"/>
                  </a:cubicBezTo>
                  <a:lnTo>
                    <a:pt x="0" y="3968"/>
                  </a:lnTo>
                  <a:cubicBezTo>
                    <a:pt x="0" y="4274"/>
                    <a:pt x="254" y="4471"/>
                    <a:pt x="512" y="4471"/>
                  </a:cubicBezTo>
                  <a:cubicBezTo>
                    <a:pt x="645" y="4471"/>
                    <a:pt x="780" y="4419"/>
                    <a:pt x="881" y="4301"/>
                  </a:cubicBezTo>
                  <a:lnTo>
                    <a:pt x="1655" y="3372"/>
                  </a:lnTo>
                  <a:lnTo>
                    <a:pt x="3155" y="3372"/>
                  </a:lnTo>
                  <a:cubicBezTo>
                    <a:pt x="3251" y="3372"/>
                    <a:pt x="3334" y="3301"/>
                    <a:pt x="3334" y="3194"/>
                  </a:cubicBezTo>
                  <a:cubicBezTo>
                    <a:pt x="3334" y="3110"/>
                    <a:pt x="3262" y="3027"/>
                    <a:pt x="3155" y="3027"/>
                  </a:cubicBezTo>
                  <a:lnTo>
                    <a:pt x="1762" y="3027"/>
                  </a:lnTo>
                  <a:lnTo>
                    <a:pt x="1762" y="2051"/>
                  </a:lnTo>
                  <a:lnTo>
                    <a:pt x="6668" y="2051"/>
                  </a:lnTo>
                  <a:lnTo>
                    <a:pt x="6668" y="3027"/>
                  </a:lnTo>
                  <a:lnTo>
                    <a:pt x="3858" y="3027"/>
                  </a:lnTo>
                  <a:cubicBezTo>
                    <a:pt x="3774" y="3027"/>
                    <a:pt x="3679" y="3099"/>
                    <a:pt x="3679" y="3194"/>
                  </a:cubicBezTo>
                  <a:cubicBezTo>
                    <a:pt x="3679" y="3289"/>
                    <a:pt x="3751" y="3372"/>
                    <a:pt x="3858" y="3372"/>
                  </a:cubicBezTo>
                  <a:lnTo>
                    <a:pt x="6846" y="3372"/>
                  </a:lnTo>
                  <a:cubicBezTo>
                    <a:pt x="6942" y="3372"/>
                    <a:pt x="7025" y="3301"/>
                    <a:pt x="7025" y="3194"/>
                  </a:cubicBezTo>
                  <a:lnTo>
                    <a:pt x="7025" y="301"/>
                  </a:lnTo>
                  <a:cubicBezTo>
                    <a:pt x="7025" y="229"/>
                    <a:pt x="6953" y="146"/>
                    <a:pt x="6846" y="146"/>
                  </a:cubicBezTo>
                  <a:lnTo>
                    <a:pt x="1096" y="146"/>
                  </a:lnTo>
                  <a:lnTo>
                    <a:pt x="1060" y="86"/>
                  </a:lnTo>
                  <a:cubicBezTo>
                    <a:pt x="1030" y="27"/>
                    <a:pt x="973" y="1"/>
                    <a:pt x="9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3" name="Google Shape;14603;p90"/>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4" name="Google Shape;14604;p90"/>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5" name="Google Shape;14605;p90"/>
            <p:cNvSpPr/>
            <p:nvPr/>
          </p:nvSpPr>
          <p:spPr>
            <a:xfrm>
              <a:off x="1397339" y="2183433"/>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6" name="Google Shape;14606;p90"/>
            <p:cNvSpPr/>
            <p:nvPr/>
          </p:nvSpPr>
          <p:spPr>
            <a:xfrm>
              <a:off x="1309875" y="2057326"/>
              <a:ext cx="132945" cy="169680"/>
            </a:xfrm>
            <a:custGeom>
              <a:avLst/>
              <a:gdLst/>
              <a:ahLst/>
              <a:cxnLst/>
              <a:rect l="l" t="t" r="r" b="b"/>
              <a:pathLst>
                <a:path w="4180" h="5335" extrusionOk="0">
                  <a:moveTo>
                    <a:pt x="2406" y="2894"/>
                  </a:moveTo>
                  <a:lnTo>
                    <a:pt x="2406" y="3858"/>
                  </a:lnTo>
                  <a:lnTo>
                    <a:pt x="358" y="3858"/>
                  </a:lnTo>
                  <a:lnTo>
                    <a:pt x="358" y="2894"/>
                  </a:lnTo>
                  <a:close/>
                  <a:moveTo>
                    <a:pt x="3775" y="0"/>
                  </a:moveTo>
                  <a:cubicBezTo>
                    <a:pt x="3644" y="0"/>
                    <a:pt x="3525" y="84"/>
                    <a:pt x="3453" y="203"/>
                  </a:cubicBezTo>
                  <a:lnTo>
                    <a:pt x="3048" y="953"/>
                  </a:lnTo>
                  <a:lnTo>
                    <a:pt x="179" y="953"/>
                  </a:lnTo>
                  <a:cubicBezTo>
                    <a:pt x="84" y="953"/>
                    <a:pt x="0" y="1036"/>
                    <a:pt x="0" y="1131"/>
                  </a:cubicBezTo>
                  <a:lnTo>
                    <a:pt x="0" y="1512"/>
                  </a:lnTo>
                  <a:cubicBezTo>
                    <a:pt x="0" y="1596"/>
                    <a:pt x="72" y="1691"/>
                    <a:pt x="179" y="1691"/>
                  </a:cubicBezTo>
                  <a:cubicBezTo>
                    <a:pt x="262" y="1691"/>
                    <a:pt x="358" y="1608"/>
                    <a:pt x="358" y="1512"/>
                  </a:cubicBezTo>
                  <a:lnTo>
                    <a:pt x="358" y="1310"/>
                  </a:lnTo>
                  <a:lnTo>
                    <a:pt x="596" y="1310"/>
                  </a:lnTo>
                  <a:lnTo>
                    <a:pt x="596" y="2179"/>
                  </a:lnTo>
                  <a:cubicBezTo>
                    <a:pt x="596" y="2262"/>
                    <a:pt x="667" y="2358"/>
                    <a:pt x="774" y="2358"/>
                  </a:cubicBezTo>
                  <a:cubicBezTo>
                    <a:pt x="858" y="2358"/>
                    <a:pt x="953" y="2286"/>
                    <a:pt x="953" y="2179"/>
                  </a:cubicBezTo>
                  <a:lnTo>
                    <a:pt x="953" y="1310"/>
                  </a:lnTo>
                  <a:lnTo>
                    <a:pt x="1143" y="1310"/>
                  </a:lnTo>
                  <a:lnTo>
                    <a:pt x="1143" y="1703"/>
                  </a:lnTo>
                  <a:cubicBezTo>
                    <a:pt x="1143" y="1786"/>
                    <a:pt x="1215" y="1881"/>
                    <a:pt x="1322" y="1881"/>
                  </a:cubicBezTo>
                  <a:cubicBezTo>
                    <a:pt x="1405" y="1881"/>
                    <a:pt x="1501" y="1810"/>
                    <a:pt x="1501" y="1703"/>
                  </a:cubicBezTo>
                  <a:lnTo>
                    <a:pt x="1501" y="1310"/>
                  </a:lnTo>
                  <a:lnTo>
                    <a:pt x="1691" y="1310"/>
                  </a:lnTo>
                  <a:lnTo>
                    <a:pt x="1691" y="1703"/>
                  </a:lnTo>
                  <a:cubicBezTo>
                    <a:pt x="1691" y="1786"/>
                    <a:pt x="1763" y="1881"/>
                    <a:pt x="1870" y="1881"/>
                  </a:cubicBezTo>
                  <a:cubicBezTo>
                    <a:pt x="1965" y="1881"/>
                    <a:pt x="2048" y="1810"/>
                    <a:pt x="2048" y="1703"/>
                  </a:cubicBezTo>
                  <a:lnTo>
                    <a:pt x="2048" y="1310"/>
                  </a:lnTo>
                  <a:lnTo>
                    <a:pt x="2239" y="1310"/>
                  </a:lnTo>
                  <a:lnTo>
                    <a:pt x="2239" y="1703"/>
                  </a:lnTo>
                  <a:cubicBezTo>
                    <a:pt x="2239" y="1786"/>
                    <a:pt x="2310" y="1881"/>
                    <a:pt x="2417" y="1881"/>
                  </a:cubicBezTo>
                  <a:cubicBezTo>
                    <a:pt x="2513" y="1881"/>
                    <a:pt x="2596" y="1810"/>
                    <a:pt x="2596" y="1703"/>
                  </a:cubicBezTo>
                  <a:lnTo>
                    <a:pt x="2596" y="1310"/>
                  </a:lnTo>
                  <a:lnTo>
                    <a:pt x="2787" y="1310"/>
                  </a:lnTo>
                  <a:lnTo>
                    <a:pt x="2787" y="1572"/>
                  </a:lnTo>
                  <a:cubicBezTo>
                    <a:pt x="2334" y="2465"/>
                    <a:pt x="2465" y="2084"/>
                    <a:pt x="2453" y="2548"/>
                  </a:cubicBezTo>
                  <a:lnTo>
                    <a:pt x="393" y="2548"/>
                  </a:lnTo>
                  <a:lnTo>
                    <a:pt x="393" y="2227"/>
                  </a:lnTo>
                  <a:cubicBezTo>
                    <a:pt x="393" y="2132"/>
                    <a:pt x="322" y="2048"/>
                    <a:pt x="215" y="2048"/>
                  </a:cubicBezTo>
                  <a:cubicBezTo>
                    <a:pt x="131" y="2048"/>
                    <a:pt x="36" y="2120"/>
                    <a:pt x="36" y="2227"/>
                  </a:cubicBezTo>
                  <a:lnTo>
                    <a:pt x="36" y="4048"/>
                  </a:lnTo>
                  <a:cubicBezTo>
                    <a:pt x="36" y="4144"/>
                    <a:pt x="108" y="4227"/>
                    <a:pt x="215" y="4227"/>
                  </a:cubicBezTo>
                  <a:lnTo>
                    <a:pt x="2537" y="4227"/>
                  </a:lnTo>
                  <a:lnTo>
                    <a:pt x="2751" y="4489"/>
                  </a:lnTo>
                  <a:cubicBezTo>
                    <a:pt x="2783" y="4528"/>
                    <a:pt x="2833" y="4549"/>
                    <a:pt x="2883" y="4549"/>
                  </a:cubicBezTo>
                  <a:cubicBezTo>
                    <a:pt x="2925" y="4549"/>
                    <a:pt x="2968" y="4534"/>
                    <a:pt x="3001" y="4501"/>
                  </a:cubicBezTo>
                  <a:cubicBezTo>
                    <a:pt x="3072" y="4441"/>
                    <a:pt x="3084" y="4322"/>
                    <a:pt x="3013" y="4251"/>
                  </a:cubicBezTo>
                  <a:cubicBezTo>
                    <a:pt x="2834" y="4037"/>
                    <a:pt x="2810" y="3989"/>
                    <a:pt x="2787" y="3989"/>
                  </a:cubicBezTo>
                  <a:lnTo>
                    <a:pt x="2787" y="2346"/>
                  </a:lnTo>
                  <a:cubicBezTo>
                    <a:pt x="3762" y="490"/>
                    <a:pt x="3804" y="379"/>
                    <a:pt x="3817" y="379"/>
                  </a:cubicBezTo>
                  <a:cubicBezTo>
                    <a:pt x="3818" y="379"/>
                    <a:pt x="3820" y="381"/>
                    <a:pt x="3822" y="381"/>
                  </a:cubicBezTo>
                  <a:cubicBezTo>
                    <a:pt x="3825" y="381"/>
                    <a:pt x="3828" y="377"/>
                    <a:pt x="3829" y="377"/>
                  </a:cubicBezTo>
                  <a:cubicBezTo>
                    <a:pt x="3844" y="377"/>
                    <a:pt x="3834" y="626"/>
                    <a:pt x="3834" y="4822"/>
                  </a:cubicBezTo>
                  <a:cubicBezTo>
                    <a:pt x="3834" y="4929"/>
                    <a:pt x="3739" y="4977"/>
                    <a:pt x="3680" y="4977"/>
                  </a:cubicBezTo>
                  <a:cubicBezTo>
                    <a:pt x="3584" y="4977"/>
                    <a:pt x="3549" y="4870"/>
                    <a:pt x="3465" y="4787"/>
                  </a:cubicBezTo>
                  <a:cubicBezTo>
                    <a:pt x="3432" y="4740"/>
                    <a:pt x="3380" y="4716"/>
                    <a:pt x="3327" y="4716"/>
                  </a:cubicBezTo>
                  <a:cubicBezTo>
                    <a:pt x="3284" y="4716"/>
                    <a:pt x="3240" y="4731"/>
                    <a:pt x="3203" y="4763"/>
                  </a:cubicBezTo>
                  <a:cubicBezTo>
                    <a:pt x="3132" y="4822"/>
                    <a:pt x="3120" y="4941"/>
                    <a:pt x="3191" y="5025"/>
                  </a:cubicBezTo>
                  <a:lnTo>
                    <a:pt x="3310" y="5156"/>
                  </a:lnTo>
                  <a:cubicBezTo>
                    <a:pt x="3406" y="5275"/>
                    <a:pt x="3537" y="5334"/>
                    <a:pt x="3680" y="5334"/>
                  </a:cubicBezTo>
                  <a:cubicBezTo>
                    <a:pt x="3965" y="5334"/>
                    <a:pt x="4180" y="5108"/>
                    <a:pt x="4180" y="4834"/>
                  </a:cubicBezTo>
                  <a:lnTo>
                    <a:pt x="4180" y="405"/>
                  </a:lnTo>
                  <a:cubicBezTo>
                    <a:pt x="4144" y="167"/>
                    <a:pt x="3989" y="0"/>
                    <a:pt x="3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7" name="Google Shape;14607;p90"/>
            <p:cNvSpPr/>
            <p:nvPr/>
          </p:nvSpPr>
          <p:spPr>
            <a:xfrm>
              <a:off x="1460599" y="2057326"/>
              <a:ext cx="25380" cy="101140"/>
            </a:xfrm>
            <a:custGeom>
              <a:avLst/>
              <a:gdLst/>
              <a:ahLst/>
              <a:cxnLst/>
              <a:rect l="l" t="t" r="r" b="b"/>
              <a:pathLst>
                <a:path w="798" h="3180" extrusionOk="0">
                  <a:moveTo>
                    <a:pt x="381" y="0"/>
                  </a:moveTo>
                  <a:cubicBezTo>
                    <a:pt x="167" y="0"/>
                    <a:pt x="0" y="167"/>
                    <a:pt x="0" y="381"/>
                  </a:cubicBezTo>
                  <a:lnTo>
                    <a:pt x="0" y="3001"/>
                  </a:lnTo>
                  <a:cubicBezTo>
                    <a:pt x="0" y="3084"/>
                    <a:pt x="84" y="3179"/>
                    <a:pt x="179" y="3179"/>
                  </a:cubicBezTo>
                  <a:cubicBezTo>
                    <a:pt x="274" y="3179"/>
                    <a:pt x="357" y="3096"/>
                    <a:pt x="357" y="3001"/>
                  </a:cubicBezTo>
                  <a:lnTo>
                    <a:pt x="357" y="381"/>
                  </a:lnTo>
                  <a:cubicBezTo>
                    <a:pt x="357" y="381"/>
                    <a:pt x="357" y="357"/>
                    <a:pt x="381" y="357"/>
                  </a:cubicBezTo>
                  <a:cubicBezTo>
                    <a:pt x="381" y="357"/>
                    <a:pt x="393" y="357"/>
                    <a:pt x="393" y="381"/>
                  </a:cubicBezTo>
                  <a:lnTo>
                    <a:pt x="441" y="453"/>
                  </a:lnTo>
                  <a:cubicBezTo>
                    <a:pt x="465" y="511"/>
                    <a:pt x="525" y="545"/>
                    <a:pt x="590" y="545"/>
                  </a:cubicBezTo>
                  <a:cubicBezTo>
                    <a:pt x="619" y="545"/>
                    <a:pt x="650" y="539"/>
                    <a:pt x="679" y="524"/>
                  </a:cubicBezTo>
                  <a:cubicBezTo>
                    <a:pt x="762" y="465"/>
                    <a:pt x="798" y="357"/>
                    <a:pt x="750" y="274"/>
                  </a:cubicBezTo>
                  <a:lnTo>
                    <a:pt x="703" y="203"/>
                  </a:lnTo>
                  <a:cubicBezTo>
                    <a:pt x="643" y="84"/>
                    <a:pt x="524" y="0"/>
                    <a:pt x="3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608" name="Google Shape;14608;p90"/>
          <p:cNvSpPr/>
          <p:nvPr/>
        </p:nvSpPr>
        <p:spPr>
          <a:xfrm>
            <a:off x="862283" y="1900800"/>
            <a:ext cx="374536" cy="130305"/>
          </a:xfrm>
          <a:custGeom>
            <a:avLst/>
            <a:gdLst/>
            <a:ahLst/>
            <a:cxnLst/>
            <a:rect l="l" t="t" r="r" b="b"/>
            <a:pathLst>
              <a:path w="11776" h="4097" extrusionOk="0">
                <a:moveTo>
                  <a:pt x="179" y="1"/>
                </a:moveTo>
                <a:cubicBezTo>
                  <a:pt x="96" y="1"/>
                  <a:pt x="0" y="84"/>
                  <a:pt x="0" y="179"/>
                </a:cubicBezTo>
                <a:lnTo>
                  <a:pt x="0" y="3906"/>
                </a:lnTo>
                <a:cubicBezTo>
                  <a:pt x="0" y="3989"/>
                  <a:pt x="84" y="4084"/>
                  <a:pt x="179" y="4084"/>
                </a:cubicBezTo>
                <a:lnTo>
                  <a:pt x="1215" y="4084"/>
                </a:lnTo>
                <a:cubicBezTo>
                  <a:pt x="1298" y="4084"/>
                  <a:pt x="1393" y="4013"/>
                  <a:pt x="1393" y="3906"/>
                </a:cubicBezTo>
                <a:cubicBezTo>
                  <a:pt x="1393" y="3811"/>
                  <a:pt x="1310" y="3727"/>
                  <a:pt x="1215" y="3727"/>
                </a:cubicBezTo>
                <a:lnTo>
                  <a:pt x="357" y="3727"/>
                </a:lnTo>
                <a:lnTo>
                  <a:pt x="357" y="1929"/>
                </a:lnTo>
                <a:lnTo>
                  <a:pt x="11418" y="1929"/>
                </a:lnTo>
                <a:lnTo>
                  <a:pt x="11418" y="3739"/>
                </a:lnTo>
                <a:lnTo>
                  <a:pt x="1893" y="3739"/>
                </a:lnTo>
                <a:cubicBezTo>
                  <a:pt x="1810" y="3739"/>
                  <a:pt x="1715" y="3811"/>
                  <a:pt x="1715" y="3918"/>
                </a:cubicBezTo>
                <a:cubicBezTo>
                  <a:pt x="1715" y="4013"/>
                  <a:pt x="1786" y="4096"/>
                  <a:pt x="1893" y="4096"/>
                </a:cubicBezTo>
                <a:lnTo>
                  <a:pt x="11585" y="4096"/>
                </a:lnTo>
                <a:cubicBezTo>
                  <a:pt x="11668" y="4096"/>
                  <a:pt x="11764" y="4025"/>
                  <a:pt x="11764" y="3918"/>
                </a:cubicBezTo>
                <a:lnTo>
                  <a:pt x="11764" y="1537"/>
                </a:lnTo>
                <a:cubicBezTo>
                  <a:pt x="11764" y="1453"/>
                  <a:pt x="11692" y="1358"/>
                  <a:pt x="11585" y="1358"/>
                </a:cubicBezTo>
                <a:cubicBezTo>
                  <a:pt x="11490" y="1358"/>
                  <a:pt x="11406" y="1429"/>
                  <a:pt x="11406" y="1537"/>
                </a:cubicBezTo>
                <a:lnTo>
                  <a:pt x="11406" y="1596"/>
                </a:lnTo>
                <a:lnTo>
                  <a:pt x="334" y="1596"/>
                </a:lnTo>
                <a:lnTo>
                  <a:pt x="334" y="358"/>
                </a:lnTo>
                <a:lnTo>
                  <a:pt x="1155" y="358"/>
                </a:lnTo>
                <a:lnTo>
                  <a:pt x="1155" y="1132"/>
                </a:lnTo>
                <a:cubicBezTo>
                  <a:pt x="1155" y="1227"/>
                  <a:pt x="1227" y="1310"/>
                  <a:pt x="1334" y="1310"/>
                </a:cubicBezTo>
                <a:cubicBezTo>
                  <a:pt x="1429" y="1310"/>
                  <a:pt x="1500" y="1239"/>
                  <a:pt x="1500" y="1132"/>
                </a:cubicBezTo>
                <a:lnTo>
                  <a:pt x="1500" y="358"/>
                </a:lnTo>
                <a:lnTo>
                  <a:pt x="2072" y="358"/>
                </a:lnTo>
                <a:lnTo>
                  <a:pt x="2072" y="834"/>
                </a:lnTo>
                <a:cubicBezTo>
                  <a:pt x="2072" y="929"/>
                  <a:pt x="2143" y="1013"/>
                  <a:pt x="2251" y="1013"/>
                </a:cubicBezTo>
                <a:cubicBezTo>
                  <a:pt x="2334" y="1013"/>
                  <a:pt x="2429" y="941"/>
                  <a:pt x="2429" y="834"/>
                </a:cubicBezTo>
                <a:lnTo>
                  <a:pt x="2429" y="358"/>
                </a:lnTo>
                <a:lnTo>
                  <a:pt x="2977" y="358"/>
                </a:lnTo>
                <a:lnTo>
                  <a:pt x="2977" y="1132"/>
                </a:lnTo>
                <a:cubicBezTo>
                  <a:pt x="2977" y="1227"/>
                  <a:pt x="3048" y="1310"/>
                  <a:pt x="3155" y="1310"/>
                </a:cubicBezTo>
                <a:cubicBezTo>
                  <a:pt x="3263" y="1310"/>
                  <a:pt x="3334" y="1239"/>
                  <a:pt x="3334" y="1132"/>
                </a:cubicBezTo>
                <a:lnTo>
                  <a:pt x="3334" y="358"/>
                </a:lnTo>
                <a:lnTo>
                  <a:pt x="3906" y="358"/>
                </a:lnTo>
                <a:lnTo>
                  <a:pt x="3906" y="834"/>
                </a:lnTo>
                <a:cubicBezTo>
                  <a:pt x="3906" y="929"/>
                  <a:pt x="3977" y="1013"/>
                  <a:pt x="4084" y="1013"/>
                </a:cubicBezTo>
                <a:cubicBezTo>
                  <a:pt x="4167" y="1013"/>
                  <a:pt x="4263" y="941"/>
                  <a:pt x="4263" y="834"/>
                </a:cubicBezTo>
                <a:lnTo>
                  <a:pt x="4263" y="358"/>
                </a:lnTo>
                <a:lnTo>
                  <a:pt x="4810" y="358"/>
                </a:lnTo>
                <a:lnTo>
                  <a:pt x="4810" y="1132"/>
                </a:lnTo>
                <a:cubicBezTo>
                  <a:pt x="4810" y="1227"/>
                  <a:pt x="4882" y="1310"/>
                  <a:pt x="4989" y="1310"/>
                </a:cubicBezTo>
                <a:cubicBezTo>
                  <a:pt x="5096" y="1310"/>
                  <a:pt x="5168" y="1239"/>
                  <a:pt x="5168" y="1132"/>
                </a:cubicBezTo>
                <a:lnTo>
                  <a:pt x="5168" y="358"/>
                </a:lnTo>
                <a:lnTo>
                  <a:pt x="5727" y="358"/>
                </a:lnTo>
                <a:lnTo>
                  <a:pt x="5727" y="834"/>
                </a:lnTo>
                <a:cubicBezTo>
                  <a:pt x="5727" y="929"/>
                  <a:pt x="5811" y="1013"/>
                  <a:pt x="5906" y="1013"/>
                </a:cubicBezTo>
                <a:cubicBezTo>
                  <a:pt x="6001" y="1013"/>
                  <a:pt x="6084" y="941"/>
                  <a:pt x="6084" y="834"/>
                </a:cubicBezTo>
                <a:lnTo>
                  <a:pt x="6084" y="358"/>
                </a:lnTo>
                <a:lnTo>
                  <a:pt x="6644" y="358"/>
                </a:lnTo>
                <a:lnTo>
                  <a:pt x="6644" y="1132"/>
                </a:lnTo>
                <a:cubicBezTo>
                  <a:pt x="6644" y="1227"/>
                  <a:pt x="6715" y="1310"/>
                  <a:pt x="6823" y="1310"/>
                </a:cubicBezTo>
                <a:cubicBezTo>
                  <a:pt x="6906" y="1310"/>
                  <a:pt x="7001" y="1239"/>
                  <a:pt x="7001" y="1132"/>
                </a:cubicBezTo>
                <a:lnTo>
                  <a:pt x="7001" y="358"/>
                </a:lnTo>
                <a:lnTo>
                  <a:pt x="7561" y="358"/>
                </a:lnTo>
                <a:lnTo>
                  <a:pt x="7561" y="834"/>
                </a:lnTo>
                <a:cubicBezTo>
                  <a:pt x="7561" y="929"/>
                  <a:pt x="7632" y="1013"/>
                  <a:pt x="7739" y="1013"/>
                </a:cubicBezTo>
                <a:cubicBezTo>
                  <a:pt x="7835" y="1013"/>
                  <a:pt x="7918" y="941"/>
                  <a:pt x="7918" y="834"/>
                </a:cubicBezTo>
                <a:lnTo>
                  <a:pt x="7918" y="358"/>
                </a:lnTo>
                <a:lnTo>
                  <a:pt x="8466" y="358"/>
                </a:lnTo>
                <a:lnTo>
                  <a:pt x="8466" y="1132"/>
                </a:lnTo>
                <a:cubicBezTo>
                  <a:pt x="8466" y="1227"/>
                  <a:pt x="8549" y="1310"/>
                  <a:pt x="8644" y="1310"/>
                </a:cubicBezTo>
                <a:cubicBezTo>
                  <a:pt x="8739" y="1310"/>
                  <a:pt x="8823" y="1239"/>
                  <a:pt x="8823" y="1132"/>
                </a:cubicBezTo>
                <a:lnTo>
                  <a:pt x="8823" y="358"/>
                </a:lnTo>
                <a:lnTo>
                  <a:pt x="9394" y="358"/>
                </a:lnTo>
                <a:lnTo>
                  <a:pt x="9394" y="834"/>
                </a:lnTo>
                <a:cubicBezTo>
                  <a:pt x="9394" y="929"/>
                  <a:pt x="9466" y="1013"/>
                  <a:pt x="9573" y="1013"/>
                </a:cubicBezTo>
                <a:cubicBezTo>
                  <a:pt x="9656" y="1013"/>
                  <a:pt x="9752" y="941"/>
                  <a:pt x="9752" y="834"/>
                </a:cubicBezTo>
                <a:lnTo>
                  <a:pt x="9752" y="358"/>
                </a:lnTo>
                <a:lnTo>
                  <a:pt x="10299" y="358"/>
                </a:lnTo>
                <a:lnTo>
                  <a:pt x="10299" y="1132"/>
                </a:lnTo>
                <a:cubicBezTo>
                  <a:pt x="10299" y="1227"/>
                  <a:pt x="10371" y="1310"/>
                  <a:pt x="10478" y="1310"/>
                </a:cubicBezTo>
                <a:cubicBezTo>
                  <a:pt x="10573" y="1310"/>
                  <a:pt x="10656" y="1239"/>
                  <a:pt x="10656" y="1132"/>
                </a:cubicBezTo>
                <a:lnTo>
                  <a:pt x="10656" y="358"/>
                </a:lnTo>
                <a:lnTo>
                  <a:pt x="11478" y="358"/>
                </a:lnTo>
                <a:lnTo>
                  <a:pt x="11478" y="834"/>
                </a:lnTo>
                <a:cubicBezTo>
                  <a:pt x="11418" y="941"/>
                  <a:pt x="11490" y="1013"/>
                  <a:pt x="11597" y="1013"/>
                </a:cubicBezTo>
                <a:cubicBezTo>
                  <a:pt x="11692" y="1013"/>
                  <a:pt x="11776" y="941"/>
                  <a:pt x="11776" y="834"/>
                </a:cubicBezTo>
                <a:lnTo>
                  <a:pt x="11776" y="179"/>
                </a:lnTo>
                <a:cubicBezTo>
                  <a:pt x="11776" y="96"/>
                  <a:pt x="11704" y="1"/>
                  <a:pt x="115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609" name="Google Shape;14609;p90"/>
          <p:cNvGrpSpPr/>
          <p:nvPr/>
        </p:nvGrpSpPr>
        <p:grpSpPr>
          <a:xfrm>
            <a:off x="2347450" y="1779114"/>
            <a:ext cx="113639" cy="373168"/>
            <a:chOff x="2347450" y="1954564"/>
            <a:chExt cx="113639" cy="373168"/>
          </a:xfrm>
        </p:grpSpPr>
        <p:sp>
          <p:nvSpPr>
            <p:cNvPr id="14610" name="Google Shape;14610;p90"/>
            <p:cNvSpPr/>
            <p:nvPr/>
          </p:nvSpPr>
          <p:spPr>
            <a:xfrm>
              <a:off x="2347450" y="1954564"/>
              <a:ext cx="89022" cy="261819"/>
            </a:xfrm>
            <a:custGeom>
              <a:avLst/>
              <a:gdLst/>
              <a:ahLst/>
              <a:cxnLst/>
              <a:rect l="l" t="t" r="r" b="b"/>
              <a:pathLst>
                <a:path w="2799" h="8232" extrusionOk="0">
                  <a:moveTo>
                    <a:pt x="1799" y="0"/>
                  </a:moveTo>
                  <a:cubicBezTo>
                    <a:pt x="1610" y="0"/>
                    <a:pt x="1422" y="78"/>
                    <a:pt x="1286" y="231"/>
                  </a:cubicBezTo>
                  <a:lnTo>
                    <a:pt x="786" y="814"/>
                  </a:lnTo>
                  <a:cubicBezTo>
                    <a:pt x="274" y="1386"/>
                    <a:pt x="1" y="2124"/>
                    <a:pt x="1" y="2898"/>
                  </a:cubicBezTo>
                  <a:lnTo>
                    <a:pt x="1" y="4874"/>
                  </a:lnTo>
                  <a:cubicBezTo>
                    <a:pt x="1" y="5077"/>
                    <a:pt x="394" y="5124"/>
                    <a:pt x="394" y="5434"/>
                  </a:cubicBezTo>
                  <a:cubicBezTo>
                    <a:pt x="394" y="5636"/>
                    <a:pt x="239" y="5708"/>
                    <a:pt x="60" y="5934"/>
                  </a:cubicBezTo>
                  <a:cubicBezTo>
                    <a:pt x="24" y="5958"/>
                    <a:pt x="13" y="6005"/>
                    <a:pt x="13" y="6053"/>
                  </a:cubicBezTo>
                  <a:lnTo>
                    <a:pt x="13" y="7279"/>
                  </a:lnTo>
                  <a:cubicBezTo>
                    <a:pt x="13" y="7577"/>
                    <a:pt x="72" y="7863"/>
                    <a:pt x="191" y="8137"/>
                  </a:cubicBezTo>
                  <a:cubicBezTo>
                    <a:pt x="215" y="8196"/>
                    <a:pt x="274" y="8232"/>
                    <a:pt x="358" y="8232"/>
                  </a:cubicBezTo>
                  <a:cubicBezTo>
                    <a:pt x="477" y="8232"/>
                    <a:pt x="560" y="8101"/>
                    <a:pt x="513" y="7982"/>
                  </a:cubicBezTo>
                  <a:cubicBezTo>
                    <a:pt x="417" y="7756"/>
                    <a:pt x="394" y="7089"/>
                    <a:pt x="370" y="6113"/>
                  </a:cubicBezTo>
                  <a:cubicBezTo>
                    <a:pt x="489" y="5958"/>
                    <a:pt x="775" y="5815"/>
                    <a:pt x="775" y="5422"/>
                  </a:cubicBezTo>
                  <a:cubicBezTo>
                    <a:pt x="775" y="5005"/>
                    <a:pt x="441" y="4839"/>
                    <a:pt x="370" y="4779"/>
                  </a:cubicBezTo>
                  <a:lnTo>
                    <a:pt x="370" y="2874"/>
                  </a:lnTo>
                  <a:cubicBezTo>
                    <a:pt x="370" y="2195"/>
                    <a:pt x="620" y="1541"/>
                    <a:pt x="1072" y="1029"/>
                  </a:cubicBezTo>
                  <a:lnTo>
                    <a:pt x="1572" y="457"/>
                  </a:lnTo>
                  <a:cubicBezTo>
                    <a:pt x="1636" y="381"/>
                    <a:pt x="1727" y="343"/>
                    <a:pt x="1816" y="343"/>
                  </a:cubicBezTo>
                  <a:cubicBezTo>
                    <a:pt x="1908" y="343"/>
                    <a:pt x="2000" y="384"/>
                    <a:pt x="2060" y="469"/>
                  </a:cubicBezTo>
                  <a:lnTo>
                    <a:pt x="2477" y="969"/>
                  </a:lnTo>
                  <a:cubicBezTo>
                    <a:pt x="2512" y="1018"/>
                    <a:pt x="2567" y="1042"/>
                    <a:pt x="2623" y="1042"/>
                  </a:cubicBezTo>
                  <a:cubicBezTo>
                    <a:pt x="2663" y="1042"/>
                    <a:pt x="2704" y="1030"/>
                    <a:pt x="2739" y="1005"/>
                  </a:cubicBezTo>
                  <a:cubicBezTo>
                    <a:pt x="2799" y="933"/>
                    <a:pt x="2799" y="826"/>
                    <a:pt x="2739" y="755"/>
                  </a:cubicBezTo>
                  <a:lnTo>
                    <a:pt x="2322" y="243"/>
                  </a:lnTo>
                  <a:cubicBezTo>
                    <a:pt x="2184" y="81"/>
                    <a:pt x="1991" y="0"/>
                    <a:pt x="1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1" name="Google Shape;14611;p90"/>
            <p:cNvSpPr/>
            <p:nvPr/>
          </p:nvSpPr>
          <p:spPr>
            <a:xfrm>
              <a:off x="2362970" y="1994352"/>
              <a:ext cx="98118" cy="333380"/>
            </a:xfrm>
            <a:custGeom>
              <a:avLst/>
              <a:gdLst/>
              <a:ahLst/>
              <a:cxnLst/>
              <a:rect l="l" t="t" r="r" b="b"/>
              <a:pathLst>
                <a:path w="3085" h="10482" extrusionOk="0">
                  <a:moveTo>
                    <a:pt x="2488" y="0"/>
                  </a:moveTo>
                  <a:cubicBezTo>
                    <a:pt x="2461" y="0"/>
                    <a:pt x="2434" y="5"/>
                    <a:pt x="2406" y="16"/>
                  </a:cubicBezTo>
                  <a:cubicBezTo>
                    <a:pt x="2322" y="63"/>
                    <a:pt x="2287" y="171"/>
                    <a:pt x="2334" y="254"/>
                  </a:cubicBezTo>
                  <a:cubicBezTo>
                    <a:pt x="2703" y="1004"/>
                    <a:pt x="2620" y="1623"/>
                    <a:pt x="2632" y="1742"/>
                  </a:cubicBezTo>
                  <a:lnTo>
                    <a:pt x="2227" y="2159"/>
                  </a:lnTo>
                  <a:cubicBezTo>
                    <a:pt x="1965" y="2445"/>
                    <a:pt x="1989" y="2909"/>
                    <a:pt x="2287" y="3147"/>
                  </a:cubicBezTo>
                  <a:lnTo>
                    <a:pt x="2632" y="3433"/>
                  </a:lnTo>
                  <a:lnTo>
                    <a:pt x="2632" y="5957"/>
                  </a:lnTo>
                  <a:cubicBezTo>
                    <a:pt x="2632" y="6326"/>
                    <a:pt x="2513" y="6683"/>
                    <a:pt x="2287" y="6981"/>
                  </a:cubicBezTo>
                  <a:lnTo>
                    <a:pt x="1406" y="8172"/>
                  </a:lnTo>
                  <a:lnTo>
                    <a:pt x="1406" y="4171"/>
                  </a:lnTo>
                  <a:lnTo>
                    <a:pt x="2203" y="3588"/>
                  </a:lnTo>
                  <a:cubicBezTo>
                    <a:pt x="2275" y="3528"/>
                    <a:pt x="2287" y="3433"/>
                    <a:pt x="2251" y="3350"/>
                  </a:cubicBezTo>
                  <a:cubicBezTo>
                    <a:pt x="2215" y="3307"/>
                    <a:pt x="2162" y="3285"/>
                    <a:pt x="2108" y="3285"/>
                  </a:cubicBezTo>
                  <a:cubicBezTo>
                    <a:pt x="2071" y="3285"/>
                    <a:pt x="2034" y="3295"/>
                    <a:pt x="2001" y="3314"/>
                  </a:cubicBezTo>
                  <a:lnTo>
                    <a:pt x="1430" y="3742"/>
                  </a:lnTo>
                  <a:lnTo>
                    <a:pt x="1430" y="230"/>
                  </a:lnTo>
                  <a:cubicBezTo>
                    <a:pt x="1430" y="123"/>
                    <a:pt x="1358" y="51"/>
                    <a:pt x="1251" y="51"/>
                  </a:cubicBezTo>
                  <a:cubicBezTo>
                    <a:pt x="1144" y="51"/>
                    <a:pt x="1072" y="123"/>
                    <a:pt x="1072" y="230"/>
                  </a:cubicBezTo>
                  <a:lnTo>
                    <a:pt x="1072" y="1349"/>
                  </a:lnTo>
                  <a:lnTo>
                    <a:pt x="656" y="992"/>
                  </a:lnTo>
                  <a:cubicBezTo>
                    <a:pt x="622" y="964"/>
                    <a:pt x="579" y="949"/>
                    <a:pt x="537" y="949"/>
                  </a:cubicBezTo>
                  <a:cubicBezTo>
                    <a:pt x="490" y="949"/>
                    <a:pt x="443" y="967"/>
                    <a:pt x="406" y="1004"/>
                  </a:cubicBezTo>
                  <a:cubicBezTo>
                    <a:pt x="346" y="1075"/>
                    <a:pt x="346" y="1183"/>
                    <a:pt x="417" y="1254"/>
                  </a:cubicBezTo>
                  <a:cubicBezTo>
                    <a:pt x="906" y="1683"/>
                    <a:pt x="1037" y="1826"/>
                    <a:pt x="1060" y="1826"/>
                  </a:cubicBezTo>
                  <a:lnTo>
                    <a:pt x="1060" y="5135"/>
                  </a:lnTo>
                  <a:lnTo>
                    <a:pt x="703" y="4814"/>
                  </a:lnTo>
                  <a:cubicBezTo>
                    <a:pt x="663" y="4786"/>
                    <a:pt x="621" y="4771"/>
                    <a:pt x="578" y="4771"/>
                  </a:cubicBezTo>
                  <a:cubicBezTo>
                    <a:pt x="532" y="4771"/>
                    <a:pt x="485" y="4789"/>
                    <a:pt x="441" y="4826"/>
                  </a:cubicBezTo>
                  <a:cubicBezTo>
                    <a:pt x="382" y="4897"/>
                    <a:pt x="382" y="5004"/>
                    <a:pt x="465" y="5076"/>
                  </a:cubicBezTo>
                  <a:lnTo>
                    <a:pt x="1060" y="5636"/>
                  </a:lnTo>
                  <a:lnTo>
                    <a:pt x="1060" y="8267"/>
                  </a:lnTo>
                  <a:lnTo>
                    <a:pt x="358" y="7267"/>
                  </a:lnTo>
                  <a:cubicBezTo>
                    <a:pt x="319" y="7220"/>
                    <a:pt x="261" y="7189"/>
                    <a:pt x="205" y="7189"/>
                  </a:cubicBezTo>
                  <a:cubicBezTo>
                    <a:pt x="174" y="7189"/>
                    <a:pt x="145" y="7198"/>
                    <a:pt x="120" y="7219"/>
                  </a:cubicBezTo>
                  <a:cubicBezTo>
                    <a:pt x="48" y="7279"/>
                    <a:pt x="13" y="7386"/>
                    <a:pt x="72" y="7457"/>
                  </a:cubicBezTo>
                  <a:lnTo>
                    <a:pt x="1072" y="8850"/>
                  </a:lnTo>
                  <a:lnTo>
                    <a:pt x="1072" y="9231"/>
                  </a:lnTo>
                  <a:lnTo>
                    <a:pt x="322" y="8517"/>
                  </a:lnTo>
                  <a:cubicBezTo>
                    <a:pt x="288" y="8483"/>
                    <a:pt x="246" y="8468"/>
                    <a:pt x="203" y="8468"/>
                  </a:cubicBezTo>
                  <a:cubicBezTo>
                    <a:pt x="157" y="8468"/>
                    <a:pt x="110" y="8486"/>
                    <a:pt x="72" y="8517"/>
                  </a:cubicBezTo>
                  <a:cubicBezTo>
                    <a:pt x="1" y="8588"/>
                    <a:pt x="13" y="8695"/>
                    <a:pt x="72" y="8767"/>
                  </a:cubicBezTo>
                  <a:lnTo>
                    <a:pt x="1060" y="9719"/>
                  </a:lnTo>
                  <a:lnTo>
                    <a:pt x="1060" y="10303"/>
                  </a:lnTo>
                  <a:cubicBezTo>
                    <a:pt x="1060" y="10410"/>
                    <a:pt x="1132" y="10481"/>
                    <a:pt x="1239" y="10481"/>
                  </a:cubicBezTo>
                  <a:cubicBezTo>
                    <a:pt x="1334" y="10481"/>
                    <a:pt x="1418" y="10410"/>
                    <a:pt x="1418" y="10303"/>
                  </a:cubicBezTo>
                  <a:lnTo>
                    <a:pt x="1418" y="9719"/>
                  </a:lnTo>
                  <a:lnTo>
                    <a:pt x="2430" y="8695"/>
                  </a:lnTo>
                  <a:cubicBezTo>
                    <a:pt x="2501" y="8624"/>
                    <a:pt x="2501" y="8517"/>
                    <a:pt x="2430" y="8445"/>
                  </a:cubicBezTo>
                  <a:cubicBezTo>
                    <a:pt x="2388" y="8410"/>
                    <a:pt x="2343" y="8392"/>
                    <a:pt x="2299" y="8392"/>
                  </a:cubicBezTo>
                  <a:cubicBezTo>
                    <a:pt x="2254" y="8392"/>
                    <a:pt x="2209" y="8410"/>
                    <a:pt x="2168" y="8445"/>
                  </a:cubicBezTo>
                  <a:lnTo>
                    <a:pt x="1394" y="9219"/>
                  </a:lnTo>
                  <a:lnTo>
                    <a:pt x="1394" y="8767"/>
                  </a:lnTo>
                  <a:lnTo>
                    <a:pt x="2561" y="7183"/>
                  </a:lnTo>
                  <a:cubicBezTo>
                    <a:pt x="2823" y="6826"/>
                    <a:pt x="2965" y="6386"/>
                    <a:pt x="2965" y="5945"/>
                  </a:cubicBezTo>
                  <a:lnTo>
                    <a:pt x="2965" y="3338"/>
                  </a:lnTo>
                  <a:cubicBezTo>
                    <a:pt x="3001" y="3326"/>
                    <a:pt x="2977" y="3266"/>
                    <a:pt x="2930" y="3230"/>
                  </a:cubicBezTo>
                  <a:lnTo>
                    <a:pt x="2513" y="2897"/>
                  </a:lnTo>
                  <a:cubicBezTo>
                    <a:pt x="2370" y="2778"/>
                    <a:pt x="2346" y="2552"/>
                    <a:pt x="2489" y="2421"/>
                  </a:cubicBezTo>
                  <a:cubicBezTo>
                    <a:pt x="2918" y="1956"/>
                    <a:pt x="2989" y="1945"/>
                    <a:pt x="2989" y="1826"/>
                  </a:cubicBezTo>
                  <a:cubicBezTo>
                    <a:pt x="2977" y="1671"/>
                    <a:pt x="3084" y="944"/>
                    <a:pt x="2644" y="99"/>
                  </a:cubicBezTo>
                  <a:cubicBezTo>
                    <a:pt x="2610" y="32"/>
                    <a:pt x="2553" y="0"/>
                    <a:pt x="24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612" name="Google Shape;14612;p90"/>
          <p:cNvSpPr/>
          <p:nvPr/>
        </p:nvSpPr>
        <p:spPr>
          <a:xfrm>
            <a:off x="861520" y="1411385"/>
            <a:ext cx="360160" cy="184628"/>
          </a:xfrm>
          <a:custGeom>
            <a:avLst/>
            <a:gdLst/>
            <a:ahLst/>
            <a:cxnLst/>
            <a:rect l="l" t="t" r="r" b="b"/>
            <a:pathLst>
              <a:path w="11324" h="5805" extrusionOk="0">
                <a:moveTo>
                  <a:pt x="5525" y="339"/>
                </a:moveTo>
                <a:lnTo>
                  <a:pt x="5525" y="4066"/>
                </a:lnTo>
                <a:cubicBezTo>
                  <a:pt x="5430" y="4078"/>
                  <a:pt x="5323" y="4090"/>
                  <a:pt x="5239" y="4125"/>
                </a:cubicBezTo>
                <a:lnTo>
                  <a:pt x="3810" y="684"/>
                </a:lnTo>
                <a:cubicBezTo>
                  <a:pt x="4013" y="601"/>
                  <a:pt x="4239" y="542"/>
                  <a:pt x="4477" y="482"/>
                </a:cubicBezTo>
                <a:lnTo>
                  <a:pt x="4692" y="1542"/>
                </a:lnTo>
                <a:cubicBezTo>
                  <a:pt x="4702" y="1618"/>
                  <a:pt x="4773" y="1674"/>
                  <a:pt x="4858" y="1674"/>
                </a:cubicBezTo>
                <a:cubicBezTo>
                  <a:pt x="4866" y="1674"/>
                  <a:pt x="4874" y="1674"/>
                  <a:pt x="4882" y="1673"/>
                </a:cubicBezTo>
                <a:cubicBezTo>
                  <a:pt x="4965" y="1649"/>
                  <a:pt x="5025" y="1565"/>
                  <a:pt x="5013" y="1470"/>
                </a:cubicBezTo>
                <a:lnTo>
                  <a:pt x="4811" y="422"/>
                </a:lnTo>
                <a:cubicBezTo>
                  <a:pt x="5049" y="375"/>
                  <a:pt x="5263" y="363"/>
                  <a:pt x="5525" y="339"/>
                </a:cubicBezTo>
                <a:close/>
                <a:moveTo>
                  <a:pt x="5846" y="351"/>
                </a:moveTo>
                <a:cubicBezTo>
                  <a:pt x="6085" y="351"/>
                  <a:pt x="6323" y="375"/>
                  <a:pt x="6561" y="422"/>
                </a:cubicBezTo>
                <a:lnTo>
                  <a:pt x="6358" y="1458"/>
                </a:lnTo>
                <a:cubicBezTo>
                  <a:pt x="6335" y="1554"/>
                  <a:pt x="6394" y="1637"/>
                  <a:pt x="6489" y="1661"/>
                </a:cubicBezTo>
                <a:cubicBezTo>
                  <a:pt x="6496" y="1662"/>
                  <a:pt x="6504" y="1662"/>
                  <a:pt x="6511" y="1662"/>
                </a:cubicBezTo>
                <a:cubicBezTo>
                  <a:pt x="6588" y="1662"/>
                  <a:pt x="6669" y="1605"/>
                  <a:pt x="6680" y="1518"/>
                </a:cubicBezTo>
                <a:lnTo>
                  <a:pt x="6894" y="482"/>
                </a:lnTo>
                <a:cubicBezTo>
                  <a:pt x="7109" y="542"/>
                  <a:pt x="7347" y="601"/>
                  <a:pt x="7573" y="684"/>
                </a:cubicBezTo>
                <a:lnTo>
                  <a:pt x="6144" y="4125"/>
                </a:lnTo>
                <a:cubicBezTo>
                  <a:pt x="6061" y="4102"/>
                  <a:pt x="5954" y="4078"/>
                  <a:pt x="5846" y="4066"/>
                </a:cubicBezTo>
                <a:lnTo>
                  <a:pt x="5846" y="351"/>
                </a:lnTo>
                <a:close/>
                <a:moveTo>
                  <a:pt x="3477" y="803"/>
                </a:moveTo>
                <a:lnTo>
                  <a:pt x="4906" y="4232"/>
                </a:lnTo>
                <a:cubicBezTo>
                  <a:pt x="4823" y="4280"/>
                  <a:pt x="4727" y="4328"/>
                  <a:pt x="4644" y="4399"/>
                </a:cubicBezTo>
                <a:lnTo>
                  <a:pt x="2036" y="1792"/>
                </a:lnTo>
                <a:cubicBezTo>
                  <a:pt x="2215" y="1625"/>
                  <a:pt x="2394" y="1470"/>
                  <a:pt x="2584" y="1339"/>
                </a:cubicBezTo>
                <a:lnTo>
                  <a:pt x="3179" y="2232"/>
                </a:lnTo>
                <a:cubicBezTo>
                  <a:pt x="3215" y="2280"/>
                  <a:pt x="3275" y="2316"/>
                  <a:pt x="3322" y="2316"/>
                </a:cubicBezTo>
                <a:cubicBezTo>
                  <a:pt x="3346" y="2316"/>
                  <a:pt x="3382" y="2292"/>
                  <a:pt x="3406" y="2280"/>
                </a:cubicBezTo>
                <a:cubicBezTo>
                  <a:pt x="3477" y="2232"/>
                  <a:pt x="3513" y="2137"/>
                  <a:pt x="3453" y="2042"/>
                </a:cubicBezTo>
                <a:lnTo>
                  <a:pt x="2858" y="1149"/>
                </a:lnTo>
                <a:cubicBezTo>
                  <a:pt x="3048" y="1030"/>
                  <a:pt x="3263" y="911"/>
                  <a:pt x="3477" y="803"/>
                </a:cubicBezTo>
                <a:close/>
                <a:moveTo>
                  <a:pt x="7859" y="803"/>
                </a:moveTo>
                <a:cubicBezTo>
                  <a:pt x="8085" y="911"/>
                  <a:pt x="8287" y="1030"/>
                  <a:pt x="8502" y="1149"/>
                </a:cubicBezTo>
                <a:lnTo>
                  <a:pt x="7906" y="2042"/>
                </a:lnTo>
                <a:cubicBezTo>
                  <a:pt x="7823" y="2161"/>
                  <a:pt x="7906" y="2316"/>
                  <a:pt x="8037" y="2316"/>
                </a:cubicBezTo>
                <a:cubicBezTo>
                  <a:pt x="8097" y="2316"/>
                  <a:pt x="8144" y="2280"/>
                  <a:pt x="8168" y="2232"/>
                </a:cubicBezTo>
                <a:lnTo>
                  <a:pt x="8763" y="1339"/>
                </a:lnTo>
                <a:cubicBezTo>
                  <a:pt x="8954" y="1470"/>
                  <a:pt x="9133" y="1625"/>
                  <a:pt x="9311" y="1792"/>
                </a:cubicBezTo>
                <a:cubicBezTo>
                  <a:pt x="6804" y="4299"/>
                  <a:pt x="6713" y="4400"/>
                  <a:pt x="6696" y="4400"/>
                </a:cubicBezTo>
                <a:cubicBezTo>
                  <a:pt x="6695" y="4400"/>
                  <a:pt x="6694" y="4399"/>
                  <a:pt x="6692" y="4399"/>
                </a:cubicBezTo>
                <a:cubicBezTo>
                  <a:pt x="6608" y="4340"/>
                  <a:pt x="6537" y="4280"/>
                  <a:pt x="6442" y="4232"/>
                </a:cubicBezTo>
                <a:lnTo>
                  <a:pt x="7859" y="803"/>
                </a:lnTo>
                <a:close/>
                <a:moveTo>
                  <a:pt x="9549" y="2042"/>
                </a:moveTo>
                <a:cubicBezTo>
                  <a:pt x="9716" y="2220"/>
                  <a:pt x="9859" y="2399"/>
                  <a:pt x="10002" y="2589"/>
                </a:cubicBezTo>
                <a:lnTo>
                  <a:pt x="9109" y="3185"/>
                </a:lnTo>
                <a:cubicBezTo>
                  <a:pt x="9037" y="3232"/>
                  <a:pt x="9002" y="3340"/>
                  <a:pt x="9061" y="3423"/>
                </a:cubicBezTo>
                <a:cubicBezTo>
                  <a:pt x="9091" y="3475"/>
                  <a:pt x="9139" y="3504"/>
                  <a:pt x="9194" y="3504"/>
                </a:cubicBezTo>
                <a:cubicBezTo>
                  <a:pt x="9227" y="3504"/>
                  <a:pt x="9263" y="3493"/>
                  <a:pt x="9299" y="3470"/>
                </a:cubicBezTo>
                <a:lnTo>
                  <a:pt x="10192" y="2875"/>
                </a:lnTo>
                <a:cubicBezTo>
                  <a:pt x="10311" y="3066"/>
                  <a:pt x="10430" y="3292"/>
                  <a:pt x="10514" y="3506"/>
                </a:cubicBezTo>
                <a:lnTo>
                  <a:pt x="7144" y="4887"/>
                </a:lnTo>
                <a:cubicBezTo>
                  <a:pt x="7085" y="4792"/>
                  <a:pt x="7025" y="4709"/>
                  <a:pt x="6954" y="4637"/>
                </a:cubicBezTo>
                <a:lnTo>
                  <a:pt x="9549" y="2042"/>
                </a:lnTo>
                <a:close/>
                <a:moveTo>
                  <a:pt x="703" y="3780"/>
                </a:moveTo>
                <a:lnTo>
                  <a:pt x="4061" y="5185"/>
                </a:lnTo>
                <a:cubicBezTo>
                  <a:pt x="4037" y="5292"/>
                  <a:pt x="4001" y="5375"/>
                  <a:pt x="3989" y="5483"/>
                </a:cubicBezTo>
                <a:lnTo>
                  <a:pt x="370" y="5483"/>
                </a:lnTo>
                <a:cubicBezTo>
                  <a:pt x="370" y="5245"/>
                  <a:pt x="405" y="5018"/>
                  <a:pt x="429" y="4792"/>
                </a:cubicBezTo>
                <a:lnTo>
                  <a:pt x="1489" y="5006"/>
                </a:lnTo>
                <a:lnTo>
                  <a:pt x="1513" y="5006"/>
                </a:lnTo>
                <a:cubicBezTo>
                  <a:pt x="1596" y="5006"/>
                  <a:pt x="1667" y="4947"/>
                  <a:pt x="1679" y="4875"/>
                </a:cubicBezTo>
                <a:cubicBezTo>
                  <a:pt x="1691" y="4780"/>
                  <a:pt x="1632" y="4697"/>
                  <a:pt x="1548" y="4673"/>
                </a:cubicBezTo>
                <a:lnTo>
                  <a:pt x="489" y="4471"/>
                </a:lnTo>
                <a:cubicBezTo>
                  <a:pt x="548" y="4244"/>
                  <a:pt x="608" y="4006"/>
                  <a:pt x="703" y="3780"/>
                </a:cubicBezTo>
                <a:close/>
                <a:moveTo>
                  <a:pt x="5680" y="4399"/>
                </a:moveTo>
                <a:cubicBezTo>
                  <a:pt x="6335" y="4399"/>
                  <a:pt x="6906" y="4852"/>
                  <a:pt x="7037" y="5483"/>
                </a:cubicBezTo>
                <a:lnTo>
                  <a:pt x="4334" y="5483"/>
                </a:lnTo>
                <a:cubicBezTo>
                  <a:pt x="4465" y="4852"/>
                  <a:pt x="5025" y="4399"/>
                  <a:pt x="5680" y="4399"/>
                </a:cubicBezTo>
                <a:close/>
                <a:moveTo>
                  <a:pt x="5632" y="0"/>
                </a:moveTo>
                <a:cubicBezTo>
                  <a:pt x="4161" y="0"/>
                  <a:pt x="2669" y="573"/>
                  <a:pt x="1513" y="1816"/>
                </a:cubicBezTo>
                <a:cubicBezTo>
                  <a:pt x="1453" y="1899"/>
                  <a:pt x="1453" y="1994"/>
                  <a:pt x="1536" y="2054"/>
                </a:cubicBezTo>
                <a:cubicBezTo>
                  <a:pt x="1570" y="2082"/>
                  <a:pt x="1613" y="2097"/>
                  <a:pt x="1654" y="2097"/>
                </a:cubicBezTo>
                <a:cubicBezTo>
                  <a:pt x="1699" y="2097"/>
                  <a:pt x="1743" y="2079"/>
                  <a:pt x="1775" y="2042"/>
                </a:cubicBezTo>
                <a:cubicBezTo>
                  <a:pt x="1775" y="2030"/>
                  <a:pt x="1786" y="2030"/>
                  <a:pt x="1786" y="2018"/>
                </a:cubicBezTo>
                <a:lnTo>
                  <a:pt x="4394" y="4613"/>
                </a:lnTo>
                <a:cubicBezTo>
                  <a:pt x="4311" y="4697"/>
                  <a:pt x="4251" y="4780"/>
                  <a:pt x="4191" y="4875"/>
                </a:cubicBezTo>
                <a:lnTo>
                  <a:pt x="822" y="3470"/>
                </a:lnTo>
                <a:cubicBezTo>
                  <a:pt x="917" y="3268"/>
                  <a:pt x="1024" y="3042"/>
                  <a:pt x="1143" y="2851"/>
                </a:cubicBezTo>
                <a:cubicBezTo>
                  <a:pt x="2084" y="3459"/>
                  <a:pt x="2036" y="3470"/>
                  <a:pt x="2120" y="3470"/>
                </a:cubicBezTo>
                <a:cubicBezTo>
                  <a:pt x="2286" y="3470"/>
                  <a:pt x="2358" y="3268"/>
                  <a:pt x="2215" y="3161"/>
                </a:cubicBezTo>
                <a:lnTo>
                  <a:pt x="1322" y="2566"/>
                </a:lnTo>
                <a:cubicBezTo>
                  <a:pt x="1322" y="2542"/>
                  <a:pt x="1334" y="2542"/>
                  <a:pt x="1334" y="2530"/>
                </a:cubicBezTo>
                <a:cubicBezTo>
                  <a:pt x="1394" y="2458"/>
                  <a:pt x="1370" y="2351"/>
                  <a:pt x="1286" y="2292"/>
                </a:cubicBezTo>
                <a:cubicBezTo>
                  <a:pt x="1261" y="2271"/>
                  <a:pt x="1232" y="2262"/>
                  <a:pt x="1202" y="2262"/>
                </a:cubicBezTo>
                <a:cubicBezTo>
                  <a:pt x="1146" y="2262"/>
                  <a:pt x="1087" y="2293"/>
                  <a:pt x="1048" y="2339"/>
                </a:cubicBezTo>
                <a:cubicBezTo>
                  <a:pt x="381" y="3256"/>
                  <a:pt x="0" y="4411"/>
                  <a:pt x="0" y="5637"/>
                </a:cubicBezTo>
                <a:cubicBezTo>
                  <a:pt x="0" y="5733"/>
                  <a:pt x="72" y="5804"/>
                  <a:pt x="155" y="5804"/>
                </a:cubicBezTo>
                <a:lnTo>
                  <a:pt x="7740" y="5804"/>
                </a:lnTo>
                <a:cubicBezTo>
                  <a:pt x="7823" y="5804"/>
                  <a:pt x="7894" y="5733"/>
                  <a:pt x="7894" y="5637"/>
                </a:cubicBezTo>
                <a:cubicBezTo>
                  <a:pt x="7894" y="5554"/>
                  <a:pt x="7823" y="5483"/>
                  <a:pt x="7740" y="5483"/>
                </a:cubicBezTo>
                <a:lnTo>
                  <a:pt x="7347" y="5483"/>
                </a:lnTo>
                <a:cubicBezTo>
                  <a:pt x="7335" y="5375"/>
                  <a:pt x="7299" y="5268"/>
                  <a:pt x="7263" y="5161"/>
                </a:cubicBezTo>
                <a:lnTo>
                  <a:pt x="10609" y="3780"/>
                </a:lnTo>
                <a:cubicBezTo>
                  <a:pt x="10692" y="4006"/>
                  <a:pt x="10752" y="4232"/>
                  <a:pt x="10823" y="4471"/>
                </a:cubicBezTo>
                <a:lnTo>
                  <a:pt x="9776" y="4673"/>
                </a:lnTo>
                <a:cubicBezTo>
                  <a:pt x="9692" y="4685"/>
                  <a:pt x="9633" y="4780"/>
                  <a:pt x="9645" y="4864"/>
                </a:cubicBezTo>
                <a:cubicBezTo>
                  <a:pt x="9655" y="4951"/>
                  <a:pt x="9726" y="5008"/>
                  <a:pt x="9811" y="5008"/>
                </a:cubicBezTo>
                <a:cubicBezTo>
                  <a:pt x="9819" y="5008"/>
                  <a:pt x="9827" y="5007"/>
                  <a:pt x="9835" y="5006"/>
                </a:cubicBezTo>
                <a:lnTo>
                  <a:pt x="10883" y="4792"/>
                </a:lnTo>
                <a:cubicBezTo>
                  <a:pt x="10907" y="5018"/>
                  <a:pt x="10942" y="5256"/>
                  <a:pt x="10942" y="5483"/>
                </a:cubicBezTo>
                <a:lnTo>
                  <a:pt x="8394" y="5483"/>
                </a:lnTo>
                <a:cubicBezTo>
                  <a:pt x="8299" y="5483"/>
                  <a:pt x="8228" y="5554"/>
                  <a:pt x="8228" y="5637"/>
                </a:cubicBezTo>
                <a:cubicBezTo>
                  <a:pt x="8228" y="5733"/>
                  <a:pt x="8299" y="5804"/>
                  <a:pt x="8394" y="5804"/>
                </a:cubicBezTo>
                <a:lnTo>
                  <a:pt x="11097" y="5804"/>
                </a:lnTo>
                <a:cubicBezTo>
                  <a:pt x="11192" y="5804"/>
                  <a:pt x="11264" y="5733"/>
                  <a:pt x="11264" y="5637"/>
                </a:cubicBezTo>
                <a:cubicBezTo>
                  <a:pt x="11323" y="4911"/>
                  <a:pt x="11180" y="4185"/>
                  <a:pt x="10895" y="3506"/>
                </a:cubicBezTo>
                <a:cubicBezTo>
                  <a:pt x="9975" y="1275"/>
                  <a:pt x="7827" y="0"/>
                  <a:pt x="5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613" name="Google Shape;14613;p90"/>
          <p:cNvGrpSpPr/>
          <p:nvPr/>
        </p:nvGrpSpPr>
        <p:grpSpPr>
          <a:xfrm>
            <a:off x="3110102" y="1324430"/>
            <a:ext cx="330613" cy="358379"/>
            <a:chOff x="3110102" y="1499880"/>
            <a:chExt cx="330613" cy="358379"/>
          </a:xfrm>
        </p:grpSpPr>
        <p:sp>
          <p:nvSpPr>
            <p:cNvPr id="14614" name="Google Shape;14614;p90"/>
            <p:cNvSpPr/>
            <p:nvPr/>
          </p:nvSpPr>
          <p:spPr>
            <a:xfrm>
              <a:off x="3385024" y="1775979"/>
              <a:ext cx="55341" cy="71211"/>
            </a:xfrm>
            <a:custGeom>
              <a:avLst/>
              <a:gdLst/>
              <a:ahLst/>
              <a:cxnLst/>
              <a:rect l="l" t="t" r="r" b="b"/>
              <a:pathLst>
                <a:path w="1740" h="2239" extrusionOk="0">
                  <a:moveTo>
                    <a:pt x="1248" y="0"/>
                  </a:moveTo>
                  <a:cubicBezTo>
                    <a:pt x="1180" y="0"/>
                    <a:pt x="1124" y="45"/>
                    <a:pt x="1096" y="119"/>
                  </a:cubicBezTo>
                  <a:cubicBezTo>
                    <a:pt x="1072" y="202"/>
                    <a:pt x="1108" y="286"/>
                    <a:pt x="1203" y="321"/>
                  </a:cubicBezTo>
                  <a:cubicBezTo>
                    <a:pt x="1275" y="333"/>
                    <a:pt x="1334" y="369"/>
                    <a:pt x="1406" y="369"/>
                  </a:cubicBezTo>
                  <a:lnTo>
                    <a:pt x="1406" y="1095"/>
                  </a:lnTo>
                  <a:cubicBezTo>
                    <a:pt x="1320" y="1097"/>
                    <a:pt x="1242" y="1097"/>
                    <a:pt x="1171" y="1097"/>
                  </a:cubicBezTo>
                  <a:cubicBezTo>
                    <a:pt x="861" y="1097"/>
                    <a:pt x="689" y="1088"/>
                    <a:pt x="585" y="1088"/>
                  </a:cubicBezTo>
                  <a:cubicBezTo>
                    <a:pt x="472" y="1088"/>
                    <a:pt x="438" y="1098"/>
                    <a:pt x="394" y="1143"/>
                  </a:cubicBezTo>
                  <a:cubicBezTo>
                    <a:pt x="370" y="1167"/>
                    <a:pt x="358" y="1214"/>
                    <a:pt x="358" y="1262"/>
                  </a:cubicBezTo>
                  <a:cubicBezTo>
                    <a:pt x="370" y="1524"/>
                    <a:pt x="263" y="1774"/>
                    <a:pt x="96" y="1953"/>
                  </a:cubicBezTo>
                  <a:cubicBezTo>
                    <a:pt x="1" y="2060"/>
                    <a:pt x="72" y="2238"/>
                    <a:pt x="215" y="2238"/>
                  </a:cubicBezTo>
                  <a:cubicBezTo>
                    <a:pt x="263" y="2238"/>
                    <a:pt x="310" y="2226"/>
                    <a:pt x="334" y="2179"/>
                  </a:cubicBezTo>
                  <a:cubicBezTo>
                    <a:pt x="537" y="1976"/>
                    <a:pt x="667" y="1703"/>
                    <a:pt x="679" y="1417"/>
                  </a:cubicBezTo>
                  <a:lnTo>
                    <a:pt x="1572" y="1417"/>
                  </a:lnTo>
                  <a:cubicBezTo>
                    <a:pt x="1668" y="1417"/>
                    <a:pt x="1739" y="1345"/>
                    <a:pt x="1739" y="1262"/>
                  </a:cubicBezTo>
                  <a:lnTo>
                    <a:pt x="1739" y="238"/>
                  </a:lnTo>
                  <a:cubicBezTo>
                    <a:pt x="1739" y="131"/>
                    <a:pt x="1680" y="60"/>
                    <a:pt x="1572" y="60"/>
                  </a:cubicBezTo>
                  <a:cubicBezTo>
                    <a:pt x="1489" y="60"/>
                    <a:pt x="1382" y="36"/>
                    <a:pt x="1310" y="12"/>
                  </a:cubicBezTo>
                  <a:cubicBezTo>
                    <a:pt x="1289" y="4"/>
                    <a:pt x="1268" y="0"/>
                    <a:pt x="12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5" name="Google Shape;14615;p90"/>
            <p:cNvSpPr/>
            <p:nvPr/>
          </p:nvSpPr>
          <p:spPr>
            <a:xfrm>
              <a:off x="3347176" y="1535501"/>
              <a:ext cx="93189" cy="61765"/>
            </a:xfrm>
            <a:custGeom>
              <a:avLst/>
              <a:gdLst/>
              <a:ahLst/>
              <a:cxnLst/>
              <a:rect l="l" t="t" r="r" b="b"/>
              <a:pathLst>
                <a:path w="2930" h="1942" extrusionOk="0">
                  <a:moveTo>
                    <a:pt x="1703" y="1"/>
                  </a:moveTo>
                  <a:cubicBezTo>
                    <a:pt x="1619" y="1"/>
                    <a:pt x="1524" y="72"/>
                    <a:pt x="1536" y="179"/>
                  </a:cubicBezTo>
                  <a:cubicBezTo>
                    <a:pt x="1572" y="655"/>
                    <a:pt x="1155" y="1132"/>
                    <a:pt x="595" y="1132"/>
                  </a:cubicBezTo>
                  <a:cubicBezTo>
                    <a:pt x="476" y="1132"/>
                    <a:pt x="345" y="1108"/>
                    <a:pt x="250" y="1072"/>
                  </a:cubicBezTo>
                  <a:cubicBezTo>
                    <a:pt x="228" y="1064"/>
                    <a:pt x="206" y="1060"/>
                    <a:pt x="186" y="1060"/>
                  </a:cubicBezTo>
                  <a:cubicBezTo>
                    <a:pt x="118" y="1060"/>
                    <a:pt x="60" y="1101"/>
                    <a:pt x="24" y="1155"/>
                  </a:cubicBezTo>
                  <a:cubicBezTo>
                    <a:pt x="0" y="1251"/>
                    <a:pt x="36" y="1334"/>
                    <a:pt x="119" y="1382"/>
                  </a:cubicBezTo>
                  <a:cubicBezTo>
                    <a:pt x="262" y="1441"/>
                    <a:pt x="429" y="1465"/>
                    <a:pt x="595" y="1465"/>
                  </a:cubicBezTo>
                  <a:cubicBezTo>
                    <a:pt x="1250" y="1465"/>
                    <a:pt x="1798" y="977"/>
                    <a:pt x="1869" y="334"/>
                  </a:cubicBezTo>
                  <a:lnTo>
                    <a:pt x="2596" y="334"/>
                  </a:lnTo>
                  <a:lnTo>
                    <a:pt x="2596" y="1786"/>
                  </a:lnTo>
                  <a:cubicBezTo>
                    <a:pt x="2596" y="1870"/>
                    <a:pt x="2679" y="1941"/>
                    <a:pt x="2762" y="1941"/>
                  </a:cubicBezTo>
                  <a:cubicBezTo>
                    <a:pt x="2858" y="1941"/>
                    <a:pt x="2929" y="1870"/>
                    <a:pt x="2929" y="1786"/>
                  </a:cubicBezTo>
                  <a:lnTo>
                    <a:pt x="2929" y="155"/>
                  </a:lnTo>
                  <a:cubicBezTo>
                    <a:pt x="2929" y="72"/>
                    <a:pt x="2858" y="1"/>
                    <a:pt x="2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6" name="Google Shape;14616;p90"/>
            <p:cNvSpPr/>
            <p:nvPr/>
          </p:nvSpPr>
          <p:spPr>
            <a:xfrm>
              <a:off x="3110102" y="1580728"/>
              <a:ext cx="330613" cy="277530"/>
            </a:xfrm>
            <a:custGeom>
              <a:avLst/>
              <a:gdLst/>
              <a:ahLst/>
              <a:cxnLst/>
              <a:rect l="l" t="t" r="r" b="b"/>
              <a:pathLst>
                <a:path w="10395" h="8726" extrusionOk="0">
                  <a:moveTo>
                    <a:pt x="5044" y="1"/>
                  </a:moveTo>
                  <a:cubicBezTo>
                    <a:pt x="4997" y="1"/>
                    <a:pt x="4950" y="22"/>
                    <a:pt x="4918" y="67"/>
                  </a:cubicBezTo>
                  <a:cubicBezTo>
                    <a:pt x="4251" y="817"/>
                    <a:pt x="4692" y="2055"/>
                    <a:pt x="5704" y="2186"/>
                  </a:cubicBezTo>
                  <a:lnTo>
                    <a:pt x="5704" y="2924"/>
                  </a:lnTo>
                  <a:lnTo>
                    <a:pt x="4823" y="2924"/>
                  </a:lnTo>
                  <a:cubicBezTo>
                    <a:pt x="4739" y="2924"/>
                    <a:pt x="4668" y="2996"/>
                    <a:pt x="4668" y="3079"/>
                  </a:cubicBezTo>
                  <a:cubicBezTo>
                    <a:pt x="4668" y="3630"/>
                    <a:pt x="4207" y="4034"/>
                    <a:pt x="3710" y="4034"/>
                  </a:cubicBezTo>
                  <a:cubicBezTo>
                    <a:pt x="3573" y="4034"/>
                    <a:pt x="3433" y="4003"/>
                    <a:pt x="3299" y="3936"/>
                  </a:cubicBezTo>
                  <a:cubicBezTo>
                    <a:pt x="2977" y="3770"/>
                    <a:pt x="2775" y="3460"/>
                    <a:pt x="2775" y="3079"/>
                  </a:cubicBezTo>
                  <a:cubicBezTo>
                    <a:pt x="2775" y="2996"/>
                    <a:pt x="2704" y="2924"/>
                    <a:pt x="2608" y="2924"/>
                  </a:cubicBezTo>
                  <a:lnTo>
                    <a:pt x="1727" y="2924"/>
                  </a:lnTo>
                  <a:lnTo>
                    <a:pt x="1727" y="2043"/>
                  </a:lnTo>
                  <a:cubicBezTo>
                    <a:pt x="1727" y="1948"/>
                    <a:pt x="1656" y="1877"/>
                    <a:pt x="1572" y="1877"/>
                  </a:cubicBezTo>
                  <a:cubicBezTo>
                    <a:pt x="834" y="1865"/>
                    <a:pt x="394" y="1055"/>
                    <a:pt x="763" y="436"/>
                  </a:cubicBezTo>
                  <a:cubicBezTo>
                    <a:pt x="810" y="364"/>
                    <a:pt x="799" y="257"/>
                    <a:pt x="703" y="210"/>
                  </a:cubicBezTo>
                  <a:cubicBezTo>
                    <a:pt x="679" y="193"/>
                    <a:pt x="650" y="185"/>
                    <a:pt x="621" y="185"/>
                  </a:cubicBezTo>
                  <a:cubicBezTo>
                    <a:pt x="565" y="185"/>
                    <a:pt x="508" y="214"/>
                    <a:pt x="477" y="269"/>
                  </a:cubicBezTo>
                  <a:cubicBezTo>
                    <a:pt x="1" y="1055"/>
                    <a:pt x="501" y="2067"/>
                    <a:pt x="1406" y="2210"/>
                  </a:cubicBezTo>
                  <a:lnTo>
                    <a:pt x="1406" y="3651"/>
                  </a:lnTo>
                  <a:cubicBezTo>
                    <a:pt x="1406" y="3734"/>
                    <a:pt x="1477" y="3817"/>
                    <a:pt x="1572" y="3817"/>
                  </a:cubicBezTo>
                  <a:cubicBezTo>
                    <a:pt x="1656" y="3817"/>
                    <a:pt x="1727" y="3734"/>
                    <a:pt x="1727" y="3651"/>
                  </a:cubicBezTo>
                  <a:lnTo>
                    <a:pt x="1727" y="3246"/>
                  </a:lnTo>
                  <a:lnTo>
                    <a:pt x="2465" y="3246"/>
                  </a:lnTo>
                  <a:cubicBezTo>
                    <a:pt x="2537" y="3817"/>
                    <a:pt x="2977" y="4258"/>
                    <a:pt x="3549" y="4341"/>
                  </a:cubicBezTo>
                  <a:cubicBezTo>
                    <a:pt x="3614" y="4351"/>
                    <a:pt x="3678" y="4356"/>
                    <a:pt x="3742" y="4356"/>
                  </a:cubicBezTo>
                  <a:cubicBezTo>
                    <a:pt x="4376" y="4356"/>
                    <a:pt x="4914" y="3884"/>
                    <a:pt x="4990" y="3246"/>
                  </a:cubicBezTo>
                  <a:lnTo>
                    <a:pt x="5716" y="3246"/>
                  </a:lnTo>
                  <a:lnTo>
                    <a:pt x="5716" y="4127"/>
                  </a:lnTo>
                  <a:cubicBezTo>
                    <a:pt x="5716" y="4210"/>
                    <a:pt x="5799" y="4294"/>
                    <a:pt x="5882" y="4294"/>
                  </a:cubicBezTo>
                  <a:cubicBezTo>
                    <a:pt x="6406" y="4294"/>
                    <a:pt x="6835" y="4722"/>
                    <a:pt x="6835" y="5234"/>
                  </a:cubicBezTo>
                  <a:cubicBezTo>
                    <a:pt x="6835" y="5758"/>
                    <a:pt x="6406" y="6187"/>
                    <a:pt x="5882" y="6187"/>
                  </a:cubicBezTo>
                  <a:cubicBezTo>
                    <a:pt x="5799" y="6187"/>
                    <a:pt x="5716" y="6270"/>
                    <a:pt x="5716" y="6353"/>
                  </a:cubicBezTo>
                  <a:lnTo>
                    <a:pt x="5716" y="7234"/>
                  </a:lnTo>
                  <a:lnTo>
                    <a:pt x="4990" y="7234"/>
                  </a:lnTo>
                  <a:cubicBezTo>
                    <a:pt x="4906" y="7234"/>
                    <a:pt x="4823" y="7306"/>
                    <a:pt x="4823" y="7401"/>
                  </a:cubicBezTo>
                  <a:cubicBezTo>
                    <a:pt x="4823" y="7484"/>
                    <a:pt x="4906" y="7568"/>
                    <a:pt x="4990" y="7568"/>
                  </a:cubicBezTo>
                  <a:lnTo>
                    <a:pt x="6775" y="7568"/>
                  </a:lnTo>
                  <a:cubicBezTo>
                    <a:pt x="6839" y="8230"/>
                    <a:pt x="7403" y="8726"/>
                    <a:pt x="8059" y="8726"/>
                  </a:cubicBezTo>
                  <a:cubicBezTo>
                    <a:pt x="8146" y="8726"/>
                    <a:pt x="8234" y="8717"/>
                    <a:pt x="8323" y="8699"/>
                  </a:cubicBezTo>
                  <a:cubicBezTo>
                    <a:pt x="8419" y="8675"/>
                    <a:pt x="8478" y="8592"/>
                    <a:pt x="8454" y="8496"/>
                  </a:cubicBezTo>
                  <a:cubicBezTo>
                    <a:pt x="8443" y="8420"/>
                    <a:pt x="8373" y="8364"/>
                    <a:pt x="8288" y="8364"/>
                  </a:cubicBezTo>
                  <a:cubicBezTo>
                    <a:pt x="8280" y="8364"/>
                    <a:pt x="8272" y="8364"/>
                    <a:pt x="8264" y="8365"/>
                  </a:cubicBezTo>
                  <a:cubicBezTo>
                    <a:pt x="8195" y="8380"/>
                    <a:pt x="8127" y="8387"/>
                    <a:pt x="8061" y="8387"/>
                  </a:cubicBezTo>
                  <a:cubicBezTo>
                    <a:pt x="7535" y="8387"/>
                    <a:pt x="7089" y="7950"/>
                    <a:pt x="7121" y="7401"/>
                  </a:cubicBezTo>
                  <a:cubicBezTo>
                    <a:pt x="7121" y="7353"/>
                    <a:pt x="7109" y="7306"/>
                    <a:pt x="7073" y="7282"/>
                  </a:cubicBezTo>
                  <a:cubicBezTo>
                    <a:pt x="7034" y="7237"/>
                    <a:pt x="7003" y="7227"/>
                    <a:pt x="6891" y="7227"/>
                  </a:cubicBezTo>
                  <a:cubicBezTo>
                    <a:pt x="6787" y="7227"/>
                    <a:pt x="6613" y="7236"/>
                    <a:pt x="6299" y="7236"/>
                  </a:cubicBezTo>
                  <a:cubicBezTo>
                    <a:pt x="6227" y="7236"/>
                    <a:pt x="6148" y="7236"/>
                    <a:pt x="6061" y="7234"/>
                  </a:cubicBezTo>
                  <a:lnTo>
                    <a:pt x="6061" y="6508"/>
                  </a:lnTo>
                  <a:cubicBezTo>
                    <a:pt x="6811" y="6401"/>
                    <a:pt x="7299" y="5698"/>
                    <a:pt x="7145" y="4972"/>
                  </a:cubicBezTo>
                  <a:cubicBezTo>
                    <a:pt x="7049" y="4472"/>
                    <a:pt x="6633" y="4032"/>
                    <a:pt x="6061" y="3960"/>
                  </a:cubicBezTo>
                  <a:lnTo>
                    <a:pt x="6061" y="3234"/>
                  </a:lnTo>
                  <a:lnTo>
                    <a:pt x="6787" y="3234"/>
                  </a:lnTo>
                  <a:cubicBezTo>
                    <a:pt x="6878" y="3888"/>
                    <a:pt x="7448" y="4334"/>
                    <a:pt x="8061" y="4334"/>
                  </a:cubicBezTo>
                  <a:cubicBezTo>
                    <a:pt x="8252" y="4334"/>
                    <a:pt x="8447" y="4291"/>
                    <a:pt x="8633" y="4198"/>
                  </a:cubicBezTo>
                  <a:cubicBezTo>
                    <a:pt x="9026" y="4008"/>
                    <a:pt x="9276" y="3651"/>
                    <a:pt x="9335" y="3234"/>
                  </a:cubicBezTo>
                  <a:lnTo>
                    <a:pt x="10062" y="3234"/>
                  </a:lnTo>
                  <a:lnTo>
                    <a:pt x="10062" y="3960"/>
                  </a:lnTo>
                  <a:cubicBezTo>
                    <a:pt x="9109" y="4091"/>
                    <a:pt x="8633" y="5246"/>
                    <a:pt x="9228" y="6020"/>
                  </a:cubicBezTo>
                  <a:cubicBezTo>
                    <a:pt x="9262" y="6060"/>
                    <a:pt x="9311" y="6082"/>
                    <a:pt x="9360" y="6082"/>
                  </a:cubicBezTo>
                  <a:cubicBezTo>
                    <a:pt x="9398" y="6082"/>
                    <a:pt x="9435" y="6069"/>
                    <a:pt x="9466" y="6044"/>
                  </a:cubicBezTo>
                  <a:cubicBezTo>
                    <a:pt x="9550" y="5984"/>
                    <a:pt x="9562" y="5877"/>
                    <a:pt x="9502" y="5806"/>
                  </a:cubicBezTo>
                  <a:cubicBezTo>
                    <a:pt x="9026" y="5198"/>
                    <a:pt x="9454" y="4294"/>
                    <a:pt x="10228" y="4270"/>
                  </a:cubicBezTo>
                  <a:cubicBezTo>
                    <a:pt x="10324" y="4270"/>
                    <a:pt x="10395" y="4198"/>
                    <a:pt x="10395" y="4103"/>
                  </a:cubicBezTo>
                  <a:lnTo>
                    <a:pt x="10395" y="1007"/>
                  </a:lnTo>
                  <a:cubicBezTo>
                    <a:pt x="10383" y="936"/>
                    <a:pt x="10312" y="865"/>
                    <a:pt x="10216" y="865"/>
                  </a:cubicBezTo>
                  <a:cubicBezTo>
                    <a:pt x="10133" y="865"/>
                    <a:pt x="10050" y="936"/>
                    <a:pt x="10050" y="1031"/>
                  </a:cubicBezTo>
                  <a:lnTo>
                    <a:pt x="10050" y="2900"/>
                  </a:lnTo>
                  <a:lnTo>
                    <a:pt x="9157" y="2900"/>
                  </a:lnTo>
                  <a:cubicBezTo>
                    <a:pt x="9073" y="2900"/>
                    <a:pt x="8990" y="2984"/>
                    <a:pt x="8990" y="3067"/>
                  </a:cubicBezTo>
                  <a:cubicBezTo>
                    <a:pt x="8990" y="3293"/>
                    <a:pt x="8907" y="3520"/>
                    <a:pt x="8740" y="3698"/>
                  </a:cubicBezTo>
                  <a:cubicBezTo>
                    <a:pt x="8542" y="3912"/>
                    <a:pt x="8291" y="4008"/>
                    <a:pt x="8045" y="4008"/>
                  </a:cubicBezTo>
                  <a:cubicBezTo>
                    <a:pt x="7564" y="4008"/>
                    <a:pt x="7101" y="3642"/>
                    <a:pt x="7085" y="3067"/>
                  </a:cubicBezTo>
                  <a:cubicBezTo>
                    <a:pt x="7085" y="2984"/>
                    <a:pt x="7014" y="2900"/>
                    <a:pt x="6930" y="2900"/>
                  </a:cubicBezTo>
                  <a:lnTo>
                    <a:pt x="6049" y="2900"/>
                  </a:lnTo>
                  <a:lnTo>
                    <a:pt x="6049" y="2031"/>
                  </a:lnTo>
                  <a:cubicBezTo>
                    <a:pt x="6049" y="1936"/>
                    <a:pt x="5978" y="1865"/>
                    <a:pt x="5882" y="1865"/>
                  </a:cubicBezTo>
                  <a:cubicBezTo>
                    <a:pt x="5061" y="1865"/>
                    <a:pt x="4632" y="900"/>
                    <a:pt x="5168" y="281"/>
                  </a:cubicBezTo>
                  <a:cubicBezTo>
                    <a:pt x="5228" y="210"/>
                    <a:pt x="5228" y="103"/>
                    <a:pt x="5156" y="43"/>
                  </a:cubicBezTo>
                  <a:cubicBezTo>
                    <a:pt x="5123" y="16"/>
                    <a:pt x="5083" y="1"/>
                    <a:pt x="50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7" name="Google Shape;14617;p90"/>
            <p:cNvSpPr/>
            <p:nvPr/>
          </p:nvSpPr>
          <p:spPr>
            <a:xfrm>
              <a:off x="3139267" y="1504428"/>
              <a:ext cx="77668" cy="78113"/>
            </a:xfrm>
            <a:custGeom>
              <a:avLst/>
              <a:gdLst/>
              <a:ahLst/>
              <a:cxnLst/>
              <a:rect l="l" t="t" r="r" b="b"/>
              <a:pathLst>
                <a:path w="2442" h="2456" extrusionOk="0">
                  <a:moveTo>
                    <a:pt x="2255" y="1"/>
                  </a:moveTo>
                  <a:cubicBezTo>
                    <a:pt x="2226" y="1"/>
                    <a:pt x="2196" y="9"/>
                    <a:pt x="2168" y="25"/>
                  </a:cubicBezTo>
                  <a:cubicBezTo>
                    <a:pt x="1810" y="216"/>
                    <a:pt x="1572" y="573"/>
                    <a:pt x="1513" y="978"/>
                  </a:cubicBezTo>
                  <a:lnTo>
                    <a:pt x="620" y="978"/>
                  </a:lnTo>
                  <a:cubicBezTo>
                    <a:pt x="536" y="978"/>
                    <a:pt x="465" y="1049"/>
                    <a:pt x="465" y="1132"/>
                  </a:cubicBezTo>
                  <a:lnTo>
                    <a:pt x="465" y="2025"/>
                  </a:lnTo>
                  <a:cubicBezTo>
                    <a:pt x="346" y="2049"/>
                    <a:pt x="215" y="2073"/>
                    <a:pt x="120" y="2132"/>
                  </a:cubicBezTo>
                  <a:cubicBezTo>
                    <a:pt x="24" y="2180"/>
                    <a:pt x="1" y="2263"/>
                    <a:pt x="24" y="2359"/>
                  </a:cubicBezTo>
                  <a:cubicBezTo>
                    <a:pt x="60" y="2420"/>
                    <a:pt x="121" y="2456"/>
                    <a:pt x="184" y="2456"/>
                  </a:cubicBezTo>
                  <a:cubicBezTo>
                    <a:pt x="206" y="2456"/>
                    <a:pt x="229" y="2451"/>
                    <a:pt x="251" y="2442"/>
                  </a:cubicBezTo>
                  <a:cubicBezTo>
                    <a:pt x="370" y="2382"/>
                    <a:pt x="501" y="2359"/>
                    <a:pt x="620" y="2359"/>
                  </a:cubicBezTo>
                  <a:cubicBezTo>
                    <a:pt x="715" y="2359"/>
                    <a:pt x="786" y="2275"/>
                    <a:pt x="786" y="2192"/>
                  </a:cubicBezTo>
                  <a:lnTo>
                    <a:pt x="786" y="1299"/>
                  </a:lnTo>
                  <a:lnTo>
                    <a:pt x="1667" y="1299"/>
                  </a:lnTo>
                  <a:cubicBezTo>
                    <a:pt x="1751" y="1299"/>
                    <a:pt x="1834" y="1228"/>
                    <a:pt x="1834" y="1132"/>
                  </a:cubicBezTo>
                  <a:cubicBezTo>
                    <a:pt x="1834" y="1132"/>
                    <a:pt x="1810" y="585"/>
                    <a:pt x="2322" y="299"/>
                  </a:cubicBezTo>
                  <a:cubicBezTo>
                    <a:pt x="2406" y="263"/>
                    <a:pt x="2441" y="168"/>
                    <a:pt x="2394" y="85"/>
                  </a:cubicBezTo>
                  <a:cubicBezTo>
                    <a:pt x="2362" y="30"/>
                    <a:pt x="2311" y="1"/>
                    <a:pt x="22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8" name="Google Shape;14618;p90"/>
            <p:cNvSpPr/>
            <p:nvPr/>
          </p:nvSpPr>
          <p:spPr>
            <a:xfrm>
              <a:off x="3226381" y="1499880"/>
              <a:ext cx="116279" cy="82661"/>
            </a:xfrm>
            <a:custGeom>
              <a:avLst/>
              <a:gdLst/>
              <a:ahLst/>
              <a:cxnLst/>
              <a:rect l="l" t="t" r="r" b="b"/>
              <a:pathLst>
                <a:path w="3656" h="2599" extrusionOk="0">
                  <a:moveTo>
                    <a:pt x="170" y="0"/>
                  </a:moveTo>
                  <a:cubicBezTo>
                    <a:pt x="83" y="0"/>
                    <a:pt x="12" y="67"/>
                    <a:pt x="12" y="144"/>
                  </a:cubicBezTo>
                  <a:cubicBezTo>
                    <a:pt x="0" y="239"/>
                    <a:pt x="71" y="323"/>
                    <a:pt x="155" y="323"/>
                  </a:cubicBezTo>
                  <a:cubicBezTo>
                    <a:pt x="631" y="370"/>
                    <a:pt x="1024" y="775"/>
                    <a:pt x="1024" y="1275"/>
                  </a:cubicBezTo>
                  <a:cubicBezTo>
                    <a:pt x="1024" y="1371"/>
                    <a:pt x="1095" y="1442"/>
                    <a:pt x="1191" y="1442"/>
                  </a:cubicBezTo>
                  <a:lnTo>
                    <a:pt x="2084" y="1442"/>
                  </a:lnTo>
                  <a:lnTo>
                    <a:pt x="2084" y="2168"/>
                  </a:lnTo>
                  <a:cubicBezTo>
                    <a:pt x="1965" y="2192"/>
                    <a:pt x="1822" y="2228"/>
                    <a:pt x="1738" y="2275"/>
                  </a:cubicBezTo>
                  <a:cubicBezTo>
                    <a:pt x="1643" y="2299"/>
                    <a:pt x="1619" y="2406"/>
                    <a:pt x="1643" y="2502"/>
                  </a:cubicBezTo>
                  <a:cubicBezTo>
                    <a:pt x="1669" y="2563"/>
                    <a:pt x="1735" y="2599"/>
                    <a:pt x="1801" y="2599"/>
                  </a:cubicBezTo>
                  <a:cubicBezTo>
                    <a:pt x="1824" y="2599"/>
                    <a:pt x="1848" y="2594"/>
                    <a:pt x="1869" y="2585"/>
                  </a:cubicBezTo>
                  <a:cubicBezTo>
                    <a:pt x="1988" y="2549"/>
                    <a:pt x="2107" y="2514"/>
                    <a:pt x="2238" y="2514"/>
                  </a:cubicBezTo>
                  <a:cubicBezTo>
                    <a:pt x="2334" y="2514"/>
                    <a:pt x="2405" y="2442"/>
                    <a:pt x="2405" y="2347"/>
                  </a:cubicBezTo>
                  <a:lnTo>
                    <a:pt x="2405" y="1454"/>
                  </a:lnTo>
                  <a:lnTo>
                    <a:pt x="3131" y="1454"/>
                  </a:lnTo>
                  <a:cubicBezTo>
                    <a:pt x="3167" y="1668"/>
                    <a:pt x="3227" y="1859"/>
                    <a:pt x="3346" y="2025"/>
                  </a:cubicBezTo>
                  <a:cubicBezTo>
                    <a:pt x="3376" y="2072"/>
                    <a:pt x="3427" y="2098"/>
                    <a:pt x="3485" y="2098"/>
                  </a:cubicBezTo>
                  <a:cubicBezTo>
                    <a:pt x="3516" y="2098"/>
                    <a:pt x="3550" y="2090"/>
                    <a:pt x="3584" y="2073"/>
                  </a:cubicBezTo>
                  <a:cubicBezTo>
                    <a:pt x="3643" y="2013"/>
                    <a:pt x="3655" y="1906"/>
                    <a:pt x="3620" y="1823"/>
                  </a:cubicBezTo>
                  <a:cubicBezTo>
                    <a:pt x="3500" y="1656"/>
                    <a:pt x="3453" y="1442"/>
                    <a:pt x="3453" y="1299"/>
                  </a:cubicBezTo>
                  <a:cubicBezTo>
                    <a:pt x="3453" y="1204"/>
                    <a:pt x="3381" y="1121"/>
                    <a:pt x="3286" y="1121"/>
                  </a:cubicBezTo>
                  <a:lnTo>
                    <a:pt x="1334" y="1121"/>
                  </a:lnTo>
                  <a:cubicBezTo>
                    <a:pt x="1262" y="525"/>
                    <a:pt x="774" y="61"/>
                    <a:pt x="191" y="1"/>
                  </a:cubicBezTo>
                  <a:cubicBezTo>
                    <a:pt x="183" y="0"/>
                    <a:pt x="177" y="0"/>
                    <a:pt x="1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9" name="Google Shape;14619;p90"/>
            <p:cNvSpPr/>
            <p:nvPr/>
          </p:nvSpPr>
          <p:spPr>
            <a:xfrm>
              <a:off x="3179786" y="1775216"/>
              <a:ext cx="86764" cy="46594"/>
            </a:xfrm>
            <a:custGeom>
              <a:avLst/>
              <a:gdLst/>
              <a:ahLst/>
              <a:cxnLst/>
              <a:rect l="l" t="t" r="r" b="b"/>
              <a:pathLst>
                <a:path w="2728" h="1465" extrusionOk="0">
                  <a:moveTo>
                    <a:pt x="1525" y="0"/>
                  </a:moveTo>
                  <a:cubicBezTo>
                    <a:pt x="870" y="0"/>
                    <a:pt x="322" y="500"/>
                    <a:pt x="239" y="1131"/>
                  </a:cubicBezTo>
                  <a:lnTo>
                    <a:pt x="167" y="1131"/>
                  </a:lnTo>
                  <a:cubicBezTo>
                    <a:pt x="84" y="1131"/>
                    <a:pt x="1" y="1215"/>
                    <a:pt x="1" y="1298"/>
                  </a:cubicBezTo>
                  <a:cubicBezTo>
                    <a:pt x="1" y="1393"/>
                    <a:pt x="84" y="1465"/>
                    <a:pt x="167" y="1465"/>
                  </a:cubicBezTo>
                  <a:lnTo>
                    <a:pt x="405" y="1465"/>
                  </a:lnTo>
                  <a:cubicBezTo>
                    <a:pt x="501" y="1465"/>
                    <a:pt x="584" y="1393"/>
                    <a:pt x="572" y="1286"/>
                  </a:cubicBezTo>
                  <a:cubicBezTo>
                    <a:pt x="560" y="798"/>
                    <a:pt x="953" y="322"/>
                    <a:pt x="1525" y="322"/>
                  </a:cubicBezTo>
                  <a:cubicBezTo>
                    <a:pt x="1882" y="322"/>
                    <a:pt x="2227" y="524"/>
                    <a:pt x="2382" y="857"/>
                  </a:cubicBezTo>
                  <a:cubicBezTo>
                    <a:pt x="2415" y="915"/>
                    <a:pt x="2471" y="950"/>
                    <a:pt x="2530" y="950"/>
                  </a:cubicBezTo>
                  <a:cubicBezTo>
                    <a:pt x="2556" y="950"/>
                    <a:pt x="2583" y="943"/>
                    <a:pt x="2608" y="929"/>
                  </a:cubicBezTo>
                  <a:cubicBezTo>
                    <a:pt x="2679" y="905"/>
                    <a:pt x="2727" y="810"/>
                    <a:pt x="2679" y="738"/>
                  </a:cubicBezTo>
                  <a:cubicBezTo>
                    <a:pt x="2477" y="286"/>
                    <a:pt x="2013" y="0"/>
                    <a:pt x="1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0" name="Google Shape;14620;p90"/>
            <p:cNvSpPr/>
            <p:nvPr/>
          </p:nvSpPr>
          <p:spPr>
            <a:xfrm>
              <a:off x="3154024" y="1712337"/>
              <a:ext cx="15203" cy="109473"/>
            </a:xfrm>
            <a:custGeom>
              <a:avLst/>
              <a:gdLst/>
              <a:ahLst/>
              <a:cxnLst/>
              <a:rect l="l" t="t" r="r" b="b"/>
              <a:pathLst>
                <a:path w="478" h="3442" extrusionOk="0">
                  <a:moveTo>
                    <a:pt x="156" y="1"/>
                  </a:moveTo>
                  <a:cubicBezTo>
                    <a:pt x="72" y="1"/>
                    <a:pt x="1" y="72"/>
                    <a:pt x="1" y="167"/>
                  </a:cubicBezTo>
                  <a:lnTo>
                    <a:pt x="1" y="3275"/>
                  </a:lnTo>
                  <a:cubicBezTo>
                    <a:pt x="1" y="3370"/>
                    <a:pt x="72" y="3442"/>
                    <a:pt x="156" y="3442"/>
                  </a:cubicBezTo>
                  <a:lnTo>
                    <a:pt x="310" y="3442"/>
                  </a:lnTo>
                  <a:cubicBezTo>
                    <a:pt x="394" y="3442"/>
                    <a:pt x="477" y="3370"/>
                    <a:pt x="477" y="3275"/>
                  </a:cubicBezTo>
                  <a:cubicBezTo>
                    <a:pt x="477" y="3203"/>
                    <a:pt x="418" y="3132"/>
                    <a:pt x="322" y="3108"/>
                  </a:cubicBezTo>
                  <a:lnTo>
                    <a:pt x="322" y="167"/>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621" name="Google Shape;14621;p90"/>
          <p:cNvSpPr/>
          <p:nvPr/>
        </p:nvSpPr>
        <p:spPr>
          <a:xfrm>
            <a:off x="3196834" y="1778764"/>
            <a:ext cx="118537" cy="373518"/>
          </a:xfrm>
          <a:custGeom>
            <a:avLst/>
            <a:gdLst/>
            <a:ahLst/>
            <a:cxnLst/>
            <a:rect l="l" t="t" r="r" b="b"/>
            <a:pathLst>
              <a:path w="3727" h="11744" extrusionOk="0">
                <a:moveTo>
                  <a:pt x="3273" y="1"/>
                </a:moveTo>
                <a:cubicBezTo>
                  <a:pt x="2520" y="1"/>
                  <a:pt x="1832" y="264"/>
                  <a:pt x="1239" y="802"/>
                </a:cubicBezTo>
                <a:cubicBezTo>
                  <a:pt x="762" y="1254"/>
                  <a:pt x="453" y="1790"/>
                  <a:pt x="286" y="2147"/>
                </a:cubicBezTo>
                <a:cubicBezTo>
                  <a:pt x="238" y="2230"/>
                  <a:pt x="286" y="2337"/>
                  <a:pt x="381" y="2385"/>
                </a:cubicBezTo>
                <a:cubicBezTo>
                  <a:pt x="404" y="2398"/>
                  <a:pt x="428" y="2404"/>
                  <a:pt x="452" y="2404"/>
                </a:cubicBezTo>
                <a:cubicBezTo>
                  <a:pt x="518" y="2404"/>
                  <a:pt x="585" y="2360"/>
                  <a:pt x="619" y="2290"/>
                </a:cubicBezTo>
                <a:cubicBezTo>
                  <a:pt x="1148" y="1163"/>
                  <a:pt x="2035" y="349"/>
                  <a:pt x="3314" y="349"/>
                </a:cubicBezTo>
                <a:cubicBezTo>
                  <a:pt x="3333" y="349"/>
                  <a:pt x="3351" y="349"/>
                  <a:pt x="3370" y="349"/>
                </a:cubicBezTo>
                <a:cubicBezTo>
                  <a:pt x="3084" y="694"/>
                  <a:pt x="2858" y="1040"/>
                  <a:pt x="2727" y="1421"/>
                </a:cubicBezTo>
                <a:cubicBezTo>
                  <a:pt x="2489" y="2135"/>
                  <a:pt x="2739" y="2564"/>
                  <a:pt x="2846" y="2814"/>
                </a:cubicBezTo>
                <a:cubicBezTo>
                  <a:pt x="3179" y="3611"/>
                  <a:pt x="2644" y="4540"/>
                  <a:pt x="1786" y="4588"/>
                </a:cubicBezTo>
                <a:cubicBezTo>
                  <a:pt x="1761" y="4588"/>
                  <a:pt x="1725" y="4589"/>
                  <a:pt x="1681" y="4589"/>
                </a:cubicBezTo>
                <a:cubicBezTo>
                  <a:pt x="1560" y="4589"/>
                  <a:pt x="1374" y="4577"/>
                  <a:pt x="1155" y="4481"/>
                </a:cubicBezTo>
                <a:cubicBezTo>
                  <a:pt x="584" y="4231"/>
                  <a:pt x="274" y="3576"/>
                  <a:pt x="393" y="2897"/>
                </a:cubicBezTo>
                <a:cubicBezTo>
                  <a:pt x="405" y="2814"/>
                  <a:pt x="346" y="2718"/>
                  <a:pt x="238" y="2695"/>
                </a:cubicBezTo>
                <a:cubicBezTo>
                  <a:pt x="231" y="2694"/>
                  <a:pt x="224" y="2693"/>
                  <a:pt x="217" y="2693"/>
                </a:cubicBezTo>
                <a:cubicBezTo>
                  <a:pt x="139" y="2693"/>
                  <a:pt x="58" y="2750"/>
                  <a:pt x="36" y="2837"/>
                </a:cubicBezTo>
                <a:cubicBezTo>
                  <a:pt x="24" y="2957"/>
                  <a:pt x="0" y="3064"/>
                  <a:pt x="0" y="3183"/>
                </a:cubicBezTo>
                <a:cubicBezTo>
                  <a:pt x="0" y="3826"/>
                  <a:pt x="298" y="4361"/>
                  <a:pt x="750" y="4659"/>
                </a:cubicBezTo>
                <a:cubicBezTo>
                  <a:pt x="393" y="6921"/>
                  <a:pt x="441" y="9553"/>
                  <a:pt x="1465" y="11612"/>
                </a:cubicBezTo>
                <a:cubicBezTo>
                  <a:pt x="1501" y="11684"/>
                  <a:pt x="1584" y="11743"/>
                  <a:pt x="1667" y="11743"/>
                </a:cubicBezTo>
                <a:cubicBezTo>
                  <a:pt x="1762" y="11743"/>
                  <a:pt x="1834" y="11696"/>
                  <a:pt x="1882" y="11612"/>
                </a:cubicBezTo>
                <a:cubicBezTo>
                  <a:pt x="2143" y="11077"/>
                  <a:pt x="2358" y="10457"/>
                  <a:pt x="2501" y="9803"/>
                </a:cubicBezTo>
                <a:cubicBezTo>
                  <a:pt x="2524" y="9719"/>
                  <a:pt x="2477" y="9612"/>
                  <a:pt x="2370" y="9600"/>
                </a:cubicBezTo>
                <a:cubicBezTo>
                  <a:pt x="2360" y="9599"/>
                  <a:pt x="2349" y="9598"/>
                  <a:pt x="2338" y="9598"/>
                </a:cubicBezTo>
                <a:cubicBezTo>
                  <a:pt x="2262" y="9598"/>
                  <a:pt x="2178" y="9637"/>
                  <a:pt x="2167" y="9731"/>
                </a:cubicBezTo>
                <a:cubicBezTo>
                  <a:pt x="2048" y="10267"/>
                  <a:pt x="1870" y="10779"/>
                  <a:pt x="1667" y="11231"/>
                </a:cubicBezTo>
                <a:cubicBezTo>
                  <a:pt x="1060" y="9862"/>
                  <a:pt x="869" y="8302"/>
                  <a:pt x="893" y="6814"/>
                </a:cubicBezTo>
                <a:lnTo>
                  <a:pt x="1155" y="6814"/>
                </a:lnTo>
                <a:cubicBezTo>
                  <a:pt x="1250" y="6814"/>
                  <a:pt x="1334" y="6743"/>
                  <a:pt x="1334" y="6636"/>
                </a:cubicBezTo>
                <a:cubicBezTo>
                  <a:pt x="1334" y="6552"/>
                  <a:pt x="1250" y="6457"/>
                  <a:pt x="1155" y="6457"/>
                </a:cubicBezTo>
                <a:lnTo>
                  <a:pt x="917" y="6457"/>
                </a:lnTo>
                <a:cubicBezTo>
                  <a:pt x="917" y="6397"/>
                  <a:pt x="929" y="6112"/>
                  <a:pt x="953" y="5838"/>
                </a:cubicBezTo>
                <a:lnTo>
                  <a:pt x="1584" y="5838"/>
                </a:lnTo>
                <a:cubicBezTo>
                  <a:pt x="1691" y="5838"/>
                  <a:pt x="1762" y="5755"/>
                  <a:pt x="1762" y="5659"/>
                </a:cubicBezTo>
                <a:cubicBezTo>
                  <a:pt x="1762" y="5552"/>
                  <a:pt x="1691" y="5481"/>
                  <a:pt x="1584" y="5481"/>
                </a:cubicBezTo>
                <a:lnTo>
                  <a:pt x="989" y="5481"/>
                </a:lnTo>
                <a:cubicBezTo>
                  <a:pt x="1012" y="5243"/>
                  <a:pt x="1048" y="5016"/>
                  <a:pt x="1072" y="4814"/>
                </a:cubicBezTo>
                <a:cubicBezTo>
                  <a:pt x="1250" y="4879"/>
                  <a:pt x="1456" y="4912"/>
                  <a:pt x="1661" y="4912"/>
                </a:cubicBezTo>
                <a:cubicBezTo>
                  <a:pt x="1867" y="4912"/>
                  <a:pt x="2072" y="4879"/>
                  <a:pt x="2251" y="4814"/>
                </a:cubicBezTo>
                <a:cubicBezTo>
                  <a:pt x="2286" y="5016"/>
                  <a:pt x="2310" y="5243"/>
                  <a:pt x="2346" y="5481"/>
                </a:cubicBezTo>
                <a:lnTo>
                  <a:pt x="2286" y="5481"/>
                </a:lnTo>
                <a:cubicBezTo>
                  <a:pt x="2191" y="5481"/>
                  <a:pt x="2108" y="5552"/>
                  <a:pt x="2108" y="5659"/>
                </a:cubicBezTo>
                <a:cubicBezTo>
                  <a:pt x="2108" y="5755"/>
                  <a:pt x="2179" y="5838"/>
                  <a:pt x="2286" y="5838"/>
                </a:cubicBezTo>
                <a:lnTo>
                  <a:pt x="2370" y="5838"/>
                </a:lnTo>
                <a:cubicBezTo>
                  <a:pt x="2382" y="6052"/>
                  <a:pt x="2405" y="6231"/>
                  <a:pt x="2417" y="6457"/>
                </a:cubicBezTo>
                <a:lnTo>
                  <a:pt x="1870" y="6457"/>
                </a:lnTo>
                <a:cubicBezTo>
                  <a:pt x="1774" y="6457"/>
                  <a:pt x="1691" y="6528"/>
                  <a:pt x="1691" y="6636"/>
                </a:cubicBezTo>
                <a:cubicBezTo>
                  <a:pt x="1691" y="6743"/>
                  <a:pt x="1762" y="6814"/>
                  <a:pt x="1870" y="6814"/>
                </a:cubicBezTo>
                <a:lnTo>
                  <a:pt x="2441" y="6814"/>
                </a:lnTo>
                <a:cubicBezTo>
                  <a:pt x="2465" y="7540"/>
                  <a:pt x="2429" y="8314"/>
                  <a:pt x="2310" y="9064"/>
                </a:cubicBezTo>
                <a:cubicBezTo>
                  <a:pt x="2298" y="9160"/>
                  <a:pt x="2358" y="9243"/>
                  <a:pt x="2465" y="9255"/>
                </a:cubicBezTo>
                <a:cubicBezTo>
                  <a:pt x="2476" y="9258"/>
                  <a:pt x="2487" y="9260"/>
                  <a:pt x="2498" y="9260"/>
                </a:cubicBezTo>
                <a:cubicBezTo>
                  <a:pt x="2572" y="9260"/>
                  <a:pt x="2645" y="9195"/>
                  <a:pt x="2655" y="9112"/>
                </a:cubicBezTo>
                <a:cubicBezTo>
                  <a:pt x="2882" y="7671"/>
                  <a:pt x="2834" y="6088"/>
                  <a:pt x="2596" y="4647"/>
                </a:cubicBezTo>
                <a:cubicBezTo>
                  <a:pt x="3191" y="4231"/>
                  <a:pt x="3477" y="3409"/>
                  <a:pt x="3179" y="2659"/>
                </a:cubicBezTo>
                <a:cubicBezTo>
                  <a:pt x="3072" y="2397"/>
                  <a:pt x="2691" y="1849"/>
                  <a:pt x="3417" y="849"/>
                </a:cubicBezTo>
                <a:cubicBezTo>
                  <a:pt x="3667" y="492"/>
                  <a:pt x="3727" y="492"/>
                  <a:pt x="3727" y="325"/>
                </a:cubicBezTo>
                <a:cubicBezTo>
                  <a:pt x="3727" y="147"/>
                  <a:pt x="3596" y="16"/>
                  <a:pt x="3417" y="4"/>
                </a:cubicBezTo>
                <a:cubicBezTo>
                  <a:pt x="3369" y="2"/>
                  <a:pt x="3321" y="1"/>
                  <a:pt x="32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622" name="Google Shape;14622;p90"/>
          <p:cNvGrpSpPr/>
          <p:nvPr/>
        </p:nvGrpSpPr>
        <p:grpSpPr>
          <a:xfrm>
            <a:off x="3485575" y="1824309"/>
            <a:ext cx="373772" cy="284050"/>
            <a:chOff x="3531200" y="1999759"/>
            <a:chExt cx="373772" cy="284050"/>
          </a:xfrm>
        </p:grpSpPr>
        <p:sp>
          <p:nvSpPr>
            <p:cNvPr id="14623" name="Google Shape;14623;p90"/>
            <p:cNvSpPr/>
            <p:nvPr/>
          </p:nvSpPr>
          <p:spPr>
            <a:xfrm>
              <a:off x="3531200" y="1999759"/>
              <a:ext cx="373772" cy="283669"/>
            </a:xfrm>
            <a:custGeom>
              <a:avLst/>
              <a:gdLst/>
              <a:ahLst/>
              <a:cxnLst/>
              <a:rect l="l" t="t" r="r" b="b"/>
              <a:pathLst>
                <a:path w="11752" h="8919" extrusionOk="0">
                  <a:moveTo>
                    <a:pt x="1024" y="1"/>
                  </a:moveTo>
                  <a:cubicBezTo>
                    <a:pt x="465" y="1"/>
                    <a:pt x="1" y="465"/>
                    <a:pt x="1" y="1024"/>
                  </a:cubicBezTo>
                  <a:lnTo>
                    <a:pt x="1" y="7847"/>
                  </a:lnTo>
                  <a:cubicBezTo>
                    <a:pt x="1" y="8418"/>
                    <a:pt x="477" y="8918"/>
                    <a:pt x="1072" y="8918"/>
                  </a:cubicBezTo>
                  <a:lnTo>
                    <a:pt x="4513" y="8918"/>
                  </a:lnTo>
                  <a:cubicBezTo>
                    <a:pt x="4596" y="8918"/>
                    <a:pt x="4692" y="8835"/>
                    <a:pt x="4692" y="8740"/>
                  </a:cubicBezTo>
                  <a:cubicBezTo>
                    <a:pt x="4692" y="8633"/>
                    <a:pt x="4608" y="8561"/>
                    <a:pt x="4513" y="8561"/>
                  </a:cubicBezTo>
                  <a:lnTo>
                    <a:pt x="1072" y="8561"/>
                  </a:lnTo>
                  <a:cubicBezTo>
                    <a:pt x="667" y="8561"/>
                    <a:pt x="358" y="8228"/>
                    <a:pt x="358" y="7847"/>
                  </a:cubicBezTo>
                  <a:lnTo>
                    <a:pt x="358" y="7763"/>
                  </a:lnTo>
                  <a:cubicBezTo>
                    <a:pt x="405" y="7430"/>
                    <a:pt x="679" y="7168"/>
                    <a:pt x="1024" y="7168"/>
                  </a:cubicBezTo>
                  <a:lnTo>
                    <a:pt x="1358" y="7168"/>
                  </a:lnTo>
                  <a:cubicBezTo>
                    <a:pt x="1441" y="7168"/>
                    <a:pt x="1536" y="7097"/>
                    <a:pt x="1536" y="6990"/>
                  </a:cubicBezTo>
                  <a:cubicBezTo>
                    <a:pt x="1536" y="6906"/>
                    <a:pt x="1453" y="6811"/>
                    <a:pt x="1358" y="6811"/>
                  </a:cubicBezTo>
                  <a:cubicBezTo>
                    <a:pt x="1335" y="6814"/>
                    <a:pt x="1308" y="6815"/>
                    <a:pt x="1278" y="6815"/>
                  </a:cubicBezTo>
                  <a:cubicBezTo>
                    <a:pt x="1231" y="6815"/>
                    <a:pt x="1176" y="6813"/>
                    <a:pt x="1114" y="6813"/>
                  </a:cubicBezTo>
                  <a:cubicBezTo>
                    <a:pt x="900" y="6813"/>
                    <a:pt x="612" y="6839"/>
                    <a:pt x="346" y="7073"/>
                  </a:cubicBezTo>
                  <a:cubicBezTo>
                    <a:pt x="358" y="679"/>
                    <a:pt x="322" y="1001"/>
                    <a:pt x="358" y="834"/>
                  </a:cubicBezTo>
                  <a:cubicBezTo>
                    <a:pt x="429" y="536"/>
                    <a:pt x="703" y="322"/>
                    <a:pt x="1013" y="322"/>
                  </a:cubicBezTo>
                  <a:lnTo>
                    <a:pt x="2441" y="322"/>
                  </a:lnTo>
                  <a:lnTo>
                    <a:pt x="2441" y="6811"/>
                  </a:lnTo>
                  <a:lnTo>
                    <a:pt x="2025" y="6811"/>
                  </a:lnTo>
                  <a:cubicBezTo>
                    <a:pt x="1929" y="6811"/>
                    <a:pt x="1846" y="6894"/>
                    <a:pt x="1846" y="6990"/>
                  </a:cubicBezTo>
                  <a:cubicBezTo>
                    <a:pt x="1846" y="7085"/>
                    <a:pt x="1917" y="7168"/>
                    <a:pt x="2025" y="7168"/>
                  </a:cubicBezTo>
                  <a:lnTo>
                    <a:pt x="2608" y="7168"/>
                  </a:lnTo>
                  <a:cubicBezTo>
                    <a:pt x="2644" y="7168"/>
                    <a:pt x="2691" y="7156"/>
                    <a:pt x="2727" y="7132"/>
                  </a:cubicBezTo>
                  <a:cubicBezTo>
                    <a:pt x="2751" y="7097"/>
                    <a:pt x="2763" y="7049"/>
                    <a:pt x="2763" y="7013"/>
                  </a:cubicBezTo>
                  <a:lnTo>
                    <a:pt x="2763" y="1203"/>
                  </a:lnTo>
                  <a:lnTo>
                    <a:pt x="11371" y="1203"/>
                  </a:lnTo>
                  <a:lnTo>
                    <a:pt x="11371" y="2787"/>
                  </a:lnTo>
                  <a:cubicBezTo>
                    <a:pt x="11371" y="2870"/>
                    <a:pt x="11442" y="2965"/>
                    <a:pt x="11550" y="2965"/>
                  </a:cubicBezTo>
                  <a:cubicBezTo>
                    <a:pt x="11633" y="2965"/>
                    <a:pt x="11728" y="2882"/>
                    <a:pt x="11728" y="2787"/>
                  </a:cubicBezTo>
                  <a:lnTo>
                    <a:pt x="11728" y="1036"/>
                  </a:lnTo>
                  <a:cubicBezTo>
                    <a:pt x="11752" y="941"/>
                    <a:pt x="11681" y="858"/>
                    <a:pt x="11597" y="858"/>
                  </a:cubicBezTo>
                  <a:lnTo>
                    <a:pt x="2810" y="858"/>
                  </a:lnTo>
                  <a:lnTo>
                    <a:pt x="2810" y="179"/>
                  </a:lnTo>
                  <a:cubicBezTo>
                    <a:pt x="2810" y="84"/>
                    <a:pt x="2739" y="1"/>
                    <a:pt x="2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4" name="Google Shape;14624;p90"/>
            <p:cNvSpPr/>
            <p:nvPr/>
          </p:nvSpPr>
          <p:spPr>
            <a:xfrm>
              <a:off x="3690638" y="2104652"/>
              <a:ext cx="214334" cy="179158"/>
            </a:xfrm>
            <a:custGeom>
              <a:avLst/>
              <a:gdLst/>
              <a:ahLst/>
              <a:cxnLst/>
              <a:rect l="l" t="t" r="r" b="b"/>
              <a:pathLst>
                <a:path w="6739" h="5633" extrusionOk="0">
                  <a:moveTo>
                    <a:pt x="6584" y="1"/>
                  </a:moveTo>
                  <a:cubicBezTo>
                    <a:pt x="6489" y="1"/>
                    <a:pt x="6406" y="84"/>
                    <a:pt x="6406" y="179"/>
                  </a:cubicBezTo>
                  <a:lnTo>
                    <a:pt x="6406" y="5275"/>
                  </a:lnTo>
                  <a:lnTo>
                    <a:pt x="179" y="5275"/>
                  </a:lnTo>
                  <a:cubicBezTo>
                    <a:pt x="95" y="5275"/>
                    <a:pt x="0" y="5346"/>
                    <a:pt x="0" y="5454"/>
                  </a:cubicBezTo>
                  <a:cubicBezTo>
                    <a:pt x="0" y="5549"/>
                    <a:pt x="72" y="5632"/>
                    <a:pt x="179" y="5632"/>
                  </a:cubicBezTo>
                  <a:lnTo>
                    <a:pt x="6560" y="5632"/>
                  </a:lnTo>
                  <a:cubicBezTo>
                    <a:pt x="6656" y="5632"/>
                    <a:pt x="6739" y="5549"/>
                    <a:pt x="6739" y="5454"/>
                  </a:cubicBezTo>
                  <a:lnTo>
                    <a:pt x="6739" y="179"/>
                  </a:lnTo>
                  <a:cubicBezTo>
                    <a:pt x="6739" y="84"/>
                    <a:pt x="6668" y="1"/>
                    <a:pt x="6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5" name="Google Shape;14625;p90"/>
            <p:cNvSpPr/>
            <p:nvPr/>
          </p:nvSpPr>
          <p:spPr>
            <a:xfrm>
              <a:off x="3631163" y="2148193"/>
              <a:ext cx="259433" cy="84856"/>
            </a:xfrm>
            <a:custGeom>
              <a:avLst/>
              <a:gdLst/>
              <a:ahLst/>
              <a:cxnLst/>
              <a:rect l="l" t="t" r="r" b="b"/>
              <a:pathLst>
                <a:path w="8157" h="2668" extrusionOk="0">
                  <a:moveTo>
                    <a:pt x="179" y="1"/>
                  </a:moveTo>
                  <a:cubicBezTo>
                    <a:pt x="84" y="1"/>
                    <a:pt x="1" y="84"/>
                    <a:pt x="1" y="179"/>
                  </a:cubicBezTo>
                  <a:lnTo>
                    <a:pt x="1" y="2489"/>
                  </a:lnTo>
                  <a:cubicBezTo>
                    <a:pt x="1" y="2584"/>
                    <a:pt x="72" y="2668"/>
                    <a:pt x="179" y="2668"/>
                  </a:cubicBezTo>
                  <a:lnTo>
                    <a:pt x="4954" y="2668"/>
                  </a:lnTo>
                  <a:cubicBezTo>
                    <a:pt x="5037" y="2668"/>
                    <a:pt x="5132" y="2596"/>
                    <a:pt x="5132" y="2489"/>
                  </a:cubicBezTo>
                  <a:cubicBezTo>
                    <a:pt x="5132" y="2382"/>
                    <a:pt x="5061" y="2311"/>
                    <a:pt x="4954" y="2311"/>
                  </a:cubicBezTo>
                  <a:lnTo>
                    <a:pt x="358" y="2311"/>
                  </a:lnTo>
                  <a:lnTo>
                    <a:pt x="358" y="346"/>
                  </a:lnTo>
                  <a:lnTo>
                    <a:pt x="501" y="346"/>
                  </a:lnTo>
                  <a:lnTo>
                    <a:pt x="501" y="1227"/>
                  </a:lnTo>
                  <a:cubicBezTo>
                    <a:pt x="501" y="1310"/>
                    <a:pt x="572" y="1406"/>
                    <a:pt x="679" y="1406"/>
                  </a:cubicBezTo>
                  <a:cubicBezTo>
                    <a:pt x="787" y="1406"/>
                    <a:pt x="858" y="1334"/>
                    <a:pt x="858" y="1227"/>
                  </a:cubicBezTo>
                  <a:lnTo>
                    <a:pt x="858" y="346"/>
                  </a:lnTo>
                  <a:lnTo>
                    <a:pt x="1072" y="346"/>
                  </a:lnTo>
                  <a:lnTo>
                    <a:pt x="1072" y="739"/>
                  </a:lnTo>
                  <a:cubicBezTo>
                    <a:pt x="1072" y="822"/>
                    <a:pt x="1144" y="918"/>
                    <a:pt x="1251" y="918"/>
                  </a:cubicBezTo>
                  <a:cubicBezTo>
                    <a:pt x="1346" y="918"/>
                    <a:pt x="1430" y="834"/>
                    <a:pt x="1430" y="739"/>
                  </a:cubicBezTo>
                  <a:lnTo>
                    <a:pt x="1430" y="346"/>
                  </a:lnTo>
                  <a:lnTo>
                    <a:pt x="1632" y="346"/>
                  </a:lnTo>
                  <a:lnTo>
                    <a:pt x="1632" y="739"/>
                  </a:lnTo>
                  <a:cubicBezTo>
                    <a:pt x="1632" y="822"/>
                    <a:pt x="1703" y="918"/>
                    <a:pt x="1811" y="918"/>
                  </a:cubicBezTo>
                  <a:cubicBezTo>
                    <a:pt x="1918" y="918"/>
                    <a:pt x="1989" y="834"/>
                    <a:pt x="1989" y="739"/>
                  </a:cubicBezTo>
                  <a:lnTo>
                    <a:pt x="1989" y="346"/>
                  </a:lnTo>
                  <a:lnTo>
                    <a:pt x="2203" y="346"/>
                  </a:lnTo>
                  <a:lnTo>
                    <a:pt x="2203" y="739"/>
                  </a:lnTo>
                  <a:cubicBezTo>
                    <a:pt x="2203" y="822"/>
                    <a:pt x="2275" y="918"/>
                    <a:pt x="2382" y="918"/>
                  </a:cubicBezTo>
                  <a:cubicBezTo>
                    <a:pt x="2477" y="918"/>
                    <a:pt x="2561" y="834"/>
                    <a:pt x="2561" y="739"/>
                  </a:cubicBezTo>
                  <a:lnTo>
                    <a:pt x="2561" y="346"/>
                  </a:lnTo>
                  <a:lnTo>
                    <a:pt x="2763" y="346"/>
                  </a:lnTo>
                  <a:lnTo>
                    <a:pt x="2763" y="1227"/>
                  </a:lnTo>
                  <a:cubicBezTo>
                    <a:pt x="2763" y="1310"/>
                    <a:pt x="2834" y="1406"/>
                    <a:pt x="2942" y="1406"/>
                  </a:cubicBezTo>
                  <a:cubicBezTo>
                    <a:pt x="3049" y="1406"/>
                    <a:pt x="3120" y="1334"/>
                    <a:pt x="3120" y="1227"/>
                  </a:cubicBezTo>
                  <a:lnTo>
                    <a:pt x="3120" y="346"/>
                  </a:lnTo>
                  <a:lnTo>
                    <a:pt x="3335" y="346"/>
                  </a:lnTo>
                  <a:lnTo>
                    <a:pt x="3335" y="739"/>
                  </a:lnTo>
                  <a:cubicBezTo>
                    <a:pt x="3335" y="822"/>
                    <a:pt x="3406" y="918"/>
                    <a:pt x="3513" y="918"/>
                  </a:cubicBezTo>
                  <a:cubicBezTo>
                    <a:pt x="3608" y="918"/>
                    <a:pt x="3692" y="834"/>
                    <a:pt x="3692" y="739"/>
                  </a:cubicBezTo>
                  <a:lnTo>
                    <a:pt x="3692" y="346"/>
                  </a:lnTo>
                  <a:lnTo>
                    <a:pt x="3894" y="346"/>
                  </a:lnTo>
                  <a:lnTo>
                    <a:pt x="3894" y="739"/>
                  </a:lnTo>
                  <a:cubicBezTo>
                    <a:pt x="3894" y="822"/>
                    <a:pt x="3966" y="918"/>
                    <a:pt x="4073" y="918"/>
                  </a:cubicBezTo>
                  <a:cubicBezTo>
                    <a:pt x="4168" y="918"/>
                    <a:pt x="4251" y="834"/>
                    <a:pt x="4251" y="739"/>
                  </a:cubicBezTo>
                  <a:lnTo>
                    <a:pt x="4251" y="346"/>
                  </a:lnTo>
                  <a:lnTo>
                    <a:pt x="4466" y="346"/>
                  </a:lnTo>
                  <a:lnTo>
                    <a:pt x="4466" y="739"/>
                  </a:lnTo>
                  <a:cubicBezTo>
                    <a:pt x="4466" y="822"/>
                    <a:pt x="4537" y="918"/>
                    <a:pt x="4644" y="918"/>
                  </a:cubicBezTo>
                  <a:cubicBezTo>
                    <a:pt x="4739" y="918"/>
                    <a:pt x="4823" y="834"/>
                    <a:pt x="4823" y="739"/>
                  </a:cubicBezTo>
                  <a:lnTo>
                    <a:pt x="4823" y="346"/>
                  </a:lnTo>
                  <a:lnTo>
                    <a:pt x="5025" y="346"/>
                  </a:lnTo>
                  <a:lnTo>
                    <a:pt x="5025" y="1227"/>
                  </a:lnTo>
                  <a:cubicBezTo>
                    <a:pt x="5025" y="1310"/>
                    <a:pt x="5097" y="1406"/>
                    <a:pt x="5204" y="1406"/>
                  </a:cubicBezTo>
                  <a:cubicBezTo>
                    <a:pt x="5311" y="1406"/>
                    <a:pt x="5382" y="1334"/>
                    <a:pt x="5382" y="1227"/>
                  </a:cubicBezTo>
                  <a:lnTo>
                    <a:pt x="5382" y="346"/>
                  </a:lnTo>
                  <a:lnTo>
                    <a:pt x="5597" y="346"/>
                  </a:lnTo>
                  <a:lnTo>
                    <a:pt x="5597" y="739"/>
                  </a:lnTo>
                  <a:cubicBezTo>
                    <a:pt x="5597" y="822"/>
                    <a:pt x="5668" y="918"/>
                    <a:pt x="5775" y="918"/>
                  </a:cubicBezTo>
                  <a:cubicBezTo>
                    <a:pt x="5871" y="918"/>
                    <a:pt x="5954" y="834"/>
                    <a:pt x="5954" y="739"/>
                  </a:cubicBezTo>
                  <a:lnTo>
                    <a:pt x="5954" y="346"/>
                  </a:lnTo>
                  <a:lnTo>
                    <a:pt x="6156" y="346"/>
                  </a:lnTo>
                  <a:lnTo>
                    <a:pt x="6156" y="739"/>
                  </a:lnTo>
                  <a:cubicBezTo>
                    <a:pt x="6156" y="822"/>
                    <a:pt x="6228" y="918"/>
                    <a:pt x="6335" y="918"/>
                  </a:cubicBezTo>
                  <a:cubicBezTo>
                    <a:pt x="6442" y="918"/>
                    <a:pt x="6514" y="834"/>
                    <a:pt x="6514" y="739"/>
                  </a:cubicBezTo>
                  <a:lnTo>
                    <a:pt x="6514" y="346"/>
                  </a:lnTo>
                  <a:lnTo>
                    <a:pt x="6728" y="346"/>
                  </a:lnTo>
                  <a:lnTo>
                    <a:pt x="6728" y="739"/>
                  </a:lnTo>
                  <a:cubicBezTo>
                    <a:pt x="6728" y="822"/>
                    <a:pt x="6799" y="918"/>
                    <a:pt x="6906" y="918"/>
                  </a:cubicBezTo>
                  <a:cubicBezTo>
                    <a:pt x="7002" y="918"/>
                    <a:pt x="7085" y="834"/>
                    <a:pt x="7085" y="739"/>
                  </a:cubicBezTo>
                  <a:lnTo>
                    <a:pt x="7085" y="346"/>
                  </a:lnTo>
                  <a:lnTo>
                    <a:pt x="7287" y="346"/>
                  </a:lnTo>
                  <a:lnTo>
                    <a:pt x="7287" y="1227"/>
                  </a:lnTo>
                  <a:cubicBezTo>
                    <a:pt x="7287" y="1310"/>
                    <a:pt x="7359" y="1406"/>
                    <a:pt x="7466" y="1406"/>
                  </a:cubicBezTo>
                  <a:cubicBezTo>
                    <a:pt x="7573" y="1406"/>
                    <a:pt x="7645" y="1334"/>
                    <a:pt x="7645" y="1227"/>
                  </a:cubicBezTo>
                  <a:lnTo>
                    <a:pt x="7645" y="346"/>
                  </a:lnTo>
                  <a:lnTo>
                    <a:pt x="7799" y="346"/>
                  </a:lnTo>
                  <a:lnTo>
                    <a:pt x="7799" y="2311"/>
                  </a:lnTo>
                  <a:lnTo>
                    <a:pt x="5835" y="2311"/>
                  </a:lnTo>
                  <a:cubicBezTo>
                    <a:pt x="5740" y="2311"/>
                    <a:pt x="5656" y="2382"/>
                    <a:pt x="5656" y="2489"/>
                  </a:cubicBezTo>
                  <a:cubicBezTo>
                    <a:pt x="5656" y="2596"/>
                    <a:pt x="5728" y="2668"/>
                    <a:pt x="5835" y="2668"/>
                  </a:cubicBezTo>
                  <a:lnTo>
                    <a:pt x="7978" y="2668"/>
                  </a:lnTo>
                  <a:cubicBezTo>
                    <a:pt x="8061" y="2668"/>
                    <a:pt x="8157" y="2596"/>
                    <a:pt x="8157" y="2489"/>
                  </a:cubicBezTo>
                  <a:lnTo>
                    <a:pt x="8157" y="179"/>
                  </a:lnTo>
                  <a:cubicBezTo>
                    <a:pt x="7954" y="96"/>
                    <a:pt x="7883" y="1"/>
                    <a:pt x="7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6" name="Google Shape;14626;p90"/>
            <p:cNvSpPr/>
            <p:nvPr/>
          </p:nvSpPr>
          <p:spPr>
            <a:xfrm>
              <a:off x="3639496" y="2058089"/>
              <a:ext cx="206414" cy="73120"/>
            </a:xfrm>
            <a:custGeom>
              <a:avLst/>
              <a:gdLst/>
              <a:ahLst/>
              <a:cxnLst/>
              <a:rect l="l" t="t" r="r" b="b"/>
              <a:pathLst>
                <a:path w="6490" h="2299" extrusionOk="0">
                  <a:moveTo>
                    <a:pt x="179" y="0"/>
                  </a:moveTo>
                  <a:cubicBezTo>
                    <a:pt x="84" y="0"/>
                    <a:pt x="1" y="72"/>
                    <a:pt x="1" y="179"/>
                  </a:cubicBezTo>
                  <a:cubicBezTo>
                    <a:pt x="1" y="274"/>
                    <a:pt x="72" y="357"/>
                    <a:pt x="179" y="357"/>
                  </a:cubicBezTo>
                  <a:lnTo>
                    <a:pt x="3013" y="357"/>
                  </a:lnTo>
                  <a:cubicBezTo>
                    <a:pt x="3168" y="357"/>
                    <a:pt x="3311" y="488"/>
                    <a:pt x="3311" y="655"/>
                  </a:cubicBezTo>
                  <a:lnTo>
                    <a:pt x="3311" y="691"/>
                  </a:lnTo>
                  <a:cubicBezTo>
                    <a:pt x="3311" y="857"/>
                    <a:pt x="3168" y="988"/>
                    <a:pt x="3013" y="988"/>
                  </a:cubicBezTo>
                  <a:lnTo>
                    <a:pt x="2799" y="988"/>
                  </a:lnTo>
                  <a:cubicBezTo>
                    <a:pt x="2442" y="988"/>
                    <a:pt x="2144" y="1286"/>
                    <a:pt x="2144" y="1643"/>
                  </a:cubicBezTo>
                  <a:cubicBezTo>
                    <a:pt x="2144" y="2000"/>
                    <a:pt x="2442" y="2298"/>
                    <a:pt x="2799" y="2298"/>
                  </a:cubicBezTo>
                  <a:lnTo>
                    <a:pt x="6311" y="2298"/>
                  </a:lnTo>
                  <a:cubicBezTo>
                    <a:pt x="6406" y="2298"/>
                    <a:pt x="6490" y="2227"/>
                    <a:pt x="6490" y="2119"/>
                  </a:cubicBezTo>
                  <a:cubicBezTo>
                    <a:pt x="6490" y="2024"/>
                    <a:pt x="6418" y="1941"/>
                    <a:pt x="6311" y="1941"/>
                  </a:cubicBezTo>
                  <a:lnTo>
                    <a:pt x="2799" y="1941"/>
                  </a:lnTo>
                  <a:cubicBezTo>
                    <a:pt x="2632" y="1941"/>
                    <a:pt x="2501" y="1810"/>
                    <a:pt x="2501" y="1643"/>
                  </a:cubicBezTo>
                  <a:cubicBezTo>
                    <a:pt x="2501" y="1488"/>
                    <a:pt x="2632" y="1346"/>
                    <a:pt x="2799" y="1346"/>
                  </a:cubicBezTo>
                  <a:lnTo>
                    <a:pt x="3013" y="1346"/>
                  </a:lnTo>
                  <a:cubicBezTo>
                    <a:pt x="3358" y="1346"/>
                    <a:pt x="3656" y="1048"/>
                    <a:pt x="3656" y="691"/>
                  </a:cubicBezTo>
                  <a:lnTo>
                    <a:pt x="3656" y="655"/>
                  </a:lnTo>
                  <a:cubicBezTo>
                    <a:pt x="3656" y="298"/>
                    <a:pt x="3358" y="0"/>
                    <a:pt x="3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27" name="Google Shape;14627;p90"/>
          <p:cNvGrpSpPr/>
          <p:nvPr/>
        </p:nvGrpSpPr>
        <p:grpSpPr>
          <a:xfrm>
            <a:off x="2667058" y="1324843"/>
            <a:ext cx="330231" cy="359015"/>
            <a:chOff x="2667058" y="1500293"/>
            <a:chExt cx="330231" cy="359015"/>
          </a:xfrm>
        </p:grpSpPr>
        <p:sp>
          <p:nvSpPr>
            <p:cNvPr id="14628" name="Google Shape;14628;p90"/>
            <p:cNvSpPr/>
            <p:nvPr/>
          </p:nvSpPr>
          <p:spPr>
            <a:xfrm>
              <a:off x="2944239" y="1581714"/>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9" name="Google Shape;14629;p90"/>
            <p:cNvSpPr/>
            <p:nvPr/>
          </p:nvSpPr>
          <p:spPr>
            <a:xfrm>
              <a:off x="2667058" y="1500293"/>
              <a:ext cx="330231" cy="359015"/>
            </a:xfrm>
            <a:custGeom>
              <a:avLst/>
              <a:gdLst/>
              <a:ahLst/>
              <a:cxnLst/>
              <a:rect l="l" t="t" r="r" b="b"/>
              <a:pathLst>
                <a:path w="10383" h="11288" extrusionOk="0">
                  <a:moveTo>
                    <a:pt x="1036" y="322"/>
                  </a:moveTo>
                  <a:lnTo>
                    <a:pt x="1036" y="1048"/>
                  </a:lnTo>
                  <a:lnTo>
                    <a:pt x="322" y="1048"/>
                  </a:lnTo>
                  <a:lnTo>
                    <a:pt x="322" y="322"/>
                  </a:lnTo>
                  <a:close/>
                  <a:moveTo>
                    <a:pt x="5561" y="334"/>
                  </a:moveTo>
                  <a:lnTo>
                    <a:pt x="5561" y="1048"/>
                  </a:lnTo>
                  <a:lnTo>
                    <a:pt x="4846" y="1048"/>
                  </a:lnTo>
                  <a:lnTo>
                    <a:pt x="4846" y="334"/>
                  </a:lnTo>
                  <a:close/>
                  <a:moveTo>
                    <a:pt x="10049" y="334"/>
                  </a:moveTo>
                  <a:lnTo>
                    <a:pt x="10049" y="1048"/>
                  </a:lnTo>
                  <a:lnTo>
                    <a:pt x="9335" y="1048"/>
                  </a:lnTo>
                  <a:lnTo>
                    <a:pt x="9335" y="334"/>
                  </a:lnTo>
                  <a:close/>
                  <a:moveTo>
                    <a:pt x="8799" y="1905"/>
                  </a:moveTo>
                  <a:lnTo>
                    <a:pt x="8799" y="1905"/>
                  </a:lnTo>
                  <a:cubicBezTo>
                    <a:pt x="8740" y="2381"/>
                    <a:pt x="8728" y="2536"/>
                    <a:pt x="8728" y="2560"/>
                  </a:cubicBezTo>
                  <a:lnTo>
                    <a:pt x="8549" y="2381"/>
                  </a:lnTo>
                  <a:lnTo>
                    <a:pt x="8311" y="2143"/>
                  </a:lnTo>
                  <a:lnTo>
                    <a:pt x="8132" y="1965"/>
                  </a:lnTo>
                  <a:lnTo>
                    <a:pt x="8132" y="1965"/>
                  </a:lnTo>
                  <a:cubicBezTo>
                    <a:pt x="8140" y="1967"/>
                    <a:pt x="8153" y="1969"/>
                    <a:pt x="8173" y="1969"/>
                  </a:cubicBezTo>
                  <a:cubicBezTo>
                    <a:pt x="8242" y="1969"/>
                    <a:pt x="8402" y="1951"/>
                    <a:pt x="8799" y="1905"/>
                  </a:cubicBezTo>
                  <a:close/>
                  <a:moveTo>
                    <a:pt x="7061" y="3048"/>
                  </a:moveTo>
                  <a:lnTo>
                    <a:pt x="7656" y="3644"/>
                  </a:lnTo>
                  <a:cubicBezTo>
                    <a:pt x="7156" y="3703"/>
                    <a:pt x="7347" y="3679"/>
                    <a:pt x="6989" y="3727"/>
                  </a:cubicBezTo>
                  <a:cubicBezTo>
                    <a:pt x="6989" y="3727"/>
                    <a:pt x="7001" y="3644"/>
                    <a:pt x="7061" y="3048"/>
                  </a:cubicBezTo>
                  <a:close/>
                  <a:moveTo>
                    <a:pt x="1036" y="5299"/>
                  </a:moveTo>
                  <a:lnTo>
                    <a:pt x="1036" y="6013"/>
                  </a:lnTo>
                  <a:lnTo>
                    <a:pt x="322" y="6013"/>
                  </a:lnTo>
                  <a:lnTo>
                    <a:pt x="322" y="5299"/>
                  </a:lnTo>
                  <a:close/>
                  <a:moveTo>
                    <a:pt x="10049" y="5299"/>
                  </a:moveTo>
                  <a:lnTo>
                    <a:pt x="10049" y="6013"/>
                  </a:lnTo>
                  <a:lnTo>
                    <a:pt x="9335" y="6013"/>
                  </a:lnTo>
                  <a:lnTo>
                    <a:pt x="9335" y="5299"/>
                  </a:lnTo>
                  <a:close/>
                  <a:moveTo>
                    <a:pt x="6728" y="3227"/>
                  </a:moveTo>
                  <a:lnTo>
                    <a:pt x="6656" y="3894"/>
                  </a:lnTo>
                  <a:cubicBezTo>
                    <a:pt x="6644" y="4001"/>
                    <a:pt x="6751" y="4096"/>
                    <a:pt x="6847" y="4096"/>
                  </a:cubicBezTo>
                  <a:lnTo>
                    <a:pt x="7418" y="4036"/>
                  </a:lnTo>
                  <a:lnTo>
                    <a:pt x="7418" y="10418"/>
                  </a:lnTo>
                  <a:lnTo>
                    <a:pt x="5906" y="10418"/>
                  </a:lnTo>
                  <a:lnTo>
                    <a:pt x="5906" y="10061"/>
                  </a:lnTo>
                  <a:cubicBezTo>
                    <a:pt x="5906" y="9978"/>
                    <a:pt x="5823" y="9894"/>
                    <a:pt x="5739" y="9894"/>
                  </a:cubicBezTo>
                  <a:lnTo>
                    <a:pt x="4680" y="9894"/>
                  </a:lnTo>
                  <a:cubicBezTo>
                    <a:pt x="4596" y="9894"/>
                    <a:pt x="4513" y="9978"/>
                    <a:pt x="4513" y="10061"/>
                  </a:cubicBezTo>
                  <a:lnTo>
                    <a:pt x="4513" y="10418"/>
                  </a:lnTo>
                  <a:lnTo>
                    <a:pt x="1394" y="10418"/>
                  </a:lnTo>
                  <a:lnTo>
                    <a:pt x="1394" y="10061"/>
                  </a:lnTo>
                  <a:cubicBezTo>
                    <a:pt x="1394" y="9978"/>
                    <a:pt x="1322" y="9894"/>
                    <a:pt x="1227" y="9894"/>
                  </a:cubicBezTo>
                  <a:lnTo>
                    <a:pt x="870" y="9894"/>
                  </a:lnTo>
                  <a:lnTo>
                    <a:pt x="870" y="6346"/>
                  </a:lnTo>
                  <a:lnTo>
                    <a:pt x="1227" y="6346"/>
                  </a:lnTo>
                  <a:cubicBezTo>
                    <a:pt x="1322" y="6346"/>
                    <a:pt x="1394" y="6263"/>
                    <a:pt x="1394" y="6180"/>
                  </a:cubicBezTo>
                  <a:lnTo>
                    <a:pt x="1394" y="5120"/>
                  </a:lnTo>
                  <a:cubicBezTo>
                    <a:pt x="1394" y="5025"/>
                    <a:pt x="1322" y="4953"/>
                    <a:pt x="1227" y="4953"/>
                  </a:cubicBezTo>
                  <a:lnTo>
                    <a:pt x="870" y="4953"/>
                  </a:lnTo>
                  <a:lnTo>
                    <a:pt x="870" y="3227"/>
                  </a:lnTo>
                  <a:close/>
                  <a:moveTo>
                    <a:pt x="9002" y="834"/>
                  </a:moveTo>
                  <a:lnTo>
                    <a:pt x="9002" y="1191"/>
                  </a:lnTo>
                  <a:cubicBezTo>
                    <a:pt x="9002" y="1274"/>
                    <a:pt x="9073" y="1358"/>
                    <a:pt x="9156" y="1358"/>
                  </a:cubicBezTo>
                  <a:lnTo>
                    <a:pt x="9514" y="1358"/>
                  </a:lnTo>
                  <a:lnTo>
                    <a:pt x="9514" y="4929"/>
                  </a:lnTo>
                  <a:lnTo>
                    <a:pt x="9156" y="4929"/>
                  </a:lnTo>
                  <a:cubicBezTo>
                    <a:pt x="9073" y="4929"/>
                    <a:pt x="9002" y="5001"/>
                    <a:pt x="9002" y="5084"/>
                  </a:cubicBezTo>
                  <a:lnTo>
                    <a:pt x="9002" y="6144"/>
                  </a:lnTo>
                  <a:cubicBezTo>
                    <a:pt x="9002" y="6239"/>
                    <a:pt x="9073" y="6311"/>
                    <a:pt x="9156" y="6311"/>
                  </a:cubicBezTo>
                  <a:lnTo>
                    <a:pt x="9514" y="6311"/>
                  </a:lnTo>
                  <a:lnTo>
                    <a:pt x="9514" y="9870"/>
                  </a:lnTo>
                  <a:lnTo>
                    <a:pt x="9156" y="9870"/>
                  </a:lnTo>
                  <a:cubicBezTo>
                    <a:pt x="9073" y="9894"/>
                    <a:pt x="9002" y="9978"/>
                    <a:pt x="9002" y="10061"/>
                  </a:cubicBezTo>
                  <a:lnTo>
                    <a:pt x="9002" y="10418"/>
                  </a:lnTo>
                  <a:lnTo>
                    <a:pt x="7716" y="10418"/>
                  </a:lnTo>
                  <a:lnTo>
                    <a:pt x="7716" y="3977"/>
                  </a:lnTo>
                  <a:lnTo>
                    <a:pt x="8049" y="3929"/>
                  </a:lnTo>
                  <a:cubicBezTo>
                    <a:pt x="8180" y="3917"/>
                    <a:pt x="8240" y="3739"/>
                    <a:pt x="8144" y="3644"/>
                  </a:cubicBezTo>
                  <a:lnTo>
                    <a:pt x="7728" y="3227"/>
                  </a:lnTo>
                  <a:lnTo>
                    <a:pt x="8323" y="2632"/>
                  </a:lnTo>
                  <a:cubicBezTo>
                    <a:pt x="8728" y="3024"/>
                    <a:pt x="8740" y="3096"/>
                    <a:pt x="8859" y="3096"/>
                  </a:cubicBezTo>
                  <a:cubicBezTo>
                    <a:pt x="8954" y="3096"/>
                    <a:pt x="9025" y="3036"/>
                    <a:pt x="9025" y="2953"/>
                  </a:cubicBezTo>
                  <a:lnTo>
                    <a:pt x="9025" y="2929"/>
                  </a:lnTo>
                  <a:cubicBezTo>
                    <a:pt x="9025" y="2882"/>
                    <a:pt x="9061" y="2667"/>
                    <a:pt x="9180" y="1715"/>
                  </a:cubicBezTo>
                  <a:cubicBezTo>
                    <a:pt x="9192" y="1608"/>
                    <a:pt x="9097" y="1512"/>
                    <a:pt x="8978" y="1512"/>
                  </a:cubicBezTo>
                  <a:lnTo>
                    <a:pt x="7763" y="1667"/>
                  </a:lnTo>
                  <a:cubicBezTo>
                    <a:pt x="7632" y="1679"/>
                    <a:pt x="7573" y="1858"/>
                    <a:pt x="7656" y="1953"/>
                  </a:cubicBezTo>
                  <a:lnTo>
                    <a:pt x="8085" y="2381"/>
                  </a:lnTo>
                  <a:lnTo>
                    <a:pt x="7513" y="2965"/>
                  </a:lnTo>
                  <a:lnTo>
                    <a:pt x="7406" y="2858"/>
                  </a:lnTo>
                  <a:lnTo>
                    <a:pt x="7073" y="2524"/>
                  </a:lnTo>
                  <a:cubicBezTo>
                    <a:pt x="7041" y="2493"/>
                    <a:pt x="7001" y="2478"/>
                    <a:pt x="6962" y="2478"/>
                  </a:cubicBezTo>
                  <a:cubicBezTo>
                    <a:pt x="6884" y="2478"/>
                    <a:pt x="6807" y="2536"/>
                    <a:pt x="6799" y="2632"/>
                  </a:cubicBezTo>
                  <a:lnTo>
                    <a:pt x="6763" y="2858"/>
                  </a:lnTo>
                  <a:lnTo>
                    <a:pt x="870" y="2858"/>
                  </a:lnTo>
                  <a:lnTo>
                    <a:pt x="870" y="1358"/>
                  </a:lnTo>
                  <a:lnTo>
                    <a:pt x="1227" y="1358"/>
                  </a:lnTo>
                  <a:cubicBezTo>
                    <a:pt x="1322" y="1358"/>
                    <a:pt x="1394" y="1274"/>
                    <a:pt x="1394" y="1191"/>
                  </a:cubicBezTo>
                  <a:lnTo>
                    <a:pt x="1394" y="834"/>
                  </a:lnTo>
                  <a:lnTo>
                    <a:pt x="4513" y="834"/>
                  </a:lnTo>
                  <a:lnTo>
                    <a:pt x="4513" y="1191"/>
                  </a:lnTo>
                  <a:cubicBezTo>
                    <a:pt x="4513" y="1274"/>
                    <a:pt x="4596" y="1358"/>
                    <a:pt x="4680" y="1358"/>
                  </a:cubicBezTo>
                  <a:lnTo>
                    <a:pt x="5739" y="1358"/>
                  </a:lnTo>
                  <a:cubicBezTo>
                    <a:pt x="5823" y="1358"/>
                    <a:pt x="5906" y="1274"/>
                    <a:pt x="5906" y="1191"/>
                  </a:cubicBezTo>
                  <a:lnTo>
                    <a:pt x="5906" y="834"/>
                  </a:lnTo>
                  <a:close/>
                  <a:moveTo>
                    <a:pt x="1036" y="10228"/>
                  </a:moveTo>
                  <a:lnTo>
                    <a:pt x="1036" y="10942"/>
                  </a:lnTo>
                  <a:lnTo>
                    <a:pt x="322" y="10942"/>
                  </a:lnTo>
                  <a:lnTo>
                    <a:pt x="322" y="10228"/>
                  </a:lnTo>
                  <a:close/>
                  <a:moveTo>
                    <a:pt x="5561" y="10228"/>
                  </a:moveTo>
                  <a:lnTo>
                    <a:pt x="5561" y="10942"/>
                  </a:lnTo>
                  <a:lnTo>
                    <a:pt x="4846" y="10942"/>
                  </a:lnTo>
                  <a:lnTo>
                    <a:pt x="4846" y="10228"/>
                  </a:lnTo>
                  <a:close/>
                  <a:moveTo>
                    <a:pt x="10049" y="10228"/>
                  </a:moveTo>
                  <a:lnTo>
                    <a:pt x="10049" y="10942"/>
                  </a:lnTo>
                  <a:lnTo>
                    <a:pt x="9335" y="10942"/>
                  </a:lnTo>
                  <a:lnTo>
                    <a:pt x="9335" y="10228"/>
                  </a:lnTo>
                  <a:close/>
                  <a:moveTo>
                    <a:pt x="167" y="0"/>
                  </a:moveTo>
                  <a:cubicBezTo>
                    <a:pt x="84" y="0"/>
                    <a:pt x="0" y="72"/>
                    <a:pt x="0" y="167"/>
                  </a:cubicBezTo>
                  <a:lnTo>
                    <a:pt x="0" y="1215"/>
                  </a:lnTo>
                  <a:cubicBezTo>
                    <a:pt x="0" y="1310"/>
                    <a:pt x="84" y="1381"/>
                    <a:pt x="167" y="1381"/>
                  </a:cubicBezTo>
                  <a:lnTo>
                    <a:pt x="524" y="1381"/>
                  </a:lnTo>
                  <a:lnTo>
                    <a:pt x="524" y="4953"/>
                  </a:lnTo>
                  <a:lnTo>
                    <a:pt x="167" y="4953"/>
                  </a:lnTo>
                  <a:cubicBezTo>
                    <a:pt x="84" y="4953"/>
                    <a:pt x="0" y="5025"/>
                    <a:pt x="0" y="5120"/>
                  </a:cubicBezTo>
                  <a:lnTo>
                    <a:pt x="0" y="6180"/>
                  </a:lnTo>
                  <a:cubicBezTo>
                    <a:pt x="0" y="6263"/>
                    <a:pt x="84" y="6346"/>
                    <a:pt x="167" y="6346"/>
                  </a:cubicBezTo>
                  <a:lnTo>
                    <a:pt x="524" y="6346"/>
                  </a:lnTo>
                  <a:lnTo>
                    <a:pt x="524" y="9894"/>
                  </a:lnTo>
                  <a:lnTo>
                    <a:pt x="167" y="9894"/>
                  </a:lnTo>
                  <a:cubicBezTo>
                    <a:pt x="84" y="9894"/>
                    <a:pt x="0" y="9978"/>
                    <a:pt x="0" y="10061"/>
                  </a:cubicBezTo>
                  <a:lnTo>
                    <a:pt x="0" y="11121"/>
                  </a:lnTo>
                  <a:cubicBezTo>
                    <a:pt x="0" y="11204"/>
                    <a:pt x="84" y="11287"/>
                    <a:pt x="167" y="11287"/>
                  </a:cubicBezTo>
                  <a:lnTo>
                    <a:pt x="1227" y="11287"/>
                  </a:lnTo>
                  <a:cubicBezTo>
                    <a:pt x="1322" y="11287"/>
                    <a:pt x="1394" y="11204"/>
                    <a:pt x="1394" y="11121"/>
                  </a:cubicBezTo>
                  <a:lnTo>
                    <a:pt x="1394" y="10763"/>
                  </a:lnTo>
                  <a:lnTo>
                    <a:pt x="4513" y="10763"/>
                  </a:lnTo>
                  <a:lnTo>
                    <a:pt x="4513" y="11121"/>
                  </a:lnTo>
                  <a:cubicBezTo>
                    <a:pt x="4513" y="11204"/>
                    <a:pt x="4596" y="11287"/>
                    <a:pt x="4680" y="11287"/>
                  </a:cubicBezTo>
                  <a:lnTo>
                    <a:pt x="5739" y="11287"/>
                  </a:lnTo>
                  <a:cubicBezTo>
                    <a:pt x="5823" y="11287"/>
                    <a:pt x="5906" y="11204"/>
                    <a:pt x="5906" y="11121"/>
                  </a:cubicBezTo>
                  <a:lnTo>
                    <a:pt x="5906" y="10763"/>
                  </a:lnTo>
                  <a:lnTo>
                    <a:pt x="9002" y="10763"/>
                  </a:lnTo>
                  <a:lnTo>
                    <a:pt x="9002" y="11121"/>
                  </a:lnTo>
                  <a:cubicBezTo>
                    <a:pt x="9002" y="11204"/>
                    <a:pt x="9073" y="11287"/>
                    <a:pt x="9156" y="11287"/>
                  </a:cubicBezTo>
                  <a:lnTo>
                    <a:pt x="10216" y="11287"/>
                  </a:lnTo>
                  <a:cubicBezTo>
                    <a:pt x="10311" y="11287"/>
                    <a:pt x="10383" y="11204"/>
                    <a:pt x="10383" y="11121"/>
                  </a:cubicBezTo>
                  <a:lnTo>
                    <a:pt x="10383" y="10061"/>
                  </a:lnTo>
                  <a:cubicBezTo>
                    <a:pt x="10383" y="9978"/>
                    <a:pt x="10311" y="9894"/>
                    <a:pt x="10216" y="9894"/>
                  </a:cubicBezTo>
                  <a:lnTo>
                    <a:pt x="9859" y="9894"/>
                  </a:lnTo>
                  <a:lnTo>
                    <a:pt x="9859" y="6346"/>
                  </a:lnTo>
                  <a:lnTo>
                    <a:pt x="10216" y="6346"/>
                  </a:lnTo>
                  <a:cubicBezTo>
                    <a:pt x="10311" y="6346"/>
                    <a:pt x="10383" y="6263"/>
                    <a:pt x="10383" y="6180"/>
                  </a:cubicBezTo>
                  <a:lnTo>
                    <a:pt x="10383" y="5120"/>
                  </a:lnTo>
                  <a:cubicBezTo>
                    <a:pt x="10383" y="5025"/>
                    <a:pt x="10311" y="4953"/>
                    <a:pt x="10216" y="4953"/>
                  </a:cubicBezTo>
                  <a:lnTo>
                    <a:pt x="9859" y="4953"/>
                  </a:lnTo>
                  <a:lnTo>
                    <a:pt x="9859" y="1381"/>
                  </a:lnTo>
                  <a:lnTo>
                    <a:pt x="10216" y="1381"/>
                  </a:lnTo>
                  <a:cubicBezTo>
                    <a:pt x="10311" y="1381"/>
                    <a:pt x="10383" y="1310"/>
                    <a:pt x="10383" y="1215"/>
                  </a:cubicBezTo>
                  <a:lnTo>
                    <a:pt x="10383" y="167"/>
                  </a:lnTo>
                  <a:cubicBezTo>
                    <a:pt x="10383" y="72"/>
                    <a:pt x="10311" y="0"/>
                    <a:pt x="10216" y="0"/>
                  </a:cubicBezTo>
                  <a:lnTo>
                    <a:pt x="9156" y="0"/>
                  </a:lnTo>
                  <a:cubicBezTo>
                    <a:pt x="9073" y="0"/>
                    <a:pt x="9002" y="72"/>
                    <a:pt x="9002" y="167"/>
                  </a:cubicBezTo>
                  <a:lnTo>
                    <a:pt x="9002" y="524"/>
                  </a:lnTo>
                  <a:lnTo>
                    <a:pt x="5882" y="524"/>
                  </a:lnTo>
                  <a:lnTo>
                    <a:pt x="5882" y="167"/>
                  </a:lnTo>
                  <a:cubicBezTo>
                    <a:pt x="5882" y="72"/>
                    <a:pt x="5811" y="0"/>
                    <a:pt x="5727" y="0"/>
                  </a:cubicBezTo>
                  <a:lnTo>
                    <a:pt x="4680" y="0"/>
                  </a:lnTo>
                  <a:cubicBezTo>
                    <a:pt x="4596" y="0"/>
                    <a:pt x="4513" y="72"/>
                    <a:pt x="4513" y="167"/>
                  </a:cubicBezTo>
                  <a:lnTo>
                    <a:pt x="4513" y="524"/>
                  </a:lnTo>
                  <a:lnTo>
                    <a:pt x="1394" y="524"/>
                  </a:lnTo>
                  <a:lnTo>
                    <a:pt x="1394" y="167"/>
                  </a:lnTo>
                  <a:cubicBezTo>
                    <a:pt x="1394" y="72"/>
                    <a:pt x="1322" y="0"/>
                    <a:pt x="1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0" name="Google Shape;14630;p90"/>
            <p:cNvSpPr/>
            <p:nvPr/>
          </p:nvSpPr>
          <p:spPr>
            <a:xfrm>
              <a:off x="2925696" y="1563140"/>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1" name="Google Shape;14631;p90"/>
            <p:cNvSpPr/>
            <p:nvPr/>
          </p:nvSpPr>
          <p:spPr>
            <a:xfrm>
              <a:off x="2953717" y="159456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2" name="Google Shape;14632;p90"/>
            <p:cNvSpPr/>
            <p:nvPr/>
          </p:nvSpPr>
          <p:spPr>
            <a:xfrm>
              <a:off x="2953717" y="1594182"/>
              <a:ext cx="32" cy="413"/>
            </a:xfrm>
            <a:custGeom>
              <a:avLst/>
              <a:gdLst/>
              <a:ahLst/>
              <a:cxnLst/>
              <a:rect l="l" t="t" r="r" b="b"/>
              <a:pathLst>
                <a:path w="1" h="13" extrusionOk="0">
                  <a:moveTo>
                    <a:pt x="1" y="1"/>
                  </a:moveTo>
                  <a:cubicBezTo>
                    <a:pt x="1" y="1"/>
                    <a:pt x="1" y="13"/>
                    <a:pt x="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3" name="Google Shape;14633;p90"/>
            <p:cNvSpPr/>
            <p:nvPr/>
          </p:nvSpPr>
          <p:spPr>
            <a:xfrm>
              <a:off x="2925696" y="1563140"/>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4" name="Google Shape;14634;p90"/>
            <p:cNvSpPr/>
            <p:nvPr/>
          </p:nvSpPr>
          <p:spPr>
            <a:xfrm>
              <a:off x="2925696" y="1563140"/>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5" name="Google Shape;14635;p90"/>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6" name="Google Shape;14636;p90"/>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7" name="Google Shape;14637;p90"/>
            <p:cNvSpPr/>
            <p:nvPr/>
          </p:nvSpPr>
          <p:spPr>
            <a:xfrm>
              <a:off x="2923788" y="1576403"/>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8" name="Google Shape;14638;p90"/>
            <p:cNvSpPr/>
            <p:nvPr/>
          </p:nvSpPr>
          <p:spPr>
            <a:xfrm>
              <a:off x="2953717" y="1594182"/>
              <a:ext cx="32" cy="32"/>
            </a:xfrm>
            <a:custGeom>
              <a:avLst/>
              <a:gdLst/>
              <a:ahLst/>
              <a:cxnLst/>
              <a:rect l="l" t="t" r="r" b="b"/>
              <a:pathLst>
                <a:path w="1" h="1" extrusionOk="0">
                  <a:moveTo>
                    <a:pt x="1" y="1"/>
                  </a:moveTo>
                  <a:lnTo>
                    <a:pt x="1" y="1"/>
                  </a:ln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9" name="Google Shape;14639;p90"/>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0" name="Google Shape;14640;p90"/>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1" name="Google Shape;14641;p90"/>
            <p:cNvSpPr/>
            <p:nvPr/>
          </p:nvSpPr>
          <p:spPr>
            <a:xfrm>
              <a:off x="2923438" y="1576784"/>
              <a:ext cx="0" cy="32"/>
            </a:xfrm>
            <a:custGeom>
              <a:avLst/>
              <a:gdLst/>
              <a:ahLst/>
              <a:cxnLst/>
              <a:rect l="l" t="t" r="r" b="b"/>
              <a:pathLst>
                <a:path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2" name="Google Shape;14642;p90"/>
            <p:cNvSpPr/>
            <p:nvPr/>
          </p:nvSpPr>
          <p:spPr>
            <a:xfrm>
              <a:off x="2792783" y="1631298"/>
              <a:ext cx="87877" cy="101140"/>
            </a:xfrm>
            <a:custGeom>
              <a:avLst/>
              <a:gdLst/>
              <a:ahLst/>
              <a:cxnLst/>
              <a:rect l="l" t="t" r="r" b="b"/>
              <a:pathLst>
                <a:path w="2763" h="3180" extrusionOk="0">
                  <a:moveTo>
                    <a:pt x="167" y="1"/>
                  </a:moveTo>
                  <a:cubicBezTo>
                    <a:pt x="72" y="1"/>
                    <a:pt x="0" y="72"/>
                    <a:pt x="0" y="167"/>
                  </a:cubicBezTo>
                  <a:cubicBezTo>
                    <a:pt x="0" y="263"/>
                    <a:pt x="72" y="334"/>
                    <a:pt x="167" y="334"/>
                  </a:cubicBezTo>
                  <a:lnTo>
                    <a:pt x="2167" y="334"/>
                  </a:lnTo>
                  <a:cubicBezTo>
                    <a:pt x="2310" y="334"/>
                    <a:pt x="2429" y="453"/>
                    <a:pt x="2429" y="584"/>
                  </a:cubicBezTo>
                  <a:lnTo>
                    <a:pt x="2429" y="3013"/>
                  </a:lnTo>
                  <a:cubicBezTo>
                    <a:pt x="2429" y="3096"/>
                    <a:pt x="2501" y="3180"/>
                    <a:pt x="2584" y="3180"/>
                  </a:cubicBezTo>
                  <a:cubicBezTo>
                    <a:pt x="2679" y="3180"/>
                    <a:pt x="2751" y="3096"/>
                    <a:pt x="2751" y="3013"/>
                  </a:cubicBezTo>
                  <a:lnTo>
                    <a:pt x="2751" y="584"/>
                  </a:lnTo>
                  <a:cubicBezTo>
                    <a:pt x="2763" y="275"/>
                    <a:pt x="2501" y="1"/>
                    <a:pt x="2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3" name="Google Shape;14643;p90"/>
            <p:cNvSpPr/>
            <p:nvPr/>
          </p:nvSpPr>
          <p:spPr>
            <a:xfrm>
              <a:off x="2715147" y="1631298"/>
              <a:ext cx="66695" cy="122735"/>
            </a:xfrm>
            <a:custGeom>
              <a:avLst/>
              <a:gdLst/>
              <a:ahLst/>
              <a:cxnLst/>
              <a:rect l="l" t="t" r="r" b="b"/>
              <a:pathLst>
                <a:path w="2097" h="3859" extrusionOk="0">
                  <a:moveTo>
                    <a:pt x="596" y="1"/>
                  </a:moveTo>
                  <a:cubicBezTo>
                    <a:pt x="263" y="1"/>
                    <a:pt x="1" y="275"/>
                    <a:pt x="1" y="596"/>
                  </a:cubicBezTo>
                  <a:lnTo>
                    <a:pt x="1" y="3692"/>
                  </a:lnTo>
                  <a:cubicBezTo>
                    <a:pt x="1" y="3787"/>
                    <a:pt x="72" y="3858"/>
                    <a:pt x="167" y="3858"/>
                  </a:cubicBezTo>
                  <a:cubicBezTo>
                    <a:pt x="251" y="3858"/>
                    <a:pt x="322" y="3787"/>
                    <a:pt x="322" y="3692"/>
                  </a:cubicBezTo>
                  <a:lnTo>
                    <a:pt x="322" y="596"/>
                  </a:lnTo>
                  <a:cubicBezTo>
                    <a:pt x="322" y="453"/>
                    <a:pt x="441" y="346"/>
                    <a:pt x="584" y="346"/>
                  </a:cubicBezTo>
                  <a:lnTo>
                    <a:pt x="1917" y="346"/>
                  </a:lnTo>
                  <a:cubicBezTo>
                    <a:pt x="2013" y="346"/>
                    <a:pt x="2084" y="275"/>
                    <a:pt x="2084" y="179"/>
                  </a:cubicBezTo>
                  <a:cubicBezTo>
                    <a:pt x="2096" y="72"/>
                    <a:pt x="2025" y="1"/>
                    <a:pt x="1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4" name="Google Shape;14644;p90"/>
            <p:cNvSpPr/>
            <p:nvPr/>
          </p:nvSpPr>
          <p:spPr>
            <a:xfrm>
              <a:off x="2715911" y="1707789"/>
              <a:ext cx="166277" cy="93570"/>
            </a:xfrm>
            <a:custGeom>
              <a:avLst/>
              <a:gdLst/>
              <a:ahLst/>
              <a:cxnLst/>
              <a:rect l="l" t="t" r="r" b="b"/>
              <a:pathLst>
                <a:path w="5228" h="2942" extrusionOk="0">
                  <a:moveTo>
                    <a:pt x="2001" y="358"/>
                  </a:moveTo>
                  <a:cubicBezTo>
                    <a:pt x="2132" y="358"/>
                    <a:pt x="2239" y="429"/>
                    <a:pt x="2298" y="537"/>
                  </a:cubicBezTo>
                  <a:lnTo>
                    <a:pt x="2596" y="1132"/>
                  </a:lnTo>
                  <a:cubicBezTo>
                    <a:pt x="2429" y="1287"/>
                    <a:pt x="2215" y="1382"/>
                    <a:pt x="2001" y="1382"/>
                  </a:cubicBezTo>
                  <a:cubicBezTo>
                    <a:pt x="1763" y="1382"/>
                    <a:pt x="1548" y="1287"/>
                    <a:pt x="1382" y="1132"/>
                  </a:cubicBezTo>
                  <a:lnTo>
                    <a:pt x="1703" y="537"/>
                  </a:lnTo>
                  <a:cubicBezTo>
                    <a:pt x="1763" y="418"/>
                    <a:pt x="1870" y="358"/>
                    <a:pt x="2001" y="358"/>
                  </a:cubicBezTo>
                  <a:close/>
                  <a:moveTo>
                    <a:pt x="2739" y="1453"/>
                  </a:moveTo>
                  <a:lnTo>
                    <a:pt x="3334" y="2632"/>
                  </a:lnTo>
                  <a:lnTo>
                    <a:pt x="631" y="2632"/>
                  </a:lnTo>
                  <a:lnTo>
                    <a:pt x="1227" y="1453"/>
                  </a:lnTo>
                  <a:cubicBezTo>
                    <a:pt x="1429" y="1632"/>
                    <a:pt x="1703" y="1739"/>
                    <a:pt x="1989" y="1739"/>
                  </a:cubicBezTo>
                  <a:cubicBezTo>
                    <a:pt x="2263" y="1739"/>
                    <a:pt x="2536" y="1632"/>
                    <a:pt x="2739" y="1453"/>
                  </a:cubicBezTo>
                  <a:close/>
                  <a:moveTo>
                    <a:pt x="2001" y="1"/>
                  </a:moveTo>
                  <a:cubicBezTo>
                    <a:pt x="1739" y="1"/>
                    <a:pt x="1524" y="132"/>
                    <a:pt x="1405" y="370"/>
                  </a:cubicBezTo>
                  <a:lnTo>
                    <a:pt x="1048" y="1072"/>
                  </a:lnTo>
                  <a:lnTo>
                    <a:pt x="346" y="2454"/>
                  </a:lnTo>
                  <a:cubicBezTo>
                    <a:pt x="334" y="2418"/>
                    <a:pt x="334" y="2382"/>
                    <a:pt x="334" y="2346"/>
                  </a:cubicBezTo>
                  <a:lnTo>
                    <a:pt x="334" y="1930"/>
                  </a:lnTo>
                  <a:cubicBezTo>
                    <a:pt x="334" y="1834"/>
                    <a:pt x="250" y="1763"/>
                    <a:pt x="167" y="1763"/>
                  </a:cubicBezTo>
                  <a:cubicBezTo>
                    <a:pt x="72" y="1763"/>
                    <a:pt x="0" y="1834"/>
                    <a:pt x="0" y="1930"/>
                  </a:cubicBezTo>
                  <a:lnTo>
                    <a:pt x="0" y="2346"/>
                  </a:lnTo>
                  <a:cubicBezTo>
                    <a:pt x="0" y="2680"/>
                    <a:pt x="274" y="2942"/>
                    <a:pt x="596" y="2942"/>
                  </a:cubicBezTo>
                  <a:lnTo>
                    <a:pt x="4632" y="2942"/>
                  </a:lnTo>
                  <a:cubicBezTo>
                    <a:pt x="4953" y="2942"/>
                    <a:pt x="5227" y="2680"/>
                    <a:pt x="5227" y="2346"/>
                  </a:cubicBezTo>
                  <a:lnTo>
                    <a:pt x="5227" y="1263"/>
                  </a:lnTo>
                  <a:cubicBezTo>
                    <a:pt x="5180" y="1191"/>
                    <a:pt x="5108" y="1108"/>
                    <a:pt x="5025" y="1108"/>
                  </a:cubicBezTo>
                  <a:cubicBezTo>
                    <a:pt x="4930" y="1108"/>
                    <a:pt x="4858" y="1191"/>
                    <a:pt x="4858" y="1275"/>
                  </a:cubicBezTo>
                  <a:lnTo>
                    <a:pt x="4858" y="2358"/>
                  </a:lnTo>
                  <a:cubicBezTo>
                    <a:pt x="4858" y="2513"/>
                    <a:pt x="4739" y="2620"/>
                    <a:pt x="4596" y="2620"/>
                  </a:cubicBezTo>
                  <a:lnTo>
                    <a:pt x="3739" y="2620"/>
                  </a:lnTo>
                  <a:lnTo>
                    <a:pt x="2608" y="370"/>
                  </a:lnTo>
                  <a:cubicBezTo>
                    <a:pt x="2548" y="251"/>
                    <a:pt x="2465" y="156"/>
                    <a:pt x="2358" y="96"/>
                  </a:cubicBezTo>
                  <a:cubicBezTo>
                    <a:pt x="2251" y="37"/>
                    <a:pt x="2132" y="1"/>
                    <a:pt x="2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5" name="Google Shape;14645;p90"/>
            <p:cNvSpPr/>
            <p:nvPr/>
          </p:nvSpPr>
          <p:spPr>
            <a:xfrm>
              <a:off x="2799589" y="1654706"/>
              <a:ext cx="61384" cy="62974"/>
            </a:xfrm>
            <a:custGeom>
              <a:avLst/>
              <a:gdLst/>
              <a:ahLst/>
              <a:cxnLst/>
              <a:rect l="l" t="t" r="r" b="b"/>
              <a:pathLst>
                <a:path w="1930" h="1980" extrusionOk="0">
                  <a:moveTo>
                    <a:pt x="644" y="432"/>
                  </a:moveTo>
                  <a:cubicBezTo>
                    <a:pt x="608" y="932"/>
                    <a:pt x="965" y="1384"/>
                    <a:pt x="1441" y="1467"/>
                  </a:cubicBezTo>
                  <a:cubicBezTo>
                    <a:pt x="1322" y="1587"/>
                    <a:pt x="1167" y="1646"/>
                    <a:pt x="989" y="1646"/>
                  </a:cubicBezTo>
                  <a:cubicBezTo>
                    <a:pt x="620" y="1646"/>
                    <a:pt x="334" y="1348"/>
                    <a:pt x="334" y="991"/>
                  </a:cubicBezTo>
                  <a:cubicBezTo>
                    <a:pt x="334" y="753"/>
                    <a:pt x="453" y="551"/>
                    <a:pt x="644" y="432"/>
                  </a:cubicBezTo>
                  <a:close/>
                  <a:moveTo>
                    <a:pt x="898" y="0"/>
                  </a:moveTo>
                  <a:cubicBezTo>
                    <a:pt x="889" y="0"/>
                    <a:pt x="880" y="1"/>
                    <a:pt x="870" y="3"/>
                  </a:cubicBezTo>
                  <a:cubicBezTo>
                    <a:pt x="382" y="74"/>
                    <a:pt x="1" y="491"/>
                    <a:pt x="1" y="979"/>
                  </a:cubicBezTo>
                  <a:cubicBezTo>
                    <a:pt x="1" y="1527"/>
                    <a:pt x="453" y="1979"/>
                    <a:pt x="1001" y="1979"/>
                  </a:cubicBezTo>
                  <a:cubicBezTo>
                    <a:pt x="1406" y="1979"/>
                    <a:pt x="1763" y="1741"/>
                    <a:pt x="1918" y="1384"/>
                  </a:cubicBezTo>
                  <a:cubicBezTo>
                    <a:pt x="1929" y="1336"/>
                    <a:pt x="1929" y="1265"/>
                    <a:pt x="1894" y="1217"/>
                  </a:cubicBezTo>
                  <a:cubicBezTo>
                    <a:pt x="1874" y="1178"/>
                    <a:pt x="1830" y="1155"/>
                    <a:pt x="1768" y="1155"/>
                  </a:cubicBezTo>
                  <a:cubicBezTo>
                    <a:pt x="1755" y="1155"/>
                    <a:pt x="1741" y="1156"/>
                    <a:pt x="1727" y="1158"/>
                  </a:cubicBezTo>
                  <a:lnTo>
                    <a:pt x="1644" y="1158"/>
                  </a:lnTo>
                  <a:cubicBezTo>
                    <a:pt x="1275" y="1158"/>
                    <a:pt x="989" y="860"/>
                    <a:pt x="989" y="503"/>
                  </a:cubicBezTo>
                  <a:cubicBezTo>
                    <a:pt x="989" y="420"/>
                    <a:pt x="1001" y="324"/>
                    <a:pt x="1048" y="241"/>
                  </a:cubicBezTo>
                  <a:cubicBezTo>
                    <a:pt x="1092" y="131"/>
                    <a:pt x="1014" y="0"/>
                    <a:pt x="8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46" name="Google Shape;14646;p90"/>
          <p:cNvGrpSpPr/>
          <p:nvPr/>
        </p:nvGrpSpPr>
        <p:grpSpPr>
          <a:xfrm>
            <a:off x="3567553" y="1324462"/>
            <a:ext cx="320022" cy="359778"/>
            <a:chOff x="3567553" y="1499912"/>
            <a:chExt cx="320022" cy="359778"/>
          </a:xfrm>
        </p:grpSpPr>
        <p:sp>
          <p:nvSpPr>
            <p:cNvPr id="14647" name="Google Shape;14647;p90"/>
            <p:cNvSpPr/>
            <p:nvPr/>
          </p:nvSpPr>
          <p:spPr>
            <a:xfrm>
              <a:off x="3567553" y="1502933"/>
              <a:ext cx="263218" cy="356757"/>
            </a:xfrm>
            <a:custGeom>
              <a:avLst/>
              <a:gdLst/>
              <a:ahLst/>
              <a:cxnLst/>
              <a:rect l="l" t="t" r="r" b="b"/>
              <a:pathLst>
                <a:path w="8276" h="11217" extrusionOk="0">
                  <a:moveTo>
                    <a:pt x="1738" y="0"/>
                  </a:moveTo>
                  <a:cubicBezTo>
                    <a:pt x="1718" y="0"/>
                    <a:pt x="1698" y="4"/>
                    <a:pt x="1679" y="12"/>
                  </a:cubicBezTo>
                  <a:cubicBezTo>
                    <a:pt x="1227" y="179"/>
                    <a:pt x="905" y="632"/>
                    <a:pt x="905" y="1120"/>
                  </a:cubicBezTo>
                  <a:lnTo>
                    <a:pt x="905" y="8275"/>
                  </a:lnTo>
                  <a:lnTo>
                    <a:pt x="167" y="8275"/>
                  </a:lnTo>
                  <a:cubicBezTo>
                    <a:pt x="72" y="8275"/>
                    <a:pt x="1" y="8359"/>
                    <a:pt x="1" y="8442"/>
                  </a:cubicBezTo>
                  <a:lnTo>
                    <a:pt x="1" y="10145"/>
                  </a:lnTo>
                  <a:cubicBezTo>
                    <a:pt x="1" y="10716"/>
                    <a:pt x="477" y="11216"/>
                    <a:pt x="1072" y="11216"/>
                  </a:cubicBezTo>
                  <a:lnTo>
                    <a:pt x="7156" y="11216"/>
                  </a:lnTo>
                  <a:cubicBezTo>
                    <a:pt x="7775" y="11216"/>
                    <a:pt x="8275" y="10716"/>
                    <a:pt x="8275" y="10097"/>
                  </a:cubicBezTo>
                  <a:lnTo>
                    <a:pt x="8275" y="4930"/>
                  </a:lnTo>
                  <a:cubicBezTo>
                    <a:pt x="8252" y="4835"/>
                    <a:pt x="8168" y="4751"/>
                    <a:pt x="8073" y="4751"/>
                  </a:cubicBezTo>
                  <a:cubicBezTo>
                    <a:pt x="7978" y="4751"/>
                    <a:pt x="7906" y="4835"/>
                    <a:pt x="7906" y="4918"/>
                  </a:cubicBezTo>
                  <a:lnTo>
                    <a:pt x="7906" y="10085"/>
                  </a:lnTo>
                  <a:cubicBezTo>
                    <a:pt x="7906" y="10514"/>
                    <a:pt x="7561" y="10859"/>
                    <a:pt x="7132" y="10859"/>
                  </a:cubicBezTo>
                  <a:lnTo>
                    <a:pt x="7061" y="10859"/>
                  </a:lnTo>
                  <a:cubicBezTo>
                    <a:pt x="6680" y="10811"/>
                    <a:pt x="6406" y="10502"/>
                    <a:pt x="6406" y="10133"/>
                  </a:cubicBezTo>
                  <a:lnTo>
                    <a:pt x="6406" y="9609"/>
                  </a:lnTo>
                  <a:cubicBezTo>
                    <a:pt x="6406" y="9514"/>
                    <a:pt x="6323" y="9442"/>
                    <a:pt x="6239" y="9442"/>
                  </a:cubicBezTo>
                  <a:cubicBezTo>
                    <a:pt x="6144" y="9442"/>
                    <a:pt x="6073" y="9514"/>
                    <a:pt x="6073" y="9609"/>
                  </a:cubicBezTo>
                  <a:lnTo>
                    <a:pt x="6073" y="10133"/>
                  </a:lnTo>
                  <a:cubicBezTo>
                    <a:pt x="6073" y="10407"/>
                    <a:pt x="6180" y="10680"/>
                    <a:pt x="6370" y="10871"/>
                  </a:cubicBezTo>
                  <a:cubicBezTo>
                    <a:pt x="3459" y="10871"/>
                    <a:pt x="2120" y="10874"/>
                    <a:pt x="1492" y="10874"/>
                  </a:cubicBezTo>
                  <a:cubicBezTo>
                    <a:pt x="864" y="10874"/>
                    <a:pt x="947" y="10871"/>
                    <a:pt x="882" y="10859"/>
                  </a:cubicBezTo>
                  <a:cubicBezTo>
                    <a:pt x="548" y="10788"/>
                    <a:pt x="298" y="10490"/>
                    <a:pt x="298" y="10145"/>
                  </a:cubicBezTo>
                  <a:lnTo>
                    <a:pt x="298" y="8609"/>
                  </a:lnTo>
                  <a:lnTo>
                    <a:pt x="6073" y="8609"/>
                  </a:lnTo>
                  <a:lnTo>
                    <a:pt x="6073" y="8954"/>
                  </a:lnTo>
                  <a:cubicBezTo>
                    <a:pt x="6073" y="9037"/>
                    <a:pt x="6144" y="9121"/>
                    <a:pt x="6239" y="9121"/>
                  </a:cubicBezTo>
                  <a:cubicBezTo>
                    <a:pt x="6323" y="9121"/>
                    <a:pt x="6406" y="9037"/>
                    <a:pt x="6406" y="8954"/>
                  </a:cubicBezTo>
                  <a:lnTo>
                    <a:pt x="6406" y="8442"/>
                  </a:lnTo>
                  <a:cubicBezTo>
                    <a:pt x="6406" y="8359"/>
                    <a:pt x="6323" y="8275"/>
                    <a:pt x="6239" y="8275"/>
                  </a:cubicBezTo>
                  <a:lnTo>
                    <a:pt x="1227" y="8275"/>
                  </a:lnTo>
                  <a:lnTo>
                    <a:pt x="1227" y="1120"/>
                  </a:lnTo>
                  <a:cubicBezTo>
                    <a:pt x="1227" y="763"/>
                    <a:pt x="1441" y="441"/>
                    <a:pt x="1786" y="322"/>
                  </a:cubicBezTo>
                  <a:cubicBezTo>
                    <a:pt x="1882" y="286"/>
                    <a:pt x="1917" y="179"/>
                    <a:pt x="1894" y="108"/>
                  </a:cubicBezTo>
                  <a:cubicBezTo>
                    <a:pt x="1866" y="44"/>
                    <a:pt x="1803" y="0"/>
                    <a:pt x="17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8" name="Google Shape;14648;p90"/>
            <p:cNvSpPr/>
            <p:nvPr/>
          </p:nvSpPr>
          <p:spPr>
            <a:xfrm>
              <a:off x="3638001" y="1499912"/>
              <a:ext cx="249574" cy="142773"/>
            </a:xfrm>
            <a:custGeom>
              <a:avLst/>
              <a:gdLst/>
              <a:ahLst/>
              <a:cxnLst/>
              <a:rect l="l" t="t" r="r" b="b"/>
              <a:pathLst>
                <a:path w="7847" h="4489" extrusionOk="0">
                  <a:moveTo>
                    <a:pt x="6787" y="322"/>
                  </a:moveTo>
                  <a:cubicBezTo>
                    <a:pt x="7191" y="322"/>
                    <a:pt x="7537" y="655"/>
                    <a:pt x="7537" y="1072"/>
                  </a:cubicBezTo>
                  <a:lnTo>
                    <a:pt x="7525" y="2608"/>
                  </a:lnTo>
                  <a:lnTo>
                    <a:pt x="6037" y="2608"/>
                  </a:lnTo>
                  <a:lnTo>
                    <a:pt x="6037" y="1417"/>
                  </a:lnTo>
                  <a:lnTo>
                    <a:pt x="6037" y="1072"/>
                  </a:lnTo>
                  <a:cubicBezTo>
                    <a:pt x="6037" y="643"/>
                    <a:pt x="6370" y="322"/>
                    <a:pt x="6775" y="322"/>
                  </a:cubicBezTo>
                  <a:close/>
                  <a:moveTo>
                    <a:pt x="167" y="0"/>
                  </a:moveTo>
                  <a:cubicBezTo>
                    <a:pt x="83" y="0"/>
                    <a:pt x="0" y="72"/>
                    <a:pt x="0" y="167"/>
                  </a:cubicBezTo>
                  <a:cubicBezTo>
                    <a:pt x="0" y="250"/>
                    <a:pt x="83" y="322"/>
                    <a:pt x="167" y="322"/>
                  </a:cubicBezTo>
                  <a:lnTo>
                    <a:pt x="5989" y="322"/>
                  </a:lnTo>
                  <a:cubicBezTo>
                    <a:pt x="5894" y="417"/>
                    <a:pt x="5810" y="548"/>
                    <a:pt x="5763" y="667"/>
                  </a:cubicBezTo>
                  <a:cubicBezTo>
                    <a:pt x="5715" y="798"/>
                    <a:pt x="5691" y="917"/>
                    <a:pt x="5691" y="1060"/>
                  </a:cubicBezTo>
                  <a:lnTo>
                    <a:pt x="5691" y="1393"/>
                  </a:lnTo>
                  <a:lnTo>
                    <a:pt x="5691" y="4334"/>
                  </a:lnTo>
                  <a:cubicBezTo>
                    <a:pt x="5691" y="4418"/>
                    <a:pt x="5763" y="4489"/>
                    <a:pt x="5858" y="4489"/>
                  </a:cubicBezTo>
                  <a:cubicBezTo>
                    <a:pt x="5941" y="4489"/>
                    <a:pt x="6013" y="4418"/>
                    <a:pt x="6013" y="4334"/>
                  </a:cubicBezTo>
                  <a:lnTo>
                    <a:pt x="6013" y="2929"/>
                  </a:lnTo>
                  <a:lnTo>
                    <a:pt x="7668" y="2929"/>
                  </a:lnTo>
                  <a:cubicBezTo>
                    <a:pt x="7763" y="2929"/>
                    <a:pt x="7834" y="2858"/>
                    <a:pt x="7834" y="2763"/>
                  </a:cubicBezTo>
                  <a:lnTo>
                    <a:pt x="7834" y="1072"/>
                  </a:lnTo>
                  <a:cubicBezTo>
                    <a:pt x="7846" y="488"/>
                    <a:pt x="7370" y="0"/>
                    <a:pt x="6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9" name="Google Shape;14649;p90"/>
            <p:cNvSpPr/>
            <p:nvPr/>
          </p:nvSpPr>
          <p:spPr>
            <a:xfrm>
              <a:off x="3641786" y="1594563"/>
              <a:ext cx="141659" cy="10273"/>
            </a:xfrm>
            <a:custGeom>
              <a:avLst/>
              <a:gdLst/>
              <a:ahLst/>
              <a:cxnLst/>
              <a:rect l="l" t="t" r="r" b="b"/>
              <a:pathLst>
                <a:path w="4454" h="323" extrusionOk="0">
                  <a:moveTo>
                    <a:pt x="167" y="1"/>
                  </a:moveTo>
                  <a:cubicBezTo>
                    <a:pt x="72" y="1"/>
                    <a:pt x="0" y="72"/>
                    <a:pt x="0" y="168"/>
                  </a:cubicBezTo>
                  <a:cubicBezTo>
                    <a:pt x="0" y="251"/>
                    <a:pt x="72" y="322"/>
                    <a:pt x="167" y="322"/>
                  </a:cubicBezTo>
                  <a:lnTo>
                    <a:pt x="4286" y="322"/>
                  </a:lnTo>
                  <a:cubicBezTo>
                    <a:pt x="4382" y="322"/>
                    <a:pt x="4453" y="251"/>
                    <a:pt x="4453" y="168"/>
                  </a:cubicBezTo>
                  <a:cubicBezTo>
                    <a:pt x="4453" y="72"/>
                    <a:pt x="4382" y="1"/>
                    <a:pt x="4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0" name="Google Shape;14650;p90"/>
            <p:cNvSpPr/>
            <p:nvPr/>
          </p:nvSpPr>
          <p:spPr>
            <a:xfrm>
              <a:off x="3641786" y="1638136"/>
              <a:ext cx="141659" cy="10241"/>
            </a:xfrm>
            <a:custGeom>
              <a:avLst/>
              <a:gdLst/>
              <a:ahLst/>
              <a:cxnLst/>
              <a:rect l="l" t="t" r="r" b="b"/>
              <a:pathLst>
                <a:path w="4454" h="322" extrusionOk="0">
                  <a:moveTo>
                    <a:pt x="167" y="0"/>
                  </a:moveTo>
                  <a:cubicBezTo>
                    <a:pt x="72" y="0"/>
                    <a:pt x="0" y="72"/>
                    <a:pt x="0" y="167"/>
                  </a:cubicBezTo>
                  <a:cubicBezTo>
                    <a:pt x="0" y="250"/>
                    <a:pt x="72" y="322"/>
                    <a:pt x="167" y="322"/>
                  </a:cubicBezTo>
                  <a:lnTo>
                    <a:pt x="4286" y="322"/>
                  </a:lnTo>
                  <a:cubicBezTo>
                    <a:pt x="4382" y="322"/>
                    <a:pt x="4453" y="250"/>
                    <a:pt x="4453" y="167"/>
                  </a:cubicBezTo>
                  <a:cubicBezTo>
                    <a:pt x="4453" y="72"/>
                    <a:pt x="4382" y="0"/>
                    <a:pt x="4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1" name="Google Shape;14651;p90"/>
            <p:cNvSpPr/>
            <p:nvPr/>
          </p:nvSpPr>
          <p:spPr>
            <a:xfrm>
              <a:off x="3641786" y="1682059"/>
              <a:ext cx="141659" cy="10623"/>
            </a:xfrm>
            <a:custGeom>
              <a:avLst/>
              <a:gdLst/>
              <a:ahLst/>
              <a:cxnLst/>
              <a:rect l="l" t="t" r="r" b="b"/>
              <a:pathLst>
                <a:path w="4454" h="334" extrusionOk="0">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2" name="Google Shape;14652;p90"/>
            <p:cNvSpPr/>
            <p:nvPr/>
          </p:nvSpPr>
          <p:spPr>
            <a:xfrm>
              <a:off x="3641786" y="1725600"/>
              <a:ext cx="141659" cy="10623"/>
            </a:xfrm>
            <a:custGeom>
              <a:avLst/>
              <a:gdLst/>
              <a:ahLst/>
              <a:cxnLst/>
              <a:rect l="l" t="t" r="r" b="b"/>
              <a:pathLst>
                <a:path w="4454" h="334" extrusionOk="0">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53" name="Google Shape;14653;p90"/>
          <p:cNvGrpSpPr/>
          <p:nvPr/>
        </p:nvGrpSpPr>
        <p:grpSpPr>
          <a:xfrm>
            <a:off x="1309875" y="1324462"/>
            <a:ext cx="359015" cy="358633"/>
            <a:chOff x="1309875" y="1499912"/>
            <a:chExt cx="359015" cy="358633"/>
          </a:xfrm>
        </p:grpSpPr>
        <p:sp>
          <p:nvSpPr>
            <p:cNvPr id="14654" name="Google Shape;14654;p90"/>
            <p:cNvSpPr/>
            <p:nvPr/>
          </p:nvSpPr>
          <p:spPr>
            <a:xfrm>
              <a:off x="1309875" y="1499912"/>
              <a:ext cx="133708" cy="204665"/>
            </a:xfrm>
            <a:custGeom>
              <a:avLst/>
              <a:gdLst/>
              <a:ahLst/>
              <a:cxnLst/>
              <a:rect l="l" t="t" r="r" b="b"/>
              <a:pathLst>
                <a:path w="4204" h="6435" extrusionOk="0">
                  <a:moveTo>
                    <a:pt x="1310" y="0"/>
                  </a:moveTo>
                  <a:cubicBezTo>
                    <a:pt x="608" y="0"/>
                    <a:pt x="24" y="560"/>
                    <a:pt x="24" y="1274"/>
                  </a:cubicBezTo>
                  <a:cubicBezTo>
                    <a:pt x="36" y="6323"/>
                    <a:pt x="0" y="6037"/>
                    <a:pt x="72" y="6311"/>
                  </a:cubicBezTo>
                  <a:cubicBezTo>
                    <a:pt x="82" y="6381"/>
                    <a:pt x="152" y="6435"/>
                    <a:pt x="231" y="6435"/>
                  </a:cubicBezTo>
                  <a:cubicBezTo>
                    <a:pt x="246" y="6435"/>
                    <a:pt x="260" y="6433"/>
                    <a:pt x="274" y="6430"/>
                  </a:cubicBezTo>
                  <a:cubicBezTo>
                    <a:pt x="370" y="6394"/>
                    <a:pt x="429" y="6311"/>
                    <a:pt x="393" y="6215"/>
                  </a:cubicBezTo>
                  <a:cubicBezTo>
                    <a:pt x="358" y="6013"/>
                    <a:pt x="381" y="6180"/>
                    <a:pt x="370" y="1262"/>
                  </a:cubicBezTo>
                  <a:cubicBezTo>
                    <a:pt x="370" y="739"/>
                    <a:pt x="786" y="322"/>
                    <a:pt x="1310" y="322"/>
                  </a:cubicBezTo>
                  <a:lnTo>
                    <a:pt x="4049" y="322"/>
                  </a:lnTo>
                  <a:cubicBezTo>
                    <a:pt x="4132" y="322"/>
                    <a:pt x="4203" y="250"/>
                    <a:pt x="4203" y="167"/>
                  </a:cubicBezTo>
                  <a:cubicBezTo>
                    <a:pt x="4203" y="72"/>
                    <a:pt x="4132" y="0"/>
                    <a:pt x="4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5" name="Google Shape;14655;p90"/>
            <p:cNvSpPr/>
            <p:nvPr/>
          </p:nvSpPr>
          <p:spPr>
            <a:xfrm>
              <a:off x="1454524" y="1499912"/>
              <a:ext cx="213602" cy="123467"/>
            </a:xfrm>
            <a:custGeom>
              <a:avLst/>
              <a:gdLst/>
              <a:ahLst/>
              <a:cxnLst/>
              <a:rect l="l" t="t" r="r" b="b"/>
              <a:pathLst>
                <a:path w="6716" h="3882" extrusionOk="0">
                  <a:moveTo>
                    <a:pt x="167" y="0"/>
                  </a:moveTo>
                  <a:cubicBezTo>
                    <a:pt x="72" y="0"/>
                    <a:pt x="1" y="72"/>
                    <a:pt x="1" y="167"/>
                  </a:cubicBezTo>
                  <a:cubicBezTo>
                    <a:pt x="1" y="250"/>
                    <a:pt x="72" y="322"/>
                    <a:pt x="167" y="322"/>
                  </a:cubicBezTo>
                  <a:lnTo>
                    <a:pt x="5430" y="322"/>
                  </a:lnTo>
                  <a:cubicBezTo>
                    <a:pt x="5954" y="322"/>
                    <a:pt x="6371" y="739"/>
                    <a:pt x="6371" y="1262"/>
                  </a:cubicBezTo>
                  <a:lnTo>
                    <a:pt x="6371" y="3715"/>
                  </a:lnTo>
                  <a:cubicBezTo>
                    <a:pt x="6371" y="3810"/>
                    <a:pt x="6442" y="3882"/>
                    <a:pt x="6537" y="3882"/>
                  </a:cubicBezTo>
                  <a:cubicBezTo>
                    <a:pt x="6621" y="3882"/>
                    <a:pt x="6704" y="3810"/>
                    <a:pt x="6704" y="3715"/>
                  </a:cubicBezTo>
                  <a:lnTo>
                    <a:pt x="6704" y="1262"/>
                  </a:lnTo>
                  <a:cubicBezTo>
                    <a:pt x="6716" y="584"/>
                    <a:pt x="6144" y="0"/>
                    <a:pt x="5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6" name="Google Shape;14656;p90"/>
            <p:cNvSpPr/>
            <p:nvPr/>
          </p:nvSpPr>
          <p:spPr>
            <a:xfrm>
              <a:off x="1322756" y="1634701"/>
              <a:ext cx="346134" cy="223844"/>
            </a:xfrm>
            <a:custGeom>
              <a:avLst/>
              <a:gdLst/>
              <a:ahLst/>
              <a:cxnLst/>
              <a:rect l="l" t="t" r="r" b="b"/>
              <a:pathLst>
                <a:path w="10883" h="7038" extrusionOk="0">
                  <a:moveTo>
                    <a:pt x="5930" y="3037"/>
                  </a:moveTo>
                  <a:lnTo>
                    <a:pt x="5930" y="5656"/>
                  </a:lnTo>
                  <a:lnTo>
                    <a:pt x="4560" y="5656"/>
                  </a:lnTo>
                  <a:lnTo>
                    <a:pt x="4560" y="3037"/>
                  </a:lnTo>
                  <a:close/>
                  <a:moveTo>
                    <a:pt x="7370" y="5990"/>
                  </a:moveTo>
                  <a:cubicBezTo>
                    <a:pt x="7549" y="5990"/>
                    <a:pt x="7716" y="6133"/>
                    <a:pt x="7716" y="6323"/>
                  </a:cubicBezTo>
                  <a:lnTo>
                    <a:pt x="7716" y="6383"/>
                  </a:lnTo>
                  <a:cubicBezTo>
                    <a:pt x="7716" y="6561"/>
                    <a:pt x="7573" y="6728"/>
                    <a:pt x="7370" y="6728"/>
                  </a:cubicBezTo>
                  <a:lnTo>
                    <a:pt x="3120" y="6728"/>
                  </a:lnTo>
                  <a:cubicBezTo>
                    <a:pt x="2941" y="6728"/>
                    <a:pt x="2774" y="6585"/>
                    <a:pt x="2774" y="6383"/>
                  </a:cubicBezTo>
                  <a:lnTo>
                    <a:pt x="2774" y="6323"/>
                  </a:lnTo>
                  <a:cubicBezTo>
                    <a:pt x="2774" y="6145"/>
                    <a:pt x="2929" y="5990"/>
                    <a:pt x="3120" y="5990"/>
                  </a:cubicBezTo>
                  <a:close/>
                  <a:moveTo>
                    <a:pt x="10692" y="1"/>
                  </a:moveTo>
                  <a:cubicBezTo>
                    <a:pt x="10597" y="1"/>
                    <a:pt x="10525" y="72"/>
                    <a:pt x="10525" y="168"/>
                  </a:cubicBezTo>
                  <a:lnTo>
                    <a:pt x="10525" y="1763"/>
                  </a:lnTo>
                  <a:cubicBezTo>
                    <a:pt x="10525" y="2275"/>
                    <a:pt x="10109" y="2692"/>
                    <a:pt x="9585" y="2692"/>
                  </a:cubicBezTo>
                  <a:lnTo>
                    <a:pt x="917" y="2692"/>
                  </a:lnTo>
                  <a:cubicBezTo>
                    <a:pt x="691" y="2692"/>
                    <a:pt x="465" y="2608"/>
                    <a:pt x="298" y="2454"/>
                  </a:cubicBezTo>
                  <a:cubicBezTo>
                    <a:pt x="265" y="2426"/>
                    <a:pt x="225" y="2412"/>
                    <a:pt x="185" y="2412"/>
                  </a:cubicBezTo>
                  <a:cubicBezTo>
                    <a:pt x="138" y="2412"/>
                    <a:pt x="92" y="2432"/>
                    <a:pt x="60" y="2477"/>
                  </a:cubicBezTo>
                  <a:cubicBezTo>
                    <a:pt x="0" y="2549"/>
                    <a:pt x="0" y="2656"/>
                    <a:pt x="84" y="2716"/>
                  </a:cubicBezTo>
                  <a:cubicBezTo>
                    <a:pt x="322" y="2918"/>
                    <a:pt x="619" y="3025"/>
                    <a:pt x="917" y="3025"/>
                  </a:cubicBezTo>
                  <a:lnTo>
                    <a:pt x="4227" y="3025"/>
                  </a:lnTo>
                  <a:lnTo>
                    <a:pt x="4227" y="5644"/>
                  </a:lnTo>
                  <a:lnTo>
                    <a:pt x="3132" y="5644"/>
                  </a:lnTo>
                  <a:cubicBezTo>
                    <a:pt x="2763" y="5644"/>
                    <a:pt x="2465" y="5942"/>
                    <a:pt x="2465" y="6311"/>
                  </a:cubicBezTo>
                  <a:lnTo>
                    <a:pt x="2465" y="6371"/>
                  </a:lnTo>
                  <a:cubicBezTo>
                    <a:pt x="2465" y="6740"/>
                    <a:pt x="2763" y="7038"/>
                    <a:pt x="3132" y="7038"/>
                  </a:cubicBezTo>
                  <a:lnTo>
                    <a:pt x="7394" y="7038"/>
                  </a:lnTo>
                  <a:cubicBezTo>
                    <a:pt x="7763" y="7038"/>
                    <a:pt x="8061" y="6740"/>
                    <a:pt x="8061" y="6371"/>
                  </a:cubicBezTo>
                  <a:lnTo>
                    <a:pt x="8061" y="6311"/>
                  </a:lnTo>
                  <a:cubicBezTo>
                    <a:pt x="8061" y="5942"/>
                    <a:pt x="7763" y="5644"/>
                    <a:pt x="7394" y="5644"/>
                  </a:cubicBezTo>
                  <a:lnTo>
                    <a:pt x="6287" y="5644"/>
                  </a:lnTo>
                  <a:lnTo>
                    <a:pt x="6287" y="3037"/>
                  </a:lnTo>
                  <a:lnTo>
                    <a:pt x="9609" y="3037"/>
                  </a:lnTo>
                  <a:cubicBezTo>
                    <a:pt x="10311" y="3037"/>
                    <a:pt x="10883" y="2477"/>
                    <a:pt x="10883" y="1751"/>
                  </a:cubicBezTo>
                  <a:lnTo>
                    <a:pt x="10883" y="168"/>
                  </a:lnTo>
                  <a:cubicBezTo>
                    <a:pt x="10859" y="72"/>
                    <a:pt x="10787" y="1"/>
                    <a:pt x="10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7" name="Google Shape;14657;p90"/>
            <p:cNvSpPr/>
            <p:nvPr/>
          </p:nvSpPr>
          <p:spPr>
            <a:xfrm>
              <a:off x="1331852" y="1519217"/>
              <a:ext cx="191243" cy="140514"/>
            </a:xfrm>
            <a:custGeom>
              <a:avLst/>
              <a:gdLst/>
              <a:ahLst/>
              <a:cxnLst/>
              <a:rect l="l" t="t" r="r" b="b"/>
              <a:pathLst>
                <a:path w="6013" h="4418" extrusionOk="0">
                  <a:moveTo>
                    <a:pt x="869" y="1"/>
                  </a:moveTo>
                  <a:cubicBezTo>
                    <a:pt x="393" y="1"/>
                    <a:pt x="0" y="393"/>
                    <a:pt x="0" y="870"/>
                  </a:cubicBezTo>
                  <a:lnTo>
                    <a:pt x="0" y="4263"/>
                  </a:lnTo>
                  <a:cubicBezTo>
                    <a:pt x="0" y="4346"/>
                    <a:pt x="83" y="4418"/>
                    <a:pt x="167" y="4418"/>
                  </a:cubicBezTo>
                  <a:cubicBezTo>
                    <a:pt x="262" y="4418"/>
                    <a:pt x="333" y="4346"/>
                    <a:pt x="333" y="4263"/>
                  </a:cubicBezTo>
                  <a:lnTo>
                    <a:pt x="333" y="870"/>
                  </a:lnTo>
                  <a:cubicBezTo>
                    <a:pt x="333" y="572"/>
                    <a:pt x="572" y="334"/>
                    <a:pt x="869" y="334"/>
                  </a:cubicBezTo>
                  <a:lnTo>
                    <a:pt x="5834" y="334"/>
                  </a:lnTo>
                  <a:cubicBezTo>
                    <a:pt x="5929" y="334"/>
                    <a:pt x="6001" y="251"/>
                    <a:pt x="6001" y="167"/>
                  </a:cubicBezTo>
                  <a:cubicBezTo>
                    <a:pt x="6013" y="72"/>
                    <a:pt x="5929" y="1"/>
                    <a:pt x="5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8" name="Google Shape;14658;p90"/>
            <p:cNvSpPr/>
            <p:nvPr/>
          </p:nvSpPr>
          <p:spPr>
            <a:xfrm>
              <a:off x="1331852" y="1519217"/>
              <a:ext cx="315442" cy="190512"/>
            </a:xfrm>
            <a:custGeom>
              <a:avLst/>
              <a:gdLst/>
              <a:ahLst/>
              <a:cxnLst/>
              <a:rect l="l" t="t" r="r" b="b"/>
              <a:pathLst>
                <a:path w="9918" h="5990" extrusionOk="0">
                  <a:moveTo>
                    <a:pt x="6513" y="1"/>
                  </a:moveTo>
                  <a:cubicBezTo>
                    <a:pt x="6418" y="1"/>
                    <a:pt x="6346" y="72"/>
                    <a:pt x="6346" y="167"/>
                  </a:cubicBezTo>
                  <a:cubicBezTo>
                    <a:pt x="6346" y="251"/>
                    <a:pt x="6418" y="322"/>
                    <a:pt x="6513" y="322"/>
                  </a:cubicBezTo>
                  <a:lnTo>
                    <a:pt x="9049" y="322"/>
                  </a:lnTo>
                  <a:cubicBezTo>
                    <a:pt x="9346" y="322"/>
                    <a:pt x="9585" y="560"/>
                    <a:pt x="9585" y="870"/>
                  </a:cubicBezTo>
                  <a:lnTo>
                    <a:pt x="9585" y="5120"/>
                  </a:lnTo>
                  <a:cubicBezTo>
                    <a:pt x="9585" y="5418"/>
                    <a:pt x="9346" y="5656"/>
                    <a:pt x="9049" y="5656"/>
                  </a:cubicBezTo>
                  <a:lnTo>
                    <a:pt x="869" y="5656"/>
                  </a:lnTo>
                  <a:cubicBezTo>
                    <a:pt x="572" y="5656"/>
                    <a:pt x="333" y="5418"/>
                    <a:pt x="333" y="5120"/>
                  </a:cubicBezTo>
                  <a:lnTo>
                    <a:pt x="333" y="4930"/>
                  </a:lnTo>
                  <a:cubicBezTo>
                    <a:pt x="333" y="4834"/>
                    <a:pt x="262" y="4763"/>
                    <a:pt x="167" y="4763"/>
                  </a:cubicBezTo>
                  <a:cubicBezTo>
                    <a:pt x="71" y="4763"/>
                    <a:pt x="0" y="4834"/>
                    <a:pt x="0" y="4930"/>
                  </a:cubicBezTo>
                  <a:lnTo>
                    <a:pt x="0" y="5120"/>
                  </a:lnTo>
                  <a:cubicBezTo>
                    <a:pt x="0" y="5596"/>
                    <a:pt x="393" y="5989"/>
                    <a:pt x="869" y="5989"/>
                  </a:cubicBezTo>
                  <a:lnTo>
                    <a:pt x="9049" y="5989"/>
                  </a:lnTo>
                  <a:cubicBezTo>
                    <a:pt x="9525" y="5989"/>
                    <a:pt x="9918" y="5596"/>
                    <a:pt x="9918" y="5120"/>
                  </a:cubicBezTo>
                  <a:lnTo>
                    <a:pt x="9918" y="870"/>
                  </a:lnTo>
                  <a:cubicBezTo>
                    <a:pt x="9918" y="393"/>
                    <a:pt x="9525" y="1"/>
                    <a:pt x="90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9" name="Google Shape;14659;p90"/>
            <p:cNvSpPr/>
            <p:nvPr/>
          </p:nvSpPr>
          <p:spPr>
            <a:xfrm>
              <a:off x="1587056" y="1669178"/>
              <a:ext cx="32" cy="32"/>
            </a:xfrm>
            <a:custGeom>
              <a:avLst/>
              <a:gdLst/>
              <a:ahLst/>
              <a:cxnLst/>
              <a:rect l="l" t="t" r="r" b="b"/>
              <a:pathLst>
                <a:path w="1" h="1" extrusionOk="0">
                  <a:moveTo>
                    <a:pt x="1" y="0"/>
                  </a:moveTo>
                  <a:lnTo>
                    <a:pt x="1" y="0"/>
                  </a:lnTo>
                  <a:lnTo>
                    <a:pt x="1" y="0"/>
                  </a:ln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0" name="Google Shape;14660;p90"/>
            <p:cNvSpPr/>
            <p:nvPr/>
          </p:nvSpPr>
          <p:spPr>
            <a:xfrm>
              <a:off x="1471190" y="1538523"/>
              <a:ext cx="160965" cy="141278"/>
            </a:xfrm>
            <a:custGeom>
              <a:avLst/>
              <a:gdLst/>
              <a:ahLst/>
              <a:cxnLst/>
              <a:rect l="l" t="t" r="r" b="b"/>
              <a:pathLst>
                <a:path w="5061" h="4442" extrusionOk="0">
                  <a:moveTo>
                    <a:pt x="2489" y="346"/>
                  </a:moveTo>
                  <a:lnTo>
                    <a:pt x="1536" y="1096"/>
                  </a:lnTo>
                  <a:lnTo>
                    <a:pt x="548" y="346"/>
                  </a:lnTo>
                  <a:close/>
                  <a:moveTo>
                    <a:pt x="322" y="596"/>
                  </a:moveTo>
                  <a:lnTo>
                    <a:pt x="1251" y="1299"/>
                  </a:lnTo>
                  <a:lnTo>
                    <a:pt x="322" y="2013"/>
                  </a:lnTo>
                  <a:lnTo>
                    <a:pt x="322" y="596"/>
                  </a:lnTo>
                  <a:close/>
                  <a:moveTo>
                    <a:pt x="2739" y="584"/>
                  </a:moveTo>
                  <a:lnTo>
                    <a:pt x="2739" y="2013"/>
                  </a:lnTo>
                  <a:lnTo>
                    <a:pt x="1810" y="1299"/>
                  </a:lnTo>
                  <a:lnTo>
                    <a:pt x="2739" y="584"/>
                  </a:lnTo>
                  <a:close/>
                  <a:moveTo>
                    <a:pt x="1536" y="1501"/>
                  </a:moveTo>
                  <a:lnTo>
                    <a:pt x="2525" y="2263"/>
                  </a:lnTo>
                  <a:lnTo>
                    <a:pt x="548" y="2263"/>
                  </a:lnTo>
                  <a:lnTo>
                    <a:pt x="1536" y="1501"/>
                  </a:lnTo>
                  <a:close/>
                  <a:moveTo>
                    <a:pt x="3239" y="2680"/>
                  </a:moveTo>
                  <a:lnTo>
                    <a:pt x="3239" y="2680"/>
                  </a:lnTo>
                  <a:cubicBezTo>
                    <a:pt x="3261" y="2702"/>
                    <a:pt x="4644" y="3120"/>
                    <a:pt x="4644" y="3120"/>
                  </a:cubicBezTo>
                  <a:cubicBezTo>
                    <a:pt x="4639" y="3122"/>
                    <a:pt x="4637" y="3122"/>
                    <a:pt x="4636" y="3122"/>
                  </a:cubicBezTo>
                  <a:cubicBezTo>
                    <a:pt x="4636" y="3122"/>
                    <a:pt x="4642" y="3120"/>
                    <a:pt x="4640" y="3120"/>
                  </a:cubicBezTo>
                  <a:cubicBezTo>
                    <a:pt x="4636" y="3120"/>
                    <a:pt x="4565" y="3136"/>
                    <a:pt x="4049" y="3263"/>
                  </a:cubicBezTo>
                  <a:cubicBezTo>
                    <a:pt x="3930" y="3287"/>
                    <a:pt x="3834" y="3382"/>
                    <a:pt x="3811" y="3501"/>
                  </a:cubicBezTo>
                  <a:cubicBezTo>
                    <a:pt x="3686" y="3957"/>
                    <a:pt x="3662" y="4068"/>
                    <a:pt x="3659" y="4091"/>
                  </a:cubicBezTo>
                  <a:lnTo>
                    <a:pt x="3659" y="4091"/>
                  </a:lnTo>
                  <a:cubicBezTo>
                    <a:pt x="3658" y="4092"/>
                    <a:pt x="3657" y="4094"/>
                    <a:pt x="3656" y="4097"/>
                  </a:cubicBezTo>
                  <a:cubicBezTo>
                    <a:pt x="3656" y="4085"/>
                    <a:pt x="3620" y="3954"/>
                    <a:pt x="3239" y="2680"/>
                  </a:cubicBezTo>
                  <a:close/>
                  <a:moveTo>
                    <a:pt x="322" y="1"/>
                  </a:moveTo>
                  <a:cubicBezTo>
                    <a:pt x="143" y="1"/>
                    <a:pt x="1" y="156"/>
                    <a:pt x="1" y="334"/>
                  </a:cubicBezTo>
                  <a:lnTo>
                    <a:pt x="1" y="2263"/>
                  </a:lnTo>
                  <a:cubicBezTo>
                    <a:pt x="1" y="2442"/>
                    <a:pt x="143" y="2596"/>
                    <a:pt x="322" y="2596"/>
                  </a:cubicBezTo>
                  <a:lnTo>
                    <a:pt x="2739" y="2596"/>
                  </a:lnTo>
                  <a:cubicBezTo>
                    <a:pt x="2810" y="2596"/>
                    <a:pt x="2882" y="2561"/>
                    <a:pt x="2941" y="2513"/>
                  </a:cubicBezTo>
                  <a:lnTo>
                    <a:pt x="2941" y="2513"/>
                  </a:lnTo>
                  <a:cubicBezTo>
                    <a:pt x="2894" y="2596"/>
                    <a:pt x="2882" y="2692"/>
                    <a:pt x="2918" y="2787"/>
                  </a:cubicBezTo>
                  <a:lnTo>
                    <a:pt x="3334" y="4204"/>
                  </a:lnTo>
                  <a:cubicBezTo>
                    <a:pt x="3375" y="4362"/>
                    <a:pt x="3511" y="4442"/>
                    <a:pt x="3650" y="4442"/>
                  </a:cubicBezTo>
                  <a:cubicBezTo>
                    <a:pt x="3793" y="4442"/>
                    <a:pt x="3941" y="4356"/>
                    <a:pt x="3989" y="4180"/>
                  </a:cubicBezTo>
                  <a:lnTo>
                    <a:pt x="4132" y="3585"/>
                  </a:lnTo>
                  <a:lnTo>
                    <a:pt x="4727" y="3442"/>
                  </a:lnTo>
                  <a:cubicBezTo>
                    <a:pt x="5061" y="3358"/>
                    <a:pt x="5061" y="2894"/>
                    <a:pt x="4727" y="2787"/>
                  </a:cubicBezTo>
                  <a:lnTo>
                    <a:pt x="3322" y="2370"/>
                  </a:lnTo>
                  <a:cubicBezTo>
                    <a:pt x="3290" y="2363"/>
                    <a:pt x="3256" y="2359"/>
                    <a:pt x="3223" y="2359"/>
                  </a:cubicBezTo>
                  <a:cubicBezTo>
                    <a:pt x="3147" y="2359"/>
                    <a:pt x="3075" y="2380"/>
                    <a:pt x="3025" y="2430"/>
                  </a:cubicBezTo>
                  <a:cubicBezTo>
                    <a:pt x="3096" y="2299"/>
                    <a:pt x="3049" y="2334"/>
                    <a:pt x="3060" y="334"/>
                  </a:cubicBezTo>
                  <a:cubicBezTo>
                    <a:pt x="3060" y="287"/>
                    <a:pt x="3060" y="251"/>
                    <a:pt x="3049" y="215"/>
                  </a:cubicBezTo>
                  <a:cubicBezTo>
                    <a:pt x="3049" y="179"/>
                    <a:pt x="3037" y="156"/>
                    <a:pt x="3025" y="132"/>
                  </a:cubicBezTo>
                  <a:cubicBezTo>
                    <a:pt x="3001" y="120"/>
                    <a:pt x="2989" y="108"/>
                    <a:pt x="2977" y="108"/>
                  </a:cubicBezTo>
                  <a:cubicBezTo>
                    <a:pt x="2918" y="48"/>
                    <a:pt x="2822" y="1"/>
                    <a:pt x="2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1" name="Google Shape;14661;p90"/>
            <p:cNvSpPr/>
            <p:nvPr/>
          </p:nvSpPr>
          <p:spPr>
            <a:xfrm>
              <a:off x="1354943" y="1540049"/>
              <a:ext cx="124230" cy="148847"/>
            </a:xfrm>
            <a:custGeom>
              <a:avLst/>
              <a:gdLst/>
              <a:ahLst/>
              <a:cxnLst/>
              <a:rect l="l" t="t" r="r" b="b"/>
              <a:pathLst>
                <a:path w="3906" h="4680" extrusionOk="0">
                  <a:moveTo>
                    <a:pt x="1834" y="0"/>
                  </a:moveTo>
                  <a:cubicBezTo>
                    <a:pt x="1489" y="0"/>
                    <a:pt x="1179" y="227"/>
                    <a:pt x="1072" y="548"/>
                  </a:cubicBezTo>
                  <a:cubicBezTo>
                    <a:pt x="0" y="3929"/>
                    <a:pt x="24" y="3751"/>
                    <a:pt x="24" y="3941"/>
                  </a:cubicBezTo>
                  <a:cubicBezTo>
                    <a:pt x="24" y="4346"/>
                    <a:pt x="346" y="4680"/>
                    <a:pt x="750" y="4680"/>
                  </a:cubicBezTo>
                  <a:cubicBezTo>
                    <a:pt x="1060" y="4680"/>
                    <a:pt x="1346" y="4477"/>
                    <a:pt x="1429" y="4168"/>
                  </a:cubicBezTo>
                  <a:lnTo>
                    <a:pt x="1524" y="3882"/>
                  </a:lnTo>
                  <a:cubicBezTo>
                    <a:pt x="1572" y="3739"/>
                    <a:pt x="1703" y="3644"/>
                    <a:pt x="1846" y="3644"/>
                  </a:cubicBezTo>
                  <a:lnTo>
                    <a:pt x="2024" y="3644"/>
                  </a:lnTo>
                  <a:cubicBezTo>
                    <a:pt x="2179" y="3644"/>
                    <a:pt x="2310" y="3739"/>
                    <a:pt x="2358" y="3882"/>
                  </a:cubicBezTo>
                  <a:lnTo>
                    <a:pt x="2441" y="4168"/>
                  </a:lnTo>
                  <a:cubicBezTo>
                    <a:pt x="2548" y="4465"/>
                    <a:pt x="2822" y="4680"/>
                    <a:pt x="3132" y="4680"/>
                  </a:cubicBezTo>
                  <a:cubicBezTo>
                    <a:pt x="3536" y="4680"/>
                    <a:pt x="3858" y="4346"/>
                    <a:pt x="3858" y="3941"/>
                  </a:cubicBezTo>
                  <a:cubicBezTo>
                    <a:pt x="3906" y="3751"/>
                    <a:pt x="3858" y="3739"/>
                    <a:pt x="3489" y="2501"/>
                  </a:cubicBezTo>
                  <a:cubicBezTo>
                    <a:pt x="3470" y="2424"/>
                    <a:pt x="3405" y="2386"/>
                    <a:pt x="3337" y="2386"/>
                  </a:cubicBezTo>
                  <a:cubicBezTo>
                    <a:pt x="3320" y="2386"/>
                    <a:pt x="3303" y="2389"/>
                    <a:pt x="3286" y="2394"/>
                  </a:cubicBezTo>
                  <a:cubicBezTo>
                    <a:pt x="3191" y="2429"/>
                    <a:pt x="3144" y="2513"/>
                    <a:pt x="3179" y="2608"/>
                  </a:cubicBezTo>
                  <a:cubicBezTo>
                    <a:pt x="3584" y="3882"/>
                    <a:pt x="3596" y="3834"/>
                    <a:pt x="3596" y="3941"/>
                  </a:cubicBezTo>
                  <a:cubicBezTo>
                    <a:pt x="3596" y="4168"/>
                    <a:pt x="3417" y="4334"/>
                    <a:pt x="3203" y="4334"/>
                  </a:cubicBezTo>
                  <a:cubicBezTo>
                    <a:pt x="3048" y="4334"/>
                    <a:pt x="2894" y="4227"/>
                    <a:pt x="2834" y="4060"/>
                  </a:cubicBezTo>
                  <a:lnTo>
                    <a:pt x="2751" y="3787"/>
                  </a:lnTo>
                  <a:cubicBezTo>
                    <a:pt x="2655" y="3501"/>
                    <a:pt x="2393" y="3310"/>
                    <a:pt x="2096" y="3310"/>
                  </a:cubicBezTo>
                  <a:lnTo>
                    <a:pt x="1882" y="3310"/>
                  </a:lnTo>
                  <a:cubicBezTo>
                    <a:pt x="1584" y="3310"/>
                    <a:pt x="1334" y="3501"/>
                    <a:pt x="1227" y="3787"/>
                  </a:cubicBezTo>
                  <a:lnTo>
                    <a:pt x="1143" y="4084"/>
                  </a:lnTo>
                  <a:cubicBezTo>
                    <a:pt x="1084" y="4239"/>
                    <a:pt x="929" y="4346"/>
                    <a:pt x="762" y="4346"/>
                  </a:cubicBezTo>
                  <a:cubicBezTo>
                    <a:pt x="500" y="4346"/>
                    <a:pt x="298" y="4096"/>
                    <a:pt x="393" y="3822"/>
                  </a:cubicBezTo>
                  <a:lnTo>
                    <a:pt x="1417" y="655"/>
                  </a:lnTo>
                  <a:cubicBezTo>
                    <a:pt x="1477" y="465"/>
                    <a:pt x="1655" y="346"/>
                    <a:pt x="1846" y="346"/>
                  </a:cubicBezTo>
                  <a:lnTo>
                    <a:pt x="2084" y="346"/>
                  </a:lnTo>
                  <a:cubicBezTo>
                    <a:pt x="2286" y="346"/>
                    <a:pt x="2465" y="477"/>
                    <a:pt x="2524" y="655"/>
                  </a:cubicBezTo>
                  <a:lnTo>
                    <a:pt x="2941" y="1965"/>
                  </a:lnTo>
                  <a:cubicBezTo>
                    <a:pt x="2960" y="2041"/>
                    <a:pt x="3025" y="2079"/>
                    <a:pt x="3093" y="2079"/>
                  </a:cubicBezTo>
                  <a:cubicBezTo>
                    <a:pt x="3110" y="2079"/>
                    <a:pt x="3127" y="2077"/>
                    <a:pt x="3144" y="2072"/>
                  </a:cubicBezTo>
                  <a:cubicBezTo>
                    <a:pt x="3239" y="2036"/>
                    <a:pt x="3275" y="1953"/>
                    <a:pt x="3251" y="1858"/>
                  </a:cubicBezTo>
                  <a:lnTo>
                    <a:pt x="2834" y="548"/>
                  </a:lnTo>
                  <a:cubicBezTo>
                    <a:pt x="2727" y="227"/>
                    <a:pt x="2417"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2" name="Google Shape;14662;p90"/>
            <p:cNvSpPr/>
            <p:nvPr/>
          </p:nvSpPr>
          <p:spPr>
            <a:xfrm>
              <a:off x="1399629" y="1581714"/>
              <a:ext cx="37148" cy="52669"/>
            </a:xfrm>
            <a:custGeom>
              <a:avLst/>
              <a:gdLst/>
              <a:ahLst/>
              <a:cxnLst/>
              <a:rect l="l" t="t" r="r" b="b"/>
              <a:pathLst>
                <a:path w="1168" h="1656" extrusionOk="0">
                  <a:moveTo>
                    <a:pt x="596" y="738"/>
                  </a:moveTo>
                  <a:lnTo>
                    <a:pt x="774" y="1310"/>
                  </a:lnTo>
                  <a:lnTo>
                    <a:pt x="417" y="1310"/>
                  </a:lnTo>
                  <a:lnTo>
                    <a:pt x="596" y="738"/>
                  </a:lnTo>
                  <a:close/>
                  <a:moveTo>
                    <a:pt x="584" y="0"/>
                  </a:moveTo>
                  <a:cubicBezTo>
                    <a:pt x="512" y="0"/>
                    <a:pt x="453" y="48"/>
                    <a:pt x="417" y="119"/>
                  </a:cubicBezTo>
                  <a:lnTo>
                    <a:pt x="36" y="1429"/>
                  </a:lnTo>
                  <a:cubicBezTo>
                    <a:pt x="0" y="1536"/>
                    <a:pt x="72" y="1655"/>
                    <a:pt x="191" y="1655"/>
                  </a:cubicBezTo>
                  <a:lnTo>
                    <a:pt x="1000" y="1655"/>
                  </a:lnTo>
                  <a:cubicBezTo>
                    <a:pt x="1060" y="1655"/>
                    <a:pt x="1108" y="1619"/>
                    <a:pt x="1131" y="1584"/>
                  </a:cubicBezTo>
                  <a:cubicBezTo>
                    <a:pt x="1167" y="1536"/>
                    <a:pt x="1167" y="1488"/>
                    <a:pt x="1143" y="1429"/>
                  </a:cubicBezTo>
                  <a:lnTo>
                    <a:pt x="750" y="119"/>
                  </a:lnTo>
                  <a:cubicBezTo>
                    <a:pt x="727" y="48"/>
                    <a:pt x="655"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63" name="Google Shape;14663;p90"/>
          <p:cNvGrpSpPr/>
          <p:nvPr/>
        </p:nvGrpSpPr>
        <p:grpSpPr>
          <a:xfrm>
            <a:off x="2219466" y="1324843"/>
            <a:ext cx="330613" cy="359015"/>
            <a:chOff x="2219466" y="1500293"/>
            <a:chExt cx="330613" cy="359015"/>
          </a:xfrm>
        </p:grpSpPr>
        <p:sp>
          <p:nvSpPr>
            <p:cNvPr id="14664" name="Google Shape;14664;p90"/>
            <p:cNvSpPr/>
            <p:nvPr/>
          </p:nvSpPr>
          <p:spPr>
            <a:xfrm>
              <a:off x="2353906" y="1635560"/>
              <a:ext cx="65518" cy="82121"/>
            </a:xfrm>
            <a:custGeom>
              <a:avLst/>
              <a:gdLst/>
              <a:ahLst/>
              <a:cxnLst/>
              <a:rect l="l" t="t" r="r" b="b"/>
              <a:pathLst>
                <a:path w="2060" h="2582" extrusionOk="0">
                  <a:moveTo>
                    <a:pt x="994" y="319"/>
                  </a:moveTo>
                  <a:cubicBezTo>
                    <a:pt x="1051" y="319"/>
                    <a:pt x="1107" y="355"/>
                    <a:pt x="1131" y="426"/>
                  </a:cubicBezTo>
                  <a:lnTo>
                    <a:pt x="1631" y="2093"/>
                  </a:lnTo>
                  <a:cubicBezTo>
                    <a:pt x="1667" y="2165"/>
                    <a:pt x="1607" y="2236"/>
                    <a:pt x="1536" y="2236"/>
                  </a:cubicBezTo>
                  <a:lnTo>
                    <a:pt x="476" y="2236"/>
                  </a:lnTo>
                  <a:cubicBezTo>
                    <a:pt x="405" y="2236"/>
                    <a:pt x="345" y="2165"/>
                    <a:pt x="357" y="2093"/>
                  </a:cubicBezTo>
                  <a:lnTo>
                    <a:pt x="857" y="426"/>
                  </a:lnTo>
                  <a:cubicBezTo>
                    <a:pt x="881" y="355"/>
                    <a:pt x="938" y="319"/>
                    <a:pt x="994" y="319"/>
                  </a:cubicBezTo>
                  <a:close/>
                  <a:moveTo>
                    <a:pt x="1006" y="1"/>
                  </a:moveTo>
                  <a:cubicBezTo>
                    <a:pt x="813" y="1"/>
                    <a:pt x="619" y="111"/>
                    <a:pt x="548" y="331"/>
                  </a:cubicBezTo>
                  <a:lnTo>
                    <a:pt x="48" y="1998"/>
                  </a:lnTo>
                  <a:cubicBezTo>
                    <a:pt x="0" y="2129"/>
                    <a:pt x="36" y="2284"/>
                    <a:pt x="119" y="2403"/>
                  </a:cubicBezTo>
                  <a:cubicBezTo>
                    <a:pt x="214" y="2522"/>
                    <a:pt x="345" y="2581"/>
                    <a:pt x="476" y="2581"/>
                  </a:cubicBezTo>
                  <a:lnTo>
                    <a:pt x="1536" y="2581"/>
                  </a:lnTo>
                  <a:cubicBezTo>
                    <a:pt x="1845" y="2581"/>
                    <a:pt x="2060" y="2284"/>
                    <a:pt x="1965" y="1998"/>
                  </a:cubicBezTo>
                  <a:lnTo>
                    <a:pt x="1464" y="331"/>
                  </a:lnTo>
                  <a:cubicBezTo>
                    <a:pt x="1393" y="111"/>
                    <a:pt x="1200" y="1"/>
                    <a:pt x="10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5" name="Google Shape;14665;p90"/>
            <p:cNvSpPr/>
            <p:nvPr/>
          </p:nvSpPr>
          <p:spPr>
            <a:xfrm>
              <a:off x="2219466" y="1500293"/>
              <a:ext cx="330613" cy="359015"/>
            </a:xfrm>
            <a:custGeom>
              <a:avLst/>
              <a:gdLst/>
              <a:ahLst/>
              <a:cxnLst/>
              <a:rect l="l" t="t" r="r" b="b"/>
              <a:pathLst>
                <a:path w="10395" h="11288" extrusionOk="0">
                  <a:moveTo>
                    <a:pt x="1048" y="322"/>
                  </a:moveTo>
                  <a:lnTo>
                    <a:pt x="1048" y="1048"/>
                  </a:lnTo>
                  <a:lnTo>
                    <a:pt x="334" y="1048"/>
                  </a:lnTo>
                  <a:lnTo>
                    <a:pt x="334" y="322"/>
                  </a:lnTo>
                  <a:close/>
                  <a:moveTo>
                    <a:pt x="5549" y="334"/>
                  </a:moveTo>
                  <a:lnTo>
                    <a:pt x="5549" y="1048"/>
                  </a:lnTo>
                  <a:lnTo>
                    <a:pt x="4834" y="1048"/>
                  </a:lnTo>
                  <a:lnTo>
                    <a:pt x="4834" y="334"/>
                  </a:lnTo>
                  <a:close/>
                  <a:moveTo>
                    <a:pt x="10049" y="322"/>
                  </a:moveTo>
                  <a:lnTo>
                    <a:pt x="10049" y="1048"/>
                  </a:lnTo>
                  <a:lnTo>
                    <a:pt x="9335" y="1048"/>
                  </a:lnTo>
                  <a:lnTo>
                    <a:pt x="9335" y="322"/>
                  </a:lnTo>
                  <a:close/>
                  <a:moveTo>
                    <a:pt x="10061" y="5287"/>
                  </a:moveTo>
                  <a:lnTo>
                    <a:pt x="10061" y="6001"/>
                  </a:lnTo>
                  <a:lnTo>
                    <a:pt x="9347" y="6001"/>
                  </a:lnTo>
                  <a:lnTo>
                    <a:pt x="9347" y="5287"/>
                  </a:lnTo>
                  <a:close/>
                  <a:moveTo>
                    <a:pt x="1048" y="5299"/>
                  </a:moveTo>
                  <a:lnTo>
                    <a:pt x="1048" y="6013"/>
                  </a:lnTo>
                  <a:lnTo>
                    <a:pt x="334" y="6013"/>
                  </a:lnTo>
                  <a:lnTo>
                    <a:pt x="334" y="5299"/>
                  </a:lnTo>
                  <a:close/>
                  <a:moveTo>
                    <a:pt x="1381" y="10287"/>
                  </a:moveTo>
                  <a:lnTo>
                    <a:pt x="1524" y="10418"/>
                  </a:lnTo>
                  <a:lnTo>
                    <a:pt x="1381" y="10418"/>
                  </a:lnTo>
                  <a:lnTo>
                    <a:pt x="1381" y="10287"/>
                  </a:lnTo>
                  <a:close/>
                  <a:moveTo>
                    <a:pt x="9001" y="10287"/>
                  </a:moveTo>
                  <a:lnTo>
                    <a:pt x="9001" y="10418"/>
                  </a:lnTo>
                  <a:lnTo>
                    <a:pt x="8870" y="10418"/>
                  </a:lnTo>
                  <a:lnTo>
                    <a:pt x="9001" y="10287"/>
                  </a:lnTo>
                  <a:close/>
                  <a:moveTo>
                    <a:pt x="9025" y="857"/>
                  </a:moveTo>
                  <a:lnTo>
                    <a:pt x="9025" y="1215"/>
                  </a:lnTo>
                  <a:cubicBezTo>
                    <a:pt x="9025" y="1310"/>
                    <a:pt x="9097" y="1381"/>
                    <a:pt x="9180" y="1381"/>
                  </a:cubicBezTo>
                  <a:lnTo>
                    <a:pt x="9537" y="1381"/>
                  </a:lnTo>
                  <a:lnTo>
                    <a:pt x="9537" y="4953"/>
                  </a:lnTo>
                  <a:lnTo>
                    <a:pt x="9180" y="4953"/>
                  </a:lnTo>
                  <a:cubicBezTo>
                    <a:pt x="9097" y="4953"/>
                    <a:pt x="9025" y="5025"/>
                    <a:pt x="9025" y="5120"/>
                  </a:cubicBezTo>
                  <a:lnTo>
                    <a:pt x="9025" y="6180"/>
                  </a:lnTo>
                  <a:cubicBezTo>
                    <a:pt x="9025" y="6263"/>
                    <a:pt x="9097" y="6346"/>
                    <a:pt x="9180" y="6346"/>
                  </a:cubicBezTo>
                  <a:lnTo>
                    <a:pt x="9537" y="6346"/>
                  </a:lnTo>
                  <a:lnTo>
                    <a:pt x="9537" y="9894"/>
                  </a:lnTo>
                  <a:lnTo>
                    <a:pt x="9275" y="9894"/>
                  </a:lnTo>
                  <a:cubicBezTo>
                    <a:pt x="9406" y="9573"/>
                    <a:pt x="9442" y="9216"/>
                    <a:pt x="9323" y="8870"/>
                  </a:cubicBezTo>
                  <a:lnTo>
                    <a:pt x="7311" y="2632"/>
                  </a:lnTo>
                  <a:cubicBezTo>
                    <a:pt x="7283" y="2567"/>
                    <a:pt x="7227" y="2524"/>
                    <a:pt x="7160" y="2524"/>
                  </a:cubicBezTo>
                  <a:cubicBezTo>
                    <a:pt x="7139" y="2524"/>
                    <a:pt x="7118" y="2528"/>
                    <a:pt x="7096" y="2536"/>
                  </a:cubicBezTo>
                  <a:cubicBezTo>
                    <a:pt x="7013" y="2560"/>
                    <a:pt x="6965" y="2655"/>
                    <a:pt x="7001" y="2739"/>
                  </a:cubicBezTo>
                  <a:lnTo>
                    <a:pt x="9001" y="8978"/>
                  </a:lnTo>
                  <a:cubicBezTo>
                    <a:pt x="9263" y="9780"/>
                    <a:pt x="8624" y="10429"/>
                    <a:pt x="7936" y="10429"/>
                  </a:cubicBezTo>
                  <a:cubicBezTo>
                    <a:pt x="7685" y="10429"/>
                    <a:pt x="7427" y="10342"/>
                    <a:pt x="7204" y="10144"/>
                  </a:cubicBezTo>
                  <a:cubicBezTo>
                    <a:pt x="7171" y="10123"/>
                    <a:pt x="7132" y="10111"/>
                    <a:pt x="7093" y="10111"/>
                  </a:cubicBezTo>
                  <a:cubicBezTo>
                    <a:pt x="7045" y="10111"/>
                    <a:pt x="6998" y="10129"/>
                    <a:pt x="6965" y="10168"/>
                  </a:cubicBezTo>
                  <a:cubicBezTo>
                    <a:pt x="6906" y="10240"/>
                    <a:pt x="6906" y="10347"/>
                    <a:pt x="6977" y="10406"/>
                  </a:cubicBezTo>
                  <a:cubicBezTo>
                    <a:pt x="7001" y="10418"/>
                    <a:pt x="7013" y="10430"/>
                    <a:pt x="7025" y="10430"/>
                  </a:cubicBezTo>
                  <a:lnTo>
                    <a:pt x="5906" y="10430"/>
                  </a:lnTo>
                  <a:lnTo>
                    <a:pt x="5906" y="10073"/>
                  </a:lnTo>
                  <a:cubicBezTo>
                    <a:pt x="5906" y="9990"/>
                    <a:pt x="5834" y="9918"/>
                    <a:pt x="5751" y="9918"/>
                  </a:cubicBezTo>
                  <a:lnTo>
                    <a:pt x="4691" y="9918"/>
                  </a:lnTo>
                  <a:cubicBezTo>
                    <a:pt x="4596" y="9918"/>
                    <a:pt x="4525" y="9990"/>
                    <a:pt x="4525" y="10073"/>
                  </a:cubicBezTo>
                  <a:lnTo>
                    <a:pt x="4525" y="10430"/>
                  </a:lnTo>
                  <a:lnTo>
                    <a:pt x="3382" y="10430"/>
                  </a:lnTo>
                  <a:cubicBezTo>
                    <a:pt x="3834" y="10049"/>
                    <a:pt x="3858" y="9585"/>
                    <a:pt x="4037" y="9144"/>
                  </a:cubicBezTo>
                  <a:cubicBezTo>
                    <a:pt x="4167" y="8728"/>
                    <a:pt x="4548" y="8442"/>
                    <a:pt x="5001" y="8442"/>
                  </a:cubicBezTo>
                  <a:lnTo>
                    <a:pt x="5418" y="8442"/>
                  </a:lnTo>
                  <a:cubicBezTo>
                    <a:pt x="5846" y="8442"/>
                    <a:pt x="6239" y="8728"/>
                    <a:pt x="6382" y="9144"/>
                  </a:cubicBezTo>
                  <a:lnTo>
                    <a:pt x="6596" y="9775"/>
                  </a:lnTo>
                  <a:cubicBezTo>
                    <a:pt x="6615" y="9849"/>
                    <a:pt x="6676" y="9894"/>
                    <a:pt x="6742" y="9894"/>
                  </a:cubicBezTo>
                  <a:cubicBezTo>
                    <a:pt x="6761" y="9894"/>
                    <a:pt x="6780" y="9890"/>
                    <a:pt x="6799" y="9882"/>
                  </a:cubicBezTo>
                  <a:cubicBezTo>
                    <a:pt x="6894" y="9859"/>
                    <a:pt x="6930" y="9763"/>
                    <a:pt x="6906" y="9680"/>
                  </a:cubicBezTo>
                  <a:lnTo>
                    <a:pt x="6692" y="9037"/>
                  </a:lnTo>
                  <a:cubicBezTo>
                    <a:pt x="6513" y="8489"/>
                    <a:pt x="6001" y="8108"/>
                    <a:pt x="5418" y="8108"/>
                  </a:cubicBezTo>
                  <a:lnTo>
                    <a:pt x="5001" y="8108"/>
                  </a:lnTo>
                  <a:cubicBezTo>
                    <a:pt x="4418" y="8108"/>
                    <a:pt x="3894" y="8489"/>
                    <a:pt x="3715" y="9037"/>
                  </a:cubicBezTo>
                  <a:lnTo>
                    <a:pt x="3513" y="9680"/>
                  </a:lnTo>
                  <a:cubicBezTo>
                    <a:pt x="3358" y="10132"/>
                    <a:pt x="2929" y="10430"/>
                    <a:pt x="2453" y="10430"/>
                  </a:cubicBezTo>
                  <a:cubicBezTo>
                    <a:pt x="1846" y="10430"/>
                    <a:pt x="1334" y="9942"/>
                    <a:pt x="1334" y="9323"/>
                  </a:cubicBezTo>
                  <a:cubicBezTo>
                    <a:pt x="1334" y="9025"/>
                    <a:pt x="1429" y="8906"/>
                    <a:pt x="1751" y="7846"/>
                  </a:cubicBezTo>
                  <a:cubicBezTo>
                    <a:pt x="1786" y="7751"/>
                    <a:pt x="1739" y="7668"/>
                    <a:pt x="1655" y="7632"/>
                  </a:cubicBezTo>
                  <a:cubicBezTo>
                    <a:pt x="1639" y="7628"/>
                    <a:pt x="1622" y="7626"/>
                    <a:pt x="1607" y="7626"/>
                  </a:cubicBezTo>
                  <a:cubicBezTo>
                    <a:pt x="1532" y="7626"/>
                    <a:pt x="1470" y="7670"/>
                    <a:pt x="1441" y="7739"/>
                  </a:cubicBezTo>
                  <a:lnTo>
                    <a:pt x="1084" y="8870"/>
                  </a:lnTo>
                  <a:cubicBezTo>
                    <a:pt x="977" y="9216"/>
                    <a:pt x="1000" y="9573"/>
                    <a:pt x="1143" y="9894"/>
                  </a:cubicBezTo>
                  <a:lnTo>
                    <a:pt x="881" y="9894"/>
                  </a:lnTo>
                  <a:lnTo>
                    <a:pt x="881" y="6346"/>
                  </a:lnTo>
                  <a:lnTo>
                    <a:pt x="1239" y="6346"/>
                  </a:lnTo>
                  <a:cubicBezTo>
                    <a:pt x="1322" y="6346"/>
                    <a:pt x="1393" y="6263"/>
                    <a:pt x="1393" y="6180"/>
                  </a:cubicBezTo>
                  <a:lnTo>
                    <a:pt x="1393" y="5120"/>
                  </a:lnTo>
                  <a:cubicBezTo>
                    <a:pt x="1393" y="5037"/>
                    <a:pt x="1322" y="4953"/>
                    <a:pt x="1239" y="4953"/>
                  </a:cubicBezTo>
                  <a:lnTo>
                    <a:pt x="881" y="4953"/>
                  </a:lnTo>
                  <a:lnTo>
                    <a:pt x="881" y="1381"/>
                  </a:lnTo>
                  <a:lnTo>
                    <a:pt x="1239" y="1381"/>
                  </a:lnTo>
                  <a:cubicBezTo>
                    <a:pt x="1322" y="1381"/>
                    <a:pt x="1393" y="1310"/>
                    <a:pt x="1393" y="1227"/>
                  </a:cubicBezTo>
                  <a:lnTo>
                    <a:pt x="1393" y="869"/>
                  </a:lnTo>
                  <a:lnTo>
                    <a:pt x="3953" y="869"/>
                  </a:lnTo>
                  <a:cubicBezTo>
                    <a:pt x="3703" y="1060"/>
                    <a:pt x="3513" y="1322"/>
                    <a:pt x="3417" y="1643"/>
                  </a:cubicBezTo>
                  <a:lnTo>
                    <a:pt x="1643" y="7096"/>
                  </a:lnTo>
                  <a:cubicBezTo>
                    <a:pt x="1608" y="7204"/>
                    <a:pt x="1679" y="7323"/>
                    <a:pt x="1798" y="7323"/>
                  </a:cubicBezTo>
                  <a:cubicBezTo>
                    <a:pt x="1881" y="7323"/>
                    <a:pt x="1941" y="7275"/>
                    <a:pt x="1965" y="7204"/>
                  </a:cubicBezTo>
                  <a:lnTo>
                    <a:pt x="3739" y="1727"/>
                  </a:lnTo>
                  <a:cubicBezTo>
                    <a:pt x="3858" y="1334"/>
                    <a:pt x="4156" y="1036"/>
                    <a:pt x="4525" y="917"/>
                  </a:cubicBezTo>
                  <a:lnTo>
                    <a:pt x="4525" y="1215"/>
                  </a:lnTo>
                  <a:cubicBezTo>
                    <a:pt x="4525" y="1310"/>
                    <a:pt x="4596" y="1381"/>
                    <a:pt x="4691" y="1381"/>
                  </a:cubicBezTo>
                  <a:lnTo>
                    <a:pt x="5751" y="1381"/>
                  </a:lnTo>
                  <a:cubicBezTo>
                    <a:pt x="5834" y="1381"/>
                    <a:pt x="5906" y="1310"/>
                    <a:pt x="5906" y="1215"/>
                  </a:cubicBezTo>
                  <a:lnTo>
                    <a:pt x="5906" y="941"/>
                  </a:lnTo>
                  <a:cubicBezTo>
                    <a:pt x="6263" y="1072"/>
                    <a:pt x="6549" y="1358"/>
                    <a:pt x="6680" y="1739"/>
                  </a:cubicBezTo>
                  <a:lnTo>
                    <a:pt x="6799" y="2096"/>
                  </a:lnTo>
                  <a:cubicBezTo>
                    <a:pt x="6827" y="2172"/>
                    <a:pt x="6886" y="2210"/>
                    <a:pt x="6958" y="2210"/>
                  </a:cubicBezTo>
                  <a:cubicBezTo>
                    <a:pt x="6975" y="2210"/>
                    <a:pt x="6994" y="2208"/>
                    <a:pt x="7013" y="2203"/>
                  </a:cubicBezTo>
                  <a:cubicBezTo>
                    <a:pt x="7096" y="2167"/>
                    <a:pt x="7144" y="2084"/>
                    <a:pt x="7120" y="1989"/>
                  </a:cubicBezTo>
                  <a:cubicBezTo>
                    <a:pt x="7025" y="1786"/>
                    <a:pt x="6977" y="1262"/>
                    <a:pt x="6465" y="857"/>
                  </a:cubicBezTo>
                  <a:close/>
                  <a:moveTo>
                    <a:pt x="1048" y="10228"/>
                  </a:moveTo>
                  <a:lnTo>
                    <a:pt x="1048" y="10942"/>
                  </a:lnTo>
                  <a:lnTo>
                    <a:pt x="334" y="10942"/>
                  </a:lnTo>
                  <a:lnTo>
                    <a:pt x="334" y="10228"/>
                  </a:lnTo>
                  <a:close/>
                  <a:moveTo>
                    <a:pt x="5572" y="10228"/>
                  </a:moveTo>
                  <a:lnTo>
                    <a:pt x="5572" y="10942"/>
                  </a:lnTo>
                  <a:lnTo>
                    <a:pt x="4858" y="10942"/>
                  </a:lnTo>
                  <a:lnTo>
                    <a:pt x="4858" y="10228"/>
                  </a:lnTo>
                  <a:close/>
                  <a:moveTo>
                    <a:pt x="10061" y="10228"/>
                  </a:moveTo>
                  <a:lnTo>
                    <a:pt x="10061" y="10942"/>
                  </a:lnTo>
                  <a:lnTo>
                    <a:pt x="9347" y="10942"/>
                  </a:lnTo>
                  <a:lnTo>
                    <a:pt x="9347" y="10228"/>
                  </a:lnTo>
                  <a:close/>
                  <a:moveTo>
                    <a:pt x="167" y="0"/>
                  </a:moveTo>
                  <a:cubicBezTo>
                    <a:pt x="72" y="0"/>
                    <a:pt x="0" y="72"/>
                    <a:pt x="0" y="167"/>
                  </a:cubicBezTo>
                  <a:lnTo>
                    <a:pt x="0" y="1227"/>
                  </a:lnTo>
                  <a:cubicBezTo>
                    <a:pt x="0" y="1310"/>
                    <a:pt x="72" y="1381"/>
                    <a:pt x="167" y="1381"/>
                  </a:cubicBezTo>
                  <a:lnTo>
                    <a:pt x="524" y="1381"/>
                  </a:lnTo>
                  <a:lnTo>
                    <a:pt x="524" y="4953"/>
                  </a:lnTo>
                  <a:lnTo>
                    <a:pt x="167" y="4953"/>
                  </a:lnTo>
                  <a:cubicBezTo>
                    <a:pt x="72" y="4953"/>
                    <a:pt x="0" y="5037"/>
                    <a:pt x="0" y="5120"/>
                  </a:cubicBezTo>
                  <a:lnTo>
                    <a:pt x="0" y="6180"/>
                  </a:lnTo>
                  <a:cubicBezTo>
                    <a:pt x="0" y="6263"/>
                    <a:pt x="72" y="6346"/>
                    <a:pt x="167" y="6346"/>
                  </a:cubicBezTo>
                  <a:lnTo>
                    <a:pt x="524" y="6346"/>
                  </a:lnTo>
                  <a:lnTo>
                    <a:pt x="524" y="9894"/>
                  </a:lnTo>
                  <a:lnTo>
                    <a:pt x="167" y="9894"/>
                  </a:lnTo>
                  <a:cubicBezTo>
                    <a:pt x="72" y="9894"/>
                    <a:pt x="0" y="9978"/>
                    <a:pt x="0" y="10061"/>
                  </a:cubicBezTo>
                  <a:lnTo>
                    <a:pt x="0" y="11121"/>
                  </a:lnTo>
                  <a:cubicBezTo>
                    <a:pt x="0" y="11204"/>
                    <a:pt x="72" y="11287"/>
                    <a:pt x="167" y="11287"/>
                  </a:cubicBezTo>
                  <a:lnTo>
                    <a:pt x="1215" y="11287"/>
                  </a:lnTo>
                  <a:cubicBezTo>
                    <a:pt x="1310" y="11287"/>
                    <a:pt x="1381" y="11204"/>
                    <a:pt x="1381" y="11121"/>
                  </a:cubicBezTo>
                  <a:lnTo>
                    <a:pt x="1381" y="10763"/>
                  </a:lnTo>
                  <a:lnTo>
                    <a:pt x="4513" y="10763"/>
                  </a:lnTo>
                  <a:lnTo>
                    <a:pt x="4513" y="11121"/>
                  </a:lnTo>
                  <a:cubicBezTo>
                    <a:pt x="4513" y="11204"/>
                    <a:pt x="4584" y="11287"/>
                    <a:pt x="4679" y="11287"/>
                  </a:cubicBezTo>
                  <a:lnTo>
                    <a:pt x="5727" y="11287"/>
                  </a:lnTo>
                  <a:cubicBezTo>
                    <a:pt x="5822" y="11287"/>
                    <a:pt x="5894" y="11204"/>
                    <a:pt x="5894" y="11121"/>
                  </a:cubicBezTo>
                  <a:lnTo>
                    <a:pt x="5894" y="10763"/>
                  </a:lnTo>
                  <a:lnTo>
                    <a:pt x="9001" y="10763"/>
                  </a:lnTo>
                  <a:lnTo>
                    <a:pt x="9001" y="11121"/>
                  </a:lnTo>
                  <a:cubicBezTo>
                    <a:pt x="9001" y="11204"/>
                    <a:pt x="9085" y="11287"/>
                    <a:pt x="9168" y="11287"/>
                  </a:cubicBezTo>
                  <a:lnTo>
                    <a:pt x="10228" y="11287"/>
                  </a:lnTo>
                  <a:cubicBezTo>
                    <a:pt x="10311" y="11287"/>
                    <a:pt x="10394" y="11204"/>
                    <a:pt x="10394" y="11121"/>
                  </a:cubicBezTo>
                  <a:lnTo>
                    <a:pt x="10394" y="10061"/>
                  </a:lnTo>
                  <a:cubicBezTo>
                    <a:pt x="10394" y="9978"/>
                    <a:pt x="10311" y="9894"/>
                    <a:pt x="10228" y="9894"/>
                  </a:cubicBezTo>
                  <a:lnTo>
                    <a:pt x="9871" y="9894"/>
                  </a:lnTo>
                  <a:lnTo>
                    <a:pt x="9871" y="6346"/>
                  </a:lnTo>
                  <a:lnTo>
                    <a:pt x="10228" y="6346"/>
                  </a:lnTo>
                  <a:cubicBezTo>
                    <a:pt x="10311" y="6346"/>
                    <a:pt x="10394" y="6263"/>
                    <a:pt x="10394" y="6180"/>
                  </a:cubicBezTo>
                  <a:lnTo>
                    <a:pt x="10394" y="5120"/>
                  </a:lnTo>
                  <a:cubicBezTo>
                    <a:pt x="10394" y="5037"/>
                    <a:pt x="10311" y="4953"/>
                    <a:pt x="10228" y="4953"/>
                  </a:cubicBezTo>
                  <a:lnTo>
                    <a:pt x="9871" y="4953"/>
                  </a:lnTo>
                  <a:lnTo>
                    <a:pt x="9871" y="1381"/>
                  </a:lnTo>
                  <a:lnTo>
                    <a:pt x="10228" y="1381"/>
                  </a:lnTo>
                  <a:cubicBezTo>
                    <a:pt x="10311" y="1381"/>
                    <a:pt x="10394" y="1310"/>
                    <a:pt x="10394" y="1227"/>
                  </a:cubicBezTo>
                  <a:lnTo>
                    <a:pt x="10394" y="167"/>
                  </a:lnTo>
                  <a:cubicBezTo>
                    <a:pt x="10394" y="72"/>
                    <a:pt x="10311" y="0"/>
                    <a:pt x="10228" y="0"/>
                  </a:cubicBezTo>
                  <a:lnTo>
                    <a:pt x="9168" y="0"/>
                  </a:lnTo>
                  <a:cubicBezTo>
                    <a:pt x="9085" y="0"/>
                    <a:pt x="9001" y="72"/>
                    <a:pt x="9001" y="167"/>
                  </a:cubicBezTo>
                  <a:lnTo>
                    <a:pt x="9001" y="524"/>
                  </a:lnTo>
                  <a:lnTo>
                    <a:pt x="5894" y="524"/>
                  </a:lnTo>
                  <a:lnTo>
                    <a:pt x="5894" y="167"/>
                  </a:lnTo>
                  <a:cubicBezTo>
                    <a:pt x="5894" y="72"/>
                    <a:pt x="5822" y="0"/>
                    <a:pt x="5727" y="0"/>
                  </a:cubicBezTo>
                  <a:lnTo>
                    <a:pt x="4679" y="0"/>
                  </a:lnTo>
                  <a:cubicBezTo>
                    <a:pt x="4584" y="0"/>
                    <a:pt x="4513" y="72"/>
                    <a:pt x="4513" y="167"/>
                  </a:cubicBezTo>
                  <a:lnTo>
                    <a:pt x="4513" y="524"/>
                  </a:lnTo>
                  <a:lnTo>
                    <a:pt x="1381" y="524"/>
                  </a:lnTo>
                  <a:lnTo>
                    <a:pt x="1381" y="167"/>
                  </a:lnTo>
                  <a:cubicBezTo>
                    <a:pt x="1381" y="72"/>
                    <a:pt x="1310"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66" name="Google Shape;14666;p90"/>
          <p:cNvGrpSpPr/>
          <p:nvPr/>
        </p:nvGrpSpPr>
        <p:grpSpPr>
          <a:xfrm>
            <a:off x="5343544" y="1333908"/>
            <a:ext cx="244676" cy="351095"/>
            <a:chOff x="5343544" y="1509358"/>
            <a:chExt cx="244676" cy="351095"/>
          </a:xfrm>
        </p:grpSpPr>
        <p:sp>
          <p:nvSpPr>
            <p:cNvPr id="14667" name="Google Shape;14667;p90"/>
            <p:cNvSpPr/>
            <p:nvPr/>
          </p:nvSpPr>
          <p:spPr>
            <a:xfrm>
              <a:off x="5430658" y="1574494"/>
              <a:ext cx="25031" cy="10655"/>
            </a:xfrm>
            <a:custGeom>
              <a:avLst/>
              <a:gdLst/>
              <a:ahLst/>
              <a:cxnLst/>
              <a:rect l="l" t="t" r="r" b="b"/>
              <a:pathLst>
                <a:path w="787" h="335" extrusionOk="0">
                  <a:moveTo>
                    <a:pt x="167" y="1"/>
                  </a:moveTo>
                  <a:cubicBezTo>
                    <a:pt x="72" y="1"/>
                    <a:pt x="0" y="72"/>
                    <a:pt x="0" y="168"/>
                  </a:cubicBezTo>
                  <a:cubicBezTo>
                    <a:pt x="0" y="263"/>
                    <a:pt x="72" y="334"/>
                    <a:pt x="167" y="334"/>
                  </a:cubicBezTo>
                  <a:lnTo>
                    <a:pt x="619" y="334"/>
                  </a:lnTo>
                  <a:cubicBezTo>
                    <a:pt x="715" y="334"/>
                    <a:pt x="786" y="263"/>
                    <a:pt x="786" y="168"/>
                  </a:cubicBezTo>
                  <a:cubicBezTo>
                    <a:pt x="786" y="72"/>
                    <a:pt x="715" y="1"/>
                    <a:pt x="6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8" name="Google Shape;14668;p90"/>
            <p:cNvSpPr/>
            <p:nvPr/>
          </p:nvSpPr>
          <p:spPr>
            <a:xfrm>
              <a:off x="5447706" y="1613137"/>
              <a:ext cx="39025" cy="38643"/>
            </a:xfrm>
            <a:custGeom>
              <a:avLst/>
              <a:gdLst/>
              <a:ahLst/>
              <a:cxnLst/>
              <a:rect l="l" t="t" r="r" b="b"/>
              <a:pathLst>
                <a:path w="1227" h="1215" extrusionOk="0">
                  <a:moveTo>
                    <a:pt x="607" y="322"/>
                  </a:moveTo>
                  <a:cubicBezTo>
                    <a:pt x="774" y="322"/>
                    <a:pt x="893" y="453"/>
                    <a:pt x="893" y="608"/>
                  </a:cubicBezTo>
                  <a:cubicBezTo>
                    <a:pt x="893" y="750"/>
                    <a:pt x="774" y="893"/>
                    <a:pt x="607" y="893"/>
                  </a:cubicBezTo>
                  <a:cubicBezTo>
                    <a:pt x="453" y="893"/>
                    <a:pt x="322" y="750"/>
                    <a:pt x="322" y="608"/>
                  </a:cubicBezTo>
                  <a:cubicBezTo>
                    <a:pt x="322" y="453"/>
                    <a:pt x="464" y="322"/>
                    <a:pt x="607" y="322"/>
                  </a:cubicBezTo>
                  <a:close/>
                  <a:moveTo>
                    <a:pt x="607" y="0"/>
                  </a:moveTo>
                  <a:cubicBezTo>
                    <a:pt x="274" y="0"/>
                    <a:pt x="0" y="262"/>
                    <a:pt x="0" y="608"/>
                  </a:cubicBezTo>
                  <a:cubicBezTo>
                    <a:pt x="0" y="953"/>
                    <a:pt x="274" y="1215"/>
                    <a:pt x="607" y="1215"/>
                  </a:cubicBezTo>
                  <a:cubicBezTo>
                    <a:pt x="953" y="1215"/>
                    <a:pt x="1215" y="953"/>
                    <a:pt x="1215" y="608"/>
                  </a:cubicBezTo>
                  <a:cubicBezTo>
                    <a:pt x="1226" y="262"/>
                    <a:pt x="953" y="0"/>
                    <a:pt x="6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9" name="Google Shape;14669;p90"/>
            <p:cNvSpPr/>
            <p:nvPr/>
          </p:nvSpPr>
          <p:spPr>
            <a:xfrm>
              <a:off x="5343544" y="1509358"/>
              <a:ext cx="244676" cy="351095"/>
            </a:xfrm>
            <a:custGeom>
              <a:avLst/>
              <a:gdLst/>
              <a:ahLst/>
              <a:cxnLst/>
              <a:rect l="l" t="t" r="r" b="b"/>
              <a:pathLst>
                <a:path w="7693" h="11039" extrusionOk="0">
                  <a:moveTo>
                    <a:pt x="4728" y="311"/>
                  </a:moveTo>
                  <a:lnTo>
                    <a:pt x="4728" y="1192"/>
                  </a:lnTo>
                  <a:cubicBezTo>
                    <a:pt x="4728" y="1275"/>
                    <a:pt x="4811" y="1346"/>
                    <a:pt x="4894" y="1346"/>
                  </a:cubicBezTo>
                  <a:cubicBezTo>
                    <a:pt x="4990" y="1346"/>
                    <a:pt x="5061" y="1275"/>
                    <a:pt x="5061" y="1192"/>
                  </a:cubicBezTo>
                  <a:lnTo>
                    <a:pt x="5061" y="322"/>
                  </a:lnTo>
                  <a:cubicBezTo>
                    <a:pt x="5716" y="418"/>
                    <a:pt x="6216" y="965"/>
                    <a:pt x="6216" y="1644"/>
                  </a:cubicBezTo>
                  <a:lnTo>
                    <a:pt x="6216" y="2037"/>
                  </a:lnTo>
                  <a:lnTo>
                    <a:pt x="4418" y="2037"/>
                  </a:lnTo>
                  <a:cubicBezTo>
                    <a:pt x="4335" y="2037"/>
                    <a:pt x="4251" y="2108"/>
                    <a:pt x="4251" y="2204"/>
                  </a:cubicBezTo>
                  <a:cubicBezTo>
                    <a:pt x="4251" y="2287"/>
                    <a:pt x="4335" y="2358"/>
                    <a:pt x="4418" y="2358"/>
                  </a:cubicBezTo>
                  <a:lnTo>
                    <a:pt x="6216" y="2358"/>
                  </a:lnTo>
                  <a:lnTo>
                    <a:pt x="6216" y="2704"/>
                  </a:lnTo>
                  <a:lnTo>
                    <a:pt x="4418" y="2704"/>
                  </a:lnTo>
                  <a:cubicBezTo>
                    <a:pt x="4335" y="2704"/>
                    <a:pt x="4251" y="2775"/>
                    <a:pt x="4251" y="2870"/>
                  </a:cubicBezTo>
                  <a:cubicBezTo>
                    <a:pt x="4251" y="2966"/>
                    <a:pt x="4335" y="3037"/>
                    <a:pt x="4418" y="3037"/>
                  </a:cubicBezTo>
                  <a:lnTo>
                    <a:pt x="6216" y="3037"/>
                  </a:lnTo>
                  <a:lnTo>
                    <a:pt x="6216" y="3382"/>
                  </a:lnTo>
                  <a:lnTo>
                    <a:pt x="4894" y="3382"/>
                  </a:lnTo>
                  <a:cubicBezTo>
                    <a:pt x="4811" y="3382"/>
                    <a:pt x="4728" y="3454"/>
                    <a:pt x="4728" y="3537"/>
                  </a:cubicBezTo>
                  <a:cubicBezTo>
                    <a:pt x="4728" y="3632"/>
                    <a:pt x="4811" y="3704"/>
                    <a:pt x="4894" y="3704"/>
                  </a:cubicBezTo>
                  <a:lnTo>
                    <a:pt x="6216" y="3704"/>
                  </a:lnTo>
                  <a:lnTo>
                    <a:pt x="6216" y="4049"/>
                  </a:lnTo>
                  <a:lnTo>
                    <a:pt x="4894" y="4049"/>
                  </a:lnTo>
                  <a:cubicBezTo>
                    <a:pt x="4811" y="4049"/>
                    <a:pt x="4728" y="4121"/>
                    <a:pt x="4728" y="4216"/>
                  </a:cubicBezTo>
                  <a:cubicBezTo>
                    <a:pt x="4728" y="4299"/>
                    <a:pt x="4811" y="4371"/>
                    <a:pt x="4894" y="4371"/>
                  </a:cubicBezTo>
                  <a:lnTo>
                    <a:pt x="6216" y="4371"/>
                  </a:lnTo>
                  <a:lnTo>
                    <a:pt x="6216" y="4716"/>
                  </a:lnTo>
                  <a:lnTo>
                    <a:pt x="4418" y="4716"/>
                  </a:lnTo>
                  <a:cubicBezTo>
                    <a:pt x="4335" y="4716"/>
                    <a:pt x="4251" y="4787"/>
                    <a:pt x="4251" y="4883"/>
                  </a:cubicBezTo>
                  <a:cubicBezTo>
                    <a:pt x="4251" y="4966"/>
                    <a:pt x="4335" y="5049"/>
                    <a:pt x="4418" y="5049"/>
                  </a:cubicBezTo>
                  <a:lnTo>
                    <a:pt x="6216" y="5049"/>
                  </a:lnTo>
                  <a:lnTo>
                    <a:pt x="6216" y="5383"/>
                  </a:lnTo>
                  <a:lnTo>
                    <a:pt x="4418" y="5383"/>
                  </a:lnTo>
                  <a:cubicBezTo>
                    <a:pt x="4335" y="5383"/>
                    <a:pt x="4251" y="5466"/>
                    <a:pt x="4251" y="5549"/>
                  </a:cubicBezTo>
                  <a:cubicBezTo>
                    <a:pt x="4251" y="5645"/>
                    <a:pt x="4335" y="5716"/>
                    <a:pt x="4418" y="5716"/>
                  </a:cubicBezTo>
                  <a:lnTo>
                    <a:pt x="6216" y="5716"/>
                  </a:lnTo>
                  <a:lnTo>
                    <a:pt x="6216" y="6097"/>
                  </a:lnTo>
                  <a:cubicBezTo>
                    <a:pt x="6216" y="6788"/>
                    <a:pt x="5716" y="7335"/>
                    <a:pt x="5061" y="7430"/>
                  </a:cubicBezTo>
                  <a:lnTo>
                    <a:pt x="5061" y="6538"/>
                  </a:lnTo>
                  <a:cubicBezTo>
                    <a:pt x="5061" y="6442"/>
                    <a:pt x="4990" y="6371"/>
                    <a:pt x="4894" y="6371"/>
                  </a:cubicBezTo>
                  <a:cubicBezTo>
                    <a:pt x="4811" y="6371"/>
                    <a:pt x="4728" y="6442"/>
                    <a:pt x="4728" y="6538"/>
                  </a:cubicBezTo>
                  <a:lnTo>
                    <a:pt x="4728" y="7407"/>
                  </a:lnTo>
                  <a:lnTo>
                    <a:pt x="4394" y="7407"/>
                  </a:lnTo>
                  <a:lnTo>
                    <a:pt x="4394" y="6538"/>
                  </a:lnTo>
                  <a:cubicBezTo>
                    <a:pt x="4394" y="6442"/>
                    <a:pt x="4311" y="6371"/>
                    <a:pt x="4228" y="6371"/>
                  </a:cubicBezTo>
                  <a:cubicBezTo>
                    <a:pt x="4132" y="6371"/>
                    <a:pt x="4061" y="6442"/>
                    <a:pt x="4061" y="6538"/>
                  </a:cubicBezTo>
                  <a:lnTo>
                    <a:pt x="4061" y="7407"/>
                  </a:lnTo>
                  <a:lnTo>
                    <a:pt x="3716" y="7407"/>
                  </a:lnTo>
                  <a:lnTo>
                    <a:pt x="3716" y="6538"/>
                  </a:lnTo>
                  <a:cubicBezTo>
                    <a:pt x="3716" y="6442"/>
                    <a:pt x="3644" y="6371"/>
                    <a:pt x="3561" y="6371"/>
                  </a:cubicBezTo>
                  <a:cubicBezTo>
                    <a:pt x="3466" y="6371"/>
                    <a:pt x="3394" y="6442"/>
                    <a:pt x="3394" y="6538"/>
                  </a:cubicBezTo>
                  <a:lnTo>
                    <a:pt x="3394" y="7407"/>
                  </a:lnTo>
                  <a:lnTo>
                    <a:pt x="3049" y="7407"/>
                  </a:lnTo>
                  <a:lnTo>
                    <a:pt x="3049" y="6538"/>
                  </a:lnTo>
                  <a:cubicBezTo>
                    <a:pt x="3049" y="6442"/>
                    <a:pt x="2977" y="6371"/>
                    <a:pt x="2882" y="6371"/>
                  </a:cubicBezTo>
                  <a:cubicBezTo>
                    <a:pt x="2799" y="6371"/>
                    <a:pt x="2727" y="6442"/>
                    <a:pt x="2727" y="6538"/>
                  </a:cubicBezTo>
                  <a:lnTo>
                    <a:pt x="2727" y="7395"/>
                  </a:lnTo>
                  <a:cubicBezTo>
                    <a:pt x="2073" y="7311"/>
                    <a:pt x="1561" y="6752"/>
                    <a:pt x="1561" y="6073"/>
                  </a:cubicBezTo>
                  <a:lnTo>
                    <a:pt x="1561" y="5680"/>
                  </a:lnTo>
                  <a:lnTo>
                    <a:pt x="3358" y="5680"/>
                  </a:lnTo>
                  <a:cubicBezTo>
                    <a:pt x="3454" y="5680"/>
                    <a:pt x="3525" y="5609"/>
                    <a:pt x="3525" y="5525"/>
                  </a:cubicBezTo>
                  <a:cubicBezTo>
                    <a:pt x="3525" y="5430"/>
                    <a:pt x="3454" y="5359"/>
                    <a:pt x="3358" y="5359"/>
                  </a:cubicBezTo>
                  <a:lnTo>
                    <a:pt x="1561" y="5359"/>
                  </a:lnTo>
                  <a:lnTo>
                    <a:pt x="1561" y="5014"/>
                  </a:lnTo>
                  <a:lnTo>
                    <a:pt x="3358" y="5014"/>
                  </a:lnTo>
                  <a:cubicBezTo>
                    <a:pt x="3454" y="5014"/>
                    <a:pt x="3525" y="4942"/>
                    <a:pt x="3525" y="4847"/>
                  </a:cubicBezTo>
                  <a:cubicBezTo>
                    <a:pt x="3525" y="4763"/>
                    <a:pt x="3454" y="4680"/>
                    <a:pt x="3358" y="4680"/>
                  </a:cubicBezTo>
                  <a:lnTo>
                    <a:pt x="1561" y="4680"/>
                  </a:lnTo>
                  <a:lnTo>
                    <a:pt x="1561" y="4347"/>
                  </a:lnTo>
                  <a:lnTo>
                    <a:pt x="2894" y="4347"/>
                  </a:lnTo>
                  <a:cubicBezTo>
                    <a:pt x="2977" y="4347"/>
                    <a:pt x="3049" y="4263"/>
                    <a:pt x="3049" y="4180"/>
                  </a:cubicBezTo>
                  <a:cubicBezTo>
                    <a:pt x="3049" y="4085"/>
                    <a:pt x="2977" y="4013"/>
                    <a:pt x="2894" y="4013"/>
                  </a:cubicBezTo>
                  <a:lnTo>
                    <a:pt x="1561" y="4013"/>
                  </a:lnTo>
                  <a:lnTo>
                    <a:pt x="1561" y="3668"/>
                  </a:lnTo>
                  <a:lnTo>
                    <a:pt x="2894" y="3668"/>
                  </a:lnTo>
                  <a:cubicBezTo>
                    <a:pt x="2977" y="3668"/>
                    <a:pt x="3049" y="3597"/>
                    <a:pt x="3049" y="3513"/>
                  </a:cubicBezTo>
                  <a:cubicBezTo>
                    <a:pt x="3049" y="3418"/>
                    <a:pt x="2977" y="3347"/>
                    <a:pt x="2894" y="3347"/>
                  </a:cubicBezTo>
                  <a:lnTo>
                    <a:pt x="1561" y="3347"/>
                  </a:lnTo>
                  <a:lnTo>
                    <a:pt x="1561" y="3001"/>
                  </a:lnTo>
                  <a:lnTo>
                    <a:pt x="3358" y="3001"/>
                  </a:lnTo>
                  <a:cubicBezTo>
                    <a:pt x="3454" y="3001"/>
                    <a:pt x="3525" y="2930"/>
                    <a:pt x="3525" y="2835"/>
                  </a:cubicBezTo>
                  <a:cubicBezTo>
                    <a:pt x="3525" y="2751"/>
                    <a:pt x="3454" y="2680"/>
                    <a:pt x="3358" y="2680"/>
                  </a:cubicBezTo>
                  <a:lnTo>
                    <a:pt x="1561" y="2680"/>
                  </a:lnTo>
                  <a:lnTo>
                    <a:pt x="1561" y="2370"/>
                  </a:lnTo>
                  <a:lnTo>
                    <a:pt x="2156" y="2370"/>
                  </a:lnTo>
                  <a:cubicBezTo>
                    <a:pt x="2251" y="2370"/>
                    <a:pt x="2323" y="2287"/>
                    <a:pt x="2323" y="2204"/>
                  </a:cubicBezTo>
                  <a:cubicBezTo>
                    <a:pt x="2323" y="2108"/>
                    <a:pt x="2251" y="2037"/>
                    <a:pt x="2156" y="2037"/>
                  </a:cubicBezTo>
                  <a:lnTo>
                    <a:pt x="1561" y="2037"/>
                  </a:lnTo>
                  <a:lnTo>
                    <a:pt x="1561" y="1644"/>
                  </a:lnTo>
                  <a:cubicBezTo>
                    <a:pt x="1561" y="965"/>
                    <a:pt x="2073" y="418"/>
                    <a:pt x="2727" y="322"/>
                  </a:cubicBezTo>
                  <a:lnTo>
                    <a:pt x="2727" y="1192"/>
                  </a:lnTo>
                  <a:cubicBezTo>
                    <a:pt x="2727" y="1275"/>
                    <a:pt x="2799" y="1346"/>
                    <a:pt x="2882" y="1346"/>
                  </a:cubicBezTo>
                  <a:cubicBezTo>
                    <a:pt x="2977" y="1346"/>
                    <a:pt x="3049" y="1275"/>
                    <a:pt x="3049" y="1192"/>
                  </a:cubicBezTo>
                  <a:lnTo>
                    <a:pt x="3049" y="311"/>
                  </a:lnTo>
                  <a:lnTo>
                    <a:pt x="3394" y="311"/>
                  </a:lnTo>
                  <a:lnTo>
                    <a:pt x="3394" y="1192"/>
                  </a:lnTo>
                  <a:cubicBezTo>
                    <a:pt x="3394" y="1275"/>
                    <a:pt x="3466" y="1346"/>
                    <a:pt x="3561" y="1346"/>
                  </a:cubicBezTo>
                  <a:cubicBezTo>
                    <a:pt x="3644" y="1346"/>
                    <a:pt x="3716" y="1275"/>
                    <a:pt x="3716" y="1192"/>
                  </a:cubicBezTo>
                  <a:lnTo>
                    <a:pt x="3716" y="311"/>
                  </a:lnTo>
                  <a:lnTo>
                    <a:pt x="4061" y="311"/>
                  </a:lnTo>
                  <a:lnTo>
                    <a:pt x="4061" y="1192"/>
                  </a:lnTo>
                  <a:cubicBezTo>
                    <a:pt x="4061" y="1275"/>
                    <a:pt x="4132" y="1346"/>
                    <a:pt x="4228" y="1346"/>
                  </a:cubicBezTo>
                  <a:cubicBezTo>
                    <a:pt x="4311" y="1346"/>
                    <a:pt x="4394" y="1275"/>
                    <a:pt x="4394" y="1192"/>
                  </a:cubicBezTo>
                  <a:lnTo>
                    <a:pt x="4394" y="311"/>
                  </a:lnTo>
                  <a:close/>
                  <a:moveTo>
                    <a:pt x="6776" y="5025"/>
                  </a:moveTo>
                  <a:lnTo>
                    <a:pt x="6776" y="6192"/>
                  </a:lnTo>
                  <a:cubicBezTo>
                    <a:pt x="6776" y="7216"/>
                    <a:pt x="5942" y="8050"/>
                    <a:pt x="4906" y="8050"/>
                  </a:cubicBezTo>
                  <a:lnTo>
                    <a:pt x="2882" y="8050"/>
                  </a:lnTo>
                  <a:cubicBezTo>
                    <a:pt x="1858" y="8050"/>
                    <a:pt x="1025" y="7216"/>
                    <a:pt x="1025" y="6192"/>
                  </a:cubicBezTo>
                  <a:lnTo>
                    <a:pt x="1013" y="5025"/>
                  </a:lnTo>
                  <a:lnTo>
                    <a:pt x="1251" y="5025"/>
                  </a:lnTo>
                  <a:lnTo>
                    <a:pt x="1251" y="6085"/>
                  </a:lnTo>
                  <a:cubicBezTo>
                    <a:pt x="1251" y="6990"/>
                    <a:pt x="1977" y="7728"/>
                    <a:pt x="2882" y="7740"/>
                  </a:cubicBezTo>
                  <a:lnTo>
                    <a:pt x="4894" y="7740"/>
                  </a:lnTo>
                  <a:cubicBezTo>
                    <a:pt x="5799" y="7728"/>
                    <a:pt x="6537" y="6978"/>
                    <a:pt x="6537" y="6085"/>
                  </a:cubicBezTo>
                  <a:lnTo>
                    <a:pt x="6537" y="5025"/>
                  </a:lnTo>
                  <a:close/>
                  <a:moveTo>
                    <a:pt x="4144" y="8966"/>
                  </a:moveTo>
                  <a:lnTo>
                    <a:pt x="4144" y="9966"/>
                  </a:lnTo>
                  <a:lnTo>
                    <a:pt x="3620" y="9966"/>
                  </a:lnTo>
                  <a:lnTo>
                    <a:pt x="3620" y="8966"/>
                  </a:lnTo>
                  <a:close/>
                  <a:moveTo>
                    <a:pt x="6299" y="10300"/>
                  </a:moveTo>
                  <a:cubicBezTo>
                    <a:pt x="6561" y="10300"/>
                    <a:pt x="6787" y="10478"/>
                    <a:pt x="6859" y="10717"/>
                  </a:cubicBezTo>
                  <a:lnTo>
                    <a:pt x="918" y="10717"/>
                  </a:lnTo>
                  <a:cubicBezTo>
                    <a:pt x="1001" y="10478"/>
                    <a:pt x="1215" y="10300"/>
                    <a:pt x="1489" y="10300"/>
                  </a:cubicBezTo>
                  <a:close/>
                  <a:moveTo>
                    <a:pt x="2835" y="1"/>
                  </a:moveTo>
                  <a:cubicBezTo>
                    <a:pt x="1918" y="13"/>
                    <a:pt x="1191" y="763"/>
                    <a:pt x="1191" y="1656"/>
                  </a:cubicBezTo>
                  <a:lnTo>
                    <a:pt x="1191" y="4704"/>
                  </a:lnTo>
                  <a:lnTo>
                    <a:pt x="953" y="4704"/>
                  </a:lnTo>
                  <a:lnTo>
                    <a:pt x="953" y="4502"/>
                  </a:lnTo>
                  <a:cubicBezTo>
                    <a:pt x="953" y="4252"/>
                    <a:pt x="751" y="4037"/>
                    <a:pt x="477" y="4037"/>
                  </a:cubicBezTo>
                  <a:cubicBezTo>
                    <a:pt x="227" y="4037"/>
                    <a:pt x="1" y="4240"/>
                    <a:pt x="1" y="4502"/>
                  </a:cubicBezTo>
                  <a:lnTo>
                    <a:pt x="1" y="6168"/>
                  </a:lnTo>
                  <a:cubicBezTo>
                    <a:pt x="1" y="7716"/>
                    <a:pt x="1251" y="8966"/>
                    <a:pt x="2799" y="8966"/>
                  </a:cubicBezTo>
                  <a:lnTo>
                    <a:pt x="3227" y="8966"/>
                  </a:lnTo>
                  <a:lnTo>
                    <a:pt x="3227" y="9966"/>
                  </a:lnTo>
                  <a:lnTo>
                    <a:pt x="1406" y="9966"/>
                  </a:lnTo>
                  <a:cubicBezTo>
                    <a:pt x="906" y="9966"/>
                    <a:pt x="489" y="10371"/>
                    <a:pt x="489" y="10883"/>
                  </a:cubicBezTo>
                  <a:cubicBezTo>
                    <a:pt x="489" y="10967"/>
                    <a:pt x="572" y="11038"/>
                    <a:pt x="656" y="11038"/>
                  </a:cubicBezTo>
                  <a:lnTo>
                    <a:pt x="6966" y="11038"/>
                  </a:lnTo>
                  <a:cubicBezTo>
                    <a:pt x="7061" y="11038"/>
                    <a:pt x="7133" y="10967"/>
                    <a:pt x="7133" y="10883"/>
                  </a:cubicBezTo>
                  <a:cubicBezTo>
                    <a:pt x="7133" y="10383"/>
                    <a:pt x="6728" y="9966"/>
                    <a:pt x="6228" y="9966"/>
                  </a:cubicBezTo>
                  <a:lnTo>
                    <a:pt x="4466" y="9966"/>
                  </a:lnTo>
                  <a:lnTo>
                    <a:pt x="4466" y="8966"/>
                  </a:lnTo>
                  <a:lnTo>
                    <a:pt x="4894" y="8966"/>
                  </a:lnTo>
                  <a:cubicBezTo>
                    <a:pt x="6442" y="8966"/>
                    <a:pt x="7692" y="7728"/>
                    <a:pt x="7692" y="6168"/>
                  </a:cubicBezTo>
                  <a:lnTo>
                    <a:pt x="7692" y="5978"/>
                  </a:lnTo>
                  <a:cubicBezTo>
                    <a:pt x="7692" y="5895"/>
                    <a:pt x="7621" y="5811"/>
                    <a:pt x="7538" y="5811"/>
                  </a:cubicBezTo>
                  <a:cubicBezTo>
                    <a:pt x="7442" y="5811"/>
                    <a:pt x="7371" y="5895"/>
                    <a:pt x="7371" y="5978"/>
                  </a:cubicBezTo>
                  <a:lnTo>
                    <a:pt x="7371" y="6168"/>
                  </a:lnTo>
                  <a:cubicBezTo>
                    <a:pt x="7371" y="7538"/>
                    <a:pt x="6252" y="8657"/>
                    <a:pt x="4882" y="8657"/>
                  </a:cubicBezTo>
                  <a:lnTo>
                    <a:pt x="2858" y="8657"/>
                  </a:lnTo>
                  <a:cubicBezTo>
                    <a:pt x="1489" y="8657"/>
                    <a:pt x="370" y="7538"/>
                    <a:pt x="370" y="6168"/>
                  </a:cubicBezTo>
                  <a:lnTo>
                    <a:pt x="370" y="4502"/>
                  </a:lnTo>
                  <a:cubicBezTo>
                    <a:pt x="370" y="4418"/>
                    <a:pt x="453" y="4359"/>
                    <a:pt x="525" y="4359"/>
                  </a:cubicBezTo>
                  <a:cubicBezTo>
                    <a:pt x="596" y="4359"/>
                    <a:pt x="668" y="4430"/>
                    <a:pt x="668" y="4502"/>
                  </a:cubicBezTo>
                  <a:lnTo>
                    <a:pt x="668" y="6168"/>
                  </a:lnTo>
                  <a:cubicBezTo>
                    <a:pt x="668" y="7383"/>
                    <a:pt x="1656" y="8347"/>
                    <a:pt x="2846" y="8347"/>
                  </a:cubicBezTo>
                  <a:lnTo>
                    <a:pt x="4871" y="8347"/>
                  </a:lnTo>
                  <a:cubicBezTo>
                    <a:pt x="6073" y="8347"/>
                    <a:pt x="7037" y="7359"/>
                    <a:pt x="7037" y="6168"/>
                  </a:cubicBezTo>
                  <a:lnTo>
                    <a:pt x="7037" y="4502"/>
                  </a:lnTo>
                  <a:cubicBezTo>
                    <a:pt x="7037" y="4418"/>
                    <a:pt x="7121" y="4359"/>
                    <a:pt x="7192" y="4359"/>
                  </a:cubicBezTo>
                  <a:cubicBezTo>
                    <a:pt x="7276" y="4359"/>
                    <a:pt x="7335" y="4430"/>
                    <a:pt x="7335" y="4502"/>
                  </a:cubicBezTo>
                  <a:lnTo>
                    <a:pt x="7335" y="5252"/>
                  </a:lnTo>
                  <a:cubicBezTo>
                    <a:pt x="7335" y="5347"/>
                    <a:pt x="7418" y="5418"/>
                    <a:pt x="7502" y="5418"/>
                  </a:cubicBezTo>
                  <a:cubicBezTo>
                    <a:pt x="7585" y="5418"/>
                    <a:pt x="7668" y="5347"/>
                    <a:pt x="7668" y="5252"/>
                  </a:cubicBezTo>
                  <a:lnTo>
                    <a:pt x="7668" y="4502"/>
                  </a:lnTo>
                  <a:cubicBezTo>
                    <a:pt x="7668" y="4252"/>
                    <a:pt x="7454" y="4037"/>
                    <a:pt x="7192" y="4037"/>
                  </a:cubicBezTo>
                  <a:cubicBezTo>
                    <a:pt x="6930" y="4037"/>
                    <a:pt x="6716" y="4240"/>
                    <a:pt x="6716" y="4502"/>
                  </a:cubicBezTo>
                  <a:lnTo>
                    <a:pt x="6716" y="4704"/>
                  </a:lnTo>
                  <a:lnTo>
                    <a:pt x="6478" y="4704"/>
                  </a:lnTo>
                  <a:lnTo>
                    <a:pt x="6478" y="1656"/>
                  </a:lnTo>
                  <a:cubicBezTo>
                    <a:pt x="6478" y="739"/>
                    <a:pt x="5740" y="13"/>
                    <a:pt x="48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70" name="Google Shape;14670;p90"/>
          <p:cNvGrpSpPr/>
          <p:nvPr/>
        </p:nvGrpSpPr>
        <p:grpSpPr>
          <a:xfrm>
            <a:off x="4882340" y="1333908"/>
            <a:ext cx="246171" cy="351095"/>
            <a:chOff x="4882340" y="1509358"/>
            <a:chExt cx="246171" cy="351095"/>
          </a:xfrm>
        </p:grpSpPr>
        <p:sp>
          <p:nvSpPr>
            <p:cNvPr id="14671" name="Google Shape;14671;p90"/>
            <p:cNvSpPr/>
            <p:nvPr/>
          </p:nvSpPr>
          <p:spPr>
            <a:xfrm>
              <a:off x="4935709" y="1576784"/>
              <a:ext cx="30724" cy="30692"/>
            </a:xfrm>
            <a:custGeom>
              <a:avLst/>
              <a:gdLst/>
              <a:ahLst/>
              <a:cxnLst/>
              <a:rect l="l" t="t" r="r" b="b"/>
              <a:pathLst>
                <a:path w="966" h="965" extrusionOk="0">
                  <a:moveTo>
                    <a:pt x="787" y="0"/>
                  </a:moveTo>
                  <a:cubicBezTo>
                    <a:pt x="346" y="0"/>
                    <a:pt x="1" y="357"/>
                    <a:pt x="1" y="798"/>
                  </a:cubicBezTo>
                  <a:cubicBezTo>
                    <a:pt x="1" y="881"/>
                    <a:pt x="72" y="965"/>
                    <a:pt x="156" y="965"/>
                  </a:cubicBezTo>
                  <a:cubicBezTo>
                    <a:pt x="251" y="965"/>
                    <a:pt x="322" y="881"/>
                    <a:pt x="322" y="798"/>
                  </a:cubicBezTo>
                  <a:cubicBezTo>
                    <a:pt x="322" y="548"/>
                    <a:pt x="525" y="322"/>
                    <a:pt x="799" y="322"/>
                  </a:cubicBezTo>
                  <a:cubicBezTo>
                    <a:pt x="882" y="322"/>
                    <a:pt x="965" y="250"/>
                    <a:pt x="965" y="155"/>
                  </a:cubicBezTo>
                  <a:cubicBezTo>
                    <a:pt x="953" y="84"/>
                    <a:pt x="870" y="0"/>
                    <a:pt x="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2" name="Google Shape;14672;p90"/>
            <p:cNvSpPr/>
            <p:nvPr/>
          </p:nvSpPr>
          <p:spPr>
            <a:xfrm>
              <a:off x="5043655" y="1597235"/>
              <a:ext cx="30692" cy="31073"/>
            </a:xfrm>
            <a:custGeom>
              <a:avLst/>
              <a:gdLst/>
              <a:ahLst/>
              <a:cxnLst/>
              <a:rect l="l" t="t" r="r" b="b"/>
              <a:pathLst>
                <a:path w="965" h="977" extrusionOk="0">
                  <a:moveTo>
                    <a:pt x="155" y="0"/>
                  </a:moveTo>
                  <a:cubicBezTo>
                    <a:pt x="72" y="0"/>
                    <a:pt x="0" y="84"/>
                    <a:pt x="0" y="167"/>
                  </a:cubicBezTo>
                  <a:cubicBezTo>
                    <a:pt x="0" y="262"/>
                    <a:pt x="72" y="334"/>
                    <a:pt x="155" y="334"/>
                  </a:cubicBezTo>
                  <a:cubicBezTo>
                    <a:pt x="417" y="334"/>
                    <a:pt x="631" y="536"/>
                    <a:pt x="631" y="810"/>
                  </a:cubicBezTo>
                  <a:cubicBezTo>
                    <a:pt x="631" y="893"/>
                    <a:pt x="714" y="977"/>
                    <a:pt x="798" y="977"/>
                  </a:cubicBezTo>
                  <a:cubicBezTo>
                    <a:pt x="881" y="977"/>
                    <a:pt x="965" y="893"/>
                    <a:pt x="965" y="810"/>
                  </a:cubicBezTo>
                  <a:cubicBezTo>
                    <a:pt x="953" y="357"/>
                    <a:pt x="584"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3" name="Google Shape;14673;p90"/>
            <p:cNvSpPr/>
            <p:nvPr/>
          </p:nvSpPr>
          <p:spPr>
            <a:xfrm>
              <a:off x="4993657" y="1538046"/>
              <a:ext cx="36003" cy="26271"/>
            </a:xfrm>
            <a:custGeom>
              <a:avLst/>
              <a:gdLst/>
              <a:ahLst/>
              <a:cxnLst/>
              <a:rect l="l" t="t" r="r" b="b"/>
              <a:pathLst>
                <a:path w="1132" h="826" extrusionOk="0">
                  <a:moveTo>
                    <a:pt x="315" y="0"/>
                  </a:moveTo>
                  <a:cubicBezTo>
                    <a:pt x="262" y="0"/>
                    <a:pt x="209" y="5"/>
                    <a:pt x="155" y="16"/>
                  </a:cubicBezTo>
                  <a:cubicBezTo>
                    <a:pt x="60" y="28"/>
                    <a:pt x="0" y="123"/>
                    <a:pt x="36" y="206"/>
                  </a:cubicBezTo>
                  <a:cubicBezTo>
                    <a:pt x="46" y="282"/>
                    <a:pt x="109" y="336"/>
                    <a:pt x="176" y="336"/>
                  </a:cubicBezTo>
                  <a:cubicBezTo>
                    <a:pt x="193" y="336"/>
                    <a:pt x="210" y="332"/>
                    <a:pt x="227" y="325"/>
                  </a:cubicBezTo>
                  <a:cubicBezTo>
                    <a:pt x="257" y="320"/>
                    <a:pt x="288" y="317"/>
                    <a:pt x="318" y="317"/>
                  </a:cubicBezTo>
                  <a:cubicBezTo>
                    <a:pt x="537" y="317"/>
                    <a:pt x="744" y="463"/>
                    <a:pt x="786" y="683"/>
                  </a:cubicBezTo>
                  <a:cubicBezTo>
                    <a:pt x="810" y="766"/>
                    <a:pt x="882" y="825"/>
                    <a:pt x="953" y="825"/>
                  </a:cubicBezTo>
                  <a:lnTo>
                    <a:pt x="989" y="825"/>
                  </a:lnTo>
                  <a:cubicBezTo>
                    <a:pt x="1072" y="790"/>
                    <a:pt x="1132" y="718"/>
                    <a:pt x="1108" y="623"/>
                  </a:cubicBezTo>
                  <a:cubicBezTo>
                    <a:pt x="1024" y="248"/>
                    <a:pt x="686" y="0"/>
                    <a:pt x="3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4" name="Google Shape;14674;p90"/>
            <p:cNvSpPr/>
            <p:nvPr/>
          </p:nvSpPr>
          <p:spPr>
            <a:xfrm>
              <a:off x="4931924" y="1693795"/>
              <a:ext cx="146589" cy="104161"/>
            </a:xfrm>
            <a:custGeom>
              <a:avLst/>
              <a:gdLst/>
              <a:ahLst/>
              <a:cxnLst/>
              <a:rect l="l" t="t" r="r" b="b"/>
              <a:pathLst>
                <a:path w="4609" h="3275" extrusionOk="0">
                  <a:moveTo>
                    <a:pt x="2299" y="334"/>
                  </a:moveTo>
                  <a:cubicBezTo>
                    <a:pt x="2834" y="334"/>
                    <a:pt x="3346" y="477"/>
                    <a:pt x="3716" y="727"/>
                  </a:cubicBezTo>
                  <a:cubicBezTo>
                    <a:pt x="4073" y="989"/>
                    <a:pt x="4263" y="1298"/>
                    <a:pt x="4263" y="1643"/>
                  </a:cubicBezTo>
                  <a:cubicBezTo>
                    <a:pt x="4287" y="1977"/>
                    <a:pt x="4073" y="2298"/>
                    <a:pt x="3716" y="2548"/>
                  </a:cubicBezTo>
                  <a:cubicBezTo>
                    <a:pt x="3346" y="2798"/>
                    <a:pt x="2834" y="2953"/>
                    <a:pt x="2299" y="2953"/>
                  </a:cubicBezTo>
                  <a:cubicBezTo>
                    <a:pt x="1763" y="2953"/>
                    <a:pt x="1263" y="2798"/>
                    <a:pt x="894" y="2548"/>
                  </a:cubicBezTo>
                  <a:cubicBezTo>
                    <a:pt x="525" y="2298"/>
                    <a:pt x="334" y="1977"/>
                    <a:pt x="334" y="1643"/>
                  </a:cubicBezTo>
                  <a:cubicBezTo>
                    <a:pt x="334" y="1298"/>
                    <a:pt x="525" y="989"/>
                    <a:pt x="894" y="727"/>
                  </a:cubicBezTo>
                  <a:cubicBezTo>
                    <a:pt x="1263" y="477"/>
                    <a:pt x="1763" y="334"/>
                    <a:pt x="2299" y="334"/>
                  </a:cubicBezTo>
                  <a:close/>
                  <a:moveTo>
                    <a:pt x="2299" y="0"/>
                  </a:moveTo>
                  <a:cubicBezTo>
                    <a:pt x="1703" y="0"/>
                    <a:pt x="1120" y="167"/>
                    <a:pt x="691" y="465"/>
                  </a:cubicBezTo>
                  <a:cubicBezTo>
                    <a:pt x="251" y="774"/>
                    <a:pt x="1" y="1191"/>
                    <a:pt x="1" y="1643"/>
                  </a:cubicBezTo>
                  <a:cubicBezTo>
                    <a:pt x="1" y="2084"/>
                    <a:pt x="251" y="2501"/>
                    <a:pt x="691" y="2810"/>
                  </a:cubicBezTo>
                  <a:cubicBezTo>
                    <a:pt x="1132" y="3108"/>
                    <a:pt x="1691" y="3275"/>
                    <a:pt x="2299" y="3275"/>
                  </a:cubicBezTo>
                  <a:cubicBezTo>
                    <a:pt x="2894" y="3275"/>
                    <a:pt x="3477" y="3108"/>
                    <a:pt x="3906" y="2810"/>
                  </a:cubicBezTo>
                  <a:cubicBezTo>
                    <a:pt x="4358" y="2501"/>
                    <a:pt x="4608" y="2084"/>
                    <a:pt x="4608" y="1643"/>
                  </a:cubicBezTo>
                  <a:cubicBezTo>
                    <a:pt x="4597" y="1191"/>
                    <a:pt x="4358" y="774"/>
                    <a:pt x="3906" y="465"/>
                  </a:cubicBezTo>
                  <a:cubicBezTo>
                    <a:pt x="3477" y="167"/>
                    <a:pt x="2906" y="0"/>
                    <a:pt x="2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5" name="Google Shape;14675;p90"/>
            <p:cNvSpPr/>
            <p:nvPr/>
          </p:nvSpPr>
          <p:spPr>
            <a:xfrm>
              <a:off x="4882340" y="1509358"/>
              <a:ext cx="246171" cy="351095"/>
            </a:xfrm>
            <a:custGeom>
              <a:avLst/>
              <a:gdLst/>
              <a:ahLst/>
              <a:cxnLst/>
              <a:rect l="l" t="t" r="r" b="b"/>
              <a:pathLst>
                <a:path w="7740" h="11039" extrusionOk="0">
                  <a:moveTo>
                    <a:pt x="3953" y="311"/>
                  </a:moveTo>
                  <a:cubicBezTo>
                    <a:pt x="4096" y="322"/>
                    <a:pt x="4251" y="406"/>
                    <a:pt x="4334" y="525"/>
                  </a:cubicBezTo>
                  <a:cubicBezTo>
                    <a:pt x="4371" y="571"/>
                    <a:pt x="4415" y="589"/>
                    <a:pt x="4466" y="589"/>
                  </a:cubicBezTo>
                  <a:cubicBezTo>
                    <a:pt x="4481" y="589"/>
                    <a:pt x="4496" y="587"/>
                    <a:pt x="4513" y="584"/>
                  </a:cubicBezTo>
                  <a:cubicBezTo>
                    <a:pt x="4572" y="561"/>
                    <a:pt x="4632" y="549"/>
                    <a:pt x="4691" y="549"/>
                  </a:cubicBezTo>
                  <a:cubicBezTo>
                    <a:pt x="5036" y="549"/>
                    <a:pt x="5322" y="799"/>
                    <a:pt x="5322" y="1096"/>
                  </a:cubicBezTo>
                  <a:cubicBezTo>
                    <a:pt x="5322" y="1144"/>
                    <a:pt x="5334" y="1192"/>
                    <a:pt x="5382" y="1215"/>
                  </a:cubicBezTo>
                  <a:cubicBezTo>
                    <a:pt x="5405" y="1251"/>
                    <a:pt x="5453" y="1263"/>
                    <a:pt x="5513" y="1263"/>
                  </a:cubicBezTo>
                  <a:lnTo>
                    <a:pt x="5608" y="1263"/>
                  </a:lnTo>
                  <a:cubicBezTo>
                    <a:pt x="5977" y="1263"/>
                    <a:pt x="6275" y="1537"/>
                    <a:pt x="6275" y="1870"/>
                  </a:cubicBezTo>
                  <a:cubicBezTo>
                    <a:pt x="6275" y="1966"/>
                    <a:pt x="6263" y="2037"/>
                    <a:pt x="6215" y="2108"/>
                  </a:cubicBezTo>
                  <a:cubicBezTo>
                    <a:pt x="6179" y="2168"/>
                    <a:pt x="6203" y="2227"/>
                    <a:pt x="6227" y="2275"/>
                  </a:cubicBezTo>
                  <a:cubicBezTo>
                    <a:pt x="6263" y="2323"/>
                    <a:pt x="6322" y="2347"/>
                    <a:pt x="6382" y="2347"/>
                  </a:cubicBezTo>
                  <a:lnTo>
                    <a:pt x="6441" y="2347"/>
                  </a:lnTo>
                  <a:cubicBezTo>
                    <a:pt x="6810" y="2347"/>
                    <a:pt x="7108" y="2620"/>
                    <a:pt x="7108" y="2966"/>
                  </a:cubicBezTo>
                  <a:cubicBezTo>
                    <a:pt x="7108" y="3049"/>
                    <a:pt x="7096" y="3120"/>
                    <a:pt x="7049" y="3204"/>
                  </a:cubicBezTo>
                  <a:cubicBezTo>
                    <a:pt x="7037" y="3216"/>
                    <a:pt x="7037" y="3239"/>
                    <a:pt x="7037" y="3275"/>
                  </a:cubicBezTo>
                  <a:cubicBezTo>
                    <a:pt x="7037" y="3359"/>
                    <a:pt x="7108" y="3442"/>
                    <a:pt x="7191" y="3442"/>
                  </a:cubicBezTo>
                  <a:lnTo>
                    <a:pt x="7299" y="3442"/>
                  </a:lnTo>
                  <a:cubicBezTo>
                    <a:pt x="7465" y="3442"/>
                    <a:pt x="7489" y="3561"/>
                    <a:pt x="7489" y="3597"/>
                  </a:cubicBezTo>
                  <a:cubicBezTo>
                    <a:pt x="7418" y="3680"/>
                    <a:pt x="7370" y="3763"/>
                    <a:pt x="7275" y="3811"/>
                  </a:cubicBezTo>
                  <a:cubicBezTo>
                    <a:pt x="7239" y="3811"/>
                    <a:pt x="7227" y="3823"/>
                    <a:pt x="7215" y="3835"/>
                  </a:cubicBezTo>
                  <a:lnTo>
                    <a:pt x="7191" y="3823"/>
                  </a:lnTo>
                  <a:lnTo>
                    <a:pt x="7180" y="3811"/>
                  </a:lnTo>
                  <a:cubicBezTo>
                    <a:pt x="7168" y="3811"/>
                    <a:pt x="7168" y="3787"/>
                    <a:pt x="7156" y="3787"/>
                  </a:cubicBezTo>
                  <a:cubicBezTo>
                    <a:pt x="7108" y="3763"/>
                    <a:pt x="7072" y="3728"/>
                    <a:pt x="7037" y="3716"/>
                  </a:cubicBezTo>
                  <a:cubicBezTo>
                    <a:pt x="7013" y="3716"/>
                    <a:pt x="7013" y="3704"/>
                    <a:pt x="7001" y="3704"/>
                  </a:cubicBezTo>
                  <a:cubicBezTo>
                    <a:pt x="6989" y="3704"/>
                    <a:pt x="6989" y="3692"/>
                    <a:pt x="6977" y="3692"/>
                  </a:cubicBezTo>
                  <a:cubicBezTo>
                    <a:pt x="6941" y="3668"/>
                    <a:pt x="6918" y="3668"/>
                    <a:pt x="6882" y="3656"/>
                  </a:cubicBezTo>
                  <a:lnTo>
                    <a:pt x="6477" y="3656"/>
                  </a:lnTo>
                  <a:cubicBezTo>
                    <a:pt x="6418" y="3668"/>
                    <a:pt x="6358" y="3704"/>
                    <a:pt x="6298" y="3728"/>
                  </a:cubicBezTo>
                  <a:cubicBezTo>
                    <a:pt x="6287" y="3728"/>
                    <a:pt x="6287" y="3751"/>
                    <a:pt x="6275" y="3751"/>
                  </a:cubicBezTo>
                  <a:cubicBezTo>
                    <a:pt x="6275" y="3751"/>
                    <a:pt x="6263" y="3751"/>
                    <a:pt x="6263" y="3763"/>
                  </a:cubicBezTo>
                  <a:cubicBezTo>
                    <a:pt x="6239" y="3763"/>
                    <a:pt x="6239" y="3775"/>
                    <a:pt x="6227" y="3775"/>
                  </a:cubicBezTo>
                  <a:cubicBezTo>
                    <a:pt x="6227" y="3775"/>
                    <a:pt x="6215" y="3775"/>
                    <a:pt x="6215" y="3787"/>
                  </a:cubicBezTo>
                  <a:cubicBezTo>
                    <a:pt x="6203" y="3787"/>
                    <a:pt x="6203" y="3811"/>
                    <a:pt x="6179" y="3811"/>
                  </a:cubicBezTo>
                  <a:lnTo>
                    <a:pt x="6167" y="3823"/>
                  </a:lnTo>
                  <a:lnTo>
                    <a:pt x="6156" y="3835"/>
                  </a:lnTo>
                  <a:cubicBezTo>
                    <a:pt x="6144" y="3835"/>
                    <a:pt x="6144" y="3859"/>
                    <a:pt x="6120" y="3859"/>
                  </a:cubicBezTo>
                  <a:lnTo>
                    <a:pt x="6108" y="3871"/>
                  </a:lnTo>
                  <a:lnTo>
                    <a:pt x="6084" y="3894"/>
                  </a:lnTo>
                  <a:cubicBezTo>
                    <a:pt x="6060" y="3918"/>
                    <a:pt x="6037" y="3942"/>
                    <a:pt x="6025" y="3978"/>
                  </a:cubicBezTo>
                  <a:cubicBezTo>
                    <a:pt x="6001" y="3990"/>
                    <a:pt x="6001" y="4001"/>
                    <a:pt x="5989" y="4013"/>
                  </a:cubicBezTo>
                  <a:cubicBezTo>
                    <a:pt x="5989" y="4001"/>
                    <a:pt x="5977" y="4001"/>
                    <a:pt x="5977" y="3990"/>
                  </a:cubicBezTo>
                  <a:lnTo>
                    <a:pt x="5965" y="3978"/>
                  </a:lnTo>
                  <a:cubicBezTo>
                    <a:pt x="5941" y="3954"/>
                    <a:pt x="5941" y="3942"/>
                    <a:pt x="5929" y="3942"/>
                  </a:cubicBezTo>
                  <a:lnTo>
                    <a:pt x="5906" y="3918"/>
                  </a:lnTo>
                  <a:lnTo>
                    <a:pt x="5882" y="3918"/>
                  </a:lnTo>
                  <a:lnTo>
                    <a:pt x="5858" y="3882"/>
                  </a:lnTo>
                  <a:lnTo>
                    <a:pt x="5846" y="3882"/>
                  </a:lnTo>
                  <a:cubicBezTo>
                    <a:pt x="5822" y="3871"/>
                    <a:pt x="5822" y="3871"/>
                    <a:pt x="5810" y="3871"/>
                  </a:cubicBezTo>
                  <a:cubicBezTo>
                    <a:pt x="5798" y="3871"/>
                    <a:pt x="5798" y="3859"/>
                    <a:pt x="5786" y="3859"/>
                  </a:cubicBezTo>
                  <a:cubicBezTo>
                    <a:pt x="5763" y="3859"/>
                    <a:pt x="5763" y="3835"/>
                    <a:pt x="5751" y="3835"/>
                  </a:cubicBezTo>
                  <a:cubicBezTo>
                    <a:pt x="5739" y="3835"/>
                    <a:pt x="5739" y="3823"/>
                    <a:pt x="5727" y="3823"/>
                  </a:cubicBezTo>
                  <a:cubicBezTo>
                    <a:pt x="5703" y="3823"/>
                    <a:pt x="5691" y="3811"/>
                    <a:pt x="5691" y="3811"/>
                  </a:cubicBezTo>
                  <a:cubicBezTo>
                    <a:pt x="5679" y="3811"/>
                    <a:pt x="5667" y="3787"/>
                    <a:pt x="5644" y="3787"/>
                  </a:cubicBezTo>
                  <a:cubicBezTo>
                    <a:pt x="5632" y="3787"/>
                    <a:pt x="5620" y="3775"/>
                    <a:pt x="5608" y="3775"/>
                  </a:cubicBezTo>
                  <a:cubicBezTo>
                    <a:pt x="5584" y="3775"/>
                    <a:pt x="5572" y="3763"/>
                    <a:pt x="5560" y="3763"/>
                  </a:cubicBezTo>
                  <a:cubicBezTo>
                    <a:pt x="5548" y="3763"/>
                    <a:pt x="5525" y="3751"/>
                    <a:pt x="5513" y="3751"/>
                  </a:cubicBezTo>
                  <a:cubicBezTo>
                    <a:pt x="5501" y="3751"/>
                    <a:pt x="5489" y="3751"/>
                    <a:pt x="5465" y="3728"/>
                  </a:cubicBezTo>
                  <a:lnTo>
                    <a:pt x="5132" y="3728"/>
                  </a:lnTo>
                  <a:cubicBezTo>
                    <a:pt x="5108" y="3728"/>
                    <a:pt x="5096" y="3728"/>
                    <a:pt x="5084" y="3751"/>
                  </a:cubicBezTo>
                  <a:lnTo>
                    <a:pt x="5072" y="3751"/>
                  </a:lnTo>
                  <a:cubicBezTo>
                    <a:pt x="5048" y="3751"/>
                    <a:pt x="5036" y="3763"/>
                    <a:pt x="5024" y="3763"/>
                  </a:cubicBezTo>
                  <a:lnTo>
                    <a:pt x="5013" y="3763"/>
                  </a:lnTo>
                  <a:cubicBezTo>
                    <a:pt x="4989" y="3763"/>
                    <a:pt x="4989" y="3763"/>
                    <a:pt x="4977" y="3775"/>
                  </a:cubicBezTo>
                  <a:lnTo>
                    <a:pt x="4965" y="3775"/>
                  </a:lnTo>
                  <a:cubicBezTo>
                    <a:pt x="4953" y="3775"/>
                    <a:pt x="4953" y="3787"/>
                    <a:pt x="4929" y="3787"/>
                  </a:cubicBezTo>
                  <a:lnTo>
                    <a:pt x="4917" y="3787"/>
                  </a:lnTo>
                  <a:cubicBezTo>
                    <a:pt x="4905" y="3787"/>
                    <a:pt x="4905" y="3811"/>
                    <a:pt x="4894" y="3811"/>
                  </a:cubicBezTo>
                  <a:lnTo>
                    <a:pt x="4870" y="3811"/>
                  </a:lnTo>
                  <a:cubicBezTo>
                    <a:pt x="4858" y="3811"/>
                    <a:pt x="4846" y="3823"/>
                    <a:pt x="4834" y="3823"/>
                  </a:cubicBezTo>
                  <a:lnTo>
                    <a:pt x="4810" y="3823"/>
                  </a:lnTo>
                  <a:cubicBezTo>
                    <a:pt x="4798" y="3823"/>
                    <a:pt x="4798" y="3835"/>
                    <a:pt x="4786" y="3835"/>
                  </a:cubicBezTo>
                  <a:cubicBezTo>
                    <a:pt x="4786" y="3835"/>
                    <a:pt x="4774" y="3835"/>
                    <a:pt x="4774" y="3859"/>
                  </a:cubicBezTo>
                  <a:cubicBezTo>
                    <a:pt x="4751" y="3859"/>
                    <a:pt x="4751" y="3871"/>
                    <a:pt x="4739" y="3871"/>
                  </a:cubicBezTo>
                  <a:cubicBezTo>
                    <a:pt x="4739" y="3871"/>
                    <a:pt x="4727" y="3871"/>
                    <a:pt x="4727" y="3882"/>
                  </a:cubicBezTo>
                  <a:cubicBezTo>
                    <a:pt x="4715" y="3882"/>
                    <a:pt x="4715" y="3894"/>
                    <a:pt x="4691" y="3894"/>
                  </a:cubicBezTo>
                  <a:lnTo>
                    <a:pt x="4679" y="3918"/>
                  </a:lnTo>
                  <a:lnTo>
                    <a:pt x="4655" y="3942"/>
                  </a:lnTo>
                  <a:lnTo>
                    <a:pt x="4620" y="3978"/>
                  </a:lnTo>
                  <a:cubicBezTo>
                    <a:pt x="4620" y="3978"/>
                    <a:pt x="4620" y="3990"/>
                    <a:pt x="4608" y="3990"/>
                  </a:cubicBezTo>
                  <a:cubicBezTo>
                    <a:pt x="4608" y="4001"/>
                    <a:pt x="4596" y="4001"/>
                    <a:pt x="4596" y="4013"/>
                  </a:cubicBezTo>
                  <a:cubicBezTo>
                    <a:pt x="4596" y="4013"/>
                    <a:pt x="4596" y="4037"/>
                    <a:pt x="4572" y="4037"/>
                  </a:cubicBezTo>
                  <a:cubicBezTo>
                    <a:pt x="4572" y="4049"/>
                    <a:pt x="4560" y="4049"/>
                    <a:pt x="4560" y="4061"/>
                  </a:cubicBezTo>
                  <a:lnTo>
                    <a:pt x="4560" y="4073"/>
                  </a:lnTo>
                  <a:cubicBezTo>
                    <a:pt x="4536" y="4049"/>
                    <a:pt x="4513" y="4013"/>
                    <a:pt x="4489" y="3990"/>
                  </a:cubicBezTo>
                  <a:cubicBezTo>
                    <a:pt x="4322" y="3823"/>
                    <a:pt x="4120" y="3740"/>
                    <a:pt x="3881" y="3740"/>
                  </a:cubicBezTo>
                  <a:lnTo>
                    <a:pt x="3858" y="3740"/>
                  </a:lnTo>
                  <a:cubicBezTo>
                    <a:pt x="3620" y="3740"/>
                    <a:pt x="3417" y="3823"/>
                    <a:pt x="3250" y="3990"/>
                  </a:cubicBezTo>
                  <a:cubicBezTo>
                    <a:pt x="3227" y="4013"/>
                    <a:pt x="3191" y="4049"/>
                    <a:pt x="3179" y="4073"/>
                  </a:cubicBezTo>
                  <a:lnTo>
                    <a:pt x="3179" y="4061"/>
                  </a:lnTo>
                  <a:cubicBezTo>
                    <a:pt x="3179" y="4049"/>
                    <a:pt x="3167" y="4049"/>
                    <a:pt x="3167" y="4037"/>
                  </a:cubicBezTo>
                  <a:cubicBezTo>
                    <a:pt x="3167" y="4037"/>
                    <a:pt x="3167" y="4013"/>
                    <a:pt x="3143" y="4013"/>
                  </a:cubicBezTo>
                  <a:cubicBezTo>
                    <a:pt x="3143" y="4001"/>
                    <a:pt x="3131" y="4001"/>
                    <a:pt x="3131" y="3990"/>
                  </a:cubicBezTo>
                  <a:lnTo>
                    <a:pt x="3119" y="3978"/>
                  </a:lnTo>
                  <a:lnTo>
                    <a:pt x="3084" y="3942"/>
                  </a:lnTo>
                  <a:lnTo>
                    <a:pt x="3060" y="3918"/>
                  </a:lnTo>
                  <a:lnTo>
                    <a:pt x="3048" y="3894"/>
                  </a:lnTo>
                  <a:cubicBezTo>
                    <a:pt x="3024" y="3894"/>
                    <a:pt x="3024" y="3882"/>
                    <a:pt x="3012" y="3882"/>
                  </a:cubicBezTo>
                  <a:cubicBezTo>
                    <a:pt x="3012" y="3882"/>
                    <a:pt x="3000" y="3882"/>
                    <a:pt x="3000" y="3871"/>
                  </a:cubicBezTo>
                  <a:cubicBezTo>
                    <a:pt x="2989" y="3871"/>
                    <a:pt x="2989" y="3859"/>
                    <a:pt x="2965" y="3859"/>
                  </a:cubicBezTo>
                  <a:cubicBezTo>
                    <a:pt x="2965" y="3859"/>
                    <a:pt x="2953" y="3859"/>
                    <a:pt x="2953" y="3835"/>
                  </a:cubicBezTo>
                  <a:cubicBezTo>
                    <a:pt x="2941" y="3835"/>
                    <a:pt x="2941" y="3823"/>
                    <a:pt x="2929" y="3823"/>
                  </a:cubicBezTo>
                  <a:lnTo>
                    <a:pt x="2905" y="3823"/>
                  </a:lnTo>
                  <a:cubicBezTo>
                    <a:pt x="2893" y="3811"/>
                    <a:pt x="2881" y="3811"/>
                    <a:pt x="2869" y="3811"/>
                  </a:cubicBezTo>
                  <a:lnTo>
                    <a:pt x="2846" y="3811"/>
                  </a:lnTo>
                  <a:cubicBezTo>
                    <a:pt x="2834" y="3811"/>
                    <a:pt x="2834" y="3787"/>
                    <a:pt x="2822" y="3787"/>
                  </a:cubicBezTo>
                  <a:lnTo>
                    <a:pt x="2810" y="3787"/>
                  </a:lnTo>
                  <a:cubicBezTo>
                    <a:pt x="2786" y="3787"/>
                    <a:pt x="2786" y="3775"/>
                    <a:pt x="2774" y="3775"/>
                  </a:cubicBezTo>
                  <a:lnTo>
                    <a:pt x="2762" y="3775"/>
                  </a:lnTo>
                  <a:cubicBezTo>
                    <a:pt x="2750" y="3775"/>
                    <a:pt x="2750" y="3775"/>
                    <a:pt x="2727" y="3763"/>
                  </a:cubicBezTo>
                  <a:lnTo>
                    <a:pt x="2715" y="3763"/>
                  </a:lnTo>
                  <a:cubicBezTo>
                    <a:pt x="2703" y="3763"/>
                    <a:pt x="2691" y="3751"/>
                    <a:pt x="2667" y="3751"/>
                  </a:cubicBezTo>
                  <a:lnTo>
                    <a:pt x="2655" y="3751"/>
                  </a:lnTo>
                  <a:cubicBezTo>
                    <a:pt x="2643" y="3751"/>
                    <a:pt x="2631" y="3751"/>
                    <a:pt x="2608" y="3728"/>
                  </a:cubicBezTo>
                  <a:lnTo>
                    <a:pt x="2310" y="3728"/>
                  </a:lnTo>
                  <a:cubicBezTo>
                    <a:pt x="2298" y="3728"/>
                    <a:pt x="2286" y="3728"/>
                    <a:pt x="2274" y="3751"/>
                  </a:cubicBezTo>
                  <a:cubicBezTo>
                    <a:pt x="2250" y="3751"/>
                    <a:pt x="2238" y="3751"/>
                    <a:pt x="2227" y="3763"/>
                  </a:cubicBezTo>
                  <a:cubicBezTo>
                    <a:pt x="2179" y="3775"/>
                    <a:pt x="2131" y="3787"/>
                    <a:pt x="2107" y="3811"/>
                  </a:cubicBezTo>
                  <a:cubicBezTo>
                    <a:pt x="2096" y="3811"/>
                    <a:pt x="2072" y="3823"/>
                    <a:pt x="2060" y="3823"/>
                  </a:cubicBezTo>
                  <a:cubicBezTo>
                    <a:pt x="2048" y="3823"/>
                    <a:pt x="2036" y="3835"/>
                    <a:pt x="2036" y="3835"/>
                  </a:cubicBezTo>
                  <a:cubicBezTo>
                    <a:pt x="2012" y="3835"/>
                    <a:pt x="2000" y="3859"/>
                    <a:pt x="2000" y="3859"/>
                  </a:cubicBezTo>
                  <a:cubicBezTo>
                    <a:pt x="1988" y="3859"/>
                    <a:pt x="1988" y="3871"/>
                    <a:pt x="1976" y="3871"/>
                  </a:cubicBezTo>
                  <a:cubicBezTo>
                    <a:pt x="1953" y="3871"/>
                    <a:pt x="1953" y="3882"/>
                    <a:pt x="1941" y="3882"/>
                  </a:cubicBezTo>
                  <a:cubicBezTo>
                    <a:pt x="1929" y="3882"/>
                    <a:pt x="1929" y="3894"/>
                    <a:pt x="1917" y="3918"/>
                  </a:cubicBezTo>
                  <a:cubicBezTo>
                    <a:pt x="1893" y="3918"/>
                    <a:pt x="1893" y="3930"/>
                    <a:pt x="1881" y="3930"/>
                  </a:cubicBezTo>
                  <a:lnTo>
                    <a:pt x="1857" y="3954"/>
                  </a:lnTo>
                  <a:cubicBezTo>
                    <a:pt x="1834" y="3978"/>
                    <a:pt x="1834" y="3990"/>
                    <a:pt x="1822" y="3990"/>
                  </a:cubicBezTo>
                  <a:cubicBezTo>
                    <a:pt x="1822" y="3990"/>
                    <a:pt x="1822" y="4001"/>
                    <a:pt x="1810" y="4001"/>
                  </a:cubicBezTo>
                  <a:cubicBezTo>
                    <a:pt x="1810" y="4013"/>
                    <a:pt x="1798" y="4013"/>
                    <a:pt x="1798" y="4037"/>
                  </a:cubicBezTo>
                  <a:cubicBezTo>
                    <a:pt x="1774" y="4013"/>
                    <a:pt x="1774" y="4001"/>
                    <a:pt x="1762" y="3990"/>
                  </a:cubicBezTo>
                  <a:cubicBezTo>
                    <a:pt x="1762" y="3978"/>
                    <a:pt x="1750" y="3978"/>
                    <a:pt x="1738" y="3954"/>
                  </a:cubicBezTo>
                  <a:cubicBezTo>
                    <a:pt x="1738" y="3954"/>
                    <a:pt x="1738" y="3942"/>
                    <a:pt x="1715" y="3942"/>
                  </a:cubicBezTo>
                  <a:cubicBezTo>
                    <a:pt x="1572" y="3763"/>
                    <a:pt x="1334" y="3656"/>
                    <a:pt x="1095" y="3656"/>
                  </a:cubicBezTo>
                  <a:lnTo>
                    <a:pt x="905" y="3656"/>
                  </a:lnTo>
                  <a:cubicBezTo>
                    <a:pt x="869" y="3680"/>
                    <a:pt x="845" y="3680"/>
                    <a:pt x="810" y="3692"/>
                  </a:cubicBezTo>
                  <a:cubicBezTo>
                    <a:pt x="798" y="3692"/>
                    <a:pt x="798" y="3704"/>
                    <a:pt x="786" y="3704"/>
                  </a:cubicBezTo>
                  <a:cubicBezTo>
                    <a:pt x="762" y="3704"/>
                    <a:pt x="762" y="3716"/>
                    <a:pt x="750" y="3716"/>
                  </a:cubicBezTo>
                  <a:cubicBezTo>
                    <a:pt x="703" y="3740"/>
                    <a:pt x="667" y="3763"/>
                    <a:pt x="631" y="3799"/>
                  </a:cubicBezTo>
                  <a:cubicBezTo>
                    <a:pt x="619" y="3799"/>
                    <a:pt x="619" y="3811"/>
                    <a:pt x="607" y="3811"/>
                  </a:cubicBezTo>
                  <a:lnTo>
                    <a:pt x="583" y="3823"/>
                  </a:lnTo>
                  <a:lnTo>
                    <a:pt x="572" y="3835"/>
                  </a:lnTo>
                  <a:cubicBezTo>
                    <a:pt x="560" y="3823"/>
                    <a:pt x="524" y="3811"/>
                    <a:pt x="512" y="3811"/>
                  </a:cubicBezTo>
                  <a:cubicBezTo>
                    <a:pt x="405" y="3775"/>
                    <a:pt x="369" y="3692"/>
                    <a:pt x="381" y="3597"/>
                  </a:cubicBezTo>
                  <a:cubicBezTo>
                    <a:pt x="381" y="3561"/>
                    <a:pt x="405" y="3454"/>
                    <a:pt x="572" y="3442"/>
                  </a:cubicBezTo>
                  <a:lnTo>
                    <a:pt x="667" y="3442"/>
                  </a:lnTo>
                  <a:cubicBezTo>
                    <a:pt x="726" y="3442"/>
                    <a:pt x="786" y="3418"/>
                    <a:pt x="810" y="3359"/>
                  </a:cubicBezTo>
                  <a:cubicBezTo>
                    <a:pt x="845" y="3323"/>
                    <a:pt x="857" y="3263"/>
                    <a:pt x="822" y="3204"/>
                  </a:cubicBezTo>
                  <a:cubicBezTo>
                    <a:pt x="798" y="3120"/>
                    <a:pt x="762" y="3037"/>
                    <a:pt x="762" y="2966"/>
                  </a:cubicBezTo>
                  <a:cubicBezTo>
                    <a:pt x="762" y="2620"/>
                    <a:pt x="1084" y="2347"/>
                    <a:pt x="1441" y="2347"/>
                  </a:cubicBezTo>
                  <a:lnTo>
                    <a:pt x="1500" y="2347"/>
                  </a:lnTo>
                  <a:cubicBezTo>
                    <a:pt x="1560" y="2347"/>
                    <a:pt x="1619" y="2335"/>
                    <a:pt x="1643" y="2275"/>
                  </a:cubicBezTo>
                  <a:cubicBezTo>
                    <a:pt x="1679" y="2227"/>
                    <a:pt x="1691" y="2168"/>
                    <a:pt x="1655" y="2108"/>
                  </a:cubicBezTo>
                  <a:cubicBezTo>
                    <a:pt x="1631" y="2037"/>
                    <a:pt x="1595" y="1954"/>
                    <a:pt x="1595" y="1870"/>
                  </a:cubicBezTo>
                  <a:cubicBezTo>
                    <a:pt x="1595" y="1537"/>
                    <a:pt x="1893" y="1263"/>
                    <a:pt x="2274" y="1263"/>
                  </a:cubicBezTo>
                  <a:lnTo>
                    <a:pt x="2357" y="1263"/>
                  </a:lnTo>
                  <a:cubicBezTo>
                    <a:pt x="2405" y="1263"/>
                    <a:pt x="2453" y="1251"/>
                    <a:pt x="2488" y="1215"/>
                  </a:cubicBezTo>
                  <a:cubicBezTo>
                    <a:pt x="2524" y="1192"/>
                    <a:pt x="2548" y="1144"/>
                    <a:pt x="2548" y="1096"/>
                  </a:cubicBezTo>
                  <a:cubicBezTo>
                    <a:pt x="2548" y="787"/>
                    <a:pt x="2834" y="549"/>
                    <a:pt x="3179" y="549"/>
                  </a:cubicBezTo>
                  <a:cubicBezTo>
                    <a:pt x="3239" y="549"/>
                    <a:pt x="3298" y="561"/>
                    <a:pt x="3358" y="584"/>
                  </a:cubicBezTo>
                  <a:cubicBezTo>
                    <a:pt x="3371" y="587"/>
                    <a:pt x="3385" y="589"/>
                    <a:pt x="3399" y="589"/>
                  </a:cubicBezTo>
                  <a:cubicBezTo>
                    <a:pt x="3448" y="589"/>
                    <a:pt x="3499" y="571"/>
                    <a:pt x="3536" y="525"/>
                  </a:cubicBezTo>
                  <a:cubicBezTo>
                    <a:pt x="3620" y="406"/>
                    <a:pt x="3762" y="322"/>
                    <a:pt x="3917" y="311"/>
                  </a:cubicBezTo>
                  <a:close/>
                  <a:moveTo>
                    <a:pt x="1072" y="3930"/>
                  </a:moveTo>
                  <a:cubicBezTo>
                    <a:pt x="1179" y="3930"/>
                    <a:pt x="1274" y="3954"/>
                    <a:pt x="1345" y="4001"/>
                  </a:cubicBezTo>
                  <a:cubicBezTo>
                    <a:pt x="1476" y="4085"/>
                    <a:pt x="1572" y="4228"/>
                    <a:pt x="1595" y="4382"/>
                  </a:cubicBezTo>
                  <a:lnTo>
                    <a:pt x="1595" y="4430"/>
                  </a:lnTo>
                  <a:lnTo>
                    <a:pt x="1607" y="4537"/>
                  </a:lnTo>
                  <a:lnTo>
                    <a:pt x="1607" y="4549"/>
                  </a:lnTo>
                  <a:lnTo>
                    <a:pt x="1762" y="5895"/>
                  </a:lnTo>
                  <a:cubicBezTo>
                    <a:pt x="1774" y="5978"/>
                    <a:pt x="1834" y="6037"/>
                    <a:pt x="1929" y="6037"/>
                  </a:cubicBezTo>
                  <a:lnTo>
                    <a:pt x="1941" y="6037"/>
                  </a:lnTo>
                  <a:cubicBezTo>
                    <a:pt x="2024" y="6026"/>
                    <a:pt x="2084" y="5954"/>
                    <a:pt x="2084" y="5859"/>
                  </a:cubicBezTo>
                  <a:lnTo>
                    <a:pt x="1941" y="4525"/>
                  </a:lnTo>
                  <a:lnTo>
                    <a:pt x="1941" y="4466"/>
                  </a:lnTo>
                  <a:lnTo>
                    <a:pt x="1941" y="4454"/>
                  </a:lnTo>
                  <a:lnTo>
                    <a:pt x="1941" y="4430"/>
                  </a:lnTo>
                  <a:lnTo>
                    <a:pt x="1941" y="4418"/>
                  </a:lnTo>
                  <a:lnTo>
                    <a:pt x="1941" y="4382"/>
                  </a:lnTo>
                  <a:lnTo>
                    <a:pt x="1941" y="4359"/>
                  </a:lnTo>
                  <a:lnTo>
                    <a:pt x="1941" y="4347"/>
                  </a:lnTo>
                  <a:lnTo>
                    <a:pt x="1941" y="4323"/>
                  </a:lnTo>
                  <a:lnTo>
                    <a:pt x="1941" y="4311"/>
                  </a:lnTo>
                  <a:cubicBezTo>
                    <a:pt x="1941" y="4311"/>
                    <a:pt x="1941" y="4299"/>
                    <a:pt x="1953" y="4299"/>
                  </a:cubicBezTo>
                  <a:cubicBezTo>
                    <a:pt x="1953" y="4299"/>
                    <a:pt x="1953" y="4287"/>
                    <a:pt x="1965" y="4287"/>
                  </a:cubicBezTo>
                  <a:lnTo>
                    <a:pt x="1965" y="4263"/>
                  </a:lnTo>
                  <a:cubicBezTo>
                    <a:pt x="1965" y="4263"/>
                    <a:pt x="1965" y="4252"/>
                    <a:pt x="1988" y="4252"/>
                  </a:cubicBezTo>
                  <a:cubicBezTo>
                    <a:pt x="1988" y="4252"/>
                    <a:pt x="1988" y="4240"/>
                    <a:pt x="2000" y="4240"/>
                  </a:cubicBezTo>
                  <a:lnTo>
                    <a:pt x="2000" y="4228"/>
                  </a:lnTo>
                  <a:cubicBezTo>
                    <a:pt x="2000" y="4228"/>
                    <a:pt x="2000" y="4204"/>
                    <a:pt x="2012" y="4204"/>
                  </a:cubicBezTo>
                  <a:lnTo>
                    <a:pt x="2024" y="4192"/>
                  </a:lnTo>
                  <a:cubicBezTo>
                    <a:pt x="2024" y="4192"/>
                    <a:pt x="2024" y="4180"/>
                    <a:pt x="2048" y="4180"/>
                  </a:cubicBezTo>
                  <a:lnTo>
                    <a:pt x="2060" y="4168"/>
                  </a:lnTo>
                  <a:lnTo>
                    <a:pt x="2072" y="4144"/>
                  </a:lnTo>
                  <a:lnTo>
                    <a:pt x="2084" y="4132"/>
                  </a:lnTo>
                  <a:cubicBezTo>
                    <a:pt x="2179" y="4049"/>
                    <a:pt x="2310" y="4001"/>
                    <a:pt x="2441" y="4001"/>
                  </a:cubicBezTo>
                  <a:lnTo>
                    <a:pt x="2465" y="4001"/>
                  </a:lnTo>
                  <a:cubicBezTo>
                    <a:pt x="2536" y="4001"/>
                    <a:pt x="2596" y="4013"/>
                    <a:pt x="2655" y="4049"/>
                  </a:cubicBezTo>
                  <a:cubicBezTo>
                    <a:pt x="2834" y="4121"/>
                    <a:pt x="2965" y="4299"/>
                    <a:pt x="2977" y="4502"/>
                  </a:cubicBezTo>
                  <a:lnTo>
                    <a:pt x="3012" y="5335"/>
                  </a:lnTo>
                  <a:cubicBezTo>
                    <a:pt x="3012" y="5423"/>
                    <a:pt x="3074" y="5491"/>
                    <a:pt x="3158" y="5491"/>
                  </a:cubicBezTo>
                  <a:cubicBezTo>
                    <a:pt x="3165" y="5491"/>
                    <a:pt x="3172" y="5491"/>
                    <a:pt x="3179" y="5490"/>
                  </a:cubicBezTo>
                  <a:cubicBezTo>
                    <a:pt x="3262" y="5490"/>
                    <a:pt x="3334" y="5418"/>
                    <a:pt x="3322" y="5323"/>
                  </a:cubicBezTo>
                  <a:lnTo>
                    <a:pt x="3298" y="4537"/>
                  </a:lnTo>
                  <a:lnTo>
                    <a:pt x="3298" y="4525"/>
                  </a:lnTo>
                  <a:lnTo>
                    <a:pt x="3298" y="4502"/>
                  </a:lnTo>
                  <a:lnTo>
                    <a:pt x="3298" y="4490"/>
                  </a:lnTo>
                  <a:lnTo>
                    <a:pt x="3298" y="4478"/>
                  </a:lnTo>
                  <a:lnTo>
                    <a:pt x="3298" y="4466"/>
                  </a:lnTo>
                  <a:lnTo>
                    <a:pt x="3298" y="4442"/>
                  </a:lnTo>
                  <a:lnTo>
                    <a:pt x="3298" y="4430"/>
                  </a:lnTo>
                  <a:lnTo>
                    <a:pt x="3298" y="4418"/>
                  </a:lnTo>
                  <a:lnTo>
                    <a:pt x="3298" y="4406"/>
                  </a:lnTo>
                  <a:lnTo>
                    <a:pt x="3298" y="4382"/>
                  </a:lnTo>
                  <a:lnTo>
                    <a:pt x="3298" y="4371"/>
                  </a:lnTo>
                  <a:lnTo>
                    <a:pt x="3298" y="4359"/>
                  </a:lnTo>
                  <a:lnTo>
                    <a:pt x="3298" y="4347"/>
                  </a:lnTo>
                  <a:lnTo>
                    <a:pt x="3298" y="4323"/>
                  </a:lnTo>
                  <a:lnTo>
                    <a:pt x="3298" y="4311"/>
                  </a:lnTo>
                  <a:lnTo>
                    <a:pt x="3298" y="4299"/>
                  </a:lnTo>
                  <a:lnTo>
                    <a:pt x="3298" y="4287"/>
                  </a:lnTo>
                  <a:lnTo>
                    <a:pt x="3298" y="4263"/>
                  </a:lnTo>
                  <a:lnTo>
                    <a:pt x="3298" y="4252"/>
                  </a:lnTo>
                  <a:lnTo>
                    <a:pt x="3298" y="4240"/>
                  </a:lnTo>
                  <a:lnTo>
                    <a:pt x="3298" y="4228"/>
                  </a:lnTo>
                  <a:lnTo>
                    <a:pt x="3298" y="4204"/>
                  </a:lnTo>
                  <a:lnTo>
                    <a:pt x="3298" y="4192"/>
                  </a:lnTo>
                  <a:lnTo>
                    <a:pt x="3298" y="4180"/>
                  </a:lnTo>
                  <a:cubicBezTo>
                    <a:pt x="3298" y="4180"/>
                    <a:pt x="3298" y="4168"/>
                    <a:pt x="3310" y="4168"/>
                  </a:cubicBezTo>
                  <a:lnTo>
                    <a:pt x="3310" y="4144"/>
                  </a:lnTo>
                  <a:cubicBezTo>
                    <a:pt x="3310" y="4144"/>
                    <a:pt x="3310" y="4132"/>
                    <a:pt x="3322" y="4132"/>
                  </a:cubicBezTo>
                  <a:lnTo>
                    <a:pt x="3322" y="4121"/>
                  </a:lnTo>
                  <a:lnTo>
                    <a:pt x="3334" y="4109"/>
                  </a:lnTo>
                  <a:lnTo>
                    <a:pt x="3358" y="4085"/>
                  </a:lnTo>
                  <a:cubicBezTo>
                    <a:pt x="3429" y="4001"/>
                    <a:pt x="3536" y="3954"/>
                    <a:pt x="3655" y="3942"/>
                  </a:cubicBezTo>
                  <a:lnTo>
                    <a:pt x="3739" y="3942"/>
                  </a:lnTo>
                  <a:cubicBezTo>
                    <a:pt x="3893" y="3942"/>
                    <a:pt x="4024" y="4001"/>
                    <a:pt x="4108" y="4109"/>
                  </a:cubicBezTo>
                  <a:cubicBezTo>
                    <a:pt x="4191" y="4180"/>
                    <a:pt x="4227" y="4287"/>
                    <a:pt x="4251" y="4382"/>
                  </a:cubicBezTo>
                  <a:lnTo>
                    <a:pt x="4251" y="4418"/>
                  </a:lnTo>
                  <a:lnTo>
                    <a:pt x="4251" y="4442"/>
                  </a:lnTo>
                  <a:lnTo>
                    <a:pt x="4251" y="4478"/>
                  </a:lnTo>
                  <a:lnTo>
                    <a:pt x="4251" y="4490"/>
                  </a:lnTo>
                  <a:lnTo>
                    <a:pt x="4215" y="5264"/>
                  </a:lnTo>
                  <a:cubicBezTo>
                    <a:pt x="4215" y="5359"/>
                    <a:pt x="4274" y="5430"/>
                    <a:pt x="4370" y="5430"/>
                  </a:cubicBezTo>
                  <a:cubicBezTo>
                    <a:pt x="4453" y="5430"/>
                    <a:pt x="4524" y="5371"/>
                    <a:pt x="4524" y="5275"/>
                  </a:cubicBezTo>
                  <a:lnTo>
                    <a:pt x="4560" y="4442"/>
                  </a:lnTo>
                  <a:cubicBezTo>
                    <a:pt x="4572" y="4168"/>
                    <a:pt x="4798" y="3942"/>
                    <a:pt x="5084" y="3942"/>
                  </a:cubicBezTo>
                  <a:lnTo>
                    <a:pt x="5096" y="3942"/>
                  </a:lnTo>
                  <a:cubicBezTo>
                    <a:pt x="5227" y="3942"/>
                    <a:pt x="5346" y="3990"/>
                    <a:pt x="5453" y="4073"/>
                  </a:cubicBezTo>
                  <a:lnTo>
                    <a:pt x="5465" y="4085"/>
                  </a:lnTo>
                  <a:lnTo>
                    <a:pt x="5477" y="4109"/>
                  </a:lnTo>
                  <a:lnTo>
                    <a:pt x="5501" y="4121"/>
                  </a:lnTo>
                  <a:cubicBezTo>
                    <a:pt x="5501" y="4121"/>
                    <a:pt x="5501" y="4132"/>
                    <a:pt x="5513" y="4132"/>
                  </a:cubicBezTo>
                  <a:lnTo>
                    <a:pt x="5525" y="4144"/>
                  </a:lnTo>
                  <a:cubicBezTo>
                    <a:pt x="5536" y="4168"/>
                    <a:pt x="5536" y="4180"/>
                    <a:pt x="5560" y="4192"/>
                  </a:cubicBezTo>
                  <a:cubicBezTo>
                    <a:pt x="5560" y="4204"/>
                    <a:pt x="5572" y="4204"/>
                    <a:pt x="5572" y="4228"/>
                  </a:cubicBezTo>
                  <a:cubicBezTo>
                    <a:pt x="5572" y="4228"/>
                    <a:pt x="5572" y="4240"/>
                    <a:pt x="5584" y="4240"/>
                  </a:cubicBezTo>
                  <a:lnTo>
                    <a:pt x="5584" y="4252"/>
                  </a:lnTo>
                  <a:lnTo>
                    <a:pt x="5584" y="4263"/>
                  </a:lnTo>
                  <a:lnTo>
                    <a:pt x="5584" y="4287"/>
                  </a:lnTo>
                  <a:lnTo>
                    <a:pt x="5584" y="4299"/>
                  </a:lnTo>
                  <a:lnTo>
                    <a:pt x="5584" y="4311"/>
                  </a:lnTo>
                  <a:lnTo>
                    <a:pt x="5584" y="4323"/>
                  </a:lnTo>
                  <a:lnTo>
                    <a:pt x="5584" y="4347"/>
                  </a:lnTo>
                  <a:lnTo>
                    <a:pt x="5584" y="4359"/>
                  </a:lnTo>
                  <a:lnTo>
                    <a:pt x="5584" y="4371"/>
                  </a:lnTo>
                  <a:lnTo>
                    <a:pt x="5584" y="4382"/>
                  </a:lnTo>
                  <a:lnTo>
                    <a:pt x="5584" y="4406"/>
                  </a:lnTo>
                  <a:lnTo>
                    <a:pt x="5584" y="4418"/>
                  </a:lnTo>
                  <a:lnTo>
                    <a:pt x="5584" y="4430"/>
                  </a:lnTo>
                  <a:lnTo>
                    <a:pt x="5584" y="4442"/>
                  </a:lnTo>
                  <a:lnTo>
                    <a:pt x="5584" y="4466"/>
                  </a:lnTo>
                  <a:lnTo>
                    <a:pt x="5584" y="4490"/>
                  </a:lnTo>
                  <a:lnTo>
                    <a:pt x="5584" y="4525"/>
                  </a:lnTo>
                  <a:lnTo>
                    <a:pt x="5441" y="5847"/>
                  </a:lnTo>
                  <a:cubicBezTo>
                    <a:pt x="5417" y="5930"/>
                    <a:pt x="5501" y="6014"/>
                    <a:pt x="5584" y="6026"/>
                  </a:cubicBezTo>
                  <a:lnTo>
                    <a:pt x="5596" y="6026"/>
                  </a:lnTo>
                  <a:cubicBezTo>
                    <a:pt x="5679" y="6026"/>
                    <a:pt x="5751" y="5966"/>
                    <a:pt x="5763" y="5871"/>
                  </a:cubicBezTo>
                  <a:lnTo>
                    <a:pt x="5917" y="4549"/>
                  </a:lnTo>
                  <a:lnTo>
                    <a:pt x="5929" y="4406"/>
                  </a:lnTo>
                  <a:cubicBezTo>
                    <a:pt x="5953" y="4132"/>
                    <a:pt x="6179" y="3942"/>
                    <a:pt x="6453" y="3942"/>
                  </a:cubicBezTo>
                  <a:lnTo>
                    <a:pt x="6513" y="3942"/>
                  </a:lnTo>
                  <a:cubicBezTo>
                    <a:pt x="6537" y="3942"/>
                    <a:pt x="6572" y="3942"/>
                    <a:pt x="6584" y="3954"/>
                  </a:cubicBezTo>
                  <a:cubicBezTo>
                    <a:pt x="6608" y="3954"/>
                    <a:pt x="6644" y="3966"/>
                    <a:pt x="6656" y="3990"/>
                  </a:cubicBezTo>
                  <a:cubicBezTo>
                    <a:pt x="6691" y="4001"/>
                    <a:pt x="6703" y="4013"/>
                    <a:pt x="6727" y="4025"/>
                  </a:cubicBezTo>
                  <a:cubicBezTo>
                    <a:pt x="6763" y="4049"/>
                    <a:pt x="6775" y="4061"/>
                    <a:pt x="6787" y="4073"/>
                  </a:cubicBezTo>
                  <a:lnTo>
                    <a:pt x="6822" y="4109"/>
                  </a:lnTo>
                  <a:lnTo>
                    <a:pt x="6846" y="4132"/>
                  </a:lnTo>
                  <a:lnTo>
                    <a:pt x="6870" y="4144"/>
                  </a:lnTo>
                  <a:cubicBezTo>
                    <a:pt x="6870" y="4168"/>
                    <a:pt x="6882" y="4168"/>
                    <a:pt x="6882" y="4180"/>
                  </a:cubicBezTo>
                  <a:lnTo>
                    <a:pt x="6882" y="4192"/>
                  </a:lnTo>
                  <a:cubicBezTo>
                    <a:pt x="6882" y="4204"/>
                    <a:pt x="6894" y="4204"/>
                    <a:pt x="6894" y="4228"/>
                  </a:cubicBezTo>
                  <a:lnTo>
                    <a:pt x="6894" y="4240"/>
                  </a:lnTo>
                  <a:cubicBezTo>
                    <a:pt x="6894" y="4252"/>
                    <a:pt x="6906" y="4252"/>
                    <a:pt x="6906" y="4263"/>
                  </a:cubicBezTo>
                  <a:cubicBezTo>
                    <a:pt x="6906" y="4287"/>
                    <a:pt x="6929" y="4299"/>
                    <a:pt x="6929" y="4299"/>
                  </a:cubicBezTo>
                  <a:lnTo>
                    <a:pt x="6929" y="4311"/>
                  </a:lnTo>
                  <a:cubicBezTo>
                    <a:pt x="6929" y="4323"/>
                    <a:pt x="6929" y="4347"/>
                    <a:pt x="6941" y="4347"/>
                  </a:cubicBezTo>
                  <a:cubicBezTo>
                    <a:pt x="7168" y="4406"/>
                    <a:pt x="7168" y="4490"/>
                    <a:pt x="7144" y="4573"/>
                  </a:cubicBezTo>
                  <a:lnTo>
                    <a:pt x="6048" y="10478"/>
                  </a:lnTo>
                  <a:cubicBezTo>
                    <a:pt x="6013" y="10609"/>
                    <a:pt x="5894" y="10717"/>
                    <a:pt x="5751" y="10717"/>
                  </a:cubicBezTo>
                  <a:lnTo>
                    <a:pt x="5394" y="10717"/>
                  </a:lnTo>
                  <a:lnTo>
                    <a:pt x="5572" y="9157"/>
                  </a:lnTo>
                  <a:cubicBezTo>
                    <a:pt x="5584" y="9062"/>
                    <a:pt x="5513" y="8990"/>
                    <a:pt x="5417" y="8978"/>
                  </a:cubicBezTo>
                  <a:cubicBezTo>
                    <a:pt x="5408" y="8975"/>
                    <a:pt x="5398" y="8974"/>
                    <a:pt x="5388" y="8974"/>
                  </a:cubicBezTo>
                  <a:cubicBezTo>
                    <a:pt x="5318" y="8974"/>
                    <a:pt x="5260" y="9048"/>
                    <a:pt x="5239" y="9121"/>
                  </a:cubicBezTo>
                  <a:lnTo>
                    <a:pt x="5060" y="10717"/>
                  </a:lnTo>
                  <a:lnTo>
                    <a:pt x="4465" y="10717"/>
                  </a:lnTo>
                  <a:lnTo>
                    <a:pt x="4513" y="9609"/>
                  </a:lnTo>
                  <a:cubicBezTo>
                    <a:pt x="4513" y="9526"/>
                    <a:pt x="4453" y="9455"/>
                    <a:pt x="4370" y="9455"/>
                  </a:cubicBezTo>
                  <a:cubicBezTo>
                    <a:pt x="4274" y="9455"/>
                    <a:pt x="4203" y="9514"/>
                    <a:pt x="4203" y="9597"/>
                  </a:cubicBezTo>
                  <a:lnTo>
                    <a:pt x="4155" y="10705"/>
                  </a:lnTo>
                  <a:lnTo>
                    <a:pt x="3560" y="10705"/>
                  </a:lnTo>
                  <a:lnTo>
                    <a:pt x="3512" y="9585"/>
                  </a:lnTo>
                  <a:cubicBezTo>
                    <a:pt x="3512" y="9497"/>
                    <a:pt x="3451" y="9429"/>
                    <a:pt x="3376" y="9429"/>
                  </a:cubicBezTo>
                  <a:cubicBezTo>
                    <a:pt x="3370" y="9429"/>
                    <a:pt x="3364" y="9430"/>
                    <a:pt x="3358" y="9431"/>
                  </a:cubicBezTo>
                  <a:cubicBezTo>
                    <a:pt x="3262" y="9431"/>
                    <a:pt x="3191" y="9514"/>
                    <a:pt x="3203" y="9597"/>
                  </a:cubicBezTo>
                  <a:lnTo>
                    <a:pt x="3250" y="10705"/>
                  </a:lnTo>
                  <a:lnTo>
                    <a:pt x="2655" y="10705"/>
                  </a:lnTo>
                  <a:lnTo>
                    <a:pt x="2477" y="9109"/>
                  </a:lnTo>
                  <a:cubicBezTo>
                    <a:pt x="2465" y="9014"/>
                    <a:pt x="2381" y="8954"/>
                    <a:pt x="2298" y="8954"/>
                  </a:cubicBezTo>
                  <a:cubicBezTo>
                    <a:pt x="2203" y="8978"/>
                    <a:pt x="2143" y="9050"/>
                    <a:pt x="2143" y="9133"/>
                  </a:cubicBezTo>
                  <a:lnTo>
                    <a:pt x="2322" y="10705"/>
                  </a:lnTo>
                  <a:lnTo>
                    <a:pt x="1965" y="10705"/>
                  </a:lnTo>
                  <a:cubicBezTo>
                    <a:pt x="1822" y="10705"/>
                    <a:pt x="1703" y="10598"/>
                    <a:pt x="1667" y="10455"/>
                  </a:cubicBezTo>
                  <a:lnTo>
                    <a:pt x="572" y="4549"/>
                  </a:lnTo>
                  <a:cubicBezTo>
                    <a:pt x="560" y="4478"/>
                    <a:pt x="560" y="4406"/>
                    <a:pt x="583" y="4335"/>
                  </a:cubicBezTo>
                  <a:cubicBezTo>
                    <a:pt x="583" y="4311"/>
                    <a:pt x="583" y="4299"/>
                    <a:pt x="595" y="4299"/>
                  </a:cubicBezTo>
                  <a:lnTo>
                    <a:pt x="595" y="4287"/>
                  </a:lnTo>
                  <a:cubicBezTo>
                    <a:pt x="595" y="4263"/>
                    <a:pt x="619" y="4252"/>
                    <a:pt x="619" y="4252"/>
                  </a:cubicBezTo>
                  <a:cubicBezTo>
                    <a:pt x="619" y="4240"/>
                    <a:pt x="631" y="4240"/>
                    <a:pt x="631" y="4228"/>
                  </a:cubicBezTo>
                  <a:lnTo>
                    <a:pt x="631" y="4204"/>
                  </a:lnTo>
                  <a:cubicBezTo>
                    <a:pt x="631" y="4192"/>
                    <a:pt x="643" y="4192"/>
                    <a:pt x="643" y="4180"/>
                  </a:cubicBezTo>
                  <a:lnTo>
                    <a:pt x="643" y="4168"/>
                  </a:lnTo>
                  <a:cubicBezTo>
                    <a:pt x="643" y="4144"/>
                    <a:pt x="655" y="4144"/>
                    <a:pt x="655" y="4132"/>
                  </a:cubicBezTo>
                  <a:lnTo>
                    <a:pt x="679" y="4121"/>
                  </a:lnTo>
                  <a:lnTo>
                    <a:pt x="703" y="4085"/>
                  </a:lnTo>
                  <a:lnTo>
                    <a:pt x="738" y="4061"/>
                  </a:lnTo>
                  <a:cubicBezTo>
                    <a:pt x="750" y="4049"/>
                    <a:pt x="774" y="4037"/>
                    <a:pt x="798" y="4013"/>
                  </a:cubicBezTo>
                  <a:cubicBezTo>
                    <a:pt x="822" y="4001"/>
                    <a:pt x="833" y="3990"/>
                    <a:pt x="869" y="3966"/>
                  </a:cubicBezTo>
                  <a:cubicBezTo>
                    <a:pt x="893" y="3954"/>
                    <a:pt x="917" y="3954"/>
                    <a:pt x="941" y="3942"/>
                  </a:cubicBezTo>
                  <a:cubicBezTo>
                    <a:pt x="976" y="3942"/>
                    <a:pt x="988" y="3930"/>
                    <a:pt x="1012" y="3930"/>
                  </a:cubicBezTo>
                  <a:close/>
                  <a:moveTo>
                    <a:pt x="3822" y="1"/>
                  </a:moveTo>
                  <a:cubicBezTo>
                    <a:pt x="3620" y="25"/>
                    <a:pt x="3429" y="120"/>
                    <a:pt x="3298" y="251"/>
                  </a:cubicBezTo>
                  <a:cubicBezTo>
                    <a:pt x="3250" y="239"/>
                    <a:pt x="3191" y="239"/>
                    <a:pt x="3143" y="239"/>
                  </a:cubicBezTo>
                  <a:cubicBezTo>
                    <a:pt x="2691" y="239"/>
                    <a:pt x="2298" y="549"/>
                    <a:pt x="2227" y="953"/>
                  </a:cubicBezTo>
                  <a:cubicBezTo>
                    <a:pt x="1691" y="965"/>
                    <a:pt x="1262" y="1382"/>
                    <a:pt x="1262" y="1870"/>
                  </a:cubicBezTo>
                  <a:cubicBezTo>
                    <a:pt x="1262" y="1930"/>
                    <a:pt x="1262" y="1977"/>
                    <a:pt x="1274" y="2037"/>
                  </a:cubicBezTo>
                  <a:cubicBezTo>
                    <a:pt x="798" y="2096"/>
                    <a:pt x="417" y="2489"/>
                    <a:pt x="417" y="2966"/>
                  </a:cubicBezTo>
                  <a:cubicBezTo>
                    <a:pt x="417" y="3013"/>
                    <a:pt x="417" y="3061"/>
                    <a:pt x="441" y="3120"/>
                  </a:cubicBezTo>
                  <a:cubicBezTo>
                    <a:pt x="250" y="3168"/>
                    <a:pt x="60" y="3299"/>
                    <a:pt x="36" y="3561"/>
                  </a:cubicBezTo>
                  <a:cubicBezTo>
                    <a:pt x="0" y="3751"/>
                    <a:pt x="95" y="3942"/>
                    <a:pt x="262" y="4049"/>
                  </a:cubicBezTo>
                  <a:lnTo>
                    <a:pt x="262" y="4121"/>
                  </a:lnTo>
                  <a:cubicBezTo>
                    <a:pt x="262" y="4192"/>
                    <a:pt x="274" y="4252"/>
                    <a:pt x="298" y="4311"/>
                  </a:cubicBezTo>
                  <a:cubicBezTo>
                    <a:pt x="286" y="4418"/>
                    <a:pt x="286" y="4525"/>
                    <a:pt x="298" y="4633"/>
                  </a:cubicBezTo>
                  <a:lnTo>
                    <a:pt x="1405" y="10538"/>
                  </a:lnTo>
                  <a:cubicBezTo>
                    <a:pt x="1465" y="10836"/>
                    <a:pt x="1715" y="11038"/>
                    <a:pt x="2012" y="11038"/>
                  </a:cubicBezTo>
                  <a:lnTo>
                    <a:pt x="5822" y="11038"/>
                  </a:lnTo>
                  <a:cubicBezTo>
                    <a:pt x="6120" y="11038"/>
                    <a:pt x="6370" y="10836"/>
                    <a:pt x="6429" y="10538"/>
                  </a:cubicBezTo>
                  <a:lnTo>
                    <a:pt x="7537" y="4633"/>
                  </a:lnTo>
                  <a:cubicBezTo>
                    <a:pt x="7549" y="4525"/>
                    <a:pt x="7549" y="4418"/>
                    <a:pt x="7537" y="4311"/>
                  </a:cubicBezTo>
                  <a:cubicBezTo>
                    <a:pt x="7561" y="4252"/>
                    <a:pt x="7584" y="4180"/>
                    <a:pt x="7584" y="4121"/>
                  </a:cubicBezTo>
                  <a:lnTo>
                    <a:pt x="7584" y="4049"/>
                  </a:lnTo>
                  <a:cubicBezTo>
                    <a:pt x="7656" y="3942"/>
                    <a:pt x="7739" y="3751"/>
                    <a:pt x="7727" y="3561"/>
                  </a:cubicBezTo>
                  <a:cubicBezTo>
                    <a:pt x="7703" y="3299"/>
                    <a:pt x="7525" y="3168"/>
                    <a:pt x="7334" y="3120"/>
                  </a:cubicBezTo>
                  <a:cubicBezTo>
                    <a:pt x="7346" y="3061"/>
                    <a:pt x="7346" y="3025"/>
                    <a:pt x="7346" y="2966"/>
                  </a:cubicBezTo>
                  <a:cubicBezTo>
                    <a:pt x="7346" y="2501"/>
                    <a:pt x="6965" y="2108"/>
                    <a:pt x="6489" y="2037"/>
                  </a:cubicBezTo>
                  <a:cubicBezTo>
                    <a:pt x="6513" y="1989"/>
                    <a:pt x="6513" y="1930"/>
                    <a:pt x="6513" y="1870"/>
                  </a:cubicBezTo>
                  <a:cubicBezTo>
                    <a:pt x="6513" y="1370"/>
                    <a:pt x="6072" y="965"/>
                    <a:pt x="5536" y="953"/>
                  </a:cubicBezTo>
                  <a:cubicBezTo>
                    <a:pt x="5455" y="545"/>
                    <a:pt x="5075" y="239"/>
                    <a:pt x="4633" y="239"/>
                  </a:cubicBezTo>
                  <a:cubicBezTo>
                    <a:pt x="4625" y="239"/>
                    <a:pt x="4616" y="239"/>
                    <a:pt x="4608" y="239"/>
                  </a:cubicBezTo>
                  <a:cubicBezTo>
                    <a:pt x="4560" y="239"/>
                    <a:pt x="4501" y="239"/>
                    <a:pt x="4453" y="251"/>
                  </a:cubicBezTo>
                  <a:cubicBezTo>
                    <a:pt x="4322" y="120"/>
                    <a:pt x="4143" y="25"/>
                    <a:pt x="3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76" name="Google Shape;14676;p90"/>
          <p:cNvGrpSpPr/>
          <p:nvPr/>
        </p:nvGrpSpPr>
        <p:grpSpPr>
          <a:xfrm>
            <a:off x="6273204" y="1333558"/>
            <a:ext cx="236343" cy="351445"/>
            <a:chOff x="6273204" y="1509008"/>
            <a:chExt cx="236343" cy="351445"/>
          </a:xfrm>
        </p:grpSpPr>
        <p:sp>
          <p:nvSpPr>
            <p:cNvPr id="14677" name="Google Shape;14677;p90"/>
            <p:cNvSpPr/>
            <p:nvPr/>
          </p:nvSpPr>
          <p:spPr>
            <a:xfrm>
              <a:off x="6273204" y="1509008"/>
              <a:ext cx="236343" cy="351445"/>
            </a:xfrm>
            <a:custGeom>
              <a:avLst/>
              <a:gdLst/>
              <a:ahLst/>
              <a:cxnLst/>
              <a:rect l="l" t="t" r="r" b="b"/>
              <a:pathLst>
                <a:path w="7431" h="11050" extrusionOk="0">
                  <a:moveTo>
                    <a:pt x="5751" y="2417"/>
                  </a:moveTo>
                  <a:cubicBezTo>
                    <a:pt x="5787" y="2417"/>
                    <a:pt x="5835" y="2453"/>
                    <a:pt x="5847" y="2500"/>
                  </a:cubicBezTo>
                  <a:lnTo>
                    <a:pt x="5990" y="3000"/>
                  </a:lnTo>
                  <a:lnTo>
                    <a:pt x="1429" y="3000"/>
                  </a:lnTo>
                  <a:lnTo>
                    <a:pt x="1560" y="2500"/>
                  </a:lnTo>
                  <a:cubicBezTo>
                    <a:pt x="1584" y="2453"/>
                    <a:pt x="1620" y="2417"/>
                    <a:pt x="1668" y="2417"/>
                  </a:cubicBezTo>
                  <a:close/>
                  <a:moveTo>
                    <a:pt x="7085" y="3310"/>
                  </a:moveTo>
                  <a:lnTo>
                    <a:pt x="7085" y="3882"/>
                  </a:lnTo>
                  <a:lnTo>
                    <a:pt x="334" y="3882"/>
                  </a:lnTo>
                  <a:lnTo>
                    <a:pt x="334" y="3310"/>
                  </a:lnTo>
                  <a:close/>
                  <a:moveTo>
                    <a:pt x="5228" y="4191"/>
                  </a:moveTo>
                  <a:lnTo>
                    <a:pt x="5085" y="6001"/>
                  </a:lnTo>
                  <a:cubicBezTo>
                    <a:pt x="5085" y="6096"/>
                    <a:pt x="5144" y="6168"/>
                    <a:pt x="5239" y="6179"/>
                  </a:cubicBezTo>
                  <a:lnTo>
                    <a:pt x="5251" y="6179"/>
                  </a:lnTo>
                  <a:cubicBezTo>
                    <a:pt x="5347" y="6179"/>
                    <a:pt x="5406" y="6120"/>
                    <a:pt x="5418" y="6037"/>
                  </a:cubicBezTo>
                  <a:lnTo>
                    <a:pt x="5549" y="4203"/>
                  </a:lnTo>
                  <a:lnTo>
                    <a:pt x="6335" y="4203"/>
                  </a:lnTo>
                  <a:lnTo>
                    <a:pt x="5585" y="10382"/>
                  </a:lnTo>
                  <a:cubicBezTo>
                    <a:pt x="5549" y="10573"/>
                    <a:pt x="5394" y="10739"/>
                    <a:pt x="5192" y="10739"/>
                  </a:cubicBezTo>
                  <a:lnTo>
                    <a:pt x="5073" y="10739"/>
                  </a:lnTo>
                  <a:lnTo>
                    <a:pt x="5192" y="8954"/>
                  </a:lnTo>
                  <a:cubicBezTo>
                    <a:pt x="5192" y="8858"/>
                    <a:pt x="5132" y="8787"/>
                    <a:pt x="5049" y="8775"/>
                  </a:cubicBezTo>
                  <a:cubicBezTo>
                    <a:pt x="4954" y="8775"/>
                    <a:pt x="4882" y="8834"/>
                    <a:pt x="4870" y="8930"/>
                  </a:cubicBezTo>
                  <a:lnTo>
                    <a:pt x="4739" y="10739"/>
                  </a:lnTo>
                  <a:lnTo>
                    <a:pt x="4263" y="10739"/>
                  </a:lnTo>
                  <a:lnTo>
                    <a:pt x="4287" y="9358"/>
                  </a:lnTo>
                  <a:cubicBezTo>
                    <a:pt x="4287" y="9263"/>
                    <a:pt x="4216" y="9192"/>
                    <a:pt x="4120" y="9192"/>
                  </a:cubicBezTo>
                  <a:cubicBezTo>
                    <a:pt x="4037" y="9192"/>
                    <a:pt x="3965" y="9263"/>
                    <a:pt x="3965" y="9358"/>
                  </a:cubicBezTo>
                  <a:lnTo>
                    <a:pt x="3930" y="10739"/>
                  </a:lnTo>
                  <a:lnTo>
                    <a:pt x="3454" y="10739"/>
                  </a:lnTo>
                  <a:lnTo>
                    <a:pt x="3430" y="9358"/>
                  </a:lnTo>
                  <a:cubicBezTo>
                    <a:pt x="3430" y="9263"/>
                    <a:pt x="3346" y="9192"/>
                    <a:pt x="3263" y="9192"/>
                  </a:cubicBezTo>
                  <a:cubicBezTo>
                    <a:pt x="3168" y="9192"/>
                    <a:pt x="3096" y="9263"/>
                    <a:pt x="3096" y="9358"/>
                  </a:cubicBezTo>
                  <a:lnTo>
                    <a:pt x="3132" y="10739"/>
                  </a:lnTo>
                  <a:lnTo>
                    <a:pt x="2656" y="10739"/>
                  </a:lnTo>
                  <a:lnTo>
                    <a:pt x="2513" y="8930"/>
                  </a:lnTo>
                  <a:cubicBezTo>
                    <a:pt x="2513" y="8834"/>
                    <a:pt x="2430" y="8775"/>
                    <a:pt x="2334" y="8775"/>
                  </a:cubicBezTo>
                  <a:cubicBezTo>
                    <a:pt x="2251" y="8775"/>
                    <a:pt x="2180" y="8870"/>
                    <a:pt x="2191" y="8954"/>
                  </a:cubicBezTo>
                  <a:lnTo>
                    <a:pt x="2311" y="10739"/>
                  </a:lnTo>
                  <a:lnTo>
                    <a:pt x="2191" y="10739"/>
                  </a:lnTo>
                  <a:cubicBezTo>
                    <a:pt x="2001" y="10739"/>
                    <a:pt x="1822" y="10597"/>
                    <a:pt x="1799" y="10382"/>
                  </a:cubicBezTo>
                  <a:lnTo>
                    <a:pt x="1084" y="4203"/>
                  </a:lnTo>
                  <a:lnTo>
                    <a:pt x="1882" y="4203"/>
                  </a:lnTo>
                  <a:lnTo>
                    <a:pt x="2013" y="6048"/>
                  </a:lnTo>
                  <a:cubicBezTo>
                    <a:pt x="2013" y="6144"/>
                    <a:pt x="2084" y="6203"/>
                    <a:pt x="2180" y="6203"/>
                  </a:cubicBezTo>
                  <a:lnTo>
                    <a:pt x="2191" y="6203"/>
                  </a:lnTo>
                  <a:cubicBezTo>
                    <a:pt x="2275" y="6203"/>
                    <a:pt x="2358" y="6108"/>
                    <a:pt x="2334" y="6025"/>
                  </a:cubicBezTo>
                  <a:lnTo>
                    <a:pt x="2203" y="4191"/>
                  </a:lnTo>
                  <a:lnTo>
                    <a:pt x="2989" y="4191"/>
                  </a:lnTo>
                  <a:lnTo>
                    <a:pt x="3025" y="5560"/>
                  </a:lnTo>
                  <a:cubicBezTo>
                    <a:pt x="3025" y="5656"/>
                    <a:pt x="3096" y="5727"/>
                    <a:pt x="3192" y="5727"/>
                  </a:cubicBezTo>
                  <a:cubicBezTo>
                    <a:pt x="3275" y="5727"/>
                    <a:pt x="3346" y="5656"/>
                    <a:pt x="3346" y="5560"/>
                  </a:cubicBezTo>
                  <a:lnTo>
                    <a:pt x="3323" y="4203"/>
                  </a:lnTo>
                  <a:lnTo>
                    <a:pt x="4108" y="4203"/>
                  </a:lnTo>
                  <a:lnTo>
                    <a:pt x="4073" y="5548"/>
                  </a:lnTo>
                  <a:cubicBezTo>
                    <a:pt x="4073" y="5632"/>
                    <a:pt x="4156" y="5703"/>
                    <a:pt x="4239" y="5703"/>
                  </a:cubicBezTo>
                  <a:cubicBezTo>
                    <a:pt x="4335" y="5703"/>
                    <a:pt x="4406" y="5632"/>
                    <a:pt x="4406" y="5548"/>
                  </a:cubicBezTo>
                  <a:lnTo>
                    <a:pt x="4430" y="4191"/>
                  </a:lnTo>
                  <a:close/>
                  <a:moveTo>
                    <a:pt x="4108" y="0"/>
                  </a:moveTo>
                  <a:cubicBezTo>
                    <a:pt x="4037" y="0"/>
                    <a:pt x="3977" y="36"/>
                    <a:pt x="3942" y="119"/>
                  </a:cubicBezTo>
                  <a:lnTo>
                    <a:pt x="3442" y="2084"/>
                  </a:lnTo>
                  <a:lnTo>
                    <a:pt x="1656" y="2084"/>
                  </a:lnTo>
                  <a:cubicBezTo>
                    <a:pt x="1465" y="2084"/>
                    <a:pt x="1287" y="2215"/>
                    <a:pt x="1239" y="2405"/>
                  </a:cubicBezTo>
                  <a:lnTo>
                    <a:pt x="1084" y="3000"/>
                  </a:lnTo>
                  <a:lnTo>
                    <a:pt x="310" y="3000"/>
                  </a:lnTo>
                  <a:cubicBezTo>
                    <a:pt x="132" y="3000"/>
                    <a:pt x="1" y="3155"/>
                    <a:pt x="1" y="3310"/>
                  </a:cubicBezTo>
                  <a:lnTo>
                    <a:pt x="1" y="3893"/>
                  </a:lnTo>
                  <a:cubicBezTo>
                    <a:pt x="1" y="4072"/>
                    <a:pt x="155" y="4203"/>
                    <a:pt x="310" y="4203"/>
                  </a:cubicBezTo>
                  <a:lnTo>
                    <a:pt x="775" y="4203"/>
                  </a:lnTo>
                  <a:lnTo>
                    <a:pt x="1501" y="10418"/>
                  </a:lnTo>
                  <a:cubicBezTo>
                    <a:pt x="1549" y="10763"/>
                    <a:pt x="1846" y="11049"/>
                    <a:pt x="2215" y="11049"/>
                  </a:cubicBezTo>
                  <a:lnTo>
                    <a:pt x="5216" y="11049"/>
                  </a:lnTo>
                  <a:cubicBezTo>
                    <a:pt x="5585" y="11049"/>
                    <a:pt x="5882" y="10787"/>
                    <a:pt x="5918" y="10418"/>
                  </a:cubicBezTo>
                  <a:lnTo>
                    <a:pt x="6656" y="4203"/>
                  </a:lnTo>
                  <a:lnTo>
                    <a:pt x="7109" y="4203"/>
                  </a:lnTo>
                  <a:cubicBezTo>
                    <a:pt x="7299" y="4203"/>
                    <a:pt x="7430" y="4060"/>
                    <a:pt x="7430" y="3893"/>
                  </a:cubicBezTo>
                  <a:lnTo>
                    <a:pt x="7430" y="3310"/>
                  </a:lnTo>
                  <a:cubicBezTo>
                    <a:pt x="7418" y="3131"/>
                    <a:pt x="7264" y="3000"/>
                    <a:pt x="7085" y="3000"/>
                  </a:cubicBezTo>
                  <a:lnTo>
                    <a:pt x="6311" y="3000"/>
                  </a:lnTo>
                  <a:lnTo>
                    <a:pt x="6168" y="2405"/>
                  </a:lnTo>
                  <a:cubicBezTo>
                    <a:pt x="6121" y="2215"/>
                    <a:pt x="5942" y="2084"/>
                    <a:pt x="5751" y="2084"/>
                  </a:cubicBezTo>
                  <a:lnTo>
                    <a:pt x="3799" y="2084"/>
                  </a:lnTo>
                  <a:lnTo>
                    <a:pt x="4263" y="322"/>
                  </a:lnTo>
                  <a:lnTo>
                    <a:pt x="6001" y="322"/>
                  </a:lnTo>
                  <a:cubicBezTo>
                    <a:pt x="6085" y="322"/>
                    <a:pt x="6168" y="250"/>
                    <a:pt x="6168" y="155"/>
                  </a:cubicBezTo>
                  <a:cubicBezTo>
                    <a:pt x="6168" y="72"/>
                    <a:pt x="6085" y="0"/>
                    <a:pt x="6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8" name="Google Shape;14678;p90"/>
            <p:cNvSpPr/>
            <p:nvPr/>
          </p:nvSpPr>
          <p:spPr>
            <a:xfrm>
              <a:off x="6330390" y="1703241"/>
              <a:ext cx="120064" cy="85237"/>
            </a:xfrm>
            <a:custGeom>
              <a:avLst/>
              <a:gdLst/>
              <a:ahLst/>
              <a:cxnLst/>
              <a:rect l="l" t="t" r="r" b="b"/>
              <a:pathLst>
                <a:path w="3775" h="2680" extrusionOk="0">
                  <a:moveTo>
                    <a:pt x="1894" y="334"/>
                  </a:moveTo>
                  <a:cubicBezTo>
                    <a:pt x="2310" y="334"/>
                    <a:pt x="2715" y="453"/>
                    <a:pt x="3013" y="644"/>
                  </a:cubicBezTo>
                  <a:cubicBezTo>
                    <a:pt x="3299" y="834"/>
                    <a:pt x="3441" y="1096"/>
                    <a:pt x="3441" y="1346"/>
                  </a:cubicBezTo>
                  <a:cubicBezTo>
                    <a:pt x="3441" y="1608"/>
                    <a:pt x="3299" y="1846"/>
                    <a:pt x="3013" y="2049"/>
                  </a:cubicBezTo>
                  <a:cubicBezTo>
                    <a:pt x="2715" y="2251"/>
                    <a:pt x="2310" y="2358"/>
                    <a:pt x="1894" y="2358"/>
                  </a:cubicBezTo>
                  <a:cubicBezTo>
                    <a:pt x="1477" y="2358"/>
                    <a:pt x="1072" y="2239"/>
                    <a:pt x="774" y="2049"/>
                  </a:cubicBezTo>
                  <a:cubicBezTo>
                    <a:pt x="501" y="1846"/>
                    <a:pt x="346" y="1596"/>
                    <a:pt x="346" y="1346"/>
                  </a:cubicBezTo>
                  <a:cubicBezTo>
                    <a:pt x="346" y="1073"/>
                    <a:pt x="501" y="834"/>
                    <a:pt x="774" y="644"/>
                  </a:cubicBezTo>
                  <a:cubicBezTo>
                    <a:pt x="1072" y="442"/>
                    <a:pt x="1477" y="334"/>
                    <a:pt x="1894" y="334"/>
                  </a:cubicBezTo>
                  <a:close/>
                  <a:moveTo>
                    <a:pt x="1882" y="1"/>
                  </a:moveTo>
                  <a:cubicBezTo>
                    <a:pt x="1394" y="1"/>
                    <a:pt x="929" y="144"/>
                    <a:pt x="572" y="382"/>
                  </a:cubicBezTo>
                  <a:cubicBezTo>
                    <a:pt x="203" y="632"/>
                    <a:pt x="1" y="977"/>
                    <a:pt x="1" y="1346"/>
                  </a:cubicBezTo>
                  <a:cubicBezTo>
                    <a:pt x="1" y="1715"/>
                    <a:pt x="215" y="2061"/>
                    <a:pt x="572" y="2311"/>
                  </a:cubicBezTo>
                  <a:cubicBezTo>
                    <a:pt x="929" y="2549"/>
                    <a:pt x="1394" y="2680"/>
                    <a:pt x="1882" y="2680"/>
                  </a:cubicBezTo>
                  <a:cubicBezTo>
                    <a:pt x="2370" y="2680"/>
                    <a:pt x="2834" y="2549"/>
                    <a:pt x="3191" y="2311"/>
                  </a:cubicBezTo>
                  <a:cubicBezTo>
                    <a:pt x="3561" y="2061"/>
                    <a:pt x="3751" y="1715"/>
                    <a:pt x="3751" y="1346"/>
                  </a:cubicBezTo>
                  <a:cubicBezTo>
                    <a:pt x="3775" y="977"/>
                    <a:pt x="3561" y="632"/>
                    <a:pt x="3191" y="382"/>
                  </a:cubicBezTo>
                  <a:cubicBezTo>
                    <a:pt x="2834" y="144"/>
                    <a:pt x="2370" y="1"/>
                    <a:pt x="1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679" name="Google Shape;14679;p90"/>
          <p:cNvSpPr/>
          <p:nvPr/>
        </p:nvSpPr>
        <p:spPr>
          <a:xfrm>
            <a:off x="5809710" y="1334289"/>
            <a:ext cx="243913" cy="351445"/>
          </a:xfrm>
          <a:custGeom>
            <a:avLst/>
            <a:gdLst/>
            <a:ahLst/>
            <a:cxnLst/>
            <a:rect l="l" t="t" r="r" b="b"/>
            <a:pathLst>
              <a:path w="7669" h="11050" extrusionOk="0">
                <a:moveTo>
                  <a:pt x="1644" y="299"/>
                </a:moveTo>
                <a:lnTo>
                  <a:pt x="1501" y="1180"/>
                </a:lnTo>
                <a:lnTo>
                  <a:pt x="1012" y="1180"/>
                </a:lnTo>
                <a:lnTo>
                  <a:pt x="882" y="299"/>
                </a:lnTo>
                <a:close/>
                <a:moveTo>
                  <a:pt x="1691" y="1501"/>
                </a:moveTo>
                <a:lnTo>
                  <a:pt x="1691" y="1703"/>
                </a:lnTo>
                <a:lnTo>
                  <a:pt x="834" y="1703"/>
                </a:lnTo>
                <a:lnTo>
                  <a:pt x="834" y="1501"/>
                </a:lnTo>
                <a:close/>
                <a:moveTo>
                  <a:pt x="6579" y="3583"/>
                </a:moveTo>
                <a:cubicBezTo>
                  <a:pt x="6612" y="3583"/>
                  <a:pt x="6633" y="3589"/>
                  <a:pt x="6644" y="3597"/>
                </a:cubicBezTo>
                <a:cubicBezTo>
                  <a:pt x="6716" y="3680"/>
                  <a:pt x="6608" y="3870"/>
                  <a:pt x="6394" y="4144"/>
                </a:cubicBezTo>
                <a:cubicBezTo>
                  <a:pt x="6394" y="4144"/>
                  <a:pt x="6275" y="4287"/>
                  <a:pt x="6073" y="4525"/>
                </a:cubicBezTo>
                <a:lnTo>
                  <a:pt x="6073" y="3751"/>
                </a:lnTo>
                <a:lnTo>
                  <a:pt x="6061" y="3751"/>
                </a:lnTo>
                <a:cubicBezTo>
                  <a:pt x="6073" y="3739"/>
                  <a:pt x="6108" y="3739"/>
                  <a:pt x="6120" y="3728"/>
                </a:cubicBezTo>
                <a:cubicBezTo>
                  <a:pt x="6366" y="3613"/>
                  <a:pt x="6504" y="3583"/>
                  <a:pt x="6579" y="3583"/>
                </a:cubicBezTo>
                <a:close/>
                <a:moveTo>
                  <a:pt x="5751" y="3882"/>
                </a:moveTo>
                <a:lnTo>
                  <a:pt x="5751" y="4930"/>
                </a:lnTo>
                <a:cubicBezTo>
                  <a:pt x="5584" y="5132"/>
                  <a:pt x="5406" y="5359"/>
                  <a:pt x="5203" y="5609"/>
                </a:cubicBezTo>
                <a:lnTo>
                  <a:pt x="5203" y="3989"/>
                </a:lnTo>
                <a:cubicBezTo>
                  <a:pt x="5358" y="3989"/>
                  <a:pt x="5537" y="3966"/>
                  <a:pt x="5751" y="3882"/>
                </a:cubicBezTo>
                <a:close/>
                <a:moveTo>
                  <a:pt x="4322" y="3585"/>
                </a:moveTo>
                <a:cubicBezTo>
                  <a:pt x="4441" y="3739"/>
                  <a:pt x="4584" y="3859"/>
                  <a:pt x="4799" y="3930"/>
                </a:cubicBezTo>
                <a:cubicBezTo>
                  <a:pt x="4822" y="3942"/>
                  <a:pt x="4846" y="3942"/>
                  <a:pt x="4870" y="3966"/>
                </a:cubicBezTo>
                <a:lnTo>
                  <a:pt x="4870" y="6061"/>
                </a:lnTo>
                <a:cubicBezTo>
                  <a:pt x="4692" y="6299"/>
                  <a:pt x="4513" y="6537"/>
                  <a:pt x="4322" y="6787"/>
                </a:cubicBezTo>
                <a:lnTo>
                  <a:pt x="4322" y="3585"/>
                </a:lnTo>
                <a:close/>
                <a:moveTo>
                  <a:pt x="3453" y="2501"/>
                </a:moveTo>
                <a:cubicBezTo>
                  <a:pt x="3679" y="2608"/>
                  <a:pt x="3870" y="2775"/>
                  <a:pt x="4013" y="3025"/>
                </a:cubicBezTo>
                <a:lnTo>
                  <a:pt x="4013" y="7216"/>
                </a:lnTo>
                <a:cubicBezTo>
                  <a:pt x="3810" y="7466"/>
                  <a:pt x="3632" y="7740"/>
                  <a:pt x="3453" y="7990"/>
                </a:cubicBezTo>
                <a:lnTo>
                  <a:pt x="3453" y="2501"/>
                </a:lnTo>
                <a:close/>
                <a:moveTo>
                  <a:pt x="1691" y="8621"/>
                </a:moveTo>
                <a:lnTo>
                  <a:pt x="1691" y="8811"/>
                </a:lnTo>
                <a:lnTo>
                  <a:pt x="834" y="8811"/>
                </a:lnTo>
                <a:lnTo>
                  <a:pt x="834" y="8621"/>
                </a:lnTo>
                <a:close/>
                <a:moveTo>
                  <a:pt x="2584" y="2299"/>
                </a:moveTo>
                <a:cubicBezTo>
                  <a:pt x="2775" y="2311"/>
                  <a:pt x="2953" y="2323"/>
                  <a:pt x="3132" y="2370"/>
                </a:cubicBezTo>
                <a:lnTo>
                  <a:pt x="3132" y="8454"/>
                </a:lnTo>
                <a:lnTo>
                  <a:pt x="3132" y="8466"/>
                </a:lnTo>
                <a:cubicBezTo>
                  <a:pt x="2917" y="8788"/>
                  <a:pt x="2739" y="9097"/>
                  <a:pt x="2584" y="9383"/>
                </a:cubicBezTo>
                <a:lnTo>
                  <a:pt x="2584" y="2299"/>
                </a:lnTo>
                <a:close/>
                <a:moveTo>
                  <a:pt x="1513" y="9133"/>
                </a:moveTo>
                <a:lnTo>
                  <a:pt x="1644" y="9978"/>
                </a:lnTo>
                <a:lnTo>
                  <a:pt x="882" y="9978"/>
                </a:lnTo>
                <a:lnTo>
                  <a:pt x="1012" y="9133"/>
                </a:lnTo>
                <a:close/>
                <a:moveTo>
                  <a:pt x="2251" y="2299"/>
                </a:moveTo>
                <a:lnTo>
                  <a:pt x="2251" y="9978"/>
                </a:lnTo>
                <a:lnTo>
                  <a:pt x="1953" y="9978"/>
                </a:lnTo>
                <a:lnTo>
                  <a:pt x="1822" y="9121"/>
                </a:lnTo>
                <a:cubicBezTo>
                  <a:pt x="1917" y="9097"/>
                  <a:pt x="2001" y="9002"/>
                  <a:pt x="2001" y="8907"/>
                </a:cubicBezTo>
                <a:lnTo>
                  <a:pt x="2001" y="8526"/>
                </a:lnTo>
                <a:cubicBezTo>
                  <a:pt x="2001" y="8395"/>
                  <a:pt x="1894" y="8311"/>
                  <a:pt x="1774" y="8288"/>
                </a:cubicBezTo>
                <a:lnTo>
                  <a:pt x="1774" y="2299"/>
                </a:lnTo>
                <a:close/>
                <a:moveTo>
                  <a:pt x="4156" y="10300"/>
                </a:moveTo>
                <a:cubicBezTo>
                  <a:pt x="4168" y="10300"/>
                  <a:pt x="4191" y="10312"/>
                  <a:pt x="4191" y="10324"/>
                </a:cubicBezTo>
                <a:lnTo>
                  <a:pt x="4191" y="10669"/>
                </a:lnTo>
                <a:cubicBezTo>
                  <a:pt x="4191" y="10693"/>
                  <a:pt x="4168" y="10705"/>
                  <a:pt x="4156" y="10705"/>
                </a:cubicBezTo>
                <a:lnTo>
                  <a:pt x="346" y="10705"/>
                </a:lnTo>
                <a:cubicBezTo>
                  <a:pt x="334" y="10705"/>
                  <a:pt x="322" y="10681"/>
                  <a:pt x="322" y="10669"/>
                </a:cubicBezTo>
                <a:lnTo>
                  <a:pt x="322" y="10324"/>
                </a:lnTo>
                <a:cubicBezTo>
                  <a:pt x="322" y="10312"/>
                  <a:pt x="334" y="10300"/>
                  <a:pt x="346" y="10300"/>
                </a:cubicBezTo>
                <a:close/>
                <a:moveTo>
                  <a:pt x="703" y="1"/>
                </a:moveTo>
                <a:cubicBezTo>
                  <a:pt x="643" y="1"/>
                  <a:pt x="596" y="25"/>
                  <a:pt x="572" y="60"/>
                </a:cubicBezTo>
                <a:cubicBezTo>
                  <a:pt x="536" y="108"/>
                  <a:pt x="524" y="168"/>
                  <a:pt x="524" y="215"/>
                </a:cubicBezTo>
                <a:lnTo>
                  <a:pt x="691" y="1203"/>
                </a:lnTo>
                <a:cubicBezTo>
                  <a:pt x="584" y="1239"/>
                  <a:pt x="512" y="1322"/>
                  <a:pt x="512" y="1430"/>
                </a:cubicBezTo>
                <a:lnTo>
                  <a:pt x="512" y="1799"/>
                </a:lnTo>
                <a:cubicBezTo>
                  <a:pt x="512" y="1942"/>
                  <a:pt x="608" y="2025"/>
                  <a:pt x="727" y="2037"/>
                </a:cubicBezTo>
                <a:lnTo>
                  <a:pt x="727" y="2846"/>
                </a:lnTo>
                <a:cubicBezTo>
                  <a:pt x="727" y="2930"/>
                  <a:pt x="810" y="3013"/>
                  <a:pt x="893" y="3013"/>
                </a:cubicBezTo>
                <a:cubicBezTo>
                  <a:pt x="989" y="3013"/>
                  <a:pt x="1060" y="2930"/>
                  <a:pt x="1060" y="2846"/>
                </a:cubicBezTo>
                <a:lnTo>
                  <a:pt x="1060" y="2037"/>
                </a:lnTo>
                <a:lnTo>
                  <a:pt x="1441" y="2037"/>
                </a:lnTo>
                <a:lnTo>
                  <a:pt x="1441" y="8311"/>
                </a:lnTo>
                <a:lnTo>
                  <a:pt x="1060" y="8311"/>
                </a:lnTo>
                <a:lnTo>
                  <a:pt x="1060" y="3608"/>
                </a:lnTo>
                <a:cubicBezTo>
                  <a:pt x="1060" y="3513"/>
                  <a:pt x="989" y="3442"/>
                  <a:pt x="893" y="3442"/>
                </a:cubicBezTo>
                <a:cubicBezTo>
                  <a:pt x="810" y="3442"/>
                  <a:pt x="727" y="3513"/>
                  <a:pt x="727" y="3608"/>
                </a:cubicBezTo>
                <a:lnTo>
                  <a:pt x="727" y="8311"/>
                </a:lnTo>
                <a:cubicBezTo>
                  <a:pt x="608" y="8311"/>
                  <a:pt x="512" y="8407"/>
                  <a:pt x="512" y="8550"/>
                </a:cubicBezTo>
                <a:lnTo>
                  <a:pt x="512" y="8919"/>
                </a:lnTo>
                <a:cubicBezTo>
                  <a:pt x="512" y="9026"/>
                  <a:pt x="584" y="9109"/>
                  <a:pt x="691" y="9145"/>
                </a:cubicBezTo>
                <a:lnTo>
                  <a:pt x="548" y="9990"/>
                </a:lnTo>
                <a:lnTo>
                  <a:pt x="358" y="9990"/>
                </a:lnTo>
                <a:cubicBezTo>
                  <a:pt x="167" y="9990"/>
                  <a:pt x="0" y="10157"/>
                  <a:pt x="0" y="10347"/>
                </a:cubicBezTo>
                <a:lnTo>
                  <a:pt x="0" y="10693"/>
                </a:lnTo>
                <a:cubicBezTo>
                  <a:pt x="0" y="10883"/>
                  <a:pt x="167" y="11050"/>
                  <a:pt x="358" y="11050"/>
                </a:cubicBezTo>
                <a:lnTo>
                  <a:pt x="4168" y="11050"/>
                </a:lnTo>
                <a:cubicBezTo>
                  <a:pt x="4358" y="11050"/>
                  <a:pt x="4525" y="10883"/>
                  <a:pt x="4525" y="10693"/>
                </a:cubicBezTo>
                <a:lnTo>
                  <a:pt x="4525" y="10347"/>
                </a:lnTo>
                <a:cubicBezTo>
                  <a:pt x="4525" y="10157"/>
                  <a:pt x="4370" y="9990"/>
                  <a:pt x="4168" y="9990"/>
                </a:cubicBezTo>
                <a:lnTo>
                  <a:pt x="4108" y="9990"/>
                </a:lnTo>
                <a:cubicBezTo>
                  <a:pt x="4203" y="9585"/>
                  <a:pt x="4334" y="9216"/>
                  <a:pt x="4501" y="8823"/>
                </a:cubicBezTo>
                <a:cubicBezTo>
                  <a:pt x="4525" y="8740"/>
                  <a:pt x="4501" y="8645"/>
                  <a:pt x="4406" y="8621"/>
                </a:cubicBezTo>
                <a:cubicBezTo>
                  <a:pt x="4384" y="8612"/>
                  <a:pt x="4361" y="8607"/>
                  <a:pt x="4339" y="8607"/>
                </a:cubicBezTo>
                <a:cubicBezTo>
                  <a:pt x="4278" y="8607"/>
                  <a:pt x="4221" y="8643"/>
                  <a:pt x="4203" y="8704"/>
                </a:cubicBezTo>
                <a:cubicBezTo>
                  <a:pt x="4001" y="9157"/>
                  <a:pt x="3870" y="9562"/>
                  <a:pt x="3763" y="10002"/>
                </a:cubicBezTo>
                <a:lnTo>
                  <a:pt x="2632" y="10002"/>
                </a:lnTo>
                <a:cubicBezTo>
                  <a:pt x="2977" y="9288"/>
                  <a:pt x="3620" y="8323"/>
                  <a:pt x="4275" y="7395"/>
                </a:cubicBezTo>
                <a:cubicBezTo>
                  <a:pt x="4287" y="7383"/>
                  <a:pt x="4287" y="7383"/>
                  <a:pt x="4287" y="7371"/>
                </a:cubicBezTo>
                <a:cubicBezTo>
                  <a:pt x="5406" y="5835"/>
                  <a:pt x="6597" y="4406"/>
                  <a:pt x="6608" y="4394"/>
                </a:cubicBezTo>
                <a:cubicBezTo>
                  <a:pt x="6739" y="4228"/>
                  <a:pt x="7180" y="3739"/>
                  <a:pt x="6847" y="3406"/>
                </a:cubicBezTo>
                <a:cubicBezTo>
                  <a:pt x="6772" y="3336"/>
                  <a:pt x="6670" y="3301"/>
                  <a:pt x="6542" y="3301"/>
                </a:cubicBezTo>
                <a:cubicBezTo>
                  <a:pt x="6386" y="3301"/>
                  <a:pt x="6189" y="3354"/>
                  <a:pt x="5954" y="3466"/>
                </a:cubicBezTo>
                <a:cubicBezTo>
                  <a:pt x="5655" y="3619"/>
                  <a:pt x="5383" y="3696"/>
                  <a:pt x="5158" y="3696"/>
                </a:cubicBezTo>
                <a:cubicBezTo>
                  <a:pt x="5051" y="3696"/>
                  <a:pt x="4954" y="3679"/>
                  <a:pt x="4870" y="3644"/>
                </a:cubicBezTo>
                <a:cubicBezTo>
                  <a:pt x="4572" y="3549"/>
                  <a:pt x="4418" y="3251"/>
                  <a:pt x="4322" y="3013"/>
                </a:cubicBezTo>
                <a:cubicBezTo>
                  <a:pt x="4299" y="2989"/>
                  <a:pt x="4299" y="2977"/>
                  <a:pt x="4287" y="2966"/>
                </a:cubicBezTo>
                <a:cubicBezTo>
                  <a:pt x="3918" y="2192"/>
                  <a:pt x="3132" y="2025"/>
                  <a:pt x="2394" y="2001"/>
                </a:cubicBezTo>
                <a:lnTo>
                  <a:pt x="1894" y="2001"/>
                </a:lnTo>
                <a:lnTo>
                  <a:pt x="1905" y="1977"/>
                </a:lnTo>
                <a:lnTo>
                  <a:pt x="1917" y="1965"/>
                </a:lnTo>
                <a:cubicBezTo>
                  <a:pt x="1917" y="1965"/>
                  <a:pt x="1917" y="1954"/>
                  <a:pt x="1941" y="1954"/>
                </a:cubicBezTo>
                <a:lnTo>
                  <a:pt x="1941" y="1930"/>
                </a:lnTo>
                <a:lnTo>
                  <a:pt x="1941" y="1918"/>
                </a:lnTo>
                <a:lnTo>
                  <a:pt x="1941" y="1906"/>
                </a:lnTo>
                <a:lnTo>
                  <a:pt x="1941" y="1894"/>
                </a:lnTo>
                <a:lnTo>
                  <a:pt x="1941" y="1870"/>
                </a:lnTo>
                <a:lnTo>
                  <a:pt x="1941" y="1858"/>
                </a:lnTo>
                <a:lnTo>
                  <a:pt x="1941" y="1846"/>
                </a:lnTo>
                <a:lnTo>
                  <a:pt x="1941" y="1834"/>
                </a:lnTo>
                <a:lnTo>
                  <a:pt x="1941" y="1811"/>
                </a:lnTo>
                <a:lnTo>
                  <a:pt x="1941" y="1787"/>
                </a:lnTo>
                <a:lnTo>
                  <a:pt x="1941" y="1418"/>
                </a:lnTo>
                <a:lnTo>
                  <a:pt x="1941" y="1394"/>
                </a:lnTo>
                <a:lnTo>
                  <a:pt x="1941" y="1382"/>
                </a:lnTo>
                <a:lnTo>
                  <a:pt x="1941" y="1370"/>
                </a:lnTo>
                <a:lnTo>
                  <a:pt x="1941" y="1358"/>
                </a:lnTo>
                <a:lnTo>
                  <a:pt x="1941" y="1334"/>
                </a:lnTo>
                <a:lnTo>
                  <a:pt x="1941" y="1322"/>
                </a:lnTo>
                <a:cubicBezTo>
                  <a:pt x="1941" y="1322"/>
                  <a:pt x="1941" y="1311"/>
                  <a:pt x="1917" y="1311"/>
                </a:cubicBezTo>
                <a:cubicBezTo>
                  <a:pt x="1917" y="1311"/>
                  <a:pt x="1917" y="1299"/>
                  <a:pt x="1905" y="1299"/>
                </a:cubicBezTo>
                <a:cubicBezTo>
                  <a:pt x="1905" y="1299"/>
                  <a:pt x="1905" y="1275"/>
                  <a:pt x="1894" y="1275"/>
                </a:cubicBezTo>
                <a:lnTo>
                  <a:pt x="1882" y="1263"/>
                </a:lnTo>
                <a:lnTo>
                  <a:pt x="1858" y="1251"/>
                </a:lnTo>
                <a:cubicBezTo>
                  <a:pt x="1858" y="1251"/>
                  <a:pt x="1846" y="1251"/>
                  <a:pt x="1846" y="1239"/>
                </a:cubicBezTo>
                <a:lnTo>
                  <a:pt x="1834" y="1215"/>
                </a:lnTo>
                <a:lnTo>
                  <a:pt x="1786" y="1215"/>
                </a:lnTo>
                <a:lnTo>
                  <a:pt x="1822" y="1072"/>
                </a:lnTo>
                <a:lnTo>
                  <a:pt x="1834" y="965"/>
                </a:lnTo>
                <a:cubicBezTo>
                  <a:pt x="1994" y="962"/>
                  <a:pt x="2158" y="960"/>
                  <a:pt x="2316" y="960"/>
                </a:cubicBezTo>
                <a:cubicBezTo>
                  <a:pt x="2736" y="960"/>
                  <a:pt x="3120" y="976"/>
                  <a:pt x="3310" y="1037"/>
                </a:cubicBezTo>
                <a:cubicBezTo>
                  <a:pt x="3608" y="1144"/>
                  <a:pt x="4037" y="1394"/>
                  <a:pt x="4334" y="2049"/>
                </a:cubicBezTo>
                <a:cubicBezTo>
                  <a:pt x="4418" y="2263"/>
                  <a:pt x="4501" y="2454"/>
                  <a:pt x="4572" y="2620"/>
                </a:cubicBezTo>
                <a:cubicBezTo>
                  <a:pt x="4715" y="2989"/>
                  <a:pt x="4822" y="3227"/>
                  <a:pt x="4977" y="3323"/>
                </a:cubicBezTo>
                <a:cubicBezTo>
                  <a:pt x="5026" y="3349"/>
                  <a:pt x="5085" y="3362"/>
                  <a:pt x="5158" y="3362"/>
                </a:cubicBezTo>
                <a:cubicBezTo>
                  <a:pt x="5317" y="3362"/>
                  <a:pt x="5543" y="3299"/>
                  <a:pt x="5870" y="3168"/>
                </a:cubicBezTo>
                <a:cubicBezTo>
                  <a:pt x="6100" y="3082"/>
                  <a:pt x="6291" y="3042"/>
                  <a:pt x="6469" y="3042"/>
                </a:cubicBezTo>
                <a:cubicBezTo>
                  <a:pt x="6512" y="3042"/>
                  <a:pt x="6554" y="3044"/>
                  <a:pt x="6597" y="3049"/>
                </a:cubicBezTo>
                <a:cubicBezTo>
                  <a:pt x="6787" y="3085"/>
                  <a:pt x="6942" y="3168"/>
                  <a:pt x="7049" y="3323"/>
                </a:cubicBezTo>
                <a:cubicBezTo>
                  <a:pt x="7228" y="3620"/>
                  <a:pt x="7228" y="3870"/>
                  <a:pt x="6704" y="4585"/>
                </a:cubicBezTo>
                <a:cubicBezTo>
                  <a:pt x="5656" y="6037"/>
                  <a:pt x="4965" y="7145"/>
                  <a:pt x="4501" y="8002"/>
                </a:cubicBezTo>
                <a:cubicBezTo>
                  <a:pt x="4453" y="8085"/>
                  <a:pt x="4489" y="8180"/>
                  <a:pt x="4572" y="8228"/>
                </a:cubicBezTo>
                <a:cubicBezTo>
                  <a:pt x="4594" y="8243"/>
                  <a:pt x="4619" y="8249"/>
                  <a:pt x="4645" y="8249"/>
                </a:cubicBezTo>
                <a:cubicBezTo>
                  <a:pt x="4704" y="8249"/>
                  <a:pt x="4766" y="8215"/>
                  <a:pt x="4799" y="8157"/>
                </a:cubicBezTo>
                <a:cubicBezTo>
                  <a:pt x="5263" y="7288"/>
                  <a:pt x="5942" y="6216"/>
                  <a:pt x="6989" y="4763"/>
                </a:cubicBezTo>
                <a:cubicBezTo>
                  <a:pt x="7489" y="4061"/>
                  <a:pt x="7668" y="3632"/>
                  <a:pt x="7347" y="3108"/>
                </a:cubicBezTo>
                <a:cubicBezTo>
                  <a:pt x="7192" y="2894"/>
                  <a:pt x="6966" y="2739"/>
                  <a:pt x="6668" y="2692"/>
                </a:cubicBezTo>
                <a:cubicBezTo>
                  <a:pt x="6620" y="2685"/>
                  <a:pt x="6570" y="2681"/>
                  <a:pt x="6518" y="2681"/>
                </a:cubicBezTo>
                <a:cubicBezTo>
                  <a:pt x="6298" y="2681"/>
                  <a:pt x="6044" y="2741"/>
                  <a:pt x="5775" y="2846"/>
                </a:cubicBezTo>
                <a:cubicBezTo>
                  <a:pt x="5394" y="2999"/>
                  <a:pt x="5242" y="3014"/>
                  <a:pt x="5190" y="3014"/>
                </a:cubicBezTo>
                <a:cubicBezTo>
                  <a:pt x="5177" y="3014"/>
                  <a:pt x="5170" y="3013"/>
                  <a:pt x="5168" y="3013"/>
                </a:cubicBezTo>
                <a:cubicBezTo>
                  <a:pt x="5108" y="2966"/>
                  <a:pt x="4989" y="2680"/>
                  <a:pt x="4906" y="2477"/>
                </a:cubicBezTo>
                <a:cubicBezTo>
                  <a:pt x="4822" y="2311"/>
                  <a:pt x="4751" y="2120"/>
                  <a:pt x="4668" y="1906"/>
                </a:cubicBezTo>
                <a:cubicBezTo>
                  <a:pt x="4322" y="1144"/>
                  <a:pt x="3799" y="834"/>
                  <a:pt x="3441" y="715"/>
                </a:cubicBezTo>
                <a:cubicBezTo>
                  <a:pt x="3239" y="642"/>
                  <a:pt x="2905" y="619"/>
                  <a:pt x="2513" y="619"/>
                </a:cubicBezTo>
                <a:cubicBezTo>
                  <a:pt x="2329" y="619"/>
                  <a:pt x="2131" y="624"/>
                  <a:pt x="1929" y="632"/>
                </a:cubicBezTo>
                <a:lnTo>
                  <a:pt x="1989" y="215"/>
                </a:lnTo>
                <a:cubicBezTo>
                  <a:pt x="2001" y="156"/>
                  <a:pt x="1989" y="108"/>
                  <a:pt x="1941" y="60"/>
                </a:cubicBezTo>
                <a:cubicBezTo>
                  <a:pt x="1905" y="13"/>
                  <a:pt x="1846"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680" name="Google Shape;14680;p90"/>
          <p:cNvGrpSpPr/>
          <p:nvPr/>
        </p:nvGrpSpPr>
        <p:grpSpPr>
          <a:xfrm>
            <a:off x="7219530" y="1332794"/>
            <a:ext cx="191625" cy="352209"/>
            <a:chOff x="7219530" y="1508244"/>
            <a:chExt cx="191625" cy="352209"/>
          </a:xfrm>
        </p:grpSpPr>
        <p:sp>
          <p:nvSpPr>
            <p:cNvPr id="14681" name="Google Shape;14681;p90"/>
            <p:cNvSpPr/>
            <p:nvPr/>
          </p:nvSpPr>
          <p:spPr>
            <a:xfrm>
              <a:off x="7219530" y="1508244"/>
              <a:ext cx="191625" cy="352209"/>
            </a:xfrm>
            <a:custGeom>
              <a:avLst/>
              <a:gdLst/>
              <a:ahLst/>
              <a:cxnLst/>
              <a:rect l="l" t="t" r="r" b="b"/>
              <a:pathLst>
                <a:path w="6025" h="11074" extrusionOk="0">
                  <a:moveTo>
                    <a:pt x="4453" y="357"/>
                  </a:moveTo>
                  <a:cubicBezTo>
                    <a:pt x="4572" y="357"/>
                    <a:pt x="4656" y="453"/>
                    <a:pt x="4656" y="572"/>
                  </a:cubicBezTo>
                  <a:cubicBezTo>
                    <a:pt x="4656" y="691"/>
                    <a:pt x="4572" y="774"/>
                    <a:pt x="4453" y="774"/>
                  </a:cubicBezTo>
                  <a:lnTo>
                    <a:pt x="524" y="774"/>
                  </a:lnTo>
                  <a:cubicBezTo>
                    <a:pt x="405" y="774"/>
                    <a:pt x="310" y="691"/>
                    <a:pt x="310" y="572"/>
                  </a:cubicBezTo>
                  <a:cubicBezTo>
                    <a:pt x="310" y="453"/>
                    <a:pt x="393" y="357"/>
                    <a:pt x="524" y="357"/>
                  </a:cubicBezTo>
                  <a:close/>
                  <a:moveTo>
                    <a:pt x="3858" y="1108"/>
                  </a:moveTo>
                  <a:cubicBezTo>
                    <a:pt x="3382" y="1691"/>
                    <a:pt x="2763" y="2584"/>
                    <a:pt x="2739" y="3477"/>
                  </a:cubicBezTo>
                  <a:lnTo>
                    <a:pt x="2739" y="3501"/>
                  </a:lnTo>
                  <a:lnTo>
                    <a:pt x="2739" y="4263"/>
                  </a:lnTo>
                  <a:lnTo>
                    <a:pt x="2215" y="4263"/>
                  </a:lnTo>
                  <a:lnTo>
                    <a:pt x="2215" y="3501"/>
                  </a:lnTo>
                  <a:cubicBezTo>
                    <a:pt x="2203" y="2596"/>
                    <a:pt x="1608" y="1691"/>
                    <a:pt x="1120" y="1108"/>
                  </a:cubicBezTo>
                  <a:close/>
                  <a:moveTo>
                    <a:pt x="5489" y="4584"/>
                  </a:moveTo>
                  <a:cubicBezTo>
                    <a:pt x="5596" y="4584"/>
                    <a:pt x="5680" y="4679"/>
                    <a:pt x="5680" y="4787"/>
                  </a:cubicBezTo>
                  <a:cubicBezTo>
                    <a:pt x="5680" y="4882"/>
                    <a:pt x="5596" y="4977"/>
                    <a:pt x="5489" y="4977"/>
                  </a:cubicBezTo>
                  <a:lnTo>
                    <a:pt x="1679" y="4977"/>
                  </a:lnTo>
                  <a:lnTo>
                    <a:pt x="1679" y="4584"/>
                  </a:lnTo>
                  <a:close/>
                  <a:moveTo>
                    <a:pt x="2739" y="5287"/>
                  </a:moveTo>
                  <a:lnTo>
                    <a:pt x="2739" y="5787"/>
                  </a:lnTo>
                  <a:lnTo>
                    <a:pt x="2215" y="5787"/>
                  </a:lnTo>
                  <a:lnTo>
                    <a:pt x="2215" y="5287"/>
                  </a:lnTo>
                  <a:close/>
                  <a:moveTo>
                    <a:pt x="4287" y="5287"/>
                  </a:moveTo>
                  <a:lnTo>
                    <a:pt x="4287" y="5787"/>
                  </a:lnTo>
                  <a:lnTo>
                    <a:pt x="3060" y="5787"/>
                  </a:lnTo>
                  <a:lnTo>
                    <a:pt x="3060" y="5287"/>
                  </a:lnTo>
                  <a:close/>
                  <a:moveTo>
                    <a:pt x="5108" y="5287"/>
                  </a:moveTo>
                  <a:lnTo>
                    <a:pt x="5108" y="5787"/>
                  </a:lnTo>
                  <a:lnTo>
                    <a:pt x="4608" y="5787"/>
                  </a:lnTo>
                  <a:lnTo>
                    <a:pt x="4608" y="5287"/>
                  </a:lnTo>
                  <a:close/>
                  <a:moveTo>
                    <a:pt x="5489" y="6120"/>
                  </a:moveTo>
                  <a:cubicBezTo>
                    <a:pt x="5596" y="6120"/>
                    <a:pt x="5680" y="6215"/>
                    <a:pt x="5680" y="6311"/>
                  </a:cubicBezTo>
                  <a:cubicBezTo>
                    <a:pt x="5680" y="6418"/>
                    <a:pt x="5596" y="6513"/>
                    <a:pt x="5489" y="6513"/>
                  </a:cubicBezTo>
                  <a:lnTo>
                    <a:pt x="1679" y="6513"/>
                  </a:lnTo>
                  <a:lnTo>
                    <a:pt x="1679" y="6120"/>
                  </a:lnTo>
                  <a:close/>
                  <a:moveTo>
                    <a:pt x="2739" y="6834"/>
                  </a:moveTo>
                  <a:lnTo>
                    <a:pt x="2739" y="7346"/>
                  </a:lnTo>
                  <a:lnTo>
                    <a:pt x="2215" y="7346"/>
                  </a:lnTo>
                  <a:lnTo>
                    <a:pt x="2215" y="6834"/>
                  </a:lnTo>
                  <a:close/>
                  <a:moveTo>
                    <a:pt x="4287" y="6834"/>
                  </a:moveTo>
                  <a:lnTo>
                    <a:pt x="4287" y="7346"/>
                  </a:lnTo>
                  <a:lnTo>
                    <a:pt x="3060" y="7346"/>
                  </a:lnTo>
                  <a:lnTo>
                    <a:pt x="3060" y="6834"/>
                  </a:lnTo>
                  <a:close/>
                  <a:moveTo>
                    <a:pt x="5108" y="6834"/>
                  </a:moveTo>
                  <a:lnTo>
                    <a:pt x="5108" y="7346"/>
                  </a:lnTo>
                  <a:lnTo>
                    <a:pt x="4608" y="7346"/>
                  </a:lnTo>
                  <a:lnTo>
                    <a:pt x="4608" y="6834"/>
                  </a:lnTo>
                  <a:close/>
                  <a:moveTo>
                    <a:pt x="5489" y="7656"/>
                  </a:moveTo>
                  <a:cubicBezTo>
                    <a:pt x="5596" y="7656"/>
                    <a:pt x="5680" y="7739"/>
                    <a:pt x="5680" y="7846"/>
                  </a:cubicBezTo>
                  <a:cubicBezTo>
                    <a:pt x="5680" y="7954"/>
                    <a:pt x="5596" y="8037"/>
                    <a:pt x="5489" y="8037"/>
                  </a:cubicBezTo>
                  <a:lnTo>
                    <a:pt x="1679" y="8037"/>
                  </a:lnTo>
                  <a:lnTo>
                    <a:pt x="1679" y="7656"/>
                  </a:lnTo>
                  <a:close/>
                  <a:moveTo>
                    <a:pt x="2751" y="8370"/>
                  </a:moveTo>
                  <a:lnTo>
                    <a:pt x="2751" y="10001"/>
                  </a:lnTo>
                  <a:lnTo>
                    <a:pt x="2227" y="10001"/>
                  </a:lnTo>
                  <a:lnTo>
                    <a:pt x="2227" y="8370"/>
                  </a:lnTo>
                  <a:close/>
                  <a:moveTo>
                    <a:pt x="2917" y="10335"/>
                  </a:moveTo>
                  <a:lnTo>
                    <a:pt x="3060" y="10752"/>
                  </a:lnTo>
                  <a:lnTo>
                    <a:pt x="1894" y="10752"/>
                  </a:lnTo>
                  <a:lnTo>
                    <a:pt x="2024" y="10335"/>
                  </a:lnTo>
                  <a:close/>
                  <a:moveTo>
                    <a:pt x="536" y="0"/>
                  </a:moveTo>
                  <a:cubicBezTo>
                    <a:pt x="239" y="0"/>
                    <a:pt x="0" y="238"/>
                    <a:pt x="0" y="536"/>
                  </a:cubicBezTo>
                  <a:cubicBezTo>
                    <a:pt x="0" y="834"/>
                    <a:pt x="239" y="1072"/>
                    <a:pt x="536" y="1072"/>
                  </a:cubicBezTo>
                  <a:lnTo>
                    <a:pt x="715" y="1072"/>
                  </a:lnTo>
                  <a:cubicBezTo>
                    <a:pt x="1739" y="2239"/>
                    <a:pt x="1917" y="3072"/>
                    <a:pt x="1917" y="3477"/>
                  </a:cubicBezTo>
                  <a:lnTo>
                    <a:pt x="1917" y="4227"/>
                  </a:lnTo>
                  <a:lnTo>
                    <a:pt x="1620" y="4227"/>
                  </a:lnTo>
                  <a:cubicBezTo>
                    <a:pt x="1489" y="4227"/>
                    <a:pt x="1370" y="4346"/>
                    <a:pt x="1370" y="4489"/>
                  </a:cubicBezTo>
                  <a:lnTo>
                    <a:pt x="1370" y="4584"/>
                  </a:lnTo>
                  <a:lnTo>
                    <a:pt x="1155" y="4584"/>
                  </a:lnTo>
                  <a:lnTo>
                    <a:pt x="1155" y="4370"/>
                  </a:lnTo>
                  <a:cubicBezTo>
                    <a:pt x="1155" y="4275"/>
                    <a:pt x="1084" y="4203"/>
                    <a:pt x="989" y="4203"/>
                  </a:cubicBezTo>
                  <a:cubicBezTo>
                    <a:pt x="905" y="4203"/>
                    <a:pt x="834" y="4275"/>
                    <a:pt x="834" y="4370"/>
                  </a:cubicBezTo>
                  <a:lnTo>
                    <a:pt x="834" y="5144"/>
                  </a:lnTo>
                  <a:cubicBezTo>
                    <a:pt x="834" y="5227"/>
                    <a:pt x="905" y="5299"/>
                    <a:pt x="989" y="5299"/>
                  </a:cubicBezTo>
                  <a:cubicBezTo>
                    <a:pt x="1084" y="5299"/>
                    <a:pt x="1155" y="5227"/>
                    <a:pt x="1155" y="5144"/>
                  </a:cubicBezTo>
                  <a:lnTo>
                    <a:pt x="1155" y="4918"/>
                  </a:lnTo>
                  <a:lnTo>
                    <a:pt x="1370" y="4918"/>
                  </a:lnTo>
                  <a:lnTo>
                    <a:pt x="1370" y="5025"/>
                  </a:lnTo>
                  <a:cubicBezTo>
                    <a:pt x="1370" y="5156"/>
                    <a:pt x="1489" y="5275"/>
                    <a:pt x="1620" y="5275"/>
                  </a:cubicBezTo>
                  <a:lnTo>
                    <a:pt x="1917" y="5275"/>
                  </a:lnTo>
                  <a:lnTo>
                    <a:pt x="1917" y="5775"/>
                  </a:lnTo>
                  <a:lnTo>
                    <a:pt x="1620" y="5775"/>
                  </a:lnTo>
                  <a:cubicBezTo>
                    <a:pt x="1489" y="5775"/>
                    <a:pt x="1370" y="5894"/>
                    <a:pt x="1370" y="6037"/>
                  </a:cubicBezTo>
                  <a:lnTo>
                    <a:pt x="1370" y="6156"/>
                  </a:lnTo>
                  <a:lnTo>
                    <a:pt x="1155" y="6156"/>
                  </a:lnTo>
                  <a:lnTo>
                    <a:pt x="1155" y="5930"/>
                  </a:lnTo>
                  <a:cubicBezTo>
                    <a:pt x="1155" y="5834"/>
                    <a:pt x="1084" y="5763"/>
                    <a:pt x="989" y="5763"/>
                  </a:cubicBezTo>
                  <a:cubicBezTo>
                    <a:pt x="905" y="5763"/>
                    <a:pt x="834" y="5834"/>
                    <a:pt x="834" y="5930"/>
                  </a:cubicBezTo>
                  <a:lnTo>
                    <a:pt x="834" y="6703"/>
                  </a:lnTo>
                  <a:cubicBezTo>
                    <a:pt x="834" y="6787"/>
                    <a:pt x="905" y="6870"/>
                    <a:pt x="989" y="6870"/>
                  </a:cubicBezTo>
                  <a:cubicBezTo>
                    <a:pt x="1084" y="6870"/>
                    <a:pt x="1155" y="6787"/>
                    <a:pt x="1155" y="6703"/>
                  </a:cubicBezTo>
                  <a:lnTo>
                    <a:pt x="1155" y="6477"/>
                  </a:lnTo>
                  <a:lnTo>
                    <a:pt x="1370" y="6477"/>
                  </a:lnTo>
                  <a:lnTo>
                    <a:pt x="1370" y="6573"/>
                  </a:lnTo>
                  <a:cubicBezTo>
                    <a:pt x="1370" y="6703"/>
                    <a:pt x="1489" y="6823"/>
                    <a:pt x="1620" y="6823"/>
                  </a:cubicBezTo>
                  <a:lnTo>
                    <a:pt x="1917" y="6823"/>
                  </a:lnTo>
                  <a:lnTo>
                    <a:pt x="1917" y="7323"/>
                  </a:lnTo>
                  <a:lnTo>
                    <a:pt x="1620" y="7323"/>
                  </a:lnTo>
                  <a:cubicBezTo>
                    <a:pt x="1489" y="7323"/>
                    <a:pt x="1370" y="7442"/>
                    <a:pt x="1370" y="7585"/>
                  </a:cubicBezTo>
                  <a:lnTo>
                    <a:pt x="1370" y="7680"/>
                  </a:lnTo>
                  <a:lnTo>
                    <a:pt x="1155" y="7680"/>
                  </a:lnTo>
                  <a:lnTo>
                    <a:pt x="1155" y="7465"/>
                  </a:lnTo>
                  <a:cubicBezTo>
                    <a:pt x="1155" y="7370"/>
                    <a:pt x="1084" y="7299"/>
                    <a:pt x="989" y="7299"/>
                  </a:cubicBezTo>
                  <a:cubicBezTo>
                    <a:pt x="905" y="7299"/>
                    <a:pt x="834" y="7370"/>
                    <a:pt x="834" y="7465"/>
                  </a:cubicBezTo>
                  <a:lnTo>
                    <a:pt x="834" y="8239"/>
                  </a:lnTo>
                  <a:cubicBezTo>
                    <a:pt x="834" y="8323"/>
                    <a:pt x="905" y="8394"/>
                    <a:pt x="989" y="8394"/>
                  </a:cubicBezTo>
                  <a:cubicBezTo>
                    <a:pt x="1084" y="8394"/>
                    <a:pt x="1155" y="8323"/>
                    <a:pt x="1155" y="8239"/>
                  </a:cubicBezTo>
                  <a:lnTo>
                    <a:pt x="1155" y="8013"/>
                  </a:lnTo>
                  <a:lnTo>
                    <a:pt x="1370" y="8013"/>
                  </a:lnTo>
                  <a:lnTo>
                    <a:pt x="1370" y="8108"/>
                  </a:lnTo>
                  <a:cubicBezTo>
                    <a:pt x="1370" y="8251"/>
                    <a:pt x="1489" y="8370"/>
                    <a:pt x="1620" y="8370"/>
                  </a:cubicBezTo>
                  <a:lnTo>
                    <a:pt x="1917" y="8370"/>
                  </a:lnTo>
                  <a:lnTo>
                    <a:pt x="1917" y="10025"/>
                  </a:lnTo>
                  <a:cubicBezTo>
                    <a:pt x="1846" y="10049"/>
                    <a:pt x="1786" y="10109"/>
                    <a:pt x="1763" y="10180"/>
                  </a:cubicBezTo>
                  <a:lnTo>
                    <a:pt x="1572" y="10752"/>
                  </a:lnTo>
                  <a:cubicBezTo>
                    <a:pt x="1548" y="10823"/>
                    <a:pt x="1560" y="10918"/>
                    <a:pt x="1608" y="10978"/>
                  </a:cubicBezTo>
                  <a:cubicBezTo>
                    <a:pt x="1655" y="11037"/>
                    <a:pt x="1727" y="11073"/>
                    <a:pt x="1810" y="11073"/>
                  </a:cubicBezTo>
                  <a:lnTo>
                    <a:pt x="3179" y="11073"/>
                  </a:lnTo>
                  <a:cubicBezTo>
                    <a:pt x="3263" y="11073"/>
                    <a:pt x="3346" y="11037"/>
                    <a:pt x="3394" y="10978"/>
                  </a:cubicBezTo>
                  <a:cubicBezTo>
                    <a:pt x="3441" y="10918"/>
                    <a:pt x="3453" y="10823"/>
                    <a:pt x="3418" y="10752"/>
                  </a:cubicBezTo>
                  <a:lnTo>
                    <a:pt x="3227" y="10180"/>
                  </a:lnTo>
                  <a:cubicBezTo>
                    <a:pt x="3203" y="10109"/>
                    <a:pt x="3144" y="10049"/>
                    <a:pt x="3084" y="10025"/>
                  </a:cubicBezTo>
                  <a:lnTo>
                    <a:pt x="3084" y="8370"/>
                  </a:lnTo>
                  <a:lnTo>
                    <a:pt x="4239" y="8370"/>
                  </a:lnTo>
                  <a:cubicBezTo>
                    <a:pt x="4156" y="8585"/>
                    <a:pt x="3929" y="8739"/>
                    <a:pt x="3679" y="8739"/>
                  </a:cubicBezTo>
                  <a:cubicBezTo>
                    <a:pt x="3584" y="8739"/>
                    <a:pt x="3513" y="8811"/>
                    <a:pt x="3513" y="8906"/>
                  </a:cubicBezTo>
                  <a:cubicBezTo>
                    <a:pt x="3513" y="8989"/>
                    <a:pt x="3584" y="9073"/>
                    <a:pt x="3679" y="9073"/>
                  </a:cubicBezTo>
                  <a:cubicBezTo>
                    <a:pt x="4108" y="9073"/>
                    <a:pt x="4477" y="8775"/>
                    <a:pt x="4584" y="8370"/>
                  </a:cubicBezTo>
                  <a:lnTo>
                    <a:pt x="5084" y="8370"/>
                  </a:lnTo>
                  <a:cubicBezTo>
                    <a:pt x="4965" y="9037"/>
                    <a:pt x="4394" y="9561"/>
                    <a:pt x="3679" y="9561"/>
                  </a:cubicBezTo>
                  <a:cubicBezTo>
                    <a:pt x="3584" y="9561"/>
                    <a:pt x="3513" y="9632"/>
                    <a:pt x="3513" y="9728"/>
                  </a:cubicBezTo>
                  <a:cubicBezTo>
                    <a:pt x="3513" y="9811"/>
                    <a:pt x="3584" y="9882"/>
                    <a:pt x="3679" y="9882"/>
                  </a:cubicBezTo>
                  <a:cubicBezTo>
                    <a:pt x="4549" y="9882"/>
                    <a:pt x="5299" y="9228"/>
                    <a:pt x="5418" y="8382"/>
                  </a:cubicBezTo>
                  <a:lnTo>
                    <a:pt x="5501" y="8382"/>
                  </a:lnTo>
                  <a:cubicBezTo>
                    <a:pt x="5787" y="8382"/>
                    <a:pt x="6025" y="8144"/>
                    <a:pt x="6025" y="7858"/>
                  </a:cubicBezTo>
                  <a:cubicBezTo>
                    <a:pt x="6013" y="7561"/>
                    <a:pt x="5775" y="7323"/>
                    <a:pt x="5489" y="7323"/>
                  </a:cubicBezTo>
                  <a:lnTo>
                    <a:pt x="5418" y="7323"/>
                  </a:lnTo>
                  <a:lnTo>
                    <a:pt x="5418" y="6823"/>
                  </a:lnTo>
                  <a:lnTo>
                    <a:pt x="5489" y="6823"/>
                  </a:lnTo>
                  <a:cubicBezTo>
                    <a:pt x="5775" y="6823"/>
                    <a:pt x="6013" y="6584"/>
                    <a:pt x="6013" y="6299"/>
                  </a:cubicBezTo>
                  <a:cubicBezTo>
                    <a:pt x="6013" y="6013"/>
                    <a:pt x="5775" y="5775"/>
                    <a:pt x="5489" y="5775"/>
                  </a:cubicBezTo>
                  <a:lnTo>
                    <a:pt x="5418" y="5775"/>
                  </a:lnTo>
                  <a:lnTo>
                    <a:pt x="5418" y="5275"/>
                  </a:lnTo>
                  <a:lnTo>
                    <a:pt x="5489" y="5275"/>
                  </a:lnTo>
                  <a:cubicBezTo>
                    <a:pt x="5775" y="5275"/>
                    <a:pt x="6013" y="5037"/>
                    <a:pt x="6013" y="4751"/>
                  </a:cubicBezTo>
                  <a:cubicBezTo>
                    <a:pt x="6013" y="4465"/>
                    <a:pt x="5775" y="4227"/>
                    <a:pt x="5489" y="4227"/>
                  </a:cubicBezTo>
                  <a:lnTo>
                    <a:pt x="5406" y="4227"/>
                  </a:lnTo>
                  <a:cubicBezTo>
                    <a:pt x="5263" y="3441"/>
                    <a:pt x="4608" y="2822"/>
                    <a:pt x="3810" y="2763"/>
                  </a:cubicBezTo>
                  <a:cubicBezTo>
                    <a:pt x="3715" y="2763"/>
                    <a:pt x="3644" y="2822"/>
                    <a:pt x="3632" y="2905"/>
                  </a:cubicBezTo>
                  <a:cubicBezTo>
                    <a:pt x="3632" y="3001"/>
                    <a:pt x="3691" y="3072"/>
                    <a:pt x="3775" y="3084"/>
                  </a:cubicBezTo>
                  <a:cubicBezTo>
                    <a:pt x="4418" y="3132"/>
                    <a:pt x="4953" y="3608"/>
                    <a:pt x="5072" y="4227"/>
                  </a:cubicBezTo>
                  <a:lnTo>
                    <a:pt x="4572" y="4227"/>
                  </a:lnTo>
                  <a:cubicBezTo>
                    <a:pt x="4453" y="3846"/>
                    <a:pt x="4072" y="3572"/>
                    <a:pt x="3679" y="3572"/>
                  </a:cubicBezTo>
                  <a:cubicBezTo>
                    <a:pt x="3584" y="3572"/>
                    <a:pt x="3513" y="3655"/>
                    <a:pt x="3513" y="3739"/>
                  </a:cubicBezTo>
                  <a:cubicBezTo>
                    <a:pt x="3513" y="3834"/>
                    <a:pt x="3584" y="3906"/>
                    <a:pt x="3679" y="3906"/>
                  </a:cubicBezTo>
                  <a:cubicBezTo>
                    <a:pt x="3918" y="3906"/>
                    <a:pt x="4120" y="4036"/>
                    <a:pt x="4227" y="4227"/>
                  </a:cubicBezTo>
                  <a:lnTo>
                    <a:pt x="3084" y="4227"/>
                  </a:lnTo>
                  <a:lnTo>
                    <a:pt x="3084" y="3489"/>
                  </a:lnTo>
                  <a:lnTo>
                    <a:pt x="3084" y="3477"/>
                  </a:lnTo>
                  <a:cubicBezTo>
                    <a:pt x="3096" y="3072"/>
                    <a:pt x="3263" y="2227"/>
                    <a:pt x="4287" y="1072"/>
                  </a:cubicBezTo>
                  <a:lnTo>
                    <a:pt x="4465" y="1072"/>
                  </a:lnTo>
                  <a:cubicBezTo>
                    <a:pt x="4763" y="1072"/>
                    <a:pt x="5001" y="834"/>
                    <a:pt x="5001" y="536"/>
                  </a:cubicBezTo>
                  <a:cubicBezTo>
                    <a:pt x="5001" y="238"/>
                    <a:pt x="4763" y="0"/>
                    <a:pt x="4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2" name="Google Shape;14682;p90"/>
            <p:cNvSpPr/>
            <p:nvPr/>
          </p:nvSpPr>
          <p:spPr>
            <a:xfrm>
              <a:off x="7376679" y="1654039"/>
              <a:ext cx="795" cy="32"/>
            </a:xfrm>
            <a:custGeom>
              <a:avLst/>
              <a:gdLst/>
              <a:ahLst/>
              <a:cxnLst/>
              <a:rect l="l" t="t" r="r" b="b"/>
              <a:pathLst>
                <a:path w="25" h="1" extrusionOk="0">
                  <a:moveTo>
                    <a:pt x="24"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83" name="Google Shape;14683;p90"/>
          <p:cNvGrpSpPr/>
          <p:nvPr/>
        </p:nvGrpSpPr>
        <p:grpSpPr>
          <a:xfrm>
            <a:off x="7699309" y="1333176"/>
            <a:ext cx="154922" cy="351827"/>
            <a:chOff x="7699309" y="1508626"/>
            <a:chExt cx="154922" cy="351827"/>
          </a:xfrm>
        </p:grpSpPr>
        <p:sp>
          <p:nvSpPr>
            <p:cNvPr id="14684" name="Google Shape;14684;p90"/>
            <p:cNvSpPr/>
            <p:nvPr/>
          </p:nvSpPr>
          <p:spPr>
            <a:xfrm>
              <a:off x="7733022" y="1737336"/>
              <a:ext cx="24267" cy="57599"/>
            </a:xfrm>
            <a:custGeom>
              <a:avLst/>
              <a:gdLst/>
              <a:ahLst/>
              <a:cxnLst/>
              <a:rect l="l" t="t" r="r" b="b"/>
              <a:pathLst>
                <a:path w="763" h="1811" extrusionOk="0">
                  <a:moveTo>
                    <a:pt x="584" y="1"/>
                  </a:moveTo>
                  <a:cubicBezTo>
                    <a:pt x="488" y="1"/>
                    <a:pt x="417" y="84"/>
                    <a:pt x="417" y="167"/>
                  </a:cubicBezTo>
                  <a:lnTo>
                    <a:pt x="417" y="501"/>
                  </a:lnTo>
                  <a:cubicBezTo>
                    <a:pt x="417" y="596"/>
                    <a:pt x="369" y="715"/>
                    <a:pt x="298" y="798"/>
                  </a:cubicBezTo>
                  <a:cubicBezTo>
                    <a:pt x="72" y="1013"/>
                    <a:pt x="0" y="1358"/>
                    <a:pt x="155" y="1644"/>
                  </a:cubicBezTo>
                  <a:lnTo>
                    <a:pt x="179" y="1715"/>
                  </a:lnTo>
                  <a:cubicBezTo>
                    <a:pt x="215" y="1775"/>
                    <a:pt x="274" y="1810"/>
                    <a:pt x="334" y="1810"/>
                  </a:cubicBezTo>
                  <a:cubicBezTo>
                    <a:pt x="357" y="1810"/>
                    <a:pt x="369" y="1810"/>
                    <a:pt x="405" y="1786"/>
                  </a:cubicBezTo>
                  <a:cubicBezTo>
                    <a:pt x="477" y="1751"/>
                    <a:pt x="524" y="1655"/>
                    <a:pt x="477" y="1572"/>
                  </a:cubicBezTo>
                  <a:lnTo>
                    <a:pt x="453" y="1489"/>
                  </a:lnTo>
                  <a:cubicBezTo>
                    <a:pt x="369" y="1334"/>
                    <a:pt x="405" y="1155"/>
                    <a:pt x="536" y="1013"/>
                  </a:cubicBezTo>
                  <a:cubicBezTo>
                    <a:pt x="691" y="882"/>
                    <a:pt x="762" y="691"/>
                    <a:pt x="762" y="501"/>
                  </a:cubicBezTo>
                  <a:lnTo>
                    <a:pt x="762" y="167"/>
                  </a:lnTo>
                  <a:cubicBezTo>
                    <a:pt x="750" y="84"/>
                    <a:pt x="667" y="1"/>
                    <a:pt x="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5" name="Google Shape;14685;p90"/>
            <p:cNvSpPr/>
            <p:nvPr/>
          </p:nvSpPr>
          <p:spPr>
            <a:xfrm>
              <a:off x="7796632" y="1737336"/>
              <a:ext cx="23504" cy="57599"/>
            </a:xfrm>
            <a:custGeom>
              <a:avLst/>
              <a:gdLst/>
              <a:ahLst/>
              <a:cxnLst/>
              <a:rect l="l" t="t" r="r" b="b"/>
              <a:pathLst>
                <a:path w="739" h="1811" extrusionOk="0">
                  <a:moveTo>
                    <a:pt x="155" y="1"/>
                  </a:moveTo>
                  <a:cubicBezTo>
                    <a:pt x="72" y="1"/>
                    <a:pt x="1" y="84"/>
                    <a:pt x="1" y="167"/>
                  </a:cubicBezTo>
                  <a:lnTo>
                    <a:pt x="1" y="501"/>
                  </a:lnTo>
                  <a:cubicBezTo>
                    <a:pt x="1" y="691"/>
                    <a:pt x="84" y="882"/>
                    <a:pt x="215" y="1013"/>
                  </a:cubicBezTo>
                  <a:cubicBezTo>
                    <a:pt x="358" y="1132"/>
                    <a:pt x="382" y="1334"/>
                    <a:pt x="310" y="1489"/>
                  </a:cubicBezTo>
                  <a:lnTo>
                    <a:pt x="274" y="1572"/>
                  </a:lnTo>
                  <a:cubicBezTo>
                    <a:pt x="239" y="1644"/>
                    <a:pt x="274" y="1751"/>
                    <a:pt x="358" y="1786"/>
                  </a:cubicBezTo>
                  <a:cubicBezTo>
                    <a:pt x="382" y="1810"/>
                    <a:pt x="393" y="1810"/>
                    <a:pt x="429" y="1810"/>
                  </a:cubicBezTo>
                  <a:cubicBezTo>
                    <a:pt x="489" y="1810"/>
                    <a:pt x="548" y="1775"/>
                    <a:pt x="572" y="1715"/>
                  </a:cubicBezTo>
                  <a:lnTo>
                    <a:pt x="608" y="1644"/>
                  </a:lnTo>
                  <a:cubicBezTo>
                    <a:pt x="739" y="1346"/>
                    <a:pt x="679" y="1013"/>
                    <a:pt x="441" y="798"/>
                  </a:cubicBezTo>
                  <a:cubicBezTo>
                    <a:pt x="370" y="715"/>
                    <a:pt x="322" y="620"/>
                    <a:pt x="322" y="501"/>
                  </a:cubicBezTo>
                  <a:lnTo>
                    <a:pt x="322" y="167"/>
                  </a:lnTo>
                  <a:cubicBezTo>
                    <a:pt x="322" y="84"/>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6" name="Google Shape;14686;p90"/>
            <p:cNvSpPr/>
            <p:nvPr/>
          </p:nvSpPr>
          <p:spPr>
            <a:xfrm>
              <a:off x="7757639" y="1792231"/>
              <a:ext cx="32" cy="795"/>
            </a:xfrm>
            <a:custGeom>
              <a:avLst/>
              <a:gdLst/>
              <a:ahLst/>
              <a:cxnLst/>
              <a:rect l="l" t="t" r="r" b="b"/>
              <a:pathLst>
                <a:path w="1" h="25" extrusionOk="0">
                  <a:moveTo>
                    <a:pt x="0" y="1"/>
                  </a:moveTo>
                  <a:cubicBezTo>
                    <a:pt x="0" y="1"/>
                    <a:pt x="0" y="25"/>
                    <a:pt x="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7" name="Google Shape;14687;p90"/>
            <p:cNvSpPr/>
            <p:nvPr/>
          </p:nvSpPr>
          <p:spPr>
            <a:xfrm>
              <a:off x="7757639" y="1784280"/>
              <a:ext cx="39406" cy="76173"/>
            </a:xfrm>
            <a:custGeom>
              <a:avLst/>
              <a:gdLst/>
              <a:ahLst/>
              <a:cxnLst/>
              <a:rect l="l" t="t" r="r" b="b"/>
              <a:pathLst>
                <a:path w="1239" h="2395" extrusionOk="0">
                  <a:moveTo>
                    <a:pt x="857" y="322"/>
                  </a:moveTo>
                  <a:lnTo>
                    <a:pt x="834" y="894"/>
                  </a:lnTo>
                  <a:lnTo>
                    <a:pt x="357" y="894"/>
                  </a:lnTo>
                  <a:lnTo>
                    <a:pt x="322" y="322"/>
                  </a:lnTo>
                  <a:close/>
                  <a:moveTo>
                    <a:pt x="822" y="1227"/>
                  </a:moveTo>
                  <a:lnTo>
                    <a:pt x="762" y="2073"/>
                  </a:lnTo>
                  <a:lnTo>
                    <a:pt x="429" y="2073"/>
                  </a:lnTo>
                  <a:lnTo>
                    <a:pt x="393" y="1227"/>
                  </a:lnTo>
                  <a:close/>
                  <a:moveTo>
                    <a:pt x="250" y="1"/>
                  </a:moveTo>
                  <a:cubicBezTo>
                    <a:pt x="179" y="1"/>
                    <a:pt x="119" y="25"/>
                    <a:pt x="72" y="72"/>
                  </a:cubicBezTo>
                  <a:cubicBezTo>
                    <a:pt x="24" y="120"/>
                    <a:pt x="0" y="191"/>
                    <a:pt x="12" y="251"/>
                  </a:cubicBezTo>
                  <a:cubicBezTo>
                    <a:pt x="12" y="275"/>
                    <a:pt x="119" y="2144"/>
                    <a:pt x="131" y="2156"/>
                  </a:cubicBezTo>
                  <a:cubicBezTo>
                    <a:pt x="143" y="2287"/>
                    <a:pt x="250" y="2394"/>
                    <a:pt x="381" y="2394"/>
                  </a:cubicBezTo>
                  <a:lnTo>
                    <a:pt x="857" y="2394"/>
                  </a:lnTo>
                  <a:cubicBezTo>
                    <a:pt x="1000" y="2394"/>
                    <a:pt x="1096" y="2299"/>
                    <a:pt x="1119" y="2156"/>
                  </a:cubicBezTo>
                  <a:lnTo>
                    <a:pt x="1238" y="251"/>
                  </a:lnTo>
                  <a:cubicBezTo>
                    <a:pt x="1191" y="191"/>
                    <a:pt x="1179" y="120"/>
                    <a:pt x="1131" y="72"/>
                  </a:cubicBezTo>
                  <a:cubicBezTo>
                    <a:pt x="1084" y="25"/>
                    <a:pt x="1024" y="1"/>
                    <a:pt x="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8" name="Google Shape;14688;p90"/>
            <p:cNvSpPr/>
            <p:nvPr/>
          </p:nvSpPr>
          <p:spPr>
            <a:xfrm>
              <a:off x="7805347" y="1642016"/>
              <a:ext cx="48884" cy="201771"/>
            </a:xfrm>
            <a:custGeom>
              <a:avLst/>
              <a:gdLst/>
              <a:ahLst/>
              <a:cxnLst/>
              <a:rect l="l" t="t" r="r" b="b"/>
              <a:pathLst>
                <a:path w="1537" h="6344" extrusionOk="0">
                  <a:moveTo>
                    <a:pt x="180" y="0"/>
                  </a:moveTo>
                  <a:cubicBezTo>
                    <a:pt x="119" y="0"/>
                    <a:pt x="54" y="27"/>
                    <a:pt x="36" y="81"/>
                  </a:cubicBezTo>
                  <a:cubicBezTo>
                    <a:pt x="0" y="164"/>
                    <a:pt x="36" y="259"/>
                    <a:pt x="108" y="295"/>
                  </a:cubicBezTo>
                  <a:cubicBezTo>
                    <a:pt x="584" y="497"/>
                    <a:pt x="893" y="985"/>
                    <a:pt x="893" y="1509"/>
                  </a:cubicBezTo>
                  <a:lnTo>
                    <a:pt x="893" y="2497"/>
                  </a:lnTo>
                  <a:cubicBezTo>
                    <a:pt x="893" y="2521"/>
                    <a:pt x="870" y="2569"/>
                    <a:pt x="834" y="2569"/>
                  </a:cubicBezTo>
                  <a:cubicBezTo>
                    <a:pt x="572" y="2628"/>
                    <a:pt x="381" y="2867"/>
                    <a:pt x="381" y="3140"/>
                  </a:cubicBezTo>
                  <a:lnTo>
                    <a:pt x="381" y="3307"/>
                  </a:lnTo>
                  <a:cubicBezTo>
                    <a:pt x="381" y="3605"/>
                    <a:pt x="596" y="3867"/>
                    <a:pt x="893" y="3891"/>
                  </a:cubicBezTo>
                  <a:cubicBezTo>
                    <a:pt x="1072" y="3902"/>
                    <a:pt x="1203" y="4057"/>
                    <a:pt x="1203" y="4236"/>
                  </a:cubicBezTo>
                  <a:lnTo>
                    <a:pt x="1203" y="4545"/>
                  </a:lnTo>
                  <a:cubicBezTo>
                    <a:pt x="1203" y="5224"/>
                    <a:pt x="774" y="5819"/>
                    <a:pt x="155" y="6034"/>
                  </a:cubicBezTo>
                  <a:cubicBezTo>
                    <a:pt x="60" y="6069"/>
                    <a:pt x="12" y="6153"/>
                    <a:pt x="48" y="6248"/>
                  </a:cubicBezTo>
                  <a:cubicBezTo>
                    <a:pt x="84" y="6319"/>
                    <a:pt x="131" y="6343"/>
                    <a:pt x="203" y="6343"/>
                  </a:cubicBezTo>
                  <a:cubicBezTo>
                    <a:pt x="215" y="6343"/>
                    <a:pt x="227" y="6343"/>
                    <a:pt x="262" y="6331"/>
                  </a:cubicBezTo>
                  <a:cubicBezTo>
                    <a:pt x="1012" y="6069"/>
                    <a:pt x="1536" y="5355"/>
                    <a:pt x="1536" y="4545"/>
                  </a:cubicBezTo>
                  <a:lnTo>
                    <a:pt x="1536" y="4236"/>
                  </a:lnTo>
                  <a:cubicBezTo>
                    <a:pt x="1536" y="3891"/>
                    <a:pt x="1274" y="3605"/>
                    <a:pt x="929" y="3581"/>
                  </a:cubicBezTo>
                  <a:cubicBezTo>
                    <a:pt x="798" y="3569"/>
                    <a:pt x="703" y="3462"/>
                    <a:pt x="703" y="3331"/>
                  </a:cubicBezTo>
                  <a:lnTo>
                    <a:pt x="703" y="3152"/>
                  </a:lnTo>
                  <a:cubicBezTo>
                    <a:pt x="703" y="3033"/>
                    <a:pt x="798" y="2926"/>
                    <a:pt x="917" y="2902"/>
                  </a:cubicBezTo>
                  <a:cubicBezTo>
                    <a:pt x="1096" y="2855"/>
                    <a:pt x="1227" y="2688"/>
                    <a:pt x="1227" y="2509"/>
                  </a:cubicBezTo>
                  <a:lnTo>
                    <a:pt x="1227" y="1521"/>
                  </a:lnTo>
                  <a:cubicBezTo>
                    <a:pt x="1227" y="878"/>
                    <a:pt x="834" y="283"/>
                    <a:pt x="239" y="9"/>
                  </a:cubicBezTo>
                  <a:cubicBezTo>
                    <a:pt x="221" y="3"/>
                    <a:pt x="201"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9" name="Google Shape;14689;p90"/>
            <p:cNvSpPr/>
            <p:nvPr/>
          </p:nvSpPr>
          <p:spPr>
            <a:xfrm>
              <a:off x="7699309" y="1642239"/>
              <a:ext cx="48884" cy="202661"/>
            </a:xfrm>
            <a:custGeom>
              <a:avLst/>
              <a:gdLst/>
              <a:ahLst/>
              <a:cxnLst/>
              <a:rect l="l" t="t" r="r" b="b"/>
              <a:pathLst>
                <a:path w="1537" h="6372" extrusionOk="0">
                  <a:moveTo>
                    <a:pt x="1348" y="0"/>
                  </a:moveTo>
                  <a:cubicBezTo>
                    <a:pt x="1326" y="0"/>
                    <a:pt x="1305" y="5"/>
                    <a:pt x="1287" y="14"/>
                  </a:cubicBezTo>
                  <a:cubicBezTo>
                    <a:pt x="691" y="288"/>
                    <a:pt x="310" y="883"/>
                    <a:pt x="310" y="1526"/>
                  </a:cubicBezTo>
                  <a:lnTo>
                    <a:pt x="310" y="2502"/>
                  </a:lnTo>
                  <a:cubicBezTo>
                    <a:pt x="310" y="2693"/>
                    <a:pt x="453" y="2860"/>
                    <a:pt x="632" y="2895"/>
                  </a:cubicBezTo>
                  <a:cubicBezTo>
                    <a:pt x="751" y="2919"/>
                    <a:pt x="834" y="3026"/>
                    <a:pt x="834" y="3145"/>
                  </a:cubicBezTo>
                  <a:lnTo>
                    <a:pt x="834" y="3324"/>
                  </a:lnTo>
                  <a:cubicBezTo>
                    <a:pt x="834" y="3455"/>
                    <a:pt x="727" y="3562"/>
                    <a:pt x="608" y="3574"/>
                  </a:cubicBezTo>
                  <a:cubicBezTo>
                    <a:pt x="274" y="3610"/>
                    <a:pt x="1" y="3907"/>
                    <a:pt x="1" y="4241"/>
                  </a:cubicBezTo>
                  <a:lnTo>
                    <a:pt x="1" y="4562"/>
                  </a:lnTo>
                  <a:cubicBezTo>
                    <a:pt x="1" y="5372"/>
                    <a:pt x="525" y="6086"/>
                    <a:pt x="1298" y="6360"/>
                  </a:cubicBezTo>
                  <a:cubicBezTo>
                    <a:pt x="1310" y="6360"/>
                    <a:pt x="1334" y="6372"/>
                    <a:pt x="1346" y="6372"/>
                  </a:cubicBezTo>
                  <a:cubicBezTo>
                    <a:pt x="1417" y="6372"/>
                    <a:pt x="1477" y="6324"/>
                    <a:pt x="1489" y="6265"/>
                  </a:cubicBezTo>
                  <a:cubicBezTo>
                    <a:pt x="1525" y="6169"/>
                    <a:pt x="1477" y="6074"/>
                    <a:pt x="1394" y="6050"/>
                  </a:cubicBezTo>
                  <a:cubicBezTo>
                    <a:pt x="751" y="5836"/>
                    <a:pt x="322" y="5229"/>
                    <a:pt x="322" y="4562"/>
                  </a:cubicBezTo>
                  <a:lnTo>
                    <a:pt x="322" y="4241"/>
                  </a:lnTo>
                  <a:cubicBezTo>
                    <a:pt x="322" y="4062"/>
                    <a:pt x="453" y="3919"/>
                    <a:pt x="632" y="3895"/>
                  </a:cubicBezTo>
                  <a:cubicBezTo>
                    <a:pt x="929" y="3872"/>
                    <a:pt x="1156" y="3622"/>
                    <a:pt x="1156" y="3324"/>
                  </a:cubicBezTo>
                  <a:lnTo>
                    <a:pt x="1156" y="3145"/>
                  </a:lnTo>
                  <a:cubicBezTo>
                    <a:pt x="1156" y="2871"/>
                    <a:pt x="953" y="2633"/>
                    <a:pt x="691" y="2574"/>
                  </a:cubicBezTo>
                  <a:cubicBezTo>
                    <a:pt x="655" y="2574"/>
                    <a:pt x="632" y="2538"/>
                    <a:pt x="632" y="2502"/>
                  </a:cubicBezTo>
                  <a:lnTo>
                    <a:pt x="632" y="1514"/>
                  </a:lnTo>
                  <a:cubicBezTo>
                    <a:pt x="632" y="1002"/>
                    <a:pt x="941" y="526"/>
                    <a:pt x="1417" y="300"/>
                  </a:cubicBezTo>
                  <a:cubicBezTo>
                    <a:pt x="1489" y="276"/>
                    <a:pt x="1537" y="169"/>
                    <a:pt x="1489" y="97"/>
                  </a:cubicBezTo>
                  <a:cubicBezTo>
                    <a:pt x="1471" y="36"/>
                    <a:pt x="1408" y="0"/>
                    <a:pt x="13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0" name="Google Shape;14690;p90"/>
            <p:cNvSpPr/>
            <p:nvPr/>
          </p:nvSpPr>
          <p:spPr>
            <a:xfrm>
              <a:off x="7743613" y="1508626"/>
              <a:ext cx="66313" cy="208673"/>
            </a:xfrm>
            <a:custGeom>
              <a:avLst/>
              <a:gdLst/>
              <a:ahLst/>
              <a:cxnLst/>
              <a:rect l="l" t="t" r="r" b="b"/>
              <a:pathLst>
                <a:path w="2085" h="6561" extrusionOk="0">
                  <a:moveTo>
                    <a:pt x="1191" y="345"/>
                  </a:moveTo>
                  <a:lnTo>
                    <a:pt x="1310" y="1250"/>
                  </a:lnTo>
                  <a:lnTo>
                    <a:pt x="775" y="1250"/>
                  </a:lnTo>
                  <a:lnTo>
                    <a:pt x="894" y="345"/>
                  </a:lnTo>
                  <a:close/>
                  <a:moveTo>
                    <a:pt x="1108" y="1572"/>
                  </a:moveTo>
                  <a:lnTo>
                    <a:pt x="1263" y="6215"/>
                  </a:lnTo>
                  <a:lnTo>
                    <a:pt x="810" y="6215"/>
                  </a:lnTo>
                  <a:lnTo>
                    <a:pt x="810" y="6191"/>
                  </a:lnTo>
                  <a:lnTo>
                    <a:pt x="977" y="1572"/>
                  </a:lnTo>
                  <a:close/>
                  <a:moveTo>
                    <a:pt x="1263" y="6215"/>
                  </a:moveTo>
                  <a:lnTo>
                    <a:pt x="1263" y="6215"/>
                  </a:lnTo>
                  <a:cubicBezTo>
                    <a:pt x="1263" y="6221"/>
                    <a:pt x="1260" y="6224"/>
                    <a:pt x="1258" y="6224"/>
                  </a:cubicBezTo>
                  <a:cubicBezTo>
                    <a:pt x="1257" y="6224"/>
                    <a:pt x="1257" y="6221"/>
                    <a:pt x="1263" y="6215"/>
                  </a:cubicBezTo>
                  <a:close/>
                  <a:moveTo>
                    <a:pt x="798" y="0"/>
                  </a:moveTo>
                  <a:cubicBezTo>
                    <a:pt x="679" y="0"/>
                    <a:pt x="596" y="95"/>
                    <a:pt x="572" y="203"/>
                  </a:cubicBezTo>
                  <a:lnTo>
                    <a:pt x="572" y="250"/>
                  </a:lnTo>
                  <a:lnTo>
                    <a:pt x="263" y="250"/>
                  </a:lnTo>
                  <a:cubicBezTo>
                    <a:pt x="179" y="250"/>
                    <a:pt x="96" y="322"/>
                    <a:pt x="96" y="405"/>
                  </a:cubicBezTo>
                  <a:cubicBezTo>
                    <a:pt x="96" y="500"/>
                    <a:pt x="179" y="572"/>
                    <a:pt x="263" y="572"/>
                  </a:cubicBezTo>
                  <a:lnTo>
                    <a:pt x="536" y="572"/>
                  </a:lnTo>
                  <a:lnTo>
                    <a:pt x="477" y="988"/>
                  </a:lnTo>
                  <a:lnTo>
                    <a:pt x="155" y="988"/>
                  </a:lnTo>
                  <a:cubicBezTo>
                    <a:pt x="72" y="988"/>
                    <a:pt x="1" y="1060"/>
                    <a:pt x="1" y="1155"/>
                  </a:cubicBezTo>
                  <a:cubicBezTo>
                    <a:pt x="1" y="1238"/>
                    <a:pt x="72" y="1322"/>
                    <a:pt x="155" y="1322"/>
                  </a:cubicBezTo>
                  <a:lnTo>
                    <a:pt x="441" y="1322"/>
                  </a:lnTo>
                  <a:cubicBezTo>
                    <a:pt x="441" y="1381"/>
                    <a:pt x="453" y="1453"/>
                    <a:pt x="501" y="1500"/>
                  </a:cubicBezTo>
                  <a:cubicBezTo>
                    <a:pt x="548" y="1536"/>
                    <a:pt x="608" y="1572"/>
                    <a:pt x="667" y="1572"/>
                  </a:cubicBezTo>
                  <a:lnTo>
                    <a:pt x="501" y="6203"/>
                  </a:lnTo>
                  <a:cubicBezTo>
                    <a:pt x="501" y="6287"/>
                    <a:pt x="536" y="6382"/>
                    <a:pt x="596" y="6453"/>
                  </a:cubicBezTo>
                  <a:cubicBezTo>
                    <a:pt x="656" y="6513"/>
                    <a:pt x="739" y="6561"/>
                    <a:pt x="834" y="6561"/>
                  </a:cubicBezTo>
                  <a:lnTo>
                    <a:pt x="1251" y="6561"/>
                  </a:lnTo>
                  <a:cubicBezTo>
                    <a:pt x="1334" y="6561"/>
                    <a:pt x="1429" y="6525"/>
                    <a:pt x="1489" y="6453"/>
                  </a:cubicBezTo>
                  <a:cubicBezTo>
                    <a:pt x="1548" y="6394"/>
                    <a:pt x="1584" y="6299"/>
                    <a:pt x="1572" y="6203"/>
                  </a:cubicBezTo>
                  <a:lnTo>
                    <a:pt x="1406" y="1572"/>
                  </a:lnTo>
                  <a:cubicBezTo>
                    <a:pt x="1465" y="1572"/>
                    <a:pt x="1525" y="1536"/>
                    <a:pt x="1572" y="1500"/>
                  </a:cubicBezTo>
                  <a:cubicBezTo>
                    <a:pt x="1620" y="1453"/>
                    <a:pt x="1632" y="1393"/>
                    <a:pt x="1632" y="1334"/>
                  </a:cubicBezTo>
                  <a:lnTo>
                    <a:pt x="1918" y="1334"/>
                  </a:lnTo>
                  <a:cubicBezTo>
                    <a:pt x="2001" y="1334"/>
                    <a:pt x="2084" y="1250"/>
                    <a:pt x="2084" y="1167"/>
                  </a:cubicBezTo>
                  <a:cubicBezTo>
                    <a:pt x="2084" y="1072"/>
                    <a:pt x="2001" y="1000"/>
                    <a:pt x="1918" y="1000"/>
                  </a:cubicBezTo>
                  <a:lnTo>
                    <a:pt x="1608" y="1000"/>
                  </a:lnTo>
                  <a:lnTo>
                    <a:pt x="1548" y="584"/>
                  </a:lnTo>
                  <a:lnTo>
                    <a:pt x="1810" y="584"/>
                  </a:lnTo>
                  <a:cubicBezTo>
                    <a:pt x="1906" y="584"/>
                    <a:pt x="1977" y="512"/>
                    <a:pt x="1977" y="429"/>
                  </a:cubicBezTo>
                  <a:cubicBezTo>
                    <a:pt x="1977" y="334"/>
                    <a:pt x="1906" y="262"/>
                    <a:pt x="1810" y="262"/>
                  </a:cubicBezTo>
                  <a:lnTo>
                    <a:pt x="1501" y="262"/>
                  </a:lnTo>
                  <a:lnTo>
                    <a:pt x="1489" y="203"/>
                  </a:lnTo>
                  <a:cubicBezTo>
                    <a:pt x="1465" y="84"/>
                    <a:pt x="1382"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91" name="Google Shape;14691;p90"/>
          <p:cNvGrpSpPr/>
          <p:nvPr/>
        </p:nvGrpSpPr>
        <p:grpSpPr>
          <a:xfrm>
            <a:off x="8161690" y="1333558"/>
            <a:ext cx="153396" cy="351064"/>
            <a:chOff x="8161690" y="1509008"/>
            <a:chExt cx="153396" cy="351064"/>
          </a:xfrm>
        </p:grpSpPr>
        <p:sp>
          <p:nvSpPr>
            <p:cNvPr id="14692" name="Google Shape;14692;p90"/>
            <p:cNvSpPr/>
            <p:nvPr/>
          </p:nvSpPr>
          <p:spPr>
            <a:xfrm>
              <a:off x="8207871" y="1699838"/>
              <a:ext cx="61384" cy="61765"/>
            </a:xfrm>
            <a:custGeom>
              <a:avLst/>
              <a:gdLst/>
              <a:ahLst/>
              <a:cxnLst/>
              <a:rect l="l" t="t" r="r" b="b"/>
              <a:pathLst>
                <a:path w="1930" h="1942" extrusionOk="0">
                  <a:moveTo>
                    <a:pt x="965" y="334"/>
                  </a:moveTo>
                  <a:cubicBezTo>
                    <a:pt x="1322" y="334"/>
                    <a:pt x="1608" y="620"/>
                    <a:pt x="1608" y="977"/>
                  </a:cubicBezTo>
                  <a:cubicBezTo>
                    <a:pt x="1608" y="1334"/>
                    <a:pt x="1322" y="1620"/>
                    <a:pt x="965" y="1620"/>
                  </a:cubicBezTo>
                  <a:cubicBezTo>
                    <a:pt x="608" y="1620"/>
                    <a:pt x="322" y="1334"/>
                    <a:pt x="322" y="977"/>
                  </a:cubicBezTo>
                  <a:cubicBezTo>
                    <a:pt x="322" y="620"/>
                    <a:pt x="608" y="334"/>
                    <a:pt x="965" y="334"/>
                  </a:cubicBezTo>
                  <a:close/>
                  <a:moveTo>
                    <a:pt x="965" y="1"/>
                  </a:moveTo>
                  <a:cubicBezTo>
                    <a:pt x="429" y="1"/>
                    <a:pt x="1" y="441"/>
                    <a:pt x="1" y="977"/>
                  </a:cubicBezTo>
                  <a:cubicBezTo>
                    <a:pt x="1" y="1513"/>
                    <a:pt x="429" y="1942"/>
                    <a:pt x="965" y="1942"/>
                  </a:cubicBezTo>
                  <a:cubicBezTo>
                    <a:pt x="1501" y="1942"/>
                    <a:pt x="1930" y="1513"/>
                    <a:pt x="1930" y="977"/>
                  </a:cubicBezTo>
                  <a:cubicBezTo>
                    <a:pt x="1930" y="441"/>
                    <a:pt x="1501"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3" name="Google Shape;14693;p90"/>
            <p:cNvSpPr/>
            <p:nvPr/>
          </p:nvSpPr>
          <p:spPr>
            <a:xfrm>
              <a:off x="8199919" y="1800564"/>
              <a:ext cx="77668" cy="29579"/>
            </a:xfrm>
            <a:custGeom>
              <a:avLst/>
              <a:gdLst/>
              <a:ahLst/>
              <a:cxnLst/>
              <a:rect l="l" t="t" r="r" b="b"/>
              <a:pathLst>
                <a:path w="2442" h="930" extrusionOk="0">
                  <a:moveTo>
                    <a:pt x="2120" y="322"/>
                  </a:moveTo>
                  <a:lnTo>
                    <a:pt x="2120" y="620"/>
                  </a:lnTo>
                  <a:lnTo>
                    <a:pt x="322" y="620"/>
                  </a:lnTo>
                  <a:lnTo>
                    <a:pt x="322" y="322"/>
                  </a:lnTo>
                  <a:close/>
                  <a:moveTo>
                    <a:pt x="239" y="1"/>
                  </a:moveTo>
                  <a:cubicBezTo>
                    <a:pt x="96" y="1"/>
                    <a:pt x="1" y="96"/>
                    <a:pt x="1" y="239"/>
                  </a:cubicBezTo>
                  <a:lnTo>
                    <a:pt x="1" y="691"/>
                  </a:lnTo>
                  <a:cubicBezTo>
                    <a:pt x="1" y="834"/>
                    <a:pt x="96" y="930"/>
                    <a:pt x="239" y="930"/>
                  </a:cubicBezTo>
                  <a:lnTo>
                    <a:pt x="2203" y="930"/>
                  </a:lnTo>
                  <a:cubicBezTo>
                    <a:pt x="2334" y="930"/>
                    <a:pt x="2441" y="834"/>
                    <a:pt x="2441" y="691"/>
                  </a:cubicBezTo>
                  <a:lnTo>
                    <a:pt x="2441" y="239"/>
                  </a:lnTo>
                  <a:cubicBezTo>
                    <a:pt x="2441" y="108"/>
                    <a:pt x="2334" y="1"/>
                    <a:pt x="2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4" name="Google Shape;14694;p90"/>
            <p:cNvSpPr/>
            <p:nvPr/>
          </p:nvSpPr>
          <p:spPr>
            <a:xfrm>
              <a:off x="8161690" y="1664598"/>
              <a:ext cx="153396" cy="195474"/>
            </a:xfrm>
            <a:custGeom>
              <a:avLst/>
              <a:gdLst/>
              <a:ahLst/>
              <a:cxnLst/>
              <a:rect l="l" t="t" r="r" b="b"/>
              <a:pathLst>
                <a:path w="4823" h="6146" extrusionOk="0">
                  <a:moveTo>
                    <a:pt x="1264" y="1"/>
                  </a:moveTo>
                  <a:cubicBezTo>
                    <a:pt x="1234" y="1"/>
                    <a:pt x="1204" y="8"/>
                    <a:pt x="1179" y="25"/>
                  </a:cubicBezTo>
                  <a:cubicBezTo>
                    <a:pt x="1167" y="49"/>
                    <a:pt x="1155" y="61"/>
                    <a:pt x="1119" y="61"/>
                  </a:cubicBezTo>
                  <a:cubicBezTo>
                    <a:pt x="762" y="311"/>
                    <a:pt x="572" y="716"/>
                    <a:pt x="572" y="1192"/>
                  </a:cubicBezTo>
                  <a:cubicBezTo>
                    <a:pt x="572" y="1430"/>
                    <a:pt x="619" y="1668"/>
                    <a:pt x="703" y="1871"/>
                  </a:cubicBezTo>
                  <a:cubicBezTo>
                    <a:pt x="822" y="2157"/>
                    <a:pt x="774" y="2490"/>
                    <a:pt x="572" y="2728"/>
                  </a:cubicBezTo>
                  <a:cubicBezTo>
                    <a:pt x="214" y="3145"/>
                    <a:pt x="0" y="3692"/>
                    <a:pt x="0" y="4240"/>
                  </a:cubicBezTo>
                  <a:cubicBezTo>
                    <a:pt x="0" y="4824"/>
                    <a:pt x="226" y="5312"/>
                    <a:pt x="643" y="5633"/>
                  </a:cubicBezTo>
                  <a:cubicBezTo>
                    <a:pt x="1012" y="5931"/>
                    <a:pt x="1536" y="6109"/>
                    <a:pt x="2143" y="6145"/>
                  </a:cubicBezTo>
                  <a:lnTo>
                    <a:pt x="2679" y="6145"/>
                  </a:lnTo>
                  <a:cubicBezTo>
                    <a:pt x="3298" y="6109"/>
                    <a:pt x="3810" y="5931"/>
                    <a:pt x="4191" y="5633"/>
                  </a:cubicBezTo>
                  <a:cubicBezTo>
                    <a:pt x="4608" y="5300"/>
                    <a:pt x="4822" y="4824"/>
                    <a:pt x="4822" y="4240"/>
                  </a:cubicBezTo>
                  <a:cubicBezTo>
                    <a:pt x="4810" y="3681"/>
                    <a:pt x="4620" y="3145"/>
                    <a:pt x="4251" y="2728"/>
                  </a:cubicBezTo>
                  <a:cubicBezTo>
                    <a:pt x="4036" y="2478"/>
                    <a:pt x="4001" y="2157"/>
                    <a:pt x="4120" y="1871"/>
                  </a:cubicBezTo>
                  <a:cubicBezTo>
                    <a:pt x="4203" y="1657"/>
                    <a:pt x="4251" y="1430"/>
                    <a:pt x="4251" y="1192"/>
                  </a:cubicBezTo>
                  <a:cubicBezTo>
                    <a:pt x="4251" y="716"/>
                    <a:pt x="4060" y="323"/>
                    <a:pt x="3703" y="61"/>
                  </a:cubicBezTo>
                  <a:cubicBezTo>
                    <a:pt x="3679" y="37"/>
                    <a:pt x="3667" y="25"/>
                    <a:pt x="3655" y="25"/>
                  </a:cubicBezTo>
                  <a:cubicBezTo>
                    <a:pt x="3630" y="8"/>
                    <a:pt x="3600" y="1"/>
                    <a:pt x="3570" y="1"/>
                  </a:cubicBezTo>
                  <a:cubicBezTo>
                    <a:pt x="3516" y="1"/>
                    <a:pt x="3460" y="27"/>
                    <a:pt x="3429" y="73"/>
                  </a:cubicBezTo>
                  <a:cubicBezTo>
                    <a:pt x="3382" y="144"/>
                    <a:pt x="3405" y="252"/>
                    <a:pt x="3477" y="299"/>
                  </a:cubicBezTo>
                  <a:cubicBezTo>
                    <a:pt x="3489" y="311"/>
                    <a:pt x="3501" y="311"/>
                    <a:pt x="3524" y="323"/>
                  </a:cubicBezTo>
                  <a:cubicBezTo>
                    <a:pt x="3798" y="514"/>
                    <a:pt x="3941" y="811"/>
                    <a:pt x="3941" y="1192"/>
                  </a:cubicBezTo>
                  <a:cubicBezTo>
                    <a:pt x="3941" y="1383"/>
                    <a:pt x="3894" y="1573"/>
                    <a:pt x="3822" y="1752"/>
                  </a:cubicBezTo>
                  <a:cubicBezTo>
                    <a:pt x="3655" y="2157"/>
                    <a:pt x="3727" y="2597"/>
                    <a:pt x="4013" y="2930"/>
                  </a:cubicBezTo>
                  <a:cubicBezTo>
                    <a:pt x="4322" y="3288"/>
                    <a:pt x="4489" y="3764"/>
                    <a:pt x="4489" y="4240"/>
                  </a:cubicBezTo>
                  <a:cubicBezTo>
                    <a:pt x="4489" y="4728"/>
                    <a:pt x="4310" y="5121"/>
                    <a:pt x="3977" y="5407"/>
                  </a:cubicBezTo>
                  <a:cubicBezTo>
                    <a:pt x="3667" y="5657"/>
                    <a:pt x="3203" y="5824"/>
                    <a:pt x="2667" y="5836"/>
                  </a:cubicBezTo>
                  <a:lnTo>
                    <a:pt x="2167" y="5836"/>
                  </a:lnTo>
                  <a:cubicBezTo>
                    <a:pt x="1631" y="5800"/>
                    <a:pt x="1167" y="5657"/>
                    <a:pt x="857" y="5407"/>
                  </a:cubicBezTo>
                  <a:cubicBezTo>
                    <a:pt x="512" y="5121"/>
                    <a:pt x="345" y="4728"/>
                    <a:pt x="345" y="4240"/>
                  </a:cubicBezTo>
                  <a:cubicBezTo>
                    <a:pt x="345" y="3764"/>
                    <a:pt x="524" y="3300"/>
                    <a:pt x="822" y="2930"/>
                  </a:cubicBezTo>
                  <a:cubicBezTo>
                    <a:pt x="1107" y="2597"/>
                    <a:pt x="1179" y="2157"/>
                    <a:pt x="1012" y="1752"/>
                  </a:cubicBezTo>
                  <a:cubicBezTo>
                    <a:pt x="941" y="1573"/>
                    <a:pt x="905" y="1383"/>
                    <a:pt x="905" y="1192"/>
                  </a:cubicBezTo>
                  <a:cubicBezTo>
                    <a:pt x="905" y="811"/>
                    <a:pt x="1036" y="514"/>
                    <a:pt x="1310" y="323"/>
                  </a:cubicBezTo>
                  <a:cubicBezTo>
                    <a:pt x="1334" y="311"/>
                    <a:pt x="1346" y="311"/>
                    <a:pt x="1357" y="299"/>
                  </a:cubicBezTo>
                  <a:cubicBezTo>
                    <a:pt x="1429" y="252"/>
                    <a:pt x="1453" y="144"/>
                    <a:pt x="1405" y="73"/>
                  </a:cubicBezTo>
                  <a:cubicBezTo>
                    <a:pt x="1374" y="27"/>
                    <a:pt x="1319" y="1"/>
                    <a:pt x="12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5" name="Google Shape;14695;p90"/>
            <p:cNvSpPr/>
            <p:nvPr/>
          </p:nvSpPr>
          <p:spPr>
            <a:xfrm>
              <a:off x="8201828" y="1509008"/>
              <a:ext cx="73851" cy="181034"/>
            </a:xfrm>
            <a:custGeom>
              <a:avLst/>
              <a:gdLst/>
              <a:ahLst/>
              <a:cxnLst/>
              <a:rect l="l" t="t" r="r" b="b"/>
              <a:pathLst>
                <a:path w="2322" h="5692" extrusionOk="0">
                  <a:moveTo>
                    <a:pt x="1608" y="322"/>
                  </a:moveTo>
                  <a:lnTo>
                    <a:pt x="1500" y="1488"/>
                  </a:lnTo>
                  <a:lnTo>
                    <a:pt x="798" y="1488"/>
                  </a:lnTo>
                  <a:lnTo>
                    <a:pt x="691" y="322"/>
                  </a:lnTo>
                  <a:close/>
                  <a:moveTo>
                    <a:pt x="1286" y="1810"/>
                  </a:moveTo>
                  <a:lnTo>
                    <a:pt x="1429" y="5394"/>
                  </a:lnTo>
                  <a:lnTo>
                    <a:pt x="857" y="5394"/>
                  </a:lnTo>
                  <a:lnTo>
                    <a:pt x="988" y="1810"/>
                  </a:lnTo>
                  <a:close/>
                  <a:moveTo>
                    <a:pt x="679" y="0"/>
                  </a:moveTo>
                  <a:cubicBezTo>
                    <a:pt x="596" y="0"/>
                    <a:pt x="512" y="24"/>
                    <a:pt x="453" y="95"/>
                  </a:cubicBezTo>
                  <a:cubicBezTo>
                    <a:pt x="393" y="155"/>
                    <a:pt x="369" y="250"/>
                    <a:pt x="381" y="333"/>
                  </a:cubicBezTo>
                  <a:lnTo>
                    <a:pt x="381" y="369"/>
                  </a:lnTo>
                  <a:lnTo>
                    <a:pt x="155" y="369"/>
                  </a:lnTo>
                  <a:cubicBezTo>
                    <a:pt x="72" y="369"/>
                    <a:pt x="0" y="441"/>
                    <a:pt x="0" y="536"/>
                  </a:cubicBezTo>
                  <a:cubicBezTo>
                    <a:pt x="0" y="619"/>
                    <a:pt x="72" y="691"/>
                    <a:pt x="155" y="691"/>
                  </a:cubicBezTo>
                  <a:lnTo>
                    <a:pt x="393" y="691"/>
                  </a:lnTo>
                  <a:lnTo>
                    <a:pt x="441" y="1155"/>
                  </a:lnTo>
                  <a:lnTo>
                    <a:pt x="203" y="1155"/>
                  </a:lnTo>
                  <a:cubicBezTo>
                    <a:pt x="119" y="1155"/>
                    <a:pt x="36" y="1226"/>
                    <a:pt x="36" y="1322"/>
                  </a:cubicBezTo>
                  <a:cubicBezTo>
                    <a:pt x="36" y="1405"/>
                    <a:pt x="119" y="1488"/>
                    <a:pt x="203" y="1488"/>
                  </a:cubicBezTo>
                  <a:lnTo>
                    <a:pt x="465" y="1488"/>
                  </a:lnTo>
                  <a:lnTo>
                    <a:pt x="465" y="1524"/>
                  </a:lnTo>
                  <a:cubicBezTo>
                    <a:pt x="488" y="1643"/>
                    <a:pt x="560" y="1750"/>
                    <a:pt x="667" y="1786"/>
                  </a:cubicBezTo>
                  <a:lnTo>
                    <a:pt x="524" y="5441"/>
                  </a:lnTo>
                  <a:cubicBezTo>
                    <a:pt x="524" y="5513"/>
                    <a:pt x="560" y="5572"/>
                    <a:pt x="607" y="5620"/>
                  </a:cubicBezTo>
                  <a:cubicBezTo>
                    <a:pt x="643" y="5667"/>
                    <a:pt x="703" y="5691"/>
                    <a:pt x="786" y="5691"/>
                  </a:cubicBezTo>
                  <a:lnTo>
                    <a:pt x="1512" y="5691"/>
                  </a:lnTo>
                  <a:cubicBezTo>
                    <a:pt x="1584" y="5691"/>
                    <a:pt x="1643" y="5667"/>
                    <a:pt x="1691" y="5620"/>
                  </a:cubicBezTo>
                  <a:cubicBezTo>
                    <a:pt x="1739" y="5572"/>
                    <a:pt x="1762" y="5501"/>
                    <a:pt x="1762" y="5441"/>
                  </a:cubicBezTo>
                  <a:lnTo>
                    <a:pt x="1631" y="1786"/>
                  </a:lnTo>
                  <a:cubicBezTo>
                    <a:pt x="1739" y="1738"/>
                    <a:pt x="1810" y="1643"/>
                    <a:pt x="1822" y="1524"/>
                  </a:cubicBezTo>
                  <a:lnTo>
                    <a:pt x="1822" y="1488"/>
                  </a:lnTo>
                  <a:lnTo>
                    <a:pt x="2096" y="1488"/>
                  </a:lnTo>
                  <a:cubicBezTo>
                    <a:pt x="2179" y="1488"/>
                    <a:pt x="2251" y="1405"/>
                    <a:pt x="2251" y="1322"/>
                  </a:cubicBezTo>
                  <a:cubicBezTo>
                    <a:pt x="2251" y="1226"/>
                    <a:pt x="2203" y="1155"/>
                    <a:pt x="2108" y="1155"/>
                  </a:cubicBezTo>
                  <a:lnTo>
                    <a:pt x="1870" y="1155"/>
                  </a:lnTo>
                  <a:lnTo>
                    <a:pt x="1917" y="691"/>
                  </a:lnTo>
                  <a:lnTo>
                    <a:pt x="2155" y="691"/>
                  </a:lnTo>
                  <a:cubicBezTo>
                    <a:pt x="2239" y="691"/>
                    <a:pt x="2322" y="619"/>
                    <a:pt x="2322" y="536"/>
                  </a:cubicBezTo>
                  <a:cubicBezTo>
                    <a:pt x="2322" y="441"/>
                    <a:pt x="2239" y="369"/>
                    <a:pt x="2155" y="369"/>
                  </a:cubicBezTo>
                  <a:lnTo>
                    <a:pt x="1929" y="369"/>
                  </a:lnTo>
                  <a:lnTo>
                    <a:pt x="1929" y="333"/>
                  </a:lnTo>
                  <a:cubicBezTo>
                    <a:pt x="1941" y="250"/>
                    <a:pt x="1917" y="179"/>
                    <a:pt x="1858" y="95"/>
                  </a:cubicBezTo>
                  <a:cubicBezTo>
                    <a:pt x="1798" y="36"/>
                    <a:pt x="1727" y="0"/>
                    <a:pt x="16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96" name="Google Shape;14696;p90"/>
          <p:cNvGrpSpPr/>
          <p:nvPr/>
        </p:nvGrpSpPr>
        <p:grpSpPr>
          <a:xfrm>
            <a:off x="6746940" y="1333431"/>
            <a:ext cx="213221" cy="352304"/>
            <a:chOff x="6746940" y="1508881"/>
            <a:chExt cx="213221" cy="352304"/>
          </a:xfrm>
        </p:grpSpPr>
        <p:sp>
          <p:nvSpPr>
            <p:cNvPr id="14697" name="Google Shape;14697;p90"/>
            <p:cNvSpPr/>
            <p:nvPr/>
          </p:nvSpPr>
          <p:spPr>
            <a:xfrm>
              <a:off x="6805238" y="1661227"/>
              <a:ext cx="10655" cy="10241"/>
            </a:xfrm>
            <a:custGeom>
              <a:avLst/>
              <a:gdLst/>
              <a:ahLst/>
              <a:cxnLst/>
              <a:rect l="l" t="t" r="r" b="b"/>
              <a:pathLst>
                <a:path w="335" h="322" extrusionOk="0">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8" name="Google Shape;14698;p90"/>
            <p:cNvSpPr/>
            <p:nvPr/>
          </p:nvSpPr>
          <p:spPr>
            <a:xfrm>
              <a:off x="6804125" y="1706294"/>
              <a:ext cx="10623" cy="10241"/>
            </a:xfrm>
            <a:custGeom>
              <a:avLst/>
              <a:gdLst/>
              <a:ahLst/>
              <a:cxnLst/>
              <a:rect l="l" t="t" r="r" b="b"/>
              <a:pathLst>
                <a:path w="334" h="322" extrusionOk="0">
                  <a:moveTo>
                    <a:pt x="167" y="0"/>
                  </a:moveTo>
                  <a:cubicBezTo>
                    <a:pt x="84" y="0"/>
                    <a:pt x="0" y="72"/>
                    <a:pt x="0" y="155"/>
                  </a:cubicBezTo>
                  <a:cubicBezTo>
                    <a:pt x="0" y="250"/>
                    <a:pt x="84" y="322"/>
                    <a:pt x="167" y="322"/>
                  </a:cubicBezTo>
                  <a:cubicBezTo>
                    <a:pt x="262" y="322"/>
                    <a:pt x="334" y="250"/>
                    <a:pt x="334" y="155"/>
                  </a:cubicBez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9" name="Google Shape;14699;p90"/>
            <p:cNvSpPr/>
            <p:nvPr/>
          </p:nvSpPr>
          <p:spPr>
            <a:xfrm>
              <a:off x="6803362" y="1754002"/>
              <a:ext cx="10623" cy="10241"/>
            </a:xfrm>
            <a:custGeom>
              <a:avLst/>
              <a:gdLst/>
              <a:ahLst/>
              <a:cxnLst/>
              <a:rect l="l" t="t" r="r" b="b"/>
              <a:pathLst>
                <a:path w="334" h="322" extrusionOk="0">
                  <a:moveTo>
                    <a:pt x="167" y="0"/>
                  </a:moveTo>
                  <a:cubicBezTo>
                    <a:pt x="72" y="0"/>
                    <a:pt x="0" y="72"/>
                    <a:pt x="0" y="167"/>
                  </a:cubicBezTo>
                  <a:cubicBezTo>
                    <a:pt x="0" y="250"/>
                    <a:pt x="72" y="322"/>
                    <a:pt x="167" y="322"/>
                  </a:cubicBezTo>
                  <a:cubicBezTo>
                    <a:pt x="250" y="322"/>
                    <a:pt x="334" y="250"/>
                    <a:pt x="334" y="167"/>
                  </a:cubicBez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0" name="Google Shape;14700;p90"/>
            <p:cNvSpPr/>
            <p:nvPr/>
          </p:nvSpPr>
          <p:spPr>
            <a:xfrm>
              <a:off x="6746940" y="1508881"/>
              <a:ext cx="213221" cy="352304"/>
            </a:xfrm>
            <a:custGeom>
              <a:avLst/>
              <a:gdLst/>
              <a:ahLst/>
              <a:cxnLst/>
              <a:rect l="l" t="t" r="r" b="b"/>
              <a:pathLst>
                <a:path w="6704" h="11077" extrusionOk="0">
                  <a:moveTo>
                    <a:pt x="4072" y="3897"/>
                  </a:moveTo>
                  <a:lnTo>
                    <a:pt x="4822" y="4886"/>
                  </a:lnTo>
                  <a:lnTo>
                    <a:pt x="5453" y="5683"/>
                  </a:lnTo>
                  <a:cubicBezTo>
                    <a:pt x="4703" y="6302"/>
                    <a:pt x="4263" y="7243"/>
                    <a:pt x="4263" y="8231"/>
                  </a:cubicBezTo>
                  <a:lnTo>
                    <a:pt x="4263" y="8612"/>
                  </a:lnTo>
                  <a:lnTo>
                    <a:pt x="3298" y="8612"/>
                  </a:lnTo>
                  <a:lnTo>
                    <a:pt x="3298" y="6029"/>
                  </a:lnTo>
                  <a:cubicBezTo>
                    <a:pt x="3298" y="5493"/>
                    <a:pt x="3441" y="4969"/>
                    <a:pt x="3715" y="4505"/>
                  </a:cubicBezTo>
                  <a:lnTo>
                    <a:pt x="4072" y="3897"/>
                  </a:lnTo>
                  <a:close/>
                  <a:moveTo>
                    <a:pt x="4263" y="8934"/>
                  </a:moveTo>
                  <a:lnTo>
                    <a:pt x="4263" y="9374"/>
                  </a:lnTo>
                  <a:cubicBezTo>
                    <a:pt x="4263" y="10124"/>
                    <a:pt x="3656" y="10732"/>
                    <a:pt x="2906" y="10732"/>
                  </a:cubicBezTo>
                  <a:cubicBezTo>
                    <a:pt x="2536" y="10732"/>
                    <a:pt x="2191" y="10577"/>
                    <a:pt x="1941" y="10315"/>
                  </a:cubicBezTo>
                  <a:cubicBezTo>
                    <a:pt x="1691" y="10041"/>
                    <a:pt x="1548" y="9684"/>
                    <a:pt x="1572" y="9315"/>
                  </a:cubicBezTo>
                  <a:lnTo>
                    <a:pt x="1584" y="8934"/>
                  </a:lnTo>
                  <a:lnTo>
                    <a:pt x="2239" y="8934"/>
                  </a:lnTo>
                  <a:lnTo>
                    <a:pt x="2239" y="9005"/>
                  </a:lnTo>
                  <a:cubicBezTo>
                    <a:pt x="2239" y="9279"/>
                    <a:pt x="2477" y="9529"/>
                    <a:pt x="2763" y="9541"/>
                  </a:cubicBezTo>
                  <a:cubicBezTo>
                    <a:pt x="2894" y="9541"/>
                    <a:pt x="3025" y="9493"/>
                    <a:pt x="3132" y="9386"/>
                  </a:cubicBezTo>
                  <a:cubicBezTo>
                    <a:pt x="3239" y="9291"/>
                    <a:pt x="3298" y="9148"/>
                    <a:pt x="3298" y="9005"/>
                  </a:cubicBezTo>
                  <a:lnTo>
                    <a:pt x="3298" y="8934"/>
                  </a:lnTo>
                  <a:close/>
                  <a:moveTo>
                    <a:pt x="1602" y="0"/>
                  </a:moveTo>
                  <a:cubicBezTo>
                    <a:pt x="1462" y="0"/>
                    <a:pt x="1323" y="33"/>
                    <a:pt x="1191" y="99"/>
                  </a:cubicBezTo>
                  <a:lnTo>
                    <a:pt x="548" y="421"/>
                  </a:lnTo>
                  <a:lnTo>
                    <a:pt x="167" y="421"/>
                  </a:lnTo>
                  <a:cubicBezTo>
                    <a:pt x="84" y="421"/>
                    <a:pt x="0" y="492"/>
                    <a:pt x="0" y="576"/>
                  </a:cubicBezTo>
                  <a:cubicBezTo>
                    <a:pt x="0" y="671"/>
                    <a:pt x="84" y="742"/>
                    <a:pt x="167" y="742"/>
                  </a:cubicBezTo>
                  <a:lnTo>
                    <a:pt x="1048" y="742"/>
                  </a:lnTo>
                  <a:lnTo>
                    <a:pt x="1393" y="754"/>
                  </a:lnTo>
                  <a:cubicBezTo>
                    <a:pt x="1524" y="790"/>
                    <a:pt x="1632" y="909"/>
                    <a:pt x="1632" y="1052"/>
                  </a:cubicBezTo>
                  <a:lnTo>
                    <a:pt x="1596" y="1647"/>
                  </a:lnTo>
                  <a:cubicBezTo>
                    <a:pt x="1596" y="1742"/>
                    <a:pt x="1655" y="1814"/>
                    <a:pt x="1739" y="1814"/>
                  </a:cubicBezTo>
                  <a:cubicBezTo>
                    <a:pt x="1834" y="1814"/>
                    <a:pt x="1905" y="1754"/>
                    <a:pt x="1905" y="1671"/>
                  </a:cubicBezTo>
                  <a:lnTo>
                    <a:pt x="1941" y="1076"/>
                  </a:lnTo>
                  <a:cubicBezTo>
                    <a:pt x="1953" y="754"/>
                    <a:pt x="1727" y="492"/>
                    <a:pt x="1417" y="445"/>
                  </a:cubicBezTo>
                  <a:lnTo>
                    <a:pt x="1286" y="445"/>
                  </a:lnTo>
                  <a:lnTo>
                    <a:pt x="1358" y="421"/>
                  </a:lnTo>
                  <a:cubicBezTo>
                    <a:pt x="1448" y="376"/>
                    <a:pt x="1546" y="352"/>
                    <a:pt x="1643" y="352"/>
                  </a:cubicBezTo>
                  <a:cubicBezTo>
                    <a:pt x="1751" y="352"/>
                    <a:pt x="1859" y="382"/>
                    <a:pt x="1953" y="445"/>
                  </a:cubicBezTo>
                  <a:cubicBezTo>
                    <a:pt x="2132" y="552"/>
                    <a:pt x="2239" y="730"/>
                    <a:pt x="2251" y="933"/>
                  </a:cubicBezTo>
                  <a:lnTo>
                    <a:pt x="2251" y="968"/>
                  </a:lnTo>
                  <a:lnTo>
                    <a:pt x="2251" y="3219"/>
                  </a:lnTo>
                  <a:lnTo>
                    <a:pt x="2251" y="8648"/>
                  </a:lnTo>
                  <a:lnTo>
                    <a:pt x="1608" y="8648"/>
                  </a:lnTo>
                  <a:lnTo>
                    <a:pt x="1894" y="2445"/>
                  </a:lnTo>
                  <a:cubicBezTo>
                    <a:pt x="1894" y="2350"/>
                    <a:pt x="1834" y="2278"/>
                    <a:pt x="1751" y="2278"/>
                  </a:cubicBezTo>
                  <a:cubicBezTo>
                    <a:pt x="1655" y="2278"/>
                    <a:pt x="1584" y="2338"/>
                    <a:pt x="1584" y="2421"/>
                  </a:cubicBezTo>
                  <a:lnTo>
                    <a:pt x="1393" y="6648"/>
                  </a:lnTo>
                  <a:lnTo>
                    <a:pt x="1155" y="6648"/>
                  </a:lnTo>
                  <a:lnTo>
                    <a:pt x="1155" y="6469"/>
                  </a:lnTo>
                  <a:cubicBezTo>
                    <a:pt x="1155" y="6386"/>
                    <a:pt x="1072" y="6314"/>
                    <a:pt x="989" y="6314"/>
                  </a:cubicBezTo>
                  <a:cubicBezTo>
                    <a:pt x="893" y="6314"/>
                    <a:pt x="822" y="6386"/>
                    <a:pt x="822" y="6469"/>
                  </a:cubicBezTo>
                  <a:lnTo>
                    <a:pt x="822" y="7160"/>
                  </a:lnTo>
                  <a:cubicBezTo>
                    <a:pt x="822" y="7243"/>
                    <a:pt x="893" y="7326"/>
                    <a:pt x="989" y="7326"/>
                  </a:cubicBezTo>
                  <a:cubicBezTo>
                    <a:pt x="1072" y="7326"/>
                    <a:pt x="1155" y="7243"/>
                    <a:pt x="1155" y="7160"/>
                  </a:cubicBezTo>
                  <a:lnTo>
                    <a:pt x="1155" y="6981"/>
                  </a:lnTo>
                  <a:lnTo>
                    <a:pt x="1370" y="6981"/>
                  </a:lnTo>
                  <a:lnTo>
                    <a:pt x="1334" y="7946"/>
                  </a:lnTo>
                  <a:lnTo>
                    <a:pt x="1155" y="7946"/>
                  </a:lnTo>
                  <a:lnTo>
                    <a:pt x="1155" y="7743"/>
                  </a:lnTo>
                  <a:cubicBezTo>
                    <a:pt x="1155" y="7648"/>
                    <a:pt x="1072" y="7576"/>
                    <a:pt x="989" y="7576"/>
                  </a:cubicBezTo>
                  <a:cubicBezTo>
                    <a:pt x="893" y="7576"/>
                    <a:pt x="822" y="7648"/>
                    <a:pt x="822" y="7743"/>
                  </a:cubicBezTo>
                  <a:lnTo>
                    <a:pt x="822" y="8422"/>
                  </a:lnTo>
                  <a:cubicBezTo>
                    <a:pt x="822" y="8517"/>
                    <a:pt x="893" y="8588"/>
                    <a:pt x="989" y="8588"/>
                  </a:cubicBezTo>
                  <a:cubicBezTo>
                    <a:pt x="1072" y="8588"/>
                    <a:pt x="1155" y="8517"/>
                    <a:pt x="1155" y="8422"/>
                  </a:cubicBezTo>
                  <a:lnTo>
                    <a:pt x="1155" y="8243"/>
                  </a:lnTo>
                  <a:lnTo>
                    <a:pt x="1310" y="8243"/>
                  </a:lnTo>
                  <a:lnTo>
                    <a:pt x="1274" y="9315"/>
                  </a:lnTo>
                  <a:cubicBezTo>
                    <a:pt x="1251" y="9779"/>
                    <a:pt x="1417" y="10208"/>
                    <a:pt x="1727" y="10553"/>
                  </a:cubicBezTo>
                  <a:cubicBezTo>
                    <a:pt x="2048" y="10874"/>
                    <a:pt x="2477" y="11077"/>
                    <a:pt x="2941" y="11077"/>
                  </a:cubicBezTo>
                  <a:cubicBezTo>
                    <a:pt x="3858" y="11077"/>
                    <a:pt x="4608" y="10327"/>
                    <a:pt x="4608" y="9410"/>
                  </a:cubicBezTo>
                  <a:lnTo>
                    <a:pt x="4608" y="8243"/>
                  </a:lnTo>
                  <a:cubicBezTo>
                    <a:pt x="4608" y="7362"/>
                    <a:pt x="5001" y="6529"/>
                    <a:pt x="5680" y="5969"/>
                  </a:cubicBezTo>
                  <a:lnTo>
                    <a:pt x="5680" y="5981"/>
                  </a:lnTo>
                  <a:cubicBezTo>
                    <a:pt x="5763" y="6100"/>
                    <a:pt x="5894" y="6172"/>
                    <a:pt x="6049" y="6195"/>
                  </a:cubicBezTo>
                  <a:lnTo>
                    <a:pt x="6120" y="6195"/>
                  </a:lnTo>
                  <a:cubicBezTo>
                    <a:pt x="6239" y="6195"/>
                    <a:pt x="6358" y="6148"/>
                    <a:pt x="6466" y="6076"/>
                  </a:cubicBezTo>
                  <a:cubicBezTo>
                    <a:pt x="6668" y="5862"/>
                    <a:pt x="6704" y="5517"/>
                    <a:pt x="6525" y="5279"/>
                  </a:cubicBezTo>
                  <a:lnTo>
                    <a:pt x="6108" y="4743"/>
                  </a:lnTo>
                  <a:cubicBezTo>
                    <a:pt x="6075" y="4702"/>
                    <a:pt x="6029" y="4681"/>
                    <a:pt x="5983" y="4681"/>
                  </a:cubicBezTo>
                  <a:cubicBezTo>
                    <a:pt x="5948" y="4681"/>
                    <a:pt x="5913" y="4693"/>
                    <a:pt x="5882" y="4719"/>
                  </a:cubicBezTo>
                  <a:cubicBezTo>
                    <a:pt x="5811" y="4778"/>
                    <a:pt x="5799" y="4862"/>
                    <a:pt x="5858" y="4945"/>
                  </a:cubicBezTo>
                  <a:lnTo>
                    <a:pt x="6275" y="5481"/>
                  </a:lnTo>
                  <a:cubicBezTo>
                    <a:pt x="6346" y="5576"/>
                    <a:pt x="6335" y="5719"/>
                    <a:pt x="6227" y="5791"/>
                  </a:cubicBezTo>
                  <a:cubicBezTo>
                    <a:pt x="6186" y="5811"/>
                    <a:pt x="6136" y="5840"/>
                    <a:pt x="6085" y="5840"/>
                  </a:cubicBezTo>
                  <a:cubicBezTo>
                    <a:pt x="6077" y="5840"/>
                    <a:pt x="6069" y="5840"/>
                    <a:pt x="6061" y="5838"/>
                  </a:cubicBezTo>
                  <a:cubicBezTo>
                    <a:pt x="6001" y="5814"/>
                    <a:pt x="5942" y="5791"/>
                    <a:pt x="5918" y="5743"/>
                  </a:cubicBezTo>
                  <a:lnTo>
                    <a:pt x="4561" y="3969"/>
                  </a:lnTo>
                  <a:lnTo>
                    <a:pt x="4191" y="3493"/>
                  </a:lnTo>
                  <a:lnTo>
                    <a:pt x="4025" y="3290"/>
                  </a:lnTo>
                  <a:cubicBezTo>
                    <a:pt x="3953" y="3183"/>
                    <a:pt x="3965" y="3052"/>
                    <a:pt x="4072" y="2981"/>
                  </a:cubicBezTo>
                  <a:cubicBezTo>
                    <a:pt x="4102" y="2951"/>
                    <a:pt x="4147" y="2930"/>
                    <a:pt x="4196" y="2930"/>
                  </a:cubicBezTo>
                  <a:cubicBezTo>
                    <a:pt x="4206" y="2930"/>
                    <a:pt x="4217" y="2931"/>
                    <a:pt x="4227" y="2933"/>
                  </a:cubicBezTo>
                  <a:cubicBezTo>
                    <a:pt x="4287" y="2945"/>
                    <a:pt x="4346" y="2981"/>
                    <a:pt x="4382" y="3016"/>
                  </a:cubicBezTo>
                  <a:lnTo>
                    <a:pt x="5394" y="4350"/>
                  </a:lnTo>
                  <a:cubicBezTo>
                    <a:pt x="5428" y="4390"/>
                    <a:pt x="5469" y="4412"/>
                    <a:pt x="5514" y="4412"/>
                  </a:cubicBezTo>
                  <a:cubicBezTo>
                    <a:pt x="5548" y="4412"/>
                    <a:pt x="5584" y="4399"/>
                    <a:pt x="5620" y="4374"/>
                  </a:cubicBezTo>
                  <a:cubicBezTo>
                    <a:pt x="5692" y="4314"/>
                    <a:pt x="5704" y="4231"/>
                    <a:pt x="5644" y="4147"/>
                  </a:cubicBezTo>
                  <a:lnTo>
                    <a:pt x="4632" y="2826"/>
                  </a:lnTo>
                  <a:cubicBezTo>
                    <a:pt x="4549" y="2707"/>
                    <a:pt x="4406" y="2635"/>
                    <a:pt x="4263" y="2623"/>
                  </a:cubicBezTo>
                  <a:cubicBezTo>
                    <a:pt x="4231" y="2619"/>
                    <a:pt x="4201" y="2616"/>
                    <a:pt x="4171" y="2616"/>
                  </a:cubicBezTo>
                  <a:cubicBezTo>
                    <a:pt x="4055" y="2616"/>
                    <a:pt x="3953" y="2652"/>
                    <a:pt x="3858" y="2719"/>
                  </a:cubicBezTo>
                  <a:cubicBezTo>
                    <a:pt x="3620" y="2897"/>
                    <a:pt x="3572" y="3254"/>
                    <a:pt x="3751" y="3493"/>
                  </a:cubicBezTo>
                  <a:lnTo>
                    <a:pt x="3846" y="3612"/>
                  </a:lnTo>
                  <a:lnTo>
                    <a:pt x="3418" y="4326"/>
                  </a:lnTo>
                  <a:cubicBezTo>
                    <a:pt x="3120" y="4838"/>
                    <a:pt x="2953" y="5421"/>
                    <a:pt x="2953" y="6017"/>
                  </a:cubicBezTo>
                  <a:lnTo>
                    <a:pt x="2953" y="9005"/>
                  </a:lnTo>
                  <a:cubicBezTo>
                    <a:pt x="2953" y="9065"/>
                    <a:pt x="2917" y="9124"/>
                    <a:pt x="2894" y="9172"/>
                  </a:cubicBezTo>
                  <a:cubicBezTo>
                    <a:pt x="2846" y="9208"/>
                    <a:pt x="2798" y="9231"/>
                    <a:pt x="2739" y="9231"/>
                  </a:cubicBezTo>
                  <a:cubicBezTo>
                    <a:pt x="2620" y="9231"/>
                    <a:pt x="2536" y="9136"/>
                    <a:pt x="2536" y="9017"/>
                  </a:cubicBezTo>
                  <a:lnTo>
                    <a:pt x="2536" y="4493"/>
                  </a:lnTo>
                  <a:lnTo>
                    <a:pt x="2715" y="4493"/>
                  </a:lnTo>
                  <a:lnTo>
                    <a:pt x="2715" y="4671"/>
                  </a:lnTo>
                  <a:cubicBezTo>
                    <a:pt x="2715" y="4767"/>
                    <a:pt x="2786" y="4838"/>
                    <a:pt x="2870" y="4838"/>
                  </a:cubicBezTo>
                  <a:cubicBezTo>
                    <a:pt x="2965" y="4838"/>
                    <a:pt x="3037" y="4767"/>
                    <a:pt x="3037" y="4671"/>
                  </a:cubicBezTo>
                  <a:lnTo>
                    <a:pt x="3037" y="3993"/>
                  </a:lnTo>
                  <a:cubicBezTo>
                    <a:pt x="3037" y="3897"/>
                    <a:pt x="2965" y="3826"/>
                    <a:pt x="2870" y="3826"/>
                  </a:cubicBezTo>
                  <a:cubicBezTo>
                    <a:pt x="2786" y="3826"/>
                    <a:pt x="2715" y="3897"/>
                    <a:pt x="2715" y="3993"/>
                  </a:cubicBezTo>
                  <a:lnTo>
                    <a:pt x="2715" y="4171"/>
                  </a:lnTo>
                  <a:lnTo>
                    <a:pt x="2536" y="4171"/>
                  </a:lnTo>
                  <a:lnTo>
                    <a:pt x="2536" y="3350"/>
                  </a:lnTo>
                  <a:lnTo>
                    <a:pt x="2715" y="3350"/>
                  </a:lnTo>
                  <a:lnTo>
                    <a:pt x="2715" y="3528"/>
                  </a:lnTo>
                  <a:cubicBezTo>
                    <a:pt x="2715" y="3612"/>
                    <a:pt x="2786" y="3695"/>
                    <a:pt x="2870" y="3695"/>
                  </a:cubicBezTo>
                  <a:cubicBezTo>
                    <a:pt x="2965" y="3695"/>
                    <a:pt x="3037" y="3612"/>
                    <a:pt x="3037" y="3528"/>
                  </a:cubicBezTo>
                  <a:lnTo>
                    <a:pt x="3037" y="2838"/>
                  </a:lnTo>
                  <a:cubicBezTo>
                    <a:pt x="3037" y="2754"/>
                    <a:pt x="2965" y="2683"/>
                    <a:pt x="2870" y="2683"/>
                  </a:cubicBezTo>
                  <a:cubicBezTo>
                    <a:pt x="2786" y="2683"/>
                    <a:pt x="2715" y="2754"/>
                    <a:pt x="2715" y="2838"/>
                  </a:cubicBezTo>
                  <a:lnTo>
                    <a:pt x="2715" y="3016"/>
                  </a:lnTo>
                  <a:lnTo>
                    <a:pt x="2536" y="3016"/>
                  </a:lnTo>
                  <a:lnTo>
                    <a:pt x="2536" y="921"/>
                  </a:lnTo>
                  <a:lnTo>
                    <a:pt x="2536" y="873"/>
                  </a:lnTo>
                  <a:cubicBezTo>
                    <a:pt x="2525" y="564"/>
                    <a:pt x="2358" y="278"/>
                    <a:pt x="2084" y="135"/>
                  </a:cubicBezTo>
                  <a:cubicBezTo>
                    <a:pt x="1930" y="45"/>
                    <a:pt x="1766" y="0"/>
                    <a:pt x="16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01" name="Google Shape;14701;p90"/>
          <p:cNvGrpSpPr/>
          <p:nvPr/>
        </p:nvGrpSpPr>
        <p:grpSpPr>
          <a:xfrm>
            <a:off x="5770336" y="1832165"/>
            <a:ext cx="350682" cy="292097"/>
            <a:chOff x="5770336" y="2007615"/>
            <a:chExt cx="350682" cy="292097"/>
          </a:xfrm>
        </p:grpSpPr>
        <p:sp>
          <p:nvSpPr>
            <p:cNvPr id="14702" name="Google Shape;14702;p90"/>
            <p:cNvSpPr/>
            <p:nvPr/>
          </p:nvSpPr>
          <p:spPr>
            <a:xfrm>
              <a:off x="5780545" y="2007615"/>
              <a:ext cx="329500" cy="75855"/>
            </a:xfrm>
            <a:custGeom>
              <a:avLst/>
              <a:gdLst/>
              <a:ahLst/>
              <a:cxnLst/>
              <a:rect l="l" t="t" r="r" b="b"/>
              <a:pathLst>
                <a:path w="10360" h="2385" extrusionOk="0">
                  <a:moveTo>
                    <a:pt x="245" y="1"/>
                  </a:moveTo>
                  <a:cubicBezTo>
                    <a:pt x="179" y="1"/>
                    <a:pt x="123" y="24"/>
                    <a:pt x="84" y="63"/>
                  </a:cubicBezTo>
                  <a:cubicBezTo>
                    <a:pt x="24" y="111"/>
                    <a:pt x="1" y="182"/>
                    <a:pt x="1" y="254"/>
                  </a:cubicBezTo>
                  <a:lnTo>
                    <a:pt x="1" y="2218"/>
                  </a:lnTo>
                  <a:cubicBezTo>
                    <a:pt x="1" y="2313"/>
                    <a:pt x="72" y="2385"/>
                    <a:pt x="167" y="2385"/>
                  </a:cubicBezTo>
                  <a:cubicBezTo>
                    <a:pt x="251" y="2385"/>
                    <a:pt x="322" y="2313"/>
                    <a:pt x="322" y="2218"/>
                  </a:cubicBezTo>
                  <a:lnTo>
                    <a:pt x="322" y="349"/>
                  </a:lnTo>
                  <a:cubicBezTo>
                    <a:pt x="977" y="456"/>
                    <a:pt x="2882" y="718"/>
                    <a:pt x="5180" y="718"/>
                  </a:cubicBezTo>
                  <a:cubicBezTo>
                    <a:pt x="7466" y="718"/>
                    <a:pt x="9371" y="456"/>
                    <a:pt x="10026" y="349"/>
                  </a:cubicBezTo>
                  <a:lnTo>
                    <a:pt x="10026" y="2218"/>
                  </a:lnTo>
                  <a:cubicBezTo>
                    <a:pt x="10026" y="2313"/>
                    <a:pt x="10097" y="2385"/>
                    <a:pt x="10192" y="2385"/>
                  </a:cubicBezTo>
                  <a:cubicBezTo>
                    <a:pt x="10276" y="2385"/>
                    <a:pt x="10359" y="2313"/>
                    <a:pt x="10359" y="2218"/>
                  </a:cubicBezTo>
                  <a:lnTo>
                    <a:pt x="10359" y="254"/>
                  </a:lnTo>
                  <a:cubicBezTo>
                    <a:pt x="10323" y="182"/>
                    <a:pt x="10300" y="111"/>
                    <a:pt x="10240" y="63"/>
                  </a:cubicBezTo>
                  <a:cubicBezTo>
                    <a:pt x="10191" y="24"/>
                    <a:pt x="10125" y="1"/>
                    <a:pt x="10077" y="1"/>
                  </a:cubicBezTo>
                  <a:cubicBezTo>
                    <a:pt x="10067" y="1"/>
                    <a:pt x="10058" y="2"/>
                    <a:pt x="10050" y="4"/>
                  </a:cubicBezTo>
                  <a:cubicBezTo>
                    <a:pt x="9657" y="63"/>
                    <a:pt x="7597" y="396"/>
                    <a:pt x="5168" y="396"/>
                  </a:cubicBezTo>
                  <a:cubicBezTo>
                    <a:pt x="2727" y="396"/>
                    <a:pt x="667" y="75"/>
                    <a:pt x="286" y="4"/>
                  </a:cubicBezTo>
                  <a:cubicBezTo>
                    <a:pt x="272" y="2"/>
                    <a:pt x="258" y="1"/>
                    <a:pt x="2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3" name="Google Shape;14703;p90"/>
            <p:cNvSpPr/>
            <p:nvPr/>
          </p:nvSpPr>
          <p:spPr>
            <a:xfrm>
              <a:off x="5779400" y="2097082"/>
              <a:ext cx="329500" cy="76014"/>
            </a:xfrm>
            <a:custGeom>
              <a:avLst/>
              <a:gdLst/>
              <a:ahLst/>
              <a:cxnLst/>
              <a:rect l="l" t="t" r="r" b="b"/>
              <a:pathLst>
                <a:path w="10360" h="2390" extrusionOk="0">
                  <a:moveTo>
                    <a:pt x="168" y="0"/>
                  </a:moveTo>
                  <a:cubicBezTo>
                    <a:pt x="84" y="0"/>
                    <a:pt x="1" y="72"/>
                    <a:pt x="1" y="167"/>
                  </a:cubicBezTo>
                  <a:lnTo>
                    <a:pt x="1" y="2132"/>
                  </a:lnTo>
                  <a:cubicBezTo>
                    <a:pt x="1" y="2203"/>
                    <a:pt x="37" y="2286"/>
                    <a:pt x="96" y="2322"/>
                  </a:cubicBezTo>
                  <a:cubicBezTo>
                    <a:pt x="144" y="2370"/>
                    <a:pt x="203" y="2382"/>
                    <a:pt x="263" y="2382"/>
                  </a:cubicBezTo>
                  <a:lnTo>
                    <a:pt x="299" y="2382"/>
                  </a:lnTo>
                  <a:cubicBezTo>
                    <a:pt x="692" y="2322"/>
                    <a:pt x="2739" y="2001"/>
                    <a:pt x="5180" y="2001"/>
                  </a:cubicBezTo>
                  <a:cubicBezTo>
                    <a:pt x="7621" y="2001"/>
                    <a:pt x="9681" y="2310"/>
                    <a:pt x="10062" y="2382"/>
                  </a:cubicBezTo>
                  <a:cubicBezTo>
                    <a:pt x="10080" y="2387"/>
                    <a:pt x="10098" y="2389"/>
                    <a:pt x="10115" y="2389"/>
                  </a:cubicBezTo>
                  <a:cubicBezTo>
                    <a:pt x="10175" y="2389"/>
                    <a:pt x="10227" y="2359"/>
                    <a:pt x="10264" y="2322"/>
                  </a:cubicBezTo>
                  <a:cubicBezTo>
                    <a:pt x="10324" y="2286"/>
                    <a:pt x="10347" y="2203"/>
                    <a:pt x="10347" y="2132"/>
                  </a:cubicBezTo>
                  <a:lnTo>
                    <a:pt x="10347" y="167"/>
                  </a:lnTo>
                  <a:cubicBezTo>
                    <a:pt x="10359" y="84"/>
                    <a:pt x="10288" y="0"/>
                    <a:pt x="10193" y="0"/>
                  </a:cubicBezTo>
                  <a:cubicBezTo>
                    <a:pt x="10109" y="0"/>
                    <a:pt x="10038" y="84"/>
                    <a:pt x="10038" y="167"/>
                  </a:cubicBezTo>
                  <a:lnTo>
                    <a:pt x="10038" y="2048"/>
                  </a:lnTo>
                  <a:cubicBezTo>
                    <a:pt x="9383" y="1941"/>
                    <a:pt x="7478" y="1667"/>
                    <a:pt x="5180" y="1667"/>
                  </a:cubicBezTo>
                  <a:cubicBezTo>
                    <a:pt x="2894" y="1667"/>
                    <a:pt x="989" y="1941"/>
                    <a:pt x="334" y="2048"/>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4" name="Google Shape;14704;p90"/>
            <p:cNvSpPr/>
            <p:nvPr/>
          </p:nvSpPr>
          <p:spPr>
            <a:xfrm>
              <a:off x="5800996" y="2031850"/>
              <a:ext cx="288217" cy="117201"/>
            </a:xfrm>
            <a:custGeom>
              <a:avLst/>
              <a:gdLst/>
              <a:ahLst/>
              <a:cxnLst/>
              <a:rect l="l" t="t" r="r" b="b"/>
              <a:pathLst>
                <a:path w="9062" h="3685" extrusionOk="0">
                  <a:moveTo>
                    <a:pt x="8728" y="325"/>
                  </a:moveTo>
                  <a:lnTo>
                    <a:pt x="8728" y="3349"/>
                  </a:lnTo>
                  <a:cubicBezTo>
                    <a:pt x="7752" y="3218"/>
                    <a:pt x="6228" y="3087"/>
                    <a:pt x="4525" y="3087"/>
                  </a:cubicBezTo>
                  <a:cubicBezTo>
                    <a:pt x="2799" y="3087"/>
                    <a:pt x="1286" y="3230"/>
                    <a:pt x="310" y="3349"/>
                  </a:cubicBezTo>
                  <a:lnTo>
                    <a:pt x="310" y="325"/>
                  </a:lnTo>
                  <a:cubicBezTo>
                    <a:pt x="1275" y="444"/>
                    <a:pt x="2799" y="599"/>
                    <a:pt x="4525" y="599"/>
                  </a:cubicBezTo>
                  <a:cubicBezTo>
                    <a:pt x="6239" y="599"/>
                    <a:pt x="7752" y="444"/>
                    <a:pt x="8728" y="325"/>
                  </a:cubicBezTo>
                  <a:close/>
                  <a:moveTo>
                    <a:pt x="292" y="1"/>
                  </a:moveTo>
                  <a:cubicBezTo>
                    <a:pt x="220" y="1"/>
                    <a:pt x="145" y="25"/>
                    <a:pt x="96" y="75"/>
                  </a:cubicBezTo>
                  <a:cubicBezTo>
                    <a:pt x="36" y="135"/>
                    <a:pt x="1" y="230"/>
                    <a:pt x="1" y="313"/>
                  </a:cubicBezTo>
                  <a:lnTo>
                    <a:pt x="1" y="3361"/>
                  </a:lnTo>
                  <a:cubicBezTo>
                    <a:pt x="1" y="3456"/>
                    <a:pt x="36" y="3540"/>
                    <a:pt x="96" y="3599"/>
                  </a:cubicBezTo>
                  <a:cubicBezTo>
                    <a:pt x="155" y="3647"/>
                    <a:pt x="239" y="3683"/>
                    <a:pt x="310" y="3683"/>
                  </a:cubicBezTo>
                  <a:lnTo>
                    <a:pt x="358" y="3683"/>
                  </a:lnTo>
                  <a:cubicBezTo>
                    <a:pt x="1322" y="3564"/>
                    <a:pt x="2822" y="3409"/>
                    <a:pt x="4537" y="3409"/>
                  </a:cubicBezTo>
                  <a:cubicBezTo>
                    <a:pt x="6251" y="3409"/>
                    <a:pt x="7752" y="3564"/>
                    <a:pt x="8716" y="3683"/>
                  </a:cubicBezTo>
                  <a:cubicBezTo>
                    <a:pt x="8728" y="3684"/>
                    <a:pt x="8740" y="3685"/>
                    <a:pt x="8752" y="3685"/>
                  </a:cubicBezTo>
                  <a:cubicBezTo>
                    <a:pt x="8832" y="3685"/>
                    <a:pt x="8902" y="3651"/>
                    <a:pt x="8954" y="3599"/>
                  </a:cubicBezTo>
                  <a:cubicBezTo>
                    <a:pt x="9026" y="3540"/>
                    <a:pt x="9061" y="3456"/>
                    <a:pt x="9061" y="3361"/>
                  </a:cubicBezTo>
                  <a:lnTo>
                    <a:pt x="9061" y="313"/>
                  </a:lnTo>
                  <a:cubicBezTo>
                    <a:pt x="9049" y="230"/>
                    <a:pt x="9002" y="135"/>
                    <a:pt x="8942" y="75"/>
                  </a:cubicBezTo>
                  <a:cubicBezTo>
                    <a:pt x="8893" y="25"/>
                    <a:pt x="8818" y="1"/>
                    <a:pt x="8747" y="1"/>
                  </a:cubicBezTo>
                  <a:cubicBezTo>
                    <a:pt x="8732" y="1"/>
                    <a:pt x="8718" y="2"/>
                    <a:pt x="8704" y="4"/>
                  </a:cubicBezTo>
                  <a:cubicBezTo>
                    <a:pt x="7740" y="123"/>
                    <a:pt x="6228" y="266"/>
                    <a:pt x="4525" y="266"/>
                  </a:cubicBezTo>
                  <a:cubicBezTo>
                    <a:pt x="2810" y="266"/>
                    <a:pt x="1310" y="123"/>
                    <a:pt x="334" y="4"/>
                  </a:cubicBezTo>
                  <a:cubicBezTo>
                    <a:pt x="320" y="2"/>
                    <a:pt x="306" y="1"/>
                    <a:pt x="2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5" name="Google Shape;14705;p90"/>
            <p:cNvSpPr/>
            <p:nvPr/>
          </p:nvSpPr>
          <p:spPr>
            <a:xfrm>
              <a:off x="5770336" y="2186073"/>
              <a:ext cx="350682" cy="113639"/>
            </a:xfrm>
            <a:custGeom>
              <a:avLst/>
              <a:gdLst/>
              <a:ahLst/>
              <a:cxnLst/>
              <a:rect l="l" t="t" r="r" b="b"/>
              <a:pathLst>
                <a:path w="11026" h="3573" extrusionOk="0">
                  <a:moveTo>
                    <a:pt x="2965" y="334"/>
                  </a:moveTo>
                  <a:cubicBezTo>
                    <a:pt x="3179" y="334"/>
                    <a:pt x="3346" y="500"/>
                    <a:pt x="3346" y="703"/>
                  </a:cubicBezTo>
                  <a:lnTo>
                    <a:pt x="3346" y="1155"/>
                  </a:lnTo>
                  <a:lnTo>
                    <a:pt x="2953" y="1155"/>
                  </a:lnTo>
                  <a:cubicBezTo>
                    <a:pt x="2786" y="1179"/>
                    <a:pt x="2631" y="1274"/>
                    <a:pt x="2524" y="1393"/>
                  </a:cubicBezTo>
                  <a:cubicBezTo>
                    <a:pt x="2393" y="1239"/>
                    <a:pt x="2191" y="1132"/>
                    <a:pt x="1989" y="1132"/>
                  </a:cubicBezTo>
                  <a:lnTo>
                    <a:pt x="1703" y="1132"/>
                  </a:lnTo>
                  <a:lnTo>
                    <a:pt x="1703" y="703"/>
                  </a:lnTo>
                  <a:lnTo>
                    <a:pt x="1715" y="703"/>
                  </a:lnTo>
                  <a:cubicBezTo>
                    <a:pt x="1715" y="500"/>
                    <a:pt x="1881" y="334"/>
                    <a:pt x="2096" y="334"/>
                  </a:cubicBezTo>
                  <a:close/>
                  <a:moveTo>
                    <a:pt x="4929" y="334"/>
                  </a:moveTo>
                  <a:cubicBezTo>
                    <a:pt x="5144" y="334"/>
                    <a:pt x="5310" y="500"/>
                    <a:pt x="5310" y="703"/>
                  </a:cubicBezTo>
                  <a:lnTo>
                    <a:pt x="5310" y="1155"/>
                  </a:lnTo>
                  <a:lnTo>
                    <a:pt x="4917" y="1155"/>
                  </a:lnTo>
                  <a:cubicBezTo>
                    <a:pt x="4751" y="1179"/>
                    <a:pt x="4596" y="1274"/>
                    <a:pt x="4489" y="1393"/>
                  </a:cubicBezTo>
                  <a:cubicBezTo>
                    <a:pt x="4358" y="1239"/>
                    <a:pt x="4155" y="1132"/>
                    <a:pt x="3953" y="1132"/>
                  </a:cubicBezTo>
                  <a:lnTo>
                    <a:pt x="3667" y="1132"/>
                  </a:lnTo>
                  <a:lnTo>
                    <a:pt x="3667" y="703"/>
                  </a:lnTo>
                  <a:lnTo>
                    <a:pt x="3679" y="703"/>
                  </a:lnTo>
                  <a:cubicBezTo>
                    <a:pt x="3679" y="500"/>
                    <a:pt x="3846" y="334"/>
                    <a:pt x="4060" y="334"/>
                  </a:cubicBezTo>
                  <a:close/>
                  <a:moveTo>
                    <a:pt x="6894" y="334"/>
                  </a:moveTo>
                  <a:cubicBezTo>
                    <a:pt x="7108" y="334"/>
                    <a:pt x="7275" y="500"/>
                    <a:pt x="7275" y="703"/>
                  </a:cubicBezTo>
                  <a:lnTo>
                    <a:pt x="7275" y="1155"/>
                  </a:lnTo>
                  <a:lnTo>
                    <a:pt x="6811" y="1155"/>
                  </a:lnTo>
                  <a:cubicBezTo>
                    <a:pt x="6799" y="1155"/>
                    <a:pt x="6775" y="1155"/>
                    <a:pt x="6775" y="1167"/>
                  </a:cubicBezTo>
                  <a:cubicBezTo>
                    <a:pt x="6644" y="1215"/>
                    <a:pt x="6525" y="1286"/>
                    <a:pt x="6441" y="1393"/>
                  </a:cubicBezTo>
                  <a:cubicBezTo>
                    <a:pt x="6346" y="1286"/>
                    <a:pt x="6227" y="1215"/>
                    <a:pt x="6096" y="1167"/>
                  </a:cubicBezTo>
                  <a:cubicBezTo>
                    <a:pt x="6084" y="1167"/>
                    <a:pt x="6084" y="1167"/>
                    <a:pt x="6060" y="1155"/>
                  </a:cubicBezTo>
                  <a:lnTo>
                    <a:pt x="5608" y="1155"/>
                  </a:lnTo>
                  <a:lnTo>
                    <a:pt x="5608" y="703"/>
                  </a:lnTo>
                  <a:cubicBezTo>
                    <a:pt x="5644" y="500"/>
                    <a:pt x="5810" y="334"/>
                    <a:pt x="6013" y="334"/>
                  </a:cubicBezTo>
                  <a:close/>
                  <a:moveTo>
                    <a:pt x="8847" y="334"/>
                  </a:moveTo>
                  <a:cubicBezTo>
                    <a:pt x="9061" y="334"/>
                    <a:pt x="9216" y="500"/>
                    <a:pt x="9216" y="703"/>
                  </a:cubicBezTo>
                  <a:lnTo>
                    <a:pt x="9216" y="1155"/>
                  </a:lnTo>
                  <a:lnTo>
                    <a:pt x="8763" y="1155"/>
                  </a:lnTo>
                  <a:cubicBezTo>
                    <a:pt x="8739" y="1155"/>
                    <a:pt x="8739" y="1155"/>
                    <a:pt x="8727" y="1167"/>
                  </a:cubicBezTo>
                  <a:cubicBezTo>
                    <a:pt x="8597" y="1215"/>
                    <a:pt x="8477" y="1286"/>
                    <a:pt x="8382" y="1393"/>
                  </a:cubicBezTo>
                  <a:cubicBezTo>
                    <a:pt x="8299" y="1286"/>
                    <a:pt x="8180" y="1215"/>
                    <a:pt x="8049" y="1167"/>
                  </a:cubicBezTo>
                  <a:cubicBezTo>
                    <a:pt x="8025" y="1167"/>
                    <a:pt x="8025" y="1167"/>
                    <a:pt x="8013" y="1155"/>
                  </a:cubicBezTo>
                  <a:lnTo>
                    <a:pt x="7549" y="1155"/>
                  </a:lnTo>
                  <a:lnTo>
                    <a:pt x="7549" y="703"/>
                  </a:lnTo>
                  <a:lnTo>
                    <a:pt x="7596" y="703"/>
                  </a:lnTo>
                  <a:cubicBezTo>
                    <a:pt x="7596" y="500"/>
                    <a:pt x="7763" y="334"/>
                    <a:pt x="7965" y="334"/>
                  </a:cubicBezTo>
                  <a:close/>
                  <a:moveTo>
                    <a:pt x="5489" y="1453"/>
                  </a:moveTo>
                  <a:lnTo>
                    <a:pt x="5489" y="1477"/>
                  </a:lnTo>
                  <a:lnTo>
                    <a:pt x="6013" y="1477"/>
                  </a:lnTo>
                  <a:cubicBezTo>
                    <a:pt x="6037" y="1477"/>
                    <a:pt x="6037" y="1477"/>
                    <a:pt x="6049" y="1489"/>
                  </a:cubicBezTo>
                  <a:lnTo>
                    <a:pt x="6060" y="1489"/>
                  </a:lnTo>
                  <a:cubicBezTo>
                    <a:pt x="6072" y="1489"/>
                    <a:pt x="6072" y="1489"/>
                    <a:pt x="6096" y="1513"/>
                  </a:cubicBezTo>
                  <a:lnTo>
                    <a:pt x="6108" y="1513"/>
                  </a:lnTo>
                  <a:cubicBezTo>
                    <a:pt x="6120" y="1513"/>
                    <a:pt x="6120" y="1524"/>
                    <a:pt x="6132" y="1524"/>
                  </a:cubicBezTo>
                  <a:cubicBezTo>
                    <a:pt x="6156" y="1524"/>
                    <a:pt x="6156" y="1536"/>
                    <a:pt x="6156" y="1536"/>
                  </a:cubicBezTo>
                  <a:lnTo>
                    <a:pt x="6168" y="1548"/>
                  </a:lnTo>
                  <a:lnTo>
                    <a:pt x="6180" y="1572"/>
                  </a:lnTo>
                  <a:lnTo>
                    <a:pt x="6180" y="1584"/>
                  </a:lnTo>
                  <a:lnTo>
                    <a:pt x="6191" y="1596"/>
                  </a:lnTo>
                  <a:lnTo>
                    <a:pt x="6191" y="1608"/>
                  </a:lnTo>
                  <a:lnTo>
                    <a:pt x="6215" y="1632"/>
                  </a:lnTo>
                  <a:lnTo>
                    <a:pt x="6215" y="1643"/>
                  </a:lnTo>
                  <a:cubicBezTo>
                    <a:pt x="6215" y="1643"/>
                    <a:pt x="6215" y="1655"/>
                    <a:pt x="6227" y="1655"/>
                  </a:cubicBezTo>
                  <a:lnTo>
                    <a:pt x="6227" y="1667"/>
                  </a:lnTo>
                  <a:cubicBezTo>
                    <a:pt x="6227" y="1667"/>
                    <a:pt x="6227" y="1691"/>
                    <a:pt x="6239" y="1691"/>
                  </a:cubicBezTo>
                  <a:lnTo>
                    <a:pt x="6239" y="1703"/>
                  </a:lnTo>
                  <a:lnTo>
                    <a:pt x="6239" y="1715"/>
                  </a:lnTo>
                  <a:lnTo>
                    <a:pt x="6239" y="1727"/>
                  </a:lnTo>
                  <a:lnTo>
                    <a:pt x="6239" y="1751"/>
                  </a:lnTo>
                  <a:lnTo>
                    <a:pt x="6239" y="1763"/>
                  </a:lnTo>
                  <a:lnTo>
                    <a:pt x="6239" y="1786"/>
                  </a:lnTo>
                  <a:lnTo>
                    <a:pt x="6239" y="1822"/>
                  </a:lnTo>
                  <a:lnTo>
                    <a:pt x="6239" y="2655"/>
                  </a:lnTo>
                  <a:lnTo>
                    <a:pt x="4608" y="2655"/>
                  </a:lnTo>
                  <a:lnTo>
                    <a:pt x="4608" y="1822"/>
                  </a:lnTo>
                  <a:lnTo>
                    <a:pt x="4608" y="1786"/>
                  </a:lnTo>
                  <a:cubicBezTo>
                    <a:pt x="4620" y="1632"/>
                    <a:pt x="4751" y="1489"/>
                    <a:pt x="4906" y="1453"/>
                  </a:cubicBezTo>
                  <a:close/>
                  <a:moveTo>
                    <a:pt x="7977" y="1477"/>
                  </a:moveTo>
                  <a:cubicBezTo>
                    <a:pt x="8001" y="1477"/>
                    <a:pt x="8001" y="1477"/>
                    <a:pt x="8013" y="1489"/>
                  </a:cubicBezTo>
                  <a:lnTo>
                    <a:pt x="8025" y="1489"/>
                  </a:lnTo>
                  <a:cubicBezTo>
                    <a:pt x="8037" y="1489"/>
                    <a:pt x="8037" y="1489"/>
                    <a:pt x="8061" y="1513"/>
                  </a:cubicBezTo>
                  <a:lnTo>
                    <a:pt x="8073" y="1513"/>
                  </a:lnTo>
                  <a:cubicBezTo>
                    <a:pt x="8085" y="1513"/>
                    <a:pt x="8085" y="1524"/>
                    <a:pt x="8096" y="1524"/>
                  </a:cubicBezTo>
                  <a:lnTo>
                    <a:pt x="8120" y="1536"/>
                  </a:lnTo>
                  <a:lnTo>
                    <a:pt x="8132" y="1548"/>
                  </a:lnTo>
                  <a:lnTo>
                    <a:pt x="8144" y="1572"/>
                  </a:lnTo>
                  <a:lnTo>
                    <a:pt x="8144" y="1584"/>
                  </a:lnTo>
                  <a:lnTo>
                    <a:pt x="8156" y="1596"/>
                  </a:lnTo>
                  <a:lnTo>
                    <a:pt x="8156" y="1608"/>
                  </a:lnTo>
                  <a:lnTo>
                    <a:pt x="8180" y="1632"/>
                  </a:lnTo>
                  <a:lnTo>
                    <a:pt x="8180" y="1643"/>
                  </a:lnTo>
                  <a:cubicBezTo>
                    <a:pt x="8180" y="1643"/>
                    <a:pt x="8180" y="1655"/>
                    <a:pt x="8192" y="1655"/>
                  </a:cubicBezTo>
                  <a:lnTo>
                    <a:pt x="8192" y="1667"/>
                  </a:lnTo>
                  <a:cubicBezTo>
                    <a:pt x="8192" y="1667"/>
                    <a:pt x="8192" y="1691"/>
                    <a:pt x="8204" y="1691"/>
                  </a:cubicBezTo>
                  <a:lnTo>
                    <a:pt x="8204" y="1703"/>
                  </a:lnTo>
                  <a:lnTo>
                    <a:pt x="8204" y="1715"/>
                  </a:lnTo>
                  <a:lnTo>
                    <a:pt x="8204" y="1727"/>
                  </a:lnTo>
                  <a:lnTo>
                    <a:pt x="8204" y="1751"/>
                  </a:lnTo>
                  <a:lnTo>
                    <a:pt x="8204" y="1763"/>
                  </a:lnTo>
                  <a:lnTo>
                    <a:pt x="8204" y="1786"/>
                  </a:lnTo>
                  <a:lnTo>
                    <a:pt x="8204" y="1822"/>
                  </a:lnTo>
                  <a:lnTo>
                    <a:pt x="8204" y="2655"/>
                  </a:lnTo>
                  <a:lnTo>
                    <a:pt x="6572" y="2655"/>
                  </a:lnTo>
                  <a:lnTo>
                    <a:pt x="6572" y="1822"/>
                  </a:lnTo>
                  <a:lnTo>
                    <a:pt x="6572" y="1786"/>
                  </a:lnTo>
                  <a:lnTo>
                    <a:pt x="6572" y="1763"/>
                  </a:lnTo>
                  <a:lnTo>
                    <a:pt x="6572" y="1751"/>
                  </a:lnTo>
                  <a:lnTo>
                    <a:pt x="6572" y="1727"/>
                  </a:lnTo>
                  <a:lnTo>
                    <a:pt x="6572" y="1715"/>
                  </a:lnTo>
                  <a:lnTo>
                    <a:pt x="6572" y="1703"/>
                  </a:lnTo>
                  <a:lnTo>
                    <a:pt x="6572" y="1691"/>
                  </a:lnTo>
                  <a:cubicBezTo>
                    <a:pt x="6572" y="1691"/>
                    <a:pt x="6572" y="1667"/>
                    <a:pt x="6584" y="1667"/>
                  </a:cubicBezTo>
                  <a:lnTo>
                    <a:pt x="6584" y="1655"/>
                  </a:lnTo>
                  <a:cubicBezTo>
                    <a:pt x="6584" y="1655"/>
                    <a:pt x="6584" y="1643"/>
                    <a:pt x="6596" y="1643"/>
                  </a:cubicBezTo>
                  <a:lnTo>
                    <a:pt x="6596" y="1632"/>
                  </a:lnTo>
                  <a:lnTo>
                    <a:pt x="6608" y="1608"/>
                  </a:lnTo>
                  <a:lnTo>
                    <a:pt x="6608" y="1596"/>
                  </a:lnTo>
                  <a:lnTo>
                    <a:pt x="6632" y="1584"/>
                  </a:lnTo>
                  <a:lnTo>
                    <a:pt x="6632" y="1572"/>
                  </a:lnTo>
                  <a:lnTo>
                    <a:pt x="6644" y="1548"/>
                  </a:lnTo>
                  <a:lnTo>
                    <a:pt x="6656" y="1536"/>
                  </a:lnTo>
                  <a:lnTo>
                    <a:pt x="6668" y="1524"/>
                  </a:lnTo>
                  <a:cubicBezTo>
                    <a:pt x="6692" y="1524"/>
                    <a:pt x="6692" y="1513"/>
                    <a:pt x="6703" y="1513"/>
                  </a:cubicBezTo>
                  <a:lnTo>
                    <a:pt x="6715" y="1513"/>
                  </a:lnTo>
                  <a:cubicBezTo>
                    <a:pt x="6727" y="1513"/>
                    <a:pt x="6727" y="1489"/>
                    <a:pt x="6751" y="1489"/>
                  </a:cubicBezTo>
                  <a:lnTo>
                    <a:pt x="6763" y="1489"/>
                  </a:lnTo>
                  <a:cubicBezTo>
                    <a:pt x="6775" y="1489"/>
                    <a:pt x="6775" y="1489"/>
                    <a:pt x="6787" y="1477"/>
                  </a:cubicBezTo>
                  <a:close/>
                  <a:moveTo>
                    <a:pt x="1989" y="1477"/>
                  </a:moveTo>
                  <a:cubicBezTo>
                    <a:pt x="2191" y="1477"/>
                    <a:pt x="2358" y="1643"/>
                    <a:pt x="2358" y="1846"/>
                  </a:cubicBezTo>
                  <a:lnTo>
                    <a:pt x="2358" y="2679"/>
                  </a:lnTo>
                  <a:lnTo>
                    <a:pt x="726" y="2679"/>
                  </a:lnTo>
                  <a:lnTo>
                    <a:pt x="726" y="1846"/>
                  </a:lnTo>
                  <a:lnTo>
                    <a:pt x="738" y="1846"/>
                  </a:lnTo>
                  <a:cubicBezTo>
                    <a:pt x="738" y="1643"/>
                    <a:pt x="893" y="1477"/>
                    <a:pt x="1107" y="1477"/>
                  </a:cubicBezTo>
                  <a:close/>
                  <a:moveTo>
                    <a:pt x="3953" y="1477"/>
                  </a:moveTo>
                  <a:cubicBezTo>
                    <a:pt x="4155" y="1477"/>
                    <a:pt x="4322" y="1643"/>
                    <a:pt x="4322" y="1846"/>
                  </a:cubicBezTo>
                  <a:lnTo>
                    <a:pt x="4322" y="2679"/>
                  </a:lnTo>
                  <a:lnTo>
                    <a:pt x="2691" y="2679"/>
                  </a:lnTo>
                  <a:lnTo>
                    <a:pt x="2691" y="1846"/>
                  </a:lnTo>
                  <a:lnTo>
                    <a:pt x="2691" y="1822"/>
                  </a:lnTo>
                  <a:cubicBezTo>
                    <a:pt x="2703" y="1655"/>
                    <a:pt x="2834" y="1524"/>
                    <a:pt x="2989" y="1477"/>
                  </a:cubicBezTo>
                  <a:close/>
                  <a:moveTo>
                    <a:pt x="9835" y="1477"/>
                  </a:moveTo>
                  <a:cubicBezTo>
                    <a:pt x="10037" y="1477"/>
                    <a:pt x="10204" y="1643"/>
                    <a:pt x="10204" y="1846"/>
                  </a:cubicBezTo>
                  <a:lnTo>
                    <a:pt x="10204" y="2679"/>
                  </a:lnTo>
                  <a:lnTo>
                    <a:pt x="8561" y="2679"/>
                  </a:lnTo>
                  <a:lnTo>
                    <a:pt x="8561" y="1846"/>
                  </a:lnTo>
                  <a:lnTo>
                    <a:pt x="8561" y="1822"/>
                  </a:lnTo>
                  <a:lnTo>
                    <a:pt x="8561" y="1786"/>
                  </a:lnTo>
                  <a:lnTo>
                    <a:pt x="8561" y="1774"/>
                  </a:lnTo>
                  <a:lnTo>
                    <a:pt x="8561" y="1763"/>
                  </a:lnTo>
                  <a:lnTo>
                    <a:pt x="8561" y="1739"/>
                  </a:lnTo>
                  <a:lnTo>
                    <a:pt x="8561" y="1727"/>
                  </a:lnTo>
                  <a:lnTo>
                    <a:pt x="8561" y="1715"/>
                  </a:lnTo>
                  <a:cubicBezTo>
                    <a:pt x="8561" y="1715"/>
                    <a:pt x="8561" y="1703"/>
                    <a:pt x="8585" y="1703"/>
                  </a:cubicBezTo>
                  <a:lnTo>
                    <a:pt x="8585" y="1679"/>
                  </a:lnTo>
                  <a:cubicBezTo>
                    <a:pt x="8585" y="1679"/>
                    <a:pt x="8585" y="1667"/>
                    <a:pt x="8597" y="1667"/>
                  </a:cubicBezTo>
                  <a:lnTo>
                    <a:pt x="8597" y="1655"/>
                  </a:lnTo>
                  <a:lnTo>
                    <a:pt x="8608" y="1643"/>
                  </a:lnTo>
                  <a:lnTo>
                    <a:pt x="8608" y="1620"/>
                  </a:lnTo>
                  <a:lnTo>
                    <a:pt x="8620" y="1608"/>
                  </a:lnTo>
                  <a:lnTo>
                    <a:pt x="8620" y="1596"/>
                  </a:lnTo>
                  <a:lnTo>
                    <a:pt x="8632" y="1584"/>
                  </a:lnTo>
                  <a:lnTo>
                    <a:pt x="8656" y="1560"/>
                  </a:lnTo>
                  <a:lnTo>
                    <a:pt x="8668" y="1548"/>
                  </a:lnTo>
                  <a:cubicBezTo>
                    <a:pt x="8680" y="1548"/>
                    <a:pt x="8680" y="1536"/>
                    <a:pt x="8692" y="1536"/>
                  </a:cubicBezTo>
                  <a:lnTo>
                    <a:pt x="8716" y="1536"/>
                  </a:lnTo>
                  <a:cubicBezTo>
                    <a:pt x="8727" y="1536"/>
                    <a:pt x="8727" y="1524"/>
                    <a:pt x="8739" y="1524"/>
                  </a:cubicBezTo>
                  <a:lnTo>
                    <a:pt x="8751" y="1524"/>
                  </a:lnTo>
                  <a:cubicBezTo>
                    <a:pt x="8775" y="1524"/>
                    <a:pt x="8775" y="1524"/>
                    <a:pt x="8787" y="1501"/>
                  </a:cubicBezTo>
                  <a:lnTo>
                    <a:pt x="9394" y="1501"/>
                  </a:lnTo>
                  <a:lnTo>
                    <a:pt x="9394" y="1477"/>
                  </a:lnTo>
                  <a:close/>
                  <a:moveTo>
                    <a:pt x="10668" y="3013"/>
                  </a:moveTo>
                  <a:lnTo>
                    <a:pt x="10668" y="3251"/>
                  </a:lnTo>
                  <a:lnTo>
                    <a:pt x="310" y="3251"/>
                  </a:lnTo>
                  <a:lnTo>
                    <a:pt x="310" y="3013"/>
                  </a:lnTo>
                  <a:close/>
                  <a:moveTo>
                    <a:pt x="2131" y="0"/>
                  </a:moveTo>
                  <a:cubicBezTo>
                    <a:pt x="1750" y="0"/>
                    <a:pt x="1441" y="322"/>
                    <a:pt x="1441" y="703"/>
                  </a:cubicBezTo>
                  <a:lnTo>
                    <a:pt x="1441" y="1155"/>
                  </a:lnTo>
                  <a:lnTo>
                    <a:pt x="1155" y="1155"/>
                  </a:lnTo>
                  <a:cubicBezTo>
                    <a:pt x="762" y="1155"/>
                    <a:pt x="453" y="1465"/>
                    <a:pt x="453" y="1846"/>
                  </a:cubicBezTo>
                  <a:lnTo>
                    <a:pt x="453" y="2679"/>
                  </a:lnTo>
                  <a:lnTo>
                    <a:pt x="215" y="2679"/>
                  </a:lnTo>
                  <a:cubicBezTo>
                    <a:pt x="107" y="2679"/>
                    <a:pt x="0" y="2775"/>
                    <a:pt x="0" y="2894"/>
                  </a:cubicBezTo>
                  <a:lnTo>
                    <a:pt x="0" y="3370"/>
                  </a:lnTo>
                  <a:cubicBezTo>
                    <a:pt x="0" y="3477"/>
                    <a:pt x="95" y="3572"/>
                    <a:pt x="215" y="3572"/>
                  </a:cubicBezTo>
                  <a:lnTo>
                    <a:pt x="10811" y="3572"/>
                  </a:lnTo>
                  <a:cubicBezTo>
                    <a:pt x="10918" y="3572"/>
                    <a:pt x="11025" y="3489"/>
                    <a:pt x="11025" y="3370"/>
                  </a:cubicBezTo>
                  <a:lnTo>
                    <a:pt x="11025" y="2894"/>
                  </a:lnTo>
                  <a:cubicBezTo>
                    <a:pt x="10978" y="2775"/>
                    <a:pt x="10883" y="2679"/>
                    <a:pt x="10775" y="2679"/>
                  </a:cubicBezTo>
                  <a:lnTo>
                    <a:pt x="10549" y="2679"/>
                  </a:lnTo>
                  <a:lnTo>
                    <a:pt x="10549" y="1846"/>
                  </a:lnTo>
                  <a:cubicBezTo>
                    <a:pt x="10549" y="1465"/>
                    <a:pt x="10228" y="1155"/>
                    <a:pt x="9847" y="1155"/>
                  </a:cubicBezTo>
                  <a:lnTo>
                    <a:pt x="9561" y="1155"/>
                  </a:lnTo>
                  <a:lnTo>
                    <a:pt x="9561" y="703"/>
                  </a:lnTo>
                  <a:cubicBezTo>
                    <a:pt x="9561" y="322"/>
                    <a:pt x="9251" y="0"/>
                    <a:pt x="8858" y="0"/>
                  </a:cubicBezTo>
                  <a:lnTo>
                    <a:pt x="7977" y="0"/>
                  </a:lnTo>
                  <a:cubicBezTo>
                    <a:pt x="7763" y="0"/>
                    <a:pt x="7561" y="108"/>
                    <a:pt x="7442" y="262"/>
                  </a:cubicBezTo>
                  <a:cubicBezTo>
                    <a:pt x="7311" y="108"/>
                    <a:pt x="7120" y="0"/>
                    <a:pt x="6906" y="0"/>
                  </a:cubicBezTo>
                  <a:lnTo>
                    <a:pt x="6037" y="0"/>
                  </a:lnTo>
                  <a:cubicBezTo>
                    <a:pt x="5810" y="0"/>
                    <a:pt x="5620" y="108"/>
                    <a:pt x="5501" y="262"/>
                  </a:cubicBezTo>
                  <a:cubicBezTo>
                    <a:pt x="5358" y="108"/>
                    <a:pt x="5168" y="0"/>
                    <a:pt x="4965" y="0"/>
                  </a:cubicBezTo>
                  <a:lnTo>
                    <a:pt x="4084" y="0"/>
                  </a:lnTo>
                  <a:cubicBezTo>
                    <a:pt x="3858" y="0"/>
                    <a:pt x="3667" y="108"/>
                    <a:pt x="3548" y="262"/>
                  </a:cubicBezTo>
                  <a:cubicBezTo>
                    <a:pt x="3417" y="108"/>
                    <a:pt x="3227" y="0"/>
                    <a:pt x="30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06" name="Google Shape;14706;p90"/>
          <p:cNvGrpSpPr/>
          <p:nvPr/>
        </p:nvGrpSpPr>
        <p:grpSpPr>
          <a:xfrm>
            <a:off x="5326878" y="1804908"/>
            <a:ext cx="350332" cy="346229"/>
            <a:chOff x="5326878" y="1980358"/>
            <a:chExt cx="350332" cy="346229"/>
          </a:xfrm>
        </p:grpSpPr>
        <p:sp>
          <p:nvSpPr>
            <p:cNvPr id="14707" name="Google Shape;14707;p90"/>
            <p:cNvSpPr/>
            <p:nvPr/>
          </p:nvSpPr>
          <p:spPr>
            <a:xfrm>
              <a:off x="5352259" y="2005834"/>
              <a:ext cx="94715" cy="94683"/>
            </a:xfrm>
            <a:custGeom>
              <a:avLst/>
              <a:gdLst/>
              <a:ahLst/>
              <a:cxnLst/>
              <a:rect l="l" t="t" r="r" b="b"/>
              <a:pathLst>
                <a:path w="2978" h="2977" extrusionOk="0">
                  <a:moveTo>
                    <a:pt x="1501" y="298"/>
                  </a:moveTo>
                  <a:cubicBezTo>
                    <a:pt x="1799" y="298"/>
                    <a:pt x="2096" y="417"/>
                    <a:pt x="2334" y="643"/>
                  </a:cubicBezTo>
                  <a:cubicBezTo>
                    <a:pt x="2763" y="1107"/>
                    <a:pt x="2763" y="1846"/>
                    <a:pt x="2322" y="2310"/>
                  </a:cubicBezTo>
                  <a:cubicBezTo>
                    <a:pt x="2090" y="2542"/>
                    <a:pt x="1787" y="2658"/>
                    <a:pt x="1486" y="2658"/>
                  </a:cubicBezTo>
                  <a:cubicBezTo>
                    <a:pt x="1185" y="2658"/>
                    <a:pt x="888" y="2542"/>
                    <a:pt x="667" y="2310"/>
                  </a:cubicBezTo>
                  <a:cubicBezTo>
                    <a:pt x="441" y="2084"/>
                    <a:pt x="322" y="1786"/>
                    <a:pt x="322" y="1476"/>
                  </a:cubicBezTo>
                  <a:cubicBezTo>
                    <a:pt x="322" y="1155"/>
                    <a:pt x="441" y="857"/>
                    <a:pt x="667" y="643"/>
                  </a:cubicBezTo>
                  <a:cubicBezTo>
                    <a:pt x="894" y="417"/>
                    <a:pt x="1203" y="298"/>
                    <a:pt x="1501" y="298"/>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63" y="155"/>
                    <a:pt x="1882" y="0"/>
                    <a:pt x="1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8" name="Google Shape;14708;p90"/>
            <p:cNvSpPr/>
            <p:nvPr/>
          </p:nvSpPr>
          <p:spPr>
            <a:xfrm>
              <a:off x="5534024" y="2005834"/>
              <a:ext cx="94715" cy="94683"/>
            </a:xfrm>
            <a:custGeom>
              <a:avLst/>
              <a:gdLst/>
              <a:ahLst/>
              <a:cxnLst/>
              <a:rect l="l" t="t" r="r" b="b"/>
              <a:pathLst>
                <a:path w="2978" h="2977" extrusionOk="0">
                  <a:moveTo>
                    <a:pt x="1489" y="310"/>
                  </a:moveTo>
                  <a:cubicBezTo>
                    <a:pt x="1787" y="310"/>
                    <a:pt x="2084" y="429"/>
                    <a:pt x="2322" y="655"/>
                  </a:cubicBezTo>
                  <a:cubicBezTo>
                    <a:pt x="2763" y="1107"/>
                    <a:pt x="2763" y="1846"/>
                    <a:pt x="2299" y="2310"/>
                  </a:cubicBezTo>
                  <a:cubicBezTo>
                    <a:pt x="2072" y="2542"/>
                    <a:pt x="1772" y="2658"/>
                    <a:pt x="1473" y="2658"/>
                  </a:cubicBezTo>
                  <a:cubicBezTo>
                    <a:pt x="1173" y="2658"/>
                    <a:pt x="876" y="2542"/>
                    <a:pt x="656" y="2310"/>
                  </a:cubicBezTo>
                  <a:cubicBezTo>
                    <a:pt x="191" y="1846"/>
                    <a:pt x="191" y="1107"/>
                    <a:pt x="656" y="655"/>
                  </a:cubicBezTo>
                  <a:cubicBezTo>
                    <a:pt x="870" y="429"/>
                    <a:pt x="1191" y="310"/>
                    <a:pt x="1489" y="310"/>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51" y="155"/>
                    <a:pt x="1882" y="0"/>
                    <a:pt x="1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9" name="Google Shape;14709;p90"/>
            <p:cNvSpPr/>
            <p:nvPr/>
          </p:nvSpPr>
          <p:spPr>
            <a:xfrm>
              <a:off x="5326878" y="1980358"/>
              <a:ext cx="350332" cy="144776"/>
            </a:xfrm>
            <a:custGeom>
              <a:avLst/>
              <a:gdLst/>
              <a:ahLst/>
              <a:cxnLst/>
              <a:rect l="l" t="t" r="r" b="b"/>
              <a:pathLst>
                <a:path w="11015" h="4552" extrusionOk="0">
                  <a:moveTo>
                    <a:pt x="5144" y="420"/>
                  </a:moveTo>
                  <a:cubicBezTo>
                    <a:pt x="5454" y="420"/>
                    <a:pt x="5692" y="670"/>
                    <a:pt x="5692" y="968"/>
                  </a:cubicBezTo>
                  <a:lnTo>
                    <a:pt x="5692" y="980"/>
                  </a:lnTo>
                  <a:lnTo>
                    <a:pt x="5645" y="956"/>
                  </a:lnTo>
                  <a:cubicBezTo>
                    <a:pt x="5585" y="920"/>
                    <a:pt x="5537" y="908"/>
                    <a:pt x="5478" y="896"/>
                  </a:cubicBezTo>
                  <a:lnTo>
                    <a:pt x="5466" y="896"/>
                  </a:lnTo>
                  <a:cubicBezTo>
                    <a:pt x="5364" y="864"/>
                    <a:pt x="5257" y="848"/>
                    <a:pt x="5148" y="848"/>
                  </a:cubicBezTo>
                  <a:cubicBezTo>
                    <a:pt x="4976" y="848"/>
                    <a:pt x="4800" y="888"/>
                    <a:pt x="4633" y="968"/>
                  </a:cubicBezTo>
                  <a:lnTo>
                    <a:pt x="4585" y="992"/>
                  </a:lnTo>
                  <a:lnTo>
                    <a:pt x="4585" y="980"/>
                  </a:lnTo>
                  <a:cubicBezTo>
                    <a:pt x="4585" y="670"/>
                    <a:pt x="4823" y="420"/>
                    <a:pt x="5144" y="420"/>
                  </a:cubicBezTo>
                  <a:close/>
                  <a:moveTo>
                    <a:pt x="5129" y="1184"/>
                  </a:moveTo>
                  <a:cubicBezTo>
                    <a:pt x="5263" y="1184"/>
                    <a:pt x="5391" y="1216"/>
                    <a:pt x="5514" y="1265"/>
                  </a:cubicBezTo>
                  <a:lnTo>
                    <a:pt x="5883" y="1444"/>
                  </a:lnTo>
                  <a:cubicBezTo>
                    <a:pt x="5764" y="1706"/>
                    <a:pt x="5704" y="2004"/>
                    <a:pt x="5716" y="2301"/>
                  </a:cubicBezTo>
                  <a:lnTo>
                    <a:pt x="5645" y="2277"/>
                  </a:lnTo>
                  <a:cubicBezTo>
                    <a:pt x="5484" y="2200"/>
                    <a:pt x="5308" y="2161"/>
                    <a:pt x="5134" y="2161"/>
                  </a:cubicBezTo>
                  <a:cubicBezTo>
                    <a:pt x="4960" y="2161"/>
                    <a:pt x="4787" y="2200"/>
                    <a:pt x="4633" y="2277"/>
                  </a:cubicBezTo>
                  <a:lnTo>
                    <a:pt x="4561" y="2301"/>
                  </a:lnTo>
                  <a:cubicBezTo>
                    <a:pt x="4561" y="2004"/>
                    <a:pt x="4502" y="1706"/>
                    <a:pt x="4394" y="1432"/>
                  </a:cubicBezTo>
                  <a:lnTo>
                    <a:pt x="4525" y="1373"/>
                  </a:lnTo>
                  <a:lnTo>
                    <a:pt x="4763" y="1265"/>
                  </a:lnTo>
                  <a:cubicBezTo>
                    <a:pt x="4823" y="1230"/>
                    <a:pt x="4883" y="1218"/>
                    <a:pt x="4942" y="1206"/>
                  </a:cubicBezTo>
                  <a:cubicBezTo>
                    <a:pt x="5006" y="1191"/>
                    <a:pt x="5068" y="1184"/>
                    <a:pt x="5129" y="1184"/>
                  </a:cubicBezTo>
                  <a:close/>
                  <a:moveTo>
                    <a:pt x="10348" y="1885"/>
                  </a:moveTo>
                  <a:cubicBezTo>
                    <a:pt x="10538" y="1885"/>
                    <a:pt x="10693" y="2039"/>
                    <a:pt x="10693" y="2230"/>
                  </a:cubicBezTo>
                  <a:lnTo>
                    <a:pt x="10693" y="2301"/>
                  </a:lnTo>
                  <a:cubicBezTo>
                    <a:pt x="10693" y="2504"/>
                    <a:pt x="10538" y="2647"/>
                    <a:pt x="10348" y="2647"/>
                  </a:cubicBezTo>
                  <a:lnTo>
                    <a:pt x="10240" y="2647"/>
                  </a:lnTo>
                  <a:lnTo>
                    <a:pt x="10240" y="2599"/>
                  </a:lnTo>
                  <a:lnTo>
                    <a:pt x="10240" y="2587"/>
                  </a:lnTo>
                  <a:cubicBezTo>
                    <a:pt x="10240" y="2563"/>
                    <a:pt x="10252" y="2516"/>
                    <a:pt x="10252" y="2480"/>
                  </a:cubicBezTo>
                  <a:cubicBezTo>
                    <a:pt x="10252" y="2420"/>
                    <a:pt x="10276" y="2385"/>
                    <a:pt x="10276" y="2325"/>
                  </a:cubicBezTo>
                  <a:lnTo>
                    <a:pt x="10276" y="2218"/>
                  </a:lnTo>
                  <a:cubicBezTo>
                    <a:pt x="10276" y="2158"/>
                    <a:pt x="10276" y="2111"/>
                    <a:pt x="10252" y="2051"/>
                  </a:cubicBezTo>
                  <a:cubicBezTo>
                    <a:pt x="10252" y="2027"/>
                    <a:pt x="10252" y="1980"/>
                    <a:pt x="10240" y="1944"/>
                  </a:cubicBezTo>
                  <a:lnTo>
                    <a:pt x="10240" y="1932"/>
                  </a:lnTo>
                  <a:lnTo>
                    <a:pt x="10240" y="1885"/>
                  </a:lnTo>
                  <a:close/>
                  <a:moveTo>
                    <a:pt x="2287" y="325"/>
                  </a:moveTo>
                  <a:cubicBezTo>
                    <a:pt x="2787" y="325"/>
                    <a:pt x="3275" y="515"/>
                    <a:pt x="3668" y="896"/>
                  </a:cubicBezTo>
                  <a:cubicBezTo>
                    <a:pt x="3823" y="1051"/>
                    <a:pt x="3954" y="1230"/>
                    <a:pt x="4049" y="1432"/>
                  </a:cubicBezTo>
                  <a:cubicBezTo>
                    <a:pt x="4049" y="1444"/>
                    <a:pt x="4061" y="1456"/>
                    <a:pt x="4061" y="1456"/>
                  </a:cubicBezTo>
                  <a:cubicBezTo>
                    <a:pt x="4085" y="1468"/>
                    <a:pt x="4085" y="1504"/>
                    <a:pt x="4097" y="1515"/>
                  </a:cubicBezTo>
                  <a:lnTo>
                    <a:pt x="4097" y="1527"/>
                  </a:lnTo>
                  <a:cubicBezTo>
                    <a:pt x="4109" y="1563"/>
                    <a:pt x="4109" y="1587"/>
                    <a:pt x="4121" y="1623"/>
                  </a:cubicBezTo>
                  <a:lnTo>
                    <a:pt x="4121" y="1634"/>
                  </a:lnTo>
                  <a:cubicBezTo>
                    <a:pt x="4371" y="2325"/>
                    <a:pt x="4216" y="3123"/>
                    <a:pt x="3668" y="3659"/>
                  </a:cubicBezTo>
                  <a:cubicBezTo>
                    <a:pt x="3287" y="4040"/>
                    <a:pt x="2784" y="4230"/>
                    <a:pt x="2281" y="4230"/>
                  </a:cubicBezTo>
                  <a:cubicBezTo>
                    <a:pt x="1778" y="4230"/>
                    <a:pt x="1275" y="4040"/>
                    <a:pt x="894" y="3659"/>
                  </a:cubicBezTo>
                  <a:cubicBezTo>
                    <a:pt x="525" y="3289"/>
                    <a:pt x="311" y="2801"/>
                    <a:pt x="311" y="2277"/>
                  </a:cubicBezTo>
                  <a:cubicBezTo>
                    <a:pt x="311" y="1754"/>
                    <a:pt x="525" y="1265"/>
                    <a:pt x="894" y="896"/>
                  </a:cubicBezTo>
                  <a:cubicBezTo>
                    <a:pt x="1287" y="503"/>
                    <a:pt x="1775" y="325"/>
                    <a:pt x="2287" y="325"/>
                  </a:cubicBezTo>
                  <a:close/>
                  <a:moveTo>
                    <a:pt x="7978" y="337"/>
                  </a:moveTo>
                  <a:cubicBezTo>
                    <a:pt x="8490" y="337"/>
                    <a:pt x="8978" y="527"/>
                    <a:pt x="9371" y="908"/>
                  </a:cubicBezTo>
                  <a:cubicBezTo>
                    <a:pt x="9633" y="1170"/>
                    <a:pt x="9800" y="1480"/>
                    <a:pt x="9883" y="1825"/>
                  </a:cubicBezTo>
                  <a:cubicBezTo>
                    <a:pt x="9967" y="2123"/>
                    <a:pt x="9967" y="2444"/>
                    <a:pt x="9883" y="2754"/>
                  </a:cubicBezTo>
                  <a:cubicBezTo>
                    <a:pt x="9800" y="3099"/>
                    <a:pt x="9633" y="3409"/>
                    <a:pt x="9371" y="3670"/>
                  </a:cubicBezTo>
                  <a:cubicBezTo>
                    <a:pt x="8990" y="4051"/>
                    <a:pt x="8487" y="4242"/>
                    <a:pt x="7984" y="4242"/>
                  </a:cubicBezTo>
                  <a:cubicBezTo>
                    <a:pt x="7481" y="4242"/>
                    <a:pt x="6978" y="4051"/>
                    <a:pt x="6597" y="3670"/>
                  </a:cubicBezTo>
                  <a:cubicBezTo>
                    <a:pt x="6049" y="3123"/>
                    <a:pt x="5895" y="2337"/>
                    <a:pt x="6133" y="1646"/>
                  </a:cubicBezTo>
                  <a:lnTo>
                    <a:pt x="6133" y="1634"/>
                  </a:lnTo>
                  <a:cubicBezTo>
                    <a:pt x="6157" y="1611"/>
                    <a:pt x="6157" y="1575"/>
                    <a:pt x="6168" y="1539"/>
                  </a:cubicBezTo>
                  <a:lnTo>
                    <a:pt x="6168" y="1527"/>
                  </a:lnTo>
                  <a:cubicBezTo>
                    <a:pt x="6180" y="1515"/>
                    <a:pt x="6180" y="1480"/>
                    <a:pt x="6192" y="1468"/>
                  </a:cubicBezTo>
                  <a:cubicBezTo>
                    <a:pt x="6192" y="1456"/>
                    <a:pt x="6216" y="1444"/>
                    <a:pt x="6216" y="1444"/>
                  </a:cubicBezTo>
                  <a:cubicBezTo>
                    <a:pt x="6299" y="1242"/>
                    <a:pt x="6430" y="1063"/>
                    <a:pt x="6597" y="908"/>
                  </a:cubicBezTo>
                  <a:cubicBezTo>
                    <a:pt x="6990" y="515"/>
                    <a:pt x="7478" y="337"/>
                    <a:pt x="7978" y="337"/>
                  </a:cubicBezTo>
                  <a:close/>
                  <a:moveTo>
                    <a:pt x="2287" y="0"/>
                  </a:moveTo>
                  <a:cubicBezTo>
                    <a:pt x="1701" y="0"/>
                    <a:pt x="1114" y="224"/>
                    <a:pt x="668" y="670"/>
                  </a:cubicBezTo>
                  <a:cubicBezTo>
                    <a:pt x="239" y="1099"/>
                    <a:pt x="1" y="1670"/>
                    <a:pt x="1" y="2277"/>
                  </a:cubicBezTo>
                  <a:cubicBezTo>
                    <a:pt x="1" y="2885"/>
                    <a:pt x="239" y="3456"/>
                    <a:pt x="668" y="3885"/>
                  </a:cubicBezTo>
                  <a:cubicBezTo>
                    <a:pt x="1120" y="4325"/>
                    <a:pt x="1704" y="4552"/>
                    <a:pt x="2275" y="4552"/>
                  </a:cubicBezTo>
                  <a:cubicBezTo>
                    <a:pt x="2858" y="4552"/>
                    <a:pt x="3442" y="4325"/>
                    <a:pt x="3882" y="3885"/>
                  </a:cubicBezTo>
                  <a:cubicBezTo>
                    <a:pt x="4228" y="3539"/>
                    <a:pt x="4442" y="3111"/>
                    <a:pt x="4525" y="2658"/>
                  </a:cubicBezTo>
                  <a:lnTo>
                    <a:pt x="4763" y="2563"/>
                  </a:lnTo>
                  <a:cubicBezTo>
                    <a:pt x="4883" y="2510"/>
                    <a:pt x="5011" y="2483"/>
                    <a:pt x="5139" y="2483"/>
                  </a:cubicBezTo>
                  <a:cubicBezTo>
                    <a:pt x="5267" y="2483"/>
                    <a:pt x="5395" y="2510"/>
                    <a:pt x="5514" y="2563"/>
                  </a:cubicBezTo>
                  <a:lnTo>
                    <a:pt x="5752" y="2658"/>
                  </a:lnTo>
                  <a:cubicBezTo>
                    <a:pt x="5823" y="3111"/>
                    <a:pt x="6026" y="3539"/>
                    <a:pt x="6383" y="3885"/>
                  </a:cubicBezTo>
                  <a:cubicBezTo>
                    <a:pt x="6835" y="4325"/>
                    <a:pt x="7419" y="4552"/>
                    <a:pt x="7990" y="4552"/>
                  </a:cubicBezTo>
                  <a:cubicBezTo>
                    <a:pt x="8573" y="4552"/>
                    <a:pt x="9157" y="4325"/>
                    <a:pt x="9597" y="3885"/>
                  </a:cubicBezTo>
                  <a:cubicBezTo>
                    <a:pt x="9871" y="3611"/>
                    <a:pt x="10050" y="3301"/>
                    <a:pt x="10169" y="2956"/>
                  </a:cubicBezTo>
                  <a:lnTo>
                    <a:pt x="10348" y="2956"/>
                  </a:lnTo>
                  <a:cubicBezTo>
                    <a:pt x="10717" y="2956"/>
                    <a:pt x="11014" y="2658"/>
                    <a:pt x="11014" y="2289"/>
                  </a:cubicBezTo>
                  <a:lnTo>
                    <a:pt x="11014" y="2230"/>
                  </a:lnTo>
                  <a:cubicBezTo>
                    <a:pt x="11002" y="1885"/>
                    <a:pt x="10705" y="1587"/>
                    <a:pt x="10348" y="1587"/>
                  </a:cubicBezTo>
                  <a:lnTo>
                    <a:pt x="10169" y="1587"/>
                  </a:lnTo>
                  <a:cubicBezTo>
                    <a:pt x="10062" y="1253"/>
                    <a:pt x="9871" y="932"/>
                    <a:pt x="9609" y="670"/>
                  </a:cubicBezTo>
                  <a:cubicBezTo>
                    <a:pt x="9163" y="224"/>
                    <a:pt x="8576" y="0"/>
                    <a:pt x="7990" y="0"/>
                  </a:cubicBezTo>
                  <a:cubicBezTo>
                    <a:pt x="7404" y="0"/>
                    <a:pt x="6817" y="224"/>
                    <a:pt x="6371" y="670"/>
                  </a:cubicBezTo>
                  <a:cubicBezTo>
                    <a:pt x="6228" y="813"/>
                    <a:pt x="6109" y="968"/>
                    <a:pt x="6014" y="1134"/>
                  </a:cubicBezTo>
                  <a:lnTo>
                    <a:pt x="6002" y="1111"/>
                  </a:lnTo>
                  <a:cubicBezTo>
                    <a:pt x="6014" y="1075"/>
                    <a:pt x="6014" y="1015"/>
                    <a:pt x="6014" y="968"/>
                  </a:cubicBezTo>
                  <a:cubicBezTo>
                    <a:pt x="6014" y="491"/>
                    <a:pt x="5633" y="87"/>
                    <a:pt x="5133" y="87"/>
                  </a:cubicBezTo>
                  <a:cubicBezTo>
                    <a:pt x="4644" y="87"/>
                    <a:pt x="4263" y="480"/>
                    <a:pt x="4263" y="968"/>
                  </a:cubicBezTo>
                  <a:cubicBezTo>
                    <a:pt x="4263" y="1015"/>
                    <a:pt x="4263" y="1075"/>
                    <a:pt x="4275" y="1111"/>
                  </a:cubicBezTo>
                  <a:lnTo>
                    <a:pt x="4263" y="1134"/>
                  </a:lnTo>
                  <a:cubicBezTo>
                    <a:pt x="4156" y="968"/>
                    <a:pt x="4037" y="801"/>
                    <a:pt x="3906" y="670"/>
                  </a:cubicBezTo>
                  <a:cubicBezTo>
                    <a:pt x="3460" y="224"/>
                    <a:pt x="2873" y="0"/>
                    <a:pt x="2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0" name="Google Shape;14710;p90"/>
            <p:cNvSpPr/>
            <p:nvPr/>
          </p:nvSpPr>
          <p:spPr>
            <a:xfrm>
              <a:off x="5627181" y="2089131"/>
              <a:ext cx="42460" cy="237456"/>
            </a:xfrm>
            <a:custGeom>
              <a:avLst/>
              <a:gdLst/>
              <a:ahLst/>
              <a:cxnLst/>
              <a:rect l="l" t="t" r="r" b="b"/>
              <a:pathLst>
                <a:path w="1335" h="7466" extrusionOk="0">
                  <a:moveTo>
                    <a:pt x="834" y="3799"/>
                  </a:moveTo>
                  <a:lnTo>
                    <a:pt x="1013" y="7025"/>
                  </a:lnTo>
                  <a:cubicBezTo>
                    <a:pt x="1025" y="7073"/>
                    <a:pt x="1013" y="7097"/>
                    <a:pt x="977" y="7120"/>
                  </a:cubicBezTo>
                  <a:cubicBezTo>
                    <a:pt x="953" y="7144"/>
                    <a:pt x="917" y="7156"/>
                    <a:pt x="894" y="7156"/>
                  </a:cubicBezTo>
                  <a:lnTo>
                    <a:pt x="429" y="7156"/>
                  </a:lnTo>
                  <a:cubicBezTo>
                    <a:pt x="405" y="7156"/>
                    <a:pt x="370" y="7144"/>
                    <a:pt x="346" y="7120"/>
                  </a:cubicBezTo>
                  <a:cubicBezTo>
                    <a:pt x="310" y="7085"/>
                    <a:pt x="310" y="7061"/>
                    <a:pt x="310" y="7025"/>
                  </a:cubicBezTo>
                  <a:lnTo>
                    <a:pt x="489" y="3799"/>
                  </a:lnTo>
                  <a:close/>
                  <a:moveTo>
                    <a:pt x="1001" y="0"/>
                  </a:moveTo>
                  <a:cubicBezTo>
                    <a:pt x="906" y="0"/>
                    <a:pt x="834" y="72"/>
                    <a:pt x="834" y="167"/>
                  </a:cubicBezTo>
                  <a:lnTo>
                    <a:pt x="834" y="3489"/>
                  </a:lnTo>
                  <a:lnTo>
                    <a:pt x="501" y="3489"/>
                  </a:lnTo>
                  <a:lnTo>
                    <a:pt x="501" y="881"/>
                  </a:lnTo>
                  <a:cubicBezTo>
                    <a:pt x="501" y="786"/>
                    <a:pt x="429" y="715"/>
                    <a:pt x="346" y="715"/>
                  </a:cubicBezTo>
                  <a:cubicBezTo>
                    <a:pt x="251" y="715"/>
                    <a:pt x="179" y="786"/>
                    <a:pt x="179" y="881"/>
                  </a:cubicBezTo>
                  <a:lnTo>
                    <a:pt x="179" y="3668"/>
                  </a:lnTo>
                  <a:lnTo>
                    <a:pt x="1" y="7013"/>
                  </a:lnTo>
                  <a:cubicBezTo>
                    <a:pt x="1" y="7132"/>
                    <a:pt x="48" y="7251"/>
                    <a:pt x="120" y="7335"/>
                  </a:cubicBezTo>
                  <a:cubicBezTo>
                    <a:pt x="203" y="7430"/>
                    <a:pt x="310" y="7466"/>
                    <a:pt x="429" y="7466"/>
                  </a:cubicBezTo>
                  <a:lnTo>
                    <a:pt x="894" y="7466"/>
                  </a:lnTo>
                  <a:cubicBezTo>
                    <a:pt x="1013" y="7466"/>
                    <a:pt x="1132" y="7430"/>
                    <a:pt x="1203" y="7335"/>
                  </a:cubicBezTo>
                  <a:cubicBezTo>
                    <a:pt x="1287" y="7251"/>
                    <a:pt x="1334" y="7132"/>
                    <a:pt x="1334" y="7013"/>
                  </a:cubicBezTo>
                  <a:lnTo>
                    <a:pt x="1156" y="3632"/>
                  </a:lnTo>
                  <a:lnTo>
                    <a:pt x="1156" y="167"/>
                  </a:lnTo>
                  <a:cubicBezTo>
                    <a:pt x="1156" y="72"/>
                    <a:pt x="1084" y="0"/>
                    <a:pt x="1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711" name="Google Shape;14711;p90"/>
          <p:cNvSpPr/>
          <p:nvPr/>
        </p:nvSpPr>
        <p:spPr>
          <a:xfrm>
            <a:off x="7992774" y="1802332"/>
            <a:ext cx="330645" cy="349950"/>
          </a:xfrm>
          <a:custGeom>
            <a:avLst/>
            <a:gdLst/>
            <a:ahLst/>
            <a:cxnLst/>
            <a:rect l="l" t="t" r="r" b="b"/>
            <a:pathLst>
              <a:path w="10396" h="11003" extrusionOk="0">
                <a:moveTo>
                  <a:pt x="9740" y="2406"/>
                </a:moveTo>
                <a:cubicBezTo>
                  <a:pt x="9764" y="2418"/>
                  <a:pt x="9788" y="2442"/>
                  <a:pt x="9800" y="2466"/>
                </a:cubicBezTo>
                <a:cubicBezTo>
                  <a:pt x="9919" y="2620"/>
                  <a:pt x="9883" y="2847"/>
                  <a:pt x="9728" y="2966"/>
                </a:cubicBezTo>
                <a:lnTo>
                  <a:pt x="9740" y="2406"/>
                </a:lnTo>
                <a:close/>
                <a:moveTo>
                  <a:pt x="9728" y="3656"/>
                </a:moveTo>
                <a:cubicBezTo>
                  <a:pt x="9764" y="3680"/>
                  <a:pt x="9812" y="3716"/>
                  <a:pt x="9847" y="3751"/>
                </a:cubicBezTo>
                <a:cubicBezTo>
                  <a:pt x="9967" y="3918"/>
                  <a:pt x="9931" y="4144"/>
                  <a:pt x="9764" y="4275"/>
                </a:cubicBezTo>
                <a:lnTo>
                  <a:pt x="9705" y="4323"/>
                </a:lnTo>
                <a:lnTo>
                  <a:pt x="9728" y="3656"/>
                </a:lnTo>
                <a:close/>
                <a:moveTo>
                  <a:pt x="9705" y="4883"/>
                </a:moveTo>
                <a:cubicBezTo>
                  <a:pt x="9788" y="4906"/>
                  <a:pt x="9847" y="4942"/>
                  <a:pt x="9895" y="5025"/>
                </a:cubicBezTo>
                <a:cubicBezTo>
                  <a:pt x="9967" y="5109"/>
                  <a:pt x="9990" y="5216"/>
                  <a:pt x="9978" y="5299"/>
                </a:cubicBezTo>
                <a:cubicBezTo>
                  <a:pt x="9967" y="5406"/>
                  <a:pt x="9919" y="5478"/>
                  <a:pt x="9847" y="5537"/>
                </a:cubicBezTo>
                <a:lnTo>
                  <a:pt x="9705" y="5633"/>
                </a:lnTo>
                <a:lnTo>
                  <a:pt x="9705" y="4883"/>
                </a:lnTo>
                <a:close/>
                <a:moveTo>
                  <a:pt x="8835" y="8490"/>
                </a:moveTo>
                <a:lnTo>
                  <a:pt x="8835" y="8847"/>
                </a:lnTo>
                <a:lnTo>
                  <a:pt x="5264" y="8847"/>
                </a:lnTo>
                <a:lnTo>
                  <a:pt x="5264" y="8490"/>
                </a:lnTo>
                <a:close/>
                <a:moveTo>
                  <a:pt x="2299" y="6061"/>
                </a:moveTo>
                <a:lnTo>
                  <a:pt x="2323" y="6109"/>
                </a:lnTo>
                <a:lnTo>
                  <a:pt x="3894" y="8145"/>
                </a:lnTo>
                <a:lnTo>
                  <a:pt x="4466" y="8907"/>
                </a:lnTo>
                <a:lnTo>
                  <a:pt x="4192" y="9109"/>
                </a:lnTo>
                <a:lnTo>
                  <a:pt x="2013" y="6287"/>
                </a:lnTo>
                <a:lnTo>
                  <a:pt x="2299" y="6061"/>
                </a:lnTo>
                <a:close/>
                <a:moveTo>
                  <a:pt x="1656" y="6335"/>
                </a:moveTo>
                <a:lnTo>
                  <a:pt x="4037" y="9443"/>
                </a:lnTo>
                <a:lnTo>
                  <a:pt x="2858" y="10443"/>
                </a:lnTo>
                <a:lnTo>
                  <a:pt x="382" y="7192"/>
                </a:lnTo>
                <a:lnTo>
                  <a:pt x="1656" y="6335"/>
                </a:lnTo>
                <a:close/>
                <a:moveTo>
                  <a:pt x="8978" y="9169"/>
                </a:moveTo>
                <a:lnTo>
                  <a:pt x="9085" y="10705"/>
                </a:lnTo>
                <a:lnTo>
                  <a:pt x="5002" y="10705"/>
                </a:lnTo>
                <a:lnTo>
                  <a:pt x="5097" y="9169"/>
                </a:lnTo>
                <a:close/>
                <a:moveTo>
                  <a:pt x="6895" y="1"/>
                </a:moveTo>
                <a:cubicBezTo>
                  <a:pt x="6716" y="1"/>
                  <a:pt x="6538" y="84"/>
                  <a:pt x="6407" y="215"/>
                </a:cubicBezTo>
                <a:cubicBezTo>
                  <a:pt x="6276" y="346"/>
                  <a:pt x="6192" y="513"/>
                  <a:pt x="6192" y="703"/>
                </a:cubicBezTo>
                <a:lnTo>
                  <a:pt x="6192" y="727"/>
                </a:lnTo>
                <a:cubicBezTo>
                  <a:pt x="6073" y="656"/>
                  <a:pt x="5942" y="632"/>
                  <a:pt x="5811" y="632"/>
                </a:cubicBezTo>
                <a:cubicBezTo>
                  <a:pt x="5442" y="644"/>
                  <a:pt x="5144" y="953"/>
                  <a:pt x="5144" y="1323"/>
                </a:cubicBezTo>
                <a:lnTo>
                  <a:pt x="5144" y="3751"/>
                </a:lnTo>
                <a:lnTo>
                  <a:pt x="4680" y="4109"/>
                </a:lnTo>
                <a:lnTo>
                  <a:pt x="4811" y="3192"/>
                </a:lnTo>
                <a:cubicBezTo>
                  <a:pt x="4859" y="2811"/>
                  <a:pt x="4609" y="2466"/>
                  <a:pt x="4216" y="2418"/>
                </a:cubicBezTo>
                <a:cubicBezTo>
                  <a:pt x="4174" y="2411"/>
                  <a:pt x="4135" y="2408"/>
                  <a:pt x="4097" y="2408"/>
                </a:cubicBezTo>
                <a:cubicBezTo>
                  <a:pt x="3664" y="2408"/>
                  <a:pt x="3509" y="2823"/>
                  <a:pt x="3454" y="2966"/>
                </a:cubicBezTo>
                <a:lnTo>
                  <a:pt x="3180" y="3728"/>
                </a:lnTo>
                <a:cubicBezTo>
                  <a:pt x="3144" y="3811"/>
                  <a:pt x="3192" y="3906"/>
                  <a:pt x="3263" y="3930"/>
                </a:cubicBezTo>
                <a:cubicBezTo>
                  <a:pt x="3286" y="3938"/>
                  <a:pt x="3307" y="3942"/>
                  <a:pt x="3328" y="3942"/>
                </a:cubicBezTo>
                <a:cubicBezTo>
                  <a:pt x="3395" y="3942"/>
                  <a:pt x="3450" y="3901"/>
                  <a:pt x="3478" y="3847"/>
                </a:cubicBezTo>
                <a:lnTo>
                  <a:pt x="3751" y="3085"/>
                </a:lnTo>
                <a:cubicBezTo>
                  <a:pt x="3875" y="2775"/>
                  <a:pt x="3999" y="2725"/>
                  <a:pt x="4116" y="2725"/>
                </a:cubicBezTo>
                <a:cubicBezTo>
                  <a:pt x="4133" y="2725"/>
                  <a:pt x="4151" y="2726"/>
                  <a:pt x="4168" y="2728"/>
                </a:cubicBezTo>
                <a:cubicBezTo>
                  <a:pt x="4371" y="2751"/>
                  <a:pt x="4513" y="2930"/>
                  <a:pt x="4490" y="3144"/>
                </a:cubicBezTo>
                <a:lnTo>
                  <a:pt x="4335" y="4204"/>
                </a:lnTo>
                <a:cubicBezTo>
                  <a:pt x="4323" y="4299"/>
                  <a:pt x="4371" y="4406"/>
                  <a:pt x="4466" y="4466"/>
                </a:cubicBezTo>
                <a:cubicBezTo>
                  <a:pt x="4514" y="4493"/>
                  <a:pt x="4562" y="4505"/>
                  <a:pt x="4608" y="4505"/>
                </a:cubicBezTo>
                <a:cubicBezTo>
                  <a:pt x="4665" y="4505"/>
                  <a:pt x="4718" y="4487"/>
                  <a:pt x="4763" y="4454"/>
                </a:cubicBezTo>
                <a:lnTo>
                  <a:pt x="5144" y="4168"/>
                </a:lnTo>
                <a:lnTo>
                  <a:pt x="5144" y="5383"/>
                </a:lnTo>
                <a:lnTo>
                  <a:pt x="4490" y="4704"/>
                </a:lnTo>
                <a:cubicBezTo>
                  <a:pt x="4353" y="4573"/>
                  <a:pt x="4177" y="4507"/>
                  <a:pt x="4001" y="4507"/>
                </a:cubicBezTo>
                <a:cubicBezTo>
                  <a:pt x="3826" y="4507"/>
                  <a:pt x="3650" y="4573"/>
                  <a:pt x="3513" y="4704"/>
                </a:cubicBezTo>
                <a:lnTo>
                  <a:pt x="3490" y="4740"/>
                </a:lnTo>
                <a:cubicBezTo>
                  <a:pt x="3370" y="4871"/>
                  <a:pt x="3311" y="5014"/>
                  <a:pt x="3311" y="5204"/>
                </a:cubicBezTo>
                <a:cubicBezTo>
                  <a:pt x="3311" y="5347"/>
                  <a:pt x="3359" y="5502"/>
                  <a:pt x="3454" y="5621"/>
                </a:cubicBezTo>
                <a:cubicBezTo>
                  <a:pt x="3454" y="5633"/>
                  <a:pt x="3478" y="5633"/>
                  <a:pt x="3478" y="5645"/>
                </a:cubicBezTo>
                <a:cubicBezTo>
                  <a:pt x="3478" y="5656"/>
                  <a:pt x="3490" y="5656"/>
                  <a:pt x="3501" y="5680"/>
                </a:cubicBezTo>
                <a:lnTo>
                  <a:pt x="5025" y="8073"/>
                </a:lnTo>
                <a:lnTo>
                  <a:pt x="5037" y="8085"/>
                </a:lnTo>
                <a:cubicBezTo>
                  <a:pt x="5037" y="8097"/>
                  <a:pt x="5049" y="8121"/>
                  <a:pt x="5049" y="8133"/>
                </a:cubicBezTo>
                <a:lnTo>
                  <a:pt x="5049" y="8145"/>
                </a:lnTo>
                <a:lnTo>
                  <a:pt x="5049" y="8157"/>
                </a:lnTo>
                <a:cubicBezTo>
                  <a:pt x="5025" y="8181"/>
                  <a:pt x="4990" y="8192"/>
                  <a:pt x="4966" y="8216"/>
                </a:cubicBezTo>
                <a:cubicBezTo>
                  <a:pt x="4942" y="8240"/>
                  <a:pt x="4918" y="8264"/>
                  <a:pt x="4906" y="8300"/>
                </a:cubicBezTo>
                <a:cubicBezTo>
                  <a:pt x="4799" y="8335"/>
                  <a:pt x="4692" y="8383"/>
                  <a:pt x="4621" y="8443"/>
                </a:cubicBezTo>
                <a:lnTo>
                  <a:pt x="4537" y="8502"/>
                </a:lnTo>
                <a:lnTo>
                  <a:pt x="2870" y="6311"/>
                </a:lnTo>
                <a:lnTo>
                  <a:pt x="2608" y="5978"/>
                </a:lnTo>
                <a:cubicBezTo>
                  <a:pt x="2668" y="5895"/>
                  <a:pt x="2728" y="5811"/>
                  <a:pt x="2751" y="5740"/>
                </a:cubicBezTo>
                <a:lnTo>
                  <a:pt x="3204" y="4525"/>
                </a:lnTo>
                <a:cubicBezTo>
                  <a:pt x="3239" y="4442"/>
                  <a:pt x="3192" y="4347"/>
                  <a:pt x="3120" y="4323"/>
                </a:cubicBezTo>
                <a:cubicBezTo>
                  <a:pt x="3098" y="4315"/>
                  <a:pt x="3077" y="4311"/>
                  <a:pt x="3056" y="4311"/>
                </a:cubicBezTo>
                <a:cubicBezTo>
                  <a:pt x="2989" y="4311"/>
                  <a:pt x="2933" y="4352"/>
                  <a:pt x="2906" y="4406"/>
                </a:cubicBezTo>
                <a:lnTo>
                  <a:pt x="2454" y="5621"/>
                </a:lnTo>
                <a:lnTo>
                  <a:pt x="2454" y="5633"/>
                </a:lnTo>
                <a:cubicBezTo>
                  <a:pt x="2454" y="5645"/>
                  <a:pt x="2442" y="5680"/>
                  <a:pt x="2394" y="5716"/>
                </a:cubicBezTo>
                <a:cubicBezTo>
                  <a:pt x="2357" y="5693"/>
                  <a:pt x="2313" y="5682"/>
                  <a:pt x="2267" y="5682"/>
                </a:cubicBezTo>
                <a:cubicBezTo>
                  <a:pt x="2197" y="5682"/>
                  <a:pt x="2124" y="5708"/>
                  <a:pt x="2073" y="5752"/>
                </a:cubicBezTo>
                <a:lnTo>
                  <a:pt x="1739" y="6002"/>
                </a:lnTo>
                <a:cubicBezTo>
                  <a:pt x="1698" y="5981"/>
                  <a:pt x="1653" y="5970"/>
                  <a:pt x="1607" y="5970"/>
                </a:cubicBezTo>
                <a:cubicBezTo>
                  <a:pt x="1546" y="5970"/>
                  <a:pt x="1484" y="5990"/>
                  <a:pt x="1430" y="6037"/>
                </a:cubicBezTo>
                <a:lnTo>
                  <a:pt x="156" y="6907"/>
                </a:lnTo>
                <a:cubicBezTo>
                  <a:pt x="72" y="6954"/>
                  <a:pt x="37" y="7026"/>
                  <a:pt x="13" y="7121"/>
                </a:cubicBezTo>
                <a:cubicBezTo>
                  <a:pt x="1" y="7204"/>
                  <a:pt x="37" y="7300"/>
                  <a:pt x="72" y="7359"/>
                </a:cubicBezTo>
                <a:lnTo>
                  <a:pt x="2561" y="10621"/>
                </a:lnTo>
                <a:cubicBezTo>
                  <a:pt x="2620" y="10693"/>
                  <a:pt x="2704" y="10740"/>
                  <a:pt x="2787" y="10740"/>
                </a:cubicBezTo>
                <a:lnTo>
                  <a:pt x="2823" y="10740"/>
                </a:lnTo>
                <a:cubicBezTo>
                  <a:pt x="2894" y="10740"/>
                  <a:pt x="2966" y="10705"/>
                  <a:pt x="3025" y="10657"/>
                </a:cubicBezTo>
                <a:lnTo>
                  <a:pt x="4204" y="9645"/>
                </a:lnTo>
                <a:cubicBezTo>
                  <a:pt x="4287" y="9574"/>
                  <a:pt x="4323" y="9455"/>
                  <a:pt x="4311" y="9347"/>
                </a:cubicBezTo>
                <a:lnTo>
                  <a:pt x="4633" y="9097"/>
                </a:lnTo>
                <a:cubicBezTo>
                  <a:pt x="4692" y="9050"/>
                  <a:pt x="4740" y="8978"/>
                  <a:pt x="4752" y="8895"/>
                </a:cubicBezTo>
                <a:cubicBezTo>
                  <a:pt x="4752" y="8847"/>
                  <a:pt x="4752" y="8800"/>
                  <a:pt x="4740" y="8752"/>
                </a:cubicBezTo>
                <a:lnTo>
                  <a:pt x="4823" y="8681"/>
                </a:lnTo>
                <a:cubicBezTo>
                  <a:pt x="4847" y="8669"/>
                  <a:pt x="4859" y="8657"/>
                  <a:pt x="4883" y="8657"/>
                </a:cubicBezTo>
                <a:lnTo>
                  <a:pt x="4883" y="8847"/>
                </a:lnTo>
                <a:cubicBezTo>
                  <a:pt x="4799" y="8895"/>
                  <a:pt x="4728" y="8990"/>
                  <a:pt x="4728" y="9109"/>
                </a:cubicBezTo>
                <a:lnTo>
                  <a:pt x="4633" y="10657"/>
                </a:lnTo>
                <a:cubicBezTo>
                  <a:pt x="4633" y="10752"/>
                  <a:pt x="4668" y="10836"/>
                  <a:pt x="4728" y="10895"/>
                </a:cubicBezTo>
                <a:cubicBezTo>
                  <a:pt x="4787" y="10955"/>
                  <a:pt x="4871" y="11002"/>
                  <a:pt x="4942" y="11002"/>
                </a:cubicBezTo>
                <a:lnTo>
                  <a:pt x="9038" y="11002"/>
                </a:lnTo>
                <a:cubicBezTo>
                  <a:pt x="9133" y="11002"/>
                  <a:pt x="9205" y="10979"/>
                  <a:pt x="9264" y="10895"/>
                </a:cubicBezTo>
                <a:cubicBezTo>
                  <a:pt x="9324" y="10836"/>
                  <a:pt x="9347" y="10752"/>
                  <a:pt x="9347" y="10657"/>
                </a:cubicBezTo>
                <a:lnTo>
                  <a:pt x="9264" y="9109"/>
                </a:lnTo>
                <a:cubicBezTo>
                  <a:pt x="9264" y="8990"/>
                  <a:pt x="9193" y="8907"/>
                  <a:pt x="9097" y="8847"/>
                </a:cubicBezTo>
                <a:lnTo>
                  <a:pt x="9097" y="8431"/>
                </a:lnTo>
                <a:cubicBezTo>
                  <a:pt x="9097" y="8359"/>
                  <a:pt x="9074" y="8264"/>
                  <a:pt x="9014" y="8216"/>
                </a:cubicBezTo>
                <a:cubicBezTo>
                  <a:pt x="8978" y="8192"/>
                  <a:pt x="8931" y="8157"/>
                  <a:pt x="8907" y="8145"/>
                </a:cubicBezTo>
                <a:lnTo>
                  <a:pt x="8907" y="8026"/>
                </a:lnTo>
                <a:cubicBezTo>
                  <a:pt x="8907" y="7919"/>
                  <a:pt x="8966" y="7728"/>
                  <a:pt x="9038" y="7490"/>
                </a:cubicBezTo>
                <a:cubicBezTo>
                  <a:pt x="9074" y="7407"/>
                  <a:pt x="9026" y="7311"/>
                  <a:pt x="8954" y="7288"/>
                </a:cubicBezTo>
                <a:cubicBezTo>
                  <a:pt x="8932" y="7279"/>
                  <a:pt x="8911" y="7275"/>
                  <a:pt x="8890" y="7275"/>
                </a:cubicBezTo>
                <a:cubicBezTo>
                  <a:pt x="8823" y="7275"/>
                  <a:pt x="8768" y="7316"/>
                  <a:pt x="8740" y="7371"/>
                </a:cubicBezTo>
                <a:cubicBezTo>
                  <a:pt x="8669" y="7561"/>
                  <a:pt x="8573" y="7835"/>
                  <a:pt x="8573" y="8014"/>
                </a:cubicBezTo>
                <a:lnTo>
                  <a:pt x="8573" y="8121"/>
                </a:lnTo>
                <a:lnTo>
                  <a:pt x="5406" y="8121"/>
                </a:lnTo>
                <a:cubicBezTo>
                  <a:pt x="5395" y="8014"/>
                  <a:pt x="5347" y="7919"/>
                  <a:pt x="5323" y="7859"/>
                </a:cubicBezTo>
                <a:lnTo>
                  <a:pt x="3787" y="5454"/>
                </a:lnTo>
                <a:cubicBezTo>
                  <a:pt x="3787" y="5442"/>
                  <a:pt x="3775" y="5442"/>
                  <a:pt x="3751" y="5418"/>
                </a:cubicBezTo>
                <a:cubicBezTo>
                  <a:pt x="3609" y="5275"/>
                  <a:pt x="3609" y="5049"/>
                  <a:pt x="3751" y="4906"/>
                </a:cubicBezTo>
                <a:cubicBezTo>
                  <a:pt x="3829" y="4829"/>
                  <a:pt x="3924" y="4790"/>
                  <a:pt x="4018" y="4790"/>
                </a:cubicBezTo>
                <a:cubicBezTo>
                  <a:pt x="4112" y="4790"/>
                  <a:pt x="4204" y="4829"/>
                  <a:pt x="4275" y="4906"/>
                </a:cubicBezTo>
                <a:lnTo>
                  <a:pt x="5025" y="5656"/>
                </a:lnTo>
                <a:cubicBezTo>
                  <a:pt x="5072" y="5711"/>
                  <a:pt x="5140" y="5740"/>
                  <a:pt x="5211" y="5740"/>
                </a:cubicBezTo>
                <a:cubicBezTo>
                  <a:pt x="5248" y="5740"/>
                  <a:pt x="5286" y="5732"/>
                  <a:pt x="5323" y="5716"/>
                </a:cubicBezTo>
                <a:cubicBezTo>
                  <a:pt x="5418" y="5680"/>
                  <a:pt x="5478" y="5585"/>
                  <a:pt x="5478" y="5466"/>
                </a:cubicBezTo>
                <a:lnTo>
                  <a:pt x="5478" y="3799"/>
                </a:lnTo>
                <a:lnTo>
                  <a:pt x="5478" y="1287"/>
                </a:lnTo>
                <a:cubicBezTo>
                  <a:pt x="5478" y="1073"/>
                  <a:pt x="5645" y="918"/>
                  <a:pt x="5835" y="918"/>
                </a:cubicBezTo>
                <a:cubicBezTo>
                  <a:pt x="5942" y="918"/>
                  <a:pt x="6037" y="942"/>
                  <a:pt x="6109" y="1013"/>
                </a:cubicBezTo>
                <a:cubicBezTo>
                  <a:pt x="6180" y="1096"/>
                  <a:pt x="6216" y="1180"/>
                  <a:pt x="6216" y="1287"/>
                </a:cubicBezTo>
                <a:lnTo>
                  <a:pt x="6216" y="4454"/>
                </a:lnTo>
                <a:cubicBezTo>
                  <a:pt x="6216" y="4549"/>
                  <a:pt x="6287" y="4621"/>
                  <a:pt x="6371" y="4621"/>
                </a:cubicBezTo>
                <a:cubicBezTo>
                  <a:pt x="6466" y="4621"/>
                  <a:pt x="6538" y="4549"/>
                  <a:pt x="6538" y="4454"/>
                </a:cubicBezTo>
                <a:lnTo>
                  <a:pt x="6538" y="1287"/>
                </a:lnTo>
                <a:lnTo>
                  <a:pt x="6538" y="680"/>
                </a:lnTo>
                <a:cubicBezTo>
                  <a:pt x="6538" y="572"/>
                  <a:pt x="6585" y="477"/>
                  <a:pt x="6645" y="418"/>
                </a:cubicBezTo>
                <a:cubicBezTo>
                  <a:pt x="6716" y="346"/>
                  <a:pt x="6811" y="322"/>
                  <a:pt x="6895" y="322"/>
                </a:cubicBezTo>
                <a:cubicBezTo>
                  <a:pt x="7002" y="322"/>
                  <a:pt x="7085" y="358"/>
                  <a:pt x="7145" y="418"/>
                </a:cubicBezTo>
                <a:cubicBezTo>
                  <a:pt x="7228" y="501"/>
                  <a:pt x="7252" y="584"/>
                  <a:pt x="7252" y="680"/>
                </a:cubicBezTo>
                <a:lnTo>
                  <a:pt x="7252" y="4454"/>
                </a:lnTo>
                <a:cubicBezTo>
                  <a:pt x="7252" y="4549"/>
                  <a:pt x="7323" y="4621"/>
                  <a:pt x="7419" y="4621"/>
                </a:cubicBezTo>
                <a:cubicBezTo>
                  <a:pt x="7502" y="4621"/>
                  <a:pt x="7585" y="4549"/>
                  <a:pt x="7585" y="4454"/>
                </a:cubicBezTo>
                <a:lnTo>
                  <a:pt x="7585" y="1430"/>
                </a:lnTo>
                <a:cubicBezTo>
                  <a:pt x="7585" y="1334"/>
                  <a:pt x="7621" y="1239"/>
                  <a:pt x="7681" y="1180"/>
                </a:cubicBezTo>
                <a:cubicBezTo>
                  <a:pt x="7740" y="1120"/>
                  <a:pt x="7847" y="1073"/>
                  <a:pt x="7942" y="1073"/>
                </a:cubicBezTo>
                <a:cubicBezTo>
                  <a:pt x="8038" y="1073"/>
                  <a:pt x="8133" y="1120"/>
                  <a:pt x="8192" y="1180"/>
                </a:cubicBezTo>
                <a:cubicBezTo>
                  <a:pt x="8264" y="1251"/>
                  <a:pt x="8300" y="1346"/>
                  <a:pt x="8300" y="1430"/>
                </a:cubicBezTo>
                <a:lnTo>
                  <a:pt x="8300" y="4454"/>
                </a:lnTo>
                <a:cubicBezTo>
                  <a:pt x="8300" y="4549"/>
                  <a:pt x="8371" y="4621"/>
                  <a:pt x="8454" y="4621"/>
                </a:cubicBezTo>
                <a:cubicBezTo>
                  <a:pt x="8550" y="4621"/>
                  <a:pt x="8621" y="4549"/>
                  <a:pt x="8621" y="4454"/>
                </a:cubicBezTo>
                <a:lnTo>
                  <a:pt x="8621" y="2168"/>
                </a:lnTo>
                <a:cubicBezTo>
                  <a:pt x="8621" y="1954"/>
                  <a:pt x="8788" y="1787"/>
                  <a:pt x="8990" y="1787"/>
                </a:cubicBezTo>
                <a:cubicBezTo>
                  <a:pt x="9097" y="1787"/>
                  <a:pt x="9193" y="1835"/>
                  <a:pt x="9252" y="1894"/>
                </a:cubicBezTo>
                <a:cubicBezTo>
                  <a:pt x="9324" y="1966"/>
                  <a:pt x="9347" y="2061"/>
                  <a:pt x="9347" y="2144"/>
                </a:cubicBezTo>
                <a:lnTo>
                  <a:pt x="9324" y="5883"/>
                </a:lnTo>
                <a:lnTo>
                  <a:pt x="9324" y="5918"/>
                </a:lnTo>
                <a:cubicBezTo>
                  <a:pt x="9312" y="6180"/>
                  <a:pt x="9228" y="6430"/>
                  <a:pt x="9085" y="6657"/>
                </a:cubicBezTo>
                <a:cubicBezTo>
                  <a:pt x="9038" y="6728"/>
                  <a:pt x="9050" y="6835"/>
                  <a:pt x="9133" y="6883"/>
                </a:cubicBezTo>
                <a:cubicBezTo>
                  <a:pt x="9158" y="6900"/>
                  <a:pt x="9188" y="6908"/>
                  <a:pt x="9218" y="6908"/>
                </a:cubicBezTo>
                <a:cubicBezTo>
                  <a:pt x="9271" y="6908"/>
                  <a:pt x="9324" y="6881"/>
                  <a:pt x="9347" y="6835"/>
                </a:cubicBezTo>
                <a:cubicBezTo>
                  <a:pt x="9526" y="6585"/>
                  <a:pt x="9621" y="6299"/>
                  <a:pt x="9645" y="6002"/>
                </a:cubicBezTo>
                <a:lnTo>
                  <a:pt x="9978" y="5752"/>
                </a:lnTo>
                <a:cubicBezTo>
                  <a:pt x="10336" y="5573"/>
                  <a:pt x="10395" y="5144"/>
                  <a:pt x="10157" y="4847"/>
                </a:cubicBezTo>
                <a:cubicBezTo>
                  <a:pt x="10086" y="4740"/>
                  <a:pt x="9967" y="4668"/>
                  <a:pt x="9847" y="4621"/>
                </a:cubicBezTo>
                <a:lnTo>
                  <a:pt x="9967" y="4525"/>
                </a:lnTo>
                <a:cubicBezTo>
                  <a:pt x="10109" y="4406"/>
                  <a:pt x="10205" y="4263"/>
                  <a:pt x="10228" y="4073"/>
                </a:cubicBezTo>
                <a:cubicBezTo>
                  <a:pt x="10264" y="3894"/>
                  <a:pt x="10205" y="3716"/>
                  <a:pt x="10097" y="3561"/>
                </a:cubicBezTo>
                <a:cubicBezTo>
                  <a:pt x="10026" y="3454"/>
                  <a:pt x="9907" y="3382"/>
                  <a:pt x="9788" y="3335"/>
                </a:cubicBezTo>
                <a:lnTo>
                  <a:pt x="9919" y="3239"/>
                </a:lnTo>
                <a:cubicBezTo>
                  <a:pt x="10062" y="3120"/>
                  <a:pt x="10157" y="2966"/>
                  <a:pt x="10181" y="2775"/>
                </a:cubicBezTo>
                <a:cubicBezTo>
                  <a:pt x="10217" y="2597"/>
                  <a:pt x="10157" y="2418"/>
                  <a:pt x="10050" y="2263"/>
                </a:cubicBezTo>
                <a:cubicBezTo>
                  <a:pt x="9967" y="2144"/>
                  <a:pt x="9847" y="2073"/>
                  <a:pt x="9705" y="2025"/>
                </a:cubicBezTo>
                <a:cubicBezTo>
                  <a:pt x="9681" y="1906"/>
                  <a:pt x="9621" y="1811"/>
                  <a:pt x="9526" y="1715"/>
                </a:cubicBezTo>
                <a:cubicBezTo>
                  <a:pt x="9395" y="1585"/>
                  <a:pt x="9228" y="1513"/>
                  <a:pt x="9038" y="1513"/>
                </a:cubicBezTo>
                <a:cubicBezTo>
                  <a:pt x="8907" y="1513"/>
                  <a:pt x="8788" y="1549"/>
                  <a:pt x="8669" y="1608"/>
                </a:cubicBezTo>
                <a:lnTo>
                  <a:pt x="8669" y="1465"/>
                </a:lnTo>
                <a:cubicBezTo>
                  <a:pt x="8669" y="1287"/>
                  <a:pt x="8597" y="1108"/>
                  <a:pt x="8454" y="977"/>
                </a:cubicBezTo>
                <a:cubicBezTo>
                  <a:pt x="8323" y="834"/>
                  <a:pt x="8157" y="763"/>
                  <a:pt x="7966" y="763"/>
                </a:cubicBezTo>
                <a:cubicBezTo>
                  <a:pt x="7835" y="763"/>
                  <a:pt x="7716" y="799"/>
                  <a:pt x="7597" y="870"/>
                </a:cubicBezTo>
                <a:lnTo>
                  <a:pt x="7597" y="703"/>
                </a:lnTo>
                <a:cubicBezTo>
                  <a:pt x="7597" y="525"/>
                  <a:pt x="7526" y="346"/>
                  <a:pt x="7383" y="215"/>
                </a:cubicBezTo>
                <a:cubicBezTo>
                  <a:pt x="7252" y="84"/>
                  <a:pt x="7085" y="1"/>
                  <a:pt x="6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712" name="Google Shape;14712;p90"/>
          <p:cNvGrpSpPr/>
          <p:nvPr/>
        </p:nvGrpSpPr>
        <p:grpSpPr>
          <a:xfrm>
            <a:off x="4883835" y="1817121"/>
            <a:ext cx="350300" cy="323043"/>
            <a:chOff x="4883835" y="1992571"/>
            <a:chExt cx="350300" cy="323043"/>
          </a:xfrm>
        </p:grpSpPr>
        <p:sp>
          <p:nvSpPr>
            <p:cNvPr id="14713" name="Google Shape;14713;p90"/>
            <p:cNvSpPr/>
            <p:nvPr/>
          </p:nvSpPr>
          <p:spPr>
            <a:xfrm>
              <a:off x="4883835" y="1992571"/>
              <a:ext cx="350300" cy="123085"/>
            </a:xfrm>
            <a:custGeom>
              <a:avLst/>
              <a:gdLst/>
              <a:ahLst/>
              <a:cxnLst/>
              <a:rect l="l" t="t" r="r" b="b"/>
              <a:pathLst>
                <a:path w="11014" h="3870" extrusionOk="0">
                  <a:moveTo>
                    <a:pt x="8323" y="298"/>
                  </a:moveTo>
                  <a:cubicBezTo>
                    <a:pt x="9430" y="298"/>
                    <a:pt x="10335" y="393"/>
                    <a:pt x="10704" y="429"/>
                  </a:cubicBezTo>
                  <a:lnTo>
                    <a:pt x="10704" y="762"/>
                  </a:lnTo>
                  <a:cubicBezTo>
                    <a:pt x="10645" y="846"/>
                    <a:pt x="10562" y="1060"/>
                    <a:pt x="10562" y="1417"/>
                  </a:cubicBezTo>
                  <a:cubicBezTo>
                    <a:pt x="10562" y="2179"/>
                    <a:pt x="10419" y="2691"/>
                    <a:pt x="10145" y="3025"/>
                  </a:cubicBezTo>
                  <a:cubicBezTo>
                    <a:pt x="9930" y="3263"/>
                    <a:pt x="9621" y="3382"/>
                    <a:pt x="9395" y="3441"/>
                  </a:cubicBezTo>
                  <a:cubicBezTo>
                    <a:pt x="9097" y="3513"/>
                    <a:pt x="8787" y="3513"/>
                    <a:pt x="8490" y="3525"/>
                  </a:cubicBezTo>
                  <a:cubicBezTo>
                    <a:pt x="8097" y="3525"/>
                    <a:pt x="7728" y="3525"/>
                    <a:pt x="7406" y="3370"/>
                  </a:cubicBezTo>
                  <a:cubicBezTo>
                    <a:pt x="6990" y="3155"/>
                    <a:pt x="6728" y="2739"/>
                    <a:pt x="6537" y="2393"/>
                  </a:cubicBezTo>
                  <a:cubicBezTo>
                    <a:pt x="6430" y="2191"/>
                    <a:pt x="6347" y="1965"/>
                    <a:pt x="6275" y="1739"/>
                  </a:cubicBezTo>
                  <a:cubicBezTo>
                    <a:pt x="6180" y="1429"/>
                    <a:pt x="5894" y="1203"/>
                    <a:pt x="5573" y="1203"/>
                  </a:cubicBezTo>
                  <a:lnTo>
                    <a:pt x="5454" y="1203"/>
                  </a:lnTo>
                  <a:cubicBezTo>
                    <a:pt x="5120" y="1203"/>
                    <a:pt x="4847" y="1429"/>
                    <a:pt x="4751" y="1739"/>
                  </a:cubicBezTo>
                  <a:cubicBezTo>
                    <a:pt x="4692" y="1965"/>
                    <a:pt x="4608" y="2191"/>
                    <a:pt x="4489" y="2393"/>
                  </a:cubicBezTo>
                  <a:cubicBezTo>
                    <a:pt x="4311" y="2739"/>
                    <a:pt x="4037" y="3155"/>
                    <a:pt x="3620" y="3370"/>
                  </a:cubicBezTo>
                  <a:cubicBezTo>
                    <a:pt x="3311" y="3513"/>
                    <a:pt x="2918" y="3525"/>
                    <a:pt x="2537" y="3525"/>
                  </a:cubicBezTo>
                  <a:cubicBezTo>
                    <a:pt x="2239" y="3525"/>
                    <a:pt x="1906" y="3513"/>
                    <a:pt x="1632" y="3441"/>
                  </a:cubicBezTo>
                  <a:cubicBezTo>
                    <a:pt x="1406" y="3382"/>
                    <a:pt x="1108" y="3275"/>
                    <a:pt x="882" y="3025"/>
                  </a:cubicBezTo>
                  <a:cubicBezTo>
                    <a:pt x="596" y="2715"/>
                    <a:pt x="465" y="2179"/>
                    <a:pt x="465" y="1417"/>
                  </a:cubicBezTo>
                  <a:cubicBezTo>
                    <a:pt x="465" y="1048"/>
                    <a:pt x="382" y="846"/>
                    <a:pt x="322" y="762"/>
                  </a:cubicBezTo>
                  <a:lnTo>
                    <a:pt x="322" y="429"/>
                  </a:lnTo>
                  <a:cubicBezTo>
                    <a:pt x="691" y="393"/>
                    <a:pt x="1584" y="298"/>
                    <a:pt x="2703" y="298"/>
                  </a:cubicBezTo>
                  <a:cubicBezTo>
                    <a:pt x="3656" y="298"/>
                    <a:pt x="4323" y="572"/>
                    <a:pt x="4632" y="727"/>
                  </a:cubicBezTo>
                  <a:cubicBezTo>
                    <a:pt x="4787" y="810"/>
                    <a:pt x="4942" y="869"/>
                    <a:pt x="5108" y="893"/>
                  </a:cubicBezTo>
                  <a:cubicBezTo>
                    <a:pt x="5245" y="923"/>
                    <a:pt x="5379" y="938"/>
                    <a:pt x="5513" y="938"/>
                  </a:cubicBezTo>
                  <a:cubicBezTo>
                    <a:pt x="5647" y="938"/>
                    <a:pt x="5781" y="923"/>
                    <a:pt x="5918" y="893"/>
                  </a:cubicBezTo>
                  <a:cubicBezTo>
                    <a:pt x="6073" y="869"/>
                    <a:pt x="6240" y="810"/>
                    <a:pt x="6394" y="727"/>
                  </a:cubicBezTo>
                  <a:cubicBezTo>
                    <a:pt x="6704" y="572"/>
                    <a:pt x="7371" y="298"/>
                    <a:pt x="8323" y="298"/>
                  </a:cubicBezTo>
                  <a:close/>
                  <a:moveTo>
                    <a:pt x="2715" y="0"/>
                  </a:moveTo>
                  <a:cubicBezTo>
                    <a:pt x="1548" y="0"/>
                    <a:pt x="620" y="96"/>
                    <a:pt x="263" y="131"/>
                  </a:cubicBezTo>
                  <a:cubicBezTo>
                    <a:pt x="108" y="155"/>
                    <a:pt x="1" y="274"/>
                    <a:pt x="1" y="417"/>
                  </a:cubicBezTo>
                  <a:lnTo>
                    <a:pt x="1" y="786"/>
                  </a:lnTo>
                  <a:cubicBezTo>
                    <a:pt x="1" y="846"/>
                    <a:pt x="24" y="893"/>
                    <a:pt x="48" y="953"/>
                  </a:cubicBezTo>
                  <a:cubicBezTo>
                    <a:pt x="84" y="989"/>
                    <a:pt x="155" y="1131"/>
                    <a:pt x="155" y="1441"/>
                  </a:cubicBezTo>
                  <a:cubicBezTo>
                    <a:pt x="155" y="2298"/>
                    <a:pt x="322" y="2870"/>
                    <a:pt x="644" y="3263"/>
                  </a:cubicBezTo>
                  <a:cubicBezTo>
                    <a:pt x="858" y="3501"/>
                    <a:pt x="1167" y="3679"/>
                    <a:pt x="1548" y="3787"/>
                  </a:cubicBezTo>
                  <a:cubicBezTo>
                    <a:pt x="1882" y="3858"/>
                    <a:pt x="2227" y="3870"/>
                    <a:pt x="2537" y="3870"/>
                  </a:cubicBezTo>
                  <a:cubicBezTo>
                    <a:pt x="2953" y="3870"/>
                    <a:pt x="3382" y="3858"/>
                    <a:pt x="3763" y="3679"/>
                  </a:cubicBezTo>
                  <a:cubicBezTo>
                    <a:pt x="4263" y="3441"/>
                    <a:pt x="4573" y="2965"/>
                    <a:pt x="4763" y="2572"/>
                  </a:cubicBezTo>
                  <a:cubicBezTo>
                    <a:pt x="4882" y="2358"/>
                    <a:pt x="4989" y="2120"/>
                    <a:pt x="5049" y="1858"/>
                  </a:cubicBezTo>
                  <a:cubicBezTo>
                    <a:pt x="5097" y="1679"/>
                    <a:pt x="5263" y="1560"/>
                    <a:pt x="5430" y="1560"/>
                  </a:cubicBezTo>
                  <a:lnTo>
                    <a:pt x="5549" y="1560"/>
                  </a:lnTo>
                  <a:cubicBezTo>
                    <a:pt x="5728" y="1560"/>
                    <a:pt x="5894" y="1679"/>
                    <a:pt x="5942" y="1858"/>
                  </a:cubicBezTo>
                  <a:cubicBezTo>
                    <a:pt x="6013" y="2096"/>
                    <a:pt x="6109" y="2334"/>
                    <a:pt x="6228" y="2572"/>
                  </a:cubicBezTo>
                  <a:cubicBezTo>
                    <a:pt x="6430" y="2965"/>
                    <a:pt x="6728" y="3441"/>
                    <a:pt x="7216" y="3679"/>
                  </a:cubicBezTo>
                  <a:cubicBezTo>
                    <a:pt x="7585" y="3858"/>
                    <a:pt x="7966" y="3870"/>
                    <a:pt x="8347" y="3870"/>
                  </a:cubicBezTo>
                  <a:lnTo>
                    <a:pt x="8454" y="3870"/>
                  </a:lnTo>
                  <a:cubicBezTo>
                    <a:pt x="8764" y="3870"/>
                    <a:pt x="9109" y="3858"/>
                    <a:pt x="9442" y="3787"/>
                  </a:cubicBezTo>
                  <a:cubicBezTo>
                    <a:pt x="9811" y="3691"/>
                    <a:pt x="10121" y="3513"/>
                    <a:pt x="10347" y="3263"/>
                  </a:cubicBezTo>
                  <a:cubicBezTo>
                    <a:pt x="10669" y="2870"/>
                    <a:pt x="10835" y="2298"/>
                    <a:pt x="10835" y="1441"/>
                  </a:cubicBezTo>
                  <a:cubicBezTo>
                    <a:pt x="10835" y="1131"/>
                    <a:pt x="10907" y="1000"/>
                    <a:pt x="10943" y="953"/>
                  </a:cubicBezTo>
                  <a:cubicBezTo>
                    <a:pt x="10966" y="905"/>
                    <a:pt x="10990" y="846"/>
                    <a:pt x="10990" y="786"/>
                  </a:cubicBezTo>
                  <a:lnTo>
                    <a:pt x="10990" y="417"/>
                  </a:lnTo>
                  <a:cubicBezTo>
                    <a:pt x="11014" y="274"/>
                    <a:pt x="10919" y="155"/>
                    <a:pt x="10776" y="131"/>
                  </a:cubicBezTo>
                  <a:cubicBezTo>
                    <a:pt x="10442" y="96"/>
                    <a:pt x="9502" y="0"/>
                    <a:pt x="8323" y="0"/>
                  </a:cubicBezTo>
                  <a:cubicBezTo>
                    <a:pt x="7299" y="0"/>
                    <a:pt x="6585" y="298"/>
                    <a:pt x="6240" y="477"/>
                  </a:cubicBezTo>
                  <a:cubicBezTo>
                    <a:pt x="6120" y="536"/>
                    <a:pt x="5990" y="596"/>
                    <a:pt x="5859" y="608"/>
                  </a:cubicBezTo>
                  <a:cubicBezTo>
                    <a:pt x="5745" y="631"/>
                    <a:pt x="5632" y="643"/>
                    <a:pt x="5519" y="643"/>
                  </a:cubicBezTo>
                  <a:cubicBezTo>
                    <a:pt x="5406" y="643"/>
                    <a:pt x="5293" y="631"/>
                    <a:pt x="5180" y="608"/>
                  </a:cubicBezTo>
                  <a:cubicBezTo>
                    <a:pt x="5049" y="584"/>
                    <a:pt x="4918" y="536"/>
                    <a:pt x="4799" y="477"/>
                  </a:cubicBezTo>
                  <a:cubicBezTo>
                    <a:pt x="4454" y="298"/>
                    <a:pt x="3739" y="0"/>
                    <a:pt x="2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4" name="Google Shape;14714;p90"/>
            <p:cNvSpPr/>
            <p:nvPr/>
          </p:nvSpPr>
          <p:spPr>
            <a:xfrm>
              <a:off x="5084174" y="2009237"/>
              <a:ext cx="130655" cy="88641"/>
            </a:xfrm>
            <a:custGeom>
              <a:avLst/>
              <a:gdLst/>
              <a:ahLst/>
              <a:cxnLst/>
              <a:rect l="l" t="t" r="r" b="b"/>
              <a:pathLst>
                <a:path w="4108" h="2787" extrusionOk="0">
                  <a:moveTo>
                    <a:pt x="2036" y="345"/>
                  </a:moveTo>
                  <a:cubicBezTo>
                    <a:pt x="2750" y="345"/>
                    <a:pt x="3381" y="381"/>
                    <a:pt x="3786" y="417"/>
                  </a:cubicBezTo>
                  <a:cubicBezTo>
                    <a:pt x="3739" y="548"/>
                    <a:pt x="3727" y="715"/>
                    <a:pt x="3727" y="905"/>
                  </a:cubicBezTo>
                  <a:cubicBezTo>
                    <a:pt x="3727" y="1679"/>
                    <a:pt x="3572" y="2012"/>
                    <a:pt x="3441" y="2155"/>
                  </a:cubicBezTo>
                  <a:cubicBezTo>
                    <a:pt x="3322" y="2286"/>
                    <a:pt x="3131" y="2370"/>
                    <a:pt x="2977" y="2393"/>
                  </a:cubicBezTo>
                  <a:cubicBezTo>
                    <a:pt x="2739" y="2453"/>
                    <a:pt x="2477" y="2453"/>
                    <a:pt x="2191" y="2465"/>
                  </a:cubicBezTo>
                  <a:lnTo>
                    <a:pt x="2096" y="2465"/>
                  </a:lnTo>
                  <a:cubicBezTo>
                    <a:pt x="1786" y="2465"/>
                    <a:pt x="1536" y="2453"/>
                    <a:pt x="1357" y="2370"/>
                  </a:cubicBezTo>
                  <a:cubicBezTo>
                    <a:pt x="1143" y="2262"/>
                    <a:pt x="953" y="2036"/>
                    <a:pt x="750" y="1631"/>
                  </a:cubicBezTo>
                  <a:cubicBezTo>
                    <a:pt x="655" y="1453"/>
                    <a:pt x="583" y="1274"/>
                    <a:pt x="524" y="1084"/>
                  </a:cubicBezTo>
                  <a:cubicBezTo>
                    <a:pt x="488" y="953"/>
                    <a:pt x="429" y="834"/>
                    <a:pt x="357" y="715"/>
                  </a:cubicBezTo>
                  <a:cubicBezTo>
                    <a:pt x="631" y="584"/>
                    <a:pt x="1203" y="345"/>
                    <a:pt x="2036" y="345"/>
                  </a:cubicBezTo>
                  <a:close/>
                  <a:moveTo>
                    <a:pt x="2024" y="0"/>
                  </a:moveTo>
                  <a:cubicBezTo>
                    <a:pt x="1119" y="0"/>
                    <a:pt x="476" y="250"/>
                    <a:pt x="191" y="417"/>
                  </a:cubicBezTo>
                  <a:cubicBezTo>
                    <a:pt x="107" y="465"/>
                    <a:pt x="48" y="536"/>
                    <a:pt x="36" y="619"/>
                  </a:cubicBezTo>
                  <a:cubicBezTo>
                    <a:pt x="0" y="715"/>
                    <a:pt x="36" y="798"/>
                    <a:pt x="72" y="893"/>
                  </a:cubicBezTo>
                  <a:cubicBezTo>
                    <a:pt x="131" y="977"/>
                    <a:pt x="179" y="1072"/>
                    <a:pt x="214" y="1155"/>
                  </a:cubicBezTo>
                  <a:cubicBezTo>
                    <a:pt x="274" y="1369"/>
                    <a:pt x="357" y="1572"/>
                    <a:pt x="453" y="1774"/>
                  </a:cubicBezTo>
                  <a:cubicBezTo>
                    <a:pt x="703" y="2250"/>
                    <a:pt x="929" y="2512"/>
                    <a:pt x="1203" y="2643"/>
                  </a:cubicBezTo>
                  <a:cubicBezTo>
                    <a:pt x="1441" y="2762"/>
                    <a:pt x="1738" y="2786"/>
                    <a:pt x="2096" y="2786"/>
                  </a:cubicBezTo>
                  <a:lnTo>
                    <a:pt x="2203" y="2786"/>
                  </a:lnTo>
                  <a:cubicBezTo>
                    <a:pt x="2500" y="2786"/>
                    <a:pt x="2798" y="2762"/>
                    <a:pt x="3072" y="2703"/>
                  </a:cubicBezTo>
                  <a:cubicBezTo>
                    <a:pt x="3262" y="2667"/>
                    <a:pt x="3512" y="2560"/>
                    <a:pt x="3691" y="2370"/>
                  </a:cubicBezTo>
                  <a:cubicBezTo>
                    <a:pt x="3929" y="2084"/>
                    <a:pt x="4048" y="1608"/>
                    <a:pt x="4048" y="905"/>
                  </a:cubicBezTo>
                  <a:cubicBezTo>
                    <a:pt x="4048" y="762"/>
                    <a:pt x="4060" y="607"/>
                    <a:pt x="4096" y="476"/>
                  </a:cubicBezTo>
                  <a:cubicBezTo>
                    <a:pt x="4108" y="381"/>
                    <a:pt x="4096" y="286"/>
                    <a:pt x="4036" y="203"/>
                  </a:cubicBezTo>
                  <a:cubicBezTo>
                    <a:pt x="3977" y="131"/>
                    <a:pt x="3893" y="84"/>
                    <a:pt x="3798" y="72"/>
                  </a:cubicBezTo>
                  <a:cubicBezTo>
                    <a:pt x="3393" y="48"/>
                    <a:pt x="2750" y="0"/>
                    <a:pt x="2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5" name="Google Shape;14715;p90"/>
            <p:cNvSpPr/>
            <p:nvPr/>
          </p:nvSpPr>
          <p:spPr>
            <a:xfrm>
              <a:off x="4904285" y="2009237"/>
              <a:ext cx="130687" cy="88641"/>
            </a:xfrm>
            <a:custGeom>
              <a:avLst/>
              <a:gdLst/>
              <a:ahLst/>
              <a:cxnLst/>
              <a:rect l="l" t="t" r="r" b="b"/>
              <a:pathLst>
                <a:path w="4109" h="2787" extrusionOk="0">
                  <a:moveTo>
                    <a:pt x="2084" y="310"/>
                  </a:moveTo>
                  <a:cubicBezTo>
                    <a:pt x="2918" y="322"/>
                    <a:pt x="3501" y="560"/>
                    <a:pt x="3763" y="715"/>
                  </a:cubicBezTo>
                  <a:cubicBezTo>
                    <a:pt x="3692" y="834"/>
                    <a:pt x="3632" y="953"/>
                    <a:pt x="3608" y="1072"/>
                  </a:cubicBezTo>
                  <a:cubicBezTo>
                    <a:pt x="3549" y="1262"/>
                    <a:pt x="3465" y="1441"/>
                    <a:pt x="3382" y="1619"/>
                  </a:cubicBezTo>
                  <a:cubicBezTo>
                    <a:pt x="3168" y="2024"/>
                    <a:pt x="2977" y="2239"/>
                    <a:pt x="2775" y="2346"/>
                  </a:cubicBezTo>
                  <a:cubicBezTo>
                    <a:pt x="2596" y="2441"/>
                    <a:pt x="2334" y="2453"/>
                    <a:pt x="2025" y="2453"/>
                  </a:cubicBezTo>
                  <a:lnTo>
                    <a:pt x="1941" y="2453"/>
                  </a:lnTo>
                  <a:cubicBezTo>
                    <a:pt x="1656" y="2453"/>
                    <a:pt x="1382" y="2441"/>
                    <a:pt x="1144" y="2381"/>
                  </a:cubicBezTo>
                  <a:cubicBezTo>
                    <a:pt x="1001" y="2346"/>
                    <a:pt x="810" y="2274"/>
                    <a:pt x="691" y="2143"/>
                  </a:cubicBezTo>
                  <a:cubicBezTo>
                    <a:pt x="548" y="1989"/>
                    <a:pt x="405" y="1667"/>
                    <a:pt x="405" y="893"/>
                  </a:cubicBezTo>
                  <a:cubicBezTo>
                    <a:pt x="405" y="715"/>
                    <a:pt x="394" y="548"/>
                    <a:pt x="346" y="381"/>
                  </a:cubicBezTo>
                  <a:cubicBezTo>
                    <a:pt x="751" y="357"/>
                    <a:pt x="1370" y="310"/>
                    <a:pt x="2084" y="310"/>
                  </a:cubicBezTo>
                  <a:close/>
                  <a:moveTo>
                    <a:pt x="2084" y="0"/>
                  </a:moveTo>
                  <a:cubicBezTo>
                    <a:pt x="1358" y="0"/>
                    <a:pt x="727" y="48"/>
                    <a:pt x="310" y="72"/>
                  </a:cubicBezTo>
                  <a:cubicBezTo>
                    <a:pt x="227" y="84"/>
                    <a:pt x="132" y="131"/>
                    <a:pt x="72" y="203"/>
                  </a:cubicBezTo>
                  <a:cubicBezTo>
                    <a:pt x="13" y="286"/>
                    <a:pt x="1" y="369"/>
                    <a:pt x="13" y="476"/>
                  </a:cubicBezTo>
                  <a:cubicBezTo>
                    <a:pt x="48" y="607"/>
                    <a:pt x="60" y="738"/>
                    <a:pt x="60" y="905"/>
                  </a:cubicBezTo>
                  <a:cubicBezTo>
                    <a:pt x="60" y="1608"/>
                    <a:pt x="179" y="2096"/>
                    <a:pt x="417" y="2370"/>
                  </a:cubicBezTo>
                  <a:cubicBezTo>
                    <a:pt x="596" y="2572"/>
                    <a:pt x="846" y="2667"/>
                    <a:pt x="1048" y="2703"/>
                  </a:cubicBezTo>
                  <a:cubicBezTo>
                    <a:pt x="1310" y="2762"/>
                    <a:pt x="1608" y="2786"/>
                    <a:pt x="1906" y="2786"/>
                  </a:cubicBezTo>
                  <a:lnTo>
                    <a:pt x="2013" y="2786"/>
                  </a:lnTo>
                  <a:cubicBezTo>
                    <a:pt x="2370" y="2786"/>
                    <a:pt x="2668" y="2751"/>
                    <a:pt x="2906" y="2643"/>
                  </a:cubicBezTo>
                  <a:cubicBezTo>
                    <a:pt x="3191" y="2512"/>
                    <a:pt x="3430" y="2250"/>
                    <a:pt x="3668" y="1774"/>
                  </a:cubicBezTo>
                  <a:cubicBezTo>
                    <a:pt x="3763" y="1572"/>
                    <a:pt x="3846" y="1369"/>
                    <a:pt x="3894" y="1155"/>
                  </a:cubicBezTo>
                  <a:cubicBezTo>
                    <a:pt x="3930" y="1072"/>
                    <a:pt x="3977" y="965"/>
                    <a:pt x="4013" y="893"/>
                  </a:cubicBezTo>
                  <a:cubicBezTo>
                    <a:pt x="4096" y="822"/>
                    <a:pt x="4108" y="715"/>
                    <a:pt x="4073" y="619"/>
                  </a:cubicBezTo>
                  <a:cubicBezTo>
                    <a:pt x="4049" y="536"/>
                    <a:pt x="4001" y="453"/>
                    <a:pt x="3918" y="417"/>
                  </a:cubicBezTo>
                  <a:cubicBezTo>
                    <a:pt x="3620" y="262"/>
                    <a:pt x="2989" y="0"/>
                    <a:pt x="2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6" name="Google Shape;14716;p90"/>
            <p:cNvSpPr/>
            <p:nvPr/>
          </p:nvSpPr>
          <p:spPr>
            <a:xfrm>
              <a:off x="4943660" y="2123576"/>
              <a:ext cx="231413" cy="66631"/>
            </a:xfrm>
            <a:custGeom>
              <a:avLst/>
              <a:gdLst/>
              <a:ahLst/>
              <a:cxnLst/>
              <a:rect l="l" t="t" r="r" b="b"/>
              <a:pathLst>
                <a:path w="7276" h="2095" extrusionOk="0">
                  <a:moveTo>
                    <a:pt x="4549" y="346"/>
                  </a:moveTo>
                  <a:cubicBezTo>
                    <a:pt x="4942" y="346"/>
                    <a:pt x="5263" y="632"/>
                    <a:pt x="5561" y="894"/>
                  </a:cubicBezTo>
                  <a:cubicBezTo>
                    <a:pt x="5859" y="1168"/>
                    <a:pt x="6144" y="1406"/>
                    <a:pt x="6502" y="1406"/>
                  </a:cubicBezTo>
                  <a:cubicBezTo>
                    <a:pt x="6609" y="1406"/>
                    <a:pt x="6692" y="1394"/>
                    <a:pt x="6764" y="1358"/>
                  </a:cubicBezTo>
                  <a:lnTo>
                    <a:pt x="6764" y="1358"/>
                  </a:lnTo>
                  <a:cubicBezTo>
                    <a:pt x="6692" y="1489"/>
                    <a:pt x="6537" y="1596"/>
                    <a:pt x="6335" y="1668"/>
                  </a:cubicBezTo>
                  <a:cubicBezTo>
                    <a:pt x="6227" y="1713"/>
                    <a:pt x="6071" y="1756"/>
                    <a:pt x="5873" y="1756"/>
                  </a:cubicBezTo>
                  <a:cubicBezTo>
                    <a:pt x="5656" y="1756"/>
                    <a:pt x="5390" y="1704"/>
                    <a:pt x="5085" y="1549"/>
                  </a:cubicBezTo>
                  <a:cubicBezTo>
                    <a:pt x="4833" y="1423"/>
                    <a:pt x="4182" y="1131"/>
                    <a:pt x="3720" y="1131"/>
                  </a:cubicBezTo>
                  <a:cubicBezTo>
                    <a:pt x="3702" y="1131"/>
                    <a:pt x="3685" y="1131"/>
                    <a:pt x="3668" y="1132"/>
                  </a:cubicBezTo>
                  <a:lnTo>
                    <a:pt x="3597" y="1132"/>
                  </a:lnTo>
                  <a:cubicBezTo>
                    <a:pt x="3572" y="1130"/>
                    <a:pt x="3548" y="1129"/>
                    <a:pt x="3522" y="1129"/>
                  </a:cubicBezTo>
                  <a:cubicBezTo>
                    <a:pt x="3063" y="1129"/>
                    <a:pt x="2439" y="1425"/>
                    <a:pt x="2180" y="1549"/>
                  </a:cubicBezTo>
                  <a:cubicBezTo>
                    <a:pt x="1885" y="1702"/>
                    <a:pt x="1622" y="1751"/>
                    <a:pt x="1405" y="1751"/>
                  </a:cubicBezTo>
                  <a:cubicBezTo>
                    <a:pt x="1202" y="1751"/>
                    <a:pt x="1039" y="1708"/>
                    <a:pt x="930" y="1668"/>
                  </a:cubicBezTo>
                  <a:cubicBezTo>
                    <a:pt x="739" y="1596"/>
                    <a:pt x="572" y="1489"/>
                    <a:pt x="489" y="1358"/>
                  </a:cubicBezTo>
                  <a:lnTo>
                    <a:pt x="489" y="1358"/>
                  </a:lnTo>
                  <a:cubicBezTo>
                    <a:pt x="560" y="1394"/>
                    <a:pt x="656" y="1406"/>
                    <a:pt x="751" y="1406"/>
                  </a:cubicBezTo>
                  <a:cubicBezTo>
                    <a:pt x="1108" y="1406"/>
                    <a:pt x="1394" y="1156"/>
                    <a:pt x="1692" y="894"/>
                  </a:cubicBezTo>
                  <a:cubicBezTo>
                    <a:pt x="2001" y="632"/>
                    <a:pt x="2323" y="346"/>
                    <a:pt x="2704" y="346"/>
                  </a:cubicBezTo>
                  <a:cubicBezTo>
                    <a:pt x="2894" y="346"/>
                    <a:pt x="3347" y="394"/>
                    <a:pt x="3466" y="799"/>
                  </a:cubicBezTo>
                  <a:cubicBezTo>
                    <a:pt x="3477" y="870"/>
                    <a:pt x="3549" y="930"/>
                    <a:pt x="3632" y="930"/>
                  </a:cubicBezTo>
                  <a:cubicBezTo>
                    <a:pt x="3704" y="930"/>
                    <a:pt x="3775" y="882"/>
                    <a:pt x="3787" y="799"/>
                  </a:cubicBezTo>
                  <a:cubicBezTo>
                    <a:pt x="3906" y="394"/>
                    <a:pt x="4359" y="346"/>
                    <a:pt x="4549" y="346"/>
                  </a:cubicBezTo>
                  <a:close/>
                  <a:moveTo>
                    <a:pt x="4561" y="1"/>
                  </a:moveTo>
                  <a:cubicBezTo>
                    <a:pt x="4061" y="1"/>
                    <a:pt x="3787" y="215"/>
                    <a:pt x="3644" y="406"/>
                  </a:cubicBezTo>
                  <a:cubicBezTo>
                    <a:pt x="3608" y="358"/>
                    <a:pt x="3573" y="310"/>
                    <a:pt x="3513" y="275"/>
                  </a:cubicBezTo>
                  <a:cubicBezTo>
                    <a:pt x="3311" y="96"/>
                    <a:pt x="3049" y="25"/>
                    <a:pt x="2704" y="25"/>
                  </a:cubicBezTo>
                  <a:cubicBezTo>
                    <a:pt x="2180" y="25"/>
                    <a:pt x="1811" y="346"/>
                    <a:pt x="1465" y="644"/>
                  </a:cubicBezTo>
                  <a:cubicBezTo>
                    <a:pt x="1215" y="870"/>
                    <a:pt x="977" y="1072"/>
                    <a:pt x="739" y="1072"/>
                  </a:cubicBezTo>
                  <a:cubicBezTo>
                    <a:pt x="620" y="1072"/>
                    <a:pt x="549" y="1049"/>
                    <a:pt x="513" y="1013"/>
                  </a:cubicBezTo>
                  <a:cubicBezTo>
                    <a:pt x="489" y="977"/>
                    <a:pt x="489" y="882"/>
                    <a:pt x="537" y="775"/>
                  </a:cubicBezTo>
                  <a:cubicBezTo>
                    <a:pt x="560" y="703"/>
                    <a:pt x="537" y="608"/>
                    <a:pt x="453" y="572"/>
                  </a:cubicBezTo>
                  <a:cubicBezTo>
                    <a:pt x="426" y="554"/>
                    <a:pt x="396" y="545"/>
                    <a:pt x="367" y="545"/>
                  </a:cubicBezTo>
                  <a:cubicBezTo>
                    <a:pt x="321" y="545"/>
                    <a:pt x="276" y="569"/>
                    <a:pt x="239" y="620"/>
                  </a:cubicBezTo>
                  <a:cubicBezTo>
                    <a:pt x="60" y="834"/>
                    <a:pt x="1" y="1120"/>
                    <a:pt x="96" y="1358"/>
                  </a:cubicBezTo>
                  <a:cubicBezTo>
                    <a:pt x="203" y="1632"/>
                    <a:pt x="477" y="1870"/>
                    <a:pt x="810" y="1989"/>
                  </a:cubicBezTo>
                  <a:cubicBezTo>
                    <a:pt x="994" y="2060"/>
                    <a:pt x="1188" y="2095"/>
                    <a:pt x="1388" y="2095"/>
                  </a:cubicBezTo>
                  <a:cubicBezTo>
                    <a:pt x="1694" y="2095"/>
                    <a:pt x="2013" y="2012"/>
                    <a:pt x="2323" y="1846"/>
                  </a:cubicBezTo>
                  <a:cubicBezTo>
                    <a:pt x="3073" y="1465"/>
                    <a:pt x="3466" y="1465"/>
                    <a:pt x="3573" y="1465"/>
                  </a:cubicBezTo>
                  <a:lnTo>
                    <a:pt x="3692" y="1465"/>
                  </a:lnTo>
                  <a:cubicBezTo>
                    <a:pt x="3704" y="1464"/>
                    <a:pt x="3721" y="1463"/>
                    <a:pt x="3744" y="1463"/>
                  </a:cubicBezTo>
                  <a:cubicBezTo>
                    <a:pt x="3895" y="1463"/>
                    <a:pt x="4278" y="1515"/>
                    <a:pt x="4942" y="1846"/>
                  </a:cubicBezTo>
                  <a:cubicBezTo>
                    <a:pt x="5240" y="2001"/>
                    <a:pt x="5561" y="2084"/>
                    <a:pt x="5859" y="2084"/>
                  </a:cubicBezTo>
                  <a:cubicBezTo>
                    <a:pt x="6073" y="2084"/>
                    <a:pt x="6264" y="2061"/>
                    <a:pt x="6442" y="1989"/>
                  </a:cubicBezTo>
                  <a:cubicBezTo>
                    <a:pt x="6787" y="1846"/>
                    <a:pt x="7049" y="1632"/>
                    <a:pt x="7157" y="1358"/>
                  </a:cubicBezTo>
                  <a:cubicBezTo>
                    <a:pt x="7276" y="1108"/>
                    <a:pt x="7216" y="834"/>
                    <a:pt x="7037" y="596"/>
                  </a:cubicBezTo>
                  <a:cubicBezTo>
                    <a:pt x="7002" y="553"/>
                    <a:pt x="6957" y="532"/>
                    <a:pt x="6910" y="532"/>
                  </a:cubicBezTo>
                  <a:cubicBezTo>
                    <a:pt x="6878" y="532"/>
                    <a:pt x="6845" y="541"/>
                    <a:pt x="6811" y="560"/>
                  </a:cubicBezTo>
                  <a:cubicBezTo>
                    <a:pt x="6740" y="596"/>
                    <a:pt x="6704" y="691"/>
                    <a:pt x="6740" y="763"/>
                  </a:cubicBezTo>
                  <a:cubicBezTo>
                    <a:pt x="6776" y="870"/>
                    <a:pt x="6787" y="953"/>
                    <a:pt x="6752" y="1001"/>
                  </a:cubicBezTo>
                  <a:cubicBezTo>
                    <a:pt x="6728" y="1049"/>
                    <a:pt x="6645" y="1061"/>
                    <a:pt x="6525" y="1061"/>
                  </a:cubicBezTo>
                  <a:cubicBezTo>
                    <a:pt x="6299" y="1061"/>
                    <a:pt x="6049" y="858"/>
                    <a:pt x="5799" y="632"/>
                  </a:cubicBezTo>
                  <a:cubicBezTo>
                    <a:pt x="5454" y="334"/>
                    <a:pt x="5085" y="1"/>
                    <a:pt x="4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7" name="Google Shape;14717;p90"/>
            <p:cNvSpPr/>
            <p:nvPr/>
          </p:nvSpPr>
          <p:spPr>
            <a:xfrm>
              <a:off x="5142473" y="2191384"/>
              <a:ext cx="26907" cy="123467"/>
            </a:xfrm>
            <a:custGeom>
              <a:avLst/>
              <a:gdLst/>
              <a:ahLst/>
              <a:cxnLst/>
              <a:rect l="l" t="t" r="r" b="b"/>
              <a:pathLst>
                <a:path w="846" h="3882" extrusionOk="0">
                  <a:moveTo>
                    <a:pt x="501" y="2215"/>
                  </a:moveTo>
                  <a:lnTo>
                    <a:pt x="501" y="3465"/>
                  </a:lnTo>
                  <a:lnTo>
                    <a:pt x="525" y="3465"/>
                  </a:lnTo>
                  <a:cubicBezTo>
                    <a:pt x="525" y="3524"/>
                    <a:pt x="477" y="3572"/>
                    <a:pt x="417" y="3572"/>
                  </a:cubicBezTo>
                  <a:cubicBezTo>
                    <a:pt x="358" y="3572"/>
                    <a:pt x="310" y="3524"/>
                    <a:pt x="310" y="3465"/>
                  </a:cubicBezTo>
                  <a:lnTo>
                    <a:pt x="310" y="2215"/>
                  </a:lnTo>
                  <a:close/>
                  <a:moveTo>
                    <a:pt x="679" y="0"/>
                  </a:moveTo>
                  <a:cubicBezTo>
                    <a:pt x="596" y="0"/>
                    <a:pt x="525" y="72"/>
                    <a:pt x="525" y="167"/>
                  </a:cubicBezTo>
                  <a:lnTo>
                    <a:pt x="525" y="1905"/>
                  </a:lnTo>
                  <a:lnTo>
                    <a:pt x="322" y="1905"/>
                  </a:lnTo>
                  <a:lnTo>
                    <a:pt x="322" y="429"/>
                  </a:lnTo>
                  <a:cubicBezTo>
                    <a:pt x="322" y="345"/>
                    <a:pt x="251" y="274"/>
                    <a:pt x="167" y="274"/>
                  </a:cubicBezTo>
                  <a:cubicBezTo>
                    <a:pt x="72" y="274"/>
                    <a:pt x="1" y="345"/>
                    <a:pt x="1" y="429"/>
                  </a:cubicBezTo>
                  <a:lnTo>
                    <a:pt x="1" y="3465"/>
                  </a:lnTo>
                  <a:cubicBezTo>
                    <a:pt x="1" y="3703"/>
                    <a:pt x="191" y="3882"/>
                    <a:pt x="417" y="3882"/>
                  </a:cubicBezTo>
                  <a:cubicBezTo>
                    <a:pt x="655" y="3882"/>
                    <a:pt x="834" y="3691"/>
                    <a:pt x="834" y="3465"/>
                  </a:cubicBezTo>
                  <a:lnTo>
                    <a:pt x="834" y="167"/>
                  </a:lnTo>
                  <a:cubicBezTo>
                    <a:pt x="846" y="72"/>
                    <a:pt x="775"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8" name="Google Shape;14718;p90"/>
            <p:cNvSpPr/>
            <p:nvPr/>
          </p:nvSpPr>
          <p:spPr>
            <a:xfrm>
              <a:off x="5203825" y="2089513"/>
              <a:ext cx="27289" cy="226102"/>
            </a:xfrm>
            <a:custGeom>
              <a:avLst/>
              <a:gdLst/>
              <a:ahLst/>
              <a:cxnLst/>
              <a:rect l="l" t="t" r="r" b="b"/>
              <a:pathLst>
                <a:path w="858" h="7109" extrusionOk="0">
                  <a:moveTo>
                    <a:pt x="512" y="5418"/>
                  </a:moveTo>
                  <a:lnTo>
                    <a:pt x="512" y="6668"/>
                  </a:lnTo>
                  <a:lnTo>
                    <a:pt x="524" y="6668"/>
                  </a:lnTo>
                  <a:cubicBezTo>
                    <a:pt x="524" y="6727"/>
                    <a:pt x="477" y="6775"/>
                    <a:pt x="417" y="6775"/>
                  </a:cubicBezTo>
                  <a:cubicBezTo>
                    <a:pt x="358" y="6775"/>
                    <a:pt x="310" y="6727"/>
                    <a:pt x="310" y="6668"/>
                  </a:cubicBezTo>
                  <a:lnTo>
                    <a:pt x="310" y="5418"/>
                  </a:lnTo>
                  <a:close/>
                  <a:moveTo>
                    <a:pt x="691" y="0"/>
                  </a:moveTo>
                  <a:cubicBezTo>
                    <a:pt x="596" y="0"/>
                    <a:pt x="524" y="84"/>
                    <a:pt x="524" y="167"/>
                  </a:cubicBezTo>
                  <a:lnTo>
                    <a:pt x="524" y="5108"/>
                  </a:lnTo>
                  <a:lnTo>
                    <a:pt x="334" y="5108"/>
                  </a:lnTo>
                  <a:lnTo>
                    <a:pt x="334" y="703"/>
                  </a:lnTo>
                  <a:cubicBezTo>
                    <a:pt x="334" y="608"/>
                    <a:pt x="262" y="536"/>
                    <a:pt x="167" y="536"/>
                  </a:cubicBezTo>
                  <a:cubicBezTo>
                    <a:pt x="84" y="536"/>
                    <a:pt x="0" y="608"/>
                    <a:pt x="0" y="703"/>
                  </a:cubicBezTo>
                  <a:lnTo>
                    <a:pt x="0" y="6692"/>
                  </a:lnTo>
                  <a:cubicBezTo>
                    <a:pt x="0" y="6930"/>
                    <a:pt x="203" y="7108"/>
                    <a:pt x="417" y="7108"/>
                  </a:cubicBezTo>
                  <a:cubicBezTo>
                    <a:pt x="655" y="7108"/>
                    <a:pt x="834" y="6906"/>
                    <a:pt x="834" y="6692"/>
                  </a:cubicBezTo>
                  <a:lnTo>
                    <a:pt x="834" y="179"/>
                  </a:lnTo>
                  <a:cubicBezTo>
                    <a:pt x="858" y="84"/>
                    <a:pt x="774"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19" name="Google Shape;14719;p90"/>
          <p:cNvGrpSpPr/>
          <p:nvPr/>
        </p:nvGrpSpPr>
        <p:grpSpPr>
          <a:xfrm>
            <a:off x="7548967" y="1803477"/>
            <a:ext cx="333285" cy="349950"/>
            <a:chOff x="7548967" y="1978927"/>
            <a:chExt cx="333285" cy="349950"/>
          </a:xfrm>
        </p:grpSpPr>
        <p:sp>
          <p:nvSpPr>
            <p:cNvPr id="14720" name="Google Shape;14720;p90"/>
            <p:cNvSpPr/>
            <p:nvPr/>
          </p:nvSpPr>
          <p:spPr>
            <a:xfrm>
              <a:off x="7548967" y="1978927"/>
              <a:ext cx="333285" cy="234816"/>
            </a:xfrm>
            <a:custGeom>
              <a:avLst/>
              <a:gdLst/>
              <a:ahLst/>
              <a:cxnLst/>
              <a:rect l="l" t="t" r="r" b="b"/>
              <a:pathLst>
                <a:path w="10479" h="7383" extrusionOk="0">
                  <a:moveTo>
                    <a:pt x="8978" y="286"/>
                  </a:moveTo>
                  <a:cubicBezTo>
                    <a:pt x="9633" y="298"/>
                    <a:pt x="10145" y="834"/>
                    <a:pt x="10145" y="1489"/>
                  </a:cubicBezTo>
                  <a:cubicBezTo>
                    <a:pt x="10121" y="2168"/>
                    <a:pt x="9585" y="2727"/>
                    <a:pt x="8931" y="2727"/>
                  </a:cubicBezTo>
                  <a:cubicBezTo>
                    <a:pt x="8300" y="2727"/>
                    <a:pt x="7799" y="2251"/>
                    <a:pt x="7740" y="1656"/>
                  </a:cubicBezTo>
                  <a:lnTo>
                    <a:pt x="7740" y="1596"/>
                  </a:lnTo>
                  <a:lnTo>
                    <a:pt x="7740" y="1572"/>
                  </a:lnTo>
                  <a:lnTo>
                    <a:pt x="7740" y="1513"/>
                  </a:lnTo>
                  <a:cubicBezTo>
                    <a:pt x="7740" y="1429"/>
                    <a:pt x="7668" y="1358"/>
                    <a:pt x="7573" y="1358"/>
                  </a:cubicBezTo>
                  <a:lnTo>
                    <a:pt x="2882" y="1358"/>
                  </a:lnTo>
                  <a:cubicBezTo>
                    <a:pt x="2799" y="1358"/>
                    <a:pt x="2727" y="1429"/>
                    <a:pt x="2727" y="1513"/>
                  </a:cubicBezTo>
                  <a:lnTo>
                    <a:pt x="2727" y="1596"/>
                  </a:lnTo>
                  <a:lnTo>
                    <a:pt x="2727" y="1608"/>
                  </a:lnTo>
                  <a:lnTo>
                    <a:pt x="2727" y="1656"/>
                  </a:lnTo>
                  <a:lnTo>
                    <a:pt x="2727" y="1679"/>
                  </a:lnTo>
                  <a:lnTo>
                    <a:pt x="2727" y="1727"/>
                  </a:lnTo>
                  <a:lnTo>
                    <a:pt x="2727" y="1739"/>
                  </a:lnTo>
                  <a:cubicBezTo>
                    <a:pt x="2727" y="1751"/>
                    <a:pt x="2727" y="1775"/>
                    <a:pt x="2704" y="1799"/>
                  </a:cubicBezTo>
                  <a:lnTo>
                    <a:pt x="2704" y="1810"/>
                  </a:lnTo>
                  <a:cubicBezTo>
                    <a:pt x="2704" y="1834"/>
                    <a:pt x="2692" y="1858"/>
                    <a:pt x="2692" y="1870"/>
                  </a:cubicBezTo>
                  <a:cubicBezTo>
                    <a:pt x="2692" y="1894"/>
                    <a:pt x="2692" y="1894"/>
                    <a:pt x="2680" y="1906"/>
                  </a:cubicBezTo>
                  <a:cubicBezTo>
                    <a:pt x="2680" y="1918"/>
                    <a:pt x="2668" y="1930"/>
                    <a:pt x="2668" y="1930"/>
                  </a:cubicBezTo>
                  <a:cubicBezTo>
                    <a:pt x="2668" y="1953"/>
                    <a:pt x="2644" y="1953"/>
                    <a:pt x="2644" y="1965"/>
                  </a:cubicBezTo>
                  <a:cubicBezTo>
                    <a:pt x="2644" y="1977"/>
                    <a:pt x="2632" y="1977"/>
                    <a:pt x="2632" y="1989"/>
                  </a:cubicBezTo>
                  <a:cubicBezTo>
                    <a:pt x="2632" y="2013"/>
                    <a:pt x="2620" y="2025"/>
                    <a:pt x="2620" y="2025"/>
                  </a:cubicBezTo>
                  <a:cubicBezTo>
                    <a:pt x="2620" y="2025"/>
                    <a:pt x="2620" y="2037"/>
                    <a:pt x="2608" y="2037"/>
                  </a:cubicBezTo>
                  <a:cubicBezTo>
                    <a:pt x="2573" y="2084"/>
                    <a:pt x="2561" y="2132"/>
                    <a:pt x="2525" y="2168"/>
                  </a:cubicBezTo>
                  <a:cubicBezTo>
                    <a:pt x="2513" y="2191"/>
                    <a:pt x="2513" y="2203"/>
                    <a:pt x="2501" y="2215"/>
                  </a:cubicBezTo>
                  <a:cubicBezTo>
                    <a:pt x="2454" y="2275"/>
                    <a:pt x="2406" y="2334"/>
                    <a:pt x="2346" y="2382"/>
                  </a:cubicBezTo>
                  <a:cubicBezTo>
                    <a:pt x="2334" y="2394"/>
                    <a:pt x="2323" y="2394"/>
                    <a:pt x="2311" y="2406"/>
                  </a:cubicBezTo>
                  <a:lnTo>
                    <a:pt x="2287" y="2430"/>
                  </a:lnTo>
                  <a:cubicBezTo>
                    <a:pt x="2084" y="2584"/>
                    <a:pt x="1811" y="2692"/>
                    <a:pt x="1537" y="2692"/>
                  </a:cubicBezTo>
                  <a:cubicBezTo>
                    <a:pt x="882" y="2692"/>
                    <a:pt x="322" y="2156"/>
                    <a:pt x="322" y="1489"/>
                  </a:cubicBezTo>
                  <a:cubicBezTo>
                    <a:pt x="322" y="822"/>
                    <a:pt x="858" y="286"/>
                    <a:pt x="1537" y="286"/>
                  </a:cubicBezTo>
                  <a:close/>
                  <a:moveTo>
                    <a:pt x="7395" y="1668"/>
                  </a:moveTo>
                  <a:cubicBezTo>
                    <a:pt x="7442" y="2049"/>
                    <a:pt x="7633" y="2406"/>
                    <a:pt x="7930" y="2668"/>
                  </a:cubicBezTo>
                  <a:cubicBezTo>
                    <a:pt x="7823" y="2763"/>
                    <a:pt x="7692" y="2799"/>
                    <a:pt x="7549" y="2799"/>
                  </a:cubicBezTo>
                  <a:lnTo>
                    <a:pt x="2858" y="2799"/>
                  </a:lnTo>
                  <a:cubicBezTo>
                    <a:pt x="2727" y="2787"/>
                    <a:pt x="2608" y="2739"/>
                    <a:pt x="2501" y="2668"/>
                  </a:cubicBezTo>
                  <a:cubicBezTo>
                    <a:pt x="2739" y="2453"/>
                    <a:pt x="2906" y="2191"/>
                    <a:pt x="2977" y="1894"/>
                  </a:cubicBezTo>
                  <a:lnTo>
                    <a:pt x="2977" y="1870"/>
                  </a:lnTo>
                  <a:cubicBezTo>
                    <a:pt x="2977" y="1858"/>
                    <a:pt x="2989" y="1846"/>
                    <a:pt x="2989" y="1810"/>
                  </a:cubicBezTo>
                  <a:cubicBezTo>
                    <a:pt x="3001" y="1775"/>
                    <a:pt x="3001" y="1727"/>
                    <a:pt x="3001" y="1668"/>
                  </a:cubicBezTo>
                  <a:close/>
                  <a:moveTo>
                    <a:pt x="1513" y="1"/>
                  </a:moveTo>
                  <a:cubicBezTo>
                    <a:pt x="680" y="1"/>
                    <a:pt x="1" y="679"/>
                    <a:pt x="1" y="1513"/>
                  </a:cubicBezTo>
                  <a:cubicBezTo>
                    <a:pt x="1" y="2346"/>
                    <a:pt x="680" y="3037"/>
                    <a:pt x="1513" y="3037"/>
                  </a:cubicBezTo>
                  <a:cubicBezTo>
                    <a:pt x="1787" y="3037"/>
                    <a:pt x="2025" y="2977"/>
                    <a:pt x="2251" y="2858"/>
                  </a:cubicBezTo>
                  <a:cubicBezTo>
                    <a:pt x="2370" y="2977"/>
                    <a:pt x="2525" y="3049"/>
                    <a:pt x="2692" y="3096"/>
                  </a:cubicBezTo>
                  <a:lnTo>
                    <a:pt x="2692" y="7216"/>
                  </a:lnTo>
                  <a:cubicBezTo>
                    <a:pt x="2692" y="7311"/>
                    <a:pt x="2763" y="7383"/>
                    <a:pt x="2858" y="7383"/>
                  </a:cubicBezTo>
                  <a:cubicBezTo>
                    <a:pt x="2942" y="7383"/>
                    <a:pt x="3025" y="7311"/>
                    <a:pt x="3025" y="7216"/>
                  </a:cubicBezTo>
                  <a:lnTo>
                    <a:pt x="3025" y="3120"/>
                  </a:lnTo>
                  <a:lnTo>
                    <a:pt x="7454" y="3120"/>
                  </a:lnTo>
                  <a:lnTo>
                    <a:pt x="7454" y="3882"/>
                  </a:lnTo>
                  <a:cubicBezTo>
                    <a:pt x="7454" y="3977"/>
                    <a:pt x="7526" y="4049"/>
                    <a:pt x="7621" y="4049"/>
                  </a:cubicBezTo>
                  <a:cubicBezTo>
                    <a:pt x="7704" y="4049"/>
                    <a:pt x="7776" y="3977"/>
                    <a:pt x="7776" y="3882"/>
                  </a:cubicBezTo>
                  <a:lnTo>
                    <a:pt x="7776" y="3108"/>
                  </a:lnTo>
                  <a:cubicBezTo>
                    <a:pt x="7966" y="3084"/>
                    <a:pt x="8121" y="2989"/>
                    <a:pt x="8264" y="2870"/>
                  </a:cubicBezTo>
                  <a:cubicBezTo>
                    <a:pt x="8466" y="2977"/>
                    <a:pt x="8704" y="3037"/>
                    <a:pt x="8954" y="3037"/>
                  </a:cubicBezTo>
                  <a:cubicBezTo>
                    <a:pt x="9788" y="3037"/>
                    <a:pt x="10478" y="2346"/>
                    <a:pt x="10478" y="1513"/>
                  </a:cubicBezTo>
                  <a:cubicBezTo>
                    <a:pt x="10443" y="1120"/>
                    <a:pt x="10300" y="727"/>
                    <a:pt x="10014" y="441"/>
                  </a:cubicBezTo>
                  <a:cubicBezTo>
                    <a:pt x="9728" y="167"/>
                    <a:pt x="9359" y="1"/>
                    <a:pt x="89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1" name="Google Shape;14721;p90"/>
            <p:cNvSpPr/>
            <p:nvPr/>
          </p:nvSpPr>
          <p:spPr>
            <a:xfrm>
              <a:off x="7570562" y="2001667"/>
              <a:ext cx="51142" cy="51142"/>
            </a:xfrm>
            <a:custGeom>
              <a:avLst/>
              <a:gdLst/>
              <a:ahLst/>
              <a:cxnLst/>
              <a:rect l="l" t="t" r="r" b="b"/>
              <a:pathLst>
                <a:path w="1608" h="1608" extrusionOk="0">
                  <a:moveTo>
                    <a:pt x="810" y="322"/>
                  </a:moveTo>
                  <a:cubicBezTo>
                    <a:pt x="1072" y="322"/>
                    <a:pt x="1286" y="536"/>
                    <a:pt x="1286" y="798"/>
                  </a:cubicBezTo>
                  <a:cubicBezTo>
                    <a:pt x="1286" y="1060"/>
                    <a:pt x="1072" y="1274"/>
                    <a:pt x="810" y="1274"/>
                  </a:cubicBezTo>
                  <a:cubicBezTo>
                    <a:pt x="536" y="1274"/>
                    <a:pt x="334" y="1072"/>
                    <a:pt x="334" y="798"/>
                  </a:cubicBezTo>
                  <a:cubicBezTo>
                    <a:pt x="334" y="536"/>
                    <a:pt x="536" y="322"/>
                    <a:pt x="810" y="322"/>
                  </a:cubicBezTo>
                  <a:close/>
                  <a:moveTo>
                    <a:pt x="810" y="0"/>
                  </a:moveTo>
                  <a:cubicBezTo>
                    <a:pt x="358" y="0"/>
                    <a:pt x="1" y="357"/>
                    <a:pt x="1" y="798"/>
                  </a:cubicBezTo>
                  <a:cubicBezTo>
                    <a:pt x="1" y="1250"/>
                    <a:pt x="358" y="1607"/>
                    <a:pt x="810" y="1607"/>
                  </a:cubicBezTo>
                  <a:cubicBezTo>
                    <a:pt x="1251" y="1607"/>
                    <a:pt x="1608" y="1250"/>
                    <a:pt x="1608" y="798"/>
                  </a:cubicBezTo>
                  <a:cubicBezTo>
                    <a:pt x="1608" y="357"/>
                    <a:pt x="1251"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2" name="Google Shape;14722;p90"/>
            <p:cNvSpPr/>
            <p:nvPr/>
          </p:nvSpPr>
          <p:spPr>
            <a:xfrm>
              <a:off x="7807986" y="2001667"/>
              <a:ext cx="51174" cy="51142"/>
            </a:xfrm>
            <a:custGeom>
              <a:avLst/>
              <a:gdLst/>
              <a:ahLst/>
              <a:cxnLst/>
              <a:rect l="l" t="t" r="r" b="b"/>
              <a:pathLst>
                <a:path w="1609" h="1608" extrusionOk="0">
                  <a:moveTo>
                    <a:pt x="798" y="322"/>
                  </a:moveTo>
                  <a:cubicBezTo>
                    <a:pt x="1072" y="322"/>
                    <a:pt x="1275" y="536"/>
                    <a:pt x="1275" y="798"/>
                  </a:cubicBezTo>
                  <a:cubicBezTo>
                    <a:pt x="1275" y="1060"/>
                    <a:pt x="1072" y="1274"/>
                    <a:pt x="798" y="1274"/>
                  </a:cubicBezTo>
                  <a:cubicBezTo>
                    <a:pt x="537" y="1274"/>
                    <a:pt x="322" y="1072"/>
                    <a:pt x="322" y="798"/>
                  </a:cubicBezTo>
                  <a:cubicBezTo>
                    <a:pt x="322" y="536"/>
                    <a:pt x="537" y="322"/>
                    <a:pt x="798" y="322"/>
                  </a:cubicBezTo>
                  <a:close/>
                  <a:moveTo>
                    <a:pt x="798" y="0"/>
                  </a:moveTo>
                  <a:cubicBezTo>
                    <a:pt x="358" y="0"/>
                    <a:pt x="1" y="357"/>
                    <a:pt x="1" y="798"/>
                  </a:cubicBezTo>
                  <a:cubicBezTo>
                    <a:pt x="1" y="1250"/>
                    <a:pt x="358" y="1607"/>
                    <a:pt x="798" y="1607"/>
                  </a:cubicBezTo>
                  <a:cubicBezTo>
                    <a:pt x="1251" y="1607"/>
                    <a:pt x="1608" y="1250"/>
                    <a:pt x="1608" y="798"/>
                  </a:cubicBezTo>
                  <a:cubicBezTo>
                    <a:pt x="1608" y="357"/>
                    <a:pt x="1251" y="0"/>
                    <a:pt x="7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3" name="Google Shape;14723;p90"/>
            <p:cNvSpPr/>
            <p:nvPr/>
          </p:nvSpPr>
          <p:spPr>
            <a:xfrm>
              <a:off x="7570180" y="2121699"/>
              <a:ext cx="288980" cy="207178"/>
            </a:xfrm>
            <a:custGeom>
              <a:avLst/>
              <a:gdLst/>
              <a:ahLst/>
              <a:cxnLst/>
              <a:rect l="l" t="t" r="r" b="b"/>
              <a:pathLst>
                <a:path w="9086" h="6514" extrusionOk="0">
                  <a:moveTo>
                    <a:pt x="7513" y="4549"/>
                  </a:moveTo>
                  <a:cubicBezTo>
                    <a:pt x="7633" y="4549"/>
                    <a:pt x="7740" y="4644"/>
                    <a:pt x="7740" y="4763"/>
                  </a:cubicBezTo>
                  <a:lnTo>
                    <a:pt x="7740" y="5203"/>
                  </a:lnTo>
                  <a:lnTo>
                    <a:pt x="1358" y="5203"/>
                  </a:lnTo>
                  <a:lnTo>
                    <a:pt x="1358" y="4763"/>
                  </a:lnTo>
                  <a:cubicBezTo>
                    <a:pt x="1358" y="4644"/>
                    <a:pt x="1465" y="4549"/>
                    <a:pt x="1584" y="4549"/>
                  </a:cubicBezTo>
                  <a:close/>
                  <a:moveTo>
                    <a:pt x="8323" y="5513"/>
                  </a:moveTo>
                  <a:cubicBezTo>
                    <a:pt x="8561" y="5513"/>
                    <a:pt x="8764" y="5703"/>
                    <a:pt x="8764" y="5953"/>
                  </a:cubicBezTo>
                  <a:lnTo>
                    <a:pt x="8764" y="6180"/>
                  </a:lnTo>
                  <a:lnTo>
                    <a:pt x="346" y="6180"/>
                  </a:lnTo>
                  <a:lnTo>
                    <a:pt x="346" y="5953"/>
                  </a:lnTo>
                  <a:cubicBezTo>
                    <a:pt x="346" y="5715"/>
                    <a:pt x="536" y="5513"/>
                    <a:pt x="786" y="5513"/>
                  </a:cubicBezTo>
                  <a:close/>
                  <a:moveTo>
                    <a:pt x="6918" y="0"/>
                  </a:moveTo>
                  <a:cubicBezTo>
                    <a:pt x="6835" y="0"/>
                    <a:pt x="6763" y="84"/>
                    <a:pt x="6763" y="167"/>
                  </a:cubicBezTo>
                  <a:lnTo>
                    <a:pt x="6763" y="4215"/>
                  </a:lnTo>
                  <a:lnTo>
                    <a:pt x="2322" y="4215"/>
                  </a:lnTo>
                  <a:lnTo>
                    <a:pt x="2322" y="3501"/>
                  </a:lnTo>
                  <a:cubicBezTo>
                    <a:pt x="2322" y="3417"/>
                    <a:pt x="2251" y="3334"/>
                    <a:pt x="2156" y="3334"/>
                  </a:cubicBezTo>
                  <a:cubicBezTo>
                    <a:pt x="2072" y="3334"/>
                    <a:pt x="2001" y="3417"/>
                    <a:pt x="2001" y="3501"/>
                  </a:cubicBezTo>
                  <a:lnTo>
                    <a:pt x="2001" y="4215"/>
                  </a:lnTo>
                  <a:lnTo>
                    <a:pt x="1560" y="4215"/>
                  </a:lnTo>
                  <a:cubicBezTo>
                    <a:pt x="1263" y="4215"/>
                    <a:pt x="1013" y="4465"/>
                    <a:pt x="1013" y="4763"/>
                  </a:cubicBezTo>
                  <a:lnTo>
                    <a:pt x="1013" y="5203"/>
                  </a:lnTo>
                  <a:lnTo>
                    <a:pt x="763" y="5203"/>
                  </a:lnTo>
                  <a:cubicBezTo>
                    <a:pt x="346" y="5203"/>
                    <a:pt x="1" y="5537"/>
                    <a:pt x="1" y="5953"/>
                  </a:cubicBezTo>
                  <a:lnTo>
                    <a:pt x="1" y="6346"/>
                  </a:lnTo>
                  <a:cubicBezTo>
                    <a:pt x="1" y="6430"/>
                    <a:pt x="72" y="6513"/>
                    <a:pt x="167" y="6513"/>
                  </a:cubicBezTo>
                  <a:lnTo>
                    <a:pt x="8906" y="6513"/>
                  </a:lnTo>
                  <a:cubicBezTo>
                    <a:pt x="8990" y="6513"/>
                    <a:pt x="9061" y="6430"/>
                    <a:pt x="9061" y="6346"/>
                  </a:cubicBezTo>
                  <a:lnTo>
                    <a:pt x="9061" y="5953"/>
                  </a:lnTo>
                  <a:cubicBezTo>
                    <a:pt x="9085" y="5537"/>
                    <a:pt x="8740" y="5203"/>
                    <a:pt x="8323" y="5203"/>
                  </a:cubicBezTo>
                  <a:lnTo>
                    <a:pt x="8073" y="5203"/>
                  </a:lnTo>
                  <a:lnTo>
                    <a:pt x="8073" y="4763"/>
                  </a:lnTo>
                  <a:cubicBezTo>
                    <a:pt x="8073" y="4465"/>
                    <a:pt x="7811" y="4215"/>
                    <a:pt x="7513" y="4215"/>
                  </a:cubicBezTo>
                  <a:lnTo>
                    <a:pt x="7085" y="4215"/>
                  </a:lnTo>
                  <a:lnTo>
                    <a:pt x="7085" y="167"/>
                  </a:lnTo>
                  <a:cubicBezTo>
                    <a:pt x="7085" y="84"/>
                    <a:pt x="7013" y="0"/>
                    <a:pt x="6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4" name="Google Shape;14724;p90"/>
            <p:cNvSpPr/>
            <p:nvPr/>
          </p:nvSpPr>
          <p:spPr>
            <a:xfrm>
              <a:off x="7658408" y="2088368"/>
              <a:ext cx="30342" cy="154922"/>
            </a:xfrm>
            <a:custGeom>
              <a:avLst/>
              <a:gdLst/>
              <a:ahLst/>
              <a:cxnLst/>
              <a:rect l="l" t="t" r="r" b="b"/>
              <a:pathLst>
                <a:path w="954" h="4871" extrusionOk="0">
                  <a:moveTo>
                    <a:pt x="453" y="310"/>
                  </a:moveTo>
                  <a:cubicBezTo>
                    <a:pt x="537" y="310"/>
                    <a:pt x="608" y="370"/>
                    <a:pt x="608" y="453"/>
                  </a:cubicBezTo>
                  <a:lnTo>
                    <a:pt x="608" y="4382"/>
                  </a:lnTo>
                  <a:cubicBezTo>
                    <a:pt x="608" y="4465"/>
                    <a:pt x="548" y="4537"/>
                    <a:pt x="453" y="4537"/>
                  </a:cubicBezTo>
                  <a:cubicBezTo>
                    <a:pt x="382" y="4537"/>
                    <a:pt x="310" y="4477"/>
                    <a:pt x="310" y="4382"/>
                  </a:cubicBezTo>
                  <a:lnTo>
                    <a:pt x="310" y="453"/>
                  </a:lnTo>
                  <a:cubicBezTo>
                    <a:pt x="310" y="382"/>
                    <a:pt x="370" y="310"/>
                    <a:pt x="453" y="310"/>
                  </a:cubicBezTo>
                  <a:close/>
                  <a:moveTo>
                    <a:pt x="477" y="1"/>
                  </a:moveTo>
                  <a:cubicBezTo>
                    <a:pt x="215" y="1"/>
                    <a:pt x="1" y="203"/>
                    <a:pt x="1" y="477"/>
                  </a:cubicBezTo>
                  <a:lnTo>
                    <a:pt x="1" y="4394"/>
                  </a:lnTo>
                  <a:cubicBezTo>
                    <a:pt x="1"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5" name="Google Shape;14725;p90"/>
            <p:cNvSpPr/>
            <p:nvPr/>
          </p:nvSpPr>
          <p:spPr>
            <a:xfrm>
              <a:off x="7700072" y="2088368"/>
              <a:ext cx="30310" cy="154922"/>
            </a:xfrm>
            <a:custGeom>
              <a:avLst/>
              <a:gdLst/>
              <a:ahLst/>
              <a:cxnLst/>
              <a:rect l="l" t="t" r="r" b="b"/>
              <a:pathLst>
                <a:path w="953" h="4871" extrusionOk="0">
                  <a:moveTo>
                    <a:pt x="453" y="310"/>
                  </a:moveTo>
                  <a:cubicBezTo>
                    <a:pt x="548" y="310"/>
                    <a:pt x="608" y="370"/>
                    <a:pt x="608" y="453"/>
                  </a:cubicBezTo>
                  <a:lnTo>
                    <a:pt x="608" y="4382"/>
                  </a:lnTo>
                  <a:cubicBezTo>
                    <a:pt x="608" y="4465"/>
                    <a:pt x="548" y="4537"/>
                    <a:pt x="453" y="4537"/>
                  </a:cubicBezTo>
                  <a:cubicBezTo>
                    <a:pt x="381" y="4537"/>
                    <a:pt x="310" y="4477"/>
                    <a:pt x="310" y="4382"/>
                  </a:cubicBezTo>
                  <a:lnTo>
                    <a:pt x="310" y="453"/>
                  </a:lnTo>
                  <a:cubicBezTo>
                    <a:pt x="310" y="382"/>
                    <a:pt x="370" y="310"/>
                    <a:pt x="453" y="310"/>
                  </a:cubicBezTo>
                  <a:close/>
                  <a:moveTo>
                    <a:pt x="477" y="1"/>
                  </a:moveTo>
                  <a:cubicBezTo>
                    <a:pt x="215" y="1"/>
                    <a:pt x="0" y="203"/>
                    <a:pt x="0" y="477"/>
                  </a:cubicBezTo>
                  <a:lnTo>
                    <a:pt x="0" y="4394"/>
                  </a:lnTo>
                  <a:cubicBezTo>
                    <a:pt x="0"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6" name="Google Shape;14726;p90"/>
            <p:cNvSpPr/>
            <p:nvPr/>
          </p:nvSpPr>
          <p:spPr>
            <a:xfrm>
              <a:off x="7741737" y="2088368"/>
              <a:ext cx="30310" cy="154922"/>
            </a:xfrm>
            <a:custGeom>
              <a:avLst/>
              <a:gdLst/>
              <a:ahLst/>
              <a:cxnLst/>
              <a:rect l="l" t="t" r="r" b="b"/>
              <a:pathLst>
                <a:path w="953" h="4871" extrusionOk="0">
                  <a:moveTo>
                    <a:pt x="453" y="310"/>
                  </a:moveTo>
                  <a:cubicBezTo>
                    <a:pt x="536" y="310"/>
                    <a:pt x="607" y="370"/>
                    <a:pt x="607" y="453"/>
                  </a:cubicBezTo>
                  <a:lnTo>
                    <a:pt x="607" y="4382"/>
                  </a:lnTo>
                  <a:cubicBezTo>
                    <a:pt x="607" y="4465"/>
                    <a:pt x="548" y="4537"/>
                    <a:pt x="453" y="4537"/>
                  </a:cubicBezTo>
                  <a:cubicBezTo>
                    <a:pt x="381" y="4537"/>
                    <a:pt x="310" y="4477"/>
                    <a:pt x="310" y="4382"/>
                  </a:cubicBezTo>
                  <a:lnTo>
                    <a:pt x="310" y="453"/>
                  </a:lnTo>
                  <a:cubicBezTo>
                    <a:pt x="310" y="382"/>
                    <a:pt x="369" y="310"/>
                    <a:pt x="453" y="310"/>
                  </a:cubicBezTo>
                  <a:close/>
                  <a:moveTo>
                    <a:pt x="476" y="1"/>
                  </a:moveTo>
                  <a:cubicBezTo>
                    <a:pt x="214" y="1"/>
                    <a:pt x="0" y="203"/>
                    <a:pt x="0" y="477"/>
                  </a:cubicBezTo>
                  <a:lnTo>
                    <a:pt x="0" y="4394"/>
                  </a:lnTo>
                  <a:cubicBezTo>
                    <a:pt x="0" y="4656"/>
                    <a:pt x="203" y="4870"/>
                    <a:pt x="476" y="4870"/>
                  </a:cubicBezTo>
                  <a:cubicBezTo>
                    <a:pt x="726" y="4870"/>
                    <a:pt x="953" y="4668"/>
                    <a:pt x="953" y="4394"/>
                  </a:cubicBezTo>
                  <a:lnTo>
                    <a:pt x="953" y="477"/>
                  </a:lnTo>
                  <a:cubicBezTo>
                    <a:pt x="929" y="203"/>
                    <a:pt x="726" y="1"/>
                    <a:pt x="4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27" name="Google Shape;14727;p90"/>
          <p:cNvGrpSpPr/>
          <p:nvPr/>
        </p:nvGrpSpPr>
        <p:grpSpPr>
          <a:xfrm>
            <a:off x="6214142" y="1803477"/>
            <a:ext cx="346515" cy="350300"/>
            <a:chOff x="6214142" y="1978927"/>
            <a:chExt cx="346515" cy="350300"/>
          </a:xfrm>
        </p:grpSpPr>
        <p:sp>
          <p:nvSpPr>
            <p:cNvPr id="14728" name="Google Shape;14728;p90"/>
            <p:cNvSpPr/>
            <p:nvPr/>
          </p:nvSpPr>
          <p:spPr>
            <a:xfrm>
              <a:off x="6289870" y="1978927"/>
              <a:ext cx="196937" cy="262073"/>
            </a:xfrm>
            <a:custGeom>
              <a:avLst/>
              <a:gdLst/>
              <a:ahLst/>
              <a:cxnLst/>
              <a:rect l="l" t="t" r="r" b="b"/>
              <a:pathLst>
                <a:path w="6192" h="8240" extrusionOk="0">
                  <a:moveTo>
                    <a:pt x="5251" y="1453"/>
                  </a:moveTo>
                  <a:lnTo>
                    <a:pt x="5811" y="2275"/>
                  </a:lnTo>
                  <a:cubicBezTo>
                    <a:pt x="5787" y="2346"/>
                    <a:pt x="5775" y="2430"/>
                    <a:pt x="5763" y="2489"/>
                  </a:cubicBezTo>
                  <a:lnTo>
                    <a:pt x="5763" y="2513"/>
                  </a:lnTo>
                  <a:cubicBezTo>
                    <a:pt x="5739" y="2572"/>
                    <a:pt x="5727" y="2644"/>
                    <a:pt x="5716" y="2703"/>
                  </a:cubicBezTo>
                  <a:lnTo>
                    <a:pt x="5311" y="2108"/>
                  </a:lnTo>
                  <a:cubicBezTo>
                    <a:pt x="5287" y="2072"/>
                    <a:pt x="5251" y="2049"/>
                    <a:pt x="5204" y="2037"/>
                  </a:cubicBezTo>
                  <a:cubicBezTo>
                    <a:pt x="5168" y="2037"/>
                    <a:pt x="5120" y="2037"/>
                    <a:pt x="5085" y="2072"/>
                  </a:cubicBezTo>
                  <a:cubicBezTo>
                    <a:pt x="4727" y="2346"/>
                    <a:pt x="4096" y="2680"/>
                    <a:pt x="3084" y="2680"/>
                  </a:cubicBezTo>
                  <a:cubicBezTo>
                    <a:pt x="2084" y="2680"/>
                    <a:pt x="1441" y="2334"/>
                    <a:pt x="1072" y="2072"/>
                  </a:cubicBezTo>
                  <a:cubicBezTo>
                    <a:pt x="1036" y="2037"/>
                    <a:pt x="1013" y="2037"/>
                    <a:pt x="965" y="2037"/>
                  </a:cubicBezTo>
                  <a:lnTo>
                    <a:pt x="929" y="2037"/>
                  </a:lnTo>
                  <a:cubicBezTo>
                    <a:pt x="894" y="2037"/>
                    <a:pt x="846" y="2072"/>
                    <a:pt x="834" y="2108"/>
                  </a:cubicBezTo>
                  <a:lnTo>
                    <a:pt x="429" y="2703"/>
                  </a:lnTo>
                  <a:cubicBezTo>
                    <a:pt x="417" y="2644"/>
                    <a:pt x="393" y="2572"/>
                    <a:pt x="382" y="2513"/>
                  </a:cubicBezTo>
                  <a:lnTo>
                    <a:pt x="382" y="2489"/>
                  </a:lnTo>
                  <a:cubicBezTo>
                    <a:pt x="370" y="2430"/>
                    <a:pt x="358" y="2346"/>
                    <a:pt x="334" y="2287"/>
                  </a:cubicBezTo>
                  <a:lnTo>
                    <a:pt x="560" y="1953"/>
                  </a:lnTo>
                  <a:lnTo>
                    <a:pt x="905" y="1453"/>
                  </a:lnTo>
                  <a:cubicBezTo>
                    <a:pt x="1025" y="1620"/>
                    <a:pt x="1227" y="1810"/>
                    <a:pt x="1525" y="1989"/>
                  </a:cubicBezTo>
                  <a:cubicBezTo>
                    <a:pt x="1667" y="2072"/>
                    <a:pt x="1810" y="2144"/>
                    <a:pt x="1965" y="2191"/>
                  </a:cubicBezTo>
                  <a:cubicBezTo>
                    <a:pt x="2287" y="2311"/>
                    <a:pt x="2679" y="2370"/>
                    <a:pt x="3084" y="2370"/>
                  </a:cubicBezTo>
                  <a:cubicBezTo>
                    <a:pt x="4239" y="2370"/>
                    <a:pt x="4870" y="1894"/>
                    <a:pt x="5168" y="1560"/>
                  </a:cubicBezTo>
                  <a:cubicBezTo>
                    <a:pt x="5192" y="1513"/>
                    <a:pt x="5227" y="1489"/>
                    <a:pt x="5251" y="1453"/>
                  </a:cubicBezTo>
                  <a:close/>
                  <a:moveTo>
                    <a:pt x="5061" y="2430"/>
                  </a:moveTo>
                  <a:lnTo>
                    <a:pt x="5549" y="3156"/>
                  </a:lnTo>
                  <a:cubicBezTo>
                    <a:pt x="5382" y="4239"/>
                    <a:pt x="5251" y="5180"/>
                    <a:pt x="5204" y="5954"/>
                  </a:cubicBezTo>
                  <a:cubicBezTo>
                    <a:pt x="5168" y="6775"/>
                    <a:pt x="5251" y="7192"/>
                    <a:pt x="5287" y="7371"/>
                  </a:cubicBezTo>
                  <a:lnTo>
                    <a:pt x="5287" y="7383"/>
                  </a:lnTo>
                  <a:lnTo>
                    <a:pt x="5287" y="7394"/>
                  </a:lnTo>
                  <a:lnTo>
                    <a:pt x="5287" y="7406"/>
                  </a:lnTo>
                  <a:cubicBezTo>
                    <a:pt x="5287" y="7454"/>
                    <a:pt x="5132" y="7609"/>
                    <a:pt x="4704" y="7728"/>
                  </a:cubicBezTo>
                  <a:cubicBezTo>
                    <a:pt x="4370" y="7811"/>
                    <a:pt x="3953" y="7871"/>
                    <a:pt x="3501" y="7906"/>
                  </a:cubicBezTo>
                  <a:cubicBezTo>
                    <a:pt x="3346" y="7918"/>
                    <a:pt x="3180" y="7918"/>
                    <a:pt x="3037" y="7918"/>
                  </a:cubicBezTo>
                  <a:lnTo>
                    <a:pt x="2799" y="7918"/>
                  </a:lnTo>
                  <a:cubicBezTo>
                    <a:pt x="2263" y="7906"/>
                    <a:pt x="1751" y="7847"/>
                    <a:pt x="1370" y="7740"/>
                  </a:cubicBezTo>
                  <a:cubicBezTo>
                    <a:pt x="917" y="7621"/>
                    <a:pt x="786" y="7466"/>
                    <a:pt x="786" y="7430"/>
                  </a:cubicBezTo>
                  <a:lnTo>
                    <a:pt x="786" y="7406"/>
                  </a:lnTo>
                  <a:lnTo>
                    <a:pt x="786" y="7394"/>
                  </a:lnTo>
                  <a:lnTo>
                    <a:pt x="786" y="7383"/>
                  </a:lnTo>
                  <a:cubicBezTo>
                    <a:pt x="822" y="7204"/>
                    <a:pt x="905" y="6787"/>
                    <a:pt x="858" y="5966"/>
                  </a:cubicBezTo>
                  <a:cubicBezTo>
                    <a:pt x="834" y="5192"/>
                    <a:pt x="703" y="4251"/>
                    <a:pt x="465" y="3156"/>
                  </a:cubicBezTo>
                  <a:lnTo>
                    <a:pt x="953" y="2430"/>
                  </a:lnTo>
                  <a:cubicBezTo>
                    <a:pt x="1370" y="2703"/>
                    <a:pt x="2037" y="3001"/>
                    <a:pt x="3001" y="3001"/>
                  </a:cubicBezTo>
                  <a:cubicBezTo>
                    <a:pt x="3977" y="3001"/>
                    <a:pt x="4644" y="2703"/>
                    <a:pt x="5061" y="2430"/>
                  </a:cubicBezTo>
                  <a:close/>
                  <a:moveTo>
                    <a:pt x="905" y="1"/>
                  </a:moveTo>
                  <a:cubicBezTo>
                    <a:pt x="822" y="1"/>
                    <a:pt x="739" y="72"/>
                    <a:pt x="739" y="167"/>
                  </a:cubicBezTo>
                  <a:lnTo>
                    <a:pt x="739" y="1156"/>
                  </a:lnTo>
                  <a:cubicBezTo>
                    <a:pt x="715" y="1179"/>
                    <a:pt x="703" y="1203"/>
                    <a:pt x="679" y="1215"/>
                  </a:cubicBezTo>
                  <a:lnTo>
                    <a:pt x="24" y="2168"/>
                  </a:lnTo>
                  <a:cubicBezTo>
                    <a:pt x="12" y="2203"/>
                    <a:pt x="1" y="2227"/>
                    <a:pt x="1" y="2263"/>
                  </a:cubicBezTo>
                  <a:lnTo>
                    <a:pt x="1" y="2287"/>
                  </a:lnTo>
                  <a:cubicBezTo>
                    <a:pt x="72" y="2572"/>
                    <a:pt x="132" y="2858"/>
                    <a:pt x="191" y="3132"/>
                  </a:cubicBezTo>
                  <a:cubicBezTo>
                    <a:pt x="572" y="5001"/>
                    <a:pt x="703" y="6394"/>
                    <a:pt x="524" y="7275"/>
                  </a:cubicBezTo>
                  <a:lnTo>
                    <a:pt x="524" y="7287"/>
                  </a:lnTo>
                  <a:lnTo>
                    <a:pt x="524" y="7311"/>
                  </a:lnTo>
                  <a:lnTo>
                    <a:pt x="524" y="7323"/>
                  </a:lnTo>
                  <a:lnTo>
                    <a:pt x="524" y="7335"/>
                  </a:lnTo>
                  <a:lnTo>
                    <a:pt x="524" y="7371"/>
                  </a:lnTo>
                  <a:lnTo>
                    <a:pt x="524" y="7383"/>
                  </a:lnTo>
                  <a:lnTo>
                    <a:pt x="524" y="7406"/>
                  </a:lnTo>
                  <a:cubicBezTo>
                    <a:pt x="524" y="7978"/>
                    <a:pt x="1858" y="8240"/>
                    <a:pt x="3096" y="8240"/>
                  </a:cubicBezTo>
                  <a:cubicBezTo>
                    <a:pt x="4323" y="8240"/>
                    <a:pt x="5668" y="7990"/>
                    <a:pt x="5668" y="7406"/>
                  </a:cubicBezTo>
                  <a:lnTo>
                    <a:pt x="5668" y="7383"/>
                  </a:lnTo>
                  <a:lnTo>
                    <a:pt x="5668" y="7371"/>
                  </a:lnTo>
                  <a:lnTo>
                    <a:pt x="5668" y="7335"/>
                  </a:lnTo>
                  <a:lnTo>
                    <a:pt x="5668" y="7323"/>
                  </a:lnTo>
                  <a:lnTo>
                    <a:pt x="5668" y="7311"/>
                  </a:lnTo>
                  <a:lnTo>
                    <a:pt x="5668" y="7287"/>
                  </a:lnTo>
                  <a:lnTo>
                    <a:pt x="5668" y="7275"/>
                  </a:lnTo>
                  <a:cubicBezTo>
                    <a:pt x="5489" y="6382"/>
                    <a:pt x="5608" y="5001"/>
                    <a:pt x="5989" y="3132"/>
                  </a:cubicBezTo>
                  <a:cubicBezTo>
                    <a:pt x="6061" y="2870"/>
                    <a:pt x="6108" y="2572"/>
                    <a:pt x="6192" y="2287"/>
                  </a:cubicBezTo>
                  <a:lnTo>
                    <a:pt x="6192" y="2263"/>
                  </a:lnTo>
                  <a:cubicBezTo>
                    <a:pt x="6144" y="2251"/>
                    <a:pt x="6132" y="2227"/>
                    <a:pt x="6132" y="2215"/>
                  </a:cubicBezTo>
                  <a:cubicBezTo>
                    <a:pt x="6132" y="2203"/>
                    <a:pt x="6120" y="2191"/>
                    <a:pt x="6120" y="2168"/>
                  </a:cubicBezTo>
                  <a:lnTo>
                    <a:pt x="5466" y="1215"/>
                  </a:lnTo>
                  <a:cubicBezTo>
                    <a:pt x="5442" y="1191"/>
                    <a:pt x="5418" y="1179"/>
                    <a:pt x="5394" y="1156"/>
                  </a:cubicBezTo>
                  <a:lnTo>
                    <a:pt x="5394" y="167"/>
                  </a:lnTo>
                  <a:cubicBezTo>
                    <a:pt x="5394" y="72"/>
                    <a:pt x="5323" y="1"/>
                    <a:pt x="5239" y="1"/>
                  </a:cubicBezTo>
                  <a:cubicBezTo>
                    <a:pt x="5144" y="1"/>
                    <a:pt x="5073" y="72"/>
                    <a:pt x="5073" y="167"/>
                  </a:cubicBezTo>
                  <a:lnTo>
                    <a:pt x="5073" y="1156"/>
                  </a:lnTo>
                  <a:lnTo>
                    <a:pt x="5085" y="1144"/>
                  </a:lnTo>
                  <a:lnTo>
                    <a:pt x="5049" y="1191"/>
                  </a:lnTo>
                  <a:lnTo>
                    <a:pt x="5025" y="1203"/>
                  </a:lnTo>
                  <a:cubicBezTo>
                    <a:pt x="5001" y="1251"/>
                    <a:pt x="4965" y="1298"/>
                    <a:pt x="4930" y="1334"/>
                  </a:cubicBezTo>
                  <a:cubicBezTo>
                    <a:pt x="4668" y="1620"/>
                    <a:pt x="4120" y="2037"/>
                    <a:pt x="3084" y="2037"/>
                  </a:cubicBezTo>
                  <a:cubicBezTo>
                    <a:pt x="1917" y="2037"/>
                    <a:pt x="1370" y="1513"/>
                    <a:pt x="1155" y="1251"/>
                  </a:cubicBezTo>
                  <a:lnTo>
                    <a:pt x="1120" y="1203"/>
                  </a:lnTo>
                  <a:lnTo>
                    <a:pt x="1072" y="1156"/>
                  </a:lnTo>
                  <a:lnTo>
                    <a:pt x="1072" y="167"/>
                  </a:lnTo>
                  <a:cubicBezTo>
                    <a:pt x="1072" y="72"/>
                    <a:pt x="1001" y="1"/>
                    <a:pt x="9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9" name="Google Shape;14729;p90"/>
            <p:cNvSpPr/>
            <p:nvPr/>
          </p:nvSpPr>
          <p:spPr>
            <a:xfrm>
              <a:off x="6214142" y="2182256"/>
              <a:ext cx="346515" cy="146971"/>
            </a:xfrm>
            <a:custGeom>
              <a:avLst/>
              <a:gdLst/>
              <a:ahLst/>
              <a:cxnLst/>
              <a:rect l="l" t="t" r="r" b="b"/>
              <a:pathLst>
                <a:path w="10895" h="4621" extrusionOk="0">
                  <a:moveTo>
                    <a:pt x="9966" y="478"/>
                  </a:moveTo>
                  <a:lnTo>
                    <a:pt x="10525" y="525"/>
                  </a:lnTo>
                  <a:cubicBezTo>
                    <a:pt x="10525" y="561"/>
                    <a:pt x="10502" y="585"/>
                    <a:pt x="10490" y="620"/>
                  </a:cubicBezTo>
                  <a:cubicBezTo>
                    <a:pt x="10323" y="835"/>
                    <a:pt x="10192" y="1216"/>
                    <a:pt x="10192" y="1466"/>
                  </a:cubicBezTo>
                  <a:lnTo>
                    <a:pt x="10192" y="1513"/>
                  </a:lnTo>
                  <a:cubicBezTo>
                    <a:pt x="10192" y="1775"/>
                    <a:pt x="10013" y="2025"/>
                    <a:pt x="9716" y="2192"/>
                  </a:cubicBezTo>
                  <a:cubicBezTo>
                    <a:pt x="9454" y="2347"/>
                    <a:pt x="9287" y="2585"/>
                    <a:pt x="9275" y="2835"/>
                  </a:cubicBezTo>
                  <a:cubicBezTo>
                    <a:pt x="9251" y="3085"/>
                    <a:pt x="8978" y="3276"/>
                    <a:pt x="8632" y="3276"/>
                  </a:cubicBezTo>
                  <a:lnTo>
                    <a:pt x="8620" y="3276"/>
                  </a:lnTo>
                  <a:cubicBezTo>
                    <a:pt x="8263" y="3311"/>
                    <a:pt x="7942" y="3478"/>
                    <a:pt x="7787" y="3716"/>
                  </a:cubicBezTo>
                  <a:cubicBezTo>
                    <a:pt x="7659" y="3898"/>
                    <a:pt x="7413" y="4011"/>
                    <a:pt x="7150" y="4011"/>
                  </a:cubicBezTo>
                  <a:cubicBezTo>
                    <a:pt x="7069" y="4011"/>
                    <a:pt x="6987" y="4000"/>
                    <a:pt x="6906" y="3978"/>
                  </a:cubicBezTo>
                  <a:cubicBezTo>
                    <a:pt x="6804" y="3957"/>
                    <a:pt x="6701" y="3946"/>
                    <a:pt x="6599" y="3946"/>
                  </a:cubicBezTo>
                  <a:cubicBezTo>
                    <a:pt x="6358" y="3946"/>
                    <a:pt x="6126" y="4007"/>
                    <a:pt x="5942" y="4133"/>
                  </a:cubicBezTo>
                  <a:cubicBezTo>
                    <a:pt x="5799" y="4216"/>
                    <a:pt x="5620" y="4264"/>
                    <a:pt x="5441" y="4264"/>
                  </a:cubicBezTo>
                  <a:cubicBezTo>
                    <a:pt x="5263" y="4264"/>
                    <a:pt x="5084" y="4216"/>
                    <a:pt x="4953" y="4133"/>
                  </a:cubicBezTo>
                  <a:cubicBezTo>
                    <a:pt x="4770" y="4008"/>
                    <a:pt x="4528" y="3941"/>
                    <a:pt x="4289" y="3941"/>
                  </a:cubicBezTo>
                  <a:cubicBezTo>
                    <a:pt x="4187" y="3941"/>
                    <a:pt x="4085" y="3953"/>
                    <a:pt x="3989" y="3978"/>
                  </a:cubicBezTo>
                  <a:cubicBezTo>
                    <a:pt x="3908" y="4000"/>
                    <a:pt x="3825" y="4011"/>
                    <a:pt x="3744" y="4011"/>
                  </a:cubicBezTo>
                  <a:cubicBezTo>
                    <a:pt x="3477" y="4011"/>
                    <a:pt x="3226" y="3898"/>
                    <a:pt x="3108" y="3716"/>
                  </a:cubicBezTo>
                  <a:cubicBezTo>
                    <a:pt x="2941" y="3454"/>
                    <a:pt x="2632" y="3299"/>
                    <a:pt x="2274" y="3276"/>
                  </a:cubicBezTo>
                  <a:lnTo>
                    <a:pt x="2263" y="3276"/>
                  </a:lnTo>
                  <a:cubicBezTo>
                    <a:pt x="1917" y="3276"/>
                    <a:pt x="1631" y="3085"/>
                    <a:pt x="1620" y="2835"/>
                  </a:cubicBezTo>
                  <a:cubicBezTo>
                    <a:pt x="1608" y="2561"/>
                    <a:pt x="1441" y="2347"/>
                    <a:pt x="1179" y="2192"/>
                  </a:cubicBezTo>
                  <a:cubicBezTo>
                    <a:pt x="881" y="2014"/>
                    <a:pt x="703" y="1775"/>
                    <a:pt x="703" y="1513"/>
                  </a:cubicBezTo>
                  <a:lnTo>
                    <a:pt x="703" y="1466"/>
                  </a:lnTo>
                  <a:cubicBezTo>
                    <a:pt x="703" y="1216"/>
                    <a:pt x="560" y="835"/>
                    <a:pt x="405" y="620"/>
                  </a:cubicBezTo>
                  <a:cubicBezTo>
                    <a:pt x="381" y="585"/>
                    <a:pt x="358" y="561"/>
                    <a:pt x="346" y="525"/>
                  </a:cubicBezTo>
                  <a:lnTo>
                    <a:pt x="893" y="478"/>
                  </a:lnTo>
                  <a:cubicBezTo>
                    <a:pt x="1012" y="1347"/>
                    <a:pt x="1501" y="2144"/>
                    <a:pt x="2310" y="2740"/>
                  </a:cubicBezTo>
                  <a:cubicBezTo>
                    <a:pt x="3155" y="3371"/>
                    <a:pt x="4275" y="3728"/>
                    <a:pt x="5430" y="3728"/>
                  </a:cubicBezTo>
                  <a:cubicBezTo>
                    <a:pt x="6596" y="3728"/>
                    <a:pt x="7704" y="3383"/>
                    <a:pt x="8561" y="2740"/>
                  </a:cubicBezTo>
                  <a:cubicBezTo>
                    <a:pt x="9359" y="2144"/>
                    <a:pt x="9871" y="1347"/>
                    <a:pt x="9966" y="478"/>
                  </a:cubicBezTo>
                  <a:close/>
                  <a:moveTo>
                    <a:pt x="2378" y="0"/>
                  </a:moveTo>
                  <a:cubicBezTo>
                    <a:pt x="2372" y="0"/>
                    <a:pt x="2365" y="0"/>
                    <a:pt x="2358" y="1"/>
                  </a:cubicBezTo>
                  <a:cubicBezTo>
                    <a:pt x="2286" y="1"/>
                    <a:pt x="2215" y="25"/>
                    <a:pt x="2143" y="25"/>
                  </a:cubicBezTo>
                  <a:lnTo>
                    <a:pt x="143" y="216"/>
                  </a:lnTo>
                  <a:cubicBezTo>
                    <a:pt x="60" y="228"/>
                    <a:pt x="0" y="287"/>
                    <a:pt x="0" y="382"/>
                  </a:cubicBezTo>
                  <a:cubicBezTo>
                    <a:pt x="0" y="525"/>
                    <a:pt x="36" y="680"/>
                    <a:pt x="143" y="811"/>
                  </a:cubicBezTo>
                  <a:cubicBezTo>
                    <a:pt x="262" y="978"/>
                    <a:pt x="369" y="1287"/>
                    <a:pt x="369" y="1466"/>
                  </a:cubicBezTo>
                  <a:lnTo>
                    <a:pt x="369" y="1513"/>
                  </a:lnTo>
                  <a:cubicBezTo>
                    <a:pt x="369" y="1894"/>
                    <a:pt x="608" y="2252"/>
                    <a:pt x="1012" y="2478"/>
                  </a:cubicBezTo>
                  <a:cubicBezTo>
                    <a:pt x="1167" y="2561"/>
                    <a:pt x="1274" y="2716"/>
                    <a:pt x="1286" y="2859"/>
                  </a:cubicBezTo>
                  <a:cubicBezTo>
                    <a:pt x="1322" y="3276"/>
                    <a:pt x="1739" y="3621"/>
                    <a:pt x="2263" y="3621"/>
                  </a:cubicBezTo>
                  <a:cubicBezTo>
                    <a:pt x="2513" y="3633"/>
                    <a:pt x="2739" y="3752"/>
                    <a:pt x="2834" y="3918"/>
                  </a:cubicBezTo>
                  <a:cubicBezTo>
                    <a:pt x="3021" y="4198"/>
                    <a:pt x="3383" y="4361"/>
                    <a:pt x="3760" y="4361"/>
                  </a:cubicBezTo>
                  <a:cubicBezTo>
                    <a:pt x="3864" y="4361"/>
                    <a:pt x="3969" y="4349"/>
                    <a:pt x="4072" y="4323"/>
                  </a:cubicBezTo>
                  <a:cubicBezTo>
                    <a:pt x="4145" y="4306"/>
                    <a:pt x="4220" y="4298"/>
                    <a:pt x="4295" y="4298"/>
                  </a:cubicBezTo>
                  <a:cubicBezTo>
                    <a:pt x="4475" y="4298"/>
                    <a:pt x="4652" y="4346"/>
                    <a:pt x="4787" y="4430"/>
                  </a:cubicBezTo>
                  <a:cubicBezTo>
                    <a:pt x="4977" y="4550"/>
                    <a:pt x="5203" y="4621"/>
                    <a:pt x="5441" y="4621"/>
                  </a:cubicBezTo>
                  <a:cubicBezTo>
                    <a:pt x="5680" y="4621"/>
                    <a:pt x="5918" y="4561"/>
                    <a:pt x="6096" y="4430"/>
                  </a:cubicBezTo>
                  <a:cubicBezTo>
                    <a:pt x="6231" y="4346"/>
                    <a:pt x="6408" y="4298"/>
                    <a:pt x="6588" y="4298"/>
                  </a:cubicBezTo>
                  <a:cubicBezTo>
                    <a:pt x="6663" y="4298"/>
                    <a:pt x="6738" y="4306"/>
                    <a:pt x="6811" y="4323"/>
                  </a:cubicBezTo>
                  <a:cubicBezTo>
                    <a:pt x="6911" y="4348"/>
                    <a:pt x="7013" y="4360"/>
                    <a:pt x="7113" y="4360"/>
                  </a:cubicBezTo>
                  <a:cubicBezTo>
                    <a:pt x="7494" y="4360"/>
                    <a:pt x="7861" y="4191"/>
                    <a:pt x="8049" y="3918"/>
                  </a:cubicBezTo>
                  <a:cubicBezTo>
                    <a:pt x="8156" y="3752"/>
                    <a:pt x="8370" y="3633"/>
                    <a:pt x="8632" y="3621"/>
                  </a:cubicBezTo>
                  <a:cubicBezTo>
                    <a:pt x="9132" y="3621"/>
                    <a:pt x="9561" y="3299"/>
                    <a:pt x="9597" y="2859"/>
                  </a:cubicBezTo>
                  <a:cubicBezTo>
                    <a:pt x="9609" y="2716"/>
                    <a:pt x="9704" y="2585"/>
                    <a:pt x="9883" y="2478"/>
                  </a:cubicBezTo>
                  <a:cubicBezTo>
                    <a:pt x="10287" y="2252"/>
                    <a:pt x="10525" y="1883"/>
                    <a:pt x="10525" y="1513"/>
                  </a:cubicBezTo>
                  <a:lnTo>
                    <a:pt x="10525" y="1466"/>
                  </a:lnTo>
                  <a:cubicBezTo>
                    <a:pt x="10525" y="1287"/>
                    <a:pt x="10621" y="966"/>
                    <a:pt x="10740" y="811"/>
                  </a:cubicBezTo>
                  <a:cubicBezTo>
                    <a:pt x="10835" y="680"/>
                    <a:pt x="10895" y="525"/>
                    <a:pt x="10895" y="382"/>
                  </a:cubicBezTo>
                  <a:cubicBezTo>
                    <a:pt x="10895" y="287"/>
                    <a:pt x="10835" y="216"/>
                    <a:pt x="10740" y="216"/>
                  </a:cubicBezTo>
                  <a:lnTo>
                    <a:pt x="8751" y="25"/>
                  </a:lnTo>
                  <a:cubicBezTo>
                    <a:pt x="8668" y="25"/>
                    <a:pt x="8585" y="1"/>
                    <a:pt x="8513" y="1"/>
                  </a:cubicBezTo>
                  <a:cubicBezTo>
                    <a:pt x="8506" y="0"/>
                    <a:pt x="8499" y="0"/>
                    <a:pt x="8493" y="0"/>
                  </a:cubicBezTo>
                  <a:cubicBezTo>
                    <a:pt x="8408" y="0"/>
                    <a:pt x="8346" y="68"/>
                    <a:pt x="8335" y="156"/>
                  </a:cubicBezTo>
                  <a:cubicBezTo>
                    <a:pt x="8323" y="239"/>
                    <a:pt x="8394" y="323"/>
                    <a:pt x="8478" y="335"/>
                  </a:cubicBezTo>
                  <a:cubicBezTo>
                    <a:pt x="8561" y="335"/>
                    <a:pt x="8644" y="347"/>
                    <a:pt x="8716" y="347"/>
                  </a:cubicBezTo>
                  <a:lnTo>
                    <a:pt x="9656" y="442"/>
                  </a:lnTo>
                  <a:cubicBezTo>
                    <a:pt x="9418" y="2109"/>
                    <a:pt x="7620" y="3383"/>
                    <a:pt x="5441" y="3383"/>
                  </a:cubicBezTo>
                  <a:cubicBezTo>
                    <a:pt x="3275" y="3383"/>
                    <a:pt x="1453" y="2109"/>
                    <a:pt x="1227" y="442"/>
                  </a:cubicBezTo>
                  <a:lnTo>
                    <a:pt x="2167" y="347"/>
                  </a:lnTo>
                  <a:cubicBezTo>
                    <a:pt x="2239" y="347"/>
                    <a:pt x="2322" y="335"/>
                    <a:pt x="2393" y="335"/>
                  </a:cubicBezTo>
                  <a:cubicBezTo>
                    <a:pt x="2477" y="311"/>
                    <a:pt x="2560" y="239"/>
                    <a:pt x="2536" y="156"/>
                  </a:cubicBezTo>
                  <a:cubicBezTo>
                    <a:pt x="2525" y="68"/>
                    <a:pt x="2463" y="0"/>
                    <a:pt x="23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30" name="Google Shape;14730;p90"/>
          <p:cNvGrpSpPr/>
          <p:nvPr/>
        </p:nvGrpSpPr>
        <p:grpSpPr>
          <a:xfrm>
            <a:off x="7105923" y="1803095"/>
            <a:ext cx="333285" cy="350682"/>
            <a:chOff x="7105923" y="1978545"/>
            <a:chExt cx="333285" cy="350682"/>
          </a:xfrm>
        </p:grpSpPr>
        <p:sp>
          <p:nvSpPr>
            <p:cNvPr id="14731" name="Google Shape;14731;p90"/>
            <p:cNvSpPr/>
            <p:nvPr/>
          </p:nvSpPr>
          <p:spPr>
            <a:xfrm>
              <a:off x="7128632" y="2237978"/>
              <a:ext cx="220059" cy="91249"/>
            </a:xfrm>
            <a:custGeom>
              <a:avLst/>
              <a:gdLst/>
              <a:ahLst/>
              <a:cxnLst/>
              <a:rect l="l" t="t" r="r" b="b"/>
              <a:pathLst>
                <a:path w="6919" h="2869" extrusionOk="0">
                  <a:moveTo>
                    <a:pt x="6271" y="1"/>
                  </a:moveTo>
                  <a:cubicBezTo>
                    <a:pt x="6254" y="1"/>
                    <a:pt x="6235" y="4"/>
                    <a:pt x="6216" y="11"/>
                  </a:cubicBezTo>
                  <a:cubicBezTo>
                    <a:pt x="6133" y="23"/>
                    <a:pt x="6073" y="107"/>
                    <a:pt x="6097" y="202"/>
                  </a:cubicBezTo>
                  <a:cubicBezTo>
                    <a:pt x="6323" y="1214"/>
                    <a:pt x="6549" y="1893"/>
                    <a:pt x="6597" y="2059"/>
                  </a:cubicBezTo>
                  <a:lnTo>
                    <a:pt x="6597" y="2083"/>
                  </a:lnTo>
                  <a:cubicBezTo>
                    <a:pt x="6549" y="2143"/>
                    <a:pt x="6335" y="2274"/>
                    <a:pt x="5668" y="2393"/>
                  </a:cubicBezTo>
                  <a:cubicBezTo>
                    <a:pt x="5073" y="2500"/>
                    <a:pt x="4287" y="2559"/>
                    <a:pt x="3466" y="2559"/>
                  </a:cubicBezTo>
                  <a:cubicBezTo>
                    <a:pt x="2644" y="2559"/>
                    <a:pt x="1870" y="2500"/>
                    <a:pt x="1263" y="2393"/>
                  </a:cubicBezTo>
                  <a:cubicBezTo>
                    <a:pt x="596" y="2274"/>
                    <a:pt x="370" y="2143"/>
                    <a:pt x="346" y="2083"/>
                  </a:cubicBezTo>
                  <a:lnTo>
                    <a:pt x="346" y="2059"/>
                  </a:lnTo>
                  <a:cubicBezTo>
                    <a:pt x="406" y="1893"/>
                    <a:pt x="620" y="1214"/>
                    <a:pt x="834" y="202"/>
                  </a:cubicBezTo>
                  <a:cubicBezTo>
                    <a:pt x="846" y="107"/>
                    <a:pt x="799" y="23"/>
                    <a:pt x="715" y="11"/>
                  </a:cubicBezTo>
                  <a:cubicBezTo>
                    <a:pt x="699" y="7"/>
                    <a:pt x="683" y="5"/>
                    <a:pt x="668" y="5"/>
                  </a:cubicBezTo>
                  <a:cubicBezTo>
                    <a:pt x="594" y="5"/>
                    <a:pt x="535" y="52"/>
                    <a:pt x="525" y="131"/>
                  </a:cubicBezTo>
                  <a:cubicBezTo>
                    <a:pt x="263" y="1250"/>
                    <a:pt x="25" y="1988"/>
                    <a:pt x="13" y="2000"/>
                  </a:cubicBezTo>
                  <a:cubicBezTo>
                    <a:pt x="1" y="2024"/>
                    <a:pt x="1" y="2047"/>
                    <a:pt x="1" y="2059"/>
                  </a:cubicBezTo>
                  <a:lnTo>
                    <a:pt x="1" y="2083"/>
                  </a:lnTo>
                  <a:cubicBezTo>
                    <a:pt x="1" y="2345"/>
                    <a:pt x="346" y="2536"/>
                    <a:pt x="1096" y="2678"/>
                  </a:cubicBezTo>
                  <a:cubicBezTo>
                    <a:pt x="1727" y="2798"/>
                    <a:pt x="2573" y="2869"/>
                    <a:pt x="3454" y="2869"/>
                  </a:cubicBezTo>
                  <a:cubicBezTo>
                    <a:pt x="4347" y="2869"/>
                    <a:pt x="5180" y="2809"/>
                    <a:pt x="5799" y="2678"/>
                  </a:cubicBezTo>
                  <a:cubicBezTo>
                    <a:pt x="6549" y="2524"/>
                    <a:pt x="6907" y="2345"/>
                    <a:pt x="6907" y="2083"/>
                  </a:cubicBezTo>
                  <a:lnTo>
                    <a:pt x="6907" y="2059"/>
                  </a:lnTo>
                  <a:cubicBezTo>
                    <a:pt x="6918" y="2036"/>
                    <a:pt x="6918" y="2000"/>
                    <a:pt x="6918" y="1988"/>
                  </a:cubicBezTo>
                  <a:cubicBezTo>
                    <a:pt x="6918" y="1988"/>
                    <a:pt x="6668" y="1250"/>
                    <a:pt x="6406" y="131"/>
                  </a:cubicBezTo>
                  <a:cubicBezTo>
                    <a:pt x="6397" y="54"/>
                    <a:pt x="6342" y="1"/>
                    <a:pt x="62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2" name="Google Shape;14732;p90"/>
            <p:cNvSpPr/>
            <p:nvPr/>
          </p:nvSpPr>
          <p:spPr>
            <a:xfrm>
              <a:off x="7105923" y="2079271"/>
              <a:ext cx="266621" cy="145063"/>
            </a:xfrm>
            <a:custGeom>
              <a:avLst/>
              <a:gdLst/>
              <a:ahLst/>
              <a:cxnLst/>
              <a:rect l="l" t="t" r="r" b="b"/>
              <a:pathLst>
                <a:path w="8383" h="4561" extrusionOk="0">
                  <a:moveTo>
                    <a:pt x="4227" y="310"/>
                  </a:moveTo>
                  <a:cubicBezTo>
                    <a:pt x="5287" y="310"/>
                    <a:pt x="6275" y="418"/>
                    <a:pt x="7037" y="596"/>
                  </a:cubicBezTo>
                  <a:cubicBezTo>
                    <a:pt x="7763" y="775"/>
                    <a:pt x="8097" y="989"/>
                    <a:pt x="8097" y="1132"/>
                  </a:cubicBezTo>
                  <a:cubicBezTo>
                    <a:pt x="8049" y="1191"/>
                    <a:pt x="7966" y="1275"/>
                    <a:pt x="7811" y="1370"/>
                  </a:cubicBezTo>
                  <a:cubicBezTo>
                    <a:pt x="7621" y="1477"/>
                    <a:pt x="7335" y="1572"/>
                    <a:pt x="6990" y="1668"/>
                  </a:cubicBezTo>
                  <a:cubicBezTo>
                    <a:pt x="6835" y="1715"/>
                    <a:pt x="6668" y="1739"/>
                    <a:pt x="6489" y="1775"/>
                  </a:cubicBezTo>
                  <a:cubicBezTo>
                    <a:pt x="6454" y="1775"/>
                    <a:pt x="6418" y="1787"/>
                    <a:pt x="6382" y="1787"/>
                  </a:cubicBezTo>
                  <a:lnTo>
                    <a:pt x="6347" y="1787"/>
                  </a:lnTo>
                  <a:cubicBezTo>
                    <a:pt x="6323" y="1787"/>
                    <a:pt x="6287" y="1799"/>
                    <a:pt x="6263" y="1799"/>
                  </a:cubicBezTo>
                  <a:lnTo>
                    <a:pt x="6228" y="1799"/>
                  </a:lnTo>
                  <a:cubicBezTo>
                    <a:pt x="6192" y="1799"/>
                    <a:pt x="6156" y="1811"/>
                    <a:pt x="6120" y="1811"/>
                  </a:cubicBezTo>
                  <a:lnTo>
                    <a:pt x="6097" y="1811"/>
                  </a:lnTo>
                  <a:cubicBezTo>
                    <a:pt x="6061" y="1811"/>
                    <a:pt x="6025" y="1834"/>
                    <a:pt x="5977" y="1834"/>
                  </a:cubicBezTo>
                  <a:lnTo>
                    <a:pt x="5942" y="1834"/>
                  </a:lnTo>
                  <a:cubicBezTo>
                    <a:pt x="5906" y="1834"/>
                    <a:pt x="5882" y="1834"/>
                    <a:pt x="5847" y="1846"/>
                  </a:cubicBezTo>
                  <a:lnTo>
                    <a:pt x="5799" y="1846"/>
                  </a:lnTo>
                  <a:cubicBezTo>
                    <a:pt x="5763" y="1846"/>
                    <a:pt x="5716" y="1858"/>
                    <a:pt x="5680" y="1858"/>
                  </a:cubicBezTo>
                  <a:lnTo>
                    <a:pt x="5668" y="1858"/>
                  </a:lnTo>
                  <a:cubicBezTo>
                    <a:pt x="5644" y="1858"/>
                    <a:pt x="5596" y="1858"/>
                    <a:pt x="5561" y="1870"/>
                  </a:cubicBezTo>
                  <a:lnTo>
                    <a:pt x="5382" y="1870"/>
                  </a:lnTo>
                  <a:cubicBezTo>
                    <a:pt x="5346" y="1870"/>
                    <a:pt x="5299" y="1870"/>
                    <a:pt x="5263" y="1894"/>
                  </a:cubicBezTo>
                  <a:lnTo>
                    <a:pt x="3156" y="1894"/>
                  </a:lnTo>
                  <a:cubicBezTo>
                    <a:pt x="3108" y="1894"/>
                    <a:pt x="3060" y="1894"/>
                    <a:pt x="3037" y="1870"/>
                  </a:cubicBezTo>
                  <a:lnTo>
                    <a:pt x="2858" y="1870"/>
                  </a:lnTo>
                  <a:cubicBezTo>
                    <a:pt x="2810" y="1870"/>
                    <a:pt x="2787" y="1870"/>
                    <a:pt x="2751" y="1858"/>
                  </a:cubicBezTo>
                  <a:lnTo>
                    <a:pt x="2739" y="1858"/>
                  </a:lnTo>
                  <a:cubicBezTo>
                    <a:pt x="2691" y="1858"/>
                    <a:pt x="2644" y="1846"/>
                    <a:pt x="2620" y="1846"/>
                  </a:cubicBezTo>
                  <a:lnTo>
                    <a:pt x="2572" y="1846"/>
                  </a:lnTo>
                  <a:cubicBezTo>
                    <a:pt x="2548" y="1846"/>
                    <a:pt x="2513" y="1846"/>
                    <a:pt x="2489" y="1834"/>
                  </a:cubicBezTo>
                  <a:lnTo>
                    <a:pt x="2441" y="1834"/>
                  </a:lnTo>
                  <a:cubicBezTo>
                    <a:pt x="2394" y="1834"/>
                    <a:pt x="2370" y="1811"/>
                    <a:pt x="2322" y="1811"/>
                  </a:cubicBezTo>
                  <a:lnTo>
                    <a:pt x="2310" y="1811"/>
                  </a:lnTo>
                  <a:cubicBezTo>
                    <a:pt x="2263" y="1811"/>
                    <a:pt x="2227" y="1799"/>
                    <a:pt x="2191" y="1799"/>
                  </a:cubicBezTo>
                  <a:lnTo>
                    <a:pt x="2156" y="1799"/>
                  </a:lnTo>
                  <a:cubicBezTo>
                    <a:pt x="2132" y="1799"/>
                    <a:pt x="2096" y="1787"/>
                    <a:pt x="2072" y="1787"/>
                  </a:cubicBezTo>
                  <a:lnTo>
                    <a:pt x="2037" y="1787"/>
                  </a:lnTo>
                  <a:cubicBezTo>
                    <a:pt x="1989" y="1787"/>
                    <a:pt x="1965" y="1775"/>
                    <a:pt x="1917" y="1775"/>
                  </a:cubicBezTo>
                  <a:cubicBezTo>
                    <a:pt x="1739" y="1739"/>
                    <a:pt x="1572" y="1715"/>
                    <a:pt x="1417" y="1668"/>
                  </a:cubicBezTo>
                  <a:cubicBezTo>
                    <a:pt x="679" y="1489"/>
                    <a:pt x="358" y="1263"/>
                    <a:pt x="358" y="1132"/>
                  </a:cubicBezTo>
                  <a:cubicBezTo>
                    <a:pt x="358" y="1072"/>
                    <a:pt x="441" y="977"/>
                    <a:pt x="596" y="894"/>
                  </a:cubicBezTo>
                  <a:cubicBezTo>
                    <a:pt x="786" y="787"/>
                    <a:pt x="1072" y="680"/>
                    <a:pt x="1417" y="596"/>
                  </a:cubicBezTo>
                  <a:cubicBezTo>
                    <a:pt x="2156" y="418"/>
                    <a:pt x="3156" y="310"/>
                    <a:pt x="4227" y="310"/>
                  </a:cubicBezTo>
                  <a:close/>
                  <a:moveTo>
                    <a:pt x="6347" y="2108"/>
                  </a:moveTo>
                  <a:lnTo>
                    <a:pt x="6347" y="2180"/>
                  </a:lnTo>
                  <a:cubicBezTo>
                    <a:pt x="6347" y="2239"/>
                    <a:pt x="6370" y="2287"/>
                    <a:pt x="6370" y="2346"/>
                  </a:cubicBezTo>
                  <a:lnTo>
                    <a:pt x="6370" y="2442"/>
                  </a:lnTo>
                  <a:cubicBezTo>
                    <a:pt x="6370" y="2513"/>
                    <a:pt x="6382" y="2608"/>
                    <a:pt x="6382" y="2680"/>
                  </a:cubicBezTo>
                  <a:lnTo>
                    <a:pt x="6382" y="2692"/>
                  </a:lnTo>
                  <a:cubicBezTo>
                    <a:pt x="6382" y="2739"/>
                    <a:pt x="6394" y="2799"/>
                    <a:pt x="6394" y="2846"/>
                  </a:cubicBezTo>
                  <a:cubicBezTo>
                    <a:pt x="5739" y="2930"/>
                    <a:pt x="4965" y="2977"/>
                    <a:pt x="4180" y="2977"/>
                  </a:cubicBezTo>
                  <a:cubicBezTo>
                    <a:pt x="3394" y="2977"/>
                    <a:pt x="2620" y="2930"/>
                    <a:pt x="1929" y="2823"/>
                  </a:cubicBezTo>
                  <a:cubicBezTo>
                    <a:pt x="1929" y="2787"/>
                    <a:pt x="1953" y="2727"/>
                    <a:pt x="1953" y="2680"/>
                  </a:cubicBezTo>
                  <a:lnTo>
                    <a:pt x="1953" y="2668"/>
                  </a:lnTo>
                  <a:cubicBezTo>
                    <a:pt x="1965" y="2585"/>
                    <a:pt x="1965" y="2501"/>
                    <a:pt x="1965" y="2418"/>
                  </a:cubicBezTo>
                  <a:cubicBezTo>
                    <a:pt x="1965" y="2394"/>
                    <a:pt x="1965" y="2370"/>
                    <a:pt x="1977" y="2334"/>
                  </a:cubicBezTo>
                  <a:cubicBezTo>
                    <a:pt x="1977" y="2287"/>
                    <a:pt x="1989" y="2227"/>
                    <a:pt x="1989" y="2180"/>
                  </a:cubicBezTo>
                  <a:lnTo>
                    <a:pt x="1989" y="2108"/>
                  </a:lnTo>
                  <a:cubicBezTo>
                    <a:pt x="2322" y="2156"/>
                    <a:pt x="2656" y="2204"/>
                    <a:pt x="3037" y="2227"/>
                  </a:cubicBezTo>
                  <a:lnTo>
                    <a:pt x="3120" y="2227"/>
                  </a:lnTo>
                  <a:cubicBezTo>
                    <a:pt x="3180" y="2227"/>
                    <a:pt x="3239" y="2227"/>
                    <a:pt x="3299" y="2251"/>
                  </a:cubicBezTo>
                  <a:lnTo>
                    <a:pt x="5037" y="2251"/>
                  </a:lnTo>
                  <a:cubicBezTo>
                    <a:pt x="5096" y="2251"/>
                    <a:pt x="5156" y="2251"/>
                    <a:pt x="5239" y="2227"/>
                  </a:cubicBezTo>
                  <a:lnTo>
                    <a:pt x="5311" y="2227"/>
                  </a:lnTo>
                  <a:cubicBezTo>
                    <a:pt x="5680" y="2204"/>
                    <a:pt x="6025" y="2168"/>
                    <a:pt x="6347" y="2108"/>
                  </a:cubicBezTo>
                  <a:close/>
                  <a:moveTo>
                    <a:pt x="4180" y="1"/>
                  </a:moveTo>
                  <a:cubicBezTo>
                    <a:pt x="3096" y="1"/>
                    <a:pt x="2060" y="108"/>
                    <a:pt x="1286" y="287"/>
                  </a:cubicBezTo>
                  <a:cubicBezTo>
                    <a:pt x="429" y="489"/>
                    <a:pt x="1" y="775"/>
                    <a:pt x="1" y="1132"/>
                  </a:cubicBezTo>
                  <a:cubicBezTo>
                    <a:pt x="1" y="1489"/>
                    <a:pt x="429" y="1775"/>
                    <a:pt x="1286" y="1977"/>
                  </a:cubicBezTo>
                  <a:cubicBezTo>
                    <a:pt x="1405" y="2001"/>
                    <a:pt x="1548" y="2037"/>
                    <a:pt x="1679" y="2073"/>
                  </a:cubicBezTo>
                  <a:cubicBezTo>
                    <a:pt x="1667" y="2287"/>
                    <a:pt x="1644" y="2501"/>
                    <a:pt x="1620" y="2715"/>
                  </a:cubicBezTo>
                  <a:lnTo>
                    <a:pt x="1620" y="2763"/>
                  </a:lnTo>
                  <a:cubicBezTo>
                    <a:pt x="1620" y="2811"/>
                    <a:pt x="1608" y="2858"/>
                    <a:pt x="1608" y="2894"/>
                  </a:cubicBezTo>
                  <a:cubicBezTo>
                    <a:pt x="1548" y="3370"/>
                    <a:pt x="1465" y="3870"/>
                    <a:pt x="1382" y="4370"/>
                  </a:cubicBezTo>
                  <a:cubicBezTo>
                    <a:pt x="1370" y="4466"/>
                    <a:pt x="1429" y="4549"/>
                    <a:pt x="1513" y="4561"/>
                  </a:cubicBezTo>
                  <a:lnTo>
                    <a:pt x="1548" y="4561"/>
                  </a:lnTo>
                  <a:cubicBezTo>
                    <a:pt x="1620" y="4561"/>
                    <a:pt x="1691" y="4501"/>
                    <a:pt x="1703" y="4430"/>
                  </a:cubicBezTo>
                  <a:cubicBezTo>
                    <a:pt x="1786" y="4001"/>
                    <a:pt x="1858" y="3585"/>
                    <a:pt x="1906" y="3156"/>
                  </a:cubicBezTo>
                  <a:cubicBezTo>
                    <a:pt x="2596" y="3239"/>
                    <a:pt x="3370" y="3299"/>
                    <a:pt x="4180" y="3299"/>
                  </a:cubicBezTo>
                  <a:cubicBezTo>
                    <a:pt x="4977" y="3299"/>
                    <a:pt x="5775" y="3251"/>
                    <a:pt x="6454" y="3156"/>
                  </a:cubicBezTo>
                  <a:cubicBezTo>
                    <a:pt x="6501" y="3573"/>
                    <a:pt x="6573" y="4001"/>
                    <a:pt x="6644" y="4418"/>
                  </a:cubicBezTo>
                  <a:cubicBezTo>
                    <a:pt x="6666" y="4494"/>
                    <a:pt x="6738" y="4551"/>
                    <a:pt x="6822" y="4551"/>
                  </a:cubicBezTo>
                  <a:cubicBezTo>
                    <a:pt x="6830" y="4551"/>
                    <a:pt x="6838" y="4550"/>
                    <a:pt x="6847" y="4549"/>
                  </a:cubicBezTo>
                  <a:cubicBezTo>
                    <a:pt x="6930" y="4537"/>
                    <a:pt x="6990" y="4442"/>
                    <a:pt x="6978" y="4359"/>
                  </a:cubicBezTo>
                  <a:cubicBezTo>
                    <a:pt x="6882" y="3870"/>
                    <a:pt x="6811" y="3370"/>
                    <a:pt x="6751" y="2882"/>
                  </a:cubicBezTo>
                  <a:cubicBezTo>
                    <a:pt x="6751" y="2835"/>
                    <a:pt x="6739" y="2799"/>
                    <a:pt x="6739" y="2751"/>
                  </a:cubicBezTo>
                  <a:lnTo>
                    <a:pt x="6739" y="2704"/>
                  </a:lnTo>
                  <a:cubicBezTo>
                    <a:pt x="6728" y="2477"/>
                    <a:pt x="6692" y="2275"/>
                    <a:pt x="6680" y="2049"/>
                  </a:cubicBezTo>
                  <a:cubicBezTo>
                    <a:pt x="6811" y="2025"/>
                    <a:pt x="6942" y="1989"/>
                    <a:pt x="7061" y="1965"/>
                  </a:cubicBezTo>
                  <a:cubicBezTo>
                    <a:pt x="7930" y="1751"/>
                    <a:pt x="8359" y="1465"/>
                    <a:pt x="8359" y="1108"/>
                  </a:cubicBezTo>
                  <a:cubicBezTo>
                    <a:pt x="8383" y="775"/>
                    <a:pt x="7930" y="489"/>
                    <a:pt x="7073" y="287"/>
                  </a:cubicBezTo>
                  <a:cubicBezTo>
                    <a:pt x="6299" y="84"/>
                    <a:pt x="5263" y="1"/>
                    <a:pt x="4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3" name="Google Shape;14733;p90"/>
            <p:cNvSpPr/>
            <p:nvPr/>
          </p:nvSpPr>
          <p:spPr>
            <a:xfrm>
              <a:off x="7144184" y="2098609"/>
              <a:ext cx="190480" cy="33332"/>
            </a:xfrm>
            <a:custGeom>
              <a:avLst/>
              <a:gdLst/>
              <a:ahLst/>
              <a:cxnLst/>
              <a:rect l="l" t="t" r="r" b="b"/>
              <a:pathLst>
                <a:path w="5989" h="1048" extrusionOk="0">
                  <a:moveTo>
                    <a:pt x="2977" y="322"/>
                  </a:moveTo>
                  <a:cubicBezTo>
                    <a:pt x="3822" y="322"/>
                    <a:pt x="4655" y="405"/>
                    <a:pt x="5310" y="524"/>
                  </a:cubicBezTo>
                  <a:cubicBezTo>
                    <a:pt x="4655" y="643"/>
                    <a:pt x="3846" y="714"/>
                    <a:pt x="2977" y="714"/>
                  </a:cubicBezTo>
                  <a:cubicBezTo>
                    <a:pt x="2131" y="714"/>
                    <a:pt x="1298" y="643"/>
                    <a:pt x="643" y="524"/>
                  </a:cubicBezTo>
                  <a:cubicBezTo>
                    <a:pt x="1298" y="405"/>
                    <a:pt x="2131" y="322"/>
                    <a:pt x="2977" y="322"/>
                  </a:cubicBezTo>
                  <a:close/>
                  <a:moveTo>
                    <a:pt x="2989" y="0"/>
                  </a:moveTo>
                  <a:cubicBezTo>
                    <a:pt x="2119" y="0"/>
                    <a:pt x="1250" y="72"/>
                    <a:pt x="583" y="214"/>
                  </a:cubicBezTo>
                  <a:cubicBezTo>
                    <a:pt x="429" y="238"/>
                    <a:pt x="298" y="274"/>
                    <a:pt x="179" y="298"/>
                  </a:cubicBezTo>
                  <a:cubicBezTo>
                    <a:pt x="72" y="333"/>
                    <a:pt x="0" y="417"/>
                    <a:pt x="0" y="524"/>
                  </a:cubicBezTo>
                  <a:cubicBezTo>
                    <a:pt x="0" y="631"/>
                    <a:pt x="72" y="714"/>
                    <a:pt x="179" y="750"/>
                  </a:cubicBezTo>
                  <a:cubicBezTo>
                    <a:pt x="298" y="774"/>
                    <a:pt x="453" y="810"/>
                    <a:pt x="583" y="834"/>
                  </a:cubicBezTo>
                  <a:cubicBezTo>
                    <a:pt x="1262" y="964"/>
                    <a:pt x="2119" y="1048"/>
                    <a:pt x="2989" y="1048"/>
                  </a:cubicBezTo>
                  <a:cubicBezTo>
                    <a:pt x="3870" y="1048"/>
                    <a:pt x="4739" y="964"/>
                    <a:pt x="5406" y="834"/>
                  </a:cubicBezTo>
                  <a:cubicBezTo>
                    <a:pt x="5548" y="810"/>
                    <a:pt x="5691" y="774"/>
                    <a:pt x="5810" y="750"/>
                  </a:cubicBezTo>
                  <a:cubicBezTo>
                    <a:pt x="5906" y="714"/>
                    <a:pt x="5989" y="631"/>
                    <a:pt x="5989" y="524"/>
                  </a:cubicBezTo>
                  <a:cubicBezTo>
                    <a:pt x="5989" y="417"/>
                    <a:pt x="5906" y="333"/>
                    <a:pt x="5810" y="298"/>
                  </a:cubicBezTo>
                  <a:cubicBezTo>
                    <a:pt x="5691" y="274"/>
                    <a:pt x="5536" y="238"/>
                    <a:pt x="5406" y="214"/>
                  </a:cubicBezTo>
                  <a:cubicBezTo>
                    <a:pt x="4715" y="72"/>
                    <a:pt x="3870" y="0"/>
                    <a:pt x="2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4" name="Google Shape;14734;p90"/>
            <p:cNvSpPr/>
            <p:nvPr/>
          </p:nvSpPr>
          <p:spPr>
            <a:xfrm>
              <a:off x="7196440" y="1978927"/>
              <a:ext cx="242768" cy="96210"/>
            </a:xfrm>
            <a:custGeom>
              <a:avLst/>
              <a:gdLst/>
              <a:ahLst/>
              <a:cxnLst/>
              <a:rect l="l" t="t" r="r" b="b"/>
              <a:pathLst>
                <a:path w="7633" h="3025" extrusionOk="0">
                  <a:moveTo>
                    <a:pt x="7144" y="346"/>
                  </a:moveTo>
                  <a:cubicBezTo>
                    <a:pt x="7156" y="358"/>
                    <a:pt x="7168" y="370"/>
                    <a:pt x="7180" y="394"/>
                  </a:cubicBezTo>
                  <a:lnTo>
                    <a:pt x="7287" y="775"/>
                  </a:lnTo>
                  <a:cubicBezTo>
                    <a:pt x="7299" y="798"/>
                    <a:pt x="7299" y="834"/>
                    <a:pt x="7287" y="846"/>
                  </a:cubicBezTo>
                  <a:lnTo>
                    <a:pt x="1822" y="2322"/>
                  </a:lnTo>
                  <a:lnTo>
                    <a:pt x="1750" y="2084"/>
                  </a:lnTo>
                  <a:lnTo>
                    <a:pt x="7120" y="346"/>
                  </a:lnTo>
                  <a:close/>
                  <a:moveTo>
                    <a:pt x="1441" y="2168"/>
                  </a:moveTo>
                  <a:lnTo>
                    <a:pt x="1512" y="2394"/>
                  </a:lnTo>
                  <a:lnTo>
                    <a:pt x="429" y="2692"/>
                  </a:lnTo>
                  <a:cubicBezTo>
                    <a:pt x="417" y="2692"/>
                    <a:pt x="381" y="2680"/>
                    <a:pt x="369" y="2620"/>
                  </a:cubicBezTo>
                  <a:lnTo>
                    <a:pt x="369" y="2596"/>
                  </a:lnTo>
                  <a:cubicBezTo>
                    <a:pt x="357" y="2561"/>
                    <a:pt x="369" y="2513"/>
                    <a:pt x="381" y="2513"/>
                  </a:cubicBezTo>
                  <a:lnTo>
                    <a:pt x="1441" y="2168"/>
                  </a:lnTo>
                  <a:close/>
                  <a:moveTo>
                    <a:pt x="7111" y="1"/>
                  </a:moveTo>
                  <a:cubicBezTo>
                    <a:pt x="7082" y="1"/>
                    <a:pt x="7053" y="5"/>
                    <a:pt x="7025" y="13"/>
                  </a:cubicBezTo>
                  <a:lnTo>
                    <a:pt x="1500" y="1810"/>
                  </a:lnTo>
                  <a:lnTo>
                    <a:pt x="274" y="2215"/>
                  </a:lnTo>
                  <a:cubicBezTo>
                    <a:pt x="83" y="2275"/>
                    <a:pt x="0" y="2489"/>
                    <a:pt x="60" y="2703"/>
                  </a:cubicBezTo>
                  <a:lnTo>
                    <a:pt x="60" y="2727"/>
                  </a:lnTo>
                  <a:cubicBezTo>
                    <a:pt x="119" y="2906"/>
                    <a:pt x="262" y="3025"/>
                    <a:pt x="429" y="3025"/>
                  </a:cubicBezTo>
                  <a:cubicBezTo>
                    <a:pt x="453" y="3025"/>
                    <a:pt x="488" y="3025"/>
                    <a:pt x="512" y="3001"/>
                  </a:cubicBezTo>
                  <a:lnTo>
                    <a:pt x="7358" y="1156"/>
                  </a:lnTo>
                  <a:cubicBezTo>
                    <a:pt x="7453" y="1132"/>
                    <a:pt x="7525" y="1072"/>
                    <a:pt x="7573" y="1001"/>
                  </a:cubicBezTo>
                  <a:cubicBezTo>
                    <a:pt x="7620" y="906"/>
                    <a:pt x="7632" y="787"/>
                    <a:pt x="7596" y="667"/>
                  </a:cubicBezTo>
                  <a:lnTo>
                    <a:pt x="7501" y="298"/>
                  </a:lnTo>
                  <a:cubicBezTo>
                    <a:pt x="7465" y="179"/>
                    <a:pt x="7394" y="84"/>
                    <a:pt x="7287" y="48"/>
                  </a:cubicBezTo>
                  <a:cubicBezTo>
                    <a:pt x="7231" y="17"/>
                    <a:pt x="7170" y="1"/>
                    <a:pt x="71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5" name="Google Shape;14735;p90"/>
            <p:cNvSpPr/>
            <p:nvPr/>
          </p:nvSpPr>
          <p:spPr>
            <a:xfrm>
              <a:off x="7145297" y="2025139"/>
              <a:ext cx="32982" cy="33363"/>
            </a:xfrm>
            <a:custGeom>
              <a:avLst/>
              <a:gdLst/>
              <a:ahLst/>
              <a:cxnLst/>
              <a:rect l="l" t="t" r="r" b="b"/>
              <a:pathLst>
                <a:path w="1037" h="1049" extrusionOk="0">
                  <a:moveTo>
                    <a:pt x="513" y="0"/>
                  </a:moveTo>
                  <a:cubicBezTo>
                    <a:pt x="429" y="0"/>
                    <a:pt x="358" y="84"/>
                    <a:pt x="358" y="167"/>
                  </a:cubicBezTo>
                  <a:lnTo>
                    <a:pt x="358" y="357"/>
                  </a:lnTo>
                  <a:lnTo>
                    <a:pt x="156" y="357"/>
                  </a:lnTo>
                  <a:cubicBezTo>
                    <a:pt x="72" y="357"/>
                    <a:pt x="1" y="441"/>
                    <a:pt x="1" y="524"/>
                  </a:cubicBezTo>
                  <a:cubicBezTo>
                    <a:pt x="1" y="619"/>
                    <a:pt x="72" y="691"/>
                    <a:pt x="156" y="691"/>
                  </a:cubicBezTo>
                  <a:lnTo>
                    <a:pt x="358" y="691"/>
                  </a:lnTo>
                  <a:lnTo>
                    <a:pt x="358" y="881"/>
                  </a:lnTo>
                  <a:cubicBezTo>
                    <a:pt x="358" y="977"/>
                    <a:pt x="429" y="1048"/>
                    <a:pt x="513" y="1048"/>
                  </a:cubicBezTo>
                  <a:cubicBezTo>
                    <a:pt x="608" y="1048"/>
                    <a:pt x="679" y="977"/>
                    <a:pt x="679" y="881"/>
                  </a:cubicBezTo>
                  <a:lnTo>
                    <a:pt x="679" y="691"/>
                  </a:lnTo>
                  <a:lnTo>
                    <a:pt x="870" y="691"/>
                  </a:lnTo>
                  <a:cubicBezTo>
                    <a:pt x="965" y="691"/>
                    <a:pt x="1037" y="619"/>
                    <a:pt x="1037" y="524"/>
                  </a:cubicBezTo>
                  <a:cubicBezTo>
                    <a:pt x="1037" y="441"/>
                    <a:pt x="965" y="357"/>
                    <a:pt x="870" y="357"/>
                  </a:cubicBezTo>
                  <a:lnTo>
                    <a:pt x="679" y="357"/>
                  </a:lnTo>
                  <a:lnTo>
                    <a:pt x="679" y="167"/>
                  </a:lnTo>
                  <a:cubicBezTo>
                    <a:pt x="679" y="84"/>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6" name="Google Shape;14736;p90"/>
            <p:cNvSpPr/>
            <p:nvPr/>
          </p:nvSpPr>
          <p:spPr>
            <a:xfrm>
              <a:off x="7338417" y="2045590"/>
              <a:ext cx="32982" cy="33332"/>
            </a:xfrm>
            <a:custGeom>
              <a:avLst/>
              <a:gdLst/>
              <a:ahLst/>
              <a:cxnLst/>
              <a:rect l="l" t="t" r="r" b="b"/>
              <a:pathLst>
                <a:path w="1037" h="1048" extrusionOk="0">
                  <a:moveTo>
                    <a:pt x="513" y="0"/>
                  </a:moveTo>
                  <a:cubicBezTo>
                    <a:pt x="430" y="0"/>
                    <a:pt x="358" y="72"/>
                    <a:pt x="358" y="167"/>
                  </a:cubicBezTo>
                  <a:lnTo>
                    <a:pt x="358" y="357"/>
                  </a:lnTo>
                  <a:lnTo>
                    <a:pt x="156" y="357"/>
                  </a:lnTo>
                  <a:cubicBezTo>
                    <a:pt x="72" y="357"/>
                    <a:pt x="1" y="429"/>
                    <a:pt x="1" y="524"/>
                  </a:cubicBezTo>
                  <a:cubicBezTo>
                    <a:pt x="1" y="607"/>
                    <a:pt x="72" y="691"/>
                    <a:pt x="156" y="691"/>
                  </a:cubicBezTo>
                  <a:lnTo>
                    <a:pt x="358" y="691"/>
                  </a:lnTo>
                  <a:lnTo>
                    <a:pt x="358" y="881"/>
                  </a:lnTo>
                  <a:cubicBezTo>
                    <a:pt x="358" y="965"/>
                    <a:pt x="430" y="1048"/>
                    <a:pt x="513" y="1048"/>
                  </a:cubicBezTo>
                  <a:cubicBezTo>
                    <a:pt x="608" y="1048"/>
                    <a:pt x="680" y="965"/>
                    <a:pt x="680" y="881"/>
                  </a:cubicBezTo>
                  <a:lnTo>
                    <a:pt x="680" y="691"/>
                  </a:lnTo>
                  <a:lnTo>
                    <a:pt x="870" y="691"/>
                  </a:lnTo>
                  <a:cubicBezTo>
                    <a:pt x="965" y="691"/>
                    <a:pt x="1037" y="607"/>
                    <a:pt x="1037" y="524"/>
                  </a:cubicBezTo>
                  <a:cubicBezTo>
                    <a:pt x="1037" y="429"/>
                    <a:pt x="965" y="357"/>
                    <a:pt x="870" y="357"/>
                  </a:cubicBezTo>
                  <a:lnTo>
                    <a:pt x="680" y="357"/>
                  </a:lnTo>
                  <a:lnTo>
                    <a:pt x="680" y="167"/>
                  </a:lnTo>
                  <a:cubicBezTo>
                    <a:pt x="680" y="72"/>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7" name="Google Shape;14737;p90"/>
            <p:cNvSpPr/>
            <p:nvPr/>
          </p:nvSpPr>
          <p:spPr>
            <a:xfrm>
              <a:off x="7263453" y="1978545"/>
              <a:ext cx="33363" cy="32982"/>
            </a:xfrm>
            <a:custGeom>
              <a:avLst/>
              <a:gdLst/>
              <a:ahLst/>
              <a:cxnLst/>
              <a:rect l="l" t="t" r="r" b="b"/>
              <a:pathLst>
                <a:path w="1049" h="1037" extrusionOk="0">
                  <a:moveTo>
                    <a:pt x="524" y="1"/>
                  </a:moveTo>
                  <a:cubicBezTo>
                    <a:pt x="429" y="1"/>
                    <a:pt x="358" y="72"/>
                    <a:pt x="358" y="156"/>
                  </a:cubicBezTo>
                  <a:lnTo>
                    <a:pt x="358" y="358"/>
                  </a:lnTo>
                  <a:lnTo>
                    <a:pt x="167" y="358"/>
                  </a:lnTo>
                  <a:cubicBezTo>
                    <a:pt x="72" y="358"/>
                    <a:pt x="1" y="429"/>
                    <a:pt x="1" y="513"/>
                  </a:cubicBezTo>
                  <a:cubicBezTo>
                    <a:pt x="1" y="608"/>
                    <a:pt x="72" y="679"/>
                    <a:pt x="167" y="679"/>
                  </a:cubicBezTo>
                  <a:lnTo>
                    <a:pt x="358" y="679"/>
                  </a:lnTo>
                  <a:lnTo>
                    <a:pt x="358" y="870"/>
                  </a:lnTo>
                  <a:cubicBezTo>
                    <a:pt x="358" y="965"/>
                    <a:pt x="429" y="1037"/>
                    <a:pt x="524" y="1037"/>
                  </a:cubicBezTo>
                  <a:cubicBezTo>
                    <a:pt x="608" y="1037"/>
                    <a:pt x="691" y="965"/>
                    <a:pt x="691" y="870"/>
                  </a:cubicBezTo>
                  <a:lnTo>
                    <a:pt x="691" y="679"/>
                  </a:lnTo>
                  <a:lnTo>
                    <a:pt x="882" y="679"/>
                  </a:lnTo>
                  <a:cubicBezTo>
                    <a:pt x="965" y="679"/>
                    <a:pt x="1048" y="608"/>
                    <a:pt x="1048" y="513"/>
                  </a:cubicBezTo>
                  <a:cubicBezTo>
                    <a:pt x="1048" y="429"/>
                    <a:pt x="965" y="358"/>
                    <a:pt x="882" y="358"/>
                  </a:cubicBezTo>
                  <a:lnTo>
                    <a:pt x="691" y="358"/>
                  </a:lnTo>
                  <a:lnTo>
                    <a:pt x="691" y="156"/>
                  </a:ln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738" name="Google Shape;14738;p90"/>
          <p:cNvSpPr/>
          <p:nvPr/>
        </p:nvSpPr>
        <p:spPr>
          <a:xfrm>
            <a:off x="6658713" y="1803095"/>
            <a:ext cx="342349" cy="350332"/>
          </a:xfrm>
          <a:custGeom>
            <a:avLst/>
            <a:gdLst/>
            <a:ahLst/>
            <a:cxnLst/>
            <a:rect l="l" t="t" r="r" b="b"/>
            <a:pathLst>
              <a:path w="10764" h="11015" extrusionOk="0">
                <a:moveTo>
                  <a:pt x="2179" y="8764"/>
                </a:moveTo>
                <a:lnTo>
                  <a:pt x="2179" y="9300"/>
                </a:lnTo>
                <a:lnTo>
                  <a:pt x="2167" y="9300"/>
                </a:lnTo>
                <a:cubicBezTo>
                  <a:pt x="2167" y="9347"/>
                  <a:pt x="2120" y="9383"/>
                  <a:pt x="2084" y="9383"/>
                </a:cubicBezTo>
                <a:lnTo>
                  <a:pt x="1989" y="9383"/>
                </a:lnTo>
                <a:cubicBezTo>
                  <a:pt x="1941" y="9383"/>
                  <a:pt x="1905" y="9347"/>
                  <a:pt x="1905" y="9300"/>
                </a:cubicBezTo>
                <a:lnTo>
                  <a:pt x="1905" y="8764"/>
                </a:lnTo>
                <a:close/>
                <a:moveTo>
                  <a:pt x="3870" y="8764"/>
                </a:moveTo>
                <a:lnTo>
                  <a:pt x="3870" y="9300"/>
                </a:lnTo>
                <a:lnTo>
                  <a:pt x="3846" y="9300"/>
                </a:lnTo>
                <a:cubicBezTo>
                  <a:pt x="3846" y="9347"/>
                  <a:pt x="3810" y="9383"/>
                  <a:pt x="3763" y="9383"/>
                </a:cubicBezTo>
                <a:lnTo>
                  <a:pt x="3667" y="9383"/>
                </a:lnTo>
                <a:cubicBezTo>
                  <a:pt x="3632" y="9383"/>
                  <a:pt x="3584" y="9347"/>
                  <a:pt x="3584" y="9300"/>
                </a:cubicBezTo>
                <a:lnTo>
                  <a:pt x="3584" y="8764"/>
                </a:lnTo>
                <a:close/>
                <a:moveTo>
                  <a:pt x="5537" y="8764"/>
                </a:moveTo>
                <a:lnTo>
                  <a:pt x="5537" y="9300"/>
                </a:lnTo>
                <a:lnTo>
                  <a:pt x="5513" y="9300"/>
                </a:lnTo>
                <a:cubicBezTo>
                  <a:pt x="5513" y="9347"/>
                  <a:pt x="5477" y="9383"/>
                  <a:pt x="5430" y="9383"/>
                </a:cubicBezTo>
                <a:lnTo>
                  <a:pt x="5334" y="9383"/>
                </a:lnTo>
                <a:cubicBezTo>
                  <a:pt x="5299" y="9383"/>
                  <a:pt x="5251" y="9347"/>
                  <a:pt x="5251" y="9300"/>
                </a:cubicBezTo>
                <a:lnTo>
                  <a:pt x="5251" y="8764"/>
                </a:lnTo>
                <a:close/>
                <a:moveTo>
                  <a:pt x="7215" y="8764"/>
                </a:moveTo>
                <a:lnTo>
                  <a:pt x="7215" y="9300"/>
                </a:lnTo>
                <a:lnTo>
                  <a:pt x="7204" y="9300"/>
                </a:lnTo>
                <a:cubicBezTo>
                  <a:pt x="7204" y="9347"/>
                  <a:pt x="7156" y="9383"/>
                  <a:pt x="7108" y="9383"/>
                </a:cubicBezTo>
                <a:lnTo>
                  <a:pt x="7025" y="9383"/>
                </a:lnTo>
                <a:cubicBezTo>
                  <a:pt x="6977" y="9383"/>
                  <a:pt x="6930" y="9347"/>
                  <a:pt x="6930" y="9300"/>
                </a:cubicBezTo>
                <a:lnTo>
                  <a:pt x="6930" y="8764"/>
                </a:lnTo>
                <a:close/>
                <a:moveTo>
                  <a:pt x="8894" y="8764"/>
                </a:moveTo>
                <a:lnTo>
                  <a:pt x="8894" y="9300"/>
                </a:lnTo>
                <a:lnTo>
                  <a:pt x="8882" y="9300"/>
                </a:lnTo>
                <a:cubicBezTo>
                  <a:pt x="8882" y="9347"/>
                  <a:pt x="8835" y="9383"/>
                  <a:pt x="8787" y="9383"/>
                </a:cubicBezTo>
                <a:lnTo>
                  <a:pt x="8704" y="9383"/>
                </a:lnTo>
                <a:cubicBezTo>
                  <a:pt x="8656" y="9383"/>
                  <a:pt x="8608" y="9347"/>
                  <a:pt x="8608" y="9300"/>
                </a:cubicBezTo>
                <a:lnTo>
                  <a:pt x="8608" y="8764"/>
                </a:lnTo>
                <a:close/>
                <a:moveTo>
                  <a:pt x="2703" y="8752"/>
                </a:moveTo>
                <a:lnTo>
                  <a:pt x="2703" y="10419"/>
                </a:lnTo>
                <a:lnTo>
                  <a:pt x="2179" y="10419"/>
                </a:lnTo>
                <a:lnTo>
                  <a:pt x="2179" y="9681"/>
                </a:lnTo>
                <a:cubicBezTo>
                  <a:pt x="2358" y="9645"/>
                  <a:pt x="2501" y="9478"/>
                  <a:pt x="2501" y="9288"/>
                </a:cubicBezTo>
                <a:lnTo>
                  <a:pt x="2501" y="8752"/>
                </a:lnTo>
                <a:close/>
                <a:moveTo>
                  <a:pt x="3227" y="8764"/>
                </a:moveTo>
                <a:lnTo>
                  <a:pt x="3227" y="9300"/>
                </a:lnTo>
                <a:cubicBezTo>
                  <a:pt x="3227" y="9490"/>
                  <a:pt x="3358" y="9657"/>
                  <a:pt x="3536" y="9704"/>
                </a:cubicBezTo>
                <a:lnTo>
                  <a:pt x="3536" y="10419"/>
                </a:lnTo>
                <a:lnTo>
                  <a:pt x="3013" y="10419"/>
                </a:lnTo>
                <a:lnTo>
                  <a:pt x="3013" y="8764"/>
                </a:lnTo>
                <a:close/>
                <a:moveTo>
                  <a:pt x="4370" y="8752"/>
                </a:moveTo>
                <a:lnTo>
                  <a:pt x="4370" y="10419"/>
                </a:lnTo>
                <a:lnTo>
                  <a:pt x="3846" y="10419"/>
                </a:lnTo>
                <a:lnTo>
                  <a:pt x="3846" y="9681"/>
                </a:lnTo>
                <a:cubicBezTo>
                  <a:pt x="4025" y="9645"/>
                  <a:pt x="4167" y="9478"/>
                  <a:pt x="4167" y="9288"/>
                </a:cubicBezTo>
                <a:lnTo>
                  <a:pt x="4167" y="8752"/>
                </a:lnTo>
                <a:close/>
                <a:moveTo>
                  <a:pt x="4906" y="8764"/>
                </a:moveTo>
                <a:lnTo>
                  <a:pt x="4906" y="9300"/>
                </a:lnTo>
                <a:cubicBezTo>
                  <a:pt x="4906" y="9490"/>
                  <a:pt x="5037" y="9657"/>
                  <a:pt x="5215" y="9704"/>
                </a:cubicBezTo>
                <a:lnTo>
                  <a:pt x="5215" y="10419"/>
                </a:lnTo>
                <a:lnTo>
                  <a:pt x="4703" y="10419"/>
                </a:lnTo>
                <a:lnTo>
                  <a:pt x="4703" y="8764"/>
                </a:lnTo>
                <a:close/>
                <a:moveTo>
                  <a:pt x="6049" y="8752"/>
                </a:moveTo>
                <a:lnTo>
                  <a:pt x="6049" y="10419"/>
                </a:lnTo>
                <a:lnTo>
                  <a:pt x="5537" y="10419"/>
                </a:lnTo>
                <a:lnTo>
                  <a:pt x="5537" y="9681"/>
                </a:lnTo>
                <a:cubicBezTo>
                  <a:pt x="5715" y="9645"/>
                  <a:pt x="5846" y="9478"/>
                  <a:pt x="5846" y="9288"/>
                </a:cubicBezTo>
                <a:lnTo>
                  <a:pt x="5846" y="8752"/>
                </a:lnTo>
                <a:close/>
                <a:moveTo>
                  <a:pt x="6573" y="8764"/>
                </a:moveTo>
                <a:lnTo>
                  <a:pt x="6573" y="9300"/>
                </a:lnTo>
                <a:cubicBezTo>
                  <a:pt x="6573" y="9490"/>
                  <a:pt x="6703" y="9657"/>
                  <a:pt x="6882" y="9704"/>
                </a:cubicBezTo>
                <a:lnTo>
                  <a:pt x="6882" y="10419"/>
                </a:lnTo>
                <a:lnTo>
                  <a:pt x="6370" y="10419"/>
                </a:lnTo>
                <a:lnTo>
                  <a:pt x="6370" y="8764"/>
                </a:lnTo>
                <a:close/>
                <a:moveTo>
                  <a:pt x="7739" y="8752"/>
                </a:moveTo>
                <a:lnTo>
                  <a:pt x="7739" y="10419"/>
                </a:lnTo>
                <a:lnTo>
                  <a:pt x="7215" y="10419"/>
                </a:lnTo>
                <a:lnTo>
                  <a:pt x="7215" y="9681"/>
                </a:lnTo>
                <a:cubicBezTo>
                  <a:pt x="7394" y="9645"/>
                  <a:pt x="7525" y="9478"/>
                  <a:pt x="7525" y="9288"/>
                </a:cubicBezTo>
                <a:lnTo>
                  <a:pt x="7525" y="8752"/>
                </a:lnTo>
                <a:close/>
                <a:moveTo>
                  <a:pt x="8251" y="8764"/>
                </a:moveTo>
                <a:lnTo>
                  <a:pt x="8251" y="9300"/>
                </a:lnTo>
                <a:cubicBezTo>
                  <a:pt x="8251" y="9490"/>
                  <a:pt x="8394" y="9657"/>
                  <a:pt x="8573" y="9704"/>
                </a:cubicBezTo>
                <a:lnTo>
                  <a:pt x="8573" y="10419"/>
                </a:lnTo>
                <a:lnTo>
                  <a:pt x="8049" y="10419"/>
                </a:lnTo>
                <a:lnTo>
                  <a:pt x="8049" y="8764"/>
                </a:lnTo>
                <a:close/>
                <a:moveTo>
                  <a:pt x="9406" y="8752"/>
                </a:moveTo>
                <a:lnTo>
                  <a:pt x="9406" y="10419"/>
                </a:lnTo>
                <a:lnTo>
                  <a:pt x="8882" y="10419"/>
                </a:lnTo>
                <a:lnTo>
                  <a:pt x="8882" y="9681"/>
                </a:lnTo>
                <a:cubicBezTo>
                  <a:pt x="9061" y="9645"/>
                  <a:pt x="9192" y="9478"/>
                  <a:pt x="9192" y="9288"/>
                </a:cubicBezTo>
                <a:lnTo>
                  <a:pt x="9192" y="8752"/>
                </a:lnTo>
                <a:close/>
                <a:moveTo>
                  <a:pt x="1560" y="8764"/>
                </a:moveTo>
                <a:lnTo>
                  <a:pt x="1560" y="9300"/>
                </a:lnTo>
                <a:cubicBezTo>
                  <a:pt x="1560" y="9490"/>
                  <a:pt x="1691" y="9657"/>
                  <a:pt x="1870" y="9704"/>
                </a:cubicBezTo>
                <a:lnTo>
                  <a:pt x="1870" y="10431"/>
                </a:lnTo>
                <a:lnTo>
                  <a:pt x="1346" y="10431"/>
                </a:lnTo>
                <a:lnTo>
                  <a:pt x="1346" y="10419"/>
                </a:lnTo>
                <a:lnTo>
                  <a:pt x="1346" y="8764"/>
                </a:lnTo>
                <a:close/>
                <a:moveTo>
                  <a:pt x="1024" y="8764"/>
                </a:moveTo>
                <a:lnTo>
                  <a:pt x="1024" y="10574"/>
                </a:lnTo>
                <a:lnTo>
                  <a:pt x="1024" y="10681"/>
                </a:lnTo>
                <a:lnTo>
                  <a:pt x="334" y="10681"/>
                </a:lnTo>
                <a:cubicBezTo>
                  <a:pt x="322" y="10681"/>
                  <a:pt x="322" y="10669"/>
                  <a:pt x="322" y="10669"/>
                </a:cubicBezTo>
                <a:lnTo>
                  <a:pt x="322" y="8764"/>
                </a:lnTo>
                <a:close/>
                <a:moveTo>
                  <a:pt x="10430" y="8764"/>
                </a:moveTo>
                <a:lnTo>
                  <a:pt x="10430" y="10669"/>
                </a:lnTo>
                <a:cubicBezTo>
                  <a:pt x="10430" y="10681"/>
                  <a:pt x="10418" y="10681"/>
                  <a:pt x="10418" y="10681"/>
                </a:cubicBezTo>
                <a:lnTo>
                  <a:pt x="9728" y="10681"/>
                </a:lnTo>
                <a:lnTo>
                  <a:pt x="9728" y="10574"/>
                </a:lnTo>
                <a:lnTo>
                  <a:pt x="9728" y="8764"/>
                </a:lnTo>
                <a:close/>
                <a:moveTo>
                  <a:pt x="4203" y="1"/>
                </a:moveTo>
                <a:cubicBezTo>
                  <a:pt x="1881" y="1"/>
                  <a:pt x="0" y="1882"/>
                  <a:pt x="0" y="4204"/>
                </a:cubicBezTo>
                <a:lnTo>
                  <a:pt x="0" y="10669"/>
                </a:lnTo>
                <a:cubicBezTo>
                  <a:pt x="0" y="10859"/>
                  <a:pt x="143" y="11014"/>
                  <a:pt x="334" y="11014"/>
                </a:cubicBezTo>
                <a:lnTo>
                  <a:pt x="1191" y="11014"/>
                </a:lnTo>
                <a:cubicBezTo>
                  <a:pt x="1274" y="11014"/>
                  <a:pt x="1346" y="10931"/>
                  <a:pt x="1346" y="10847"/>
                </a:cubicBezTo>
                <a:lnTo>
                  <a:pt x="1346" y="10740"/>
                </a:lnTo>
                <a:lnTo>
                  <a:pt x="9418" y="10740"/>
                </a:lnTo>
                <a:lnTo>
                  <a:pt x="9418" y="10847"/>
                </a:lnTo>
                <a:cubicBezTo>
                  <a:pt x="9418" y="10931"/>
                  <a:pt x="9490" y="11014"/>
                  <a:pt x="9573" y="11014"/>
                </a:cubicBezTo>
                <a:lnTo>
                  <a:pt x="10430" y="11014"/>
                </a:lnTo>
                <a:cubicBezTo>
                  <a:pt x="10621" y="11014"/>
                  <a:pt x="10764" y="10859"/>
                  <a:pt x="10764" y="10669"/>
                </a:cubicBezTo>
                <a:lnTo>
                  <a:pt x="10764" y="7264"/>
                </a:lnTo>
                <a:cubicBezTo>
                  <a:pt x="10752" y="6573"/>
                  <a:pt x="10204" y="6025"/>
                  <a:pt x="9525" y="6025"/>
                </a:cubicBezTo>
                <a:lnTo>
                  <a:pt x="9323" y="6025"/>
                </a:lnTo>
                <a:cubicBezTo>
                  <a:pt x="8823" y="6025"/>
                  <a:pt x="8418" y="5609"/>
                  <a:pt x="8418" y="5120"/>
                </a:cubicBezTo>
                <a:lnTo>
                  <a:pt x="8418" y="4228"/>
                </a:lnTo>
                <a:cubicBezTo>
                  <a:pt x="8418" y="3977"/>
                  <a:pt x="8406" y="3751"/>
                  <a:pt x="8358" y="3525"/>
                </a:cubicBezTo>
                <a:cubicBezTo>
                  <a:pt x="8348" y="3444"/>
                  <a:pt x="8278" y="3389"/>
                  <a:pt x="8213" y="3389"/>
                </a:cubicBezTo>
                <a:cubicBezTo>
                  <a:pt x="8202" y="3389"/>
                  <a:pt x="8191" y="3391"/>
                  <a:pt x="8180" y="3394"/>
                </a:cubicBezTo>
                <a:cubicBezTo>
                  <a:pt x="8097" y="3406"/>
                  <a:pt x="8037" y="3489"/>
                  <a:pt x="8049" y="3573"/>
                </a:cubicBezTo>
                <a:cubicBezTo>
                  <a:pt x="8073" y="3775"/>
                  <a:pt x="8108" y="4001"/>
                  <a:pt x="8108" y="4228"/>
                </a:cubicBezTo>
                <a:lnTo>
                  <a:pt x="8108" y="5120"/>
                </a:lnTo>
                <a:cubicBezTo>
                  <a:pt x="8108" y="5799"/>
                  <a:pt x="8656" y="6347"/>
                  <a:pt x="9347" y="6347"/>
                </a:cubicBezTo>
                <a:lnTo>
                  <a:pt x="9537" y="6347"/>
                </a:lnTo>
                <a:cubicBezTo>
                  <a:pt x="10037" y="6347"/>
                  <a:pt x="10442" y="6764"/>
                  <a:pt x="10442" y="7264"/>
                </a:cubicBezTo>
                <a:lnTo>
                  <a:pt x="10442" y="7657"/>
                </a:lnTo>
                <a:lnTo>
                  <a:pt x="1893" y="7657"/>
                </a:lnTo>
                <a:cubicBezTo>
                  <a:pt x="1810" y="7657"/>
                  <a:pt x="1739" y="7740"/>
                  <a:pt x="1739" y="7823"/>
                </a:cubicBezTo>
                <a:cubicBezTo>
                  <a:pt x="1739" y="7918"/>
                  <a:pt x="1810" y="7990"/>
                  <a:pt x="1893" y="7990"/>
                </a:cubicBezTo>
                <a:lnTo>
                  <a:pt x="10442" y="7990"/>
                </a:lnTo>
                <a:lnTo>
                  <a:pt x="10442" y="8454"/>
                </a:lnTo>
                <a:lnTo>
                  <a:pt x="334" y="8454"/>
                </a:lnTo>
                <a:lnTo>
                  <a:pt x="334" y="7990"/>
                </a:lnTo>
                <a:lnTo>
                  <a:pt x="1143" y="7990"/>
                </a:lnTo>
                <a:cubicBezTo>
                  <a:pt x="1227" y="7990"/>
                  <a:pt x="1310" y="7918"/>
                  <a:pt x="1310" y="7823"/>
                </a:cubicBezTo>
                <a:cubicBezTo>
                  <a:pt x="1310" y="7740"/>
                  <a:pt x="1227" y="7657"/>
                  <a:pt x="1143" y="7657"/>
                </a:cubicBezTo>
                <a:lnTo>
                  <a:pt x="334" y="7657"/>
                </a:lnTo>
                <a:lnTo>
                  <a:pt x="334" y="4204"/>
                </a:lnTo>
                <a:cubicBezTo>
                  <a:pt x="334" y="2061"/>
                  <a:pt x="2084" y="322"/>
                  <a:pt x="4215" y="322"/>
                </a:cubicBezTo>
                <a:cubicBezTo>
                  <a:pt x="5025" y="322"/>
                  <a:pt x="5799" y="560"/>
                  <a:pt x="6453" y="1037"/>
                </a:cubicBezTo>
                <a:cubicBezTo>
                  <a:pt x="7096" y="1489"/>
                  <a:pt x="7585" y="2120"/>
                  <a:pt x="7858" y="2858"/>
                </a:cubicBezTo>
                <a:cubicBezTo>
                  <a:pt x="7876" y="2920"/>
                  <a:pt x="7933" y="2955"/>
                  <a:pt x="7994" y="2955"/>
                </a:cubicBezTo>
                <a:cubicBezTo>
                  <a:pt x="8016" y="2955"/>
                  <a:pt x="8039" y="2951"/>
                  <a:pt x="8061" y="2942"/>
                </a:cubicBezTo>
                <a:cubicBezTo>
                  <a:pt x="8156" y="2918"/>
                  <a:pt x="8180" y="2823"/>
                  <a:pt x="8156" y="2739"/>
                </a:cubicBezTo>
                <a:cubicBezTo>
                  <a:pt x="7858" y="1942"/>
                  <a:pt x="7335" y="1263"/>
                  <a:pt x="6632" y="775"/>
                </a:cubicBezTo>
                <a:cubicBezTo>
                  <a:pt x="5918" y="263"/>
                  <a:pt x="5084" y="1"/>
                  <a:pt x="4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9" name="Google Shape;14739;p90"/>
          <p:cNvSpPr/>
          <p:nvPr/>
        </p:nvSpPr>
        <p:spPr>
          <a:xfrm>
            <a:off x="4104898" y="2246807"/>
            <a:ext cx="91662" cy="351541"/>
          </a:xfrm>
          <a:custGeom>
            <a:avLst/>
            <a:gdLst/>
            <a:ahLst/>
            <a:cxnLst/>
            <a:rect l="l" t="t" r="r" b="b"/>
            <a:pathLst>
              <a:path w="2882" h="11053" extrusionOk="0">
                <a:moveTo>
                  <a:pt x="2560" y="2778"/>
                </a:moveTo>
                <a:lnTo>
                  <a:pt x="2560" y="3707"/>
                </a:lnTo>
                <a:lnTo>
                  <a:pt x="1810" y="3707"/>
                </a:lnTo>
                <a:cubicBezTo>
                  <a:pt x="1727" y="3707"/>
                  <a:pt x="1655" y="3790"/>
                  <a:pt x="1655" y="3873"/>
                </a:cubicBezTo>
                <a:cubicBezTo>
                  <a:pt x="1655" y="3969"/>
                  <a:pt x="1727" y="4040"/>
                  <a:pt x="1810" y="4040"/>
                </a:cubicBezTo>
                <a:lnTo>
                  <a:pt x="2572" y="4040"/>
                </a:lnTo>
                <a:lnTo>
                  <a:pt x="2572" y="9422"/>
                </a:lnTo>
                <a:lnTo>
                  <a:pt x="346" y="9422"/>
                </a:lnTo>
                <a:lnTo>
                  <a:pt x="346" y="4040"/>
                </a:lnTo>
                <a:lnTo>
                  <a:pt x="1144" y="4040"/>
                </a:lnTo>
                <a:cubicBezTo>
                  <a:pt x="1239" y="4040"/>
                  <a:pt x="1310" y="3969"/>
                  <a:pt x="1310" y="3873"/>
                </a:cubicBezTo>
                <a:cubicBezTo>
                  <a:pt x="1310" y="3790"/>
                  <a:pt x="1239" y="3707"/>
                  <a:pt x="1144" y="3707"/>
                </a:cubicBezTo>
                <a:lnTo>
                  <a:pt x="346" y="3707"/>
                </a:lnTo>
                <a:lnTo>
                  <a:pt x="346" y="2778"/>
                </a:lnTo>
                <a:close/>
                <a:moveTo>
                  <a:pt x="1434" y="1"/>
                </a:moveTo>
                <a:cubicBezTo>
                  <a:pt x="1203" y="1"/>
                  <a:pt x="971" y="117"/>
                  <a:pt x="846" y="349"/>
                </a:cubicBezTo>
                <a:lnTo>
                  <a:pt x="548" y="1075"/>
                </a:lnTo>
                <a:cubicBezTo>
                  <a:pt x="524" y="1171"/>
                  <a:pt x="560" y="1254"/>
                  <a:pt x="655" y="1290"/>
                </a:cubicBezTo>
                <a:cubicBezTo>
                  <a:pt x="670" y="1294"/>
                  <a:pt x="685" y="1296"/>
                  <a:pt x="700" y="1296"/>
                </a:cubicBezTo>
                <a:cubicBezTo>
                  <a:pt x="770" y="1296"/>
                  <a:pt x="838" y="1251"/>
                  <a:pt x="858" y="1183"/>
                </a:cubicBezTo>
                <a:lnTo>
                  <a:pt x="1144" y="492"/>
                </a:lnTo>
                <a:cubicBezTo>
                  <a:pt x="1204" y="377"/>
                  <a:pt x="1319" y="318"/>
                  <a:pt x="1435" y="318"/>
                </a:cubicBezTo>
                <a:cubicBezTo>
                  <a:pt x="1548" y="318"/>
                  <a:pt x="1662" y="375"/>
                  <a:pt x="1727" y="492"/>
                </a:cubicBezTo>
                <a:lnTo>
                  <a:pt x="2453" y="2433"/>
                </a:lnTo>
                <a:lnTo>
                  <a:pt x="429" y="2433"/>
                </a:lnTo>
                <a:cubicBezTo>
                  <a:pt x="465" y="2349"/>
                  <a:pt x="429" y="2433"/>
                  <a:pt x="655" y="1790"/>
                </a:cubicBezTo>
                <a:cubicBezTo>
                  <a:pt x="679" y="1695"/>
                  <a:pt x="643" y="1611"/>
                  <a:pt x="548" y="1587"/>
                </a:cubicBezTo>
                <a:cubicBezTo>
                  <a:pt x="529" y="1579"/>
                  <a:pt x="509" y="1575"/>
                  <a:pt x="490" y="1575"/>
                </a:cubicBezTo>
                <a:cubicBezTo>
                  <a:pt x="425" y="1575"/>
                  <a:pt x="364" y="1618"/>
                  <a:pt x="346" y="1683"/>
                </a:cubicBezTo>
                <a:lnTo>
                  <a:pt x="120" y="2326"/>
                </a:lnTo>
                <a:cubicBezTo>
                  <a:pt x="48" y="2492"/>
                  <a:pt x="1" y="2671"/>
                  <a:pt x="1" y="2849"/>
                </a:cubicBezTo>
                <a:lnTo>
                  <a:pt x="1" y="3873"/>
                </a:lnTo>
                <a:lnTo>
                  <a:pt x="1" y="9588"/>
                </a:lnTo>
                <a:lnTo>
                  <a:pt x="1" y="10124"/>
                </a:lnTo>
                <a:cubicBezTo>
                  <a:pt x="1" y="10446"/>
                  <a:pt x="179" y="10767"/>
                  <a:pt x="465" y="10934"/>
                </a:cubicBezTo>
                <a:cubicBezTo>
                  <a:pt x="487" y="10945"/>
                  <a:pt x="513" y="10950"/>
                  <a:pt x="538" y="10950"/>
                </a:cubicBezTo>
                <a:cubicBezTo>
                  <a:pt x="596" y="10950"/>
                  <a:pt x="655" y="10924"/>
                  <a:pt x="679" y="10874"/>
                </a:cubicBezTo>
                <a:cubicBezTo>
                  <a:pt x="727" y="10791"/>
                  <a:pt x="703" y="10684"/>
                  <a:pt x="620" y="10648"/>
                </a:cubicBezTo>
                <a:cubicBezTo>
                  <a:pt x="441" y="10541"/>
                  <a:pt x="322" y="10350"/>
                  <a:pt x="322" y="10124"/>
                </a:cubicBezTo>
                <a:lnTo>
                  <a:pt x="322" y="9755"/>
                </a:lnTo>
                <a:lnTo>
                  <a:pt x="2548" y="9755"/>
                </a:lnTo>
                <a:lnTo>
                  <a:pt x="2548" y="10124"/>
                </a:lnTo>
                <a:cubicBezTo>
                  <a:pt x="2548" y="10458"/>
                  <a:pt x="2275" y="10719"/>
                  <a:pt x="1953" y="10719"/>
                </a:cubicBezTo>
                <a:lnTo>
                  <a:pt x="1191" y="10719"/>
                </a:lnTo>
                <a:cubicBezTo>
                  <a:pt x="1096" y="10719"/>
                  <a:pt x="1024" y="10791"/>
                  <a:pt x="1024" y="10886"/>
                </a:cubicBezTo>
                <a:cubicBezTo>
                  <a:pt x="1024" y="10970"/>
                  <a:pt x="1096" y="11053"/>
                  <a:pt x="1191" y="11053"/>
                </a:cubicBezTo>
                <a:lnTo>
                  <a:pt x="1953" y="11053"/>
                </a:lnTo>
                <a:cubicBezTo>
                  <a:pt x="2453" y="11053"/>
                  <a:pt x="2870" y="10636"/>
                  <a:pt x="2870" y="10124"/>
                </a:cubicBezTo>
                <a:lnTo>
                  <a:pt x="2870" y="2849"/>
                </a:lnTo>
                <a:cubicBezTo>
                  <a:pt x="2882" y="2719"/>
                  <a:pt x="2739" y="2278"/>
                  <a:pt x="2739" y="2278"/>
                </a:cubicBezTo>
                <a:lnTo>
                  <a:pt x="2013" y="349"/>
                </a:lnTo>
                <a:cubicBezTo>
                  <a:pt x="1894" y="117"/>
                  <a:pt x="1664" y="1"/>
                  <a:pt x="14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740" name="Google Shape;14740;p90"/>
          <p:cNvGrpSpPr/>
          <p:nvPr/>
        </p:nvGrpSpPr>
        <p:grpSpPr>
          <a:xfrm>
            <a:off x="3616406" y="2246902"/>
            <a:ext cx="203393" cy="351827"/>
            <a:chOff x="3616406" y="2422352"/>
            <a:chExt cx="203393" cy="351827"/>
          </a:xfrm>
        </p:grpSpPr>
        <p:sp>
          <p:nvSpPr>
            <p:cNvPr id="14741" name="Google Shape;14741;p90"/>
            <p:cNvSpPr/>
            <p:nvPr/>
          </p:nvSpPr>
          <p:spPr>
            <a:xfrm>
              <a:off x="3640641" y="2422352"/>
              <a:ext cx="154159" cy="92075"/>
            </a:xfrm>
            <a:custGeom>
              <a:avLst/>
              <a:gdLst/>
              <a:ahLst/>
              <a:cxnLst/>
              <a:rect l="l" t="t" r="r" b="b"/>
              <a:pathLst>
                <a:path w="4847" h="2895" extrusionOk="0">
                  <a:moveTo>
                    <a:pt x="1632" y="1"/>
                  </a:moveTo>
                  <a:cubicBezTo>
                    <a:pt x="727" y="1"/>
                    <a:pt x="0" y="727"/>
                    <a:pt x="0" y="1644"/>
                  </a:cubicBezTo>
                  <a:lnTo>
                    <a:pt x="0" y="2727"/>
                  </a:lnTo>
                  <a:cubicBezTo>
                    <a:pt x="0" y="2811"/>
                    <a:pt x="72" y="2894"/>
                    <a:pt x="155" y="2894"/>
                  </a:cubicBezTo>
                  <a:cubicBezTo>
                    <a:pt x="250" y="2894"/>
                    <a:pt x="322" y="2811"/>
                    <a:pt x="322" y="2727"/>
                  </a:cubicBezTo>
                  <a:lnTo>
                    <a:pt x="322" y="1644"/>
                  </a:lnTo>
                  <a:cubicBezTo>
                    <a:pt x="322" y="906"/>
                    <a:pt x="905" y="334"/>
                    <a:pt x="1632" y="334"/>
                  </a:cubicBezTo>
                  <a:lnTo>
                    <a:pt x="3239" y="334"/>
                  </a:lnTo>
                  <a:cubicBezTo>
                    <a:pt x="3846" y="334"/>
                    <a:pt x="4370" y="751"/>
                    <a:pt x="4525" y="1346"/>
                  </a:cubicBezTo>
                  <a:cubicBezTo>
                    <a:pt x="4535" y="1417"/>
                    <a:pt x="4597" y="1471"/>
                    <a:pt x="4673" y="1471"/>
                  </a:cubicBezTo>
                  <a:cubicBezTo>
                    <a:pt x="4687" y="1471"/>
                    <a:pt x="4701" y="1469"/>
                    <a:pt x="4715" y="1465"/>
                  </a:cubicBezTo>
                  <a:cubicBezTo>
                    <a:pt x="4799" y="1442"/>
                    <a:pt x="4846" y="1358"/>
                    <a:pt x="4834" y="1263"/>
                  </a:cubicBezTo>
                  <a:cubicBezTo>
                    <a:pt x="4739" y="906"/>
                    <a:pt x="4549" y="596"/>
                    <a:pt x="4263" y="358"/>
                  </a:cubicBezTo>
                  <a:cubicBezTo>
                    <a:pt x="3989" y="120"/>
                    <a:pt x="3608" y="1"/>
                    <a:pt x="3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2" name="Google Shape;14742;p90"/>
            <p:cNvSpPr/>
            <p:nvPr/>
          </p:nvSpPr>
          <p:spPr>
            <a:xfrm>
              <a:off x="3616406" y="2479156"/>
              <a:ext cx="203393" cy="295023"/>
            </a:xfrm>
            <a:custGeom>
              <a:avLst/>
              <a:gdLst/>
              <a:ahLst/>
              <a:cxnLst/>
              <a:rect l="l" t="t" r="r" b="b"/>
              <a:pathLst>
                <a:path w="6395" h="9276" extrusionOk="0">
                  <a:moveTo>
                    <a:pt x="5918" y="2346"/>
                  </a:moveTo>
                  <a:cubicBezTo>
                    <a:pt x="6001" y="2346"/>
                    <a:pt x="6073" y="2406"/>
                    <a:pt x="6073" y="2501"/>
                  </a:cubicBezTo>
                  <a:lnTo>
                    <a:pt x="6073" y="3989"/>
                  </a:lnTo>
                  <a:lnTo>
                    <a:pt x="4811" y="3989"/>
                  </a:lnTo>
                  <a:cubicBezTo>
                    <a:pt x="4715" y="3989"/>
                    <a:pt x="4644" y="4061"/>
                    <a:pt x="4644" y="4156"/>
                  </a:cubicBezTo>
                  <a:cubicBezTo>
                    <a:pt x="4644" y="4239"/>
                    <a:pt x="4715" y="4323"/>
                    <a:pt x="4811" y="4323"/>
                  </a:cubicBezTo>
                  <a:lnTo>
                    <a:pt x="6073" y="4323"/>
                  </a:lnTo>
                  <a:lnTo>
                    <a:pt x="6073" y="6966"/>
                  </a:lnTo>
                  <a:lnTo>
                    <a:pt x="2394" y="6966"/>
                  </a:lnTo>
                  <a:cubicBezTo>
                    <a:pt x="2298" y="6966"/>
                    <a:pt x="2227" y="7037"/>
                    <a:pt x="2227" y="7133"/>
                  </a:cubicBezTo>
                  <a:cubicBezTo>
                    <a:pt x="2227" y="7216"/>
                    <a:pt x="2298" y="7299"/>
                    <a:pt x="2394" y="7299"/>
                  </a:cubicBezTo>
                  <a:lnTo>
                    <a:pt x="6073" y="7299"/>
                  </a:lnTo>
                  <a:lnTo>
                    <a:pt x="6073" y="8788"/>
                  </a:lnTo>
                  <a:cubicBezTo>
                    <a:pt x="6073" y="8859"/>
                    <a:pt x="6013" y="8930"/>
                    <a:pt x="5918" y="8930"/>
                  </a:cubicBezTo>
                  <a:lnTo>
                    <a:pt x="477" y="8930"/>
                  </a:lnTo>
                  <a:cubicBezTo>
                    <a:pt x="405" y="8930"/>
                    <a:pt x="322" y="8871"/>
                    <a:pt x="322" y="8788"/>
                  </a:cubicBezTo>
                  <a:lnTo>
                    <a:pt x="322" y="7299"/>
                  </a:lnTo>
                  <a:lnTo>
                    <a:pt x="1739" y="7299"/>
                  </a:lnTo>
                  <a:cubicBezTo>
                    <a:pt x="1834" y="7299"/>
                    <a:pt x="1905" y="7216"/>
                    <a:pt x="1905" y="7133"/>
                  </a:cubicBezTo>
                  <a:cubicBezTo>
                    <a:pt x="1905" y="7037"/>
                    <a:pt x="1834" y="6966"/>
                    <a:pt x="1739" y="6966"/>
                  </a:cubicBezTo>
                  <a:lnTo>
                    <a:pt x="322" y="6966"/>
                  </a:lnTo>
                  <a:lnTo>
                    <a:pt x="322" y="4323"/>
                  </a:lnTo>
                  <a:lnTo>
                    <a:pt x="4156" y="4323"/>
                  </a:lnTo>
                  <a:cubicBezTo>
                    <a:pt x="4239" y="4323"/>
                    <a:pt x="4311" y="4239"/>
                    <a:pt x="4311" y="4156"/>
                  </a:cubicBezTo>
                  <a:cubicBezTo>
                    <a:pt x="4311" y="4061"/>
                    <a:pt x="4239" y="3989"/>
                    <a:pt x="4156" y="3989"/>
                  </a:cubicBezTo>
                  <a:lnTo>
                    <a:pt x="322" y="3989"/>
                  </a:lnTo>
                  <a:lnTo>
                    <a:pt x="322" y="2501"/>
                  </a:lnTo>
                  <a:cubicBezTo>
                    <a:pt x="322" y="2430"/>
                    <a:pt x="381" y="2346"/>
                    <a:pt x="477" y="2346"/>
                  </a:cubicBezTo>
                  <a:close/>
                  <a:moveTo>
                    <a:pt x="5477" y="1"/>
                  </a:moveTo>
                  <a:cubicBezTo>
                    <a:pt x="5382" y="1"/>
                    <a:pt x="5311" y="72"/>
                    <a:pt x="5311" y="168"/>
                  </a:cubicBezTo>
                  <a:lnTo>
                    <a:pt x="5311" y="2025"/>
                  </a:lnTo>
                  <a:lnTo>
                    <a:pt x="1084" y="2025"/>
                  </a:lnTo>
                  <a:lnTo>
                    <a:pt x="1084" y="1596"/>
                  </a:lnTo>
                  <a:cubicBezTo>
                    <a:pt x="1084" y="1501"/>
                    <a:pt x="1012" y="1430"/>
                    <a:pt x="917" y="1430"/>
                  </a:cubicBezTo>
                  <a:cubicBezTo>
                    <a:pt x="834" y="1430"/>
                    <a:pt x="762" y="1501"/>
                    <a:pt x="762" y="1596"/>
                  </a:cubicBezTo>
                  <a:lnTo>
                    <a:pt x="762" y="2025"/>
                  </a:lnTo>
                  <a:lnTo>
                    <a:pt x="477" y="2025"/>
                  </a:lnTo>
                  <a:cubicBezTo>
                    <a:pt x="215" y="2025"/>
                    <a:pt x="0" y="2239"/>
                    <a:pt x="0" y="2501"/>
                  </a:cubicBezTo>
                  <a:lnTo>
                    <a:pt x="0" y="8800"/>
                  </a:lnTo>
                  <a:cubicBezTo>
                    <a:pt x="0" y="9050"/>
                    <a:pt x="203" y="9276"/>
                    <a:pt x="477" y="9276"/>
                  </a:cubicBezTo>
                  <a:lnTo>
                    <a:pt x="5918" y="9276"/>
                  </a:lnTo>
                  <a:cubicBezTo>
                    <a:pt x="6180" y="9276"/>
                    <a:pt x="6394" y="9061"/>
                    <a:pt x="6394" y="8800"/>
                  </a:cubicBezTo>
                  <a:lnTo>
                    <a:pt x="6394" y="2501"/>
                  </a:lnTo>
                  <a:cubicBezTo>
                    <a:pt x="6394" y="2239"/>
                    <a:pt x="6192" y="2025"/>
                    <a:pt x="5918" y="2025"/>
                  </a:cubicBezTo>
                  <a:lnTo>
                    <a:pt x="5644" y="2025"/>
                  </a:lnTo>
                  <a:lnTo>
                    <a:pt x="5644" y="168"/>
                  </a:lnTo>
                  <a:cubicBezTo>
                    <a:pt x="5644" y="72"/>
                    <a:pt x="5561" y="1"/>
                    <a:pt x="5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43" name="Google Shape;14743;p90"/>
          <p:cNvGrpSpPr/>
          <p:nvPr/>
        </p:nvGrpSpPr>
        <p:grpSpPr>
          <a:xfrm>
            <a:off x="878187" y="2246520"/>
            <a:ext cx="272696" cy="351827"/>
            <a:chOff x="913012" y="2421970"/>
            <a:chExt cx="272696" cy="351827"/>
          </a:xfrm>
        </p:grpSpPr>
        <p:sp>
          <p:nvSpPr>
            <p:cNvPr id="14744" name="Google Shape;14744;p90"/>
            <p:cNvSpPr/>
            <p:nvPr/>
          </p:nvSpPr>
          <p:spPr>
            <a:xfrm>
              <a:off x="913012" y="2421970"/>
              <a:ext cx="272696" cy="351827"/>
            </a:xfrm>
            <a:custGeom>
              <a:avLst/>
              <a:gdLst/>
              <a:ahLst/>
              <a:cxnLst/>
              <a:rect l="l" t="t" r="r" b="b"/>
              <a:pathLst>
                <a:path w="8574" h="11062" extrusionOk="0">
                  <a:moveTo>
                    <a:pt x="3394" y="3656"/>
                  </a:moveTo>
                  <a:cubicBezTo>
                    <a:pt x="3454" y="3716"/>
                    <a:pt x="3525" y="3775"/>
                    <a:pt x="3608" y="3823"/>
                  </a:cubicBezTo>
                  <a:lnTo>
                    <a:pt x="1882" y="7966"/>
                  </a:lnTo>
                  <a:cubicBezTo>
                    <a:pt x="1799" y="7919"/>
                    <a:pt x="1715" y="7883"/>
                    <a:pt x="1644" y="7871"/>
                  </a:cubicBezTo>
                  <a:lnTo>
                    <a:pt x="3394" y="3656"/>
                  </a:lnTo>
                  <a:close/>
                  <a:moveTo>
                    <a:pt x="5192" y="3644"/>
                  </a:moveTo>
                  <a:lnTo>
                    <a:pt x="6954" y="7859"/>
                  </a:lnTo>
                  <a:cubicBezTo>
                    <a:pt x="6883" y="7883"/>
                    <a:pt x="6787" y="7919"/>
                    <a:pt x="6716" y="7966"/>
                  </a:cubicBezTo>
                  <a:lnTo>
                    <a:pt x="4989" y="3811"/>
                  </a:lnTo>
                  <a:cubicBezTo>
                    <a:pt x="5061" y="3763"/>
                    <a:pt x="5132" y="3704"/>
                    <a:pt x="5192" y="3644"/>
                  </a:cubicBezTo>
                  <a:close/>
                  <a:moveTo>
                    <a:pt x="1072" y="9216"/>
                  </a:moveTo>
                  <a:cubicBezTo>
                    <a:pt x="1144" y="9252"/>
                    <a:pt x="1227" y="9300"/>
                    <a:pt x="1310" y="9312"/>
                  </a:cubicBezTo>
                  <a:cubicBezTo>
                    <a:pt x="1299" y="9347"/>
                    <a:pt x="1203" y="9657"/>
                    <a:pt x="870" y="9847"/>
                  </a:cubicBezTo>
                  <a:lnTo>
                    <a:pt x="787" y="9895"/>
                  </a:lnTo>
                  <a:lnTo>
                    <a:pt x="1072" y="9216"/>
                  </a:lnTo>
                  <a:close/>
                  <a:moveTo>
                    <a:pt x="7502" y="9216"/>
                  </a:moveTo>
                  <a:lnTo>
                    <a:pt x="7787" y="9895"/>
                  </a:lnTo>
                  <a:lnTo>
                    <a:pt x="7716" y="9847"/>
                  </a:lnTo>
                  <a:cubicBezTo>
                    <a:pt x="7371" y="9657"/>
                    <a:pt x="7275" y="9335"/>
                    <a:pt x="7264" y="9312"/>
                  </a:cubicBezTo>
                  <a:cubicBezTo>
                    <a:pt x="7359" y="9300"/>
                    <a:pt x="7430" y="9252"/>
                    <a:pt x="7502" y="9216"/>
                  </a:cubicBezTo>
                  <a:close/>
                  <a:moveTo>
                    <a:pt x="4287" y="1"/>
                  </a:moveTo>
                  <a:cubicBezTo>
                    <a:pt x="3882" y="1"/>
                    <a:pt x="3549" y="322"/>
                    <a:pt x="3549" y="739"/>
                  </a:cubicBezTo>
                  <a:lnTo>
                    <a:pt x="3549" y="1620"/>
                  </a:lnTo>
                  <a:cubicBezTo>
                    <a:pt x="3442" y="1692"/>
                    <a:pt x="3346" y="1763"/>
                    <a:pt x="3275" y="1858"/>
                  </a:cubicBezTo>
                  <a:cubicBezTo>
                    <a:pt x="3215" y="1930"/>
                    <a:pt x="3227" y="2037"/>
                    <a:pt x="3287" y="2096"/>
                  </a:cubicBezTo>
                  <a:cubicBezTo>
                    <a:pt x="3324" y="2123"/>
                    <a:pt x="3364" y="2136"/>
                    <a:pt x="3402" y="2136"/>
                  </a:cubicBezTo>
                  <a:cubicBezTo>
                    <a:pt x="3449" y="2136"/>
                    <a:pt x="3492" y="2117"/>
                    <a:pt x="3525" y="2085"/>
                  </a:cubicBezTo>
                  <a:cubicBezTo>
                    <a:pt x="3730" y="1838"/>
                    <a:pt x="3998" y="1731"/>
                    <a:pt x="4262" y="1731"/>
                  </a:cubicBezTo>
                  <a:cubicBezTo>
                    <a:pt x="4842" y="1731"/>
                    <a:pt x="5403" y="2247"/>
                    <a:pt x="5239" y="2942"/>
                  </a:cubicBezTo>
                  <a:cubicBezTo>
                    <a:pt x="5130" y="3422"/>
                    <a:pt x="4708" y="3692"/>
                    <a:pt x="4281" y="3692"/>
                  </a:cubicBezTo>
                  <a:cubicBezTo>
                    <a:pt x="3967" y="3692"/>
                    <a:pt x="3650" y="3546"/>
                    <a:pt x="3454" y="3228"/>
                  </a:cubicBezTo>
                  <a:cubicBezTo>
                    <a:pt x="3334" y="3037"/>
                    <a:pt x="3287" y="2811"/>
                    <a:pt x="3323" y="2585"/>
                  </a:cubicBezTo>
                  <a:cubicBezTo>
                    <a:pt x="3334" y="2501"/>
                    <a:pt x="3263" y="2406"/>
                    <a:pt x="3168" y="2406"/>
                  </a:cubicBezTo>
                  <a:cubicBezTo>
                    <a:pt x="3162" y="2405"/>
                    <a:pt x="3155" y="2405"/>
                    <a:pt x="3149" y="2405"/>
                  </a:cubicBezTo>
                  <a:cubicBezTo>
                    <a:pt x="3071" y="2405"/>
                    <a:pt x="2989" y="2473"/>
                    <a:pt x="2989" y="2561"/>
                  </a:cubicBezTo>
                  <a:cubicBezTo>
                    <a:pt x="2965" y="2858"/>
                    <a:pt x="3025" y="3132"/>
                    <a:pt x="3156" y="3382"/>
                  </a:cubicBezTo>
                  <a:lnTo>
                    <a:pt x="1239" y="7966"/>
                  </a:lnTo>
                  <a:cubicBezTo>
                    <a:pt x="1227" y="7990"/>
                    <a:pt x="1203" y="8038"/>
                    <a:pt x="1227" y="8085"/>
                  </a:cubicBezTo>
                  <a:cubicBezTo>
                    <a:pt x="1238" y="8162"/>
                    <a:pt x="1309" y="8218"/>
                    <a:pt x="1393" y="8218"/>
                  </a:cubicBezTo>
                  <a:cubicBezTo>
                    <a:pt x="1401" y="8218"/>
                    <a:pt x="1409" y="8217"/>
                    <a:pt x="1418" y="8216"/>
                  </a:cubicBezTo>
                  <a:cubicBezTo>
                    <a:pt x="1447" y="8206"/>
                    <a:pt x="1481" y="8201"/>
                    <a:pt x="1515" y="8201"/>
                  </a:cubicBezTo>
                  <a:cubicBezTo>
                    <a:pt x="1564" y="8201"/>
                    <a:pt x="1614" y="8212"/>
                    <a:pt x="1656" y="8240"/>
                  </a:cubicBezTo>
                  <a:cubicBezTo>
                    <a:pt x="2072" y="8419"/>
                    <a:pt x="1941" y="9038"/>
                    <a:pt x="1489" y="9038"/>
                  </a:cubicBezTo>
                  <a:cubicBezTo>
                    <a:pt x="1227" y="9038"/>
                    <a:pt x="1025" y="8776"/>
                    <a:pt x="1084" y="8526"/>
                  </a:cubicBezTo>
                  <a:cubicBezTo>
                    <a:pt x="1108" y="8443"/>
                    <a:pt x="1060" y="8347"/>
                    <a:pt x="965" y="8335"/>
                  </a:cubicBezTo>
                  <a:cubicBezTo>
                    <a:pt x="951" y="8331"/>
                    <a:pt x="936" y="8329"/>
                    <a:pt x="922" y="8329"/>
                  </a:cubicBezTo>
                  <a:cubicBezTo>
                    <a:pt x="852" y="8329"/>
                    <a:pt x="784" y="8376"/>
                    <a:pt x="775" y="8454"/>
                  </a:cubicBezTo>
                  <a:cubicBezTo>
                    <a:pt x="751" y="8621"/>
                    <a:pt x="763" y="8776"/>
                    <a:pt x="834" y="8943"/>
                  </a:cubicBezTo>
                  <a:lnTo>
                    <a:pt x="298" y="10228"/>
                  </a:lnTo>
                  <a:lnTo>
                    <a:pt x="36" y="10836"/>
                  </a:lnTo>
                  <a:cubicBezTo>
                    <a:pt x="1" y="10919"/>
                    <a:pt x="36" y="11014"/>
                    <a:pt x="120" y="11038"/>
                  </a:cubicBezTo>
                  <a:cubicBezTo>
                    <a:pt x="132" y="11062"/>
                    <a:pt x="167" y="11062"/>
                    <a:pt x="179" y="11062"/>
                  </a:cubicBezTo>
                  <a:cubicBezTo>
                    <a:pt x="239" y="11062"/>
                    <a:pt x="298" y="11014"/>
                    <a:pt x="334" y="10955"/>
                  </a:cubicBezTo>
                  <a:lnTo>
                    <a:pt x="572" y="10383"/>
                  </a:lnTo>
                  <a:lnTo>
                    <a:pt x="1013" y="10133"/>
                  </a:lnTo>
                  <a:cubicBezTo>
                    <a:pt x="1501" y="9847"/>
                    <a:pt x="1608" y="9407"/>
                    <a:pt x="1656" y="9312"/>
                  </a:cubicBezTo>
                  <a:cubicBezTo>
                    <a:pt x="2144" y="9193"/>
                    <a:pt x="2382" y="8633"/>
                    <a:pt x="2120" y="8204"/>
                  </a:cubicBezTo>
                  <a:lnTo>
                    <a:pt x="3882" y="3942"/>
                  </a:lnTo>
                  <a:cubicBezTo>
                    <a:pt x="4013" y="3978"/>
                    <a:pt x="4144" y="3996"/>
                    <a:pt x="4277" y="3996"/>
                  </a:cubicBezTo>
                  <a:cubicBezTo>
                    <a:pt x="4409" y="3996"/>
                    <a:pt x="4543" y="3978"/>
                    <a:pt x="4680" y="3942"/>
                  </a:cubicBezTo>
                  <a:lnTo>
                    <a:pt x="6442" y="8204"/>
                  </a:lnTo>
                  <a:cubicBezTo>
                    <a:pt x="6382" y="8300"/>
                    <a:pt x="6347" y="8419"/>
                    <a:pt x="6347" y="8538"/>
                  </a:cubicBezTo>
                  <a:cubicBezTo>
                    <a:pt x="6347" y="8597"/>
                    <a:pt x="6371" y="8681"/>
                    <a:pt x="6430" y="8693"/>
                  </a:cubicBezTo>
                  <a:cubicBezTo>
                    <a:pt x="6457" y="8707"/>
                    <a:pt x="6484" y="8714"/>
                    <a:pt x="6511" y="8714"/>
                  </a:cubicBezTo>
                  <a:cubicBezTo>
                    <a:pt x="6594" y="8714"/>
                    <a:pt x="6668" y="8651"/>
                    <a:pt x="6668" y="8562"/>
                  </a:cubicBezTo>
                  <a:cubicBezTo>
                    <a:pt x="6680" y="8443"/>
                    <a:pt x="6740" y="8323"/>
                    <a:pt x="6835" y="8264"/>
                  </a:cubicBezTo>
                  <a:cubicBezTo>
                    <a:pt x="6915" y="8202"/>
                    <a:pt x="7000" y="8176"/>
                    <a:pt x="7081" y="8176"/>
                  </a:cubicBezTo>
                  <a:cubicBezTo>
                    <a:pt x="7359" y="8176"/>
                    <a:pt x="7590" y="8490"/>
                    <a:pt x="7442" y="8776"/>
                  </a:cubicBezTo>
                  <a:cubicBezTo>
                    <a:pt x="7365" y="8905"/>
                    <a:pt x="7232" y="9002"/>
                    <a:pt x="7079" y="9002"/>
                  </a:cubicBezTo>
                  <a:cubicBezTo>
                    <a:pt x="7020" y="9002"/>
                    <a:pt x="6958" y="8988"/>
                    <a:pt x="6894" y="8954"/>
                  </a:cubicBezTo>
                  <a:cubicBezTo>
                    <a:pt x="6894" y="8954"/>
                    <a:pt x="6856" y="8939"/>
                    <a:pt x="6811" y="8939"/>
                  </a:cubicBezTo>
                  <a:cubicBezTo>
                    <a:pt x="6799" y="8939"/>
                    <a:pt x="6787" y="8940"/>
                    <a:pt x="6775" y="8943"/>
                  </a:cubicBezTo>
                  <a:cubicBezTo>
                    <a:pt x="6644" y="8990"/>
                    <a:pt x="6597" y="9181"/>
                    <a:pt x="6763" y="9252"/>
                  </a:cubicBezTo>
                  <a:cubicBezTo>
                    <a:pt x="6823" y="9288"/>
                    <a:pt x="6883" y="9300"/>
                    <a:pt x="6942" y="9312"/>
                  </a:cubicBezTo>
                  <a:cubicBezTo>
                    <a:pt x="6978" y="9395"/>
                    <a:pt x="7085" y="9847"/>
                    <a:pt x="7573" y="10133"/>
                  </a:cubicBezTo>
                  <a:lnTo>
                    <a:pt x="8026" y="10383"/>
                  </a:lnTo>
                  <a:lnTo>
                    <a:pt x="8264" y="10955"/>
                  </a:lnTo>
                  <a:cubicBezTo>
                    <a:pt x="8281" y="11016"/>
                    <a:pt x="8344" y="11052"/>
                    <a:pt x="8405" y="11052"/>
                  </a:cubicBezTo>
                  <a:cubicBezTo>
                    <a:pt x="8426" y="11052"/>
                    <a:pt x="8447" y="11047"/>
                    <a:pt x="8466" y="11038"/>
                  </a:cubicBezTo>
                  <a:cubicBezTo>
                    <a:pt x="8549" y="11014"/>
                    <a:pt x="8573" y="10907"/>
                    <a:pt x="8549" y="10836"/>
                  </a:cubicBezTo>
                  <a:lnTo>
                    <a:pt x="8276" y="10228"/>
                  </a:lnTo>
                  <a:lnTo>
                    <a:pt x="7740" y="8943"/>
                  </a:lnTo>
                  <a:cubicBezTo>
                    <a:pt x="7930" y="8538"/>
                    <a:pt x="7740" y="8050"/>
                    <a:pt x="7311" y="7919"/>
                  </a:cubicBezTo>
                  <a:lnTo>
                    <a:pt x="5418" y="3382"/>
                  </a:lnTo>
                  <a:cubicBezTo>
                    <a:pt x="5763" y="2799"/>
                    <a:pt x="5597" y="2025"/>
                    <a:pt x="5037" y="1632"/>
                  </a:cubicBezTo>
                  <a:lnTo>
                    <a:pt x="5037" y="1323"/>
                  </a:lnTo>
                  <a:cubicBezTo>
                    <a:pt x="5037" y="1239"/>
                    <a:pt x="4954" y="1156"/>
                    <a:pt x="4870" y="1156"/>
                  </a:cubicBezTo>
                  <a:cubicBezTo>
                    <a:pt x="4775" y="1156"/>
                    <a:pt x="4704" y="1239"/>
                    <a:pt x="4704" y="1323"/>
                  </a:cubicBezTo>
                  <a:lnTo>
                    <a:pt x="4704" y="1477"/>
                  </a:lnTo>
                  <a:cubicBezTo>
                    <a:pt x="4579" y="1430"/>
                    <a:pt x="4442" y="1406"/>
                    <a:pt x="4300" y="1406"/>
                  </a:cubicBezTo>
                  <a:cubicBezTo>
                    <a:pt x="4159" y="1406"/>
                    <a:pt x="4013" y="1430"/>
                    <a:pt x="3870" y="1477"/>
                  </a:cubicBezTo>
                  <a:lnTo>
                    <a:pt x="3870" y="763"/>
                  </a:lnTo>
                  <a:cubicBezTo>
                    <a:pt x="3870" y="537"/>
                    <a:pt x="4049" y="346"/>
                    <a:pt x="4287" y="346"/>
                  </a:cubicBezTo>
                  <a:cubicBezTo>
                    <a:pt x="4477" y="346"/>
                    <a:pt x="4656" y="489"/>
                    <a:pt x="4692" y="680"/>
                  </a:cubicBezTo>
                  <a:cubicBezTo>
                    <a:pt x="4703" y="767"/>
                    <a:pt x="4783" y="824"/>
                    <a:pt x="4861" y="824"/>
                  </a:cubicBezTo>
                  <a:cubicBezTo>
                    <a:pt x="4868" y="824"/>
                    <a:pt x="4875" y="824"/>
                    <a:pt x="4882" y="823"/>
                  </a:cubicBezTo>
                  <a:cubicBezTo>
                    <a:pt x="4978" y="799"/>
                    <a:pt x="5037" y="715"/>
                    <a:pt x="5013" y="620"/>
                  </a:cubicBezTo>
                  <a:cubicBezTo>
                    <a:pt x="4954" y="263"/>
                    <a:pt x="4644" y="1"/>
                    <a:pt x="4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5" name="Google Shape;14745;p90"/>
            <p:cNvSpPr/>
            <p:nvPr/>
          </p:nvSpPr>
          <p:spPr>
            <a:xfrm>
              <a:off x="1028146" y="2491719"/>
              <a:ext cx="37880" cy="32918"/>
            </a:xfrm>
            <a:custGeom>
              <a:avLst/>
              <a:gdLst/>
              <a:ahLst/>
              <a:cxnLst/>
              <a:rect l="l" t="t" r="r" b="b"/>
              <a:pathLst>
                <a:path w="1191" h="1035" extrusionOk="0">
                  <a:moveTo>
                    <a:pt x="731" y="0"/>
                  </a:moveTo>
                  <a:cubicBezTo>
                    <a:pt x="646" y="0"/>
                    <a:pt x="578" y="41"/>
                    <a:pt x="560" y="130"/>
                  </a:cubicBezTo>
                  <a:cubicBezTo>
                    <a:pt x="548" y="213"/>
                    <a:pt x="607" y="308"/>
                    <a:pt x="703" y="320"/>
                  </a:cubicBezTo>
                  <a:cubicBezTo>
                    <a:pt x="786" y="332"/>
                    <a:pt x="857" y="415"/>
                    <a:pt x="857" y="511"/>
                  </a:cubicBezTo>
                  <a:cubicBezTo>
                    <a:pt x="857" y="618"/>
                    <a:pt x="774" y="713"/>
                    <a:pt x="667" y="713"/>
                  </a:cubicBezTo>
                  <a:cubicBezTo>
                    <a:pt x="560" y="713"/>
                    <a:pt x="488" y="630"/>
                    <a:pt x="476" y="535"/>
                  </a:cubicBezTo>
                  <a:cubicBezTo>
                    <a:pt x="454" y="446"/>
                    <a:pt x="391" y="378"/>
                    <a:pt x="316" y="378"/>
                  </a:cubicBezTo>
                  <a:cubicBezTo>
                    <a:pt x="310" y="378"/>
                    <a:pt x="304" y="379"/>
                    <a:pt x="298" y="380"/>
                  </a:cubicBezTo>
                  <a:cubicBezTo>
                    <a:pt x="0" y="415"/>
                    <a:pt x="179" y="1035"/>
                    <a:pt x="667" y="1035"/>
                  </a:cubicBezTo>
                  <a:cubicBezTo>
                    <a:pt x="953" y="1035"/>
                    <a:pt x="1191" y="796"/>
                    <a:pt x="1191" y="511"/>
                  </a:cubicBezTo>
                  <a:cubicBezTo>
                    <a:pt x="1191" y="199"/>
                    <a:pt x="920" y="0"/>
                    <a:pt x="7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6" name="Google Shape;14746;p90"/>
            <p:cNvSpPr/>
            <p:nvPr/>
          </p:nvSpPr>
          <p:spPr>
            <a:xfrm>
              <a:off x="952769" y="2687447"/>
              <a:ext cx="16316" cy="16316"/>
            </a:xfrm>
            <a:custGeom>
              <a:avLst/>
              <a:gdLst/>
              <a:ahLst/>
              <a:cxnLst/>
              <a:rect l="l" t="t" r="r" b="b"/>
              <a:pathLst>
                <a:path w="513" h="513" extrusionOk="0">
                  <a:moveTo>
                    <a:pt x="251" y="0"/>
                  </a:moveTo>
                  <a:cubicBezTo>
                    <a:pt x="120" y="0"/>
                    <a:pt x="1" y="119"/>
                    <a:pt x="1" y="250"/>
                  </a:cubicBezTo>
                  <a:cubicBezTo>
                    <a:pt x="1" y="393"/>
                    <a:pt x="120" y="512"/>
                    <a:pt x="251" y="512"/>
                  </a:cubicBezTo>
                  <a:cubicBezTo>
                    <a:pt x="394" y="512"/>
                    <a:pt x="513" y="393"/>
                    <a:pt x="513" y="250"/>
                  </a:cubicBezTo>
                  <a:cubicBezTo>
                    <a:pt x="513" y="119"/>
                    <a:pt x="394"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7" name="Google Shape;14747;p90"/>
            <p:cNvSpPr/>
            <p:nvPr/>
          </p:nvSpPr>
          <p:spPr>
            <a:xfrm>
              <a:off x="1130368" y="2687447"/>
              <a:ext cx="15934" cy="16316"/>
            </a:xfrm>
            <a:custGeom>
              <a:avLst/>
              <a:gdLst/>
              <a:ahLst/>
              <a:cxnLst/>
              <a:rect l="l" t="t" r="r" b="b"/>
              <a:pathLst>
                <a:path w="501" h="513" extrusionOk="0">
                  <a:moveTo>
                    <a:pt x="251" y="0"/>
                  </a:moveTo>
                  <a:cubicBezTo>
                    <a:pt x="108" y="0"/>
                    <a:pt x="1" y="119"/>
                    <a:pt x="1" y="250"/>
                  </a:cubicBezTo>
                  <a:cubicBezTo>
                    <a:pt x="1" y="393"/>
                    <a:pt x="108" y="512"/>
                    <a:pt x="251" y="512"/>
                  </a:cubicBezTo>
                  <a:cubicBezTo>
                    <a:pt x="394" y="512"/>
                    <a:pt x="501" y="393"/>
                    <a:pt x="501" y="250"/>
                  </a:cubicBezTo>
                  <a:cubicBezTo>
                    <a:pt x="501" y="119"/>
                    <a:pt x="394"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48" name="Google Shape;14748;p90"/>
          <p:cNvGrpSpPr/>
          <p:nvPr/>
        </p:nvGrpSpPr>
        <p:grpSpPr>
          <a:xfrm>
            <a:off x="2274743" y="2246902"/>
            <a:ext cx="255649" cy="351445"/>
            <a:chOff x="2274743" y="2422352"/>
            <a:chExt cx="255649" cy="351445"/>
          </a:xfrm>
        </p:grpSpPr>
        <p:sp>
          <p:nvSpPr>
            <p:cNvPr id="14749" name="Google Shape;14749;p90"/>
            <p:cNvSpPr/>
            <p:nvPr/>
          </p:nvSpPr>
          <p:spPr>
            <a:xfrm>
              <a:off x="2274743" y="2422352"/>
              <a:ext cx="255649" cy="351445"/>
            </a:xfrm>
            <a:custGeom>
              <a:avLst/>
              <a:gdLst/>
              <a:ahLst/>
              <a:cxnLst/>
              <a:rect l="l" t="t" r="r" b="b"/>
              <a:pathLst>
                <a:path w="8038" h="11050" extrusionOk="0">
                  <a:moveTo>
                    <a:pt x="5608" y="941"/>
                  </a:moveTo>
                  <a:cubicBezTo>
                    <a:pt x="6799" y="1049"/>
                    <a:pt x="7728" y="1954"/>
                    <a:pt x="7728" y="3049"/>
                  </a:cubicBezTo>
                  <a:lnTo>
                    <a:pt x="7728" y="4263"/>
                  </a:lnTo>
                  <a:cubicBezTo>
                    <a:pt x="7716" y="4454"/>
                    <a:pt x="7537" y="4621"/>
                    <a:pt x="7299" y="4621"/>
                  </a:cubicBezTo>
                  <a:lnTo>
                    <a:pt x="7073" y="4621"/>
                  </a:lnTo>
                  <a:cubicBezTo>
                    <a:pt x="7073" y="3347"/>
                    <a:pt x="7121" y="3204"/>
                    <a:pt x="6894" y="2954"/>
                  </a:cubicBezTo>
                  <a:cubicBezTo>
                    <a:pt x="6811" y="2846"/>
                    <a:pt x="6656" y="2775"/>
                    <a:pt x="6490" y="2751"/>
                  </a:cubicBezTo>
                  <a:lnTo>
                    <a:pt x="1632" y="2751"/>
                  </a:lnTo>
                  <a:cubicBezTo>
                    <a:pt x="1275" y="2751"/>
                    <a:pt x="989" y="3037"/>
                    <a:pt x="989" y="3394"/>
                  </a:cubicBezTo>
                  <a:lnTo>
                    <a:pt x="989" y="4621"/>
                  </a:lnTo>
                  <a:lnTo>
                    <a:pt x="763" y="4621"/>
                  </a:lnTo>
                  <a:cubicBezTo>
                    <a:pt x="536" y="4621"/>
                    <a:pt x="346" y="4454"/>
                    <a:pt x="346" y="4263"/>
                  </a:cubicBezTo>
                  <a:lnTo>
                    <a:pt x="346" y="3049"/>
                  </a:lnTo>
                  <a:cubicBezTo>
                    <a:pt x="346" y="1954"/>
                    <a:pt x="1263" y="1049"/>
                    <a:pt x="2453" y="941"/>
                  </a:cubicBezTo>
                  <a:lnTo>
                    <a:pt x="2453" y="1084"/>
                  </a:lnTo>
                  <a:cubicBezTo>
                    <a:pt x="2453" y="1322"/>
                    <a:pt x="2656" y="1525"/>
                    <a:pt x="2894" y="1525"/>
                  </a:cubicBezTo>
                  <a:lnTo>
                    <a:pt x="5180" y="1525"/>
                  </a:lnTo>
                  <a:cubicBezTo>
                    <a:pt x="5418" y="1525"/>
                    <a:pt x="5608" y="1322"/>
                    <a:pt x="5608" y="1084"/>
                  </a:cubicBezTo>
                  <a:lnTo>
                    <a:pt x="5608" y="941"/>
                  </a:lnTo>
                  <a:close/>
                  <a:moveTo>
                    <a:pt x="6442" y="3085"/>
                  </a:moveTo>
                  <a:cubicBezTo>
                    <a:pt x="6525" y="3085"/>
                    <a:pt x="6597" y="3108"/>
                    <a:pt x="6656" y="3180"/>
                  </a:cubicBezTo>
                  <a:cubicBezTo>
                    <a:pt x="6787" y="3335"/>
                    <a:pt x="6728" y="3454"/>
                    <a:pt x="6751" y="3942"/>
                  </a:cubicBezTo>
                  <a:cubicBezTo>
                    <a:pt x="6490" y="4025"/>
                    <a:pt x="6299" y="4263"/>
                    <a:pt x="6299" y="4525"/>
                  </a:cubicBezTo>
                  <a:lnTo>
                    <a:pt x="6299" y="5764"/>
                  </a:lnTo>
                  <a:cubicBezTo>
                    <a:pt x="6299" y="5959"/>
                    <a:pt x="6132" y="6121"/>
                    <a:pt x="5938" y="6121"/>
                  </a:cubicBezTo>
                  <a:cubicBezTo>
                    <a:pt x="5932" y="6121"/>
                    <a:pt x="5925" y="6121"/>
                    <a:pt x="5918" y="6121"/>
                  </a:cubicBezTo>
                  <a:cubicBezTo>
                    <a:pt x="5739" y="6097"/>
                    <a:pt x="5585" y="5942"/>
                    <a:pt x="5585" y="5752"/>
                  </a:cubicBezTo>
                  <a:lnTo>
                    <a:pt x="5585" y="5728"/>
                  </a:lnTo>
                  <a:cubicBezTo>
                    <a:pt x="5585" y="5644"/>
                    <a:pt x="5513" y="5561"/>
                    <a:pt x="5418" y="5561"/>
                  </a:cubicBezTo>
                  <a:cubicBezTo>
                    <a:pt x="5335" y="5561"/>
                    <a:pt x="5251" y="5644"/>
                    <a:pt x="5251" y="5728"/>
                  </a:cubicBezTo>
                  <a:lnTo>
                    <a:pt x="5251" y="5752"/>
                  </a:lnTo>
                  <a:cubicBezTo>
                    <a:pt x="5251" y="6097"/>
                    <a:pt x="5537" y="6418"/>
                    <a:pt x="5894" y="6442"/>
                  </a:cubicBezTo>
                  <a:cubicBezTo>
                    <a:pt x="5916" y="6444"/>
                    <a:pt x="5937" y="6445"/>
                    <a:pt x="5957" y="6445"/>
                  </a:cubicBezTo>
                  <a:cubicBezTo>
                    <a:pt x="6332" y="6445"/>
                    <a:pt x="6620" y="6147"/>
                    <a:pt x="6620" y="5764"/>
                  </a:cubicBezTo>
                  <a:lnTo>
                    <a:pt x="6620" y="4525"/>
                  </a:lnTo>
                  <a:cubicBezTo>
                    <a:pt x="6620" y="4430"/>
                    <a:pt x="6668" y="4347"/>
                    <a:pt x="6740" y="4299"/>
                  </a:cubicBezTo>
                  <a:lnTo>
                    <a:pt x="6740" y="9871"/>
                  </a:lnTo>
                  <a:cubicBezTo>
                    <a:pt x="6740" y="10324"/>
                    <a:pt x="6359" y="10716"/>
                    <a:pt x="5894" y="10716"/>
                  </a:cubicBezTo>
                  <a:lnTo>
                    <a:pt x="2179" y="10716"/>
                  </a:lnTo>
                  <a:cubicBezTo>
                    <a:pt x="1715" y="10716"/>
                    <a:pt x="1322" y="10324"/>
                    <a:pt x="1322" y="9871"/>
                  </a:cubicBezTo>
                  <a:lnTo>
                    <a:pt x="1322" y="4240"/>
                  </a:lnTo>
                  <a:lnTo>
                    <a:pt x="1858" y="4240"/>
                  </a:lnTo>
                  <a:cubicBezTo>
                    <a:pt x="2013" y="4240"/>
                    <a:pt x="2144" y="4359"/>
                    <a:pt x="2144" y="4525"/>
                  </a:cubicBezTo>
                  <a:lnTo>
                    <a:pt x="2144" y="5549"/>
                  </a:lnTo>
                  <a:cubicBezTo>
                    <a:pt x="2144" y="5644"/>
                    <a:pt x="2215" y="5716"/>
                    <a:pt x="2310" y="5716"/>
                  </a:cubicBezTo>
                  <a:cubicBezTo>
                    <a:pt x="2394" y="5716"/>
                    <a:pt x="2477" y="5644"/>
                    <a:pt x="2477" y="5549"/>
                  </a:cubicBezTo>
                  <a:lnTo>
                    <a:pt x="2477" y="4525"/>
                  </a:lnTo>
                  <a:cubicBezTo>
                    <a:pt x="2477" y="4180"/>
                    <a:pt x="2203" y="3918"/>
                    <a:pt x="1858" y="3918"/>
                  </a:cubicBezTo>
                  <a:lnTo>
                    <a:pt x="1322" y="3918"/>
                  </a:lnTo>
                  <a:lnTo>
                    <a:pt x="1322" y="3394"/>
                  </a:lnTo>
                  <a:cubicBezTo>
                    <a:pt x="1322" y="3216"/>
                    <a:pt x="1465" y="3085"/>
                    <a:pt x="1644" y="3085"/>
                  </a:cubicBezTo>
                  <a:close/>
                  <a:moveTo>
                    <a:pt x="2882" y="1"/>
                  </a:moveTo>
                  <a:cubicBezTo>
                    <a:pt x="2644" y="1"/>
                    <a:pt x="2441" y="191"/>
                    <a:pt x="2441" y="430"/>
                  </a:cubicBezTo>
                  <a:lnTo>
                    <a:pt x="2441" y="608"/>
                  </a:lnTo>
                  <a:cubicBezTo>
                    <a:pt x="1072" y="715"/>
                    <a:pt x="1" y="1775"/>
                    <a:pt x="1" y="3049"/>
                  </a:cubicBezTo>
                  <a:lnTo>
                    <a:pt x="1" y="4263"/>
                  </a:lnTo>
                  <a:cubicBezTo>
                    <a:pt x="1" y="4644"/>
                    <a:pt x="334" y="4942"/>
                    <a:pt x="751" y="4942"/>
                  </a:cubicBezTo>
                  <a:lnTo>
                    <a:pt x="977" y="4942"/>
                  </a:lnTo>
                  <a:lnTo>
                    <a:pt x="977" y="9871"/>
                  </a:lnTo>
                  <a:cubicBezTo>
                    <a:pt x="977" y="10526"/>
                    <a:pt x="1513" y="11050"/>
                    <a:pt x="2144" y="11050"/>
                  </a:cubicBezTo>
                  <a:lnTo>
                    <a:pt x="5870" y="11050"/>
                  </a:lnTo>
                  <a:cubicBezTo>
                    <a:pt x="6525" y="11050"/>
                    <a:pt x="7049" y="10526"/>
                    <a:pt x="7049" y="9871"/>
                  </a:cubicBezTo>
                  <a:lnTo>
                    <a:pt x="7049" y="4942"/>
                  </a:lnTo>
                  <a:lnTo>
                    <a:pt x="7263" y="4942"/>
                  </a:lnTo>
                  <a:cubicBezTo>
                    <a:pt x="7680" y="4942"/>
                    <a:pt x="8014" y="4632"/>
                    <a:pt x="8014" y="4263"/>
                  </a:cubicBezTo>
                  <a:lnTo>
                    <a:pt x="8014" y="3049"/>
                  </a:lnTo>
                  <a:cubicBezTo>
                    <a:pt x="8037" y="1775"/>
                    <a:pt x="6966" y="715"/>
                    <a:pt x="5597" y="608"/>
                  </a:cubicBezTo>
                  <a:lnTo>
                    <a:pt x="5597" y="430"/>
                  </a:lnTo>
                  <a:cubicBezTo>
                    <a:pt x="5597" y="191"/>
                    <a:pt x="5406" y="1"/>
                    <a:pt x="5168" y="1"/>
                  </a:cubicBezTo>
                  <a:lnTo>
                    <a:pt x="4037" y="1"/>
                  </a:lnTo>
                  <a:cubicBezTo>
                    <a:pt x="3953" y="1"/>
                    <a:pt x="3870" y="72"/>
                    <a:pt x="3870" y="168"/>
                  </a:cubicBezTo>
                  <a:cubicBezTo>
                    <a:pt x="3870" y="251"/>
                    <a:pt x="3953" y="334"/>
                    <a:pt x="4037" y="334"/>
                  </a:cubicBezTo>
                  <a:lnTo>
                    <a:pt x="5168" y="334"/>
                  </a:lnTo>
                  <a:cubicBezTo>
                    <a:pt x="5227" y="334"/>
                    <a:pt x="5275" y="370"/>
                    <a:pt x="5275" y="430"/>
                  </a:cubicBezTo>
                  <a:lnTo>
                    <a:pt x="5275" y="1084"/>
                  </a:lnTo>
                  <a:cubicBezTo>
                    <a:pt x="5275" y="1144"/>
                    <a:pt x="5227" y="1192"/>
                    <a:pt x="5168" y="1192"/>
                  </a:cubicBezTo>
                  <a:lnTo>
                    <a:pt x="2882" y="1192"/>
                  </a:lnTo>
                  <a:cubicBezTo>
                    <a:pt x="2822" y="1192"/>
                    <a:pt x="2775" y="1144"/>
                    <a:pt x="2775" y="1084"/>
                  </a:cubicBezTo>
                  <a:lnTo>
                    <a:pt x="2775" y="430"/>
                  </a:lnTo>
                  <a:cubicBezTo>
                    <a:pt x="2775" y="370"/>
                    <a:pt x="2822" y="334"/>
                    <a:pt x="2882" y="334"/>
                  </a:cubicBezTo>
                  <a:lnTo>
                    <a:pt x="3382" y="334"/>
                  </a:lnTo>
                  <a:cubicBezTo>
                    <a:pt x="3477" y="334"/>
                    <a:pt x="3549" y="251"/>
                    <a:pt x="3549" y="168"/>
                  </a:cubicBezTo>
                  <a:cubicBezTo>
                    <a:pt x="3549" y="72"/>
                    <a:pt x="3477" y="1"/>
                    <a:pt x="3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0" name="Google Shape;14750;p90"/>
            <p:cNvSpPr/>
            <p:nvPr/>
          </p:nvSpPr>
          <p:spPr>
            <a:xfrm>
              <a:off x="2347831" y="2600714"/>
              <a:ext cx="71975" cy="75378"/>
            </a:xfrm>
            <a:custGeom>
              <a:avLst/>
              <a:gdLst/>
              <a:ahLst/>
              <a:cxnLst/>
              <a:rect l="l" t="t" r="r" b="b"/>
              <a:pathLst>
                <a:path w="2263" h="2370" extrusionOk="0">
                  <a:moveTo>
                    <a:pt x="1036" y="1"/>
                  </a:moveTo>
                  <a:cubicBezTo>
                    <a:pt x="953" y="1"/>
                    <a:pt x="882" y="84"/>
                    <a:pt x="882" y="167"/>
                  </a:cubicBezTo>
                  <a:cubicBezTo>
                    <a:pt x="882" y="378"/>
                    <a:pt x="704" y="522"/>
                    <a:pt x="519" y="522"/>
                  </a:cubicBezTo>
                  <a:cubicBezTo>
                    <a:pt x="443" y="522"/>
                    <a:pt x="365" y="497"/>
                    <a:pt x="298" y="441"/>
                  </a:cubicBezTo>
                  <a:cubicBezTo>
                    <a:pt x="266" y="414"/>
                    <a:pt x="227" y="402"/>
                    <a:pt x="187" y="402"/>
                  </a:cubicBezTo>
                  <a:cubicBezTo>
                    <a:pt x="140" y="402"/>
                    <a:pt x="93" y="420"/>
                    <a:pt x="60" y="453"/>
                  </a:cubicBezTo>
                  <a:cubicBezTo>
                    <a:pt x="1" y="525"/>
                    <a:pt x="12" y="632"/>
                    <a:pt x="72" y="691"/>
                  </a:cubicBezTo>
                  <a:cubicBezTo>
                    <a:pt x="204" y="797"/>
                    <a:pt x="358" y="848"/>
                    <a:pt x="513" y="848"/>
                  </a:cubicBezTo>
                  <a:cubicBezTo>
                    <a:pt x="638" y="848"/>
                    <a:pt x="765" y="815"/>
                    <a:pt x="882" y="751"/>
                  </a:cubicBezTo>
                  <a:lnTo>
                    <a:pt x="882" y="1691"/>
                  </a:lnTo>
                  <a:cubicBezTo>
                    <a:pt x="882" y="2101"/>
                    <a:pt x="1212" y="2370"/>
                    <a:pt x="1559" y="2370"/>
                  </a:cubicBezTo>
                  <a:cubicBezTo>
                    <a:pt x="1726" y="2370"/>
                    <a:pt x="1897" y="2307"/>
                    <a:pt x="2036" y="2168"/>
                  </a:cubicBezTo>
                  <a:cubicBezTo>
                    <a:pt x="2144" y="2061"/>
                    <a:pt x="2215" y="1906"/>
                    <a:pt x="2227" y="1763"/>
                  </a:cubicBezTo>
                  <a:cubicBezTo>
                    <a:pt x="2263" y="1668"/>
                    <a:pt x="2191" y="1584"/>
                    <a:pt x="2096" y="1584"/>
                  </a:cubicBezTo>
                  <a:cubicBezTo>
                    <a:pt x="2089" y="1583"/>
                    <a:pt x="2082" y="1583"/>
                    <a:pt x="2075" y="1583"/>
                  </a:cubicBezTo>
                  <a:cubicBezTo>
                    <a:pt x="1997" y="1583"/>
                    <a:pt x="1917" y="1640"/>
                    <a:pt x="1917" y="1727"/>
                  </a:cubicBezTo>
                  <a:cubicBezTo>
                    <a:pt x="1906" y="1906"/>
                    <a:pt x="1739" y="2049"/>
                    <a:pt x="1560" y="2049"/>
                  </a:cubicBezTo>
                  <a:cubicBezTo>
                    <a:pt x="1370" y="2049"/>
                    <a:pt x="1203" y="1882"/>
                    <a:pt x="1203" y="1691"/>
                  </a:cubicBezTo>
                  <a:lnTo>
                    <a:pt x="1203" y="167"/>
                  </a:lnTo>
                  <a:cubicBezTo>
                    <a:pt x="1203" y="84"/>
                    <a:pt x="1132" y="1"/>
                    <a:pt x="1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1" name="Google Shape;14751;p90"/>
            <p:cNvSpPr/>
            <p:nvPr/>
          </p:nvSpPr>
          <p:spPr>
            <a:xfrm>
              <a:off x="2408801" y="2546964"/>
              <a:ext cx="43573" cy="93539"/>
            </a:xfrm>
            <a:custGeom>
              <a:avLst/>
              <a:gdLst/>
              <a:ahLst/>
              <a:cxnLst/>
              <a:rect l="l" t="t" r="r" b="b"/>
              <a:pathLst>
                <a:path w="1370" h="2941" extrusionOk="0">
                  <a:moveTo>
                    <a:pt x="608" y="0"/>
                  </a:moveTo>
                  <a:cubicBezTo>
                    <a:pt x="274" y="0"/>
                    <a:pt x="0" y="262"/>
                    <a:pt x="0" y="607"/>
                  </a:cubicBezTo>
                  <a:lnTo>
                    <a:pt x="0" y="2786"/>
                  </a:lnTo>
                  <a:cubicBezTo>
                    <a:pt x="0" y="2869"/>
                    <a:pt x="72" y="2941"/>
                    <a:pt x="167" y="2941"/>
                  </a:cubicBezTo>
                  <a:cubicBezTo>
                    <a:pt x="250" y="2941"/>
                    <a:pt x="334" y="2869"/>
                    <a:pt x="334" y="2786"/>
                  </a:cubicBezTo>
                  <a:lnTo>
                    <a:pt x="334" y="619"/>
                  </a:lnTo>
                  <a:cubicBezTo>
                    <a:pt x="334" y="476"/>
                    <a:pt x="453" y="345"/>
                    <a:pt x="608" y="345"/>
                  </a:cubicBezTo>
                  <a:lnTo>
                    <a:pt x="762" y="345"/>
                  </a:lnTo>
                  <a:cubicBezTo>
                    <a:pt x="905" y="345"/>
                    <a:pt x="1048" y="464"/>
                    <a:pt x="1048" y="619"/>
                  </a:cubicBezTo>
                  <a:lnTo>
                    <a:pt x="1048" y="1179"/>
                  </a:lnTo>
                  <a:cubicBezTo>
                    <a:pt x="1048" y="1262"/>
                    <a:pt x="1120" y="1334"/>
                    <a:pt x="1203" y="1334"/>
                  </a:cubicBezTo>
                  <a:cubicBezTo>
                    <a:pt x="1298" y="1334"/>
                    <a:pt x="1370" y="1262"/>
                    <a:pt x="1370" y="1179"/>
                  </a:cubicBezTo>
                  <a:lnTo>
                    <a:pt x="1370" y="619"/>
                  </a:lnTo>
                  <a:cubicBezTo>
                    <a:pt x="1370" y="286"/>
                    <a:pt x="1108" y="0"/>
                    <a:pt x="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52" name="Google Shape;14752;p90"/>
          <p:cNvGrpSpPr/>
          <p:nvPr/>
        </p:nvGrpSpPr>
        <p:grpSpPr>
          <a:xfrm>
            <a:off x="2708723" y="2245789"/>
            <a:ext cx="246552" cy="352558"/>
            <a:chOff x="2708723" y="2421239"/>
            <a:chExt cx="246552" cy="352558"/>
          </a:xfrm>
        </p:grpSpPr>
        <p:sp>
          <p:nvSpPr>
            <p:cNvPr id="14753" name="Google Shape;14753;p90"/>
            <p:cNvSpPr/>
            <p:nvPr/>
          </p:nvSpPr>
          <p:spPr>
            <a:xfrm>
              <a:off x="2708723" y="2421239"/>
              <a:ext cx="246552" cy="282905"/>
            </a:xfrm>
            <a:custGeom>
              <a:avLst/>
              <a:gdLst/>
              <a:ahLst/>
              <a:cxnLst/>
              <a:rect l="l" t="t" r="r" b="b"/>
              <a:pathLst>
                <a:path w="7752" h="8895" extrusionOk="0">
                  <a:moveTo>
                    <a:pt x="6973" y="1134"/>
                  </a:moveTo>
                  <a:cubicBezTo>
                    <a:pt x="7031" y="1134"/>
                    <a:pt x="7090" y="1161"/>
                    <a:pt x="7132" y="1215"/>
                  </a:cubicBezTo>
                  <a:lnTo>
                    <a:pt x="7406" y="1560"/>
                  </a:lnTo>
                  <a:cubicBezTo>
                    <a:pt x="7370" y="1643"/>
                    <a:pt x="7370" y="1655"/>
                    <a:pt x="7370" y="1691"/>
                  </a:cubicBezTo>
                  <a:cubicBezTo>
                    <a:pt x="7358" y="2179"/>
                    <a:pt x="6953" y="2572"/>
                    <a:pt x="6453" y="2572"/>
                  </a:cubicBezTo>
                  <a:lnTo>
                    <a:pt x="1953" y="2572"/>
                  </a:lnTo>
                  <a:cubicBezTo>
                    <a:pt x="1488" y="2572"/>
                    <a:pt x="1119" y="2239"/>
                    <a:pt x="1048" y="1798"/>
                  </a:cubicBezTo>
                  <a:lnTo>
                    <a:pt x="1512" y="1215"/>
                  </a:lnTo>
                  <a:cubicBezTo>
                    <a:pt x="1548" y="1161"/>
                    <a:pt x="1602" y="1134"/>
                    <a:pt x="1658" y="1134"/>
                  </a:cubicBezTo>
                  <a:cubicBezTo>
                    <a:pt x="1715" y="1134"/>
                    <a:pt x="1774" y="1161"/>
                    <a:pt x="1822" y="1215"/>
                  </a:cubicBezTo>
                  <a:lnTo>
                    <a:pt x="2191" y="1679"/>
                  </a:lnTo>
                  <a:cubicBezTo>
                    <a:pt x="2280" y="1786"/>
                    <a:pt x="2414" y="1840"/>
                    <a:pt x="2548" y="1840"/>
                  </a:cubicBezTo>
                  <a:cubicBezTo>
                    <a:pt x="2682" y="1840"/>
                    <a:pt x="2816" y="1786"/>
                    <a:pt x="2905" y="1679"/>
                  </a:cubicBezTo>
                  <a:lnTo>
                    <a:pt x="3274" y="1215"/>
                  </a:lnTo>
                  <a:cubicBezTo>
                    <a:pt x="3316" y="1161"/>
                    <a:pt x="3373" y="1134"/>
                    <a:pt x="3431" y="1134"/>
                  </a:cubicBezTo>
                  <a:cubicBezTo>
                    <a:pt x="3489" y="1134"/>
                    <a:pt x="3548" y="1161"/>
                    <a:pt x="3596" y="1215"/>
                  </a:cubicBezTo>
                  <a:lnTo>
                    <a:pt x="3965" y="1679"/>
                  </a:lnTo>
                  <a:cubicBezTo>
                    <a:pt x="4054" y="1786"/>
                    <a:pt x="4188" y="1840"/>
                    <a:pt x="4322" y="1840"/>
                  </a:cubicBezTo>
                  <a:cubicBezTo>
                    <a:pt x="4456" y="1840"/>
                    <a:pt x="4590" y="1786"/>
                    <a:pt x="4679" y="1679"/>
                  </a:cubicBezTo>
                  <a:lnTo>
                    <a:pt x="5048" y="1215"/>
                  </a:lnTo>
                  <a:cubicBezTo>
                    <a:pt x="5084" y="1161"/>
                    <a:pt x="5141" y="1134"/>
                    <a:pt x="5199" y="1134"/>
                  </a:cubicBezTo>
                  <a:cubicBezTo>
                    <a:pt x="5257" y="1134"/>
                    <a:pt x="5316" y="1161"/>
                    <a:pt x="5358" y="1215"/>
                  </a:cubicBezTo>
                  <a:lnTo>
                    <a:pt x="5739" y="1679"/>
                  </a:lnTo>
                  <a:cubicBezTo>
                    <a:pt x="5828" y="1786"/>
                    <a:pt x="5956" y="1840"/>
                    <a:pt x="6087" y="1840"/>
                  </a:cubicBezTo>
                  <a:cubicBezTo>
                    <a:pt x="6218" y="1840"/>
                    <a:pt x="6352" y="1786"/>
                    <a:pt x="6453" y="1679"/>
                  </a:cubicBezTo>
                  <a:lnTo>
                    <a:pt x="6822" y="1215"/>
                  </a:lnTo>
                  <a:cubicBezTo>
                    <a:pt x="6858" y="1161"/>
                    <a:pt x="6915" y="1134"/>
                    <a:pt x="6973" y="1134"/>
                  </a:cubicBezTo>
                  <a:close/>
                  <a:moveTo>
                    <a:pt x="1905" y="0"/>
                  </a:moveTo>
                  <a:cubicBezTo>
                    <a:pt x="1227" y="0"/>
                    <a:pt x="655" y="572"/>
                    <a:pt x="655" y="1250"/>
                  </a:cubicBezTo>
                  <a:lnTo>
                    <a:pt x="655" y="1334"/>
                  </a:lnTo>
                  <a:cubicBezTo>
                    <a:pt x="286" y="1369"/>
                    <a:pt x="0" y="1691"/>
                    <a:pt x="0" y="2060"/>
                  </a:cubicBezTo>
                  <a:lnTo>
                    <a:pt x="0" y="3262"/>
                  </a:lnTo>
                  <a:cubicBezTo>
                    <a:pt x="0" y="3560"/>
                    <a:pt x="179" y="3846"/>
                    <a:pt x="465" y="3953"/>
                  </a:cubicBezTo>
                  <a:lnTo>
                    <a:pt x="476" y="3953"/>
                  </a:lnTo>
                  <a:lnTo>
                    <a:pt x="3608" y="4858"/>
                  </a:lnTo>
                  <a:cubicBezTo>
                    <a:pt x="3834" y="4953"/>
                    <a:pt x="3965" y="5156"/>
                    <a:pt x="3965" y="5394"/>
                  </a:cubicBezTo>
                  <a:lnTo>
                    <a:pt x="3965" y="6001"/>
                  </a:lnTo>
                  <a:lnTo>
                    <a:pt x="3774" y="6001"/>
                  </a:lnTo>
                  <a:cubicBezTo>
                    <a:pt x="3477" y="6001"/>
                    <a:pt x="3215" y="6239"/>
                    <a:pt x="3215" y="6561"/>
                  </a:cubicBezTo>
                  <a:lnTo>
                    <a:pt x="3215" y="6811"/>
                  </a:lnTo>
                  <a:cubicBezTo>
                    <a:pt x="3215" y="6894"/>
                    <a:pt x="3298" y="6977"/>
                    <a:pt x="3382" y="6977"/>
                  </a:cubicBezTo>
                  <a:cubicBezTo>
                    <a:pt x="3477" y="6977"/>
                    <a:pt x="3548" y="6894"/>
                    <a:pt x="3548" y="6811"/>
                  </a:cubicBezTo>
                  <a:lnTo>
                    <a:pt x="3548" y="6561"/>
                  </a:lnTo>
                  <a:cubicBezTo>
                    <a:pt x="3548" y="6441"/>
                    <a:pt x="3655" y="6334"/>
                    <a:pt x="3774" y="6334"/>
                  </a:cubicBezTo>
                  <a:lnTo>
                    <a:pt x="4513" y="6334"/>
                  </a:lnTo>
                  <a:cubicBezTo>
                    <a:pt x="4632" y="6334"/>
                    <a:pt x="4739" y="6441"/>
                    <a:pt x="4739" y="6561"/>
                  </a:cubicBezTo>
                  <a:lnTo>
                    <a:pt x="4739" y="8727"/>
                  </a:lnTo>
                  <a:cubicBezTo>
                    <a:pt x="4739" y="8823"/>
                    <a:pt x="4810" y="8894"/>
                    <a:pt x="4906" y="8894"/>
                  </a:cubicBezTo>
                  <a:cubicBezTo>
                    <a:pt x="4989" y="8894"/>
                    <a:pt x="5072" y="8823"/>
                    <a:pt x="5072" y="8727"/>
                  </a:cubicBezTo>
                  <a:lnTo>
                    <a:pt x="5072" y="6561"/>
                  </a:lnTo>
                  <a:cubicBezTo>
                    <a:pt x="5072" y="6263"/>
                    <a:pt x="4822" y="6001"/>
                    <a:pt x="4513" y="6001"/>
                  </a:cubicBezTo>
                  <a:lnTo>
                    <a:pt x="4286" y="6001"/>
                  </a:lnTo>
                  <a:lnTo>
                    <a:pt x="4286" y="5394"/>
                  </a:lnTo>
                  <a:cubicBezTo>
                    <a:pt x="4286" y="4977"/>
                    <a:pt x="3989" y="4632"/>
                    <a:pt x="3691" y="4548"/>
                  </a:cubicBezTo>
                  <a:lnTo>
                    <a:pt x="572" y="3643"/>
                  </a:lnTo>
                  <a:cubicBezTo>
                    <a:pt x="417" y="3584"/>
                    <a:pt x="322" y="3429"/>
                    <a:pt x="322" y="3262"/>
                  </a:cubicBezTo>
                  <a:lnTo>
                    <a:pt x="322" y="2060"/>
                  </a:lnTo>
                  <a:cubicBezTo>
                    <a:pt x="322" y="1869"/>
                    <a:pt x="465" y="1691"/>
                    <a:pt x="643" y="1655"/>
                  </a:cubicBezTo>
                  <a:cubicBezTo>
                    <a:pt x="643" y="1774"/>
                    <a:pt x="679" y="1881"/>
                    <a:pt x="703" y="1989"/>
                  </a:cubicBezTo>
                  <a:cubicBezTo>
                    <a:pt x="869" y="2489"/>
                    <a:pt x="1334" y="2858"/>
                    <a:pt x="1893" y="2858"/>
                  </a:cubicBezTo>
                  <a:lnTo>
                    <a:pt x="6394" y="2858"/>
                  </a:lnTo>
                  <a:cubicBezTo>
                    <a:pt x="7061" y="2858"/>
                    <a:pt x="7608" y="2322"/>
                    <a:pt x="7644" y="1655"/>
                  </a:cubicBezTo>
                  <a:cubicBezTo>
                    <a:pt x="7704" y="1274"/>
                    <a:pt x="7751" y="941"/>
                    <a:pt x="7465" y="560"/>
                  </a:cubicBezTo>
                  <a:cubicBezTo>
                    <a:pt x="7427" y="514"/>
                    <a:pt x="7374" y="487"/>
                    <a:pt x="7321" y="487"/>
                  </a:cubicBezTo>
                  <a:cubicBezTo>
                    <a:pt x="7293" y="487"/>
                    <a:pt x="7264" y="495"/>
                    <a:pt x="7239" y="512"/>
                  </a:cubicBezTo>
                  <a:cubicBezTo>
                    <a:pt x="7168" y="572"/>
                    <a:pt x="7156" y="667"/>
                    <a:pt x="7192" y="738"/>
                  </a:cubicBezTo>
                  <a:cubicBezTo>
                    <a:pt x="7239" y="798"/>
                    <a:pt x="7287" y="869"/>
                    <a:pt x="7311" y="941"/>
                  </a:cubicBezTo>
                  <a:cubicBezTo>
                    <a:pt x="7212" y="842"/>
                    <a:pt x="7083" y="794"/>
                    <a:pt x="6953" y="794"/>
                  </a:cubicBezTo>
                  <a:cubicBezTo>
                    <a:pt x="6800" y="794"/>
                    <a:pt x="6646" y="860"/>
                    <a:pt x="6537" y="988"/>
                  </a:cubicBezTo>
                  <a:cubicBezTo>
                    <a:pt x="6156" y="1453"/>
                    <a:pt x="6168" y="1488"/>
                    <a:pt x="6060" y="1488"/>
                  </a:cubicBezTo>
                  <a:cubicBezTo>
                    <a:pt x="6037" y="1488"/>
                    <a:pt x="6001" y="1488"/>
                    <a:pt x="5953" y="1453"/>
                  </a:cubicBezTo>
                  <a:lnTo>
                    <a:pt x="5584" y="988"/>
                  </a:lnTo>
                  <a:cubicBezTo>
                    <a:pt x="5483" y="851"/>
                    <a:pt x="5331" y="783"/>
                    <a:pt x="5178" y="783"/>
                  </a:cubicBezTo>
                  <a:cubicBezTo>
                    <a:pt x="5025" y="783"/>
                    <a:pt x="4870" y="851"/>
                    <a:pt x="4763" y="988"/>
                  </a:cubicBezTo>
                  <a:lnTo>
                    <a:pt x="4394" y="1453"/>
                  </a:lnTo>
                  <a:cubicBezTo>
                    <a:pt x="4364" y="1483"/>
                    <a:pt x="4328" y="1497"/>
                    <a:pt x="4292" y="1497"/>
                  </a:cubicBezTo>
                  <a:cubicBezTo>
                    <a:pt x="4257" y="1497"/>
                    <a:pt x="4221" y="1483"/>
                    <a:pt x="4191" y="1453"/>
                  </a:cubicBezTo>
                  <a:lnTo>
                    <a:pt x="3810" y="988"/>
                  </a:lnTo>
                  <a:cubicBezTo>
                    <a:pt x="3709" y="851"/>
                    <a:pt x="3557" y="783"/>
                    <a:pt x="3405" y="783"/>
                  </a:cubicBezTo>
                  <a:cubicBezTo>
                    <a:pt x="3254" y="783"/>
                    <a:pt x="3102" y="851"/>
                    <a:pt x="3001" y="988"/>
                  </a:cubicBezTo>
                  <a:lnTo>
                    <a:pt x="2620" y="1453"/>
                  </a:lnTo>
                  <a:cubicBezTo>
                    <a:pt x="2590" y="1483"/>
                    <a:pt x="2554" y="1497"/>
                    <a:pt x="2518" y="1497"/>
                  </a:cubicBezTo>
                  <a:cubicBezTo>
                    <a:pt x="2483" y="1497"/>
                    <a:pt x="2447" y="1483"/>
                    <a:pt x="2417" y="1453"/>
                  </a:cubicBezTo>
                  <a:lnTo>
                    <a:pt x="2048" y="988"/>
                  </a:lnTo>
                  <a:cubicBezTo>
                    <a:pt x="1941" y="851"/>
                    <a:pt x="1786" y="783"/>
                    <a:pt x="1633" y="783"/>
                  </a:cubicBezTo>
                  <a:cubicBezTo>
                    <a:pt x="1480" y="783"/>
                    <a:pt x="1328" y="851"/>
                    <a:pt x="1227" y="988"/>
                  </a:cubicBezTo>
                  <a:lnTo>
                    <a:pt x="1000" y="1250"/>
                  </a:lnTo>
                  <a:cubicBezTo>
                    <a:pt x="1000" y="750"/>
                    <a:pt x="1417" y="334"/>
                    <a:pt x="1929" y="334"/>
                  </a:cubicBezTo>
                  <a:cubicBezTo>
                    <a:pt x="2408" y="335"/>
                    <a:pt x="2836" y="335"/>
                    <a:pt x="3219" y="335"/>
                  </a:cubicBezTo>
                  <a:cubicBezTo>
                    <a:pt x="4753" y="335"/>
                    <a:pt x="5570" y="328"/>
                    <a:pt x="6025" y="328"/>
                  </a:cubicBezTo>
                  <a:cubicBezTo>
                    <a:pt x="6593" y="328"/>
                    <a:pt x="6596" y="340"/>
                    <a:pt x="6727" y="393"/>
                  </a:cubicBezTo>
                  <a:cubicBezTo>
                    <a:pt x="6746" y="398"/>
                    <a:pt x="6765" y="400"/>
                    <a:pt x="6783" y="400"/>
                  </a:cubicBezTo>
                  <a:cubicBezTo>
                    <a:pt x="6854" y="400"/>
                    <a:pt x="6913" y="362"/>
                    <a:pt x="6942" y="286"/>
                  </a:cubicBezTo>
                  <a:cubicBezTo>
                    <a:pt x="6965" y="203"/>
                    <a:pt x="6930" y="107"/>
                    <a:pt x="6834" y="84"/>
                  </a:cubicBezTo>
                  <a:cubicBezTo>
                    <a:pt x="6656" y="18"/>
                    <a:pt x="6605" y="6"/>
                    <a:pt x="6008" y="6"/>
                  </a:cubicBezTo>
                  <a:cubicBezTo>
                    <a:pt x="5667" y="6"/>
                    <a:pt x="5148" y="10"/>
                    <a:pt x="4324" y="10"/>
                  </a:cubicBezTo>
                  <a:cubicBezTo>
                    <a:pt x="3707" y="10"/>
                    <a:pt x="2918" y="8"/>
                    <a:pt x="19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4" name="Google Shape;14754;p90"/>
            <p:cNvSpPr/>
            <p:nvPr/>
          </p:nvSpPr>
          <p:spPr>
            <a:xfrm>
              <a:off x="2813234" y="2654497"/>
              <a:ext cx="58712" cy="119301"/>
            </a:xfrm>
            <a:custGeom>
              <a:avLst/>
              <a:gdLst/>
              <a:ahLst/>
              <a:cxnLst/>
              <a:rect l="l" t="t" r="r" b="b"/>
              <a:pathLst>
                <a:path w="1846" h="3751" extrusionOk="0">
                  <a:moveTo>
                    <a:pt x="155" y="0"/>
                  </a:moveTo>
                  <a:cubicBezTo>
                    <a:pt x="72" y="0"/>
                    <a:pt x="0" y="72"/>
                    <a:pt x="0" y="155"/>
                  </a:cubicBezTo>
                  <a:lnTo>
                    <a:pt x="0" y="3191"/>
                  </a:lnTo>
                  <a:cubicBezTo>
                    <a:pt x="0" y="3489"/>
                    <a:pt x="238" y="3751"/>
                    <a:pt x="548" y="3751"/>
                  </a:cubicBezTo>
                  <a:lnTo>
                    <a:pt x="1286" y="3751"/>
                  </a:lnTo>
                  <a:cubicBezTo>
                    <a:pt x="1584" y="3751"/>
                    <a:pt x="1846" y="3513"/>
                    <a:pt x="1846" y="3191"/>
                  </a:cubicBezTo>
                  <a:lnTo>
                    <a:pt x="1846" y="2096"/>
                  </a:lnTo>
                  <a:cubicBezTo>
                    <a:pt x="1834" y="2001"/>
                    <a:pt x="1762" y="1929"/>
                    <a:pt x="1679" y="1929"/>
                  </a:cubicBezTo>
                  <a:cubicBezTo>
                    <a:pt x="1584" y="1929"/>
                    <a:pt x="1512" y="2001"/>
                    <a:pt x="1512" y="2096"/>
                  </a:cubicBezTo>
                  <a:lnTo>
                    <a:pt x="1512" y="3191"/>
                  </a:lnTo>
                  <a:cubicBezTo>
                    <a:pt x="1512" y="3310"/>
                    <a:pt x="1405" y="3417"/>
                    <a:pt x="1286" y="3417"/>
                  </a:cubicBezTo>
                  <a:lnTo>
                    <a:pt x="548" y="3417"/>
                  </a:lnTo>
                  <a:cubicBezTo>
                    <a:pt x="429" y="3417"/>
                    <a:pt x="322" y="3310"/>
                    <a:pt x="322" y="3191"/>
                  </a:cubicBezTo>
                  <a:lnTo>
                    <a:pt x="322" y="155"/>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55" name="Google Shape;14755;p90"/>
          <p:cNvGrpSpPr/>
          <p:nvPr/>
        </p:nvGrpSpPr>
        <p:grpSpPr>
          <a:xfrm>
            <a:off x="1835485" y="2246902"/>
            <a:ext cx="259433" cy="350714"/>
            <a:chOff x="1835485" y="2422352"/>
            <a:chExt cx="259433" cy="350714"/>
          </a:xfrm>
        </p:grpSpPr>
        <p:sp>
          <p:nvSpPr>
            <p:cNvPr id="14756" name="Google Shape;14756;p90"/>
            <p:cNvSpPr/>
            <p:nvPr/>
          </p:nvSpPr>
          <p:spPr>
            <a:xfrm>
              <a:off x="2027460" y="2437141"/>
              <a:ext cx="36767" cy="33713"/>
            </a:xfrm>
            <a:custGeom>
              <a:avLst/>
              <a:gdLst/>
              <a:ahLst/>
              <a:cxnLst/>
              <a:rect l="l" t="t" r="r" b="b"/>
              <a:pathLst>
                <a:path w="1156" h="1060" extrusionOk="0">
                  <a:moveTo>
                    <a:pt x="834" y="322"/>
                  </a:moveTo>
                  <a:lnTo>
                    <a:pt x="834" y="715"/>
                  </a:lnTo>
                  <a:lnTo>
                    <a:pt x="334" y="715"/>
                  </a:lnTo>
                  <a:lnTo>
                    <a:pt x="334" y="322"/>
                  </a:lnTo>
                  <a:close/>
                  <a:moveTo>
                    <a:pt x="263" y="0"/>
                  </a:moveTo>
                  <a:cubicBezTo>
                    <a:pt x="120" y="0"/>
                    <a:pt x="1" y="119"/>
                    <a:pt x="1" y="262"/>
                  </a:cubicBezTo>
                  <a:lnTo>
                    <a:pt x="1" y="786"/>
                  </a:lnTo>
                  <a:cubicBezTo>
                    <a:pt x="1" y="941"/>
                    <a:pt x="120" y="1060"/>
                    <a:pt x="263" y="1060"/>
                  </a:cubicBezTo>
                  <a:lnTo>
                    <a:pt x="894" y="1060"/>
                  </a:lnTo>
                  <a:cubicBezTo>
                    <a:pt x="1037" y="1060"/>
                    <a:pt x="1156" y="941"/>
                    <a:pt x="1156" y="786"/>
                  </a:cubicBezTo>
                  <a:lnTo>
                    <a:pt x="1156" y="262"/>
                  </a:lnTo>
                  <a:cubicBezTo>
                    <a:pt x="1156" y="119"/>
                    <a:pt x="1037"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7" name="Google Shape;14757;p90"/>
            <p:cNvSpPr/>
            <p:nvPr/>
          </p:nvSpPr>
          <p:spPr>
            <a:xfrm>
              <a:off x="1870693" y="2531125"/>
              <a:ext cx="33968" cy="32059"/>
            </a:xfrm>
            <a:custGeom>
              <a:avLst/>
              <a:gdLst/>
              <a:ahLst/>
              <a:cxnLst/>
              <a:rect l="l" t="t" r="r" b="b"/>
              <a:pathLst>
                <a:path w="1068" h="1008" extrusionOk="0">
                  <a:moveTo>
                    <a:pt x="453" y="1"/>
                  </a:moveTo>
                  <a:cubicBezTo>
                    <a:pt x="269" y="1"/>
                    <a:pt x="120" y="99"/>
                    <a:pt x="179" y="248"/>
                  </a:cubicBezTo>
                  <a:cubicBezTo>
                    <a:pt x="197" y="310"/>
                    <a:pt x="260" y="345"/>
                    <a:pt x="320" y="345"/>
                  </a:cubicBezTo>
                  <a:cubicBezTo>
                    <a:pt x="342" y="345"/>
                    <a:pt x="363" y="341"/>
                    <a:pt x="382" y="331"/>
                  </a:cubicBezTo>
                  <a:cubicBezTo>
                    <a:pt x="403" y="323"/>
                    <a:pt x="425" y="319"/>
                    <a:pt x="445" y="319"/>
                  </a:cubicBezTo>
                  <a:cubicBezTo>
                    <a:pt x="540" y="319"/>
                    <a:pt x="620" y="400"/>
                    <a:pt x="620" y="498"/>
                  </a:cubicBezTo>
                  <a:cubicBezTo>
                    <a:pt x="620" y="608"/>
                    <a:pt x="532" y="676"/>
                    <a:pt x="442" y="676"/>
                  </a:cubicBezTo>
                  <a:cubicBezTo>
                    <a:pt x="395" y="676"/>
                    <a:pt x="347" y="658"/>
                    <a:pt x="310" y="617"/>
                  </a:cubicBezTo>
                  <a:cubicBezTo>
                    <a:pt x="279" y="580"/>
                    <a:pt x="235" y="562"/>
                    <a:pt x="190" y="562"/>
                  </a:cubicBezTo>
                  <a:cubicBezTo>
                    <a:pt x="148" y="562"/>
                    <a:pt x="106" y="577"/>
                    <a:pt x="72" y="605"/>
                  </a:cubicBezTo>
                  <a:cubicBezTo>
                    <a:pt x="1" y="665"/>
                    <a:pt x="1" y="760"/>
                    <a:pt x="60" y="843"/>
                  </a:cubicBezTo>
                  <a:cubicBezTo>
                    <a:pt x="171" y="958"/>
                    <a:pt x="308" y="1008"/>
                    <a:pt x="441" y="1008"/>
                  </a:cubicBezTo>
                  <a:cubicBezTo>
                    <a:pt x="764" y="1008"/>
                    <a:pt x="1068" y="714"/>
                    <a:pt x="941" y="343"/>
                  </a:cubicBezTo>
                  <a:cubicBezTo>
                    <a:pt x="858" y="99"/>
                    <a:pt x="638"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8" name="Google Shape;14758;p90"/>
            <p:cNvSpPr/>
            <p:nvPr/>
          </p:nvSpPr>
          <p:spPr>
            <a:xfrm>
              <a:off x="2028223" y="2531030"/>
              <a:ext cx="32218" cy="31042"/>
            </a:xfrm>
            <a:custGeom>
              <a:avLst/>
              <a:gdLst/>
              <a:ahLst/>
              <a:cxnLst/>
              <a:rect l="l" t="t" r="r" b="b"/>
              <a:pathLst>
                <a:path w="1013" h="976" extrusionOk="0">
                  <a:moveTo>
                    <a:pt x="511" y="1"/>
                  </a:moveTo>
                  <a:cubicBezTo>
                    <a:pt x="245" y="1"/>
                    <a:pt x="1" y="210"/>
                    <a:pt x="1" y="501"/>
                  </a:cubicBezTo>
                  <a:cubicBezTo>
                    <a:pt x="1" y="770"/>
                    <a:pt x="222" y="975"/>
                    <a:pt x="383" y="975"/>
                  </a:cubicBezTo>
                  <a:cubicBezTo>
                    <a:pt x="443" y="975"/>
                    <a:pt x="495" y="947"/>
                    <a:pt x="525" y="882"/>
                  </a:cubicBezTo>
                  <a:cubicBezTo>
                    <a:pt x="548" y="799"/>
                    <a:pt x="525" y="703"/>
                    <a:pt x="429" y="668"/>
                  </a:cubicBezTo>
                  <a:cubicBezTo>
                    <a:pt x="334" y="620"/>
                    <a:pt x="298" y="513"/>
                    <a:pt x="346" y="430"/>
                  </a:cubicBezTo>
                  <a:cubicBezTo>
                    <a:pt x="379" y="358"/>
                    <a:pt x="441" y="327"/>
                    <a:pt x="503" y="327"/>
                  </a:cubicBezTo>
                  <a:cubicBezTo>
                    <a:pt x="597" y="327"/>
                    <a:pt x="691" y="398"/>
                    <a:pt x="691" y="513"/>
                  </a:cubicBezTo>
                  <a:cubicBezTo>
                    <a:pt x="679" y="627"/>
                    <a:pt x="762" y="690"/>
                    <a:pt x="846" y="690"/>
                  </a:cubicBezTo>
                  <a:cubicBezTo>
                    <a:pt x="928" y="690"/>
                    <a:pt x="1013" y="630"/>
                    <a:pt x="1013" y="501"/>
                  </a:cubicBezTo>
                  <a:cubicBezTo>
                    <a:pt x="1013" y="311"/>
                    <a:pt x="894" y="144"/>
                    <a:pt x="727" y="49"/>
                  </a:cubicBezTo>
                  <a:cubicBezTo>
                    <a:pt x="656" y="16"/>
                    <a:pt x="583" y="1"/>
                    <a:pt x="5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9" name="Google Shape;14759;p90"/>
            <p:cNvSpPr/>
            <p:nvPr/>
          </p:nvSpPr>
          <p:spPr>
            <a:xfrm>
              <a:off x="1952495" y="2480714"/>
              <a:ext cx="35208" cy="29165"/>
            </a:xfrm>
            <a:custGeom>
              <a:avLst/>
              <a:gdLst/>
              <a:ahLst/>
              <a:cxnLst/>
              <a:rect l="l" t="t" r="r" b="b"/>
              <a:pathLst>
                <a:path w="1107" h="917" extrusionOk="0">
                  <a:moveTo>
                    <a:pt x="561" y="0"/>
                  </a:moveTo>
                  <a:cubicBezTo>
                    <a:pt x="450" y="0"/>
                    <a:pt x="336" y="40"/>
                    <a:pt x="239" y="130"/>
                  </a:cubicBezTo>
                  <a:cubicBezTo>
                    <a:pt x="0" y="357"/>
                    <a:pt x="48" y="738"/>
                    <a:pt x="334" y="904"/>
                  </a:cubicBezTo>
                  <a:cubicBezTo>
                    <a:pt x="358" y="916"/>
                    <a:pt x="393" y="916"/>
                    <a:pt x="405" y="916"/>
                  </a:cubicBezTo>
                  <a:cubicBezTo>
                    <a:pt x="572" y="916"/>
                    <a:pt x="631" y="702"/>
                    <a:pt x="477" y="607"/>
                  </a:cubicBezTo>
                  <a:cubicBezTo>
                    <a:pt x="346" y="535"/>
                    <a:pt x="405" y="309"/>
                    <a:pt x="548" y="309"/>
                  </a:cubicBezTo>
                  <a:cubicBezTo>
                    <a:pt x="655" y="309"/>
                    <a:pt x="727" y="404"/>
                    <a:pt x="703" y="500"/>
                  </a:cubicBezTo>
                  <a:cubicBezTo>
                    <a:pt x="691" y="595"/>
                    <a:pt x="727" y="678"/>
                    <a:pt x="822" y="702"/>
                  </a:cubicBezTo>
                  <a:cubicBezTo>
                    <a:pt x="830" y="703"/>
                    <a:pt x="839" y="704"/>
                    <a:pt x="848" y="704"/>
                  </a:cubicBezTo>
                  <a:cubicBezTo>
                    <a:pt x="924" y="704"/>
                    <a:pt x="1002" y="658"/>
                    <a:pt x="1012" y="583"/>
                  </a:cubicBezTo>
                  <a:cubicBezTo>
                    <a:pt x="1107" y="258"/>
                    <a:pt x="844" y="0"/>
                    <a:pt x="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0" name="Google Shape;14760;p90"/>
            <p:cNvSpPr/>
            <p:nvPr/>
          </p:nvSpPr>
          <p:spPr>
            <a:xfrm>
              <a:off x="1835485" y="2422352"/>
              <a:ext cx="259433" cy="350714"/>
            </a:xfrm>
            <a:custGeom>
              <a:avLst/>
              <a:gdLst/>
              <a:ahLst/>
              <a:cxnLst/>
              <a:rect l="l" t="t" r="r" b="b"/>
              <a:pathLst>
                <a:path w="8157" h="11027" extrusionOk="0">
                  <a:moveTo>
                    <a:pt x="7180" y="334"/>
                  </a:moveTo>
                  <a:cubicBezTo>
                    <a:pt x="7358" y="334"/>
                    <a:pt x="7501" y="477"/>
                    <a:pt x="7501" y="656"/>
                  </a:cubicBezTo>
                  <a:lnTo>
                    <a:pt x="7501" y="1620"/>
                  </a:lnTo>
                  <a:lnTo>
                    <a:pt x="5692" y="1620"/>
                  </a:lnTo>
                  <a:cubicBezTo>
                    <a:pt x="5382" y="1013"/>
                    <a:pt x="4751" y="632"/>
                    <a:pt x="4048" y="632"/>
                  </a:cubicBezTo>
                  <a:cubicBezTo>
                    <a:pt x="3334" y="632"/>
                    <a:pt x="2727" y="1025"/>
                    <a:pt x="2417" y="1620"/>
                  </a:cubicBezTo>
                  <a:lnTo>
                    <a:pt x="703" y="1620"/>
                  </a:lnTo>
                  <a:lnTo>
                    <a:pt x="703" y="656"/>
                  </a:lnTo>
                  <a:cubicBezTo>
                    <a:pt x="703" y="477"/>
                    <a:pt x="858" y="334"/>
                    <a:pt x="1036" y="334"/>
                  </a:cubicBezTo>
                  <a:close/>
                  <a:moveTo>
                    <a:pt x="2286" y="1965"/>
                  </a:moveTo>
                  <a:cubicBezTo>
                    <a:pt x="2191" y="2275"/>
                    <a:pt x="2179" y="2620"/>
                    <a:pt x="2263" y="2930"/>
                  </a:cubicBezTo>
                  <a:lnTo>
                    <a:pt x="703" y="2930"/>
                  </a:lnTo>
                  <a:lnTo>
                    <a:pt x="703" y="1965"/>
                  </a:lnTo>
                  <a:close/>
                  <a:moveTo>
                    <a:pt x="4072" y="965"/>
                  </a:moveTo>
                  <a:cubicBezTo>
                    <a:pt x="4584" y="965"/>
                    <a:pt x="5049" y="1227"/>
                    <a:pt x="5334" y="1644"/>
                  </a:cubicBezTo>
                  <a:cubicBezTo>
                    <a:pt x="5406" y="1739"/>
                    <a:pt x="5453" y="1858"/>
                    <a:pt x="5453" y="1858"/>
                  </a:cubicBezTo>
                  <a:cubicBezTo>
                    <a:pt x="5465" y="1894"/>
                    <a:pt x="5477" y="1942"/>
                    <a:pt x="5501" y="1954"/>
                  </a:cubicBezTo>
                  <a:cubicBezTo>
                    <a:pt x="5537" y="1995"/>
                    <a:pt x="5584" y="2013"/>
                    <a:pt x="5631" y="2013"/>
                  </a:cubicBezTo>
                  <a:cubicBezTo>
                    <a:pt x="5677" y="2013"/>
                    <a:pt x="5721" y="1995"/>
                    <a:pt x="5751" y="1965"/>
                  </a:cubicBezTo>
                  <a:lnTo>
                    <a:pt x="7525" y="1965"/>
                  </a:lnTo>
                  <a:lnTo>
                    <a:pt x="7525" y="2930"/>
                  </a:lnTo>
                  <a:lnTo>
                    <a:pt x="5870" y="2930"/>
                  </a:lnTo>
                  <a:cubicBezTo>
                    <a:pt x="5894" y="2787"/>
                    <a:pt x="5930" y="2632"/>
                    <a:pt x="5930" y="2489"/>
                  </a:cubicBezTo>
                  <a:cubicBezTo>
                    <a:pt x="5918" y="2394"/>
                    <a:pt x="5834" y="2323"/>
                    <a:pt x="5751" y="2323"/>
                  </a:cubicBezTo>
                  <a:cubicBezTo>
                    <a:pt x="5656" y="2323"/>
                    <a:pt x="5584" y="2394"/>
                    <a:pt x="5584" y="2489"/>
                  </a:cubicBezTo>
                  <a:cubicBezTo>
                    <a:pt x="5584" y="3323"/>
                    <a:pt x="4894" y="4001"/>
                    <a:pt x="4072" y="4001"/>
                  </a:cubicBezTo>
                  <a:cubicBezTo>
                    <a:pt x="2858" y="4001"/>
                    <a:pt x="2132" y="2656"/>
                    <a:pt x="2822" y="1644"/>
                  </a:cubicBezTo>
                  <a:cubicBezTo>
                    <a:pt x="3084" y="1239"/>
                    <a:pt x="3548" y="965"/>
                    <a:pt x="4072" y="965"/>
                  </a:cubicBezTo>
                  <a:close/>
                  <a:moveTo>
                    <a:pt x="7525" y="3263"/>
                  </a:moveTo>
                  <a:lnTo>
                    <a:pt x="7525" y="4680"/>
                  </a:lnTo>
                  <a:lnTo>
                    <a:pt x="715" y="4680"/>
                  </a:lnTo>
                  <a:lnTo>
                    <a:pt x="715" y="3263"/>
                  </a:lnTo>
                  <a:lnTo>
                    <a:pt x="2382" y="3263"/>
                  </a:lnTo>
                  <a:cubicBezTo>
                    <a:pt x="2679" y="3882"/>
                    <a:pt x="3322" y="4335"/>
                    <a:pt x="4072" y="4335"/>
                  </a:cubicBezTo>
                  <a:cubicBezTo>
                    <a:pt x="4810" y="4335"/>
                    <a:pt x="5453" y="3882"/>
                    <a:pt x="5751" y="3263"/>
                  </a:cubicBezTo>
                  <a:close/>
                  <a:moveTo>
                    <a:pt x="7549" y="4990"/>
                  </a:moveTo>
                  <a:lnTo>
                    <a:pt x="7775" y="6025"/>
                  </a:lnTo>
                  <a:lnTo>
                    <a:pt x="381" y="6025"/>
                  </a:lnTo>
                  <a:lnTo>
                    <a:pt x="679" y="4990"/>
                  </a:lnTo>
                  <a:close/>
                  <a:moveTo>
                    <a:pt x="7823" y="6359"/>
                  </a:moveTo>
                  <a:lnTo>
                    <a:pt x="7823" y="7776"/>
                  </a:lnTo>
                  <a:lnTo>
                    <a:pt x="6489" y="7776"/>
                  </a:lnTo>
                  <a:lnTo>
                    <a:pt x="6489" y="7216"/>
                  </a:lnTo>
                  <a:lnTo>
                    <a:pt x="7168" y="7216"/>
                  </a:lnTo>
                  <a:cubicBezTo>
                    <a:pt x="7251" y="7216"/>
                    <a:pt x="7323" y="7145"/>
                    <a:pt x="7323" y="7061"/>
                  </a:cubicBezTo>
                  <a:cubicBezTo>
                    <a:pt x="7323" y="6966"/>
                    <a:pt x="7251" y="6895"/>
                    <a:pt x="7168" y="6895"/>
                  </a:cubicBezTo>
                  <a:lnTo>
                    <a:pt x="953" y="6895"/>
                  </a:lnTo>
                  <a:cubicBezTo>
                    <a:pt x="870" y="6895"/>
                    <a:pt x="798" y="6966"/>
                    <a:pt x="798" y="7061"/>
                  </a:cubicBezTo>
                  <a:cubicBezTo>
                    <a:pt x="798" y="7145"/>
                    <a:pt x="870" y="7216"/>
                    <a:pt x="953" y="7216"/>
                  </a:cubicBezTo>
                  <a:lnTo>
                    <a:pt x="1632" y="7216"/>
                  </a:lnTo>
                  <a:lnTo>
                    <a:pt x="1632" y="7776"/>
                  </a:lnTo>
                  <a:lnTo>
                    <a:pt x="322" y="7776"/>
                  </a:lnTo>
                  <a:lnTo>
                    <a:pt x="322" y="6359"/>
                  </a:lnTo>
                  <a:close/>
                  <a:moveTo>
                    <a:pt x="6168" y="7216"/>
                  </a:moveTo>
                  <a:lnTo>
                    <a:pt x="6168" y="10716"/>
                  </a:lnTo>
                  <a:lnTo>
                    <a:pt x="1965" y="10716"/>
                  </a:lnTo>
                  <a:lnTo>
                    <a:pt x="1965" y="7216"/>
                  </a:lnTo>
                  <a:close/>
                  <a:moveTo>
                    <a:pt x="1048" y="1"/>
                  </a:moveTo>
                  <a:cubicBezTo>
                    <a:pt x="691" y="1"/>
                    <a:pt x="393" y="299"/>
                    <a:pt x="393" y="656"/>
                  </a:cubicBezTo>
                  <a:lnTo>
                    <a:pt x="393" y="4799"/>
                  </a:lnTo>
                  <a:lnTo>
                    <a:pt x="0" y="6133"/>
                  </a:lnTo>
                  <a:lnTo>
                    <a:pt x="0" y="6145"/>
                  </a:lnTo>
                  <a:lnTo>
                    <a:pt x="0" y="6168"/>
                  </a:lnTo>
                  <a:lnTo>
                    <a:pt x="0" y="6180"/>
                  </a:lnTo>
                  <a:lnTo>
                    <a:pt x="0" y="7919"/>
                  </a:lnTo>
                  <a:cubicBezTo>
                    <a:pt x="0" y="8014"/>
                    <a:pt x="84" y="8085"/>
                    <a:pt x="167" y="8085"/>
                  </a:cubicBezTo>
                  <a:lnTo>
                    <a:pt x="1655" y="8085"/>
                  </a:lnTo>
                  <a:lnTo>
                    <a:pt x="1655" y="10871"/>
                  </a:lnTo>
                  <a:cubicBezTo>
                    <a:pt x="1655" y="10955"/>
                    <a:pt x="1727" y="11026"/>
                    <a:pt x="1822" y="11026"/>
                  </a:cubicBezTo>
                  <a:lnTo>
                    <a:pt x="6346" y="11026"/>
                  </a:lnTo>
                  <a:cubicBezTo>
                    <a:pt x="6430" y="11026"/>
                    <a:pt x="6513" y="10955"/>
                    <a:pt x="6513" y="10871"/>
                  </a:cubicBezTo>
                  <a:lnTo>
                    <a:pt x="6513" y="8085"/>
                  </a:lnTo>
                  <a:lnTo>
                    <a:pt x="8001" y="8085"/>
                  </a:lnTo>
                  <a:cubicBezTo>
                    <a:pt x="8085" y="8085"/>
                    <a:pt x="8156" y="8014"/>
                    <a:pt x="8156" y="7919"/>
                  </a:cubicBezTo>
                  <a:lnTo>
                    <a:pt x="8156" y="6180"/>
                  </a:lnTo>
                  <a:cubicBezTo>
                    <a:pt x="8144" y="6180"/>
                    <a:pt x="8144" y="6180"/>
                    <a:pt x="8132" y="6168"/>
                  </a:cubicBezTo>
                  <a:lnTo>
                    <a:pt x="8132" y="6133"/>
                  </a:lnTo>
                  <a:lnTo>
                    <a:pt x="7847" y="4823"/>
                  </a:lnTo>
                  <a:lnTo>
                    <a:pt x="7847" y="656"/>
                  </a:lnTo>
                  <a:cubicBezTo>
                    <a:pt x="7847" y="299"/>
                    <a:pt x="7549" y="1"/>
                    <a:pt x="71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1" name="Google Shape;14761;p90"/>
            <p:cNvSpPr/>
            <p:nvPr/>
          </p:nvSpPr>
          <p:spPr>
            <a:xfrm>
              <a:off x="1916142" y="2464366"/>
              <a:ext cx="86001" cy="74646"/>
            </a:xfrm>
            <a:custGeom>
              <a:avLst/>
              <a:gdLst/>
              <a:ahLst/>
              <a:cxnLst/>
              <a:rect l="l" t="t" r="r" b="b"/>
              <a:pathLst>
                <a:path w="2704" h="2347" extrusionOk="0">
                  <a:moveTo>
                    <a:pt x="1345" y="0"/>
                  </a:moveTo>
                  <a:cubicBezTo>
                    <a:pt x="1338" y="0"/>
                    <a:pt x="1330" y="1"/>
                    <a:pt x="1322" y="1"/>
                  </a:cubicBezTo>
                  <a:cubicBezTo>
                    <a:pt x="358" y="180"/>
                    <a:pt x="0" y="1418"/>
                    <a:pt x="774" y="2061"/>
                  </a:cubicBezTo>
                  <a:cubicBezTo>
                    <a:pt x="1003" y="2258"/>
                    <a:pt x="1269" y="2346"/>
                    <a:pt x="1528" y="2346"/>
                  </a:cubicBezTo>
                  <a:cubicBezTo>
                    <a:pt x="2132" y="2346"/>
                    <a:pt x="2703" y="1868"/>
                    <a:pt x="2703" y="1168"/>
                  </a:cubicBezTo>
                  <a:cubicBezTo>
                    <a:pt x="2703" y="716"/>
                    <a:pt x="2453" y="323"/>
                    <a:pt x="2072" y="109"/>
                  </a:cubicBezTo>
                  <a:cubicBezTo>
                    <a:pt x="2045" y="95"/>
                    <a:pt x="2017" y="89"/>
                    <a:pt x="1991" y="89"/>
                  </a:cubicBezTo>
                  <a:cubicBezTo>
                    <a:pt x="1882" y="89"/>
                    <a:pt x="1798" y="198"/>
                    <a:pt x="1846" y="323"/>
                  </a:cubicBezTo>
                  <a:cubicBezTo>
                    <a:pt x="1846" y="323"/>
                    <a:pt x="1846" y="335"/>
                    <a:pt x="1858" y="347"/>
                  </a:cubicBezTo>
                  <a:cubicBezTo>
                    <a:pt x="1870" y="382"/>
                    <a:pt x="1905" y="394"/>
                    <a:pt x="1917" y="406"/>
                  </a:cubicBezTo>
                  <a:cubicBezTo>
                    <a:pt x="2405" y="656"/>
                    <a:pt x="2525" y="1299"/>
                    <a:pt x="2191" y="1716"/>
                  </a:cubicBezTo>
                  <a:cubicBezTo>
                    <a:pt x="2017" y="1922"/>
                    <a:pt x="1779" y="2022"/>
                    <a:pt x="1543" y="2022"/>
                  </a:cubicBezTo>
                  <a:cubicBezTo>
                    <a:pt x="1262" y="2022"/>
                    <a:pt x="984" y="1881"/>
                    <a:pt x="822" y="1609"/>
                  </a:cubicBezTo>
                  <a:cubicBezTo>
                    <a:pt x="500" y="1109"/>
                    <a:pt x="798" y="442"/>
                    <a:pt x="1382" y="335"/>
                  </a:cubicBezTo>
                  <a:cubicBezTo>
                    <a:pt x="1599" y="289"/>
                    <a:pt x="1541" y="0"/>
                    <a:pt x="13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2" name="Google Shape;14762;p90"/>
            <p:cNvSpPr/>
            <p:nvPr/>
          </p:nvSpPr>
          <p:spPr>
            <a:xfrm>
              <a:off x="1910449" y="2663211"/>
              <a:ext cx="108328" cy="89022"/>
            </a:xfrm>
            <a:custGeom>
              <a:avLst/>
              <a:gdLst/>
              <a:ahLst/>
              <a:cxnLst/>
              <a:rect l="l" t="t" r="r" b="b"/>
              <a:pathLst>
                <a:path w="3406" h="2799" extrusionOk="0">
                  <a:moveTo>
                    <a:pt x="3085" y="322"/>
                  </a:moveTo>
                  <a:lnTo>
                    <a:pt x="3085" y="2465"/>
                  </a:lnTo>
                  <a:lnTo>
                    <a:pt x="322" y="2465"/>
                  </a:lnTo>
                  <a:lnTo>
                    <a:pt x="322" y="322"/>
                  </a:lnTo>
                  <a:close/>
                  <a:moveTo>
                    <a:pt x="167" y="0"/>
                  </a:moveTo>
                  <a:cubicBezTo>
                    <a:pt x="72" y="0"/>
                    <a:pt x="1" y="84"/>
                    <a:pt x="1" y="167"/>
                  </a:cubicBezTo>
                  <a:lnTo>
                    <a:pt x="1" y="2643"/>
                  </a:lnTo>
                  <a:cubicBezTo>
                    <a:pt x="1" y="2727"/>
                    <a:pt x="72" y="2798"/>
                    <a:pt x="167" y="2798"/>
                  </a:cubicBezTo>
                  <a:lnTo>
                    <a:pt x="3239" y="2798"/>
                  </a:lnTo>
                  <a:cubicBezTo>
                    <a:pt x="3335" y="2798"/>
                    <a:pt x="3406" y="2727"/>
                    <a:pt x="3406" y="2643"/>
                  </a:cubicBezTo>
                  <a:lnTo>
                    <a:pt x="3406" y="167"/>
                  </a:lnTo>
                  <a:cubicBezTo>
                    <a:pt x="3406" y="60"/>
                    <a:pt x="3335" y="0"/>
                    <a:pt x="3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63" name="Google Shape;14763;p90"/>
          <p:cNvGrpSpPr/>
          <p:nvPr/>
        </p:nvGrpSpPr>
        <p:grpSpPr>
          <a:xfrm>
            <a:off x="3150240" y="2246902"/>
            <a:ext cx="212489" cy="351445"/>
            <a:chOff x="3150240" y="2422352"/>
            <a:chExt cx="212489" cy="351445"/>
          </a:xfrm>
        </p:grpSpPr>
        <p:sp>
          <p:nvSpPr>
            <p:cNvPr id="14764" name="Google Shape;14764;p90"/>
            <p:cNvSpPr/>
            <p:nvPr/>
          </p:nvSpPr>
          <p:spPr>
            <a:xfrm>
              <a:off x="3150240" y="2422352"/>
              <a:ext cx="212489" cy="351445"/>
            </a:xfrm>
            <a:custGeom>
              <a:avLst/>
              <a:gdLst/>
              <a:ahLst/>
              <a:cxnLst/>
              <a:rect l="l" t="t" r="r" b="b"/>
              <a:pathLst>
                <a:path w="6681" h="11050" extrusionOk="0">
                  <a:moveTo>
                    <a:pt x="4918" y="334"/>
                  </a:moveTo>
                  <a:lnTo>
                    <a:pt x="4918" y="1465"/>
                  </a:lnTo>
                  <a:lnTo>
                    <a:pt x="4954" y="1465"/>
                  </a:lnTo>
                  <a:cubicBezTo>
                    <a:pt x="4954" y="1596"/>
                    <a:pt x="4847" y="1703"/>
                    <a:pt x="4716" y="1703"/>
                  </a:cubicBezTo>
                  <a:cubicBezTo>
                    <a:pt x="4597" y="1703"/>
                    <a:pt x="4490" y="1608"/>
                    <a:pt x="4478" y="1489"/>
                  </a:cubicBezTo>
                  <a:lnTo>
                    <a:pt x="4478" y="822"/>
                  </a:lnTo>
                  <a:cubicBezTo>
                    <a:pt x="4478" y="727"/>
                    <a:pt x="4406" y="656"/>
                    <a:pt x="4311" y="656"/>
                  </a:cubicBezTo>
                  <a:cubicBezTo>
                    <a:pt x="4216" y="656"/>
                    <a:pt x="4144" y="727"/>
                    <a:pt x="4144" y="822"/>
                  </a:cubicBezTo>
                  <a:lnTo>
                    <a:pt x="4144" y="1620"/>
                  </a:lnTo>
                  <a:lnTo>
                    <a:pt x="4144" y="2263"/>
                  </a:lnTo>
                  <a:cubicBezTo>
                    <a:pt x="4144" y="2394"/>
                    <a:pt x="4037" y="2501"/>
                    <a:pt x="3906" y="2501"/>
                  </a:cubicBezTo>
                  <a:cubicBezTo>
                    <a:pt x="3775" y="2501"/>
                    <a:pt x="3668" y="2394"/>
                    <a:pt x="3668" y="2263"/>
                  </a:cubicBezTo>
                  <a:lnTo>
                    <a:pt x="3668" y="632"/>
                  </a:lnTo>
                  <a:cubicBezTo>
                    <a:pt x="3668" y="537"/>
                    <a:pt x="3597" y="465"/>
                    <a:pt x="3501" y="465"/>
                  </a:cubicBezTo>
                  <a:lnTo>
                    <a:pt x="3489" y="465"/>
                  </a:lnTo>
                  <a:cubicBezTo>
                    <a:pt x="3406" y="465"/>
                    <a:pt x="3347" y="525"/>
                    <a:pt x="3323" y="608"/>
                  </a:cubicBezTo>
                  <a:cubicBezTo>
                    <a:pt x="3311" y="727"/>
                    <a:pt x="3204" y="822"/>
                    <a:pt x="3085" y="822"/>
                  </a:cubicBezTo>
                  <a:cubicBezTo>
                    <a:pt x="2966" y="822"/>
                    <a:pt x="2870" y="727"/>
                    <a:pt x="2846" y="608"/>
                  </a:cubicBezTo>
                  <a:cubicBezTo>
                    <a:pt x="2835" y="525"/>
                    <a:pt x="2763" y="465"/>
                    <a:pt x="2668" y="465"/>
                  </a:cubicBezTo>
                  <a:cubicBezTo>
                    <a:pt x="2585" y="465"/>
                    <a:pt x="2513" y="537"/>
                    <a:pt x="2513" y="632"/>
                  </a:cubicBezTo>
                  <a:lnTo>
                    <a:pt x="2513" y="1382"/>
                  </a:lnTo>
                  <a:cubicBezTo>
                    <a:pt x="2513" y="1525"/>
                    <a:pt x="2406" y="1620"/>
                    <a:pt x="2275" y="1620"/>
                  </a:cubicBezTo>
                  <a:cubicBezTo>
                    <a:pt x="2132" y="1620"/>
                    <a:pt x="2037" y="1525"/>
                    <a:pt x="2037" y="1382"/>
                  </a:cubicBezTo>
                  <a:lnTo>
                    <a:pt x="2037" y="334"/>
                  </a:lnTo>
                  <a:close/>
                  <a:moveTo>
                    <a:pt x="5263" y="4537"/>
                  </a:moveTo>
                  <a:lnTo>
                    <a:pt x="5263" y="5406"/>
                  </a:lnTo>
                  <a:cubicBezTo>
                    <a:pt x="5263" y="5823"/>
                    <a:pt x="4918" y="6168"/>
                    <a:pt x="4501" y="6168"/>
                  </a:cubicBezTo>
                  <a:lnTo>
                    <a:pt x="2168" y="6168"/>
                  </a:lnTo>
                  <a:cubicBezTo>
                    <a:pt x="1751" y="6168"/>
                    <a:pt x="1406" y="5823"/>
                    <a:pt x="1406" y="5406"/>
                  </a:cubicBezTo>
                  <a:lnTo>
                    <a:pt x="1406" y="4537"/>
                  </a:lnTo>
                  <a:close/>
                  <a:moveTo>
                    <a:pt x="1215" y="1"/>
                  </a:moveTo>
                  <a:cubicBezTo>
                    <a:pt x="906" y="1"/>
                    <a:pt x="656" y="251"/>
                    <a:pt x="656" y="572"/>
                  </a:cubicBezTo>
                  <a:lnTo>
                    <a:pt x="656" y="1168"/>
                  </a:lnTo>
                  <a:cubicBezTo>
                    <a:pt x="656" y="1251"/>
                    <a:pt x="727" y="1322"/>
                    <a:pt x="810" y="1322"/>
                  </a:cubicBezTo>
                  <a:cubicBezTo>
                    <a:pt x="906" y="1322"/>
                    <a:pt x="977" y="1251"/>
                    <a:pt x="977" y="1168"/>
                  </a:cubicBezTo>
                  <a:lnTo>
                    <a:pt x="977" y="572"/>
                  </a:lnTo>
                  <a:cubicBezTo>
                    <a:pt x="977" y="430"/>
                    <a:pt x="1084" y="334"/>
                    <a:pt x="1215" y="334"/>
                  </a:cubicBezTo>
                  <a:lnTo>
                    <a:pt x="1739" y="334"/>
                  </a:lnTo>
                  <a:lnTo>
                    <a:pt x="1739" y="1382"/>
                  </a:lnTo>
                  <a:cubicBezTo>
                    <a:pt x="1739" y="1703"/>
                    <a:pt x="1989" y="1954"/>
                    <a:pt x="2299" y="1954"/>
                  </a:cubicBezTo>
                  <a:cubicBezTo>
                    <a:pt x="2620" y="1954"/>
                    <a:pt x="2870" y="1703"/>
                    <a:pt x="2870" y="1382"/>
                  </a:cubicBezTo>
                  <a:lnTo>
                    <a:pt x="2870" y="1108"/>
                  </a:lnTo>
                  <a:cubicBezTo>
                    <a:pt x="2942" y="1132"/>
                    <a:pt x="3013" y="1144"/>
                    <a:pt x="3108" y="1144"/>
                  </a:cubicBezTo>
                  <a:cubicBezTo>
                    <a:pt x="3192" y="1144"/>
                    <a:pt x="3275" y="1132"/>
                    <a:pt x="3347" y="1108"/>
                  </a:cubicBezTo>
                  <a:lnTo>
                    <a:pt x="3347" y="2263"/>
                  </a:lnTo>
                  <a:cubicBezTo>
                    <a:pt x="3347" y="2573"/>
                    <a:pt x="3597" y="2835"/>
                    <a:pt x="3906" y="2835"/>
                  </a:cubicBezTo>
                  <a:cubicBezTo>
                    <a:pt x="4228" y="2835"/>
                    <a:pt x="4478" y="2573"/>
                    <a:pt x="4478" y="2263"/>
                  </a:cubicBezTo>
                  <a:lnTo>
                    <a:pt x="4478" y="1977"/>
                  </a:lnTo>
                  <a:cubicBezTo>
                    <a:pt x="4549" y="2013"/>
                    <a:pt x="4620" y="2025"/>
                    <a:pt x="4716" y="2025"/>
                  </a:cubicBezTo>
                  <a:cubicBezTo>
                    <a:pt x="5025" y="2025"/>
                    <a:pt x="5275" y="1775"/>
                    <a:pt x="5275" y="1465"/>
                  </a:cubicBezTo>
                  <a:lnTo>
                    <a:pt x="5275" y="334"/>
                  </a:lnTo>
                  <a:lnTo>
                    <a:pt x="5442" y="334"/>
                  </a:lnTo>
                  <a:cubicBezTo>
                    <a:pt x="5573" y="334"/>
                    <a:pt x="5680" y="430"/>
                    <a:pt x="5680" y="572"/>
                  </a:cubicBezTo>
                  <a:lnTo>
                    <a:pt x="5680" y="2989"/>
                  </a:lnTo>
                  <a:lnTo>
                    <a:pt x="4311" y="2989"/>
                  </a:lnTo>
                  <a:cubicBezTo>
                    <a:pt x="4228" y="2989"/>
                    <a:pt x="4144" y="3073"/>
                    <a:pt x="4144" y="3156"/>
                  </a:cubicBezTo>
                  <a:cubicBezTo>
                    <a:pt x="4144" y="3251"/>
                    <a:pt x="4228" y="3323"/>
                    <a:pt x="4311" y="3323"/>
                  </a:cubicBezTo>
                  <a:lnTo>
                    <a:pt x="5906" y="3323"/>
                  </a:lnTo>
                  <a:cubicBezTo>
                    <a:pt x="5954" y="3323"/>
                    <a:pt x="5978" y="3323"/>
                    <a:pt x="6025" y="3335"/>
                  </a:cubicBezTo>
                  <a:cubicBezTo>
                    <a:pt x="6216" y="3382"/>
                    <a:pt x="6347" y="3561"/>
                    <a:pt x="6347" y="3763"/>
                  </a:cubicBezTo>
                  <a:cubicBezTo>
                    <a:pt x="6347" y="4001"/>
                    <a:pt x="6156" y="4216"/>
                    <a:pt x="5906" y="4216"/>
                  </a:cubicBezTo>
                  <a:lnTo>
                    <a:pt x="751" y="4216"/>
                  </a:lnTo>
                  <a:cubicBezTo>
                    <a:pt x="513" y="4216"/>
                    <a:pt x="310" y="4025"/>
                    <a:pt x="310" y="3763"/>
                  </a:cubicBezTo>
                  <a:cubicBezTo>
                    <a:pt x="310" y="3561"/>
                    <a:pt x="441" y="3394"/>
                    <a:pt x="632" y="3335"/>
                  </a:cubicBezTo>
                  <a:cubicBezTo>
                    <a:pt x="668" y="3323"/>
                    <a:pt x="715" y="3323"/>
                    <a:pt x="751" y="3323"/>
                  </a:cubicBezTo>
                  <a:lnTo>
                    <a:pt x="3656" y="3323"/>
                  </a:lnTo>
                  <a:cubicBezTo>
                    <a:pt x="3751" y="3323"/>
                    <a:pt x="3823" y="3251"/>
                    <a:pt x="3823" y="3156"/>
                  </a:cubicBezTo>
                  <a:cubicBezTo>
                    <a:pt x="3823" y="3073"/>
                    <a:pt x="3751" y="2989"/>
                    <a:pt x="3656" y="2989"/>
                  </a:cubicBezTo>
                  <a:lnTo>
                    <a:pt x="977" y="2989"/>
                  </a:lnTo>
                  <a:lnTo>
                    <a:pt x="977" y="1834"/>
                  </a:lnTo>
                  <a:cubicBezTo>
                    <a:pt x="977" y="1739"/>
                    <a:pt x="906" y="1668"/>
                    <a:pt x="810" y="1668"/>
                  </a:cubicBezTo>
                  <a:cubicBezTo>
                    <a:pt x="727" y="1668"/>
                    <a:pt x="656" y="1739"/>
                    <a:pt x="656" y="1834"/>
                  </a:cubicBezTo>
                  <a:lnTo>
                    <a:pt x="656" y="3013"/>
                  </a:lnTo>
                  <a:cubicBezTo>
                    <a:pt x="275" y="3073"/>
                    <a:pt x="1" y="3382"/>
                    <a:pt x="1" y="3763"/>
                  </a:cubicBezTo>
                  <a:cubicBezTo>
                    <a:pt x="1" y="4204"/>
                    <a:pt x="334" y="4537"/>
                    <a:pt x="775" y="4537"/>
                  </a:cubicBezTo>
                  <a:lnTo>
                    <a:pt x="1084" y="4537"/>
                  </a:lnTo>
                  <a:lnTo>
                    <a:pt x="1084" y="5406"/>
                  </a:lnTo>
                  <a:cubicBezTo>
                    <a:pt x="1084" y="6002"/>
                    <a:pt x="1572" y="6490"/>
                    <a:pt x="2168" y="6490"/>
                  </a:cubicBezTo>
                  <a:lnTo>
                    <a:pt x="2323" y="6490"/>
                  </a:lnTo>
                  <a:lnTo>
                    <a:pt x="2323" y="10014"/>
                  </a:lnTo>
                  <a:cubicBezTo>
                    <a:pt x="2323" y="10586"/>
                    <a:pt x="2775" y="11050"/>
                    <a:pt x="3347" y="11050"/>
                  </a:cubicBezTo>
                  <a:cubicBezTo>
                    <a:pt x="3906" y="11050"/>
                    <a:pt x="4370" y="10586"/>
                    <a:pt x="4370" y="10014"/>
                  </a:cubicBezTo>
                  <a:lnTo>
                    <a:pt x="4370" y="8633"/>
                  </a:lnTo>
                  <a:cubicBezTo>
                    <a:pt x="4370" y="8550"/>
                    <a:pt x="4299" y="8466"/>
                    <a:pt x="4204" y="8466"/>
                  </a:cubicBezTo>
                  <a:cubicBezTo>
                    <a:pt x="4120" y="8466"/>
                    <a:pt x="4049" y="8550"/>
                    <a:pt x="4049" y="8633"/>
                  </a:cubicBezTo>
                  <a:lnTo>
                    <a:pt x="4049" y="10014"/>
                  </a:lnTo>
                  <a:cubicBezTo>
                    <a:pt x="4049" y="10407"/>
                    <a:pt x="3728" y="10716"/>
                    <a:pt x="3347" y="10716"/>
                  </a:cubicBezTo>
                  <a:cubicBezTo>
                    <a:pt x="2954" y="10716"/>
                    <a:pt x="2644" y="10407"/>
                    <a:pt x="2644" y="10014"/>
                  </a:cubicBezTo>
                  <a:lnTo>
                    <a:pt x="2644" y="6490"/>
                  </a:lnTo>
                  <a:lnTo>
                    <a:pt x="4025" y="6490"/>
                  </a:lnTo>
                  <a:lnTo>
                    <a:pt x="4025" y="7978"/>
                  </a:lnTo>
                  <a:cubicBezTo>
                    <a:pt x="4025" y="8073"/>
                    <a:pt x="4097" y="8145"/>
                    <a:pt x="4192" y="8145"/>
                  </a:cubicBezTo>
                  <a:cubicBezTo>
                    <a:pt x="4275" y="8145"/>
                    <a:pt x="4359" y="8073"/>
                    <a:pt x="4359" y="7978"/>
                  </a:cubicBezTo>
                  <a:lnTo>
                    <a:pt x="4359" y="6490"/>
                  </a:lnTo>
                  <a:lnTo>
                    <a:pt x="4501" y="6490"/>
                  </a:lnTo>
                  <a:cubicBezTo>
                    <a:pt x="5097" y="6490"/>
                    <a:pt x="5585" y="6002"/>
                    <a:pt x="5585" y="5406"/>
                  </a:cubicBezTo>
                  <a:lnTo>
                    <a:pt x="5585" y="4537"/>
                  </a:lnTo>
                  <a:lnTo>
                    <a:pt x="5906" y="4537"/>
                  </a:lnTo>
                  <a:cubicBezTo>
                    <a:pt x="6335" y="4537"/>
                    <a:pt x="6680" y="4204"/>
                    <a:pt x="6680" y="3763"/>
                  </a:cubicBezTo>
                  <a:cubicBezTo>
                    <a:pt x="6680" y="3394"/>
                    <a:pt x="6395" y="3073"/>
                    <a:pt x="6014" y="3013"/>
                  </a:cubicBezTo>
                  <a:lnTo>
                    <a:pt x="6014" y="572"/>
                  </a:lnTo>
                  <a:cubicBezTo>
                    <a:pt x="6014" y="251"/>
                    <a:pt x="5752" y="1"/>
                    <a:pt x="5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5" name="Google Shape;14765;p90"/>
            <p:cNvSpPr/>
            <p:nvPr/>
          </p:nvSpPr>
          <p:spPr>
            <a:xfrm>
              <a:off x="3239230" y="2721860"/>
              <a:ext cx="32982" cy="32250"/>
            </a:xfrm>
            <a:custGeom>
              <a:avLst/>
              <a:gdLst/>
              <a:ahLst/>
              <a:cxnLst/>
              <a:rect l="l" t="t" r="r" b="b"/>
              <a:pathLst>
                <a:path w="1037" h="1014" extrusionOk="0">
                  <a:moveTo>
                    <a:pt x="598" y="0"/>
                  </a:moveTo>
                  <a:cubicBezTo>
                    <a:pt x="521" y="0"/>
                    <a:pt x="440" y="57"/>
                    <a:pt x="429" y="145"/>
                  </a:cubicBezTo>
                  <a:cubicBezTo>
                    <a:pt x="418" y="228"/>
                    <a:pt x="477" y="323"/>
                    <a:pt x="560" y="335"/>
                  </a:cubicBezTo>
                  <a:cubicBezTo>
                    <a:pt x="656" y="347"/>
                    <a:pt x="691" y="418"/>
                    <a:pt x="691" y="514"/>
                  </a:cubicBezTo>
                  <a:cubicBezTo>
                    <a:pt x="691" y="597"/>
                    <a:pt x="620" y="692"/>
                    <a:pt x="513" y="692"/>
                  </a:cubicBezTo>
                  <a:cubicBezTo>
                    <a:pt x="429" y="692"/>
                    <a:pt x="358" y="633"/>
                    <a:pt x="334" y="537"/>
                  </a:cubicBezTo>
                  <a:cubicBezTo>
                    <a:pt x="323" y="461"/>
                    <a:pt x="243" y="405"/>
                    <a:pt x="165" y="405"/>
                  </a:cubicBezTo>
                  <a:cubicBezTo>
                    <a:pt x="158" y="405"/>
                    <a:pt x="151" y="406"/>
                    <a:pt x="144" y="407"/>
                  </a:cubicBezTo>
                  <a:cubicBezTo>
                    <a:pt x="60" y="418"/>
                    <a:pt x="1" y="514"/>
                    <a:pt x="13" y="597"/>
                  </a:cubicBezTo>
                  <a:cubicBezTo>
                    <a:pt x="60" y="835"/>
                    <a:pt x="263" y="1014"/>
                    <a:pt x="501" y="1014"/>
                  </a:cubicBezTo>
                  <a:cubicBezTo>
                    <a:pt x="787" y="1014"/>
                    <a:pt x="1013" y="799"/>
                    <a:pt x="1013" y="514"/>
                  </a:cubicBezTo>
                  <a:cubicBezTo>
                    <a:pt x="1037" y="264"/>
                    <a:pt x="858" y="49"/>
                    <a:pt x="620" y="2"/>
                  </a:cubicBezTo>
                  <a:cubicBezTo>
                    <a:pt x="613" y="1"/>
                    <a:pt x="606" y="0"/>
                    <a:pt x="5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66" name="Google Shape;14766;p90"/>
          <p:cNvGrpSpPr/>
          <p:nvPr/>
        </p:nvGrpSpPr>
        <p:grpSpPr>
          <a:xfrm>
            <a:off x="1367060" y="2246679"/>
            <a:ext cx="269261" cy="352050"/>
            <a:chOff x="1367060" y="2422129"/>
            <a:chExt cx="269261" cy="352050"/>
          </a:xfrm>
        </p:grpSpPr>
        <p:sp>
          <p:nvSpPr>
            <p:cNvPr id="14767" name="Google Shape;14767;p90"/>
            <p:cNvSpPr/>
            <p:nvPr/>
          </p:nvSpPr>
          <p:spPr>
            <a:xfrm>
              <a:off x="1392059" y="2651857"/>
              <a:ext cx="129160" cy="122322"/>
            </a:xfrm>
            <a:custGeom>
              <a:avLst/>
              <a:gdLst/>
              <a:ahLst/>
              <a:cxnLst/>
              <a:rect l="l" t="t" r="r" b="b"/>
              <a:pathLst>
                <a:path w="4061" h="3846" extrusionOk="0">
                  <a:moveTo>
                    <a:pt x="167" y="0"/>
                  </a:moveTo>
                  <a:cubicBezTo>
                    <a:pt x="72" y="0"/>
                    <a:pt x="0" y="83"/>
                    <a:pt x="0" y="167"/>
                  </a:cubicBezTo>
                  <a:cubicBezTo>
                    <a:pt x="0" y="262"/>
                    <a:pt x="72" y="333"/>
                    <a:pt x="167" y="333"/>
                  </a:cubicBezTo>
                  <a:lnTo>
                    <a:pt x="357" y="333"/>
                  </a:lnTo>
                  <a:lnTo>
                    <a:pt x="357" y="1691"/>
                  </a:lnTo>
                  <a:cubicBezTo>
                    <a:pt x="357" y="2179"/>
                    <a:pt x="762" y="2584"/>
                    <a:pt x="1250" y="2584"/>
                  </a:cubicBezTo>
                  <a:cubicBezTo>
                    <a:pt x="1286" y="2584"/>
                    <a:pt x="1226" y="2584"/>
                    <a:pt x="2310" y="2405"/>
                  </a:cubicBezTo>
                  <a:lnTo>
                    <a:pt x="2310" y="3453"/>
                  </a:lnTo>
                  <a:cubicBezTo>
                    <a:pt x="2310" y="3667"/>
                    <a:pt x="2489" y="3846"/>
                    <a:pt x="2691" y="3846"/>
                  </a:cubicBezTo>
                  <a:lnTo>
                    <a:pt x="3905" y="3846"/>
                  </a:lnTo>
                  <a:cubicBezTo>
                    <a:pt x="3989" y="3846"/>
                    <a:pt x="4060" y="3774"/>
                    <a:pt x="4060" y="3679"/>
                  </a:cubicBezTo>
                  <a:cubicBezTo>
                    <a:pt x="4060" y="3596"/>
                    <a:pt x="3989" y="3500"/>
                    <a:pt x="3893" y="3500"/>
                  </a:cubicBezTo>
                  <a:lnTo>
                    <a:pt x="2691" y="3500"/>
                  </a:lnTo>
                  <a:cubicBezTo>
                    <a:pt x="2667" y="3500"/>
                    <a:pt x="2631" y="3465"/>
                    <a:pt x="2631" y="3441"/>
                  </a:cubicBezTo>
                  <a:lnTo>
                    <a:pt x="2631" y="2191"/>
                  </a:lnTo>
                  <a:cubicBezTo>
                    <a:pt x="2631" y="2143"/>
                    <a:pt x="2620" y="2107"/>
                    <a:pt x="2572" y="2072"/>
                  </a:cubicBezTo>
                  <a:cubicBezTo>
                    <a:pt x="2555" y="2055"/>
                    <a:pt x="2520" y="2038"/>
                    <a:pt x="2485" y="2038"/>
                  </a:cubicBezTo>
                  <a:cubicBezTo>
                    <a:pt x="2470" y="2038"/>
                    <a:pt x="2455" y="2041"/>
                    <a:pt x="2441" y="2048"/>
                  </a:cubicBezTo>
                  <a:lnTo>
                    <a:pt x="1238" y="2250"/>
                  </a:lnTo>
                  <a:cubicBezTo>
                    <a:pt x="917" y="2250"/>
                    <a:pt x="691" y="2000"/>
                    <a:pt x="691" y="1691"/>
                  </a:cubicBezTo>
                  <a:lnTo>
                    <a:pt x="691" y="167"/>
                  </a:lnTo>
                  <a:cubicBezTo>
                    <a:pt x="691" y="83"/>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8" name="Google Shape;14768;p90"/>
            <p:cNvSpPr/>
            <p:nvPr/>
          </p:nvSpPr>
          <p:spPr>
            <a:xfrm>
              <a:off x="1367060" y="2441912"/>
              <a:ext cx="82184" cy="212139"/>
            </a:xfrm>
            <a:custGeom>
              <a:avLst/>
              <a:gdLst/>
              <a:ahLst/>
              <a:cxnLst/>
              <a:rect l="l" t="t" r="r" b="b"/>
              <a:pathLst>
                <a:path w="2584" h="6670" extrusionOk="0">
                  <a:moveTo>
                    <a:pt x="2415" y="1"/>
                  </a:moveTo>
                  <a:cubicBezTo>
                    <a:pt x="2382" y="1"/>
                    <a:pt x="2350" y="10"/>
                    <a:pt x="2322" y="29"/>
                  </a:cubicBezTo>
                  <a:cubicBezTo>
                    <a:pt x="1274" y="731"/>
                    <a:pt x="655" y="1898"/>
                    <a:pt x="655" y="3148"/>
                  </a:cubicBezTo>
                  <a:cubicBezTo>
                    <a:pt x="655" y="3351"/>
                    <a:pt x="667" y="3541"/>
                    <a:pt x="703" y="3732"/>
                  </a:cubicBezTo>
                  <a:cubicBezTo>
                    <a:pt x="48" y="5708"/>
                    <a:pt x="0" y="5696"/>
                    <a:pt x="0" y="5970"/>
                  </a:cubicBezTo>
                  <a:cubicBezTo>
                    <a:pt x="0" y="6208"/>
                    <a:pt x="84" y="6446"/>
                    <a:pt x="262" y="6625"/>
                  </a:cubicBezTo>
                  <a:cubicBezTo>
                    <a:pt x="295" y="6651"/>
                    <a:pt x="342" y="6670"/>
                    <a:pt x="389" y="6670"/>
                  </a:cubicBezTo>
                  <a:cubicBezTo>
                    <a:pt x="429" y="6670"/>
                    <a:pt x="468" y="6657"/>
                    <a:pt x="500" y="6625"/>
                  </a:cubicBezTo>
                  <a:cubicBezTo>
                    <a:pt x="560" y="6565"/>
                    <a:pt x="584" y="6458"/>
                    <a:pt x="500" y="6375"/>
                  </a:cubicBezTo>
                  <a:cubicBezTo>
                    <a:pt x="358" y="6220"/>
                    <a:pt x="298" y="5982"/>
                    <a:pt x="369" y="5756"/>
                  </a:cubicBezTo>
                  <a:lnTo>
                    <a:pt x="1036" y="3791"/>
                  </a:lnTo>
                  <a:cubicBezTo>
                    <a:pt x="1060" y="3767"/>
                    <a:pt x="1060" y="3732"/>
                    <a:pt x="1036" y="3720"/>
                  </a:cubicBezTo>
                  <a:cubicBezTo>
                    <a:pt x="1012" y="3517"/>
                    <a:pt x="1000" y="3327"/>
                    <a:pt x="1000" y="3148"/>
                  </a:cubicBezTo>
                  <a:cubicBezTo>
                    <a:pt x="1000" y="2005"/>
                    <a:pt x="1560" y="934"/>
                    <a:pt x="2513" y="291"/>
                  </a:cubicBezTo>
                  <a:cubicBezTo>
                    <a:pt x="2572" y="255"/>
                    <a:pt x="2584" y="148"/>
                    <a:pt x="2548" y="76"/>
                  </a:cubicBezTo>
                  <a:cubicBezTo>
                    <a:pt x="2519" y="25"/>
                    <a:pt x="2467" y="1"/>
                    <a:pt x="24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9" name="Google Shape;14769;p90"/>
            <p:cNvSpPr/>
            <p:nvPr/>
          </p:nvSpPr>
          <p:spPr>
            <a:xfrm>
              <a:off x="1456051" y="2422129"/>
              <a:ext cx="180271" cy="162937"/>
            </a:xfrm>
            <a:custGeom>
              <a:avLst/>
              <a:gdLst/>
              <a:ahLst/>
              <a:cxnLst/>
              <a:rect l="l" t="t" r="r" b="b"/>
              <a:pathLst>
                <a:path w="5668" h="5123" extrusionOk="0">
                  <a:moveTo>
                    <a:pt x="1621" y="1"/>
                  </a:moveTo>
                  <a:cubicBezTo>
                    <a:pt x="1104" y="1"/>
                    <a:pt x="591" y="107"/>
                    <a:pt x="119" y="317"/>
                  </a:cubicBezTo>
                  <a:cubicBezTo>
                    <a:pt x="24" y="353"/>
                    <a:pt x="0" y="448"/>
                    <a:pt x="24" y="544"/>
                  </a:cubicBezTo>
                  <a:cubicBezTo>
                    <a:pt x="51" y="616"/>
                    <a:pt x="113" y="648"/>
                    <a:pt x="184" y="648"/>
                  </a:cubicBezTo>
                  <a:cubicBezTo>
                    <a:pt x="205" y="648"/>
                    <a:pt x="228" y="645"/>
                    <a:pt x="250" y="639"/>
                  </a:cubicBezTo>
                  <a:cubicBezTo>
                    <a:pt x="965" y="317"/>
                    <a:pt x="1536" y="365"/>
                    <a:pt x="1643" y="353"/>
                  </a:cubicBezTo>
                  <a:cubicBezTo>
                    <a:pt x="3941" y="365"/>
                    <a:pt x="5644" y="2556"/>
                    <a:pt x="4894" y="4901"/>
                  </a:cubicBezTo>
                  <a:cubicBezTo>
                    <a:pt x="4870" y="4997"/>
                    <a:pt x="4906" y="5080"/>
                    <a:pt x="5001" y="5116"/>
                  </a:cubicBezTo>
                  <a:cubicBezTo>
                    <a:pt x="5018" y="5120"/>
                    <a:pt x="5035" y="5123"/>
                    <a:pt x="5052" y="5123"/>
                  </a:cubicBezTo>
                  <a:cubicBezTo>
                    <a:pt x="5119" y="5123"/>
                    <a:pt x="5184" y="5085"/>
                    <a:pt x="5203" y="5009"/>
                  </a:cubicBezTo>
                  <a:cubicBezTo>
                    <a:pt x="5668" y="3508"/>
                    <a:pt x="5239" y="2044"/>
                    <a:pt x="4263" y="1079"/>
                  </a:cubicBezTo>
                  <a:cubicBezTo>
                    <a:pt x="3524" y="356"/>
                    <a:pt x="2566" y="1"/>
                    <a:pt x="16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0" name="Google Shape;14770;p90"/>
            <p:cNvSpPr/>
            <p:nvPr/>
          </p:nvSpPr>
          <p:spPr>
            <a:xfrm>
              <a:off x="1532160" y="2593590"/>
              <a:ext cx="81834" cy="180207"/>
            </a:xfrm>
            <a:custGeom>
              <a:avLst/>
              <a:gdLst/>
              <a:ahLst/>
              <a:cxnLst/>
              <a:rect l="l" t="t" r="r" b="b"/>
              <a:pathLst>
                <a:path w="2573" h="5666" extrusionOk="0">
                  <a:moveTo>
                    <a:pt x="2399" y="1"/>
                  </a:moveTo>
                  <a:cubicBezTo>
                    <a:pt x="2340" y="1"/>
                    <a:pt x="2284" y="36"/>
                    <a:pt x="2251" y="94"/>
                  </a:cubicBezTo>
                  <a:cubicBezTo>
                    <a:pt x="2096" y="380"/>
                    <a:pt x="1715" y="856"/>
                    <a:pt x="1715" y="1737"/>
                  </a:cubicBezTo>
                  <a:lnTo>
                    <a:pt x="1715" y="5273"/>
                  </a:lnTo>
                  <a:cubicBezTo>
                    <a:pt x="1715" y="5309"/>
                    <a:pt x="1679" y="5332"/>
                    <a:pt x="1655" y="5332"/>
                  </a:cubicBezTo>
                  <a:lnTo>
                    <a:pt x="167" y="5332"/>
                  </a:lnTo>
                  <a:cubicBezTo>
                    <a:pt x="72" y="5332"/>
                    <a:pt x="0" y="5404"/>
                    <a:pt x="0" y="5499"/>
                  </a:cubicBezTo>
                  <a:cubicBezTo>
                    <a:pt x="0" y="5583"/>
                    <a:pt x="72" y="5666"/>
                    <a:pt x="167" y="5666"/>
                  </a:cubicBezTo>
                  <a:lnTo>
                    <a:pt x="1655" y="5666"/>
                  </a:lnTo>
                  <a:cubicBezTo>
                    <a:pt x="1858" y="5666"/>
                    <a:pt x="2036" y="5487"/>
                    <a:pt x="2036" y="5273"/>
                  </a:cubicBezTo>
                  <a:lnTo>
                    <a:pt x="2036" y="1737"/>
                  </a:lnTo>
                  <a:cubicBezTo>
                    <a:pt x="2036" y="963"/>
                    <a:pt x="2382" y="558"/>
                    <a:pt x="2548" y="249"/>
                  </a:cubicBezTo>
                  <a:cubicBezTo>
                    <a:pt x="2572" y="153"/>
                    <a:pt x="2548" y="70"/>
                    <a:pt x="2477" y="22"/>
                  </a:cubicBezTo>
                  <a:cubicBezTo>
                    <a:pt x="2451" y="8"/>
                    <a:pt x="2425" y="1"/>
                    <a:pt x="23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1" name="Google Shape;14771;p90"/>
            <p:cNvSpPr/>
            <p:nvPr/>
          </p:nvSpPr>
          <p:spPr>
            <a:xfrm>
              <a:off x="1425359" y="2572313"/>
              <a:ext cx="24267" cy="17843"/>
            </a:xfrm>
            <a:custGeom>
              <a:avLst/>
              <a:gdLst/>
              <a:ahLst/>
              <a:cxnLst/>
              <a:rect l="l" t="t" r="r" b="b"/>
              <a:pathLst>
                <a:path w="763" h="561" extrusionOk="0">
                  <a:moveTo>
                    <a:pt x="583" y="0"/>
                  </a:moveTo>
                  <a:cubicBezTo>
                    <a:pt x="554" y="0"/>
                    <a:pt x="525" y="8"/>
                    <a:pt x="501" y="25"/>
                  </a:cubicBezTo>
                  <a:lnTo>
                    <a:pt x="96" y="239"/>
                  </a:lnTo>
                  <a:cubicBezTo>
                    <a:pt x="25" y="287"/>
                    <a:pt x="1" y="394"/>
                    <a:pt x="37" y="465"/>
                  </a:cubicBezTo>
                  <a:cubicBezTo>
                    <a:pt x="72" y="525"/>
                    <a:pt x="132" y="560"/>
                    <a:pt x="191" y="560"/>
                  </a:cubicBezTo>
                  <a:cubicBezTo>
                    <a:pt x="215" y="560"/>
                    <a:pt x="251" y="560"/>
                    <a:pt x="275" y="537"/>
                  </a:cubicBezTo>
                  <a:lnTo>
                    <a:pt x="680" y="322"/>
                  </a:lnTo>
                  <a:cubicBezTo>
                    <a:pt x="739" y="263"/>
                    <a:pt x="763" y="156"/>
                    <a:pt x="727" y="84"/>
                  </a:cubicBezTo>
                  <a:cubicBezTo>
                    <a:pt x="696" y="29"/>
                    <a:pt x="639" y="0"/>
                    <a:pt x="5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2" name="Google Shape;14772;p90"/>
            <p:cNvSpPr/>
            <p:nvPr/>
          </p:nvSpPr>
          <p:spPr>
            <a:xfrm>
              <a:off x="1562820" y="2573680"/>
              <a:ext cx="26176" cy="17620"/>
            </a:xfrm>
            <a:custGeom>
              <a:avLst/>
              <a:gdLst/>
              <a:ahLst/>
              <a:cxnLst/>
              <a:rect l="l" t="t" r="r" b="b"/>
              <a:pathLst>
                <a:path w="823" h="554" extrusionOk="0">
                  <a:moveTo>
                    <a:pt x="201" y="1"/>
                  </a:moveTo>
                  <a:cubicBezTo>
                    <a:pt x="143" y="1"/>
                    <a:pt x="81" y="28"/>
                    <a:pt x="48" y="77"/>
                  </a:cubicBezTo>
                  <a:cubicBezTo>
                    <a:pt x="1" y="160"/>
                    <a:pt x="37" y="255"/>
                    <a:pt x="108" y="303"/>
                  </a:cubicBezTo>
                  <a:cubicBezTo>
                    <a:pt x="513" y="529"/>
                    <a:pt x="513" y="553"/>
                    <a:pt x="584" y="553"/>
                  </a:cubicBezTo>
                  <a:cubicBezTo>
                    <a:pt x="763" y="541"/>
                    <a:pt x="822" y="315"/>
                    <a:pt x="680" y="244"/>
                  </a:cubicBezTo>
                  <a:lnTo>
                    <a:pt x="275" y="17"/>
                  </a:lnTo>
                  <a:cubicBezTo>
                    <a:pt x="253" y="6"/>
                    <a:pt x="227" y="1"/>
                    <a:pt x="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3" name="Google Shape;14773;p90"/>
            <p:cNvSpPr/>
            <p:nvPr/>
          </p:nvSpPr>
          <p:spPr>
            <a:xfrm>
              <a:off x="1448100" y="2481414"/>
              <a:ext cx="125375" cy="191275"/>
            </a:xfrm>
            <a:custGeom>
              <a:avLst/>
              <a:gdLst/>
              <a:ahLst/>
              <a:cxnLst/>
              <a:rect l="l" t="t" r="r" b="b"/>
              <a:pathLst>
                <a:path w="3942" h="6014" extrusionOk="0">
                  <a:moveTo>
                    <a:pt x="1280" y="1498"/>
                  </a:moveTo>
                  <a:cubicBezTo>
                    <a:pt x="1355" y="1498"/>
                    <a:pt x="1429" y="1543"/>
                    <a:pt x="1429" y="1632"/>
                  </a:cubicBezTo>
                  <a:lnTo>
                    <a:pt x="1429" y="1763"/>
                  </a:lnTo>
                  <a:lnTo>
                    <a:pt x="1262" y="1763"/>
                  </a:lnTo>
                  <a:cubicBezTo>
                    <a:pt x="1191" y="1763"/>
                    <a:pt x="1131" y="1704"/>
                    <a:pt x="1131" y="1632"/>
                  </a:cubicBezTo>
                  <a:cubicBezTo>
                    <a:pt x="1131" y="1543"/>
                    <a:pt x="1206" y="1498"/>
                    <a:pt x="1280" y="1498"/>
                  </a:cubicBezTo>
                  <a:close/>
                  <a:moveTo>
                    <a:pt x="2483" y="1498"/>
                  </a:moveTo>
                  <a:cubicBezTo>
                    <a:pt x="2557" y="1498"/>
                    <a:pt x="2632" y="1543"/>
                    <a:pt x="2632" y="1632"/>
                  </a:cubicBezTo>
                  <a:cubicBezTo>
                    <a:pt x="2632" y="1704"/>
                    <a:pt x="2572" y="1763"/>
                    <a:pt x="2501" y="1763"/>
                  </a:cubicBezTo>
                  <a:lnTo>
                    <a:pt x="2334" y="1763"/>
                  </a:lnTo>
                  <a:lnTo>
                    <a:pt x="2334" y="1632"/>
                  </a:lnTo>
                  <a:cubicBezTo>
                    <a:pt x="2334" y="1543"/>
                    <a:pt x="2408" y="1498"/>
                    <a:pt x="2483" y="1498"/>
                  </a:cubicBezTo>
                  <a:close/>
                  <a:moveTo>
                    <a:pt x="1989" y="2085"/>
                  </a:moveTo>
                  <a:lnTo>
                    <a:pt x="1989" y="3776"/>
                  </a:lnTo>
                  <a:lnTo>
                    <a:pt x="1739" y="3776"/>
                  </a:lnTo>
                  <a:lnTo>
                    <a:pt x="1739" y="2085"/>
                  </a:lnTo>
                  <a:close/>
                  <a:moveTo>
                    <a:pt x="2524" y="4097"/>
                  </a:moveTo>
                  <a:lnTo>
                    <a:pt x="2524" y="4430"/>
                  </a:lnTo>
                  <a:lnTo>
                    <a:pt x="1215" y="4430"/>
                  </a:lnTo>
                  <a:lnTo>
                    <a:pt x="1215" y="4097"/>
                  </a:lnTo>
                  <a:close/>
                  <a:moveTo>
                    <a:pt x="2512" y="4752"/>
                  </a:moveTo>
                  <a:lnTo>
                    <a:pt x="2512" y="4942"/>
                  </a:lnTo>
                  <a:lnTo>
                    <a:pt x="2524" y="4942"/>
                  </a:lnTo>
                  <a:cubicBezTo>
                    <a:pt x="2524" y="5026"/>
                    <a:pt x="2465" y="5085"/>
                    <a:pt x="2393" y="5085"/>
                  </a:cubicBezTo>
                  <a:lnTo>
                    <a:pt x="1334" y="5085"/>
                  </a:lnTo>
                  <a:cubicBezTo>
                    <a:pt x="1262" y="5085"/>
                    <a:pt x="1203" y="5026"/>
                    <a:pt x="1203" y="4942"/>
                  </a:cubicBezTo>
                  <a:lnTo>
                    <a:pt x="1203" y="4752"/>
                  </a:lnTo>
                  <a:close/>
                  <a:moveTo>
                    <a:pt x="2227" y="5395"/>
                  </a:moveTo>
                  <a:cubicBezTo>
                    <a:pt x="2203" y="5561"/>
                    <a:pt x="2048" y="5681"/>
                    <a:pt x="1870" y="5681"/>
                  </a:cubicBezTo>
                  <a:cubicBezTo>
                    <a:pt x="1691" y="5681"/>
                    <a:pt x="1548" y="5561"/>
                    <a:pt x="1500" y="5395"/>
                  </a:cubicBezTo>
                  <a:close/>
                  <a:moveTo>
                    <a:pt x="1874" y="1"/>
                  </a:moveTo>
                  <a:cubicBezTo>
                    <a:pt x="834" y="1"/>
                    <a:pt x="0" y="837"/>
                    <a:pt x="0" y="1882"/>
                  </a:cubicBezTo>
                  <a:cubicBezTo>
                    <a:pt x="0" y="2406"/>
                    <a:pt x="215" y="2906"/>
                    <a:pt x="607" y="3264"/>
                  </a:cubicBezTo>
                  <a:cubicBezTo>
                    <a:pt x="786" y="3418"/>
                    <a:pt x="869" y="3656"/>
                    <a:pt x="869" y="3895"/>
                  </a:cubicBezTo>
                  <a:lnTo>
                    <a:pt x="869" y="4942"/>
                  </a:lnTo>
                  <a:cubicBezTo>
                    <a:pt x="869" y="5145"/>
                    <a:pt x="988" y="5300"/>
                    <a:pt x="1155" y="5359"/>
                  </a:cubicBezTo>
                  <a:cubicBezTo>
                    <a:pt x="1191" y="5716"/>
                    <a:pt x="1489" y="6014"/>
                    <a:pt x="1858" y="6014"/>
                  </a:cubicBezTo>
                  <a:cubicBezTo>
                    <a:pt x="2227" y="6014"/>
                    <a:pt x="2524" y="5740"/>
                    <a:pt x="2560" y="5359"/>
                  </a:cubicBezTo>
                  <a:cubicBezTo>
                    <a:pt x="2715" y="5288"/>
                    <a:pt x="2834" y="5121"/>
                    <a:pt x="2834" y="4942"/>
                  </a:cubicBezTo>
                  <a:lnTo>
                    <a:pt x="2834" y="3871"/>
                  </a:lnTo>
                  <a:cubicBezTo>
                    <a:pt x="2834" y="3811"/>
                    <a:pt x="2834" y="3752"/>
                    <a:pt x="2858" y="3692"/>
                  </a:cubicBezTo>
                  <a:cubicBezTo>
                    <a:pt x="2870" y="3609"/>
                    <a:pt x="2822" y="3514"/>
                    <a:pt x="2727" y="3502"/>
                  </a:cubicBezTo>
                  <a:cubicBezTo>
                    <a:pt x="2718" y="3500"/>
                    <a:pt x="2710" y="3500"/>
                    <a:pt x="2701" y="3500"/>
                  </a:cubicBezTo>
                  <a:cubicBezTo>
                    <a:pt x="2627" y="3500"/>
                    <a:pt x="2558" y="3546"/>
                    <a:pt x="2536" y="3621"/>
                  </a:cubicBezTo>
                  <a:cubicBezTo>
                    <a:pt x="2524" y="3668"/>
                    <a:pt x="2524" y="3728"/>
                    <a:pt x="2512" y="3776"/>
                  </a:cubicBezTo>
                  <a:lnTo>
                    <a:pt x="2298" y="3776"/>
                  </a:lnTo>
                  <a:lnTo>
                    <a:pt x="2298" y="2085"/>
                  </a:lnTo>
                  <a:lnTo>
                    <a:pt x="2465" y="2085"/>
                  </a:lnTo>
                  <a:cubicBezTo>
                    <a:pt x="2715" y="2085"/>
                    <a:pt x="2929" y="1882"/>
                    <a:pt x="2929" y="1632"/>
                  </a:cubicBezTo>
                  <a:cubicBezTo>
                    <a:pt x="2929" y="1370"/>
                    <a:pt x="2715" y="1168"/>
                    <a:pt x="2465" y="1168"/>
                  </a:cubicBezTo>
                  <a:lnTo>
                    <a:pt x="2441" y="1168"/>
                  </a:lnTo>
                  <a:cubicBezTo>
                    <a:pt x="2179" y="1168"/>
                    <a:pt x="1977" y="1370"/>
                    <a:pt x="1977" y="1632"/>
                  </a:cubicBezTo>
                  <a:lnTo>
                    <a:pt x="1977" y="1763"/>
                  </a:lnTo>
                  <a:lnTo>
                    <a:pt x="1727" y="1763"/>
                  </a:lnTo>
                  <a:lnTo>
                    <a:pt x="1727" y="1632"/>
                  </a:lnTo>
                  <a:cubicBezTo>
                    <a:pt x="1727" y="1370"/>
                    <a:pt x="1512" y="1168"/>
                    <a:pt x="1262" y="1168"/>
                  </a:cubicBezTo>
                  <a:lnTo>
                    <a:pt x="1227" y="1168"/>
                  </a:lnTo>
                  <a:cubicBezTo>
                    <a:pt x="977" y="1168"/>
                    <a:pt x="774" y="1370"/>
                    <a:pt x="774" y="1632"/>
                  </a:cubicBezTo>
                  <a:cubicBezTo>
                    <a:pt x="774" y="1882"/>
                    <a:pt x="977" y="2085"/>
                    <a:pt x="1227" y="2085"/>
                  </a:cubicBezTo>
                  <a:lnTo>
                    <a:pt x="1393" y="2085"/>
                  </a:lnTo>
                  <a:lnTo>
                    <a:pt x="1393" y="3776"/>
                  </a:lnTo>
                  <a:lnTo>
                    <a:pt x="1191" y="3776"/>
                  </a:lnTo>
                  <a:cubicBezTo>
                    <a:pt x="1155" y="3478"/>
                    <a:pt x="1024" y="3204"/>
                    <a:pt x="810" y="3014"/>
                  </a:cubicBezTo>
                  <a:cubicBezTo>
                    <a:pt x="488" y="2716"/>
                    <a:pt x="310" y="2299"/>
                    <a:pt x="310" y="1871"/>
                  </a:cubicBezTo>
                  <a:cubicBezTo>
                    <a:pt x="310" y="1013"/>
                    <a:pt x="988" y="323"/>
                    <a:pt x="1858" y="323"/>
                  </a:cubicBezTo>
                  <a:lnTo>
                    <a:pt x="1905" y="323"/>
                  </a:lnTo>
                  <a:cubicBezTo>
                    <a:pt x="2715" y="335"/>
                    <a:pt x="3394" y="1013"/>
                    <a:pt x="3405" y="1835"/>
                  </a:cubicBezTo>
                  <a:lnTo>
                    <a:pt x="3405" y="1847"/>
                  </a:lnTo>
                  <a:cubicBezTo>
                    <a:pt x="3405" y="2287"/>
                    <a:pt x="3239" y="2668"/>
                    <a:pt x="2929" y="2966"/>
                  </a:cubicBezTo>
                  <a:cubicBezTo>
                    <a:pt x="2870" y="3025"/>
                    <a:pt x="2858" y="3133"/>
                    <a:pt x="2929" y="3204"/>
                  </a:cubicBezTo>
                  <a:cubicBezTo>
                    <a:pt x="2965" y="3240"/>
                    <a:pt x="3007" y="3258"/>
                    <a:pt x="3048" y="3258"/>
                  </a:cubicBezTo>
                  <a:cubicBezTo>
                    <a:pt x="3090" y="3258"/>
                    <a:pt x="3132" y="3240"/>
                    <a:pt x="3167" y="3204"/>
                  </a:cubicBezTo>
                  <a:cubicBezTo>
                    <a:pt x="3906" y="2502"/>
                    <a:pt x="3941" y="1299"/>
                    <a:pt x="3191" y="561"/>
                  </a:cubicBezTo>
                  <a:cubicBezTo>
                    <a:pt x="2858" y="216"/>
                    <a:pt x="2393" y="1"/>
                    <a:pt x="1917" y="1"/>
                  </a:cubicBezTo>
                  <a:cubicBezTo>
                    <a:pt x="1903" y="1"/>
                    <a:pt x="1888" y="1"/>
                    <a:pt x="18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4" name="Google Shape;14774;p90"/>
            <p:cNvSpPr/>
            <p:nvPr/>
          </p:nvSpPr>
          <p:spPr>
            <a:xfrm>
              <a:off x="1502232" y="2449259"/>
              <a:ext cx="10655" cy="25380"/>
            </a:xfrm>
            <a:custGeom>
              <a:avLst/>
              <a:gdLst/>
              <a:ahLst/>
              <a:cxnLst/>
              <a:rect l="l" t="t" r="r" b="b"/>
              <a:pathLst>
                <a:path w="335" h="798" extrusionOk="0">
                  <a:moveTo>
                    <a:pt x="168" y="0"/>
                  </a:moveTo>
                  <a:cubicBezTo>
                    <a:pt x="84" y="0"/>
                    <a:pt x="1" y="84"/>
                    <a:pt x="1" y="167"/>
                  </a:cubicBezTo>
                  <a:lnTo>
                    <a:pt x="1" y="631"/>
                  </a:lnTo>
                  <a:cubicBezTo>
                    <a:pt x="1" y="715"/>
                    <a:pt x="84" y="798"/>
                    <a:pt x="168" y="798"/>
                  </a:cubicBezTo>
                  <a:cubicBezTo>
                    <a:pt x="263" y="798"/>
                    <a:pt x="334" y="715"/>
                    <a:pt x="334" y="631"/>
                  </a:cubicBezTo>
                  <a:lnTo>
                    <a:pt x="334" y="167"/>
                  </a:lnTo>
                  <a:cubicBezTo>
                    <a:pt x="334" y="84"/>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5" name="Google Shape;14775;p90"/>
            <p:cNvSpPr/>
            <p:nvPr/>
          </p:nvSpPr>
          <p:spPr>
            <a:xfrm>
              <a:off x="1458309" y="2460582"/>
              <a:ext cx="18988" cy="23090"/>
            </a:xfrm>
            <a:custGeom>
              <a:avLst/>
              <a:gdLst/>
              <a:ahLst/>
              <a:cxnLst/>
              <a:rect l="l" t="t" r="r" b="b"/>
              <a:pathLst>
                <a:path w="597" h="726" extrusionOk="0">
                  <a:moveTo>
                    <a:pt x="190" y="1"/>
                  </a:moveTo>
                  <a:cubicBezTo>
                    <a:pt x="161" y="1"/>
                    <a:pt x="132" y="9"/>
                    <a:pt x="108" y="25"/>
                  </a:cubicBezTo>
                  <a:cubicBezTo>
                    <a:pt x="25" y="61"/>
                    <a:pt x="1" y="168"/>
                    <a:pt x="48" y="240"/>
                  </a:cubicBezTo>
                  <a:lnTo>
                    <a:pt x="275" y="644"/>
                  </a:lnTo>
                  <a:cubicBezTo>
                    <a:pt x="299" y="693"/>
                    <a:pt x="357" y="726"/>
                    <a:pt x="414" y="726"/>
                  </a:cubicBezTo>
                  <a:cubicBezTo>
                    <a:pt x="441" y="726"/>
                    <a:pt x="466" y="719"/>
                    <a:pt x="489" y="704"/>
                  </a:cubicBezTo>
                  <a:cubicBezTo>
                    <a:pt x="572" y="656"/>
                    <a:pt x="596" y="573"/>
                    <a:pt x="548" y="478"/>
                  </a:cubicBezTo>
                  <a:lnTo>
                    <a:pt x="322" y="85"/>
                  </a:lnTo>
                  <a:cubicBezTo>
                    <a:pt x="299" y="30"/>
                    <a:pt x="244"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6" name="Google Shape;14776;p90"/>
            <p:cNvSpPr/>
            <p:nvPr/>
          </p:nvSpPr>
          <p:spPr>
            <a:xfrm>
              <a:off x="1425741" y="2492768"/>
              <a:ext cx="25031" cy="17874"/>
            </a:xfrm>
            <a:custGeom>
              <a:avLst/>
              <a:gdLst/>
              <a:ahLst/>
              <a:cxnLst/>
              <a:rect l="l" t="t" r="r" b="b"/>
              <a:pathLst>
                <a:path w="787" h="562" extrusionOk="0">
                  <a:moveTo>
                    <a:pt x="181" y="1"/>
                  </a:moveTo>
                  <a:cubicBezTo>
                    <a:pt x="126" y="1"/>
                    <a:pt x="72" y="30"/>
                    <a:pt x="48" y="85"/>
                  </a:cubicBezTo>
                  <a:cubicBezTo>
                    <a:pt x="1" y="156"/>
                    <a:pt x="25" y="263"/>
                    <a:pt x="108" y="299"/>
                  </a:cubicBezTo>
                  <a:cubicBezTo>
                    <a:pt x="501" y="525"/>
                    <a:pt x="501" y="561"/>
                    <a:pt x="584" y="561"/>
                  </a:cubicBezTo>
                  <a:cubicBezTo>
                    <a:pt x="632" y="561"/>
                    <a:pt x="703" y="525"/>
                    <a:pt x="727" y="466"/>
                  </a:cubicBezTo>
                  <a:cubicBezTo>
                    <a:pt x="787" y="394"/>
                    <a:pt x="751" y="287"/>
                    <a:pt x="668" y="240"/>
                  </a:cubicBezTo>
                  <a:lnTo>
                    <a:pt x="263" y="25"/>
                  </a:lnTo>
                  <a:cubicBezTo>
                    <a:pt x="238" y="9"/>
                    <a:pt x="209"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7" name="Google Shape;14777;p90"/>
            <p:cNvSpPr/>
            <p:nvPr/>
          </p:nvSpPr>
          <p:spPr>
            <a:xfrm>
              <a:off x="1414768" y="2535959"/>
              <a:ext cx="25031" cy="10655"/>
            </a:xfrm>
            <a:custGeom>
              <a:avLst/>
              <a:gdLst/>
              <a:ahLst/>
              <a:cxnLst/>
              <a:rect l="l" t="t" r="r" b="b"/>
              <a:pathLst>
                <a:path w="787" h="335" extrusionOk="0">
                  <a:moveTo>
                    <a:pt x="167" y="1"/>
                  </a:moveTo>
                  <a:cubicBezTo>
                    <a:pt x="72" y="1"/>
                    <a:pt x="1" y="72"/>
                    <a:pt x="1" y="167"/>
                  </a:cubicBezTo>
                  <a:cubicBezTo>
                    <a:pt x="1" y="251"/>
                    <a:pt x="72" y="334"/>
                    <a:pt x="167" y="334"/>
                  </a:cubicBezTo>
                  <a:lnTo>
                    <a:pt x="632" y="334"/>
                  </a:lnTo>
                  <a:cubicBezTo>
                    <a:pt x="715" y="334"/>
                    <a:pt x="786" y="251"/>
                    <a:pt x="786" y="167"/>
                  </a:cubicBezTo>
                  <a:cubicBezTo>
                    <a:pt x="786" y="72"/>
                    <a:pt x="715" y="1"/>
                    <a:pt x="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8" name="Google Shape;14778;p90"/>
            <p:cNvSpPr/>
            <p:nvPr/>
          </p:nvSpPr>
          <p:spPr>
            <a:xfrm>
              <a:off x="1573825" y="2537104"/>
              <a:ext cx="24999" cy="10241"/>
            </a:xfrm>
            <a:custGeom>
              <a:avLst/>
              <a:gdLst/>
              <a:ahLst/>
              <a:cxnLst/>
              <a:rect l="l" t="t" r="r" b="b"/>
              <a:pathLst>
                <a:path w="786" h="322" extrusionOk="0">
                  <a:moveTo>
                    <a:pt x="167" y="0"/>
                  </a:moveTo>
                  <a:cubicBezTo>
                    <a:pt x="72" y="0"/>
                    <a:pt x="0" y="72"/>
                    <a:pt x="0" y="155"/>
                  </a:cubicBezTo>
                  <a:cubicBezTo>
                    <a:pt x="0" y="251"/>
                    <a:pt x="72" y="322"/>
                    <a:pt x="167" y="322"/>
                  </a:cubicBezTo>
                  <a:lnTo>
                    <a:pt x="631" y="322"/>
                  </a:lnTo>
                  <a:cubicBezTo>
                    <a:pt x="715" y="322"/>
                    <a:pt x="786" y="251"/>
                    <a:pt x="786" y="155"/>
                  </a:cubicBezTo>
                  <a:cubicBezTo>
                    <a:pt x="786" y="72"/>
                    <a:pt x="715" y="0"/>
                    <a:pt x="6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9" name="Google Shape;14779;p90"/>
            <p:cNvSpPr/>
            <p:nvPr/>
          </p:nvSpPr>
          <p:spPr>
            <a:xfrm>
              <a:off x="1563965" y="2493627"/>
              <a:ext cx="24649" cy="17525"/>
            </a:xfrm>
            <a:custGeom>
              <a:avLst/>
              <a:gdLst/>
              <a:ahLst/>
              <a:cxnLst/>
              <a:rect l="l" t="t" r="r" b="b"/>
              <a:pathLst>
                <a:path w="775" h="551" extrusionOk="0">
                  <a:moveTo>
                    <a:pt x="576" y="0"/>
                  </a:moveTo>
                  <a:cubicBezTo>
                    <a:pt x="549" y="0"/>
                    <a:pt x="523" y="7"/>
                    <a:pt x="501" y="22"/>
                  </a:cubicBezTo>
                  <a:lnTo>
                    <a:pt x="108" y="248"/>
                  </a:lnTo>
                  <a:cubicBezTo>
                    <a:pt x="24" y="296"/>
                    <a:pt x="1" y="391"/>
                    <a:pt x="48" y="475"/>
                  </a:cubicBezTo>
                  <a:cubicBezTo>
                    <a:pt x="73" y="524"/>
                    <a:pt x="132" y="550"/>
                    <a:pt x="189" y="550"/>
                  </a:cubicBezTo>
                  <a:cubicBezTo>
                    <a:pt x="215" y="550"/>
                    <a:pt x="240" y="545"/>
                    <a:pt x="263" y="534"/>
                  </a:cubicBezTo>
                  <a:lnTo>
                    <a:pt x="667" y="308"/>
                  </a:lnTo>
                  <a:cubicBezTo>
                    <a:pt x="739" y="260"/>
                    <a:pt x="774" y="153"/>
                    <a:pt x="727" y="82"/>
                  </a:cubicBezTo>
                  <a:cubicBezTo>
                    <a:pt x="694" y="33"/>
                    <a:pt x="633" y="0"/>
                    <a:pt x="5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0" name="Google Shape;14780;p90"/>
            <p:cNvSpPr/>
            <p:nvPr/>
          </p:nvSpPr>
          <p:spPr>
            <a:xfrm>
              <a:off x="1537853" y="2461440"/>
              <a:ext cx="18956" cy="23090"/>
            </a:xfrm>
            <a:custGeom>
              <a:avLst/>
              <a:gdLst/>
              <a:ahLst/>
              <a:cxnLst/>
              <a:rect l="l" t="t" r="r" b="b"/>
              <a:pathLst>
                <a:path w="596" h="726" extrusionOk="0">
                  <a:moveTo>
                    <a:pt x="414" y="0"/>
                  </a:moveTo>
                  <a:cubicBezTo>
                    <a:pt x="357" y="0"/>
                    <a:pt x="298" y="33"/>
                    <a:pt x="274" y="82"/>
                  </a:cubicBezTo>
                  <a:lnTo>
                    <a:pt x="48" y="486"/>
                  </a:lnTo>
                  <a:cubicBezTo>
                    <a:pt x="0" y="558"/>
                    <a:pt x="36" y="665"/>
                    <a:pt x="107" y="701"/>
                  </a:cubicBezTo>
                  <a:cubicBezTo>
                    <a:pt x="132" y="718"/>
                    <a:pt x="162" y="725"/>
                    <a:pt x="192" y="725"/>
                  </a:cubicBezTo>
                  <a:cubicBezTo>
                    <a:pt x="247" y="725"/>
                    <a:pt x="303" y="699"/>
                    <a:pt x="333" y="653"/>
                  </a:cubicBezTo>
                  <a:lnTo>
                    <a:pt x="548" y="248"/>
                  </a:lnTo>
                  <a:cubicBezTo>
                    <a:pt x="595" y="177"/>
                    <a:pt x="572" y="70"/>
                    <a:pt x="488" y="22"/>
                  </a:cubicBezTo>
                  <a:cubicBezTo>
                    <a:pt x="466" y="7"/>
                    <a:pt x="440" y="0"/>
                    <a:pt x="4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781" name="Google Shape;14781;p90"/>
          <p:cNvSpPr/>
          <p:nvPr/>
        </p:nvSpPr>
        <p:spPr>
          <a:xfrm>
            <a:off x="7075994" y="2250464"/>
            <a:ext cx="353354" cy="351318"/>
          </a:xfrm>
          <a:custGeom>
            <a:avLst/>
            <a:gdLst/>
            <a:ahLst/>
            <a:cxnLst/>
            <a:rect l="l" t="t" r="r" b="b"/>
            <a:pathLst>
              <a:path w="11110" h="11046" extrusionOk="0">
                <a:moveTo>
                  <a:pt x="3750" y="304"/>
                </a:moveTo>
                <a:cubicBezTo>
                  <a:pt x="3766" y="304"/>
                  <a:pt x="3783" y="304"/>
                  <a:pt x="3799" y="306"/>
                </a:cubicBezTo>
                <a:cubicBezTo>
                  <a:pt x="4037" y="341"/>
                  <a:pt x="4275" y="365"/>
                  <a:pt x="4490" y="413"/>
                </a:cubicBezTo>
                <a:cubicBezTo>
                  <a:pt x="4716" y="460"/>
                  <a:pt x="4954" y="520"/>
                  <a:pt x="5180" y="579"/>
                </a:cubicBezTo>
                <a:cubicBezTo>
                  <a:pt x="5347" y="615"/>
                  <a:pt x="5478" y="734"/>
                  <a:pt x="5549" y="889"/>
                </a:cubicBezTo>
                <a:cubicBezTo>
                  <a:pt x="5561" y="913"/>
                  <a:pt x="5585" y="949"/>
                  <a:pt x="5585" y="972"/>
                </a:cubicBezTo>
                <a:cubicBezTo>
                  <a:pt x="5621" y="1115"/>
                  <a:pt x="5609" y="1246"/>
                  <a:pt x="5573" y="1377"/>
                </a:cubicBezTo>
                <a:lnTo>
                  <a:pt x="4156" y="4770"/>
                </a:lnTo>
                <a:cubicBezTo>
                  <a:pt x="3990" y="4711"/>
                  <a:pt x="3823" y="4663"/>
                  <a:pt x="3644" y="4639"/>
                </a:cubicBezTo>
                <a:cubicBezTo>
                  <a:pt x="3489" y="4604"/>
                  <a:pt x="3323" y="4592"/>
                  <a:pt x="3168" y="4580"/>
                </a:cubicBezTo>
                <a:cubicBezTo>
                  <a:pt x="3162" y="4586"/>
                  <a:pt x="3156" y="4589"/>
                  <a:pt x="3152" y="4589"/>
                </a:cubicBezTo>
                <a:cubicBezTo>
                  <a:pt x="3147" y="4589"/>
                  <a:pt x="3144" y="4586"/>
                  <a:pt x="3144" y="4580"/>
                </a:cubicBezTo>
                <a:lnTo>
                  <a:pt x="3144" y="901"/>
                </a:lnTo>
                <a:cubicBezTo>
                  <a:pt x="3144" y="722"/>
                  <a:pt x="3216" y="579"/>
                  <a:pt x="3335" y="460"/>
                </a:cubicBezTo>
                <a:cubicBezTo>
                  <a:pt x="3453" y="353"/>
                  <a:pt x="3600" y="304"/>
                  <a:pt x="3750" y="304"/>
                </a:cubicBezTo>
                <a:close/>
                <a:moveTo>
                  <a:pt x="6451" y="1138"/>
                </a:moveTo>
                <a:cubicBezTo>
                  <a:pt x="6549" y="1138"/>
                  <a:pt x="6645" y="1162"/>
                  <a:pt x="6728" y="1210"/>
                </a:cubicBezTo>
                <a:cubicBezTo>
                  <a:pt x="6918" y="1318"/>
                  <a:pt x="7121" y="1437"/>
                  <a:pt x="7311" y="1556"/>
                </a:cubicBezTo>
                <a:cubicBezTo>
                  <a:pt x="7514" y="1687"/>
                  <a:pt x="7716" y="1842"/>
                  <a:pt x="7907" y="1984"/>
                </a:cubicBezTo>
                <a:cubicBezTo>
                  <a:pt x="7954" y="2020"/>
                  <a:pt x="7978" y="2068"/>
                  <a:pt x="8014" y="2103"/>
                </a:cubicBezTo>
                <a:cubicBezTo>
                  <a:pt x="8085" y="2199"/>
                  <a:pt x="8109" y="2318"/>
                  <a:pt x="8133" y="2437"/>
                </a:cubicBezTo>
                <a:lnTo>
                  <a:pt x="8133" y="2461"/>
                </a:lnTo>
                <a:cubicBezTo>
                  <a:pt x="8133" y="2568"/>
                  <a:pt x="8097" y="2663"/>
                  <a:pt x="8050" y="2746"/>
                </a:cubicBezTo>
                <a:cubicBezTo>
                  <a:pt x="8026" y="2806"/>
                  <a:pt x="7990" y="2854"/>
                  <a:pt x="7954" y="2889"/>
                </a:cubicBezTo>
                <a:lnTo>
                  <a:pt x="5347" y="5497"/>
                </a:lnTo>
                <a:lnTo>
                  <a:pt x="5311" y="5497"/>
                </a:lnTo>
                <a:cubicBezTo>
                  <a:pt x="5192" y="5378"/>
                  <a:pt x="5049" y="5271"/>
                  <a:pt x="4918" y="5187"/>
                </a:cubicBezTo>
                <a:cubicBezTo>
                  <a:pt x="4775" y="5092"/>
                  <a:pt x="4632" y="5009"/>
                  <a:pt x="4478" y="4949"/>
                </a:cubicBezTo>
                <a:cubicBezTo>
                  <a:pt x="4466" y="4949"/>
                  <a:pt x="4466" y="4937"/>
                  <a:pt x="4466" y="4913"/>
                </a:cubicBezTo>
                <a:lnTo>
                  <a:pt x="5883" y="1508"/>
                </a:lnTo>
                <a:cubicBezTo>
                  <a:pt x="5942" y="1341"/>
                  <a:pt x="6073" y="1234"/>
                  <a:pt x="6240" y="1175"/>
                </a:cubicBezTo>
                <a:cubicBezTo>
                  <a:pt x="6309" y="1150"/>
                  <a:pt x="6381" y="1138"/>
                  <a:pt x="6451" y="1138"/>
                </a:cubicBezTo>
                <a:close/>
                <a:moveTo>
                  <a:pt x="8633" y="2937"/>
                </a:moveTo>
                <a:cubicBezTo>
                  <a:pt x="8800" y="2961"/>
                  <a:pt x="8966" y="3032"/>
                  <a:pt x="9062" y="3163"/>
                </a:cubicBezTo>
                <a:cubicBezTo>
                  <a:pt x="9228" y="3354"/>
                  <a:pt x="9383" y="3568"/>
                  <a:pt x="9514" y="3770"/>
                </a:cubicBezTo>
                <a:cubicBezTo>
                  <a:pt x="9633" y="3949"/>
                  <a:pt x="9752" y="4151"/>
                  <a:pt x="9859" y="4342"/>
                </a:cubicBezTo>
                <a:cubicBezTo>
                  <a:pt x="9883" y="4389"/>
                  <a:pt x="9895" y="4425"/>
                  <a:pt x="9919" y="4485"/>
                </a:cubicBezTo>
                <a:cubicBezTo>
                  <a:pt x="9931" y="4532"/>
                  <a:pt x="9931" y="4592"/>
                  <a:pt x="9931" y="4639"/>
                </a:cubicBezTo>
                <a:cubicBezTo>
                  <a:pt x="9931" y="4699"/>
                  <a:pt x="9919" y="4759"/>
                  <a:pt x="9895" y="4818"/>
                </a:cubicBezTo>
                <a:cubicBezTo>
                  <a:pt x="9895" y="4830"/>
                  <a:pt x="9883" y="4866"/>
                  <a:pt x="9871" y="4878"/>
                </a:cubicBezTo>
                <a:lnTo>
                  <a:pt x="9871" y="4890"/>
                </a:lnTo>
                <a:cubicBezTo>
                  <a:pt x="9859" y="4937"/>
                  <a:pt x="9824" y="4961"/>
                  <a:pt x="9800" y="4997"/>
                </a:cubicBezTo>
                <a:cubicBezTo>
                  <a:pt x="9740" y="5068"/>
                  <a:pt x="9645" y="5128"/>
                  <a:pt x="9562" y="5175"/>
                </a:cubicBezTo>
                <a:lnTo>
                  <a:pt x="6145" y="6592"/>
                </a:lnTo>
                <a:lnTo>
                  <a:pt x="6133" y="6592"/>
                </a:lnTo>
                <a:cubicBezTo>
                  <a:pt x="6133" y="6592"/>
                  <a:pt x="6121" y="6592"/>
                  <a:pt x="6121" y="6568"/>
                </a:cubicBezTo>
                <a:cubicBezTo>
                  <a:pt x="6049" y="6402"/>
                  <a:pt x="5954" y="6259"/>
                  <a:pt x="5847" y="6104"/>
                </a:cubicBezTo>
                <a:cubicBezTo>
                  <a:pt x="5764" y="5973"/>
                  <a:pt x="5668" y="5854"/>
                  <a:pt x="5573" y="5759"/>
                </a:cubicBezTo>
                <a:lnTo>
                  <a:pt x="5573" y="5723"/>
                </a:lnTo>
                <a:lnTo>
                  <a:pt x="8169" y="3115"/>
                </a:lnTo>
                <a:cubicBezTo>
                  <a:pt x="8288" y="2996"/>
                  <a:pt x="8454" y="2937"/>
                  <a:pt x="8633" y="2937"/>
                </a:cubicBezTo>
                <a:close/>
                <a:moveTo>
                  <a:pt x="2966" y="4878"/>
                </a:moveTo>
                <a:cubicBezTo>
                  <a:pt x="3013" y="4901"/>
                  <a:pt x="3073" y="4913"/>
                  <a:pt x="3132" y="4913"/>
                </a:cubicBezTo>
                <a:cubicBezTo>
                  <a:pt x="3216" y="4913"/>
                  <a:pt x="3311" y="4937"/>
                  <a:pt x="3394" y="4949"/>
                </a:cubicBezTo>
                <a:lnTo>
                  <a:pt x="2966" y="7140"/>
                </a:lnTo>
                <a:lnTo>
                  <a:pt x="2918" y="7140"/>
                </a:lnTo>
                <a:lnTo>
                  <a:pt x="2537" y="4949"/>
                </a:lnTo>
                <a:cubicBezTo>
                  <a:pt x="2620" y="4937"/>
                  <a:pt x="2727" y="4925"/>
                  <a:pt x="2811" y="4925"/>
                </a:cubicBezTo>
                <a:lnTo>
                  <a:pt x="2870" y="4925"/>
                </a:lnTo>
                <a:cubicBezTo>
                  <a:pt x="2894" y="4925"/>
                  <a:pt x="2894" y="4925"/>
                  <a:pt x="2906" y="4901"/>
                </a:cubicBezTo>
                <a:cubicBezTo>
                  <a:pt x="2918" y="4901"/>
                  <a:pt x="2918" y="4901"/>
                  <a:pt x="2930" y="4890"/>
                </a:cubicBezTo>
                <a:cubicBezTo>
                  <a:pt x="2954" y="4890"/>
                  <a:pt x="2954" y="4878"/>
                  <a:pt x="2966" y="4878"/>
                </a:cubicBezTo>
                <a:close/>
                <a:moveTo>
                  <a:pt x="3728" y="4997"/>
                </a:moveTo>
                <a:lnTo>
                  <a:pt x="4037" y="5080"/>
                </a:lnTo>
                <a:cubicBezTo>
                  <a:pt x="4049" y="5080"/>
                  <a:pt x="4049" y="5080"/>
                  <a:pt x="4061" y="5104"/>
                </a:cubicBezTo>
                <a:lnTo>
                  <a:pt x="4228" y="5104"/>
                </a:lnTo>
                <a:cubicBezTo>
                  <a:pt x="4251" y="5140"/>
                  <a:pt x="4299" y="5187"/>
                  <a:pt x="4359" y="5199"/>
                </a:cubicBezTo>
                <a:cubicBezTo>
                  <a:pt x="4418" y="5259"/>
                  <a:pt x="4502" y="5306"/>
                  <a:pt x="4585" y="5354"/>
                </a:cubicBezTo>
                <a:lnTo>
                  <a:pt x="3335" y="7199"/>
                </a:lnTo>
                <a:cubicBezTo>
                  <a:pt x="3323" y="7199"/>
                  <a:pt x="3299" y="7176"/>
                  <a:pt x="3287" y="7176"/>
                </a:cubicBezTo>
                <a:lnTo>
                  <a:pt x="3728" y="4997"/>
                </a:lnTo>
                <a:close/>
                <a:moveTo>
                  <a:pt x="4859" y="5532"/>
                </a:moveTo>
                <a:cubicBezTo>
                  <a:pt x="4942" y="5592"/>
                  <a:pt x="5013" y="5663"/>
                  <a:pt x="5097" y="5723"/>
                </a:cubicBezTo>
                <a:cubicBezTo>
                  <a:pt x="5097" y="5723"/>
                  <a:pt x="5109" y="5735"/>
                  <a:pt x="5121" y="5735"/>
                </a:cubicBezTo>
                <a:lnTo>
                  <a:pt x="5133" y="5759"/>
                </a:lnTo>
                <a:cubicBezTo>
                  <a:pt x="5156" y="5759"/>
                  <a:pt x="5156" y="5771"/>
                  <a:pt x="5168" y="5771"/>
                </a:cubicBezTo>
                <a:cubicBezTo>
                  <a:pt x="5168" y="5771"/>
                  <a:pt x="5180" y="5771"/>
                  <a:pt x="5180" y="5782"/>
                </a:cubicBezTo>
                <a:cubicBezTo>
                  <a:pt x="5192" y="5782"/>
                  <a:pt x="5192" y="5782"/>
                  <a:pt x="5216" y="5794"/>
                </a:cubicBezTo>
                <a:lnTo>
                  <a:pt x="5228" y="5794"/>
                </a:lnTo>
                <a:cubicBezTo>
                  <a:pt x="5240" y="5854"/>
                  <a:pt x="5275" y="5902"/>
                  <a:pt x="5299" y="5949"/>
                </a:cubicBezTo>
                <a:cubicBezTo>
                  <a:pt x="5359" y="6009"/>
                  <a:pt x="5418" y="6080"/>
                  <a:pt x="5466" y="6152"/>
                </a:cubicBezTo>
                <a:lnTo>
                  <a:pt x="3629" y="7396"/>
                </a:lnTo>
                <a:lnTo>
                  <a:pt x="3629" y="7396"/>
                </a:lnTo>
                <a:cubicBezTo>
                  <a:pt x="3623" y="7389"/>
                  <a:pt x="3617" y="7382"/>
                  <a:pt x="3609" y="7378"/>
                </a:cubicBezTo>
                <a:lnTo>
                  <a:pt x="4859" y="5532"/>
                </a:lnTo>
                <a:close/>
                <a:moveTo>
                  <a:pt x="5692" y="6425"/>
                </a:moveTo>
                <a:cubicBezTo>
                  <a:pt x="5752" y="6509"/>
                  <a:pt x="5787" y="6616"/>
                  <a:pt x="5835" y="6711"/>
                </a:cubicBezTo>
                <a:cubicBezTo>
                  <a:pt x="5835" y="6723"/>
                  <a:pt x="5847" y="6735"/>
                  <a:pt x="5847" y="6735"/>
                </a:cubicBezTo>
                <a:cubicBezTo>
                  <a:pt x="5847" y="6747"/>
                  <a:pt x="5871" y="6747"/>
                  <a:pt x="5883" y="6771"/>
                </a:cubicBezTo>
                <a:lnTo>
                  <a:pt x="5906" y="6795"/>
                </a:lnTo>
                <a:lnTo>
                  <a:pt x="5942" y="6830"/>
                </a:lnTo>
                <a:cubicBezTo>
                  <a:pt x="5930" y="6878"/>
                  <a:pt x="5942" y="6949"/>
                  <a:pt x="5954" y="6985"/>
                </a:cubicBezTo>
                <a:cubicBezTo>
                  <a:pt x="5990" y="7080"/>
                  <a:pt x="6014" y="7164"/>
                  <a:pt x="6026" y="7259"/>
                </a:cubicBezTo>
                <a:lnTo>
                  <a:pt x="3859" y="7723"/>
                </a:lnTo>
                <a:cubicBezTo>
                  <a:pt x="3859" y="7699"/>
                  <a:pt x="3847" y="7687"/>
                  <a:pt x="3847" y="7676"/>
                </a:cubicBezTo>
                <a:lnTo>
                  <a:pt x="5692" y="6425"/>
                </a:lnTo>
                <a:close/>
                <a:moveTo>
                  <a:pt x="9900" y="5418"/>
                </a:moveTo>
                <a:cubicBezTo>
                  <a:pt x="9989" y="5418"/>
                  <a:pt x="10076" y="5436"/>
                  <a:pt x="10157" y="5473"/>
                </a:cubicBezTo>
                <a:cubicBezTo>
                  <a:pt x="10300" y="5544"/>
                  <a:pt x="10419" y="5675"/>
                  <a:pt x="10467" y="5842"/>
                </a:cubicBezTo>
                <a:cubicBezTo>
                  <a:pt x="10598" y="6294"/>
                  <a:pt x="10693" y="6771"/>
                  <a:pt x="10728" y="7223"/>
                </a:cubicBezTo>
                <a:lnTo>
                  <a:pt x="10728" y="7283"/>
                </a:lnTo>
                <a:cubicBezTo>
                  <a:pt x="10752" y="7437"/>
                  <a:pt x="10705" y="7568"/>
                  <a:pt x="10609" y="7676"/>
                </a:cubicBezTo>
                <a:cubicBezTo>
                  <a:pt x="10598" y="7687"/>
                  <a:pt x="10598" y="7687"/>
                  <a:pt x="10598" y="7699"/>
                </a:cubicBezTo>
                <a:cubicBezTo>
                  <a:pt x="10598" y="7723"/>
                  <a:pt x="10586" y="7723"/>
                  <a:pt x="10586" y="7735"/>
                </a:cubicBezTo>
                <a:lnTo>
                  <a:pt x="10574" y="7747"/>
                </a:lnTo>
                <a:lnTo>
                  <a:pt x="10550" y="7759"/>
                </a:lnTo>
                <a:lnTo>
                  <a:pt x="10538" y="7783"/>
                </a:lnTo>
                <a:lnTo>
                  <a:pt x="10526" y="7795"/>
                </a:lnTo>
                <a:cubicBezTo>
                  <a:pt x="10526" y="7795"/>
                  <a:pt x="10514" y="7795"/>
                  <a:pt x="10514" y="7807"/>
                </a:cubicBezTo>
                <a:cubicBezTo>
                  <a:pt x="10514" y="7807"/>
                  <a:pt x="10490" y="7807"/>
                  <a:pt x="10490" y="7818"/>
                </a:cubicBezTo>
                <a:cubicBezTo>
                  <a:pt x="10490" y="7818"/>
                  <a:pt x="10478" y="7818"/>
                  <a:pt x="10478" y="7842"/>
                </a:cubicBezTo>
                <a:cubicBezTo>
                  <a:pt x="10478" y="7842"/>
                  <a:pt x="10467" y="7842"/>
                  <a:pt x="10467" y="7854"/>
                </a:cubicBezTo>
                <a:lnTo>
                  <a:pt x="10455" y="7854"/>
                </a:lnTo>
                <a:cubicBezTo>
                  <a:pt x="10455" y="7854"/>
                  <a:pt x="10431" y="7854"/>
                  <a:pt x="10431" y="7866"/>
                </a:cubicBezTo>
                <a:lnTo>
                  <a:pt x="10419" y="7866"/>
                </a:lnTo>
                <a:cubicBezTo>
                  <a:pt x="10419" y="7866"/>
                  <a:pt x="10407" y="7866"/>
                  <a:pt x="10407" y="7878"/>
                </a:cubicBezTo>
                <a:lnTo>
                  <a:pt x="10395" y="7878"/>
                </a:lnTo>
                <a:cubicBezTo>
                  <a:pt x="10395" y="7878"/>
                  <a:pt x="10371" y="7878"/>
                  <a:pt x="10371" y="7902"/>
                </a:cubicBezTo>
                <a:lnTo>
                  <a:pt x="6466" y="7902"/>
                </a:lnTo>
                <a:cubicBezTo>
                  <a:pt x="6442" y="7902"/>
                  <a:pt x="6442" y="7878"/>
                  <a:pt x="6442" y="7878"/>
                </a:cubicBezTo>
                <a:cubicBezTo>
                  <a:pt x="6430" y="7545"/>
                  <a:pt x="6359" y="7211"/>
                  <a:pt x="6252" y="6902"/>
                </a:cubicBezTo>
                <a:cubicBezTo>
                  <a:pt x="6252" y="6890"/>
                  <a:pt x="6252" y="6890"/>
                  <a:pt x="6264" y="6866"/>
                </a:cubicBezTo>
                <a:lnTo>
                  <a:pt x="9657" y="5461"/>
                </a:lnTo>
                <a:cubicBezTo>
                  <a:pt x="9736" y="5433"/>
                  <a:pt x="9819" y="5418"/>
                  <a:pt x="9900" y="5418"/>
                </a:cubicBezTo>
                <a:close/>
                <a:moveTo>
                  <a:pt x="6109" y="7604"/>
                </a:moveTo>
                <a:cubicBezTo>
                  <a:pt x="6121" y="7699"/>
                  <a:pt x="6133" y="7807"/>
                  <a:pt x="6133" y="7914"/>
                </a:cubicBezTo>
                <a:lnTo>
                  <a:pt x="6133" y="7938"/>
                </a:lnTo>
                <a:lnTo>
                  <a:pt x="6133" y="7973"/>
                </a:lnTo>
                <a:cubicBezTo>
                  <a:pt x="6133" y="7985"/>
                  <a:pt x="6133" y="7985"/>
                  <a:pt x="6145" y="7997"/>
                </a:cubicBezTo>
                <a:cubicBezTo>
                  <a:pt x="6145" y="8021"/>
                  <a:pt x="6145" y="8021"/>
                  <a:pt x="6168" y="8033"/>
                </a:cubicBezTo>
                <a:cubicBezTo>
                  <a:pt x="6168" y="8045"/>
                  <a:pt x="6180" y="8045"/>
                  <a:pt x="6180" y="8057"/>
                </a:cubicBezTo>
                <a:cubicBezTo>
                  <a:pt x="6145" y="8104"/>
                  <a:pt x="6133" y="8164"/>
                  <a:pt x="6133" y="8223"/>
                </a:cubicBezTo>
                <a:cubicBezTo>
                  <a:pt x="6133" y="8319"/>
                  <a:pt x="6121" y="8390"/>
                  <a:pt x="6109" y="8473"/>
                </a:cubicBezTo>
                <a:lnTo>
                  <a:pt x="3930" y="8092"/>
                </a:lnTo>
                <a:lnTo>
                  <a:pt x="3930" y="8033"/>
                </a:lnTo>
                <a:lnTo>
                  <a:pt x="6109" y="7604"/>
                </a:lnTo>
                <a:close/>
                <a:moveTo>
                  <a:pt x="2978" y="7437"/>
                </a:moveTo>
                <a:cubicBezTo>
                  <a:pt x="3335" y="7437"/>
                  <a:pt x="3620" y="7723"/>
                  <a:pt x="3620" y="8080"/>
                </a:cubicBezTo>
                <a:cubicBezTo>
                  <a:pt x="3609" y="8438"/>
                  <a:pt x="3323" y="8711"/>
                  <a:pt x="2978" y="8711"/>
                </a:cubicBezTo>
                <a:cubicBezTo>
                  <a:pt x="2620" y="8711"/>
                  <a:pt x="2335" y="8438"/>
                  <a:pt x="2335" y="8080"/>
                </a:cubicBezTo>
                <a:cubicBezTo>
                  <a:pt x="2335" y="7723"/>
                  <a:pt x="2620" y="7437"/>
                  <a:pt x="2978" y="7437"/>
                </a:cubicBezTo>
                <a:close/>
                <a:moveTo>
                  <a:pt x="3749" y="1"/>
                </a:moveTo>
                <a:cubicBezTo>
                  <a:pt x="3525" y="1"/>
                  <a:pt x="3308" y="92"/>
                  <a:pt x="3144" y="246"/>
                </a:cubicBezTo>
                <a:cubicBezTo>
                  <a:pt x="3085" y="294"/>
                  <a:pt x="3037" y="353"/>
                  <a:pt x="2989" y="413"/>
                </a:cubicBezTo>
                <a:cubicBezTo>
                  <a:pt x="2942" y="353"/>
                  <a:pt x="2906" y="294"/>
                  <a:pt x="2847" y="246"/>
                </a:cubicBezTo>
                <a:cubicBezTo>
                  <a:pt x="2658" y="80"/>
                  <a:pt x="2419" y="7"/>
                  <a:pt x="2185" y="7"/>
                </a:cubicBezTo>
                <a:cubicBezTo>
                  <a:pt x="2168" y="7"/>
                  <a:pt x="2150" y="7"/>
                  <a:pt x="2132" y="8"/>
                </a:cubicBezTo>
                <a:cubicBezTo>
                  <a:pt x="1632" y="56"/>
                  <a:pt x="1156" y="151"/>
                  <a:pt x="680" y="294"/>
                </a:cubicBezTo>
                <a:cubicBezTo>
                  <a:pt x="430" y="365"/>
                  <a:pt x="227" y="544"/>
                  <a:pt x="120" y="782"/>
                </a:cubicBezTo>
                <a:cubicBezTo>
                  <a:pt x="1" y="1020"/>
                  <a:pt x="1" y="1282"/>
                  <a:pt x="108" y="1520"/>
                </a:cubicBezTo>
                <a:lnTo>
                  <a:pt x="370" y="2175"/>
                </a:lnTo>
                <a:cubicBezTo>
                  <a:pt x="397" y="2248"/>
                  <a:pt x="466" y="2279"/>
                  <a:pt x="529" y="2279"/>
                </a:cubicBezTo>
                <a:cubicBezTo>
                  <a:pt x="549" y="2279"/>
                  <a:pt x="567" y="2276"/>
                  <a:pt x="584" y="2270"/>
                </a:cubicBezTo>
                <a:cubicBezTo>
                  <a:pt x="668" y="2234"/>
                  <a:pt x="703" y="2139"/>
                  <a:pt x="668" y="2056"/>
                </a:cubicBezTo>
                <a:lnTo>
                  <a:pt x="406" y="1401"/>
                </a:lnTo>
                <a:cubicBezTo>
                  <a:pt x="346" y="1246"/>
                  <a:pt x="346" y="1068"/>
                  <a:pt x="418" y="913"/>
                </a:cubicBezTo>
                <a:cubicBezTo>
                  <a:pt x="489" y="770"/>
                  <a:pt x="620" y="651"/>
                  <a:pt x="787" y="603"/>
                </a:cubicBezTo>
                <a:cubicBezTo>
                  <a:pt x="1239" y="472"/>
                  <a:pt x="1715" y="377"/>
                  <a:pt x="2168" y="329"/>
                </a:cubicBezTo>
                <a:cubicBezTo>
                  <a:pt x="2182" y="328"/>
                  <a:pt x="2196" y="328"/>
                  <a:pt x="2210" y="328"/>
                </a:cubicBezTo>
                <a:cubicBezTo>
                  <a:pt x="2364" y="328"/>
                  <a:pt x="2523" y="386"/>
                  <a:pt x="2632" y="484"/>
                </a:cubicBezTo>
                <a:cubicBezTo>
                  <a:pt x="2763" y="603"/>
                  <a:pt x="2823" y="746"/>
                  <a:pt x="2823" y="925"/>
                </a:cubicBezTo>
                <a:lnTo>
                  <a:pt x="2823" y="4604"/>
                </a:lnTo>
                <a:lnTo>
                  <a:pt x="2823" y="4616"/>
                </a:lnTo>
                <a:lnTo>
                  <a:pt x="2811" y="4639"/>
                </a:lnTo>
                <a:cubicBezTo>
                  <a:pt x="2466" y="4651"/>
                  <a:pt x="2144" y="4723"/>
                  <a:pt x="1835" y="4830"/>
                </a:cubicBezTo>
                <a:cubicBezTo>
                  <a:pt x="1811" y="4830"/>
                  <a:pt x="1811" y="4830"/>
                  <a:pt x="1799" y="4818"/>
                </a:cubicBezTo>
                <a:lnTo>
                  <a:pt x="953" y="2758"/>
                </a:lnTo>
                <a:cubicBezTo>
                  <a:pt x="927" y="2697"/>
                  <a:pt x="868" y="2661"/>
                  <a:pt x="806" y="2661"/>
                </a:cubicBezTo>
                <a:cubicBezTo>
                  <a:pt x="784" y="2661"/>
                  <a:pt x="761" y="2666"/>
                  <a:pt x="739" y="2675"/>
                </a:cubicBezTo>
                <a:cubicBezTo>
                  <a:pt x="656" y="2699"/>
                  <a:pt x="620" y="2806"/>
                  <a:pt x="656" y="2877"/>
                </a:cubicBezTo>
                <a:lnTo>
                  <a:pt x="1501" y="4937"/>
                </a:lnTo>
                <a:cubicBezTo>
                  <a:pt x="1558" y="5060"/>
                  <a:pt x="1682" y="5146"/>
                  <a:pt x="1821" y="5146"/>
                </a:cubicBezTo>
                <a:cubicBezTo>
                  <a:pt x="1856" y="5146"/>
                  <a:pt x="1893" y="5140"/>
                  <a:pt x="1930" y="5128"/>
                </a:cubicBezTo>
                <a:cubicBezTo>
                  <a:pt x="2025" y="5092"/>
                  <a:pt x="2132" y="5068"/>
                  <a:pt x="2216" y="5032"/>
                </a:cubicBezTo>
                <a:lnTo>
                  <a:pt x="2608" y="7223"/>
                </a:lnTo>
                <a:cubicBezTo>
                  <a:pt x="2251" y="7354"/>
                  <a:pt x="2013" y="7711"/>
                  <a:pt x="2013" y="8116"/>
                </a:cubicBezTo>
                <a:cubicBezTo>
                  <a:pt x="2013" y="8640"/>
                  <a:pt x="2442" y="9069"/>
                  <a:pt x="2966" y="9069"/>
                </a:cubicBezTo>
                <a:cubicBezTo>
                  <a:pt x="3382" y="9069"/>
                  <a:pt x="3740" y="8807"/>
                  <a:pt x="3870" y="8426"/>
                </a:cubicBezTo>
                <a:lnTo>
                  <a:pt x="6037" y="8819"/>
                </a:lnTo>
                <a:cubicBezTo>
                  <a:pt x="6014" y="8926"/>
                  <a:pt x="5978" y="9045"/>
                  <a:pt x="5954" y="9140"/>
                </a:cubicBezTo>
                <a:cubicBezTo>
                  <a:pt x="5895" y="9307"/>
                  <a:pt x="5978" y="9497"/>
                  <a:pt x="6145" y="9581"/>
                </a:cubicBezTo>
                <a:lnTo>
                  <a:pt x="8109" y="10390"/>
                </a:lnTo>
                <a:cubicBezTo>
                  <a:pt x="8121" y="10414"/>
                  <a:pt x="8157" y="10414"/>
                  <a:pt x="8169" y="10414"/>
                </a:cubicBezTo>
                <a:cubicBezTo>
                  <a:pt x="8228" y="10414"/>
                  <a:pt x="8288" y="10366"/>
                  <a:pt x="8323" y="10307"/>
                </a:cubicBezTo>
                <a:cubicBezTo>
                  <a:pt x="8347" y="10212"/>
                  <a:pt x="8323" y="10128"/>
                  <a:pt x="8228" y="10093"/>
                </a:cubicBezTo>
                <a:lnTo>
                  <a:pt x="6264" y="9283"/>
                </a:lnTo>
                <a:cubicBezTo>
                  <a:pt x="6252" y="9283"/>
                  <a:pt x="6252" y="9259"/>
                  <a:pt x="6252" y="9247"/>
                </a:cubicBezTo>
                <a:cubicBezTo>
                  <a:pt x="6371" y="8938"/>
                  <a:pt x="6430" y="8604"/>
                  <a:pt x="6442" y="8271"/>
                </a:cubicBezTo>
                <a:cubicBezTo>
                  <a:pt x="6442" y="8247"/>
                  <a:pt x="6466" y="8247"/>
                  <a:pt x="6466" y="8247"/>
                </a:cubicBezTo>
                <a:lnTo>
                  <a:pt x="10133" y="8247"/>
                </a:lnTo>
                <a:cubicBezTo>
                  <a:pt x="10312" y="8247"/>
                  <a:pt x="10467" y="8330"/>
                  <a:pt x="10586" y="8449"/>
                </a:cubicBezTo>
                <a:cubicBezTo>
                  <a:pt x="10705" y="8580"/>
                  <a:pt x="10740" y="8747"/>
                  <a:pt x="10728" y="8902"/>
                </a:cubicBezTo>
                <a:cubicBezTo>
                  <a:pt x="10693" y="9366"/>
                  <a:pt x="10586" y="9842"/>
                  <a:pt x="10467" y="10295"/>
                </a:cubicBezTo>
                <a:cubicBezTo>
                  <a:pt x="10419" y="10450"/>
                  <a:pt x="10300" y="10593"/>
                  <a:pt x="10157" y="10664"/>
                </a:cubicBezTo>
                <a:cubicBezTo>
                  <a:pt x="10076" y="10701"/>
                  <a:pt x="9989" y="10719"/>
                  <a:pt x="9900" y="10719"/>
                </a:cubicBezTo>
                <a:cubicBezTo>
                  <a:pt x="9819" y="10719"/>
                  <a:pt x="9736" y="10704"/>
                  <a:pt x="9657" y="10676"/>
                </a:cubicBezTo>
                <a:lnTo>
                  <a:pt x="8919" y="10366"/>
                </a:lnTo>
                <a:cubicBezTo>
                  <a:pt x="8900" y="10357"/>
                  <a:pt x="8879" y="10353"/>
                  <a:pt x="8857" y="10353"/>
                </a:cubicBezTo>
                <a:cubicBezTo>
                  <a:pt x="8796" y="10353"/>
                  <a:pt x="8731" y="10388"/>
                  <a:pt x="8704" y="10450"/>
                </a:cubicBezTo>
                <a:cubicBezTo>
                  <a:pt x="8681" y="10545"/>
                  <a:pt x="8704" y="10628"/>
                  <a:pt x="8800" y="10664"/>
                </a:cubicBezTo>
                <a:lnTo>
                  <a:pt x="9538" y="10974"/>
                </a:lnTo>
                <a:cubicBezTo>
                  <a:pt x="9657" y="11021"/>
                  <a:pt x="9776" y="11045"/>
                  <a:pt x="9895" y="11045"/>
                </a:cubicBezTo>
                <a:cubicBezTo>
                  <a:pt x="10038" y="11045"/>
                  <a:pt x="10169" y="11021"/>
                  <a:pt x="10300" y="10962"/>
                </a:cubicBezTo>
                <a:cubicBezTo>
                  <a:pt x="10538" y="10843"/>
                  <a:pt x="10717" y="10652"/>
                  <a:pt x="10788" y="10390"/>
                </a:cubicBezTo>
                <a:cubicBezTo>
                  <a:pt x="10931" y="9938"/>
                  <a:pt x="11026" y="9438"/>
                  <a:pt x="11074" y="8950"/>
                </a:cubicBezTo>
                <a:cubicBezTo>
                  <a:pt x="11109" y="8700"/>
                  <a:pt x="11014" y="8426"/>
                  <a:pt x="10836" y="8235"/>
                </a:cubicBezTo>
                <a:cubicBezTo>
                  <a:pt x="10776" y="8152"/>
                  <a:pt x="10728" y="8104"/>
                  <a:pt x="10669" y="8057"/>
                </a:cubicBezTo>
                <a:cubicBezTo>
                  <a:pt x="10693" y="8045"/>
                  <a:pt x="10705" y="8045"/>
                  <a:pt x="10705" y="8033"/>
                </a:cubicBezTo>
                <a:lnTo>
                  <a:pt x="10717" y="8021"/>
                </a:lnTo>
                <a:cubicBezTo>
                  <a:pt x="10728" y="8021"/>
                  <a:pt x="10728" y="7997"/>
                  <a:pt x="10752" y="7997"/>
                </a:cubicBezTo>
                <a:lnTo>
                  <a:pt x="10764" y="7985"/>
                </a:lnTo>
                <a:lnTo>
                  <a:pt x="10788" y="7949"/>
                </a:lnTo>
                <a:lnTo>
                  <a:pt x="10812" y="7938"/>
                </a:lnTo>
                <a:cubicBezTo>
                  <a:pt x="10824" y="7926"/>
                  <a:pt x="10836" y="7914"/>
                  <a:pt x="10836" y="7890"/>
                </a:cubicBezTo>
                <a:cubicBezTo>
                  <a:pt x="11014" y="7699"/>
                  <a:pt x="11086" y="7437"/>
                  <a:pt x="11074" y="7176"/>
                </a:cubicBezTo>
                <a:cubicBezTo>
                  <a:pt x="11026" y="6687"/>
                  <a:pt x="10931" y="6211"/>
                  <a:pt x="10788" y="5735"/>
                </a:cubicBezTo>
                <a:cubicBezTo>
                  <a:pt x="10717" y="5485"/>
                  <a:pt x="10538" y="5271"/>
                  <a:pt x="10300" y="5175"/>
                </a:cubicBezTo>
                <a:cubicBezTo>
                  <a:pt x="10228" y="5140"/>
                  <a:pt x="10169" y="5116"/>
                  <a:pt x="10086" y="5092"/>
                </a:cubicBezTo>
                <a:lnTo>
                  <a:pt x="10086" y="5080"/>
                </a:lnTo>
                <a:cubicBezTo>
                  <a:pt x="10086" y="5068"/>
                  <a:pt x="10109" y="5068"/>
                  <a:pt x="10109" y="5056"/>
                </a:cubicBezTo>
                <a:cubicBezTo>
                  <a:pt x="10109" y="5056"/>
                  <a:pt x="10109" y="5032"/>
                  <a:pt x="10121" y="5032"/>
                </a:cubicBezTo>
                <a:cubicBezTo>
                  <a:pt x="10121" y="5020"/>
                  <a:pt x="10133" y="5020"/>
                  <a:pt x="10133" y="5009"/>
                </a:cubicBezTo>
                <a:cubicBezTo>
                  <a:pt x="10133" y="5009"/>
                  <a:pt x="10133" y="4997"/>
                  <a:pt x="10145" y="4997"/>
                </a:cubicBezTo>
                <a:cubicBezTo>
                  <a:pt x="10145" y="4973"/>
                  <a:pt x="10169" y="4973"/>
                  <a:pt x="10169" y="4961"/>
                </a:cubicBezTo>
                <a:lnTo>
                  <a:pt x="10169" y="4949"/>
                </a:lnTo>
                <a:cubicBezTo>
                  <a:pt x="10169" y="4937"/>
                  <a:pt x="10181" y="4913"/>
                  <a:pt x="10181" y="4901"/>
                </a:cubicBezTo>
                <a:cubicBezTo>
                  <a:pt x="10205" y="4818"/>
                  <a:pt x="10228" y="4711"/>
                  <a:pt x="10240" y="4616"/>
                </a:cubicBezTo>
                <a:cubicBezTo>
                  <a:pt x="10240" y="4473"/>
                  <a:pt x="10205" y="4342"/>
                  <a:pt x="10145" y="4199"/>
                </a:cubicBezTo>
                <a:cubicBezTo>
                  <a:pt x="10145" y="4187"/>
                  <a:pt x="10133" y="4175"/>
                  <a:pt x="10133" y="4163"/>
                </a:cubicBezTo>
                <a:cubicBezTo>
                  <a:pt x="10026" y="3961"/>
                  <a:pt x="9907" y="3770"/>
                  <a:pt x="9776" y="3580"/>
                </a:cubicBezTo>
                <a:cubicBezTo>
                  <a:pt x="9633" y="3354"/>
                  <a:pt x="9478" y="3151"/>
                  <a:pt x="9312" y="2937"/>
                </a:cubicBezTo>
                <a:cubicBezTo>
                  <a:pt x="9157" y="2734"/>
                  <a:pt x="8919" y="2615"/>
                  <a:pt x="8645" y="2592"/>
                </a:cubicBezTo>
                <a:cubicBezTo>
                  <a:pt x="8573" y="2592"/>
                  <a:pt x="8502" y="2592"/>
                  <a:pt x="8419" y="2615"/>
                </a:cubicBezTo>
                <a:lnTo>
                  <a:pt x="8419" y="2592"/>
                </a:lnTo>
                <a:lnTo>
                  <a:pt x="8419" y="2568"/>
                </a:lnTo>
                <a:lnTo>
                  <a:pt x="8419" y="2556"/>
                </a:lnTo>
                <a:lnTo>
                  <a:pt x="8419" y="2520"/>
                </a:lnTo>
                <a:lnTo>
                  <a:pt x="8419" y="2508"/>
                </a:lnTo>
                <a:lnTo>
                  <a:pt x="8419" y="2473"/>
                </a:lnTo>
                <a:lnTo>
                  <a:pt x="8419" y="2461"/>
                </a:lnTo>
                <a:lnTo>
                  <a:pt x="8419" y="2401"/>
                </a:lnTo>
                <a:cubicBezTo>
                  <a:pt x="8419" y="2318"/>
                  <a:pt x="8395" y="2223"/>
                  <a:pt x="8359" y="2139"/>
                </a:cubicBezTo>
                <a:cubicBezTo>
                  <a:pt x="8300" y="1972"/>
                  <a:pt x="8216" y="1842"/>
                  <a:pt x="8085" y="1734"/>
                </a:cubicBezTo>
                <a:cubicBezTo>
                  <a:pt x="7883" y="1568"/>
                  <a:pt x="7680" y="1425"/>
                  <a:pt x="7454" y="1270"/>
                </a:cubicBezTo>
                <a:cubicBezTo>
                  <a:pt x="7264" y="1139"/>
                  <a:pt x="7049" y="1020"/>
                  <a:pt x="6859" y="913"/>
                </a:cubicBezTo>
                <a:cubicBezTo>
                  <a:pt x="6723" y="841"/>
                  <a:pt x="6569" y="804"/>
                  <a:pt x="6417" y="804"/>
                </a:cubicBezTo>
                <a:cubicBezTo>
                  <a:pt x="6316" y="804"/>
                  <a:pt x="6215" y="820"/>
                  <a:pt x="6121" y="853"/>
                </a:cubicBezTo>
                <a:cubicBezTo>
                  <a:pt x="6037" y="889"/>
                  <a:pt x="5978" y="913"/>
                  <a:pt x="5918" y="960"/>
                </a:cubicBezTo>
                <a:lnTo>
                  <a:pt x="5918" y="949"/>
                </a:lnTo>
                <a:cubicBezTo>
                  <a:pt x="5918" y="925"/>
                  <a:pt x="5918" y="925"/>
                  <a:pt x="5906" y="913"/>
                </a:cubicBezTo>
                <a:lnTo>
                  <a:pt x="5906" y="901"/>
                </a:lnTo>
                <a:cubicBezTo>
                  <a:pt x="5906" y="889"/>
                  <a:pt x="5906" y="889"/>
                  <a:pt x="5895" y="865"/>
                </a:cubicBezTo>
                <a:lnTo>
                  <a:pt x="5895" y="853"/>
                </a:lnTo>
                <a:cubicBezTo>
                  <a:pt x="5895" y="841"/>
                  <a:pt x="5883" y="829"/>
                  <a:pt x="5883" y="829"/>
                </a:cubicBezTo>
                <a:lnTo>
                  <a:pt x="5883" y="806"/>
                </a:lnTo>
                <a:cubicBezTo>
                  <a:pt x="5883" y="794"/>
                  <a:pt x="5859" y="782"/>
                  <a:pt x="5859" y="770"/>
                </a:cubicBezTo>
                <a:cubicBezTo>
                  <a:pt x="5799" y="627"/>
                  <a:pt x="5704" y="508"/>
                  <a:pt x="5597" y="437"/>
                </a:cubicBezTo>
                <a:cubicBezTo>
                  <a:pt x="5502" y="377"/>
                  <a:pt x="5418" y="318"/>
                  <a:pt x="5299" y="294"/>
                </a:cubicBezTo>
                <a:cubicBezTo>
                  <a:pt x="5061" y="210"/>
                  <a:pt x="4823" y="151"/>
                  <a:pt x="4585" y="115"/>
                </a:cubicBezTo>
                <a:cubicBezTo>
                  <a:pt x="4347" y="67"/>
                  <a:pt x="4097" y="20"/>
                  <a:pt x="3859" y="8"/>
                </a:cubicBezTo>
                <a:cubicBezTo>
                  <a:pt x="3822" y="3"/>
                  <a:pt x="3785" y="1"/>
                  <a:pt x="37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782" name="Google Shape;14782;p90"/>
          <p:cNvGrpSpPr/>
          <p:nvPr/>
        </p:nvGrpSpPr>
        <p:grpSpPr>
          <a:xfrm>
            <a:off x="4882690" y="2249955"/>
            <a:ext cx="274573" cy="350682"/>
            <a:chOff x="4882690" y="2425405"/>
            <a:chExt cx="274573" cy="350682"/>
          </a:xfrm>
        </p:grpSpPr>
        <p:sp>
          <p:nvSpPr>
            <p:cNvPr id="14783" name="Google Shape;14783;p90"/>
            <p:cNvSpPr/>
            <p:nvPr/>
          </p:nvSpPr>
          <p:spPr>
            <a:xfrm>
              <a:off x="4882690" y="2425405"/>
              <a:ext cx="92075" cy="350682"/>
            </a:xfrm>
            <a:custGeom>
              <a:avLst/>
              <a:gdLst/>
              <a:ahLst/>
              <a:cxnLst/>
              <a:rect l="l" t="t" r="r" b="b"/>
              <a:pathLst>
                <a:path w="2895" h="11026" extrusionOk="0">
                  <a:moveTo>
                    <a:pt x="2573" y="322"/>
                  </a:moveTo>
                  <a:cubicBezTo>
                    <a:pt x="2370" y="1441"/>
                    <a:pt x="2061" y="3167"/>
                    <a:pt x="1965" y="3751"/>
                  </a:cubicBezTo>
                  <a:cubicBezTo>
                    <a:pt x="1942" y="3846"/>
                    <a:pt x="1930" y="3905"/>
                    <a:pt x="1930" y="3929"/>
                  </a:cubicBezTo>
                  <a:cubicBezTo>
                    <a:pt x="1882" y="4179"/>
                    <a:pt x="1894" y="4525"/>
                    <a:pt x="1930" y="4906"/>
                  </a:cubicBezTo>
                  <a:cubicBezTo>
                    <a:pt x="1709" y="4950"/>
                    <a:pt x="1486" y="4966"/>
                    <a:pt x="1277" y="4966"/>
                  </a:cubicBezTo>
                  <a:cubicBezTo>
                    <a:pt x="980" y="4966"/>
                    <a:pt x="714" y="4933"/>
                    <a:pt x="525" y="4906"/>
                  </a:cubicBezTo>
                  <a:cubicBezTo>
                    <a:pt x="846" y="3036"/>
                    <a:pt x="692" y="1750"/>
                    <a:pt x="572" y="798"/>
                  </a:cubicBezTo>
                  <a:cubicBezTo>
                    <a:pt x="561" y="631"/>
                    <a:pt x="525" y="476"/>
                    <a:pt x="513" y="322"/>
                  </a:cubicBezTo>
                  <a:close/>
                  <a:moveTo>
                    <a:pt x="477" y="5215"/>
                  </a:moveTo>
                  <a:cubicBezTo>
                    <a:pt x="680" y="5251"/>
                    <a:pt x="965" y="5298"/>
                    <a:pt x="1287" y="5298"/>
                  </a:cubicBezTo>
                  <a:cubicBezTo>
                    <a:pt x="1501" y="5298"/>
                    <a:pt x="1739" y="5275"/>
                    <a:pt x="1965" y="5239"/>
                  </a:cubicBezTo>
                  <a:cubicBezTo>
                    <a:pt x="1965" y="5275"/>
                    <a:pt x="1977" y="5322"/>
                    <a:pt x="1977" y="5370"/>
                  </a:cubicBezTo>
                  <a:lnTo>
                    <a:pt x="1977" y="5429"/>
                  </a:lnTo>
                  <a:cubicBezTo>
                    <a:pt x="1823" y="5656"/>
                    <a:pt x="1573" y="6001"/>
                    <a:pt x="1215" y="6334"/>
                  </a:cubicBezTo>
                  <a:cubicBezTo>
                    <a:pt x="1084" y="6215"/>
                    <a:pt x="965" y="6084"/>
                    <a:pt x="858" y="5965"/>
                  </a:cubicBezTo>
                  <a:cubicBezTo>
                    <a:pt x="680" y="5739"/>
                    <a:pt x="549" y="5537"/>
                    <a:pt x="453" y="5370"/>
                  </a:cubicBezTo>
                  <a:cubicBezTo>
                    <a:pt x="453" y="5322"/>
                    <a:pt x="453" y="5263"/>
                    <a:pt x="477" y="5215"/>
                  </a:cubicBezTo>
                  <a:close/>
                  <a:moveTo>
                    <a:pt x="2001" y="5929"/>
                  </a:moveTo>
                  <a:cubicBezTo>
                    <a:pt x="2037" y="6263"/>
                    <a:pt x="2061" y="6572"/>
                    <a:pt x="2061" y="6858"/>
                  </a:cubicBezTo>
                  <a:lnTo>
                    <a:pt x="2061" y="6870"/>
                  </a:lnTo>
                  <a:cubicBezTo>
                    <a:pt x="1846" y="6787"/>
                    <a:pt x="1644" y="6680"/>
                    <a:pt x="1465" y="6549"/>
                  </a:cubicBezTo>
                  <a:cubicBezTo>
                    <a:pt x="1573" y="6441"/>
                    <a:pt x="1680" y="6334"/>
                    <a:pt x="1763" y="6227"/>
                  </a:cubicBezTo>
                  <a:cubicBezTo>
                    <a:pt x="1858" y="6132"/>
                    <a:pt x="1942" y="6025"/>
                    <a:pt x="2001" y="5929"/>
                  </a:cubicBezTo>
                  <a:close/>
                  <a:moveTo>
                    <a:pt x="430" y="5965"/>
                  </a:moveTo>
                  <a:cubicBezTo>
                    <a:pt x="561" y="6156"/>
                    <a:pt x="739" y="6370"/>
                    <a:pt x="965" y="6572"/>
                  </a:cubicBezTo>
                  <a:cubicBezTo>
                    <a:pt x="799" y="6703"/>
                    <a:pt x="620" y="6811"/>
                    <a:pt x="430" y="6918"/>
                  </a:cubicBezTo>
                  <a:lnTo>
                    <a:pt x="430" y="6870"/>
                  </a:lnTo>
                  <a:lnTo>
                    <a:pt x="430" y="6668"/>
                  </a:lnTo>
                  <a:lnTo>
                    <a:pt x="430" y="6334"/>
                  </a:lnTo>
                  <a:lnTo>
                    <a:pt x="430" y="5965"/>
                  </a:lnTo>
                  <a:close/>
                  <a:moveTo>
                    <a:pt x="1215" y="6763"/>
                  </a:moveTo>
                  <a:cubicBezTo>
                    <a:pt x="1454" y="6965"/>
                    <a:pt x="1739" y="7108"/>
                    <a:pt x="2061" y="7215"/>
                  </a:cubicBezTo>
                  <a:cubicBezTo>
                    <a:pt x="2061" y="7656"/>
                    <a:pt x="2037" y="8061"/>
                    <a:pt x="1942" y="8346"/>
                  </a:cubicBezTo>
                  <a:cubicBezTo>
                    <a:pt x="1823" y="8716"/>
                    <a:pt x="1620" y="8870"/>
                    <a:pt x="1251" y="8870"/>
                  </a:cubicBezTo>
                  <a:cubicBezTo>
                    <a:pt x="870" y="8870"/>
                    <a:pt x="656" y="8704"/>
                    <a:pt x="549" y="8346"/>
                  </a:cubicBezTo>
                  <a:cubicBezTo>
                    <a:pt x="453" y="8061"/>
                    <a:pt x="441" y="7680"/>
                    <a:pt x="430" y="7239"/>
                  </a:cubicBezTo>
                  <a:cubicBezTo>
                    <a:pt x="692" y="7120"/>
                    <a:pt x="965" y="6977"/>
                    <a:pt x="1215" y="6763"/>
                  </a:cubicBezTo>
                  <a:close/>
                  <a:moveTo>
                    <a:pt x="2346" y="7525"/>
                  </a:moveTo>
                  <a:cubicBezTo>
                    <a:pt x="2346" y="7727"/>
                    <a:pt x="2358" y="7954"/>
                    <a:pt x="2358" y="8192"/>
                  </a:cubicBezTo>
                  <a:cubicBezTo>
                    <a:pt x="2358" y="8954"/>
                    <a:pt x="2251" y="10704"/>
                    <a:pt x="1323" y="10704"/>
                  </a:cubicBezTo>
                  <a:cubicBezTo>
                    <a:pt x="668" y="10704"/>
                    <a:pt x="370" y="9739"/>
                    <a:pt x="287" y="8680"/>
                  </a:cubicBezTo>
                  <a:lnTo>
                    <a:pt x="287" y="8680"/>
                  </a:lnTo>
                  <a:cubicBezTo>
                    <a:pt x="311" y="8704"/>
                    <a:pt x="311" y="8716"/>
                    <a:pt x="322" y="8739"/>
                  </a:cubicBezTo>
                  <a:lnTo>
                    <a:pt x="322" y="8763"/>
                  </a:lnTo>
                  <a:cubicBezTo>
                    <a:pt x="334" y="8775"/>
                    <a:pt x="334" y="8787"/>
                    <a:pt x="346" y="8799"/>
                  </a:cubicBezTo>
                  <a:cubicBezTo>
                    <a:pt x="370" y="8823"/>
                    <a:pt x="382" y="8835"/>
                    <a:pt x="382" y="8846"/>
                  </a:cubicBezTo>
                  <a:lnTo>
                    <a:pt x="394" y="8858"/>
                  </a:lnTo>
                  <a:lnTo>
                    <a:pt x="441" y="8906"/>
                  </a:lnTo>
                  <a:lnTo>
                    <a:pt x="489" y="8954"/>
                  </a:lnTo>
                  <a:cubicBezTo>
                    <a:pt x="501" y="8966"/>
                    <a:pt x="513" y="8977"/>
                    <a:pt x="525" y="8977"/>
                  </a:cubicBezTo>
                  <a:lnTo>
                    <a:pt x="549" y="8977"/>
                  </a:lnTo>
                  <a:cubicBezTo>
                    <a:pt x="561" y="9001"/>
                    <a:pt x="572" y="9013"/>
                    <a:pt x="584" y="9013"/>
                  </a:cubicBezTo>
                  <a:cubicBezTo>
                    <a:pt x="608" y="9025"/>
                    <a:pt x="620" y="9025"/>
                    <a:pt x="632" y="9037"/>
                  </a:cubicBezTo>
                  <a:cubicBezTo>
                    <a:pt x="644" y="9061"/>
                    <a:pt x="668" y="9061"/>
                    <a:pt x="680" y="9073"/>
                  </a:cubicBezTo>
                  <a:lnTo>
                    <a:pt x="692" y="9073"/>
                  </a:lnTo>
                  <a:cubicBezTo>
                    <a:pt x="703" y="9085"/>
                    <a:pt x="727" y="9085"/>
                    <a:pt x="751" y="9096"/>
                  </a:cubicBezTo>
                  <a:cubicBezTo>
                    <a:pt x="763" y="9096"/>
                    <a:pt x="787" y="9120"/>
                    <a:pt x="811" y="9120"/>
                  </a:cubicBezTo>
                  <a:lnTo>
                    <a:pt x="822" y="9120"/>
                  </a:lnTo>
                  <a:cubicBezTo>
                    <a:pt x="846" y="9120"/>
                    <a:pt x="870" y="9132"/>
                    <a:pt x="882" y="9132"/>
                  </a:cubicBezTo>
                  <a:lnTo>
                    <a:pt x="906" y="9132"/>
                  </a:lnTo>
                  <a:cubicBezTo>
                    <a:pt x="918" y="9132"/>
                    <a:pt x="942" y="9144"/>
                    <a:pt x="965" y="9144"/>
                  </a:cubicBezTo>
                  <a:cubicBezTo>
                    <a:pt x="977" y="9144"/>
                    <a:pt x="1001" y="9144"/>
                    <a:pt x="1025" y="9156"/>
                  </a:cubicBezTo>
                  <a:lnTo>
                    <a:pt x="1334" y="9156"/>
                  </a:lnTo>
                  <a:cubicBezTo>
                    <a:pt x="1345" y="9156"/>
                    <a:pt x="1356" y="9156"/>
                    <a:pt x="1366" y="9156"/>
                  </a:cubicBezTo>
                  <a:cubicBezTo>
                    <a:pt x="1836" y="9156"/>
                    <a:pt x="2123" y="8896"/>
                    <a:pt x="2263" y="8454"/>
                  </a:cubicBezTo>
                  <a:cubicBezTo>
                    <a:pt x="2275" y="8418"/>
                    <a:pt x="2275" y="8406"/>
                    <a:pt x="2275" y="8370"/>
                  </a:cubicBezTo>
                  <a:lnTo>
                    <a:pt x="2275" y="8358"/>
                  </a:lnTo>
                  <a:cubicBezTo>
                    <a:pt x="2275" y="8335"/>
                    <a:pt x="2287" y="8311"/>
                    <a:pt x="2287" y="8287"/>
                  </a:cubicBezTo>
                  <a:lnTo>
                    <a:pt x="2287" y="8263"/>
                  </a:lnTo>
                  <a:cubicBezTo>
                    <a:pt x="2287" y="8239"/>
                    <a:pt x="2299" y="8227"/>
                    <a:pt x="2299" y="8192"/>
                  </a:cubicBezTo>
                  <a:lnTo>
                    <a:pt x="2299" y="8180"/>
                  </a:lnTo>
                  <a:cubicBezTo>
                    <a:pt x="2299" y="8144"/>
                    <a:pt x="2311" y="8132"/>
                    <a:pt x="2311" y="8108"/>
                  </a:cubicBezTo>
                  <a:lnTo>
                    <a:pt x="2311" y="8084"/>
                  </a:lnTo>
                  <a:cubicBezTo>
                    <a:pt x="2311" y="8061"/>
                    <a:pt x="2311" y="8049"/>
                    <a:pt x="2335" y="8013"/>
                  </a:cubicBezTo>
                  <a:lnTo>
                    <a:pt x="2335" y="8001"/>
                  </a:lnTo>
                  <a:cubicBezTo>
                    <a:pt x="2335" y="7965"/>
                    <a:pt x="2335" y="7954"/>
                    <a:pt x="2346" y="7930"/>
                  </a:cubicBezTo>
                  <a:lnTo>
                    <a:pt x="2346" y="7906"/>
                  </a:lnTo>
                  <a:lnTo>
                    <a:pt x="2346" y="7834"/>
                  </a:lnTo>
                  <a:lnTo>
                    <a:pt x="2346" y="7811"/>
                  </a:lnTo>
                  <a:lnTo>
                    <a:pt x="2346" y="7715"/>
                  </a:lnTo>
                  <a:lnTo>
                    <a:pt x="2346" y="7703"/>
                  </a:lnTo>
                  <a:lnTo>
                    <a:pt x="2346" y="7632"/>
                  </a:lnTo>
                  <a:lnTo>
                    <a:pt x="2346" y="7596"/>
                  </a:lnTo>
                  <a:lnTo>
                    <a:pt x="2346" y="7525"/>
                  </a:lnTo>
                  <a:close/>
                  <a:moveTo>
                    <a:pt x="334" y="0"/>
                  </a:moveTo>
                  <a:cubicBezTo>
                    <a:pt x="299" y="0"/>
                    <a:pt x="251" y="12"/>
                    <a:pt x="215" y="36"/>
                  </a:cubicBezTo>
                  <a:cubicBezTo>
                    <a:pt x="191" y="72"/>
                    <a:pt x="180" y="119"/>
                    <a:pt x="180" y="155"/>
                  </a:cubicBezTo>
                  <a:cubicBezTo>
                    <a:pt x="191" y="369"/>
                    <a:pt x="215" y="595"/>
                    <a:pt x="251" y="834"/>
                  </a:cubicBezTo>
                  <a:cubicBezTo>
                    <a:pt x="370" y="1798"/>
                    <a:pt x="513" y="3120"/>
                    <a:pt x="156" y="5084"/>
                  </a:cubicBezTo>
                  <a:cubicBezTo>
                    <a:pt x="120" y="5358"/>
                    <a:pt x="96" y="5834"/>
                    <a:pt x="96" y="6310"/>
                  </a:cubicBezTo>
                  <a:cubicBezTo>
                    <a:pt x="25" y="6787"/>
                    <a:pt x="1" y="7394"/>
                    <a:pt x="1" y="8180"/>
                  </a:cubicBezTo>
                  <a:cubicBezTo>
                    <a:pt x="1" y="8966"/>
                    <a:pt x="96" y="9656"/>
                    <a:pt x="299" y="10132"/>
                  </a:cubicBezTo>
                  <a:cubicBezTo>
                    <a:pt x="596" y="10859"/>
                    <a:pt x="1037" y="11025"/>
                    <a:pt x="1346" y="11025"/>
                  </a:cubicBezTo>
                  <a:cubicBezTo>
                    <a:pt x="2227" y="11025"/>
                    <a:pt x="2716" y="10013"/>
                    <a:pt x="2716" y="8180"/>
                  </a:cubicBezTo>
                  <a:cubicBezTo>
                    <a:pt x="2716" y="6632"/>
                    <a:pt x="2585" y="5727"/>
                    <a:pt x="2275" y="5275"/>
                  </a:cubicBezTo>
                  <a:cubicBezTo>
                    <a:pt x="2227" y="4775"/>
                    <a:pt x="2180" y="4263"/>
                    <a:pt x="2239" y="3965"/>
                  </a:cubicBezTo>
                  <a:cubicBezTo>
                    <a:pt x="2239" y="3965"/>
                    <a:pt x="2263" y="3905"/>
                    <a:pt x="2275" y="3810"/>
                  </a:cubicBezTo>
                  <a:cubicBezTo>
                    <a:pt x="2394" y="3179"/>
                    <a:pt x="2739" y="1286"/>
                    <a:pt x="2894" y="191"/>
                  </a:cubicBezTo>
                  <a:cubicBezTo>
                    <a:pt x="2894" y="143"/>
                    <a:pt x="2894" y="95"/>
                    <a:pt x="2870" y="60"/>
                  </a:cubicBezTo>
                  <a:cubicBezTo>
                    <a:pt x="2835" y="24"/>
                    <a:pt x="2799" y="0"/>
                    <a:pt x="2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4" name="Google Shape;14784;p90"/>
            <p:cNvSpPr/>
            <p:nvPr/>
          </p:nvSpPr>
          <p:spPr>
            <a:xfrm>
              <a:off x="4966782" y="2429254"/>
              <a:ext cx="190480" cy="250655"/>
            </a:xfrm>
            <a:custGeom>
              <a:avLst/>
              <a:gdLst/>
              <a:ahLst/>
              <a:cxnLst/>
              <a:rect l="l" t="t" r="r" b="b"/>
              <a:pathLst>
                <a:path w="5989" h="7881" extrusionOk="0">
                  <a:moveTo>
                    <a:pt x="2000" y="2880"/>
                  </a:moveTo>
                  <a:cubicBezTo>
                    <a:pt x="2143" y="3022"/>
                    <a:pt x="2298" y="3106"/>
                    <a:pt x="2429" y="3153"/>
                  </a:cubicBezTo>
                  <a:lnTo>
                    <a:pt x="2429" y="3165"/>
                  </a:lnTo>
                  <a:lnTo>
                    <a:pt x="2429" y="3249"/>
                  </a:lnTo>
                  <a:lnTo>
                    <a:pt x="2429" y="3344"/>
                  </a:lnTo>
                  <a:lnTo>
                    <a:pt x="2429" y="3356"/>
                  </a:lnTo>
                  <a:lnTo>
                    <a:pt x="2429" y="3534"/>
                  </a:lnTo>
                  <a:lnTo>
                    <a:pt x="2429" y="3546"/>
                  </a:lnTo>
                  <a:lnTo>
                    <a:pt x="2429" y="3725"/>
                  </a:lnTo>
                  <a:lnTo>
                    <a:pt x="2429" y="3749"/>
                  </a:lnTo>
                  <a:cubicBezTo>
                    <a:pt x="2429" y="3808"/>
                    <a:pt x="2429" y="3868"/>
                    <a:pt x="2441" y="3927"/>
                  </a:cubicBezTo>
                  <a:lnTo>
                    <a:pt x="2441" y="3939"/>
                  </a:lnTo>
                  <a:cubicBezTo>
                    <a:pt x="2441" y="3999"/>
                    <a:pt x="2453" y="4058"/>
                    <a:pt x="2453" y="4118"/>
                  </a:cubicBezTo>
                  <a:lnTo>
                    <a:pt x="2453" y="4130"/>
                  </a:lnTo>
                  <a:cubicBezTo>
                    <a:pt x="2453" y="4177"/>
                    <a:pt x="2453" y="4201"/>
                    <a:pt x="2465" y="4237"/>
                  </a:cubicBezTo>
                  <a:cubicBezTo>
                    <a:pt x="2310" y="4463"/>
                    <a:pt x="2036" y="4761"/>
                    <a:pt x="1631" y="4915"/>
                  </a:cubicBezTo>
                  <a:cubicBezTo>
                    <a:pt x="1584" y="4856"/>
                    <a:pt x="1441" y="4677"/>
                    <a:pt x="1215" y="4380"/>
                  </a:cubicBezTo>
                  <a:cubicBezTo>
                    <a:pt x="1548" y="3963"/>
                    <a:pt x="1834" y="3296"/>
                    <a:pt x="2000" y="2880"/>
                  </a:cubicBezTo>
                  <a:close/>
                  <a:moveTo>
                    <a:pt x="2524" y="4713"/>
                  </a:moveTo>
                  <a:cubicBezTo>
                    <a:pt x="2524" y="4761"/>
                    <a:pt x="2548" y="4796"/>
                    <a:pt x="2548" y="4832"/>
                  </a:cubicBezTo>
                  <a:cubicBezTo>
                    <a:pt x="2560" y="4892"/>
                    <a:pt x="2560" y="4939"/>
                    <a:pt x="2572" y="4975"/>
                  </a:cubicBezTo>
                  <a:cubicBezTo>
                    <a:pt x="2584" y="5023"/>
                    <a:pt x="2584" y="5082"/>
                    <a:pt x="2608" y="5130"/>
                  </a:cubicBezTo>
                  <a:cubicBezTo>
                    <a:pt x="2608" y="5154"/>
                    <a:pt x="2620" y="5177"/>
                    <a:pt x="2620" y="5201"/>
                  </a:cubicBezTo>
                  <a:cubicBezTo>
                    <a:pt x="2620" y="5237"/>
                    <a:pt x="2631" y="5249"/>
                    <a:pt x="2631" y="5273"/>
                  </a:cubicBezTo>
                  <a:cubicBezTo>
                    <a:pt x="2631" y="5308"/>
                    <a:pt x="2643" y="5320"/>
                    <a:pt x="2643" y="5356"/>
                  </a:cubicBezTo>
                  <a:cubicBezTo>
                    <a:pt x="2643" y="5368"/>
                    <a:pt x="2667" y="5392"/>
                    <a:pt x="2667" y="5416"/>
                  </a:cubicBezTo>
                  <a:cubicBezTo>
                    <a:pt x="2667" y="5427"/>
                    <a:pt x="2679" y="5451"/>
                    <a:pt x="2679" y="5475"/>
                  </a:cubicBezTo>
                  <a:cubicBezTo>
                    <a:pt x="2679" y="5487"/>
                    <a:pt x="2691" y="5511"/>
                    <a:pt x="2691" y="5535"/>
                  </a:cubicBezTo>
                  <a:cubicBezTo>
                    <a:pt x="2691" y="5547"/>
                    <a:pt x="2703" y="5570"/>
                    <a:pt x="2703" y="5582"/>
                  </a:cubicBezTo>
                  <a:cubicBezTo>
                    <a:pt x="2703" y="5606"/>
                    <a:pt x="2727" y="5618"/>
                    <a:pt x="2727" y="5630"/>
                  </a:cubicBezTo>
                  <a:cubicBezTo>
                    <a:pt x="2727" y="5654"/>
                    <a:pt x="2739" y="5666"/>
                    <a:pt x="2739" y="5677"/>
                  </a:cubicBezTo>
                  <a:lnTo>
                    <a:pt x="2739" y="5689"/>
                  </a:lnTo>
                  <a:cubicBezTo>
                    <a:pt x="2739" y="5713"/>
                    <a:pt x="2739" y="5725"/>
                    <a:pt x="2750" y="5737"/>
                  </a:cubicBezTo>
                  <a:cubicBezTo>
                    <a:pt x="2381" y="5558"/>
                    <a:pt x="2096" y="5356"/>
                    <a:pt x="1893" y="5189"/>
                  </a:cubicBezTo>
                  <a:cubicBezTo>
                    <a:pt x="2155" y="5070"/>
                    <a:pt x="2369" y="4892"/>
                    <a:pt x="2524" y="4713"/>
                  </a:cubicBezTo>
                  <a:close/>
                  <a:moveTo>
                    <a:pt x="3763" y="2927"/>
                  </a:moveTo>
                  <a:cubicBezTo>
                    <a:pt x="3798" y="2927"/>
                    <a:pt x="3822" y="2939"/>
                    <a:pt x="3846" y="2951"/>
                  </a:cubicBezTo>
                  <a:cubicBezTo>
                    <a:pt x="3858" y="2963"/>
                    <a:pt x="3870" y="2987"/>
                    <a:pt x="3870" y="3022"/>
                  </a:cubicBezTo>
                  <a:cubicBezTo>
                    <a:pt x="3810" y="3582"/>
                    <a:pt x="3905" y="4392"/>
                    <a:pt x="4334" y="5035"/>
                  </a:cubicBezTo>
                  <a:cubicBezTo>
                    <a:pt x="4655" y="5547"/>
                    <a:pt x="5060" y="5999"/>
                    <a:pt x="5370" y="6380"/>
                  </a:cubicBezTo>
                  <a:cubicBezTo>
                    <a:pt x="5513" y="6523"/>
                    <a:pt x="5632" y="6654"/>
                    <a:pt x="5715" y="6773"/>
                  </a:cubicBezTo>
                  <a:cubicBezTo>
                    <a:pt x="5632" y="7035"/>
                    <a:pt x="5644" y="7142"/>
                    <a:pt x="5632" y="7237"/>
                  </a:cubicBezTo>
                  <a:cubicBezTo>
                    <a:pt x="5608" y="7344"/>
                    <a:pt x="5548" y="7440"/>
                    <a:pt x="5465" y="7499"/>
                  </a:cubicBezTo>
                  <a:cubicBezTo>
                    <a:pt x="5410" y="7532"/>
                    <a:pt x="5342" y="7550"/>
                    <a:pt x="5273" y="7550"/>
                  </a:cubicBezTo>
                  <a:cubicBezTo>
                    <a:pt x="5193" y="7550"/>
                    <a:pt x="5112" y="7526"/>
                    <a:pt x="5048" y="7475"/>
                  </a:cubicBezTo>
                  <a:lnTo>
                    <a:pt x="3191" y="6130"/>
                  </a:lnTo>
                  <a:lnTo>
                    <a:pt x="3143" y="6082"/>
                  </a:lnTo>
                  <a:lnTo>
                    <a:pt x="3143" y="6058"/>
                  </a:lnTo>
                  <a:lnTo>
                    <a:pt x="3143" y="6047"/>
                  </a:lnTo>
                  <a:cubicBezTo>
                    <a:pt x="3108" y="5928"/>
                    <a:pt x="3048" y="5737"/>
                    <a:pt x="2989" y="5451"/>
                  </a:cubicBezTo>
                  <a:cubicBezTo>
                    <a:pt x="2989" y="5439"/>
                    <a:pt x="2989" y="5427"/>
                    <a:pt x="2977" y="5404"/>
                  </a:cubicBezTo>
                  <a:cubicBezTo>
                    <a:pt x="2977" y="5392"/>
                    <a:pt x="2977" y="5380"/>
                    <a:pt x="2965" y="5368"/>
                  </a:cubicBezTo>
                  <a:cubicBezTo>
                    <a:pt x="2965" y="5344"/>
                    <a:pt x="2965" y="5332"/>
                    <a:pt x="2953" y="5320"/>
                  </a:cubicBezTo>
                  <a:cubicBezTo>
                    <a:pt x="2953" y="5308"/>
                    <a:pt x="2953" y="5285"/>
                    <a:pt x="2929" y="5273"/>
                  </a:cubicBezTo>
                  <a:cubicBezTo>
                    <a:pt x="2929" y="5261"/>
                    <a:pt x="2929" y="5249"/>
                    <a:pt x="2917" y="5225"/>
                  </a:cubicBezTo>
                  <a:cubicBezTo>
                    <a:pt x="2917" y="5213"/>
                    <a:pt x="2917" y="5201"/>
                    <a:pt x="2905" y="5189"/>
                  </a:cubicBezTo>
                  <a:lnTo>
                    <a:pt x="2905" y="5142"/>
                  </a:lnTo>
                  <a:lnTo>
                    <a:pt x="2905" y="5130"/>
                  </a:lnTo>
                  <a:lnTo>
                    <a:pt x="2905" y="5082"/>
                  </a:lnTo>
                  <a:lnTo>
                    <a:pt x="2905" y="5035"/>
                  </a:lnTo>
                  <a:lnTo>
                    <a:pt x="2905" y="4987"/>
                  </a:lnTo>
                  <a:lnTo>
                    <a:pt x="2905" y="4975"/>
                  </a:lnTo>
                  <a:lnTo>
                    <a:pt x="2905" y="4927"/>
                  </a:lnTo>
                  <a:lnTo>
                    <a:pt x="2905" y="4915"/>
                  </a:lnTo>
                  <a:lnTo>
                    <a:pt x="2905" y="4868"/>
                  </a:lnTo>
                  <a:lnTo>
                    <a:pt x="2905" y="4856"/>
                  </a:lnTo>
                  <a:lnTo>
                    <a:pt x="2905" y="4808"/>
                  </a:lnTo>
                  <a:lnTo>
                    <a:pt x="2905" y="4796"/>
                  </a:lnTo>
                  <a:lnTo>
                    <a:pt x="2905" y="4749"/>
                  </a:lnTo>
                  <a:lnTo>
                    <a:pt x="2905" y="4737"/>
                  </a:lnTo>
                  <a:lnTo>
                    <a:pt x="2905" y="4689"/>
                  </a:lnTo>
                  <a:lnTo>
                    <a:pt x="2905" y="4677"/>
                  </a:lnTo>
                  <a:lnTo>
                    <a:pt x="2905" y="4630"/>
                  </a:lnTo>
                  <a:lnTo>
                    <a:pt x="2905" y="4618"/>
                  </a:lnTo>
                  <a:lnTo>
                    <a:pt x="2905" y="4570"/>
                  </a:lnTo>
                  <a:lnTo>
                    <a:pt x="2905" y="4558"/>
                  </a:lnTo>
                  <a:lnTo>
                    <a:pt x="2905" y="4511"/>
                  </a:lnTo>
                  <a:lnTo>
                    <a:pt x="2905" y="4499"/>
                  </a:lnTo>
                  <a:lnTo>
                    <a:pt x="2905" y="4451"/>
                  </a:lnTo>
                  <a:lnTo>
                    <a:pt x="2905" y="4439"/>
                  </a:lnTo>
                  <a:lnTo>
                    <a:pt x="2905" y="4392"/>
                  </a:lnTo>
                  <a:lnTo>
                    <a:pt x="2905" y="4380"/>
                  </a:lnTo>
                  <a:lnTo>
                    <a:pt x="2905" y="4332"/>
                  </a:lnTo>
                  <a:lnTo>
                    <a:pt x="2905" y="4320"/>
                  </a:lnTo>
                  <a:lnTo>
                    <a:pt x="2905" y="4273"/>
                  </a:lnTo>
                  <a:lnTo>
                    <a:pt x="2905" y="4261"/>
                  </a:lnTo>
                  <a:lnTo>
                    <a:pt x="2905" y="4213"/>
                  </a:lnTo>
                  <a:lnTo>
                    <a:pt x="2905" y="4201"/>
                  </a:lnTo>
                  <a:lnTo>
                    <a:pt x="2905" y="4153"/>
                  </a:lnTo>
                  <a:lnTo>
                    <a:pt x="2905" y="4142"/>
                  </a:lnTo>
                  <a:lnTo>
                    <a:pt x="2905" y="4094"/>
                  </a:lnTo>
                  <a:lnTo>
                    <a:pt x="2905" y="4082"/>
                  </a:lnTo>
                  <a:lnTo>
                    <a:pt x="2905" y="4034"/>
                  </a:lnTo>
                  <a:lnTo>
                    <a:pt x="2905" y="4023"/>
                  </a:lnTo>
                  <a:lnTo>
                    <a:pt x="2905" y="3975"/>
                  </a:lnTo>
                  <a:lnTo>
                    <a:pt x="2905" y="3963"/>
                  </a:lnTo>
                  <a:lnTo>
                    <a:pt x="2905" y="3915"/>
                  </a:lnTo>
                  <a:lnTo>
                    <a:pt x="2905" y="3903"/>
                  </a:lnTo>
                  <a:lnTo>
                    <a:pt x="2905" y="3856"/>
                  </a:lnTo>
                  <a:lnTo>
                    <a:pt x="2905" y="3844"/>
                  </a:lnTo>
                  <a:lnTo>
                    <a:pt x="2905" y="3796"/>
                  </a:lnTo>
                  <a:lnTo>
                    <a:pt x="2905" y="3784"/>
                  </a:lnTo>
                  <a:lnTo>
                    <a:pt x="2905" y="3737"/>
                  </a:lnTo>
                  <a:lnTo>
                    <a:pt x="2905" y="3725"/>
                  </a:lnTo>
                  <a:lnTo>
                    <a:pt x="2905" y="3677"/>
                  </a:lnTo>
                  <a:lnTo>
                    <a:pt x="2905" y="3665"/>
                  </a:lnTo>
                  <a:lnTo>
                    <a:pt x="2905" y="3618"/>
                  </a:lnTo>
                  <a:lnTo>
                    <a:pt x="2905" y="3606"/>
                  </a:lnTo>
                  <a:lnTo>
                    <a:pt x="2905" y="3558"/>
                  </a:lnTo>
                  <a:lnTo>
                    <a:pt x="2905" y="3546"/>
                  </a:lnTo>
                  <a:lnTo>
                    <a:pt x="2905" y="3499"/>
                  </a:lnTo>
                  <a:lnTo>
                    <a:pt x="2905" y="3475"/>
                  </a:lnTo>
                  <a:lnTo>
                    <a:pt x="2905" y="3427"/>
                  </a:lnTo>
                  <a:lnTo>
                    <a:pt x="2905" y="3403"/>
                  </a:lnTo>
                  <a:lnTo>
                    <a:pt x="2905" y="3356"/>
                  </a:lnTo>
                  <a:lnTo>
                    <a:pt x="2905" y="3320"/>
                  </a:lnTo>
                  <a:lnTo>
                    <a:pt x="2905" y="3284"/>
                  </a:lnTo>
                  <a:lnTo>
                    <a:pt x="2905" y="3249"/>
                  </a:lnTo>
                  <a:lnTo>
                    <a:pt x="2905" y="3201"/>
                  </a:lnTo>
                  <a:lnTo>
                    <a:pt x="2905" y="3177"/>
                  </a:lnTo>
                  <a:lnTo>
                    <a:pt x="2905" y="3130"/>
                  </a:lnTo>
                  <a:lnTo>
                    <a:pt x="2905" y="3106"/>
                  </a:lnTo>
                  <a:lnTo>
                    <a:pt x="2905" y="3070"/>
                  </a:lnTo>
                  <a:lnTo>
                    <a:pt x="2905" y="3046"/>
                  </a:lnTo>
                  <a:lnTo>
                    <a:pt x="2905" y="3010"/>
                  </a:lnTo>
                  <a:lnTo>
                    <a:pt x="2905" y="2987"/>
                  </a:lnTo>
                  <a:lnTo>
                    <a:pt x="2905" y="2951"/>
                  </a:lnTo>
                  <a:lnTo>
                    <a:pt x="2905" y="2939"/>
                  </a:lnTo>
                  <a:lnTo>
                    <a:pt x="3763" y="2927"/>
                  </a:lnTo>
                  <a:close/>
                  <a:moveTo>
                    <a:pt x="740" y="0"/>
                  </a:moveTo>
                  <a:cubicBezTo>
                    <a:pt x="714" y="0"/>
                    <a:pt x="685" y="7"/>
                    <a:pt x="655" y="22"/>
                  </a:cubicBezTo>
                  <a:cubicBezTo>
                    <a:pt x="584" y="70"/>
                    <a:pt x="548" y="153"/>
                    <a:pt x="595" y="248"/>
                  </a:cubicBezTo>
                  <a:lnTo>
                    <a:pt x="643" y="320"/>
                  </a:lnTo>
                  <a:cubicBezTo>
                    <a:pt x="1167" y="1284"/>
                    <a:pt x="1488" y="1963"/>
                    <a:pt x="1596" y="2225"/>
                  </a:cubicBezTo>
                  <a:cubicBezTo>
                    <a:pt x="1655" y="2356"/>
                    <a:pt x="1703" y="2475"/>
                    <a:pt x="1774" y="2582"/>
                  </a:cubicBezTo>
                  <a:cubicBezTo>
                    <a:pt x="1715" y="2737"/>
                    <a:pt x="1619" y="2951"/>
                    <a:pt x="1524" y="3213"/>
                  </a:cubicBezTo>
                  <a:cubicBezTo>
                    <a:pt x="1357" y="3594"/>
                    <a:pt x="1179" y="3903"/>
                    <a:pt x="1024" y="4118"/>
                  </a:cubicBezTo>
                  <a:cubicBezTo>
                    <a:pt x="834" y="3868"/>
                    <a:pt x="595" y="3546"/>
                    <a:pt x="310" y="3165"/>
                  </a:cubicBezTo>
                  <a:cubicBezTo>
                    <a:pt x="273" y="3122"/>
                    <a:pt x="228" y="3096"/>
                    <a:pt x="182" y="3096"/>
                  </a:cubicBezTo>
                  <a:cubicBezTo>
                    <a:pt x="153" y="3096"/>
                    <a:pt x="123" y="3106"/>
                    <a:pt x="95" y="3130"/>
                  </a:cubicBezTo>
                  <a:cubicBezTo>
                    <a:pt x="12" y="3189"/>
                    <a:pt x="0" y="3284"/>
                    <a:pt x="60" y="3356"/>
                  </a:cubicBezTo>
                  <a:cubicBezTo>
                    <a:pt x="869" y="4427"/>
                    <a:pt x="1286" y="4975"/>
                    <a:pt x="1405" y="5142"/>
                  </a:cubicBezTo>
                  <a:cubicBezTo>
                    <a:pt x="1584" y="5392"/>
                    <a:pt x="2084" y="5773"/>
                    <a:pt x="2917" y="6273"/>
                  </a:cubicBezTo>
                  <a:cubicBezTo>
                    <a:pt x="2953" y="6320"/>
                    <a:pt x="2989" y="6368"/>
                    <a:pt x="3036" y="6392"/>
                  </a:cubicBezTo>
                  <a:lnTo>
                    <a:pt x="4894" y="7749"/>
                  </a:lnTo>
                  <a:cubicBezTo>
                    <a:pt x="5013" y="7833"/>
                    <a:pt x="5167" y="7880"/>
                    <a:pt x="5298" y="7880"/>
                  </a:cubicBezTo>
                  <a:cubicBezTo>
                    <a:pt x="5429" y="7880"/>
                    <a:pt x="5548" y="7856"/>
                    <a:pt x="5668" y="7773"/>
                  </a:cubicBezTo>
                  <a:cubicBezTo>
                    <a:pt x="5834" y="7678"/>
                    <a:pt x="5941" y="7499"/>
                    <a:pt x="5989" y="7321"/>
                  </a:cubicBezTo>
                  <a:cubicBezTo>
                    <a:pt x="5977" y="7106"/>
                    <a:pt x="5929" y="6904"/>
                    <a:pt x="5810" y="6749"/>
                  </a:cubicBezTo>
                  <a:cubicBezTo>
                    <a:pt x="5703" y="6630"/>
                    <a:pt x="5584" y="6487"/>
                    <a:pt x="5453" y="6332"/>
                  </a:cubicBezTo>
                  <a:cubicBezTo>
                    <a:pt x="5132" y="5975"/>
                    <a:pt x="4751" y="5511"/>
                    <a:pt x="4441" y="5035"/>
                  </a:cubicBezTo>
                  <a:cubicBezTo>
                    <a:pt x="4048" y="4463"/>
                    <a:pt x="3977" y="3701"/>
                    <a:pt x="4036" y="3237"/>
                  </a:cubicBezTo>
                  <a:cubicBezTo>
                    <a:pt x="4048" y="3118"/>
                    <a:pt x="4001" y="2999"/>
                    <a:pt x="3929" y="2915"/>
                  </a:cubicBezTo>
                  <a:cubicBezTo>
                    <a:pt x="3858" y="2820"/>
                    <a:pt x="3739" y="2772"/>
                    <a:pt x="3620" y="2772"/>
                  </a:cubicBezTo>
                  <a:lnTo>
                    <a:pt x="2715" y="2796"/>
                  </a:lnTo>
                  <a:cubicBezTo>
                    <a:pt x="2655" y="2796"/>
                    <a:pt x="2572" y="2820"/>
                    <a:pt x="2536" y="2856"/>
                  </a:cubicBezTo>
                  <a:cubicBezTo>
                    <a:pt x="2358" y="2796"/>
                    <a:pt x="2084" y="2629"/>
                    <a:pt x="1893" y="2106"/>
                  </a:cubicBezTo>
                  <a:cubicBezTo>
                    <a:pt x="1786" y="1820"/>
                    <a:pt x="1441" y="1165"/>
                    <a:pt x="929" y="153"/>
                  </a:cubicBezTo>
                  <a:lnTo>
                    <a:pt x="881" y="82"/>
                  </a:lnTo>
                  <a:cubicBezTo>
                    <a:pt x="849" y="33"/>
                    <a:pt x="799" y="0"/>
                    <a:pt x="7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85" name="Google Shape;14785;p90"/>
          <p:cNvGrpSpPr/>
          <p:nvPr/>
        </p:nvGrpSpPr>
        <p:grpSpPr>
          <a:xfrm>
            <a:off x="6627639" y="2268434"/>
            <a:ext cx="355993" cy="313247"/>
            <a:chOff x="6627639" y="2443884"/>
            <a:chExt cx="355993" cy="313247"/>
          </a:xfrm>
        </p:grpSpPr>
        <p:sp>
          <p:nvSpPr>
            <p:cNvPr id="14786" name="Google Shape;14786;p90"/>
            <p:cNvSpPr/>
            <p:nvPr/>
          </p:nvSpPr>
          <p:spPr>
            <a:xfrm>
              <a:off x="6627639" y="2444266"/>
              <a:ext cx="92807" cy="87941"/>
            </a:xfrm>
            <a:custGeom>
              <a:avLst/>
              <a:gdLst/>
              <a:ahLst/>
              <a:cxnLst/>
              <a:rect l="l" t="t" r="r" b="b"/>
              <a:pathLst>
                <a:path w="2918" h="2765" extrusionOk="0">
                  <a:moveTo>
                    <a:pt x="977" y="324"/>
                  </a:moveTo>
                  <a:cubicBezTo>
                    <a:pt x="1037" y="336"/>
                    <a:pt x="1073" y="372"/>
                    <a:pt x="1108" y="419"/>
                  </a:cubicBezTo>
                  <a:lnTo>
                    <a:pt x="1608" y="1193"/>
                  </a:lnTo>
                  <a:lnTo>
                    <a:pt x="953" y="1622"/>
                  </a:lnTo>
                  <a:lnTo>
                    <a:pt x="441" y="848"/>
                  </a:lnTo>
                  <a:cubicBezTo>
                    <a:pt x="382" y="753"/>
                    <a:pt x="406" y="622"/>
                    <a:pt x="501" y="562"/>
                  </a:cubicBezTo>
                  <a:lnTo>
                    <a:pt x="811" y="360"/>
                  </a:lnTo>
                  <a:cubicBezTo>
                    <a:pt x="834" y="324"/>
                    <a:pt x="882" y="324"/>
                    <a:pt x="930" y="324"/>
                  </a:cubicBezTo>
                  <a:close/>
                  <a:moveTo>
                    <a:pt x="1965" y="1336"/>
                  </a:moveTo>
                  <a:lnTo>
                    <a:pt x="2227" y="1526"/>
                  </a:lnTo>
                  <a:lnTo>
                    <a:pt x="1013" y="2336"/>
                  </a:lnTo>
                  <a:lnTo>
                    <a:pt x="942" y="2027"/>
                  </a:lnTo>
                  <a:lnTo>
                    <a:pt x="1965" y="1336"/>
                  </a:lnTo>
                  <a:close/>
                  <a:moveTo>
                    <a:pt x="922" y="0"/>
                  </a:moveTo>
                  <a:cubicBezTo>
                    <a:pt x="819" y="0"/>
                    <a:pt x="719" y="34"/>
                    <a:pt x="632" y="86"/>
                  </a:cubicBezTo>
                  <a:lnTo>
                    <a:pt x="322" y="300"/>
                  </a:lnTo>
                  <a:cubicBezTo>
                    <a:pt x="84" y="455"/>
                    <a:pt x="1" y="788"/>
                    <a:pt x="168" y="1026"/>
                  </a:cubicBezTo>
                  <a:lnTo>
                    <a:pt x="692" y="1812"/>
                  </a:lnTo>
                  <a:lnTo>
                    <a:pt x="680" y="1812"/>
                  </a:lnTo>
                  <a:lnTo>
                    <a:pt x="632" y="1860"/>
                  </a:lnTo>
                  <a:lnTo>
                    <a:pt x="215" y="2515"/>
                  </a:lnTo>
                  <a:cubicBezTo>
                    <a:pt x="168" y="2586"/>
                    <a:pt x="180" y="2693"/>
                    <a:pt x="263" y="2741"/>
                  </a:cubicBezTo>
                  <a:cubicBezTo>
                    <a:pt x="287" y="2753"/>
                    <a:pt x="322" y="2765"/>
                    <a:pt x="346" y="2765"/>
                  </a:cubicBezTo>
                  <a:cubicBezTo>
                    <a:pt x="406" y="2765"/>
                    <a:pt x="453" y="2741"/>
                    <a:pt x="477" y="2693"/>
                  </a:cubicBezTo>
                  <a:lnTo>
                    <a:pt x="692" y="2360"/>
                  </a:lnTo>
                  <a:lnTo>
                    <a:pt x="739" y="2538"/>
                  </a:lnTo>
                  <a:cubicBezTo>
                    <a:pt x="751" y="2622"/>
                    <a:pt x="811" y="2681"/>
                    <a:pt x="870" y="2705"/>
                  </a:cubicBezTo>
                  <a:cubicBezTo>
                    <a:pt x="894" y="2717"/>
                    <a:pt x="930" y="2717"/>
                    <a:pt x="953" y="2717"/>
                  </a:cubicBezTo>
                  <a:cubicBezTo>
                    <a:pt x="1001" y="2717"/>
                    <a:pt x="1049" y="2705"/>
                    <a:pt x="1073" y="2693"/>
                  </a:cubicBezTo>
                  <a:lnTo>
                    <a:pt x="2525" y="1741"/>
                  </a:lnTo>
                  <a:cubicBezTo>
                    <a:pt x="2585" y="1693"/>
                    <a:pt x="2620" y="1634"/>
                    <a:pt x="2620" y="1562"/>
                  </a:cubicBezTo>
                  <a:cubicBezTo>
                    <a:pt x="2620" y="1491"/>
                    <a:pt x="2597" y="1407"/>
                    <a:pt x="2537" y="1372"/>
                  </a:cubicBezTo>
                  <a:lnTo>
                    <a:pt x="2382" y="1253"/>
                  </a:lnTo>
                  <a:lnTo>
                    <a:pt x="2775" y="1193"/>
                  </a:lnTo>
                  <a:cubicBezTo>
                    <a:pt x="2847" y="1169"/>
                    <a:pt x="2918" y="1086"/>
                    <a:pt x="2906" y="991"/>
                  </a:cubicBezTo>
                  <a:cubicBezTo>
                    <a:pt x="2895" y="914"/>
                    <a:pt x="2835" y="858"/>
                    <a:pt x="2751" y="858"/>
                  </a:cubicBezTo>
                  <a:cubicBezTo>
                    <a:pt x="2744" y="858"/>
                    <a:pt x="2736" y="859"/>
                    <a:pt x="2727" y="860"/>
                  </a:cubicBezTo>
                  <a:lnTo>
                    <a:pt x="1965" y="979"/>
                  </a:lnTo>
                  <a:cubicBezTo>
                    <a:pt x="1942" y="979"/>
                    <a:pt x="1930" y="991"/>
                    <a:pt x="1906" y="1014"/>
                  </a:cubicBezTo>
                  <a:lnTo>
                    <a:pt x="1894" y="1026"/>
                  </a:lnTo>
                  <a:lnTo>
                    <a:pt x="1370" y="241"/>
                  </a:lnTo>
                  <a:cubicBezTo>
                    <a:pt x="1299" y="122"/>
                    <a:pt x="1180" y="38"/>
                    <a:pt x="1037" y="14"/>
                  </a:cubicBezTo>
                  <a:cubicBezTo>
                    <a:pt x="999" y="5"/>
                    <a:pt x="960" y="0"/>
                    <a:pt x="9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7" name="Google Shape;14787;p90"/>
            <p:cNvSpPr/>
            <p:nvPr/>
          </p:nvSpPr>
          <p:spPr>
            <a:xfrm>
              <a:off x="6891589" y="2443884"/>
              <a:ext cx="92044" cy="86446"/>
            </a:xfrm>
            <a:custGeom>
              <a:avLst/>
              <a:gdLst/>
              <a:ahLst/>
              <a:cxnLst/>
              <a:rect l="l" t="t" r="r" b="b"/>
              <a:pathLst>
                <a:path w="2894" h="2718" extrusionOk="0">
                  <a:moveTo>
                    <a:pt x="1984" y="331"/>
                  </a:moveTo>
                  <a:cubicBezTo>
                    <a:pt x="2025" y="331"/>
                    <a:pt x="2060" y="345"/>
                    <a:pt x="2096" y="372"/>
                  </a:cubicBezTo>
                  <a:lnTo>
                    <a:pt x="2406" y="574"/>
                  </a:lnTo>
                  <a:cubicBezTo>
                    <a:pt x="2513" y="634"/>
                    <a:pt x="2525" y="753"/>
                    <a:pt x="2465" y="860"/>
                  </a:cubicBezTo>
                  <a:lnTo>
                    <a:pt x="1953" y="1634"/>
                  </a:lnTo>
                  <a:lnTo>
                    <a:pt x="1298" y="1205"/>
                  </a:lnTo>
                  <a:lnTo>
                    <a:pt x="1810" y="431"/>
                  </a:lnTo>
                  <a:cubicBezTo>
                    <a:pt x="1846" y="384"/>
                    <a:pt x="1882" y="348"/>
                    <a:pt x="1941" y="336"/>
                  </a:cubicBezTo>
                  <a:cubicBezTo>
                    <a:pt x="1956" y="333"/>
                    <a:pt x="1970" y="331"/>
                    <a:pt x="1984" y="331"/>
                  </a:cubicBezTo>
                  <a:close/>
                  <a:moveTo>
                    <a:pt x="917" y="1348"/>
                  </a:moveTo>
                  <a:lnTo>
                    <a:pt x="977" y="1384"/>
                  </a:lnTo>
                  <a:lnTo>
                    <a:pt x="1941" y="2015"/>
                  </a:lnTo>
                  <a:lnTo>
                    <a:pt x="1882" y="2348"/>
                  </a:lnTo>
                  <a:lnTo>
                    <a:pt x="667" y="1538"/>
                  </a:lnTo>
                  <a:lnTo>
                    <a:pt x="917" y="1348"/>
                  </a:lnTo>
                  <a:close/>
                  <a:moveTo>
                    <a:pt x="1989" y="0"/>
                  </a:moveTo>
                  <a:cubicBezTo>
                    <a:pt x="1951" y="0"/>
                    <a:pt x="1911" y="5"/>
                    <a:pt x="1870" y="14"/>
                  </a:cubicBezTo>
                  <a:cubicBezTo>
                    <a:pt x="1739" y="38"/>
                    <a:pt x="1620" y="110"/>
                    <a:pt x="1525" y="229"/>
                  </a:cubicBezTo>
                  <a:lnTo>
                    <a:pt x="1025" y="1003"/>
                  </a:lnTo>
                  <a:lnTo>
                    <a:pt x="1013" y="991"/>
                  </a:lnTo>
                  <a:cubicBezTo>
                    <a:pt x="989" y="979"/>
                    <a:pt x="965" y="979"/>
                    <a:pt x="953" y="967"/>
                  </a:cubicBezTo>
                  <a:lnTo>
                    <a:pt x="191" y="848"/>
                  </a:lnTo>
                  <a:cubicBezTo>
                    <a:pt x="177" y="844"/>
                    <a:pt x="163" y="843"/>
                    <a:pt x="150" y="843"/>
                  </a:cubicBezTo>
                  <a:cubicBezTo>
                    <a:pt x="76" y="843"/>
                    <a:pt x="23" y="898"/>
                    <a:pt x="13" y="979"/>
                  </a:cubicBezTo>
                  <a:cubicBezTo>
                    <a:pt x="1" y="1062"/>
                    <a:pt x="60" y="1146"/>
                    <a:pt x="143" y="1157"/>
                  </a:cubicBezTo>
                  <a:lnTo>
                    <a:pt x="536" y="1217"/>
                  </a:lnTo>
                  <a:lnTo>
                    <a:pt x="382" y="1336"/>
                  </a:lnTo>
                  <a:cubicBezTo>
                    <a:pt x="322" y="1372"/>
                    <a:pt x="298" y="1455"/>
                    <a:pt x="298" y="1527"/>
                  </a:cubicBezTo>
                  <a:cubicBezTo>
                    <a:pt x="298" y="1598"/>
                    <a:pt x="334" y="1658"/>
                    <a:pt x="394" y="1705"/>
                  </a:cubicBezTo>
                  <a:lnTo>
                    <a:pt x="1846" y="2658"/>
                  </a:lnTo>
                  <a:cubicBezTo>
                    <a:pt x="1870" y="2681"/>
                    <a:pt x="1918" y="2681"/>
                    <a:pt x="1965" y="2681"/>
                  </a:cubicBezTo>
                  <a:cubicBezTo>
                    <a:pt x="1989" y="2681"/>
                    <a:pt x="2025" y="2681"/>
                    <a:pt x="2048" y="2670"/>
                  </a:cubicBezTo>
                  <a:cubicBezTo>
                    <a:pt x="2120" y="2646"/>
                    <a:pt x="2168" y="2586"/>
                    <a:pt x="2179" y="2503"/>
                  </a:cubicBezTo>
                  <a:lnTo>
                    <a:pt x="2227" y="2312"/>
                  </a:lnTo>
                  <a:lnTo>
                    <a:pt x="2441" y="2646"/>
                  </a:lnTo>
                  <a:cubicBezTo>
                    <a:pt x="2465" y="2681"/>
                    <a:pt x="2525" y="2717"/>
                    <a:pt x="2572" y="2717"/>
                  </a:cubicBezTo>
                  <a:cubicBezTo>
                    <a:pt x="2596" y="2717"/>
                    <a:pt x="2632" y="2705"/>
                    <a:pt x="2656" y="2681"/>
                  </a:cubicBezTo>
                  <a:cubicBezTo>
                    <a:pt x="2739" y="2646"/>
                    <a:pt x="2763" y="2539"/>
                    <a:pt x="2703" y="2467"/>
                  </a:cubicBezTo>
                  <a:lnTo>
                    <a:pt x="2287" y="1812"/>
                  </a:lnTo>
                  <a:lnTo>
                    <a:pt x="2239" y="1765"/>
                  </a:lnTo>
                  <a:lnTo>
                    <a:pt x="2227" y="1753"/>
                  </a:lnTo>
                  <a:lnTo>
                    <a:pt x="2739" y="979"/>
                  </a:lnTo>
                  <a:cubicBezTo>
                    <a:pt x="2894" y="788"/>
                    <a:pt x="2834" y="455"/>
                    <a:pt x="2584" y="288"/>
                  </a:cubicBezTo>
                  <a:lnTo>
                    <a:pt x="2275" y="86"/>
                  </a:lnTo>
                  <a:cubicBezTo>
                    <a:pt x="2188" y="34"/>
                    <a:pt x="2094" y="0"/>
                    <a:pt x="1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8" name="Google Shape;14788;p90"/>
            <p:cNvSpPr/>
            <p:nvPr/>
          </p:nvSpPr>
          <p:spPr>
            <a:xfrm>
              <a:off x="6662498" y="2512201"/>
              <a:ext cx="288185" cy="244930"/>
            </a:xfrm>
            <a:custGeom>
              <a:avLst/>
              <a:gdLst/>
              <a:ahLst/>
              <a:cxnLst/>
              <a:rect l="l" t="t" r="r" b="b"/>
              <a:pathLst>
                <a:path w="9061" h="7701" extrusionOk="0">
                  <a:moveTo>
                    <a:pt x="4501" y="3379"/>
                  </a:moveTo>
                  <a:lnTo>
                    <a:pt x="7025" y="5975"/>
                  </a:lnTo>
                  <a:lnTo>
                    <a:pt x="6989" y="5975"/>
                  </a:lnTo>
                  <a:cubicBezTo>
                    <a:pt x="6977" y="5975"/>
                    <a:pt x="6965" y="5951"/>
                    <a:pt x="6942" y="5951"/>
                  </a:cubicBezTo>
                  <a:lnTo>
                    <a:pt x="6930" y="5951"/>
                  </a:lnTo>
                  <a:cubicBezTo>
                    <a:pt x="6918" y="5951"/>
                    <a:pt x="6906" y="5939"/>
                    <a:pt x="6870" y="5939"/>
                  </a:cubicBezTo>
                  <a:lnTo>
                    <a:pt x="6858" y="5939"/>
                  </a:lnTo>
                  <a:cubicBezTo>
                    <a:pt x="6846" y="5939"/>
                    <a:pt x="6823" y="5927"/>
                    <a:pt x="6799" y="5927"/>
                  </a:cubicBezTo>
                  <a:lnTo>
                    <a:pt x="6787" y="5927"/>
                  </a:lnTo>
                  <a:cubicBezTo>
                    <a:pt x="6763" y="5927"/>
                    <a:pt x="6751" y="5927"/>
                    <a:pt x="6739" y="5915"/>
                  </a:cubicBezTo>
                  <a:lnTo>
                    <a:pt x="6727" y="5915"/>
                  </a:lnTo>
                  <a:cubicBezTo>
                    <a:pt x="6704" y="5915"/>
                    <a:pt x="6692" y="5915"/>
                    <a:pt x="6680" y="5891"/>
                  </a:cubicBezTo>
                  <a:lnTo>
                    <a:pt x="6549" y="5891"/>
                  </a:lnTo>
                  <a:cubicBezTo>
                    <a:pt x="6525" y="5891"/>
                    <a:pt x="6513" y="5891"/>
                    <a:pt x="6501" y="5879"/>
                  </a:cubicBezTo>
                  <a:lnTo>
                    <a:pt x="6489" y="5879"/>
                  </a:lnTo>
                  <a:cubicBezTo>
                    <a:pt x="6465" y="5879"/>
                    <a:pt x="6442" y="5879"/>
                    <a:pt x="6430" y="5867"/>
                  </a:cubicBezTo>
                  <a:lnTo>
                    <a:pt x="6406" y="5867"/>
                  </a:lnTo>
                  <a:cubicBezTo>
                    <a:pt x="6025" y="5808"/>
                    <a:pt x="5572" y="5760"/>
                    <a:pt x="5120" y="5748"/>
                  </a:cubicBezTo>
                  <a:cubicBezTo>
                    <a:pt x="5037" y="5748"/>
                    <a:pt x="4953" y="5748"/>
                    <a:pt x="4882" y="5736"/>
                  </a:cubicBezTo>
                  <a:lnTo>
                    <a:pt x="4168" y="5736"/>
                  </a:lnTo>
                  <a:cubicBezTo>
                    <a:pt x="4025" y="5736"/>
                    <a:pt x="3882" y="5748"/>
                    <a:pt x="3751" y="5748"/>
                  </a:cubicBezTo>
                  <a:cubicBezTo>
                    <a:pt x="3346" y="5760"/>
                    <a:pt x="2953" y="5808"/>
                    <a:pt x="2620" y="5867"/>
                  </a:cubicBezTo>
                  <a:lnTo>
                    <a:pt x="2596" y="5867"/>
                  </a:lnTo>
                  <a:cubicBezTo>
                    <a:pt x="2584" y="5867"/>
                    <a:pt x="2560" y="5867"/>
                    <a:pt x="2536" y="5879"/>
                  </a:cubicBezTo>
                  <a:lnTo>
                    <a:pt x="2524" y="5879"/>
                  </a:lnTo>
                  <a:cubicBezTo>
                    <a:pt x="2513" y="5879"/>
                    <a:pt x="2501" y="5879"/>
                    <a:pt x="2477" y="5891"/>
                  </a:cubicBezTo>
                  <a:lnTo>
                    <a:pt x="2346" y="5891"/>
                  </a:lnTo>
                  <a:cubicBezTo>
                    <a:pt x="2334" y="5891"/>
                    <a:pt x="2322" y="5891"/>
                    <a:pt x="2298" y="5915"/>
                  </a:cubicBezTo>
                  <a:lnTo>
                    <a:pt x="2286" y="5915"/>
                  </a:lnTo>
                  <a:cubicBezTo>
                    <a:pt x="2274" y="5915"/>
                    <a:pt x="2263" y="5915"/>
                    <a:pt x="2239" y="5927"/>
                  </a:cubicBezTo>
                  <a:lnTo>
                    <a:pt x="2227" y="5927"/>
                  </a:lnTo>
                  <a:cubicBezTo>
                    <a:pt x="2215" y="5927"/>
                    <a:pt x="2203" y="5939"/>
                    <a:pt x="2167" y="5939"/>
                  </a:cubicBezTo>
                  <a:lnTo>
                    <a:pt x="2155" y="5939"/>
                  </a:lnTo>
                  <a:cubicBezTo>
                    <a:pt x="2143" y="5939"/>
                    <a:pt x="2120" y="5951"/>
                    <a:pt x="2096" y="5951"/>
                  </a:cubicBezTo>
                  <a:lnTo>
                    <a:pt x="2084" y="5951"/>
                  </a:lnTo>
                  <a:cubicBezTo>
                    <a:pt x="2060" y="5951"/>
                    <a:pt x="2048" y="5975"/>
                    <a:pt x="2036" y="5975"/>
                  </a:cubicBezTo>
                  <a:lnTo>
                    <a:pt x="2001" y="5975"/>
                  </a:lnTo>
                  <a:lnTo>
                    <a:pt x="4501" y="3379"/>
                  </a:lnTo>
                  <a:close/>
                  <a:moveTo>
                    <a:pt x="4620" y="6046"/>
                  </a:moveTo>
                  <a:cubicBezTo>
                    <a:pt x="5525" y="6058"/>
                    <a:pt x="6382" y="6153"/>
                    <a:pt x="6989" y="6320"/>
                  </a:cubicBezTo>
                  <a:lnTo>
                    <a:pt x="7001" y="6320"/>
                  </a:lnTo>
                  <a:cubicBezTo>
                    <a:pt x="7013" y="6320"/>
                    <a:pt x="7049" y="6332"/>
                    <a:pt x="7061" y="6332"/>
                  </a:cubicBezTo>
                  <a:lnTo>
                    <a:pt x="7073" y="6332"/>
                  </a:lnTo>
                  <a:lnTo>
                    <a:pt x="7216" y="6379"/>
                  </a:lnTo>
                  <a:cubicBezTo>
                    <a:pt x="7335" y="6415"/>
                    <a:pt x="7442" y="6451"/>
                    <a:pt x="7525" y="6498"/>
                  </a:cubicBezTo>
                  <a:cubicBezTo>
                    <a:pt x="7739" y="6594"/>
                    <a:pt x="7787" y="6689"/>
                    <a:pt x="7787" y="6713"/>
                  </a:cubicBezTo>
                  <a:cubicBezTo>
                    <a:pt x="7799" y="6772"/>
                    <a:pt x="7632" y="6975"/>
                    <a:pt x="6918" y="7153"/>
                  </a:cubicBezTo>
                  <a:cubicBezTo>
                    <a:pt x="6275" y="7296"/>
                    <a:pt x="5430" y="7391"/>
                    <a:pt x="4525" y="7391"/>
                  </a:cubicBezTo>
                  <a:cubicBezTo>
                    <a:pt x="3608" y="7391"/>
                    <a:pt x="2763" y="7296"/>
                    <a:pt x="2120" y="7153"/>
                  </a:cubicBezTo>
                  <a:cubicBezTo>
                    <a:pt x="1393" y="6975"/>
                    <a:pt x="1227" y="6772"/>
                    <a:pt x="1227" y="6713"/>
                  </a:cubicBezTo>
                  <a:cubicBezTo>
                    <a:pt x="1227" y="6689"/>
                    <a:pt x="1286" y="6594"/>
                    <a:pt x="1501" y="6498"/>
                  </a:cubicBezTo>
                  <a:cubicBezTo>
                    <a:pt x="1584" y="6451"/>
                    <a:pt x="1691" y="6403"/>
                    <a:pt x="1810" y="6379"/>
                  </a:cubicBezTo>
                  <a:lnTo>
                    <a:pt x="1941" y="6332"/>
                  </a:lnTo>
                  <a:lnTo>
                    <a:pt x="1965" y="6332"/>
                  </a:lnTo>
                  <a:cubicBezTo>
                    <a:pt x="1977" y="6332"/>
                    <a:pt x="2001" y="6320"/>
                    <a:pt x="2024" y="6320"/>
                  </a:cubicBezTo>
                  <a:lnTo>
                    <a:pt x="2036" y="6320"/>
                  </a:lnTo>
                  <a:cubicBezTo>
                    <a:pt x="2632" y="6165"/>
                    <a:pt x="3489" y="6058"/>
                    <a:pt x="4382" y="6046"/>
                  </a:cubicBezTo>
                  <a:close/>
                  <a:moveTo>
                    <a:pt x="1637" y="1"/>
                  </a:moveTo>
                  <a:cubicBezTo>
                    <a:pt x="1596" y="1"/>
                    <a:pt x="1554" y="16"/>
                    <a:pt x="1524" y="45"/>
                  </a:cubicBezTo>
                  <a:cubicBezTo>
                    <a:pt x="1465" y="105"/>
                    <a:pt x="1465" y="212"/>
                    <a:pt x="1524" y="272"/>
                  </a:cubicBezTo>
                  <a:lnTo>
                    <a:pt x="4298" y="3129"/>
                  </a:lnTo>
                  <a:lnTo>
                    <a:pt x="1334" y="6189"/>
                  </a:lnTo>
                  <a:lnTo>
                    <a:pt x="1322" y="6189"/>
                  </a:lnTo>
                  <a:cubicBezTo>
                    <a:pt x="1310" y="6189"/>
                    <a:pt x="1310" y="6213"/>
                    <a:pt x="1286" y="6213"/>
                  </a:cubicBezTo>
                  <a:cubicBezTo>
                    <a:pt x="1286" y="6213"/>
                    <a:pt x="1274" y="6213"/>
                    <a:pt x="1274" y="6225"/>
                  </a:cubicBezTo>
                  <a:cubicBezTo>
                    <a:pt x="1262" y="6225"/>
                    <a:pt x="1262" y="6237"/>
                    <a:pt x="1250" y="6237"/>
                  </a:cubicBezTo>
                  <a:cubicBezTo>
                    <a:pt x="1250" y="6237"/>
                    <a:pt x="1227" y="6237"/>
                    <a:pt x="1227" y="6248"/>
                  </a:cubicBezTo>
                  <a:lnTo>
                    <a:pt x="1215" y="6272"/>
                  </a:lnTo>
                  <a:cubicBezTo>
                    <a:pt x="1215" y="6272"/>
                    <a:pt x="1203" y="6272"/>
                    <a:pt x="1203" y="6284"/>
                  </a:cubicBezTo>
                  <a:lnTo>
                    <a:pt x="1191" y="6296"/>
                  </a:lnTo>
                  <a:lnTo>
                    <a:pt x="1167" y="6296"/>
                  </a:lnTo>
                  <a:lnTo>
                    <a:pt x="322" y="1105"/>
                  </a:lnTo>
                  <a:cubicBezTo>
                    <a:pt x="311" y="1019"/>
                    <a:pt x="233" y="972"/>
                    <a:pt x="165" y="972"/>
                  </a:cubicBezTo>
                  <a:cubicBezTo>
                    <a:pt x="158" y="972"/>
                    <a:pt x="150" y="973"/>
                    <a:pt x="143" y="974"/>
                  </a:cubicBezTo>
                  <a:cubicBezTo>
                    <a:pt x="60" y="986"/>
                    <a:pt x="0" y="1081"/>
                    <a:pt x="12" y="1153"/>
                  </a:cubicBezTo>
                  <a:lnTo>
                    <a:pt x="917" y="6713"/>
                  </a:lnTo>
                  <a:cubicBezTo>
                    <a:pt x="929" y="7034"/>
                    <a:pt x="1322" y="7260"/>
                    <a:pt x="2048" y="7439"/>
                  </a:cubicBezTo>
                  <a:cubicBezTo>
                    <a:pt x="2715" y="7606"/>
                    <a:pt x="3596" y="7701"/>
                    <a:pt x="4537" y="7701"/>
                  </a:cubicBezTo>
                  <a:cubicBezTo>
                    <a:pt x="5477" y="7701"/>
                    <a:pt x="6346" y="7606"/>
                    <a:pt x="7025" y="7439"/>
                  </a:cubicBezTo>
                  <a:cubicBezTo>
                    <a:pt x="7763" y="7260"/>
                    <a:pt x="8132" y="7022"/>
                    <a:pt x="8156" y="6713"/>
                  </a:cubicBezTo>
                  <a:lnTo>
                    <a:pt x="9061" y="1153"/>
                  </a:lnTo>
                  <a:cubicBezTo>
                    <a:pt x="9049" y="1081"/>
                    <a:pt x="8990" y="998"/>
                    <a:pt x="8894" y="986"/>
                  </a:cubicBezTo>
                  <a:cubicBezTo>
                    <a:pt x="8887" y="985"/>
                    <a:pt x="8880" y="984"/>
                    <a:pt x="8873" y="984"/>
                  </a:cubicBezTo>
                  <a:cubicBezTo>
                    <a:pt x="8795" y="984"/>
                    <a:pt x="8716" y="1041"/>
                    <a:pt x="8716" y="1117"/>
                  </a:cubicBezTo>
                  <a:lnTo>
                    <a:pt x="7870" y="6320"/>
                  </a:lnTo>
                  <a:lnTo>
                    <a:pt x="7858" y="6320"/>
                  </a:lnTo>
                  <a:lnTo>
                    <a:pt x="7835" y="6296"/>
                  </a:lnTo>
                  <a:cubicBezTo>
                    <a:pt x="7835" y="6296"/>
                    <a:pt x="7823" y="6296"/>
                    <a:pt x="7823" y="6284"/>
                  </a:cubicBezTo>
                  <a:lnTo>
                    <a:pt x="7811" y="6272"/>
                  </a:lnTo>
                  <a:cubicBezTo>
                    <a:pt x="7811" y="6272"/>
                    <a:pt x="7799" y="6272"/>
                    <a:pt x="7799" y="6248"/>
                  </a:cubicBezTo>
                  <a:cubicBezTo>
                    <a:pt x="7799" y="6248"/>
                    <a:pt x="7775" y="6237"/>
                    <a:pt x="7763" y="6237"/>
                  </a:cubicBezTo>
                  <a:cubicBezTo>
                    <a:pt x="7763" y="6237"/>
                    <a:pt x="7751" y="6237"/>
                    <a:pt x="7751" y="6225"/>
                  </a:cubicBezTo>
                  <a:cubicBezTo>
                    <a:pt x="7739" y="6225"/>
                    <a:pt x="7739" y="6213"/>
                    <a:pt x="7716" y="6213"/>
                  </a:cubicBezTo>
                  <a:lnTo>
                    <a:pt x="7704" y="6213"/>
                  </a:lnTo>
                  <a:lnTo>
                    <a:pt x="4739" y="3141"/>
                  </a:lnTo>
                  <a:lnTo>
                    <a:pt x="7513" y="272"/>
                  </a:lnTo>
                  <a:cubicBezTo>
                    <a:pt x="7573" y="212"/>
                    <a:pt x="7573" y="105"/>
                    <a:pt x="7513" y="45"/>
                  </a:cubicBezTo>
                  <a:cubicBezTo>
                    <a:pt x="7483" y="16"/>
                    <a:pt x="7442" y="1"/>
                    <a:pt x="7400" y="1"/>
                  </a:cubicBezTo>
                  <a:cubicBezTo>
                    <a:pt x="7358" y="1"/>
                    <a:pt x="7317" y="16"/>
                    <a:pt x="7287" y="45"/>
                  </a:cubicBezTo>
                  <a:lnTo>
                    <a:pt x="4525" y="2903"/>
                  </a:lnTo>
                  <a:lnTo>
                    <a:pt x="1751" y="45"/>
                  </a:lnTo>
                  <a:cubicBezTo>
                    <a:pt x="1721" y="16"/>
                    <a:pt x="1679" y="1"/>
                    <a:pt x="16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89" name="Google Shape;14789;p90"/>
          <p:cNvGrpSpPr/>
          <p:nvPr/>
        </p:nvGrpSpPr>
        <p:grpSpPr>
          <a:xfrm>
            <a:off x="6183451" y="2286690"/>
            <a:ext cx="351445" cy="277976"/>
            <a:chOff x="6183451" y="2462140"/>
            <a:chExt cx="351445" cy="277976"/>
          </a:xfrm>
        </p:grpSpPr>
        <p:sp>
          <p:nvSpPr>
            <p:cNvPr id="14790" name="Google Shape;14790;p90"/>
            <p:cNvSpPr/>
            <p:nvPr/>
          </p:nvSpPr>
          <p:spPr>
            <a:xfrm>
              <a:off x="6315251" y="2514777"/>
              <a:ext cx="120446" cy="10241"/>
            </a:xfrm>
            <a:custGeom>
              <a:avLst/>
              <a:gdLst/>
              <a:ahLst/>
              <a:cxnLst/>
              <a:rect l="l" t="t" r="r" b="b"/>
              <a:pathLst>
                <a:path w="3787" h="322" extrusionOk="0">
                  <a:moveTo>
                    <a:pt x="167" y="0"/>
                  </a:moveTo>
                  <a:cubicBezTo>
                    <a:pt x="84" y="0"/>
                    <a:pt x="0" y="71"/>
                    <a:pt x="0" y="167"/>
                  </a:cubicBezTo>
                  <a:cubicBezTo>
                    <a:pt x="0" y="250"/>
                    <a:pt x="84" y="321"/>
                    <a:pt x="167" y="321"/>
                  </a:cubicBezTo>
                  <a:lnTo>
                    <a:pt x="3620" y="321"/>
                  </a:lnTo>
                  <a:cubicBezTo>
                    <a:pt x="3703" y="321"/>
                    <a:pt x="3786" y="250"/>
                    <a:pt x="3786" y="167"/>
                  </a:cubicBezTo>
                  <a:cubicBezTo>
                    <a:pt x="3786" y="71"/>
                    <a:pt x="3715" y="0"/>
                    <a:pt x="3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1" name="Google Shape;14791;p90"/>
            <p:cNvSpPr/>
            <p:nvPr/>
          </p:nvSpPr>
          <p:spPr>
            <a:xfrm>
              <a:off x="6274349" y="2514777"/>
              <a:ext cx="27670" cy="10241"/>
            </a:xfrm>
            <a:custGeom>
              <a:avLst/>
              <a:gdLst/>
              <a:ahLst/>
              <a:cxnLst/>
              <a:rect l="l" t="t" r="r" b="b"/>
              <a:pathLst>
                <a:path w="870" h="322" extrusionOk="0">
                  <a:moveTo>
                    <a:pt x="155" y="0"/>
                  </a:moveTo>
                  <a:cubicBezTo>
                    <a:pt x="72" y="0"/>
                    <a:pt x="0" y="71"/>
                    <a:pt x="0" y="167"/>
                  </a:cubicBezTo>
                  <a:cubicBezTo>
                    <a:pt x="0" y="250"/>
                    <a:pt x="72" y="321"/>
                    <a:pt x="155" y="321"/>
                  </a:cubicBezTo>
                  <a:lnTo>
                    <a:pt x="715" y="321"/>
                  </a:lnTo>
                  <a:cubicBezTo>
                    <a:pt x="798" y="321"/>
                    <a:pt x="870" y="250"/>
                    <a:pt x="870" y="167"/>
                  </a:cubicBezTo>
                  <a:cubicBezTo>
                    <a:pt x="870" y="71"/>
                    <a:pt x="798"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2" name="Google Shape;14792;p90"/>
            <p:cNvSpPr/>
            <p:nvPr/>
          </p:nvSpPr>
          <p:spPr>
            <a:xfrm>
              <a:off x="6274349" y="2672307"/>
              <a:ext cx="64405" cy="10623"/>
            </a:xfrm>
            <a:custGeom>
              <a:avLst/>
              <a:gdLst/>
              <a:ahLst/>
              <a:cxnLst/>
              <a:rect l="l" t="t" r="r" b="b"/>
              <a:pathLst>
                <a:path w="2025" h="334" extrusionOk="0">
                  <a:moveTo>
                    <a:pt x="155" y="0"/>
                  </a:moveTo>
                  <a:cubicBezTo>
                    <a:pt x="72" y="0"/>
                    <a:pt x="0" y="71"/>
                    <a:pt x="0" y="167"/>
                  </a:cubicBezTo>
                  <a:cubicBezTo>
                    <a:pt x="0" y="250"/>
                    <a:pt x="72" y="333"/>
                    <a:pt x="155" y="333"/>
                  </a:cubicBezTo>
                  <a:lnTo>
                    <a:pt x="1858" y="333"/>
                  </a:lnTo>
                  <a:cubicBezTo>
                    <a:pt x="1941" y="333"/>
                    <a:pt x="2013" y="250"/>
                    <a:pt x="2013" y="167"/>
                  </a:cubicBezTo>
                  <a:cubicBezTo>
                    <a:pt x="2024" y="71"/>
                    <a:pt x="1941" y="0"/>
                    <a:pt x="1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3" name="Google Shape;14793;p90"/>
            <p:cNvSpPr/>
            <p:nvPr/>
          </p:nvSpPr>
          <p:spPr>
            <a:xfrm>
              <a:off x="6274731" y="2619670"/>
              <a:ext cx="85619" cy="10623"/>
            </a:xfrm>
            <a:custGeom>
              <a:avLst/>
              <a:gdLst/>
              <a:ahLst/>
              <a:cxnLst/>
              <a:rect l="l" t="t" r="r" b="b"/>
              <a:pathLst>
                <a:path w="2692" h="334" extrusionOk="0">
                  <a:moveTo>
                    <a:pt x="167" y="0"/>
                  </a:moveTo>
                  <a:cubicBezTo>
                    <a:pt x="72" y="0"/>
                    <a:pt x="0" y="83"/>
                    <a:pt x="0" y="167"/>
                  </a:cubicBezTo>
                  <a:cubicBezTo>
                    <a:pt x="0" y="262"/>
                    <a:pt x="72" y="333"/>
                    <a:pt x="167" y="333"/>
                  </a:cubicBezTo>
                  <a:lnTo>
                    <a:pt x="2524" y="333"/>
                  </a:lnTo>
                  <a:cubicBezTo>
                    <a:pt x="2620" y="333"/>
                    <a:pt x="2691" y="262"/>
                    <a:pt x="2691" y="167"/>
                  </a:cubicBezTo>
                  <a:cubicBezTo>
                    <a:pt x="2691" y="83"/>
                    <a:pt x="2620" y="0"/>
                    <a:pt x="2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4" name="Google Shape;14794;p90"/>
            <p:cNvSpPr/>
            <p:nvPr/>
          </p:nvSpPr>
          <p:spPr>
            <a:xfrm>
              <a:off x="6274731" y="2567383"/>
              <a:ext cx="122704" cy="10273"/>
            </a:xfrm>
            <a:custGeom>
              <a:avLst/>
              <a:gdLst/>
              <a:ahLst/>
              <a:cxnLst/>
              <a:rect l="l" t="t" r="r" b="b"/>
              <a:pathLst>
                <a:path w="3858" h="323" extrusionOk="0">
                  <a:moveTo>
                    <a:pt x="167" y="1"/>
                  </a:moveTo>
                  <a:cubicBezTo>
                    <a:pt x="72" y="1"/>
                    <a:pt x="0" y="72"/>
                    <a:pt x="0" y="156"/>
                  </a:cubicBezTo>
                  <a:cubicBezTo>
                    <a:pt x="0" y="251"/>
                    <a:pt x="72" y="322"/>
                    <a:pt x="167" y="322"/>
                  </a:cubicBezTo>
                  <a:lnTo>
                    <a:pt x="3691" y="322"/>
                  </a:lnTo>
                  <a:cubicBezTo>
                    <a:pt x="3775" y="322"/>
                    <a:pt x="3858" y="251"/>
                    <a:pt x="3858" y="156"/>
                  </a:cubicBezTo>
                  <a:cubicBezTo>
                    <a:pt x="3858" y="72"/>
                    <a:pt x="3775" y="1"/>
                    <a:pt x="3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5" name="Google Shape;14795;p90"/>
            <p:cNvSpPr/>
            <p:nvPr/>
          </p:nvSpPr>
          <p:spPr>
            <a:xfrm>
              <a:off x="6183451" y="2462140"/>
              <a:ext cx="339709" cy="277976"/>
            </a:xfrm>
            <a:custGeom>
              <a:avLst/>
              <a:gdLst/>
              <a:ahLst/>
              <a:cxnLst/>
              <a:rect l="l" t="t" r="r" b="b"/>
              <a:pathLst>
                <a:path w="10681" h="8740" extrusionOk="0">
                  <a:moveTo>
                    <a:pt x="9514" y="405"/>
                  </a:moveTo>
                  <a:cubicBezTo>
                    <a:pt x="9895" y="405"/>
                    <a:pt x="10193" y="667"/>
                    <a:pt x="10252" y="1036"/>
                  </a:cubicBezTo>
                  <a:lnTo>
                    <a:pt x="8883" y="1036"/>
                  </a:lnTo>
                  <a:lnTo>
                    <a:pt x="8883" y="964"/>
                  </a:lnTo>
                  <a:lnTo>
                    <a:pt x="8883" y="953"/>
                  </a:lnTo>
                  <a:lnTo>
                    <a:pt x="8883" y="941"/>
                  </a:lnTo>
                  <a:lnTo>
                    <a:pt x="8883" y="917"/>
                  </a:lnTo>
                  <a:lnTo>
                    <a:pt x="8883" y="905"/>
                  </a:lnTo>
                  <a:lnTo>
                    <a:pt x="8883" y="893"/>
                  </a:lnTo>
                  <a:lnTo>
                    <a:pt x="8883" y="881"/>
                  </a:lnTo>
                  <a:lnTo>
                    <a:pt x="8883" y="857"/>
                  </a:lnTo>
                  <a:lnTo>
                    <a:pt x="8883" y="845"/>
                  </a:lnTo>
                  <a:lnTo>
                    <a:pt x="8883" y="833"/>
                  </a:lnTo>
                  <a:lnTo>
                    <a:pt x="8883" y="822"/>
                  </a:lnTo>
                  <a:lnTo>
                    <a:pt x="8883" y="798"/>
                  </a:lnTo>
                  <a:lnTo>
                    <a:pt x="8883" y="786"/>
                  </a:lnTo>
                  <a:cubicBezTo>
                    <a:pt x="8883" y="786"/>
                    <a:pt x="8883" y="774"/>
                    <a:pt x="8895" y="774"/>
                  </a:cubicBezTo>
                  <a:lnTo>
                    <a:pt x="8895" y="762"/>
                  </a:lnTo>
                  <a:cubicBezTo>
                    <a:pt x="8895" y="762"/>
                    <a:pt x="8895" y="738"/>
                    <a:pt x="8907" y="738"/>
                  </a:cubicBezTo>
                  <a:cubicBezTo>
                    <a:pt x="8919" y="714"/>
                    <a:pt x="8943" y="703"/>
                    <a:pt x="8954" y="667"/>
                  </a:cubicBezTo>
                  <a:cubicBezTo>
                    <a:pt x="8954" y="655"/>
                    <a:pt x="8966" y="655"/>
                    <a:pt x="8966" y="643"/>
                  </a:cubicBezTo>
                  <a:lnTo>
                    <a:pt x="8978" y="619"/>
                  </a:lnTo>
                  <a:lnTo>
                    <a:pt x="9002" y="607"/>
                  </a:lnTo>
                  <a:lnTo>
                    <a:pt x="9014" y="595"/>
                  </a:lnTo>
                  <a:cubicBezTo>
                    <a:pt x="9026" y="595"/>
                    <a:pt x="9026" y="583"/>
                    <a:pt x="9038" y="583"/>
                  </a:cubicBezTo>
                  <a:cubicBezTo>
                    <a:pt x="9145" y="488"/>
                    <a:pt x="9264" y="429"/>
                    <a:pt x="9395" y="405"/>
                  </a:cubicBezTo>
                  <a:close/>
                  <a:moveTo>
                    <a:pt x="6704" y="7775"/>
                  </a:moveTo>
                  <a:cubicBezTo>
                    <a:pt x="6704" y="7787"/>
                    <a:pt x="6704" y="7799"/>
                    <a:pt x="6728" y="7811"/>
                  </a:cubicBezTo>
                  <a:lnTo>
                    <a:pt x="6728" y="7834"/>
                  </a:lnTo>
                  <a:lnTo>
                    <a:pt x="6728" y="7858"/>
                  </a:lnTo>
                  <a:lnTo>
                    <a:pt x="6728" y="7870"/>
                  </a:lnTo>
                  <a:lnTo>
                    <a:pt x="6728" y="7906"/>
                  </a:lnTo>
                  <a:lnTo>
                    <a:pt x="6728" y="7918"/>
                  </a:lnTo>
                  <a:cubicBezTo>
                    <a:pt x="6728" y="7930"/>
                    <a:pt x="6728" y="7930"/>
                    <a:pt x="6740" y="7953"/>
                  </a:cubicBezTo>
                  <a:lnTo>
                    <a:pt x="6740" y="7965"/>
                  </a:lnTo>
                  <a:cubicBezTo>
                    <a:pt x="6740" y="7977"/>
                    <a:pt x="6740" y="7977"/>
                    <a:pt x="6752" y="7989"/>
                  </a:cubicBezTo>
                  <a:lnTo>
                    <a:pt x="6752" y="8013"/>
                  </a:lnTo>
                  <a:cubicBezTo>
                    <a:pt x="6752" y="8025"/>
                    <a:pt x="6752" y="8025"/>
                    <a:pt x="6764" y="8037"/>
                  </a:cubicBezTo>
                  <a:cubicBezTo>
                    <a:pt x="6764" y="8037"/>
                    <a:pt x="6764" y="8049"/>
                    <a:pt x="6776" y="8049"/>
                  </a:cubicBezTo>
                  <a:cubicBezTo>
                    <a:pt x="6776" y="8072"/>
                    <a:pt x="6776" y="8072"/>
                    <a:pt x="6799" y="8084"/>
                  </a:cubicBezTo>
                  <a:cubicBezTo>
                    <a:pt x="6799" y="8084"/>
                    <a:pt x="6799" y="8096"/>
                    <a:pt x="6811" y="8096"/>
                  </a:cubicBezTo>
                  <a:cubicBezTo>
                    <a:pt x="6811" y="8108"/>
                    <a:pt x="6823" y="8108"/>
                    <a:pt x="6823" y="8132"/>
                  </a:cubicBezTo>
                  <a:cubicBezTo>
                    <a:pt x="6823" y="8132"/>
                    <a:pt x="6823" y="8144"/>
                    <a:pt x="6835" y="8144"/>
                  </a:cubicBezTo>
                  <a:cubicBezTo>
                    <a:pt x="6835" y="8156"/>
                    <a:pt x="6859" y="8156"/>
                    <a:pt x="6859" y="8168"/>
                  </a:cubicBezTo>
                  <a:lnTo>
                    <a:pt x="6859" y="8192"/>
                  </a:lnTo>
                  <a:cubicBezTo>
                    <a:pt x="6871" y="8203"/>
                    <a:pt x="6871" y="8215"/>
                    <a:pt x="6883" y="8227"/>
                  </a:cubicBezTo>
                  <a:lnTo>
                    <a:pt x="6883" y="8251"/>
                  </a:lnTo>
                  <a:cubicBezTo>
                    <a:pt x="6883" y="8263"/>
                    <a:pt x="6895" y="8263"/>
                    <a:pt x="6895" y="8275"/>
                  </a:cubicBezTo>
                  <a:cubicBezTo>
                    <a:pt x="6895" y="8275"/>
                    <a:pt x="6895" y="8287"/>
                    <a:pt x="6918" y="8287"/>
                  </a:cubicBezTo>
                  <a:cubicBezTo>
                    <a:pt x="6918" y="8311"/>
                    <a:pt x="6930" y="8311"/>
                    <a:pt x="6930" y="8322"/>
                  </a:cubicBezTo>
                  <a:cubicBezTo>
                    <a:pt x="6930" y="8322"/>
                    <a:pt x="6930" y="8334"/>
                    <a:pt x="6942" y="8334"/>
                  </a:cubicBezTo>
                  <a:lnTo>
                    <a:pt x="6954" y="8346"/>
                  </a:lnTo>
                  <a:lnTo>
                    <a:pt x="6978" y="8370"/>
                  </a:lnTo>
                  <a:lnTo>
                    <a:pt x="6990" y="8382"/>
                  </a:lnTo>
                  <a:lnTo>
                    <a:pt x="7002" y="8394"/>
                  </a:lnTo>
                  <a:lnTo>
                    <a:pt x="7014" y="8406"/>
                  </a:lnTo>
                  <a:lnTo>
                    <a:pt x="1096" y="8406"/>
                  </a:lnTo>
                  <a:cubicBezTo>
                    <a:pt x="727" y="8406"/>
                    <a:pt x="430" y="8144"/>
                    <a:pt x="370" y="7775"/>
                  </a:cubicBezTo>
                  <a:close/>
                  <a:moveTo>
                    <a:pt x="2918" y="0"/>
                  </a:moveTo>
                  <a:cubicBezTo>
                    <a:pt x="2323" y="0"/>
                    <a:pt x="1846" y="476"/>
                    <a:pt x="1846" y="1072"/>
                  </a:cubicBezTo>
                  <a:lnTo>
                    <a:pt x="1846" y="7441"/>
                  </a:lnTo>
                  <a:lnTo>
                    <a:pt x="156" y="7441"/>
                  </a:lnTo>
                  <a:cubicBezTo>
                    <a:pt x="120" y="7441"/>
                    <a:pt x="72" y="7453"/>
                    <a:pt x="37" y="7489"/>
                  </a:cubicBezTo>
                  <a:cubicBezTo>
                    <a:pt x="13" y="7513"/>
                    <a:pt x="1" y="7561"/>
                    <a:pt x="1" y="7608"/>
                  </a:cubicBezTo>
                  <a:cubicBezTo>
                    <a:pt x="1" y="8251"/>
                    <a:pt x="453" y="8739"/>
                    <a:pt x="1072" y="8739"/>
                  </a:cubicBezTo>
                  <a:lnTo>
                    <a:pt x="7776" y="8739"/>
                  </a:lnTo>
                  <a:cubicBezTo>
                    <a:pt x="8371" y="8739"/>
                    <a:pt x="8847" y="8263"/>
                    <a:pt x="8847" y="7668"/>
                  </a:cubicBezTo>
                  <a:lnTo>
                    <a:pt x="8847" y="5703"/>
                  </a:lnTo>
                  <a:cubicBezTo>
                    <a:pt x="8847" y="5608"/>
                    <a:pt x="8776" y="5536"/>
                    <a:pt x="8692" y="5536"/>
                  </a:cubicBezTo>
                  <a:cubicBezTo>
                    <a:pt x="8597" y="5536"/>
                    <a:pt x="8526" y="5608"/>
                    <a:pt x="8526" y="5703"/>
                  </a:cubicBezTo>
                  <a:lnTo>
                    <a:pt x="8526" y="7668"/>
                  </a:lnTo>
                  <a:cubicBezTo>
                    <a:pt x="8526" y="8084"/>
                    <a:pt x="8181" y="8406"/>
                    <a:pt x="7776" y="8406"/>
                  </a:cubicBezTo>
                  <a:lnTo>
                    <a:pt x="7764" y="8406"/>
                  </a:lnTo>
                  <a:cubicBezTo>
                    <a:pt x="7347" y="8406"/>
                    <a:pt x="7026" y="8072"/>
                    <a:pt x="7026" y="7608"/>
                  </a:cubicBezTo>
                  <a:cubicBezTo>
                    <a:pt x="7026" y="7513"/>
                    <a:pt x="6942" y="7441"/>
                    <a:pt x="6859" y="7441"/>
                  </a:cubicBezTo>
                  <a:lnTo>
                    <a:pt x="2168" y="7441"/>
                  </a:lnTo>
                  <a:lnTo>
                    <a:pt x="2168" y="1072"/>
                  </a:lnTo>
                  <a:cubicBezTo>
                    <a:pt x="2168" y="655"/>
                    <a:pt x="2513" y="333"/>
                    <a:pt x="2918" y="333"/>
                  </a:cubicBezTo>
                  <a:lnTo>
                    <a:pt x="8835" y="333"/>
                  </a:lnTo>
                  <a:lnTo>
                    <a:pt x="8823" y="345"/>
                  </a:lnTo>
                  <a:lnTo>
                    <a:pt x="8812" y="357"/>
                  </a:lnTo>
                  <a:lnTo>
                    <a:pt x="8788" y="369"/>
                  </a:lnTo>
                  <a:lnTo>
                    <a:pt x="8776" y="393"/>
                  </a:lnTo>
                  <a:lnTo>
                    <a:pt x="8764" y="405"/>
                  </a:lnTo>
                  <a:lnTo>
                    <a:pt x="8752" y="417"/>
                  </a:lnTo>
                  <a:lnTo>
                    <a:pt x="8728" y="429"/>
                  </a:lnTo>
                  <a:lnTo>
                    <a:pt x="8716" y="452"/>
                  </a:lnTo>
                  <a:lnTo>
                    <a:pt x="8704" y="464"/>
                  </a:lnTo>
                  <a:lnTo>
                    <a:pt x="8692" y="476"/>
                  </a:lnTo>
                  <a:cubicBezTo>
                    <a:pt x="8692" y="476"/>
                    <a:pt x="8669" y="488"/>
                    <a:pt x="8669" y="512"/>
                  </a:cubicBezTo>
                  <a:cubicBezTo>
                    <a:pt x="8669" y="524"/>
                    <a:pt x="8657" y="524"/>
                    <a:pt x="8657" y="536"/>
                  </a:cubicBezTo>
                  <a:cubicBezTo>
                    <a:pt x="8657" y="548"/>
                    <a:pt x="8645" y="548"/>
                    <a:pt x="8645" y="572"/>
                  </a:cubicBezTo>
                  <a:cubicBezTo>
                    <a:pt x="8645" y="583"/>
                    <a:pt x="8633" y="583"/>
                    <a:pt x="8633" y="595"/>
                  </a:cubicBezTo>
                  <a:cubicBezTo>
                    <a:pt x="8633" y="607"/>
                    <a:pt x="8633" y="607"/>
                    <a:pt x="8609" y="631"/>
                  </a:cubicBezTo>
                  <a:cubicBezTo>
                    <a:pt x="8609" y="643"/>
                    <a:pt x="8609" y="643"/>
                    <a:pt x="8597" y="655"/>
                  </a:cubicBezTo>
                  <a:cubicBezTo>
                    <a:pt x="8597" y="667"/>
                    <a:pt x="8597" y="667"/>
                    <a:pt x="8585" y="691"/>
                  </a:cubicBezTo>
                  <a:cubicBezTo>
                    <a:pt x="8585" y="703"/>
                    <a:pt x="8585" y="703"/>
                    <a:pt x="8573" y="714"/>
                  </a:cubicBezTo>
                  <a:cubicBezTo>
                    <a:pt x="8573" y="726"/>
                    <a:pt x="8573" y="726"/>
                    <a:pt x="8550" y="750"/>
                  </a:cubicBezTo>
                  <a:cubicBezTo>
                    <a:pt x="8550" y="762"/>
                    <a:pt x="8550" y="762"/>
                    <a:pt x="8538" y="774"/>
                  </a:cubicBezTo>
                  <a:cubicBezTo>
                    <a:pt x="8538" y="786"/>
                    <a:pt x="8538" y="786"/>
                    <a:pt x="8526" y="810"/>
                  </a:cubicBezTo>
                  <a:lnTo>
                    <a:pt x="8526" y="833"/>
                  </a:lnTo>
                  <a:lnTo>
                    <a:pt x="8526" y="869"/>
                  </a:lnTo>
                  <a:lnTo>
                    <a:pt x="8526" y="893"/>
                  </a:lnTo>
                  <a:lnTo>
                    <a:pt x="8526" y="929"/>
                  </a:lnTo>
                  <a:lnTo>
                    <a:pt x="8526" y="953"/>
                  </a:lnTo>
                  <a:lnTo>
                    <a:pt x="8526" y="988"/>
                  </a:lnTo>
                  <a:lnTo>
                    <a:pt x="8526" y="1012"/>
                  </a:lnTo>
                  <a:lnTo>
                    <a:pt x="8526" y="1048"/>
                  </a:lnTo>
                  <a:lnTo>
                    <a:pt x="8526" y="1060"/>
                  </a:lnTo>
                  <a:lnTo>
                    <a:pt x="8526" y="1119"/>
                  </a:lnTo>
                  <a:lnTo>
                    <a:pt x="8526" y="1179"/>
                  </a:lnTo>
                  <a:lnTo>
                    <a:pt x="8526" y="2560"/>
                  </a:lnTo>
                  <a:cubicBezTo>
                    <a:pt x="8526" y="2655"/>
                    <a:pt x="8597" y="2727"/>
                    <a:pt x="8692" y="2727"/>
                  </a:cubicBezTo>
                  <a:cubicBezTo>
                    <a:pt x="8776" y="2727"/>
                    <a:pt x="8847" y="2655"/>
                    <a:pt x="8847" y="2560"/>
                  </a:cubicBezTo>
                  <a:lnTo>
                    <a:pt x="8847" y="1286"/>
                  </a:lnTo>
                  <a:lnTo>
                    <a:pt x="10514" y="1286"/>
                  </a:lnTo>
                  <a:cubicBezTo>
                    <a:pt x="10562" y="1286"/>
                    <a:pt x="10609" y="1262"/>
                    <a:pt x="10633" y="1238"/>
                  </a:cubicBezTo>
                  <a:cubicBezTo>
                    <a:pt x="10669" y="1203"/>
                    <a:pt x="10681" y="1167"/>
                    <a:pt x="10681" y="1119"/>
                  </a:cubicBezTo>
                  <a:cubicBezTo>
                    <a:pt x="10681" y="476"/>
                    <a:pt x="10216" y="0"/>
                    <a:pt x="96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6" name="Google Shape;14796;p90"/>
            <p:cNvSpPr/>
            <p:nvPr/>
          </p:nvSpPr>
          <p:spPr>
            <a:xfrm>
              <a:off x="6367888" y="2552562"/>
              <a:ext cx="167008" cy="132627"/>
            </a:xfrm>
            <a:custGeom>
              <a:avLst/>
              <a:gdLst/>
              <a:ahLst/>
              <a:cxnLst/>
              <a:rect l="l" t="t" r="r" b="b"/>
              <a:pathLst>
                <a:path w="5251" h="4170" extrusionOk="0">
                  <a:moveTo>
                    <a:pt x="3679" y="407"/>
                  </a:moveTo>
                  <a:cubicBezTo>
                    <a:pt x="3108" y="669"/>
                    <a:pt x="2560" y="1027"/>
                    <a:pt x="2262" y="1217"/>
                  </a:cubicBezTo>
                  <a:cubicBezTo>
                    <a:pt x="1774" y="1550"/>
                    <a:pt x="1250" y="1955"/>
                    <a:pt x="858" y="2289"/>
                  </a:cubicBezTo>
                  <a:cubicBezTo>
                    <a:pt x="988" y="1991"/>
                    <a:pt x="1119" y="1729"/>
                    <a:pt x="1322" y="1503"/>
                  </a:cubicBezTo>
                  <a:cubicBezTo>
                    <a:pt x="1703" y="1074"/>
                    <a:pt x="2274" y="741"/>
                    <a:pt x="3036" y="538"/>
                  </a:cubicBezTo>
                  <a:cubicBezTo>
                    <a:pt x="3251" y="479"/>
                    <a:pt x="3453" y="431"/>
                    <a:pt x="3679" y="407"/>
                  </a:cubicBezTo>
                  <a:close/>
                  <a:moveTo>
                    <a:pt x="4548" y="372"/>
                  </a:moveTo>
                  <a:lnTo>
                    <a:pt x="4548" y="372"/>
                  </a:lnTo>
                  <a:cubicBezTo>
                    <a:pt x="4322" y="610"/>
                    <a:pt x="4084" y="836"/>
                    <a:pt x="3822" y="1122"/>
                  </a:cubicBezTo>
                  <a:cubicBezTo>
                    <a:pt x="3382" y="1598"/>
                    <a:pt x="2417" y="2217"/>
                    <a:pt x="2001" y="2348"/>
                  </a:cubicBezTo>
                  <a:cubicBezTo>
                    <a:pt x="1762" y="2432"/>
                    <a:pt x="1560" y="2467"/>
                    <a:pt x="1381" y="2527"/>
                  </a:cubicBezTo>
                  <a:cubicBezTo>
                    <a:pt x="1239" y="2574"/>
                    <a:pt x="1084" y="2610"/>
                    <a:pt x="953" y="2646"/>
                  </a:cubicBezTo>
                  <a:cubicBezTo>
                    <a:pt x="1012" y="2586"/>
                    <a:pt x="1084" y="2515"/>
                    <a:pt x="1179" y="2443"/>
                  </a:cubicBezTo>
                  <a:cubicBezTo>
                    <a:pt x="1524" y="2146"/>
                    <a:pt x="1977" y="1800"/>
                    <a:pt x="2453" y="1479"/>
                  </a:cubicBezTo>
                  <a:cubicBezTo>
                    <a:pt x="3274" y="919"/>
                    <a:pt x="4025" y="550"/>
                    <a:pt x="4548" y="372"/>
                  </a:cubicBezTo>
                  <a:close/>
                  <a:moveTo>
                    <a:pt x="4912" y="0"/>
                  </a:moveTo>
                  <a:cubicBezTo>
                    <a:pt x="3584" y="0"/>
                    <a:pt x="1934" y="348"/>
                    <a:pt x="1084" y="1312"/>
                  </a:cubicBezTo>
                  <a:cubicBezTo>
                    <a:pt x="703" y="1753"/>
                    <a:pt x="524" y="2324"/>
                    <a:pt x="346" y="2872"/>
                  </a:cubicBezTo>
                  <a:lnTo>
                    <a:pt x="298" y="3003"/>
                  </a:lnTo>
                  <a:lnTo>
                    <a:pt x="36" y="3967"/>
                  </a:lnTo>
                  <a:cubicBezTo>
                    <a:pt x="0" y="4063"/>
                    <a:pt x="60" y="4146"/>
                    <a:pt x="155" y="4170"/>
                  </a:cubicBezTo>
                  <a:lnTo>
                    <a:pt x="191" y="4170"/>
                  </a:lnTo>
                  <a:cubicBezTo>
                    <a:pt x="274" y="4170"/>
                    <a:pt x="334" y="4122"/>
                    <a:pt x="346" y="4051"/>
                  </a:cubicBezTo>
                  <a:lnTo>
                    <a:pt x="596" y="3134"/>
                  </a:lnTo>
                  <a:cubicBezTo>
                    <a:pt x="905" y="2991"/>
                    <a:pt x="1167" y="2932"/>
                    <a:pt x="1489" y="2824"/>
                  </a:cubicBezTo>
                  <a:cubicBezTo>
                    <a:pt x="1667" y="2777"/>
                    <a:pt x="1858" y="2717"/>
                    <a:pt x="2096" y="2646"/>
                  </a:cubicBezTo>
                  <a:cubicBezTo>
                    <a:pt x="2620" y="2479"/>
                    <a:pt x="3620" y="1812"/>
                    <a:pt x="4084" y="1324"/>
                  </a:cubicBezTo>
                  <a:cubicBezTo>
                    <a:pt x="4477" y="896"/>
                    <a:pt x="4822" y="562"/>
                    <a:pt x="5215" y="253"/>
                  </a:cubicBezTo>
                  <a:lnTo>
                    <a:pt x="5227" y="241"/>
                  </a:lnTo>
                  <a:lnTo>
                    <a:pt x="5239" y="217"/>
                  </a:lnTo>
                  <a:cubicBezTo>
                    <a:pt x="5251" y="205"/>
                    <a:pt x="5251" y="193"/>
                    <a:pt x="5251" y="181"/>
                  </a:cubicBezTo>
                  <a:lnTo>
                    <a:pt x="5251" y="157"/>
                  </a:lnTo>
                  <a:lnTo>
                    <a:pt x="5251" y="134"/>
                  </a:lnTo>
                  <a:cubicBezTo>
                    <a:pt x="5251" y="122"/>
                    <a:pt x="5251" y="110"/>
                    <a:pt x="5239" y="86"/>
                  </a:cubicBezTo>
                  <a:cubicBezTo>
                    <a:pt x="5239" y="86"/>
                    <a:pt x="5239" y="74"/>
                    <a:pt x="5227" y="74"/>
                  </a:cubicBezTo>
                  <a:cubicBezTo>
                    <a:pt x="5227" y="74"/>
                    <a:pt x="5227" y="62"/>
                    <a:pt x="5215" y="62"/>
                  </a:cubicBezTo>
                  <a:lnTo>
                    <a:pt x="5191" y="38"/>
                  </a:lnTo>
                  <a:lnTo>
                    <a:pt x="5179" y="26"/>
                  </a:lnTo>
                  <a:lnTo>
                    <a:pt x="5168" y="15"/>
                  </a:lnTo>
                  <a:cubicBezTo>
                    <a:pt x="5168" y="15"/>
                    <a:pt x="5156" y="15"/>
                    <a:pt x="5156" y="3"/>
                  </a:cubicBezTo>
                  <a:lnTo>
                    <a:pt x="5108" y="3"/>
                  </a:lnTo>
                  <a:cubicBezTo>
                    <a:pt x="5044" y="1"/>
                    <a:pt x="4978" y="0"/>
                    <a:pt x="49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97" name="Google Shape;14797;p90"/>
          <p:cNvGrpSpPr/>
          <p:nvPr/>
        </p:nvGrpSpPr>
        <p:grpSpPr>
          <a:xfrm>
            <a:off x="5735477" y="2254408"/>
            <a:ext cx="353354" cy="341299"/>
            <a:chOff x="5735477" y="2429858"/>
            <a:chExt cx="353354" cy="341299"/>
          </a:xfrm>
        </p:grpSpPr>
        <p:sp>
          <p:nvSpPr>
            <p:cNvPr id="14798" name="Google Shape;14798;p90"/>
            <p:cNvSpPr/>
            <p:nvPr/>
          </p:nvSpPr>
          <p:spPr>
            <a:xfrm>
              <a:off x="5824468" y="2594703"/>
              <a:ext cx="176359" cy="76968"/>
            </a:xfrm>
            <a:custGeom>
              <a:avLst/>
              <a:gdLst/>
              <a:ahLst/>
              <a:cxnLst/>
              <a:rect l="l" t="t" r="r" b="b"/>
              <a:pathLst>
                <a:path w="5545" h="2420" extrusionOk="0">
                  <a:moveTo>
                    <a:pt x="3427" y="340"/>
                  </a:moveTo>
                  <a:cubicBezTo>
                    <a:pt x="3652" y="340"/>
                    <a:pt x="3900" y="416"/>
                    <a:pt x="4108" y="630"/>
                  </a:cubicBezTo>
                  <a:cubicBezTo>
                    <a:pt x="4335" y="845"/>
                    <a:pt x="4537" y="999"/>
                    <a:pt x="4739" y="1107"/>
                  </a:cubicBezTo>
                  <a:cubicBezTo>
                    <a:pt x="4510" y="1133"/>
                    <a:pt x="4229" y="1154"/>
                    <a:pt x="3943" y="1154"/>
                  </a:cubicBezTo>
                  <a:cubicBezTo>
                    <a:pt x="3575" y="1154"/>
                    <a:pt x="3199" y="1118"/>
                    <a:pt x="2918" y="1011"/>
                  </a:cubicBezTo>
                  <a:lnTo>
                    <a:pt x="2834" y="987"/>
                  </a:lnTo>
                  <a:cubicBezTo>
                    <a:pt x="2811" y="976"/>
                    <a:pt x="2787" y="970"/>
                    <a:pt x="2766" y="970"/>
                  </a:cubicBezTo>
                  <a:cubicBezTo>
                    <a:pt x="2745" y="970"/>
                    <a:pt x="2727" y="976"/>
                    <a:pt x="2715" y="987"/>
                  </a:cubicBezTo>
                  <a:lnTo>
                    <a:pt x="2620" y="1011"/>
                  </a:lnTo>
                  <a:cubicBezTo>
                    <a:pt x="2325" y="1118"/>
                    <a:pt x="1951" y="1154"/>
                    <a:pt x="1583" y="1154"/>
                  </a:cubicBezTo>
                  <a:cubicBezTo>
                    <a:pt x="1297" y="1154"/>
                    <a:pt x="1014" y="1133"/>
                    <a:pt x="775" y="1107"/>
                  </a:cubicBezTo>
                  <a:cubicBezTo>
                    <a:pt x="965" y="999"/>
                    <a:pt x="1180" y="845"/>
                    <a:pt x="1406" y="630"/>
                  </a:cubicBezTo>
                  <a:cubicBezTo>
                    <a:pt x="1614" y="416"/>
                    <a:pt x="1862" y="340"/>
                    <a:pt x="2087" y="340"/>
                  </a:cubicBezTo>
                  <a:cubicBezTo>
                    <a:pt x="2326" y="340"/>
                    <a:pt x="2540" y="425"/>
                    <a:pt x="2656" y="523"/>
                  </a:cubicBezTo>
                  <a:cubicBezTo>
                    <a:pt x="2686" y="553"/>
                    <a:pt x="2721" y="568"/>
                    <a:pt x="2757" y="568"/>
                  </a:cubicBezTo>
                  <a:cubicBezTo>
                    <a:pt x="2793" y="568"/>
                    <a:pt x="2829" y="553"/>
                    <a:pt x="2858" y="523"/>
                  </a:cubicBezTo>
                  <a:cubicBezTo>
                    <a:pt x="2975" y="425"/>
                    <a:pt x="3188" y="340"/>
                    <a:pt x="3427" y="340"/>
                  </a:cubicBezTo>
                  <a:close/>
                  <a:moveTo>
                    <a:pt x="2727" y="1309"/>
                  </a:moveTo>
                  <a:lnTo>
                    <a:pt x="2751" y="1321"/>
                  </a:lnTo>
                  <a:cubicBezTo>
                    <a:pt x="3111" y="1433"/>
                    <a:pt x="3533" y="1470"/>
                    <a:pt x="3932" y="1470"/>
                  </a:cubicBezTo>
                  <a:cubicBezTo>
                    <a:pt x="4167" y="1470"/>
                    <a:pt x="4394" y="1458"/>
                    <a:pt x="4597" y="1440"/>
                  </a:cubicBezTo>
                  <a:lnTo>
                    <a:pt x="4597" y="1440"/>
                  </a:lnTo>
                  <a:cubicBezTo>
                    <a:pt x="4585" y="1464"/>
                    <a:pt x="4561" y="1476"/>
                    <a:pt x="4537" y="1488"/>
                  </a:cubicBezTo>
                  <a:cubicBezTo>
                    <a:pt x="4525" y="1499"/>
                    <a:pt x="4501" y="1523"/>
                    <a:pt x="4478" y="1535"/>
                  </a:cubicBezTo>
                  <a:lnTo>
                    <a:pt x="4466" y="1547"/>
                  </a:lnTo>
                  <a:cubicBezTo>
                    <a:pt x="4454" y="1559"/>
                    <a:pt x="4430" y="1583"/>
                    <a:pt x="4418" y="1583"/>
                  </a:cubicBezTo>
                  <a:cubicBezTo>
                    <a:pt x="4406" y="1583"/>
                    <a:pt x="4406" y="1595"/>
                    <a:pt x="4394" y="1595"/>
                  </a:cubicBezTo>
                  <a:cubicBezTo>
                    <a:pt x="4382" y="1607"/>
                    <a:pt x="4358" y="1607"/>
                    <a:pt x="4347" y="1618"/>
                  </a:cubicBezTo>
                  <a:cubicBezTo>
                    <a:pt x="4335" y="1618"/>
                    <a:pt x="4335" y="1642"/>
                    <a:pt x="4311" y="1642"/>
                  </a:cubicBezTo>
                  <a:cubicBezTo>
                    <a:pt x="4299" y="1654"/>
                    <a:pt x="4287" y="1654"/>
                    <a:pt x="4275" y="1666"/>
                  </a:cubicBezTo>
                  <a:cubicBezTo>
                    <a:pt x="4263" y="1666"/>
                    <a:pt x="4263" y="1678"/>
                    <a:pt x="4239" y="1678"/>
                  </a:cubicBezTo>
                  <a:cubicBezTo>
                    <a:pt x="4228" y="1702"/>
                    <a:pt x="4216" y="1714"/>
                    <a:pt x="4204" y="1714"/>
                  </a:cubicBezTo>
                  <a:cubicBezTo>
                    <a:pt x="4180" y="1714"/>
                    <a:pt x="4180" y="1726"/>
                    <a:pt x="4168" y="1726"/>
                  </a:cubicBezTo>
                  <a:lnTo>
                    <a:pt x="4120" y="1773"/>
                  </a:lnTo>
                  <a:lnTo>
                    <a:pt x="4108" y="1785"/>
                  </a:lnTo>
                  <a:lnTo>
                    <a:pt x="4049" y="1845"/>
                  </a:lnTo>
                  <a:cubicBezTo>
                    <a:pt x="3930" y="1964"/>
                    <a:pt x="3668" y="2059"/>
                    <a:pt x="3311" y="2095"/>
                  </a:cubicBezTo>
                  <a:cubicBezTo>
                    <a:pt x="3013" y="2130"/>
                    <a:pt x="2751" y="2130"/>
                    <a:pt x="2751" y="2130"/>
                  </a:cubicBezTo>
                  <a:lnTo>
                    <a:pt x="2727" y="2130"/>
                  </a:lnTo>
                  <a:cubicBezTo>
                    <a:pt x="2644" y="2130"/>
                    <a:pt x="2430" y="2130"/>
                    <a:pt x="2203" y="2095"/>
                  </a:cubicBezTo>
                  <a:cubicBezTo>
                    <a:pt x="1846" y="2059"/>
                    <a:pt x="1572" y="1964"/>
                    <a:pt x="1453" y="1845"/>
                  </a:cubicBezTo>
                  <a:lnTo>
                    <a:pt x="1394" y="1785"/>
                  </a:lnTo>
                  <a:lnTo>
                    <a:pt x="1382" y="1773"/>
                  </a:lnTo>
                  <a:lnTo>
                    <a:pt x="1334" y="1726"/>
                  </a:lnTo>
                  <a:cubicBezTo>
                    <a:pt x="1322" y="1726"/>
                    <a:pt x="1322" y="1714"/>
                    <a:pt x="1310" y="1714"/>
                  </a:cubicBezTo>
                  <a:cubicBezTo>
                    <a:pt x="1299" y="1702"/>
                    <a:pt x="1275" y="1678"/>
                    <a:pt x="1263" y="1678"/>
                  </a:cubicBezTo>
                  <a:cubicBezTo>
                    <a:pt x="1251" y="1678"/>
                    <a:pt x="1251" y="1666"/>
                    <a:pt x="1239" y="1666"/>
                  </a:cubicBezTo>
                  <a:cubicBezTo>
                    <a:pt x="1227" y="1654"/>
                    <a:pt x="1203" y="1654"/>
                    <a:pt x="1191" y="1642"/>
                  </a:cubicBezTo>
                  <a:cubicBezTo>
                    <a:pt x="1180" y="1642"/>
                    <a:pt x="1180" y="1618"/>
                    <a:pt x="1156" y="1618"/>
                  </a:cubicBezTo>
                  <a:cubicBezTo>
                    <a:pt x="1144" y="1607"/>
                    <a:pt x="1132" y="1607"/>
                    <a:pt x="1120" y="1595"/>
                  </a:cubicBezTo>
                  <a:cubicBezTo>
                    <a:pt x="1108" y="1595"/>
                    <a:pt x="1108" y="1583"/>
                    <a:pt x="1084" y="1583"/>
                  </a:cubicBezTo>
                  <a:cubicBezTo>
                    <a:pt x="1072" y="1559"/>
                    <a:pt x="1060" y="1559"/>
                    <a:pt x="1037" y="1547"/>
                  </a:cubicBezTo>
                  <a:lnTo>
                    <a:pt x="1025" y="1535"/>
                  </a:lnTo>
                  <a:cubicBezTo>
                    <a:pt x="1013" y="1523"/>
                    <a:pt x="989" y="1499"/>
                    <a:pt x="965" y="1488"/>
                  </a:cubicBezTo>
                  <a:lnTo>
                    <a:pt x="953" y="1488"/>
                  </a:lnTo>
                  <a:cubicBezTo>
                    <a:pt x="941" y="1476"/>
                    <a:pt x="929" y="1464"/>
                    <a:pt x="894" y="1440"/>
                  </a:cubicBezTo>
                  <a:lnTo>
                    <a:pt x="894" y="1440"/>
                  </a:lnTo>
                  <a:cubicBezTo>
                    <a:pt x="1114" y="1464"/>
                    <a:pt x="1367" y="1482"/>
                    <a:pt x="1623" y="1482"/>
                  </a:cubicBezTo>
                  <a:cubicBezTo>
                    <a:pt x="2004" y="1482"/>
                    <a:pt x="2393" y="1442"/>
                    <a:pt x="2692" y="1321"/>
                  </a:cubicBezTo>
                  <a:lnTo>
                    <a:pt x="2727" y="1309"/>
                  </a:lnTo>
                  <a:close/>
                  <a:moveTo>
                    <a:pt x="2093" y="1"/>
                  </a:moveTo>
                  <a:cubicBezTo>
                    <a:pt x="1780" y="1"/>
                    <a:pt x="1439" y="109"/>
                    <a:pt x="1156" y="392"/>
                  </a:cubicBezTo>
                  <a:cubicBezTo>
                    <a:pt x="632" y="928"/>
                    <a:pt x="132" y="999"/>
                    <a:pt x="120" y="999"/>
                  </a:cubicBezTo>
                  <a:lnTo>
                    <a:pt x="84" y="999"/>
                  </a:lnTo>
                  <a:cubicBezTo>
                    <a:pt x="84" y="999"/>
                    <a:pt x="72" y="999"/>
                    <a:pt x="72" y="1011"/>
                  </a:cubicBezTo>
                  <a:cubicBezTo>
                    <a:pt x="72" y="1011"/>
                    <a:pt x="60" y="1011"/>
                    <a:pt x="60" y="1023"/>
                  </a:cubicBezTo>
                  <a:lnTo>
                    <a:pt x="48" y="1047"/>
                  </a:lnTo>
                  <a:lnTo>
                    <a:pt x="37" y="1059"/>
                  </a:lnTo>
                  <a:lnTo>
                    <a:pt x="13" y="1071"/>
                  </a:lnTo>
                  <a:cubicBezTo>
                    <a:pt x="13" y="1071"/>
                    <a:pt x="13" y="1083"/>
                    <a:pt x="1" y="1083"/>
                  </a:cubicBezTo>
                  <a:lnTo>
                    <a:pt x="1" y="1107"/>
                  </a:lnTo>
                  <a:lnTo>
                    <a:pt x="1" y="1130"/>
                  </a:lnTo>
                  <a:lnTo>
                    <a:pt x="1" y="1142"/>
                  </a:lnTo>
                  <a:lnTo>
                    <a:pt x="1" y="1166"/>
                  </a:lnTo>
                  <a:cubicBezTo>
                    <a:pt x="1" y="1166"/>
                    <a:pt x="1" y="1178"/>
                    <a:pt x="13" y="1178"/>
                  </a:cubicBezTo>
                  <a:lnTo>
                    <a:pt x="37" y="1190"/>
                  </a:lnTo>
                  <a:lnTo>
                    <a:pt x="48" y="1202"/>
                  </a:lnTo>
                  <a:lnTo>
                    <a:pt x="60" y="1226"/>
                  </a:lnTo>
                  <a:lnTo>
                    <a:pt x="72" y="1237"/>
                  </a:lnTo>
                  <a:cubicBezTo>
                    <a:pt x="72" y="1237"/>
                    <a:pt x="727" y="1559"/>
                    <a:pt x="1203" y="2035"/>
                  </a:cubicBezTo>
                  <a:cubicBezTo>
                    <a:pt x="1538" y="2370"/>
                    <a:pt x="2322" y="2419"/>
                    <a:pt x="2628" y="2419"/>
                  </a:cubicBezTo>
                  <a:cubicBezTo>
                    <a:pt x="2681" y="2419"/>
                    <a:pt x="2720" y="2418"/>
                    <a:pt x="2739" y="2416"/>
                  </a:cubicBezTo>
                  <a:lnTo>
                    <a:pt x="2799" y="2416"/>
                  </a:lnTo>
                  <a:cubicBezTo>
                    <a:pt x="3061" y="2416"/>
                    <a:pt x="3918" y="2380"/>
                    <a:pt x="4275" y="2035"/>
                  </a:cubicBezTo>
                  <a:cubicBezTo>
                    <a:pt x="4751" y="1559"/>
                    <a:pt x="5406" y="1237"/>
                    <a:pt x="5406" y="1237"/>
                  </a:cubicBezTo>
                  <a:lnTo>
                    <a:pt x="5418" y="1226"/>
                  </a:lnTo>
                  <a:lnTo>
                    <a:pt x="5430" y="1202"/>
                  </a:lnTo>
                  <a:cubicBezTo>
                    <a:pt x="5450" y="1208"/>
                    <a:pt x="5467" y="1211"/>
                    <a:pt x="5480" y="1211"/>
                  </a:cubicBezTo>
                  <a:cubicBezTo>
                    <a:pt x="5540" y="1211"/>
                    <a:pt x="5545" y="1155"/>
                    <a:pt x="5525" y="1107"/>
                  </a:cubicBezTo>
                  <a:cubicBezTo>
                    <a:pt x="5513" y="1059"/>
                    <a:pt x="5466" y="1011"/>
                    <a:pt x="5418" y="999"/>
                  </a:cubicBezTo>
                  <a:lnTo>
                    <a:pt x="5394" y="999"/>
                  </a:lnTo>
                  <a:cubicBezTo>
                    <a:pt x="5394" y="999"/>
                    <a:pt x="4882" y="904"/>
                    <a:pt x="4347" y="392"/>
                  </a:cubicBezTo>
                  <a:cubicBezTo>
                    <a:pt x="4063" y="109"/>
                    <a:pt x="3726" y="1"/>
                    <a:pt x="3414" y="1"/>
                  </a:cubicBezTo>
                  <a:cubicBezTo>
                    <a:pt x="3162" y="1"/>
                    <a:pt x="2927" y="71"/>
                    <a:pt x="2751" y="178"/>
                  </a:cubicBezTo>
                  <a:cubicBezTo>
                    <a:pt x="2581" y="71"/>
                    <a:pt x="2346" y="1"/>
                    <a:pt x="20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9" name="Google Shape;14799;p90"/>
            <p:cNvSpPr/>
            <p:nvPr/>
          </p:nvSpPr>
          <p:spPr>
            <a:xfrm>
              <a:off x="5735477" y="2429858"/>
              <a:ext cx="353354" cy="126202"/>
            </a:xfrm>
            <a:custGeom>
              <a:avLst/>
              <a:gdLst/>
              <a:ahLst/>
              <a:cxnLst/>
              <a:rect l="l" t="t" r="r" b="b"/>
              <a:pathLst>
                <a:path w="11110" h="3968" extrusionOk="0">
                  <a:moveTo>
                    <a:pt x="10764" y="324"/>
                  </a:moveTo>
                  <a:cubicBezTo>
                    <a:pt x="10776" y="324"/>
                    <a:pt x="10776" y="324"/>
                    <a:pt x="10776" y="348"/>
                  </a:cubicBezTo>
                  <a:cubicBezTo>
                    <a:pt x="10764" y="348"/>
                    <a:pt x="10764" y="360"/>
                    <a:pt x="10764" y="360"/>
                  </a:cubicBezTo>
                  <a:cubicBezTo>
                    <a:pt x="10669" y="1015"/>
                    <a:pt x="10312" y="2599"/>
                    <a:pt x="9014" y="3325"/>
                  </a:cubicBezTo>
                  <a:cubicBezTo>
                    <a:pt x="8645" y="3527"/>
                    <a:pt x="8240" y="3634"/>
                    <a:pt x="7847" y="3634"/>
                  </a:cubicBezTo>
                  <a:lnTo>
                    <a:pt x="7680" y="3634"/>
                  </a:lnTo>
                  <a:cubicBezTo>
                    <a:pt x="6835" y="3575"/>
                    <a:pt x="6121" y="3087"/>
                    <a:pt x="5763" y="2801"/>
                  </a:cubicBezTo>
                  <a:cubicBezTo>
                    <a:pt x="5704" y="2753"/>
                    <a:pt x="5644" y="2730"/>
                    <a:pt x="5561" y="2730"/>
                  </a:cubicBezTo>
                  <a:cubicBezTo>
                    <a:pt x="5490" y="2730"/>
                    <a:pt x="5418" y="2753"/>
                    <a:pt x="5371" y="2801"/>
                  </a:cubicBezTo>
                  <a:cubicBezTo>
                    <a:pt x="5025" y="3087"/>
                    <a:pt x="4323" y="3575"/>
                    <a:pt x="3454" y="3634"/>
                  </a:cubicBezTo>
                  <a:lnTo>
                    <a:pt x="3287" y="3634"/>
                  </a:lnTo>
                  <a:cubicBezTo>
                    <a:pt x="2870" y="3634"/>
                    <a:pt x="2489" y="3527"/>
                    <a:pt x="2108" y="3325"/>
                  </a:cubicBezTo>
                  <a:cubicBezTo>
                    <a:pt x="822" y="2599"/>
                    <a:pt x="465" y="1015"/>
                    <a:pt x="370" y="360"/>
                  </a:cubicBezTo>
                  <a:lnTo>
                    <a:pt x="370" y="348"/>
                  </a:lnTo>
                  <a:cubicBezTo>
                    <a:pt x="370" y="348"/>
                    <a:pt x="382" y="324"/>
                    <a:pt x="406" y="324"/>
                  </a:cubicBezTo>
                  <a:cubicBezTo>
                    <a:pt x="418" y="324"/>
                    <a:pt x="418" y="324"/>
                    <a:pt x="418" y="348"/>
                  </a:cubicBezTo>
                  <a:cubicBezTo>
                    <a:pt x="1025" y="920"/>
                    <a:pt x="2084" y="1063"/>
                    <a:pt x="2668" y="1086"/>
                  </a:cubicBezTo>
                  <a:cubicBezTo>
                    <a:pt x="3644" y="1134"/>
                    <a:pt x="4406" y="1563"/>
                    <a:pt x="4870" y="1908"/>
                  </a:cubicBezTo>
                  <a:cubicBezTo>
                    <a:pt x="4894" y="1944"/>
                    <a:pt x="4930" y="1956"/>
                    <a:pt x="4954" y="1979"/>
                  </a:cubicBezTo>
                  <a:cubicBezTo>
                    <a:pt x="5132" y="2110"/>
                    <a:pt x="5359" y="2194"/>
                    <a:pt x="5585" y="2194"/>
                  </a:cubicBezTo>
                  <a:cubicBezTo>
                    <a:pt x="5799" y="2194"/>
                    <a:pt x="6025" y="2110"/>
                    <a:pt x="6204" y="1979"/>
                  </a:cubicBezTo>
                  <a:cubicBezTo>
                    <a:pt x="6240" y="1956"/>
                    <a:pt x="6264" y="1944"/>
                    <a:pt x="6299" y="1908"/>
                  </a:cubicBezTo>
                  <a:cubicBezTo>
                    <a:pt x="6752" y="1563"/>
                    <a:pt x="7514" y="1134"/>
                    <a:pt x="8502" y="1086"/>
                  </a:cubicBezTo>
                  <a:cubicBezTo>
                    <a:pt x="9061" y="1063"/>
                    <a:pt x="10121" y="920"/>
                    <a:pt x="10740" y="348"/>
                  </a:cubicBezTo>
                  <a:lnTo>
                    <a:pt x="10764" y="324"/>
                  </a:lnTo>
                  <a:close/>
                  <a:moveTo>
                    <a:pt x="395" y="0"/>
                  </a:moveTo>
                  <a:cubicBezTo>
                    <a:pt x="379" y="0"/>
                    <a:pt x="363" y="1"/>
                    <a:pt x="346" y="3"/>
                  </a:cubicBezTo>
                  <a:cubicBezTo>
                    <a:pt x="239" y="3"/>
                    <a:pt x="156" y="63"/>
                    <a:pt x="84" y="134"/>
                  </a:cubicBezTo>
                  <a:cubicBezTo>
                    <a:pt x="25" y="217"/>
                    <a:pt x="1" y="313"/>
                    <a:pt x="13" y="408"/>
                  </a:cubicBezTo>
                  <a:cubicBezTo>
                    <a:pt x="120" y="1110"/>
                    <a:pt x="489" y="2801"/>
                    <a:pt x="1918" y="3611"/>
                  </a:cubicBezTo>
                  <a:cubicBezTo>
                    <a:pt x="2334" y="3849"/>
                    <a:pt x="2799" y="3968"/>
                    <a:pt x="3263" y="3968"/>
                  </a:cubicBezTo>
                  <a:lnTo>
                    <a:pt x="3454" y="3968"/>
                  </a:lnTo>
                  <a:cubicBezTo>
                    <a:pt x="4394" y="3908"/>
                    <a:pt x="5168" y="3372"/>
                    <a:pt x="5537" y="3075"/>
                  </a:cubicBezTo>
                  <a:cubicBezTo>
                    <a:pt x="5918" y="3384"/>
                    <a:pt x="6692" y="3908"/>
                    <a:pt x="7633" y="3968"/>
                  </a:cubicBezTo>
                  <a:lnTo>
                    <a:pt x="7823" y="3968"/>
                  </a:lnTo>
                  <a:cubicBezTo>
                    <a:pt x="8288" y="3968"/>
                    <a:pt x="8752" y="3849"/>
                    <a:pt x="9169" y="3611"/>
                  </a:cubicBezTo>
                  <a:cubicBezTo>
                    <a:pt x="10585" y="2801"/>
                    <a:pt x="10966" y="1110"/>
                    <a:pt x="11074" y="408"/>
                  </a:cubicBezTo>
                  <a:cubicBezTo>
                    <a:pt x="11109" y="313"/>
                    <a:pt x="11074" y="217"/>
                    <a:pt x="11014" y="134"/>
                  </a:cubicBezTo>
                  <a:cubicBezTo>
                    <a:pt x="10955" y="63"/>
                    <a:pt x="10871" y="15"/>
                    <a:pt x="10764" y="3"/>
                  </a:cubicBezTo>
                  <a:cubicBezTo>
                    <a:pt x="10657" y="3"/>
                    <a:pt x="10574" y="39"/>
                    <a:pt x="10490" y="98"/>
                  </a:cubicBezTo>
                  <a:cubicBezTo>
                    <a:pt x="10252" y="313"/>
                    <a:pt x="9693" y="694"/>
                    <a:pt x="8454" y="753"/>
                  </a:cubicBezTo>
                  <a:cubicBezTo>
                    <a:pt x="7395" y="813"/>
                    <a:pt x="6585" y="1253"/>
                    <a:pt x="6073" y="1622"/>
                  </a:cubicBezTo>
                  <a:cubicBezTo>
                    <a:pt x="6037" y="1658"/>
                    <a:pt x="6002" y="1670"/>
                    <a:pt x="5966" y="1706"/>
                  </a:cubicBezTo>
                  <a:cubicBezTo>
                    <a:pt x="5847" y="1789"/>
                    <a:pt x="5704" y="1848"/>
                    <a:pt x="5549" y="1848"/>
                  </a:cubicBezTo>
                  <a:cubicBezTo>
                    <a:pt x="5406" y="1848"/>
                    <a:pt x="5251" y="1801"/>
                    <a:pt x="5132" y="1706"/>
                  </a:cubicBezTo>
                  <a:cubicBezTo>
                    <a:pt x="5109" y="1670"/>
                    <a:pt x="5073" y="1658"/>
                    <a:pt x="5025" y="1622"/>
                  </a:cubicBezTo>
                  <a:cubicBezTo>
                    <a:pt x="4537" y="1253"/>
                    <a:pt x="3727" y="789"/>
                    <a:pt x="2644" y="753"/>
                  </a:cubicBezTo>
                  <a:cubicBezTo>
                    <a:pt x="1418" y="694"/>
                    <a:pt x="846" y="313"/>
                    <a:pt x="608" y="98"/>
                  </a:cubicBezTo>
                  <a:cubicBezTo>
                    <a:pt x="548" y="28"/>
                    <a:pt x="479" y="0"/>
                    <a:pt x="3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0" name="Google Shape;14800;p90"/>
            <p:cNvSpPr/>
            <p:nvPr/>
          </p:nvSpPr>
          <p:spPr>
            <a:xfrm>
              <a:off x="5762384" y="2464271"/>
              <a:ext cx="134440" cy="72102"/>
            </a:xfrm>
            <a:custGeom>
              <a:avLst/>
              <a:gdLst/>
              <a:ahLst/>
              <a:cxnLst/>
              <a:rect l="l" t="t" r="r" b="b"/>
              <a:pathLst>
                <a:path w="4227" h="2267" extrusionOk="0">
                  <a:moveTo>
                    <a:pt x="476" y="397"/>
                  </a:moveTo>
                  <a:lnTo>
                    <a:pt x="560" y="409"/>
                  </a:lnTo>
                  <a:cubicBezTo>
                    <a:pt x="929" y="505"/>
                    <a:pt x="1334" y="564"/>
                    <a:pt x="1774" y="588"/>
                  </a:cubicBezTo>
                  <a:cubicBezTo>
                    <a:pt x="2667" y="636"/>
                    <a:pt x="3358" y="1052"/>
                    <a:pt x="3774" y="1386"/>
                  </a:cubicBezTo>
                  <a:lnTo>
                    <a:pt x="3810" y="1421"/>
                  </a:lnTo>
                  <a:lnTo>
                    <a:pt x="3751" y="1469"/>
                  </a:lnTo>
                  <a:cubicBezTo>
                    <a:pt x="3477" y="1648"/>
                    <a:pt x="3024" y="1874"/>
                    <a:pt x="2548" y="1909"/>
                  </a:cubicBezTo>
                  <a:cubicBezTo>
                    <a:pt x="2490" y="1915"/>
                    <a:pt x="2432" y="1918"/>
                    <a:pt x="2376" y="1918"/>
                  </a:cubicBezTo>
                  <a:cubicBezTo>
                    <a:pt x="2089" y="1918"/>
                    <a:pt x="1827" y="1841"/>
                    <a:pt x="1548" y="1671"/>
                  </a:cubicBezTo>
                  <a:cubicBezTo>
                    <a:pt x="1119" y="1421"/>
                    <a:pt x="762" y="1017"/>
                    <a:pt x="512" y="469"/>
                  </a:cubicBezTo>
                  <a:lnTo>
                    <a:pt x="476" y="397"/>
                  </a:lnTo>
                  <a:close/>
                  <a:moveTo>
                    <a:pt x="174" y="0"/>
                  </a:moveTo>
                  <a:cubicBezTo>
                    <a:pt x="129" y="0"/>
                    <a:pt x="85" y="18"/>
                    <a:pt x="48" y="64"/>
                  </a:cubicBezTo>
                  <a:cubicBezTo>
                    <a:pt x="0" y="112"/>
                    <a:pt x="0" y="183"/>
                    <a:pt x="36" y="243"/>
                  </a:cubicBezTo>
                  <a:lnTo>
                    <a:pt x="214" y="636"/>
                  </a:lnTo>
                  <a:cubicBezTo>
                    <a:pt x="500" y="1243"/>
                    <a:pt x="893" y="1707"/>
                    <a:pt x="1393" y="1993"/>
                  </a:cubicBezTo>
                  <a:cubicBezTo>
                    <a:pt x="1715" y="2183"/>
                    <a:pt x="2060" y="2267"/>
                    <a:pt x="2417" y="2267"/>
                  </a:cubicBezTo>
                  <a:lnTo>
                    <a:pt x="2560" y="2267"/>
                  </a:lnTo>
                  <a:cubicBezTo>
                    <a:pt x="3120" y="2231"/>
                    <a:pt x="3608" y="1993"/>
                    <a:pt x="3917" y="1779"/>
                  </a:cubicBezTo>
                  <a:lnTo>
                    <a:pt x="4155" y="1636"/>
                  </a:lnTo>
                  <a:cubicBezTo>
                    <a:pt x="4203" y="1600"/>
                    <a:pt x="4227" y="1552"/>
                    <a:pt x="4227" y="1493"/>
                  </a:cubicBezTo>
                  <a:cubicBezTo>
                    <a:pt x="4227" y="1421"/>
                    <a:pt x="4215" y="1362"/>
                    <a:pt x="4167" y="1338"/>
                  </a:cubicBezTo>
                  <a:lnTo>
                    <a:pt x="3965" y="1159"/>
                  </a:lnTo>
                  <a:cubicBezTo>
                    <a:pt x="3501" y="778"/>
                    <a:pt x="2762" y="326"/>
                    <a:pt x="1774" y="278"/>
                  </a:cubicBezTo>
                  <a:cubicBezTo>
                    <a:pt x="1357" y="266"/>
                    <a:pt x="965" y="207"/>
                    <a:pt x="631" y="112"/>
                  </a:cubicBezTo>
                  <a:lnTo>
                    <a:pt x="214" y="4"/>
                  </a:lnTo>
                  <a:cubicBezTo>
                    <a:pt x="201" y="2"/>
                    <a:pt x="188" y="0"/>
                    <a:pt x="1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1" name="Google Shape;14801;p90"/>
            <p:cNvSpPr/>
            <p:nvPr/>
          </p:nvSpPr>
          <p:spPr>
            <a:xfrm>
              <a:off x="5928247" y="2463921"/>
              <a:ext cx="134821" cy="70957"/>
            </a:xfrm>
            <a:custGeom>
              <a:avLst/>
              <a:gdLst/>
              <a:ahLst/>
              <a:cxnLst/>
              <a:rect l="l" t="t" r="r" b="b"/>
              <a:pathLst>
                <a:path w="4239" h="2231" extrusionOk="0">
                  <a:moveTo>
                    <a:pt x="3774" y="420"/>
                  </a:moveTo>
                  <a:lnTo>
                    <a:pt x="3727" y="480"/>
                  </a:lnTo>
                  <a:cubicBezTo>
                    <a:pt x="3477" y="1028"/>
                    <a:pt x="3120" y="1432"/>
                    <a:pt x="2691" y="1682"/>
                  </a:cubicBezTo>
                  <a:cubicBezTo>
                    <a:pt x="2416" y="1841"/>
                    <a:pt x="2122" y="1924"/>
                    <a:pt x="1810" y="1924"/>
                  </a:cubicBezTo>
                  <a:cubicBezTo>
                    <a:pt x="1770" y="1924"/>
                    <a:pt x="1731" y="1923"/>
                    <a:pt x="1691" y="1920"/>
                  </a:cubicBezTo>
                  <a:cubicBezTo>
                    <a:pt x="1215" y="1897"/>
                    <a:pt x="774" y="1670"/>
                    <a:pt x="488" y="1480"/>
                  </a:cubicBezTo>
                  <a:lnTo>
                    <a:pt x="441" y="1444"/>
                  </a:lnTo>
                  <a:lnTo>
                    <a:pt x="488" y="1420"/>
                  </a:lnTo>
                  <a:cubicBezTo>
                    <a:pt x="905" y="1075"/>
                    <a:pt x="1596" y="658"/>
                    <a:pt x="2489" y="611"/>
                  </a:cubicBezTo>
                  <a:cubicBezTo>
                    <a:pt x="2929" y="587"/>
                    <a:pt x="3334" y="527"/>
                    <a:pt x="3703" y="432"/>
                  </a:cubicBezTo>
                  <a:lnTo>
                    <a:pt x="3774" y="420"/>
                  </a:lnTo>
                  <a:close/>
                  <a:moveTo>
                    <a:pt x="4043" y="1"/>
                  </a:moveTo>
                  <a:cubicBezTo>
                    <a:pt x="4033" y="1"/>
                    <a:pt x="4023" y="2"/>
                    <a:pt x="4013" y="4"/>
                  </a:cubicBezTo>
                  <a:lnTo>
                    <a:pt x="3596" y="111"/>
                  </a:lnTo>
                  <a:cubicBezTo>
                    <a:pt x="3262" y="194"/>
                    <a:pt x="2870" y="254"/>
                    <a:pt x="2453" y="277"/>
                  </a:cubicBezTo>
                  <a:cubicBezTo>
                    <a:pt x="1476" y="313"/>
                    <a:pt x="726" y="777"/>
                    <a:pt x="262" y="1147"/>
                  </a:cubicBezTo>
                  <a:lnTo>
                    <a:pt x="60" y="1325"/>
                  </a:lnTo>
                  <a:cubicBezTo>
                    <a:pt x="12" y="1361"/>
                    <a:pt x="0" y="1420"/>
                    <a:pt x="0" y="1468"/>
                  </a:cubicBezTo>
                  <a:cubicBezTo>
                    <a:pt x="0" y="1504"/>
                    <a:pt x="24" y="1563"/>
                    <a:pt x="72" y="1599"/>
                  </a:cubicBezTo>
                  <a:lnTo>
                    <a:pt x="310" y="1742"/>
                  </a:lnTo>
                  <a:cubicBezTo>
                    <a:pt x="619" y="1956"/>
                    <a:pt x="1107" y="2194"/>
                    <a:pt x="1667" y="2230"/>
                  </a:cubicBezTo>
                  <a:lnTo>
                    <a:pt x="1810" y="2230"/>
                  </a:lnTo>
                  <a:cubicBezTo>
                    <a:pt x="2167" y="2230"/>
                    <a:pt x="2512" y="2147"/>
                    <a:pt x="2834" y="1956"/>
                  </a:cubicBezTo>
                  <a:cubicBezTo>
                    <a:pt x="3334" y="1670"/>
                    <a:pt x="3727" y="1230"/>
                    <a:pt x="4013" y="599"/>
                  </a:cubicBezTo>
                  <a:lnTo>
                    <a:pt x="4191" y="206"/>
                  </a:lnTo>
                  <a:cubicBezTo>
                    <a:pt x="4239" y="182"/>
                    <a:pt x="4227" y="111"/>
                    <a:pt x="4179" y="63"/>
                  </a:cubicBezTo>
                  <a:cubicBezTo>
                    <a:pt x="4140" y="24"/>
                    <a:pt x="4092" y="1"/>
                    <a:pt x="40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2" name="Google Shape;14802;p90"/>
            <p:cNvSpPr/>
            <p:nvPr/>
          </p:nvSpPr>
          <p:spPr>
            <a:xfrm>
              <a:off x="5966859" y="2655642"/>
              <a:ext cx="28434" cy="113258"/>
            </a:xfrm>
            <a:custGeom>
              <a:avLst/>
              <a:gdLst/>
              <a:ahLst/>
              <a:cxnLst/>
              <a:rect l="l" t="t" r="r" b="b"/>
              <a:pathLst>
                <a:path w="894" h="3561" extrusionOk="0">
                  <a:moveTo>
                    <a:pt x="560" y="1893"/>
                  </a:moveTo>
                  <a:lnTo>
                    <a:pt x="560" y="3120"/>
                  </a:lnTo>
                  <a:lnTo>
                    <a:pt x="572" y="3120"/>
                  </a:lnTo>
                  <a:cubicBezTo>
                    <a:pt x="572" y="3179"/>
                    <a:pt x="524" y="3239"/>
                    <a:pt x="453" y="3239"/>
                  </a:cubicBezTo>
                  <a:cubicBezTo>
                    <a:pt x="382" y="3239"/>
                    <a:pt x="334" y="3191"/>
                    <a:pt x="334" y="3120"/>
                  </a:cubicBezTo>
                  <a:lnTo>
                    <a:pt x="334" y="1893"/>
                  </a:lnTo>
                  <a:close/>
                  <a:moveTo>
                    <a:pt x="715" y="0"/>
                  </a:moveTo>
                  <a:cubicBezTo>
                    <a:pt x="632" y="0"/>
                    <a:pt x="560" y="83"/>
                    <a:pt x="560" y="167"/>
                  </a:cubicBezTo>
                  <a:lnTo>
                    <a:pt x="560" y="1572"/>
                  </a:lnTo>
                  <a:lnTo>
                    <a:pt x="334" y="1572"/>
                  </a:lnTo>
                  <a:lnTo>
                    <a:pt x="334" y="381"/>
                  </a:lnTo>
                  <a:cubicBezTo>
                    <a:pt x="334" y="286"/>
                    <a:pt x="262" y="214"/>
                    <a:pt x="167" y="214"/>
                  </a:cubicBezTo>
                  <a:cubicBezTo>
                    <a:pt x="84" y="214"/>
                    <a:pt x="1" y="286"/>
                    <a:pt x="1" y="381"/>
                  </a:cubicBezTo>
                  <a:lnTo>
                    <a:pt x="1" y="3120"/>
                  </a:lnTo>
                  <a:cubicBezTo>
                    <a:pt x="1" y="3358"/>
                    <a:pt x="203" y="3560"/>
                    <a:pt x="453" y="3560"/>
                  </a:cubicBezTo>
                  <a:cubicBezTo>
                    <a:pt x="703" y="3560"/>
                    <a:pt x="894" y="3370"/>
                    <a:pt x="894" y="3120"/>
                  </a:cubicBezTo>
                  <a:lnTo>
                    <a:pt x="894" y="167"/>
                  </a:lnTo>
                  <a:cubicBezTo>
                    <a:pt x="882" y="83"/>
                    <a:pt x="810"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3" name="Google Shape;14803;p90"/>
            <p:cNvSpPr/>
            <p:nvPr/>
          </p:nvSpPr>
          <p:spPr>
            <a:xfrm>
              <a:off x="6054704" y="2499988"/>
              <a:ext cx="27670" cy="271169"/>
            </a:xfrm>
            <a:custGeom>
              <a:avLst/>
              <a:gdLst/>
              <a:ahLst/>
              <a:cxnLst/>
              <a:rect l="l" t="t" r="r" b="b"/>
              <a:pathLst>
                <a:path w="870" h="8526" extrusionOk="0">
                  <a:moveTo>
                    <a:pt x="548" y="6775"/>
                  </a:moveTo>
                  <a:lnTo>
                    <a:pt x="548" y="8097"/>
                  </a:lnTo>
                  <a:lnTo>
                    <a:pt x="560" y="8097"/>
                  </a:lnTo>
                  <a:cubicBezTo>
                    <a:pt x="560" y="8156"/>
                    <a:pt x="513" y="8216"/>
                    <a:pt x="441" y="8216"/>
                  </a:cubicBezTo>
                  <a:cubicBezTo>
                    <a:pt x="370" y="8216"/>
                    <a:pt x="322" y="8168"/>
                    <a:pt x="322" y="8097"/>
                  </a:cubicBezTo>
                  <a:lnTo>
                    <a:pt x="322" y="6775"/>
                  </a:lnTo>
                  <a:close/>
                  <a:moveTo>
                    <a:pt x="715" y="1"/>
                  </a:moveTo>
                  <a:cubicBezTo>
                    <a:pt x="620" y="1"/>
                    <a:pt x="548" y="72"/>
                    <a:pt x="548" y="167"/>
                  </a:cubicBezTo>
                  <a:lnTo>
                    <a:pt x="548" y="6442"/>
                  </a:lnTo>
                  <a:lnTo>
                    <a:pt x="322" y="6442"/>
                  </a:lnTo>
                  <a:lnTo>
                    <a:pt x="322" y="1167"/>
                  </a:lnTo>
                  <a:cubicBezTo>
                    <a:pt x="322" y="1072"/>
                    <a:pt x="251" y="1001"/>
                    <a:pt x="156" y="1001"/>
                  </a:cubicBezTo>
                  <a:cubicBezTo>
                    <a:pt x="72" y="1001"/>
                    <a:pt x="1" y="1072"/>
                    <a:pt x="1" y="1167"/>
                  </a:cubicBezTo>
                  <a:lnTo>
                    <a:pt x="1" y="8097"/>
                  </a:lnTo>
                  <a:cubicBezTo>
                    <a:pt x="1" y="8335"/>
                    <a:pt x="191" y="8526"/>
                    <a:pt x="441" y="8526"/>
                  </a:cubicBezTo>
                  <a:cubicBezTo>
                    <a:pt x="679" y="8526"/>
                    <a:pt x="870" y="8335"/>
                    <a:pt x="870" y="8097"/>
                  </a:cubicBezTo>
                  <a:lnTo>
                    <a:pt x="870" y="167"/>
                  </a:lnTo>
                  <a:cubicBezTo>
                    <a:pt x="870" y="72"/>
                    <a:pt x="810" y="1"/>
                    <a:pt x="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04" name="Google Shape;14804;p90"/>
          <p:cNvGrpSpPr/>
          <p:nvPr/>
        </p:nvGrpSpPr>
        <p:grpSpPr>
          <a:xfrm>
            <a:off x="5243735" y="2271523"/>
            <a:ext cx="405255" cy="275499"/>
            <a:chOff x="5283337" y="2478774"/>
            <a:chExt cx="358633" cy="243913"/>
          </a:xfrm>
        </p:grpSpPr>
        <p:sp>
          <p:nvSpPr>
            <p:cNvPr id="14805" name="Google Shape;14805;p90"/>
            <p:cNvSpPr/>
            <p:nvPr/>
          </p:nvSpPr>
          <p:spPr>
            <a:xfrm>
              <a:off x="5386735" y="2511056"/>
              <a:ext cx="21596" cy="20387"/>
            </a:xfrm>
            <a:custGeom>
              <a:avLst/>
              <a:gdLst/>
              <a:ahLst/>
              <a:cxnLst/>
              <a:rect l="l" t="t" r="r" b="b"/>
              <a:pathLst>
                <a:path w="679" h="641" extrusionOk="0">
                  <a:moveTo>
                    <a:pt x="494" y="1"/>
                  </a:moveTo>
                  <a:cubicBezTo>
                    <a:pt x="453" y="1"/>
                    <a:pt x="411" y="16"/>
                    <a:pt x="381" y="46"/>
                  </a:cubicBezTo>
                  <a:lnTo>
                    <a:pt x="60" y="367"/>
                  </a:lnTo>
                  <a:cubicBezTo>
                    <a:pt x="0" y="427"/>
                    <a:pt x="0" y="534"/>
                    <a:pt x="60" y="593"/>
                  </a:cubicBezTo>
                  <a:cubicBezTo>
                    <a:pt x="84" y="617"/>
                    <a:pt x="131" y="641"/>
                    <a:pt x="179" y="641"/>
                  </a:cubicBezTo>
                  <a:cubicBezTo>
                    <a:pt x="214" y="641"/>
                    <a:pt x="262" y="617"/>
                    <a:pt x="298" y="593"/>
                  </a:cubicBezTo>
                  <a:lnTo>
                    <a:pt x="619" y="260"/>
                  </a:lnTo>
                  <a:cubicBezTo>
                    <a:pt x="679" y="200"/>
                    <a:pt x="679" y="105"/>
                    <a:pt x="607" y="46"/>
                  </a:cubicBezTo>
                  <a:cubicBezTo>
                    <a:pt x="578" y="16"/>
                    <a:pt x="536" y="1"/>
                    <a:pt x="4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6" name="Google Shape;14806;p90"/>
            <p:cNvSpPr/>
            <p:nvPr/>
          </p:nvSpPr>
          <p:spPr>
            <a:xfrm>
              <a:off x="5321599" y="2575811"/>
              <a:ext cx="21977" cy="20387"/>
            </a:xfrm>
            <a:custGeom>
              <a:avLst/>
              <a:gdLst/>
              <a:ahLst/>
              <a:cxnLst/>
              <a:rect l="l" t="t" r="r" b="b"/>
              <a:pathLst>
                <a:path w="691" h="641" extrusionOk="0">
                  <a:moveTo>
                    <a:pt x="506" y="1"/>
                  </a:moveTo>
                  <a:cubicBezTo>
                    <a:pt x="465" y="1"/>
                    <a:pt x="423" y="16"/>
                    <a:pt x="393" y="46"/>
                  </a:cubicBezTo>
                  <a:lnTo>
                    <a:pt x="72" y="367"/>
                  </a:lnTo>
                  <a:cubicBezTo>
                    <a:pt x="0" y="427"/>
                    <a:pt x="0" y="534"/>
                    <a:pt x="72" y="593"/>
                  </a:cubicBezTo>
                  <a:cubicBezTo>
                    <a:pt x="96" y="629"/>
                    <a:pt x="143" y="641"/>
                    <a:pt x="179" y="641"/>
                  </a:cubicBezTo>
                  <a:cubicBezTo>
                    <a:pt x="227" y="641"/>
                    <a:pt x="274" y="629"/>
                    <a:pt x="298" y="593"/>
                  </a:cubicBezTo>
                  <a:lnTo>
                    <a:pt x="631" y="272"/>
                  </a:lnTo>
                  <a:cubicBezTo>
                    <a:pt x="691" y="212"/>
                    <a:pt x="691" y="105"/>
                    <a:pt x="619" y="46"/>
                  </a:cubicBezTo>
                  <a:cubicBezTo>
                    <a:pt x="590" y="16"/>
                    <a:pt x="548" y="1"/>
                    <a:pt x="5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7" name="Google Shape;14807;p90"/>
            <p:cNvSpPr/>
            <p:nvPr/>
          </p:nvSpPr>
          <p:spPr>
            <a:xfrm>
              <a:off x="5386735" y="2575811"/>
              <a:ext cx="21596" cy="20387"/>
            </a:xfrm>
            <a:custGeom>
              <a:avLst/>
              <a:gdLst/>
              <a:ahLst/>
              <a:cxnLst/>
              <a:rect l="l" t="t" r="r" b="b"/>
              <a:pathLst>
                <a:path w="679" h="641" extrusionOk="0">
                  <a:moveTo>
                    <a:pt x="168" y="1"/>
                  </a:moveTo>
                  <a:cubicBezTo>
                    <a:pt x="128" y="1"/>
                    <a:pt x="89" y="16"/>
                    <a:pt x="60" y="46"/>
                  </a:cubicBezTo>
                  <a:cubicBezTo>
                    <a:pt x="0" y="105"/>
                    <a:pt x="0" y="212"/>
                    <a:pt x="60" y="272"/>
                  </a:cubicBezTo>
                  <a:lnTo>
                    <a:pt x="381" y="593"/>
                  </a:lnTo>
                  <a:cubicBezTo>
                    <a:pt x="417" y="629"/>
                    <a:pt x="465" y="641"/>
                    <a:pt x="500" y="641"/>
                  </a:cubicBezTo>
                  <a:cubicBezTo>
                    <a:pt x="548" y="641"/>
                    <a:pt x="595" y="629"/>
                    <a:pt x="619" y="593"/>
                  </a:cubicBezTo>
                  <a:cubicBezTo>
                    <a:pt x="679" y="534"/>
                    <a:pt x="679" y="427"/>
                    <a:pt x="607" y="367"/>
                  </a:cubicBezTo>
                  <a:lnTo>
                    <a:pt x="286" y="46"/>
                  </a:lnTo>
                  <a:cubicBezTo>
                    <a:pt x="250" y="16"/>
                    <a:pt x="209"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8" name="Google Shape;14808;p90"/>
            <p:cNvSpPr/>
            <p:nvPr/>
          </p:nvSpPr>
          <p:spPr>
            <a:xfrm>
              <a:off x="5321599" y="2511056"/>
              <a:ext cx="21977" cy="20387"/>
            </a:xfrm>
            <a:custGeom>
              <a:avLst/>
              <a:gdLst/>
              <a:ahLst/>
              <a:cxnLst/>
              <a:rect l="l" t="t" r="r" b="b"/>
              <a:pathLst>
                <a:path w="691" h="641" extrusionOk="0">
                  <a:moveTo>
                    <a:pt x="179" y="1"/>
                  </a:moveTo>
                  <a:cubicBezTo>
                    <a:pt x="140" y="1"/>
                    <a:pt x="101" y="16"/>
                    <a:pt x="72" y="46"/>
                  </a:cubicBezTo>
                  <a:cubicBezTo>
                    <a:pt x="0" y="105"/>
                    <a:pt x="0" y="200"/>
                    <a:pt x="72" y="260"/>
                  </a:cubicBezTo>
                  <a:lnTo>
                    <a:pt x="393" y="593"/>
                  </a:lnTo>
                  <a:cubicBezTo>
                    <a:pt x="429" y="617"/>
                    <a:pt x="465" y="641"/>
                    <a:pt x="512" y="641"/>
                  </a:cubicBezTo>
                  <a:cubicBezTo>
                    <a:pt x="560" y="641"/>
                    <a:pt x="596" y="617"/>
                    <a:pt x="631" y="593"/>
                  </a:cubicBezTo>
                  <a:cubicBezTo>
                    <a:pt x="691" y="534"/>
                    <a:pt x="691" y="427"/>
                    <a:pt x="619" y="367"/>
                  </a:cubicBezTo>
                  <a:lnTo>
                    <a:pt x="286" y="46"/>
                  </a:lnTo>
                  <a:cubicBezTo>
                    <a:pt x="256" y="16"/>
                    <a:pt x="218"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9" name="Google Shape;14809;p90"/>
            <p:cNvSpPr/>
            <p:nvPr/>
          </p:nvSpPr>
          <p:spPr>
            <a:xfrm>
              <a:off x="5522670" y="2520916"/>
              <a:ext cx="17079" cy="15457"/>
            </a:xfrm>
            <a:custGeom>
              <a:avLst/>
              <a:gdLst/>
              <a:ahLst/>
              <a:cxnLst/>
              <a:rect l="l" t="t" r="r" b="b"/>
              <a:pathLst>
                <a:path w="537" h="486" extrusionOk="0">
                  <a:moveTo>
                    <a:pt x="346" y="0"/>
                  </a:moveTo>
                  <a:cubicBezTo>
                    <a:pt x="307" y="0"/>
                    <a:pt x="268" y="15"/>
                    <a:pt x="239" y="45"/>
                  </a:cubicBezTo>
                  <a:lnTo>
                    <a:pt x="60" y="224"/>
                  </a:lnTo>
                  <a:cubicBezTo>
                    <a:pt x="1" y="283"/>
                    <a:pt x="1" y="390"/>
                    <a:pt x="60" y="450"/>
                  </a:cubicBezTo>
                  <a:cubicBezTo>
                    <a:pt x="84" y="474"/>
                    <a:pt x="131" y="486"/>
                    <a:pt x="179" y="486"/>
                  </a:cubicBezTo>
                  <a:cubicBezTo>
                    <a:pt x="215" y="486"/>
                    <a:pt x="262" y="474"/>
                    <a:pt x="298" y="450"/>
                  </a:cubicBezTo>
                  <a:lnTo>
                    <a:pt x="477" y="271"/>
                  </a:lnTo>
                  <a:cubicBezTo>
                    <a:pt x="536" y="212"/>
                    <a:pt x="536" y="105"/>
                    <a:pt x="453" y="45"/>
                  </a:cubicBezTo>
                  <a:cubicBezTo>
                    <a:pt x="423" y="15"/>
                    <a:pt x="384"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0" name="Google Shape;14810;p90"/>
            <p:cNvSpPr/>
            <p:nvPr/>
          </p:nvSpPr>
          <p:spPr>
            <a:xfrm>
              <a:off x="5473054" y="2570531"/>
              <a:ext cx="16698" cy="15839"/>
            </a:xfrm>
            <a:custGeom>
              <a:avLst/>
              <a:gdLst/>
              <a:ahLst/>
              <a:cxnLst/>
              <a:rect l="l" t="t" r="r" b="b"/>
              <a:pathLst>
                <a:path w="525" h="498" extrusionOk="0">
                  <a:moveTo>
                    <a:pt x="358" y="0"/>
                  </a:moveTo>
                  <a:cubicBezTo>
                    <a:pt x="319" y="0"/>
                    <a:pt x="281" y="15"/>
                    <a:pt x="251" y="45"/>
                  </a:cubicBezTo>
                  <a:lnTo>
                    <a:pt x="72" y="223"/>
                  </a:lnTo>
                  <a:cubicBezTo>
                    <a:pt x="1" y="283"/>
                    <a:pt x="1" y="390"/>
                    <a:pt x="72" y="450"/>
                  </a:cubicBezTo>
                  <a:cubicBezTo>
                    <a:pt x="96" y="473"/>
                    <a:pt x="144" y="497"/>
                    <a:pt x="179" y="497"/>
                  </a:cubicBezTo>
                  <a:cubicBezTo>
                    <a:pt x="227" y="497"/>
                    <a:pt x="275" y="473"/>
                    <a:pt x="298" y="450"/>
                  </a:cubicBezTo>
                  <a:lnTo>
                    <a:pt x="477" y="271"/>
                  </a:lnTo>
                  <a:cubicBezTo>
                    <a:pt x="525" y="212"/>
                    <a:pt x="525" y="104"/>
                    <a:pt x="465" y="45"/>
                  </a:cubicBezTo>
                  <a:cubicBezTo>
                    <a:pt x="435" y="15"/>
                    <a:pt x="397" y="0"/>
                    <a:pt x="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1" name="Google Shape;14811;p90"/>
            <p:cNvSpPr/>
            <p:nvPr/>
          </p:nvSpPr>
          <p:spPr>
            <a:xfrm>
              <a:off x="5522670" y="2570531"/>
              <a:ext cx="17079" cy="15839"/>
            </a:xfrm>
            <a:custGeom>
              <a:avLst/>
              <a:gdLst/>
              <a:ahLst/>
              <a:cxnLst/>
              <a:rect l="l" t="t" r="r" b="b"/>
              <a:pathLst>
                <a:path w="537" h="498" extrusionOk="0">
                  <a:moveTo>
                    <a:pt x="167" y="0"/>
                  </a:moveTo>
                  <a:cubicBezTo>
                    <a:pt x="129" y="0"/>
                    <a:pt x="90" y="15"/>
                    <a:pt x="60" y="45"/>
                  </a:cubicBezTo>
                  <a:cubicBezTo>
                    <a:pt x="1" y="104"/>
                    <a:pt x="1" y="212"/>
                    <a:pt x="60" y="271"/>
                  </a:cubicBezTo>
                  <a:lnTo>
                    <a:pt x="239" y="450"/>
                  </a:lnTo>
                  <a:cubicBezTo>
                    <a:pt x="262" y="473"/>
                    <a:pt x="310" y="497"/>
                    <a:pt x="358" y="497"/>
                  </a:cubicBezTo>
                  <a:cubicBezTo>
                    <a:pt x="393" y="497"/>
                    <a:pt x="441" y="473"/>
                    <a:pt x="477" y="450"/>
                  </a:cubicBezTo>
                  <a:cubicBezTo>
                    <a:pt x="536" y="390"/>
                    <a:pt x="536" y="283"/>
                    <a:pt x="453" y="223"/>
                  </a:cubicBezTo>
                  <a:lnTo>
                    <a:pt x="274" y="45"/>
                  </a:lnTo>
                  <a:cubicBezTo>
                    <a:pt x="245" y="15"/>
                    <a:pt x="20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2" name="Google Shape;14812;p90"/>
            <p:cNvSpPr/>
            <p:nvPr/>
          </p:nvSpPr>
          <p:spPr>
            <a:xfrm>
              <a:off x="5473054" y="2520916"/>
              <a:ext cx="16698" cy="15457"/>
            </a:xfrm>
            <a:custGeom>
              <a:avLst/>
              <a:gdLst/>
              <a:ahLst/>
              <a:cxnLst/>
              <a:rect l="l" t="t" r="r" b="b"/>
              <a:pathLst>
                <a:path w="525" h="486" extrusionOk="0">
                  <a:moveTo>
                    <a:pt x="179" y="0"/>
                  </a:moveTo>
                  <a:cubicBezTo>
                    <a:pt x="141" y="0"/>
                    <a:pt x="102" y="15"/>
                    <a:pt x="72" y="45"/>
                  </a:cubicBezTo>
                  <a:cubicBezTo>
                    <a:pt x="1" y="105"/>
                    <a:pt x="1" y="212"/>
                    <a:pt x="72" y="271"/>
                  </a:cubicBezTo>
                  <a:lnTo>
                    <a:pt x="251" y="450"/>
                  </a:lnTo>
                  <a:cubicBezTo>
                    <a:pt x="275" y="474"/>
                    <a:pt x="322" y="486"/>
                    <a:pt x="370" y="486"/>
                  </a:cubicBezTo>
                  <a:cubicBezTo>
                    <a:pt x="406" y="486"/>
                    <a:pt x="453" y="474"/>
                    <a:pt x="477" y="450"/>
                  </a:cubicBezTo>
                  <a:cubicBezTo>
                    <a:pt x="525" y="390"/>
                    <a:pt x="525" y="283"/>
                    <a:pt x="465" y="224"/>
                  </a:cubicBezTo>
                  <a:lnTo>
                    <a:pt x="287" y="45"/>
                  </a:lnTo>
                  <a:cubicBezTo>
                    <a:pt x="257" y="15"/>
                    <a:pt x="218"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3" name="Google Shape;14813;p90"/>
            <p:cNvSpPr/>
            <p:nvPr/>
          </p:nvSpPr>
          <p:spPr>
            <a:xfrm>
              <a:off x="5343926" y="2638594"/>
              <a:ext cx="95860" cy="10623"/>
            </a:xfrm>
            <a:custGeom>
              <a:avLst/>
              <a:gdLst/>
              <a:ahLst/>
              <a:cxnLst/>
              <a:rect l="l" t="t" r="r" b="b"/>
              <a:pathLst>
                <a:path w="3014" h="334" extrusionOk="0">
                  <a:moveTo>
                    <a:pt x="167" y="0"/>
                  </a:moveTo>
                  <a:cubicBezTo>
                    <a:pt x="84" y="0"/>
                    <a:pt x="1" y="84"/>
                    <a:pt x="1" y="167"/>
                  </a:cubicBezTo>
                  <a:cubicBezTo>
                    <a:pt x="1" y="262"/>
                    <a:pt x="84" y="334"/>
                    <a:pt x="167" y="334"/>
                  </a:cubicBezTo>
                  <a:lnTo>
                    <a:pt x="2846" y="334"/>
                  </a:lnTo>
                  <a:cubicBezTo>
                    <a:pt x="2942" y="334"/>
                    <a:pt x="3013" y="262"/>
                    <a:pt x="3013" y="167"/>
                  </a:cubicBezTo>
                  <a:cubicBezTo>
                    <a:pt x="3013" y="84"/>
                    <a:pt x="2942"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4" name="Google Shape;14814;p90"/>
            <p:cNvSpPr/>
            <p:nvPr/>
          </p:nvSpPr>
          <p:spPr>
            <a:xfrm>
              <a:off x="5343926" y="2689323"/>
              <a:ext cx="20482" cy="10655"/>
            </a:xfrm>
            <a:custGeom>
              <a:avLst/>
              <a:gdLst/>
              <a:ahLst/>
              <a:cxnLst/>
              <a:rect l="l" t="t" r="r" b="b"/>
              <a:pathLst>
                <a:path w="644" h="335" extrusionOk="0">
                  <a:moveTo>
                    <a:pt x="167" y="1"/>
                  </a:moveTo>
                  <a:cubicBezTo>
                    <a:pt x="84" y="1"/>
                    <a:pt x="1" y="72"/>
                    <a:pt x="1" y="167"/>
                  </a:cubicBezTo>
                  <a:cubicBezTo>
                    <a:pt x="1" y="251"/>
                    <a:pt x="84" y="334"/>
                    <a:pt x="167" y="334"/>
                  </a:cubicBezTo>
                  <a:lnTo>
                    <a:pt x="477" y="334"/>
                  </a:lnTo>
                  <a:cubicBezTo>
                    <a:pt x="572" y="334"/>
                    <a:pt x="644" y="251"/>
                    <a:pt x="644" y="167"/>
                  </a:cubicBezTo>
                  <a:cubicBezTo>
                    <a:pt x="644" y="72"/>
                    <a:pt x="572"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5" name="Google Shape;14815;p90"/>
            <p:cNvSpPr/>
            <p:nvPr/>
          </p:nvSpPr>
          <p:spPr>
            <a:xfrm>
              <a:off x="5378021" y="2689323"/>
              <a:ext cx="61765" cy="10655"/>
            </a:xfrm>
            <a:custGeom>
              <a:avLst/>
              <a:gdLst/>
              <a:ahLst/>
              <a:cxnLst/>
              <a:rect l="l" t="t" r="r" b="b"/>
              <a:pathLst>
                <a:path w="1942" h="335" extrusionOk="0">
                  <a:moveTo>
                    <a:pt x="167" y="1"/>
                  </a:moveTo>
                  <a:cubicBezTo>
                    <a:pt x="84" y="1"/>
                    <a:pt x="0" y="72"/>
                    <a:pt x="0" y="167"/>
                  </a:cubicBezTo>
                  <a:cubicBezTo>
                    <a:pt x="0" y="251"/>
                    <a:pt x="84" y="334"/>
                    <a:pt x="167" y="334"/>
                  </a:cubicBezTo>
                  <a:lnTo>
                    <a:pt x="1774" y="334"/>
                  </a:lnTo>
                  <a:cubicBezTo>
                    <a:pt x="1870" y="334"/>
                    <a:pt x="1941" y="251"/>
                    <a:pt x="1941" y="167"/>
                  </a:cubicBezTo>
                  <a:cubicBezTo>
                    <a:pt x="1941" y="72"/>
                    <a:pt x="1870" y="1"/>
                    <a:pt x="1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6" name="Google Shape;14816;p90"/>
            <p:cNvSpPr/>
            <p:nvPr/>
          </p:nvSpPr>
          <p:spPr>
            <a:xfrm>
              <a:off x="5343926" y="2663975"/>
              <a:ext cx="95860" cy="10241"/>
            </a:xfrm>
            <a:custGeom>
              <a:avLst/>
              <a:gdLst/>
              <a:ahLst/>
              <a:cxnLst/>
              <a:rect l="l" t="t" r="r" b="b"/>
              <a:pathLst>
                <a:path w="3014" h="322" extrusionOk="0">
                  <a:moveTo>
                    <a:pt x="167" y="0"/>
                  </a:moveTo>
                  <a:cubicBezTo>
                    <a:pt x="84" y="0"/>
                    <a:pt x="1" y="72"/>
                    <a:pt x="1" y="155"/>
                  </a:cubicBezTo>
                  <a:cubicBezTo>
                    <a:pt x="1" y="250"/>
                    <a:pt x="84" y="322"/>
                    <a:pt x="167" y="322"/>
                  </a:cubicBezTo>
                  <a:lnTo>
                    <a:pt x="2846" y="322"/>
                  </a:lnTo>
                  <a:cubicBezTo>
                    <a:pt x="2942" y="322"/>
                    <a:pt x="3013" y="250"/>
                    <a:pt x="3013" y="155"/>
                  </a:cubicBezTo>
                  <a:cubicBezTo>
                    <a:pt x="3013" y="72"/>
                    <a:pt x="2942"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7" name="Google Shape;14817;p90"/>
            <p:cNvSpPr/>
            <p:nvPr/>
          </p:nvSpPr>
          <p:spPr>
            <a:xfrm>
              <a:off x="5283337" y="2478774"/>
              <a:ext cx="287072" cy="149229"/>
            </a:xfrm>
            <a:custGeom>
              <a:avLst/>
              <a:gdLst/>
              <a:ahLst/>
              <a:cxnLst/>
              <a:rect l="l" t="t" r="r" b="b"/>
              <a:pathLst>
                <a:path w="9026" h="4692" extrusionOk="0">
                  <a:moveTo>
                    <a:pt x="7002" y="834"/>
                  </a:moveTo>
                  <a:cubicBezTo>
                    <a:pt x="7383" y="834"/>
                    <a:pt x="7776" y="977"/>
                    <a:pt x="8073" y="1275"/>
                  </a:cubicBezTo>
                  <a:cubicBezTo>
                    <a:pt x="8669" y="1870"/>
                    <a:pt x="8669" y="2823"/>
                    <a:pt x="8073" y="3418"/>
                  </a:cubicBezTo>
                  <a:cubicBezTo>
                    <a:pt x="7776" y="3716"/>
                    <a:pt x="7389" y="3864"/>
                    <a:pt x="7002" y="3864"/>
                  </a:cubicBezTo>
                  <a:cubicBezTo>
                    <a:pt x="6615" y="3864"/>
                    <a:pt x="6228" y="3716"/>
                    <a:pt x="5930" y="3418"/>
                  </a:cubicBezTo>
                  <a:cubicBezTo>
                    <a:pt x="5335" y="2823"/>
                    <a:pt x="5335" y="1870"/>
                    <a:pt x="5930" y="1275"/>
                  </a:cubicBezTo>
                  <a:cubicBezTo>
                    <a:pt x="6228" y="977"/>
                    <a:pt x="6609" y="834"/>
                    <a:pt x="7002" y="834"/>
                  </a:cubicBezTo>
                  <a:close/>
                  <a:moveTo>
                    <a:pt x="2561" y="322"/>
                  </a:moveTo>
                  <a:cubicBezTo>
                    <a:pt x="3084" y="322"/>
                    <a:pt x="3608" y="525"/>
                    <a:pt x="3989" y="918"/>
                  </a:cubicBezTo>
                  <a:cubicBezTo>
                    <a:pt x="4787" y="1715"/>
                    <a:pt x="4787" y="2989"/>
                    <a:pt x="3989" y="3775"/>
                  </a:cubicBezTo>
                  <a:cubicBezTo>
                    <a:pt x="3596" y="4174"/>
                    <a:pt x="3079" y="4373"/>
                    <a:pt x="2561" y="4373"/>
                  </a:cubicBezTo>
                  <a:cubicBezTo>
                    <a:pt x="2043" y="4373"/>
                    <a:pt x="1525" y="4174"/>
                    <a:pt x="1132" y="3775"/>
                  </a:cubicBezTo>
                  <a:cubicBezTo>
                    <a:pt x="346" y="2989"/>
                    <a:pt x="346" y="1715"/>
                    <a:pt x="1132" y="918"/>
                  </a:cubicBezTo>
                  <a:cubicBezTo>
                    <a:pt x="1525" y="537"/>
                    <a:pt x="2037" y="322"/>
                    <a:pt x="2561" y="322"/>
                  </a:cubicBezTo>
                  <a:close/>
                  <a:moveTo>
                    <a:pt x="2575" y="1"/>
                  </a:moveTo>
                  <a:cubicBezTo>
                    <a:pt x="1974" y="1"/>
                    <a:pt x="1370" y="227"/>
                    <a:pt x="906" y="680"/>
                  </a:cubicBezTo>
                  <a:cubicBezTo>
                    <a:pt x="1" y="1596"/>
                    <a:pt x="1" y="3085"/>
                    <a:pt x="906" y="4001"/>
                  </a:cubicBezTo>
                  <a:cubicBezTo>
                    <a:pt x="1370" y="4466"/>
                    <a:pt x="1965" y="4692"/>
                    <a:pt x="2561" y="4692"/>
                  </a:cubicBezTo>
                  <a:cubicBezTo>
                    <a:pt x="3156" y="4692"/>
                    <a:pt x="3763" y="4466"/>
                    <a:pt x="4216" y="4001"/>
                  </a:cubicBezTo>
                  <a:cubicBezTo>
                    <a:pt x="4525" y="3692"/>
                    <a:pt x="4739" y="3299"/>
                    <a:pt x="4835" y="2882"/>
                  </a:cubicBezTo>
                  <a:lnTo>
                    <a:pt x="5240" y="2882"/>
                  </a:lnTo>
                  <a:cubicBezTo>
                    <a:pt x="5335" y="3156"/>
                    <a:pt x="5478" y="3418"/>
                    <a:pt x="5704" y="3632"/>
                  </a:cubicBezTo>
                  <a:cubicBezTo>
                    <a:pt x="6061" y="3990"/>
                    <a:pt x="6537" y="4168"/>
                    <a:pt x="7002" y="4168"/>
                  </a:cubicBezTo>
                  <a:cubicBezTo>
                    <a:pt x="7454" y="4168"/>
                    <a:pt x="7930" y="3990"/>
                    <a:pt x="8288" y="3632"/>
                  </a:cubicBezTo>
                  <a:cubicBezTo>
                    <a:pt x="9026" y="2930"/>
                    <a:pt x="9026" y="1775"/>
                    <a:pt x="8311" y="1061"/>
                  </a:cubicBezTo>
                  <a:cubicBezTo>
                    <a:pt x="7954" y="703"/>
                    <a:pt x="7481" y="525"/>
                    <a:pt x="7008" y="525"/>
                  </a:cubicBezTo>
                  <a:cubicBezTo>
                    <a:pt x="6534" y="525"/>
                    <a:pt x="6061" y="703"/>
                    <a:pt x="5704" y="1061"/>
                  </a:cubicBezTo>
                  <a:cubicBezTo>
                    <a:pt x="5287" y="1477"/>
                    <a:pt x="5109" y="2037"/>
                    <a:pt x="5180" y="2573"/>
                  </a:cubicBezTo>
                  <a:lnTo>
                    <a:pt x="4894" y="2573"/>
                  </a:lnTo>
                  <a:cubicBezTo>
                    <a:pt x="4954" y="1906"/>
                    <a:pt x="4739" y="1203"/>
                    <a:pt x="4227" y="680"/>
                  </a:cubicBezTo>
                  <a:cubicBezTo>
                    <a:pt x="3775" y="227"/>
                    <a:pt x="3177" y="1"/>
                    <a:pt x="25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8" name="Google Shape;14818;p90"/>
            <p:cNvSpPr/>
            <p:nvPr/>
          </p:nvSpPr>
          <p:spPr>
            <a:xfrm>
              <a:off x="5336356" y="2524987"/>
              <a:ext cx="56836" cy="56836"/>
            </a:xfrm>
            <a:custGeom>
              <a:avLst/>
              <a:gdLst/>
              <a:ahLst/>
              <a:cxnLst/>
              <a:rect l="l" t="t" r="r" b="b"/>
              <a:pathLst>
                <a:path w="1787" h="1787" extrusionOk="0">
                  <a:moveTo>
                    <a:pt x="894" y="334"/>
                  </a:moveTo>
                  <a:cubicBezTo>
                    <a:pt x="1203" y="334"/>
                    <a:pt x="1465" y="584"/>
                    <a:pt x="1465" y="893"/>
                  </a:cubicBezTo>
                  <a:cubicBezTo>
                    <a:pt x="1465" y="1215"/>
                    <a:pt x="1203" y="1465"/>
                    <a:pt x="894" y="1465"/>
                  </a:cubicBezTo>
                  <a:cubicBezTo>
                    <a:pt x="584" y="1465"/>
                    <a:pt x="334" y="1215"/>
                    <a:pt x="334" y="893"/>
                  </a:cubicBezTo>
                  <a:cubicBezTo>
                    <a:pt x="334" y="584"/>
                    <a:pt x="584" y="334"/>
                    <a:pt x="894" y="334"/>
                  </a:cubicBezTo>
                  <a:close/>
                  <a:moveTo>
                    <a:pt x="894" y="0"/>
                  </a:moveTo>
                  <a:cubicBezTo>
                    <a:pt x="405" y="0"/>
                    <a:pt x="1" y="405"/>
                    <a:pt x="1" y="893"/>
                  </a:cubicBezTo>
                  <a:cubicBezTo>
                    <a:pt x="1" y="1394"/>
                    <a:pt x="405" y="1786"/>
                    <a:pt x="894" y="1786"/>
                  </a:cubicBezTo>
                  <a:cubicBezTo>
                    <a:pt x="1394" y="1786"/>
                    <a:pt x="1787" y="1394"/>
                    <a:pt x="1787" y="893"/>
                  </a:cubicBezTo>
                  <a:cubicBezTo>
                    <a:pt x="1787" y="405"/>
                    <a:pt x="1394"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9" name="Google Shape;14819;p90"/>
            <p:cNvSpPr/>
            <p:nvPr/>
          </p:nvSpPr>
          <p:spPr>
            <a:xfrm>
              <a:off x="5486699" y="2534083"/>
              <a:ext cx="38643" cy="39025"/>
            </a:xfrm>
            <a:custGeom>
              <a:avLst/>
              <a:gdLst/>
              <a:ahLst/>
              <a:cxnLst/>
              <a:rect l="l" t="t" r="r" b="b"/>
              <a:pathLst>
                <a:path w="1215" h="1227" extrusionOk="0">
                  <a:moveTo>
                    <a:pt x="608" y="334"/>
                  </a:moveTo>
                  <a:cubicBezTo>
                    <a:pt x="762" y="334"/>
                    <a:pt x="893" y="465"/>
                    <a:pt x="893" y="607"/>
                  </a:cubicBezTo>
                  <a:cubicBezTo>
                    <a:pt x="905" y="774"/>
                    <a:pt x="774" y="893"/>
                    <a:pt x="608" y="893"/>
                  </a:cubicBezTo>
                  <a:cubicBezTo>
                    <a:pt x="441" y="893"/>
                    <a:pt x="322" y="762"/>
                    <a:pt x="322" y="607"/>
                  </a:cubicBezTo>
                  <a:cubicBezTo>
                    <a:pt x="322" y="465"/>
                    <a:pt x="453" y="334"/>
                    <a:pt x="608" y="334"/>
                  </a:cubicBezTo>
                  <a:close/>
                  <a:moveTo>
                    <a:pt x="608" y="0"/>
                  </a:moveTo>
                  <a:cubicBezTo>
                    <a:pt x="262" y="0"/>
                    <a:pt x="0" y="274"/>
                    <a:pt x="0" y="607"/>
                  </a:cubicBezTo>
                  <a:cubicBezTo>
                    <a:pt x="0" y="953"/>
                    <a:pt x="262" y="1227"/>
                    <a:pt x="608" y="1227"/>
                  </a:cubicBezTo>
                  <a:cubicBezTo>
                    <a:pt x="941" y="1227"/>
                    <a:pt x="1215" y="953"/>
                    <a:pt x="1215" y="607"/>
                  </a:cubicBezTo>
                  <a:cubicBezTo>
                    <a:pt x="1215" y="274"/>
                    <a:pt x="941"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0" name="Google Shape;14820;p90"/>
            <p:cNvSpPr/>
            <p:nvPr/>
          </p:nvSpPr>
          <p:spPr>
            <a:xfrm>
              <a:off x="5466248" y="2638594"/>
              <a:ext cx="61384" cy="61765"/>
            </a:xfrm>
            <a:custGeom>
              <a:avLst/>
              <a:gdLst/>
              <a:ahLst/>
              <a:cxnLst/>
              <a:rect l="l" t="t" r="r" b="b"/>
              <a:pathLst>
                <a:path w="1930" h="1942" extrusionOk="0">
                  <a:moveTo>
                    <a:pt x="1608" y="310"/>
                  </a:moveTo>
                  <a:lnTo>
                    <a:pt x="1608" y="1596"/>
                  </a:lnTo>
                  <a:lnTo>
                    <a:pt x="322" y="1596"/>
                  </a:lnTo>
                  <a:lnTo>
                    <a:pt x="322" y="310"/>
                  </a:lnTo>
                  <a:close/>
                  <a:moveTo>
                    <a:pt x="239" y="0"/>
                  </a:moveTo>
                  <a:cubicBezTo>
                    <a:pt x="96" y="0"/>
                    <a:pt x="0" y="108"/>
                    <a:pt x="0" y="238"/>
                  </a:cubicBezTo>
                  <a:lnTo>
                    <a:pt x="0" y="1703"/>
                  </a:lnTo>
                  <a:cubicBezTo>
                    <a:pt x="0" y="1834"/>
                    <a:pt x="108" y="1941"/>
                    <a:pt x="239" y="1941"/>
                  </a:cubicBezTo>
                  <a:lnTo>
                    <a:pt x="1691" y="1941"/>
                  </a:lnTo>
                  <a:cubicBezTo>
                    <a:pt x="1834" y="1941"/>
                    <a:pt x="1929" y="1834"/>
                    <a:pt x="1929" y="1703"/>
                  </a:cubicBezTo>
                  <a:lnTo>
                    <a:pt x="1929" y="238"/>
                  </a:lnTo>
                  <a:cubicBezTo>
                    <a:pt x="1929" y="108"/>
                    <a:pt x="1834" y="0"/>
                    <a:pt x="1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1" name="Google Shape;14821;p90"/>
            <p:cNvSpPr/>
            <p:nvPr/>
          </p:nvSpPr>
          <p:spPr>
            <a:xfrm>
              <a:off x="5316287" y="2582458"/>
              <a:ext cx="325683" cy="140228"/>
            </a:xfrm>
            <a:custGeom>
              <a:avLst/>
              <a:gdLst/>
              <a:ahLst/>
              <a:cxnLst/>
              <a:rect l="l" t="t" r="r" b="b"/>
              <a:pathLst>
                <a:path w="10240" h="4409" extrusionOk="0">
                  <a:moveTo>
                    <a:pt x="8311" y="1289"/>
                  </a:moveTo>
                  <a:lnTo>
                    <a:pt x="8311" y="2420"/>
                  </a:lnTo>
                  <a:lnTo>
                    <a:pt x="7633" y="2420"/>
                  </a:lnTo>
                  <a:lnTo>
                    <a:pt x="7633" y="1289"/>
                  </a:lnTo>
                  <a:close/>
                  <a:moveTo>
                    <a:pt x="9907" y="325"/>
                  </a:moveTo>
                  <a:lnTo>
                    <a:pt x="9907" y="337"/>
                  </a:lnTo>
                  <a:lnTo>
                    <a:pt x="9907" y="3397"/>
                  </a:lnTo>
                  <a:lnTo>
                    <a:pt x="9895" y="3408"/>
                  </a:lnTo>
                  <a:lnTo>
                    <a:pt x="8656" y="3063"/>
                  </a:lnTo>
                  <a:cubicBezTo>
                    <a:pt x="8656" y="3063"/>
                    <a:pt x="8645" y="3063"/>
                    <a:pt x="8645" y="3051"/>
                  </a:cubicBezTo>
                  <a:lnTo>
                    <a:pt x="8645" y="2587"/>
                  </a:lnTo>
                  <a:lnTo>
                    <a:pt x="8645" y="1146"/>
                  </a:lnTo>
                  <a:lnTo>
                    <a:pt x="8645" y="682"/>
                  </a:lnTo>
                  <a:cubicBezTo>
                    <a:pt x="8645" y="682"/>
                    <a:pt x="8645" y="670"/>
                    <a:pt x="8656" y="670"/>
                  </a:cubicBezTo>
                  <a:lnTo>
                    <a:pt x="9895" y="325"/>
                  </a:lnTo>
                  <a:close/>
                  <a:moveTo>
                    <a:pt x="9887" y="1"/>
                  </a:moveTo>
                  <a:cubicBezTo>
                    <a:pt x="9858" y="1"/>
                    <a:pt x="9829" y="5"/>
                    <a:pt x="9799" y="15"/>
                  </a:cubicBezTo>
                  <a:lnTo>
                    <a:pt x="8573" y="360"/>
                  </a:lnTo>
                  <a:cubicBezTo>
                    <a:pt x="8418" y="396"/>
                    <a:pt x="8311" y="539"/>
                    <a:pt x="8311" y="682"/>
                  </a:cubicBezTo>
                  <a:lnTo>
                    <a:pt x="8311" y="980"/>
                  </a:lnTo>
                  <a:lnTo>
                    <a:pt x="7633" y="980"/>
                  </a:lnTo>
                  <a:lnTo>
                    <a:pt x="7633" y="741"/>
                  </a:lnTo>
                  <a:cubicBezTo>
                    <a:pt x="7633" y="658"/>
                    <a:pt x="7561" y="575"/>
                    <a:pt x="7466" y="575"/>
                  </a:cubicBezTo>
                  <a:cubicBezTo>
                    <a:pt x="7382" y="575"/>
                    <a:pt x="7299" y="658"/>
                    <a:pt x="7299" y="741"/>
                  </a:cubicBezTo>
                  <a:lnTo>
                    <a:pt x="7299" y="1146"/>
                  </a:lnTo>
                  <a:lnTo>
                    <a:pt x="7299" y="2587"/>
                  </a:lnTo>
                  <a:lnTo>
                    <a:pt x="7299" y="4004"/>
                  </a:lnTo>
                  <a:cubicBezTo>
                    <a:pt x="7299" y="4051"/>
                    <a:pt x="7263" y="4087"/>
                    <a:pt x="7216" y="4087"/>
                  </a:cubicBezTo>
                  <a:lnTo>
                    <a:pt x="417" y="4087"/>
                  </a:lnTo>
                  <a:cubicBezTo>
                    <a:pt x="370" y="4087"/>
                    <a:pt x="322" y="4051"/>
                    <a:pt x="322" y="4004"/>
                  </a:cubicBezTo>
                  <a:lnTo>
                    <a:pt x="322" y="1503"/>
                  </a:lnTo>
                  <a:cubicBezTo>
                    <a:pt x="322" y="1408"/>
                    <a:pt x="251" y="1337"/>
                    <a:pt x="155" y="1337"/>
                  </a:cubicBezTo>
                  <a:cubicBezTo>
                    <a:pt x="72" y="1337"/>
                    <a:pt x="1" y="1408"/>
                    <a:pt x="1" y="1503"/>
                  </a:cubicBezTo>
                  <a:lnTo>
                    <a:pt x="1" y="4004"/>
                  </a:lnTo>
                  <a:cubicBezTo>
                    <a:pt x="1" y="4230"/>
                    <a:pt x="179" y="4409"/>
                    <a:pt x="394" y="4409"/>
                  </a:cubicBezTo>
                  <a:lnTo>
                    <a:pt x="7216" y="4409"/>
                  </a:lnTo>
                  <a:cubicBezTo>
                    <a:pt x="7442" y="4409"/>
                    <a:pt x="7621" y="4230"/>
                    <a:pt x="7621" y="4004"/>
                  </a:cubicBezTo>
                  <a:lnTo>
                    <a:pt x="7621" y="2754"/>
                  </a:lnTo>
                  <a:lnTo>
                    <a:pt x="8299" y="2754"/>
                  </a:lnTo>
                  <a:lnTo>
                    <a:pt x="8299" y="3051"/>
                  </a:lnTo>
                  <a:cubicBezTo>
                    <a:pt x="8299" y="3194"/>
                    <a:pt x="8406" y="3337"/>
                    <a:pt x="8549" y="3373"/>
                  </a:cubicBezTo>
                  <a:lnTo>
                    <a:pt x="9788" y="3718"/>
                  </a:lnTo>
                  <a:cubicBezTo>
                    <a:pt x="9823" y="3730"/>
                    <a:pt x="9847" y="3730"/>
                    <a:pt x="9883" y="3730"/>
                  </a:cubicBezTo>
                  <a:cubicBezTo>
                    <a:pt x="9954" y="3730"/>
                    <a:pt x="10026" y="3706"/>
                    <a:pt x="10085" y="3658"/>
                  </a:cubicBezTo>
                  <a:cubicBezTo>
                    <a:pt x="10180" y="3599"/>
                    <a:pt x="10216" y="3492"/>
                    <a:pt x="10216" y="3397"/>
                  </a:cubicBezTo>
                  <a:lnTo>
                    <a:pt x="10216" y="337"/>
                  </a:lnTo>
                  <a:cubicBezTo>
                    <a:pt x="10240" y="241"/>
                    <a:pt x="10169" y="134"/>
                    <a:pt x="10097" y="75"/>
                  </a:cubicBezTo>
                  <a:cubicBezTo>
                    <a:pt x="10037" y="32"/>
                    <a:pt x="9964" y="1"/>
                    <a:pt x="98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22" name="Google Shape;14822;p90"/>
          <p:cNvGrpSpPr/>
          <p:nvPr/>
        </p:nvGrpSpPr>
        <p:grpSpPr>
          <a:xfrm>
            <a:off x="7964753" y="2295373"/>
            <a:ext cx="362068" cy="258670"/>
            <a:chOff x="7964753" y="2470823"/>
            <a:chExt cx="362068" cy="258670"/>
          </a:xfrm>
        </p:grpSpPr>
        <p:sp>
          <p:nvSpPr>
            <p:cNvPr id="14823" name="Google Shape;14823;p90"/>
            <p:cNvSpPr/>
            <p:nvPr/>
          </p:nvSpPr>
          <p:spPr>
            <a:xfrm>
              <a:off x="8196898" y="2562358"/>
              <a:ext cx="33363" cy="49012"/>
            </a:xfrm>
            <a:custGeom>
              <a:avLst/>
              <a:gdLst/>
              <a:ahLst/>
              <a:cxnLst/>
              <a:rect l="l" t="t" r="r" b="b"/>
              <a:pathLst>
                <a:path w="1049" h="1541" extrusionOk="0">
                  <a:moveTo>
                    <a:pt x="864" y="1"/>
                  </a:moveTo>
                  <a:cubicBezTo>
                    <a:pt x="823" y="1"/>
                    <a:pt x="783" y="19"/>
                    <a:pt x="751" y="52"/>
                  </a:cubicBezTo>
                  <a:lnTo>
                    <a:pt x="108" y="814"/>
                  </a:lnTo>
                  <a:cubicBezTo>
                    <a:pt x="36" y="897"/>
                    <a:pt x="0" y="1016"/>
                    <a:pt x="36" y="1135"/>
                  </a:cubicBezTo>
                  <a:cubicBezTo>
                    <a:pt x="60" y="1254"/>
                    <a:pt x="155" y="1350"/>
                    <a:pt x="274" y="1373"/>
                  </a:cubicBezTo>
                  <a:lnTo>
                    <a:pt x="691" y="1528"/>
                  </a:lnTo>
                  <a:cubicBezTo>
                    <a:pt x="703" y="1528"/>
                    <a:pt x="715" y="1540"/>
                    <a:pt x="751" y="1540"/>
                  </a:cubicBezTo>
                  <a:cubicBezTo>
                    <a:pt x="822" y="1540"/>
                    <a:pt x="882" y="1492"/>
                    <a:pt x="893" y="1433"/>
                  </a:cubicBezTo>
                  <a:cubicBezTo>
                    <a:pt x="929" y="1350"/>
                    <a:pt x="882" y="1254"/>
                    <a:pt x="786" y="1231"/>
                  </a:cubicBezTo>
                  <a:lnTo>
                    <a:pt x="370" y="1076"/>
                  </a:lnTo>
                  <a:cubicBezTo>
                    <a:pt x="358" y="1076"/>
                    <a:pt x="358" y="1064"/>
                    <a:pt x="346" y="1052"/>
                  </a:cubicBezTo>
                  <a:lnTo>
                    <a:pt x="346" y="1016"/>
                  </a:lnTo>
                  <a:lnTo>
                    <a:pt x="989" y="254"/>
                  </a:lnTo>
                  <a:cubicBezTo>
                    <a:pt x="1048" y="183"/>
                    <a:pt x="1024" y="99"/>
                    <a:pt x="965" y="40"/>
                  </a:cubicBezTo>
                  <a:cubicBezTo>
                    <a:pt x="933" y="13"/>
                    <a:pt x="898" y="1"/>
                    <a:pt x="8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4" name="Google Shape;14824;p90"/>
            <p:cNvSpPr/>
            <p:nvPr/>
          </p:nvSpPr>
          <p:spPr>
            <a:xfrm>
              <a:off x="8162421" y="2529471"/>
              <a:ext cx="51174" cy="21309"/>
            </a:xfrm>
            <a:custGeom>
              <a:avLst/>
              <a:gdLst/>
              <a:ahLst/>
              <a:cxnLst/>
              <a:rect l="l" t="t" r="r" b="b"/>
              <a:pathLst>
                <a:path w="1609" h="670" extrusionOk="0">
                  <a:moveTo>
                    <a:pt x="786" y="1"/>
                  </a:moveTo>
                  <a:cubicBezTo>
                    <a:pt x="759" y="1"/>
                    <a:pt x="732" y="1"/>
                    <a:pt x="703" y="2"/>
                  </a:cubicBezTo>
                  <a:cubicBezTo>
                    <a:pt x="406" y="14"/>
                    <a:pt x="144" y="86"/>
                    <a:pt x="132" y="86"/>
                  </a:cubicBezTo>
                  <a:cubicBezTo>
                    <a:pt x="49" y="121"/>
                    <a:pt x="1" y="205"/>
                    <a:pt x="25" y="300"/>
                  </a:cubicBezTo>
                  <a:cubicBezTo>
                    <a:pt x="52" y="364"/>
                    <a:pt x="108" y="407"/>
                    <a:pt x="176" y="407"/>
                  </a:cubicBezTo>
                  <a:cubicBezTo>
                    <a:pt x="196" y="407"/>
                    <a:pt x="217" y="403"/>
                    <a:pt x="239" y="395"/>
                  </a:cubicBezTo>
                  <a:cubicBezTo>
                    <a:pt x="239" y="395"/>
                    <a:pt x="477" y="324"/>
                    <a:pt x="727" y="324"/>
                  </a:cubicBezTo>
                  <a:cubicBezTo>
                    <a:pt x="754" y="322"/>
                    <a:pt x="782" y="321"/>
                    <a:pt x="811" y="321"/>
                  </a:cubicBezTo>
                  <a:cubicBezTo>
                    <a:pt x="980" y="321"/>
                    <a:pt x="1159" y="356"/>
                    <a:pt x="1251" y="479"/>
                  </a:cubicBezTo>
                  <a:cubicBezTo>
                    <a:pt x="1251" y="502"/>
                    <a:pt x="1251" y="550"/>
                    <a:pt x="1263" y="574"/>
                  </a:cubicBezTo>
                  <a:cubicBezTo>
                    <a:pt x="1299" y="633"/>
                    <a:pt x="1358" y="669"/>
                    <a:pt x="1418" y="669"/>
                  </a:cubicBezTo>
                  <a:cubicBezTo>
                    <a:pt x="1442" y="669"/>
                    <a:pt x="1454" y="669"/>
                    <a:pt x="1489" y="657"/>
                  </a:cubicBezTo>
                  <a:cubicBezTo>
                    <a:pt x="1573" y="574"/>
                    <a:pt x="1608" y="455"/>
                    <a:pt x="1561" y="371"/>
                  </a:cubicBezTo>
                  <a:cubicBezTo>
                    <a:pt x="1482" y="202"/>
                    <a:pt x="1274" y="1"/>
                    <a:pt x="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5" name="Google Shape;14825;p90"/>
            <p:cNvSpPr/>
            <p:nvPr/>
          </p:nvSpPr>
          <p:spPr>
            <a:xfrm>
              <a:off x="8241966" y="2551258"/>
              <a:ext cx="47739" cy="30565"/>
            </a:xfrm>
            <a:custGeom>
              <a:avLst/>
              <a:gdLst/>
              <a:ahLst/>
              <a:cxnLst/>
              <a:rect l="l" t="t" r="r" b="b"/>
              <a:pathLst>
                <a:path w="1501" h="961" extrusionOk="0">
                  <a:moveTo>
                    <a:pt x="410" y="0"/>
                  </a:moveTo>
                  <a:cubicBezTo>
                    <a:pt x="307" y="0"/>
                    <a:pt x="219" y="25"/>
                    <a:pt x="143" y="56"/>
                  </a:cubicBezTo>
                  <a:cubicBezTo>
                    <a:pt x="48" y="103"/>
                    <a:pt x="0" y="222"/>
                    <a:pt x="48" y="329"/>
                  </a:cubicBezTo>
                  <a:cubicBezTo>
                    <a:pt x="74" y="381"/>
                    <a:pt x="130" y="420"/>
                    <a:pt x="187" y="420"/>
                  </a:cubicBezTo>
                  <a:cubicBezTo>
                    <a:pt x="209" y="420"/>
                    <a:pt x="230" y="414"/>
                    <a:pt x="250" y="401"/>
                  </a:cubicBezTo>
                  <a:cubicBezTo>
                    <a:pt x="286" y="377"/>
                    <a:pt x="310" y="353"/>
                    <a:pt x="322" y="329"/>
                  </a:cubicBezTo>
                  <a:cubicBezTo>
                    <a:pt x="346" y="323"/>
                    <a:pt x="371" y="319"/>
                    <a:pt x="396" y="319"/>
                  </a:cubicBezTo>
                  <a:cubicBezTo>
                    <a:pt x="685" y="319"/>
                    <a:pt x="1046" y="725"/>
                    <a:pt x="1155" y="889"/>
                  </a:cubicBezTo>
                  <a:cubicBezTo>
                    <a:pt x="1191" y="937"/>
                    <a:pt x="1239" y="960"/>
                    <a:pt x="1298" y="960"/>
                  </a:cubicBezTo>
                  <a:cubicBezTo>
                    <a:pt x="1322" y="960"/>
                    <a:pt x="1358" y="949"/>
                    <a:pt x="1381" y="937"/>
                  </a:cubicBezTo>
                  <a:cubicBezTo>
                    <a:pt x="1489" y="877"/>
                    <a:pt x="1500" y="770"/>
                    <a:pt x="1441" y="710"/>
                  </a:cubicBezTo>
                  <a:cubicBezTo>
                    <a:pt x="1441" y="698"/>
                    <a:pt x="1274" y="484"/>
                    <a:pt x="1060" y="294"/>
                  </a:cubicBezTo>
                  <a:cubicBezTo>
                    <a:pt x="798" y="69"/>
                    <a:pt x="584" y="0"/>
                    <a:pt x="4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6" name="Google Shape;14826;p90"/>
            <p:cNvSpPr/>
            <p:nvPr/>
          </p:nvSpPr>
          <p:spPr>
            <a:xfrm>
              <a:off x="8060582" y="2586720"/>
              <a:ext cx="33713" cy="48884"/>
            </a:xfrm>
            <a:custGeom>
              <a:avLst/>
              <a:gdLst/>
              <a:ahLst/>
              <a:cxnLst/>
              <a:rect l="l" t="t" r="r" b="b"/>
              <a:pathLst>
                <a:path w="1060" h="1537" extrusionOk="0">
                  <a:moveTo>
                    <a:pt x="274" y="0"/>
                  </a:moveTo>
                  <a:cubicBezTo>
                    <a:pt x="179" y="0"/>
                    <a:pt x="107" y="60"/>
                    <a:pt x="95" y="143"/>
                  </a:cubicBezTo>
                  <a:lnTo>
                    <a:pt x="12" y="1143"/>
                  </a:lnTo>
                  <a:cubicBezTo>
                    <a:pt x="0" y="1262"/>
                    <a:pt x="60" y="1381"/>
                    <a:pt x="155" y="1453"/>
                  </a:cubicBezTo>
                  <a:cubicBezTo>
                    <a:pt x="215" y="1500"/>
                    <a:pt x="298" y="1536"/>
                    <a:pt x="369" y="1536"/>
                  </a:cubicBezTo>
                  <a:cubicBezTo>
                    <a:pt x="405" y="1536"/>
                    <a:pt x="453" y="1536"/>
                    <a:pt x="476" y="1512"/>
                  </a:cubicBezTo>
                  <a:lnTo>
                    <a:pt x="905" y="1381"/>
                  </a:lnTo>
                  <a:cubicBezTo>
                    <a:pt x="1012" y="1358"/>
                    <a:pt x="1060" y="1262"/>
                    <a:pt x="1024" y="1179"/>
                  </a:cubicBezTo>
                  <a:cubicBezTo>
                    <a:pt x="1006" y="1105"/>
                    <a:pt x="944" y="1060"/>
                    <a:pt x="879" y="1060"/>
                  </a:cubicBezTo>
                  <a:cubicBezTo>
                    <a:pt x="860" y="1060"/>
                    <a:pt x="840" y="1064"/>
                    <a:pt x="822" y="1072"/>
                  </a:cubicBezTo>
                  <a:lnTo>
                    <a:pt x="393" y="1203"/>
                  </a:lnTo>
                  <a:lnTo>
                    <a:pt x="357" y="1203"/>
                  </a:lnTo>
                  <a:cubicBezTo>
                    <a:pt x="357" y="1203"/>
                    <a:pt x="345" y="1191"/>
                    <a:pt x="345" y="1179"/>
                  </a:cubicBezTo>
                  <a:lnTo>
                    <a:pt x="417" y="179"/>
                  </a:lnTo>
                  <a:cubicBezTo>
                    <a:pt x="417" y="84"/>
                    <a:pt x="357" y="12"/>
                    <a:pt x="2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7" name="Google Shape;14827;p90"/>
            <p:cNvSpPr/>
            <p:nvPr/>
          </p:nvSpPr>
          <p:spPr>
            <a:xfrm>
              <a:off x="7999612" y="2581568"/>
              <a:ext cx="49266" cy="22582"/>
            </a:xfrm>
            <a:custGeom>
              <a:avLst/>
              <a:gdLst/>
              <a:ahLst/>
              <a:cxnLst/>
              <a:rect l="l" t="t" r="r" b="b"/>
              <a:pathLst>
                <a:path w="1549" h="710" extrusionOk="0">
                  <a:moveTo>
                    <a:pt x="1126" y="1"/>
                  </a:moveTo>
                  <a:cubicBezTo>
                    <a:pt x="602" y="1"/>
                    <a:pt x="114" y="370"/>
                    <a:pt x="84" y="400"/>
                  </a:cubicBezTo>
                  <a:cubicBezTo>
                    <a:pt x="12" y="460"/>
                    <a:pt x="0" y="567"/>
                    <a:pt x="60" y="615"/>
                  </a:cubicBezTo>
                  <a:cubicBezTo>
                    <a:pt x="95" y="663"/>
                    <a:pt x="145" y="688"/>
                    <a:pt x="194" y="688"/>
                  </a:cubicBezTo>
                  <a:cubicBezTo>
                    <a:pt x="228" y="688"/>
                    <a:pt x="261" y="675"/>
                    <a:pt x="286" y="650"/>
                  </a:cubicBezTo>
                  <a:cubicBezTo>
                    <a:pt x="286" y="650"/>
                    <a:pt x="429" y="531"/>
                    <a:pt x="643" y="448"/>
                  </a:cubicBezTo>
                  <a:cubicBezTo>
                    <a:pt x="766" y="392"/>
                    <a:pt x="940" y="316"/>
                    <a:pt x="1118" y="316"/>
                  </a:cubicBezTo>
                  <a:cubicBezTo>
                    <a:pt x="1130" y="316"/>
                    <a:pt x="1143" y="316"/>
                    <a:pt x="1155" y="317"/>
                  </a:cubicBezTo>
                  <a:lnTo>
                    <a:pt x="1084" y="472"/>
                  </a:lnTo>
                  <a:cubicBezTo>
                    <a:pt x="1036" y="543"/>
                    <a:pt x="1072" y="650"/>
                    <a:pt x="1155" y="698"/>
                  </a:cubicBezTo>
                  <a:cubicBezTo>
                    <a:pt x="1191" y="710"/>
                    <a:pt x="1203" y="710"/>
                    <a:pt x="1239" y="710"/>
                  </a:cubicBezTo>
                  <a:cubicBezTo>
                    <a:pt x="1298" y="710"/>
                    <a:pt x="1358" y="686"/>
                    <a:pt x="1381" y="615"/>
                  </a:cubicBezTo>
                  <a:lnTo>
                    <a:pt x="1536" y="317"/>
                  </a:lnTo>
                  <a:cubicBezTo>
                    <a:pt x="1548" y="281"/>
                    <a:pt x="1548" y="222"/>
                    <a:pt x="1536" y="162"/>
                  </a:cubicBezTo>
                  <a:cubicBezTo>
                    <a:pt x="1500" y="103"/>
                    <a:pt x="1453" y="67"/>
                    <a:pt x="1417" y="43"/>
                  </a:cubicBezTo>
                  <a:cubicBezTo>
                    <a:pt x="1321" y="13"/>
                    <a:pt x="1222" y="1"/>
                    <a:pt x="11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8" name="Google Shape;14828;p90"/>
            <p:cNvSpPr/>
            <p:nvPr/>
          </p:nvSpPr>
          <p:spPr>
            <a:xfrm>
              <a:off x="8080651" y="2557873"/>
              <a:ext cx="48121" cy="28879"/>
            </a:xfrm>
            <a:custGeom>
              <a:avLst/>
              <a:gdLst/>
              <a:ahLst/>
              <a:cxnLst/>
              <a:rect l="l" t="t" r="r" b="b"/>
              <a:pathLst>
                <a:path w="1513" h="908" extrusionOk="0">
                  <a:moveTo>
                    <a:pt x="1263" y="0"/>
                  </a:moveTo>
                  <a:cubicBezTo>
                    <a:pt x="1014" y="0"/>
                    <a:pt x="395" y="39"/>
                    <a:pt x="60" y="431"/>
                  </a:cubicBezTo>
                  <a:cubicBezTo>
                    <a:pt x="24" y="479"/>
                    <a:pt x="0" y="538"/>
                    <a:pt x="12" y="598"/>
                  </a:cubicBezTo>
                  <a:cubicBezTo>
                    <a:pt x="24" y="657"/>
                    <a:pt x="60" y="693"/>
                    <a:pt x="119" y="729"/>
                  </a:cubicBezTo>
                  <a:lnTo>
                    <a:pt x="417" y="895"/>
                  </a:lnTo>
                  <a:cubicBezTo>
                    <a:pt x="441" y="907"/>
                    <a:pt x="476" y="907"/>
                    <a:pt x="488" y="907"/>
                  </a:cubicBezTo>
                  <a:cubicBezTo>
                    <a:pt x="548" y="907"/>
                    <a:pt x="596" y="871"/>
                    <a:pt x="619" y="812"/>
                  </a:cubicBezTo>
                  <a:cubicBezTo>
                    <a:pt x="667" y="741"/>
                    <a:pt x="631" y="633"/>
                    <a:pt x="560" y="598"/>
                  </a:cubicBezTo>
                  <a:lnTo>
                    <a:pt x="417" y="514"/>
                  </a:lnTo>
                  <a:cubicBezTo>
                    <a:pt x="658" y="333"/>
                    <a:pt x="1025" y="308"/>
                    <a:pt x="1213" y="308"/>
                  </a:cubicBezTo>
                  <a:cubicBezTo>
                    <a:pt x="1285" y="308"/>
                    <a:pt x="1330" y="312"/>
                    <a:pt x="1334" y="312"/>
                  </a:cubicBezTo>
                  <a:cubicBezTo>
                    <a:pt x="1429" y="312"/>
                    <a:pt x="1500" y="252"/>
                    <a:pt x="1512" y="157"/>
                  </a:cubicBezTo>
                  <a:cubicBezTo>
                    <a:pt x="1512" y="86"/>
                    <a:pt x="1453" y="2"/>
                    <a:pt x="1369" y="2"/>
                  </a:cubicBezTo>
                  <a:cubicBezTo>
                    <a:pt x="1362" y="2"/>
                    <a:pt x="1324"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9" name="Google Shape;14829;p90"/>
            <p:cNvSpPr/>
            <p:nvPr/>
          </p:nvSpPr>
          <p:spPr>
            <a:xfrm>
              <a:off x="7964753" y="2497698"/>
              <a:ext cx="269675" cy="231795"/>
            </a:xfrm>
            <a:custGeom>
              <a:avLst/>
              <a:gdLst/>
              <a:ahLst/>
              <a:cxnLst/>
              <a:rect l="l" t="t" r="r" b="b"/>
              <a:pathLst>
                <a:path w="8479" h="7288" extrusionOk="0">
                  <a:moveTo>
                    <a:pt x="7176" y="3986"/>
                  </a:moveTo>
                  <a:cubicBezTo>
                    <a:pt x="7277" y="3986"/>
                    <a:pt x="7379" y="4003"/>
                    <a:pt x="7478" y="4037"/>
                  </a:cubicBezTo>
                  <a:cubicBezTo>
                    <a:pt x="7716" y="4109"/>
                    <a:pt x="7907" y="4287"/>
                    <a:pt x="8014" y="4514"/>
                  </a:cubicBezTo>
                  <a:cubicBezTo>
                    <a:pt x="8073" y="4645"/>
                    <a:pt x="8121" y="4788"/>
                    <a:pt x="8097" y="4930"/>
                  </a:cubicBezTo>
                  <a:cubicBezTo>
                    <a:pt x="7704" y="4538"/>
                    <a:pt x="7168" y="4335"/>
                    <a:pt x="6621" y="4335"/>
                  </a:cubicBezTo>
                  <a:cubicBezTo>
                    <a:pt x="6561" y="4335"/>
                    <a:pt x="6502" y="4335"/>
                    <a:pt x="6442" y="4347"/>
                  </a:cubicBezTo>
                  <a:cubicBezTo>
                    <a:pt x="6526" y="4228"/>
                    <a:pt x="6633" y="4133"/>
                    <a:pt x="6764" y="4073"/>
                  </a:cubicBezTo>
                  <a:cubicBezTo>
                    <a:pt x="6895" y="4018"/>
                    <a:pt x="7035" y="3986"/>
                    <a:pt x="7176" y="3986"/>
                  </a:cubicBezTo>
                  <a:close/>
                  <a:moveTo>
                    <a:pt x="4156" y="311"/>
                  </a:moveTo>
                  <a:cubicBezTo>
                    <a:pt x="4728" y="311"/>
                    <a:pt x="5204" y="716"/>
                    <a:pt x="5311" y="1275"/>
                  </a:cubicBezTo>
                  <a:lnTo>
                    <a:pt x="5383" y="1716"/>
                  </a:lnTo>
                  <a:cubicBezTo>
                    <a:pt x="5418" y="1990"/>
                    <a:pt x="5525" y="2252"/>
                    <a:pt x="5692" y="2490"/>
                  </a:cubicBezTo>
                  <a:cubicBezTo>
                    <a:pt x="5978" y="2918"/>
                    <a:pt x="6049" y="3454"/>
                    <a:pt x="5930" y="3942"/>
                  </a:cubicBezTo>
                  <a:lnTo>
                    <a:pt x="5525" y="5823"/>
                  </a:lnTo>
                  <a:cubicBezTo>
                    <a:pt x="5442" y="6252"/>
                    <a:pt x="5109" y="6609"/>
                    <a:pt x="4680" y="6740"/>
                  </a:cubicBezTo>
                  <a:lnTo>
                    <a:pt x="4120" y="6907"/>
                  </a:lnTo>
                  <a:cubicBezTo>
                    <a:pt x="4001" y="6942"/>
                    <a:pt x="3881" y="6959"/>
                    <a:pt x="3763" y="6959"/>
                  </a:cubicBezTo>
                  <a:cubicBezTo>
                    <a:pt x="3444" y="6959"/>
                    <a:pt x="3137" y="6835"/>
                    <a:pt x="2894" y="6609"/>
                  </a:cubicBezTo>
                  <a:lnTo>
                    <a:pt x="1525" y="5264"/>
                  </a:lnTo>
                  <a:cubicBezTo>
                    <a:pt x="1156" y="4930"/>
                    <a:pt x="930" y="4430"/>
                    <a:pt x="930" y="3930"/>
                  </a:cubicBezTo>
                  <a:cubicBezTo>
                    <a:pt x="930" y="3645"/>
                    <a:pt x="870" y="3359"/>
                    <a:pt x="751" y="3109"/>
                  </a:cubicBezTo>
                  <a:lnTo>
                    <a:pt x="572" y="2692"/>
                  </a:lnTo>
                  <a:cubicBezTo>
                    <a:pt x="346" y="2168"/>
                    <a:pt x="525" y="1573"/>
                    <a:pt x="1001" y="1263"/>
                  </a:cubicBezTo>
                  <a:cubicBezTo>
                    <a:pt x="1930" y="644"/>
                    <a:pt x="3001" y="311"/>
                    <a:pt x="4120" y="311"/>
                  </a:cubicBezTo>
                  <a:close/>
                  <a:moveTo>
                    <a:pt x="4099" y="1"/>
                  </a:moveTo>
                  <a:cubicBezTo>
                    <a:pt x="2929" y="1"/>
                    <a:pt x="1806" y="357"/>
                    <a:pt x="822" y="1001"/>
                  </a:cubicBezTo>
                  <a:cubicBezTo>
                    <a:pt x="227" y="1394"/>
                    <a:pt x="1" y="2168"/>
                    <a:pt x="275" y="2823"/>
                  </a:cubicBezTo>
                  <a:lnTo>
                    <a:pt x="453" y="3240"/>
                  </a:lnTo>
                  <a:cubicBezTo>
                    <a:pt x="537" y="3466"/>
                    <a:pt x="596" y="3704"/>
                    <a:pt x="596" y="3942"/>
                  </a:cubicBezTo>
                  <a:cubicBezTo>
                    <a:pt x="596" y="4538"/>
                    <a:pt x="870" y="5109"/>
                    <a:pt x="1299" y="5502"/>
                  </a:cubicBezTo>
                  <a:lnTo>
                    <a:pt x="2668" y="6847"/>
                  </a:lnTo>
                  <a:cubicBezTo>
                    <a:pt x="2966" y="7133"/>
                    <a:pt x="3358" y="7288"/>
                    <a:pt x="3751" y="7288"/>
                  </a:cubicBezTo>
                  <a:cubicBezTo>
                    <a:pt x="3906" y="7288"/>
                    <a:pt x="4049" y="7276"/>
                    <a:pt x="4204" y="7228"/>
                  </a:cubicBezTo>
                  <a:lnTo>
                    <a:pt x="4763" y="7074"/>
                  </a:lnTo>
                  <a:cubicBezTo>
                    <a:pt x="5299" y="6907"/>
                    <a:pt x="5716" y="6454"/>
                    <a:pt x="5835" y="5907"/>
                  </a:cubicBezTo>
                  <a:lnTo>
                    <a:pt x="6097" y="4752"/>
                  </a:lnTo>
                  <a:lnTo>
                    <a:pt x="6168" y="4752"/>
                  </a:lnTo>
                  <a:cubicBezTo>
                    <a:pt x="6317" y="4715"/>
                    <a:pt x="6466" y="4698"/>
                    <a:pt x="6614" y="4698"/>
                  </a:cubicBezTo>
                  <a:cubicBezTo>
                    <a:pt x="7143" y="4698"/>
                    <a:pt x="7651" y="4923"/>
                    <a:pt x="8014" y="5323"/>
                  </a:cubicBezTo>
                  <a:lnTo>
                    <a:pt x="8073" y="5407"/>
                  </a:lnTo>
                  <a:cubicBezTo>
                    <a:pt x="8109" y="5430"/>
                    <a:pt x="8145" y="5466"/>
                    <a:pt x="8192" y="5466"/>
                  </a:cubicBezTo>
                  <a:lnTo>
                    <a:pt x="8228" y="5466"/>
                  </a:lnTo>
                  <a:cubicBezTo>
                    <a:pt x="8288" y="5442"/>
                    <a:pt x="8323" y="5419"/>
                    <a:pt x="8347" y="5359"/>
                  </a:cubicBezTo>
                  <a:cubicBezTo>
                    <a:pt x="8478" y="5002"/>
                    <a:pt x="8442" y="4657"/>
                    <a:pt x="8311" y="4359"/>
                  </a:cubicBezTo>
                  <a:cubicBezTo>
                    <a:pt x="8169" y="4061"/>
                    <a:pt x="7907" y="3835"/>
                    <a:pt x="7585" y="3716"/>
                  </a:cubicBezTo>
                  <a:cubicBezTo>
                    <a:pt x="7454" y="3676"/>
                    <a:pt x="7316" y="3654"/>
                    <a:pt x="7176" y="3654"/>
                  </a:cubicBezTo>
                  <a:cubicBezTo>
                    <a:pt x="6987" y="3654"/>
                    <a:pt x="6794" y="3693"/>
                    <a:pt x="6609" y="3776"/>
                  </a:cubicBezTo>
                  <a:cubicBezTo>
                    <a:pt x="6466" y="3847"/>
                    <a:pt x="6335" y="3954"/>
                    <a:pt x="6228" y="4073"/>
                  </a:cubicBezTo>
                  <a:lnTo>
                    <a:pt x="6240" y="4014"/>
                  </a:lnTo>
                  <a:cubicBezTo>
                    <a:pt x="6395" y="3442"/>
                    <a:pt x="6287" y="2823"/>
                    <a:pt x="5954" y="2323"/>
                  </a:cubicBezTo>
                  <a:cubicBezTo>
                    <a:pt x="5823" y="2109"/>
                    <a:pt x="5740" y="1894"/>
                    <a:pt x="5692" y="1656"/>
                  </a:cubicBezTo>
                  <a:lnTo>
                    <a:pt x="5621" y="1216"/>
                  </a:lnTo>
                  <a:cubicBezTo>
                    <a:pt x="5478" y="525"/>
                    <a:pt x="4871" y="1"/>
                    <a:pt x="4156" y="1"/>
                  </a:cubicBezTo>
                  <a:cubicBezTo>
                    <a:pt x="4137" y="1"/>
                    <a:pt x="4118" y="1"/>
                    <a:pt x="40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0" name="Google Shape;14830;p90"/>
            <p:cNvSpPr/>
            <p:nvPr/>
          </p:nvSpPr>
          <p:spPr>
            <a:xfrm>
              <a:off x="8045792" y="2634650"/>
              <a:ext cx="84124" cy="55850"/>
            </a:xfrm>
            <a:custGeom>
              <a:avLst/>
              <a:gdLst/>
              <a:ahLst/>
              <a:cxnLst/>
              <a:rect l="l" t="t" r="r" b="b"/>
              <a:pathLst>
                <a:path w="2645" h="1756" extrusionOk="0">
                  <a:moveTo>
                    <a:pt x="2168" y="517"/>
                  </a:moveTo>
                  <a:cubicBezTo>
                    <a:pt x="2168" y="898"/>
                    <a:pt x="1906" y="1255"/>
                    <a:pt x="1513" y="1375"/>
                  </a:cubicBezTo>
                  <a:cubicBezTo>
                    <a:pt x="1425" y="1405"/>
                    <a:pt x="1333" y="1420"/>
                    <a:pt x="1242" y="1420"/>
                  </a:cubicBezTo>
                  <a:cubicBezTo>
                    <a:pt x="1087" y="1420"/>
                    <a:pt x="933" y="1378"/>
                    <a:pt x="799" y="1303"/>
                  </a:cubicBezTo>
                  <a:cubicBezTo>
                    <a:pt x="656" y="1232"/>
                    <a:pt x="560" y="1136"/>
                    <a:pt x="465" y="1017"/>
                  </a:cubicBezTo>
                  <a:lnTo>
                    <a:pt x="465" y="1017"/>
                  </a:lnTo>
                  <a:cubicBezTo>
                    <a:pt x="563" y="1031"/>
                    <a:pt x="661" y="1037"/>
                    <a:pt x="759" y="1037"/>
                  </a:cubicBezTo>
                  <a:cubicBezTo>
                    <a:pt x="1271" y="1037"/>
                    <a:pt x="1778" y="857"/>
                    <a:pt x="2168" y="517"/>
                  </a:cubicBezTo>
                  <a:close/>
                  <a:moveTo>
                    <a:pt x="2281" y="1"/>
                  </a:moveTo>
                  <a:cubicBezTo>
                    <a:pt x="2237" y="1"/>
                    <a:pt x="2198" y="17"/>
                    <a:pt x="2180" y="53"/>
                  </a:cubicBezTo>
                  <a:lnTo>
                    <a:pt x="2108" y="124"/>
                  </a:lnTo>
                  <a:cubicBezTo>
                    <a:pt x="1749" y="510"/>
                    <a:pt x="1241" y="714"/>
                    <a:pt x="727" y="714"/>
                  </a:cubicBezTo>
                  <a:cubicBezTo>
                    <a:pt x="559" y="714"/>
                    <a:pt x="391" y="692"/>
                    <a:pt x="227" y="648"/>
                  </a:cubicBezTo>
                  <a:cubicBezTo>
                    <a:pt x="213" y="645"/>
                    <a:pt x="199" y="644"/>
                    <a:pt x="185" y="644"/>
                  </a:cubicBezTo>
                  <a:cubicBezTo>
                    <a:pt x="140" y="644"/>
                    <a:pt x="97" y="659"/>
                    <a:pt x="60" y="696"/>
                  </a:cubicBezTo>
                  <a:cubicBezTo>
                    <a:pt x="25" y="743"/>
                    <a:pt x="1" y="803"/>
                    <a:pt x="25" y="863"/>
                  </a:cubicBezTo>
                  <a:cubicBezTo>
                    <a:pt x="179" y="1410"/>
                    <a:pt x="691" y="1756"/>
                    <a:pt x="1227" y="1756"/>
                  </a:cubicBezTo>
                  <a:cubicBezTo>
                    <a:pt x="1346" y="1756"/>
                    <a:pt x="1465" y="1732"/>
                    <a:pt x="1584" y="1696"/>
                  </a:cubicBezTo>
                  <a:cubicBezTo>
                    <a:pt x="2263" y="1482"/>
                    <a:pt x="2644" y="779"/>
                    <a:pt x="2442" y="112"/>
                  </a:cubicBezTo>
                  <a:cubicBezTo>
                    <a:pt x="2430" y="53"/>
                    <a:pt x="2382" y="5"/>
                    <a:pt x="2323" y="5"/>
                  </a:cubicBezTo>
                  <a:cubicBezTo>
                    <a:pt x="2309" y="2"/>
                    <a:pt x="2294" y="1"/>
                    <a:pt x="22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1" name="Google Shape;14831;p90"/>
            <p:cNvSpPr/>
            <p:nvPr/>
          </p:nvSpPr>
          <p:spPr>
            <a:xfrm>
              <a:off x="8145787" y="2470823"/>
              <a:ext cx="181034" cy="231795"/>
            </a:xfrm>
            <a:custGeom>
              <a:avLst/>
              <a:gdLst/>
              <a:ahLst/>
              <a:cxnLst/>
              <a:rect l="l" t="t" r="r" b="b"/>
              <a:pathLst>
                <a:path w="5692" h="7288" extrusionOk="0">
                  <a:moveTo>
                    <a:pt x="1559" y="0"/>
                  </a:moveTo>
                  <a:cubicBezTo>
                    <a:pt x="864" y="0"/>
                    <a:pt x="247" y="493"/>
                    <a:pt x="107" y="1168"/>
                  </a:cubicBezTo>
                  <a:lnTo>
                    <a:pt x="12" y="1573"/>
                  </a:lnTo>
                  <a:cubicBezTo>
                    <a:pt x="0" y="1668"/>
                    <a:pt x="48" y="1751"/>
                    <a:pt x="131" y="1763"/>
                  </a:cubicBezTo>
                  <a:cubicBezTo>
                    <a:pt x="147" y="1767"/>
                    <a:pt x="163" y="1769"/>
                    <a:pt x="179" y="1769"/>
                  </a:cubicBezTo>
                  <a:cubicBezTo>
                    <a:pt x="253" y="1769"/>
                    <a:pt x="314" y="1723"/>
                    <a:pt x="333" y="1644"/>
                  </a:cubicBezTo>
                  <a:lnTo>
                    <a:pt x="417" y="1251"/>
                  </a:lnTo>
                  <a:cubicBezTo>
                    <a:pt x="534" y="700"/>
                    <a:pt x="1032" y="322"/>
                    <a:pt x="1571" y="322"/>
                  </a:cubicBezTo>
                  <a:cubicBezTo>
                    <a:pt x="1579" y="322"/>
                    <a:pt x="1587" y="322"/>
                    <a:pt x="1596" y="322"/>
                  </a:cubicBezTo>
                  <a:cubicBezTo>
                    <a:pt x="2727" y="358"/>
                    <a:pt x="3798" y="727"/>
                    <a:pt x="4703" y="1382"/>
                  </a:cubicBezTo>
                  <a:cubicBezTo>
                    <a:pt x="5167" y="1703"/>
                    <a:pt x="5310" y="2323"/>
                    <a:pt x="5072" y="2823"/>
                  </a:cubicBezTo>
                  <a:lnTo>
                    <a:pt x="4882" y="3227"/>
                  </a:lnTo>
                  <a:cubicBezTo>
                    <a:pt x="4763" y="3478"/>
                    <a:pt x="4691" y="3763"/>
                    <a:pt x="4679" y="4049"/>
                  </a:cubicBezTo>
                  <a:cubicBezTo>
                    <a:pt x="4644" y="4549"/>
                    <a:pt x="4417" y="5025"/>
                    <a:pt x="4036" y="5359"/>
                  </a:cubicBezTo>
                  <a:lnTo>
                    <a:pt x="2619" y="6633"/>
                  </a:lnTo>
                  <a:cubicBezTo>
                    <a:pt x="2397" y="6839"/>
                    <a:pt x="2101" y="6953"/>
                    <a:pt x="1801" y="6953"/>
                  </a:cubicBezTo>
                  <a:cubicBezTo>
                    <a:pt x="1668" y="6953"/>
                    <a:pt x="1534" y="6930"/>
                    <a:pt x="1405" y="6883"/>
                  </a:cubicBezTo>
                  <a:lnTo>
                    <a:pt x="845" y="6692"/>
                  </a:lnTo>
                  <a:cubicBezTo>
                    <a:pt x="834" y="6692"/>
                    <a:pt x="822" y="6680"/>
                    <a:pt x="786" y="6680"/>
                  </a:cubicBezTo>
                  <a:cubicBezTo>
                    <a:pt x="766" y="6672"/>
                    <a:pt x="746" y="6668"/>
                    <a:pt x="727" y="6668"/>
                  </a:cubicBezTo>
                  <a:cubicBezTo>
                    <a:pt x="662" y="6668"/>
                    <a:pt x="602" y="6709"/>
                    <a:pt x="584" y="6764"/>
                  </a:cubicBezTo>
                  <a:cubicBezTo>
                    <a:pt x="548" y="6859"/>
                    <a:pt x="595" y="6942"/>
                    <a:pt x="667" y="6978"/>
                  </a:cubicBezTo>
                  <a:cubicBezTo>
                    <a:pt x="691" y="6990"/>
                    <a:pt x="714" y="6990"/>
                    <a:pt x="726" y="7002"/>
                  </a:cubicBezTo>
                  <a:lnTo>
                    <a:pt x="1286" y="7204"/>
                  </a:lnTo>
                  <a:cubicBezTo>
                    <a:pt x="1441" y="7252"/>
                    <a:pt x="1607" y="7288"/>
                    <a:pt x="1786" y="7288"/>
                  </a:cubicBezTo>
                  <a:cubicBezTo>
                    <a:pt x="2179" y="7288"/>
                    <a:pt x="2548" y="7157"/>
                    <a:pt x="2834" y="6883"/>
                  </a:cubicBezTo>
                  <a:lnTo>
                    <a:pt x="4239" y="5609"/>
                  </a:lnTo>
                  <a:cubicBezTo>
                    <a:pt x="4691" y="5216"/>
                    <a:pt x="4977" y="4656"/>
                    <a:pt x="5001" y="4061"/>
                  </a:cubicBezTo>
                  <a:cubicBezTo>
                    <a:pt x="5013" y="3823"/>
                    <a:pt x="5072" y="3585"/>
                    <a:pt x="5179" y="3358"/>
                  </a:cubicBezTo>
                  <a:lnTo>
                    <a:pt x="5370" y="2954"/>
                  </a:lnTo>
                  <a:cubicBezTo>
                    <a:pt x="5691" y="2335"/>
                    <a:pt x="5477" y="1549"/>
                    <a:pt x="4894" y="1132"/>
                  </a:cubicBezTo>
                  <a:cubicBezTo>
                    <a:pt x="3929" y="430"/>
                    <a:pt x="2798" y="37"/>
                    <a:pt x="1607" y="1"/>
                  </a:cubicBezTo>
                  <a:cubicBezTo>
                    <a:pt x="1591" y="0"/>
                    <a:pt x="1575" y="0"/>
                    <a:pt x="155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32" name="Google Shape;14832;p90"/>
          <p:cNvGrpSpPr/>
          <p:nvPr/>
        </p:nvGrpSpPr>
        <p:grpSpPr>
          <a:xfrm>
            <a:off x="7524349" y="2280997"/>
            <a:ext cx="350332" cy="288948"/>
            <a:chOff x="7524349" y="2456447"/>
            <a:chExt cx="350332" cy="288948"/>
          </a:xfrm>
        </p:grpSpPr>
        <p:sp>
          <p:nvSpPr>
            <p:cNvPr id="14833" name="Google Shape;14833;p90"/>
            <p:cNvSpPr/>
            <p:nvPr/>
          </p:nvSpPr>
          <p:spPr>
            <a:xfrm>
              <a:off x="7693647" y="2566651"/>
              <a:ext cx="10623" cy="67045"/>
            </a:xfrm>
            <a:custGeom>
              <a:avLst/>
              <a:gdLst/>
              <a:ahLst/>
              <a:cxnLst/>
              <a:rect l="l" t="t" r="r" b="b"/>
              <a:pathLst>
                <a:path w="334" h="2108" extrusionOk="0">
                  <a:moveTo>
                    <a:pt x="167" y="0"/>
                  </a:moveTo>
                  <a:cubicBezTo>
                    <a:pt x="83" y="0"/>
                    <a:pt x="0" y="84"/>
                    <a:pt x="0" y="167"/>
                  </a:cubicBezTo>
                  <a:lnTo>
                    <a:pt x="0" y="1941"/>
                  </a:lnTo>
                  <a:cubicBezTo>
                    <a:pt x="0" y="2024"/>
                    <a:pt x="83" y="2108"/>
                    <a:pt x="167" y="2108"/>
                  </a:cubicBezTo>
                  <a:cubicBezTo>
                    <a:pt x="250" y="2108"/>
                    <a:pt x="333" y="2024"/>
                    <a:pt x="333" y="1941"/>
                  </a:cubicBezTo>
                  <a:lnTo>
                    <a:pt x="333" y="167"/>
                  </a:lnTo>
                  <a:cubicBezTo>
                    <a:pt x="333" y="60"/>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4" name="Google Shape;14834;p90"/>
            <p:cNvSpPr/>
            <p:nvPr/>
          </p:nvSpPr>
          <p:spPr>
            <a:xfrm>
              <a:off x="7524349" y="2545151"/>
              <a:ext cx="350332" cy="200244"/>
            </a:xfrm>
            <a:custGeom>
              <a:avLst/>
              <a:gdLst/>
              <a:ahLst/>
              <a:cxnLst/>
              <a:rect l="l" t="t" r="r" b="b"/>
              <a:pathLst>
                <a:path w="11015" h="6296" extrusionOk="0">
                  <a:moveTo>
                    <a:pt x="322" y="1736"/>
                  </a:moveTo>
                  <a:lnTo>
                    <a:pt x="620" y="2033"/>
                  </a:lnTo>
                  <a:cubicBezTo>
                    <a:pt x="930" y="2343"/>
                    <a:pt x="1299" y="2534"/>
                    <a:pt x="1680" y="2605"/>
                  </a:cubicBezTo>
                  <a:lnTo>
                    <a:pt x="2858" y="2784"/>
                  </a:lnTo>
                  <a:cubicBezTo>
                    <a:pt x="3835" y="2986"/>
                    <a:pt x="4490" y="3760"/>
                    <a:pt x="4871" y="4415"/>
                  </a:cubicBezTo>
                  <a:lnTo>
                    <a:pt x="4847" y="4415"/>
                  </a:lnTo>
                  <a:lnTo>
                    <a:pt x="4835" y="4427"/>
                  </a:lnTo>
                  <a:lnTo>
                    <a:pt x="4823" y="4450"/>
                  </a:lnTo>
                  <a:lnTo>
                    <a:pt x="4811" y="4462"/>
                  </a:lnTo>
                  <a:lnTo>
                    <a:pt x="4787" y="4474"/>
                  </a:lnTo>
                  <a:lnTo>
                    <a:pt x="4775" y="4486"/>
                  </a:lnTo>
                  <a:cubicBezTo>
                    <a:pt x="4775" y="4486"/>
                    <a:pt x="4775" y="4510"/>
                    <a:pt x="4763" y="4510"/>
                  </a:cubicBezTo>
                  <a:lnTo>
                    <a:pt x="4752" y="4522"/>
                  </a:lnTo>
                  <a:cubicBezTo>
                    <a:pt x="4752" y="4522"/>
                    <a:pt x="4752" y="4534"/>
                    <a:pt x="4728" y="4534"/>
                  </a:cubicBezTo>
                  <a:cubicBezTo>
                    <a:pt x="4728" y="4534"/>
                    <a:pt x="4728" y="4546"/>
                    <a:pt x="4716" y="4546"/>
                  </a:cubicBezTo>
                  <a:lnTo>
                    <a:pt x="4716" y="4570"/>
                  </a:lnTo>
                  <a:cubicBezTo>
                    <a:pt x="4716" y="4570"/>
                    <a:pt x="4716" y="4581"/>
                    <a:pt x="4704" y="4581"/>
                  </a:cubicBezTo>
                  <a:lnTo>
                    <a:pt x="4704" y="4593"/>
                  </a:lnTo>
                  <a:lnTo>
                    <a:pt x="4704" y="4605"/>
                  </a:lnTo>
                  <a:lnTo>
                    <a:pt x="4704" y="4629"/>
                  </a:lnTo>
                  <a:lnTo>
                    <a:pt x="4704" y="4641"/>
                  </a:lnTo>
                  <a:lnTo>
                    <a:pt x="4704" y="4653"/>
                  </a:lnTo>
                  <a:lnTo>
                    <a:pt x="4704" y="4665"/>
                  </a:lnTo>
                  <a:lnTo>
                    <a:pt x="4704" y="4689"/>
                  </a:lnTo>
                  <a:lnTo>
                    <a:pt x="4704" y="4700"/>
                  </a:lnTo>
                  <a:lnTo>
                    <a:pt x="4704" y="4712"/>
                  </a:lnTo>
                  <a:lnTo>
                    <a:pt x="4704" y="4724"/>
                  </a:lnTo>
                  <a:lnTo>
                    <a:pt x="4704" y="4748"/>
                  </a:lnTo>
                  <a:lnTo>
                    <a:pt x="4704" y="4760"/>
                  </a:lnTo>
                  <a:lnTo>
                    <a:pt x="4704" y="4772"/>
                  </a:lnTo>
                  <a:lnTo>
                    <a:pt x="4704" y="4784"/>
                  </a:lnTo>
                  <a:lnTo>
                    <a:pt x="4704" y="4808"/>
                  </a:lnTo>
                  <a:lnTo>
                    <a:pt x="4704" y="4820"/>
                  </a:lnTo>
                  <a:lnTo>
                    <a:pt x="4704" y="4831"/>
                  </a:lnTo>
                  <a:cubicBezTo>
                    <a:pt x="4704" y="4843"/>
                    <a:pt x="4704" y="4843"/>
                    <a:pt x="4716" y="4867"/>
                  </a:cubicBezTo>
                  <a:lnTo>
                    <a:pt x="4871" y="5224"/>
                  </a:lnTo>
                  <a:cubicBezTo>
                    <a:pt x="4394" y="5224"/>
                    <a:pt x="4061" y="5236"/>
                    <a:pt x="3894" y="5296"/>
                  </a:cubicBezTo>
                  <a:cubicBezTo>
                    <a:pt x="3435" y="5449"/>
                    <a:pt x="3020" y="5525"/>
                    <a:pt x="2647" y="5525"/>
                  </a:cubicBezTo>
                  <a:cubicBezTo>
                    <a:pt x="2150" y="5525"/>
                    <a:pt x="1729" y="5389"/>
                    <a:pt x="1382" y="5117"/>
                  </a:cubicBezTo>
                  <a:cubicBezTo>
                    <a:pt x="1180" y="4951"/>
                    <a:pt x="1001" y="4748"/>
                    <a:pt x="846" y="4474"/>
                  </a:cubicBezTo>
                  <a:cubicBezTo>
                    <a:pt x="894" y="4450"/>
                    <a:pt x="1001" y="4403"/>
                    <a:pt x="1084" y="4391"/>
                  </a:cubicBezTo>
                  <a:cubicBezTo>
                    <a:pt x="1132" y="4367"/>
                    <a:pt x="1180" y="4343"/>
                    <a:pt x="1192" y="4308"/>
                  </a:cubicBezTo>
                  <a:cubicBezTo>
                    <a:pt x="1215" y="4272"/>
                    <a:pt x="1215" y="4224"/>
                    <a:pt x="1203" y="4177"/>
                  </a:cubicBezTo>
                  <a:cubicBezTo>
                    <a:pt x="1156" y="4046"/>
                    <a:pt x="1013" y="3891"/>
                    <a:pt x="775" y="3653"/>
                  </a:cubicBezTo>
                  <a:cubicBezTo>
                    <a:pt x="656" y="3534"/>
                    <a:pt x="441" y="3331"/>
                    <a:pt x="406" y="3236"/>
                  </a:cubicBezTo>
                  <a:cubicBezTo>
                    <a:pt x="441" y="3212"/>
                    <a:pt x="584" y="3200"/>
                    <a:pt x="668" y="3200"/>
                  </a:cubicBezTo>
                  <a:cubicBezTo>
                    <a:pt x="727" y="3200"/>
                    <a:pt x="787" y="3165"/>
                    <a:pt x="811" y="3105"/>
                  </a:cubicBezTo>
                  <a:cubicBezTo>
                    <a:pt x="846" y="3046"/>
                    <a:pt x="834" y="2974"/>
                    <a:pt x="787" y="2926"/>
                  </a:cubicBezTo>
                  <a:cubicBezTo>
                    <a:pt x="537" y="2641"/>
                    <a:pt x="406" y="2129"/>
                    <a:pt x="322" y="1736"/>
                  </a:cubicBezTo>
                  <a:close/>
                  <a:moveTo>
                    <a:pt x="10621" y="1736"/>
                  </a:moveTo>
                  <a:lnTo>
                    <a:pt x="10621" y="1736"/>
                  </a:lnTo>
                  <a:cubicBezTo>
                    <a:pt x="10550" y="2117"/>
                    <a:pt x="10419" y="2641"/>
                    <a:pt x="10169" y="2926"/>
                  </a:cubicBezTo>
                  <a:cubicBezTo>
                    <a:pt x="10121" y="2974"/>
                    <a:pt x="10109" y="3046"/>
                    <a:pt x="10133" y="3105"/>
                  </a:cubicBezTo>
                  <a:cubicBezTo>
                    <a:pt x="10169" y="3165"/>
                    <a:pt x="10228" y="3188"/>
                    <a:pt x="10288" y="3188"/>
                  </a:cubicBezTo>
                  <a:cubicBezTo>
                    <a:pt x="10383" y="3188"/>
                    <a:pt x="10502" y="3212"/>
                    <a:pt x="10550" y="3236"/>
                  </a:cubicBezTo>
                  <a:cubicBezTo>
                    <a:pt x="10526" y="3331"/>
                    <a:pt x="10324" y="3522"/>
                    <a:pt x="10205" y="3653"/>
                  </a:cubicBezTo>
                  <a:cubicBezTo>
                    <a:pt x="9966" y="3891"/>
                    <a:pt x="9824" y="4058"/>
                    <a:pt x="9776" y="4177"/>
                  </a:cubicBezTo>
                  <a:cubicBezTo>
                    <a:pt x="9764" y="4224"/>
                    <a:pt x="9764" y="4272"/>
                    <a:pt x="9788" y="4308"/>
                  </a:cubicBezTo>
                  <a:cubicBezTo>
                    <a:pt x="9824" y="4355"/>
                    <a:pt x="9847" y="4391"/>
                    <a:pt x="9895" y="4391"/>
                  </a:cubicBezTo>
                  <a:cubicBezTo>
                    <a:pt x="9978" y="4403"/>
                    <a:pt x="10086" y="4439"/>
                    <a:pt x="10133" y="4474"/>
                  </a:cubicBezTo>
                  <a:cubicBezTo>
                    <a:pt x="9978" y="4724"/>
                    <a:pt x="9800" y="4951"/>
                    <a:pt x="9597" y="5117"/>
                  </a:cubicBezTo>
                  <a:cubicBezTo>
                    <a:pt x="9257" y="5389"/>
                    <a:pt x="8835" y="5525"/>
                    <a:pt x="8336" y="5525"/>
                  </a:cubicBezTo>
                  <a:cubicBezTo>
                    <a:pt x="7962" y="5525"/>
                    <a:pt x="7544" y="5449"/>
                    <a:pt x="7085" y="5296"/>
                  </a:cubicBezTo>
                  <a:cubicBezTo>
                    <a:pt x="6930" y="5248"/>
                    <a:pt x="6633" y="5224"/>
                    <a:pt x="6204" y="5224"/>
                  </a:cubicBezTo>
                  <a:lnTo>
                    <a:pt x="6085" y="5224"/>
                  </a:lnTo>
                  <a:lnTo>
                    <a:pt x="6228" y="4867"/>
                  </a:lnTo>
                  <a:cubicBezTo>
                    <a:pt x="6228" y="4843"/>
                    <a:pt x="6228" y="4843"/>
                    <a:pt x="6252" y="4831"/>
                  </a:cubicBezTo>
                  <a:lnTo>
                    <a:pt x="6252" y="4820"/>
                  </a:lnTo>
                  <a:lnTo>
                    <a:pt x="6252" y="4808"/>
                  </a:lnTo>
                  <a:lnTo>
                    <a:pt x="6252" y="4784"/>
                  </a:lnTo>
                  <a:lnTo>
                    <a:pt x="6252" y="4772"/>
                  </a:lnTo>
                  <a:lnTo>
                    <a:pt x="6252" y="4760"/>
                  </a:lnTo>
                  <a:lnTo>
                    <a:pt x="6252" y="4736"/>
                  </a:lnTo>
                  <a:lnTo>
                    <a:pt x="6252" y="4724"/>
                  </a:lnTo>
                  <a:lnTo>
                    <a:pt x="6252" y="4712"/>
                  </a:lnTo>
                  <a:lnTo>
                    <a:pt x="6252" y="4700"/>
                  </a:lnTo>
                  <a:lnTo>
                    <a:pt x="6252" y="4677"/>
                  </a:lnTo>
                  <a:lnTo>
                    <a:pt x="6252" y="4665"/>
                  </a:lnTo>
                  <a:lnTo>
                    <a:pt x="6252" y="4653"/>
                  </a:lnTo>
                  <a:lnTo>
                    <a:pt x="6252" y="4641"/>
                  </a:lnTo>
                  <a:lnTo>
                    <a:pt x="6252" y="4617"/>
                  </a:lnTo>
                  <a:lnTo>
                    <a:pt x="6252" y="4605"/>
                  </a:lnTo>
                  <a:lnTo>
                    <a:pt x="6252" y="4593"/>
                  </a:lnTo>
                  <a:lnTo>
                    <a:pt x="6252" y="4581"/>
                  </a:lnTo>
                  <a:cubicBezTo>
                    <a:pt x="6252" y="4581"/>
                    <a:pt x="6252" y="4558"/>
                    <a:pt x="6228" y="4558"/>
                  </a:cubicBezTo>
                  <a:lnTo>
                    <a:pt x="6228" y="4546"/>
                  </a:lnTo>
                  <a:cubicBezTo>
                    <a:pt x="6228" y="4546"/>
                    <a:pt x="6228" y="4534"/>
                    <a:pt x="6216" y="4534"/>
                  </a:cubicBezTo>
                  <a:cubicBezTo>
                    <a:pt x="6216" y="4534"/>
                    <a:pt x="6216" y="4522"/>
                    <a:pt x="6204" y="4522"/>
                  </a:cubicBezTo>
                  <a:lnTo>
                    <a:pt x="6192" y="4498"/>
                  </a:lnTo>
                  <a:lnTo>
                    <a:pt x="6180" y="4486"/>
                  </a:lnTo>
                  <a:lnTo>
                    <a:pt x="6156" y="4474"/>
                  </a:lnTo>
                  <a:lnTo>
                    <a:pt x="6145" y="4462"/>
                  </a:lnTo>
                  <a:lnTo>
                    <a:pt x="6133" y="4439"/>
                  </a:lnTo>
                  <a:lnTo>
                    <a:pt x="6121" y="4427"/>
                  </a:lnTo>
                  <a:lnTo>
                    <a:pt x="6097" y="4415"/>
                  </a:lnTo>
                  <a:lnTo>
                    <a:pt x="6085" y="4415"/>
                  </a:lnTo>
                  <a:cubicBezTo>
                    <a:pt x="6478" y="3760"/>
                    <a:pt x="7109" y="2986"/>
                    <a:pt x="8097" y="2772"/>
                  </a:cubicBezTo>
                  <a:lnTo>
                    <a:pt x="9276" y="2593"/>
                  </a:lnTo>
                  <a:cubicBezTo>
                    <a:pt x="9657" y="2534"/>
                    <a:pt x="10014" y="2343"/>
                    <a:pt x="10324" y="2033"/>
                  </a:cubicBezTo>
                  <a:lnTo>
                    <a:pt x="10621" y="1736"/>
                  </a:lnTo>
                  <a:close/>
                  <a:moveTo>
                    <a:pt x="5525" y="4474"/>
                  </a:moveTo>
                  <a:lnTo>
                    <a:pt x="5918" y="4689"/>
                  </a:lnTo>
                  <a:cubicBezTo>
                    <a:pt x="5954" y="4712"/>
                    <a:pt x="5954" y="4724"/>
                    <a:pt x="5942" y="4748"/>
                  </a:cubicBezTo>
                  <a:lnTo>
                    <a:pt x="5490" y="5832"/>
                  </a:lnTo>
                  <a:lnTo>
                    <a:pt x="5049" y="4748"/>
                  </a:lnTo>
                  <a:lnTo>
                    <a:pt x="5049" y="4700"/>
                  </a:lnTo>
                  <a:lnTo>
                    <a:pt x="5061" y="4689"/>
                  </a:lnTo>
                  <a:lnTo>
                    <a:pt x="5466" y="4474"/>
                  </a:lnTo>
                  <a:close/>
                  <a:moveTo>
                    <a:pt x="1758" y="1"/>
                  </a:moveTo>
                  <a:cubicBezTo>
                    <a:pt x="1565" y="1"/>
                    <a:pt x="1375" y="19"/>
                    <a:pt x="1192" y="57"/>
                  </a:cubicBezTo>
                  <a:cubicBezTo>
                    <a:pt x="1132" y="69"/>
                    <a:pt x="1084" y="117"/>
                    <a:pt x="1073" y="176"/>
                  </a:cubicBezTo>
                  <a:cubicBezTo>
                    <a:pt x="1061" y="236"/>
                    <a:pt x="1073" y="295"/>
                    <a:pt x="1120" y="331"/>
                  </a:cubicBezTo>
                  <a:cubicBezTo>
                    <a:pt x="1382" y="605"/>
                    <a:pt x="1537" y="890"/>
                    <a:pt x="1680" y="1164"/>
                  </a:cubicBezTo>
                  <a:cubicBezTo>
                    <a:pt x="1894" y="1569"/>
                    <a:pt x="2108" y="1974"/>
                    <a:pt x="2608" y="2260"/>
                  </a:cubicBezTo>
                  <a:cubicBezTo>
                    <a:pt x="2631" y="2271"/>
                    <a:pt x="2656" y="2276"/>
                    <a:pt x="2682" y="2276"/>
                  </a:cubicBezTo>
                  <a:cubicBezTo>
                    <a:pt x="2739" y="2276"/>
                    <a:pt x="2798" y="2249"/>
                    <a:pt x="2823" y="2200"/>
                  </a:cubicBezTo>
                  <a:cubicBezTo>
                    <a:pt x="2870" y="2117"/>
                    <a:pt x="2847" y="2022"/>
                    <a:pt x="2763" y="1974"/>
                  </a:cubicBezTo>
                  <a:cubicBezTo>
                    <a:pt x="2346" y="1736"/>
                    <a:pt x="2168" y="1391"/>
                    <a:pt x="1965" y="1010"/>
                  </a:cubicBezTo>
                  <a:cubicBezTo>
                    <a:pt x="1846" y="783"/>
                    <a:pt x="1727" y="545"/>
                    <a:pt x="1549" y="319"/>
                  </a:cubicBezTo>
                  <a:cubicBezTo>
                    <a:pt x="1611" y="315"/>
                    <a:pt x="1675" y="312"/>
                    <a:pt x="1738" y="312"/>
                  </a:cubicBezTo>
                  <a:cubicBezTo>
                    <a:pt x="2531" y="312"/>
                    <a:pt x="3376" y="653"/>
                    <a:pt x="4037" y="1260"/>
                  </a:cubicBezTo>
                  <a:cubicBezTo>
                    <a:pt x="4573" y="1748"/>
                    <a:pt x="5002" y="2629"/>
                    <a:pt x="5228" y="3629"/>
                  </a:cubicBezTo>
                  <a:cubicBezTo>
                    <a:pt x="5002" y="3165"/>
                    <a:pt x="4704" y="2700"/>
                    <a:pt x="4359" y="2260"/>
                  </a:cubicBezTo>
                  <a:cubicBezTo>
                    <a:pt x="4324" y="2211"/>
                    <a:pt x="4281" y="2187"/>
                    <a:pt x="4235" y="2187"/>
                  </a:cubicBezTo>
                  <a:cubicBezTo>
                    <a:pt x="4202" y="2187"/>
                    <a:pt x="4167" y="2199"/>
                    <a:pt x="4132" y="2224"/>
                  </a:cubicBezTo>
                  <a:cubicBezTo>
                    <a:pt x="4061" y="2284"/>
                    <a:pt x="4049" y="2379"/>
                    <a:pt x="4109" y="2450"/>
                  </a:cubicBezTo>
                  <a:cubicBezTo>
                    <a:pt x="4490" y="2950"/>
                    <a:pt x="4835" y="3522"/>
                    <a:pt x="5061" y="4022"/>
                  </a:cubicBezTo>
                  <a:cubicBezTo>
                    <a:pt x="4632" y="3355"/>
                    <a:pt x="3954" y="2653"/>
                    <a:pt x="2966" y="2450"/>
                  </a:cubicBezTo>
                  <a:lnTo>
                    <a:pt x="2942" y="2450"/>
                  </a:lnTo>
                  <a:lnTo>
                    <a:pt x="1775" y="2272"/>
                  </a:lnTo>
                  <a:cubicBezTo>
                    <a:pt x="1454" y="2224"/>
                    <a:pt x="1156" y="2057"/>
                    <a:pt x="906" y="1795"/>
                  </a:cubicBezTo>
                  <a:lnTo>
                    <a:pt x="287" y="1141"/>
                  </a:lnTo>
                  <a:cubicBezTo>
                    <a:pt x="255" y="1109"/>
                    <a:pt x="213" y="1093"/>
                    <a:pt x="170" y="1093"/>
                  </a:cubicBezTo>
                  <a:cubicBezTo>
                    <a:pt x="149" y="1093"/>
                    <a:pt x="128" y="1097"/>
                    <a:pt x="108" y="1105"/>
                  </a:cubicBezTo>
                  <a:cubicBezTo>
                    <a:pt x="49" y="1141"/>
                    <a:pt x="1" y="1200"/>
                    <a:pt x="13" y="1271"/>
                  </a:cubicBezTo>
                  <a:cubicBezTo>
                    <a:pt x="13" y="1319"/>
                    <a:pt x="84" y="2272"/>
                    <a:pt x="441" y="2891"/>
                  </a:cubicBezTo>
                  <a:cubicBezTo>
                    <a:pt x="358" y="2926"/>
                    <a:pt x="251" y="2950"/>
                    <a:pt x="191" y="3034"/>
                  </a:cubicBezTo>
                  <a:cubicBezTo>
                    <a:pt x="132" y="3093"/>
                    <a:pt x="120" y="3176"/>
                    <a:pt x="132" y="3272"/>
                  </a:cubicBezTo>
                  <a:cubicBezTo>
                    <a:pt x="168" y="3415"/>
                    <a:pt x="322" y="3593"/>
                    <a:pt x="596" y="3879"/>
                  </a:cubicBezTo>
                  <a:cubicBezTo>
                    <a:pt x="668" y="3950"/>
                    <a:pt x="775" y="4058"/>
                    <a:pt x="846" y="4141"/>
                  </a:cubicBezTo>
                  <a:cubicBezTo>
                    <a:pt x="739" y="4189"/>
                    <a:pt x="620" y="4272"/>
                    <a:pt x="584" y="4367"/>
                  </a:cubicBezTo>
                  <a:cubicBezTo>
                    <a:pt x="537" y="4462"/>
                    <a:pt x="549" y="4546"/>
                    <a:pt x="596" y="4617"/>
                  </a:cubicBezTo>
                  <a:cubicBezTo>
                    <a:pt x="775" y="4939"/>
                    <a:pt x="977" y="5189"/>
                    <a:pt x="1215" y="5379"/>
                  </a:cubicBezTo>
                  <a:cubicBezTo>
                    <a:pt x="1620" y="5712"/>
                    <a:pt x="2108" y="5855"/>
                    <a:pt x="2680" y="5855"/>
                  </a:cubicBezTo>
                  <a:cubicBezTo>
                    <a:pt x="3097" y="5855"/>
                    <a:pt x="3537" y="5772"/>
                    <a:pt x="4037" y="5605"/>
                  </a:cubicBezTo>
                  <a:cubicBezTo>
                    <a:pt x="4146" y="5566"/>
                    <a:pt x="4418" y="5543"/>
                    <a:pt x="4806" y="5543"/>
                  </a:cubicBezTo>
                  <a:cubicBezTo>
                    <a:pt x="4886" y="5543"/>
                    <a:pt x="4971" y="5544"/>
                    <a:pt x="5061" y="5546"/>
                  </a:cubicBezTo>
                  <a:lnTo>
                    <a:pt x="5311" y="6141"/>
                  </a:lnTo>
                  <a:cubicBezTo>
                    <a:pt x="5347" y="6236"/>
                    <a:pt x="5430" y="6296"/>
                    <a:pt x="5537" y="6296"/>
                  </a:cubicBezTo>
                  <a:cubicBezTo>
                    <a:pt x="5621" y="6296"/>
                    <a:pt x="5716" y="6236"/>
                    <a:pt x="5764" y="6141"/>
                  </a:cubicBezTo>
                  <a:lnTo>
                    <a:pt x="6014" y="5546"/>
                  </a:lnTo>
                  <a:cubicBezTo>
                    <a:pt x="6103" y="5544"/>
                    <a:pt x="6189" y="5543"/>
                    <a:pt x="6269" y="5543"/>
                  </a:cubicBezTo>
                  <a:cubicBezTo>
                    <a:pt x="6657" y="5543"/>
                    <a:pt x="6929" y="5566"/>
                    <a:pt x="7038" y="5605"/>
                  </a:cubicBezTo>
                  <a:cubicBezTo>
                    <a:pt x="7526" y="5772"/>
                    <a:pt x="7990" y="5855"/>
                    <a:pt x="8395" y="5855"/>
                  </a:cubicBezTo>
                  <a:cubicBezTo>
                    <a:pt x="8954" y="5855"/>
                    <a:pt x="9455" y="5689"/>
                    <a:pt x="9847" y="5379"/>
                  </a:cubicBezTo>
                  <a:cubicBezTo>
                    <a:pt x="10086" y="5189"/>
                    <a:pt x="10300" y="4939"/>
                    <a:pt x="10478" y="4617"/>
                  </a:cubicBezTo>
                  <a:cubicBezTo>
                    <a:pt x="10526" y="4534"/>
                    <a:pt x="10538" y="4439"/>
                    <a:pt x="10490" y="4367"/>
                  </a:cubicBezTo>
                  <a:cubicBezTo>
                    <a:pt x="10443" y="4272"/>
                    <a:pt x="10324" y="4189"/>
                    <a:pt x="10228" y="4141"/>
                  </a:cubicBezTo>
                  <a:cubicBezTo>
                    <a:pt x="10300" y="4058"/>
                    <a:pt x="10407" y="3974"/>
                    <a:pt x="10478" y="3879"/>
                  </a:cubicBezTo>
                  <a:cubicBezTo>
                    <a:pt x="10740" y="3593"/>
                    <a:pt x="10907" y="3415"/>
                    <a:pt x="10943" y="3272"/>
                  </a:cubicBezTo>
                  <a:cubicBezTo>
                    <a:pt x="10955" y="3176"/>
                    <a:pt x="10943" y="3093"/>
                    <a:pt x="10883" y="3034"/>
                  </a:cubicBezTo>
                  <a:cubicBezTo>
                    <a:pt x="10776" y="2962"/>
                    <a:pt x="10681" y="2926"/>
                    <a:pt x="10586" y="2903"/>
                  </a:cubicBezTo>
                  <a:cubicBezTo>
                    <a:pt x="10943" y="2272"/>
                    <a:pt x="11014" y="1319"/>
                    <a:pt x="11014" y="1271"/>
                  </a:cubicBezTo>
                  <a:cubicBezTo>
                    <a:pt x="11014" y="1200"/>
                    <a:pt x="10979" y="1141"/>
                    <a:pt x="10919" y="1117"/>
                  </a:cubicBezTo>
                  <a:cubicBezTo>
                    <a:pt x="10895" y="1103"/>
                    <a:pt x="10870" y="1096"/>
                    <a:pt x="10845" y="1096"/>
                  </a:cubicBezTo>
                  <a:cubicBezTo>
                    <a:pt x="10807" y="1096"/>
                    <a:pt x="10769" y="1112"/>
                    <a:pt x="10740" y="1141"/>
                  </a:cubicBezTo>
                  <a:lnTo>
                    <a:pt x="10121" y="1795"/>
                  </a:lnTo>
                  <a:cubicBezTo>
                    <a:pt x="9871" y="2057"/>
                    <a:pt x="9574" y="2224"/>
                    <a:pt x="9252" y="2272"/>
                  </a:cubicBezTo>
                  <a:lnTo>
                    <a:pt x="8085" y="2450"/>
                  </a:lnTo>
                  <a:lnTo>
                    <a:pt x="8061" y="2450"/>
                  </a:lnTo>
                  <a:cubicBezTo>
                    <a:pt x="7038" y="2653"/>
                    <a:pt x="6359" y="3403"/>
                    <a:pt x="5918" y="4081"/>
                  </a:cubicBezTo>
                  <a:cubicBezTo>
                    <a:pt x="6145" y="3546"/>
                    <a:pt x="6502" y="2986"/>
                    <a:pt x="6918" y="2450"/>
                  </a:cubicBezTo>
                  <a:cubicBezTo>
                    <a:pt x="6978" y="2379"/>
                    <a:pt x="6966" y="2272"/>
                    <a:pt x="6895" y="2224"/>
                  </a:cubicBezTo>
                  <a:cubicBezTo>
                    <a:pt x="6859" y="2203"/>
                    <a:pt x="6821" y="2192"/>
                    <a:pt x="6785" y="2192"/>
                  </a:cubicBezTo>
                  <a:cubicBezTo>
                    <a:pt x="6738" y="2192"/>
                    <a:pt x="6696" y="2212"/>
                    <a:pt x="6668" y="2260"/>
                  </a:cubicBezTo>
                  <a:cubicBezTo>
                    <a:pt x="6323" y="2688"/>
                    <a:pt x="6026" y="3129"/>
                    <a:pt x="5799" y="3581"/>
                  </a:cubicBezTo>
                  <a:cubicBezTo>
                    <a:pt x="6026" y="2593"/>
                    <a:pt x="6454" y="1736"/>
                    <a:pt x="6978" y="1260"/>
                  </a:cubicBezTo>
                  <a:cubicBezTo>
                    <a:pt x="7639" y="653"/>
                    <a:pt x="8495" y="312"/>
                    <a:pt x="9279" y="312"/>
                  </a:cubicBezTo>
                  <a:cubicBezTo>
                    <a:pt x="9342" y="312"/>
                    <a:pt x="9405" y="315"/>
                    <a:pt x="9466" y="319"/>
                  </a:cubicBezTo>
                  <a:cubicBezTo>
                    <a:pt x="9288" y="545"/>
                    <a:pt x="9169" y="783"/>
                    <a:pt x="9050" y="1010"/>
                  </a:cubicBezTo>
                  <a:cubicBezTo>
                    <a:pt x="8835" y="1391"/>
                    <a:pt x="8657" y="1736"/>
                    <a:pt x="8240" y="1974"/>
                  </a:cubicBezTo>
                  <a:cubicBezTo>
                    <a:pt x="8169" y="2022"/>
                    <a:pt x="8145" y="2117"/>
                    <a:pt x="8181" y="2200"/>
                  </a:cubicBezTo>
                  <a:cubicBezTo>
                    <a:pt x="8213" y="2249"/>
                    <a:pt x="8275" y="2276"/>
                    <a:pt x="8333" y="2276"/>
                  </a:cubicBezTo>
                  <a:cubicBezTo>
                    <a:pt x="8359" y="2276"/>
                    <a:pt x="8385" y="2271"/>
                    <a:pt x="8407" y="2260"/>
                  </a:cubicBezTo>
                  <a:cubicBezTo>
                    <a:pt x="8895" y="1974"/>
                    <a:pt x="9121" y="1557"/>
                    <a:pt x="9335" y="1164"/>
                  </a:cubicBezTo>
                  <a:cubicBezTo>
                    <a:pt x="9478" y="890"/>
                    <a:pt x="9645" y="593"/>
                    <a:pt x="9895" y="331"/>
                  </a:cubicBezTo>
                  <a:cubicBezTo>
                    <a:pt x="9943" y="295"/>
                    <a:pt x="9955" y="236"/>
                    <a:pt x="9943" y="176"/>
                  </a:cubicBezTo>
                  <a:cubicBezTo>
                    <a:pt x="9931" y="117"/>
                    <a:pt x="9883" y="69"/>
                    <a:pt x="9824" y="57"/>
                  </a:cubicBezTo>
                  <a:cubicBezTo>
                    <a:pt x="9647" y="21"/>
                    <a:pt x="9463" y="4"/>
                    <a:pt x="9276" y="4"/>
                  </a:cubicBezTo>
                  <a:cubicBezTo>
                    <a:pt x="8910" y="4"/>
                    <a:pt x="8531" y="70"/>
                    <a:pt x="8169" y="188"/>
                  </a:cubicBezTo>
                  <a:cubicBezTo>
                    <a:pt x="7669" y="367"/>
                    <a:pt x="7169" y="652"/>
                    <a:pt x="6776" y="1021"/>
                  </a:cubicBezTo>
                  <a:cubicBezTo>
                    <a:pt x="6395" y="1367"/>
                    <a:pt x="6073" y="1867"/>
                    <a:pt x="5823" y="2474"/>
                  </a:cubicBezTo>
                  <a:cubicBezTo>
                    <a:pt x="5680" y="2795"/>
                    <a:pt x="5585" y="3117"/>
                    <a:pt x="5502" y="3462"/>
                  </a:cubicBezTo>
                  <a:cubicBezTo>
                    <a:pt x="5430" y="3117"/>
                    <a:pt x="5323" y="2795"/>
                    <a:pt x="5192" y="2474"/>
                  </a:cubicBezTo>
                  <a:cubicBezTo>
                    <a:pt x="4942" y="1867"/>
                    <a:pt x="4609" y="1367"/>
                    <a:pt x="4240" y="1021"/>
                  </a:cubicBezTo>
                  <a:cubicBezTo>
                    <a:pt x="3835" y="652"/>
                    <a:pt x="3347" y="367"/>
                    <a:pt x="2847" y="188"/>
                  </a:cubicBezTo>
                  <a:cubicBezTo>
                    <a:pt x="2483" y="64"/>
                    <a:pt x="2115" y="1"/>
                    <a:pt x="17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5" name="Google Shape;14835;p90"/>
            <p:cNvSpPr/>
            <p:nvPr/>
          </p:nvSpPr>
          <p:spPr>
            <a:xfrm>
              <a:off x="7582298" y="2650998"/>
              <a:ext cx="86764" cy="50093"/>
            </a:xfrm>
            <a:custGeom>
              <a:avLst/>
              <a:gdLst/>
              <a:ahLst/>
              <a:cxnLst/>
              <a:rect l="l" t="t" r="r" b="b"/>
              <a:pathLst>
                <a:path w="2728" h="1575" extrusionOk="0">
                  <a:moveTo>
                    <a:pt x="1043" y="321"/>
                  </a:moveTo>
                  <a:cubicBezTo>
                    <a:pt x="1160" y="321"/>
                    <a:pt x="1280" y="339"/>
                    <a:pt x="1394" y="384"/>
                  </a:cubicBezTo>
                  <a:cubicBezTo>
                    <a:pt x="1763" y="539"/>
                    <a:pt x="2025" y="896"/>
                    <a:pt x="2168" y="1087"/>
                  </a:cubicBezTo>
                  <a:cubicBezTo>
                    <a:pt x="2017" y="1150"/>
                    <a:pt x="1771" y="1224"/>
                    <a:pt x="1518" y="1224"/>
                  </a:cubicBezTo>
                  <a:cubicBezTo>
                    <a:pt x="1391" y="1224"/>
                    <a:pt x="1263" y="1206"/>
                    <a:pt x="1144" y="1158"/>
                  </a:cubicBezTo>
                  <a:cubicBezTo>
                    <a:pt x="763" y="1015"/>
                    <a:pt x="524" y="658"/>
                    <a:pt x="405" y="468"/>
                  </a:cubicBezTo>
                  <a:cubicBezTo>
                    <a:pt x="552" y="403"/>
                    <a:pt x="792" y="321"/>
                    <a:pt x="1043" y="321"/>
                  </a:cubicBezTo>
                  <a:close/>
                  <a:moveTo>
                    <a:pt x="1055" y="0"/>
                  </a:moveTo>
                  <a:cubicBezTo>
                    <a:pt x="563" y="0"/>
                    <a:pt x="135" y="244"/>
                    <a:pt x="108" y="253"/>
                  </a:cubicBezTo>
                  <a:cubicBezTo>
                    <a:pt x="36" y="301"/>
                    <a:pt x="1" y="384"/>
                    <a:pt x="36" y="468"/>
                  </a:cubicBezTo>
                  <a:cubicBezTo>
                    <a:pt x="48" y="491"/>
                    <a:pt x="382" y="1206"/>
                    <a:pt x="1013" y="1480"/>
                  </a:cubicBezTo>
                  <a:cubicBezTo>
                    <a:pt x="1179" y="1539"/>
                    <a:pt x="1346" y="1563"/>
                    <a:pt x="1513" y="1563"/>
                  </a:cubicBezTo>
                  <a:cubicBezTo>
                    <a:pt x="1846" y="1563"/>
                    <a:pt x="2168" y="1456"/>
                    <a:pt x="2322" y="1384"/>
                  </a:cubicBezTo>
                  <a:lnTo>
                    <a:pt x="2406" y="1503"/>
                  </a:lnTo>
                  <a:cubicBezTo>
                    <a:pt x="2429" y="1551"/>
                    <a:pt x="2489" y="1575"/>
                    <a:pt x="2537" y="1575"/>
                  </a:cubicBezTo>
                  <a:cubicBezTo>
                    <a:pt x="2560" y="1575"/>
                    <a:pt x="2596" y="1575"/>
                    <a:pt x="2620" y="1551"/>
                  </a:cubicBezTo>
                  <a:cubicBezTo>
                    <a:pt x="2703" y="1492"/>
                    <a:pt x="2727" y="1396"/>
                    <a:pt x="2691" y="1325"/>
                  </a:cubicBezTo>
                  <a:lnTo>
                    <a:pt x="2549" y="1087"/>
                  </a:lnTo>
                  <a:cubicBezTo>
                    <a:pt x="2525" y="1015"/>
                    <a:pt x="2156" y="349"/>
                    <a:pt x="1525" y="87"/>
                  </a:cubicBezTo>
                  <a:cubicBezTo>
                    <a:pt x="1369" y="24"/>
                    <a:pt x="1208" y="0"/>
                    <a:pt x="10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6" name="Google Shape;14836;p90"/>
            <p:cNvSpPr/>
            <p:nvPr/>
          </p:nvSpPr>
          <p:spPr>
            <a:xfrm>
              <a:off x="7729237" y="2650553"/>
              <a:ext cx="86732" cy="50156"/>
            </a:xfrm>
            <a:custGeom>
              <a:avLst/>
              <a:gdLst/>
              <a:ahLst/>
              <a:cxnLst/>
              <a:rect l="l" t="t" r="r" b="b"/>
              <a:pathLst>
                <a:path w="2727" h="1577" extrusionOk="0">
                  <a:moveTo>
                    <a:pt x="1672" y="335"/>
                  </a:moveTo>
                  <a:cubicBezTo>
                    <a:pt x="1924" y="335"/>
                    <a:pt x="2164" y="417"/>
                    <a:pt x="2310" y="482"/>
                  </a:cubicBezTo>
                  <a:cubicBezTo>
                    <a:pt x="2203" y="672"/>
                    <a:pt x="1953" y="1029"/>
                    <a:pt x="1584" y="1172"/>
                  </a:cubicBezTo>
                  <a:cubicBezTo>
                    <a:pt x="1461" y="1224"/>
                    <a:pt x="1330" y="1244"/>
                    <a:pt x="1201" y="1244"/>
                  </a:cubicBezTo>
                  <a:cubicBezTo>
                    <a:pt x="945" y="1244"/>
                    <a:pt x="699" y="1164"/>
                    <a:pt x="548" y="1101"/>
                  </a:cubicBezTo>
                  <a:cubicBezTo>
                    <a:pt x="691" y="898"/>
                    <a:pt x="953" y="553"/>
                    <a:pt x="1322" y="398"/>
                  </a:cubicBezTo>
                  <a:cubicBezTo>
                    <a:pt x="1435" y="353"/>
                    <a:pt x="1555" y="335"/>
                    <a:pt x="1672" y="335"/>
                  </a:cubicBezTo>
                  <a:close/>
                  <a:moveTo>
                    <a:pt x="1683" y="1"/>
                  </a:moveTo>
                  <a:cubicBezTo>
                    <a:pt x="1526" y="1"/>
                    <a:pt x="1362" y="25"/>
                    <a:pt x="1203" y="89"/>
                  </a:cubicBezTo>
                  <a:cubicBezTo>
                    <a:pt x="584" y="339"/>
                    <a:pt x="215" y="1029"/>
                    <a:pt x="179" y="1089"/>
                  </a:cubicBezTo>
                  <a:lnTo>
                    <a:pt x="48" y="1327"/>
                  </a:lnTo>
                  <a:cubicBezTo>
                    <a:pt x="0" y="1398"/>
                    <a:pt x="24" y="1506"/>
                    <a:pt x="107" y="1553"/>
                  </a:cubicBezTo>
                  <a:cubicBezTo>
                    <a:pt x="131" y="1565"/>
                    <a:pt x="167" y="1577"/>
                    <a:pt x="191" y="1577"/>
                  </a:cubicBezTo>
                  <a:cubicBezTo>
                    <a:pt x="250" y="1577"/>
                    <a:pt x="298" y="1553"/>
                    <a:pt x="322" y="1506"/>
                  </a:cubicBezTo>
                  <a:lnTo>
                    <a:pt x="405" y="1386"/>
                  </a:lnTo>
                  <a:cubicBezTo>
                    <a:pt x="584" y="1458"/>
                    <a:pt x="893" y="1565"/>
                    <a:pt x="1215" y="1565"/>
                  </a:cubicBezTo>
                  <a:cubicBezTo>
                    <a:pt x="1381" y="1565"/>
                    <a:pt x="1548" y="1529"/>
                    <a:pt x="1715" y="1470"/>
                  </a:cubicBezTo>
                  <a:cubicBezTo>
                    <a:pt x="2346" y="1220"/>
                    <a:pt x="2679" y="494"/>
                    <a:pt x="2691" y="458"/>
                  </a:cubicBezTo>
                  <a:cubicBezTo>
                    <a:pt x="2727" y="386"/>
                    <a:pt x="2691" y="303"/>
                    <a:pt x="2620" y="255"/>
                  </a:cubicBezTo>
                  <a:cubicBezTo>
                    <a:pt x="2602" y="237"/>
                    <a:pt x="2174" y="1"/>
                    <a:pt x="16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7" name="Google Shape;14837;p90"/>
            <p:cNvSpPr/>
            <p:nvPr/>
          </p:nvSpPr>
          <p:spPr>
            <a:xfrm>
              <a:off x="7667885" y="2456447"/>
              <a:ext cx="62147" cy="121209"/>
            </a:xfrm>
            <a:custGeom>
              <a:avLst/>
              <a:gdLst/>
              <a:ahLst/>
              <a:cxnLst/>
              <a:rect l="l" t="t" r="r" b="b"/>
              <a:pathLst>
                <a:path w="1954" h="3811" extrusionOk="0">
                  <a:moveTo>
                    <a:pt x="977" y="0"/>
                  </a:moveTo>
                  <a:cubicBezTo>
                    <a:pt x="917" y="0"/>
                    <a:pt x="858" y="48"/>
                    <a:pt x="834" y="108"/>
                  </a:cubicBezTo>
                  <a:cubicBezTo>
                    <a:pt x="798" y="179"/>
                    <a:pt x="36" y="1941"/>
                    <a:pt x="0" y="3632"/>
                  </a:cubicBezTo>
                  <a:cubicBezTo>
                    <a:pt x="0" y="3727"/>
                    <a:pt x="72" y="3799"/>
                    <a:pt x="155" y="3799"/>
                  </a:cubicBezTo>
                  <a:cubicBezTo>
                    <a:pt x="250" y="3799"/>
                    <a:pt x="322" y="3727"/>
                    <a:pt x="322" y="3632"/>
                  </a:cubicBezTo>
                  <a:cubicBezTo>
                    <a:pt x="358" y="2453"/>
                    <a:pt x="751" y="1203"/>
                    <a:pt x="977" y="596"/>
                  </a:cubicBezTo>
                  <a:cubicBezTo>
                    <a:pt x="1203" y="1203"/>
                    <a:pt x="1620" y="2453"/>
                    <a:pt x="1632" y="3644"/>
                  </a:cubicBezTo>
                  <a:cubicBezTo>
                    <a:pt x="1632" y="3739"/>
                    <a:pt x="1703" y="3810"/>
                    <a:pt x="1798" y="3810"/>
                  </a:cubicBezTo>
                  <a:cubicBezTo>
                    <a:pt x="1882" y="3810"/>
                    <a:pt x="1953" y="3739"/>
                    <a:pt x="1953" y="3644"/>
                  </a:cubicBezTo>
                  <a:cubicBezTo>
                    <a:pt x="1929" y="1953"/>
                    <a:pt x="1155" y="179"/>
                    <a:pt x="1132" y="108"/>
                  </a:cubicBezTo>
                  <a:cubicBezTo>
                    <a:pt x="1096" y="48"/>
                    <a:pt x="1036" y="0"/>
                    <a:pt x="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38" name="Google Shape;14838;p90"/>
          <p:cNvGrpSpPr/>
          <p:nvPr/>
        </p:nvGrpSpPr>
        <p:grpSpPr>
          <a:xfrm>
            <a:off x="3972749" y="2718761"/>
            <a:ext cx="355230" cy="356725"/>
            <a:chOff x="3972749" y="2894211"/>
            <a:chExt cx="355230" cy="356725"/>
          </a:xfrm>
        </p:grpSpPr>
        <p:sp>
          <p:nvSpPr>
            <p:cNvPr id="14839" name="Google Shape;14839;p90"/>
            <p:cNvSpPr/>
            <p:nvPr/>
          </p:nvSpPr>
          <p:spPr>
            <a:xfrm>
              <a:off x="3973512" y="3208508"/>
              <a:ext cx="351795" cy="10623"/>
            </a:xfrm>
            <a:custGeom>
              <a:avLst/>
              <a:gdLst/>
              <a:ahLst/>
              <a:cxnLst/>
              <a:rect l="l" t="t" r="r" b="b"/>
              <a:pathLst>
                <a:path w="11061" h="334" extrusionOk="0">
                  <a:moveTo>
                    <a:pt x="167" y="0"/>
                  </a:moveTo>
                  <a:cubicBezTo>
                    <a:pt x="83" y="0"/>
                    <a:pt x="0" y="84"/>
                    <a:pt x="0" y="167"/>
                  </a:cubicBezTo>
                  <a:cubicBezTo>
                    <a:pt x="0" y="262"/>
                    <a:pt x="83" y="334"/>
                    <a:pt x="167" y="334"/>
                  </a:cubicBezTo>
                  <a:lnTo>
                    <a:pt x="10906" y="334"/>
                  </a:lnTo>
                  <a:cubicBezTo>
                    <a:pt x="10990" y="334"/>
                    <a:pt x="11061" y="262"/>
                    <a:pt x="11061" y="167"/>
                  </a:cubicBezTo>
                  <a:cubicBezTo>
                    <a:pt x="11061" y="84"/>
                    <a:pt x="10990" y="0"/>
                    <a:pt x="10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0" name="Google Shape;14840;p90"/>
            <p:cNvSpPr/>
            <p:nvPr/>
          </p:nvSpPr>
          <p:spPr>
            <a:xfrm>
              <a:off x="4116253" y="3052091"/>
              <a:ext cx="142804" cy="140546"/>
            </a:xfrm>
            <a:custGeom>
              <a:avLst/>
              <a:gdLst/>
              <a:ahLst/>
              <a:cxnLst/>
              <a:rect l="l" t="t" r="r" b="b"/>
              <a:pathLst>
                <a:path w="4490" h="4419" extrusionOk="0">
                  <a:moveTo>
                    <a:pt x="3799" y="322"/>
                  </a:moveTo>
                  <a:cubicBezTo>
                    <a:pt x="3882" y="322"/>
                    <a:pt x="3977" y="358"/>
                    <a:pt x="4049" y="430"/>
                  </a:cubicBezTo>
                  <a:cubicBezTo>
                    <a:pt x="4120" y="501"/>
                    <a:pt x="4156" y="596"/>
                    <a:pt x="4156" y="692"/>
                  </a:cubicBezTo>
                  <a:cubicBezTo>
                    <a:pt x="4156" y="727"/>
                    <a:pt x="4156" y="751"/>
                    <a:pt x="4132" y="799"/>
                  </a:cubicBezTo>
                  <a:lnTo>
                    <a:pt x="3680" y="334"/>
                  </a:lnTo>
                  <a:cubicBezTo>
                    <a:pt x="3704" y="322"/>
                    <a:pt x="3751" y="322"/>
                    <a:pt x="3799" y="322"/>
                  </a:cubicBezTo>
                  <a:close/>
                  <a:moveTo>
                    <a:pt x="3406" y="549"/>
                  </a:moveTo>
                  <a:lnTo>
                    <a:pt x="3930" y="1061"/>
                  </a:lnTo>
                  <a:lnTo>
                    <a:pt x="3823" y="1168"/>
                  </a:lnTo>
                  <a:lnTo>
                    <a:pt x="3299" y="656"/>
                  </a:lnTo>
                  <a:lnTo>
                    <a:pt x="3406" y="549"/>
                  </a:lnTo>
                  <a:close/>
                  <a:moveTo>
                    <a:pt x="584" y="3489"/>
                  </a:moveTo>
                  <a:lnTo>
                    <a:pt x="953" y="3870"/>
                  </a:lnTo>
                  <a:lnTo>
                    <a:pt x="417" y="4025"/>
                  </a:lnTo>
                  <a:lnTo>
                    <a:pt x="417" y="4025"/>
                  </a:lnTo>
                  <a:lnTo>
                    <a:pt x="584" y="3489"/>
                  </a:lnTo>
                  <a:close/>
                  <a:moveTo>
                    <a:pt x="3799" y="1"/>
                  </a:moveTo>
                  <a:cubicBezTo>
                    <a:pt x="3608" y="1"/>
                    <a:pt x="3442" y="72"/>
                    <a:pt x="3299" y="191"/>
                  </a:cubicBezTo>
                  <a:lnTo>
                    <a:pt x="477" y="2989"/>
                  </a:lnTo>
                  <a:cubicBezTo>
                    <a:pt x="441" y="3013"/>
                    <a:pt x="417" y="3049"/>
                    <a:pt x="406" y="3073"/>
                  </a:cubicBezTo>
                  <a:cubicBezTo>
                    <a:pt x="382" y="3085"/>
                    <a:pt x="382" y="3108"/>
                    <a:pt x="370" y="3108"/>
                  </a:cubicBezTo>
                  <a:cubicBezTo>
                    <a:pt x="334" y="3144"/>
                    <a:pt x="322" y="3192"/>
                    <a:pt x="310" y="3228"/>
                  </a:cubicBezTo>
                  <a:lnTo>
                    <a:pt x="13" y="4204"/>
                  </a:lnTo>
                  <a:cubicBezTo>
                    <a:pt x="1" y="4263"/>
                    <a:pt x="13" y="4323"/>
                    <a:pt x="60" y="4371"/>
                  </a:cubicBezTo>
                  <a:cubicBezTo>
                    <a:pt x="84" y="4406"/>
                    <a:pt x="132" y="4418"/>
                    <a:pt x="179" y="4418"/>
                  </a:cubicBezTo>
                  <a:lnTo>
                    <a:pt x="215" y="4418"/>
                  </a:lnTo>
                  <a:lnTo>
                    <a:pt x="1203" y="4120"/>
                  </a:lnTo>
                  <a:cubicBezTo>
                    <a:pt x="1287" y="4085"/>
                    <a:pt x="1382" y="4025"/>
                    <a:pt x="1453" y="3966"/>
                  </a:cubicBezTo>
                  <a:lnTo>
                    <a:pt x="2953" y="2477"/>
                  </a:lnTo>
                  <a:cubicBezTo>
                    <a:pt x="3013" y="2418"/>
                    <a:pt x="3013" y="2311"/>
                    <a:pt x="2953" y="2239"/>
                  </a:cubicBezTo>
                  <a:cubicBezTo>
                    <a:pt x="2930" y="2210"/>
                    <a:pt x="2891" y="2195"/>
                    <a:pt x="2848" y="2195"/>
                  </a:cubicBezTo>
                  <a:cubicBezTo>
                    <a:pt x="2805" y="2195"/>
                    <a:pt x="2757" y="2210"/>
                    <a:pt x="2715" y="2239"/>
                  </a:cubicBezTo>
                  <a:lnTo>
                    <a:pt x="1263" y="3680"/>
                  </a:lnTo>
                  <a:lnTo>
                    <a:pt x="739" y="3168"/>
                  </a:lnTo>
                  <a:lnTo>
                    <a:pt x="3061" y="870"/>
                  </a:lnTo>
                  <a:lnTo>
                    <a:pt x="3584" y="1394"/>
                  </a:lnTo>
                  <a:lnTo>
                    <a:pt x="3180" y="1787"/>
                  </a:lnTo>
                  <a:cubicBezTo>
                    <a:pt x="3120" y="1846"/>
                    <a:pt x="3120" y="1942"/>
                    <a:pt x="3180" y="2025"/>
                  </a:cubicBezTo>
                  <a:cubicBezTo>
                    <a:pt x="3209" y="2055"/>
                    <a:pt x="3251" y="2070"/>
                    <a:pt x="3294" y="2070"/>
                  </a:cubicBezTo>
                  <a:cubicBezTo>
                    <a:pt x="3337" y="2070"/>
                    <a:pt x="3382" y="2055"/>
                    <a:pt x="3418" y="2025"/>
                  </a:cubicBezTo>
                  <a:lnTo>
                    <a:pt x="3906" y="1525"/>
                  </a:lnTo>
                  <a:cubicBezTo>
                    <a:pt x="3930" y="1525"/>
                    <a:pt x="3930" y="1513"/>
                    <a:pt x="3942" y="1513"/>
                  </a:cubicBezTo>
                  <a:cubicBezTo>
                    <a:pt x="3954" y="1501"/>
                    <a:pt x="3954" y="1501"/>
                    <a:pt x="3954" y="1489"/>
                  </a:cubicBezTo>
                  <a:lnTo>
                    <a:pt x="4287" y="1168"/>
                  </a:lnTo>
                  <a:cubicBezTo>
                    <a:pt x="4418" y="1037"/>
                    <a:pt x="4489" y="858"/>
                    <a:pt x="4489" y="680"/>
                  </a:cubicBezTo>
                  <a:cubicBezTo>
                    <a:pt x="4477" y="489"/>
                    <a:pt x="4406" y="322"/>
                    <a:pt x="4275" y="191"/>
                  </a:cubicBezTo>
                  <a:cubicBezTo>
                    <a:pt x="4132" y="72"/>
                    <a:pt x="3977" y="1"/>
                    <a:pt x="3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1" name="Google Shape;14841;p90"/>
            <p:cNvSpPr/>
            <p:nvPr/>
          </p:nvSpPr>
          <p:spPr>
            <a:xfrm>
              <a:off x="3995839" y="2992647"/>
              <a:ext cx="54927" cy="37148"/>
            </a:xfrm>
            <a:custGeom>
              <a:avLst/>
              <a:gdLst/>
              <a:ahLst/>
              <a:cxnLst/>
              <a:rect l="l" t="t" r="r" b="b"/>
              <a:pathLst>
                <a:path w="1727" h="1168" extrusionOk="0">
                  <a:moveTo>
                    <a:pt x="1394" y="346"/>
                  </a:moveTo>
                  <a:lnTo>
                    <a:pt x="1394" y="834"/>
                  </a:lnTo>
                  <a:lnTo>
                    <a:pt x="334" y="834"/>
                  </a:lnTo>
                  <a:lnTo>
                    <a:pt x="334" y="346"/>
                  </a:lnTo>
                  <a:close/>
                  <a:moveTo>
                    <a:pt x="286" y="1"/>
                  </a:moveTo>
                  <a:cubicBezTo>
                    <a:pt x="143" y="1"/>
                    <a:pt x="1" y="144"/>
                    <a:pt x="1" y="286"/>
                  </a:cubicBezTo>
                  <a:lnTo>
                    <a:pt x="1" y="882"/>
                  </a:lnTo>
                  <a:cubicBezTo>
                    <a:pt x="1" y="1037"/>
                    <a:pt x="143"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2" name="Google Shape;14842;p90"/>
            <p:cNvSpPr/>
            <p:nvPr/>
          </p:nvSpPr>
          <p:spPr>
            <a:xfrm>
              <a:off x="4249548" y="2992647"/>
              <a:ext cx="54959" cy="37148"/>
            </a:xfrm>
            <a:custGeom>
              <a:avLst/>
              <a:gdLst/>
              <a:ahLst/>
              <a:cxnLst/>
              <a:rect l="l" t="t" r="r" b="b"/>
              <a:pathLst>
                <a:path w="1728" h="1168" extrusionOk="0">
                  <a:moveTo>
                    <a:pt x="1394" y="346"/>
                  </a:moveTo>
                  <a:lnTo>
                    <a:pt x="1394" y="834"/>
                  </a:lnTo>
                  <a:lnTo>
                    <a:pt x="334" y="834"/>
                  </a:lnTo>
                  <a:lnTo>
                    <a:pt x="334" y="346"/>
                  </a:lnTo>
                  <a:close/>
                  <a:moveTo>
                    <a:pt x="286" y="1"/>
                  </a:moveTo>
                  <a:cubicBezTo>
                    <a:pt x="144" y="1"/>
                    <a:pt x="1" y="144"/>
                    <a:pt x="1" y="286"/>
                  </a:cubicBezTo>
                  <a:lnTo>
                    <a:pt x="1" y="882"/>
                  </a:lnTo>
                  <a:cubicBezTo>
                    <a:pt x="1" y="1037"/>
                    <a:pt x="144"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3" name="Google Shape;14843;p90"/>
            <p:cNvSpPr/>
            <p:nvPr/>
          </p:nvSpPr>
          <p:spPr>
            <a:xfrm>
              <a:off x="3972749" y="2894211"/>
              <a:ext cx="355230" cy="356725"/>
            </a:xfrm>
            <a:custGeom>
              <a:avLst/>
              <a:gdLst/>
              <a:ahLst/>
              <a:cxnLst/>
              <a:rect l="l" t="t" r="r" b="b"/>
              <a:pathLst>
                <a:path w="11169" h="11216" extrusionOk="0">
                  <a:moveTo>
                    <a:pt x="9775" y="0"/>
                  </a:moveTo>
                  <a:cubicBezTo>
                    <a:pt x="9692" y="0"/>
                    <a:pt x="9620" y="83"/>
                    <a:pt x="9620" y="167"/>
                  </a:cubicBezTo>
                  <a:lnTo>
                    <a:pt x="9620" y="560"/>
                  </a:lnTo>
                  <a:cubicBezTo>
                    <a:pt x="9620" y="881"/>
                    <a:pt x="9347" y="1155"/>
                    <a:pt x="9025" y="1155"/>
                  </a:cubicBezTo>
                  <a:lnTo>
                    <a:pt x="6382" y="1155"/>
                  </a:lnTo>
                  <a:cubicBezTo>
                    <a:pt x="5882" y="1155"/>
                    <a:pt x="5453" y="1572"/>
                    <a:pt x="5453" y="2084"/>
                  </a:cubicBezTo>
                  <a:lnTo>
                    <a:pt x="5453" y="2369"/>
                  </a:lnTo>
                  <a:lnTo>
                    <a:pt x="750" y="2369"/>
                  </a:lnTo>
                  <a:cubicBezTo>
                    <a:pt x="346" y="2369"/>
                    <a:pt x="12" y="2703"/>
                    <a:pt x="12" y="3096"/>
                  </a:cubicBezTo>
                  <a:lnTo>
                    <a:pt x="12" y="7596"/>
                  </a:lnTo>
                  <a:cubicBezTo>
                    <a:pt x="12" y="7680"/>
                    <a:pt x="95" y="7763"/>
                    <a:pt x="179" y="7763"/>
                  </a:cubicBezTo>
                  <a:cubicBezTo>
                    <a:pt x="274" y="7763"/>
                    <a:pt x="346" y="7680"/>
                    <a:pt x="346" y="7596"/>
                  </a:cubicBezTo>
                  <a:lnTo>
                    <a:pt x="346" y="4822"/>
                  </a:lnTo>
                  <a:lnTo>
                    <a:pt x="10835" y="4822"/>
                  </a:lnTo>
                  <a:lnTo>
                    <a:pt x="10835" y="10478"/>
                  </a:lnTo>
                  <a:cubicBezTo>
                    <a:pt x="10835" y="10704"/>
                    <a:pt x="10656" y="10882"/>
                    <a:pt x="10430" y="10882"/>
                  </a:cubicBezTo>
                  <a:lnTo>
                    <a:pt x="727" y="10882"/>
                  </a:lnTo>
                  <a:cubicBezTo>
                    <a:pt x="512" y="10882"/>
                    <a:pt x="322" y="10704"/>
                    <a:pt x="322" y="10478"/>
                  </a:cubicBezTo>
                  <a:lnTo>
                    <a:pt x="322" y="8263"/>
                  </a:lnTo>
                  <a:cubicBezTo>
                    <a:pt x="322" y="8180"/>
                    <a:pt x="250" y="8096"/>
                    <a:pt x="167" y="8096"/>
                  </a:cubicBezTo>
                  <a:cubicBezTo>
                    <a:pt x="72" y="8096"/>
                    <a:pt x="0" y="8180"/>
                    <a:pt x="0" y="8263"/>
                  </a:cubicBezTo>
                  <a:lnTo>
                    <a:pt x="0" y="10478"/>
                  </a:lnTo>
                  <a:cubicBezTo>
                    <a:pt x="0" y="10882"/>
                    <a:pt x="322" y="11216"/>
                    <a:pt x="727" y="11216"/>
                  </a:cubicBezTo>
                  <a:lnTo>
                    <a:pt x="10418" y="11216"/>
                  </a:lnTo>
                  <a:cubicBezTo>
                    <a:pt x="10823" y="11216"/>
                    <a:pt x="11144" y="10882"/>
                    <a:pt x="11144" y="10478"/>
                  </a:cubicBezTo>
                  <a:lnTo>
                    <a:pt x="11144" y="3096"/>
                  </a:lnTo>
                  <a:cubicBezTo>
                    <a:pt x="11168" y="2691"/>
                    <a:pt x="10835" y="2369"/>
                    <a:pt x="10430" y="2369"/>
                  </a:cubicBezTo>
                  <a:lnTo>
                    <a:pt x="8823" y="2369"/>
                  </a:lnTo>
                  <a:cubicBezTo>
                    <a:pt x="8739" y="2369"/>
                    <a:pt x="8668" y="2441"/>
                    <a:pt x="8668" y="2536"/>
                  </a:cubicBezTo>
                  <a:cubicBezTo>
                    <a:pt x="8668" y="2619"/>
                    <a:pt x="8739" y="2703"/>
                    <a:pt x="8823" y="2703"/>
                  </a:cubicBezTo>
                  <a:lnTo>
                    <a:pt x="10430" y="2703"/>
                  </a:lnTo>
                  <a:cubicBezTo>
                    <a:pt x="10656" y="2703"/>
                    <a:pt x="10835" y="2881"/>
                    <a:pt x="10835" y="3096"/>
                  </a:cubicBezTo>
                  <a:lnTo>
                    <a:pt x="10835" y="4501"/>
                  </a:lnTo>
                  <a:lnTo>
                    <a:pt x="346" y="4501"/>
                  </a:lnTo>
                  <a:lnTo>
                    <a:pt x="346" y="3096"/>
                  </a:lnTo>
                  <a:cubicBezTo>
                    <a:pt x="346" y="2881"/>
                    <a:pt x="524" y="2703"/>
                    <a:pt x="750" y="2703"/>
                  </a:cubicBezTo>
                  <a:lnTo>
                    <a:pt x="8168" y="2703"/>
                  </a:lnTo>
                  <a:cubicBezTo>
                    <a:pt x="8263" y="2703"/>
                    <a:pt x="8335" y="2619"/>
                    <a:pt x="8335" y="2536"/>
                  </a:cubicBezTo>
                  <a:cubicBezTo>
                    <a:pt x="8335" y="2441"/>
                    <a:pt x="8263" y="2369"/>
                    <a:pt x="8168" y="2369"/>
                  </a:cubicBezTo>
                  <a:lnTo>
                    <a:pt x="5775" y="2369"/>
                  </a:lnTo>
                  <a:lnTo>
                    <a:pt x="5775" y="2084"/>
                  </a:lnTo>
                  <a:cubicBezTo>
                    <a:pt x="5775" y="1762"/>
                    <a:pt x="6049" y="1488"/>
                    <a:pt x="6370" y="1488"/>
                  </a:cubicBezTo>
                  <a:lnTo>
                    <a:pt x="9001" y="1488"/>
                  </a:lnTo>
                  <a:cubicBezTo>
                    <a:pt x="9513" y="1488"/>
                    <a:pt x="9942" y="1072"/>
                    <a:pt x="9942" y="560"/>
                  </a:cubicBezTo>
                  <a:lnTo>
                    <a:pt x="9942" y="167"/>
                  </a:lnTo>
                  <a:cubicBezTo>
                    <a:pt x="9942" y="83"/>
                    <a:pt x="9871" y="0"/>
                    <a:pt x="9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44" name="Google Shape;14844;p90"/>
          <p:cNvGrpSpPr/>
          <p:nvPr/>
        </p:nvGrpSpPr>
        <p:grpSpPr>
          <a:xfrm>
            <a:off x="3527797" y="2743346"/>
            <a:ext cx="355993" cy="307904"/>
            <a:chOff x="3527797" y="2918796"/>
            <a:chExt cx="355993" cy="307904"/>
          </a:xfrm>
        </p:grpSpPr>
        <p:sp>
          <p:nvSpPr>
            <p:cNvPr id="14845" name="Google Shape;14845;p90"/>
            <p:cNvSpPr/>
            <p:nvPr/>
          </p:nvSpPr>
          <p:spPr>
            <a:xfrm>
              <a:off x="3527797" y="2918796"/>
              <a:ext cx="355993" cy="307904"/>
            </a:xfrm>
            <a:custGeom>
              <a:avLst/>
              <a:gdLst/>
              <a:ahLst/>
              <a:cxnLst/>
              <a:rect l="l" t="t" r="r" b="b"/>
              <a:pathLst>
                <a:path w="11193" h="9681" extrusionOk="0">
                  <a:moveTo>
                    <a:pt x="6966" y="3597"/>
                  </a:moveTo>
                  <a:lnTo>
                    <a:pt x="7692" y="4216"/>
                  </a:lnTo>
                  <a:cubicBezTo>
                    <a:pt x="7620" y="4311"/>
                    <a:pt x="7525" y="4382"/>
                    <a:pt x="7454" y="4466"/>
                  </a:cubicBezTo>
                  <a:cubicBezTo>
                    <a:pt x="7335" y="4371"/>
                    <a:pt x="6799" y="3906"/>
                    <a:pt x="6763" y="3870"/>
                  </a:cubicBezTo>
                  <a:cubicBezTo>
                    <a:pt x="6858" y="3740"/>
                    <a:pt x="6966" y="3609"/>
                    <a:pt x="6966" y="3597"/>
                  </a:cubicBezTo>
                  <a:close/>
                  <a:moveTo>
                    <a:pt x="10549" y="322"/>
                  </a:moveTo>
                  <a:cubicBezTo>
                    <a:pt x="10716" y="322"/>
                    <a:pt x="10871" y="453"/>
                    <a:pt x="10871" y="632"/>
                  </a:cubicBezTo>
                  <a:lnTo>
                    <a:pt x="10871" y="4347"/>
                  </a:lnTo>
                  <a:cubicBezTo>
                    <a:pt x="10871" y="4513"/>
                    <a:pt x="10728" y="4668"/>
                    <a:pt x="10549" y="4668"/>
                  </a:cubicBezTo>
                  <a:lnTo>
                    <a:pt x="7716" y="4668"/>
                  </a:lnTo>
                  <a:cubicBezTo>
                    <a:pt x="7716" y="4668"/>
                    <a:pt x="7811" y="4561"/>
                    <a:pt x="7870" y="4490"/>
                  </a:cubicBezTo>
                  <a:cubicBezTo>
                    <a:pt x="7894" y="4454"/>
                    <a:pt x="9383" y="3073"/>
                    <a:pt x="9835" y="1227"/>
                  </a:cubicBezTo>
                  <a:cubicBezTo>
                    <a:pt x="9874" y="1091"/>
                    <a:pt x="9769" y="970"/>
                    <a:pt x="9645" y="970"/>
                  </a:cubicBezTo>
                  <a:cubicBezTo>
                    <a:pt x="9618" y="970"/>
                    <a:pt x="9589" y="976"/>
                    <a:pt x="9561" y="989"/>
                  </a:cubicBezTo>
                  <a:cubicBezTo>
                    <a:pt x="8930" y="1251"/>
                    <a:pt x="8311" y="1668"/>
                    <a:pt x="7716" y="2239"/>
                  </a:cubicBezTo>
                  <a:cubicBezTo>
                    <a:pt x="7656" y="2299"/>
                    <a:pt x="7632" y="2406"/>
                    <a:pt x="7716" y="2477"/>
                  </a:cubicBezTo>
                  <a:cubicBezTo>
                    <a:pt x="7747" y="2509"/>
                    <a:pt x="7788" y="2527"/>
                    <a:pt x="7831" y="2527"/>
                  </a:cubicBezTo>
                  <a:cubicBezTo>
                    <a:pt x="7871" y="2527"/>
                    <a:pt x="7914" y="2512"/>
                    <a:pt x="7954" y="2477"/>
                  </a:cubicBezTo>
                  <a:cubicBezTo>
                    <a:pt x="8442" y="2013"/>
                    <a:pt x="8930" y="1656"/>
                    <a:pt x="9454" y="1406"/>
                  </a:cubicBezTo>
                  <a:lnTo>
                    <a:pt x="9454" y="1406"/>
                  </a:lnTo>
                  <a:cubicBezTo>
                    <a:pt x="9180" y="2251"/>
                    <a:pt x="8668" y="3097"/>
                    <a:pt x="7918" y="3954"/>
                  </a:cubicBezTo>
                  <a:lnTo>
                    <a:pt x="7180" y="3311"/>
                  </a:lnTo>
                  <a:cubicBezTo>
                    <a:pt x="7275" y="3180"/>
                    <a:pt x="7382" y="3061"/>
                    <a:pt x="7501" y="2942"/>
                  </a:cubicBezTo>
                  <a:cubicBezTo>
                    <a:pt x="7561" y="2858"/>
                    <a:pt x="7561" y="2763"/>
                    <a:pt x="7489" y="2704"/>
                  </a:cubicBezTo>
                  <a:cubicBezTo>
                    <a:pt x="7455" y="2675"/>
                    <a:pt x="7413" y="2660"/>
                    <a:pt x="7372" y="2660"/>
                  </a:cubicBezTo>
                  <a:cubicBezTo>
                    <a:pt x="7327" y="2660"/>
                    <a:pt x="7282" y="2678"/>
                    <a:pt x="7251" y="2716"/>
                  </a:cubicBezTo>
                  <a:cubicBezTo>
                    <a:pt x="7013" y="2966"/>
                    <a:pt x="6775" y="3263"/>
                    <a:pt x="6549" y="3561"/>
                  </a:cubicBezTo>
                  <a:cubicBezTo>
                    <a:pt x="6549" y="3573"/>
                    <a:pt x="6346" y="3835"/>
                    <a:pt x="6025" y="4335"/>
                  </a:cubicBezTo>
                  <a:cubicBezTo>
                    <a:pt x="5998" y="4333"/>
                    <a:pt x="5970" y="4332"/>
                    <a:pt x="5943" y="4332"/>
                  </a:cubicBezTo>
                  <a:cubicBezTo>
                    <a:pt x="5648" y="4332"/>
                    <a:pt x="5352" y="4447"/>
                    <a:pt x="5156" y="4632"/>
                  </a:cubicBezTo>
                  <a:lnTo>
                    <a:pt x="643" y="4632"/>
                  </a:lnTo>
                  <a:cubicBezTo>
                    <a:pt x="477" y="4632"/>
                    <a:pt x="334" y="4502"/>
                    <a:pt x="334" y="4323"/>
                  </a:cubicBezTo>
                  <a:lnTo>
                    <a:pt x="334" y="632"/>
                  </a:lnTo>
                  <a:cubicBezTo>
                    <a:pt x="334" y="465"/>
                    <a:pt x="465" y="322"/>
                    <a:pt x="643" y="322"/>
                  </a:cubicBezTo>
                  <a:close/>
                  <a:moveTo>
                    <a:pt x="6585" y="4132"/>
                  </a:moveTo>
                  <a:lnTo>
                    <a:pt x="7216" y="4692"/>
                  </a:lnTo>
                  <a:cubicBezTo>
                    <a:pt x="7192" y="4728"/>
                    <a:pt x="7085" y="4811"/>
                    <a:pt x="6954" y="4930"/>
                  </a:cubicBezTo>
                  <a:cubicBezTo>
                    <a:pt x="6894" y="4823"/>
                    <a:pt x="6823" y="4740"/>
                    <a:pt x="6727" y="4668"/>
                  </a:cubicBezTo>
                  <a:cubicBezTo>
                    <a:pt x="6620" y="4573"/>
                    <a:pt x="6537" y="4502"/>
                    <a:pt x="6382" y="4442"/>
                  </a:cubicBezTo>
                  <a:cubicBezTo>
                    <a:pt x="6489" y="4275"/>
                    <a:pt x="6561" y="4156"/>
                    <a:pt x="6585" y="4132"/>
                  </a:cubicBezTo>
                  <a:close/>
                  <a:moveTo>
                    <a:pt x="3598" y="5673"/>
                  </a:moveTo>
                  <a:cubicBezTo>
                    <a:pt x="3791" y="5673"/>
                    <a:pt x="3971" y="5794"/>
                    <a:pt x="4049" y="5978"/>
                  </a:cubicBezTo>
                  <a:cubicBezTo>
                    <a:pt x="3941" y="6002"/>
                    <a:pt x="3703" y="6061"/>
                    <a:pt x="3584" y="6085"/>
                  </a:cubicBezTo>
                  <a:cubicBezTo>
                    <a:pt x="3382" y="6121"/>
                    <a:pt x="3310" y="6407"/>
                    <a:pt x="3453" y="6549"/>
                  </a:cubicBezTo>
                  <a:cubicBezTo>
                    <a:pt x="3501" y="6597"/>
                    <a:pt x="3548" y="6633"/>
                    <a:pt x="3584" y="6657"/>
                  </a:cubicBezTo>
                  <a:cubicBezTo>
                    <a:pt x="3382" y="6657"/>
                    <a:pt x="3191" y="6514"/>
                    <a:pt x="3132" y="6299"/>
                  </a:cubicBezTo>
                  <a:cubicBezTo>
                    <a:pt x="3048" y="6037"/>
                    <a:pt x="3203" y="5764"/>
                    <a:pt x="3465" y="5692"/>
                  </a:cubicBezTo>
                  <a:cubicBezTo>
                    <a:pt x="3509" y="5679"/>
                    <a:pt x="3554" y="5673"/>
                    <a:pt x="3598" y="5673"/>
                  </a:cubicBezTo>
                  <a:close/>
                  <a:moveTo>
                    <a:pt x="5952" y="4675"/>
                  </a:moveTo>
                  <a:cubicBezTo>
                    <a:pt x="6182" y="4675"/>
                    <a:pt x="6411" y="4777"/>
                    <a:pt x="6596" y="4990"/>
                  </a:cubicBezTo>
                  <a:cubicBezTo>
                    <a:pt x="6954" y="5406"/>
                    <a:pt x="6799" y="6061"/>
                    <a:pt x="6275" y="6383"/>
                  </a:cubicBezTo>
                  <a:cubicBezTo>
                    <a:pt x="6275" y="6383"/>
                    <a:pt x="5930" y="6609"/>
                    <a:pt x="5430" y="6716"/>
                  </a:cubicBezTo>
                  <a:cubicBezTo>
                    <a:pt x="5346" y="6728"/>
                    <a:pt x="5287" y="6823"/>
                    <a:pt x="5299" y="6907"/>
                  </a:cubicBezTo>
                  <a:cubicBezTo>
                    <a:pt x="5309" y="6988"/>
                    <a:pt x="5379" y="7043"/>
                    <a:pt x="5451" y="7043"/>
                  </a:cubicBezTo>
                  <a:cubicBezTo>
                    <a:pt x="5464" y="7043"/>
                    <a:pt x="5477" y="7041"/>
                    <a:pt x="5489" y="7038"/>
                  </a:cubicBezTo>
                  <a:cubicBezTo>
                    <a:pt x="6037" y="6918"/>
                    <a:pt x="6430" y="6668"/>
                    <a:pt x="6442" y="6668"/>
                  </a:cubicBezTo>
                  <a:cubicBezTo>
                    <a:pt x="6573" y="6585"/>
                    <a:pt x="6692" y="6478"/>
                    <a:pt x="6799" y="6359"/>
                  </a:cubicBezTo>
                  <a:cubicBezTo>
                    <a:pt x="6894" y="6716"/>
                    <a:pt x="7216" y="6966"/>
                    <a:pt x="7585" y="6966"/>
                  </a:cubicBezTo>
                  <a:cubicBezTo>
                    <a:pt x="7644" y="6966"/>
                    <a:pt x="7728" y="6954"/>
                    <a:pt x="7787" y="6942"/>
                  </a:cubicBezTo>
                  <a:cubicBezTo>
                    <a:pt x="7870" y="6918"/>
                    <a:pt x="7930" y="6835"/>
                    <a:pt x="7906" y="6740"/>
                  </a:cubicBezTo>
                  <a:cubicBezTo>
                    <a:pt x="7886" y="6669"/>
                    <a:pt x="7823" y="6616"/>
                    <a:pt x="7746" y="6616"/>
                  </a:cubicBezTo>
                  <a:cubicBezTo>
                    <a:pt x="7732" y="6616"/>
                    <a:pt x="7718" y="6617"/>
                    <a:pt x="7704" y="6621"/>
                  </a:cubicBezTo>
                  <a:cubicBezTo>
                    <a:pt x="7661" y="6632"/>
                    <a:pt x="7619" y="6638"/>
                    <a:pt x="7578" y="6638"/>
                  </a:cubicBezTo>
                  <a:cubicBezTo>
                    <a:pt x="7318" y="6638"/>
                    <a:pt x="7097" y="6422"/>
                    <a:pt x="7097" y="6145"/>
                  </a:cubicBezTo>
                  <a:cubicBezTo>
                    <a:pt x="7097" y="5883"/>
                    <a:pt x="7323" y="5656"/>
                    <a:pt x="7585" y="5656"/>
                  </a:cubicBezTo>
                  <a:cubicBezTo>
                    <a:pt x="7930" y="5656"/>
                    <a:pt x="8168" y="5990"/>
                    <a:pt x="8049" y="6311"/>
                  </a:cubicBezTo>
                  <a:cubicBezTo>
                    <a:pt x="8025" y="6407"/>
                    <a:pt x="8061" y="6490"/>
                    <a:pt x="8156" y="6526"/>
                  </a:cubicBezTo>
                  <a:cubicBezTo>
                    <a:pt x="8171" y="6530"/>
                    <a:pt x="8186" y="6532"/>
                    <a:pt x="8200" y="6532"/>
                  </a:cubicBezTo>
                  <a:cubicBezTo>
                    <a:pt x="8271" y="6532"/>
                    <a:pt x="8339" y="6487"/>
                    <a:pt x="8359" y="6418"/>
                  </a:cubicBezTo>
                  <a:cubicBezTo>
                    <a:pt x="8569" y="5825"/>
                    <a:pt x="8085" y="5329"/>
                    <a:pt x="7564" y="5329"/>
                  </a:cubicBezTo>
                  <a:cubicBezTo>
                    <a:pt x="7406" y="5329"/>
                    <a:pt x="7244" y="5375"/>
                    <a:pt x="7097" y="5478"/>
                  </a:cubicBezTo>
                  <a:cubicBezTo>
                    <a:pt x="7097" y="5406"/>
                    <a:pt x="7085" y="5311"/>
                    <a:pt x="7073" y="5240"/>
                  </a:cubicBezTo>
                  <a:cubicBezTo>
                    <a:pt x="7156" y="5168"/>
                    <a:pt x="7263" y="5073"/>
                    <a:pt x="7347" y="4990"/>
                  </a:cubicBezTo>
                  <a:lnTo>
                    <a:pt x="10537" y="4990"/>
                  </a:lnTo>
                  <a:cubicBezTo>
                    <a:pt x="10704" y="4990"/>
                    <a:pt x="10847" y="5121"/>
                    <a:pt x="10847" y="5299"/>
                  </a:cubicBezTo>
                  <a:lnTo>
                    <a:pt x="10847" y="9038"/>
                  </a:lnTo>
                  <a:lnTo>
                    <a:pt x="10871" y="9038"/>
                  </a:lnTo>
                  <a:cubicBezTo>
                    <a:pt x="10871" y="9204"/>
                    <a:pt x="10728" y="9347"/>
                    <a:pt x="10549" y="9347"/>
                  </a:cubicBezTo>
                  <a:lnTo>
                    <a:pt x="643" y="9347"/>
                  </a:lnTo>
                  <a:cubicBezTo>
                    <a:pt x="477" y="9347"/>
                    <a:pt x="322" y="9216"/>
                    <a:pt x="322" y="9038"/>
                  </a:cubicBezTo>
                  <a:lnTo>
                    <a:pt x="322" y="5323"/>
                  </a:lnTo>
                  <a:cubicBezTo>
                    <a:pt x="322" y="5156"/>
                    <a:pt x="465" y="5002"/>
                    <a:pt x="643" y="5002"/>
                  </a:cubicBezTo>
                  <a:lnTo>
                    <a:pt x="4882" y="5002"/>
                  </a:lnTo>
                  <a:cubicBezTo>
                    <a:pt x="4703" y="5335"/>
                    <a:pt x="4822" y="5525"/>
                    <a:pt x="4358" y="5835"/>
                  </a:cubicBezTo>
                  <a:cubicBezTo>
                    <a:pt x="4224" y="5538"/>
                    <a:pt x="3935" y="5348"/>
                    <a:pt x="3616" y="5348"/>
                  </a:cubicBezTo>
                  <a:cubicBezTo>
                    <a:pt x="3539" y="5348"/>
                    <a:pt x="3460" y="5359"/>
                    <a:pt x="3382" y="5383"/>
                  </a:cubicBezTo>
                  <a:cubicBezTo>
                    <a:pt x="2953" y="5490"/>
                    <a:pt x="2691" y="5954"/>
                    <a:pt x="2810" y="6383"/>
                  </a:cubicBezTo>
                  <a:cubicBezTo>
                    <a:pt x="2916" y="6753"/>
                    <a:pt x="3250" y="6986"/>
                    <a:pt x="3604" y="6986"/>
                  </a:cubicBezTo>
                  <a:cubicBezTo>
                    <a:pt x="3729" y="6986"/>
                    <a:pt x="3856" y="6957"/>
                    <a:pt x="3977" y="6895"/>
                  </a:cubicBezTo>
                  <a:cubicBezTo>
                    <a:pt x="4227" y="7014"/>
                    <a:pt x="4489" y="7085"/>
                    <a:pt x="4775" y="7097"/>
                  </a:cubicBezTo>
                  <a:lnTo>
                    <a:pt x="4787" y="7097"/>
                  </a:lnTo>
                  <a:cubicBezTo>
                    <a:pt x="4882" y="7097"/>
                    <a:pt x="4953" y="7026"/>
                    <a:pt x="4953" y="6954"/>
                  </a:cubicBezTo>
                  <a:cubicBezTo>
                    <a:pt x="4953" y="6859"/>
                    <a:pt x="4894" y="6788"/>
                    <a:pt x="4811" y="6776"/>
                  </a:cubicBezTo>
                  <a:cubicBezTo>
                    <a:pt x="4441" y="6740"/>
                    <a:pt x="4096" y="6609"/>
                    <a:pt x="3798" y="6371"/>
                  </a:cubicBezTo>
                  <a:cubicBezTo>
                    <a:pt x="4287" y="6252"/>
                    <a:pt x="4715" y="6121"/>
                    <a:pt x="4989" y="5668"/>
                  </a:cubicBezTo>
                  <a:cubicBezTo>
                    <a:pt x="5049" y="5573"/>
                    <a:pt x="5072" y="5466"/>
                    <a:pt x="5108" y="5359"/>
                  </a:cubicBezTo>
                  <a:cubicBezTo>
                    <a:pt x="5168" y="5156"/>
                    <a:pt x="5192" y="5121"/>
                    <a:pt x="5299" y="4990"/>
                  </a:cubicBezTo>
                  <a:cubicBezTo>
                    <a:pt x="5346" y="4930"/>
                    <a:pt x="5406" y="4883"/>
                    <a:pt x="5465" y="4835"/>
                  </a:cubicBezTo>
                  <a:cubicBezTo>
                    <a:pt x="5616" y="4729"/>
                    <a:pt x="5784" y="4675"/>
                    <a:pt x="5952" y="4675"/>
                  </a:cubicBezTo>
                  <a:close/>
                  <a:moveTo>
                    <a:pt x="643" y="1"/>
                  </a:moveTo>
                  <a:cubicBezTo>
                    <a:pt x="286" y="1"/>
                    <a:pt x="0" y="287"/>
                    <a:pt x="0" y="644"/>
                  </a:cubicBezTo>
                  <a:lnTo>
                    <a:pt x="0" y="4359"/>
                  </a:lnTo>
                  <a:cubicBezTo>
                    <a:pt x="0" y="4561"/>
                    <a:pt x="72" y="4716"/>
                    <a:pt x="215" y="4847"/>
                  </a:cubicBezTo>
                  <a:cubicBezTo>
                    <a:pt x="72" y="4954"/>
                    <a:pt x="0" y="5121"/>
                    <a:pt x="0" y="5323"/>
                  </a:cubicBezTo>
                  <a:lnTo>
                    <a:pt x="0" y="9038"/>
                  </a:lnTo>
                  <a:cubicBezTo>
                    <a:pt x="0" y="9395"/>
                    <a:pt x="286" y="9681"/>
                    <a:pt x="643" y="9681"/>
                  </a:cubicBezTo>
                  <a:lnTo>
                    <a:pt x="10549" y="9681"/>
                  </a:lnTo>
                  <a:cubicBezTo>
                    <a:pt x="10907" y="9681"/>
                    <a:pt x="11192" y="9395"/>
                    <a:pt x="11192" y="9038"/>
                  </a:cubicBezTo>
                  <a:lnTo>
                    <a:pt x="11192" y="5323"/>
                  </a:lnTo>
                  <a:cubicBezTo>
                    <a:pt x="11192" y="5121"/>
                    <a:pt x="11121" y="4966"/>
                    <a:pt x="10990" y="4847"/>
                  </a:cubicBezTo>
                  <a:cubicBezTo>
                    <a:pt x="11121" y="4728"/>
                    <a:pt x="11192" y="4561"/>
                    <a:pt x="11192" y="4359"/>
                  </a:cubicBezTo>
                  <a:lnTo>
                    <a:pt x="11192" y="644"/>
                  </a:lnTo>
                  <a:cubicBezTo>
                    <a:pt x="11192" y="287"/>
                    <a:pt x="10907" y="1"/>
                    <a:pt x="10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6" name="Google Shape;14846;p90"/>
            <p:cNvSpPr/>
            <p:nvPr/>
          </p:nvSpPr>
          <p:spPr>
            <a:xfrm>
              <a:off x="3552414" y="3088826"/>
              <a:ext cx="52669" cy="52224"/>
            </a:xfrm>
            <a:custGeom>
              <a:avLst/>
              <a:gdLst/>
              <a:ahLst/>
              <a:cxnLst/>
              <a:rect l="l" t="t" r="r" b="b"/>
              <a:pathLst>
                <a:path w="1656" h="1642" extrusionOk="0">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1"/>
                    <a:pt x="1066" y="1304"/>
                    <a:pt x="996" y="1304"/>
                  </a:cubicBezTo>
                  <a:cubicBezTo>
                    <a:pt x="982" y="1304"/>
                    <a:pt x="967" y="1306"/>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7" name="Google Shape;14847;p90"/>
            <p:cNvSpPr/>
            <p:nvPr/>
          </p:nvSpPr>
          <p:spPr>
            <a:xfrm>
              <a:off x="3552414" y="3153199"/>
              <a:ext cx="52669" cy="52256"/>
            </a:xfrm>
            <a:custGeom>
              <a:avLst/>
              <a:gdLst/>
              <a:ahLst/>
              <a:cxnLst/>
              <a:rect l="l" t="t" r="r" b="b"/>
              <a:pathLst>
                <a:path w="1656" h="1643" extrusionOk="0">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9"/>
                    <a:pt x="1063" y="1305"/>
                    <a:pt x="991" y="1305"/>
                  </a:cubicBezTo>
                  <a:cubicBezTo>
                    <a:pt x="978" y="1305"/>
                    <a:pt x="965" y="1307"/>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8" name="Google Shape;14848;p90"/>
            <p:cNvSpPr/>
            <p:nvPr/>
          </p:nvSpPr>
          <p:spPr>
            <a:xfrm>
              <a:off x="3616024" y="3153199"/>
              <a:ext cx="52287" cy="52256"/>
            </a:xfrm>
            <a:custGeom>
              <a:avLst/>
              <a:gdLst/>
              <a:ahLst/>
              <a:cxnLst/>
              <a:rect l="l" t="t" r="r" b="b"/>
              <a:pathLst>
                <a:path w="1644" h="1643" extrusionOk="0">
                  <a:moveTo>
                    <a:pt x="834" y="1"/>
                  </a:moveTo>
                  <a:cubicBezTo>
                    <a:pt x="370" y="1"/>
                    <a:pt x="1" y="370"/>
                    <a:pt x="1" y="822"/>
                  </a:cubicBezTo>
                  <a:cubicBezTo>
                    <a:pt x="1" y="1292"/>
                    <a:pt x="375" y="1642"/>
                    <a:pt x="828" y="1642"/>
                  </a:cubicBezTo>
                  <a:cubicBezTo>
                    <a:pt x="892" y="1642"/>
                    <a:pt x="958" y="1635"/>
                    <a:pt x="1024" y="1620"/>
                  </a:cubicBezTo>
                  <a:cubicBezTo>
                    <a:pt x="1108" y="1608"/>
                    <a:pt x="1167" y="1513"/>
                    <a:pt x="1144" y="1430"/>
                  </a:cubicBezTo>
                  <a:cubicBezTo>
                    <a:pt x="1123" y="1359"/>
                    <a:pt x="1060" y="1305"/>
                    <a:pt x="991" y="1305"/>
                  </a:cubicBezTo>
                  <a:cubicBezTo>
                    <a:pt x="978" y="1305"/>
                    <a:pt x="966" y="1307"/>
                    <a:pt x="953" y="1311"/>
                  </a:cubicBezTo>
                  <a:cubicBezTo>
                    <a:pt x="914" y="1319"/>
                    <a:pt x="876" y="1323"/>
                    <a:pt x="838" y="1323"/>
                  </a:cubicBezTo>
                  <a:cubicBezTo>
                    <a:pt x="564" y="1323"/>
                    <a:pt x="334" y="1106"/>
                    <a:pt x="334" y="834"/>
                  </a:cubicBezTo>
                  <a:cubicBezTo>
                    <a:pt x="334" y="572"/>
                    <a:pt x="560" y="346"/>
                    <a:pt x="822" y="346"/>
                  </a:cubicBezTo>
                  <a:cubicBezTo>
                    <a:pt x="1167" y="346"/>
                    <a:pt x="1405" y="668"/>
                    <a:pt x="1286" y="1001"/>
                  </a:cubicBezTo>
                  <a:cubicBezTo>
                    <a:pt x="1263" y="1084"/>
                    <a:pt x="1310" y="1180"/>
                    <a:pt x="1394" y="1203"/>
                  </a:cubicBezTo>
                  <a:cubicBezTo>
                    <a:pt x="1415" y="1211"/>
                    <a:pt x="1436" y="1215"/>
                    <a:pt x="1456" y="1215"/>
                  </a:cubicBezTo>
                  <a:cubicBezTo>
                    <a:pt x="1524" y="1215"/>
                    <a:pt x="1580" y="1170"/>
                    <a:pt x="1608" y="1096"/>
                  </a:cubicBezTo>
                  <a:cubicBezTo>
                    <a:pt x="1632" y="1013"/>
                    <a:pt x="1644" y="918"/>
                    <a:pt x="1644" y="834"/>
                  </a:cubicBezTo>
                  <a:cubicBezTo>
                    <a:pt x="1644" y="358"/>
                    <a:pt x="1275"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9" name="Google Shape;14849;p90"/>
            <p:cNvSpPr/>
            <p:nvPr/>
          </p:nvSpPr>
          <p:spPr>
            <a:xfrm>
              <a:off x="3679252" y="3153199"/>
              <a:ext cx="57217" cy="52256"/>
            </a:xfrm>
            <a:custGeom>
              <a:avLst/>
              <a:gdLst/>
              <a:ahLst/>
              <a:cxnLst/>
              <a:rect l="l" t="t" r="r" b="b"/>
              <a:pathLst>
                <a:path w="1799" h="1643" extrusionOk="0">
                  <a:moveTo>
                    <a:pt x="834" y="1"/>
                  </a:moveTo>
                  <a:cubicBezTo>
                    <a:pt x="370" y="1"/>
                    <a:pt x="1" y="370"/>
                    <a:pt x="1" y="822"/>
                  </a:cubicBezTo>
                  <a:cubicBezTo>
                    <a:pt x="1" y="1292"/>
                    <a:pt x="375" y="1642"/>
                    <a:pt x="828" y="1642"/>
                  </a:cubicBezTo>
                  <a:cubicBezTo>
                    <a:pt x="892" y="1642"/>
                    <a:pt x="958" y="1635"/>
                    <a:pt x="1025" y="1620"/>
                  </a:cubicBezTo>
                  <a:cubicBezTo>
                    <a:pt x="1120" y="1608"/>
                    <a:pt x="1180" y="1513"/>
                    <a:pt x="1144" y="1430"/>
                  </a:cubicBezTo>
                  <a:cubicBezTo>
                    <a:pt x="1134" y="1359"/>
                    <a:pt x="1064" y="1305"/>
                    <a:pt x="992" y="1305"/>
                  </a:cubicBezTo>
                  <a:cubicBezTo>
                    <a:pt x="979" y="1305"/>
                    <a:pt x="966" y="1307"/>
                    <a:pt x="953" y="1311"/>
                  </a:cubicBezTo>
                  <a:cubicBezTo>
                    <a:pt x="916" y="1319"/>
                    <a:pt x="879" y="1323"/>
                    <a:pt x="842" y="1323"/>
                  </a:cubicBezTo>
                  <a:cubicBezTo>
                    <a:pt x="576" y="1323"/>
                    <a:pt x="346" y="1106"/>
                    <a:pt x="346" y="834"/>
                  </a:cubicBezTo>
                  <a:cubicBezTo>
                    <a:pt x="346" y="572"/>
                    <a:pt x="572" y="346"/>
                    <a:pt x="834" y="346"/>
                  </a:cubicBezTo>
                  <a:cubicBezTo>
                    <a:pt x="1180" y="346"/>
                    <a:pt x="1418" y="668"/>
                    <a:pt x="1299" y="1001"/>
                  </a:cubicBezTo>
                  <a:cubicBezTo>
                    <a:pt x="1263" y="1084"/>
                    <a:pt x="1311" y="1180"/>
                    <a:pt x="1406" y="1203"/>
                  </a:cubicBezTo>
                  <a:cubicBezTo>
                    <a:pt x="1425" y="1211"/>
                    <a:pt x="1444" y="1215"/>
                    <a:pt x="1463" y="1215"/>
                  </a:cubicBezTo>
                  <a:cubicBezTo>
                    <a:pt x="1528" y="1215"/>
                    <a:pt x="1590" y="1170"/>
                    <a:pt x="1608" y="1096"/>
                  </a:cubicBezTo>
                  <a:cubicBezTo>
                    <a:pt x="1799" y="549"/>
                    <a:pt x="1406"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0" name="Google Shape;14850;p90"/>
            <p:cNvSpPr/>
            <p:nvPr/>
          </p:nvSpPr>
          <p:spPr>
            <a:xfrm>
              <a:off x="3742894" y="3153199"/>
              <a:ext cx="57185" cy="52256"/>
            </a:xfrm>
            <a:custGeom>
              <a:avLst/>
              <a:gdLst/>
              <a:ahLst/>
              <a:cxnLst/>
              <a:rect l="l" t="t" r="r" b="b"/>
              <a:pathLst>
                <a:path w="1798" h="1643" extrusionOk="0">
                  <a:moveTo>
                    <a:pt x="834" y="1"/>
                  </a:moveTo>
                  <a:cubicBezTo>
                    <a:pt x="369" y="1"/>
                    <a:pt x="0" y="370"/>
                    <a:pt x="0" y="822"/>
                  </a:cubicBezTo>
                  <a:cubicBezTo>
                    <a:pt x="0" y="1292"/>
                    <a:pt x="374" y="1642"/>
                    <a:pt x="827" y="1642"/>
                  </a:cubicBezTo>
                  <a:cubicBezTo>
                    <a:pt x="892" y="1642"/>
                    <a:pt x="957" y="1635"/>
                    <a:pt x="1024" y="1620"/>
                  </a:cubicBezTo>
                  <a:cubicBezTo>
                    <a:pt x="1107" y="1608"/>
                    <a:pt x="1167" y="1513"/>
                    <a:pt x="1143" y="1430"/>
                  </a:cubicBezTo>
                  <a:cubicBezTo>
                    <a:pt x="1123" y="1359"/>
                    <a:pt x="1060" y="1305"/>
                    <a:pt x="990" y="1305"/>
                  </a:cubicBezTo>
                  <a:cubicBezTo>
                    <a:pt x="978" y="1305"/>
                    <a:pt x="965" y="1307"/>
                    <a:pt x="953" y="1311"/>
                  </a:cubicBezTo>
                  <a:cubicBezTo>
                    <a:pt x="914" y="1319"/>
                    <a:pt x="875" y="1323"/>
                    <a:pt x="837" y="1323"/>
                  </a:cubicBezTo>
                  <a:cubicBezTo>
                    <a:pt x="563" y="1323"/>
                    <a:pt x="334" y="1106"/>
                    <a:pt x="334" y="834"/>
                  </a:cubicBezTo>
                  <a:cubicBezTo>
                    <a:pt x="334" y="572"/>
                    <a:pt x="560" y="346"/>
                    <a:pt x="822" y="346"/>
                  </a:cubicBezTo>
                  <a:cubicBezTo>
                    <a:pt x="1167" y="346"/>
                    <a:pt x="1405" y="668"/>
                    <a:pt x="1286" y="1001"/>
                  </a:cubicBezTo>
                  <a:cubicBezTo>
                    <a:pt x="1262" y="1084"/>
                    <a:pt x="1298" y="1180"/>
                    <a:pt x="1393" y="1203"/>
                  </a:cubicBezTo>
                  <a:cubicBezTo>
                    <a:pt x="1415" y="1211"/>
                    <a:pt x="1435" y="1215"/>
                    <a:pt x="1455" y="1215"/>
                  </a:cubicBezTo>
                  <a:cubicBezTo>
                    <a:pt x="1523" y="1215"/>
                    <a:pt x="1577" y="1170"/>
                    <a:pt x="1596" y="1096"/>
                  </a:cubicBezTo>
                  <a:cubicBezTo>
                    <a:pt x="1798" y="549"/>
                    <a:pt x="1393"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1" name="Google Shape;14851;p90"/>
            <p:cNvSpPr/>
            <p:nvPr/>
          </p:nvSpPr>
          <p:spPr>
            <a:xfrm>
              <a:off x="3806122" y="3088826"/>
              <a:ext cx="57217" cy="52224"/>
            </a:xfrm>
            <a:custGeom>
              <a:avLst/>
              <a:gdLst/>
              <a:ahLst/>
              <a:cxnLst/>
              <a:rect l="l" t="t" r="r" b="b"/>
              <a:pathLst>
                <a:path w="1799" h="1642" extrusionOk="0">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4" y="1351"/>
                    <a:pt x="1067" y="1304"/>
                    <a:pt x="996" y="1304"/>
                  </a:cubicBezTo>
                  <a:cubicBezTo>
                    <a:pt x="982" y="1304"/>
                    <a:pt x="967" y="1306"/>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2" name="Google Shape;14852;p90"/>
            <p:cNvSpPr/>
            <p:nvPr/>
          </p:nvSpPr>
          <p:spPr>
            <a:xfrm>
              <a:off x="3806122" y="3153199"/>
              <a:ext cx="57217" cy="52256"/>
            </a:xfrm>
            <a:custGeom>
              <a:avLst/>
              <a:gdLst/>
              <a:ahLst/>
              <a:cxnLst/>
              <a:rect l="l" t="t" r="r" b="b"/>
              <a:pathLst>
                <a:path w="1799" h="1643" extrusionOk="0">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3" y="1359"/>
                    <a:pt x="1063" y="1305"/>
                    <a:pt x="991" y="1305"/>
                  </a:cubicBezTo>
                  <a:cubicBezTo>
                    <a:pt x="978" y="1305"/>
                    <a:pt x="966" y="1307"/>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3" name="Google Shape;14853;p90"/>
            <p:cNvSpPr/>
            <p:nvPr/>
          </p:nvSpPr>
          <p:spPr>
            <a:xfrm>
              <a:off x="3549742" y="2940392"/>
              <a:ext cx="107215" cy="72420"/>
            </a:xfrm>
            <a:custGeom>
              <a:avLst/>
              <a:gdLst/>
              <a:ahLst/>
              <a:cxnLst/>
              <a:rect l="l" t="t" r="r" b="b"/>
              <a:pathLst>
                <a:path w="3371" h="2277" extrusionOk="0">
                  <a:moveTo>
                    <a:pt x="1573" y="1"/>
                  </a:moveTo>
                  <a:cubicBezTo>
                    <a:pt x="1311" y="1"/>
                    <a:pt x="1084" y="215"/>
                    <a:pt x="1084" y="489"/>
                  </a:cubicBezTo>
                  <a:lnTo>
                    <a:pt x="1084" y="548"/>
                  </a:lnTo>
                  <a:cubicBezTo>
                    <a:pt x="1084" y="608"/>
                    <a:pt x="1037" y="644"/>
                    <a:pt x="977" y="644"/>
                  </a:cubicBezTo>
                  <a:cubicBezTo>
                    <a:pt x="715" y="644"/>
                    <a:pt x="489" y="870"/>
                    <a:pt x="489" y="1144"/>
                  </a:cubicBezTo>
                  <a:cubicBezTo>
                    <a:pt x="489" y="1167"/>
                    <a:pt x="489" y="1203"/>
                    <a:pt x="501" y="1227"/>
                  </a:cubicBezTo>
                  <a:cubicBezTo>
                    <a:pt x="501" y="1227"/>
                    <a:pt x="501" y="1239"/>
                    <a:pt x="489" y="1239"/>
                  </a:cubicBezTo>
                  <a:cubicBezTo>
                    <a:pt x="215" y="1239"/>
                    <a:pt x="1" y="1465"/>
                    <a:pt x="1" y="1739"/>
                  </a:cubicBezTo>
                  <a:lnTo>
                    <a:pt x="1" y="1775"/>
                  </a:lnTo>
                  <a:cubicBezTo>
                    <a:pt x="1" y="2013"/>
                    <a:pt x="180" y="2227"/>
                    <a:pt x="418" y="2275"/>
                  </a:cubicBezTo>
                  <a:cubicBezTo>
                    <a:pt x="425" y="2276"/>
                    <a:pt x="432" y="2276"/>
                    <a:pt x="439" y="2276"/>
                  </a:cubicBezTo>
                  <a:cubicBezTo>
                    <a:pt x="517" y="2276"/>
                    <a:pt x="597" y="2219"/>
                    <a:pt x="608" y="2132"/>
                  </a:cubicBezTo>
                  <a:cubicBezTo>
                    <a:pt x="620" y="2048"/>
                    <a:pt x="561" y="1953"/>
                    <a:pt x="477" y="1941"/>
                  </a:cubicBezTo>
                  <a:cubicBezTo>
                    <a:pt x="394" y="1929"/>
                    <a:pt x="334" y="1870"/>
                    <a:pt x="334" y="1775"/>
                  </a:cubicBezTo>
                  <a:lnTo>
                    <a:pt x="334" y="1727"/>
                  </a:lnTo>
                  <a:cubicBezTo>
                    <a:pt x="334" y="1632"/>
                    <a:pt x="418" y="1560"/>
                    <a:pt x="501" y="1560"/>
                  </a:cubicBezTo>
                  <a:cubicBezTo>
                    <a:pt x="715" y="1560"/>
                    <a:pt x="894" y="1370"/>
                    <a:pt x="846" y="1144"/>
                  </a:cubicBezTo>
                  <a:cubicBezTo>
                    <a:pt x="822" y="1036"/>
                    <a:pt x="906" y="953"/>
                    <a:pt x="1013" y="953"/>
                  </a:cubicBezTo>
                  <a:cubicBezTo>
                    <a:pt x="1263" y="953"/>
                    <a:pt x="1465" y="739"/>
                    <a:pt x="1454" y="489"/>
                  </a:cubicBezTo>
                  <a:cubicBezTo>
                    <a:pt x="1442" y="370"/>
                    <a:pt x="1525" y="298"/>
                    <a:pt x="1620" y="298"/>
                  </a:cubicBezTo>
                  <a:lnTo>
                    <a:pt x="2382" y="298"/>
                  </a:lnTo>
                  <a:cubicBezTo>
                    <a:pt x="2466" y="298"/>
                    <a:pt x="2537" y="370"/>
                    <a:pt x="2537" y="453"/>
                  </a:cubicBezTo>
                  <a:lnTo>
                    <a:pt x="2537" y="489"/>
                  </a:lnTo>
                  <a:cubicBezTo>
                    <a:pt x="2537" y="513"/>
                    <a:pt x="2525" y="548"/>
                    <a:pt x="2525" y="608"/>
                  </a:cubicBezTo>
                  <a:cubicBezTo>
                    <a:pt x="2525" y="798"/>
                    <a:pt x="2692" y="965"/>
                    <a:pt x="2882" y="965"/>
                  </a:cubicBezTo>
                  <a:cubicBezTo>
                    <a:pt x="2978" y="965"/>
                    <a:pt x="3049" y="1036"/>
                    <a:pt x="3049" y="1132"/>
                  </a:cubicBezTo>
                  <a:cubicBezTo>
                    <a:pt x="3049" y="1215"/>
                    <a:pt x="2978" y="1286"/>
                    <a:pt x="2882" y="1286"/>
                  </a:cubicBezTo>
                  <a:lnTo>
                    <a:pt x="2275" y="1286"/>
                  </a:lnTo>
                  <a:cubicBezTo>
                    <a:pt x="2037" y="1286"/>
                    <a:pt x="1846" y="1489"/>
                    <a:pt x="1846" y="1727"/>
                  </a:cubicBezTo>
                  <a:lnTo>
                    <a:pt x="1846" y="1787"/>
                  </a:lnTo>
                  <a:cubicBezTo>
                    <a:pt x="1846" y="1870"/>
                    <a:pt x="1763" y="1941"/>
                    <a:pt x="1680" y="1941"/>
                  </a:cubicBezTo>
                  <a:lnTo>
                    <a:pt x="1120" y="1941"/>
                  </a:lnTo>
                  <a:cubicBezTo>
                    <a:pt x="1037" y="1941"/>
                    <a:pt x="965" y="2025"/>
                    <a:pt x="965" y="2108"/>
                  </a:cubicBezTo>
                  <a:cubicBezTo>
                    <a:pt x="965" y="2203"/>
                    <a:pt x="1037" y="2275"/>
                    <a:pt x="1120" y="2275"/>
                  </a:cubicBezTo>
                  <a:lnTo>
                    <a:pt x="1680" y="2275"/>
                  </a:lnTo>
                  <a:cubicBezTo>
                    <a:pt x="1942" y="2275"/>
                    <a:pt x="2168" y="2048"/>
                    <a:pt x="2168" y="1787"/>
                  </a:cubicBezTo>
                  <a:lnTo>
                    <a:pt x="2168" y="1727"/>
                  </a:lnTo>
                  <a:cubicBezTo>
                    <a:pt x="2168" y="1667"/>
                    <a:pt x="2216" y="1620"/>
                    <a:pt x="2275" y="1620"/>
                  </a:cubicBezTo>
                  <a:lnTo>
                    <a:pt x="2882" y="1620"/>
                  </a:lnTo>
                  <a:cubicBezTo>
                    <a:pt x="3156" y="1620"/>
                    <a:pt x="3370" y="1394"/>
                    <a:pt x="3370" y="1132"/>
                  </a:cubicBezTo>
                  <a:cubicBezTo>
                    <a:pt x="3311" y="858"/>
                    <a:pt x="3097" y="632"/>
                    <a:pt x="2823" y="632"/>
                  </a:cubicBezTo>
                  <a:cubicBezTo>
                    <a:pt x="2811" y="632"/>
                    <a:pt x="2799" y="620"/>
                    <a:pt x="2811" y="620"/>
                  </a:cubicBezTo>
                  <a:cubicBezTo>
                    <a:pt x="2882" y="298"/>
                    <a:pt x="2644" y="1"/>
                    <a:pt x="2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4" name="Google Shape;14854;p90"/>
            <p:cNvSpPr/>
            <p:nvPr/>
          </p:nvSpPr>
          <p:spPr>
            <a:xfrm>
              <a:off x="3630050" y="2983551"/>
              <a:ext cx="93539" cy="73120"/>
            </a:xfrm>
            <a:custGeom>
              <a:avLst/>
              <a:gdLst/>
              <a:ahLst/>
              <a:cxnLst/>
              <a:rect l="l" t="t" r="r" b="b"/>
              <a:pathLst>
                <a:path w="2941" h="2299" extrusionOk="0">
                  <a:moveTo>
                    <a:pt x="1703" y="1"/>
                  </a:moveTo>
                  <a:cubicBezTo>
                    <a:pt x="1429" y="1"/>
                    <a:pt x="1203" y="227"/>
                    <a:pt x="1203" y="501"/>
                  </a:cubicBezTo>
                  <a:lnTo>
                    <a:pt x="1203" y="561"/>
                  </a:lnTo>
                  <a:cubicBezTo>
                    <a:pt x="1203" y="620"/>
                    <a:pt x="1167" y="656"/>
                    <a:pt x="1107" y="656"/>
                  </a:cubicBezTo>
                  <a:lnTo>
                    <a:pt x="488" y="656"/>
                  </a:lnTo>
                  <a:cubicBezTo>
                    <a:pt x="226" y="656"/>
                    <a:pt x="0" y="882"/>
                    <a:pt x="0" y="1156"/>
                  </a:cubicBezTo>
                  <a:cubicBezTo>
                    <a:pt x="0" y="1418"/>
                    <a:pt x="226" y="1644"/>
                    <a:pt x="488" y="1644"/>
                  </a:cubicBezTo>
                  <a:cubicBezTo>
                    <a:pt x="512" y="1644"/>
                    <a:pt x="512" y="1656"/>
                    <a:pt x="512" y="1656"/>
                  </a:cubicBezTo>
                  <a:cubicBezTo>
                    <a:pt x="512" y="1656"/>
                    <a:pt x="488" y="1704"/>
                    <a:pt x="488" y="1775"/>
                  </a:cubicBezTo>
                  <a:lnTo>
                    <a:pt x="488" y="1811"/>
                  </a:lnTo>
                  <a:cubicBezTo>
                    <a:pt x="488" y="2073"/>
                    <a:pt x="714" y="2299"/>
                    <a:pt x="988" y="2299"/>
                  </a:cubicBezTo>
                  <a:lnTo>
                    <a:pt x="1322" y="2299"/>
                  </a:lnTo>
                  <a:cubicBezTo>
                    <a:pt x="1596" y="2299"/>
                    <a:pt x="1834" y="2085"/>
                    <a:pt x="1822" y="1751"/>
                  </a:cubicBezTo>
                  <a:cubicBezTo>
                    <a:pt x="1822" y="1692"/>
                    <a:pt x="1857" y="1644"/>
                    <a:pt x="1917" y="1644"/>
                  </a:cubicBezTo>
                  <a:cubicBezTo>
                    <a:pt x="2238" y="1644"/>
                    <a:pt x="2453" y="1358"/>
                    <a:pt x="2417" y="1061"/>
                  </a:cubicBezTo>
                  <a:cubicBezTo>
                    <a:pt x="2417" y="1049"/>
                    <a:pt x="2417" y="1037"/>
                    <a:pt x="2429" y="1037"/>
                  </a:cubicBezTo>
                  <a:cubicBezTo>
                    <a:pt x="2691" y="1037"/>
                    <a:pt x="2917" y="811"/>
                    <a:pt x="2917" y="537"/>
                  </a:cubicBezTo>
                  <a:lnTo>
                    <a:pt x="2917" y="501"/>
                  </a:lnTo>
                  <a:cubicBezTo>
                    <a:pt x="2941" y="201"/>
                    <a:pt x="2687" y="16"/>
                    <a:pt x="2503" y="16"/>
                  </a:cubicBezTo>
                  <a:cubicBezTo>
                    <a:pt x="2409" y="16"/>
                    <a:pt x="2334" y="63"/>
                    <a:pt x="2322" y="168"/>
                  </a:cubicBezTo>
                  <a:cubicBezTo>
                    <a:pt x="2310" y="263"/>
                    <a:pt x="2381" y="346"/>
                    <a:pt x="2477" y="346"/>
                  </a:cubicBezTo>
                  <a:cubicBezTo>
                    <a:pt x="2548" y="346"/>
                    <a:pt x="2619" y="430"/>
                    <a:pt x="2619" y="513"/>
                  </a:cubicBezTo>
                  <a:lnTo>
                    <a:pt x="2619" y="561"/>
                  </a:lnTo>
                  <a:cubicBezTo>
                    <a:pt x="2619" y="644"/>
                    <a:pt x="2548" y="727"/>
                    <a:pt x="2453" y="727"/>
                  </a:cubicBezTo>
                  <a:cubicBezTo>
                    <a:pt x="2250" y="727"/>
                    <a:pt x="2072" y="918"/>
                    <a:pt x="2119" y="1144"/>
                  </a:cubicBezTo>
                  <a:cubicBezTo>
                    <a:pt x="2131" y="1239"/>
                    <a:pt x="2060" y="1334"/>
                    <a:pt x="1953" y="1334"/>
                  </a:cubicBezTo>
                  <a:cubicBezTo>
                    <a:pt x="1703" y="1334"/>
                    <a:pt x="1488" y="1537"/>
                    <a:pt x="1500" y="1799"/>
                  </a:cubicBezTo>
                  <a:cubicBezTo>
                    <a:pt x="1524" y="1918"/>
                    <a:pt x="1429" y="1989"/>
                    <a:pt x="1345" y="1989"/>
                  </a:cubicBezTo>
                  <a:lnTo>
                    <a:pt x="1000" y="1989"/>
                  </a:lnTo>
                  <a:cubicBezTo>
                    <a:pt x="905" y="1989"/>
                    <a:pt x="834" y="1918"/>
                    <a:pt x="834" y="1823"/>
                  </a:cubicBezTo>
                  <a:lnTo>
                    <a:pt x="834" y="1787"/>
                  </a:lnTo>
                  <a:cubicBezTo>
                    <a:pt x="834" y="1751"/>
                    <a:pt x="845" y="1727"/>
                    <a:pt x="845" y="1668"/>
                  </a:cubicBezTo>
                  <a:cubicBezTo>
                    <a:pt x="845" y="1477"/>
                    <a:pt x="691" y="1323"/>
                    <a:pt x="488" y="1323"/>
                  </a:cubicBezTo>
                  <a:cubicBezTo>
                    <a:pt x="405" y="1323"/>
                    <a:pt x="333" y="1239"/>
                    <a:pt x="333" y="1156"/>
                  </a:cubicBezTo>
                  <a:cubicBezTo>
                    <a:pt x="333" y="1061"/>
                    <a:pt x="405" y="989"/>
                    <a:pt x="488" y="989"/>
                  </a:cubicBezTo>
                  <a:lnTo>
                    <a:pt x="1107" y="989"/>
                  </a:lnTo>
                  <a:cubicBezTo>
                    <a:pt x="1345" y="989"/>
                    <a:pt x="1536" y="799"/>
                    <a:pt x="1536" y="561"/>
                  </a:cubicBezTo>
                  <a:lnTo>
                    <a:pt x="1536" y="501"/>
                  </a:lnTo>
                  <a:cubicBezTo>
                    <a:pt x="1536" y="406"/>
                    <a:pt x="1607" y="334"/>
                    <a:pt x="1703" y="334"/>
                  </a:cubicBezTo>
                  <a:lnTo>
                    <a:pt x="1798" y="334"/>
                  </a:lnTo>
                  <a:cubicBezTo>
                    <a:pt x="1893" y="334"/>
                    <a:pt x="1965" y="263"/>
                    <a:pt x="1965" y="168"/>
                  </a:cubicBezTo>
                  <a:cubicBezTo>
                    <a:pt x="1965" y="84"/>
                    <a:pt x="1893" y="1"/>
                    <a:pt x="1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55" name="Google Shape;14855;p90"/>
          <p:cNvGrpSpPr/>
          <p:nvPr/>
        </p:nvGrpSpPr>
        <p:grpSpPr>
          <a:xfrm>
            <a:off x="3082845" y="2745509"/>
            <a:ext cx="356375" cy="302338"/>
            <a:chOff x="3082845" y="2920959"/>
            <a:chExt cx="356375" cy="302338"/>
          </a:xfrm>
        </p:grpSpPr>
        <p:sp>
          <p:nvSpPr>
            <p:cNvPr id="14856" name="Google Shape;14856;p90"/>
            <p:cNvSpPr/>
            <p:nvPr/>
          </p:nvSpPr>
          <p:spPr>
            <a:xfrm>
              <a:off x="3082845" y="2920959"/>
              <a:ext cx="217769" cy="130432"/>
            </a:xfrm>
            <a:custGeom>
              <a:avLst/>
              <a:gdLst/>
              <a:ahLst/>
              <a:cxnLst/>
              <a:rect l="l" t="t" r="r" b="b"/>
              <a:pathLst>
                <a:path w="6847" h="4101" extrusionOk="0">
                  <a:moveTo>
                    <a:pt x="2394" y="2767"/>
                  </a:moveTo>
                  <a:lnTo>
                    <a:pt x="2394" y="3779"/>
                  </a:lnTo>
                  <a:cubicBezTo>
                    <a:pt x="2156" y="3743"/>
                    <a:pt x="2060" y="3683"/>
                    <a:pt x="1477" y="3469"/>
                  </a:cubicBezTo>
                  <a:cubicBezTo>
                    <a:pt x="1358" y="3374"/>
                    <a:pt x="1370" y="3231"/>
                    <a:pt x="1453" y="3136"/>
                  </a:cubicBezTo>
                  <a:cubicBezTo>
                    <a:pt x="2025" y="2874"/>
                    <a:pt x="2132" y="2790"/>
                    <a:pt x="2394" y="2767"/>
                  </a:cubicBezTo>
                  <a:close/>
                  <a:moveTo>
                    <a:pt x="3696" y="1"/>
                  </a:moveTo>
                  <a:cubicBezTo>
                    <a:pt x="3572" y="1"/>
                    <a:pt x="3447" y="74"/>
                    <a:pt x="3394" y="207"/>
                  </a:cubicBezTo>
                  <a:lnTo>
                    <a:pt x="2799" y="1600"/>
                  </a:lnTo>
                  <a:cubicBezTo>
                    <a:pt x="2727" y="1767"/>
                    <a:pt x="2691" y="1933"/>
                    <a:pt x="2691" y="2100"/>
                  </a:cubicBezTo>
                  <a:cubicBezTo>
                    <a:pt x="2691" y="2195"/>
                    <a:pt x="2715" y="2290"/>
                    <a:pt x="2727" y="2398"/>
                  </a:cubicBezTo>
                  <a:lnTo>
                    <a:pt x="2572" y="2398"/>
                  </a:lnTo>
                  <a:cubicBezTo>
                    <a:pt x="2060" y="2398"/>
                    <a:pt x="1798" y="2588"/>
                    <a:pt x="1286" y="2826"/>
                  </a:cubicBezTo>
                  <a:cubicBezTo>
                    <a:pt x="1227" y="2850"/>
                    <a:pt x="1120" y="2957"/>
                    <a:pt x="1072" y="3088"/>
                  </a:cubicBezTo>
                  <a:lnTo>
                    <a:pt x="167" y="3088"/>
                  </a:lnTo>
                  <a:cubicBezTo>
                    <a:pt x="72" y="3088"/>
                    <a:pt x="1" y="3160"/>
                    <a:pt x="1" y="3255"/>
                  </a:cubicBezTo>
                  <a:cubicBezTo>
                    <a:pt x="1" y="3338"/>
                    <a:pt x="72" y="3421"/>
                    <a:pt x="167" y="3421"/>
                  </a:cubicBezTo>
                  <a:lnTo>
                    <a:pt x="1060" y="3421"/>
                  </a:lnTo>
                  <a:cubicBezTo>
                    <a:pt x="1096" y="3588"/>
                    <a:pt x="1227" y="3719"/>
                    <a:pt x="1310" y="3743"/>
                  </a:cubicBezTo>
                  <a:cubicBezTo>
                    <a:pt x="1906" y="3981"/>
                    <a:pt x="2120" y="4100"/>
                    <a:pt x="2537" y="4100"/>
                  </a:cubicBezTo>
                  <a:lnTo>
                    <a:pt x="5061" y="4100"/>
                  </a:lnTo>
                  <a:cubicBezTo>
                    <a:pt x="5156" y="4100"/>
                    <a:pt x="5227" y="4029"/>
                    <a:pt x="5227" y="3933"/>
                  </a:cubicBezTo>
                  <a:cubicBezTo>
                    <a:pt x="5227" y="3850"/>
                    <a:pt x="5156" y="3779"/>
                    <a:pt x="5061" y="3779"/>
                  </a:cubicBezTo>
                  <a:lnTo>
                    <a:pt x="2715" y="3779"/>
                  </a:lnTo>
                  <a:lnTo>
                    <a:pt x="2715" y="2731"/>
                  </a:lnTo>
                  <a:lnTo>
                    <a:pt x="6668" y="2731"/>
                  </a:lnTo>
                  <a:cubicBezTo>
                    <a:pt x="6763" y="2731"/>
                    <a:pt x="6835" y="2659"/>
                    <a:pt x="6835" y="2564"/>
                  </a:cubicBezTo>
                  <a:cubicBezTo>
                    <a:pt x="6847" y="2481"/>
                    <a:pt x="6775" y="2409"/>
                    <a:pt x="6680" y="2409"/>
                  </a:cubicBezTo>
                  <a:lnTo>
                    <a:pt x="5239" y="2409"/>
                  </a:lnTo>
                  <a:cubicBezTo>
                    <a:pt x="5763" y="1159"/>
                    <a:pt x="5775" y="1207"/>
                    <a:pt x="5775" y="1088"/>
                  </a:cubicBezTo>
                  <a:cubicBezTo>
                    <a:pt x="5775" y="945"/>
                    <a:pt x="5704" y="826"/>
                    <a:pt x="5573" y="766"/>
                  </a:cubicBezTo>
                  <a:lnTo>
                    <a:pt x="5358" y="683"/>
                  </a:lnTo>
                  <a:cubicBezTo>
                    <a:pt x="5337" y="674"/>
                    <a:pt x="5314" y="669"/>
                    <a:pt x="5292" y="669"/>
                  </a:cubicBezTo>
                  <a:cubicBezTo>
                    <a:pt x="5228" y="669"/>
                    <a:pt x="5167" y="705"/>
                    <a:pt x="5132" y="766"/>
                  </a:cubicBezTo>
                  <a:cubicBezTo>
                    <a:pt x="5108" y="862"/>
                    <a:pt x="5132" y="945"/>
                    <a:pt x="5227" y="993"/>
                  </a:cubicBezTo>
                  <a:lnTo>
                    <a:pt x="5430" y="1088"/>
                  </a:lnTo>
                  <a:lnTo>
                    <a:pt x="4870" y="2409"/>
                  </a:lnTo>
                  <a:lnTo>
                    <a:pt x="3072" y="2409"/>
                  </a:lnTo>
                  <a:cubicBezTo>
                    <a:pt x="3037" y="2314"/>
                    <a:pt x="3025" y="2219"/>
                    <a:pt x="3025" y="2112"/>
                  </a:cubicBezTo>
                  <a:cubicBezTo>
                    <a:pt x="3025" y="1993"/>
                    <a:pt x="3049" y="1850"/>
                    <a:pt x="3096" y="1743"/>
                  </a:cubicBezTo>
                  <a:lnTo>
                    <a:pt x="3691" y="338"/>
                  </a:lnTo>
                  <a:lnTo>
                    <a:pt x="4596" y="731"/>
                  </a:lnTo>
                  <a:cubicBezTo>
                    <a:pt x="4619" y="736"/>
                    <a:pt x="4641" y="739"/>
                    <a:pt x="4662" y="739"/>
                  </a:cubicBezTo>
                  <a:cubicBezTo>
                    <a:pt x="4729" y="739"/>
                    <a:pt x="4786" y="708"/>
                    <a:pt x="4823" y="635"/>
                  </a:cubicBezTo>
                  <a:cubicBezTo>
                    <a:pt x="4858" y="552"/>
                    <a:pt x="4823" y="457"/>
                    <a:pt x="4739" y="409"/>
                  </a:cubicBezTo>
                  <a:lnTo>
                    <a:pt x="3822" y="28"/>
                  </a:lnTo>
                  <a:cubicBezTo>
                    <a:pt x="3782" y="10"/>
                    <a:pt x="3739" y="1"/>
                    <a:pt x="36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7" name="Google Shape;14857;p90"/>
            <p:cNvSpPr/>
            <p:nvPr/>
          </p:nvSpPr>
          <p:spPr>
            <a:xfrm>
              <a:off x="3260444" y="2997577"/>
              <a:ext cx="178776" cy="225720"/>
            </a:xfrm>
            <a:custGeom>
              <a:avLst/>
              <a:gdLst/>
              <a:ahLst/>
              <a:cxnLst/>
              <a:rect l="l" t="t" r="r" b="b"/>
              <a:pathLst>
                <a:path w="5621" h="7097" extrusionOk="0">
                  <a:moveTo>
                    <a:pt x="4775" y="334"/>
                  </a:moveTo>
                  <a:cubicBezTo>
                    <a:pt x="5061" y="334"/>
                    <a:pt x="5299" y="584"/>
                    <a:pt x="5299" y="858"/>
                  </a:cubicBezTo>
                  <a:cubicBezTo>
                    <a:pt x="5299" y="1143"/>
                    <a:pt x="5061" y="1382"/>
                    <a:pt x="4775" y="1382"/>
                  </a:cubicBezTo>
                  <a:lnTo>
                    <a:pt x="4358" y="1382"/>
                  </a:lnTo>
                  <a:lnTo>
                    <a:pt x="4358" y="334"/>
                  </a:lnTo>
                  <a:close/>
                  <a:moveTo>
                    <a:pt x="1751" y="0"/>
                  </a:moveTo>
                  <a:cubicBezTo>
                    <a:pt x="1667" y="0"/>
                    <a:pt x="1584" y="72"/>
                    <a:pt x="1584" y="167"/>
                  </a:cubicBezTo>
                  <a:cubicBezTo>
                    <a:pt x="1584" y="250"/>
                    <a:pt x="1667" y="322"/>
                    <a:pt x="1751" y="322"/>
                  </a:cubicBezTo>
                  <a:lnTo>
                    <a:pt x="4037" y="322"/>
                  </a:lnTo>
                  <a:lnTo>
                    <a:pt x="4037" y="1370"/>
                  </a:lnTo>
                  <a:lnTo>
                    <a:pt x="167" y="1370"/>
                  </a:lnTo>
                  <a:cubicBezTo>
                    <a:pt x="72" y="1370"/>
                    <a:pt x="1" y="1441"/>
                    <a:pt x="1" y="1536"/>
                  </a:cubicBezTo>
                  <a:cubicBezTo>
                    <a:pt x="1" y="1620"/>
                    <a:pt x="72" y="1691"/>
                    <a:pt x="167" y="1691"/>
                  </a:cubicBezTo>
                  <a:lnTo>
                    <a:pt x="774" y="1691"/>
                  </a:lnTo>
                  <a:lnTo>
                    <a:pt x="774" y="2025"/>
                  </a:lnTo>
                  <a:cubicBezTo>
                    <a:pt x="774" y="2465"/>
                    <a:pt x="1144" y="2846"/>
                    <a:pt x="1596" y="2846"/>
                  </a:cubicBezTo>
                  <a:lnTo>
                    <a:pt x="1834" y="2846"/>
                  </a:lnTo>
                  <a:lnTo>
                    <a:pt x="1834" y="3477"/>
                  </a:lnTo>
                  <a:cubicBezTo>
                    <a:pt x="1834" y="4072"/>
                    <a:pt x="2310" y="4549"/>
                    <a:pt x="2906" y="4549"/>
                  </a:cubicBezTo>
                  <a:lnTo>
                    <a:pt x="3060" y="4549"/>
                  </a:lnTo>
                  <a:cubicBezTo>
                    <a:pt x="3561" y="4549"/>
                    <a:pt x="3953" y="4953"/>
                    <a:pt x="3953" y="5442"/>
                  </a:cubicBezTo>
                  <a:lnTo>
                    <a:pt x="3953" y="6930"/>
                  </a:lnTo>
                  <a:cubicBezTo>
                    <a:pt x="3953" y="7025"/>
                    <a:pt x="4037" y="7097"/>
                    <a:pt x="4120" y="7097"/>
                  </a:cubicBezTo>
                  <a:cubicBezTo>
                    <a:pt x="4215" y="7097"/>
                    <a:pt x="4287" y="7025"/>
                    <a:pt x="4287" y="6930"/>
                  </a:cubicBezTo>
                  <a:lnTo>
                    <a:pt x="4287" y="5442"/>
                  </a:lnTo>
                  <a:cubicBezTo>
                    <a:pt x="4287" y="4775"/>
                    <a:pt x="3739" y="4227"/>
                    <a:pt x="3060" y="4227"/>
                  </a:cubicBezTo>
                  <a:lnTo>
                    <a:pt x="2906" y="4227"/>
                  </a:lnTo>
                  <a:cubicBezTo>
                    <a:pt x="2501" y="4227"/>
                    <a:pt x="2156" y="3894"/>
                    <a:pt x="2156" y="3477"/>
                  </a:cubicBezTo>
                  <a:lnTo>
                    <a:pt x="2156" y="2846"/>
                  </a:lnTo>
                  <a:cubicBezTo>
                    <a:pt x="2176" y="2846"/>
                    <a:pt x="2207" y="2848"/>
                    <a:pt x="2246" y="2848"/>
                  </a:cubicBezTo>
                  <a:cubicBezTo>
                    <a:pt x="2344" y="2848"/>
                    <a:pt x="2491" y="2836"/>
                    <a:pt x="2644" y="2751"/>
                  </a:cubicBezTo>
                  <a:cubicBezTo>
                    <a:pt x="2739" y="2703"/>
                    <a:pt x="2763" y="2620"/>
                    <a:pt x="2727" y="2525"/>
                  </a:cubicBezTo>
                  <a:cubicBezTo>
                    <a:pt x="2694" y="2467"/>
                    <a:pt x="2638" y="2432"/>
                    <a:pt x="2579" y="2432"/>
                  </a:cubicBezTo>
                  <a:cubicBezTo>
                    <a:pt x="2553" y="2432"/>
                    <a:pt x="2526" y="2439"/>
                    <a:pt x="2501" y="2453"/>
                  </a:cubicBezTo>
                  <a:cubicBezTo>
                    <a:pt x="2422" y="2496"/>
                    <a:pt x="2374" y="2505"/>
                    <a:pt x="2191" y="2505"/>
                  </a:cubicBezTo>
                  <a:cubicBezTo>
                    <a:pt x="2068" y="2505"/>
                    <a:pt x="1887" y="2501"/>
                    <a:pt x="1596" y="2501"/>
                  </a:cubicBezTo>
                  <a:cubicBezTo>
                    <a:pt x="1322" y="2501"/>
                    <a:pt x="1096" y="2275"/>
                    <a:pt x="1096" y="2013"/>
                  </a:cubicBezTo>
                  <a:lnTo>
                    <a:pt x="1096" y="1715"/>
                  </a:lnTo>
                  <a:lnTo>
                    <a:pt x="2763" y="1715"/>
                  </a:lnTo>
                  <a:lnTo>
                    <a:pt x="2763" y="2084"/>
                  </a:lnTo>
                  <a:cubicBezTo>
                    <a:pt x="2751" y="2191"/>
                    <a:pt x="2846" y="2263"/>
                    <a:pt x="2930" y="2263"/>
                  </a:cubicBezTo>
                  <a:cubicBezTo>
                    <a:pt x="3025" y="2263"/>
                    <a:pt x="3096" y="2203"/>
                    <a:pt x="3096" y="2108"/>
                  </a:cubicBezTo>
                  <a:lnTo>
                    <a:pt x="3096" y="2036"/>
                  </a:lnTo>
                  <a:lnTo>
                    <a:pt x="3096" y="1715"/>
                  </a:lnTo>
                  <a:lnTo>
                    <a:pt x="4775" y="1715"/>
                  </a:lnTo>
                  <a:cubicBezTo>
                    <a:pt x="5251" y="1715"/>
                    <a:pt x="5620" y="1322"/>
                    <a:pt x="5620" y="858"/>
                  </a:cubicBezTo>
                  <a:cubicBezTo>
                    <a:pt x="5620" y="620"/>
                    <a:pt x="5537" y="417"/>
                    <a:pt x="5370" y="250"/>
                  </a:cubicBezTo>
                  <a:cubicBezTo>
                    <a:pt x="5204" y="84"/>
                    <a:pt x="5001" y="0"/>
                    <a:pt x="4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58" name="Google Shape;14858;p90"/>
          <p:cNvGrpSpPr/>
          <p:nvPr/>
        </p:nvGrpSpPr>
        <p:grpSpPr>
          <a:xfrm>
            <a:off x="2639038" y="2719492"/>
            <a:ext cx="355612" cy="355612"/>
            <a:chOff x="2639038" y="2894942"/>
            <a:chExt cx="355612" cy="355612"/>
          </a:xfrm>
        </p:grpSpPr>
        <p:sp>
          <p:nvSpPr>
            <p:cNvPr id="14859" name="Google Shape;14859;p90"/>
            <p:cNvSpPr/>
            <p:nvPr/>
          </p:nvSpPr>
          <p:spPr>
            <a:xfrm>
              <a:off x="2748479" y="2894942"/>
              <a:ext cx="246171" cy="304119"/>
            </a:xfrm>
            <a:custGeom>
              <a:avLst/>
              <a:gdLst/>
              <a:ahLst/>
              <a:cxnLst/>
              <a:rect l="l" t="t" r="r" b="b"/>
              <a:pathLst>
                <a:path w="7740" h="9562" extrusionOk="0">
                  <a:moveTo>
                    <a:pt x="7168" y="1930"/>
                  </a:moveTo>
                  <a:cubicBezTo>
                    <a:pt x="7299" y="1930"/>
                    <a:pt x="7406" y="2037"/>
                    <a:pt x="7406" y="2168"/>
                  </a:cubicBezTo>
                  <a:lnTo>
                    <a:pt x="7418" y="3156"/>
                  </a:lnTo>
                  <a:cubicBezTo>
                    <a:pt x="7418" y="3287"/>
                    <a:pt x="7311" y="3394"/>
                    <a:pt x="7180" y="3394"/>
                  </a:cubicBezTo>
                  <a:lnTo>
                    <a:pt x="6882" y="3394"/>
                  </a:lnTo>
                  <a:lnTo>
                    <a:pt x="6882" y="2715"/>
                  </a:lnTo>
                  <a:cubicBezTo>
                    <a:pt x="6882" y="2632"/>
                    <a:pt x="6811" y="2561"/>
                    <a:pt x="6715" y="2561"/>
                  </a:cubicBezTo>
                  <a:cubicBezTo>
                    <a:pt x="6632" y="2561"/>
                    <a:pt x="6549" y="2632"/>
                    <a:pt x="6549" y="2715"/>
                  </a:cubicBezTo>
                  <a:lnTo>
                    <a:pt x="6549" y="3394"/>
                  </a:lnTo>
                  <a:lnTo>
                    <a:pt x="6096" y="3394"/>
                  </a:lnTo>
                  <a:lnTo>
                    <a:pt x="6096" y="1930"/>
                  </a:lnTo>
                  <a:close/>
                  <a:moveTo>
                    <a:pt x="4549" y="1"/>
                  </a:moveTo>
                  <a:cubicBezTo>
                    <a:pt x="4227" y="1"/>
                    <a:pt x="3965" y="251"/>
                    <a:pt x="3965" y="572"/>
                  </a:cubicBezTo>
                  <a:lnTo>
                    <a:pt x="3965" y="1608"/>
                  </a:lnTo>
                  <a:lnTo>
                    <a:pt x="3239" y="1608"/>
                  </a:lnTo>
                  <a:cubicBezTo>
                    <a:pt x="3144" y="1608"/>
                    <a:pt x="3072" y="1680"/>
                    <a:pt x="3072" y="1763"/>
                  </a:cubicBezTo>
                  <a:cubicBezTo>
                    <a:pt x="3072" y="1858"/>
                    <a:pt x="3144" y="1930"/>
                    <a:pt x="3239" y="1930"/>
                  </a:cubicBezTo>
                  <a:lnTo>
                    <a:pt x="3965" y="1930"/>
                  </a:lnTo>
                  <a:lnTo>
                    <a:pt x="3965" y="3394"/>
                  </a:lnTo>
                  <a:lnTo>
                    <a:pt x="3417" y="3394"/>
                  </a:lnTo>
                  <a:lnTo>
                    <a:pt x="3417" y="3013"/>
                  </a:lnTo>
                  <a:cubicBezTo>
                    <a:pt x="3417" y="2930"/>
                    <a:pt x="3334" y="2858"/>
                    <a:pt x="3251" y="2858"/>
                  </a:cubicBezTo>
                  <a:cubicBezTo>
                    <a:pt x="3155" y="2858"/>
                    <a:pt x="3084" y="2930"/>
                    <a:pt x="3084" y="3013"/>
                  </a:cubicBezTo>
                  <a:lnTo>
                    <a:pt x="3084" y="3394"/>
                  </a:lnTo>
                  <a:lnTo>
                    <a:pt x="2382" y="3394"/>
                  </a:lnTo>
                  <a:lnTo>
                    <a:pt x="2382" y="2715"/>
                  </a:lnTo>
                  <a:cubicBezTo>
                    <a:pt x="2382" y="2632"/>
                    <a:pt x="2310" y="2561"/>
                    <a:pt x="2227" y="2561"/>
                  </a:cubicBezTo>
                  <a:cubicBezTo>
                    <a:pt x="2132" y="2561"/>
                    <a:pt x="2060" y="2632"/>
                    <a:pt x="2060" y="2715"/>
                  </a:cubicBezTo>
                  <a:lnTo>
                    <a:pt x="2060" y="3394"/>
                  </a:lnTo>
                  <a:lnTo>
                    <a:pt x="1358" y="3394"/>
                  </a:lnTo>
                  <a:lnTo>
                    <a:pt x="1358" y="3013"/>
                  </a:lnTo>
                  <a:cubicBezTo>
                    <a:pt x="1358" y="2930"/>
                    <a:pt x="1286" y="2858"/>
                    <a:pt x="1191" y="2858"/>
                  </a:cubicBezTo>
                  <a:cubicBezTo>
                    <a:pt x="1108" y="2858"/>
                    <a:pt x="1036" y="2930"/>
                    <a:pt x="1036" y="3013"/>
                  </a:cubicBezTo>
                  <a:lnTo>
                    <a:pt x="1036" y="3394"/>
                  </a:lnTo>
                  <a:lnTo>
                    <a:pt x="334" y="3394"/>
                  </a:lnTo>
                  <a:lnTo>
                    <a:pt x="334" y="2715"/>
                  </a:lnTo>
                  <a:cubicBezTo>
                    <a:pt x="334" y="2632"/>
                    <a:pt x="262" y="2561"/>
                    <a:pt x="167" y="2561"/>
                  </a:cubicBezTo>
                  <a:cubicBezTo>
                    <a:pt x="84" y="2561"/>
                    <a:pt x="0" y="2632"/>
                    <a:pt x="0" y="2715"/>
                  </a:cubicBezTo>
                  <a:lnTo>
                    <a:pt x="0" y="3549"/>
                  </a:lnTo>
                  <a:lnTo>
                    <a:pt x="0" y="4799"/>
                  </a:lnTo>
                  <a:cubicBezTo>
                    <a:pt x="0" y="4894"/>
                    <a:pt x="84" y="4966"/>
                    <a:pt x="167" y="4966"/>
                  </a:cubicBezTo>
                  <a:cubicBezTo>
                    <a:pt x="262" y="4966"/>
                    <a:pt x="334" y="4894"/>
                    <a:pt x="334" y="4799"/>
                  </a:cubicBezTo>
                  <a:lnTo>
                    <a:pt x="334" y="3716"/>
                  </a:lnTo>
                  <a:lnTo>
                    <a:pt x="3977" y="3716"/>
                  </a:lnTo>
                  <a:lnTo>
                    <a:pt x="3977" y="5692"/>
                  </a:lnTo>
                  <a:cubicBezTo>
                    <a:pt x="3977" y="5787"/>
                    <a:pt x="4048" y="5859"/>
                    <a:pt x="4144" y="5859"/>
                  </a:cubicBezTo>
                  <a:cubicBezTo>
                    <a:pt x="4227" y="5859"/>
                    <a:pt x="4310" y="5787"/>
                    <a:pt x="4310" y="5692"/>
                  </a:cubicBezTo>
                  <a:lnTo>
                    <a:pt x="4310" y="560"/>
                  </a:lnTo>
                  <a:cubicBezTo>
                    <a:pt x="4310" y="429"/>
                    <a:pt x="4406" y="322"/>
                    <a:pt x="4549" y="322"/>
                  </a:cubicBezTo>
                  <a:lnTo>
                    <a:pt x="5525" y="322"/>
                  </a:lnTo>
                  <a:cubicBezTo>
                    <a:pt x="5656" y="322"/>
                    <a:pt x="5763" y="429"/>
                    <a:pt x="5763" y="560"/>
                  </a:cubicBezTo>
                  <a:lnTo>
                    <a:pt x="5763" y="8871"/>
                  </a:lnTo>
                  <a:cubicBezTo>
                    <a:pt x="5763" y="9073"/>
                    <a:pt x="5596" y="9240"/>
                    <a:pt x="5394" y="9240"/>
                  </a:cubicBezTo>
                  <a:lnTo>
                    <a:pt x="1727" y="9240"/>
                  </a:lnTo>
                  <a:cubicBezTo>
                    <a:pt x="1643" y="9240"/>
                    <a:pt x="1572" y="9312"/>
                    <a:pt x="1572" y="9407"/>
                  </a:cubicBezTo>
                  <a:cubicBezTo>
                    <a:pt x="1572" y="9490"/>
                    <a:pt x="1643" y="9562"/>
                    <a:pt x="1727" y="9562"/>
                  </a:cubicBezTo>
                  <a:lnTo>
                    <a:pt x="5394" y="9562"/>
                  </a:lnTo>
                  <a:cubicBezTo>
                    <a:pt x="5787" y="9562"/>
                    <a:pt x="6108" y="9252"/>
                    <a:pt x="6108" y="8847"/>
                  </a:cubicBezTo>
                  <a:lnTo>
                    <a:pt x="6108" y="3704"/>
                  </a:lnTo>
                  <a:lnTo>
                    <a:pt x="7180" y="3704"/>
                  </a:lnTo>
                  <a:cubicBezTo>
                    <a:pt x="7489" y="3704"/>
                    <a:pt x="7739" y="3454"/>
                    <a:pt x="7739" y="3120"/>
                  </a:cubicBezTo>
                  <a:lnTo>
                    <a:pt x="7739" y="2144"/>
                  </a:lnTo>
                  <a:cubicBezTo>
                    <a:pt x="7739" y="1858"/>
                    <a:pt x="7489" y="1608"/>
                    <a:pt x="7180" y="1608"/>
                  </a:cubicBezTo>
                  <a:lnTo>
                    <a:pt x="6108" y="1608"/>
                  </a:lnTo>
                  <a:lnTo>
                    <a:pt x="6108" y="572"/>
                  </a:lnTo>
                  <a:cubicBezTo>
                    <a:pt x="6108" y="263"/>
                    <a:pt x="5858" y="1"/>
                    <a:pt x="5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0" name="Google Shape;14860;p90"/>
            <p:cNvSpPr/>
            <p:nvPr/>
          </p:nvSpPr>
          <p:spPr>
            <a:xfrm>
              <a:off x="2639038" y="2945703"/>
              <a:ext cx="246552" cy="304851"/>
            </a:xfrm>
            <a:custGeom>
              <a:avLst/>
              <a:gdLst/>
              <a:ahLst/>
              <a:cxnLst/>
              <a:rect l="l" t="t" r="r" b="b"/>
              <a:pathLst>
                <a:path w="7752" h="9585" extrusionOk="0">
                  <a:moveTo>
                    <a:pt x="3429" y="7989"/>
                  </a:moveTo>
                  <a:lnTo>
                    <a:pt x="3429" y="9013"/>
                  </a:lnTo>
                  <a:cubicBezTo>
                    <a:pt x="3429" y="9144"/>
                    <a:pt x="3322" y="9251"/>
                    <a:pt x="3191" y="9251"/>
                  </a:cubicBezTo>
                  <a:lnTo>
                    <a:pt x="2215" y="9251"/>
                  </a:lnTo>
                  <a:cubicBezTo>
                    <a:pt x="2072" y="9251"/>
                    <a:pt x="1977" y="9144"/>
                    <a:pt x="1977" y="9013"/>
                  </a:cubicBezTo>
                  <a:lnTo>
                    <a:pt x="1977" y="7989"/>
                  </a:lnTo>
                  <a:close/>
                  <a:moveTo>
                    <a:pt x="2358" y="0"/>
                  </a:moveTo>
                  <a:cubicBezTo>
                    <a:pt x="1977" y="0"/>
                    <a:pt x="1643" y="322"/>
                    <a:pt x="1643" y="715"/>
                  </a:cubicBezTo>
                  <a:lnTo>
                    <a:pt x="1643" y="5870"/>
                  </a:lnTo>
                  <a:lnTo>
                    <a:pt x="572" y="5870"/>
                  </a:lnTo>
                  <a:cubicBezTo>
                    <a:pt x="262" y="5870"/>
                    <a:pt x="0" y="6120"/>
                    <a:pt x="0" y="6430"/>
                  </a:cubicBezTo>
                  <a:lnTo>
                    <a:pt x="0" y="7418"/>
                  </a:lnTo>
                  <a:cubicBezTo>
                    <a:pt x="0" y="7727"/>
                    <a:pt x="250" y="7977"/>
                    <a:pt x="572" y="7977"/>
                  </a:cubicBezTo>
                  <a:lnTo>
                    <a:pt x="1643" y="7977"/>
                  </a:lnTo>
                  <a:lnTo>
                    <a:pt x="1643" y="9013"/>
                  </a:lnTo>
                  <a:cubicBezTo>
                    <a:pt x="1643" y="9323"/>
                    <a:pt x="1905" y="9585"/>
                    <a:pt x="2215" y="9585"/>
                  </a:cubicBezTo>
                  <a:lnTo>
                    <a:pt x="3191" y="9585"/>
                  </a:lnTo>
                  <a:cubicBezTo>
                    <a:pt x="3513" y="9585"/>
                    <a:pt x="3763" y="9335"/>
                    <a:pt x="3763" y="9013"/>
                  </a:cubicBezTo>
                  <a:lnTo>
                    <a:pt x="3763" y="7977"/>
                  </a:lnTo>
                  <a:lnTo>
                    <a:pt x="4489" y="7977"/>
                  </a:lnTo>
                  <a:cubicBezTo>
                    <a:pt x="4584" y="7977"/>
                    <a:pt x="4656" y="7906"/>
                    <a:pt x="4656" y="7823"/>
                  </a:cubicBezTo>
                  <a:cubicBezTo>
                    <a:pt x="4656" y="7727"/>
                    <a:pt x="4584" y="7656"/>
                    <a:pt x="4489" y="7656"/>
                  </a:cubicBezTo>
                  <a:lnTo>
                    <a:pt x="560" y="7656"/>
                  </a:lnTo>
                  <a:cubicBezTo>
                    <a:pt x="429" y="7656"/>
                    <a:pt x="322" y="7549"/>
                    <a:pt x="322" y="7418"/>
                  </a:cubicBezTo>
                  <a:lnTo>
                    <a:pt x="322" y="6430"/>
                  </a:lnTo>
                  <a:cubicBezTo>
                    <a:pt x="322" y="6299"/>
                    <a:pt x="429" y="6192"/>
                    <a:pt x="560" y="6192"/>
                  </a:cubicBezTo>
                  <a:lnTo>
                    <a:pt x="1120" y="6192"/>
                  </a:lnTo>
                  <a:lnTo>
                    <a:pt x="1120" y="6870"/>
                  </a:lnTo>
                  <a:cubicBezTo>
                    <a:pt x="1120" y="6954"/>
                    <a:pt x="1203" y="7025"/>
                    <a:pt x="1286" y="7025"/>
                  </a:cubicBezTo>
                  <a:cubicBezTo>
                    <a:pt x="1382" y="7025"/>
                    <a:pt x="1453" y="6954"/>
                    <a:pt x="1453" y="6870"/>
                  </a:cubicBezTo>
                  <a:lnTo>
                    <a:pt x="1453" y="6192"/>
                  </a:lnTo>
                  <a:lnTo>
                    <a:pt x="2155" y="6192"/>
                  </a:lnTo>
                  <a:lnTo>
                    <a:pt x="2155" y="6608"/>
                  </a:lnTo>
                  <a:cubicBezTo>
                    <a:pt x="2155" y="6704"/>
                    <a:pt x="2227" y="6775"/>
                    <a:pt x="2322" y="6775"/>
                  </a:cubicBezTo>
                  <a:cubicBezTo>
                    <a:pt x="2405" y="6775"/>
                    <a:pt x="2477" y="6704"/>
                    <a:pt x="2477" y="6608"/>
                  </a:cubicBezTo>
                  <a:lnTo>
                    <a:pt x="2477" y="6192"/>
                  </a:lnTo>
                  <a:lnTo>
                    <a:pt x="3179" y="6192"/>
                  </a:lnTo>
                  <a:lnTo>
                    <a:pt x="3179" y="6870"/>
                  </a:lnTo>
                  <a:cubicBezTo>
                    <a:pt x="3179" y="6954"/>
                    <a:pt x="3239" y="7013"/>
                    <a:pt x="3334" y="7025"/>
                  </a:cubicBezTo>
                  <a:lnTo>
                    <a:pt x="3358" y="7025"/>
                  </a:lnTo>
                  <a:cubicBezTo>
                    <a:pt x="3453" y="7025"/>
                    <a:pt x="3525" y="6954"/>
                    <a:pt x="3525" y="6870"/>
                  </a:cubicBezTo>
                  <a:lnTo>
                    <a:pt x="3525" y="6192"/>
                  </a:lnTo>
                  <a:lnTo>
                    <a:pt x="4227" y="6192"/>
                  </a:lnTo>
                  <a:lnTo>
                    <a:pt x="4227" y="6608"/>
                  </a:lnTo>
                  <a:cubicBezTo>
                    <a:pt x="4227" y="6704"/>
                    <a:pt x="4299" y="6775"/>
                    <a:pt x="4382" y="6775"/>
                  </a:cubicBezTo>
                  <a:cubicBezTo>
                    <a:pt x="4477" y="6775"/>
                    <a:pt x="4549" y="6704"/>
                    <a:pt x="4549" y="6608"/>
                  </a:cubicBezTo>
                  <a:lnTo>
                    <a:pt x="4549" y="6192"/>
                  </a:lnTo>
                  <a:lnTo>
                    <a:pt x="5251" y="6192"/>
                  </a:lnTo>
                  <a:lnTo>
                    <a:pt x="5251" y="6870"/>
                  </a:lnTo>
                  <a:cubicBezTo>
                    <a:pt x="5251" y="6954"/>
                    <a:pt x="5323" y="7025"/>
                    <a:pt x="5418" y="7025"/>
                  </a:cubicBezTo>
                  <a:cubicBezTo>
                    <a:pt x="5501" y="7025"/>
                    <a:pt x="5573" y="6954"/>
                    <a:pt x="5573" y="6870"/>
                  </a:cubicBezTo>
                  <a:lnTo>
                    <a:pt x="5573" y="6192"/>
                  </a:lnTo>
                  <a:lnTo>
                    <a:pt x="6275" y="6192"/>
                  </a:lnTo>
                  <a:lnTo>
                    <a:pt x="6275" y="6608"/>
                  </a:lnTo>
                  <a:cubicBezTo>
                    <a:pt x="6275" y="6704"/>
                    <a:pt x="6346" y="6775"/>
                    <a:pt x="6442" y="6775"/>
                  </a:cubicBezTo>
                  <a:cubicBezTo>
                    <a:pt x="6525" y="6775"/>
                    <a:pt x="6608" y="6704"/>
                    <a:pt x="6608" y="6608"/>
                  </a:cubicBezTo>
                  <a:lnTo>
                    <a:pt x="6608" y="6192"/>
                  </a:lnTo>
                  <a:lnTo>
                    <a:pt x="7418" y="6192"/>
                  </a:lnTo>
                  <a:lnTo>
                    <a:pt x="7418" y="6870"/>
                  </a:lnTo>
                  <a:cubicBezTo>
                    <a:pt x="7418" y="6954"/>
                    <a:pt x="7501" y="7025"/>
                    <a:pt x="7585" y="7025"/>
                  </a:cubicBezTo>
                  <a:cubicBezTo>
                    <a:pt x="7680" y="7025"/>
                    <a:pt x="7751" y="6954"/>
                    <a:pt x="7751" y="6870"/>
                  </a:cubicBezTo>
                  <a:lnTo>
                    <a:pt x="7751" y="5965"/>
                  </a:lnTo>
                  <a:lnTo>
                    <a:pt x="7751" y="4775"/>
                  </a:lnTo>
                  <a:cubicBezTo>
                    <a:pt x="7751" y="4679"/>
                    <a:pt x="7680" y="4608"/>
                    <a:pt x="7585" y="4608"/>
                  </a:cubicBezTo>
                  <a:cubicBezTo>
                    <a:pt x="7501" y="4608"/>
                    <a:pt x="7418" y="4679"/>
                    <a:pt x="7418" y="4775"/>
                  </a:cubicBezTo>
                  <a:lnTo>
                    <a:pt x="7418" y="5858"/>
                  </a:lnTo>
                  <a:lnTo>
                    <a:pt x="3775" y="5858"/>
                  </a:lnTo>
                  <a:lnTo>
                    <a:pt x="3775" y="3882"/>
                  </a:lnTo>
                  <a:cubicBezTo>
                    <a:pt x="3775" y="3786"/>
                    <a:pt x="3703" y="3715"/>
                    <a:pt x="3608" y="3715"/>
                  </a:cubicBezTo>
                  <a:cubicBezTo>
                    <a:pt x="3525" y="3715"/>
                    <a:pt x="3441" y="3786"/>
                    <a:pt x="3441" y="3882"/>
                  </a:cubicBezTo>
                  <a:lnTo>
                    <a:pt x="3441" y="5858"/>
                  </a:lnTo>
                  <a:lnTo>
                    <a:pt x="1989" y="5858"/>
                  </a:lnTo>
                  <a:lnTo>
                    <a:pt x="1989" y="703"/>
                  </a:lnTo>
                  <a:cubicBezTo>
                    <a:pt x="1989" y="500"/>
                    <a:pt x="2155" y="334"/>
                    <a:pt x="2358" y="334"/>
                  </a:cubicBezTo>
                  <a:lnTo>
                    <a:pt x="6025" y="334"/>
                  </a:lnTo>
                  <a:cubicBezTo>
                    <a:pt x="6108" y="334"/>
                    <a:pt x="6192" y="262"/>
                    <a:pt x="6192" y="167"/>
                  </a:cubicBezTo>
                  <a:cubicBezTo>
                    <a:pt x="6192" y="84"/>
                    <a:pt x="6108" y="0"/>
                    <a:pt x="6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61" name="Google Shape;14861;p90"/>
          <p:cNvGrpSpPr/>
          <p:nvPr/>
        </p:nvGrpSpPr>
        <p:grpSpPr>
          <a:xfrm>
            <a:off x="2194468" y="2763415"/>
            <a:ext cx="355993" cy="267766"/>
            <a:chOff x="2194468" y="2938865"/>
            <a:chExt cx="355993" cy="267766"/>
          </a:xfrm>
        </p:grpSpPr>
        <p:sp>
          <p:nvSpPr>
            <p:cNvPr id="14862" name="Google Shape;14862;p90"/>
            <p:cNvSpPr/>
            <p:nvPr/>
          </p:nvSpPr>
          <p:spPr>
            <a:xfrm>
              <a:off x="2194468" y="2938865"/>
              <a:ext cx="355993" cy="267766"/>
            </a:xfrm>
            <a:custGeom>
              <a:avLst/>
              <a:gdLst/>
              <a:ahLst/>
              <a:cxnLst/>
              <a:rect l="l" t="t" r="r" b="b"/>
              <a:pathLst>
                <a:path w="11193" h="8419" extrusionOk="0">
                  <a:moveTo>
                    <a:pt x="10859" y="1727"/>
                  </a:moveTo>
                  <a:lnTo>
                    <a:pt x="10859" y="7692"/>
                  </a:lnTo>
                  <a:cubicBezTo>
                    <a:pt x="10859" y="7919"/>
                    <a:pt x="10680" y="8097"/>
                    <a:pt x="10466" y="8097"/>
                  </a:cubicBezTo>
                  <a:lnTo>
                    <a:pt x="727" y="8097"/>
                  </a:lnTo>
                  <a:cubicBezTo>
                    <a:pt x="501" y="8097"/>
                    <a:pt x="322" y="7919"/>
                    <a:pt x="322" y="7692"/>
                  </a:cubicBezTo>
                  <a:lnTo>
                    <a:pt x="322" y="1727"/>
                  </a:lnTo>
                  <a:close/>
                  <a:moveTo>
                    <a:pt x="727" y="1"/>
                  </a:moveTo>
                  <a:cubicBezTo>
                    <a:pt x="322" y="1"/>
                    <a:pt x="0" y="322"/>
                    <a:pt x="0" y="727"/>
                  </a:cubicBezTo>
                  <a:lnTo>
                    <a:pt x="0" y="7692"/>
                  </a:lnTo>
                  <a:cubicBezTo>
                    <a:pt x="0" y="8097"/>
                    <a:pt x="322" y="8419"/>
                    <a:pt x="727" y="8419"/>
                  </a:cubicBezTo>
                  <a:lnTo>
                    <a:pt x="10466" y="8419"/>
                  </a:lnTo>
                  <a:cubicBezTo>
                    <a:pt x="10859" y="8419"/>
                    <a:pt x="11192" y="8097"/>
                    <a:pt x="11192" y="7692"/>
                  </a:cubicBezTo>
                  <a:lnTo>
                    <a:pt x="11192" y="727"/>
                  </a:lnTo>
                  <a:cubicBezTo>
                    <a:pt x="11192" y="322"/>
                    <a:pt x="10859" y="1"/>
                    <a:pt x="10466" y="1"/>
                  </a:cubicBezTo>
                  <a:lnTo>
                    <a:pt x="3644" y="1"/>
                  </a:lnTo>
                  <a:cubicBezTo>
                    <a:pt x="3560" y="1"/>
                    <a:pt x="3477" y="72"/>
                    <a:pt x="3477" y="168"/>
                  </a:cubicBezTo>
                  <a:cubicBezTo>
                    <a:pt x="3477" y="251"/>
                    <a:pt x="3560" y="322"/>
                    <a:pt x="3644" y="322"/>
                  </a:cubicBezTo>
                  <a:lnTo>
                    <a:pt x="10466" y="322"/>
                  </a:lnTo>
                  <a:cubicBezTo>
                    <a:pt x="10680" y="322"/>
                    <a:pt x="10859" y="501"/>
                    <a:pt x="10859" y="727"/>
                  </a:cubicBezTo>
                  <a:lnTo>
                    <a:pt x="10859" y="1394"/>
                  </a:lnTo>
                  <a:lnTo>
                    <a:pt x="322" y="1394"/>
                  </a:lnTo>
                  <a:lnTo>
                    <a:pt x="322" y="727"/>
                  </a:lnTo>
                  <a:cubicBezTo>
                    <a:pt x="322" y="501"/>
                    <a:pt x="501" y="322"/>
                    <a:pt x="727" y="322"/>
                  </a:cubicBezTo>
                  <a:lnTo>
                    <a:pt x="2989" y="322"/>
                  </a:lnTo>
                  <a:cubicBezTo>
                    <a:pt x="3084" y="322"/>
                    <a:pt x="3156" y="251"/>
                    <a:pt x="3156" y="156"/>
                  </a:cubicBezTo>
                  <a:cubicBezTo>
                    <a:pt x="3156"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3" name="Google Shape;14863;p90"/>
            <p:cNvSpPr/>
            <p:nvPr/>
          </p:nvSpPr>
          <p:spPr>
            <a:xfrm>
              <a:off x="2217940" y="3005528"/>
              <a:ext cx="39025" cy="10623"/>
            </a:xfrm>
            <a:custGeom>
              <a:avLst/>
              <a:gdLst/>
              <a:ahLst/>
              <a:cxnLst/>
              <a:rect l="l" t="t" r="r" b="b"/>
              <a:pathLst>
                <a:path w="1227" h="334" extrusionOk="0">
                  <a:moveTo>
                    <a:pt x="167" y="0"/>
                  </a:moveTo>
                  <a:cubicBezTo>
                    <a:pt x="84" y="0"/>
                    <a:pt x="1" y="72"/>
                    <a:pt x="1" y="167"/>
                  </a:cubicBezTo>
                  <a:cubicBezTo>
                    <a:pt x="1" y="251"/>
                    <a:pt x="84" y="334"/>
                    <a:pt x="167" y="334"/>
                  </a:cubicBezTo>
                  <a:lnTo>
                    <a:pt x="1060" y="334"/>
                  </a:lnTo>
                  <a:cubicBezTo>
                    <a:pt x="1156" y="334"/>
                    <a:pt x="1227" y="251"/>
                    <a:pt x="1227" y="167"/>
                  </a:cubicBezTo>
                  <a:cubicBezTo>
                    <a:pt x="1227" y="72"/>
                    <a:pt x="1156"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4" name="Google Shape;14864;p90"/>
            <p:cNvSpPr/>
            <p:nvPr/>
          </p:nvSpPr>
          <p:spPr>
            <a:xfrm>
              <a:off x="2270959" y="3005528"/>
              <a:ext cx="39025" cy="10623"/>
            </a:xfrm>
            <a:custGeom>
              <a:avLst/>
              <a:gdLst/>
              <a:ahLst/>
              <a:cxnLst/>
              <a:rect l="l" t="t" r="r" b="b"/>
              <a:pathLst>
                <a:path w="1227" h="334" extrusionOk="0">
                  <a:moveTo>
                    <a:pt x="167" y="0"/>
                  </a:moveTo>
                  <a:cubicBezTo>
                    <a:pt x="84" y="0"/>
                    <a:pt x="1" y="72"/>
                    <a:pt x="1" y="167"/>
                  </a:cubicBezTo>
                  <a:cubicBezTo>
                    <a:pt x="1"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5" name="Google Shape;14865;p90"/>
            <p:cNvSpPr/>
            <p:nvPr/>
          </p:nvSpPr>
          <p:spPr>
            <a:xfrm>
              <a:off x="2323978" y="3005528"/>
              <a:ext cx="39025" cy="10623"/>
            </a:xfrm>
            <a:custGeom>
              <a:avLst/>
              <a:gdLst/>
              <a:ahLst/>
              <a:cxnLst/>
              <a:rect l="l" t="t" r="r" b="b"/>
              <a:pathLst>
                <a:path w="1227" h="334" extrusionOk="0">
                  <a:moveTo>
                    <a:pt x="167" y="0"/>
                  </a:moveTo>
                  <a:cubicBezTo>
                    <a:pt x="84" y="0"/>
                    <a:pt x="0" y="72"/>
                    <a:pt x="0" y="167"/>
                  </a:cubicBezTo>
                  <a:cubicBezTo>
                    <a:pt x="0"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6" name="Google Shape;14866;p90"/>
            <p:cNvSpPr/>
            <p:nvPr/>
          </p:nvSpPr>
          <p:spPr>
            <a:xfrm>
              <a:off x="2376996" y="3005528"/>
              <a:ext cx="39025" cy="10623"/>
            </a:xfrm>
            <a:custGeom>
              <a:avLst/>
              <a:gdLst/>
              <a:ahLst/>
              <a:cxnLst/>
              <a:rect l="l" t="t" r="r" b="b"/>
              <a:pathLst>
                <a:path w="1227" h="334" extrusionOk="0">
                  <a:moveTo>
                    <a:pt x="167" y="0"/>
                  </a:moveTo>
                  <a:cubicBezTo>
                    <a:pt x="72" y="0"/>
                    <a:pt x="0" y="72"/>
                    <a:pt x="0" y="167"/>
                  </a:cubicBezTo>
                  <a:cubicBezTo>
                    <a:pt x="0" y="251"/>
                    <a:pt x="72"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7" name="Google Shape;14867;p90"/>
            <p:cNvSpPr/>
            <p:nvPr/>
          </p:nvSpPr>
          <p:spPr>
            <a:xfrm>
              <a:off x="2429634" y="3005528"/>
              <a:ext cx="39025" cy="10623"/>
            </a:xfrm>
            <a:custGeom>
              <a:avLst/>
              <a:gdLst/>
              <a:ahLst/>
              <a:cxnLst/>
              <a:rect l="l" t="t" r="r" b="b"/>
              <a:pathLst>
                <a:path w="1227" h="334" extrusionOk="0">
                  <a:moveTo>
                    <a:pt x="167" y="0"/>
                  </a:moveTo>
                  <a:cubicBezTo>
                    <a:pt x="72" y="0"/>
                    <a:pt x="0" y="72"/>
                    <a:pt x="0" y="167"/>
                  </a:cubicBezTo>
                  <a:cubicBezTo>
                    <a:pt x="0" y="251"/>
                    <a:pt x="72" y="334"/>
                    <a:pt x="167" y="334"/>
                  </a:cubicBezTo>
                  <a:lnTo>
                    <a:pt x="1060" y="334"/>
                  </a:lnTo>
                  <a:cubicBezTo>
                    <a:pt x="1143" y="334"/>
                    <a:pt x="1227" y="251"/>
                    <a:pt x="1227" y="167"/>
                  </a:cubicBezTo>
                  <a:cubicBezTo>
                    <a:pt x="1227" y="72"/>
                    <a:pt x="1143"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8" name="Google Shape;14868;p90"/>
            <p:cNvSpPr/>
            <p:nvPr/>
          </p:nvSpPr>
          <p:spPr>
            <a:xfrm>
              <a:off x="2482653" y="3005528"/>
              <a:ext cx="39025" cy="10623"/>
            </a:xfrm>
            <a:custGeom>
              <a:avLst/>
              <a:gdLst/>
              <a:ahLst/>
              <a:cxnLst/>
              <a:rect l="l" t="t" r="r" b="b"/>
              <a:pathLst>
                <a:path w="1227" h="334" extrusionOk="0">
                  <a:moveTo>
                    <a:pt x="167" y="0"/>
                  </a:moveTo>
                  <a:cubicBezTo>
                    <a:pt x="72" y="0"/>
                    <a:pt x="0" y="72"/>
                    <a:pt x="0" y="167"/>
                  </a:cubicBezTo>
                  <a:cubicBezTo>
                    <a:pt x="0" y="251"/>
                    <a:pt x="72" y="334"/>
                    <a:pt x="167" y="334"/>
                  </a:cubicBezTo>
                  <a:lnTo>
                    <a:pt x="1060" y="334"/>
                  </a:lnTo>
                  <a:cubicBezTo>
                    <a:pt x="1143" y="334"/>
                    <a:pt x="1226" y="251"/>
                    <a:pt x="1226" y="167"/>
                  </a:cubicBezTo>
                  <a:cubicBezTo>
                    <a:pt x="1215" y="72"/>
                    <a:pt x="1143"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9" name="Google Shape;14869;p90"/>
            <p:cNvSpPr/>
            <p:nvPr/>
          </p:nvSpPr>
          <p:spPr>
            <a:xfrm>
              <a:off x="2223251" y="2962369"/>
              <a:ext cx="259433" cy="10623"/>
            </a:xfrm>
            <a:custGeom>
              <a:avLst/>
              <a:gdLst/>
              <a:ahLst/>
              <a:cxnLst/>
              <a:rect l="l" t="t" r="r" b="b"/>
              <a:pathLst>
                <a:path w="8157" h="334" extrusionOk="0">
                  <a:moveTo>
                    <a:pt x="167" y="0"/>
                  </a:moveTo>
                  <a:cubicBezTo>
                    <a:pt x="72" y="0"/>
                    <a:pt x="0" y="84"/>
                    <a:pt x="0" y="167"/>
                  </a:cubicBezTo>
                  <a:cubicBezTo>
                    <a:pt x="0" y="262"/>
                    <a:pt x="72" y="334"/>
                    <a:pt x="167" y="334"/>
                  </a:cubicBezTo>
                  <a:lnTo>
                    <a:pt x="7989" y="334"/>
                  </a:lnTo>
                  <a:cubicBezTo>
                    <a:pt x="8085" y="334"/>
                    <a:pt x="8156" y="262"/>
                    <a:pt x="8156" y="167"/>
                  </a:cubicBezTo>
                  <a:cubicBezTo>
                    <a:pt x="8156" y="84"/>
                    <a:pt x="8085" y="0"/>
                    <a:pt x="7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0" name="Google Shape;14870;p90"/>
            <p:cNvSpPr/>
            <p:nvPr/>
          </p:nvSpPr>
          <p:spPr>
            <a:xfrm>
              <a:off x="2502340" y="2954927"/>
              <a:ext cx="30692" cy="25635"/>
            </a:xfrm>
            <a:custGeom>
              <a:avLst/>
              <a:gdLst/>
              <a:ahLst/>
              <a:cxnLst/>
              <a:rect l="l" t="t" r="r" b="b"/>
              <a:pathLst>
                <a:path w="965" h="806" extrusionOk="0">
                  <a:moveTo>
                    <a:pt x="228" y="0"/>
                  </a:moveTo>
                  <a:cubicBezTo>
                    <a:pt x="183" y="0"/>
                    <a:pt x="139" y="18"/>
                    <a:pt x="107" y="56"/>
                  </a:cubicBezTo>
                  <a:cubicBezTo>
                    <a:pt x="48" y="139"/>
                    <a:pt x="48" y="234"/>
                    <a:pt x="119" y="294"/>
                  </a:cubicBezTo>
                  <a:lnTo>
                    <a:pt x="238" y="401"/>
                  </a:lnTo>
                  <a:lnTo>
                    <a:pt x="119" y="508"/>
                  </a:lnTo>
                  <a:cubicBezTo>
                    <a:pt x="0" y="615"/>
                    <a:pt x="84" y="806"/>
                    <a:pt x="226" y="806"/>
                  </a:cubicBezTo>
                  <a:cubicBezTo>
                    <a:pt x="334" y="806"/>
                    <a:pt x="357" y="734"/>
                    <a:pt x="488" y="627"/>
                  </a:cubicBezTo>
                  <a:cubicBezTo>
                    <a:pt x="596" y="734"/>
                    <a:pt x="643" y="806"/>
                    <a:pt x="738" y="806"/>
                  </a:cubicBezTo>
                  <a:cubicBezTo>
                    <a:pt x="881" y="806"/>
                    <a:pt x="965" y="615"/>
                    <a:pt x="846" y="508"/>
                  </a:cubicBezTo>
                  <a:lnTo>
                    <a:pt x="750" y="401"/>
                  </a:lnTo>
                  <a:lnTo>
                    <a:pt x="869" y="294"/>
                  </a:lnTo>
                  <a:cubicBezTo>
                    <a:pt x="941" y="234"/>
                    <a:pt x="941" y="139"/>
                    <a:pt x="881" y="56"/>
                  </a:cubicBezTo>
                  <a:cubicBezTo>
                    <a:pt x="850" y="18"/>
                    <a:pt x="806" y="0"/>
                    <a:pt x="761" y="0"/>
                  </a:cubicBezTo>
                  <a:cubicBezTo>
                    <a:pt x="720" y="0"/>
                    <a:pt x="677" y="15"/>
                    <a:pt x="643" y="44"/>
                  </a:cubicBezTo>
                  <a:lnTo>
                    <a:pt x="500" y="175"/>
                  </a:lnTo>
                  <a:lnTo>
                    <a:pt x="346" y="44"/>
                  </a:lnTo>
                  <a:cubicBezTo>
                    <a:pt x="311" y="15"/>
                    <a:pt x="269" y="0"/>
                    <a:pt x="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1" name="Google Shape;14871;p90"/>
            <p:cNvSpPr/>
            <p:nvPr/>
          </p:nvSpPr>
          <p:spPr>
            <a:xfrm>
              <a:off x="2217940" y="3032404"/>
              <a:ext cx="101140" cy="83361"/>
            </a:xfrm>
            <a:custGeom>
              <a:avLst/>
              <a:gdLst/>
              <a:ahLst/>
              <a:cxnLst/>
              <a:rect l="l" t="t" r="r" b="b"/>
              <a:pathLst>
                <a:path w="3180" h="2621" extrusionOk="0">
                  <a:moveTo>
                    <a:pt x="525" y="1"/>
                  </a:moveTo>
                  <a:cubicBezTo>
                    <a:pt x="227" y="1"/>
                    <a:pt x="1" y="239"/>
                    <a:pt x="1" y="525"/>
                  </a:cubicBezTo>
                  <a:lnTo>
                    <a:pt x="1" y="2465"/>
                  </a:lnTo>
                  <a:cubicBezTo>
                    <a:pt x="1" y="2549"/>
                    <a:pt x="84" y="2620"/>
                    <a:pt x="167" y="2620"/>
                  </a:cubicBezTo>
                  <a:cubicBezTo>
                    <a:pt x="263" y="2620"/>
                    <a:pt x="334" y="2549"/>
                    <a:pt x="334" y="2465"/>
                  </a:cubicBezTo>
                  <a:lnTo>
                    <a:pt x="334" y="525"/>
                  </a:lnTo>
                  <a:cubicBezTo>
                    <a:pt x="334" y="418"/>
                    <a:pt x="417" y="334"/>
                    <a:pt x="525" y="334"/>
                  </a:cubicBezTo>
                  <a:lnTo>
                    <a:pt x="3013" y="334"/>
                  </a:lnTo>
                  <a:cubicBezTo>
                    <a:pt x="3096" y="334"/>
                    <a:pt x="3180" y="263"/>
                    <a:pt x="3180" y="168"/>
                  </a:cubicBezTo>
                  <a:cubicBezTo>
                    <a:pt x="3180" y="84"/>
                    <a:pt x="3096" y="1"/>
                    <a:pt x="3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2" name="Google Shape;14872;p90"/>
            <p:cNvSpPr/>
            <p:nvPr/>
          </p:nvSpPr>
          <p:spPr>
            <a:xfrm>
              <a:off x="2217558" y="3082401"/>
              <a:ext cx="133708" cy="96592"/>
            </a:xfrm>
            <a:custGeom>
              <a:avLst/>
              <a:gdLst/>
              <a:ahLst/>
              <a:cxnLst/>
              <a:rect l="l" t="t" r="r" b="b"/>
              <a:pathLst>
                <a:path w="4204" h="3037" extrusionOk="0">
                  <a:moveTo>
                    <a:pt x="1918" y="322"/>
                  </a:moveTo>
                  <a:cubicBezTo>
                    <a:pt x="2061" y="322"/>
                    <a:pt x="2180" y="393"/>
                    <a:pt x="2239" y="512"/>
                  </a:cubicBezTo>
                  <a:lnTo>
                    <a:pt x="2549" y="1143"/>
                  </a:lnTo>
                  <a:cubicBezTo>
                    <a:pt x="2382" y="1322"/>
                    <a:pt x="2156" y="1405"/>
                    <a:pt x="1918" y="1405"/>
                  </a:cubicBezTo>
                  <a:cubicBezTo>
                    <a:pt x="1680" y="1405"/>
                    <a:pt x="1465" y="1298"/>
                    <a:pt x="1299" y="1143"/>
                  </a:cubicBezTo>
                  <a:lnTo>
                    <a:pt x="1608" y="512"/>
                  </a:lnTo>
                  <a:cubicBezTo>
                    <a:pt x="1668" y="393"/>
                    <a:pt x="1787" y="322"/>
                    <a:pt x="1918" y="322"/>
                  </a:cubicBezTo>
                  <a:close/>
                  <a:moveTo>
                    <a:pt x="2727" y="1453"/>
                  </a:moveTo>
                  <a:lnTo>
                    <a:pt x="3346" y="2691"/>
                  </a:lnTo>
                  <a:lnTo>
                    <a:pt x="525" y="2691"/>
                  </a:lnTo>
                  <a:lnTo>
                    <a:pt x="1144" y="1453"/>
                  </a:lnTo>
                  <a:cubicBezTo>
                    <a:pt x="1370" y="1644"/>
                    <a:pt x="1644" y="1751"/>
                    <a:pt x="1941" y="1751"/>
                  </a:cubicBezTo>
                  <a:cubicBezTo>
                    <a:pt x="2239" y="1751"/>
                    <a:pt x="2501" y="1644"/>
                    <a:pt x="2727" y="1453"/>
                  </a:cubicBezTo>
                  <a:close/>
                  <a:moveTo>
                    <a:pt x="1918" y="0"/>
                  </a:moveTo>
                  <a:cubicBezTo>
                    <a:pt x="1668" y="0"/>
                    <a:pt x="1430" y="143"/>
                    <a:pt x="1310" y="370"/>
                  </a:cubicBezTo>
                  <a:lnTo>
                    <a:pt x="941" y="1084"/>
                  </a:lnTo>
                  <a:lnTo>
                    <a:pt x="322" y="2275"/>
                  </a:lnTo>
                  <a:lnTo>
                    <a:pt x="322" y="1572"/>
                  </a:lnTo>
                  <a:cubicBezTo>
                    <a:pt x="322" y="1489"/>
                    <a:pt x="251" y="1405"/>
                    <a:pt x="167" y="1405"/>
                  </a:cubicBezTo>
                  <a:cubicBezTo>
                    <a:pt x="72" y="1405"/>
                    <a:pt x="1" y="1489"/>
                    <a:pt x="1" y="1572"/>
                  </a:cubicBezTo>
                  <a:lnTo>
                    <a:pt x="1" y="2501"/>
                  </a:lnTo>
                  <a:cubicBezTo>
                    <a:pt x="1" y="2644"/>
                    <a:pt x="60" y="2775"/>
                    <a:pt x="167" y="2882"/>
                  </a:cubicBezTo>
                  <a:cubicBezTo>
                    <a:pt x="263" y="2977"/>
                    <a:pt x="382" y="3037"/>
                    <a:pt x="525" y="3037"/>
                  </a:cubicBezTo>
                  <a:lnTo>
                    <a:pt x="4001" y="3037"/>
                  </a:lnTo>
                  <a:cubicBezTo>
                    <a:pt x="4097" y="3037"/>
                    <a:pt x="4168" y="2953"/>
                    <a:pt x="4168" y="2870"/>
                  </a:cubicBezTo>
                  <a:cubicBezTo>
                    <a:pt x="4204" y="2763"/>
                    <a:pt x="4120" y="2691"/>
                    <a:pt x="4037" y="2691"/>
                  </a:cubicBezTo>
                  <a:lnTo>
                    <a:pt x="3704" y="2691"/>
                  </a:lnTo>
                  <a:lnTo>
                    <a:pt x="2537" y="370"/>
                  </a:lnTo>
                  <a:cubicBezTo>
                    <a:pt x="2418" y="131"/>
                    <a:pt x="2180" y="0"/>
                    <a:pt x="1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3" name="Google Shape;14873;p90"/>
            <p:cNvSpPr/>
            <p:nvPr/>
          </p:nvSpPr>
          <p:spPr>
            <a:xfrm>
              <a:off x="2329671" y="3032404"/>
              <a:ext cx="82566" cy="145444"/>
            </a:xfrm>
            <a:custGeom>
              <a:avLst/>
              <a:gdLst/>
              <a:ahLst/>
              <a:cxnLst/>
              <a:rect l="l" t="t" r="r" b="b"/>
              <a:pathLst>
                <a:path w="2596" h="4573" extrusionOk="0">
                  <a:moveTo>
                    <a:pt x="167" y="1"/>
                  </a:moveTo>
                  <a:cubicBezTo>
                    <a:pt x="71" y="1"/>
                    <a:pt x="0" y="84"/>
                    <a:pt x="0" y="168"/>
                  </a:cubicBezTo>
                  <a:cubicBezTo>
                    <a:pt x="0" y="263"/>
                    <a:pt x="71" y="334"/>
                    <a:pt x="167" y="334"/>
                  </a:cubicBezTo>
                  <a:lnTo>
                    <a:pt x="2072" y="334"/>
                  </a:lnTo>
                  <a:cubicBezTo>
                    <a:pt x="2179" y="334"/>
                    <a:pt x="2262" y="418"/>
                    <a:pt x="2262" y="525"/>
                  </a:cubicBezTo>
                  <a:lnTo>
                    <a:pt x="2262" y="4049"/>
                  </a:lnTo>
                  <a:cubicBezTo>
                    <a:pt x="2262" y="4156"/>
                    <a:pt x="2179" y="4251"/>
                    <a:pt x="2072" y="4251"/>
                  </a:cubicBezTo>
                  <a:lnTo>
                    <a:pt x="1179" y="4251"/>
                  </a:lnTo>
                  <a:cubicBezTo>
                    <a:pt x="1095" y="4251"/>
                    <a:pt x="1012" y="4323"/>
                    <a:pt x="1012" y="4406"/>
                  </a:cubicBezTo>
                  <a:cubicBezTo>
                    <a:pt x="1012" y="4501"/>
                    <a:pt x="1095" y="4573"/>
                    <a:pt x="1179" y="4573"/>
                  </a:cubicBezTo>
                  <a:lnTo>
                    <a:pt x="2072" y="4573"/>
                  </a:lnTo>
                  <a:cubicBezTo>
                    <a:pt x="2369" y="4573"/>
                    <a:pt x="2596" y="4335"/>
                    <a:pt x="2596" y="4049"/>
                  </a:cubicBezTo>
                  <a:lnTo>
                    <a:pt x="2596" y="525"/>
                  </a:lnTo>
                  <a:cubicBezTo>
                    <a:pt x="2596" y="239"/>
                    <a:pt x="2357" y="1"/>
                    <a:pt x="2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4" name="Google Shape;14874;p90"/>
            <p:cNvSpPr/>
            <p:nvPr/>
          </p:nvSpPr>
          <p:spPr>
            <a:xfrm>
              <a:off x="2437585" y="3032404"/>
              <a:ext cx="84092" cy="10655"/>
            </a:xfrm>
            <a:custGeom>
              <a:avLst/>
              <a:gdLst/>
              <a:ahLst/>
              <a:cxnLst/>
              <a:rect l="l" t="t" r="r" b="b"/>
              <a:pathLst>
                <a:path w="2644" h="335" extrusionOk="0">
                  <a:moveTo>
                    <a:pt x="167" y="1"/>
                  </a:moveTo>
                  <a:cubicBezTo>
                    <a:pt x="84" y="1"/>
                    <a:pt x="0" y="84"/>
                    <a:pt x="0" y="168"/>
                  </a:cubicBezTo>
                  <a:cubicBezTo>
                    <a:pt x="0" y="263"/>
                    <a:pt x="84" y="334"/>
                    <a:pt x="167" y="334"/>
                  </a:cubicBezTo>
                  <a:lnTo>
                    <a:pt x="2477" y="334"/>
                  </a:lnTo>
                  <a:cubicBezTo>
                    <a:pt x="2560" y="334"/>
                    <a:pt x="2643" y="263"/>
                    <a:pt x="2643" y="168"/>
                  </a:cubicBezTo>
                  <a:cubicBezTo>
                    <a:pt x="2632" y="84"/>
                    <a:pt x="2560"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5" name="Google Shape;14875;p90"/>
            <p:cNvSpPr/>
            <p:nvPr/>
          </p:nvSpPr>
          <p:spPr>
            <a:xfrm>
              <a:off x="2427344" y="3055144"/>
              <a:ext cx="94334" cy="10623"/>
            </a:xfrm>
            <a:custGeom>
              <a:avLst/>
              <a:gdLst/>
              <a:ahLst/>
              <a:cxnLst/>
              <a:rect l="l" t="t" r="r" b="b"/>
              <a:pathLst>
                <a:path w="2966" h="334" extrusionOk="0">
                  <a:moveTo>
                    <a:pt x="168" y="0"/>
                  </a:moveTo>
                  <a:cubicBezTo>
                    <a:pt x="72" y="0"/>
                    <a:pt x="1" y="84"/>
                    <a:pt x="1" y="167"/>
                  </a:cubicBezTo>
                  <a:cubicBezTo>
                    <a:pt x="1" y="262"/>
                    <a:pt x="72" y="334"/>
                    <a:pt x="168" y="334"/>
                  </a:cubicBezTo>
                  <a:lnTo>
                    <a:pt x="2799" y="334"/>
                  </a:lnTo>
                  <a:cubicBezTo>
                    <a:pt x="2882" y="334"/>
                    <a:pt x="2965" y="262"/>
                    <a:pt x="2965" y="167"/>
                  </a:cubicBezTo>
                  <a:cubicBezTo>
                    <a:pt x="2954" y="84"/>
                    <a:pt x="2882" y="0"/>
                    <a:pt x="2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6" name="Google Shape;14876;p90"/>
            <p:cNvSpPr/>
            <p:nvPr/>
          </p:nvSpPr>
          <p:spPr>
            <a:xfrm>
              <a:off x="2427344" y="3077853"/>
              <a:ext cx="94334" cy="10623"/>
            </a:xfrm>
            <a:custGeom>
              <a:avLst/>
              <a:gdLst/>
              <a:ahLst/>
              <a:cxnLst/>
              <a:rect l="l" t="t" r="r" b="b"/>
              <a:pathLst>
                <a:path w="2966" h="334" extrusionOk="0">
                  <a:moveTo>
                    <a:pt x="168" y="1"/>
                  </a:moveTo>
                  <a:cubicBezTo>
                    <a:pt x="72" y="1"/>
                    <a:pt x="1" y="84"/>
                    <a:pt x="1" y="167"/>
                  </a:cubicBezTo>
                  <a:cubicBezTo>
                    <a:pt x="1" y="263"/>
                    <a:pt x="72" y="334"/>
                    <a:pt x="168" y="334"/>
                  </a:cubicBezTo>
                  <a:lnTo>
                    <a:pt x="2799" y="334"/>
                  </a:lnTo>
                  <a:cubicBezTo>
                    <a:pt x="2882" y="334"/>
                    <a:pt x="2965" y="263"/>
                    <a:pt x="2965" y="167"/>
                  </a:cubicBezTo>
                  <a:cubicBezTo>
                    <a:pt x="2954" y="84"/>
                    <a:pt x="2882" y="1"/>
                    <a:pt x="2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7" name="Google Shape;14877;p90"/>
            <p:cNvSpPr/>
            <p:nvPr/>
          </p:nvSpPr>
          <p:spPr>
            <a:xfrm>
              <a:off x="2427344" y="3100212"/>
              <a:ext cx="94334" cy="10623"/>
            </a:xfrm>
            <a:custGeom>
              <a:avLst/>
              <a:gdLst/>
              <a:ahLst/>
              <a:cxnLst/>
              <a:rect l="l" t="t" r="r" b="b"/>
              <a:pathLst>
                <a:path w="2966" h="334" extrusionOk="0">
                  <a:moveTo>
                    <a:pt x="168" y="0"/>
                  </a:moveTo>
                  <a:cubicBezTo>
                    <a:pt x="72" y="0"/>
                    <a:pt x="1" y="71"/>
                    <a:pt x="1" y="167"/>
                  </a:cubicBezTo>
                  <a:cubicBezTo>
                    <a:pt x="1" y="250"/>
                    <a:pt x="72" y="333"/>
                    <a:pt x="168" y="333"/>
                  </a:cubicBezTo>
                  <a:lnTo>
                    <a:pt x="2799" y="333"/>
                  </a:lnTo>
                  <a:cubicBezTo>
                    <a:pt x="2882" y="333"/>
                    <a:pt x="2965" y="250"/>
                    <a:pt x="2965" y="167"/>
                  </a:cubicBezTo>
                  <a:cubicBezTo>
                    <a:pt x="2965" y="71"/>
                    <a:pt x="2882" y="0"/>
                    <a:pt x="2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8" name="Google Shape;14878;p90"/>
            <p:cNvSpPr/>
            <p:nvPr/>
          </p:nvSpPr>
          <p:spPr>
            <a:xfrm>
              <a:off x="2427344" y="3122921"/>
              <a:ext cx="94334" cy="10623"/>
            </a:xfrm>
            <a:custGeom>
              <a:avLst/>
              <a:gdLst/>
              <a:ahLst/>
              <a:cxnLst/>
              <a:rect l="l" t="t" r="r" b="b"/>
              <a:pathLst>
                <a:path w="2966" h="334" extrusionOk="0">
                  <a:moveTo>
                    <a:pt x="168" y="0"/>
                  </a:moveTo>
                  <a:cubicBezTo>
                    <a:pt x="72" y="0"/>
                    <a:pt x="1" y="72"/>
                    <a:pt x="1" y="167"/>
                  </a:cubicBezTo>
                  <a:cubicBezTo>
                    <a:pt x="1" y="250"/>
                    <a:pt x="72" y="334"/>
                    <a:pt x="168" y="334"/>
                  </a:cubicBezTo>
                  <a:lnTo>
                    <a:pt x="2799" y="334"/>
                  </a:lnTo>
                  <a:cubicBezTo>
                    <a:pt x="2882" y="334"/>
                    <a:pt x="2965" y="250"/>
                    <a:pt x="2965" y="167"/>
                  </a:cubicBezTo>
                  <a:cubicBezTo>
                    <a:pt x="2954" y="72"/>
                    <a:pt x="2882" y="0"/>
                    <a:pt x="2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9" name="Google Shape;14879;p90"/>
            <p:cNvSpPr/>
            <p:nvPr/>
          </p:nvSpPr>
          <p:spPr>
            <a:xfrm>
              <a:off x="2427344" y="3145629"/>
              <a:ext cx="94334" cy="10655"/>
            </a:xfrm>
            <a:custGeom>
              <a:avLst/>
              <a:gdLst/>
              <a:ahLst/>
              <a:cxnLst/>
              <a:rect l="l" t="t" r="r" b="b"/>
              <a:pathLst>
                <a:path w="2966" h="335" extrusionOk="0">
                  <a:moveTo>
                    <a:pt x="168" y="1"/>
                  </a:moveTo>
                  <a:cubicBezTo>
                    <a:pt x="72" y="1"/>
                    <a:pt x="1" y="72"/>
                    <a:pt x="1" y="167"/>
                  </a:cubicBezTo>
                  <a:cubicBezTo>
                    <a:pt x="1" y="251"/>
                    <a:pt x="72" y="334"/>
                    <a:pt x="168" y="334"/>
                  </a:cubicBezTo>
                  <a:lnTo>
                    <a:pt x="2799" y="334"/>
                  </a:lnTo>
                  <a:cubicBezTo>
                    <a:pt x="2882" y="334"/>
                    <a:pt x="2965" y="251"/>
                    <a:pt x="2965" y="167"/>
                  </a:cubicBezTo>
                  <a:cubicBezTo>
                    <a:pt x="2954" y="72"/>
                    <a:pt x="2882" y="1"/>
                    <a:pt x="2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0" name="Google Shape;14880;p90"/>
            <p:cNvSpPr/>
            <p:nvPr/>
          </p:nvSpPr>
          <p:spPr>
            <a:xfrm>
              <a:off x="2427344" y="3167988"/>
              <a:ext cx="68953" cy="10241"/>
            </a:xfrm>
            <a:custGeom>
              <a:avLst/>
              <a:gdLst/>
              <a:ahLst/>
              <a:cxnLst/>
              <a:rect l="l" t="t" r="r" b="b"/>
              <a:pathLst>
                <a:path w="2168" h="322" extrusionOk="0">
                  <a:moveTo>
                    <a:pt x="168" y="0"/>
                  </a:moveTo>
                  <a:cubicBezTo>
                    <a:pt x="72" y="0"/>
                    <a:pt x="1" y="72"/>
                    <a:pt x="1" y="167"/>
                  </a:cubicBezTo>
                  <a:cubicBezTo>
                    <a:pt x="1" y="250"/>
                    <a:pt x="72" y="322"/>
                    <a:pt x="168" y="322"/>
                  </a:cubicBezTo>
                  <a:lnTo>
                    <a:pt x="1989" y="322"/>
                  </a:lnTo>
                  <a:cubicBezTo>
                    <a:pt x="2084" y="322"/>
                    <a:pt x="2156" y="250"/>
                    <a:pt x="2156" y="167"/>
                  </a:cubicBezTo>
                  <a:cubicBezTo>
                    <a:pt x="2168" y="72"/>
                    <a:pt x="2096" y="0"/>
                    <a:pt x="1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1" name="Google Shape;14881;p90"/>
            <p:cNvSpPr/>
            <p:nvPr/>
          </p:nvSpPr>
          <p:spPr>
            <a:xfrm>
              <a:off x="2323214" y="3050882"/>
              <a:ext cx="66695" cy="69780"/>
            </a:xfrm>
            <a:custGeom>
              <a:avLst/>
              <a:gdLst/>
              <a:ahLst/>
              <a:cxnLst/>
              <a:rect l="l" t="t" r="r" b="b"/>
              <a:pathLst>
                <a:path w="2097" h="2194" extrusionOk="0">
                  <a:moveTo>
                    <a:pt x="715" y="408"/>
                  </a:moveTo>
                  <a:lnTo>
                    <a:pt x="715" y="527"/>
                  </a:lnTo>
                  <a:cubicBezTo>
                    <a:pt x="715" y="1075"/>
                    <a:pt x="1120" y="1527"/>
                    <a:pt x="1632" y="1611"/>
                  </a:cubicBezTo>
                  <a:cubicBezTo>
                    <a:pt x="1477" y="1742"/>
                    <a:pt x="1275" y="1837"/>
                    <a:pt x="1072" y="1837"/>
                  </a:cubicBezTo>
                  <a:cubicBezTo>
                    <a:pt x="655" y="1837"/>
                    <a:pt x="310" y="1492"/>
                    <a:pt x="310" y="1075"/>
                  </a:cubicBezTo>
                  <a:cubicBezTo>
                    <a:pt x="310" y="789"/>
                    <a:pt x="477" y="539"/>
                    <a:pt x="715" y="408"/>
                  </a:cubicBezTo>
                  <a:close/>
                  <a:moveTo>
                    <a:pt x="960" y="0"/>
                  </a:moveTo>
                  <a:cubicBezTo>
                    <a:pt x="950" y="0"/>
                    <a:pt x="939" y="1"/>
                    <a:pt x="929" y="3"/>
                  </a:cubicBezTo>
                  <a:cubicBezTo>
                    <a:pt x="394" y="75"/>
                    <a:pt x="1" y="539"/>
                    <a:pt x="1" y="1087"/>
                  </a:cubicBezTo>
                  <a:cubicBezTo>
                    <a:pt x="1" y="1694"/>
                    <a:pt x="489" y="2194"/>
                    <a:pt x="1096" y="2194"/>
                  </a:cubicBezTo>
                  <a:cubicBezTo>
                    <a:pt x="1525" y="2194"/>
                    <a:pt x="1929" y="1932"/>
                    <a:pt x="2096" y="1539"/>
                  </a:cubicBezTo>
                  <a:cubicBezTo>
                    <a:pt x="2096" y="1444"/>
                    <a:pt x="2084" y="1384"/>
                    <a:pt x="2048" y="1337"/>
                  </a:cubicBezTo>
                  <a:cubicBezTo>
                    <a:pt x="2030" y="1309"/>
                    <a:pt x="1990" y="1281"/>
                    <a:pt x="1945" y="1281"/>
                  </a:cubicBezTo>
                  <a:cubicBezTo>
                    <a:pt x="1932" y="1281"/>
                    <a:pt x="1919" y="1284"/>
                    <a:pt x="1906" y="1289"/>
                  </a:cubicBezTo>
                  <a:lnTo>
                    <a:pt x="1798" y="1289"/>
                  </a:lnTo>
                  <a:cubicBezTo>
                    <a:pt x="1382" y="1289"/>
                    <a:pt x="1036" y="944"/>
                    <a:pt x="1036" y="527"/>
                  </a:cubicBezTo>
                  <a:cubicBezTo>
                    <a:pt x="1036" y="420"/>
                    <a:pt x="1060" y="313"/>
                    <a:pt x="1096" y="229"/>
                  </a:cubicBezTo>
                  <a:cubicBezTo>
                    <a:pt x="1132" y="170"/>
                    <a:pt x="1120" y="110"/>
                    <a:pt x="1084" y="63"/>
                  </a:cubicBezTo>
                  <a:cubicBezTo>
                    <a:pt x="1054" y="23"/>
                    <a:pt x="1009" y="0"/>
                    <a:pt x="9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82" name="Google Shape;14882;p90"/>
          <p:cNvGrpSpPr/>
          <p:nvPr/>
        </p:nvGrpSpPr>
        <p:grpSpPr>
          <a:xfrm>
            <a:off x="1749897" y="2719111"/>
            <a:ext cx="355993" cy="355612"/>
            <a:chOff x="1749897" y="2894561"/>
            <a:chExt cx="355993" cy="355612"/>
          </a:xfrm>
        </p:grpSpPr>
        <p:sp>
          <p:nvSpPr>
            <p:cNvPr id="14883" name="Google Shape;14883;p90"/>
            <p:cNvSpPr/>
            <p:nvPr/>
          </p:nvSpPr>
          <p:spPr>
            <a:xfrm>
              <a:off x="1899858" y="2895324"/>
              <a:ext cx="206033" cy="161728"/>
            </a:xfrm>
            <a:custGeom>
              <a:avLst/>
              <a:gdLst/>
              <a:ahLst/>
              <a:cxnLst/>
              <a:rect l="l" t="t" r="r" b="b"/>
              <a:pathLst>
                <a:path w="6478" h="5085" extrusionOk="0">
                  <a:moveTo>
                    <a:pt x="6156" y="322"/>
                  </a:moveTo>
                  <a:lnTo>
                    <a:pt x="6156" y="4763"/>
                  </a:lnTo>
                  <a:lnTo>
                    <a:pt x="334" y="4763"/>
                  </a:lnTo>
                  <a:lnTo>
                    <a:pt x="334" y="322"/>
                  </a:lnTo>
                  <a:close/>
                  <a:moveTo>
                    <a:pt x="167" y="1"/>
                  </a:moveTo>
                  <a:cubicBezTo>
                    <a:pt x="72" y="1"/>
                    <a:pt x="0" y="72"/>
                    <a:pt x="0" y="167"/>
                  </a:cubicBezTo>
                  <a:lnTo>
                    <a:pt x="0" y="4930"/>
                  </a:lnTo>
                  <a:cubicBezTo>
                    <a:pt x="0" y="5013"/>
                    <a:pt x="72" y="5085"/>
                    <a:pt x="167" y="5085"/>
                  </a:cubicBezTo>
                  <a:lnTo>
                    <a:pt x="6311" y="5085"/>
                  </a:lnTo>
                  <a:cubicBezTo>
                    <a:pt x="6406" y="5085"/>
                    <a:pt x="6477" y="5013"/>
                    <a:pt x="6477" y="4930"/>
                  </a:cubicBezTo>
                  <a:lnTo>
                    <a:pt x="6477" y="167"/>
                  </a:lnTo>
                  <a:cubicBezTo>
                    <a:pt x="6477" y="72"/>
                    <a:pt x="6406" y="1"/>
                    <a:pt x="6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4" name="Google Shape;14884;p90"/>
            <p:cNvSpPr/>
            <p:nvPr/>
          </p:nvSpPr>
          <p:spPr>
            <a:xfrm>
              <a:off x="1751424" y="2894561"/>
              <a:ext cx="135585" cy="161379"/>
            </a:xfrm>
            <a:custGeom>
              <a:avLst/>
              <a:gdLst/>
              <a:ahLst/>
              <a:cxnLst/>
              <a:rect l="l" t="t" r="r" b="b"/>
              <a:pathLst>
                <a:path w="4263" h="5074" extrusionOk="0">
                  <a:moveTo>
                    <a:pt x="3643" y="334"/>
                  </a:moveTo>
                  <a:lnTo>
                    <a:pt x="2048" y="2227"/>
                  </a:lnTo>
                  <a:lnTo>
                    <a:pt x="476" y="334"/>
                  </a:lnTo>
                  <a:close/>
                  <a:moveTo>
                    <a:pt x="286" y="632"/>
                  </a:moveTo>
                  <a:lnTo>
                    <a:pt x="1846" y="2489"/>
                  </a:lnTo>
                  <a:lnTo>
                    <a:pt x="286" y="4359"/>
                  </a:lnTo>
                  <a:lnTo>
                    <a:pt x="286" y="632"/>
                  </a:lnTo>
                  <a:close/>
                  <a:moveTo>
                    <a:pt x="3894" y="561"/>
                  </a:moveTo>
                  <a:lnTo>
                    <a:pt x="3894" y="4430"/>
                  </a:lnTo>
                  <a:lnTo>
                    <a:pt x="2274" y="2489"/>
                  </a:lnTo>
                  <a:lnTo>
                    <a:pt x="3894" y="561"/>
                  </a:lnTo>
                  <a:close/>
                  <a:moveTo>
                    <a:pt x="2072" y="2739"/>
                  </a:moveTo>
                  <a:lnTo>
                    <a:pt x="3763" y="4763"/>
                  </a:lnTo>
                  <a:lnTo>
                    <a:pt x="369" y="4763"/>
                  </a:lnTo>
                  <a:lnTo>
                    <a:pt x="2072" y="2739"/>
                  </a:lnTo>
                  <a:close/>
                  <a:moveTo>
                    <a:pt x="36" y="1"/>
                  </a:moveTo>
                  <a:cubicBezTo>
                    <a:pt x="36" y="1"/>
                    <a:pt x="24" y="1"/>
                    <a:pt x="24" y="25"/>
                  </a:cubicBezTo>
                  <a:cubicBezTo>
                    <a:pt x="24" y="25"/>
                    <a:pt x="12" y="25"/>
                    <a:pt x="12" y="37"/>
                  </a:cubicBezTo>
                  <a:lnTo>
                    <a:pt x="0" y="49"/>
                  </a:lnTo>
                  <a:lnTo>
                    <a:pt x="0" y="72"/>
                  </a:lnTo>
                  <a:lnTo>
                    <a:pt x="0" y="84"/>
                  </a:lnTo>
                  <a:lnTo>
                    <a:pt x="0" y="96"/>
                  </a:lnTo>
                  <a:lnTo>
                    <a:pt x="0" y="108"/>
                  </a:lnTo>
                  <a:lnTo>
                    <a:pt x="0" y="132"/>
                  </a:lnTo>
                  <a:lnTo>
                    <a:pt x="0" y="144"/>
                  </a:lnTo>
                  <a:lnTo>
                    <a:pt x="0" y="4906"/>
                  </a:lnTo>
                  <a:cubicBezTo>
                    <a:pt x="0" y="4990"/>
                    <a:pt x="72" y="5073"/>
                    <a:pt x="155" y="5073"/>
                  </a:cubicBezTo>
                  <a:lnTo>
                    <a:pt x="4108" y="5073"/>
                  </a:lnTo>
                  <a:cubicBezTo>
                    <a:pt x="4191" y="5073"/>
                    <a:pt x="4263" y="4990"/>
                    <a:pt x="4263" y="4906"/>
                  </a:cubicBezTo>
                  <a:lnTo>
                    <a:pt x="4263" y="144"/>
                  </a:lnTo>
                  <a:cubicBezTo>
                    <a:pt x="4239" y="84"/>
                    <a:pt x="4167" y="1"/>
                    <a:pt x="4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5" name="Google Shape;14885;p90"/>
            <p:cNvSpPr/>
            <p:nvPr/>
          </p:nvSpPr>
          <p:spPr>
            <a:xfrm>
              <a:off x="1931663" y="2921468"/>
              <a:ext cx="64787" cy="10241"/>
            </a:xfrm>
            <a:custGeom>
              <a:avLst/>
              <a:gdLst/>
              <a:ahLst/>
              <a:cxnLst/>
              <a:rect l="l" t="t" r="r" b="b"/>
              <a:pathLst>
                <a:path w="2037" h="322" extrusionOk="0">
                  <a:moveTo>
                    <a:pt x="167" y="0"/>
                  </a:moveTo>
                  <a:cubicBezTo>
                    <a:pt x="72" y="0"/>
                    <a:pt x="1" y="72"/>
                    <a:pt x="1" y="155"/>
                  </a:cubicBezTo>
                  <a:cubicBezTo>
                    <a:pt x="1" y="250"/>
                    <a:pt x="72" y="322"/>
                    <a:pt x="167" y="322"/>
                  </a:cubicBezTo>
                  <a:lnTo>
                    <a:pt x="1882" y="322"/>
                  </a:lnTo>
                  <a:cubicBezTo>
                    <a:pt x="1965" y="322"/>
                    <a:pt x="2037" y="250"/>
                    <a:pt x="2037" y="155"/>
                  </a:cubicBezTo>
                  <a:cubicBezTo>
                    <a:pt x="2037" y="72"/>
                    <a:pt x="1965" y="0"/>
                    <a:pt x="1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6" name="Google Shape;14886;p90"/>
            <p:cNvSpPr/>
            <p:nvPr/>
          </p:nvSpPr>
          <p:spPr>
            <a:xfrm>
              <a:off x="2009681" y="2921468"/>
              <a:ext cx="65168" cy="10241"/>
            </a:xfrm>
            <a:custGeom>
              <a:avLst/>
              <a:gdLst/>
              <a:ahLst/>
              <a:cxnLst/>
              <a:rect l="l" t="t" r="r" b="b"/>
              <a:pathLst>
                <a:path w="2049" h="322" extrusionOk="0">
                  <a:moveTo>
                    <a:pt x="167" y="0"/>
                  </a:moveTo>
                  <a:cubicBezTo>
                    <a:pt x="84" y="0"/>
                    <a:pt x="0" y="72"/>
                    <a:pt x="0" y="155"/>
                  </a:cubicBezTo>
                  <a:cubicBezTo>
                    <a:pt x="0" y="250"/>
                    <a:pt x="84" y="322"/>
                    <a:pt x="167" y="322"/>
                  </a:cubicBezTo>
                  <a:lnTo>
                    <a:pt x="1881" y="322"/>
                  </a:lnTo>
                  <a:cubicBezTo>
                    <a:pt x="1965" y="322"/>
                    <a:pt x="2048" y="250"/>
                    <a:pt x="2048" y="155"/>
                  </a:cubicBezTo>
                  <a:cubicBezTo>
                    <a:pt x="2048" y="72"/>
                    <a:pt x="1965" y="0"/>
                    <a:pt x="1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7" name="Google Shape;14887;p90"/>
            <p:cNvSpPr/>
            <p:nvPr/>
          </p:nvSpPr>
          <p:spPr>
            <a:xfrm>
              <a:off x="1931663" y="2954418"/>
              <a:ext cx="64787" cy="10623"/>
            </a:xfrm>
            <a:custGeom>
              <a:avLst/>
              <a:gdLst/>
              <a:ahLst/>
              <a:cxnLst/>
              <a:rect l="l" t="t" r="r" b="b"/>
              <a:pathLst>
                <a:path w="2037" h="334" extrusionOk="0">
                  <a:moveTo>
                    <a:pt x="167" y="0"/>
                  </a:moveTo>
                  <a:cubicBezTo>
                    <a:pt x="72" y="0"/>
                    <a:pt x="1" y="72"/>
                    <a:pt x="1" y="167"/>
                  </a:cubicBezTo>
                  <a:cubicBezTo>
                    <a:pt x="1" y="250"/>
                    <a:pt x="72" y="334"/>
                    <a:pt x="167" y="334"/>
                  </a:cubicBezTo>
                  <a:lnTo>
                    <a:pt x="1882" y="334"/>
                  </a:lnTo>
                  <a:cubicBezTo>
                    <a:pt x="1965" y="334"/>
                    <a:pt x="2037" y="250"/>
                    <a:pt x="2037" y="167"/>
                  </a:cubicBezTo>
                  <a:cubicBezTo>
                    <a:pt x="2037" y="72"/>
                    <a:pt x="1965" y="0"/>
                    <a:pt x="1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8" name="Google Shape;14888;p90"/>
            <p:cNvSpPr/>
            <p:nvPr/>
          </p:nvSpPr>
          <p:spPr>
            <a:xfrm>
              <a:off x="2009681" y="2954418"/>
              <a:ext cx="65168" cy="10623"/>
            </a:xfrm>
            <a:custGeom>
              <a:avLst/>
              <a:gdLst/>
              <a:ahLst/>
              <a:cxnLst/>
              <a:rect l="l" t="t" r="r" b="b"/>
              <a:pathLst>
                <a:path w="2049" h="334" extrusionOk="0">
                  <a:moveTo>
                    <a:pt x="167" y="0"/>
                  </a:moveTo>
                  <a:cubicBezTo>
                    <a:pt x="84" y="0"/>
                    <a:pt x="0" y="72"/>
                    <a:pt x="0" y="167"/>
                  </a:cubicBezTo>
                  <a:cubicBezTo>
                    <a:pt x="0" y="250"/>
                    <a:pt x="84" y="334"/>
                    <a:pt x="167" y="334"/>
                  </a:cubicBezTo>
                  <a:lnTo>
                    <a:pt x="1881" y="334"/>
                  </a:lnTo>
                  <a:cubicBezTo>
                    <a:pt x="1965" y="334"/>
                    <a:pt x="2048" y="250"/>
                    <a:pt x="2048" y="167"/>
                  </a:cubicBezTo>
                  <a:cubicBezTo>
                    <a:pt x="2048" y="72"/>
                    <a:pt x="1965" y="0"/>
                    <a:pt x="1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9" name="Google Shape;14889;p90"/>
            <p:cNvSpPr/>
            <p:nvPr/>
          </p:nvSpPr>
          <p:spPr>
            <a:xfrm>
              <a:off x="1931663" y="2987718"/>
              <a:ext cx="64787" cy="10273"/>
            </a:xfrm>
            <a:custGeom>
              <a:avLst/>
              <a:gdLst/>
              <a:ahLst/>
              <a:cxnLst/>
              <a:rect l="l" t="t" r="r" b="b"/>
              <a:pathLst>
                <a:path w="2037" h="323" extrusionOk="0">
                  <a:moveTo>
                    <a:pt x="167" y="1"/>
                  </a:moveTo>
                  <a:cubicBezTo>
                    <a:pt x="72" y="1"/>
                    <a:pt x="1" y="72"/>
                    <a:pt x="1" y="156"/>
                  </a:cubicBezTo>
                  <a:cubicBezTo>
                    <a:pt x="1" y="251"/>
                    <a:pt x="72" y="322"/>
                    <a:pt x="167" y="322"/>
                  </a:cubicBezTo>
                  <a:lnTo>
                    <a:pt x="1882" y="322"/>
                  </a:lnTo>
                  <a:cubicBezTo>
                    <a:pt x="1965" y="322"/>
                    <a:pt x="2037" y="251"/>
                    <a:pt x="2037" y="156"/>
                  </a:cubicBezTo>
                  <a:cubicBezTo>
                    <a:pt x="2037" y="72"/>
                    <a:pt x="1965" y="1"/>
                    <a:pt x="1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0" name="Google Shape;14890;p90"/>
            <p:cNvSpPr/>
            <p:nvPr/>
          </p:nvSpPr>
          <p:spPr>
            <a:xfrm>
              <a:off x="2009681" y="2987718"/>
              <a:ext cx="65168" cy="10273"/>
            </a:xfrm>
            <a:custGeom>
              <a:avLst/>
              <a:gdLst/>
              <a:ahLst/>
              <a:cxnLst/>
              <a:rect l="l" t="t" r="r" b="b"/>
              <a:pathLst>
                <a:path w="2049" h="323" extrusionOk="0">
                  <a:moveTo>
                    <a:pt x="167" y="1"/>
                  </a:moveTo>
                  <a:cubicBezTo>
                    <a:pt x="84" y="1"/>
                    <a:pt x="0" y="72"/>
                    <a:pt x="0" y="156"/>
                  </a:cubicBezTo>
                  <a:cubicBezTo>
                    <a:pt x="0" y="251"/>
                    <a:pt x="84" y="322"/>
                    <a:pt x="167" y="322"/>
                  </a:cubicBezTo>
                  <a:lnTo>
                    <a:pt x="1881" y="322"/>
                  </a:lnTo>
                  <a:cubicBezTo>
                    <a:pt x="1965" y="322"/>
                    <a:pt x="2048" y="251"/>
                    <a:pt x="2048" y="156"/>
                  </a:cubicBezTo>
                  <a:cubicBezTo>
                    <a:pt x="2048" y="72"/>
                    <a:pt x="1965" y="1"/>
                    <a:pt x="1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1" name="Google Shape;14891;p90"/>
            <p:cNvSpPr/>
            <p:nvPr/>
          </p:nvSpPr>
          <p:spPr>
            <a:xfrm>
              <a:off x="1931663" y="3020668"/>
              <a:ext cx="64787" cy="10655"/>
            </a:xfrm>
            <a:custGeom>
              <a:avLst/>
              <a:gdLst/>
              <a:ahLst/>
              <a:cxnLst/>
              <a:rect l="l" t="t" r="r" b="b"/>
              <a:pathLst>
                <a:path w="2037" h="335" extrusionOk="0">
                  <a:moveTo>
                    <a:pt x="167" y="1"/>
                  </a:moveTo>
                  <a:cubicBezTo>
                    <a:pt x="72" y="1"/>
                    <a:pt x="1" y="72"/>
                    <a:pt x="1" y="167"/>
                  </a:cubicBezTo>
                  <a:cubicBezTo>
                    <a:pt x="1" y="251"/>
                    <a:pt x="72" y="334"/>
                    <a:pt x="167" y="334"/>
                  </a:cubicBezTo>
                  <a:lnTo>
                    <a:pt x="1882" y="334"/>
                  </a:lnTo>
                  <a:cubicBezTo>
                    <a:pt x="1965" y="334"/>
                    <a:pt x="2037" y="251"/>
                    <a:pt x="2037" y="167"/>
                  </a:cubicBezTo>
                  <a:cubicBezTo>
                    <a:pt x="2037" y="72"/>
                    <a:pt x="1965" y="1"/>
                    <a:pt x="1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2" name="Google Shape;14892;p90"/>
            <p:cNvSpPr/>
            <p:nvPr/>
          </p:nvSpPr>
          <p:spPr>
            <a:xfrm>
              <a:off x="2009681" y="3020668"/>
              <a:ext cx="65168" cy="10655"/>
            </a:xfrm>
            <a:custGeom>
              <a:avLst/>
              <a:gdLst/>
              <a:ahLst/>
              <a:cxnLst/>
              <a:rect l="l" t="t" r="r" b="b"/>
              <a:pathLst>
                <a:path w="2049" h="335" extrusionOk="0">
                  <a:moveTo>
                    <a:pt x="167" y="1"/>
                  </a:moveTo>
                  <a:cubicBezTo>
                    <a:pt x="84" y="1"/>
                    <a:pt x="0" y="72"/>
                    <a:pt x="0" y="167"/>
                  </a:cubicBezTo>
                  <a:cubicBezTo>
                    <a:pt x="0" y="251"/>
                    <a:pt x="84" y="334"/>
                    <a:pt x="167" y="334"/>
                  </a:cubicBezTo>
                  <a:lnTo>
                    <a:pt x="1881" y="334"/>
                  </a:lnTo>
                  <a:cubicBezTo>
                    <a:pt x="1965" y="334"/>
                    <a:pt x="2048" y="251"/>
                    <a:pt x="2048" y="167"/>
                  </a:cubicBezTo>
                  <a:cubicBezTo>
                    <a:pt x="2048" y="72"/>
                    <a:pt x="1965" y="1"/>
                    <a:pt x="1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3" name="Google Shape;14893;p90"/>
            <p:cNvSpPr/>
            <p:nvPr/>
          </p:nvSpPr>
          <p:spPr>
            <a:xfrm>
              <a:off x="1749897" y="3069138"/>
              <a:ext cx="355993" cy="181034"/>
            </a:xfrm>
            <a:custGeom>
              <a:avLst/>
              <a:gdLst/>
              <a:ahLst/>
              <a:cxnLst/>
              <a:rect l="l" t="t" r="r" b="b"/>
              <a:pathLst>
                <a:path w="11193" h="5692" extrusionOk="0">
                  <a:moveTo>
                    <a:pt x="9859" y="322"/>
                  </a:moveTo>
                  <a:lnTo>
                    <a:pt x="5596" y="1477"/>
                  </a:lnTo>
                  <a:lnTo>
                    <a:pt x="1334" y="322"/>
                  </a:lnTo>
                  <a:close/>
                  <a:moveTo>
                    <a:pt x="334" y="394"/>
                  </a:moveTo>
                  <a:lnTo>
                    <a:pt x="4954" y="1644"/>
                  </a:lnTo>
                  <a:lnTo>
                    <a:pt x="334" y="2894"/>
                  </a:lnTo>
                  <a:lnTo>
                    <a:pt x="334" y="394"/>
                  </a:lnTo>
                  <a:close/>
                  <a:moveTo>
                    <a:pt x="10871" y="417"/>
                  </a:moveTo>
                  <a:lnTo>
                    <a:pt x="10871" y="2918"/>
                  </a:lnTo>
                  <a:lnTo>
                    <a:pt x="6239" y="1668"/>
                  </a:lnTo>
                  <a:lnTo>
                    <a:pt x="10871" y="417"/>
                  </a:lnTo>
                  <a:close/>
                  <a:moveTo>
                    <a:pt x="5596" y="1822"/>
                  </a:moveTo>
                  <a:lnTo>
                    <a:pt x="10252" y="3096"/>
                  </a:lnTo>
                  <a:lnTo>
                    <a:pt x="941" y="3096"/>
                  </a:lnTo>
                  <a:lnTo>
                    <a:pt x="5596" y="1822"/>
                  </a:lnTo>
                  <a:close/>
                  <a:moveTo>
                    <a:pt x="9132" y="3425"/>
                  </a:moveTo>
                  <a:cubicBezTo>
                    <a:pt x="9140" y="3425"/>
                    <a:pt x="9148" y="3427"/>
                    <a:pt x="9156" y="3430"/>
                  </a:cubicBezTo>
                  <a:lnTo>
                    <a:pt x="10669" y="4477"/>
                  </a:lnTo>
                  <a:cubicBezTo>
                    <a:pt x="10692" y="4489"/>
                    <a:pt x="10704" y="4501"/>
                    <a:pt x="10692" y="4537"/>
                  </a:cubicBezTo>
                  <a:cubicBezTo>
                    <a:pt x="10692" y="4549"/>
                    <a:pt x="10669" y="4561"/>
                    <a:pt x="10645" y="4561"/>
                  </a:cubicBezTo>
                  <a:lnTo>
                    <a:pt x="9871" y="4525"/>
                  </a:lnTo>
                  <a:cubicBezTo>
                    <a:pt x="9856" y="4522"/>
                    <a:pt x="9840" y="4521"/>
                    <a:pt x="9825" y="4521"/>
                  </a:cubicBezTo>
                  <a:cubicBezTo>
                    <a:pt x="9708" y="4521"/>
                    <a:pt x="9589" y="4598"/>
                    <a:pt x="9526" y="4704"/>
                  </a:cubicBezTo>
                  <a:cubicBezTo>
                    <a:pt x="9097" y="5382"/>
                    <a:pt x="9121" y="5382"/>
                    <a:pt x="9085" y="5382"/>
                  </a:cubicBezTo>
                  <a:cubicBezTo>
                    <a:pt x="9049" y="5382"/>
                    <a:pt x="9037" y="5370"/>
                    <a:pt x="9037" y="5335"/>
                  </a:cubicBezTo>
                  <a:lnTo>
                    <a:pt x="9085" y="3477"/>
                  </a:lnTo>
                  <a:cubicBezTo>
                    <a:pt x="9085" y="3441"/>
                    <a:pt x="9106" y="3425"/>
                    <a:pt x="9132" y="3425"/>
                  </a:cubicBezTo>
                  <a:close/>
                  <a:moveTo>
                    <a:pt x="334" y="1"/>
                  </a:moveTo>
                  <a:cubicBezTo>
                    <a:pt x="286" y="1"/>
                    <a:pt x="239" y="13"/>
                    <a:pt x="215" y="25"/>
                  </a:cubicBezTo>
                  <a:cubicBezTo>
                    <a:pt x="96" y="72"/>
                    <a:pt x="12" y="191"/>
                    <a:pt x="1" y="310"/>
                  </a:cubicBezTo>
                  <a:lnTo>
                    <a:pt x="1" y="322"/>
                  </a:lnTo>
                  <a:lnTo>
                    <a:pt x="1" y="3096"/>
                  </a:lnTo>
                  <a:cubicBezTo>
                    <a:pt x="1" y="3275"/>
                    <a:pt x="155" y="3418"/>
                    <a:pt x="334" y="3418"/>
                  </a:cubicBezTo>
                  <a:lnTo>
                    <a:pt x="8728" y="3418"/>
                  </a:lnTo>
                  <a:cubicBezTo>
                    <a:pt x="8728" y="3465"/>
                    <a:pt x="8728" y="3346"/>
                    <a:pt x="8680" y="5311"/>
                  </a:cubicBezTo>
                  <a:cubicBezTo>
                    <a:pt x="8680" y="5418"/>
                    <a:pt x="8704" y="5513"/>
                    <a:pt x="8775" y="5573"/>
                  </a:cubicBezTo>
                  <a:cubicBezTo>
                    <a:pt x="8859" y="5656"/>
                    <a:pt x="8954" y="5692"/>
                    <a:pt x="9061" y="5692"/>
                  </a:cubicBezTo>
                  <a:cubicBezTo>
                    <a:pt x="9192" y="5692"/>
                    <a:pt x="9311" y="5620"/>
                    <a:pt x="9395" y="5513"/>
                  </a:cubicBezTo>
                  <a:cubicBezTo>
                    <a:pt x="9823" y="4847"/>
                    <a:pt x="9787" y="4835"/>
                    <a:pt x="9835" y="4835"/>
                  </a:cubicBezTo>
                  <a:cubicBezTo>
                    <a:pt x="10764" y="4882"/>
                    <a:pt x="10621" y="4882"/>
                    <a:pt x="10645" y="4882"/>
                  </a:cubicBezTo>
                  <a:cubicBezTo>
                    <a:pt x="10800" y="4882"/>
                    <a:pt x="10954" y="4775"/>
                    <a:pt x="11002" y="4608"/>
                  </a:cubicBezTo>
                  <a:cubicBezTo>
                    <a:pt x="11038" y="4442"/>
                    <a:pt x="10978" y="4287"/>
                    <a:pt x="10847" y="4180"/>
                  </a:cubicBezTo>
                  <a:lnTo>
                    <a:pt x="9704" y="3406"/>
                  </a:lnTo>
                  <a:lnTo>
                    <a:pt x="10847" y="3406"/>
                  </a:lnTo>
                  <a:cubicBezTo>
                    <a:pt x="11026" y="3406"/>
                    <a:pt x="11181" y="3251"/>
                    <a:pt x="11181" y="3073"/>
                  </a:cubicBezTo>
                  <a:cubicBezTo>
                    <a:pt x="11192" y="2739"/>
                    <a:pt x="11192" y="620"/>
                    <a:pt x="11192" y="310"/>
                  </a:cubicBezTo>
                  <a:cubicBezTo>
                    <a:pt x="11192" y="179"/>
                    <a:pt x="11109" y="72"/>
                    <a:pt x="10990" y="25"/>
                  </a:cubicBezTo>
                  <a:cubicBezTo>
                    <a:pt x="10942" y="13"/>
                    <a:pt x="10907" y="1"/>
                    <a:pt x="108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94" name="Google Shape;14894;p90"/>
          <p:cNvGrpSpPr/>
          <p:nvPr/>
        </p:nvGrpSpPr>
        <p:grpSpPr>
          <a:xfrm>
            <a:off x="1305327" y="2718761"/>
            <a:ext cx="357520" cy="357488"/>
            <a:chOff x="1305327" y="2894211"/>
            <a:chExt cx="357520" cy="357488"/>
          </a:xfrm>
        </p:grpSpPr>
        <p:sp>
          <p:nvSpPr>
            <p:cNvPr id="14895" name="Google Shape;14895;p90"/>
            <p:cNvSpPr/>
            <p:nvPr/>
          </p:nvSpPr>
          <p:spPr>
            <a:xfrm>
              <a:off x="1305709" y="2975600"/>
              <a:ext cx="281379" cy="275336"/>
            </a:xfrm>
            <a:custGeom>
              <a:avLst/>
              <a:gdLst/>
              <a:ahLst/>
              <a:cxnLst/>
              <a:rect l="l" t="t" r="r" b="b"/>
              <a:pathLst>
                <a:path w="8847" h="8657" extrusionOk="0">
                  <a:moveTo>
                    <a:pt x="167" y="1"/>
                  </a:moveTo>
                  <a:cubicBezTo>
                    <a:pt x="84" y="1"/>
                    <a:pt x="1" y="84"/>
                    <a:pt x="1" y="168"/>
                  </a:cubicBezTo>
                  <a:lnTo>
                    <a:pt x="1" y="8085"/>
                  </a:lnTo>
                  <a:cubicBezTo>
                    <a:pt x="1" y="8395"/>
                    <a:pt x="262" y="8657"/>
                    <a:pt x="572" y="8657"/>
                  </a:cubicBezTo>
                  <a:lnTo>
                    <a:pt x="8680" y="8657"/>
                  </a:lnTo>
                  <a:cubicBezTo>
                    <a:pt x="8775" y="8657"/>
                    <a:pt x="8847" y="8573"/>
                    <a:pt x="8847" y="8490"/>
                  </a:cubicBezTo>
                  <a:cubicBezTo>
                    <a:pt x="8835" y="8395"/>
                    <a:pt x="8764" y="8323"/>
                    <a:pt x="8668" y="8323"/>
                  </a:cubicBezTo>
                  <a:lnTo>
                    <a:pt x="560" y="8323"/>
                  </a:lnTo>
                  <a:cubicBezTo>
                    <a:pt x="429" y="8323"/>
                    <a:pt x="334" y="8216"/>
                    <a:pt x="334" y="8097"/>
                  </a:cubicBezTo>
                  <a:lnTo>
                    <a:pt x="334" y="168"/>
                  </a:lnTo>
                  <a:cubicBezTo>
                    <a:pt x="334"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6" name="Google Shape;14896;p90"/>
            <p:cNvSpPr/>
            <p:nvPr/>
          </p:nvSpPr>
          <p:spPr>
            <a:xfrm>
              <a:off x="1305327" y="2894211"/>
              <a:ext cx="357520" cy="357488"/>
            </a:xfrm>
            <a:custGeom>
              <a:avLst/>
              <a:gdLst/>
              <a:ahLst/>
              <a:cxnLst/>
              <a:rect l="l" t="t" r="r" b="b"/>
              <a:pathLst>
                <a:path w="11241" h="11240" extrusionOk="0">
                  <a:moveTo>
                    <a:pt x="572" y="0"/>
                  </a:moveTo>
                  <a:cubicBezTo>
                    <a:pt x="251" y="0"/>
                    <a:pt x="1" y="262"/>
                    <a:pt x="1" y="572"/>
                  </a:cubicBezTo>
                  <a:lnTo>
                    <a:pt x="1" y="2060"/>
                  </a:lnTo>
                  <a:cubicBezTo>
                    <a:pt x="1" y="2143"/>
                    <a:pt x="72" y="2215"/>
                    <a:pt x="167" y="2215"/>
                  </a:cubicBezTo>
                  <a:cubicBezTo>
                    <a:pt x="263" y="2215"/>
                    <a:pt x="334" y="2143"/>
                    <a:pt x="334" y="2060"/>
                  </a:cubicBezTo>
                  <a:lnTo>
                    <a:pt x="334" y="572"/>
                  </a:lnTo>
                  <a:cubicBezTo>
                    <a:pt x="334" y="417"/>
                    <a:pt x="453" y="333"/>
                    <a:pt x="572" y="333"/>
                  </a:cubicBezTo>
                  <a:cubicBezTo>
                    <a:pt x="620" y="333"/>
                    <a:pt x="679" y="345"/>
                    <a:pt x="739" y="405"/>
                  </a:cubicBezTo>
                  <a:lnTo>
                    <a:pt x="1048" y="714"/>
                  </a:lnTo>
                  <a:lnTo>
                    <a:pt x="596" y="1167"/>
                  </a:lnTo>
                  <a:cubicBezTo>
                    <a:pt x="501" y="1262"/>
                    <a:pt x="572" y="1441"/>
                    <a:pt x="715" y="1441"/>
                  </a:cubicBezTo>
                  <a:cubicBezTo>
                    <a:pt x="834" y="1441"/>
                    <a:pt x="858" y="1357"/>
                    <a:pt x="1286" y="953"/>
                  </a:cubicBezTo>
                  <a:lnTo>
                    <a:pt x="1822" y="1488"/>
                  </a:lnTo>
                  <a:lnTo>
                    <a:pt x="1644" y="1667"/>
                  </a:lnTo>
                  <a:cubicBezTo>
                    <a:pt x="1584" y="1726"/>
                    <a:pt x="1584" y="1834"/>
                    <a:pt x="1644" y="1905"/>
                  </a:cubicBezTo>
                  <a:cubicBezTo>
                    <a:pt x="1673" y="1935"/>
                    <a:pt x="1715" y="1950"/>
                    <a:pt x="1758" y="1950"/>
                  </a:cubicBezTo>
                  <a:cubicBezTo>
                    <a:pt x="1801" y="1950"/>
                    <a:pt x="1846" y="1935"/>
                    <a:pt x="1882" y="1905"/>
                  </a:cubicBezTo>
                  <a:lnTo>
                    <a:pt x="2060" y="1726"/>
                  </a:lnTo>
                  <a:lnTo>
                    <a:pt x="2596" y="2262"/>
                  </a:lnTo>
                  <a:lnTo>
                    <a:pt x="2144" y="2715"/>
                  </a:lnTo>
                  <a:cubicBezTo>
                    <a:pt x="2084" y="2774"/>
                    <a:pt x="2084" y="2881"/>
                    <a:pt x="2144" y="2953"/>
                  </a:cubicBezTo>
                  <a:cubicBezTo>
                    <a:pt x="2173" y="2983"/>
                    <a:pt x="2215" y="2997"/>
                    <a:pt x="2258" y="2997"/>
                  </a:cubicBezTo>
                  <a:cubicBezTo>
                    <a:pt x="2301" y="2997"/>
                    <a:pt x="2346" y="2983"/>
                    <a:pt x="2382" y="2953"/>
                  </a:cubicBezTo>
                  <a:lnTo>
                    <a:pt x="2834" y="2500"/>
                  </a:lnTo>
                  <a:lnTo>
                    <a:pt x="3370" y="3036"/>
                  </a:lnTo>
                  <a:lnTo>
                    <a:pt x="3191" y="3215"/>
                  </a:lnTo>
                  <a:cubicBezTo>
                    <a:pt x="3132" y="3274"/>
                    <a:pt x="3132" y="3381"/>
                    <a:pt x="3191" y="3453"/>
                  </a:cubicBezTo>
                  <a:cubicBezTo>
                    <a:pt x="3221" y="3483"/>
                    <a:pt x="3263" y="3498"/>
                    <a:pt x="3306" y="3498"/>
                  </a:cubicBezTo>
                  <a:cubicBezTo>
                    <a:pt x="3349" y="3498"/>
                    <a:pt x="3394" y="3483"/>
                    <a:pt x="3430" y="3453"/>
                  </a:cubicBezTo>
                  <a:lnTo>
                    <a:pt x="3608" y="3274"/>
                  </a:lnTo>
                  <a:lnTo>
                    <a:pt x="4144" y="3810"/>
                  </a:lnTo>
                  <a:lnTo>
                    <a:pt x="3692" y="4262"/>
                  </a:lnTo>
                  <a:cubicBezTo>
                    <a:pt x="3632" y="4322"/>
                    <a:pt x="3632" y="4429"/>
                    <a:pt x="3692" y="4501"/>
                  </a:cubicBezTo>
                  <a:cubicBezTo>
                    <a:pt x="3721" y="4530"/>
                    <a:pt x="3763" y="4545"/>
                    <a:pt x="3806" y="4545"/>
                  </a:cubicBezTo>
                  <a:cubicBezTo>
                    <a:pt x="3849" y="4545"/>
                    <a:pt x="3894" y="4530"/>
                    <a:pt x="3930" y="4501"/>
                  </a:cubicBezTo>
                  <a:lnTo>
                    <a:pt x="4382" y="4048"/>
                  </a:lnTo>
                  <a:lnTo>
                    <a:pt x="4918" y="4584"/>
                  </a:lnTo>
                  <a:lnTo>
                    <a:pt x="4739" y="4763"/>
                  </a:lnTo>
                  <a:cubicBezTo>
                    <a:pt x="4680" y="4822"/>
                    <a:pt x="4680" y="4929"/>
                    <a:pt x="4739" y="5001"/>
                  </a:cubicBezTo>
                  <a:cubicBezTo>
                    <a:pt x="4769" y="5030"/>
                    <a:pt x="4811" y="5045"/>
                    <a:pt x="4854" y="5045"/>
                  </a:cubicBezTo>
                  <a:cubicBezTo>
                    <a:pt x="4897" y="5045"/>
                    <a:pt x="4942" y="5030"/>
                    <a:pt x="4977" y="5001"/>
                  </a:cubicBezTo>
                  <a:lnTo>
                    <a:pt x="5156" y="4822"/>
                  </a:lnTo>
                  <a:lnTo>
                    <a:pt x="5692" y="5358"/>
                  </a:lnTo>
                  <a:lnTo>
                    <a:pt x="5239" y="5810"/>
                  </a:lnTo>
                  <a:cubicBezTo>
                    <a:pt x="5180" y="5870"/>
                    <a:pt x="5180" y="5977"/>
                    <a:pt x="5239" y="6048"/>
                  </a:cubicBezTo>
                  <a:cubicBezTo>
                    <a:pt x="5269" y="6078"/>
                    <a:pt x="5311" y="6093"/>
                    <a:pt x="5354" y="6093"/>
                  </a:cubicBezTo>
                  <a:cubicBezTo>
                    <a:pt x="5397" y="6093"/>
                    <a:pt x="5442" y="6078"/>
                    <a:pt x="5477" y="6048"/>
                  </a:cubicBezTo>
                  <a:lnTo>
                    <a:pt x="5930" y="5596"/>
                  </a:lnTo>
                  <a:lnTo>
                    <a:pt x="6466" y="6132"/>
                  </a:lnTo>
                  <a:lnTo>
                    <a:pt x="6287" y="6310"/>
                  </a:lnTo>
                  <a:cubicBezTo>
                    <a:pt x="6228" y="6370"/>
                    <a:pt x="6228" y="6477"/>
                    <a:pt x="6287" y="6548"/>
                  </a:cubicBezTo>
                  <a:cubicBezTo>
                    <a:pt x="6317" y="6578"/>
                    <a:pt x="6359" y="6593"/>
                    <a:pt x="6402" y="6593"/>
                  </a:cubicBezTo>
                  <a:cubicBezTo>
                    <a:pt x="6445" y="6593"/>
                    <a:pt x="6490" y="6578"/>
                    <a:pt x="6525" y="6548"/>
                  </a:cubicBezTo>
                  <a:lnTo>
                    <a:pt x="6704" y="6370"/>
                  </a:lnTo>
                  <a:lnTo>
                    <a:pt x="7240" y="6906"/>
                  </a:lnTo>
                  <a:lnTo>
                    <a:pt x="6787" y="7358"/>
                  </a:lnTo>
                  <a:cubicBezTo>
                    <a:pt x="6728" y="7418"/>
                    <a:pt x="6728" y="7525"/>
                    <a:pt x="6787" y="7596"/>
                  </a:cubicBezTo>
                  <a:cubicBezTo>
                    <a:pt x="6817" y="7626"/>
                    <a:pt x="6859" y="7641"/>
                    <a:pt x="6902" y="7641"/>
                  </a:cubicBezTo>
                  <a:cubicBezTo>
                    <a:pt x="6945" y="7641"/>
                    <a:pt x="6990" y="7626"/>
                    <a:pt x="7025" y="7596"/>
                  </a:cubicBezTo>
                  <a:lnTo>
                    <a:pt x="7478" y="7144"/>
                  </a:lnTo>
                  <a:lnTo>
                    <a:pt x="8014" y="7680"/>
                  </a:lnTo>
                  <a:lnTo>
                    <a:pt x="7763" y="7787"/>
                  </a:lnTo>
                  <a:cubicBezTo>
                    <a:pt x="7704" y="7846"/>
                    <a:pt x="7704" y="7953"/>
                    <a:pt x="7763" y="8025"/>
                  </a:cubicBezTo>
                  <a:cubicBezTo>
                    <a:pt x="7787" y="8055"/>
                    <a:pt x="7826" y="8069"/>
                    <a:pt x="7869" y="8069"/>
                  </a:cubicBezTo>
                  <a:cubicBezTo>
                    <a:pt x="7912" y="8069"/>
                    <a:pt x="7960" y="8055"/>
                    <a:pt x="8002" y="8025"/>
                  </a:cubicBezTo>
                  <a:lnTo>
                    <a:pt x="8180" y="7846"/>
                  </a:lnTo>
                  <a:lnTo>
                    <a:pt x="8716" y="8382"/>
                  </a:lnTo>
                  <a:lnTo>
                    <a:pt x="8264" y="8834"/>
                  </a:lnTo>
                  <a:cubicBezTo>
                    <a:pt x="8204" y="8894"/>
                    <a:pt x="8204" y="8989"/>
                    <a:pt x="8264" y="9073"/>
                  </a:cubicBezTo>
                  <a:cubicBezTo>
                    <a:pt x="8293" y="9102"/>
                    <a:pt x="8335" y="9117"/>
                    <a:pt x="8378" y="9117"/>
                  </a:cubicBezTo>
                  <a:cubicBezTo>
                    <a:pt x="8421" y="9117"/>
                    <a:pt x="8466" y="9102"/>
                    <a:pt x="8502" y="9073"/>
                  </a:cubicBezTo>
                  <a:lnTo>
                    <a:pt x="8954" y="8620"/>
                  </a:lnTo>
                  <a:lnTo>
                    <a:pt x="9490" y="9156"/>
                  </a:lnTo>
                  <a:lnTo>
                    <a:pt x="9311" y="9335"/>
                  </a:lnTo>
                  <a:cubicBezTo>
                    <a:pt x="9252" y="9394"/>
                    <a:pt x="9252" y="9501"/>
                    <a:pt x="9311" y="9573"/>
                  </a:cubicBezTo>
                  <a:cubicBezTo>
                    <a:pt x="9335" y="9608"/>
                    <a:pt x="9383" y="9620"/>
                    <a:pt x="9430" y="9620"/>
                  </a:cubicBezTo>
                  <a:cubicBezTo>
                    <a:pt x="9466" y="9620"/>
                    <a:pt x="9514" y="9608"/>
                    <a:pt x="9549" y="9573"/>
                  </a:cubicBezTo>
                  <a:lnTo>
                    <a:pt x="9728" y="9394"/>
                  </a:lnTo>
                  <a:lnTo>
                    <a:pt x="10264" y="9930"/>
                  </a:lnTo>
                  <a:lnTo>
                    <a:pt x="9811" y="10382"/>
                  </a:lnTo>
                  <a:cubicBezTo>
                    <a:pt x="9752" y="10442"/>
                    <a:pt x="9752" y="10537"/>
                    <a:pt x="9811" y="10620"/>
                  </a:cubicBezTo>
                  <a:cubicBezTo>
                    <a:pt x="9847" y="10644"/>
                    <a:pt x="9883" y="10656"/>
                    <a:pt x="9930" y="10656"/>
                  </a:cubicBezTo>
                  <a:cubicBezTo>
                    <a:pt x="9978" y="10656"/>
                    <a:pt x="10026" y="10644"/>
                    <a:pt x="10049" y="10620"/>
                  </a:cubicBezTo>
                  <a:lnTo>
                    <a:pt x="10502" y="10168"/>
                  </a:lnTo>
                  <a:lnTo>
                    <a:pt x="10835" y="10513"/>
                  </a:lnTo>
                  <a:cubicBezTo>
                    <a:pt x="10895" y="10573"/>
                    <a:pt x="10919" y="10632"/>
                    <a:pt x="10919" y="10680"/>
                  </a:cubicBezTo>
                  <a:cubicBezTo>
                    <a:pt x="10919" y="10799"/>
                    <a:pt x="10823" y="10918"/>
                    <a:pt x="10681" y="10918"/>
                  </a:cubicBezTo>
                  <a:lnTo>
                    <a:pt x="9395" y="10918"/>
                  </a:lnTo>
                  <a:cubicBezTo>
                    <a:pt x="9311" y="10918"/>
                    <a:pt x="9228" y="10989"/>
                    <a:pt x="9228" y="11073"/>
                  </a:cubicBezTo>
                  <a:cubicBezTo>
                    <a:pt x="9228" y="11168"/>
                    <a:pt x="9311" y="11240"/>
                    <a:pt x="9395" y="11240"/>
                  </a:cubicBezTo>
                  <a:lnTo>
                    <a:pt x="10681" y="11240"/>
                  </a:lnTo>
                  <a:cubicBezTo>
                    <a:pt x="10990" y="11240"/>
                    <a:pt x="11240" y="10989"/>
                    <a:pt x="11240" y="10680"/>
                  </a:cubicBezTo>
                  <a:cubicBezTo>
                    <a:pt x="11192" y="10501"/>
                    <a:pt x="11133" y="10358"/>
                    <a:pt x="11038" y="10239"/>
                  </a:cubicBezTo>
                  <a:lnTo>
                    <a:pt x="965" y="167"/>
                  </a:lnTo>
                  <a:cubicBezTo>
                    <a:pt x="870" y="60"/>
                    <a:pt x="715"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7" name="Google Shape;14897;p90"/>
            <p:cNvSpPr/>
            <p:nvPr/>
          </p:nvSpPr>
          <p:spPr>
            <a:xfrm>
              <a:off x="1366679" y="3029191"/>
              <a:ext cx="57981" cy="70289"/>
            </a:xfrm>
            <a:custGeom>
              <a:avLst/>
              <a:gdLst/>
              <a:ahLst/>
              <a:cxnLst/>
              <a:rect l="l" t="t" r="r" b="b"/>
              <a:pathLst>
                <a:path w="1823" h="2210" extrusionOk="0">
                  <a:moveTo>
                    <a:pt x="164" y="1"/>
                  </a:moveTo>
                  <a:cubicBezTo>
                    <a:pt x="140" y="1"/>
                    <a:pt x="116" y="6"/>
                    <a:pt x="96" y="18"/>
                  </a:cubicBezTo>
                  <a:cubicBezTo>
                    <a:pt x="36" y="42"/>
                    <a:pt x="0" y="102"/>
                    <a:pt x="0" y="161"/>
                  </a:cubicBezTo>
                  <a:lnTo>
                    <a:pt x="0" y="2043"/>
                  </a:lnTo>
                  <a:cubicBezTo>
                    <a:pt x="0" y="2126"/>
                    <a:pt x="72" y="2209"/>
                    <a:pt x="155" y="2209"/>
                  </a:cubicBezTo>
                  <a:cubicBezTo>
                    <a:pt x="250" y="2209"/>
                    <a:pt x="322" y="2126"/>
                    <a:pt x="322" y="2043"/>
                  </a:cubicBezTo>
                  <a:lnTo>
                    <a:pt x="322" y="566"/>
                  </a:lnTo>
                  <a:lnTo>
                    <a:pt x="1513" y="1757"/>
                  </a:lnTo>
                  <a:cubicBezTo>
                    <a:pt x="1542" y="1787"/>
                    <a:pt x="1584" y="1801"/>
                    <a:pt x="1627" y="1801"/>
                  </a:cubicBezTo>
                  <a:cubicBezTo>
                    <a:pt x="1670" y="1801"/>
                    <a:pt x="1715" y="1787"/>
                    <a:pt x="1751" y="1757"/>
                  </a:cubicBezTo>
                  <a:cubicBezTo>
                    <a:pt x="1822" y="1697"/>
                    <a:pt x="1810" y="1590"/>
                    <a:pt x="1751" y="1519"/>
                  </a:cubicBezTo>
                  <a:lnTo>
                    <a:pt x="274" y="42"/>
                  </a:lnTo>
                  <a:cubicBezTo>
                    <a:pt x="251" y="19"/>
                    <a:pt x="208" y="1"/>
                    <a:pt x="1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8" name="Google Shape;14898;p90"/>
            <p:cNvSpPr/>
            <p:nvPr/>
          </p:nvSpPr>
          <p:spPr>
            <a:xfrm>
              <a:off x="1428031" y="3091211"/>
              <a:ext cx="100377" cy="99518"/>
            </a:xfrm>
            <a:custGeom>
              <a:avLst/>
              <a:gdLst/>
              <a:ahLst/>
              <a:cxnLst/>
              <a:rect l="l" t="t" r="r" b="b"/>
              <a:pathLst>
                <a:path w="3156" h="3129" extrusionOk="0">
                  <a:moveTo>
                    <a:pt x="183" y="0"/>
                  </a:moveTo>
                  <a:cubicBezTo>
                    <a:pt x="140" y="0"/>
                    <a:pt x="95" y="15"/>
                    <a:pt x="60" y="45"/>
                  </a:cubicBezTo>
                  <a:cubicBezTo>
                    <a:pt x="0" y="104"/>
                    <a:pt x="0" y="212"/>
                    <a:pt x="60" y="283"/>
                  </a:cubicBezTo>
                  <a:lnTo>
                    <a:pt x="2572" y="2795"/>
                  </a:lnTo>
                  <a:lnTo>
                    <a:pt x="655" y="2795"/>
                  </a:lnTo>
                  <a:cubicBezTo>
                    <a:pt x="560" y="2795"/>
                    <a:pt x="488" y="2879"/>
                    <a:pt x="488" y="2962"/>
                  </a:cubicBezTo>
                  <a:cubicBezTo>
                    <a:pt x="488" y="3057"/>
                    <a:pt x="560" y="3129"/>
                    <a:pt x="655" y="3129"/>
                  </a:cubicBezTo>
                  <a:lnTo>
                    <a:pt x="2977" y="3129"/>
                  </a:lnTo>
                  <a:cubicBezTo>
                    <a:pt x="3048" y="3129"/>
                    <a:pt x="3108" y="3081"/>
                    <a:pt x="3132" y="3021"/>
                  </a:cubicBezTo>
                  <a:cubicBezTo>
                    <a:pt x="3155" y="2962"/>
                    <a:pt x="3143" y="2902"/>
                    <a:pt x="3096" y="2843"/>
                  </a:cubicBezTo>
                  <a:lnTo>
                    <a:pt x="298" y="45"/>
                  </a:lnTo>
                  <a:cubicBezTo>
                    <a:pt x="268" y="15"/>
                    <a:pt x="226"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9" name="Google Shape;14899;p90"/>
            <p:cNvSpPr/>
            <p:nvPr/>
          </p:nvSpPr>
          <p:spPr>
            <a:xfrm>
              <a:off x="1366297" y="3110040"/>
              <a:ext cx="66663" cy="80689"/>
            </a:xfrm>
            <a:custGeom>
              <a:avLst/>
              <a:gdLst/>
              <a:ahLst/>
              <a:cxnLst/>
              <a:rect l="l" t="t" r="r" b="b"/>
              <a:pathLst>
                <a:path w="2096" h="2537" extrusionOk="0">
                  <a:moveTo>
                    <a:pt x="167" y="1"/>
                  </a:moveTo>
                  <a:cubicBezTo>
                    <a:pt x="84" y="1"/>
                    <a:pt x="1" y="72"/>
                    <a:pt x="1" y="167"/>
                  </a:cubicBezTo>
                  <a:lnTo>
                    <a:pt x="1" y="2370"/>
                  </a:lnTo>
                  <a:cubicBezTo>
                    <a:pt x="1" y="2418"/>
                    <a:pt x="24" y="2453"/>
                    <a:pt x="48" y="2489"/>
                  </a:cubicBezTo>
                  <a:cubicBezTo>
                    <a:pt x="84" y="2513"/>
                    <a:pt x="120" y="2537"/>
                    <a:pt x="167" y="2537"/>
                  </a:cubicBezTo>
                  <a:lnTo>
                    <a:pt x="1929" y="2537"/>
                  </a:lnTo>
                  <a:cubicBezTo>
                    <a:pt x="2013" y="2537"/>
                    <a:pt x="2096" y="2453"/>
                    <a:pt x="2096" y="2370"/>
                  </a:cubicBezTo>
                  <a:cubicBezTo>
                    <a:pt x="2096" y="2287"/>
                    <a:pt x="2013" y="2203"/>
                    <a:pt x="1929" y="2203"/>
                  </a:cubicBezTo>
                  <a:lnTo>
                    <a:pt x="334" y="2203"/>
                  </a:ln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00" name="Google Shape;14900;p90"/>
          <p:cNvGrpSpPr/>
          <p:nvPr/>
        </p:nvGrpSpPr>
        <p:grpSpPr>
          <a:xfrm>
            <a:off x="853950" y="2719270"/>
            <a:ext cx="364104" cy="353290"/>
            <a:chOff x="853950" y="2894720"/>
            <a:chExt cx="364104" cy="353290"/>
          </a:xfrm>
        </p:grpSpPr>
        <p:sp>
          <p:nvSpPr>
            <p:cNvPr id="14901" name="Google Shape;14901;p90"/>
            <p:cNvSpPr/>
            <p:nvPr/>
          </p:nvSpPr>
          <p:spPr>
            <a:xfrm>
              <a:off x="1056167" y="3155298"/>
              <a:ext cx="57472" cy="57662"/>
            </a:xfrm>
            <a:custGeom>
              <a:avLst/>
              <a:gdLst/>
              <a:ahLst/>
              <a:cxnLst/>
              <a:rect l="l" t="t" r="r" b="b"/>
              <a:pathLst>
                <a:path w="1807" h="1813" extrusionOk="0">
                  <a:moveTo>
                    <a:pt x="907" y="0"/>
                  </a:moveTo>
                  <a:cubicBezTo>
                    <a:pt x="686" y="0"/>
                    <a:pt x="459" y="83"/>
                    <a:pt x="274" y="268"/>
                  </a:cubicBezTo>
                  <a:cubicBezTo>
                    <a:pt x="215" y="328"/>
                    <a:pt x="215" y="423"/>
                    <a:pt x="274" y="506"/>
                  </a:cubicBezTo>
                  <a:cubicBezTo>
                    <a:pt x="304" y="536"/>
                    <a:pt x="346" y="551"/>
                    <a:pt x="389" y="551"/>
                  </a:cubicBezTo>
                  <a:cubicBezTo>
                    <a:pt x="432" y="551"/>
                    <a:pt x="477" y="536"/>
                    <a:pt x="512" y="506"/>
                  </a:cubicBezTo>
                  <a:cubicBezTo>
                    <a:pt x="625" y="394"/>
                    <a:pt x="767" y="336"/>
                    <a:pt x="908" y="336"/>
                  </a:cubicBezTo>
                  <a:cubicBezTo>
                    <a:pt x="1020" y="336"/>
                    <a:pt x="1132" y="373"/>
                    <a:pt x="1227" y="447"/>
                  </a:cubicBezTo>
                  <a:cubicBezTo>
                    <a:pt x="1489" y="625"/>
                    <a:pt x="1560" y="983"/>
                    <a:pt x="1381" y="1233"/>
                  </a:cubicBezTo>
                  <a:cubicBezTo>
                    <a:pt x="1265" y="1401"/>
                    <a:pt x="1087" y="1477"/>
                    <a:pt x="911" y="1477"/>
                  </a:cubicBezTo>
                  <a:cubicBezTo>
                    <a:pt x="639" y="1477"/>
                    <a:pt x="370" y="1294"/>
                    <a:pt x="334" y="983"/>
                  </a:cubicBezTo>
                  <a:cubicBezTo>
                    <a:pt x="323" y="894"/>
                    <a:pt x="260" y="827"/>
                    <a:pt x="176" y="827"/>
                  </a:cubicBezTo>
                  <a:cubicBezTo>
                    <a:pt x="169" y="827"/>
                    <a:pt x="162" y="827"/>
                    <a:pt x="155" y="828"/>
                  </a:cubicBezTo>
                  <a:cubicBezTo>
                    <a:pt x="72" y="840"/>
                    <a:pt x="0" y="923"/>
                    <a:pt x="12" y="1006"/>
                  </a:cubicBezTo>
                  <a:cubicBezTo>
                    <a:pt x="63" y="1513"/>
                    <a:pt x="487" y="1812"/>
                    <a:pt x="913" y="1812"/>
                  </a:cubicBezTo>
                  <a:cubicBezTo>
                    <a:pt x="1189" y="1812"/>
                    <a:pt x="1466" y="1687"/>
                    <a:pt x="1643" y="1411"/>
                  </a:cubicBezTo>
                  <a:cubicBezTo>
                    <a:pt x="1751" y="1256"/>
                    <a:pt x="1798" y="1078"/>
                    <a:pt x="1798" y="899"/>
                  </a:cubicBezTo>
                  <a:cubicBezTo>
                    <a:pt x="1806" y="360"/>
                    <a:pt x="1368" y="0"/>
                    <a:pt x="9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2" name="Google Shape;14902;p90"/>
            <p:cNvSpPr/>
            <p:nvPr/>
          </p:nvSpPr>
          <p:spPr>
            <a:xfrm>
              <a:off x="868326" y="2975027"/>
              <a:ext cx="192802" cy="82025"/>
            </a:xfrm>
            <a:custGeom>
              <a:avLst/>
              <a:gdLst/>
              <a:ahLst/>
              <a:cxnLst/>
              <a:rect l="l" t="t" r="r" b="b"/>
              <a:pathLst>
                <a:path w="6062" h="2579" extrusionOk="0">
                  <a:moveTo>
                    <a:pt x="3619" y="1"/>
                  </a:moveTo>
                  <a:cubicBezTo>
                    <a:pt x="2165" y="1"/>
                    <a:pt x="686" y="811"/>
                    <a:pt x="48" y="2364"/>
                  </a:cubicBezTo>
                  <a:cubicBezTo>
                    <a:pt x="1" y="2460"/>
                    <a:pt x="84" y="2579"/>
                    <a:pt x="203" y="2579"/>
                  </a:cubicBezTo>
                  <a:cubicBezTo>
                    <a:pt x="263" y="2579"/>
                    <a:pt x="334" y="2543"/>
                    <a:pt x="346" y="2483"/>
                  </a:cubicBezTo>
                  <a:cubicBezTo>
                    <a:pt x="909" y="1104"/>
                    <a:pt x="2222" y="332"/>
                    <a:pt x="3567" y="332"/>
                  </a:cubicBezTo>
                  <a:cubicBezTo>
                    <a:pt x="4242" y="332"/>
                    <a:pt x="4925" y="526"/>
                    <a:pt x="5525" y="936"/>
                  </a:cubicBezTo>
                  <a:cubicBezTo>
                    <a:pt x="5609" y="995"/>
                    <a:pt x="5680" y="1031"/>
                    <a:pt x="5752" y="1114"/>
                  </a:cubicBezTo>
                  <a:cubicBezTo>
                    <a:pt x="5784" y="1142"/>
                    <a:pt x="5824" y="1156"/>
                    <a:pt x="5864" y="1156"/>
                  </a:cubicBezTo>
                  <a:cubicBezTo>
                    <a:pt x="5911" y="1156"/>
                    <a:pt x="5957" y="1136"/>
                    <a:pt x="5990" y="1090"/>
                  </a:cubicBezTo>
                  <a:cubicBezTo>
                    <a:pt x="6061" y="1019"/>
                    <a:pt x="6049" y="912"/>
                    <a:pt x="5978" y="852"/>
                  </a:cubicBezTo>
                  <a:cubicBezTo>
                    <a:pt x="5317" y="280"/>
                    <a:pt x="4473" y="1"/>
                    <a:pt x="36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3" name="Google Shape;14903;p90"/>
            <p:cNvSpPr/>
            <p:nvPr/>
          </p:nvSpPr>
          <p:spPr>
            <a:xfrm>
              <a:off x="853950" y="3067580"/>
              <a:ext cx="137875" cy="168598"/>
            </a:xfrm>
            <a:custGeom>
              <a:avLst/>
              <a:gdLst/>
              <a:ahLst/>
              <a:cxnLst/>
              <a:rect l="l" t="t" r="r" b="b"/>
              <a:pathLst>
                <a:path w="4335" h="5301" extrusionOk="0">
                  <a:moveTo>
                    <a:pt x="479" y="1"/>
                  </a:moveTo>
                  <a:cubicBezTo>
                    <a:pt x="401" y="1"/>
                    <a:pt x="321" y="57"/>
                    <a:pt x="310" y="133"/>
                  </a:cubicBezTo>
                  <a:cubicBezTo>
                    <a:pt x="0" y="1633"/>
                    <a:pt x="608" y="3217"/>
                    <a:pt x="1893" y="4074"/>
                  </a:cubicBezTo>
                  <a:cubicBezTo>
                    <a:pt x="1965" y="4134"/>
                    <a:pt x="2858" y="4788"/>
                    <a:pt x="4072" y="5288"/>
                  </a:cubicBezTo>
                  <a:cubicBezTo>
                    <a:pt x="4084" y="5300"/>
                    <a:pt x="4120" y="5300"/>
                    <a:pt x="4132" y="5300"/>
                  </a:cubicBezTo>
                  <a:cubicBezTo>
                    <a:pt x="4191" y="5300"/>
                    <a:pt x="4275" y="5253"/>
                    <a:pt x="4287" y="5193"/>
                  </a:cubicBezTo>
                  <a:cubicBezTo>
                    <a:pt x="4334" y="5074"/>
                    <a:pt x="4287" y="4979"/>
                    <a:pt x="4191" y="4955"/>
                  </a:cubicBezTo>
                  <a:cubicBezTo>
                    <a:pt x="2989" y="4479"/>
                    <a:pt x="2084" y="3800"/>
                    <a:pt x="2084" y="3800"/>
                  </a:cubicBezTo>
                  <a:cubicBezTo>
                    <a:pt x="905" y="3002"/>
                    <a:pt x="346" y="1562"/>
                    <a:pt x="643" y="193"/>
                  </a:cubicBezTo>
                  <a:cubicBezTo>
                    <a:pt x="655" y="109"/>
                    <a:pt x="596" y="14"/>
                    <a:pt x="500" y="2"/>
                  </a:cubicBezTo>
                  <a:cubicBezTo>
                    <a:pt x="493" y="1"/>
                    <a:pt x="486" y="1"/>
                    <a:pt x="4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4" name="Google Shape;14904;p90"/>
            <p:cNvSpPr/>
            <p:nvPr/>
          </p:nvSpPr>
          <p:spPr>
            <a:xfrm>
              <a:off x="937248" y="3014975"/>
              <a:ext cx="87877" cy="57217"/>
            </a:xfrm>
            <a:custGeom>
              <a:avLst/>
              <a:gdLst/>
              <a:ahLst/>
              <a:cxnLst/>
              <a:rect l="l" t="t" r="r" b="b"/>
              <a:pathLst>
                <a:path w="2763" h="1799" extrusionOk="0">
                  <a:moveTo>
                    <a:pt x="2225" y="1"/>
                  </a:moveTo>
                  <a:cubicBezTo>
                    <a:pt x="2218" y="1"/>
                    <a:pt x="2211" y="1"/>
                    <a:pt x="2203" y="1"/>
                  </a:cubicBezTo>
                  <a:lnTo>
                    <a:pt x="941" y="61"/>
                  </a:lnTo>
                  <a:cubicBezTo>
                    <a:pt x="584" y="73"/>
                    <a:pt x="346" y="430"/>
                    <a:pt x="477" y="763"/>
                  </a:cubicBezTo>
                  <a:cubicBezTo>
                    <a:pt x="203" y="787"/>
                    <a:pt x="1" y="1025"/>
                    <a:pt x="13" y="1311"/>
                  </a:cubicBezTo>
                  <a:cubicBezTo>
                    <a:pt x="25" y="1597"/>
                    <a:pt x="263" y="1799"/>
                    <a:pt x="537" y="1799"/>
                  </a:cubicBezTo>
                  <a:cubicBezTo>
                    <a:pt x="560" y="1799"/>
                    <a:pt x="548" y="1799"/>
                    <a:pt x="953" y="1787"/>
                  </a:cubicBezTo>
                  <a:cubicBezTo>
                    <a:pt x="1037" y="1787"/>
                    <a:pt x="1120" y="1704"/>
                    <a:pt x="1120" y="1608"/>
                  </a:cubicBezTo>
                  <a:cubicBezTo>
                    <a:pt x="1120" y="1525"/>
                    <a:pt x="1025" y="1442"/>
                    <a:pt x="941" y="1442"/>
                  </a:cubicBezTo>
                  <a:lnTo>
                    <a:pt x="548" y="1466"/>
                  </a:lnTo>
                  <a:cubicBezTo>
                    <a:pt x="441" y="1466"/>
                    <a:pt x="346" y="1370"/>
                    <a:pt x="346" y="1263"/>
                  </a:cubicBezTo>
                  <a:cubicBezTo>
                    <a:pt x="346" y="1168"/>
                    <a:pt x="429" y="1073"/>
                    <a:pt x="537" y="1073"/>
                  </a:cubicBezTo>
                  <a:lnTo>
                    <a:pt x="667" y="1073"/>
                  </a:lnTo>
                  <a:cubicBezTo>
                    <a:pt x="858" y="1061"/>
                    <a:pt x="953" y="835"/>
                    <a:pt x="834" y="704"/>
                  </a:cubicBezTo>
                  <a:cubicBezTo>
                    <a:pt x="727" y="585"/>
                    <a:pt x="798" y="394"/>
                    <a:pt x="965" y="370"/>
                  </a:cubicBezTo>
                  <a:lnTo>
                    <a:pt x="2227" y="311"/>
                  </a:lnTo>
                  <a:cubicBezTo>
                    <a:pt x="2334" y="311"/>
                    <a:pt x="2442" y="406"/>
                    <a:pt x="2442" y="513"/>
                  </a:cubicBezTo>
                  <a:cubicBezTo>
                    <a:pt x="2442" y="608"/>
                    <a:pt x="2346" y="704"/>
                    <a:pt x="2263" y="704"/>
                  </a:cubicBezTo>
                  <a:lnTo>
                    <a:pt x="2144" y="704"/>
                  </a:lnTo>
                  <a:cubicBezTo>
                    <a:pt x="1953" y="716"/>
                    <a:pt x="1858" y="942"/>
                    <a:pt x="1977" y="1085"/>
                  </a:cubicBezTo>
                  <a:cubicBezTo>
                    <a:pt x="2084" y="1204"/>
                    <a:pt x="1989" y="1406"/>
                    <a:pt x="1834" y="1406"/>
                  </a:cubicBezTo>
                  <a:lnTo>
                    <a:pt x="1620" y="1418"/>
                  </a:lnTo>
                  <a:cubicBezTo>
                    <a:pt x="1537" y="1418"/>
                    <a:pt x="1453" y="1501"/>
                    <a:pt x="1453" y="1597"/>
                  </a:cubicBezTo>
                  <a:cubicBezTo>
                    <a:pt x="1453" y="1680"/>
                    <a:pt x="1549" y="1763"/>
                    <a:pt x="1632" y="1763"/>
                  </a:cubicBezTo>
                  <a:lnTo>
                    <a:pt x="1846" y="1739"/>
                  </a:lnTo>
                  <a:cubicBezTo>
                    <a:pt x="2203" y="1728"/>
                    <a:pt x="2442" y="1370"/>
                    <a:pt x="2322" y="1049"/>
                  </a:cubicBezTo>
                  <a:cubicBezTo>
                    <a:pt x="2561" y="1013"/>
                    <a:pt x="2763" y="775"/>
                    <a:pt x="2751" y="489"/>
                  </a:cubicBezTo>
                  <a:cubicBezTo>
                    <a:pt x="2739" y="222"/>
                    <a:pt x="2502" y="1"/>
                    <a:pt x="22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5" name="Google Shape;14905;p90"/>
            <p:cNvSpPr/>
            <p:nvPr/>
          </p:nvSpPr>
          <p:spPr>
            <a:xfrm>
              <a:off x="978912" y="3095664"/>
              <a:ext cx="78399" cy="79290"/>
            </a:xfrm>
            <a:custGeom>
              <a:avLst/>
              <a:gdLst/>
              <a:ahLst/>
              <a:cxnLst/>
              <a:rect l="l" t="t" r="r" b="b"/>
              <a:pathLst>
                <a:path w="2465" h="2493" extrusionOk="0">
                  <a:moveTo>
                    <a:pt x="1751" y="0"/>
                  </a:moveTo>
                  <a:cubicBezTo>
                    <a:pt x="1513" y="0"/>
                    <a:pt x="1477" y="95"/>
                    <a:pt x="381" y="691"/>
                  </a:cubicBezTo>
                  <a:cubicBezTo>
                    <a:pt x="72" y="869"/>
                    <a:pt x="24" y="1286"/>
                    <a:pt x="286" y="1524"/>
                  </a:cubicBezTo>
                  <a:cubicBezTo>
                    <a:pt x="84" y="1667"/>
                    <a:pt x="0" y="1929"/>
                    <a:pt x="72" y="2155"/>
                  </a:cubicBezTo>
                  <a:cubicBezTo>
                    <a:pt x="154" y="2370"/>
                    <a:pt x="351" y="2493"/>
                    <a:pt x="555" y="2493"/>
                  </a:cubicBezTo>
                  <a:cubicBezTo>
                    <a:pt x="646" y="2493"/>
                    <a:pt x="738" y="2468"/>
                    <a:pt x="822" y="2417"/>
                  </a:cubicBezTo>
                  <a:lnTo>
                    <a:pt x="1096" y="2262"/>
                  </a:lnTo>
                  <a:cubicBezTo>
                    <a:pt x="1179" y="2215"/>
                    <a:pt x="1203" y="2108"/>
                    <a:pt x="1155" y="2036"/>
                  </a:cubicBezTo>
                  <a:cubicBezTo>
                    <a:pt x="1131" y="1987"/>
                    <a:pt x="1073" y="1955"/>
                    <a:pt x="1016" y="1955"/>
                  </a:cubicBezTo>
                  <a:cubicBezTo>
                    <a:pt x="989" y="1955"/>
                    <a:pt x="963" y="1962"/>
                    <a:pt x="941" y="1977"/>
                  </a:cubicBezTo>
                  <a:lnTo>
                    <a:pt x="655" y="2143"/>
                  </a:lnTo>
                  <a:cubicBezTo>
                    <a:pt x="624" y="2161"/>
                    <a:pt x="591" y="2169"/>
                    <a:pt x="558" y="2169"/>
                  </a:cubicBezTo>
                  <a:cubicBezTo>
                    <a:pt x="479" y="2169"/>
                    <a:pt x="403" y="2120"/>
                    <a:pt x="370" y="2036"/>
                  </a:cubicBezTo>
                  <a:cubicBezTo>
                    <a:pt x="346" y="1965"/>
                    <a:pt x="381" y="1846"/>
                    <a:pt x="465" y="1798"/>
                  </a:cubicBezTo>
                  <a:cubicBezTo>
                    <a:pt x="643" y="1691"/>
                    <a:pt x="667" y="1441"/>
                    <a:pt x="489" y="1310"/>
                  </a:cubicBezTo>
                  <a:cubicBezTo>
                    <a:pt x="381" y="1215"/>
                    <a:pt x="405" y="1048"/>
                    <a:pt x="512" y="976"/>
                  </a:cubicBezTo>
                  <a:cubicBezTo>
                    <a:pt x="1691" y="322"/>
                    <a:pt x="1632" y="322"/>
                    <a:pt x="1727" y="322"/>
                  </a:cubicBezTo>
                  <a:cubicBezTo>
                    <a:pt x="1822" y="322"/>
                    <a:pt x="1917" y="417"/>
                    <a:pt x="1917" y="512"/>
                  </a:cubicBezTo>
                  <a:cubicBezTo>
                    <a:pt x="1917" y="679"/>
                    <a:pt x="1751" y="715"/>
                    <a:pt x="1691" y="750"/>
                  </a:cubicBezTo>
                  <a:cubicBezTo>
                    <a:pt x="1536" y="846"/>
                    <a:pt x="1548" y="1084"/>
                    <a:pt x="1727" y="1155"/>
                  </a:cubicBezTo>
                  <a:cubicBezTo>
                    <a:pt x="1882" y="1215"/>
                    <a:pt x="1882" y="1429"/>
                    <a:pt x="1739" y="1512"/>
                  </a:cubicBezTo>
                  <a:lnTo>
                    <a:pt x="1501" y="1643"/>
                  </a:lnTo>
                  <a:cubicBezTo>
                    <a:pt x="1429" y="1691"/>
                    <a:pt x="1393" y="1798"/>
                    <a:pt x="1441" y="1869"/>
                  </a:cubicBezTo>
                  <a:cubicBezTo>
                    <a:pt x="1474" y="1918"/>
                    <a:pt x="1529" y="1951"/>
                    <a:pt x="1587" y="1951"/>
                  </a:cubicBezTo>
                  <a:cubicBezTo>
                    <a:pt x="1614" y="1951"/>
                    <a:pt x="1641" y="1944"/>
                    <a:pt x="1667" y="1929"/>
                  </a:cubicBezTo>
                  <a:lnTo>
                    <a:pt x="1905" y="1798"/>
                  </a:lnTo>
                  <a:cubicBezTo>
                    <a:pt x="2215" y="1619"/>
                    <a:pt x="2275" y="1203"/>
                    <a:pt x="2001" y="953"/>
                  </a:cubicBezTo>
                  <a:cubicBezTo>
                    <a:pt x="2465" y="679"/>
                    <a:pt x="2275" y="0"/>
                    <a:pt x="1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6" name="Google Shape;14906;p90"/>
            <p:cNvSpPr/>
            <p:nvPr/>
          </p:nvSpPr>
          <p:spPr>
            <a:xfrm>
              <a:off x="891067" y="3070697"/>
              <a:ext cx="74615" cy="77477"/>
            </a:xfrm>
            <a:custGeom>
              <a:avLst/>
              <a:gdLst/>
              <a:ahLst/>
              <a:cxnLst/>
              <a:rect l="l" t="t" r="r" b="b"/>
              <a:pathLst>
                <a:path w="2346" h="2436" extrusionOk="0">
                  <a:moveTo>
                    <a:pt x="534" y="1"/>
                  </a:moveTo>
                  <a:cubicBezTo>
                    <a:pt x="499" y="1"/>
                    <a:pt x="464" y="4"/>
                    <a:pt x="429" y="11"/>
                  </a:cubicBezTo>
                  <a:cubicBezTo>
                    <a:pt x="191" y="71"/>
                    <a:pt x="0" y="273"/>
                    <a:pt x="0" y="523"/>
                  </a:cubicBezTo>
                  <a:cubicBezTo>
                    <a:pt x="0" y="690"/>
                    <a:pt x="72" y="749"/>
                    <a:pt x="203" y="1107"/>
                  </a:cubicBezTo>
                  <a:cubicBezTo>
                    <a:pt x="220" y="1178"/>
                    <a:pt x="284" y="1215"/>
                    <a:pt x="345" y="1215"/>
                  </a:cubicBezTo>
                  <a:cubicBezTo>
                    <a:pt x="366" y="1215"/>
                    <a:pt x="387" y="1211"/>
                    <a:pt x="405" y="1202"/>
                  </a:cubicBezTo>
                  <a:cubicBezTo>
                    <a:pt x="500" y="1166"/>
                    <a:pt x="548" y="1059"/>
                    <a:pt x="500" y="988"/>
                  </a:cubicBezTo>
                  <a:cubicBezTo>
                    <a:pt x="345" y="583"/>
                    <a:pt x="334" y="583"/>
                    <a:pt x="334" y="523"/>
                  </a:cubicBezTo>
                  <a:cubicBezTo>
                    <a:pt x="334" y="416"/>
                    <a:pt x="429" y="333"/>
                    <a:pt x="512" y="333"/>
                  </a:cubicBezTo>
                  <a:cubicBezTo>
                    <a:pt x="584" y="333"/>
                    <a:pt x="679" y="392"/>
                    <a:pt x="703" y="464"/>
                  </a:cubicBezTo>
                  <a:cubicBezTo>
                    <a:pt x="738" y="511"/>
                    <a:pt x="750" y="738"/>
                    <a:pt x="965" y="738"/>
                  </a:cubicBezTo>
                  <a:cubicBezTo>
                    <a:pt x="1036" y="738"/>
                    <a:pt x="1107" y="690"/>
                    <a:pt x="1155" y="618"/>
                  </a:cubicBezTo>
                  <a:cubicBezTo>
                    <a:pt x="1188" y="557"/>
                    <a:pt x="1253" y="527"/>
                    <a:pt x="1318" y="527"/>
                  </a:cubicBezTo>
                  <a:cubicBezTo>
                    <a:pt x="1393" y="527"/>
                    <a:pt x="1469" y="566"/>
                    <a:pt x="1500" y="642"/>
                  </a:cubicBezTo>
                  <a:cubicBezTo>
                    <a:pt x="1977" y="1881"/>
                    <a:pt x="1977" y="1833"/>
                    <a:pt x="1977" y="1892"/>
                  </a:cubicBezTo>
                  <a:cubicBezTo>
                    <a:pt x="1977" y="2018"/>
                    <a:pt x="1874" y="2091"/>
                    <a:pt x="1773" y="2091"/>
                  </a:cubicBezTo>
                  <a:cubicBezTo>
                    <a:pt x="1701" y="2091"/>
                    <a:pt x="1630" y="2055"/>
                    <a:pt x="1596" y="1976"/>
                  </a:cubicBezTo>
                  <a:lnTo>
                    <a:pt x="1536" y="1833"/>
                  </a:lnTo>
                  <a:cubicBezTo>
                    <a:pt x="1498" y="1739"/>
                    <a:pt x="1415" y="1691"/>
                    <a:pt x="1332" y="1691"/>
                  </a:cubicBezTo>
                  <a:cubicBezTo>
                    <a:pt x="1257" y="1691"/>
                    <a:pt x="1183" y="1730"/>
                    <a:pt x="1143" y="1809"/>
                  </a:cubicBezTo>
                  <a:cubicBezTo>
                    <a:pt x="1105" y="1875"/>
                    <a:pt x="1041" y="1908"/>
                    <a:pt x="976" y="1908"/>
                  </a:cubicBezTo>
                  <a:cubicBezTo>
                    <a:pt x="901" y="1908"/>
                    <a:pt x="824" y="1863"/>
                    <a:pt x="786" y="1773"/>
                  </a:cubicBezTo>
                  <a:lnTo>
                    <a:pt x="726" y="1607"/>
                  </a:lnTo>
                  <a:cubicBezTo>
                    <a:pt x="700" y="1546"/>
                    <a:pt x="637" y="1504"/>
                    <a:pt x="577" y="1504"/>
                  </a:cubicBezTo>
                  <a:cubicBezTo>
                    <a:pt x="554" y="1504"/>
                    <a:pt x="532" y="1510"/>
                    <a:pt x="512" y="1523"/>
                  </a:cubicBezTo>
                  <a:cubicBezTo>
                    <a:pt x="429" y="1559"/>
                    <a:pt x="381" y="1654"/>
                    <a:pt x="429" y="1726"/>
                  </a:cubicBezTo>
                  <a:lnTo>
                    <a:pt x="488" y="1892"/>
                  </a:lnTo>
                  <a:cubicBezTo>
                    <a:pt x="574" y="2112"/>
                    <a:pt x="779" y="2244"/>
                    <a:pt x="987" y="2244"/>
                  </a:cubicBezTo>
                  <a:cubicBezTo>
                    <a:pt x="1095" y="2244"/>
                    <a:pt x="1204" y="2208"/>
                    <a:pt x="1298" y="2131"/>
                  </a:cubicBezTo>
                  <a:cubicBezTo>
                    <a:pt x="1390" y="2315"/>
                    <a:pt x="1583" y="2436"/>
                    <a:pt x="1793" y="2436"/>
                  </a:cubicBezTo>
                  <a:cubicBezTo>
                    <a:pt x="1853" y="2436"/>
                    <a:pt x="1915" y="2426"/>
                    <a:pt x="1977" y="2404"/>
                  </a:cubicBezTo>
                  <a:cubicBezTo>
                    <a:pt x="2179" y="2321"/>
                    <a:pt x="2310" y="2119"/>
                    <a:pt x="2310" y="1904"/>
                  </a:cubicBezTo>
                  <a:cubicBezTo>
                    <a:pt x="2346" y="1738"/>
                    <a:pt x="2298" y="1738"/>
                    <a:pt x="1834" y="523"/>
                  </a:cubicBezTo>
                  <a:cubicBezTo>
                    <a:pt x="1757" y="315"/>
                    <a:pt x="1555" y="192"/>
                    <a:pt x="1349" y="192"/>
                  </a:cubicBezTo>
                  <a:cubicBezTo>
                    <a:pt x="1236" y="192"/>
                    <a:pt x="1121" y="229"/>
                    <a:pt x="1024" y="309"/>
                  </a:cubicBezTo>
                  <a:cubicBezTo>
                    <a:pt x="933" y="116"/>
                    <a:pt x="737" y="1"/>
                    <a:pt x="5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7" name="Google Shape;14907;p90"/>
            <p:cNvSpPr/>
            <p:nvPr/>
          </p:nvSpPr>
          <p:spPr>
            <a:xfrm>
              <a:off x="999745" y="2894720"/>
              <a:ext cx="218310" cy="353290"/>
            </a:xfrm>
            <a:custGeom>
              <a:avLst/>
              <a:gdLst/>
              <a:ahLst/>
              <a:cxnLst/>
              <a:rect l="l" t="t" r="r" b="b"/>
              <a:pathLst>
                <a:path w="6864" h="11108" extrusionOk="0">
                  <a:moveTo>
                    <a:pt x="6633" y="1"/>
                  </a:moveTo>
                  <a:cubicBezTo>
                    <a:pt x="6605" y="1"/>
                    <a:pt x="6577" y="7"/>
                    <a:pt x="6549" y="20"/>
                  </a:cubicBezTo>
                  <a:cubicBezTo>
                    <a:pt x="5918" y="282"/>
                    <a:pt x="5299" y="698"/>
                    <a:pt x="4703" y="1246"/>
                  </a:cubicBezTo>
                  <a:cubicBezTo>
                    <a:pt x="4644" y="1306"/>
                    <a:pt x="4620" y="1413"/>
                    <a:pt x="4703" y="1484"/>
                  </a:cubicBezTo>
                  <a:cubicBezTo>
                    <a:pt x="4735" y="1516"/>
                    <a:pt x="4778" y="1538"/>
                    <a:pt x="4824" y="1538"/>
                  </a:cubicBezTo>
                  <a:cubicBezTo>
                    <a:pt x="4862" y="1538"/>
                    <a:pt x="4903" y="1523"/>
                    <a:pt x="4941" y="1484"/>
                  </a:cubicBezTo>
                  <a:cubicBezTo>
                    <a:pt x="5430" y="1032"/>
                    <a:pt x="5918" y="675"/>
                    <a:pt x="6442" y="413"/>
                  </a:cubicBezTo>
                  <a:lnTo>
                    <a:pt x="6442" y="413"/>
                  </a:lnTo>
                  <a:cubicBezTo>
                    <a:pt x="6084" y="1579"/>
                    <a:pt x="5299" y="2603"/>
                    <a:pt x="4429" y="3449"/>
                  </a:cubicBezTo>
                  <a:cubicBezTo>
                    <a:pt x="4413" y="3444"/>
                    <a:pt x="4397" y="3442"/>
                    <a:pt x="4382" y="3442"/>
                  </a:cubicBezTo>
                  <a:cubicBezTo>
                    <a:pt x="4269" y="3442"/>
                    <a:pt x="4172" y="3548"/>
                    <a:pt x="4203" y="3663"/>
                  </a:cubicBezTo>
                  <a:cubicBezTo>
                    <a:pt x="4108" y="3746"/>
                    <a:pt x="4013" y="3842"/>
                    <a:pt x="3929" y="3913"/>
                  </a:cubicBezTo>
                  <a:cubicBezTo>
                    <a:pt x="3786" y="3711"/>
                    <a:pt x="3572" y="3508"/>
                    <a:pt x="3358" y="3425"/>
                  </a:cubicBezTo>
                  <a:cubicBezTo>
                    <a:pt x="3417" y="3330"/>
                    <a:pt x="3489" y="3234"/>
                    <a:pt x="3548" y="3115"/>
                  </a:cubicBezTo>
                  <a:cubicBezTo>
                    <a:pt x="3727" y="3258"/>
                    <a:pt x="3763" y="3318"/>
                    <a:pt x="3870" y="3318"/>
                  </a:cubicBezTo>
                  <a:cubicBezTo>
                    <a:pt x="4013" y="3318"/>
                    <a:pt x="4084" y="3127"/>
                    <a:pt x="3965" y="3020"/>
                  </a:cubicBezTo>
                  <a:lnTo>
                    <a:pt x="3751" y="2830"/>
                  </a:lnTo>
                  <a:cubicBezTo>
                    <a:pt x="3786" y="2758"/>
                    <a:pt x="3775" y="2782"/>
                    <a:pt x="3810" y="2734"/>
                  </a:cubicBezTo>
                  <a:cubicBezTo>
                    <a:pt x="3810" y="2734"/>
                    <a:pt x="3941" y="2544"/>
                    <a:pt x="3953" y="2544"/>
                  </a:cubicBezTo>
                  <a:lnTo>
                    <a:pt x="4358" y="2889"/>
                  </a:lnTo>
                  <a:cubicBezTo>
                    <a:pt x="4390" y="2916"/>
                    <a:pt x="4430" y="2928"/>
                    <a:pt x="4469" y="2928"/>
                  </a:cubicBezTo>
                  <a:cubicBezTo>
                    <a:pt x="4516" y="2928"/>
                    <a:pt x="4563" y="2910"/>
                    <a:pt x="4596" y="2877"/>
                  </a:cubicBezTo>
                  <a:cubicBezTo>
                    <a:pt x="4656" y="2794"/>
                    <a:pt x="4644" y="2699"/>
                    <a:pt x="4584" y="2639"/>
                  </a:cubicBezTo>
                  <a:lnTo>
                    <a:pt x="4167" y="2282"/>
                  </a:lnTo>
                  <a:cubicBezTo>
                    <a:pt x="4263" y="2139"/>
                    <a:pt x="4370" y="2020"/>
                    <a:pt x="4489" y="1901"/>
                  </a:cubicBezTo>
                  <a:cubicBezTo>
                    <a:pt x="4548" y="1830"/>
                    <a:pt x="4548" y="1722"/>
                    <a:pt x="4477" y="1663"/>
                  </a:cubicBezTo>
                  <a:cubicBezTo>
                    <a:pt x="4444" y="1636"/>
                    <a:pt x="4404" y="1621"/>
                    <a:pt x="4364" y="1621"/>
                  </a:cubicBezTo>
                  <a:cubicBezTo>
                    <a:pt x="4317" y="1621"/>
                    <a:pt x="4271" y="1641"/>
                    <a:pt x="4239" y="1687"/>
                  </a:cubicBezTo>
                  <a:cubicBezTo>
                    <a:pt x="4001" y="1937"/>
                    <a:pt x="3775" y="2222"/>
                    <a:pt x="3536" y="2532"/>
                  </a:cubicBezTo>
                  <a:cubicBezTo>
                    <a:pt x="3536" y="2532"/>
                    <a:pt x="3310" y="2830"/>
                    <a:pt x="3013" y="3306"/>
                  </a:cubicBezTo>
                  <a:cubicBezTo>
                    <a:pt x="2985" y="3304"/>
                    <a:pt x="2957" y="3303"/>
                    <a:pt x="2929" y="3303"/>
                  </a:cubicBezTo>
                  <a:cubicBezTo>
                    <a:pt x="2484" y="3303"/>
                    <a:pt x="2071" y="3569"/>
                    <a:pt x="1858" y="3973"/>
                  </a:cubicBezTo>
                  <a:cubicBezTo>
                    <a:pt x="1762" y="4151"/>
                    <a:pt x="1750" y="4330"/>
                    <a:pt x="1679" y="4449"/>
                  </a:cubicBezTo>
                  <a:cubicBezTo>
                    <a:pt x="1608" y="4568"/>
                    <a:pt x="1500" y="4687"/>
                    <a:pt x="1346" y="4770"/>
                  </a:cubicBezTo>
                  <a:cubicBezTo>
                    <a:pt x="1191" y="4866"/>
                    <a:pt x="1024" y="4913"/>
                    <a:pt x="846" y="4961"/>
                  </a:cubicBezTo>
                  <a:cubicBezTo>
                    <a:pt x="786" y="4973"/>
                    <a:pt x="679" y="5008"/>
                    <a:pt x="572" y="5020"/>
                  </a:cubicBezTo>
                  <a:cubicBezTo>
                    <a:pt x="369" y="5056"/>
                    <a:pt x="274" y="5330"/>
                    <a:pt x="441" y="5485"/>
                  </a:cubicBezTo>
                  <a:cubicBezTo>
                    <a:pt x="560" y="5580"/>
                    <a:pt x="679" y="5687"/>
                    <a:pt x="810" y="5759"/>
                  </a:cubicBezTo>
                  <a:cubicBezTo>
                    <a:pt x="838" y="5775"/>
                    <a:pt x="868" y="5783"/>
                    <a:pt x="897" y="5783"/>
                  </a:cubicBezTo>
                  <a:cubicBezTo>
                    <a:pt x="953" y="5783"/>
                    <a:pt x="1005" y="5754"/>
                    <a:pt x="1036" y="5699"/>
                  </a:cubicBezTo>
                  <a:cubicBezTo>
                    <a:pt x="1084" y="5628"/>
                    <a:pt x="1048" y="5520"/>
                    <a:pt x="977" y="5485"/>
                  </a:cubicBezTo>
                  <a:cubicBezTo>
                    <a:pt x="905" y="5437"/>
                    <a:pt x="834" y="5378"/>
                    <a:pt x="750" y="5318"/>
                  </a:cubicBezTo>
                  <a:cubicBezTo>
                    <a:pt x="1250" y="5199"/>
                    <a:pt x="1679" y="5044"/>
                    <a:pt x="1941" y="4616"/>
                  </a:cubicBezTo>
                  <a:cubicBezTo>
                    <a:pt x="2048" y="4437"/>
                    <a:pt x="2084" y="4246"/>
                    <a:pt x="2143" y="4116"/>
                  </a:cubicBezTo>
                  <a:cubicBezTo>
                    <a:pt x="2278" y="3831"/>
                    <a:pt x="2583" y="3626"/>
                    <a:pt x="2911" y="3626"/>
                  </a:cubicBezTo>
                  <a:cubicBezTo>
                    <a:pt x="3105" y="3626"/>
                    <a:pt x="3308" y="3698"/>
                    <a:pt x="3489" y="3865"/>
                  </a:cubicBezTo>
                  <a:cubicBezTo>
                    <a:pt x="3929" y="4270"/>
                    <a:pt x="3786" y="4985"/>
                    <a:pt x="3239" y="5330"/>
                  </a:cubicBezTo>
                  <a:cubicBezTo>
                    <a:pt x="2867" y="5559"/>
                    <a:pt x="2374" y="5719"/>
                    <a:pt x="1899" y="5719"/>
                  </a:cubicBezTo>
                  <a:cubicBezTo>
                    <a:pt x="1780" y="5719"/>
                    <a:pt x="1662" y="5709"/>
                    <a:pt x="1548" y="5687"/>
                  </a:cubicBezTo>
                  <a:cubicBezTo>
                    <a:pt x="1540" y="5686"/>
                    <a:pt x="1532" y="5686"/>
                    <a:pt x="1524" y="5686"/>
                  </a:cubicBezTo>
                  <a:cubicBezTo>
                    <a:pt x="1439" y="5686"/>
                    <a:pt x="1367" y="5742"/>
                    <a:pt x="1346" y="5818"/>
                  </a:cubicBezTo>
                  <a:cubicBezTo>
                    <a:pt x="1334" y="5913"/>
                    <a:pt x="1393" y="5997"/>
                    <a:pt x="1489" y="6009"/>
                  </a:cubicBezTo>
                  <a:cubicBezTo>
                    <a:pt x="1628" y="6035"/>
                    <a:pt x="1767" y="6048"/>
                    <a:pt x="1907" y="6048"/>
                  </a:cubicBezTo>
                  <a:cubicBezTo>
                    <a:pt x="2077" y="6048"/>
                    <a:pt x="2247" y="6029"/>
                    <a:pt x="2417" y="5997"/>
                  </a:cubicBezTo>
                  <a:cubicBezTo>
                    <a:pt x="2465" y="6937"/>
                    <a:pt x="3096" y="7675"/>
                    <a:pt x="3906" y="8033"/>
                  </a:cubicBezTo>
                  <a:cubicBezTo>
                    <a:pt x="4298" y="8199"/>
                    <a:pt x="4548" y="8592"/>
                    <a:pt x="4548" y="9009"/>
                  </a:cubicBezTo>
                  <a:cubicBezTo>
                    <a:pt x="4548" y="9342"/>
                    <a:pt x="4370" y="9580"/>
                    <a:pt x="4370" y="9580"/>
                  </a:cubicBezTo>
                  <a:cubicBezTo>
                    <a:pt x="3673" y="10434"/>
                    <a:pt x="2786" y="10777"/>
                    <a:pt x="1813" y="10777"/>
                  </a:cubicBezTo>
                  <a:cubicBezTo>
                    <a:pt x="1307" y="10777"/>
                    <a:pt x="777" y="10684"/>
                    <a:pt x="238" y="10521"/>
                  </a:cubicBezTo>
                  <a:cubicBezTo>
                    <a:pt x="224" y="10517"/>
                    <a:pt x="210" y="10516"/>
                    <a:pt x="196" y="10516"/>
                  </a:cubicBezTo>
                  <a:cubicBezTo>
                    <a:pt x="119" y="10516"/>
                    <a:pt x="54" y="10568"/>
                    <a:pt x="24" y="10628"/>
                  </a:cubicBezTo>
                  <a:cubicBezTo>
                    <a:pt x="0" y="10712"/>
                    <a:pt x="60" y="10807"/>
                    <a:pt x="131" y="10831"/>
                  </a:cubicBezTo>
                  <a:cubicBezTo>
                    <a:pt x="707" y="11009"/>
                    <a:pt x="1272" y="11107"/>
                    <a:pt x="1811" y="11107"/>
                  </a:cubicBezTo>
                  <a:cubicBezTo>
                    <a:pt x="2890" y="11107"/>
                    <a:pt x="3866" y="10716"/>
                    <a:pt x="4620" y="9795"/>
                  </a:cubicBezTo>
                  <a:cubicBezTo>
                    <a:pt x="4620" y="9783"/>
                    <a:pt x="4644" y="9783"/>
                    <a:pt x="4644" y="9759"/>
                  </a:cubicBezTo>
                  <a:cubicBezTo>
                    <a:pt x="5120" y="9045"/>
                    <a:pt x="4834" y="8068"/>
                    <a:pt x="4048" y="7723"/>
                  </a:cubicBezTo>
                  <a:cubicBezTo>
                    <a:pt x="3310" y="7414"/>
                    <a:pt x="2763" y="6747"/>
                    <a:pt x="2751" y="5913"/>
                  </a:cubicBezTo>
                  <a:cubicBezTo>
                    <a:pt x="3132" y="5794"/>
                    <a:pt x="3405" y="5628"/>
                    <a:pt x="3417" y="5616"/>
                  </a:cubicBezTo>
                  <a:cubicBezTo>
                    <a:pt x="3953" y="5282"/>
                    <a:pt x="4179" y="4687"/>
                    <a:pt x="4060" y="4187"/>
                  </a:cubicBezTo>
                  <a:cubicBezTo>
                    <a:pt x="5251" y="3234"/>
                    <a:pt x="6430" y="1818"/>
                    <a:pt x="6834" y="258"/>
                  </a:cubicBezTo>
                  <a:cubicBezTo>
                    <a:pt x="6864" y="121"/>
                    <a:pt x="6757" y="1"/>
                    <a:pt x="66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08" name="Google Shape;14908;p90"/>
          <p:cNvGrpSpPr/>
          <p:nvPr/>
        </p:nvGrpSpPr>
        <p:grpSpPr>
          <a:xfrm>
            <a:off x="7066548" y="2737144"/>
            <a:ext cx="352209" cy="334938"/>
            <a:chOff x="7066548" y="2912594"/>
            <a:chExt cx="352209" cy="334938"/>
          </a:xfrm>
        </p:grpSpPr>
        <p:sp>
          <p:nvSpPr>
            <p:cNvPr id="14909" name="Google Shape;14909;p90"/>
            <p:cNvSpPr/>
            <p:nvPr/>
          </p:nvSpPr>
          <p:spPr>
            <a:xfrm>
              <a:off x="7066548" y="2912594"/>
              <a:ext cx="219264" cy="266399"/>
            </a:xfrm>
            <a:custGeom>
              <a:avLst/>
              <a:gdLst/>
              <a:ahLst/>
              <a:cxnLst/>
              <a:rect l="l" t="t" r="r" b="b"/>
              <a:pathLst>
                <a:path w="6894" h="8376" extrusionOk="0">
                  <a:moveTo>
                    <a:pt x="6584" y="363"/>
                  </a:moveTo>
                  <a:lnTo>
                    <a:pt x="6584" y="1839"/>
                  </a:lnTo>
                  <a:lnTo>
                    <a:pt x="1774" y="2911"/>
                  </a:lnTo>
                  <a:lnTo>
                    <a:pt x="1774" y="1434"/>
                  </a:lnTo>
                  <a:lnTo>
                    <a:pt x="6584" y="363"/>
                  </a:lnTo>
                  <a:close/>
                  <a:moveTo>
                    <a:pt x="6584" y="2137"/>
                  </a:moveTo>
                  <a:lnTo>
                    <a:pt x="6584" y="6078"/>
                  </a:lnTo>
                  <a:cubicBezTo>
                    <a:pt x="6584" y="6209"/>
                    <a:pt x="6525" y="6423"/>
                    <a:pt x="6346" y="6578"/>
                  </a:cubicBezTo>
                  <a:cubicBezTo>
                    <a:pt x="6203" y="6721"/>
                    <a:pt x="5989" y="6863"/>
                    <a:pt x="5596" y="6863"/>
                  </a:cubicBezTo>
                  <a:cubicBezTo>
                    <a:pt x="5191" y="6863"/>
                    <a:pt x="4882" y="6625"/>
                    <a:pt x="4882" y="6328"/>
                  </a:cubicBezTo>
                  <a:cubicBezTo>
                    <a:pt x="4882" y="6030"/>
                    <a:pt x="5215" y="5792"/>
                    <a:pt x="5596" y="5792"/>
                  </a:cubicBezTo>
                  <a:cubicBezTo>
                    <a:pt x="5751" y="5792"/>
                    <a:pt x="5906" y="5840"/>
                    <a:pt x="6084" y="5899"/>
                  </a:cubicBezTo>
                  <a:cubicBezTo>
                    <a:pt x="6104" y="5904"/>
                    <a:pt x="6126" y="5907"/>
                    <a:pt x="6148" y="5907"/>
                  </a:cubicBezTo>
                  <a:cubicBezTo>
                    <a:pt x="6179" y="5907"/>
                    <a:pt x="6211" y="5901"/>
                    <a:pt x="6239" y="5887"/>
                  </a:cubicBezTo>
                  <a:cubicBezTo>
                    <a:pt x="6287" y="5851"/>
                    <a:pt x="6311" y="5804"/>
                    <a:pt x="6311" y="5744"/>
                  </a:cubicBezTo>
                  <a:lnTo>
                    <a:pt x="6311" y="2196"/>
                  </a:lnTo>
                  <a:lnTo>
                    <a:pt x="6584" y="2137"/>
                  </a:lnTo>
                  <a:close/>
                  <a:moveTo>
                    <a:pt x="6735" y="1"/>
                  </a:moveTo>
                  <a:cubicBezTo>
                    <a:pt x="6724" y="1"/>
                    <a:pt x="6713" y="2"/>
                    <a:pt x="6704" y="5"/>
                  </a:cubicBezTo>
                  <a:lnTo>
                    <a:pt x="1560" y="1137"/>
                  </a:lnTo>
                  <a:cubicBezTo>
                    <a:pt x="1489" y="1148"/>
                    <a:pt x="1429" y="1220"/>
                    <a:pt x="1429" y="1303"/>
                  </a:cubicBezTo>
                  <a:lnTo>
                    <a:pt x="1429" y="3101"/>
                  </a:lnTo>
                  <a:lnTo>
                    <a:pt x="1429" y="4030"/>
                  </a:lnTo>
                  <a:cubicBezTo>
                    <a:pt x="1429" y="4113"/>
                    <a:pt x="1500" y="4185"/>
                    <a:pt x="1596" y="4185"/>
                  </a:cubicBezTo>
                  <a:cubicBezTo>
                    <a:pt x="1679" y="4185"/>
                    <a:pt x="1751" y="4113"/>
                    <a:pt x="1751" y="4030"/>
                  </a:cubicBezTo>
                  <a:lnTo>
                    <a:pt x="1751" y="3232"/>
                  </a:lnTo>
                  <a:lnTo>
                    <a:pt x="2024" y="3173"/>
                  </a:lnTo>
                  <a:lnTo>
                    <a:pt x="2024" y="7304"/>
                  </a:lnTo>
                  <a:cubicBezTo>
                    <a:pt x="2024" y="7459"/>
                    <a:pt x="1858" y="8078"/>
                    <a:pt x="1036" y="8078"/>
                  </a:cubicBezTo>
                  <a:cubicBezTo>
                    <a:pt x="643" y="8078"/>
                    <a:pt x="322" y="7840"/>
                    <a:pt x="322" y="7542"/>
                  </a:cubicBezTo>
                  <a:cubicBezTo>
                    <a:pt x="322" y="7244"/>
                    <a:pt x="655" y="7006"/>
                    <a:pt x="1036" y="7006"/>
                  </a:cubicBezTo>
                  <a:cubicBezTo>
                    <a:pt x="1191" y="7006"/>
                    <a:pt x="1358" y="7042"/>
                    <a:pt x="1536" y="7102"/>
                  </a:cubicBezTo>
                  <a:cubicBezTo>
                    <a:pt x="1552" y="7112"/>
                    <a:pt x="1573" y="7118"/>
                    <a:pt x="1596" y="7118"/>
                  </a:cubicBezTo>
                  <a:cubicBezTo>
                    <a:pt x="1623" y="7118"/>
                    <a:pt x="1653" y="7109"/>
                    <a:pt x="1679" y="7090"/>
                  </a:cubicBezTo>
                  <a:cubicBezTo>
                    <a:pt x="1727" y="7066"/>
                    <a:pt x="1751" y="7018"/>
                    <a:pt x="1751" y="6959"/>
                  </a:cubicBezTo>
                  <a:lnTo>
                    <a:pt x="1751" y="4744"/>
                  </a:lnTo>
                  <a:cubicBezTo>
                    <a:pt x="1751" y="4649"/>
                    <a:pt x="1679" y="4577"/>
                    <a:pt x="1596" y="4577"/>
                  </a:cubicBezTo>
                  <a:cubicBezTo>
                    <a:pt x="1500" y="4577"/>
                    <a:pt x="1429" y="4649"/>
                    <a:pt x="1429" y="4744"/>
                  </a:cubicBezTo>
                  <a:lnTo>
                    <a:pt x="1429" y="6732"/>
                  </a:lnTo>
                  <a:cubicBezTo>
                    <a:pt x="1298" y="6709"/>
                    <a:pt x="1167" y="6673"/>
                    <a:pt x="1048" y="6673"/>
                  </a:cubicBezTo>
                  <a:cubicBezTo>
                    <a:pt x="465" y="6673"/>
                    <a:pt x="0" y="7066"/>
                    <a:pt x="0" y="7518"/>
                  </a:cubicBezTo>
                  <a:cubicBezTo>
                    <a:pt x="0" y="7995"/>
                    <a:pt x="465" y="8376"/>
                    <a:pt x="1048" y="8376"/>
                  </a:cubicBezTo>
                  <a:cubicBezTo>
                    <a:pt x="1596" y="8376"/>
                    <a:pt x="1905" y="8137"/>
                    <a:pt x="2072" y="7935"/>
                  </a:cubicBezTo>
                  <a:cubicBezTo>
                    <a:pt x="2274" y="7697"/>
                    <a:pt x="2358" y="7435"/>
                    <a:pt x="2358" y="7268"/>
                  </a:cubicBezTo>
                  <a:lnTo>
                    <a:pt x="2358" y="3089"/>
                  </a:lnTo>
                  <a:lnTo>
                    <a:pt x="5965" y="2280"/>
                  </a:lnTo>
                  <a:lnTo>
                    <a:pt x="5965" y="5542"/>
                  </a:lnTo>
                  <a:cubicBezTo>
                    <a:pt x="5834" y="5518"/>
                    <a:pt x="5703" y="5482"/>
                    <a:pt x="5584" y="5482"/>
                  </a:cubicBezTo>
                  <a:cubicBezTo>
                    <a:pt x="5001" y="5482"/>
                    <a:pt x="4537" y="5875"/>
                    <a:pt x="4537" y="6328"/>
                  </a:cubicBezTo>
                  <a:cubicBezTo>
                    <a:pt x="4537" y="6804"/>
                    <a:pt x="5001" y="7185"/>
                    <a:pt x="5584" y="7185"/>
                  </a:cubicBezTo>
                  <a:cubicBezTo>
                    <a:pt x="6477" y="7185"/>
                    <a:pt x="6894" y="6506"/>
                    <a:pt x="6894" y="6054"/>
                  </a:cubicBezTo>
                  <a:lnTo>
                    <a:pt x="6894" y="1922"/>
                  </a:lnTo>
                  <a:lnTo>
                    <a:pt x="6894" y="125"/>
                  </a:lnTo>
                  <a:cubicBezTo>
                    <a:pt x="6894" y="113"/>
                    <a:pt x="6882" y="65"/>
                    <a:pt x="6834" y="29"/>
                  </a:cubicBezTo>
                  <a:cubicBezTo>
                    <a:pt x="6800" y="12"/>
                    <a:pt x="6765" y="1"/>
                    <a:pt x="67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0" name="Google Shape;14910;p90"/>
            <p:cNvSpPr/>
            <p:nvPr/>
          </p:nvSpPr>
          <p:spPr>
            <a:xfrm>
              <a:off x="7262690" y="2968571"/>
              <a:ext cx="156067" cy="278962"/>
            </a:xfrm>
            <a:custGeom>
              <a:avLst/>
              <a:gdLst/>
              <a:ahLst/>
              <a:cxnLst/>
              <a:rect l="l" t="t" r="r" b="b"/>
              <a:pathLst>
                <a:path w="4907" h="8771" extrusionOk="0">
                  <a:moveTo>
                    <a:pt x="1928" y="0"/>
                  </a:moveTo>
                  <a:cubicBezTo>
                    <a:pt x="1909" y="0"/>
                    <a:pt x="1889" y="3"/>
                    <a:pt x="1870" y="8"/>
                  </a:cubicBezTo>
                  <a:cubicBezTo>
                    <a:pt x="1787" y="31"/>
                    <a:pt x="1727" y="103"/>
                    <a:pt x="1727" y="210"/>
                  </a:cubicBezTo>
                  <a:lnTo>
                    <a:pt x="1727" y="3746"/>
                  </a:lnTo>
                  <a:cubicBezTo>
                    <a:pt x="1727" y="3841"/>
                    <a:pt x="1799" y="3913"/>
                    <a:pt x="1882" y="3913"/>
                  </a:cubicBezTo>
                  <a:cubicBezTo>
                    <a:pt x="1977" y="3913"/>
                    <a:pt x="2049" y="3841"/>
                    <a:pt x="2049" y="3746"/>
                  </a:cubicBezTo>
                  <a:lnTo>
                    <a:pt x="2049" y="627"/>
                  </a:lnTo>
                  <a:cubicBezTo>
                    <a:pt x="2108" y="734"/>
                    <a:pt x="2180" y="853"/>
                    <a:pt x="2275" y="972"/>
                  </a:cubicBezTo>
                  <a:lnTo>
                    <a:pt x="2287" y="984"/>
                  </a:lnTo>
                  <a:lnTo>
                    <a:pt x="2322" y="1008"/>
                  </a:lnTo>
                  <a:lnTo>
                    <a:pt x="2334" y="1032"/>
                  </a:lnTo>
                  <a:cubicBezTo>
                    <a:pt x="2858" y="1770"/>
                    <a:pt x="3346" y="2246"/>
                    <a:pt x="3787" y="2425"/>
                  </a:cubicBezTo>
                  <a:cubicBezTo>
                    <a:pt x="4180" y="2591"/>
                    <a:pt x="4370" y="3091"/>
                    <a:pt x="4466" y="3508"/>
                  </a:cubicBezTo>
                  <a:cubicBezTo>
                    <a:pt x="4525" y="3782"/>
                    <a:pt x="4549" y="4068"/>
                    <a:pt x="4573" y="4306"/>
                  </a:cubicBezTo>
                  <a:cubicBezTo>
                    <a:pt x="4216" y="3853"/>
                    <a:pt x="3573" y="3175"/>
                    <a:pt x="2561" y="2794"/>
                  </a:cubicBezTo>
                  <a:cubicBezTo>
                    <a:pt x="2543" y="2789"/>
                    <a:pt x="2524" y="2787"/>
                    <a:pt x="2505" y="2787"/>
                  </a:cubicBezTo>
                  <a:cubicBezTo>
                    <a:pt x="2471" y="2787"/>
                    <a:pt x="2436" y="2795"/>
                    <a:pt x="2406" y="2817"/>
                  </a:cubicBezTo>
                  <a:cubicBezTo>
                    <a:pt x="2358" y="2841"/>
                    <a:pt x="2334" y="2889"/>
                    <a:pt x="2334" y="2948"/>
                  </a:cubicBezTo>
                  <a:lnTo>
                    <a:pt x="2334" y="7366"/>
                  </a:lnTo>
                  <a:cubicBezTo>
                    <a:pt x="2334" y="7735"/>
                    <a:pt x="1894" y="8437"/>
                    <a:pt x="1191" y="8437"/>
                  </a:cubicBezTo>
                  <a:cubicBezTo>
                    <a:pt x="727" y="8437"/>
                    <a:pt x="334" y="8151"/>
                    <a:pt x="334" y="7818"/>
                  </a:cubicBezTo>
                  <a:cubicBezTo>
                    <a:pt x="334" y="7473"/>
                    <a:pt x="727" y="7187"/>
                    <a:pt x="1191" y="7187"/>
                  </a:cubicBezTo>
                  <a:cubicBezTo>
                    <a:pt x="1382" y="7187"/>
                    <a:pt x="1620" y="7247"/>
                    <a:pt x="1822" y="7354"/>
                  </a:cubicBezTo>
                  <a:cubicBezTo>
                    <a:pt x="1841" y="7363"/>
                    <a:pt x="1861" y="7367"/>
                    <a:pt x="1881" y="7367"/>
                  </a:cubicBezTo>
                  <a:cubicBezTo>
                    <a:pt x="1914" y="7367"/>
                    <a:pt x="1948" y="7357"/>
                    <a:pt x="1977" y="7342"/>
                  </a:cubicBezTo>
                  <a:cubicBezTo>
                    <a:pt x="2013" y="7306"/>
                    <a:pt x="2049" y="7258"/>
                    <a:pt x="2049" y="7199"/>
                  </a:cubicBezTo>
                  <a:lnTo>
                    <a:pt x="2049" y="4520"/>
                  </a:lnTo>
                  <a:cubicBezTo>
                    <a:pt x="2049" y="4437"/>
                    <a:pt x="1977" y="4365"/>
                    <a:pt x="1882" y="4365"/>
                  </a:cubicBezTo>
                  <a:cubicBezTo>
                    <a:pt x="1799" y="4365"/>
                    <a:pt x="1727" y="4437"/>
                    <a:pt x="1727" y="4520"/>
                  </a:cubicBezTo>
                  <a:lnTo>
                    <a:pt x="1727" y="6961"/>
                  </a:lnTo>
                  <a:cubicBezTo>
                    <a:pt x="1525" y="6901"/>
                    <a:pt x="1334" y="6866"/>
                    <a:pt x="1168" y="6866"/>
                  </a:cubicBezTo>
                  <a:cubicBezTo>
                    <a:pt x="537" y="6866"/>
                    <a:pt x="1" y="7294"/>
                    <a:pt x="1" y="7818"/>
                  </a:cubicBezTo>
                  <a:cubicBezTo>
                    <a:pt x="1" y="8330"/>
                    <a:pt x="513" y="8771"/>
                    <a:pt x="1168" y="8771"/>
                  </a:cubicBezTo>
                  <a:cubicBezTo>
                    <a:pt x="1584" y="8771"/>
                    <a:pt x="1977" y="8592"/>
                    <a:pt x="2263" y="8259"/>
                  </a:cubicBezTo>
                  <a:cubicBezTo>
                    <a:pt x="2489" y="7997"/>
                    <a:pt x="2644" y="7651"/>
                    <a:pt x="2644" y="7366"/>
                  </a:cubicBezTo>
                  <a:lnTo>
                    <a:pt x="2644" y="3187"/>
                  </a:lnTo>
                  <a:cubicBezTo>
                    <a:pt x="3775" y="3675"/>
                    <a:pt x="4382" y="4568"/>
                    <a:pt x="4549" y="4842"/>
                  </a:cubicBezTo>
                  <a:cubicBezTo>
                    <a:pt x="4589" y="4901"/>
                    <a:pt x="4654" y="4928"/>
                    <a:pt x="4723" y="4928"/>
                  </a:cubicBezTo>
                  <a:cubicBezTo>
                    <a:pt x="4736" y="4928"/>
                    <a:pt x="4750" y="4927"/>
                    <a:pt x="4763" y="4925"/>
                  </a:cubicBezTo>
                  <a:cubicBezTo>
                    <a:pt x="4847" y="4901"/>
                    <a:pt x="4894" y="4818"/>
                    <a:pt x="4894" y="4746"/>
                  </a:cubicBezTo>
                  <a:cubicBezTo>
                    <a:pt x="4906" y="4544"/>
                    <a:pt x="4894" y="3996"/>
                    <a:pt x="4763" y="3460"/>
                  </a:cubicBezTo>
                  <a:cubicBezTo>
                    <a:pt x="4597" y="2758"/>
                    <a:pt x="4311" y="2329"/>
                    <a:pt x="3894" y="2151"/>
                  </a:cubicBezTo>
                  <a:cubicBezTo>
                    <a:pt x="3513" y="1984"/>
                    <a:pt x="3061" y="1555"/>
                    <a:pt x="2584" y="865"/>
                  </a:cubicBezTo>
                  <a:cubicBezTo>
                    <a:pt x="2572" y="841"/>
                    <a:pt x="2561" y="805"/>
                    <a:pt x="2525" y="781"/>
                  </a:cubicBezTo>
                  <a:cubicBezTo>
                    <a:pt x="2346" y="508"/>
                    <a:pt x="2203" y="270"/>
                    <a:pt x="2108" y="103"/>
                  </a:cubicBezTo>
                  <a:cubicBezTo>
                    <a:pt x="2070" y="36"/>
                    <a:pt x="2002" y="0"/>
                    <a:pt x="19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1" name="Google Shape;14911;p90"/>
            <p:cNvSpPr/>
            <p:nvPr/>
          </p:nvSpPr>
          <p:spPr>
            <a:xfrm>
              <a:off x="7356610" y="3200843"/>
              <a:ext cx="58362" cy="24363"/>
            </a:xfrm>
            <a:custGeom>
              <a:avLst/>
              <a:gdLst/>
              <a:ahLst/>
              <a:cxnLst/>
              <a:rect l="l" t="t" r="r" b="b"/>
              <a:pathLst>
                <a:path w="1835" h="766" extrusionOk="0">
                  <a:moveTo>
                    <a:pt x="1669" y="1"/>
                  </a:moveTo>
                  <a:cubicBezTo>
                    <a:pt x="1636" y="1"/>
                    <a:pt x="1603" y="13"/>
                    <a:pt x="1572" y="39"/>
                  </a:cubicBezTo>
                  <a:cubicBezTo>
                    <a:pt x="1572" y="39"/>
                    <a:pt x="1120" y="348"/>
                    <a:pt x="155" y="444"/>
                  </a:cubicBezTo>
                  <a:cubicBezTo>
                    <a:pt x="60" y="456"/>
                    <a:pt x="0" y="527"/>
                    <a:pt x="0" y="622"/>
                  </a:cubicBezTo>
                  <a:cubicBezTo>
                    <a:pt x="24" y="706"/>
                    <a:pt x="84" y="765"/>
                    <a:pt x="167" y="765"/>
                  </a:cubicBezTo>
                  <a:lnTo>
                    <a:pt x="179" y="765"/>
                  </a:lnTo>
                  <a:cubicBezTo>
                    <a:pt x="1263" y="658"/>
                    <a:pt x="1739" y="325"/>
                    <a:pt x="1763" y="301"/>
                  </a:cubicBezTo>
                  <a:cubicBezTo>
                    <a:pt x="1822" y="229"/>
                    <a:pt x="1834" y="146"/>
                    <a:pt x="1786" y="63"/>
                  </a:cubicBezTo>
                  <a:cubicBezTo>
                    <a:pt x="1753" y="22"/>
                    <a:pt x="1711" y="1"/>
                    <a:pt x="16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2" name="Google Shape;14912;p90"/>
            <p:cNvSpPr/>
            <p:nvPr/>
          </p:nvSpPr>
          <p:spPr>
            <a:xfrm>
              <a:off x="7068806" y="3188821"/>
              <a:ext cx="179539" cy="24617"/>
            </a:xfrm>
            <a:custGeom>
              <a:avLst/>
              <a:gdLst/>
              <a:ahLst/>
              <a:cxnLst/>
              <a:rect l="l" t="t" r="r" b="b"/>
              <a:pathLst>
                <a:path w="5645" h="774" extrusionOk="0">
                  <a:moveTo>
                    <a:pt x="1675" y="1"/>
                  </a:moveTo>
                  <a:cubicBezTo>
                    <a:pt x="1452" y="1"/>
                    <a:pt x="1243" y="9"/>
                    <a:pt x="1048" y="24"/>
                  </a:cubicBezTo>
                  <a:cubicBezTo>
                    <a:pt x="632" y="60"/>
                    <a:pt x="322" y="131"/>
                    <a:pt x="144" y="202"/>
                  </a:cubicBezTo>
                  <a:cubicBezTo>
                    <a:pt x="36" y="250"/>
                    <a:pt x="1" y="369"/>
                    <a:pt x="84" y="464"/>
                  </a:cubicBezTo>
                  <a:cubicBezTo>
                    <a:pt x="106" y="502"/>
                    <a:pt x="147" y="520"/>
                    <a:pt x="189" y="520"/>
                  </a:cubicBezTo>
                  <a:cubicBezTo>
                    <a:pt x="215" y="520"/>
                    <a:pt x="240" y="514"/>
                    <a:pt x="263" y="500"/>
                  </a:cubicBezTo>
                  <a:cubicBezTo>
                    <a:pt x="394" y="441"/>
                    <a:pt x="656" y="369"/>
                    <a:pt x="1168" y="345"/>
                  </a:cubicBezTo>
                  <a:cubicBezTo>
                    <a:pt x="1340" y="332"/>
                    <a:pt x="1521" y="327"/>
                    <a:pt x="1709" y="327"/>
                  </a:cubicBezTo>
                  <a:cubicBezTo>
                    <a:pt x="2909" y="327"/>
                    <a:pt x="4373" y="568"/>
                    <a:pt x="5454" y="774"/>
                  </a:cubicBezTo>
                  <a:lnTo>
                    <a:pt x="5478" y="774"/>
                  </a:lnTo>
                  <a:cubicBezTo>
                    <a:pt x="5561" y="774"/>
                    <a:pt x="5632" y="714"/>
                    <a:pt x="5644" y="643"/>
                  </a:cubicBezTo>
                  <a:cubicBezTo>
                    <a:pt x="5644" y="560"/>
                    <a:pt x="5585" y="488"/>
                    <a:pt x="5513" y="464"/>
                  </a:cubicBezTo>
                  <a:cubicBezTo>
                    <a:pt x="3958" y="153"/>
                    <a:pt x="2672" y="1"/>
                    <a:pt x="16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3" name="Google Shape;14913;p90"/>
            <p:cNvSpPr/>
            <p:nvPr/>
          </p:nvSpPr>
          <p:spPr>
            <a:xfrm>
              <a:off x="7361158" y="3154726"/>
              <a:ext cx="49997" cy="20482"/>
            </a:xfrm>
            <a:custGeom>
              <a:avLst/>
              <a:gdLst/>
              <a:ahLst/>
              <a:cxnLst/>
              <a:rect l="l" t="t" r="r" b="b"/>
              <a:pathLst>
                <a:path w="1572" h="644" extrusionOk="0">
                  <a:moveTo>
                    <a:pt x="1375" y="1"/>
                  </a:moveTo>
                  <a:cubicBezTo>
                    <a:pt x="1352" y="1"/>
                    <a:pt x="1330" y="5"/>
                    <a:pt x="1310" y="12"/>
                  </a:cubicBezTo>
                  <a:cubicBezTo>
                    <a:pt x="1131" y="120"/>
                    <a:pt x="750" y="251"/>
                    <a:pt x="143" y="310"/>
                  </a:cubicBezTo>
                  <a:cubicBezTo>
                    <a:pt x="60" y="322"/>
                    <a:pt x="0" y="382"/>
                    <a:pt x="0" y="477"/>
                  </a:cubicBezTo>
                  <a:cubicBezTo>
                    <a:pt x="0" y="560"/>
                    <a:pt x="72" y="643"/>
                    <a:pt x="155" y="643"/>
                  </a:cubicBezTo>
                  <a:lnTo>
                    <a:pt x="179" y="643"/>
                  </a:lnTo>
                  <a:cubicBezTo>
                    <a:pt x="881" y="584"/>
                    <a:pt x="1274" y="417"/>
                    <a:pt x="1465" y="310"/>
                  </a:cubicBezTo>
                  <a:cubicBezTo>
                    <a:pt x="1560" y="251"/>
                    <a:pt x="1572" y="120"/>
                    <a:pt x="1501" y="48"/>
                  </a:cubicBezTo>
                  <a:cubicBezTo>
                    <a:pt x="1469" y="16"/>
                    <a:pt x="1421" y="1"/>
                    <a:pt x="13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4" name="Google Shape;14914;p90"/>
            <p:cNvSpPr/>
            <p:nvPr/>
          </p:nvSpPr>
          <p:spPr>
            <a:xfrm>
              <a:off x="7155920" y="3139523"/>
              <a:ext cx="148084" cy="33045"/>
            </a:xfrm>
            <a:custGeom>
              <a:avLst/>
              <a:gdLst/>
              <a:ahLst/>
              <a:cxnLst/>
              <a:rect l="l" t="t" r="r" b="b"/>
              <a:pathLst>
                <a:path w="4656" h="1039" extrusionOk="0">
                  <a:moveTo>
                    <a:pt x="172" y="1"/>
                  </a:moveTo>
                  <a:cubicBezTo>
                    <a:pt x="97" y="1"/>
                    <a:pt x="34" y="68"/>
                    <a:pt x="12" y="145"/>
                  </a:cubicBezTo>
                  <a:cubicBezTo>
                    <a:pt x="0" y="240"/>
                    <a:pt x="84" y="312"/>
                    <a:pt x="167" y="324"/>
                  </a:cubicBezTo>
                  <a:cubicBezTo>
                    <a:pt x="726" y="383"/>
                    <a:pt x="1536" y="526"/>
                    <a:pt x="2489" y="705"/>
                  </a:cubicBezTo>
                  <a:cubicBezTo>
                    <a:pt x="3382" y="883"/>
                    <a:pt x="4001" y="979"/>
                    <a:pt x="4477" y="1038"/>
                  </a:cubicBezTo>
                  <a:lnTo>
                    <a:pt x="4501" y="1038"/>
                  </a:lnTo>
                  <a:cubicBezTo>
                    <a:pt x="4572" y="1038"/>
                    <a:pt x="4644" y="979"/>
                    <a:pt x="4656" y="895"/>
                  </a:cubicBezTo>
                  <a:cubicBezTo>
                    <a:pt x="4644" y="824"/>
                    <a:pt x="4584" y="740"/>
                    <a:pt x="4501" y="729"/>
                  </a:cubicBezTo>
                  <a:cubicBezTo>
                    <a:pt x="4036" y="669"/>
                    <a:pt x="3417" y="562"/>
                    <a:pt x="2536" y="383"/>
                  </a:cubicBezTo>
                  <a:cubicBezTo>
                    <a:pt x="1584" y="193"/>
                    <a:pt x="762" y="62"/>
                    <a:pt x="191" y="2"/>
                  </a:cubicBezTo>
                  <a:cubicBezTo>
                    <a:pt x="185" y="1"/>
                    <a:pt x="178" y="1"/>
                    <a:pt x="1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915" name="Google Shape;14915;p90"/>
          <p:cNvSpPr/>
          <p:nvPr/>
        </p:nvSpPr>
        <p:spPr>
          <a:xfrm>
            <a:off x="6591286" y="2708520"/>
            <a:ext cx="390088" cy="357520"/>
          </a:xfrm>
          <a:custGeom>
            <a:avLst/>
            <a:gdLst/>
            <a:ahLst/>
            <a:cxnLst/>
            <a:rect l="l" t="t" r="r" b="b"/>
            <a:pathLst>
              <a:path w="12265" h="11241" extrusionOk="0">
                <a:moveTo>
                  <a:pt x="11645" y="358"/>
                </a:moveTo>
                <a:cubicBezTo>
                  <a:pt x="11562" y="465"/>
                  <a:pt x="11431" y="584"/>
                  <a:pt x="11229" y="715"/>
                </a:cubicBezTo>
                <a:lnTo>
                  <a:pt x="11205" y="715"/>
                </a:lnTo>
                <a:cubicBezTo>
                  <a:pt x="11193" y="727"/>
                  <a:pt x="11181" y="727"/>
                  <a:pt x="11169" y="739"/>
                </a:cubicBezTo>
                <a:cubicBezTo>
                  <a:pt x="11169" y="739"/>
                  <a:pt x="11145" y="739"/>
                  <a:pt x="11145" y="763"/>
                </a:cubicBezTo>
                <a:cubicBezTo>
                  <a:pt x="11133" y="763"/>
                  <a:pt x="11133" y="774"/>
                  <a:pt x="11121" y="774"/>
                </a:cubicBezTo>
                <a:cubicBezTo>
                  <a:pt x="11109" y="774"/>
                  <a:pt x="11109" y="786"/>
                  <a:pt x="11086" y="786"/>
                </a:cubicBezTo>
                <a:cubicBezTo>
                  <a:pt x="11074" y="786"/>
                  <a:pt x="11074" y="798"/>
                  <a:pt x="11062" y="798"/>
                </a:cubicBezTo>
                <a:cubicBezTo>
                  <a:pt x="11050" y="798"/>
                  <a:pt x="11050" y="822"/>
                  <a:pt x="11026" y="822"/>
                </a:cubicBezTo>
                <a:cubicBezTo>
                  <a:pt x="11002" y="834"/>
                  <a:pt x="10967" y="846"/>
                  <a:pt x="10955" y="858"/>
                </a:cubicBezTo>
                <a:cubicBezTo>
                  <a:pt x="10955" y="858"/>
                  <a:pt x="10943" y="882"/>
                  <a:pt x="10931" y="882"/>
                </a:cubicBezTo>
                <a:cubicBezTo>
                  <a:pt x="10907" y="882"/>
                  <a:pt x="10907" y="894"/>
                  <a:pt x="10895" y="894"/>
                </a:cubicBezTo>
                <a:cubicBezTo>
                  <a:pt x="10883" y="894"/>
                  <a:pt x="10883" y="905"/>
                  <a:pt x="10871" y="905"/>
                </a:cubicBezTo>
                <a:cubicBezTo>
                  <a:pt x="10848" y="905"/>
                  <a:pt x="10848" y="917"/>
                  <a:pt x="10836" y="917"/>
                </a:cubicBezTo>
                <a:cubicBezTo>
                  <a:pt x="10824" y="917"/>
                  <a:pt x="10800" y="941"/>
                  <a:pt x="10788" y="941"/>
                </a:cubicBezTo>
                <a:cubicBezTo>
                  <a:pt x="10776" y="941"/>
                  <a:pt x="10776" y="941"/>
                  <a:pt x="10764" y="953"/>
                </a:cubicBezTo>
                <a:cubicBezTo>
                  <a:pt x="10752" y="965"/>
                  <a:pt x="10728" y="965"/>
                  <a:pt x="10705" y="977"/>
                </a:cubicBezTo>
                <a:lnTo>
                  <a:pt x="10693" y="977"/>
                </a:lnTo>
                <a:cubicBezTo>
                  <a:pt x="10609" y="1013"/>
                  <a:pt x="10538" y="1036"/>
                  <a:pt x="10455" y="1084"/>
                </a:cubicBezTo>
                <a:cubicBezTo>
                  <a:pt x="10347" y="1132"/>
                  <a:pt x="10228" y="1179"/>
                  <a:pt x="10109" y="1203"/>
                </a:cubicBezTo>
                <a:cubicBezTo>
                  <a:pt x="9776" y="1310"/>
                  <a:pt x="9419" y="1417"/>
                  <a:pt x="9038" y="1489"/>
                </a:cubicBezTo>
                <a:lnTo>
                  <a:pt x="9026" y="1489"/>
                </a:lnTo>
                <a:cubicBezTo>
                  <a:pt x="8669" y="1560"/>
                  <a:pt x="8288" y="1620"/>
                  <a:pt x="7907" y="1667"/>
                </a:cubicBezTo>
                <a:lnTo>
                  <a:pt x="7895" y="1667"/>
                </a:lnTo>
                <a:cubicBezTo>
                  <a:pt x="7311" y="1739"/>
                  <a:pt x="6704" y="1775"/>
                  <a:pt x="6085" y="1775"/>
                </a:cubicBezTo>
                <a:cubicBezTo>
                  <a:pt x="5478" y="1775"/>
                  <a:pt x="4871" y="1739"/>
                  <a:pt x="4287" y="1667"/>
                </a:cubicBezTo>
                <a:lnTo>
                  <a:pt x="4275" y="1667"/>
                </a:lnTo>
                <a:cubicBezTo>
                  <a:pt x="3882" y="1620"/>
                  <a:pt x="3513" y="1560"/>
                  <a:pt x="3156" y="1489"/>
                </a:cubicBezTo>
                <a:lnTo>
                  <a:pt x="3144" y="1489"/>
                </a:lnTo>
                <a:cubicBezTo>
                  <a:pt x="2775" y="1417"/>
                  <a:pt x="2418" y="1310"/>
                  <a:pt x="2073" y="1203"/>
                </a:cubicBezTo>
                <a:cubicBezTo>
                  <a:pt x="1954" y="1155"/>
                  <a:pt x="1835" y="1120"/>
                  <a:pt x="1727" y="1084"/>
                </a:cubicBezTo>
                <a:cubicBezTo>
                  <a:pt x="1644" y="1060"/>
                  <a:pt x="1561" y="1025"/>
                  <a:pt x="1489" y="977"/>
                </a:cubicBezTo>
                <a:lnTo>
                  <a:pt x="1477" y="977"/>
                </a:lnTo>
                <a:cubicBezTo>
                  <a:pt x="1465" y="965"/>
                  <a:pt x="1442" y="965"/>
                  <a:pt x="1418" y="953"/>
                </a:cubicBezTo>
                <a:cubicBezTo>
                  <a:pt x="1406" y="953"/>
                  <a:pt x="1406" y="953"/>
                  <a:pt x="1382" y="941"/>
                </a:cubicBezTo>
                <a:cubicBezTo>
                  <a:pt x="1370" y="941"/>
                  <a:pt x="1358" y="917"/>
                  <a:pt x="1346" y="917"/>
                </a:cubicBezTo>
                <a:cubicBezTo>
                  <a:pt x="1323" y="917"/>
                  <a:pt x="1323" y="905"/>
                  <a:pt x="1311" y="905"/>
                </a:cubicBezTo>
                <a:cubicBezTo>
                  <a:pt x="1299" y="905"/>
                  <a:pt x="1299" y="894"/>
                  <a:pt x="1287" y="894"/>
                </a:cubicBezTo>
                <a:cubicBezTo>
                  <a:pt x="1263" y="894"/>
                  <a:pt x="1263" y="882"/>
                  <a:pt x="1251" y="882"/>
                </a:cubicBezTo>
                <a:cubicBezTo>
                  <a:pt x="1239" y="882"/>
                  <a:pt x="1239" y="858"/>
                  <a:pt x="1227" y="858"/>
                </a:cubicBezTo>
                <a:cubicBezTo>
                  <a:pt x="1192" y="846"/>
                  <a:pt x="1168" y="834"/>
                  <a:pt x="1144" y="822"/>
                </a:cubicBezTo>
                <a:cubicBezTo>
                  <a:pt x="1132" y="822"/>
                  <a:pt x="1132" y="798"/>
                  <a:pt x="1120" y="798"/>
                </a:cubicBezTo>
                <a:cubicBezTo>
                  <a:pt x="1108" y="798"/>
                  <a:pt x="1108" y="786"/>
                  <a:pt x="1084" y="786"/>
                </a:cubicBezTo>
                <a:cubicBezTo>
                  <a:pt x="1073" y="786"/>
                  <a:pt x="1073" y="774"/>
                  <a:pt x="1061" y="774"/>
                </a:cubicBezTo>
                <a:cubicBezTo>
                  <a:pt x="1049" y="774"/>
                  <a:pt x="1049" y="763"/>
                  <a:pt x="1025" y="763"/>
                </a:cubicBezTo>
                <a:cubicBezTo>
                  <a:pt x="1025" y="763"/>
                  <a:pt x="1013" y="763"/>
                  <a:pt x="1013" y="739"/>
                </a:cubicBezTo>
                <a:cubicBezTo>
                  <a:pt x="1001" y="727"/>
                  <a:pt x="989" y="727"/>
                  <a:pt x="965" y="715"/>
                </a:cubicBezTo>
                <a:lnTo>
                  <a:pt x="953" y="715"/>
                </a:lnTo>
                <a:cubicBezTo>
                  <a:pt x="751" y="584"/>
                  <a:pt x="608" y="453"/>
                  <a:pt x="537" y="358"/>
                </a:cubicBezTo>
                <a:close/>
                <a:moveTo>
                  <a:pt x="1537" y="5680"/>
                </a:moveTo>
                <a:lnTo>
                  <a:pt x="1537" y="6037"/>
                </a:lnTo>
                <a:lnTo>
                  <a:pt x="358" y="6037"/>
                </a:lnTo>
                <a:lnTo>
                  <a:pt x="358" y="5680"/>
                </a:lnTo>
                <a:close/>
                <a:moveTo>
                  <a:pt x="11895" y="5680"/>
                </a:moveTo>
                <a:lnTo>
                  <a:pt x="11895" y="6037"/>
                </a:lnTo>
                <a:lnTo>
                  <a:pt x="10717" y="6037"/>
                </a:lnTo>
                <a:lnTo>
                  <a:pt x="10717" y="5680"/>
                </a:lnTo>
                <a:close/>
                <a:moveTo>
                  <a:pt x="11717" y="798"/>
                </a:moveTo>
                <a:lnTo>
                  <a:pt x="11717" y="5323"/>
                </a:lnTo>
                <a:lnTo>
                  <a:pt x="10717" y="5323"/>
                </a:lnTo>
                <a:cubicBezTo>
                  <a:pt x="10526" y="5323"/>
                  <a:pt x="10359" y="5489"/>
                  <a:pt x="10359" y="5680"/>
                </a:cubicBezTo>
                <a:lnTo>
                  <a:pt x="10359" y="6049"/>
                </a:lnTo>
                <a:cubicBezTo>
                  <a:pt x="10359" y="6144"/>
                  <a:pt x="10407" y="6239"/>
                  <a:pt x="10467" y="6311"/>
                </a:cubicBezTo>
                <a:cubicBezTo>
                  <a:pt x="10359" y="6632"/>
                  <a:pt x="10228" y="7049"/>
                  <a:pt x="10109" y="7502"/>
                </a:cubicBezTo>
                <a:lnTo>
                  <a:pt x="2168" y="7502"/>
                </a:lnTo>
                <a:cubicBezTo>
                  <a:pt x="2049" y="7049"/>
                  <a:pt x="1918" y="6632"/>
                  <a:pt x="1811" y="6311"/>
                </a:cubicBezTo>
                <a:cubicBezTo>
                  <a:pt x="1870" y="6251"/>
                  <a:pt x="1918" y="6156"/>
                  <a:pt x="1918" y="6049"/>
                </a:cubicBezTo>
                <a:lnTo>
                  <a:pt x="1918" y="5680"/>
                </a:lnTo>
                <a:cubicBezTo>
                  <a:pt x="1918" y="5489"/>
                  <a:pt x="1751" y="5323"/>
                  <a:pt x="1561" y="5323"/>
                </a:cubicBezTo>
                <a:lnTo>
                  <a:pt x="561" y="5323"/>
                </a:lnTo>
                <a:lnTo>
                  <a:pt x="561" y="808"/>
                </a:lnTo>
                <a:lnTo>
                  <a:pt x="561" y="808"/>
                </a:lnTo>
                <a:cubicBezTo>
                  <a:pt x="616" y="854"/>
                  <a:pt x="673" y="909"/>
                  <a:pt x="751" y="953"/>
                </a:cubicBezTo>
                <a:cubicBezTo>
                  <a:pt x="942" y="1084"/>
                  <a:pt x="1192" y="1215"/>
                  <a:pt x="1537" y="1358"/>
                </a:cubicBezTo>
                <a:cubicBezTo>
                  <a:pt x="1537" y="2489"/>
                  <a:pt x="1203" y="3739"/>
                  <a:pt x="930" y="4608"/>
                </a:cubicBezTo>
                <a:cubicBezTo>
                  <a:pt x="894" y="4704"/>
                  <a:pt x="942" y="4799"/>
                  <a:pt x="1049" y="4835"/>
                </a:cubicBezTo>
                <a:cubicBezTo>
                  <a:pt x="1067" y="4842"/>
                  <a:pt x="1087" y="4846"/>
                  <a:pt x="1106" y="4846"/>
                </a:cubicBezTo>
                <a:cubicBezTo>
                  <a:pt x="1175" y="4846"/>
                  <a:pt x="1244" y="4799"/>
                  <a:pt x="1263" y="4715"/>
                </a:cubicBezTo>
                <a:cubicBezTo>
                  <a:pt x="1549" y="3858"/>
                  <a:pt x="1870" y="2620"/>
                  <a:pt x="1894" y="1489"/>
                </a:cubicBezTo>
                <a:cubicBezTo>
                  <a:pt x="1942" y="1501"/>
                  <a:pt x="1965" y="1513"/>
                  <a:pt x="2013" y="1525"/>
                </a:cubicBezTo>
                <a:cubicBezTo>
                  <a:pt x="2311" y="1632"/>
                  <a:pt x="2620" y="1715"/>
                  <a:pt x="2954" y="1787"/>
                </a:cubicBezTo>
                <a:cubicBezTo>
                  <a:pt x="2561" y="2965"/>
                  <a:pt x="1954" y="3930"/>
                  <a:pt x="1489" y="4549"/>
                </a:cubicBezTo>
                <a:cubicBezTo>
                  <a:pt x="1430" y="4632"/>
                  <a:pt x="1442" y="4751"/>
                  <a:pt x="1525" y="4811"/>
                </a:cubicBezTo>
                <a:cubicBezTo>
                  <a:pt x="1549" y="4835"/>
                  <a:pt x="1596" y="4835"/>
                  <a:pt x="1620" y="4835"/>
                </a:cubicBezTo>
                <a:cubicBezTo>
                  <a:pt x="1680" y="4835"/>
                  <a:pt x="1727" y="4811"/>
                  <a:pt x="1775" y="4763"/>
                </a:cubicBezTo>
                <a:cubicBezTo>
                  <a:pt x="2263" y="4108"/>
                  <a:pt x="2906" y="3096"/>
                  <a:pt x="3311" y="1846"/>
                </a:cubicBezTo>
                <a:cubicBezTo>
                  <a:pt x="3561" y="1894"/>
                  <a:pt x="3811" y="1929"/>
                  <a:pt x="4061" y="1965"/>
                </a:cubicBezTo>
                <a:cubicBezTo>
                  <a:pt x="3680" y="2906"/>
                  <a:pt x="2918" y="3858"/>
                  <a:pt x="2323" y="4525"/>
                </a:cubicBezTo>
                <a:cubicBezTo>
                  <a:pt x="2263" y="4596"/>
                  <a:pt x="2263" y="4715"/>
                  <a:pt x="2335" y="4775"/>
                </a:cubicBezTo>
                <a:cubicBezTo>
                  <a:pt x="2369" y="4803"/>
                  <a:pt x="2414" y="4818"/>
                  <a:pt x="2458" y="4818"/>
                </a:cubicBezTo>
                <a:cubicBezTo>
                  <a:pt x="2506" y="4818"/>
                  <a:pt x="2553" y="4800"/>
                  <a:pt x="2585" y="4763"/>
                </a:cubicBezTo>
                <a:cubicBezTo>
                  <a:pt x="3692" y="3525"/>
                  <a:pt x="4192" y="2608"/>
                  <a:pt x="4418" y="2013"/>
                </a:cubicBezTo>
                <a:cubicBezTo>
                  <a:pt x="4966" y="2072"/>
                  <a:pt x="5549" y="2096"/>
                  <a:pt x="6133" y="2096"/>
                </a:cubicBezTo>
                <a:cubicBezTo>
                  <a:pt x="6716" y="2096"/>
                  <a:pt x="7288" y="2072"/>
                  <a:pt x="7847" y="2013"/>
                </a:cubicBezTo>
                <a:cubicBezTo>
                  <a:pt x="8228" y="3025"/>
                  <a:pt x="9050" y="4061"/>
                  <a:pt x="9669" y="4763"/>
                </a:cubicBezTo>
                <a:cubicBezTo>
                  <a:pt x="9700" y="4800"/>
                  <a:pt x="9747" y="4818"/>
                  <a:pt x="9797" y="4818"/>
                </a:cubicBezTo>
                <a:cubicBezTo>
                  <a:pt x="9843" y="4818"/>
                  <a:pt x="9891" y="4803"/>
                  <a:pt x="9931" y="4775"/>
                </a:cubicBezTo>
                <a:cubicBezTo>
                  <a:pt x="10002" y="4715"/>
                  <a:pt x="10002" y="4596"/>
                  <a:pt x="9943" y="4525"/>
                </a:cubicBezTo>
                <a:cubicBezTo>
                  <a:pt x="9347" y="3870"/>
                  <a:pt x="8585" y="2906"/>
                  <a:pt x="8204" y="1965"/>
                </a:cubicBezTo>
                <a:cubicBezTo>
                  <a:pt x="8454" y="1929"/>
                  <a:pt x="8716" y="1894"/>
                  <a:pt x="8954" y="1846"/>
                </a:cubicBezTo>
                <a:cubicBezTo>
                  <a:pt x="9359" y="3096"/>
                  <a:pt x="10002" y="4108"/>
                  <a:pt x="10490" y="4763"/>
                </a:cubicBezTo>
                <a:cubicBezTo>
                  <a:pt x="10526" y="4811"/>
                  <a:pt x="10586" y="4835"/>
                  <a:pt x="10645" y="4835"/>
                </a:cubicBezTo>
                <a:cubicBezTo>
                  <a:pt x="10681" y="4835"/>
                  <a:pt x="10717" y="4823"/>
                  <a:pt x="10740" y="4811"/>
                </a:cubicBezTo>
                <a:cubicBezTo>
                  <a:pt x="10824" y="4751"/>
                  <a:pt x="10836" y="4632"/>
                  <a:pt x="10776" y="4549"/>
                </a:cubicBezTo>
                <a:cubicBezTo>
                  <a:pt x="10312" y="3930"/>
                  <a:pt x="9693" y="2965"/>
                  <a:pt x="9312" y="1787"/>
                </a:cubicBezTo>
                <a:cubicBezTo>
                  <a:pt x="9645" y="1715"/>
                  <a:pt x="9955" y="1620"/>
                  <a:pt x="10252" y="1525"/>
                </a:cubicBezTo>
                <a:cubicBezTo>
                  <a:pt x="10300" y="1513"/>
                  <a:pt x="10324" y="1501"/>
                  <a:pt x="10371" y="1489"/>
                </a:cubicBezTo>
                <a:cubicBezTo>
                  <a:pt x="10407" y="2632"/>
                  <a:pt x="10717" y="3858"/>
                  <a:pt x="11002" y="4715"/>
                </a:cubicBezTo>
                <a:cubicBezTo>
                  <a:pt x="11021" y="4792"/>
                  <a:pt x="11094" y="4845"/>
                  <a:pt x="11165" y="4845"/>
                </a:cubicBezTo>
                <a:cubicBezTo>
                  <a:pt x="11182" y="4845"/>
                  <a:pt x="11200" y="4842"/>
                  <a:pt x="11217" y="4835"/>
                </a:cubicBezTo>
                <a:cubicBezTo>
                  <a:pt x="11312" y="4799"/>
                  <a:pt x="11371" y="4704"/>
                  <a:pt x="11336" y="4608"/>
                </a:cubicBezTo>
                <a:cubicBezTo>
                  <a:pt x="11062" y="3751"/>
                  <a:pt x="10728" y="2489"/>
                  <a:pt x="10728" y="1358"/>
                </a:cubicBezTo>
                <a:cubicBezTo>
                  <a:pt x="11074" y="1215"/>
                  <a:pt x="11324" y="1084"/>
                  <a:pt x="11514" y="953"/>
                </a:cubicBezTo>
                <a:cubicBezTo>
                  <a:pt x="11598" y="905"/>
                  <a:pt x="11657" y="846"/>
                  <a:pt x="11717" y="798"/>
                </a:cubicBezTo>
                <a:close/>
                <a:moveTo>
                  <a:pt x="715" y="6394"/>
                </a:moveTo>
                <a:cubicBezTo>
                  <a:pt x="1382" y="8621"/>
                  <a:pt x="1596" y="10252"/>
                  <a:pt x="1287" y="10800"/>
                </a:cubicBezTo>
                <a:cubicBezTo>
                  <a:pt x="1263" y="10835"/>
                  <a:pt x="1227" y="10859"/>
                  <a:pt x="1180" y="10859"/>
                </a:cubicBezTo>
                <a:lnTo>
                  <a:pt x="537" y="10859"/>
                </a:lnTo>
                <a:lnTo>
                  <a:pt x="537" y="6394"/>
                </a:lnTo>
                <a:close/>
                <a:moveTo>
                  <a:pt x="3501" y="9478"/>
                </a:moveTo>
                <a:cubicBezTo>
                  <a:pt x="3704" y="9478"/>
                  <a:pt x="3882" y="9657"/>
                  <a:pt x="3882" y="9859"/>
                </a:cubicBezTo>
                <a:lnTo>
                  <a:pt x="3882" y="10859"/>
                </a:lnTo>
                <a:lnTo>
                  <a:pt x="2180" y="10859"/>
                </a:lnTo>
                <a:lnTo>
                  <a:pt x="2180" y="9859"/>
                </a:lnTo>
                <a:cubicBezTo>
                  <a:pt x="2180" y="9657"/>
                  <a:pt x="2358" y="9478"/>
                  <a:pt x="2561" y="9478"/>
                </a:cubicBezTo>
                <a:close/>
                <a:moveTo>
                  <a:pt x="5561" y="9478"/>
                </a:moveTo>
                <a:cubicBezTo>
                  <a:pt x="5775" y="9478"/>
                  <a:pt x="5954" y="9657"/>
                  <a:pt x="5954" y="9859"/>
                </a:cubicBezTo>
                <a:lnTo>
                  <a:pt x="5954" y="10859"/>
                </a:lnTo>
                <a:lnTo>
                  <a:pt x="4240" y="10859"/>
                </a:lnTo>
                <a:lnTo>
                  <a:pt x="4240" y="9859"/>
                </a:lnTo>
                <a:cubicBezTo>
                  <a:pt x="4240" y="9657"/>
                  <a:pt x="4418" y="9478"/>
                  <a:pt x="4632" y="9478"/>
                </a:cubicBezTo>
                <a:close/>
                <a:moveTo>
                  <a:pt x="7633" y="9478"/>
                </a:moveTo>
                <a:cubicBezTo>
                  <a:pt x="7847" y="9478"/>
                  <a:pt x="8026" y="9657"/>
                  <a:pt x="8026" y="9859"/>
                </a:cubicBezTo>
                <a:lnTo>
                  <a:pt x="8026" y="10859"/>
                </a:lnTo>
                <a:lnTo>
                  <a:pt x="6311" y="10859"/>
                </a:lnTo>
                <a:lnTo>
                  <a:pt x="6311" y="9859"/>
                </a:lnTo>
                <a:cubicBezTo>
                  <a:pt x="6311" y="9657"/>
                  <a:pt x="6490" y="9478"/>
                  <a:pt x="6704" y="9478"/>
                </a:cubicBezTo>
                <a:close/>
                <a:moveTo>
                  <a:pt x="9693" y="9478"/>
                </a:moveTo>
                <a:cubicBezTo>
                  <a:pt x="9895" y="9478"/>
                  <a:pt x="10074" y="9657"/>
                  <a:pt x="10074" y="9859"/>
                </a:cubicBezTo>
                <a:lnTo>
                  <a:pt x="10074" y="10859"/>
                </a:lnTo>
                <a:lnTo>
                  <a:pt x="8371" y="10859"/>
                </a:lnTo>
                <a:lnTo>
                  <a:pt x="8371" y="9859"/>
                </a:lnTo>
                <a:cubicBezTo>
                  <a:pt x="8371" y="9657"/>
                  <a:pt x="8550" y="9478"/>
                  <a:pt x="8752" y="9478"/>
                </a:cubicBezTo>
                <a:close/>
                <a:moveTo>
                  <a:pt x="11169" y="6394"/>
                </a:moveTo>
                <a:cubicBezTo>
                  <a:pt x="10764" y="7775"/>
                  <a:pt x="10240" y="9942"/>
                  <a:pt x="10598" y="10859"/>
                </a:cubicBezTo>
                <a:lnTo>
                  <a:pt x="10431" y="10859"/>
                </a:lnTo>
                <a:lnTo>
                  <a:pt x="10431" y="9859"/>
                </a:lnTo>
                <a:cubicBezTo>
                  <a:pt x="10431" y="9454"/>
                  <a:pt x="10097" y="9121"/>
                  <a:pt x="9693" y="9121"/>
                </a:cubicBezTo>
                <a:lnTo>
                  <a:pt x="8752" y="9121"/>
                </a:lnTo>
                <a:cubicBezTo>
                  <a:pt x="8526" y="9121"/>
                  <a:pt x="8323" y="9228"/>
                  <a:pt x="8192" y="9383"/>
                </a:cubicBezTo>
                <a:cubicBezTo>
                  <a:pt x="8050" y="9228"/>
                  <a:pt x="7847" y="9121"/>
                  <a:pt x="7621" y="9121"/>
                </a:cubicBezTo>
                <a:lnTo>
                  <a:pt x="6680" y="9121"/>
                </a:lnTo>
                <a:cubicBezTo>
                  <a:pt x="6466" y="9121"/>
                  <a:pt x="6252" y="9228"/>
                  <a:pt x="6121" y="9383"/>
                </a:cubicBezTo>
                <a:cubicBezTo>
                  <a:pt x="5990" y="9228"/>
                  <a:pt x="5775" y="9121"/>
                  <a:pt x="5549" y="9121"/>
                </a:cubicBezTo>
                <a:lnTo>
                  <a:pt x="4621" y="9121"/>
                </a:lnTo>
                <a:cubicBezTo>
                  <a:pt x="4394" y="9121"/>
                  <a:pt x="4180" y="9228"/>
                  <a:pt x="4049" y="9383"/>
                </a:cubicBezTo>
                <a:cubicBezTo>
                  <a:pt x="3918" y="9228"/>
                  <a:pt x="3704" y="9121"/>
                  <a:pt x="3489" y="9121"/>
                </a:cubicBezTo>
                <a:lnTo>
                  <a:pt x="2549" y="9121"/>
                </a:lnTo>
                <a:cubicBezTo>
                  <a:pt x="2132" y="9121"/>
                  <a:pt x="1799" y="9466"/>
                  <a:pt x="1799" y="9859"/>
                </a:cubicBezTo>
                <a:lnTo>
                  <a:pt x="1799" y="10859"/>
                </a:lnTo>
                <a:lnTo>
                  <a:pt x="1656" y="10859"/>
                </a:lnTo>
                <a:cubicBezTo>
                  <a:pt x="2013" y="9942"/>
                  <a:pt x="1489" y="7775"/>
                  <a:pt x="1084" y="6394"/>
                </a:cubicBezTo>
                <a:lnTo>
                  <a:pt x="1442" y="6394"/>
                </a:lnTo>
                <a:cubicBezTo>
                  <a:pt x="1608" y="6918"/>
                  <a:pt x="1835" y="7632"/>
                  <a:pt x="2013" y="8371"/>
                </a:cubicBezTo>
                <a:cubicBezTo>
                  <a:pt x="2034" y="8453"/>
                  <a:pt x="2108" y="8518"/>
                  <a:pt x="2182" y="8518"/>
                </a:cubicBezTo>
                <a:cubicBezTo>
                  <a:pt x="2193" y="8518"/>
                  <a:pt x="2205" y="8517"/>
                  <a:pt x="2216" y="8514"/>
                </a:cubicBezTo>
                <a:cubicBezTo>
                  <a:pt x="2311" y="8478"/>
                  <a:pt x="2382" y="8394"/>
                  <a:pt x="2358" y="8299"/>
                </a:cubicBezTo>
                <a:cubicBezTo>
                  <a:pt x="2323" y="8156"/>
                  <a:pt x="2275" y="8002"/>
                  <a:pt x="2251" y="7859"/>
                </a:cubicBezTo>
                <a:lnTo>
                  <a:pt x="9990" y="7859"/>
                </a:lnTo>
                <a:cubicBezTo>
                  <a:pt x="9943" y="8002"/>
                  <a:pt x="9919" y="8156"/>
                  <a:pt x="9883" y="8299"/>
                </a:cubicBezTo>
                <a:cubicBezTo>
                  <a:pt x="9871" y="8394"/>
                  <a:pt x="9931" y="8490"/>
                  <a:pt x="10014" y="8514"/>
                </a:cubicBezTo>
                <a:lnTo>
                  <a:pt x="10062" y="8514"/>
                </a:lnTo>
                <a:cubicBezTo>
                  <a:pt x="10133" y="8514"/>
                  <a:pt x="10217" y="8454"/>
                  <a:pt x="10240" y="8371"/>
                </a:cubicBezTo>
                <a:cubicBezTo>
                  <a:pt x="10407" y="7632"/>
                  <a:pt x="10633" y="6906"/>
                  <a:pt x="10812" y="6394"/>
                </a:cubicBezTo>
                <a:close/>
                <a:moveTo>
                  <a:pt x="11717" y="6394"/>
                </a:moveTo>
                <a:lnTo>
                  <a:pt x="11717" y="10859"/>
                </a:lnTo>
                <a:lnTo>
                  <a:pt x="11074" y="10859"/>
                </a:lnTo>
                <a:cubicBezTo>
                  <a:pt x="11026" y="10859"/>
                  <a:pt x="11002" y="10835"/>
                  <a:pt x="10967" y="10800"/>
                </a:cubicBezTo>
                <a:cubicBezTo>
                  <a:pt x="10669" y="10252"/>
                  <a:pt x="10883" y="8621"/>
                  <a:pt x="11538" y="6394"/>
                </a:cubicBezTo>
                <a:close/>
                <a:moveTo>
                  <a:pt x="370" y="1"/>
                </a:moveTo>
                <a:cubicBezTo>
                  <a:pt x="275" y="1"/>
                  <a:pt x="191" y="72"/>
                  <a:pt x="191" y="179"/>
                </a:cubicBezTo>
                <a:lnTo>
                  <a:pt x="191" y="5370"/>
                </a:lnTo>
                <a:cubicBezTo>
                  <a:pt x="84" y="5430"/>
                  <a:pt x="1" y="5549"/>
                  <a:pt x="1" y="5680"/>
                </a:cubicBezTo>
                <a:lnTo>
                  <a:pt x="1" y="6061"/>
                </a:lnTo>
                <a:cubicBezTo>
                  <a:pt x="1" y="6192"/>
                  <a:pt x="72" y="6311"/>
                  <a:pt x="191" y="6370"/>
                </a:cubicBezTo>
                <a:lnTo>
                  <a:pt x="191" y="11061"/>
                </a:lnTo>
                <a:cubicBezTo>
                  <a:pt x="191" y="11157"/>
                  <a:pt x="275" y="11240"/>
                  <a:pt x="370" y="11240"/>
                </a:cubicBezTo>
                <a:lnTo>
                  <a:pt x="11895" y="11240"/>
                </a:lnTo>
                <a:cubicBezTo>
                  <a:pt x="12002" y="11240"/>
                  <a:pt x="12074" y="11157"/>
                  <a:pt x="12074" y="11061"/>
                </a:cubicBezTo>
                <a:lnTo>
                  <a:pt x="12074" y="6370"/>
                </a:lnTo>
                <a:cubicBezTo>
                  <a:pt x="12181" y="6311"/>
                  <a:pt x="12264" y="6192"/>
                  <a:pt x="12264" y="6061"/>
                </a:cubicBezTo>
                <a:lnTo>
                  <a:pt x="12264" y="5680"/>
                </a:lnTo>
                <a:cubicBezTo>
                  <a:pt x="12252" y="5549"/>
                  <a:pt x="12181" y="5430"/>
                  <a:pt x="12074" y="5370"/>
                </a:cubicBezTo>
                <a:lnTo>
                  <a:pt x="12074" y="179"/>
                </a:lnTo>
                <a:cubicBezTo>
                  <a:pt x="12074" y="72"/>
                  <a:pt x="12002" y="1"/>
                  <a:pt x="11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6" name="Google Shape;14916;p90"/>
          <p:cNvSpPr/>
          <p:nvPr/>
        </p:nvSpPr>
        <p:spPr>
          <a:xfrm>
            <a:off x="6134980" y="2726331"/>
            <a:ext cx="390470" cy="332108"/>
          </a:xfrm>
          <a:custGeom>
            <a:avLst/>
            <a:gdLst/>
            <a:ahLst/>
            <a:cxnLst/>
            <a:rect l="l" t="t" r="r" b="b"/>
            <a:pathLst>
              <a:path w="12277" h="10442" extrusionOk="0">
                <a:moveTo>
                  <a:pt x="6121" y="298"/>
                </a:moveTo>
                <a:cubicBezTo>
                  <a:pt x="7240" y="298"/>
                  <a:pt x="8288" y="393"/>
                  <a:pt x="9085" y="536"/>
                </a:cubicBezTo>
                <a:cubicBezTo>
                  <a:pt x="10002" y="715"/>
                  <a:pt x="10228" y="929"/>
                  <a:pt x="10228" y="965"/>
                </a:cubicBezTo>
                <a:lnTo>
                  <a:pt x="10228" y="988"/>
                </a:lnTo>
                <a:lnTo>
                  <a:pt x="10216" y="1000"/>
                </a:lnTo>
                <a:cubicBezTo>
                  <a:pt x="10193" y="1024"/>
                  <a:pt x="10157" y="1060"/>
                  <a:pt x="10109" y="1084"/>
                </a:cubicBezTo>
                <a:cubicBezTo>
                  <a:pt x="10062" y="1119"/>
                  <a:pt x="9990" y="1143"/>
                  <a:pt x="9895" y="1191"/>
                </a:cubicBezTo>
                <a:lnTo>
                  <a:pt x="9871" y="1191"/>
                </a:lnTo>
                <a:cubicBezTo>
                  <a:pt x="9859" y="1191"/>
                  <a:pt x="9835" y="1215"/>
                  <a:pt x="9835" y="1215"/>
                </a:cubicBezTo>
                <a:cubicBezTo>
                  <a:pt x="9645" y="1286"/>
                  <a:pt x="9395" y="1346"/>
                  <a:pt x="9050" y="1417"/>
                </a:cubicBezTo>
                <a:cubicBezTo>
                  <a:pt x="9038" y="1417"/>
                  <a:pt x="9002" y="1429"/>
                  <a:pt x="8978" y="1429"/>
                </a:cubicBezTo>
                <a:lnTo>
                  <a:pt x="8966" y="1429"/>
                </a:lnTo>
                <a:cubicBezTo>
                  <a:pt x="8931" y="1429"/>
                  <a:pt x="8919" y="1453"/>
                  <a:pt x="8883" y="1453"/>
                </a:cubicBezTo>
                <a:cubicBezTo>
                  <a:pt x="8169" y="1560"/>
                  <a:pt x="7264" y="1643"/>
                  <a:pt x="6311" y="1655"/>
                </a:cubicBezTo>
                <a:lnTo>
                  <a:pt x="5930" y="1655"/>
                </a:lnTo>
                <a:cubicBezTo>
                  <a:pt x="4978" y="1643"/>
                  <a:pt x="4061" y="1584"/>
                  <a:pt x="3347" y="1453"/>
                </a:cubicBezTo>
                <a:cubicBezTo>
                  <a:pt x="3323" y="1453"/>
                  <a:pt x="3311" y="1429"/>
                  <a:pt x="3275" y="1429"/>
                </a:cubicBezTo>
                <a:cubicBezTo>
                  <a:pt x="3251" y="1429"/>
                  <a:pt x="3228" y="1417"/>
                  <a:pt x="3204" y="1417"/>
                </a:cubicBezTo>
                <a:cubicBezTo>
                  <a:pt x="2847" y="1346"/>
                  <a:pt x="2561" y="1262"/>
                  <a:pt x="2370" y="1191"/>
                </a:cubicBezTo>
                <a:cubicBezTo>
                  <a:pt x="2358" y="1191"/>
                  <a:pt x="2335" y="1179"/>
                  <a:pt x="2335" y="1179"/>
                </a:cubicBezTo>
                <a:cubicBezTo>
                  <a:pt x="2263" y="1179"/>
                  <a:pt x="2215" y="1155"/>
                  <a:pt x="2180" y="1119"/>
                </a:cubicBezTo>
                <a:cubicBezTo>
                  <a:pt x="2180" y="1119"/>
                  <a:pt x="2156" y="1119"/>
                  <a:pt x="2156" y="1107"/>
                </a:cubicBezTo>
                <a:cubicBezTo>
                  <a:pt x="2096" y="1072"/>
                  <a:pt x="2061" y="1024"/>
                  <a:pt x="2025" y="1000"/>
                </a:cubicBezTo>
                <a:cubicBezTo>
                  <a:pt x="2025" y="1000"/>
                  <a:pt x="2025" y="988"/>
                  <a:pt x="2013" y="988"/>
                </a:cubicBezTo>
                <a:lnTo>
                  <a:pt x="2013" y="965"/>
                </a:lnTo>
                <a:cubicBezTo>
                  <a:pt x="2025" y="929"/>
                  <a:pt x="2239" y="715"/>
                  <a:pt x="3156" y="536"/>
                </a:cubicBezTo>
                <a:cubicBezTo>
                  <a:pt x="3942" y="393"/>
                  <a:pt x="5002" y="298"/>
                  <a:pt x="6121" y="298"/>
                </a:cubicBezTo>
                <a:close/>
                <a:moveTo>
                  <a:pt x="9514" y="7775"/>
                </a:moveTo>
                <a:cubicBezTo>
                  <a:pt x="9728" y="7787"/>
                  <a:pt x="9931" y="7787"/>
                  <a:pt x="10133" y="7799"/>
                </a:cubicBezTo>
                <a:cubicBezTo>
                  <a:pt x="10181" y="7799"/>
                  <a:pt x="10228" y="7799"/>
                  <a:pt x="10288" y="7811"/>
                </a:cubicBezTo>
                <a:cubicBezTo>
                  <a:pt x="10538" y="7834"/>
                  <a:pt x="10919" y="7846"/>
                  <a:pt x="11252" y="7930"/>
                </a:cubicBezTo>
                <a:cubicBezTo>
                  <a:pt x="11490" y="7989"/>
                  <a:pt x="11776" y="8085"/>
                  <a:pt x="11812" y="8263"/>
                </a:cubicBezTo>
                <a:cubicBezTo>
                  <a:pt x="11836" y="8489"/>
                  <a:pt x="11490" y="8739"/>
                  <a:pt x="11288" y="8858"/>
                </a:cubicBezTo>
                <a:cubicBezTo>
                  <a:pt x="10943" y="9061"/>
                  <a:pt x="10514" y="9251"/>
                  <a:pt x="10336" y="9323"/>
                </a:cubicBezTo>
                <a:cubicBezTo>
                  <a:pt x="9109" y="9799"/>
                  <a:pt x="7692" y="10037"/>
                  <a:pt x="6121" y="10037"/>
                </a:cubicBezTo>
                <a:cubicBezTo>
                  <a:pt x="4537" y="10037"/>
                  <a:pt x="3108" y="9799"/>
                  <a:pt x="1906" y="9323"/>
                </a:cubicBezTo>
                <a:cubicBezTo>
                  <a:pt x="1727" y="9251"/>
                  <a:pt x="1299" y="9085"/>
                  <a:pt x="953" y="8858"/>
                </a:cubicBezTo>
                <a:cubicBezTo>
                  <a:pt x="739" y="8727"/>
                  <a:pt x="418" y="8489"/>
                  <a:pt x="477" y="8263"/>
                </a:cubicBezTo>
                <a:cubicBezTo>
                  <a:pt x="561" y="7894"/>
                  <a:pt x="1608" y="7846"/>
                  <a:pt x="2013" y="7811"/>
                </a:cubicBezTo>
                <a:cubicBezTo>
                  <a:pt x="2073" y="7811"/>
                  <a:pt x="2132" y="7811"/>
                  <a:pt x="2156" y="7799"/>
                </a:cubicBezTo>
                <a:cubicBezTo>
                  <a:pt x="2346" y="7787"/>
                  <a:pt x="2561" y="7775"/>
                  <a:pt x="2787" y="7775"/>
                </a:cubicBezTo>
                <a:lnTo>
                  <a:pt x="2787" y="8073"/>
                </a:lnTo>
                <a:lnTo>
                  <a:pt x="2787" y="8085"/>
                </a:lnTo>
                <a:lnTo>
                  <a:pt x="2787" y="8394"/>
                </a:lnTo>
                <a:lnTo>
                  <a:pt x="2787" y="8442"/>
                </a:lnTo>
                <a:cubicBezTo>
                  <a:pt x="2787" y="8466"/>
                  <a:pt x="2787" y="8489"/>
                  <a:pt x="2799" y="8513"/>
                </a:cubicBezTo>
                <a:cubicBezTo>
                  <a:pt x="2799" y="8525"/>
                  <a:pt x="2811" y="8549"/>
                  <a:pt x="2811" y="8561"/>
                </a:cubicBezTo>
                <a:cubicBezTo>
                  <a:pt x="2811" y="8573"/>
                  <a:pt x="2823" y="8585"/>
                  <a:pt x="2847" y="8608"/>
                </a:cubicBezTo>
                <a:cubicBezTo>
                  <a:pt x="2966" y="8787"/>
                  <a:pt x="3287" y="8918"/>
                  <a:pt x="3870" y="9025"/>
                </a:cubicBezTo>
                <a:cubicBezTo>
                  <a:pt x="4478" y="9120"/>
                  <a:pt x="5287" y="9204"/>
                  <a:pt x="6145" y="9204"/>
                </a:cubicBezTo>
                <a:cubicBezTo>
                  <a:pt x="6359" y="9204"/>
                  <a:pt x="6585" y="9204"/>
                  <a:pt x="6776" y="9180"/>
                </a:cubicBezTo>
                <a:cubicBezTo>
                  <a:pt x="7395" y="9168"/>
                  <a:pt x="7966" y="9108"/>
                  <a:pt x="8419" y="9025"/>
                </a:cubicBezTo>
                <a:cubicBezTo>
                  <a:pt x="9097" y="8906"/>
                  <a:pt x="9431" y="8739"/>
                  <a:pt x="9490" y="8513"/>
                </a:cubicBezTo>
                <a:cubicBezTo>
                  <a:pt x="9490" y="8489"/>
                  <a:pt x="9514" y="8466"/>
                  <a:pt x="9514" y="8442"/>
                </a:cubicBezTo>
                <a:lnTo>
                  <a:pt x="9514" y="8430"/>
                </a:lnTo>
                <a:lnTo>
                  <a:pt x="9514" y="8108"/>
                </a:lnTo>
                <a:lnTo>
                  <a:pt x="9514" y="8073"/>
                </a:lnTo>
                <a:lnTo>
                  <a:pt x="9514" y="7787"/>
                </a:lnTo>
                <a:lnTo>
                  <a:pt x="9514" y="7775"/>
                </a:lnTo>
                <a:close/>
                <a:moveTo>
                  <a:pt x="6133" y="0"/>
                </a:moveTo>
                <a:cubicBezTo>
                  <a:pt x="4978" y="0"/>
                  <a:pt x="3882" y="95"/>
                  <a:pt x="3073" y="250"/>
                </a:cubicBezTo>
                <a:cubicBezTo>
                  <a:pt x="2668" y="334"/>
                  <a:pt x="2335" y="429"/>
                  <a:pt x="2096" y="536"/>
                </a:cubicBezTo>
                <a:cubicBezTo>
                  <a:pt x="2001" y="584"/>
                  <a:pt x="1704" y="726"/>
                  <a:pt x="1668" y="988"/>
                </a:cubicBezTo>
                <a:lnTo>
                  <a:pt x="1668" y="1012"/>
                </a:lnTo>
                <a:lnTo>
                  <a:pt x="1668" y="1024"/>
                </a:lnTo>
                <a:cubicBezTo>
                  <a:pt x="1668" y="1119"/>
                  <a:pt x="1704" y="1191"/>
                  <a:pt x="1739" y="1250"/>
                </a:cubicBezTo>
                <a:cubicBezTo>
                  <a:pt x="1977" y="1953"/>
                  <a:pt x="2668" y="4155"/>
                  <a:pt x="2787" y="7144"/>
                </a:cubicBezTo>
                <a:lnTo>
                  <a:pt x="2787" y="7168"/>
                </a:lnTo>
                <a:cubicBezTo>
                  <a:pt x="2787" y="7263"/>
                  <a:pt x="2787" y="7370"/>
                  <a:pt x="2799" y="7477"/>
                </a:cubicBezTo>
                <a:cubicBezTo>
                  <a:pt x="2573" y="7489"/>
                  <a:pt x="2370" y="7489"/>
                  <a:pt x="2156" y="7501"/>
                </a:cubicBezTo>
                <a:cubicBezTo>
                  <a:pt x="2120" y="7501"/>
                  <a:pt x="2073" y="7501"/>
                  <a:pt x="2013" y="7525"/>
                </a:cubicBezTo>
                <a:cubicBezTo>
                  <a:pt x="1418" y="7549"/>
                  <a:pt x="310" y="7608"/>
                  <a:pt x="168" y="8239"/>
                </a:cubicBezTo>
                <a:cubicBezTo>
                  <a:pt x="1" y="8906"/>
                  <a:pt x="1025" y="9382"/>
                  <a:pt x="1823" y="9692"/>
                </a:cubicBezTo>
                <a:cubicBezTo>
                  <a:pt x="3073" y="10180"/>
                  <a:pt x="4537" y="10442"/>
                  <a:pt x="6168" y="10442"/>
                </a:cubicBezTo>
                <a:cubicBezTo>
                  <a:pt x="7788" y="10442"/>
                  <a:pt x="9264" y="10180"/>
                  <a:pt x="10514" y="9692"/>
                </a:cubicBezTo>
                <a:cubicBezTo>
                  <a:pt x="11252" y="9335"/>
                  <a:pt x="12276" y="8846"/>
                  <a:pt x="12121" y="8192"/>
                </a:cubicBezTo>
                <a:cubicBezTo>
                  <a:pt x="11967" y="7561"/>
                  <a:pt x="10848" y="7501"/>
                  <a:pt x="10252" y="7477"/>
                </a:cubicBezTo>
                <a:cubicBezTo>
                  <a:pt x="10193" y="7477"/>
                  <a:pt x="10157" y="7477"/>
                  <a:pt x="10109" y="7465"/>
                </a:cubicBezTo>
                <a:cubicBezTo>
                  <a:pt x="9895" y="7442"/>
                  <a:pt x="9693" y="7430"/>
                  <a:pt x="9466" y="7430"/>
                </a:cubicBezTo>
                <a:cubicBezTo>
                  <a:pt x="9466" y="7323"/>
                  <a:pt x="9466" y="7215"/>
                  <a:pt x="9478" y="7120"/>
                </a:cubicBezTo>
                <a:cubicBezTo>
                  <a:pt x="9526" y="5906"/>
                  <a:pt x="9657" y="4715"/>
                  <a:pt x="9895" y="3548"/>
                </a:cubicBezTo>
                <a:cubicBezTo>
                  <a:pt x="9907" y="3453"/>
                  <a:pt x="9859" y="3346"/>
                  <a:pt x="9764" y="3334"/>
                </a:cubicBezTo>
                <a:cubicBezTo>
                  <a:pt x="9756" y="3333"/>
                  <a:pt x="9748" y="3332"/>
                  <a:pt x="9740" y="3332"/>
                </a:cubicBezTo>
                <a:cubicBezTo>
                  <a:pt x="9653" y="3332"/>
                  <a:pt x="9571" y="3389"/>
                  <a:pt x="9550" y="3465"/>
                </a:cubicBezTo>
                <a:cubicBezTo>
                  <a:pt x="9312" y="4620"/>
                  <a:pt x="9181" y="5787"/>
                  <a:pt x="9133" y="6965"/>
                </a:cubicBezTo>
                <a:cubicBezTo>
                  <a:pt x="8288" y="7120"/>
                  <a:pt x="7228" y="7203"/>
                  <a:pt x="6121" y="7203"/>
                </a:cubicBezTo>
                <a:cubicBezTo>
                  <a:pt x="5597" y="7203"/>
                  <a:pt x="5085" y="7192"/>
                  <a:pt x="4609" y="7144"/>
                </a:cubicBezTo>
                <a:cubicBezTo>
                  <a:pt x="4513" y="7144"/>
                  <a:pt x="4430" y="7203"/>
                  <a:pt x="4418" y="7311"/>
                </a:cubicBezTo>
                <a:cubicBezTo>
                  <a:pt x="4418" y="7418"/>
                  <a:pt x="4478" y="7489"/>
                  <a:pt x="4585" y="7501"/>
                </a:cubicBezTo>
                <a:cubicBezTo>
                  <a:pt x="5073" y="7537"/>
                  <a:pt x="5597" y="7561"/>
                  <a:pt x="6121" y="7561"/>
                </a:cubicBezTo>
                <a:cubicBezTo>
                  <a:pt x="7216" y="7561"/>
                  <a:pt x="8276" y="7489"/>
                  <a:pt x="9121" y="7334"/>
                </a:cubicBezTo>
                <a:lnTo>
                  <a:pt x="9121" y="7370"/>
                </a:lnTo>
                <a:lnTo>
                  <a:pt x="9121" y="7608"/>
                </a:lnTo>
                <a:lnTo>
                  <a:pt x="9121" y="7668"/>
                </a:lnTo>
                <a:lnTo>
                  <a:pt x="9121" y="7704"/>
                </a:lnTo>
                <a:lnTo>
                  <a:pt x="9121" y="7894"/>
                </a:lnTo>
                <a:lnTo>
                  <a:pt x="9121" y="7965"/>
                </a:lnTo>
                <a:lnTo>
                  <a:pt x="9121" y="8096"/>
                </a:lnTo>
                <a:lnTo>
                  <a:pt x="9121" y="8168"/>
                </a:lnTo>
                <a:lnTo>
                  <a:pt x="9121" y="8215"/>
                </a:lnTo>
                <a:lnTo>
                  <a:pt x="9121" y="8466"/>
                </a:lnTo>
                <a:cubicBezTo>
                  <a:pt x="9097" y="8501"/>
                  <a:pt x="8919" y="8632"/>
                  <a:pt x="8216" y="8751"/>
                </a:cubicBezTo>
                <a:cubicBezTo>
                  <a:pt x="7633" y="8846"/>
                  <a:pt x="6907" y="8906"/>
                  <a:pt x="6133" y="8906"/>
                </a:cubicBezTo>
                <a:cubicBezTo>
                  <a:pt x="5359" y="8906"/>
                  <a:pt x="4609" y="8858"/>
                  <a:pt x="4049" y="8751"/>
                </a:cubicBezTo>
                <a:cubicBezTo>
                  <a:pt x="3990" y="8739"/>
                  <a:pt x="3930" y="8739"/>
                  <a:pt x="3870" y="8727"/>
                </a:cubicBezTo>
                <a:cubicBezTo>
                  <a:pt x="3716" y="8692"/>
                  <a:pt x="3597" y="8668"/>
                  <a:pt x="3501" y="8632"/>
                </a:cubicBezTo>
                <a:cubicBezTo>
                  <a:pt x="3478" y="8632"/>
                  <a:pt x="3466" y="8632"/>
                  <a:pt x="3466" y="8620"/>
                </a:cubicBezTo>
                <a:cubicBezTo>
                  <a:pt x="3239" y="8549"/>
                  <a:pt x="3168" y="8501"/>
                  <a:pt x="3144" y="8466"/>
                </a:cubicBezTo>
                <a:lnTo>
                  <a:pt x="3144" y="8275"/>
                </a:lnTo>
                <a:lnTo>
                  <a:pt x="3144" y="8251"/>
                </a:lnTo>
                <a:lnTo>
                  <a:pt x="3144" y="8204"/>
                </a:lnTo>
                <a:lnTo>
                  <a:pt x="3144" y="7370"/>
                </a:lnTo>
                <a:cubicBezTo>
                  <a:pt x="3347" y="7394"/>
                  <a:pt x="3561" y="7430"/>
                  <a:pt x="3775" y="7453"/>
                </a:cubicBezTo>
                <a:cubicBezTo>
                  <a:pt x="3786" y="7456"/>
                  <a:pt x="3798" y="7458"/>
                  <a:pt x="3808" y="7458"/>
                </a:cubicBezTo>
                <a:cubicBezTo>
                  <a:pt x="3889" y="7458"/>
                  <a:pt x="3957" y="7384"/>
                  <a:pt x="3978" y="7311"/>
                </a:cubicBezTo>
                <a:cubicBezTo>
                  <a:pt x="3990" y="7215"/>
                  <a:pt x="3918" y="7132"/>
                  <a:pt x="3823" y="7120"/>
                </a:cubicBezTo>
                <a:cubicBezTo>
                  <a:pt x="3573" y="7084"/>
                  <a:pt x="3347" y="7061"/>
                  <a:pt x="3120" y="7013"/>
                </a:cubicBezTo>
                <a:cubicBezTo>
                  <a:pt x="3025" y="4501"/>
                  <a:pt x="2513" y="2548"/>
                  <a:pt x="2215" y="1584"/>
                </a:cubicBezTo>
                <a:lnTo>
                  <a:pt x="2215" y="1584"/>
                </a:lnTo>
                <a:cubicBezTo>
                  <a:pt x="2442" y="1667"/>
                  <a:pt x="2727" y="1738"/>
                  <a:pt x="3061" y="1822"/>
                </a:cubicBezTo>
                <a:cubicBezTo>
                  <a:pt x="3859" y="1977"/>
                  <a:pt x="4894" y="2072"/>
                  <a:pt x="6002" y="2072"/>
                </a:cubicBezTo>
                <a:lnTo>
                  <a:pt x="6264" y="2072"/>
                </a:lnTo>
                <a:cubicBezTo>
                  <a:pt x="7371" y="2072"/>
                  <a:pt x="8407" y="1977"/>
                  <a:pt x="9204" y="1822"/>
                </a:cubicBezTo>
                <a:cubicBezTo>
                  <a:pt x="9538" y="1738"/>
                  <a:pt x="9824" y="1667"/>
                  <a:pt x="10050" y="1584"/>
                </a:cubicBezTo>
                <a:lnTo>
                  <a:pt x="10050" y="1584"/>
                </a:lnTo>
                <a:cubicBezTo>
                  <a:pt x="9955" y="1858"/>
                  <a:pt x="9859" y="2250"/>
                  <a:pt x="9740" y="2715"/>
                </a:cubicBezTo>
                <a:cubicBezTo>
                  <a:pt x="9705" y="2798"/>
                  <a:pt x="9764" y="2905"/>
                  <a:pt x="9871" y="2917"/>
                </a:cubicBezTo>
                <a:cubicBezTo>
                  <a:pt x="9888" y="2924"/>
                  <a:pt x="9905" y="2928"/>
                  <a:pt x="9922" y="2928"/>
                </a:cubicBezTo>
                <a:cubicBezTo>
                  <a:pt x="9993" y="2928"/>
                  <a:pt x="10064" y="2872"/>
                  <a:pt x="10074" y="2786"/>
                </a:cubicBezTo>
                <a:cubicBezTo>
                  <a:pt x="10252" y="2036"/>
                  <a:pt x="10419" y="1524"/>
                  <a:pt x="10526" y="1250"/>
                </a:cubicBezTo>
                <a:cubicBezTo>
                  <a:pt x="10574" y="1191"/>
                  <a:pt x="10597" y="1119"/>
                  <a:pt x="10597" y="1024"/>
                </a:cubicBezTo>
                <a:lnTo>
                  <a:pt x="10597" y="1012"/>
                </a:lnTo>
                <a:lnTo>
                  <a:pt x="10597" y="1000"/>
                </a:lnTo>
                <a:lnTo>
                  <a:pt x="10597" y="988"/>
                </a:lnTo>
                <a:cubicBezTo>
                  <a:pt x="10574" y="715"/>
                  <a:pt x="10276" y="584"/>
                  <a:pt x="10169" y="536"/>
                </a:cubicBezTo>
                <a:cubicBezTo>
                  <a:pt x="9943" y="429"/>
                  <a:pt x="9621" y="334"/>
                  <a:pt x="9204" y="250"/>
                </a:cubicBezTo>
                <a:cubicBezTo>
                  <a:pt x="8383" y="95"/>
                  <a:pt x="7276" y="0"/>
                  <a:pt x="6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917" name="Google Shape;14917;p90"/>
          <p:cNvGrpSpPr/>
          <p:nvPr/>
        </p:nvGrpSpPr>
        <p:grpSpPr>
          <a:xfrm>
            <a:off x="7541397" y="2729352"/>
            <a:ext cx="318495" cy="352209"/>
            <a:chOff x="7541397" y="2904802"/>
            <a:chExt cx="318495" cy="352209"/>
          </a:xfrm>
        </p:grpSpPr>
        <p:sp>
          <p:nvSpPr>
            <p:cNvPr id="14918" name="Google Shape;14918;p90"/>
            <p:cNvSpPr/>
            <p:nvPr/>
          </p:nvSpPr>
          <p:spPr>
            <a:xfrm>
              <a:off x="7541397" y="2904802"/>
              <a:ext cx="318495" cy="352209"/>
            </a:xfrm>
            <a:custGeom>
              <a:avLst/>
              <a:gdLst/>
              <a:ahLst/>
              <a:cxnLst/>
              <a:rect l="l" t="t" r="r" b="b"/>
              <a:pathLst>
                <a:path w="10014" h="11074" extrusionOk="0">
                  <a:moveTo>
                    <a:pt x="2287" y="1763"/>
                  </a:moveTo>
                  <a:lnTo>
                    <a:pt x="2453" y="3941"/>
                  </a:lnTo>
                  <a:cubicBezTo>
                    <a:pt x="2501" y="4501"/>
                    <a:pt x="2668" y="5037"/>
                    <a:pt x="2918" y="5537"/>
                  </a:cubicBezTo>
                  <a:lnTo>
                    <a:pt x="2096" y="5120"/>
                  </a:lnTo>
                  <a:cubicBezTo>
                    <a:pt x="1560" y="4846"/>
                    <a:pt x="1120" y="4430"/>
                    <a:pt x="787" y="3929"/>
                  </a:cubicBezTo>
                  <a:cubicBezTo>
                    <a:pt x="477" y="3418"/>
                    <a:pt x="310" y="2822"/>
                    <a:pt x="310" y="2227"/>
                  </a:cubicBezTo>
                  <a:lnTo>
                    <a:pt x="310" y="1977"/>
                  </a:lnTo>
                  <a:cubicBezTo>
                    <a:pt x="310" y="1858"/>
                    <a:pt x="406" y="1763"/>
                    <a:pt x="525" y="1763"/>
                  </a:cubicBezTo>
                  <a:close/>
                  <a:moveTo>
                    <a:pt x="7383" y="1036"/>
                  </a:moveTo>
                  <a:lnTo>
                    <a:pt x="7168" y="3799"/>
                  </a:lnTo>
                  <a:cubicBezTo>
                    <a:pt x="7168" y="3882"/>
                    <a:pt x="7228" y="3953"/>
                    <a:pt x="7323" y="3977"/>
                  </a:cubicBezTo>
                  <a:cubicBezTo>
                    <a:pt x="7406" y="3977"/>
                    <a:pt x="7490" y="3918"/>
                    <a:pt x="7502" y="3822"/>
                  </a:cubicBezTo>
                  <a:lnTo>
                    <a:pt x="7645" y="1751"/>
                  </a:lnTo>
                  <a:lnTo>
                    <a:pt x="9419" y="1751"/>
                  </a:lnTo>
                  <a:cubicBezTo>
                    <a:pt x="9538" y="1751"/>
                    <a:pt x="9633" y="1846"/>
                    <a:pt x="9633" y="1965"/>
                  </a:cubicBezTo>
                  <a:lnTo>
                    <a:pt x="9633" y="2227"/>
                  </a:lnTo>
                  <a:lnTo>
                    <a:pt x="9645" y="2227"/>
                  </a:lnTo>
                  <a:cubicBezTo>
                    <a:pt x="9645" y="2822"/>
                    <a:pt x="9478" y="3418"/>
                    <a:pt x="9169" y="3929"/>
                  </a:cubicBezTo>
                  <a:cubicBezTo>
                    <a:pt x="8859" y="4430"/>
                    <a:pt x="8395" y="4846"/>
                    <a:pt x="7859" y="5120"/>
                  </a:cubicBezTo>
                  <a:lnTo>
                    <a:pt x="7037" y="5525"/>
                  </a:lnTo>
                  <a:cubicBezTo>
                    <a:pt x="7204" y="5239"/>
                    <a:pt x="7323" y="4930"/>
                    <a:pt x="7395" y="4596"/>
                  </a:cubicBezTo>
                  <a:cubicBezTo>
                    <a:pt x="7406" y="4501"/>
                    <a:pt x="7371" y="4418"/>
                    <a:pt x="7275" y="4406"/>
                  </a:cubicBezTo>
                  <a:cubicBezTo>
                    <a:pt x="7265" y="4404"/>
                    <a:pt x="7255" y="4404"/>
                    <a:pt x="7244" y="4404"/>
                  </a:cubicBezTo>
                  <a:cubicBezTo>
                    <a:pt x="7170" y="4404"/>
                    <a:pt x="7095" y="4441"/>
                    <a:pt x="7085" y="4525"/>
                  </a:cubicBezTo>
                  <a:cubicBezTo>
                    <a:pt x="6966" y="5013"/>
                    <a:pt x="6740" y="5477"/>
                    <a:pt x="6430" y="5858"/>
                  </a:cubicBezTo>
                  <a:lnTo>
                    <a:pt x="6418" y="5882"/>
                  </a:lnTo>
                  <a:cubicBezTo>
                    <a:pt x="6240" y="6096"/>
                    <a:pt x="6025" y="6311"/>
                    <a:pt x="5787" y="6489"/>
                  </a:cubicBezTo>
                  <a:lnTo>
                    <a:pt x="4156" y="6489"/>
                  </a:lnTo>
                  <a:cubicBezTo>
                    <a:pt x="3930" y="6311"/>
                    <a:pt x="3715" y="6120"/>
                    <a:pt x="3537" y="5894"/>
                  </a:cubicBezTo>
                  <a:cubicBezTo>
                    <a:pt x="3525" y="5882"/>
                    <a:pt x="3525" y="5858"/>
                    <a:pt x="3513" y="5846"/>
                  </a:cubicBezTo>
                  <a:cubicBezTo>
                    <a:pt x="3084" y="5299"/>
                    <a:pt x="2811" y="4608"/>
                    <a:pt x="2751" y="3894"/>
                  </a:cubicBezTo>
                  <a:lnTo>
                    <a:pt x="2549" y="1036"/>
                  </a:lnTo>
                  <a:close/>
                  <a:moveTo>
                    <a:pt x="5668" y="6811"/>
                  </a:moveTo>
                  <a:cubicBezTo>
                    <a:pt x="5680" y="6811"/>
                    <a:pt x="5692" y="6835"/>
                    <a:pt x="5692" y="6835"/>
                  </a:cubicBezTo>
                  <a:cubicBezTo>
                    <a:pt x="5740" y="6858"/>
                    <a:pt x="5751" y="6906"/>
                    <a:pt x="5751" y="6954"/>
                  </a:cubicBezTo>
                  <a:lnTo>
                    <a:pt x="5751" y="7049"/>
                  </a:lnTo>
                  <a:cubicBezTo>
                    <a:pt x="5787" y="7120"/>
                    <a:pt x="5716" y="7192"/>
                    <a:pt x="5644" y="7192"/>
                  </a:cubicBezTo>
                  <a:lnTo>
                    <a:pt x="4311" y="7192"/>
                  </a:lnTo>
                  <a:cubicBezTo>
                    <a:pt x="4239" y="7192"/>
                    <a:pt x="4180" y="7132"/>
                    <a:pt x="4180" y="7049"/>
                  </a:cubicBezTo>
                  <a:lnTo>
                    <a:pt x="4180" y="6954"/>
                  </a:lnTo>
                  <a:cubicBezTo>
                    <a:pt x="4180" y="6906"/>
                    <a:pt x="4216" y="6858"/>
                    <a:pt x="4239" y="6835"/>
                  </a:cubicBezTo>
                  <a:cubicBezTo>
                    <a:pt x="4251" y="6835"/>
                    <a:pt x="4275" y="6811"/>
                    <a:pt x="4275" y="6811"/>
                  </a:cubicBezTo>
                  <a:close/>
                  <a:moveTo>
                    <a:pt x="5382" y="7513"/>
                  </a:moveTo>
                  <a:cubicBezTo>
                    <a:pt x="5466" y="7787"/>
                    <a:pt x="5656" y="8013"/>
                    <a:pt x="5906" y="8156"/>
                  </a:cubicBezTo>
                  <a:lnTo>
                    <a:pt x="6013" y="8216"/>
                  </a:lnTo>
                  <a:cubicBezTo>
                    <a:pt x="6180" y="8287"/>
                    <a:pt x="6263" y="8454"/>
                    <a:pt x="6263" y="8632"/>
                  </a:cubicBezTo>
                  <a:lnTo>
                    <a:pt x="6263" y="8668"/>
                  </a:lnTo>
                  <a:lnTo>
                    <a:pt x="3680" y="8668"/>
                  </a:lnTo>
                  <a:lnTo>
                    <a:pt x="3680" y="8632"/>
                  </a:lnTo>
                  <a:cubicBezTo>
                    <a:pt x="3680" y="8454"/>
                    <a:pt x="3775" y="8299"/>
                    <a:pt x="3930" y="8216"/>
                  </a:cubicBezTo>
                  <a:lnTo>
                    <a:pt x="4037" y="8156"/>
                  </a:lnTo>
                  <a:cubicBezTo>
                    <a:pt x="4287" y="8025"/>
                    <a:pt x="4477" y="7799"/>
                    <a:pt x="4537" y="7513"/>
                  </a:cubicBezTo>
                  <a:close/>
                  <a:moveTo>
                    <a:pt x="6966" y="8978"/>
                  </a:moveTo>
                  <a:cubicBezTo>
                    <a:pt x="7168" y="8978"/>
                    <a:pt x="7347" y="9156"/>
                    <a:pt x="7347" y="9359"/>
                  </a:cubicBezTo>
                  <a:lnTo>
                    <a:pt x="7347" y="10002"/>
                  </a:lnTo>
                  <a:lnTo>
                    <a:pt x="2572" y="10002"/>
                  </a:lnTo>
                  <a:lnTo>
                    <a:pt x="2572" y="9359"/>
                  </a:lnTo>
                  <a:cubicBezTo>
                    <a:pt x="2572" y="9156"/>
                    <a:pt x="2751" y="8978"/>
                    <a:pt x="2953" y="8978"/>
                  </a:cubicBezTo>
                  <a:close/>
                  <a:moveTo>
                    <a:pt x="7859" y="10347"/>
                  </a:moveTo>
                  <a:lnTo>
                    <a:pt x="7859" y="10716"/>
                  </a:lnTo>
                  <a:lnTo>
                    <a:pt x="2084" y="10716"/>
                  </a:lnTo>
                  <a:lnTo>
                    <a:pt x="2084" y="10347"/>
                  </a:lnTo>
                  <a:close/>
                  <a:moveTo>
                    <a:pt x="2132" y="0"/>
                  </a:moveTo>
                  <a:cubicBezTo>
                    <a:pt x="1930" y="0"/>
                    <a:pt x="1763" y="167"/>
                    <a:pt x="1763" y="358"/>
                  </a:cubicBezTo>
                  <a:lnTo>
                    <a:pt x="1763" y="703"/>
                  </a:lnTo>
                  <a:cubicBezTo>
                    <a:pt x="1763" y="893"/>
                    <a:pt x="1930" y="1060"/>
                    <a:pt x="2132" y="1060"/>
                  </a:cubicBezTo>
                  <a:lnTo>
                    <a:pt x="2251" y="1060"/>
                  </a:lnTo>
                  <a:lnTo>
                    <a:pt x="2275" y="1441"/>
                  </a:lnTo>
                  <a:lnTo>
                    <a:pt x="537" y="1441"/>
                  </a:lnTo>
                  <a:cubicBezTo>
                    <a:pt x="239" y="1441"/>
                    <a:pt x="1" y="1679"/>
                    <a:pt x="1" y="1977"/>
                  </a:cubicBezTo>
                  <a:lnTo>
                    <a:pt x="1" y="2227"/>
                  </a:lnTo>
                  <a:cubicBezTo>
                    <a:pt x="1" y="2882"/>
                    <a:pt x="179" y="3537"/>
                    <a:pt x="537" y="4108"/>
                  </a:cubicBezTo>
                  <a:cubicBezTo>
                    <a:pt x="870" y="4668"/>
                    <a:pt x="1382" y="5120"/>
                    <a:pt x="1965" y="5418"/>
                  </a:cubicBezTo>
                  <a:lnTo>
                    <a:pt x="3239" y="6061"/>
                  </a:lnTo>
                  <a:cubicBezTo>
                    <a:pt x="3251" y="6061"/>
                    <a:pt x="3275" y="6073"/>
                    <a:pt x="3287" y="6085"/>
                  </a:cubicBezTo>
                  <a:cubicBezTo>
                    <a:pt x="3287" y="6085"/>
                    <a:pt x="3287" y="6096"/>
                    <a:pt x="3299" y="6096"/>
                  </a:cubicBezTo>
                  <a:cubicBezTo>
                    <a:pt x="3311" y="6120"/>
                    <a:pt x="3334" y="6144"/>
                    <a:pt x="3334" y="6180"/>
                  </a:cubicBezTo>
                  <a:cubicBezTo>
                    <a:pt x="3334" y="6251"/>
                    <a:pt x="3275" y="6311"/>
                    <a:pt x="3192" y="6311"/>
                  </a:cubicBezTo>
                  <a:lnTo>
                    <a:pt x="3013" y="6311"/>
                  </a:lnTo>
                  <a:cubicBezTo>
                    <a:pt x="2930" y="6311"/>
                    <a:pt x="2858" y="6382"/>
                    <a:pt x="2858" y="6477"/>
                  </a:cubicBezTo>
                  <a:cubicBezTo>
                    <a:pt x="2858" y="6561"/>
                    <a:pt x="2930" y="6632"/>
                    <a:pt x="3013" y="6632"/>
                  </a:cubicBezTo>
                  <a:lnTo>
                    <a:pt x="3192" y="6632"/>
                  </a:lnTo>
                  <a:cubicBezTo>
                    <a:pt x="3358" y="6632"/>
                    <a:pt x="3489" y="6549"/>
                    <a:pt x="3585" y="6430"/>
                  </a:cubicBezTo>
                  <a:cubicBezTo>
                    <a:pt x="3692" y="6537"/>
                    <a:pt x="3811" y="6632"/>
                    <a:pt x="3930" y="6739"/>
                  </a:cubicBezTo>
                  <a:cubicBezTo>
                    <a:pt x="3882" y="6811"/>
                    <a:pt x="3870" y="6894"/>
                    <a:pt x="3870" y="6977"/>
                  </a:cubicBezTo>
                  <a:lnTo>
                    <a:pt x="3870" y="7085"/>
                  </a:lnTo>
                  <a:cubicBezTo>
                    <a:pt x="3870" y="7311"/>
                    <a:pt x="4025" y="7501"/>
                    <a:pt x="4239" y="7549"/>
                  </a:cubicBezTo>
                  <a:cubicBezTo>
                    <a:pt x="4180" y="7692"/>
                    <a:pt x="4073" y="7823"/>
                    <a:pt x="3906" y="7906"/>
                  </a:cubicBezTo>
                  <a:lnTo>
                    <a:pt x="3811" y="7966"/>
                  </a:lnTo>
                  <a:cubicBezTo>
                    <a:pt x="3537" y="8097"/>
                    <a:pt x="3370" y="8359"/>
                    <a:pt x="3370" y="8656"/>
                  </a:cubicBezTo>
                  <a:lnTo>
                    <a:pt x="3370" y="8704"/>
                  </a:lnTo>
                  <a:lnTo>
                    <a:pt x="3001" y="8704"/>
                  </a:lnTo>
                  <a:cubicBezTo>
                    <a:pt x="2620" y="8704"/>
                    <a:pt x="2287" y="9037"/>
                    <a:pt x="2287" y="9418"/>
                  </a:cubicBezTo>
                  <a:lnTo>
                    <a:pt x="2287" y="10061"/>
                  </a:lnTo>
                  <a:lnTo>
                    <a:pt x="2025" y="10061"/>
                  </a:lnTo>
                  <a:cubicBezTo>
                    <a:pt x="1906" y="10061"/>
                    <a:pt x="1799" y="10168"/>
                    <a:pt x="1799" y="10287"/>
                  </a:cubicBezTo>
                  <a:lnTo>
                    <a:pt x="1799" y="10847"/>
                  </a:lnTo>
                  <a:cubicBezTo>
                    <a:pt x="1799" y="10966"/>
                    <a:pt x="1906" y="11073"/>
                    <a:pt x="2025" y="11073"/>
                  </a:cubicBezTo>
                  <a:lnTo>
                    <a:pt x="8002" y="11073"/>
                  </a:lnTo>
                  <a:cubicBezTo>
                    <a:pt x="8121" y="11073"/>
                    <a:pt x="8228" y="10966"/>
                    <a:pt x="8228" y="10847"/>
                  </a:cubicBezTo>
                  <a:lnTo>
                    <a:pt x="8228" y="10287"/>
                  </a:lnTo>
                  <a:cubicBezTo>
                    <a:pt x="8228" y="10168"/>
                    <a:pt x="8121" y="10061"/>
                    <a:pt x="8002" y="10061"/>
                  </a:cubicBezTo>
                  <a:lnTo>
                    <a:pt x="7740" y="10061"/>
                  </a:lnTo>
                  <a:lnTo>
                    <a:pt x="7740" y="9418"/>
                  </a:lnTo>
                  <a:cubicBezTo>
                    <a:pt x="7740" y="9037"/>
                    <a:pt x="7406" y="8704"/>
                    <a:pt x="7025" y="8704"/>
                  </a:cubicBezTo>
                  <a:lnTo>
                    <a:pt x="6644" y="8704"/>
                  </a:lnTo>
                  <a:lnTo>
                    <a:pt x="6644" y="8656"/>
                  </a:lnTo>
                  <a:cubicBezTo>
                    <a:pt x="6644" y="8359"/>
                    <a:pt x="6490" y="8097"/>
                    <a:pt x="6216" y="7966"/>
                  </a:cubicBezTo>
                  <a:lnTo>
                    <a:pt x="6109" y="7906"/>
                  </a:lnTo>
                  <a:cubicBezTo>
                    <a:pt x="5966" y="7823"/>
                    <a:pt x="5847" y="7692"/>
                    <a:pt x="5787" y="7549"/>
                  </a:cubicBezTo>
                  <a:cubicBezTo>
                    <a:pt x="5990" y="7501"/>
                    <a:pt x="6156" y="7323"/>
                    <a:pt x="6156" y="7085"/>
                  </a:cubicBezTo>
                  <a:lnTo>
                    <a:pt x="6156" y="6977"/>
                  </a:lnTo>
                  <a:cubicBezTo>
                    <a:pt x="6156" y="6894"/>
                    <a:pt x="6132" y="6811"/>
                    <a:pt x="6097" y="6739"/>
                  </a:cubicBezTo>
                  <a:cubicBezTo>
                    <a:pt x="6216" y="6656"/>
                    <a:pt x="6335" y="6549"/>
                    <a:pt x="6442" y="6430"/>
                  </a:cubicBezTo>
                  <a:cubicBezTo>
                    <a:pt x="6513" y="6561"/>
                    <a:pt x="6668" y="6632"/>
                    <a:pt x="6823" y="6632"/>
                  </a:cubicBezTo>
                  <a:lnTo>
                    <a:pt x="7002" y="6632"/>
                  </a:lnTo>
                  <a:cubicBezTo>
                    <a:pt x="7097" y="6632"/>
                    <a:pt x="7168" y="6561"/>
                    <a:pt x="7168" y="6477"/>
                  </a:cubicBezTo>
                  <a:cubicBezTo>
                    <a:pt x="7168" y="6382"/>
                    <a:pt x="7097" y="6311"/>
                    <a:pt x="7002" y="6311"/>
                  </a:cubicBezTo>
                  <a:lnTo>
                    <a:pt x="6823" y="6311"/>
                  </a:lnTo>
                  <a:cubicBezTo>
                    <a:pt x="6752" y="6311"/>
                    <a:pt x="6692" y="6251"/>
                    <a:pt x="6692" y="6180"/>
                  </a:cubicBezTo>
                  <a:cubicBezTo>
                    <a:pt x="6692" y="6144"/>
                    <a:pt x="6704" y="6120"/>
                    <a:pt x="6728" y="6085"/>
                  </a:cubicBezTo>
                  <a:cubicBezTo>
                    <a:pt x="6740" y="6073"/>
                    <a:pt x="6752" y="6061"/>
                    <a:pt x="6763" y="6061"/>
                  </a:cubicBezTo>
                  <a:lnTo>
                    <a:pt x="8049" y="5418"/>
                  </a:lnTo>
                  <a:cubicBezTo>
                    <a:pt x="8645" y="5120"/>
                    <a:pt x="9133" y="4668"/>
                    <a:pt x="9478" y="4108"/>
                  </a:cubicBezTo>
                  <a:cubicBezTo>
                    <a:pt x="9823" y="3537"/>
                    <a:pt x="10014" y="2906"/>
                    <a:pt x="10014" y="2227"/>
                  </a:cubicBezTo>
                  <a:lnTo>
                    <a:pt x="10014" y="1977"/>
                  </a:lnTo>
                  <a:cubicBezTo>
                    <a:pt x="9954" y="1679"/>
                    <a:pt x="9716" y="1441"/>
                    <a:pt x="9430" y="1441"/>
                  </a:cubicBezTo>
                  <a:lnTo>
                    <a:pt x="7692" y="1441"/>
                  </a:lnTo>
                  <a:lnTo>
                    <a:pt x="7728" y="1060"/>
                  </a:lnTo>
                  <a:lnTo>
                    <a:pt x="7847" y="1060"/>
                  </a:lnTo>
                  <a:cubicBezTo>
                    <a:pt x="8037" y="1060"/>
                    <a:pt x="8204" y="893"/>
                    <a:pt x="8204" y="703"/>
                  </a:cubicBezTo>
                  <a:lnTo>
                    <a:pt x="8204" y="358"/>
                  </a:lnTo>
                  <a:cubicBezTo>
                    <a:pt x="8204" y="167"/>
                    <a:pt x="8037" y="0"/>
                    <a:pt x="7847" y="0"/>
                  </a:cubicBezTo>
                  <a:lnTo>
                    <a:pt x="3501" y="0"/>
                  </a:lnTo>
                  <a:cubicBezTo>
                    <a:pt x="3406" y="0"/>
                    <a:pt x="3334" y="72"/>
                    <a:pt x="3334" y="167"/>
                  </a:cubicBezTo>
                  <a:cubicBezTo>
                    <a:pt x="3334" y="250"/>
                    <a:pt x="3406" y="322"/>
                    <a:pt x="3501" y="322"/>
                  </a:cubicBezTo>
                  <a:lnTo>
                    <a:pt x="7847" y="322"/>
                  </a:lnTo>
                  <a:cubicBezTo>
                    <a:pt x="7859" y="322"/>
                    <a:pt x="7883" y="346"/>
                    <a:pt x="7883" y="370"/>
                  </a:cubicBezTo>
                  <a:lnTo>
                    <a:pt x="7883" y="715"/>
                  </a:lnTo>
                  <a:cubicBezTo>
                    <a:pt x="7883" y="727"/>
                    <a:pt x="7871" y="762"/>
                    <a:pt x="7847" y="762"/>
                  </a:cubicBezTo>
                  <a:lnTo>
                    <a:pt x="2132" y="762"/>
                  </a:lnTo>
                  <a:cubicBezTo>
                    <a:pt x="2108" y="762"/>
                    <a:pt x="2084" y="739"/>
                    <a:pt x="2084" y="715"/>
                  </a:cubicBezTo>
                  <a:lnTo>
                    <a:pt x="2084" y="370"/>
                  </a:lnTo>
                  <a:cubicBezTo>
                    <a:pt x="2084" y="358"/>
                    <a:pt x="2096" y="322"/>
                    <a:pt x="2132" y="322"/>
                  </a:cubicBezTo>
                  <a:lnTo>
                    <a:pt x="2739" y="322"/>
                  </a:lnTo>
                  <a:cubicBezTo>
                    <a:pt x="2823" y="322"/>
                    <a:pt x="2894" y="250"/>
                    <a:pt x="2894" y="167"/>
                  </a:cubicBezTo>
                  <a:cubicBezTo>
                    <a:pt x="2894" y="72"/>
                    <a:pt x="2823" y="0"/>
                    <a:pt x="2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9" name="Google Shape;14919;p90"/>
            <p:cNvSpPr/>
            <p:nvPr/>
          </p:nvSpPr>
          <p:spPr>
            <a:xfrm>
              <a:off x="7642505" y="2952128"/>
              <a:ext cx="112876" cy="106451"/>
            </a:xfrm>
            <a:custGeom>
              <a:avLst/>
              <a:gdLst/>
              <a:ahLst/>
              <a:cxnLst/>
              <a:rect l="l" t="t" r="r" b="b"/>
              <a:pathLst>
                <a:path w="3549" h="3347" extrusionOk="0">
                  <a:moveTo>
                    <a:pt x="1822" y="548"/>
                  </a:moveTo>
                  <a:lnTo>
                    <a:pt x="2084" y="1287"/>
                  </a:lnTo>
                  <a:cubicBezTo>
                    <a:pt x="2120" y="1346"/>
                    <a:pt x="2156" y="1394"/>
                    <a:pt x="2239" y="1394"/>
                  </a:cubicBezTo>
                  <a:lnTo>
                    <a:pt x="3037" y="1429"/>
                  </a:lnTo>
                  <a:lnTo>
                    <a:pt x="2382" y="1918"/>
                  </a:lnTo>
                  <a:cubicBezTo>
                    <a:pt x="2322" y="1965"/>
                    <a:pt x="2311" y="2025"/>
                    <a:pt x="2322" y="2096"/>
                  </a:cubicBezTo>
                  <a:lnTo>
                    <a:pt x="2549" y="2870"/>
                  </a:lnTo>
                  <a:lnTo>
                    <a:pt x="1894" y="2430"/>
                  </a:lnTo>
                  <a:cubicBezTo>
                    <a:pt x="1864" y="2412"/>
                    <a:pt x="1831" y="2403"/>
                    <a:pt x="1800" y="2403"/>
                  </a:cubicBezTo>
                  <a:cubicBezTo>
                    <a:pt x="1769" y="2403"/>
                    <a:pt x="1739" y="2412"/>
                    <a:pt x="1715" y="2430"/>
                  </a:cubicBezTo>
                  <a:lnTo>
                    <a:pt x="1060" y="2870"/>
                  </a:lnTo>
                  <a:lnTo>
                    <a:pt x="1287" y="2096"/>
                  </a:lnTo>
                  <a:cubicBezTo>
                    <a:pt x="1298" y="2037"/>
                    <a:pt x="1287" y="1965"/>
                    <a:pt x="1227" y="1918"/>
                  </a:cubicBezTo>
                  <a:lnTo>
                    <a:pt x="596" y="1429"/>
                  </a:lnTo>
                  <a:lnTo>
                    <a:pt x="1406" y="1394"/>
                  </a:lnTo>
                  <a:cubicBezTo>
                    <a:pt x="1465" y="1394"/>
                    <a:pt x="1525" y="1358"/>
                    <a:pt x="1549" y="1287"/>
                  </a:cubicBezTo>
                  <a:lnTo>
                    <a:pt x="1822" y="548"/>
                  </a:lnTo>
                  <a:close/>
                  <a:moveTo>
                    <a:pt x="1775" y="1"/>
                  </a:moveTo>
                  <a:cubicBezTo>
                    <a:pt x="1691" y="1"/>
                    <a:pt x="1608" y="60"/>
                    <a:pt x="1560" y="144"/>
                  </a:cubicBezTo>
                  <a:lnTo>
                    <a:pt x="1227" y="1084"/>
                  </a:lnTo>
                  <a:lnTo>
                    <a:pt x="227" y="1120"/>
                  </a:lnTo>
                  <a:cubicBezTo>
                    <a:pt x="144" y="1120"/>
                    <a:pt x="60" y="1168"/>
                    <a:pt x="36" y="1263"/>
                  </a:cubicBezTo>
                  <a:cubicBezTo>
                    <a:pt x="1" y="1358"/>
                    <a:pt x="36" y="1441"/>
                    <a:pt x="108" y="1501"/>
                  </a:cubicBezTo>
                  <a:lnTo>
                    <a:pt x="894" y="2108"/>
                  </a:lnTo>
                  <a:lnTo>
                    <a:pt x="632" y="3061"/>
                  </a:lnTo>
                  <a:cubicBezTo>
                    <a:pt x="596" y="3156"/>
                    <a:pt x="632" y="3239"/>
                    <a:pt x="703" y="3299"/>
                  </a:cubicBezTo>
                  <a:cubicBezTo>
                    <a:pt x="739" y="3328"/>
                    <a:pt x="781" y="3343"/>
                    <a:pt x="824" y="3343"/>
                  </a:cubicBezTo>
                  <a:cubicBezTo>
                    <a:pt x="867" y="3343"/>
                    <a:pt x="912" y="3328"/>
                    <a:pt x="953" y="3299"/>
                  </a:cubicBezTo>
                  <a:lnTo>
                    <a:pt x="1775" y="2751"/>
                  </a:lnTo>
                  <a:lnTo>
                    <a:pt x="2596" y="3299"/>
                  </a:lnTo>
                  <a:cubicBezTo>
                    <a:pt x="2620" y="3334"/>
                    <a:pt x="2668" y="3346"/>
                    <a:pt x="2715" y="3346"/>
                  </a:cubicBezTo>
                  <a:cubicBezTo>
                    <a:pt x="2751" y="3346"/>
                    <a:pt x="2799" y="3334"/>
                    <a:pt x="2834" y="3299"/>
                  </a:cubicBezTo>
                  <a:cubicBezTo>
                    <a:pt x="2906" y="3239"/>
                    <a:pt x="2942" y="3156"/>
                    <a:pt x="2906" y="3061"/>
                  </a:cubicBezTo>
                  <a:lnTo>
                    <a:pt x="2644" y="2108"/>
                  </a:lnTo>
                  <a:lnTo>
                    <a:pt x="3430" y="1501"/>
                  </a:lnTo>
                  <a:cubicBezTo>
                    <a:pt x="3513" y="1441"/>
                    <a:pt x="3549" y="1358"/>
                    <a:pt x="3513" y="1263"/>
                  </a:cubicBezTo>
                  <a:cubicBezTo>
                    <a:pt x="3489" y="1168"/>
                    <a:pt x="3418" y="1120"/>
                    <a:pt x="3323" y="1120"/>
                  </a:cubicBezTo>
                  <a:lnTo>
                    <a:pt x="2322" y="1084"/>
                  </a:lnTo>
                  <a:lnTo>
                    <a:pt x="1989" y="144"/>
                  </a:lnTo>
                  <a:cubicBezTo>
                    <a:pt x="1953" y="60"/>
                    <a:pt x="1882" y="1"/>
                    <a:pt x="1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20" name="Google Shape;14920;p90"/>
          <p:cNvGrpSpPr/>
          <p:nvPr/>
        </p:nvGrpSpPr>
        <p:grpSpPr>
          <a:xfrm>
            <a:off x="8003015" y="2728589"/>
            <a:ext cx="306759" cy="351445"/>
            <a:chOff x="8003015" y="2904039"/>
            <a:chExt cx="306759" cy="351445"/>
          </a:xfrm>
        </p:grpSpPr>
        <p:sp>
          <p:nvSpPr>
            <p:cNvPr id="14921" name="Google Shape;14921;p90"/>
            <p:cNvSpPr/>
            <p:nvPr/>
          </p:nvSpPr>
          <p:spPr>
            <a:xfrm>
              <a:off x="8094263" y="2957439"/>
              <a:ext cx="30342" cy="30310"/>
            </a:xfrm>
            <a:custGeom>
              <a:avLst/>
              <a:gdLst/>
              <a:ahLst/>
              <a:cxnLst/>
              <a:rect l="l" t="t" r="r" b="b"/>
              <a:pathLst>
                <a:path w="954" h="953" extrusionOk="0">
                  <a:moveTo>
                    <a:pt x="477" y="0"/>
                  </a:moveTo>
                  <a:cubicBezTo>
                    <a:pt x="382" y="0"/>
                    <a:pt x="310" y="72"/>
                    <a:pt x="310" y="155"/>
                  </a:cubicBezTo>
                  <a:lnTo>
                    <a:pt x="310" y="310"/>
                  </a:lnTo>
                  <a:lnTo>
                    <a:pt x="168" y="310"/>
                  </a:lnTo>
                  <a:cubicBezTo>
                    <a:pt x="72" y="310"/>
                    <a:pt x="1" y="381"/>
                    <a:pt x="1" y="477"/>
                  </a:cubicBezTo>
                  <a:cubicBezTo>
                    <a:pt x="1" y="560"/>
                    <a:pt x="72" y="631"/>
                    <a:pt x="168" y="631"/>
                  </a:cubicBezTo>
                  <a:lnTo>
                    <a:pt x="310" y="631"/>
                  </a:lnTo>
                  <a:lnTo>
                    <a:pt x="310" y="786"/>
                  </a:lnTo>
                  <a:cubicBezTo>
                    <a:pt x="310" y="870"/>
                    <a:pt x="382" y="953"/>
                    <a:pt x="477" y="953"/>
                  </a:cubicBezTo>
                  <a:cubicBezTo>
                    <a:pt x="560"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60"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2" name="Google Shape;14922;p90"/>
            <p:cNvSpPr/>
            <p:nvPr/>
          </p:nvSpPr>
          <p:spPr>
            <a:xfrm>
              <a:off x="8187420" y="2957439"/>
              <a:ext cx="30342" cy="30310"/>
            </a:xfrm>
            <a:custGeom>
              <a:avLst/>
              <a:gdLst/>
              <a:ahLst/>
              <a:cxnLst/>
              <a:rect l="l" t="t" r="r" b="b"/>
              <a:pathLst>
                <a:path w="954" h="953" extrusionOk="0">
                  <a:moveTo>
                    <a:pt x="477" y="0"/>
                  </a:moveTo>
                  <a:cubicBezTo>
                    <a:pt x="394" y="0"/>
                    <a:pt x="310" y="72"/>
                    <a:pt x="310" y="155"/>
                  </a:cubicBezTo>
                  <a:lnTo>
                    <a:pt x="310" y="310"/>
                  </a:lnTo>
                  <a:lnTo>
                    <a:pt x="167" y="310"/>
                  </a:lnTo>
                  <a:cubicBezTo>
                    <a:pt x="72" y="310"/>
                    <a:pt x="1" y="381"/>
                    <a:pt x="1" y="477"/>
                  </a:cubicBezTo>
                  <a:cubicBezTo>
                    <a:pt x="1" y="560"/>
                    <a:pt x="72" y="631"/>
                    <a:pt x="167" y="631"/>
                  </a:cubicBezTo>
                  <a:lnTo>
                    <a:pt x="310" y="631"/>
                  </a:lnTo>
                  <a:lnTo>
                    <a:pt x="310" y="786"/>
                  </a:lnTo>
                  <a:cubicBezTo>
                    <a:pt x="310" y="870"/>
                    <a:pt x="394" y="953"/>
                    <a:pt x="477" y="953"/>
                  </a:cubicBezTo>
                  <a:cubicBezTo>
                    <a:pt x="572"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72"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3" name="Google Shape;14923;p90"/>
            <p:cNvSpPr/>
            <p:nvPr/>
          </p:nvSpPr>
          <p:spPr>
            <a:xfrm>
              <a:off x="8094263" y="3027856"/>
              <a:ext cx="30342" cy="30342"/>
            </a:xfrm>
            <a:custGeom>
              <a:avLst/>
              <a:gdLst/>
              <a:ahLst/>
              <a:cxnLst/>
              <a:rect l="l" t="t" r="r" b="b"/>
              <a:pathLst>
                <a:path w="954" h="954" extrusionOk="0">
                  <a:moveTo>
                    <a:pt x="477" y="1"/>
                  </a:moveTo>
                  <a:cubicBezTo>
                    <a:pt x="382" y="1"/>
                    <a:pt x="310" y="72"/>
                    <a:pt x="310" y="168"/>
                  </a:cubicBezTo>
                  <a:lnTo>
                    <a:pt x="310" y="311"/>
                  </a:lnTo>
                  <a:lnTo>
                    <a:pt x="168" y="311"/>
                  </a:lnTo>
                  <a:cubicBezTo>
                    <a:pt x="72" y="311"/>
                    <a:pt x="1" y="382"/>
                    <a:pt x="1" y="477"/>
                  </a:cubicBezTo>
                  <a:cubicBezTo>
                    <a:pt x="1" y="561"/>
                    <a:pt x="72" y="644"/>
                    <a:pt x="168" y="644"/>
                  </a:cubicBezTo>
                  <a:lnTo>
                    <a:pt x="310" y="644"/>
                  </a:lnTo>
                  <a:lnTo>
                    <a:pt x="310" y="787"/>
                  </a:lnTo>
                  <a:cubicBezTo>
                    <a:pt x="310" y="882"/>
                    <a:pt x="382" y="953"/>
                    <a:pt x="477" y="953"/>
                  </a:cubicBezTo>
                  <a:cubicBezTo>
                    <a:pt x="560"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60"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4" name="Google Shape;14924;p90"/>
            <p:cNvSpPr/>
            <p:nvPr/>
          </p:nvSpPr>
          <p:spPr>
            <a:xfrm>
              <a:off x="8187420" y="3027856"/>
              <a:ext cx="30342" cy="30342"/>
            </a:xfrm>
            <a:custGeom>
              <a:avLst/>
              <a:gdLst/>
              <a:ahLst/>
              <a:cxnLst/>
              <a:rect l="l" t="t" r="r" b="b"/>
              <a:pathLst>
                <a:path w="954" h="954" extrusionOk="0">
                  <a:moveTo>
                    <a:pt x="477" y="1"/>
                  </a:moveTo>
                  <a:cubicBezTo>
                    <a:pt x="394" y="1"/>
                    <a:pt x="310" y="72"/>
                    <a:pt x="310" y="168"/>
                  </a:cubicBezTo>
                  <a:lnTo>
                    <a:pt x="310" y="311"/>
                  </a:lnTo>
                  <a:lnTo>
                    <a:pt x="167" y="311"/>
                  </a:lnTo>
                  <a:cubicBezTo>
                    <a:pt x="72" y="311"/>
                    <a:pt x="1" y="382"/>
                    <a:pt x="1" y="477"/>
                  </a:cubicBezTo>
                  <a:cubicBezTo>
                    <a:pt x="1" y="561"/>
                    <a:pt x="72" y="644"/>
                    <a:pt x="167" y="644"/>
                  </a:cubicBezTo>
                  <a:lnTo>
                    <a:pt x="310" y="644"/>
                  </a:lnTo>
                  <a:lnTo>
                    <a:pt x="310" y="787"/>
                  </a:lnTo>
                  <a:cubicBezTo>
                    <a:pt x="310" y="882"/>
                    <a:pt x="394" y="953"/>
                    <a:pt x="477" y="953"/>
                  </a:cubicBezTo>
                  <a:cubicBezTo>
                    <a:pt x="572"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72"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5" name="Google Shape;14925;p90"/>
            <p:cNvSpPr/>
            <p:nvPr/>
          </p:nvSpPr>
          <p:spPr>
            <a:xfrm>
              <a:off x="8003015" y="3050214"/>
              <a:ext cx="306759" cy="205269"/>
            </a:xfrm>
            <a:custGeom>
              <a:avLst/>
              <a:gdLst/>
              <a:ahLst/>
              <a:cxnLst/>
              <a:rect l="l" t="t" r="r" b="b"/>
              <a:pathLst>
                <a:path w="9645" h="6454" extrusionOk="0">
                  <a:moveTo>
                    <a:pt x="2465" y="310"/>
                  </a:moveTo>
                  <a:cubicBezTo>
                    <a:pt x="2465" y="310"/>
                    <a:pt x="2477" y="310"/>
                    <a:pt x="2477" y="322"/>
                  </a:cubicBezTo>
                  <a:lnTo>
                    <a:pt x="2477" y="751"/>
                  </a:lnTo>
                  <a:cubicBezTo>
                    <a:pt x="2477" y="751"/>
                    <a:pt x="2477" y="762"/>
                    <a:pt x="2465" y="762"/>
                  </a:cubicBezTo>
                  <a:lnTo>
                    <a:pt x="322" y="762"/>
                  </a:lnTo>
                  <a:lnTo>
                    <a:pt x="310" y="322"/>
                  </a:lnTo>
                  <a:cubicBezTo>
                    <a:pt x="310" y="322"/>
                    <a:pt x="310" y="310"/>
                    <a:pt x="322" y="310"/>
                  </a:cubicBezTo>
                  <a:close/>
                  <a:moveTo>
                    <a:pt x="9311" y="322"/>
                  </a:moveTo>
                  <a:cubicBezTo>
                    <a:pt x="9311" y="322"/>
                    <a:pt x="9323" y="322"/>
                    <a:pt x="9323" y="334"/>
                  </a:cubicBezTo>
                  <a:lnTo>
                    <a:pt x="9323" y="762"/>
                  </a:lnTo>
                  <a:lnTo>
                    <a:pt x="9311" y="762"/>
                  </a:lnTo>
                  <a:lnTo>
                    <a:pt x="7168" y="786"/>
                  </a:lnTo>
                  <a:cubicBezTo>
                    <a:pt x="7168" y="786"/>
                    <a:pt x="7156" y="786"/>
                    <a:pt x="7156" y="762"/>
                  </a:cubicBezTo>
                  <a:lnTo>
                    <a:pt x="7156" y="334"/>
                  </a:lnTo>
                  <a:cubicBezTo>
                    <a:pt x="7156" y="334"/>
                    <a:pt x="7156" y="322"/>
                    <a:pt x="7168" y="322"/>
                  </a:cubicBezTo>
                  <a:close/>
                  <a:moveTo>
                    <a:pt x="2084" y="1096"/>
                  </a:moveTo>
                  <a:lnTo>
                    <a:pt x="2084" y="3477"/>
                  </a:lnTo>
                  <a:lnTo>
                    <a:pt x="1036" y="3477"/>
                  </a:lnTo>
                  <a:cubicBezTo>
                    <a:pt x="870" y="3477"/>
                    <a:pt x="727" y="3346"/>
                    <a:pt x="727" y="3167"/>
                  </a:cubicBezTo>
                  <a:lnTo>
                    <a:pt x="727" y="1096"/>
                  </a:lnTo>
                  <a:close/>
                  <a:moveTo>
                    <a:pt x="6668" y="1977"/>
                  </a:moveTo>
                  <a:cubicBezTo>
                    <a:pt x="6942" y="1977"/>
                    <a:pt x="7180" y="2215"/>
                    <a:pt x="7180" y="2501"/>
                  </a:cubicBezTo>
                  <a:lnTo>
                    <a:pt x="7180" y="3477"/>
                  </a:lnTo>
                  <a:lnTo>
                    <a:pt x="2382" y="3477"/>
                  </a:lnTo>
                  <a:lnTo>
                    <a:pt x="2382" y="2501"/>
                  </a:lnTo>
                  <a:cubicBezTo>
                    <a:pt x="2394" y="2215"/>
                    <a:pt x="2632" y="1977"/>
                    <a:pt x="2917" y="1977"/>
                  </a:cubicBezTo>
                  <a:close/>
                  <a:moveTo>
                    <a:pt x="8871" y="1096"/>
                  </a:moveTo>
                  <a:lnTo>
                    <a:pt x="8871" y="3167"/>
                  </a:lnTo>
                  <a:cubicBezTo>
                    <a:pt x="8871" y="3334"/>
                    <a:pt x="8728" y="3477"/>
                    <a:pt x="8549" y="3477"/>
                  </a:cubicBezTo>
                  <a:lnTo>
                    <a:pt x="7513" y="3477"/>
                  </a:lnTo>
                  <a:lnTo>
                    <a:pt x="7513" y="1096"/>
                  </a:lnTo>
                  <a:close/>
                  <a:moveTo>
                    <a:pt x="8299" y="3787"/>
                  </a:moveTo>
                  <a:lnTo>
                    <a:pt x="8299" y="4120"/>
                  </a:lnTo>
                  <a:lnTo>
                    <a:pt x="8287" y="4120"/>
                  </a:lnTo>
                  <a:cubicBezTo>
                    <a:pt x="8287" y="4191"/>
                    <a:pt x="8228" y="4251"/>
                    <a:pt x="8156" y="4251"/>
                  </a:cubicBezTo>
                  <a:lnTo>
                    <a:pt x="1453" y="4251"/>
                  </a:lnTo>
                  <a:cubicBezTo>
                    <a:pt x="1382" y="4251"/>
                    <a:pt x="1322" y="4191"/>
                    <a:pt x="1322" y="4120"/>
                  </a:cubicBezTo>
                  <a:lnTo>
                    <a:pt x="1322" y="3787"/>
                  </a:lnTo>
                  <a:close/>
                  <a:moveTo>
                    <a:pt x="2644" y="4584"/>
                  </a:moveTo>
                  <a:lnTo>
                    <a:pt x="2644" y="6120"/>
                  </a:lnTo>
                  <a:lnTo>
                    <a:pt x="2132" y="6120"/>
                  </a:lnTo>
                  <a:lnTo>
                    <a:pt x="2132" y="4584"/>
                  </a:lnTo>
                  <a:close/>
                  <a:moveTo>
                    <a:pt x="7454" y="4584"/>
                  </a:moveTo>
                  <a:lnTo>
                    <a:pt x="7454" y="6120"/>
                  </a:lnTo>
                  <a:lnTo>
                    <a:pt x="6942" y="6120"/>
                  </a:lnTo>
                  <a:lnTo>
                    <a:pt x="6942" y="4584"/>
                  </a:lnTo>
                  <a:close/>
                  <a:moveTo>
                    <a:pt x="7168" y="0"/>
                  </a:moveTo>
                  <a:cubicBezTo>
                    <a:pt x="6989" y="0"/>
                    <a:pt x="6847" y="143"/>
                    <a:pt x="6847" y="322"/>
                  </a:cubicBezTo>
                  <a:lnTo>
                    <a:pt x="6847" y="751"/>
                  </a:lnTo>
                  <a:cubicBezTo>
                    <a:pt x="6847" y="929"/>
                    <a:pt x="6989" y="1084"/>
                    <a:pt x="7168" y="1084"/>
                  </a:cubicBezTo>
                  <a:lnTo>
                    <a:pt x="7204" y="1084"/>
                  </a:lnTo>
                  <a:lnTo>
                    <a:pt x="7204" y="1810"/>
                  </a:lnTo>
                  <a:cubicBezTo>
                    <a:pt x="7049" y="1691"/>
                    <a:pt x="6870" y="1632"/>
                    <a:pt x="6680" y="1632"/>
                  </a:cubicBezTo>
                  <a:lnTo>
                    <a:pt x="2929" y="1632"/>
                  </a:lnTo>
                  <a:cubicBezTo>
                    <a:pt x="2739" y="1632"/>
                    <a:pt x="2560" y="1703"/>
                    <a:pt x="2406" y="1810"/>
                  </a:cubicBezTo>
                  <a:lnTo>
                    <a:pt x="2406" y="1096"/>
                  </a:lnTo>
                  <a:lnTo>
                    <a:pt x="2477" y="1096"/>
                  </a:lnTo>
                  <a:cubicBezTo>
                    <a:pt x="2656" y="1096"/>
                    <a:pt x="2810" y="953"/>
                    <a:pt x="2810" y="762"/>
                  </a:cubicBezTo>
                  <a:lnTo>
                    <a:pt x="2810" y="334"/>
                  </a:lnTo>
                  <a:cubicBezTo>
                    <a:pt x="2810" y="155"/>
                    <a:pt x="2656" y="12"/>
                    <a:pt x="2477" y="12"/>
                  </a:cubicBezTo>
                  <a:lnTo>
                    <a:pt x="322" y="12"/>
                  </a:lnTo>
                  <a:cubicBezTo>
                    <a:pt x="143" y="12"/>
                    <a:pt x="0" y="155"/>
                    <a:pt x="0" y="334"/>
                  </a:cubicBezTo>
                  <a:lnTo>
                    <a:pt x="0" y="762"/>
                  </a:lnTo>
                  <a:cubicBezTo>
                    <a:pt x="0" y="953"/>
                    <a:pt x="143" y="1096"/>
                    <a:pt x="322" y="1096"/>
                  </a:cubicBezTo>
                  <a:lnTo>
                    <a:pt x="393" y="1096"/>
                  </a:lnTo>
                  <a:lnTo>
                    <a:pt x="393" y="3167"/>
                  </a:lnTo>
                  <a:cubicBezTo>
                    <a:pt x="393" y="3489"/>
                    <a:pt x="655" y="3763"/>
                    <a:pt x="977" y="3787"/>
                  </a:cubicBezTo>
                  <a:lnTo>
                    <a:pt x="977" y="4120"/>
                  </a:lnTo>
                  <a:cubicBezTo>
                    <a:pt x="977" y="4370"/>
                    <a:pt x="1191" y="4584"/>
                    <a:pt x="1441" y="4584"/>
                  </a:cubicBezTo>
                  <a:lnTo>
                    <a:pt x="1810" y="4584"/>
                  </a:lnTo>
                  <a:lnTo>
                    <a:pt x="1810" y="6132"/>
                  </a:lnTo>
                  <a:lnTo>
                    <a:pt x="1572" y="6132"/>
                  </a:lnTo>
                  <a:cubicBezTo>
                    <a:pt x="1489" y="6132"/>
                    <a:pt x="1405" y="6204"/>
                    <a:pt x="1405" y="6287"/>
                  </a:cubicBezTo>
                  <a:cubicBezTo>
                    <a:pt x="1405" y="6382"/>
                    <a:pt x="1489" y="6454"/>
                    <a:pt x="1572" y="6454"/>
                  </a:cubicBezTo>
                  <a:lnTo>
                    <a:pt x="3191" y="6454"/>
                  </a:lnTo>
                  <a:cubicBezTo>
                    <a:pt x="3287" y="6454"/>
                    <a:pt x="3358" y="6382"/>
                    <a:pt x="3358" y="6287"/>
                  </a:cubicBezTo>
                  <a:cubicBezTo>
                    <a:pt x="3358" y="6204"/>
                    <a:pt x="3287" y="6132"/>
                    <a:pt x="3191" y="6132"/>
                  </a:cubicBezTo>
                  <a:lnTo>
                    <a:pt x="2953" y="6132"/>
                  </a:lnTo>
                  <a:lnTo>
                    <a:pt x="2953" y="4584"/>
                  </a:lnTo>
                  <a:lnTo>
                    <a:pt x="6620" y="4584"/>
                  </a:lnTo>
                  <a:lnTo>
                    <a:pt x="6620" y="6132"/>
                  </a:lnTo>
                  <a:lnTo>
                    <a:pt x="6382" y="6132"/>
                  </a:lnTo>
                  <a:cubicBezTo>
                    <a:pt x="6287" y="6132"/>
                    <a:pt x="6216" y="6204"/>
                    <a:pt x="6216" y="6287"/>
                  </a:cubicBezTo>
                  <a:cubicBezTo>
                    <a:pt x="6216" y="6382"/>
                    <a:pt x="6287" y="6454"/>
                    <a:pt x="6382" y="6454"/>
                  </a:cubicBezTo>
                  <a:lnTo>
                    <a:pt x="8001" y="6454"/>
                  </a:lnTo>
                  <a:cubicBezTo>
                    <a:pt x="8097" y="6454"/>
                    <a:pt x="8168" y="6382"/>
                    <a:pt x="8168" y="6287"/>
                  </a:cubicBezTo>
                  <a:cubicBezTo>
                    <a:pt x="8168" y="6204"/>
                    <a:pt x="8097" y="6132"/>
                    <a:pt x="8001" y="6132"/>
                  </a:cubicBezTo>
                  <a:lnTo>
                    <a:pt x="7763" y="6132"/>
                  </a:lnTo>
                  <a:lnTo>
                    <a:pt x="7763" y="4584"/>
                  </a:lnTo>
                  <a:lnTo>
                    <a:pt x="8132" y="4584"/>
                  </a:lnTo>
                  <a:cubicBezTo>
                    <a:pt x="8394" y="4584"/>
                    <a:pt x="8597" y="4370"/>
                    <a:pt x="8597" y="4120"/>
                  </a:cubicBezTo>
                  <a:lnTo>
                    <a:pt x="8597" y="3787"/>
                  </a:lnTo>
                  <a:cubicBezTo>
                    <a:pt x="8930" y="3763"/>
                    <a:pt x="9180" y="3489"/>
                    <a:pt x="9180" y="3167"/>
                  </a:cubicBezTo>
                  <a:lnTo>
                    <a:pt x="9180" y="1096"/>
                  </a:lnTo>
                  <a:lnTo>
                    <a:pt x="9299" y="1096"/>
                  </a:lnTo>
                  <a:cubicBezTo>
                    <a:pt x="9478" y="1096"/>
                    <a:pt x="9621" y="953"/>
                    <a:pt x="9621" y="762"/>
                  </a:cubicBezTo>
                  <a:lnTo>
                    <a:pt x="9621" y="334"/>
                  </a:lnTo>
                  <a:cubicBezTo>
                    <a:pt x="9645" y="143"/>
                    <a:pt x="9490" y="0"/>
                    <a:pt x="93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6" name="Google Shape;14926;p90"/>
            <p:cNvSpPr/>
            <p:nvPr/>
          </p:nvSpPr>
          <p:spPr>
            <a:xfrm>
              <a:off x="8040131" y="2904039"/>
              <a:ext cx="230268" cy="132182"/>
            </a:xfrm>
            <a:custGeom>
              <a:avLst/>
              <a:gdLst/>
              <a:ahLst/>
              <a:cxnLst/>
              <a:rect l="l" t="t" r="r" b="b"/>
              <a:pathLst>
                <a:path w="7240" h="4156" extrusionOk="0">
                  <a:moveTo>
                    <a:pt x="1346" y="1"/>
                  </a:moveTo>
                  <a:cubicBezTo>
                    <a:pt x="619" y="1"/>
                    <a:pt x="0" y="596"/>
                    <a:pt x="0" y="1346"/>
                  </a:cubicBezTo>
                  <a:lnTo>
                    <a:pt x="0" y="3989"/>
                  </a:lnTo>
                  <a:cubicBezTo>
                    <a:pt x="0" y="4084"/>
                    <a:pt x="84" y="4156"/>
                    <a:pt x="167" y="4156"/>
                  </a:cubicBezTo>
                  <a:cubicBezTo>
                    <a:pt x="262" y="4156"/>
                    <a:pt x="334" y="4084"/>
                    <a:pt x="334" y="3989"/>
                  </a:cubicBezTo>
                  <a:lnTo>
                    <a:pt x="334" y="1346"/>
                  </a:lnTo>
                  <a:cubicBezTo>
                    <a:pt x="334" y="798"/>
                    <a:pt x="774" y="334"/>
                    <a:pt x="1346" y="334"/>
                  </a:cubicBezTo>
                  <a:lnTo>
                    <a:pt x="5882" y="334"/>
                  </a:lnTo>
                  <a:cubicBezTo>
                    <a:pt x="6430" y="334"/>
                    <a:pt x="6894" y="786"/>
                    <a:pt x="6894" y="1346"/>
                  </a:cubicBezTo>
                  <a:lnTo>
                    <a:pt x="6906" y="3989"/>
                  </a:lnTo>
                  <a:cubicBezTo>
                    <a:pt x="6906" y="4084"/>
                    <a:pt x="6977" y="4156"/>
                    <a:pt x="7073" y="4156"/>
                  </a:cubicBezTo>
                  <a:cubicBezTo>
                    <a:pt x="7156" y="4156"/>
                    <a:pt x="7239" y="4084"/>
                    <a:pt x="7239" y="3989"/>
                  </a:cubicBezTo>
                  <a:lnTo>
                    <a:pt x="7227" y="1346"/>
                  </a:lnTo>
                  <a:cubicBezTo>
                    <a:pt x="7227" y="620"/>
                    <a:pt x="6632" y="1"/>
                    <a:pt x="5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27" name="Google Shape;14927;p90"/>
          <p:cNvGrpSpPr/>
          <p:nvPr/>
        </p:nvGrpSpPr>
        <p:grpSpPr>
          <a:xfrm>
            <a:off x="5687770" y="2710046"/>
            <a:ext cx="369638" cy="369606"/>
            <a:chOff x="5687770" y="2885496"/>
            <a:chExt cx="369638" cy="369606"/>
          </a:xfrm>
        </p:grpSpPr>
        <p:sp>
          <p:nvSpPr>
            <p:cNvPr id="14928" name="Google Shape;14928;p90"/>
            <p:cNvSpPr/>
            <p:nvPr/>
          </p:nvSpPr>
          <p:spPr>
            <a:xfrm>
              <a:off x="5772594" y="3003366"/>
              <a:ext cx="112113" cy="110872"/>
            </a:xfrm>
            <a:custGeom>
              <a:avLst/>
              <a:gdLst/>
              <a:ahLst/>
              <a:cxnLst/>
              <a:rect l="l" t="t" r="r" b="b"/>
              <a:pathLst>
                <a:path w="3525" h="3486" extrusionOk="0">
                  <a:moveTo>
                    <a:pt x="3346" y="0"/>
                  </a:moveTo>
                  <a:cubicBezTo>
                    <a:pt x="3302" y="0"/>
                    <a:pt x="3257" y="15"/>
                    <a:pt x="3227" y="45"/>
                  </a:cubicBezTo>
                  <a:lnTo>
                    <a:pt x="60" y="3212"/>
                  </a:lnTo>
                  <a:cubicBezTo>
                    <a:pt x="1" y="3271"/>
                    <a:pt x="1" y="3390"/>
                    <a:pt x="60" y="3450"/>
                  </a:cubicBezTo>
                  <a:cubicBezTo>
                    <a:pt x="84" y="3474"/>
                    <a:pt x="132" y="3486"/>
                    <a:pt x="179" y="3486"/>
                  </a:cubicBezTo>
                  <a:cubicBezTo>
                    <a:pt x="215" y="3486"/>
                    <a:pt x="263" y="3474"/>
                    <a:pt x="298" y="3450"/>
                  </a:cubicBezTo>
                  <a:lnTo>
                    <a:pt x="3465" y="283"/>
                  </a:lnTo>
                  <a:cubicBezTo>
                    <a:pt x="3525" y="223"/>
                    <a:pt x="3525" y="116"/>
                    <a:pt x="3465" y="45"/>
                  </a:cubicBezTo>
                  <a:cubicBezTo>
                    <a:pt x="3436" y="15"/>
                    <a:pt x="3391" y="0"/>
                    <a:pt x="3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9" name="Google Shape;14929;p90"/>
            <p:cNvSpPr/>
            <p:nvPr/>
          </p:nvSpPr>
          <p:spPr>
            <a:xfrm>
              <a:off x="5800996" y="3031736"/>
              <a:ext cx="112113" cy="110904"/>
            </a:xfrm>
            <a:custGeom>
              <a:avLst/>
              <a:gdLst/>
              <a:ahLst/>
              <a:cxnLst/>
              <a:rect l="l" t="t" r="r" b="b"/>
              <a:pathLst>
                <a:path w="3525" h="3487" extrusionOk="0">
                  <a:moveTo>
                    <a:pt x="3346" y="1"/>
                  </a:moveTo>
                  <a:cubicBezTo>
                    <a:pt x="3302" y="1"/>
                    <a:pt x="3257" y="16"/>
                    <a:pt x="3227" y="46"/>
                  </a:cubicBezTo>
                  <a:lnTo>
                    <a:pt x="60" y="3213"/>
                  </a:lnTo>
                  <a:cubicBezTo>
                    <a:pt x="1" y="3272"/>
                    <a:pt x="1" y="3391"/>
                    <a:pt x="60" y="3451"/>
                  </a:cubicBezTo>
                  <a:cubicBezTo>
                    <a:pt x="84" y="3475"/>
                    <a:pt x="132" y="3487"/>
                    <a:pt x="179" y="3487"/>
                  </a:cubicBezTo>
                  <a:cubicBezTo>
                    <a:pt x="215" y="3487"/>
                    <a:pt x="263" y="3475"/>
                    <a:pt x="298" y="3451"/>
                  </a:cubicBezTo>
                  <a:lnTo>
                    <a:pt x="3465" y="284"/>
                  </a:lnTo>
                  <a:cubicBezTo>
                    <a:pt x="3525" y="224"/>
                    <a:pt x="3525" y="117"/>
                    <a:pt x="3465" y="46"/>
                  </a:cubicBezTo>
                  <a:cubicBezTo>
                    <a:pt x="3436" y="16"/>
                    <a:pt x="3391" y="1"/>
                    <a:pt x="3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0" name="Google Shape;14930;p90"/>
            <p:cNvSpPr/>
            <p:nvPr/>
          </p:nvSpPr>
          <p:spPr>
            <a:xfrm>
              <a:off x="5829016" y="3141558"/>
              <a:ext cx="31455" cy="30247"/>
            </a:xfrm>
            <a:custGeom>
              <a:avLst/>
              <a:gdLst/>
              <a:ahLst/>
              <a:cxnLst/>
              <a:rect l="l" t="t" r="r" b="b"/>
              <a:pathLst>
                <a:path w="989" h="951" extrusionOk="0">
                  <a:moveTo>
                    <a:pt x="810" y="1"/>
                  </a:moveTo>
                  <a:cubicBezTo>
                    <a:pt x="766" y="1"/>
                    <a:pt x="721" y="16"/>
                    <a:pt x="691" y="45"/>
                  </a:cubicBezTo>
                  <a:lnTo>
                    <a:pt x="72" y="665"/>
                  </a:lnTo>
                  <a:cubicBezTo>
                    <a:pt x="1" y="724"/>
                    <a:pt x="1" y="843"/>
                    <a:pt x="72" y="903"/>
                  </a:cubicBezTo>
                  <a:cubicBezTo>
                    <a:pt x="96" y="938"/>
                    <a:pt x="144" y="950"/>
                    <a:pt x="191" y="950"/>
                  </a:cubicBezTo>
                  <a:cubicBezTo>
                    <a:pt x="227" y="950"/>
                    <a:pt x="275" y="938"/>
                    <a:pt x="298" y="903"/>
                  </a:cubicBezTo>
                  <a:lnTo>
                    <a:pt x="929" y="284"/>
                  </a:lnTo>
                  <a:cubicBezTo>
                    <a:pt x="989" y="224"/>
                    <a:pt x="989" y="105"/>
                    <a:pt x="929" y="45"/>
                  </a:cubicBezTo>
                  <a:cubicBezTo>
                    <a:pt x="900" y="16"/>
                    <a:pt x="855"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1" name="Google Shape;14931;p90"/>
            <p:cNvSpPr/>
            <p:nvPr/>
          </p:nvSpPr>
          <p:spPr>
            <a:xfrm>
              <a:off x="5866514" y="3060519"/>
              <a:ext cx="75378" cy="73788"/>
            </a:xfrm>
            <a:custGeom>
              <a:avLst/>
              <a:gdLst/>
              <a:ahLst/>
              <a:cxnLst/>
              <a:rect l="l" t="t" r="r" b="b"/>
              <a:pathLst>
                <a:path w="2370" h="2320" extrusionOk="0">
                  <a:moveTo>
                    <a:pt x="2179" y="1"/>
                  </a:moveTo>
                  <a:cubicBezTo>
                    <a:pt x="2135" y="1"/>
                    <a:pt x="2090" y="16"/>
                    <a:pt x="2060" y="46"/>
                  </a:cubicBezTo>
                  <a:lnTo>
                    <a:pt x="60" y="2034"/>
                  </a:lnTo>
                  <a:cubicBezTo>
                    <a:pt x="0" y="2093"/>
                    <a:pt x="0" y="2212"/>
                    <a:pt x="60" y="2272"/>
                  </a:cubicBezTo>
                  <a:cubicBezTo>
                    <a:pt x="96" y="2308"/>
                    <a:pt x="143" y="2320"/>
                    <a:pt x="179" y="2320"/>
                  </a:cubicBezTo>
                  <a:cubicBezTo>
                    <a:pt x="227" y="2320"/>
                    <a:pt x="274" y="2308"/>
                    <a:pt x="298" y="2272"/>
                  </a:cubicBezTo>
                  <a:lnTo>
                    <a:pt x="2298" y="284"/>
                  </a:lnTo>
                  <a:cubicBezTo>
                    <a:pt x="2370" y="212"/>
                    <a:pt x="2370" y="105"/>
                    <a:pt x="2298" y="46"/>
                  </a:cubicBezTo>
                  <a:cubicBezTo>
                    <a:pt x="2269" y="16"/>
                    <a:pt x="2224" y="1"/>
                    <a:pt x="2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2" name="Google Shape;14932;p90"/>
            <p:cNvSpPr/>
            <p:nvPr/>
          </p:nvSpPr>
          <p:spPr>
            <a:xfrm>
              <a:off x="5687770" y="2885496"/>
              <a:ext cx="369638" cy="369606"/>
            </a:xfrm>
            <a:custGeom>
              <a:avLst/>
              <a:gdLst/>
              <a:ahLst/>
              <a:cxnLst/>
              <a:rect l="l" t="t" r="r" b="b"/>
              <a:pathLst>
                <a:path w="11622" h="11621" extrusionOk="0">
                  <a:moveTo>
                    <a:pt x="7275" y="357"/>
                  </a:moveTo>
                  <a:lnTo>
                    <a:pt x="7466" y="548"/>
                  </a:lnTo>
                  <a:lnTo>
                    <a:pt x="7466" y="560"/>
                  </a:lnTo>
                  <a:cubicBezTo>
                    <a:pt x="7335" y="810"/>
                    <a:pt x="7383" y="1131"/>
                    <a:pt x="7573" y="1334"/>
                  </a:cubicBezTo>
                  <a:cubicBezTo>
                    <a:pt x="7702" y="1462"/>
                    <a:pt x="7864" y="1527"/>
                    <a:pt x="8028" y="1527"/>
                  </a:cubicBezTo>
                  <a:cubicBezTo>
                    <a:pt x="8137" y="1527"/>
                    <a:pt x="8247" y="1498"/>
                    <a:pt x="8347" y="1441"/>
                  </a:cubicBezTo>
                  <a:lnTo>
                    <a:pt x="8359" y="1441"/>
                  </a:lnTo>
                  <a:lnTo>
                    <a:pt x="8811" y="1881"/>
                  </a:lnTo>
                  <a:lnTo>
                    <a:pt x="8811" y="1905"/>
                  </a:lnTo>
                  <a:cubicBezTo>
                    <a:pt x="8680" y="2155"/>
                    <a:pt x="8716" y="2465"/>
                    <a:pt x="8918" y="2679"/>
                  </a:cubicBezTo>
                  <a:cubicBezTo>
                    <a:pt x="9040" y="2800"/>
                    <a:pt x="9199" y="2866"/>
                    <a:pt x="9364" y="2866"/>
                  </a:cubicBezTo>
                  <a:cubicBezTo>
                    <a:pt x="9474" y="2866"/>
                    <a:pt x="9587" y="2836"/>
                    <a:pt x="9692" y="2774"/>
                  </a:cubicBezTo>
                  <a:lnTo>
                    <a:pt x="9704" y="2774"/>
                  </a:lnTo>
                  <a:lnTo>
                    <a:pt x="10145" y="3227"/>
                  </a:lnTo>
                  <a:lnTo>
                    <a:pt x="10145" y="3239"/>
                  </a:lnTo>
                  <a:cubicBezTo>
                    <a:pt x="10014" y="3489"/>
                    <a:pt x="10061" y="3810"/>
                    <a:pt x="10252" y="4013"/>
                  </a:cubicBezTo>
                  <a:cubicBezTo>
                    <a:pt x="10381" y="4141"/>
                    <a:pt x="10543" y="4205"/>
                    <a:pt x="10707" y="4205"/>
                  </a:cubicBezTo>
                  <a:cubicBezTo>
                    <a:pt x="10816" y="4205"/>
                    <a:pt x="10926" y="4177"/>
                    <a:pt x="11026" y="4120"/>
                  </a:cubicBezTo>
                  <a:lnTo>
                    <a:pt x="11038" y="4120"/>
                  </a:lnTo>
                  <a:lnTo>
                    <a:pt x="11240" y="4310"/>
                  </a:lnTo>
                  <a:cubicBezTo>
                    <a:pt x="11276" y="4358"/>
                    <a:pt x="11288" y="4358"/>
                    <a:pt x="11276" y="4370"/>
                  </a:cubicBezTo>
                  <a:lnTo>
                    <a:pt x="10252" y="5394"/>
                  </a:lnTo>
                  <a:lnTo>
                    <a:pt x="9907" y="5060"/>
                  </a:lnTo>
                  <a:cubicBezTo>
                    <a:pt x="9877" y="5031"/>
                    <a:pt x="9832" y="5016"/>
                    <a:pt x="9788" y="5016"/>
                  </a:cubicBezTo>
                  <a:cubicBezTo>
                    <a:pt x="9743" y="5016"/>
                    <a:pt x="9698" y="5031"/>
                    <a:pt x="9669" y="5060"/>
                  </a:cubicBezTo>
                  <a:cubicBezTo>
                    <a:pt x="9609" y="5120"/>
                    <a:pt x="9609" y="5239"/>
                    <a:pt x="9669" y="5298"/>
                  </a:cubicBezTo>
                  <a:lnTo>
                    <a:pt x="10014" y="5632"/>
                  </a:lnTo>
                  <a:lnTo>
                    <a:pt x="4358" y="11287"/>
                  </a:lnTo>
                  <a:lnTo>
                    <a:pt x="4335" y="11287"/>
                  </a:lnTo>
                  <a:lnTo>
                    <a:pt x="4132" y="11097"/>
                  </a:lnTo>
                  <a:lnTo>
                    <a:pt x="4132" y="11085"/>
                  </a:lnTo>
                  <a:cubicBezTo>
                    <a:pt x="4275" y="10835"/>
                    <a:pt x="4227" y="10513"/>
                    <a:pt x="4013" y="10323"/>
                  </a:cubicBezTo>
                  <a:cubicBezTo>
                    <a:pt x="3894" y="10204"/>
                    <a:pt x="3715" y="10132"/>
                    <a:pt x="3561" y="10132"/>
                  </a:cubicBezTo>
                  <a:cubicBezTo>
                    <a:pt x="3453" y="10132"/>
                    <a:pt x="3346" y="10156"/>
                    <a:pt x="3239" y="10204"/>
                  </a:cubicBezTo>
                  <a:lnTo>
                    <a:pt x="3227" y="10204"/>
                  </a:lnTo>
                  <a:lnTo>
                    <a:pt x="2763" y="9739"/>
                  </a:lnTo>
                  <a:lnTo>
                    <a:pt x="2763" y="9728"/>
                  </a:lnTo>
                  <a:cubicBezTo>
                    <a:pt x="2906" y="9478"/>
                    <a:pt x="2858" y="9168"/>
                    <a:pt x="2644" y="8966"/>
                  </a:cubicBezTo>
                  <a:cubicBezTo>
                    <a:pt x="2518" y="8839"/>
                    <a:pt x="2354" y="8773"/>
                    <a:pt x="2188" y="8773"/>
                  </a:cubicBezTo>
                  <a:cubicBezTo>
                    <a:pt x="2089" y="8773"/>
                    <a:pt x="1988" y="8797"/>
                    <a:pt x="1894" y="8847"/>
                  </a:cubicBezTo>
                  <a:lnTo>
                    <a:pt x="1870" y="8847"/>
                  </a:lnTo>
                  <a:lnTo>
                    <a:pt x="1417" y="8394"/>
                  </a:lnTo>
                  <a:lnTo>
                    <a:pt x="1417" y="8370"/>
                  </a:lnTo>
                  <a:cubicBezTo>
                    <a:pt x="1548" y="8120"/>
                    <a:pt x="1501" y="7811"/>
                    <a:pt x="1298" y="7620"/>
                  </a:cubicBezTo>
                  <a:cubicBezTo>
                    <a:pt x="1166" y="7488"/>
                    <a:pt x="1003" y="7419"/>
                    <a:pt x="838" y="7419"/>
                  </a:cubicBezTo>
                  <a:cubicBezTo>
                    <a:pt x="736" y="7419"/>
                    <a:pt x="632" y="7446"/>
                    <a:pt x="536" y="7501"/>
                  </a:cubicBezTo>
                  <a:lnTo>
                    <a:pt x="525" y="7501"/>
                  </a:lnTo>
                  <a:lnTo>
                    <a:pt x="322" y="7299"/>
                  </a:lnTo>
                  <a:lnTo>
                    <a:pt x="322" y="7287"/>
                  </a:lnTo>
                  <a:lnTo>
                    <a:pt x="322" y="7275"/>
                  </a:lnTo>
                  <a:lnTo>
                    <a:pt x="5978" y="1619"/>
                  </a:lnTo>
                  <a:lnTo>
                    <a:pt x="6335" y="1977"/>
                  </a:lnTo>
                  <a:cubicBezTo>
                    <a:pt x="6370" y="2000"/>
                    <a:pt x="6418" y="2024"/>
                    <a:pt x="6454" y="2024"/>
                  </a:cubicBezTo>
                  <a:cubicBezTo>
                    <a:pt x="6501" y="2024"/>
                    <a:pt x="6549" y="2000"/>
                    <a:pt x="6573" y="1977"/>
                  </a:cubicBezTo>
                  <a:cubicBezTo>
                    <a:pt x="6632" y="1917"/>
                    <a:pt x="6632" y="1798"/>
                    <a:pt x="6573" y="1739"/>
                  </a:cubicBezTo>
                  <a:lnTo>
                    <a:pt x="6216" y="1381"/>
                  </a:lnTo>
                  <a:lnTo>
                    <a:pt x="7252" y="357"/>
                  </a:lnTo>
                  <a:close/>
                  <a:moveTo>
                    <a:pt x="7275" y="0"/>
                  </a:moveTo>
                  <a:cubicBezTo>
                    <a:pt x="7180" y="0"/>
                    <a:pt x="7097" y="24"/>
                    <a:pt x="7025" y="95"/>
                  </a:cubicBezTo>
                  <a:lnTo>
                    <a:pt x="96" y="7025"/>
                  </a:lnTo>
                  <a:cubicBezTo>
                    <a:pt x="36" y="7084"/>
                    <a:pt x="1" y="7168"/>
                    <a:pt x="1" y="7275"/>
                  </a:cubicBezTo>
                  <a:cubicBezTo>
                    <a:pt x="1" y="7358"/>
                    <a:pt x="24" y="7454"/>
                    <a:pt x="96" y="7525"/>
                  </a:cubicBezTo>
                  <a:lnTo>
                    <a:pt x="298" y="7715"/>
                  </a:lnTo>
                  <a:cubicBezTo>
                    <a:pt x="357" y="7782"/>
                    <a:pt x="449" y="7821"/>
                    <a:pt x="544" y="7821"/>
                  </a:cubicBezTo>
                  <a:cubicBezTo>
                    <a:pt x="602" y="7821"/>
                    <a:pt x="661" y="7807"/>
                    <a:pt x="715" y="7775"/>
                  </a:cubicBezTo>
                  <a:cubicBezTo>
                    <a:pt x="759" y="7753"/>
                    <a:pt x="806" y="7743"/>
                    <a:pt x="852" y="7743"/>
                  </a:cubicBezTo>
                  <a:cubicBezTo>
                    <a:pt x="932" y="7743"/>
                    <a:pt x="1012" y="7774"/>
                    <a:pt x="1072" y="7835"/>
                  </a:cubicBezTo>
                  <a:cubicBezTo>
                    <a:pt x="1156" y="7930"/>
                    <a:pt x="1191" y="8073"/>
                    <a:pt x="1132" y="8192"/>
                  </a:cubicBezTo>
                  <a:cubicBezTo>
                    <a:pt x="1048" y="8335"/>
                    <a:pt x="1084" y="8513"/>
                    <a:pt x="1191" y="8608"/>
                  </a:cubicBezTo>
                  <a:lnTo>
                    <a:pt x="1644" y="9073"/>
                  </a:lnTo>
                  <a:cubicBezTo>
                    <a:pt x="1710" y="9139"/>
                    <a:pt x="1803" y="9173"/>
                    <a:pt x="1895" y="9173"/>
                  </a:cubicBezTo>
                  <a:cubicBezTo>
                    <a:pt x="1953" y="9173"/>
                    <a:pt x="2010" y="9160"/>
                    <a:pt x="2060" y="9132"/>
                  </a:cubicBezTo>
                  <a:cubicBezTo>
                    <a:pt x="2107" y="9109"/>
                    <a:pt x="2159" y="9097"/>
                    <a:pt x="2210" y="9097"/>
                  </a:cubicBezTo>
                  <a:cubicBezTo>
                    <a:pt x="2290" y="9097"/>
                    <a:pt x="2367" y="9127"/>
                    <a:pt x="2418" y="9192"/>
                  </a:cubicBezTo>
                  <a:cubicBezTo>
                    <a:pt x="2513" y="9287"/>
                    <a:pt x="2537" y="9430"/>
                    <a:pt x="2477" y="9549"/>
                  </a:cubicBezTo>
                  <a:cubicBezTo>
                    <a:pt x="2406" y="9680"/>
                    <a:pt x="2441" y="9859"/>
                    <a:pt x="2549" y="9966"/>
                  </a:cubicBezTo>
                  <a:lnTo>
                    <a:pt x="3001" y="10430"/>
                  </a:lnTo>
                  <a:cubicBezTo>
                    <a:pt x="3067" y="10496"/>
                    <a:pt x="3160" y="10530"/>
                    <a:pt x="3252" y="10530"/>
                  </a:cubicBezTo>
                  <a:cubicBezTo>
                    <a:pt x="3310" y="10530"/>
                    <a:pt x="3367" y="10517"/>
                    <a:pt x="3418" y="10490"/>
                  </a:cubicBezTo>
                  <a:cubicBezTo>
                    <a:pt x="3464" y="10466"/>
                    <a:pt x="3516" y="10454"/>
                    <a:pt x="3567" y="10454"/>
                  </a:cubicBezTo>
                  <a:cubicBezTo>
                    <a:pt x="3647" y="10454"/>
                    <a:pt x="3724" y="10484"/>
                    <a:pt x="3775" y="10549"/>
                  </a:cubicBezTo>
                  <a:cubicBezTo>
                    <a:pt x="3870" y="10632"/>
                    <a:pt x="3894" y="10787"/>
                    <a:pt x="3834" y="10906"/>
                  </a:cubicBezTo>
                  <a:cubicBezTo>
                    <a:pt x="3763" y="11037"/>
                    <a:pt x="3799" y="11216"/>
                    <a:pt x="3894" y="11323"/>
                  </a:cubicBezTo>
                  <a:lnTo>
                    <a:pt x="4096" y="11514"/>
                  </a:lnTo>
                  <a:cubicBezTo>
                    <a:pt x="4156" y="11573"/>
                    <a:pt x="4239" y="11621"/>
                    <a:pt x="4346" y="11621"/>
                  </a:cubicBezTo>
                  <a:cubicBezTo>
                    <a:pt x="4430" y="11621"/>
                    <a:pt x="4525" y="11585"/>
                    <a:pt x="4596" y="11514"/>
                  </a:cubicBezTo>
                  <a:lnTo>
                    <a:pt x="11514" y="4596"/>
                  </a:lnTo>
                  <a:cubicBezTo>
                    <a:pt x="11574" y="4536"/>
                    <a:pt x="11621" y="4441"/>
                    <a:pt x="11621" y="4346"/>
                  </a:cubicBezTo>
                  <a:cubicBezTo>
                    <a:pt x="11621" y="4239"/>
                    <a:pt x="11585" y="4179"/>
                    <a:pt x="11538" y="4108"/>
                  </a:cubicBezTo>
                  <a:lnTo>
                    <a:pt x="11335" y="3905"/>
                  </a:lnTo>
                  <a:cubicBezTo>
                    <a:pt x="11275" y="3845"/>
                    <a:pt x="11180" y="3808"/>
                    <a:pt x="11082" y="3808"/>
                  </a:cubicBezTo>
                  <a:cubicBezTo>
                    <a:pt x="11027" y="3808"/>
                    <a:pt x="10970" y="3820"/>
                    <a:pt x="10919" y="3846"/>
                  </a:cubicBezTo>
                  <a:cubicBezTo>
                    <a:pt x="10872" y="3869"/>
                    <a:pt x="10822" y="3882"/>
                    <a:pt x="10772" y="3882"/>
                  </a:cubicBezTo>
                  <a:cubicBezTo>
                    <a:pt x="10693" y="3882"/>
                    <a:pt x="10615" y="3852"/>
                    <a:pt x="10550" y="3786"/>
                  </a:cubicBezTo>
                  <a:cubicBezTo>
                    <a:pt x="10466" y="3703"/>
                    <a:pt x="10431" y="3536"/>
                    <a:pt x="10490" y="3417"/>
                  </a:cubicBezTo>
                  <a:cubicBezTo>
                    <a:pt x="10561" y="3286"/>
                    <a:pt x="10550" y="3108"/>
                    <a:pt x="10431" y="3001"/>
                  </a:cubicBezTo>
                  <a:lnTo>
                    <a:pt x="9990" y="2560"/>
                  </a:lnTo>
                  <a:cubicBezTo>
                    <a:pt x="9923" y="2493"/>
                    <a:pt x="9829" y="2454"/>
                    <a:pt x="9736" y="2454"/>
                  </a:cubicBezTo>
                  <a:cubicBezTo>
                    <a:pt x="9679" y="2454"/>
                    <a:pt x="9623" y="2469"/>
                    <a:pt x="9573" y="2501"/>
                  </a:cubicBezTo>
                  <a:cubicBezTo>
                    <a:pt x="9530" y="2522"/>
                    <a:pt x="9481" y="2533"/>
                    <a:pt x="9432" y="2533"/>
                  </a:cubicBezTo>
                  <a:cubicBezTo>
                    <a:pt x="9347" y="2533"/>
                    <a:pt x="9260" y="2501"/>
                    <a:pt x="9192" y="2441"/>
                  </a:cubicBezTo>
                  <a:cubicBezTo>
                    <a:pt x="9109" y="2346"/>
                    <a:pt x="9073" y="2179"/>
                    <a:pt x="9133" y="2060"/>
                  </a:cubicBezTo>
                  <a:cubicBezTo>
                    <a:pt x="9204" y="1929"/>
                    <a:pt x="9192" y="1750"/>
                    <a:pt x="9073" y="1643"/>
                  </a:cubicBezTo>
                  <a:lnTo>
                    <a:pt x="8633" y="1203"/>
                  </a:lnTo>
                  <a:cubicBezTo>
                    <a:pt x="8567" y="1137"/>
                    <a:pt x="8474" y="1102"/>
                    <a:pt x="8381" y="1102"/>
                  </a:cubicBezTo>
                  <a:cubicBezTo>
                    <a:pt x="8324" y="1102"/>
                    <a:pt x="8266" y="1116"/>
                    <a:pt x="8216" y="1143"/>
                  </a:cubicBezTo>
                  <a:cubicBezTo>
                    <a:pt x="8169" y="1166"/>
                    <a:pt x="8117" y="1179"/>
                    <a:pt x="8065" y="1179"/>
                  </a:cubicBezTo>
                  <a:cubicBezTo>
                    <a:pt x="7983" y="1179"/>
                    <a:pt x="7900" y="1149"/>
                    <a:pt x="7835" y="1084"/>
                  </a:cubicBezTo>
                  <a:cubicBezTo>
                    <a:pt x="7752" y="988"/>
                    <a:pt x="7716" y="834"/>
                    <a:pt x="7775" y="715"/>
                  </a:cubicBezTo>
                  <a:cubicBezTo>
                    <a:pt x="7859" y="572"/>
                    <a:pt x="7835" y="393"/>
                    <a:pt x="7716" y="298"/>
                  </a:cubicBezTo>
                  <a:lnTo>
                    <a:pt x="7525" y="95"/>
                  </a:lnTo>
                  <a:cubicBezTo>
                    <a:pt x="7466" y="36"/>
                    <a:pt x="7383" y="0"/>
                    <a:pt x="7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3" name="Google Shape;14933;p90"/>
            <p:cNvSpPr/>
            <p:nvPr/>
          </p:nvSpPr>
          <p:spPr>
            <a:xfrm>
              <a:off x="5737386" y="2968794"/>
              <a:ext cx="182942" cy="181416"/>
            </a:xfrm>
            <a:custGeom>
              <a:avLst/>
              <a:gdLst/>
              <a:ahLst/>
              <a:cxnLst/>
              <a:rect l="l" t="t" r="r" b="b"/>
              <a:pathLst>
                <a:path w="5752" h="5704" extrusionOk="0">
                  <a:moveTo>
                    <a:pt x="4322" y="1"/>
                  </a:moveTo>
                  <a:cubicBezTo>
                    <a:pt x="4263" y="1"/>
                    <a:pt x="4203" y="24"/>
                    <a:pt x="4156" y="48"/>
                  </a:cubicBezTo>
                  <a:lnTo>
                    <a:pt x="60" y="4144"/>
                  </a:lnTo>
                  <a:cubicBezTo>
                    <a:pt x="12" y="4192"/>
                    <a:pt x="0" y="4251"/>
                    <a:pt x="0" y="4311"/>
                  </a:cubicBezTo>
                  <a:cubicBezTo>
                    <a:pt x="0" y="4370"/>
                    <a:pt x="36" y="4430"/>
                    <a:pt x="60" y="4477"/>
                  </a:cubicBezTo>
                  <a:lnTo>
                    <a:pt x="1251" y="5668"/>
                  </a:lnTo>
                  <a:cubicBezTo>
                    <a:pt x="1286" y="5692"/>
                    <a:pt x="1322" y="5704"/>
                    <a:pt x="1370" y="5704"/>
                  </a:cubicBezTo>
                  <a:cubicBezTo>
                    <a:pt x="1417" y="5704"/>
                    <a:pt x="1465" y="5692"/>
                    <a:pt x="1489" y="5668"/>
                  </a:cubicBezTo>
                  <a:cubicBezTo>
                    <a:pt x="1548" y="5608"/>
                    <a:pt x="1548" y="5489"/>
                    <a:pt x="1489" y="5430"/>
                  </a:cubicBezTo>
                  <a:lnTo>
                    <a:pt x="393" y="4323"/>
                  </a:lnTo>
                  <a:lnTo>
                    <a:pt x="4322" y="393"/>
                  </a:lnTo>
                  <a:lnTo>
                    <a:pt x="5418" y="1501"/>
                  </a:lnTo>
                  <a:cubicBezTo>
                    <a:pt x="5447" y="1531"/>
                    <a:pt x="5492" y="1545"/>
                    <a:pt x="5537" y="1545"/>
                  </a:cubicBezTo>
                  <a:cubicBezTo>
                    <a:pt x="5581" y="1545"/>
                    <a:pt x="5626" y="1531"/>
                    <a:pt x="5656" y="1501"/>
                  </a:cubicBezTo>
                  <a:cubicBezTo>
                    <a:pt x="5751" y="1406"/>
                    <a:pt x="5751" y="1310"/>
                    <a:pt x="5668" y="1239"/>
                  </a:cubicBezTo>
                  <a:lnTo>
                    <a:pt x="4477" y="48"/>
                  </a:lnTo>
                  <a:cubicBezTo>
                    <a:pt x="4441" y="12"/>
                    <a:pt x="4370" y="1"/>
                    <a:pt x="4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4" name="Google Shape;14934;p90"/>
            <p:cNvSpPr/>
            <p:nvPr/>
          </p:nvSpPr>
          <p:spPr>
            <a:xfrm>
              <a:off x="5793808" y="3024548"/>
              <a:ext cx="181797" cy="181320"/>
            </a:xfrm>
            <a:custGeom>
              <a:avLst/>
              <a:gdLst/>
              <a:ahLst/>
              <a:cxnLst/>
              <a:rect l="l" t="t" r="r" b="b"/>
              <a:pathLst>
                <a:path w="5716" h="5701" extrusionOk="0">
                  <a:moveTo>
                    <a:pt x="4346" y="1"/>
                  </a:moveTo>
                  <a:cubicBezTo>
                    <a:pt x="4302" y="1"/>
                    <a:pt x="4257" y="16"/>
                    <a:pt x="4227" y="45"/>
                  </a:cubicBezTo>
                  <a:cubicBezTo>
                    <a:pt x="4168" y="105"/>
                    <a:pt x="4168" y="224"/>
                    <a:pt x="4227" y="284"/>
                  </a:cubicBezTo>
                  <a:lnTo>
                    <a:pt x="5322" y="1379"/>
                  </a:lnTo>
                  <a:lnTo>
                    <a:pt x="1393" y="5308"/>
                  </a:lnTo>
                  <a:lnTo>
                    <a:pt x="298" y="4213"/>
                  </a:lnTo>
                  <a:cubicBezTo>
                    <a:pt x="268" y="4183"/>
                    <a:pt x="224" y="4168"/>
                    <a:pt x="179" y="4168"/>
                  </a:cubicBezTo>
                  <a:cubicBezTo>
                    <a:pt x="134" y="4168"/>
                    <a:pt x="90" y="4183"/>
                    <a:pt x="60" y="4213"/>
                  </a:cubicBezTo>
                  <a:cubicBezTo>
                    <a:pt x="0" y="4272"/>
                    <a:pt x="0" y="4391"/>
                    <a:pt x="60" y="4451"/>
                  </a:cubicBezTo>
                  <a:lnTo>
                    <a:pt x="1251" y="5641"/>
                  </a:lnTo>
                  <a:cubicBezTo>
                    <a:pt x="1298" y="5689"/>
                    <a:pt x="1358" y="5701"/>
                    <a:pt x="1393" y="5701"/>
                  </a:cubicBezTo>
                  <a:cubicBezTo>
                    <a:pt x="1453" y="5701"/>
                    <a:pt x="1512" y="5689"/>
                    <a:pt x="1560" y="5641"/>
                  </a:cubicBezTo>
                  <a:lnTo>
                    <a:pt x="5656" y="1546"/>
                  </a:lnTo>
                  <a:cubicBezTo>
                    <a:pt x="5692" y="1498"/>
                    <a:pt x="5715" y="1438"/>
                    <a:pt x="5715" y="1379"/>
                  </a:cubicBezTo>
                  <a:cubicBezTo>
                    <a:pt x="5715" y="1343"/>
                    <a:pt x="5703" y="1272"/>
                    <a:pt x="5656" y="1236"/>
                  </a:cubicBezTo>
                  <a:lnTo>
                    <a:pt x="4465" y="45"/>
                  </a:lnTo>
                  <a:cubicBezTo>
                    <a:pt x="4435" y="16"/>
                    <a:pt x="4391" y="1"/>
                    <a:pt x="4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5" name="Google Shape;14935;p90"/>
            <p:cNvSpPr/>
            <p:nvPr/>
          </p:nvSpPr>
          <p:spPr>
            <a:xfrm>
              <a:off x="5964600" y="3015483"/>
              <a:ext cx="23122" cy="21882"/>
            </a:xfrm>
            <a:custGeom>
              <a:avLst/>
              <a:gdLst/>
              <a:ahLst/>
              <a:cxnLst/>
              <a:rect l="l" t="t" r="r" b="b"/>
              <a:pathLst>
                <a:path w="727" h="688" extrusionOk="0">
                  <a:moveTo>
                    <a:pt x="179" y="0"/>
                  </a:moveTo>
                  <a:cubicBezTo>
                    <a:pt x="134" y="0"/>
                    <a:pt x="89" y="15"/>
                    <a:pt x="60" y="45"/>
                  </a:cubicBezTo>
                  <a:cubicBezTo>
                    <a:pt x="0" y="104"/>
                    <a:pt x="0" y="223"/>
                    <a:pt x="60" y="283"/>
                  </a:cubicBezTo>
                  <a:lnTo>
                    <a:pt x="417" y="640"/>
                  </a:lnTo>
                  <a:cubicBezTo>
                    <a:pt x="453" y="676"/>
                    <a:pt x="488" y="688"/>
                    <a:pt x="536" y="688"/>
                  </a:cubicBezTo>
                  <a:cubicBezTo>
                    <a:pt x="584" y="688"/>
                    <a:pt x="619" y="664"/>
                    <a:pt x="655" y="640"/>
                  </a:cubicBezTo>
                  <a:cubicBezTo>
                    <a:pt x="726" y="580"/>
                    <a:pt x="726" y="473"/>
                    <a:pt x="655" y="402"/>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6" name="Google Shape;14936;p90"/>
            <p:cNvSpPr/>
            <p:nvPr/>
          </p:nvSpPr>
          <p:spPr>
            <a:xfrm>
              <a:off x="5935817" y="2986700"/>
              <a:ext cx="22741" cy="21119"/>
            </a:xfrm>
            <a:custGeom>
              <a:avLst/>
              <a:gdLst/>
              <a:ahLst/>
              <a:cxnLst/>
              <a:rect l="l" t="t" r="r" b="b"/>
              <a:pathLst>
                <a:path w="715" h="664" extrusionOk="0">
                  <a:moveTo>
                    <a:pt x="179" y="0"/>
                  </a:moveTo>
                  <a:cubicBezTo>
                    <a:pt x="134" y="0"/>
                    <a:pt x="90" y="15"/>
                    <a:pt x="60" y="45"/>
                  </a:cubicBezTo>
                  <a:cubicBezTo>
                    <a:pt x="0" y="104"/>
                    <a:pt x="0" y="223"/>
                    <a:pt x="60" y="283"/>
                  </a:cubicBezTo>
                  <a:lnTo>
                    <a:pt x="405" y="628"/>
                  </a:lnTo>
                  <a:cubicBezTo>
                    <a:pt x="429" y="652"/>
                    <a:pt x="476" y="664"/>
                    <a:pt x="524" y="664"/>
                  </a:cubicBezTo>
                  <a:cubicBezTo>
                    <a:pt x="560" y="664"/>
                    <a:pt x="607" y="652"/>
                    <a:pt x="643" y="628"/>
                  </a:cubicBezTo>
                  <a:cubicBezTo>
                    <a:pt x="715" y="569"/>
                    <a:pt x="715" y="462"/>
                    <a:pt x="643" y="378"/>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7" name="Google Shape;14937;p90"/>
            <p:cNvSpPr/>
            <p:nvPr/>
          </p:nvSpPr>
          <p:spPr>
            <a:xfrm>
              <a:off x="5906270" y="2957153"/>
              <a:ext cx="23504" cy="21914"/>
            </a:xfrm>
            <a:custGeom>
              <a:avLst/>
              <a:gdLst/>
              <a:ahLst/>
              <a:cxnLst/>
              <a:rect l="l" t="t" r="r" b="b"/>
              <a:pathLst>
                <a:path w="739" h="689" extrusionOk="0">
                  <a:moveTo>
                    <a:pt x="179" y="0"/>
                  </a:moveTo>
                  <a:cubicBezTo>
                    <a:pt x="134" y="0"/>
                    <a:pt x="90" y="15"/>
                    <a:pt x="60" y="45"/>
                  </a:cubicBezTo>
                  <a:cubicBezTo>
                    <a:pt x="1" y="105"/>
                    <a:pt x="1" y="224"/>
                    <a:pt x="60" y="283"/>
                  </a:cubicBezTo>
                  <a:lnTo>
                    <a:pt x="417" y="640"/>
                  </a:lnTo>
                  <a:cubicBezTo>
                    <a:pt x="453" y="676"/>
                    <a:pt x="501" y="688"/>
                    <a:pt x="536" y="688"/>
                  </a:cubicBezTo>
                  <a:cubicBezTo>
                    <a:pt x="584" y="688"/>
                    <a:pt x="632" y="676"/>
                    <a:pt x="655" y="640"/>
                  </a:cubicBezTo>
                  <a:cubicBezTo>
                    <a:pt x="739" y="581"/>
                    <a:pt x="739" y="486"/>
                    <a:pt x="655" y="402"/>
                  </a:cubicBezTo>
                  <a:lnTo>
                    <a:pt x="298" y="45"/>
                  </a:lnTo>
                  <a:cubicBezTo>
                    <a:pt x="268"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38" name="Google Shape;14938;p90"/>
          <p:cNvGrpSpPr/>
          <p:nvPr/>
        </p:nvGrpSpPr>
        <p:grpSpPr>
          <a:xfrm>
            <a:off x="4881958" y="2729352"/>
            <a:ext cx="156417" cy="349537"/>
            <a:chOff x="4881958" y="2904802"/>
            <a:chExt cx="156417" cy="349537"/>
          </a:xfrm>
        </p:grpSpPr>
        <p:sp>
          <p:nvSpPr>
            <p:cNvPr id="14939" name="Google Shape;14939;p90"/>
            <p:cNvSpPr/>
            <p:nvPr/>
          </p:nvSpPr>
          <p:spPr>
            <a:xfrm>
              <a:off x="4994802" y="3168370"/>
              <a:ext cx="10241" cy="10623"/>
            </a:xfrm>
            <a:custGeom>
              <a:avLst/>
              <a:gdLst/>
              <a:ahLst/>
              <a:cxnLst/>
              <a:rect l="l" t="t" r="r" b="b"/>
              <a:pathLst>
                <a:path w="322" h="334" extrusionOk="0">
                  <a:moveTo>
                    <a:pt x="167" y="0"/>
                  </a:moveTo>
                  <a:cubicBezTo>
                    <a:pt x="72" y="0"/>
                    <a:pt x="0" y="72"/>
                    <a:pt x="0" y="167"/>
                  </a:cubicBezTo>
                  <a:cubicBezTo>
                    <a:pt x="0" y="250"/>
                    <a:pt x="72" y="334"/>
                    <a:pt x="167" y="334"/>
                  </a:cubicBezTo>
                  <a:cubicBezTo>
                    <a:pt x="250" y="334"/>
                    <a:pt x="322" y="250"/>
                    <a:pt x="322" y="167"/>
                  </a:cubicBez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0" name="Google Shape;14940;p90"/>
            <p:cNvSpPr/>
            <p:nvPr/>
          </p:nvSpPr>
          <p:spPr>
            <a:xfrm>
              <a:off x="4994802" y="3194864"/>
              <a:ext cx="10241" cy="10273"/>
            </a:xfrm>
            <a:custGeom>
              <a:avLst/>
              <a:gdLst/>
              <a:ahLst/>
              <a:cxnLst/>
              <a:rect l="l" t="t" r="r" b="b"/>
              <a:pathLst>
                <a:path w="322" h="323" extrusionOk="0">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1" name="Google Shape;14941;p90"/>
            <p:cNvSpPr/>
            <p:nvPr/>
          </p:nvSpPr>
          <p:spPr>
            <a:xfrm>
              <a:off x="4937999" y="2904802"/>
              <a:ext cx="45831" cy="221935"/>
            </a:xfrm>
            <a:custGeom>
              <a:avLst/>
              <a:gdLst/>
              <a:ahLst/>
              <a:cxnLst/>
              <a:rect l="l" t="t" r="r" b="b"/>
              <a:pathLst>
                <a:path w="1441" h="6978" extrusionOk="0">
                  <a:moveTo>
                    <a:pt x="1060" y="310"/>
                  </a:moveTo>
                  <a:cubicBezTo>
                    <a:pt x="1072" y="310"/>
                    <a:pt x="1084" y="322"/>
                    <a:pt x="1084" y="322"/>
                  </a:cubicBezTo>
                  <a:cubicBezTo>
                    <a:pt x="1084" y="346"/>
                    <a:pt x="1096" y="346"/>
                    <a:pt x="1096" y="358"/>
                  </a:cubicBezTo>
                  <a:lnTo>
                    <a:pt x="1084" y="417"/>
                  </a:lnTo>
                  <a:cubicBezTo>
                    <a:pt x="1024" y="643"/>
                    <a:pt x="1024" y="881"/>
                    <a:pt x="1060" y="1096"/>
                  </a:cubicBezTo>
                  <a:lnTo>
                    <a:pt x="1143" y="1632"/>
                  </a:lnTo>
                  <a:cubicBezTo>
                    <a:pt x="1119" y="1691"/>
                    <a:pt x="1096" y="1727"/>
                    <a:pt x="1072" y="1751"/>
                  </a:cubicBezTo>
                  <a:cubicBezTo>
                    <a:pt x="1000" y="1834"/>
                    <a:pt x="881" y="1953"/>
                    <a:pt x="834" y="2096"/>
                  </a:cubicBezTo>
                  <a:lnTo>
                    <a:pt x="834" y="2108"/>
                  </a:lnTo>
                  <a:lnTo>
                    <a:pt x="488" y="2108"/>
                  </a:lnTo>
                  <a:lnTo>
                    <a:pt x="488" y="2096"/>
                  </a:lnTo>
                  <a:lnTo>
                    <a:pt x="1012" y="310"/>
                  </a:lnTo>
                  <a:close/>
                  <a:moveTo>
                    <a:pt x="774" y="2429"/>
                  </a:moveTo>
                  <a:lnTo>
                    <a:pt x="917" y="6668"/>
                  </a:lnTo>
                  <a:lnTo>
                    <a:pt x="465" y="6668"/>
                  </a:lnTo>
                  <a:lnTo>
                    <a:pt x="607" y="2429"/>
                  </a:lnTo>
                  <a:close/>
                  <a:moveTo>
                    <a:pt x="1000" y="0"/>
                  </a:moveTo>
                  <a:cubicBezTo>
                    <a:pt x="846" y="0"/>
                    <a:pt x="727" y="84"/>
                    <a:pt x="679" y="239"/>
                  </a:cubicBezTo>
                  <a:lnTo>
                    <a:pt x="655" y="310"/>
                  </a:lnTo>
                  <a:lnTo>
                    <a:pt x="548" y="286"/>
                  </a:lnTo>
                  <a:cubicBezTo>
                    <a:pt x="531" y="279"/>
                    <a:pt x="513" y="275"/>
                    <a:pt x="496" y="275"/>
                  </a:cubicBezTo>
                  <a:cubicBezTo>
                    <a:pt x="429" y="275"/>
                    <a:pt x="367" y="325"/>
                    <a:pt x="357" y="381"/>
                  </a:cubicBezTo>
                  <a:cubicBezTo>
                    <a:pt x="322" y="477"/>
                    <a:pt x="381" y="560"/>
                    <a:pt x="465" y="584"/>
                  </a:cubicBezTo>
                  <a:lnTo>
                    <a:pt x="560" y="608"/>
                  </a:lnTo>
                  <a:lnTo>
                    <a:pt x="488" y="846"/>
                  </a:lnTo>
                  <a:lnTo>
                    <a:pt x="381" y="822"/>
                  </a:lnTo>
                  <a:cubicBezTo>
                    <a:pt x="364" y="815"/>
                    <a:pt x="346" y="811"/>
                    <a:pt x="329" y="811"/>
                  </a:cubicBezTo>
                  <a:cubicBezTo>
                    <a:pt x="262" y="811"/>
                    <a:pt x="200" y="860"/>
                    <a:pt x="191" y="917"/>
                  </a:cubicBezTo>
                  <a:cubicBezTo>
                    <a:pt x="167" y="1012"/>
                    <a:pt x="226" y="1096"/>
                    <a:pt x="298" y="1120"/>
                  </a:cubicBezTo>
                  <a:lnTo>
                    <a:pt x="405" y="1143"/>
                  </a:lnTo>
                  <a:lnTo>
                    <a:pt x="322" y="1382"/>
                  </a:lnTo>
                  <a:lnTo>
                    <a:pt x="226" y="1358"/>
                  </a:lnTo>
                  <a:cubicBezTo>
                    <a:pt x="207" y="1350"/>
                    <a:pt x="188" y="1347"/>
                    <a:pt x="170" y="1347"/>
                  </a:cubicBezTo>
                  <a:cubicBezTo>
                    <a:pt x="99" y="1347"/>
                    <a:pt x="43" y="1396"/>
                    <a:pt x="24" y="1453"/>
                  </a:cubicBezTo>
                  <a:cubicBezTo>
                    <a:pt x="0" y="1548"/>
                    <a:pt x="60" y="1632"/>
                    <a:pt x="131" y="1655"/>
                  </a:cubicBezTo>
                  <a:lnTo>
                    <a:pt x="238" y="1679"/>
                  </a:lnTo>
                  <a:lnTo>
                    <a:pt x="143" y="1977"/>
                  </a:lnTo>
                  <a:cubicBezTo>
                    <a:pt x="119" y="2084"/>
                    <a:pt x="131" y="2191"/>
                    <a:pt x="203" y="2275"/>
                  </a:cubicBezTo>
                  <a:cubicBezTo>
                    <a:pt x="226" y="2310"/>
                    <a:pt x="250" y="2334"/>
                    <a:pt x="286" y="2346"/>
                  </a:cubicBezTo>
                  <a:lnTo>
                    <a:pt x="131" y="6668"/>
                  </a:lnTo>
                  <a:cubicBezTo>
                    <a:pt x="131" y="6751"/>
                    <a:pt x="167" y="6835"/>
                    <a:pt x="226" y="6894"/>
                  </a:cubicBezTo>
                  <a:cubicBezTo>
                    <a:pt x="286" y="6954"/>
                    <a:pt x="357" y="6977"/>
                    <a:pt x="429" y="6977"/>
                  </a:cubicBezTo>
                  <a:lnTo>
                    <a:pt x="905" y="6977"/>
                  </a:lnTo>
                  <a:cubicBezTo>
                    <a:pt x="1000" y="6977"/>
                    <a:pt x="1072" y="6954"/>
                    <a:pt x="1119" y="6894"/>
                  </a:cubicBezTo>
                  <a:cubicBezTo>
                    <a:pt x="1179" y="6835"/>
                    <a:pt x="1203" y="6751"/>
                    <a:pt x="1203" y="6668"/>
                  </a:cubicBezTo>
                  <a:lnTo>
                    <a:pt x="1060" y="2286"/>
                  </a:lnTo>
                  <a:cubicBezTo>
                    <a:pt x="1084" y="2263"/>
                    <a:pt x="1096" y="2215"/>
                    <a:pt x="1119" y="2167"/>
                  </a:cubicBezTo>
                  <a:cubicBezTo>
                    <a:pt x="1143" y="2084"/>
                    <a:pt x="1203" y="2013"/>
                    <a:pt x="1262" y="1965"/>
                  </a:cubicBezTo>
                  <a:cubicBezTo>
                    <a:pt x="1393" y="1894"/>
                    <a:pt x="1441" y="1751"/>
                    <a:pt x="1429" y="1608"/>
                  </a:cubicBezTo>
                  <a:lnTo>
                    <a:pt x="1334" y="1072"/>
                  </a:lnTo>
                  <a:cubicBezTo>
                    <a:pt x="1310" y="881"/>
                    <a:pt x="1310" y="703"/>
                    <a:pt x="1369" y="500"/>
                  </a:cubicBezTo>
                  <a:lnTo>
                    <a:pt x="1381" y="441"/>
                  </a:lnTo>
                  <a:cubicBezTo>
                    <a:pt x="1417" y="346"/>
                    <a:pt x="1381" y="227"/>
                    <a:pt x="1310" y="131"/>
                  </a:cubicBezTo>
                  <a:cubicBezTo>
                    <a:pt x="1239" y="48"/>
                    <a:pt x="1131" y="0"/>
                    <a:pt x="1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2" name="Google Shape;14942;p90"/>
            <p:cNvSpPr/>
            <p:nvPr/>
          </p:nvSpPr>
          <p:spPr>
            <a:xfrm>
              <a:off x="4937617" y="3141463"/>
              <a:ext cx="44718" cy="10273"/>
            </a:xfrm>
            <a:custGeom>
              <a:avLst/>
              <a:gdLst/>
              <a:ahLst/>
              <a:cxnLst/>
              <a:rect l="l" t="t" r="r" b="b"/>
              <a:pathLst>
                <a:path w="1406" h="323" extrusionOk="0">
                  <a:moveTo>
                    <a:pt x="155" y="1"/>
                  </a:moveTo>
                  <a:cubicBezTo>
                    <a:pt x="72" y="1"/>
                    <a:pt x="0" y="72"/>
                    <a:pt x="0" y="168"/>
                  </a:cubicBezTo>
                  <a:cubicBezTo>
                    <a:pt x="0" y="251"/>
                    <a:pt x="72" y="322"/>
                    <a:pt x="155" y="322"/>
                  </a:cubicBezTo>
                  <a:lnTo>
                    <a:pt x="1239" y="322"/>
                  </a:lnTo>
                  <a:cubicBezTo>
                    <a:pt x="1334" y="322"/>
                    <a:pt x="1405" y="251"/>
                    <a:pt x="1405" y="168"/>
                  </a:cubicBezTo>
                  <a:cubicBezTo>
                    <a:pt x="1405" y="72"/>
                    <a:pt x="1334" y="1"/>
                    <a:pt x="1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3" name="Google Shape;14943;p90"/>
            <p:cNvSpPr/>
            <p:nvPr/>
          </p:nvSpPr>
          <p:spPr>
            <a:xfrm>
              <a:off x="4937617" y="3168370"/>
              <a:ext cx="44718" cy="10623"/>
            </a:xfrm>
            <a:custGeom>
              <a:avLst/>
              <a:gdLst/>
              <a:ahLst/>
              <a:cxnLst/>
              <a:rect l="l" t="t" r="r" b="b"/>
              <a:pathLst>
                <a:path w="1406" h="334" extrusionOk="0">
                  <a:moveTo>
                    <a:pt x="155" y="0"/>
                  </a:moveTo>
                  <a:cubicBezTo>
                    <a:pt x="72" y="0"/>
                    <a:pt x="0" y="72"/>
                    <a:pt x="0" y="167"/>
                  </a:cubicBezTo>
                  <a:cubicBezTo>
                    <a:pt x="0" y="250"/>
                    <a:pt x="72" y="334"/>
                    <a:pt x="155" y="334"/>
                  </a:cubicBezTo>
                  <a:lnTo>
                    <a:pt x="1239" y="334"/>
                  </a:lnTo>
                  <a:cubicBezTo>
                    <a:pt x="1334" y="334"/>
                    <a:pt x="1405" y="250"/>
                    <a:pt x="1405" y="167"/>
                  </a:cubicBezTo>
                  <a:cubicBezTo>
                    <a:pt x="1405" y="72"/>
                    <a:pt x="1334" y="0"/>
                    <a:pt x="1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4" name="Google Shape;14944;p90"/>
            <p:cNvSpPr/>
            <p:nvPr/>
          </p:nvSpPr>
          <p:spPr>
            <a:xfrm>
              <a:off x="4937617" y="3195245"/>
              <a:ext cx="44718" cy="10623"/>
            </a:xfrm>
            <a:custGeom>
              <a:avLst/>
              <a:gdLst/>
              <a:ahLst/>
              <a:cxnLst/>
              <a:rect l="l" t="t" r="r" b="b"/>
              <a:pathLst>
                <a:path w="1406" h="334" extrusionOk="0">
                  <a:moveTo>
                    <a:pt x="155" y="0"/>
                  </a:moveTo>
                  <a:cubicBezTo>
                    <a:pt x="72" y="0"/>
                    <a:pt x="0" y="72"/>
                    <a:pt x="0" y="167"/>
                  </a:cubicBezTo>
                  <a:cubicBezTo>
                    <a:pt x="0" y="262"/>
                    <a:pt x="72" y="334"/>
                    <a:pt x="155" y="334"/>
                  </a:cubicBezTo>
                  <a:lnTo>
                    <a:pt x="1239" y="334"/>
                  </a:lnTo>
                  <a:cubicBezTo>
                    <a:pt x="1334" y="334"/>
                    <a:pt x="1405" y="262"/>
                    <a:pt x="1405" y="167"/>
                  </a:cubicBezTo>
                  <a:cubicBezTo>
                    <a:pt x="1405" y="72"/>
                    <a:pt x="1334" y="0"/>
                    <a:pt x="1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5" name="Google Shape;14945;p90"/>
            <p:cNvSpPr/>
            <p:nvPr/>
          </p:nvSpPr>
          <p:spPr>
            <a:xfrm>
              <a:off x="4881958" y="3054953"/>
              <a:ext cx="156417" cy="199386"/>
            </a:xfrm>
            <a:custGeom>
              <a:avLst/>
              <a:gdLst/>
              <a:ahLst/>
              <a:cxnLst/>
              <a:rect l="l" t="t" r="r" b="b"/>
              <a:pathLst>
                <a:path w="4918" h="6269" extrusionOk="0">
                  <a:moveTo>
                    <a:pt x="777" y="1"/>
                  </a:moveTo>
                  <a:cubicBezTo>
                    <a:pt x="669" y="1"/>
                    <a:pt x="573" y="58"/>
                    <a:pt x="512" y="149"/>
                  </a:cubicBezTo>
                  <a:cubicBezTo>
                    <a:pt x="262" y="471"/>
                    <a:pt x="393" y="1316"/>
                    <a:pt x="869" y="2268"/>
                  </a:cubicBezTo>
                  <a:cubicBezTo>
                    <a:pt x="1012" y="2566"/>
                    <a:pt x="988" y="2602"/>
                    <a:pt x="750" y="2888"/>
                  </a:cubicBezTo>
                  <a:cubicBezTo>
                    <a:pt x="643" y="2995"/>
                    <a:pt x="512" y="3149"/>
                    <a:pt x="357" y="3376"/>
                  </a:cubicBezTo>
                  <a:cubicBezTo>
                    <a:pt x="36" y="3840"/>
                    <a:pt x="0" y="4566"/>
                    <a:pt x="298" y="5138"/>
                  </a:cubicBezTo>
                  <a:cubicBezTo>
                    <a:pt x="500" y="5543"/>
                    <a:pt x="1000" y="6221"/>
                    <a:pt x="2227" y="6269"/>
                  </a:cubicBezTo>
                  <a:lnTo>
                    <a:pt x="2703" y="6269"/>
                  </a:lnTo>
                  <a:cubicBezTo>
                    <a:pt x="3632" y="6233"/>
                    <a:pt x="4346" y="5781"/>
                    <a:pt x="4679" y="5043"/>
                  </a:cubicBezTo>
                  <a:cubicBezTo>
                    <a:pt x="4917" y="4471"/>
                    <a:pt x="4870" y="3792"/>
                    <a:pt x="4525" y="3388"/>
                  </a:cubicBezTo>
                  <a:cubicBezTo>
                    <a:pt x="4405" y="3257"/>
                    <a:pt x="4310" y="3149"/>
                    <a:pt x="4227" y="3042"/>
                  </a:cubicBezTo>
                  <a:cubicBezTo>
                    <a:pt x="4013" y="2804"/>
                    <a:pt x="3929" y="2721"/>
                    <a:pt x="3917" y="2602"/>
                  </a:cubicBezTo>
                  <a:cubicBezTo>
                    <a:pt x="3929" y="2554"/>
                    <a:pt x="3989" y="2471"/>
                    <a:pt x="4036" y="2376"/>
                  </a:cubicBezTo>
                  <a:cubicBezTo>
                    <a:pt x="4263" y="1995"/>
                    <a:pt x="4644" y="1340"/>
                    <a:pt x="4394" y="875"/>
                  </a:cubicBezTo>
                  <a:cubicBezTo>
                    <a:pt x="4334" y="768"/>
                    <a:pt x="4251" y="744"/>
                    <a:pt x="4203" y="721"/>
                  </a:cubicBezTo>
                  <a:cubicBezTo>
                    <a:pt x="4192" y="719"/>
                    <a:pt x="4180" y="718"/>
                    <a:pt x="4169" y="718"/>
                  </a:cubicBezTo>
                  <a:cubicBezTo>
                    <a:pt x="4003" y="718"/>
                    <a:pt x="3845" y="876"/>
                    <a:pt x="3655" y="1066"/>
                  </a:cubicBezTo>
                  <a:cubicBezTo>
                    <a:pt x="3596" y="1125"/>
                    <a:pt x="3536" y="1185"/>
                    <a:pt x="3477" y="1233"/>
                  </a:cubicBezTo>
                  <a:cubicBezTo>
                    <a:pt x="3417" y="1292"/>
                    <a:pt x="3393" y="1399"/>
                    <a:pt x="3453" y="1459"/>
                  </a:cubicBezTo>
                  <a:cubicBezTo>
                    <a:pt x="3487" y="1486"/>
                    <a:pt x="3538" y="1506"/>
                    <a:pt x="3586" y="1506"/>
                  </a:cubicBezTo>
                  <a:cubicBezTo>
                    <a:pt x="3621" y="1506"/>
                    <a:pt x="3654" y="1496"/>
                    <a:pt x="3679" y="1471"/>
                  </a:cubicBezTo>
                  <a:lnTo>
                    <a:pt x="3858" y="1292"/>
                  </a:lnTo>
                  <a:cubicBezTo>
                    <a:pt x="3929" y="1209"/>
                    <a:pt x="4048" y="1102"/>
                    <a:pt x="4108" y="1054"/>
                  </a:cubicBezTo>
                  <a:lnTo>
                    <a:pt x="4108" y="1054"/>
                  </a:lnTo>
                  <a:cubicBezTo>
                    <a:pt x="4227" y="1352"/>
                    <a:pt x="3917" y="1899"/>
                    <a:pt x="3739" y="2197"/>
                  </a:cubicBezTo>
                  <a:cubicBezTo>
                    <a:pt x="3620" y="2399"/>
                    <a:pt x="3572" y="2495"/>
                    <a:pt x="3572" y="2566"/>
                  </a:cubicBezTo>
                  <a:cubicBezTo>
                    <a:pt x="3572" y="2804"/>
                    <a:pt x="3727" y="2971"/>
                    <a:pt x="3977" y="3245"/>
                  </a:cubicBezTo>
                  <a:cubicBezTo>
                    <a:pt x="4072" y="3328"/>
                    <a:pt x="4155" y="3435"/>
                    <a:pt x="4274" y="3566"/>
                  </a:cubicBezTo>
                  <a:cubicBezTo>
                    <a:pt x="4525" y="3876"/>
                    <a:pt x="4560" y="4435"/>
                    <a:pt x="4346" y="4912"/>
                  </a:cubicBezTo>
                  <a:cubicBezTo>
                    <a:pt x="4191" y="5269"/>
                    <a:pt x="3751" y="5888"/>
                    <a:pt x="2655" y="5947"/>
                  </a:cubicBezTo>
                  <a:lnTo>
                    <a:pt x="2203" y="5947"/>
                  </a:lnTo>
                  <a:cubicBezTo>
                    <a:pt x="1429" y="5900"/>
                    <a:pt x="834" y="5578"/>
                    <a:pt x="572" y="4995"/>
                  </a:cubicBezTo>
                  <a:cubicBezTo>
                    <a:pt x="334" y="4519"/>
                    <a:pt x="357" y="3911"/>
                    <a:pt x="619" y="3554"/>
                  </a:cubicBezTo>
                  <a:cubicBezTo>
                    <a:pt x="762" y="3340"/>
                    <a:pt x="881" y="3209"/>
                    <a:pt x="988" y="3090"/>
                  </a:cubicBezTo>
                  <a:cubicBezTo>
                    <a:pt x="1274" y="2757"/>
                    <a:pt x="1369" y="2602"/>
                    <a:pt x="1155" y="2126"/>
                  </a:cubicBezTo>
                  <a:cubicBezTo>
                    <a:pt x="584" y="947"/>
                    <a:pt x="691" y="351"/>
                    <a:pt x="774" y="316"/>
                  </a:cubicBezTo>
                  <a:lnTo>
                    <a:pt x="774" y="316"/>
                  </a:lnTo>
                  <a:cubicBezTo>
                    <a:pt x="881" y="340"/>
                    <a:pt x="941" y="435"/>
                    <a:pt x="1048" y="602"/>
                  </a:cubicBezTo>
                  <a:cubicBezTo>
                    <a:pt x="1107" y="709"/>
                    <a:pt x="1179" y="828"/>
                    <a:pt x="1286" y="935"/>
                  </a:cubicBezTo>
                  <a:cubicBezTo>
                    <a:pt x="1317" y="966"/>
                    <a:pt x="1361" y="984"/>
                    <a:pt x="1405" y="984"/>
                  </a:cubicBezTo>
                  <a:cubicBezTo>
                    <a:pt x="1445" y="984"/>
                    <a:pt x="1484" y="969"/>
                    <a:pt x="1512" y="935"/>
                  </a:cubicBezTo>
                  <a:cubicBezTo>
                    <a:pt x="1572" y="875"/>
                    <a:pt x="1584" y="768"/>
                    <a:pt x="1512" y="709"/>
                  </a:cubicBezTo>
                  <a:cubicBezTo>
                    <a:pt x="1429" y="613"/>
                    <a:pt x="1369" y="530"/>
                    <a:pt x="1310" y="447"/>
                  </a:cubicBezTo>
                  <a:cubicBezTo>
                    <a:pt x="1191" y="244"/>
                    <a:pt x="1072" y="54"/>
                    <a:pt x="834" y="6"/>
                  </a:cubicBezTo>
                  <a:cubicBezTo>
                    <a:pt x="814" y="3"/>
                    <a:pt x="795" y="1"/>
                    <a:pt x="7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46" name="Google Shape;14946;p90"/>
          <p:cNvGrpSpPr/>
          <p:nvPr/>
        </p:nvGrpSpPr>
        <p:grpSpPr>
          <a:xfrm>
            <a:off x="5230318" y="2711064"/>
            <a:ext cx="371133" cy="367443"/>
            <a:chOff x="5230318" y="2886514"/>
            <a:chExt cx="371133" cy="367443"/>
          </a:xfrm>
        </p:grpSpPr>
        <p:sp>
          <p:nvSpPr>
            <p:cNvPr id="14947" name="Google Shape;14947;p90"/>
            <p:cNvSpPr/>
            <p:nvPr/>
          </p:nvSpPr>
          <p:spPr>
            <a:xfrm>
              <a:off x="5328023" y="3080397"/>
              <a:ext cx="72356" cy="70257"/>
            </a:xfrm>
            <a:custGeom>
              <a:avLst/>
              <a:gdLst/>
              <a:ahLst/>
              <a:cxnLst/>
              <a:rect l="l" t="t" r="r" b="b"/>
              <a:pathLst>
                <a:path w="2275" h="2209" extrusionOk="0">
                  <a:moveTo>
                    <a:pt x="1161" y="0"/>
                  </a:moveTo>
                  <a:cubicBezTo>
                    <a:pt x="1103" y="0"/>
                    <a:pt x="1041" y="35"/>
                    <a:pt x="1001" y="75"/>
                  </a:cubicBezTo>
                  <a:cubicBezTo>
                    <a:pt x="953" y="111"/>
                    <a:pt x="941" y="147"/>
                    <a:pt x="965" y="206"/>
                  </a:cubicBezTo>
                  <a:lnTo>
                    <a:pt x="1858" y="1826"/>
                  </a:lnTo>
                  <a:lnTo>
                    <a:pt x="239" y="933"/>
                  </a:lnTo>
                  <a:cubicBezTo>
                    <a:pt x="226" y="926"/>
                    <a:pt x="212" y="923"/>
                    <a:pt x="199" y="923"/>
                  </a:cubicBezTo>
                  <a:cubicBezTo>
                    <a:pt x="165" y="923"/>
                    <a:pt x="130" y="943"/>
                    <a:pt x="96" y="968"/>
                  </a:cubicBezTo>
                  <a:cubicBezTo>
                    <a:pt x="36" y="1028"/>
                    <a:pt x="1" y="1147"/>
                    <a:pt x="60" y="1206"/>
                  </a:cubicBezTo>
                  <a:lnTo>
                    <a:pt x="72" y="1218"/>
                  </a:lnTo>
                  <a:lnTo>
                    <a:pt x="1941" y="2195"/>
                  </a:lnTo>
                  <a:cubicBezTo>
                    <a:pt x="1964" y="2204"/>
                    <a:pt x="1986" y="2209"/>
                    <a:pt x="2008" y="2209"/>
                  </a:cubicBezTo>
                  <a:cubicBezTo>
                    <a:pt x="2068" y="2209"/>
                    <a:pt x="2124" y="2176"/>
                    <a:pt x="2168" y="2123"/>
                  </a:cubicBezTo>
                  <a:cubicBezTo>
                    <a:pt x="2251" y="2088"/>
                    <a:pt x="2275" y="1992"/>
                    <a:pt x="2251" y="1921"/>
                  </a:cubicBezTo>
                  <a:lnTo>
                    <a:pt x="1251" y="63"/>
                  </a:lnTo>
                  <a:cubicBezTo>
                    <a:pt x="1251" y="40"/>
                    <a:pt x="1239" y="40"/>
                    <a:pt x="1239" y="28"/>
                  </a:cubicBezTo>
                  <a:cubicBezTo>
                    <a:pt x="1216" y="8"/>
                    <a:pt x="1189" y="0"/>
                    <a:pt x="11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8" name="Google Shape;14948;p90"/>
            <p:cNvSpPr/>
            <p:nvPr/>
          </p:nvSpPr>
          <p:spPr>
            <a:xfrm>
              <a:off x="5372328" y="3064877"/>
              <a:ext cx="56836" cy="55468"/>
            </a:xfrm>
            <a:custGeom>
              <a:avLst/>
              <a:gdLst/>
              <a:ahLst/>
              <a:cxnLst/>
              <a:rect l="l" t="t" r="r" b="b"/>
              <a:pathLst>
                <a:path w="1787" h="1744" extrusionOk="0">
                  <a:moveTo>
                    <a:pt x="226" y="0"/>
                  </a:moveTo>
                  <a:cubicBezTo>
                    <a:pt x="182" y="0"/>
                    <a:pt x="136" y="35"/>
                    <a:pt x="96" y="75"/>
                  </a:cubicBezTo>
                  <a:cubicBezTo>
                    <a:pt x="36" y="135"/>
                    <a:pt x="1" y="206"/>
                    <a:pt x="48" y="266"/>
                  </a:cubicBezTo>
                  <a:lnTo>
                    <a:pt x="1513" y="1718"/>
                  </a:lnTo>
                  <a:cubicBezTo>
                    <a:pt x="1526" y="1736"/>
                    <a:pt x="1547" y="1744"/>
                    <a:pt x="1571" y="1744"/>
                  </a:cubicBezTo>
                  <a:cubicBezTo>
                    <a:pt x="1614" y="1744"/>
                    <a:pt x="1666" y="1720"/>
                    <a:pt x="1703" y="1683"/>
                  </a:cubicBezTo>
                  <a:cubicBezTo>
                    <a:pt x="1763" y="1623"/>
                    <a:pt x="1787" y="1540"/>
                    <a:pt x="1751" y="1480"/>
                  </a:cubicBezTo>
                  <a:lnTo>
                    <a:pt x="286" y="28"/>
                  </a:lnTo>
                  <a:cubicBezTo>
                    <a:pt x="267" y="8"/>
                    <a:pt x="247" y="0"/>
                    <a:pt x="2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9" name="Google Shape;14949;p90"/>
            <p:cNvSpPr/>
            <p:nvPr/>
          </p:nvSpPr>
          <p:spPr>
            <a:xfrm>
              <a:off x="5390902" y="3028269"/>
              <a:ext cx="57949" cy="73533"/>
            </a:xfrm>
            <a:custGeom>
              <a:avLst/>
              <a:gdLst/>
              <a:ahLst/>
              <a:cxnLst/>
              <a:rect l="l" t="t" r="r" b="b"/>
              <a:pathLst>
                <a:path w="1822" h="2312" extrusionOk="0">
                  <a:moveTo>
                    <a:pt x="933" y="336"/>
                  </a:moveTo>
                  <a:cubicBezTo>
                    <a:pt x="1027" y="336"/>
                    <a:pt x="1125" y="381"/>
                    <a:pt x="1226" y="476"/>
                  </a:cubicBezTo>
                  <a:lnTo>
                    <a:pt x="1250" y="512"/>
                  </a:lnTo>
                  <a:cubicBezTo>
                    <a:pt x="1441" y="702"/>
                    <a:pt x="1441" y="893"/>
                    <a:pt x="1286" y="1060"/>
                  </a:cubicBezTo>
                  <a:lnTo>
                    <a:pt x="1012" y="1321"/>
                  </a:lnTo>
                  <a:lnTo>
                    <a:pt x="405" y="726"/>
                  </a:lnTo>
                  <a:lnTo>
                    <a:pt x="667" y="464"/>
                  </a:lnTo>
                  <a:cubicBezTo>
                    <a:pt x="750" y="381"/>
                    <a:pt x="840" y="336"/>
                    <a:pt x="933" y="336"/>
                  </a:cubicBezTo>
                  <a:close/>
                  <a:moveTo>
                    <a:pt x="973" y="0"/>
                  </a:moveTo>
                  <a:cubicBezTo>
                    <a:pt x="797" y="0"/>
                    <a:pt x="634" y="92"/>
                    <a:pt x="488" y="238"/>
                  </a:cubicBezTo>
                  <a:lnTo>
                    <a:pt x="60" y="667"/>
                  </a:lnTo>
                  <a:cubicBezTo>
                    <a:pt x="0" y="726"/>
                    <a:pt x="0" y="786"/>
                    <a:pt x="48" y="833"/>
                  </a:cubicBezTo>
                  <a:lnTo>
                    <a:pt x="1500" y="2286"/>
                  </a:lnTo>
                  <a:cubicBezTo>
                    <a:pt x="1518" y="2303"/>
                    <a:pt x="1542" y="2311"/>
                    <a:pt x="1567" y="2311"/>
                  </a:cubicBezTo>
                  <a:cubicBezTo>
                    <a:pt x="1611" y="2311"/>
                    <a:pt x="1661" y="2288"/>
                    <a:pt x="1691" y="2250"/>
                  </a:cubicBezTo>
                  <a:cubicBezTo>
                    <a:pt x="1762" y="2191"/>
                    <a:pt x="1786" y="2119"/>
                    <a:pt x="1738" y="2048"/>
                  </a:cubicBezTo>
                  <a:lnTo>
                    <a:pt x="1191" y="1500"/>
                  </a:lnTo>
                  <a:lnTo>
                    <a:pt x="1465" y="1238"/>
                  </a:lnTo>
                  <a:cubicBezTo>
                    <a:pt x="1738" y="952"/>
                    <a:pt x="1822" y="607"/>
                    <a:pt x="1477" y="250"/>
                  </a:cubicBezTo>
                  <a:lnTo>
                    <a:pt x="1465" y="238"/>
                  </a:lnTo>
                  <a:cubicBezTo>
                    <a:pt x="1292" y="71"/>
                    <a:pt x="1127" y="0"/>
                    <a:pt x="9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0" name="Google Shape;14950;p90"/>
            <p:cNvSpPr/>
            <p:nvPr/>
          </p:nvSpPr>
          <p:spPr>
            <a:xfrm>
              <a:off x="5230318" y="2886514"/>
              <a:ext cx="371133" cy="367443"/>
            </a:xfrm>
            <a:custGeom>
              <a:avLst/>
              <a:gdLst/>
              <a:ahLst/>
              <a:cxnLst/>
              <a:rect l="l" t="t" r="r" b="b"/>
              <a:pathLst>
                <a:path w="11669" h="11553" extrusionOk="0">
                  <a:moveTo>
                    <a:pt x="7323" y="385"/>
                  </a:moveTo>
                  <a:lnTo>
                    <a:pt x="7526" y="575"/>
                  </a:lnTo>
                  <a:lnTo>
                    <a:pt x="7526" y="587"/>
                  </a:lnTo>
                  <a:cubicBezTo>
                    <a:pt x="7383" y="837"/>
                    <a:pt x="7430" y="1147"/>
                    <a:pt x="7621" y="1349"/>
                  </a:cubicBezTo>
                  <a:cubicBezTo>
                    <a:pt x="7752" y="1473"/>
                    <a:pt x="7918" y="1539"/>
                    <a:pt x="8082" y="1539"/>
                  </a:cubicBezTo>
                  <a:cubicBezTo>
                    <a:pt x="8187" y="1539"/>
                    <a:pt x="8290" y="1512"/>
                    <a:pt x="8383" y="1456"/>
                  </a:cubicBezTo>
                  <a:lnTo>
                    <a:pt x="8395" y="1456"/>
                  </a:lnTo>
                  <a:lnTo>
                    <a:pt x="8847" y="1897"/>
                  </a:lnTo>
                  <a:lnTo>
                    <a:pt x="8847" y="1909"/>
                  </a:lnTo>
                  <a:cubicBezTo>
                    <a:pt x="8716" y="2171"/>
                    <a:pt x="8752" y="2480"/>
                    <a:pt x="8954" y="2671"/>
                  </a:cubicBezTo>
                  <a:cubicBezTo>
                    <a:pt x="9076" y="2800"/>
                    <a:pt x="9236" y="2864"/>
                    <a:pt x="9396" y="2864"/>
                  </a:cubicBezTo>
                  <a:cubicBezTo>
                    <a:pt x="9503" y="2864"/>
                    <a:pt x="9609" y="2835"/>
                    <a:pt x="9704" y="2778"/>
                  </a:cubicBezTo>
                  <a:lnTo>
                    <a:pt x="9728" y="2778"/>
                  </a:lnTo>
                  <a:lnTo>
                    <a:pt x="10169" y="3219"/>
                  </a:lnTo>
                  <a:lnTo>
                    <a:pt x="10169" y="3242"/>
                  </a:lnTo>
                  <a:cubicBezTo>
                    <a:pt x="10038" y="3492"/>
                    <a:pt x="10085" y="3802"/>
                    <a:pt x="10276" y="3993"/>
                  </a:cubicBezTo>
                  <a:cubicBezTo>
                    <a:pt x="10398" y="4122"/>
                    <a:pt x="10564" y="4191"/>
                    <a:pt x="10728" y="4191"/>
                  </a:cubicBezTo>
                  <a:cubicBezTo>
                    <a:pt x="10836" y="4191"/>
                    <a:pt x="10944" y="4161"/>
                    <a:pt x="11038" y="4100"/>
                  </a:cubicBezTo>
                  <a:lnTo>
                    <a:pt x="11050" y="4100"/>
                  </a:lnTo>
                  <a:lnTo>
                    <a:pt x="11240" y="4290"/>
                  </a:lnTo>
                  <a:cubicBezTo>
                    <a:pt x="11300" y="4350"/>
                    <a:pt x="11300" y="4350"/>
                    <a:pt x="11288" y="4350"/>
                  </a:cubicBezTo>
                  <a:lnTo>
                    <a:pt x="10276" y="5362"/>
                  </a:lnTo>
                  <a:lnTo>
                    <a:pt x="9966" y="5052"/>
                  </a:lnTo>
                  <a:cubicBezTo>
                    <a:pt x="9937" y="5022"/>
                    <a:pt x="9892" y="5008"/>
                    <a:pt x="9847" y="5008"/>
                  </a:cubicBezTo>
                  <a:cubicBezTo>
                    <a:pt x="9803" y="5008"/>
                    <a:pt x="9758" y="5022"/>
                    <a:pt x="9728" y="5052"/>
                  </a:cubicBezTo>
                  <a:cubicBezTo>
                    <a:pt x="9669" y="5112"/>
                    <a:pt x="9669" y="5231"/>
                    <a:pt x="9728" y="5290"/>
                  </a:cubicBezTo>
                  <a:lnTo>
                    <a:pt x="10038" y="5600"/>
                  </a:lnTo>
                  <a:lnTo>
                    <a:pt x="4394" y="11243"/>
                  </a:lnTo>
                  <a:lnTo>
                    <a:pt x="4382" y="11243"/>
                  </a:lnTo>
                  <a:lnTo>
                    <a:pt x="4192" y="11053"/>
                  </a:lnTo>
                  <a:lnTo>
                    <a:pt x="4192" y="11029"/>
                  </a:lnTo>
                  <a:cubicBezTo>
                    <a:pt x="4323" y="10779"/>
                    <a:pt x="4275" y="10469"/>
                    <a:pt x="4073" y="10279"/>
                  </a:cubicBezTo>
                  <a:cubicBezTo>
                    <a:pt x="3954" y="10160"/>
                    <a:pt x="3775" y="10077"/>
                    <a:pt x="3608" y="10077"/>
                  </a:cubicBezTo>
                  <a:cubicBezTo>
                    <a:pt x="3501" y="10077"/>
                    <a:pt x="3394" y="10112"/>
                    <a:pt x="3311" y="10160"/>
                  </a:cubicBezTo>
                  <a:lnTo>
                    <a:pt x="3299" y="10160"/>
                  </a:lnTo>
                  <a:lnTo>
                    <a:pt x="2846" y="9707"/>
                  </a:lnTo>
                  <a:lnTo>
                    <a:pt x="2846" y="9696"/>
                  </a:lnTo>
                  <a:cubicBezTo>
                    <a:pt x="2977" y="9446"/>
                    <a:pt x="2942" y="9136"/>
                    <a:pt x="2727" y="8934"/>
                  </a:cubicBezTo>
                  <a:cubicBezTo>
                    <a:pt x="2601" y="8807"/>
                    <a:pt x="2438" y="8741"/>
                    <a:pt x="2269" y="8741"/>
                  </a:cubicBezTo>
                  <a:cubicBezTo>
                    <a:pt x="2167" y="8741"/>
                    <a:pt x="2064" y="8765"/>
                    <a:pt x="1965" y="8815"/>
                  </a:cubicBezTo>
                  <a:lnTo>
                    <a:pt x="1954" y="8815"/>
                  </a:lnTo>
                  <a:lnTo>
                    <a:pt x="1513" y="8374"/>
                  </a:lnTo>
                  <a:lnTo>
                    <a:pt x="1513" y="8350"/>
                  </a:lnTo>
                  <a:cubicBezTo>
                    <a:pt x="1644" y="8100"/>
                    <a:pt x="1596" y="7791"/>
                    <a:pt x="1394" y="7600"/>
                  </a:cubicBezTo>
                  <a:cubicBezTo>
                    <a:pt x="1260" y="7473"/>
                    <a:pt x="1093" y="7403"/>
                    <a:pt x="925" y="7403"/>
                  </a:cubicBezTo>
                  <a:cubicBezTo>
                    <a:pt x="825" y="7403"/>
                    <a:pt x="725" y="7428"/>
                    <a:pt x="632" y="7481"/>
                  </a:cubicBezTo>
                  <a:lnTo>
                    <a:pt x="620" y="7481"/>
                  </a:lnTo>
                  <a:lnTo>
                    <a:pt x="418" y="7291"/>
                  </a:lnTo>
                  <a:lnTo>
                    <a:pt x="418" y="7267"/>
                  </a:lnTo>
                  <a:lnTo>
                    <a:pt x="6061" y="1635"/>
                  </a:lnTo>
                  <a:lnTo>
                    <a:pt x="6395" y="1957"/>
                  </a:lnTo>
                  <a:cubicBezTo>
                    <a:pt x="6418" y="1992"/>
                    <a:pt x="6466" y="2004"/>
                    <a:pt x="6514" y="2004"/>
                  </a:cubicBezTo>
                  <a:cubicBezTo>
                    <a:pt x="6549" y="2004"/>
                    <a:pt x="6597" y="1992"/>
                    <a:pt x="6633" y="1957"/>
                  </a:cubicBezTo>
                  <a:cubicBezTo>
                    <a:pt x="6692" y="1897"/>
                    <a:pt x="6692" y="1778"/>
                    <a:pt x="6633" y="1718"/>
                  </a:cubicBezTo>
                  <a:lnTo>
                    <a:pt x="6299" y="1397"/>
                  </a:lnTo>
                  <a:lnTo>
                    <a:pt x="7311" y="385"/>
                  </a:lnTo>
                  <a:close/>
                  <a:moveTo>
                    <a:pt x="7288" y="1"/>
                  </a:moveTo>
                  <a:cubicBezTo>
                    <a:pt x="7198" y="1"/>
                    <a:pt x="7109" y="34"/>
                    <a:pt x="7037" y="99"/>
                  </a:cubicBezTo>
                  <a:lnTo>
                    <a:pt x="132" y="7005"/>
                  </a:lnTo>
                  <a:cubicBezTo>
                    <a:pt x="1" y="7136"/>
                    <a:pt x="1" y="7362"/>
                    <a:pt x="132" y="7493"/>
                  </a:cubicBezTo>
                  <a:lnTo>
                    <a:pt x="334" y="7683"/>
                  </a:lnTo>
                  <a:cubicBezTo>
                    <a:pt x="393" y="7750"/>
                    <a:pt x="485" y="7789"/>
                    <a:pt x="580" y="7789"/>
                  </a:cubicBezTo>
                  <a:cubicBezTo>
                    <a:pt x="638" y="7789"/>
                    <a:pt x="697" y="7775"/>
                    <a:pt x="751" y="7743"/>
                  </a:cubicBezTo>
                  <a:cubicBezTo>
                    <a:pt x="795" y="7721"/>
                    <a:pt x="842" y="7711"/>
                    <a:pt x="888" y="7711"/>
                  </a:cubicBezTo>
                  <a:cubicBezTo>
                    <a:pt x="968" y="7711"/>
                    <a:pt x="1048" y="7742"/>
                    <a:pt x="1108" y="7803"/>
                  </a:cubicBezTo>
                  <a:cubicBezTo>
                    <a:pt x="1192" y="7898"/>
                    <a:pt x="1227" y="8041"/>
                    <a:pt x="1168" y="8160"/>
                  </a:cubicBezTo>
                  <a:cubicBezTo>
                    <a:pt x="1084" y="8303"/>
                    <a:pt x="1120" y="8481"/>
                    <a:pt x="1227" y="8576"/>
                  </a:cubicBezTo>
                  <a:lnTo>
                    <a:pt x="1668" y="9029"/>
                  </a:lnTo>
                  <a:cubicBezTo>
                    <a:pt x="1734" y="9095"/>
                    <a:pt x="1827" y="9129"/>
                    <a:pt x="1919" y="9129"/>
                  </a:cubicBezTo>
                  <a:cubicBezTo>
                    <a:pt x="1977" y="9129"/>
                    <a:pt x="2034" y="9116"/>
                    <a:pt x="2084" y="9088"/>
                  </a:cubicBezTo>
                  <a:cubicBezTo>
                    <a:pt x="2131" y="9065"/>
                    <a:pt x="2183" y="9053"/>
                    <a:pt x="2234" y="9053"/>
                  </a:cubicBezTo>
                  <a:cubicBezTo>
                    <a:pt x="2314" y="9053"/>
                    <a:pt x="2391" y="9083"/>
                    <a:pt x="2442" y="9148"/>
                  </a:cubicBezTo>
                  <a:cubicBezTo>
                    <a:pt x="2537" y="9231"/>
                    <a:pt x="2561" y="9386"/>
                    <a:pt x="2501" y="9505"/>
                  </a:cubicBezTo>
                  <a:cubicBezTo>
                    <a:pt x="2430" y="9636"/>
                    <a:pt x="2454" y="9815"/>
                    <a:pt x="2561" y="9922"/>
                  </a:cubicBezTo>
                  <a:lnTo>
                    <a:pt x="3013" y="10362"/>
                  </a:lnTo>
                  <a:cubicBezTo>
                    <a:pt x="3080" y="10429"/>
                    <a:pt x="3174" y="10468"/>
                    <a:pt x="3267" y="10468"/>
                  </a:cubicBezTo>
                  <a:cubicBezTo>
                    <a:pt x="3324" y="10468"/>
                    <a:pt x="3380" y="10453"/>
                    <a:pt x="3430" y="10422"/>
                  </a:cubicBezTo>
                  <a:cubicBezTo>
                    <a:pt x="3474" y="10400"/>
                    <a:pt x="3520" y="10389"/>
                    <a:pt x="3567" y="10389"/>
                  </a:cubicBezTo>
                  <a:cubicBezTo>
                    <a:pt x="3647" y="10389"/>
                    <a:pt x="3727" y="10421"/>
                    <a:pt x="3787" y="10481"/>
                  </a:cubicBezTo>
                  <a:cubicBezTo>
                    <a:pt x="3870" y="10577"/>
                    <a:pt x="3906" y="10720"/>
                    <a:pt x="3847" y="10839"/>
                  </a:cubicBezTo>
                  <a:cubicBezTo>
                    <a:pt x="3775" y="10970"/>
                    <a:pt x="3799" y="11160"/>
                    <a:pt x="3906" y="11255"/>
                  </a:cubicBezTo>
                  <a:lnTo>
                    <a:pt x="4097" y="11446"/>
                  </a:lnTo>
                  <a:cubicBezTo>
                    <a:pt x="4168" y="11529"/>
                    <a:pt x="4263" y="11553"/>
                    <a:pt x="4347" y="11553"/>
                  </a:cubicBezTo>
                  <a:cubicBezTo>
                    <a:pt x="4442" y="11553"/>
                    <a:pt x="4525" y="11529"/>
                    <a:pt x="4609" y="11446"/>
                  </a:cubicBezTo>
                  <a:lnTo>
                    <a:pt x="11514" y="4540"/>
                  </a:lnTo>
                  <a:cubicBezTo>
                    <a:pt x="11669" y="4457"/>
                    <a:pt x="11669" y="4231"/>
                    <a:pt x="11538" y="4100"/>
                  </a:cubicBezTo>
                  <a:lnTo>
                    <a:pt x="11348" y="3909"/>
                  </a:lnTo>
                  <a:cubicBezTo>
                    <a:pt x="11282" y="3843"/>
                    <a:pt x="11188" y="3809"/>
                    <a:pt x="11096" y="3809"/>
                  </a:cubicBezTo>
                  <a:cubicBezTo>
                    <a:pt x="11038" y="3809"/>
                    <a:pt x="10981" y="3822"/>
                    <a:pt x="10931" y="3850"/>
                  </a:cubicBezTo>
                  <a:cubicBezTo>
                    <a:pt x="10884" y="3873"/>
                    <a:pt x="10832" y="3885"/>
                    <a:pt x="10780" y="3885"/>
                  </a:cubicBezTo>
                  <a:cubicBezTo>
                    <a:pt x="10700" y="3885"/>
                    <a:pt x="10620" y="3855"/>
                    <a:pt x="10562" y="3790"/>
                  </a:cubicBezTo>
                  <a:cubicBezTo>
                    <a:pt x="10466" y="3695"/>
                    <a:pt x="10443" y="3540"/>
                    <a:pt x="10490" y="3421"/>
                  </a:cubicBezTo>
                  <a:cubicBezTo>
                    <a:pt x="10574" y="3278"/>
                    <a:pt x="10562" y="3100"/>
                    <a:pt x="10431" y="3004"/>
                  </a:cubicBezTo>
                  <a:lnTo>
                    <a:pt x="9990" y="2552"/>
                  </a:lnTo>
                  <a:cubicBezTo>
                    <a:pt x="9924" y="2486"/>
                    <a:pt x="9831" y="2451"/>
                    <a:pt x="9739" y="2451"/>
                  </a:cubicBezTo>
                  <a:cubicBezTo>
                    <a:pt x="9681" y="2451"/>
                    <a:pt x="9624" y="2465"/>
                    <a:pt x="9574" y="2492"/>
                  </a:cubicBezTo>
                  <a:cubicBezTo>
                    <a:pt x="9527" y="2516"/>
                    <a:pt x="9475" y="2528"/>
                    <a:pt x="9423" y="2528"/>
                  </a:cubicBezTo>
                  <a:cubicBezTo>
                    <a:pt x="9342" y="2528"/>
                    <a:pt x="9262" y="2498"/>
                    <a:pt x="9204" y="2433"/>
                  </a:cubicBezTo>
                  <a:cubicBezTo>
                    <a:pt x="9109" y="2349"/>
                    <a:pt x="9085" y="2183"/>
                    <a:pt x="9145" y="2064"/>
                  </a:cubicBezTo>
                  <a:cubicBezTo>
                    <a:pt x="9216" y="1933"/>
                    <a:pt x="9204" y="1754"/>
                    <a:pt x="9085" y="1647"/>
                  </a:cubicBezTo>
                  <a:lnTo>
                    <a:pt x="8633" y="1195"/>
                  </a:lnTo>
                  <a:cubicBezTo>
                    <a:pt x="8565" y="1134"/>
                    <a:pt x="8467" y="1097"/>
                    <a:pt x="8372" y="1097"/>
                  </a:cubicBezTo>
                  <a:cubicBezTo>
                    <a:pt x="8317" y="1097"/>
                    <a:pt x="8264" y="1109"/>
                    <a:pt x="8216" y="1135"/>
                  </a:cubicBezTo>
                  <a:cubicBezTo>
                    <a:pt x="8170" y="1158"/>
                    <a:pt x="8119" y="1171"/>
                    <a:pt x="8069" y="1171"/>
                  </a:cubicBezTo>
                  <a:cubicBezTo>
                    <a:pt x="7991" y="1171"/>
                    <a:pt x="7912" y="1141"/>
                    <a:pt x="7847" y="1075"/>
                  </a:cubicBezTo>
                  <a:cubicBezTo>
                    <a:pt x="7740" y="980"/>
                    <a:pt x="7728" y="825"/>
                    <a:pt x="7788" y="706"/>
                  </a:cubicBezTo>
                  <a:cubicBezTo>
                    <a:pt x="7859" y="575"/>
                    <a:pt x="7847" y="397"/>
                    <a:pt x="7728" y="290"/>
                  </a:cubicBezTo>
                  <a:lnTo>
                    <a:pt x="7538" y="99"/>
                  </a:lnTo>
                  <a:cubicBezTo>
                    <a:pt x="7466" y="34"/>
                    <a:pt x="7377" y="1"/>
                    <a:pt x="72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1" name="Google Shape;14951;p90"/>
            <p:cNvSpPr/>
            <p:nvPr/>
          </p:nvSpPr>
          <p:spPr>
            <a:xfrm>
              <a:off x="5337501" y="3026074"/>
              <a:ext cx="181797" cy="180175"/>
            </a:xfrm>
            <a:custGeom>
              <a:avLst/>
              <a:gdLst/>
              <a:ahLst/>
              <a:cxnLst/>
              <a:rect l="l" t="t" r="r" b="b"/>
              <a:pathLst>
                <a:path w="5716" h="5665" extrusionOk="0">
                  <a:moveTo>
                    <a:pt x="4324" y="0"/>
                  </a:moveTo>
                  <a:cubicBezTo>
                    <a:pt x="4281" y="0"/>
                    <a:pt x="4239" y="15"/>
                    <a:pt x="4215" y="45"/>
                  </a:cubicBezTo>
                  <a:cubicBezTo>
                    <a:pt x="4144" y="105"/>
                    <a:pt x="4144" y="224"/>
                    <a:pt x="4215" y="283"/>
                  </a:cubicBezTo>
                  <a:lnTo>
                    <a:pt x="5311" y="1379"/>
                  </a:lnTo>
                  <a:lnTo>
                    <a:pt x="1393" y="5296"/>
                  </a:lnTo>
                  <a:lnTo>
                    <a:pt x="298" y="4188"/>
                  </a:lnTo>
                  <a:cubicBezTo>
                    <a:pt x="268" y="4159"/>
                    <a:pt x="224" y="4144"/>
                    <a:pt x="179" y="4144"/>
                  </a:cubicBezTo>
                  <a:cubicBezTo>
                    <a:pt x="134" y="4144"/>
                    <a:pt x="90" y="4159"/>
                    <a:pt x="60" y="4188"/>
                  </a:cubicBezTo>
                  <a:cubicBezTo>
                    <a:pt x="0" y="4248"/>
                    <a:pt x="0" y="4367"/>
                    <a:pt x="60" y="4427"/>
                  </a:cubicBezTo>
                  <a:lnTo>
                    <a:pt x="1239" y="5605"/>
                  </a:lnTo>
                  <a:cubicBezTo>
                    <a:pt x="1274" y="5653"/>
                    <a:pt x="1322" y="5665"/>
                    <a:pt x="1381" y="5665"/>
                  </a:cubicBezTo>
                  <a:cubicBezTo>
                    <a:pt x="1441" y="5665"/>
                    <a:pt x="1501" y="5641"/>
                    <a:pt x="1536" y="5605"/>
                  </a:cubicBezTo>
                  <a:lnTo>
                    <a:pt x="5608" y="1533"/>
                  </a:lnTo>
                  <a:cubicBezTo>
                    <a:pt x="5715" y="1438"/>
                    <a:pt x="5715" y="1307"/>
                    <a:pt x="5620" y="1212"/>
                  </a:cubicBezTo>
                  <a:lnTo>
                    <a:pt x="4441" y="45"/>
                  </a:lnTo>
                  <a:cubicBezTo>
                    <a:pt x="4412" y="15"/>
                    <a:pt x="4367" y="0"/>
                    <a:pt x="43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2" name="Google Shape;14952;p90"/>
            <p:cNvSpPr/>
            <p:nvPr/>
          </p:nvSpPr>
          <p:spPr>
            <a:xfrm>
              <a:off x="5281461" y="2969462"/>
              <a:ext cx="181416" cy="180366"/>
            </a:xfrm>
            <a:custGeom>
              <a:avLst/>
              <a:gdLst/>
              <a:ahLst/>
              <a:cxnLst/>
              <a:rect l="l" t="t" r="r" b="b"/>
              <a:pathLst>
                <a:path w="5704" h="5671" extrusionOk="0">
                  <a:moveTo>
                    <a:pt x="4298" y="0"/>
                  </a:moveTo>
                  <a:cubicBezTo>
                    <a:pt x="4242" y="0"/>
                    <a:pt x="4185" y="21"/>
                    <a:pt x="4144" y="63"/>
                  </a:cubicBezTo>
                  <a:lnTo>
                    <a:pt x="60" y="4147"/>
                  </a:lnTo>
                  <a:cubicBezTo>
                    <a:pt x="24" y="4182"/>
                    <a:pt x="0" y="4230"/>
                    <a:pt x="0" y="4290"/>
                  </a:cubicBezTo>
                  <a:cubicBezTo>
                    <a:pt x="0" y="4349"/>
                    <a:pt x="36" y="4409"/>
                    <a:pt x="60" y="4444"/>
                  </a:cubicBezTo>
                  <a:lnTo>
                    <a:pt x="1250" y="5635"/>
                  </a:lnTo>
                  <a:cubicBezTo>
                    <a:pt x="1286" y="5659"/>
                    <a:pt x="1334" y="5671"/>
                    <a:pt x="1369" y="5671"/>
                  </a:cubicBezTo>
                  <a:cubicBezTo>
                    <a:pt x="1417" y="5671"/>
                    <a:pt x="1465" y="5659"/>
                    <a:pt x="1489" y="5635"/>
                  </a:cubicBezTo>
                  <a:cubicBezTo>
                    <a:pt x="1548" y="5576"/>
                    <a:pt x="1548" y="5445"/>
                    <a:pt x="1489" y="5385"/>
                  </a:cubicBezTo>
                  <a:lnTo>
                    <a:pt x="393" y="4290"/>
                  </a:lnTo>
                  <a:lnTo>
                    <a:pt x="4298" y="372"/>
                  </a:lnTo>
                  <a:lnTo>
                    <a:pt x="5406" y="1480"/>
                  </a:lnTo>
                  <a:cubicBezTo>
                    <a:pt x="5435" y="1510"/>
                    <a:pt x="5480" y="1524"/>
                    <a:pt x="5525" y="1524"/>
                  </a:cubicBezTo>
                  <a:cubicBezTo>
                    <a:pt x="5569" y="1524"/>
                    <a:pt x="5614" y="1510"/>
                    <a:pt x="5644" y="1480"/>
                  </a:cubicBezTo>
                  <a:cubicBezTo>
                    <a:pt x="5703" y="1432"/>
                    <a:pt x="5703" y="1313"/>
                    <a:pt x="5644" y="1254"/>
                  </a:cubicBezTo>
                  <a:lnTo>
                    <a:pt x="4453" y="63"/>
                  </a:lnTo>
                  <a:cubicBezTo>
                    <a:pt x="4411" y="21"/>
                    <a:pt x="4355" y="0"/>
                    <a:pt x="4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3" name="Google Shape;14953;p90"/>
            <p:cNvSpPr/>
            <p:nvPr/>
          </p:nvSpPr>
          <p:spPr>
            <a:xfrm>
              <a:off x="5508294" y="3016978"/>
              <a:ext cx="23122" cy="21532"/>
            </a:xfrm>
            <a:custGeom>
              <a:avLst/>
              <a:gdLst/>
              <a:ahLst/>
              <a:cxnLst/>
              <a:rect l="l" t="t" r="r" b="b"/>
              <a:pathLst>
                <a:path w="727" h="677" extrusionOk="0">
                  <a:moveTo>
                    <a:pt x="179" y="1"/>
                  </a:moveTo>
                  <a:cubicBezTo>
                    <a:pt x="134" y="1"/>
                    <a:pt x="89" y="16"/>
                    <a:pt x="60" y="45"/>
                  </a:cubicBezTo>
                  <a:cubicBezTo>
                    <a:pt x="0" y="105"/>
                    <a:pt x="0" y="224"/>
                    <a:pt x="60" y="283"/>
                  </a:cubicBezTo>
                  <a:lnTo>
                    <a:pt x="417" y="641"/>
                  </a:lnTo>
                  <a:cubicBezTo>
                    <a:pt x="453" y="664"/>
                    <a:pt x="488" y="676"/>
                    <a:pt x="536" y="676"/>
                  </a:cubicBezTo>
                  <a:cubicBezTo>
                    <a:pt x="583" y="676"/>
                    <a:pt x="631" y="664"/>
                    <a:pt x="655" y="641"/>
                  </a:cubicBezTo>
                  <a:cubicBezTo>
                    <a:pt x="726" y="581"/>
                    <a:pt x="726" y="474"/>
                    <a:pt x="655" y="402"/>
                  </a:cubicBezTo>
                  <a:lnTo>
                    <a:pt x="298" y="45"/>
                  </a:lnTo>
                  <a:cubicBezTo>
                    <a:pt x="268" y="16"/>
                    <a:pt x="223"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4" name="Google Shape;14954;p90"/>
            <p:cNvSpPr/>
            <p:nvPr/>
          </p:nvSpPr>
          <p:spPr>
            <a:xfrm>
              <a:off x="5478366" y="2987082"/>
              <a:ext cx="23504" cy="21882"/>
            </a:xfrm>
            <a:custGeom>
              <a:avLst/>
              <a:gdLst/>
              <a:ahLst/>
              <a:cxnLst/>
              <a:rect l="l" t="t" r="r" b="b"/>
              <a:pathLst>
                <a:path w="739" h="688" extrusionOk="0">
                  <a:moveTo>
                    <a:pt x="179" y="0"/>
                  </a:moveTo>
                  <a:cubicBezTo>
                    <a:pt x="134" y="0"/>
                    <a:pt x="90" y="15"/>
                    <a:pt x="60" y="45"/>
                  </a:cubicBezTo>
                  <a:cubicBezTo>
                    <a:pt x="0" y="104"/>
                    <a:pt x="0" y="223"/>
                    <a:pt x="60" y="283"/>
                  </a:cubicBezTo>
                  <a:lnTo>
                    <a:pt x="417" y="640"/>
                  </a:lnTo>
                  <a:cubicBezTo>
                    <a:pt x="453" y="676"/>
                    <a:pt x="501" y="688"/>
                    <a:pt x="536" y="688"/>
                  </a:cubicBezTo>
                  <a:cubicBezTo>
                    <a:pt x="584" y="688"/>
                    <a:pt x="632" y="664"/>
                    <a:pt x="655" y="640"/>
                  </a:cubicBezTo>
                  <a:cubicBezTo>
                    <a:pt x="739" y="580"/>
                    <a:pt x="739" y="473"/>
                    <a:pt x="655" y="402"/>
                  </a:cubicBezTo>
                  <a:lnTo>
                    <a:pt x="298" y="45"/>
                  </a:lnTo>
                  <a:cubicBezTo>
                    <a:pt x="268"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5" name="Google Shape;14955;p90"/>
            <p:cNvSpPr/>
            <p:nvPr/>
          </p:nvSpPr>
          <p:spPr>
            <a:xfrm>
              <a:off x="5449200" y="2957916"/>
              <a:ext cx="23122" cy="21500"/>
            </a:xfrm>
            <a:custGeom>
              <a:avLst/>
              <a:gdLst/>
              <a:ahLst/>
              <a:cxnLst/>
              <a:rect l="l" t="t" r="r" b="b"/>
              <a:pathLst>
                <a:path w="727" h="676" extrusionOk="0">
                  <a:moveTo>
                    <a:pt x="179" y="0"/>
                  </a:moveTo>
                  <a:cubicBezTo>
                    <a:pt x="135" y="0"/>
                    <a:pt x="90" y="15"/>
                    <a:pt x="60" y="45"/>
                  </a:cubicBezTo>
                  <a:cubicBezTo>
                    <a:pt x="1" y="93"/>
                    <a:pt x="1" y="224"/>
                    <a:pt x="60" y="283"/>
                  </a:cubicBezTo>
                  <a:lnTo>
                    <a:pt x="417" y="640"/>
                  </a:lnTo>
                  <a:cubicBezTo>
                    <a:pt x="441" y="664"/>
                    <a:pt x="489" y="676"/>
                    <a:pt x="536" y="676"/>
                  </a:cubicBezTo>
                  <a:cubicBezTo>
                    <a:pt x="584" y="676"/>
                    <a:pt x="620" y="664"/>
                    <a:pt x="656" y="640"/>
                  </a:cubicBezTo>
                  <a:cubicBezTo>
                    <a:pt x="727" y="581"/>
                    <a:pt x="727" y="474"/>
                    <a:pt x="656" y="390"/>
                  </a:cubicBezTo>
                  <a:lnTo>
                    <a:pt x="298" y="45"/>
                  </a:lnTo>
                  <a:cubicBezTo>
                    <a:pt x="269"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56" name="Google Shape;14956;p90"/>
          <p:cNvGrpSpPr/>
          <p:nvPr/>
        </p:nvGrpSpPr>
        <p:grpSpPr>
          <a:xfrm>
            <a:off x="5748358" y="3259128"/>
            <a:ext cx="352590" cy="182561"/>
            <a:chOff x="5748358" y="3434578"/>
            <a:chExt cx="352590" cy="182561"/>
          </a:xfrm>
        </p:grpSpPr>
        <p:sp>
          <p:nvSpPr>
            <p:cNvPr id="14957" name="Google Shape;14957;p90"/>
            <p:cNvSpPr/>
            <p:nvPr/>
          </p:nvSpPr>
          <p:spPr>
            <a:xfrm>
              <a:off x="5857799" y="3457668"/>
              <a:ext cx="26525" cy="50761"/>
            </a:xfrm>
            <a:custGeom>
              <a:avLst/>
              <a:gdLst/>
              <a:ahLst/>
              <a:cxnLst/>
              <a:rect l="l" t="t" r="r" b="b"/>
              <a:pathLst>
                <a:path w="834" h="1596" extrusionOk="0">
                  <a:moveTo>
                    <a:pt x="417" y="1"/>
                  </a:moveTo>
                  <a:cubicBezTo>
                    <a:pt x="322" y="1"/>
                    <a:pt x="251" y="72"/>
                    <a:pt x="251" y="167"/>
                  </a:cubicBezTo>
                  <a:lnTo>
                    <a:pt x="251" y="239"/>
                  </a:lnTo>
                  <a:lnTo>
                    <a:pt x="155" y="239"/>
                  </a:lnTo>
                  <a:cubicBezTo>
                    <a:pt x="72" y="239"/>
                    <a:pt x="1" y="310"/>
                    <a:pt x="1" y="405"/>
                  </a:cubicBezTo>
                  <a:cubicBezTo>
                    <a:pt x="1" y="489"/>
                    <a:pt x="72" y="560"/>
                    <a:pt x="155" y="560"/>
                  </a:cubicBezTo>
                  <a:lnTo>
                    <a:pt x="251" y="560"/>
                  </a:lnTo>
                  <a:lnTo>
                    <a:pt x="251" y="1429"/>
                  </a:lnTo>
                  <a:cubicBezTo>
                    <a:pt x="251" y="1513"/>
                    <a:pt x="322" y="1596"/>
                    <a:pt x="417" y="1596"/>
                  </a:cubicBezTo>
                  <a:cubicBezTo>
                    <a:pt x="501" y="1596"/>
                    <a:pt x="572" y="1513"/>
                    <a:pt x="572" y="1429"/>
                  </a:cubicBezTo>
                  <a:lnTo>
                    <a:pt x="572" y="560"/>
                  </a:lnTo>
                  <a:lnTo>
                    <a:pt x="667" y="560"/>
                  </a:lnTo>
                  <a:cubicBezTo>
                    <a:pt x="751" y="560"/>
                    <a:pt x="822" y="489"/>
                    <a:pt x="822" y="405"/>
                  </a:cubicBezTo>
                  <a:cubicBezTo>
                    <a:pt x="834" y="310"/>
                    <a:pt x="751" y="239"/>
                    <a:pt x="667" y="239"/>
                  </a:cubicBezTo>
                  <a:lnTo>
                    <a:pt x="572" y="239"/>
                  </a:lnTo>
                  <a:lnTo>
                    <a:pt x="572" y="167"/>
                  </a:lnTo>
                  <a:cubicBezTo>
                    <a:pt x="572" y="72"/>
                    <a:pt x="501"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8" name="Google Shape;14958;p90"/>
            <p:cNvSpPr/>
            <p:nvPr/>
          </p:nvSpPr>
          <p:spPr>
            <a:xfrm>
              <a:off x="5823704" y="3457668"/>
              <a:ext cx="26557" cy="51142"/>
            </a:xfrm>
            <a:custGeom>
              <a:avLst/>
              <a:gdLst/>
              <a:ahLst/>
              <a:cxnLst/>
              <a:rect l="l" t="t" r="r" b="b"/>
              <a:pathLst>
                <a:path w="835" h="1608" extrusionOk="0">
                  <a:moveTo>
                    <a:pt x="418" y="1"/>
                  </a:moveTo>
                  <a:cubicBezTo>
                    <a:pt x="322" y="1"/>
                    <a:pt x="251" y="72"/>
                    <a:pt x="251" y="167"/>
                  </a:cubicBezTo>
                  <a:lnTo>
                    <a:pt x="251" y="846"/>
                  </a:lnTo>
                  <a:lnTo>
                    <a:pt x="156" y="846"/>
                  </a:lnTo>
                  <a:cubicBezTo>
                    <a:pt x="72" y="846"/>
                    <a:pt x="1" y="917"/>
                    <a:pt x="1" y="1013"/>
                  </a:cubicBezTo>
                  <a:cubicBezTo>
                    <a:pt x="1" y="1096"/>
                    <a:pt x="72" y="1179"/>
                    <a:pt x="156" y="1179"/>
                  </a:cubicBezTo>
                  <a:lnTo>
                    <a:pt x="251" y="1179"/>
                  </a:lnTo>
                  <a:lnTo>
                    <a:pt x="251" y="1441"/>
                  </a:lnTo>
                  <a:cubicBezTo>
                    <a:pt x="251" y="1536"/>
                    <a:pt x="322" y="1608"/>
                    <a:pt x="418" y="1608"/>
                  </a:cubicBezTo>
                  <a:cubicBezTo>
                    <a:pt x="501" y="1608"/>
                    <a:pt x="572" y="1536"/>
                    <a:pt x="572" y="1441"/>
                  </a:cubicBezTo>
                  <a:lnTo>
                    <a:pt x="572" y="1179"/>
                  </a:lnTo>
                  <a:lnTo>
                    <a:pt x="668" y="1179"/>
                  </a:lnTo>
                  <a:cubicBezTo>
                    <a:pt x="751" y="1179"/>
                    <a:pt x="834" y="1096"/>
                    <a:pt x="834" y="1013"/>
                  </a:cubicBezTo>
                  <a:cubicBezTo>
                    <a:pt x="834" y="917"/>
                    <a:pt x="751" y="846"/>
                    <a:pt x="668" y="846"/>
                  </a:cubicBezTo>
                  <a:lnTo>
                    <a:pt x="572" y="846"/>
                  </a:lnTo>
                  <a:lnTo>
                    <a:pt x="572" y="167"/>
                  </a:lnTo>
                  <a:cubicBezTo>
                    <a:pt x="572" y="72"/>
                    <a:pt x="501" y="1"/>
                    <a:pt x="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9" name="Google Shape;14959;p90"/>
            <p:cNvSpPr/>
            <p:nvPr/>
          </p:nvSpPr>
          <p:spPr>
            <a:xfrm>
              <a:off x="5788115" y="3457668"/>
              <a:ext cx="26557" cy="50761"/>
            </a:xfrm>
            <a:custGeom>
              <a:avLst/>
              <a:gdLst/>
              <a:ahLst/>
              <a:cxnLst/>
              <a:rect l="l" t="t" r="r" b="b"/>
              <a:pathLst>
                <a:path w="835" h="1596" extrusionOk="0">
                  <a:moveTo>
                    <a:pt x="418" y="1"/>
                  </a:moveTo>
                  <a:cubicBezTo>
                    <a:pt x="322" y="1"/>
                    <a:pt x="251" y="72"/>
                    <a:pt x="251" y="167"/>
                  </a:cubicBezTo>
                  <a:lnTo>
                    <a:pt x="251" y="239"/>
                  </a:lnTo>
                  <a:lnTo>
                    <a:pt x="167" y="239"/>
                  </a:lnTo>
                  <a:cubicBezTo>
                    <a:pt x="72" y="239"/>
                    <a:pt x="1" y="310"/>
                    <a:pt x="1" y="405"/>
                  </a:cubicBezTo>
                  <a:cubicBezTo>
                    <a:pt x="1" y="489"/>
                    <a:pt x="72" y="560"/>
                    <a:pt x="167" y="560"/>
                  </a:cubicBezTo>
                  <a:lnTo>
                    <a:pt x="251" y="560"/>
                  </a:lnTo>
                  <a:lnTo>
                    <a:pt x="251" y="1429"/>
                  </a:lnTo>
                  <a:cubicBezTo>
                    <a:pt x="251" y="1513"/>
                    <a:pt x="322" y="1596"/>
                    <a:pt x="418" y="1596"/>
                  </a:cubicBezTo>
                  <a:cubicBezTo>
                    <a:pt x="501" y="1596"/>
                    <a:pt x="584" y="1513"/>
                    <a:pt x="584" y="1429"/>
                  </a:cubicBezTo>
                  <a:lnTo>
                    <a:pt x="584" y="560"/>
                  </a:lnTo>
                  <a:lnTo>
                    <a:pt x="668" y="560"/>
                  </a:lnTo>
                  <a:cubicBezTo>
                    <a:pt x="763" y="560"/>
                    <a:pt x="834" y="489"/>
                    <a:pt x="834" y="405"/>
                  </a:cubicBezTo>
                  <a:cubicBezTo>
                    <a:pt x="834" y="310"/>
                    <a:pt x="763" y="239"/>
                    <a:pt x="668" y="239"/>
                  </a:cubicBezTo>
                  <a:lnTo>
                    <a:pt x="584" y="239"/>
                  </a:lnTo>
                  <a:lnTo>
                    <a:pt x="584" y="167"/>
                  </a:lnTo>
                  <a:cubicBezTo>
                    <a:pt x="584" y="72"/>
                    <a:pt x="501" y="1"/>
                    <a:pt x="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0" name="Google Shape;14960;p90"/>
            <p:cNvSpPr/>
            <p:nvPr/>
          </p:nvSpPr>
          <p:spPr>
            <a:xfrm>
              <a:off x="5913458" y="3457668"/>
              <a:ext cx="142423" cy="50761"/>
            </a:xfrm>
            <a:custGeom>
              <a:avLst/>
              <a:gdLst/>
              <a:ahLst/>
              <a:cxnLst/>
              <a:rect l="l" t="t" r="r" b="b"/>
              <a:pathLst>
                <a:path w="4478" h="1596" extrusionOk="0">
                  <a:moveTo>
                    <a:pt x="4156" y="322"/>
                  </a:moveTo>
                  <a:lnTo>
                    <a:pt x="4156" y="1263"/>
                  </a:lnTo>
                  <a:lnTo>
                    <a:pt x="310" y="1263"/>
                  </a:lnTo>
                  <a:lnTo>
                    <a:pt x="310" y="322"/>
                  </a:lnTo>
                  <a:close/>
                  <a:moveTo>
                    <a:pt x="298" y="1"/>
                  </a:moveTo>
                  <a:cubicBezTo>
                    <a:pt x="132" y="1"/>
                    <a:pt x="1" y="131"/>
                    <a:pt x="1" y="298"/>
                  </a:cubicBezTo>
                  <a:lnTo>
                    <a:pt x="1" y="1298"/>
                  </a:lnTo>
                  <a:cubicBezTo>
                    <a:pt x="1" y="1453"/>
                    <a:pt x="132" y="1596"/>
                    <a:pt x="298" y="1596"/>
                  </a:cubicBezTo>
                  <a:lnTo>
                    <a:pt x="4180" y="1596"/>
                  </a:lnTo>
                  <a:cubicBezTo>
                    <a:pt x="4347" y="1596"/>
                    <a:pt x="4478" y="1453"/>
                    <a:pt x="4478" y="1298"/>
                  </a:cubicBezTo>
                  <a:lnTo>
                    <a:pt x="4478" y="298"/>
                  </a:lnTo>
                  <a:cubicBezTo>
                    <a:pt x="4478" y="131"/>
                    <a:pt x="4347" y="1"/>
                    <a:pt x="4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1" name="Google Shape;14961;p90"/>
            <p:cNvSpPr/>
            <p:nvPr/>
          </p:nvSpPr>
          <p:spPr>
            <a:xfrm>
              <a:off x="5748358" y="3434578"/>
              <a:ext cx="352590" cy="39788"/>
            </a:xfrm>
            <a:custGeom>
              <a:avLst/>
              <a:gdLst/>
              <a:ahLst/>
              <a:cxnLst/>
              <a:rect l="l" t="t" r="r" b="b"/>
              <a:pathLst>
                <a:path w="11086" h="1251" extrusionOk="0">
                  <a:moveTo>
                    <a:pt x="370" y="0"/>
                  </a:moveTo>
                  <a:cubicBezTo>
                    <a:pt x="155" y="0"/>
                    <a:pt x="1" y="155"/>
                    <a:pt x="1" y="369"/>
                  </a:cubicBezTo>
                  <a:lnTo>
                    <a:pt x="1" y="1084"/>
                  </a:lnTo>
                  <a:cubicBezTo>
                    <a:pt x="1" y="1167"/>
                    <a:pt x="72" y="1250"/>
                    <a:pt x="155" y="1250"/>
                  </a:cubicBezTo>
                  <a:cubicBezTo>
                    <a:pt x="251" y="1250"/>
                    <a:pt x="322" y="1167"/>
                    <a:pt x="322" y="1084"/>
                  </a:cubicBezTo>
                  <a:lnTo>
                    <a:pt x="322" y="369"/>
                  </a:lnTo>
                  <a:cubicBezTo>
                    <a:pt x="322" y="334"/>
                    <a:pt x="334" y="322"/>
                    <a:pt x="370" y="322"/>
                  </a:cubicBezTo>
                  <a:lnTo>
                    <a:pt x="10692" y="322"/>
                  </a:lnTo>
                  <a:cubicBezTo>
                    <a:pt x="10728" y="322"/>
                    <a:pt x="10740" y="334"/>
                    <a:pt x="10740" y="369"/>
                  </a:cubicBezTo>
                  <a:lnTo>
                    <a:pt x="10740" y="1084"/>
                  </a:lnTo>
                  <a:cubicBezTo>
                    <a:pt x="10740" y="1167"/>
                    <a:pt x="10812" y="1250"/>
                    <a:pt x="10907" y="1250"/>
                  </a:cubicBezTo>
                  <a:cubicBezTo>
                    <a:pt x="10990" y="1250"/>
                    <a:pt x="11073" y="1167"/>
                    <a:pt x="11073" y="1084"/>
                  </a:cubicBezTo>
                  <a:lnTo>
                    <a:pt x="11073" y="369"/>
                  </a:lnTo>
                  <a:cubicBezTo>
                    <a:pt x="11085" y="179"/>
                    <a:pt x="10919" y="0"/>
                    <a:pt x="107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2" name="Google Shape;14962;p90"/>
            <p:cNvSpPr/>
            <p:nvPr/>
          </p:nvSpPr>
          <p:spPr>
            <a:xfrm>
              <a:off x="5748358" y="3488328"/>
              <a:ext cx="352590" cy="128810"/>
            </a:xfrm>
            <a:custGeom>
              <a:avLst/>
              <a:gdLst/>
              <a:ahLst/>
              <a:cxnLst/>
              <a:rect l="l" t="t" r="r" b="b"/>
              <a:pathLst>
                <a:path w="11086" h="4050" extrusionOk="0">
                  <a:moveTo>
                    <a:pt x="2227" y="1525"/>
                  </a:moveTo>
                  <a:lnTo>
                    <a:pt x="2227" y="2620"/>
                  </a:lnTo>
                  <a:lnTo>
                    <a:pt x="1918" y="2620"/>
                  </a:lnTo>
                  <a:lnTo>
                    <a:pt x="1918" y="1525"/>
                  </a:lnTo>
                  <a:close/>
                  <a:moveTo>
                    <a:pt x="3954" y="1525"/>
                  </a:moveTo>
                  <a:lnTo>
                    <a:pt x="3954" y="2620"/>
                  </a:lnTo>
                  <a:lnTo>
                    <a:pt x="3644" y="2620"/>
                  </a:lnTo>
                  <a:lnTo>
                    <a:pt x="3644" y="1525"/>
                  </a:lnTo>
                  <a:close/>
                  <a:moveTo>
                    <a:pt x="5680" y="1525"/>
                  </a:moveTo>
                  <a:lnTo>
                    <a:pt x="5680" y="2620"/>
                  </a:lnTo>
                  <a:lnTo>
                    <a:pt x="5370" y="2620"/>
                  </a:lnTo>
                  <a:lnTo>
                    <a:pt x="5370" y="1525"/>
                  </a:lnTo>
                  <a:close/>
                  <a:moveTo>
                    <a:pt x="7406" y="1525"/>
                  </a:moveTo>
                  <a:lnTo>
                    <a:pt x="7406" y="2620"/>
                  </a:lnTo>
                  <a:lnTo>
                    <a:pt x="7097" y="2620"/>
                  </a:lnTo>
                  <a:lnTo>
                    <a:pt x="7097" y="1525"/>
                  </a:lnTo>
                  <a:close/>
                  <a:moveTo>
                    <a:pt x="9157" y="1525"/>
                  </a:moveTo>
                  <a:lnTo>
                    <a:pt x="9157" y="2620"/>
                  </a:lnTo>
                  <a:lnTo>
                    <a:pt x="8835" y="2620"/>
                  </a:lnTo>
                  <a:lnTo>
                    <a:pt x="8835" y="1525"/>
                  </a:lnTo>
                  <a:close/>
                  <a:moveTo>
                    <a:pt x="10764" y="1501"/>
                  </a:moveTo>
                  <a:lnTo>
                    <a:pt x="10764" y="3668"/>
                  </a:lnTo>
                  <a:cubicBezTo>
                    <a:pt x="10764" y="3692"/>
                    <a:pt x="10740" y="3704"/>
                    <a:pt x="10716" y="3704"/>
                  </a:cubicBezTo>
                  <a:lnTo>
                    <a:pt x="10026" y="3704"/>
                  </a:lnTo>
                  <a:lnTo>
                    <a:pt x="10026" y="1501"/>
                  </a:lnTo>
                  <a:close/>
                  <a:moveTo>
                    <a:pt x="1060" y="1525"/>
                  </a:moveTo>
                  <a:lnTo>
                    <a:pt x="1060" y="3728"/>
                  </a:lnTo>
                  <a:lnTo>
                    <a:pt x="370" y="3728"/>
                  </a:lnTo>
                  <a:cubicBezTo>
                    <a:pt x="346" y="3728"/>
                    <a:pt x="322" y="3704"/>
                    <a:pt x="322" y="3680"/>
                  </a:cubicBezTo>
                  <a:lnTo>
                    <a:pt x="322" y="1525"/>
                  </a:lnTo>
                  <a:close/>
                  <a:moveTo>
                    <a:pt x="1608" y="1525"/>
                  </a:moveTo>
                  <a:lnTo>
                    <a:pt x="1608" y="2620"/>
                  </a:lnTo>
                  <a:cubicBezTo>
                    <a:pt x="1608" y="2799"/>
                    <a:pt x="1751" y="2954"/>
                    <a:pt x="1929" y="2954"/>
                  </a:cubicBezTo>
                  <a:lnTo>
                    <a:pt x="1929" y="3728"/>
                  </a:lnTo>
                  <a:lnTo>
                    <a:pt x="1382" y="3728"/>
                  </a:lnTo>
                  <a:lnTo>
                    <a:pt x="1382" y="1525"/>
                  </a:lnTo>
                  <a:close/>
                  <a:moveTo>
                    <a:pt x="2799" y="1525"/>
                  </a:moveTo>
                  <a:lnTo>
                    <a:pt x="2799" y="3728"/>
                  </a:lnTo>
                  <a:lnTo>
                    <a:pt x="2251" y="3728"/>
                  </a:lnTo>
                  <a:lnTo>
                    <a:pt x="2251" y="2954"/>
                  </a:lnTo>
                  <a:cubicBezTo>
                    <a:pt x="2430" y="2954"/>
                    <a:pt x="2572" y="2799"/>
                    <a:pt x="2572" y="2620"/>
                  </a:cubicBezTo>
                  <a:lnTo>
                    <a:pt x="2572" y="1525"/>
                  </a:lnTo>
                  <a:close/>
                  <a:moveTo>
                    <a:pt x="3334" y="1525"/>
                  </a:moveTo>
                  <a:lnTo>
                    <a:pt x="3334" y="2620"/>
                  </a:lnTo>
                  <a:cubicBezTo>
                    <a:pt x="3334" y="2799"/>
                    <a:pt x="3477" y="2954"/>
                    <a:pt x="3656" y="2954"/>
                  </a:cubicBezTo>
                  <a:lnTo>
                    <a:pt x="3656" y="3728"/>
                  </a:lnTo>
                  <a:lnTo>
                    <a:pt x="3108" y="3728"/>
                  </a:lnTo>
                  <a:lnTo>
                    <a:pt x="3108" y="1525"/>
                  </a:lnTo>
                  <a:close/>
                  <a:moveTo>
                    <a:pt x="4537" y="1525"/>
                  </a:moveTo>
                  <a:lnTo>
                    <a:pt x="4537" y="3728"/>
                  </a:lnTo>
                  <a:lnTo>
                    <a:pt x="3989" y="3728"/>
                  </a:lnTo>
                  <a:lnTo>
                    <a:pt x="3989" y="2954"/>
                  </a:lnTo>
                  <a:cubicBezTo>
                    <a:pt x="4168" y="2954"/>
                    <a:pt x="4311" y="2799"/>
                    <a:pt x="4311" y="2620"/>
                  </a:cubicBezTo>
                  <a:lnTo>
                    <a:pt x="4311" y="1525"/>
                  </a:lnTo>
                  <a:close/>
                  <a:moveTo>
                    <a:pt x="5073" y="1525"/>
                  </a:moveTo>
                  <a:lnTo>
                    <a:pt x="5073" y="2620"/>
                  </a:lnTo>
                  <a:cubicBezTo>
                    <a:pt x="5073" y="2799"/>
                    <a:pt x="5227" y="2954"/>
                    <a:pt x="5406" y="2954"/>
                  </a:cubicBezTo>
                  <a:lnTo>
                    <a:pt x="5406" y="3728"/>
                  </a:lnTo>
                  <a:lnTo>
                    <a:pt x="4846" y="3728"/>
                  </a:lnTo>
                  <a:lnTo>
                    <a:pt x="4846" y="1525"/>
                  </a:lnTo>
                  <a:close/>
                  <a:moveTo>
                    <a:pt x="6263" y="1525"/>
                  </a:moveTo>
                  <a:lnTo>
                    <a:pt x="6263" y="3728"/>
                  </a:lnTo>
                  <a:lnTo>
                    <a:pt x="5716" y="3728"/>
                  </a:lnTo>
                  <a:lnTo>
                    <a:pt x="5716" y="2954"/>
                  </a:lnTo>
                  <a:cubicBezTo>
                    <a:pt x="5894" y="2954"/>
                    <a:pt x="6037" y="2799"/>
                    <a:pt x="6037" y="2620"/>
                  </a:cubicBezTo>
                  <a:lnTo>
                    <a:pt x="6037" y="1525"/>
                  </a:lnTo>
                  <a:close/>
                  <a:moveTo>
                    <a:pt x="6799" y="1525"/>
                  </a:moveTo>
                  <a:lnTo>
                    <a:pt x="6799" y="2620"/>
                  </a:lnTo>
                  <a:cubicBezTo>
                    <a:pt x="6799" y="2799"/>
                    <a:pt x="6954" y="2954"/>
                    <a:pt x="7132" y="2954"/>
                  </a:cubicBezTo>
                  <a:lnTo>
                    <a:pt x="7132" y="3728"/>
                  </a:lnTo>
                  <a:lnTo>
                    <a:pt x="6573" y="3728"/>
                  </a:lnTo>
                  <a:lnTo>
                    <a:pt x="6573" y="1525"/>
                  </a:lnTo>
                  <a:close/>
                  <a:moveTo>
                    <a:pt x="7990" y="1525"/>
                  </a:moveTo>
                  <a:lnTo>
                    <a:pt x="7990" y="3728"/>
                  </a:lnTo>
                  <a:lnTo>
                    <a:pt x="7442" y="3728"/>
                  </a:lnTo>
                  <a:lnTo>
                    <a:pt x="7442" y="2954"/>
                  </a:lnTo>
                  <a:cubicBezTo>
                    <a:pt x="7621" y="2954"/>
                    <a:pt x="7764" y="2799"/>
                    <a:pt x="7764" y="2620"/>
                  </a:cubicBezTo>
                  <a:lnTo>
                    <a:pt x="7764" y="1525"/>
                  </a:lnTo>
                  <a:close/>
                  <a:moveTo>
                    <a:pt x="8526" y="1525"/>
                  </a:moveTo>
                  <a:lnTo>
                    <a:pt x="8526" y="2620"/>
                  </a:lnTo>
                  <a:cubicBezTo>
                    <a:pt x="8526" y="2799"/>
                    <a:pt x="8680" y="2954"/>
                    <a:pt x="8859" y="2954"/>
                  </a:cubicBezTo>
                  <a:lnTo>
                    <a:pt x="8859" y="3728"/>
                  </a:lnTo>
                  <a:lnTo>
                    <a:pt x="8299" y="3728"/>
                  </a:lnTo>
                  <a:lnTo>
                    <a:pt x="8299" y="1525"/>
                  </a:lnTo>
                  <a:close/>
                  <a:moveTo>
                    <a:pt x="9716" y="1525"/>
                  </a:moveTo>
                  <a:lnTo>
                    <a:pt x="9716" y="3728"/>
                  </a:lnTo>
                  <a:lnTo>
                    <a:pt x="9168" y="3728"/>
                  </a:lnTo>
                  <a:lnTo>
                    <a:pt x="9168" y="2954"/>
                  </a:lnTo>
                  <a:cubicBezTo>
                    <a:pt x="9347" y="2954"/>
                    <a:pt x="9490" y="2799"/>
                    <a:pt x="9490" y="2620"/>
                  </a:cubicBezTo>
                  <a:lnTo>
                    <a:pt x="9490" y="1525"/>
                  </a:lnTo>
                  <a:close/>
                  <a:moveTo>
                    <a:pt x="167" y="1"/>
                  </a:moveTo>
                  <a:cubicBezTo>
                    <a:pt x="72" y="1"/>
                    <a:pt x="1" y="72"/>
                    <a:pt x="1" y="168"/>
                  </a:cubicBezTo>
                  <a:lnTo>
                    <a:pt x="1" y="1358"/>
                  </a:lnTo>
                  <a:lnTo>
                    <a:pt x="1" y="3680"/>
                  </a:lnTo>
                  <a:cubicBezTo>
                    <a:pt x="1" y="3882"/>
                    <a:pt x="167" y="4049"/>
                    <a:pt x="370" y="4049"/>
                  </a:cubicBezTo>
                  <a:lnTo>
                    <a:pt x="10704" y="4049"/>
                  </a:lnTo>
                  <a:cubicBezTo>
                    <a:pt x="10907" y="4049"/>
                    <a:pt x="11073" y="3882"/>
                    <a:pt x="11073" y="3680"/>
                  </a:cubicBezTo>
                  <a:lnTo>
                    <a:pt x="11073" y="1358"/>
                  </a:lnTo>
                  <a:lnTo>
                    <a:pt x="11073" y="168"/>
                  </a:lnTo>
                  <a:cubicBezTo>
                    <a:pt x="11085" y="60"/>
                    <a:pt x="11014" y="1"/>
                    <a:pt x="10919" y="1"/>
                  </a:cubicBezTo>
                  <a:cubicBezTo>
                    <a:pt x="10835" y="1"/>
                    <a:pt x="10764" y="72"/>
                    <a:pt x="10764" y="168"/>
                  </a:cubicBezTo>
                  <a:lnTo>
                    <a:pt x="10764" y="1192"/>
                  </a:lnTo>
                  <a:lnTo>
                    <a:pt x="322" y="1192"/>
                  </a:lnTo>
                  <a:lnTo>
                    <a:pt x="322" y="168"/>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63" name="Google Shape;14963;p90"/>
          <p:cNvGrpSpPr/>
          <p:nvPr/>
        </p:nvGrpSpPr>
        <p:grpSpPr>
          <a:xfrm>
            <a:off x="862283" y="4099321"/>
            <a:ext cx="341204" cy="359301"/>
            <a:chOff x="862283" y="4274771"/>
            <a:chExt cx="341204" cy="359301"/>
          </a:xfrm>
        </p:grpSpPr>
        <p:sp>
          <p:nvSpPr>
            <p:cNvPr id="14964" name="Google Shape;14964;p90"/>
            <p:cNvSpPr/>
            <p:nvPr/>
          </p:nvSpPr>
          <p:spPr>
            <a:xfrm>
              <a:off x="1100089" y="4490790"/>
              <a:ext cx="24267" cy="17366"/>
            </a:xfrm>
            <a:custGeom>
              <a:avLst/>
              <a:gdLst/>
              <a:ahLst/>
              <a:cxnLst/>
              <a:rect l="l" t="t" r="r" b="b"/>
              <a:pathLst>
                <a:path w="763" h="546" extrusionOk="0">
                  <a:moveTo>
                    <a:pt x="561" y="0"/>
                  </a:moveTo>
                  <a:cubicBezTo>
                    <a:pt x="536" y="0"/>
                    <a:pt x="510" y="7"/>
                    <a:pt x="489" y="22"/>
                  </a:cubicBezTo>
                  <a:lnTo>
                    <a:pt x="108" y="224"/>
                  </a:lnTo>
                  <a:cubicBezTo>
                    <a:pt x="24" y="272"/>
                    <a:pt x="0" y="379"/>
                    <a:pt x="48" y="450"/>
                  </a:cubicBezTo>
                  <a:cubicBezTo>
                    <a:pt x="72" y="510"/>
                    <a:pt x="131" y="545"/>
                    <a:pt x="191" y="545"/>
                  </a:cubicBezTo>
                  <a:cubicBezTo>
                    <a:pt x="227" y="545"/>
                    <a:pt x="250" y="545"/>
                    <a:pt x="262" y="522"/>
                  </a:cubicBezTo>
                  <a:lnTo>
                    <a:pt x="655" y="319"/>
                  </a:lnTo>
                  <a:cubicBezTo>
                    <a:pt x="727" y="272"/>
                    <a:pt x="762" y="164"/>
                    <a:pt x="715" y="93"/>
                  </a:cubicBezTo>
                  <a:cubicBezTo>
                    <a:pt x="682" y="35"/>
                    <a:pt x="620" y="0"/>
                    <a:pt x="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5" name="Google Shape;14965;p90"/>
            <p:cNvSpPr/>
            <p:nvPr/>
          </p:nvSpPr>
          <p:spPr>
            <a:xfrm>
              <a:off x="1100089" y="4476001"/>
              <a:ext cx="24267" cy="17397"/>
            </a:xfrm>
            <a:custGeom>
              <a:avLst/>
              <a:gdLst/>
              <a:ahLst/>
              <a:cxnLst/>
              <a:rect l="l" t="t" r="r" b="b"/>
              <a:pathLst>
                <a:path w="763" h="547" extrusionOk="0">
                  <a:moveTo>
                    <a:pt x="561" y="1"/>
                  </a:moveTo>
                  <a:cubicBezTo>
                    <a:pt x="536" y="1"/>
                    <a:pt x="510" y="8"/>
                    <a:pt x="489" y="22"/>
                  </a:cubicBezTo>
                  <a:lnTo>
                    <a:pt x="108" y="236"/>
                  </a:lnTo>
                  <a:cubicBezTo>
                    <a:pt x="24" y="272"/>
                    <a:pt x="0" y="379"/>
                    <a:pt x="48" y="451"/>
                  </a:cubicBezTo>
                  <a:cubicBezTo>
                    <a:pt x="72" y="510"/>
                    <a:pt x="131" y="546"/>
                    <a:pt x="191" y="546"/>
                  </a:cubicBezTo>
                  <a:cubicBezTo>
                    <a:pt x="227" y="546"/>
                    <a:pt x="250" y="546"/>
                    <a:pt x="262" y="534"/>
                  </a:cubicBezTo>
                  <a:lnTo>
                    <a:pt x="655" y="320"/>
                  </a:lnTo>
                  <a:cubicBezTo>
                    <a:pt x="727" y="272"/>
                    <a:pt x="762" y="177"/>
                    <a:pt x="715" y="94"/>
                  </a:cubicBezTo>
                  <a:cubicBezTo>
                    <a:pt x="682" y="36"/>
                    <a:pt x="620" y="1"/>
                    <a:pt x="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6" name="Google Shape;14966;p90"/>
            <p:cNvSpPr/>
            <p:nvPr/>
          </p:nvSpPr>
          <p:spPr>
            <a:xfrm>
              <a:off x="862283" y="4274771"/>
              <a:ext cx="341204" cy="359301"/>
            </a:xfrm>
            <a:custGeom>
              <a:avLst/>
              <a:gdLst/>
              <a:ahLst/>
              <a:cxnLst/>
              <a:rect l="l" t="t" r="r" b="b"/>
              <a:pathLst>
                <a:path w="10728" h="11297" extrusionOk="0">
                  <a:moveTo>
                    <a:pt x="5203" y="444"/>
                  </a:moveTo>
                  <a:lnTo>
                    <a:pt x="5203" y="2194"/>
                  </a:lnTo>
                  <a:lnTo>
                    <a:pt x="2084" y="3920"/>
                  </a:lnTo>
                  <a:lnTo>
                    <a:pt x="512" y="3051"/>
                  </a:lnTo>
                  <a:lnTo>
                    <a:pt x="5203" y="444"/>
                  </a:lnTo>
                  <a:close/>
                  <a:moveTo>
                    <a:pt x="5537" y="444"/>
                  </a:moveTo>
                  <a:lnTo>
                    <a:pt x="10228" y="3051"/>
                  </a:lnTo>
                  <a:lnTo>
                    <a:pt x="8656" y="3920"/>
                  </a:lnTo>
                  <a:lnTo>
                    <a:pt x="5537" y="2194"/>
                  </a:lnTo>
                  <a:lnTo>
                    <a:pt x="5537" y="444"/>
                  </a:lnTo>
                  <a:close/>
                  <a:moveTo>
                    <a:pt x="5382" y="2480"/>
                  </a:moveTo>
                  <a:lnTo>
                    <a:pt x="8311" y="4099"/>
                  </a:lnTo>
                  <a:lnTo>
                    <a:pt x="5382" y="5730"/>
                  </a:lnTo>
                  <a:lnTo>
                    <a:pt x="2441" y="4099"/>
                  </a:lnTo>
                  <a:lnTo>
                    <a:pt x="5382" y="2480"/>
                  </a:lnTo>
                  <a:close/>
                  <a:moveTo>
                    <a:pt x="346" y="3325"/>
                  </a:moveTo>
                  <a:lnTo>
                    <a:pt x="1941" y="4206"/>
                  </a:lnTo>
                  <a:lnTo>
                    <a:pt x="1941" y="7278"/>
                  </a:lnTo>
                  <a:lnTo>
                    <a:pt x="346" y="7992"/>
                  </a:lnTo>
                  <a:lnTo>
                    <a:pt x="346" y="3325"/>
                  </a:lnTo>
                  <a:close/>
                  <a:moveTo>
                    <a:pt x="2262" y="4385"/>
                  </a:moveTo>
                  <a:lnTo>
                    <a:pt x="3477" y="5051"/>
                  </a:lnTo>
                  <a:lnTo>
                    <a:pt x="5215" y="6028"/>
                  </a:lnTo>
                  <a:lnTo>
                    <a:pt x="5215" y="8921"/>
                  </a:lnTo>
                  <a:lnTo>
                    <a:pt x="2262" y="7290"/>
                  </a:lnTo>
                  <a:lnTo>
                    <a:pt x="2262" y="4385"/>
                  </a:lnTo>
                  <a:close/>
                  <a:moveTo>
                    <a:pt x="8489" y="4385"/>
                  </a:moveTo>
                  <a:lnTo>
                    <a:pt x="8489" y="7290"/>
                  </a:lnTo>
                  <a:lnTo>
                    <a:pt x="5537" y="8921"/>
                  </a:lnTo>
                  <a:lnTo>
                    <a:pt x="5537" y="6028"/>
                  </a:lnTo>
                  <a:lnTo>
                    <a:pt x="8489" y="4385"/>
                  </a:lnTo>
                  <a:close/>
                  <a:moveTo>
                    <a:pt x="5374" y="0"/>
                  </a:moveTo>
                  <a:cubicBezTo>
                    <a:pt x="5346" y="0"/>
                    <a:pt x="5316" y="9"/>
                    <a:pt x="5287" y="27"/>
                  </a:cubicBezTo>
                  <a:lnTo>
                    <a:pt x="96" y="2896"/>
                  </a:lnTo>
                  <a:cubicBezTo>
                    <a:pt x="36" y="2932"/>
                    <a:pt x="0" y="2992"/>
                    <a:pt x="0" y="3051"/>
                  </a:cubicBezTo>
                  <a:lnTo>
                    <a:pt x="0" y="8242"/>
                  </a:lnTo>
                  <a:cubicBezTo>
                    <a:pt x="0" y="8302"/>
                    <a:pt x="36" y="8361"/>
                    <a:pt x="96" y="8385"/>
                  </a:cubicBezTo>
                  <a:lnTo>
                    <a:pt x="2382" y="9659"/>
                  </a:lnTo>
                  <a:cubicBezTo>
                    <a:pt x="2407" y="9670"/>
                    <a:pt x="2434" y="9676"/>
                    <a:pt x="2461" y="9676"/>
                  </a:cubicBezTo>
                  <a:cubicBezTo>
                    <a:pt x="2519" y="9676"/>
                    <a:pt x="2575" y="9649"/>
                    <a:pt x="2608" y="9600"/>
                  </a:cubicBezTo>
                  <a:cubicBezTo>
                    <a:pt x="2655" y="9516"/>
                    <a:pt x="2620" y="9421"/>
                    <a:pt x="2548" y="9373"/>
                  </a:cubicBezTo>
                  <a:lnTo>
                    <a:pt x="548" y="8266"/>
                  </a:lnTo>
                  <a:lnTo>
                    <a:pt x="2096" y="7587"/>
                  </a:lnTo>
                  <a:lnTo>
                    <a:pt x="5227" y="9314"/>
                  </a:lnTo>
                  <a:lnTo>
                    <a:pt x="5227" y="10862"/>
                  </a:lnTo>
                  <a:lnTo>
                    <a:pt x="3215" y="9742"/>
                  </a:lnTo>
                  <a:cubicBezTo>
                    <a:pt x="3193" y="9727"/>
                    <a:pt x="3167" y="9721"/>
                    <a:pt x="3140" y="9721"/>
                  </a:cubicBezTo>
                  <a:cubicBezTo>
                    <a:pt x="3082" y="9721"/>
                    <a:pt x="3021" y="9753"/>
                    <a:pt x="2989" y="9802"/>
                  </a:cubicBezTo>
                  <a:cubicBezTo>
                    <a:pt x="2953" y="9873"/>
                    <a:pt x="2977" y="9981"/>
                    <a:pt x="3060" y="10028"/>
                  </a:cubicBezTo>
                  <a:lnTo>
                    <a:pt x="5299" y="11278"/>
                  </a:lnTo>
                  <a:cubicBezTo>
                    <a:pt x="5322" y="11290"/>
                    <a:pt x="5349" y="11296"/>
                    <a:pt x="5377" y="11296"/>
                  </a:cubicBezTo>
                  <a:cubicBezTo>
                    <a:pt x="5406" y="11296"/>
                    <a:pt x="5435" y="11290"/>
                    <a:pt x="5465" y="11278"/>
                  </a:cubicBezTo>
                  <a:lnTo>
                    <a:pt x="7835" y="9969"/>
                  </a:lnTo>
                  <a:cubicBezTo>
                    <a:pt x="7906" y="9921"/>
                    <a:pt x="7930" y="9814"/>
                    <a:pt x="7894" y="9742"/>
                  </a:cubicBezTo>
                  <a:cubicBezTo>
                    <a:pt x="7861" y="9693"/>
                    <a:pt x="7801" y="9661"/>
                    <a:pt x="7743" y="9661"/>
                  </a:cubicBezTo>
                  <a:cubicBezTo>
                    <a:pt x="7716" y="9661"/>
                    <a:pt x="7690" y="9668"/>
                    <a:pt x="7668" y="9683"/>
                  </a:cubicBezTo>
                  <a:lnTo>
                    <a:pt x="5561" y="10862"/>
                  </a:lnTo>
                  <a:lnTo>
                    <a:pt x="5561" y="9314"/>
                  </a:lnTo>
                  <a:lnTo>
                    <a:pt x="8680" y="7587"/>
                  </a:lnTo>
                  <a:lnTo>
                    <a:pt x="10228" y="8266"/>
                  </a:lnTo>
                  <a:lnTo>
                    <a:pt x="8335" y="9314"/>
                  </a:lnTo>
                  <a:cubicBezTo>
                    <a:pt x="8263" y="9361"/>
                    <a:pt x="8239" y="9457"/>
                    <a:pt x="8275" y="9540"/>
                  </a:cubicBezTo>
                  <a:cubicBezTo>
                    <a:pt x="8311" y="9600"/>
                    <a:pt x="8370" y="9623"/>
                    <a:pt x="8430" y="9623"/>
                  </a:cubicBezTo>
                  <a:cubicBezTo>
                    <a:pt x="8454" y="9623"/>
                    <a:pt x="8489" y="9623"/>
                    <a:pt x="8501" y="9611"/>
                  </a:cubicBezTo>
                  <a:lnTo>
                    <a:pt x="10680" y="8409"/>
                  </a:lnTo>
                  <a:cubicBezTo>
                    <a:pt x="10680" y="8373"/>
                    <a:pt x="10692" y="8349"/>
                    <a:pt x="10704" y="8326"/>
                  </a:cubicBezTo>
                  <a:cubicBezTo>
                    <a:pt x="10716" y="8302"/>
                    <a:pt x="10728" y="8266"/>
                    <a:pt x="10728" y="8242"/>
                  </a:cubicBezTo>
                  <a:lnTo>
                    <a:pt x="10728" y="6778"/>
                  </a:lnTo>
                  <a:cubicBezTo>
                    <a:pt x="10728" y="6694"/>
                    <a:pt x="10656" y="6623"/>
                    <a:pt x="10573" y="6623"/>
                  </a:cubicBezTo>
                  <a:cubicBezTo>
                    <a:pt x="10478" y="6623"/>
                    <a:pt x="10406" y="6694"/>
                    <a:pt x="10406" y="6778"/>
                  </a:cubicBezTo>
                  <a:lnTo>
                    <a:pt x="10406" y="7992"/>
                  </a:lnTo>
                  <a:lnTo>
                    <a:pt x="8811" y="7278"/>
                  </a:lnTo>
                  <a:lnTo>
                    <a:pt x="8811" y="4206"/>
                  </a:lnTo>
                  <a:lnTo>
                    <a:pt x="10406" y="3325"/>
                  </a:lnTo>
                  <a:lnTo>
                    <a:pt x="10406" y="6063"/>
                  </a:lnTo>
                  <a:cubicBezTo>
                    <a:pt x="10406" y="6159"/>
                    <a:pt x="10478" y="6230"/>
                    <a:pt x="10573" y="6230"/>
                  </a:cubicBezTo>
                  <a:cubicBezTo>
                    <a:pt x="10656" y="6230"/>
                    <a:pt x="10728" y="6159"/>
                    <a:pt x="10728" y="6063"/>
                  </a:cubicBezTo>
                  <a:lnTo>
                    <a:pt x="10728" y="3051"/>
                  </a:lnTo>
                  <a:cubicBezTo>
                    <a:pt x="10728" y="2992"/>
                    <a:pt x="10704" y="2932"/>
                    <a:pt x="10644" y="2896"/>
                  </a:cubicBezTo>
                  <a:lnTo>
                    <a:pt x="5453" y="27"/>
                  </a:lnTo>
                  <a:cubicBezTo>
                    <a:pt x="5430" y="9"/>
                    <a:pt x="5403" y="0"/>
                    <a:pt x="53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67" name="Google Shape;14967;p90"/>
          <p:cNvGrpSpPr/>
          <p:nvPr/>
        </p:nvGrpSpPr>
        <p:grpSpPr>
          <a:xfrm>
            <a:off x="1396957" y="4111915"/>
            <a:ext cx="301861" cy="332871"/>
            <a:chOff x="1396957" y="4287365"/>
            <a:chExt cx="301861" cy="332871"/>
          </a:xfrm>
        </p:grpSpPr>
        <p:sp>
          <p:nvSpPr>
            <p:cNvPr id="14968" name="Google Shape;14968;p90"/>
            <p:cNvSpPr/>
            <p:nvPr/>
          </p:nvSpPr>
          <p:spPr>
            <a:xfrm>
              <a:off x="1396957" y="4287365"/>
              <a:ext cx="301861" cy="332871"/>
            </a:xfrm>
            <a:custGeom>
              <a:avLst/>
              <a:gdLst/>
              <a:ahLst/>
              <a:cxnLst/>
              <a:rect l="l" t="t" r="r" b="b"/>
              <a:pathLst>
                <a:path w="9491" h="10466" extrusionOk="0">
                  <a:moveTo>
                    <a:pt x="751" y="2417"/>
                  </a:moveTo>
                  <a:lnTo>
                    <a:pt x="930" y="2619"/>
                  </a:lnTo>
                  <a:lnTo>
                    <a:pt x="513" y="2989"/>
                  </a:lnTo>
                  <a:lnTo>
                    <a:pt x="334" y="2786"/>
                  </a:lnTo>
                  <a:lnTo>
                    <a:pt x="751" y="2417"/>
                  </a:lnTo>
                  <a:close/>
                  <a:moveTo>
                    <a:pt x="1132" y="2834"/>
                  </a:moveTo>
                  <a:lnTo>
                    <a:pt x="3394" y="5346"/>
                  </a:lnTo>
                  <a:lnTo>
                    <a:pt x="3299" y="5429"/>
                  </a:lnTo>
                  <a:lnTo>
                    <a:pt x="1037" y="2917"/>
                  </a:lnTo>
                  <a:lnTo>
                    <a:pt x="1132" y="2834"/>
                  </a:lnTo>
                  <a:close/>
                  <a:moveTo>
                    <a:pt x="811" y="3131"/>
                  </a:moveTo>
                  <a:lnTo>
                    <a:pt x="3073" y="5644"/>
                  </a:lnTo>
                  <a:lnTo>
                    <a:pt x="2989" y="5727"/>
                  </a:lnTo>
                  <a:lnTo>
                    <a:pt x="727" y="3215"/>
                  </a:lnTo>
                  <a:lnTo>
                    <a:pt x="811" y="3131"/>
                  </a:lnTo>
                  <a:close/>
                  <a:moveTo>
                    <a:pt x="3478" y="5691"/>
                  </a:moveTo>
                  <a:lnTo>
                    <a:pt x="3597" y="5989"/>
                  </a:lnTo>
                  <a:lnTo>
                    <a:pt x="3299" y="5846"/>
                  </a:lnTo>
                  <a:lnTo>
                    <a:pt x="3478" y="5691"/>
                  </a:lnTo>
                  <a:close/>
                  <a:moveTo>
                    <a:pt x="3216" y="0"/>
                  </a:moveTo>
                  <a:cubicBezTo>
                    <a:pt x="3013" y="0"/>
                    <a:pt x="2858" y="167"/>
                    <a:pt x="2858" y="357"/>
                  </a:cubicBezTo>
                  <a:lnTo>
                    <a:pt x="2858" y="4286"/>
                  </a:lnTo>
                  <a:lnTo>
                    <a:pt x="977" y="2203"/>
                  </a:lnTo>
                  <a:cubicBezTo>
                    <a:pt x="918" y="2143"/>
                    <a:pt x="846" y="2119"/>
                    <a:pt x="775" y="2096"/>
                  </a:cubicBezTo>
                  <a:cubicBezTo>
                    <a:pt x="691" y="2096"/>
                    <a:pt x="608" y="2131"/>
                    <a:pt x="549" y="2167"/>
                  </a:cubicBezTo>
                  <a:lnTo>
                    <a:pt x="132" y="2548"/>
                  </a:lnTo>
                  <a:cubicBezTo>
                    <a:pt x="13" y="2667"/>
                    <a:pt x="1" y="2858"/>
                    <a:pt x="96" y="2977"/>
                  </a:cubicBezTo>
                  <a:lnTo>
                    <a:pt x="2751" y="5917"/>
                  </a:lnTo>
                  <a:cubicBezTo>
                    <a:pt x="2775" y="5953"/>
                    <a:pt x="2811" y="5977"/>
                    <a:pt x="2858" y="6001"/>
                  </a:cubicBezTo>
                  <a:lnTo>
                    <a:pt x="2858" y="8358"/>
                  </a:lnTo>
                  <a:lnTo>
                    <a:pt x="2263" y="8358"/>
                  </a:lnTo>
                  <a:cubicBezTo>
                    <a:pt x="2168" y="8358"/>
                    <a:pt x="2108" y="8442"/>
                    <a:pt x="2108" y="8513"/>
                  </a:cubicBezTo>
                  <a:cubicBezTo>
                    <a:pt x="2108" y="8596"/>
                    <a:pt x="2180" y="8656"/>
                    <a:pt x="2263" y="8656"/>
                  </a:cubicBezTo>
                  <a:lnTo>
                    <a:pt x="6502" y="8656"/>
                  </a:lnTo>
                  <a:cubicBezTo>
                    <a:pt x="6526" y="8656"/>
                    <a:pt x="6549" y="8692"/>
                    <a:pt x="6549" y="8704"/>
                  </a:cubicBezTo>
                  <a:lnTo>
                    <a:pt x="6549" y="9013"/>
                  </a:lnTo>
                  <a:cubicBezTo>
                    <a:pt x="6549" y="9477"/>
                    <a:pt x="6752" y="9882"/>
                    <a:pt x="7097" y="10144"/>
                  </a:cubicBezTo>
                  <a:lnTo>
                    <a:pt x="1644" y="10144"/>
                  </a:lnTo>
                  <a:cubicBezTo>
                    <a:pt x="1025" y="10144"/>
                    <a:pt x="513" y="9644"/>
                    <a:pt x="513" y="9013"/>
                  </a:cubicBezTo>
                  <a:lnTo>
                    <a:pt x="513" y="8704"/>
                  </a:lnTo>
                  <a:cubicBezTo>
                    <a:pt x="513" y="8680"/>
                    <a:pt x="549" y="8656"/>
                    <a:pt x="561" y="8656"/>
                  </a:cubicBezTo>
                  <a:lnTo>
                    <a:pt x="1573" y="8656"/>
                  </a:lnTo>
                  <a:cubicBezTo>
                    <a:pt x="1668" y="8656"/>
                    <a:pt x="1727" y="8584"/>
                    <a:pt x="1727" y="8513"/>
                  </a:cubicBezTo>
                  <a:cubicBezTo>
                    <a:pt x="1727" y="8418"/>
                    <a:pt x="1644" y="8358"/>
                    <a:pt x="1573" y="8358"/>
                  </a:cubicBezTo>
                  <a:lnTo>
                    <a:pt x="561" y="8358"/>
                  </a:lnTo>
                  <a:cubicBezTo>
                    <a:pt x="370" y="8358"/>
                    <a:pt x="203" y="8525"/>
                    <a:pt x="203" y="8715"/>
                  </a:cubicBezTo>
                  <a:lnTo>
                    <a:pt x="203" y="9037"/>
                  </a:lnTo>
                  <a:cubicBezTo>
                    <a:pt x="203" y="9823"/>
                    <a:pt x="846" y="10466"/>
                    <a:pt x="1632" y="10466"/>
                  </a:cubicBezTo>
                  <a:lnTo>
                    <a:pt x="8050" y="10466"/>
                  </a:lnTo>
                  <a:cubicBezTo>
                    <a:pt x="8835" y="10466"/>
                    <a:pt x="9478" y="9823"/>
                    <a:pt x="9478" y="9037"/>
                  </a:cubicBezTo>
                  <a:lnTo>
                    <a:pt x="9478" y="4846"/>
                  </a:lnTo>
                  <a:cubicBezTo>
                    <a:pt x="9478" y="4763"/>
                    <a:pt x="9407" y="4703"/>
                    <a:pt x="9324" y="4703"/>
                  </a:cubicBezTo>
                  <a:cubicBezTo>
                    <a:pt x="9240" y="4703"/>
                    <a:pt x="9181" y="4774"/>
                    <a:pt x="9181" y="4846"/>
                  </a:cubicBezTo>
                  <a:lnTo>
                    <a:pt x="9181" y="9037"/>
                  </a:lnTo>
                  <a:cubicBezTo>
                    <a:pt x="9181" y="9656"/>
                    <a:pt x="8669" y="10168"/>
                    <a:pt x="8050" y="10168"/>
                  </a:cubicBezTo>
                  <a:lnTo>
                    <a:pt x="7978" y="10168"/>
                  </a:lnTo>
                  <a:cubicBezTo>
                    <a:pt x="7347" y="10168"/>
                    <a:pt x="6847" y="9656"/>
                    <a:pt x="6847" y="9037"/>
                  </a:cubicBezTo>
                  <a:lnTo>
                    <a:pt x="6847" y="8715"/>
                  </a:lnTo>
                  <a:cubicBezTo>
                    <a:pt x="6847" y="8525"/>
                    <a:pt x="6680" y="8358"/>
                    <a:pt x="6490" y="8358"/>
                  </a:cubicBezTo>
                  <a:lnTo>
                    <a:pt x="3156" y="8358"/>
                  </a:lnTo>
                  <a:lnTo>
                    <a:pt x="3156" y="6096"/>
                  </a:lnTo>
                  <a:lnTo>
                    <a:pt x="3585" y="6322"/>
                  </a:lnTo>
                  <a:cubicBezTo>
                    <a:pt x="3609" y="6334"/>
                    <a:pt x="3656" y="6358"/>
                    <a:pt x="3692" y="6358"/>
                  </a:cubicBezTo>
                  <a:cubicBezTo>
                    <a:pt x="3751" y="6358"/>
                    <a:pt x="3811" y="6334"/>
                    <a:pt x="3847" y="6298"/>
                  </a:cubicBezTo>
                  <a:cubicBezTo>
                    <a:pt x="3930" y="6215"/>
                    <a:pt x="3954" y="6120"/>
                    <a:pt x="3906" y="6025"/>
                  </a:cubicBezTo>
                  <a:lnTo>
                    <a:pt x="3668" y="5394"/>
                  </a:lnTo>
                  <a:lnTo>
                    <a:pt x="3668" y="5358"/>
                  </a:lnTo>
                  <a:cubicBezTo>
                    <a:pt x="3668" y="5286"/>
                    <a:pt x="3644" y="5191"/>
                    <a:pt x="3597" y="5132"/>
                  </a:cubicBezTo>
                  <a:lnTo>
                    <a:pt x="3132" y="4608"/>
                  </a:lnTo>
                  <a:lnTo>
                    <a:pt x="3132" y="345"/>
                  </a:lnTo>
                  <a:cubicBezTo>
                    <a:pt x="3132" y="310"/>
                    <a:pt x="3168" y="298"/>
                    <a:pt x="3180" y="298"/>
                  </a:cubicBezTo>
                  <a:lnTo>
                    <a:pt x="9109" y="298"/>
                  </a:lnTo>
                  <a:cubicBezTo>
                    <a:pt x="9133" y="298"/>
                    <a:pt x="9145" y="333"/>
                    <a:pt x="9145" y="345"/>
                  </a:cubicBezTo>
                  <a:lnTo>
                    <a:pt x="9145" y="2346"/>
                  </a:lnTo>
                  <a:cubicBezTo>
                    <a:pt x="9145" y="2441"/>
                    <a:pt x="9228" y="2500"/>
                    <a:pt x="9300" y="2500"/>
                  </a:cubicBezTo>
                  <a:cubicBezTo>
                    <a:pt x="9383" y="2500"/>
                    <a:pt x="9443" y="2429"/>
                    <a:pt x="9443" y="2346"/>
                  </a:cubicBezTo>
                  <a:lnTo>
                    <a:pt x="9443" y="345"/>
                  </a:lnTo>
                  <a:cubicBezTo>
                    <a:pt x="9490" y="167"/>
                    <a:pt x="9324" y="0"/>
                    <a:pt x="9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9" name="Google Shape;14969;p90"/>
            <p:cNvSpPr/>
            <p:nvPr/>
          </p:nvSpPr>
          <p:spPr>
            <a:xfrm>
              <a:off x="1689309" y="4378614"/>
              <a:ext cx="9510" cy="46976"/>
            </a:xfrm>
            <a:custGeom>
              <a:avLst/>
              <a:gdLst/>
              <a:ahLst/>
              <a:cxnLst/>
              <a:rect l="l" t="t" r="r" b="b"/>
              <a:pathLst>
                <a:path w="299" h="1477" extrusionOk="0">
                  <a:moveTo>
                    <a:pt x="155" y="0"/>
                  </a:moveTo>
                  <a:cubicBezTo>
                    <a:pt x="60" y="0"/>
                    <a:pt x="1" y="84"/>
                    <a:pt x="1" y="155"/>
                  </a:cubicBezTo>
                  <a:lnTo>
                    <a:pt x="1" y="1334"/>
                  </a:lnTo>
                  <a:cubicBezTo>
                    <a:pt x="1" y="1417"/>
                    <a:pt x="72" y="1477"/>
                    <a:pt x="155" y="1477"/>
                  </a:cubicBezTo>
                  <a:cubicBezTo>
                    <a:pt x="239" y="1477"/>
                    <a:pt x="298" y="1405"/>
                    <a:pt x="298" y="1334"/>
                  </a:cubicBezTo>
                  <a:lnTo>
                    <a:pt x="298" y="155"/>
                  </a:lnTo>
                  <a:cubicBezTo>
                    <a:pt x="298" y="84"/>
                    <a:pt x="239"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0" name="Google Shape;14970;p90"/>
            <p:cNvSpPr/>
            <p:nvPr/>
          </p:nvSpPr>
          <p:spPr>
            <a:xfrm>
              <a:off x="1520424" y="4385420"/>
              <a:ext cx="33363" cy="32982"/>
            </a:xfrm>
            <a:custGeom>
              <a:avLst/>
              <a:gdLst/>
              <a:ahLst/>
              <a:cxnLst/>
              <a:rect l="l" t="t" r="r" b="b"/>
              <a:pathLst>
                <a:path w="1049" h="1037" extrusionOk="0">
                  <a:moveTo>
                    <a:pt x="524" y="298"/>
                  </a:moveTo>
                  <a:cubicBezTo>
                    <a:pt x="643" y="298"/>
                    <a:pt x="739" y="406"/>
                    <a:pt x="739" y="525"/>
                  </a:cubicBezTo>
                  <a:cubicBezTo>
                    <a:pt x="739" y="644"/>
                    <a:pt x="643" y="739"/>
                    <a:pt x="524" y="739"/>
                  </a:cubicBezTo>
                  <a:cubicBezTo>
                    <a:pt x="405" y="739"/>
                    <a:pt x="298" y="644"/>
                    <a:pt x="298" y="525"/>
                  </a:cubicBezTo>
                  <a:cubicBezTo>
                    <a:pt x="298" y="406"/>
                    <a:pt x="405" y="298"/>
                    <a:pt x="524" y="298"/>
                  </a:cubicBezTo>
                  <a:close/>
                  <a:moveTo>
                    <a:pt x="524" y="1"/>
                  </a:moveTo>
                  <a:cubicBezTo>
                    <a:pt x="238" y="1"/>
                    <a:pt x="0" y="239"/>
                    <a:pt x="0" y="525"/>
                  </a:cubicBezTo>
                  <a:cubicBezTo>
                    <a:pt x="0" y="798"/>
                    <a:pt x="238" y="1037"/>
                    <a:pt x="524" y="1037"/>
                  </a:cubicBezTo>
                  <a:cubicBezTo>
                    <a:pt x="798" y="1037"/>
                    <a:pt x="1036" y="798"/>
                    <a:pt x="1036" y="525"/>
                  </a:cubicBezTo>
                  <a:cubicBezTo>
                    <a:pt x="1048" y="239"/>
                    <a:pt x="822"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1" name="Google Shape;14971;p90"/>
            <p:cNvSpPr/>
            <p:nvPr/>
          </p:nvSpPr>
          <p:spPr>
            <a:xfrm>
              <a:off x="1563202" y="4398683"/>
              <a:ext cx="34508" cy="9510"/>
            </a:xfrm>
            <a:custGeom>
              <a:avLst/>
              <a:gdLst/>
              <a:ahLst/>
              <a:cxnLst/>
              <a:rect l="l" t="t" r="r" b="b"/>
              <a:pathLst>
                <a:path w="1085" h="299" extrusionOk="0">
                  <a:moveTo>
                    <a:pt x="167" y="0"/>
                  </a:moveTo>
                  <a:cubicBezTo>
                    <a:pt x="84" y="0"/>
                    <a:pt x="25" y="72"/>
                    <a:pt x="25" y="143"/>
                  </a:cubicBezTo>
                  <a:cubicBezTo>
                    <a:pt x="1" y="227"/>
                    <a:pt x="84" y="298"/>
                    <a:pt x="167" y="298"/>
                  </a:cubicBezTo>
                  <a:lnTo>
                    <a:pt x="929" y="298"/>
                  </a:lnTo>
                  <a:cubicBezTo>
                    <a:pt x="1025" y="298"/>
                    <a:pt x="1084" y="227"/>
                    <a:pt x="1084" y="143"/>
                  </a:cubicBezTo>
                  <a:cubicBezTo>
                    <a:pt x="1084" y="60"/>
                    <a:pt x="1001" y="0"/>
                    <a:pt x="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2" name="Google Shape;14972;p90"/>
            <p:cNvSpPr/>
            <p:nvPr/>
          </p:nvSpPr>
          <p:spPr>
            <a:xfrm>
              <a:off x="1563965" y="4410037"/>
              <a:ext cx="92807" cy="9510"/>
            </a:xfrm>
            <a:custGeom>
              <a:avLst/>
              <a:gdLst/>
              <a:ahLst/>
              <a:cxnLst/>
              <a:rect l="l" t="t" r="r" b="b"/>
              <a:pathLst>
                <a:path w="2918" h="299" extrusionOk="0">
                  <a:moveTo>
                    <a:pt x="143" y="1"/>
                  </a:moveTo>
                  <a:cubicBezTo>
                    <a:pt x="60" y="1"/>
                    <a:pt x="1" y="72"/>
                    <a:pt x="1" y="144"/>
                  </a:cubicBezTo>
                  <a:cubicBezTo>
                    <a:pt x="1" y="239"/>
                    <a:pt x="72" y="298"/>
                    <a:pt x="143" y="298"/>
                  </a:cubicBezTo>
                  <a:lnTo>
                    <a:pt x="2763" y="298"/>
                  </a:lnTo>
                  <a:cubicBezTo>
                    <a:pt x="2858" y="298"/>
                    <a:pt x="2918" y="227"/>
                    <a:pt x="2918" y="144"/>
                  </a:cubicBezTo>
                  <a:cubicBezTo>
                    <a:pt x="2918" y="72"/>
                    <a:pt x="2858" y="1"/>
                    <a:pt x="2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3" name="Google Shape;14973;p90"/>
            <p:cNvSpPr/>
            <p:nvPr/>
          </p:nvSpPr>
          <p:spPr>
            <a:xfrm>
              <a:off x="1563202" y="4385039"/>
              <a:ext cx="10273" cy="9510"/>
            </a:xfrm>
            <a:custGeom>
              <a:avLst/>
              <a:gdLst/>
              <a:ahLst/>
              <a:cxnLst/>
              <a:rect l="l" t="t" r="r" b="b"/>
              <a:pathLst>
                <a:path w="323" h="299" extrusionOk="0">
                  <a:moveTo>
                    <a:pt x="167" y="1"/>
                  </a:moveTo>
                  <a:cubicBezTo>
                    <a:pt x="84" y="1"/>
                    <a:pt x="25" y="72"/>
                    <a:pt x="25" y="144"/>
                  </a:cubicBezTo>
                  <a:cubicBezTo>
                    <a:pt x="1" y="215"/>
                    <a:pt x="84" y="299"/>
                    <a:pt x="167" y="299"/>
                  </a:cubicBezTo>
                  <a:cubicBezTo>
                    <a:pt x="263" y="299"/>
                    <a:pt x="322" y="215"/>
                    <a:pt x="322" y="144"/>
                  </a:cubicBezTo>
                  <a:cubicBezTo>
                    <a:pt x="322" y="60"/>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4" name="Google Shape;14974;p90"/>
            <p:cNvSpPr/>
            <p:nvPr/>
          </p:nvSpPr>
          <p:spPr>
            <a:xfrm>
              <a:off x="1520424" y="4436944"/>
              <a:ext cx="33363" cy="33332"/>
            </a:xfrm>
            <a:custGeom>
              <a:avLst/>
              <a:gdLst/>
              <a:ahLst/>
              <a:cxnLst/>
              <a:rect l="l" t="t" r="r" b="b"/>
              <a:pathLst>
                <a:path w="1049" h="1048" extrusionOk="0">
                  <a:moveTo>
                    <a:pt x="524" y="298"/>
                  </a:moveTo>
                  <a:cubicBezTo>
                    <a:pt x="643" y="298"/>
                    <a:pt x="739" y="405"/>
                    <a:pt x="739" y="524"/>
                  </a:cubicBezTo>
                  <a:cubicBezTo>
                    <a:pt x="739" y="655"/>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5" name="Google Shape;14975;p90"/>
            <p:cNvSpPr/>
            <p:nvPr/>
          </p:nvSpPr>
          <p:spPr>
            <a:xfrm>
              <a:off x="1563202" y="4450175"/>
              <a:ext cx="34508" cy="9510"/>
            </a:xfrm>
            <a:custGeom>
              <a:avLst/>
              <a:gdLst/>
              <a:ahLst/>
              <a:cxnLst/>
              <a:rect l="l" t="t" r="r" b="b"/>
              <a:pathLst>
                <a:path w="1085" h="299" extrusionOk="0">
                  <a:moveTo>
                    <a:pt x="167" y="1"/>
                  </a:moveTo>
                  <a:cubicBezTo>
                    <a:pt x="84" y="1"/>
                    <a:pt x="25" y="72"/>
                    <a:pt x="25" y="156"/>
                  </a:cubicBezTo>
                  <a:cubicBezTo>
                    <a:pt x="1" y="239"/>
                    <a:pt x="84" y="298"/>
                    <a:pt x="167" y="298"/>
                  </a:cubicBezTo>
                  <a:lnTo>
                    <a:pt x="929" y="298"/>
                  </a:lnTo>
                  <a:cubicBezTo>
                    <a:pt x="1025" y="298"/>
                    <a:pt x="1084" y="227"/>
                    <a:pt x="1084" y="156"/>
                  </a:cubicBezTo>
                  <a:cubicBezTo>
                    <a:pt x="1084" y="60"/>
                    <a:pt x="1001" y="1"/>
                    <a:pt x="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6" name="Google Shape;14976;p90"/>
            <p:cNvSpPr/>
            <p:nvPr/>
          </p:nvSpPr>
          <p:spPr>
            <a:xfrm>
              <a:off x="1563965" y="4461530"/>
              <a:ext cx="92807" cy="9510"/>
            </a:xfrm>
            <a:custGeom>
              <a:avLst/>
              <a:gdLst/>
              <a:ahLst/>
              <a:cxnLst/>
              <a:rect l="l" t="t" r="r" b="b"/>
              <a:pathLst>
                <a:path w="2918" h="299" extrusionOk="0">
                  <a:moveTo>
                    <a:pt x="143" y="1"/>
                  </a:moveTo>
                  <a:cubicBezTo>
                    <a:pt x="60" y="1"/>
                    <a:pt x="1" y="72"/>
                    <a:pt x="1" y="156"/>
                  </a:cubicBezTo>
                  <a:cubicBezTo>
                    <a:pt x="1" y="239"/>
                    <a:pt x="72" y="299"/>
                    <a:pt x="143" y="299"/>
                  </a:cubicBezTo>
                  <a:lnTo>
                    <a:pt x="2763" y="299"/>
                  </a:lnTo>
                  <a:cubicBezTo>
                    <a:pt x="2858" y="299"/>
                    <a:pt x="2918" y="227"/>
                    <a:pt x="2918" y="156"/>
                  </a:cubicBezTo>
                  <a:cubicBezTo>
                    <a:pt x="2918" y="72"/>
                    <a:pt x="2858" y="1"/>
                    <a:pt x="2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7" name="Google Shape;14977;p90"/>
            <p:cNvSpPr/>
            <p:nvPr/>
          </p:nvSpPr>
          <p:spPr>
            <a:xfrm>
              <a:off x="1563202" y="4436563"/>
              <a:ext cx="10273" cy="9478"/>
            </a:xfrm>
            <a:custGeom>
              <a:avLst/>
              <a:gdLst/>
              <a:ahLst/>
              <a:cxnLst/>
              <a:rect l="l" t="t" r="r" b="b"/>
              <a:pathLst>
                <a:path w="323" h="298" extrusionOk="0">
                  <a:moveTo>
                    <a:pt x="167" y="0"/>
                  </a:moveTo>
                  <a:cubicBezTo>
                    <a:pt x="84" y="0"/>
                    <a:pt x="25" y="72"/>
                    <a:pt x="25" y="143"/>
                  </a:cubicBezTo>
                  <a:cubicBezTo>
                    <a:pt x="1" y="226"/>
                    <a:pt x="84" y="298"/>
                    <a:pt x="167" y="298"/>
                  </a:cubicBezTo>
                  <a:cubicBezTo>
                    <a:pt x="263" y="298"/>
                    <a:pt x="322" y="226"/>
                    <a:pt x="322" y="143"/>
                  </a:cubicBezTo>
                  <a:cubicBezTo>
                    <a:pt x="322" y="60"/>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8" name="Google Shape;14978;p90"/>
            <p:cNvSpPr/>
            <p:nvPr/>
          </p:nvSpPr>
          <p:spPr>
            <a:xfrm>
              <a:off x="1520424" y="4488437"/>
              <a:ext cx="33363" cy="33332"/>
            </a:xfrm>
            <a:custGeom>
              <a:avLst/>
              <a:gdLst/>
              <a:ahLst/>
              <a:cxnLst/>
              <a:rect l="l" t="t" r="r" b="b"/>
              <a:pathLst>
                <a:path w="1049" h="1048" extrusionOk="0">
                  <a:moveTo>
                    <a:pt x="524" y="298"/>
                  </a:moveTo>
                  <a:cubicBezTo>
                    <a:pt x="643" y="298"/>
                    <a:pt x="739" y="405"/>
                    <a:pt x="739" y="524"/>
                  </a:cubicBezTo>
                  <a:cubicBezTo>
                    <a:pt x="739" y="643"/>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9" name="Google Shape;14979;p90"/>
            <p:cNvSpPr/>
            <p:nvPr/>
          </p:nvSpPr>
          <p:spPr>
            <a:xfrm>
              <a:off x="1563202" y="4501667"/>
              <a:ext cx="34508" cy="9510"/>
            </a:xfrm>
            <a:custGeom>
              <a:avLst/>
              <a:gdLst/>
              <a:ahLst/>
              <a:cxnLst/>
              <a:rect l="l" t="t" r="r" b="b"/>
              <a:pathLst>
                <a:path w="1085" h="299" extrusionOk="0">
                  <a:moveTo>
                    <a:pt x="167" y="1"/>
                  </a:moveTo>
                  <a:cubicBezTo>
                    <a:pt x="84" y="1"/>
                    <a:pt x="25" y="84"/>
                    <a:pt x="25" y="156"/>
                  </a:cubicBezTo>
                  <a:cubicBezTo>
                    <a:pt x="1" y="239"/>
                    <a:pt x="84" y="299"/>
                    <a:pt x="167" y="299"/>
                  </a:cubicBezTo>
                  <a:lnTo>
                    <a:pt x="929" y="299"/>
                  </a:lnTo>
                  <a:cubicBezTo>
                    <a:pt x="1025" y="299"/>
                    <a:pt x="1084" y="227"/>
                    <a:pt x="1084" y="156"/>
                  </a:cubicBezTo>
                  <a:cubicBezTo>
                    <a:pt x="1084" y="61"/>
                    <a:pt x="1001" y="1"/>
                    <a:pt x="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0" name="Google Shape;14980;p90"/>
            <p:cNvSpPr/>
            <p:nvPr/>
          </p:nvSpPr>
          <p:spPr>
            <a:xfrm>
              <a:off x="1563202" y="4513785"/>
              <a:ext cx="93570" cy="9510"/>
            </a:xfrm>
            <a:custGeom>
              <a:avLst/>
              <a:gdLst/>
              <a:ahLst/>
              <a:cxnLst/>
              <a:rect l="l" t="t" r="r" b="b"/>
              <a:pathLst>
                <a:path w="2942" h="299" extrusionOk="0">
                  <a:moveTo>
                    <a:pt x="167" y="1"/>
                  </a:moveTo>
                  <a:cubicBezTo>
                    <a:pt x="84" y="1"/>
                    <a:pt x="25" y="72"/>
                    <a:pt x="25" y="144"/>
                  </a:cubicBezTo>
                  <a:cubicBezTo>
                    <a:pt x="1" y="215"/>
                    <a:pt x="84" y="299"/>
                    <a:pt x="167" y="299"/>
                  </a:cubicBezTo>
                  <a:lnTo>
                    <a:pt x="2787" y="299"/>
                  </a:lnTo>
                  <a:cubicBezTo>
                    <a:pt x="2882" y="299"/>
                    <a:pt x="2942" y="215"/>
                    <a:pt x="2942" y="144"/>
                  </a:cubicBezTo>
                  <a:cubicBezTo>
                    <a:pt x="2942" y="61"/>
                    <a:pt x="2870" y="1"/>
                    <a:pt x="2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1" name="Google Shape;14981;p90"/>
            <p:cNvSpPr/>
            <p:nvPr/>
          </p:nvSpPr>
          <p:spPr>
            <a:xfrm>
              <a:off x="1563202" y="4488055"/>
              <a:ext cx="10273" cy="9478"/>
            </a:xfrm>
            <a:custGeom>
              <a:avLst/>
              <a:gdLst/>
              <a:ahLst/>
              <a:cxnLst/>
              <a:rect l="l" t="t" r="r" b="b"/>
              <a:pathLst>
                <a:path w="323" h="298" extrusionOk="0">
                  <a:moveTo>
                    <a:pt x="167" y="0"/>
                  </a:moveTo>
                  <a:cubicBezTo>
                    <a:pt x="84" y="0"/>
                    <a:pt x="25" y="72"/>
                    <a:pt x="25" y="155"/>
                  </a:cubicBezTo>
                  <a:cubicBezTo>
                    <a:pt x="1" y="227"/>
                    <a:pt x="84" y="298"/>
                    <a:pt x="167" y="298"/>
                  </a:cubicBezTo>
                  <a:cubicBezTo>
                    <a:pt x="263" y="298"/>
                    <a:pt x="322" y="227"/>
                    <a:pt x="322" y="155"/>
                  </a:cubicBezTo>
                  <a:cubicBezTo>
                    <a:pt x="322" y="60"/>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2" name="Google Shape;14982;p90"/>
            <p:cNvSpPr/>
            <p:nvPr/>
          </p:nvSpPr>
          <p:spPr>
            <a:xfrm>
              <a:off x="1522682" y="4318025"/>
              <a:ext cx="141659" cy="37912"/>
            </a:xfrm>
            <a:custGeom>
              <a:avLst/>
              <a:gdLst/>
              <a:ahLst/>
              <a:cxnLst/>
              <a:rect l="l" t="t" r="r" b="b"/>
              <a:pathLst>
                <a:path w="4454" h="1192" extrusionOk="0">
                  <a:moveTo>
                    <a:pt x="4144" y="322"/>
                  </a:moveTo>
                  <a:lnTo>
                    <a:pt x="4144" y="893"/>
                  </a:lnTo>
                  <a:lnTo>
                    <a:pt x="298" y="893"/>
                  </a:lnTo>
                  <a:lnTo>
                    <a:pt x="298" y="322"/>
                  </a:lnTo>
                  <a:close/>
                  <a:moveTo>
                    <a:pt x="156" y="0"/>
                  </a:moveTo>
                  <a:cubicBezTo>
                    <a:pt x="60" y="0"/>
                    <a:pt x="1" y="84"/>
                    <a:pt x="1" y="155"/>
                  </a:cubicBezTo>
                  <a:lnTo>
                    <a:pt x="1" y="1048"/>
                  </a:lnTo>
                  <a:cubicBezTo>
                    <a:pt x="1" y="1132"/>
                    <a:pt x="72" y="1191"/>
                    <a:pt x="156" y="1191"/>
                  </a:cubicBezTo>
                  <a:lnTo>
                    <a:pt x="4299" y="1191"/>
                  </a:lnTo>
                  <a:cubicBezTo>
                    <a:pt x="4382" y="1191"/>
                    <a:pt x="4454" y="1132"/>
                    <a:pt x="4454" y="1048"/>
                  </a:cubicBezTo>
                  <a:lnTo>
                    <a:pt x="4454" y="155"/>
                  </a:lnTo>
                  <a:cubicBezTo>
                    <a:pt x="4454" y="60"/>
                    <a:pt x="4382" y="0"/>
                    <a:pt x="4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83" name="Google Shape;14983;p90"/>
          <p:cNvGrpSpPr/>
          <p:nvPr/>
        </p:nvGrpSpPr>
        <p:grpSpPr>
          <a:xfrm>
            <a:off x="1865381" y="4102056"/>
            <a:ext cx="396131" cy="355612"/>
            <a:chOff x="1865381" y="4277506"/>
            <a:chExt cx="396131" cy="355612"/>
          </a:xfrm>
        </p:grpSpPr>
        <p:sp>
          <p:nvSpPr>
            <p:cNvPr id="14984" name="Google Shape;14984;p90"/>
            <p:cNvSpPr/>
            <p:nvPr/>
          </p:nvSpPr>
          <p:spPr>
            <a:xfrm>
              <a:off x="1865381" y="4277506"/>
              <a:ext cx="396131" cy="355612"/>
            </a:xfrm>
            <a:custGeom>
              <a:avLst/>
              <a:gdLst/>
              <a:ahLst/>
              <a:cxnLst/>
              <a:rect l="l" t="t" r="r" b="b"/>
              <a:pathLst>
                <a:path w="12455" h="11181" extrusionOk="0">
                  <a:moveTo>
                    <a:pt x="6240" y="322"/>
                  </a:moveTo>
                  <a:cubicBezTo>
                    <a:pt x="6883" y="322"/>
                    <a:pt x="7395" y="846"/>
                    <a:pt x="7395" y="1489"/>
                  </a:cubicBezTo>
                  <a:cubicBezTo>
                    <a:pt x="7395" y="2132"/>
                    <a:pt x="6883" y="2644"/>
                    <a:pt x="6240" y="2644"/>
                  </a:cubicBezTo>
                  <a:cubicBezTo>
                    <a:pt x="5597" y="2644"/>
                    <a:pt x="5073" y="2132"/>
                    <a:pt x="5073" y="1489"/>
                  </a:cubicBezTo>
                  <a:cubicBezTo>
                    <a:pt x="5073" y="834"/>
                    <a:pt x="5597" y="322"/>
                    <a:pt x="6240" y="322"/>
                  </a:cubicBezTo>
                  <a:close/>
                  <a:moveTo>
                    <a:pt x="8621" y="3703"/>
                  </a:moveTo>
                  <a:cubicBezTo>
                    <a:pt x="8943" y="3703"/>
                    <a:pt x="9276" y="3751"/>
                    <a:pt x="9585" y="3834"/>
                  </a:cubicBezTo>
                  <a:cubicBezTo>
                    <a:pt x="9657" y="4156"/>
                    <a:pt x="9705" y="4477"/>
                    <a:pt x="9705" y="4811"/>
                  </a:cubicBezTo>
                  <a:cubicBezTo>
                    <a:pt x="9705" y="6239"/>
                    <a:pt x="8847" y="7466"/>
                    <a:pt x="7609" y="7990"/>
                  </a:cubicBezTo>
                  <a:cubicBezTo>
                    <a:pt x="7669" y="7728"/>
                    <a:pt x="7692" y="7454"/>
                    <a:pt x="7692" y="7192"/>
                  </a:cubicBezTo>
                  <a:cubicBezTo>
                    <a:pt x="7692" y="6382"/>
                    <a:pt x="7454" y="5620"/>
                    <a:pt x="7002" y="4965"/>
                  </a:cubicBezTo>
                  <a:cubicBezTo>
                    <a:pt x="6859" y="4775"/>
                    <a:pt x="6704" y="4584"/>
                    <a:pt x="6526" y="4418"/>
                  </a:cubicBezTo>
                  <a:cubicBezTo>
                    <a:pt x="7097" y="3977"/>
                    <a:pt x="7835" y="3703"/>
                    <a:pt x="8621" y="3703"/>
                  </a:cubicBezTo>
                  <a:close/>
                  <a:moveTo>
                    <a:pt x="10478" y="7918"/>
                  </a:moveTo>
                  <a:lnTo>
                    <a:pt x="10598" y="8168"/>
                  </a:lnTo>
                  <a:lnTo>
                    <a:pt x="10359" y="8168"/>
                  </a:lnTo>
                  <a:lnTo>
                    <a:pt x="10478" y="7918"/>
                  </a:lnTo>
                  <a:close/>
                  <a:moveTo>
                    <a:pt x="6240" y="4656"/>
                  </a:moveTo>
                  <a:cubicBezTo>
                    <a:pt x="6407" y="4823"/>
                    <a:pt x="6561" y="4989"/>
                    <a:pt x="6704" y="5180"/>
                  </a:cubicBezTo>
                  <a:cubicBezTo>
                    <a:pt x="7121" y="5775"/>
                    <a:pt x="7335" y="6454"/>
                    <a:pt x="7335" y="7192"/>
                  </a:cubicBezTo>
                  <a:cubicBezTo>
                    <a:pt x="7335" y="7513"/>
                    <a:pt x="7299" y="7847"/>
                    <a:pt x="7204" y="8144"/>
                  </a:cubicBezTo>
                  <a:cubicBezTo>
                    <a:pt x="6907" y="8228"/>
                    <a:pt x="6585" y="8275"/>
                    <a:pt x="6252" y="8275"/>
                  </a:cubicBezTo>
                  <a:cubicBezTo>
                    <a:pt x="5930" y="8275"/>
                    <a:pt x="5597" y="8228"/>
                    <a:pt x="5299" y="8144"/>
                  </a:cubicBezTo>
                  <a:cubicBezTo>
                    <a:pt x="5180" y="7847"/>
                    <a:pt x="5133" y="7513"/>
                    <a:pt x="5133" y="7192"/>
                  </a:cubicBezTo>
                  <a:cubicBezTo>
                    <a:pt x="5133" y="6192"/>
                    <a:pt x="5549" y="5299"/>
                    <a:pt x="6240" y="4656"/>
                  </a:cubicBezTo>
                  <a:close/>
                  <a:moveTo>
                    <a:pt x="5430" y="8561"/>
                  </a:moveTo>
                  <a:lnTo>
                    <a:pt x="5430" y="8561"/>
                  </a:lnTo>
                  <a:cubicBezTo>
                    <a:pt x="5704" y="8621"/>
                    <a:pt x="5966" y="8644"/>
                    <a:pt x="6252" y="8644"/>
                  </a:cubicBezTo>
                  <a:cubicBezTo>
                    <a:pt x="6537" y="8644"/>
                    <a:pt x="6799" y="8621"/>
                    <a:pt x="7061" y="8561"/>
                  </a:cubicBezTo>
                  <a:lnTo>
                    <a:pt x="7061" y="8561"/>
                  </a:lnTo>
                  <a:cubicBezTo>
                    <a:pt x="6847" y="8990"/>
                    <a:pt x="6585" y="9395"/>
                    <a:pt x="6240" y="9716"/>
                  </a:cubicBezTo>
                  <a:cubicBezTo>
                    <a:pt x="5895" y="9395"/>
                    <a:pt x="5609" y="9002"/>
                    <a:pt x="5430" y="8561"/>
                  </a:cubicBezTo>
                  <a:close/>
                  <a:moveTo>
                    <a:pt x="2470" y="7643"/>
                  </a:moveTo>
                  <a:cubicBezTo>
                    <a:pt x="2693" y="7643"/>
                    <a:pt x="2903" y="7736"/>
                    <a:pt x="3049" y="7882"/>
                  </a:cubicBezTo>
                  <a:cubicBezTo>
                    <a:pt x="3216" y="8049"/>
                    <a:pt x="3323" y="8263"/>
                    <a:pt x="3323" y="8502"/>
                  </a:cubicBezTo>
                  <a:cubicBezTo>
                    <a:pt x="3323" y="8692"/>
                    <a:pt x="3263" y="8859"/>
                    <a:pt x="3144" y="9002"/>
                  </a:cubicBezTo>
                  <a:cubicBezTo>
                    <a:pt x="2954" y="9275"/>
                    <a:pt x="2799" y="9549"/>
                    <a:pt x="2739" y="9847"/>
                  </a:cubicBezTo>
                  <a:lnTo>
                    <a:pt x="2192" y="9847"/>
                  </a:lnTo>
                  <a:cubicBezTo>
                    <a:pt x="2132" y="9537"/>
                    <a:pt x="2001" y="9252"/>
                    <a:pt x="1799" y="9002"/>
                  </a:cubicBezTo>
                  <a:cubicBezTo>
                    <a:pt x="1680" y="8835"/>
                    <a:pt x="1620" y="8656"/>
                    <a:pt x="1620" y="8454"/>
                  </a:cubicBezTo>
                  <a:cubicBezTo>
                    <a:pt x="1644" y="8025"/>
                    <a:pt x="2001" y="7668"/>
                    <a:pt x="2430" y="7644"/>
                  </a:cubicBezTo>
                  <a:cubicBezTo>
                    <a:pt x="2443" y="7644"/>
                    <a:pt x="2457" y="7643"/>
                    <a:pt x="2470" y="7643"/>
                  </a:cubicBezTo>
                  <a:close/>
                  <a:moveTo>
                    <a:pt x="10300" y="8525"/>
                  </a:moveTo>
                  <a:lnTo>
                    <a:pt x="10300" y="10145"/>
                  </a:lnTo>
                  <a:lnTo>
                    <a:pt x="10109" y="10145"/>
                  </a:lnTo>
                  <a:lnTo>
                    <a:pt x="10109" y="8585"/>
                  </a:lnTo>
                  <a:cubicBezTo>
                    <a:pt x="10109" y="8561"/>
                    <a:pt x="10133" y="8525"/>
                    <a:pt x="10169" y="8525"/>
                  </a:cubicBezTo>
                  <a:close/>
                  <a:moveTo>
                    <a:pt x="10788" y="8525"/>
                  </a:moveTo>
                  <a:cubicBezTo>
                    <a:pt x="10824" y="8525"/>
                    <a:pt x="10848" y="8561"/>
                    <a:pt x="10848" y="8585"/>
                  </a:cubicBezTo>
                  <a:lnTo>
                    <a:pt x="10848" y="10145"/>
                  </a:lnTo>
                  <a:lnTo>
                    <a:pt x="10657" y="10145"/>
                  </a:lnTo>
                  <a:lnTo>
                    <a:pt x="10657" y="8525"/>
                  </a:lnTo>
                  <a:close/>
                  <a:moveTo>
                    <a:pt x="2847" y="10252"/>
                  </a:moveTo>
                  <a:lnTo>
                    <a:pt x="2847" y="10323"/>
                  </a:lnTo>
                  <a:lnTo>
                    <a:pt x="2073" y="10323"/>
                  </a:lnTo>
                  <a:lnTo>
                    <a:pt x="2073" y="10252"/>
                  </a:lnTo>
                  <a:close/>
                  <a:moveTo>
                    <a:pt x="2489" y="4013"/>
                  </a:moveTo>
                  <a:lnTo>
                    <a:pt x="2489" y="4013"/>
                  </a:lnTo>
                  <a:cubicBezTo>
                    <a:pt x="2430" y="4287"/>
                    <a:pt x="2394" y="4549"/>
                    <a:pt x="2394" y="4823"/>
                  </a:cubicBezTo>
                  <a:cubicBezTo>
                    <a:pt x="2394" y="6501"/>
                    <a:pt x="3489" y="7930"/>
                    <a:pt x="4990" y="8454"/>
                  </a:cubicBezTo>
                  <a:cubicBezTo>
                    <a:pt x="5180" y="9025"/>
                    <a:pt x="5525" y="9549"/>
                    <a:pt x="5954" y="9966"/>
                  </a:cubicBezTo>
                  <a:cubicBezTo>
                    <a:pt x="5371" y="10383"/>
                    <a:pt x="4644" y="10657"/>
                    <a:pt x="3859" y="10657"/>
                  </a:cubicBezTo>
                  <a:cubicBezTo>
                    <a:pt x="3644" y="10657"/>
                    <a:pt x="3430" y="10645"/>
                    <a:pt x="3216" y="10597"/>
                  </a:cubicBezTo>
                  <a:lnTo>
                    <a:pt x="3216" y="10192"/>
                  </a:lnTo>
                  <a:cubicBezTo>
                    <a:pt x="3216" y="10085"/>
                    <a:pt x="3168" y="10002"/>
                    <a:pt x="3097" y="9942"/>
                  </a:cubicBezTo>
                  <a:cubicBezTo>
                    <a:pt x="3156" y="9680"/>
                    <a:pt x="3263" y="9454"/>
                    <a:pt x="3430" y="9240"/>
                  </a:cubicBezTo>
                  <a:cubicBezTo>
                    <a:pt x="3585" y="9025"/>
                    <a:pt x="3680" y="8775"/>
                    <a:pt x="3680" y="8513"/>
                  </a:cubicBezTo>
                  <a:cubicBezTo>
                    <a:pt x="3680" y="8180"/>
                    <a:pt x="3549" y="7871"/>
                    <a:pt x="3311" y="7632"/>
                  </a:cubicBezTo>
                  <a:cubicBezTo>
                    <a:pt x="3072" y="7416"/>
                    <a:pt x="2769" y="7298"/>
                    <a:pt x="2462" y="7298"/>
                  </a:cubicBezTo>
                  <a:cubicBezTo>
                    <a:pt x="2447" y="7298"/>
                    <a:pt x="2433" y="7298"/>
                    <a:pt x="2418" y="7299"/>
                  </a:cubicBezTo>
                  <a:cubicBezTo>
                    <a:pt x="1787" y="7335"/>
                    <a:pt x="1275" y="7835"/>
                    <a:pt x="1263" y="8466"/>
                  </a:cubicBezTo>
                  <a:cubicBezTo>
                    <a:pt x="1251" y="8752"/>
                    <a:pt x="1346" y="9025"/>
                    <a:pt x="1525" y="9252"/>
                  </a:cubicBezTo>
                  <a:cubicBezTo>
                    <a:pt x="1680" y="9466"/>
                    <a:pt x="1787" y="9704"/>
                    <a:pt x="1846" y="9954"/>
                  </a:cubicBezTo>
                  <a:lnTo>
                    <a:pt x="1799" y="10002"/>
                  </a:lnTo>
                  <a:cubicBezTo>
                    <a:pt x="906" y="9347"/>
                    <a:pt x="382" y="8311"/>
                    <a:pt x="382" y="7204"/>
                  </a:cubicBezTo>
                  <a:cubicBezTo>
                    <a:pt x="382" y="5775"/>
                    <a:pt x="1251" y="4537"/>
                    <a:pt x="2489" y="4013"/>
                  </a:cubicBezTo>
                  <a:close/>
                  <a:moveTo>
                    <a:pt x="2847" y="10680"/>
                  </a:moveTo>
                  <a:lnTo>
                    <a:pt x="2847" y="10788"/>
                  </a:lnTo>
                  <a:lnTo>
                    <a:pt x="2073" y="10788"/>
                  </a:lnTo>
                  <a:lnTo>
                    <a:pt x="2073" y="10680"/>
                  </a:lnTo>
                  <a:close/>
                  <a:moveTo>
                    <a:pt x="10848" y="10526"/>
                  </a:moveTo>
                  <a:lnTo>
                    <a:pt x="10848" y="10728"/>
                  </a:lnTo>
                  <a:cubicBezTo>
                    <a:pt x="10848" y="10764"/>
                    <a:pt x="10824" y="10788"/>
                    <a:pt x="10788" y="10788"/>
                  </a:cubicBezTo>
                  <a:lnTo>
                    <a:pt x="10169" y="10788"/>
                  </a:lnTo>
                  <a:cubicBezTo>
                    <a:pt x="10133" y="10788"/>
                    <a:pt x="10109" y="10764"/>
                    <a:pt x="10109" y="10728"/>
                  </a:cubicBezTo>
                  <a:lnTo>
                    <a:pt x="10109" y="10526"/>
                  </a:lnTo>
                  <a:close/>
                  <a:moveTo>
                    <a:pt x="6228" y="0"/>
                  </a:moveTo>
                  <a:cubicBezTo>
                    <a:pt x="5454" y="0"/>
                    <a:pt x="4823" y="584"/>
                    <a:pt x="4716" y="1310"/>
                  </a:cubicBezTo>
                  <a:cubicBezTo>
                    <a:pt x="4049" y="1596"/>
                    <a:pt x="3466" y="2072"/>
                    <a:pt x="3049" y="2667"/>
                  </a:cubicBezTo>
                  <a:cubicBezTo>
                    <a:pt x="2858" y="2941"/>
                    <a:pt x="2692" y="3263"/>
                    <a:pt x="2597" y="3584"/>
                  </a:cubicBezTo>
                  <a:cubicBezTo>
                    <a:pt x="1084" y="4108"/>
                    <a:pt x="1" y="5537"/>
                    <a:pt x="1" y="7216"/>
                  </a:cubicBezTo>
                  <a:cubicBezTo>
                    <a:pt x="1" y="8502"/>
                    <a:pt x="632" y="9692"/>
                    <a:pt x="1704" y="10407"/>
                  </a:cubicBezTo>
                  <a:lnTo>
                    <a:pt x="1704" y="10847"/>
                  </a:lnTo>
                  <a:cubicBezTo>
                    <a:pt x="1704" y="11026"/>
                    <a:pt x="1846" y="11180"/>
                    <a:pt x="2025" y="11180"/>
                  </a:cubicBezTo>
                  <a:lnTo>
                    <a:pt x="2858" y="11180"/>
                  </a:lnTo>
                  <a:cubicBezTo>
                    <a:pt x="2989" y="11180"/>
                    <a:pt x="3108" y="11097"/>
                    <a:pt x="3156" y="10978"/>
                  </a:cubicBezTo>
                  <a:cubicBezTo>
                    <a:pt x="3382" y="11026"/>
                    <a:pt x="3609" y="11038"/>
                    <a:pt x="3823" y="11038"/>
                  </a:cubicBezTo>
                  <a:cubicBezTo>
                    <a:pt x="4716" y="11038"/>
                    <a:pt x="5549" y="10728"/>
                    <a:pt x="6204" y="10204"/>
                  </a:cubicBezTo>
                  <a:cubicBezTo>
                    <a:pt x="6764" y="10645"/>
                    <a:pt x="7419" y="10919"/>
                    <a:pt x="8157" y="11014"/>
                  </a:cubicBezTo>
                  <a:lnTo>
                    <a:pt x="8169" y="11014"/>
                  </a:lnTo>
                  <a:cubicBezTo>
                    <a:pt x="8264" y="11014"/>
                    <a:pt x="8335" y="10942"/>
                    <a:pt x="8347" y="10847"/>
                  </a:cubicBezTo>
                  <a:cubicBezTo>
                    <a:pt x="8371" y="10740"/>
                    <a:pt x="8288" y="10657"/>
                    <a:pt x="8192" y="10645"/>
                  </a:cubicBezTo>
                  <a:cubicBezTo>
                    <a:pt x="7550" y="10561"/>
                    <a:pt x="6966" y="10323"/>
                    <a:pt x="6490" y="9954"/>
                  </a:cubicBezTo>
                  <a:cubicBezTo>
                    <a:pt x="6918" y="9537"/>
                    <a:pt x="7264" y="9014"/>
                    <a:pt x="7454" y="8442"/>
                  </a:cubicBezTo>
                  <a:cubicBezTo>
                    <a:pt x="8966" y="7918"/>
                    <a:pt x="10050" y="6489"/>
                    <a:pt x="10050" y="4811"/>
                  </a:cubicBezTo>
                  <a:cubicBezTo>
                    <a:pt x="10050" y="4525"/>
                    <a:pt x="10014" y="4251"/>
                    <a:pt x="9955" y="4001"/>
                  </a:cubicBezTo>
                  <a:lnTo>
                    <a:pt x="9955" y="4001"/>
                  </a:lnTo>
                  <a:cubicBezTo>
                    <a:pt x="11193" y="4537"/>
                    <a:pt x="12062" y="5763"/>
                    <a:pt x="12062" y="7192"/>
                  </a:cubicBezTo>
                  <a:cubicBezTo>
                    <a:pt x="12062" y="8037"/>
                    <a:pt x="11741" y="8859"/>
                    <a:pt x="11181" y="9490"/>
                  </a:cubicBezTo>
                  <a:lnTo>
                    <a:pt x="11181" y="8597"/>
                  </a:lnTo>
                  <a:cubicBezTo>
                    <a:pt x="11181" y="8466"/>
                    <a:pt x="11109" y="8335"/>
                    <a:pt x="11002" y="8263"/>
                  </a:cubicBezTo>
                  <a:lnTo>
                    <a:pt x="10717" y="7644"/>
                  </a:lnTo>
                  <a:cubicBezTo>
                    <a:pt x="10669" y="7549"/>
                    <a:pt x="10574" y="7466"/>
                    <a:pt x="10455" y="7466"/>
                  </a:cubicBezTo>
                  <a:cubicBezTo>
                    <a:pt x="10336" y="7466"/>
                    <a:pt x="10228" y="7525"/>
                    <a:pt x="10181" y="7644"/>
                  </a:cubicBezTo>
                  <a:lnTo>
                    <a:pt x="9895" y="8263"/>
                  </a:lnTo>
                  <a:cubicBezTo>
                    <a:pt x="9800" y="8335"/>
                    <a:pt x="9716" y="8466"/>
                    <a:pt x="9716" y="8597"/>
                  </a:cubicBezTo>
                  <a:lnTo>
                    <a:pt x="9716" y="10478"/>
                  </a:lnTo>
                  <a:cubicBezTo>
                    <a:pt x="9466" y="10561"/>
                    <a:pt x="9216" y="10621"/>
                    <a:pt x="8943" y="10645"/>
                  </a:cubicBezTo>
                  <a:cubicBezTo>
                    <a:pt x="8847" y="10657"/>
                    <a:pt x="8764" y="10740"/>
                    <a:pt x="8788" y="10835"/>
                  </a:cubicBezTo>
                  <a:cubicBezTo>
                    <a:pt x="8800" y="10919"/>
                    <a:pt x="8871" y="11002"/>
                    <a:pt x="8966" y="11002"/>
                  </a:cubicBezTo>
                  <a:lnTo>
                    <a:pt x="8978" y="11002"/>
                  </a:lnTo>
                  <a:cubicBezTo>
                    <a:pt x="9228" y="10966"/>
                    <a:pt x="9478" y="10919"/>
                    <a:pt x="9740" y="10847"/>
                  </a:cubicBezTo>
                  <a:cubicBezTo>
                    <a:pt x="9776" y="11026"/>
                    <a:pt x="9943" y="11157"/>
                    <a:pt x="10133" y="11157"/>
                  </a:cubicBezTo>
                  <a:lnTo>
                    <a:pt x="10764" y="11157"/>
                  </a:lnTo>
                  <a:cubicBezTo>
                    <a:pt x="11002" y="11157"/>
                    <a:pt x="11193" y="10966"/>
                    <a:pt x="11193" y="10728"/>
                  </a:cubicBezTo>
                  <a:lnTo>
                    <a:pt x="11193" y="10014"/>
                  </a:lnTo>
                  <a:cubicBezTo>
                    <a:pt x="12002" y="9287"/>
                    <a:pt x="12455" y="8263"/>
                    <a:pt x="12455" y="7192"/>
                  </a:cubicBezTo>
                  <a:cubicBezTo>
                    <a:pt x="12455" y="5501"/>
                    <a:pt x="11371" y="4072"/>
                    <a:pt x="9871" y="3560"/>
                  </a:cubicBezTo>
                  <a:cubicBezTo>
                    <a:pt x="9740" y="3168"/>
                    <a:pt x="9538" y="2798"/>
                    <a:pt x="9276" y="2465"/>
                  </a:cubicBezTo>
                  <a:cubicBezTo>
                    <a:pt x="9242" y="2425"/>
                    <a:pt x="9189" y="2403"/>
                    <a:pt x="9137" y="2403"/>
                  </a:cubicBezTo>
                  <a:cubicBezTo>
                    <a:pt x="9097" y="2403"/>
                    <a:pt x="9057" y="2416"/>
                    <a:pt x="9026" y="2441"/>
                  </a:cubicBezTo>
                  <a:cubicBezTo>
                    <a:pt x="8943" y="2501"/>
                    <a:pt x="8931" y="2620"/>
                    <a:pt x="8990" y="2691"/>
                  </a:cubicBezTo>
                  <a:cubicBezTo>
                    <a:pt x="9169" y="2929"/>
                    <a:pt x="9324" y="3168"/>
                    <a:pt x="9443" y="3441"/>
                  </a:cubicBezTo>
                  <a:cubicBezTo>
                    <a:pt x="9169" y="3382"/>
                    <a:pt x="8907" y="3346"/>
                    <a:pt x="8621" y="3346"/>
                  </a:cubicBezTo>
                  <a:cubicBezTo>
                    <a:pt x="7728" y="3346"/>
                    <a:pt x="6895" y="3656"/>
                    <a:pt x="6240" y="4180"/>
                  </a:cubicBezTo>
                  <a:cubicBezTo>
                    <a:pt x="5930" y="3930"/>
                    <a:pt x="5573" y="3739"/>
                    <a:pt x="5192" y="3584"/>
                  </a:cubicBezTo>
                  <a:cubicBezTo>
                    <a:pt x="5175" y="3580"/>
                    <a:pt x="5158" y="3577"/>
                    <a:pt x="5140" y="3577"/>
                  </a:cubicBezTo>
                  <a:cubicBezTo>
                    <a:pt x="5068" y="3577"/>
                    <a:pt x="4992" y="3615"/>
                    <a:pt x="4954" y="3691"/>
                  </a:cubicBezTo>
                  <a:cubicBezTo>
                    <a:pt x="4930" y="3775"/>
                    <a:pt x="4978" y="3882"/>
                    <a:pt x="5061" y="3930"/>
                  </a:cubicBezTo>
                  <a:cubicBezTo>
                    <a:pt x="5394" y="4049"/>
                    <a:pt x="5692" y="4215"/>
                    <a:pt x="5954" y="4418"/>
                  </a:cubicBezTo>
                  <a:cubicBezTo>
                    <a:pt x="5228" y="5120"/>
                    <a:pt x="4775" y="6096"/>
                    <a:pt x="4775" y="7192"/>
                  </a:cubicBezTo>
                  <a:cubicBezTo>
                    <a:pt x="4775" y="7466"/>
                    <a:pt x="4811" y="7740"/>
                    <a:pt x="4871" y="7990"/>
                  </a:cubicBezTo>
                  <a:cubicBezTo>
                    <a:pt x="3632" y="7454"/>
                    <a:pt x="2775" y="6239"/>
                    <a:pt x="2775" y="4811"/>
                  </a:cubicBezTo>
                  <a:cubicBezTo>
                    <a:pt x="2775" y="4477"/>
                    <a:pt x="2811" y="4156"/>
                    <a:pt x="2906" y="3858"/>
                  </a:cubicBezTo>
                  <a:cubicBezTo>
                    <a:pt x="3204" y="3763"/>
                    <a:pt x="3525" y="3715"/>
                    <a:pt x="3859" y="3715"/>
                  </a:cubicBezTo>
                  <a:cubicBezTo>
                    <a:pt x="4025" y="3715"/>
                    <a:pt x="4168" y="3739"/>
                    <a:pt x="4335" y="3751"/>
                  </a:cubicBezTo>
                  <a:cubicBezTo>
                    <a:pt x="4342" y="3752"/>
                    <a:pt x="4349" y="3752"/>
                    <a:pt x="4356" y="3752"/>
                  </a:cubicBezTo>
                  <a:cubicBezTo>
                    <a:pt x="4444" y="3752"/>
                    <a:pt x="4526" y="3684"/>
                    <a:pt x="4537" y="3596"/>
                  </a:cubicBezTo>
                  <a:cubicBezTo>
                    <a:pt x="4549" y="3501"/>
                    <a:pt x="4478" y="3406"/>
                    <a:pt x="4394" y="3394"/>
                  </a:cubicBezTo>
                  <a:cubicBezTo>
                    <a:pt x="4216" y="3358"/>
                    <a:pt x="4049" y="3358"/>
                    <a:pt x="3870" y="3358"/>
                  </a:cubicBezTo>
                  <a:cubicBezTo>
                    <a:pt x="3585" y="3358"/>
                    <a:pt x="3323" y="3394"/>
                    <a:pt x="3049" y="3453"/>
                  </a:cubicBezTo>
                  <a:cubicBezTo>
                    <a:pt x="3144" y="3239"/>
                    <a:pt x="3239" y="3048"/>
                    <a:pt x="3382" y="2858"/>
                  </a:cubicBezTo>
                  <a:cubicBezTo>
                    <a:pt x="3716" y="2346"/>
                    <a:pt x="4192" y="1953"/>
                    <a:pt x="4728" y="1691"/>
                  </a:cubicBezTo>
                  <a:cubicBezTo>
                    <a:pt x="4835" y="2441"/>
                    <a:pt x="5466" y="3025"/>
                    <a:pt x="6240" y="3025"/>
                  </a:cubicBezTo>
                  <a:cubicBezTo>
                    <a:pt x="7014" y="3025"/>
                    <a:pt x="7657" y="2441"/>
                    <a:pt x="7740" y="1691"/>
                  </a:cubicBezTo>
                  <a:cubicBezTo>
                    <a:pt x="7990" y="1810"/>
                    <a:pt x="8228" y="1977"/>
                    <a:pt x="8454" y="2156"/>
                  </a:cubicBezTo>
                  <a:cubicBezTo>
                    <a:pt x="8490" y="2191"/>
                    <a:pt x="8526" y="2203"/>
                    <a:pt x="8573" y="2203"/>
                  </a:cubicBezTo>
                  <a:cubicBezTo>
                    <a:pt x="8633" y="2203"/>
                    <a:pt x="8681" y="2191"/>
                    <a:pt x="8704" y="2144"/>
                  </a:cubicBezTo>
                  <a:cubicBezTo>
                    <a:pt x="8764" y="2072"/>
                    <a:pt x="8764" y="1953"/>
                    <a:pt x="8681" y="1894"/>
                  </a:cubicBezTo>
                  <a:cubicBezTo>
                    <a:pt x="8395" y="1655"/>
                    <a:pt x="8073" y="1453"/>
                    <a:pt x="7728" y="1310"/>
                  </a:cubicBezTo>
                  <a:cubicBezTo>
                    <a:pt x="7621" y="560"/>
                    <a:pt x="7002" y="0"/>
                    <a:pt x="6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5" name="Google Shape;14985;p90"/>
            <p:cNvSpPr/>
            <p:nvPr/>
          </p:nvSpPr>
          <p:spPr>
            <a:xfrm>
              <a:off x="2057770" y="4294553"/>
              <a:ext cx="22741" cy="35622"/>
            </a:xfrm>
            <a:custGeom>
              <a:avLst/>
              <a:gdLst/>
              <a:ahLst/>
              <a:cxnLst/>
              <a:rect l="l" t="t" r="r" b="b"/>
              <a:pathLst>
                <a:path w="715" h="1120" extrusionOk="0">
                  <a:moveTo>
                    <a:pt x="191" y="0"/>
                  </a:moveTo>
                  <a:cubicBezTo>
                    <a:pt x="84" y="0"/>
                    <a:pt x="12" y="72"/>
                    <a:pt x="12" y="179"/>
                  </a:cubicBezTo>
                  <a:lnTo>
                    <a:pt x="12" y="941"/>
                  </a:lnTo>
                  <a:cubicBezTo>
                    <a:pt x="0" y="1036"/>
                    <a:pt x="84" y="1119"/>
                    <a:pt x="191" y="1119"/>
                  </a:cubicBezTo>
                  <a:lnTo>
                    <a:pt x="536" y="1119"/>
                  </a:lnTo>
                  <a:cubicBezTo>
                    <a:pt x="631" y="1119"/>
                    <a:pt x="715" y="1036"/>
                    <a:pt x="715" y="941"/>
                  </a:cubicBezTo>
                  <a:cubicBezTo>
                    <a:pt x="715" y="834"/>
                    <a:pt x="631" y="750"/>
                    <a:pt x="536" y="750"/>
                  </a:cubicBezTo>
                  <a:lnTo>
                    <a:pt x="369" y="750"/>
                  </a:lnTo>
                  <a:lnTo>
                    <a:pt x="369" y="179"/>
                  </a:lnTo>
                  <a:cubicBezTo>
                    <a:pt x="369" y="72"/>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6" name="Google Shape;14986;p90"/>
            <p:cNvSpPr/>
            <p:nvPr/>
          </p:nvSpPr>
          <p:spPr>
            <a:xfrm>
              <a:off x="2048292" y="4456250"/>
              <a:ext cx="30724" cy="64055"/>
            </a:xfrm>
            <a:custGeom>
              <a:avLst/>
              <a:gdLst/>
              <a:ahLst/>
              <a:cxnLst/>
              <a:rect l="l" t="t" r="r" b="b"/>
              <a:pathLst>
                <a:path w="966" h="2014" extrusionOk="0">
                  <a:moveTo>
                    <a:pt x="477" y="0"/>
                  </a:moveTo>
                  <a:cubicBezTo>
                    <a:pt x="370" y="0"/>
                    <a:pt x="298" y="84"/>
                    <a:pt x="298" y="179"/>
                  </a:cubicBezTo>
                  <a:lnTo>
                    <a:pt x="298" y="262"/>
                  </a:lnTo>
                  <a:cubicBezTo>
                    <a:pt x="120" y="334"/>
                    <a:pt x="1" y="512"/>
                    <a:pt x="1" y="703"/>
                  </a:cubicBezTo>
                  <a:cubicBezTo>
                    <a:pt x="1" y="977"/>
                    <a:pt x="215" y="1191"/>
                    <a:pt x="489" y="1191"/>
                  </a:cubicBezTo>
                  <a:cubicBezTo>
                    <a:pt x="560" y="1191"/>
                    <a:pt x="608" y="1250"/>
                    <a:pt x="608" y="1310"/>
                  </a:cubicBezTo>
                  <a:cubicBezTo>
                    <a:pt x="608" y="1381"/>
                    <a:pt x="548" y="1429"/>
                    <a:pt x="489" y="1429"/>
                  </a:cubicBezTo>
                  <a:cubicBezTo>
                    <a:pt x="441" y="1429"/>
                    <a:pt x="394" y="1405"/>
                    <a:pt x="382" y="1358"/>
                  </a:cubicBezTo>
                  <a:cubicBezTo>
                    <a:pt x="346" y="1287"/>
                    <a:pt x="284" y="1249"/>
                    <a:pt x="216" y="1249"/>
                  </a:cubicBezTo>
                  <a:cubicBezTo>
                    <a:pt x="192" y="1249"/>
                    <a:pt x="168" y="1253"/>
                    <a:pt x="144" y="1262"/>
                  </a:cubicBezTo>
                  <a:cubicBezTo>
                    <a:pt x="60" y="1310"/>
                    <a:pt x="13" y="1417"/>
                    <a:pt x="60" y="1500"/>
                  </a:cubicBezTo>
                  <a:cubicBezTo>
                    <a:pt x="120" y="1608"/>
                    <a:pt x="203" y="1703"/>
                    <a:pt x="310" y="1739"/>
                  </a:cubicBezTo>
                  <a:lnTo>
                    <a:pt x="310" y="1834"/>
                  </a:lnTo>
                  <a:cubicBezTo>
                    <a:pt x="310" y="1941"/>
                    <a:pt x="382" y="2012"/>
                    <a:pt x="489" y="2012"/>
                  </a:cubicBezTo>
                  <a:cubicBezTo>
                    <a:pt x="495" y="2013"/>
                    <a:pt x="501" y="2014"/>
                    <a:pt x="507" y="2014"/>
                  </a:cubicBezTo>
                  <a:cubicBezTo>
                    <a:pt x="586" y="2014"/>
                    <a:pt x="667" y="1945"/>
                    <a:pt x="667" y="1846"/>
                  </a:cubicBezTo>
                  <a:lnTo>
                    <a:pt x="667" y="1762"/>
                  </a:lnTo>
                  <a:cubicBezTo>
                    <a:pt x="846" y="1691"/>
                    <a:pt x="965" y="1512"/>
                    <a:pt x="965" y="1310"/>
                  </a:cubicBezTo>
                  <a:cubicBezTo>
                    <a:pt x="965" y="1048"/>
                    <a:pt x="739" y="822"/>
                    <a:pt x="477" y="822"/>
                  </a:cubicBezTo>
                  <a:cubicBezTo>
                    <a:pt x="394" y="822"/>
                    <a:pt x="358" y="762"/>
                    <a:pt x="358" y="703"/>
                  </a:cubicBezTo>
                  <a:cubicBezTo>
                    <a:pt x="358" y="631"/>
                    <a:pt x="417" y="584"/>
                    <a:pt x="477" y="584"/>
                  </a:cubicBezTo>
                  <a:cubicBezTo>
                    <a:pt x="513" y="584"/>
                    <a:pt x="548" y="596"/>
                    <a:pt x="572" y="643"/>
                  </a:cubicBezTo>
                  <a:cubicBezTo>
                    <a:pt x="608" y="700"/>
                    <a:pt x="660" y="727"/>
                    <a:pt x="717" y="727"/>
                  </a:cubicBezTo>
                  <a:cubicBezTo>
                    <a:pt x="755" y="727"/>
                    <a:pt x="796" y="715"/>
                    <a:pt x="834" y="691"/>
                  </a:cubicBezTo>
                  <a:cubicBezTo>
                    <a:pt x="917" y="631"/>
                    <a:pt x="929" y="524"/>
                    <a:pt x="870" y="441"/>
                  </a:cubicBezTo>
                  <a:cubicBezTo>
                    <a:pt x="810" y="357"/>
                    <a:pt x="739" y="286"/>
                    <a:pt x="656" y="262"/>
                  </a:cubicBezTo>
                  <a:lnTo>
                    <a:pt x="656" y="179"/>
                  </a:lnTo>
                  <a:cubicBezTo>
                    <a:pt x="656" y="84"/>
                    <a:pt x="572"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7" name="Google Shape;14987;p90"/>
            <p:cNvSpPr/>
            <p:nvPr/>
          </p:nvSpPr>
          <p:spPr>
            <a:xfrm>
              <a:off x="1898713" y="4487196"/>
              <a:ext cx="17461" cy="16030"/>
            </a:xfrm>
            <a:custGeom>
              <a:avLst/>
              <a:gdLst/>
              <a:ahLst/>
              <a:cxnLst/>
              <a:rect l="l" t="t" r="r" b="b"/>
              <a:pathLst>
                <a:path w="549" h="504" extrusionOk="0">
                  <a:moveTo>
                    <a:pt x="193" y="1"/>
                  </a:moveTo>
                  <a:cubicBezTo>
                    <a:pt x="147" y="1"/>
                    <a:pt x="102" y="21"/>
                    <a:pt x="72" y="63"/>
                  </a:cubicBezTo>
                  <a:cubicBezTo>
                    <a:pt x="1" y="135"/>
                    <a:pt x="1" y="254"/>
                    <a:pt x="72" y="313"/>
                  </a:cubicBezTo>
                  <a:lnTo>
                    <a:pt x="203" y="444"/>
                  </a:lnTo>
                  <a:cubicBezTo>
                    <a:pt x="227" y="480"/>
                    <a:pt x="298" y="504"/>
                    <a:pt x="334" y="504"/>
                  </a:cubicBezTo>
                  <a:cubicBezTo>
                    <a:pt x="382" y="504"/>
                    <a:pt x="429" y="492"/>
                    <a:pt x="465" y="444"/>
                  </a:cubicBezTo>
                  <a:cubicBezTo>
                    <a:pt x="548" y="373"/>
                    <a:pt x="548" y="254"/>
                    <a:pt x="465" y="194"/>
                  </a:cubicBezTo>
                  <a:lnTo>
                    <a:pt x="322" y="63"/>
                  </a:lnTo>
                  <a:cubicBezTo>
                    <a:pt x="286" y="21"/>
                    <a:pt x="239"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8" name="Google Shape;14988;p90"/>
            <p:cNvSpPr/>
            <p:nvPr/>
          </p:nvSpPr>
          <p:spPr>
            <a:xfrm>
              <a:off x="1887740" y="4502494"/>
              <a:ext cx="19337" cy="13231"/>
            </a:xfrm>
            <a:custGeom>
              <a:avLst/>
              <a:gdLst/>
              <a:ahLst/>
              <a:cxnLst/>
              <a:rect l="l" t="t" r="r" b="b"/>
              <a:pathLst>
                <a:path w="608" h="416" extrusionOk="0">
                  <a:moveTo>
                    <a:pt x="190" y="0"/>
                  </a:moveTo>
                  <a:cubicBezTo>
                    <a:pt x="112" y="0"/>
                    <a:pt x="53" y="56"/>
                    <a:pt x="24" y="142"/>
                  </a:cubicBezTo>
                  <a:cubicBezTo>
                    <a:pt x="0" y="249"/>
                    <a:pt x="60" y="332"/>
                    <a:pt x="155" y="368"/>
                  </a:cubicBezTo>
                  <a:lnTo>
                    <a:pt x="358" y="416"/>
                  </a:lnTo>
                  <a:lnTo>
                    <a:pt x="405" y="416"/>
                  </a:lnTo>
                  <a:cubicBezTo>
                    <a:pt x="477" y="416"/>
                    <a:pt x="548" y="356"/>
                    <a:pt x="572" y="273"/>
                  </a:cubicBezTo>
                  <a:cubicBezTo>
                    <a:pt x="608" y="189"/>
                    <a:pt x="548" y="82"/>
                    <a:pt x="441" y="58"/>
                  </a:cubicBezTo>
                  <a:lnTo>
                    <a:pt x="250" y="11"/>
                  </a:lnTo>
                  <a:cubicBezTo>
                    <a:pt x="229" y="4"/>
                    <a:pt x="209" y="0"/>
                    <a:pt x="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9" name="Google Shape;14989;p90"/>
            <p:cNvSpPr/>
            <p:nvPr/>
          </p:nvSpPr>
          <p:spPr>
            <a:xfrm>
              <a:off x="1913852" y="4477019"/>
              <a:ext cx="13676" cy="17874"/>
            </a:xfrm>
            <a:custGeom>
              <a:avLst/>
              <a:gdLst/>
              <a:ahLst/>
              <a:cxnLst/>
              <a:rect l="l" t="t" r="r" b="b"/>
              <a:pathLst>
                <a:path w="430" h="562" extrusionOk="0">
                  <a:moveTo>
                    <a:pt x="175" y="0"/>
                  </a:moveTo>
                  <a:cubicBezTo>
                    <a:pt x="165" y="0"/>
                    <a:pt x="155" y="1"/>
                    <a:pt x="144" y="2"/>
                  </a:cubicBezTo>
                  <a:cubicBezTo>
                    <a:pt x="37" y="38"/>
                    <a:pt x="1" y="121"/>
                    <a:pt x="13" y="228"/>
                  </a:cubicBezTo>
                  <a:lnTo>
                    <a:pt x="60" y="419"/>
                  </a:lnTo>
                  <a:cubicBezTo>
                    <a:pt x="72" y="502"/>
                    <a:pt x="144" y="562"/>
                    <a:pt x="239" y="562"/>
                  </a:cubicBezTo>
                  <a:lnTo>
                    <a:pt x="275" y="562"/>
                  </a:lnTo>
                  <a:cubicBezTo>
                    <a:pt x="382" y="526"/>
                    <a:pt x="430" y="443"/>
                    <a:pt x="418" y="335"/>
                  </a:cubicBezTo>
                  <a:lnTo>
                    <a:pt x="370" y="145"/>
                  </a:lnTo>
                  <a:cubicBezTo>
                    <a:pt x="338" y="49"/>
                    <a:pt x="267" y="0"/>
                    <a:pt x="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90" name="Google Shape;14990;p90"/>
          <p:cNvGrpSpPr/>
          <p:nvPr/>
        </p:nvGrpSpPr>
        <p:grpSpPr>
          <a:xfrm>
            <a:off x="2411823" y="4128549"/>
            <a:ext cx="334398" cy="299953"/>
            <a:chOff x="2411823" y="4303999"/>
            <a:chExt cx="334398" cy="299953"/>
          </a:xfrm>
        </p:grpSpPr>
        <p:sp>
          <p:nvSpPr>
            <p:cNvPr id="14991" name="Google Shape;14991;p90"/>
            <p:cNvSpPr/>
            <p:nvPr/>
          </p:nvSpPr>
          <p:spPr>
            <a:xfrm>
              <a:off x="2411823" y="4303999"/>
              <a:ext cx="237838" cy="84124"/>
            </a:xfrm>
            <a:custGeom>
              <a:avLst/>
              <a:gdLst/>
              <a:ahLst/>
              <a:cxnLst/>
              <a:rect l="l" t="t" r="r" b="b"/>
              <a:pathLst>
                <a:path w="7478" h="2645" extrusionOk="0">
                  <a:moveTo>
                    <a:pt x="3573" y="299"/>
                  </a:moveTo>
                  <a:cubicBezTo>
                    <a:pt x="3584" y="299"/>
                    <a:pt x="3596" y="310"/>
                    <a:pt x="3608" y="322"/>
                  </a:cubicBezTo>
                  <a:lnTo>
                    <a:pt x="3954" y="846"/>
                  </a:lnTo>
                  <a:lnTo>
                    <a:pt x="703" y="846"/>
                  </a:lnTo>
                  <a:lnTo>
                    <a:pt x="703" y="346"/>
                  </a:lnTo>
                  <a:lnTo>
                    <a:pt x="715" y="346"/>
                  </a:lnTo>
                  <a:cubicBezTo>
                    <a:pt x="715" y="310"/>
                    <a:pt x="739" y="299"/>
                    <a:pt x="751" y="299"/>
                  </a:cubicBezTo>
                  <a:close/>
                  <a:moveTo>
                    <a:pt x="5978" y="501"/>
                  </a:moveTo>
                  <a:cubicBezTo>
                    <a:pt x="5990" y="501"/>
                    <a:pt x="6013" y="525"/>
                    <a:pt x="6025" y="537"/>
                  </a:cubicBezTo>
                  <a:lnTo>
                    <a:pt x="6216" y="846"/>
                  </a:lnTo>
                  <a:lnTo>
                    <a:pt x="4323" y="846"/>
                  </a:lnTo>
                  <a:lnTo>
                    <a:pt x="4120" y="525"/>
                  </a:lnTo>
                  <a:lnTo>
                    <a:pt x="5978" y="525"/>
                  </a:lnTo>
                  <a:lnTo>
                    <a:pt x="5978" y="501"/>
                  </a:lnTo>
                  <a:close/>
                  <a:moveTo>
                    <a:pt x="786" y="1"/>
                  </a:moveTo>
                  <a:cubicBezTo>
                    <a:pt x="596" y="1"/>
                    <a:pt x="429" y="156"/>
                    <a:pt x="429" y="358"/>
                  </a:cubicBezTo>
                  <a:lnTo>
                    <a:pt x="429" y="858"/>
                  </a:lnTo>
                  <a:lnTo>
                    <a:pt x="358" y="858"/>
                  </a:lnTo>
                  <a:cubicBezTo>
                    <a:pt x="155" y="858"/>
                    <a:pt x="1" y="1025"/>
                    <a:pt x="1" y="1215"/>
                  </a:cubicBezTo>
                  <a:lnTo>
                    <a:pt x="1" y="2513"/>
                  </a:lnTo>
                  <a:cubicBezTo>
                    <a:pt x="1" y="2585"/>
                    <a:pt x="72" y="2644"/>
                    <a:pt x="144" y="2644"/>
                  </a:cubicBezTo>
                  <a:cubicBezTo>
                    <a:pt x="239" y="2644"/>
                    <a:pt x="298" y="2573"/>
                    <a:pt x="298" y="2501"/>
                  </a:cubicBezTo>
                  <a:lnTo>
                    <a:pt x="298" y="1203"/>
                  </a:lnTo>
                  <a:cubicBezTo>
                    <a:pt x="298" y="1168"/>
                    <a:pt x="322" y="1156"/>
                    <a:pt x="334" y="1156"/>
                  </a:cubicBezTo>
                  <a:lnTo>
                    <a:pt x="7335" y="1156"/>
                  </a:lnTo>
                  <a:cubicBezTo>
                    <a:pt x="7418" y="1156"/>
                    <a:pt x="7478" y="1084"/>
                    <a:pt x="7478" y="1013"/>
                  </a:cubicBezTo>
                  <a:cubicBezTo>
                    <a:pt x="7478" y="918"/>
                    <a:pt x="7406" y="858"/>
                    <a:pt x="7335" y="858"/>
                  </a:cubicBezTo>
                  <a:lnTo>
                    <a:pt x="6573" y="858"/>
                  </a:lnTo>
                  <a:lnTo>
                    <a:pt x="6263" y="382"/>
                  </a:lnTo>
                  <a:cubicBezTo>
                    <a:pt x="6204" y="275"/>
                    <a:pt x="6085" y="215"/>
                    <a:pt x="5966" y="215"/>
                  </a:cubicBezTo>
                  <a:lnTo>
                    <a:pt x="3930" y="215"/>
                  </a:lnTo>
                  <a:lnTo>
                    <a:pt x="3894" y="156"/>
                  </a:lnTo>
                  <a:cubicBezTo>
                    <a:pt x="3834" y="60"/>
                    <a:pt x="3715" y="1"/>
                    <a:pt x="3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2" name="Google Shape;14992;p90"/>
            <p:cNvSpPr/>
            <p:nvPr/>
          </p:nvSpPr>
          <p:spPr>
            <a:xfrm>
              <a:off x="2412205" y="4330525"/>
              <a:ext cx="334016" cy="273428"/>
            </a:xfrm>
            <a:custGeom>
              <a:avLst/>
              <a:gdLst/>
              <a:ahLst/>
              <a:cxnLst/>
              <a:rect l="l" t="t" r="r" b="b"/>
              <a:pathLst>
                <a:path w="10502" h="8597" extrusionOk="0">
                  <a:moveTo>
                    <a:pt x="6847" y="6835"/>
                  </a:moveTo>
                  <a:cubicBezTo>
                    <a:pt x="6870" y="6835"/>
                    <a:pt x="6894" y="6858"/>
                    <a:pt x="6894" y="6870"/>
                  </a:cubicBezTo>
                  <a:lnTo>
                    <a:pt x="6894" y="7192"/>
                  </a:lnTo>
                  <a:cubicBezTo>
                    <a:pt x="6894" y="7644"/>
                    <a:pt x="7097" y="8049"/>
                    <a:pt x="7442" y="8323"/>
                  </a:cubicBezTo>
                  <a:lnTo>
                    <a:pt x="1989" y="8323"/>
                  </a:lnTo>
                  <a:cubicBezTo>
                    <a:pt x="1370" y="8323"/>
                    <a:pt x="858" y="7811"/>
                    <a:pt x="858" y="7192"/>
                  </a:cubicBezTo>
                  <a:lnTo>
                    <a:pt x="858" y="6870"/>
                  </a:lnTo>
                  <a:cubicBezTo>
                    <a:pt x="858" y="6846"/>
                    <a:pt x="894" y="6835"/>
                    <a:pt x="905" y="6835"/>
                  </a:cubicBezTo>
                  <a:close/>
                  <a:moveTo>
                    <a:pt x="8002" y="0"/>
                  </a:moveTo>
                  <a:cubicBezTo>
                    <a:pt x="7918" y="0"/>
                    <a:pt x="7859" y="72"/>
                    <a:pt x="7859" y="143"/>
                  </a:cubicBezTo>
                  <a:cubicBezTo>
                    <a:pt x="7859" y="238"/>
                    <a:pt x="7930" y="298"/>
                    <a:pt x="8002" y="298"/>
                  </a:cubicBezTo>
                  <a:lnTo>
                    <a:pt x="10133" y="298"/>
                  </a:lnTo>
                  <a:cubicBezTo>
                    <a:pt x="10169" y="298"/>
                    <a:pt x="10180" y="322"/>
                    <a:pt x="10180" y="346"/>
                  </a:cubicBezTo>
                  <a:lnTo>
                    <a:pt x="10180" y="6918"/>
                  </a:lnTo>
                  <a:cubicBezTo>
                    <a:pt x="10180" y="6954"/>
                    <a:pt x="10145" y="6966"/>
                    <a:pt x="10133" y="6966"/>
                  </a:cubicBezTo>
                  <a:lnTo>
                    <a:pt x="9847" y="6966"/>
                  </a:lnTo>
                  <a:lnTo>
                    <a:pt x="9847" y="2465"/>
                  </a:lnTo>
                  <a:cubicBezTo>
                    <a:pt x="9847" y="2274"/>
                    <a:pt x="9680" y="2108"/>
                    <a:pt x="9490" y="2108"/>
                  </a:cubicBezTo>
                  <a:lnTo>
                    <a:pt x="5358" y="2108"/>
                  </a:lnTo>
                  <a:cubicBezTo>
                    <a:pt x="5263" y="2108"/>
                    <a:pt x="5204" y="2191"/>
                    <a:pt x="5204" y="2263"/>
                  </a:cubicBezTo>
                  <a:cubicBezTo>
                    <a:pt x="5204" y="2346"/>
                    <a:pt x="5287" y="2405"/>
                    <a:pt x="5358" y="2405"/>
                  </a:cubicBezTo>
                  <a:lnTo>
                    <a:pt x="9490" y="2405"/>
                  </a:lnTo>
                  <a:cubicBezTo>
                    <a:pt x="9526" y="2405"/>
                    <a:pt x="9537" y="2441"/>
                    <a:pt x="9537" y="2453"/>
                  </a:cubicBezTo>
                  <a:lnTo>
                    <a:pt x="9537" y="7144"/>
                  </a:lnTo>
                  <a:cubicBezTo>
                    <a:pt x="9537" y="7763"/>
                    <a:pt x="9037" y="8275"/>
                    <a:pt x="8406" y="8275"/>
                  </a:cubicBezTo>
                  <a:lnTo>
                    <a:pt x="8335" y="8275"/>
                  </a:lnTo>
                  <a:cubicBezTo>
                    <a:pt x="7704" y="8275"/>
                    <a:pt x="7204" y="7763"/>
                    <a:pt x="7204" y="7144"/>
                  </a:cubicBezTo>
                  <a:lnTo>
                    <a:pt x="7204" y="6823"/>
                  </a:lnTo>
                  <a:cubicBezTo>
                    <a:pt x="7204" y="6632"/>
                    <a:pt x="7037" y="6465"/>
                    <a:pt x="6847" y="6465"/>
                  </a:cubicBezTo>
                  <a:lnTo>
                    <a:pt x="3513" y="6465"/>
                  </a:lnTo>
                  <a:lnTo>
                    <a:pt x="3513" y="2453"/>
                  </a:lnTo>
                  <a:cubicBezTo>
                    <a:pt x="3513" y="2417"/>
                    <a:pt x="3537" y="2405"/>
                    <a:pt x="3549" y="2405"/>
                  </a:cubicBezTo>
                  <a:lnTo>
                    <a:pt x="4680" y="2405"/>
                  </a:lnTo>
                  <a:cubicBezTo>
                    <a:pt x="4775" y="2405"/>
                    <a:pt x="4835" y="2334"/>
                    <a:pt x="4835" y="2263"/>
                  </a:cubicBezTo>
                  <a:cubicBezTo>
                    <a:pt x="4835" y="2167"/>
                    <a:pt x="4763" y="2108"/>
                    <a:pt x="4680" y="2108"/>
                  </a:cubicBezTo>
                  <a:lnTo>
                    <a:pt x="3549" y="2108"/>
                  </a:lnTo>
                  <a:cubicBezTo>
                    <a:pt x="3358" y="2108"/>
                    <a:pt x="3191" y="2274"/>
                    <a:pt x="3191" y="2465"/>
                  </a:cubicBezTo>
                  <a:lnTo>
                    <a:pt x="3191" y="6489"/>
                  </a:lnTo>
                  <a:lnTo>
                    <a:pt x="905" y="6489"/>
                  </a:lnTo>
                  <a:cubicBezTo>
                    <a:pt x="715" y="6489"/>
                    <a:pt x="548" y="6656"/>
                    <a:pt x="548" y="6846"/>
                  </a:cubicBezTo>
                  <a:lnTo>
                    <a:pt x="548" y="6966"/>
                  </a:lnTo>
                  <a:lnTo>
                    <a:pt x="346" y="6966"/>
                  </a:lnTo>
                  <a:cubicBezTo>
                    <a:pt x="310" y="6966"/>
                    <a:pt x="298" y="6930"/>
                    <a:pt x="298" y="6918"/>
                  </a:cubicBezTo>
                  <a:lnTo>
                    <a:pt x="298" y="2298"/>
                  </a:lnTo>
                  <a:cubicBezTo>
                    <a:pt x="298" y="2215"/>
                    <a:pt x="227" y="2155"/>
                    <a:pt x="143" y="2155"/>
                  </a:cubicBezTo>
                  <a:cubicBezTo>
                    <a:pt x="60" y="2155"/>
                    <a:pt x="1" y="2227"/>
                    <a:pt x="1" y="2298"/>
                  </a:cubicBezTo>
                  <a:lnTo>
                    <a:pt x="1" y="6918"/>
                  </a:lnTo>
                  <a:cubicBezTo>
                    <a:pt x="1" y="7108"/>
                    <a:pt x="167" y="7275"/>
                    <a:pt x="358" y="7275"/>
                  </a:cubicBezTo>
                  <a:lnTo>
                    <a:pt x="584" y="7275"/>
                  </a:lnTo>
                  <a:cubicBezTo>
                    <a:pt x="632" y="8013"/>
                    <a:pt x="1251" y="8597"/>
                    <a:pt x="2001" y="8597"/>
                  </a:cubicBezTo>
                  <a:lnTo>
                    <a:pt x="8442" y="8597"/>
                  </a:lnTo>
                  <a:cubicBezTo>
                    <a:pt x="9192" y="8597"/>
                    <a:pt x="9823" y="8013"/>
                    <a:pt x="9871" y="7275"/>
                  </a:cubicBezTo>
                  <a:lnTo>
                    <a:pt x="10145" y="7275"/>
                  </a:lnTo>
                  <a:cubicBezTo>
                    <a:pt x="10335" y="7275"/>
                    <a:pt x="10502" y="7108"/>
                    <a:pt x="10502" y="6918"/>
                  </a:cubicBezTo>
                  <a:lnTo>
                    <a:pt x="10502" y="334"/>
                  </a:lnTo>
                  <a:cubicBezTo>
                    <a:pt x="10490" y="167"/>
                    <a:pt x="10347" y="0"/>
                    <a:pt x="10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3" name="Google Shape;14993;p90"/>
            <p:cNvSpPr/>
            <p:nvPr/>
          </p:nvSpPr>
          <p:spPr>
            <a:xfrm>
              <a:off x="2543241" y="4476319"/>
              <a:ext cx="20101" cy="9478"/>
            </a:xfrm>
            <a:custGeom>
              <a:avLst/>
              <a:gdLst/>
              <a:ahLst/>
              <a:cxnLst/>
              <a:rect l="l" t="t" r="r" b="b"/>
              <a:pathLst>
                <a:path w="632" h="298" extrusionOk="0">
                  <a:moveTo>
                    <a:pt x="167" y="0"/>
                  </a:moveTo>
                  <a:cubicBezTo>
                    <a:pt x="72" y="0"/>
                    <a:pt x="12" y="72"/>
                    <a:pt x="12" y="143"/>
                  </a:cubicBezTo>
                  <a:cubicBezTo>
                    <a:pt x="0" y="226"/>
                    <a:pt x="72" y="298"/>
                    <a:pt x="167" y="298"/>
                  </a:cubicBezTo>
                  <a:lnTo>
                    <a:pt x="476" y="298"/>
                  </a:lnTo>
                  <a:cubicBezTo>
                    <a:pt x="572" y="298"/>
                    <a:pt x="631" y="226"/>
                    <a:pt x="631" y="143"/>
                  </a:cubicBezTo>
                  <a:cubicBezTo>
                    <a:pt x="631" y="60"/>
                    <a:pt x="548" y="0"/>
                    <a:pt x="4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4" name="Google Shape;14994;p90"/>
            <p:cNvSpPr/>
            <p:nvPr/>
          </p:nvSpPr>
          <p:spPr>
            <a:xfrm>
              <a:off x="2568590" y="4475937"/>
              <a:ext cx="129160" cy="9478"/>
            </a:xfrm>
            <a:custGeom>
              <a:avLst/>
              <a:gdLst/>
              <a:ahLst/>
              <a:cxnLst/>
              <a:rect l="l" t="t" r="r" b="b"/>
              <a:pathLst>
                <a:path w="4061" h="298" extrusionOk="0">
                  <a:moveTo>
                    <a:pt x="156" y="0"/>
                  </a:moveTo>
                  <a:cubicBezTo>
                    <a:pt x="84" y="0"/>
                    <a:pt x="1" y="72"/>
                    <a:pt x="1" y="143"/>
                  </a:cubicBezTo>
                  <a:cubicBezTo>
                    <a:pt x="1" y="238"/>
                    <a:pt x="84" y="298"/>
                    <a:pt x="156" y="298"/>
                  </a:cubicBezTo>
                  <a:lnTo>
                    <a:pt x="3906" y="298"/>
                  </a:lnTo>
                  <a:cubicBezTo>
                    <a:pt x="4001" y="298"/>
                    <a:pt x="4061" y="215"/>
                    <a:pt x="4061" y="143"/>
                  </a:cubicBezTo>
                  <a:cubicBezTo>
                    <a:pt x="4061" y="60"/>
                    <a:pt x="3978" y="0"/>
                    <a:pt x="3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5" name="Google Shape;14995;p90"/>
            <p:cNvSpPr/>
            <p:nvPr/>
          </p:nvSpPr>
          <p:spPr>
            <a:xfrm>
              <a:off x="2543241" y="4491840"/>
              <a:ext cx="154890" cy="9510"/>
            </a:xfrm>
            <a:custGeom>
              <a:avLst/>
              <a:gdLst/>
              <a:ahLst/>
              <a:cxnLst/>
              <a:rect l="l" t="t" r="r" b="b"/>
              <a:pathLst>
                <a:path w="4870" h="299" extrusionOk="0">
                  <a:moveTo>
                    <a:pt x="155" y="0"/>
                  </a:moveTo>
                  <a:cubicBezTo>
                    <a:pt x="60" y="0"/>
                    <a:pt x="0" y="72"/>
                    <a:pt x="0" y="155"/>
                  </a:cubicBezTo>
                  <a:cubicBezTo>
                    <a:pt x="0" y="239"/>
                    <a:pt x="72" y="298"/>
                    <a:pt x="155" y="298"/>
                  </a:cubicBezTo>
                  <a:lnTo>
                    <a:pt x="4715" y="298"/>
                  </a:lnTo>
                  <a:cubicBezTo>
                    <a:pt x="4810" y="298"/>
                    <a:pt x="4870" y="227"/>
                    <a:pt x="4870" y="155"/>
                  </a:cubicBezTo>
                  <a:cubicBezTo>
                    <a:pt x="4870" y="72"/>
                    <a:pt x="4810" y="0"/>
                    <a:pt x="4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6" name="Google Shape;14996;p90"/>
            <p:cNvSpPr/>
            <p:nvPr/>
          </p:nvSpPr>
          <p:spPr>
            <a:xfrm>
              <a:off x="2543241" y="4508506"/>
              <a:ext cx="154890" cy="9478"/>
            </a:xfrm>
            <a:custGeom>
              <a:avLst/>
              <a:gdLst/>
              <a:ahLst/>
              <a:cxnLst/>
              <a:rect l="l" t="t" r="r" b="b"/>
              <a:pathLst>
                <a:path w="4870" h="298" extrusionOk="0">
                  <a:moveTo>
                    <a:pt x="155" y="0"/>
                  </a:moveTo>
                  <a:cubicBezTo>
                    <a:pt x="60" y="0"/>
                    <a:pt x="0" y="72"/>
                    <a:pt x="0" y="143"/>
                  </a:cubicBezTo>
                  <a:cubicBezTo>
                    <a:pt x="0" y="238"/>
                    <a:pt x="72" y="298"/>
                    <a:pt x="155" y="298"/>
                  </a:cubicBezTo>
                  <a:lnTo>
                    <a:pt x="4715" y="298"/>
                  </a:lnTo>
                  <a:cubicBezTo>
                    <a:pt x="4810" y="298"/>
                    <a:pt x="4870" y="227"/>
                    <a:pt x="4870" y="143"/>
                  </a:cubicBezTo>
                  <a:cubicBezTo>
                    <a:pt x="4870" y="72"/>
                    <a:pt x="4810" y="0"/>
                    <a:pt x="4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7" name="Google Shape;14997;p90"/>
            <p:cNvSpPr/>
            <p:nvPr/>
          </p:nvSpPr>
          <p:spPr>
            <a:xfrm>
              <a:off x="2635635" y="4436563"/>
              <a:ext cx="62497" cy="27289"/>
            </a:xfrm>
            <a:custGeom>
              <a:avLst/>
              <a:gdLst/>
              <a:ahLst/>
              <a:cxnLst/>
              <a:rect l="l" t="t" r="r" b="b"/>
              <a:pathLst>
                <a:path w="1965" h="858" extrusionOk="0">
                  <a:moveTo>
                    <a:pt x="1655" y="310"/>
                  </a:moveTo>
                  <a:lnTo>
                    <a:pt x="1655" y="560"/>
                  </a:lnTo>
                  <a:lnTo>
                    <a:pt x="298" y="560"/>
                  </a:lnTo>
                  <a:lnTo>
                    <a:pt x="298" y="310"/>
                  </a:lnTo>
                  <a:close/>
                  <a:moveTo>
                    <a:pt x="143" y="0"/>
                  </a:moveTo>
                  <a:cubicBezTo>
                    <a:pt x="60" y="0"/>
                    <a:pt x="0" y="72"/>
                    <a:pt x="0" y="143"/>
                  </a:cubicBezTo>
                  <a:lnTo>
                    <a:pt x="0" y="714"/>
                  </a:lnTo>
                  <a:cubicBezTo>
                    <a:pt x="0" y="798"/>
                    <a:pt x="72" y="857"/>
                    <a:pt x="143" y="857"/>
                  </a:cubicBezTo>
                  <a:lnTo>
                    <a:pt x="1810" y="857"/>
                  </a:lnTo>
                  <a:cubicBezTo>
                    <a:pt x="1905" y="857"/>
                    <a:pt x="1965" y="786"/>
                    <a:pt x="1965" y="714"/>
                  </a:cubicBezTo>
                  <a:lnTo>
                    <a:pt x="1965" y="143"/>
                  </a:lnTo>
                  <a:cubicBezTo>
                    <a:pt x="1965" y="60"/>
                    <a:pt x="1893" y="0"/>
                    <a:pt x="1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98" name="Google Shape;14998;p90"/>
          <p:cNvGrpSpPr/>
          <p:nvPr/>
        </p:nvGrpSpPr>
        <p:grpSpPr>
          <a:xfrm>
            <a:off x="2903337" y="4103582"/>
            <a:ext cx="382519" cy="350682"/>
            <a:chOff x="2903337" y="4279032"/>
            <a:chExt cx="382519" cy="350682"/>
          </a:xfrm>
        </p:grpSpPr>
        <p:sp>
          <p:nvSpPr>
            <p:cNvPr id="14999" name="Google Shape;14999;p90"/>
            <p:cNvSpPr/>
            <p:nvPr/>
          </p:nvSpPr>
          <p:spPr>
            <a:xfrm>
              <a:off x="2966979" y="4320570"/>
              <a:ext cx="202248" cy="184183"/>
            </a:xfrm>
            <a:custGeom>
              <a:avLst/>
              <a:gdLst/>
              <a:ahLst/>
              <a:cxnLst/>
              <a:rect l="l" t="t" r="r" b="b"/>
              <a:pathLst>
                <a:path w="6359" h="5791" extrusionOk="0">
                  <a:moveTo>
                    <a:pt x="3179" y="361"/>
                  </a:moveTo>
                  <a:cubicBezTo>
                    <a:pt x="3834" y="361"/>
                    <a:pt x="4477" y="611"/>
                    <a:pt x="4989" y="1099"/>
                  </a:cubicBezTo>
                  <a:cubicBezTo>
                    <a:pt x="5965" y="2087"/>
                    <a:pt x="5965" y="3707"/>
                    <a:pt x="4965" y="4683"/>
                  </a:cubicBezTo>
                  <a:cubicBezTo>
                    <a:pt x="4465" y="5183"/>
                    <a:pt x="3813" y="5433"/>
                    <a:pt x="3164" y="5433"/>
                  </a:cubicBezTo>
                  <a:cubicBezTo>
                    <a:pt x="2515" y="5433"/>
                    <a:pt x="1870" y="5183"/>
                    <a:pt x="1381" y="4683"/>
                  </a:cubicBezTo>
                  <a:cubicBezTo>
                    <a:pt x="393" y="3695"/>
                    <a:pt x="381" y="2087"/>
                    <a:pt x="1381" y="1099"/>
                  </a:cubicBezTo>
                  <a:cubicBezTo>
                    <a:pt x="1870" y="611"/>
                    <a:pt x="2524" y="361"/>
                    <a:pt x="3179" y="361"/>
                  </a:cubicBezTo>
                  <a:close/>
                  <a:moveTo>
                    <a:pt x="3179" y="1"/>
                  </a:moveTo>
                  <a:cubicBezTo>
                    <a:pt x="2438" y="1"/>
                    <a:pt x="1697" y="284"/>
                    <a:pt x="1131" y="849"/>
                  </a:cubicBezTo>
                  <a:cubicBezTo>
                    <a:pt x="0" y="1980"/>
                    <a:pt x="0" y="3814"/>
                    <a:pt x="1131" y="4945"/>
                  </a:cubicBezTo>
                  <a:cubicBezTo>
                    <a:pt x="1691" y="5504"/>
                    <a:pt x="2441" y="5790"/>
                    <a:pt x="3167" y="5790"/>
                  </a:cubicBezTo>
                  <a:cubicBezTo>
                    <a:pt x="3917" y="5790"/>
                    <a:pt x="4644" y="5504"/>
                    <a:pt x="5203" y="4945"/>
                  </a:cubicBezTo>
                  <a:cubicBezTo>
                    <a:pt x="6358" y="3814"/>
                    <a:pt x="6358" y="1980"/>
                    <a:pt x="5227" y="849"/>
                  </a:cubicBezTo>
                  <a:cubicBezTo>
                    <a:pt x="4662" y="284"/>
                    <a:pt x="3920" y="1"/>
                    <a:pt x="3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0" name="Google Shape;15000;p90"/>
            <p:cNvSpPr/>
            <p:nvPr/>
          </p:nvSpPr>
          <p:spPr>
            <a:xfrm>
              <a:off x="2903337" y="4279032"/>
              <a:ext cx="382519" cy="350682"/>
            </a:xfrm>
            <a:custGeom>
              <a:avLst/>
              <a:gdLst/>
              <a:ahLst/>
              <a:cxnLst/>
              <a:rect l="l" t="t" r="r" b="b"/>
              <a:pathLst>
                <a:path w="12027" h="11026" extrusionOk="0">
                  <a:moveTo>
                    <a:pt x="5168" y="1072"/>
                  </a:moveTo>
                  <a:cubicBezTo>
                    <a:pt x="5966" y="1072"/>
                    <a:pt x="6776" y="1381"/>
                    <a:pt x="7383" y="1988"/>
                  </a:cubicBezTo>
                  <a:cubicBezTo>
                    <a:pt x="8609" y="3215"/>
                    <a:pt x="8609" y="5203"/>
                    <a:pt x="7383" y="6429"/>
                  </a:cubicBezTo>
                  <a:cubicBezTo>
                    <a:pt x="6776" y="7037"/>
                    <a:pt x="5966" y="7346"/>
                    <a:pt x="5168" y="7346"/>
                  </a:cubicBezTo>
                  <a:cubicBezTo>
                    <a:pt x="4359" y="7334"/>
                    <a:pt x="3561" y="7037"/>
                    <a:pt x="2954" y="6429"/>
                  </a:cubicBezTo>
                  <a:cubicBezTo>
                    <a:pt x="1727" y="5203"/>
                    <a:pt x="1727" y="3215"/>
                    <a:pt x="2954" y="1988"/>
                  </a:cubicBezTo>
                  <a:cubicBezTo>
                    <a:pt x="3561" y="1381"/>
                    <a:pt x="4359" y="1072"/>
                    <a:pt x="5168" y="1072"/>
                  </a:cubicBezTo>
                  <a:close/>
                  <a:moveTo>
                    <a:pt x="7788" y="6513"/>
                  </a:moveTo>
                  <a:lnTo>
                    <a:pt x="8538" y="7263"/>
                  </a:lnTo>
                  <a:lnTo>
                    <a:pt x="8240" y="7561"/>
                  </a:lnTo>
                  <a:lnTo>
                    <a:pt x="7490" y="6810"/>
                  </a:lnTo>
                  <a:cubicBezTo>
                    <a:pt x="7550" y="6763"/>
                    <a:pt x="7597" y="6727"/>
                    <a:pt x="7633" y="6668"/>
                  </a:cubicBezTo>
                  <a:lnTo>
                    <a:pt x="7788" y="6513"/>
                  </a:lnTo>
                  <a:close/>
                  <a:moveTo>
                    <a:pt x="9038" y="7251"/>
                  </a:moveTo>
                  <a:cubicBezTo>
                    <a:pt x="9050" y="7251"/>
                    <a:pt x="9050" y="7251"/>
                    <a:pt x="9074" y="7275"/>
                  </a:cubicBezTo>
                  <a:lnTo>
                    <a:pt x="11276" y="9477"/>
                  </a:lnTo>
                  <a:lnTo>
                    <a:pt x="10455" y="10287"/>
                  </a:lnTo>
                  <a:lnTo>
                    <a:pt x="8252" y="8084"/>
                  </a:lnTo>
                  <a:cubicBezTo>
                    <a:pt x="8240" y="8073"/>
                    <a:pt x="8240" y="8061"/>
                    <a:pt x="8240" y="8061"/>
                  </a:cubicBezTo>
                  <a:cubicBezTo>
                    <a:pt x="8240" y="8049"/>
                    <a:pt x="8240" y="8049"/>
                    <a:pt x="8252" y="8037"/>
                  </a:cubicBezTo>
                  <a:lnTo>
                    <a:pt x="9014" y="7275"/>
                  </a:lnTo>
                  <a:cubicBezTo>
                    <a:pt x="9026" y="7251"/>
                    <a:pt x="9026" y="7251"/>
                    <a:pt x="9038" y="7251"/>
                  </a:cubicBezTo>
                  <a:close/>
                  <a:moveTo>
                    <a:pt x="11514" y="9716"/>
                  </a:moveTo>
                  <a:lnTo>
                    <a:pt x="11621" y="9835"/>
                  </a:lnTo>
                  <a:cubicBezTo>
                    <a:pt x="11645" y="9847"/>
                    <a:pt x="11645" y="9882"/>
                    <a:pt x="11633" y="9894"/>
                  </a:cubicBezTo>
                  <a:lnTo>
                    <a:pt x="10871" y="10656"/>
                  </a:lnTo>
                  <a:cubicBezTo>
                    <a:pt x="10859" y="10668"/>
                    <a:pt x="10859" y="10668"/>
                    <a:pt x="10836" y="10668"/>
                  </a:cubicBezTo>
                  <a:cubicBezTo>
                    <a:pt x="10824" y="10668"/>
                    <a:pt x="10824" y="10668"/>
                    <a:pt x="10812" y="10656"/>
                  </a:cubicBezTo>
                  <a:lnTo>
                    <a:pt x="10693" y="10537"/>
                  </a:lnTo>
                  <a:lnTo>
                    <a:pt x="11514" y="9716"/>
                  </a:lnTo>
                  <a:close/>
                  <a:moveTo>
                    <a:pt x="656" y="0"/>
                  </a:moveTo>
                  <a:cubicBezTo>
                    <a:pt x="299" y="0"/>
                    <a:pt x="1" y="298"/>
                    <a:pt x="1" y="655"/>
                  </a:cubicBezTo>
                  <a:lnTo>
                    <a:pt x="1" y="8715"/>
                  </a:lnTo>
                  <a:cubicBezTo>
                    <a:pt x="1" y="8942"/>
                    <a:pt x="180" y="9132"/>
                    <a:pt x="418" y="9132"/>
                  </a:cubicBezTo>
                  <a:lnTo>
                    <a:pt x="5859" y="9132"/>
                  </a:lnTo>
                  <a:cubicBezTo>
                    <a:pt x="5954" y="9132"/>
                    <a:pt x="6037" y="9061"/>
                    <a:pt x="6037" y="8954"/>
                  </a:cubicBezTo>
                  <a:cubicBezTo>
                    <a:pt x="6037" y="8846"/>
                    <a:pt x="5954" y="8775"/>
                    <a:pt x="5859" y="8775"/>
                  </a:cubicBezTo>
                  <a:lnTo>
                    <a:pt x="418" y="8775"/>
                  </a:lnTo>
                  <a:cubicBezTo>
                    <a:pt x="394" y="8775"/>
                    <a:pt x="358" y="8739"/>
                    <a:pt x="358" y="8715"/>
                  </a:cubicBezTo>
                  <a:lnTo>
                    <a:pt x="358" y="1631"/>
                  </a:lnTo>
                  <a:lnTo>
                    <a:pt x="2787" y="1631"/>
                  </a:lnTo>
                  <a:lnTo>
                    <a:pt x="2704" y="1727"/>
                  </a:lnTo>
                  <a:cubicBezTo>
                    <a:pt x="1346" y="3072"/>
                    <a:pt x="1346" y="5298"/>
                    <a:pt x="2704" y="6668"/>
                  </a:cubicBezTo>
                  <a:cubicBezTo>
                    <a:pt x="3382" y="7346"/>
                    <a:pt x="4275" y="7692"/>
                    <a:pt x="5168" y="7692"/>
                  </a:cubicBezTo>
                  <a:cubicBezTo>
                    <a:pt x="5883" y="7692"/>
                    <a:pt x="6597" y="7465"/>
                    <a:pt x="7204" y="7037"/>
                  </a:cubicBezTo>
                  <a:lnTo>
                    <a:pt x="7978" y="7811"/>
                  </a:lnTo>
                  <a:cubicBezTo>
                    <a:pt x="7919" y="7882"/>
                    <a:pt x="7883" y="7977"/>
                    <a:pt x="7883" y="8061"/>
                  </a:cubicBezTo>
                  <a:cubicBezTo>
                    <a:pt x="7883" y="8168"/>
                    <a:pt x="7919" y="8275"/>
                    <a:pt x="8002" y="8346"/>
                  </a:cubicBezTo>
                  <a:lnTo>
                    <a:pt x="8443" y="8787"/>
                  </a:lnTo>
                  <a:lnTo>
                    <a:pt x="6609" y="8787"/>
                  </a:lnTo>
                  <a:cubicBezTo>
                    <a:pt x="6514" y="8787"/>
                    <a:pt x="6430" y="8870"/>
                    <a:pt x="6430" y="8966"/>
                  </a:cubicBezTo>
                  <a:cubicBezTo>
                    <a:pt x="6430" y="9073"/>
                    <a:pt x="6514" y="9144"/>
                    <a:pt x="6609" y="9144"/>
                  </a:cubicBezTo>
                  <a:lnTo>
                    <a:pt x="8800" y="9144"/>
                  </a:lnTo>
                  <a:lnTo>
                    <a:pt x="10562" y="10906"/>
                  </a:lnTo>
                  <a:cubicBezTo>
                    <a:pt x="10633" y="10978"/>
                    <a:pt x="10740" y="11025"/>
                    <a:pt x="10836" y="11025"/>
                  </a:cubicBezTo>
                  <a:cubicBezTo>
                    <a:pt x="10943" y="11025"/>
                    <a:pt x="11050" y="10978"/>
                    <a:pt x="11121" y="10906"/>
                  </a:cubicBezTo>
                  <a:lnTo>
                    <a:pt x="11883" y="10144"/>
                  </a:lnTo>
                  <a:cubicBezTo>
                    <a:pt x="12026" y="9978"/>
                    <a:pt x="12026" y="9728"/>
                    <a:pt x="11872" y="9585"/>
                  </a:cubicBezTo>
                  <a:lnTo>
                    <a:pt x="11062" y="8775"/>
                  </a:lnTo>
                  <a:lnTo>
                    <a:pt x="11062" y="8727"/>
                  </a:lnTo>
                  <a:lnTo>
                    <a:pt x="11062" y="7025"/>
                  </a:lnTo>
                  <a:cubicBezTo>
                    <a:pt x="11062" y="6918"/>
                    <a:pt x="10990" y="6846"/>
                    <a:pt x="10883" y="6846"/>
                  </a:cubicBezTo>
                  <a:cubicBezTo>
                    <a:pt x="10776" y="6846"/>
                    <a:pt x="10705" y="6918"/>
                    <a:pt x="10705" y="7025"/>
                  </a:cubicBezTo>
                  <a:lnTo>
                    <a:pt x="10705" y="8430"/>
                  </a:lnTo>
                  <a:lnTo>
                    <a:pt x="9312" y="7037"/>
                  </a:lnTo>
                  <a:cubicBezTo>
                    <a:pt x="9233" y="6958"/>
                    <a:pt x="9132" y="6919"/>
                    <a:pt x="9034" y="6919"/>
                  </a:cubicBezTo>
                  <a:cubicBezTo>
                    <a:pt x="8939" y="6919"/>
                    <a:pt x="8846" y="6955"/>
                    <a:pt x="8776" y="7025"/>
                  </a:cubicBezTo>
                  <a:lnTo>
                    <a:pt x="8002" y="6251"/>
                  </a:lnTo>
                  <a:cubicBezTo>
                    <a:pt x="8978" y="4882"/>
                    <a:pt x="8859" y="2953"/>
                    <a:pt x="7633" y="1738"/>
                  </a:cubicBezTo>
                  <a:lnTo>
                    <a:pt x="7550" y="1643"/>
                  </a:lnTo>
                  <a:lnTo>
                    <a:pt x="10705" y="1643"/>
                  </a:lnTo>
                  <a:lnTo>
                    <a:pt x="10705" y="6251"/>
                  </a:lnTo>
                  <a:cubicBezTo>
                    <a:pt x="10705" y="6346"/>
                    <a:pt x="10776" y="6429"/>
                    <a:pt x="10883" y="6429"/>
                  </a:cubicBezTo>
                  <a:cubicBezTo>
                    <a:pt x="10990" y="6429"/>
                    <a:pt x="11062" y="6346"/>
                    <a:pt x="11062" y="6251"/>
                  </a:cubicBezTo>
                  <a:lnTo>
                    <a:pt x="11062" y="655"/>
                  </a:lnTo>
                  <a:cubicBezTo>
                    <a:pt x="11062" y="298"/>
                    <a:pt x="10764" y="0"/>
                    <a:pt x="10407" y="0"/>
                  </a:cubicBezTo>
                  <a:lnTo>
                    <a:pt x="8812" y="0"/>
                  </a:lnTo>
                  <a:cubicBezTo>
                    <a:pt x="8716" y="0"/>
                    <a:pt x="8633" y="72"/>
                    <a:pt x="8633" y="179"/>
                  </a:cubicBezTo>
                  <a:cubicBezTo>
                    <a:pt x="8633" y="274"/>
                    <a:pt x="8716" y="357"/>
                    <a:pt x="8812" y="357"/>
                  </a:cubicBezTo>
                  <a:lnTo>
                    <a:pt x="10407" y="357"/>
                  </a:lnTo>
                  <a:cubicBezTo>
                    <a:pt x="10574" y="357"/>
                    <a:pt x="10705" y="488"/>
                    <a:pt x="10705" y="655"/>
                  </a:cubicBezTo>
                  <a:lnTo>
                    <a:pt x="10705" y="1286"/>
                  </a:lnTo>
                  <a:lnTo>
                    <a:pt x="7109" y="1286"/>
                  </a:lnTo>
                  <a:cubicBezTo>
                    <a:pt x="6520" y="899"/>
                    <a:pt x="5841" y="706"/>
                    <a:pt x="5165" y="706"/>
                  </a:cubicBezTo>
                  <a:cubicBezTo>
                    <a:pt x="4490" y="706"/>
                    <a:pt x="3817" y="899"/>
                    <a:pt x="3239" y="1286"/>
                  </a:cubicBezTo>
                  <a:lnTo>
                    <a:pt x="358" y="1286"/>
                  </a:lnTo>
                  <a:lnTo>
                    <a:pt x="358" y="655"/>
                  </a:lnTo>
                  <a:cubicBezTo>
                    <a:pt x="358" y="488"/>
                    <a:pt x="501" y="357"/>
                    <a:pt x="656" y="357"/>
                  </a:cubicBezTo>
                  <a:lnTo>
                    <a:pt x="8062" y="357"/>
                  </a:lnTo>
                  <a:cubicBezTo>
                    <a:pt x="8157" y="357"/>
                    <a:pt x="8240" y="274"/>
                    <a:pt x="8240" y="179"/>
                  </a:cubicBezTo>
                  <a:cubicBezTo>
                    <a:pt x="8240" y="72"/>
                    <a:pt x="8157" y="0"/>
                    <a:pt x="80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1" name="Google Shape;15001;p90"/>
            <p:cNvSpPr/>
            <p:nvPr/>
          </p:nvSpPr>
          <p:spPr>
            <a:xfrm>
              <a:off x="2937814" y="4300215"/>
              <a:ext cx="11768" cy="11418"/>
            </a:xfrm>
            <a:custGeom>
              <a:avLst/>
              <a:gdLst/>
              <a:ahLst/>
              <a:cxnLst/>
              <a:rect l="l" t="t" r="r" b="b"/>
              <a:pathLst>
                <a:path w="370" h="359" extrusionOk="0">
                  <a:moveTo>
                    <a:pt x="191" y="1"/>
                  </a:moveTo>
                  <a:cubicBezTo>
                    <a:pt x="84" y="1"/>
                    <a:pt x="0" y="72"/>
                    <a:pt x="0" y="179"/>
                  </a:cubicBezTo>
                  <a:cubicBezTo>
                    <a:pt x="0" y="263"/>
                    <a:pt x="84" y="358"/>
                    <a:pt x="191" y="358"/>
                  </a:cubicBezTo>
                  <a:cubicBezTo>
                    <a:pt x="286" y="358"/>
                    <a:pt x="370" y="287"/>
                    <a:pt x="370" y="179"/>
                  </a:cubicBezTo>
                  <a:cubicBezTo>
                    <a:pt x="370" y="72"/>
                    <a:pt x="286"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2" name="Google Shape;15002;p90"/>
            <p:cNvSpPr/>
            <p:nvPr/>
          </p:nvSpPr>
          <p:spPr>
            <a:xfrm>
              <a:off x="2952572" y="4300215"/>
              <a:ext cx="11386" cy="11418"/>
            </a:xfrm>
            <a:custGeom>
              <a:avLst/>
              <a:gdLst/>
              <a:ahLst/>
              <a:cxnLst/>
              <a:rect l="l" t="t" r="r" b="b"/>
              <a:pathLst>
                <a:path w="358" h="359" extrusionOk="0">
                  <a:moveTo>
                    <a:pt x="179" y="1"/>
                  </a:moveTo>
                  <a:cubicBezTo>
                    <a:pt x="84" y="1"/>
                    <a:pt x="1" y="72"/>
                    <a:pt x="1" y="179"/>
                  </a:cubicBezTo>
                  <a:cubicBezTo>
                    <a:pt x="1" y="263"/>
                    <a:pt x="84" y="358"/>
                    <a:pt x="179" y="358"/>
                  </a:cubicBezTo>
                  <a:cubicBezTo>
                    <a:pt x="287" y="358"/>
                    <a:pt x="358" y="287"/>
                    <a:pt x="358" y="179"/>
                  </a:cubicBezTo>
                  <a:cubicBezTo>
                    <a:pt x="358" y="72"/>
                    <a:pt x="275"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3" name="Google Shape;15003;p90"/>
            <p:cNvSpPr/>
            <p:nvPr/>
          </p:nvSpPr>
          <p:spPr>
            <a:xfrm>
              <a:off x="2967361" y="4300215"/>
              <a:ext cx="11386" cy="11418"/>
            </a:xfrm>
            <a:custGeom>
              <a:avLst/>
              <a:gdLst/>
              <a:ahLst/>
              <a:cxnLst/>
              <a:rect l="l" t="t" r="r" b="b"/>
              <a:pathLst>
                <a:path w="358" h="359" extrusionOk="0">
                  <a:moveTo>
                    <a:pt x="179" y="1"/>
                  </a:moveTo>
                  <a:cubicBezTo>
                    <a:pt x="72" y="1"/>
                    <a:pt x="0" y="72"/>
                    <a:pt x="0" y="179"/>
                  </a:cubicBezTo>
                  <a:cubicBezTo>
                    <a:pt x="0" y="263"/>
                    <a:pt x="72" y="358"/>
                    <a:pt x="179" y="358"/>
                  </a:cubicBezTo>
                  <a:cubicBezTo>
                    <a:pt x="286" y="358"/>
                    <a:pt x="357" y="287"/>
                    <a:pt x="357" y="179"/>
                  </a:cubicBezTo>
                  <a:cubicBezTo>
                    <a:pt x="345" y="72"/>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4" name="Google Shape;15004;p90"/>
            <p:cNvSpPr/>
            <p:nvPr/>
          </p:nvSpPr>
          <p:spPr>
            <a:xfrm>
              <a:off x="3016563" y="4424063"/>
              <a:ext cx="11418" cy="11386"/>
            </a:xfrm>
            <a:custGeom>
              <a:avLst/>
              <a:gdLst/>
              <a:ahLst/>
              <a:cxnLst/>
              <a:rect l="l" t="t" r="r" b="b"/>
              <a:pathLst>
                <a:path w="359" h="358" extrusionOk="0">
                  <a:moveTo>
                    <a:pt x="180" y="0"/>
                  </a:moveTo>
                  <a:cubicBezTo>
                    <a:pt x="72" y="0"/>
                    <a:pt x="1" y="84"/>
                    <a:pt x="1" y="179"/>
                  </a:cubicBezTo>
                  <a:cubicBezTo>
                    <a:pt x="1" y="286"/>
                    <a:pt x="72" y="357"/>
                    <a:pt x="180" y="357"/>
                  </a:cubicBezTo>
                  <a:cubicBezTo>
                    <a:pt x="287" y="357"/>
                    <a:pt x="358" y="286"/>
                    <a:pt x="358" y="179"/>
                  </a:cubicBezTo>
                  <a:cubicBezTo>
                    <a:pt x="358" y="84"/>
                    <a:pt x="287"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5" name="Google Shape;15005;p90"/>
            <p:cNvSpPr/>
            <p:nvPr/>
          </p:nvSpPr>
          <p:spPr>
            <a:xfrm>
              <a:off x="3016563" y="4442606"/>
              <a:ext cx="11418" cy="11386"/>
            </a:xfrm>
            <a:custGeom>
              <a:avLst/>
              <a:gdLst/>
              <a:ahLst/>
              <a:cxnLst/>
              <a:rect l="l" t="t" r="r" b="b"/>
              <a:pathLst>
                <a:path w="359" h="358" extrusionOk="0">
                  <a:moveTo>
                    <a:pt x="180" y="1"/>
                  </a:moveTo>
                  <a:cubicBezTo>
                    <a:pt x="72" y="1"/>
                    <a:pt x="1" y="72"/>
                    <a:pt x="1" y="179"/>
                  </a:cubicBezTo>
                  <a:cubicBezTo>
                    <a:pt x="1" y="286"/>
                    <a:pt x="72" y="358"/>
                    <a:pt x="180" y="358"/>
                  </a:cubicBezTo>
                  <a:cubicBezTo>
                    <a:pt x="287" y="358"/>
                    <a:pt x="358" y="286"/>
                    <a:pt x="358" y="179"/>
                  </a:cubicBezTo>
                  <a:cubicBezTo>
                    <a:pt x="358" y="72"/>
                    <a:pt x="287"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6" name="Google Shape;15006;p90"/>
            <p:cNvSpPr/>
            <p:nvPr/>
          </p:nvSpPr>
          <p:spPr>
            <a:xfrm>
              <a:off x="3032498" y="4424063"/>
              <a:ext cx="11768" cy="11386"/>
            </a:xfrm>
            <a:custGeom>
              <a:avLst/>
              <a:gdLst/>
              <a:ahLst/>
              <a:cxnLst/>
              <a:rect l="l" t="t" r="r" b="b"/>
              <a:pathLst>
                <a:path w="370" h="358" extrusionOk="0">
                  <a:moveTo>
                    <a:pt x="191" y="0"/>
                  </a:moveTo>
                  <a:cubicBezTo>
                    <a:pt x="83" y="0"/>
                    <a:pt x="0" y="84"/>
                    <a:pt x="0" y="179"/>
                  </a:cubicBezTo>
                  <a:cubicBezTo>
                    <a:pt x="0" y="286"/>
                    <a:pt x="83" y="357"/>
                    <a:pt x="191" y="357"/>
                  </a:cubicBezTo>
                  <a:cubicBezTo>
                    <a:pt x="286" y="357"/>
                    <a:pt x="369" y="286"/>
                    <a:pt x="369" y="179"/>
                  </a:cubicBezTo>
                  <a:cubicBezTo>
                    <a:pt x="369" y="84"/>
                    <a:pt x="274"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7" name="Google Shape;15007;p90"/>
            <p:cNvSpPr/>
            <p:nvPr/>
          </p:nvSpPr>
          <p:spPr>
            <a:xfrm>
              <a:off x="3032498" y="4442606"/>
              <a:ext cx="11768" cy="11386"/>
            </a:xfrm>
            <a:custGeom>
              <a:avLst/>
              <a:gdLst/>
              <a:ahLst/>
              <a:cxnLst/>
              <a:rect l="l" t="t" r="r" b="b"/>
              <a:pathLst>
                <a:path w="370" h="358" extrusionOk="0">
                  <a:moveTo>
                    <a:pt x="191" y="1"/>
                  </a:moveTo>
                  <a:cubicBezTo>
                    <a:pt x="83" y="1"/>
                    <a:pt x="0" y="72"/>
                    <a:pt x="0" y="179"/>
                  </a:cubicBezTo>
                  <a:cubicBezTo>
                    <a:pt x="0" y="286"/>
                    <a:pt x="83" y="358"/>
                    <a:pt x="191" y="358"/>
                  </a:cubicBezTo>
                  <a:cubicBezTo>
                    <a:pt x="286" y="358"/>
                    <a:pt x="369" y="286"/>
                    <a:pt x="369" y="179"/>
                  </a:cubicBezTo>
                  <a:cubicBezTo>
                    <a:pt x="369" y="72"/>
                    <a:pt x="274"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8" name="Google Shape;15008;p90"/>
            <p:cNvSpPr/>
            <p:nvPr/>
          </p:nvSpPr>
          <p:spPr>
            <a:xfrm>
              <a:off x="3016213" y="4357527"/>
              <a:ext cx="112494" cy="111636"/>
            </a:xfrm>
            <a:custGeom>
              <a:avLst/>
              <a:gdLst/>
              <a:ahLst/>
              <a:cxnLst/>
              <a:rect l="l" t="t" r="r" b="b"/>
              <a:pathLst>
                <a:path w="3537" h="3510" extrusionOk="0">
                  <a:moveTo>
                    <a:pt x="2250" y="354"/>
                  </a:moveTo>
                  <a:lnTo>
                    <a:pt x="2096" y="1080"/>
                  </a:lnTo>
                  <a:lnTo>
                    <a:pt x="1357" y="913"/>
                  </a:lnTo>
                  <a:cubicBezTo>
                    <a:pt x="1336" y="909"/>
                    <a:pt x="1315" y="907"/>
                    <a:pt x="1293" y="907"/>
                  </a:cubicBezTo>
                  <a:cubicBezTo>
                    <a:pt x="1193" y="907"/>
                    <a:pt x="1093" y="950"/>
                    <a:pt x="1024" y="1009"/>
                  </a:cubicBezTo>
                  <a:cubicBezTo>
                    <a:pt x="929" y="1104"/>
                    <a:pt x="905" y="1211"/>
                    <a:pt x="929" y="1342"/>
                  </a:cubicBezTo>
                  <a:lnTo>
                    <a:pt x="953" y="1366"/>
                  </a:lnTo>
                  <a:lnTo>
                    <a:pt x="369" y="818"/>
                  </a:lnTo>
                  <a:lnTo>
                    <a:pt x="2250" y="354"/>
                  </a:lnTo>
                  <a:close/>
                  <a:moveTo>
                    <a:pt x="1274" y="1259"/>
                  </a:moveTo>
                  <a:lnTo>
                    <a:pt x="2036" y="1425"/>
                  </a:lnTo>
                  <a:lnTo>
                    <a:pt x="1869" y="2259"/>
                  </a:lnTo>
                  <a:lnTo>
                    <a:pt x="1429" y="1830"/>
                  </a:lnTo>
                  <a:lnTo>
                    <a:pt x="1274" y="1259"/>
                  </a:lnTo>
                  <a:close/>
                  <a:moveTo>
                    <a:pt x="2369" y="1521"/>
                  </a:moveTo>
                  <a:lnTo>
                    <a:pt x="3167" y="1699"/>
                  </a:lnTo>
                  <a:lnTo>
                    <a:pt x="1715" y="3152"/>
                  </a:lnTo>
                  <a:lnTo>
                    <a:pt x="1548" y="2449"/>
                  </a:lnTo>
                  <a:lnTo>
                    <a:pt x="1607" y="2509"/>
                  </a:lnTo>
                  <a:cubicBezTo>
                    <a:pt x="1679" y="2568"/>
                    <a:pt x="1774" y="2616"/>
                    <a:pt x="1857" y="2616"/>
                  </a:cubicBezTo>
                  <a:cubicBezTo>
                    <a:pt x="1893" y="2616"/>
                    <a:pt x="1929" y="2616"/>
                    <a:pt x="1965" y="2604"/>
                  </a:cubicBezTo>
                  <a:cubicBezTo>
                    <a:pt x="2084" y="2557"/>
                    <a:pt x="2191" y="2473"/>
                    <a:pt x="2203" y="2330"/>
                  </a:cubicBezTo>
                  <a:lnTo>
                    <a:pt x="2369" y="1521"/>
                  </a:lnTo>
                  <a:close/>
                  <a:moveTo>
                    <a:pt x="2239" y="0"/>
                  </a:moveTo>
                  <a:cubicBezTo>
                    <a:pt x="2211" y="0"/>
                    <a:pt x="2183" y="3"/>
                    <a:pt x="2155" y="9"/>
                  </a:cubicBezTo>
                  <a:lnTo>
                    <a:pt x="274" y="473"/>
                  </a:lnTo>
                  <a:cubicBezTo>
                    <a:pt x="167" y="509"/>
                    <a:pt x="60" y="604"/>
                    <a:pt x="24" y="723"/>
                  </a:cubicBezTo>
                  <a:cubicBezTo>
                    <a:pt x="0" y="842"/>
                    <a:pt x="24" y="985"/>
                    <a:pt x="119" y="1068"/>
                  </a:cubicBezTo>
                  <a:lnTo>
                    <a:pt x="1084" y="2009"/>
                  </a:lnTo>
                  <a:lnTo>
                    <a:pt x="1369" y="3223"/>
                  </a:lnTo>
                  <a:cubicBezTo>
                    <a:pt x="1393" y="3342"/>
                    <a:pt x="1488" y="3450"/>
                    <a:pt x="1619" y="3497"/>
                  </a:cubicBezTo>
                  <a:cubicBezTo>
                    <a:pt x="1655" y="3509"/>
                    <a:pt x="1679" y="3509"/>
                    <a:pt x="1726" y="3509"/>
                  </a:cubicBezTo>
                  <a:cubicBezTo>
                    <a:pt x="1810" y="3509"/>
                    <a:pt x="1905" y="3473"/>
                    <a:pt x="1976" y="3402"/>
                  </a:cubicBezTo>
                  <a:lnTo>
                    <a:pt x="3441" y="1949"/>
                  </a:lnTo>
                  <a:cubicBezTo>
                    <a:pt x="3512" y="1842"/>
                    <a:pt x="3536" y="1711"/>
                    <a:pt x="3512" y="1592"/>
                  </a:cubicBezTo>
                  <a:cubicBezTo>
                    <a:pt x="3477" y="1473"/>
                    <a:pt x="3381" y="1366"/>
                    <a:pt x="3239" y="1342"/>
                  </a:cubicBezTo>
                  <a:lnTo>
                    <a:pt x="2441" y="1152"/>
                  </a:lnTo>
                  <a:lnTo>
                    <a:pt x="2584" y="425"/>
                  </a:lnTo>
                  <a:cubicBezTo>
                    <a:pt x="2619" y="306"/>
                    <a:pt x="2572" y="187"/>
                    <a:pt x="2488" y="104"/>
                  </a:cubicBezTo>
                  <a:cubicBezTo>
                    <a:pt x="2416" y="31"/>
                    <a:pt x="2329" y="0"/>
                    <a:pt x="2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9" name="Google Shape;15009;p90"/>
            <p:cNvSpPr/>
            <p:nvPr/>
          </p:nvSpPr>
          <p:spPr>
            <a:xfrm>
              <a:off x="2937051" y="4499791"/>
              <a:ext cx="14439" cy="11386"/>
            </a:xfrm>
            <a:custGeom>
              <a:avLst/>
              <a:gdLst/>
              <a:ahLst/>
              <a:cxnLst/>
              <a:rect l="l" t="t" r="r" b="b"/>
              <a:pathLst>
                <a:path w="454" h="358" extrusionOk="0">
                  <a:moveTo>
                    <a:pt x="179" y="0"/>
                  </a:moveTo>
                  <a:cubicBezTo>
                    <a:pt x="72" y="0"/>
                    <a:pt x="1" y="72"/>
                    <a:pt x="1" y="179"/>
                  </a:cubicBezTo>
                  <a:cubicBezTo>
                    <a:pt x="1" y="286"/>
                    <a:pt x="96" y="358"/>
                    <a:pt x="179" y="358"/>
                  </a:cubicBezTo>
                  <a:lnTo>
                    <a:pt x="274" y="358"/>
                  </a:lnTo>
                  <a:cubicBezTo>
                    <a:pt x="370" y="358"/>
                    <a:pt x="453" y="286"/>
                    <a:pt x="453" y="179"/>
                  </a:cubicBezTo>
                  <a:cubicBezTo>
                    <a:pt x="453" y="72"/>
                    <a:pt x="370" y="0"/>
                    <a:pt x="2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0" name="Google Shape;15010;p90"/>
            <p:cNvSpPr/>
            <p:nvPr/>
          </p:nvSpPr>
          <p:spPr>
            <a:xfrm>
              <a:off x="2953717" y="4499791"/>
              <a:ext cx="30310" cy="11386"/>
            </a:xfrm>
            <a:custGeom>
              <a:avLst/>
              <a:gdLst/>
              <a:ahLst/>
              <a:cxnLst/>
              <a:rect l="l" t="t" r="r" b="b"/>
              <a:pathLst>
                <a:path w="953" h="358" extrusionOk="0">
                  <a:moveTo>
                    <a:pt x="179" y="0"/>
                  </a:moveTo>
                  <a:cubicBezTo>
                    <a:pt x="72" y="0"/>
                    <a:pt x="1" y="84"/>
                    <a:pt x="1" y="179"/>
                  </a:cubicBezTo>
                  <a:cubicBezTo>
                    <a:pt x="1" y="286"/>
                    <a:pt x="72" y="358"/>
                    <a:pt x="179" y="358"/>
                  </a:cubicBezTo>
                  <a:lnTo>
                    <a:pt x="774" y="358"/>
                  </a:lnTo>
                  <a:cubicBezTo>
                    <a:pt x="882" y="358"/>
                    <a:pt x="953" y="286"/>
                    <a:pt x="953" y="179"/>
                  </a:cubicBezTo>
                  <a:cubicBezTo>
                    <a:pt x="953" y="96"/>
                    <a:pt x="858" y="0"/>
                    <a:pt x="7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1" name="Google Shape;15011;p90"/>
            <p:cNvSpPr/>
            <p:nvPr/>
          </p:nvSpPr>
          <p:spPr>
            <a:xfrm>
              <a:off x="2937051" y="4514930"/>
              <a:ext cx="46976" cy="11386"/>
            </a:xfrm>
            <a:custGeom>
              <a:avLst/>
              <a:gdLst/>
              <a:ahLst/>
              <a:cxnLst/>
              <a:rect l="l" t="t" r="r" b="b"/>
              <a:pathLst>
                <a:path w="1477" h="358" extrusionOk="0">
                  <a:moveTo>
                    <a:pt x="179" y="1"/>
                  </a:moveTo>
                  <a:cubicBezTo>
                    <a:pt x="72" y="1"/>
                    <a:pt x="1" y="84"/>
                    <a:pt x="1" y="179"/>
                  </a:cubicBezTo>
                  <a:cubicBezTo>
                    <a:pt x="1" y="286"/>
                    <a:pt x="72" y="358"/>
                    <a:pt x="179" y="358"/>
                  </a:cubicBezTo>
                  <a:lnTo>
                    <a:pt x="1298" y="358"/>
                  </a:lnTo>
                  <a:cubicBezTo>
                    <a:pt x="1406" y="358"/>
                    <a:pt x="1477" y="286"/>
                    <a:pt x="1477" y="179"/>
                  </a:cubicBezTo>
                  <a:cubicBezTo>
                    <a:pt x="1477" y="84"/>
                    <a:pt x="1382" y="1"/>
                    <a:pt x="1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2" name="Google Shape;15012;p90"/>
            <p:cNvSpPr/>
            <p:nvPr/>
          </p:nvSpPr>
          <p:spPr>
            <a:xfrm>
              <a:off x="2937051" y="4529719"/>
              <a:ext cx="46976" cy="11386"/>
            </a:xfrm>
            <a:custGeom>
              <a:avLst/>
              <a:gdLst/>
              <a:ahLst/>
              <a:cxnLst/>
              <a:rect l="l" t="t" r="r" b="b"/>
              <a:pathLst>
                <a:path w="1477" h="358" extrusionOk="0">
                  <a:moveTo>
                    <a:pt x="179" y="0"/>
                  </a:moveTo>
                  <a:cubicBezTo>
                    <a:pt x="72" y="0"/>
                    <a:pt x="1" y="71"/>
                    <a:pt x="1" y="179"/>
                  </a:cubicBezTo>
                  <a:cubicBezTo>
                    <a:pt x="1" y="286"/>
                    <a:pt x="72" y="357"/>
                    <a:pt x="179" y="357"/>
                  </a:cubicBezTo>
                  <a:lnTo>
                    <a:pt x="1298" y="357"/>
                  </a:lnTo>
                  <a:cubicBezTo>
                    <a:pt x="1406" y="357"/>
                    <a:pt x="1477" y="286"/>
                    <a:pt x="1477" y="179"/>
                  </a:cubicBezTo>
                  <a:cubicBezTo>
                    <a:pt x="1477" y="71"/>
                    <a:pt x="1382" y="0"/>
                    <a:pt x="1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3" name="Google Shape;15013;p90"/>
            <p:cNvSpPr/>
            <p:nvPr/>
          </p:nvSpPr>
          <p:spPr>
            <a:xfrm>
              <a:off x="3213881" y="4343787"/>
              <a:ext cx="11386" cy="126488"/>
            </a:xfrm>
            <a:custGeom>
              <a:avLst/>
              <a:gdLst/>
              <a:ahLst/>
              <a:cxnLst/>
              <a:rect l="l" t="t" r="r" b="b"/>
              <a:pathLst>
                <a:path w="358" h="3977" extrusionOk="0">
                  <a:moveTo>
                    <a:pt x="179" y="0"/>
                  </a:moveTo>
                  <a:cubicBezTo>
                    <a:pt x="83" y="0"/>
                    <a:pt x="0" y="83"/>
                    <a:pt x="0" y="179"/>
                  </a:cubicBezTo>
                  <a:lnTo>
                    <a:pt x="0" y="3798"/>
                  </a:lnTo>
                  <a:cubicBezTo>
                    <a:pt x="0" y="3893"/>
                    <a:pt x="83" y="3977"/>
                    <a:pt x="179" y="3977"/>
                  </a:cubicBezTo>
                  <a:cubicBezTo>
                    <a:pt x="286" y="3977"/>
                    <a:pt x="357" y="3893"/>
                    <a:pt x="357" y="3798"/>
                  </a:cubicBezTo>
                  <a:lnTo>
                    <a:pt x="357" y="179"/>
                  </a:lnTo>
                  <a:cubicBezTo>
                    <a:pt x="357" y="72"/>
                    <a:pt x="286"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14" name="Google Shape;15014;p90"/>
          <p:cNvGrpSpPr/>
          <p:nvPr/>
        </p:nvGrpSpPr>
        <p:grpSpPr>
          <a:xfrm>
            <a:off x="3933342" y="4140317"/>
            <a:ext cx="383632" cy="276449"/>
            <a:chOff x="3933342" y="4315767"/>
            <a:chExt cx="383632" cy="276449"/>
          </a:xfrm>
        </p:grpSpPr>
        <p:sp>
          <p:nvSpPr>
            <p:cNvPr id="15015" name="Google Shape;15015;p90"/>
            <p:cNvSpPr/>
            <p:nvPr/>
          </p:nvSpPr>
          <p:spPr>
            <a:xfrm>
              <a:off x="3933342" y="4315767"/>
              <a:ext cx="383632" cy="276449"/>
            </a:xfrm>
            <a:custGeom>
              <a:avLst/>
              <a:gdLst/>
              <a:ahLst/>
              <a:cxnLst/>
              <a:rect l="l" t="t" r="r" b="b"/>
              <a:pathLst>
                <a:path w="12062" h="8692" extrusionOk="0">
                  <a:moveTo>
                    <a:pt x="2061" y="369"/>
                  </a:moveTo>
                  <a:cubicBezTo>
                    <a:pt x="2120" y="369"/>
                    <a:pt x="2168" y="417"/>
                    <a:pt x="2168" y="476"/>
                  </a:cubicBezTo>
                  <a:lnTo>
                    <a:pt x="2168" y="845"/>
                  </a:lnTo>
                  <a:lnTo>
                    <a:pt x="1406" y="845"/>
                  </a:lnTo>
                  <a:lnTo>
                    <a:pt x="1406" y="476"/>
                  </a:lnTo>
                  <a:cubicBezTo>
                    <a:pt x="1406" y="417"/>
                    <a:pt x="1454" y="369"/>
                    <a:pt x="1513" y="369"/>
                  </a:cubicBezTo>
                  <a:close/>
                  <a:moveTo>
                    <a:pt x="10824" y="1262"/>
                  </a:moveTo>
                  <a:cubicBezTo>
                    <a:pt x="10883" y="1262"/>
                    <a:pt x="10931" y="1310"/>
                    <a:pt x="10931" y="1369"/>
                  </a:cubicBezTo>
                  <a:lnTo>
                    <a:pt x="10943" y="1715"/>
                  </a:lnTo>
                  <a:lnTo>
                    <a:pt x="9490" y="1715"/>
                  </a:lnTo>
                  <a:lnTo>
                    <a:pt x="9490" y="1369"/>
                  </a:lnTo>
                  <a:cubicBezTo>
                    <a:pt x="9490" y="1310"/>
                    <a:pt x="9526" y="1262"/>
                    <a:pt x="9586" y="1262"/>
                  </a:cubicBezTo>
                  <a:close/>
                  <a:moveTo>
                    <a:pt x="1513" y="0"/>
                  </a:moveTo>
                  <a:cubicBezTo>
                    <a:pt x="1251" y="0"/>
                    <a:pt x="1049" y="214"/>
                    <a:pt x="1049" y="464"/>
                  </a:cubicBezTo>
                  <a:lnTo>
                    <a:pt x="1049" y="833"/>
                  </a:lnTo>
                  <a:lnTo>
                    <a:pt x="894" y="833"/>
                  </a:lnTo>
                  <a:cubicBezTo>
                    <a:pt x="692" y="833"/>
                    <a:pt x="489" y="905"/>
                    <a:pt x="334" y="1048"/>
                  </a:cubicBezTo>
                  <a:cubicBezTo>
                    <a:pt x="263" y="1107"/>
                    <a:pt x="239" y="1226"/>
                    <a:pt x="299" y="1298"/>
                  </a:cubicBezTo>
                  <a:cubicBezTo>
                    <a:pt x="332" y="1338"/>
                    <a:pt x="385" y="1360"/>
                    <a:pt x="440" y="1360"/>
                  </a:cubicBezTo>
                  <a:cubicBezTo>
                    <a:pt x="482" y="1360"/>
                    <a:pt x="525" y="1347"/>
                    <a:pt x="561" y="1322"/>
                  </a:cubicBezTo>
                  <a:cubicBezTo>
                    <a:pt x="676" y="1220"/>
                    <a:pt x="791" y="1203"/>
                    <a:pt x="908" y="1203"/>
                  </a:cubicBezTo>
                  <a:cubicBezTo>
                    <a:pt x="966" y="1203"/>
                    <a:pt x="1025" y="1207"/>
                    <a:pt x="1084" y="1207"/>
                  </a:cubicBezTo>
                  <a:cubicBezTo>
                    <a:pt x="1116" y="1207"/>
                    <a:pt x="1148" y="1206"/>
                    <a:pt x="1180" y="1203"/>
                  </a:cubicBezTo>
                  <a:lnTo>
                    <a:pt x="2680" y="1203"/>
                  </a:lnTo>
                  <a:cubicBezTo>
                    <a:pt x="2978" y="1203"/>
                    <a:pt x="3216" y="1441"/>
                    <a:pt x="3216" y="1738"/>
                  </a:cubicBezTo>
                  <a:lnTo>
                    <a:pt x="3216" y="2429"/>
                  </a:lnTo>
                  <a:cubicBezTo>
                    <a:pt x="3216" y="2536"/>
                    <a:pt x="3299" y="2607"/>
                    <a:pt x="3394" y="2607"/>
                  </a:cubicBezTo>
                  <a:cubicBezTo>
                    <a:pt x="3501" y="2607"/>
                    <a:pt x="3573" y="2536"/>
                    <a:pt x="3573" y="2429"/>
                  </a:cubicBezTo>
                  <a:lnTo>
                    <a:pt x="3573" y="2072"/>
                  </a:lnTo>
                  <a:lnTo>
                    <a:pt x="11217" y="2072"/>
                  </a:lnTo>
                  <a:cubicBezTo>
                    <a:pt x="11491" y="2084"/>
                    <a:pt x="11705" y="2322"/>
                    <a:pt x="11705" y="2607"/>
                  </a:cubicBezTo>
                  <a:lnTo>
                    <a:pt x="11705" y="2834"/>
                  </a:lnTo>
                  <a:lnTo>
                    <a:pt x="11395" y="2834"/>
                  </a:lnTo>
                  <a:cubicBezTo>
                    <a:pt x="11288" y="2834"/>
                    <a:pt x="11217" y="2905"/>
                    <a:pt x="11217" y="3012"/>
                  </a:cubicBezTo>
                  <a:cubicBezTo>
                    <a:pt x="11217" y="3108"/>
                    <a:pt x="11288" y="3191"/>
                    <a:pt x="11395" y="3191"/>
                  </a:cubicBezTo>
                  <a:lnTo>
                    <a:pt x="11705" y="3191"/>
                  </a:lnTo>
                  <a:lnTo>
                    <a:pt x="11705" y="7441"/>
                  </a:lnTo>
                  <a:lnTo>
                    <a:pt x="10883" y="7441"/>
                  </a:lnTo>
                  <a:cubicBezTo>
                    <a:pt x="10621" y="7441"/>
                    <a:pt x="10395" y="7215"/>
                    <a:pt x="10395" y="6953"/>
                  </a:cubicBezTo>
                  <a:lnTo>
                    <a:pt x="10395" y="3667"/>
                  </a:lnTo>
                  <a:cubicBezTo>
                    <a:pt x="10395" y="3453"/>
                    <a:pt x="10538" y="3262"/>
                    <a:pt x="10740" y="3203"/>
                  </a:cubicBezTo>
                  <a:cubicBezTo>
                    <a:pt x="10824" y="3167"/>
                    <a:pt x="10883" y="3072"/>
                    <a:pt x="10859" y="2977"/>
                  </a:cubicBezTo>
                  <a:cubicBezTo>
                    <a:pt x="10829" y="2906"/>
                    <a:pt x="10747" y="2852"/>
                    <a:pt x="10672" y="2852"/>
                  </a:cubicBezTo>
                  <a:cubicBezTo>
                    <a:pt x="10659" y="2852"/>
                    <a:pt x="10646" y="2854"/>
                    <a:pt x="10633" y="2858"/>
                  </a:cubicBezTo>
                  <a:cubicBezTo>
                    <a:pt x="10276" y="2965"/>
                    <a:pt x="10038" y="3310"/>
                    <a:pt x="10038" y="3667"/>
                  </a:cubicBezTo>
                  <a:lnTo>
                    <a:pt x="10038" y="6953"/>
                  </a:lnTo>
                  <a:cubicBezTo>
                    <a:pt x="10038" y="7418"/>
                    <a:pt x="10419" y="7799"/>
                    <a:pt x="10883" y="7799"/>
                  </a:cubicBezTo>
                  <a:lnTo>
                    <a:pt x="11705" y="7799"/>
                  </a:lnTo>
                  <a:cubicBezTo>
                    <a:pt x="11705" y="8096"/>
                    <a:pt x="11467" y="8334"/>
                    <a:pt x="11169" y="8334"/>
                  </a:cubicBezTo>
                  <a:lnTo>
                    <a:pt x="3394" y="8334"/>
                  </a:lnTo>
                  <a:cubicBezTo>
                    <a:pt x="3478" y="8227"/>
                    <a:pt x="3537" y="8108"/>
                    <a:pt x="3561" y="7977"/>
                  </a:cubicBezTo>
                  <a:cubicBezTo>
                    <a:pt x="3573" y="7870"/>
                    <a:pt x="3513" y="7787"/>
                    <a:pt x="3430" y="7775"/>
                  </a:cubicBezTo>
                  <a:cubicBezTo>
                    <a:pt x="3414" y="7771"/>
                    <a:pt x="3399" y="7770"/>
                    <a:pt x="3384" y="7770"/>
                  </a:cubicBezTo>
                  <a:cubicBezTo>
                    <a:pt x="3299" y="7770"/>
                    <a:pt x="3236" y="7825"/>
                    <a:pt x="3216" y="7906"/>
                  </a:cubicBezTo>
                  <a:cubicBezTo>
                    <a:pt x="3180" y="8156"/>
                    <a:pt x="2954" y="8334"/>
                    <a:pt x="2704" y="8334"/>
                  </a:cubicBezTo>
                  <a:lnTo>
                    <a:pt x="823" y="8334"/>
                  </a:lnTo>
                  <a:cubicBezTo>
                    <a:pt x="572" y="8287"/>
                    <a:pt x="358" y="8072"/>
                    <a:pt x="358" y="7799"/>
                  </a:cubicBezTo>
                  <a:lnTo>
                    <a:pt x="358" y="2774"/>
                  </a:lnTo>
                  <a:lnTo>
                    <a:pt x="358" y="1834"/>
                  </a:lnTo>
                  <a:cubicBezTo>
                    <a:pt x="358" y="1726"/>
                    <a:pt x="287" y="1655"/>
                    <a:pt x="180" y="1655"/>
                  </a:cubicBezTo>
                  <a:cubicBezTo>
                    <a:pt x="72" y="1655"/>
                    <a:pt x="1" y="1726"/>
                    <a:pt x="1" y="1834"/>
                  </a:cubicBezTo>
                  <a:lnTo>
                    <a:pt x="1" y="7799"/>
                  </a:lnTo>
                  <a:cubicBezTo>
                    <a:pt x="1" y="8251"/>
                    <a:pt x="334" y="8608"/>
                    <a:pt x="751" y="8680"/>
                  </a:cubicBezTo>
                  <a:cubicBezTo>
                    <a:pt x="763" y="8680"/>
                    <a:pt x="787" y="8680"/>
                    <a:pt x="811" y="8692"/>
                  </a:cubicBezTo>
                  <a:lnTo>
                    <a:pt x="11169" y="8692"/>
                  </a:lnTo>
                  <a:cubicBezTo>
                    <a:pt x="11657" y="8692"/>
                    <a:pt x="12062" y="8287"/>
                    <a:pt x="12062" y="7799"/>
                  </a:cubicBezTo>
                  <a:lnTo>
                    <a:pt x="12062" y="2607"/>
                  </a:lnTo>
                  <a:cubicBezTo>
                    <a:pt x="12050" y="2155"/>
                    <a:pt x="11717" y="1786"/>
                    <a:pt x="11300" y="1715"/>
                  </a:cubicBezTo>
                  <a:lnTo>
                    <a:pt x="11300" y="1357"/>
                  </a:lnTo>
                  <a:cubicBezTo>
                    <a:pt x="11300" y="1107"/>
                    <a:pt x="11098" y="893"/>
                    <a:pt x="10836" y="893"/>
                  </a:cubicBezTo>
                  <a:lnTo>
                    <a:pt x="9609" y="893"/>
                  </a:lnTo>
                  <a:cubicBezTo>
                    <a:pt x="9347" y="893"/>
                    <a:pt x="9145" y="1107"/>
                    <a:pt x="9145" y="1357"/>
                  </a:cubicBezTo>
                  <a:lnTo>
                    <a:pt x="9145" y="1703"/>
                  </a:lnTo>
                  <a:lnTo>
                    <a:pt x="8621" y="1703"/>
                  </a:lnTo>
                  <a:lnTo>
                    <a:pt x="8252" y="881"/>
                  </a:lnTo>
                  <a:cubicBezTo>
                    <a:pt x="8121" y="595"/>
                    <a:pt x="7823" y="405"/>
                    <a:pt x="7502" y="405"/>
                  </a:cubicBezTo>
                  <a:lnTo>
                    <a:pt x="6049" y="405"/>
                  </a:lnTo>
                  <a:cubicBezTo>
                    <a:pt x="5776" y="405"/>
                    <a:pt x="5525" y="536"/>
                    <a:pt x="5383" y="738"/>
                  </a:cubicBezTo>
                  <a:cubicBezTo>
                    <a:pt x="5323" y="822"/>
                    <a:pt x="5335" y="941"/>
                    <a:pt x="5418" y="1000"/>
                  </a:cubicBezTo>
                  <a:cubicBezTo>
                    <a:pt x="5450" y="1023"/>
                    <a:pt x="5486" y="1033"/>
                    <a:pt x="5523" y="1033"/>
                  </a:cubicBezTo>
                  <a:cubicBezTo>
                    <a:pt x="5583" y="1033"/>
                    <a:pt x="5643" y="1004"/>
                    <a:pt x="5680" y="953"/>
                  </a:cubicBezTo>
                  <a:cubicBezTo>
                    <a:pt x="5764" y="833"/>
                    <a:pt x="5895" y="762"/>
                    <a:pt x="6049" y="762"/>
                  </a:cubicBezTo>
                  <a:lnTo>
                    <a:pt x="7502" y="762"/>
                  </a:lnTo>
                  <a:cubicBezTo>
                    <a:pt x="7681" y="762"/>
                    <a:pt x="7847" y="869"/>
                    <a:pt x="7919" y="1024"/>
                  </a:cubicBezTo>
                  <a:lnTo>
                    <a:pt x="8240" y="1703"/>
                  </a:lnTo>
                  <a:lnTo>
                    <a:pt x="5335" y="1703"/>
                  </a:lnTo>
                  <a:lnTo>
                    <a:pt x="5395" y="1584"/>
                  </a:lnTo>
                  <a:cubicBezTo>
                    <a:pt x="5430" y="1488"/>
                    <a:pt x="5395" y="1381"/>
                    <a:pt x="5299" y="1345"/>
                  </a:cubicBezTo>
                  <a:cubicBezTo>
                    <a:pt x="5276" y="1332"/>
                    <a:pt x="5252" y="1327"/>
                    <a:pt x="5227" y="1327"/>
                  </a:cubicBezTo>
                  <a:cubicBezTo>
                    <a:pt x="5162" y="1327"/>
                    <a:pt x="5096" y="1368"/>
                    <a:pt x="5061" y="1429"/>
                  </a:cubicBezTo>
                  <a:lnTo>
                    <a:pt x="4942" y="1703"/>
                  </a:lnTo>
                  <a:lnTo>
                    <a:pt x="3561" y="1703"/>
                  </a:lnTo>
                  <a:cubicBezTo>
                    <a:pt x="3549" y="1226"/>
                    <a:pt x="3144" y="833"/>
                    <a:pt x="2668" y="833"/>
                  </a:cubicBezTo>
                  <a:lnTo>
                    <a:pt x="2525" y="833"/>
                  </a:lnTo>
                  <a:lnTo>
                    <a:pt x="2525" y="464"/>
                  </a:lnTo>
                  <a:cubicBezTo>
                    <a:pt x="2525" y="214"/>
                    <a:pt x="2311" y="0"/>
                    <a:pt x="20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6" name="Google Shape;15016;p90"/>
            <p:cNvSpPr/>
            <p:nvPr/>
          </p:nvSpPr>
          <p:spPr>
            <a:xfrm>
              <a:off x="4035214" y="4410037"/>
              <a:ext cx="11386" cy="140896"/>
            </a:xfrm>
            <a:custGeom>
              <a:avLst/>
              <a:gdLst/>
              <a:ahLst/>
              <a:cxnLst/>
              <a:rect l="l" t="t" r="r" b="b"/>
              <a:pathLst>
                <a:path w="358" h="4430" extrusionOk="0">
                  <a:moveTo>
                    <a:pt x="179" y="1"/>
                  </a:moveTo>
                  <a:cubicBezTo>
                    <a:pt x="72" y="1"/>
                    <a:pt x="1" y="72"/>
                    <a:pt x="1" y="179"/>
                  </a:cubicBezTo>
                  <a:lnTo>
                    <a:pt x="1" y="4251"/>
                  </a:lnTo>
                  <a:cubicBezTo>
                    <a:pt x="1" y="4358"/>
                    <a:pt x="72" y="4430"/>
                    <a:pt x="179" y="4430"/>
                  </a:cubicBezTo>
                  <a:cubicBezTo>
                    <a:pt x="287" y="4430"/>
                    <a:pt x="358" y="4358"/>
                    <a:pt x="358" y="4251"/>
                  </a:cubicBezTo>
                  <a:lnTo>
                    <a:pt x="358" y="179"/>
                  </a:lnTo>
                  <a:cubicBezTo>
                    <a:pt x="358" y="84"/>
                    <a:pt x="287"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7" name="Google Shape;15017;p90"/>
            <p:cNvSpPr/>
            <p:nvPr/>
          </p:nvSpPr>
          <p:spPr>
            <a:xfrm>
              <a:off x="4221146" y="4390827"/>
              <a:ext cx="42460" cy="32886"/>
            </a:xfrm>
            <a:custGeom>
              <a:avLst/>
              <a:gdLst/>
              <a:ahLst/>
              <a:cxnLst/>
              <a:rect l="l" t="t" r="r" b="b"/>
              <a:pathLst>
                <a:path w="1335" h="1034" extrusionOk="0">
                  <a:moveTo>
                    <a:pt x="813" y="0"/>
                  </a:moveTo>
                  <a:cubicBezTo>
                    <a:pt x="753" y="0"/>
                    <a:pt x="693" y="29"/>
                    <a:pt x="656" y="81"/>
                  </a:cubicBezTo>
                  <a:cubicBezTo>
                    <a:pt x="596" y="152"/>
                    <a:pt x="620" y="271"/>
                    <a:pt x="703" y="331"/>
                  </a:cubicBezTo>
                  <a:cubicBezTo>
                    <a:pt x="846" y="438"/>
                    <a:pt x="775" y="664"/>
                    <a:pt x="596" y="664"/>
                  </a:cubicBezTo>
                  <a:cubicBezTo>
                    <a:pt x="489" y="664"/>
                    <a:pt x="406" y="557"/>
                    <a:pt x="417" y="450"/>
                  </a:cubicBezTo>
                  <a:cubicBezTo>
                    <a:pt x="429" y="355"/>
                    <a:pt x="370" y="259"/>
                    <a:pt x="275" y="247"/>
                  </a:cubicBezTo>
                  <a:cubicBezTo>
                    <a:pt x="265" y="246"/>
                    <a:pt x="256" y="246"/>
                    <a:pt x="248" y="246"/>
                  </a:cubicBezTo>
                  <a:cubicBezTo>
                    <a:pt x="152" y="246"/>
                    <a:pt x="71" y="303"/>
                    <a:pt x="60" y="390"/>
                  </a:cubicBezTo>
                  <a:cubicBezTo>
                    <a:pt x="1" y="736"/>
                    <a:pt x="251" y="1033"/>
                    <a:pt x="584" y="1033"/>
                  </a:cubicBezTo>
                  <a:cubicBezTo>
                    <a:pt x="1120" y="1009"/>
                    <a:pt x="1334" y="331"/>
                    <a:pt x="918" y="33"/>
                  </a:cubicBezTo>
                  <a:cubicBezTo>
                    <a:pt x="886" y="11"/>
                    <a:pt x="849" y="0"/>
                    <a:pt x="8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8" name="Google Shape;15018;p90"/>
            <p:cNvSpPr/>
            <p:nvPr/>
          </p:nvSpPr>
          <p:spPr>
            <a:xfrm>
              <a:off x="4054519" y="4384561"/>
              <a:ext cx="192961" cy="192516"/>
            </a:xfrm>
            <a:custGeom>
              <a:avLst/>
              <a:gdLst/>
              <a:ahLst/>
              <a:cxnLst/>
              <a:rect l="l" t="t" r="r" b="b"/>
              <a:pathLst>
                <a:path w="6067" h="6053" extrusionOk="0">
                  <a:moveTo>
                    <a:pt x="3013" y="1"/>
                  </a:moveTo>
                  <a:cubicBezTo>
                    <a:pt x="2380" y="1"/>
                    <a:pt x="1733" y="201"/>
                    <a:pt x="1168" y="647"/>
                  </a:cubicBezTo>
                  <a:cubicBezTo>
                    <a:pt x="1096" y="706"/>
                    <a:pt x="1073" y="825"/>
                    <a:pt x="1132" y="909"/>
                  </a:cubicBezTo>
                  <a:cubicBezTo>
                    <a:pt x="1166" y="949"/>
                    <a:pt x="1219" y="971"/>
                    <a:pt x="1274" y="971"/>
                  </a:cubicBezTo>
                  <a:cubicBezTo>
                    <a:pt x="1315" y="971"/>
                    <a:pt x="1358" y="958"/>
                    <a:pt x="1394" y="933"/>
                  </a:cubicBezTo>
                  <a:cubicBezTo>
                    <a:pt x="1895" y="538"/>
                    <a:pt x="2466" y="360"/>
                    <a:pt x="3024" y="360"/>
                  </a:cubicBezTo>
                  <a:cubicBezTo>
                    <a:pt x="4402" y="360"/>
                    <a:pt x="5704" y="1444"/>
                    <a:pt x="5704" y="3028"/>
                  </a:cubicBezTo>
                  <a:cubicBezTo>
                    <a:pt x="5704" y="3659"/>
                    <a:pt x="5478" y="4266"/>
                    <a:pt x="5085" y="4743"/>
                  </a:cubicBezTo>
                  <a:cubicBezTo>
                    <a:pt x="4573" y="5350"/>
                    <a:pt x="3835" y="5707"/>
                    <a:pt x="3025" y="5707"/>
                  </a:cubicBezTo>
                  <a:cubicBezTo>
                    <a:pt x="1549" y="5707"/>
                    <a:pt x="358" y="4516"/>
                    <a:pt x="358" y="3052"/>
                  </a:cubicBezTo>
                  <a:cubicBezTo>
                    <a:pt x="358" y="2457"/>
                    <a:pt x="561" y="1897"/>
                    <a:pt x="918" y="1421"/>
                  </a:cubicBezTo>
                  <a:cubicBezTo>
                    <a:pt x="977" y="1349"/>
                    <a:pt x="953" y="1230"/>
                    <a:pt x="882" y="1171"/>
                  </a:cubicBezTo>
                  <a:cubicBezTo>
                    <a:pt x="852" y="1146"/>
                    <a:pt x="814" y="1134"/>
                    <a:pt x="776" y="1134"/>
                  </a:cubicBezTo>
                  <a:cubicBezTo>
                    <a:pt x="722" y="1134"/>
                    <a:pt x="667" y="1158"/>
                    <a:pt x="632" y="1206"/>
                  </a:cubicBezTo>
                  <a:cubicBezTo>
                    <a:pt x="227" y="1742"/>
                    <a:pt x="1" y="2361"/>
                    <a:pt x="1" y="3028"/>
                  </a:cubicBezTo>
                  <a:cubicBezTo>
                    <a:pt x="1" y="4695"/>
                    <a:pt x="1358" y="6052"/>
                    <a:pt x="3025" y="6052"/>
                  </a:cubicBezTo>
                  <a:cubicBezTo>
                    <a:pt x="3930" y="6052"/>
                    <a:pt x="4775" y="5648"/>
                    <a:pt x="5347" y="4969"/>
                  </a:cubicBezTo>
                  <a:cubicBezTo>
                    <a:pt x="5787" y="4433"/>
                    <a:pt x="6049" y="3731"/>
                    <a:pt x="6049" y="3028"/>
                  </a:cubicBezTo>
                  <a:cubicBezTo>
                    <a:pt x="6066" y="1230"/>
                    <a:pt x="4580" y="1"/>
                    <a:pt x="3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9" name="Google Shape;15019;p90"/>
            <p:cNvSpPr/>
            <p:nvPr/>
          </p:nvSpPr>
          <p:spPr>
            <a:xfrm>
              <a:off x="4085593" y="4420278"/>
              <a:ext cx="145826" cy="120923"/>
            </a:xfrm>
            <a:custGeom>
              <a:avLst/>
              <a:gdLst/>
              <a:ahLst/>
              <a:cxnLst/>
              <a:rect l="l" t="t" r="r" b="b"/>
              <a:pathLst>
                <a:path w="4585" h="3802" extrusionOk="0">
                  <a:moveTo>
                    <a:pt x="2060" y="0"/>
                  </a:moveTo>
                  <a:cubicBezTo>
                    <a:pt x="893" y="0"/>
                    <a:pt x="0" y="1060"/>
                    <a:pt x="191" y="2203"/>
                  </a:cubicBezTo>
                  <a:cubicBezTo>
                    <a:pt x="202" y="2301"/>
                    <a:pt x="282" y="2359"/>
                    <a:pt x="369" y="2359"/>
                  </a:cubicBezTo>
                  <a:cubicBezTo>
                    <a:pt x="377" y="2359"/>
                    <a:pt x="385" y="2359"/>
                    <a:pt x="393" y="2358"/>
                  </a:cubicBezTo>
                  <a:cubicBezTo>
                    <a:pt x="500" y="2346"/>
                    <a:pt x="560" y="2250"/>
                    <a:pt x="548" y="2143"/>
                  </a:cubicBezTo>
                  <a:cubicBezTo>
                    <a:pt x="377" y="1146"/>
                    <a:pt x="1184" y="350"/>
                    <a:pt x="2075" y="350"/>
                  </a:cubicBezTo>
                  <a:cubicBezTo>
                    <a:pt x="2428" y="350"/>
                    <a:pt x="2795" y="475"/>
                    <a:pt x="3120" y="762"/>
                  </a:cubicBezTo>
                  <a:cubicBezTo>
                    <a:pt x="3727" y="1334"/>
                    <a:pt x="3786" y="2310"/>
                    <a:pt x="3191" y="2941"/>
                  </a:cubicBezTo>
                  <a:cubicBezTo>
                    <a:pt x="2884" y="3270"/>
                    <a:pt x="2472" y="3430"/>
                    <a:pt x="2064" y="3430"/>
                  </a:cubicBezTo>
                  <a:cubicBezTo>
                    <a:pt x="1569" y="3430"/>
                    <a:pt x="1079" y="3195"/>
                    <a:pt x="786" y="2739"/>
                  </a:cubicBezTo>
                  <a:cubicBezTo>
                    <a:pt x="751" y="2690"/>
                    <a:pt x="700" y="2666"/>
                    <a:pt x="645" y="2666"/>
                  </a:cubicBezTo>
                  <a:cubicBezTo>
                    <a:pt x="606" y="2666"/>
                    <a:pt x="564" y="2678"/>
                    <a:pt x="524" y="2703"/>
                  </a:cubicBezTo>
                  <a:cubicBezTo>
                    <a:pt x="441" y="2762"/>
                    <a:pt x="429" y="2858"/>
                    <a:pt x="488" y="2953"/>
                  </a:cubicBezTo>
                  <a:cubicBezTo>
                    <a:pt x="859" y="3512"/>
                    <a:pt x="1464" y="3801"/>
                    <a:pt x="2073" y="3801"/>
                  </a:cubicBezTo>
                  <a:cubicBezTo>
                    <a:pt x="2579" y="3801"/>
                    <a:pt x="3087" y="3602"/>
                    <a:pt x="3465" y="3191"/>
                  </a:cubicBezTo>
                  <a:cubicBezTo>
                    <a:pt x="4584" y="1988"/>
                    <a:pt x="3715" y="0"/>
                    <a:pt x="2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0" name="Google Shape;15020;p90"/>
            <p:cNvSpPr/>
            <p:nvPr/>
          </p:nvSpPr>
          <p:spPr>
            <a:xfrm>
              <a:off x="4131392" y="4449507"/>
              <a:ext cx="54577" cy="45767"/>
            </a:xfrm>
            <a:custGeom>
              <a:avLst/>
              <a:gdLst/>
              <a:ahLst/>
              <a:cxnLst/>
              <a:rect l="l" t="t" r="r" b="b"/>
              <a:pathLst>
                <a:path w="1716" h="1439" extrusionOk="0">
                  <a:moveTo>
                    <a:pt x="820" y="0"/>
                  </a:moveTo>
                  <a:cubicBezTo>
                    <a:pt x="805" y="0"/>
                    <a:pt x="790" y="3"/>
                    <a:pt x="775" y="10"/>
                  </a:cubicBezTo>
                  <a:cubicBezTo>
                    <a:pt x="203" y="129"/>
                    <a:pt x="1" y="831"/>
                    <a:pt x="394" y="1224"/>
                  </a:cubicBezTo>
                  <a:cubicBezTo>
                    <a:pt x="537" y="1367"/>
                    <a:pt x="724" y="1439"/>
                    <a:pt x="912" y="1439"/>
                  </a:cubicBezTo>
                  <a:cubicBezTo>
                    <a:pt x="1099" y="1439"/>
                    <a:pt x="1287" y="1367"/>
                    <a:pt x="1430" y="1224"/>
                  </a:cubicBezTo>
                  <a:cubicBezTo>
                    <a:pt x="1668" y="986"/>
                    <a:pt x="1715" y="665"/>
                    <a:pt x="1573" y="391"/>
                  </a:cubicBezTo>
                  <a:cubicBezTo>
                    <a:pt x="1546" y="329"/>
                    <a:pt x="1481" y="294"/>
                    <a:pt x="1410" y="294"/>
                  </a:cubicBezTo>
                  <a:cubicBezTo>
                    <a:pt x="1385" y="294"/>
                    <a:pt x="1359" y="298"/>
                    <a:pt x="1334" y="307"/>
                  </a:cubicBezTo>
                  <a:cubicBezTo>
                    <a:pt x="1251" y="343"/>
                    <a:pt x="1215" y="450"/>
                    <a:pt x="1251" y="546"/>
                  </a:cubicBezTo>
                  <a:cubicBezTo>
                    <a:pt x="1311" y="677"/>
                    <a:pt x="1287" y="843"/>
                    <a:pt x="1180" y="962"/>
                  </a:cubicBezTo>
                  <a:cubicBezTo>
                    <a:pt x="1102" y="1034"/>
                    <a:pt x="1007" y="1069"/>
                    <a:pt x="913" y="1069"/>
                  </a:cubicBezTo>
                  <a:cubicBezTo>
                    <a:pt x="820" y="1069"/>
                    <a:pt x="727" y="1034"/>
                    <a:pt x="656" y="962"/>
                  </a:cubicBezTo>
                  <a:cubicBezTo>
                    <a:pt x="441" y="748"/>
                    <a:pt x="561" y="391"/>
                    <a:pt x="846" y="343"/>
                  </a:cubicBezTo>
                  <a:cubicBezTo>
                    <a:pt x="953" y="331"/>
                    <a:pt x="1013" y="236"/>
                    <a:pt x="977" y="141"/>
                  </a:cubicBezTo>
                  <a:cubicBezTo>
                    <a:pt x="958" y="63"/>
                    <a:pt x="890" y="0"/>
                    <a:pt x="8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21" name="Google Shape;15021;p90"/>
          <p:cNvGrpSpPr/>
          <p:nvPr/>
        </p:nvGrpSpPr>
        <p:grpSpPr>
          <a:xfrm>
            <a:off x="3441065" y="4127055"/>
            <a:ext cx="337069" cy="302593"/>
            <a:chOff x="3441065" y="4302505"/>
            <a:chExt cx="337069" cy="302593"/>
          </a:xfrm>
        </p:grpSpPr>
        <p:sp>
          <p:nvSpPr>
            <p:cNvPr id="15022" name="Google Shape;15022;p90"/>
            <p:cNvSpPr/>
            <p:nvPr/>
          </p:nvSpPr>
          <p:spPr>
            <a:xfrm>
              <a:off x="3441065" y="4366941"/>
              <a:ext cx="337069" cy="173655"/>
            </a:xfrm>
            <a:custGeom>
              <a:avLst/>
              <a:gdLst/>
              <a:ahLst/>
              <a:cxnLst/>
              <a:rect l="l" t="t" r="r" b="b"/>
              <a:pathLst>
                <a:path w="10598" h="5460" extrusionOk="0">
                  <a:moveTo>
                    <a:pt x="5062" y="1"/>
                  </a:moveTo>
                  <a:cubicBezTo>
                    <a:pt x="3977" y="1"/>
                    <a:pt x="2891" y="303"/>
                    <a:pt x="1834" y="951"/>
                  </a:cubicBezTo>
                  <a:cubicBezTo>
                    <a:pt x="1001" y="1463"/>
                    <a:pt x="418" y="2058"/>
                    <a:pt x="156" y="2368"/>
                  </a:cubicBezTo>
                  <a:cubicBezTo>
                    <a:pt x="1" y="2546"/>
                    <a:pt x="1" y="2808"/>
                    <a:pt x="168" y="2987"/>
                  </a:cubicBezTo>
                  <a:cubicBezTo>
                    <a:pt x="1001" y="3844"/>
                    <a:pt x="1870" y="4475"/>
                    <a:pt x="2739" y="4892"/>
                  </a:cubicBezTo>
                  <a:cubicBezTo>
                    <a:pt x="2763" y="4916"/>
                    <a:pt x="2787" y="4916"/>
                    <a:pt x="2823" y="4916"/>
                  </a:cubicBezTo>
                  <a:cubicBezTo>
                    <a:pt x="2977" y="4916"/>
                    <a:pt x="3037" y="4689"/>
                    <a:pt x="2894" y="4618"/>
                  </a:cubicBezTo>
                  <a:cubicBezTo>
                    <a:pt x="2049" y="4213"/>
                    <a:pt x="1215" y="3582"/>
                    <a:pt x="406" y="2773"/>
                  </a:cubicBezTo>
                  <a:cubicBezTo>
                    <a:pt x="346" y="2713"/>
                    <a:pt x="346" y="2630"/>
                    <a:pt x="406" y="2570"/>
                  </a:cubicBezTo>
                  <a:cubicBezTo>
                    <a:pt x="799" y="2130"/>
                    <a:pt x="2061" y="868"/>
                    <a:pt x="3918" y="451"/>
                  </a:cubicBezTo>
                  <a:lnTo>
                    <a:pt x="3918" y="451"/>
                  </a:lnTo>
                  <a:cubicBezTo>
                    <a:pt x="3561" y="665"/>
                    <a:pt x="3263" y="963"/>
                    <a:pt x="3025" y="1320"/>
                  </a:cubicBezTo>
                  <a:cubicBezTo>
                    <a:pt x="2977" y="1403"/>
                    <a:pt x="3001" y="1487"/>
                    <a:pt x="3073" y="1534"/>
                  </a:cubicBezTo>
                  <a:cubicBezTo>
                    <a:pt x="3098" y="1551"/>
                    <a:pt x="3126" y="1559"/>
                    <a:pt x="3154" y="1559"/>
                  </a:cubicBezTo>
                  <a:cubicBezTo>
                    <a:pt x="3204" y="1559"/>
                    <a:pt x="3252" y="1533"/>
                    <a:pt x="3275" y="1487"/>
                  </a:cubicBezTo>
                  <a:cubicBezTo>
                    <a:pt x="3728" y="772"/>
                    <a:pt x="4490" y="367"/>
                    <a:pt x="5299" y="367"/>
                  </a:cubicBezTo>
                  <a:cubicBezTo>
                    <a:pt x="6609" y="367"/>
                    <a:pt x="7680" y="1439"/>
                    <a:pt x="7680" y="2749"/>
                  </a:cubicBezTo>
                  <a:cubicBezTo>
                    <a:pt x="7680" y="3820"/>
                    <a:pt x="6954" y="4773"/>
                    <a:pt x="5930" y="5047"/>
                  </a:cubicBezTo>
                  <a:cubicBezTo>
                    <a:pt x="5720" y="5103"/>
                    <a:pt x="5510" y="5130"/>
                    <a:pt x="5305" y="5130"/>
                  </a:cubicBezTo>
                  <a:cubicBezTo>
                    <a:pt x="4250" y="5130"/>
                    <a:pt x="3302" y="4424"/>
                    <a:pt x="3013" y="3368"/>
                  </a:cubicBezTo>
                  <a:cubicBezTo>
                    <a:pt x="2954" y="3154"/>
                    <a:pt x="2918" y="2951"/>
                    <a:pt x="2918" y="2737"/>
                  </a:cubicBezTo>
                  <a:cubicBezTo>
                    <a:pt x="2918" y="2487"/>
                    <a:pt x="2966" y="2249"/>
                    <a:pt x="3037" y="2011"/>
                  </a:cubicBezTo>
                  <a:cubicBezTo>
                    <a:pt x="3073" y="1915"/>
                    <a:pt x="3025" y="1844"/>
                    <a:pt x="2942" y="1820"/>
                  </a:cubicBezTo>
                  <a:cubicBezTo>
                    <a:pt x="2920" y="1812"/>
                    <a:pt x="2899" y="1808"/>
                    <a:pt x="2880" y="1808"/>
                  </a:cubicBezTo>
                  <a:cubicBezTo>
                    <a:pt x="2816" y="1808"/>
                    <a:pt x="2767" y="1851"/>
                    <a:pt x="2739" y="1915"/>
                  </a:cubicBezTo>
                  <a:cubicBezTo>
                    <a:pt x="2656" y="2189"/>
                    <a:pt x="2608" y="2475"/>
                    <a:pt x="2608" y="2737"/>
                  </a:cubicBezTo>
                  <a:cubicBezTo>
                    <a:pt x="2608" y="2975"/>
                    <a:pt x="2644" y="3213"/>
                    <a:pt x="2704" y="3439"/>
                  </a:cubicBezTo>
                  <a:cubicBezTo>
                    <a:pt x="2858" y="4058"/>
                    <a:pt x="3251" y="4582"/>
                    <a:pt x="3739" y="4928"/>
                  </a:cubicBezTo>
                  <a:cubicBezTo>
                    <a:pt x="3632" y="4892"/>
                    <a:pt x="3549" y="4868"/>
                    <a:pt x="3442" y="4820"/>
                  </a:cubicBezTo>
                  <a:cubicBezTo>
                    <a:pt x="3427" y="4816"/>
                    <a:pt x="3412" y="4813"/>
                    <a:pt x="3396" y="4813"/>
                  </a:cubicBezTo>
                  <a:cubicBezTo>
                    <a:pt x="3334" y="4813"/>
                    <a:pt x="3270" y="4849"/>
                    <a:pt x="3251" y="4916"/>
                  </a:cubicBezTo>
                  <a:cubicBezTo>
                    <a:pt x="3216" y="4987"/>
                    <a:pt x="3263" y="5070"/>
                    <a:pt x="3335" y="5106"/>
                  </a:cubicBezTo>
                  <a:cubicBezTo>
                    <a:pt x="3996" y="5346"/>
                    <a:pt x="4652" y="5460"/>
                    <a:pt x="5299" y="5460"/>
                  </a:cubicBezTo>
                  <a:cubicBezTo>
                    <a:pt x="6446" y="5460"/>
                    <a:pt x="7563" y="5103"/>
                    <a:pt x="8621" y="4463"/>
                  </a:cubicBezTo>
                  <a:cubicBezTo>
                    <a:pt x="9502" y="3927"/>
                    <a:pt x="10145" y="3308"/>
                    <a:pt x="10443" y="2975"/>
                  </a:cubicBezTo>
                  <a:cubicBezTo>
                    <a:pt x="10597" y="2808"/>
                    <a:pt x="10586" y="2511"/>
                    <a:pt x="10395" y="2356"/>
                  </a:cubicBezTo>
                  <a:cubicBezTo>
                    <a:pt x="10062" y="2058"/>
                    <a:pt x="9728" y="1784"/>
                    <a:pt x="9383" y="1546"/>
                  </a:cubicBezTo>
                  <a:cubicBezTo>
                    <a:pt x="9357" y="1529"/>
                    <a:pt x="9327" y="1521"/>
                    <a:pt x="9298" y="1521"/>
                  </a:cubicBezTo>
                  <a:cubicBezTo>
                    <a:pt x="9246" y="1521"/>
                    <a:pt x="9194" y="1544"/>
                    <a:pt x="9157" y="1582"/>
                  </a:cubicBezTo>
                  <a:cubicBezTo>
                    <a:pt x="9109" y="1653"/>
                    <a:pt x="9133" y="1737"/>
                    <a:pt x="9192" y="1796"/>
                  </a:cubicBezTo>
                  <a:cubicBezTo>
                    <a:pt x="9514" y="2034"/>
                    <a:pt x="9847" y="2296"/>
                    <a:pt x="10169" y="2594"/>
                  </a:cubicBezTo>
                  <a:cubicBezTo>
                    <a:pt x="10228" y="2653"/>
                    <a:pt x="10228" y="2737"/>
                    <a:pt x="10181" y="2796"/>
                  </a:cubicBezTo>
                  <a:cubicBezTo>
                    <a:pt x="9788" y="3225"/>
                    <a:pt x="8550" y="4439"/>
                    <a:pt x="6835" y="4939"/>
                  </a:cubicBezTo>
                  <a:cubicBezTo>
                    <a:pt x="8311" y="3904"/>
                    <a:pt x="8359" y="1737"/>
                    <a:pt x="6954" y="629"/>
                  </a:cubicBezTo>
                  <a:lnTo>
                    <a:pt x="6954" y="629"/>
                  </a:lnTo>
                  <a:cubicBezTo>
                    <a:pt x="7538" y="820"/>
                    <a:pt x="8121" y="1106"/>
                    <a:pt x="8692" y="1463"/>
                  </a:cubicBezTo>
                  <a:cubicBezTo>
                    <a:pt x="8722" y="1476"/>
                    <a:pt x="8752" y="1482"/>
                    <a:pt x="8780" y="1482"/>
                  </a:cubicBezTo>
                  <a:cubicBezTo>
                    <a:pt x="8831" y="1482"/>
                    <a:pt x="8876" y="1461"/>
                    <a:pt x="8907" y="1415"/>
                  </a:cubicBezTo>
                  <a:cubicBezTo>
                    <a:pt x="8954" y="1344"/>
                    <a:pt x="8931" y="1249"/>
                    <a:pt x="8859" y="1201"/>
                  </a:cubicBezTo>
                  <a:cubicBezTo>
                    <a:pt x="7632" y="426"/>
                    <a:pt x="6348" y="1"/>
                    <a:pt x="50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3" name="Google Shape;15023;p90"/>
            <p:cNvSpPr/>
            <p:nvPr/>
          </p:nvSpPr>
          <p:spPr>
            <a:xfrm>
              <a:off x="3572864" y="4423300"/>
              <a:ext cx="76141" cy="61479"/>
            </a:xfrm>
            <a:custGeom>
              <a:avLst/>
              <a:gdLst/>
              <a:ahLst/>
              <a:cxnLst/>
              <a:rect l="l" t="t" r="r" b="b"/>
              <a:pathLst>
                <a:path w="2394" h="1933" extrusionOk="0">
                  <a:moveTo>
                    <a:pt x="1143" y="0"/>
                  </a:moveTo>
                  <a:cubicBezTo>
                    <a:pt x="465" y="0"/>
                    <a:pt x="0" y="679"/>
                    <a:pt x="238" y="1322"/>
                  </a:cubicBezTo>
                  <a:cubicBezTo>
                    <a:pt x="258" y="1381"/>
                    <a:pt x="326" y="1423"/>
                    <a:pt x="396" y="1423"/>
                  </a:cubicBezTo>
                  <a:cubicBezTo>
                    <a:pt x="411" y="1423"/>
                    <a:pt x="426" y="1421"/>
                    <a:pt x="441" y="1417"/>
                  </a:cubicBezTo>
                  <a:cubicBezTo>
                    <a:pt x="524" y="1382"/>
                    <a:pt x="560" y="1298"/>
                    <a:pt x="536" y="1203"/>
                  </a:cubicBezTo>
                  <a:cubicBezTo>
                    <a:pt x="354" y="738"/>
                    <a:pt x="729" y="308"/>
                    <a:pt x="1156" y="308"/>
                  </a:cubicBezTo>
                  <a:cubicBezTo>
                    <a:pt x="1287" y="308"/>
                    <a:pt x="1422" y="349"/>
                    <a:pt x="1548" y="441"/>
                  </a:cubicBezTo>
                  <a:cubicBezTo>
                    <a:pt x="2036" y="822"/>
                    <a:pt x="1774" y="1620"/>
                    <a:pt x="1143" y="1620"/>
                  </a:cubicBezTo>
                  <a:cubicBezTo>
                    <a:pt x="1048" y="1620"/>
                    <a:pt x="953" y="1608"/>
                    <a:pt x="881" y="1560"/>
                  </a:cubicBezTo>
                  <a:cubicBezTo>
                    <a:pt x="860" y="1554"/>
                    <a:pt x="840" y="1551"/>
                    <a:pt x="819" y="1551"/>
                  </a:cubicBezTo>
                  <a:cubicBezTo>
                    <a:pt x="759" y="1551"/>
                    <a:pt x="703" y="1578"/>
                    <a:pt x="667" y="1632"/>
                  </a:cubicBezTo>
                  <a:cubicBezTo>
                    <a:pt x="643" y="1715"/>
                    <a:pt x="667" y="1798"/>
                    <a:pt x="738" y="1846"/>
                  </a:cubicBezTo>
                  <a:cubicBezTo>
                    <a:pt x="869" y="1904"/>
                    <a:pt x="1009" y="1933"/>
                    <a:pt x="1148" y="1933"/>
                  </a:cubicBezTo>
                  <a:cubicBezTo>
                    <a:pt x="1438" y="1933"/>
                    <a:pt x="1724" y="1806"/>
                    <a:pt x="1917" y="1548"/>
                  </a:cubicBezTo>
                  <a:cubicBezTo>
                    <a:pt x="2393" y="917"/>
                    <a:pt x="1965" y="0"/>
                    <a:pt x="1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4" name="Google Shape;15024;p90"/>
            <p:cNvSpPr/>
            <p:nvPr/>
          </p:nvSpPr>
          <p:spPr>
            <a:xfrm>
              <a:off x="3619045" y="4394485"/>
              <a:ext cx="46626" cy="39088"/>
            </a:xfrm>
            <a:custGeom>
              <a:avLst/>
              <a:gdLst/>
              <a:ahLst/>
              <a:cxnLst/>
              <a:rect l="l" t="t" r="r" b="b"/>
              <a:pathLst>
                <a:path w="1466" h="1229" extrusionOk="0">
                  <a:moveTo>
                    <a:pt x="782" y="310"/>
                  </a:moveTo>
                  <a:cubicBezTo>
                    <a:pt x="917" y="310"/>
                    <a:pt x="1054" y="400"/>
                    <a:pt x="1096" y="549"/>
                  </a:cubicBezTo>
                  <a:cubicBezTo>
                    <a:pt x="1120" y="716"/>
                    <a:pt x="1013" y="871"/>
                    <a:pt x="858" y="906"/>
                  </a:cubicBezTo>
                  <a:cubicBezTo>
                    <a:pt x="834" y="912"/>
                    <a:pt x="810" y="914"/>
                    <a:pt x="788" y="914"/>
                  </a:cubicBezTo>
                  <a:cubicBezTo>
                    <a:pt x="553" y="914"/>
                    <a:pt x="406" y="648"/>
                    <a:pt x="537" y="442"/>
                  </a:cubicBezTo>
                  <a:cubicBezTo>
                    <a:pt x="599" y="351"/>
                    <a:pt x="690" y="310"/>
                    <a:pt x="782" y="310"/>
                  </a:cubicBezTo>
                  <a:close/>
                  <a:moveTo>
                    <a:pt x="791" y="1"/>
                  </a:moveTo>
                  <a:cubicBezTo>
                    <a:pt x="598" y="1"/>
                    <a:pt x="403" y="88"/>
                    <a:pt x="275" y="275"/>
                  </a:cubicBezTo>
                  <a:cubicBezTo>
                    <a:pt x="1" y="692"/>
                    <a:pt x="321" y="1229"/>
                    <a:pt x="792" y="1229"/>
                  </a:cubicBezTo>
                  <a:cubicBezTo>
                    <a:pt x="833" y="1229"/>
                    <a:pt x="875" y="1225"/>
                    <a:pt x="918" y="1216"/>
                  </a:cubicBezTo>
                  <a:cubicBezTo>
                    <a:pt x="1251" y="1145"/>
                    <a:pt x="1465" y="811"/>
                    <a:pt x="1394" y="490"/>
                  </a:cubicBezTo>
                  <a:cubicBezTo>
                    <a:pt x="1331" y="176"/>
                    <a:pt x="1064" y="1"/>
                    <a:pt x="7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5" name="Google Shape;15025;p90"/>
            <p:cNvSpPr/>
            <p:nvPr/>
          </p:nvSpPr>
          <p:spPr>
            <a:xfrm>
              <a:off x="3604669" y="4302505"/>
              <a:ext cx="9860" cy="42046"/>
            </a:xfrm>
            <a:custGeom>
              <a:avLst/>
              <a:gdLst/>
              <a:ahLst/>
              <a:cxnLst/>
              <a:rect l="l" t="t" r="r" b="b"/>
              <a:pathLst>
                <a:path w="310" h="1322" extrusionOk="0">
                  <a:moveTo>
                    <a:pt x="143" y="0"/>
                  </a:moveTo>
                  <a:cubicBezTo>
                    <a:pt x="60" y="0"/>
                    <a:pt x="0" y="72"/>
                    <a:pt x="0" y="155"/>
                  </a:cubicBezTo>
                  <a:lnTo>
                    <a:pt x="0" y="1179"/>
                  </a:lnTo>
                  <a:cubicBezTo>
                    <a:pt x="0" y="1262"/>
                    <a:pt x="72" y="1322"/>
                    <a:pt x="143" y="1322"/>
                  </a:cubicBezTo>
                  <a:cubicBezTo>
                    <a:pt x="238" y="1322"/>
                    <a:pt x="298" y="1250"/>
                    <a:pt x="298" y="1179"/>
                  </a:cubicBezTo>
                  <a:lnTo>
                    <a:pt x="298" y="155"/>
                  </a:lnTo>
                  <a:cubicBezTo>
                    <a:pt x="310" y="72"/>
                    <a:pt x="238" y="0"/>
                    <a:pt x="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6" name="Google Shape;15026;p90"/>
            <p:cNvSpPr/>
            <p:nvPr/>
          </p:nvSpPr>
          <p:spPr>
            <a:xfrm>
              <a:off x="3528178" y="4315926"/>
              <a:ext cx="22359" cy="40742"/>
            </a:xfrm>
            <a:custGeom>
              <a:avLst/>
              <a:gdLst/>
              <a:ahLst/>
              <a:cxnLst/>
              <a:rect l="l" t="t" r="r" b="b"/>
              <a:pathLst>
                <a:path w="703" h="1281" extrusionOk="0">
                  <a:moveTo>
                    <a:pt x="163" y="1"/>
                  </a:moveTo>
                  <a:cubicBezTo>
                    <a:pt x="149" y="1"/>
                    <a:pt x="134" y="3"/>
                    <a:pt x="119" y="7"/>
                  </a:cubicBezTo>
                  <a:cubicBezTo>
                    <a:pt x="48" y="43"/>
                    <a:pt x="0" y="126"/>
                    <a:pt x="36" y="209"/>
                  </a:cubicBezTo>
                  <a:lnTo>
                    <a:pt x="393" y="1174"/>
                  </a:lnTo>
                  <a:cubicBezTo>
                    <a:pt x="417" y="1233"/>
                    <a:pt x="477" y="1281"/>
                    <a:pt x="536" y="1281"/>
                  </a:cubicBezTo>
                  <a:cubicBezTo>
                    <a:pt x="631" y="1281"/>
                    <a:pt x="703" y="1174"/>
                    <a:pt x="679" y="1067"/>
                  </a:cubicBezTo>
                  <a:lnTo>
                    <a:pt x="322" y="102"/>
                  </a:lnTo>
                  <a:cubicBezTo>
                    <a:pt x="292" y="43"/>
                    <a:pt x="231" y="1"/>
                    <a:pt x="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7" name="Google Shape;15027;p90"/>
            <p:cNvSpPr/>
            <p:nvPr/>
          </p:nvSpPr>
          <p:spPr>
            <a:xfrm>
              <a:off x="3457730" y="4348590"/>
              <a:ext cx="32600" cy="35367"/>
            </a:xfrm>
            <a:custGeom>
              <a:avLst/>
              <a:gdLst/>
              <a:ahLst/>
              <a:cxnLst/>
              <a:rect l="l" t="t" r="r" b="b"/>
              <a:pathLst>
                <a:path w="1025" h="1112" extrusionOk="0">
                  <a:moveTo>
                    <a:pt x="183" y="0"/>
                  </a:moveTo>
                  <a:cubicBezTo>
                    <a:pt x="147" y="0"/>
                    <a:pt x="110" y="13"/>
                    <a:pt x="72" y="40"/>
                  </a:cubicBezTo>
                  <a:cubicBezTo>
                    <a:pt x="13" y="99"/>
                    <a:pt x="1" y="194"/>
                    <a:pt x="60" y="266"/>
                  </a:cubicBezTo>
                  <a:lnTo>
                    <a:pt x="715" y="1052"/>
                  </a:lnTo>
                  <a:cubicBezTo>
                    <a:pt x="751" y="1087"/>
                    <a:pt x="787" y="1111"/>
                    <a:pt x="834" y="1111"/>
                  </a:cubicBezTo>
                  <a:cubicBezTo>
                    <a:pt x="953" y="1099"/>
                    <a:pt x="1025" y="944"/>
                    <a:pt x="953" y="849"/>
                  </a:cubicBezTo>
                  <a:lnTo>
                    <a:pt x="298" y="51"/>
                  </a:lnTo>
                  <a:cubicBezTo>
                    <a:pt x="266" y="19"/>
                    <a:pt x="226"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8" name="Google Shape;15028;p90"/>
            <p:cNvSpPr/>
            <p:nvPr/>
          </p:nvSpPr>
          <p:spPr>
            <a:xfrm>
              <a:off x="3727723" y="4351611"/>
              <a:ext cx="32218" cy="34954"/>
            </a:xfrm>
            <a:custGeom>
              <a:avLst/>
              <a:gdLst/>
              <a:ahLst/>
              <a:cxnLst/>
              <a:rect l="l" t="t" r="r" b="b"/>
              <a:pathLst>
                <a:path w="1013" h="1099" extrusionOk="0">
                  <a:moveTo>
                    <a:pt x="834" y="1"/>
                  </a:moveTo>
                  <a:cubicBezTo>
                    <a:pt x="791" y="1"/>
                    <a:pt x="748" y="19"/>
                    <a:pt x="715" y="52"/>
                  </a:cubicBezTo>
                  <a:lnTo>
                    <a:pt x="60" y="838"/>
                  </a:lnTo>
                  <a:cubicBezTo>
                    <a:pt x="1" y="897"/>
                    <a:pt x="13" y="1004"/>
                    <a:pt x="72" y="1064"/>
                  </a:cubicBezTo>
                  <a:cubicBezTo>
                    <a:pt x="96" y="1088"/>
                    <a:pt x="128" y="1098"/>
                    <a:pt x="161" y="1098"/>
                  </a:cubicBezTo>
                  <a:cubicBezTo>
                    <a:pt x="211" y="1098"/>
                    <a:pt x="263" y="1075"/>
                    <a:pt x="299" y="1040"/>
                  </a:cubicBezTo>
                  <a:lnTo>
                    <a:pt x="953" y="254"/>
                  </a:lnTo>
                  <a:cubicBezTo>
                    <a:pt x="1013" y="183"/>
                    <a:pt x="1013" y="76"/>
                    <a:pt x="930" y="40"/>
                  </a:cubicBezTo>
                  <a:cubicBezTo>
                    <a:pt x="903" y="13"/>
                    <a:pt x="869"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9" name="Google Shape;15029;p90"/>
            <p:cNvSpPr/>
            <p:nvPr/>
          </p:nvSpPr>
          <p:spPr>
            <a:xfrm>
              <a:off x="3668279" y="4315926"/>
              <a:ext cx="22391" cy="40742"/>
            </a:xfrm>
            <a:custGeom>
              <a:avLst/>
              <a:gdLst/>
              <a:ahLst/>
              <a:cxnLst/>
              <a:rect l="l" t="t" r="r" b="b"/>
              <a:pathLst>
                <a:path w="704" h="1281" extrusionOk="0">
                  <a:moveTo>
                    <a:pt x="544" y="1"/>
                  </a:moveTo>
                  <a:cubicBezTo>
                    <a:pt x="481" y="1"/>
                    <a:pt x="413" y="43"/>
                    <a:pt x="394" y="102"/>
                  </a:cubicBezTo>
                  <a:lnTo>
                    <a:pt x="36" y="1067"/>
                  </a:lnTo>
                  <a:cubicBezTo>
                    <a:pt x="1" y="1174"/>
                    <a:pt x="84" y="1281"/>
                    <a:pt x="179" y="1281"/>
                  </a:cubicBezTo>
                  <a:cubicBezTo>
                    <a:pt x="239" y="1281"/>
                    <a:pt x="298" y="1233"/>
                    <a:pt x="334" y="1174"/>
                  </a:cubicBezTo>
                  <a:lnTo>
                    <a:pt x="691" y="209"/>
                  </a:lnTo>
                  <a:cubicBezTo>
                    <a:pt x="703" y="126"/>
                    <a:pt x="655" y="43"/>
                    <a:pt x="584" y="7"/>
                  </a:cubicBezTo>
                  <a:cubicBezTo>
                    <a:pt x="571" y="3"/>
                    <a:pt x="558" y="1"/>
                    <a:pt x="5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0" name="Google Shape;15030;p90"/>
            <p:cNvSpPr/>
            <p:nvPr/>
          </p:nvSpPr>
          <p:spPr>
            <a:xfrm>
              <a:off x="3603143" y="4563019"/>
              <a:ext cx="9891" cy="42078"/>
            </a:xfrm>
            <a:custGeom>
              <a:avLst/>
              <a:gdLst/>
              <a:ahLst/>
              <a:cxnLst/>
              <a:rect l="l" t="t" r="r" b="b"/>
              <a:pathLst>
                <a:path w="311" h="1323" extrusionOk="0">
                  <a:moveTo>
                    <a:pt x="144" y="1"/>
                  </a:moveTo>
                  <a:cubicBezTo>
                    <a:pt x="60" y="1"/>
                    <a:pt x="1" y="72"/>
                    <a:pt x="1" y="144"/>
                  </a:cubicBezTo>
                  <a:lnTo>
                    <a:pt x="1" y="1168"/>
                  </a:lnTo>
                  <a:cubicBezTo>
                    <a:pt x="1" y="1263"/>
                    <a:pt x="72" y="1322"/>
                    <a:pt x="144" y="1322"/>
                  </a:cubicBezTo>
                  <a:cubicBezTo>
                    <a:pt x="239" y="1322"/>
                    <a:pt x="298" y="1251"/>
                    <a:pt x="298" y="1168"/>
                  </a:cubicBezTo>
                  <a:lnTo>
                    <a:pt x="298" y="144"/>
                  </a:lnTo>
                  <a:cubicBezTo>
                    <a:pt x="310" y="72"/>
                    <a:pt x="239" y="1"/>
                    <a:pt x="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1" name="Google Shape;15031;p90"/>
            <p:cNvSpPr/>
            <p:nvPr/>
          </p:nvSpPr>
          <p:spPr>
            <a:xfrm>
              <a:off x="3667134" y="4552206"/>
              <a:ext cx="22009" cy="40233"/>
            </a:xfrm>
            <a:custGeom>
              <a:avLst/>
              <a:gdLst/>
              <a:ahLst/>
              <a:cxnLst/>
              <a:rect l="l" t="t" r="r" b="b"/>
              <a:pathLst>
                <a:path w="692" h="1265" extrusionOk="0">
                  <a:moveTo>
                    <a:pt x="165" y="0"/>
                  </a:moveTo>
                  <a:cubicBezTo>
                    <a:pt x="150" y="0"/>
                    <a:pt x="135" y="3"/>
                    <a:pt x="120" y="7"/>
                  </a:cubicBezTo>
                  <a:cubicBezTo>
                    <a:pt x="37" y="43"/>
                    <a:pt x="1" y="126"/>
                    <a:pt x="25" y="198"/>
                  </a:cubicBezTo>
                  <a:lnTo>
                    <a:pt x="382" y="1174"/>
                  </a:lnTo>
                  <a:cubicBezTo>
                    <a:pt x="410" y="1231"/>
                    <a:pt x="468" y="1265"/>
                    <a:pt x="527" y="1265"/>
                  </a:cubicBezTo>
                  <a:cubicBezTo>
                    <a:pt x="542" y="1265"/>
                    <a:pt x="557" y="1263"/>
                    <a:pt x="572" y="1258"/>
                  </a:cubicBezTo>
                  <a:cubicBezTo>
                    <a:pt x="656" y="1234"/>
                    <a:pt x="691" y="1139"/>
                    <a:pt x="668" y="1067"/>
                  </a:cubicBezTo>
                  <a:lnTo>
                    <a:pt x="310" y="103"/>
                  </a:lnTo>
                  <a:cubicBezTo>
                    <a:pt x="282" y="36"/>
                    <a:pt x="223" y="0"/>
                    <a:pt x="1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2" name="Google Shape;15032;p90"/>
            <p:cNvSpPr/>
            <p:nvPr/>
          </p:nvSpPr>
          <p:spPr>
            <a:xfrm>
              <a:off x="3727723" y="4524662"/>
              <a:ext cx="32982" cy="35367"/>
            </a:xfrm>
            <a:custGeom>
              <a:avLst/>
              <a:gdLst/>
              <a:ahLst/>
              <a:cxnLst/>
              <a:rect l="l" t="t" r="r" b="b"/>
              <a:pathLst>
                <a:path w="1037" h="1112" extrusionOk="0">
                  <a:moveTo>
                    <a:pt x="178" y="1"/>
                  </a:moveTo>
                  <a:cubicBezTo>
                    <a:pt x="142" y="1"/>
                    <a:pt x="104" y="13"/>
                    <a:pt x="72" y="40"/>
                  </a:cubicBezTo>
                  <a:cubicBezTo>
                    <a:pt x="13" y="100"/>
                    <a:pt x="1" y="195"/>
                    <a:pt x="60" y="266"/>
                  </a:cubicBezTo>
                  <a:lnTo>
                    <a:pt x="715" y="1052"/>
                  </a:lnTo>
                  <a:cubicBezTo>
                    <a:pt x="739" y="1088"/>
                    <a:pt x="787" y="1112"/>
                    <a:pt x="834" y="1112"/>
                  </a:cubicBezTo>
                  <a:cubicBezTo>
                    <a:pt x="965" y="1100"/>
                    <a:pt x="1037" y="945"/>
                    <a:pt x="953" y="850"/>
                  </a:cubicBezTo>
                  <a:lnTo>
                    <a:pt x="299" y="52"/>
                  </a:lnTo>
                  <a:cubicBezTo>
                    <a:pt x="266" y="19"/>
                    <a:pt x="222" y="1"/>
                    <a:pt x="1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3" name="Google Shape;15033;p90"/>
            <p:cNvSpPr/>
            <p:nvPr/>
          </p:nvSpPr>
          <p:spPr>
            <a:xfrm>
              <a:off x="3457349" y="4522023"/>
              <a:ext cx="32218" cy="34954"/>
            </a:xfrm>
            <a:custGeom>
              <a:avLst/>
              <a:gdLst/>
              <a:ahLst/>
              <a:cxnLst/>
              <a:rect l="l" t="t" r="r" b="b"/>
              <a:pathLst>
                <a:path w="1013" h="1099" extrusionOk="0">
                  <a:moveTo>
                    <a:pt x="841" y="0"/>
                  </a:moveTo>
                  <a:cubicBezTo>
                    <a:pt x="795" y="0"/>
                    <a:pt x="748" y="19"/>
                    <a:pt x="715" y="52"/>
                  </a:cubicBezTo>
                  <a:lnTo>
                    <a:pt x="60" y="837"/>
                  </a:lnTo>
                  <a:cubicBezTo>
                    <a:pt x="1" y="897"/>
                    <a:pt x="13" y="1004"/>
                    <a:pt x="72" y="1064"/>
                  </a:cubicBezTo>
                  <a:cubicBezTo>
                    <a:pt x="96" y="1088"/>
                    <a:pt x="128" y="1098"/>
                    <a:pt x="161" y="1098"/>
                  </a:cubicBezTo>
                  <a:cubicBezTo>
                    <a:pt x="211" y="1098"/>
                    <a:pt x="263" y="1075"/>
                    <a:pt x="298" y="1040"/>
                  </a:cubicBezTo>
                  <a:lnTo>
                    <a:pt x="953" y="254"/>
                  </a:lnTo>
                  <a:cubicBezTo>
                    <a:pt x="1013" y="183"/>
                    <a:pt x="1013" y="99"/>
                    <a:pt x="941" y="40"/>
                  </a:cubicBezTo>
                  <a:cubicBezTo>
                    <a:pt x="915" y="13"/>
                    <a:pt x="878" y="0"/>
                    <a:pt x="8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4" name="Google Shape;15034;p90"/>
            <p:cNvSpPr/>
            <p:nvPr/>
          </p:nvSpPr>
          <p:spPr>
            <a:xfrm>
              <a:off x="3526270" y="4551665"/>
              <a:ext cx="22772" cy="40392"/>
            </a:xfrm>
            <a:custGeom>
              <a:avLst/>
              <a:gdLst/>
              <a:ahLst/>
              <a:cxnLst/>
              <a:rect l="l" t="t" r="r" b="b"/>
              <a:pathLst>
                <a:path w="716" h="1270" extrusionOk="0">
                  <a:moveTo>
                    <a:pt x="531" y="0"/>
                  </a:moveTo>
                  <a:cubicBezTo>
                    <a:pt x="472" y="0"/>
                    <a:pt x="412" y="41"/>
                    <a:pt x="394" y="96"/>
                  </a:cubicBezTo>
                  <a:lnTo>
                    <a:pt x="36" y="1072"/>
                  </a:lnTo>
                  <a:cubicBezTo>
                    <a:pt x="1" y="1144"/>
                    <a:pt x="48" y="1227"/>
                    <a:pt x="120" y="1263"/>
                  </a:cubicBezTo>
                  <a:cubicBezTo>
                    <a:pt x="137" y="1268"/>
                    <a:pt x="154" y="1270"/>
                    <a:pt x="170" y="1270"/>
                  </a:cubicBezTo>
                  <a:cubicBezTo>
                    <a:pt x="235" y="1270"/>
                    <a:pt x="294" y="1234"/>
                    <a:pt x="322" y="1167"/>
                  </a:cubicBezTo>
                  <a:lnTo>
                    <a:pt x="679" y="203"/>
                  </a:lnTo>
                  <a:cubicBezTo>
                    <a:pt x="715" y="132"/>
                    <a:pt x="679" y="36"/>
                    <a:pt x="584" y="13"/>
                  </a:cubicBezTo>
                  <a:cubicBezTo>
                    <a:pt x="567" y="4"/>
                    <a:pt x="549" y="0"/>
                    <a:pt x="5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35" name="Google Shape;15035;p90"/>
          <p:cNvGrpSpPr/>
          <p:nvPr/>
        </p:nvGrpSpPr>
        <p:grpSpPr>
          <a:xfrm>
            <a:off x="3532345" y="3187185"/>
            <a:ext cx="339328" cy="336274"/>
            <a:chOff x="3532345" y="3362635"/>
            <a:chExt cx="339328" cy="336274"/>
          </a:xfrm>
        </p:grpSpPr>
        <p:sp>
          <p:nvSpPr>
            <p:cNvPr id="15036" name="Google Shape;15036;p90"/>
            <p:cNvSpPr/>
            <p:nvPr/>
          </p:nvSpPr>
          <p:spPr>
            <a:xfrm>
              <a:off x="3819385" y="3493258"/>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7" name="Google Shape;15037;p90"/>
            <p:cNvSpPr/>
            <p:nvPr/>
          </p:nvSpPr>
          <p:spPr>
            <a:xfrm>
              <a:off x="3819385" y="3493258"/>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8" name="Google Shape;15038;p90"/>
            <p:cNvSpPr/>
            <p:nvPr/>
          </p:nvSpPr>
          <p:spPr>
            <a:xfrm>
              <a:off x="3532345" y="3362635"/>
              <a:ext cx="339328" cy="282142"/>
            </a:xfrm>
            <a:custGeom>
              <a:avLst/>
              <a:gdLst/>
              <a:ahLst/>
              <a:cxnLst/>
              <a:rect l="l" t="t" r="r" b="b"/>
              <a:pathLst>
                <a:path w="10669" h="8871" extrusionOk="0">
                  <a:moveTo>
                    <a:pt x="6299" y="262"/>
                  </a:moveTo>
                  <a:cubicBezTo>
                    <a:pt x="6465" y="262"/>
                    <a:pt x="6596" y="393"/>
                    <a:pt x="6596" y="560"/>
                  </a:cubicBezTo>
                  <a:lnTo>
                    <a:pt x="6596" y="2084"/>
                  </a:lnTo>
                  <a:cubicBezTo>
                    <a:pt x="6382" y="2119"/>
                    <a:pt x="6322" y="2155"/>
                    <a:pt x="6322" y="2155"/>
                  </a:cubicBezTo>
                  <a:cubicBezTo>
                    <a:pt x="6203" y="2179"/>
                    <a:pt x="6108" y="2227"/>
                    <a:pt x="6049" y="2238"/>
                  </a:cubicBezTo>
                  <a:cubicBezTo>
                    <a:pt x="5941" y="2119"/>
                    <a:pt x="6001" y="1988"/>
                    <a:pt x="5989" y="1846"/>
                  </a:cubicBezTo>
                  <a:lnTo>
                    <a:pt x="5989" y="560"/>
                  </a:lnTo>
                  <a:cubicBezTo>
                    <a:pt x="5989" y="393"/>
                    <a:pt x="6120" y="262"/>
                    <a:pt x="6287" y="262"/>
                  </a:cubicBezTo>
                  <a:close/>
                  <a:moveTo>
                    <a:pt x="3489" y="262"/>
                  </a:moveTo>
                  <a:cubicBezTo>
                    <a:pt x="3655" y="262"/>
                    <a:pt x="3786" y="393"/>
                    <a:pt x="3786" y="560"/>
                  </a:cubicBezTo>
                  <a:lnTo>
                    <a:pt x="3786" y="1846"/>
                  </a:lnTo>
                  <a:cubicBezTo>
                    <a:pt x="3786" y="2084"/>
                    <a:pt x="3786" y="2096"/>
                    <a:pt x="3775" y="2155"/>
                  </a:cubicBezTo>
                  <a:cubicBezTo>
                    <a:pt x="3727" y="2274"/>
                    <a:pt x="3620" y="2357"/>
                    <a:pt x="3477" y="2357"/>
                  </a:cubicBezTo>
                  <a:cubicBezTo>
                    <a:pt x="3477" y="2357"/>
                    <a:pt x="3470" y="2358"/>
                    <a:pt x="3457" y="2358"/>
                  </a:cubicBezTo>
                  <a:cubicBezTo>
                    <a:pt x="3399" y="2358"/>
                    <a:pt x="3228" y="2342"/>
                    <a:pt x="3179" y="2155"/>
                  </a:cubicBezTo>
                  <a:cubicBezTo>
                    <a:pt x="3167" y="2084"/>
                    <a:pt x="3191" y="2024"/>
                    <a:pt x="3179" y="1846"/>
                  </a:cubicBezTo>
                  <a:lnTo>
                    <a:pt x="3179" y="560"/>
                  </a:lnTo>
                  <a:cubicBezTo>
                    <a:pt x="3179" y="393"/>
                    <a:pt x="3310" y="262"/>
                    <a:pt x="3477" y="262"/>
                  </a:cubicBezTo>
                  <a:close/>
                  <a:moveTo>
                    <a:pt x="5370" y="262"/>
                  </a:moveTo>
                  <a:cubicBezTo>
                    <a:pt x="5525" y="262"/>
                    <a:pt x="5668" y="393"/>
                    <a:pt x="5668" y="560"/>
                  </a:cubicBezTo>
                  <a:lnTo>
                    <a:pt x="5668" y="1846"/>
                  </a:lnTo>
                  <a:cubicBezTo>
                    <a:pt x="5668" y="2060"/>
                    <a:pt x="5668" y="2096"/>
                    <a:pt x="5644" y="2155"/>
                  </a:cubicBezTo>
                  <a:cubicBezTo>
                    <a:pt x="5608" y="2274"/>
                    <a:pt x="5501" y="2357"/>
                    <a:pt x="5346" y="2357"/>
                  </a:cubicBezTo>
                  <a:cubicBezTo>
                    <a:pt x="5346" y="2357"/>
                    <a:pt x="5339" y="2358"/>
                    <a:pt x="5327" y="2358"/>
                  </a:cubicBezTo>
                  <a:cubicBezTo>
                    <a:pt x="5269" y="2358"/>
                    <a:pt x="5098" y="2342"/>
                    <a:pt x="5049" y="2155"/>
                  </a:cubicBezTo>
                  <a:lnTo>
                    <a:pt x="5049" y="1846"/>
                  </a:lnTo>
                  <a:lnTo>
                    <a:pt x="5049" y="560"/>
                  </a:lnTo>
                  <a:cubicBezTo>
                    <a:pt x="5049" y="393"/>
                    <a:pt x="5191" y="262"/>
                    <a:pt x="5346" y="262"/>
                  </a:cubicBezTo>
                  <a:close/>
                  <a:moveTo>
                    <a:pt x="4429" y="262"/>
                  </a:moveTo>
                  <a:cubicBezTo>
                    <a:pt x="4596" y="262"/>
                    <a:pt x="4727" y="393"/>
                    <a:pt x="4727" y="560"/>
                  </a:cubicBezTo>
                  <a:lnTo>
                    <a:pt x="4727" y="2060"/>
                  </a:lnTo>
                  <a:cubicBezTo>
                    <a:pt x="4727" y="2264"/>
                    <a:pt x="4567" y="2368"/>
                    <a:pt x="4408" y="2368"/>
                  </a:cubicBezTo>
                  <a:cubicBezTo>
                    <a:pt x="4251" y="2368"/>
                    <a:pt x="4096" y="2267"/>
                    <a:pt x="4096" y="2060"/>
                  </a:cubicBezTo>
                  <a:cubicBezTo>
                    <a:pt x="4120" y="1726"/>
                    <a:pt x="4120" y="869"/>
                    <a:pt x="4120" y="560"/>
                  </a:cubicBezTo>
                  <a:cubicBezTo>
                    <a:pt x="4120" y="393"/>
                    <a:pt x="4251" y="262"/>
                    <a:pt x="4417" y="262"/>
                  </a:cubicBezTo>
                  <a:close/>
                  <a:moveTo>
                    <a:pt x="2882" y="2155"/>
                  </a:moveTo>
                  <a:cubicBezTo>
                    <a:pt x="2927" y="2488"/>
                    <a:pt x="3212" y="2686"/>
                    <a:pt x="3503" y="2686"/>
                  </a:cubicBezTo>
                  <a:cubicBezTo>
                    <a:pt x="3670" y="2686"/>
                    <a:pt x="3839" y="2620"/>
                    <a:pt x="3965" y="2477"/>
                  </a:cubicBezTo>
                  <a:cubicBezTo>
                    <a:pt x="4090" y="2619"/>
                    <a:pt x="4260" y="2691"/>
                    <a:pt x="4431" y="2691"/>
                  </a:cubicBezTo>
                  <a:cubicBezTo>
                    <a:pt x="4602" y="2691"/>
                    <a:pt x="4775" y="2619"/>
                    <a:pt x="4906" y="2477"/>
                  </a:cubicBezTo>
                  <a:cubicBezTo>
                    <a:pt x="5001" y="2596"/>
                    <a:pt x="5168" y="2691"/>
                    <a:pt x="5346" y="2691"/>
                  </a:cubicBezTo>
                  <a:cubicBezTo>
                    <a:pt x="5275" y="2750"/>
                    <a:pt x="5203" y="2822"/>
                    <a:pt x="5120" y="2893"/>
                  </a:cubicBezTo>
                  <a:lnTo>
                    <a:pt x="2227" y="2893"/>
                  </a:lnTo>
                  <a:lnTo>
                    <a:pt x="2227" y="2155"/>
                  </a:lnTo>
                  <a:close/>
                  <a:moveTo>
                    <a:pt x="8370" y="2155"/>
                  </a:moveTo>
                  <a:lnTo>
                    <a:pt x="8370" y="2893"/>
                  </a:lnTo>
                  <a:lnTo>
                    <a:pt x="7870" y="2893"/>
                  </a:lnTo>
                  <a:lnTo>
                    <a:pt x="7870" y="2155"/>
                  </a:lnTo>
                  <a:close/>
                  <a:moveTo>
                    <a:pt x="9906" y="2798"/>
                  </a:moveTo>
                  <a:lnTo>
                    <a:pt x="10228" y="2977"/>
                  </a:lnTo>
                  <a:cubicBezTo>
                    <a:pt x="10287" y="2989"/>
                    <a:pt x="10287" y="3072"/>
                    <a:pt x="10228" y="3108"/>
                  </a:cubicBezTo>
                  <a:lnTo>
                    <a:pt x="9906" y="3286"/>
                  </a:lnTo>
                  <a:cubicBezTo>
                    <a:pt x="9835" y="3131"/>
                    <a:pt x="9835" y="2941"/>
                    <a:pt x="9906" y="2798"/>
                  </a:cubicBezTo>
                  <a:close/>
                  <a:moveTo>
                    <a:pt x="1917" y="2167"/>
                  </a:moveTo>
                  <a:lnTo>
                    <a:pt x="1917" y="3905"/>
                  </a:lnTo>
                  <a:lnTo>
                    <a:pt x="1298" y="3905"/>
                  </a:lnTo>
                  <a:lnTo>
                    <a:pt x="1298" y="2167"/>
                  </a:lnTo>
                  <a:close/>
                  <a:moveTo>
                    <a:pt x="4870" y="3227"/>
                  </a:moveTo>
                  <a:cubicBezTo>
                    <a:pt x="4834" y="3274"/>
                    <a:pt x="4751" y="3393"/>
                    <a:pt x="4715" y="3512"/>
                  </a:cubicBezTo>
                  <a:cubicBezTo>
                    <a:pt x="4656" y="3631"/>
                    <a:pt x="4596" y="3774"/>
                    <a:pt x="4596" y="3774"/>
                  </a:cubicBezTo>
                  <a:lnTo>
                    <a:pt x="4548" y="3905"/>
                  </a:lnTo>
                  <a:lnTo>
                    <a:pt x="2227" y="3905"/>
                  </a:lnTo>
                  <a:lnTo>
                    <a:pt x="2227" y="3227"/>
                  </a:lnTo>
                  <a:close/>
                  <a:moveTo>
                    <a:pt x="8370" y="3227"/>
                  </a:moveTo>
                  <a:lnTo>
                    <a:pt x="8370" y="3905"/>
                  </a:lnTo>
                  <a:lnTo>
                    <a:pt x="7775" y="3905"/>
                  </a:lnTo>
                  <a:cubicBezTo>
                    <a:pt x="7882" y="3548"/>
                    <a:pt x="7870" y="3286"/>
                    <a:pt x="7870" y="3227"/>
                  </a:cubicBezTo>
                  <a:close/>
                  <a:moveTo>
                    <a:pt x="7109" y="843"/>
                  </a:moveTo>
                  <a:cubicBezTo>
                    <a:pt x="7144" y="843"/>
                    <a:pt x="7181" y="849"/>
                    <a:pt x="7215" y="857"/>
                  </a:cubicBezTo>
                  <a:cubicBezTo>
                    <a:pt x="7358" y="905"/>
                    <a:pt x="7477" y="1024"/>
                    <a:pt x="7525" y="1167"/>
                  </a:cubicBezTo>
                  <a:cubicBezTo>
                    <a:pt x="7549" y="1286"/>
                    <a:pt x="7537" y="1393"/>
                    <a:pt x="7537" y="1524"/>
                  </a:cubicBezTo>
                  <a:cubicBezTo>
                    <a:pt x="7537" y="3370"/>
                    <a:pt x="7585" y="3489"/>
                    <a:pt x="7454" y="3870"/>
                  </a:cubicBezTo>
                  <a:cubicBezTo>
                    <a:pt x="7394" y="4024"/>
                    <a:pt x="7311" y="4179"/>
                    <a:pt x="7215" y="4322"/>
                  </a:cubicBezTo>
                  <a:lnTo>
                    <a:pt x="4751" y="4322"/>
                  </a:lnTo>
                  <a:cubicBezTo>
                    <a:pt x="4846" y="3786"/>
                    <a:pt x="5156" y="3250"/>
                    <a:pt x="5537" y="2941"/>
                  </a:cubicBezTo>
                  <a:cubicBezTo>
                    <a:pt x="5763" y="2750"/>
                    <a:pt x="6108" y="2560"/>
                    <a:pt x="6465" y="2453"/>
                  </a:cubicBezTo>
                  <a:cubicBezTo>
                    <a:pt x="6763" y="2381"/>
                    <a:pt x="6799" y="2405"/>
                    <a:pt x="6870" y="2346"/>
                  </a:cubicBezTo>
                  <a:cubicBezTo>
                    <a:pt x="6894" y="2322"/>
                    <a:pt x="6894" y="2298"/>
                    <a:pt x="6918" y="2286"/>
                  </a:cubicBezTo>
                  <a:cubicBezTo>
                    <a:pt x="6930" y="2238"/>
                    <a:pt x="6930" y="2203"/>
                    <a:pt x="6930" y="2167"/>
                  </a:cubicBezTo>
                  <a:lnTo>
                    <a:pt x="6930" y="988"/>
                  </a:lnTo>
                  <a:cubicBezTo>
                    <a:pt x="6930" y="964"/>
                    <a:pt x="6942" y="929"/>
                    <a:pt x="6954" y="905"/>
                  </a:cubicBezTo>
                  <a:cubicBezTo>
                    <a:pt x="6991" y="860"/>
                    <a:pt x="7048" y="843"/>
                    <a:pt x="7109" y="843"/>
                  </a:cubicBezTo>
                  <a:close/>
                  <a:moveTo>
                    <a:pt x="4453" y="4227"/>
                  </a:moveTo>
                  <a:cubicBezTo>
                    <a:pt x="4453" y="4251"/>
                    <a:pt x="4441" y="4286"/>
                    <a:pt x="4441" y="4322"/>
                  </a:cubicBezTo>
                  <a:lnTo>
                    <a:pt x="3548" y="4322"/>
                  </a:lnTo>
                  <a:cubicBezTo>
                    <a:pt x="3489" y="4322"/>
                    <a:pt x="3441" y="4322"/>
                    <a:pt x="3405" y="4346"/>
                  </a:cubicBezTo>
                  <a:cubicBezTo>
                    <a:pt x="3370" y="4298"/>
                    <a:pt x="3358" y="4262"/>
                    <a:pt x="3322" y="4227"/>
                  </a:cubicBezTo>
                  <a:close/>
                  <a:moveTo>
                    <a:pt x="3489" y="0"/>
                  </a:moveTo>
                  <a:cubicBezTo>
                    <a:pt x="3144" y="0"/>
                    <a:pt x="2858" y="274"/>
                    <a:pt x="2858" y="619"/>
                  </a:cubicBezTo>
                  <a:lnTo>
                    <a:pt x="2858" y="1905"/>
                  </a:lnTo>
                  <a:lnTo>
                    <a:pt x="1167" y="1905"/>
                  </a:lnTo>
                  <a:cubicBezTo>
                    <a:pt x="750" y="1905"/>
                    <a:pt x="357" y="2107"/>
                    <a:pt x="155" y="2465"/>
                  </a:cubicBezTo>
                  <a:cubicBezTo>
                    <a:pt x="107" y="2536"/>
                    <a:pt x="143" y="2643"/>
                    <a:pt x="215" y="2691"/>
                  </a:cubicBezTo>
                  <a:cubicBezTo>
                    <a:pt x="237" y="2706"/>
                    <a:pt x="263" y="2713"/>
                    <a:pt x="289" y="2713"/>
                  </a:cubicBezTo>
                  <a:cubicBezTo>
                    <a:pt x="347" y="2713"/>
                    <a:pt x="408" y="2680"/>
                    <a:pt x="441" y="2631"/>
                  </a:cubicBezTo>
                  <a:cubicBezTo>
                    <a:pt x="572" y="2417"/>
                    <a:pt x="762" y="2274"/>
                    <a:pt x="1000" y="2227"/>
                  </a:cubicBezTo>
                  <a:lnTo>
                    <a:pt x="1000" y="3941"/>
                  </a:lnTo>
                  <a:cubicBezTo>
                    <a:pt x="631" y="3846"/>
                    <a:pt x="334" y="3536"/>
                    <a:pt x="322" y="3155"/>
                  </a:cubicBezTo>
                  <a:cubicBezTo>
                    <a:pt x="322" y="3060"/>
                    <a:pt x="238" y="3000"/>
                    <a:pt x="155" y="3000"/>
                  </a:cubicBezTo>
                  <a:cubicBezTo>
                    <a:pt x="60" y="3000"/>
                    <a:pt x="0" y="3072"/>
                    <a:pt x="0" y="3167"/>
                  </a:cubicBezTo>
                  <a:cubicBezTo>
                    <a:pt x="48" y="3762"/>
                    <a:pt x="536" y="4239"/>
                    <a:pt x="1131" y="4286"/>
                  </a:cubicBezTo>
                  <a:lnTo>
                    <a:pt x="3001" y="4286"/>
                  </a:lnTo>
                  <a:cubicBezTo>
                    <a:pt x="3024" y="4370"/>
                    <a:pt x="3072" y="4465"/>
                    <a:pt x="3120" y="4536"/>
                  </a:cubicBezTo>
                  <a:cubicBezTo>
                    <a:pt x="2941" y="4667"/>
                    <a:pt x="2834" y="4882"/>
                    <a:pt x="2834" y="5120"/>
                  </a:cubicBezTo>
                  <a:lnTo>
                    <a:pt x="2834" y="5632"/>
                  </a:lnTo>
                  <a:cubicBezTo>
                    <a:pt x="2834" y="6025"/>
                    <a:pt x="3144" y="6346"/>
                    <a:pt x="3536" y="6370"/>
                  </a:cubicBezTo>
                  <a:lnTo>
                    <a:pt x="3536" y="8704"/>
                  </a:lnTo>
                  <a:cubicBezTo>
                    <a:pt x="3536" y="8787"/>
                    <a:pt x="3608" y="8870"/>
                    <a:pt x="3691" y="8870"/>
                  </a:cubicBezTo>
                  <a:cubicBezTo>
                    <a:pt x="3786" y="8870"/>
                    <a:pt x="3858" y="8787"/>
                    <a:pt x="3858" y="8704"/>
                  </a:cubicBezTo>
                  <a:lnTo>
                    <a:pt x="3858" y="6310"/>
                  </a:lnTo>
                  <a:lnTo>
                    <a:pt x="5001" y="6310"/>
                  </a:lnTo>
                  <a:cubicBezTo>
                    <a:pt x="5096" y="6310"/>
                    <a:pt x="5168" y="6227"/>
                    <a:pt x="5168" y="6144"/>
                  </a:cubicBezTo>
                  <a:cubicBezTo>
                    <a:pt x="5168" y="6048"/>
                    <a:pt x="5096" y="5977"/>
                    <a:pt x="5001" y="5977"/>
                  </a:cubicBezTo>
                  <a:lnTo>
                    <a:pt x="3548" y="5977"/>
                  </a:lnTo>
                  <a:cubicBezTo>
                    <a:pt x="3334" y="5965"/>
                    <a:pt x="3155" y="5786"/>
                    <a:pt x="3155" y="5572"/>
                  </a:cubicBezTo>
                  <a:lnTo>
                    <a:pt x="3155" y="5048"/>
                  </a:lnTo>
                  <a:cubicBezTo>
                    <a:pt x="3155" y="4917"/>
                    <a:pt x="3215" y="4798"/>
                    <a:pt x="3322" y="4727"/>
                  </a:cubicBezTo>
                  <a:cubicBezTo>
                    <a:pt x="3394" y="4667"/>
                    <a:pt x="3489" y="4632"/>
                    <a:pt x="3572" y="4632"/>
                  </a:cubicBezTo>
                  <a:lnTo>
                    <a:pt x="7215" y="4632"/>
                  </a:lnTo>
                  <a:cubicBezTo>
                    <a:pt x="7275" y="4632"/>
                    <a:pt x="7311" y="4655"/>
                    <a:pt x="7358" y="4667"/>
                  </a:cubicBezTo>
                  <a:lnTo>
                    <a:pt x="7370" y="4667"/>
                  </a:lnTo>
                  <a:cubicBezTo>
                    <a:pt x="7525" y="4727"/>
                    <a:pt x="7608" y="4870"/>
                    <a:pt x="7608" y="5036"/>
                  </a:cubicBezTo>
                  <a:lnTo>
                    <a:pt x="7608" y="5560"/>
                  </a:lnTo>
                  <a:cubicBezTo>
                    <a:pt x="7608" y="5786"/>
                    <a:pt x="7430" y="5977"/>
                    <a:pt x="7192" y="5977"/>
                  </a:cubicBezTo>
                  <a:lnTo>
                    <a:pt x="5620" y="5977"/>
                  </a:lnTo>
                  <a:cubicBezTo>
                    <a:pt x="5525" y="5977"/>
                    <a:pt x="5453" y="6048"/>
                    <a:pt x="5453" y="6144"/>
                  </a:cubicBezTo>
                  <a:cubicBezTo>
                    <a:pt x="5453" y="6227"/>
                    <a:pt x="5525" y="6298"/>
                    <a:pt x="5620" y="6298"/>
                  </a:cubicBezTo>
                  <a:lnTo>
                    <a:pt x="6751" y="6298"/>
                  </a:lnTo>
                  <a:lnTo>
                    <a:pt x="6751" y="6751"/>
                  </a:lnTo>
                  <a:cubicBezTo>
                    <a:pt x="6751" y="6834"/>
                    <a:pt x="6823" y="6918"/>
                    <a:pt x="6918" y="6918"/>
                  </a:cubicBezTo>
                  <a:cubicBezTo>
                    <a:pt x="7001" y="6918"/>
                    <a:pt x="7073" y="6834"/>
                    <a:pt x="7073" y="6751"/>
                  </a:cubicBezTo>
                  <a:lnTo>
                    <a:pt x="7073" y="6298"/>
                  </a:lnTo>
                  <a:lnTo>
                    <a:pt x="7215" y="6298"/>
                  </a:lnTo>
                  <a:cubicBezTo>
                    <a:pt x="7608" y="6298"/>
                    <a:pt x="7942" y="5977"/>
                    <a:pt x="7942" y="5572"/>
                  </a:cubicBezTo>
                  <a:lnTo>
                    <a:pt x="7942" y="5048"/>
                  </a:lnTo>
                  <a:cubicBezTo>
                    <a:pt x="7942" y="4786"/>
                    <a:pt x="7787" y="4560"/>
                    <a:pt x="7585" y="4429"/>
                  </a:cubicBezTo>
                  <a:lnTo>
                    <a:pt x="7585" y="4393"/>
                  </a:lnTo>
                  <a:cubicBezTo>
                    <a:pt x="7608" y="4334"/>
                    <a:pt x="7644" y="4298"/>
                    <a:pt x="7668" y="4239"/>
                  </a:cubicBezTo>
                  <a:lnTo>
                    <a:pt x="8561" y="4239"/>
                  </a:lnTo>
                  <a:cubicBezTo>
                    <a:pt x="8728" y="4239"/>
                    <a:pt x="8894" y="4191"/>
                    <a:pt x="9037" y="4120"/>
                  </a:cubicBezTo>
                  <a:cubicBezTo>
                    <a:pt x="9073" y="4096"/>
                    <a:pt x="9263" y="4001"/>
                    <a:pt x="10394" y="3405"/>
                  </a:cubicBezTo>
                  <a:cubicBezTo>
                    <a:pt x="10621" y="3250"/>
                    <a:pt x="10668" y="2929"/>
                    <a:pt x="10466" y="2750"/>
                  </a:cubicBezTo>
                  <a:cubicBezTo>
                    <a:pt x="10394" y="2691"/>
                    <a:pt x="10383" y="2691"/>
                    <a:pt x="9918" y="2453"/>
                  </a:cubicBezTo>
                  <a:lnTo>
                    <a:pt x="9632" y="2298"/>
                  </a:lnTo>
                  <a:cubicBezTo>
                    <a:pt x="9610" y="2287"/>
                    <a:pt x="9585" y="2282"/>
                    <a:pt x="9559" y="2282"/>
                  </a:cubicBezTo>
                  <a:cubicBezTo>
                    <a:pt x="9503" y="2282"/>
                    <a:pt x="9446" y="2308"/>
                    <a:pt x="9430" y="2357"/>
                  </a:cubicBezTo>
                  <a:cubicBezTo>
                    <a:pt x="9382" y="2441"/>
                    <a:pt x="9418" y="2536"/>
                    <a:pt x="9490" y="2572"/>
                  </a:cubicBezTo>
                  <a:lnTo>
                    <a:pt x="9621" y="2643"/>
                  </a:lnTo>
                  <a:cubicBezTo>
                    <a:pt x="9490" y="2881"/>
                    <a:pt x="9490" y="3179"/>
                    <a:pt x="9621" y="3429"/>
                  </a:cubicBezTo>
                  <a:lnTo>
                    <a:pt x="8882" y="3834"/>
                  </a:lnTo>
                  <a:cubicBezTo>
                    <a:pt x="8823" y="3870"/>
                    <a:pt x="8763" y="3893"/>
                    <a:pt x="8680" y="3905"/>
                  </a:cubicBezTo>
                  <a:lnTo>
                    <a:pt x="8680" y="2203"/>
                  </a:lnTo>
                  <a:cubicBezTo>
                    <a:pt x="8823" y="2227"/>
                    <a:pt x="8894" y="2274"/>
                    <a:pt x="8942" y="2298"/>
                  </a:cubicBezTo>
                  <a:cubicBezTo>
                    <a:pt x="8966" y="2314"/>
                    <a:pt x="8995" y="2322"/>
                    <a:pt x="9023" y="2322"/>
                  </a:cubicBezTo>
                  <a:cubicBezTo>
                    <a:pt x="9077" y="2322"/>
                    <a:pt x="9129" y="2293"/>
                    <a:pt x="9144" y="2238"/>
                  </a:cubicBezTo>
                  <a:cubicBezTo>
                    <a:pt x="9192" y="2167"/>
                    <a:pt x="9156" y="2060"/>
                    <a:pt x="9085" y="2036"/>
                  </a:cubicBezTo>
                  <a:lnTo>
                    <a:pt x="9025" y="2000"/>
                  </a:lnTo>
                  <a:cubicBezTo>
                    <a:pt x="8882" y="1929"/>
                    <a:pt x="8716" y="1881"/>
                    <a:pt x="8549" y="1881"/>
                  </a:cubicBezTo>
                  <a:lnTo>
                    <a:pt x="7882" y="1881"/>
                  </a:lnTo>
                  <a:lnTo>
                    <a:pt x="7882" y="1345"/>
                  </a:lnTo>
                  <a:cubicBezTo>
                    <a:pt x="7882" y="1048"/>
                    <a:pt x="7704" y="750"/>
                    <a:pt x="7370" y="619"/>
                  </a:cubicBezTo>
                  <a:cubicBezTo>
                    <a:pt x="7297" y="590"/>
                    <a:pt x="7200" y="569"/>
                    <a:pt x="7107" y="569"/>
                  </a:cubicBezTo>
                  <a:cubicBezTo>
                    <a:pt x="7049" y="569"/>
                    <a:pt x="6992" y="577"/>
                    <a:pt x="6942" y="595"/>
                  </a:cubicBezTo>
                  <a:cubicBezTo>
                    <a:pt x="6930" y="262"/>
                    <a:pt x="6656" y="0"/>
                    <a:pt x="6322" y="0"/>
                  </a:cubicBezTo>
                  <a:lnTo>
                    <a:pt x="6299" y="0"/>
                  </a:lnTo>
                  <a:cubicBezTo>
                    <a:pt x="6120" y="0"/>
                    <a:pt x="5965" y="71"/>
                    <a:pt x="5846" y="202"/>
                  </a:cubicBezTo>
                  <a:cubicBezTo>
                    <a:pt x="5727" y="71"/>
                    <a:pt x="5560" y="0"/>
                    <a:pt x="5382" y="0"/>
                  </a:cubicBezTo>
                  <a:lnTo>
                    <a:pt x="5370" y="0"/>
                  </a:lnTo>
                  <a:cubicBezTo>
                    <a:pt x="5191" y="0"/>
                    <a:pt x="5025" y="71"/>
                    <a:pt x="4906" y="202"/>
                  </a:cubicBezTo>
                  <a:cubicBezTo>
                    <a:pt x="4787" y="71"/>
                    <a:pt x="4620" y="0"/>
                    <a:pt x="4441" y="0"/>
                  </a:cubicBezTo>
                  <a:lnTo>
                    <a:pt x="4429" y="0"/>
                  </a:lnTo>
                  <a:cubicBezTo>
                    <a:pt x="4251" y="0"/>
                    <a:pt x="4084" y="71"/>
                    <a:pt x="3965" y="202"/>
                  </a:cubicBezTo>
                  <a:cubicBezTo>
                    <a:pt x="3846" y="71"/>
                    <a:pt x="3679" y="0"/>
                    <a:pt x="3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9" name="Google Shape;15039;p90"/>
            <p:cNvSpPr/>
            <p:nvPr/>
          </p:nvSpPr>
          <p:spPr>
            <a:xfrm>
              <a:off x="3819385" y="3493258"/>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0" name="Google Shape;15040;p90"/>
            <p:cNvSpPr/>
            <p:nvPr/>
          </p:nvSpPr>
          <p:spPr>
            <a:xfrm>
              <a:off x="3644044" y="3592490"/>
              <a:ext cx="112494" cy="106420"/>
            </a:xfrm>
            <a:custGeom>
              <a:avLst/>
              <a:gdLst/>
              <a:ahLst/>
              <a:cxnLst/>
              <a:rect l="l" t="t" r="r" b="b"/>
              <a:pathLst>
                <a:path w="3537" h="3346" extrusionOk="0">
                  <a:moveTo>
                    <a:pt x="3382" y="0"/>
                  </a:moveTo>
                  <a:cubicBezTo>
                    <a:pt x="3299" y="0"/>
                    <a:pt x="3227" y="72"/>
                    <a:pt x="3227" y="167"/>
                  </a:cubicBezTo>
                  <a:lnTo>
                    <a:pt x="3227" y="2798"/>
                  </a:lnTo>
                  <a:cubicBezTo>
                    <a:pt x="3227" y="2929"/>
                    <a:pt x="3120" y="3036"/>
                    <a:pt x="2989" y="3036"/>
                  </a:cubicBezTo>
                  <a:lnTo>
                    <a:pt x="572" y="3036"/>
                  </a:lnTo>
                  <a:cubicBezTo>
                    <a:pt x="441" y="3036"/>
                    <a:pt x="334" y="2929"/>
                    <a:pt x="334" y="2798"/>
                  </a:cubicBezTo>
                  <a:lnTo>
                    <a:pt x="334" y="2060"/>
                  </a:lnTo>
                  <a:cubicBezTo>
                    <a:pt x="334" y="1965"/>
                    <a:pt x="263" y="1893"/>
                    <a:pt x="167" y="1893"/>
                  </a:cubicBezTo>
                  <a:cubicBezTo>
                    <a:pt x="84" y="1893"/>
                    <a:pt x="1" y="1965"/>
                    <a:pt x="1" y="2060"/>
                  </a:cubicBezTo>
                  <a:lnTo>
                    <a:pt x="1" y="2798"/>
                  </a:lnTo>
                  <a:cubicBezTo>
                    <a:pt x="1" y="3108"/>
                    <a:pt x="263" y="3346"/>
                    <a:pt x="560" y="3346"/>
                  </a:cubicBezTo>
                  <a:lnTo>
                    <a:pt x="2989" y="3346"/>
                  </a:lnTo>
                  <a:cubicBezTo>
                    <a:pt x="3299" y="3346"/>
                    <a:pt x="3537" y="3096"/>
                    <a:pt x="3537" y="2798"/>
                  </a:cubicBezTo>
                  <a:lnTo>
                    <a:pt x="3537" y="167"/>
                  </a:lnTo>
                  <a:cubicBezTo>
                    <a:pt x="3537" y="60"/>
                    <a:pt x="3465" y="0"/>
                    <a:pt x="3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041" name="Google Shape;15041;p90"/>
          <p:cNvSpPr/>
          <p:nvPr/>
        </p:nvSpPr>
        <p:spPr>
          <a:xfrm>
            <a:off x="3968964" y="3174495"/>
            <a:ext cx="359015" cy="358442"/>
          </a:xfrm>
          <a:custGeom>
            <a:avLst/>
            <a:gdLst/>
            <a:ahLst/>
            <a:cxnLst/>
            <a:rect l="l" t="t" r="r" b="b"/>
            <a:pathLst>
              <a:path w="11288" h="11270" extrusionOk="0">
                <a:moveTo>
                  <a:pt x="6049" y="351"/>
                </a:moveTo>
                <a:lnTo>
                  <a:pt x="6049" y="1149"/>
                </a:lnTo>
                <a:lnTo>
                  <a:pt x="5239" y="1149"/>
                </a:lnTo>
                <a:lnTo>
                  <a:pt x="5239" y="351"/>
                </a:lnTo>
                <a:close/>
                <a:moveTo>
                  <a:pt x="1167" y="5828"/>
                </a:moveTo>
                <a:lnTo>
                  <a:pt x="1167" y="6650"/>
                </a:lnTo>
                <a:lnTo>
                  <a:pt x="345" y="6650"/>
                </a:lnTo>
                <a:lnTo>
                  <a:pt x="345" y="5828"/>
                </a:lnTo>
                <a:close/>
                <a:moveTo>
                  <a:pt x="10954" y="5828"/>
                </a:moveTo>
                <a:lnTo>
                  <a:pt x="10954" y="6650"/>
                </a:lnTo>
                <a:lnTo>
                  <a:pt x="10132" y="6650"/>
                </a:lnTo>
                <a:lnTo>
                  <a:pt x="10132" y="5828"/>
                </a:lnTo>
                <a:close/>
                <a:moveTo>
                  <a:pt x="1442" y="0"/>
                </a:moveTo>
                <a:cubicBezTo>
                  <a:pt x="1273" y="0"/>
                  <a:pt x="1100" y="58"/>
                  <a:pt x="953" y="185"/>
                </a:cubicBezTo>
                <a:cubicBezTo>
                  <a:pt x="726" y="375"/>
                  <a:pt x="643" y="709"/>
                  <a:pt x="726" y="971"/>
                </a:cubicBezTo>
                <a:cubicBezTo>
                  <a:pt x="755" y="1047"/>
                  <a:pt x="814" y="1085"/>
                  <a:pt x="885" y="1085"/>
                </a:cubicBezTo>
                <a:cubicBezTo>
                  <a:pt x="903" y="1085"/>
                  <a:pt x="922" y="1082"/>
                  <a:pt x="941" y="1078"/>
                </a:cubicBezTo>
                <a:cubicBezTo>
                  <a:pt x="1024" y="1042"/>
                  <a:pt x="1072" y="959"/>
                  <a:pt x="1036" y="863"/>
                </a:cubicBezTo>
                <a:cubicBezTo>
                  <a:pt x="953" y="601"/>
                  <a:pt x="1143" y="328"/>
                  <a:pt x="1429" y="328"/>
                </a:cubicBezTo>
                <a:cubicBezTo>
                  <a:pt x="1798" y="328"/>
                  <a:pt x="1977" y="792"/>
                  <a:pt x="1691" y="1042"/>
                </a:cubicBezTo>
                <a:cubicBezTo>
                  <a:pt x="1631" y="1112"/>
                  <a:pt x="1545" y="1140"/>
                  <a:pt x="1463" y="1140"/>
                </a:cubicBezTo>
                <a:cubicBezTo>
                  <a:pt x="1447" y="1140"/>
                  <a:pt x="1432" y="1139"/>
                  <a:pt x="1417" y="1137"/>
                </a:cubicBezTo>
                <a:cubicBezTo>
                  <a:pt x="1322" y="1137"/>
                  <a:pt x="1238" y="1197"/>
                  <a:pt x="1238" y="1280"/>
                </a:cubicBezTo>
                <a:cubicBezTo>
                  <a:pt x="1238" y="1375"/>
                  <a:pt x="1298" y="1459"/>
                  <a:pt x="1381" y="1459"/>
                </a:cubicBezTo>
                <a:cubicBezTo>
                  <a:pt x="1409" y="1462"/>
                  <a:pt x="1436" y="1464"/>
                  <a:pt x="1463" y="1464"/>
                </a:cubicBezTo>
                <a:cubicBezTo>
                  <a:pt x="1628" y="1464"/>
                  <a:pt x="1795" y="1403"/>
                  <a:pt x="1917" y="1280"/>
                </a:cubicBezTo>
                <a:cubicBezTo>
                  <a:pt x="2036" y="1185"/>
                  <a:pt x="2131" y="1042"/>
                  <a:pt x="2155" y="899"/>
                </a:cubicBezTo>
                <a:lnTo>
                  <a:pt x="3822" y="899"/>
                </a:lnTo>
                <a:cubicBezTo>
                  <a:pt x="3167" y="1149"/>
                  <a:pt x="2572" y="1542"/>
                  <a:pt x="2072" y="2042"/>
                </a:cubicBezTo>
                <a:cubicBezTo>
                  <a:pt x="1143" y="2971"/>
                  <a:pt x="619" y="4173"/>
                  <a:pt x="595" y="5471"/>
                </a:cubicBezTo>
                <a:lnTo>
                  <a:pt x="167" y="5471"/>
                </a:lnTo>
                <a:cubicBezTo>
                  <a:pt x="72" y="5471"/>
                  <a:pt x="0" y="5543"/>
                  <a:pt x="0" y="5626"/>
                </a:cubicBezTo>
                <a:lnTo>
                  <a:pt x="0" y="6793"/>
                </a:lnTo>
                <a:cubicBezTo>
                  <a:pt x="0" y="6876"/>
                  <a:pt x="72" y="6959"/>
                  <a:pt x="167" y="6959"/>
                </a:cubicBezTo>
                <a:lnTo>
                  <a:pt x="1322" y="6959"/>
                </a:lnTo>
                <a:cubicBezTo>
                  <a:pt x="1417" y="6959"/>
                  <a:pt x="1488" y="6876"/>
                  <a:pt x="1488" y="6793"/>
                </a:cubicBezTo>
                <a:lnTo>
                  <a:pt x="1488" y="5626"/>
                </a:lnTo>
                <a:cubicBezTo>
                  <a:pt x="1488" y="5543"/>
                  <a:pt x="1417" y="5471"/>
                  <a:pt x="1322" y="5471"/>
                </a:cubicBezTo>
                <a:lnTo>
                  <a:pt x="941" y="5471"/>
                </a:lnTo>
                <a:cubicBezTo>
                  <a:pt x="1012" y="3185"/>
                  <a:pt x="2703" y="1304"/>
                  <a:pt x="4906" y="959"/>
                </a:cubicBezTo>
                <a:lnTo>
                  <a:pt x="4906" y="1304"/>
                </a:lnTo>
                <a:cubicBezTo>
                  <a:pt x="4906" y="1387"/>
                  <a:pt x="4989" y="1459"/>
                  <a:pt x="5072" y="1459"/>
                </a:cubicBezTo>
                <a:lnTo>
                  <a:pt x="5406" y="1459"/>
                </a:lnTo>
                <a:cubicBezTo>
                  <a:pt x="5227" y="1518"/>
                  <a:pt x="5072" y="1661"/>
                  <a:pt x="5001" y="1852"/>
                </a:cubicBezTo>
                <a:lnTo>
                  <a:pt x="3513" y="5269"/>
                </a:lnTo>
                <a:cubicBezTo>
                  <a:pt x="3382" y="5566"/>
                  <a:pt x="3322" y="5888"/>
                  <a:pt x="3322" y="6197"/>
                </a:cubicBezTo>
                <a:cubicBezTo>
                  <a:pt x="3322" y="6793"/>
                  <a:pt x="3548" y="7340"/>
                  <a:pt x="3941" y="7793"/>
                </a:cubicBezTo>
                <a:cubicBezTo>
                  <a:pt x="3977" y="7817"/>
                  <a:pt x="4001" y="7852"/>
                  <a:pt x="4036" y="7900"/>
                </a:cubicBezTo>
                <a:lnTo>
                  <a:pt x="3643" y="7900"/>
                </a:lnTo>
                <a:cubicBezTo>
                  <a:pt x="3429" y="7900"/>
                  <a:pt x="3215" y="8031"/>
                  <a:pt x="3132" y="8233"/>
                </a:cubicBezTo>
                <a:cubicBezTo>
                  <a:pt x="3096" y="8329"/>
                  <a:pt x="3132" y="8412"/>
                  <a:pt x="3215" y="8460"/>
                </a:cubicBezTo>
                <a:cubicBezTo>
                  <a:pt x="3240" y="8469"/>
                  <a:pt x="3264" y="8473"/>
                  <a:pt x="3287" y="8473"/>
                </a:cubicBezTo>
                <a:cubicBezTo>
                  <a:pt x="3351" y="8473"/>
                  <a:pt x="3406" y="8438"/>
                  <a:pt x="3441" y="8376"/>
                </a:cubicBezTo>
                <a:cubicBezTo>
                  <a:pt x="3465" y="8281"/>
                  <a:pt x="3560" y="8221"/>
                  <a:pt x="3667" y="8221"/>
                </a:cubicBezTo>
                <a:lnTo>
                  <a:pt x="7632" y="8221"/>
                </a:lnTo>
                <a:cubicBezTo>
                  <a:pt x="7775" y="8221"/>
                  <a:pt x="7870" y="8329"/>
                  <a:pt x="7870" y="8460"/>
                </a:cubicBezTo>
                <a:lnTo>
                  <a:pt x="7870" y="9043"/>
                </a:lnTo>
                <a:cubicBezTo>
                  <a:pt x="7870" y="9174"/>
                  <a:pt x="7775" y="9281"/>
                  <a:pt x="7632" y="9281"/>
                </a:cubicBezTo>
                <a:lnTo>
                  <a:pt x="3632" y="9281"/>
                </a:lnTo>
                <a:cubicBezTo>
                  <a:pt x="3501" y="9281"/>
                  <a:pt x="3393" y="9174"/>
                  <a:pt x="3393" y="9043"/>
                </a:cubicBezTo>
                <a:lnTo>
                  <a:pt x="3393" y="8972"/>
                </a:lnTo>
                <a:cubicBezTo>
                  <a:pt x="3393" y="8876"/>
                  <a:pt x="3322" y="8805"/>
                  <a:pt x="3227" y="8805"/>
                </a:cubicBezTo>
                <a:cubicBezTo>
                  <a:pt x="3143" y="8805"/>
                  <a:pt x="3072" y="8876"/>
                  <a:pt x="3072" y="8972"/>
                </a:cubicBezTo>
                <a:lnTo>
                  <a:pt x="3072" y="9043"/>
                </a:lnTo>
                <a:cubicBezTo>
                  <a:pt x="3072" y="9353"/>
                  <a:pt x="3322" y="9603"/>
                  <a:pt x="3632" y="9603"/>
                </a:cubicBezTo>
                <a:lnTo>
                  <a:pt x="3691" y="9603"/>
                </a:lnTo>
                <a:lnTo>
                  <a:pt x="3691" y="11103"/>
                </a:lnTo>
                <a:cubicBezTo>
                  <a:pt x="3691" y="11198"/>
                  <a:pt x="3763" y="11269"/>
                  <a:pt x="3858" y="11269"/>
                </a:cubicBezTo>
                <a:lnTo>
                  <a:pt x="7382" y="11269"/>
                </a:lnTo>
                <a:cubicBezTo>
                  <a:pt x="7477" y="11269"/>
                  <a:pt x="7549" y="11198"/>
                  <a:pt x="7549" y="11103"/>
                </a:cubicBezTo>
                <a:lnTo>
                  <a:pt x="7549" y="10710"/>
                </a:lnTo>
                <a:cubicBezTo>
                  <a:pt x="7549" y="10615"/>
                  <a:pt x="7477" y="10543"/>
                  <a:pt x="7382" y="10543"/>
                </a:cubicBezTo>
                <a:cubicBezTo>
                  <a:pt x="7299" y="10543"/>
                  <a:pt x="7215" y="10615"/>
                  <a:pt x="7215" y="10710"/>
                </a:cubicBezTo>
                <a:lnTo>
                  <a:pt x="7215" y="10948"/>
                </a:lnTo>
                <a:lnTo>
                  <a:pt x="4024" y="10948"/>
                </a:lnTo>
                <a:lnTo>
                  <a:pt x="4024" y="9603"/>
                </a:lnTo>
                <a:lnTo>
                  <a:pt x="7215" y="9603"/>
                </a:lnTo>
                <a:lnTo>
                  <a:pt x="7215" y="10031"/>
                </a:lnTo>
                <a:cubicBezTo>
                  <a:pt x="7215" y="10126"/>
                  <a:pt x="7299" y="10198"/>
                  <a:pt x="7382" y="10198"/>
                </a:cubicBezTo>
                <a:cubicBezTo>
                  <a:pt x="7477" y="10198"/>
                  <a:pt x="7549" y="10126"/>
                  <a:pt x="7549" y="10031"/>
                </a:cubicBezTo>
                <a:lnTo>
                  <a:pt x="7549" y="9603"/>
                </a:lnTo>
                <a:lnTo>
                  <a:pt x="7608" y="9603"/>
                </a:lnTo>
                <a:cubicBezTo>
                  <a:pt x="7918" y="9603"/>
                  <a:pt x="8168" y="9353"/>
                  <a:pt x="8168" y="9043"/>
                </a:cubicBezTo>
                <a:lnTo>
                  <a:pt x="8168" y="8460"/>
                </a:lnTo>
                <a:cubicBezTo>
                  <a:pt x="8168" y="8150"/>
                  <a:pt x="7918" y="7900"/>
                  <a:pt x="7608" y="7900"/>
                </a:cubicBezTo>
                <a:lnTo>
                  <a:pt x="7239" y="7900"/>
                </a:lnTo>
                <a:cubicBezTo>
                  <a:pt x="7453" y="7686"/>
                  <a:pt x="7632" y="7436"/>
                  <a:pt x="7751" y="7150"/>
                </a:cubicBezTo>
                <a:cubicBezTo>
                  <a:pt x="7799" y="7067"/>
                  <a:pt x="7751" y="6971"/>
                  <a:pt x="7668" y="6924"/>
                </a:cubicBezTo>
                <a:cubicBezTo>
                  <a:pt x="7643" y="6915"/>
                  <a:pt x="7620" y="6910"/>
                  <a:pt x="7598" y="6910"/>
                </a:cubicBezTo>
                <a:cubicBezTo>
                  <a:pt x="7532" y="6910"/>
                  <a:pt x="7477" y="6948"/>
                  <a:pt x="7442" y="7019"/>
                </a:cubicBezTo>
                <a:cubicBezTo>
                  <a:pt x="7275" y="7388"/>
                  <a:pt x="7013" y="7686"/>
                  <a:pt x="6680" y="7900"/>
                </a:cubicBezTo>
                <a:lnTo>
                  <a:pt x="4572" y="7900"/>
                </a:lnTo>
                <a:cubicBezTo>
                  <a:pt x="4001" y="7555"/>
                  <a:pt x="3632" y="6912"/>
                  <a:pt x="3632" y="6209"/>
                </a:cubicBezTo>
                <a:cubicBezTo>
                  <a:pt x="3632" y="5947"/>
                  <a:pt x="3691" y="5674"/>
                  <a:pt x="3798" y="5423"/>
                </a:cubicBezTo>
                <a:lnTo>
                  <a:pt x="5287" y="2006"/>
                </a:lnTo>
                <a:cubicBezTo>
                  <a:pt x="5310" y="1911"/>
                  <a:pt x="5370" y="1852"/>
                  <a:pt x="5453" y="1828"/>
                </a:cubicBezTo>
                <a:lnTo>
                  <a:pt x="5453" y="5114"/>
                </a:lnTo>
                <a:cubicBezTo>
                  <a:pt x="5072" y="5173"/>
                  <a:pt x="4775" y="5423"/>
                  <a:pt x="4656" y="5781"/>
                </a:cubicBezTo>
                <a:cubicBezTo>
                  <a:pt x="4632" y="5876"/>
                  <a:pt x="4679" y="5959"/>
                  <a:pt x="4763" y="5995"/>
                </a:cubicBezTo>
                <a:cubicBezTo>
                  <a:pt x="4779" y="5999"/>
                  <a:pt x="4795" y="6001"/>
                  <a:pt x="4811" y="6001"/>
                </a:cubicBezTo>
                <a:cubicBezTo>
                  <a:pt x="4886" y="6001"/>
                  <a:pt x="4947" y="5957"/>
                  <a:pt x="4977" y="5888"/>
                </a:cubicBezTo>
                <a:cubicBezTo>
                  <a:pt x="5085" y="5573"/>
                  <a:pt x="5349" y="5427"/>
                  <a:pt x="5614" y="5427"/>
                </a:cubicBezTo>
                <a:cubicBezTo>
                  <a:pt x="5930" y="5427"/>
                  <a:pt x="6247" y="5636"/>
                  <a:pt x="6299" y="6019"/>
                </a:cubicBezTo>
                <a:lnTo>
                  <a:pt x="6299" y="6114"/>
                </a:lnTo>
                <a:cubicBezTo>
                  <a:pt x="6299" y="6537"/>
                  <a:pt x="5951" y="6795"/>
                  <a:pt x="5605" y="6795"/>
                </a:cubicBezTo>
                <a:cubicBezTo>
                  <a:pt x="5356" y="6795"/>
                  <a:pt x="5108" y="6662"/>
                  <a:pt x="4989" y="6364"/>
                </a:cubicBezTo>
                <a:cubicBezTo>
                  <a:pt x="4962" y="6293"/>
                  <a:pt x="4903" y="6255"/>
                  <a:pt x="4835" y="6255"/>
                </a:cubicBezTo>
                <a:cubicBezTo>
                  <a:pt x="4811" y="6255"/>
                  <a:pt x="4787" y="6260"/>
                  <a:pt x="4763" y="6269"/>
                </a:cubicBezTo>
                <a:cubicBezTo>
                  <a:pt x="4679" y="6305"/>
                  <a:pt x="4632" y="6412"/>
                  <a:pt x="4679" y="6495"/>
                </a:cubicBezTo>
                <a:cubicBezTo>
                  <a:pt x="4810" y="6805"/>
                  <a:pt x="5072" y="7043"/>
                  <a:pt x="5418" y="7126"/>
                </a:cubicBezTo>
                <a:cubicBezTo>
                  <a:pt x="5483" y="7138"/>
                  <a:pt x="5548" y="7144"/>
                  <a:pt x="5612" y="7144"/>
                </a:cubicBezTo>
                <a:cubicBezTo>
                  <a:pt x="6166" y="7144"/>
                  <a:pt x="6644" y="6702"/>
                  <a:pt x="6644" y="6126"/>
                </a:cubicBezTo>
                <a:cubicBezTo>
                  <a:pt x="6644" y="5590"/>
                  <a:pt x="6239" y="5197"/>
                  <a:pt x="5787" y="5126"/>
                </a:cubicBezTo>
                <a:lnTo>
                  <a:pt x="5787" y="1840"/>
                </a:lnTo>
                <a:cubicBezTo>
                  <a:pt x="5870" y="1864"/>
                  <a:pt x="5929" y="1947"/>
                  <a:pt x="5953" y="2018"/>
                </a:cubicBezTo>
                <a:lnTo>
                  <a:pt x="7442" y="5459"/>
                </a:lnTo>
                <a:cubicBezTo>
                  <a:pt x="7573" y="5769"/>
                  <a:pt x="7632" y="6114"/>
                  <a:pt x="7596" y="6447"/>
                </a:cubicBezTo>
                <a:cubicBezTo>
                  <a:pt x="7573" y="6543"/>
                  <a:pt x="7656" y="6626"/>
                  <a:pt x="7739" y="6626"/>
                </a:cubicBezTo>
                <a:cubicBezTo>
                  <a:pt x="7750" y="6629"/>
                  <a:pt x="7762" y="6630"/>
                  <a:pt x="7772" y="6630"/>
                </a:cubicBezTo>
                <a:cubicBezTo>
                  <a:pt x="7853" y="6630"/>
                  <a:pt x="7918" y="6557"/>
                  <a:pt x="7918" y="6483"/>
                </a:cubicBezTo>
                <a:cubicBezTo>
                  <a:pt x="7965" y="6090"/>
                  <a:pt x="7906" y="5697"/>
                  <a:pt x="7739" y="5316"/>
                </a:cubicBezTo>
                <a:lnTo>
                  <a:pt x="6251" y="1887"/>
                </a:lnTo>
                <a:cubicBezTo>
                  <a:pt x="6180" y="1709"/>
                  <a:pt x="6025" y="1566"/>
                  <a:pt x="5846" y="1494"/>
                </a:cubicBezTo>
                <a:lnTo>
                  <a:pt x="6180" y="1494"/>
                </a:lnTo>
                <a:cubicBezTo>
                  <a:pt x="6263" y="1494"/>
                  <a:pt x="6346" y="1423"/>
                  <a:pt x="6346" y="1328"/>
                </a:cubicBezTo>
                <a:lnTo>
                  <a:pt x="6346" y="994"/>
                </a:lnTo>
                <a:cubicBezTo>
                  <a:pt x="8549" y="1328"/>
                  <a:pt x="10240" y="3221"/>
                  <a:pt x="10311" y="5495"/>
                </a:cubicBezTo>
                <a:lnTo>
                  <a:pt x="9930" y="5495"/>
                </a:lnTo>
                <a:cubicBezTo>
                  <a:pt x="9835" y="5495"/>
                  <a:pt x="9763" y="5578"/>
                  <a:pt x="9763" y="5662"/>
                </a:cubicBezTo>
                <a:lnTo>
                  <a:pt x="9763" y="6828"/>
                </a:lnTo>
                <a:cubicBezTo>
                  <a:pt x="9763" y="6912"/>
                  <a:pt x="9835" y="6983"/>
                  <a:pt x="9930" y="6983"/>
                </a:cubicBezTo>
                <a:lnTo>
                  <a:pt x="11085" y="6983"/>
                </a:lnTo>
                <a:cubicBezTo>
                  <a:pt x="11180" y="6983"/>
                  <a:pt x="11252" y="6912"/>
                  <a:pt x="11252" y="6828"/>
                </a:cubicBezTo>
                <a:lnTo>
                  <a:pt x="11252" y="5662"/>
                </a:lnTo>
                <a:cubicBezTo>
                  <a:pt x="11287" y="5554"/>
                  <a:pt x="11204" y="5483"/>
                  <a:pt x="11121" y="5483"/>
                </a:cubicBezTo>
                <a:lnTo>
                  <a:pt x="10692" y="5483"/>
                </a:lnTo>
                <a:cubicBezTo>
                  <a:pt x="10656" y="4185"/>
                  <a:pt x="10132" y="2983"/>
                  <a:pt x="9216" y="2054"/>
                </a:cubicBezTo>
                <a:cubicBezTo>
                  <a:pt x="8704" y="1554"/>
                  <a:pt x="8108" y="1161"/>
                  <a:pt x="7453" y="911"/>
                </a:cubicBezTo>
                <a:lnTo>
                  <a:pt x="9120" y="911"/>
                </a:lnTo>
                <a:cubicBezTo>
                  <a:pt x="9204" y="1244"/>
                  <a:pt x="9501" y="1483"/>
                  <a:pt x="9835" y="1483"/>
                </a:cubicBezTo>
                <a:cubicBezTo>
                  <a:pt x="10240" y="1483"/>
                  <a:pt x="10585" y="1149"/>
                  <a:pt x="10585" y="732"/>
                </a:cubicBezTo>
                <a:cubicBezTo>
                  <a:pt x="10585" y="447"/>
                  <a:pt x="10418" y="197"/>
                  <a:pt x="10180" y="78"/>
                </a:cubicBezTo>
                <a:cubicBezTo>
                  <a:pt x="10155" y="63"/>
                  <a:pt x="10128" y="56"/>
                  <a:pt x="10102" y="56"/>
                </a:cubicBezTo>
                <a:cubicBezTo>
                  <a:pt x="10043" y="56"/>
                  <a:pt x="9987" y="91"/>
                  <a:pt x="9954" y="149"/>
                </a:cubicBezTo>
                <a:cubicBezTo>
                  <a:pt x="9918" y="244"/>
                  <a:pt x="9942" y="328"/>
                  <a:pt x="10037" y="375"/>
                </a:cubicBezTo>
                <a:cubicBezTo>
                  <a:pt x="10168" y="447"/>
                  <a:pt x="10251" y="590"/>
                  <a:pt x="10251" y="732"/>
                </a:cubicBezTo>
                <a:cubicBezTo>
                  <a:pt x="10251" y="959"/>
                  <a:pt x="10073" y="1137"/>
                  <a:pt x="9859" y="1137"/>
                </a:cubicBezTo>
                <a:cubicBezTo>
                  <a:pt x="9632" y="1137"/>
                  <a:pt x="9454" y="959"/>
                  <a:pt x="9454" y="732"/>
                </a:cubicBezTo>
                <a:cubicBezTo>
                  <a:pt x="9454" y="613"/>
                  <a:pt x="9489" y="506"/>
                  <a:pt x="9585" y="435"/>
                </a:cubicBezTo>
                <a:cubicBezTo>
                  <a:pt x="9656" y="375"/>
                  <a:pt x="9656" y="268"/>
                  <a:pt x="9597" y="197"/>
                </a:cubicBezTo>
                <a:cubicBezTo>
                  <a:pt x="9565" y="159"/>
                  <a:pt x="9521" y="141"/>
                  <a:pt x="9476" y="141"/>
                </a:cubicBezTo>
                <a:cubicBezTo>
                  <a:pt x="9435" y="141"/>
                  <a:pt x="9393" y="156"/>
                  <a:pt x="9358" y="185"/>
                </a:cubicBezTo>
                <a:cubicBezTo>
                  <a:pt x="9239" y="292"/>
                  <a:pt x="9168" y="423"/>
                  <a:pt x="9120" y="566"/>
                </a:cubicBezTo>
                <a:lnTo>
                  <a:pt x="6370" y="566"/>
                </a:lnTo>
                <a:lnTo>
                  <a:pt x="6370" y="173"/>
                </a:lnTo>
                <a:cubicBezTo>
                  <a:pt x="6370" y="78"/>
                  <a:pt x="6299" y="6"/>
                  <a:pt x="6203" y="6"/>
                </a:cubicBezTo>
                <a:lnTo>
                  <a:pt x="5072" y="6"/>
                </a:lnTo>
                <a:cubicBezTo>
                  <a:pt x="4989" y="6"/>
                  <a:pt x="4906" y="78"/>
                  <a:pt x="4906" y="173"/>
                </a:cubicBezTo>
                <a:lnTo>
                  <a:pt x="4906" y="566"/>
                </a:lnTo>
                <a:lnTo>
                  <a:pt x="2155" y="566"/>
                </a:lnTo>
                <a:cubicBezTo>
                  <a:pt x="2077" y="214"/>
                  <a:pt x="1767"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042" name="Google Shape;15042;p90"/>
          <p:cNvGrpSpPr/>
          <p:nvPr/>
        </p:nvGrpSpPr>
        <p:grpSpPr>
          <a:xfrm>
            <a:off x="1883955" y="3633250"/>
            <a:ext cx="162873" cy="351445"/>
            <a:chOff x="1883955" y="3808700"/>
            <a:chExt cx="162873" cy="351445"/>
          </a:xfrm>
        </p:grpSpPr>
        <p:sp>
          <p:nvSpPr>
            <p:cNvPr id="15043" name="Google Shape;15043;p90"/>
            <p:cNvSpPr/>
            <p:nvPr/>
          </p:nvSpPr>
          <p:spPr>
            <a:xfrm>
              <a:off x="1901734" y="3808700"/>
              <a:ext cx="131832" cy="209054"/>
            </a:xfrm>
            <a:custGeom>
              <a:avLst/>
              <a:gdLst/>
              <a:ahLst/>
              <a:cxnLst/>
              <a:rect l="l" t="t" r="r" b="b"/>
              <a:pathLst>
                <a:path w="4145" h="6573" extrusionOk="0">
                  <a:moveTo>
                    <a:pt x="2704" y="1941"/>
                  </a:moveTo>
                  <a:lnTo>
                    <a:pt x="2704" y="2346"/>
                  </a:lnTo>
                  <a:lnTo>
                    <a:pt x="1275" y="2346"/>
                  </a:lnTo>
                  <a:lnTo>
                    <a:pt x="1275" y="1941"/>
                  </a:lnTo>
                  <a:close/>
                  <a:moveTo>
                    <a:pt x="953" y="1"/>
                  </a:moveTo>
                  <a:cubicBezTo>
                    <a:pt x="715" y="1"/>
                    <a:pt x="525" y="191"/>
                    <a:pt x="525" y="429"/>
                  </a:cubicBezTo>
                  <a:lnTo>
                    <a:pt x="525" y="1489"/>
                  </a:lnTo>
                  <a:cubicBezTo>
                    <a:pt x="525" y="1727"/>
                    <a:pt x="715" y="1906"/>
                    <a:pt x="942" y="1917"/>
                  </a:cubicBezTo>
                  <a:lnTo>
                    <a:pt x="942" y="2322"/>
                  </a:lnTo>
                  <a:lnTo>
                    <a:pt x="739" y="2322"/>
                  </a:lnTo>
                  <a:cubicBezTo>
                    <a:pt x="513" y="2322"/>
                    <a:pt x="322" y="2489"/>
                    <a:pt x="287" y="2715"/>
                  </a:cubicBezTo>
                  <a:lnTo>
                    <a:pt x="25" y="4835"/>
                  </a:lnTo>
                  <a:cubicBezTo>
                    <a:pt x="1" y="4930"/>
                    <a:pt x="84" y="5013"/>
                    <a:pt x="168" y="5013"/>
                  </a:cubicBezTo>
                  <a:cubicBezTo>
                    <a:pt x="180" y="5016"/>
                    <a:pt x="192" y="5018"/>
                    <a:pt x="204" y="5018"/>
                  </a:cubicBezTo>
                  <a:cubicBezTo>
                    <a:pt x="283" y="5018"/>
                    <a:pt x="346" y="4953"/>
                    <a:pt x="346" y="4870"/>
                  </a:cubicBezTo>
                  <a:lnTo>
                    <a:pt x="620" y="2739"/>
                  </a:lnTo>
                  <a:cubicBezTo>
                    <a:pt x="620" y="2679"/>
                    <a:pt x="680" y="2632"/>
                    <a:pt x="739" y="2632"/>
                  </a:cubicBezTo>
                  <a:lnTo>
                    <a:pt x="3239" y="2632"/>
                  </a:lnTo>
                  <a:cubicBezTo>
                    <a:pt x="3299" y="2632"/>
                    <a:pt x="3335" y="2679"/>
                    <a:pt x="3359" y="2739"/>
                  </a:cubicBezTo>
                  <a:lnTo>
                    <a:pt x="3799" y="6418"/>
                  </a:lnTo>
                  <a:cubicBezTo>
                    <a:pt x="3811" y="6513"/>
                    <a:pt x="3870" y="6573"/>
                    <a:pt x="3966" y="6573"/>
                  </a:cubicBezTo>
                  <a:lnTo>
                    <a:pt x="3978" y="6573"/>
                  </a:lnTo>
                  <a:cubicBezTo>
                    <a:pt x="4073" y="6573"/>
                    <a:pt x="4144" y="6478"/>
                    <a:pt x="4132" y="6394"/>
                  </a:cubicBezTo>
                  <a:lnTo>
                    <a:pt x="3680" y="2715"/>
                  </a:lnTo>
                  <a:cubicBezTo>
                    <a:pt x="3656" y="2489"/>
                    <a:pt x="3454" y="2322"/>
                    <a:pt x="3239" y="2322"/>
                  </a:cubicBezTo>
                  <a:lnTo>
                    <a:pt x="3025" y="2322"/>
                  </a:lnTo>
                  <a:lnTo>
                    <a:pt x="3025" y="1917"/>
                  </a:lnTo>
                  <a:cubicBezTo>
                    <a:pt x="3263" y="1917"/>
                    <a:pt x="3442" y="1727"/>
                    <a:pt x="3442" y="1489"/>
                  </a:cubicBezTo>
                  <a:lnTo>
                    <a:pt x="3442" y="429"/>
                  </a:lnTo>
                  <a:cubicBezTo>
                    <a:pt x="3442" y="191"/>
                    <a:pt x="3251" y="1"/>
                    <a:pt x="3013" y="1"/>
                  </a:cubicBezTo>
                  <a:lnTo>
                    <a:pt x="2013" y="1"/>
                  </a:lnTo>
                  <a:cubicBezTo>
                    <a:pt x="1930" y="1"/>
                    <a:pt x="1846" y="72"/>
                    <a:pt x="1846" y="167"/>
                  </a:cubicBezTo>
                  <a:cubicBezTo>
                    <a:pt x="1846" y="251"/>
                    <a:pt x="1930" y="334"/>
                    <a:pt x="2013" y="334"/>
                  </a:cubicBezTo>
                  <a:lnTo>
                    <a:pt x="3013" y="334"/>
                  </a:lnTo>
                  <a:cubicBezTo>
                    <a:pt x="3073" y="334"/>
                    <a:pt x="3120" y="370"/>
                    <a:pt x="3120" y="441"/>
                  </a:cubicBezTo>
                  <a:lnTo>
                    <a:pt x="3120" y="1489"/>
                  </a:lnTo>
                  <a:cubicBezTo>
                    <a:pt x="3120" y="1536"/>
                    <a:pt x="3073" y="1584"/>
                    <a:pt x="3025" y="1596"/>
                  </a:cubicBezTo>
                  <a:lnTo>
                    <a:pt x="942" y="1596"/>
                  </a:lnTo>
                  <a:cubicBezTo>
                    <a:pt x="894" y="1596"/>
                    <a:pt x="858" y="1548"/>
                    <a:pt x="858" y="1489"/>
                  </a:cubicBezTo>
                  <a:lnTo>
                    <a:pt x="858" y="441"/>
                  </a:lnTo>
                  <a:cubicBezTo>
                    <a:pt x="858" y="382"/>
                    <a:pt x="894" y="334"/>
                    <a:pt x="953"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4" name="Google Shape;15044;p90"/>
            <p:cNvSpPr/>
            <p:nvPr/>
          </p:nvSpPr>
          <p:spPr>
            <a:xfrm>
              <a:off x="1883955" y="3978730"/>
              <a:ext cx="162873" cy="181416"/>
            </a:xfrm>
            <a:custGeom>
              <a:avLst/>
              <a:gdLst/>
              <a:ahLst/>
              <a:cxnLst/>
              <a:rect l="l" t="t" r="r" b="b"/>
              <a:pathLst>
                <a:path w="5121" h="5704" extrusionOk="0">
                  <a:moveTo>
                    <a:pt x="715" y="0"/>
                  </a:moveTo>
                  <a:cubicBezTo>
                    <a:pt x="619" y="0"/>
                    <a:pt x="536" y="60"/>
                    <a:pt x="536" y="155"/>
                  </a:cubicBezTo>
                  <a:cubicBezTo>
                    <a:pt x="0" y="4501"/>
                    <a:pt x="24" y="4299"/>
                    <a:pt x="24" y="4322"/>
                  </a:cubicBezTo>
                  <a:lnTo>
                    <a:pt x="24" y="5537"/>
                  </a:lnTo>
                  <a:cubicBezTo>
                    <a:pt x="24" y="5632"/>
                    <a:pt x="96" y="5704"/>
                    <a:pt x="191" y="5704"/>
                  </a:cubicBezTo>
                  <a:lnTo>
                    <a:pt x="4953" y="5704"/>
                  </a:lnTo>
                  <a:cubicBezTo>
                    <a:pt x="5037" y="5704"/>
                    <a:pt x="5120" y="5632"/>
                    <a:pt x="5120" y="5537"/>
                  </a:cubicBezTo>
                  <a:cubicBezTo>
                    <a:pt x="5084" y="4227"/>
                    <a:pt x="5084" y="4322"/>
                    <a:pt x="5084" y="4287"/>
                  </a:cubicBezTo>
                  <a:lnTo>
                    <a:pt x="4763" y="1703"/>
                  </a:lnTo>
                  <a:cubicBezTo>
                    <a:pt x="4751" y="1608"/>
                    <a:pt x="4668" y="1548"/>
                    <a:pt x="4584" y="1548"/>
                  </a:cubicBezTo>
                  <a:cubicBezTo>
                    <a:pt x="4489" y="1560"/>
                    <a:pt x="4429" y="1644"/>
                    <a:pt x="4429" y="1727"/>
                  </a:cubicBezTo>
                  <a:lnTo>
                    <a:pt x="4727" y="4144"/>
                  </a:lnTo>
                  <a:lnTo>
                    <a:pt x="2084" y="4144"/>
                  </a:lnTo>
                  <a:cubicBezTo>
                    <a:pt x="1989" y="4144"/>
                    <a:pt x="1917" y="4215"/>
                    <a:pt x="1917" y="4299"/>
                  </a:cubicBezTo>
                  <a:cubicBezTo>
                    <a:pt x="1917" y="4394"/>
                    <a:pt x="1989" y="4465"/>
                    <a:pt x="2084" y="4465"/>
                  </a:cubicBezTo>
                  <a:lnTo>
                    <a:pt x="4763" y="4465"/>
                  </a:lnTo>
                  <a:lnTo>
                    <a:pt x="4763" y="5358"/>
                  </a:lnTo>
                  <a:lnTo>
                    <a:pt x="4549" y="5358"/>
                  </a:lnTo>
                  <a:lnTo>
                    <a:pt x="4549" y="4834"/>
                  </a:lnTo>
                  <a:cubicBezTo>
                    <a:pt x="4549" y="4751"/>
                    <a:pt x="4477" y="4680"/>
                    <a:pt x="4394" y="4680"/>
                  </a:cubicBezTo>
                  <a:cubicBezTo>
                    <a:pt x="4299" y="4680"/>
                    <a:pt x="4227" y="4751"/>
                    <a:pt x="4227" y="4834"/>
                  </a:cubicBezTo>
                  <a:lnTo>
                    <a:pt x="4227" y="5358"/>
                  </a:lnTo>
                  <a:lnTo>
                    <a:pt x="3822" y="5358"/>
                  </a:lnTo>
                  <a:lnTo>
                    <a:pt x="3822" y="4834"/>
                  </a:lnTo>
                  <a:cubicBezTo>
                    <a:pt x="3822" y="4751"/>
                    <a:pt x="3751" y="4680"/>
                    <a:pt x="3656" y="4680"/>
                  </a:cubicBezTo>
                  <a:cubicBezTo>
                    <a:pt x="3572" y="4680"/>
                    <a:pt x="3501" y="4751"/>
                    <a:pt x="3501" y="4834"/>
                  </a:cubicBezTo>
                  <a:lnTo>
                    <a:pt x="3501" y="5358"/>
                  </a:lnTo>
                  <a:lnTo>
                    <a:pt x="3096" y="5358"/>
                  </a:lnTo>
                  <a:lnTo>
                    <a:pt x="3096" y="4834"/>
                  </a:lnTo>
                  <a:cubicBezTo>
                    <a:pt x="3096" y="4751"/>
                    <a:pt x="3025" y="4680"/>
                    <a:pt x="2929" y="4680"/>
                  </a:cubicBezTo>
                  <a:cubicBezTo>
                    <a:pt x="2834" y="4680"/>
                    <a:pt x="2763" y="4751"/>
                    <a:pt x="2763" y="4834"/>
                  </a:cubicBezTo>
                  <a:lnTo>
                    <a:pt x="2763" y="5358"/>
                  </a:lnTo>
                  <a:lnTo>
                    <a:pt x="2358" y="5358"/>
                  </a:lnTo>
                  <a:lnTo>
                    <a:pt x="2358" y="4834"/>
                  </a:lnTo>
                  <a:cubicBezTo>
                    <a:pt x="2358" y="4751"/>
                    <a:pt x="2286" y="4680"/>
                    <a:pt x="2203" y="4680"/>
                  </a:cubicBezTo>
                  <a:cubicBezTo>
                    <a:pt x="2108" y="4680"/>
                    <a:pt x="2036" y="4751"/>
                    <a:pt x="2036" y="4834"/>
                  </a:cubicBezTo>
                  <a:lnTo>
                    <a:pt x="2036" y="5358"/>
                  </a:lnTo>
                  <a:lnTo>
                    <a:pt x="1632" y="5358"/>
                  </a:lnTo>
                  <a:lnTo>
                    <a:pt x="1632" y="4834"/>
                  </a:lnTo>
                  <a:cubicBezTo>
                    <a:pt x="1632" y="4751"/>
                    <a:pt x="1560" y="4680"/>
                    <a:pt x="1465" y="4680"/>
                  </a:cubicBezTo>
                  <a:cubicBezTo>
                    <a:pt x="1381" y="4680"/>
                    <a:pt x="1310" y="4751"/>
                    <a:pt x="1310" y="4834"/>
                  </a:cubicBezTo>
                  <a:lnTo>
                    <a:pt x="1310" y="5358"/>
                  </a:lnTo>
                  <a:lnTo>
                    <a:pt x="905" y="5358"/>
                  </a:lnTo>
                  <a:lnTo>
                    <a:pt x="905" y="4834"/>
                  </a:lnTo>
                  <a:cubicBezTo>
                    <a:pt x="905" y="4751"/>
                    <a:pt x="834" y="4680"/>
                    <a:pt x="739" y="4680"/>
                  </a:cubicBezTo>
                  <a:cubicBezTo>
                    <a:pt x="655" y="4680"/>
                    <a:pt x="572" y="4751"/>
                    <a:pt x="572" y="4834"/>
                  </a:cubicBezTo>
                  <a:lnTo>
                    <a:pt x="572" y="5358"/>
                  </a:lnTo>
                  <a:lnTo>
                    <a:pt x="334" y="5358"/>
                  </a:lnTo>
                  <a:lnTo>
                    <a:pt x="334" y="4465"/>
                  </a:lnTo>
                  <a:lnTo>
                    <a:pt x="1453" y="4465"/>
                  </a:lnTo>
                  <a:cubicBezTo>
                    <a:pt x="1548" y="4465"/>
                    <a:pt x="1620" y="4394"/>
                    <a:pt x="1620" y="4299"/>
                  </a:cubicBezTo>
                  <a:cubicBezTo>
                    <a:pt x="1620" y="4215"/>
                    <a:pt x="1548" y="4144"/>
                    <a:pt x="1453" y="4144"/>
                  </a:cubicBezTo>
                  <a:lnTo>
                    <a:pt x="369" y="4144"/>
                  </a:lnTo>
                  <a:lnTo>
                    <a:pt x="858" y="179"/>
                  </a:lnTo>
                  <a:cubicBezTo>
                    <a:pt x="870" y="96"/>
                    <a:pt x="798"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45" name="Google Shape;15045;p90"/>
          <p:cNvGrpSpPr/>
          <p:nvPr/>
        </p:nvGrpSpPr>
        <p:grpSpPr>
          <a:xfrm>
            <a:off x="939156" y="3633759"/>
            <a:ext cx="192007" cy="351318"/>
            <a:chOff x="939156" y="3809209"/>
            <a:chExt cx="192007" cy="351318"/>
          </a:xfrm>
        </p:grpSpPr>
        <p:sp>
          <p:nvSpPr>
            <p:cNvPr id="15046" name="Google Shape;15046;p90"/>
            <p:cNvSpPr/>
            <p:nvPr/>
          </p:nvSpPr>
          <p:spPr>
            <a:xfrm>
              <a:off x="939538" y="3809209"/>
              <a:ext cx="191625" cy="106706"/>
            </a:xfrm>
            <a:custGeom>
              <a:avLst/>
              <a:gdLst/>
              <a:ahLst/>
              <a:cxnLst/>
              <a:rect l="l" t="t" r="r" b="b"/>
              <a:pathLst>
                <a:path w="6025" h="3355" extrusionOk="0">
                  <a:moveTo>
                    <a:pt x="3016" y="0"/>
                  </a:moveTo>
                  <a:cubicBezTo>
                    <a:pt x="2872" y="0"/>
                    <a:pt x="2764" y="67"/>
                    <a:pt x="2786" y="199"/>
                  </a:cubicBezTo>
                  <a:cubicBezTo>
                    <a:pt x="2797" y="275"/>
                    <a:pt x="2878" y="331"/>
                    <a:pt x="2955" y="331"/>
                  </a:cubicBezTo>
                  <a:cubicBezTo>
                    <a:pt x="2962" y="331"/>
                    <a:pt x="2970" y="331"/>
                    <a:pt x="2977" y="330"/>
                  </a:cubicBezTo>
                  <a:cubicBezTo>
                    <a:pt x="2994" y="326"/>
                    <a:pt x="3012" y="324"/>
                    <a:pt x="3028" y="324"/>
                  </a:cubicBezTo>
                  <a:cubicBezTo>
                    <a:pt x="3172" y="324"/>
                    <a:pt x="3286" y="453"/>
                    <a:pt x="3286" y="592"/>
                  </a:cubicBezTo>
                  <a:lnTo>
                    <a:pt x="3286" y="687"/>
                  </a:lnTo>
                  <a:lnTo>
                    <a:pt x="2739" y="687"/>
                  </a:lnTo>
                  <a:lnTo>
                    <a:pt x="2739" y="628"/>
                  </a:lnTo>
                  <a:cubicBezTo>
                    <a:pt x="2739" y="532"/>
                    <a:pt x="2667" y="461"/>
                    <a:pt x="2572" y="461"/>
                  </a:cubicBezTo>
                  <a:cubicBezTo>
                    <a:pt x="2489" y="461"/>
                    <a:pt x="2417" y="532"/>
                    <a:pt x="2417" y="628"/>
                  </a:cubicBezTo>
                  <a:lnTo>
                    <a:pt x="2417" y="687"/>
                  </a:lnTo>
                  <a:lnTo>
                    <a:pt x="1405" y="687"/>
                  </a:lnTo>
                  <a:cubicBezTo>
                    <a:pt x="1310" y="687"/>
                    <a:pt x="1238" y="758"/>
                    <a:pt x="1238" y="854"/>
                  </a:cubicBezTo>
                  <a:cubicBezTo>
                    <a:pt x="1238" y="937"/>
                    <a:pt x="1310" y="1020"/>
                    <a:pt x="1405" y="1020"/>
                  </a:cubicBezTo>
                  <a:lnTo>
                    <a:pt x="5584" y="1020"/>
                  </a:lnTo>
                  <a:cubicBezTo>
                    <a:pt x="5644" y="1020"/>
                    <a:pt x="5691" y="1056"/>
                    <a:pt x="5691" y="1116"/>
                  </a:cubicBezTo>
                  <a:lnTo>
                    <a:pt x="5691" y="1473"/>
                  </a:lnTo>
                  <a:cubicBezTo>
                    <a:pt x="5691" y="1532"/>
                    <a:pt x="5644" y="1580"/>
                    <a:pt x="5584" y="1580"/>
                  </a:cubicBezTo>
                  <a:lnTo>
                    <a:pt x="429" y="1580"/>
                  </a:lnTo>
                  <a:cubicBezTo>
                    <a:pt x="369" y="1580"/>
                    <a:pt x="334" y="1532"/>
                    <a:pt x="334" y="1473"/>
                  </a:cubicBezTo>
                  <a:lnTo>
                    <a:pt x="334" y="1116"/>
                  </a:lnTo>
                  <a:cubicBezTo>
                    <a:pt x="334" y="1056"/>
                    <a:pt x="369" y="1020"/>
                    <a:pt x="429" y="1020"/>
                  </a:cubicBezTo>
                  <a:lnTo>
                    <a:pt x="750" y="1020"/>
                  </a:lnTo>
                  <a:cubicBezTo>
                    <a:pt x="834" y="1020"/>
                    <a:pt x="905" y="937"/>
                    <a:pt x="905" y="854"/>
                  </a:cubicBezTo>
                  <a:cubicBezTo>
                    <a:pt x="905" y="758"/>
                    <a:pt x="834" y="687"/>
                    <a:pt x="750" y="687"/>
                  </a:cubicBezTo>
                  <a:lnTo>
                    <a:pt x="429" y="687"/>
                  </a:lnTo>
                  <a:cubicBezTo>
                    <a:pt x="191" y="687"/>
                    <a:pt x="0" y="878"/>
                    <a:pt x="0" y="1116"/>
                  </a:cubicBezTo>
                  <a:lnTo>
                    <a:pt x="0" y="1473"/>
                  </a:lnTo>
                  <a:cubicBezTo>
                    <a:pt x="0" y="1711"/>
                    <a:pt x="191" y="1901"/>
                    <a:pt x="429" y="1901"/>
                  </a:cubicBezTo>
                  <a:lnTo>
                    <a:pt x="572" y="1901"/>
                  </a:lnTo>
                  <a:lnTo>
                    <a:pt x="572" y="3187"/>
                  </a:lnTo>
                  <a:cubicBezTo>
                    <a:pt x="572" y="3271"/>
                    <a:pt x="643" y="3354"/>
                    <a:pt x="726" y="3354"/>
                  </a:cubicBezTo>
                  <a:cubicBezTo>
                    <a:pt x="822" y="3354"/>
                    <a:pt x="893" y="3271"/>
                    <a:pt x="893" y="3187"/>
                  </a:cubicBezTo>
                  <a:lnTo>
                    <a:pt x="893" y="1901"/>
                  </a:lnTo>
                  <a:lnTo>
                    <a:pt x="5132" y="1901"/>
                  </a:lnTo>
                  <a:lnTo>
                    <a:pt x="5132" y="2306"/>
                  </a:lnTo>
                  <a:cubicBezTo>
                    <a:pt x="5132" y="2402"/>
                    <a:pt x="5215" y="2473"/>
                    <a:pt x="5298" y="2473"/>
                  </a:cubicBezTo>
                  <a:cubicBezTo>
                    <a:pt x="5394" y="2473"/>
                    <a:pt x="5465" y="2402"/>
                    <a:pt x="5465" y="2306"/>
                  </a:cubicBezTo>
                  <a:lnTo>
                    <a:pt x="5465" y="1901"/>
                  </a:lnTo>
                  <a:lnTo>
                    <a:pt x="5596" y="1901"/>
                  </a:lnTo>
                  <a:cubicBezTo>
                    <a:pt x="5834" y="1901"/>
                    <a:pt x="6025" y="1711"/>
                    <a:pt x="6025" y="1473"/>
                  </a:cubicBezTo>
                  <a:lnTo>
                    <a:pt x="6025" y="1116"/>
                  </a:lnTo>
                  <a:cubicBezTo>
                    <a:pt x="6025" y="878"/>
                    <a:pt x="5822" y="687"/>
                    <a:pt x="5584" y="687"/>
                  </a:cubicBezTo>
                  <a:lnTo>
                    <a:pt x="3620" y="687"/>
                  </a:lnTo>
                  <a:lnTo>
                    <a:pt x="3620" y="604"/>
                  </a:lnTo>
                  <a:cubicBezTo>
                    <a:pt x="3620" y="198"/>
                    <a:pt x="3263" y="0"/>
                    <a:pt x="30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7" name="Google Shape;15047;p90"/>
            <p:cNvSpPr/>
            <p:nvPr/>
          </p:nvSpPr>
          <p:spPr>
            <a:xfrm>
              <a:off x="939156" y="3898835"/>
              <a:ext cx="192007" cy="261692"/>
            </a:xfrm>
            <a:custGeom>
              <a:avLst/>
              <a:gdLst/>
              <a:ahLst/>
              <a:cxnLst/>
              <a:rect l="l" t="t" r="r" b="b"/>
              <a:pathLst>
                <a:path w="6037" h="8228" extrusionOk="0">
                  <a:moveTo>
                    <a:pt x="2977" y="4691"/>
                  </a:moveTo>
                  <a:cubicBezTo>
                    <a:pt x="2739" y="5179"/>
                    <a:pt x="1953" y="6846"/>
                    <a:pt x="1536" y="7739"/>
                  </a:cubicBezTo>
                  <a:cubicBezTo>
                    <a:pt x="1489" y="7811"/>
                    <a:pt x="1417" y="7870"/>
                    <a:pt x="1322" y="7870"/>
                  </a:cubicBezTo>
                  <a:cubicBezTo>
                    <a:pt x="1298" y="7870"/>
                    <a:pt x="1250" y="7858"/>
                    <a:pt x="1215" y="7835"/>
                  </a:cubicBezTo>
                  <a:cubicBezTo>
                    <a:pt x="1096" y="7787"/>
                    <a:pt x="1060" y="7644"/>
                    <a:pt x="1119" y="7525"/>
                  </a:cubicBezTo>
                  <a:lnTo>
                    <a:pt x="2465" y="4691"/>
                  </a:lnTo>
                  <a:close/>
                  <a:moveTo>
                    <a:pt x="3572" y="4703"/>
                  </a:moveTo>
                  <a:lnTo>
                    <a:pt x="4929" y="7549"/>
                  </a:lnTo>
                  <a:cubicBezTo>
                    <a:pt x="4989" y="7668"/>
                    <a:pt x="4929" y="7799"/>
                    <a:pt x="4822" y="7858"/>
                  </a:cubicBezTo>
                  <a:cubicBezTo>
                    <a:pt x="4787" y="7870"/>
                    <a:pt x="4763" y="7882"/>
                    <a:pt x="4715" y="7882"/>
                  </a:cubicBezTo>
                  <a:cubicBezTo>
                    <a:pt x="4632" y="7882"/>
                    <a:pt x="4548" y="7846"/>
                    <a:pt x="4513" y="7751"/>
                  </a:cubicBezTo>
                  <a:lnTo>
                    <a:pt x="3572" y="5775"/>
                  </a:lnTo>
                  <a:cubicBezTo>
                    <a:pt x="3572" y="5775"/>
                    <a:pt x="3215" y="5025"/>
                    <a:pt x="3203" y="4989"/>
                  </a:cubicBezTo>
                  <a:cubicBezTo>
                    <a:pt x="3298" y="4775"/>
                    <a:pt x="3334" y="4715"/>
                    <a:pt x="3334" y="4703"/>
                  </a:cubicBezTo>
                  <a:close/>
                  <a:moveTo>
                    <a:pt x="3036" y="5358"/>
                  </a:moveTo>
                  <a:lnTo>
                    <a:pt x="3263" y="5834"/>
                  </a:lnTo>
                  <a:lnTo>
                    <a:pt x="3263" y="7680"/>
                  </a:lnTo>
                  <a:cubicBezTo>
                    <a:pt x="3263" y="7799"/>
                    <a:pt x="3155" y="7906"/>
                    <a:pt x="3036" y="7906"/>
                  </a:cubicBezTo>
                  <a:cubicBezTo>
                    <a:pt x="2917" y="7906"/>
                    <a:pt x="2810" y="7799"/>
                    <a:pt x="2810" y="7680"/>
                  </a:cubicBezTo>
                  <a:lnTo>
                    <a:pt x="2810" y="5834"/>
                  </a:lnTo>
                  <a:lnTo>
                    <a:pt x="3036" y="5358"/>
                  </a:lnTo>
                  <a:close/>
                  <a:moveTo>
                    <a:pt x="5299" y="0"/>
                  </a:moveTo>
                  <a:cubicBezTo>
                    <a:pt x="5203" y="0"/>
                    <a:pt x="5132" y="72"/>
                    <a:pt x="5132" y="167"/>
                  </a:cubicBezTo>
                  <a:lnTo>
                    <a:pt x="5132" y="3453"/>
                  </a:lnTo>
                  <a:lnTo>
                    <a:pt x="893" y="3453"/>
                  </a:lnTo>
                  <a:lnTo>
                    <a:pt x="893" y="1024"/>
                  </a:lnTo>
                  <a:cubicBezTo>
                    <a:pt x="893" y="941"/>
                    <a:pt x="822" y="858"/>
                    <a:pt x="727" y="858"/>
                  </a:cubicBezTo>
                  <a:cubicBezTo>
                    <a:pt x="643" y="858"/>
                    <a:pt x="560" y="941"/>
                    <a:pt x="560" y="1024"/>
                  </a:cubicBezTo>
                  <a:lnTo>
                    <a:pt x="560" y="3453"/>
                  </a:lnTo>
                  <a:lnTo>
                    <a:pt x="429" y="3453"/>
                  </a:lnTo>
                  <a:cubicBezTo>
                    <a:pt x="191" y="3453"/>
                    <a:pt x="0" y="3644"/>
                    <a:pt x="0" y="3882"/>
                  </a:cubicBezTo>
                  <a:lnTo>
                    <a:pt x="0" y="4239"/>
                  </a:lnTo>
                  <a:cubicBezTo>
                    <a:pt x="0" y="4477"/>
                    <a:pt x="191" y="4668"/>
                    <a:pt x="429" y="4668"/>
                  </a:cubicBezTo>
                  <a:lnTo>
                    <a:pt x="2084" y="4668"/>
                  </a:lnTo>
                  <a:lnTo>
                    <a:pt x="798" y="7382"/>
                  </a:lnTo>
                  <a:cubicBezTo>
                    <a:pt x="667" y="7668"/>
                    <a:pt x="786" y="7989"/>
                    <a:pt x="1060" y="8120"/>
                  </a:cubicBezTo>
                  <a:cubicBezTo>
                    <a:pt x="1131" y="8156"/>
                    <a:pt x="1215" y="8180"/>
                    <a:pt x="1298" y="8180"/>
                  </a:cubicBezTo>
                  <a:cubicBezTo>
                    <a:pt x="1500" y="8180"/>
                    <a:pt x="1715" y="8061"/>
                    <a:pt x="1798" y="7870"/>
                  </a:cubicBezTo>
                  <a:lnTo>
                    <a:pt x="2441" y="6513"/>
                  </a:lnTo>
                  <a:lnTo>
                    <a:pt x="2441" y="7680"/>
                  </a:lnTo>
                  <a:cubicBezTo>
                    <a:pt x="2441" y="7989"/>
                    <a:pt x="2691" y="8227"/>
                    <a:pt x="2989" y="8227"/>
                  </a:cubicBezTo>
                  <a:cubicBezTo>
                    <a:pt x="3298" y="8227"/>
                    <a:pt x="3536" y="7977"/>
                    <a:pt x="3536" y="7680"/>
                  </a:cubicBezTo>
                  <a:lnTo>
                    <a:pt x="3536" y="6513"/>
                  </a:lnTo>
                  <a:lnTo>
                    <a:pt x="4179" y="7870"/>
                  </a:lnTo>
                  <a:cubicBezTo>
                    <a:pt x="4275" y="8061"/>
                    <a:pt x="4465" y="8180"/>
                    <a:pt x="4691" y="8180"/>
                  </a:cubicBezTo>
                  <a:cubicBezTo>
                    <a:pt x="4775" y="8180"/>
                    <a:pt x="4846" y="8168"/>
                    <a:pt x="4929" y="8120"/>
                  </a:cubicBezTo>
                  <a:cubicBezTo>
                    <a:pt x="5203" y="7989"/>
                    <a:pt x="5310" y="7668"/>
                    <a:pt x="5179" y="7382"/>
                  </a:cubicBezTo>
                  <a:lnTo>
                    <a:pt x="3894" y="4668"/>
                  </a:lnTo>
                  <a:lnTo>
                    <a:pt x="4596" y="4668"/>
                  </a:lnTo>
                  <a:cubicBezTo>
                    <a:pt x="4679" y="4668"/>
                    <a:pt x="4763" y="4596"/>
                    <a:pt x="4763" y="4513"/>
                  </a:cubicBezTo>
                  <a:cubicBezTo>
                    <a:pt x="4763" y="4417"/>
                    <a:pt x="4679" y="4346"/>
                    <a:pt x="4596" y="4346"/>
                  </a:cubicBezTo>
                  <a:lnTo>
                    <a:pt x="417" y="4346"/>
                  </a:lnTo>
                  <a:cubicBezTo>
                    <a:pt x="357" y="4346"/>
                    <a:pt x="310" y="4298"/>
                    <a:pt x="310" y="4239"/>
                  </a:cubicBezTo>
                  <a:lnTo>
                    <a:pt x="310" y="3882"/>
                  </a:lnTo>
                  <a:cubicBezTo>
                    <a:pt x="310" y="3822"/>
                    <a:pt x="357" y="3775"/>
                    <a:pt x="417" y="3775"/>
                  </a:cubicBezTo>
                  <a:lnTo>
                    <a:pt x="5560" y="3775"/>
                  </a:lnTo>
                  <a:cubicBezTo>
                    <a:pt x="5620" y="3775"/>
                    <a:pt x="5668" y="3822"/>
                    <a:pt x="5668" y="3882"/>
                  </a:cubicBezTo>
                  <a:lnTo>
                    <a:pt x="5668" y="4239"/>
                  </a:lnTo>
                  <a:cubicBezTo>
                    <a:pt x="5668" y="4298"/>
                    <a:pt x="5620" y="4346"/>
                    <a:pt x="5560" y="4346"/>
                  </a:cubicBezTo>
                  <a:lnTo>
                    <a:pt x="5251" y="4346"/>
                  </a:lnTo>
                  <a:cubicBezTo>
                    <a:pt x="5168" y="4346"/>
                    <a:pt x="5084" y="4417"/>
                    <a:pt x="5084" y="4513"/>
                  </a:cubicBezTo>
                  <a:cubicBezTo>
                    <a:pt x="5084" y="4596"/>
                    <a:pt x="5168" y="4668"/>
                    <a:pt x="5251" y="4668"/>
                  </a:cubicBezTo>
                  <a:lnTo>
                    <a:pt x="5560" y="4668"/>
                  </a:lnTo>
                  <a:cubicBezTo>
                    <a:pt x="5799" y="4668"/>
                    <a:pt x="6001" y="4477"/>
                    <a:pt x="6001" y="4239"/>
                  </a:cubicBezTo>
                  <a:lnTo>
                    <a:pt x="6001" y="3882"/>
                  </a:lnTo>
                  <a:cubicBezTo>
                    <a:pt x="6037" y="3655"/>
                    <a:pt x="5834" y="3453"/>
                    <a:pt x="5596" y="3453"/>
                  </a:cubicBezTo>
                  <a:lnTo>
                    <a:pt x="5465" y="3453"/>
                  </a:lnTo>
                  <a:lnTo>
                    <a:pt x="5465" y="167"/>
                  </a:lnTo>
                  <a:cubicBezTo>
                    <a:pt x="5465" y="72"/>
                    <a:pt x="5382" y="0"/>
                    <a:pt x="5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48" name="Google Shape;15048;p90"/>
          <p:cNvGrpSpPr/>
          <p:nvPr/>
        </p:nvGrpSpPr>
        <p:grpSpPr>
          <a:xfrm>
            <a:off x="2306167" y="3634395"/>
            <a:ext cx="193915" cy="349155"/>
            <a:chOff x="2306167" y="3809845"/>
            <a:chExt cx="193915" cy="349155"/>
          </a:xfrm>
        </p:grpSpPr>
        <p:sp>
          <p:nvSpPr>
            <p:cNvPr id="15049" name="Google Shape;15049;p90"/>
            <p:cNvSpPr/>
            <p:nvPr/>
          </p:nvSpPr>
          <p:spPr>
            <a:xfrm>
              <a:off x="2306167" y="3809845"/>
              <a:ext cx="137875" cy="349155"/>
            </a:xfrm>
            <a:custGeom>
              <a:avLst/>
              <a:gdLst/>
              <a:ahLst/>
              <a:cxnLst/>
              <a:rect l="l" t="t" r="r" b="b"/>
              <a:pathLst>
                <a:path w="4335" h="10978" extrusionOk="0">
                  <a:moveTo>
                    <a:pt x="4001" y="5656"/>
                  </a:moveTo>
                  <a:lnTo>
                    <a:pt x="4001" y="8918"/>
                  </a:lnTo>
                  <a:lnTo>
                    <a:pt x="2989" y="8918"/>
                  </a:lnTo>
                  <a:cubicBezTo>
                    <a:pt x="2763" y="8918"/>
                    <a:pt x="2596" y="8739"/>
                    <a:pt x="2596" y="8525"/>
                  </a:cubicBezTo>
                  <a:lnTo>
                    <a:pt x="2596" y="6037"/>
                  </a:lnTo>
                  <a:cubicBezTo>
                    <a:pt x="2596" y="5822"/>
                    <a:pt x="2775" y="5656"/>
                    <a:pt x="2989" y="5656"/>
                  </a:cubicBezTo>
                  <a:close/>
                  <a:moveTo>
                    <a:pt x="2168" y="0"/>
                  </a:moveTo>
                  <a:cubicBezTo>
                    <a:pt x="2084" y="0"/>
                    <a:pt x="2001" y="72"/>
                    <a:pt x="2001" y="167"/>
                  </a:cubicBezTo>
                  <a:cubicBezTo>
                    <a:pt x="2001" y="250"/>
                    <a:pt x="2084" y="322"/>
                    <a:pt x="2168" y="322"/>
                  </a:cubicBezTo>
                  <a:cubicBezTo>
                    <a:pt x="2382" y="322"/>
                    <a:pt x="2549" y="477"/>
                    <a:pt x="2573" y="667"/>
                  </a:cubicBezTo>
                  <a:cubicBezTo>
                    <a:pt x="2561" y="667"/>
                    <a:pt x="2525" y="655"/>
                    <a:pt x="2513" y="655"/>
                  </a:cubicBezTo>
                  <a:cubicBezTo>
                    <a:pt x="2406" y="655"/>
                    <a:pt x="2334" y="738"/>
                    <a:pt x="2334" y="834"/>
                  </a:cubicBezTo>
                  <a:cubicBezTo>
                    <a:pt x="2334" y="941"/>
                    <a:pt x="2430" y="1012"/>
                    <a:pt x="2513" y="1012"/>
                  </a:cubicBezTo>
                  <a:cubicBezTo>
                    <a:pt x="2549" y="1012"/>
                    <a:pt x="2561" y="1012"/>
                    <a:pt x="2584" y="1000"/>
                  </a:cubicBezTo>
                  <a:lnTo>
                    <a:pt x="2584" y="1262"/>
                  </a:lnTo>
                  <a:lnTo>
                    <a:pt x="1751" y="1262"/>
                  </a:lnTo>
                  <a:lnTo>
                    <a:pt x="1751" y="727"/>
                  </a:lnTo>
                  <a:cubicBezTo>
                    <a:pt x="1751" y="667"/>
                    <a:pt x="1775" y="596"/>
                    <a:pt x="1799" y="536"/>
                  </a:cubicBezTo>
                  <a:cubicBezTo>
                    <a:pt x="1846" y="465"/>
                    <a:pt x="1811" y="357"/>
                    <a:pt x="1727" y="310"/>
                  </a:cubicBezTo>
                  <a:cubicBezTo>
                    <a:pt x="1707" y="297"/>
                    <a:pt x="1685" y="291"/>
                    <a:pt x="1661" y="291"/>
                  </a:cubicBezTo>
                  <a:cubicBezTo>
                    <a:pt x="1601" y="291"/>
                    <a:pt x="1535" y="330"/>
                    <a:pt x="1501" y="381"/>
                  </a:cubicBezTo>
                  <a:cubicBezTo>
                    <a:pt x="1453" y="488"/>
                    <a:pt x="1430" y="608"/>
                    <a:pt x="1430" y="715"/>
                  </a:cubicBezTo>
                  <a:lnTo>
                    <a:pt x="1430" y="1298"/>
                  </a:lnTo>
                  <a:cubicBezTo>
                    <a:pt x="1263" y="1334"/>
                    <a:pt x="1096" y="1393"/>
                    <a:pt x="953" y="1489"/>
                  </a:cubicBezTo>
                  <a:cubicBezTo>
                    <a:pt x="882" y="1536"/>
                    <a:pt x="846" y="1631"/>
                    <a:pt x="894" y="1715"/>
                  </a:cubicBezTo>
                  <a:cubicBezTo>
                    <a:pt x="927" y="1764"/>
                    <a:pt x="982" y="1791"/>
                    <a:pt x="1041" y="1791"/>
                  </a:cubicBezTo>
                  <a:cubicBezTo>
                    <a:pt x="1067" y="1791"/>
                    <a:pt x="1094" y="1785"/>
                    <a:pt x="1120" y="1774"/>
                  </a:cubicBezTo>
                  <a:cubicBezTo>
                    <a:pt x="1215" y="1715"/>
                    <a:pt x="1322" y="1667"/>
                    <a:pt x="1430" y="1631"/>
                  </a:cubicBezTo>
                  <a:cubicBezTo>
                    <a:pt x="1537" y="1608"/>
                    <a:pt x="1632" y="1572"/>
                    <a:pt x="1751" y="1572"/>
                  </a:cubicBezTo>
                  <a:lnTo>
                    <a:pt x="2584" y="1572"/>
                  </a:lnTo>
                  <a:cubicBezTo>
                    <a:pt x="2692" y="1596"/>
                    <a:pt x="2811" y="1608"/>
                    <a:pt x="2918" y="1631"/>
                  </a:cubicBezTo>
                  <a:cubicBezTo>
                    <a:pt x="3537" y="1834"/>
                    <a:pt x="4001" y="2429"/>
                    <a:pt x="4001" y="3108"/>
                  </a:cubicBezTo>
                  <a:lnTo>
                    <a:pt x="4001" y="3572"/>
                  </a:lnTo>
                  <a:cubicBezTo>
                    <a:pt x="4001" y="3632"/>
                    <a:pt x="3954" y="3679"/>
                    <a:pt x="3894" y="3679"/>
                  </a:cubicBezTo>
                  <a:lnTo>
                    <a:pt x="429" y="3679"/>
                  </a:lnTo>
                  <a:cubicBezTo>
                    <a:pt x="370" y="3679"/>
                    <a:pt x="322" y="3632"/>
                    <a:pt x="322" y="3572"/>
                  </a:cubicBezTo>
                  <a:lnTo>
                    <a:pt x="322" y="3108"/>
                  </a:lnTo>
                  <a:cubicBezTo>
                    <a:pt x="322" y="2763"/>
                    <a:pt x="441" y="2429"/>
                    <a:pt x="656" y="2155"/>
                  </a:cubicBezTo>
                  <a:cubicBezTo>
                    <a:pt x="715" y="2084"/>
                    <a:pt x="703" y="1977"/>
                    <a:pt x="620" y="1929"/>
                  </a:cubicBezTo>
                  <a:cubicBezTo>
                    <a:pt x="592" y="1906"/>
                    <a:pt x="559" y="1895"/>
                    <a:pt x="526" y="1895"/>
                  </a:cubicBezTo>
                  <a:cubicBezTo>
                    <a:pt x="476" y="1895"/>
                    <a:pt x="427" y="1921"/>
                    <a:pt x="406" y="1965"/>
                  </a:cubicBezTo>
                  <a:cubicBezTo>
                    <a:pt x="132" y="2286"/>
                    <a:pt x="1" y="2691"/>
                    <a:pt x="1" y="3120"/>
                  </a:cubicBezTo>
                  <a:lnTo>
                    <a:pt x="1" y="10013"/>
                  </a:lnTo>
                  <a:cubicBezTo>
                    <a:pt x="1" y="10549"/>
                    <a:pt x="429" y="10978"/>
                    <a:pt x="953" y="10978"/>
                  </a:cubicBezTo>
                  <a:lnTo>
                    <a:pt x="1418" y="10978"/>
                  </a:lnTo>
                  <a:cubicBezTo>
                    <a:pt x="1501" y="10978"/>
                    <a:pt x="1572" y="10906"/>
                    <a:pt x="1572" y="10823"/>
                  </a:cubicBezTo>
                  <a:cubicBezTo>
                    <a:pt x="1572" y="10728"/>
                    <a:pt x="1501" y="10656"/>
                    <a:pt x="1418" y="10656"/>
                  </a:cubicBezTo>
                  <a:lnTo>
                    <a:pt x="953" y="10656"/>
                  </a:lnTo>
                  <a:cubicBezTo>
                    <a:pt x="608" y="10656"/>
                    <a:pt x="322" y="10371"/>
                    <a:pt x="322" y="10013"/>
                  </a:cubicBezTo>
                  <a:lnTo>
                    <a:pt x="322" y="4001"/>
                  </a:lnTo>
                  <a:cubicBezTo>
                    <a:pt x="358" y="4013"/>
                    <a:pt x="382" y="4013"/>
                    <a:pt x="429" y="4013"/>
                  </a:cubicBezTo>
                  <a:lnTo>
                    <a:pt x="3894" y="4013"/>
                  </a:lnTo>
                  <a:cubicBezTo>
                    <a:pt x="3930" y="4013"/>
                    <a:pt x="3954" y="4013"/>
                    <a:pt x="4001" y="4001"/>
                  </a:cubicBezTo>
                  <a:lnTo>
                    <a:pt x="4001" y="5299"/>
                  </a:lnTo>
                  <a:lnTo>
                    <a:pt x="2989" y="5299"/>
                  </a:lnTo>
                  <a:cubicBezTo>
                    <a:pt x="2584" y="5299"/>
                    <a:pt x="2275" y="5620"/>
                    <a:pt x="2275" y="6013"/>
                  </a:cubicBezTo>
                  <a:lnTo>
                    <a:pt x="2275" y="8501"/>
                  </a:lnTo>
                  <a:cubicBezTo>
                    <a:pt x="2275" y="8894"/>
                    <a:pt x="2608" y="9216"/>
                    <a:pt x="2989" y="9216"/>
                  </a:cubicBezTo>
                  <a:lnTo>
                    <a:pt x="4001" y="9216"/>
                  </a:lnTo>
                  <a:lnTo>
                    <a:pt x="4001" y="10013"/>
                  </a:lnTo>
                  <a:cubicBezTo>
                    <a:pt x="4001" y="10371"/>
                    <a:pt x="3716" y="10656"/>
                    <a:pt x="3382" y="10656"/>
                  </a:cubicBezTo>
                  <a:lnTo>
                    <a:pt x="2084" y="10656"/>
                  </a:lnTo>
                  <a:cubicBezTo>
                    <a:pt x="1989" y="10656"/>
                    <a:pt x="1918" y="10728"/>
                    <a:pt x="1918" y="10823"/>
                  </a:cubicBezTo>
                  <a:cubicBezTo>
                    <a:pt x="1918" y="10906"/>
                    <a:pt x="1989" y="10978"/>
                    <a:pt x="2084" y="10978"/>
                  </a:cubicBezTo>
                  <a:lnTo>
                    <a:pt x="3382" y="10978"/>
                  </a:lnTo>
                  <a:cubicBezTo>
                    <a:pt x="3894" y="10978"/>
                    <a:pt x="4335" y="10549"/>
                    <a:pt x="4335" y="10013"/>
                  </a:cubicBezTo>
                  <a:lnTo>
                    <a:pt x="4335" y="9049"/>
                  </a:lnTo>
                  <a:lnTo>
                    <a:pt x="4335" y="5441"/>
                  </a:lnTo>
                  <a:lnTo>
                    <a:pt x="4335" y="3108"/>
                  </a:lnTo>
                  <a:cubicBezTo>
                    <a:pt x="4335" y="2262"/>
                    <a:pt x="3739" y="1536"/>
                    <a:pt x="2918" y="1322"/>
                  </a:cubicBezTo>
                  <a:lnTo>
                    <a:pt x="2918" y="738"/>
                  </a:lnTo>
                  <a:cubicBezTo>
                    <a:pt x="2918" y="346"/>
                    <a:pt x="2584" y="0"/>
                    <a:pt x="2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0" name="Google Shape;15050;p90"/>
            <p:cNvSpPr/>
            <p:nvPr/>
          </p:nvSpPr>
          <p:spPr>
            <a:xfrm>
              <a:off x="2474701" y="3860256"/>
              <a:ext cx="22741" cy="17779"/>
            </a:xfrm>
            <a:custGeom>
              <a:avLst/>
              <a:gdLst/>
              <a:ahLst/>
              <a:cxnLst/>
              <a:rect l="l" t="t" r="r" b="b"/>
              <a:pathLst>
                <a:path w="715" h="559" extrusionOk="0">
                  <a:moveTo>
                    <a:pt x="188" y="1"/>
                  </a:moveTo>
                  <a:cubicBezTo>
                    <a:pt x="130" y="1"/>
                    <a:pt x="72" y="33"/>
                    <a:pt x="48" y="82"/>
                  </a:cubicBezTo>
                  <a:cubicBezTo>
                    <a:pt x="0" y="154"/>
                    <a:pt x="24" y="261"/>
                    <a:pt x="107" y="308"/>
                  </a:cubicBezTo>
                  <a:cubicBezTo>
                    <a:pt x="238" y="380"/>
                    <a:pt x="345" y="439"/>
                    <a:pt x="417" y="511"/>
                  </a:cubicBezTo>
                  <a:cubicBezTo>
                    <a:pt x="441" y="547"/>
                    <a:pt x="488" y="558"/>
                    <a:pt x="524" y="558"/>
                  </a:cubicBezTo>
                  <a:cubicBezTo>
                    <a:pt x="560" y="558"/>
                    <a:pt x="607" y="535"/>
                    <a:pt x="643" y="499"/>
                  </a:cubicBezTo>
                  <a:cubicBezTo>
                    <a:pt x="714" y="427"/>
                    <a:pt x="703" y="332"/>
                    <a:pt x="643" y="273"/>
                  </a:cubicBezTo>
                  <a:cubicBezTo>
                    <a:pt x="536" y="189"/>
                    <a:pt x="417" y="106"/>
                    <a:pt x="262" y="23"/>
                  </a:cubicBezTo>
                  <a:cubicBezTo>
                    <a:pt x="240" y="8"/>
                    <a:pt x="214"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1" name="Google Shape;15051;p90"/>
            <p:cNvSpPr/>
            <p:nvPr/>
          </p:nvSpPr>
          <p:spPr>
            <a:xfrm>
              <a:off x="2409565" y="3840092"/>
              <a:ext cx="25031" cy="12945"/>
            </a:xfrm>
            <a:custGeom>
              <a:avLst/>
              <a:gdLst/>
              <a:ahLst/>
              <a:cxnLst/>
              <a:rect l="l" t="t" r="r" b="b"/>
              <a:pathLst>
                <a:path w="787" h="407" extrusionOk="0">
                  <a:moveTo>
                    <a:pt x="190" y="0"/>
                  </a:moveTo>
                  <a:cubicBezTo>
                    <a:pt x="106" y="0"/>
                    <a:pt x="35" y="57"/>
                    <a:pt x="24" y="133"/>
                  </a:cubicBezTo>
                  <a:cubicBezTo>
                    <a:pt x="0" y="228"/>
                    <a:pt x="72" y="311"/>
                    <a:pt x="155" y="323"/>
                  </a:cubicBezTo>
                  <a:cubicBezTo>
                    <a:pt x="155" y="323"/>
                    <a:pt x="322" y="359"/>
                    <a:pt x="560" y="407"/>
                  </a:cubicBezTo>
                  <a:lnTo>
                    <a:pt x="584" y="407"/>
                  </a:lnTo>
                  <a:cubicBezTo>
                    <a:pt x="655" y="407"/>
                    <a:pt x="738" y="359"/>
                    <a:pt x="750" y="264"/>
                  </a:cubicBezTo>
                  <a:cubicBezTo>
                    <a:pt x="786" y="192"/>
                    <a:pt x="727" y="109"/>
                    <a:pt x="631" y="85"/>
                  </a:cubicBezTo>
                  <a:cubicBezTo>
                    <a:pt x="381" y="26"/>
                    <a:pt x="215" y="2"/>
                    <a:pt x="215" y="2"/>
                  </a:cubicBezTo>
                  <a:cubicBezTo>
                    <a:pt x="206" y="1"/>
                    <a:pt x="198" y="0"/>
                    <a:pt x="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2" name="Google Shape;15052;p90"/>
            <p:cNvSpPr/>
            <p:nvPr/>
          </p:nvSpPr>
          <p:spPr>
            <a:xfrm>
              <a:off x="2442865" y="3847916"/>
              <a:ext cx="24267" cy="14598"/>
            </a:xfrm>
            <a:custGeom>
              <a:avLst/>
              <a:gdLst/>
              <a:ahLst/>
              <a:cxnLst/>
              <a:rect l="l" t="t" r="r" b="b"/>
              <a:pathLst>
                <a:path w="763" h="459" extrusionOk="0">
                  <a:moveTo>
                    <a:pt x="200" y="1"/>
                  </a:moveTo>
                  <a:cubicBezTo>
                    <a:pt x="128" y="1"/>
                    <a:pt x="57" y="52"/>
                    <a:pt x="37" y="113"/>
                  </a:cubicBezTo>
                  <a:cubicBezTo>
                    <a:pt x="1" y="196"/>
                    <a:pt x="61" y="292"/>
                    <a:pt x="132" y="315"/>
                  </a:cubicBezTo>
                  <a:cubicBezTo>
                    <a:pt x="275" y="363"/>
                    <a:pt x="406" y="411"/>
                    <a:pt x="525" y="434"/>
                  </a:cubicBezTo>
                  <a:cubicBezTo>
                    <a:pt x="537" y="434"/>
                    <a:pt x="549" y="458"/>
                    <a:pt x="584" y="458"/>
                  </a:cubicBezTo>
                  <a:cubicBezTo>
                    <a:pt x="656" y="458"/>
                    <a:pt x="715" y="411"/>
                    <a:pt x="727" y="351"/>
                  </a:cubicBezTo>
                  <a:cubicBezTo>
                    <a:pt x="763" y="256"/>
                    <a:pt x="715" y="173"/>
                    <a:pt x="644" y="137"/>
                  </a:cubicBezTo>
                  <a:cubicBezTo>
                    <a:pt x="525" y="101"/>
                    <a:pt x="370" y="53"/>
                    <a:pt x="239" y="6"/>
                  </a:cubicBezTo>
                  <a:cubicBezTo>
                    <a:pt x="226" y="2"/>
                    <a:pt x="213" y="1"/>
                    <a:pt x="2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3" name="Google Shape;15053;p90"/>
            <p:cNvSpPr/>
            <p:nvPr/>
          </p:nvSpPr>
          <p:spPr>
            <a:xfrm>
              <a:off x="2409183" y="3824952"/>
              <a:ext cx="24267" cy="11800"/>
            </a:xfrm>
            <a:custGeom>
              <a:avLst/>
              <a:gdLst/>
              <a:ahLst/>
              <a:cxnLst/>
              <a:rect l="l" t="t" r="r" b="b"/>
              <a:pathLst>
                <a:path w="763" h="371" extrusionOk="0">
                  <a:moveTo>
                    <a:pt x="593" y="0"/>
                  </a:moveTo>
                  <a:cubicBezTo>
                    <a:pt x="586" y="0"/>
                    <a:pt x="579" y="1"/>
                    <a:pt x="572" y="2"/>
                  </a:cubicBezTo>
                  <a:lnTo>
                    <a:pt x="155" y="61"/>
                  </a:lnTo>
                  <a:cubicBezTo>
                    <a:pt x="60" y="73"/>
                    <a:pt x="0" y="144"/>
                    <a:pt x="24" y="240"/>
                  </a:cubicBezTo>
                  <a:cubicBezTo>
                    <a:pt x="36" y="311"/>
                    <a:pt x="96" y="371"/>
                    <a:pt x="179" y="371"/>
                  </a:cubicBezTo>
                  <a:lnTo>
                    <a:pt x="215" y="371"/>
                  </a:lnTo>
                  <a:lnTo>
                    <a:pt x="631" y="311"/>
                  </a:lnTo>
                  <a:cubicBezTo>
                    <a:pt x="703" y="311"/>
                    <a:pt x="762" y="228"/>
                    <a:pt x="750" y="133"/>
                  </a:cubicBezTo>
                  <a:cubicBezTo>
                    <a:pt x="740" y="56"/>
                    <a:pt x="669" y="0"/>
                    <a:pt x="5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4" name="Google Shape;15054;p90"/>
            <p:cNvSpPr/>
            <p:nvPr/>
          </p:nvSpPr>
          <p:spPr>
            <a:xfrm>
              <a:off x="2442865" y="3820023"/>
              <a:ext cx="24267" cy="12181"/>
            </a:xfrm>
            <a:custGeom>
              <a:avLst/>
              <a:gdLst/>
              <a:ahLst/>
              <a:cxnLst/>
              <a:rect l="l" t="t" r="r" b="b"/>
              <a:pathLst>
                <a:path w="763" h="383" extrusionOk="0">
                  <a:moveTo>
                    <a:pt x="593" y="0"/>
                  </a:moveTo>
                  <a:cubicBezTo>
                    <a:pt x="587" y="0"/>
                    <a:pt x="580" y="1"/>
                    <a:pt x="572" y="2"/>
                  </a:cubicBezTo>
                  <a:lnTo>
                    <a:pt x="156" y="61"/>
                  </a:lnTo>
                  <a:cubicBezTo>
                    <a:pt x="61" y="85"/>
                    <a:pt x="1" y="157"/>
                    <a:pt x="13" y="240"/>
                  </a:cubicBezTo>
                  <a:cubicBezTo>
                    <a:pt x="37" y="323"/>
                    <a:pt x="96" y="383"/>
                    <a:pt x="180" y="383"/>
                  </a:cubicBezTo>
                  <a:lnTo>
                    <a:pt x="215" y="383"/>
                  </a:lnTo>
                  <a:lnTo>
                    <a:pt x="632" y="323"/>
                  </a:lnTo>
                  <a:cubicBezTo>
                    <a:pt x="703" y="299"/>
                    <a:pt x="763" y="228"/>
                    <a:pt x="751" y="145"/>
                  </a:cubicBezTo>
                  <a:cubicBezTo>
                    <a:pt x="729" y="58"/>
                    <a:pt x="668" y="0"/>
                    <a:pt x="5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5" name="Google Shape;15055;p90"/>
            <p:cNvSpPr/>
            <p:nvPr/>
          </p:nvSpPr>
          <p:spPr>
            <a:xfrm>
              <a:off x="2476196" y="3811054"/>
              <a:ext cx="23886" cy="15871"/>
            </a:xfrm>
            <a:custGeom>
              <a:avLst/>
              <a:gdLst/>
              <a:ahLst/>
              <a:cxnLst/>
              <a:rect l="l" t="t" r="r" b="b"/>
              <a:pathLst>
                <a:path w="751" h="499" extrusionOk="0">
                  <a:moveTo>
                    <a:pt x="564" y="0"/>
                  </a:moveTo>
                  <a:cubicBezTo>
                    <a:pt x="537" y="0"/>
                    <a:pt x="511" y="7"/>
                    <a:pt x="489" y="22"/>
                  </a:cubicBezTo>
                  <a:cubicBezTo>
                    <a:pt x="382" y="81"/>
                    <a:pt x="263" y="129"/>
                    <a:pt x="132" y="165"/>
                  </a:cubicBezTo>
                  <a:cubicBezTo>
                    <a:pt x="36" y="200"/>
                    <a:pt x="1" y="284"/>
                    <a:pt x="25" y="379"/>
                  </a:cubicBezTo>
                  <a:cubicBezTo>
                    <a:pt x="36" y="450"/>
                    <a:pt x="120" y="498"/>
                    <a:pt x="179" y="498"/>
                  </a:cubicBezTo>
                  <a:lnTo>
                    <a:pt x="215" y="498"/>
                  </a:lnTo>
                  <a:cubicBezTo>
                    <a:pt x="370" y="450"/>
                    <a:pt x="513" y="391"/>
                    <a:pt x="632" y="331"/>
                  </a:cubicBezTo>
                  <a:cubicBezTo>
                    <a:pt x="727" y="272"/>
                    <a:pt x="751" y="165"/>
                    <a:pt x="715" y="81"/>
                  </a:cubicBezTo>
                  <a:cubicBezTo>
                    <a:pt x="682" y="32"/>
                    <a:pt x="622" y="0"/>
                    <a:pt x="5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56" name="Google Shape;15056;p90"/>
          <p:cNvGrpSpPr/>
          <p:nvPr/>
        </p:nvGrpSpPr>
        <p:grpSpPr>
          <a:xfrm>
            <a:off x="1323901" y="3631723"/>
            <a:ext cx="356343" cy="356757"/>
            <a:chOff x="1323901" y="3807173"/>
            <a:chExt cx="356343" cy="356757"/>
          </a:xfrm>
        </p:grpSpPr>
        <p:sp>
          <p:nvSpPr>
            <p:cNvPr id="15057" name="Google Shape;15057;p90"/>
            <p:cNvSpPr/>
            <p:nvPr/>
          </p:nvSpPr>
          <p:spPr>
            <a:xfrm>
              <a:off x="1478760" y="4058242"/>
              <a:ext cx="413" cy="32"/>
            </a:xfrm>
            <a:custGeom>
              <a:avLst/>
              <a:gdLst/>
              <a:ahLst/>
              <a:cxnLst/>
              <a:rect l="l" t="t" r="r" b="b"/>
              <a:pathLst>
                <a:path w="13" h="1" extrusionOk="0">
                  <a:moveTo>
                    <a:pt x="13" y="1"/>
                  </a:moveTo>
                  <a:cubicBezTo>
                    <a:pt x="1" y="1"/>
                    <a:pt x="1" y="1"/>
                    <a:pt x="13" y="1"/>
                  </a:cubicBezTo>
                  <a:cubicBezTo>
                    <a:pt x="1" y="1"/>
                    <a:pt x="1" y="1"/>
                    <a:pt x="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8" name="Google Shape;15058;p90"/>
            <p:cNvSpPr/>
            <p:nvPr/>
          </p:nvSpPr>
          <p:spPr>
            <a:xfrm>
              <a:off x="1323901" y="3807173"/>
              <a:ext cx="356343" cy="356757"/>
            </a:xfrm>
            <a:custGeom>
              <a:avLst/>
              <a:gdLst/>
              <a:ahLst/>
              <a:cxnLst/>
              <a:rect l="l" t="t" r="r" b="b"/>
              <a:pathLst>
                <a:path w="11204" h="11217" extrusionOk="0">
                  <a:moveTo>
                    <a:pt x="786" y="1"/>
                  </a:moveTo>
                  <a:cubicBezTo>
                    <a:pt x="357" y="1"/>
                    <a:pt x="0" y="358"/>
                    <a:pt x="0" y="799"/>
                  </a:cubicBezTo>
                  <a:lnTo>
                    <a:pt x="0" y="9050"/>
                  </a:lnTo>
                  <a:lnTo>
                    <a:pt x="0" y="9550"/>
                  </a:lnTo>
                  <a:cubicBezTo>
                    <a:pt x="0" y="10467"/>
                    <a:pt x="738" y="11217"/>
                    <a:pt x="1667" y="11217"/>
                  </a:cubicBezTo>
                  <a:lnTo>
                    <a:pt x="10418" y="11217"/>
                  </a:lnTo>
                  <a:cubicBezTo>
                    <a:pt x="10847" y="11217"/>
                    <a:pt x="11204" y="10859"/>
                    <a:pt x="11204" y="10419"/>
                  </a:cubicBezTo>
                  <a:lnTo>
                    <a:pt x="11204" y="10014"/>
                  </a:lnTo>
                  <a:cubicBezTo>
                    <a:pt x="11204" y="9919"/>
                    <a:pt x="11132" y="9847"/>
                    <a:pt x="11037" y="9847"/>
                  </a:cubicBezTo>
                  <a:cubicBezTo>
                    <a:pt x="10954" y="9847"/>
                    <a:pt x="10882" y="9919"/>
                    <a:pt x="10882" y="10014"/>
                  </a:cubicBezTo>
                  <a:lnTo>
                    <a:pt x="10882" y="10419"/>
                  </a:lnTo>
                  <a:cubicBezTo>
                    <a:pt x="10882" y="10681"/>
                    <a:pt x="10668" y="10883"/>
                    <a:pt x="10418" y="10883"/>
                  </a:cubicBezTo>
                  <a:lnTo>
                    <a:pt x="3155" y="10883"/>
                  </a:lnTo>
                  <a:cubicBezTo>
                    <a:pt x="3274" y="10800"/>
                    <a:pt x="3381" y="10693"/>
                    <a:pt x="3465" y="10574"/>
                  </a:cubicBezTo>
                  <a:lnTo>
                    <a:pt x="3762" y="10407"/>
                  </a:lnTo>
                  <a:cubicBezTo>
                    <a:pt x="3834" y="10478"/>
                    <a:pt x="3941" y="10514"/>
                    <a:pt x="4048" y="10514"/>
                  </a:cubicBezTo>
                  <a:lnTo>
                    <a:pt x="4584" y="10514"/>
                  </a:lnTo>
                  <a:cubicBezTo>
                    <a:pt x="4667" y="10514"/>
                    <a:pt x="4751" y="10443"/>
                    <a:pt x="4751" y="10347"/>
                  </a:cubicBezTo>
                  <a:cubicBezTo>
                    <a:pt x="4751" y="10264"/>
                    <a:pt x="4667" y="10181"/>
                    <a:pt x="4584" y="10181"/>
                  </a:cubicBezTo>
                  <a:lnTo>
                    <a:pt x="4155" y="10181"/>
                  </a:lnTo>
                  <a:lnTo>
                    <a:pt x="4774" y="9824"/>
                  </a:lnTo>
                  <a:lnTo>
                    <a:pt x="4774" y="9943"/>
                  </a:lnTo>
                  <a:cubicBezTo>
                    <a:pt x="4774" y="10038"/>
                    <a:pt x="4846" y="10109"/>
                    <a:pt x="4941" y="10109"/>
                  </a:cubicBezTo>
                  <a:cubicBezTo>
                    <a:pt x="5024" y="10109"/>
                    <a:pt x="5108" y="10038"/>
                    <a:pt x="5108" y="9943"/>
                  </a:cubicBezTo>
                  <a:lnTo>
                    <a:pt x="5108" y="9597"/>
                  </a:lnTo>
                  <a:lnTo>
                    <a:pt x="5536" y="9335"/>
                  </a:lnTo>
                  <a:lnTo>
                    <a:pt x="5536" y="9383"/>
                  </a:lnTo>
                  <a:cubicBezTo>
                    <a:pt x="5536" y="9478"/>
                    <a:pt x="5608" y="9550"/>
                    <a:pt x="5703" y="9550"/>
                  </a:cubicBezTo>
                  <a:cubicBezTo>
                    <a:pt x="5786" y="9550"/>
                    <a:pt x="5858" y="9478"/>
                    <a:pt x="5858" y="9383"/>
                  </a:cubicBezTo>
                  <a:lnTo>
                    <a:pt x="5858" y="9157"/>
                  </a:lnTo>
                  <a:lnTo>
                    <a:pt x="6251" y="8931"/>
                  </a:lnTo>
                  <a:lnTo>
                    <a:pt x="6251" y="10074"/>
                  </a:lnTo>
                  <a:cubicBezTo>
                    <a:pt x="6251" y="10312"/>
                    <a:pt x="6441" y="10478"/>
                    <a:pt x="6668" y="10478"/>
                  </a:cubicBezTo>
                  <a:lnTo>
                    <a:pt x="7203" y="10478"/>
                  </a:lnTo>
                  <a:cubicBezTo>
                    <a:pt x="7299" y="10478"/>
                    <a:pt x="7370" y="10407"/>
                    <a:pt x="7370" y="10324"/>
                  </a:cubicBezTo>
                  <a:cubicBezTo>
                    <a:pt x="7370" y="10228"/>
                    <a:pt x="7299" y="10157"/>
                    <a:pt x="7203" y="10157"/>
                  </a:cubicBezTo>
                  <a:lnTo>
                    <a:pt x="6668" y="10157"/>
                  </a:lnTo>
                  <a:cubicBezTo>
                    <a:pt x="6620" y="10157"/>
                    <a:pt x="6572" y="10109"/>
                    <a:pt x="6572" y="10062"/>
                  </a:cubicBezTo>
                  <a:lnTo>
                    <a:pt x="6572" y="8740"/>
                  </a:lnTo>
                  <a:lnTo>
                    <a:pt x="7156" y="8395"/>
                  </a:lnTo>
                  <a:lnTo>
                    <a:pt x="7310" y="8395"/>
                  </a:lnTo>
                  <a:cubicBezTo>
                    <a:pt x="7346" y="8395"/>
                    <a:pt x="7394" y="8442"/>
                    <a:pt x="7394" y="8490"/>
                  </a:cubicBezTo>
                  <a:lnTo>
                    <a:pt x="7394" y="9907"/>
                  </a:lnTo>
                  <a:cubicBezTo>
                    <a:pt x="7394" y="9990"/>
                    <a:pt x="7465" y="10074"/>
                    <a:pt x="7560" y="10074"/>
                  </a:cubicBezTo>
                  <a:cubicBezTo>
                    <a:pt x="7656" y="10074"/>
                    <a:pt x="7727" y="9990"/>
                    <a:pt x="7727" y="9907"/>
                  </a:cubicBezTo>
                  <a:lnTo>
                    <a:pt x="7727" y="8490"/>
                  </a:lnTo>
                  <a:cubicBezTo>
                    <a:pt x="7727" y="8359"/>
                    <a:pt x="7668" y="8240"/>
                    <a:pt x="7572" y="8157"/>
                  </a:cubicBezTo>
                  <a:lnTo>
                    <a:pt x="8382" y="7704"/>
                  </a:lnTo>
                  <a:lnTo>
                    <a:pt x="10406" y="7704"/>
                  </a:lnTo>
                  <a:cubicBezTo>
                    <a:pt x="10656" y="7704"/>
                    <a:pt x="10870" y="7907"/>
                    <a:pt x="10870" y="8157"/>
                  </a:cubicBezTo>
                  <a:lnTo>
                    <a:pt x="10870" y="9324"/>
                  </a:lnTo>
                  <a:cubicBezTo>
                    <a:pt x="10787" y="9419"/>
                    <a:pt x="10870" y="9490"/>
                    <a:pt x="10966" y="9490"/>
                  </a:cubicBezTo>
                  <a:cubicBezTo>
                    <a:pt x="11061" y="9490"/>
                    <a:pt x="11132" y="9419"/>
                    <a:pt x="11132" y="9324"/>
                  </a:cubicBezTo>
                  <a:lnTo>
                    <a:pt x="11132" y="8169"/>
                  </a:lnTo>
                  <a:cubicBezTo>
                    <a:pt x="11132" y="7728"/>
                    <a:pt x="10775" y="7371"/>
                    <a:pt x="10347" y="7371"/>
                  </a:cubicBezTo>
                  <a:lnTo>
                    <a:pt x="8906" y="7371"/>
                  </a:lnTo>
                  <a:lnTo>
                    <a:pt x="10251" y="6597"/>
                  </a:lnTo>
                  <a:cubicBezTo>
                    <a:pt x="10632" y="6383"/>
                    <a:pt x="10763" y="5906"/>
                    <a:pt x="10537" y="5525"/>
                  </a:cubicBezTo>
                  <a:lnTo>
                    <a:pt x="10335" y="5168"/>
                  </a:lnTo>
                  <a:cubicBezTo>
                    <a:pt x="10302" y="5119"/>
                    <a:pt x="10241" y="5087"/>
                    <a:pt x="10183" y="5087"/>
                  </a:cubicBezTo>
                  <a:cubicBezTo>
                    <a:pt x="10157" y="5087"/>
                    <a:pt x="10131" y="5094"/>
                    <a:pt x="10108" y="5109"/>
                  </a:cubicBezTo>
                  <a:cubicBezTo>
                    <a:pt x="10037" y="5156"/>
                    <a:pt x="10001" y="5264"/>
                    <a:pt x="10049" y="5335"/>
                  </a:cubicBezTo>
                  <a:lnTo>
                    <a:pt x="10251" y="5692"/>
                  </a:lnTo>
                  <a:cubicBezTo>
                    <a:pt x="10370" y="5918"/>
                    <a:pt x="10299" y="6180"/>
                    <a:pt x="10097" y="6323"/>
                  </a:cubicBezTo>
                  <a:cubicBezTo>
                    <a:pt x="6620" y="8312"/>
                    <a:pt x="7501" y="7811"/>
                    <a:pt x="7025" y="8085"/>
                  </a:cubicBezTo>
                  <a:cubicBezTo>
                    <a:pt x="5120" y="9193"/>
                    <a:pt x="7060" y="8073"/>
                    <a:pt x="3691" y="10014"/>
                  </a:cubicBezTo>
                  <a:cubicBezTo>
                    <a:pt x="3691" y="9990"/>
                    <a:pt x="3703" y="9978"/>
                    <a:pt x="3703" y="9966"/>
                  </a:cubicBezTo>
                  <a:lnTo>
                    <a:pt x="4120" y="9240"/>
                  </a:lnTo>
                  <a:cubicBezTo>
                    <a:pt x="4138" y="9242"/>
                    <a:pt x="4155" y="9243"/>
                    <a:pt x="4172" y="9243"/>
                  </a:cubicBezTo>
                  <a:cubicBezTo>
                    <a:pt x="4364" y="9243"/>
                    <a:pt x="4474" y="9123"/>
                    <a:pt x="4715" y="9002"/>
                  </a:cubicBezTo>
                  <a:lnTo>
                    <a:pt x="4870" y="8907"/>
                  </a:lnTo>
                  <a:cubicBezTo>
                    <a:pt x="4941" y="8859"/>
                    <a:pt x="4977" y="8764"/>
                    <a:pt x="4929" y="8681"/>
                  </a:cubicBezTo>
                  <a:cubicBezTo>
                    <a:pt x="4893" y="8627"/>
                    <a:pt x="4838" y="8600"/>
                    <a:pt x="4777" y="8600"/>
                  </a:cubicBezTo>
                  <a:cubicBezTo>
                    <a:pt x="4757" y="8600"/>
                    <a:pt x="4736" y="8603"/>
                    <a:pt x="4715" y="8609"/>
                  </a:cubicBezTo>
                  <a:cubicBezTo>
                    <a:pt x="4703" y="8609"/>
                    <a:pt x="4715" y="8609"/>
                    <a:pt x="4382" y="8800"/>
                  </a:cubicBezTo>
                  <a:lnTo>
                    <a:pt x="4703" y="8240"/>
                  </a:lnTo>
                  <a:lnTo>
                    <a:pt x="4751" y="8300"/>
                  </a:lnTo>
                  <a:cubicBezTo>
                    <a:pt x="4782" y="8356"/>
                    <a:pt x="4837" y="8386"/>
                    <a:pt x="4893" y="8386"/>
                  </a:cubicBezTo>
                  <a:cubicBezTo>
                    <a:pt x="4944" y="8386"/>
                    <a:pt x="4997" y="8362"/>
                    <a:pt x="5036" y="8312"/>
                  </a:cubicBezTo>
                  <a:cubicBezTo>
                    <a:pt x="5072" y="8264"/>
                    <a:pt x="5072" y="8192"/>
                    <a:pt x="5048" y="8133"/>
                  </a:cubicBezTo>
                  <a:lnTo>
                    <a:pt x="4917" y="7895"/>
                  </a:lnTo>
                  <a:cubicBezTo>
                    <a:pt x="4929" y="7859"/>
                    <a:pt x="4977" y="7776"/>
                    <a:pt x="5155" y="7478"/>
                  </a:cubicBezTo>
                  <a:cubicBezTo>
                    <a:pt x="5180" y="7527"/>
                    <a:pt x="5238" y="7559"/>
                    <a:pt x="5295" y="7559"/>
                  </a:cubicBezTo>
                  <a:cubicBezTo>
                    <a:pt x="5321" y="7559"/>
                    <a:pt x="5347" y="7553"/>
                    <a:pt x="5370" y="7538"/>
                  </a:cubicBezTo>
                  <a:cubicBezTo>
                    <a:pt x="5453" y="7490"/>
                    <a:pt x="5477" y="7395"/>
                    <a:pt x="5429" y="7311"/>
                  </a:cubicBezTo>
                  <a:lnTo>
                    <a:pt x="5346" y="7145"/>
                  </a:lnTo>
                  <a:lnTo>
                    <a:pt x="5572" y="6764"/>
                  </a:lnTo>
                  <a:cubicBezTo>
                    <a:pt x="6094" y="7677"/>
                    <a:pt x="6119" y="7717"/>
                    <a:pt x="6120" y="7717"/>
                  </a:cubicBezTo>
                  <a:cubicBezTo>
                    <a:pt x="6120" y="7717"/>
                    <a:pt x="6120" y="7716"/>
                    <a:pt x="6120" y="7716"/>
                  </a:cubicBezTo>
                  <a:lnTo>
                    <a:pt x="6120" y="7716"/>
                  </a:lnTo>
                  <a:cubicBezTo>
                    <a:pt x="6199" y="7843"/>
                    <a:pt x="6337" y="7917"/>
                    <a:pt x="6476" y="7917"/>
                  </a:cubicBezTo>
                  <a:cubicBezTo>
                    <a:pt x="6546" y="7917"/>
                    <a:pt x="6616" y="7899"/>
                    <a:pt x="6679" y="7859"/>
                  </a:cubicBezTo>
                  <a:cubicBezTo>
                    <a:pt x="6715" y="7847"/>
                    <a:pt x="6798" y="7788"/>
                    <a:pt x="7144" y="7597"/>
                  </a:cubicBezTo>
                  <a:cubicBezTo>
                    <a:pt x="7215" y="7550"/>
                    <a:pt x="7251" y="7466"/>
                    <a:pt x="7215" y="7395"/>
                  </a:cubicBezTo>
                  <a:cubicBezTo>
                    <a:pt x="7198" y="7327"/>
                    <a:pt x="7134" y="7296"/>
                    <a:pt x="7063" y="7296"/>
                  </a:cubicBezTo>
                  <a:cubicBezTo>
                    <a:pt x="7035" y="7296"/>
                    <a:pt x="7005" y="7301"/>
                    <a:pt x="6977" y="7311"/>
                  </a:cubicBezTo>
                  <a:lnTo>
                    <a:pt x="6846" y="7395"/>
                  </a:lnTo>
                  <a:cubicBezTo>
                    <a:pt x="6489" y="7585"/>
                    <a:pt x="6501" y="7597"/>
                    <a:pt x="6465" y="7597"/>
                  </a:cubicBezTo>
                  <a:cubicBezTo>
                    <a:pt x="6370" y="7597"/>
                    <a:pt x="6429" y="7597"/>
                    <a:pt x="5751" y="6442"/>
                  </a:cubicBezTo>
                  <a:lnTo>
                    <a:pt x="6120" y="5787"/>
                  </a:lnTo>
                  <a:cubicBezTo>
                    <a:pt x="6179" y="5752"/>
                    <a:pt x="6191" y="5728"/>
                    <a:pt x="6239" y="5728"/>
                  </a:cubicBezTo>
                  <a:cubicBezTo>
                    <a:pt x="6263" y="5728"/>
                    <a:pt x="6298" y="5740"/>
                    <a:pt x="6310" y="5764"/>
                  </a:cubicBezTo>
                  <a:lnTo>
                    <a:pt x="7025" y="6990"/>
                  </a:lnTo>
                  <a:cubicBezTo>
                    <a:pt x="7057" y="7039"/>
                    <a:pt x="7118" y="7071"/>
                    <a:pt x="7176" y="7071"/>
                  </a:cubicBezTo>
                  <a:cubicBezTo>
                    <a:pt x="7203" y="7071"/>
                    <a:pt x="7228" y="7064"/>
                    <a:pt x="7251" y="7049"/>
                  </a:cubicBezTo>
                  <a:cubicBezTo>
                    <a:pt x="7322" y="7002"/>
                    <a:pt x="7358" y="6895"/>
                    <a:pt x="7310" y="6823"/>
                  </a:cubicBezTo>
                  <a:lnTo>
                    <a:pt x="6596" y="5609"/>
                  </a:lnTo>
                  <a:cubicBezTo>
                    <a:pt x="6537" y="5502"/>
                    <a:pt x="6441" y="5442"/>
                    <a:pt x="6322" y="5406"/>
                  </a:cubicBezTo>
                  <a:lnTo>
                    <a:pt x="6822" y="4573"/>
                  </a:lnTo>
                  <a:cubicBezTo>
                    <a:pt x="8573" y="3573"/>
                    <a:pt x="8525" y="3537"/>
                    <a:pt x="8739" y="3537"/>
                  </a:cubicBezTo>
                  <a:cubicBezTo>
                    <a:pt x="8906" y="3537"/>
                    <a:pt x="9049" y="3620"/>
                    <a:pt x="9144" y="3763"/>
                  </a:cubicBezTo>
                  <a:lnTo>
                    <a:pt x="9716" y="4763"/>
                  </a:lnTo>
                  <a:cubicBezTo>
                    <a:pt x="9747" y="4818"/>
                    <a:pt x="9804" y="4847"/>
                    <a:pt x="9859" y="4847"/>
                  </a:cubicBezTo>
                  <a:cubicBezTo>
                    <a:pt x="9888" y="4847"/>
                    <a:pt x="9917" y="4839"/>
                    <a:pt x="9942" y="4823"/>
                  </a:cubicBezTo>
                  <a:cubicBezTo>
                    <a:pt x="10013" y="4787"/>
                    <a:pt x="10049" y="4680"/>
                    <a:pt x="10001" y="4609"/>
                  </a:cubicBezTo>
                  <a:lnTo>
                    <a:pt x="9418" y="3597"/>
                  </a:lnTo>
                  <a:cubicBezTo>
                    <a:pt x="9282" y="3348"/>
                    <a:pt x="9011" y="3202"/>
                    <a:pt x="8736" y="3202"/>
                  </a:cubicBezTo>
                  <a:cubicBezTo>
                    <a:pt x="8602" y="3202"/>
                    <a:pt x="8467" y="3237"/>
                    <a:pt x="8346" y="3311"/>
                  </a:cubicBezTo>
                  <a:lnTo>
                    <a:pt x="7144" y="4013"/>
                  </a:lnTo>
                  <a:lnTo>
                    <a:pt x="7846" y="2811"/>
                  </a:lnTo>
                  <a:cubicBezTo>
                    <a:pt x="7918" y="2692"/>
                    <a:pt x="7941" y="2549"/>
                    <a:pt x="7941" y="2418"/>
                  </a:cubicBezTo>
                  <a:cubicBezTo>
                    <a:pt x="7941" y="2132"/>
                    <a:pt x="7799" y="1870"/>
                    <a:pt x="7560" y="1739"/>
                  </a:cubicBezTo>
                  <a:lnTo>
                    <a:pt x="7203" y="1525"/>
                  </a:lnTo>
                  <a:cubicBezTo>
                    <a:pt x="7181" y="1510"/>
                    <a:pt x="7155" y="1503"/>
                    <a:pt x="7128" y="1503"/>
                  </a:cubicBezTo>
                  <a:cubicBezTo>
                    <a:pt x="7070" y="1503"/>
                    <a:pt x="7010" y="1535"/>
                    <a:pt x="6977" y="1584"/>
                  </a:cubicBezTo>
                  <a:cubicBezTo>
                    <a:pt x="6929" y="1656"/>
                    <a:pt x="6965" y="1763"/>
                    <a:pt x="7037" y="1811"/>
                  </a:cubicBezTo>
                  <a:lnTo>
                    <a:pt x="7394" y="2013"/>
                  </a:lnTo>
                  <a:cubicBezTo>
                    <a:pt x="7608" y="2132"/>
                    <a:pt x="7691" y="2418"/>
                    <a:pt x="7560" y="2644"/>
                  </a:cubicBezTo>
                  <a:lnTo>
                    <a:pt x="6572" y="4335"/>
                  </a:lnTo>
                  <a:lnTo>
                    <a:pt x="6251" y="4918"/>
                  </a:lnTo>
                  <a:lnTo>
                    <a:pt x="5882" y="5561"/>
                  </a:lnTo>
                  <a:lnTo>
                    <a:pt x="5358" y="6454"/>
                  </a:lnTo>
                  <a:cubicBezTo>
                    <a:pt x="5024" y="7002"/>
                    <a:pt x="4751" y="7490"/>
                    <a:pt x="4036" y="8752"/>
                  </a:cubicBezTo>
                  <a:cubicBezTo>
                    <a:pt x="3953" y="8871"/>
                    <a:pt x="3917" y="8966"/>
                    <a:pt x="3881" y="9014"/>
                  </a:cubicBezTo>
                  <a:cubicBezTo>
                    <a:pt x="3884" y="9010"/>
                    <a:pt x="3885" y="9007"/>
                    <a:pt x="3884" y="9007"/>
                  </a:cubicBezTo>
                  <a:lnTo>
                    <a:pt x="3884" y="9007"/>
                  </a:lnTo>
                  <a:cubicBezTo>
                    <a:pt x="3882" y="9007"/>
                    <a:pt x="3851" y="9059"/>
                    <a:pt x="3762" y="9216"/>
                  </a:cubicBezTo>
                  <a:lnTo>
                    <a:pt x="3762" y="8192"/>
                  </a:lnTo>
                  <a:cubicBezTo>
                    <a:pt x="4048" y="8145"/>
                    <a:pt x="4096" y="7895"/>
                    <a:pt x="4191" y="7740"/>
                  </a:cubicBezTo>
                  <a:cubicBezTo>
                    <a:pt x="4191" y="7728"/>
                    <a:pt x="4227" y="7692"/>
                    <a:pt x="4310" y="7538"/>
                  </a:cubicBezTo>
                  <a:cubicBezTo>
                    <a:pt x="4370" y="7430"/>
                    <a:pt x="4310" y="7311"/>
                    <a:pt x="4191" y="7288"/>
                  </a:cubicBezTo>
                  <a:cubicBezTo>
                    <a:pt x="4178" y="7282"/>
                    <a:pt x="4165" y="7280"/>
                    <a:pt x="4152" y="7280"/>
                  </a:cubicBezTo>
                  <a:cubicBezTo>
                    <a:pt x="4103" y="7280"/>
                    <a:pt x="4055" y="7312"/>
                    <a:pt x="4036" y="7359"/>
                  </a:cubicBezTo>
                  <a:cubicBezTo>
                    <a:pt x="4037" y="7358"/>
                    <a:pt x="4037" y="7357"/>
                    <a:pt x="4036" y="7357"/>
                  </a:cubicBezTo>
                  <a:cubicBezTo>
                    <a:pt x="4029" y="7357"/>
                    <a:pt x="3762" y="7824"/>
                    <a:pt x="3762" y="7835"/>
                  </a:cubicBezTo>
                  <a:lnTo>
                    <a:pt x="3762" y="6990"/>
                  </a:lnTo>
                  <a:lnTo>
                    <a:pt x="3917" y="7073"/>
                  </a:lnTo>
                  <a:cubicBezTo>
                    <a:pt x="3942" y="7090"/>
                    <a:pt x="3970" y="7098"/>
                    <a:pt x="3999" y="7098"/>
                  </a:cubicBezTo>
                  <a:cubicBezTo>
                    <a:pt x="4054" y="7098"/>
                    <a:pt x="4108" y="7068"/>
                    <a:pt x="4131" y="7014"/>
                  </a:cubicBezTo>
                  <a:cubicBezTo>
                    <a:pt x="4179" y="6942"/>
                    <a:pt x="4155" y="6835"/>
                    <a:pt x="4072" y="6799"/>
                  </a:cubicBezTo>
                  <a:lnTo>
                    <a:pt x="3762" y="6609"/>
                  </a:lnTo>
                  <a:lnTo>
                    <a:pt x="3762" y="6121"/>
                  </a:lnTo>
                  <a:cubicBezTo>
                    <a:pt x="3834" y="6156"/>
                    <a:pt x="3870" y="6204"/>
                    <a:pt x="3941" y="6204"/>
                  </a:cubicBezTo>
                  <a:cubicBezTo>
                    <a:pt x="4108" y="6204"/>
                    <a:pt x="4167" y="5978"/>
                    <a:pt x="4036" y="5883"/>
                  </a:cubicBezTo>
                  <a:cubicBezTo>
                    <a:pt x="3858" y="5775"/>
                    <a:pt x="3798" y="5752"/>
                    <a:pt x="3774" y="5740"/>
                  </a:cubicBezTo>
                  <a:lnTo>
                    <a:pt x="3774" y="5287"/>
                  </a:lnTo>
                  <a:cubicBezTo>
                    <a:pt x="4905" y="5942"/>
                    <a:pt x="4882" y="5942"/>
                    <a:pt x="5024" y="5942"/>
                  </a:cubicBezTo>
                  <a:cubicBezTo>
                    <a:pt x="5179" y="5942"/>
                    <a:pt x="5310" y="5871"/>
                    <a:pt x="5382" y="5740"/>
                  </a:cubicBezTo>
                  <a:cubicBezTo>
                    <a:pt x="5405" y="5704"/>
                    <a:pt x="5465" y="5621"/>
                    <a:pt x="5655" y="5275"/>
                  </a:cubicBezTo>
                  <a:cubicBezTo>
                    <a:pt x="5724" y="5161"/>
                    <a:pt x="5617" y="5025"/>
                    <a:pt x="5492" y="5025"/>
                  </a:cubicBezTo>
                  <a:cubicBezTo>
                    <a:pt x="5487" y="5025"/>
                    <a:pt x="5482" y="5025"/>
                    <a:pt x="5477" y="5025"/>
                  </a:cubicBezTo>
                  <a:cubicBezTo>
                    <a:pt x="5477" y="5025"/>
                    <a:pt x="5405" y="5037"/>
                    <a:pt x="5358" y="5097"/>
                  </a:cubicBezTo>
                  <a:lnTo>
                    <a:pt x="5084" y="5561"/>
                  </a:lnTo>
                  <a:cubicBezTo>
                    <a:pt x="5068" y="5584"/>
                    <a:pt x="5043" y="5603"/>
                    <a:pt x="5014" y="5603"/>
                  </a:cubicBezTo>
                  <a:cubicBezTo>
                    <a:pt x="4998" y="5603"/>
                    <a:pt x="4982" y="5597"/>
                    <a:pt x="4965" y="5585"/>
                  </a:cubicBezTo>
                  <a:cubicBezTo>
                    <a:pt x="3977" y="5013"/>
                    <a:pt x="3798" y="4906"/>
                    <a:pt x="3762" y="4883"/>
                  </a:cubicBezTo>
                  <a:lnTo>
                    <a:pt x="3762" y="4335"/>
                  </a:lnTo>
                  <a:cubicBezTo>
                    <a:pt x="3881" y="4156"/>
                    <a:pt x="3881" y="4073"/>
                    <a:pt x="3977" y="4073"/>
                  </a:cubicBezTo>
                  <a:cubicBezTo>
                    <a:pt x="3979" y="4073"/>
                    <a:pt x="3981" y="4073"/>
                    <a:pt x="3982" y="4073"/>
                  </a:cubicBezTo>
                  <a:cubicBezTo>
                    <a:pt x="4010" y="4073"/>
                    <a:pt x="4031" y="4094"/>
                    <a:pt x="5239" y="4787"/>
                  </a:cubicBezTo>
                  <a:cubicBezTo>
                    <a:pt x="5261" y="4798"/>
                    <a:pt x="5286" y="4804"/>
                    <a:pt x="5313" y="4804"/>
                  </a:cubicBezTo>
                  <a:cubicBezTo>
                    <a:pt x="5371" y="4804"/>
                    <a:pt x="5432" y="4777"/>
                    <a:pt x="5465" y="4728"/>
                  </a:cubicBezTo>
                  <a:cubicBezTo>
                    <a:pt x="5501" y="4644"/>
                    <a:pt x="5477" y="4549"/>
                    <a:pt x="5405" y="4502"/>
                  </a:cubicBezTo>
                  <a:lnTo>
                    <a:pt x="4179" y="3787"/>
                  </a:lnTo>
                  <a:cubicBezTo>
                    <a:pt x="4120" y="3751"/>
                    <a:pt x="4048" y="3728"/>
                    <a:pt x="3977" y="3728"/>
                  </a:cubicBezTo>
                  <a:cubicBezTo>
                    <a:pt x="3893" y="3728"/>
                    <a:pt x="3822" y="3740"/>
                    <a:pt x="3762" y="3787"/>
                  </a:cubicBezTo>
                  <a:lnTo>
                    <a:pt x="3762" y="2894"/>
                  </a:lnTo>
                  <a:lnTo>
                    <a:pt x="4834" y="1049"/>
                  </a:lnTo>
                  <a:cubicBezTo>
                    <a:pt x="4915" y="910"/>
                    <a:pt x="5075" y="822"/>
                    <a:pt x="5240" y="822"/>
                  </a:cubicBezTo>
                  <a:cubicBezTo>
                    <a:pt x="5316" y="822"/>
                    <a:pt x="5394" y="841"/>
                    <a:pt x="5465" y="882"/>
                  </a:cubicBezTo>
                  <a:lnTo>
                    <a:pt x="6477" y="1465"/>
                  </a:lnTo>
                  <a:cubicBezTo>
                    <a:pt x="6499" y="1480"/>
                    <a:pt x="6525" y="1487"/>
                    <a:pt x="6552" y="1487"/>
                  </a:cubicBezTo>
                  <a:cubicBezTo>
                    <a:pt x="6609" y="1487"/>
                    <a:pt x="6667" y="1455"/>
                    <a:pt x="6691" y="1406"/>
                  </a:cubicBezTo>
                  <a:cubicBezTo>
                    <a:pt x="6739" y="1334"/>
                    <a:pt x="6715" y="1227"/>
                    <a:pt x="6632" y="1180"/>
                  </a:cubicBezTo>
                  <a:lnTo>
                    <a:pt x="5620" y="608"/>
                  </a:lnTo>
                  <a:cubicBezTo>
                    <a:pt x="5496" y="536"/>
                    <a:pt x="5359" y="502"/>
                    <a:pt x="5223" y="502"/>
                  </a:cubicBezTo>
                  <a:cubicBezTo>
                    <a:pt x="4954" y="502"/>
                    <a:pt x="4691" y="637"/>
                    <a:pt x="4548" y="882"/>
                  </a:cubicBezTo>
                  <a:lnTo>
                    <a:pt x="3774" y="2239"/>
                  </a:lnTo>
                  <a:lnTo>
                    <a:pt x="3774" y="799"/>
                  </a:lnTo>
                  <a:cubicBezTo>
                    <a:pt x="3774" y="370"/>
                    <a:pt x="3417" y="13"/>
                    <a:pt x="2988" y="13"/>
                  </a:cubicBezTo>
                  <a:lnTo>
                    <a:pt x="2572" y="13"/>
                  </a:lnTo>
                  <a:cubicBezTo>
                    <a:pt x="2488" y="13"/>
                    <a:pt x="2405" y="84"/>
                    <a:pt x="2405" y="168"/>
                  </a:cubicBezTo>
                  <a:cubicBezTo>
                    <a:pt x="2405" y="263"/>
                    <a:pt x="2488" y="334"/>
                    <a:pt x="2572" y="334"/>
                  </a:cubicBezTo>
                  <a:lnTo>
                    <a:pt x="2988" y="334"/>
                  </a:lnTo>
                  <a:cubicBezTo>
                    <a:pt x="3239" y="334"/>
                    <a:pt x="3453" y="549"/>
                    <a:pt x="3453" y="799"/>
                  </a:cubicBezTo>
                  <a:lnTo>
                    <a:pt x="3453" y="2823"/>
                  </a:lnTo>
                  <a:lnTo>
                    <a:pt x="3453" y="3489"/>
                  </a:lnTo>
                  <a:lnTo>
                    <a:pt x="3453" y="4216"/>
                  </a:lnTo>
                  <a:cubicBezTo>
                    <a:pt x="3453" y="8966"/>
                    <a:pt x="3477" y="9574"/>
                    <a:pt x="3417" y="9847"/>
                  </a:cubicBezTo>
                  <a:cubicBezTo>
                    <a:pt x="3381" y="10026"/>
                    <a:pt x="3298" y="10205"/>
                    <a:pt x="3203" y="10336"/>
                  </a:cubicBezTo>
                  <a:cubicBezTo>
                    <a:pt x="3167" y="10371"/>
                    <a:pt x="3143" y="10407"/>
                    <a:pt x="3108" y="10455"/>
                  </a:cubicBezTo>
                  <a:cubicBezTo>
                    <a:pt x="2858" y="10717"/>
                    <a:pt x="2512" y="10871"/>
                    <a:pt x="2143" y="10871"/>
                  </a:cubicBezTo>
                  <a:lnTo>
                    <a:pt x="1655" y="10871"/>
                  </a:lnTo>
                  <a:cubicBezTo>
                    <a:pt x="917" y="10871"/>
                    <a:pt x="321" y="10276"/>
                    <a:pt x="321" y="9550"/>
                  </a:cubicBezTo>
                  <a:lnTo>
                    <a:pt x="321" y="799"/>
                  </a:lnTo>
                  <a:cubicBezTo>
                    <a:pt x="321" y="549"/>
                    <a:pt x="536" y="334"/>
                    <a:pt x="786" y="334"/>
                  </a:cubicBezTo>
                  <a:lnTo>
                    <a:pt x="1953" y="334"/>
                  </a:lnTo>
                  <a:cubicBezTo>
                    <a:pt x="2036" y="334"/>
                    <a:pt x="2107" y="263"/>
                    <a:pt x="2107" y="168"/>
                  </a:cubicBezTo>
                  <a:cubicBezTo>
                    <a:pt x="2107" y="84"/>
                    <a:pt x="2036" y="1"/>
                    <a:pt x="1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9" name="Google Shape;15059;p90"/>
            <p:cNvSpPr/>
            <p:nvPr/>
          </p:nvSpPr>
          <p:spPr>
            <a:xfrm>
              <a:off x="1605630" y="4063935"/>
              <a:ext cx="46976" cy="76523"/>
            </a:xfrm>
            <a:custGeom>
              <a:avLst/>
              <a:gdLst/>
              <a:ahLst/>
              <a:cxnLst/>
              <a:rect l="l" t="t" r="r" b="b"/>
              <a:pathLst>
                <a:path w="1477" h="2406" extrusionOk="0">
                  <a:moveTo>
                    <a:pt x="417" y="0"/>
                  </a:moveTo>
                  <a:cubicBezTo>
                    <a:pt x="179" y="0"/>
                    <a:pt x="0" y="191"/>
                    <a:pt x="0" y="417"/>
                  </a:cubicBezTo>
                  <a:lnTo>
                    <a:pt x="0" y="2001"/>
                  </a:lnTo>
                  <a:cubicBezTo>
                    <a:pt x="0" y="2239"/>
                    <a:pt x="191" y="2405"/>
                    <a:pt x="417" y="2405"/>
                  </a:cubicBezTo>
                  <a:lnTo>
                    <a:pt x="953" y="2405"/>
                  </a:lnTo>
                  <a:cubicBezTo>
                    <a:pt x="1036" y="2405"/>
                    <a:pt x="1119" y="2334"/>
                    <a:pt x="1119" y="2251"/>
                  </a:cubicBezTo>
                  <a:cubicBezTo>
                    <a:pt x="1119" y="2155"/>
                    <a:pt x="1036" y="2084"/>
                    <a:pt x="953" y="2084"/>
                  </a:cubicBezTo>
                  <a:lnTo>
                    <a:pt x="417" y="2084"/>
                  </a:lnTo>
                  <a:cubicBezTo>
                    <a:pt x="369" y="2084"/>
                    <a:pt x="322" y="2036"/>
                    <a:pt x="322" y="1989"/>
                  </a:cubicBezTo>
                  <a:lnTo>
                    <a:pt x="322" y="417"/>
                  </a:lnTo>
                  <a:cubicBezTo>
                    <a:pt x="322" y="369"/>
                    <a:pt x="369" y="322"/>
                    <a:pt x="417" y="322"/>
                  </a:cubicBezTo>
                  <a:lnTo>
                    <a:pt x="1060" y="322"/>
                  </a:lnTo>
                  <a:cubicBezTo>
                    <a:pt x="1096" y="322"/>
                    <a:pt x="1143" y="369"/>
                    <a:pt x="1143" y="417"/>
                  </a:cubicBezTo>
                  <a:lnTo>
                    <a:pt x="1143" y="1834"/>
                  </a:lnTo>
                  <a:cubicBezTo>
                    <a:pt x="1143" y="1917"/>
                    <a:pt x="1215" y="1989"/>
                    <a:pt x="1310" y="1989"/>
                  </a:cubicBezTo>
                  <a:cubicBezTo>
                    <a:pt x="1393" y="1989"/>
                    <a:pt x="1477" y="1917"/>
                    <a:pt x="1477" y="1834"/>
                  </a:cubicBezTo>
                  <a:lnTo>
                    <a:pt x="1477" y="417"/>
                  </a:lnTo>
                  <a:cubicBezTo>
                    <a:pt x="1477" y="179"/>
                    <a:pt x="1274"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0" name="Google Shape;15060;p90"/>
            <p:cNvSpPr/>
            <p:nvPr/>
          </p:nvSpPr>
          <p:spPr>
            <a:xfrm>
              <a:off x="1582158" y="4065462"/>
              <a:ext cx="10623" cy="45449"/>
            </a:xfrm>
            <a:custGeom>
              <a:avLst/>
              <a:gdLst/>
              <a:ahLst/>
              <a:cxnLst/>
              <a:rect l="l" t="t" r="r" b="b"/>
              <a:pathLst>
                <a:path w="334" h="1429" extrusionOk="0">
                  <a:moveTo>
                    <a:pt x="167" y="0"/>
                  </a:moveTo>
                  <a:cubicBezTo>
                    <a:pt x="83" y="0"/>
                    <a:pt x="0" y="71"/>
                    <a:pt x="0" y="167"/>
                  </a:cubicBezTo>
                  <a:lnTo>
                    <a:pt x="0" y="1262"/>
                  </a:lnTo>
                  <a:cubicBezTo>
                    <a:pt x="0" y="1357"/>
                    <a:pt x="83" y="1429"/>
                    <a:pt x="167" y="1429"/>
                  </a:cubicBezTo>
                  <a:cubicBezTo>
                    <a:pt x="262" y="1429"/>
                    <a:pt x="333" y="1357"/>
                    <a:pt x="333" y="1262"/>
                  </a:cubicBezTo>
                  <a:lnTo>
                    <a:pt x="333" y="167"/>
                  </a:lnTo>
                  <a:cubicBezTo>
                    <a:pt x="333"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1" name="Google Shape;15061;p90"/>
            <p:cNvSpPr/>
            <p:nvPr/>
          </p:nvSpPr>
          <p:spPr>
            <a:xfrm>
              <a:off x="1582158" y="4121884"/>
              <a:ext cx="10623" cy="17429"/>
            </a:xfrm>
            <a:custGeom>
              <a:avLst/>
              <a:gdLst/>
              <a:ahLst/>
              <a:cxnLst/>
              <a:rect l="l" t="t" r="r" b="b"/>
              <a:pathLst>
                <a:path w="334" h="548" extrusionOk="0">
                  <a:moveTo>
                    <a:pt x="167" y="0"/>
                  </a:moveTo>
                  <a:cubicBezTo>
                    <a:pt x="83" y="0"/>
                    <a:pt x="0" y="71"/>
                    <a:pt x="0" y="155"/>
                  </a:cubicBezTo>
                  <a:lnTo>
                    <a:pt x="0" y="381"/>
                  </a:lnTo>
                  <a:cubicBezTo>
                    <a:pt x="0" y="476"/>
                    <a:pt x="83" y="548"/>
                    <a:pt x="167" y="548"/>
                  </a:cubicBezTo>
                  <a:cubicBezTo>
                    <a:pt x="262" y="548"/>
                    <a:pt x="333" y="476"/>
                    <a:pt x="333" y="381"/>
                  </a:cubicBezTo>
                  <a:lnTo>
                    <a:pt x="333" y="155"/>
                  </a:lnTo>
                  <a:cubicBezTo>
                    <a:pt x="333"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2" name="Google Shape;15062;p90"/>
            <p:cNvSpPr/>
            <p:nvPr/>
          </p:nvSpPr>
          <p:spPr>
            <a:xfrm>
              <a:off x="1497684" y="4121884"/>
              <a:ext cx="10273" cy="17429"/>
            </a:xfrm>
            <a:custGeom>
              <a:avLst/>
              <a:gdLst/>
              <a:ahLst/>
              <a:cxnLst/>
              <a:rect l="l" t="t" r="r" b="b"/>
              <a:pathLst>
                <a:path w="323" h="548" extrusionOk="0">
                  <a:moveTo>
                    <a:pt x="168" y="0"/>
                  </a:moveTo>
                  <a:cubicBezTo>
                    <a:pt x="72" y="0"/>
                    <a:pt x="1" y="71"/>
                    <a:pt x="1" y="155"/>
                  </a:cubicBezTo>
                  <a:lnTo>
                    <a:pt x="1" y="381"/>
                  </a:lnTo>
                  <a:cubicBezTo>
                    <a:pt x="1" y="476"/>
                    <a:pt x="72" y="548"/>
                    <a:pt x="168" y="548"/>
                  </a:cubicBezTo>
                  <a:cubicBezTo>
                    <a:pt x="251" y="548"/>
                    <a:pt x="322" y="476"/>
                    <a:pt x="322" y="381"/>
                  </a:cubicBezTo>
                  <a:lnTo>
                    <a:pt x="322" y="155"/>
                  </a:lnTo>
                  <a:cubicBezTo>
                    <a:pt x="322" y="71"/>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3" name="Google Shape;15063;p90"/>
            <p:cNvSpPr/>
            <p:nvPr/>
          </p:nvSpPr>
          <p:spPr>
            <a:xfrm>
              <a:off x="1360604" y="4091574"/>
              <a:ext cx="43986" cy="43573"/>
            </a:xfrm>
            <a:custGeom>
              <a:avLst/>
              <a:gdLst/>
              <a:ahLst/>
              <a:cxnLst/>
              <a:rect l="l" t="t" r="r" b="b"/>
              <a:pathLst>
                <a:path w="1383" h="1370" extrusionOk="0">
                  <a:moveTo>
                    <a:pt x="691" y="322"/>
                  </a:moveTo>
                  <a:cubicBezTo>
                    <a:pt x="882" y="322"/>
                    <a:pt x="1049" y="489"/>
                    <a:pt x="1049" y="679"/>
                  </a:cubicBezTo>
                  <a:cubicBezTo>
                    <a:pt x="1049" y="870"/>
                    <a:pt x="882" y="1036"/>
                    <a:pt x="691" y="1036"/>
                  </a:cubicBezTo>
                  <a:cubicBezTo>
                    <a:pt x="501" y="1036"/>
                    <a:pt x="334" y="870"/>
                    <a:pt x="334" y="679"/>
                  </a:cubicBezTo>
                  <a:cubicBezTo>
                    <a:pt x="334" y="489"/>
                    <a:pt x="501" y="322"/>
                    <a:pt x="691" y="322"/>
                  </a:cubicBezTo>
                  <a:close/>
                  <a:moveTo>
                    <a:pt x="691" y="1"/>
                  </a:moveTo>
                  <a:cubicBezTo>
                    <a:pt x="322" y="1"/>
                    <a:pt x="1" y="310"/>
                    <a:pt x="1" y="679"/>
                  </a:cubicBezTo>
                  <a:cubicBezTo>
                    <a:pt x="1" y="1048"/>
                    <a:pt x="322" y="1370"/>
                    <a:pt x="691" y="1370"/>
                  </a:cubicBezTo>
                  <a:cubicBezTo>
                    <a:pt x="1061" y="1370"/>
                    <a:pt x="1382" y="1048"/>
                    <a:pt x="1382" y="679"/>
                  </a:cubicBezTo>
                  <a:cubicBezTo>
                    <a:pt x="1382" y="310"/>
                    <a:pt x="1061"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4" name="Google Shape;15064;p90"/>
            <p:cNvSpPr/>
            <p:nvPr/>
          </p:nvSpPr>
          <p:spPr>
            <a:xfrm>
              <a:off x="1344320" y="3832172"/>
              <a:ext cx="76523" cy="46626"/>
            </a:xfrm>
            <a:custGeom>
              <a:avLst/>
              <a:gdLst/>
              <a:ahLst/>
              <a:cxnLst/>
              <a:rect l="l" t="t" r="r" b="b"/>
              <a:pathLst>
                <a:path w="2406" h="1466" extrusionOk="0">
                  <a:moveTo>
                    <a:pt x="418" y="1"/>
                  </a:moveTo>
                  <a:cubicBezTo>
                    <a:pt x="180" y="1"/>
                    <a:pt x="1" y="191"/>
                    <a:pt x="1" y="417"/>
                  </a:cubicBezTo>
                  <a:lnTo>
                    <a:pt x="1" y="1049"/>
                  </a:lnTo>
                  <a:cubicBezTo>
                    <a:pt x="1" y="1287"/>
                    <a:pt x="191" y="1465"/>
                    <a:pt x="418" y="1465"/>
                  </a:cubicBezTo>
                  <a:lnTo>
                    <a:pt x="1989" y="1465"/>
                  </a:lnTo>
                  <a:cubicBezTo>
                    <a:pt x="2227" y="1465"/>
                    <a:pt x="2406" y="1275"/>
                    <a:pt x="2406" y="1049"/>
                  </a:cubicBezTo>
                  <a:lnTo>
                    <a:pt x="2406" y="513"/>
                  </a:lnTo>
                  <a:cubicBezTo>
                    <a:pt x="2406" y="429"/>
                    <a:pt x="2335" y="358"/>
                    <a:pt x="2251" y="358"/>
                  </a:cubicBezTo>
                  <a:cubicBezTo>
                    <a:pt x="2156" y="358"/>
                    <a:pt x="2085" y="429"/>
                    <a:pt x="2085" y="513"/>
                  </a:cubicBezTo>
                  <a:lnTo>
                    <a:pt x="2085" y="1049"/>
                  </a:lnTo>
                  <a:cubicBezTo>
                    <a:pt x="2085" y="1096"/>
                    <a:pt x="2037" y="1144"/>
                    <a:pt x="1989" y="1144"/>
                  </a:cubicBezTo>
                  <a:lnTo>
                    <a:pt x="418" y="1144"/>
                  </a:lnTo>
                  <a:cubicBezTo>
                    <a:pt x="370" y="1144"/>
                    <a:pt x="322" y="1096"/>
                    <a:pt x="322" y="1049"/>
                  </a:cubicBezTo>
                  <a:lnTo>
                    <a:pt x="322" y="417"/>
                  </a:lnTo>
                  <a:cubicBezTo>
                    <a:pt x="322" y="370"/>
                    <a:pt x="370" y="322"/>
                    <a:pt x="418" y="322"/>
                  </a:cubicBezTo>
                  <a:lnTo>
                    <a:pt x="1823" y="322"/>
                  </a:lnTo>
                  <a:cubicBezTo>
                    <a:pt x="1918" y="322"/>
                    <a:pt x="1989" y="251"/>
                    <a:pt x="1989" y="156"/>
                  </a:cubicBezTo>
                  <a:cubicBezTo>
                    <a:pt x="1989" y="72"/>
                    <a:pt x="1918" y="1"/>
                    <a:pt x="18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5" name="Google Shape;15065;p90"/>
            <p:cNvSpPr/>
            <p:nvPr/>
          </p:nvSpPr>
          <p:spPr>
            <a:xfrm>
              <a:off x="1401887" y="3891648"/>
              <a:ext cx="17843" cy="10623"/>
            </a:xfrm>
            <a:custGeom>
              <a:avLst/>
              <a:gdLst/>
              <a:ahLst/>
              <a:cxnLst/>
              <a:rect l="l" t="t" r="r" b="b"/>
              <a:pathLst>
                <a:path w="561" h="334" extrusionOk="0">
                  <a:moveTo>
                    <a:pt x="167" y="0"/>
                  </a:moveTo>
                  <a:cubicBezTo>
                    <a:pt x="72" y="0"/>
                    <a:pt x="1" y="71"/>
                    <a:pt x="1" y="167"/>
                  </a:cubicBezTo>
                  <a:cubicBezTo>
                    <a:pt x="1" y="250"/>
                    <a:pt x="72" y="333"/>
                    <a:pt x="167" y="333"/>
                  </a:cubicBezTo>
                  <a:lnTo>
                    <a:pt x="394" y="333"/>
                  </a:lnTo>
                  <a:cubicBezTo>
                    <a:pt x="477" y="333"/>
                    <a:pt x="560" y="250"/>
                    <a:pt x="560" y="167"/>
                  </a:cubicBezTo>
                  <a:cubicBezTo>
                    <a:pt x="560" y="71"/>
                    <a:pt x="477" y="0"/>
                    <a:pt x="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6" name="Google Shape;15066;p90"/>
            <p:cNvSpPr/>
            <p:nvPr/>
          </p:nvSpPr>
          <p:spPr>
            <a:xfrm>
              <a:off x="1345465" y="3891648"/>
              <a:ext cx="45863" cy="10623"/>
            </a:xfrm>
            <a:custGeom>
              <a:avLst/>
              <a:gdLst/>
              <a:ahLst/>
              <a:cxnLst/>
              <a:rect l="l" t="t" r="r" b="b"/>
              <a:pathLst>
                <a:path w="1442" h="334" extrusionOk="0">
                  <a:moveTo>
                    <a:pt x="167" y="0"/>
                  </a:moveTo>
                  <a:cubicBezTo>
                    <a:pt x="84" y="0"/>
                    <a:pt x="1" y="71"/>
                    <a:pt x="1" y="167"/>
                  </a:cubicBezTo>
                  <a:cubicBezTo>
                    <a:pt x="1" y="250"/>
                    <a:pt x="84" y="333"/>
                    <a:pt x="167" y="333"/>
                  </a:cubicBezTo>
                  <a:lnTo>
                    <a:pt x="1275" y="333"/>
                  </a:lnTo>
                  <a:cubicBezTo>
                    <a:pt x="1358" y="333"/>
                    <a:pt x="1441" y="250"/>
                    <a:pt x="1441" y="167"/>
                  </a:cubicBezTo>
                  <a:cubicBezTo>
                    <a:pt x="1441" y="71"/>
                    <a:pt x="1358" y="0"/>
                    <a:pt x="1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7" name="Google Shape;15067;p90"/>
            <p:cNvSpPr/>
            <p:nvPr/>
          </p:nvSpPr>
          <p:spPr>
            <a:xfrm>
              <a:off x="1343588" y="3917378"/>
              <a:ext cx="77254" cy="46626"/>
            </a:xfrm>
            <a:custGeom>
              <a:avLst/>
              <a:gdLst/>
              <a:ahLst/>
              <a:cxnLst/>
              <a:rect l="l" t="t" r="r" b="b"/>
              <a:pathLst>
                <a:path w="2429" h="1466" extrusionOk="0">
                  <a:moveTo>
                    <a:pt x="417" y="1"/>
                  </a:moveTo>
                  <a:cubicBezTo>
                    <a:pt x="179" y="1"/>
                    <a:pt x="0" y="191"/>
                    <a:pt x="0" y="417"/>
                  </a:cubicBezTo>
                  <a:lnTo>
                    <a:pt x="0" y="1048"/>
                  </a:lnTo>
                  <a:cubicBezTo>
                    <a:pt x="0" y="1287"/>
                    <a:pt x="203" y="1465"/>
                    <a:pt x="417" y="1465"/>
                  </a:cubicBezTo>
                  <a:lnTo>
                    <a:pt x="2000" y="1465"/>
                  </a:lnTo>
                  <a:cubicBezTo>
                    <a:pt x="2239" y="1465"/>
                    <a:pt x="2417" y="1275"/>
                    <a:pt x="2417" y="1048"/>
                  </a:cubicBezTo>
                  <a:lnTo>
                    <a:pt x="2417" y="513"/>
                  </a:lnTo>
                  <a:cubicBezTo>
                    <a:pt x="2429" y="417"/>
                    <a:pt x="2358" y="334"/>
                    <a:pt x="2274" y="334"/>
                  </a:cubicBezTo>
                  <a:cubicBezTo>
                    <a:pt x="2250" y="334"/>
                    <a:pt x="2239" y="334"/>
                    <a:pt x="2215" y="358"/>
                  </a:cubicBezTo>
                  <a:cubicBezTo>
                    <a:pt x="2155" y="370"/>
                    <a:pt x="2096" y="441"/>
                    <a:pt x="2096" y="513"/>
                  </a:cubicBezTo>
                  <a:lnTo>
                    <a:pt x="2096" y="1048"/>
                  </a:lnTo>
                  <a:cubicBezTo>
                    <a:pt x="2096" y="1096"/>
                    <a:pt x="2048" y="1144"/>
                    <a:pt x="2000" y="1144"/>
                  </a:cubicBezTo>
                  <a:lnTo>
                    <a:pt x="417" y="1144"/>
                  </a:lnTo>
                  <a:cubicBezTo>
                    <a:pt x="381" y="1144"/>
                    <a:pt x="334" y="1096"/>
                    <a:pt x="334" y="1048"/>
                  </a:cubicBezTo>
                  <a:lnTo>
                    <a:pt x="334" y="417"/>
                  </a:lnTo>
                  <a:cubicBezTo>
                    <a:pt x="334" y="370"/>
                    <a:pt x="381" y="322"/>
                    <a:pt x="417" y="322"/>
                  </a:cubicBezTo>
                  <a:lnTo>
                    <a:pt x="1834" y="322"/>
                  </a:lnTo>
                  <a:cubicBezTo>
                    <a:pt x="1929" y="322"/>
                    <a:pt x="2000" y="251"/>
                    <a:pt x="2000" y="155"/>
                  </a:cubicBezTo>
                  <a:cubicBezTo>
                    <a:pt x="2000" y="72"/>
                    <a:pt x="1929" y="1"/>
                    <a:pt x="1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8" name="Google Shape;15068;p90"/>
            <p:cNvSpPr/>
            <p:nvPr/>
          </p:nvSpPr>
          <p:spPr>
            <a:xfrm>
              <a:off x="1401887" y="3976471"/>
              <a:ext cx="17843" cy="10241"/>
            </a:xfrm>
            <a:custGeom>
              <a:avLst/>
              <a:gdLst/>
              <a:ahLst/>
              <a:cxnLst/>
              <a:rect l="l" t="t" r="r" b="b"/>
              <a:pathLst>
                <a:path w="561" h="322" extrusionOk="0">
                  <a:moveTo>
                    <a:pt x="167" y="0"/>
                  </a:moveTo>
                  <a:cubicBezTo>
                    <a:pt x="72" y="0"/>
                    <a:pt x="1" y="71"/>
                    <a:pt x="1" y="167"/>
                  </a:cubicBezTo>
                  <a:cubicBezTo>
                    <a:pt x="1" y="250"/>
                    <a:pt x="72" y="322"/>
                    <a:pt x="167" y="322"/>
                  </a:cubicBezTo>
                  <a:lnTo>
                    <a:pt x="394" y="322"/>
                  </a:lnTo>
                  <a:cubicBezTo>
                    <a:pt x="477" y="322"/>
                    <a:pt x="560" y="250"/>
                    <a:pt x="560" y="167"/>
                  </a:cubicBezTo>
                  <a:cubicBezTo>
                    <a:pt x="560" y="71"/>
                    <a:pt x="477" y="0"/>
                    <a:pt x="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9" name="Google Shape;15069;p90"/>
            <p:cNvSpPr/>
            <p:nvPr/>
          </p:nvSpPr>
          <p:spPr>
            <a:xfrm>
              <a:off x="1345465" y="3976471"/>
              <a:ext cx="45863" cy="10241"/>
            </a:xfrm>
            <a:custGeom>
              <a:avLst/>
              <a:gdLst/>
              <a:ahLst/>
              <a:cxnLst/>
              <a:rect l="l" t="t" r="r" b="b"/>
              <a:pathLst>
                <a:path w="1442" h="322" extrusionOk="0">
                  <a:moveTo>
                    <a:pt x="167" y="0"/>
                  </a:moveTo>
                  <a:cubicBezTo>
                    <a:pt x="84" y="0"/>
                    <a:pt x="1" y="71"/>
                    <a:pt x="1" y="167"/>
                  </a:cubicBezTo>
                  <a:cubicBezTo>
                    <a:pt x="1" y="250"/>
                    <a:pt x="84" y="322"/>
                    <a:pt x="167" y="322"/>
                  </a:cubicBezTo>
                  <a:lnTo>
                    <a:pt x="1275" y="322"/>
                  </a:lnTo>
                  <a:cubicBezTo>
                    <a:pt x="1358" y="322"/>
                    <a:pt x="1441" y="250"/>
                    <a:pt x="1441" y="167"/>
                  </a:cubicBezTo>
                  <a:cubicBezTo>
                    <a:pt x="1441" y="71"/>
                    <a:pt x="1382" y="0"/>
                    <a:pt x="1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0" name="Google Shape;15070;p90"/>
            <p:cNvSpPr/>
            <p:nvPr/>
          </p:nvSpPr>
          <p:spPr>
            <a:xfrm>
              <a:off x="1343588" y="4001057"/>
              <a:ext cx="77636" cy="46626"/>
            </a:xfrm>
            <a:custGeom>
              <a:avLst/>
              <a:gdLst/>
              <a:ahLst/>
              <a:cxnLst/>
              <a:rect l="l" t="t" r="r" b="b"/>
              <a:pathLst>
                <a:path w="2441" h="1466" extrusionOk="0">
                  <a:moveTo>
                    <a:pt x="417" y="1"/>
                  </a:moveTo>
                  <a:cubicBezTo>
                    <a:pt x="179" y="1"/>
                    <a:pt x="0" y="191"/>
                    <a:pt x="0" y="418"/>
                  </a:cubicBezTo>
                  <a:lnTo>
                    <a:pt x="0" y="1049"/>
                  </a:lnTo>
                  <a:cubicBezTo>
                    <a:pt x="0" y="1156"/>
                    <a:pt x="48" y="1263"/>
                    <a:pt x="107" y="1334"/>
                  </a:cubicBezTo>
                  <a:cubicBezTo>
                    <a:pt x="179" y="1430"/>
                    <a:pt x="298" y="1465"/>
                    <a:pt x="417" y="1465"/>
                  </a:cubicBezTo>
                  <a:lnTo>
                    <a:pt x="2000" y="1465"/>
                  </a:lnTo>
                  <a:cubicBezTo>
                    <a:pt x="2131" y="1465"/>
                    <a:pt x="2239" y="1406"/>
                    <a:pt x="2310" y="1323"/>
                  </a:cubicBezTo>
                  <a:cubicBezTo>
                    <a:pt x="2310" y="1323"/>
                    <a:pt x="2417" y="1203"/>
                    <a:pt x="2417" y="1049"/>
                  </a:cubicBezTo>
                  <a:cubicBezTo>
                    <a:pt x="2417" y="525"/>
                    <a:pt x="2441" y="489"/>
                    <a:pt x="2405" y="430"/>
                  </a:cubicBezTo>
                  <a:cubicBezTo>
                    <a:pt x="2370" y="381"/>
                    <a:pt x="2317" y="358"/>
                    <a:pt x="2266" y="358"/>
                  </a:cubicBezTo>
                  <a:cubicBezTo>
                    <a:pt x="2179" y="358"/>
                    <a:pt x="2096" y="421"/>
                    <a:pt x="2096" y="525"/>
                  </a:cubicBezTo>
                  <a:lnTo>
                    <a:pt x="2096" y="1061"/>
                  </a:lnTo>
                  <a:cubicBezTo>
                    <a:pt x="2096" y="1096"/>
                    <a:pt x="2048" y="1144"/>
                    <a:pt x="2000" y="1144"/>
                  </a:cubicBezTo>
                  <a:lnTo>
                    <a:pt x="417" y="1144"/>
                  </a:lnTo>
                  <a:cubicBezTo>
                    <a:pt x="381" y="1144"/>
                    <a:pt x="334" y="1096"/>
                    <a:pt x="334" y="1061"/>
                  </a:cubicBezTo>
                  <a:lnTo>
                    <a:pt x="334" y="418"/>
                  </a:lnTo>
                  <a:cubicBezTo>
                    <a:pt x="334" y="370"/>
                    <a:pt x="381" y="322"/>
                    <a:pt x="417" y="322"/>
                  </a:cubicBezTo>
                  <a:lnTo>
                    <a:pt x="1834" y="322"/>
                  </a:lnTo>
                  <a:cubicBezTo>
                    <a:pt x="1893" y="322"/>
                    <a:pt x="1965" y="287"/>
                    <a:pt x="1988" y="227"/>
                  </a:cubicBezTo>
                  <a:cubicBezTo>
                    <a:pt x="2024" y="120"/>
                    <a:pt x="1941" y="1"/>
                    <a:pt x="1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1" name="Google Shape;15071;p90"/>
            <p:cNvSpPr/>
            <p:nvPr/>
          </p:nvSpPr>
          <p:spPr>
            <a:xfrm>
              <a:off x="1344702" y="4060150"/>
              <a:ext cx="46626" cy="10623"/>
            </a:xfrm>
            <a:custGeom>
              <a:avLst/>
              <a:gdLst/>
              <a:ahLst/>
              <a:cxnLst/>
              <a:rect l="l" t="t" r="r" b="b"/>
              <a:pathLst>
                <a:path w="1466" h="334" extrusionOk="0">
                  <a:moveTo>
                    <a:pt x="168" y="0"/>
                  </a:moveTo>
                  <a:cubicBezTo>
                    <a:pt x="108" y="12"/>
                    <a:pt x="60" y="48"/>
                    <a:pt x="48" y="96"/>
                  </a:cubicBezTo>
                  <a:cubicBezTo>
                    <a:pt x="1" y="191"/>
                    <a:pt x="72" y="334"/>
                    <a:pt x="191" y="334"/>
                  </a:cubicBezTo>
                  <a:lnTo>
                    <a:pt x="1299" y="334"/>
                  </a:lnTo>
                  <a:cubicBezTo>
                    <a:pt x="1382" y="334"/>
                    <a:pt x="1453" y="250"/>
                    <a:pt x="1453" y="167"/>
                  </a:cubicBezTo>
                  <a:cubicBezTo>
                    <a:pt x="1465" y="72"/>
                    <a:pt x="1382" y="0"/>
                    <a:pt x="1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2" name="Google Shape;15072;p90"/>
            <p:cNvSpPr/>
            <p:nvPr/>
          </p:nvSpPr>
          <p:spPr>
            <a:xfrm>
              <a:off x="1401887" y="4060150"/>
              <a:ext cx="17843" cy="10623"/>
            </a:xfrm>
            <a:custGeom>
              <a:avLst/>
              <a:gdLst/>
              <a:ahLst/>
              <a:cxnLst/>
              <a:rect l="l" t="t" r="r" b="b"/>
              <a:pathLst>
                <a:path w="561" h="334" extrusionOk="0">
                  <a:moveTo>
                    <a:pt x="167" y="0"/>
                  </a:moveTo>
                  <a:cubicBezTo>
                    <a:pt x="72" y="0"/>
                    <a:pt x="1" y="72"/>
                    <a:pt x="1" y="167"/>
                  </a:cubicBezTo>
                  <a:cubicBezTo>
                    <a:pt x="1" y="250"/>
                    <a:pt x="72" y="334"/>
                    <a:pt x="167" y="334"/>
                  </a:cubicBezTo>
                  <a:lnTo>
                    <a:pt x="394" y="334"/>
                  </a:lnTo>
                  <a:cubicBezTo>
                    <a:pt x="477" y="334"/>
                    <a:pt x="560" y="250"/>
                    <a:pt x="560" y="167"/>
                  </a:cubicBezTo>
                  <a:cubicBezTo>
                    <a:pt x="560" y="72"/>
                    <a:pt x="477" y="0"/>
                    <a:pt x="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3" name="Google Shape;15073;p90"/>
            <p:cNvSpPr/>
            <p:nvPr/>
          </p:nvSpPr>
          <p:spPr>
            <a:xfrm>
              <a:off x="1563584" y="3936365"/>
              <a:ext cx="67077" cy="80276"/>
            </a:xfrm>
            <a:custGeom>
              <a:avLst/>
              <a:gdLst/>
              <a:ahLst/>
              <a:cxnLst/>
              <a:rect l="l" t="t" r="r" b="b"/>
              <a:pathLst>
                <a:path w="2109" h="2524" extrusionOk="0">
                  <a:moveTo>
                    <a:pt x="986" y="0"/>
                  </a:moveTo>
                  <a:cubicBezTo>
                    <a:pt x="915" y="0"/>
                    <a:pt x="842" y="19"/>
                    <a:pt x="775" y="59"/>
                  </a:cubicBezTo>
                  <a:lnTo>
                    <a:pt x="203" y="380"/>
                  </a:lnTo>
                  <a:cubicBezTo>
                    <a:pt x="72" y="451"/>
                    <a:pt x="1" y="594"/>
                    <a:pt x="1" y="737"/>
                  </a:cubicBezTo>
                  <a:cubicBezTo>
                    <a:pt x="1" y="928"/>
                    <a:pt x="60" y="916"/>
                    <a:pt x="846" y="2321"/>
                  </a:cubicBezTo>
                  <a:cubicBezTo>
                    <a:pt x="917" y="2452"/>
                    <a:pt x="1048" y="2523"/>
                    <a:pt x="1203" y="2523"/>
                  </a:cubicBezTo>
                  <a:cubicBezTo>
                    <a:pt x="1382" y="2523"/>
                    <a:pt x="1453" y="2416"/>
                    <a:pt x="1882" y="2190"/>
                  </a:cubicBezTo>
                  <a:cubicBezTo>
                    <a:pt x="1965" y="2154"/>
                    <a:pt x="1989" y="2047"/>
                    <a:pt x="1941" y="1975"/>
                  </a:cubicBezTo>
                  <a:cubicBezTo>
                    <a:pt x="1918" y="1921"/>
                    <a:pt x="1864" y="1892"/>
                    <a:pt x="1809" y="1892"/>
                  </a:cubicBezTo>
                  <a:cubicBezTo>
                    <a:pt x="1780" y="1892"/>
                    <a:pt x="1752" y="1900"/>
                    <a:pt x="1727" y="1916"/>
                  </a:cubicBezTo>
                  <a:cubicBezTo>
                    <a:pt x="1227" y="2190"/>
                    <a:pt x="1251" y="2190"/>
                    <a:pt x="1215" y="2190"/>
                  </a:cubicBezTo>
                  <a:cubicBezTo>
                    <a:pt x="1132" y="2190"/>
                    <a:pt x="1167" y="2178"/>
                    <a:pt x="358" y="785"/>
                  </a:cubicBezTo>
                  <a:cubicBezTo>
                    <a:pt x="322" y="737"/>
                    <a:pt x="334" y="690"/>
                    <a:pt x="382" y="666"/>
                  </a:cubicBezTo>
                  <a:lnTo>
                    <a:pt x="953" y="332"/>
                  </a:lnTo>
                  <a:cubicBezTo>
                    <a:pt x="965" y="324"/>
                    <a:pt x="978" y="320"/>
                    <a:pt x="992" y="320"/>
                  </a:cubicBezTo>
                  <a:cubicBezTo>
                    <a:pt x="1019" y="320"/>
                    <a:pt x="1048" y="336"/>
                    <a:pt x="1072" y="368"/>
                  </a:cubicBezTo>
                  <a:lnTo>
                    <a:pt x="1787" y="1583"/>
                  </a:lnTo>
                  <a:cubicBezTo>
                    <a:pt x="1810" y="1637"/>
                    <a:pt x="1864" y="1666"/>
                    <a:pt x="1919" y="1666"/>
                  </a:cubicBezTo>
                  <a:cubicBezTo>
                    <a:pt x="1948" y="1666"/>
                    <a:pt x="1976" y="1658"/>
                    <a:pt x="2001" y="1642"/>
                  </a:cubicBezTo>
                  <a:cubicBezTo>
                    <a:pt x="2084" y="1606"/>
                    <a:pt x="2108" y="1499"/>
                    <a:pt x="2060" y="1428"/>
                  </a:cubicBezTo>
                  <a:lnTo>
                    <a:pt x="1346" y="201"/>
                  </a:lnTo>
                  <a:cubicBezTo>
                    <a:pt x="1267" y="74"/>
                    <a:pt x="1129" y="0"/>
                    <a:pt x="9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4" name="Google Shape;15074;p90"/>
            <p:cNvSpPr/>
            <p:nvPr/>
          </p:nvSpPr>
          <p:spPr>
            <a:xfrm>
              <a:off x="1569658" y="4013174"/>
              <a:ext cx="15553" cy="16698"/>
            </a:xfrm>
            <a:custGeom>
              <a:avLst/>
              <a:gdLst/>
              <a:ahLst/>
              <a:cxnLst/>
              <a:rect l="l" t="t" r="r" b="b"/>
              <a:pathLst>
                <a:path w="489" h="525" extrusionOk="0">
                  <a:moveTo>
                    <a:pt x="189" y="0"/>
                  </a:moveTo>
                  <a:cubicBezTo>
                    <a:pt x="161" y="0"/>
                    <a:pt x="132" y="8"/>
                    <a:pt x="107" y="25"/>
                  </a:cubicBezTo>
                  <a:cubicBezTo>
                    <a:pt x="24" y="60"/>
                    <a:pt x="0" y="168"/>
                    <a:pt x="48" y="239"/>
                  </a:cubicBezTo>
                  <a:lnTo>
                    <a:pt x="143" y="441"/>
                  </a:lnTo>
                  <a:cubicBezTo>
                    <a:pt x="179" y="501"/>
                    <a:pt x="238" y="525"/>
                    <a:pt x="298" y="525"/>
                  </a:cubicBezTo>
                  <a:cubicBezTo>
                    <a:pt x="417" y="513"/>
                    <a:pt x="488" y="382"/>
                    <a:pt x="429" y="275"/>
                  </a:cubicBezTo>
                  <a:lnTo>
                    <a:pt x="322" y="84"/>
                  </a:lnTo>
                  <a:cubicBezTo>
                    <a:pt x="298" y="30"/>
                    <a:pt x="244"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5" name="Google Shape;15075;p90"/>
            <p:cNvSpPr/>
            <p:nvPr/>
          </p:nvSpPr>
          <p:spPr>
            <a:xfrm>
              <a:off x="1541256" y="3964417"/>
              <a:ext cx="29165" cy="40615"/>
            </a:xfrm>
            <a:custGeom>
              <a:avLst/>
              <a:gdLst/>
              <a:ahLst/>
              <a:cxnLst/>
              <a:rect l="l" t="t" r="r" b="b"/>
              <a:pathLst>
                <a:path w="917" h="1277" extrusionOk="0">
                  <a:moveTo>
                    <a:pt x="182" y="0"/>
                  </a:moveTo>
                  <a:cubicBezTo>
                    <a:pt x="156" y="0"/>
                    <a:pt x="130" y="7"/>
                    <a:pt x="107" y="22"/>
                  </a:cubicBezTo>
                  <a:cubicBezTo>
                    <a:pt x="24" y="69"/>
                    <a:pt x="0" y="165"/>
                    <a:pt x="48" y="248"/>
                  </a:cubicBezTo>
                  <a:lnTo>
                    <a:pt x="596" y="1201"/>
                  </a:lnTo>
                  <a:cubicBezTo>
                    <a:pt x="628" y="1250"/>
                    <a:pt x="684" y="1277"/>
                    <a:pt x="743" y="1277"/>
                  </a:cubicBezTo>
                  <a:cubicBezTo>
                    <a:pt x="769" y="1277"/>
                    <a:pt x="796" y="1271"/>
                    <a:pt x="822" y="1260"/>
                  </a:cubicBezTo>
                  <a:cubicBezTo>
                    <a:pt x="893" y="1212"/>
                    <a:pt x="917" y="1105"/>
                    <a:pt x="881" y="1034"/>
                  </a:cubicBezTo>
                  <a:lnTo>
                    <a:pt x="322" y="81"/>
                  </a:lnTo>
                  <a:cubicBezTo>
                    <a:pt x="297" y="32"/>
                    <a:pt x="239"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6" name="Google Shape;15076;p90"/>
            <p:cNvSpPr/>
            <p:nvPr/>
          </p:nvSpPr>
          <p:spPr>
            <a:xfrm>
              <a:off x="1496189" y="4055284"/>
              <a:ext cx="15171" cy="16634"/>
            </a:xfrm>
            <a:custGeom>
              <a:avLst/>
              <a:gdLst/>
              <a:ahLst/>
              <a:cxnLst/>
              <a:rect l="l" t="t" r="r" b="b"/>
              <a:pathLst>
                <a:path w="477" h="523" extrusionOk="0">
                  <a:moveTo>
                    <a:pt x="182" y="1"/>
                  </a:moveTo>
                  <a:cubicBezTo>
                    <a:pt x="156" y="1"/>
                    <a:pt x="130" y="7"/>
                    <a:pt x="108" y="22"/>
                  </a:cubicBezTo>
                  <a:cubicBezTo>
                    <a:pt x="36" y="70"/>
                    <a:pt x="0" y="165"/>
                    <a:pt x="48" y="249"/>
                  </a:cubicBezTo>
                  <a:cubicBezTo>
                    <a:pt x="48" y="249"/>
                    <a:pt x="155" y="427"/>
                    <a:pt x="155" y="439"/>
                  </a:cubicBezTo>
                  <a:cubicBezTo>
                    <a:pt x="194" y="494"/>
                    <a:pt x="259" y="523"/>
                    <a:pt x="309" y="523"/>
                  </a:cubicBezTo>
                  <a:cubicBezTo>
                    <a:pt x="335" y="523"/>
                    <a:pt x="357" y="515"/>
                    <a:pt x="369" y="499"/>
                  </a:cubicBezTo>
                  <a:cubicBezTo>
                    <a:pt x="453" y="451"/>
                    <a:pt x="477" y="344"/>
                    <a:pt x="429" y="272"/>
                  </a:cubicBezTo>
                  <a:lnTo>
                    <a:pt x="334" y="82"/>
                  </a:lnTo>
                  <a:cubicBezTo>
                    <a:pt x="301" y="33"/>
                    <a:pt x="240" y="1"/>
                    <a:pt x="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7" name="Google Shape;15077;p90"/>
            <p:cNvSpPr/>
            <p:nvPr/>
          </p:nvSpPr>
          <p:spPr>
            <a:xfrm>
              <a:off x="1468169" y="3851859"/>
              <a:ext cx="78781" cy="69717"/>
            </a:xfrm>
            <a:custGeom>
              <a:avLst/>
              <a:gdLst/>
              <a:ahLst/>
              <a:cxnLst/>
              <a:rect l="l" t="t" r="r" b="b"/>
              <a:pathLst>
                <a:path w="2477" h="2192" extrusionOk="0">
                  <a:moveTo>
                    <a:pt x="738" y="1"/>
                  </a:moveTo>
                  <a:cubicBezTo>
                    <a:pt x="584" y="1"/>
                    <a:pt x="453" y="72"/>
                    <a:pt x="381" y="215"/>
                  </a:cubicBezTo>
                  <a:cubicBezTo>
                    <a:pt x="96" y="727"/>
                    <a:pt x="0" y="787"/>
                    <a:pt x="0" y="989"/>
                  </a:cubicBezTo>
                  <a:cubicBezTo>
                    <a:pt x="0" y="1132"/>
                    <a:pt x="84" y="1263"/>
                    <a:pt x="215" y="1346"/>
                  </a:cubicBezTo>
                  <a:cubicBezTo>
                    <a:pt x="1608" y="2132"/>
                    <a:pt x="1596" y="2192"/>
                    <a:pt x="1786" y="2192"/>
                  </a:cubicBezTo>
                  <a:cubicBezTo>
                    <a:pt x="1941" y="2192"/>
                    <a:pt x="2072" y="2120"/>
                    <a:pt x="2143" y="1977"/>
                  </a:cubicBezTo>
                  <a:lnTo>
                    <a:pt x="2417" y="1525"/>
                  </a:lnTo>
                  <a:cubicBezTo>
                    <a:pt x="2477" y="1418"/>
                    <a:pt x="2441" y="1311"/>
                    <a:pt x="2358" y="1263"/>
                  </a:cubicBezTo>
                  <a:cubicBezTo>
                    <a:pt x="2336" y="1252"/>
                    <a:pt x="2310" y="1247"/>
                    <a:pt x="2284" y="1247"/>
                  </a:cubicBezTo>
                  <a:cubicBezTo>
                    <a:pt x="2226" y="1247"/>
                    <a:pt x="2164" y="1273"/>
                    <a:pt x="2132" y="1322"/>
                  </a:cubicBezTo>
                  <a:lnTo>
                    <a:pt x="1870" y="1787"/>
                  </a:lnTo>
                  <a:cubicBezTo>
                    <a:pt x="1846" y="1819"/>
                    <a:pt x="1817" y="1834"/>
                    <a:pt x="1789" y="1834"/>
                  </a:cubicBezTo>
                  <a:cubicBezTo>
                    <a:pt x="1776" y="1834"/>
                    <a:pt x="1762" y="1830"/>
                    <a:pt x="1751" y="1823"/>
                  </a:cubicBezTo>
                  <a:cubicBezTo>
                    <a:pt x="334" y="989"/>
                    <a:pt x="334" y="1049"/>
                    <a:pt x="334" y="953"/>
                  </a:cubicBezTo>
                  <a:cubicBezTo>
                    <a:pt x="334" y="906"/>
                    <a:pt x="334" y="941"/>
                    <a:pt x="655" y="358"/>
                  </a:cubicBezTo>
                  <a:cubicBezTo>
                    <a:pt x="677" y="329"/>
                    <a:pt x="703" y="314"/>
                    <a:pt x="728" y="314"/>
                  </a:cubicBezTo>
                  <a:cubicBezTo>
                    <a:pt x="744" y="314"/>
                    <a:pt x="760" y="320"/>
                    <a:pt x="774" y="334"/>
                  </a:cubicBezTo>
                  <a:lnTo>
                    <a:pt x="2001" y="1049"/>
                  </a:lnTo>
                  <a:cubicBezTo>
                    <a:pt x="2023" y="1060"/>
                    <a:pt x="2048" y="1065"/>
                    <a:pt x="2074" y="1065"/>
                  </a:cubicBezTo>
                  <a:cubicBezTo>
                    <a:pt x="2133" y="1065"/>
                    <a:pt x="2194" y="1038"/>
                    <a:pt x="2227" y="989"/>
                  </a:cubicBezTo>
                  <a:cubicBezTo>
                    <a:pt x="2262" y="906"/>
                    <a:pt x="2239" y="811"/>
                    <a:pt x="2167" y="763"/>
                  </a:cubicBezTo>
                  <a:cubicBezTo>
                    <a:pt x="929" y="60"/>
                    <a:pt x="929" y="1"/>
                    <a:pt x="7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8" name="Google Shape;15078;p90"/>
            <p:cNvSpPr/>
            <p:nvPr/>
          </p:nvSpPr>
          <p:spPr>
            <a:xfrm>
              <a:off x="1503377" y="3929368"/>
              <a:ext cx="17843" cy="13740"/>
            </a:xfrm>
            <a:custGeom>
              <a:avLst/>
              <a:gdLst/>
              <a:ahLst/>
              <a:cxnLst/>
              <a:rect l="l" t="t" r="r" b="b"/>
              <a:pathLst>
                <a:path w="561" h="432" extrusionOk="0">
                  <a:moveTo>
                    <a:pt x="189" y="0"/>
                  </a:moveTo>
                  <a:cubicBezTo>
                    <a:pt x="132" y="0"/>
                    <a:pt x="73" y="27"/>
                    <a:pt x="48" y="76"/>
                  </a:cubicBezTo>
                  <a:cubicBezTo>
                    <a:pt x="1" y="159"/>
                    <a:pt x="24" y="255"/>
                    <a:pt x="96" y="302"/>
                  </a:cubicBezTo>
                  <a:lnTo>
                    <a:pt x="298" y="409"/>
                  </a:lnTo>
                  <a:cubicBezTo>
                    <a:pt x="321" y="424"/>
                    <a:pt x="347" y="431"/>
                    <a:pt x="373" y="431"/>
                  </a:cubicBezTo>
                  <a:cubicBezTo>
                    <a:pt x="431" y="431"/>
                    <a:pt x="492" y="399"/>
                    <a:pt x="524" y="350"/>
                  </a:cubicBezTo>
                  <a:cubicBezTo>
                    <a:pt x="560" y="255"/>
                    <a:pt x="536" y="171"/>
                    <a:pt x="465" y="124"/>
                  </a:cubicBezTo>
                  <a:lnTo>
                    <a:pt x="263" y="17"/>
                  </a:lnTo>
                  <a:cubicBezTo>
                    <a:pt x="240" y="6"/>
                    <a:pt x="215"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9" name="Google Shape;15079;p90"/>
            <p:cNvSpPr/>
            <p:nvPr/>
          </p:nvSpPr>
          <p:spPr>
            <a:xfrm>
              <a:off x="1454524" y="3900966"/>
              <a:ext cx="42078" cy="27798"/>
            </a:xfrm>
            <a:custGeom>
              <a:avLst/>
              <a:gdLst/>
              <a:ahLst/>
              <a:cxnLst/>
              <a:rect l="l" t="t" r="r" b="b"/>
              <a:pathLst>
                <a:path w="1323" h="874" extrusionOk="0">
                  <a:moveTo>
                    <a:pt x="195" y="0"/>
                  </a:moveTo>
                  <a:cubicBezTo>
                    <a:pt x="137" y="0"/>
                    <a:pt x="81" y="27"/>
                    <a:pt x="48" y="76"/>
                  </a:cubicBezTo>
                  <a:cubicBezTo>
                    <a:pt x="1" y="159"/>
                    <a:pt x="36" y="255"/>
                    <a:pt x="108" y="302"/>
                  </a:cubicBezTo>
                  <a:lnTo>
                    <a:pt x="1060" y="850"/>
                  </a:lnTo>
                  <a:cubicBezTo>
                    <a:pt x="1084" y="874"/>
                    <a:pt x="1120" y="874"/>
                    <a:pt x="1144" y="874"/>
                  </a:cubicBezTo>
                  <a:cubicBezTo>
                    <a:pt x="1203" y="874"/>
                    <a:pt x="1263" y="838"/>
                    <a:pt x="1298" y="779"/>
                  </a:cubicBezTo>
                  <a:cubicBezTo>
                    <a:pt x="1322" y="719"/>
                    <a:pt x="1310" y="612"/>
                    <a:pt x="1227" y="576"/>
                  </a:cubicBezTo>
                  <a:lnTo>
                    <a:pt x="275" y="17"/>
                  </a:lnTo>
                  <a:cubicBezTo>
                    <a:pt x="249" y="6"/>
                    <a:pt x="222" y="0"/>
                    <a:pt x="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0" name="Google Shape;15080;p90"/>
            <p:cNvSpPr/>
            <p:nvPr/>
          </p:nvSpPr>
          <p:spPr>
            <a:xfrm>
              <a:off x="1460981" y="4002265"/>
              <a:ext cx="19083" cy="13740"/>
            </a:xfrm>
            <a:custGeom>
              <a:avLst/>
              <a:gdLst/>
              <a:ahLst/>
              <a:cxnLst/>
              <a:rect l="l" t="t" r="r" b="b"/>
              <a:pathLst>
                <a:path w="600" h="432" extrusionOk="0">
                  <a:moveTo>
                    <a:pt x="199" y="1"/>
                  </a:moveTo>
                  <a:cubicBezTo>
                    <a:pt x="141" y="1"/>
                    <a:pt x="80" y="33"/>
                    <a:pt x="48" y="82"/>
                  </a:cubicBezTo>
                  <a:cubicBezTo>
                    <a:pt x="0" y="153"/>
                    <a:pt x="36" y="261"/>
                    <a:pt x="107" y="308"/>
                  </a:cubicBezTo>
                  <a:cubicBezTo>
                    <a:pt x="107" y="308"/>
                    <a:pt x="286" y="403"/>
                    <a:pt x="298" y="403"/>
                  </a:cubicBezTo>
                  <a:cubicBezTo>
                    <a:pt x="328" y="423"/>
                    <a:pt x="358" y="432"/>
                    <a:pt x="386" y="432"/>
                  </a:cubicBezTo>
                  <a:cubicBezTo>
                    <a:pt x="512" y="432"/>
                    <a:pt x="600" y="263"/>
                    <a:pt x="512" y="165"/>
                  </a:cubicBezTo>
                  <a:cubicBezTo>
                    <a:pt x="488" y="130"/>
                    <a:pt x="453" y="130"/>
                    <a:pt x="274" y="22"/>
                  </a:cubicBezTo>
                  <a:cubicBezTo>
                    <a:pt x="251" y="8"/>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081" name="Google Shape;15081;p90"/>
          <p:cNvSpPr/>
          <p:nvPr/>
        </p:nvSpPr>
        <p:spPr>
          <a:xfrm>
            <a:off x="2787472" y="3629465"/>
            <a:ext cx="89022" cy="360064"/>
          </a:xfrm>
          <a:custGeom>
            <a:avLst/>
            <a:gdLst/>
            <a:ahLst/>
            <a:cxnLst/>
            <a:rect l="l" t="t" r="r" b="b"/>
            <a:pathLst>
              <a:path w="2799" h="11321" extrusionOk="0">
                <a:moveTo>
                  <a:pt x="906" y="1763"/>
                </a:moveTo>
                <a:lnTo>
                  <a:pt x="1858" y="2358"/>
                </a:lnTo>
                <a:lnTo>
                  <a:pt x="1858" y="3310"/>
                </a:lnTo>
                <a:lnTo>
                  <a:pt x="906" y="2715"/>
                </a:lnTo>
                <a:lnTo>
                  <a:pt x="906" y="1763"/>
                </a:lnTo>
                <a:close/>
                <a:moveTo>
                  <a:pt x="906" y="3096"/>
                </a:moveTo>
                <a:lnTo>
                  <a:pt x="1858" y="3691"/>
                </a:lnTo>
                <a:lnTo>
                  <a:pt x="1858" y="4644"/>
                </a:lnTo>
                <a:cubicBezTo>
                  <a:pt x="1144" y="4203"/>
                  <a:pt x="965" y="4084"/>
                  <a:pt x="929" y="4072"/>
                </a:cubicBezTo>
                <a:cubicBezTo>
                  <a:pt x="906" y="3965"/>
                  <a:pt x="906" y="3453"/>
                  <a:pt x="906" y="3096"/>
                </a:cubicBezTo>
                <a:close/>
                <a:moveTo>
                  <a:pt x="906" y="4453"/>
                </a:moveTo>
                <a:lnTo>
                  <a:pt x="1858" y="5049"/>
                </a:lnTo>
                <a:lnTo>
                  <a:pt x="1858" y="6001"/>
                </a:lnTo>
                <a:lnTo>
                  <a:pt x="906" y="5394"/>
                </a:lnTo>
                <a:lnTo>
                  <a:pt x="906" y="4453"/>
                </a:lnTo>
                <a:close/>
                <a:moveTo>
                  <a:pt x="906" y="5799"/>
                </a:moveTo>
                <a:lnTo>
                  <a:pt x="1858" y="6394"/>
                </a:lnTo>
                <a:lnTo>
                  <a:pt x="1858" y="6716"/>
                </a:lnTo>
                <a:lnTo>
                  <a:pt x="906" y="6716"/>
                </a:lnTo>
                <a:lnTo>
                  <a:pt x="906" y="5799"/>
                </a:lnTo>
                <a:close/>
                <a:moveTo>
                  <a:pt x="2441" y="4370"/>
                </a:moveTo>
                <a:lnTo>
                  <a:pt x="2441" y="6811"/>
                </a:lnTo>
                <a:cubicBezTo>
                  <a:pt x="2370" y="6763"/>
                  <a:pt x="2299" y="6728"/>
                  <a:pt x="2203" y="6716"/>
                </a:cubicBezTo>
                <a:lnTo>
                  <a:pt x="2203" y="4370"/>
                </a:lnTo>
                <a:close/>
                <a:moveTo>
                  <a:pt x="679" y="7073"/>
                </a:moveTo>
                <a:cubicBezTo>
                  <a:pt x="2227" y="7073"/>
                  <a:pt x="2144" y="7073"/>
                  <a:pt x="2203" y="7085"/>
                </a:cubicBezTo>
                <a:cubicBezTo>
                  <a:pt x="2561" y="7192"/>
                  <a:pt x="2489" y="7740"/>
                  <a:pt x="2096" y="7740"/>
                </a:cubicBezTo>
                <a:cubicBezTo>
                  <a:pt x="548" y="7740"/>
                  <a:pt x="644" y="7740"/>
                  <a:pt x="584" y="7728"/>
                </a:cubicBezTo>
                <a:cubicBezTo>
                  <a:pt x="465" y="7680"/>
                  <a:pt x="358" y="7585"/>
                  <a:pt x="346" y="7442"/>
                </a:cubicBezTo>
                <a:lnTo>
                  <a:pt x="346" y="7370"/>
                </a:lnTo>
                <a:cubicBezTo>
                  <a:pt x="358" y="7204"/>
                  <a:pt x="513" y="7073"/>
                  <a:pt x="679" y="7073"/>
                </a:cubicBezTo>
                <a:close/>
                <a:moveTo>
                  <a:pt x="334" y="8002"/>
                </a:moveTo>
                <a:cubicBezTo>
                  <a:pt x="405" y="8037"/>
                  <a:pt x="477" y="8073"/>
                  <a:pt x="572" y="8085"/>
                </a:cubicBezTo>
                <a:lnTo>
                  <a:pt x="572" y="8752"/>
                </a:lnTo>
                <a:cubicBezTo>
                  <a:pt x="572" y="8847"/>
                  <a:pt x="644" y="8918"/>
                  <a:pt x="727" y="8918"/>
                </a:cubicBezTo>
                <a:lnTo>
                  <a:pt x="2013" y="8918"/>
                </a:lnTo>
                <a:cubicBezTo>
                  <a:pt x="2096" y="8918"/>
                  <a:pt x="2180" y="8847"/>
                  <a:pt x="2180" y="8752"/>
                </a:cubicBezTo>
                <a:lnTo>
                  <a:pt x="2180" y="8513"/>
                </a:lnTo>
                <a:cubicBezTo>
                  <a:pt x="2180" y="8430"/>
                  <a:pt x="2096" y="8359"/>
                  <a:pt x="2013" y="8359"/>
                </a:cubicBezTo>
                <a:cubicBezTo>
                  <a:pt x="1918" y="8359"/>
                  <a:pt x="1846" y="8430"/>
                  <a:pt x="1846" y="8513"/>
                </a:cubicBezTo>
                <a:lnTo>
                  <a:pt x="1846" y="8597"/>
                </a:lnTo>
                <a:lnTo>
                  <a:pt x="894" y="8597"/>
                </a:lnTo>
                <a:lnTo>
                  <a:pt x="894" y="8097"/>
                </a:lnTo>
                <a:lnTo>
                  <a:pt x="2084" y="8097"/>
                </a:lnTo>
                <a:cubicBezTo>
                  <a:pt x="2203" y="8097"/>
                  <a:pt x="2322" y="8073"/>
                  <a:pt x="2430" y="8013"/>
                </a:cubicBezTo>
                <a:lnTo>
                  <a:pt x="2430" y="9204"/>
                </a:lnTo>
                <a:lnTo>
                  <a:pt x="2251" y="9204"/>
                </a:lnTo>
                <a:cubicBezTo>
                  <a:pt x="2156" y="9204"/>
                  <a:pt x="2084" y="9275"/>
                  <a:pt x="2084" y="9371"/>
                </a:cubicBezTo>
                <a:cubicBezTo>
                  <a:pt x="2084" y="9454"/>
                  <a:pt x="2156" y="9526"/>
                  <a:pt x="2251" y="9526"/>
                </a:cubicBezTo>
                <a:lnTo>
                  <a:pt x="2430" y="9526"/>
                </a:lnTo>
                <a:cubicBezTo>
                  <a:pt x="2430" y="9811"/>
                  <a:pt x="2477" y="10037"/>
                  <a:pt x="2346" y="10323"/>
                </a:cubicBezTo>
                <a:cubicBezTo>
                  <a:pt x="2239" y="10597"/>
                  <a:pt x="2037" y="10740"/>
                  <a:pt x="2013" y="10764"/>
                </a:cubicBezTo>
                <a:cubicBezTo>
                  <a:pt x="1974" y="10793"/>
                  <a:pt x="1728" y="10973"/>
                  <a:pt x="1380" y="10973"/>
                </a:cubicBezTo>
                <a:cubicBezTo>
                  <a:pt x="1302" y="10973"/>
                  <a:pt x="1219" y="10964"/>
                  <a:pt x="1132" y="10942"/>
                </a:cubicBezTo>
                <a:cubicBezTo>
                  <a:pt x="810" y="10871"/>
                  <a:pt x="536" y="10645"/>
                  <a:pt x="417" y="10335"/>
                </a:cubicBezTo>
                <a:cubicBezTo>
                  <a:pt x="298" y="10049"/>
                  <a:pt x="346" y="9871"/>
                  <a:pt x="334" y="9514"/>
                </a:cubicBezTo>
                <a:lnTo>
                  <a:pt x="1560" y="9514"/>
                </a:lnTo>
                <a:cubicBezTo>
                  <a:pt x="1656" y="9514"/>
                  <a:pt x="1727" y="9442"/>
                  <a:pt x="1727" y="9347"/>
                </a:cubicBezTo>
                <a:cubicBezTo>
                  <a:pt x="1727" y="9264"/>
                  <a:pt x="1656" y="9192"/>
                  <a:pt x="1560" y="9192"/>
                </a:cubicBezTo>
                <a:lnTo>
                  <a:pt x="334" y="9192"/>
                </a:lnTo>
                <a:lnTo>
                  <a:pt x="334" y="8002"/>
                </a:lnTo>
                <a:close/>
                <a:moveTo>
                  <a:pt x="882" y="1"/>
                </a:moveTo>
                <a:cubicBezTo>
                  <a:pt x="715" y="1"/>
                  <a:pt x="596" y="143"/>
                  <a:pt x="596" y="286"/>
                </a:cubicBezTo>
                <a:lnTo>
                  <a:pt x="596" y="572"/>
                </a:lnTo>
                <a:cubicBezTo>
                  <a:pt x="596" y="655"/>
                  <a:pt x="667" y="739"/>
                  <a:pt x="763" y="739"/>
                </a:cubicBezTo>
                <a:cubicBezTo>
                  <a:pt x="846" y="739"/>
                  <a:pt x="929" y="655"/>
                  <a:pt x="929" y="572"/>
                </a:cubicBezTo>
                <a:lnTo>
                  <a:pt x="929" y="382"/>
                </a:lnTo>
                <a:lnTo>
                  <a:pt x="1882" y="977"/>
                </a:lnTo>
                <a:lnTo>
                  <a:pt x="1882" y="1953"/>
                </a:lnTo>
                <a:lnTo>
                  <a:pt x="929" y="1358"/>
                </a:lnTo>
                <a:lnTo>
                  <a:pt x="929" y="1239"/>
                </a:lnTo>
                <a:cubicBezTo>
                  <a:pt x="929" y="1155"/>
                  <a:pt x="846" y="1072"/>
                  <a:pt x="763" y="1072"/>
                </a:cubicBezTo>
                <a:cubicBezTo>
                  <a:pt x="667" y="1072"/>
                  <a:pt x="596" y="1155"/>
                  <a:pt x="596" y="1239"/>
                </a:cubicBezTo>
                <a:lnTo>
                  <a:pt x="596" y="4025"/>
                </a:lnTo>
                <a:lnTo>
                  <a:pt x="191" y="4025"/>
                </a:lnTo>
                <a:cubicBezTo>
                  <a:pt x="108" y="4025"/>
                  <a:pt x="24" y="4096"/>
                  <a:pt x="24" y="4192"/>
                </a:cubicBezTo>
                <a:lnTo>
                  <a:pt x="24" y="5716"/>
                </a:lnTo>
                <a:cubicBezTo>
                  <a:pt x="24" y="5811"/>
                  <a:pt x="108" y="5882"/>
                  <a:pt x="191" y="5882"/>
                </a:cubicBezTo>
                <a:cubicBezTo>
                  <a:pt x="286" y="5882"/>
                  <a:pt x="358" y="5811"/>
                  <a:pt x="358" y="5716"/>
                </a:cubicBezTo>
                <a:lnTo>
                  <a:pt x="358" y="4370"/>
                </a:lnTo>
                <a:lnTo>
                  <a:pt x="596" y="4370"/>
                </a:lnTo>
                <a:lnTo>
                  <a:pt x="596" y="6728"/>
                </a:lnTo>
                <a:cubicBezTo>
                  <a:pt x="513" y="6751"/>
                  <a:pt x="429" y="6775"/>
                  <a:pt x="358" y="6823"/>
                </a:cubicBezTo>
                <a:lnTo>
                  <a:pt x="358" y="6418"/>
                </a:lnTo>
                <a:cubicBezTo>
                  <a:pt x="358" y="6335"/>
                  <a:pt x="286" y="6251"/>
                  <a:pt x="191" y="6251"/>
                </a:cubicBezTo>
                <a:cubicBezTo>
                  <a:pt x="108" y="6251"/>
                  <a:pt x="24" y="6335"/>
                  <a:pt x="24" y="6418"/>
                </a:cubicBezTo>
                <a:lnTo>
                  <a:pt x="24" y="9371"/>
                </a:lnTo>
                <a:lnTo>
                  <a:pt x="24" y="9633"/>
                </a:lnTo>
                <a:cubicBezTo>
                  <a:pt x="48" y="9859"/>
                  <a:pt x="1" y="10061"/>
                  <a:pt x="84" y="10347"/>
                </a:cubicBezTo>
                <a:cubicBezTo>
                  <a:pt x="276" y="10971"/>
                  <a:pt x="839" y="11321"/>
                  <a:pt x="1415" y="11321"/>
                </a:cubicBezTo>
                <a:cubicBezTo>
                  <a:pt x="1696" y="11321"/>
                  <a:pt x="1981" y="11237"/>
                  <a:pt x="2227" y="11061"/>
                </a:cubicBezTo>
                <a:lnTo>
                  <a:pt x="2275" y="11026"/>
                </a:lnTo>
                <a:cubicBezTo>
                  <a:pt x="2465" y="10883"/>
                  <a:pt x="2620" y="10692"/>
                  <a:pt x="2703" y="10466"/>
                </a:cubicBezTo>
                <a:cubicBezTo>
                  <a:pt x="2799" y="10145"/>
                  <a:pt x="2775" y="9966"/>
                  <a:pt x="2775" y="9347"/>
                </a:cubicBezTo>
                <a:lnTo>
                  <a:pt x="2775" y="4203"/>
                </a:lnTo>
                <a:cubicBezTo>
                  <a:pt x="2775" y="4108"/>
                  <a:pt x="2691" y="4037"/>
                  <a:pt x="2608" y="4037"/>
                </a:cubicBezTo>
                <a:lnTo>
                  <a:pt x="2203" y="4037"/>
                </a:lnTo>
                <a:lnTo>
                  <a:pt x="2203" y="882"/>
                </a:lnTo>
                <a:cubicBezTo>
                  <a:pt x="2203" y="822"/>
                  <a:pt x="2168" y="763"/>
                  <a:pt x="2132" y="739"/>
                </a:cubicBezTo>
                <a:lnTo>
                  <a:pt x="1025" y="48"/>
                </a:lnTo>
                <a:cubicBezTo>
                  <a:pt x="989" y="24"/>
                  <a:pt x="917" y="1"/>
                  <a:pt x="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082" name="Google Shape;15082;p90"/>
          <p:cNvGrpSpPr/>
          <p:nvPr/>
        </p:nvGrpSpPr>
        <p:grpSpPr>
          <a:xfrm>
            <a:off x="859262" y="3178470"/>
            <a:ext cx="306759" cy="351445"/>
            <a:chOff x="859262" y="3353920"/>
            <a:chExt cx="306759" cy="351445"/>
          </a:xfrm>
        </p:grpSpPr>
        <p:sp>
          <p:nvSpPr>
            <p:cNvPr id="15083" name="Google Shape;15083;p90"/>
            <p:cNvSpPr/>
            <p:nvPr/>
          </p:nvSpPr>
          <p:spPr>
            <a:xfrm>
              <a:off x="859262" y="3415718"/>
              <a:ext cx="132563" cy="205937"/>
            </a:xfrm>
            <a:custGeom>
              <a:avLst/>
              <a:gdLst/>
              <a:ahLst/>
              <a:cxnLst/>
              <a:rect l="l" t="t" r="r" b="b"/>
              <a:pathLst>
                <a:path w="4168" h="6475" extrusionOk="0">
                  <a:moveTo>
                    <a:pt x="1444" y="0"/>
                  </a:moveTo>
                  <a:cubicBezTo>
                    <a:pt x="1418" y="0"/>
                    <a:pt x="1392" y="7"/>
                    <a:pt x="1369" y="22"/>
                  </a:cubicBezTo>
                  <a:lnTo>
                    <a:pt x="262" y="665"/>
                  </a:lnTo>
                  <a:cubicBezTo>
                    <a:pt x="0" y="808"/>
                    <a:pt x="0" y="1200"/>
                    <a:pt x="262" y="1367"/>
                  </a:cubicBezTo>
                  <a:lnTo>
                    <a:pt x="1143" y="1867"/>
                  </a:lnTo>
                  <a:lnTo>
                    <a:pt x="429" y="2284"/>
                  </a:lnTo>
                  <a:cubicBezTo>
                    <a:pt x="83" y="2474"/>
                    <a:pt x="83" y="2974"/>
                    <a:pt x="429" y="3165"/>
                  </a:cubicBezTo>
                  <a:lnTo>
                    <a:pt x="1167" y="3594"/>
                  </a:lnTo>
                  <a:lnTo>
                    <a:pt x="417" y="4022"/>
                  </a:lnTo>
                  <a:cubicBezTo>
                    <a:pt x="71" y="4225"/>
                    <a:pt x="71" y="4713"/>
                    <a:pt x="417" y="4903"/>
                  </a:cubicBezTo>
                  <a:lnTo>
                    <a:pt x="1155" y="5332"/>
                  </a:lnTo>
                  <a:lnTo>
                    <a:pt x="917" y="5463"/>
                  </a:lnTo>
                  <a:cubicBezTo>
                    <a:pt x="774" y="5558"/>
                    <a:pt x="833" y="5784"/>
                    <a:pt x="1012" y="5784"/>
                  </a:cubicBezTo>
                  <a:cubicBezTo>
                    <a:pt x="1084" y="5784"/>
                    <a:pt x="1095" y="5749"/>
                    <a:pt x="1488" y="5522"/>
                  </a:cubicBezTo>
                  <a:lnTo>
                    <a:pt x="3119" y="6463"/>
                  </a:lnTo>
                  <a:cubicBezTo>
                    <a:pt x="3155" y="6475"/>
                    <a:pt x="3179" y="6475"/>
                    <a:pt x="3191" y="6475"/>
                  </a:cubicBezTo>
                  <a:cubicBezTo>
                    <a:pt x="3250" y="6475"/>
                    <a:pt x="3310" y="6451"/>
                    <a:pt x="3346" y="6392"/>
                  </a:cubicBezTo>
                  <a:cubicBezTo>
                    <a:pt x="3393" y="6320"/>
                    <a:pt x="3358" y="6213"/>
                    <a:pt x="3286" y="6165"/>
                  </a:cubicBezTo>
                  <a:cubicBezTo>
                    <a:pt x="2643" y="5796"/>
                    <a:pt x="1226" y="4987"/>
                    <a:pt x="560" y="4618"/>
                  </a:cubicBezTo>
                  <a:cubicBezTo>
                    <a:pt x="441" y="4546"/>
                    <a:pt x="441" y="4368"/>
                    <a:pt x="560" y="4308"/>
                  </a:cubicBezTo>
                  <a:lnTo>
                    <a:pt x="1476" y="3772"/>
                  </a:lnTo>
                  <a:cubicBezTo>
                    <a:pt x="1498" y="3782"/>
                    <a:pt x="1520" y="3786"/>
                    <a:pt x="1541" y="3786"/>
                  </a:cubicBezTo>
                  <a:cubicBezTo>
                    <a:pt x="1627" y="3786"/>
                    <a:pt x="1705" y="3717"/>
                    <a:pt x="1715" y="3641"/>
                  </a:cubicBezTo>
                  <a:cubicBezTo>
                    <a:pt x="1715" y="3582"/>
                    <a:pt x="1691" y="3522"/>
                    <a:pt x="1631" y="3486"/>
                  </a:cubicBezTo>
                  <a:lnTo>
                    <a:pt x="1476" y="3403"/>
                  </a:lnTo>
                  <a:lnTo>
                    <a:pt x="560" y="2879"/>
                  </a:lnTo>
                  <a:cubicBezTo>
                    <a:pt x="441" y="2808"/>
                    <a:pt x="441" y="2629"/>
                    <a:pt x="560" y="2570"/>
                  </a:cubicBezTo>
                  <a:lnTo>
                    <a:pt x="1441" y="2058"/>
                  </a:lnTo>
                  <a:lnTo>
                    <a:pt x="3870" y="3439"/>
                  </a:lnTo>
                  <a:cubicBezTo>
                    <a:pt x="3893" y="3463"/>
                    <a:pt x="3929" y="3463"/>
                    <a:pt x="3941" y="3463"/>
                  </a:cubicBezTo>
                  <a:cubicBezTo>
                    <a:pt x="4001" y="3463"/>
                    <a:pt x="4060" y="3427"/>
                    <a:pt x="4084" y="3367"/>
                  </a:cubicBezTo>
                  <a:cubicBezTo>
                    <a:pt x="4167" y="3296"/>
                    <a:pt x="4132" y="3189"/>
                    <a:pt x="4060" y="3153"/>
                  </a:cubicBezTo>
                  <a:cubicBezTo>
                    <a:pt x="1262" y="1558"/>
                    <a:pt x="3215" y="2653"/>
                    <a:pt x="429" y="1069"/>
                  </a:cubicBezTo>
                  <a:cubicBezTo>
                    <a:pt x="381" y="1034"/>
                    <a:pt x="381" y="962"/>
                    <a:pt x="429" y="950"/>
                  </a:cubicBezTo>
                  <a:lnTo>
                    <a:pt x="1524" y="307"/>
                  </a:lnTo>
                  <a:cubicBezTo>
                    <a:pt x="1607" y="260"/>
                    <a:pt x="1631" y="153"/>
                    <a:pt x="1584" y="81"/>
                  </a:cubicBezTo>
                  <a:cubicBezTo>
                    <a:pt x="1559" y="32"/>
                    <a:pt x="1501" y="0"/>
                    <a:pt x="14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4" name="Google Shape;15084;p90"/>
            <p:cNvSpPr/>
            <p:nvPr/>
          </p:nvSpPr>
          <p:spPr>
            <a:xfrm>
              <a:off x="916415" y="3353920"/>
              <a:ext cx="178013" cy="62147"/>
            </a:xfrm>
            <a:custGeom>
              <a:avLst/>
              <a:gdLst/>
              <a:ahLst/>
              <a:cxnLst/>
              <a:rect l="l" t="t" r="r" b="b"/>
              <a:pathLst>
                <a:path w="5597" h="1954" extrusionOk="0">
                  <a:moveTo>
                    <a:pt x="3061" y="0"/>
                  </a:moveTo>
                  <a:cubicBezTo>
                    <a:pt x="2891" y="0"/>
                    <a:pt x="2929" y="33"/>
                    <a:pt x="144" y="1631"/>
                  </a:cubicBezTo>
                  <a:cubicBezTo>
                    <a:pt x="1" y="1727"/>
                    <a:pt x="60" y="1953"/>
                    <a:pt x="239" y="1953"/>
                  </a:cubicBezTo>
                  <a:cubicBezTo>
                    <a:pt x="245" y="1953"/>
                    <a:pt x="249" y="1953"/>
                    <a:pt x="254" y="1953"/>
                  </a:cubicBezTo>
                  <a:cubicBezTo>
                    <a:pt x="317" y="1953"/>
                    <a:pt x="372" y="1901"/>
                    <a:pt x="3049" y="357"/>
                  </a:cubicBezTo>
                  <a:cubicBezTo>
                    <a:pt x="3060" y="350"/>
                    <a:pt x="3067" y="344"/>
                    <a:pt x="3080" y="344"/>
                  </a:cubicBezTo>
                  <a:cubicBezTo>
                    <a:pt x="3151" y="344"/>
                    <a:pt x="3392" y="523"/>
                    <a:pt x="5347" y="1631"/>
                  </a:cubicBezTo>
                  <a:cubicBezTo>
                    <a:pt x="5372" y="1648"/>
                    <a:pt x="5402" y="1656"/>
                    <a:pt x="5431" y="1656"/>
                  </a:cubicBezTo>
                  <a:cubicBezTo>
                    <a:pt x="5485" y="1656"/>
                    <a:pt x="5538" y="1630"/>
                    <a:pt x="5561" y="1584"/>
                  </a:cubicBezTo>
                  <a:cubicBezTo>
                    <a:pt x="5597" y="1488"/>
                    <a:pt x="5561" y="1381"/>
                    <a:pt x="5490" y="1334"/>
                  </a:cubicBezTo>
                  <a:cubicBezTo>
                    <a:pt x="3216" y="48"/>
                    <a:pt x="3263" y="0"/>
                    <a:pt x="3085" y="0"/>
                  </a:cubicBezTo>
                  <a:cubicBezTo>
                    <a:pt x="3076" y="0"/>
                    <a:pt x="3069" y="0"/>
                    <a:pt x="30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5" name="Google Shape;15085;p90"/>
            <p:cNvSpPr/>
            <p:nvPr/>
          </p:nvSpPr>
          <p:spPr>
            <a:xfrm>
              <a:off x="920582" y="3405858"/>
              <a:ext cx="245439" cy="243817"/>
            </a:xfrm>
            <a:custGeom>
              <a:avLst/>
              <a:gdLst/>
              <a:ahLst/>
              <a:cxnLst/>
              <a:rect l="l" t="t" r="r" b="b"/>
              <a:pathLst>
                <a:path w="7717" h="7666" extrusionOk="0">
                  <a:moveTo>
                    <a:pt x="6359" y="844"/>
                  </a:moveTo>
                  <a:lnTo>
                    <a:pt x="6359" y="1808"/>
                  </a:lnTo>
                  <a:lnTo>
                    <a:pt x="5359" y="1332"/>
                  </a:lnTo>
                  <a:lnTo>
                    <a:pt x="6359" y="844"/>
                  </a:lnTo>
                  <a:close/>
                  <a:moveTo>
                    <a:pt x="5820" y="0"/>
                  </a:moveTo>
                  <a:cubicBezTo>
                    <a:pt x="5762" y="0"/>
                    <a:pt x="5701" y="33"/>
                    <a:pt x="5668" y="82"/>
                  </a:cubicBezTo>
                  <a:cubicBezTo>
                    <a:pt x="5621" y="153"/>
                    <a:pt x="5656" y="260"/>
                    <a:pt x="5728" y="308"/>
                  </a:cubicBezTo>
                  <a:lnTo>
                    <a:pt x="6144" y="546"/>
                  </a:lnTo>
                  <a:lnTo>
                    <a:pt x="4882" y="1153"/>
                  </a:lnTo>
                  <a:cubicBezTo>
                    <a:pt x="4823" y="1177"/>
                    <a:pt x="4799" y="1237"/>
                    <a:pt x="4799" y="1296"/>
                  </a:cubicBezTo>
                  <a:cubicBezTo>
                    <a:pt x="4799" y="1356"/>
                    <a:pt x="4823" y="1415"/>
                    <a:pt x="4882" y="1451"/>
                  </a:cubicBezTo>
                  <a:lnTo>
                    <a:pt x="6144" y="2058"/>
                  </a:lnTo>
                  <a:cubicBezTo>
                    <a:pt x="5656" y="2344"/>
                    <a:pt x="3204" y="3737"/>
                    <a:pt x="2954" y="3892"/>
                  </a:cubicBezTo>
                  <a:cubicBezTo>
                    <a:pt x="2942" y="3898"/>
                    <a:pt x="2930" y="3901"/>
                    <a:pt x="2916" y="3901"/>
                  </a:cubicBezTo>
                  <a:cubicBezTo>
                    <a:pt x="2903" y="3901"/>
                    <a:pt x="2888" y="3898"/>
                    <a:pt x="2870" y="3892"/>
                  </a:cubicBezTo>
                  <a:lnTo>
                    <a:pt x="2668" y="3773"/>
                  </a:lnTo>
                  <a:cubicBezTo>
                    <a:pt x="2645" y="3758"/>
                    <a:pt x="2619" y="3751"/>
                    <a:pt x="2593" y="3751"/>
                  </a:cubicBezTo>
                  <a:cubicBezTo>
                    <a:pt x="2535" y="3751"/>
                    <a:pt x="2474" y="3783"/>
                    <a:pt x="2442" y="3832"/>
                  </a:cubicBezTo>
                  <a:cubicBezTo>
                    <a:pt x="2394" y="3904"/>
                    <a:pt x="2430" y="4011"/>
                    <a:pt x="2501" y="4058"/>
                  </a:cubicBezTo>
                  <a:lnTo>
                    <a:pt x="2715" y="4177"/>
                  </a:lnTo>
                  <a:cubicBezTo>
                    <a:pt x="2775" y="4201"/>
                    <a:pt x="2846" y="4237"/>
                    <a:pt x="2906" y="4237"/>
                  </a:cubicBezTo>
                  <a:cubicBezTo>
                    <a:pt x="2977" y="4237"/>
                    <a:pt x="3037" y="4213"/>
                    <a:pt x="3096" y="4177"/>
                  </a:cubicBezTo>
                  <a:lnTo>
                    <a:pt x="6299" y="2344"/>
                  </a:lnTo>
                  <a:lnTo>
                    <a:pt x="7180" y="2844"/>
                  </a:lnTo>
                  <a:cubicBezTo>
                    <a:pt x="7299" y="2927"/>
                    <a:pt x="7299" y="3106"/>
                    <a:pt x="7180" y="3165"/>
                  </a:cubicBezTo>
                  <a:cubicBezTo>
                    <a:pt x="4823" y="4499"/>
                    <a:pt x="5823" y="3939"/>
                    <a:pt x="2989" y="5559"/>
                  </a:cubicBezTo>
                  <a:cubicBezTo>
                    <a:pt x="2960" y="5570"/>
                    <a:pt x="2930" y="5576"/>
                    <a:pt x="2900" y="5576"/>
                  </a:cubicBezTo>
                  <a:cubicBezTo>
                    <a:pt x="2870" y="5576"/>
                    <a:pt x="2840" y="5570"/>
                    <a:pt x="2811" y="5559"/>
                  </a:cubicBezTo>
                  <a:lnTo>
                    <a:pt x="275" y="4094"/>
                  </a:lnTo>
                  <a:cubicBezTo>
                    <a:pt x="249" y="4083"/>
                    <a:pt x="222" y="4078"/>
                    <a:pt x="196" y="4078"/>
                  </a:cubicBezTo>
                  <a:cubicBezTo>
                    <a:pt x="137" y="4078"/>
                    <a:pt x="81" y="4104"/>
                    <a:pt x="48" y="4154"/>
                  </a:cubicBezTo>
                  <a:cubicBezTo>
                    <a:pt x="1" y="4237"/>
                    <a:pt x="37" y="4332"/>
                    <a:pt x="108" y="4380"/>
                  </a:cubicBezTo>
                  <a:lnTo>
                    <a:pt x="2656" y="5844"/>
                  </a:lnTo>
                  <a:cubicBezTo>
                    <a:pt x="2727" y="5880"/>
                    <a:pt x="2811" y="5916"/>
                    <a:pt x="2906" y="5916"/>
                  </a:cubicBezTo>
                  <a:cubicBezTo>
                    <a:pt x="2989" y="5916"/>
                    <a:pt x="3085" y="5880"/>
                    <a:pt x="3156" y="5844"/>
                  </a:cubicBezTo>
                  <a:lnTo>
                    <a:pt x="6264" y="4070"/>
                  </a:lnTo>
                  <a:lnTo>
                    <a:pt x="7192" y="4606"/>
                  </a:lnTo>
                  <a:cubicBezTo>
                    <a:pt x="7311" y="4678"/>
                    <a:pt x="7311" y="4856"/>
                    <a:pt x="7192" y="4916"/>
                  </a:cubicBezTo>
                  <a:cubicBezTo>
                    <a:pt x="7097" y="4963"/>
                    <a:pt x="7121" y="4963"/>
                    <a:pt x="3013" y="7309"/>
                  </a:cubicBezTo>
                  <a:cubicBezTo>
                    <a:pt x="2983" y="7327"/>
                    <a:pt x="2954" y="7336"/>
                    <a:pt x="2924" y="7336"/>
                  </a:cubicBezTo>
                  <a:cubicBezTo>
                    <a:pt x="2894" y="7336"/>
                    <a:pt x="2864" y="7327"/>
                    <a:pt x="2835" y="7309"/>
                  </a:cubicBezTo>
                  <a:lnTo>
                    <a:pt x="1942" y="6797"/>
                  </a:lnTo>
                  <a:cubicBezTo>
                    <a:pt x="1913" y="6780"/>
                    <a:pt x="1883" y="6773"/>
                    <a:pt x="1854" y="6773"/>
                  </a:cubicBezTo>
                  <a:cubicBezTo>
                    <a:pt x="1798" y="6773"/>
                    <a:pt x="1747" y="6802"/>
                    <a:pt x="1715" y="6856"/>
                  </a:cubicBezTo>
                  <a:cubicBezTo>
                    <a:pt x="1668" y="6928"/>
                    <a:pt x="1703" y="7035"/>
                    <a:pt x="1775" y="7071"/>
                  </a:cubicBezTo>
                  <a:lnTo>
                    <a:pt x="2668" y="7595"/>
                  </a:lnTo>
                  <a:cubicBezTo>
                    <a:pt x="2739" y="7642"/>
                    <a:pt x="2835" y="7666"/>
                    <a:pt x="2918" y="7666"/>
                  </a:cubicBezTo>
                  <a:cubicBezTo>
                    <a:pt x="3013" y="7666"/>
                    <a:pt x="3096" y="7642"/>
                    <a:pt x="3168" y="7595"/>
                  </a:cubicBezTo>
                  <a:lnTo>
                    <a:pt x="6287" y="5821"/>
                  </a:lnTo>
                  <a:lnTo>
                    <a:pt x="7204" y="6356"/>
                  </a:lnTo>
                  <a:cubicBezTo>
                    <a:pt x="7323" y="6440"/>
                    <a:pt x="7323" y="6618"/>
                    <a:pt x="7204" y="6678"/>
                  </a:cubicBezTo>
                  <a:lnTo>
                    <a:pt x="6430" y="7118"/>
                  </a:lnTo>
                  <a:cubicBezTo>
                    <a:pt x="6287" y="7214"/>
                    <a:pt x="6347" y="7428"/>
                    <a:pt x="6502" y="7428"/>
                  </a:cubicBezTo>
                  <a:cubicBezTo>
                    <a:pt x="6585" y="7428"/>
                    <a:pt x="6549" y="7416"/>
                    <a:pt x="7359" y="6975"/>
                  </a:cubicBezTo>
                  <a:cubicBezTo>
                    <a:pt x="7716" y="6761"/>
                    <a:pt x="7716" y="6273"/>
                    <a:pt x="7383" y="6082"/>
                  </a:cubicBezTo>
                  <a:lnTo>
                    <a:pt x="6621" y="5642"/>
                  </a:lnTo>
                  <a:lnTo>
                    <a:pt x="7371" y="5213"/>
                  </a:lnTo>
                  <a:cubicBezTo>
                    <a:pt x="7538" y="5130"/>
                    <a:pt x="7621" y="4963"/>
                    <a:pt x="7621" y="4773"/>
                  </a:cubicBezTo>
                  <a:cubicBezTo>
                    <a:pt x="7621" y="4594"/>
                    <a:pt x="7538" y="4427"/>
                    <a:pt x="7371" y="4320"/>
                  </a:cubicBezTo>
                  <a:lnTo>
                    <a:pt x="6609" y="3892"/>
                  </a:lnTo>
                  <a:lnTo>
                    <a:pt x="7359" y="3463"/>
                  </a:lnTo>
                  <a:cubicBezTo>
                    <a:pt x="7514" y="3368"/>
                    <a:pt x="7609" y="3201"/>
                    <a:pt x="7609" y="3011"/>
                  </a:cubicBezTo>
                  <a:cubicBezTo>
                    <a:pt x="7609" y="2832"/>
                    <a:pt x="7514" y="2665"/>
                    <a:pt x="7359" y="2570"/>
                  </a:cubicBezTo>
                  <a:lnTo>
                    <a:pt x="6668" y="2165"/>
                  </a:lnTo>
                  <a:cubicBezTo>
                    <a:pt x="6668" y="427"/>
                    <a:pt x="6680" y="510"/>
                    <a:pt x="6621" y="451"/>
                  </a:cubicBezTo>
                  <a:cubicBezTo>
                    <a:pt x="6597" y="403"/>
                    <a:pt x="6609" y="439"/>
                    <a:pt x="5894" y="22"/>
                  </a:cubicBezTo>
                  <a:cubicBezTo>
                    <a:pt x="5872" y="7"/>
                    <a:pt x="5846" y="0"/>
                    <a:pt x="58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6" name="Google Shape;15086;p90"/>
            <p:cNvSpPr/>
            <p:nvPr/>
          </p:nvSpPr>
          <p:spPr>
            <a:xfrm>
              <a:off x="986100" y="3642074"/>
              <a:ext cx="129923" cy="63292"/>
            </a:xfrm>
            <a:custGeom>
              <a:avLst/>
              <a:gdLst/>
              <a:ahLst/>
              <a:cxnLst/>
              <a:rect l="l" t="t" r="r" b="b"/>
              <a:pathLst>
                <a:path w="4085" h="1990" extrusionOk="0">
                  <a:moveTo>
                    <a:pt x="3892" y="0"/>
                  </a:moveTo>
                  <a:cubicBezTo>
                    <a:pt x="3864" y="0"/>
                    <a:pt x="3835" y="8"/>
                    <a:pt x="3811" y="25"/>
                  </a:cubicBezTo>
                  <a:lnTo>
                    <a:pt x="965" y="1644"/>
                  </a:lnTo>
                  <a:cubicBezTo>
                    <a:pt x="935" y="1656"/>
                    <a:pt x="906" y="1662"/>
                    <a:pt x="876" y="1662"/>
                  </a:cubicBezTo>
                  <a:cubicBezTo>
                    <a:pt x="846" y="1662"/>
                    <a:pt x="816" y="1656"/>
                    <a:pt x="786" y="1644"/>
                  </a:cubicBezTo>
                  <a:lnTo>
                    <a:pt x="263" y="1346"/>
                  </a:lnTo>
                  <a:cubicBezTo>
                    <a:pt x="240" y="1331"/>
                    <a:pt x="214" y="1325"/>
                    <a:pt x="188" y="1325"/>
                  </a:cubicBezTo>
                  <a:cubicBezTo>
                    <a:pt x="130" y="1325"/>
                    <a:pt x="69" y="1357"/>
                    <a:pt x="36" y="1406"/>
                  </a:cubicBezTo>
                  <a:cubicBezTo>
                    <a:pt x="1" y="1477"/>
                    <a:pt x="24" y="1584"/>
                    <a:pt x="96" y="1632"/>
                  </a:cubicBezTo>
                  <a:cubicBezTo>
                    <a:pt x="572" y="1882"/>
                    <a:pt x="655" y="1989"/>
                    <a:pt x="870" y="1989"/>
                  </a:cubicBezTo>
                  <a:cubicBezTo>
                    <a:pt x="1108" y="1989"/>
                    <a:pt x="965" y="1989"/>
                    <a:pt x="3965" y="287"/>
                  </a:cubicBezTo>
                  <a:cubicBezTo>
                    <a:pt x="4061" y="263"/>
                    <a:pt x="4084" y="156"/>
                    <a:pt x="4025" y="84"/>
                  </a:cubicBezTo>
                  <a:cubicBezTo>
                    <a:pt x="4001" y="29"/>
                    <a:pt x="3947" y="0"/>
                    <a:pt x="38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7" name="Google Shape;15087;p90"/>
            <p:cNvSpPr/>
            <p:nvPr/>
          </p:nvSpPr>
          <p:spPr>
            <a:xfrm>
              <a:off x="862283" y="3599678"/>
              <a:ext cx="118696" cy="84156"/>
            </a:xfrm>
            <a:custGeom>
              <a:avLst/>
              <a:gdLst/>
              <a:ahLst/>
              <a:cxnLst/>
              <a:rect l="l" t="t" r="r" b="b"/>
              <a:pathLst>
                <a:path w="3732" h="2646" extrusionOk="0">
                  <a:moveTo>
                    <a:pt x="366" y="1"/>
                  </a:moveTo>
                  <a:cubicBezTo>
                    <a:pt x="332" y="1"/>
                    <a:pt x="299" y="9"/>
                    <a:pt x="274" y="24"/>
                  </a:cubicBezTo>
                  <a:cubicBezTo>
                    <a:pt x="0" y="250"/>
                    <a:pt x="36" y="679"/>
                    <a:pt x="346" y="858"/>
                  </a:cubicBezTo>
                  <a:cubicBezTo>
                    <a:pt x="3352" y="2574"/>
                    <a:pt x="3447" y="2644"/>
                    <a:pt x="3517" y="2644"/>
                  </a:cubicBezTo>
                  <a:cubicBezTo>
                    <a:pt x="3523" y="2644"/>
                    <a:pt x="3529" y="2644"/>
                    <a:pt x="3536" y="2644"/>
                  </a:cubicBezTo>
                  <a:cubicBezTo>
                    <a:pt x="3544" y="2645"/>
                    <a:pt x="3550" y="2645"/>
                    <a:pt x="3557" y="2645"/>
                  </a:cubicBezTo>
                  <a:cubicBezTo>
                    <a:pt x="3685" y="2645"/>
                    <a:pt x="3732" y="2436"/>
                    <a:pt x="3596" y="2346"/>
                  </a:cubicBezTo>
                  <a:lnTo>
                    <a:pt x="500" y="584"/>
                  </a:lnTo>
                  <a:cubicBezTo>
                    <a:pt x="381" y="524"/>
                    <a:pt x="381" y="358"/>
                    <a:pt x="465" y="286"/>
                  </a:cubicBezTo>
                  <a:cubicBezTo>
                    <a:pt x="536" y="227"/>
                    <a:pt x="536" y="119"/>
                    <a:pt x="500" y="60"/>
                  </a:cubicBezTo>
                  <a:cubicBezTo>
                    <a:pt x="465" y="18"/>
                    <a:pt x="414" y="1"/>
                    <a:pt x="3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088" name="Google Shape;15088;p90"/>
          <p:cNvSpPr/>
          <p:nvPr/>
        </p:nvSpPr>
        <p:spPr>
          <a:xfrm>
            <a:off x="1315918" y="3185181"/>
            <a:ext cx="288599" cy="337515"/>
          </a:xfrm>
          <a:custGeom>
            <a:avLst/>
            <a:gdLst/>
            <a:ahLst/>
            <a:cxnLst/>
            <a:rect l="l" t="t" r="r" b="b"/>
            <a:pathLst>
              <a:path w="9074" h="10612" extrusionOk="0">
                <a:moveTo>
                  <a:pt x="1215" y="396"/>
                </a:moveTo>
                <a:lnTo>
                  <a:pt x="1370" y="682"/>
                </a:lnTo>
                <a:cubicBezTo>
                  <a:pt x="1323" y="706"/>
                  <a:pt x="1269" y="718"/>
                  <a:pt x="1217" y="718"/>
                </a:cubicBezTo>
                <a:cubicBezTo>
                  <a:pt x="1165" y="718"/>
                  <a:pt x="1114" y="706"/>
                  <a:pt x="1073" y="682"/>
                </a:cubicBezTo>
                <a:lnTo>
                  <a:pt x="1215" y="396"/>
                </a:lnTo>
                <a:close/>
                <a:moveTo>
                  <a:pt x="2870" y="396"/>
                </a:moveTo>
                <a:lnTo>
                  <a:pt x="3013" y="682"/>
                </a:lnTo>
                <a:cubicBezTo>
                  <a:pt x="2972" y="706"/>
                  <a:pt x="2921" y="718"/>
                  <a:pt x="2869" y="718"/>
                </a:cubicBezTo>
                <a:cubicBezTo>
                  <a:pt x="2817" y="718"/>
                  <a:pt x="2763" y="706"/>
                  <a:pt x="2716" y="682"/>
                </a:cubicBezTo>
                <a:lnTo>
                  <a:pt x="2870" y="396"/>
                </a:lnTo>
                <a:close/>
                <a:moveTo>
                  <a:pt x="4525" y="420"/>
                </a:moveTo>
                <a:lnTo>
                  <a:pt x="4668" y="694"/>
                </a:lnTo>
                <a:cubicBezTo>
                  <a:pt x="4627" y="718"/>
                  <a:pt x="4576" y="730"/>
                  <a:pt x="4524" y="730"/>
                </a:cubicBezTo>
                <a:cubicBezTo>
                  <a:pt x="4472" y="730"/>
                  <a:pt x="4418" y="718"/>
                  <a:pt x="4371" y="694"/>
                </a:cubicBezTo>
                <a:lnTo>
                  <a:pt x="4525" y="420"/>
                </a:lnTo>
                <a:close/>
                <a:moveTo>
                  <a:pt x="6180" y="420"/>
                </a:moveTo>
                <a:lnTo>
                  <a:pt x="6323" y="694"/>
                </a:lnTo>
                <a:cubicBezTo>
                  <a:pt x="6282" y="718"/>
                  <a:pt x="6231" y="730"/>
                  <a:pt x="6179" y="730"/>
                </a:cubicBezTo>
                <a:cubicBezTo>
                  <a:pt x="6127" y="730"/>
                  <a:pt x="6073" y="718"/>
                  <a:pt x="6026" y="694"/>
                </a:cubicBezTo>
                <a:lnTo>
                  <a:pt x="6180" y="420"/>
                </a:lnTo>
                <a:close/>
                <a:moveTo>
                  <a:pt x="7823" y="420"/>
                </a:moveTo>
                <a:lnTo>
                  <a:pt x="7978" y="694"/>
                </a:lnTo>
                <a:cubicBezTo>
                  <a:pt x="7931" y="718"/>
                  <a:pt x="7877" y="730"/>
                  <a:pt x="7825" y="730"/>
                </a:cubicBezTo>
                <a:cubicBezTo>
                  <a:pt x="7773" y="730"/>
                  <a:pt x="7722" y="718"/>
                  <a:pt x="7681" y="694"/>
                </a:cubicBezTo>
                <a:lnTo>
                  <a:pt x="7823" y="420"/>
                </a:lnTo>
                <a:close/>
                <a:moveTo>
                  <a:pt x="1501" y="980"/>
                </a:moveTo>
                <a:lnTo>
                  <a:pt x="1775" y="1480"/>
                </a:lnTo>
                <a:lnTo>
                  <a:pt x="620" y="1480"/>
                </a:lnTo>
                <a:lnTo>
                  <a:pt x="906" y="980"/>
                </a:lnTo>
                <a:cubicBezTo>
                  <a:pt x="1001" y="1027"/>
                  <a:pt x="1096" y="1051"/>
                  <a:pt x="1204" y="1051"/>
                </a:cubicBezTo>
                <a:cubicBezTo>
                  <a:pt x="1311" y="1051"/>
                  <a:pt x="1406" y="1027"/>
                  <a:pt x="1501" y="980"/>
                </a:cubicBezTo>
                <a:close/>
                <a:moveTo>
                  <a:pt x="3168" y="980"/>
                </a:moveTo>
                <a:lnTo>
                  <a:pt x="3442" y="1480"/>
                </a:lnTo>
                <a:lnTo>
                  <a:pt x="2287" y="1480"/>
                </a:lnTo>
                <a:lnTo>
                  <a:pt x="2573" y="980"/>
                </a:lnTo>
                <a:cubicBezTo>
                  <a:pt x="2668" y="1027"/>
                  <a:pt x="2763" y="1051"/>
                  <a:pt x="2870" y="1051"/>
                </a:cubicBezTo>
                <a:cubicBezTo>
                  <a:pt x="2978" y="1051"/>
                  <a:pt x="3073" y="1027"/>
                  <a:pt x="3168" y="980"/>
                </a:cubicBezTo>
                <a:close/>
                <a:moveTo>
                  <a:pt x="4823" y="992"/>
                </a:moveTo>
                <a:lnTo>
                  <a:pt x="5085" y="1504"/>
                </a:lnTo>
                <a:lnTo>
                  <a:pt x="3942" y="1504"/>
                </a:lnTo>
                <a:lnTo>
                  <a:pt x="4228" y="992"/>
                </a:lnTo>
                <a:cubicBezTo>
                  <a:pt x="4311" y="1039"/>
                  <a:pt x="4418" y="1075"/>
                  <a:pt x="4525" y="1075"/>
                </a:cubicBezTo>
                <a:cubicBezTo>
                  <a:pt x="4633" y="1075"/>
                  <a:pt x="4728" y="1039"/>
                  <a:pt x="4823" y="992"/>
                </a:cubicBezTo>
                <a:close/>
                <a:moveTo>
                  <a:pt x="6478" y="992"/>
                </a:moveTo>
                <a:lnTo>
                  <a:pt x="6740" y="1504"/>
                </a:lnTo>
                <a:lnTo>
                  <a:pt x="5597" y="1504"/>
                </a:lnTo>
                <a:lnTo>
                  <a:pt x="5883" y="992"/>
                </a:lnTo>
                <a:cubicBezTo>
                  <a:pt x="5966" y="1039"/>
                  <a:pt x="6073" y="1075"/>
                  <a:pt x="6180" y="1075"/>
                </a:cubicBezTo>
                <a:cubicBezTo>
                  <a:pt x="6276" y="1075"/>
                  <a:pt x="6383" y="1039"/>
                  <a:pt x="6478" y="992"/>
                </a:cubicBezTo>
                <a:close/>
                <a:moveTo>
                  <a:pt x="8121" y="992"/>
                </a:moveTo>
                <a:lnTo>
                  <a:pt x="8395" y="1504"/>
                </a:lnTo>
                <a:lnTo>
                  <a:pt x="7252" y="1504"/>
                </a:lnTo>
                <a:lnTo>
                  <a:pt x="7526" y="992"/>
                </a:lnTo>
                <a:cubicBezTo>
                  <a:pt x="7621" y="1039"/>
                  <a:pt x="7728" y="1075"/>
                  <a:pt x="7823" y="1075"/>
                </a:cubicBezTo>
                <a:cubicBezTo>
                  <a:pt x="7931" y="1075"/>
                  <a:pt x="8038" y="1039"/>
                  <a:pt x="8121" y="992"/>
                </a:cubicBezTo>
                <a:close/>
                <a:moveTo>
                  <a:pt x="1061" y="1801"/>
                </a:moveTo>
                <a:lnTo>
                  <a:pt x="1061" y="3575"/>
                </a:lnTo>
                <a:lnTo>
                  <a:pt x="549" y="3575"/>
                </a:lnTo>
                <a:lnTo>
                  <a:pt x="549" y="1801"/>
                </a:lnTo>
                <a:close/>
                <a:moveTo>
                  <a:pt x="1894" y="1801"/>
                </a:moveTo>
                <a:lnTo>
                  <a:pt x="1894" y="3575"/>
                </a:lnTo>
                <a:lnTo>
                  <a:pt x="1382" y="3575"/>
                </a:lnTo>
                <a:lnTo>
                  <a:pt x="1382" y="1801"/>
                </a:lnTo>
                <a:close/>
                <a:moveTo>
                  <a:pt x="2704" y="1801"/>
                </a:moveTo>
                <a:lnTo>
                  <a:pt x="2704" y="3575"/>
                </a:lnTo>
                <a:lnTo>
                  <a:pt x="2204" y="3575"/>
                </a:lnTo>
                <a:lnTo>
                  <a:pt x="2204" y="1801"/>
                </a:lnTo>
                <a:close/>
                <a:moveTo>
                  <a:pt x="3037" y="1801"/>
                </a:moveTo>
                <a:lnTo>
                  <a:pt x="3537" y="1813"/>
                </a:lnTo>
                <a:lnTo>
                  <a:pt x="3537" y="3575"/>
                </a:lnTo>
                <a:lnTo>
                  <a:pt x="3037" y="3575"/>
                </a:lnTo>
                <a:lnTo>
                  <a:pt x="3037" y="1801"/>
                </a:lnTo>
                <a:close/>
                <a:moveTo>
                  <a:pt x="4359" y="1813"/>
                </a:moveTo>
                <a:lnTo>
                  <a:pt x="4359" y="3575"/>
                </a:lnTo>
                <a:lnTo>
                  <a:pt x="3859" y="3575"/>
                </a:lnTo>
                <a:lnTo>
                  <a:pt x="3859" y="1813"/>
                </a:lnTo>
                <a:close/>
                <a:moveTo>
                  <a:pt x="5192" y="1813"/>
                </a:moveTo>
                <a:lnTo>
                  <a:pt x="5192" y="3575"/>
                </a:lnTo>
                <a:lnTo>
                  <a:pt x="4692" y="3575"/>
                </a:lnTo>
                <a:lnTo>
                  <a:pt x="4692" y="1813"/>
                </a:lnTo>
                <a:close/>
                <a:moveTo>
                  <a:pt x="6026" y="1813"/>
                </a:moveTo>
                <a:lnTo>
                  <a:pt x="6026" y="3575"/>
                </a:lnTo>
                <a:lnTo>
                  <a:pt x="5525" y="3575"/>
                </a:lnTo>
                <a:lnTo>
                  <a:pt x="5525" y="1813"/>
                </a:lnTo>
                <a:close/>
                <a:moveTo>
                  <a:pt x="6847" y="1813"/>
                </a:moveTo>
                <a:lnTo>
                  <a:pt x="6847" y="3575"/>
                </a:lnTo>
                <a:lnTo>
                  <a:pt x="6335" y="3575"/>
                </a:lnTo>
                <a:lnTo>
                  <a:pt x="6335" y="1813"/>
                </a:lnTo>
                <a:close/>
                <a:moveTo>
                  <a:pt x="7681" y="1813"/>
                </a:moveTo>
                <a:lnTo>
                  <a:pt x="7681" y="3575"/>
                </a:lnTo>
                <a:lnTo>
                  <a:pt x="7169" y="3575"/>
                </a:lnTo>
                <a:lnTo>
                  <a:pt x="7169" y="1813"/>
                </a:lnTo>
                <a:close/>
                <a:moveTo>
                  <a:pt x="8502" y="1813"/>
                </a:moveTo>
                <a:lnTo>
                  <a:pt x="8502" y="3575"/>
                </a:lnTo>
                <a:lnTo>
                  <a:pt x="7990" y="3575"/>
                </a:lnTo>
                <a:lnTo>
                  <a:pt x="7990" y="1813"/>
                </a:lnTo>
                <a:close/>
                <a:moveTo>
                  <a:pt x="1221" y="1"/>
                </a:moveTo>
                <a:cubicBezTo>
                  <a:pt x="1132" y="1"/>
                  <a:pt x="1043" y="45"/>
                  <a:pt x="1001" y="134"/>
                </a:cubicBezTo>
                <a:lnTo>
                  <a:pt x="322" y="1385"/>
                </a:lnTo>
                <a:cubicBezTo>
                  <a:pt x="263" y="1504"/>
                  <a:pt x="227" y="1647"/>
                  <a:pt x="227" y="1789"/>
                </a:cubicBezTo>
                <a:lnTo>
                  <a:pt x="227" y="3599"/>
                </a:lnTo>
                <a:cubicBezTo>
                  <a:pt x="84" y="3659"/>
                  <a:pt x="1" y="3814"/>
                  <a:pt x="1" y="3956"/>
                </a:cubicBezTo>
                <a:lnTo>
                  <a:pt x="1" y="4921"/>
                </a:lnTo>
                <a:cubicBezTo>
                  <a:pt x="1" y="5016"/>
                  <a:pt x="72" y="5087"/>
                  <a:pt x="168" y="5087"/>
                </a:cubicBezTo>
                <a:cubicBezTo>
                  <a:pt x="251" y="5087"/>
                  <a:pt x="322" y="5016"/>
                  <a:pt x="322" y="4921"/>
                </a:cubicBezTo>
                <a:lnTo>
                  <a:pt x="322" y="3956"/>
                </a:lnTo>
                <a:cubicBezTo>
                  <a:pt x="322" y="3909"/>
                  <a:pt x="370" y="3873"/>
                  <a:pt x="418" y="3873"/>
                </a:cubicBezTo>
                <a:lnTo>
                  <a:pt x="8657" y="3873"/>
                </a:lnTo>
                <a:cubicBezTo>
                  <a:pt x="8704" y="3873"/>
                  <a:pt x="8740" y="3897"/>
                  <a:pt x="8752" y="3944"/>
                </a:cubicBezTo>
                <a:lnTo>
                  <a:pt x="8752" y="6552"/>
                </a:lnTo>
                <a:lnTo>
                  <a:pt x="6180" y="6552"/>
                </a:lnTo>
                <a:cubicBezTo>
                  <a:pt x="6085" y="6552"/>
                  <a:pt x="6014" y="6623"/>
                  <a:pt x="6014" y="6707"/>
                </a:cubicBezTo>
                <a:cubicBezTo>
                  <a:pt x="6014" y="6802"/>
                  <a:pt x="6085" y="6873"/>
                  <a:pt x="6180" y="6873"/>
                </a:cubicBezTo>
                <a:lnTo>
                  <a:pt x="8752" y="6873"/>
                </a:lnTo>
                <a:lnTo>
                  <a:pt x="8752" y="7707"/>
                </a:lnTo>
                <a:lnTo>
                  <a:pt x="3918" y="7707"/>
                </a:lnTo>
                <a:cubicBezTo>
                  <a:pt x="3823" y="7707"/>
                  <a:pt x="3751" y="7778"/>
                  <a:pt x="3751" y="7874"/>
                </a:cubicBezTo>
                <a:cubicBezTo>
                  <a:pt x="3751" y="7957"/>
                  <a:pt x="3823" y="8040"/>
                  <a:pt x="3918" y="8040"/>
                </a:cubicBezTo>
                <a:lnTo>
                  <a:pt x="8752" y="8040"/>
                </a:lnTo>
                <a:lnTo>
                  <a:pt x="8752" y="8671"/>
                </a:lnTo>
                <a:lnTo>
                  <a:pt x="8752" y="9767"/>
                </a:lnTo>
                <a:cubicBezTo>
                  <a:pt x="8752" y="10064"/>
                  <a:pt x="8478" y="10302"/>
                  <a:pt x="8169" y="10302"/>
                </a:cubicBezTo>
                <a:lnTo>
                  <a:pt x="918" y="10302"/>
                </a:lnTo>
                <a:cubicBezTo>
                  <a:pt x="596" y="10302"/>
                  <a:pt x="346" y="10064"/>
                  <a:pt x="346" y="9767"/>
                </a:cubicBezTo>
                <a:lnTo>
                  <a:pt x="346" y="8040"/>
                </a:lnTo>
                <a:lnTo>
                  <a:pt x="3287" y="8040"/>
                </a:lnTo>
                <a:cubicBezTo>
                  <a:pt x="3382" y="8040"/>
                  <a:pt x="3454" y="7957"/>
                  <a:pt x="3454" y="7874"/>
                </a:cubicBezTo>
                <a:cubicBezTo>
                  <a:pt x="3454" y="7778"/>
                  <a:pt x="3382" y="7707"/>
                  <a:pt x="3287" y="7707"/>
                </a:cubicBezTo>
                <a:lnTo>
                  <a:pt x="346" y="7707"/>
                </a:lnTo>
                <a:lnTo>
                  <a:pt x="346" y="6873"/>
                </a:lnTo>
                <a:lnTo>
                  <a:pt x="5549" y="6873"/>
                </a:lnTo>
                <a:cubicBezTo>
                  <a:pt x="5645" y="6873"/>
                  <a:pt x="5716" y="6802"/>
                  <a:pt x="5716" y="6707"/>
                </a:cubicBezTo>
                <a:cubicBezTo>
                  <a:pt x="5716" y="6623"/>
                  <a:pt x="5645" y="6552"/>
                  <a:pt x="5549" y="6552"/>
                </a:cubicBezTo>
                <a:lnTo>
                  <a:pt x="346" y="6552"/>
                </a:lnTo>
                <a:lnTo>
                  <a:pt x="346" y="5552"/>
                </a:lnTo>
                <a:cubicBezTo>
                  <a:pt x="346" y="5457"/>
                  <a:pt x="263" y="5385"/>
                  <a:pt x="180" y="5385"/>
                </a:cubicBezTo>
                <a:cubicBezTo>
                  <a:pt x="84" y="5385"/>
                  <a:pt x="13" y="5457"/>
                  <a:pt x="13" y="5552"/>
                </a:cubicBezTo>
                <a:lnTo>
                  <a:pt x="13" y="9743"/>
                </a:lnTo>
                <a:cubicBezTo>
                  <a:pt x="13" y="10219"/>
                  <a:pt x="418" y="10612"/>
                  <a:pt x="918" y="10612"/>
                </a:cubicBezTo>
                <a:lnTo>
                  <a:pt x="8169" y="10612"/>
                </a:lnTo>
                <a:cubicBezTo>
                  <a:pt x="8681" y="10612"/>
                  <a:pt x="9074" y="10219"/>
                  <a:pt x="9074" y="9743"/>
                </a:cubicBezTo>
                <a:cubicBezTo>
                  <a:pt x="9062" y="9707"/>
                  <a:pt x="9062" y="4075"/>
                  <a:pt x="9062" y="3956"/>
                </a:cubicBezTo>
                <a:cubicBezTo>
                  <a:pt x="9050" y="3790"/>
                  <a:pt x="8954" y="3659"/>
                  <a:pt x="8824" y="3599"/>
                </a:cubicBezTo>
                <a:lnTo>
                  <a:pt x="8824" y="1813"/>
                </a:lnTo>
                <a:cubicBezTo>
                  <a:pt x="8824" y="1682"/>
                  <a:pt x="8800" y="1528"/>
                  <a:pt x="8716" y="1408"/>
                </a:cubicBezTo>
                <a:lnTo>
                  <a:pt x="8050" y="146"/>
                </a:lnTo>
                <a:cubicBezTo>
                  <a:pt x="7997" y="64"/>
                  <a:pt x="7913" y="23"/>
                  <a:pt x="7831" y="23"/>
                </a:cubicBezTo>
                <a:cubicBezTo>
                  <a:pt x="7746" y="23"/>
                  <a:pt x="7663" y="67"/>
                  <a:pt x="7621" y="158"/>
                </a:cubicBezTo>
                <a:lnTo>
                  <a:pt x="7335" y="694"/>
                </a:lnTo>
                <a:lnTo>
                  <a:pt x="7014" y="1313"/>
                </a:lnTo>
                <a:lnTo>
                  <a:pt x="6395" y="146"/>
                </a:lnTo>
                <a:cubicBezTo>
                  <a:pt x="6350" y="68"/>
                  <a:pt x="6273" y="31"/>
                  <a:pt x="6194" y="31"/>
                </a:cubicBezTo>
                <a:cubicBezTo>
                  <a:pt x="6106" y="31"/>
                  <a:pt x="6016" y="77"/>
                  <a:pt x="5966" y="158"/>
                </a:cubicBezTo>
                <a:lnTo>
                  <a:pt x="5680" y="694"/>
                </a:lnTo>
                <a:lnTo>
                  <a:pt x="5359" y="1313"/>
                </a:lnTo>
                <a:cubicBezTo>
                  <a:pt x="5287" y="1158"/>
                  <a:pt x="4752" y="146"/>
                  <a:pt x="4752" y="146"/>
                </a:cubicBezTo>
                <a:cubicBezTo>
                  <a:pt x="4696" y="70"/>
                  <a:pt x="4609" y="26"/>
                  <a:pt x="4524" y="26"/>
                </a:cubicBezTo>
                <a:cubicBezTo>
                  <a:pt x="4463" y="26"/>
                  <a:pt x="4403" y="49"/>
                  <a:pt x="4359" y="99"/>
                </a:cubicBezTo>
                <a:cubicBezTo>
                  <a:pt x="4335" y="134"/>
                  <a:pt x="4347" y="99"/>
                  <a:pt x="4037" y="682"/>
                </a:cubicBezTo>
                <a:lnTo>
                  <a:pt x="3716" y="1289"/>
                </a:lnTo>
                <a:lnTo>
                  <a:pt x="3394" y="682"/>
                </a:lnTo>
                <a:cubicBezTo>
                  <a:pt x="3097" y="134"/>
                  <a:pt x="3109" y="146"/>
                  <a:pt x="3085" y="99"/>
                </a:cubicBezTo>
                <a:cubicBezTo>
                  <a:pt x="3030" y="39"/>
                  <a:pt x="2956" y="9"/>
                  <a:pt x="2883" y="9"/>
                </a:cubicBezTo>
                <a:cubicBezTo>
                  <a:pt x="2797" y="9"/>
                  <a:pt x="2713" y="51"/>
                  <a:pt x="2668" y="134"/>
                </a:cubicBezTo>
                <a:cubicBezTo>
                  <a:pt x="2668" y="134"/>
                  <a:pt x="2668" y="134"/>
                  <a:pt x="2668" y="134"/>
                </a:cubicBezTo>
                <a:lnTo>
                  <a:pt x="2668" y="134"/>
                </a:lnTo>
                <a:cubicBezTo>
                  <a:pt x="2668" y="134"/>
                  <a:pt x="2635" y="191"/>
                  <a:pt x="2049" y="1277"/>
                </a:cubicBezTo>
                <a:lnTo>
                  <a:pt x="1727" y="670"/>
                </a:lnTo>
                <a:lnTo>
                  <a:pt x="1442" y="134"/>
                </a:lnTo>
                <a:cubicBezTo>
                  <a:pt x="1400" y="45"/>
                  <a:pt x="1311" y="1"/>
                  <a:pt x="12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089" name="Google Shape;15089;p90"/>
          <p:cNvGrpSpPr/>
          <p:nvPr/>
        </p:nvGrpSpPr>
        <p:grpSpPr>
          <a:xfrm>
            <a:off x="3967437" y="3661652"/>
            <a:ext cx="364708" cy="295405"/>
            <a:chOff x="3967437" y="3837102"/>
            <a:chExt cx="364708" cy="295405"/>
          </a:xfrm>
        </p:grpSpPr>
        <p:sp>
          <p:nvSpPr>
            <p:cNvPr id="15090" name="Google Shape;15090;p90"/>
            <p:cNvSpPr/>
            <p:nvPr/>
          </p:nvSpPr>
          <p:spPr>
            <a:xfrm>
              <a:off x="4178750" y="3868334"/>
              <a:ext cx="153396" cy="264172"/>
            </a:xfrm>
            <a:custGeom>
              <a:avLst/>
              <a:gdLst/>
              <a:ahLst/>
              <a:cxnLst/>
              <a:rect l="l" t="t" r="r" b="b"/>
              <a:pathLst>
                <a:path w="4823" h="8306" extrusionOk="0">
                  <a:moveTo>
                    <a:pt x="4273" y="1"/>
                  </a:moveTo>
                  <a:cubicBezTo>
                    <a:pt x="4217" y="1"/>
                    <a:pt x="4158" y="32"/>
                    <a:pt x="4120" y="78"/>
                  </a:cubicBezTo>
                  <a:cubicBezTo>
                    <a:pt x="4060" y="150"/>
                    <a:pt x="4096" y="257"/>
                    <a:pt x="4167" y="316"/>
                  </a:cubicBezTo>
                  <a:cubicBezTo>
                    <a:pt x="4370" y="471"/>
                    <a:pt x="4489" y="685"/>
                    <a:pt x="4489" y="947"/>
                  </a:cubicBezTo>
                  <a:lnTo>
                    <a:pt x="4489" y="7210"/>
                  </a:lnTo>
                  <a:cubicBezTo>
                    <a:pt x="4489" y="7627"/>
                    <a:pt x="4156" y="7984"/>
                    <a:pt x="3715" y="7984"/>
                  </a:cubicBezTo>
                  <a:lnTo>
                    <a:pt x="167" y="7984"/>
                  </a:lnTo>
                  <a:cubicBezTo>
                    <a:pt x="72" y="7984"/>
                    <a:pt x="0" y="8055"/>
                    <a:pt x="0" y="8151"/>
                  </a:cubicBezTo>
                  <a:cubicBezTo>
                    <a:pt x="0" y="8234"/>
                    <a:pt x="72" y="8305"/>
                    <a:pt x="167" y="8305"/>
                  </a:cubicBezTo>
                  <a:lnTo>
                    <a:pt x="3715" y="8305"/>
                  </a:lnTo>
                  <a:cubicBezTo>
                    <a:pt x="4334" y="8305"/>
                    <a:pt x="4822" y="7817"/>
                    <a:pt x="4822" y="7210"/>
                  </a:cubicBezTo>
                  <a:lnTo>
                    <a:pt x="4822" y="947"/>
                  </a:lnTo>
                  <a:cubicBezTo>
                    <a:pt x="4822" y="590"/>
                    <a:pt x="4644" y="245"/>
                    <a:pt x="4358" y="31"/>
                  </a:cubicBezTo>
                  <a:cubicBezTo>
                    <a:pt x="4333" y="10"/>
                    <a:pt x="4303" y="1"/>
                    <a:pt x="42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1" name="Google Shape;15091;p90"/>
            <p:cNvSpPr/>
            <p:nvPr/>
          </p:nvSpPr>
          <p:spPr>
            <a:xfrm>
              <a:off x="3969346" y="3937447"/>
              <a:ext cx="198431" cy="194678"/>
            </a:xfrm>
            <a:custGeom>
              <a:avLst/>
              <a:gdLst/>
              <a:ahLst/>
              <a:cxnLst/>
              <a:rect l="l" t="t" r="r" b="b"/>
              <a:pathLst>
                <a:path w="6239" h="6121" extrusionOk="0">
                  <a:moveTo>
                    <a:pt x="167" y="1"/>
                  </a:moveTo>
                  <a:cubicBezTo>
                    <a:pt x="83" y="1"/>
                    <a:pt x="0" y="72"/>
                    <a:pt x="0" y="167"/>
                  </a:cubicBezTo>
                  <a:lnTo>
                    <a:pt x="0" y="5025"/>
                  </a:lnTo>
                  <a:cubicBezTo>
                    <a:pt x="0" y="5632"/>
                    <a:pt x="488" y="6121"/>
                    <a:pt x="1107" y="6121"/>
                  </a:cubicBezTo>
                  <a:lnTo>
                    <a:pt x="6060" y="6121"/>
                  </a:lnTo>
                  <a:cubicBezTo>
                    <a:pt x="6144" y="6121"/>
                    <a:pt x="6227" y="6049"/>
                    <a:pt x="6227" y="5954"/>
                  </a:cubicBezTo>
                  <a:cubicBezTo>
                    <a:pt x="6239" y="5870"/>
                    <a:pt x="6168" y="5799"/>
                    <a:pt x="6060" y="5799"/>
                  </a:cubicBezTo>
                  <a:lnTo>
                    <a:pt x="1107" y="5799"/>
                  </a:lnTo>
                  <a:cubicBezTo>
                    <a:pt x="691" y="5799"/>
                    <a:pt x="333" y="5454"/>
                    <a:pt x="333" y="5025"/>
                  </a:cubicBezTo>
                  <a:lnTo>
                    <a:pt x="333" y="167"/>
                  </a:lnTo>
                  <a:cubicBezTo>
                    <a:pt x="333"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2" name="Google Shape;15092;p90"/>
            <p:cNvSpPr/>
            <p:nvPr/>
          </p:nvSpPr>
          <p:spPr>
            <a:xfrm>
              <a:off x="3967437" y="3837102"/>
              <a:ext cx="331376" cy="89786"/>
            </a:xfrm>
            <a:custGeom>
              <a:avLst/>
              <a:gdLst/>
              <a:ahLst/>
              <a:cxnLst/>
              <a:rect l="l" t="t" r="r" b="b"/>
              <a:pathLst>
                <a:path w="10419" h="2823" extrusionOk="0">
                  <a:moveTo>
                    <a:pt x="2739" y="334"/>
                  </a:moveTo>
                  <a:cubicBezTo>
                    <a:pt x="2822" y="334"/>
                    <a:pt x="2894" y="393"/>
                    <a:pt x="2894" y="477"/>
                  </a:cubicBezTo>
                  <a:lnTo>
                    <a:pt x="2894" y="1453"/>
                  </a:lnTo>
                  <a:cubicBezTo>
                    <a:pt x="2894" y="1525"/>
                    <a:pt x="2834" y="1596"/>
                    <a:pt x="2739" y="1596"/>
                  </a:cubicBezTo>
                  <a:cubicBezTo>
                    <a:pt x="2668" y="1596"/>
                    <a:pt x="2596" y="1536"/>
                    <a:pt x="2596" y="1453"/>
                  </a:cubicBezTo>
                  <a:lnTo>
                    <a:pt x="2596" y="477"/>
                  </a:lnTo>
                  <a:cubicBezTo>
                    <a:pt x="2596" y="405"/>
                    <a:pt x="2656" y="334"/>
                    <a:pt x="2739" y="334"/>
                  </a:cubicBezTo>
                  <a:close/>
                  <a:moveTo>
                    <a:pt x="4751" y="334"/>
                  </a:moveTo>
                  <a:cubicBezTo>
                    <a:pt x="4823" y="334"/>
                    <a:pt x="4906" y="393"/>
                    <a:pt x="4906" y="477"/>
                  </a:cubicBezTo>
                  <a:lnTo>
                    <a:pt x="4906" y="1453"/>
                  </a:lnTo>
                  <a:cubicBezTo>
                    <a:pt x="4906" y="1525"/>
                    <a:pt x="4846" y="1596"/>
                    <a:pt x="4751" y="1596"/>
                  </a:cubicBezTo>
                  <a:cubicBezTo>
                    <a:pt x="4680" y="1596"/>
                    <a:pt x="4608" y="1536"/>
                    <a:pt x="4608" y="1453"/>
                  </a:cubicBezTo>
                  <a:lnTo>
                    <a:pt x="4608" y="477"/>
                  </a:lnTo>
                  <a:cubicBezTo>
                    <a:pt x="4608" y="405"/>
                    <a:pt x="4668" y="334"/>
                    <a:pt x="4751" y="334"/>
                  </a:cubicBezTo>
                  <a:close/>
                  <a:moveTo>
                    <a:pt x="6763" y="334"/>
                  </a:moveTo>
                  <a:cubicBezTo>
                    <a:pt x="6835" y="334"/>
                    <a:pt x="6906" y="393"/>
                    <a:pt x="6906" y="477"/>
                  </a:cubicBezTo>
                  <a:lnTo>
                    <a:pt x="6906" y="1453"/>
                  </a:lnTo>
                  <a:cubicBezTo>
                    <a:pt x="6906" y="1525"/>
                    <a:pt x="6847" y="1596"/>
                    <a:pt x="6763" y="1596"/>
                  </a:cubicBezTo>
                  <a:cubicBezTo>
                    <a:pt x="6692" y="1596"/>
                    <a:pt x="6609" y="1536"/>
                    <a:pt x="6609" y="1453"/>
                  </a:cubicBezTo>
                  <a:lnTo>
                    <a:pt x="6609" y="477"/>
                  </a:lnTo>
                  <a:cubicBezTo>
                    <a:pt x="6609" y="405"/>
                    <a:pt x="6668" y="334"/>
                    <a:pt x="6763" y="334"/>
                  </a:cubicBezTo>
                  <a:close/>
                  <a:moveTo>
                    <a:pt x="8775" y="334"/>
                  </a:moveTo>
                  <a:cubicBezTo>
                    <a:pt x="8847" y="334"/>
                    <a:pt x="8918" y="393"/>
                    <a:pt x="8918" y="477"/>
                  </a:cubicBezTo>
                  <a:lnTo>
                    <a:pt x="8918" y="1453"/>
                  </a:lnTo>
                  <a:cubicBezTo>
                    <a:pt x="8918" y="1525"/>
                    <a:pt x="8859" y="1596"/>
                    <a:pt x="8775" y="1596"/>
                  </a:cubicBezTo>
                  <a:cubicBezTo>
                    <a:pt x="8692" y="1596"/>
                    <a:pt x="8621" y="1536"/>
                    <a:pt x="8621" y="1453"/>
                  </a:cubicBezTo>
                  <a:lnTo>
                    <a:pt x="8621" y="1155"/>
                  </a:lnTo>
                  <a:lnTo>
                    <a:pt x="8621" y="810"/>
                  </a:lnTo>
                  <a:lnTo>
                    <a:pt x="8621" y="477"/>
                  </a:lnTo>
                  <a:cubicBezTo>
                    <a:pt x="8621" y="405"/>
                    <a:pt x="8680" y="334"/>
                    <a:pt x="8775" y="334"/>
                  </a:cubicBezTo>
                  <a:close/>
                  <a:moveTo>
                    <a:pt x="2703" y="1"/>
                  </a:moveTo>
                  <a:cubicBezTo>
                    <a:pt x="2429" y="1"/>
                    <a:pt x="2203" y="227"/>
                    <a:pt x="2203" y="501"/>
                  </a:cubicBezTo>
                  <a:lnTo>
                    <a:pt x="2203" y="822"/>
                  </a:lnTo>
                  <a:lnTo>
                    <a:pt x="1108" y="822"/>
                  </a:lnTo>
                  <a:cubicBezTo>
                    <a:pt x="501" y="822"/>
                    <a:pt x="1" y="1310"/>
                    <a:pt x="1" y="1929"/>
                  </a:cubicBezTo>
                  <a:lnTo>
                    <a:pt x="1" y="2656"/>
                  </a:lnTo>
                  <a:cubicBezTo>
                    <a:pt x="1" y="2739"/>
                    <a:pt x="84" y="2822"/>
                    <a:pt x="167" y="2822"/>
                  </a:cubicBezTo>
                  <a:cubicBezTo>
                    <a:pt x="262" y="2822"/>
                    <a:pt x="334" y="2739"/>
                    <a:pt x="334" y="2656"/>
                  </a:cubicBezTo>
                  <a:lnTo>
                    <a:pt x="334" y="1929"/>
                  </a:lnTo>
                  <a:cubicBezTo>
                    <a:pt x="334" y="1513"/>
                    <a:pt x="679" y="1144"/>
                    <a:pt x="1108" y="1144"/>
                  </a:cubicBezTo>
                  <a:lnTo>
                    <a:pt x="2203" y="1144"/>
                  </a:lnTo>
                  <a:lnTo>
                    <a:pt x="2203" y="1441"/>
                  </a:lnTo>
                  <a:cubicBezTo>
                    <a:pt x="2203" y="1715"/>
                    <a:pt x="2429" y="1941"/>
                    <a:pt x="2703" y="1941"/>
                  </a:cubicBezTo>
                  <a:cubicBezTo>
                    <a:pt x="2965" y="1941"/>
                    <a:pt x="3191" y="1715"/>
                    <a:pt x="3191" y="1441"/>
                  </a:cubicBezTo>
                  <a:lnTo>
                    <a:pt x="3191" y="1144"/>
                  </a:lnTo>
                  <a:lnTo>
                    <a:pt x="4227" y="1144"/>
                  </a:lnTo>
                  <a:lnTo>
                    <a:pt x="4227" y="1441"/>
                  </a:lnTo>
                  <a:cubicBezTo>
                    <a:pt x="4227" y="1715"/>
                    <a:pt x="4453" y="1941"/>
                    <a:pt x="4727" y="1941"/>
                  </a:cubicBezTo>
                  <a:cubicBezTo>
                    <a:pt x="4989" y="1941"/>
                    <a:pt x="5215" y="1715"/>
                    <a:pt x="5215" y="1441"/>
                  </a:cubicBezTo>
                  <a:lnTo>
                    <a:pt x="5215" y="1144"/>
                  </a:lnTo>
                  <a:lnTo>
                    <a:pt x="6251" y="1144"/>
                  </a:lnTo>
                  <a:lnTo>
                    <a:pt x="6251" y="1441"/>
                  </a:lnTo>
                  <a:cubicBezTo>
                    <a:pt x="6251" y="1715"/>
                    <a:pt x="6478" y="1941"/>
                    <a:pt x="6751" y="1941"/>
                  </a:cubicBezTo>
                  <a:cubicBezTo>
                    <a:pt x="7013" y="1941"/>
                    <a:pt x="7240" y="1715"/>
                    <a:pt x="7240" y="1441"/>
                  </a:cubicBezTo>
                  <a:lnTo>
                    <a:pt x="7240" y="1144"/>
                  </a:lnTo>
                  <a:lnTo>
                    <a:pt x="8275" y="1144"/>
                  </a:lnTo>
                  <a:lnTo>
                    <a:pt x="8275" y="1441"/>
                  </a:lnTo>
                  <a:cubicBezTo>
                    <a:pt x="8275" y="1715"/>
                    <a:pt x="8502" y="1941"/>
                    <a:pt x="8775" y="1941"/>
                  </a:cubicBezTo>
                  <a:cubicBezTo>
                    <a:pt x="9037" y="1941"/>
                    <a:pt x="9264" y="1715"/>
                    <a:pt x="9264" y="1441"/>
                  </a:cubicBezTo>
                  <a:lnTo>
                    <a:pt x="9264" y="1144"/>
                  </a:lnTo>
                  <a:lnTo>
                    <a:pt x="10264" y="1144"/>
                  </a:lnTo>
                  <a:cubicBezTo>
                    <a:pt x="10347" y="1144"/>
                    <a:pt x="10419" y="1072"/>
                    <a:pt x="10419" y="989"/>
                  </a:cubicBezTo>
                  <a:cubicBezTo>
                    <a:pt x="10419" y="894"/>
                    <a:pt x="10347" y="822"/>
                    <a:pt x="10264" y="822"/>
                  </a:cubicBezTo>
                  <a:lnTo>
                    <a:pt x="9264" y="822"/>
                  </a:lnTo>
                  <a:lnTo>
                    <a:pt x="9264" y="501"/>
                  </a:lnTo>
                  <a:cubicBezTo>
                    <a:pt x="9264" y="227"/>
                    <a:pt x="9037" y="1"/>
                    <a:pt x="8775" y="1"/>
                  </a:cubicBezTo>
                  <a:cubicBezTo>
                    <a:pt x="8502" y="1"/>
                    <a:pt x="8275" y="227"/>
                    <a:pt x="8275" y="501"/>
                  </a:cubicBezTo>
                  <a:lnTo>
                    <a:pt x="8275" y="822"/>
                  </a:lnTo>
                  <a:lnTo>
                    <a:pt x="7240" y="822"/>
                  </a:lnTo>
                  <a:lnTo>
                    <a:pt x="7240" y="501"/>
                  </a:lnTo>
                  <a:cubicBezTo>
                    <a:pt x="7240" y="227"/>
                    <a:pt x="7013" y="1"/>
                    <a:pt x="6751" y="1"/>
                  </a:cubicBezTo>
                  <a:cubicBezTo>
                    <a:pt x="6478" y="1"/>
                    <a:pt x="6251" y="227"/>
                    <a:pt x="6251" y="501"/>
                  </a:cubicBezTo>
                  <a:lnTo>
                    <a:pt x="6251" y="822"/>
                  </a:lnTo>
                  <a:lnTo>
                    <a:pt x="5215" y="822"/>
                  </a:lnTo>
                  <a:lnTo>
                    <a:pt x="5215" y="501"/>
                  </a:lnTo>
                  <a:cubicBezTo>
                    <a:pt x="5215" y="227"/>
                    <a:pt x="4989" y="1"/>
                    <a:pt x="4727" y="1"/>
                  </a:cubicBezTo>
                  <a:cubicBezTo>
                    <a:pt x="4453" y="1"/>
                    <a:pt x="4227" y="227"/>
                    <a:pt x="4227" y="501"/>
                  </a:cubicBezTo>
                  <a:lnTo>
                    <a:pt x="4227" y="822"/>
                  </a:lnTo>
                  <a:lnTo>
                    <a:pt x="3191" y="822"/>
                  </a:lnTo>
                  <a:lnTo>
                    <a:pt x="3191" y="501"/>
                  </a:lnTo>
                  <a:cubicBezTo>
                    <a:pt x="3191" y="227"/>
                    <a:pt x="2965" y="1"/>
                    <a:pt x="2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3" name="Google Shape;15093;p90"/>
            <p:cNvSpPr/>
            <p:nvPr/>
          </p:nvSpPr>
          <p:spPr>
            <a:xfrm>
              <a:off x="3994694" y="3917378"/>
              <a:ext cx="158325" cy="156067"/>
            </a:xfrm>
            <a:custGeom>
              <a:avLst/>
              <a:gdLst/>
              <a:ahLst/>
              <a:cxnLst/>
              <a:rect l="l" t="t" r="r" b="b"/>
              <a:pathLst>
                <a:path w="4978" h="4907" extrusionOk="0">
                  <a:moveTo>
                    <a:pt x="156" y="1"/>
                  </a:moveTo>
                  <a:cubicBezTo>
                    <a:pt x="72" y="1"/>
                    <a:pt x="1" y="72"/>
                    <a:pt x="1" y="155"/>
                  </a:cubicBezTo>
                  <a:lnTo>
                    <a:pt x="1" y="1251"/>
                  </a:lnTo>
                  <a:cubicBezTo>
                    <a:pt x="1" y="2049"/>
                    <a:pt x="656" y="2703"/>
                    <a:pt x="1453" y="2703"/>
                  </a:cubicBezTo>
                  <a:lnTo>
                    <a:pt x="2049" y="2703"/>
                  </a:lnTo>
                  <a:cubicBezTo>
                    <a:pt x="2573" y="2703"/>
                    <a:pt x="2989" y="3120"/>
                    <a:pt x="2989" y="3644"/>
                  </a:cubicBezTo>
                  <a:cubicBezTo>
                    <a:pt x="2989" y="4346"/>
                    <a:pt x="3549" y="4906"/>
                    <a:pt x="4251" y="4906"/>
                  </a:cubicBezTo>
                  <a:lnTo>
                    <a:pt x="4811" y="4906"/>
                  </a:lnTo>
                  <a:cubicBezTo>
                    <a:pt x="4906" y="4906"/>
                    <a:pt x="4978" y="4835"/>
                    <a:pt x="4978" y="4739"/>
                  </a:cubicBezTo>
                  <a:cubicBezTo>
                    <a:pt x="4978" y="4644"/>
                    <a:pt x="4906" y="4561"/>
                    <a:pt x="4799" y="4561"/>
                  </a:cubicBezTo>
                  <a:lnTo>
                    <a:pt x="4239" y="4561"/>
                  </a:lnTo>
                  <a:cubicBezTo>
                    <a:pt x="3716" y="4561"/>
                    <a:pt x="3299" y="4144"/>
                    <a:pt x="3299" y="3632"/>
                  </a:cubicBezTo>
                  <a:cubicBezTo>
                    <a:pt x="3299" y="2930"/>
                    <a:pt x="2739" y="2358"/>
                    <a:pt x="2037" y="2358"/>
                  </a:cubicBezTo>
                  <a:lnTo>
                    <a:pt x="1441" y="2358"/>
                  </a:lnTo>
                  <a:cubicBezTo>
                    <a:pt x="834" y="2358"/>
                    <a:pt x="322" y="1858"/>
                    <a:pt x="322" y="1251"/>
                  </a:cubicBezTo>
                  <a:lnTo>
                    <a:pt x="322" y="155"/>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4" name="Google Shape;15094;p90"/>
            <p:cNvSpPr/>
            <p:nvPr/>
          </p:nvSpPr>
          <p:spPr>
            <a:xfrm>
              <a:off x="4160812" y="3927174"/>
              <a:ext cx="155813" cy="149992"/>
            </a:xfrm>
            <a:custGeom>
              <a:avLst/>
              <a:gdLst/>
              <a:ahLst/>
              <a:cxnLst/>
              <a:rect l="l" t="t" r="r" b="b"/>
              <a:pathLst>
                <a:path w="4899" h="4716" extrusionOk="0">
                  <a:moveTo>
                    <a:pt x="3231" y="645"/>
                  </a:moveTo>
                  <a:lnTo>
                    <a:pt x="4124" y="1538"/>
                  </a:lnTo>
                  <a:lnTo>
                    <a:pt x="3838" y="1812"/>
                  </a:lnTo>
                  <a:lnTo>
                    <a:pt x="2945" y="919"/>
                  </a:lnTo>
                  <a:lnTo>
                    <a:pt x="3231" y="645"/>
                  </a:lnTo>
                  <a:close/>
                  <a:moveTo>
                    <a:pt x="2707" y="1157"/>
                  </a:moveTo>
                  <a:lnTo>
                    <a:pt x="3029" y="1491"/>
                  </a:lnTo>
                  <a:lnTo>
                    <a:pt x="1302" y="3217"/>
                  </a:lnTo>
                  <a:lnTo>
                    <a:pt x="981" y="2884"/>
                  </a:lnTo>
                  <a:lnTo>
                    <a:pt x="2707" y="1157"/>
                  </a:lnTo>
                  <a:close/>
                  <a:moveTo>
                    <a:pt x="814" y="3205"/>
                  </a:moveTo>
                  <a:lnTo>
                    <a:pt x="1564" y="3943"/>
                  </a:lnTo>
                  <a:lnTo>
                    <a:pt x="1064" y="4098"/>
                  </a:lnTo>
                  <a:cubicBezTo>
                    <a:pt x="993" y="3919"/>
                    <a:pt x="862" y="3765"/>
                    <a:pt x="671" y="3693"/>
                  </a:cubicBezTo>
                  <a:lnTo>
                    <a:pt x="814" y="3205"/>
                  </a:lnTo>
                  <a:close/>
                  <a:moveTo>
                    <a:pt x="552" y="4015"/>
                  </a:moveTo>
                  <a:cubicBezTo>
                    <a:pt x="624" y="4050"/>
                    <a:pt x="695" y="4122"/>
                    <a:pt x="731" y="4193"/>
                  </a:cubicBezTo>
                  <a:lnTo>
                    <a:pt x="469" y="4288"/>
                  </a:lnTo>
                  <a:lnTo>
                    <a:pt x="469" y="4288"/>
                  </a:lnTo>
                  <a:lnTo>
                    <a:pt x="552" y="4015"/>
                  </a:lnTo>
                  <a:close/>
                  <a:moveTo>
                    <a:pt x="3648" y="1"/>
                  </a:moveTo>
                  <a:cubicBezTo>
                    <a:pt x="3640" y="1"/>
                    <a:pt x="3632" y="1"/>
                    <a:pt x="3624" y="2"/>
                  </a:cubicBezTo>
                  <a:cubicBezTo>
                    <a:pt x="3148" y="86"/>
                    <a:pt x="3005" y="419"/>
                    <a:pt x="2588" y="788"/>
                  </a:cubicBezTo>
                  <a:cubicBezTo>
                    <a:pt x="2588" y="788"/>
                    <a:pt x="707" y="2669"/>
                    <a:pt x="683" y="2705"/>
                  </a:cubicBezTo>
                  <a:cubicBezTo>
                    <a:pt x="517" y="2812"/>
                    <a:pt x="445" y="3276"/>
                    <a:pt x="40" y="4491"/>
                  </a:cubicBezTo>
                  <a:cubicBezTo>
                    <a:pt x="0" y="4612"/>
                    <a:pt x="79" y="4716"/>
                    <a:pt x="191" y="4716"/>
                  </a:cubicBezTo>
                  <a:cubicBezTo>
                    <a:pt x="212" y="4716"/>
                    <a:pt x="233" y="4712"/>
                    <a:pt x="255" y="4705"/>
                  </a:cubicBezTo>
                  <a:lnTo>
                    <a:pt x="1743" y="4241"/>
                  </a:lnTo>
                  <a:cubicBezTo>
                    <a:pt x="2017" y="4158"/>
                    <a:pt x="2124" y="3979"/>
                    <a:pt x="2231" y="3896"/>
                  </a:cubicBezTo>
                  <a:cubicBezTo>
                    <a:pt x="2291" y="3836"/>
                    <a:pt x="2291" y="3717"/>
                    <a:pt x="2231" y="3657"/>
                  </a:cubicBezTo>
                  <a:cubicBezTo>
                    <a:pt x="2201" y="3628"/>
                    <a:pt x="2157" y="3613"/>
                    <a:pt x="2112" y="3613"/>
                  </a:cubicBezTo>
                  <a:cubicBezTo>
                    <a:pt x="2067" y="3613"/>
                    <a:pt x="2023" y="3628"/>
                    <a:pt x="1993" y="3657"/>
                  </a:cubicBezTo>
                  <a:lnTo>
                    <a:pt x="1874" y="3777"/>
                  </a:lnTo>
                  <a:lnTo>
                    <a:pt x="1541" y="3455"/>
                  </a:lnTo>
                  <a:lnTo>
                    <a:pt x="3267" y="1729"/>
                  </a:lnTo>
                  <a:lnTo>
                    <a:pt x="3600" y="2050"/>
                  </a:lnTo>
                  <a:lnTo>
                    <a:pt x="2469" y="3181"/>
                  </a:lnTo>
                  <a:cubicBezTo>
                    <a:pt x="2362" y="3288"/>
                    <a:pt x="2434" y="3467"/>
                    <a:pt x="2588" y="3467"/>
                  </a:cubicBezTo>
                  <a:cubicBezTo>
                    <a:pt x="2719" y="3467"/>
                    <a:pt x="2672" y="3419"/>
                    <a:pt x="3946" y="2169"/>
                  </a:cubicBezTo>
                  <a:lnTo>
                    <a:pt x="4458" y="1657"/>
                  </a:lnTo>
                  <a:cubicBezTo>
                    <a:pt x="4898" y="1240"/>
                    <a:pt x="4862" y="562"/>
                    <a:pt x="4398" y="193"/>
                  </a:cubicBezTo>
                  <a:cubicBezTo>
                    <a:pt x="4368" y="168"/>
                    <a:pt x="4332" y="156"/>
                    <a:pt x="4296" y="156"/>
                  </a:cubicBezTo>
                  <a:cubicBezTo>
                    <a:pt x="4246" y="156"/>
                    <a:pt x="4195" y="180"/>
                    <a:pt x="4160" y="228"/>
                  </a:cubicBezTo>
                  <a:cubicBezTo>
                    <a:pt x="4100" y="300"/>
                    <a:pt x="4124" y="407"/>
                    <a:pt x="4196" y="467"/>
                  </a:cubicBezTo>
                  <a:cubicBezTo>
                    <a:pt x="4339" y="586"/>
                    <a:pt x="4434" y="764"/>
                    <a:pt x="4434" y="955"/>
                  </a:cubicBezTo>
                  <a:cubicBezTo>
                    <a:pt x="4434" y="1074"/>
                    <a:pt x="4398" y="1181"/>
                    <a:pt x="4339" y="1264"/>
                  </a:cubicBezTo>
                  <a:lnTo>
                    <a:pt x="3481" y="407"/>
                  </a:lnTo>
                  <a:cubicBezTo>
                    <a:pt x="3541" y="371"/>
                    <a:pt x="3612" y="348"/>
                    <a:pt x="3684" y="324"/>
                  </a:cubicBezTo>
                  <a:cubicBezTo>
                    <a:pt x="3779" y="312"/>
                    <a:pt x="3838" y="228"/>
                    <a:pt x="3827" y="133"/>
                  </a:cubicBezTo>
                  <a:cubicBezTo>
                    <a:pt x="3805" y="57"/>
                    <a:pt x="3733" y="1"/>
                    <a:pt x="36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095" name="Google Shape;15095;p90"/>
          <p:cNvSpPr/>
          <p:nvPr/>
        </p:nvSpPr>
        <p:spPr>
          <a:xfrm>
            <a:off x="3216521" y="3632487"/>
            <a:ext cx="78049" cy="353417"/>
          </a:xfrm>
          <a:custGeom>
            <a:avLst/>
            <a:gdLst/>
            <a:ahLst/>
            <a:cxnLst/>
            <a:rect l="l" t="t" r="r" b="b"/>
            <a:pathLst>
              <a:path w="2454" h="11112" extrusionOk="0">
                <a:moveTo>
                  <a:pt x="1215" y="501"/>
                </a:moveTo>
                <a:cubicBezTo>
                  <a:pt x="1429" y="894"/>
                  <a:pt x="1453" y="953"/>
                  <a:pt x="1453" y="965"/>
                </a:cubicBezTo>
                <a:cubicBezTo>
                  <a:pt x="1382" y="1013"/>
                  <a:pt x="1286" y="1025"/>
                  <a:pt x="1203" y="1025"/>
                </a:cubicBezTo>
                <a:cubicBezTo>
                  <a:pt x="1108" y="1025"/>
                  <a:pt x="1024" y="1013"/>
                  <a:pt x="941" y="965"/>
                </a:cubicBezTo>
                <a:lnTo>
                  <a:pt x="1215" y="501"/>
                </a:lnTo>
                <a:close/>
                <a:moveTo>
                  <a:pt x="1620" y="1275"/>
                </a:moveTo>
                <a:lnTo>
                  <a:pt x="2001" y="2013"/>
                </a:lnTo>
                <a:lnTo>
                  <a:pt x="429" y="2013"/>
                </a:lnTo>
                <a:lnTo>
                  <a:pt x="810" y="1275"/>
                </a:lnTo>
                <a:cubicBezTo>
                  <a:pt x="929" y="1334"/>
                  <a:pt x="1084" y="1382"/>
                  <a:pt x="1215" y="1382"/>
                </a:cubicBezTo>
                <a:cubicBezTo>
                  <a:pt x="1346" y="1382"/>
                  <a:pt x="1501" y="1358"/>
                  <a:pt x="1620" y="1275"/>
                </a:cubicBezTo>
                <a:close/>
                <a:moveTo>
                  <a:pt x="2108" y="9109"/>
                </a:moveTo>
                <a:lnTo>
                  <a:pt x="2108" y="9752"/>
                </a:lnTo>
                <a:lnTo>
                  <a:pt x="322" y="9752"/>
                </a:lnTo>
                <a:lnTo>
                  <a:pt x="322" y="9109"/>
                </a:lnTo>
                <a:close/>
                <a:moveTo>
                  <a:pt x="1215" y="1"/>
                </a:moveTo>
                <a:cubicBezTo>
                  <a:pt x="1155" y="1"/>
                  <a:pt x="1096" y="25"/>
                  <a:pt x="1072" y="84"/>
                </a:cubicBezTo>
                <a:lnTo>
                  <a:pt x="608" y="965"/>
                </a:lnTo>
                <a:lnTo>
                  <a:pt x="120" y="1894"/>
                </a:lnTo>
                <a:cubicBezTo>
                  <a:pt x="36" y="2037"/>
                  <a:pt x="0" y="2215"/>
                  <a:pt x="0" y="2382"/>
                </a:cubicBezTo>
                <a:lnTo>
                  <a:pt x="0" y="5359"/>
                </a:lnTo>
                <a:cubicBezTo>
                  <a:pt x="0" y="5442"/>
                  <a:pt x="72" y="5525"/>
                  <a:pt x="155" y="5525"/>
                </a:cubicBezTo>
                <a:cubicBezTo>
                  <a:pt x="250" y="5525"/>
                  <a:pt x="322" y="5442"/>
                  <a:pt x="322" y="5359"/>
                </a:cubicBezTo>
                <a:lnTo>
                  <a:pt x="322" y="2346"/>
                </a:lnTo>
                <a:lnTo>
                  <a:pt x="1048" y="2346"/>
                </a:lnTo>
                <a:lnTo>
                  <a:pt x="1048" y="8776"/>
                </a:lnTo>
                <a:lnTo>
                  <a:pt x="322" y="8776"/>
                </a:lnTo>
                <a:lnTo>
                  <a:pt x="322" y="6002"/>
                </a:lnTo>
                <a:cubicBezTo>
                  <a:pt x="322" y="5906"/>
                  <a:pt x="250" y="5835"/>
                  <a:pt x="155" y="5835"/>
                </a:cubicBezTo>
                <a:cubicBezTo>
                  <a:pt x="72" y="5835"/>
                  <a:pt x="0" y="5906"/>
                  <a:pt x="0" y="6002"/>
                </a:cubicBezTo>
                <a:lnTo>
                  <a:pt x="0" y="9895"/>
                </a:lnTo>
                <a:cubicBezTo>
                  <a:pt x="0" y="10121"/>
                  <a:pt x="60" y="10323"/>
                  <a:pt x="179" y="10526"/>
                </a:cubicBezTo>
                <a:cubicBezTo>
                  <a:pt x="203" y="10562"/>
                  <a:pt x="262" y="10597"/>
                  <a:pt x="322" y="10597"/>
                </a:cubicBezTo>
                <a:cubicBezTo>
                  <a:pt x="453" y="10597"/>
                  <a:pt x="536" y="10466"/>
                  <a:pt x="477" y="10347"/>
                </a:cubicBezTo>
                <a:cubicBezTo>
                  <a:pt x="417" y="10252"/>
                  <a:pt x="381" y="10145"/>
                  <a:pt x="370" y="10050"/>
                </a:cubicBezTo>
                <a:lnTo>
                  <a:pt x="2108" y="10050"/>
                </a:lnTo>
                <a:cubicBezTo>
                  <a:pt x="2025" y="10443"/>
                  <a:pt x="1679" y="10764"/>
                  <a:pt x="1251" y="10776"/>
                </a:cubicBezTo>
                <a:cubicBezTo>
                  <a:pt x="1108" y="10776"/>
                  <a:pt x="989" y="10764"/>
                  <a:pt x="893" y="10704"/>
                </a:cubicBezTo>
                <a:cubicBezTo>
                  <a:pt x="869" y="10695"/>
                  <a:pt x="844" y="10691"/>
                  <a:pt x="822" y="10691"/>
                </a:cubicBezTo>
                <a:cubicBezTo>
                  <a:pt x="757" y="10691"/>
                  <a:pt x="702" y="10726"/>
                  <a:pt x="667" y="10788"/>
                </a:cubicBezTo>
                <a:cubicBezTo>
                  <a:pt x="631" y="10883"/>
                  <a:pt x="667" y="10966"/>
                  <a:pt x="751" y="11014"/>
                </a:cubicBezTo>
                <a:cubicBezTo>
                  <a:pt x="907" y="11081"/>
                  <a:pt x="1067" y="11111"/>
                  <a:pt x="1222" y="11111"/>
                </a:cubicBezTo>
                <a:cubicBezTo>
                  <a:pt x="1872" y="11111"/>
                  <a:pt x="2453" y="10577"/>
                  <a:pt x="2453" y="9895"/>
                </a:cubicBezTo>
                <a:lnTo>
                  <a:pt x="2453" y="9895"/>
                </a:lnTo>
                <a:cubicBezTo>
                  <a:pt x="2453" y="9895"/>
                  <a:pt x="2453" y="9895"/>
                  <a:pt x="2453" y="9895"/>
                </a:cubicBezTo>
                <a:cubicBezTo>
                  <a:pt x="2441" y="9895"/>
                  <a:pt x="2441" y="8954"/>
                  <a:pt x="2441" y="8942"/>
                </a:cubicBezTo>
                <a:lnTo>
                  <a:pt x="2441" y="7514"/>
                </a:lnTo>
                <a:cubicBezTo>
                  <a:pt x="2441" y="7418"/>
                  <a:pt x="2358" y="7347"/>
                  <a:pt x="2275" y="7347"/>
                </a:cubicBezTo>
                <a:cubicBezTo>
                  <a:pt x="2179" y="7347"/>
                  <a:pt x="2108" y="7418"/>
                  <a:pt x="2108" y="7514"/>
                </a:cubicBezTo>
                <a:lnTo>
                  <a:pt x="2108" y="8776"/>
                </a:lnTo>
                <a:lnTo>
                  <a:pt x="1382" y="8776"/>
                </a:lnTo>
                <a:lnTo>
                  <a:pt x="1382" y="2346"/>
                </a:lnTo>
                <a:lnTo>
                  <a:pt x="2108" y="2346"/>
                </a:lnTo>
                <a:lnTo>
                  <a:pt x="2108" y="2382"/>
                </a:lnTo>
                <a:lnTo>
                  <a:pt x="2108" y="6859"/>
                </a:lnTo>
                <a:cubicBezTo>
                  <a:pt x="2108" y="6954"/>
                  <a:pt x="2179" y="7025"/>
                  <a:pt x="2275" y="7025"/>
                </a:cubicBezTo>
                <a:cubicBezTo>
                  <a:pt x="2358" y="7025"/>
                  <a:pt x="2441" y="6954"/>
                  <a:pt x="2441" y="6859"/>
                </a:cubicBezTo>
                <a:lnTo>
                  <a:pt x="2441" y="2382"/>
                </a:lnTo>
                <a:cubicBezTo>
                  <a:pt x="2441" y="2215"/>
                  <a:pt x="2394" y="2037"/>
                  <a:pt x="2322" y="1894"/>
                </a:cubicBezTo>
                <a:lnTo>
                  <a:pt x="1370" y="84"/>
                </a:lnTo>
                <a:cubicBezTo>
                  <a:pt x="1334" y="25"/>
                  <a:pt x="1274" y="1"/>
                  <a:pt x="1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6" name="Google Shape;15096;p90"/>
          <p:cNvSpPr/>
          <p:nvPr/>
        </p:nvSpPr>
        <p:spPr>
          <a:xfrm>
            <a:off x="3469466" y="3652747"/>
            <a:ext cx="363563" cy="311657"/>
          </a:xfrm>
          <a:custGeom>
            <a:avLst/>
            <a:gdLst/>
            <a:ahLst/>
            <a:cxnLst/>
            <a:rect l="l" t="t" r="r" b="b"/>
            <a:pathLst>
              <a:path w="11431" h="9799" extrusionOk="0">
                <a:moveTo>
                  <a:pt x="4347" y="1"/>
                </a:moveTo>
                <a:cubicBezTo>
                  <a:pt x="3957" y="1"/>
                  <a:pt x="3588" y="148"/>
                  <a:pt x="3311" y="435"/>
                </a:cubicBezTo>
                <a:lnTo>
                  <a:pt x="3287" y="447"/>
                </a:lnTo>
                <a:lnTo>
                  <a:pt x="3275" y="447"/>
                </a:lnTo>
                <a:cubicBezTo>
                  <a:pt x="3189" y="435"/>
                  <a:pt x="3104" y="429"/>
                  <a:pt x="3019" y="429"/>
                </a:cubicBezTo>
                <a:cubicBezTo>
                  <a:pt x="2531" y="429"/>
                  <a:pt x="2074" y="633"/>
                  <a:pt x="1739" y="1019"/>
                </a:cubicBezTo>
                <a:cubicBezTo>
                  <a:pt x="1358" y="1459"/>
                  <a:pt x="1239" y="2055"/>
                  <a:pt x="1418" y="2602"/>
                </a:cubicBezTo>
                <a:lnTo>
                  <a:pt x="1418" y="2626"/>
                </a:lnTo>
                <a:lnTo>
                  <a:pt x="1406" y="2638"/>
                </a:lnTo>
                <a:cubicBezTo>
                  <a:pt x="549" y="3007"/>
                  <a:pt x="1" y="3841"/>
                  <a:pt x="1" y="4769"/>
                </a:cubicBezTo>
                <a:cubicBezTo>
                  <a:pt x="1" y="5507"/>
                  <a:pt x="346" y="6198"/>
                  <a:pt x="941" y="6627"/>
                </a:cubicBezTo>
                <a:lnTo>
                  <a:pt x="953" y="6638"/>
                </a:lnTo>
                <a:lnTo>
                  <a:pt x="941" y="6650"/>
                </a:lnTo>
                <a:cubicBezTo>
                  <a:pt x="608" y="7281"/>
                  <a:pt x="703" y="7996"/>
                  <a:pt x="1168" y="8532"/>
                </a:cubicBezTo>
                <a:cubicBezTo>
                  <a:pt x="1492" y="8915"/>
                  <a:pt x="1937" y="9116"/>
                  <a:pt x="2409" y="9116"/>
                </a:cubicBezTo>
                <a:cubicBezTo>
                  <a:pt x="2597" y="9116"/>
                  <a:pt x="2788" y="9084"/>
                  <a:pt x="2977" y="9020"/>
                </a:cubicBezTo>
                <a:lnTo>
                  <a:pt x="2989" y="9020"/>
                </a:lnTo>
                <a:lnTo>
                  <a:pt x="3013" y="9032"/>
                </a:lnTo>
                <a:cubicBezTo>
                  <a:pt x="3108" y="9210"/>
                  <a:pt x="3251" y="9377"/>
                  <a:pt x="3406" y="9496"/>
                </a:cubicBezTo>
                <a:cubicBezTo>
                  <a:pt x="3433" y="9523"/>
                  <a:pt x="3473" y="9536"/>
                  <a:pt x="3511" y="9536"/>
                </a:cubicBezTo>
                <a:cubicBezTo>
                  <a:pt x="3524" y="9536"/>
                  <a:pt x="3537" y="9535"/>
                  <a:pt x="3549" y="9532"/>
                </a:cubicBezTo>
                <a:cubicBezTo>
                  <a:pt x="3585" y="9532"/>
                  <a:pt x="3632" y="9496"/>
                  <a:pt x="3668" y="9472"/>
                </a:cubicBezTo>
                <a:cubicBezTo>
                  <a:pt x="3692" y="9436"/>
                  <a:pt x="3704" y="9377"/>
                  <a:pt x="3692" y="9329"/>
                </a:cubicBezTo>
                <a:cubicBezTo>
                  <a:pt x="3692" y="9294"/>
                  <a:pt x="3668" y="9246"/>
                  <a:pt x="3632" y="9210"/>
                </a:cubicBezTo>
                <a:cubicBezTo>
                  <a:pt x="3466" y="9079"/>
                  <a:pt x="3335" y="8913"/>
                  <a:pt x="3263" y="8710"/>
                </a:cubicBezTo>
                <a:cubicBezTo>
                  <a:pt x="3251" y="8663"/>
                  <a:pt x="3204" y="8639"/>
                  <a:pt x="3156" y="8603"/>
                </a:cubicBezTo>
                <a:cubicBezTo>
                  <a:pt x="3132" y="8597"/>
                  <a:pt x="3111" y="8594"/>
                  <a:pt x="3090" y="8594"/>
                </a:cubicBezTo>
                <a:cubicBezTo>
                  <a:pt x="3070" y="8594"/>
                  <a:pt x="3049" y="8597"/>
                  <a:pt x="3025" y="8603"/>
                </a:cubicBezTo>
                <a:cubicBezTo>
                  <a:pt x="2841" y="8695"/>
                  <a:pt x="2642" y="8741"/>
                  <a:pt x="2443" y="8741"/>
                </a:cubicBezTo>
                <a:cubicBezTo>
                  <a:pt x="2177" y="8741"/>
                  <a:pt x="1911" y="8659"/>
                  <a:pt x="1680" y="8496"/>
                </a:cubicBezTo>
                <a:cubicBezTo>
                  <a:pt x="1287" y="8222"/>
                  <a:pt x="1072" y="7758"/>
                  <a:pt x="1120" y="7281"/>
                </a:cubicBezTo>
                <a:cubicBezTo>
                  <a:pt x="1191" y="6615"/>
                  <a:pt x="1763" y="6091"/>
                  <a:pt x="2442" y="6091"/>
                </a:cubicBezTo>
                <a:cubicBezTo>
                  <a:pt x="2537" y="6091"/>
                  <a:pt x="2620" y="6019"/>
                  <a:pt x="2620" y="5912"/>
                </a:cubicBezTo>
                <a:cubicBezTo>
                  <a:pt x="2620" y="5817"/>
                  <a:pt x="2549" y="5734"/>
                  <a:pt x="2442" y="5734"/>
                </a:cubicBezTo>
                <a:cubicBezTo>
                  <a:pt x="1965" y="5734"/>
                  <a:pt x="1501" y="5936"/>
                  <a:pt x="1180" y="6317"/>
                </a:cubicBezTo>
                <a:lnTo>
                  <a:pt x="1168" y="6329"/>
                </a:lnTo>
                <a:lnTo>
                  <a:pt x="1144" y="6317"/>
                </a:lnTo>
                <a:cubicBezTo>
                  <a:pt x="644" y="5936"/>
                  <a:pt x="358" y="5365"/>
                  <a:pt x="358" y="4733"/>
                </a:cubicBezTo>
                <a:cubicBezTo>
                  <a:pt x="358" y="3948"/>
                  <a:pt x="822" y="3233"/>
                  <a:pt x="1549" y="2936"/>
                </a:cubicBezTo>
                <a:lnTo>
                  <a:pt x="1561" y="2912"/>
                </a:lnTo>
                <a:lnTo>
                  <a:pt x="1584" y="2936"/>
                </a:lnTo>
                <a:cubicBezTo>
                  <a:pt x="1882" y="3436"/>
                  <a:pt x="2430" y="3757"/>
                  <a:pt x="3025" y="3757"/>
                </a:cubicBezTo>
                <a:cubicBezTo>
                  <a:pt x="3108" y="3757"/>
                  <a:pt x="3204" y="3674"/>
                  <a:pt x="3204" y="3567"/>
                </a:cubicBezTo>
                <a:cubicBezTo>
                  <a:pt x="3204" y="3471"/>
                  <a:pt x="3132" y="3388"/>
                  <a:pt x="3025" y="3388"/>
                </a:cubicBezTo>
                <a:cubicBezTo>
                  <a:pt x="2501" y="3388"/>
                  <a:pt x="2025" y="3079"/>
                  <a:pt x="1822" y="2614"/>
                </a:cubicBezTo>
                <a:cubicBezTo>
                  <a:pt x="1620" y="2186"/>
                  <a:pt x="1668" y="1709"/>
                  <a:pt x="1942" y="1328"/>
                </a:cubicBezTo>
                <a:cubicBezTo>
                  <a:pt x="2196" y="946"/>
                  <a:pt x="2608" y="744"/>
                  <a:pt x="3058" y="744"/>
                </a:cubicBezTo>
                <a:cubicBezTo>
                  <a:pt x="3071" y="744"/>
                  <a:pt x="3084" y="745"/>
                  <a:pt x="3096" y="745"/>
                </a:cubicBezTo>
                <a:cubicBezTo>
                  <a:pt x="3549" y="769"/>
                  <a:pt x="3930" y="995"/>
                  <a:pt x="4156" y="1388"/>
                </a:cubicBezTo>
                <a:cubicBezTo>
                  <a:pt x="4189" y="1437"/>
                  <a:pt x="4245" y="1464"/>
                  <a:pt x="4307" y="1464"/>
                </a:cubicBezTo>
                <a:cubicBezTo>
                  <a:pt x="4335" y="1464"/>
                  <a:pt x="4365" y="1458"/>
                  <a:pt x="4394" y="1447"/>
                </a:cubicBezTo>
                <a:cubicBezTo>
                  <a:pt x="4466" y="1400"/>
                  <a:pt x="4501" y="1293"/>
                  <a:pt x="4454" y="1209"/>
                </a:cubicBezTo>
                <a:cubicBezTo>
                  <a:pt x="4275" y="923"/>
                  <a:pt x="4037" y="697"/>
                  <a:pt x="3727" y="554"/>
                </a:cubicBezTo>
                <a:lnTo>
                  <a:pt x="3692" y="531"/>
                </a:lnTo>
                <a:lnTo>
                  <a:pt x="3727" y="519"/>
                </a:lnTo>
                <a:cubicBezTo>
                  <a:pt x="3925" y="392"/>
                  <a:pt x="4142" y="329"/>
                  <a:pt x="4362" y="329"/>
                </a:cubicBezTo>
                <a:cubicBezTo>
                  <a:pt x="4553" y="329"/>
                  <a:pt x="4747" y="377"/>
                  <a:pt x="4930" y="471"/>
                </a:cubicBezTo>
                <a:cubicBezTo>
                  <a:pt x="5311" y="685"/>
                  <a:pt x="5537" y="1066"/>
                  <a:pt x="5537" y="1519"/>
                </a:cubicBezTo>
                <a:lnTo>
                  <a:pt x="5537" y="4031"/>
                </a:lnTo>
                <a:lnTo>
                  <a:pt x="5513" y="4031"/>
                </a:lnTo>
                <a:cubicBezTo>
                  <a:pt x="5156" y="4019"/>
                  <a:pt x="4918" y="3888"/>
                  <a:pt x="4751" y="3626"/>
                </a:cubicBezTo>
                <a:cubicBezTo>
                  <a:pt x="4719" y="3577"/>
                  <a:pt x="4652" y="3550"/>
                  <a:pt x="4590" y="3550"/>
                </a:cubicBezTo>
                <a:cubicBezTo>
                  <a:pt x="4562" y="3550"/>
                  <a:pt x="4535" y="3556"/>
                  <a:pt x="4513" y="3567"/>
                </a:cubicBezTo>
                <a:cubicBezTo>
                  <a:pt x="4442" y="3614"/>
                  <a:pt x="4406" y="3733"/>
                  <a:pt x="4454" y="3805"/>
                </a:cubicBezTo>
                <a:cubicBezTo>
                  <a:pt x="4680" y="4162"/>
                  <a:pt x="5037" y="4364"/>
                  <a:pt x="5490" y="4376"/>
                </a:cubicBezTo>
                <a:lnTo>
                  <a:pt x="5513" y="4376"/>
                </a:lnTo>
                <a:lnTo>
                  <a:pt x="5513" y="7008"/>
                </a:lnTo>
                <a:lnTo>
                  <a:pt x="5466" y="6984"/>
                </a:lnTo>
                <a:cubicBezTo>
                  <a:pt x="5240" y="6758"/>
                  <a:pt x="4930" y="6638"/>
                  <a:pt x="4620" y="6638"/>
                </a:cubicBezTo>
                <a:lnTo>
                  <a:pt x="3549" y="6638"/>
                </a:lnTo>
                <a:cubicBezTo>
                  <a:pt x="3454" y="6638"/>
                  <a:pt x="3370" y="6710"/>
                  <a:pt x="3370" y="6817"/>
                </a:cubicBezTo>
                <a:cubicBezTo>
                  <a:pt x="3370" y="6900"/>
                  <a:pt x="3442" y="6996"/>
                  <a:pt x="3549" y="6996"/>
                </a:cubicBezTo>
                <a:lnTo>
                  <a:pt x="4620" y="6996"/>
                </a:lnTo>
                <a:cubicBezTo>
                  <a:pt x="5109" y="6996"/>
                  <a:pt x="5490" y="7400"/>
                  <a:pt x="5490" y="7877"/>
                </a:cubicBezTo>
                <a:lnTo>
                  <a:pt x="5490" y="8258"/>
                </a:lnTo>
                <a:cubicBezTo>
                  <a:pt x="5490" y="8603"/>
                  <a:pt x="5347" y="8924"/>
                  <a:pt x="5073" y="9163"/>
                </a:cubicBezTo>
                <a:cubicBezTo>
                  <a:pt x="4859" y="9347"/>
                  <a:pt x="4589" y="9453"/>
                  <a:pt x="4310" y="9453"/>
                </a:cubicBezTo>
                <a:cubicBezTo>
                  <a:pt x="4247" y="9453"/>
                  <a:pt x="4184" y="9447"/>
                  <a:pt x="4120" y="9436"/>
                </a:cubicBezTo>
                <a:lnTo>
                  <a:pt x="4097" y="9436"/>
                </a:lnTo>
                <a:cubicBezTo>
                  <a:pt x="4061" y="9436"/>
                  <a:pt x="4025" y="9448"/>
                  <a:pt x="3989" y="9460"/>
                </a:cubicBezTo>
                <a:cubicBezTo>
                  <a:pt x="3942" y="9496"/>
                  <a:pt x="3930" y="9544"/>
                  <a:pt x="3918" y="9579"/>
                </a:cubicBezTo>
                <a:cubicBezTo>
                  <a:pt x="3906" y="9675"/>
                  <a:pt x="3966" y="9758"/>
                  <a:pt x="4061" y="9782"/>
                </a:cubicBezTo>
                <a:cubicBezTo>
                  <a:pt x="4137" y="9793"/>
                  <a:pt x="4213" y="9799"/>
                  <a:pt x="4289" y="9799"/>
                </a:cubicBezTo>
                <a:cubicBezTo>
                  <a:pt x="4842" y="9799"/>
                  <a:pt x="5372" y="9500"/>
                  <a:pt x="5644" y="9008"/>
                </a:cubicBezTo>
                <a:lnTo>
                  <a:pt x="5656" y="8972"/>
                </a:lnTo>
                <a:lnTo>
                  <a:pt x="5668" y="9008"/>
                </a:lnTo>
                <a:cubicBezTo>
                  <a:pt x="5951" y="9500"/>
                  <a:pt x="6473" y="9799"/>
                  <a:pt x="7024" y="9799"/>
                </a:cubicBezTo>
                <a:cubicBezTo>
                  <a:pt x="7100" y="9799"/>
                  <a:pt x="7176" y="9793"/>
                  <a:pt x="7252" y="9782"/>
                </a:cubicBezTo>
                <a:cubicBezTo>
                  <a:pt x="7335" y="9758"/>
                  <a:pt x="7418" y="9675"/>
                  <a:pt x="7395" y="9579"/>
                </a:cubicBezTo>
                <a:cubicBezTo>
                  <a:pt x="7395" y="9544"/>
                  <a:pt x="7371" y="9496"/>
                  <a:pt x="7323" y="9460"/>
                </a:cubicBezTo>
                <a:cubicBezTo>
                  <a:pt x="7288" y="9443"/>
                  <a:pt x="7260" y="9432"/>
                  <a:pt x="7228" y="9432"/>
                </a:cubicBezTo>
                <a:cubicBezTo>
                  <a:pt x="7217" y="9432"/>
                  <a:pt x="7205" y="9433"/>
                  <a:pt x="7192" y="9436"/>
                </a:cubicBezTo>
                <a:cubicBezTo>
                  <a:pt x="7129" y="9447"/>
                  <a:pt x="7066" y="9453"/>
                  <a:pt x="7003" y="9453"/>
                </a:cubicBezTo>
                <a:cubicBezTo>
                  <a:pt x="6723" y="9453"/>
                  <a:pt x="6454" y="9347"/>
                  <a:pt x="6240" y="9163"/>
                </a:cubicBezTo>
                <a:cubicBezTo>
                  <a:pt x="5978" y="8948"/>
                  <a:pt x="5823" y="8615"/>
                  <a:pt x="5823" y="8258"/>
                </a:cubicBezTo>
                <a:lnTo>
                  <a:pt x="5823" y="6746"/>
                </a:lnTo>
                <a:cubicBezTo>
                  <a:pt x="5823" y="6246"/>
                  <a:pt x="6228" y="5865"/>
                  <a:pt x="6704" y="5865"/>
                </a:cubicBezTo>
                <a:lnTo>
                  <a:pt x="8252" y="5865"/>
                </a:lnTo>
                <a:cubicBezTo>
                  <a:pt x="8335" y="5865"/>
                  <a:pt x="8430" y="5793"/>
                  <a:pt x="8430" y="5686"/>
                </a:cubicBezTo>
                <a:cubicBezTo>
                  <a:pt x="8430" y="5579"/>
                  <a:pt x="8359" y="5507"/>
                  <a:pt x="8252" y="5507"/>
                </a:cubicBezTo>
                <a:lnTo>
                  <a:pt x="6704" y="5507"/>
                </a:lnTo>
                <a:cubicBezTo>
                  <a:pt x="6383" y="5507"/>
                  <a:pt x="6085" y="5626"/>
                  <a:pt x="5847" y="5853"/>
                </a:cubicBezTo>
                <a:lnTo>
                  <a:pt x="5811" y="5876"/>
                </a:lnTo>
                <a:lnTo>
                  <a:pt x="5811" y="5210"/>
                </a:lnTo>
                <a:lnTo>
                  <a:pt x="5823" y="5210"/>
                </a:lnTo>
                <a:cubicBezTo>
                  <a:pt x="6549" y="5186"/>
                  <a:pt x="7133" y="4591"/>
                  <a:pt x="7133" y="3841"/>
                </a:cubicBezTo>
                <a:cubicBezTo>
                  <a:pt x="7133" y="3757"/>
                  <a:pt x="7061" y="3662"/>
                  <a:pt x="6954" y="3662"/>
                </a:cubicBezTo>
                <a:cubicBezTo>
                  <a:pt x="6859" y="3662"/>
                  <a:pt x="6775" y="3733"/>
                  <a:pt x="6775" y="3841"/>
                </a:cubicBezTo>
                <a:cubicBezTo>
                  <a:pt x="6775" y="4376"/>
                  <a:pt x="6359" y="4829"/>
                  <a:pt x="5823" y="4853"/>
                </a:cubicBezTo>
                <a:lnTo>
                  <a:pt x="5787" y="4853"/>
                </a:lnTo>
                <a:lnTo>
                  <a:pt x="5787" y="1543"/>
                </a:lnTo>
                <a:cubicBezTo>
                  <a:pt x="5787" y="1114"/>
                  <a:pt x="6013" y="709"/>
                  <a:pt x="6406" y="507"/>
                </a:cubicBezTo>
                <a:cubicBezTo>
                  <a:pt x="6582" y="408"/>
                  <a:pt x="6773" y="360"/>
                  <a:pt x="6963" y="360"/>
                </a:cubicBezTo>
                <a:cubicBezTo>
                  <a:pt x="7186" y="360"/>
                  <a:pt x="7410" y="426"/>
                  <a:pt x="7609" y="554"/>
                </a:cubicBezTo>
                <a:lnTo>
                  <a:pt x="7633" y="566"/>
                </a:lnTo>
                <a:lnTo>
                  <a:pt x="7728" y="602"/>
                </a:lnTo>
                <a:cubicBezTo>
                  <a:pt x="7430" y="733"/>
                  <a:pt x="7180" y="971"/>
                  <a:pt x="7002" y="1257"/>
                </a:cubicBezTo>
                <a:cubicBezTo>
                  <a:pt x="6954" y="1328"/>
                  <a:pt x="6966" y="1447"/>
                  <a:pt x="7061" y="1495"/>
                </a:cubicBezTo>
                <a:cubicBezTo>
                  <a:pt x="7086" y="1507"/>
                  <a:pt x="7116" y="1514"/>
                  <a:pt x="7147" y="1514"/>
                </a:cubicBezTo>
                <a:cubicBezTo>
                  <a:pt x="7206" y="1514"/>
                  <a:pt x="7268" y="1490"/>
                  <a:pt x="7299" y="1435"/>
                </a:cubicBezTo>
                <a:cubicBezTo>
                  <a:pt x="7526" y="1054"/>
                  <a:pt x="7918" y="816"/>
                  <a:pt x="8371" y="793"/>
                </a:cubicBezTo>
                <a:cubicBezTo>
                  <a:pt x="8405" y="790"/>
                  <a:pt x="8438" y="789"/>
                  <a:pt x="8471" y="789"/>
                </a:cubicBezTo>
                <a:cubicBezTo>
                  <a:pt x="8895" y="789"/>
                  <a:pt x="9271" y="998"/>
                  <a:pt x="9514" y="1340"/>
                </a:cubicBezTo>
                <a:cubicBezTo>
                  <a:pt x="9788" y="1709"/>
                  <a:pt x="9847" y="2186"/>
                  <a:pt x="9669" y="2602"/>
                </a:cubicBezTo>
                <a:cubicBezTo>
                  <a:pt x="9454" y="3114"/>
                  <a:pt x="8978" y="3436"/>
                  <a:pt x="8430" y="3436"/>
                </a:cubicBezTo>
                <a:cubicBezTo>
                  <a:pt x="8335" y="3436"/>
                  <a:pt x="8252" y="3519"/>
                  <a:pt x="8252" y="3614"/>
                </a:cubicBezTo>
                <a:cubicBezTo>
                  <a:pt x="8252" y="3721"/>
                  <a:pt x="8323" y="3793"/>
                  <a:pt x="8430" y="3793"/>
                </a:cubicBezTo>
                <a:cubicBezTo>
                  <a:pt x="9014" y="3793"/>
                  <a:pt x="9573" y="3483"/>
                  <a:pt x="9871" y="2983"/>
                </a:cubicBezTo>
                <a:lnTo>
                  <a:pt x="9883" y="2959"/>
                </a:lnTo>
                <a:lnTo>
                  <a:pt x="9907" y="2983"/>
                </a:lnTo>
                <a:cubicBezTo>
                  <a:pt x="10562" y="3257"/>
                  <a:pt x="10990" y="3841"/>
                  <a:pt x="11074" y="4555"/>
                </a:cubicBezTo>
                <a:cubicBezTo>
                  <a:pt x="11169" y="5269"/>
                  <a:pt x="10871" y="5936"/>
                  <a:pt x="10300" y="6353"/>
                </a:cubicBezTo>
                <a:lnTo>
                  <a:pt x="10288" y="6377"/>
                </a:lnTo>
                <a:lnTo>
                  <a:pt x="10276" y="6353"/>
                </a:lnTo>
                <a:cubicBezTo>
                  <a:pt x="9966" y="5984"/>
                  <a:pt x="9502" y="5781"/>
                  <a:pt x="9014" y="5781"/>
                </a:cubicBezTo>
                <a:cubicBezTo>
                  <a:pt x="8919" y="5781"/>
                  <a:pt x="8835" y="5853"/>
                  <a:pt x="8835" y="5960"/>
                </a:cubicBezTo>
                <a:cubicBezTo>
                  <a:pt x="8835" y="6055"/>
                  <a:pt x="8907" y="6138"/>
                  <a:pt x="9014" y="6138"/>
                </a:cubicBezTo>
                <a:cubicBezTo>
                  <a:pt x="9633" y="6138"/>
                  <a:pt x="10181" y="6579"/>
                  <a:pt x="10300" y="7186"/>
                </a:cubicBezTo>
                <a:cubicBezTo>
                  <a:pt x="10407" y="7698"/>
                  <a:pt x="10228" y="8186"/>
                  <a:pt x="9812" y="8496"/>
                </a:cubicBezTo>
                <a:cubicBezTo>
                  <a:pt x="9570" y="8688"/>
                  <a:pt x="9281" y="8786"/>
                  <a:pt x="8992" y="8786"/>
                </a:cubicBezTo>
                <a:cubicBezTo>
                  <a:pt x="8796" y="8786"/>
                  <a:pt x="8601" y="8742"/>
                  <a:pt x="8419" y="8651"/>
                </a:cubicBezTo>
                <a:cubicBezTo>
                  <a:pt x="8390" y="8643"/>
                  <a:pt x="8361" y="8632"/>
                  <a:pt x="8332" y="8632"/>
                </a:cubicBezTo>
                <a:cubicBezTo>
                  <a:pt x="8313" y="8632"/>
                  <a:pt x="8294" y="8637"/>
                  <a:pt x="8276" y="8651"/>
                </a:cubicBezTo>
                <a:cubicBezTo>
                  <a:pt x="8240" y="8663"/>
                  <a:pt x="8204" y="8698"/>
                  <a:pt x="8180" y="8758"/>
                </a:cubicBezTo>
                <a:cubicBezTo>
                  <a:pt x="8097" y="8948"/>
                  <a:pt x="7966" y="9127"/>
                  <a:pt x="7799" y="9258"/>
                </a:cubicBezTo>
                <a:cubicBezTo>
                  <a:pt x="7776" y="9294"/>
                  <a:pt x="7740" y="9329"/>
                  <a:pt x="7740" y="9377"/>
                </a:cubicBezTo>
                <a:cubicBezTo>
                  <a:pt x="7740" y="9425"/>
                  <a:pt x="7740" y="9472"/>
                  <a:pt x="7776" y="9508"/>
                </a:cubicBezTo>
                <a:cubicBezTo>
                  <a:pt x="7810" y="9556"/>
                  <a:pt x="7861" y="9581"/>
                  <a:pt x="7912" y="9581"/>
                </a:cubicBezTo>
                <a:cubicBezTo>
                  <a:pt x="7948" y="9581"/>
                  <a:pt x="7984" y="9568"/>
                  <a:pt x="8014" y="9544"/>
                </a:cubicBezTo>
                <a:cubicBezTo>
                  <a:pt x="8180" y="9413"/>
                  <a:pt x="8311" y="9258"/>
                  <a:pt x="8419" y="9079"/>
                </a:cubicBezTo>
                <a:lnTo>
                  <a:pt x="8430" y="9067"/>
                </a:lnTo>
                <a:lnTo>
                  <a:pt x="8442" y="9067"/>
                </a:lnTo>
                <a:cubicBezTo>
                  <a:pt x="8618" y="9127"/>
                  <a:pt x="8801" y="9156"/>
                  <a:pt x="8983" y="9156"/>
                </a:cubicBezTo>
                <a:cubicBezTo>
                  <a:pt x="9343" y="9156"/>
                  <a:pt x="9702" y="9043"/>
                  <a:pt x="10002" y="8829"/>
                </a:cubicBezTo>
                <a:cubicBezTo>
                  <a:pt x="10466" y="8484"/>
                  <a:pt x="10705" y="7960"/>
                  <a:pt x="10681" y="7400"/>
                </a:cubicBezTo>
                <a:cubicBezTo>
                  <a:pt x="10657" y="7162"/>
                  <a:pt x="10597" y="6924"/>
                  <a:pt x="10478" y="6710"/>
                </a:cubicBezTo>
                <a:lnTo>
                  <a:pt x="10466" y="6698"/>
                </a:lnTo>
                <a:lnTo>
                  <a:pt x="10478" y="6686"/>
                </a:lnTo>
                <a:cubicBezTo>
                  <a:pt x="11097" y="6198"/>
                  <a:pt x="11431" y="5507"/>
                  <a:pt x="11431" y="4769"/>
                </a:cubicBezTo>
                <a:cubicBezTo>
                  <a:pt x="11431" y="3841"/>
                  <a:pt x="10883" y="3007"/>
                  <a:pt x="10038" y="2638"/>
                </a:cubicBezTo>
                <a:lnTo>
                  <a:pt x="10026" y="2626"/>
                </a:lnTo>
                <a:lnTo>
                  <a:pt x="10026" y="2602"/>
                </a:lnTo>
                <a:cubicBezTo>
                  <a:pt x="10204" y="2055"/>
                  <a:pt x="10062" y="1459"/>
                  <a:pt x="9693" y="1019"/>
                </a:cubicBezTo>
                <a:cubicBezTo>
                  <a:pt x="9378" y="633"/>
                  <a:pt x="8907" y="429"/>
                  <a:pt x="8421" y="429"/>
                </a:cubicBezTo>
                <a:cubicBezTo>
                  <a:pt x="8337" y="429"/>
                  <a:pt x="8253" y="435"/>
                  <a:pt x="8169" y="447"/>
                </a:cubicBezTo>
                <a:lnTo>
                  <a:pt x="8157" y="447"/>
                </a:lnTo>
                <a:lnTo>
                  <a:pt x="8145" y="435"/>
                </a:lnTo>
                <a:cubicBezTo>
                  <a:pt x="7855" y="156"/>
                  <a:pt x="7473" y="2"/>
                  <a:pt x="7076" y="2"/>
                </a:cubicBezTo>
                <a:cubicBezTo>
                  <a:pt x="7000" y="2"/>
                  <a:pt x="6923" y="7"/>
                  <a:pt x="6847" y="19"/>
                </a:cubicBezTo>
                <a:cubicBezTo>
                  <a:pt x="6371" y="90"/>
                  <a:pt x="5966" y="376"/>
                  <a:pt x="5728" y="793"/>
                </a:cubicBezTo>
                <a:lnTo>
                  <a:pt x="5716" y="816"/>
                </a:lnTo>
                <a:lnTo>
                  <a:pt x="5704" y="793"/>
                </a:lnTo>
                <a:cubicBezTo>
                  <a:pt x="5466" y="376"/>
                  <a:pt x="5061" y="90"/>
                  <a:pt x="4585" y="19"/>
                </a:cubicBezTo>
                <a:cubicBezTo>
                  <a:pt x="4505" y="7"/>
                  <a:pt x="4426" y="1"/>
                  <a:pt x="43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7" name="Google Shape;15097;p90"/>
          <p:cNvSpPr/>
          <p:nvPr/>
        </p:nvSpPr>
        <p:spPr>
          <a:xfrm>
            <a:off x="5314611" y="3643110"/>
            <a:ext cx="324188" cy="324538"/>
          </a:xfrm>
          <a:custGeom>
            <a:avLst/>
            <a:gdLst/>
            <a:ahLst/>
            <a:cxnLst/>
            <a:rect l="l" t="t" r="r" b="b"/>
            <a:pathLst>
              <a:path w="10193" h="10204" extrusionOk="0">
                <a:moveTo>
                  <a:pt x="5096" y="286"/>
                </a:moveTo>
                <a:lnTo>
                  <a:pt x="8668" y="2369"/>
                </a:lnTo>
                <a:lnTo>
                  <a:pt x="8061" y="2369"/>
                </a:lnTo>
                <a:lnTo>
                  <a:pt x="5215" y="726"/>
                </a:lnTo>
                <a:cubicBezTo>
                  <a:pt x="5180" y="703"/>
                  <a:pt x="5138" y="691"/>
                  <a:pt x="5096" y="691"/>
                </a:cubicBezTo>
                <a:cubicBezTo>
                  <a:pt x="5054" y="691"/>
                  <a:pt x="5013" y="703"/>
                  <a:pt x="4977" y="726"/>
                </a:cubicBezTo>
                <a:lnTo>
                  <a:pt x="4215" y="1155"/>
                </a:lnTo>
                <a:cubicBezTo>
                  <a:pt x="4144" y="1191"/>
                  <a:pt x="4132" y="1286"/>
                  <a:pt x="4156" y="1357"/>
                </a:cubicBezTo>
                <a:cubicBezTo>
                  <a:pt x="4188" y="1407"/>
                  <a:pt x="4238" y="1433"/>
                  <a:pt x="4294" y="1433"/>
                </a:cubicBezTo>
                <a:cubicBezTo>
                  <a:pt x="4318" y="1433"/>
                  <a:pt x="4344" y="1428"/>
                  <a:pt x="4370" y="1417"/>
                </a:cubicBezTo>
                <a:lnTo>
                  <a:pt x="5096" y="1000"/>
                </a:lnTo>
                <a:lnTo>
                  <a:pt x="7466" y="2381"/>
                </a:lnTo>
                <a:lnTo>
                  <a:pt x="2715" y="2381"/>
                </a:lnTo>
                <a:lnTo>
                  <a:pt x="3775" y="1774"/>
                </a:lnTo>
                <a:cubicBezTo>
                  <a:pt x="3846" y="1727"/>
                  <a:pt x="3858" y="1643"/>
                  <a:pt x="3834" y="1572"/>
                </a:cubicBezTo>
                <a:cubicBezTo>
                  <a:pt x="3803" y="1517"/>
                  <a:pt x="3751" y="1493"/>
                  <a:pt x="3699" y="1493"/>
                </a:cubicBezTo>
                <a:cubicBezTo>
                  <a:pt x="3672" y="1493"/>
                  <a:pt x="3644" y="1500"/>
                  <a:pt x="3620" y="1512"/>
                </a:cubicBezTo>
                <a:lnTo>
                  <a:pt x="2132" y="2369"/>
                </a:lnTo>
                <a:lnTo>
                  <a:pt x="1524" y="2369"/>
                </a:lnTo>
                <a:lnTo>
                  <a:pt x="5096" y="286"/>
                </a:lnTo>
                <a:close/>
                <a:moveTo>
                  <a:pt x="9156" y="2667"/>
                </a:moveTo>
                <a:lnTo>
                  <a:pt x="9156" y="3382"/>
                </a:lnTo>
                <a:lnTo>
                  <a:pt x="1000" y="3382"/>
                </a:lnTo>
                <a:lnTo>
                  <a:pt x="1000" y="2667"/>
                </a:lnTo>
                <a:close/>
                <a:moveTo>
                  <a:pt x="5894" y="3679"/>
                </a:moveTo>
                <a:cubicBezTo>
                  <a:pt x="5918" y="3679"/>
                  <a:pt x="5953" y="3703"/>
                  <a:pt x="5989" y="3727"/>
                </a:cubicBezTo>
                <a:cubicBezTo>
                  <a:pt x="6013" y="3763"/>
                  <a:pt x="6025" y="3798"/>
                  <a:pt x="6025" y="3834"/>
                </a:cubicBezTo>
                <a:cubicBezTo>
                  <a:pt x="6025" y="3905"/>
                  <a:pt x="5953" y="3965"/>
                  <a:pt x="5882" y="3965"/>
                </a:cubicBezTo>
                <a:cubicBezTo>
                  <a:pt x="5834" y="3965"/>
                  <a:pt x="5811" y="3953"/>
                  <a:pt x="5775" y="3917"/>
                </a:cubicBezTo>
                <a:cubicBezTo>
                  <a:pt x="5738" y="3880"/>
                  <a:pt x="5696" y="3861"/>
                  <a:pt x="5652" y="3861"/>
                </a:cubicBezTo>
                <a:cubicBezTo>
                  <a:pt x="5626" y="3861"/>
                  <a:pt x="5599" y="3868"/>
                  <a:pt x="5572" y="3882"/>
                </a:cubicBezTo>
                <a:cubicBezTo>
                  <a:pt x="5489" y="3905"/>
                  <a:pt x="5453" y="3977"/>
                  <a:pt x="5453" y="4060"/>
                </a:cubicBezTo>
                <a:lnTo>
                  <a:pt x="5453" y="8192"/>
                </a:lnTo>
                <a:lnTo>
                  <a:pt x="4870" y="8192"/>
                </a:lnTo>
                <a:lnTo>
                  <a:pt x="4870" y="4060"/>
                </a:lnTo>
                <a:cubicBezTo>
                  <a:pt x="4870" y="3977"/>
                  <a:pt x="4822" y="3905"/>
                  <a:pt x="4751" y="3882"/>
                </a:cubicBezTo>
                <a:cubicBezTo>
                  <a:pt x="4724" y="3868"/>
                  <a:pt x="4694" y="3861"/>
                  <a:pt x="4664" y="3861"/>
                </a:cubicBezTo>
                <a:cubicBezTo>
                  <a:pt x="4615" y="3861"/>
                  <a:pt x="4566" y="3880"/>
                  <a:pt x="4537" y="3917"/>
                </a:cubicBezTo>
                <a:cubicBezTo>
                  <a:pt x="4513" y="3953"/>
                  <a:pt x="4477" y="3965"/>
                  <a:pt x="4441" y="3965"/>
                </a:cubicBezTo>
                <a:cubicBezTo>
                  <a:pt x="4394" y="3965"/>
                  <a:pt x="4358" y="3953"/>
                  <a:pt x="4334" y="3917"/>
                </a:cubicBezTo>
                <a:cubicBezTo>
                  <a:pt x="4298" y="3893"/>
                  <a:pt x="4287" y="3846"/>
                  <a:pt x="4287" y="3822"/>
                </a:cubicBezTo>
                <a:cubicBezTo>
                  <a:pt x="4287" y="3739"/>
                  <a:pt x="4358" y="3679"/>
                  <a:pt x="4441" y="3679"/>
                </a:cubicBezTo>
                <a:close/>
                <a:moveTo>
                  <a:pt x="2798" y="3703"/>
                </a:moveTo>
                <a:cubicBezTo>
                  <a:pt x="2846" y="3703"/>
                  <a:pt x="2870" y="3715"/>
                  <a:pt x="2905" y="3739"/>
                </a:cubicBezTo>
                <a:cubicBezTo>
                  <a:pt x="2941" y="3774"/>
                  <a:pt x="2953" y="3810"/>
                  <a:pt x="2953" y="3846"/>
                </a:cubicBezTo>
                <a:cubicBezTo>
                  <a:pt x="2953" y="3917"/>
                  <a:pt x="2870" y="3977"/>
                  <a:pt x="2798" y="3977"/>
                </a:cubicBezTo>
                <a:cubicBezTo>
                  <a:pt x="2751" y="3977"/>
                  <a:pt x="2727" y="3965"/>
                  <a:pt x="2691" y="3941"/>
                </a:cubicBezTo>
                <a:cubicBezTo>
                  <a:pt x="2651" y="3901"/>
                  <a:pt x="2605" y="3877"/>
                  <a:pt x="2557" y="3877"/>
                </a:cubicBezTo>
                <a:cubicBezTo>
                  <a:pt x="2534" y="3877"/>
                  <a:pt x="2512" y="3882"/>
                  <a:pt x="2489" y="3893"/>
                </a:cubicBezTo>
                <a:cubicBezTo>
                  <a:pt x="2417" y="3917"/>
                  <a:pt x="2370" y="4001"/>
                  <a:pt x="2370" y="4072"/>
                </a:cubicBezTo>
                <a:lnTo>
                  <a:pt x="2370" y="8204"/>
                </a:lnTo>
                <a:lnTo>
                  <a:pt x="1786" y="8204"/>
                </a:lnTo>
                <a:lnTo>
                  <a:pt x="1786" y="4072"/>
                </a:lnTo>
                <a:cubicBezTo>
                  <a:pt x="1786" y="4001"/>
                  <a:pt x="1739" y="3917"/>
                  <a:pt x="1667" y="3893"/>
                </a:cubicBezTo>
                <a:cubicBezTo>
                  <a:pt x="1644" y="3882"/>
                  <a:pt x="1620" y="3877"/>
                  <a:pt x="1596" y="3877"/>
                </a:cubicBezTo>
                <a:cubicBezTo>
                  <a:pt x="1545" y="3877"/>
                  <a:pt x="1493" y="3901"/>
                  <a:pt x="1453" y="3941"/>
                </a:cubicBezTo>
                <a:cubicBezTo>
                  <a:pt x="1417" y="3965"/>
                  <a:pt x="1381" y="3977"/>
                  <a:pt x="1346" y="3977"/>
                </a:cubicBezTo>
                <a:cubicBezTo>
                  <a:pt x="1298" y="3977"/>
                  <a:pt x="1262" y="3965"/>
                  <a:pt x="1239" y="3941"/>
                </a:cubicBezTo>
                <a:cubicBezTo>
                  <a:pt x="1203" y="3905"/>
                  <a:pt x="1191" y="3858"/>
                  <a:pt x="1191" y="3834"/>
                </a:cubicBezTo>
                <a:cubicBezTo>
                  <a:pt x="1191" y="3763"/>
                  <a:pt x="1262" y="3703"/>
                  <a:pt x="1346" y="3703"/>
                </a:cubicBezTo>
                <a:close/>
                <a:moveTo>
                  <a:pt x="2501" y="8501"/>
                </a:moveTo>
                <a:lnTo>
                  <a:pt x="2501" y="8668"/>
                </a:lnTo>
                <a:lnTo>
                  <a:pt x="1655" y="8668"/>
                </a:lnTo>
                <a:lnTo>
                  <a:pt x="1655" y="8501"/>
                </a:lnTo>
                <a:close/>
                <a:moveTo>
                  <a:pt x="3965" y="3703"/>
                </a:moveTo>
                <a:cubicBezTo>
                  <a:pt x="3953" y="3739"/>
                  <a:pt x="3953" y="3774"/>
                  <a:pt x="3929" y="3822"/>
                </a:cubicBezTo>
                <a:cubicBezTo>
                  <a:pt x="3929" y="3941"/>
                  <a:pt x="3977" y="4060"/>
                  <a:pt x="4048" y="4144"/>
                </a:cubicBezTo>
                <a:cubicBezTo>
                  <a:pt x="4144" y="4239"/>
                  <a:pt x="4239" y="4274"/>
                  <a:pt x="4382" y="4274"/>
                </a:cubicBezTo>
                <a:cubicBezTo>
                  <a:pt x="4429" y="4274"/>
                  <a:pt x="4489" y="4263"/>
                  <a:pt x="4525" y="4251"/>
                </a:cubicBezTo>
                <a:lnTo>
                  <a:pt x="4525" y="8239"/>
                </a:lnTo>
                <a:cubicBezTo>
                  <a:pt x="4453" y="8275"/>
                  <a:pt x="4394" y="8370"/>
                  <a:pt x="4394" y="8465"/>
                </a:cubicBezTo>
                <a:lnTo>
                  <a:pt x="4394" y="8668"/>
                </a:lnTo>
                <a:lnTo>
                  <a:pt x="2786" y="8668"/>
                </a:lnTo>
                <a:lnTo>
                  <a:pt x="2786" y="8465"/>
                </a:lnTo>
                <a:cubicBezTo>
                  <a:pt x="2798" y="8370"/>
                  <a:pt x="2751" y="8287"/>
                  <a:pt x="2667" y="8239"/>
                </a:cubicBezTo>
                <a:lnTo>
                  <a:pt x="2667" y="4251"/>
                </a:lnTo>
                <a:cubicBezTo>
                  <a:pt x="2715" y="4263"/>
                  <a:pt x="2774" y="4274"/>
                  <a:pt x="2822" y="4274"/>
                </a:cubicBezTo>
                <a:cubicBezTo>
                  <a:pt x="3048" y="4274"/>
                  <a:pt x="3251" y="4084"/>
                  <a:pt x="3251" y="3858"/>
                </a:cubicBezTo>
                <a:cubicBezTo>
                  <a:pt x="3251" y="3798"/>
                  <a:pt x="3251" y="3739"/>
                  <a:pt x="3215" y="3703"/>
                </a:cubicBezTo>
                <a:close/>
                <a:moveTo>
                  <a:pt x="5572" y="8501"/>
                </a:moveTo>
                <a:lnTo>
                  <a:pt x="5572" y="8668"/>
                </a:lnTo>
                <a:lnTo>
                  <a:pt x="4727" y="8668"/>
                </a:lnTo>
                <a:lnTo>
                  <a:pt x="4727" y="8501"/>
                </a:lnTo>
                <a:close/>
                <a:moveTo>
                  <a:pt x="8620" y="8501"/>
                </a:moveTo>
                <a:lnTo>
                  <a:pt x="8620" y="8668"/>
                </a:lnTo>
                <a:lnTo>
                  <a:pt x="7775" y="8668"/>
                </a:lnTo>
                <a:lnTo>
                  <a:pt x="7775" y="8501"/>
                </a:lnTo>
                <a:close/>
                <a:moveTo>
                  <a:pt x="8930" y="3703"/>
                </a:moveTo>
                <a:cubicBezTo>
                  <a:pt x="8978" y="3703"/>
                  <a:pt x="9001" y="3715"/>
                  <a:pt x="9037" y="3739"/>
                </a:cubicBezTo>
                <a:cubicBezTo>
                  <a:pt x="9061" y="3774"/>
                  <a:pt x="9085" y="3822"/>
                  <a:pt x="9085" y="3846"/>
                </a:cubicBezTo>
                <a:cubicBezTo>
                  <a:pt x="9073" y="3917"/>
                  <a:pt x="9001" y="3977"/>
                  <a:pt x="8930" y="3977"/>
                </a:cubicBezTo>
                <a:cubicBezTo>
                  <a:pt x="8894" y="3977"/>
                  <a:pt x="8859" y="3965"/>
                  <a:pt x="8823" y="3941"/>
                </a:cubicBezTo>
                <a:cubicBezTo>
                  <a:pt x="8782" y="3901"/>
                  <a:pt x="8736" y="3877"/>
                  <a:pt x="8689" y="3877"/>
                </a:cubicBezTo>
                <a:cubicBezTo>
                  <a:pt x="8666" y="3877"/>
                  <a:pt x="8643" y="3882"/>
                  <a:pt x="8620" y="3893"/>
                </a:cubicBezTo>
                <a:cubicBezTo>
                  <a:pt x="8549" y="3917"/>
                  <a:pt x="8501" y="4001"/>
                  <a:pt x="8501" y="4072"/>
                </a:cubicBezTo>
                <a:lnTo>
                  <a:pt x="8501" y="8204"/>
                </a:lnTo>
                <a:lnTo>
                  <a:pt x="7918" y="8204"/>
                </a:lnTo>
                <a:lnTo>
                  <a:pt x="7918" y="6715"/>
                </a:lnTo>
                <a:cubicBezTo>
                  <a:pt x="7918" y="6632"/>
                  <a:pt x="7858" y="6572"/>
                  <a:pt x="7775" y="6572"/>
                </a:cubicBezTo>
                <a:cubicBezTo>
                  <a:pt x="7680" y="6572"/>
                  <a:pt x="7620" y="6632"/>
                  <a:pt x="7620" y="6715"/>
                </a:cubicBezTo>
                <a:lnTo>
                  <a:pt x="7620" y="8251"/>
                </a:lnTo>
                <a:cubicBezTo>
                  <a:pt x="7549" y="8299"/>
                  <a:pt x="7489" y="8382"/>
                  <a:pt x="7489" y="8477"/>
                </a:cubicBezTo>
                <a:lnTo>
                  <a:pt x="7489" y="8680"/>
                </a:lnTo>
                <a:lnTo>
                  <a:pt x="5882" y="8680"/>
                </a:lnTo>
                <a:lnTo>
                  <a:pt x="5882" y="8477"/>
                </a:lnTo>
                <a:cubicBezTo>
                  <a:pt x="5882" y="8370"/>
                  <a:pt x="5822" y="8299"/>
                  <a:pt x="5751" y="8251"/>
                </a:cubicBezTo>
                <a:lnTo>
                  <a:pt x="5751" y="4263"/>
                </a:lnTo>
                <a:cubicBezTo>
                  <a:pt x="5787" y="4274"/>
                  <a:pt x="5846" y="4298"/>
                  <a:pt x="5894" y="4298"/>
                </a:cubicBezTo>
                <a:cubicBezTo>
                  <a:pt x="6132" y="4298"/>
                  <a:pt x="6323" y="4096"/>
                  <a:pt x="6323" y="3882"/>
                </a:cubicBezTo>
                <a:cubicBezTo>
                  <a:pt x="6323" y="3822"/>
                  <a:pt x="6323" y="3763"/>
                  <a:pt x="6299" y="3715"/>
                </a:cubicBezTo>
                <a:lnTo>
                  <a:pt x="7037" y="3715"/>
                </a:lnTo>
                <a:cubicBezTo>
                  <a:pt x="7025" y="3763"/>
                  <a:pt x="7025" y="3786"/>
                  <a:pt x="7013" y="3834"/>
                </a:cubicBezTo>
                <a:cubicBezTo>
                  <a:pt x="7013" y="3953"/>
                  <a:pt x="7061" y="4072"/>
                  <a:pt x="7132" y="4155"/>
                </a:cubicBezTo>
                <a:cubicBezTo>
                  <a:pt x="7215" y="4251"/>
                  <a:pt x="7323" y="4298"/>
                  <a:pt x="7454" y="4298"/>
                </a:cubicBezTo>
                <a:cubicBezTo>
                  <a:pt x="7501" y="4298"/>
                  <a:pt x="7561" y="4274"/>
                  <a:pt x="7608" y="4263"/>
                </a:cubicBezTo>
                <a:lnTo>
                  <a:pt x="7608" y="5989"/>
                </a:lnTo>
                <a:cubicBezTo>
                  <a:pt x="7608" y="6084"/>
                  <a:pt x="7668" y="6144"/>
                  <a:pt x="7751" y="6144"/>
                </a:cubicBezTo>
                <a:cubicBezTo>
                  <a:pt x="7847" y="6144"/>
                  <a:pt x="7906" y="6084"/>
                  <a:pt x="7906" y="5989"/>
                </a:cubicBezTo>
                <a:lnTo>
                  <a:pt x="7906" y="4072"/>
                </a:lnTo>
                <a:cubicBezTo>
                  <a:pt x="7906" y="4001"/>
                  <a:pt x="7858" y="3917"/>
                  <a:pt x="7787" y="3893"/>
                </a:cubicBezTo>
                <a:cubicBezTo>
                  <a:pt x="7764" y="3882"/>
                  <a:pt x="7739" y="3877"/>
                  <a:pt x="7713" y="3877"/>
                </a:cubicBezTo>
                <a:cubicBezTo>
                  <a:pt x="7659" y="3877"/>
                  <a:pt x="7605" y="3901"/>
                  <a:pt x="7573" y="3941"/>
                </a:cubicBezTo>
                <a:cubicBezTo>
                  <a:pt x="7549" y="3965"/>
                  <a:pt x="7513" y="3977"/>
                  <a:pt x="7477" y="3977"/>
                </a:cubicBezTo>
                <a:cubicBezTo>
                  <a:pt x="7430" y="3977"/>
                  <a:pt x="7394" y="3965"/>
                  <a:pt x="7370" y="3941"/>
                </a:cubicBezTo>
                <a:cubicBezTo>
                  <a:pt x="7335" y="3905"/>
                  <a:pt x="7323" y="3858"/>
                  <a:pt x="7323" y="3834"/>
                </a:cubicBezTo>
                <a:cubicBezTo>
                  <a:pt x="7323" y="3763"/>
                  <a:pt x="7394" y="3703"/>
                  <a:pt x="7477" y="3703"/>
                </a:cubicBezTo>
                <a:close/>
                <a:moveTo>
                  <a:pt x="8990" y="8954"/>
                </a:moveTo>
                <a:cubicBezTo>
                  <a:pt x="9073" y="8954"/>
                  <a:pt x="9132" y="9013"/>
                  <a:pt x="9132" y="9085"/>
                </a:cubicBezTo>
                <a:lnTo>
                  <a:pt x="9132" y="9263"/>
                </a:lnTo>
                <a:lnTo>
                  <a:pt x="4263" y="9263"/>
                </a:lnTo>
                <a:cubicBezTo>
                  <a:pt x="4167" y="9263"/>
                  <a:pt x="4108" y="9323"/>
                  <a:pt x="4108" y="9418"/>
                </a:cubicBezTo>
                <a:cubicBezTo>
                  <a:pt x="4108" y="9501"/>
                  <a:pt x="4167" y="9561"/>
                  <a:pt x="4263" y="9561"/>
                </a:cubicBezTo>
                <a:lnTo>
                  <a:pt x="9311" y="9561"/>
                </a:lnTo>
                <a:cubicBezTo>
                  <a:pt x="9382" y="9561"/>
                  <a:pt x="9454" y="9620"/>
                  <a:pt x="9454" y="9716"/>
                </a:cubicBezTo>
                <a:lnTo>
                  <a:pt x="9454" y="9870"/>
                </a:lnTo>
                <a:lnTo>
                  <a:pt x="738" y="9870"/>
                </a:lnTo>
                <a:lnTo>
                  <a:pt x="738" y="9716"/>
                </a:lnTo>
                <a:cubicBezTo>
                  <a:pt x="738" y="9632"/>
                  <a:pt x="798" y="9561"/>
                  <a:pt x="881" y="9561"/>
                </a:cubicBezTo>
                <a:lnTo>
                  <a:pt x="3513" y="9561"/>
                </a:lnTo>
                <a:cubicBezTo>
                  <a:pt x="3608" y="9561"/>
                  <a:pt x="3667" y="9501"/>
                  <a:pt x="3667" y="9418"/>
                </a:cubicBezTo>
                <a:cubicBezTo>
                  <a:pt x="3667" y="9323"/>
                  <a:pt x="3608" y="9263"/>
                  <a:pt x="3513" y="9263"/>
                </a:cubicBezTo>
                <a:lnTo>
                  <a:pt x="1048" y="9263"/>
                </a:lnTo>
                <a:lnTo>
                  <a:pt x="1048" y="9085"/>
                </a:lnTo>
                <a:cubicBezTo>
                  <a:pt x="1048" y="9013"/>
                  <a:pt x="1108" y="8954"/>
                  <a:pt x="1179" y="8954"/>
                </a:cubicBezTo>
                <a:close/>
                <a:moveTo>
                  <a:pt x="5096" y="0"/>
                </a:moveTo>
                <a:cubicBezTo>
                  <a:pt x="5052" y="0"/>
                  <a:pt x="5007" y="12"/>
                  <a:pt x="4965" y="36"/>
                </a:cubicBezTo>
                <a:lnTo>
                  <a:pt x="858" y="2429"/>
                </a:lnTo>
                <a:cubicBezTo>
                  <a:pt x="834" y="2453"/>
                  <a:pt x="822" y="2453"/>
                  <a:pt x="822" y="2465"/>
                </a:cubicBezTo>
                <a:cubicBezTo>
                  <a:pt x="762" y="2524"/>
                  <a:pt x="715" y="2596"/>
                  <a:pt x="715" y="2691"/>
                </a:cubicBezTo>
                <a:lnTo>
                  <a:pt x="715" y="3429"/>
                </a:lnTo>
                <a:cubicBezTo>
                  <a:pt x="715" y="3560"/>
                  <a:pt x="822" y="3679"/>
                  <a:pt x="941" y="3715"/>
                </a:cubicBezTo>
                <a:cubicBezTo>
                  <a:pt x="929" y="3763"/>
                  <a:pt x="917" y="3798"/>
                  <a:pt x="917" y="3846"/>
                </a:cubicBezTo>
                <a:cubicBezTo>
                  <a:pt x="917" y="3965"/>
                  <a:pt x="953" y="4084"/>
                  <a:pt x="1036" y="4179"/>
                </a:cubicBezTo>
                <a:cubicBezTo>
                  <a:pt x="1119" y="4263"/>
                  <a:pt x="1227" y="4310"/>
                  <a:pt x="1358" y="4310"/>
                </a:cubicBezTo>
                <a:cubicBezTo>
                  <a:pt x="1405" y="4310"/>
                  <a:pt x="1465" y="4298"/>
                  <a:pt x="1512" y="4274"/>
                </a:cubicBezTo>
                <a:lnTo>
                  <a:pt x="1512" y="8263"/>
                </a:lnTo>
                <a:cubicBezTo>
                  <a:pt x="1429" y="8311"/>
                  <a:pt x="1370" y="8406"/>
                  <a:pt x="1370" y="8489"/>
                </a:cubicBezTo>
                <a:lnTo>
                  <a:pt x="1370" y="8704"/>
                </a:lnTo>
                <a:lnTo>
                  <a:pt x="1191" y="8704"/>
                </a:lnTo>
                <a:cubicBezTo>
                  <a:pt x="953" y="8704"/>
                  <a:pt x="762" y="8894"/>
                  <a:pt x="762" y="9132"/>
                </a:cubicBezTo>
                <a:lnTo>
                  <a:pt x="762" y="9323"/>
                </a:lnTo>
                <a:cubicBezTo>
                  <a:pt x="584" y="9382"/>
                  <a:pt x="453" y="9549"/>
                  <a:pt x="453" y="9739"/>
                </a:cubicBezTo>
                <a:lnTo>
                  <a:pt x="453" y="9906"/>
                </a:lnTo>
                <a:lnTo>
                  <a:pt x="155" y="9906"/>
                </a:lnTo>
                <a:cubicBezTo>
                  <a:pt x="60" y="9906"/>
                  <a:pt x="0" y="9966"/>
                  <a:pt x="0" y="10049"/>
                </a:cubicBezTo>
                <a:cubicBezTo>
                  <a:pt x="0" y="10144"/>
                  <a:pt x="60" y="10204"/>
                  <a:pt x="155" y="10204"/>
                </a:cubicBezTo>
                <a:lnTo>
                  <a:pt x="10049" y="10204"/>
                </a:lnTo>
                <a:cubicBezTo>
                  <a:pt x="10133" y="10204"/>
                  <a:pt x="10192" y="10144"/>
                  <a:pt x="10192" y="10049"/>
                </a:cubicBezTo>
                <a:cubicBezTo>
                  <a:pt x="10180" y="9954"/>
                  <a:pt x="10109" y="9870"/>
                  <a:pt x="10037" y="9870"/>
                </a:cubicBezTo>
                <a:lnTo>
                  <a:pt x="9740" y="9870"/>
                </a:lnTo>
                <a:lnTo>
                  <a:pt x="9740" y="9716"/>
                </a:lnTo>
                <a:cubicBezTo>
                  <a:pt x="9740" y="9513"/>
                  <a:pt x="9597" y="9335"/>
                  <a:pt x="9430" y="9299"/>
                </a:cubicBezTo>
                <a:lnTo>
                  <a:pt x="9430" y="9097"/>
                </a:lnTo>
                <a:cubicBezTo>
                  <a:pt x="9430" y="8858"/>
                  <a:pt x="9228" y="8668"/>
                  <a:pt x="8990" y="8668"/>
                </a:cubicBezTo>
                <a:lnTo>
                  <a:pt x="8918" y="8668"/>
                </a:lnTo>
                <a:lnTo>
                  <a:pt x="8918" y="8465"/>
                </a:lnTo>
                <a:cubicBezTo>
                  <a:pt x="8918" y="8358"/>
                  <a:pt x="8859" y="8287"/>
                  <a:pt x="8787" y="8239"/>
                </a:cubicBezTo>
                <a:lnTo>
                  <a:pt x="8787" y="4251"/>
                </a:lnTo>
                <a:cubicBezTo>
                  <a:pt x="8823" y="4263"/>
                  <a:pt x="8894" y="4274"/>
                  <a:pt x="8930" y="4274"/>
                </a:cubicBezTo>
                <a:cubicBezTo>
                  <a:pt x="9168" y="4274"/>
                  <a:pt x="9371" y="4084"/>
                  <a:pt x="9371" y="3858"/>
                </a:cubicBezTo>
                <a:cubicBezTo>
                  <a:pt x="9371" y="3786"/>
                  <a:pt x="9347" y="3715"/>
                  <a:pt x="9323" y="3655"/>
                </a:cubicBezTo>
                <a:cubicBezTo>
                  <a:pt x="9394" y="3608"/>
                  <a:pt x="9454" y="3524"/>
                  <a:pt x="9454" y="3417"/>
                </a:cubicBezTo>
                <a:lnTo>
                  <a:pt x="9454" y="2667"/>
                </a:lnTo>
                <a:cubicBezTo>
                  <a:pt x="9454" y="2572"/>
                  <a:pt x="9394" y="2465"/>
                  <a:pt x="9311" y="2417"/>
                </a:cubicBezTo>
                <a:lnTo>
                  <a:pt x="5227" y="36"/>
                </a:lnTo>
                <a:cubicBezTo>
                  <a:pt x="5185" y="12"/>
                  <a:pt x="5141" y="0"/>
                  <a:pt x="5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098" name="Google Shape;15098;p90"/>
          <p:cNvGrpSpPr/>
          <p:nvPr/>
        </p:nvGrpSpPr>
        <p:grpSpPr>
          <a:xfrm>
            <a:off x="5811827" y="3631001"/>
            <a:ext cx="283743" cy="308444"/>
            <a:chOff x="5964227" y="3858701"/>
            <a:chExt cx="283743" cy="308444"/>
          </a:xfrm>
        </p:grpSpPr>
        <p:sp>
          <p:nvSpPr>
            <p:cNvPr id="15099" name="Google Shape;15099;p90"/>
            <p:cNvSpPr/>
            <p:nvPr/>
          </p:nvSpPr>
          <p:spPr>
            <a:xfrm>
              <a:off x="5964227" y="3858701"/>
              <a:ext cx="283743" cy="308444"/>
            </a:xfrm>
            <a:custGeom>
              <a:avLst/>
              <a:gdLst/>
              <a:ahLst/>
              <a:cxnLst/>
              <a:rect l="l" t="t" r="r" b="b"/>
              <a:pathLst>
                <a:path w="6978" h="7585" extrusionOk="0">
                  <a:moveTo>
                    <a:pt x="6084" y="3060"/>
                  </a:moveTo>
                  <a:cubicBezTo>
                    <a:pt x="6453" y="3120"/>
                    <a:pt x="6739" y="3429"/>
                    <a:pt x="6739" y="3822"/>
                  </a:cubicBezTo>
                  <a:cubicBezTo>
                    <a:pt x="6739" y="4203"/>
                    <a:pt x="6453" y="4525"/>
                    <a:pt x="6084" y="4584"/>
                  </a:cubicBezTo>
                  <a:lnTo>
                    <a:pt x="6084" y="3060"/>
                  </a:lnTo>
                  <a:close/>
                  <a:moveTo>
                    <a:pt x="881" y="2929"/>
                  </a:moveTo>
                  <a:lnTo>
                    <a:pt x="881" y="4715"/>
                  </a:lnTo>
                  <a:lnTo>
                    <a:pt x="607" y="4715"/>
                  </a:lnTo>
                  <a:cubicBezTo>
                    <a:pt x="405" y="4715"/>
                    <a:pt x="226" y="4536"/>
                    <a:pt x="226" y="4322"/>
                  </a:cubicBezTo>
                  <a:lnTo>
                    <a:pt x="226" y="3310"/>
                  </a:lnTo>
                  <a:cubicBezTo>
                    <a:pt x="226" y="3108"/>
                    <a:pt x="405" y="2929"/>
                    <a:pt x="607" y="2929"/>
                  </a:cubicBezTo>
                  <a:close/>
                  <a:moveTo>
                    <a:pt x="1893" y="2917"/>
                  </a:moveTo>
                  <a:lnTo>
                    <a:pt x="1893" y="4715"/>
                  </a:lnTo>
                  <a:lnTo>
                    <a:pt x="1107" y="4715"/>
                  </a:lnTo>
                  <a:lnTo>
                    <a:pt x="1107" y="2917"/>
                  </a:lnTo>
                  <a:close/>
                  <a:moveTo>
                    <a:pt x="2024" y="5596"/>
                  </a:moveTo>
                  <a:lnTo>
                    <a:pt x="2024" y="6108"/>
                  </a:lnTo>
                  <a:lnTo>
                    <a:pt x="1798" y="6108"/>
                  </a:lnTo>
                  <a:lnTo>
                    <a:pt x="1929" y="5596"/>
                  </a:lnTo>
                  <a:close/>
                  <a:moveTo>
                    <a:pt x="1858" y="4953"/>
                  </a:moveTo>
                  <a:lnTo>
                    <a:pt x="1405" y="6620"/>
                  </a:lnTo>
                  <a:lnTo>
                    <a:pt x="1107" y="6620"/>
                  </a:lnTo>
                  <a:lnTo>
                    <a:pt x="1107" y="4953"/>
                  </a:lnTo>
                  <a:close/>
                  <a:moveTo>
                    <a:pt x="5846" y="250"/>
                  </a:moveTo>
                  <a:lnTo>
                    <a:pt x="5846" y="7394"/>
                  </a:lnTo>
                  <a:lnTo>
                    <a:pt x="5322" y="7394"/>
                  </a:lnTo>
                  <a:lnTo>
                    <a:pt x="5322" y="2358"/>
                  </a:lnTo>
                  <a:cubicBezTo>
                    <a:pt x="5322" y="2298"/>
                    <a:pt x="5263" y="2239"/>
                    <a:pt x="5203" y="2239"/>
                  </a:cubicBezTo>
                  <a:cubicBezTo>
                    <a:pt x="5144" y="2239"/>
                    <a:pt x="5084" y="2298"/>
                    <a:pt x="5084" y="2358"/>
                  </a:cubicBezTo>
                  <a:lnTo>
                    <a:pt x="5084" y="6608"/>
                  </a:lnTo>
                  <a:cubicBezTo>
                    <a:pt x="4941" y="6394"/>
                    <a:pt x="4715" y="6108"/>
                    <a:pt x="4417" y="5834"/>
                  </a:cubicBezTo>
                  <a:cubicBezTo>
                    <a:pt x="4096" y="5501"/>
                    <a:pt x="3739" y="5251"/>
                    <a:pt x="3393" y="5072"/>
                  </a:cubicBezTo>
                  <a:cubicBezTo>
                    <a:pt x="2989" y="4858"/>
                    <a:pt x="2572" y="4739"/>
                    <a:pt x="2155" y="4727"/>
                  </a:cubicBezTo>
                  <a:lnTo>
                    <a:pt x="2155" y="2917"/>
                  </a:lnTo>
                  <a:cubicBezTo>
                    <a:pt x="2572" y="2893"/>
                    <a:pt x="2989" y="2774"/>
                    <a:pt x="3393" y="2572"/>
                  </a:cubicBezTo>
                  <a:cubicBezTo>
                    <a:pt x="3751" y="2393"/>
                    <a:pt x="4096" y="2120"/>
                    <a:pt x="4417" y="1810"/>
                  </a:cubicBezTo>
                  <a:cubicBezTo>
                    <a:pt x="4715" y="1524"/>
                    <a:pt x="4941" y="1250"/>
                    <a:pt x="5084" y="1036"/>
                  </a:cubicBezTo>
                  <a:lnTo>
                    <a:pt x="5084" y="1798"/>
                  </a:lnTo>
                  <a:cubicBezTo>
                    <a:pt x="5084" y="1858"/>
                    <a:pt x="5144" y="1917"/>
                    <a:pt x="5203" y="1917"/>
                  </a:cubicBezTo>
                  <a:cubicBezTo>
                    <a:pt x="5263" y="1917"/>
                    <a:pt x="5322" y="1858"/>
                    <a:pt x="5322" y="1798"/>
                  </a:cubicBezTo>
                  <a:lnTo>
                    <a:pt x="5322" y="250"/>
                  </a:lnTo>
                  <a:close/>
                  <a:moveTo>
                    <a:pt x="5203" y="0"/>
                  </a:moveTo>
                  <a:cubicBezTo>
                    <a:pt x="5144" y="0"/>
                    <a:pt x="5084" y="60"/>
                    <a:pt x="5084" y="119"/>
                  </a:cubicBezTo>
                  <a:lnTo>
                    <a:pt x="5084" y="596"/>
                  </a:lnTo>
                  <a:cubicBezTo>
                    <a:pt x="5013" y="715"/>
                    <a:pt x="4715" y="1167"/>
                    <a:pt x="4239" y="1619"/>
                  </a:cubicBezTo>
                  <a:cubicBezTo>
                    <a:pt x="3751" y="2096"/>
                    <a:pt x="2965" y="2655"/>
                    <a:pt x="2024" y="2655"/>
                  </a:cubicBezTo>
                  <a:lnTo>
                    <a:pt x="619" y="2655"/>
                  </a:lnTo>
                  <a:cubicBezTo>
                    <a:pt x="286" y="2655"/>
                    <a:pt x="0" y="2941"/>
                    <a:pt x="0" y="3286"/>
                  </a:cubicBezTo>
                  <a:lnTo>
                    <a:pt x="0" y="4298"/>
                  </a:lnTo>
                  <a:cubicBezTo>
                    <a:pt x="0" y="4632"/>
                    <a:pt x="286" y="4917"/>
                    <a:pt x="619" y="4917"/>
                  </a:cubicBezTo>
                  <a:lnTo>
                    <a:pt x="893" y="4917"/>
                  </a:lnTo>
                  <a:lnTo>
                    <a:pt x="893" y="6703"/>
                  </a:lnTo>
                  <a:cubicBezTo>
                    <a:pt x="893" y="6763"/>
                    <a:pt x="953" y="6822"/>
                    <a:pt x="1012" y="6822"/>
                  </a:cubicBezTo>
                  <a:lnTo>
                    <a:pt x="1512" y="6822"/>
                  </a:lnTo>
                  <a:cubicBezTo>
                    <a:pt x="1572" y="6822"/>
                    <a:pt x="1619" y="6799"/>
                    <a:pt x="1631" y="6739"/>
                  </a:cubicBezTo>
                  <a:lnTo>
                    <a:pt x="1750" y="6322"/>
                  </a:lnTo>
                  <a:lnTo>
                    <a:pt x="2155" y="6322"/>
                  </a:lnTo>
                  <a:cubicBezTo>
                    <a:pt x="2215" y="6322"/>
                    <a:pt x="2274" y="6263"/>
                    <a:pt x="2274" y="6203"/>
                  </a:cubicBezTo>
                  <a:lnTo>
                    <a:pt x="2274" y="5441"/>
                  </a:lnTo>
                  <a:cubicBezTo>
                    <a:pt x="2274" y="5382"/>
                    <a:pt x="2215" y="5322"/>
                    <a:pt x="2155" y="5322"/>
                  </a:cubicBezTo>
                  <a:lnTo>
                    <a:pt x="2012" y="5322"/>
                  </a:lnTo>
                  <a:lnTo>
                    <a:pt x="2108" y="4917"/>
                  </a:lnTo>
                  <a:cubicBezTo>
                    <a:pt x="3024" y="4953"/>
                    <a:pt x="3763" y="5501"/>
                    <a:pt x="4239" y="5965"/>
                  </a:cubicBezTo>
                  <a:cubicBezTo>
                    <a:pt x="4715" y="6430"/>
                    <a:pt x="5013" y="6882"/>
                    <a:pt x="5084" y="6989"/>
                  </a:cubicBezTo>
                  <a:lnTo>
                    <a:pt x="5084" y="7465"/>
                  </a:lnTo>
                  <a:cubicBezTo>
                    <a:pt x="5084" y="7525"/>
                    <a:pt x="5144" y="7584"/>
                    <a:pt x="5203" y="7584"/>
                  </a:cubicBezTo>
                  <a:lnTo>
                    <a:pt x="5965" y="7584"/>
                  </a:lnTo>
                  <a:cubicBezTo>
                    <a:pt x="6025" y="7584"/>
                    <a:pt x="6084" y="7525"/>
                    <a:pt x="6084" y="7465"/>
                  </a:cubicBezTo>
                  <a:lnTo>
                    <a:pt x="6084" y="4775"/>
                  </a:lnTo>
                  <a:cubicBezTo>
                    <a:pt x="6596" y="4715"/>
                    <a:pt x="6977" y="4286"/>
                    <a:pt x="6977" y="3774"/>
                  </a:cubicBezTo>
                  <a:cubicBezTo>
                    <a:pt x="6977" y="3298"/>
                    <a:pt x="6596" y="2870"/>
                    <a:pt x="6084" y="2810"/>
                  </a:cubicBezTo>
                  <a:lnTo>
                    <a:pt x="6084" y="119"/>
                  </a:lnTo>
                  <a:cubicBezTo>
                    <a:pt x="6084" y="60"/>
                    <a:pt x="6025" y="0"/>
                    <a:pt x="5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0" name="Google Shape;15100;p90"/>
            <p:cNvSpPr/>
            <p:nvPr/>
          </p:nvSpPr>
          <p:spPr>
            <a:xfrm>
              <a:off x="6202788" y="3976471"/>
              <a:ext cx="19719" cy="7601"/>
            </a:xfrm>
            <a:custGeom>
              <a:avLst/>
              <a:gdLst/>
              <a:ahLst/>
              <a:cxnLst/>
              <a:rect l="l" t="t" r="r" b="b"/>
              <a:pathLst>
                <a:path w="620" h="239" extrusionOk="0">
                  <a:moveTo>
                    <a:pt x="119" y="0"/>
                  </a:moveTo>
                  <a:cubicBezTo>
                    <a:pt x="60" y="0"/>
                    <a:pt x="0" y="60"/>
                    <a:pt x="0" y="119"/>
                  </a:cubicBezTo>
                  <a:cubicBezTo>
                    <a:pt x="0" y="179"/>
                    <a:pt x="60" y="238"/>
                    <a:pt x="119" y="238"/>
                  </a:cubicBezTo>
                  <a:lnTo>
                    <a:pt x="500" y="238"/>
                  </a:lnTo>
                  <a:cubicBezTo>
                    <a:pt x="560" y="238"/>
                    <a:pt x="619" y="179"/>
                    <a:pt x="619" y="119"/>
                  </a:cubicBezTo>
                  <a:cubicBezTo>
                    <a:pt x="619" y="60"/>
                    <a:pt x="560"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1" name="Google Shape;15101;p90"/>
            <p:cNvSpPr/>
            <p:nvPr/>
          </p:nvSpPr>
          <p:spPr>
            <a:xfrm>
              <a:off x="6186122" y="3930259"/>
              <a:ext cx="17429" cy="16316"/>
            </a:xfrm>
            <a:custGeom>
              <a:avLst/>
              <a:gdLst/>
              <a:ahLst/>
              <a:cxnLst/>
              <a:rect l="l" t="t" r="r" b="b"/>
              <a:pathLst>
                <a:path w="548" h="513" extrusionOk="0">
                  <a:moveTo>
                    <a:pt x="429" y="0"/>
                  </a:moveTo>
                  <a:cubicBezTo>
                    <a:pt x="399" y="0"/>
                    <a:pt x="369" y="12"/>
                    <a:pt x="346" y="36"/>
                  </a:cubicBezTo>
                  <a:lnTo>
                    <a:pt x="72" y="298"/>
                  </a:lnTo>
                  <a:cubicBezTo>
                    <a:pt x="0" y="381"/>
                    <a:pt x="60" y="512"/>
                    <a:pt x="167" y="512"/>
                  </a:cubicBezTo>
                  <a:cubicBezTo>
                    <a:pt x="191" y="512"/>
                    <a:pt x="226" y="501"/>
                    <a:pt x="250" y="477"/>
                  </a:cubicBezTo>
                  <a:lnTo>
                    <a:pt x="524" y="215"/>
                  </a:lnTo>
                  <a:cubicBezTo>
                    <a:pt x="548" y="167"/>
                    <a:pt x="548" y="84"/>
                    <a:pt x="512" y="36"/>
                  </a:cubicBezTo>
                  <a:cubicBezTo>
                    <a:pt x="488" y="12"/>
                    <a:pt x="459" y="0"/>
                    <a:pt x="4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2" name="Google Shape;15102;p90"/>
            <p:cNvSpPr/>
            <p:nvPr/>
          </p:nvSpPr>
          <p:spPr>
            <a:xfrm>
              <a:off x="6187235" y="4013556"/>
              <a:ext cx="16316" cy="15934"/>
            </a:xfrm>
            <a:custGeom>
              <a:avLst/>
              <a:gdLst/>
              <a:ahLst/>
              <a:cxnLst/>
              <a:rect l="l" t="t" r="r" b="b"/>
              <a:pathLst>
                <a:path w="513" h="501" extrusionOk="0">
                  <a:moveTo>
                    <a:pt x="120" y="1"/>
                  </a:moveTo>
                  <a:cubicBezTo>
                    <a:pt x="90" y="1"/>
                    <a:pt x="61" y="13"/>
                    <a:pt x="37" y="37"/>
                  </a:cubicBezTo>
                  <a:cubicBezTo>
                    <a:pt x="1" y="84"/>
                    <a:pt x="1" y="156"/>
                    <a:pt x="37" y="203"/>
                  </a:cubicBezTo>
                  <a:lnTo>
                    <a:pt x="311" y="465"/>
                  </a:lnTo>
                  <a:cubicBezTo>
                    <a:pt x="334" y="489"/>
                    <a:pt x="367" y="501"/>
                    <a:pt x="400" y="501"/>
                  </a:cubicBezTo>
                  <a:cubicBezTo>
                    <a:pt x="433" y="501"/>
                    <a:pt x="465" y="489"/>
                    <a:pt x="489" y="465"/>
                  </a:cubicBezTo>
                  <a:cubicBezTo>
                    <a:pt x="513" y="429"/>
                    <a:pt x="513" y="346"/>
                    <a:pt x="477" y="310"/>
                  </a:cubicBezTo>
                  <a:lnTo>
                    <a:pt x="203" y="37"/>
                  </a:lnTo>
                  <a:cubicBezTo>
                    <a:pt x="180" y="13"/>
                    <a:pt x="150" y="1"/>
                    <a:pt x="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03" name="Google Shape;15103;p90"/>
          <p:cNvGrpSpPr/>
          <p:nvPr/>
        </p:nvGrpSpPr>
        <p:grpSpPr>
          <a:xfrm>
            <a:off x="6243508" y="3697623"/>
            <a:ext cx="320372" cy="213602"/>
            <a:chOff x="6395908" y="3873073"/>
            <a:chExt cx="320372" cy="213602"/>
          </a:xfrm>
        </p:grpSpPr>
        <p:sp>
          <p:nvSpPr>
            <p:cNvPr id="15104" name="Google Shape;15104;p90"/>
            <p:cNvSpPr/>
            <p:nvPr/>
          </p:nvSpPr>
          <p:spPr>
            <a:xfrm>
              <a:off x="6395908" y="3873073"/>
              <a:ext cx="320372" cy="213602"/>
            </a:xfrm>
            <a:custGeom>
              <a:avLst/>
              <a:gdLst/>
              <a:ahLst/>
              <a:cxnLst/>
              <a:rect l="l" t="t" r="r" b="b"/>
              <a:pathLst>
                <a:path w="10073" h="6716" extrusionOk="0">
                  <a:moveTo>
                    <a:pt x="9585" y="310"/>
                  </a:moveTo>
                  <a:cubicBezTo>
                    <a:pt x="9692" y="310"/>
                    <a:pt x="9763" y="394"/>
                    <a:pt x="9763" y="501"/>
                  </a:cubicBezTo>
                  <a:lnTo>
                    <a:pt x="9763" y="6228"/>
                  </a:lnTo>
                  <a:cubicBezTo>
                    <a:pt x="9763" y="6335"/>
                    <a:pt x="9692" y="6406"/>
                    <a:pt x="9585" y="6406"/>
                  </a:cubicBezTo>
                  <a:lnTo>
                    <a:pt x="488" y="6406"/>
                  </a:lnTo>
                  <a:cubicBezTo>
                    <a:pt x="381" y="6406"/>
                    <a:pt x="310" y="6335"/>
                    <a:pt x="310" y="6228"/>
                  </a:cubicBezTo>
                  <a:lnTo>
                    <a:pt x="310" y="501"/>
                  </a:lnTo>
                  <a:cubicBezTo>
                    <a:pt x="310" y="394"/>
                    <a:pt x="381" y="310"/>
                    <a:pt x="488" y="310"/>
                  </a:cubicBezTo>
                  <a:close/>
                  <a:moveTo>
                    <a:pt x="488" y="1"/>
                  </a:moveTo>
                  <a:cubicBezTo>
                    <a:pt x="227" y="1"/>
                    <a:pt x="0" y="227"/>
                    <a:pt x="0" y="501"/>
                  </a:cubicBezTo>
                  <a:lnTo>
                    <a:pt x="0" y="6228"/>
                  </a:lnTo>
                  <a:cubicBezTo>
                    <a:pt x="0" y="6490"/>
                    <a:pt x="227" y="6716"/>
                    <a:pt x="488" y="6716"/>
                  </a:cubicBezTo>
                  <a:lnTo>
                    <a:pt x="9585" y="6716"/>
                  </a:lnTo>
                  <a:cubicBezTo>
                    <a:pt x="9847" y="6716"/>
                    <a:pt x="10073" y="6490"/>
                    <a:pt x="10073" y="6228"/>
                  </a:cubicBezTo>
                  <a:lnTo>
                    <a:pt x="10073" y="501"/>
                  </a:lnTo>
                  <a:cubicBezTo>
                    <a:pt x="10073" y="227"/>
                    <a:pt x="9871" y="1"/>
                    <a:pt x="95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5" name="Google Shape;15105;p90"/>
            <p:cNvSpPr/>
            <p:nvPr/>
          </p:nvSpPr>
          <p:spPr>
            <a:xfrm>
              <a:off x="6427713" y="3894669"/>
              <a:ext cx="256762" cy="171175"/>
            </a:xfrm>
            <a:custGeom>
              <a:avLst/>
              <a:gdLst/>
              <a:ahLst/>
              <a:cxnLst/>
              <a:rect l="l" t="t" r="r" b="b"/>
              <a:pathLst>
                <a:path w="8073" h="5382" extrusionOk="0">
                  <a:moveTo>
                    <a:pt x="7751" y="322"/>
                  </a:moveTo>
                  <a:lnTo>
                    <a:pt x="7751" y="5060"/>
                  </a:lnTo>
                  <a:lnTo>
                    <a:pt x="310" y="5060"/>
                  </a:lnTo>
                  <a:lnTo>
                    <a:pt x="310" y="322"/>
                  </a:lnTo>
                  <a:close/>
                  <a:moveTo>
                    <a:pt x="155" y="0"/>
                  </a:moveTo>
                  <a:cubicBezTo>
                    <a:pt x="72" y="0"/>
                    <a:pt x="0" y="72"/>
                    <a:pt x="0" y="155"/>
                  </a:cubicBezTo>
                  <a:lnTo>
                    <a:pt x="0" y="5215"/>
                  </a:lnTo>
                  <a:cubicBezTo>
                    <a:pt x="0" y="5310"/>
                    <a:pt x="72" y="5382"/>
                    <a:pt x="155" y="5382"/>
                  </a:cubicBezTo>
                  <a:lnTo>
                    <a:pt x="7918" y="5382"/>
                  </a:lnTo>
                  <a:cubicBezTo>
                    <a:pt x="8001" y="5382"/>
                    <a:pt x="8073" y="5310"/>
                    <a:pt x="8073" y="5215"/>
                  </a:cubicBezTo>
                  <a:lnTo>
                    <a:pt x="8073" y="155"/>
                  </a:lnTo>
                  <a:cubicBezTo>
                    <a:pt x="8073" y="72"/>
                    <a:pt x="8001" y="0"/>
                    <a:pt x="7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6" name="Google Shape;15106;p90"/>
            <p:cNvSpPr/>
            <p:nvPr/>
          </p:nvSpPr>
          <p:spPr>
            <a:xfrm>
              <a:off x="6411429" y="3969633"/>
              <a:ext cx="10623" cy="21627"/>
            </a:xfrm>
            <a:custGeom>
              <a:avLst/>
              <a:gdLst/>
              <a:ahLst/>
              <a:cxnLst/>
              <a:rect l="l" t="t" r="r" b="b"/>
              <a:pathLst>
                <a:path w="334" h="680" extrusionOk="0">
                  <a:moveTo>
                    <a:pt x="167" y="1"/>
                  </a:moveTo>
                  <a:cubicBezTo>
                    <a:pt x="72" y="1"/>
                    <a:pt x="0" y="84"/>
                    <a:pt x="0" y="167"/>
                  </a:cubicBezTo>
                  <a:lnTo>
                    <a:pt x="0" y="513"/>
                  </a:lnTo>
                  <a:cubicBezTo>
                    <a:pt x="0" y="596"/>
                    <a:pt x="72" y="679"/>
                    <a:pt x="167" y="679"/>
                  </a:cubicBezTo>
                  <a:cubicBezTo>
                    <a:pt x="251" y="679"/>
                    <a:pt x="334" y="596"/>
                    <a:pt x="334" y="513"/>
                  </a:cubicBezTo>
                  <a:lnTo>
                    <a:pt x="334" y="167"/>
                  </a:ln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7" name="Google Shape;15107;p90"/>
            <p:cNvSpPr/>
            <p:nvPr/>
          </p:nvSpPr>
          <p:spPr>
            <a:xfrm>
              <a:off x="6690136" y="3964704"/>
              <a:ext cx="10623" cy="31487"/>
            </a:xfrm>
            <a:custGeom>
              <a:avLst/>
              <a:gdLst/>
              <a:ahLst/>
              <a:cxnLst/>
              <a:rect l="l" t="t" r="r" b="b"/>
              <a:pathLst>
                <a:path w="334" h="990" extrusionOk="0">
                  <a:moveTo>
                    <a:pt x="167" y="1"/>
                  </a:moveTo>
                  <a:cubicBezTo>
                    <a:pt x="84" y="1"/>
                    <a:pt x="0" y="72"/>
                    <a:pt x="0" y="156"/>
                  </a:cubicBezTo>
                  <a:lnTo>
                    <a:pt x="0" y="834"/>
                  </a:lnTo>
                  <a:cubicBezTo>
                    <a:pt x="0" y="918"/>
                    <a:pt x="84" y="989"/>
                    <a:pt x="167" y="989"/>
                  </a:cubicBezTo>
                  <a:cubicBezTo>
                    <a:pt x="251" y="989"/>
                    <a:pt x="334" y="918"/>
                    <a:pt x="334" y="834"/>
                  </a:cubicBezTo>
                  <a:lnTo>
                    <a:pt x="334" y="156"/>
                  </a:lnTo>
                  <a:cubicBezTo>
                    <a:pt x="334" y="60"/>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8" name="Google Shape;15108;p90"/>
            <p:cNvSpPr/>
            <p:nvPr/>
          </p:nvSpPr>
          <p:spPr>
            <a:xfrm>
              <a:off x="6690136" y="3894669"/>
              <a:ext cx="10623" cy="10241"/>
            </a:xfrm>
            <a:custGeom>
              <a:avLst/>
              <a:gdLst/>
              <a:ahLst/>
              <a:cxnLst/>
              <a:rect l="l" t="t" r="r" b="b"/>
              <a:pathLst>
                <a:path w="334" h="322" extrusionOk="0">
                  <a:moveTo>
                    <a:pt x="167" y="0"/>
                  </a:moveTo>
                  <a:cubicBezTo>
                    <a:pt x="84" y="0"/>
                    <a:pt x="0" y="72"/>
                    <a:pt x="0" y="155"/>
                  </a:cubicBezTo>
                  <a:cubicBezTo>
                    <a:pt x="0" y="250"/>
                    <a:pt x="84" y="322"/>
                    <a:pt x="167" y="322"/>
                  </a:cubicBezTo>
                  <a:cubicBezTo>
                    <a:pt x="251" y="322"/>
                    <a:pt x="334" y="250"/>
                    <a:pt x="334" y="155"/>
                  </a:cubicBez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9" name="Google Shape;15109;p90"/>
            <p:cNvSpPr/>
            <p:nvPr/>
          </p:nvSpPr>
          <p:spPr>
            <a:xfrm>
              <a:off x="6411429" y="3942758"/>
              <a:ext cx="10623" cy="15553"/>
            </a:xfrm>
            <a:custGeom>
              <a:avLst/>
              <a:gdLst/>
              <a:ahLst/>
              <a:cxnLst/>
              <a:rect l="l" t="t" r="r" b="b"/>
              <a:pathLst>
                <a:path w="334" h="489" extrusionOk="0">
                  <a:moveTo>
                    <a:pt x="167" y="0"/>
                  </a:moveTo>
                  <a:cubicBezTo>
                    <a:pt x="72" y="0"/>
                    <a:pt x="0" y="72"/>
                    <a:pt x="0" y="167"/>
                  </a:cubicBezTo>
                  <a:lnTo>
                    <a:pt x="0" y="334"/>
                  </a:lnTo>
                  <a:cubicBezTo>
                    <a:pt x="0" y="417"/>
                    <a:pt x="72" y="489"/>
                    <a:pt x="167" y="489"/>
                  </a:cubicBezTo>
                  <a:cubicBezTo>
                    <a:pt x="251" y="489"/>
                    <a:pt x="334" y="417"/>
                    <a:pt x="334" y="334"/>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0" name="Google Shape;15110;p90"/>
            <p:cNvSpPr/>
            <p:nvPr/>
          </p:nvSpPr>
          <p:spPr>
            <a:xfrm>
              <a:off x="6411429" y="4001820"/>
              <a:ext cx="10623" cy="15934"/>
            </a:xfrm>
            <a:custGeom>
              <a:avLst/>
              <a:gdLst/>
              <a:ahLst/>
              <a:cxnLst/>
              <a:rect l="l" t="t" r="r" b="b"/>
              <a:pathLst>
                <a:path w="334" h="501" extrusionOk="0">
                  <a:moveTo>
                    <a:pt x="167" y="1"/>
                  </a:moveTo>
                  <a:cubicBezTo>
                    <a:pt x="72" y="1"/>
                    <a:pt x="0" y="84"/>
                    <a:pt x="0" y="167"/>
                  </a:cubicBezTo>
                  <a:lnTo>
                    <a:pt x="0" y="334"/>
                  </a:lnTo>
                  <a:cubicBezTo>
                    <a:pt x="0" y="417"/>
                    <a:pt x="72" y="501"/>
                    <a:pt x="167" y="501"/>
                  </a:cubicBezTo>
                  <a:cubicBezTo>
                    <a:pt x="251" y="501"/>
                    <a:pt x="334" y="417"/>
                    <a:pt x="334" y="334"/>
                  </a:cubicBezTo>
                  <a:lnTo>
                    <a:pt x="334" y="167"/>
                  </a:ln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1" name="Google Shape;15111;p90"/>
            <p:cNvSpPr/>
            <p:nvPr/>
          </p:nvSpPr>
          <p:spPr>
            <a:xfrm>
              <a:off x="6448927" y="4017723"/>
              <a:ext cx="214366" cy="32218"/>
            </a:xfrm>
            <a:custGeom>
              <a:avLst/>
              <a:gdLst/>
              <a:ahLst/>
              <a:cxnLst/>
              <a:rect l="l" t="t" r="r" b="b"/>
              <a:pathLst>
                <a:path w="6740" h="1013" extrusionOk="0">
                  <a:moveTo>
                    <a:pt x="1512" y="322"/>
                  </a:moveTo>
                  <a:cubicBezTo>
                    <a:pt x="1619" y="322"/>
                    <a:pt x="1691" y="394"/>
                    <a:pt x="1691" y="501"/>
                  </a:cubicBezTo>
                  <a:cubicBezTo>
                    <a:pt x="1691" y="608"/>
                    <a:pt x="1619" y="679"/>
                    <a:pt x="1512" y="679"/>
                  </a:cubicBezTo>
                  <a:cubicBezTo>
                    <a:pt x="1417" y="679"/>
                    <a:pt x="1334" y="608"/>
                    <a:pt x="1334" y="501"/>
                  </a:cubicBezTo>
                  <a:cubicBezTo>
                    <a:pt x="1334" y="394"/>
                    <a:pt x="1417" y="322"/>
                    <a:pt x="1512" y="322"/>
                  </a:cubicBezTo>
                  <a:close/>
                  <a:moveTo>
                    <a:pt x="1512" y="1"/>
                  </a:moveTo>
                  <a:cubicBezTo>
                    <a:pt x="1298" y="1"/>
                    <a:pt x="1119" y="132"/>
                    <a:pt x="1036" y="334"/>
                  </a:cubicBezTo>
                  <a:lnTo>
                    <a:pt x="167" y="334"/>
                  </a:lnTo>
                  <a:cubicBezTo>
                    <a:pt x="72" y="334"/>
                    <a:pt x="0" y="418"/>
                    <a:pt x="0" y="501"/>
                  </a:cubicBezTo>
                  <a:cubicBezTo>
                    <a:pt x="0" y="596"/>
                    <a:pt x="72" y="668"/>
                    <a:pt x="167" y="668"/>
                  </a:cubicBezTo>
                  <a:lnTo>
                    <a:pt x="1036" y="668"/>
                  </a:lnTo>
                  <a:cubicBezTo>
                    <a:pt x="1096" y="858"/>
                    <a:pt x="1298" y="1013"/>
                    <a:pt x="1512" y="1013"/>
                  </a:cubicBezTo>
                  <a:cubicBezTo>
                    <a:pt x="1739" y="1013"/>
                    <a:pt x="1917" y="870"/>
                    <a:pt x="1989" y="668"/>
                  </a:cubicBezTo>
                  <a:lnTo>
                    <a:pt x="6572" y="668"/>
                  </a:lnTo>
                  <a:cubicBezTo>
                    <a:pt x="6668" y="668"/>
                    <a:pt x="6739" y="596"/>
                    <a:pt x="6739" y="501"/>
                  </a:cubicBezTo>
                  <a:cubicBezTo>
                    <a:pt x="6727" y="418"/>
                    <a:pt x="6668" y="334"/>
                    <a:pt x="6572" y="334"/>
                  </a:cubicBezTo>
                  <a:lnTo>
                    <a:pt x="1989" y="334"/>
                  </a:lnTo>
                  <a:cubicBezTo>
                    <a:pt x="1929" y="144"/>
                    <a:pt x="1739" y="1"/>
                    <a:pt x="1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2" name="Google Shape;15112;p90"/>
            <p:cNvSpPr/>
            <p:nvPr/>
          </p:nvSpPr>
          <p:spPr>
            <a:xfrm>
              <a:off x="6535627" y="3940913"/>
              <a:ext cx="46244" cy="46181"/>
            </a:xfrm>
            <a:custGeom>
              <a:avLst/>
              <a:gdLst/>
              <a:ahLst/>
              <a:cxnLst/>
              <a:rect l="l" t="t" r="r" b="b"/>
              <a:pathLst>
                <a:path w="1454" h="1452" extrusionOk="0">
                  <a:moveTo>
                    <a:pt x="298" y="308"/>
                  </a:moveTo>
                  <a:lnTo>
                    <a:pt x="1096" y="713"/>
                  </a:lnTo>
                  <a:cubicBezTo>
                    <a:pt x="1108" y="713"/>
                    <a:pt x="1132" y="713"/>
                    <a:pt x="1108" y="725"/>
                  </a:cubicBezTo>
                  <a:lnTo>
                    <a:pt x="310" y="1130"/>
                  </a:lnTo>
                  <a:lnTo>
                    <a:pt x="298" y="1130"/>
                  </a:lnTo>
                  <a:lnTo>
                    <a:pt x="298" y="1118"/>
                  </a:lnTo>
                  <a:lnTo>
                    <a:pt x="298" y="332"/>
                  </a:lnTo>
                  <a:lnTo>
                    <a:pt x="298" y="308"/>
                  </a:lnTo>
                  <a:close/>
                  <a:moveTo>
                    <a:pt x="303" y="0"/>
                  </a:moveTo>
                  <a:cubicBezTo>
                    <a:pt x="247" y="0"/>
                    <a:pt x="194" y="15"/>
                    <a:pt x="144" y="46"/>
                  </a:cubicBezTo>
                  <a:cubicBezTo>
                    <a:pt x="36" y="106"/>
                    <a:pt x="1" y="213"/>
                    <a:pt x="1" y="332"/>
                  </a:cubicBezTo>
                  <a:lnTo>
                    <a:pt x="1" y="1130"/>
                  </a:lnTo>
                  <a:cubicBezTo>
                    <a:pt x="1" y="1249"/>
                    <a:pt x="60" y="1356"/>
                    <a:pt x="144" y="1416"/>
                  </a:cubicBezTo>
                  <a:cubicBezTo>
                    <a:pt x="203" y="1440"/>
                    <a:pt x="263" y="1451"/>
                    <a:pt x="322" y="1451"/>
                  </a:cubicBezTo>
                  <a:cubicBezTo>
                    <a:pt x="370" y="1451"/>
                    <a:pt x="429" y="1440"/>
                    <a:pt x="477" y="1428"/>
                  </a:cubicBezTo>
                  <a:lnTo>
                    <a:pt x="1275" y="1023"/>
                  </a:lnTo>
                  <a:cubicBezTo>
                    <a:pt x="1382" y="963"/>
                    <a:pt x="1453" y="856"/>
                    <a:pt x="1453" y="725"/>
                  </a:cubicBezTo>
                  <a:cubicBezTo>
                    <a:pt x="1453" y="594"/>
                    <a:pt x="1370" y="487"/>
                    <a:pt x="1263" y="427"/>
                  </a:cubicBezTo>
                  <a:lnTo>
                    <a:pt x="453" y="35"/>
                  </a:lnTo>
                  <a:cubicBezTo>
                    <a:pt x="403" y="12"/>
                    <a:pt x="352" y="0"/>
                    <a:pt x="3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3" name="Google Shape;15113;p90"/>
            <p:cNvSpPr/>
            <p:nvPr/>
          </p:nvSpPr>
          <p:spPr>
            <a:xfrm>
              <a:off x="6497016" y="3916233"/>
              <a:ext cx="117424" cy="96242"/>
            </a:xfrm>
            <a:custGeom>
              <a:avLst/>
              <a:gdLst/>
              <a:ahLst/>
              <a:cxnLst/>
              <a:rect l="l" t="t" r="r" b="b"/>
              <a:pathLst>
                <a:path w="3692" h="3026" extrusionOk="0">
                  <a:moveTo>
                    <a:pt x="2858" y="299"/>
                  </a:moveTo>
                  <a:cubicBezTo>
                    <a:pt x="3144" y="299"/>
                    <a:pt x="3382" y="537"/>
                    <a:pt x="3382" y="822"/>
                  </a:cubicBezTo>
                  <a:lnTo>
                    <a:pt x="3382" y="2180"/>
                  </a:lnTo>
                  <a:cubicBezTo>
                    <a:pt x="3382" y="2454"/>
                    <a:pt x="3144" y="2692"/>
                    <a:pt x="2858" y="2692"/>
                  </a:cubicBezTo>
                  <a:lnTo>
                    <a:pt x="834" y="2692"/>
                  </a:lnTo>
                  <a:cubicBezTo>
                    <a:pt x="560" y="2692"/>
                    <a:pt x="322" y="2454"/>
                    <a:pt x="322" y="2180"/>
                  </a:cubicBezTo>
                  <a:lnTo>
                    <a:pt x="322" y="822"/>
                  </a:lnTo>
                  <a:cubicBezTo>
                    <a:pt x="322" y="537"/>
                    <a:pt x="560" y="299"/>
                    <a:pt x="834" y="299"/>
                  </a:cubicBezTo>
                  <a:close/>
                  <a:moveTo>
                    <a:pt x="834" y="1"/>
                  </a:moveTo>
                  <a:cubicBezTo>
                    <a:pt x="381" y="1"/>
                    <a:pt x="0" y="370"/>
                    <a:pt x="0" y="834"/>
                  </a:cubicBezTo>
                  <a:lnTo>
                    <a:pt x="0" y="2192"/>
                  </a:lnTo>
                  <a:cubicBezTo>
                    <a:pt x="0" y="2656"/>
                    <a:pt x="381" y="3025"/>
                    <a:pt x="834" y="3025"/>
                  </a:cubicBezTo>
                  <a:lnTo>
                    <a:pt x="2858" y="3025"/>
                  </a:lnTo>
                  <a:cubicBezTo>
                    <a:pt x="3322" y="3025"/>
                    <a:pt x="3691" y="2656"/>
                    <a:pt x="3691" y="2192"/>
                  </a:cubicBezTo>
                  <a:lnTo>
                    <a:pt x="3691" y="834"/>
                  </a:lnTo>
                  <a:cubicBezTo>
                    <a:pt x="3691" y="370"/>
                    <a:pt x="3322" y="1"/>
                    <a:pt x="2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14" name="Google Shape;15114;p90"/>
          <p:cNvGrpSpPr/>
          <p:nvPr/>
        </p:nvGrpSpPr>
        <p:grpSpPr>
          <a:xfrm>
            <a:off x="7262890" y="3627366"/>
            <a:ext cx="357138" cy="352018"/>
            <a:chOff x="7415290" y="3802816"/>
            <a:chExt cx="357138" cy="352018"/>
          </a:xfrm>
        </p:grpSpPr>
        <p:sp>
          <p:nvSpPr>
            <p:cNvPr id="15115" name="Google Shape;15115;p90"/>
            <p:cNvSpPr/>
            <p:nvPr/>
          </p:nvSpPr>
          <p:spPr>
            <a:xfrm>
              <a:off x="7680385" y="3835289"/>
              <a:ext cx="59475" cy="58267"/>
            </a:xfrm>
            <a:custGeom>
              <a:avLst/>
              <a:gdLst/>
              <a:ahLst/>
              <a:cxnLst/>
              <a:rect l="l" t="t" r="r" b="b"/>
              <a:pathLst>
                <a:path w="1870" h="1832" extrusionOk="0">
                  <a:moveTo>
                    <a:pt x="1695" y="1"/>
                  </a:moveTo>
                  <a:cubicBezTo>
                    <a:pt x="1652" y="1"/>
                    <a:pt x="1608" y="16"/>
                    <a:pt x="1572" y="46"/>
                  </a:cubicBezTo>
                  <a:lnTo>
                    <a:pt x="60" y="1546"/>
                  </a:lnTo>
                  <a:cubicBezTo>
                    <a:pt x="0" y="1605"/>
                    <a:pt x="0" y="1713"/>
                    <a:pt x="60" y="1784"/>
                  </a:cubicBezTo>
                  <a:cubicBezTo>
                    <a:pt x="96" y="1820"/>
                    <a:pt x="143" y="1832"/>
                    <a:pt x="179" y="1832"/>
                  </a:cubicBezTo>
                  <a:cubicBezTo>
                    <a:pt x="227" y="1832"/>
                    <a:pt x="274" y="1820"/>
                    <a:pt x="298" y="1784"/>
                  </a:cubicBezTo>
                  <a:lnTo>
                    <a:pt x="1810" y="284"/>
                  </a:lnTo>
                  <a:cubicBezTo>
                    <a:pt x="1870" y="224"/>
                    <a:pt x="1870" y="117"/>
                    <a:pt x="1810" y="46"/>
                  </a:cubicBezTo>
                  <a:cubicBezTo>
                    <a:pt x="1780" y="16"/>
                    <a:pt x="1739" y="1"/>
                    <a:pt x="16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6" name="Google Shape;15116;p90"/>
            <p:cNvSpPr/>
            <p:nvPr/>
          </p:nvSpPr>
          <p:spPr>
            <a:xfrm>
              <a:off x="7659553" y="3805329"/>
              <a:ext cx="30310" cy="76109"/>
            </a:xfrm>
            <a:custGeom>
              <a:avLst/>
              <a:gdLst/>
              <a:ahLst/>
              <a:cxnLst/>
              <a:rect l="l" t="t" r="r" b="b"/>
              <a:pathLst>
                <a:path w="953" h="2393" extrusionOk="0">
                  <a:moveTo>
                    <a:pt x="771" y="1"/>
                  </a:moveTo>
                  <a:cubicBezTo>
                    <a:pt x="703" y="1"/>
                    <a:pt x="639" y="54"/>
                    <a:pt x="620" y="130"/>
                  </a:cubicBezTo>
                  <a:lnTo>
                    <a:pt x="36" y="2178"/>
                  </a:lnTo>
                  <a:cubicBezTo>
                    <a:pt x="0" y="2274"/>
                    <a:pt x="60" y="2357"/>
                    <a:pt x="155" y="2393"/>
                  </a:cubicBezTo>
                  <a:lnTo>
                    <a:pt x="191" y="2393"/>
                  </a:lnTo>
                  <a:cubicBezTo>
                    <a:pt x="274" y="2393"/>
                    <a:pt x="334" y="2345"/>
                    <a:pt x="358" y="2274"/>
                  </a:cubicBezTo>
                  <a:lnTo>
                    <a:pt x="941" y="214"/>
                  </a:lnTo>
                  <a:cubicBezTo>
                    <a:pt x="953" y="107"/>
                    <a:pt x="893" y="23"/>
                    <a:pt x="822" y="11"/>
                  </a:cubicBezTo>
                  <a:cubicBezTo>
                    <a:pt x="805" y="4"/>
                    <a:pt x="788" y="1"/>
                    <a:pt x="7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7" name="Google Shape;15117;p90"/>
            <p:cNvSpPr/>
            <p:nvPr/>
          </p:nvSpPr>
          <p:spPr>
            <a:xfrm>
              <a:off x="7619033" y="3802816"/>
              <a:ext cx="31837" cy="75600"/>
            </a:xfrm>
            <a:custGeom>
              <a:avLst/>
              <a:gdLst/>
              <a:ahLst/>
              <a:cxnLst/>
              <a:rect l="l" t="t" r="r" b="b"/>
              <a:pathLst>
                <a:path w="1001" h="2377" extrusionOk="0">
                  <a:moveTo>
                    <a:pt x="180" y="1"/>
                  </a:moveTo>
                  <a:cubicBezTo>
                    <a:pt x="164" y="1"/>
                    <a:pt x="148" y="3"/>
                    <a:pt x="131" y="7"/>
                  </a:cubicBezTo>
                  <a:cubicBezTo>
                    <a:pt x="48" y="43"/>
                    <a:pt x="1" y="126"/>
                    <a:pt x="24" y="221"/>
                  </a:cubicBezTo>
                  <a:lnTo>
                    <a:pt x="655" y="2257"/>
                  </a:lnTo>
                  <a:cubicBezTo>
                    <a:pt x="667" y="2329"/>
                    <a:pt x="739" y="2376"/>
                    <a:pt x="798" y="2376"/>
                  </a:cubicBezTo>
                  <a:lnTo>
                    <a:pt x="846" y="2376"/>
                  </a:lnTo>
                  <a:cubicBezTo>
                    <a:pt x="953" y="2329"/>
                    <a:pt x="1001" y="2245"/>
                    <a:pt x="965" y="2150"/>
                  </a:cubicBezTo>
                  <a:lnTo>
                    <a:pt x="346" y="114"/>
                  </a:lnTo>
                  <a:cubicBezTo>
                    <a:pt x="316" y="45"/>
                    <a:pt x="254"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8" name="Google Shape;15118;p90"/>
            <p:cNvSpPr/>
            <p:nvPr/>
          </p:nvSpPr>
          <p:spPr>
            <a:xfrm>
              <a:off x="7693266" y="3885509"/>
              <a:ext cx="76904" cy="28879"/>
            </a:xfrm>
            <a:custGeom>
              <a:avLst/>
              <a:gdLst/>
              <a:ahLst/>
              <a:cxnLst/>
              <a:rect l="l" t="t" r="r" b="b"/>
              <a:pathLst>
                <a:path w="2418" h="908" extrusionOk="0">
                  <a:moveTo>
                    <a:pt x="2222" y="0"/>
                  </a:moveTo>
                  <a:cubicBezTo>
                    <a:pt x="2212" y="0"/>
                    <a:pt x="2201" y="1"/>
                    <a:pt x="2191" y="3"/>
                  </a:cubicBezTo>
                  <a:lnTo>
                    <a:pt x="131" y="586"/>
                  </a:lnTo>
                  <a:cubicBezTo>
                    <a:pt x="48" y="610"/>
                    <a:pt x="0" y="705"/>
                    <a:pt x="12" y="788"/>
                  </a:cubicBezTo>
                  <a:cubicBezTo>
                    <a:pt x="36" y="860"/>
                    <a:pt x="107" y="907"/>
                    <a:pt x="179" y="907"/>
                  </a:cubicBezTo>
                  <a:lnTo>
                    <a:pt x="226" y="907"/>
                  </a:lnTo>
                  <a:lnTo>
                    <a:pt x="2274" y="324"/>
                  </a:lnTo>
                  <a:cubicBezTo>
                    <a:pt x="2369" y="300"/>
                    <a:pt x="2417" y="193"/>
                    <a:pt x="2393" y="122"/>
                  </a:cubicBezTo>
                  <a:cubicBezTo>
                    <a:pt x="2372" y="38"/>
                    <a:pt x="2297" y="0"/>
                    <a:pt x="22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9" name="Google Shape;15119;p90"/>
            <p:cNvSpPr/>
            <p:nvPr/>
          </p:nvSpPr>
          <p:spPr>
            <a:xfrm>
              <a:off x="7695524" y="3924566"/>
              <a:ext cx="76904" cy="29960"/>
            </a:xfrm>
            <a:custGeom>
              <a:avLst/>
              <a:gdLst/>
              <a:ahLst/>
              <a:cxnLst/>
              <a:rect l="l" t="t" r="r" b="b"/>
              <a:pathLst>
                <a:path w="2418" h="942" extrusionOk="0">
                  <a:moveTo>
                    <a:pt x="180" y="1"/>
                  </a:moveTo>
                  <a:cubicBezTo>
                    <a:pt x="115" y="1"/>
                    <a:pt x="55" y="44"/>
                    <a:pt x="36" y="108"/>
                  </a:cubicBezTo>
                  <a:cubicBezTo>
                    <a:pt x="1" y="203"/>
                    <a:pt x="48" y="287"/>
                    <a:pt x="143" y="322"/>
                  </a:cubicBezTo>
                  <a:lnTo>
                    <a:pt x="2179" y="941"/>
                  </a:lnTo>
                  <a:lnTo>
                    <a:pt x="2227" y="941"/>
                  </a:lnTo>
                  <a:cubicBezTo>
                    <a:pt x="2298" y="941"/>
                    <a:pt x="2358" y="906"/>
                    <a:pt x="2370" y="822"/>
                  </a:cubicBezTo>
                  <a:cubicBezTo>
                    <a:pt x="2418" y="751"/>
                    <a:pt x="2370" y="668"/>
                    <a:pt x="2287" y="632"/>
                  </a:cubicBezTo>
                  <a:lnTo>
                    <a:pt x="239" y="13"/>
                  </a:lnTo>
                  <a:cubicBezTo>
                    <a:pt x="220" y="5"/>
                    <a:pt x="200"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0" name="Google Shape;15120;p90"/>
            <p:cNvSpPr/>
            <p:nvPr/>
          </p:nvSpPr>
          <p:spPr>
            <a:xfrm>
              <a:off x="7473620" y="3916519"/>
              <a:ext cx="75378" cy="85333"/>
            </a:xfrm>
            <a:custGeom>
              <a:avLst/>
              <a:gdLst/>
              <a:ahLst/>
              <a:cxnLst/>
              <a:rect l="l" t="t" r="r" b="b"/>
              <a:pathLst>
                <a:path w="2370" h="2683" extrusionOk="0">
                  <a:moveTo>
                    <a:pt x="2184" y="0"/>
                  </a:moveTo>
                  <a:cubicBezTo>
                    <a:pt x="2139" y="0"/>
                    <a:pt x="2098" y="19"/>
                    <a:pt x="2072" y="51"/>
                  </a:cubicBezTo>
                  <a:lnTo>
                    <a:pt x="60" y="2421"/>
                  </a:lnTo>
                  <a:cubicBezTo>
                    <a:pt x="1" y="2492"/>
                    <a:pt x="12" y="2599"/>
                    <a:pt x="72" y="2647"/>
                  </a:cubicBezTo>
                  <a:cubicBezTo>
                    <a:pt x="108" y="2671"/>
                    <a:pt x="155" y="2683"/>
                    <a:pt x="179" y="2683"/>
                  </a:cubicBezTo>
                  <a:cubicBezTo>
                    <a:pt x="227" y="2683"/>
                    <a:pt x="274" y="2671"/>
                    <a:pt x="298" y="2623"/>
                  </a:cubicBezTo>
                  <a:lnTo>
                    <a:pt x="2310" y="266"/>
                  </a:lnTo>
                  <a:cubicBezTo>
                    <a:pt x="2370" y="182"/>
                    <a:pt x="2370" y="99"/>
                    <a:pt x="2298" y="40"/>
                  </a:cubicBezTo>
                  <a:cubicBezTo>
                    <a:pt x="2261" y="13"/>
                    <a:pt x="2221" y="0"/>
                    <a:pt x="2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1" name="Google Shape;15121;p90"/>
            <p:cNvSpPr/>
            <p:nvPr/>
          </p:nvSpPr>
          <p:spPr>
            <a:xfrm>
              <a:off x="7415290" y="3850078"/>
              <a:ext cx="310576" cy="304756"/>
            </a:xfrm>
            <a:custGeom>
              <a:avLst/>
              <a:gdLst/>
              <a:ahLst/>
              <a:cxnLst/>
              <a:rect l="l" t="t" r="r" b="b"/>
              <a:pathLst>
                <a:path w="9765" h="9582" extrusionOk="0">
                  <a:moveTo>
                    <a:pt x="5716" y="386"/>
                  </a:moveTo>
                  <a:cubicBezTo>
                    <a:pt x="5941" y="386"/>
                    <a:pt x="6202" y="495"/>
                    <a:pt x="6407" y="700"/>
                  </a:cubicBezTo>
                  <a:cubicBezTo>
                    <a:pt x="6645" y="938"/>
                    <a:pt x="6764" y="1259"/>
                    <a:pt x="6704" y="1533"/>
                  </a:cubicBezTo>
                  <a:lnTo>
                    <a:pt x="5573" y="402"/>
                  </a:lnTo>
                  <a:cubicBezTo>
                    <a:pt x="5618" y="391"/>
                    <a:pt x="5666" y="386"/>
                    <a:pt x="5716" y="386"/>
                  </a:cubicBezTo>
                  <a:close/>
                  <a:moveTo>
                    <a:pt x="5144" y="426"/>
                  </a:moveTo>
                  <a:lnTo>
                    <a:pt x="6657" y="1950"/>
                  </a:lnTo>
                  <a:lnTo>
                    <a:pt x="6347" y="2260"/>
                  </a:lnTo>
                  <a:lnTo>
                    <a:pt x="4823" y="747"/>
                  </a:lnTo>
                  <a:lnTo>
                    <a:pt x="5144" y="426"/>
                  </a:lnTo>
                  <a:close/>
                  <a:moveTo>
                    <a:pt x="8341" y="3017"/>
                  </a:moveTo>
                  <a:cubicBezTo>
                    <a:pt x="8572" y="3017"/>
                    <a:pt x="8831" y="3126"/>
                    <a:pt x="9026" y="3331"/>
                  </a:cubicBezTo>
                  <a:cubicBezTo>
                    <a:pt x="9276" y="3569"/>
                    <a:pt x="9383" y="3903"/>
                    <a:pt x="9324" y="4165"/>
                  </a:cubicBezTo>
                  <a:lnTo>
                    <a:pt x="8192" y="3033"/>
                  </a:lnTo>
                  <a:cubicBezTo>
                    <a:pt x="8240" y="3023"/>
                    <a:pt x="8290" y="3017"/>
                    <a:pt x="8341" y="3017"/>
                  </a:cubicBezTo>
                  <a:close/>
                  <a:moveTo>
                    <a:pt x="7776" y="3081"/>
                  </a:moveTo>
                  <a:lnTo>
                    <a:pt x="7800" y="3105"/>
                  </a:lnTo>
                  <a:lnTo>
                    <a:pt x="9288" y="4593"/>
                  </a:lnTo>
                  <a:lnTo>
                    <a:pt x="8978" y="4915"/>
                  </a:lnTo>
                  <a:lnTo>
                    <a:pt x="7466" y="3391"/>
                  </a:lnTo>
                  <a:lnTo>
                    <a:pt x="7776" y="3081"/>
                  </a:lnTo>
                  <a:close/>
                  <a:moveTo>
                    <a:pt x="3966" y="4796"/>
                  </a:moveTo>
                  <a:lnTo>
                    <a:pt x="4942" y="5772"/>
                  </a:lnTo>
                  <a:lnTo>
                    <a:pt x="4335" y="6498"/>
                  </a:lnTo>
                  <a:lnTo>
                    <a:pt x="3239" y="5403"/>
                  </a:lnTo>
                  <a:lnTo>
                    <a:pt x="3966" y="4796"/>
                  </a:lnTo>
                  <a:close/>
                  <a:moveTo>
                    <a:pt x="3573" y="7427"/>
                  </a:moveTo>
                  <a:lnTo>
                    <a:pt x="3680" y="7534"/>
                  </a:lnTo>
                  <a:lnTo>
                    <a:pt x="4930" y="8784"/>
                  </a:lnTo>
                  <a:lnTo>
                    <a:pt x="4442" y="9272"/>
                  </a:lnTo>
                  <a:lnTo>
                    <a:pt x="3085" y="7915"/>
                  </a:lnTo>
                  <a:lnTo>
                    <a:pt x="3573" y="7427"/>
                  </a:lnTo>
                  <a:close/>
                  <a:moveTo>
                    <a:pt x="5101" y="0"/>
                  </a:moveTo>
                  <a:cubicBezTo>
                    <a:pt x="5058" y="0"/>
                    <a:pt x="5013" y="15"/>
                    <a:pt x="4978" y="45"/>
                  </a:cubicBezTo>
                  <a:lnTo>
                    <a:pt x="4525" y="486"/>
                  </a:lnTo>
                  <a:cubicBezTo>
                    <a:pt x="4513" y="486"/>
                    <a:pt x="4490" y="474"/>
                    <a:pt x="4466" y="474"/>
                  </a:cubicBezTo>
                  <a:cubicBezTo>
                    <a:pt x="4430" y="474"/>
                    <a:pt x="4382" y="509"/>
                    <a:pt x="4347" y="533"/>
                  </a:cubicBezTo>
                  <a:lnTo>
                    <a:pt x="1096" y="4474"/>
                  </a:lnTo>
                  <a:lnTo>
                    <a:pt x="1001" y="4391"/>
                  </a:lnTo>
                  <a:cubicBezTo>
                    <a:pt x="971" y="4361"/>
                    <a:pt x="930" y="4346"/>
                    <a:pt x="886" y="4346"/>
                  </a:cubicBezTo>
                  <a:cubicBezTo>
                    <a:pt x="843" y="4346"/>
                    <a:pt x="799" y="4361"/>
                    <a:pt x="763" y="4391"/>
                  </a:cubicBezTo>
                  <a:lnTo>
                    <a:pt x="49" y="5105"/>
                  </a:lnTo>
                  <a:cubicBezTo>
                    <a:pt x="25" y="5129"/>
                    <a:pt x="1" y="5177"/>
                    <a:pt x="1" y="5224"/>
                  </a:cubicBezTo>
                  <a:cubicBezTo>
                    <a:pt x="1" y="5272"/>
                    <a:pt x="25" y="5308"/>
                    <a:pt x="49" y="5343"/>
                  </a:cubicBezTo>
                  <a:lnTo>
                    <a:pt x="703" y="5998"/>
                  </a:lnTo>
                  <a:cubicBezTo>
                    <a:pt x="733" y="6028"/>
                    <a:pt x="775" y="6043"/>
                    <a:pt x="818" y="6043"/>
                  </a:cubicBezTo>
                  <a:cubicBezTo>
                    <a:pt x="861" y="6043"/>
                    <a:pt x="906" y="6028"/>
                    <a:pt x="942" y="5998"/>
                  </a:cubicBezTo>
                  <a:cubicBezTo>
                    <a:pt x="1001" y="5939"/>
                    <a:pt x="1001" y="5831"/>
                    <a:pt x="942" y="5760"/>
                  </a:cubicBezTo>
                  <a:lnTo>
                    <a:pt x="406" y="5224"/>
                  </a:lnTo>
                  <a:lnTo>
                    <a:pt x="894" y="4736"/>
                  </a:lnTo>
                  <a:lnTo>
                    <a:pt x="989" y="4819"/>
                  </a:lnTo>
                  <a:lnTo>
                    <a:pt x="2144" y="5986"/>
                  </a:lnTo>
                  <a:lnTo>
                    <a:pt x="2239" y="6070"/>
                  </a:lnTo>
                  <a:lnTo>
                    <a:pt x="1751" y="6558"/>
                  </a:lnTo>
                  <a:lnTo>
                    <a:pt x="1394" y="6201"/>
                  </a:lnTo>
                  <a:cubicBezTo>
                    <a:pt x="1364" y="6171"/>
                    <a:pt x="1323" y="6156"/>
                    <a:pt x="1279" y="6156"/>
                  </a:cubicBezTo>
                  <a:cubicBezTo>
                    <a:pt x="1236" y="6156"/>
                    <a:pt x="1192" y="6171"/>
                    <a:pt x="1156" y="6201"/>
                  </a:cubicBezTo>
                  <a:cubicBezTo>
                    <a:pt x="1096" y="6260"/>
                    <a:pt x="1096" y="6367"/>
                    <a:pt x="1156" y="6439"/>
                  </a:cubicBezTo>
                  <a:lnTo>
                    <a:pt x="1632" y="6915"/>
                  </a:lnTo>
                  <a:cubicBezTo>
                    <a:pt x="1656" y="6951"/>
                    <a:pt x="1704" y="6963"/>
                    <a:pt x="1751" y="6963"/>
                  </a:cubicBezTo>
                  <a:cubicBezTo>
                    <a:pt x="1787" y="6963"/>
                    <a:pt x="1835" y="6951"/>
                    <a:pt x="1870" y="6915"/>
                  </a:cubicBezTo>
                  <a:lnTo>
                    <a:pt x="2585" y="6201"/>
                  </a:lnTo>
                  <a:cubicBezTo>
                    <a:pt x="2608" y="6177"/>
                    <a:pt x="2620" y="6129"/>
                    <a:pt x="2620" y="6081"/>
                  </a:cubicBezTo>
                  <a:cubicBezTo>
                    <a:pt x="2620" y="6046"/>
                    <a:pt x="2608" y="5998"/>
                    <a:pt x="2585" y="5962"/>
                  </a:cubicBezTo>
                  <a:lnTo>
                    <a:pt x="2489" y="5879"/>
                  </a:lnTo>
                  <a:lnTo>
                    <a:pt x="2906" y="5534"/>
                  </a:lnTo>
                  <a:lnTo>
                    <a:pt x="4049" y="6677"/>
                  </a:lnTo>
                  <a:lnTo>
                    <a:pt x="3716" y="7093"/>
                  </a:lnTo>
                  <a:lnTo>
                    <a:pt x="3620" y="7010"/>
                  </a:lnTo>
                  <a:cubicBezTo>
                    <a:pt x="3597" y="6974"/>
                    <a:pt x="3549" y="6963"/>
                    <a:pt x="3501" y="6963"/>
                  </a:cubicBezTo>
                  <a:cubicBezTo>
                    <a:pt x="3454" y="6963"/>
                    <a:pt x="3418" y="6974"/>
                    <a:pt x="3382" y="7010"/>
                  </a:cubicBezTo>
                  <a:lnTo>
                    <a:pt x="2668" y="7725"/>
                  </a:lnTo>
                  <a:cubicBezTo>
                    <a:pt x="2608" y="7784"/>
                    <a:pt x="2608" y="7891"/>
                    <a:pt x="2668" y="7963"/>
                  </a:cubicBezTo>
                  <a:lnTo>
                    <a:pt x="4251" y="9534"/>
                  </a:lnTo>
                  <a:cubicBezTo>
                    <a:pt x="4275" y="9570"/>
                    <a:pt x="4323" y="9582"/>
                    <a:pt x="4371" y="9582"/>
                  </a:cubicBezTo>
                  <a:cubicBezTo>
                    <a:pt x="4406" y="9582"/>
                    <a:pt x="4454" y="9570"/>
                    <a:pt x="4490" y="9534"/>
                  </a:cubicBezTo>
                  <a:lnTo>
                    <a:pt x="5204" y="8820"/>
                  </a:lnTo>
                  <a:cubicBezTo>
                    <a:pt x="5264" y="8760"/>
                    <a:pt x="5264" y="8665"/>
                    <a:pt x="5204" y="8582"/>
                  </a:cubicBezTo>
                  <a:lnTo>
                    <a:pt x="5109" y="8498"/>
                  </a:lnTo>
                  <a:lnTo>
                    <a:pt x="6966" y="6963"/>
                  </a:lnTo>
                  <a:cubicBezTo>
                    <a:pt x="7049" y="6903"/>
                    <a:pt x="7049" y="6796"/>
                    <a:pt x="6990" y="6736"/>
                  </a:cubicBezTo>
                  <a:cubicBezTo>
                    <a:pt x="6959" y="6699"/>
                    <a:pt x="6915" y="6681"/>
                    <a:pt x="6871" y="6681"/>
                  </a:cubicBezTo>
                  <a:cubicBezTo>
                    <a:pt x="6831" y="6681"/>
                    <a:pt x="6792" y="6696"/>
                    <a:pt x="6764" y="6724"/>
                  </a:cubicBezTo>
                  <a:lnTo>
                    <a:pt x="4871" y="8284"/>
                  </a:lnTo>
                  <a:lnTo>
                    <a:pt x="3918" y="7332"/>
                  </a:lnTo>
                  <a:lnTo>
                    <a:pt x="7073" y="3498"/>
                  </a:lnTo>
                  <a:lnTo>
                    <a:pt x="8693" y="5117"/>
                  </a:lnTo>
                  <a:lnTo>
                    <a:pt x="7252" y="6308"/>
                  </a:lnTo>
                  <a:cubicBezTo>
                    <a:pt x="7180" y="6367"/>
                    <a:pt x="7180" y="6474"/>
                    <a:pt x="7240" y="6534"/>
                  </a:cubicBezTo>
                  <a:cubicBezTo>
                    <a:pt x="7271" y="6571"/>
                    <a:pt x="7315" y="6589"/>
                    <a:pt x="7359" y="6589"/>
                  </a:cubicBezTo>
                  <a:cubicBezTo>
                    <a:pt x="7398" y="6589"/>
                    <a:pt x="7438" y="6574"/>
                    <a:pt x="7466" y="6546"/>
                  </a:cubicBezTo>
                  <a:lnTo>
                    <a:pt x="9050" y="5236"/>
                  </a:lnTo>
                  <a:cubicBezTo>
                    <a:pt x="9085" y="5212"/>
                    <a:pt x="9109" y="5165"/>
                    <a:pt x="9109" y="5117"/>
                  </a:cubicBezTo>
                  <a:cubicBezTo>
                    <a:pt x="9109" y="5105"/>
                    <a:pt x="9109" y="5069"/>
                    <a:pt x="9097" y="5058"/>
                  </a:cubicBezTo>
                  <a:lnTo>
                    <a:pt x="9550" y="4617"/>
                  </a:lnTo>
                  <a:cubicBezTo>
                    <a:pt x="9565" y="4619"/>
                    <a:pt x="9578" y="4620"/>
                    <a:pt x="9591" y="4620"/>
                  </a:cubicBezTo>
                  <a:cubicBezTo>
                    <a:pt x="9704" y="4620"/>
                    <a:pt x="9698" y="4528"/>
                    <a:pt x="9633" y="4474"/>
                  </a:cubicBezTo>
                  <a:lnTo>
                    <a:pt x="9574" y="4415"/>
                  </a:lnTo>
                  <a:cubicBezTo>
                    <a:pt x="9764" y="4022"/>
                    <a:pt x="9645" y="3486"/>
                    <a:pt x="9264" y="3093"/>
                  </a:cubicBezTo>
                  <a:cubicBezTo>
                    <a:pt x="8995" y="2832"/>
                    <a:pt x="8659" y="2694"/>
                    <a:pt x="8348" y="2694"/>
                  </a:cubicBezTo>
                  <a:cubicBezTo>
                    <a:pt x="8204" y="2694"/>
                    <a:pt x="8066" y="2723"/>
                    <a:pt x="7942" y="2783"/>
                  </a:cubicBezTo>
                  <a:lnTo>
                    <a:pt x="7883" y="2724"/>
                  </a:lnTo>
                  <a:cubicBezTo>
                    <a:pt x="7847" y="2688"/>
                    <a:pt x="7800" y="2676"/>
                    <a:pt x="7764" y="2676"/>
                  </a:cubicBezTo>
                  <a:cubicBezTo>
                    <a:pt x="7716" y="2676"/>
                    <a:pt x="7669" y="2688"/>
                    <a:pt x="7645" y="2724"/>
                  </a:cubicBezTo>
                  <a:lnTo>
                    <a:pt x="7192" y="3164"/>
                  </a:lnTo>
                  <a:cubicBezTo>
                    <a:pt x="7180" y="3164"/>
                    <a:pt x="7145" y="3153"/>
                    <a:pt x="7133" y="3153"/>
                  </a:cubicBezTo>
                  <a:cubicBezTo>
                    <a:pt x="7085" y="3153"/>
                    <a:pt x="7049" y="3188"/>
                    <a:pt x="7014" y="3212"/>
                  </a:cubicBezTo>
                  <a:lnTo>
                    <a:pt x="5121" y="5510"/>
                  </a:lnTo>
                  <a:lnTo>
                    <a:pt x="4192" y="4569"/>
                  </a:lnTo>
                  <a:lnTo>
                    <a:pt x="4621" y="4212"/>
                  </a:lnTo>
                  <a:cubicBezTo>
                    <a:pt x="4692" y="4153"/>
                    <a:pt x="4692" y="4045"/>
                    <a:pt x="4632" y="3986"/>
                  </a:cubicBezTo>
                  <a:cubicBezTo>
                    <a:pt x="4601" y="3949"/>
                    <a:pt x="4557" y="3931"/>
                    <a:pt x="4514" y="3931"/>
                  </a:cubicBezTo>
                  <a:cubicBezTo>
                    <a:pt x="4474" y="3931"/>
                    <a:pt x="4435" y="3946"/>
                    <a:pt x="4406" y="3974"/>
                  </a:cubicBezTo>
                  <a:lnTo>
                    <a:pt x="3847" y="4438"/>
                  </a:lnTo>
                  <a:lnTo>
                    <a:pt x="2299" y="5712"/>
                  </a:lnTo>
                  <a:lnTo>
                    <a:pt x="1346" y="4760"/>
                  </a:lnTo>
                  <a:lnTo>
                    <a:pt x="4502" y="926"/>
                  </a:lnTo>
                  <a:lnTo>
                    <a:pt x="6121" y="2545"/>
                  </a:lnTo>
                  <a:lnTo>
                    <a:pt x="4906" y="3557"/>
                  </a:lnTo>
                  <a:cubicBezTo>
                    <a:pt x="4823" y="3617"/>
                    <a:pt x="4823" y="3724"/>
                    <a:pt x="4883" y="3784"/>
                  </a:cubicBezTo>
                  <a:cubicBezTo>
                    <a:pt x="4914" y="3821"/>
                    <a:pt x="4958" y="3839"/>
                    <a:pt x="5001" y="3839"/>
                  </a:cubicBezTo>
                  <a:cubicBezTo>
                    <a:pt x="5041" y="3839"/>
                    <a:pt x="5080" y="3824"/>
                    <a:pt x="5109" y="3795"/>
                  </a:cubicBezTo>
                  <a:lnTo>
                    <a:pt x="6478" y="2664"/>
                  </a:lnTo>
                  <a:cubicBezTo>
                    <a:pt x="6514" y="2629"/>
                    <a:pt x="6537" y="2593"/>
                    <a:pt x="6537" y="2545"/>
                  </a:cubicBezTo>
                  <a:cubicBezTo>
                    <a:pt x="6537" y="2533"/>
                    <a:pt x="6537" y="2498"/>
                    <a:pt x="6526" y="2486"/>
                  </a:cubicBezTo>
                  <a:lnTo>
                    <a:pt x="6966" y="2033"/>
                  </a:lnTo>
                  <a:cubicBezTo>
                    <a:pt x="7002" y="2010"/>
                    <a:pt x="7014" y="1962"/>
                    <a:pt x="7014" y="1914"/>
                  </a:cubicBezTo>
                  <a:cubicBezTo>
                    <a:pt x="7014" y="1879"/>
                    <a:pt x="7002" y="1831"/>
                    <a:pt x="6966" y="1795"/>
                  </a:cubicBezTo>
                  <a:lnTo>
                    <a:pt x="6907" y="1736"/>
                  </a:lnTo>
                  <a:cubicBezTo>
                    <a:pt x="7109" y="1343"/>
                    <a:pt x="6990" y="807"/>
                    <a:pt x="6597" y="414"/>
                  </a:cubicBezTo>
                  <a:cubicBezTo>
                    <a:pt x="6336" y="153"/>
                    <a:pt x="6003" y="15"/>
                    <a:pt x="5688" y="15"/>
                  </a:cubicBezTo>
                  <a:cubicBezTo>
                    <a:pt x="5544" y="15"/>
                    <a:pt x="5403" y="44"/>
                    <a:pt x="5275" y="105"/>
                  </a:cubicBezTo>
                  <a:lnTo>
                    <a:pt x="5216" y="45"/>
                  </a:lnTo>
                  <a:cubicBezTo>
                    <a:pt x="5186" y="15"/>
                    <a:pt x="5144" y="0"/>
                    <a:pt x="51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2" name="Google Shape;15122;p90"/>
            <p:cNvSpPr/>
            <p:nvPr/>
          </p:nvSpPr>
          <p:spPr>
            <a:xfrm>
              <a:off x="7557299" y="4000198"/>
              <a:ext cx="75410" cy="85714"/>
            </a:xfrm>
            <a:custGeom>
              <a:avLst/>
              <a:gdLst/>
              <a:ahLst/>
              <a:cxnLst/>
              <a:rect l="l" t="t" r="r" b="b"/>
              <a:pathLst>
                <a:path w="2371" h="2695" extrusionOk="0">
                  <a:moveTo>
                    <a:pt x="2189" y="1"/>
                  </a:moveTo>
                  <a:cubicBezTo>
                    <a:pt x="2143" y="1"/>
                    <a:pt x="2099" y="19"/>
                    <a:pt x="2072" y="52"/>
                  </a:cubicBezTo>
                  <a:lnTo>
                    <a:pt x="60" y="2421"/>
                  </a:lnTo>
                  <a:cubicBezTo>
                    <a:pt x="1" y="2493"/>
                    <a:pt x="25" y="2600"/>
                    <a:pt x="72" y="2647"/>
                  </a:cubicBezTo>
                  <a:cubicBezTo>
                    <a:pt x="108" y="2671"/>
                    <a:pt x="156" y="2695"/>
                    <a:pt x="179" y="2695"/>
                  </a:cubicBezTo>
                  <a:cubicBezTo>
                    <a:pt x="227" y="2695"/>
                    <a:pt x="275" y="2671"/>
                    <a:pt x="298" y="2635"/>
                  </a:cubicBezTo>
                  <a:lnTo>
                    <a:pt x="2311" y="266"/>
                  </a:lnTo>
                  <a:cubicBezTo>
                    <a:pt x="2370" y="195"/>
                    <a:pt x="2370" y="99"/>
                    <a:pt x="2299" y="40"/>
                  </a:cubicBezTo>
                  <a:cubicBezTo>
                    <a:pt x="2267" y="13"/>
                    <a:pt x="2227" y="1"/>
                    <a:pt x="2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23" name="Google Shape;15123;p90"/>
          <p:cNvGrpSpPr/>
          <p:nvPr/>
        </p:nvGrpSpPr>
        <p:grpSpPr>
          <a:xfrm>
            <a:off x="6737312" y="3657963"/>
            <a:ext cx="355230" cy="293401"/>
            <a:chOff x="6889712" y="3833413"/>
            <a:chExt cx="355230" cy="293401"/>
          </a:xfrm>
        </p:grpSpPr>
        <p:sp>
          <p:nvSpPr>
            <p:cNvPr id="15124" name="Google Shape;15124;p90"/>
            <p:cNvSpPr/>
            <p:nvPr/>
          </p:nvSpPr>
          <p:spPr>
            <a:xfrm>
              <a:off x="6926797" y="3833413"/>
              <a:ext cx="279121" cy="293401"/>
            </a:xfrm>
            <a:custGeom>
              <a:avLst/>
              <a:gdLst/>
              <a:ahLst/>
              <a:cxnLst/>
              <a:rect l="l" t="t" r="r" b="b"/>
              <a:pathLst>
                <a:path w="8776" h="9225" extrusionOk="0">
                  <a:moveTo>
                    <a:pt x="5097" y="3534"/>
                  </a:moveTo>
                  <a:cubicBezTo>
                    <a:pt x="5121" y="3534"/>
                    <a:pt x="5156" y="3546"/>
                    <a:pt x="5180" y="3557"/>
                  </a:cubicBezTo>
                  <a:cubicBezTo>
                    <a:pt x="5228" y="3617"/>
                    <a:pt x="5228" y="3688"/>
                    <a:pt x="5180" y="3736"/>
                  </a:cubicBezTo>
                  <a:cubicBezTo>
                    <a:pt x="5162" y="3760"/>
                    <a:pt x="5130" y="3772"/>
                    <a:pt x="5095" y="3772"/>
                  </a:cubicBezTo>
                  <a:cubicBezTo>
                    <a:pt x="5061" y="3772"/>
                    <a:pt x="5025" y="3760"/>
                    <a:pt x="5002" y="3736"/>
                  </a:cubicBezTo>
                  <a:cubicBezTo>
                    <a:pt x="4978" y="3712"/>
                    <a:pt x="4978" y="3677"/>
                    <a:pt x="4978" y="3653"/>
                  </a:cubicBezTo>
                  <a:cubicBezTo>
                    <a:pt x="4978" y="3617"/>
                    <a:pt x="4990" y="3593"/>
                    <a:pt x="5002" y="3557"/>
                  </a:cubicBezTo>
                  <a:cubicBezTo>
                    <a:pt x="5037" y="3534"/>
                    <a:pt x="5061" y="3534"/>
                    <a:pt x="5097" y="3534"/>
                  </a:cubicBezTo>
                  <a:close/>
                  <a:moveTo>
                    <a:pt x="3710" y="3543"/>
                  </a:moveTo>
                  <a:cubicBezTo>
                    <a:pt x="3742" y="3543"/>
                    <a:pt x="3775" y="3551"/>
                    <a:pt x="3799" y="3569"/>
                  </a:cubicBezTo>
                  <a:cubicBezTo>
                    <a:pt x="3835" y="3605"/>
                    <a:pt x="3835" y="3629"/>
                    <a:pt x="3835" y="3665"/>
                  </a:cubicBezTo>
                  <a:cubicBezTo>
                    <a:pt x="3835" y="3688"/>
                    <a:pt x="3811" y="3724"/>
                    <a:pt x="3799" y="3748"/>
                  </a:cubicBezTo>
                  <a:cubicBezTo>
                    <a:pt x="3775" y="3772"/>
                    <a:pt x="3742" y="3784"/>
                    <a:pt x="3710" y="3784"/>
                  </a:cubicBezTo>
                  <a:cubicBezTo>
                    <a:pt x="3677" y="3784"/>
                    <a:pt x="3644" y="3772"/>
                    <a:pt x="3620" y="3748"/>
                  </a:cubicBezTo>
                  <a:cubicBezTo>
                    <a:pt x="3573" y="3688"/>
                    <a:pt x="3573" y="3617"/>
                    <a:pt x="3620" y="3569"/>
                  </a:cubicBezTo>
                  <a:cubicBezTo>
                    <a:pt x="3644" y="3551"/>
                    <a:pt x="3677" y="3543"/>
                    <a:pt x="3710" y="3543"/>
                  </a:cubicBezTo>
                  <a:close/>
                  <a:moveTo>
                    <a:pt x="8109" y="4498"/>
                  </a:moveTo>
                  <a:lnTo>
                    <a:pt x="8109" y="4665"/>
                  </a:lnTo>
                  <a:lnTo>
                    <a:pt x="8085" y="4665"/>
                  </a:lnTo>
                  <a:cubicBezTo>
                    <a:pt x="8073" y="4843"/>
                    <a:pt x="7764" y="5141"/>
                    <a:pt x="6895" y="5355"/>
                  </a:cubicBezTo>
                  <a:cubicBezTo>
                    <a:pt x="6216" y="5534"/>
                    <a:pt x="5335" y="5629"/>
                    <a:pt x="4406" y="5629"/>
                  </a:cubicBezTo>
                  <a:cubicBezTo>
                    <a:pt x="3501" y="5629"/>
                    <a:pt x="2608" y="5522"/>
                    <a:pt x="1930" y="5355"/>
                  </a:cubicBezTo>
                  <a:cubicBezTo>
                    <a:pt x="1049" y="5141"/>
                    <a:pt x="739" y="4843"/>
                    <a:pt x="739" y="4665"/>
                  </a:cubicBezTo>
                  <a:lnTo>
                    <a:pt x="739" y="4498"/>
                  </a:lnTo>
                  <a:cubicBezTo>
                    <a:pt x="941" y="4665"/>
                    <a:pt x="1251" y="4796"/>
                    <a:pt x="1656" y="4915"/>
                  </a:cubicBezTo>
                  <a:cubicBezTo>
                    <a:pt x="2406" y="5129"/>
                    <a:pt x="3382" y="5248"/>
                    <a:pt x="4418" y="5248"/>
                  </a:cubicBezTo>
                  <a:cubicBezTo>
                    <a:pt x="5466" y="5248"/>
                    <a:pt x="6442" y="5129"/>
                    <a:pt x="7192" y="4915"/>
                  </a:cubicBezTo>
                  <a:cubicBezTo>
                    <a:pt x="7597" y="4796"/>
                    <a:pt x="7907" y="4653"/>
                    <a:pt x="8109" y="4498"/>
                  </a:cubicBezTo>
                  <a:close/>
                  <a:moveTo>
                    <a:pt x="8085" y="5189"/>
                  </a:moveTo>
                  <a:lnTo>
                    <a:pt x="8085" y="7915"/>
                  </a:lnTo>
                  <a:cubicBezTo>
                    <a:pt x="8085" y="8106"/>
                    <a:pt x="7776" y="8356"/>
                    <a:pt x="7085" y="8558"/>
                  </a:cubicBezTo>
                  <a:lnTo>
                    <a:pt x="7085" y="5629"/>
                  </a:lnTo>
                  <a:cubicBezTo>
                    <a:pt x="7442" y="5522"/>
                    <a:pt x="7823" y="5391"/>
                    <a:pt x="8085" y="5189"/>
                  </a:cubicBezTo>
                  <a:close/>
                  <a:moveTo>
                    <a:pt x="739" y="5201"/>
                  </a:moveTo>
                  <a:cubicBezTo>
                    <a:pt x="953" y="5355"/>
                    <a:pt x="1287" y="5510"/>
                    <a:pt x="1727" y="5629"/>
                  </a:cubicBezTo>
                  <a:lnTo>
                    <a:pt x="1727" y="6713"/>
                  </a:lnTo>
                  <a:cubicBezTo>
                    <a:pt x="1727" y="6808"/>
                    <a:pt x="1811" y="6879"/>
                    <a:pt x="1894" y="6879"/>
                  </a:cubicBezTo>
                  <a:cubicBezTo>
                    <a:pt x="1989" y="6879"/>
                    <a:pt x="2061" y="6808"/>
                    <a:pt x="2061" y="6713"/>
                  </a:cubicBezTo>
                  <a:lnTo>
                    <a:pt x="2061" y="5712"/>
                  </a:lnTo>
                  <a:cubicBezTo>
                    <a:pt x="2704" y="5867"/>
                    <a:pt x="3454" y="5939"/>
                    <a:pt x="4263" y="5951"/>
                  </a:cubicBezTo>
                  <a:lnTo>
                    <a:pt x="4263" y="8891"/>
                  </a:lnTo>
                  <a:lnTo>
                    <a:pt x="4251" y="8891"/>
                  </a:lnTo>
                  <a:cubicBezTo>
                    <a:pt x="4097" y="8891"/>
                    <a:pt x="3954" y="8891"/>
                    <a:pt x="3811" y="8868"/>
                  </a:cubicBezTo>
                  <a:cubicBezTo>
                    <a:pt x="3275" y="8844"/>
                    <a:pt x="2775" y="8784"/>
                    <a:pt x="2323" y="8701"/>
                  </a:cubicBezTo>
                  <a:cubicBezTo>
                    <a:pt x="2239" y="8689"/>
                    <a:pt x="2144" y="8665"/>
                    <a:pt x="2061" y="8653"/>
                  </a:cubicBezTo>
                  <a:lnTo>
                    <a:pt x="2061" y="7403"/>
                  </a:lnTo>
                  <a:cubicBezTo>
                    <a:pt x="2061" y="7308"/>
                    <a:pt x="1989" y="7236"/>
                    <a:pt x="1894" y="7236"/>
                  </a:cubicBezTo>
                  <a:cubicBezTo>
                    <a:pt x="1811" y="7236"/>
                    <a:pt x="1727" y="7308"/>
                    <a:pt x="1727" y="7403"/>
                  </a:cubicBezTo>
                  <a:lnTo>
                    <a:pt x="1727" y="8558"/>
                  </a:lnTo>
                  <a:lnTo>
                    <a:pt x="1465" y="8463"/>
                  </a:lnTo>
                  <a:cubicBezTo>
                    <a:pt x="1001" y="8308"/>
                    <a:pt x="739" y="8094"/>
                    <a:pt x="739" y="7915"/>
                  </a:cubicBezTo>
                  <a:lnTo>
                    <a:pt x="739" y="5201"/>
                  </a:lnTo>
                  <a:close/>
                  <a:moveTo>
                    <a:pt x="8582" y="0"/>
                  </a:moveTo>
                  <a:cubicBezTo>
                    <a:pt x="8541" y="0"/>
                    <a:pt x="8496" y="15"/>
                    <a:pt x="8454" y="45"/>
                  </a:cubicBezTo>
                  <a:lnTo>
                    <a:pt x="5775" y="2724"/>
                  </a:lnTo>
                  <a:cubicBezTo>
                    <a:pt x="5502" y="2700"/>
                    <a:pt x="5204" y="2664"/>
                    <a:pt x="4882" y="2664"/>
                  </a:cubicBezTo>
                  <a:cubicBezTo>
                    <a:pt x="4799" y="2664"/>
                    <a:pt x="4728" y="2724"/>
                    <a:pt x="4728" y="2831"/>
                  </a:cubicBezTo>
                  <a:cubicBezTo>
                    <a:pt x="4728" y="2915"/>
                    <a:pt x="4787" y="2998"/>
                    <a:pt x="4882" y="2998"/>
                  </a:cubicBezTo>
                  <a:cubicBezTo>
                    <a:pt x="5097" y="3010"/>
                    <a:pt x="5299" y="3010"/>
                    <a:pt x="5502" y="3034"/>
                  </a:cubicBezTo>
                  <a:lnTo>
                    <a:pt x="5275" y="3260"/>
                  </a:lnTo>
                  <a:cubicBezTo>
                    <a:pt x="5216" y="3234"/>
                    <a:pt x="5151" y="3221"/>
                    <a:pt x="5086" y="3221"/>
                  </a:cubicBezTo>
                  <a:cubicBezTo>
                    <a:pt x="4971" y="3221"/>
                    <a:pt x="4855" y="3263"/>
                    <a:pt x="4763" y="3355"/>
                  </a:cubicBezTo>
                  <a:cubicBezTo>
                    <a:pt x="4680" y="3438"/>
                    <a:pt x="4632" y="3546"/>
                    <a:pt x="4632" y="3665"/>
                  </a:cubicBezTo>
                  <a:cubicBezTo>
                    <a:pt x="4632" y="3784"/>
                    <a:pt x="4680" y="3903"/>
                    <a:pt x="4763" y="3974"/>
                  </a:cubicBezTo>
                  <a:cubicBezTo>
                    <a:pt x="4859" y="4069"/>
                    <a:pt x="4978" y="4105"/>
                    <a:pt x="5085" y="4105"/>
                  </a:cubicBezTo>
                  <a:cubicBezTo>
                    <a:pt x="5204" y="4105"/>
                    <a:pt x="5311" y="4069"/>
                    <a:pt x="5394" y="3974"/>
                  </a:cubicBezTo>
                  <a:cubicBezTo>
                    <a:pt x="5525" y="3843"/>
                    <a:pt x="5549" y="3629"/>
                    <a:pt x="5478" y="3474"/>
                  </a:cubicBezTo>
                  <a:lnTo>
                    <a:pt x="5883" y="3069"/>
                  </a:lnTo>
                  <a:cubicBezTo>
                    <a:pt x="7299" y="3248"/>
                    <a:pt x="8050" y="3653"/>
                    <a:pt x="8050" y="3950"/>
                  </a:cubicBezTo>
                  <a:cubicBezTo>
                    <a:pt x="8050" y="4343"/>
                    <a:pt x="6656" y="4915"/>
                    <a:pt x="4382" y="4915"/>
                  </a:cubicBezTo>
                  <a:cubicBezTo>
                    <a:pt x="2096" y="4915"/>
                    <a:pt x="703" y="4343"/>
                    <a:pt x="703" y="3950"/>
                  </a:cubicBezTo>
                  <a:cubicBezTo>
                    <a:pt x="703" y="3653"/>
                    <a:pt x="1465" y="3248"/>
                    <a:pt x="2870" y="3069"/>
                  </a:cubicBezTo>
                  <a:lnTo>
                    <a:pt x="3275" y="3474"/>
                  </a:lnTo>
                  <a:cubicBezTo>
                    <a:pt x="3204" y="3629"/>
                    <a:pt x="3227" y="3843"/>
                    <a:pt x="3370" y="3974"/>
                  </a:cubicBezTo>
                  <a:cubicBezTo>
                    <a:pt x="3454" y="4069"/>
                    <a:pt x="3573" y="4105"/>
                    <a:pt x="3680" y="4105"/>
                  </a:cubicBezTo>
                  <a:cubicBezTo>
                    <a:pt x="3799" y="4105"/>
                    <a:pt x="3918" y="4069"/>
                    <a:pt x="3989" y="3974"/>
                  </a:cubicBezTo>
                  <a:cubicBezTo>
                    <a:pt x="4085" y="3891"/>
                    <a:pt x="4120" y="3784"/>
                    <a:pt x="4120" y="3665"/>
                  </a:cubicBezTo>
                  <a:cubicBezTo>
                    <a:pt x="4120" y="3546"/>
                    <a:pt x="4085" y="3426"/>
                    <a:pt x="3989" y="3355"/>
                  </a:cubicBezTo>
                  <a:cubicBezTo>
                    <a:pt x="3906" y="3263"/>
                    <a:pt x="3787" y="3221"/>
                    <a:pt x="3672" y="3221"/>
                  </a:cubicBezTo>
                  <a:cubicBezTo>
                    <a:pt x="3608" y="3221"/>
                    <a:pt x="3545" y="3234"/>
                    <a:pt x="3489" y="3260"/>
                  </a:cubicBezTo>
                  <a:lnTo>
                    <a:pt x="3263" y="3034"/>
                  </a:lnTo>
                  <a:cubicBezTo>
                    <a:pt x="3561" y="3010"/>
                    <a:pt x="3870" y="2998"/>
                    <a:pt x="4216" y="2998"/>
                  </a:cubicBezTo>
                  <a:cubicBezTo>
                    <a:pt x="4299" y="2998"/>
                    <a:pt x="4382" y="2915"/>
                    <a:pt x="4382" y="2831"/>
                  </a:cubicBezTo>
                  <a:cubicBezTo>
                    <a:pt x="4382" y="2736"/>
                    <a:pt x="4299" y="2664"/>
                    <a:pt x="4216" y="2664"/>
                  </a:cubicBezTo>
                  <a:cubicBezTo>
                    <a:pt x="3799" y="2664"/>
                    <a:pt x="3382" y="2700"/>
                    <a:pt x="2977" y="2736"/>
                  </a:cubicBezTo>
                  <a:lnTo>
                    <a:pt x="299" y="57"/>
                  </a:lnTo>
                  <a:cubicBezTo>
                    <a:pt x="269" y="27"/>
                    <a:pt x="227" y="12"/>
                    <a:pt x="184" y="12"/>
                  </a:cubicBezTo>
                  <a:cubicBezTo>
                    <a:pt x="141" y="12"/>
                    <a:pt x="96" y="27"/>
                    <a:pt x="60" y="57"/>
                  </a:cubicBezTo>
                  <a:cubicBezTo>
                    <a:pt x="1" y="117"/>
                    <a:pt x="1" y="224"/>
                    <a:pt x="60" y="295"/>
                  </a:cubicBezTo>
                  <a:lnTo>
                    <a:pt x="2561" y="2795"/>
                  </a:lnTo>
                  <a:cubicBezTo>
                    <a:pt x="1322" y="2998"/>
                    <a:pt x="358" y="3379"/>
                    <a:pt x="358" y="3962"/>
                  </a:cubicBezTo>
                  <a:lnTo>
                    <a:pt x="358" y="4236"/>
                  </a:lnTo>
                  <a:lnTo>
                    <a:pt x="358" y="4653"/>
                  </a:lnTo>
                  <a:lnTo>
                    <a:pt x="358" y="7927"/>
                  </a:lnTo>
                  <a:cubicBezTo>
                    <a:pt x="358" y="8165"/>
                    <a:pt x="525" y="8499"/>
                    <a:pt x="1299" y="8796"/>
                  </a:cubicBezTo>
                  <a:cubicBezTo>
                    <a:pt x="1549" y="8880"/>
                    <a:pt x="1858" y="8975"/>
                    <a:pt x="2204" y="9034"/>
                  </a:cubicBezTo>
                  <a:cubicBezTo>
                    <a:pt x="2668" y="9118"/>
                    <a:pt x="3192" y="9177"/>
                    <a:pt x="3739" y="9213"/>
                  </a:cubicBezTo>
                  <a:cubicBezTo>
                    <a:pt x="3942" y="9225"/>
                    <a:pt x="4144" y="9225"/>
                    <a:pt x="4347" y="9225"/>
                  </a:cubicBezTo>
                  <a:cubicBezTo>
                    <a:pt x="4751" y="9225"/>
                    <a:pt x="5156" y="9213"/>
                    <a:pt x="5537" y="9165"/>
                  </a:cubicBezTo>
                  <a:cubicBezTo>
                    <a:pt x="5633" y="9153"/>
                    <a:pt x="5692" y="9082"/>
                    <a:pt x="5692" y="8987"/>
                  </a:cubicBezTo>
                  <a:cubicBezTo>
                    <a:pt x="5668" y="8903"/>
                    <a:pt x="5597" y="8844"/>
                    <a:pt x="5513" y="8844"/>
                  </a:cubicBezTo>
                  <a:cubicBezTo>
                    <a:pt x="5180" y="8868"/>
                    <a:pt x="4859" y="8880"/>
                    <a:pt x="4513" y="8880"/>
                  </a:cubicBezTo>
                  <a:lnTo>
                    <a:pt x="4513" y="5939"/>
                  </a:lnTo>
                  <a:cubicBezTo>
                    <a:pt x="5299" y="5927"/>
                    <a:pt x="6073" y="5855"/>
                    <a:pt x="6716" y="5701"/>
                  </a:cubicBezTo>
                  <a:lnTo>
                    <a:pt x="6716" y="8630"/>
                  </a:lnTo>
                  <a:cubicBezTo>
                    <a:pt x="6537" y="8677"/>
                    <a:pt x="6359" y="8713"/>
                    <a:pt x="6145" y="8737"/>
                  </a:cubicBezTo>
                  <a:cubicBezTo>
                    <a:pt x="6061" y="8749"/>
                    <a:pt x="6002" y="8844"/>
                    <a:pt x="6014" y="8927"/>
                  </a:cubicBezTo>
                  <a:cubicBezTo>
                    <a:pt x="6025" y="9011"/>
                    <a:pt x="6109" y="9070"/>
                    <a:pt x="6180" y="9070"/>
                  </a:cubicBezTo>
                  <a:lnTo>
                    <a:pt x="6204" y="9070"/>
                  </a:lnTo>
                  <a:cubicBezTo>
                    <a:pt x="6383" y="9034"/>
                    <a:pt x="6645" y="8987"/>
                    <a:pt x="6907" y="8915"/>
                  </a:cubicBezTo>
                  <a:cubicBezTo>
                    <a:pt x="6918" y="8915"/>
                    <a:pt x="6918" y="8915"/>
                    <a:pt x="6942" y="8903"/>
                  </a:cubicBezTo>
                  <a:cubicBezTo>
                    <a:pt x="7609" y="8725"/>
                    <a:pt x="8371" y="8415"/>
                    <a:pt x="8371" y="7891"/>
                  </a:cubicBezTo>
                  <a:lnTo>
                    <a:pt x="8371" y="4629"/>
                  </a:lnTo>
                  <a:lnTo>
                    <a:pt x="8371" y="4617"/>
                  </a:lnTo>
                  <a:lnTo>
                    <a:pt x="8371" y="3903"/>
                  </a:lnTo>
                  <a:cubicBezTo>
                    <a:pt x="8371" y="3546"/>
                    <a:pt x="7990" y="3236"/>
                    <a:pt x="7299" y="2998"/>
                  </a:cubicBezTo>
                  <a:cubicBezTo>
                    <a:pt x="6966" y="2891"/>
                    <a:pt x="6585" y="2795"/>
                    <a:pt x="6168" y="2736"/>
                  </a:cubicBezTo>
                  <a:lnTo>
                    <a:pt x="8669" y="236"/>
                  </a:lnTo>
                  <a:cubicBezTo>
                    <a:pt x="8776" y="224"/>
                    <a:pt x="8776" y="117"/>
                    <a:pt x="8692" y="45"/>
                  </a:cubicBezTo>
                  <a:cubicBezTo>
                    <a:pt x="8663" y="15"/>
                    <a:pt x="8624" y="0"/>
                    <a:pt x="85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5" name="Google Shape;15125;p90"/>
            <p:cNvSpPr/>
            <p:nvPr/>
          </p:nvSpPr>
          <p:spPr>
            <a:xfrm>
              <a:off x="6922281" y="3873646"/>
              <a:ext cx="40170" cy="54387"/>
            </a:xfrm>
            <a:custGeom>
              <a:avLst/>
              <a:gdLst/>
              <a:ahLst/>
              <a:cxnLst/>
              <a:rect l="l" t="t" r="r" b="b"/>
              <a:pathLst>
                <a:path w="1263" h="1710" extrusionOk="0">
                  <a:moveTo>
                    <a:pt x="191" y="0"/>
                  </a:moveTo>
                  <a:cubicBezTo>
                    <a:pt x="162" y="0"/>
                    <a:pt x="132" y="9"/>
                    <a:pt x="107" y="30"/>
                  </a:cubicBezTo>
                  <a:cubicBezTo>
                    <a:pt x="24" y="78"/>
                    <a:pt x="0" y="185"/>
                    <a:pt x="60" y="256"/>
                  </a:cubicBezTo>
                  <a:lnTo>
                    <a:pt x="953" y="1638"/>
                  </a:lnTo>
                  <a:cubicBezTo>
                    <a:pt x="976" y="1685"/>
                    <a:pt x="1036" y="1709"/>
                    <a:pt x="1083" y="1709"/>
                  </a:cubicBezTo>
                  <a:cubicBezTo>
                    <a:pt x="1119" y="1709"/>
                    <a:pt x="1143" y="1697"/>
                    <a:pt x="1179" y="1685"/>
                  </a:cubicBezTo>
                  <a:cubicBezTo>
                    <a:pt x="1250" y="1638"/>
                    <a:pt x="1262" y="1530"/>
                    <a:pt x="1214" y="1459"/>
                  </a:cubicBezTo>
                  <a:lnTo>
                    <a:pt x="321" y="78"/>
                  </a:lnTo>
                  <a:cubicBezTo>
                    <a:pt x="298" y="32"/>
                    <a:pt x="245"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6" name="Google Shape;15126;p90"/>
            <p:cNvSpPr/>
            <p:nvPr/>
          </p:nvSpPr>
          <p:spPr>
            <a:xfrm>
              <a:off x="6889712" y="3913529"/>
              <a:ext cx="56804" cy="29261"/>
            </a:xfrm>
            <a:custGeom>
              <a:avLst/>
              <a:gdLst/>
              <a:ahLst/>
              <a:cxnLst/>
              <a:rect l="l" t="t" r="r" b="b"/>
              <a:pathLst>
                <a:path w="1786" h="920" extrusionOk="0">
                  <a:moveTo>
                    <a:pt x="167" y="1"/>
                  </a:moveTo>
                  <a:cubicBezTo>
                    <a:pt x="103" y="1"/>
                    <a:pt x="50" y="36"/>
                    <a:pt x="24" y="98"/>
                  </a:cubicBezTo>
                  <a:cubicBezTo>
                    <a:pt x="0" y="193"/>
                    <a:pt x="24" y="276"/>
                    <a:pt x="119" y="312"/>
                  </a:cubicBezTo>
                  <a:lnTo>
                    <a:pt x="1536" y="907"/>
                  </a:lnTo>
                  <a:cubicBezTo>
                    <a:pt x="1560" y="919"/>
                    <a:pt x="1584" y="919"/>
                    <a:pt x="1607" y="919"/>
                  </a:cubicBezTo>
                  <a:cubicBezTo>
                    <a:pt x="1667" y="919"/>
                    <a:pt x="1715" y="872"/>
                    <a:pt x="1750" y="812"/>
                  </a:cubicBezTo>
                  <a:cubicBezTo>
                    <a:pt x="1786" y="729"/>
                    <a:pt x="1738" y="634"/>
                    <a:pt x="1667" y="610"/>
                  </a:cubicBezTo>
                  <a:lnTo>
                    <a:pt x="238" y="15"/>
                  </a:lnTo>
                  <a:cubicBezTo>
                    <a:pt x="213" y="5"/>
                    <a:pt x="189"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7" name="Google Shape;15127;p90"/>
            <p:cNvSpPr/>
            <p:nvPr/>
          </p:nvSpPr>
          <p:spPr>
            <a:xfrm>
              <a:off x="7171823" y="3873710"/>
              <a:ext cx="39788" cy="54323"/>
            </a:xfrm>
            <a:custGeom>
              <a:avLst/>
              <a:gdLst/>
              <a:ahLst/>
              <a:cxnLst/>
              <a:rect l="l" t="t" r="r" b="b"/>
              <a:pathLst>
                <a:path w="1251" h="1708" extrusionOk="0">
                  <a:moveTo>
                    <a:pt x="1062" y="0"/>
                  </a:moveTo>
                  <a:cubicBezTo>
                    <a:pt x="1010" y="0"/>
                    <a:pt x="958" y="25"/>
                    <a:pt x="929" y="76"/>
                  </a:cubicBezTo>
                  <a:lnTo>
                    <a:pt x="36" y="1457"/>
                  </a:lnTo>
                  <a:cubicBezTo>
                    <a:pt x="0" y="1528"/>
                    <a:pt x="12" y="1636"/>
                    <a:pt x="84" y="1683"/>
                  </a:cubicBezTo>
                  <a:cubicBezTo>
                    <a:pt x="119" y="1695"/>
                    <a:pt x="143" y="1707"/>
                    <a:pt x="179" y="1707"/>
                  </a:cubicBezTo>
                  <a:cubicBezTo>
                    <a:pt x="238" y="1707"/>
                    <a:pt x="274" y="1683"/>
                    <a:pt x="310" y="1636"/>
                  </a:cubicBezTo>
                  <a:lnTo>
                    <a:pt x="1203" y="254"/>
                  </a:lnTo>
                  <a:cubicBezTo>
                    <a:pt x="1250" y="183"/>
                    <a:pt x="1227" y="76"/>
                    <a:pt x="1155" y="28"/>
                  </a:cubicBezTo>
                  <a:cubicBezTo>
                    <a:pt x="1128" y="10"/>
                    <a:pt x="1095" y="0"/>
                    <a:pt x="10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8" name="Google Shape;15128;p90"/>
            <p:cNvSpPr/>
            <p:nvPr/>
          </p:nvSpPr>
          <p:spPr>
            <a:xfrm>
              <a:off x="7187725" y="3913529"/>
              <a:ext cx="57217" cy="29261"/>
            </a:xfrm>
            <a:custGeom>
              <a:avLst/>
              <a:gdLst/>
              <a:ahLst/>
              <a:cxnLst/>
              <a:rect l="l" t="t" r="r" b="b"/>
              <a:pathLst>
                <a:path w="1799" h="920" extrusionOk="0">
                  <a:moveTo>
                    <a:pt x="1610" y="1"/>
                  </a:moveTo>
                  <a:cubicBezTo>
                    <a:pt x="1588" y="1"/>
                    <a:pt x="1567" y="5"/>
                    <a:pt x="1548" y="15"/>
                  </a:cubicBezTo>
                  <a:lnTo>
                    <a:pt x="119" y="610"/>
                  </a:lnTo>
                  <a:cubicBezTo>
                    <a:pt x="36" y="634"/>
                    <a:pt x="0" y="741"/>
                    <a:pt x="36" y="812"/>
                  </a:cubicBezTo>
                  <a:cubicBezTo>
                    <a:pt x="60" y="872"/>
                    <a:pt x="119" y="919"/>
                    <a:pt x="179" y="919"/>
                  </a:cubicBezTo>
                  <a:cubicBezTo>
                    <a:pt x="191" y="919"/>
                    <a:pt x="227" y="919"/>
                    <a:pt x="238" y="907"/>
                  </a:cubicBezTo>
                  <a:lnTo>
                    <a:pt x="1667" y="312"/>
                  </a:lnTo>
                  <a:cubicBezTo>
                    <a:pt x="1762" y="276"/>
                    <a:pt x="1798" y="181"/>
                    <a:pt x="1762" y="98"/>
                  </a:cubicBezTo>
                  <a:cubicBezTo>
                    <a:pt x="1736" y="36"/>
                    <a:pt x="1671" y="1"/>
                    <a:pt x="16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29" name="Google Shape;15129;p90"/>
          <p:cNvGrpSpPr/>
          <p:nvPr/>
        </p:nvGrpSpPr>
        <p:grpSpPr>
          <a:xfrm>
            <a:off x="7707152" y="3660420"/>
            <a:ext cx="282318" cy="337168"/>
            <a:chOff x="1635875" y="237775"/>
            <a:chExt cx="4370250" cy="5219325"/>
          </a:xfrm>
        </p:grpSpPr>
        <p:sp>
          <p:nvSpPr>
            <p:cNvPr id="15130" name="Google Shape;15130;p90"/>
            <p:cNvSpPr/>
            <p:nvPr/>
          </p:nvSpPr>
          <p:spPr>
            <a:xfrm>
              <a:off x="3572675" y="2020200"/>
              <a:ext cx="583925" cy="556900"/>
            </a:xfrm>
            <a:custGeom>
              <a:avLst/>
              <a:gdLst/>
              <a:ahLst/>
              <a:cxnLst/>
              <a:rect l="l" t="t" r="r" b="b"/>
              <a:pathLst>
                <a:path w="23357" h="22276" extrusionOk="0">
                  <a:moveTo>
                    <a:pt x="11172" y="6159"/>
                  </a:moveTo>
                  <a:cubicBezTo>
                    <a:pt x="12402" y="6159"/>
                    <a:pt x="13657" y="6612"/>
                    <a:pt x="14680" y="7624"/>
                  </a:cubicBezTo>
                  <a:cubicBezTo>
                    <a:pt x="16604" y="9582"/>
                    <a:pt x="16604" y="12746"/>
                    <a:pt x="14680" y="14670"/>
                  </a:cubicBezTo>
                  <a:lnTo>
                    <a:pt x="14680" y="14703"/>
                  </a:lnTo>
                  <a:cubicBezTo>
                    <a:pt x="13658" y="15714"/>
                    <a:pt x="12405" y="16167"/>
                    <a:pt x="11177" y="16167"/>
                  </a:cubicBezTo>
                  <a:cubicBezTo>
                    <a:pt x="8601" y="16167"/>
                    <a:pt x="6133" y="14173"/>
                    <a:pt x="6133" y="11147"/>
                  </a:cubicBezTo>
                  <a:cubicBezTo>
                    <a:pt x="6133" y="8145"/>
                    <a:pt x="8598" y="6159"/>
                    <a:pt x="11172" y="6159"/>
                  </a:cubicBezTo>
                  <a:close/>
                  <a:moveTo>
                    <a:pt x="11218" y="1"/>
                  </a:moveTo>
                  <a:cubicBezTo>
                    <a:pt x="5493" y="1"/>
                    <a:pt x="1" y="4440"/>
                    <a:pt x="1" y="11147"/>
                  </a:cubicBezTo>
                  <a:cubicBezTo>
                    <a:pt x="1" y="15649"/>
                    <a:pt x="2708" y="19694"/>
                    <a:pt x="6883" y="21423"/>
                  </a:cubicBezTo>
                  <a:cubicBezTo>
                    <a:pt x="8258" y="21996"/>
                    <a:pt x="9705" y="22276"/>
                    <a:pt x="11142" y="22276"/>
                  </a:cubicBezTo>
                  <a:cubicBezTo>
                    <a:pt x="14033" y="22276"/>
                    <a:pt x="16882" y="21145"/>
                    <a:pt x="19018" y="19009"/>
                  </a:cubicBezTo>
                  <a:cubicBezTo>
                    <a:pt x="23356" y="14670"/>
                    <a:pt x="23356" y="7624"/>
                    <a:pt x="19018" y="3286"/>
                  </a:cubicBezTo>
                  <a:cubicBezTo>
                    <a:pt x="16749" y="1017"/>
                    <a:pt x="13957" y="1"/>
                    <a:pt x="112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1" name="Google Shape;15131;p90"/>
            <p:cNvSpPr/>
            <p:nvPr/>
          </p:nvSpPr>
          <p:spPr>
            <a:xfrm>
              <a:off x="1635875" y="237775"/>
              <a:ext cx="4370250" cy="5219325"/>
            </a:xfrm>
            <a:custGeom>
              <a:avLst/>
              <a:gdLst/>
              <a:ahLst/>
              <a:cxnLst/>
              <a:rect l="l" t="t" r="r" b="b"/>
              <a:pathLst>
                <a:path w="174810" h="208773" extrusionOk="0">
                  <a:moveTo>
                    <a:pt x="18855" y="146249"/>
                  </a:moveTo>
                  <a:lnTo>
                    <a:pt x="24792" y="152218"/>
                  </a:lnTo>
                  <a:lnTo>
                    <a:pt x="14875" y="160863"/>
                  </a:lnTo>
                  <a:lnTo>
                    <a:pt x="10178" y="156198"/>
                  </a:lnTo>
                  <a:lnTo>
                    <a:pt x="18855" y="146249"/>
                  </a:lnTo>
                  <a:close/>
                  <a:moveTo>
                    <a:pt x="90749" y="190905"/>
                  </a:moveTo>
                  <a:lnTo>
                    <a:pt x="95479" y="195603"/>
                  </a:lnTo>
                  <a:lnTo>
                    <a:pt x="88531" y="200855"/>
                  </a:lnTo>
                  <a:lnTo>
                    <a:pt x="85530" y="197853"/>
                  </a:lnTo>
                  <a:lnTo>
                    <a:pt x="90749" y="190905"/>
                  </a:lnTo>
                  <a:close/>
                  <a:moveTo>
                    <a:pt x="132129" y="0"/>
                  </a:moveTo>
                  <a:cubicBezTo>
                    <a:pt x="124550" y="0"/>
                    <a:pt x="116929" y="2213"/>
                    <a:pt x="110288" y="6734"/>
                  </a:cubicBezTo>
                  <a:cubicBezTo>
                    <a:pt x="108853" y="7712"/>
                    <a:pt x="108494" y="9637"/>
                    <a:pt x="109473" y="11040"/>
                  </a:cubicBezTo>
                  <a:cubicBezTo>
                    <a:pt x="110062" y="11914"/>
                    <a:pt x="111032" y="12383"/>
                    <a:pt x="112019" y="12383"/>
                  </a:cubicBezTo>
                  <a:cubicBezTo>
                    <a:pt x="112615" y="12383"/>
                    <a:pt x="113217" y="12211"/>
                    <a:pt x="113746" y="11855"/>
                  </a:cubicBezTo>
                  <a:cubicBezTo>
                    <a:pt x="119348" y="8059"/>
                    <a:pt x="125738" y="6222"/>
                    <a:pt x="132075" y="6222"/>
                  </a:cubicBezTo>
                  <a:cubicBezTo>
                    <a:pt x="141530" y="6222"/>
                    <a:pt x="150867" y="10312"/>
                    <a:pt x="157293" y="18085"/>
                  </a:cubicBezTo>
                  <a:cubicBezTo>
                    <a:pt x="168058" y="31068"/>
                    <a:pt x="167177" y="50085"/>
                    <a:pt x="155303" y="62057"/>
                  </a:cubicBezTo>
                  <a:cubicBezTo>
                    <a:pt x="144310" y="73050"/>
                    <a:pt x="135373" y="78432"/>
                    <a:pt x="128001" y="78432"/>
                  </a:cubicBezTo>
                  <a:cubicBezTo>
                    <a:pt x="125293" y="78400"/>
                    <a:pt x="122651" y="77715"/>
                    <a:pt x="120302" y="76377"/>
                  </a:cubicBezTo>
                  <a:lnTo>
                    <a:pt x="120204" y="76344"/>
                  </a:lnTo>
                  <a:cubicBezTo>
                    <a:pt x="116029" y="74028"/>
                    <a:pt x="112180" y="70147"/>
                    <a:pt x="108135" y="66069"/>
                  </a:cubicBezTo>
                  <a:lnTo>
                    <a:pt x="106569" y="64503"/>
                  </a:lnTo>
                  <a:lnTo>
                    <a:pt x="105036" y="62970"/>
                  </a:lnTo>
                  <a:cubicBezTo>
                    <a:pt x="100959" y="58925"/>
                    <a:pt x="97110" y="55109"/>
                    <a:pt x="94826" y="50803"/>
                  </a:cubicBezTo>
                  <a:cubicBezTo>
                    <a:pt x="94794" y="50705"/>
                    <a:pt x="94728" y="50640"/>
                    <a:pt x="94696" y="50575"/>
                  </a:cubicBezTo>
                  <a:cubicBezTo>
                    <a:pt x="91010" y="43333"/>
                    <a:pt x="91956" y="34819"/>
                    <a:pt x="103797" y="21315"/>
                  </a:cubicBezTo>
                  <a:cubicBezTo>
                    <a:pt x="104906" y="20010"/>
                    <a:pt x="104775" y="18085"/>
                    <a:pt x="103503" y="16976"/>
                  </a:cubicBezTo>
                  <a:cubicBezTo>
                    <a:pt x="102924" y="16471"/>
                    <a:pt x="102202" y="16223"/>
                    <a:pt x="101483" y="16223"/>
                  </a:cubicBezTo>
                  <a:cubicBezTo>
                    <a:pt x="100624" y="16223"/>
                    <a:pt x="99769" y="16577"/>
                    <a:pt x="99165" y="17270"/>
                  </a:cubicBezTo>
                  <a:cubicBezTo>
                    <a:pt x="88987" y="28915"/>
                    <a:pt x="85171" y="38538"/>
                    <a:pt x="87161" y="47639"/>
                  </a:cubicBezTo>
                  <a:cubicBezTo>
                    <a:pt x="87454" y="49042"/>
                    <a:pt x="87911" y="50412"/>
                    <a:pt x="88466" y="51749"/>
                  </a:cubicBezTo>
                  <a:lnTo>
                    <a:pt x="16898" y="134799"/>
                  </a:lnTo>
                  <a:cubicBezTo>
                    <a:pt x="15430" y="136496"/>
                    <a:pt x="14843" y="138779"/>
                    <a:pt x="15300" y="140964"/>
                  </a:cubicBezTo>
                  <a:lnTo>
                    <a:pt x="5350" y="152381"/>
                  </a:lnTo>
                  <a:cubicBezTo>
                    <a:pt x="3361" y="154665"/>
                    <a:pt x="3459" y="158122"/>
                    <a:pt x="5611" y="160275"/>
                  </a:cubicBezTo>
                  <a:lnTo>
                    <a:pt x="6166" y="160830"/>
                  </a:lnTo>
                  <a:cubicBezTo>
                    <a:pt x="1" y="169963"/>
                    <a:pt x="1143" y="182163"/>
                    <a:pt x="8939" y="189992"/>
                  </a:cubicBezTo>
                  <a:lnTo>
                    <a:pt x="10831" y="191884"/>
                  </a:lnTo>
                  <a:cubicBezTo>
                    <a:pt x="15332" y="196369"/>
                    <a:pt x="21220" y="198612"/>
                    <a:pt x="27104" y="198612"/>
                  </a:cubicBezTo>
                  <a:cubicBezTo>
                    <a:pt x="32988" y="198612"/>
                    <a:pt x="38867" y="196369"/>
                    <a:pt x="43352" y="191884"/>
                  </a:cubicBezTo>
                  <a:lnTo>
                    <a:pt x="76135" y="159101"/>
                  </a:lnTo>
                  <a:cubicBezTo>
                    <a:pt x="79368" y="155770"/>
                    <a:pt x="83668" y="154097"/>
                    <a:pt x="87964" y="154097"/>
                  </a:cubicBezTo>
                  <a:cubicBezTo>
                    <a:pt x="92165" y="154097"/>
                    <a:pt x="96363" y="155696"/>
                    <a:pt x="99556" y="158905"/>
                  </a:cubicBezTo>
                  <a:cubicBezTo>
                    <a:pt x="106048" y="165397"/>
                    <a:pt x="105982" y="175933"/>
                    <a:pt x="99393" y="182326"/>
                  </a:cubicBezTo>
                  <a:lnTo>
                    <a:pt x="95153" y="186600"/>
                  </a:lnTo>
                  <a:lnTo>
                    <a:pt x="94859" y="186306"/>
                  </a:lnTo>
                  <a:cubicBezTo>
                    <a:pt x="93710" y="185157"/>
                    <a:pt x="92220" y="184595"/>
                    <a:pt x="90735" y="184595"/>
                  </a:cubicBezTo>
                  <a:cubicBezTo>
                    <a:pt x="88974" y="184595"/>
                    <a:pt x="87220" y="185386"/>
                    <a:pt x="86052" y="186926"/>
                  </a:cubicBezTo>
                  <a:lnTo>
                    <a:pt x="80474" y="194363"/>
                  </a:lnTo>
                  <a:cubicBezTo>
                    <a:pt x="78908" y="196483"/>
                    <a:pt x="78908" y="199387"/>
                    <a:pt x="80539" y="201474"/>
                  </a:cubicBezTo>
                  <a:lnTo>
                    <a:pt x="78484" y="203529"/>
                  </a:lnTo>
                  <a:cubicBezTo>
                    <a:pt x="77277" y="204736"/>
                    <a:pt x="77277" y="206693"/>
                    <a:pt x="78484" y="207868"/>
                  </a:cubicBezTo>
                  <a:cubicBezTo>
                    <a:pt x="79087" y="208471"/>
                    <a:pt x="79878" y="208773"/>
                    <a:pt x="80665" y="208773"/>
                  </a:cubicBezTo>
                  <a:cubicBezTo>
                    <a:pt x="81452" y="208773"/>
                    <a:pt x="82235" y="208471"/>
                    <a:pt x="82822" y="207868"/>
                  </a:cubicBezTo>
                  <a:lnTo>
                    <a:pt x="84910" y="205813"/>
                  </a:lnTo>
                  <a:cubicBezTo>
                    <a:pt x="85958" y="206645"/>
                    <a:pt x="87236" y="207061"/>
                    <a:pt x="88518" y="207061"/>
                  </a:cubicBezTo>
                  <a:cubicBezTo>
                    <a:pt x="89748" y="207061"/>
                    <a:pt x="90983" y="206677"/>
                    <a:pt x="92021" y="205911"/>
                  </a:cubicBezTo>
                  <a:lnTo>
                    <a:pt x="99458" y="200300"/>
                  </a:lnTo>
                  <a:cubicBezTo>
                    <a:pt x="102264" y="198180"/>
                    <a:pt x="102557" y="194004"/>
                    <a:pt x="100046" y="191493"/>
                  </a:cubicBezTo>
                  <a:lnTo>
                    <a:pt x="99491" y="190938"/>
                  </a:lnTo>
                  <a:lnTo>
                    <a:pt x="103764" y="186697"/>
                  </a:lnTo>
                  <a:cubicBezTo>
                    <a:pt x="112408" y="177825"/>
                    <a:pt x="112311" y="163700"/>
                    <a:pt x="103568" y="154926"/>
                  </a:cubicBezTo>
                  <a:cubicBezTo>
                    <a:pt x="99169" y="150526"/>
                    <a:pt x="93397" y="148324"/>
                    <a:pt x="87623" y="148324"/>
                  </a:cubicBezTo>
                  <a:cubicBezTo>
                    <a:pt x="81923" y="148324"/>
                    <a:pt x="76220" y="150469"/>
                    <a:pt x="71829" y="154763"/>
                  </a:cubicBezTo>
                  <a:lnTo>
                    <a:pt x="39014" y="187546"/>
                  </a:lnTo>
                  <a:cubicBezTo>
                    <a:pt x="35719" y="190824"/>
                    <a:pt x="31414" y="192463"/>
                    <a:pt x="27108" y="192463"/>
                  </a:cubicBezTo>
                  <a:cubicBezTo>
                    <a:pt x="22802" y="192463"/>
                    <a:pt x="18496" y="190824"/>
                    <a:pt x="15202" y="187546"/>
                  </a:cubicBezTo>
                  <a:lnTo>
                    <a:pt x="13277" y="185654"/>
                  </a:lnTo>
                  <a:cubicBezTo>
                    <a:pt x="7895" y="180239"/>
                    <a:pt x="6818" y="171888"/>
                    <a:pt x="10635" y="165299"/>
                  </a:cubicBezTo>
                  <a:lnTo>
                    <a:pt x="10635" y="165299"/>
                  </a:lnTo>
                  <a:lnTo>
                    <a:pt x="10765" y="165429"/>
                  </a:lnTo>
                  <a:cubicBezTo>
                    <a:pt x="11888" y="166552"/>
                    <a:pt x="13367" y="167116"/>
                    <a:pt x="14848" y="167116"/>
                  </a:cubicBezTo>
                  <a:cubicBezTo>
                    <a:pt x="16206" y="167116"/>
                    <a:pt x="17567" y="166642"/>
                    <a:pt x="18659" y="165690"/>
                  </a:cubicBezTo>
                  <a:lnTo>
                    <a:pt x="30076" y="155741"/>
                  </a:lnTo>
                  <a:cubicBezTo>
                    <a:pt x="30533" y="155839"/>
                    <a:pt x="31022" y="155872"/>
                    <a:pt x="31512" y="155904"/>
                  </a:cubicBezTo>
                  <a:cubicBezTo>
                    <a:pt x="33240" y="155904"/>
                    <a:pt x="34937" y="155285"/>
                    <a:pt x="36241" y="154143"/>
                  </a:cubicBezTo>
                  <a:lnTo>
                    <a:pt x="51018" y="141421"/>
                  </a:lnTo>
                  <a:cubicBezTo>
                    <a:pt x="52290" y="140312"/>
                    <a:pt x="52453" y="138387"/>
                    <a:pt x="51344" y="137083"/>
                  </a:cubicBezTo>
                  <a:cubicBezTo>
                    <a:pt x="50733" y="136381"/>
                    <a:pt x="49864" y="136017"/>
                    <a:pt x="48994" y="136017"/>
                  </a:cubicBezTo>
                  <a:cubicBezTo>
                    <a:pt x="48286" y="136017"/>
                    <a:pt x="47577" y="136259"/>
                    <a:pt x="47006" y="136756"/>
                  </a:cubicBezTo>
                  <a:lnTo>
                    <a:pt x="32229" y="149478"/>
                  </a:lnTo>
                  <a:cubicBezTo>
                    <a:pt x="32023" y="149665"/>
                    <a:pt x="31764" y="149756"/>
                    <a:pt x="31500" y="149756"/>
                  </a:cubicBezTo>
                  <a:cubicBezTo>
                    <a:pt x="31304" y="149756"/>
                    <a:pt x="31105" y="149706"/>
                    <a:pt x="30924" y="149609"/>
                  </a:cubicBezTo>
                  <a:lnTo>
                    <a:pt x="30859" y="149543"/>
                  </a:lnTo>
                  <a:cubicBezTo>
                    <a:pt x="30794" y="149511"/>
                    <a:pt x="30761" y="149478"/>
                    <a:pt x="30729" y="149446"/>
                  </a:cubicBezTo>
                  <a:lnTo>
                    <a:pt x="21628" y="140345"/>
                  </a:lnTo>
                  <a:cubicBezTo>
                    <a:pt x="21562" y="140279"/>
                    <a:pt x="21497" y="140182"/>
                    <a:pt x="21465" y="140116"/>
                  </a:cubicBezTo>
                  <a:cubicBezTo>
                    <a:pt x="21204" y="139692"/>
                    <a:pt x="21236" y="139170"/>
                    <a:pt x="21562" y="138812"/>
                  </a:cubicBezTo>
                  <a:lnTo>
                    <a:pt x="91727" y="57392"/>
                  </a:lnTo>
                  <a:cubicBezTo>
                    <a:pt x="94304" y="60948"/>
                    <a:pt x="97534" y="64177"/>
                    <a:pt x="100698" y="67341"/>
                  </a:cubicBezTo>
                  <a:lnTo>
                    <a:pt x="102198" y="68842"/>
                  </a:lnTo>
                  <a:lnTo>
                    <a:pt x="103764" y="70408"/>
                  </a:lnTo>
                  <a:lnTo>
                    <a:pt x="104906" y="71549"/>
                  </a:lnTo>
                  <a:lnTo>
                    <a:pt x="105004" y="71647"/>
                  </a:lnTo>
                  <a:lnTo>
                    <a:pt x="105950" y="72593"/>
                  </a:lnTo>
                  <a:lnTo>
                    <a:pt x="106374" y="72985"/>
                  </a:lnTo>
                  <a:lnTo>
                    <a:pt x="107091" y="73702"/>
                  </a:lnTo>
                  <a:cubicBezTo>
                    <a:pt x="109146" y="75725"/>
                    <a:pt x="111299" y="77617"/>
                    <a:pt x="113615" y="79378"/>
                  </a:cubicBezTo>
                  <a:lnTo>
                    <a:pt x="57901" y="127362"/>
                  </a:lnTo>
                  <a:cubicBezTo>
                    <a:pt x="56629" y="128471"/>
                    <a:pt x="56466" y="130428"/>
                    <a:pt x="57575" y="131700"/>
                  </a:cubicBezTo>
                  <a:cubicBezTo>
                    <a:pt x="58182" y="132414"/>
                    <a:pt x="59033" y="132777"/>
                    <a:pt x="59893" y="132777"/>
                  </a:cubicBezTo>
                  <a:cubicBezTo>
                    <a:pt x="60604" y="132777"/>
                    <a:pt x="61322" y="132529"/>
                    <a:pt x="61913" y="132027"/>
                  </a:cubicBezTo>
                  <a:lnTo>
                    <a:pt x="119193" y="82640"/>
                  </a:lnTo>
                  <a:cubicBezTo>
                    <a:pt x="121966" y="83912"/>
                    <a:pt x="124934" y="84565"/>
                    <a:pt x="127968" y="84565"/>
                  </a:cubicBezTo>
                  <a:lnTo>
                    <a:pt x="128001" y="84565"/>
                  </a:lnTo>
                  <a:cubicBezTo>
                    <a:pt x="137199" y="84565"/>
                    <a:pt x="147246" y="78791"/>
                    <a:pt x="159642" y="66395"/>
                  </a:cubicBezTo>
                  <a:cubicBezTo>
                    <a:pt x="174810" y="51195"/>
                    <a:pt x="174810" y="26599"/>
                    <a:pt x="159642" y="11398"/>
                  </a:cubicBezTo>
                  <a:cubicBezTo>
                    <a:pt x="152117" y="3874"/>
                    <a:pt x="142159" y="0"/>
                    <a:pt x="1321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32" name="Google Shape;15132;p90"/>
          <p:cNvGrpSpPr/>
          <p:nvPr/>
        </p:nvGrpSpPr>
        <p:grpSpPr>
          <a:xfrm>
            <a:off x="3103963" y="3185690"/>
            <a:ext cx="297886" cy="337578"/>
            <a:chOff x="3103963" y="3361140"/>
            <a:chExt cx="297886" cy="337578"/>
          </a:xfrm>
        </p:grpSpPr>
        <p:sp>
          <p:nvSpPr>
            <p:cNvPr id="15133" name="Google Shape;15133;p90"/>
            <p:cNvSpPr/>
            <p:nvPr/>
          </p:nvSpPr>
          <p:spPr>
            <a:xfrm>
              <a:off x="3245305" y="3519402"/>
              <a:ext cx="14026" cy="14408"/>
            </a:xfrm>
            <a:custGeom>
              <a:avLst/>
              <a:gdLst/>
              <a:ahLst/>
              <a:cxnLst/>
              <a:rect l="l" t="t" r="r" b="b"/>
              <a:pathLst>
                <a:path w="441" h="453" extrusionOk="0">
                  <a:moveTo>
                    <a:pt x="227" y="0"/>
                  </a:moveTo>
                  <a:cubicBezTo>
                    <a:pt x="96" y="0"/>
                    <a:pt x="0" y="107"/>
                    <a:pt x="0" y="226"/>
                  </a:cubicBezTo>
                  <a:cubicBezTo>
                    <a:pt x="0" y="357"/>
                    <a:pt x="96" y="453"/>
                    <a:pt x="227" y="453"/>
                  </a:cubicBezTo>
                  <a:cubicBezTo>
                    <a:pt x="346" y="453"/>
                    <a:pt x="441" y="357"/>
                    <a:pt x="441" y="226"/>
                  </a:cubicBezTo>
                  <a:cubicBezTo>
                    <a:pt x="441" y="107"/>
                    <a:pt x="346" y="0"/>
                    <a:pt x="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4" name="Google Shape;15134;p90"/>
            <p:cNvSpPr/>
            <p:nvPr/>
          </p:nvSpPr>
          <p:spPr>
            <a:xfrm>
              <a:off x="3284679" y="3597388"/>
              <a:ext cx="74646" cy="74646"/>
            </a:xfrm>
            <a:custGeom>
              <a:avLst/>
              <a:gdLst/>
              <a:ahLst/>
              <a:cxnLst/>
              <a:rect l="l" t="t" r="r" b="b"/>
              <a:pathLst>
                <a:path w="2347" h="2347" extrusionOk="0">
                  <a:moveTo>
                    <a:pt x="1167" y="1"/>
                  </a:moveTo>
                  <a:cubicBezTo>
                    <a:pt x="513" y="1"/>
                    <a:pt x="1" y="513"/>
                    <a:pt x="1" y="1168"/>
                  </a:cubicBezTo>
                  <a:cubicBezTo>
                    <a:pt x="1" y="1823"/>
                    <a:pt x="513" y="2346"/>
                    <a:pt x="1167" y="2346"/>
                  </a:cubicBezTo>
                  <a:cubicBezTo>
                    <a:pt x="1787" y="2346"/>
                    <a:pt x="2287" y="1870"/>
                    <a:pt x="2346" y="1263"/>
                  </a:cubicBezTo>
                  <a:cubicBezTo>
                    <a:pt x="2334" y="1203"/>
                    <a:pt x="2275" y="1132"/>
                    <a:pt x="2179" y="1108"/>
                  </a:cubicBezTo>
                  <a:cubicBezTo>
                    <a:pt x="2096" y="1108"/>
                    <a:pt x="2025" y="1168"/>
                    <a:pt x="2025" y="1263"/>
                  </a:cubicBezTo>
                  <a:cubicBezTo>
                    <a:pt x="1979" y="1706"/>
                    <a:pt x="1609" y="2051"/>
                    <a:pt x="1172" y="2051"/>
                  </a:cubicBezTo>
                  <a:cubicBezTo>
                    <a:pt x="1151" y="2051"/>
                    <a:pt x="1129" y="2050"/>
                    <a:pt x="1108" y="2049"/>
                  </a:cubicBezTo>
                  <a:cubicBezTo>
                    <a:pt x="655" y="2025"/>
                    <a:pt x="298" y="1644"/>
                    <a:pt x="298" y="1192"/>
                  </a:cubicBezTo>
                  <a:cubicBezTo>
                    <a:pt x="298" y="651"/>
                    <a:pt x="733" y="325"/>
                    <a:pt x="1174" y="325"/>
                  </a:cubicBezTo>
                  <a:cubicBezTo>
                    <a:pt x="1451" y="325"/>
                    <a:pt x="1731" y="454"/>
                    <a:pt x="1906" y="739"/>
                  </a:cubicBezTo>
                  <a:cubicBezTo>
                    <a:pt x="1930" y="788"/>
                    <a:pt x="1988" y="820"/>
                    <a:pt x="2045" y="820"/>
                  </a:cubicBezTo>
                  <a:cubicBezTo>
                    <a:pt x="2072" y="820"/>
                    <a:pt x="2097" y="814"/>
                    <a:pt x="2120" y="799"/>
                  </a:cubicBezTo>
                  <a:cubicBezTo>
                    <a:pt x="2203" y="751"/>
                    <a:pt x="2227" y="656"/>
                    <a:pt x="2179" y="572"/>
                  </a:cubicBezTo>
                  <a:cubicBezTo>
                    <a:pt x="1977" y="215"/>
                    <a:pt x="1584" y="1"/>
                    <a:pt x="1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5" name="Google Shape;15135;p90"/>
            <p:cNvSpPr/>
            <p:nvPr/>
          </p:nvSpPr>
          <p:spPr>
            <a:xfrm>
              <a:off x="3145692" y="3597483"/>
              <a:ext cx="75028" cy="74933"/>
            </a:xfrm>
            <a:custGeom>
              <a:avLst/>
              <a:gdLst/>
              <a:ahLst/>
              <a:cxnLst/>
              <a:rect l="l" t="t" r="r" b="b"/>
              <a:pathLst>
                <a:path w="2359" h="2356" extrusionOk="0">
                  <a:moveTo>
                    <a:pt x="1176" y="1"/>
                  </a:moveTo>
                  <a:cubicBezTo>
                    <a:pt x="539" y="1"/>
                    <a:pt x="1" y="522"/>
                    <a:pt x="1" y="1189"/>
                  </a:cubicBezTo>
                  <a:cubicBezTo>
                    <a:pt x="1" y="1820"/>
                    <a:pt x="525" y="2355"/>
                    <a:pt x="1180" y="2355"/>
                  </a:cubicBezTo>
                  <a:cubicBezTo>
                    <a:pt x="1715" y="2355"/>
                    <a:pt x="2180" y="1998"/>
                    <a:pt x="2311" y="1486"/>
                  </a:cubicBezTo>
                  <a:cubicBezTo>
                    <a:pt x="2347" y="1379"/>
                    <a:pt x="2358" y="1272"/>
                    <a:pt x="2358" y="1165"/>
                  </a:cubicBezTo>
                  <a:cubicBezTo>
                    <a:pt x="2358" y="903"/>
                    <a:pt x="2251" y="617"/>
                    <a:pt x="2073" y="415"/>
                  </a:cubicBezTo>
                  <a:cubicBezTo>
                    <a:pt x="2037" y="379"/>
                    <a:pt x="1985" y="356"/>
                    <a:pt x="1936" y="356"/>
                  </a:cubicBezTo>
                  <a:cubicBezTo>
                    <a:pt x="1902" y="356"/>
                    <a:pt x="1870" y="367"/>
                    <a:pt x="1846" y="391"/>
                  </a:cubicBezTo>
                  <a:cubicBezTo>
                    <a:pt x="1787" y="450"/>
                    <a:pt x="1775" y="558"/>
                    <a:pt x="1835" y="617"/>
                  </a:cubicBezTo>
                  <a:cubicBezTo>
                    <a:pt x="1966" y="784"/>
                    <a:pt x="2049" y="974"/>
                    <a:pt x="2049" y="1189"/>
                  </a:cubicBezTo>
                  <a:cubicBezTo>
                    <a:pt x="2049" y="1260"/>
                    <a:pt x="2025" y="1331"/>
                    <a:pt x="2013" y="1403"/>
                  </a:cubicBezTo>
                  <a:cubicBezTo>
                    <a:pt x="1906" y="1784"/>
                    <a:pt x="1573" y="2046"/>
                    <a:pt x="1180" y="2046"/>
                  </a:cubicBezTo>
                  <a:cubicBezTo>
                    <a:pt x="703" y="2046"/>
                    <a:pt x="322" y="1653"/>
                    <a:pt x="322" y="1189"/>
                  </a:cubicBezTo>
                  <a:cubicBezTo>
                    <a:pt x="322" y="699"/>
                    <a:pt x="714" y="319"/>
                    <a:pt x="1171" y="319"/>
                  </a:cubicBezTo>
                  <a:cubicBezTo>
                    <a:pt x="1236" y="319"/>
                    <a:pt x="1303" y="327"/>
                    <a:pt x="1370" y="343"/>
                  </a:cubicBezTo>
                  <a:cubicBezTo>
                    <a:pt x="1387" y="347"/>
                    <a:pt x="1403" y="349"/>
                    <a:pt x="1418" y="349"/>
                  </a:cubicBezTo>
                  <a:cubicBezTo>
                    <a:pt x="1489" y="349"/>
                    <a:pt x="1543" y="305"/>
                    <a:pt x="1573" y="236"/>
                  </a:cubicBezTo>
                  <a:cubicBezTo>
                    <a:pt x="1585" y="141"/>
                    <a:pt x="1537" y="69"/>
                    <a:pt x="1454" y="34"/>
                  </a:cubicBezTo>
                  <a:cubicBezTo>
                    <a:pt x="1360" y="11"/>
                    <a:pt x="1267" y="1"/>
                    <a:pt x="11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6" name="Google Shape;15136;p90"/>
            <p:cNvSpPr/>
            <p:nvPr/>
          </p:nvSpPr>
          <p:spPr>
            <a:xfrm>
              <a:off x="3277873" y="3491382"/>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7" name="Google Shape;15137;p90"/>
            <p:cNvSpPr/>
            <p:nvPr/>
          </p:nvSpPr>
          <p:spPr>
            <a:xfrm>
              <a:off x="3277873" y="3490618"/>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8" name="Google Shape;15138;p90"/>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9" name="Google Shape;15139;p90"/>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0" name="Google Shape;15140;p90"/>
            <p:cNvSpPr/>
            <p:nvPr/>
          </p:nvSpPr>
          <p:spPr>
            <a:xfrm>
              <a:off x="3103963" y="3361140"/>
              <a:ext cx="297886" cy="337578"/>
            </a:xfrm>
            <a:custGeom>
              <a:avLst/>
              <a:gdLst/>
              <a:ahLst/>
              <a:cxnLst/>
              <a:rect l="l" t="t" r="r" b="b"/>
              <a:pathLst>
                <a:path w="9366" h="10614" extrusionOk="0">
                  <a:moveTo>
                    <a:pt x="3824" y="312"/>
                  </a:moveTo>
                  <a:cubicBezTo>
                    <a:pt x="3859" y="312"/>
                    <a:pt x="3900" y="334"/>
                    <a:pt x="3909" y="369"/>
                  </a:cubicBezTo>
                  <a:cubicBezTo>
                    <a:pt x="4444" y="2345"/>
                    <a:pt x="4516" y="2607"/>
                    <a:pt x="4516" y="2631"/>
                  </a:cubicBezTo>
                  <a:lnTo>
                    <a:pt x="4016" y="4536"/>
                  </a:lnTo>
                  <a:lnTo>
                    <a:pt x="3206" y="1631"/>
                  </a:lnTo>
                  <a:cubicBezTo>
                    <a:pt x="3075" y="1107"/>
                    <a:pt x="3313" y="559"/>
                    <a:pt x="3789" y="321"/>
                  </a:cubicBezTo>
                  <a:cubicBezTo>
                    <a:pt x="3799" y="315"/>
                    <a:pt x="3811" y="312"/>
                    <a:pt x="3824" y="312"/>
                  </a:cubicBezTo>
                  <a:close/>
                  <a:moveTo>
                    <a:pt x="4682" y="4655"/>
                  </a:moveTo>
                  <a:cubicBezTo>
                    <a:pt x="5004" y="4667"/>
                    <a:pt x="5218" y="4988"/>
                    <a:pt x="5147" y="5286"/>
                  </a:cubicBezTo>
                  <a:lnTo>
                    <a:pt x="4790" y="6595"/>
                  </a:lnTo>
                  <a:cubicBezTo>
                    <a:pt x="4766" y="6655"/>
                    <a:pt x="4147" y="8989"/>
                    <a:pt x="4111" y="9072"/>
                  </a:cubicBezTo>
                  <a:cubicBezTo>
                    <a:pt x="3902" y="9809"/>
                    <a:pt x="3226" y="10296"/>
                    <a:pt x="2495" y="10296"/>
                  </a:cubicBezTo>
                  <a:cubicBezTo>
                    <a:pt x="2352" y="10296"/>
                    <a:pt x="2207" y="10278"/>
                    <a:pt x="2063" y="10239"/>
                  </a:cubicBezTo>
                  <a:cubicBezTo>
                    <a:pt x="1158" y="10001"/>
                    <a:pt x="634" y="9072"/>
                    <a:pt x="872" y="8167"/>
                  </a:cubicBezTo>
                  <a:cubicBezTo>
                    <a:pt x="1083" y="7391"/>
                    <a:pt x="1785" y="6913"/>
                    <a:pt x="2515" y="6913"/>
                  </a:cubicBezTo>
                  <a:cubicBezTo>
                    <a:pt x="2815" y="6913"/>
                    <a:pt x="3119" y="6994"/>
                    <a:pt x="3397" y="7167"/>
                  </a:cubicBezTo>
                  <a:cubicBezTo>
                    <a:pt x="3428" y="7186"/>
                    <a:pt x="3461" y="7196"/>
                    <a:pt x="3493" y="7196"/>
                  </a:cubicBezTo>
                  <a:cubicBezTo>
                    <a:pt x="3559" y="7196"/>
                    <a:pt x="3619" y="7156"/>
                    <a:pt x="3635" y="7084"/>
                  </a:cubicBezTo>
                  <a:cubicBezTo>
                    <a:pt x="3659" y="7048"/>
                    <a:pt x="3682" y="6905"/>
                    <a:pt x="3813" y="6393"/>
                  </a:cubicBezTo>
                  <a:lnTo>
                    <a:pt x="3992" y="5762"/>
                  </a:lnTo>
                  <a:lnTo>
                    <a:pt x="4194" y="5024"/>
                  </a:lnTo>
                  <a:cubicBezTo>
                    <a:pt x="4254" y="4821"/>
                    <a:pt x="4444" y="4655"/>
                    <a:pt x="4682" y="4655"/>
                  </a:cubicBezTo>
                  <a:close/>
                  <a:moveTo>
                    <a:pt x="5337" y="5774"/>
                  </a:moveTo>
                  <a:cubicBezTo>
                    <a:pt x="5614" y="6801"/>
                    <a:pt x="5643" y="6918"/>
                    <a:pt x="5642" y="6918"/>
                  </a:cubicBezTo>
                  <a:cubicBezTo>
                    <a:pt x="5641" y="6918"/>
                    <a:pt x="5638" y="6908"/>
                    <a:pt x="5638" y="6908"/>
                  </a:cubicBezTo>
                  <a:lnTo>
                    <a:pt x="5638" y="6908"/>
                  </a:lnTo>
                  <a:cubicBezTo>
                    <a:pt x="5638" y="6908"/>
                    <a:pt x="5647" y="6939"/>
                    <a:pt x="5694" y="7107"/>
                  </a:cubicBezTo>
                  <a:cubicBezTo>
                    <a:pt x="5706" y="7155"/>
                    <a:pt x="5730" y="7203"/>
                    <a:pt x="5778" y="7215"/>
                  </a:cubicBezTo>
                  <a:cubicBezTo>
                    <a:pt x="5800" y="7223"/>
                    <a:pt x="5820" y="7227"/>
                    <a:pt x="5839" y="7227"/>
                  </a:cubicBezTo>
                  <a:cubicBezTo>
                    <a:pt x="5948" y="7227"/>
                    <a:pt x="6017" y="7094"/>
                    <a:pt x="6373" y="7012"/>
                  </a:cubicBezTo>
                  <a:cubicBezTo>
                    <a:pt x="6538" y="6965"/>
                    <a:pt x="6699" y="6943"/>
                    <a:pt x="6855" y="6943"/>
                  </a:cubicBezTo>
                  <a:cubicBezTo>
                    <a:pt x="8084" y="6943"/>
                    <a:pt x="8957" y="8303"/>
                    <a:pt x="8302" y="9465"/>
                  </a:cubicBezTo>
                  <a:cubicBezTo>
                    <a:pt x="7970" y="10039"/>
                    <a:pt x="7408" y="10308"/>
                    <a:pt x="6849" y="10308"/>
                  </a:cubicBezTo>
                  <a:cubicBezTo>
                    <a:pt x="6144" y="10308"/>
                    <a:pt x="5444" y="9880"/>
                    <a:pt x="5218" y="9096"/>
                  </a:cubicBezTo>
                  <a:cubicBezTo>
                    <a:pt x="5183" y="9001"/>
                    <a:pt x="4921" y="8000"/>
                    <a:pt x="4825" y="7667"/>
                  </a:cubicBezTo>
                  <a:cubicBezTo>
                    <a:pt x="4849" y="7619"/>
                    <a:pt x="4885" y="7453"/>
                    <a:pt x="5040" y="6869"/>
                  </a:cubicBezTo>
                  <a:cubicBezTo>
                    <a:pt x="5218" y="6191"/>
                    <a:pt x="5159" y="6453"/>
                    <a:pt x="5337" y="5774"/>
                  </a:cubicBezTo>
                  <a:close/>
                  <a:moveTo>
                    <a:pt x="3839" y="0"/>
                  </a:moveTo>
                  <a:cubicBezTo>
                    <a:pt x="3778" y="0"/>
                    <a:pt x="3716" y="15"/>
                    <a:pt x="3659" y="47"/>
                  </a:cubicBezTo>
                  <a:cubicBezTo>
                    <a:pt x="3063" y="357"/>
                    <a:pt x="2742" y="1035"/>
                    <a:pt x="2920" y="1714"/>
                  </a:cubicBezTo>
                  <a:lnTo>
                    <a:pt x="3849" y="5143"/>
                  </a:lnTo>
                  <a:cubicBezTo>
                    <a:pt x="3670" y="5833"/>
                    <a:pt x="3718" y="5655"/>
                    <a:pt x="3397" y="6810"/>
                  </a:cubicBezTo>
                  <a:cubicBezTo>
                    <a:pt x="3278" y="6750"/>
                    <a:pt x="3158" y="6715"/>
                    <a:pt x="3039" y="6679"/>
                  </a:cubicBezTo>
                  <a:cubicBezTo>
                    <a:pt x="2859" y="6630"/>
                    <a:pt x="2682" y="6607"/>
                    <a:pt x="2510" y="6607"/>
                  </a:cubicBezTo>
                  <a:cubicBezTo>
                    <a:pt x="1060" y="6607"/>
                    <a:pt x="0" y="8245"/>
                    <a:pt x="777" y="9608"/>
                  </a:cubicBezTo>
                  <a:cubicBezTo>
                    <a:pt x="1168" y="10290"/>
                    <a:pt x="1839" y="10613"/>
                    <a:pt x="2507" y="10613"/>
                  </a:cubicBezTo>
                  <a:cubicBezTo>
                    <a:pt x="3342" y="10613"/>
                    <a:pt x="4173" y="10107"/>
                    <a:pt x="4444" y="9167"/>
                  </a:cubicBezTo>
                  <a:lnTo>
                    <a:pt x="4682" y="8262"/>
                  </a:lnTo>
                  <a:cubicBezTo>
                    <a:pt x="4932" y="9215"/>
                    <a:pt x="4921" y="9167"/>
                    <a:pt x="4932" y="9179"/>
                  </a:cubicBezTo>
                  <a:cubicBezTo>
                    <a:pt x="5087" y="9691"/>
                    <a:pt x="5409" y="10084"/>
                    <a:pt x="5873" y="10358"/>
                  </a:cubicBezTo>
                  <a:cubicBezTo>
                    <a:pt x="6181" y="10531"/>
                    <a:pt x="6516" y="10613"/>
                    <a:pt x="6848" y="10613"/>
                  </a:cubicBezTo>
                  <a:cubicBezTo>
                    <a:pt x="7542" y="10613"/>
                    <a:pt x="8221" y="10252"/>
                    <a:pt x="8600" y="9608"/>
                  </a:cubicBezTo>
                  <a:cubicBezTo>
                    <a:pt x="9365" y="8226"/>
                    <a:pt x="8308" y="6606"/>
                    <a:pt x="6852" y="6606"/>
                  </a:cubicBezTo>
                  <a:cubicBezTo>
                    <a:pt x="6677" y="6606"/>
                    <a:pt x="6497" y="6629"/>
                    <a:pt x="6314" y="6679"/>
                  </a:cubicBezTo>
                  <a:cubicBezTo>
                    <a:pt x="6195" y="6715"/>
                    <a:pt x="6064" y="6750"/>
                    <a:pt x="5956" y="6810"/>
                  </a:cubicBezTo>
                  <a:cubicBezTo>
                    <a:pt x="5587" y="5405"/>
                    <a:pt x="5516" y="5179"/>
                    <a:pt x="5516" y="5143"/>
                  </a:cubicBezTo>
                  <a:lnTo>
                    <a:pt x="5778" y="4167"/>
                  </a:lnTo>
                  <a:cubicBezTo>
                    <a:pt x="5814" y="4071"/>
                    <a:pt x="5754" y="4000"/>
                    <a:pt x="5671" y="3976"/>
                  </a:cubicBezTo>
                  <a:cubicBezTo>
                    <a:pt x="5653" y="3969"/>
                    <a:pt x="5637" y="3965"/>
                    <a:pt x="5621" y="3965"/>
                  </a:cubicBezTo>
                  <a:cubicBezTo>
                    <a:pt x="5559" y="3965"/>
                    <a:pt x="5509" y="4015"/>
                    <a:pt x="5480" y="4071"/>
                  </a:cubicBezTo>
                  <a:cubicBezTo>
                    <a:pt x="5468" y="4107"/>
                    <a:pt x="5444" y="4226"/>
                    <a:pt x="5337" y="4655"/>
                  </a:cubicBezTo>
                  <a:cubicBezTo>
                    <a:pt x="5179" y="4455"/>
                    <a:pt x="4939" y="4336"/>
                    <a:pt x="4695" y="4336"/>
                  </a:cubicBezTo>
                  <a:cubicBezTo>
                    <a:pt x="4590" y="4336"/>
                    <a:pt x="4485" y="4358"/>
                    <a:pt x="4385" y="4405"/>
                  </a:cubicBezTo>
                  <a:cubicBezTo>
                    <a:pt x="4444" y="4167"/>
                    <a:pt x="4980" y="2190"/>
                    <a:pt x="5087" y="1797"/>
                  </a:cubicBezTo>
                  <a:cubicBezTo>
                    <a:pt x="5111" y="1702"/>
                    <a:pt x="5052" y="1631"/>
                    <a:pt x="4980" y="1607"/>
                  </a:cubicBezTo>
                  <a:cubicBezTo>
                    <a:pt x="4961" y="1600"/>
                    <a:pt x="4942" y="1596"/>
                    <a:pt x="4925" y="1596"/>
                  </a:cubicBezTo>
                  <a:cubicBezTo>
                    <a:pt x="4858" y="1596"/>
                    <a:pt x="4809" y="1647"/>
                    <a:pt x="4790" y="1714"/>
                  </a:cubicBezTo>
                  <a:lnTo>
                    <a:pt x="4694" y="2023"/>
                  </a:lnTo>
                  <a:cubicBezTo>
                    <a:pt x="4218" y="249"/>
                    <a:pt x="4266" y="416"/>
                    <a:pt x="4218" y="285"/>
                  </a:cubicBezTo>
                  <a:cubicBezTo>
                    <a:pt x="4166" y="111"/>
                    <a:pt x="4005" y="0"/>
                    <a:pt x="38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1" name="Google Shape;15141;p90"/>
            <p:cNvSpPr/>
            <p:nvPr/>
          </p:nvSpPr>
          <p:spPr>
            <a:xfrm>
              <a:off x="3277873" y="3491382"/>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2" name="Google Shape;15142;p90"/>
            <p:cNvSpPr/>
            <p:nvPr/>
          </p:nvSpPr>
          <p:spPr>
            <a:xfrm>
              <a:off x="3278986" y="3524681"/>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3" name="Google Shape;15143;p90"/>
            <p:cNvSpPr/>
            <p:nvPr/>
          </p:nvSpPr>
          <p:spPr>
            <a:xfrm>
              <a:off x="3219543" y="3586415"/>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4" name="Google Shape;15144;p90"/>
            <p:cNvSpPr/>
            <p:nvPr/>
          </p:nvSpPr>
          <p:spPr>
            <a:xfrm>
              <a:off x="3219543" y="3586415"/>
              <a:ext cx="32" cy="32"/>
            </a:xfrm>
            <a:custGeom>
              <a:avLst/>
              <a:gdLst/>
              <a:ahLst/>
              <a:cxnLst/>
              <a:rect l="l" t="t" r="r" b="b"/>
              <a:pathLst>
                <a:path w="1" h="1" extrusionOk="0">
                  <a:moveTo>
                    <a:pt x="1" y="1"/>
                  </a:move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5" name="Google Shape;15145;p90"/>
            <p:cNvSpPr/>
            <p:nvPr/>
          </p:nvSpPr>
          <p:spPr>
            <a:xfrm>
              <a:off x="3219543" y="3586415"/>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6" name="Google Shape;15146;p90"/>
            <p:cNvSpPr/>
            <p:nvPr/>
          </p:nvSpPr>
          <p:spPr>
            <a:xfrm>
              <a:off x="3247181" y="3444787"/>
              <a:ext cx="32" cy="32"/>
            </a:xfrm>
            <a:custGeom>
              <a:avLst/>
              <a:gdLst/>
              <a:ahLst/>
              <a:cxnLst/>
              <a:rect l="l" t="t" r="r" b="b"/>
              <a:pathLst>
                <a:path w="1" h="1" extrusionOk="0">
                  <a:moveTo>
                    <a:pt x="1"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7" name="Google Shape;15147;p90"/>
            <p:cNvSpPr/>
            <p:nvPr/>
          </p:nvSpPr>
          <p:spPr>
            <a:xfrm>
              <a:off x="3257422" y="360422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8" name="Google Shape;15148;p90"/>
            <p:cNvSpPr/>
            <p:nvPr/>
          </p:nvSpPr>
          <p:spPr>
            <a:xfrm>
              <a:off x="3257422" y="3604226"/>
              <a:ext cx="32" cy="32"/>
            </a:xfrm>
            <a:custGeom>
              <a:avLst/>
              <a:gdLst/>
              <a:ahLst/>
              <a:cxnLst/>
              <a:rect l="l" t="t" r="r" b="b"/>
              <a:pathLst>
                <a:path w="1" h="1" extrusionOk="0">
                  <a:moveTo>
                    <a:pt x="0" y="0"/>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9" name="Google Shape;15149;p90"/>
            <p:cNvSpPr/>
            <p:nvPr/>
          </p:nvSpPr>
          <p:spPr>
            <a:xfrm>
              <a:off x="3247181" y="344478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0" name="Google Shape;15150;p90"/>
            <p:cNvSpPr/>
            <p:nvPr/>
          </p:nvSpPr>
          <p:spPr>
            <a:xfrm>
              <a:off x="3257422" y="360422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1" name="Google Shape;15151;p90"/>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2" name="Google Shape;15152;p90"/>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3" name="Google Shape;15153;p90"/>
            <p:cNvSpPr/>
            <p:nvPr/>
          </p:nvSpPr>
          <p:spPr>
            <a:xfrm>
              <a:off x="3269922" y="339860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4" name="Google Shape;15154;p90"/>
            <p:cNvSpPr/>
            <p:nvPr/>
          </p:nvSpPr>
          <p:spPr>
            <a:xfrm>
              <a:off x="3259299" y="3361140"/>
              <a:ext cx="51174" cy="118060"/>
            </a:xfrm>
            <a:custGeom>
              <a:avLst/>
              <a:gdLst/>
              <a:ahLst/>
              <a:cxnLst/>
              <a:rect l="l" t="t" r="r" b="b"/>
              <a:pathLst>
                <a:path w="1609" h="3712" extrusionOk="0">
                  <a:moveTo>
                    <a:pt x="637" y="0"/>
                  </a:moveTo>
                  <a:cubicBezTo>
                    <a:pt x="469" y="0"/>
                    <a:pt x="315" y="111"/>
                    <a:pt x="263" y="285"/>
                  </a:cubicBezTo>
                  <a:cubicBezTo>
                    <a:pt x="215" y="428"/>
                    <a:pt x="263" y="285"/>
                    <a:pt x="37" y="1119"/>
                  </a:cubicBezTo>
                  <a:cubicBezTo>
                    <a:pt x="1" y="1202"/>
                    <a:pt x="60" y="1273"/>
                    <a:pt x="144" y="1309"/>
                  </a:cubicBezTo>
                  <a:cubicBezTo>
                    <a:pt x="156" y="1313"/>
                    <a:pt x="169" y="1314"/>
                    <a:pt x="181" y="1314"/>
                  </a:cubicBezTo>
                  <a:cubicBezTo>
                    <a:pt x="248" y="1314"/>
                    <a:pt x="304" y="1262"/>
                    <a:pt x="334" y="1202"/>
                  </a:cubicBezTo>
                  <a:cubicBezTo>
                    <a:pt x="346" y="1154"/>
                    <a:pt x="394" y="976"/>
                    <a:pt x="560" y="404"/>
                  </a:cubicBezTo>
                  <a:cubicBezTo>
                    <a:pt x="569" y="370"/>
                    <a:pt x="602" y="342"/>
                    <a:pt x="637" y="342"/>
                  </a:cubicBezTo>
                  <a:cubicBezTo>
                    <a:pt x="652" y="342"/>
                    <a:pt x="666" y="346"/>
                    <a:pt x="680" y="357"/>
                  </a:cubicBezTo>
                  <a:cubicBezTo>
                    <a:pt x="1156" y="607"/>
                    <a:pt x="1394" y="1142"/>
                    <a:pt x="1251" y="1666"/>
                  </a:cubicBezTo>
                  <a:lnTo>
                    <a:pt x="763" y="3512"/>
                  </a:lnTo>
                  <a:cubicBezTo>
                    <a:pt x="739" y="3595"/>
                    <a:pt x="799" y="3678"/>
                    <a:pt x="870" y="3702"/>
                  </a:cubicBezTo>
                  <a:cubicBezTo>
                    <a:pt x="885" y="3709"/>
                    <a:pt x="901" y="3712"/>
                    <a:pt x="916" y="3712"/>
                  </a:cubicBezTo>
                  <a:cubicBezTo>
                    <a:pt x="982" y="3712"/>
                    <a:pt x="1041" y="3653"/>
                    <a:pt x="1061" y="3595"/>
                  </a:cubicBezTo>
                  <a:cubicBezTo>
                    <a:pt x="1537" y="1750"/>
                    <a:pt x="1608" y="1702"/>
                    <a:pt x="1608" y="1381"/>
                  </a:cubicBezTo>
                  <a:cubicBezTo>
                    <a:pt x="1596" y="785"/>
                    <a:pt x="1299" y="297"/>
                    <a:pt x="822" y="47"/>
                  </a:cubicBezTo>
                  <a:cubicBezTo>
                    <a:pt x="762" y="15"/>
                    <a:pt x="699" y="0"/>
                    <a:pt x="6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5" name="Google Shape;15155;p90"/>
            <p:cNvSpPr/>
            <p:nvPr/>
          </p:nvSpPr>
          <p:spPr>
            <a:xfrm>
              <a:off x="3269922" y="339860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6" name="Google Shape;15156;p90"/>
            <p:cNvSpPr/>
            <p:nvPr/>
          </p:nvSpPr>
          <p:spPr>
            <a:xfrm>
              <a:off x="3269922" y="339860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57" name="Google Shape;15157;p90"/>
          <p:cNvGrpSpPr/>
          <p:nvPr/>
        </p:nvGrpSpPr>
        <p:grpSpPr>
          <a:xfrm>
            <a:off x="2667821" y="3185658"/>
            <a:ext cx="273046" cy="337801"/>
            <a:chOff x="2667821" y="3361108"/>
            <a:chExt cx="273046" cy="337801"/>
          </a:xfrm>
        </p:grpSpPr>
        <p:sp>
          <p:nvSpPr>
            <p:cNvPr id="15158" name="Google Shape;15158;p90"/>
            <p:cNvSpPr/>
            <p:nvPr/>
          </p:nvSpPr>
          <p:spPr>
            <a:xfrm>
              <a:off x="2799971" y="3361108"/>
              <a:ext cx="10273" cy="36385"/>
            </a:xfrm>
            <a:custGeom>
              <a:avLst/>
              <a:gdLst/>
              <a:ahLst/>
              <a:cxnLst/>
              <a:rect l="l" t="t" r="r" b="b"/>
              <a:pathLst>
                <a:path w="323" h="1144" extrusionOk="0">
                  <a:moveTo>
                    <a:pt x="155" y="0"/>
                  </a:moveTo>
                  <a:cubicBezTo>
                    <a:pt x="72" y="0"/>
                    <a:pt x="1" y="72"/>
                    <a:pt x="1" y="167"/>
                  </a:cubicBezTo>
                  <a:lnTo>
                    <a:pt x="1" y="977"/>
                  </a:lnTo>
                  <a:cubicBezTo>
                    <a:pt x="1" y="1072"/>
                    <a:pt x="72" y="1143"/>
                    <a:pt x="155" y="1143"/>
                  </a:cubicBezTo>
                  <a:cubicBezTo>
                    <a:pt x="251" y="1143"/>
                    <a:pt x="322" y="1072"/>
                    <a:pt x="322" y="977"/>
                  </a:cubicBezTo>
                  <a:lnTo>
                    <a:pt x="322" y="167"/>
                  </a:lnTo>
                  <a:cubicBezTo>
                    <a:pt x="310" y="60"/>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9" name="Google Shape;15159;p90"/>
            <p:cNvSpPr/>
            <p:nvPr/>
          </p:nvSpPr>
          <p:spPr>
            <a:xfrm>
              <a:off x="2838964" y="3371063"/>
              <a:ext cx="22009" cy="34381"/>
            </a:xfrm>
            <a:custGeom>
              <a:avLst/>
              <a:gdLst/>
              <a:ahLst/>
              <a:cxnLst/>
              <a:rect l="l" t="t" r="r" b="b"/>
              <a:pathLst>
                <a:path w="692" h="1081" extrusionOk="0">
                  <a:moveTo>
                    <a:pt x="517" y="0"/>
                  </a:moveTo>
                  <a:cubicBezTo>
                    <a:pt x="454" y="0"/>
                    <a:pt x="385" y="31"/>
                    <a:pt x="358" y="104"/>
                  </a:cubicBezTo>
                  <a:lnTo>
                    <a:pt x="49" y="866"/>
                  </a:lnTo>
                  <a:cubicBezTo>
                    <a:pt x="1" y="961"/>
                    <a:pt x="84" y="1080"/>
                    <a:pt x="203" y="1080"/>
                  </a:cubicBezTo>
                  <a:cubicBezTo>
                    <a:pt x="263" y="1080"/>
                    <a:pt x="322" y="1057"/>
                    <a:pt x="346" y="985"/>
                  </a:cubicBezTo>
                  <a:lnTo>
                    <a:pt x="656" y="223"/>
                  </a:lnTo>
                  <a:cubicBezTo>
                    <a:pt x="691" y="152"/>
                    <a:pt x="644" y="45"/>
                    <a:pt x="572" y="9"/>
                  </a:cubicBezTo>
                  <a:cubicBezTo>
                    <a:pt x="556" y="3"/>
                    <a:pt x="537" y="0"/>
                    <a:pt x="5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0" name="Google Shape;15160;p90"/>
            <p:cNvSpPr/>
            <p:nvPr/>
          </p:nvSpPr>
          <p:spPr>
            <a:xfrm>
              <a:off x="2873822" y="3399815"/>
              <a:ext cx="29197" cy="28338"/>
            </a:xfrm>
            <a:custGeom>
              <a:avLst/>
              <a:gdLst/>
              <a:ahLst/>
              <a:cxnLst/>
              <a:rect l="l" t="t" r="r" b="b"/>
              <a:pathLst>
                <a:path w="918" h="891" extrusionOk="0">
                  <a:moveTo>
                    <a:pt x="744" y="1"/>
                  </a:moveTo>
                  <a:cubicBezTo>
                    <a:pt x="703" y="1"/>
                    <a:pt x="661" y="16"/>
                    <a:pt x="631" y="45"/>
                  </a:cubicBezTo>
                  <a:lnTo>
                    <a:pt x="60" y="629"/>
                  </a:lnTo>
                  <a:cubicBezTo>
                    <a:pt x="0" y="688"/>
                    <a:pt x="0" y="784"/>
                    <a:pt x="60" y="843"/>
                  </a:cubicBezTo>
                  <a:cubicBezTo>
                    <a:pt x="84" y="879"/>
                    <a:pt x="131" y="891"/>
                    <a:pt x="179" y="891"/>
                  </a:cubicBezTo>
                  <a:cubicBezTo>
                    <a:pt x="286" y="891"/>
                    <a:pt x="274" y="831"/>
                    <a:pt x="858" y="272"/>
                  </a:cubicBezTo>
                  <a:cubicBezTo>
                    <a:pt x="917" y="212"/>
                    <a:pt x="917" y="105"/>
                    <a:pt x="858" y="45"/>
                  </a:cubicBezTo>
                  <a:cubicBezTo>
                    <a:pt x="828" y="16"/>
                    <a:pt x="786" y="1"/>
                    <a:pt x="7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1" name="Google Shape;15161;p90"/>
            <p:cNvSpPr/>
            <p:nvPr/>
          </p:nvSpPr>
          <p:spPr>
            <a:xfrm>
              <a:off x="2894655" y="3442656"/>
              <a:ext cx="37116" cy="19592"/>
            </a:xfrm>
            <a:custGeom>
              <a:avLst/>
              <a:gdLst/>
              <a:ahLst/>
              <a:cxnLst/>
              <a:rect l="l" t="t" r="r" b="b"/>
              <a:pathLst>
                <a:path w="1167" h="616" extrusionOk="0">
                  <a:moveTo>
                    <a:pt x="973" y="1"/>
                  </a:moveTo>
                  <a:cubicBezTo>
                    <a:pt x="955" y="1"/>
                    <a:pt x="936" y="3"/>
                    <a:pt x="917" y="8"/>
                  </a:cubicBezTo>
                  <a:lnTo>
                    <a:pt x="155" y="318"/>
                  </a:lnTo>
                  <a:cubicBezTo>
                    <a:pt x="0" y="377"/>
                    <a:pt x="36" y="615"/>
                    <a:pt x="214" y="615"/>
                  </a:cubicBezTo>
                  <a:cubicBezTo>
                    <a:pt x="274" y="615"/>
                    <a:pt x="238" y="615"/>
                    <a:pt x="1036" y="294"/>
                  </a:cubicBezTo>
                  <a:cubicBezTo>
                    <a:pt x="1131" y="282"/>
                    <a:pt x="1167" y="175"/>
                    <a:pt x="1131" y="103"/>
                  </a:cubicBezTo>
                  <a:cubicBezTo>
                    <a:pt x="1103" y="37"/>
                    <a:pt x="1044" y="1"/>
                    <a:pt x="9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2" name="Google Shape;15162;p90"/>
            <p:cNvSpPr/>
            <p:nvPr/>
          </p:nvSpPr>
          <p:spPr>
            <a:xfrm>
              <a:off x="2904482" y="3493258"/>
              <a:ext cx="36385" cy="10273"/>
            </a:xfrm>
            <a:custGeom>
              <a:avLst/>
              <a:gdLst/>
              <a:ahLst/>
              <a:cxnLst/>
              <a:rect l="l" t="t" r="r" b="b"/>
              <a:pathLst>
                <a:path w="1144" h="323" extrusionOk="0">
                  <a:moveTo>
                    <a:pt x="155" y="1"/>
                  </a:moveTo>
                  <a:cubicBezTo>
                    <a:pt x="72" y="1"/>
                    <a:pt x="1" y="72"/>
                    <a:pt x="1" y="155"/>
                  </a:cubicBezTo>
                  <a:cubicBezTo>
                    <a:pt x="1" y="251"/>
                    <a:pt x="72" y="322"/>
                    <a:pt x="155" y="322"/>
                  </a:cubicBezTo>
                  <a:lnTo>
                    <a:pt x="977" y="322"/>
                  </a:lnTo>
                  <a:cubicBezTo>
                    <a:pt x="1072" y="322"/>
                    <a:pt x="1144" y="251"/>
                    <a:pt x="1144" y="155"/>
                  </a:cubicBezTo>
                  <a:cubicBezTo>
                    <a:pt x="1144" y="72"/>
                    <a:pt x="1072" y="1"/>
                    <a:pt x="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3" name="Google Shape;15163;p90"/>
            <p:cNvSpPr/>
            <p:nvPr/>
          </p:nvSpPr>
          <p:spPr>
            <a:xfrm>
              <a:off x="2895386" y="3533364"/>
              <a:ext cx="35653" cy="20196"/>
            </a:xfrm>
            <a:custGeom>
              <a:avLst/>
              <a:gdLst/>
              <a:ahLst/>
              <a:cxnLst/>
              <a:rect l="l" t="t" r="r" b="b"/>
              <a:pathLst>
                <a:path w="1121" h="635" extrusionOk="0">
                  <a:moveTo>
                    <a:pt x="179" y="0"/>
                  </a:moveTo>
                  <a:cubicBezTo>
                    <a:pt x="118" y="0"/>
                    <a:pt x="54" y="38"/>
                    <a:pt x="37" y="109"/>
                  </a:cubicBezTo>
                  <a:cubicBezTo>
                    <a:pt x="1" y="180"/>
                    <a:pt x="37" y="288"/>
                    <a:pt x="120" y="311"/>
                  </a:cubicBezTo>
                  <a:lnTo>
                    <a:pt x="882" y="621"/>
                  </a:lnTo>
                  <a:cubicBezTo>
                    <a:pt x="901" y="630"/>
                    <a:pt x="922" y="635"/>
                    <a:pt x="943" y="635"/>
                  </a:cubicBezTo>
                  <a:cubicBezTo>
                    <a:pt x="1004" y="635"/>
                    <a:pt x="1067" y="599"/>
                    <a:pt x="1084" y="538"/>
                  </a:cubicBezTo>
                  <a:cubicBezTo>
                    <a:pt x="1120" y="442"/>
                    <a:pt x="1084" y="359"/>
                    <a:pt x="1001" y="323"/>
                  </a:cubicBezTo>
                  <a:lnTo>
                    <a:pt x="239" y="14"/>
                  </a:lnTo>
                  <a:cubicBezTo>
                    <a:pt x="221" y="5"/>
                    <a:pt x="200"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4" name="Google Shape;15164;p90"/>
            <p:cNvSpPr/>
            <p:nvPr/>
          </p:nvSpPr>
          <p:spPr>
            <a:xfrm>
              <a:off x="2872677" y="3567586"/>
              <a:ext cx="30692" cy="28338"/>
            </a:xfrm>
            <a:custGeom>
              <a:avLst/>
              <a:gdLst/>
              <a:ahLst/>
              <a:cxnLst/>
              <a:rect l="l" t="t" r="r" b="b"/>
              <a:pathLst>
                <a:path w="965" h="891" extrusionOk="0">
                  <a:moveTo>
                    <a:pt x="173" y="0"/>
                  </a:moveTo>
                  <a:cubicBezTo>
                    <a:pt x="132" y="0"/>
                    <a:pt x="90" y="15"/>
                    <a:pt x="60" y="45"/>
                  </a:cubicBezTo>
                  <a:cubicBezTo>
                    <a:pt x="1" y="104"/>
                    <a:pt x="1" y="200"/>
                    <a:pt x="60" y="259"/>
                  </a:cubicBezTo>
                  <a:cubicBezTo>
                    <a:pt x="644" y="819"/>
                    <a:pt x="620" y="890"/>
                    <a:pt x="751" y="890"/>
                  </a:cubicBezTo>
                  <a:cubicBezTo>
                    <a:pt x="894" y="890"/>
                    <a:pt x="965" y="712"/>
                    <a:pt x="858" y="616"/>
                  </a:cubicBezTo>
                  <a:lnTo>
                    <a:pt x="286" y="45"/>
                  </a:ln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5" name="Google Shape;15165;p90"/>
            <p:cNvSpPr/>
            <p:nvPr/>
          </p:nvSpPr>
          <p:spPr>
            <a:xfrm>
              <a:off x="2838233" y="3589818"/>
              <a:ext cx="21214" cy="34318"/>
            </a:xfrm>
            <a:custGeom>
              <a:avLst/>
              <a:gdLst/>
              <a:ahLst/>
              <a:cxnLst/>
              <a:rect l="l" t="t" r="r" b="b"/>
              <a:pathLst>
                <a:path w="667" h="1079" extrusionOk="0">
                  <a:moveTo>
                    <a:pt x="179" y="1"/>
                  </a:moveTo>
                  <a:cubicBezTo>
                    <a:pt x="159" y="1"/>
                    <a:pt x="139" y="4"/>
                    <a:pt x="119" y="13"/>
                  </a:cubicBezTo>
                  <a:cubicBezTo>
                    <a:pt x="48" y="37"/>
                    <a:pt x="0" y="132"/>
                    <a:pt x="24" y="215"/>
                  </a:cubicBezTo>
                  <a:lnTo>
                    <a:pt x="345" y="977"/>
                  </a:lnTo>
                  <a:cubicBezTo>
                    <a:pt x="365" y="1036"/>
                    <a:pt x="425" y="1079"/>
                    <a:pt x="499" y="1079"/>
                  </a:cubicBezTo>
                  <a:cubicBezTo>
                    <a:pt x="514" y="1079"/>
                    <a:pt x="531" y="1077"/>
                    <a:pt x="548" y="1072"/>
                  </a:cubicBezTo>
                  <a:cubicBezTo>
                    <a:pt x="643" y="1037"/>
                    <a:pt x="667" y="929"/>
                    <a:pt x="643" y="858"/>
                  </a:cubicBezTo>
                  <a:lnTo>
                    <a:pt x="322" y="96"/>
                  </a:lnTo>
                  <a:cubicBezTo>
                    <a:pt x="303" y="41"/>
                    <a:pt x="243"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6" name="Google Shape;15166;p90"/>
            <p:cNvSpPr/>
            <p:nvPr/>
          </p:nvSpPr>
          <p:spPr>
            <a:xfrm>
              <a:off x="2747334" y="3589754"/>
              <a:ext cx="21627" cy="34572"/>
            </a:xfrm>
            <a:custGeom>
              <a:avLst/>
              <a:gdLst/>
              <a:ahLst/>
              <a:cxnLst/>
              <a:rect l="l" t="t" r="r" b="b"/>
              <a:pathLst>
                <a:path w="680" h="1087" extrusionOk="0">
                  <a:moveTo>
                    <a:pt x="499" y="1"/>
                  </a:moveTo>
                  <a:cubicBezTo>
                    <a:pt x="438" y="1"/>
                    <a:pt x="375" y="36"/>
                    <a:pt x="358" y="98"/>
                  </a:cubicBezTo>
                  <a:lnTo>
                    <a:pt x="36" y="860"/>
                  </a:lnTo>
                  <a:cubicBezTo>
                    <a:pt x="1" y="967"/>
                    <a:pt x="72" y="1086"/>
                    <a:pt x="191" y="1086"/>
                  </a:cubicBezTo>
                  <a:cubicBezTo>
                    <a:pt x="251" y="1086"/>
                    <a:pt x="310" y="1051"/>
                    <a:pt x="334" y="979"/>
                  </a:cubicBezTo>
                  <a:lnTo>
                    <a:pt x="655" y="217"/>
                  </a:lnTo>
                  <a:cubicBezTo>
                    <a:pt x="679" y="134"/>
                    <a:pt x="632" y="39"/>
                    <a:pt x="560" y="15"/>
                  </a:cubicBezTo>
                  <a:cubicBezTo>
                    <a:pt x="542" y="5"/>
                    <a:pt x="520" y="1"/>
                    <a:pt x="4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7" name="Google Shape;15167;p90"/>
            <p:cNvSpPr/>
            <p:nvPr/>
          </p:nvSpPr>
          <p:spPr>
            <a:xfrm>
              <a:off x="2705319" y="3566441"/>
              <a:ext cx="29547" cy="28625"/>
            </a:xfrm>
            <a:custGeom>
              <a:avLst/>
              <a:gdLst/>
              <a:ahLst/>
              <a:cxnLst/>
              <a:rect l="l" t="t" r="r" b="b"/>
              <a:pathLst>
                <a:path w="929" h="900" extrusionOk="0">
                  <a:moveTo>
                    <a:pt x="744" y="1"/>
                  </a:moveTo>
                  <a:cubicBezTo>
                    <a:pt x="702" y="1"/>
                    <a:pt x="661" y="15"/>
                    <a:pt x="631" y="45"/>
                  </a:cubicBezTo>
                  <a:lnTo>
                    <a:pt x="60" y="629"/>
                  </a:lnTo>
                  <a:cubicBezTo>
                    <a:pt x="0" y="688"/>
                    <a:pt x="0" y="795"/>
                    <a:pt x="60" y="855"/>
                  </a:cubicBezTo>
                  <a:cubicBezTo>
                    <a:pt x="89" y="885"/>
                    <a:pt x="128" y="899"/>
                    <a:pt x="167" y="899"/>
                  </a:cubicBezTo>
                  <a:cubicBezTo>
                    <a:pt x="205" y="899"/>
                    <a:pt x="244" y="885"/>
                    <a:pt x="274" y="855"/>
                  </a:cubicBezTo>
                  <a:lnTo>
                    <a:pt x="857" y="271"/>
                  </a:lnTo>
                  <a:cubicBezTo>
                    <a:pt x="929" y="212"/>
                    <a:pt x="929" y="105"/>
                    <a:pt x="857" y="45"/>
                  </a:cubicBezTo>
                  <a:cubicBezTo>
                    <a:pt x="827" y="15"/>
                    <a:pt x="786" y="1"/>
                    <a:pt x="7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8" name="Google Shape;15168;p90"/>
            <p:cNvSpPr/>
            <p:nvPr/>
          </p:nvSpPr>
          <p:spPr>
            <a:xfrm>
              <a:off x="2676918" y="3532060"/>
              <a:ext cx="35240" cy="20133"/>
            </a:xfrm>
            <a:custGeom>
              <a:avLst/>
              <a:gdLst/>
              <a:ahLst/>
              <a:cxnLst/>
              <a:rect l="l" t="t" r="r" b="b"/>
              <a:pathLst>
                <a:path w="1108" h="633" extrusionOk="0">
                  <a:moveTo>
                    <a:pt x="918" y="1"/>
                  </a:moveTo>
                  <a:cubicBezTo>
                    <a:pt x="903" y="1"/>
                    <a:pt x="886" y="3"/>
                    <a:pt x="869" y="7"/>
                  </a:cubicBezTo>
                  <a:lnTo>
                    <a:pt x="119" y="329"/>
                  </a:lnTo>
                  <a:cubicBezTo>
                    <a:pt x="36" y="352"/>
                    <a:pt x="0" y="448"/>
                    <a:pt x="24" y="531"/>
                  </a:cubicBezTo>
                  <a:cubicBezTo>
                    <a:pt x="53" y="590"/>
                    <a:pt x="115" y="632"/>
                    <a:pt x="182" y="632"/>
                  </a:cubicBezTo>
                  <a:cubicBezTo>
                    <a:pt x="197" y="632"/>
                    <a:pt x="211" y="630"/>
                    <a:pt x="226" y="626"/>
                  </a:cubicBezTo>
                  <a:lnTo>
                    <a:pt x="988" y="305"/>
                  </a:lnTo>
                  <a:cubicBezTo>
                    <a:pt x="1060" y="281"/>
                    <a:pt x="1107" y="174"/>
                    <a:pt x="1084" y="102"/>
                  </a:cubicBezTo>
                  <a:cubicBezTo>
                    <a:pt x="1054" y="44"/>
                    <a:pt x="992" y="1"/>
                    <a:pt x="9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9" name="Google Shape;15169;p90"/>
            <p:cNvSpPr/>
            <p:nvPr/>
          </p:nvSpPr>
          <p:spPr>
            <a:xfrm>
              <a:off x="2667821" y="3491763"/>
              <a:ext cx="36385" cy="10241"/>
            </a:xfrm>
            <a:custGeom>
              <a:avLst/>
              <a:gdLst/>
              <a:ahLst/>
              <a:cxnLst/>
              <a:rect l="l" t="t" r="r" b="b"/>
              <a:pathLst>
                <a:path w="1144" h="322" extrusionOk="0">
                  <a:moveTo>
                    <a:pt x="155" y="0"/>
                  </a:moveTo>
                  <a:cubicBezTo>
                    <a:pt x="72" y="0"/>
                    <a:pt x="0" y="72"/>
                    <a:pt x="0" y="167"/>
                  </a:cubicBezTo>
                  <a:cubicBezTo>
                    <a:pt x="0" y="250"/>
                    <a:pt x="72" y="322"/>
                    <a:pt x="155" y="322"/>
                  </a:cubicBezTo>
                  <a:lnTo>
                    <a:pt x="977" y="322"/>
                  </a:lnTo>
                  <a:cubicBezTo>
                    <a:pt x="1072" y="322"/>
                    <a:pt x="1143" y="250"/>
                    <a:pt x="1143" y="167"/>
                  </a:cubicBezTo>
                  <a:cubicBezTo>
                    <a:pt x="1131" y="72"/>
                    <a:pt x="1048" y="0"/>
                    <a:pt x="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0" name="Google Shape;15170;p90"/>
            <p:cNvSpPr/>
            <p:nvPr/>
          </p:nvSpPr>
          <p:spPr>
            <a:xfrm>
              <a:off x="2677267" y="3441702"/>
              <a:ext cx="35653" cy="20069"/>
            </a:xfrm>
            <a:custGeom>
              <a:avLst/>
              <a:gdLst/>
              <a:ahLst/>
              <a:cxnLst/>
              <a:rect l="l" t="t" r="r" b="b"/>
              <a:pathLst>
                <a:path w="1121" h="631" extrusionOk="0">
                  <a:moveTo>
                    <a:pt x="173" y="1"/>
                  </a:moveTo>
                  <a:cubicBezTo>
                    <a:pt x="110" y="1"/>
                    <a:pt x="51" y="36"/>
                    <a:pt x="25" y="98"/>
                  </a:cubicBezTo>
                  <a:cubicBezTo>
                    <a:pt x="1" y="193"/>
                    <a:pt x="25" y="276"/>
                    <a:pt x="120" y="312"/>
                  </a:cubicBezTo>
                  <a:lnTo>
                    <a:pt x="882" y="622"/>
                  </a:lnTo>
                  <a:cubicBezTo>
                    <a:pt x="899" y="627"/>
                    <a:pt x="918" y="630"/>
                    <a:pt x="937" y="630"/>
                  </a:cubicBezTo>
                  <a:cubicBezTo>
                    <a:pt x="999" y="630"/>
                    <a:pt x="1066" y="599"/>
                    <a:pt x="1084" y="526"/>
                  </a:cubicBezTo>
                  <a:cubicBezTo>
                    <a:pt x="1120" y="443"/>
                    <a:pt x="1084" y="348"/>
                    <a:pt x="1001" y="324"/>
                  </a:cubicBezTo>
                  <a:lnTo>
                    <a:pt x="239" y="14"/>
                  </a:lnTo>
                  <a:cubicBezTo>
                    <a:pt x="217" y="5"/>
                    <a:pt x="19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1" name="Google Shape;15171;p90"/>
            <p:cNvSpPr/>
            <p:nvPr/>
          </p:nvSpPr>
          <p:spPr>
            <a:xfrm>
              <a:off x="2706051" y="3399084"/>
              <a:ext cx="30724" cy="28338"/>
            </a:xfrm>
            <a:custGeom>
              <a:avLst/>
              <a:gdLst/>
              <a:ahLst/>
              <a:cxnLst/>
              <a:rect l="l" t="t" r="r" b="b"/>
              <a:pathLst>
                <a:path w="966" h="891" extrusionOk="0">
                  <a:moveTo>
                    <a:pt x="173" y="0"/>
                  </a:moveTo>
                  <a:cubicBezTo>
                    <a:pt x="132" y="0"/>
                    <a:pt x="90" y="15"/>
                    <a:pt x="60" y="45"/>
                  </a:cubicBezTo>
                  <a:cubicBezTo>
                    <a:pt x="1" y="104"/>
                    <a:pt x="1" y="199"/>
                    <a:pt x="60" y="259"/>
                  </a:cubicBezTo>
                  <a:cubicBezTo>
                    <a:pt x="644" y="819"/>
                    <a:pt x="632" y="890"/>
                    <a:pt x="751" y="890"/>
                  </a:cubicBezTo>
                  <a:cubicBezTo>
                    <a:pt x="894" y="890"/>
                    <a:pt x="965" y="723"/>
                    <a:pt x="870" y="616"/>
                  </a:cubicBezTo>
                  <a:lnTo>
                    <a:pt x="287" y="45"/>
                  </a:ln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2" name="Google Shape;15172;p90"/>
            <p:cNvSpPr/>
            <p:nvPr/>
          </p:nvSpPr>
          <p:spPr>
            <a:xfrm>
              <a:off x="2748861" y="3370713"/>
              <a:ext cx="21596" cy="34190"/>
            </a:xfrm>
            <a:custGeom>
              <a:avLst/>
              <a:gdLst/>
              <a:ahLst/>
              <a:cxnLst/>
              <a:rect l="l" t="t" r="r" b="b"/>
              <a:pathLst>
                <a:path w="679" h="1075" extrusionOk="0">
                  <a:moveTo>
                    <a:pt x="170" y="1"/>
                  </a:moveTo>
                  <a:cubicBezTo>
                    <a:pt x="153" y="1"/>
                    <a:pt x="136" y="3"/>
                    <a:pt x="119" y="8"/>
                  </a:cubicBezTo>
                  <a:cubicBezTo>
                    <a:pt x="36" y="44"/>
                    <a:pt x="0" y="127"/>
                    <a:pt x="24" y="210"/>
                  </a:cubicBezTo>
                  <a:lnTo>
                    <a:pt x="334" y="972"/>
                  </a:lnTo>
                  <a:cubicBezTo>
                    <a:pt x="362" y="1039"/>
                    <a:pt x="421" y="1075"/>
                    <a:pt x="491" y="1075"/>
                  </a:cubicBezTo>
                  <a:cubicBezTo>
                    <a:pt x="510" y="1075"/>
                    <a:pt x="528" y="1073"/>
                    <a:pt x="548" y="1068"/>
                  </a:cubicBezTo>
                  <a:cubicBezTo>
                    <a:pt x="631" y="1020"/>
                    <a:pt x="679" y="937"/>
                    <a:pt x="631" y="841"/>
                  </a:cubicBezTo>
                  <a:lnTo>
                    <a:pt x="322" y="103"/>
                  </a:lnTo>
                  <a:cubicBezTo>
                    <a:pt x="293" y="37"/>
                    <a:pt x="235" y="1"/>
                    <a:pt x="1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3" name="Google Shape;15173;p90"/>
            <p:cNvSpPr/>
            <p:nvPr/>
          </p:nvSpPr>
          <p:spPr>
            <a:xfrm>
              <a:off x="2749242" y="3533364"/>
              <a:ext cx="111731" cy="115198"/>
            </a:xfrm>
            <a:custGeom>
              <a:avLst/>
              <a:gdLst/>
              <a:ahLst/>
              <a:cxnLst/>
              <a:rect l="l" t="t" r="r" b="b"/>
              <a:pathLst>
                <a:path w="3513" h="3622" extrusionOk="0">
                  <a:moveTo>
                    <a:pt x="3224" y="0"/>
                  </a:moveTo>
                  <a:cubicBezTo>
                    <a:pt x="3217" y="0"/>
                    <a:pt x="3210" y="1"/>
                    <a:pt x="3203" y="2"/>
                  </a:cubicBezTo>
                  <a:cubicBezTo>
                    <a:pt x="3108" y="14"/>
                    <a:pt x="3048" y="85"/>
                    <a:pt x="3060" y="180"/>
                  </a:cubicBezTo>
                  <a:lnTo>
                    <a:pt x="3155" y="740"/>
                  </a:lnTo>
                  <a:lnTo>
                    <a:pt x="3155" y="776"/>
                  </a:lnTo>
                  <a:cubicBezTo>
                    <a:pt x="3155" y="842"/>
                    <a:pt x="3087" y="909"/>
                    <a:pt x="3017" y="909"/>
                  </a:cubicBezTo>
                  <a:cubicBezTo>
                    <a:pt x="2999" y="909"/>
                    <a:pt x="2982" y="904"/>
                    <a:pt x="2965" y="895"/>
                  </a:cubicBezTo>
                  <a:cubicBezTo>
                    <a:pt x="2965" y="895"/>
                    <a:pt x="1929" y="359"/>
                    <a:pt x="1917" y="347"/>
                  </a:cubicBezTo>
                  <a:cubicBezTo>
                    <a:pt x="1858" y="320"/>
                    <a:pt x="1794" y="308"/>
                    <a:pt x="1731" y="308"/>
                  </a:cubicBezTo>
                  <a:cubicBezTo>
                    <a:pt x="1654" y="308"/>
                    <a:pt x="1578" y="326"/>
                    <a:pt x="1512" y="359"/>
                  </a:cubicBezTo>
                  <a:cubicBezTo>
                    <a:pt x="1453" y="383"/>
                    <a:pt x="548" y="859"/>
                    <a:pt x="500" y="895"/>
                  </a:cubicBezTo>
                  <a:cubicBezTo>
                    <a:pt x="480" y="906"/>
                    <a:pt x="459" y="911"/>
                    <a:pt x="438" y="911"/>
                  </a:cubicBezTo>
                  <a:cubicBezTo>
                    <a:pt x="372" y="911"/>
                    <a:pt x="310" y="857"/>
                    <a:pt x="310" y="776"/>
                  </a:cubicBezTo>
                  <a:cubicBezTo>
                    <a:pt x="310" y="764"/>
                    <a:pt x="310" y="740"/>
                    <a:pt x="345" y="585"/>
                  </a:cubicBezTo>
                  <a:cubicBezTo>
                    <a:pt x="357" y="490"/>
                    <a:pt x="298" y="418"/>
                    <a:pt x="203" y="407"/>
                  </a:cubicBezTo>
                  <a:cubicBezTo>
                    <a:pt x="190" y="403"/>
                    <a:pt x="178" y="401"/>
                    <a:pt x="166" y="401"/>
                  </a:cubicBezTo>
                  <a:cubicBezTo>
                    <a:pt x="99" y="401"/>
                    <a:pt x="44" y="457"/>
                    <a:pt x="24" y="538"/>
                  </a:cubicBezTo>
                  <a:cubicBezTo>
                    <a:pt x="0" y="680"/>
                    <a:pt x="0" y="716"/>
                    <a:pt x="0" y="776"/>
                  </a:cubicBezTo>
                  <a:cubicBezTo>
                    <a:pt x="0" y="1030"/>
                    <a:pt x="223" y="1224"/>
                    <a:pt x="464" y="1224"/>
                  </a:cubicBezTo>
                  <a:cubicBezTo>
                    <a:pt x="527" y="1224"/>
                    <a:pt x="592" y="1210"/>
                    <a:pt x="655" y="1180"/>
                  </a:cubicBezTo>
                  <a:lnTo>
                    <a:pt x="1238" y="883"/>
                  </a:lnTo>
                  <a:lnTo>
                    <a:pt x="1238" y="1454"/>
                  </a:lnTo>
                  <a:cubicBezTo>
                    <a:pt x="1238" y="1550"/>
                    <a:pt x="1310" y="1621"/>
                    <a:pt x="1393" y="1621"/>
                  </a:cubicBezTo>
                  <a:cubicBezTo>
                    <a:pt x="1488" y="1621"/>
                    <a:pt x="1560" y="1550"/>
                    <a:pt x="1560" y="1454"/>
                  </a:cubicBezTo>
                  <a:lnTo>
                    <a:pt x="1560" y="716"/>
                  </a:lnTo>
                  <a:cubicBezTo>
                    <a:pt x="1631" y="689"/>
                    <a:pt x="1683" y="636"/>
                    <a:pt x="1744" y="636"/>
                  </a:cubicBezTo>
                  <a:cubicBezTo>
                    <a:pt x="1764" y="636"/>
                    <a:pt x="1786" y="642"/>
                    <a:pt x="1810" y="657"/>
                  </a:cubicBezTo>
                  <a:lnTo>
                    <a:pt x="1929" y="716"/>
                  </a:lnTo>
                  <a:lnTo>
                    <a:pt x="1929" y="3455"/>
                  </a:lnTo>
                  <a:cubicBezTo>
                    <a:pt x="1929" y="3538"/>
                    <a:pt x="2012" y="3621"/>
                    <a:pt x="2096" y="3621"/>
                  </a:cubicBezTo>
                  <a:cubicBezTo>
                    <a:pt x="2191" y="3621"/>
                    <a:pt x="2262" y="3538"/>
                    <a:pt x="2262" y="3455"/>
                  </a:cubicBezTo>
                  <a:lnTo>
                    <a:pt x="2262" y="883"/>
                  </a:lnTo>
                  <a:cubicBezTo>
                    <a:pt x="2798" y="1145"/>
                    <a:pt x="2870" y="1240"/>
                    <a:pt x="3048" y="1240"/>
                  </a:cubicBezTo>
                  <a:cubicBezTo>
                    <a:pt x="3298" y="1216"/>
                    <a:pt x="3512" y="966"/>
                    <a:pt x="3465" y="704"/>
                  </a:cubicBezTo>
                  <a:lnTo>
                    <a:pt x="3382" y="133"/>
                  </a:lnTo>
                  <a:cubicBezTo>
                    <a:pt x="3360" y="57"/>
                    <a:pt x="3298" y="0"/>
                    <a:pt x="32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4" name="Google Shape;15174;p90"/>
            <p:cNvSpPr/>
            <p:nvPr/>
          </p:nvSpPr>
          <p:spPr>
            <a:xfrm>
              <a:off x="2795010" y="3417371"/>
              <a:ext cx="94365" cy="106960"/>
            </a:xfrm>
            <a:custGeom>
              <a:avLst/>
              <a:gdLst/>
              <a:ahLst/>
              <a:cxnLst/>
              <a:rect l="l" t="t" r="r" b="b"/>
              <a:pathLst>
                <a:path w="2967" h="3363" extrusionOk="0">
                  <a:moveTo>
                    <a:pt x="275" y="1"/>
                  </a:moveTo>
                  <a:cubicBezTo>
                    <a:pt x="121" y="1"/>
                    <a:pt x="0" y="85"/>
                    <a:pt x="49" y="220"/>
                  </a:cubicBezTo>
                  <a:cubicBezTo>
                    <a:pt x="68" y="296"/>
                    <a:pt x="133" y="334"/>
                    <a:pt x="195" y="334"/>
                  </a:cubicBezTo>
                  <a:cubicBezTo>
                    <a:pt x="210" y="334"/>
                    <a:pt x="226" y="332"/>
                    <a:pt x="240" y="327"/>
                  </a:cubicBezTo>
                  <a:cubicBezTo>
                    <a:pt x="253" y="324"/>
                    <a:pt x="266" y="323"/>
                    <a:pt x="280" y="323"/>
                  </a:cubicBezTo>
                  <a:cubicBezTo>
                    <a:pt x="329" y="323"/>
                    <a:pt x="379" y="342"/>
                    <a:pt x="407" y="398"/>
                  </a:cubicBezTo>
                  <a:lnTo>
                    <a:pt x="907" y="1434"/>
                  </a:lnTo>
                  <a:cubicBezTo>
                    <a:pt x="966" y="1565"/>
                    <a:pt x="1097" y="1649"/>
                    <a:pt x="1252" y="1684"/>
                  </a:cubicBezTo>
                  <a:lnTo>
                    <a:pt x="2395" y="1851"/>
                  </a:lnTo>
                  <a:cubicBezTo>
                    <a:pt x="2502" y="1863"/>
                    <a:pt x="2550" y="1994"/>
                    <a:pt x="2466" y="2065"/>
                  </a:cubicBezTo>
                  <a:lnTo>
                    <a:pt x="1657" y="2875"/>
                  </a:lnTo>
                  <a:cubicBezTo>
                    <a:pt x="1562" y="2958"/>
                    <a:pt x="1514" y="3077"/>
                    <a:pt x="1514" y="3196"/>
                  </a:cubicBezTo>
                  <a:cubicBezTo>
                    <a:pt x="1514" y="3292"/>
                    <a:pt x="1597" y="3363"/>
                    <a:pt x="1681" y="3363"/>
                  </a:cubicBezTo>
                  <a:cubicBezTo>
                    <a:pt x="1776" y="3363"/>
                    <a:pt x="1847" y="3292"/>
                    <a:pt x="1847" y="3196"/>
                  </a:cubicBezTo>
                  <a:cubicBezTo>
                    <a:pt x="1847" y="3101"/>
                    <a:pt x="1883" y="3137"/>
                    <a:pt x="2705" y="2303"/>
                  </a:cubicBezTo>
                  <a:cubicBezTo>
                    <a:pt x="2966" y="2030"/>
                    <a:pt x="2812" y="1577"/>
                    <a:pt x="2443" y="1518"/>
                  </a:cubicBezTo>
                  <a:lnTo>
                    <a:pt x="1300" y="1351"/>
                  </a:lnTo>
                  <a:cubicBezTo>
                    <a:pt x="1252" y="1351"/>
                    <a:pt x="1216" y="1327"/>
                    <a:pt x="1192" y="1279"/>
                  </a:cubicBezTo>
                  <a:lnTo>
                    <a:pt x="680" y="255"/>
                  </a:lnTo>
                  <a:cubicBezTo>
                    <a:pt x="594" y="76"/>
                    <a:pt x="420" y="1"/>
                    <a:pt x="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5" name="Google Shape;15175;p90"/>
            <p:cNvSpPr/>
            <p:nvPr/>
          </p:nvSpPr>
          <p:spPr>
            <a:xfrm>
              <a:off x="2719695" y="3433974"/>
              <a:ext cx="76141" cy="101744"/>
            </a:xfrm>
            <a:custGeom>
              <a:avLst/>
              <a:gdLst/>
              <a:ahLst/>
              <a:cxnLst/>
              <a:rect l="l" t="t" r="r" b="b"/>
              <a:pathLst>
                <a:path w="2394" h="3199" extrusionOk="0">
                  <a:moveTo>
                    <a:pt x="2232" y="0"/>
                  </a:moveTo>
                  <a:cubicBezTo>
                    <a:pt x="2173" y="0"/>
                    <a:pt x="2110" y="39"/>
                    <a:pt x="2084" y="91"/>
                  </a:cubicBezTo>
                  <a:lnTo>
                    <a:pt x="1763" y="757"/>
                  </a:lnTo>
                  <a:cubicBezTo>
                    <a:pt x="1751" y="805"/>
                    <a:pt x="1703" y="817"/>
                    <a:pt x="1655" y="829"/>
                  </a:cubicBezTo>
                  <a:lnTo>
                    <a:pt x="512" y="996"/>
                  </a:lnTo>
                  <a:cubicBezTo>
                    <a:pt x="131" y="1055"/>
                    <a:pt x="0" y="1508"/>
                    <a:pt x="250" y="1758"/>
                  </a:cubicBezTo>
                  <a:cubicBezTo>
                    <a:pt x="1108" y="2603"/>
                    <a:pt x="1132" y="2555"/>
                    <a:pt x="1120" y="2674"/>
                  </a:cubicBezTo>
                  <a:lnTo>
                    <a:pt x="1060" y="3020"/>
                  </a:lnTo>
                  <a:cubicBezTo>
                    <a:pt x="1048" y="3115"/>
                    <a:pt x="1120" y="3198"/>
                    <a:pt x="1203" y="3198"/>
                  </a:cubicBezTo>
                  <a:cubicBezTo>
                    <a:pt x="1286" y="3198"/>
                    <a:pt x="1358" y="3139"/>
                    <a:pt x="1358" y="3067"/>
                  </a:cubicBezTo>
                  <a:lnTo>
                    <a:pt x="1417" y="2722"/>
                  </a:lnTo>
                  <a:cubicBezTo>
                    <a:pt x="1441" y="2579"/>
                    <a:pt x="1382" y="2424"/>
                    <a:pt x="1286" y="2317"/>
                  </a:cubicBezTo>
                  <a:lnTo>
                    <a:pt x="465" y="1519"/>
                  </a:lnTo>
                  <a:cubicBezTo>
                    <a:pt x="393" y="1448"/>
                    <a:pt x="429" y="1305"/>
                    <a:pt x="536" y="1293"/>
                  </a:cubicBezTo>
                  <a:lnTo>
                    <a:pt x="1679" y="1127"/>
                  </a:lnTo>
                  <a:cubicBezTo>
                    <a:pt x="1834" y="1115"/>
                    <a:pt x="1953" y="1007"/>
                    <a:pt x="2025" y="876"/>
                  </a:cubicBezTo>
                  <a:lnTo>
                    <a:pt x="2358" y="210"/>
                  </a:lnTo>
                  <a:cubicBezTo>
                    <a:pt x="2394" y="150"/>
                    <a:pt x="2370" y="55"/>
                    <a:pt x="2298" y="19"/>
                  </a:cubicBezTo>
                  <a:cubicBezTo>
                    <a:pt x="2278" y="6"/>
                    <a:pt x="2256" y="0"/>
                    <a:pt x="22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6" name="Google Shape;15176;p90"/>
            <p:cNvSpPr/>
            <p:nvPr/>
          </p:nvSpPr>
          <p:spPr>
            <a:xfrm>
              <a:off x="2787472" y="3594366"/>
              <a:ext cx="32600" cy="104543"/>
            </a:xfrm>
            <a:custGeom>
              <a:avLst/>
              <a:gdLst/>
              <a:ahLst/>
              <a:cxnLst/>
              <a:rect l="l" t="t" r="r" b="b"/>
              <a:pathLst>
                <a:path w="1025" h="3287" extrusionOk="0">
                  <a:moveTo>
                    <a:pt x="167" y="1"/>
                  </a:moveTo>
                  <a:cubicBezTo>
                    <a:pt x="72" y="1"/>
                    <a:pt x="1" y="72"/>
                    <a:pt x="1" y="167"/>
                  </a:cubicBezTo>
                  <a:lnTo>
                    <a:pt x="1" y="2787"/>
                  </a:lnTo>
                  <a:cubicBezTo>
                    <a:pt x="1" y="3072"/>
                    <a:pt x="227" y="3287"/>
                    <a:pt x="513" y="3287"/>
                  </a:cubicBezTo>
                  <a:cubicBezTo>
                    <a:pt x="786" y="3287"/>
                    <a:pt x="1013" y="3072"/>
                    <a:pt x="1013" y="2787"/>
                  </a:cubicBezTo>
                  <a:lnTo>
                    <a:pt x="1013" y="2156"/>
                  </a:lnTo>
                  <a:cubicBezTo>
                    <a:pt x="1025" y="2072"/>
                    <a:pt x="953" y="2001"/>
                    <a:pt x="882" y="2001"/>
                  </a:cubicBezTo>
                  <a:cubicBezTo>
                    <a:pt x="786" y="2001"/>
                    <a:pt x="715" y="2072"/>
                    <a:pt x="715" y="2156"/>
                  </a:cubicBezTo>
                  <a:lnTo>
                    <a:pt x="715" y="2787"/>
                  </a:lnTo>
                  <a:cubicBezTo>
                    <a:pt x="715" y="2894"/>
                    <a:pt x="620" y="2977"/>
                    <a:pt x="525" y="2977"/>
                  </a:cubicBezTo>
                  <a:cubicBezTo>
                    <a:pt x="417" y="2977"/>
                    <a:pt x="334" y="2894"/>
                    <a:pt x="334" y="2787"/>
                  </a:cubicBezTo>
                  <a:lnTo>
                    <a:pt x="334" y="167"/>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77" name="Google Shape;15177;p90"/>
          <p:cNvGrpSpPr/>
          <p:nvPr/>
        </p:nvGrpSpPr>
        <p:grpSpPr>
          <a:xfrm>
            <a:off x="2212469" y="3184863"/>
            <a:ext cx="282715" cy="338660"/>
            <a:chOff x="2212469" y="3360313"/>
            <a:chExt cx="282715" cy="338660"/>
          </a:xfrm>
        </p:grpSpPr>
        <p:sp>
          <p:nvSpPr>
            <p:cNvPr id="15178" name="Google Shape;15178;p90"/>
            <p:cNvSpPr/>
            <p:nvPr/>
          </p:nvSpPr>
          <p:spPr>
            <a:xfrm>
              <a:off x="2282313" y="3360313"/>
              <a:ext cx="212871" cy="200403"/>
            </a:xfrm>
            <a:custGeom>
              <a:avLst/>
              <a:gdLst/>
              <a:ahLst/>
              <a:cxnLst/>
              <a:rect l="l" t="t" r="r" b="b"/>
              <a:pathLst>
                <a:path w="6693" h="6301" extrusionOk="0">
                  <a:moveTo>
                    <a:pt x="2751" y="2573"/>
                  </a:moveTo>
                  <a:lnTo>
                    <a:pt x="4108" y="3919"/>
                  </a:lnTo>
                  <a:lnTo>
                    <a:pt x="2882" y="5157"/>
                  </a:lnTo>
                  <a:lnTo>
                    <a:pt x="1525" y="3800"/>
                  </a:lnTo>
                  <a:lnTo>
                    <a:pt x="2751" y="2573"/>
                  </a:lnTo>
                  <a:close/>
                  <a:moveTo>
                    <a:pt x="5397" y="0"/>
                  </a:moveTo>
                  <a:cubicBezTo>
                    <a:pt x="5323" y="0"/>
                    <a:pt x="5261" y="55"/>
                    <a:pt x="5239" y="121"/>
                  </a:cubicBezTo>
                  <a:cubicBezTo>
                    <a:pt x="5228" y="216"/>
                    <a:pt x="5287" y="287"/>
                    <a:pt x="5359" y="299"/>
                  </a:cubicBezTo>
                  <a:cubicBezTo>
                    <a:pt x="5775" y="383"/>
                    <a:pt x="5990" y="656"/>
                    <a:pt x="6037" y="692"/>
                  </a:cubicBezTo>
                  <a:cubicBezTo>
                    <a:pt x="6478" y="1133"/>
                    <a:pt x="6478" y="1871"/>
                    <a:pt x="6037" y="2335"/>
                  </a:cubicBezTo>
                  <a:lnTo>
                    <a:pt x="5406" y="2954"/>
                  </a:lnTo>
                  <a:lnTo>
                    <a:pt x="3715" y="1264"/>
                  </a:lnTo>
                  <a:lnTo>
                    <a:pt x="4335" y="633"/>
                  </a:lnTo>
                  <a:cubicBezTo>
                    <a:pt x="4466" y="502"/>
                    <a:pt x="4632" y="395"/>
                    <a:pt x="4823" y="347"/>
                  </a:cubicBezTo>
                  <a:cubicBezTo>
                    <a:pt x="4918" y="323"/>
                    <a:pt x="4966" y="228"/>
                    <a:pt x="4930" y="156"/>
                  </a:cubicBezTo>
                  <a:cubicBezTo>
                    <a:pt x="4910" y="88"/>
                    <a:pt x="4842" y="43"/>
                    <a:pt x="4778" y="43"/>
                  </a:cubicBezTo>
                  <a:cubicBezTo>
                    <a:pt x="4765" y="43"/>
                    <a:pt x="4752" y="45"/>
                    <a:pt x="4739" y="49"/>
                  </a:cubicBezTo>
                  <a:cubicBezTo>
                    <a:pt x="4501" y="133"/>
                    <a:pt x="4287" y="240"/>
                    <a:pt x="4108" y="430"/>
                  </a:cubicBezTo>
                  <a:lnTo>
                    <a:pt x="3489" y="1049"/>
                  </a:lnTo>
                  <a:lnTo>
                    <a:pt x="3180" y="752"/>
                  </a:lnTo>
                  <a:cubicBezTo>
                    <a:pt x="3073" y="651"/>
                    <a:pt x="2933" y="600"/>
                    <a:pt x="2794" y="600"/>
                  </a:cubicBezTo>
                  <a:cubicBezTo>
                    <a:pt x="2656" y="600"/>
                    <a:pt x="2519" y="651"/>
                    <a:pt x="2418" y="752"/>
                  </a:cubicBezTo>
                  <a:lnTo>
                    <a:pt x="2049" y="1121"/>
                  </a:lnTo>
                  <a:cubicBezTo>
                    <a:pt x="1834" y="1335"/>
                    <a:pt x="1834" y="1680"/>
                    <a:pt x="2049" y="1883"/>
                  </a:cubicBezTo>
                  <a:lnTo>
                    <a:pt x="2525" y="2359"/>
                  </a:lnTo>
                  <a:lnTo>
                    <a:pt x="60" y="4812"/>
                  </a:lnTo>
                  <a:cubicBezTo>
                    <a:pt x="1" y="4871"/>
                    <a:pt x="1" y="4978"/>
                    <a:pt x="60" y="5038"/>
                  </a:cubicBezTo>
                  <a:cubicBezTo>
                    <a:pt x="90" y="5068"/>
                    <a:pt x="132" y="5083"/>
                    <a:pt x="173" y="5083"/>
                  </a:cubicBezTo>
                  <a:cubicBezTo>
                    <a:pt x="215" y="5083"/>
                    <a:pt x="257" y="5068"/>
                    <a:pt x="286" y="5038"/>
                  </a:cubicBezTo>
                  <a:lnTo>
                    <a:pt x="1287" y="4038"/>
                  </a:lnTo>
                  <a:lnTo>
                    <a:pt x="2644" y="5395"/>
                  </a:lnTo>
                  <a:lnTo>
                    <a:pt x="2001" y="6038"/>
                  </a:lnTo>
                  <a:cubicBezTo>
                    <a:pt x="1894" y="6145"/>
                    <a:pt x="1965" y="6300"/>
                    <a:pt x="2120" y="6300"/>
                  </a:cubicBezTo>
                  <a:cubicBezTo>
                    <a:pt x="2123" y="6300"/>
                    <a:pt x="2125" y="6300"/>
                    <a:pt x="2127" y="6300"/>
                  </a:cubicBezTo>
                  <a:cubicBezTo>
                    <a:pt x="2236" y="6300"/>
                    <a:pt x="2191" y="6277"/>
                    <a:pt x="4370" y="4133"/>
                  </a:cubicBezTo>
                  <a:cubicBezTo>
                    <a:pt x="4454" y="4133"/>
                    <a:pt x="4525" y="4062"/>
                    <a:pt x="4525" y="3966"/>
                  </a:cubicBezTo>
                  <a:cubicBezTo>
                    <a:pt x="4525" y="3859"/>
                    <a:pt x="4442" y="3835"/>
                    <a:pt x="4335" y="3716"/>
                  </a:cubicBezTo>
                  <a:lnTo>
                    <a:pt x="2977" y="2359"/>
                  </a:lnTo>
                  <a:lnTo>
                    <a:pt x="2287" y="1657"/>
                  </a:lnTo>
                  <a:cubicBezTo>
                    <a:pt x="2191" y="1573"/>
                    <a:pt x="2191" y="1430"/>
                    <a:pt x="2287" y="1347"/>
                  </a:cubicBezTo>
                  <a:lnTo>
                    <a:pt x="2656" y="978"/>
                  </a:lnTo>
                  <a:cubicBezTo>
                    <a:pt x="2697" y="930"/>
                    <a:pt x="2754" y="906"/>
                    <a:pt x="2811" y="906"/>
                  </a:cubicBezTo>
                  <a:cubicBezTo>
                    <a:pt x="2867" y="906"/>
                    <a:pt x="2924" y="930"/>
                    <a:pt x="2965" y="978"/>
                  </a:cubicBezTo>
                  <a:lnTo>
                    <a:pt x="5716" y="3728"/>
                  </a:lnTo>
                  <a:cubicBezTo>
                    <a:pt x="5811" y="3812"/>
                    <a:pt x="5811" y="3954"/>
                    <a:pt x="5716" y="4038"/>
                  </a:cubicBezTo>
                  <a:lnTo>
                    <a:pt x="5347" y="4407"/>
                  </a:lnTo>
                  <a:cubicBezTo>
                    <a:pt x="5305" y="4455"/>
                    <a:pt x="5248" y="4478"/>
                    <a:pt x="5192" y="4478"/>
                  </a:cubicBezTo>
                  <a:cubicBezTo>
                    <a:pt x="5135" y="4478"/>
                    <a:pt x="5079" y="4455"/>
                    <a:pt x="5037" y="4407"/>
                  </a:cubicBezTo>
                  <a:lnTo>
                    <a:pt x="4918" y="4288"/>
                  </a:lnTo>
                  <a:cubicBezTo>
                    <a:pt x="4888" y="4258"/>
                    <a:pt x="4847" y="4243"/>
                    <a:pt x="4805" y="4243"/>
                  </a:cubicBezTo>
                  <a:cubicBezTo>
                    <a:pt x="4763" y="4243"/>
                    <a:pt x="4722" y="4258"/>
                    <a:pt x="4692" y="4288"/>
                  </a:cubicBezTo>
                  <a:cubicBezTo>
                    <a:pt x="4632" y="4347"/>
                    <a:pt x="4632" y="4455"/>
                    <a:pt x="4692" y="4514"/>
                  </a:cubicBezTo>
                  <a:lnTo>
                    <a:pt x="4811" y="4633"/>
                  </a:lnTo>
                  <a:cubicBezTo>
                    <a:pt x="4918" y="4740"/>
                    <a:pt x="5055" y="4794"/>
                    <a:pt x="5192" y="4794"/>
                  </a:cubicBezTo>
                  <a:cubicBezTo>
                    <a:pt x="5329" y="4794"/>
                    <a:pt x="5466" y="4740"/>
                    <a:pt x="5573" y="4633"/>
                  </a:cubicBezTo>
                  <a:lnTo>
                    <a:pt x="5942" y="4264"/>
                  </a:lnTo>
                  <a:cubicBezTo>
                    <a:pt x="6156" y="4050"/>
                    <a:pt x="6156" y="3716"/>
                    <a:pt x="5942" y="3502"/>
                  </a:cubicBezTo>
                  <a:lnTo>
                    <a:pt x="5644" y="3204"/>
                  </a:lnTo>
                  <a:lnTo>
                    <a:pt x="6275" y="2585"/>
                  </a:lnTo>
                  <a:cubicBezTo>
                    <a:pt x="6537" y="2300"/>
                    <a:pt x="6692" y="1930"/>
                    <a:pt x="6692" y="1526"/>
                  </a:cubicBezTo>
                  <a:cubicBezTo>
                    <a:pt x="6692" y="823"/>
                    <a:pt x="6216" y="454"/>
                    <a:pt x="6180" y="406"/>
                  </a:cubicBezTo>
                  <a:cubicBezTo>
                    <a:pt x="5978" y="204"/>
                    <a:pt x="5704" y="73"/>
                    <a:pt x="5418" y="2"/>
                  </a:cubicBezTo>
                  <a:cubicBezTo>
                    <a:pt x="5411" y="1"/>
                    <a:pt x="5404" y="0"/>
                    <a:pt x="53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9" name="Google Shape;15179;p90"/>
            <p:cNvSpPr/>
            <p:nvPr/>
          </p:nvSpPr>
          <p:spPr>
            <a:xfrm>
              <a:off x="2234987" y="3526304"/>
              <a:ext cx="106070" cy="94143"/>
            </a:xfrm>
            <a:custGeom>
              <a:avLst/>
              <a:gdLst/>
              <a:ahLst/>
              <a:cxnLst/>
              <a:rect l="l" t="t" r="r" b="b"/>
              <a:pathLst>
                <a:path w="3335" h="2960" extrusionOk="0">
                  <a:moveTo>
                    <a:pt x="1245" y="1"/>
                  </a:moveTo>
                  <a:cubicBezTo>
                    <a:pt x="1203" y="1"/>
                    <a:pt x="1161" y="15"/>
                    <a:pt x="1132" y="45"/>
                  </a:cubicBezTo>
                  <a:cubicBezTo>
                    <a:pt x="1120" y="57"/>
                    <a:pt x="620" y="462"/>
                    <a:pt x="739" y="1152"/>
                  </a:cubicBezTo>
                  <a:lnTo>
                    <a:pt x="227" y="1664"/>
                  </a:lnTo>
                  <a:cubicBezTo>
                    <a:pt x="84" y="1807"/>
                    <a:pt x="0" y="2010"/>
                    <a:pt x="0" y="2200"/>
                  </a:cubicBezTo>
                  <a:cubicBezTo>
                    <a:pt x="0" y="2659"/>
                    <a:pt x="376" y="2960"/>
                    <a:pt x="766" y="2960"/>
                  </a:cubicBezTo>
                  <a:cubicBezTo>
                    <a:pt x="953" y="2960"/>
                    <a:pt x="1144" y="2890"/>
                    <a:pt x="1298" y="2736"/>
                  </a:cubicBezTo>
                  <a:lnTo>
                    <a:pt x="1810" y="2236"/>
                  </a:lnTo>
                  <a:cubicBezTo>
                    <a:pt x="1868" y="2243"/>
                    <a:pt x="1926" y="2247"/>
                    <a:pt x="1984" y="2247"/>
                  </a:cubicBezTo>
                  <a:cubicBezTo>
                    <a:pt x="2308" y="2247"/>
                    <a:pt x="2626" y="2133"/>
                    <a:pt x="2858" y="1891"/>
                  </a:cubicBezTo>
                  <a:lnTo>
                    <a:pt x="3275" y="1474"/>
                  </a:lnTo>
                  <a:cubicBezTo>
                    <a:pt x="3334" y="1414"/>
                    <a:pt x="3334" y="1307"/>
                    <a:pt x="3275" y="1248"/>
                  </a:cubicBezTo>
                  <a:cubicBezTo>
                    <a:pt x="3245" y="1218"/>
                    <a:pt x="3206" y="1203"/>
                    <a:pt x="3168" y="1203"/>
                  </a:cubicBezTo>
                  <a:cubicBezTo>
                    <a:pt x="3129" y="1203"/>
                    <a:pt x="3090" y="1218"/>
                    <a:pt x="3060" y="1248"/>
                  </a:cubicBezTo>
                  <a:lnTo>
                    <a:pt x="2644" y="1664"/>
                  </a:lnTo>
                  <a:cubicBezTo>
                    <a:pt x="2464" y="1844"/>
                    <a:pt x="2237" y="1929"/>
                    <a:pt x="2008" y="1929"/>
                  </a:cubicBezTo>
                  <a:cubicBezTo>
                    <a:pt x="1934" y="1929"/>
                    <a:pt x="1859" y="1920"/>
                    <a:pt x="1786" y="1903"/>
                  </a:cubicBezTo>
                  <a:cubicBezTo>
                    <a:pt x="1772" y="1900"/>
                    <a:pt x="1760" y="1898"/>
                    <a:pt x="1748" y="1898"/>
                  </a:cubicBezTo>
                  <a:cubicBezTo>
                    <a:pt x="1709" y="1898"/>
                    <a:pt x="1680" y="1914"/>
                    <a:pt x="1644" y="1950"/>
                  </a:cubicBezTo>
                  <a:lnTo>
                    <a:pt x="1072" y="2510"/>
                  </a:lnTo>
                  <a:cubicBezTo>
                    <a:pt x="989" y="2605"/>
                    <a:pt x="882" y="2641"/>
                    <a:pt x="762" y="2641"/>
                  </a:cubicBezTo>
                  <a:cubicBezTo>
                    <a:pt x="358" y="2641"/>
                    <a:pt x="167" y="2164"/>
                    <a:pt x="453" y="1891"/>
                  </a:cubicBezTo>
                  <a:lnTo>
                    <a:pt x="1012" y="1319"/>
                  </a:lnTo>
                  <a:cubicBezTo>
                    <a:pt x="1060" y="1283"/>
                    <a:pt x="1072" y="1236"/>
                    <a:pt x="1060" y="1176"/>
                  </a:cubicBezTo>
                  <a:cubicBezTo>
                    <a:pt x="929" y="605"/>
                    <a:pt x="1358" y="283"/>
                    <a:pt x="1358" y="259"/>
                  </a:cubicBezTo>
                  <a:cubicBezTo>
                    <a:pt x="1417" y="200"/>
                    <a:pt x="1417" y="105"/>
                    <a:pt x="1358" y="45"/>
                  </a:cubicBezTo>
                  <a:cubicBezTo>
                    <a:pt x="1328" y="15"/>
                    <a:pt x="1286" y="1"/>
                    <a:pt x="12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0" name="Google Shape;15180;p90"/>
            <p:cNvSpPr/>
            <p:nvPr/>
          </p:nvSpPr>
          <p:spPr>
            <a:xfrm>
              <a:off x="2212469" y="3622386"/>
              <a:ext cx="61924" cy="76586"/>
            </a:xfrm>
            <a:custGeom>
              <a:avLst/>
              <a:gdLst/>
              <a:ahLst/>
              <a:cxnLst/>
              <a:rect l="l" t="t" r="r" b="b"/>
              <a:pathLst>
                <a:path w="1947" h="2408" extrusionOk="0">
                  <a:moveTo>
                    <a:pt x="982" y="322"/>
                  </a:moveTo>
                  <a:lnTo>
                    <a:pt x="1447" y="1382"/>
                  </a:lnTo>
                  <a:cubicBezTo>
                    <a:pt x="1566" y="1680"/>
                    <a:pt x="1387" y="2084"/>
                    <a:pt x="970" y="2084"/>
                  </a:cubicBezTo>
                  <a:cubicBezTo>
                    <a:pt x="589" y="2084"/>
                    <a:pt x="387" y="1691"/>
                    <a:pt x="518" y="1382"/>
                  </a:cubicBezTo>
                  <a:lnTo>
                    <a:pt x="982" y="322"/>
                  </a:lnTo>
                  <a:close/>
                  <a:moveTo>
                    <a:pt x="975" y="1"/>
                  </a:moveTo>
                  <a:cubicBezTo>
                    <a:pt x="863" y="1"/>
                    <a:pt x="750" y="60"/>
                    <a:pt x="697" y="179"/>
                  </a:cubicBezTo>
                  <a:lnTo>
                    <a:pt x="220" y="1263"/>
                  </a:lnTo>
                  <a:cubicBezTo>
                    <a:pt x="0" y="1773"/>
                    <a:pt x="333" y="2407"/>
                    <a:pt x="977" y="2407"/>
                  </a:cubicBezTo>
                  <a:cubicBezTo>
                    <a:pt x="994" y="2407"/>
                    <a:pt x="1012" y="2407"/>
                    <a:pt x="1030" y="2406"/>
                  </a:cubicBezTo>
                  <a:cubicBezTo>
                    <a:pt x="1601" y="2382"/>
                    <a:pt x="1947" y="1775"/>
                    <a:pt x="1720" y="1263"/>
                  </a:cubicBezTo>
                  <a:lnTo>
                    <a:pt x="1244" y="179"/>
                  </a:lnTo>
                  <a:cubicBezTo>
                    <a:pt x="1197" y="60"/>
                    <a:pt x="1086" y="1"/>
                    <a:pt x="9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81" name="Google Shape;15181;p90"/>
          <p:cNvGrpSpPr/>
          <p:nvPr/>
        </p:nvGrpSpPr>
        <p:grpSpPr>
          <a:xfrm>
            <a:off x="1768821" y="3185658"/>
            <a:ext cx="278739" cy="339073"/>
            <a:chOff x="1768821" y="3361108"/>
            <a:chExt cx="278739" cy="339073"/>
          </a:xfrm>
        </p:grpSpPr>
        <p:sp>
          <p:nvSpPr>
            <p:cNvPr id="15182" name="Google Shape;15182;p90"/>
            <p:cNvSpPr/>
            <p:nvPr/>
          </p:nvSpPr>
          <p:spPr>
            <a:xfrm>
              <a:off x="1784374" y="3549744"/>
              <a:ext cx="32218" cy="21564"/>
            </a:xfrm>
            <a:custGeom>
              <a:avLst/>
              <a:gdLst/>
              <a:ahLst/>
              <a:cxnLst/>
              <a:rect l="l" t="t" r="r" b="b"/>
              <a:pathLst>
                <a:path w="1013" h="678" extrusionOk="0">
                  <a:moveTo>
                    <a:pt x="830" y="1"/>
                  </a:moveTo>
                  <a:cubicBezTo>
                    <a:pt x="804" y="1"/>
                    <a:pt x="776" y="8"/>
                    <a:pt x="750" y="23"/>
                  </a:cubicBezTo>
                  <a:lnTo>
                    <a:pt x="143" y="380"/>
                  </a:lnTo>
                  <a:cubicBezTo>
                    <a:pt x="0" y="451"/>
                    <a:pt x="48" y="677"/>
                    <a:pt x="214" y="677"/>
                  </a:cubicBezTo>
                  <a:cubicBezTo>
                    <a:pt x="238" y="677"/>
                    <a:pt x="274" y="677"/>
                    <a:pt x="286" y="665"/>
                  </a:cubicBezTo>
                  <a:lnTo>
                    <a:pt x="893" y="308"/>
                  </a:lnTo>
                  <a:cubicBezTo>
                    <a:pt x="1000" y="261"/>
                    <a:pt x="1012" y="154"/>
                    <a:pt x="976" y="82"/>
                  </a:cubicBezTo>
                  <a:cubicBezTo>
                    <a:pt x="944" y="33"/>
                    <a:pt x="889" y="1"/>
                    <a:pt x="8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3" name="Google Shape;15183;p90"/>
            <p:cNvSpPr/>
            <p:nvPr/>
          </p:nvSpPr>
          <p:spPr>
            <a:xfrm>
              <a:off x="1998326" y="3551652"/>
              <a:ext cx="32218" cy="21532"/>
            </a:xfrm>
            <a:custGeom>
              <a:avLst/>
              <a:gdLst/>
              <a:ahLst/>
              <a:cxnLst/>
              <a:rect l="l" t="t" r="r" b="b"/>
              <a:pathLst>
                <a:path w="1013" h="677" extrusionOk="0">
                  <a:moveTo>
                    <a:pt x="199" y="0"/>
                  </a:moveTo>
                  <a:cubicBezTo>
                    <a:pt x="141" y="0"/>
                    <a:pt x="80" y="33"/>
                    <a:pt x="48" y="82"/>
                  </a:cubicBezTo>
                  <a:cubicBezTo>
                    <a:pt x="0" y="153"/>
                    <a:pt x="36" y="260"/>
                    <a:pt x="107" y="308"/>
                  </a:cubicBezTo>
                  <a:cubicBezTo>
                    <a:pt x="726" y="665"/>
                    <a:pt x="714" y="677"/>
                    <a:pt x="810" y="677"/>
                  </a:cubicBezTo>
                  <a:cubicBezTo>
                    <a:pt x="953" y="677"/>
                    <a:pt x="1012" y="451"/>
                    <a:pt x="881" y="379"/>
                  </a:cubicBezTo>
                  <a:lnTo>
                    <a:pt x="274" y="22"/>
                  </a:lnTo>
                  <a:cubicBezTo>
                    <a:pt x="251" y="7"/>
                    <a:pt x="226" y="0"/>
                    <a:pt x="1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4" name="Google Shape;15184;p90"/>
            <p:cNvSpPr/>
            <p:nvPr/>
          </p:nvSpPr>
          <p:spPr>
            <a:xfrm>
              <a:off x="1826007" y="3466383"/>
              <a:ext cx="142041" cy="233799"/>
            </a:xfrm>
            <a:custGeom>
              <a:avLst/>
              <a:gdLst/>
              <a:ahLst/>
              <a:cxnLst/>
              <a:rect l="l" t="t" r="r" b="b"/>
              <a:pathLst>
                <a:path w="4466" h="7351" extrusionOk="0">
                  <a:moveTo>
                    <a:pt x="1715" y="346"/>
                  </a:moveTo>
                  <a:cubicBezTo>
                    <a:pt x="1882" y="346"/>
                    <a:pt x="2013" y="489"/>
                    <a:pt x="2013" y="643"/>
                  </a:cubicBezTo>
                  <a:lnTo>
                    <a:pt x="2013" y="941"/>
                  </a:lnTo>
                  <a:lnTo>
                    <a:pt x="1668" y="941"/>
                  </a:lnTo>
                  <a:cubicBezTo>
                    <a:pt x="1501" y="941"/>
                    <a:pt x="1370" y="810"/>
                    <a:pt x="1370" y="643"/>
                  </a:cubicBezTo>
                  <a:cubicBezTo>
                    <a:pt x="1370" y="489"/>
                    <a:pt x="1501" y="346"/>
                    <a:pt x="1668" y="346"/>
                  </a:cubicBezTo>
                  <a:close/>
                  <a:moveTo>
                    <a:pt x="3573" y="346"/>
                  </a:moveTo>
                  <a:cubicBezTo>
                    <a:pt x="3739" y="346"/>
                    <a:pt x="3870" y="489"/>
                    <a:pt x="3870" y="643"/>
                  </a:cubicBezTo>
                  <a:cubicBezTo>
                    <a:pt x="3870" y="810"/>
                    <a:pt x="3739" y="941"/>
                    <a:pt x="3573" y="941"/>
                  </a:cubicBezTo>
                  <a:lnTo>
                    <a:pt x="3239" y="941"/>
                  </a:lnTo>
                  <a:lnTo>
                    <a:pt x="3239" y="643"/>
                  </a:lnTo>
                  <a:cubicBezTo>
                    <a:pt x="3239" y="489"/>
                    <a:pt x="3370" y="346"/>
                    <a:pt x="3537" y="346"/>
                  </a:cubicBezTo>
                  <a:close/>
                  <a:moveTo>
                    <a:pt x="3727" y="4370"/>
                  </a:moveTo>
                  <a:lnTo>
                    <a:pt x="3727" y="5049"/>
                  </a:lnTo>
                  <a:lnTo>
                    <a:pt x="1513" y="5049"/>
                  </a:lnTo>
                  <a:lnTo>
                    <a:pt x="1513" y="4370"/>
                  </a:lnTo>
                  <a:close/>
                  <a:moveTo>
                    <a:pt x="3739" y="5370"/>
                  </a:moveTo>
                  <a:lnTo>
                    <a:pt x="3739" y="5799"/>
                  </a:lnTo>
                  <a:lnTo>
                    <a:pt x="3727" y="5799"/>
                  </a:lnTo>
                  <a:cubicBezTo>
                    <a:pt x="3727" y="5930"/>
                    <a:pt x="3620" y="6037"/>
                    <a:pt x="3489" y="6037"/>
                  </a:cubicBezTo>
                  <a:lnTo>
                    <a:pt x="1763" y="6037"/>
                  </a:lnTo>
                  <a:cubicBezTo>
                    <a:pt x="1620" y="6037"/>
                    <a:pt x="1525" y="5930"/>
                    <a:pt x="1525" y="5799"/>
                  </a:cubicBezTo>
                  <a:lnTo>
                    <a:pt x="1525" y="5370"/>
                  </a:lnTo>
                  <a:close/>
                  <a:moveTo>
                    <a:pt x="1656" y="0"/>
                  </a:moveTo>
                  <a:cubicBezTo>
                    <a:pt x="1310" y="0"/>
                    <a:pt x="1037" y="286"/>
                    <a:pt x="1037" y="631"/>
                  </a:cubicBezTo>
                  <a:cubicBezTo>
                    <a:pt x="1037" y="977"/>
                    <a:pt x="1310" y="1262"/>
                    <a:pt x="1656" y="1262"/>
                  </a:cubicBezTo>
                  <a:lnTo>
                    <a:pt x="2001" y="1262"/>
                  </a:lnTo>
                  <a:lnTo>
                    <a:pt x="2001" y="2548"/>
                  </a:lnTo>
                  <a:cubicBezTo>
                    <a:pt x="2001" y="2644"/>
                    <a:pt x="2072" y="2715"/>
                    <a:pt x="2168" y="2715"/>
                  </a:cubicBezTo>
                  <a:cubicBezTo>
                    <a:pt x="2251" y="2715"/>
                    <a:pt x="2322" y="2644"/>
                    <a:pt x="2322" y="2548"/>
                  </a:cubicBezTo>
                  <a:lnTo>
                    <a:pt x="2322" y="1262"/>
                  </a:lnTo>
                  <a:lnTo>
                    <a:pt x="2906" y="1262"/>
                  </a:lnTo>
                  <a:lnTo>
                    <a:pt x="2906" y="4037"/>
                  </a:lnTo>
                  <a:lnTo>
                    <a:pt x="2322" y="4037"/>
                  </a:lnTo>
                  <a:lnTo>
                    <a:pt x="2322" y="3191"/>
                  </a:lnTo>
                  <a:cubicBezTo>
                    <a:pt x="2322" y="3108"/>
                    <a:pt x="2251" y="3025"/>
                    <a:pt x="2168" y="3025"/>
                  </a:cubicBezTo>
                  <a:cubicBezTo>
                    <a:pt x="2072" y="3025"/>
                    <a:pt x="2001" y="3108"/>
                    <a:pt x="2001" y="3191"/>
                  </a:cubicBezTo>
                  <a:lnTo>
                    <a:pt x="2001" y="4060"/>
                  </a:lnTo>
                  <a:lnTo>
                    <a:pt x="1513" y="4060"/>
                  </a:lnTo>
                  <a:cubicBezTo>
                    <a:pt x="1489" y="3596"/>
                    <a:pt x="1298" y="3167"/>
                    <a:pt x="941" y="2846"/>
                  </a:cubicBezTo>
                  <a:cubicBezTo>
                    <a:pt x="679" y="2608"/>
                    <a:pt x="465" y="2310"/>
                    <a:pt x="334" y="1989"/>
                  </a:cubicBezTo>
                  <a:cubicBezTo>
                    <a:pt x="305" y="1930"/>
                    <a:pt x="235" y="1887"/>
                    <a:pt x="165" y="1887"/>
                  </a:cubicBezTo>
                  <a:cubicBezTo>
                    <a:pt x="150" y="1887"/>
                    <a:pt x="135" y="1889"/>
                    <a:pt x="120" y="1893"/>
                  </a:cubicBezTo>
                  <a:cubicBezTo>
                    <a:pt x="48" y="1929"/>
                    <a:pt x="1" y="2036"/>
                    <a:pt x="36" y="2108"/>
                  </a:cubicBezTo>
                  <a:cubicBezTo>
                    <a:pt x="179" y="2477"/>
                    <a:pt x="417" y="2810"/>
                    <a:pt x="715" y="3084"/>
                  </a:cubicBezTo>
                  <a:cubicBezTo>
                    <a:pt x="1001" y="3358"/>
                    <a:pt x="1179" y="3727"/>
                    <a:pt x="1179" y="4120"/>
                  </a:cubicBezTo>
                  <a:lnTo>
                    <a:pt x="1179" y="5823"/>
                  </a:lnTo>
                  <a:cubicBezTo>
                    <a:pt x="1179" y="6096"/>
                    <a:pt x="1358" y="6311"/>
                    <a:pt x="1608" y="6382"/>
                  </a:cubicBezTo>
                  <a:cubicBezTo>
                    <a:pt x="1608" y="6513"/>
                    <a:pt x="1644" y="6644"/>
                    <a:pt x="1703" y="6775"/>
                  </a:cubicBezTo>
                  <a:cubicBezTo>
                    <a:pt x="1738" y="6837"/>
                    <a:pt x="1793" y="6872"/>
                    <a:pt x="1848" y="6872"/>
                  </a:cubicBezTo>
                  <a:cubicBezTo>
                    <a:pt x="1868" y="6872"/>
                    <a:pt x="1887" y="6868"/>
                    <a:pt x="1906" y="6858"/>
                  </a:cubicBezTo>
                  <a:cubicBezTo>
                    <a:pt x="1989" y="6811"/>
                    <a:pt x="2025" y="6715"/>
                    <a:pt x="1989" y="6644"/>
                  </a:cubicBezTo>
                  <a:cubicBezTo>
                    <a:pt x="1953" y="6573"/>
                    <a:pt x="1930" y="6477"/>
                    <a:pt x="1930" y="6394"/>
                  </a:cubicBezTo>
                  <a:lnTo>
                    <a:pt x="3263" y="6394"/>
                  </a:lnTo>
                  <a:cubicBezTo>
                    <a:pt x="3243" y="6759"/>
                    <a:pt x="2922" y="7025"/>
                    <a:pt x="2575" y="7025"/>
                  </a:cubicBezTo>
                  <a:cubicBezTo>
                    <a:pt x="2503" y="7025"/>
                    <a:pt x="2430" y="7014"/>
                    <a:pt x="2358" y="6989"/>
                  </a:cubicBezTo>
                  <a:cubicBezTo>
                    <a:pt x="2336" y="6981"/>
                    <a:pt x="2314" y="6977"/>
                    <a:pt x="2294" y="6977"/>
                  </a:cubicBezTo>
                  <a:cubicBezTo>
                    <a:pt x="2227" y="6977"/>
                    <a:pt x="2171" y="7018"/>
                    <a:pt x="2144" y="7073"/>
                  </a:cubicBezTo>
                  <a:cubicBezTo>
                    <a:pt x="2120" y="7168"/>
                    <a:pt x="2168" y="7251"/>
                    <a:pt x="2239" y="7287"/>
                  </a:cubicBezTo>
                  <a:cubicBezTo>
                    <a:pt x="2356" y="7330"/>
                    <a:pt x="2473" y="7350"/>
                    <a:pt x="2588" y="7350"/>
                  </a:cubicBezTo>
                  <a:cubicBezTo>
                    <a:pt x="3106" y="7350"/>
                    <a:pt x="3563" y="6940"/>
                    <a:pt x="3573" y="6394"/>
                  </a:cubicBezTo>
                  <a:cubicBezTo>
                    <a:pt x="3835" y="6334"/>
                    <a:pt x="4013" y="6108"/>
                    <a:pt x="4013" y="5846"/>
                  </a:cubicBezTo>
                  <a:lnTo>
                    <a:pt x="4013" y="4156"/>
                  </a:lnTo>
                  <a:cubicBezTo>
                    <a:pt x="4013" y="3798"/>
                    <a:pt x="4144" y="3465"/>
                    <a:pt x="4370" y="3203"/>
                  </a:cubicBezTo>
                  <a:cubicBezTo>
                    <a:pt x="4466" y="3108"/>
                    <a:pt x="4454" y="3001"/>
                    <a:pt x="4394" y="2941"/>
                  </a:cubicBezTo>
                  <a:cubicBezTo>
                    <a:pt x="4366" y="2913"/>
                    <a:pt x="4326" y="2898"/>
                    <a:pt x="4287" y="2898"/>
                  </a:cubicBezTo>
                  <a:cubicBezTo>
                    <a:pt x="4243" y="2898"/>
                    <a:pt x="4199" y="2916"/>
                    <a:pt x="4168" y="2953"/>
                  </a:cubicBezTo>
                  <a:cubicBezTo>
                    <a:pt x="3906" y="3251"/>
                    <a:pt x="3739" y="3644"/>
                    <a:pt x="3727" y="4060"/>
                  </a:cubicBezTo>
                  <a:lnTo>
                    <a:pt x="3239" y="4060"/>
                  </a:lnTo>
                  <a:lnTo>
                    <a:pt x="3239" y="1262"/>
                  </a:lnTo>
                  <a:lnTo>
                    <a:pt x="3573" y="1262"/>
                  </a:lnTo>
                  <a:cubicBezTo>
                    <a:pt x="3918" y="1262"/>
                    <a:pt x="4204" y="977"/>
                    <a:pt x="4204" y="631"/>
                  </a:cubicBezTo>
                  <a:cubicBezTo>
                    <a:pt x="4204" y="286"/>
                    <a:pt x="3918" y="0"/>
                    <a:pt x="3573" y="0"/>
                  </a:cubicBezTo>
                  <a:lnTo>
                    <a:pt x="3537" y="0"/>
                  </a:lnTo>
                  <a:cubicBezTo>
                    <a:pt x="3192" y="0"/>
                    <a:pt x="2906" y="286"/>
                    <a:pt x="2906" y="631"/>
                  </a:cubicBezTo>
                  <a:lnTo>
                    <a:pt x="2906" y="929"/>
                  </a:lnTo>
                  <a:lnTo>
                    <a:pt x="2322" y="929"/>
                  </a:lnTo>
                  <a:lnTo>
                    <a:pt x="2322" y="631"/>
                  </a:lnTo>
                  <a:cubicBezTo>
                    <a:pt x="2322" y="286"/>
                    <a:pt x="2049"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5" name="Google Shape;15185;p90"/>
            <p:cNvSpPr/>
            <p:nvPr/>
          </p:nvSpPr>
          <p:spPr>
            <a:xfrm>
              <a:off x="1820345" y="3409706"/>
              <a:ext cx="177631" cy="144236"/>
            </a:xfrm>
            <a:custGeom>
              <a:avLst/>
              <a:gdLst/>
              <a:ahLst/>
              <a:cxnLst/>
              <a:rect l="l" t="t" r="r" b="b"/>
              <a:pathLst>
                <a:path w="5585" h="4535" extrusionOk="0">
                  <a:moveTo>
                    <a:pt x="2818" y="1"/>
                  </a:moveTo>
                  <a:cubicBezTo>
                    <a:pt x="1382" y="1"/>
                    <a:pt x="0" y="1113"/>
                    <a:pt x="0" y="2782"/>
                  </a:cubicBezTo>
                  <a:cubicBezTo>
                    <a:pt x="0" y="2937"/>
                    <a:pt x="24" y="3080"/>
                    <a:pt x="36" y="3223"/>
                  </a:cubicBezTo>
                  <a:cubicBezTo>
                    <a:pt x="47" y="3299"/>
                    <a:pt x="107" y="3355"/>
                    <a:pt x="190" y="3355"/>
                  </a:cubicBezTo>
                  <a:cubicBezTo>
                    <a:pt x="198" y="3355"/>
                    <a:pt x="206" y="3355"/>
                    <a:pt x="214" y="3354"/>
                  </a:cubicBezTo>
                  <a:cubicBezTo>
                    <a:pt x="298" y="3342"/>
                    <a:pt x="357" y="3259"/>
                    <a:pt x="345" y="3175"/>
                  </a:cubicBezTo>
                  <a:cubicBezTo>
                    <a:pt x="333" y="3044"/>
                    <a:pt x="310" y="2925"/>
                    <a:pt x="310" y="2782"/>
                  </a:cubicBezTo>
                  <a:cubicBezTo>
                    <a:pt x="310" y="1416"/>
                    <a:pt x="1429" y="318"/>
                    <a:pt x="2779" y="318"/>
                  </a:cubicBezTo>
                  <a:cubicBezTo>
                    <a:pt x="2793" y="318"/>
                    <a:pt x="2807" y="318"/>
                    <a:pt x="2822" y="318"/>
                  </a:cubicBezTo>
                  <a:cubicBezTo>
                    <a:pt x="4143" y="330"/>
                    <a:pt x="5227" y="1437"/>
                    <a:pt x="5239" y="2759"/>
                  </a:cubicBezTo>
                  <a:lnTo>
                    <a:pt x="5239" y="2782"/>
                  </a:lnTo>
                  <a:cubicBezTo>
                    <a:pt x="5239" y="3318"/>
                    <a:pt x="5060" y="3842"/>
                    <a:pt x="4751" y="4271"/>
                  </a:cubicBezTo>
                  <a:cubicBezTo>
                    <a:pt x="4691" y="4354"/>
                    <a:pt x="4703" y="4437"/>
                    <a:pt x="4775" y="4497"/>
                  </a:cubicBezTo>
                  <a:cubicBezTo>
                    <a:pt x="4809" y="4522"/>
                    <a:pt x="4844" y="4534"/>
                    <a:pt x="4877" y="4534"/>
                  </a:cubicBezTo>
                  <a:cubicBezTo>
                    <a:pt x="4923" y="4534"/>
                    <a:pt x="4966" y="4510"/>
                    <a:pt x="5001" y="4461"/>
                  </a:cubicBezTo>
                  <a:cubicBezTo>
                    <a:pt x="5370" y="3973"/>
                    <a:pt x="5572" y="3390"/>
                    <a:pt x="5572" y="2782"/>
                  </a:cubicBezTo>
                  <a:cubicBezTo>
                    <a:pt x="5584" y="2782"/>
                    <a:pt x="5584" y="2771"/>
                    <a:pt x="5584" y="2759"/>
                  </a:cubicBezTo>
                  <a:cubicBezTo>
                    <a:pt x="5572" y="2032"/>
                    <a:pt x="5286" y="1342"/>
                    <a:pt x="4763" y="818"/>
                  </a:cubicBezTo>
                  <a:cubicBezTo>
                    <a:pt x="4198" y="253"/>
                    <a:pt x="3502" y="1"/>
                    <a:pt x="28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6" name="Google Shape;15186;p90"/>
            <p:cNvSpPr/>
            <p:nvPr/>
          </p:nvSpPr>
          <p:spPr>
            <a:xfrm>
              <a:off x="1904406" y="3361108"/>
              <a:ext cx="10241" cy="32982"/>
            </a:xfrm>
            <a:custGeom>
              <a:avLst/>
              <a:gdLst/>
              <a:ahLst/>
              <a:cxnLst/>
              <a:rect l="l" t="t" r="r" b="b"/>
              <a:pathLst>
                <a:path w="322" h="1037" extrusionOk="0">
                  <a:moveTo>
                    <a:pt x="155" y="0"/>
                  </a:moveTo>
                  <a:cubicBezTo>
                    <a:pt x="72" y="0"/>
                    <a:pt x="0" y="72"/>
                    <a:pt x="0" y="167"/>
                  </a:cubicBezTo>
                  <a:lnTo>
                    <a:pt x="0" y="870"/>
                  </a:lnTo>
                  <a:cubicBezTo>
                    <a:pt x="0" y="965"/>
                    <a:pt x="72" y="1036"/>
                    <a:pt x="155" y="1036"/>
                  </a:cubicBezTo>
                  <a:cubicBezTo>
                    <a:pt x="250" y="1036"/>
                    <a:pt x="322" y="965"/>
                    <a:pt x="322" y="870"/>
                  </a:cubicBezTo>
                  <a:lnTo>
                    <a:pt x="322" y="167"/>
                  </a:lnTo>
                  <a:cubicBezTo>
                    <a:pt x="310" y="60"/>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7" name="Google Shape;15187;p90"/>
            <p:cNvSpPr/>
            <p:nvPr/>
          </p:nvSpPr>
          <p:spPr>
            <a:xfrm>
              <a:off x="1836248" y="3378219"/>
              <a:ext cx="23504" cy="29865"/>
            </a:xfrm>
            <a:custGeom>
              <a:avLst/>
              <a:gdLst/>
              <a:ahLst/>
              <a:cxnLst/>
              <a:rect l="l" t="t" r="r" b="b"/>
              <a:pathLst>
                <a:path w="739" h="939" extrusionOk="0">
                  <a:moveTo>
                    <a:pt x="181" y="0"/>
                  </a:moveTo>
                  <a:cubicBezTo>
                    <a:pt x="154" y="0"/>
                    <a:pt x="125" y="7"/>
                    <a:pt x="95" y="22"/>
                  </a:cubicBezTo>
                  <a:cubicBezTo>
                    <a:pt x="24" y="70"/>
                    <a:pt x="0" y="165"/>
                    <a:pt x="36" y="248"/>
                  </a:cubicBezTo>
                  <a:lnTo>
                    <a:pt x="393" y="855"/>
                  </a:lnTo>
                  <a:cubicBezTo>
                    <a:pt x="429" y="903"/>
                    <a:pt x="488" y="939"/>
                    <a:pt x="536" y="939"/>
                  </a:cubicBezTo>
                  <a:cubicBezTo>
                    <a:pt x="667" y="939"/>
                    <a:pt x="738" y="796"/>
                    <a:pt x="679" y="701"/>
                  </a:cubicBezTo>
                  <a:lnTo>
                    <a:pt x="322" y="82"/>
                  </a:lnTo>
                  <a:cubicBezTo>
                    <a:pt x="289" y="33"/>
                    <a:pt x="239"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8" name="Google Shape;15188;p90"/>
            <p:cNvSpPr/>
            <p:nvPr/>
          </p:nvSpPr>
          <p:spPr>
            <a:xfrm>
              <a:off x="1787014" y="3427072"/>
              <a:ext cx="31073" cy="21691"/>
            </a:xfrm>
            <a:custGeom>
              <a:avLst/>
              <a:gdLst/>
              <a:ahLst/>
              <a:cxnLst/>
              <a:rect l="l" t="t" r="r" b="b"/>
              <a:pathLst>
                <a:path w="977" h="682" extrusionOk="0">
                  <a:moveTo>
                    <a:pt x="187" y="0"/>
                  </a:moveTo>
                  <a:cubicBezTo>
                    <a:pt x="129" y="0"/>
                    <a:pt x="69" y="32"/>
                    <a:pt x="36" y="81"/>
                  </a:cubicBezTo>
                  <a:cubicBezTo>
                    <a:pt x="0" y="153"/>
                    <a:pt x="24" y="260"/>
                    <a:pt x="96" y="308"/>
                  </a:cubicBezTo>
                  <a:lnTo>
                    <a:pt x="715" y="665"/>
                  </a:lnTo>
                  <a:cubicBezTo>
                    <a:pt x="737" y="676"/>
                    <a:pt x="762" y="681"/>
                    <a:pt x="788" y="681"/>
                  </a:cubicBezTo>
                  <a:cubicBezTo>
                    <a:pt x="846" y="681"/>
                    <a:pt x="904" y="655"/>
                    <a:pt x="929" y="605"/>
                  </a:cubicBezTo>
                  <a:cubicBezTo>
                    <a:pt x="977" y="510"/>
                    <a:pt x="953" y="427"/>
                    <a:pt x="870" y="379"/>
                  </a:cubicBezTo>
                  <a:lnTo>
                    <a:pt x="262" y="22"/>
                  </a:lnTo>
                  <a:cubicBezTo>
                    <a:pt x="240" y="7"/>
                    <a:pt x="214" y="0"/>
                    <a:pt x="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9" name="Google Shape;15189;p90"/>
            <p:cNvSpPr/>
            <p:nvPr/>
          </p:nvSpPr>
          <p:spPr>
            <a:xfrm>
              <a:off x="1768821" y="3494021"/>
              <a:ext cx="33363" cy="10623"/>
            </a:xfrm>
            <a:custGeom>
              <a:avLst/>
              <a:gdLst/>
              <a:ahLst/>
              <a:cxnLst/>
              <a:rect l="l" t="t" r="r" b="b"/>
              <a:pathLst>
                <a:path w="1049" h="334" extrusionOk="0">
                  <a:moveTo>
                    <a:pt x="168" y="1"/>
                  </a:moveTo>
                  <a:cubicBezTo>
                    <a:pt x="72" y="1"/>
                    <a:pt x="1" y="72"/>
                    <a:pt x="1" y="167"/>
                  </a:cubicBezTo>
                  <a:cubicBezTo>
                    <a:pt x="1" y="251"/>
                    <a:pt x="72" y="334"/>
                    <a:pt x="168" y="334"/>
                  </a:cubicBezTo>
                  <a:lnTo>
                    <a:pt x="882" y="334"/>
                  </a:lnTo>
                  <a:cubicBezTo>
                    <a:pt x="965" y="334"/>
                    <a:pt x="1049" y="251"/>
                    <a:pt x="1049" y="167"/>
                  </a:cubicBezTo>
                  <a:cubicBezTo>
                    <a:pt x="1049" y="72"/>
                    <a:pt x="965" y="1"/>
                    <a:pt x="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0" name="Google Shape;15190;p90"/>
            <p:cNvSpPr/>
            <p:nvPr/>
          </p:nvSpPr>
          <p:spPr>
            <a:xfrm>
              <a:off x="2014610" y="3495930"/>
              <a:ext cx="32950" cy="10623"/>
            </a:xfrm>
            <a:custGeom>
              <a:avLst/>
              <a:gdLst/>
              <a:ahLst/>
              <a:cxnLst/>
              <a:rect l="l" t="t" r="r" b="b"/>
              <a:pathLst>
                <a:path w="1036" h="334" extrusionOk="0">
                  <a:moveTo>
                    <a:pt x="167" y="0"/>
                  </a:moveTo>
                  <a:cubicBezTo>
                    <a:pt x="71" y="0"/>
                    <a:pt x="0" y="71"/>
                    <a:pt x="0" y="167"/>
                  </a:cubicBezTo>
                  <a:cubicBezTo>
                    <a:pt x="0" y="250"/>
                    <a:pt x="71" y="333"/>
                    <a:pt x="167" y="333"/>
                  </a:cubicBezTo>
                  <a:lnTo>
                    <a:pt x="881" y="333"/>
                  </a:lnTo>
                  <a:cubicBezTo>
                    <a:pt x="964" y="333"/>
                    <a:pt x="1036" y="250"/>
                    <a:pt x="1036" y="167"/>
                  </a:cubicBezTo>
                  <a:cubicBezTo>
                    <a:pt x="1024" y="71"/>
                    <a:pt x="953" y="0"/>
                    <a:pt x="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1" name="Google Shape;15191;p90"/>
            <p:cNvSpPr/>
            <p:nvPr/>
          </p:nvSpPr>
          <p:spPr>
            <a:xfrm>
              <a:off x="1999439" y="3428948"/>
              <a:ext cx="31105" cy="21882"/>
            </a:xfrm>
            <a:custGeom>
              <a:avLst/>
              <a:gdLst/>
              <a:ahLst/>
              <a:cxnLst/>
              <a:rect l="l" t="t" r="r" b="b"/>
              <a:pathLst>
                <a:path w="978" h="688" extrusionOk="0">
                  <a:moveTo>
                    <a:pt x="795" y="1"/>
                  </a:moveTo>
                  <a:cubicBezTo>
                    <a:pt x="769" y="1"/>
                    <a:pt x="741" y="8"/>
                    <a:pt x="715" y="22"/>
                  </a:cubicBezTo>
                  <a:lnTo>
                    <a:pt x="108" y="380"/>
                  </a:lnTo>
                  <a:cubicBezTo>
                    <a:pt x="25" y="427"/>
                    <a:pt x="1" y="511"/>
                    <a:pt x="48" y="606"/>
                  </a:cubicBezTo>
                  <a:cubicBezTo>
                    <a:pt x="73" y="655"/>
                    <a:pt x="125" y="687"/>
                    <a:pt x="183" y="687"/>
                  </a:cubicBezTo>
                  <a:cubicBezTo>
                    <a:pt x="209" y="687"/>
                    <a:pt x="237" y="680"/>
                    <a:pt x="263" y="665"/>
                  </a:cubicBezTo>
                  <a:lnTo>
                    <a:pt x="882" y="308"/>
                  </a:lnTo>
                  <a:cubicBezTo>
                    <a:pt x="953" y="249"/>
                    <a:pt x="977" y="153"/>
                    <a:pt x="941" y="82"/>
                  </a:cubicBezTo>
                  <a:cubicBezTo>
                    <a:pt x="909" y="33"/>
                    <a:pt x="854" y="1"/>
                    <a:pt x="7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2" name="Google Shape;15192;p90"/>
            <p:cNvSpPr/>
            <p:nvPr/>
          </p:nvSpPr>
          <p:spPr>
            <a:xfrm>
              <a:off x="1958156" y="3379269"/>
              <a:ext cx="23917" cy="29579"/>
            </a:xfrm>
            <a:custGeom>
              <a:avLst/>
              <a:gdLst/>
              <a:ahLst/>
              <a:cxnLst/>
              <a:rect l="l" t="t" r="r" b="b"/>
              <a:pathLst>
                <a:path w="752" h="930" extrusionOk="0">
                  <a:moveTo>
                    <a:pt x="562" y="0"/>
                  </a:moveTo>
                  <a:cubicBezTo>
                    <a:pt x="506" y="0"/>
                    <a:pt x="449" y="30"/>
                    <a:pt x="418" y="84"/>
                  </a:cubicBezTo>
                  <a:lnTo>
                    <a:pt x="61" y="691"/>
                  </a:lnTo>
                  <a:cubicBezTo>
                    <a:pt x="1" y="799"/>
                    <a:pt x="72" y="930"/>
                    <a:pt x="191" y="930"/>
                  </a:cubicBezTo>
                  <a:cubicBezTo>
                    <a:pt x="251" y="930"/>
                    <a:pt x="299" y="894"/>
                    <a:pt x="334" y="858"/>
                  </a:cubicBezTo>
                  <a:lnTo>
                    <a:pt x="692" y="239"/>
                  </a:lnTo>
                  <a:cubicBezTo>
                    <a:pt x="751" y="168"/>
                    <a:pt x="715" y="72"/>
                    <a:pt x="644" y="25"/>
                  </a:cubicBezTo>
                  <a:cubicBezTo>
                    <a:pt x="619" y="8"/>
                    <a:pt x="591" y="0"/>
                    <a:pt x="5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93" name="Google Shape;15193;p90"/>
          <p:cNvGrpSpPr/>
          <p:nvPr/>
        </p:nvGrpSpPr>
        <p:grpSpPr>
          <a:xfrm>
            <a:off x="5337883" y="3161423"/>
            <a:ext cx="307141" cy="376826"/>
            <a:chOff x="5337883" y="3336873"/>
            <a:chExt cx="307141" cy="376826"/>
          </a:xfrm>
        </p:grpSpPr>
        <p:sp>
          <p:nvSpPr>
            <p:cNvPr id="15194" name="Google Shape;15194;p90"/>
            <p:cNvSpPr/>
            <p:nvPr/>
          </p:nvSpPr>
          <p:spPr>
            <a:xfrm>
              <a:off x="5405659" y="3336873"/>
              <a:ext cx="223844" cy="125375"/>
            </a:xfrm>
            <a:custGeom>
              <a:avLst/>
              <a:gdLst/>
              <a:ahLst/>
              <a:cxnLst/>
              <a:rect l="l" t="t" r="r" b="b"/>
              <a:pathLst>
                <a:path w="7038" h="3942" extrusionOk="0">
                  <a:moveTo>
                    <a:pt x="2882" y="346"/>
                  </a:moveTo>
                  <a:lnTo>
                    <a:pt x="2882" y="679"/>
                  </a:lnTo>
                  <a:lnTo>
                    <a:pt x="2429" y="679"/>
                  </a:lnTo>
                  <a:lnTo>
                    <a:pt x="2429" y="346"/>
                  </a:lnTo>
                  <a:close/>
                  <a:moveTo>
                    <a:pt x="3501" y="1036"/>
                  </a:moveTo>
                  <a:lnTo>
                    <a:pt x="3501" y="1227"/>
                  </a:lnTo>
                  <a:lnTo>
                    <a:pt x="3513" y="1227"/>
                  </a:lnTo>
                  <a:lnTo>
                    <a:pt x="3513" y="1405"/>
                  </a:lnTo>
                  <a:lnTo>
                    <a:pt x="1798" y="1405"/>
                  </a:lnTo>
                  <a:lnTo>
                    <a:pt x="1798" y="1227"/>
                  </a:lnTo>
                  <a:lnTo>
                    <a:pt x="1798" y="1036"/>
                  </a:lnTo>
                  <a:close/>
                  <a:moveTo>
                    <a:pt x="2334" y="0"/>
                  </a:moveTo>
                  <a:cubicBezTo>
                    <a:pt x="2191" y="0"/>
                    <a:pt x="2072" y="119"/>
                    <a:pt x="2072" y="274"/>
                  </a:cubicBezTo>
                  <a:lnTo>
                    <a:pt x="2072" y="703"/>
                  </a:lnTo>
                  <a:lnTo>
                    <a:pt x="1691" y="703"/>
                  </a:lnTo>
                  <a:cubicBezTo>
                    <a:pt x="1560" y="703"/>
                    <a:pt x="1441" y="810"/>
                    <a:pt x="1441" y="953"/>
                  </a:cubicBezTo>
                  <a:lnTo>
                    <a:pt x="1441" y="1060"/>
                  </a:lnTo>
                  <a:lnTo>
                    <a:pt x="179" y="1060"/>
                  </a:lnTo>
                  <a:cubicBezTo>
                    <a:pt x="84" y="1060"/>
                    <a:pt x="0" y="1132"/>
                    <a:pt x="0" y="1239"/>
                  </a:cubicBezTo>
                  <a:cubicBezTo>
                    <a:pt x="0" y="1346"/>
                    <a:pt x="72" y="1417"/>
                    <a:pt x="179" y="1417"/>
                  </a:cubicBezTo>
                  <a:lnTo>
                    <a:pt x="1441" y="1417"/>
                  </a:lnTo>
                  <a:lnTo>
                    <a:pt x="1441" y="1524"/>
                  </a:lnTo>
                  <a:cubicBezTo>
                    <a:pt x="1441" y="1655"/>
                    <a:pt x="1548" y="1774"/>
                    <a:pt x="1691" y="1774"/>
                  </a:cubicBezTo>
                  <a:lnTo>
                    <a:pt x="3596" y="1774"/>
                  </a:lnTo>
                  <a:cubicBezTo>
                    <a:pt x="3739" y="1774"/>
                    <a:pt x="3858" y="1667"/>
                    <a:pt x="3858" y="1524"/>
                  </a:cubicBezTo>
                  <a:lnTo>
                    <a:pt x="3858" y="1417"/>
                  </a:lnTo>
                  <a:lnTo>
                    <a:pt x="6680" y="1417"/>
                  </a:lnTo>
                  <a:lnTo>
                    <a:pt x="6680" y="3763"/>
                  </a:lnTo>
                  <a:cubicBezTo>
                    <a:pt x="6680" y="3858"/>
                    <a:pt x="6751" y="3941"/>
                    <a:pt x="6858" y="3941"/>
                  </a:cubicBezTo>
                  <a:cubicBezTo>
                    <a:pt x="6954" y="3941"/>
                    <a:pt x="7037" y="3870"/>
                    <a:pt x="7037" y="3763"/>
                  </a:cubicBezTo>
                  <a:lnTo>
                    <a:pt x="7037" y="1417"/>
                  </a:lnTo>
                  <a:cubicBezTo>
                    <a:pt x="7025" y="1191"/>
                    <a:pt x="6870" y="1048"/>
                    <a:pt x="6680" y="1048"/>
                  </a:cubicBezTo>
                  <a:lnTo>
                    <a:pt x="3858" y="1048"/>
                  </a:lnTo>
                  <a:lnTo>
                    <a:pt x="3858" y="941"/>
                  </a:lnTo>
                  <a:cubicBezTo>
                    <a:pt x="3858" y="810"/>
                    <a:pt x="3751" y="679"/>
                    <a:pt x="3596" y="679"/>
                  </a:cubicBezTo>
                  <a:lnTo>
                    <a:pt x="3227" y="679"/>
                  </a:lnTo>
                  <a:lnTo>
                    <a:pt x="3227" y="274"/>
                  </a:lnTo>
                  <a:cubicBezTo>
                    <a:pt x="3227" y="119"/>
                    <a:pt x="3108" y="0"/>
                    <a:pt x="2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5" name="Google Shape;15195;p90"/>
            <p:cNvSpPr/>
            <p:nvPr/>
          </p:nvSpPr>
          <p:spPr>
            <a:xfrm>
              <a:off x="5337883" y="3369060"/>
              <a:ext cx="307141" cy="344639"/>
            </a:xfrm>
            <a:custGeom>
              <a:avLst/>
              <a:gdLst/>
              <a:ahLst/>
              <a:cxnLst/>
              <a:rect l="l" t="t" r="r" b="b"/>
              <a:pathLst>
                <a:path w="9657" h="10836" extrusionOk="0">
                  <a:moveTo>
                    <a:pt x="5811" y="1774"/>
                  </a:moveTo>
                  <a:lnTo>
                    <a:pt x="6370" y="2572"/>
                  </a:lnTo>
                  <a:lnTo>
                    <a:pt x="6144" y="2453"/>
                  </a:lnTo>
                  <a:cubicBezTo>
                    <a:pt x="6119" y="2445"/>
                    <a:pt x="6087" y="2436"/>
                    <a:pt x="6054" y="2436"/>
                  </a:cubicBezTo>
                  <a:cubicBezTo>
                    <a:pt x="6041" y="2436"/>
                    <a:pt x="6027" y="2438"/>
                    <a:pt x="6013" y="2441"/>
                  </a:cubicBezTo>
                  <a:cubicBezTo>
                    <a:pt x="5965" y="2453"/>
                    <a:pt x="5941" y="2489"/>
                    <a:pt x="5906" y="2536"/>
                  </a:cubicBezTo>
                  <a:lnTo>
                    <a:pt x="5775" y="2798"/>
                  </a:lnTo>
                  <a:lnTo>
                    <a:pt x="5596" y="2548"/>
                  </a:lnTo>
                  <a:cubicBezTo>
                    <a:pt x="5560" y="2501"/>
                    <a:pt x="5501" y="2465"/>
                    <a:pt x="5465" y="2465"/>
                  </a:cubicBezTo>
                  <a:cubicBezTo>
                    <a:pt x="5441" y="2465"/>
                    <a:pt x="5430" y="2465"/>
                    <a:pt x="5406" y="2489"/>
                  </a:cubicBezTo>
                  <a:lnTo>
                    <a:pt x="5203" y="2548"/>
                  </a:lnTo>
                  <a:lnTo>
                    <a:pt x="5811" y="1774"/>
                  </a:lnTo>
                  <a:close/>
                  <a:moveTo>
                    <a:pt x="2870" y="3346"/>
                  </a:moveTo>
                  <a:lnTo>
                    <a:pt x="3179" y="3787"/>
                  </a:lnTo>
                  <a:lnTo>
                    <a:pt x="2905" y="4049"/>
                  </a:lnTo>
                  <a:lnTo>
                    <a:pt x="2798" y="3906"/>
                  </a:lnTo>
                  <a:cubicBezTo>
                    <a:pt x="2763" y="3858"/>
                    <a:pt x="2703" y="3822"/>
                    <a:pt x="2643" y="3822"/>
                  </a:cubicBezTo>
                  <a:lnTo>
                    <a:pt x="2620" y="3822"/>
                  </a:lnTo>
                  <a:lnTo>
                    <a:pt x="2453" y="3858"/>
                  </a:lnTo>
                  <a:lnTo>
                    <a:pt x="2501" y="3822"/>
                  </a:lnTo>
                  <a:lnTo>
                    <a:pt x="2870" y="3346"/>
                  </a:lnTo>
                  <a:close/>
                  <a:moveTo>
                    <a:pt x="6084" y="2870"/>
                  </a:moveTo>
                  <a:lnTo>
                    <a:pt x="6763" y="3227"/>
                  </a:lnTo>
                  <a:lnTo>
                    <a:pt x="7870" y="4811"/>
                  </a:lnTo>
                  <a:lnTo>
                    <a:pt x="1679" y="4811"/>
                  </a:lnTo>
                  <a:lnTo>
                    <a:pt x="2143" y="4275"/>
                  </a:lnTo>
                  <a:lnTo>
                    <a:pt x="2572" y="4203"/>
                  </a:lnTo>
                  <a:lnTo>
                    <a:pt x="2727" y="4418"/>
                  </a:lnTo>
                  <a:cubicBezTo>
                    <a:pt x="2751" y="4465"/>
                    <a:pt x="2798" y="4501"/>
                    <a:pt x="2846" y="4501"/>
                  </a:cubicBezTo>
                  <a:lnTo>
                    <a:pt x="2858" y="4501"/>
                  </a:lnTo>
                  <a:cubicBezTo>
                    <a:pt x="2905" y="4501"/>
                    <a:pt x="2941" y="4477"/>
                    <a:pt x="2977" y="4453"/>
                  </a:cubicBezTo>
                  <a:lnTo>
                    <a:pt x="3358" y="4084"/>
                  </a:lnTo>
                  <a:lnTo>
                    <a:pt x="3525" y="4322"/>
                  </a:lnTo>
                  <a:cubicBezTo>
                    <a:pt x="3560" y="4358"/>
                    <a:pt x="3620" y="4394"/>
                    <a:pt x="3655" y="4394"/>
                  </a:cubicBezTo>
                  <a:cubicBezTo>
                    <a:pt x="3727" y="4394"/>
                    <a:pt x="3763" y="4358"/>
                    <a:pt x="3798" y="4334"/>
                  </a:cubicBezTo>
                  <a:lnTo>
                    <a:pt x="4798" y="3048"/>
                  </a:lnTo>
                  <a:lnTo>
                    <a:pt x="5346" y="2870"/>
                  </a:lnTo>
                  <a:lnTo>
                    <a:pt x="5632" y="3263"/>
                  </a:lnTo>
                  <a:cubicBezTo>
                    <a:pt x="5656" y="3310"/>
                    <a:pt x="5715" y="3334"/>
                    <a:pt x="5763" y="3334"/>
                  </a:cubicBezTo>
                  <a:lnTo>
                    <a:pt x="5775" y="3334"/>
                  </a:lnTo>
                  <a:cubicBezTo>
                    <a:pt x="5834" y="3334"/>
                    <a:pt x="5894" y="3287"/>
                    <a:pt x="5906" y="3227"/>
                  </a:cubicBezTo>
                  <a:lnTo>
                    <a:pt x="6084" y="2870"/>
                  </a:lnTo>
                  <a:close/>
                  <a:moveTo>
                    <a:pt x="8811" y="5132"/>
                  </a:moveTo>
                  <a:lnTo>
                    <a:pt x="8811" y="5537"/>
                  </a:lnTo>
                  <a:lnTo>
                    <a:pt x="750" y="5537"/>
                  </a:lnTo>
                  <a:lnTo>
                    <a:pt x="750" y="5132"/>
                  </a:lnTo>
                  <a:close/>
                  <a:moveTo>
                    <a:pt x="9263" y="5882"/>
                  </a:moveTo>
                  <a:lnTo>
                    <a:pt x="9263" y="6239"/>
                  </a:lnTo>
                  <a:lnTo>
                    <a:pt x="298" y="6239"/>
                  </a:lnTo>
                  <a:lnTo>
                    <a:pt x="298" y="5882"/>
                  </a:lnTo>
                  <a:close/>
                  <a:moveTo>
                    <a:pt x="4239" y="6597"/>
                  </a:moveTo>
                  <a:lnTo>
                    <a:pt x="4239" y="7620"/>
                  </a:lnTo>
                  <a:lnTo>
                    <a:pt x="3167" y="7620"/>
                  </a:lnTo>
                  <a:lnTo>
                    <a:pt x="3465" y="6597"/>
                  </a:lnTo>
                  <a:close/>
                  <a:moveTo>
                    <a:pt x="6084" y="6597"/>
                  </a:moveTo>
                  <a:lnTo>
                    <a:pt x="6382" y="7620"/>
                  </a:lnTo>
                  <a:lnTo>
                    <a:pt x="5310" y="7620"/>
                  </a:lnTo>
                  <a:lnTo>
                    <a:pt x="5310" y="6597"/>
                  </a:lnTo>
                  <a:close/>
                  <a:moveTo>
                    <a:pt x="4941" y="6597"/>
                  </a:moveTo>
                  <a:lnTo>
                    <a:pt x="4941" y="9466"/>
                  </a:lnTo>
                  <a:lnTo>
                    <a:pt x="4953" y="9466"/>
                  </a:lnTo>
                  <a:lnTo>
                    <a:pt x="4596" y="9478"/>
                  </a:lnTo>
                  <a:cubicBezTo>
                    <a:pt x="4596" y="9478"/>
                    <a:pt x="4584" y="9478"/>
                    <a:pt x="4584" y="9466"/>
                  </a:cubicBezTo>
                  <a:lnTo>
                    <a:pt x="4584" y="6597"/>
                  </a:lnTo>
                  <a:close/>
                  <a:moveTo>
                    <a:pt x="3132" y="6585"/>
                  </a:moveTo>
                  <a:lnTo>
                    <a:pt x="1965" y="10514"/>
                  </a:lnTo>
                  <a:lnTo>
                    <a:pt x="1584" y="10514"/>
                  </a:lnTo>
                  <a:lnTo>
                    <a:pt x="1584" y="10490"/>
                  </a:lnTo>
                  <a:lnTo>
                    <a:pt x="2727" y="6585"/>
                  </a:lnTo>
                  <a:close/>
                  <a:moveTo>
                    <a:pt x="6846" y="6597"/>
                  </a:moveTo>
                  <a:lnTo>
                    <a:pt x="7989" y="10514"/>
                  </a:lnTo>
                  <a:lnTo>
                    <a:pt x="7608" y="10526"/>
                  </a:lnTo>
                  <a:lnTo>
                    <a:pt x="7596" y="10526"/>
                  </a:lnTo>
                  <a:lnTo>
                    <a:pt x="6442" y="6597"/>
                  </a:lnTo>
                  <a:close/>
                  <a:moveTo>
                    <a:pt x="786" y="0"/>
                  </a:moveTo>
                  <a:cubicBezTo>
                    <a:pt x="596" y="0"/>
                    <a:pt x="453" y="143"/>
                    <a:pt x="453" y="346"/>
                  </a:cubicBezTo>
                  <a:lnTo>
                    <a:pt x="453" y="5501"/>
                  </a:lnTo>
                  <a:lnTo>
                    <a:pt x="298" y="5501"/>
                  </a:lnTo>
                  <a:cubicBezTo>
                    <a:pt x="131" y="5501"/>
                    <a:pt x="0" y="5644"/>
                    <a:pt x="0" y="5799"/>
                  </a:cubicBezTo>
                  <a:lnTo>
                    <a:pt x="0" y="6251"/>
                  </a:lnTo>
                  <a:cubicBezTo>
                    <a:pt x="0" y="6418"/>
                    <a:pt x="131" y="6549"/>
                    <a:pt x="298" y="6549"/>
                  </a:cubicBezTo>
                  <a:lnTo>
                    <a:pt x="2393" y="6549"/>
                  </a:lnTo>
                  <a:lnTo>
                    <a:pt x="1286" y="10371"/>
                  </a:lnTo>
                  <a:cubicBezTo>
                    <a:pt x="1250" y="10478"/>
                    <a:pt x="1262" y="10597"/>
                    <a:pt x="1346" y="10680"/>
                  </a:cubicBezTo>
                  <a:cubicBezTo>
                    <a:pt x="1417" y="10776"/>
                    <a:pt x="1524" y="10835"/>
                    <a:pt x="1620" y="10835"/>
                  </a:cubicBezTo>
                  <a:lnTo>
                    <a:pt x="2012" y="10835"/>
                  </a:lnTo>
                  <a:cubicBezTo>
                    <a:pt x="2179" y="10835"/>
                    <a:pt x="2310" y="10728"/>
                    <a:pt x="2358" y="10585"/>
                  </a:cubicBezTo>
                  <a:lnTo>
                    <a:pt x="3132" y="7930"/>
                  </a:lnTo>
                  <a:lnTo>
                    <a:pt x="4298" y="7930"/>
                  </a:lnTo>
                  <a:lnTo>
                    <a:pt x="4298" y="9430"/>
                  </a:lnTo>
                  <a:cubicBezTo>
                    <a:pt x="4298" y="9633"/>
                    <a:pt x="4465" y="9787"/>
                    <a:pt x="4656" y="9787"/>
                  </a:cubicBezTo>
                  <a:lnTo>
                    <a:pt x="5001" y="9787"/>
                  </a:lnTo>
                  <a:cubicBezTo>
                    <a:pt x="5191" y="9787"/>
                    <a:pt x="5358" y="9633"/>
                    <a:pt x="5358" y="9430"/>
                  </a:cubicBezTo>
                  <a:lnTo>
                    <a:pt x="5358" y="7930"/>
                  </a:lnTo>
                  <a:lnTo>
                    <a:pt x="6537" y="7930"/>
                  </a:lnTo>
                  <a:lnTo>
                    <a:pt x="7311" y="10585"/>
                  </a:lnTo>
                  <a:cubicBezTo>
                    <a:pt x="7358" y="10728"/>
                    <a:pt x="7489" y="10835"/>
                    <a:pt x="7656" y="10835"/>
                  </a:cubicBezTo>
                  <a:lnTo>
                    <a:pt x="8037" y="10835"/>
                  </a:lnTo>
                  <a:cubicBezTo>
                    <a:pt x="8156" y="10835"/>
                    <a:pt x="8263" y="10787"/>
                    <a:pt x="8323" y="10680"/>
                  </a:cubicBezTo>
                  <a:cubicBezTo>
                    <a:pt x="8394" y="10597"/>
                    <a:pt x="8406" y="10478"/>
                    <a:pt x="8382" y="10371"/>
                  </a:cubicBezTo>
                  <a:lnTo>
                    <a:pt x="7263" y="6549"/>
                  </a:lnTo>
                  <a:lnTo>
                    <a:pt x="9359" y="6549"/>
                  </a:lnTo>
                  <a:cubicBezTo>
                    <a:pt x="9525" y="6549"/>
                    <a:pt x="9656" y="6418"/>
                    <a:pt x="9656" y="6251"/>
                  </a:cubicBezTo>
                  <a:lnTo>
                    <a:pt x="9656" y="5799"/>
                  </a:lnTo>
                  <a:cubicBezTo>
                    <a:pt x="9621" y="5668"/>
                    <a:pt x="9478" y="5537"/>
                    <a:pt x="9323" y="5537"/>
                  </a:cubicBezTo>
                  <a:lnTo>
                    <a:pt x="9168" y="5537"/>
                  </a:lnTo>
                  <a:lnTo>
                    <a:pt x="9168" y="3525"/>
                  </a:lnTo>
                  <a:cubicBezTo>
                    <a:pt x="9168" y="3441"/>
                    <a:pt x="9097" y="3346"/>
                    <a:pt x="8989" y="3346"/>
                  </a:cubicBezTo>
                  <a:cubicBezTo>
                    <a:pt x="8882" y="3346"/>
                    <a:pt x="8811" y="3429"/>
                    <a:pt x="8811" y="3525"/>
                  </a:cubicBezTo>
                  <a:lnTo>
                    <a:pt x="8811" y="4775"/>
                  </a:lnTo>
                  <a:lnTo>
                    <a:pt x="8370" y="4775"/>
                  </a:lnTo>
                  <a:lnTo>
                    <a:pt x="7084" y="2965"/>
                  </a:lnTo>
                  <a:lnTo>
                    <a:pt x="5965" y="1370"/>
                  </a:lnTo>
                  <a:cubicBezTo>
                    <a:pt x="5941" y="1322"/>
                    <a:pt x="5882" y="1298"/>
                    <a:pt x="5834" y="1298"/>
                  </a:cubicBezTo>
                  <a:cubicBezTo>
                    <a:pt x="5775" y="1298"/>
                    <a:pt x="5727" y="1322"/>
                    <a:pt x="5703" y="1358"/>
                  </a:cubicBezTo>
                  <a:lnTo>
                    <a:pt x="3727" y="3906"/>
                  </a:lnTo>
                  <a:lnTo>
                    <a:pt x="3036" y="2929"/>
                  </a:lnTo>
                  <a:cubicBezTo>
                    <a:pt x="3013" y="2894"/>
                    <a:pt x="2965" y="2870"/>
                    <a:pt x="2917" y="2858"/>
                  </a:cubicBezTo>
                  <a:lnTo>
                    <a:pt x="2905" y="2858"/>
                  </a:lnTo>
                  <a:cubicBezTo>
                    <a:pt x="2846" y="2858"/>
                    <a:pt x="2798" y="2894"/>
                    <a:pt x="2774" y="2917"/>
                  </a:cubicBezTo>
                  <a:lnTo>
                    <a:pt x="1346" y="4763"/>
                  </a:lnTo>
                  <a:lnTo>
                    <a:pt x="786" y="4763"/>
                  </a:lnTo>
                  <a:lnTo>
                    <a:pt x="786" y="358"/>
                  </a:lnTo>
                  <a:lnTo>
                    <a:pt x="1548" y="358"/>
                  </a:lnTo>
                  <a:cubicBezTo>
                    <a:pt x="1643" y="358"/>
                    <a:pt x="1727" y="286"/>
                    <a:pt x="1727" y="179"/>
                  </a:cubicBezTo>
                  <a:cubicBezTo>
                    <a:pt x="1727" y="84"/>
                    <a:pt x="1655" y="0"/>
                    <a:pt x="1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96" name="Google Shape;15196;p90"/>
          <p:cNvGrpSpPr/>
          <p:nvPr/>
        </p:nvGrpSpPr>
        <p:grpSpPr>
          <a:xfrm>
            <a:off x="4883835" y="3161805"/>
            <a:ext cx="323425" cy="377557"/>
            <a:chOff x="4883835" y="3337255"/>
            <a:chExt cx="323425" cy="377557"/>
          </a:xfrm>
        </p:grpSpPr>
        <p:sp>
          <p:nvSpPr>
            <p:cNvPr id="15197" name="Google Shape;15197;p90"/>
            <p:cNvSpPr/>
            <p:nvPr/>
          </p:nvSpPr>
          <p:spPr>
            <a:xfrm>
              <a:off x="4883835" y="3447682"/>
              <a:ext cx="323425" cy="142932"/>
            </a:xfrm>
            <a:custGeom>
              <a:avLst/>
              <a:gdLst/>
              <a:ahLst/>
              <a:cxnLst/>
              <a:rect l="l" t="t" r="r" b="b"/>
              <a:pathLst>
                <a:path w="10169" h="4494" extrusionOk="0">
                  <a:moveTo>
                    <a:pt x="7537" y="1993"/>
                  </a:moveTo>
                  <a:lnTo>
                    <a:pt x="7537" y="2005"/>
                  </a:lnTo>
                  <a:lnTo>
                    <a:pt x="7537" y="2279"/>
                  </a:lnTo>
                  <a:lnTo>
                    <a:pt x="7537" y="2291"/>
                  </a:lnTo>
                  <a:lnTo>
                    <a:pt x="7537" y="2577"/>
                  </a:lnTo>
                  <a:cubicBezTo>
                    <a:pt x="7502" y="2589"/>
                    <a:pt x="7442" y="2636"/>
                    <a:pt x="7299" y="2672"/>
                  </a:cubicBezTo>
                  <a:cubicBezTo>
                    <a:pt x="7109" y="2731"/>
                    <a:pt x="6787" y="2791"/>
                    <a:pt x="6371" y="2839"/>
                  </a:cubicBezTo>
                  <a:cubicBezTo>
                    <a:pt x="6347" y="2839"/>
                    <a:pt x="6335" y="2839"/>
                    <a:pt x="6299" y="2851"/>
                  </a:cubicBezTo>
                  <a:cubicBezTo>
                    <a:pt x="5990" y="2886"/>
                    <a:pt x="5656" y="2898"/>
                    <a:pt x="5299" y="2910"/>
                  </a:cubicBezTo>
                  <a:lnTo>
                    <a:pt x="4847" y="2910"/>
                  </a:lnTo>
                  <a:cubicBezTo>
                    <a:pt x="4501" y="2910"/>
                    <a:pt x="4156" y="2886"/>
                    <a:pt x="3846" y="2851"/>
                  </a:cubicBezTo>
                  <a:cubicBezTo>
                    <a:pt x="3811" y="2851"/>
                    <a:pt x="3799" y="2851"/>
                    <a:pt x="3775" y="2839"/>
                  </a:cubicBezTo>
                  <a:cubicBezTo>
                    <a:pt x="3358" y="2791"/>
                    <a:pt x="3037" y="2731"/>
                    <a:pt x="2846" y="2672"/>
                  </a:cubicBezTo>
                  <a:cubicBezTo>
                    <a:pt x="2715" y="2636"/>
                    <a:pt x="2632" y="2601"/>
                    <a:pt x="2620" y="2577"/>
                  </a:cubicBezTo>
                  <a:lnTo>
                    <a:pt x="2620" y="2410"/>
                  </a:lnTo>
                  <a:lnTo>
                    <a:pt x="2620" y="2398"/>
                  </a:lnTo>
                  <a:lnTo>
                    <a:pt x="2620" y="2291"/>
                  </a:lnTo>
                  <a:lnTo>
                    <a:pt x="2620" y="2279"/>
                  </a:lnTo>
                  <a:lnTo>
                    <a:pt x="2620" y="2243"/>
                  </a:lnTo>
                  <a:lnTo>
                    <a:pt x="2620" y="2077"/>
                  </a:lnTo>
                  <a:lnTo>
                    <a:pt x="2620" y="2065"/>
                  </a:lnTo>
                  <a:lnTo>
                    <a:pt x="2620" y="2005"/>
                  </a:lnTo>
                  <a:lnTo>
                    <a:pt x="2620" y="1993"/>
                  </a:lnTo>
                  <a:cubicBezTo>
                    <a:pt x="3263" y="2112"/>
                    <a:pt x="4144" y="2184"/>
                    <a:pt x="5085" y="2184"/>
                  </a:cubicBezTo>
                  <a:cubicBezTo>
                    <a:pt x="6013" y="2184"/>
                    <a:pt x="6906" y="2112"/>
                    <a:pt x="7537" y="1993"/>
                  </a:cubicBezTo>
                  <a:close/>
                  <a:moveTo>
                    <a:pt x="2239" y="2112"/>
                  </a:moveTo>
                  <a:lnTo>
                    <a:pt x="2239" y="2136"/>
                  </a:lnTo>
                  <a:lnTo>
                    <a:pt x="2239" y="2303"/>
                  </a:lnTo>
                  <a:lnTo>
                    <a:pt x="2239" y="2362"/>
                  </a:lnTo>
                  <a:lnTo>
                    <a:pt x="2239" y="2374"/>
                  </a:lnTo>
                  <a:lnTo>
                    <a:pt x="2239" y="2601"/>
                  </a:lnTo>
                  <a:lnTo>
                    <a:pt x="2239" y="2636"/>
                  </a:lnTo>
                  <a:cubicBezTo>
                    <a:pt x="2239" y="2874"/>
                    <a:pt x="2501" y="3017"/>
                    <a:pt x="3156" y="3136"/>
                  </a:cubicBezTo>
                  <a:cubicBezTo>
                    <a:pt x="3668" y="3232"/>
                    <a:pt x="4346" y="3267"/>
                    <a:pt x="5061" y="3267"/>
                  </a:cubicBezTo>
                  <a:cubicBezTo>
                    <a:pt x="5775" y="3267"/>
                    <a:pt x="6454" y="3232"/>
                    <a:pt x="6966" y="3136"/>
                  </a:cubicBezTo>
                  <a:cubicBezTo>
                    <a:pt x="7609" y="3017"/>
                    <a:pt x="7895" y="2874"/>
                    <a:pt x="7895" y="2636"/>
                  </a:cubicBezTo>
                  <a:lnTo>
                    <a:pt x="7895" y="2398"/>
                  </a:lnTo>
                  <a:lnTo>
                    <a:pt x="7895" y="2339"/>
                  </a:lnTo>
                  <a:lnTo>
                    <a:pt x="7895" y="2172"/>
                  </a:lnTo>
                  <a:lnTo>
                    <a:pt x="7895" y="2136"/>
                  </a:lnTo>
                  <a:cubicBezTo>
                    <a:pt x="8073" y="2160"/>
                    <a:pt x="8240" y="2160"/>
                    <a:pt x="8395" y="2172"/>
                  </a:cubicBezTo>
                  <a:lnTo>
                    <a:pt x="8514" y="2172"/>
                  </a:lnTo>
                  <a:cubicBezTo>
                    <a:pt x="8728" y="2184"/>
                    <a:pt x="9049" y="2208"/>
                    <a:pt x="9323" y="2267"/>
                  </a:cubicBezTo>
                  <a:cubicBezTo>
                    <a:pt x="9585" y="2327"/>
                    <a:pt x="9752" y="2410"/>
                    <a:pt x="9764" y="2517"/>
                  </a:cubicBezTo>
                  <a:cubicBezTo>
                    <a:pt x="9766" y="2516"/>
                    <a:pt x="9769" y="2516"/>
                    <a:pt x="9771" y="2516"/>
                  </a:cubicBezTo>
                  <a:cubicBezTo>
                    <a:pt x="9796" y="2516"/>
                    <a:pt x="9769" y="2587"/>
                    <a:pt x="9680" y="2720"/>
                  </a:cubicBezTo>
                  <a:cubicBezTo>
                    <a:pt x="9430" y="3053"/>
                    <a:pt x="8871" y="3398"/>
                    <a:pt x="8204" y="3648"/>
                  </a:cubicBezTo>
                  <a:cubicBezTo>
                    <a:pt x="7323" y="3994"/>
                    <a:pt x="6240" y="4172"/>
                    <a:pt x="5085" y="4172"/>
                  </a:cubicBezTo>
                  <a:cubicBezTo>
                    <a:pt x="3918" y="4172"/>
                    <a:pt x="2846" y="3994"/>
                    <a:pt x="1953" y="3648"/>
                  </a:cubicBezTo>
                  <a:cubicBezTo>
                    <a:pt x="1287" y="3398"/>
                    <a:pt x="739" y="3053"/>
                    <a:pt x="477" y="2720"/>
                  </a:cubicBezTo>
                  <a:cubicBezTo>
                    <a:pt x="370" y="2589"/>
                    <a:pt x="358" y="2505"/>
                    <a:pt x="358" y="2481"/>
                  </a:cubicBezTo>
                  <a:cubicBezTo>
                    <a:pt x="394" y="2374"/>
                    <a:pt x="548" y="2291"/>
                    <a:pt x="810" y="2231"/>
                  </a:cubicBezTo>
                  <a:cubicBezTo>
                    <a:pt x="1072" y="2172"/>
                    <a:pt x="1406" y="2160"/>
                    <a:pt x="1608" y="2136"/>
                  </a:cubicBezTo>
                  <a:lnTo>
                    <a:pt x="1727" y="2136"/>
                  </a:lnTo>
                  <a:cubicBezTo>
                    <a:pt x="1894" y="2124"/>
                    <a:pt x="2060" y="2124"/>
                    <a:pt x="2239" y="2112"/>
                  </a:cubicBezTo>
                  <a:close/>
                  <a:moveTo>
                    <a:pt x="2344" y="1"/>
                  </a:moveTo>
                  <a:cubicBezTo>
                    <a:pt x="2333" y="1"/>
                    <a:pt x="2322" y="2"/>
                    <a:pt x="2310" y="5"/>
                  </a:cubicBezTo>
                  <a:cubicBezTo>
                    <a:pt x="2227" y="17"/>
                    <a:pt x="2144" y="100"/>
                    <a:pt x="2168" y="195"/>
                  </a:cubicBezTo>
                  <a:cubicBezTo>
                    <a:pt x="2239" y="684"/>
                    <a:pt x="2263" y="1207"/>
                    <a:pt x="2287" y="1743"/>
                  </a:cubicBezTo>
                  <a:cubicBezTo>
                    <a:pt x="2084" y="1755"/>
                    <a:pt x="1929" y="1755"/>
                    <a:pt x="1751" y="1767"/>
                  </a:cubicBezTo>
                  <a:lnTo>
                    <a:pt x="1632" y="1767"/>
                  </a:lnTo>
                  <a:cubicBezTo>
                    <a:pt x="1072" y="1803"/>
                    <a:pt x="167" y="1850"/>
                    <a:pt x="48" y="2386"/>
                  </a:cubicBezTo>
                  <a:cubicBezTo>
                    <a:pt x="1" y="2529"/>
                    <a:pt x="84" y="2720"/>
                    <a:pt x="227" y="2922"/>
                  </a:cubicBezTo>
                  <a:cubicBezTo>
                    <a:pt x="525" y="3303"/>
                    <a:pt x="1120" y="3672"/>
                    <a:pt x="1846" y="3958"/>
                  </a:cubicBezTo>
                  <a:cubicBezTo>
                    <a:pt x="2775" y="4315"/>
                    <a:pt x="3906" y="4494"/>
                    <a:pt x="5097" y="4494"/>
                  </a:cubicBezTo>
                  <a:cubicBezTo>
                    <a:pt x="6299" y="4494"/>
                    <a:pt x="7418" y="4315"/>
                    <a:pt x="8335" y="3958"/>
                  </a:cubicBezTo>
                  <a:cubicBezTo>
                    <a:pt x="9073" y="3672"/>
                    <a:pt x="9669" y="3303"/>
                    <a:pt x="9966" y="2922"/>
                  </a:cubicBezTo>
                  <a:cubicBezTo>
                    <a:pt x="10109" y="2743"/>
                    <a:pt x="10169" y="2565"/>
                    <a:pt x="10145" y="2398"/>
                  </a:cubicBezTo>
                  <a:cubicBezTo>
                    <a:pt x="10002" y="1862"/>
                    <a:pt x="9097" y="1815"/>
                    <a:pt x="8561" y="1791"/>
                  </a:cubicBezTo>
                  <a:lnTo>
                    <a:pt x="8442" y="1791"/>
                  </a:lnTo>
                  <a:cubicBezTo>
                    <a:pt x="8276" y="1767"/>
                    <a:pt x="8097" y="1767"/>
                    <a:pt x="7906" y="1755"/>
                  </a:cubicBezTo>
                  <a:cubicBezTo>
                    <a:pt x="7918" y="1219"/>
                    <a:pt x="7966" y="696"/>
                    <a:pt x="8025" y="207"/>
                  </a:cubicBezTo>
                  <a:cubicBezTo>
                    <a:pt x="8037" y="124"/>
                    <a:pt x="7966" y="29"/>
                    <a:pt x="7883" y="17"/>
                  </a:cubicBezTo>
                  <a:cubicBezTo>
                    <a:pt x="7876" y="16"/>
                    <a:pt x="7869" y="16"/>
                    <a:pt x="7862" y="16"/>
                  </a:cubicBezTo>
                  <a:cubicBezTo>
                    <a:pt x="7775" y="16"/>
                    <a:pt x="7702" y="83"/>
                    <a:pt x="7680" y="160"/>
                  </a:cubicBezTo>
                  <a:cubicBezTo>
                    <a:pt x="7621" y="636"/>
                    <a:pt x="7585" y="1136"/>
                    <a:pt x="7561" y="1636"/>
                  </a:cubicBezTo>
                  <a:cubicBezTo>
                    <a:pt x="6954" y="1755"/>
                    <a:pt x="6049" y="1827"/>
                    <a:pt x="5097" y="1827"/>
                  </a:cubicBezTo>
                  <a:cubicBezTo>
                    <a:pt x="4132" y="1827"/>
                    <a:pt x="3251" y="1755"/>
                    <a:pt x="2620" y="1636"/>
                  </a:cubicBezTo>
                  <a:cubicBezTo>
                    <a:pt x="2608" y="1136"/>
                    <a:pt x="2561" y="624"/>
                    <a:pt x="2501" y="148"/>
                  </a:cubicBezTo>
                  <a:cubicBezTo>
                    <a:pt x="2490" y="74"/>
                    <a:pt x="2424" y="1"/>
                    <a:pt x="23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8" name="Google Shape;15198;p90"/>
            <p:cNvSpPr/>
            <p:nvPr/>
          </p:nvSpPr>
          <p:spPr>
            <a:xfrm>
              <a:off x="4931161" y="3600377"/>
              <a:ext cx="228392" cy="114434"/>
            </a:xfrm>
            <a:custGeom>
              <a:avLst/>
              <a:gdLst/>
              <a:ahLst/>
              <a:cxnLst/>
              <a:rect l="l" t="t" r="r" b="b"/>
              <a:pathLst>
                <a:path w="7181" h="3598" extrusionOk="0">
                  <a:moveTo>
                    <a:pt x="3823" y="967"/>
                  </a:moveTo>
                  <a:cubicBezTo>
                    <a:pt x="3906" y="967"/>
                    <a:pt x="3942" y="1014"/>
                    <a:pt x="3978" y="1074"/>
                  </a:cubicBezTo>
                  <a:lnTo>
                    <a:pt x="3978" y="1109"/>
                  </a:lnTo>
                  <a:lnTo>
                    <a:pt x="3978" y="1133"/>
                  </a:lnTo>
                  <a:lnTo>
                    <a:pt x="3978" y="2443"/>
                  </a:lnTo>
                  <a:lnTo>
                    <a:pt x="3978" y="2479"/>
                  </a:lnTo>
                  <a:lnTo>
                    <a:pt x="3978" y="2502"/>
                  </a:lnTo>
                  <a:cubicBezTo>
                    <a:pt x="3966" y="2562"/>
                    <a:pt x="3906" y="2610"/>
                    <a:pt x="3823" y="2610"/>
                  </a:cubicBezTo>
                  <a:lnTo>
                    <a:pt x="3382" y="2610"/>
                  </a:lnTo>
                  <a:cubicBezTo>
                    <a:pt x="3311" y="2610"/>
                    <a:pt x="3263" y="2562"/>
                    <a:pt x="3228" y="2502"/>
                  </a:cubicBezTo>
                  <a:lnTo>
                    <a:pt x="3228" y="2479"/>
                  </a:lnTo>
                  <a:lnTo>
                    <a:pt x="3228" y="2443"/>
                  </a:lnTo>
                  <a:lnTo>
                    <a:pt x="3228" y="1133"/>
                  </a:lnTo>
                  <a:lnTo>
                    <a:pt x="3228" y="1109"/>
                  </a:lnTo>
                  <a:lnTo>
                    <a:pt x="3228" y="1074"/>
                  </a:lnTo>
                  <a:cubicBezTo>
                    <a:pt x="3251" y="1014"/>
                    <a:pt x="3311" y="967"/>
                    <a:pt x="3382" y="967"/>
                  </a:cubicBezTo>
                  <a:close/>
                  <a:moveTo>
                    <a:pt x="6018" y="345"/>
                  </a:moveTo>
                  <a:cubicBezTo>
                    <a:pt x="6123" y="345"/>
                    <a:pt x="6218" y="361"/>
                    <a:pt x="6299" y="395"/>
                  </a:cubicBezTo>
                  <a:cubicBezTo>
                    <a:pt x="6478" y="467"/>
                    <a:pt x="6597" y="586"/>
                    <a:pt x="6668" y="752"/>
                  </a:cubicBezTo>
                  <a:cubicBezTo>
                    <a:pt x="6835" y="1169"/>
                    <a:pt x="6561" y="1717"/>
                    <a:pt x="6561" y="1717"/>
                  </a:cubicBezTo>
                  <a:cubicBezTo>
                    <a:pt x="6537" y="1764"/>
                    <a:pt x="6537" y="1824"/>
                    <a:pt x="6561" y="1871"/>
                  </a:cubicBezTo>
                  <a:cubicBezTo>
                    <a:pt x="6585" y="1883"/>
                    <a:pt x="6835" y="2431"/>
                    <a:pt x="6692" y="2836"/>
                  </a:cubicBezTo>
                  <a:cubicBezTo>
                    <a:pt x="6621" y="3003"/>
                    <a:pt x="6502" y="3122"/>
                    <a:pt x="6311" y="3193"/>
                  </a:cubicBezTo>
                  <a:cubicBezTo>
                    <a:pt x="6237" y="3225"/>
                    <a:pt x="6151" y="3241"/>
                    <a:pt x="6052" y="3241"/>
                  </a:cubicBezTo>
                  <a:cubicBezTo>
                    <a:pt x="5643" y="3241"/>
                    <a:pt x="5033" y="2968"/>
                    <a:pt x="4323" y="2479"/>
                  </a:cubicBezTo>
                  <a:lnTo>
                    <a:pt x="4323" y="2443"/>
                  </a:lnTo>
                  <a:lnTo>
                    <a:pt x="4323" y="2300"/>
                  </a:lnTo>
                  <a:lnTo>
                    <a:pt x="5037" y="2491"/>
                  </a:lnTo>
                  <a:lnTo>
                    <a:pt x="5073" y="2491"/>
                  </a:lnTo>
                  <a:cubicBezTo>
                    <a:pt x="5156" y="2491"/>
                    <a:pt x="5228" y="2443"/>
                    <a:pt x="5240" y="2360"/>
                  </a:cubicBezTo>
                  <a:cubicBezTo>
                    <a:pt x="5275" y="2264"/>
                    <a:pt x="5216" y="2169"/>
                    <a:pt x="5121" y="2133"/>
                  </a:cubicBezTo>
                  <a:lnTo>
                    <a:pt x="4323" y="1907"/>
                  </a:lnTo>
                  <a:lnTo>
                    <a:pt x="4323" y="1657"/>
                  </a:lnTo>
                  <a:lnTo>
                    <a:pt x="5121" y="1431"/>
                  </a:lnTo>
                  <a:cubicBezTo>
                    <a:pt x="5216" y="1407"/>
                    <a:pt x="5275" y="1312"/>
                    <a:pt x="5240" y="1217"/>
                  </a:cubicBezTo>
                  <a:cubicBezTo>
                    <a:pt x="5221" y="1140"/>
                    <a:pt x="5156" y="1087"/>
                    <a:pt x="5076" y="1087"/>
                  </a:cubicBezTo>
                  <a:cubicBezTo>
                    <a:pt x="5056" y="1087"/>
                    <a:pt x="5035" y="1090"/>
                    <a:pt x="5013" y="1098"/>
                  </a:cubicBezTo>
                  <a:lnTo>
                    <a:pt x="4299" y="1288"/>
                  </a:lnTo>
                  <a:lnTo>
                    <a:pt x="4299" y="1133"/>
                  </a:lnTo>
                  <a:lnTo>
                    <a:pt x="4299" y="1109"/>
                  </a:lnTo>
                  <a:cubicBezTo>
                    <a:pt x="5002" y="606"/>
                    <a:pt x="5600" y="345"/>
                    <a:pt x="6018" y="345"/>
                  </a:cubicBezTo>
                  <a:close/>
                  <a:moveTo>
                    <a:pt x="1132" y="359"/>
                  </a:moveTo>
                  <a:cubicBezTo>
                    <a:pt x="1549" y="359"/>
                    <a:pt x="2144" y="633"/>
                    <a:pt x="2858" y="1133"/>
                  </a:cubicBezTo>
                  <a:lnTo>
                    <a:pt x="2858" y="1169"/>
                  </a:lnTo>
                  <a:lnTo>
                    <a:pt x="2858" y="1312"/>
                  </a:lnTo>
                  <a:lnTo>
                    <a:pt x="2144" y="1121"/>
                  </a:lnTo>
                  <a:cubicBezTo>
                    <a:pt x="2131" y="1118"/>
                    <a:pt x="2118" y="1116"/>
                    <a:pt x="2105" y="1116"/>
                  </a:cubicBezTo>
                  <a:cubicBezTo>
                    <a:pt x="2030" y="1116"/>
                    <a:pt x="1948" y="1170"/>
                    <a:pt x="1918" y="1240"/>
                  </a:cubicBezTo>
                  <a:cubicBezTo>
                    <a:pt x="1906" y="1312"/>
                    <a:pt x="1965" y="1419"/>
                    <a:pt x="2061" y="1431"/>
                  </a:cubicBezTo>
                  <a:lnTo>
                    <a:pt x="2858" y="1657"/>
                  </a:lnTo>
                  <a:lnTo>
                    <a:pt x="2858" y="1931"/>
                  </a:lnTo>
                  <a:lnTo>
                    <a:pt x="2061" y="2145"/>
                  </a:lnTo>
                  <a:cubicBezTo>
                    <a:pt x="1965" y="2181"/>
                    <a:pt x="1906" y="2264"/>
                    <a:pt x="1942" y="2372"/>
                  </a:cubicBezTo>
                  <a:cubicBezTo>
                    <a:pt x="1954" y="2443"/>
                    <a:pt x="2025" y="2502"/>
                    <a:pt x="2108" y="2502"/>
                  </a:cubicBezTo>
                  <a:lnTo>
                    <a:pt x="2144" y="2502"/>
                  </a:lnTo>
                  <a:lnTo>
                    <a:pt x="2858" y="2312"/>
                  </a:lnTo>
                  <a:lnTo>
                    <a:pt x="2858" y="2467"/>
                  </a:lnTo>
                  <a:lnTo>
                    <a:pt x="2858" y="2491"/>
                  </a:lnTo>
                  <a:cubicBezTo>
                    <a:pt x="2155" y="2994"/>
                    <a:pt x="1558" y="3255"/>
                    <a:pt x="1146" y="3255"/>
                  </a:cubicBezTo>
                  <a:cubicBezTo>
                    <a:pt x="1042" y="3255"/>
                    <a:pt x="949" y="3239"/>
                    <a:pt x="870" y="3205"/>
                  </a:cubicBezTo>
                  <a:cubicBezTo>
                    <a:pt x="692" y="3134"/>
                    <a:pt x="572" y="3014"/>
                    <a:pt x="489" y="2848"/>
                  </a:cubicBezTo>
                  <a:cubicBezTo>
                    <a:pt x="334" y="2431"/>
                    <a:pt x="596" y="1883"/>
                    <a:pt x="596" y="1883"/>
                  </a:cubicBezTo>
                  <a:cubicBezTo>
                    <a:pt x="632" y="1836"/>
                    <a:pt x="632" y="1776"/>
                    <a:pt x="596" y="1729"/>
                  </a:cubicBezTo>
                  <a:cubicBezTo>
                    <a:pt x="596" y="1729"/>
                    <a:pt x="346" y="1181"/>
                    <a:pt x="489" y="764"/>
                  </a:cubicBezTo>
                  <a:cubicBezTo>
                    <a:pt x="549" y="597"/>
                    <a:pt x="668" y="478"/>
                    <a:pt x="870" y="407"/>
                  </a:cubicBezTo>
                  <a:cubicBezTo>
                    <a:pt x="942" y="383"/>
                    <a:pt x="1025" y="359"/>
                    <a:pt x="1132" y="359"/>
                  </a:cubicBezTo>
                  <a:close/>
                  <a:moveTo>
                    <a:pt x="1141" y="0"/>
                  </a:moveTo>
                  <a:cubicBezTo>
                    <a:pt x="1002" y="0"/>
                    <a:pt x="871" y="23"/>
                    <a:pt x="751" y="74"/>
                  </a:cubicBezTo>
                  <a:cubicBezTo>
                    <a:pt x="477" y="193"/>
                    <a:pt x="287" y="371"/>
                    <a:pt x="180" y="633"/>
                  </a:cubicBezTo>
                  <a:cubicBezTo>
                    <a:pt x="1" y="1074"/>
                    <a:pt x="180" y="1598"/>
                    <a:pt x="251" y="1800"/>
                  </a:cubicBezTo>
                  <a:cubicBezTo>
                    <a:pt x="227" y="1895"/>
                    <a:pt x="168" y="2026"/>
                    <a:pt x="144" y="2193"/>
                  </a:cubicBezTo>
                  <a:cubicBezTo>
                    <a:pt x="72" y="2491"/>
                    <a:pt x="96" y="2741"/>
                    <a:pt x="180" y="2967"/>
                  </a:cubicBezTo>
                  <a:cubicBezTo>
                    <a:pt x="287" y="3217"/>
                    <a:pt x="465" y="3419"/>
                    <a:pt x="751" y="3514"/>
                  </a:cubicBezTo>
                  <a:cubicBezTo>
                    <a:pt x="870" y="3562"/>
                    <a:pt x="1001" y="3598"/>
                    <a:pt x="1144" y="3598"/>
                  </a:cubicBezTo>
                  <a:cubicBezTo>
                    <a:pt x="1727" y="3598"/>
                    <a:pt x="2442" y="3205"/>
                    <a:pt x="3013" y="2800"/>
                  </a:cubicBezTo>
                  <a:cubicBezTo>
                    <a:pt x="3097" y="2895"/>
                    <a:pt x="3228" y="2955"/>
                    <a:pt x="3370" y="2955"/>
                  </a:cubicBezTo>
                  <a:lnTo>
                    <a:pt x="3811" y="2955"/>
                  </a:lnTo>
                  <a:cubicBezTo>
                    <a:pt x="3966" y="2955"/>
                    <a:pt x="4085" y="2895"/>
                    <a:pt x="4168" y="2800"/>
                  </a:cubicBezTo>
                  <a:cubicBezTo>
                    <a:pt x="4752" y="3205"/>
                    <a:pt x="5454" y="3598"/>
                    <a:pt x="6037" y="3598"/>
                  </a:cubicBezTo>
                  <a:cubicBezTo>
                    <a:pt x="6180" y="3598"/>
                    <a:pt x="6311" y="3562"/>
                    <a:pt x="6430" y="3514"/>
                  </a:cubicBezTo>
                  <a:cubicBezTo>
                    <a:pt x="6704" y="3395"/>
                    <a:pt x="6895" y="3217"/>
                    <a:pt x="7002" y="2967"/>
                  </a:cubicBezTo>
                  <a:cubicBezTo>
                    <a:pt x="7180" y="2502"/>
                    <a:pt x="7014" y="1991"/>
                    <a:pt x="6930" y="1788"/>
                  </a:cubicBezTo>
                  <a:cubicBezTo>
                    <a:pt x="6954" y="1705"/>
                    <a:pt x="7014" y="1574"/>
                    <a:pt x="7049" y="1407"/>
                  </a:cubicBezTo>
                  <a:cubicBezTo>
                    <a:pt x="7109" y="1109"/>
                    <a:pt x="7085" y="848"/>
                    <a:pt x="7002" y="633"/>
                  </a:cubicBezTo>
                  <a:cubicBezTo>
                    <a:pt x="6895" y="371"/>
                    <a:pt x="6716" y="181"/>
                    <a:pt x="6430" y="74"/>
                  </a:cubicBezTo>
                  <a:cubicBezTo>
                    <a:pt x="6308" y="23"/>
                    <a:pt x="6175" y="0"/>
                    <a:pt x="6035" y="0"/>
                  </a:cubicBezTo>
                  <a:cubicBezTo>
                    <a:pt x="5449" y="0"/>
                    <a:pt x="4735" y="394"/>
                    <a:pt x="4168" y="788"/>
                  </a:cubicBezTo>
                  <a:cubicBezTo>
                    <a:pt x="4085" y="705"/>
                    <a:pt x="3954" y="645"/>
                    <a:pt x="3811" y="645"/>
                  </a:cubicBezTo>
                  <a:lnTo>
                    <a:pt x="3370" y="645"/>
                  </a:lnTo>
                  <a:cubicBezTo>
                    <a:pt x="3216" y="645"/>
                    <a:pt x="3097" y="705"/>
                    <a:pt x="3013" y="788"/>
                  </a:cubicBezTo>
                  <a:cubicBezTo>
                    <a:pt x="2437" y="394"/>
                    <a:pt x="1721" y="0"/>
                    <a:pt x="11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9" name="Google Shape;15199;p90"/>
            <p:cNvSpPr/>
            <p:nvPr/>
          </p:nvSpPr>
          <p:spPr>
            <a:xfrm>
              <a:off x="4926263" y="3337255"/>
              <a:ext cx="238601" cy="97355"/>
            </a:xfrm>
            <a:custGeom>
              <a:avLst/>
              <a:gdLst/>
              <a:ahLst/>
              <a:cxnLst/>
              <a:rect l="l" t="t" r="r" b="b"/>
              <a:pathLst>
                <a:path w="7502" h="3061" extrusionOk="0">
                  <a:moveTo>
                    <a:pt x="3774" y="346"/>
                  </a:moveTo>
                  <a:cubicBezTo>
                    <a:pt x="4667" y="346"/>
                    <a:pt x="5513" y="405"/>
                    <a:pt x="6168" y="524"/>
                  </a:cubicBezTo>
                  <a:cubicBezTo>
                    <a:pt x="6858" y="643"/>
                    <a:pt x="7096" y="798"/>
                    <a:pt x="7144" y="869"/>
                  </a:cubicBezTo>
                  <a:cubicBezTo>
                    <a:pt x="7096" y="917"/>
                    <a:pt x="6953" y="1000"/>
                    <a:pt x="6572" y="1108"/>
                  </a:cubicBezTo>
                  <a:cubicBezTo>
                    <a:pt x="6561" y="1108"/>
                    <a:pt x="6549" y="1108"/>
                    <a:pt x="6525" y="1120"/>
                  </a:cubicBezTo>
                  <a:lnTo>
                    <a:pt x="6513" y="1120"/>
                  </a:lnTo>
                  <a:cubicBezTo>
                    <a:pt x="6501" y="1120"/>
                    <a:pt x="6489" y="1120"/>
                    <a:pt x="6465" y="1131"/>
                  </a:cubicBezTo>
                  <a:lnTo>
                    <a:pt x="6453" y="1131"/>
                  </a:lnTo>
                  <a:cubicBezTo>
                    <a:pt x="6441" y="1131"/>
                    <a:pt x="6430" y="1131"/>
                    <a:pt x="6430" y="1155"/>
                  </a:cubicBezTo>
                  <a:lnTo>
                    <a:pt x="6406" y="1155"/>
                  </a:lnTo>
                  <a:cubicBezTo>
                    <a:pt x="6394" y="1155"/>
                    <a:pt x="6382" y="1155"/>
                    <a:pt x="6370" y="1167"/>
                  </a:cubicBezTo>
                  <a:lnTo>
                    <a:pt x="6346" y="1167"/>
                  </a:lnTo>
                  <a:cubicBezTo>
                    <a:pt x="6334" y="1167"/>
                    <a:pt x="6310" y="1179"/>
                    <a:pt x="6287" y="1179"/>
                  </a:cubicBezTo>
                  <a:cubicBezTo>
                    <a:pt x="6275" y="1179"/>
                    <a:pt x="6251" y="1191"/>
                    <a:pt x="6215" y="1191"/>
                  </a:cubicBezTo>
                  <a:cubicBezTo>
                    <a:pt x="6203" y="1191"/>
                    <a:pt x="6168" y="1215"/>
                    <a:pt x="6156" y="1215"/>
                  </a:cubicBezTo>
                  <a:cubicBezTo>
                    <a:pt x="6132" y="1215"/>
                    <a:pt x="6084" y="1227"/>
                    <a:pt x="6049" y="1227"/>
                  </a:cubicBezTo>
                  <a:lnTo>
                    <a:pt x="6025" y="1227"/>
                  </a:lnTo>
                  <a:cubicBezTo>
                    <a:pt x="6013" y="1227"/>
                    <a:pt x="5977" y="1227"/>
                    <a:pt x="5965" y="1239"/>
                  </a:cubicBezTo>
                  <a:cubicBezTo>
                    <a:pt x="5929" y="1239"/>
                    <a:pt x="5918" y="1239"/>
                    <a:pt x="5894" y="1250"/>
                  </a:cubicBezTo>
                  <a:lnTo>
                    <a:pt x="5846" y="1250"/>
                  </a:lnTo>
                  <a:cubicBezTo>
                    <a:pt x="5810" y="1250"/>
                    <a:pt x="5787" y="1274"/>
                    <a:pt x="5751" y="1274"/>
                  </a:cubicBezTo>
                  <a:cubicBezTo>
                    <a:pt x="5382" y="1310"/>
                    <a:pt x="4965" y="1358"/>
                    <a:pt x="4525" y="1370"/>
                  </a:cubicBezTo>
                  <a:lnTo>
                    <a:pt x="3048" y="1370"/>
                  </a:lnTo>
                  <a:cubicBezTo>
                    <a:pt x="2620" y="1358"/>
                    <a:pt x="2203" y="1310"/>
                    <a:pt x="1822" y="1274"/>
                  </a:cubicBezTo>
                  <a:lnTo>
                    <a:pt x="1810" y="1274"/>
                  </a:lnTo>
                  <a:cubicBezTo>
                    <a:pt x="1786" y="1274"/>
                    <a:pt x="1750" y="1250"/>
                    <a:pt x="1727" y="1250"/>
                  </a:cubicBezTo>
                  <a:lnTo>
                    <a:pt x="1679" y="1250"/>
                  </a:lnTo>
                  <a:cubicBezTo>
                    <a:pt x="1643" y="1250"/>
                    <a:pt x="1631" y="1250"/>
                    <a:pt x="1608" y="1239"/>
                  </a:cubicBezTo>
                  <a:cubicBezTo>
                    <a:pt x="1584" y="1239"/>
                    <a:pt x="1560" y="1239"/>
                    <a:pt x="1548" y="1227"/>
                  </a:cubicBezTo>
                  <a:lnTo>
                    <a:pt x="1512" y="1227"/>
                  </a:lnTo>
                  <a:cubicBezTo>
                    <a:pt x="1488" y="1227"/>
                    <a:pt x="1441" y="1215"/>
                    <a:pt x="1405" y="1215"/>
                  </a:cubicBezTo>
                  <a:cubicBezTo>
                    <a:pt x="1393" y="1215"/>
                    <a:pt x="1369" y="1191"/>
                    <a:pt x="1346" y="1191"/>
                  </a:cubicBezTo>
                  <a:cubicBezTo>
                    <a:pt x="1310" y="1179"/>
                    <a:pt x="1262" y="1179"/>
                    <a:pt x="1215" y="1167"/>
                  </a:cubicBezTo>
                  <a:lnTo>
                    <a:pt x="1203" y="1167"/>
                  </a:lnTo>
                  <a:cubicBezTo>
                    <a:pt x="1191" y="1167"/>
                    <a:pt x="1167" y="1167"/>
                    <a:pt x="1155" y="1155"/>
                  </a:cubicBezTo>
                  <a:lnTo>
                    <a:pt x="1143" y="1155"/>
                  </a:lnTo>
                  <a:cubicBezTo>
                    <a:pt x="1131" y="1155"/>
                    <a:pt x="1107" y="1155"/>
                    <a:pt x="1096" y="1131"/>
                  </a:cubicBezTo>
                  <a:lnTo>
                    <a:pt x="1084" y="1131"/>
                  </a:lnTo>
                  <a:cubicBezTo>
                    <a:pt x="1072" y="1131"/>
                    <a:pt x="1048" y="1131"/>
                    <a:pt x="1036" y="1120"/>
                  </a:cubicBezTo>
                  <a:lnTo>
                    <a:pt x="1024" y="1120"/>
                  </a:lnTo>
                  <a:cubicBezTo>
                    <a:pt x="1012" y="1120"/>
                    <a:pt x="988" y="1120"/>
                    <a:pt x="976" y="1108"/>
                  </a:cubicBezTo>
                  <a:cubicBezTo>
                    <a:pt x="595" y="1000"/>
                    <a:pt x="453" y="917"/>
                    <a:pt x="417" y="881"/>
                  </a:cubicBezTo>
                  <a:lnTo>
                    <a:pt x="393" y="881"/>
                  </a:lnTo>
                  <a:lnTo>
                    <a:pt x="381" y="869"/>
                  </a:lnTo>
                  <a:cubicBezTo>
                    <a:pt x="429" y="810"/>
                    <a:pt x="679" y="655"/>
                    <a:pt x="1381" y="524"/>
                  </a:cubicBezTo>
                  <a:cubicBezTo>
                    <a:pt x="2036" y="405"/>
                    <a:pt x="2881" y="346"/>
                    <a:pt x="3774" y="346"/>
                  </a:cubicBezTo>
                  <a:close/>
                  <a:moveTo>
                    <a:pt x="3751" y="0"/>
                  </a:moveTo>
                  <a:cubicBezTo>
                    <a:pt x="2774" y="0"/>
                    <a:pt x="1869" y="72"/>
                    <a:pt x="1191" y="215"/>
                  </a:cubicBezTo>
                  <a:cubicBezTo>
                    <a:pt x="405" y="358"/>
                    <a:pt x="24" y="548"/>
                    <a:pt x="0" y="834"/>
                  </a:cubicBezTo>
                  <a:lnTo>
                    <a:pt x="0" y="869"/>
                  </a:lnTo>
                  <a:cubicBezTo>
                    <a:pt x="0" y="953"/>
                    <a:pt x="36" y="1048"/>
                    <a:pt x="107" y="1120"/>
                  </a:cubicBezTo>
                  <a:cubicBezTo>
                    <a:pt x="250" y="1405"/>
                    <a:pt x="488" y="1989"/>
                    <a:pt x="667" y="2894"/>
                  </a:cubicBezTo>
                  <a:cubicBezTo>
                    <a:pt x="677" y="2963"/>
                    <a:pt x="754" y="3033"/>
                    <a:pt x="827" y="3033"/>
                  </a:cubicBezTo>
                  <a:cubicBezTo>
                    <a:pt x="841" y="3033"/>
                    <a:pt x="856" y="3030"/>
                    <a:pt x="869" y="3025"/>
                  </a:cubicBezTo>
                  <a:cubicBezTo>
                    <a:pt x="965" y="3013"/>
                    <a:pt x="1036" y="2905"/>
                    <a:pt x="1012" y="2822"/>
                  </a:cubicBezTo>
                  <a:cubicBezTo>
                    <a:pt x="869" y="2191"/>
                    <a:pt x="726" y="1715"/>
                    <a:pt x="595" y="1370"/>
                  </a:cubicBezTo>
                  <a:lnTo>
                    <a:pt x="595" y="1370"/>
                  </a:lnTo>
                  <a:lnTo>
                    <a:pt x="726" y="1417"/>
                  </a:lnTo>
                  <a:lnTo>
                    <a:pt x="738" y="1417"/>
                  </a:lnTo>
                  <a:cubicBezTo>
                    <a:pt x="750" y="1417"/>
                    <a:pt x="750" y="1417"/>
                    <a:pt x="774" y="1429"/>
                  </a:cubicBezTo>
                  <a:cubicBezTo>
                    <a:pt x="1036" y="1512"/>
                    <a:pt x="1346" y="1560"/>
                    <a:pt x="1703" y="1608"/>
                  </a:cubicBezTo>
                  <a:cubicBezTo>
                    <a:pt x="1738" y="1608"/>
                    <a:pt x="1750" y="1608"/>
                    <a:pt x="1786" y="1631"/>
                  </a:cubicBezTo>
                  <a:lnTo>
                    <a:pt x="1810" y="1631"/>
                  </a:lnTo>
                  <a:cubicBezTo>
                    <a:pt x="2298" y="1691"/>
                    <a:pt x="2858" y="1715"/>
                    <a:pt x="3453" y="1727"/>
                  </a:cubicBezTo>
                  <a:lnTo>
                    <a:pt x="4227" y="1727"/>
                  </a:lnTo>
                  <a:cubicBezTo>
                    <a:pt x="4894" y="1715"/>
                    <a:pt x="5537" y="1655"/>
                    <a:pt x="6072" y="1584"/>
                  </a:cubicBezTo>
                  <a:cubicBezTo>
                    <a:pt x="6108" y="1584"/>
                    <a:pt x="6144" y="1572"/>
                    <a:pt x="6168" y="1572"/>
                  </a:cubicBezTo>
                  <a:lnTo>
                    <a:pt x="6191" y="1572"/>
                  </a:lnTo>
                  <a:cubicBezTo>
                    <a:pt x="6334" y="1536"/>
                    <a:pt x="6465" y="1512"/>
                    <a:pt x="6584" y="1477"/>
                  </a:cubicBezTo>
                  <a:cubicBezTo>
                    <a:pt x="6608" y="1477"/>
                    <a:pt x="6620" y="1465"/>
                    <a:pt x="6644" y="1465"/>
                  </a:cubicBezTo>
                  <a:lnTo>
                    <a:pt x="6680" y="1465"/>
                  </a:lnTo>
                  <a:cubicBezTo>
                    <a:pt x="6751" y="1453"/>
                    <a:pt x="6822" y="1417"/>
                    <a:pt x="6882" y="1405"/>
                  </a:cubicBezTo>
                  <a:lnTo>
                    <a:pt x="6882" y="1405"/>
                  </a:lnTo>
                  <a:cubicBezTo>
                    <a:pt x="6751" y="1751"/>
                    <a:pt x="6608" y="2227"/>
                    <a:pt x="6465" y="2846"/>
                  </a:cubicBezTo>
                  <a:cubicBezTo>
                    <a:pt x="6453" y="2941"/>
                    <a:pt x="6513" y="3036"/>
                    <a:pt x="6608" y="3060"/>
                  </a:cubicBezTo>
                  <a:lnTo>
                    <a:pt x="6632" y="3060"/>
                  </a:lnTo>
                  <a:cubicBezTo>
                    <a:pt x="6703" y="3060"/>
                    <a:pt x="6787" y="3001"/>
                    <a:pt x="6811" y="2917"/>
                  </a:cubicBezTo>
                  <a:cubicBezTo>
                    <a:pt x="7001" y="2012"/>
                    <a:pt x="7239" y="1429"/>
                    <a:pt x="7358" y="1155"/>
                  </a:cubicBezTo>
                  <a:cubicBezTo>
                    <a:pt x="7465" y="1036"/>
                    <a:pt x="7501" y="953"/>
                    <a:pt x="7501" y="858"/>
                  </a:cubicBezTo>
                  <a:lnTo>
                    <a:pt x="7501" y="834"/>
                  </a:lnTo>
                  <a:cubicBezTo>
                    <a:pt x="7465" y="560"/>
                    <a:pt x="7096" y="358"/>
                    <a:pt x="6310" y="215"/>
                  </a:cubicBezTo>
                  <a:cubicBezTo>
                    <a:pt x="5620" y="72"/>
                    <a:pt x="4715" y="0"/>
                    <a:pt x="3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00" name="Google Shape;15200;p90"/>
          <p:cNvGrpSpPr/>
          <p:nvPr/>
        </p:nvGrpSpPr>
        <p:grpSpPr>
          <a:xfrm>
            <a:off x="6193310" y="3231839"/>
            <a:ext cx="352590" cy="237488"/>
            <a:chOff x="6193310" y="3407289"/>
            <a:chExt cx="352590" cy="237488"/>
          </a:xfrm>
        </p:grpSpPr>
        <p:sp>
          <p:nvSpPr>
            <p:cNvPr id="15201" name="Google Shape;15201;p90"/>
            <p:cNvSpPr/>
            <p:nvPr/>
          </p:nvSpPr>
          <p:spPr>
            <a:xfrm>
              <a:off x="6193310" y="3522042"/>
              <a:ext cx="352590" cy="122735"/>
            </a:xfrm>
            <a:custGeom>
              <a:avLst/>
              <a:gdLst/>
              <a:ahLst/>
              <a:cxnLst/>
              <a:rect l="l" t="t" r="r" b="b"/>
              <a:pathLst>
                <a:path w="11086" h="3859" extrusionOk="0">
                  <a:moveTo>
                    <a:pt x="10549" y="310"/>
                  </a:moveTo>
                  <a:cubicBezTo>
                    <a:pt x="10668" y="310"/>
                    <a:pt x="10776" y="417"/>
                    <a:pt x="10776" y="536"/>
                  </a:cubicBezTo>
                  <a:lnTo>
                    <a:pt x="10776" y="3287"/>
                  </a:lnTo>
                  <a:lnTo>
                    <a:pt x="10764" y="3287"/>
                  </a:lnTo>
                  <a:cubicBezTo>
                    <a:pt x="10764" y="3406"/>
                    <a:pt x="10657" y="3513"/>
                    <a:pt x="10538" y="3513"/>
                  </a:cubicBezTo>
                  <a:lnTo>
                    <a:pt x="6811" y="3513"/>
                  </a:lnTo>
                  <a:cubicBezTo>
                    <a:pt x="6692" y="3513"/>
                    <a:pt x="6597" y="3465"/>
                    <a:pt x="6513" y="3394"/>
                  </a:cubicBezTo>
                  <a:lnTo>
                    <a:pt x="5668" y="2620"/>
                  </a:lnTo>
                  <a:cubicBezTo>
                    <a:pt x="5644" y="2584"/>
                    <a:pt x="5608" y="2572"/>
                    <a:pt x="5561" y="2572"/>
                  </a:cubicBezTo>
                  <a:cubicBezTo>
                    <a:pt x="5525" y="2572"/>
                    <a:pt x="5454" y="2584"/>
                    <a:pt x="5430" y="2620"/>
                  </a:cubicBezTo>
                  <a:lnTo>
                    <a:pt x="4584" y="3394"/>
                  </a:lnTo>
                  <a:cubicBezTo>
                    <a:pt x="4489" y="3465"/>
                    <a:pt x="4382" y="3513"/>
                    <a:pt x="4287" y="3513"/>
                  </a:cubicBezTo>
                  <a:lnTo>
                    <a:pt x="560" y="3513"/>
                  </a:lnTo>
                  <a:cubicBezTo>
                    <a:pt x="441" y="3513"/>
                    <a:pt x="334" y="3406"/>
                    <a:pt x="334" y="3287"/>
                  </a:cubicBezTo>
                  <a:lnTo>
                    <a:pt x="334" y="536"/>
                  </a:lnTo>
                  <a:cubicBezTo>
                    <a:pt x="334" y="417"/>
                    <a:pt x="441" y="310"/>
                    <a:pt x="560" y="310"/>
                  </a:cubicBezTo>
                  <a:close/>
                  <a:moveTo>
                    <a:pt x="548" y="1"/>
                  </a:moveTo>
                  <a:cubicBezTo>
                    <a:pt x="251" y="1"/>
                    <a:pt x="0" y="251"/>
                    <a:pt x="0" y="548"/>
                  </a:cubicBezTo>
                  <a:lnTo>
                    <a:pt x="0" y="3299"/>
                  </a:lnTo>
                  <a:cubicBezTo>
                    <a:pt x="0" y="3596"/>
                    <a:pt x="251" y="3858"/>
                    <a:pt x="548" y="3858"/>
                  </a:cubicBezTo>
                  <a:lnTo>
                    <a:pt x="4275" y="3858"/>
                  </a:lnTo>
                  <a:cubicBezTo>
                    <a:pt x="4465" y="3858"/>
                    <a:pt x="4644" y="3775"/>
                    <a:pt x="4787" y="3644"/>
                  </a:cubicBezTo>
                  <a:lnTo>
                    <a:pt x="5537" y="2965"/>
                  </a:lnTo>
                  <a:lnTo>
                    <a:pt x="6275" y="3644"/>
                  </a:lnTo>
                  <a:cubicBezTo>
                    <a:pt x="6430" y="3775"/>
                    <a:pt x="6608" y="3858"/>
                    <a:pt x="6799" y="3858"/>
                  </a:cubicBezTo>
                  <a:lnTo>
                    <a:pt x="10526" y="3858"/>
                  </a:lnTo>
                  <a:cubicBezTo>
                    <a:pt x="10823" y="3858"/>
                    <a:pt x="11073" y="3596"/>
                    <a:pt x="11073" y="3299"/>
                  </a:cubicBezTo>
                  <a:lnTo>
                    <a:pt x="11073" y="548"/>
                  </a:lnTo>
                  <a:cubicBezTo>
                    <a:pt x="11085" y="239"/>
                    <a:pt x="10835" y="1"/>
                    <a:pt x="105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2" name="Google Shape;15202;p90"/>
            <p:cNvSpPr/>
            <p:nvPr/>
          </p:nvSpPr>
          <p:spPr>
            <a:xfrm>
              <a:off x="6217927" y="3546277"/>
              <a:ext cx="132563" cy="73120"/>
            </a:xfrm>
            <a:custGeom>
              <a:avLst/>
              <a:gdLst/>
              <a:ahLst/>
              <a:cxnLst/>
              <a:rect l="l" t="t" r="r" b="b"/>
              <a:pathLst>
                <a:path w="4168" h="2299" extrusionOk="0">
                  <a:moveTo>
                    <a:pt x="3834" y="322"/>
                  </a:moveTo>
                  <a:lnTo>
                    <a:pt x="3834" y="1560"/>
                  </a:lnTo>
                  <a:lnTo>
                    <a:pt x="3382" y="1977"/>
                  </a:lnTo>
                  <a:lnTo>
                    <a:pt x="322" y="1977"/>
                  </a:lnTo>
                  <a:lnTo>
                    <a:pt x="322" y="322"/>
                  </a:lnTo>
                  <a:close/>
                  <a:moveTo>
                    <a:pt x="250" y="1"/>
                  </a:moveTo>
                  <a:cubicBezTo>
                    <a:pt x="119" y="1"/>
                    <a:pt x="0" y="120"/>
                    <a:pt x="0" y="251"/>
                  </a:cubicBezTo>
                  <a:lnTo>
                    <a:pt x="0" y="2048"/>
                  </a:lnTo>
                  <a:cubicBezTo>
                    <a:pt x="0" y="2179"/>
                    <a:pt x="119" y="2298"/>
                    <a:pt x="250" y="2298"/>
                  </a:cubicBezTo>
                  <a:lnTo>
                    <a:pt x="3406" y="2298"/>
                  </a:lnTo>
                  <a:cubicBezTo>
                    <a:pt x="3465" y="2298"/>
                    <a:pt x="3525" y="2275"/>
                    <a:pt x="3572" y="2239"/>
                  </a:cubicBezTo>
                  <a:lnTo>
                    <a:pt x="4072" y="1787"/>
                  </a:lnTo>
                  <a:cubicBezTo>
                    <a:pt x="4120" y="1739"/>
                    <a:pt x="4156" y="1667"/>
                    <a:pt x="4156" y="1608"/>
                  </a:cubicBezTo>
                  <a:lnTo>
                    <a:pt x="4156" y="263"/>
                  </a:lnTo>
                  <a:cubicBezTo>
                    <a:pt x="4168" y="120"/>
                    <a:pt x="4049" y="1"/>
                    <a:pt x="39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3" name="Google Shape;15203;p90"/>
            <p:cNvSpPr/>
            <p:nvPr/>
          </p:nvSpPr>
          <p:spPr>
            <a:xfrm>
              <a:off x="6388720" y="3546277"/>
              <a:ext cx="132563" cy="72738"/>
            </a:xfrm>
            <a:custGeom>
              <a:avLst/>
              <a:gdLst/>
              <a:ahLst/>
              <a:cxnLst/>
              <a:rect l="l" t="t" r="r" b="b"/>
              <a:pathLst>
                <a:path w="4168" h="2287" extrusionOk="0">
                  <a:moveTo>
                    <a:pt x="3846" y="322"/>
                  </a:moveTo>
                  <a:lnTo>
                    <a:pt x="3846" y="1977"/>
                  </a:lnTo>
                  <a:lnTo>
                    <a:pt x="786" y="1977"/>
                  </a:lnTo>
                  <a:lnTo>
                    <a:pt x="333" y="1560"/>
                  </a:lnTo>
                  <a:lnTo>
                    <a:pt x="333" y="322"/>
                  </a:lnTo>
                  <a:close/>
                  <a:moveTo>
                    <a:pt x="250" y="1"/>
                  </a:moveTo>
                  <a:cubicBezTo>
                    <a:pt x="119" y="1"/>
                    <a:pt x="0" y="120"/>
                    <a:pt x="0" y="251"/>
                  </a:cubicBezTo>
                  <a:lnTo>
                    <a:pt x="0" y="1584"/>
                  </a:lnTo>
                  <a:cubicBezTo>
                    <a:pt x="0" y="1667"/>
                    <a:pt x="36" y="1727"/>
                    <a:pt x="72" y="1763"/>
                  </a:cubicBezTo>
                  <a:lnTo>
                    <a:pt x="584" y="2227"/>
                  </a:lnTo>
                  <a:cubicBezTo>
                    <a:pt x="631" y="2275"/>
                    <a:pt x="691" y="2287"/>
                    <a:pt x="750" y="2287"/>
                  </a:cubicBezTo>
                  <a:lnTo>
                    <a:pt x="3905" y="2287"/>
                  </a:lnTo>
                  <a:cubicBezTo>
                    <a:pt x="4036" y="2287"/>
                    <a:pt x="4155" y="2168"/>
                    <a:pt x="4155" y="2037"/>
                  </a:cubicBezTo>
                  <a:lnTo>
                    <a:pt x="4155" y="239"/>
                  </a:lnTo>
                  <a:cubicBezTo>
                    <a:pt x="4167" y="120"/>
                    <a:pt x="4048" y="1"/>
                    <a:pt x="3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4" name="Google Shape;15204;p90"/>
            <p:cNvSpPr/>
            <p:nvPr/>
          </p:nvSpPr>
          <p:spPr>
            <a:xfrm>
              <a:off x="6405736" y="3407289"/>
              <a:ext cx="121591" cy="105306"/>
            </a:xfrm>
            <a:custGeom>
              <a:avLst/>
              <a:gdLst/>
              <a:ahLst/>
              <a:cxnLst/>
              <a:rect l="l" t="t" r="r" b="b"/>
              <a:pathLst>
                <a:path w="3823" h="3311" extrusionOk="0">
                  <a:moveTo>
                    <a:pt x="668" y="1"/>
                  </a:moveTo>
                  <a:cubicBezTo>
                    <a:pt x="299" y="1"/>
                    <a:pt x="1" y="299"/>
                    <a:pt x="1" y="680"/>
                  </a:cubicBezTo>
                  <a:lnTo>
                    <a:pt x="1" y="1775"/>
                  </a:lnTo>
                  <a:cubicBezTo>
                    <a:pt x="1" y="2073"/>
                    <a:pt x="239" y="2311"/>
                    <a:pt x="537" y="2311"/>
                  </a:cubicBezTo>
                  <a:cubicBezTo>
                    <a:pt x="822" y="2311"/>
                    <a:pt x="1049" y="2085"/>
                    <a:pt x="1072" y="1823"/>
                  </a:cubicBezTo>
                  <a:lnTo>
                    <a:pt x="2132" y="3251"/>
                  </a:lnTo>
                  <a:cubicBezTo>
                    <a:pt x="2156" y="3299"/>
                    <a:pt x="2204" y="3311"/>
                    <a:pt x="2263" y="3311"/>
                  </a:cubicBezTo>
                  <a:cubicBezTo>
                    <a:pt x="2287" y="3311"/>
                    <a:pt x="2335" y="3299"/>
                    <a:pt x="2346" y="3275"/>
                  </a:cubicBezTo>
                  <a:cubicBezTo>
                    <a:pt x="2430" y="3216"/>
                    <a:pt x="2442" y="3132"/>
                    <a:pt x="2382" y="3061"/>
                  </a:cubicBezTo>
                  <a:lnTo>
                    <a:pt x="1037" y="1227"/>
                  </a:lnTo>
                  <a:cubicBezTo>
                    <a:pt x="1009" y="1181"/>
                    <a:pt x="953" y="1164"/>
                    <a:pt x="901" y="1164"/>
                  </a:cubicBezTo>
                  <a:cubicBezTo>
                    <a:pt x="886" y="1164"/>
                    <a:pt x="872" y="1165"/>
                    <a:pt x="858" y="1168"/>
                  </a:cubicBezTo>
                  <a:cubicBezTo>
                    <a:pt x="799" y="1180"/>
                    <a:pt x="739" y="1251"/>
                    <a:pt x="739" y="1311"/>
                  </a:cubicBezTo>
                  <a:lnTo>
                    <a:pt x="739" y="1775"/>
                  </a:lnTo>
                  <a:cubicBezTo>
                    <a:pt x="739" y="1894"/>
                    <a:pt x="656" y="1989"/>
                    <a:pt x="537" y="1989"/>
                  </a:cubicBezTo>
                  <a:cubicBezTo>
                    <a:pt x="418" y="1989"/>
                    <a:pt x="322" y="1894"/>
                    <a:pt x="322" y="1775"/>
                  </a:cubicBezTo>
                  <a:lnTo>
                    <a:pt x="322" y="680"/>
                  </a:lnTo>
                  <a:cubicBezTo>
                    <a:pt x="322" y="477"/>
                    <a:pt x="489" y="322"/>
                    <a:pt x="680" y="322"/>
                  </a:cubicBezTo>
                  <a:cubicBezTo>
                    <a:pt x="787" y="322"/>
                    <a:pt x="882" y="358"/>
                    <a:pt x="941" y="418"/>
                  </a:cubicBezTo>
                  <a:lnTo>
                    <a:pt x="3525" y="3204"/>
                  </a:lnTo>
                  <a:cubicBezTo>
                    <a:pt x="3558" y="3236"/>
                    <a:pt x="3605" y="3255"/>
                    <a:pt x="3651" y="3255"/>
                  </a:cubicBezTo>
                  <a:cubicBezTo>
                    <a:pt x="3688" y="3255"/>
                    <a:pt x="3725" y="3242"/>
                    <a:pt x="3751" y="3216"/>
                  </a:cubicBezTo>
                  <a:cubicBezTo>
                    <a:pt x="3811" y="3180"/>
                    <a:pt x="3823" y="3073"/>
                    <a:pt x="3751" y="3001"/>
                  </a:cubicBezTo>
                  <a:lnTo>
                    <a:pt x="1156" y="215"/>
                  </a:lnTo>
                  <a:cubicBezTo>
                    <a:pt x="1025" y="84"/>
                    <a:pt x="846" y="1"/>
                    <a:pt x="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5" name="Google Shape;15205;p90"/>
            <p:cNvSpPr/>
            <p:nvPr/>
          </p:nvSpPr>
          <p:spPr>
            <a:xfrm>
              <a:off x="6212616" y="3407289"/>
              <a:ext cx="120827" cy="105306"/>
            </a:xfrm>
            <a:custGeom>
              <a:avLst/>
              <a:gdLst/>
              <a:ahLst/>
              <a:cxnLst/>
              <a:rect l="l" t="t" r="r" b="b"/>
              <a:pathLst>
                <a:path w="3799" h="3311" extrusionOk="0">
                  <a:moveTo>
                    <a:pt x="3132" y="1"/>
                  </a:moveTo>
                  <a:cubicBezTo>
                    <a:pt x="2930" y="1"/>
                    <a:pt x="2751" y="84"/>
                    <a:pt x="2632" y="215"/>
                  </a:cubicBezTo>
                  <a:lnTo>
                    <a:pt x="60" y="2978"/>
                  </a:lnTo>
                  <a:cubicBezTo>
                    <a:pt x="1" y="3037"/>
                    <a:pt x="1" y="3144"/>
                    <a:pt x="72" y="3204"/>
                  </a:cubicBezTo>
                  <a:cubicBezTo>
                    <a:pt x="101" y="3232"/>
                    <a:pt x="140" y="3247"/>
                    <a:pt x="180" y="3247"/>
                  </a:cubicBezTo>
                  <a:cubicBezTo>
                    <a:pt x="223" y="3247"/>
                    <a:pt x="267" y="3229"/>
                    <a:pt x="298" y="3192"/>
                  </a:cubicBezTo>
                  <a:lnTo>
                    <a:pt x="2870" y="418"/>
                  </a:lnTo>
                  <a:cubicBezTo>
                    <a:pt x="2930" y="346"/>
                    <a:pt x="3037" y="311"/>
                    <a:pt x="3132" y="311"/>
                  </a:cubicBezTo>
                  <a:cubicBezTo>
                    <a:pt x="3323" y="311"/>
                    <a:pt x="3489" y="477"/>
                    <a:pt x="3489" y="668"/>
                  </a:cubicBezTo>
                  <a:lnTo>
                    <a:pt x="3489" y="1775"/>
                  </a:lnTo>
                  <a:cubicBezTo>
                    <a:pt x="3489" y="1894"/>
                    <a:pt x="3394" y="1977"/>
                    <a:pt x="3275" y="1977"/>
                  </a:cubicBezTo>
                  <a:cubicBezTo>
                    <a:pt x="3156" y="1977"/>
                    <a:pt x="3061" y="1894"/>
                    <a:pt x="3061" y="1775"/>
                  </a:cubicBezTo>
                  <a:lnTo>
                    <a:pt x="3061" y="1334"/>
                  </a:lnTo>
                  <a:cubicBezTo>
                    <a:pt x="3061" y="1251"/>
                    <a:pt x="3025" y="1192"/>
                    <a:pt x="2953" y="1180"/>
                  </a:cubicBezTo>
                  <a:cubicBezTo>
                    <a:pt x="2937" y="1177"/>
                    <a:pt x="2921" y="1176"/>
                    <a:pt x="2906" y="1176"/>
                  </a:cubicBezTo>
                  <a:cubicBezTo>
                    <a:pt x="2851" y="1176"/>
                    <a:pt x="2800" y="1193"/>
                    <a:pt x="2763" y="1239"/>
                  </a:cubicBezTo>
                  <a:lnTo>
                    <a:pt x="1429" y="3061"/>
                  </a:lnTo>
                  <a:cubicBezTo>
                    <a:pt x="1370" y="3132"/>
                    <a:pt x="1382" y="3239"/>
                    <a:pt x="1465" y="3275"/>
                  </a:cubicBezTo>
                  <a:cubicBezTo>
                    <a:pt x="1489" y="3299"/>
                    <a:pt x="1525" y="3311"/>
                    <a:pt x="1549" y="3311"/>
                  </a:cubicBezTo>
                  <a:cubicBezTo>
                    <a:pt x="1596" y="3311"/>
                    <a:pt x="1656" y="3275"/>
                    <a:pt x="1679" y="3251"/>
                  </a:cubicBezTo>
                  <a:lnTo>
                    <a:pt x="2727" y="1835"/>
                  </a:lnTo>
                  <a:cubicBezTo>
                    <a:pt x="2739" y="2120"/>
                    <a:pt x="2977" y="2323"/>
                    <a:pt x="3263" y="2323"/>
                  </a:cubicBezTo>
                  <a:cubicBezTo>
                    <a:pt x="3561" y="2323"/>
                    <a:pt x="3799" y="2085"/>
                    <a:pt x="3799" y="1787"/>
                  </a:cubicBezTo>
                  <a:lnTo>
                    <a:pt x="3799" y="692"/>
                  </a:lnTo>
                  <a:cubicBezTo>
                    <a:pt x="3799" y="299"/>
                    <a:pt x="3501" y="1"/>
                    <a:pt x="3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06" name="Google Shape;15206;p90"/>
          <p:cNvGrpSpPr/>
          <p:nvPr/>
        </p:nvGrpSpPr>
        <p:grpSpPr>
          <a:xfrm>
            <a:off x="6637117" y="3222393"/>
            <a:ext cx="353735" cy="254504"/>
            <a:chOff x="6637117" y="3397843"/>
            <a:chExt cx="353735" cy="254504"/>
          </a:xfrm>
        </p:grpSpPr>
        <p:sp>
          <p:nvSpPr>
            <p:cNvPr id="15207" name="Google Shape;15207;p90"/>
            <p:cNvSpPr/>
            <p:nvPr/>
          </p:nvSpPr>
          <p:spPr>
            <a:xfrm>
              <a:off x="6637117" y="3397843"/>
              <a:ext cx="353735" cy="254504"/>
            </a:xfrm>
            <a:custGeom>
              <a:avLst/>
              <a:gdLst/>
              <a:ahLst/>
              <a:cxnLst/>
              <a:rect l="l" t="t" r="r" b="b"/>
              <a:pathLst>
                <a:path w="11122" h="8002" extrusionOk="0">
                  <a:moveTo>
                    <a:pt x="1941" y="358"/>
                  </a:moveTo>
                  <a:cubicBezTo>
                    <a:pt x="2001" y="358"/>
                    <a:pt x="2048" y="405"/>
                    <a:pt x="2048" y="465"/>
                  </a:cubicBezTo>
                  <a:lnTo>
                    <a:pt x="2025" y="810"/>
                  </a:lnTo>
                  <a:lnTo>
                    <a:pt x="1334" y="810"/>
                  </a:lnTo>
                  <a:lnTo>
                    <a:pt x="1334" y="465"/>
                  </a:lnTo>
                  <a:cubicBezTo>
                    <a:pt x="1334" y="405"/>
                    <a:pt x="1370" y="358"/>
                    <a:pt x="1429" y="358"/>
                  </a:cubicBezTo>
                  <a:close/>
                  <a:moveTo>
                    <a:pt x="10002" y="1179"/>
                  </a:moveTo>
                  <a:cubicBezTo>
                    <a:pt x="10061" y="1179"/>
                    <a:pt x="10109" y="1227"/>
                    <a:pt x="10109" y="1286"/>
                  </a:cubicBezTo>
                  <a:lnTo>
                    <a:pt x="10097" y="1596"/>
                  </a:lnTo>
                  <a:lnTo>
                    <a:pt x="8752" y="1596"/>
                  </a:lnTo>
                  <a:lnTo>
                    <a:pt x="8752" y="1286"/>
                  </a:lnTo>
                  <a:cubicBezTo>
                    <a:pt x="8752" y="1227"/>
                    <a:pt x="8799" y="1179"/>
                    <a:pt x="8859" y="1179"/>
                  </a:cubicBezTo>
                  <a:close/>
                  <a:moveTo>
                    <a:pt x="1417" y="0"/>
                  </a:moveTo>
                  <a:cubicBezTo>
                    <a:pt x="1179" y="0"/>
                    <a:pt x="989" y="203"/>
                    <a:pt x="989" y="441"/>
                  </a:cubicBezTo>
                  <a:lnTo>
                    <a:pt x="989" y="774"/>
                  </a:lnTo>
                  <a:lnTo>
                    <a:pt x="846" y="774"/>
                  </a:lnTo>
                  <a:cubicBezTo>
                    <a:pt x="655" y="774"/>
                    <a:pt x="477" y="834"/>
                    <a:pt x="334" y="953"/>
                  </a:cubicBezTo>
                  <a:cubicBezTo>
                    <a:pt x="251" y="1012"/>
                    <a:pt x="251" y="1120"/>
                    <a:pt x="298" y="1191"/>
                  </a:cubicBezTo>
                  <a:cubicBezTo>
                    <a:pt x="332" y="1238"/>
                    <a:pt x="382" y="1259"/>
                    <a:pt x="431" y="1259"/>
                  </a:cubicBezTo>
                  <a:cubicBezTo>
                    <a:pt x="468" y="1259"/>
                    <a:pt x="506" y="1247"/>
                    <a:pt x="536" y="1227"/>
                  </a:cubicBezTo>
                  <a:cubicBezTo>
                    <a:pt x="644" y="1132"/>
                    <a:pt x="756" y="1114"/>
                    <a:pt x="865" y="1114"/>
                  </a:cubicBezTo>
                  <a:cubicBezTo>
                    <a:pt x="932" y="1114"/>
                    <a:pt x="998" y="1121"/>
                    <a:pt x="1062" y="1121"/>
                  </a:cubicBezTo>
                  <a:cubicBezTo>
                    <a:pt x="1077" y="1121"/>
                    <a:pt x="1093" y="1121"/>
                    <a:pt x="1108" y="1120"/>
                  </a:cubicBezTo>
                  <a:lnTo>
                    <a:pt x="2489" y="1120"/>
                  </a:lnTo>
                  <a:cubicBezTo>
                    <a:pt x="2751" y="1120"/>
                    <a:pt x="2977" y="1346"/>
                    <a:pt x="2977" y="1608"/>
                  </a:cubicBezTo>
                  <a:lnTo>
                    <a:pt x="2977" y="2239"/>
                  </a:lnTo>
                  <a:cubicBezTo>
                    <a:pt x="2977" y="2322"/>
                    <a:pt x="3049" y="2405"/>
                    <a:pt x="3144" y="2405"/>
                  </a:cubicBezTo>
                  <a:cubicBezTo>
                    <a:pt x="3227" y="2405"/>
                    <a:pt x="3311" y="2322"/>
                    <a:pt x="3311" y="2239"/>
                  </a:cubicBezTo>
                  <a:lnTo>
                    <a:pt x="3311" y="1929"/>
                  </a:lnTo>
                  <a:lnTo>
                    <a:pt x="10311" y="1929"/>
                  </a:lnTo>
                  <a:cubicBezTo>
                    <a:pt x="10573" y="1941"/>
                    <a:pt x="10776" y="2167"/>
                    <a:pt x="10776" y="2417"/>
                  </a:cubicBezTo>
                  <a:lnTo>
                    <a:pt x="10776" y="2608"/>
                  </a:lnTo>
                  <a:lnTo>
                    <a:pt x="10490" y="2608"/>
                  </a:lnTo>
                  <a:cubicBezTo>
                    <a:pt x="10407" y="2608"/>
                    <a:pt x="10335" y="2679"/>
                    <a:pt x="10335" y="2774"/>
                  </a:cubicBezTo>
                  <a:cubicBezTo>
                    <a:pt x="10335" y="2858"/>
                    <a:pt x="10407" y="2941"/>
                    <a:pt x="10490" y="2941"/>
                  </a:cubicBezTo>
                  <a:lnTo>
                    <a:pt x="10776" y="2941"/>
                  </a:lnTo>
                  <a:lnTo>
                    <a:pt x="10776" y="6846"/>
                  </a:lnTo>
                  <a:lnTo>
                    <a:pt x="10014" y="6846"/>
                  </a:lnTo>
                  <a:cubicBezTo>
                    <a:pt x="9764" y="6846"/>
                    <a:pt x="9573" y="6644"/>
                    <a:pt x="9573" y="6406"/>
                  </a:cubicBezTo>
                  <a:lnTo>
                    <a:pt x="9573" y="3382"/>
                  </a:lnTo>
                  <a:cubicBezTo>
                    <a:pt x="9573" y="3191"/>
                    <a:pt x="9704" y="3013"/>
                    <a:pt x="9883" y="2953"/>
                  </a:cubicBezTo>
                  <a:cubicBezTo>
                    <a:pt x="9978" y="2917"/>
                    <a:pt x="10014" y="2834"/>
                    <a:pt x="9990" y="2739"/>
                  </a:cubicBezTo>
                  <a:cubicBezTo>
                    <a:pt x="9962" y="2675"/>
                    <a:pt x="9907" y="2632"/>
                    <a:pt x="9839" y="2632"/>
                  </a:cubicBezTo>
                  <a:cubicBezTo>
                    <a:pt x="9819" y="2632"/>
                    <a:pt x="9797" y="2635"/>
                    <a:pt x="9776" y="2644"/>
                  </a:cubicBezTo>
                  <a:cubicBezTo>
                    <a:pt x="9454" y="2739"/>
                    <a:pt x="9228" y="3036"/>
                    <a:pt x="9228" y="3382"/>
                  </a:cubicBezTo>
                  <a:lnTo>
                    <a:pt x="9228" y="6406"/>
                  </a:lnTo>
                  <a:cubicBezTo>
                    <a:pt x="9228" y="6835"/>
                    <a:pt x="9573" y="7180"/>
                    <a:pt x="10002" y="7180"/>
                  </a:cubicBezTo>
                  <a:lnTo>
                    <a:pt x="10764" y="7180"/>
                  </a:lnTo>
                  <a:cubicBezTo>
                    <a:pt x="10764" y="7442"/>
                    <a:pt x="10538" y="7668"/>
                    <a:pt x="10276" y="7668"/>
                  </a:cubicBezTo>
                  <a:lnTo>
                    <a:pt x="3132" y="7668"/>
                  </a:lnTo>
                  <a:cubicBezTo>
                    <a:pt x="3203" y="7573"/>
                    <a:pt x="3251" y="7466"/>
                    <a:pt x="3275" y="7335"/>
                  </a:cubicBezTo>
                  <a:cubicBezTo>
                    <a:pt x="3287" y="7251"/>
                    <a:pt x="3227" y="7156"/>
                    <a:pt x="3144" y="7144"/>
                  </a:cubicBezTo>
                  <a:cubicBezTo>
                    <a:pt x="3136" y="7143"/>
                    <a:pt x="3128" y="7143"/>
                    <a:pt x="3120" y="7143"/>
                  </a:cubicBezTo>
                  <a:cubicBezTo>
                    <a:pt x="3035" y="7143"/>
                    <a:pt x="2964" y="7199"/>
                    <a:pt x="2953" y="7275"/>
                  </a:cubicBezTo>
                  <a:cubicBezTo>
                    <a:pt x="2906" y="7501"/>
                    <a:pt x="2691" y="7668"/>
                    <a:pt x="2477" y="7668"/>
                  </a:cubicBezTo>
                  <a:lnTo>
                    <a:pt x="751" y="7668"/>
                  </a:lnTo>
                  <a:cubicBezTo>
                    <a:pt x="513" y="7632"/>
                    <a:pt x="334" y="7430"/>
                    <a:pt x="334" y="7180"/>
                  </a:cubicBezTo>
                  <a:lnTo>
                    <a:pt x="334" y="2548"/>
                  </a:lnTo>
                  <a:lnTo>
                    <a:pt x="334" y="1691"/>
                  </a:lnTo>
                  <a:cubicBezTo>
                    <a:pt x="334" y="1596"/>
                    <a:pt x="251" y="1524"/>
                    <a:pt x="167" y="1524"/>
                  </a:cubicBezTo>
                  <a:cubicBezTo>
                    <a:pt x="72" y="1524"/>
                    <a:pt x="1" y="1596"/>
                    <a:pt x="1" y="1691"/>
                  </a:cubicBezTo>
                  <a:lnTo>
                    <a:pt x="1" y="7180"/>
                  </a:lnTo>
                  <a:cubicBezTo>
                    <a:pt x="1" y="7585"/>
                    <a:pt x="298" y="7918"/>
                    <a:pt x="691" y="7978"/>
                  </a:cubicBezTo>
                  <a:cubicBezTo>
                    <a:pt x="703" y="7978"/>
                    <a:pt x="727" y="7978"/>
                    <a:pt x="751" y="8001"/>
                  </a:cubicBezTo>
                  <a:lnTo>
                    <a:pt x="10276" y="8001"/>
                  </a:lnTo>
                  <a:cubicBezTo>
                    <a:pt x="10716" y="8001"/>
                    <a:pt x="11085" y="7620"/>
                    <a:pt x="11085" y="7180"/>
                  </a:cubicBezTo>
                  <a:lnTo>
                    <a:pt x="11085" y="2405"/>
                  </a:lnTo>
                  <a:cubicBezTo>
                    <a:pt x="11121" y="2001"/>
                    <a:pt x="10823" y="1655"/>
                    <a:pt x="10442" y="1596"/>
                  </a:cubicBezTo>
                  <a:lnTo>
                    <a:pt x="10442" y="1262"/>
                  </a:lnTo>
                  <a:cubicBezTo>
                    <a:pt x="10442" y="1024"/>
                    <a:pt x="10240" y="834"/>
                    <a:pt x="10002" y="834"/>
                  </a:cubicBezTo>
                  <a:lnTo>
                    <a:pt x="8859" y="834"/>
                  </a:lnTo>
                  <a:cubicBezTo>
                    <a:pt x="8621" y="834"/>
                    <a:pt x="8430" y="1024"/>
                    <a:pt x="8430" y="1262"/>
                  </a:cubicBezTo>
                  <a:lnTo>
                    <a:pt x="8430" y="1584"/>
                  </a:lnTo>
                  <a:lnTo>
                    <a:pt x="7966" y="1584"/>
                  </a:lnTo>
                  <a:lnTo>
                    <a:pt x="7621" y="834"/>
                  </a:lnTo>
                  <a:cubicBezTo>
                    <a:pt x="7502" y="572"/>
                    <a:pt x="7240" y="405"/>
                    <a:pt x="6942" y="405"/>
                  </a:cubicBezTo>
                  <a:lnTo>
                    <a:pt x="5597" y="405"/>
                  </a:lnTo>
                  <a:cubicBezTo>
                    <a:pt x="5358" y="405"/>
                    <a:pt x="5120" y="524"/>
                    <a:pt x="4989" y="715"/>
                  </a:cubicBezTo>
                  <a:cubicBezTo>
                    <a:pt x="4930" y="798"/>
                    <a:pt x="4966" y="893"/>
                    <a:pt x="5037" y="941"/>
                  </a:cubicBezTo>
                  <a:cubicBezTo>
                    <a:pt x="5064" y="963"/>
                    <a:pt x="5096" y="974"/>
                    <a:pt x="5128" y="974"/>
                  </a:cubicBezTo>
                  <a:cubicBezTo>
                    <a:pt x="5181" y="974"/>
                    <a:pt x="5234" y="945"/>
                    <a:pt x="5263" y="893"/>
                  </a:cubicBezTo>
                  <a:cubicBezTo>
                    <a:pt x="5335" y="798"/>
                    <a:pt x="5466" y="715"/>
                    <a:pt x="5597" y="715"/>
                  </a:cubicBezTo>
                  <a:lnTo>
                    <a:pt x="6942" y="715"/>
                  </a:lnTo>
                  <a:cubicBezTo>
                    <a:pt x="7109" y="715"/>
                    <a:pt x="7252" y="810"/>
                    <a:pt x="7323" y="953"/>
                  </a:cubicBezTo>
                  <a:lnTo>
                    <a:pt x="7609" y="1572"/>
                  </a:lnTo>
                  <a:lnTo>
                    <a:pt x="4942" y="1572"/>
                  </a:lnTo>
                  <a:lnTo>
                    <a:pt x="4989" y="1465"/>
                  </a:lnTo>
                  <a:cubicBezTo>
                    <a:pt x="5037" y="1370"/>
                    <a:pt x="4989" y="1286"/>
                    <a:pt x="4918" y="1239"/>
                  </a:cubicBezTo>
                  <a:cubicBezTo>
                    <a:pt x="4891" y="1225"/>
                    <a:pt x="4866" y="1219"/>
                    <a:pt x="4841" y="1219"/>
                  </a:cubicBezTo>
                  <a:cubicBezTo>
                    <a:pt x="4779" y="1219"/>
                    <a:pt x="4726" y="1259"/>
                    <a:pt x="4692" y="1310"/>
                  </a:cubicBezTo>
                  <a:lnTo>
                    <a:pt x="4573" y="1572"/>
                  </a:lnTo>
                  <a:lnTo>
                    <a:pt x="3311" y="1572"/>
                  </a:lnTo>
                  <a:cubicBezTo>
                    <a:pt x="3299" y="1131"/>
                    <a:pt x="2918" y="774"/>
                    <a:pt x="2489" y="774"/>
                  </a:cubicBezTo>
                  <a:lnTo>
                    <a:pt x="2358" y="774"/>
                  </a:lnTo>
                  <a:lnTo>
                    <a:pt x="2358" y="441"/>
                  </a:lnTo>
                  <a:cubicBezTo>
                    <a:pt x="2358" y="203"/>
                    <a:pt x="2168" y="0"/>
                    <a:pt x="1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8" name="Google Shape;15208;p90"/>
            <p:cNvSpPr/>
            <p:nvPr/>
          </p:nvSpPr>
          <p:spPr>
            <a:xfrm>
              <a:off x="6732532" y="3484925"/>
              <a:ext cx="10273" cy="129923"/>
            </a:xfrm>
            <a:custGeom>
              <a:avLst/>
              <a:gdLst/>
              <a:ahLst/>
              <a:cxnLst/>
              <a:rect l="l" t="t" r="r" b="b"/>
              <a:pathLst>
                <a:path w="323" h="4085" extrusionOk="0">
                  <a:moveTo>
                    <a:pt x="156" y="1"/>
                  </a:moveTo>
                  <a:cubicBezTo>
                    <a:pt x="72" y="1"/>
                    <a:pt x="1" y="84"/>
                    <a:pt x="1" y="167"/>
                  </a:cubicBezTo>
                  <a:lnTo>
                    <a:pt x="1" y="3918"/>
                  </a:lnTo>
                  <a:cubicBezTo>
                    <a:pt x="1" y="4013"/>
                    <a:pt x="72" y="4085"/>
                    <a:pt x="156" y="4085"/>
                  </a:cubicBezTo>
                  <a:cubicBezTo>
                    <a:pt x="251" y="4085"/>
                    <a:pt x="322" y="4013"/>
                    <a:pt x="322" y="3918"/>
                  </a:cubicBezTo>
                  <a:lnTo>
                    <a:pt x="322" y="167"/>
                  </a:lnTo>
                  <a:cubicBezTo>
                    <a:pt x="322" y="84"/>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9" name="Google Shape;15209;p90"/>
            <p:cNvSpPr/>
            <p:nvPr/>
          </p:nvSpPr>
          <p:spPr>
            <a:xfrm>
              <a:off x="6903707" y="3467591"/>
              <a:ext cx="38293" cy="29483"/>
            </a:xfrm>
            <a:custGeom>
              <a:avLst/>
              <a:gdLst/>
              <a:ahLst/>
              <a:cxnLst/>
              <a:rect l="l" t="t" r="r" b="b"/>
              <a:pathLst>
                <a:path w="1204" h="927" extrusionOk="0">
                  <a:moveTo>
                    <a:pt x="728" y="0"/>
                  </a:moveTo>
                  <a:cubicBezTo>
                    <a:pt x="676" y="0"/>
                    <a:pt x="625" y="26"/>
                    <a:pt x="596" y="70"/>
                  </a:cubicBezTo>
                  <a:cubicBezTo>
                    <a:pt x="536" y="153"/>
                    <a:pt x="572" y="248"/>
                    <a:pt x="644" y="296"/>
                  </a:cubicBezTo>
                  <a:cubicBezTo>
                    <a:pt x="775" y="391"/>
                    <a:pt x="703" y="593"/>
                    <a:pt x="548" y="593"/>
                  </a:cubicBezTo>
                  <a:cubicBezTo>
                    <a:pt x="453" y="593"/>
                    <a:pt x="370" y="510"/>
                    <a:pt x="394" y="403"/>
                  </a:cubicBezTo>
                  <a:cubicBezTo>
                    <a:pt x="405" y="308"/>
                    <a:pt x="346" y="224"/>
                    <a:pt x="251" y="212"/>
                  </a:cubicBezTo>
                  <a:cubicBezTo>
                    <a:pt x="238" y="209"/>
                    <a:pt x="225" y="207"/>
                    <a:pt x="213" y="207"/>
                  </a:cubicBezTo>
                  <a:cubicBezTo>
                    <a:pt x="141" y="207"/>
                    <a:pt x="70" y="262"/>
                    <a:pt x="60" y="343"/>
                  </a:cubicBezTo>
                  <a:cubicBezTo>
                    <a:pt x="1" y="653"/>
                    <a:pt x="239" y="927"/>
                    <a:pt x="548" y="927"/>
                  </a:cubicBezTo>
                  <a:cubicBezTo>
                    <a:pt x="1013" y="927"/>
                    <a:pt x="1203" y="308"/>
                    <a:pt x="822" y="34"/>
                  </a:cubicBezTo>
                  <a:cubicBezTo>
                    <a:pt x="794" y="11"/>
                    <a:pt x="761" y="0"/>
                    <a:pt x="7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0" name="Google Shape;15210;p90"/>
            <p:cNvSpPr/>
            <p:nvPr/>
          </p:nvSpPr>
          <p:spPr>
            <a:xfrm>
              <a:off x="6750725" y="3461739"/>
              <a:ext cx="177249" cy="177345"/>
            </a:xfrm>
            <a:custGeom>
              <a:avLst/>
              <a:gdLst/>
              <a:ahLst/>
              <a:cxnLst/>
              <a:rect l="l" t="t" r="r" b="b"/>
              <a:pathLst>
                <a:path w="5573" h="5576" extrusionOk="0">
                  <a:moveTo>
                    <a:pt x="2753" y="0"/>
                  </a:moveTo>
                  <a:cubicBezTo>
                    <a:pt x="2168" y="0"/>
                    <a:pt x="1571" y="186"/>
                    <a:pt x="1048" y="599"/>
                  </a:cubicBezTo>
                  <a:cubicBezTo>
                    <a:pt x="977" y="658"/>
                    <a:pt x="953" y="765"/>
                    <a:pt x="1013" y="837"/>
                  </a:cubicBezTo>
                  <a:cubicBezTo>
                    <a:pt x="1049" y="881"/>
                    <a:pt x="1103" y="906"/>
                    <a:pt x="1156" y="906"/>
                  </a:cubicBezTo>
                  <a:cubicBezTo>
                    <a:pt x="1190" y="906"/>
                    <a:pt x="1223" y="896"/>
                    <a:pt x="1251" y="873"/>
                  </a:cubicBezTo>
                  <a:cubicBezTo>
                    <a:pt x="1711" y="505"/>
                    <a:pt x="2238" y="339"/>
                    <a:pt x="2753" y="339"/>
                  </a:cubicBezTo>
                  <a:cubicBezTo>
                    <a:pt x="4023" y="339"/>
                    <a:pt x="5227" y="1342"/>
                    <a:pt x="5227" y="2790"/>
                  </a:cubicBezTo>
                  <a:cubicBezTo>
                    <a:pt x="5227" y="3373"/>
                    <a:pt x="5013" y="3921"/>
                    <a:pt x="4668" y="4361"/>
                  </a:cubicBezTo>
                  <a:cubicBezTo>
                    <a:pt x="4203" y="4933"/>
                    <a:pt x="3501" y="5242"/>
                    <a:pt x="2775" y="5242"/>
                  </a:cubicBezTo>
                  <a:cubicBezTo>
                    <a:pt x="1417" y="5242"/>
                    <a:pt x="322" y="4147"/>
                    <a:pt x="322" y="2790"/>
                  </a:cubicBezTo>
                  <a:cubicBezTo>
                    <a:pt x="322" y="2242"/>
                    <a:pt x="501" y="1730"/>
                    <a:pt x="822" y="1301"/>
                  </a:cubicBezTo>
                  <a:cubicBezTo>
                    <a:pt x="882" y="1230"/>
                    <a:pt x="870" y="1123"/>
                    <a:pt x="798" y="1075"/>
                  </a:cubicBezTo>
                  <a:cubicBezTo>
                    <a:pt x="763" y="1050"/>
                    <a:pt x="727" y="1038"/>
                    <a:pt x="692" y="1038"/>
                  </a:cubicBezTo>
                  <a:cubicBezTo>
                    <a:pt x="644" y="1038"/>
                    <a:pt x="600" y="1062"/>
                    <a:pt x="572" y="1111"/>
                  </a:cubicBezTo>
                  <a:cubicBezTo>
                    <a:pt x="203" y="1599"/>
                    <a:pt x="0" y="2182"/>
                    <a:pt x="0" y="2790"/>
                  </a:cubicBezTo>
                  <a:cubicBezTo>
                    <a:pt x="0" y="4325"/>
                    <a:pt x="1251" y="5576"/>
                    <a:pt x="2787" y="5576"/>
                  </a:cubicBezTo>
                  <a:cubicBezTo>
                    <a:pt x="3620" y="5576"/>
                    <a:pt x="4394" y="5195"/>
                    <a:pt x="4930" y="4575"/>
                  </a:cubicBezTo>
                  <a:cubicBezTo>
                    <a:pt x="5346" y="4087"/>
                    <a:pt x="5573" y="3444"/>
                    <a:pt x="5573" y="2790"/>
                  </a:cubicBezTo>
                  <a:cubicBezTo>
                    <a:pt x="5564" y="1130"/>
                    <a:pt x="4194" y="0"/>
                    <a:pt x="27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1" name="Google Shape;15211;p90"/>
            <p:cNvSpPr/>
            <p:nvPr/>
          </p:nvSpPr>
          <p:spPr>
            <a:xfrm>
              <a:off x="6778363" y="3495166"/>
              <a:ext cx="134090" cy="110681"/>
            </a:xfrm>
            <a:custGeom>
              <a:avLst/>
              <a:gdLst/>
              <a:ahLst/>
              <a:cxnLst/>
              <a:rect l="l" t="t" r="r" b="b"/>
              <a:pathLst>
                <a:path w="4216" h="3480" extrusionOk="0">
                  <a:moveTo>
                    <a:pt x="1906" y="0"/>
                  </a:moveTo>
                  <a:cubicBezTo>
                    <a:pt x="834" y="0"/>
                    <a:pt x="1" y="965"/>
                    <a:pt x="179" y="2024"/>
                  </a:cubicBezTo>
                  <a:cubicBezTo>
                    <a:pt x="190" y="2100"/>
                    <a:pt x="271" y="2157"/>
                    <a:pt x="348" y="2157"/>
                  </a:cubicBezTo>
                  <a:cubicBezTo>
                    <a:pt x="355" y="2157"/>
                    <a:pt x="363" y="2156"/>
                    <a:pt x="370" y="2155"/>
                  </a:cubicBezTo>
                  <a:cubicBezTo>
                    <a:pt x="465" y="2143"/>
                    <a:pt x="525" y="2048"/>
                    <a:pt x="501" y="1965"/>
                  </a:cubicBezTo>
                  <a:cubicBezTo>
                    <a:pt x="348" y="1037"/>
                    <a:pt x="1082" y="310"/>
                    <a:pt x="1901" y="310"/>
                  </a:cubicBezTo>
                  <a:cubicBezTo>
                    <a:pt x="2228" y="310"/>
                    <a:pt x="2568" y="426"/>
                    <a:pt x="2870" y="691"/>
                  </a:cubicBezTo>
                  <a:cubicBezTo>
                    <a:pt x="3442" y="1215"/>
                    <a:pt x="3477" y="2108"/>
                    <a:pt x="2941" y="2691"/>
                  </a:cubicBezTo>
                  <a:cubicBezTo>
                    <a:pt x="2660" y="2994"/>
                    <a:pt x="2278" y="3142"/>
                    <a:pt x="1899" y="3142"/>
                  </a:cubicBezTo>
                  <a:cubicBezTo>
                    <a:pt x="1444" y="3142"/>
                    <a:pt x="993" y="2928"/>
                    <a:pt x="727" y="2512"/>
                  </a:cubicBezTo>
                  <a:cubicBezTo>
                    <a:pt x="696" y="2466"/>
                    <a:pt x="645" y="2435"/>
                    <a:pt x="590" y="2435"/>
                  </a:cubicBezTo>
                  <a:cubicBezTo>
                    <a:pt x="561" y="2435"/>
                    <a:pt x="530" y="2444"/>
                    <a:pt x="501" y="2465"/>
                  </a:cubicBezTo>
                  <a:cubicBezTo>
                    <a:pt x="429" y="2512"/>
                    <a:pt x="405" y="2620"/>
                    <a:pt x="465" y="2691"/>
                  </a:cubicBezTo>
                  <a:cubicBezTo>
                    <a:pt x="803" y="3212"/>
                    <a:pt x="1362" y="3480"/>
                    <a:pt x="1924" y="3480"/>
                  </a:cubicBezTo>
                  <a:cubicBezTo>
                    <a:pt x="2390" y="3480"/>
                    <a:pt x="2858" y="3295"/>
                    <a:pt x="3203" y="2917"/>
                  </a:cubicBezTo>
                  <a:cubicBezTo>
                    <a:pt x="4215" y="1810"/>
                    <a:pt x="3418" y="0"/>
                    <a:pt x="1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2" name="Google Shape;15212;p90"/>
            <p:cNvSpPr/>
            <p:nvPr/>
          </p:nvSpPr>
          <p:spPr>
            <a:xfrm>
              <a:off x="6820791" y="3521501"/>
              <a:ext cx="49997" cy="41665"/>
            </a:xfrm>
            <a:custGeom>
              <a:avLst/>
              <a:gdLst/>
              <a:ahLst/>
              <a:cxnLst/>
              <a:rect l="l" t="t" r="r" b="b"/>
              <a:pathLst>
                <a:path w="1572" h="1310" extrusionOk="0">
                  <a:moveTo>
                    <a:pt x="756" y="0"/>
                  </a:moveTo>
                  <a:cubicBezTo>
                    <a:pt x="743" y="0"/>
                    <a:pt x="729" y="2"/>
                    <a:pt x="715" y="6"/>
                  </a:cubicBezTo>
                  <a:cubicBezTo>
                    <a:pt x="203" y="101"/>
                    <a:pt x="0" y="744"/>
                    <a:pt x="381" y="1113"/>
                  </a:cubicBezTo>
                  <a:cubicBezTo>
                    <a:pt x="506" y="1244"/>
                    <a:pt x="676" y="1309"/>
                    <a:pt x="845" y="1309"/>
                  </a:cubicBezTo>
                  <a:cubicBezTo>
                    <a:pt x="1015" y="1309"/>
                    <a:pt x="1185" y="1244"/>
                    <a:pt x="1310" y="1113"/>
                  </a:cubicBezTo>
                  <a:cubicBezTo>
                    <a:pt x="1524" y="911"/>
                    <a:pt x="1572" y="613"/>
                    <a:pt x="1453" y="363"/>
                  </a:cubicBezTo>
                  <a:cubicBezTo>
                    <a:pt x="1418" y="301"/>
                    <a:pt x="1356" y="266"/>
                    <a:pt x="1293" y="266"/>
                  </a:cubicBezTo>
                  <a:cubicBezTo>
                    <a:pt x="1271" y="266"/>
                    <a:pt x="1248" y="270"/>
                    <a:pt x="1226" y="280"/>
                  </a:cubicBezTo>
                  <a:cubicBezTo>
                    <a:pt x="1155" y="327"/>
                    <a:pt x="1107" y="422"/>
                    <a:pt x="1155" y="506"/>
                  </a:cubicBezTo>
                  <a:cubicBezTo>
                    <a:pt x="1215" y="625"/>
                    <a:pt x="1191" y="791"/>
                    <a:pt x="1096" y="899"/>
                  </a:cubicBezTo>
                  <a:cubicBezTo>
                    <a:pt x="1024" y="964"/>
                    <a:pt x="938" y="997"/>
                    <a:pt x="851" y="997"/>
                  </a:cubicBezTo>
                  <a:cubicBezTo>
                    <a:pt x="765" y="997"/>
                    <a:pt x="679" y="964"/>
                    <a:pt x="607" y="899"/>
                  </a:cubicBezTo>
                  <a:cubicBezTo>
                    <a:pt x="417" y="696"/>
                    <a:pt x="524" y="375"/>
                    <a:pt x="774" y="327"/>
                  </a:cubicBezTo>
                  <a:cubicBezTo>
                    <a:pt x="869" y="315"/>
                    <a:pt x="929" y="220"/>
                    <a:pt x="905" y="137"/>
                  </a:cubicBezTo>
                  <a:cubicBezTo>
                    <a:pt x="895" y="56"/>
                    <a:pt x="833" y="0"/>
                    <a:pt x="7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13" name="Google Shape;15213;p90"/>
          <p:cNvGrpSpPr/>
          <p:nvPr/>
        </p:nvGrpSpPr>
        <p:grpSpPr>
          <a:xfrm>
            <a:off x="7075994" y="3174081"/>
            <a:ext cx="360637" cy="352336"/>
            <a:chOff x="7075994" y="3349531"/>
            <a:chExt cx="360637" cy="352336"/>
          </a:xfrm>
        </p:grpSpPr>
        <p:sp>
          <p:nvSpPr>
            <p:cNvPr id="15214" name="Google Shape;15214;p90"/>
            <p:cNvSpPr/>
            <p:nvPr/>
          </p:nvSpPr>
          <p:spPr>
            <a:xfrm>
              <a:off x="7277097" y="3607502"/>
              <a:ext cx="56454" cy="57154"/>
            </a:xfrm>
            <a:custGeom>
              <a:avLst/>
              <a:gdLst/>
              <a:ahLst/>
              <a:cxnLst/>
              <a:rect l="l" t="t" r="r" b="b"/>
              <a:pathLst>
                <a:path w="1775" h="1797" extrusionOk="0">
                  <a:moveTo>
                    <a:pt x="871" y="0"/>
                  </a:moveTo>
                  <a:cubicBezTo>
                    <a:pt x="656" y="0"/>
                    <a:pt x="438" y="79"/>
                    <a:pt x="262" y="254"/>
                  </a:cubicBezTo>
                  <a:cubicBezTo>
                    <a:pt x="203" y="314"/>
                    <a:pt x="203" y="421"/>
                    <a:pt x="262" y="493"/>
                  </a:cubicBezTo>
                  <a:cubicBezTo>
                    <a:pt x="292" y="522"/>
                    <a:pt x="331" y="537"/>
                    <a:pt x="372" y="537"/>
                  </a:cubicBezTo>
                  <a:cubicBezTo>
                    <a:pt x="414" y="537"/>
                    <a:pt x="459" y="522"/>
                    <a:pt x="500" y="493"/>
                  </a:cubicBezTo>
                  <a:cubicBezTo>
                    <a:pt x="609" y="391"/>
                    <a:pt x="753" y="335"/>
                    <a:pt x="898" y="335"/>
                  </a:cubicBezTo>
                  <a:cubicBezTo>
                    <a:pt x="1007" y="335"/>
                    <a:pt x="1117" y="367"/>
                    <a:pt x="1215" y="433"/>
                  </a:cubicBezTo>
                  <a:cubicBezTo>
                    <a:pt x="1465" y="612"/>
                    <a:pt x="1536" y="957"/>
                    <a:pt x="1357" y="1231"/>
                  </a:cubicBezTo>
                  <a:cubicBezTo>
                    <a:pt x="1241" y="1398"/>
                    <a:pt x="1069" y="1475"/>
                    <a:pt x="898" y="1475"/>
                  </a:cubicBezTo>
                  <a:cubicBezTo>
                    <a:pt x="632" y="1475"/>
                    <a:pt x="370" y="1288"/>
                    <a:pt x="334" y="969"/>
                  </a:cubicBezTo>
                  <a:cubicBezTo>
                    <a:pt x="322" y="885"/>
                    <a:pt x="238" y="826"/>
                    <a:pt x="155" y="826"/>
                  </a:cubicBezTo>
                  <a:cubicBezTo>
                    <a:pt x="60" y="838"/>
                    <a:pt x="0" y="909"/>
                    <a:pt x="0" y="1005"/>
                  </a:cubicBezTo>
                  <a:cubicBezTo>
                    <a:pt x="58" y="1504"/>
                    <a:pt x="477" y="1797"/>
                    <a:pt x="901" y="1797"/>
                  </a:cubicBezTo>
                  <a:cubicBezTo>
                    <a:pt x="1174" y="1797"/>
                    <a:pt x="1449" y="1675"/>
                    <a:pt x="1631" y="1409"/>
                  </a:cubicBezTo>
                  <a:cubicBezTo>
                    <a:pt x="1727" y="1255"/>
                    <a:pt x="1774" y="1076"/>
                    <a:pt x="1774" y="897"/>
                  </a:cubicBezTo>
                  <a:cubicBezTo>
                    <a:pt x="1774" y="355"/>
                    <a:pt x="1329" y="0"/>
                    <a:pt x="8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5" name="Google Shape;15215;p90"/>
            <p:cNvSpPr/>
            <p:nvPr/>
          </p:nvSpPr>
          <p:spPr>
            <a:xfrm>
              <a:off x="7090784" y="3428917"/>
              <a:ext cx="190894" cy="81421"/>
            </a:xfrm>
            <a:custGeom>
              <a:avLst/>
              <a:gdLst/>
              <a:ahLst/>
              <a:cxnLst/>
              <a:rect l="l" t="t" r="r" b="b"/>
              <a:pathLst>
                <a:path w="6002" h="2560" extrusionOk="0">
                  <a:moveTo>
                    <a:pt x="3568" y="0"/>
                  </a:moveTo>
                  <a:cubicBezTo>
                    <a:pt x="2130" y="0"/>
                    <a:pt x="671" y="803"/>
                    <a:pt x="48" y="2333"/>
                  </a:cubicBezTo>
                  <a:cubicBezTo>
                    <a:pt x="0" y="2440"/>
                    <a:pt x="72" y="2559"/>
                    <a:pt x="191" y="2559"/>
                  </a:cubicBezTo>
                  <a:cubicBezTo>
                    <a:pt x="250" y="2559"/>
                    <a:pt x="310" y="2512"/>
                    <a:pt x="346" y="2452"/>
                  </a:cubicBezTo>
                  <a:cubicBezTo>
                    <a:pt x="909" y="1087"/>
                    <a:pt x="2208" y="325"/>
                    <a:pt x="3537" y="325"/>
                  </a:cubicBezTo>
                  <a:cubicBezTo>
                    <a:pt x="4202" y="325"/>
                    <a:pt x="4874" y="516"/>
                    <a:pt x="5465" y="916"/>
                  </a:cubicBezTo>
                  <a:cubicBezTo>
                    <a:pt x="5537" y="976"/>
                    <a:pt x="5608" y="1024"/>
                    <a:pt x="5680" y="1095"/>
                  </a:cubicBezTo>
                  <a:cubicBezTo>
                    <a:pt x="5719" y="1123"/>
                    <a:pt x="5762" y="1138"/>
                    <a:pt x="5802" y="1138"/>
                  </a:cubicBezTo>
                  <a:cubicBezTo>
                    <a:pt x="5846" y="1138"/>
                    <a:pt x="5887" y="1120"/>
                    <a:pt x="5918" y="1083"/>
                  </a:cubicBezTo>
                  <a:cubicBezTo>
                    <a:pt x="6001" y="1012"/>
                    <a:pt x="5977" y="905"/>
                    <a:pt x="5906" y="845"/>
                  </a:cubicBezTo>
                  <a:cubicBezTo>
                    <a:pt x="5250" y="277"/>
                    <a:pt x="4413" y="0"/>
                    <a:pt x="35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6" name="Google Shape;15216;p90"/>
            <p:cNvSpPr/>
            <p:nvPr/>
          </p:nvSpPr>
          <p:spPr>
            <a:xfrm>
              <a:off x="7075994" y="3520102"/>
              <a:ext cx="136762" cy="167072"/>
            </a:xfrm>
            <a:custGeom>
              <a:avLst/>
              <a:gdLst/>
              <a:ahLst/>
              <a:cxnLst/>
              <a:rect l="l" t="t" r="r" b="b"/>
              <a:pathLst>
                <a:path w="4300" h="5253" extrusionOk="0">
                  <a:moveTo>
                    <a:pt x="489" y="1"/>
                  </a:moveTo>
                  <a:cubicBezTo>
                    <a:pt x="404" y="1"/>
                    <a:pt x="332" y="57"/>
                    <a:pt x="311" y="133"/>
                  </a:cubicBezTo>
                  <a:cubicBezTo>
                    <a:pt x="1" y="1621"/>
                    <a:pt x="608" y="3181"/>
                    <a:pt x="1882" y="4050"/>
                  </a:cubicBezTo>
                  <a:cubicBezTo>
                    <a:pt x="1954" y="4110"/>
                    <a:pt x="2847" y="4765"/>
                    <a:pt x="4049" y="5241"/>
                  </a:cubicBezTo>
                  <a:cubicBezTo>
                    <a:pt x="4061" y="5253"/>
                    <a:pt x="4097" y="5253"/>
                    <a:pt x="4109" y="5253"/>
                  </a:cubicBezTo>
                  <a:cubicBezTo>
                    <a:pt x="4168" y="5253"/>
                    <a:pt x="4240" y="5205"/>
                    <a:pt x="4263" y="5146"/>
                  </a:cubicBezTo>
                  <a:cubicBezTo>
                    <a:pt x="4299" y="5050"/>
                    <a:pt x="4263" y="4955"/>
                    <a:pt x="4168" y="4907"/>
                  </a:cubicBezTo>
                  <a:cubicBezTo>
                    <a:pt x="2978" y="4431"/>
                    <a:pt x="2085" y="3764"/>
                    <a:pt x="2073" y="3764"/>
                  </a:cubicBezTo>
                  <a:cubicBezTo>
                    <a:pt x="906" y="2979"/>
                    <a:pt x="346" y="1562"/>
                    <a:pt x="644" y="193"/>
                  </a:cubicBezTo>
                  <a:cubicBezTo>
                    <a:pt x="656" y="97"/>
                    <a:pt x="596" y="14"/>
                    <a:pt x="513" y="2"/>
                  </a:cubicBezTo>
                  <a:cubicBezTo>
                    <a:pt x="505" y="1"/>
                    <a:pt x="497" y="1"/>
                    <a:pt x="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7" name="Google Shape;15217;p90"/>
            <p:cNvSpPr/>
            <p:nvPr/>
          </p:nvSpPr>
          <p:spPr>
            <a:xfrm>
              <a:off x="7158560" y="3468609"/>
              <a:ext cx="87496" cy="57249"/>
            </a:xfrm>
            <a:custGeom>
              <a:avLst/>
              <a:gdLst/>
              <a:ahLst/>
              <a:cxnLst/>
              <a:rect l="l" t="t" r="r" b="b"/>
              <a:pathLst>
                <a:path w="2751" h="1800" extrusionOk="0">
                  <a:moveTo>
                    <a:pt x="2222" y="0"/>
                  </a:moveTo>
                  <a:cubicBezTo>
                    <a:pt x="2208" y="0"/>
                    <a:pt x="2194" y="1"/>
                    <a:pt x="2179" y="2"/>
                  </a:cubicBezTo>
                  <a:lnTo>
                    <a:pt x="929" y="61"/>
                  </a:lnTo>
                  <a:cubicBezTo>
                    <a:pt x="572" y="73"/>
                    <a:pt x="346" y="430"/>
                    <a:pt x="477" y="752"/>
                  </a:cubicBezTo>
                  <a:cubicBezTo>
                    <a:pt x="203" y="788"/>
                    <a:pt x="1" y="1026"/>
                    <a:pt x="12" y="1311"/>
                  </a:cubicBezTo>
                  <a:cubicBezTo>
                    <a:pt x="24" y="1573"/>
                    <a:pt x="262" y="1800"/>
                    <a:pt x="536" y="1800"/>
                  </a:cubicBezTo>
                  <a:cubicBezTo>
                    <a:pt x="560" y="1800"/>
                    <a:pt x="548" y="1800"/>
                    <a:pt x="953" y="1788"/>
                  </a:cubicBezTo>
                  <a:cubicBezTo>
                    <a:pt x="1036" y="1788"/>
                    <a:pt x="1108" y="1692"/>
                    <a:pt x="1096" y="1609"/>
                  </a:cubicBezTo>
                  <a:cubicBezTo>
                    <a:pt x="1096" y="1521"/>
                    <a:pt x="1024" y="1453"/>
                    <a:pt x="938" y="1453"/>
                  </a:cubicBezTo>
                  <a:cubicBezTo>
                    <a:pt x="931" y="1453"/>
                    <a:pt x="924" y="1453"/>
                    <a:pt x="917" y="1454"/>
                  </a:cubicBezTo>
                  <a:lnTo>
                    <a:pt x="536" y="1466"/>
                  </a:lnTo>
                  <a:cubicBezTo>
                    <a:pt x="429" y="1466"/>
                    <a:pt x="322" y="1383"/>
                    <a:pt x="322" y="1276"/>
                  </a:cubicBezTo>
                  <a:cubicBezTo>
                    <a:pt x="322" y="1169"/>
                    <a:pt x="405" y="1085"/>
                    <a:pt x="512" y="1085"/>
                  </a:cubicBezTo>
                  <a:lnTo>
                    <a:pt x="655" y="1085"/>
                  </a:lnTo>
                  <a:cubicBezTo>
                    <a:pt x="846" y="1073"/>
                    <a:pt x="929" y="847"/>
                    <a:pt x="798" y="716"/>
                  </a:cubicBezTo>
                  <a:cubicBezTo>
                    <a:pt x="691" y="597"/>
                    <a:pt x="774" y="395"/>
                    <a:pt x="929" y="395"/>
                  </a:cubicBezTo>
                  <a:lnTo>
                    <a:pt x="2179" y="335"/>
                  </a:lnTo>
                  <a:cubicBezTo>
                    <a:pt x="2287" y="335"/>
                    <a:pt x="2394" y="430"/>
                    <a:pt x="2394" y="538"/>
                  </a:cubicBezTo>
                  <a:cubicBezTo>
                    <a:pt x="2394" y="633"/>
                    <a:pt x="2322" y="728"/>
                    <a:pt x="2215" y="728"/>
                  </a:cubicBezTo>
                  <a:lnTo>
                    <a:pt x="2096" y="728"/>
                  </a:lnTo>
                  <a:cubicBezTo>
                    <a:pt x="1906" y="740"/>
                    <a:pt x="1810" y="966"/>
                    <a:pt x="1929" y="1097"/>
                  </a:cubicBezTo>
                  <a:cubicBezTo>
                    <a:pt x="2036" y="1216"/>
                    <a:pt x="1941" y="1395"/>
                    <a:pt x="1786" y="1407"/>
                  </a:cubicBezTo>
                  <a:lnTo>
                    <a:pt x="1572" y="1431"/>
                  </a:lnTo>
                  <a:cubicBezTo>
                    <a:pt x="1489" y="1431"/>
                    <a:pt x="1405" y="1514"/>
                    <a:pt x="1429" y="1609"/>
                  </a:cubicBezTo>
                  <a:cubicBezTo>
                    <a:pt x="1429" y="1686"/>
                    <a:pt x="1501" y="1753"/>
                    <a:pt x="1587" y="1753"/>
                  </a:cubicBezTo>
                  <a:cubicBezTo>
                    <a:pt x="1594" y="1753"/>
                    <a:pt x="1601" y="1753"/>
                    <a:pt x="1608" y="1752"/>
                  </a:cubicBezTo>
                  <a:lnTo>
                    <a:pt x="1810" y="1740"/>
                  </a:lnTo>
                  <a:cubicBezTo>
                    <a:pt x="2156" y="1728"/>
                    <a:pt x="2406" y="1383"/>
                    <a:pt x="2287" y="1038"/>
                  </a:cubicBezTo>
                  <a:cubicBezTo>
                    <a:pt x="2537" y="1014"/>
                    <a:pt x="2751" y="776"/>
                    <a:pt x="2739" y="490"/>
                  </a:cubicBezTo>
                  <a:cubicBezTo>
                    <a:pt x="2716" y="218"/>
                    <a:pt x="2500" y="0"/>
                    <a:pt x="22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8" name="Google Shape;15218;p90"/>
            <p:cNvSpPr/>
            <p:nvPr/>
          </p:nvSpPr>
          <p:spPr>
            <a:xfrm>
              <a:off x="7199461" y="3548567"/>
              <a:ext cx="78399" cy="78749"/>
            </a:xfrm>
            <a:custGeom>
              <a:avLst/>
              <a:gdLst/>
              <a:ahLst/>
              <a:cxnLst/>
              <a:rect l="l" t="t" r="r" b="b"/>
              <a:pathLst>
                <a:path w="2465" h="2476" extrusionOk="0">
                  <a:moveTo>
                    <a:pt x="1751" y="0"/>
                  </a:moveTo>
                  <a:cubicBezTo>
                    <a:pt x="1512" y="0"/>
                    <a:pt x="1465" y="107"/>
                    <a:pt x="393" y="679"/>
                  </a:cubicBezTo>
                  <a:cubicBezTo>
                    <a:pt x="96" y="857"/>
                    <a:pt x="36" y="1274"/>
                    <a:pt x="286" y="1512"/>
                  </a:cubicBezTo>
                  <a:cubicBezTo>
                    <a:pt x="96" y="1655"/>
                    <a:pt x="0" y="1917"/>
                    <a:pt x="96" y="2143"/>
                  </a:cubicBezTo>
                  <a:cubicBezTo>
                    <a:pt x="178" y="2358"/>
                    <a:pt x="376" y="2475"/>
                    <a:pt x="576" y="2475"/>
                  </a:cubicBezTo>
                  <a:cubicBezTo>
                    <a:pt x="665" y="2475"/>
                    <a:pt x="754" y="2452"/>
                    <a:pt x="834" y="2405"/>
                  </a:cubicBezTo>
                  <a:lnTo>
                    <a:pt x="1120" y="2250"/>
                  </a:lnTo>
                  <a:cubicBezTo>
                    <a:pt x="1191" y="2203"/>
                    <a:pt x="1227" y="2096"/>
                    <a:pt x="1179" y="2024"/>
                  </a:cubicBezTo>
                  <a:cubicBezTo>
                    <a:pt x="1146" y="1975"/>
                    <a:pt x="1091" y="1943"/>
                    <a:pt x="1033" y="1943"/>
                  </a:cubicBezTo>
                  <a:cubicBezTo>
                    <a:pt x="1006" y="1943"/>
                    <a:pt x="979" y="1950"/>
                    <a:pt x="953" y="1965"/>
                  </a:cubicBezTo>
                  <a:lnTo>
                    <a:pt x="679" y="2131"/>
                  </a:lnTo>
                  <a:cubicBezTo>
                    <a:pt x="648" y="2149"/>
                    <a:pt x="614" y="2157"/>
                    <a:pt x="582" y="2157"/>
                  </a:cubicBezTo>
                  <a:cubicBezTo>
                    <a:pt x="504" y="2157"/>
                    <a:pt x="430" y="2108"/>
                    <a:pt x="405" y="2024"/>
                  </a:cubicBezTo>
                  <a:cubicBezTo>
                    <a:pt x="381" y="1953"/>
                    <a:pt x="417" y="1834"/>
                    <a:pt x="500" y="1786"/>
                  </a:cubicBezTo>
                  <a:cubicBezTo>
                    <a:pt x="679" y="1679"/>
                    <a:pt x="703" y="1429"/>
                    <a:pt x="524" y="1298"/>
                  </a:cubicBezTo>
                  <a:cubicBezTo>
                    <a:pt x="417" y="1203"/>
                    <a:pt x="441" y="1036"/>
                    <a:pt x="560" y="976"/>
                  </a:cubicBezTo>
                  <a:cubicBezTo>
                    <a:pt x="1715" y="345"/>
                    <a:pt x="1655" y="345"/>
                    <a:pt x="1751" y="345"/>
                  </a:cubicBezTo>
                  <a:cubicBezTo>
                    <a:pt x="1846" y="345"/>
                    <a:pt x="1941" y="429"/>
                    <a:pt x="1941" y="536"/>
                  </a:cubicBezTo>
                  <a:cubicBezTo>
                    <a:pt x="1941" y="702"/>
                    <a:pt x="1774" y="726"/>
                    <a:pt x="1715" y="774"/>
                  </a:cubicBezTo>
                  <a:cubicBezTo>
                    <a:pt x="1548" y="857"/>
                    <a:pt x="1572" y="1095"/>
                    <a:pt x="1751" y="1155"/>
                  </a:cubicBezTo>
                  <a:cubicBezTo>
                    <a:pt x="1893" y="1214"/>
                    <a:pt x="1905" y="1429"/>
                    <a:pt x="1763" y="1512"/>
                  </a:cubicBezTo>
                  <a:lnTo>
                    <a:pt x="1524" y="1655"/>
                  </a:lnTo>
                  <a:cubicBezTo>
                    <a:pt x="1453" y="1691"/>
                    <a:pt x="1417" y="1798"/>
                    <a:pt x="1465" y="1869"/>
                  </a:cubicBezTo>
                  <a:cubicBezTo>
                    <a:pt x="1496" y="1924"/>
                    <a:pt x="1548" y="1953"/>
                    <a:pt x="1603" y="1953"/>
                  </a:cubicBezTo>
                  <a:cubicBezTo>
                    <a:pt x="1632" y="1953"/>
                    <a:pt x="1662" y="1945"/>
                    <a:pt x="1691" y="1929"/>
                  </a:cubicBezTo>
                  <a:lnTo>
                    <a:pt x="1929" y="1798"/>
                  </a:lnTo>
                  <a:cubicBezTo>
                    <a:pt x="2239" y="1619"/>
                    <a:pt x="2298" y="1203"/>
                    <a:pt x="2024" y="964"/>
                  </a:cubicBezTo>
                  <a:cubicBezTo>
                    <a:pt x="2465" y="667"/>
                    <a:pt x="2263" y="0"/>
                    <a:pt x="1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9" name="Google Shape;15219;p90"/>
            <p:cNvSpPr/>
            <p:nvPr/>
          </p:nvSpPr>
          <p:spPr>
            <a:xfrm>
              <a:off x="7114256" y="3523855"/>
              <a:ext cx="72738" cy="76141"/>
            </a:xfrm>
            <a:custGeom>
              <a:avLst/>
              <a:gdLst/>
              <a:ahLst/>
              <a:cxnLst/>
              <a:rect l="l" t="t" r="r" b="b"/>
              <a:pathLst>
                <a:path w="2287" h="2394" extrusionOk="0">
                  <a:moveTo>
                    <a:pt x="518" y="1"/>
                  </a:moveTo>
                  <a:cubicBezTo>
                    <a:pt x="480" y="1"/>
                    <a:pt x="442" y="5"/>
                    <a:pt x="405" y="15"/>
                  </a:cubicBezTo>
                  <a:cubicBezTo>
                    <a:pt x="167" y="75"/>
                    <a:pt x="0" y="289"/>
                    <a:pt x="0" y="527"/>
                  </a:cubicBezTo>
                  <a:cubicBezTo>
                    <a:pt x="0" y="670"/>
                    <a:pt x="60" y="741"/>
                    <a:pt x="191" y="1098"/>
                  </a:cubicBezTo>
                  <a:cubicBezTo>
                    <a:pt x="217" y="1168"/>
                    <a:pt x="282" y="1212"/>
                    <a:pt x="342" y="1212"/>
                  </a:cubicBezTo>
                  <a:cubicBezTo>
                    <a:pt x="364" y="1212"/>
                    <a:pt x="386" y="1206"/>
                    <a:pt x="405" y="1194"/>
                  </a:cubicBezTo>
                  <a:cubicBezTo>
                    <a:pt x="489" y="1158"/>
                    <a:pt x="536" y="1063"/>
                    <a:pt x="489" y="979"/>
                  </a:cubicBezTo>
                  <a:cubicBezTo>
                    <a:pt x="346" y="587"/>
                    <a:pt x="334" y="587"/>
                    <a:pt x="334" y="527"/>
                  </a:cubicBezTo>
                  <a:cubicBezTo>
                    <a:pt x="334" y="420"/>
                    <a:pt x="417" y="325"/>
                    <a:pt x="512" y="325"/>
                  </a:cubicBezTo>
                  <a:cubicBezTo>
                    <a:pt x="584" y="325"/>
                    <a:pt x="667" y="384"/>
                    <a:pt x="703" y="467"/>
                  </a:cubicBezTo>
                  <a:cubicBezTo>
                    <a:pt x="727" y="503"/>
                    <a:pt x="751" y="729"/>
                    <a:pt x="953" y="729"/>
                  </a:cubicBezTo>
                  <a:cubicBezTo>
                    <a:pt x="1024" y="729"/>
                    <a:pt x="1108" y="682"/>
                    <a:pt x="1143" y="610"/>
                  </a:cubicBezTo>
                  <a:cubicBezTo>
                    <a:pt x="1182" y="550"/>
                    <a:pt x="1245" y="520"/>
                    <a:pt x="1308" y="520"/>
                  </a:cubicBezTo>
                  <a:cubicBezTo>
                    <a:pt x="1382" y="520"/>
                    <a:pt x="1457" y="562"/>
                    <a:pt x="1489" y="646"/>
                  </a:cubicBezTo>
                  <a:cubicBezTo>
                    <a:pt x="1965" y="1860"/>
                    <a:pt x="1953" y="1813"/>
                    <a:pt x="1953" y="1872"/>
                  </a:cubicBezTo>
                  <a:cubicBezTo>
                    <a:pt x="1953" y="1998"/>
                    <a:pt x="1851" y="2071"/>
                    <a:pt x="1752" y="2071"/>
                  </a:cubicBezTo>
                  <a:cubicBezTo>
                    <a:pt x="1682" y="2071"/>
                    <a:pt x="1614" y="2035"/>
                    <a:pt x="1584" y="1956"/>
                  </a:cubicBezTo>
                  <a:lnTo>
                    <a:pt x="1524" y="1813"/>
                  </a:lnTo>
                  <a:cubicBezTo>
                    <a:pt x="1481" y="1719"/>
                    <a:pt x="1394" y="1671"/>
                    <a:pt x="1311" y="1671"/>
                  </a:cubicBezTo>
                  <a:cubicBezTo>
                    <a:pt x="1237" y="1671"/>
                    <a:pt x="1165" y="1710"/>
                    <a:pt x="1132" y="1789"/>
                  </a:cubicBezTo>
                  <a:cubicBezTo>
                    <a:pt x="1099" y="1855"/>
                    <a:pt x="1035" y="1888"/>
                    <a:pt x="971" y="1888"/>
                  </a:cubicBezTo>
                  <a:cubicBezTo>
                    <a:pt x="895" y="1888"/>
                    <a:pt x="818" y="1843"/>
                    <a:pt x="786" y="1753"/>
                  </a:cubicBezTo>
                  <a:lnTo>
                    <a:pt x="727" y="1599"/>
                  </a:lnTo>
                  <a:cubicBezTo>
                    <a:pt x="709" y="1529"/>
                    <a:pt x="647" y="1485"/>
                    <a:pt x="587" y="1485"/>
                  </a:cubicBezTo>
                  <a:cubicBezTo>
                    <a:pt x="565" y="1485"/>
                    <a:pt x="543" y="1491"/>
                    <a:pt x="524" y="1503"/>
                  </a:cubicBezTo>
                  <a:cubicBezTo>
                    <a:pt x="429" y="1539"/>
                    <a:pt x="393" y="1634"/>
                    <a:pt x="429" y="1718"/>
                  </a:cubicBezTo>
                  <a:lnTo>
                    <a:pt x="489" y="1872"/>
                  </a:lnTo>
                  <a:cubicBezTo>
                    <a:pt x="566" y="2089"/>
                    <a:pt x="769" y="2215"/>
                    <a:pt x="976" y="2215"/>
                  </a:cubicBezTo>
                  <a:cubicBezTo>
                    <a:pt x="1088" y="2215"/>
                    <a:pt x="1202" y="2178"/>
                    <a:pt x="1298" y="2099"/>
                  </a:cubicBezTo>
                  <a:cubicBezTo>
                    <a:pt x="1389" y="2281"/>
                    <a:pt x="1578" y="2393"/>
                    <a:pt x="1774" y="2393"/>
                  </a:cubicBezTo>
                  <a:cubicBezTo>
                    <a:pt x="1834" y="2393"/>
                    <a:pt x="1894" y="2383"/>
                    <a:pt x="1953" y="2361"/>
                  </a:cubicBezTo>
                  <a:cubicBezTo>
                    <a:pt x="2144" y="2289"/>
                    <a:pt x="2286" y="2099"/>
                    <a:pt x="2286" y="1872"/>
                  </a:cubicBezTo>
                  <a:cubicBezTo>
                    <a:pt x="2286" y="1718"/>
                    <a:pt x="2239" y="1718"/>
                    <a:pt x="1786" y="527"/>
                  </a:cubicBezTo>
                  <a:cubicBezTo>
                    <a:pt x="1708" y="316"/>
                    <a:pt x="1502" y="187"/>
                    <a:pt x="1296" y="187"/>
                  </a:cubicBezTo>
                  <a:cubicBezTo>
                    <a:pt x="1187" y="187"/>
                    <a:pt x="1079" y="223"/>
                    <a:pt x="989" y="301"/>
                  </a:cubicBezTo>
                  <a:cubicBezTo>
                    <a:pt x="899" y="122"/>
                    <a:pt x="710" y="1"/>
                    <a:pt x="5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0" name="Google Shape;15220;p90"/>
            <p:cNvSpPr/>
            <p:nvPr/>
          </p:nvSpPr>
          <p:spPr>
            <a:xfrm>
              <a:off x="7221057" y="3349531"/>
              <a:ext cx="215574" cy="352336"/>
            </a:xfrm>
            <a:custGeom>
              <a:avLst/>
              <a:gdLst/>
              <a:ahLst/>
              <a:cxnLst/>
              <a:rect l="l" t="t" r="r" b="b"/>
              <a:pathLst>
                <a:path w="6778" h="11078" extrusionOk="0">
                  <a:moveTo>
                    <a:pt x="6543" y="0"/>
                  </a:moveTo>
                  <a:cubicBezTo>
                    <a:pt x="6514" y="0"/>
                    <a:pt x="6483" y="6"/>
                    <a:pt x="6453" y="19"/>
                  </a:cubicBezTo>
                  <a:cubicBezTo>
                    <a:pt x="5834" y="281"/>
                    <a:pt x="5215" y="710"/>
                    <a:pt x="4643" y="1257"/>
                  </a:cubicBezTo>
                  <a:cubicBezTo>
                    <a:pt x="4584" y="1317"/>
                    <a:pt x="4560" y="1424"/>
                    <a:pt x="4643" y="1496"/>
                  </a:cubicBezTo>
                  <a:cubicBezTo>
                    <a:pt x="4675" y="1527"/>
                    <a:pt x="4715" y="1545"/>
                    <a:pt x="4759" y="1545"/>
                  </a:cubicBezTo>
                  <a:cubicBezTo>
                    <a:pt x="4799" y="1545"/>
                    <a:pt x="4842" y="1530"/>
                    <a:pt x="4882" y="1496"/>
                  </a:cubicBezTo>
                  <a:cubicBezTo>
                    <a:pt x="5358" y="1043"/>
                    <a:pt x="5858" y="686"/>
                    <a:pt x="6370" y="436"/>
                  </a:cubicBezTo>
                  <a:lnTo>
                    <a:pt x="6370" y="436"/>
                  </a:lnTo>
                  <a:cubicBezTo>
                    <a:pt x="6001" y="1579"/>
                    <a:pt x="5239" y="2615"/>
                    <a:pt x="4382" y="3448"/>
                  </a:cubicBezTo>
                  <a:cubicBezTo>
                    <a:pt x="4361" y="3441"/>
                    <a:pt x="4342" y="3437"/>
                    <a:pt x="4323" y="3437"/>
                  </a:cubicBezTo>
                  <a:cubicBezTo>
                    <a:pt x="4218" y="3437"/>
                    <a:pt x="4139" y="3540"/>
                    <a:pt x="4179" y="3651"/>
                  </a:cubicBezTo>
                  <a:cubicBezTo>
                    <a:pt x="4072" y="3746"/>
                    <a:pt x="3989" y="3829"/>
                    <a:pt x="3893" y="3901"/>
                  </a:cubicBezTo>
                  <a:cubicBezTo>
                    <a:pt x="3762" y="3698"/>
                    <a:pt x="3548" y="3520"/>
                    <a:pt x="3322" y="3424"/>
                  </a:cubicBezTo>
                  <a:cubicBezTo>
                    <a:pt x="3393" y="3341"/>
                    <a:pt x="3441" y="3234"/>
                    <a:pt x="3524" y="3127"/>
                  </a:cubicBezTo>
                  <a:cubicBezTo>
                    <a:pt x="3703" y="3281"/>
                    <a:pt x="3727" y="3341"/>
                    <a:pt x="3834" y="3341"/>
                  </a:cubicBezTo>
                  <a:cubicBezTo>
                    <a:pt x="3977" y="3341"/>
                    <a:pt x="4060" y="3150"/>
                    <a:pt x="3941" y="3055"/>
                  </a:cubicBezTo>
                  <a:lnTo>
                    <a:pt x="3715" y="2865"/>
                  </a:lnTo>
                  <a:cubicBezTo>
                    <a:pt x="3762" y="2793"/>
                    <a:pt x="3739" y="2817"/>
                    <a:pt x="3774" y="2793"/>
                  </a:cubicBezTo>
                  <a:cubicBezTo>
                    <a:pt x="3774" y="2793"/>
                    <a:pt x="3905" y="2615"/>
                    <a:pt x="3917" y="2591"/>
                  </a:cubicBezTo>
                  <a:lnTo>
                    <a:pt x="4322" y="2936"/>
                  </a:lnTo>
                  <a:cubicBezTo>
                    <a:pt x="4354" y="2963"/>
                    <a:pt x="4394" y="2975"/>
                    <a:pt x="4433" y="2975"/>
                  </a:cubicBezTo>
                  <a:cubicBezTo>
                    <a:pt x="4480" y="2975"/>
                    <a:pt x="4527" y="2957"/>
                    <a:pt x="4560" y="2924"/>
                  </a:cubicBezTo>
                  <a:cubicBezTo>
                    <a:pt x="4620" y="2853"/>
                    <a:pt x="4608" y="2746"/>
                    <a:pt x="4548" y="2686"/>
                  </a:cubicBezTo>
                  <a:lnTo>
                    <a:pt x="4132" y="2329"/>
                  </a:lnTo>
                  <a:cubicBezTo>
                    <a:pt x="4239" y="2198"/>
                    <a:pt x="4346" y="2067"/>
                    <a:pt x="4441" y="1960"/>
                  </a:cubicBezTo>
                  <a:cubicBezTo>
                    <a:pt x="4501" y="1877"/>
                    <a:pt x="4501" y="1769"/>
                    <a:pt x="4429" y="1722"/>
                  </a:cubicBezTo>
                  <a:cubicBezTo>
                    <a:pt x="4395" y="1693"/>
                    <a:pt x="4356" y="1678"/>
                    <a:pt x="4316" y="1678"/>
                  </a:cubicBezTo>
                  <a:cubicBezTo>
                    <a:pt x="4272" y="1678"/>
                    <a:pt x="4228" y="1696"/>
                    <a:pt x="4191" y="1734"/>
                  </a:cubicBezTo>
                  <a:cubicBezTo>
                    <a:pt x="3953" y="1984"/>
                    <a:pt x="3727" y="2269"/>
                    <a:pt x="3512" y="2579"/>
                  </a:cubicBezTo>
                  <a:cubicBezTo>
                    <a:pt x="3512" y="2579"/>
                    <a:pt x="3286" y="2877"/>
                    <a:pt x="2989" y="3353"/>
                  </a:cubicBezTo>
                  <a:cubicBezTo>
                    <a:pt x="2968" y="3352"/>
                    <a:pt x="2948" y="3351"/>
                    <a:pt x="2928" y="3351"/>
                  </a:cubicBezTo>
                  <a:cubicBezTo>
                    <a:pt x="2474" y="3351"/>
                    <a:pt x="2039" y="3609"/>
                    <a:pt x="1846" y="4008"/>
                  </a:cubicBezTo>
                  <a:cubicBezTo>
                    <a:pt x="1750" y="4174"/>
                    <a:pt x="1738" y="4353"/>
                    <a:pt x="1667" y="4484"/>
                  </a:cubicBezTo>
                  <a:cubicBezTo>
                    <a:pt x="1584" y="4603"/>
                    <a:pt x="1488" y="4710"/>
                    <a:pt x="1334" y="4794"/>
                  </a:cubicBezTo>
                  <a:cubicBezTo>
                    <a:pt x="1167" y="4901"/>
                    <a:pt x="1012" y="4948"/>
                    <a:pt x="845" y="4996"/>
                  </a:cubicBezTo>
                  <a:cubicBezTo>
                    <a:pt x="786" y="5008"/>
                    <a:pt x="679" y="5032"/>
                    <a:pt x="572" y="5055"/>
                  </a:cubicBezTo>
                  <a:cubicBezTo>
                    <a:pt x="369" y="5091"/>
                    <a:pt x="274" y="5365"/>
                    <a:pt x="441" y="5508"/>
                  </a:cubicBezTo>
                  <a:cubicBezTo>
                    <a:pt x="560" y="5615"/>
                    <a:pt x="679" y="5722"/>
                    <a:pt x="810" y="5794"/>
                  </a:cubicBezTo>
                  <a:cubicBezTo>
                    <a:pt x="836" y="5809"/>
                    <a:pt x="863" y="5815"/>
                    <a:pt x="890" y="5815"/>
                  </a:cubicBezTo>
                  <a:cubicBezTo>
                    <a:pt x="948" y="5815"/>
                    <a:pt x="1003" y="5783"/>
                    <a:pt x="1036" y="5734"/>
                  </a:cubicBezTo>
                  <a:cubicBezTo>
                    <a:pt x="1084" y="5663"/>
                    <a:pt x="1048" y="5556"/>
                    <a:pt x="976" y="5508"/>
                  </a:cubicBezTo>
                  <a:cubicBezTo>
                    <a:pt x="905" y="5472"/>
                    <a:pt x="822" y="5413"/>
                    <a:pt x="750" y="5353"/>
                  </a:cubicBezTo>
                  <a:cubicBezTo>
                    <a:pt x="1238" y="5234"/>
                    <a:pt x="1679" y="5079"/>
                    <a:pt x="1929" y="4663"/>
                  </a:cubicBezTo>
                  <a:cubicBezTo>
                    <a:pt x="2036" y="4484"/>
                    <a:pt x="2048" y="4293"/>
                    <a:pt x="2119" y="4163"/>
                  </a:cubicBezTo>
                  <a:cubicBezTo>
                    <a:pt x="2261" y="3880"/>
                    <a:pt x="2560" y="3676"/>
                    <a:pt x="2883" y="3676"/>
                  </a:cubicBezTo>
                  <a:cubicBezTo>
                    <a:pt x="3078" y="3676"/>
                    <a:pt x="3281" y="3750"/>
                    <a:pt x="3465" y="3924"/>
                  </a:cubicBezTo>
                  <a:cubicBezTo>
                    <a:pt x="3881" y="4317"/>
                    <a:pt x="3762" y="5020"/>
                    <a:pt x="3203" y="5365"/>
                  </a:cubicBezTo>
                  <a:cubicBezTo>
                    <a:pt x="2842" y="5574"/>
                    <a:pt x="2359" y="5745"/>
                    <a:pt x="1888" y="5745"/>
                  </a:cubicBezTo>
                  <a:cubicBezTo>
                    <a:pt x="1769" y="5745"/>
                    <a:pt x="1651" y="5734"/>
                    <a:pt x="1536" y="5710"/>
                  </a:cubicBezTo>
                  <a:cubicBezTo>
                    <a:pt x="1524" y="5707"/>
                    <a:pt x="1511" y="5705"/>
                    <a:pt x="1498" y="5705"/>
                  </a:cubicBezTo>
                  <a:cubicBezTo>
                    <a:pt x="1426" y="5705"/>
                    <a:pt x="1356" y="5760"/>
                    <a:pt x="1345" y="5841"/>
                  </a:cubicBezTo>
                  <a:cubicBezTo>
                    <a:pt x="1334" y="5925"/>
                    <a:pt x="1393" y="6020"/>
                    <a:pt x="1488" y="6032"/>
                  </a:cubicBezTo>
                  <a:cubicBezTo>
                    <a:pt x="1628" y="6059"/>
                    <a:pt x="1767" y="6071"/>
                    <a:pt x="1906" y="6071"/>
                  </a:cubicBezTo>
                  <a:cubicBezTo>
                    <a:pt x="2074" y="6071"/>
                    <a:pt x="2242" y="6053"/>
                    <a:pt x="2405" y="6020"/>
                  </a:cubicBezTo>
                  <a:cubicBezTo>
                    <a:pt x="2453" y="6937"/>
                    <a:pt x="3060" y="7675"/>
                    <a:pt x="3881" y="8044"/>
                  </a:cubicBezTo>
                  <a:cubicBezTo>
                    <a:pt x="4262" y="8211"/>
                    <a:pt x="4501" y="8592"/>
                    <a:pt x="4501" y="8996"/>
                  </a:cubicBezTo>
                  <a:cubicBezTo>
                    <a:pt x="4501" y="9330"/>
                    <a:pt x="4322" y="9580"/>
                    <a:pt x="4322" y="9580"/>
                  </a:cubicBezTo>
                  <a:cubicBezTo>
                    <a:pt x="3643" y="10415"/>
                    <a:pt x="2769" y="10754"/>
                    <a:pt x="1808" y="10754"/>
                  </a:cubicBezTo>
                  <a:cubicBezTo>
                    <a:pt x="1304" y="10754"/>
                    <a:pt x="775" y="10661"/>
                    <a:pt x="238" y="10497"/>
                  </a:cubicBezTo>
                  <a:cubicBezTo>
                    <a:pt x="219" y="10492"/>
                    <a:pt x="201" y="10489"/>
                    <a:pt x="183" y="10489"/>
                  </a:cubicBezTo>
                  <a:cubicBezTo>
                    <a:pt x="111" y="10489"/>
                    <a:pt x="52" y="10528"/>
                    <a:pt x="24" y="10604"/>
                  </a:cubicBezTo>
                  <a:cubicBezTo>
                    <a:pt x="0" y="10687"/>
                    <a:pt x="36" y="10782"/>
                    <a:pt x="131" y="10806"/>
                  </a:cubicBezTo>
                  <a:cubicBezTo>
                    <a:pt x="703" y="10981"/>
                    <a:pt x="1263" y="11077"/>
                    <a:pt x="1799" y="11077"/>
                  </a:cubicBezTo>
                  <a:cubicBezTo>
                    <a:pt x="2869" y="11077"/>
                    <a:pt x="3838" y="10691"/>
                    <a:pt x="4584" y="9770"/>
                  </a:cubicBezTo>
                  <a:cubicBezTo>
                    <a:pt x="4584" y="9758"/>
                    <a:pt x="4596" y="9758"/>
                    <a:pt x="4596" y="9735"/>
                  </a:cubicBezTo>
                  <a:cubicBezTo>
                    <a:pt x="5072" y="9032"/>
                    <a:pt x="4786" y="8068"/>
                    <a:pt x="4001" y="7711"/>
                  </a:cubicBezTo>
                  <a:cubicBezTo>
                    <a:pt x="3286" y="7401"/>
                    <a:pt x="2738" y="6746"/>
                    <a:pt x="2715" y="5913"/>
                  </a:cubicBezTo>
                  <a:cubicBezTo>
                    <a:pt x="3108" y="5794"/>
                    <a:pt x="3358" y="5627"/>
                    <a:pt x="3370" y="5615"/>
                  </a:cubicBezTo>
                  <a:cubicBezTo>
                    <a:pt x="3893" y="5282"/>
                    <a:pt x="4120" y="4710"/>
                    <a:pt x="4001" y="4198"/>
                  </a:cubicBezTo>
                  <a:cubicBezTo>
                    <a:pt x="5191" y="3210"/>
                    <a:pt x="6346" y="1805"/>
                    <a:pt x="6739" y="257"/>
                  </a:cubicBezTo>
                  <a:cubicBezTo>
                    <a:pt x="6778" y="121"/>
                    <a:pt x="6673" y="0"/>
                    <a:pt x="65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21" name="Google Shape;15221;p90"/>
          <p:cNvGrpSpPr/>
          <p:nvPr/>
        </p:nvGrpSpPr>
        <p:grpSpPr>
          <a:xfrm>
            <a:off x="7651983" y="3173731"/>
            <a:ext cx="107183" cy="352399"/>
            <a:chOff x="7651983" y="3349181"/>
            <a:chExt cx="107183" cy="352399"/>
          </a:xfrm>
        </p:grpSpPr>
        <p:sp>
          <p:nvSpPr>
            <p:cNvPr id="15222" name="Google Shape;15222;p90"/>
            <p:cNvSpPr/>
            <p:nvPr/>
          </p:nvSpPr>
          <p:spPr>
            <a:xfrm>
              <a:off x="7651983" y="3349181"/>
              <a:ext cx="84092" cy="247507"/>
            </a:xfrm>
            <a:custGeom>
              <a:avLst/>
              <a:gdLst/>
              <a:ahLst/>
              <a:cxnLst/>
              <a:rect l="l" t="t" r="r" b="b"/>
              <a:pathLst>
                <a:path w="2644" h="7782" extrusionOk="0">
                  <a:moveTo>
                    <a:pt x="1699" y="0"/>
                  </a:moveTo>
                  <a:cubicBezTo>
                    <a:pt x="1523" y="0"/>
                    <a:pt x="1349" y="75"/>
                    <a:pt x="1227" y="221"/>
                  </a:cubicBezTo>
                  <a:lnTo>
                    <a:pt x="750" y="756"/>
                  </a:lnTo>
                  <a:cubicBezTo>
                    <a:pt x="274" y="1292"/>
                    <a:pt x="0" y="1995"/>
                    <a:pt x="0" y="2721"/>
                  </a:cubicBezTo>
                  <a:lnTo>
                    <a:pt x="0" y="4602"/>
                  </a:lnTo>
                  <a:cubicBezTo>
                    <a:pt x="0" y="4793"/>
                    <a:pt x="381" y="4840"/>
                    <a:pt x="381" y="5138"/>
                  </a:cubicBezTo>
                  <a:cubicBezTo>
                    <a:pt x="381" y="5328"/>
                    <a:pt x="227" y="5388"/>
                    <a:pt x="48" y="5602"/>
                  </a:cubicBezTo>
                  <a:cubicBezTo>
                    <a:pt x="24" y="5626"/>
                    <a:pt x="0" y="5674"/>
                    <a:pt x="0" y="5721"/>
                  </a:cubicBezTo>
                  <a:lnTo>
                    <a:pt x="0" y="6876"/>
                  </a:lnTo>
                  <a:cubicBezTo>
                    <a:pt x="0" y="7162"/>
                    <a:pt x="60" y="7424"/>
                    <a:pt x="167" y="7686"/>
                  </a:cubicBezTo>
                  <a:cubicBezTo>
                    <a:pt x="203" y="7745"/>
                    <a:pt x="262" y="7781"/>
                    <a:pt x="322" y="7781"/>
                  </a:cubicBezTo>
                  <a:cubicBezTo>
                    <a:pt x="441" y="7781"/>
                    <a:pt x="512" y="7662"/>
                    <a:pt x="465" y="7543"/>
                  </a:cubicBezTo>
                  <a:cubicBezTo>
                    <a:pt x="381" y="7341"/>
                    <a:pt x="346" y="6710"/>
                    <a:pt x="334" y="5793"/>
                  </a:cubicBezTo>
                  <a:cubicBezTo>
                    <a:pt x="441" y="5638"/>
                    <a:pt x="703" y="5507"/>
                    <a:pt x="703" y="5150"/>
                  </a:cubicBezTo>
                  <a:cubicBezTo>
                    <a:pt x="703" y="4769"/>
                    <a:pt x="393" y="4614"/>
                    <a:pt x="334" y="4543"/>
                  </a:cubicBezTo>
                  <a:lnTo>
                    <a:pt x="334" y="2757"/>
                  </a:lnTo>
                  <a:cubicBezTo>
                    <a:pt x="334" y="2114"/>
                    <a:pt x="572" y="1495"/>
                    <a:pt x="989" y="1018"/>
                  </a:cubicBezTo>
                  <a:lnTo>
                    <a:pt x="1465" y="483"/>
                  </a:lnTo>
                  <a:cubicBezTo>
                    <a:pt x="1522" y="408"/>
                    <a:pt x="1604" y="372"/>
                    <a:pt x="1687" y="372"/>
                  </a:cubicBezTo>
                  <a:cubicBezTo>
                    <a:pt x="1777" y="372"/>
                    <a:pt x="1867" y="414"/>
                    <a:pt x="1929" y="494"/>
                  </a:cubicBezTo>
                  <a:lnTo>
                    <a:pt x="2310" y="971"/>
                  </a:lnTo>
                  <a:cubicBezTo>
                    <a:pt x="2343" y="1010"/>
                    <a:pt x="2390" y="1028"/>
                    <a:pt x="2438" y="1028"/>
                  </a:cubicBezTo>
                  <a:cubicBezTo>
                    <a:pt x="2477" y="1028"/>
                    <a:pt x="2516" y="1016"/>
                    <a:pt x="2548" y="995"/>
                  </a:cubicBezTo>
                  <a:cubicBezTo>
                    <a:pt x="2620" y="887"/>
                    <a:pt x="2644" y="792"/>
                    <a:pt x="2584" y="721"/>
                  </a:cubicBezTo>
                  <a:lnTo>
                    <a:pt x="2191" y="244"/>
                  </a:lnTo>
                  <a:cubicBezTo>
                    <a:pt x="2064" y="81"/>
                    <a:pt x="1881" y="0"/>
                    <a:pt x="16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3" name="Google Shape;15223;p90"/>
            <p:cNvSpPr/>
            <p:nvPr/>
          </p:nvSpPr>
          <p:spPr>
            <a:xfrm>
              <a:off x="7667885" y="3387379"/>
              <a:ext cx="91280" cy="314202"/>
            </a:xfrm>
            <a:custGeom>
              <a:avLst/>
              <a:gdLst/>
              <a:ahLst/>
              <a:cxnLst/>
              <a:rect l="l" t="t" r="r" b="b"/>
              <a:pathLst>
                <a:path w="2870" h="9879" extrusionOk="0">
                  <a:moveTo>
                    <a:pt x="2334" y="1"/>
                  </a:moveTo>
                  <a:cubicBezTo>
                    <a:pt x="2310" y="1"/>
                    <a:pt x="2286" y="6"/>
                    <a:pt x="2263" y="20"/>
                  </a:cubicBezTo>
                  <a:cubicBezTo>
                    <a:pt x="2179" y="67"/>
                    <a:pt x="2144" y="151"/>
                    <a:pt x="2179" y="246"/>
                  </a:cubicBezTo>
                  <a:cubicBezTo>
                    <a:pt x="2536" y="948"/>
                    <a:pt x="2453" y="1544"/>
                    <a:pt x="2465" y="1639"/>
                  </a:cubicBezTo>
                  <a:lnTo>
                    <a:pt x="2084" y="2044"/>
                  </a:lnTo>
                  <a:cubicBezTo>
                    <a:pt x="1822" y="2318"/>
                    <a:pt x="1858" y="2746"/>
                    <a:pt x="2144" y="2973"/>
                  </a:cubicBezTo>
                  <a:lnTo>
                    <a:pt x="2465" y="3234"/>
                  </a:lnTo>
                  <a:lnTo>
                    <a:pt x="2465" y="5616"/>
                  </a:lnTo>
                  <a:cubicBezTo>
                    <a:pt x="2465" y="5973"/>
                    <a:pt x="2358" y="6306"/>
                    <a:pt x="2155" y="6580"/>
                  </a:cubicBezTo>
                  <a:lnTo>
                    <a:pt x="1334" y="7711"/>
                  </a:lnTo>
                  <a:lnTo>
                    <a:pt x="1334" y="3937"/>
                  </a:lnTo>
                  <a:lnTo>
                    <a:pt x="2084" y="3389"/>
                  </a:lnTo>
                  <a:cubicBezTo>
                    <a:pt x="2155" y="3330"/>
                    <a:pt x="2167" y="3223"/>
                    <a:pt x="2108" y="3151"/>
                  </a:cubicBezTo>
                  <a:cubicBezTo>
                    <a:pt x="2073" y="3102"/>
                    <a:pt x="2022" y="3078"/>
                    <a:pt x="1972" y="3078"/>
                  </a:cubicBezTo>
                  <a:cubicBezTo>
                    <a:pt x="1935" y="3078"/>
                    <a:pt x="1899" y="3091"/>
                    <a:pt x="1870" y="3115"/>
                  </a:cubicBezTo>
                  <a:lnTo>
                    <a:pt x="1322" y="3520"/>
                  </a:lnTo>
                  <a:lnTo>
                    <a:pt x="1322" y="210"/>
                  </a:lnTo>
                  <a:cubicBezTo>
                    <a:pt x="1322" y="127"/>
                    <a:pt x="1251" y="44"/>
                    <a:pt x="1155" y="44"/>
                  </a:cubicBezTo>
                  <a:cubicBezTo>
                    <a:pt x="1072" y="44"/>
                    <a:pt x="989" y="127"/>
                    <a:pt x="989" y="210"/>
                  </a:cubicBezTo>
                  <a:lnTo>
                    <a:pt x="989" y="1270"/>
                  </a:lnTo>
                  <a:lnTo>
                    <a:pt x="608" y="925"/>
                  </a:lnTo>
                  <a:cubicBezTo>
                    <a:pt x="575" y="897"/>
                    <a:pt x="535" y="883"/>
                    <a:pt x="495" y="883"/>
                  </a:cubicBezTo>
                  <a:cubicBezTo>
                    <a:pt x="448" y="883"/>
                    <a:pt x="402" y="903"/>
                    <a:pt x="370" y="948"/>
                  </a:cubicBezTo>
                  <a:cubicBezTo>
                    <a:pt x="310" y="1020"/>
                    <a:pt x="310" y="1127"/>
                    <a:pt x="381" y="1187"/>
                  </a:cubicBezTo>
                  <a:cubicBezTo>
                    <a:pt x="846" y="1579"/>
                    <a:pt x="977" y="1722"/>
                    <a:pt x="989" y="1722"/>
                  </a:cubicBezTo>
                  <a:lnTo>
                    <a:pt x="989" y="4842"/>
                  </a:lnTo>
                  <a:lnTo>
                    <a:pt x="655" y="4532"/>
                  </a:lnTo>
                  <a:cubicBezTo>
                    <a:pt x="615" y="4504"/>
                    <a:pt x="573" y="4489"/>
                    <a:pt x="533" y="4489"/>
                  </a:cubicBezTo>
                  <a:cubicBezTo>
                    <a:pt x="489" y="4489"/>
                    <a:pt x="448" y="4507"/>
                    <a:pt x="417" y="4544"/>
                  </a:cubicBezTo>
                  <a:cubicBezTo>
                    <a:pt x="358" y="4616"/>
                    <a:pt x="358" y="4723"/>
                    <a:pt x="429" y="4782"/>
                  </a:cubicBezTo>
                  <a:lnTo>
                    <a:pt x="989" y="5306"/>
                  </a:lnTo>
                  <a:lnTo>
                    <a:pt x="989" y="7795"/>
                  </a:lnTo>
                  <a:lnTo>
                    <a:pt x="322" y="6854"/>
                  </a:lnTo>
                  <a:cubicBezTo>
                    <a:pt x="283" y="6808"/>
                    <a:pt x="235" y="6782"/>
                    <a:pt x="183" y="6782"/>
                  </a:cubicBezTo>
                  <a:cubicBezTo>
                    <a:pt x="155" y="6782"/>
                    <a:pt x="125" y="6789"/>
                    <a:pt x="96" y="6806"/>
                  </a:cubicBezTo>
                  <a:cubicBezTo>
                    <a:pt x="24" y="6866"/>
                    <a:pt x="12" y="6961"/>
                    <a:pt x="60" y="7033"/>
                  </a:cubicBezTo>
                  <a:lnTo>
                    <a:pt x="989" y="8342"/>
                  </a:lnTo>
                  <a:lnTo>
                    <a:pt x="989" y="8699"/>
                  </a:lnTo>
                  <a:lnTo>
                    <a:pt x="298" y="8033"/>
                  </a:lnTo>
                  <a:cubicBezTo>
                    <a:pt x="268" y="8003"/>
                    <a:pt x="227" y="7988"/>
                    <a:pt x="183" y="7988"/>
                  </a:cubicBezTo>
                  <a:cubicBezTo>
                    <a:pt x="140" y="7988"/>
                    <a:pt x="96" y="8003"/>
                    <a:pt x="60" y="8033"/>
                  </a:cubicBezTo>
                  <a:cubicBezTo>
                    <a:pt x="0" y="8092"/>
                    <a:pt x="0" y="8187"/>
                    <a:pt x="60" y="8271"/>
                  </a:cubicBezTo>
                  <a:lnTo>
                    <a:pt x="977" y="9164"/>
                  </a:lnTo>
                  <a:lnTo>
                    <a:pt x="977" y="9711"/>
                  </a:lnTo>
                  <a:cubicBezTo>
                    <a:pt x="977" y="9795"/>
                    <a:pt x="1048" y="9878"/>
                    <a:pt x="1143" y="9878"/>
                  </a:cubicBezTo>
                  <a:cubicBezTo>
                    <a:pt x="1227" y="9878"/>
                    <a:pt x="1310" y="9795"/>
                    <a:pt x="1310" y="9711"/>
                  </a:cubicBezTo>
                  <a:lnTo>
                    <a:pt x="1310" y="9164"/>
                  </a:lnTo>
                  <a:lnTo>
                    <a:pt x="2263" y="8187"/>
                  </a:lnTo>
                  <a:cubicBezTo>
                    <a:pt x="2322" y="8128"/>
                    <a:pt x="2322" y="8033"/>
                    <a:pt x="2263" y="7949"/>
                  </a:cubicBezTo>
                  <a:cubicBezTo>
                    <a:pt x="2234" y="7915"/>
                    <a:pt x="2195" y="7900"/>
                    <a:pt x="2154" y="7900"/>
                  </a:cubicBezTo>
                  <a:cubicBezTo>
                    <a:pt x="2109" y="7900"/>
                    <a:pt x="2062" y="7918"/>
                    <a:pt x="2024" y="7949"/>
                  </a:cubicBezTo>
                  <a:lnTo>
                    <a:pt x="1286" y="8688"/>
                  </a:lnTo>
                  <a:lnTo>
                    <a:pt x="1286" y="8247"/>
                  </a:lnTo>
                  <a:lnTo>
                    <a:pt x="2382" y="6759"/>
                  </a:lnTo>
                  <a:cubicBezTo>
                    <a:pt x="2632" y="6425"/>
                    <a:pt x="2763" y="6021"/>
                    <a:pt x="2763" y="5604"/>
                  </a:cubicBezTo>
                  <a:lnTo>
                    <a:pt x="2763" y="3151"/>
                  </a:lnTo>
                  <a:cubicBezTo>
                    <a:pt x="2798" y="3115"/>
                    <a:pt x="2763" y="3068"/>
                    <a:pt x="2739" y="3044"/>
                  </a:cubicBezTo>
                  <a:lnTo>
                    <a:pt x="2346" y="2734"/>
                  </a:lnTo>
                  <a:cubicBezTo>
                    <a:pt x="2215" y="2627"/>
                    <a:pt x="2203" y="2413"/>
                    <a:pt x="2322" y="2282"/>
                  </a:cubicBezTo>
                  <a:cubicBezTo>
                    <a:pt x="2715" y="1853"/>
                    <a:pt x="2798" y="1841"/>
                    <a:pt x="2798" y="1722"/>
                  </a:cubicBezTo>
                  <a:cubicBezTo>
                    <a:pt x="2775" y="1568"/>
                    <a:pt x="2870" y="877"/>
                    <a:pt x="2477" y="91"/>
                  </a:cubicBezTo>
                  <a:cubicBezTo>
                    <a:pt x="2451" y="40"/>
                    <a:pt x="2394" y="1"/>
                    <a:pt x="2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24" name="Google Shape;15224;p90"/>
          <p:cNvGrpSpPr/>
          <p:nvPr/>
        </p:nvGrpSpPr>
        <p:grpSpPr>
          <a:xfrm>
            <a:off x="7973468" y="3206872"/>
            <a:ext cx="352590" cy="287072"/>
            <a:chOff x="7973468" y="3382322"/>
            <a:chExt cx="352590" cy="287072"/>
          </a:xfrm>
        </p:grpSpPr>
        <p:sp>
          <p:nvSpPr>
            <p:cNvPr id="15225" name="Google Shape;15225;p90"/>
            <p:cNvSpPr/>
            <p:nvPr/>
          </p:nvSpPr>
          <p:spPr>
            <a:xfrm>
              <a:off x="7973468" y="3382322"/>
              <a:ext cx="352590" cy="287072"/>
            </a:xfrm>
            <a:custGeom>
              <a:avLst/>
              <a:gdLst/>
              <a:ahLst/>
              <a:cxnLst/>
              <a:rect l="l" t="t" r="r" b="b"/>
              <a:pathLst>
                <a:path w="11086" h="9026" extrusionOk="0">
                  <a:moveTo>
                    <a:pt x="5370" y="334"/>
                  </a:moveTo>
                  <a:lnTo>
                    <a:pt x="5370" y="7001"/>
                  </a:lnTo>
                  <a:lnTo>
                    <a:pt x="941" y="7001"/>
                  </a:lnTo>
                  <a:lnTo>
                    <a:pt x="941" y="334"/>
                  </a:lnTo>
                  <a:close/>
                  <a:moveTo>
                    <a:pt x="5370" y="7323"/>
                  </a:moveTo>
                  <a:lnTo>
                    <a:pt x="5370" y="7656"/>
                  </a:lnTo>
                  <a:lnTo>
                    <a:pt x="941" y="7656"/>
                  </a:lnTo>
                  <a:lnTo>
                    <a:pt x="941" y="7323"/>
                  </a:lnTo>
                  <a:close/>
                  <a:moveTo>
                    <a:pt x="10133" y="7323"/>
                  </a:moveTo>
                  <a:lnTo>
                    <a:pt x="10133" y="7656"/>
                  </a:lnTo>
                  <a:lnTo>
                    <a:pt x="5704" y="7656"/>
                  </a:lnTo>
                  <a:lnTo>
                    <a:pt x="5704" y="7323"/>
                  </a:lnTo>
                  <a:close/>
                  <a:moveTo>
                    <a:pt x="5835" y="7977"/>
                  </a:moveTo>
                  <a:lnTo>
                    <a:pt x="5835" y="8680"/>
                  </a:lnTo>
                  <a:lnTo>
                    <a:pt x="5240" y="8692"/>
                  </a:lnTo>
                  <a:cubicBezTo>
                    <a:pt x="5240" y="8692"/>
                    <a:pt x="5228" y="8692"/>
                    <a:pt x="5228" y="8680"/>
                  </a:cubicBezTo>
                  <a:lnTo>
                    <a:pt x="5228" y="7977"/>
                  </a:lnTo>
                  <a:close/>
                  <a:moveTo>
                    <a:pt x="775" y="0"/>
                  </a:moveTo>
                  <a:cubicBezTo>
                    <a:pt x="691" y="0"/>
                    <a:pt x="608" y="72"/>
                    <a:pt x="608" y="167"/>
                  </a:cubicBezTo>
                  <a:lnTo>
                    <a:pt x="608" y="536"/>
                  </a:lnTo>
                  <a:lnTo>
                    <a:pt x="465" y="536"/>
                  </a:lnTo>
                  <a:cubicBezTo>
                    <a:pt x="215" y="536"/>
                    <a:pt x="1" y="738"/>
                    <a:pt x="1" y="1000"/>
                  </a:cubicBezTo>
                  <a:lnTo>
                    <a:pt x="1" y="1715"/>
                  </a:lnTo>
                  <a:cubicBezTo>
                    <a:pt x="1" y="1798"/>
                    <a:pt x="72" y="1881"/>
                    <a:pt x="167" y="1881"/>
                  </a:cubicBezTo>
                  <a:cubicBezTo>
                    <a:pt x="251" y="1881"/>
                    <a:pt x="334" y="1798"/>
                    <a:pt x="334" y="1715"/>
                  </a:cubicBezTo>
                  <a:lnTo>
                    <a:pt x="334" y="1000"/>
                  </a:lnTo>
                  <a:cubicBezTo>
                    <a:pt x="334" y="929"/>
                    <a:pt x="394" y="869"/>
                    <a:pt x="465" y="869"/>
                  </a:cubicBezTo>
                  <a:lnTo>
                    <a:pt x="608" y="869"/>
                  </a:lnTo>
                  <a:lnTo>
                    <a:pt x="608" y="7799"/>
                  </a:lnTo>
                  <a:cubicBezTo>
                    <a:pt x="608" y="7894"/>
                    <a:pt x="691" y="7965"/>
                    <a:pt x="775" y="7965"/>
                  </a:cubicBezTo>
                  <a:lnTo>
                    <a:pt x="4918" y="7965"/>
                  </a:lnTo>
                  <a:lnTo>
                    <a:pt x="4918" y="8335"/>
                  </a:lnTo>
                  <a:lnTo>
                    <a:pt x="465" y="8335"/>
                  </a:lnTo>
                  <a:cubicBezTo>
                    <a:pt x="394" y="8335"/>
                    <a:pt x="334" y="8275"/>
                    <a:pt x="334" y="8204"/>
                  </a:cubicBezTo>
                  <a:lnTo>
                    <a:pt x="334" y="2429"/>
                  </a:lnTo>
                  <a:cubicBezTo>
                    <a:pt x="334" y="2334"/>
                    <a:pt x="251" y="2262"/>
                    <a:pt x="167" y="2262"/>
                  </a:cubicBezTo>
                  <a:cubicBezTo>
                    <a:pt x="72" y="2262"/>
                    <a:pt x="1" y="2334"/>
                    <a:pt x="1" y="2429"/>
                  </a:cubicBezTo>
                  <a:lnTo>
                    <a:pt x="1" y="8204"/>
                  </a:lnTo>
                  <a:cubicBezTo>
                    <a:pt x="1" y="8454"/>
                    <a:pt x="215" y="8668"/>
                    <a:pt x="465" y="8668"/>
                  </a:cubicBezTo>
                  <a:lnTo>
                    <a:pt x="4918" y="8668"/>
                  </a:lnTo>
                  <a:lnTo>
                    <a:pt x="4918" y="8680"/>
                  </a:lnTo>
                  <a:cubicBezTo>
                    <a:pt x="4918" y="8858"/>
                    <a:pt x="5061" y="9025"/>
                    <a:pt x="5251" y="9025"/>
                  </a:cubicBezTo>
                  <a:lnTo>
                    <a:pt x="5835" y="9025"/>
                  </a:lnTo>
                  <a:cubicBezTo>
                    <a:pt x="6013" y="9025"/>
                    <a:pt x="6180" y="8870"/>
                    <a:pt x="6180" y="8680"/>
                  </a:cubicBezTo>
                  <a:lnTo>
                    <a:pt x="6180" y="8668"/>
                  </a:lnTo>
                  <a:lnTo>
                    <a:pt x="10633" y="8668"/>
                  </a:lnTo>
                  <a:cubicBezTo>
                    <a:pt x="10883" y="8668"/>
                    <a:pt x="11085" y="8454"/>
                    <a:pt x="11085" y="8204"/>
                  </a:cubicBezTo>
                  <a:lnTo>
                    <a:pt x="11085" y="1012"/>
                  </a:lnTo>
                  <a:cubicBezTo>
                    <a:pt x="11074" y="762"/>
                    <a:pt x="10871" y="548"/>
                    <a:pt x="10609" y="548"/>
                  </a:cubicBezTo>
                  <a:lnTo>
                    <a:pt x="10466" y="548"/>
                  </a:lnTo>
                  <a:lnTo>
                    <a:pt x="10466" y="179"/>
                  </a:lnTo>
                  <a:cubicBezTo>
                    <a:pt x="10466" y="95"/>
                    <a:pt x="10395" y="12"/>
                    <a:pt x="10300" y="12"/>
                  </a:cubicBezTo>
                  <a:lnTo>
                    <a:pt x="9692" y="12"/>
                  </a:lnTo>
                  <a:cubicBezTo>
                    <a:pt x="9597" y="12"/>
                    <a:pt x="9526" y="95"/>
                    <a:pt x="9526" y="179"/>
                  </a:cubicBezTo>
                  <a:cubicBezTo>
                    <a:pt x="9526" y="274"/>
                    <a:pt x="9597" y="345"/>
                    <a:pt x="9692" y="345"/>
                  </a:cubicBezTo>
                  <a:lnTo>
                    <a:pt x="10133" y="345"/>
                  </a:lnTo>
                  <a:lnTo>
                    <a:pt x="10133" y="5894"/>
                  </a:lnTo>
                  <a:cubicBezTo>
                    <a:pt x="10133" y="5989"/>
                    <a:pt x="10216" y="6060"/>
                    <a:pt x="10300" y="6060"/>
                  </a:cubicBezTo>
                  <a:cubicBezTo>
                    <a:pt x="10395" y="6060"/>
                    <a:pt x="10466" y="5989"/>
                    <a:pt x="10466" y="5894"/>
                  </a:cubicBezTo>
                  <a:lnTo>
                    <a:pt x="10466" y="881"/>
                  </a:lnTo>
                  <a:lnTo>
                    <a:pt x="10609" y="881"/>
                  </a:lnTo>
                  <a:cubicBezTo>
                    <a:pt x="10693" y="881"/>
                    <a:pt x="10752" y="941"/>
                    <a:pt x="10752" y="1012"/>
                  </a:cubicBezTo>
                  <a:lnTo>
                    <a:pt x="10752" y="8204"/>
                  </a:lnTo>
                  <a:cubicBezTo>
                    <a:pt x="10752" y="8275"/>
                    <a:pt x="10693" y="8335"/>
                    <a:pt x="10609" y="8335"/>
                  </a:cubicBezTo>
                  <a:lnTo>
                    <a:pt x="6168" y="8335"/>
                  </a:lnTo>
                  <a:lnTo>
                    <a:pt x="6168" y="7965"/>
                  </a:lnTo>
                  <a:lnTo>
                    <a:pt x="10300" y="7965"/>
                  </a:lnTo>
                  <a:cubicBezTo>
                    <a:pt x="10395" y="7965"/>
                    <a:pt x="10466" y="7882"/>
                    <a:pt x="10466" y="7799"/>
                  </a:cubicBezTo>
                  <a:lnTo>
                    <a:pt x="10466" y="6584"/>
                  </a:lnTo>
                  <a:cubicBezTo>
                    <a:pt x="10466" y="6489"/>
                    <a:pt x="10395" y="6418"/>
                    <a:pt x="10300" y="6418"/>
                  </a:cubicBezTo>
                  <a:cubicBezTo>
                    <a:pt x="10216" y="6418"/>
                    <a:pt x="10133" y="6489"/>
                    <a:pt x="10133" y="6584"/>
                  </a:cubicBezTo>
                  <a:lnTo>
                    <a:pt x="10133" y="7001"/>
                  </a:lnTo>
                  <a:lnTo>
                    <a:pt x="5704" y="7001"/>
                  </a:lnTo>
                  <a:lnTo>
                    <a:pt x="5704" y="334"/>
                  </a:lnTo>
                  <a:lnTo>
                    <a:pt x="9002" y="334"/>
                  </a:lnTo>
                  <a:cubicBezTo>
                    <a:pt x="9097" y="334"/>
                    <a:pt x="9169" y="250"/>
                    <a:pt x="9169" y="167"/>
                  </a:cubicBezTo>
                  <a:cubicBezTo>
                    <a:pt x="9169" y="72"/>
                    <a:pt x="9097" y="0"/>
                    <a:pt x="90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6" name="Google Shape;15226;p90"/>
            <p:cNvSpPr/>
            <p:nvPr/>
          </p:nvSpPr>
          <p:spPr>
            <a:xfrm>
              <a:off x="8051486" y="3417149"/>
              <a:ext cx="73883" cy="10623"/>
            </a:xfrm>
            <a:custGeom>
              <a:avLst/>
              <a:gdLst/>
              <a:ahLst/>
              <a:cxnLst/>
              <a:rect l="l" t="t" r="r" b="b"/>
              <a:pathLst>
                <a:path w="2323" h="334" extrusionOk="0">
                  <a:moveTo>
                    <a:pt x="167" y="1"/>
                  </a:moveTo>
                  <a:cubicBezTo>
                    <a:pt x="84" y="1"/>
                    <a:pt x="0" y="84"/>
                    <a:pt x="0" y="167"/>
                  </a:cubicBezTo>
                  <a:cubicBezTo>
                    <a:pt x="0" y="262"/>
                    <a:pt x="84" y="334"/>
                    <a:pt x="167" y="334"/>
                  </a:cubicBezTo>
                  <a:lnTo>
                    <a:pt x="2167" y="334"/>
                  </a:lnTo>
                  <a:cubicBezTo>
                    <a:pt x="2251" y="334"/>
                    <a:pt x="2322" y="262"/>
                    <a:pt x="2322" y="167"/>
                  </a:cubicBezTo>
                  <a:cubicBezTo>
                    <a:pt x="2322" y="84"/>
                    <a:pt x="2251" y="1"/>
                    <a:pt x="2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7" name="Google Shape;15227;p90"/>
            <p:cNvSpPr/>
            <p:nvPr/>
          </p:nvSpPr>
          <p:spPr>
            <a:xfrm>
              <a:off x="8022702" y="3437981"/>
              <a:ext cx="102667" cy="10623"/>
            </a:xfrm>
            <a:custGeom>
              <a:avLst/>
              <a:gdLst/>
              <a:ahLst/>
              <a:cxnLst/>
              <a:rect l="l" t="t" r="r" b="b"/>
              <a:pathLst>
                <a:path w="3228" h="334" extrusionOk="0">
                  <a:moveTo>
                    <a:pt x="167" y="0"/>
                  </a:moveTo>
                  <a:cubicBezTo>
                    <a:pt x="72" y="0"/>
                    <a:pt x="1" y="84"/>
                    <a:pt x="1" y="167"/>
                  </a:cubicBezTo>
                  <a:cubicBezTo>
                    <a:pt x="12" y="262"/>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8" name="Google Shape;15228;p90"/>
            <p:cNvSpPr/>
            <p:nvPr/>
          </p:nvSpPr>
          <p:spPr>
            <a:xfrm>
              <a:off x="8022702" y="3458432"/>
              <a:ext cx="102667" cy="10623"/>
            </a:xfrm>
            <a:custGeom>
              <a:avLst/>
              <a:gdLst/>
              <a:ahLst/>
              <a:cxnLst/>
              <a:rect l="l" t="t" r="r" b="b"/>
              <a:pathLst>
                <a:path w="3228" h="334" extrusionOk="0">
                  <a:moveTo>
                    <a:pt x="167" y="0"/>
                  </a:moveTo>
                  <a:cubicBezTo>
                    <a:pt x="72" y="0"/>
                    <a:pt x="1" y="84"/>
                    <a:pt x="1" y="167"/>
                  </a:cubicBezTo>
                  <a:cubicBezTo>
                    <a:pt x="12" y="274"/>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9" name="Google Shape;15229;p90"/>
            <p:cNvSpPr/>
            <p:nvPr/>
          </p:nvSpPr>
          <p:spPr>
            <a:xfrm>
              <a:off x="8022702" y="3479264"/>
              <a:ext cx="81071" cy="10623"/>
            </a:xfrm>
            <a:custGeom>
              <a:avLst/>
              <a:gdLst/>
              <a:ahLst/>
              <a:cxnLst/>
              <a:rect l="l" t="t" r="r" b="b"/>
              <a:pathLst>
                <a:path w="2549" h="334" extrusionOk="0">
                  <a:moveTo>
                    <a:pt x="167" y="0"/>
                  </a:moveTo>
                  <a:cubicBezTo>
                    <a:pt x="72" y="0"/>
                    <a:pt x="1" y="84"/>
                    <a:pt x="1" y="167"/>
                  </a:cubicBezTo>
                  <a:cubicBezTo>
                    <a:pt x="12" y="262"/>
                    <a:pt x="72" y="334"/>
                    <a:pt x="167" y="334"/>
                  </a:cubicBezTo>
                  <a:lnTo>
                    <a:pt x="2382" y="334"/>
                  </a:lnTo>
                  <a:cubicBezTo>
                    <a:pt x="2477" y="334"/>
                    <a:pt x="2549" y="262"/>
                    <a:pt x="2549" y="167"/>
                  </a:cubicBezTo>
                  <a:cubicBezTo>
                    <a:pt x="2549" y="84"/>
                    <a:pt x="2477" y="0"/>
                    <a:pt x="2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0" name="Google Shape;15230;p90"/>
            <p:cNvSpPr/>
            <p:nvPr/>
          </p:nvSpPr>
          <p:spPr>
            <a:xfrm>
              <a:off x="8051486" y="3520515"/>
              <a:ext cx="73883" cy="10655"/>
            </a:xfrm>
            <a:custGeom>
              <a:avLst/>
              <a:gdLst/>
              <a:ahLst/>
              <a:cxnLst/>
              <a:rect l="l" t="t" r="r" b="b"/>
              <a:pathLst>
                <a:path w="2323" h="335" extrusionOk="0">
                  <a:moveTo>
                    <a:pt x="167" y="1"/>
                  </a:moveTo>
                  <a:cubicBezTo>
                    <a:pt x="84" y="1"/>
                    <a:pt x="0" y="72"/>
                    <a:pt x="0" y="168"/>
                  </a:cubicBezTo>
                  <a:cubicBezTo>
                    <a:pt x="0" y="251"/>
                    <a:pt x="84" y="334"/>
                    <a:pt x="167" y="334"/>
                  </a:cubicBezTo>
                  <a:lnTo>
                    <a:pt x="2167" y="334"/>
                  </a:lnTo>
                  <a:cubicBezTo>
                    <a:pt x="2251" y="334"/>
                    <a:pt x="2322" y="251"/>
                    <a:pt x="2322" y="168"/>
                  </a:cubicBezTo>
                  <a:cubicBezTo>
                    <a:pt x="2322" y="72"/>
                    <a:pt x="2251" y="1"/>
                    <a:pt x="2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1" name="Google Shape;15231;p90"/>
            <p:cNvSpPr/>
            <p:nvPr/>
          </p:nvSpPr>
          <p:spPr>
            <a:xfrm>
              <a:off x="8022702" y="3540966"/>
              <a:ext cx="102667" cy="10273"/>
            </a:xfrm>
            <a:custGeom>
              <a:avLst/>
              <a:gdLst/>
              <a:ahLst/>
              <a:cxnLst/>
              <a:rect l="l" t="t" r="r" b="b"/>
              <a:pathLst>
                <a:path w="3228" h="323" extrusionOk="0">
                  <a:moveTo>
                    <a:pt x="167" y="1"/>
                  </a:moveTo>
                  <a:cubicBezTo>
                    <a:pt x="72" y="1"/>
                    <a:pt x="1" y="72"/>
                    <a:pt x="1" y="168"/>
                  </a:cubicBezTo>
                  <a:cubicBezTo>
                    <a:pt x="12" y="263"/>
                    <a:pt x="72" y="322"/>
                    <a:pt x="167" y="322"/>
                  </a:cubicBezTo>
                  <a:lnTo>
                    <a:pt x="3072" y="322"/>
                  </a:lnTo>
                  <a:cubicBezTo>
                    <a:pt x="3156" y="322"/>
                    <a:pt x="3227" y="251"/>
                    <a:pt x="3227" y="168"/>
                  </a:cubicBezTo>
                  <a:cubicBezTo>
                    <a:pt x="3227" y="72"/>
                    <a:pt x="3156" y="1"/>
                    <a:pt x="3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2" name="Google Shape;15232;p90"/>
            <p:cNvSpPr/>
            <p:nvPr/>
          </p:nvSpPr>
          <p:spPr>
            <a:xfrm>
              <a:off x="8022702" y="3561798"/>
              <a:ext cx="49266" cy="10273"/>
            </a:xfrm>
            <a:custGeom>
              <a:avLst/>
              <a:gdLst/>
              <a:ahLst/>
              <a:cxnLst/>
              <a:rect l="l" t="t" r="r" b="b"/>
              <a:pathLst>
                <a:path w="1549" h="323" extrusionOk="0">
                  <a:moveTo>
                    <a:pt x="167" y="1"/>
                  </a:moveTo>
                  <a:cubicBezTo>
                    <a:pt x="72" y="1"/>
                    <a:pt x="1" y="72"/>
                    <a:pt x="1" y="167"/>
                  </a:cubicBezTo>
                  <a:cubicBezTo>
                    <a:pt x="12" y="251"/>
                    <a:pt x="72" y="322"/>
                    <a:pt x="167" y="322"/>
                  </a:cubicBezTo>
                  <a:lnTo>
                    <a:pt x="1382" y="322"/>
                  </a:lnTo>
                  <a:cubicBezTo>
                    <a:pt x="1477" y="322"/>
                    <a:pt x="1548" y="251"/>
                    <a:pt x="1548" y="167"/>
                  </a:cubicBezTo>
                  <a:cubicBezTo>
                    <a:pt x="1548" y="72"/>
                    <a:pt x="1477" y="1"/>
                    <a:pt x="1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3" name="Google Shape;15233;p90"/>
            <p:cNvSpPr/>
            <p:nvPr/>
          </p:nvSpPr>
          <p:spPr>
            <a:xfrm>
              <a:off x="8200683" y="3486452"/>
              <a:ext cx="73883" cy="10623"/>
            </a:xfrm>
            <a:custGeom>
              <a:avLst/>
              <a:gdLst/>
              <a:ahLst/>
              <a:cxnLst/>
              <a:rect l="l" t="t" r="r" b="b"/>
              <a:pathLst>
                <a:path w="2323" h="334" extrusionOk="0">
                  <a:moveTo>
                    <a:pt x="167" y="0"/>
                  </a:moveTo>
                  <a:cubicBezTo>
                    <a:pt x="72" y="0"/>
                    <a:pt x="1" y="72"/>
                    <a:pt x="1" y="167"/>
                  </a:cubicBezTo>
                  <a:cubicBezTo>
                    <a:pt x="1" y="250"/>
                    <a:pt x="72" y="334"/>
                    <a:pt x="167" y="334"/>
                  </a:cubicBezTo>
                  <a:lnTo>
                    <a:pt x="2156" y="334"/>
                  </a:lnTo>
                  <a:cubicBezTo>
                    <a:pt x="2251" y="334"/>
                    <a:pt x="2322" y="250"/>
                    <a:pt x="2322" y="167"/>
                  </a:cubicBezTo>
                  <a:cubicBezTo>
                    <a:pt x="2322" y="72"/>
                    <a:pt x="2251" y="0"/>
                    <a:pt x="2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4" name="Google Shape;15234;p90"/>
            <p:cNvSpPr/>
            <p:nvPr/>
          </p:nvSpPr>
          <p:spPr>
            <a:xfrm>
              <a:off x="8171899" y="3506902"/>
              <a:ext cx="102667" cy="10241"/>
            </a:xfrm>
            <a:custGeom>
              <a:avLst/>
              <a:gdLst/>
              <a:ahLst/>
              <a:cxnLst/>
              <a:rect l="l" t="t" r="r" b="b"/>
              <a:pathLst>
                <a:path w="3228" h="322" extrusionOk="0">
                  <a:moveTo>
                    <a:pt x="167" y="0"/>
                  </a:moveTo>
                  <a:cubicBezTo>
                    <a:pt x="72" y="0"/>
                    <a:pt x="1" y="72"/>
                    <a:pt x="1" y="167"/>
                  </a:cubicBezTo>
                  <a:cubicBezTo>
                    <a:pt x="1" y="250"/>
                    <a:pt x="72" y="322"/>
                    <a:pt x="167" y="322"/>
                  </a:cubicBezTo>
                  <a:lnTo>
                    <a:pt x="3061" y="322"/>
                  </a:lnTo>
                  <a:cubicBezTo>
                    <a:pt x="3156" y="322"/>
                    <a:pt x="3227" y="250"/>
                    <a:pt x="3227" y="167"/>
                  </a:cubicBezTo>
                  <a:cubicBezTo>
                    <a:pt x="3227" y="72"/>
                    <a:pt x="3156" y="0"/>
                    <a:pt x="30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5" name="Google Shape;15235;p90"/>
            <p:cNvSpPr/>
            <p:nvPr/>
          </p:nvSpPr>
          <p:spPr>
            <a:xfrm>
              <a:off x="8171899" y="3527735"/>
              <a:ext cx="49266" cy="10241"/>
            </a:xfrm>
            <a:custGeom>
              <a:avLst/>
              <a:gdLst/>
              <a:ahLst/>
              <a:cxnLst/>
              <a:rect l="l" t="t" r="r" b="b"/>
              <a:pathLst>
                <a:path w="1549" h="322" extrusionOk="0">
                  <a:moveTo>
                    <a:pt x="167" y="0"/>
                  </a:moveTo>
                  <a:cubicBezTo>
                    <a:pt x="72" y="0"/>
                    <a:pt x="1" y="72"/>
                    <a:pt x="1" y="167"/>
                  </a:cubicBezTo>
                  <a:cubicBezTo>
                    <a:pt x="1" y="250"/>
                    <a:pt x="72" y="322"/>
                    <a:pt x="167" y="322"/>
                  </a:cubicBezTo>
                  <a:lnTo>
                    <a:pt x="1382" y="322"/>
                  </a:lnTo>
                  <a:cubicBezTo>
                    <a:pt x="1477" y="322"/>
                    <a:pt x="1548" y="250"/>
                    <a:pt x="1548" y="167"/>
                  </a:cubicBezTo>
                  <a:cubicBezTo>
                    <a:pt x="1548" y="72"/>
                    <a:pt x="1477" y="0"/>
                    <a:pt x="1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6" name="Google Shape;15236;p90"/>
            <p:cNvSpPr/>
            <p:nvPr/>
          </p:nvSpPr>
          <p:spPr>
            <a:xfrm>
              <a:off x="8174189" y="3417149"/>
              <a:ext cx="102635" cy="45099"/>
            </a:xfrm>
            <a:custGeom>
              <a:avLst/>
              <a:gdLst/>
              <a:ahLst/>
              <a:cxnLst/>
              <a:rect l="l" t="t" r="r" b="b"/>
              <a:pathLst>
                <a:path w="3227" h="1418" extrusionOk="0">
                  <a:moveTo>
                    <a:pt x="2905" y="334"/>
                  </a:moveTo>
                  <a:lnTo>
                    <a:pt x="2905" y="1096"/>
                  </a:lnTo>
                  <a:lnTo>
                    <a:pt x="333" y="1096"/>
                  </a:lnTo>
                  <a:lnTo>
                    <a:pt x="333" y="334"/>
                  </a:lnTo>
                  <a:close/>
                  <a:moveTo>
                    <a:pt x="167" y="1"/>
                  </a:moveTo>
                  <a:cubicBezTo>
                    <a:pt x="72" y="12"/>
                    <a:pt x="0" y="84"/>
                    <a:pt x="0" y="167"/>
                  </a:cubicBezTo>
                  <a:lnTo>
                    <a:pt x="0" y="1251"/>
                  </a:lnTo>
                  <a:cubicBezTo>
                    <a:pt x="0" y="1346"/>
                    <a:pt x="72" y="1417"/>
                    <a:pt x="167" y="1417"/>
                  </a:cubicBezTo>
                  <a:lnTo>
                    <a:pt x="3072" y="1417"/>
                  </a:lnTo>
                  <a:cubicBezTo>
                    <a:pt x="3155" y="1417"/>
                    <a:pt x="3227" y="1346"/>
                    <a:pt x="3227" y="1251"/>
                  </a:cubicBezTo>
                  <a:lnTo>
                    <a:pt x="3227" y="167"/>
                  </a:lnTo>
                  <a:cubicBezTo>
                    <a:pt x="3227" y="84"/>
                    <a:pt x="3155" y="1"/>
                    <a:pt x="3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237" name="Google Shape;15237;p90"/>
          <p:cNvSpPr txBox="1"/>
          <p:nvPr/>
        </p:nvSpPr>
        <p:spPr>
          <a:xfrm>
            <a:off x="849675" y="715200"/>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Creative Process Icons</a:t>
            </a:r>
            <a:endParaRPr sz="2400">
              <a:solidFill>
                <a:srgbClr val="FFFFFF"/>
              </a:solidFill>
            </a:endParaRPr>
          </a:p>
        </p:txBody>
      </p:sp>
      <p:sp>
        <p:nvSpPr>
          <p:cNvPr id="15238" name="Google Shape;15238;p90"/>
          <p:cNvSpPr txBox="1"/>
          <p:nvPr/>
        </p:nvSpPr>
        <p:spPr>
          <a:xfrm>
            <a:off x="4858400" y="715200"/>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Performing Arts Icons</a:t>
            </a:r>
            <a:endParaRPr sz="2400">
              <a:solidFill>
                <a:srgbClr val="FFFFFF"/>
              </a:solidFill>
            </a:endParaRPr>
          </a:p>
        </p:txBody>
      </p:sp>
    </p:spTree>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5242"/>
        <p:cNvGrpSpPr/>
        <p:nvPr/>
      </p:nvGrpSpPr>
      <p:grpSpPr>
        <a:xfrm>
          <a:off x="0" y="0"/>
          <a:ext cx="0" cy="0"/>
          <a:chOff x="0" y="0"/>
          <a:chExt cx="0" cy="0"/>
        </a:xfrm>
      </p:grpSpPr>
      <p:grpSp>
        <p:nvGrpSpPr>
          <p:cNvPr id="15243" name="Google Shape;15243;p91"/>
          <p:cNvGrpSpPr/>
          <p:nvPr/>
        </p:nvGrpSpPr>
        <p:grpSpPr>
          <a:xfrm>
            <a:off x="849677" y="1576858"/>
            <a:ext cx="347872" cy="347488"/>
            <a:chOff x="849677" y="1500658"/>
            <a:chExt cx="347872" cy="347488"/>
          </a:xfrm>
        </p:grpSpPr>
        <p:sp>
          <p:nvSpPr>
            <p:cNvPr id="15244" name="Google Shape;15244;p91"/>
            <p:cNvSpPr/>
            <p:nvPr/>
          </p:nvSpPr>
          <p:spPr>
            <a:xfrm>
              <a:off x="849677" y="1500658"/>
              <a:ext cx="347872" cy="347488"/>
            </a:xfrm>
            <a:custGeom>
              <a:avLst/>
              <a:gdLst/>
              <a:ahLst/>
              <a:cxnLst/>
              <a:rect l="l" t="t" r="r" b="b"/>
              <a:pathLst>
                <a:path w="10871" h="10859" extrusionOk="0">
                  <a:moveTo>
                    <a:pt x="2024" y="989"/>
                  </a:moveTo>
                  <a:cubicBezTo>
                    <a:pt x="2441" y="989"/>
                    <a:pt x="2810" y="1251"/>
                    <a:pt x="2977" y="1620"/>
                  </a:cubicBezTo>
                  <a:cubicBezTo>
                    <a:pt x="2560" y="1834"/>
                    <a:pt x="2179" y="2120"/>
                    <a:pt x="1834" y="2453"/>
                  </a:cubicBezTo>
                  <a:cubicBezTo>
                    <a:pt x="1703" y="2584"/>
                    <a:pt x="1560" y="2715"/>
                    <a:pt x="1441"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84" y="310"/>
                    <a:pt x="2024" y="310"/>
                  </a:cubicBezTo>
                  <a:close/>
                  <a:moveTo>
                    <a:pt x="8847" y="310"/>
                  </a:moveTo>
                  <a:cubicBezTo>
                    <a:pt x="9775" y="310"/>
                    <a:pt x="10549" y="1084"/>
                    <a:pt x="10549" y="2024"/>
                  </a:cubicBezTo>
                  <a:cubicBezTo>
                    <a:pt x="10549" y="2584"/>
                    <a:pt x="10275" y="3108"/>
                    <a:pt x="9823" y="3418"/>
                  </a:cubicBezTo>
                  <a:cubicBezTo>
                    <a:pt x="9764" y="3310"/>
                    <a:pt x="9692" y="3215"/>
                    <a:pt x="9621" y="3120"/>
                  </a:cubicBezTo>
                  <a:cubicBezTo>
                    <a:pt x="9978" y="2870"/>
                    <a:pt x="10180" y="2465"/>
                    <a:pt x="10180" y="2024"/>
                  </a:cubicBezTo>
                  <a:cubicBezTo>
                    <a:pt x="10180" y="1846"/>
                    <a:pt x="10156" y="1667"/>
                    <a:pt x="10073" y="1501"/>
                  </a:cubicBezTo>
                  <a:cubicBezTo>
                    <a:pt x="10053"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23" y="989"/>
                  </a:cubicBezTo>
                  <a:cubicBezTo>
                    <a:pt x="9002" y="989"/>
                    <a:pt x="9204" y="1036"/>
                    <a:pt x="9347" y="1143"/>
                  </a:cubicBezTo>
                  <a:cubicBezTo>
                    <a:pt x="9369" y="1154"/>
                    <a:pt x="9394" y="1160"/>
                    <a:pt x="9421" y="1160"/>
                  </a:cubicBezTo>
                  <a:cubicBezTo>
                    <a:pt x="9479" y="1160"/>
                    <a:pt x="9540" y="1133"/>
                    <a:pt x="9573" y="1084"/>
                  </a:cubicBezTo>
                  <a:cubicBezTo>
                    <a:pt x="9621" y="1001"/>
                    <a:pt x="9585" y="905"/>
                    <a:pt x="9513" y="858"/>
                  </a:cubicBezTo>
                  <a:cubicBezTo>
                    <a:pt x="9299" y="739"/>
                    <a:pt x="9061" y="667"/>
                    <a:pt x="8823" y="667"/>
                  </a:cubicBezTo>
                  <a:cubicBezTo>
                    <a:pt x="8287"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16"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05"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60" y="10859"/>
                    <a:pt x="5430" y="10859"/>
                  </a:cubicBezTo>
                  <a:cubicBezTo>
                    <a:pt x="6799" y="10859"/>
                    <a:pt x="8061" y="10359"/>
                    <a:pt x="9037" y="9418"/>
                  </a:cubicBezTo>
                  <a:cubicBezTo>
                    <a:pt x="10002" y="8490"/>
                    <a:pt x="10526" y="7239"/>
                    <a:pt x="10526" y="5930"/>
                  </a:cubicBezTo>
                  <a:cubicBezTo>
                    <a:pt x="10526" y="5144"/>
                    <a:pt x="10323" y="4382"/>
                    <a:pt x="9978" y="3703"/>
                  </a:cubicBezTo>
                  <a:cubicBezTo>
                    <a:pt x="10526" y="3322"/>
                    <a:pt x="10871" y="2703"/>
                    <a:pt x="10871" y="2024"/>
                  </a:cubicBezTo>
                  <a:cubicBezTo>
                    <a:pt x="10871" y="905"/>
                    <a:pt x="9954" y="0"/>
                    <a:pt x="8847" y="0"/>
                  </a:cubicBezTo>
                  <a:cubicBezTo>
                    <a:pt x="8025" y="0"/>
                    <a:pt x="7275" y="489"/>
                    <a:pt x="6966" y="1251"/>
                  </a:cubicBezTo>
                  <a:cubicBezTo>
                    <a:pt x="6477" y="1096"/>
                    <a:pt x="5965" y="1024"/>
                    <a:pt x="5430" y="1024"/>
                  </a:cubicBezTo>
                  <a:cubicBezTo>
                    <a:pt x="4894" y="1024"/>
                    <a:pt x="4394" y="1096"/>
                    <a:pt x="3894" y="1251"/>
                  </a:cubicBezTo>
                  <a:cubicBezTo>
                    <a:pt x="3584" y="500"/>
                    <a:pt x="2846" y="0"/>
                    <a:pt x="2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5" name="Google Shape;15245;p91"/>
            <p:cNvSpPr/>
            <p:nvPr/>
          </p:nvSpPr>
          <p:spPr>
            <a:xfrm>
              <a:off x="936557" y="1663346"/>
              <a:ext cx="43072" cy="48032"/>
            </a:xfrm>
            <a:custGeom>
              <a:avLst/>
              <a:gdLst/>
              <a:ahLst/>
              <a:cxnLst/>
              <a:rect l="l" t="t" r="r" b="b"/>
              <a:pathLst>
                <a:path w="1346" h="1501" extrusionOk="0">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45"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50" y="334"/>
                    <a:pt x="833" y="250"/>
                    <a:pt x="833" y="167"/>
                  </a:cubicBezTo>
                  <a:cubicBezTo>
                    <a:pt x="833" y="72"/>
                    <a:pt x="750"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6" name="Google Shape;15246;p91"/>
            <p:cNvSpPr/>
            <p:nvPr/>
          </p:nvSpPr>
          <p:spPr>
            <a:xfrm>
              <a:off x="1066829" y="1663346"/>
              <a:ext cx="43488" cy="48032"/>
            </a:xfrm>
            <a:custGeom>
              <a:avLst/>
              <a:gdLst/>
              <a:ahLst/>
              <a:cxnLst/>
              <a:rect l="l" t="t" r="r" b="b"/>
              <a:pathLst>
                <a:path w="1359" h="1501" extrusionOk="0">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25" y="596"/>
                    <a:pt x="1025" y="691"/>
                  </a:cubicBezTo>
                  <a:lnTo>
                    <a:pt x="1025" y="846"/>
                  </a:lnTo>
                  <a:cubicBezTo>
                    <a:pt x="1025"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7" name="Google Shape;15247;p91"/>
            <p:cNvSpPr/>
            <p:nvPr/>
          </p:nvSpPr>
          <p:spPr>
            <a:xfrm>
              <a:off x="893101" y="1636178"/>
              <a:ext cx="110144" cy="116352"/>
            </a:xfrm>
            <a:custGeom>
              <a:avLst/>
              <a:gdLst/>
              <a:ahLst/>
              <a:cxnLst/>
              <a:rect l="l" t="t" r="r" b="b"/>
              <a:pathLst>
                <a:path w="3442" h="3636" extrusionOk="0">
                  <a:moveTo>
                    <a:pt x="1926" y="1"/>
                  </a:moveTo>
                  <a:cubicBezTo>
                    <a:pt x="1743" y="1"/>
                    <a:pt x="1556" y="34"/>
                    <a:pt x="1370" y="99"/>
                  </a:cubicBezTo>
                  <a:cubicBezTo>
                    <a:pt x="941" y="254"/>
                    <a:pt x="560" y="576"/>
                    <a:pt x="310" y="992"/>
                  </a:cubicBezTo>
                  <a:cubicBezTo>
                    <a:pt x="84" y="1373"/>
                    <a:pt x="1" y="1802"/>
                    <a:pt x="48" y="2219"/>
                  </a:cubicBezTo>
                  <a:cubicBezTo>
                    <a:pt x="60" y="2302"/>
                    <a:pt x="132" y="2361"/>
                    <a:pt x="227" y="2361"/>
                  </a:cubicBezTo>
                  <a:cubicBezTo>
                    <a:pt x="310" y="2350"/>
                    <a:pt x="370" y="2278"/>
                    <a:pt x="370" y="2183"/>
                  </a:cubicBezTo>
                  <a:cubicBezTo>
                    <a:pt x="346" y="1850"/>
                    <a:pt x="417" y="1469"/>
                    <a:pt x="608" y="1159"/>
                  </a:cubicBezTo>
                  <a:cubicBezTo>
                    <a:pt x="822" y="802"/>
                    <a:pt x="1132" y="540"/>
                    <a:pt x="1489" y="397"/>
                  </a:cubicBezTo>
                  <a:cubicBezTo>
                    <a:pt x="1635" y="348"/>
                    <a:pt x="1782" y="323"/>
                    <a:pt x="1922" y="323"/>
                  </a:cubicBezTo>
                  <a:cubicBezTo>
                    <a:pt x="2125" y="323"/>
                    <a:pt x="2316" y="375"/>
                    <a:pt x="2477" y="480"/>
                  </a:cubicBezTo>
                  <a:cubicBezTo>
                    <a:pt x="2775" y="635"/>
                    <a:pt x="2977" y="933"/>
                    <a:pt x="3049" y="1314"/>
                  </a:cubicBezTo>
                  <a:cubicBezTo>
                    <a:pt x="3120" y="1683"/>
                    <a:pt x="3037" y="2100"/>
                    <a:pt x="2822" y="2457"/>
                  </a:cubicBezTo>
                  <a:cubicBezTo>
                    <a:pt x="2511" y="2985"/>
                    <a:pt x="1984" y="3293"/>
                    <a:pt x="1482" y="3293"/>
                  </a:cubicBezTo>
                  <a:cubicBezTo>
                    <a:pt x="1294" y="3293"/>
                    <a:pt x="1110" y="3250"/>
                    <a:pt x="941" y="3159"/>
                  </a:cubicBezTo>
                  <a:cubicBezTo>
                    <a:pt x="787" y="3064"/>
                    <a:pt x="667" y="2957"/>
                    <a:pt x="584" y="2814"/>
                  </a:cubicBezTo>
                  <a:cubicBezTo>
                    <a:pt x="553" y="2768"/>
                    <a:pt x="498" y="2742"/>
                    <a:pt x="443" y="2742"/>
                  </a:cubicBezTo>
                  <a:cubicBezTo>
                    <a:pt x="413" y="2742"/>
                    <a:pt x="383" y="2749"/>
                    <a:pt x="358" y="2766"/>
                  </a:cubicBezTo>
                  <a:cubicBezTo>
                    <a:pt x="286" y="2814"/>
                    <a:pt x="263" y="2921"/>
                    <a:pt x="310" y="2993"/>
                  </a:cubicBezTo>
                  <a:cubicBezTo>
                    <a:pt x="429" y="3171"/>
                    <a:pt x="596" y="3314"/>
                    <a:pt x="787" y="3433"/>
                  </a:cubicBezTo>
                  <a:cubicBezTo>
                    <a:pt x="1013" y="3576"/>
                    <a:pt x="1251" y="3635"/>
                    <a:pt x="1501" y="3635"/>
                  </a:cubicBezTo>
                  <a:cubicBezTo>
                    <a:pt x="2108" y="3635"/>
                    <a:pt x="2739" y="3254"/>
                    <a:pt x="3108" y="2635"/>
                  </a:cubicBezTo>
                  <a:cubicBezTo>
                    <a:pt x="3346" y="2195"/>
                    <a:pt x="3442" y="1695"/>
                    <a:pt x="3346" y="1254"/>
                  </a:cubicBezTo>
                  <a:cubicBezTo>
                    <a:pt x="3263" y="790"/>
                    <a:pt x="3001" y="421"/>
                    <a:pt x="2632" y="195"/>
                  </a:cubicBezTo>
                  <a:cubicBezTo>
                    <a:pt x="2418" y="64"/>
                    <a:pt x="2177" y="1"/>
                    <a:pt x="19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8" name="Google Shape;15248;p91"/>
            <p:cNvSpPr/>
            <p:nvPr/>
          </p:nvSpPr>
          <p:spPr>
            <a:xfrm>
              <a:off x="1043597" y="1636882"/>
              <a:ext cx="116608" cy="115264"/>
            </a:xfrm>
            <a:custGeom>
              <a:avLst/>
              <a:gdLst/>
              <a:ahLst/>
              <a:cxnLst/>
              <a:rect l="l" t="t" r="r" b="b"/>
              <a:pathLst>
                <a:path w="3644" h="3602" extrusionOk="0">
                  <a:moveTo>
                    <a:pt x="1513" y="292"/>
                  </a:moveTo>
                  <a:cubicBezTo>
                    <a:pt x="1668" y="292"/>
                    <a:pt x="1810" y="327"/>
                    <a:pt x="1965" y="363"/>
                  </a:cubicBezTo>
                  <a:cubicBezTo>
                    <a:pt x="2322" y="506"/>
                    <a:pt x="2632" y="768"/>
                    <a:pt x="2846" y="1125"/>
                  </a:cubicBezTo>
                  <a:cubicBezTo>
                    <a:pt x="3275" y="1887"/>
                    <a:pt x="3120" y="2780"/>
                    <a:pt x="2513" y="3125"/>
                  </a:cubicBezTo>
                  <a:cubicBezTo>
                    <a:pt x="2344" y="3225"/>
                    <a:pt x="2157" y="3271"/>
                    <a:pt x="1965" y="3271"/>
                  </a:cubicBezTo>
                  <a:cubicBezTo>
                    <a:pt x="1467" y="3271"/>
                    <a:pt x="938" y="2956"/>
                    <a:pt x="620" y="2423"/>
                  </a:cubicBezTo>
                  <a:cubicBezTo>
                    <a:pt x="417" y="2066"/>
                    <a:pt x="346" y="1649"/>
                    <a:pt x="405" y="1280"/>
                  </a:cubicBezTo>
                  <a:cubicBezTo>
                    <a:pt x="477" y="899"/>
                    <a:pt x="667" y="601"/>
                    <a:pt x="965" y="446"/>
                  </a:cubicBezTo>
                  <a:cubicBezTo>
                    <a:pt x="1132" y="339"/>
                    <a:pt x="1322" y="292"/>
                    <a:pt x="1513" y="292"/>
                  </a:cubicBezTo>
                  <a:close/>
                  <a:moveTo>
                    <a:pt x="1522" y="0"/>
                  </a:moveTo>
                  <a:cubicBezTo>
                    <a:pt x="1267" y="0"/>
                    <a:pt x="1022" y="66"/>
                    <a:pt x="798" y="184"/>
                  </a:cubicBezTo>
                  <a:cubicBezTo>
                    <a:pt x="429" y="411"/>
                    <a:pt x="179" y="780"/>
                    <a:pt x="84" y="1244"/>
                  </a:cubicBezTo>
                  <a:cubicBezTo>
                    <a:pt x="1" y="1697"/>
                    <a:pt x="108" y="2185"/>
                    <a:pt x="346" y="2601"/>
                  </a:cubicBezTo>
                  <a:cubicBezTo>
                    <a:pt x="703" y="3221"/>
                    <a:pt x="1334" y="3602"/>
                    <a:pt x="1953" y="3602"/>
                  </a:cubicBezTo>
                  <a:cubicBezTo>
                    <a:pt x="2203" y="3602"/>
                    <a:pt x="2441" y="3542"/>
                    <a:pt x="2668" y="3399"/>
                  </a:cubicBezTo>
                  <a:cubicBezTo>
                    <a:pt x="3442" y="2959"/>
                    <a:pt x="3644" y="1875"/>
                    <a:pt x="3120" y="994"/>
                  </a:cubicBezTo>
                  <a:cubicBezTo>
                    <a:pt x="2870" y="565"/>
                    <a:pt x="2501" y="244"/>
                    <a:pt x="2072" y="101"/>
                  </a:cubicBezTo>
                  <a:cubicBezTo>
                    <a:pt x="1886" y="32"/>
                    <a:pt x="1701" y="0"/>
                    <a:pt x="15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9" name="Google Shape;15249;p91"/>
            <p:cNvSpPr/>
            <p:nvPr/>
          </p:nvSpPr>
          <p:spPr>
            <a:xfrm>
              <a:off x="968173" y="1730002"/>
              <a:ext cx="110144" cy="96064"/>
            </a:xfrm>
            <a:custGeom>
              <a:avLst/>
              <a:gdLst/>
              <a:ahLst/>
              <a:cxnLst/>
              <a:rect l="l" t="t" r="r" b="b"/>
              <a:pathLst>
                <a:path w="3442" h="3002" extrusionOk="0">
                  <a:moveTo>
                    <a:pt x="1715" y="287"/>
                  </a:moveTo>
                  <a:cubicBezTo>
                    <a:pt x="2024" y="287"/>
                    <a:pt x="2405" y="430"/>
                    <a:pt x="2405" y="644"/>
                  </a:cubicBezTo>
                  <a:cubicBezTo>
                    <a:pt x="2405" y="823"/>
                    <a:pt x="2108" y="1168"/>
                    <a:pt x="1715" y="1168"/>
                  </a:cubicBezTo>
                  <a:cubicBezTo>
                    <a:pt x="1334" y="1168"/>
                    <a:pt x="1036" y="823"/>
                    <a:pt x="1036" y="644"/>
                  </a:cubicBezTo>
                  <a:cubicBezTo>
                    <a:pt x="1036" y="430"/>
                    <a:pt x="1405" y="287"/>
                    <a:pt x="1715" y="287"/>
                  </a:cubicBezTo>
                  <a:close/>
                  <a:moveTo>
                    <a:pt x="1727" y="2025"/>
                  </a:moveTo>
                  <a:cubicBezTo>
                    <a:pt x="1834" y="2025"/>
                    <a:pt x="1929" y="2025"/>
                    <a:pt x="2024" y="2037"/>
                  </a:cubicBezTo>
                  <a:cubicBezTo>
                    <a:pt x="2185" y="2061"/>
                    <a:pt x="2328" y="2073"/>
                    <a:pt x="2456" y="2073"/>
                  </a:cubicBezTo>
                  <a:cubicBezTo>
                    <a:pt x="2584" y="2073"/>
                    <a:pt x="2697" y="2061"/>
                    <a:pt x="2798" y="2037"/>
                  </a:cubicBezTo>
                  <a:lnTo>
                    <a:pt x="2798" y="2037"/>
                  </a:lnTo>
                  <a:cubicBezTo>
                    <a:pt x="2679" y="2406"/>
                    <a:pt x="2251" y="2692"/>
                    <a:pt x="1727" y="2692"/>
                  </a:cubicBezTo>
                  <a:cubicBezTo>
                    <a:pt x="1215" y="2692"/>
                    <a:pt x="774" y="2418"/>
                    <a:pt x="655" y="2037"/>
                  </a:cubicBezTo>
                  <a:lnTo>
                    <a:pt x="655" y="2037"/>
                  </a:lnTo>
                  <a:cubicBezTo>
                    <a:pt x="762" y="2061"/>
                    <a:pt x="878" y="2073"/>
                    <a:pt x="1006" y="2073"/>
                  </a:cubicBezTo>
                  <a:cubicBezTo>
                    <a:pt x="1134" y="2073"/>
                    <a:pt x="1274" y="2061"/>
                    <a:pt x="1429" y="2037"/>
                  </a:cubicBezTo>
                  <a:cubicBezTo>
                    <a:pt x="1536" y="2025"/>
                    <a:pt x="1631" y="2025"/>
                    <a:pt x="1727" y="2025"/>
                  </a:cubicBezTo>
                  <a:close/>
                  <a:moveTo>
                    <a:pt x="1715" y="1"/>
                  </a:moveTo>
                  <a:cubicBezTo>
                    <a:pt x="1143" y="1"/>
                    <a:pt x="703" y="299"/>
                    <a:pt x="703" y="668"/>
                  </a:cubicBezTo>
                  <a:cubicBezTo>
                    <a:pt x="703" y="858"/>
                    <a:pt x="822" y="1073"/>
                    <a:pt x="1000" y="1239"/>
                  </a:cubicBezTo>
                  <a:cubicBezTo>
                    <a:pt x="1167" y="1370"/>
                    <a:pt x="1346" y="1454"/>
                    <a:pt x="1548" y="1501"/>
                  </a:cubicBezTo>
                  <a:lnTo>
                    <a:pt x="1548" y="1739"/>
                  </a:lnTo>
                  <a:cubicBezTo>
                    <a:pt x="1489" y="1739"/>
                    <a:pt x="1429" y="1763"/>
                    <a:pt x="1369" y="1763"/>
                  </a:cubicBezTo>
                  <a:cubicBezTo>
                    <a:pt x="1243" y="1776"/>
                    <a:pt x="1126" y="1783"/>
                    <a:pt x="1019" y="1783"/>
                  </a:cubicBezTo>
                  <a:cubicBezTo>
                    <a:pt x="724" y="1783"/>
                    <a:pt x="510" y="1731"/>
                    <a:pt x="405" y="1608"/>
                  </a:cubicBezTo>
                  <a:cubicBezTo>
                    <a:pt x="298" y="1501"/>
                    <a:pt x="334" y="1382"/>
                    <a:pt x="334" y="1370"/>
                  </a:cubicBezTo>
                  <a:cubicBezTo>
                    <a:pt x="346" y="1275"/>
                    <a:pt x="286" y="1204"/>
                    <a:pt x="215" y="1180"/>
                  </a:cubicBezTo>
                  <a:cubicBezTo>
                    <a:pt x="200" y="1176"/>
                    <a:pt x="186" y="1174"/>
                    <a:pt x="173" y="1174"/>
                  </a:cubicBezTo>
                  <a:cubicBezTo>
                    <a:pt x="99" y="1174"/>
                    <a:pt x="42" y="1228"/>
                    <a:pt x="12" y="1299"/>
                  </a:cubicBezTo>
                  <a:cubicBezTo>
                    <a:pt x="0" y="1394"/>
                    <a:pt x="0" y="1620"/>
                    <a:pt x="167" y="1799"/>
                  </a:cubicBezTo>
                  <a:cubicBezTo>
                    <a:pt x="191" y="1835"/>
                    <a:pt x="238" y="1858"/>
                    <a:pt x="274" y="1894"/>
                  </a:cubicBezTo>
                  <a:cubicBezTo>
                    <a:pt x="310" y="2513"/>
                    <a:pt x="941" y="3001"/>
                    <a:pt x="1703" y="3001"/>
                  </a:cubicBezTo>
                  <a:cubicBezTo>
                    <a:pt x="2453" y="3001"/>
                    <a:pt x="3084" y="2513"/>
                    <a:pt x="3132" y="1894"/>
                  </a:cubicBezTo>
                  <a:cubicBezTo>
                    <a:pt x="3167" y="1858"/>
                    <a:pt x="3203" y="1835"/>
                    <a:pt x="3227" y="1799"/>
                  </a:cubicBezTo>
                  <a:cubicBezTo>
                    <a:pt x="3429" y="1620"/>
                    <a:pt x="3441" y="1406"/>
                    <a:pt x="3417" y="1299"/>
                  </a:cubicBezTo>
                  <a:cubicBezTo>
                    <a:pt x="3398" y="1223"/>
                    <a:pt x="3341" y="1169"/>
                    <a:pt x="3270" y="1169"/>
                  </a:cubicBezTo>
                  <a:cubicBezTo>
                    <a:pt x="3253" y="1169"/>
                    <a:pt x="3234" y="1173"/>
                    <a:pt x="3215" y="1180"/>
                  </a:cubicBezTo>
                  <a:cubicBezTo>
                    <a:pt x="3132" y="1192"/>
                    <a:pt x="3072" y="1275"/>
                    <a:pt x="3096" y="1370"/>
                  </a:cubicBezTo>
                  <a:cubicBezTo>
                    <a:pt x="3096" y="1370"/>
                    <a:pt x="3108" y="1501"/>
                    <a:pt x="3024" y="1608"/>
                  </a:cubicBezTo>
                  <a:cubicBezTo>
                    <a:pt x="2908" y="1725"/>
                    <a:pt x="2690" y="1781"/>
                    <a:pt x="2385" y="1781"/>
                  </a:cubicBezTo>
                  <a:cubicBezTo>
                    <a:pt x="2286" y="1781"/>
                    <a:pt x="2177" y="1775"/>
                    <a:pt x="2060" y="1763"/>
                  </a:cubicBezTo>
                  <a:cubicBezTo>
                    <a:pt x="2000" y="1739"/>
                    <a:pt x="1941" y="1739"/>
                    <a:pt x="1881" y="1739"/>
                  </a:cubicBezTo>
                  <a:lnTo>
                    <a:pt x="1881" y="1501"/>
                  </a:lnTo>
                  <a:cubicBezTo>
                    <a:pt x="2072" y="1477"/>
                    <a:pt x="2262" y="1382"/>
                    <a:pt x="2429" y="1239"/>
                  </a:cubicBezTo>
                  <a:cubicBezTo>
                    <a:pt x="2620" y="1073"/>
                    <a:pt x="2727" y="858"/>
                    <a:pt x="2727" y="668"/>
                  </a:cubicBezTo>
                  <a:cubicBezTo>
                    <a:pt x="2727" y="299"/>
                    <a:pt x="2274" y="1"/>
                    <a:pt x="1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50" name="Google Shape;15250;p91"/>
          <p:cNvGrpSpPr/>
          <p:nvPr/>
        </p:nvGrpSpPr>
        <p:grpSpPr>
          <a:xfrm>
            <a:off x="1415853" y="1576858"/>
            <a:ext cx="315872" cy="347488"/>
            <a:chOff x="1415853" y="1500658"/>
            <a:chExt cx="315872" cy="347488"/>
          </a:xfrm>
        </p:grpSpPr>
        <p:sp>
          <p:nvSpPr>
            <p:cNvPr id="15251" name="Google Shape;15251;p91"/>
            <p:cNvSpPr/>
            <p:nvPr/>
          </p:nvSpPr>
          <p:spPr>
            <a:xfrm>
              <a:off x="1415853" y="1500658"/>
              <a:ext cx="315872" cy="347488"/>
            </a:xfrm>
            <a:custGeom>
              <a:avLst/>
              <a:gdLst/>
              <a:ahLst/>
              <a:cxnLst/>
              <a:rect l="l" t="t" r="r" b="b"/>
              <a:pathLst>
                <a:path w="9871" h="10859" extrusionOk="0">
                  <a:moveTo>
                    <a:pt x="4894" y="322"/>
                  </a:moveTo>
                  <a:cubicBezTo>
                    <a:pt x="5739" y="322"/>
                    <a:pt x="6465" y="786"/>
                    <a:pt x="6834" y="1465"/>
                  </a:cubicBezTo>
                  <a:cubicBezTo>
                    <a:pt x="6775" y="1429"/>
                    <a:pt x="6727" y="1393"/>
                    <a:pt x="6668" y="1370"/>
                  </a:cubicBezTo>
                  <a:cubicBezTo>
                    <a:pt x="6643" y="1353"/>
                    <a:pt x="6614" y="1345"/>
                    <a:pt x="6586" y="1345"/>
                  </a:cubicBezTo>
                  <a:cubicBezTo>
                    <a:pt x="6532" y="1345"/>
                    <a:pt x="6481" y="1374"/>
                    <a:pt x="6465" y="1429"/>
                  </a:cubicBezTo>
                  <a:cubicBezTo>
                    <a:pt x="6418" y="1501"/>
                    <a:pt x="6441" y="1608"/>
                    <a:pt x="6525" y="1632"/>
                  </a:cubicBezTo>
                  <a:cubicBezTo>
                    <a:pt x="6882" y="1822"/>
                    <a:pt x="7096" y="2179"/>
                    <a:pt x="7120" y="2584"/>
                  </a:cubicBezTo>
                  <a:cubicBezTo>
                    <a:pt x="7084" y="3787"/>
                    <a:pt x="6108" y="4763"/>
                    <a:pt x="4894" y="4763"/>
                  </a:cubicBezTo>
                  <a:cubicBezTo>
                    <a:pt x="3727" y="4763"/>
                    <a:pt x="2739" y="3822"/>
                    <a:pt x="2703" y="2632"/>
                  </a:cubicBezTo>
                  <a:cubicBezTo>
                    <a:pt x="2727" y="2048"/>
                    <a:pt x="3215" y="1584"/>
                    <a:pt x="3810" y="1584"/>
                  </a:cubicBezTo>
                  <a:cubicBezTo>
                    <a:pt x="4132" y="1584"/>
                    <a:pt x="4441" y="1715"/>
                    <a:pt x="4644" y="1965"/>
                  </a:cubicBezTo>
                  <a:cubicBezTo>
                    <a:pt x="4703" y="2036"/>
                    <a:pt x="4798" y="2060"/>
                    <a:pt x="4882" y="2060"/>
                  </a:cubicBezTo>
                  <a:cubicBezTo>
                    <a:pt x="4989" y="2060"/>
                    <a:pt x="5084" y="2013"/>
                    <a:pt x="5144" y="1929"/>
                  </a:cubicBezTo>
                  <a:cubicBezTo>
                    <a:pt x="5334" y="1679"/>
                    <a:pt x="5632" y="1524"/>
                    <a:pt x="5941" y="1501"/>
                  </a:cubicBezTo>
                  <a:cubicBezTo>
                    <a:pt x="6037" y="1501"/>
                    <a:pt x="6096" y="1429"/>
                    <a:pt x="6096" y="1334"/>
                  </a:cubicBezTo>
                  <a:cubicBezTo>
                    <a:pt x="6096" y="1251"/>
                    <a:pt x="6013" y="1191"/>
                    <a:pt x="5929" y="1191"/>
                  </a:cubicBezTo>
                  <a:cubicBezTo>
                    <a:pt x="5525" y="1215"/>
                    <a:pt x="5132" y="1405"/>
                    <a:pt x="4882" y="1739"/>
                  </a:cubicBezTo>
                  <a:cubicBezTo>
                    <a:pt x="4882" y="1739"/>
                    <a:pt x="4870" y="1739"/>
                    <a:pt x="4870" y="1751"/>
                  </a:cubicBezTo>
                  <a:cubicBezTo>
                    <a:pt x="4596" y="1453"/>
                    <a:pt x="4215" y="1274"/>
                    <a:pt x="3798" y="1274"/>
                  </a:cubicBezTo>
                  <a:cubicBezTo>
                    <a:pt x="3453" y="1274"/>
                    <a:pt x="3143" y="1393"/>
                    <a:pt x="2893" y="1608"/>
                  </a:cubicBezTo>
                  <a:cubicBezTo>
                    <a:pt x="3250" y="846"/>
                    <a:pt x="4024" y="322"/>
                    <a:pt x="4894" y="322"/>
                  </a:cubicBezTo>
                  <a:close/>
                  <a:moveTo>
                    <a:pt x="2310" y="4430"/>
                  </a:moveTo>
                  <a:lnTo>
                    <a:pt x="2310" y="4430"/>
                  </a:lnTo>
                  <a:cubicBezTo>
                    <a:pt x="1726" y="5334"/>
                    <a:pt x="1369" y="6489"/>
                    <a:pt x="1357" y="7537"/>
                  </a:cubicBezTo>
                  <a:cubicBezTo>
                    <a:pt x="1146" y="7654"/>
                    <a:pt x="878" y="7684"/>
                    <a:pt x="652" y="7684"/>
                  </a:cubicBezTo>
                  <a:cubicBezTo>
                    <a:pt x="534" y="7684"/>
                    <a:pt x="427" y="7676"/>
                    <a:pt x="345" y="7668"/>
                  </a:cubicBezTo>
                  <a:cubicBezTo>
                    <a:pt x="703" y="6227"/>
                    <a:pt x="1357" y="5334"/>
                    <a:pt x="1857" y="4834"/>
                  </a:cubicBezTo>
                  <a:cubicBezTo>
                    <a:pt x="2024" y="4668"/>
                    <a:pt x="2179" y="4537"/>
                    <a:pt x="2310" y="4430"/>
                  </a:cubicBezTo>
                  <a:close/>
                  <a:moveTo>
                    <a:pt x="7501" y="4430"/>
                  </a:moveTo>
                  <a:cubicBezTo>
                    <a:pt x="7644" y="4537"/>
                    <a:pt x="7799" y="4668"/>
                    <a:pt x="7953" y="4834"/>
                  </a:cubicBezTo>
                  <a:cubicBezTo>
                    <a:pt x="8454" y="5334"/>
                    <a:pt x="9132" y="6251"/>
                    <a:pt x="9466" y="7680"/>
                  </a:cubicBezTo>
                  <a:cubicBezTo>
                    <a:pt x="9400" y="7687"/>
                    <a:pt x="9313" y="7693"/>
                    <a:pt x="9214" y="7693"/>
                  </a:cubicBezTo>
                  <a:cubicBezTo>
                    <a:pt x="8988" y="7693"/>
                    <a:pt x="8701" y="7661"/>
                    <a:pt x="8477" y="7537"/>
                  </a:cubicBezTo>
                  <a:cubicBezTo>
                    <a:pt x="8454" y="6466"/>
                    <a:pt x="8084" y="5323"/>
                    <a:pt x="7501" y="4430"/>
                  </a:cubicBezTo>
                  <a:close/>
                  <a:moveTo>
                    <a:pt x="3727" y="10192"/>
                  </a:moveTo>
                  <a:cubicBezTo>
                    <a:pt x="3965" y="10192"/>
                    <a:pt x="4155" y="10335"/>
                    <a:pt x="4215" y="10549"/>
                  </a:cubicBezTo>
                  <a:lnTo>
                    <a:pt x="2548" y="10549"/>
                  </a:lnTo>
                  <a:cubicBezTo>
                    <a:pt x="2619" y="10335"/>
                    <a:pt x="2822" y="10192"/>
                    <a:pt x="3036" y="10192"/>
                  </a:cubicBezTo>
                  <a:close/>
                  <a:moveTo>
                    <a:pt x="6930" y="4132"/>
                  </a:moveTo>
                  <a:cubicBezTo>
                    <a:pt x="7692" y="5049"/>
                    <a:pt x="8192" y="6406"/>
                    <a:pt x="8192" y="7644"/>
                  </a:cubicBezTo>
                  <a:cubicBezTo>
                    <a:pt x="8156" y="8513"/>
                    <a:pt x="7799" y="9359"/>
                    <a:pt x="7180" y="9966"/>
                  </a:cubicBezTo>
                  <a:cubicBezTo>
                    <a:pt x="7060" y="9906"/>
                    <a:pt x="6930" y="9859"/>
                    <a:pt x="6787" y="9859"/>
                  </a:cubicBezTo>
                  <a:lnTo>
                    <a:pt x="6108" y="9859"/>
                  </a:lnTo>
                  <a:cubicBezTo>
                    <a:pt x="5703" y="9859"/>
                    <a:pt x="5358" y="10156"/>
                    <a:pt x="5286" y="10549"/>
                  </a:cubicBezTo>
                  <a:lnTo>
                    <a:pt x="4560" y="10549"/>
                  </a:lnTo>
                  <a:cubicBezTo>
                    <a:pt x="4489" y="10156"/>
                    <a:pt x="4143" y="9859"/>
                    <a:pt x="3739" y="9859"/>
                  </a:cubicBezTo>
                  <a:lnTo>
                    <a:pt x="3048" y="9859"/>
                  </a:lnTo>
                  <a:cubicBezTo>
                    <a:pt x="2905" y="9859"/>
                    <a:pt x="2774" y="9894"/>
                    <a:pt x="2667" y="9966"/>
                  </a:cubicBezTo>
                  <a:cubicBezTo>
                    <a:pt x="2036" y="9359"/>
                    <a:pt x="1679" y="8525"/>
                    <a:pt x="1679" y="7644"/>
                  </a:cubicBezTo>
                  <a:cubicBezTo>
                    <a:pt x="1679" y="6406"/>
                    <a:pt x="2179" y="5061"/>
                    <a:pt x="2953" y="4132"/>
                  </a:cubicBezTo>
                  <a:cubicBezTo>
                    <a:pt x="2989" y="4180"/>
                    <a:pt x="3036" y="4239"/>
                    <a:pt x="3084" y="4275"/>
                  </a:cubicBezTo>
                  <a:cubicBezTo>
                    <a:pt x="2655" y="5049"/>
                    <a:pt x="2393" y="6049"/>
                    <a:pt x="2393" y="6954"/>
                  </a:cubicBezTo>
                  <a:cubicBezTo>
                    <a:pt x="2393" y="8442"/>
                    <a:pt x="3548" y="9668"/>
                    <a:pt x="4941" y="9668"/>
                  </a:cubicBezTo>
                  <a:cubicBezTo>
                    <a:pt x="6346" y="9668"/>
                    <a:pt x="7489" y="8442"/>
                    <a:pt x="7489" y="6954"/>
                  </a:cubicBezTo>
                  <a:cubicBezTo>
                    <a:pt x="7489" y="6525"/>
                    <a:pt x="7430" y="6096"/>
                    <a:pt x="7322" y="5644"/>
                  </a:cubicBezTo>
                  <a:cubicBezTo>
                    <a:pt x="7312" y="5569"/>
                    <a:pt x="7234" y="5523"/>
                    <a:pt x="7158" y="5523"/>
                  </a:cubicBezTo>
                  <a:cubicBezTo>
                    <a:pt x="7149" y="5523"/>
                    <a:pt x="7140" y="5524"/>
                    <a:pt x="7132" y="5525"/>
                  </a:cubicBezTo>
                  <a:cubicBezTo>
                    <a:pt x="7037" y="5549"/>
                    <a:pt x="7001" y="5632"/>
                    <a:pt x="7013" y="5727"/>
                  </a:cubicBezTo>
                  <a:cubicBezTo>
                    <a:pt x="7120" y="6144"/>
                    <a:pt x="7156" y="6561"/>
                    <a:pt x="7156" y="6954"/>
                  </a:cubicBezTo>
                  <a:cubicBezTo>
                    <a:pt x="7156" y="8287"/>
                    <a:pt x="6168" y="9359"/>
                    <a:pt x="4941" y="9359"/>
                  </a:cubicBezTo>
                  <a:cubicBezTo>
                    <a:pt x="3727" y="9359"/>
                    <a:pt x="2727" y="8287"/>
                    <a:pt x="2727" y="6954"/>
                  </a:cubicBezTo>
                  <a:cubicBezTo>
                    <a:pt x="2727" y="6120"/>
                    <a:pt x="2953" y="5215"/>
                    <a:pt x="3334" y="4501"/>
                  </a:cubicBezTo>
                  <a:cubicBezTo>
                    <a:pt x="3762" y="4858"/>
                    <a:pt x="4334" y="5084"/>
                    <a:pt x="4941" y="5084"/>
                  </a:cubicBezTo>
                  <a:cubicBezTo>
                    <a:pt x="5548" y="5084"/>
                    <a:pt x="6120" y="4858"/>
                    <a:pt x="6549" y="4501"/>
                  </a:cubicBezTo>
                  <a:cubicBezTo>
                    <a:pt x="6644" y="4668"/>
                    <a:pt x="6727" y="4846"/>
                    <a:pt x="6787" y="5037"/>
                  </a:cubicBezTo>
                  <a:cubicBezTo>
                    <a:pt x="6822" y="5096"/>
                    <a:pt x="6882" y="5144"/>
                    <a:pt x="6941" y="5144"/>
                  </a:cubicBezTo>
                  <a:cubicBezTo>
                    <a:pt x="6953" y="5144"/>
                    <a:pt x="6989" y="5144"/>
                    <a:pt x="7001" y="5132"/>
                  </a:cubicBezTo>
                  <a:cubicBezTo>
                    <a:pt x="7084" y="5096"/>
                    <a:pt x="7120" y="5013"/>
                    <a:pt x="7084" y="4918"/>
                  </a:cubicBezTo>
                  <a:cubicBezTo>
                    <a:pt x="7001" y="4691"/>
                    <a:pt x="6894" y="4477"/>
                    <a:pt x="6787" y="4275"/>
                  </a:cubicBezTo>
                  <a:cubicBezTo>
                    <a:pt x="6834" y="4239"/>
                    <a:pt x="6882" y="4180"/>
                    <a:pt x="6930" y="4132"/>
                  </a:cubicBezTo>
                  <a:close/>
                  <a:moveTo>
                    <a:pt x="6787" y="10192"/>
                  </a:moveTo>
                  <a:cubicBezTo>
                    <a:pt x="7025" y="10192"/>
                    <a:pt x="7227" y="10335"/>
                    <a:pt x="7287" y="10549"/>
                  </a:cubicBezTo>
                  <a:lnTo>
                    <a:pt x="5620" y="10549"/>
                  </a:lnTo>
                  <a:cubicBezTo>
                    <a:pt x="5691" y="10335"/>
                    <a:pt x="5882" y="10192"/>
                    <a:pt x="6108" y="10192"/>
                  </a:cubicBezTo>
                  <a:close/>
                  <a:moveTo>
                    <a:pt x="4929" y="0"/>
                  </a:moveTo>
                  <a:cubicBezTo>
                    <a:pt x="3524" y="0"/>
                    <a:pt x="2381" y="1143"/>
                    <a:pt x="2381" y="2536"/>
                  </a:cubicBezTo>
                  <a:cubicBezTo>
                    <a:pt x="2381" y="3001"/>
                    <a:pt x="2500" y="3429"/>
                    <a:pt x="2727" y="3810"/>
                  </a:cubicBezTo>
                  <a:cubicBezTo>
                    <a:pt x="2548" y="3894"/>
                    <a:pt x="2131" y="4132"/>
                    <a:pt x="1667" y="4596"/>
                  </a:cubicBezTo>
                  <a:cubicBezTo>
                    <a:pt x="1107" y="5156"/>
                    <a:pt x="369" y="6156"/>
                    <a:pt x="12" y="7775"/>
                  </a:cubicBezTo>
                  <a:cubicBezTo>
                    <a:pt x="0" y="7823"/>
                    <a:pt x="12" y="7870"/>
                    <a:pt x="36" y="7894"/>
                  </a:cubicBezTo>
                  <a:cubicBezTo>
                    <a:pt x="60" y="7930"/>
                    <a:pt x="95" y="7954"/>
                    <a:pt x="131" y="7978"/>
                  </a:cubicBezTo>
                  <a:cubicBezTo>
                    <a:pt x="155" y="7978"/>
                    <a:pt x="369" y="8013"/>
                    <a:pt x="655" y="8013"/>
                  </a:cubicBezTo>
                  <a:cubicBezTo>
                    <a:pt x="881" y="8013"/>
                    <a:pt x="1143" y="7990"/>
                    <a:pt x="1381" y="7894"/>
                  </a:cubicBezTo>
                  <a:cubicBezTo>
                    <a:pt x="1441" y="8752"/>
                    <a:pt x="1822" y="9561"/>
                    <a:pt x="2429" y="10156"/>
                  </a:cubicBezTo>
                  <a:cubicBezTo>
                    <a:pt x="2310" y="10311"/>
                    <a:pt x="2238" y="10490"/>
                    <a:pt x="2238" y="10692"/>
                  </a:cubicBezTo>
                  <a:cubicBezTo>
                    <a:pt x="2238" y="10787"/>
                    <a:pt x="2310" y="10859"/>
                    <a:pt x="2393" y="10859"/>
                  </a:cubicBezTo>
                  <a:lnTo>
                    <a:pt x="7501" y="10859"/>
                  </a:lnTo>
                  <a:cubicBezTo>
                    <a:pt x="7596" y="10859"/>
                    <a:pt x="7668" y="10787"/>
                    <a:pt x="7668" y="10692"/>
                  </a:cubicBezTo>
                  <a:cubicBezTo>
                    <a:pt x="7668" y="10490"/>
                    <a:pt x="7596" y="10311"/>
                    <a:pt x="7477" y="10156"/>
                  </a:cubicBezTo>
                  <a:cubicBezTo>
                    <a:pt x="8084" y="9549"/>
                    <a:pt x="8454" y="8752"/>
                    <a:pt x="8513" y="7894"/>
                  </a:cubicBezTo>
                  <a:cubicBezTo>
                    <a:pt x="8751" y="7990"/>
                    <a:pt x="9025" y="8013"/>
                    <a:pt x="9239" y="8013"/>
                  </a:cubicBezTo>
                  <a:cubicBezTo>
                    <a:pt x="9525" y="8013"/>
                    <a:pt x="9751" y="7978"/>
                    <a:pt x="9763" y="7978"/>
                  </a:cubicBezTo>
                  <a:cubicBezTo>
                    <a:pt x="9811" y="7954"/>
                    <a:pt x="9835" y="7942"/>
                    <a:pt x="9870" y="7894"/>
                  </a:cubicBezTo>
                  <a:cubicBezTo>
                    <a:pt x="9847" y="7859"/>
                    <a:pt x="9847" y="7811"/>
                    <a:pt x="9847" y="7775"/>
                  </a:cubicBezTo>
                  <a:cubicBezTo>
                    <a:pt x="9489" y="6156"/>
                    <a:pt x="8739" y="5156"/>
                    <a:pt x="8192" y="4596"/>
                  </a:cubicBezTo>
                  <a:cubicBezTo>
                    <a:pt x="7727" y="4132"/>
                    <a:pt x="7311" y="3894"/>
                    <a:pt x="7132" y="3810"/>
                  </a:cubicBezTo>
                  <a:cubicBezTo>
                    <a:pt x="7334" y="3429"/>
                    <a:pt x="7477" y="3001"/>
                    <a:pt x="7477" y="2536"/>
                  </a:cubicBezTo>
                  <a:cubicBezTo>
                    <a:pt x="7477" y="1143"/>
                    <a:pt x="6334" y="0"/>
                    <a:pt x="4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2" name="Google Shape;15252;p91"/>
            <p:cNvSpPr/>
            <p:nvPr/>
          </p:nvSpPr>
          <p:spPr>
            <a:xfrm>
              <a:off x="1524045" y="1565810"/>
              <a:ext cx="32416" cy="37376"/>
            </a:xfrm>
            <a:custGeom>
              <a:avLst/>
              <a:gdLst/>
              <a:ahLst/>
              <a:cxnLst/>
              <a:rect l="l" t="t" r="r" b="b"/>
              <a:pathLst>
                <a:path w="1013" h="1168" extrusionOk="0">
                  <a:moveTo>
                    <a:pt x="524" y="322"/>
                  </a:moveTo>
                  <a:cubicBezTo>
                    <a:pt x="631" y="322"/>
                    <a:pt x="703" y="393"/>
                    <a:pt x="703" y="500"/>
                  </a:cubicBezTo>
                  <a:lnTo>
                    <a:pt x="703" y="667"/>
                  </a:lnTo>
                  <a:cubicBezTo>
                    <a:pt x="703" y="774"/>
                    <a:pt x="631" y="846"/>
                    <a:pt x="524" y="846"/>
                  </a:cubicBezTo>
                  <a:cubicBezTo>
                    <a:pt x="417" y="846"/>
                    <a:pt x="346" y="774"/>
                    <a:pt x="346" y="667"/>
                  </a:cubicBezTo>
                  <a:lnTo>
                    <a:pt x="346" y="500"/>
                  </a:lnTo>
                  <a:cubicBezTo>
                    <a:pt x="346" y="393"/>
                    <a:pt x="417" y="322"/>
                    <a:pt x="524" y="322"/>
                  </a:cubicBezTo>
                  <a:close/>
                  <a:moveTo>
                    <a:pt x="512" y="0"/>
                  </a:moveTo>
                  <a:cubicBezTo>
                    <a:pt x="227" y="0"/>
                    <a:pt x="0" y="227"/>
                    <a:pt x="0" y="500"/>
                  </a:cubicBezTo>
                  <a:lnTo>
                    <a:pt x="0" y="667"/>
                  </a:lnTo>
                  <a:cubicBezTo>
                    <a:pt x="0" y="953"/>
                    <a:pt x="227" y="1167"/>
                    <a:pt x="512" y="1167"/>
                  </a:cubicBezTo>
                  <a:cubicBezTo>
                    <a:pt x="786" y="1167"/>
                    <a:pt x="1012" y="953"/>
                    <a:pt x="1012" y="667"/>
                  </a:cubicBezTo>
                  <a:lnTo>
                    <a:pt x="1012" y="500"/>
                  </a:lnTo>
                  <a:cubicBezTo>
                    <a:pt x="1012" y="227"/>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3" name="Google Shape;15253;p91"/>
            <p:cNvSpPr/>
            <p:nvPr/>
          </p:nvSpPr>
          <p:spPr>
            <a:xfrm>
              <a:off x="1589965" y="1565810"/>
              <a:ext cx="32416" cy="37376"/>
            </a:xfrm>
            <a:custGeom>
              <a:avLst/>
              <a:gdLst/>
              <a:ahLst/>
              <a:cxnLst/>
              <a:rect l="l" t="t" r="r" b="b"/>
              <a:pathLst>
                <a:path w="1013" h="1168" extrusionOk="0">
                  <a:moveTo>
                    <a:pt x="500" y="322"/>
                  </a:moveTo>
                  <a:cubicBezTo>
                    <a:pt x="607" y="322"/>
                    <a:pt x="679" y="393"/>
                    <a:pt x="679" y="500"/>
                  </a:cubicBezTo>
                  <a:lnTo>
                    <a:pt x="679" y="667"/>
                  </a:lnTo>
                  <a:cubicBezTo>
                    <a:pt x="679" y="774"/>
                    <a:pt x="607" y="846"/>
                    <a:pt x="500" y="846"/>
                  </a:cubicBezTo>
                  <a:cubicBezTo>
                    <a:pt x="393" y="846"/>
                    <a:pt x="322" y="774"/>
                    <a:pt x="322" y="667"/>
                  </a:cubicBezTo>
                  <a:lnTo>
                    <a:pt x="322" y="500"/>
                  </a:lnTo>
                  <a:cubicBezTo>
                    <a:pt x="322" y="393"/>
                    <a:pt x="393" y="322"/>
                    <a:pt x="500" y="322"/>
                  </a:cubicBezTo>
                  <a:close/>
                  <a:moveTo>
                    <a:pt x="500" y="0"/>
                  </a:moveTo>
                  <a:cubicBezTo>
                    <a:pt x="215" y="0"/>
                    <a:pt x="0" y="227"/>
                    <a:pt x="0" y="500"/>
                  </a:cubicBezTo>
                  <a:lnTo>
                    <a:pt x="0" y="667"/>
                  </a:lnTo>
                  <a:cubicBezTo>
                    <a:pt x="0" y="953"/>
                    <a:pt x="215" y="1167"/>
                    <a:pt x="500" y="1167"/>
                  </a:cubicBezTo>
                  <a:cubicBezTo>
                    <a:pt x="786" y="1167"/>
                    <a:pt x="1012" y="953"/>
                    <a:pt x="1012" y="667"/>
                  </a:cubicBezTo>
                  <a:lnTo>
                    <a:pt x="1012" y="500"/>
                  </a:lnTo>
                  <a:cubicBezTo>
                    <a:pt x="988" y="227"/>
                    <a:pt x="774"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4" name="Google Shape;15254;p91"/>
            <p:cNvSpPr/>
            <p:nvPr/>
          </p:nvSpPr>
          <p:spPr>
            <a:xfrm>
              <a:off x="1551085" y="1598386"/>
              <a:ext cx="43488" cy="42496"/>
            </a:xfrm>
            <a:custGeom>
              <a:avLst/>
              <a:gdLst/>
              <a:ahLst/>
              <a:cxnLst/>
              <a:rect l="l" t="t" r="r" b="b"/>
              <a:pathLst>
                <a:path w="1359" h="1328" extrusionOk="0">
                  <a:moveTo>
                    <a:pt x="691" y="352"/>
                  </a:moveTo>
                  <a:lnTo>
                    <a:pt x="977" y="542"/>
                  </a:lnTo>
                  <a:lnTo>
                    <a:pt x="691" y="911"/>
                  </a:lnTo>
                  <a:lnTo>
                    <a:pt x="406" y="542"/>
                  </a:lnTo>
                  <a:lnTo>
                    <a:pt x="691" y="352"/>
                  </a:lnTo>
                  <a:close/>
                  <a:moveTo>
                    <a:pt x="685" y="0"/>
                  </a:moveTo>
                  <a:cubicBezTo>
                    <a:pt x="656" y="0"/>
                    <a:pt x="626" y="6"/>
                    <a:pt x="596" y="18"/>
                  </a:cubicBezTo>
                  <a:lnTo>
                    <a:pt x="96" y="364"/>
                  </a:lnTo>
                  <a:cubicBezTo>
                    <a:pt x="60" y="399"/>
                    <a:pt x="37" y="423"/>
                    <a:pt x="25" y="471"/>
                  </a:cubicBezTo>
                  <a:cubicBezTo>
                    <a:pt x="1" y="518"/>
                    <a:pt x="25" y="554"/>
                    <a:pt x="48" y="590"/>
                  </a:cubicBezTo>
                  <a:lnTo>
                    <a:pt x="560" y="1268"/>
                  </a:lnTo>
                  <a:cubicBezTo>
                    <a:pt x="584" y="1316"/>
                    <a:pt x="632" y="1328"/>
                    <a:pt x="691" y="1328"/>
                  </a:cubicBezTo>
                  <a:cubicBezTo>
                    <a:pt x="739" y="1328"/>
                    <a:pt x="799" y="1304"/>
                    <a:pt x="822" y="1268"/>
                  </a:cubicBezTo>
                  <a:lnTo>
                    <a:pt x="1322" y="590"/>
                  </a:lnTo>
                  <a:cubicBezTo>
                    <a:pt x="1358" y="554"/>
                    <a:pt x="1358" y="518"/>
                    <a:pt x="1358" y="471"/>
                  </a:cubicBezTo>
                  <a:cubicBezTo>
                    <a:pt x="1358" y="423"/>
                    <a:pt x="1334" y="399"/>
                    <a:pt x="1287" y="364"/>
                  </a:cubicBezTo>
                  <a:lnTo>
                    <a:pt x="775" y="18"/>
                  </a:lnTo>
                  <a:cubicBezTo>
                    <a:pt x="745" y="6"/>
                    <a:pt x="715" y="0"/>
                    <a:pt x="6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55" name="Google Shape;15255;p91"/>
          <p:cNvGrpSpPr/>
          <p:nvPr/>
        </p:nvGrpSpPr>
        <p:grpSpPr>
          <a:xfrm>
            <a:off x="4697389" y="1576858"/>
            <a:ext cx="347520" cy="347104"/>
            <a:chOff x="4697389" y="1500658"/>
            <a:chExt cx="347520" cy="347104"/>
          </a:xfrm>
        </p:grpSpPr>
        <p:sp>
          <p:nvSpPr>
            <p:cNvPr id="15256" name="Google Shape;15256;p91"/>
            <p:cNvSpPr/>
            <p:nvPr/>
          </p:nvSpPr>
          <p:spPr>
            <a:xfrm>
              <a:off x="4697389" y="1500658"/>
              <a:ext cx="347520" cy="347104"/>
            </a:xfrm>
            <a:custGeom>
              <a:avLst/>
              <a:gdLst/>
              <a:ahLst/>
              <a:cxnLst/>
              <a:rect l="l" t="t" r="r" b="b"/>
              <a:pathLst>
                <a:path w="10860" h="10847" extrusionOk="0">
                  <a:moveTo>
                    <a:pt x="2082" y="1011"/>
                  </a:moveTo>
                  <a:cubicBezTo>
                    <a:pt x="2474" y="1011"/>
                    <a:pt x="2807" y="1244"/>
                    <a:pt x="2977" y="1608"/>
                  </a:cubicBezTo>
                  <a:cubicBezTo>
                    <a:pt x="2560" y="1810"/>
                    <a:pt x="2191" y="2084"/>
                    <a:pt x="1846" y="2405"/>
                  </a:cubicBezTo>
                  <a:cubicBezTo>
                    <a:pt x="1691" y="2560"/>
                    <a:pt x="1548" y="2703"/>
                    <a:pt x="1417" y="2858"/>
                  </a:cubicBezTo>
                  <a:cubicBezTo>
                    <a:pt x="1156" y="2656"/>
                    <a:pt x="1001" y="2358"/>
                    <a:pt x="1001" y="2036"/>
                  </a:cubicBezTo>
                  <a:cubicBezTo>
                    <a:pt x="1001" y="1465"/>
                    <a:pt x="1453" y="1012"/>
                    <a:pt x="2025" y="1012"/>
                  </a:cubicBezTo>
                  <a:cubicBezTo>
                    <a:pt x="2044" y="1011"/>
                    <a:pt x="2063" y="1011"/>
                    <a:pt x="2082" y="1011"/>
                  </a:cubicBezTo>
                  <a:close/>
                  <a:moveTo>
                    <a:pt x="2025" y="310"/>
                  </a:moveTo>
                  <a:cubicBezTo>
                    <a:pt x="2703" y="310"/>
                    <a:pt x="3322" y="715"/>
                    <a:pt x="3584" y="1322"/>
                  </a:cubicBezTo>
                  <a:cubicBezTo>
                    <a:pt x="3465" y="1370"/>
                    <a:pt x="3358" y="1405"/>
                    <a:pt x="3239" y="1453"/>
                  </a:cubicBezTo>
                  <a:cubicBezTo>
                    <a:pt x="3025" y="977"/>
                    <a:pt x="2549" y="667"/>
                    <a:pt x="2013" y="667"/>
                  </a:cubicBezTo>
                  <a:cubicBezTo>
                    <a:pt x="1263" y="667"/>
                    <a:pt x="655" y="1274"/>
                    <a:pt x="655" y="2024"/>
                  </a:cubicBezTo>
                  <a:cubicBezTo>
                    <a:pt x="655" y="2453"/>
                    <a:pt x="858" y="2834"/>
                    <a:pt x="1191" y="3096"/>
                  </a:cubicBezTo>
                  <a:cubicBezTo>
                    <a:pt x="1120" y="3191"/>
                    <a:pt x="1060" y="3287"/>
                    <a:pt x="977" y="3394"/>
                  </a:cubicBezTo>
                  <a:cubicBezTo>
                    <a:pt x="584" y="3072"/>
                    <a:pt x="310" y="2572"/>
                    <a:pt x="310" y="2024"/>
                  </a:cubicBezTo>
                  <a:cubicBezTo>
                    <a:pt x="310" y="1084"/>
                    <a:pt x="1084" y="310"/>
                    <a:pt x="2025" y="310"/>
                  </a:cubicBezTo>
                  <a:close/>
                  <a:moveTo>
                    <a:pt x="8823" y="310"/>
                  </a:moveTo>
                  <a:cubicBezTo>
                    <a:pt x="9764" y="310"/>
                    <a:pt x="10538" y="1084"/>
                    <a:pt x="10538" y="2024"/>
                  </a:cubicBezTo>
                  <a:cubicBezTo>
                    <a:pt x="10538" y="2572"/>
                    <a:pt x="10264" y="3072"/>
                    <a:pt x="9835" y="3406"/>
                  </a:cubicBezTo>
                  <a:cubicBezTo>
                    <a:pt x="9776" y="3298"/>
                    <a:pt x="9704" y="3191"/>
                    <a:pt x="9633" y="3108"/>
                  </a:cubicBezTo>
                  <a:cubicBezTo>
                    <a:pt x="9954" y="2858"/>
                    <a:pt x="10157" y="2453"/>
                    <a:pt x="10157" y="2036"/>
                  </a:cubicBezTo>
                  <a:cubicBezTo>
                    <a:pt x="10157" y="1858"/>
                    <a:pt x="10133" y="1679"/>
                    <a:pt x="10061" y="1513"/>
                  </a:cubicBezTo>
                  <a:cubicBezTo>
                    <a:pt x="10034" y="1458"/>
                    <a:pt x="9965" y="1417"/>
                    <a:pt x="9902" y="1417"/>
                  </a:cubicBezTo>
                  <a:cubicBezTo>
                    <a:pt x="9882" y="1417"/>
                    <a:pt x="9864" y="1421"/>
                    <a:pt x="9847" y="1429"/>
                  </a:cubicBezTo>
                  <a:cubicBezTo>
                    <a:pt x="9776" y="1453"/>
                    <a:pt x="9728" y="1560"/>
                    <a:pt x="9764" y="1632"/>
                  </a:cubicBezTo>
                  <a:cubicBezTo>
                    <a:pt x="9823" y="1763"/>
                    <a:pt x="9835" y="1905"/>
                    <a:pt x="9835" y="2036"/>
                  </a:cubicBezTo>
                  <a:cubicBezTo>
                    <a:pt x="9835" y="2358"/>
                    <a:pt x="9680" y="2656"/>
                    <a:pt x="9418" y="2858"/>
                  </a:cubicBezTo>
                  <a:cubicBezTo>
                    <a:pt x="9287" y="2703"/>
                    <a:pt x="9145" y="2536"/>
                    <a:pt x="8990" y="2405"/>
                  </a:cubicBezTo>
                  <a:cubicBezTo>
                    <a:pt x="8645" y="2096"/>
                    <a:pt x="8252" y="1822"/>
                    <a:pt x="7859" y="1608"/>
                  </a:cubicBezTo>
                  <a:cubicBezTo>
                    <a:pt x="8014" y="1227"/>
                    <a:pt x="8395" y="989"/>
                    <a:pt x="8787" y="989"/>
                  </a:cubicBezTo>
                  <a:cubicBezTo>
                    <a:pt x="8966" y="989"/>
                    <a:pt x="9168" y="1036"/>
                    <a:pt x="9311" y="1143"/>
                  </a:cubicBezTo>
                  <a:cubicBezTo>
                    <a:pt x="9334" y="1158"/>
                    <a:pt x="9360" y="1165"/>
                    <a:pt x="9386" y="1165"/>
                  </a:cubicBezTo>
                  <a:cubicBezTo>
                    <a:pt x="9444" y="1165"/>
                    <a:pt x="9505" y="1133"/>
                    <a:pt x="9538" y="1084"/>
                  </a:cubicBezTo>
                  <a:cubicBezTo>
                    <a:pt x="9585" y="1012"/>
                    <a:pt x="9549" y="905"/>
                    <a:pt x="9478" y="858"/>
                  </a:cubicBezTo>
                  <a:cubicBezTo>
                    <a:pt x="9264" y="739"/>
                    <a:pt x="9026" y="667"/>
                    <a:pt x="8787" y="667"/>
                  </a:cubicBezTo>
                  <a:cubicBezTo>
                    <a:pt x="8252" y="667"/>
                    <a:pt x="7775" y="977"/>
                    <a:pt x="7561" y="1453"/>
                  </a:cubicBezTo>
                  <a:cubicBezTo>
                    <a:pt x="7454" y="1405"/>
                    <a:pt x="7335" y="1370"/>
                    <a:pt x="7216" y="1322"/>
                  </a:cubicBezTo>
                  <a:cubicBezTo>
                    <a:pt x="7525" y="727"/>
                    <a:pt x="8156" y="310"/>
                    <a:pt x="8823" y="310"/>
                  </a:cubicBezTo>
                  <a:close/>
                  <a:moveTo>
                    <a:pt x="5430" y="6775"/>
                  </a:moveTo>
                  <a:cubicBezTo>
                    <a:pt x="5692" y="6775"/>
                    <a:pt x="5954" y="6882"/>
                    <a:pt x="6144" y="7073"/>
                  </a:cubicBezTo>
                  <a:cubicBezTo>
                    <a:pt x="6323" y="7275"/>
                    <a:pt x="6430" y="7525"/>
                    <a:pt x="6418" y="7787"/>
                  </a:cubicBezTo>
                  <a:lnTo>
                    <a:pt x="6359" y="9204"/>
                  </a:lnTo>
                  <a:cubicBezTo>
                    <a:pt x="6097" y="9299"/>
                    <a:pt x="5775" y="9335"/>
                    <a:pt x="5430" y="9335"/>
                  </a:cubicBezTo>
                  <a:cubicBezTo>
                    <a:pt x="5085" y="9335"/>
                    <a:pt x="4763" y="9299"/>
                    <a:pt x="4513" y="9204"/>
                  </a:cubicBezTo>
                  <a:lnTo>
                    <a:pt x="4454" y="7787"/>
                  </a:lnTo>
                  <a:cubicBezTo>
                    <a:pt x="4430" y="7525"/>
                    <a:pt x="4537" y="7275"/>
                    <a:pt x="4715" y="7073"/>
                  </a:cubicBezTo>
                  <a:cubicBezTo>
                    <a:pt x="4906" y="6882"/>
                    <a:pt x="5168" y="6775"/>
                    <a:pt x="5430" y="6775"/>
                  </a:cubicBezTo>
                  <a:close/>
                  <a:moveTo>
                    <a:pt x="5430" y="1334"/>
                  </a:moveTo>
                  <a:cubicBezTo>
                    <a:pt x="8061" y="1334"/>
                    <a:pt x="10204" y="3322"/>
                    <a:pt x="10204" y="5775"/>
                  </a:cubicBezTo>
                  <a:cubicBezTo>
                    <a:pt x="10204" y="6823"/>
                    <a:pt x="9811" y="7835"/>
                    <a:pt x="9073" y="8644"/>
                  </a:cubicBezTo>
                  <a:cubicBezTo>
                    <a:pt x="8418" y="9359"/>
                    <a:pt x="7549" y="9859"/>
                    <a:pt x="6573" y="10085"/>
                  </a:cubicBezTo>
                  <a:cubicBezTo>
                    <a:pt x="6620" y="9966"/>
                    <a:pt x="6656" y="9835"/>
                    <a:pt x="6656" y="9704"/>
                  </a:cubicBezTo>
                  <a:lnTo>
                    <a:pt x="6668" y="9442"/>
                  </a:lnTo>
                  <a:cubicBezTo>
                    <a:pt x="6740" y="9406"/>
                    <a:pt x="6811" y="9371"/>
                    <a:pt x="6894" y="9311"/>
                  </a:cubicBezTo>
                  <a:cubicBezTo>
                    <a:pt x="6966" y="9263"/>
                    <a:pt x="6978" y="9168"/>
                    <a:pt x="6918" y="9085"/>
                  </a:cubicBezTo>
                  <a:cubicBezTo>
                    <a:pt x="6884" y="9044"/>
                    <a:pt x="6843" y="9023"/>
                    <a:pt x="6798" y="9023"/>
                  </a:cubicBezTo>
                  <a:cubicBezTo>
                    <a:pt x="6764" y="9023"/>
                    <a:pt x="6728" y="9035"/>
                    <a:pt x="6692" y="9061"/>
                  </a:cubicBezTo>
                  <a:lnTo>
                    <a:pt x="6680" y="9073"/>
                  </a:lnTo>
                  <a:lnTo>
                    <a:pt x="6728" y="7835"/>
                  </a:lnTo>
                  <a:cubicBezTo>
                    <a:pt x="6740" y="7478"/>
                    <a:pt x="6609" y="7144"/>
                    <a:pt x="6370" y="6882"/>
                  </a:cubicBezTo>
                  <a:cubicBezTo>
                    <a:pt x="6120" y="6632"/>
                    <a:pt x="5787" y="6489"/>
                    <a:pt x="5430" y="6489"/>
                  </a:cubicBezTo>
                  <a:cubicBezTo>
                    <a:pt x="5073" y="6489"/>
                    <a:pt x="4751" y="6632"/>
                    <a:pt x="4489" y="6882"/>
                  </a:cubicBezTo>
                  <a:cubicBezTo>
                    <a:pt x="4239" y="7144"/>
                    <a:pt x="4120" y="7478"/>
                    <a:pt x="4132" y="7835"/>
                  </a:cubicBezTo>
                  <a:lnTo>
                    <a:pt x="4180" y="9073"/>
                  </a:lnTo>
                  <a:lnTo>
                    <a:pt x="4168" y="9061"/>
                  </a:lnTo>
                  <a:cubicBezTo>
                    <a:pt x="4138" y="9041"/>
                    <a:pt x="4104" y="9032"/>
                    <a:pt x="4070" y="9032"/>
                  </a:cubicBezTo>
                  <a:cubicBezTo>
                    <a:pt x="4023" y="9032"/>
                    <a:pt x="3976" y="9050"/>
                    <a:pt x="3942" y="9085"/>
                  </a:cubicBezTo>
                  <a:cubicBezTo>
                    <a:pt x="3894" y="9168"/>
                    <a:pt x="3918" y="9252"/>
                    <a:pt x="3977" y="9311"/>
                  </a:cubicBezTo>
                  <a:cubicBezTo>
                    <a:pt x="4037" y="9359"/>
                    <a:pt x="4108" y="9406"/>
                    <a:pt x="4192" y="9442"/>
                  </a:cubicBezTo>
                  <a:lnTo>
                    <a:pt x="4215" y="9704"/>
                  </a:lnTo>
                  <a:cubicBezTo>
                    <a:pt x="4215" y="9835"/>
                    <a:pt x="4239" y="9966"/>
                    <a:pt x="4287" y="10085"/>
                  </a:cubicBezTo>
                  <a:cubicBezTo>
                    <a:pt x="3322" y="9859"/>
                    <a:pt x="2441" y="9359"/>
                    <a:pt x="1787" y="8644"/>
                  </a:cubicBezTo>
                  <a:cubicBezTo>
                    <a:pt x="1060" y="7835"/>
                    <a:pt x="655" y="6823"/>
                    <a:pt x="655" y="5775"/>
                  </a:cubicBezTo>
                  <a:cubicBezTo>
                    <a:pt x="655" y="3334"/>
                    <a:pt x="2799" y="1334"/>
                    <a:pt x="5430" y="1334"/>
                  </a:cubicBezTo>
                  <a:close/>
                  <a:moveTo>
                    <a:pt x="6335" y="9549"/>
                  </a:moveTo>
                  <a:lnTo>
                    <a:pt x="6335" y="9668"/>
                  </a:lnTo>
                  <a:cubicBezTo>
                    <a:pt x="6323" y="10156"/>
                    <a:pt x="5918" y="10537"/>
                    <a:pt x="5430" y="10537"/>
                  </a:cubicBezTo>
                  <a:cubicBezTo>
                    <a:pt x="4942" y="10537"/>
                    <a:pt x="4549" y="10145"/>
                    <a:pt x="4525" y="9668"/>
                  </a:cubicBezTo>
                  <a:lnTo>
                    <a:pt x="4525" y="9549"/>
                  </a:lnTo>
                  <a:cubicBezTo>
                    <a:pt x="4787" y="9621"/>
                    <a:pt x="5108" y="9668"/>
                    <a:pt x="5430" y="9668"/>
                  </a:cubicBezTo>
                  <a:cubicBezTo>
                    <a:pt x="5763" y="9668"/>
                    <a:pt x="6073" y="9621"/>
                    <a:pt x="6335" y="9549"/>
                  </a:cubicBezTo>
                  <a:close/>
                  <a:moveTo>
                    <a:pt x="2025" y="0"/>
                  </a:moveTo>
                  <a:cubicBezTo>
                    <a:pt x="905" y="0"/>
                    <a:pt x="1" y="905"/>
                    <a:pt x="1" y="2024"/>
                  </a:cubicBezTo>
                  <a:cubicBezTo>
                    <a:pt x="1" y="2679"/>
                    <a:pt x="322" y="3298"/>
                    <a:pt x="846" y="3668"/>
                  </a:cubicBezTo>
                  <a:cubicBezTo>
                    <a:pt x="501" y="4310"/>
                    <a:pt x="322" y="5025"/>
                    <a:pt x="322" y="5751"/>
                  </a:cubicBezTo>
                  <a:cubicBezTo>
                    <a:pt x="322" y="6882"/>
                    <a:pt x="763" y="7978"/>
                    <a:pt x="1548" y="8835"/>
                  </a:cubicBezTo>
                  <a:cubicBezTo>
                    <a:pt x="2310" y="9668"/>
                    <a:pt x="3358" y="10240"/>
                    <a:pt x="4513" y="10430"/>
                  </a:cubicBezTo>
                  <a:cubicBezTo>
                    <a:pt x="4727" y="10680"/>
                    <a:pt x="5061" y="10847"/>
                    <a:pt x="5430" y="10847"/>
                  </a:cubicBezTo>
                  <a:cubicBezTo>
                    <a:pt x="5799" y="10847"/>
                    <a:pt x="6132" y="10680"/>
                    <a:pt x="6359" y="10430"/>
                  </a:cubicBezTo>
                  <a:cubicBezTo>
                    <a:pt x="7502" y="10240"/>
                    <a:pt x="8537" y="9668"/>
                    <a:pt x="9299" y="8835"/>
                  </a:cubicBezTo>
                  <a:cubicBezTo>
                    <a:pt x="10085" y="7978"/>
                    <a:pt x="10526" y="6882"/>
                    <a:pt x="10526" y="5751"/>
                  </a:cubicBezTo>
                  <a:cubicBezTo>
                    <a:pt x="10526" y="5025"/>
                    <a:pt x="10347" y="4310"/>
                    <a:pt x="10002" y="3668"/>
                  </a:cubicBezTo>
                  <a:cubicBezTo>
                    <a:pt x="10538" y="3298"/>
                    <a:pt x="10859" y="2691"/>
                    <a:pt x="10859" y="2024"/>
                  </a:cubicBezTo>
                  <a:cubicBezTo>
                    <a:pt x="10859" y="905"/>
                    <a:pt x="9954" y="0"/>
                    <a:pt x="8835" y="0"/>
                  </a:cubicBezTo>
                  <a:cubicBezTo>
                    <a:pt x="8025" y="0"/>
                    <a:pt x="7287" y="489"/>
                    <a:pt x="6966" y="1227"/>
                  </a:cubicBezTo>
                  <a:cubicBezTo>
                    <a:pt x="6478" y="1084"/>
                    <a:pt x="5954" y="1012"/>
                    <a:pt x="5430" y="1012"/>
                  </a:cubicBezTo>
                  <a:cubicBezTo>
                    <a:pt x="4906" y="1012"/>
                    <a:pt x="4394" y="1084"/>
                    <a:pt x="3894" y="1227"/>
                  </a:cubicBezTo>
                  <a:cubicBezTo>
                    <a:pt x="3584" y="489"/>
                    <a:pt x="2846" y="0"/>
                    <a:pt x="2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7" name="Google Shape;15257;p91"/>
            <p:cNvSpPr/>
            <p:nvPr/>
          </p:nvSpPr>
          <p:spPr>
            <a:xfrm>
              <a:off x="4773581" y="1658002"/>
              <a:ext cx="48416" cy="59840"/>
            </a:xfrm>
            <a:custGeom>
              <a:avLst/>
              <a:gdLst/>
              <a:ahLst/>
              <a:cxnLst/>
              <a:rect l="l" t="t" r="r" b="b"/>
              <a:pathLst>
                <a:path w="1513" h="1870" extrusionOk="0">
                  <a:moveTo>
                    <a:pt x="763" y="1"/>
                  </a:moveTo>
                  <a:cubicBezTo>
                    <a:pt x="346" y="1"/>
                    <a:pt x="1" y="346"/>
                    <a:pt x="1" y="763"/>
                  </a:cubicBezTo>
                  <a:lnTo>
                    <a:pt x="1" y="1108"/>
                  </a:lnTo>
                  <a:cubicBezTo>
                    <a:pt x="1" y="1525"/>
                    <a:pt x="346" y="1870"/>
                    <a:pt x="763" y="1870"/>
                  </a:cubicBezTo>
                  <a:cubicBezTo>
                    <a:pt x="1180" y="1870"/>
                    <a:pt x="1513" y="1525"/>
                    <a:pt x="1513" y="1108"/>
                  </a:cubicBezTo>
                  <a:lnTo>
                    <a:pt x="1513" y="763"/>
                  </a:lnTo>
                  <a:cubicBezTo>
                    <a:pt x="1501" y="656"/>
                    <a:pt x="1489" y="536"/>
                    <a:pt x="1430" y="441"/>
                  </a:cubicBezTo>
                  <a:cubicBezTo>
                    <a:pt x="1394" y="380"/>
                    <a:pt x="1340" y="344"/>
                    <a:pt x="1280" y="344"/>
                  </a:cubicBezTo>
                  <a:cubicBezTo>
                    <a:pt x="1259" y="344"/>
                    <a:pt x="1237" y="349"/>
                    <a:pt x="1215" y="358"/>
                  </a:cubicBezTo>
                  <a:cubicBezTo>
                    <a:pt x="1144" y="406"/>
                    <a:pt x="1096" y="489"/>
                    <a:pt x="1144" y="572"/>
                  </a:cubicBezTo>
                  <a:cubicBezTo>
                    <a:pt x="1180"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8" y="263"/>
                    <a:pt x="918" y="167"/>
                  </a:cubicBezTo>
                  <a:cubicBezTo>
                    <a:pt x="918" y="72"/>
                    <a:pt x="846"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8" name="Google Shape;15258;p91"/>
            <p:cNvSpPr/>
            <p:nvPr/>
          </p:nvSpPr>
          <p:spPr>
            <a:xfrm>
              <a:off x="4920653" y="1658002"/>
              <a:ext cx="48416" cy="59840"/>
            </a:xfrm>
            <a:custGeom>
              <a:avLst/>
              <a:gdLst/>
              <a:ahLst/>
              <a:cxnLst/>
              <a:rect l="l" t="t" r="r" b="b"/>
              <a:pathLst>
                <a:path w="1513" h="1870" extrusionOk="0">
                  <a:moveTo>
                    <a:pt x="763" y="1"/>
                  </a:moveTo>
                  <a:cubicBezTo>
                    <a:pt x="346" y="1"/>
                    <a:pt x="1" y="346"/>
                    <a:pt x="1" y="763"/>
                  </a:cubicBezTo>
                  <a:lnTo>
                    <a:pt x="1" y="1108"/>
                  </a:lnTo>
                  <a:cubicBezTo>
                    <a:pt x="1" y="1525"/>
                    <a:pt x="346" y="1870"/>
                    <a:pt x="763" y="1870"/>
                  </a:cubicBezTo>
                  <a:cubicBezTo>
                    <a:pt x="1179" y="1870"/>
                    <a:pt x="1513" y="1525"/>
                    <a:pt x="1513" y="1108"/>
                  </a:cubicBezTo>
                  <a:lnTo>
                    <a:pt x="1513" y="763"/>
                  </a:lnTo>
                  <a:cubicBezTo>
                    <a:pt x="1501" y="656"/>
                    <a:pt x="1477" y="536"/>
                    <a:pt x="1429" y="441"/>
                  </a:cubicBezTo>
                  <a:cubicBezTo>
                    <a:pt x="1394" y="380"/>
                    <a:pt x="1340" y="344"/>
                    <a:pt x="1280" y="344"/>
                  </a:cubicBezTo>
                  <a:cubicBezTo>
                    <a:pt x="1259" y="344"/>
                    <a:pt x="1237" y="349"/>
                    <a:pt x="1215" y="358"/>
                  </a:cubicBezTo>
                  <a:cubicBezTo>
                    <a:pt x="1144" y="406"/>
                    <a:pt x="1096" y="489"/>
                    <a:pt x="1144" y="572"/>
                  </a:cubicBezTo>
                  <a:cubicBezTo>
                    <a:pt x="1179"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7" y="263"/>
                    <a:pt x="917" y="167"/>
                  </a:cubicBezTo>
                  <a:cubicBezTo>
                    <a:pt x="917" y="72"/>
                    <a:pt x="846"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59" name="Google Shape;15259;p91"/>
          <p:cNvGrpSpPr/>
          <p:nvPr/>
        </p:nvGrpSpPr>
        <p:grpSpPr>
          <a:xfrm>
            <a:off x="3603533" y="2041146"/>
            <a:ext cx="347520" cy="353760"/>
            <a:chOff x="3603533" y="1964946"/>
            <a:chExt cx="347520" cy="353760"/>
          </a:xfrm>
        </p:grpSpPr>
        <p:sp>
          <p:nvSpPr>
            <p:cNvPr id="15260" name="Google Shape;15260;p91"/>
            <p:cNvSpPr/>
            <p:nvPr/>
          </p:nvSpPr>
          <p:spPr>
            <a:xfrm>
              <a:off x="3603533" y="1964946"/>
              <a:ext cx="347520" cy="353760"/>
            </a:xfrm>
            <a:custGeom>
              <a:avLst/>
              <a:gdLst/>
              <a:ahLst/>
              <a:cxnLst/>
              <a:rect l="l" t="t" r="r" b="b"/>
              <a:pathLst>
                <a:path w="10860" h="11055" extrusionOk="0">
                  <a:moveTo>
                    <a:pt x="596" y="5672"/>
                  </a:moveTo>
                  <a:cubicBezTo>
                    <a:pt x="608" y="5672"/>
                    <a:pt x="632" y="5672"/>
                    <a:pt x="656" y="5684"/>
                  </a:cubicBezTo>
                  <a:cubicBezTo>
                    <a:pt x="537" y="5863"/>
                    <a:pt x="513" y="6065"/>
                    <a:pt x="548" y="6184"/>
                  </a:cubicBezTo>
                  <a:cubicBezTo>
                    <a:pt x="560" y="6292"/>
                    <a:pt x="668" y="6339"/>
                    <a:pt x="715" y="6351"/>
                  </a:cubicBezTo>
                  <a:cubicBezTo>
                    <a:pt x="679" y="6363"/>
                    <a:pt x="632" y="6387"/>
                    <a:pt x="596" y="6387"/>
                  </a:cubicBezTo>
                  <a:cubicBezTo>
                    <a:pt x="441" y="6387"/>
                    <a:pt x="322" y="6268"/>
                    <a:pt x="322" y="6113"/>
                  </a:cubicBezTo>
                  <a:lnTo>
                    <a:pt x="322" y="5934"/>
                  </a:lnTo>
                  <a:cubicBezTo>
                    <a:pt x="322" y="5792"/>
                    <a:pt x="441" y="5672"/>
                    <a:pt x="596" y="5672"/>
                  </a:cubicBezTo>
                  <a:close/>
                  <a:moveTo>
                    <a:pt x="4918" y="6857"/>
                  </a:moveTo>
                  <a:cubicBezTo>
                    <a:pt x="5037" y="6857"/>
                    <a:pt x="5130" y="6890"/>
                    <a:pt x="5180" y="6946"/>
                  </a:cubicBezTo>
                  <a:cubicBezTo>
                    <a:pt x="5228" y="7018"/>
                    <a:pt x="5204" y="7161"/>
                    <a:pt x="5085" y="7339"/>
                  </a:cubicBezTo>
                  <a:cubicBezTo>
                    <a:pt x="4918" y="7577"/>
                    <a:pt x="4799" y="7828"/>
                    <a:pt x="4739" y="8066"/>
                  </a:cubicBezTo>
                  <a:cubicBezTo>
                    <a:pt x="4478" y="7673"/>
                    <a:pt x="4287" y="7280"/>
                    <a:pt x="4192" y="7066"/>
                  </a:cubicBezTo>
                  <a:cubicBezTo>
                    <a:pt x="4358" y="7018"/>
                    <a:pt x="4466" y="6982"/>
                    <a:pt x="4537" y="6946"/>
                  </a:cubicBezTo>
                  <a:cubicBezTo>
                    <a:pt x="4678" y="6884"/>
                    <a:pt x="4809" y="6857"/>
                    <a:pt x="4918" y="6857"/>
                  </a:cubicBezTo>
                  <a:close/>
                  <a:moveTo>
                    <a:pt x="8464" y="324"/>
                  </a:moveTo>
                  <a:cubicBezTo>
                    <a:pt x="8714" y="324"/>
                    <a:pt x="8950" y="378"/>
                    <a:pt x="9169" y="481"/>
                  </a:cubicBezTo>
                  <a:cubicBezTo>
                    <a:pt x="9645" y="743"/>
                    <a:pt x="9942" y="1220"/>
                    <a:pt x="10097" y="1541"/>
                  </a:cubicBezTo>
                  <a:cubicBezTo>
                    <a:pt x="9938" y="1498"/>
                    <a:pt x="9780" y="1477"/>
                    <a:pt x="9628" y="1477"/>
                  </a:cubicBezTo>
                  <a:cubicBezTo>
                    <a:pt x="9361" y="1477"/>
                    <a:pt x="9112" y="1543"/>
                    <a:pt x="8907" y="1672"/>
                  </a:cubicBezTo>
                  <a:cubicBezTo>
                    <a:pt x="8585" y="1922"/>
                    <a:pt x="8418" y="2315"/>
                    <a:pt x="8466" y="2827"/>
                  </a:cubicBezTo>
                  <a:cubicBezTo>
                    <a:pt x="8526" y="3458"/>
                    <a:pt x="8942" y="4089"/>
                    <a:pt x="9371" y="4756"/>
                  </a:cubicBezTo>
                  <a:cubicBezTo>
                    <a:pt x="9942" y="5625"/>
                    <a:pt x="10538" y="6494"/>
                    <a:pt x="10538" y="7589"/>
                  </a:cubicBezTo>
                  <a:cubicBezTo>
                    <a:pt x="10514" y="8470"/>
                    <a:pt x="10240" y="9268"/>
                    <a:pt x="9728" y="9816"/>
                  </a:cubicBezTo>
                  <a:cubicBezTo>
                    <a:pt x="9192" y="10399"/>
                    <a:pt x="8454" y="10697"/>
                    <a:pt x="7585" y="10697"/>
                  </a:cubicBezTo>
                  <a:lnTo>
                    <a:pt x="4668" y="10697"/>
                  </a:lnTo>
                  <a:cubicBezTo>
                    <a:pt x="4739" y="10494"/>
                    <a:pt x="4930" y="10328"/>
                    <a:pt x="5180" y="10328"/>
                  </a:cubicBezTo>
                  <a:lnTo>
                    <a:pt x="6383" y="10328"/>
                  </a:lnTo>
                  <a:cubicBezTo>
                    <a:pt x="6466" y="10328"/>
                    <a:pt x="6549" y="10256"/>
                    <a:pt x="6549" y="10161"/>
                  </a:cubicBezTo>
                  <a:cubicBezTo>
                    <a:pt x="6549" y="10066"/>
                    <a:pt x="6466" y="9994"/>
                    <a:pt x="6383" y="9994"/>
                  </a:cubicBezTo>
                  <a:lnTo>
                    <a:pt x="5978" y="9994"/>
                  </a:lnTo>
                  <a:cubicBezTo>
                    <a:pt x="5621" y="9768"/>
                    <a:pt x="5180" y="9328"/>
                    <a:pt x="5049" y="8756"/>
                  </a:cubicBezTo>
                  <a:cubicBezTo>
                    <a:pt x="4966" y="8339"/>
                    <a:pt x="5073" y="7911"/>
                    <a:pt x="5370" y="7494"/>
                  </a:cubicBezTo>
                  <a:cubicBezTo>
                    <a:pt x="5668" y="7077"/>
                    <a:pt x="5513" y="6815"/>
                    <a:pt x="5430" y="6720"/>
                  </a:cubicBezTo>
                  <a:cubicBezTo>
                    <a:pt x="5318" y="6588"/>
                    <a:pt x="5135" y="6522"/>
                    <a:pt x="4926" y="6522"/>
                  </a:cubicBezTo>
                  <a:cubicBezTo>
                    <a:pt x="4759" y="6522"/>
                    <a:pt x="4574" y="6564"/>
                    <a:pt x="4394" y="6649"/>
                  </a:cubicBezTo>
                  <a:cubicBezTo>
                    <a:pt x="4281" y="6705"/>
                    <a:pt x="4082" y="6798"/>
                    <a:pt x="3745" y="6798"/>
                  </a:cubicBezTo>
                  <a:cubicBezTo>
                    <a:pt x="3445" y="6798"/>
                    <a:pt x="3034" y="6724"/>
                    <a:pt x="2477" y="6482"/>
                  </a:cubicBezTo>
                  <a:cubicBezTo>
                    <a:pt x="1882" y="6232"/>
                    <a:pt x="1310" y="6125"/>
                    <a:pt x="989" y="6065"/>
                  </a:cubicBezTo>
                  <a:cubicBezTo>
                    <a:pt x="953" y="6053"/>
                    <a:pt x="882" y="6053"/>
                    <a:pt x="846" y="6042"/>
                  </a:cubicBezTo>
                  <a:cubicBezTo>
                    <a:pt x="846" y="5946"/>
                    <a:pt x="870" y="5803"/>
                    <a:pt x="1060" y="5708"/>
                  </a:cubicBezTo>
                  <a:cubicBezTo>
                    <a:pt x="1092" y="5699"/>
                    <a:pt x="1141" y="5695"/>
                    <a:pt x="1201" y="5695"/>
                  </a:cubicBezTo>
                  <a:cubicBezTo>
                    <a:pt x="1298" y="5695"/>
                    <a:pt x="1423" y="5705"/>
                    <a:pt x="1549" y="5720"/>
                  </a:cubicBezTo>
                  <a:cubicBezTo>
                    <a:pt x="1739" y="5737"/>
                    <a:pt x="1967" y="5757"/>
                    <a:pt x="2218" y="5757"/>
                  </a:cubicBezTo>
                  <a:cubicBezTo>
                    <a:pt x="2877" y="5757"/>
                    <a:pt x="3697" y="5613"/>
                    <a:pt x="4430" y="4863"/>
                  </a:cubicBezTo>
                  <a:cubicBezTo>
                    <a:pt x="4489" y="4803"/>
                    <a:pt x="4489" y="4696"/>
                    <a:pt x="4430" y="4637"/>
                  </a:cubicBezTo>
                  <a:cubicBezTo>
                    <a:pt x="4400" y="4607"/>
                    <a:pt x="4358" y="4592"/>
                    <a:pt x="4317" y="4592"/>
                  </a:cubicBezTo>
                  <a:cubicBezTo>
                    <a:pt x="4275" y="4592"/>
                    <a:pt x="4233" y="4607"/>
                    <a:pt x="4204" y="4637"/>
                  </a:cubicBezTo>
                  <a:cubicBezTo>
                    <a:pt x="3608" y="5232"/>
                    <a:pt x="2977" y="5411"/>
                    <a:pt x="2406" y="5446"/>
                  </a:cubicBezTo>
                  <a:cubicBezTo>
                    <a:pt x="2227" y="5387"/>
                    <a:pt x="2072" y="5280"/>
                    <a:pt x="1977" y="5172"/>
                  </a:cubicBezTo>
                  <a:cubicBezTo>
                    <a:pt x="2120" y="5172"/>
                    <a:pt x="2287" y="5161"/>
                    <a:pt x="2465" y="5113"/>
                  </a:cubicBezTo>
                  <a:cubicBezTo>
                    <a:pt x="2549" y="5101"/>
                    <a:pt x="2596" y="5006"/>
                    <a:pt x="2584" y="4922"/>
                  </a:cubicBezTo>
                  <a:cubicBezTo>
                    <a:pt x="2574" y="4839"/>
                    <a:pt x="2499" y="4801"/>
                    <a:pt x="2425" y="4801"/>
                  </a:cubicBezTo>
                  <a:cubicBezTo>
                    <a:pt x="2415" y="4801"/>
                    <a:pt x="2404" y="4802"/>
                    <a:pt x="2394" y="4803"/>
                  </a:cubicBezTo>
                  <a:cubicBezTo>
                    <a:pt x="2241" y="4843"/>
                    <a:pt x="2103" y="4859"/>
                    <a:pt x="1981" y="4859"/>
                  </a:cubicBezTo>
                  <a:cubicBezTo>
                    <a:pt x="1552" y="4859"/>
                    <a:pt x="1310" y="4660"/>
                    <a:pt x="1227" y="4577"/>
                  </a:cubicBezTo>
                  <a:cubicBezTo>
                    <a:pt x="1275" y="4268"/>
                    <a:pt x="1584" y="3148"/>
                    <a:pt x="2703" y="2767"/>
                  </a:cubicBezTo>
                  <a:lnTo>
                    <a:pt x="2703" y="2827"/>
                  </a:lnTo>
                  <a:cubicBezTo>
                    <a:pt x="2703" y="2910"/>
                    <a:pt x="2775" y="2982"/>
                    <a:pt x="2870" y="2982"/>
                  </a:cubicBezTo>
                  <a:cubicBezTo>
                    <a:pt x="2954" y="2982"/>
                    <a:pt x="3037" y="2910"/>
                    <a:pt x="3037" y="2827"/>
                  </a:cubicBezTo>
                  <a:cubicBezTo>
                    <a:pt x="3049" y="2291"/>
                    <a:pt x="3346" y="2065"/>
                    <a:pt x="3489" y="1993"/>
                  </a:cubicBezTo>
                  <a:cubicBezTo>
                    <a:pt x="3823" y="2386"/>
                    <a:pt x="3727" y="2863"/>
                    <a:pt x="3727" y="2898"/>
                  </a:cubicBezTo>
                  <a:cubicBezTo>
                    <a:pt x="3716" y="2982"/>
                    <a:pt x="3775" y="3077"/>
                    <a:pt x="3846" y="3089"/>
                  </a:cubicBezTo>
                  <a:lnTo>
                    <a:pt x="3882" y="3089"/>
                  </a:lnTo>
                  <a:cubicBezTo>
                    <a:pt x="3930" y="3089"/>
                    <a:pt x="3966" y="3077"/>
                    <a:pt x="4001" y="3029"/>
                  </a:cubicBezTo>
                  <a:cubicBezTo>
                    <a:pt x="4132" y="3160"/>
                    <a:pt x="4311" y="3398"/>
                    <a:pt x="4370" y="3696"/>
                  </a:cubicBezTo>
                  <a:cubicBezTo>
                    <a:pt x="4382" y="3779"/>
                    <a:pt x="4442" y="3815"/>
                    <a:pt x="4525" y="3815"/>
                  </a:cubicBezTo>
                  <a:cubicBezTo>
                    <a:pt x="6037" y="3863"/>
                    <a:pt x="7418" y="4684"/>
                    <a:pt x="8192" y="5982"/>
                  </a:cubicBezTo>
                  <a:cubicBezTo>
                    <a:pt x="8538" y="6554"/>
                    <a:pt x="8752" y="7208"/>
                    <a:pt x="8788" y="7863"/>
                  </a:cubicBezTo>
                  <a:cubicBezTo>
                    <a:pt x="8835" y="8566"/>
                    <a:pt x="8704" y="9256"/>
                    <a:pt x="8371" y="9911"/>
                  </a:cubicBezTo>
                  <a:cubicBezTo>
                    <a:pt x="8335" y="9983"/>
                    <a:pt x="8371" y="10090"/>
                    <a:pt x="8454" y="10125"/>
                  </a:cubicBezTo>
                  <a:cubicBezTo>
                    <a:pt x="8478" y="10149"/>
                    <a:pt x="8490" y="10149"/>
                    <a:pt x="8526" y="10149"/>
                  </a:cubicBezTo>
                  <a:cubicBezTo>
                    <a:pt x="8585" y="10149"/>
                    <a:pt x="8645" y="10113"/>
                    <a:pt x="8669" y="10054"/>
                  </a:cubicBezTo>
                  <a:cubicBezTo>
                    <a:pt x="9014" y="9351"/>
                    <a:pt x="9169" y="8613"/>
                    <a:pt x="9121" y="7851"/>
                  </a:cubicBezTo>
                  <a:cubicBezTo>
                    <a:pt x="9073" y="7137"/>
                    <a:pt x="8847" y="6434"/>
                    <a:pt x="8478" y="5815"/>
                  </a:cubicBezTo>
                  <a:cubicBezTo>
                    <a:pt x="8121" y="5208"/>
                    <a:pt x="7633" y="4696"/>
                    <a:pt x="7061" y="4327"/>
                  </a:cubicBezTo>
                  <a:cubicBezTo>
                    <a:pt x="6787" y="3553"/>
                    <a:pt x="6394" y="2172"/>
                    <a:pt x="6847" y="1243"/>
                  </a:cubicBezTo>
                  <a:cubicBezTo>
                    <a:pt x="7025" y="862"/>
                    <a:pt x="7347" y="589"/>
                    <a:pt x="7799" y="446"/>
                  </a:cubicBezTo>
                  <a:cubicBezTo>
                    <a:pt x="8029" y="364"/>
                    <a:pt x="8252" y="324"/>
                    <a:pt x="8464" y="324"/>
                  </a:cubicBezTo>
                  <a:close/>
                  <a:moveTo>
                    <a:pt x="8449" y="0"/>
                  </a:moveTo>
                  <a:cubicBezTo>
                    <a:pt x="8203" y="0"/>
                    <a:pt x="7947" y="46"/>
                    <a:pt x="7680" y="136"/>
                  </a:cubicBezTo>
                  <a:cubicBezTo>
                    <a:pt x="7145" y="315"/>
                    <a:pt x="6752" y="636"/>
                    <a:pt x="6525" y="1112"/>
                  </a:cubicBezTo>
                  <a:cubicBezTo>
                    <a:pt x="6311" y="1577"/>
                    <a:pt x="6252" y="2172"/>
                    <a:pt x="6335" y="2875"/>
                  </a:cubicBezTo>
                  <a:cubicBezTo>
                    <a:pt x="6383" y="3244"/>
                    <a:pt x="6490" y="3660"/>
                    <a:pt x="6621" y="4077"/>
                  </a:cubicBezTo>
                  <a:cubicBezTo>
                    <a:pt x="6025" y="3744"/>
                    <a:pt x="5335" y="3565"/>
                    <a:pt x="4644" y="3529"/>
                  </a:cubicBezTo>
                  <a:cubicBezTo>
                    <a:pt x="4489" y="3065"/>
                    <a:pt x="4180" y="2767"/>
                    <a:pt x="4025" y="2660"/>
                  </a:cubicBezTo>
                  <a:cubicBezTo>
                    <a:pt x="4013" y="2422"/>
                    <a:pt x="3942" y="2065"/>
                    <a:pt x="3668" y="1767"/>
                  </a:cubicBezTo>
                  <a:lnTo>
                    <a:pt x="3704" y="1589"/>
                  </a:lnTo>
                  <a:cubicBezTo>
                    <a:pt x="3716" y="1505"/>
                    <a:pt x="3656" y="1422"/>
                    <a:pt x="3573" y="1410"/>
                  </a:cubicBezTo>
                  <a:cubicBezTo>
                    <a:pt x="3564" y="1409"/>
                    <a:pt x="3556" y="1409"/>
                    <a:pt x="3549" y="1409"/>
                  </a:cubicBezTo>
                  <a:cubicBezTo>
                    <a:pt x="3466" y="1409"/>
                    <a:pt x="3405" y="1465"/>
                    <a:pt x="3394" y="1541"/>
                  </a:cubicBezTo>
                  <a:lnTo>
                    <a:pt x="3358" y="1720"/>
                  </a:lnTo>
                  <a:cubicBezTo>
                    <a:pt x="3192" y="1803"/>
                    <a:pt x="2882" y="1993"/>
                    <a:pt x="2751" y="2434"/>
                  </a:cubicBezTo>
                  <a:cubicBezTo>
                    <a:pt x="1227" y="2839"/>
                    <a:pt x="894" y="4399"/>
                    <a:pt x="894" y="4672"/>
                  </a:cubicBezTo>
                  <a:cubicBezTo>
                    <a:pt x="894" y="4696"/>
                    <a:pt x="906" y="4744"/>
                    <a:pt x="918" y="4756"/>
                  </a:cubicBezTo>
                  <a:cubicBezTo>
                    <a:pt x="929" y="4780"/>
                    <a:pt x="1108" y="5018"/>
                    <a:pt x="1501" y="5149"/>
                  </a:cubicBezTo>
                  <a:cubicBezTo>
                    <a:pt x="1549" y="5208"/>
                    <a:pt x="1620" y="5339"/>
                    <a:pt x="1763" y="5458"/>
                  </a:cubicBezTo>
                  <a:cubicBezTo>
                    <a:pt x="1703" y="5458"/>
                    <a:pt x="1644" y="5446"/>
                    <a:pt x="1584" y="5446"/>
                  </a:cubicBezTo>
                  <a:cubicBezTo>
                    <a:pt x="1447" y="5428"/>
                    <a:pt x="1325" y="5416"/>
                    <a:pt x="1220" y="5416"/>
                  </a:cubicBezTo>
                  <a:cubicBezTo>
                    <a:pt x="1114" y="5416"/>
                    <a:pt x="1025" y="5428"/>
                    <a:pt x="953" y="5458"/>
                  </a:cubicBezTo>
                  <a:cubicBezTo>
                    <a:pt x="929" y="5458"/>
                    <a:pt x="929" y="5470"/>
                    <a:pt x="918" y="5470"/>
                  </a:cubicBezTo>
                  <a:cubicBezTo>
                    <a:pt x="870" y="5446"/>
                    <a:pt x="810" y="5411"/>
                    <a:pt x="751" y="5399"/>
                  </a:cubicBezTo>
                  <a:lnTo>
                    <a:pt x="751" y="5339"/>
                  </a:lnTo>
                  <a:cubicBezTo>
                    <a:pt x="751" y="5256"/>
                    <a:pt x="679" y="5172"/>
                    <a:pt x="596" y="5172"/>
                  </a:cubicBezTo>
                  <a:cubicBezTo>
                    <a:pt x="501" y="5172"/>
                    <a:pt x="429" y="5256"/>
                    <a:pt x="429" y="5339"/>
                  </a:cubicBezTo>
                  <a:lnTo>
                    <a:pt x="429" y="5399"/>
                  </a:lnTo>
                  <a:cubicBezTo>
                    <a:pt x="167" y="5470"/>
                    <a:pt x="1" y="5696"/>
                    <a:pt x="1" y="5970"/>
                  </a:cubicBezTo>
                  <a:lnTo>
                    <a:pt x="1" y="6149"/>
                  </a:lnTo>
                  <a:cubicBezTo>
                    <a:pt x="1" y="6470"/>
                    <a:pt x="263" y="6744"/>
                    <a:pt x="596" y="6744"/>
                  </a:cubicBezTo>
                  <a:cubicBezTo>
                    <a:pt x="798" y="6744"/>
                    <a:pt x="989" y="6637"/>
                    <a:pt x="1096" y="6458"/>
                  </a:cubicBezTo>
                  <a:cubicBezTo>
                    <a:pt x="1430" y="6518"/>
                    <a:pt x="1870" y="6625"/>
                    <a:pt x="2358" y="6827"/>
                  </a:cubicBezTo>
                  <a:cubicBezTo>
                    <a:pt x="2958" y="7080"/>
                    <a:pt x="3399" y="7165"/>
                    <a:pt x="3740" y="7165"/>
                  </a:cubicBezTo>
                  <a:cubicBezTo>
                    <a:pt x="3785" y="7165"/>
                    <a:pt x="3829" y="7164"/>
                    <a:pt x="3870" y="7161"/>
                  </a:cubicBezTo>
                  <a:cubicBezTo>
                    <a:pt x="3954" y="7375"/>
                    <a:pt x="4239" y="8018"/>
                    <a:pt x="4704" y="8542"/>
                  </a:cubicBezTo>
                  <a:cubicBezTo>
                    <a:pt x="4704" y="8661"/>
                    <a:pt x="4716" y="8768"/>
                    <a:pt x="4739" y="8887"/>
                  </a:cubicBezTo>
                  <a:cubicBezTo>
                    <a:pt x="4847" y="9363"/>
                    <a:pt x="5132" y="9756"/>
                    <a:pt x="5454" y="10042"/>
                  </a:cubicBezTo>
                  <a:lnTo>
                    <a:pt x="5180" y="10042"/>
                  </a:lnTo>
                  <a:cubicBezTo>
                    <a:pt x="4692" y="10042"/>
                    <a:pt x="4323" y="10435"/>
                    <a:pt x="4323" y="10887"/>
                  </a:cubicBezTo>
                  <a:cubicBezTo>
                    <a:pt x="4323" y="10983"/>
                    <a:pt x="4394" y="11054"/>
                    <a:pt x="4489" y="11054"/>
                  </a:cubicBezTo>
                  <a:lnTo>
                    <a:pt x="7597" y="11054"/>
                  </a:lnTo>
                  <a:cubicBezTo>
                    <a:pt x="8561" y="11054"/>
                    <a:pt x="9383" y="10709"/>
                    <a:pt x="9978" y="10078"/>
                  </a:cubicBezTo>
                  <a:cubicBezTo>
                    <a:pt x="10550" y="9459"/>
                    <a:pt x="10859" y="8590"/>
                    <a:pt x="10859" y="7613"/>
                  </a:cubicBezTo>
                  <a:cubicBezTo>
                    <a:pt x="10847" y="6399"/>
                    <a:pt x="10204" y="5434"/>
                    <a:pt x="9645" y="4577"/>
                  </a:cubicBezTo>
                  <a:cubicBezTo>
                    <a:pt x="9228" y="3958"/>
                    <a:pt x="8835" y="3363"/>
                    <a:pt x="8776" y="2791"/>
                  </a:cubicBezTo>
                  <a:cubicBezTo>
                    <a:pt x="8752" y="2410"/>
                    <a:pt x="8847" y="2113"/>
                    <a:pt x="9073" y="1946"/>
                  </a:cubicBezTo>
                  <a:cubicBezTo>
                    <a:pt x="9208" y="1850"/>
                    <a:pt x="9386" y="1802"/>
                    <a:pt x="9584" y="1802"/>
                  </a:cubicBezTo>
                  <a:cubicBezTo>
                    <a:pt x="9806" y="1802"/>
                    <a:pt x="10055" y="1862"/>
                    <a:pt x="10300" y="1982"/>
                  </a:cubicBezTo>
                  <a:cubicBezTo>
                    <a:pt x="10320" y="1989"/>
                    <a:pt x="10339" y="1993"/>
                    <a:pt x="10359" y="1993"/>
                  </a:cubicBezTo>
                  <a:cubicBezTo>
                    <a:pt x="10399" y="1993"/>
                    <a:pt x="10439" y="1978"/>
                    <a:pt x="10478" y="1946"/>
                  </a:cubicBezTo>
                  <a:cubicBezTo>
                    <a:pt x="10514" y="1898"/>
                    <a:pt x="10550" y="1839"/>
                    <a:pt x="10514" y="1779"/>
                  </a:cubicBezTo>
                  <a:cubicBezTo>
                    <a:pt x="10502" y="1743"/>
                    <a:pt x="10181" y="672"/>
                    <a:pt x="9300" y="208"/>
                  </a:cubicBezTo>
                  <a:cubicBezTo>
                    <a:pt x="9036" y="69"/>
                    <a:pt x="8751" y="0"/>
                    <a:pt x="84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1" name="Google Shape;15261;p91"/>
            <p:cNvSpPr/>
            <p:nvPr/>
          </p:nvSpPr>
          <p:spPr>
            <a:xfrm>
              <a:off x="3823757" y="2285522"/>
              <a:ext cx="16416" cy="10304"/>
            </a:xfrm>
            <a:custGeom>
              <a:avLst/>
              <a:gdLst/>
              <a:ahLst/>
              <a:cxnLst/>
              <a:rect l="l" t="t" r="r" b="b"/>
              <a:pathLst>
                <a:path w="513" h="322" extrusionOk="0">
                  <a:moveTo>
                    <a:pt x="167" y="0"/>
                  </a:moveTo>
                  <a:cubicBezTo>
                    <a:pt x="84" y="0"/>
                    <a:pt x="1" y="72"/>
                    <a:pt x="1" y="155"/>
                  </a:cubicBezTo>
                  <a:cubicBezTo>
                    <a:pt x="1" y="250"/>
                    <a:pt x="84" y="322"/>
                    <a:pt x="167" y="322"/>
                  </a:cubicBezTo>
                  <a:lnTo>
                    <a:pt x="346" y="322"/>
                  </a:lnTo>
                  <a:cubicBezTo>
                    <a:pt x="441" y="322"/>
                    <a:pt x="513" y="250"/>
                    <a:pt x="513" y="155"/>
                  </a:cubicBezTo>
                  <a:cubicBezTo>
                    <a:pt x="513" y="72"/>
                    <a:pt x="441"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2" name="Google Shape;15262;p91"/>
            <p:cNvSpPr/>
            <p:nvPr/>
          </p:nvSpPr>
          <p:spPr>
            <a:xfrm>
              <a:off x="3664493" y="2075218"/>
              <a:ext cx="26720" cy="26688"/>
            </a:xfrm>
            <a:custGeom>
              <a:avLst/>
              <a:gdLst/>
              <a:ahLst/>
              <a:cxnLst/>
              <a:rect l="l" t="t" r="r" b="b"/>
              <a:pathLst>
                <a:path w="835" h="834" extrusionOk="0">
                  <a:moveTo>
                    <a:pt x="417" y="321"/>
                  </a:moveTo>
                  <a:cubicBezTo>
                    <a:pt x="477" y="321"/>
                    <a:pt x="513" y="357"/>
                    <a:pt x="513" y="417"/>
                  </a:cubicBezTo>
                  <a:cubicBezTo>
                    <a:pt x="513" y="476"/>
                    <a:pt x="453" y="524"/>
                    <a:pt x="417" y="524"/>
                  </a:cubicBezTo>
                  <a:cubicBezTo>
                    <a:pt x="358" y="524"/>
                    <a:pt x="310" y="476"/>
                    <a:pt x="310" y="417"/>
                  </a:cubicBezTo>
                  <a:cubicBezTo>
                    <a:pt x="310" y="357"/>
                    <a:pt x="346" y="321"/>
                    <a:pt x="417" y="321"/>
                  </a:cubicBezTo>
                  <a:close/>
                  <a:moveTo>
                    <a:pt x="417" y="0"/>
                  </a:moveTo>
                  <a:cubicBezTo>
                    <a:pt x="179" y="0"/>
                    <a:pt x="1" y="202"/>
                    <a:pt x="1" y="417"/>
                  </a:cubicBezTo>
                  <a:cubicBezTo>
                    <a:pt x="1" y="655"/>
                    <a:pt x="191" y="833"/>
                    <a:pt x="417" y="833"/>
                  </a:cubicBezTo>
                  <a:cubicBezTo>
                    <a:pt x="656" y="833"/>
                    <a:pt x="834" y="643"/>
                    <a:pt x="834" y="417"/>
                  </a:cubicBezTo>
                  <a:cubicBezTo>
                    <a:pt x="834" y="202"/>
                    <a:pt x="632"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63" name="Google Shape;15263;p91"/>
          <p:cNvGrpSpPr/>
          <p:nvPr/>
        </p:nvGrpSpPr>
        <p:grpSpPr>
          <a:xfrm>
            <a:off x="1950765" y="2040538"/>
            <a:ext cx="357792" cy="352448"/>
            <a:chOff x="1950765" y="1964338"/>
            <a:chExt cx="357792" cy="352448"/>
          </a:xfrm>
        </p:grpSpPr>
        <p:sp>
          <p:nvSpPr>
            <p:cNvPr id="15264" name="Google Shape;15264;p91"/>
            <p:cNvSpPr/>
            <p:nvPr/>
          </p:nvSpPr>
          <p:spPr>
            <a:xfrm>
              <a:off x="2048301" y="2152530"/>
              <a:ext cx="48800" cy="59488"/>
            </a:xfrm>
            <a:custGeom>
              <a:avLst/>
              <a:gdLst/>
              <a:ahLst/>
              <a:cxnLst/>
              <a:rect l="l" t="t" r="r" b="b"/>
              <a:pathLst>
                <a:path w="1525" h="1859" extrusionOk="0">
                  <a:moveTo>
                    <a:pt x="762" y="1"/>
                  </a:moveTo>
                  <a:cubicBezTo>
                    <a:pt x="346" y="1"/>
                    <a:pt x="0" y="334"/>
                    <a:pt x="0" y="751"/>
                  </a:cubicBezTo>
                  <a:lnTo>
                    <a:pt x="0" y="1096"/>
                  </a:lnTo>
                  <a:cubicBezTo>
                    <a:pt x="0" y="1513"/>
                    <a:pt x="346" y="1858"/>
                    <a:pt x="762" y="1858"/>
                  </a:cubicBezTo>
                  <a:cubicBezTo>
                    <a:pt x="1179" y="1858"/>
                    <a:pt x="1524" y="1513"/>
                    <a:pt x="1524" y="1096"/>
                  </a:cubicBezTo>
                  <a:lnTo>
                    <a:pt x="1524" y="751"/>
                  </a:lnTo>
                  <a:cubicBezTo>
                    <a:pt x="1524" y="656"/>
                    <a:pt x="1489" y="549"/>
                    <a:pt x="1453" y="442"/>
                  </a:cubicBezTo>
                  <a:cubicBezTo>
                    <a:pt x="1419" y="390"/>
                    <a:pt x="1360" y="351"/>
                    <a:pt x="1303" y="351"/>
                  </a:cubicBezTo>
                  <a:cubicBezTo>
                    <a:pt x="1280" y="351"/>
                    <a:pt x="1259" y="357"/>
                    <a:pt x="1239" y="370"/>
                  </a:cubicBezTo>
                  <a:cubicBezTo>
                    <a:pt x="1167" y="418"/>
                    <a:pt x="1120" y="501"/>
                    <a:pt x="1167" y="572"/>
                  </a:cubicBezTo>
                  <a:cubicBezTo>
                    <a:pt x="1191" y="632"/>
                    <a:pt x="1215" y="703"/>
                    <a:pt x="1215" y="775"/>
                  </a:cubicBezTo>
                  <a:lnTo>
                    <a:pt x="1215" y="1120"/>
                  </a:lnTo>
                  <a:cubicBezTo>
                    <a:pt x="1215" y="1358"/>
                    <a:pt x="1012" y="1561"/>
                    <a:pt x="762" y="1561"/>
                  </a:cubicBezTo>
                  <a:cubicBezTo>
                    <a:pt x="524" y="1561"/>
                    <a:pt x="322" y="1370"/>
                    <a:pt x="322" y="1120"/>
                  </a:cubicBezTo>
                  <a:lnTo>
                    <a:pt x="322" y="775"/>
                  </a:lnTo>
                  <a:cubicBezTo>
                    <a:pt x="322" y="537"/>
                    <a:pt x="512" y="322"/>
                    <a:pt x="762" y="322"/>
                  </a:cubicBezTo>
                  <a:cubicBezTo>
                    <a:pt x="858" y="322"/>
                    <a:pt x="929" y="251"/>
                    <a:pt x="929" y="156"/>
                  </a:cubicBezTo>
                  <a:cubicBezTo>
                    <a:pt x="929" y="72"/>
                    <a:pt x="858" y="1"/>
                    <a:pt x="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5" name="Google Shape;15265;p91"/>
            <p:cNvSpPr/>
            <p:nvPr/>
          </p:nvSpPr>
          <p:spPr>
            <a:xfrm>
              <a:off x="2164109" y="2152530"/>
              <a:ext cx="48800" cy="59488"/>
            </a:xfrm>
            <a:custGeom>
              <a:avLst/>
              <a:gdLst/>
              <a:ahLst/>
              <a:cxnLst/>
              <a:rect l="l" t="t" r="r" b="b"/>
              <a:pathLst>
                <a:path w="1525" h="1859" extrusionOk="0">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56"/>
                    <a:pt x="1489" y="549"/>
                    <a:pt x="1442" y="442"/>
                  </a:cubicBezTo>
                  <a:cubicBezTo>
                    <a:pt x="1416" y="390"/>
                    <a:pt x="1359" y="351"/>
                    <a:pt x="1303" y="351"/>
                  </a:cubicBezTo>
                  <a:cubicBezTo>
                    <a:pt x="1281" y="351"/>
                    <a:pt x="1259" y="357"/>
                    <a:pt x="1239" y="370"/>
                  </a:cubicBezTo>
                  <a:cubicBezTo>
                    <a:pt x="1168" y="418"/>
                    <a:pt x="1120" y="501"/>
                    <a:pt x="1168" y="572"/>
                  </a:cubicBezTo>
                  <a:cubicBezTo>
                    <a:pt x="1192" y="632"/>
                    <a:pt x="1203" y="703"/>
                    <a:pt x="1203" y="775"/>
                  </a:cubicBezTo>
                  <a:lnTo>
                    <a:pt x="1203" y="1120"/>
                  </a:lnTo>
                  <a:cubicBezTo>
                    <a:pt x="1203" y="1358"/>
                    <a:pt x="1013" y="1561"/>
                    <a:pt x="763" y="1561"/>
                  </a:cubicBezTo>
                  <a:cubicBezTo>
                    <a:pt x="525" y="1561"/>
                    <a:pt x="311" y="1370"/>
                    <a:pt x="311" y="1120"/>
                  </a:cubicBezTo>
                  <a:lnTo>
                    <a:pt x="311" y="775"/>
                  </a:lnTo>
                  <a:cubicBezTo>
                    <a:pt x="311" y="537"/>
                    <a:pt x="513" y="322"/>
                    <a:pt x="763" y="322"/>
                  </a:cubicBezTo>
                  <a:cubicBezTo>
                    <a:pt x="846" y="322"/>
                    <a:pt x="930" y="251"/>
                    <a:pt x="930" y="156"/>
                  </a:cubicBezTo>
                  <a:cubicBezTo>
                    <a:pt x="930" y="72"/>
                    <a:pt x="846"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6" name="Google Shape;15266;p91"/>
            <p:cNvSpPr/>
            <p:nvPr/>
          </p:nvSpPr>
          <p:spPr>
            <a:xfrm>
              <a:off x="2097453" y="2224562"/>
              <a:ext cx="65952" cy="56416"/>
            </a:xfrm>
            <a:custGeom>
              <a:avLst/>
              <a:gdLst/>
              <a:ahLst/>
              <a:cxnLst/>
              <a:rect l="l" t="t" r="r" b="b"/>
              <a:pathLst>
                <a:path w="2061" h="1763" extrusionOk="0">
                  <a:moveTo>
                    <a:pt x="1012" y="322"/>
                  </a:moveTo>
                  <a:cubicBezTo>
                    <a:pt x="1405" y="322"/>
                    <a:pt x="1715" y="560"/>
                    <a:pt x="1715" y="858"/>
                  </a:cubicBezTo>
                  <a:cubicBezTo>
                    <a:pt x="1727" y="1096"/>
                    <a:pt x="1489" y="1250"/>
                    <a:pt x="1191" y="1405"/>
                  </a:cubicBezTo>
                  <a:cubicBezTo>
                    <a:pt x="1131" y="1435"/>
                    <a:pt x="1075" y="1450"/>
                    <a:pt x="1021" y="1450"/>
                  </a:cubicBezTo>
                  <a:cubicBezTo>
                    <a:pt x="968" y="1450"/>
                    <a:pt x="917" y="1435"/>
                    <a:pt x="870" y="1405"/>
                  </a:cubicBezTo>
                  <a:lnTo>
                    <a:pt x="846" y="1405"/>
                  </a:lnTo>
                  <a:cubicBezTo>
                    <a:pt x="548" y="1250"/>
                    <a:pt x="310" y="1096"/>
                    <a:pt x="310" y="858"/>
                  </a:cubicBezTo>
                  <a:cubicBezTo>
                    <a:pt x="310" y="560"/>
                    <a:pt x="631" y="322"/>
                    <a:pt x="1012" y="322"/>
                  </a:cubicBezTo>
                  <a:close/>
                  <a:moveTo>
                    <a:pt x="1024" y="0"/>
                  </a:moveTo>
                  <a:cubicBezTo>
                    <a:pt x="465" y="0"/>
                    <a:pt x="0" y="381"/>
                    <a:pt x="0" y="846"/>
                  </a:cubicBezTo>
                  <a:cubicBezTo>
                    <a:pt x="0" y="1310"/>
                    <a:pt x="417" y="1524"/>
                    <a:pt x="703" y="1679"/>
                  </a:cubicBezTo>
                  <a:lnTo>
                    <a:pt x="715" y="1679"/>
                  </a:lnTo>
                  <a:cubicBezTo>
                    <a:pt x="822" y="1739"/>
                    <a:pt x="929" y="1762"/>
                    <a:pt x="1024" y="1762"/>
                  </a:cubicBezTo>
                  <a:cubicBezTo>
                    <a:pt x="1131" y="1762"/>
                    <a:pt x="1239" y="1739"/>
                    <a:pt x="1346" y="1679"/>
                  </a:cubicBezTo>
                  <a:lnTo>
                    <a:pt x="1358" y="1679"/>
                  </a:lnTo>
                  <a:cubicBezTo>
                    <a:pt x="1643" y="1524"/>
                    <a:pt x="2060" y="1286"/>
                    <a:pt x="2060" y="846"/>
                  </a:cubicBezTo>
                  <a:cubicBezTo>
                    <a:pt x="2060" y="381"/>
                    <a:pt x="1596" y="0"/>
                    <a:pt x="1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7" name="Google Shape;15267;p91"/>
            <p:cNvSpPr/>
            <p:nvPr/>
          </p:nvSpPr>
          <p:spPr>
            <a:xfrm>
              <a:off x="1950765" y="1964338"/>
              <a:ext cx="357792" cy="352448"/>
            </a:xfrm>
            <a:custGeom>
              <a:avLst/>
              <a:gdLst/>
              <a:ahLst/>
              <a:cxnLst/>
              <a:rect l="l" t="t" r="r" b="b"/>
              <a:pathLst>
                <a:path w="11181" h="11014" extrusionOk="0">
                  <a:moveTo>
                    <a:pt x="2155" y="346"/>
                  </a:moveTo>
                  <a:cubicBezTo>
                    <a:pt x="2429" y="357"/>
                    <a:pt x="2715" y="453"/>
                    <a:pt x="2977" y="608"/>
                  </a:cubicBezTo>
                  <a:cubicBezTo>
                    <a:pt x="3453" y="893"/>
                    <a:pt x="3822" y="1358"/>
                    <a:pt x="4025" y="1917"/>
                  </a:cubicBezTo>
                  <a:cubicBezTo>
                    <a:pt x="4049" y="2001"/>
                    <a:pt x="4060" y="2072"/>
                    <a:pt x="4072" y="2132"/>
                  </a:cubicBezTo>
                  <a:cubicBezTo>
                    <a:pt x="3930" y="2203"/>
                    <a:pt x="3763" y="2298"/>
                    <a:pt x="3620" y="2393"/>
                  </a:cubicBezTo>
                  <a:cubicBezTo>
                    <a:pt x="3584" y="2239"/>
                    <a:pt x="3537" y="2072"/>
                    <a:pt x="3477" y="1905"/>
                  </a:cubicBezTo>
                  <a:cubicBezTo>
                    <a:pt x="3275" y="1322"/>
                    <a:pt x="2929" y="846"/>
                    <a:pt x="2501" y="536"/>
                  </a:cubicBezTo>
                  <a:cubicBezTo>
                    <a:pt x="2382" y="453"/>
                    <a:pt x="2263" y="393"/>
                    <a:pt x="2155" y="346"/>
                  </a:cubicBezTo>
                  <a:close/>
                  <a:moveTo>
                    <a:pt x="1582" y="529"/>
                  </a:moveTo>
                  <a:cubicBezTo>
                    <a:pt x="2211" y="529"/>
                    <a:pt x="2889" y="1119"/>
                    <a:pt x="3203" y="2012"/>
                  </a:cubicBezTo>
                  <a:cubicBezTo>
                    <a:pt x="3275" y="2203"/>
                    <a:pt x="3322" y="2417"/>
                    <a:pt x="3346" y="2608"/>
                  </a:cubicBezTo>
                  <a:cubicBezTo>
                    <a:pt x="3048" y="2846"/>
                    <a:pt x="2775" y="3132"/>
                    <a:pt x="2501" y="3453"/>
                  </a:cubicBezTo>
                  <a:cubicBezTo>
                    <a:pt x="2239" y="3786"/>
                    <a:pt x="2001" y="4156"/>
                    <a:pt x="1798" y="4537"/>
                  </a:cubicBezTo>
                  <a:cubicBezTo>
                    <a:pt x="1251" y="4287"/>
                    <a:pt x="810" y="3786"/>
                    <a:pt x="584" y="3144"/>
                  </a:cubicBezTo>
                  <a:cubicBezTo>
                    <a:pt x="370" y="2572"/>
                    <a:pt x="370" y="1977"/>
                    <a:pt x="572" y="1465"/>
                  </a:cubicBezTo>
                  <a:cubicBezTo>
                    <a:pt x="703" y="1108"/>
                    <a:pt x="929" y="810"/>
                    <a:pt x="1203" y="608"/>
                  </a:cubicBezTo>
                  <a:cubicBezTo>
                    <a:pt x="1227" y="596"/>
                    <a:pt x="1251" y="596"/>
                    <a:pt x="1263" y="584"/>
                  </a:cubicBezTo>
                  <a:cubicBezTo>
                    <a:pt x="1366" y="547"/>
                    <a:pt x="1474" y="529"/>
                    <a:pt x="1582" y="529"/>
                  </a:cubicBezTo>
                  <a:close/>
                  <a:moveTo>
                    <a:pt x="9061" y="357"/>
                  </a:moveTo>
                  <a:lnTo>
                    <a:pt x="9061" y="357"/>
                  </a:lnTo>
                  <a:cubicBezTo>
                    <a:pt x="8930" y="417"/>
                    <a:pt x="8811" y="488"/>
                    <a:pt x="8680" y="584"/>
                  </a:cubicBezTo>
                  <a:cubicBezTo>
                    <a:pt x="8609" y="643"/>
                    <a:pt x="8585" y="727"/>
                    <a:pt x="8644" y="810"/>
                  </a:cubicBezTo>
                  <a:cubicBezTo>
                    <a:pt x="8680" y="846"/>
                    <a:pt x="8728" y="869"/>
                    <a:pt x="8787" y="869"/>
                  </a:cubicBezTo>
                  <a:cubicBezTo>
                    <a:pt x="8811" y="869"/>
                    <a:pt x="8859" y="846"/>
                    <a:pt x="8871" y="834"/>
                  </a:cubicBezTo>
                  <a:cubicBezTo>
                    <a:pt x="9134" y="647"/>
                    <a:pt x="9409" y="545"/>
                    <a:pt x="9662" y="545"/>
                  </a:cubicBezTo>
                  <a:cubicBezTo>
                    <a:pt x="9764" y="545"/>
                    <a:pt x="9862" y="561"/>
                    <a:pt x="9954" y="596"/>
                  </a:cubicBezTo>
                  <a:cubicBezTo>
                    <a:pt x="9978" y="596"/>
                    <a:pt x="10002" y="608"/>
                    <a:pt x="10037" y="631"/>
                  </a:cubicBezTo>
                  <a:cubicBezTo>
                    <a:pt x="10311" y="822"/>
                    <a:pt x="10526" y="1119"/>
                    <a:pt x="10657" y="1477"/>
                  </a:cubicBezTo>
                  <a:cubicBezTo>
                    <a:pt x="10847" y="1989"/>
                    <a:pt x="10835" y="2584"/>
                    <a:pt x="10645" y="3155"/>
                  </a:cubicBezTo>
                  <a:cubicBezTo>
                    <a:pt x="10418" y="3775"/>
                    <a:pt x="9978" y="4298"/>
                    <a:pt x="9418" y="4548"/>
                  </a:cubicBezTo>
                  <a:cubicBezTo>
                    <a:pt x="9228" y="4167"/>
                    <a:pt x="8990" y="3810"/>
                    <a:pt x="8728" y="3465"/>
                  </a:cubicBezTo>
                  <a:cubicBezTo>
                    <a:pt x="8454" y="3144"/>
                    <a:pt x="8168" y="2858"/>
                    <a:pt x="7870" y="2620"/>
                  </a:cubicBezTo>
                  <a:cubicBezTo>
                    <a:pt x="7906" y="2429"/>
                    <a:pt x="7954" y="2215"/>
                    <a:pt x="8025" y="2024"/>
                  </a:cubicBezTo>
                  <a:cubicBezTo>
                    <a:pt x="8109" y="1774"/>
                    <a:pt x="8251" y="1536"/>
                    <a:pt x="8394" y="1310"/>
                  </a:cubicBezTo>
                  <a:cubicBezTo>
                    <a:pt x="8454" y="1239"/>
                    <a:pt x="8430" y="1131"/>
                    <a:pt x="8371" y="1084"/>
                  </a:cubicBezTo>
                  <a:cubicBezTo>
                    <a:pt x="8340" y="1062"/>
                    <a:pt x="8309" y="1053"/>
                    <a:pt x="8278" y="1053"/>
                  </a:cubicBezTo>
                  <a:cubicBezTo>
                    <a:pt x="8225" y="1053"/>
                    <a:pt x="8175" y="1081"/>
                    <a:pt x="8144" y="1119"/>
                  </a:cubicBezTo>
                  <a:cubicBezTo>
                    <a:pt x="7966" y="1358"/>
                    <a:pt x="7835" y="1620"/>
                    <a:pt x="7728" y="1905"/>
                  </a:cubicBezTo>
                  <a:cubicBezTo>
                    <a:pt x="7668" y="2072"/>
                    <a:pt x="7620" y="2227"/>
                    <a:pt x="7597" y="2393"/>
                  </a:cubicBezTo>
                  <a:cubicBezTo>
                    <a:pt x="7442" y="2286"/>
                    <a:pt x="7299" y="2203"/>
                    <a:pt x="7132" y="2132"/>
                  </a:cubicBezTo>
                  <a:cubicBezTo>
                    <a:pt x="7156" y="2060"/>
                    <a:pt x="7180" y="1977"/>
                    <a:pt x="7204" y="1917"/>
                  </a:cubicBezTo>
                  <a:cubicBezTo>
                    <a:pt x="7418" y="1358"/>
                    <a:pt x="7787" y="893"/>
                    <a:pt x="8251" y="608"/>
                  </a:cubicBezTo>
                  <a:cubicBezTo>
                    <a:pt x="8513" y="465"/>
                    <a:pt x="8787" y="369"/>
                    <a:pt x="9061" y="357"/>
                  </a:cubicBezTo>
                  <a:close/>
                  <a:moveTo>
                    <a:pt x="5620" y="2072"/>
                  </a:moveTo>
                  <a:cubicBezTo>
                    <a:pt x="6632" y="2072"/>
                    <a:pt x="7680" y="2655"/>
                    <a:pt x="8502" y="3667"/>
                  </a:cubicBezTo>
                  <a:cubicBezTo>
                    <a:pt x="9311" y="4679"/>
                    <a:pt x="9775" y="5965"/>
                    <a:pt x="9775" y="7204"/>
                  </a:cubicBezTo>
                  <a:cubicBezTo>
                    <a:pt x="9764" y="7656"/>
                    <a:pt x="9645" y="8085"/>
                    <a:pt x="9418" y="8466"/>
                  </a:cubicBezTo>
                  <a:cubicBezTo>
                    <a:pt x="9121" y="8454"/>
                    <a:pt x="8834" y="8450"/>
                    <a:pt x="8581" y="8450"/>
                  </a:cubicBezTo>
                  <a:cubicBezTo>
                    <a:pt x="8076" y="8450"/>
                    <a:pt x="7708" y="8466"/>
                    <a:pt x="7668" y="8466"/>
                  </a:cubicBezTo>
                  <a:cubicBezTo>
                    <a:pt x="7573" y="8466"/>
                    <a:pt x="7501" y="8549"/>
                    <a:pt x="7513" y="8632"/>
                  </a:cubicBezTo>
                  <a:cubicBezTo>
                    <a:pt x="7513" y="8721"/>
                    <a:pt x="7585" y="8788"/>
                    <a:pt x="7662" y="8788"/>
                  </a:cubicBezTo>
                  <a:cubicBezTo>
                    <a:pt x="7668" y="8788"/>
                    <a:pt x="7674" y="8788"/>
                    <a:pt x="7680" y="8787"/>
                  </a:cubicBezTo>
                  <a:cubicBezTo>
                    <a:pt x="7688" y="8787"/>
                    <a:pt x="8003" y="8771"/>
                    <a:pt x="8455" y="8771"/>
                  </a:cubicBezTo>
                  <a:cubicBezTo>
                    <a:pt x="8681" y="8771"/>
                    <a:pt x="8942" y="8775"/>
                    <a:pt x="9216" y="8787"/>
                  </a:cubicBezTo>
                  <a:cubicBezTo>
                    <a:pt x="9144" y="8882"/>
                    <a:pt x="9061" y="8978"/>
                    <a:pt x="8978" y="9085"/>
                  </a:cubicBezTo>
                  <a:lnTo>
                    <a:pt x="8740" y="9323"/>
                  </a:lnTo>
                  <a:cubicBezTo>
                    <a:pt x="7990" y="9109"/>
                    <a:pt x="7394" y="9001"/>
                    <a:pt x="7370" y="8990"/>
                  </a:cubicBezTo>
                  <a:cubicBezTo>
                    <a:pt x="7362" y="8988"/>
                    <a:pt x="7354" y="8988"/>
                    <a:pt x="7346" y="8988"/>
                  </a:cubicBezTo>
                  <a:cubicBezTo>
                    <a:pt x="7261" y="8988"/>
                    <a:pt x="7191" y="9044"/>
                    <a:pt x="7180" y="9120"/>
                  </a:cubicBezTo>
                  <a:cubicBezTo>
                    <a:pt x="7156" y="9216"/>
                    <a:pt x="7216" y="9299"/>
                    <a:pt x="7311" y="9323"/>
                  </a:cubicBezTo>
                  <a:cubicBezTo>
                    <a:pt x="7323" y="9323"/>
                    <a:pt x="7799" y="9406"/>
                    <a:pt x="8418" y="9573"/>
                  </a:cubicBezTo>
                  <a:cubicBezTo>
                    <a:pt x="7990" y="9871"/>
                    <a:pt x="7478" y="10109"/>
                    <a:pt x="6894" y="10240"/>
                  </a:cubicBezTo>
                  <a:cubicBezTo>
                    <a:pt x="6918" y="10192"/>
                    <a:pt x="6966" y="10168"/>
                    <a:pt x="6989" y="10121"/>
                  </a:cubicBezTo>
                  <a:cubicBezTo>
                    <a:pt x="7037" y="10049"/>
                    <a:pt x="7025" y="9942"/>
                    <a:pt x="6954" y="9894"/>
                  </a:cubicBezTo>
                  <a:cubicBezTo>
                    <a:pt x="6924" y="9882"/>
                    <a:pt x="6892" y="9875"/>
                    <a:pt x="6862" y="9875"/>
                  </a:cubicBezTo>
                  <a:cubicBezTo>
                    <a:pt x="6808" y="9875"/>
                    <a:pt x="6758" y="9896"/>
                    <a:pt x="6727" y="9942"/>
                  </a:cubicBezTo>
                  <a:cubicBezTo>
                    <a:pt x="6608" y="10109"/>
                    <a:pt x="6430" y="10216"/>
                    <a:pt x="6216" y="10216"/>
                  </a:cubicBezTo>
                  <a:cubicBezTo>
                    <a:pt x="6096" y="10216"/>
                    <a:pt x="6001" y="10180"/>
                    <a:pt x="5894" y="10109"/>
                  </a:cubicBezTo>
                  <a:cubicBezTo>
                    <a:pt x="5811" y="10055"/>
                    <a:pt x="5712" y="10028"/>
                    <a:pt x="5616" y="10028"/>
                  </a:cubicBezTo>
                  <a:cubicBezTo>
                    <a:pt x="5519" y="10028"/>
                    <a:pt x="5424" y="10055"/>
                    <a:pt x="5346" y="10109"/>
                  </a:cubicBezTo>
                  <a:cubicBezTo>
                    <a:pt x="5239" y="10168"/>
                    <a:pt x="5132" y="10216"/>
                    <a:pt x="5013" y="10216"/>
                  </a:cubicBezTo>
                  <a:cubicBezTo>
                    <a:pt x="4811" y="10216"/>
                    <a:pt x="4632" y="10109"/>
                    <a:pt x="4513" y="9942"/>
                  </a:cubicBezTo>
                  <a:cubicBezTo>
                    <a:pt x="4482" y="9896"/>
                    <a:pt x="4427" y="9875"/>
                    <a:pt x="4373" y="9875"/>
                  </a:cubicBezTo>
                  <a:cubicBezTo>
                    <a:pt x="4343" y="9875"/>
                    <a:pt x="4312" y="9882"/>
                    <a:pt x="4287" y="9894"/>
                  </a:cubicBezTo>
                  <a:cubicBezTo>
                    <a:pt x="4215" y="9942"/>
                    <a:pt x="4203" y="10049"/>
                    <a:pt x="4239" y="10121"/>
                  </a:cubicBezTo>
                  <a:cubicBezTo>
                    <a:pt x="4275" y="10168"/>
                    <a:pt x="4299" y="10216"/>
                    <a:pt x="4346" y="10240"/>
                  </a:cubicBezTo>
                  <a:cubicBezTo>
                    <a:pt x="3763" y="10109"/>
                    <a:pt x="3263" y="9882"/>
                    <a:pt x="2810" y="9573"/>
                  </a:cubicBezTo>
                  <a:cubicBezTo>
                    <a:pt x="3441" y="9406"/>
                    <a:pt x="3918" y="9323"/>
                    <a:pt x="3930" y="9323"/>
                  </a:cubicBezTo>
                  <a:cubicBezTo>
                    <a:pt x="4025" y="9299"/>
                    <a:pt x="4072" y="9216"/>
                    <a:pt x="4060" y="9120"/>
                  </a:cubicBezTo>
                  <a:cubicBezTo>
                    <a:pt x="4050" y="9044"/>
                    <a:pt x="3969" y="8988"/>
                    <a:pt x="3892" y="8988"/>
                  </a:cubicBezTo>
                  <a:cubicBezTo>
                    <a:pt x="3884" y="8988"/>
                    <a:pt x="3877" y="8988"/>
                    <a:pt x="3870" y="8990"/>
                  </a:cubicBezTo>
                  <a:cubicBezTo>
                    <a:pt x="3822" y="8990"/>
                    <a:pt x="3227" y="9109"/>
                    <a:pt x="2501" y="9323"/>
                  </a:cubicBezTo>
                  <a:cubicBezTo>
                    <a:pt x="2406" y="9240"/>
                    <a:pt x="2334" y="9168"/>
                    <a:pt x="2263" y="9085"/>
                  </a:cubicBezTo>
                  <a:cubicBezTo>
                    <a:pt x="2167" y="8990"/>
                    <a:pt x="2096" y="8882"/>
                    <a:pt x="2025" y="8787"/>
                  </a:cubicBezTo>
                  <a:cubicBezTo>
                    <a:pt x="2298" y="8775"/>
                    <a:pt x="2558" y="8771"/>
                    <a:pt x="2783" y="8771"/>
                  </a:cubicBezTo>
                  <a:cubicBezTo>
                    <a:pt x="3232" y="8771"/>
                    <a:pt x="3545" y="8787"/>
                    <a:pt x="3560" y="8787"/>
                  </a:cubicBezTo>
                  <a:cubicBezTo>
                    <a:pt x="3644" y="8787"/>
                    <a:pt x="3715" y="8728"/>
                    <a:pt x="3715" y="8632"/>
                  </a:cubicBezTo>
                  <a:cubicBezTo>
                    <a:pt x="3715" y="8549"/>
                    <a:pt x="3656" y="8466"/>
                    <a:pt x="3572" y="8466"/>
                  </a:cubicBezTo>
                  <a:cubicBezTo>
                    <a:pt x="3533" y="8466"/>
                    <a:pt x="3160" y="8450"/>
                    <a:pt x="2651" y="8450"/>
                  </a:cubicBezTo>
                  <a:cubicBezTo>
                    <a:pt x="2396" y="8450"/>
                    <a:pt x="2108" y="8454"/>
                    <a:pt x="1810" y="8466"/>
                  </a:cubicBezTo>
                  <a:cubicBezTo>
                    <a:pt x="1596" y="8073"/>
                    <a:pt x="1477" y="7632"/>
                    <a:pt x="1477" y="7204"/>
                  </a:cubicBezTo>
                  <a:cubicBezTo>
                    <a:pt x="1477" y="5965"/>
                    <a:pt x="1929" y="4679"/>
                    <a:pt x="2751" y="3667"/>
                  </a:cubicBezTo>
                  <a:cubicBezTo>
                    <a:pt x="3572" y="2655"/>
                    <a:pt x="4608" y="2072"/>
                    <a:pt x="5620" y="2072"/>
                  </a:cubicBezTo>
                  <a:close/>
                  <a:moveTo>
                    <a:pt x="5605" y="10335"/>
                  </a:moveTo>
                  <a:cubicBezTo>
                    <a:pt x="5641" y="10335"/>
                    <a:pt x="5680" y="10347"/>
                    <a:pt x="5715" y="10371"/>
                  </a:cubicBezTo>
                  <a:cubicBezTo>
                    <a:pt x="5858" y="10478"/>
                    <a:pt x="6037" y="10525"/>
                    <a:pt x="6216" y="10525"/>
                  </a:cubicBezTo>
                  <a:cubicBezTo>
                    <a:pt x="6311" y="10525"/>
                    <a:pt x="6394" y="10502"/>
                    <a:pt x="6477" y="10478"/>
                  </a:cubicBezTo>
                  <a:lnTo>
                    <a:pt x="6477" y="10478"/>
                  </a:lnTo>
                  <a:cubicBezTo>
                    <a:pt x="6204" y="10644"/>
                    <a:pt x="5906" y="10716"/>
                    <a:pt x="5608" y="10716"/>
                  </a:cubicBezTo>
                  <a:cubicBezTo>
                    <a:pt x="5311" y="10716"/>
                    <a:pt x="5013" y="10644"/>
                    <a:pt x="4751" y="10478"/>
                  </a:cubicBezTo>
                  <a:lnTo>
                    <a:pt x="4751" y="10478"/>
                  </a:lnTo>
                  <a:cubicBezTo>
                    <a:pt x="4834" y="10502"/>
                    <a:pt x="4918" y="10525"/>
                    <a:pt x="5001" y="10525"/>
                  </a:cubicBezTo>
                  <a:cubicBezTo>
                    <a:pt x="5180" y="10525"/>
                    <a:pt x="5358" y="10478"/>
                    <a:pt x="5513" y="10371"/>
                  </a:cubicBezTo>
                  <a:cubicBezTo>
                    <a:pt x="5537" y="10347"/>
                    <a:pt x="5570" y="10335"/>
                    <a:pt x="5605" y="10335"/>
                  </a:cubicBezTo>
                  <a:close/>
                  <a:moveTo>
                    <a:pt x="2035" y="1"/>
                  </a:moveTo>
                  <a:cubicBezTo>
                    <a:pt x="1822" y="1"/>
                    <a:pt x="1610" y="39"/>
                    <a:pt x="1405" y="119"/>
                  </a:cubicBezTo>
                  <a:cubicBezTo>
                    <a:pt x="846" y="310"/>
                    <a:pt x="429" y="738"/>
                    <a:pt x="215" y="1358"/>
                  </a:cubicBezTo>
                  <a:cubicBezTo>
                    <a:pt x="0" y="1929"/>
                    <a:pt x="0" y="2620"/>
                    <a:pt x="227" y="3239"/>
                  </a:cubicBezTo>
                  <a:cubicBezTo>
                    <a:pt x="477" y="3953"/>
                    <a:pt x="989" y="4537"/>
                    <a:pt x="1608" y="4822"/>
                  </a:cubicBezTo>
                  <a:cubicBezTo>
                    <a:pt x="1263" y="5584"/>
                    <a:pt x="1084" y="6406"/>
                    <a:pt x="1084" y="7204"/>
                  </a:cubicBezTo>
                  <a:cubicBezTo>
                    <a:pt x="1084" y="7632"/>
                    <a:pt x="1191" y="8085"/>
                    <a:pt x="1382" y="8489"/>
                  </a:cubicBezTo>
                  <a:cubicBezTo>
                    <a:pt x="953" y="8513"/>
                    <a:pt x="524" y="8561"/>
                    <a:pt x="167" y="8644"/>
                  </a:cubicBezTo>
                  <a:cubicBezTo>
                    <a:pt x="72" y="8668"/>
                    <a:pt x="36" y="8751"/>
                    <a:pt x="48" y="8847"/>
                  </a:cubicBezTo>
                  <a:cubicBezTo>
                    <a:pt x="60" y="8918"/>
                    <a:pt x="131" y="8966"/>
                    <a:pt x="215" y="8966"/>
                  </a:cubicBezTo>
                  <a:lnTo>
                    <a:pt x="239" y="8966"/>
                  </a:lnTo>
                  <a:cubicBezTo>
                    <a:pt x="608" y="8870"/>
                    <a:pt x="1084" y="8823"/>
                    <a:pt x="1560" y="8799"/>
                  </a:cubicBezTo>
                  <a:cubicBezTo>
                    <a:pt x="1667" y="8978"/>
                    <a:pt x="1798" y="9144"/>
                    <a:pt x="1953" y="9287"/>
                  </a:cubicBezTo>
                  <a:lnTo>
                    <a:pt x="2072" y="9406"/>
                  </a:lnTo>
                  <a:cubicBezTo>
                    <a:pt x="1667" y="9525"/>
                    <a:pt x="1239" y="9680"/>
                    <a:pt x="834" y="9859"/>
                  </a:cubicBezTo>
                  <a:cubicBezTo>
                    <a:pt x="762" y="9882"/>
                    <a:pt x="715" y="9990"/>
                    <a:pt x="762" y="10061"/>
                  </a:cubicBezTo>
                  <a:cubicBezTo>
                    <a:pt x="786" y="10121"/>
                    <a:pt x="846" y="10156"/>
                    <a:pt x="905" y="10156"/>
                  </a:cubicBezTo>
                  <a:cubicBezTo>
                    <a:pt x="929" y="10156"/>
                    <a:pt x="953" y="10156"/>
                    <a:pt x="965" y="10132"/>
                  </a:cubicBezTo>
                  <a:cubicBezTo>
                    <a:pt x="1417" y="9942"/>
                    <a:pt x="1905" y="9775"/>
                    <a:pt x="2358" y="9644"/>
                  </a:cubicBezTo>
                  <a:cubicBezTo>
                    <a:pt x="2870" y="10061"/>
                    <a:pt x="3501" y="10359"/>
                    <a:pt x="4227" y="10525"/>
                  </a:cubicBezTo>
                  <a:cubicBezTo>
                    <a:pt x="4596" y="10835"/>
                    <a:pt x="5073" y="11014"/>
                    <a:pt x="5573" y="11014"/>
                  </a:cubicBezTo>
                  <a:cubicBezTo>
                    <a:pt x="6061" y="11014"/>
                    <a:pt x="6537" y="10835"/>
                    <a:pt x="6906" y="10525"/>
                  </a:cubicBezTo>
                  <a:cubicBezTo>
                    <a:pt x="7620" y="10359"/>
                    <a:pt x="8263" y="10061"/>
                    <a:pt x="8787" y="9644"/>
                  </a:cubicBezTo>
                  <a:cubicBezTo>
                    <a:pt x="9240" y="9775"/>
                    <a:pt x="9740" y="9942"/>
                    <a:pt x="10168" y="10132"/>
                  </a:cubicBezTo>
                  <a:cubicBezTo>
                    <a:pt x="10180" y="10156"/>
                    <a:pt x="10216" y="10156"/>
                    <a:pt x="10228" y="10156"/>
                  </a:cubicBezTo>
                  <a:cubicBezTo>
                    <a:pt x="10287" y="10156"/>
                    <a:pt x="10347" y="10121"/>
                    <a:pt x="10371" y="10061"/>
                  </a:cubicBezTo>
                  <a:cubicBezTo>
                    <a:pt x="10407" y="9990"/>
                    <a:pt x="10371" y="9882"/>
                    <a:pt x="10299" y="9859"/>
                  </a:cubicBezTo>
                  <a:cubicBezTo>
                    <a:pt x="9918" y="9680"/>
                    <a:pt x="9478" y="9525"/>
                    <a:pt x="9061" y="9406"/>
                  </a:cubicBezTo>
                  <a:lnTo>
                    <a:pt x="9180" y="9287"/>
                  </a:lnTo>
                  <a:cubicBezTo>
                    <a:pt x="9335" y="9144"/>
                    <a:pt x="9466" y="8966"/>
                    <a:pt x="9573" y="8799"/>
                  </a:cubicBezTo>
                  <a:cubicBezTo>
                    <a:pt x="10049" y="8823"/>
                    <a:pt x="10526" y="8870"/>
                    <a:pt x="10895" y="8966"/>
                  </a:cubicBezTo>
                  <a:lnTo>
                    <a:pt x="10930" y="8966"/>
                  </a:lnTo>
                  <a:cubicBezTo>
                    <a:pt x="11002" y="8966"/>
                    <a:pt x="11061" y="8918"/>
                    <a:pt x="11085" y="8847"/>
                  </a:cubicBezTo>
                  <a:cubicBezTo>
                    <a:pt x="11133" y="8751"/>
                    <a:pt x="11085" y="8680"/>
                    <a:pt x="11002" y="8644"/>
                  </a:cubicBezTo>
                  <a:cubicBezTo>
                    <a:pt x="10645" y="8573"/>
                    <a:pt x="10216" y="8513"/>
                    <a:pt x="9775" y="8489"/>
                  </a:cubicBezTo>
                  <a:cubicBezTo>
                    <a:pt x="9978" y="8085"/>
                    <a:pt x="10073" y="7644"/>
                    <a:pt x="10073" y="7204"/>
                  </a:cubicBezTo>
                  <a:cubicBezTo>
                    <a:pt x="10073" y="6406"/>
                    <a:pt x="9895" y="5584"/>
                    <a:pt x="9561" y="4822"/>
                  </a:cubicBezTo>
                  <a:cubicBezTo>
                    <a:pt x="10168" y="4525"/>
                    <a:pt x="10692" y="3941"/>
                    <a:pt x="10942" y="3239"/>
                  </a:cubicBezTo>
                  <a:cubicBezTo>
                    <a:pt x="11169" y="2608"/>
                    <a:pt x="11180" y="1929"/>
                    <a:pt x="10954" y="1358"/>
                  </a:cubicBezTo>
                  <a:cubicBezTo>
                    <a:pt x="10728" y="762"/>
                    <a:pt x="10311" y="334"/>
                    <a:pt x="9764" y="119"/>
                  </a:cubicBezTo>
                  <a:cubicBezTo>
                    <a:pt x="9561" y="49"/>
                    <a:pt x="9352" y="14"/>
                    <a:pt x="9141" y="14"/>
                  </a:cubicBezTo>
                  <a:cubicBezTo>
                    <a:pt x="8782" y="14"/>
                    <a:pt x="8418" y="115"/>
                    <a:pt x="8073" y="310"/>
                  </a:cubicBezTo>
                  <a:cubicBezTo>
                    <a:pt x="7537" y="631"/>
                    <a:pt x="7120" y="1155"/>
                    <a:pt x="6882" y="1786"/>
                  </a:cubicBezTo>
                  <a:cubicBezTo>
                    <a:pt x="6858" y="1846"/>
                    <a:pt x="6835" y="1905"/>
                    <a:pt x="6823" y="1977"/>
                  </a:cubicBezTo>
                  <a:cubicBezTo>
                    <a:pt x="6418" y="1810"/>
                    <a:pt x="6001" y="1727"/>
                    <a:pt x="5584" y="1727"/>
                  </a:cubicBezTo>
                  <a:cubicBezTo>
                    <a:pt x="5168" y="1727"/>
                    <a:pt x="4763" y="1822"/>
                    <a:pt x="4346" y="1977"/>
                  </a:cubicBezTo>
                  <a:cubicBezTo>
                    <a:pt x="4334" y="1917"/>
                    <a:pt x="4299" y="1858"/>
                    <a:pt x="4287" y="1786"/>
                  </a:cubicBezTo>
                  <a:cubicBezTo>
                    <a:pt x="4060" y="1143"/>
                    <a:pt x="3632" y="619"/>
                    <a:pt x="3096" y="310"/>
                  </a:cubicBezTo>
                  <a:cubicBezTo>
                    <a:pt x="2753" y="109"/>
                    <a:pt x="2392" y="1"/>
                    <a:pt x="20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68" name="Google Shape;15268;p91"/>
          <p:cNvGrpSpPr/>
          <p:nvPr/>
        </p:nvGrpSpPr>
        <p:grpSpPr>
          <a:xfrm>
            <a:off x="7435629" y="2040890"/>
            <a:ext cx="367712" cy="353248"/>
            <a:chOff x="7435629" y="1964690"/>
            <a:chExt cx="367712" cy="353248"/>
          </a:xfrm>
        </p:grpSpPr>
        <p:sp>
          <p:nvSpPr>
            <p:cNvPr id="15269" name="Google Shape;15269;p91"/>
            <p:cNvSpPr/>
            <p:nvPr/>
          </p:nvSpPr>
          <p:spPr>
            <a:xfrm>
              <a:off x="7586125" y="2054258"/>
              <a:ext cx="65952" cy="62880"/>
            </a:xfrm>
            <a:custGeom>
              <a:avLst/>
              <a:gdLst/>
              <a:ahLst/>
              <a:cxnLst/>
              <a:rect l="l" t="t" r="r" b="b"/>
              <a:pathLst>
                <a:path w="2061" h="1965" extrusionOk="0">
                  <a:moveTo>
                    <a:pt x="1037" y="334"/>
                  </a:moveTo>
                  <a:cubicBezTo>
                    <a:pt x="1120" y="334"/>
                    <a:pt x="1299" y="405"/>
                    <a:pt x="1465" y="560"/>
                  </a:cubicBezTo>
                  <a:cubicBezTo>
                    <a:pt x="1596" y="679"/>
                    <a:pt x="1691" y="798"/>
                    <a:pt x="1715" y="917"/>
                  </a:cubicBezTo>
                  <a:cubicBezTo>
                    <a:pt x="1489" y="774"/>
                    <a:pt x="1215" y="691"/>
                    <a:pt x="1037" y="691"/>
                  </a:cubicBezTo>
                  <a:cubicBezTo>
                    <a:pt x="858" y="691"/>
                    <a:pt x="572" y="774"/>
                    <a:pt x="346" y="917"/>
                  </a:cubicBezTo>
                  <a:cubicBezTo>
                    <a:pt x="382" y="810"/>
                    <a:pt x="465" y="667"/>
                    <a:pt x="596" y="560"/>
                  </a:cubicBezTo>
                  <a:cubicBezTo>
                    <a:pt x="763" y="405"/>
                    <a:pt x="941" y="334"/>
                    <a:pt x="1037" y="334"/>
                  </a:cubicBezTo>
                  <a:close/>
                  <a:moveTo>
                    <a:pt x="1025" y="1012"/>
                  </a:moveTo>
                  <a:cubicBezTo>
                    <a:pt x="1191" y="1012"/>
                    <a:pt x="1477" y="1119"/>
                    <a:pt x="1620" y="1238"/>
                  </a:cubicBezTo>
                  <a:cubicBezTo>
                    <a:pt x="1596" y="1298"/>
                    <a:pt x="1537" y="1369"/>
                    <a:pt x="1465" y="1429"/>
                  </a:cubicBezTo>
                  <a:cubicBezTo>
                    <a:pt x="1299" y="1584"/>
                    <a:pt x="1120" y="1655"/>
                    <a:pt x="1037" y="1655"/>
                  </a:cubicBezTo>
                  <a:cubicBezTo>
                    <a:pt x="941" y="1655"/>
                    <a:pt x="763" y="1584"/>
                    <a:pt x="596" y="1429"/>
                  </a:cubicBezTo>
                  <a:cubicBezTo>
                    <a:pt x="525" y="1369"/>
                    <a:pt x="465" y="1310"/>
                    <a:pt x="418" y="1238"/>
                  </a:cubicBezTo>
                  <a:cubicBezTo>
                    <a:pt x="584" y="1119"/>
                    <a:pt x="870" y="1012"/>
                    <a:pt x="1025" y="1012"/>
                  </a:cubicBezTo>
                  <a:close/>
                  <a:moveTo>
                    <a:pt x="1037" y="0"/>
                  </a:moveTo>
                  <a:cubicBezTo>
                    <a:pt x="668" y="0"/>
                    <a:pt x="1" y="512"/>
                    <a:pt x="1" y="988"/>
                  </a:cubicBezTo>
                  <a:cubicBezTo>
                    <a:pt x="1" y="1465"/>
                    <a:pt x="668" y="1965"/>
                    <a:pt x="1037" y="1965"/>
                  </a:cubicBezTo>
                  <a:cubicBezTo>
                    <a:pt x="1394" y="1965"/>
                    <a:pt x="2061" y="1465"/>
                    <a:pt x="2061" y="988"/>
                  </a:cubicBezTo>
                  <a:cubicBezTo>
                    <a:pt x="2061" y="512"/>
                    <a:pt x="1394" y="0"/>
                    <a:pt x="10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0" name="Google Shape;15270;p91"/>
            <p:cNvSpPr/>
            <p:nvPr/>
          </p:nvSpPr>
          <p:spPr>
            <a:xfrm>
              <a:off x="7553357" y="2030994"/>
              <a:ext cx="32416" cy="38144"/>
            </a:xfrm>
            <a:custGeom>
              <a:avLst/>
              <a:gdLst/>
              <a:ahLst/>
              <a:cxnLst/>
              <a:rect l="l" t="t" r="r" b="b"/>
              <a:pathLst>
                <a:path w="1013" h="1192" extrusionOk="0">
                  <a:moveTo>
                    <a:pt x="513" y="334"/>
                  </a:moveTo>
                  <a:cubicBezTo>
                    <a:pt x="608" y="334"/>
                    <a:pt x="691" y="418"/>
                    <a:pt x="691" y="513"/>
                  </a:cubicBezTo>
                  <a:lnTo>
                    <a:pt x="691" y="691"/>
                  </a:lnTo>
                  <a:cubicBezTo>
                    <a:pt x="691" y="787"/>
                    <a:pt x="596" y="870"/>
                    <a:pt x="513" y="870"/>
                  </a:cubicBezTo>
                  <a:cubicBezTo>
                    <a:pt x="406" y="870"/>
                    <a:pt x="334" y="775"/>
                    <a:pt x="334" y="691"/>
                  </a:cubicBezTo>
                  <a:lnTo>
                    <a:pt x="334" y="513"/>
                  </a:lnTo>
                  <a:cubicBezTo>
                    <a:pt x="334" y="406"/>
                    <a:pt x="418" y="334"/>
                    <a:pt x="513" y="334"/>
                  </a:cubicBezTo>
                  <a:close/>
                  <a:moveTo>
                    <a:pt x="513" y="1"/>
                  </a:moveTo>
                  <a:cubicBezTo>
                    <a:pt x="227" y="1"/>
                    <a:pt x="1" y="227"/>
                    <a:pt x="1" y="501"/>
                  </a:cubicBezTo>
                  <a:lnTo>
                    <a:pt x="1" y="680"/>
                  </a:lnTo>
                  <a:cubicBezTo>
                    <a:pt x="1" y="965"/>
                    <a:pt x="227" y="1192"/>
                    <a:pt x="513" y="1192"/>
                  </a:cubicBezTo>
                  <a:cubicBezTo>
                    <a:pt x="787" y="1192"/>
                    <a:pt x="1013" y="965"/>
                    <a:pt x="1013" y="680"/>
                  </a:cubicBezTo>
                  <a:lnTo>
                    <a:pt x="1013" y="501"/>
                  </a:lnTo>
                  <a:cubicBezTo>
                    <a:pt x="1013" y="239"/>
                    <a:pt x="775" y="1"/>
                    <a:pt x="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1" name="Google Shape;15271;p91"/>
            <p:cNvSpPr/>
            <p:nvPr/>
          </p:nvSpPr>
          <p:spPr>
            <a:xfrm>
              <a:off x="7652429" y="2030994"/>
              <a:ext cx="32416" cy="38144"/>
            </a:xfrm>
            <a:custGeom>
              <a:avLst/>
              <a:gdLst/>
              <a:ahLst/>
              <a:cxnLst/>
              <a:rect l="l" t="t" r="r" b="b"/>
              <a:pathLst>
                <a:path w="1013" h="1192" extrusionOk="0">
                  <a:moveTo>
                    <a:pt x="524" y="334"/>
                  </a:moveTo>
                  <a:cubicBezTo>
                    <a:pt x="632" y="334"/>
                    <a:pt x="703" y="418"/>
                    <a:pt x="703" y="513"/>
                  </a:cubicBezTo>
                  <a:lnTo>
                    <a:pt x="703" y="691"/>
                  </a:lnTo>
                  <a:cubicBezTo>
                    <a:pt x="703" y="787"/>
                    <a:pt x="608" y="870"/>
                    <a:pt x="524" y="870"/>
                  </a:cubicBezTo>
                  <a:cubicBezTo>
                    <a:pt x="417" y="870"/>
                    <a:pt x="346" y="775"/>
                    <a:pt x="346" y="691"/>
                  </a:cubicBezTo>
                  <a:lnTo>
                    <a:pt x="346" y="513"/>
                  </a:lnTo>
                  <a:cubicBezTo>
                    <a:pt x="346" y="406"/>
                    <a:pt x="429" y="334"/>
                    <a:pt x="524" y="334"/>
                  </a:cubicBezTo>
                  <a:close/>
                  <a:moveTo>
                    <a:pt x="512" y="1"/>
                  </a:moveTo>
                  <a:cubicBezTo>
                    <a:pt x="227" y="1"/>
                    <a:pt x="0" y="227"/>
                    <a:pt x="0" y="501"/>
                  </a:cubicBezTo>
                  <a:lnTo>
                    <a:pt x="0" y="680"/>
                  </a:lnTo>
                  <a:cubicBezTo>
                    <a:pt x="0" y="965"/>
                    <a:pt x="227" y="1192"/>
                    <a:pt x="512" y="1192"/>
                  </a:cubicBezTo>
                  <a:cubicBezTo>
                    <a:pt x="786" y="1192"/>
                    <a:pt x="1013" y="965"/>
                    <a:pt x="1013" y="680"/>
                  </a:cubicBezTo>
                  <a:lnTo>
                    <a:pt x="1013" y="501"/>
                  </a:lnTo>
                  <a:cubicBezTo>
                    <a:pt x="1013" y="239"/>
                    <a:pt x="786"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2" name="Google Shape;15272;p91"/>
            <p:cNvSpPr/>
            <p:nvPr/>
          </p:nvSpPr>
          <p:spPr>
            <a:xfrm>
              <a:off x="7435629" y="1964690"/>
              <a:ext cx="367712" cy="353248"/>
            </a:xfrm>
            <a:custGeom>
              <a:avLst/>
              <a:gdLst/>
              <a:ahLst/>
              <a:cxnLst/>
              <a:rect l="l" t="t" r="r" b="b"/>
              <a:pathLst>
                <a:path w="11491" h="11039" extrusionOk="0">
                  <a:moveTo>
                    <a:pt x="572" y="2549"/>
                  </a:moveTo>
                  <a:lnTo>
                    <a:pt x="572" y="2549"/>
                  </a:lnTo>
                  <a:cubicBezTo>
                    <a:pt x="1418" y="3275"/>
                    <a:pt x="2323" y="3692"/>
                    <a:pt x="2715" y="3847"/>
                  </a:cubicBezTo>
                  <a:cubicBezTo>
                    <a:pt x="2668" y="3990"/>
                    <a:pt x="2596" y="4121"/>
                    <a:pt x="2501" y="4240"/>
                  </a:cubicBezTo>
                  <a:cubicBezTo>
                    <a:pt x="2394" y="4395"/>
                    <a:pt x="2311" y="4537"/>
                    <a:pt x="2215" y="4704"/>
                  </a:cubicBezTo>
                  <a:cubicBezTo>
                    <a:pt x="2181" y="4706"/>
                    <a:pt x="2147" y="4706"/>
                    <a:pt x="2113" y="4706"/>
                  </a:cubicBezTo>
                  <a:cubicBezTo>
                    <a:pt x="1579" y="4706"/>
                    <a:pt x="1163" y="4529"/>
                    <a:pt x="894" y="4204"/>
                  </a:cubicBezTo>
                  <a:cubicBezTo>
                    <a:pt x="501" y="3692"/>
                    <a:pt x="525" y="2954"/>
                    <a:pt x="572" y="2549"/>
                  </a:cubicBezTo>
                  <a:close/>
                  <a:moveTo>
                    <a:pt x="5730" y="346"/>
                  </a:moveTo>
                  <a:cubicBezTo>
                    <a:pt x="5745" y="346"/>
                    <a:pt x="5760" y="346"/>
                    <a:pt x="5775" y="346"/>
                  </a:cubicBezTo>
                  <a:cubicBezTo>
                    <a:pt x="7037" y="382"/>
                    <a:pt x="8133" y="1347"/>
                    <a:pt x="8288" y="2597"/>
                  </a:cubicBezTo>
                  <a:cubicBezTo>
                    <a:pt x="8323" y="2787"/>
                    <a:pt x="8323" y="2978"/>
                    <a:pt x="8311" y="3180"/>
                  </a:cubicBezTo>
                  <a:cubicBezTo>
                    <a:pt x="8276" y="3514"/>
                    <a:pt x="8347" y="3859"/>
                    <a:pt x="8502" y="4192"/>
                  </a:cubicBezTo>
                  <a:cubicBezTo>
                    <a:pt x="8536" y="4244"/>
                    <a:pt x="8589" y="4283"/>
                    <a:pt x="8652" y="4283"/>
                  </a:cubicBezTo>
                  <a:cubicBezTo>
                    <a:pt x="8676" y="4283"/>
                    <a:pt x="8702" y="4277"/>
                    <a:pt x="8728" y="4264"/>
                  </a:cubicBezTo>
                  <a:cubicBezTo>
                    <a:pt x="8800" y="4216"/>
                    <a:pt x="8847" y="4133"/>
                    <a:pt x="8800" y="4037"/>
                  </a:cubicBezTo>
                  <a:cubicBezTo>
                    <a:pt x="8764" y="3978"/>
                    <a:pt x="8752" y="3930"/>
                    <a:pt x="8728" y="3871"/>
                  </a:cubicBezTo>
                  <a:cubicBezTo>
                    <a:pt x="9109" y="3716"/>
                    <a:pt x="10014" y="3299"/>
                    <a:pt x="10871" y="2585"/>
                  </a:cubicBezTo>
                  <a:lnTo>
                    <a:pt x="10871" y="2585"/>
                  </a:lnTo>
                  <a:cubicBezTo>
                    <a:pt x="10943" y="2954"/>
                    <a:pt x="10978" y="3692"/>
                    <a:pt x="10574" y="4204"/>
                  </a:cubicBezTo>
                  <a:cubicBezTo>
                    <a:pt x="10288" y="4549"/>
                    <a:pt x="9835" y="4728"/>
                    <a:pt x="9240" y="4728"/>
                  </a:cubicBezTo>
                  <a:cubicBezTo>
                    <a:pt x="9216" y="4680"/>
                    <a:pt x="9181" y="4621"/>
                    <a:pt x="9169" y="4573"/>
                  </a:cubicBezTo>
                  <a:cubicBezTo>
                    <a:pt x="9144" y="4524"/>
                    <a:pt x="9086" y="4492"/>
                    <a:pt x="9025" y="4492"/>
                  </a:cubicBezTo>
                  <a:cubicBezTo>
                    <a:pt x="8997" y="4492"/>
                    <a:pt x="8969" y="4499"/>
                    <a:pt x="8942" y="4514"/>
                  </a:cubicBezTo>
                  <a:cubicBezTo>
                    <a:pt x="8871" y="4561"/>
                    <a:pt x="8847" y="4668"/>
                    <a:pt x="8883" y="4740"/>
                  </a:cubicBezTo>
                  <a:cubicBezTo>
                    <a:pt x="9169" y="5228"/>
                    <a:pt x="9335" y="5800"/>
                    <a:pt x="9359" y="6371"/>
                  </a:cubicBezTo>
                  <a:lnTo>
                    <a:pt x="8680" y="6716"/>
                  </a:lnTo>
                  <a:lnTo>
                    <a:pt x="7728" y="6073"/>
                  </a:lnTo>
                  <a:cubicBezTo>
                    <a:pt x="7704" y="6059"/>
                    <a:pt x="7675" y="6053"/>
                    <a:pt x="7645" y="6053"/>
                  </a:cubicBezTo>
                  <a:cubicBezTo>
                    <a:pt x="7599" y="6053"/>
                    <a:pt x="7550" y="6068"/>
                    <a:pt x="7514" y="6097"/>
                  </a:cubicBezTo>
                  <a:lnTo>
                    <a:pt x="7335" y="6276"/>
                  </a:lnTo>
                  <a:cubicBezTo>
                    <a:pt x="7276" y="6335"/>
                    <a:pt x="7276" y="6431"/>
                    <a:pt x="7335" y="6490"/>
                  </a:cubicBezTo>
                  <a:cubicBezTo>
                    <a:pt x="7365" y="6520"/>
                    <a:pt x="7407" y="6535"/>
                    <a:pt x="7448" y="6535"/>
                  </a:cubicBezTo>
                  <a:cubicBezTo>
                    <a:pt x="7490" y="6535"/>
                    <a:pt x="7532" y="6520"/>
                    <a:pt x="7561" y="6490"/>
                  </a:cubicBezTo>
                  <a:lnTo>
                    <a:pt x="7633" y="6419"/>
                  </a:lnTo>
                  <a:lnTo>
                    <a:pt x="8561" y="7026"/>
                  </a:lnTo>
                  <a:cubicBezTo>
                    <a:pt x="8585" y="7050"/>
                    <a:pt x="8621" y="7062"/>
                    <a:pt x="8645" y="7062"/>
                  </a:cubicBezTo>
                  <a:cubicBezTo>
                    <a:pt x="8680" y="7062"/>
                    <a:pt x="8692" y="7062"/>
                    <a:pt x="8728" y="7050"/>
                  </a:cubicBezTo>
                  <a:lnTo>
                    <a:pt x="9871" y="6478"/>
                  </a:lnTo>
                  <a:lnTo>
                    <a:pt x="9871" y="6573"/>
                  </a:lnTo>
                  <a:cubicBezTo>
                    <a:pt x="9871" y="8859"/>
                    <a:pt x="8014" y="10717"/>
                    <a:pt x="5716" y="10717"/>
                  </a:cubicBezTo>
                  <a:cubicBezTo>
                    <a:pt x="3430" y="10717"/>
                    <a:pt x="1561" y="8859"/>
                    <a:pt x="1561" y="6573"/>
                  </a:cubicBezTo>
                  <a:cubicBezTo>
                    <a:pt x="1561" y="6454"/>
                    <a:pt x="1561" y="6335"/>
                    <a:pt x="1584" y="6216"/>
                  </a:cubicBezTo>
                  <a:lnTo>
                    <a:pt x="2180" y="6704"/>
                  </a:lnTo>
                  <a:cubicBezTo>
                    <a:pt x="2209" y="6728"/>
                    <a:pt x="2242" y="6740"/>
                    <a:pt x="2275" y="6740"/>
                  </a:cubicBezTo>
                  <a:cubicBezTo>
                    <a:pt x="2308" y="6740"/>
                    <a:pt x="2340" y="6728"/>
                    <a:pt x="2370" y="6704"/>
                  </a:cubicBezTo>
                  <a:lnTo>
                    <a:pt x="2954" y="6276"/>
                  </a:lnTo>
                  <a:lnTo>
                    <a:pt x="4263" y="7585"/>
                  </a:lnTo>
                  <a:cubicBezTo>
                    <a:pt x="4287" y="7609"/>
                    <a:pt x="4335" y="7621"/>
                    <a:pt x="4382" y="7621"/>
                  </a:cubicBezTo>
                  <a:cubicBezTo>
                    <a:pt x="4418" y="7621"/>
                    <a:pt x="4466" y="7609"/>
                    <a:pt x="4501" y="7585"/>
                  </a:cubicBezTo>
                  <a:lnTo>
                    <a:pt x="5394" y="6645"/>
                  </a:lnTo>
                  <a:lnTo>
                    <a:pt x="6311" y="7562"/>
                  </a:lnTo>
                  <a:cubicBezTo>
                    <a:pt x="6341" y="7591"/>
                    <a:pt x="6383" y="7606"/>
                    <a:pt x="6424" y="7606"/>
                  </a:cubicBezTo>
                  <a:cubicBezTo>
                    <a:pt x="6466" y="7606"/>
                    <a:pt x="6508" y="7591"/>
                    <a:pt x="6537" y="7562"/>
                  </a:cubicBezTo>
                  <a:lnTo>
                    <a:pt x="7061" y="7050"/>
                  </a:lnTo>
                  <a:cubicBezTo>
                    <a:pt x="7121" y="6990"/>
                    <a:pt x="7121" y="6883"/>
                    <a:pt x="7061" y="6823"/>
                  </a:cubicBezTo>
                  <a:cubicBezTo>
                    <a:pt x="7031" y="6794"/>
                    <a:pt x="6990" y="6779"/>
                    <a:pt x="6948" y="6779"/>
                  </a:cubicBezTo>
                  <a:cubicBezTo>
                    <a:pt x="6906" y="6779"/>
                    <a:pt x="6865" y="6794"/>
                    <a:pt x="6835" y="6823"/>
                  </a:cubicBezTo>
                  <a:lnTo>
                    <a:pt x="6430" y="7228"/>
                  </a:lnTo>
                  <a:lnTo>
                    <a:pt x="5513" y="6300"/>
                  </a:lnTo>
                  <a:cubicBezTo>
                    <a:pt x="5478" y="6276"/>
                    <a:pt x="5430" y="6252"/>
                    <a:pt x="5394" y="6252"/>
                  </a:cubicBezTo>
                  <a:cubicBezTo>
                    <a:pt x="5347" y="6252"/>
                    <a:pt x="5299" y="6276"/>
                    <a:pt x="5275" y="6300"/>
                  </a:cubicBezTo>
                  <a:lnTo>
                    <a:pt x="4382" y="7240"/>
                  </a:lnTo>
                  <a:lnTo>
                    <a:pt x="3085" y="5942"/>
                  </a:lnTo>
                  <a:cubicBezTo>
                    <a:pt x="3053" y="5911"/>
                    <a:pt x="3012" y="5896"/>
                    <a:pt x="2971" y="5896"/>
                  </a:cubicBezTo>
                  <a:cubicBezTo>
                    <a:pt x="2934" y="5896"/>
                    <a:pt x="2898" y="5908"/>
                    <a:pt x="2870" y="5931"/>
                  </a:cubicBezTo>
                  <a:lnTo>
                    <a:pt x="2275" y="6371"/>
                  </a:lnTo>
                  <a:lnTo>
                    <a:pt x="2096" y="6228"/>
                  </a:lnTo>
                  <a:cubicBezTo>
                    <a:pt x="2156" y="5585"/>
                    <a:pt x="2382" y="4990"/>
                    <a:pt x="2751" y="4466"/>
                  </a:cubicBezTo>
                  <a:cubicBezTo>
                    <a:pt x="3025" y="4085"/>
                    <a:pt x="3156" y="3621"/>
                    <a:pt x="3132" y="3133"/>
                  </a:cubicBezTo>
                  <a:lnTo>
                    <a:pt x="3132" y="2954"/>
                  </a:lnTo>
                  <a:cubicBezTo>
                    <a:pt x="3132" y="2251"/>
                    <a:pt x="3406" y="1585"/>
                    <a:pt x="3906" y="1097"/>
                  </a:cubicBezTo>
                  <a:cubicBezTo>
                    <a:pt x="4395" y="607"/>
                    <a:pt x="5044" y="346"/>
                    <a:pt x="5730" y="346"/>
                  </a:cubicBezTo>
                  <a:close/>
                  <a:moveTo>
                    <a:pt x="5778" y="1"/>
                  </a:moveTo>
                  <a:cubicBezTo>
                    <a:pt x="5008" y="1"/>
                    <a:pt x="4264" y="298"/>
                    <a:pt x="3716" y="835"/>
                  </a:cubicBezTo>
                  <a:cubicBezTo>
                    <a:pt x="3144" y="1394"/>
                    <a:pt x="2835" y="2132"/>
                    <a:pt x="2835" y="2918"/>
                  </a:cubicBezTo>
                  <a:lnTo>
                    <a:pt x="2835" y="3121"/>
                  </a:lnTo>
                  <a:cubicBezTo>
                    <a:pt x="2846" y="3252"/>
                    <a:pt x="2835" y="3394"/>
                    <a:pt x="2823" y="3537"/>
                  </a:cubicBezTo>
                  <a:cubicBezTo>
                    <a:pt x="2382" y="3359"/>
                    <a:pt x="1430" y="2906"/>
                    <a:pt x="584" y="2121"/>
                  </a:cubicBezTo>
                  <a:cubicBezTo>
                    <a:pt x="552" y="2089"/>
                    <a:pt x="515" y="2073"/>
                    <a:pt x="484" y="2073"/>
                  </a:cubicBezTo>
                  <a:cubicBezTo>
                    <a:pt x="468" y="2073"/>
                    <a:pt x="453" y="2077"/>
                    <a:pt x="441" y="2085"/>
                  </a:cubicBezTo>
                  <a:cubicBezTo>
                    <a:pt x="382" y="2109"/>
                    <a:pt x="334" y="2144"/>
                    <a:pt x="334" y="2204"/>
                  </a:cubicBezTo>
                  <a:cubicBezTo>
                    <a:pt x="322" y="2263"/>
                    <a:pt x="1" y="3573"/>
                    <a:pt x="679" y="4407"/>
                  </a:cubicBezTo>
                  <a:cubicBezTo>
                    <a:pt x="989" y="4811"/>
                    <a:pt x="1477" y="5026"/>
                    <a:pt x="2096" y="5049"/>
                  </a:cubicBezTo>
                  <a:cubicBezTo>
                    <a:pt x="1989" y="5347"/>
                    <a:pt x="1894" y="5657"/>
                    <a:pt x="1846" y="5978"/>
                  </a:cubicBezTo>
                  <a:lnTo>
                    <a:pt x="1584" y="5752"/>
                  </a:lnTo>
                  <a:cubicBezTo>
                    <a:pt x="1553" y="5720"/>
                    <a:pt x="1516" y="5710"/>
                    <a:pt x="1477" y="5710"/>
                  </a:cubicBezTo>
                  <a:cubicBezTo>
                    <a:pt x="1457" y="5710"/>
                    <a:pt x="1438" y="5712"/>
                    <a:pt x="1418" y="5716"/>
                  </a:cubicBezTo>
                  <a:cubicBezTo>
                    <a:pt x="1358" y="5752"/>
                    <a:pt x="1334" y="5800"/>
                    <a:pt x="1311" y="5859"/>
                  </a:cubicBezTo>
                  <a:cubicBezTo>
                    <a:pt x="1299" y="6097"/>
                    <a:pt x="1287" y="6335"/>
                    <a:pt x="1287" y="6550"/>
                  </a:cubicBezTo>
                  <a:cubicBezTo>
                    <a:pt x="1287" y="9026"/>
                    <a:pt x="3287" y="11038"/>
                    <a:pt x="5763" y="11038"/>
                  </a:cubicBezTo>
                  <a:cubicBezTo>
                    <a:pt x="8228" y="11038"/>
                    <a:pt x="10240" y="9026"/>
                    <a:pt x="10240" y="6550"/>
                  </a:cubicBezTo>
                  <a:lnTo>
                    <a:pt x="10240" y="6192"/>
                  </a:lnTo>
                  <a:cubicBezTo>
                    <a:pt x="10240" y="6115"/>
                    <a:pt x="10179" y="6048"/>
                    <a:pt x="10094" y="6048"/>
                  </a:cubicBezTo>
                  <a:cubicBezTo>
                    <a:pt x="10087" y="6048"/>
                    <a:pt x="10081" y="6049"/>
                    <a:pt x="10074" y="6050"/>
                  </a:cubicBezTo>
                  <a:cubicBezTo>
                    <a:pt x="10050" y="6050"/>
                    <a:pt x="10014" y="6061"/>
                    <a:pt x="9990" y="6073"/>
                  </a:cubicBezTo>
                  <a:lnTo>
                    <a:pt x="9728" y="6216"/>
                  </a:lnTo>
                  <a:cubicBezTo>
                    <a:pt x="9693" y="5811"/>
                    <a:pt x="9585" y="5407"/>
                    <a:pt x="9442" y="5038"/>
                  </a:cubicBezTo>
                  <a:cubicBezTo>
                    <a:pt x="10074" y="5002"/>
                    <a:pt x="10550" y="4799"/>
                    <a:pt x="10871" y="4395"/>
                  </a:cubicBezTo>
                  <a:cubicBezTo>
                    <a:pt x="11490" y="3573"/>
                    <a:pt x="11181" y="2251"/>
                    <a:pt x="11169" y="2204"/>
                  </a:cubicBezTo>
                  <a:cubicBezTo>
                    <a:pt x="11157" y="2144"/>
                    <a:pt x="11109" y="2109"/>
                    <a:pt x="11062" y="2085"/>
                  </a:cubicBezTo>
                  <a:cubicBezTo>
                    <a:pt x="11047" y="2082"/>
                    <a:pt x="11032" y="2080"/>
                    <a:pt x="11018" y="2080"/>
                  </a:cubicBezTo>
                  <a:cubicBezTo>
                    <a:pt x="10975" y="2080"/>
                    <a:pt x="10937" y="2094"/>
                    <a:pt x="10919" y="2121"/>
                  </a:cubicBezTo>
                  <a:cubicBezTo>
                    <a:pt x="10062" y="2906"/>
                    <a:pt x="9097" y="3359"/>
                    <a:pt x="8680" y="3537"/>
                  </a:cubicBezTo>
                  <a:cubicBezTo>
                    <a:pt x="8669" y="3418"/>
                    <a:pt x="8645" y="3299"/>
                    <a:pt x="8669" y="3180"/>
                  </a:cubicBezTo>
                  <a:cubicBezTo>
                    <a:pt x="8680" y="2966"/>
                    <a:pt x="8680" y="2740"/>
                    <a:pt x="8657" y="2537"/>
                  </a:cubicBezTo>
                  <a:cubicBezTo>
                    <a:pt x="8454" y="1120"/>
                    <a:pt x="7240" y="37"/>
                    <a:pt x="5823" y="1"/>
                  </a:cubicBezTo>
                  <a:cubicBezTo>
                    <a:pt x="5808" y="1"/>
                    <a:pt x="5793" y="1"/>
                    <a:pt x="57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73" name="Google Shape;15273;p91"/>
          <p:cNvGrpSpPr/>
          <p:nvPr/>
        </p:nvGrpSpPr>
        <p:grpSpPr>
          <a:xfrm>
            <a:off x="2512749" y="2041242"/>
            <a:ext cx="333024" cy="352896"/>
            <a:chOff x="2512749" y="1965042"/>
            <a:chExt cx="333024" cy="352896"/>
          </a:xfrm>
        </p:grpSpPr>
        <p:sp>
          <p:nvSpPr>
            <p:cNvPr id="15274" name="Google Shape;15274;p91"/>
            <p:cNvSpPr/>
            <p:nvPr/>
          </p:nvSpPr>
          <p:spPr>
            <a:xfrm>
              <a:off x="2590829" y="2129682"/>
              <a:ext cx="49568" cy="60224"/>
            </a:xfrm>
            <a:custGeom>
              <a:avLst/>
              <a:gdLst/>
              <a:ahLst/>
              <a:cxnLst/>
              <a:rect l="l" t="t" r="r" b="b"/>
              <a:pathLst>
                <a:path w="1549" h="1882" extrusionOk="0">
                  <a:moveTo>
                    <a:pt x="775" y="1"/>
                  </a:moveTo>
                  <a:cubicBezTo>
                    <a:pt x="358" y="1"/>
                    <a:pt x="1" y="346"/>
                    <a:pt x="1" y="775"/>
                  </a:cubicBezTo>
                  <a:lnTo>
                    <a:pt x="1" y="1120"/>
                  </a:lnTo>
                  <a:cubicBezTo>
                    <a:pt x="1" y="1537"/>
                    <a:pt x="346" y="1882"/>
                    <a:pt x="775" y="1882"/>
                  </a:cubicBezTo>
                  <a:cubicBezTo>
                    <a:pt x="1203" y="1882"/>
                    <a:pt x="1549" y="1548"/>
                    <a:pt x="1549" y="1120"/>
                  </a:cubicBezTo>
                  <a:lnTo>
                    <a:pt x="1549" y="775"/>
                  </a:lnTo>
                  <a:cubicBezTo>
                    <a:pt x="1537" y="667"/>
                    <a:pt x="1525" y="548"/>
                    <a:pt x="1465" y="441"/>
                  </a:cubicBezTo>
                  <a:cubicBezTo>
                    <a:pt x="1431" y="390"/>
                    <a:pt x="1372" y="351"/>
                    <a:pt x="1315" y="351"/>
                  </a:cubicBezTo>
                  <a:cubicBezTo>
                    <a:pt x="1293" y="351"/>
                    <a:pt x="1271" y="356"/>
                    <a:pt x="1251" y="370"/>
                  </a:cubicBezTo>
                  <a:cubicBezTo>
                    <a:pt x="1180" y="417"/>
                    <a:pt x="1132" y="501"/>
                    <a:pt x="1180" y="584"/>
                  </a:cubicBezTo>
                  <a:cubicBezTo>
                    <a:pt x="1203" y="644"/>
                    <a:pt x="1227" y="703"/>
                    <a:pt x="1227" y="775"/>
                  </a:cubicBezTo>
                  <a:lnTo>
                    <a:pt x="1227" y="1120"/>
                  </a:lnTo>
                  <a:cubicBezTo>
                    <a:pt x="1227" y="1358"/>
                    <a:pt x="1025" y="1560"/>
                    <a:pt x="775" y="1560"/>
                  </a:cubicBezTo>
                  <a:cubicBezTo>
                    <a:pt x="525" y="1560"/>
                    <a:pt x="334" y="1370"/>
                    <a:pt x="334" y="1120"/>
                  </a:cubicBezTo>
                  <a:lnTo>
                    <a:pt x="334" y="775"/>
                  </a:lnTo>
                  <a:cubicBezTo>
                    <a:pt x="334" y="536"/>
                    <a:pt x="525" y="322"/>
                    <a:pt x="775" y="322"/>
                  </a:cubicBezTo>
                  <a:cubicBezTo>
                    <a:pt x="870" y="322"/>
                    <a:pt x="942" y="251"/>
                    <a:pt x="942" y="167"/>
                  </a:cubicBezTo>
                  <a:cubicBezTo>
                    <a:pt x="942" y="72"/>
                    <a:pt x="870" y="1"/>
                    <a:pt x="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5" name="Google Shape;15275;p91"/>
            <p:cNvSpPr/>
            <p:nvPr/>
          </p:nvSpPr>
          <p:spPr>
            <a:xfrm>
              <a:off x="2718477" y="2129682"/>
              <a:ext cx="49568" cy="60224"/>
            </a:xfrm>
            <a:custGeom>
              <a:avLst/>
              <a:gdLst/>
              <a:ahLst/>
              <a:cxnLst/>
              <a:rect l="l" t="t" r="r" b="b"/>
              <a:pathLst>
                <a:path w="1549" h="1882" extrusionOk="0">
                  <a:moveTo>
                    <a:pt x="774" y="1"/>
                  </a:moveTo>
                  <a:cubicBezTo>
                    <a:pt x="358" y="1"/>
                    <a:pt x="1" y="346"/>
                    <a:pt x="1" y="775"/>
                  </a:cubicBezTo>
                  <a:lnTo>
                    <a:pt x="1" y="1120"/>
                  </a:lnTo>
                  <a:cubicBezTo>
                    <a:pt x="1" y="1537"/>
                    <a:pt x="346" y="1882"/>
                    <a:pt x="774" y="1882"/>
                  </a:cubicBezTo>
                  <a:cubicBezTo>
                    <a:pt x="1191" y="1882"/>
                    <a:pt x="1548" y="1548"/>
                    <a:pt x="1548" y="1120"/>
                  </a:cubicBezTo>
                  <a:lnTo>
                    <a:pt x="1548" y="775"/>
                  </a:lnTo>
                  <a:cubicBezTo>
                    <a:pt x="1536" y="667"/>
                    <a:pt x="1501" y="548"/>
                    <a:pt x="1465" y="441"/>
                  </a:cubicBezTo>
                  <a:cubicBezTo>
                    <a:pt x="1431" y="390"/>
                    <a:pt x="1372" y="351"/>
                    <a:pt x="1315" y="351"/>
                  </a:cubicBezTo>
                  <a:cubicBezTo>
                    <a:pt x="1292" y="351"/>
                    <a:pt x="1271" y="356"/>
                    <a:pt x="1251" y="370"/>
                  </a:cubicBezTo>
                  <a:cubicBezTo>
                    <a:pt x="1179" y="417"/>
                    <a:pt x="1132" y="501"/>
                    <a:pt x="1179" y="584"/>
                  </a:cubicBezTo>
                  <a:cubicBezTo>
                    <a:pt x="1203" y="644"/>
                    <a:pt x="1215" y="703"/>
                    <a:pt x="1215" y="775"/>
                  </a:cubicBezTo>
                  <a:lnTo>
                    <a:pt x="1215" y="1120"/>
                  </a:lnTo>
                  <a:cubicBezTo>
                    <a:pt x="1215" y="1358"/>
                    <a:pt x="1024" y="1560"/>
                    <a:pt x="774" y="1560"/>
                  </a:cubicBezTo>
                  <a:cubicBezTo>
                    <a:pt x="536" y="1560"/>
                    <a:pt x="322" y="1370"/>
                    <a:pt x="322" y="1120"/>
                  </a:cubicBezTo>
                  <a:lnTo>
                    <a:pt x="322" y="775"/>
                  </a:lnTo>
                  <a:cubicBezTo>
                    <a:pt x="322" y="536"/>
                    <a:pt x="524" y="322"/>
                    <a:pt x="774" y="322"/>
                  </a:cubicBezTo>
                  <a:cubicBezTo>
                    <a:pt x="870" y="322"/>
                    <a:pt x="941" y="251"/>
                    <a:pt x="941" y="167"/>
                  </a:cubicBezTo>
                  <a:cubicBezTo>
                    <a:pt x="941" y="72"/>
                    <a:pt x="870" y="1"/>
                    <a:pt x="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6" name="Google Shape;15276;p91"/>
            <p:cNvSpPr/>
            <p:nvPr/>
          </p:nvSpPr>
          <p:spPr>
            <a:xfrm>
              <a:off x="2624365" y="2242994"/>
              <a:ext cx="110528" cy="52064"/>
            </a:xfrm>
            <a:custGeom>
              <a:avLst/>
              <a:gdLst/>
              <a:ahLst/>
              <a:cxnLst/>
              <a:rect l="l" t="t" r="r" b="b"/>
              <a:pathLst>
                <a:path w="3454" h="1627" extrusionOk="0">
                  <a:moveTo>
                    <a:pt x="1870" y="365"/>
                  </a:moveTo>
                  <a:cubicBezTo>
                    <a:pt x="1882" y="365"/>
                    <a:pt x="1882" y="389"/>
                    <a:pt x="1906" y="389"/>
                  </a:cubicBezTo>
                  <a:cubicBezTo>
                    <a:pt x="2001" y="460"/>
                    <a:pt x="2120" y="508"/>
                    <a:pt x="2239" y="555"/>
                  </a:cubicBezTo>
                  <a:lnTo>
                    <a:pt x="2239" y="793"/>
                  </a:lnTo>
                  <a:cubicBezTo>
                    <a:pt x="2239" y="1091"/>
                    <a:pt x="2001" y="1329"/>
                    <a:pt x="1703" y="1329"/>
                  </a:cubicBezTo>
                  <a:cubicBezTo>
                    <a:pt x="1406" y="1329"/>
                    <a:pt x="1168" y="1091"/>
                    <a:pt x="1168" y="793"/>
                  </a:cubicBezTo>
                  <a:lnTo>
                    <a:pt x="1168" y="555"/>
                  </a:lnTo>
                  <a:cubicBezTo>
                    <a:pt x="1287" y="520"/>
                    <a:pt x="1406" y="460"/>
                    <a:pt x="1513" y="389"/>
                  </a:cubicBezTo>
                  <a:cubicBezTo>
                    <a:pt x="1525" y="389"/>
                    <a:pt x="1525" y="365"/>
                    <a:pt x="1537" y="365"/>
                  </a:cubicBezTo>
                  <a:lnTo>
                    <a:pt x="1537" y="603"/>
                  </a:lnTo>
                  <a:cubicBezTo>
                    <a:pt x="1537" y="698"/>
                    <a:pt x="1620" y="770"/>
                    <a:pt x="1703" y="770"/>
                  </a:cubicBezTo>
                  <a:cubicBezTo>
                    <a:pt x="1799" y="770"/>
                    <a:pt x="1870" y="698"/>
                    <a:pt x="1870" y="603"/>
                  </a:cubicBezTo>
                  <a:lnTo>
                    <a:pt x="1870" y="365"/>
                  </a:lnTo>
                  <a:close/>
                  <a:moveTo>
                    <a:pt x="173" y="0"/>
                  </a:moveTo>
                  <a:cubicBezTo>
                    <a:pt x="132" y="0"/>
                    <a:pt x="91" y="18"/>
                    <a:pt x="60" y="55"/>
                  </a:cubicBezTo>
                  <a:cubicBezTo>
                    <a:pt x="1" y="115"/>
                    <a:pt x="1" y="222"/>
                    <a:pt x="72" y="282"/>
                  </a:cubicBezTo>
                  <a:cubicBezTo>
                    <a:pt x="298" y="472"/>
                    <a:pt x="572" y="591"/>
                    <a:pt x="870" y="591"/>
                  </a:cubicBezTo>
                  <a:lnTo>
                    <a:pt x="894" y="591"/>
                  </a:lnTo>
                  <a:lnTo>
                    <a:pt x="894" y="770"/>
                  </a:lnTo>
                  <a:cubicBezTo>
                    <a:pt x="894" y="1246"/>
                    <a:pt x="1275" y="1627"/>
                    <a:pt x="1739" y="1627"/>
                  </a:cubicBezTo>
                  <a:cubicBezTo>
                    <a:pt x="2203" y="1627"/>
                    <a:pt x="2584" y="1234"/>
                    <a:pt x="2584" y="770"/>
                  </a:cubicBezTo>
                  <a:lnTo>
                    <a:pt x="2584" y="591"/>
                  </a:lnTo>
                  <a:lnTo>
                    <a:pt x="2596" y="591"/>
                  </a:lnTo>
                  <a:cubicBezTo>
                    <a:pt x="2894" y="591"/>
                    <a:pt x="3180" y="496"/>
                    <a:pt x="3406" y="282"/>
                  </a:cubicBezTo>
                  <a:cubicBezTo>
                    <a:pt x="3454" y="234"/>
                    <a:pt x="3454" y="139"/>
                    <a:pt x="3394" y="55"/>
                  </a:cubicBezTo>
                  <a:cubicBezTo>
                    <a:pt x="3361" y="23"/>
                    <a:pt x="3314" y="4"/>
                    <a:pt x="3268" y="4"/>
                  </a:cubicBezTo>
                  <a:cubicBezTo>
                    <a:pt x="3231" y="4"/>
                    <a:pt x="3195" y="17"/>
                    <a:pt x="3168" y="43"/>
                  </a:cubicBezTo>
                  <a:cubicBezTo>
                    <a:pt x="3001" y="198"/>
                    <a:pt x="2799" y="270"/>
                    <a:pt x="2584" y="270"/>
                  </a:cubicBezTo>
                  <a:cubicBezTo>
                    <a:pt x="2406" y="270"/>
                    <a:pt x="2239" y="210"/>
                    <a:pt x="2096" y="115"/>
                  </a:cubicBezTo>
                  <a:cubicBezTo>
                    <a:pt x="1983" y="43"/>
                    <a:pt x="1852" y="8"/>
                    <a:pt x="1721" y="8"/>
                  </a:cubicBezTo>
                  <a:cubicBezTo>
                    <a:pt x="1590" y="8"/>
                    <a:pt x="1459" y="43"/>
                    <a:pt x="1346" y="115"/>
                  </a:cubicBezTo>
                  <a:cubicBezTo>
                    <a:pt x="1203" y="222"/>
                    <a:pt x="1037" y="270"/>
                    <a:pt x="858" y="270"/>
                  </a:cubicBezTo>
                  <a:cubicBezTo>
                    <a:pt x="656" y="270"/>
                    <a:pt x="441" y="198"/>
                    <a:pt x="275" y="43"/>
                  </a:cubicBezTo>
                  <a:cubicBezTo>
                    <a:pt x="246" y="15"/>
                    <a:pt x="210"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7" name="Google Shape;15277;p91"/>
            <p:cNvSpPr/>
            <p:nvPr/>
          </p:nvSpPr>
          <p:spPr>
            <a:xfrm>
              <a:off x="2654477" y="2194834"/>
              <a:ext cx="49184" cy="38144"/>
            </a:xfrm>
            <a:custGeom>
              <a:avLst/>
              <a:gdLst/>
              <a:ahLst/>
              <a:cxnLst/>
              <a:rect l="l" t="t" r="r" b="b"/>
              <a:pathLst>
                <a:path w="1537" h="1192" extrusionOk="0">
                  <a:moveTo>
                    <a:pt x="1131" y="346"/>
                  </a:moveTo>
                  <a:cubicBezTo>
                    <a:pt x="1155" y="346"/>
                    <a:pt x="1167" y="346"/>
                    <a:pt x="1167" y="358"/>
                  </a:cubicBezTo>
                  <a:cubicBezTo>
                    <a:pt x="1203" y="358"/>
                    <a:pt x="1203" y="370"/>
                    <a:pt x="1179" y="393"/>
                  </a:cubicBezTo>
                  <a:lnTo>
                    <a:pt x="798" y="870"/>
                  </a:lnTo>
                  <a:cubicBezTo>
                    <a:pt x="786" y="882"/>
                    <a:pt x="786" y="882"/>
                    <a:pt x="762" y="882"/>
                  </a:cubicBezTo>
                  <a:cubicBezTo>
                    <a:pt x="750" y="882"/>
                    <a:pt x="750" y="882"/>
                    <a:pt x="738" y="870"/>
                  </a:cubicBezTo>
                  <a:lnTo>
                    <a:pt x="346" y="393"/>
                  </a:lnTo>
                  <a:cubicBezTo>
                    <a:pt x="334" y="370"/>
                    <a:pt x="334" y="358"/>
                    <a:pt x="346" y="358"/>
                  </a:cubicBezTo>
                  <a:cubicBezTo>
                    <a:pt x="357" y="358"/>
                    <a:pt x="357" y="346"/>
                    <a:pt x="381" y="346"/>
                  </a:cubicBezTo>
                  <a:close/>
                  <a:moveTo>
                    <a:pt x="393" y="1"/>
                  </a:moveTo>
                  <a:cubicBezTo>
                    <a:pt x="262" y="1"/>
                    <a:pt x="131" y="72"/>
                    <a:pt x="60" y="215"/>
                  </a:cubicBezTo>
                  <a:cubicBezTo>
                    <a:pt x="0" y="334"/>
                    <a:pt x="24" y="477"/>
                    <a:pt x="107" y="584"/>
                  </a:cubicBezTo>
                  <a:lnTo>
                    <a:pt x="500" y="1060"/>
                  </a:lnTo>
                  <a:cubicBezTo>
                    <a:pt x="572" y="1144"/>
                    <a:pt x="655" y="1191"/>
                    <a:pt x="774" y="1191"/>
                  </a:cubicBezTo>
                  <a:cubicBezTo>
                    <a:pt x="881" y="1191"/>
                    <a:pt x="989" y="1144"/>
                    <a:pt x="1060" y="1060"/>
                  </a:cubicBezTo>
                  <a:lnTo>
                    <a:pt x="1453" y="584"/>
                  </a:lnTo>
                  <a:cubicBezTo>
                    <a:pt x="1524" y="477"/>
                    <a:pt x="1536" y="334"/>
                    <a:pt x="1477" y="215"/>
                  </a:cubicBezTo>
                  <a:cubicBezTo>
                    <a:pt x="1417" y="96"/>
                    <a:pt x="1298" y="1"/>
                    <a:pt x="1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8" name="Google Shape;15278;p91"/>
            <p:cNvSpPr/>
            <p:nvPr/>
          </p:nvSpPr>
          <p:spPr>
            <a:xfrm>
              <a:off x="2512749" y="1965042"/>
              <a:ext cx="333024" cy="352896"/>
            </a:xfrm>
            <a:custGeom>
              <a:avLst/>
              <a:gdLst/>
              <a:ahLst/>
              <a:cxnLst/>
              <a:rect l="l" t="t" r="r" b="b"/>
              <a:pathLst>
                <a:path w="10407" h="11028" extrusionOk="0">
                  <a:moveTo>
                    <a:pt x="1038" y="321"/>
                  </a:moveTo>
                  <a:cubicBezTo>
                    <a:pt x="1078" y="321"/>
                    <a:pt x="1119" y="335"/>
                    <a:pt x="1155" y="371"/>
                  </a:cubicBezTo>
                  <a:lnTo>
                    <a:pt x="3108" y="1955"/>
                  </a:lnTo>
                  <a:cubicBezTo>
                    <a:pt x="2881" y="2062"/>
                    <a:pt x="2667" y="2181"/>
                    <a:pt x="2441" y="2300"/>
                  </a:cubicBezTo>
                  <a:lnTo>
                    <a:pt x="846" y="502"/>
                  </a:lnTo>
                  <a:cubicBezTo>
                    <a:pt x="869" y="431"/>
                    <a:pt x="905" y="371"/>
                    <a:pt x="965" y="335"/>
                  </a:cubicBezTo>
                  <a:cubicBezTo>
                    <a:pt x="988" y="326"/>
                    <a:pt x="1012" y="321"/>
                    <a:pt x="1038" y="321"/>
                  </a:cubicBezTo>
                  <a:close/>
                  <a:moveTo>
                    <a:pt x="869" y="990"/>
                  </a:moveTo>
                  <a:lnTo>
                    <a:pt x="2191" y="2479"/>
                  </a:lnTo>
                  <a:cubicBezTo>
                    <a:pt x="2012" y="2610"/>
                    <a:pt x="1834" y="2752"/>
                    <a:pt x="1667" y="2907"/>
                  </a:cubicBezTo>
                  <a:cubicBezTo>
                    <a:pt x="1357" y="3205"/>
                    <a:pt x="1084" y="3538"/>
                    <a:pt x="869" y="3895"/>
                  </a:cubicBezTo>
                  <a:lnTo>
                    <a:pt x="869" y="990"/>
                  </a:lnTo>
                  <a:close/>
                  <a:moveTo>
                    <a:pt x="9373" y="324"/>
                  </a:moveTo>
                  <a:cubicBezTo>
                    <a:pt x="9394" y="324"/>
                    <a:pt x="9414" y="328"/>
                    <a:pt x="9430" y="335"/>
                  </a:cubicBezTo>
                  <a:cubicBezTo>
                    <a:pt x="9489" y="371"/>
                    <a:pt x="9537" y="431"/>
                    <a:pt x="9537" y="502"/>
                  </a:cubicBezTo>
                  <a:lnTo>
                    <a:pt x="9228" y="859"/>
                  </a:lnTo>
                  <a:cubicBezTo>
                    <a:pt x="9168" y="919"/>
                    <a:pt x="9168" y="1026"/>
                    <a:pt x="9239" y="1086"/>
                  </a:cubicBezTo>
                  <a:cubicBezTo>
                    <a:pt x="9275" y="1109"/>
                    <a:pt x="9323" y="1121"/>
                    <a:pt x="9347" y="1121"/>
                  </a:cubicBezTo>
                  <a:cubicBezTo>
                    <a:pt x="9394" y="1121"/>
                    <a:pt x="9442" y="1109"/>
                    <a:pt x="9466" y="1062"/>
                  </a:cubicBezTo>
                  <a:lnTo>
                    <a:pt x="9537" y="990"/>
                  </a:lnTo>
                  <a:lnTo>
                    <a:pt x="9537" y="3895"/>
                  </a:lnTo>
                  <a:cubicBezTo>
                    <a:pt x="9323" y="3538"/>
                    <a:pt x="9049" y="3205"/>
                    <a:pt x="8739" y="2907"/>
                  </a:cubicBezTo>
                  <a:cubicBezTo>
                    <a:pt x="8573" y="2764"/>
                    <a:pt x="8394" y="2610"/>
                    <a:pt x="8215" y="2479"/>
                  </a:cubicBezTo>
                  <a:lnTo>
                    <a:pt x="9001" y="1586"/>
                  </a:lnTo>
                  <a:cubicBezTo>
                    <a:pt x="9061" y="1526"/>
                    <a:pt x="9061" y="1419"/>
                    <a:pt x="8989" y="1359"/>
                  </a:cubicBezTo>
                  <a:cubicBezTo>
                    <a:pt x="8962" y="1332"/>
                    <a:pt x="8925" y="1317"/>
                    <a:pt x="8887" y="1317"/>
                  </a:cubicBezTo>
                  <a:cubicBezTo>
                    <a:pt x="8842" y="1317"/>
                    <a:pt x="8795" y="1338"/>
                    <a:pt x="8763" y="1383"/>
                  </a:cubicBezTo>
                  <a:lnTo>
                    <a:pt x="7942" y="2300"/>
                  </a:lnTo>
                  <a:cubicBezTo>
                    <a:pt x="7739" y="2169"/>
                    <a:pt x="7513" y="2050"/>
                    <a:pt x="7275" y="1955"/>
                  </a:cubicBezTo>
                  <a:lnTo>
                    <a:pt x="9239" y="371"/>
                  </a:lnTo>
                  <a:cubicBezTo>
                    <a:pt x="9279" y="339"/>
                    <a:pt x="9329" y="324"/>
                    <a:pt x="9373" y="324"/>
                  </a:cubicBezTo>
                  <a:close/>
                  <a:moveTo>
                    <a:pt x="5191" y="1859"/>
                  </a:moveTo>
                  <a:cubicBezTo>
                    <a:pt x="7787" y="1859"/>
                    <a:pt x="9882" y="3836"/>
                    <a:pt x="9882" y="6277"/>
                  </a:cubicBezTo>
                  <a:cubicBezTo>
                    <a:pt x="9882" y="6753"/>
                    <a:pt x="9811" y="7217"/>
                    <a:pt x="9656" y="7646"/>
                  </a:cubicBezTo>
                  <a:cubicBezTo>
                    <a:pt x="8940" y="7550"/>
                    <a:pt x="8096" y="7537"/>
                    <a:pt x="7673" y="7537"/>
                  </a:cubicBezTo>
                  <a:cubicBezTo>
                    <a:pt x="7520" y="7537"/>
                    <a:pt x="7422" y="7539"/>
                    <a:pt x="7406" y="7539"/>
                  </a:cubicBezTo>
                  <a:cubicBezTo>
                    <a:pt x="7323" y="7539"/>
                    <a:pt x="7251" y="7610"/>
                    <a:pt x="7251" y="7705"/>
                  </a:cubicBezTo>
                  <a:cubicBezTo>
                    <a:pt x="7251" y="7789"/>
                    <a:pt x="7323" y="7872"/>
                    <a:pt x="7406" y="7872"/>
                  </a:cubicBezTo>
                  <a:cubicBezTo>
                    <a:pt x="7415" y="7872"/>
                    <a:pt x="7581" y="7867"/>
                    <a:pt x="7836" y="7867"/>
                  </a:cubicBezTo>
                  <a:cubicBezTo>
                    <a:pt x="8260" y="7867"/>
                    <a:pt x="8930" y="7881"/>
                    <a:pt x="9525" y="7955"/>
                  </a:cubicBezTo>
                  <a:cubicBezTo>
                    <a:pt x="9418" y="8194"/>
                    <a:pt x="9287" y="8432"/>
                    <a:pt x="9156" y="8646"/>
                  </a:cubicBezTo>
                  <a:cubicBezTo>
                    <a:pt x="8204" y="8289"/>
                    <a:pt x="7203" y="8086"/>
                    <a:pt x="7156" y="8075"/>
                  </a:cubicBezTo>
                  <a:cubicBezTo>
                    <a:pt x="7149" y="8074"/>
                    <a:pt x="7141" y="8073"/>
                    <a:pt x="7134" y="8073"/>
                  </a:cubicBezTo>
                  <a:cubicBezTo>
                    <a:pt x="7057" y="8073"/>
                    <a:pt x="6976" y="8129"/>
                    <a:pt x="6965" y="8206"/>
                  </a:cubicBezTo>
                  <a:cubicBezTo>
                    <a:pt x="6953" y="8301"/>
                    <a:pt x="7013" y="8384"/>
                    <a:pt x="7096" y="8408"/>
                  </a:cubicBezTo>
                  <a:cubicBezTo>
                    <a:pt x="7120" y="8408"/>
                    <a:pt x="8049" y="8598"/>
                    <a:pt x="8966" y="8920"/>
                  </a:cubicBezTo>
                  <a:cubicBezTo>
                    <a:pt x="8108" y="10015"/>
                    <a:pt x="6739" y="10706"/>
                    <a:pt x="5191" y="10706"/>
                  </a:cubicBezTo>
                  <a:cubicBezTo>
                    <a:pt x="3667" y="10706"/>
                    <a:pt x="2298" y="10015"/>
                    <a:pt x="1429" y="8920"/>
                  </a:cubicBezTo>
                  <a:cubicBezTo>
                    <a:pt x="2334" y="8598"/>
                    <a:pt x="3274" y="8420"/>
                    <a:pt x="3286" y="8408"/>
                  </a:cubicBezTo>
                  <a:cubicBezTo>
                    <a:pt x="3382" y="8384"/>
                    <a:pt x="3441" y="8301"/>
                    <a:pt x="3429" y="8206"/>
                  </a:cubicBezTo>
                  <a:cubicBezTo>
                    <a:pt x="3407" y="8129"/>
                    <a:pt x="3336" y="8073"/>
                    <a:pt x="3251" y="8073"/>
                  </a:cubicBezTo>
                  <a:cubicBezTo>
                    <a:pt x="3243" y="8073"/>
                    <a:pt x="3235" y="8074"/>
                    <a:pt x="3227" y="8075"/>
                  </a:cubicBezTo>
                  <a:cubicBezTo>
                    <a:pt x="3167" y="8086"/>
                    <a:pt x="2191" y="8289"/>
                    <a:pt x="1238" y="8646"/>
                  </a:cubicBezTo>
                  <a:cubicBezTo>
                    <a:pt x="1084" y="8420"/>
                    <a:pt x="965" y="8194"/>
                    <a:pt x="869" y="7955"/>
                  </a:cubicBezTo>
                  <a:cubicBezTo>
                    <a:pt x="1465" y="7881"/>
                    <a:pt x="2134" y="7867"/>
                    <a:pt x="2556" y="7867"/>
                  </a:cubicBezTo>
                  <a:cubicBezTo>
                    <a:pt x="2809" y="7867"/>
                    <a:pt x="2972" y="7872"/>
                    <a:pt x="2977" y="7872"/>
                  </a:cubicBezTo>
                  <a:cubicBezTo>
                    <a:pt x="3072" y="7872"/>
                    <a:pt x="3143" y="7789"/>
                    <a:pt x="3143" y="7705"/>
                  </a:cubicBezTo>
                  <a:cubicBezTo>
                    <a:pt x="3143" y="7610"/>
                    <a:pt x="3072" y="7539"/>
                    <a:pt x="2977" y="7539"/>
                  </a:cubicBezTo>
                  <a:cubicBezTo>
                    <a:pt x="2961" y="7539"/>
                    <a:pt x="2865" y="7537"/>
                    <a:pt x="2713" y="7537"/>
                  </a:cubicBezTo>
                  <a:cubicBezTo>
                    <a:pt x="2296" y="7537"/>
                    <a:pt x="1460" y="7550"/>
                    <a:pt x="726" y="7646"/>
                  </a:cubicBezTo>
                  <a:cubicBezTo>
                    <a:pt x="584" y="7217"/>
                    <a:pt x="512" y="6753"/>
                    <a:pt x="512" y="6277"/>
                  </a:cubicBezTo>
                  <a:cubicBezTo>
                    <a:pt x="512" y="3836"/>
                    <a:pt x="2608" y="1859"/>
                    <a:pt x="5191" y="1859"/>
                  </a:cubicBezTo>
                  <a:close/>
                  <a:moveTo>
                    <a:pt x="1042" y="0"/>
                  </a:moveTo>
                  <a:cubicBezTo>
                    <a:pt x="968" y="0"/>
                    <a:pt x="893" y="17"/>
                    <a:pt x="822" y="50"/>
                  </a:cubicBezTo>
                  <a:cubicBezTo>
                    <a:pt x="643" y="145"/>
                    <a:pt x="536" y="324"/>
                    <a:pt x="536" y="514"/>
                  </a:cubicBezTo>
                  <a:lnTo>
                    <a:pt x="536" y="4538"/>
                  </a:lnTo>
                  <a:cubicBezTo>
                    <a:pt x="310" y="5086"/>
                    <a:pt x="191" y="5669"/>
                    <a:pt x="191" y="6277"/>
                  </a:cubicBezTo>
                  <a:cubicBezTo>
                    <a:pt x="191" y="6765"/>
                    <a:pt x="262" y="7241"/>
                    <a:pt x="417" y="7705"/>
                  </a:cubicBezTo>
                  <a:cubicBezTo>
                    <a:pt x="310" y="7717"/>
                    <a:pt x="226" y="7753"/>
                    <a:pt x="131" y="7765"/>
                  </a:cubicBezTo>
                  <a:cubicBezTo>
                    <a:pt x="48" y="7789"/>
                    <a:pt x="0" y="7884"/>
                    <a:pt x="12" y="7955"/>
                  </a:cubicBezTo>
                  <a:cubicBezTo>
                    <a:pt x="36" y="8027"/>
                    <a:pt x="107" y="8075"/>
                    <a:pt x="167" y="8075"/>
                  </a:cubicBezTo>
                  <a:lnTo>
                    <a:pt x="203" y="8075"/>
                  </a:lnTo>
                  <a:cubicBezTo>
                    <a:pt x="310" y="8051"/>
                    <a:pt x="417" y="8027"/>
                    <a:pt x="524" y="8003"/>
                  </a:cubicBezTo>
                  <a:cubicBezTo>
                    <a:pt x="631" y="8265"/>
                    <a:pt x="762" y="8527"/>
                    <a:pt x="929" y="8765"/>
                  </a:cubicBezTo>
                  <a:cubicBezTo>
                    <a:pt x="762" y="8837"/>
                    <a:pt x="595" y="8908"/>
                    <a:pt x="453" y="8979"/>
                  </a:cubicBezTo>
                  <a:cubicBezTo>
                    <a:pt x="369" y="9027"/>
                    <a:pt x="345" y="9122"/>
                    <a:pt x="369" y="9206"/>
                  </a:cubicBezTo>
                  <a:cubicBezTo>
                    <a:pt x="405" y="9265"/>
                    <a:pt x="465" y="9301"/>
                    <a:pt x="524" y="9301"/>
                  </a:cubicBezTo>
                  <a:cubicBezTo>
                    <a:pt x="548" y="9301"/>
                    <a:pt x="560" y="9301"/>
                    <a:pt x="595" y="9277"/>
                  </a:cubicBezTo>
                  <a:cubicBezTo>
                    <a:pt x="762" y="9194"/>
                    <a:pt x="941" y="9122"/>
                    <a:pt x="1119" y="9039"/>
                  </a:cubicBezTo>
                  <a:cubicBezTo>
                    <a:pt x="1286" y="9253"/>
                    <a:pt x="1453" y="9456"/>
                    <a:pt x="1655" y="9634"/>
                  </a:cubicBezTo>
                  <a:cubicBezTo>
                    <a:pt x="2608" y="10527"/>
                    <a:pt x="3858" y="11027"/>
                    <a:pt x="5191" y="11027"/>
                  </a:cubicBezTo>
                  <a:cubicBezTo>
                    <a:pt x="6537" y="11027"/>
                    <a:pt x="7787" y="10527"/>
                    <a:pt x="8739" y="9634"/>
                  </a:cubicBezTo>
                  <a:cubicBezTo>
                    <a:pt x="8930" y="9444"/>
                    <a:pt x="9108" y="9253"/>
                    <a:pt x="9275" y="9039"/>
                  </a:cubicBezTo>
                  <a:cubicBezTo>
                    <a:pt x="9454" y="9122"/>
                    <a:pt x="9632" y="9194"/>
                    <a:pt x="9787" y="9277"/>
                  </a:cubicBezTo>
                  <a:cubicBezTo>
                    <a:pt x="9823" y="9301"/>
                    <a:pt x="9835" y="9301"/>
                    <a:pt x="9870" y="9301"/>
                  </a:cubicBezTo>
                  <a:cubicBezTo>
                    <a:pt x="9930" y="9301"/>
                    <a:pt x="9990" y="9265"/>
                    <a:pt x="10013" y="9206"/>
                  </a:cubicBezTo>
                  <a:cubicBezTo>
                    <a:pt x="10061" y="9134"/>
                    <a:pt x="10025" y="9027"/>
                    <a:pt x="9942" y="8979"/>
                  </a:cubicBezTo>
                  <a:cubicBezTo>
                    <a:pt x="9787" y="8908"/>
                    <a:pt x="9632" y="8837"/>
                    <a:pt x="9466" y="8765"/>
                  </a:cubicBezTo>
                  <a:cubicBezTo>
                    <a:pt x="9632" y="8527"/>
                    <a:pt x="9763" y="8265"/>
                    <a:pt x="9870" y="8003"/>
                  </a:cubicBezTo>
                  <a:cubicBezTo>
                    <a:pt x="9978" y="8015"/>
                    <a:pt x="10073" y="8051"/>
                    <a:pt x="10180" y="8075"/>
                  </a:cubicBezTo>
                  <a:lnTo>
                    <a:pt x="10228" y="8075"/>
                  </a:lnTo>
                  <a:cubicBezTo>
                    <a:pt x="10299" y="8075"/>
                    <a:pt x="10359" y="8027"/>
                    <a:pt x="10371" y="7955"/>
                  </a:cubicBezTo>
                  <a:cubicBezTo>
                    <a:pt x="10406" y="7872"/>
                    <a:pt x="10347" y="7777"/>
                    <a:pt x="10275" y="7765"/>
                  </a:cubicBezTo>
                  <a:cubicBezTo>
                    <a:pt x="10180" y="7729"/>
                    <a:pt x="10085" y="7717"/>
                    <a:pt x="9990" y="7705"/>
                  </a:cubicBezTo>
                  <a:cubicBezTo>
                    <a:pt x="10132" y="7241"/>
                    <a:pt x="10216" y="6765"/>
                    <a:pt x="10216" y="6277"/>
                  </a:cubicBezTo>
                  <a:cubicBezTo>
                    <a:pt x="10216" y="5669"/>
                    <a:pt x="10097" y="5086"/>
                    <a:pt x="9870" y="4538"/>
                  </a:cubicBezTo>
                  <a:lnTo>
                    <a:pt x="9870" y="514"/>
                  </a:lnTo>
                  <a:cubicBezTo>
                    <a:pt x="9870" y="324"/>
                    <a:pt x="9763" y="145"/>
                    <a:pt x="9585" y="50"/>
                  </a:cubicBezTo>
                  <a:cubicBezTo>
                    <a:pt x="9514" y="17"/>
                    <a:pt x="9439" y="0"/>
                    <a:pt x="9365" y="0"/>
                  </a:cubicBezTo>
                  <a:cubicBezTo>
                    <a:pt x="9253" y="0"/>
                    <a:pt x="9142" y="38"/>
                    <a:pt x="9049" y="109"/>
                  </a:cubicBezTo>
                  <a:lnTo>
                    <a:pt x="6942" y="1812"/>
                  </a:lnTo>
                  <a:cubicBezTo>
                    <a:pt x="6382" y="1621"/>
                    <a:pt x="5810" y="1514"/>
                    <a:pt x="5191" y="1514"/>
                  </a:cubicBezTo>
                  <a:cubicBezTo>
                    <a:pt x="4584" y="1514"/>
                    <a:pt x="4001" y="1621"/>
                    <a:pt x="3453" y="1812"/>
                  </a:cubicBezTo>
                  <a:lnTo>
                    <a:pt x="1357" y="109"/>
                  </a:lnTo>
                  <a:cubicBezTo>
                    <a:pt x="1264" y="38"/>
                    <a:pt x="1154" y="0"/>
                    <a:pt x="10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79" name="Google Shape;15279;p91"/>
          <p:cNvGrpSpPr/>
          <p:nvPr/>
        </p:nvGrpSpPr>
        <p:grpSpPr>
          <a:xfrm>
            <a:off x="1398317" y="2057978"/>
            <a:ext cx="365792" cy="335392"/>
            <a:chOff x="1398317" y="1981778"/>
            <a:chExt cx="365792" cy="335392"/>
          </a:xfrm>
        </p:grpSpPr>
        <p:sp>
          <p:nvSpPr>
            <p:cNvPr id="15280" name="Google Shape;15280;p91"/>
            <p:cNvSpPr/>
            <p:nvPr/>
          </p:nvSpPr>
          <p:spPr>
            <a:xfrm>
              <a:off x="1398317" y="1981778"/>
              <a:ext cx="365792" cy="335392"/>
            </a:xfrm>
            <a:custGeom>
              <a:avLst/>
              <a:gdLst/>
              <a:ahLst/>
              <a:cxnLst/>
              <a:rect l="l" t="t" r="r" b="b"/>
              <a:pathLst>
                <a:path w="11431" h="10481" extrusionOk="0">
                  <a:moveTo>
                    <a:pt x="1882" y="717"/>
                  </a:moveTo>
                  <a:cubicBezTo>
                    <a:pt x="1905" y="801"/>
                    <a:pt x="1929" y="848"/>
                    <a:pt x="1965" y="932"/>
                  </a:cubicBezTo>
                  <a:cubicBezTo>
                    <a:pt x="2132" y="1277"/>
                    <a:pt x="2441" y="1706"/>
                    <a:pt x="3084" y="1944"/>
                  </a:cubicBezTo>
                  <a:cubicBezTo>
                    <a:pt x="2917" y="2146"/>
                    <a:pt x="2775" y="2372"/>
                    <a:pt x="2655" y="2610"/>
                  </a:cubicBezTo>
                  <a:cubicBezTo>
                    <a:pt x="1739" y="2003"/>
                    <a:pt x="1739" y="1217"/>
                    <a:pt x="1882" y="717"/>
                  </a:cubicBezTo>
                  <a:close/>
                  <a:moveTo>
                    <a:pt x="9573" y="717"/>
                  </a:moveTo>
                  <a:cubicBezTo>
                    <a:pt x="9597" y="836"/>
                    <a:pt x="9633" y="955"/>
                    <a:pt x="9633" y="1110"/>
                  </a:cubicBezTo>
                  <a:cubicBezTo>
                    <a:pt x="9656" y="1717"/>
                    <a:pt x="9383" y="2229"/>
                    <a:pt x="8799" y="2610"/>
                  </a:cubicBezTo>
                  <a:cubicBezTo>
                    <a:pt x="8680" y="2372"/>
                    <a:pt x="8549" y="2146"/>
                    <a:pt x="8370" y="1944"/>
                  </a:cubicBezTo>
                  <a:cubicBezTo>
                    <a:pt x="9002" y="1694"/>
                    <a:pt x="9323" y="1277"/>
                    <a:pt x="9478" y="932"/>
                  </a:cubicBezTo>
                  <a:cubicBezTo>
                    <a:pt x="9513" y="860"/>
                    <a:pt x="9537" y="777"/>
                    <a:pt x="9573" y="717"/>
                  </a:cubicBezTo>
                  <a:close/>
                  <a:moveTo>
                    <a:pt x="548" y="2658"/>
                  </a:moveTo>
                  <a:lnTo>
                    <a:pt x="2358" y="3563"/>
                  </a:lnTo>
                  <a:cubicBezTo>
                    <a:pt x="2310" y="3837"/>
                    <a:pt x="2298" y="4134"/>
                    <a:pt x="2322" y="4432"/>
                  </a:cubicBezTo>
                  <a:cubicBezTo>
                    <a:pt x="2163" y="4457"/>
                    <a:pt x="2014" y="4470"/>
                    <a:pt x="1875" y="4470"/>
                  </a:cubicBezTo>
                  <a:cubicBezTo>
                    <a:pt x="1483" y="4470"/>
                    <a:pt x="1173" y="4369"/>
                    <a:pt x="953" y="4158"/>
                  </a:cubicBezTo>
                  <a:cubicBezTo>
                    <a:pt x="524" y="3742"/>
                    <a:pt x="524" y="3015"/>
                    <a:pt x="548" y="2658"/>
                  </a:cubicBezTo>
                  <a:close/>
                  <a:moveTo>
                    <a:pt x="10895" y="2646"/>
                  </a:moveTo>
                  <a:lnTo>
                    <a:pt x="10895" y="2646"/>
                  </a:lnTo>
                  <a:cubicBezTo>
                    <a:pt x="10930" y="3015"/>
                    <a:pt x="10930" y="3742"/>
                    <a:pt x="10490" y="4158"/>
                  </a:cubicBezTo>
                  <a:cubicBezTo>
                    <a:pt x="10270" y="4369"/>
                    <a:pt x="9960" y="4470"/>
                    <a:pt x="9568" y="4470"/>
                  </a:cubicBezTo>
                  <a:cubicBezTo>
                    <a:pt x="9429" y="4470"/>
                    <a:pt x="9280" y="4457"/>
                    <a:pt x="9121" y="4432"/>
                  </a:cubicBezTo>
                  <a:cubicBezTo>
                    <a:pt x="9156" y="4134"/>
                    <a:pt x="9144" y="3849"/>
                    <a:pt x="9097" y="3551"/>
                  </a:cubicBezTo>
                  <a:lnTo>
                    <a:pt x="10895" y="2646"/>
                  </a:lnTo>
                  <a:close/>
                  <a:moveTo>
                    <a:pt x="5727" y="1003"/>
                  </a:moveTo>
                  <a:cubicBezTo>
                    <a:pt x="6644" y="1003"/>
                    <a:pt x="7489" y="1396"/>
                    <a:pt x="8085" y="2087"/>
                  </a:cubicBezTo>
                  <a:cubicBezTo>
                    <a:pt x="8668" y="2777"/>
                    <a:pt x="8918" y="3682"/>
                    <a:pt x="8787" y="4575"/>
                  </a:cubicBezTo>
                  <a:lnTo>
                    <a:pt x="8347" y="7409"/>
                  </a:lnTo>
                  <a:cubicBezTo>
                    <a:pt x="8251" y="8064"/>
                    <a:pt x="7906" y="8635"/>
                    <a:pt x="7394" y="9052"/>
                  </a:cubicBezTo>
                  <a:cubicBezTo>
                    <a:pt x="7275" y="8504"/>
                    <a:pt x="6799" y="8099"/>
                    <a:pt x="6227" y="8099"/>
                  </a:cubicBezTo>
                  <a:lnTo>
                    <a:pt x="5215" y="8099"/>
                  </a:lnTo>
                  <a:cubicBezTo>
                    <a:pt x="4644" y="8099"/>
                    <a:pt x="4156" y="8504"/>
                    <a:pt x="4037" y="9052"/>
                  </a:cubicBezTo>
                  <a:cubicBezTo>
                    <a:pt x="3525" y="8635"/>
                    <a:pt x="3191" y="8064"/>
                    <a:pt x="3084" y="7409"/>
                  </a:cubicBezTo>
                  <a:lnTo>
                    <a:pt x="2655" y="4575"/>
                  </a:lnTo>
                  <a:cubicBezTo>
                    <a:pt x="2548" y="3932"/>
                    <a:pt x="2655" y="3301"/>
                    <a:pt x="2929" y="2730"/>
                  </a:cubicBezTo>
                  <a:cubicBezTo>
                    <a:pt x="2964" y="2730"/>
                    <a:pt x="3169" y="2755"/>
                    <a:pt x="3475" y="2755"/>
                  </a:cubicBezTo>
                  <a:cubicBezTo>
                    <a:pt x="3589" y="2755"/>
                    <a:pt x="3718" y="2751"/>
                    <a:pt x="3858" y="2741"/>
                  </a:cubicBezTo>
                  <a:cubicBezTo>
                    <a:pt x="4418" y="2718"/>
                    <a:pt x="4894" y="2646"/>
                    <a:pt x="5299" y="2491"/>
                  </a:cubicBezTo>
                  <a:lnTo>
                    <a:pt x="5299" y="2491"/>
                  </a:lnTo>
                  <a:lnTo>
                    <a:pt x="5215" y="2860"/>
                  </a:lnTo>
                  <a:cubicBezTo>
                    <a:pt x="5192" y="2920"/>
                    <a:pt x="5215" y="2968"/>
                    <a:pt x="5239" y="3015"/>
                  </a:cubicBezTo>
                  <a:cubicBezTo>
                    <a:pt x="5275" y="3039"/>
                    <a:pt x="5311" y="3075"/>
                    <a:pt x="5358" y="3075"/>
                  </a:cubicBezTo>
                  <a:lnTo>
                    <a:pt x="5394" y="3075"/>
                  </a:lnTo>
                  <a:cubicBezTo>
                    <a:pt x="5430" y="3075"/>
                    <a:pt x="6644" y="2896"/>
                    <a:pt x="7370" y="2360"/>
                  </a:cubicBezTo>
                  <a:cubicBezTo>
                    <a:pt x="7442" y="2301"/>
                    <a:pt x="7454" y="2206"/>
                    <a:pt x="7394" y="2134"/>
                  </a:cubicBezTo>
                  <a:cubicBezTo>
                    <a:pt x="7360" y="2094"/>
                    <a:pt x="7319" y="2072"/>
                    <a:pt x="7276" y="2072"/>
                  </a:cubicBezTo>
                  <a:cubicBezTo>
                    <a:pt x="7244" y="2072"/>
                    <a:pt x="7211" y="2085"/>
                    <a:pt x="7180" y="2110"/>
                  </a:cubicBezTo>
                  <a:cubicBezTo>
                    <a:pt x="6716" y="2468"/>
                    <a:pt x="5965" y="2646"/>
                    <a:pt x="5596" y="2718"/>
                  </a:cubicBezTo>
                  <a:lnTo>
                    <a:pt x="5715" y="2265"/>
                  </a:lnTo>
                  <a:cubicBezTo>
                    <a:pt x="5727" y="2206"/>
                    <a:pt x="5715" y="2146"/>
                    <a:pt x="5656" y="2110"/>
                  </a:cubicBezTo>
                  <a:cubicBezTo>
                    <a:pt x="5628" y="2082"/>
                    <a:pt x="5592" y="2071"/>
                    <a:pt x="5555" y="2071"/>
                  </a:cubicBezTo>
                  <a:cubicBezTo>
                    <a:pt x="5529" y="2071"/>
                    <a:pt x="5502" y="2077"/>
                    <a:pt x="5477" y="2087"/>
                  </a:cubicBezTo>
                  <a:cubicBezTo>
                    <a:pt x="4891" y="2384"/>
                    <a:pt x="4113" y="2450"/>
                    <a:pt x="3585" y="2450"/>
                  </a:cubicBezTo>
                  <a:cubicBezTo>
                    <a:pt x="3394" y="2450"/>
                    <a:pt x="3236" y="2441"/>
                    <a:pt x="3132" y="2432"/>
                  </a:cubicBezTo>
                  <a:cubicBezTo>
                    <a:pt x="3203" y="2313"/>
                    <a:pt x="3287" y="2206"/>
                    <a:pt x="3382" y="2087"/>
                  </a:cubicBezTo>
                  <a:cubicBezTo>
                    <a:pt x="3977" y="1408"/>
                    <a:pt x="4822" y="1003"/>
                    <a:pt x="5727" y="1003"/>
                  </a:cubicBezTo>
                  <a:close/>
                  <a:moveTo>
                    <a:pt x="6215" y="8421"/>
                  </a:moveTo>
                  <a:cubicBezTo>
                    <a:pt x="6656" y="8421"/>
                    <a:pt x="7013" y="8730"/>
                    <a:pt x="7085" y="9147"/>
                  </a:cubicBezTo>
                  <a:lnTo>
                    <a:pt x="7108" y="9349"/>
                  </a:lnTo>
                  <a:cubicBezTo>
                    <a:pt x="7156" y="9564"/>
                    <a:pt x="7097" y="9766"/>
                    <a:pt x="6966" y="9921"/>
                  </a:cubicBezTo>
                  <a:cubicBezTo>
                    <a:pt x="6835" y="10088"/>
                    <a:pt x="6644" y="10171"/>
                    <a:pt x="6430" y="10171"/>
                  </a:cubicBezTo>
                  <a:lnTo>
                    <a:pt x="5013" y="10171"/>
                  </a:lnTo>
                  <a:cubicBezTo>
                    <a:pt x="4811" y="10171"/>
                    <a:pt x="4608" y="10076"/>
                    <a:pt x="4477" y="9921"/>
                  </a:cubicBezTo>
                  <a:cubicBezTo>
                    <a:pt x="4346" y="9754"/>
                    <a:pt x="4287" y="9552"/>
                    <a:pt x="4310" y="9349"/>
                  </a:cubicBezTo>
                  <a:lnTo>
                    <a:pt x="4346" y="9147"/>
                  </a:lnTo>
                  <a:cubicBezTo>
                    <a:pt x="4418" y="8730"/>
                    <a:pt x="4775" y="8421"/>
                    <a:pt x="5203" y="8421"/>
                  </a:cubicBezTo>
                  <a:close/>
                  <a:moveTo>
                    <a:pt x="1937" y="1"/>
                  </a:moveTo>
                  <a:cubicBezTo>
                    <a:pt x="1876" y="1"/>
                    <a:pt x="1817" y="34"/>
                    <a:pt x="1786" y="86"/>
                  </a:cubicBezTo>
                  <a:cubicBezTo>
                    <a:pt x="1774" y="98"/>
                    <a:pt x="1524" y="527"/>
                    <a:pt x="1489" y="1098"/>
                  </a:cubicBezTo>
                  <a:cubicBezTo>
                    <a:pt x="1465" y="1610"/>
                    <a:pt x="1620" y="2337"/>
                    <a:pt x="2513" y="2908"/>
                  </a:cubicBezTo>
                  <a:cubicBezTo>
                    <a:pt x="2477" y="3015"/>
                    <a:pt x="2441" y="3111"/>
                    <a:pt x="2417" y="3218"/>
                  </a:cubicBezTo>
                  <a:lnTo>
                    <a:pt x="477" y="2253"/>
                  </a:lnTo>
                  <a:cubicBezTo>
                    <a:pt x="453" y="2241"/>
                    <a:pt x="426" y="2235"/>
                    <a:pt x="401" y="2235"/>
                  </a:cubicBezTo>
                  <a:cubicBezTo>
                    <a:pt x="375" y="2235"/>
                    <a:pt x="352" y="2241"/>
                    <a:pt x="334" y="2253"/>
                  </a:cubicBezTo>
                  <a:cubicBezTo>
                    <a:pt x="286" y="2289"/>
                    <a:pt x="250" y="2313"/>
                    <a:pt x="239" y="2372"/>
                  </a:cubicBezTo>
                  <a:cubicBezTo>
                    <a:pt x="227" y="2432"/>
                    <a:pt x="0" y="3694"/>
                    <a:pt x="715" y="4384"/>
                  </a:cubicBezTo>
                  <a:cubicBezTo>
                    <a:pt x="1001" y="4646"/>
                    <a:pt x="1370" y="4789"/>
                    <a:pt x="1846" y="4789"/>
                  </a:cubicBezTo>
                  <a:cubicBezTo>
                    <a:pt x="2013" y="4789"/>
                    <a:pt x="2179" y="4765"/>
                    <a:pt x="2370" y="4742"/>
                  </a:cubicBezTo>
                  <a:lnTo>
                    <a:pt x="2786" y="7444"/>
                  </a:lnTo>
                  <a:cubicBezTo>
                    <a:pt x="2906" y="8242"/>
                    <a:pt x="3346" y="8956"/>
                    <a:pt x="3989" y="9409"/>
                  </a:cubicBezTo>
                  <a:cubicBezTo>
                    <a:pt x="3977" y="9659"/>
                    <a:pt x="4060" y="9921"/>
                    <a:pt x="4227" y="10123"/>
                  </a:cubicBezTo>
                  <a:cubicBezTo>
                    <a:pt x="4418" y="10349"/>
                    <a:pt x="4703" y="10480"/>
                    <a:pt x="5013" y="10480"/>
                  </a:cubicBezTo>
                  <a:lnTo>
                    <a:pt x="6430" y="10480"/>
                  </a:lnTo>
                  <a:cubicBezTo>
                    <a:pt x="6727" y="10480"/>
                    <a:pt x="7013" y="10349"/>
                    <a:pt x="7216" y="10123"/>
                  </a:cubicBezTo>
                  <a:cubicBezTo>
                    <a:pt x="7382" y="9933"/>
                    <a:pt x="7478" y="9683"/>
                    <a:pt x="7454" y="9409"/>
                  </a:cubicBezTo>
                  <a:cubicBezTo>
                    <a:pt x="8109" y="8945"/>
                    <a:pt x="8549" y="8242"/>
                    <a:pt x="8668" y="7444"/>
                  </a:cubicBezTo>
                  <a:lnTo>
                    <a:pt x="9085" y="4742"/>
                  </a:lnTo>
                  <a:cubicBezTo>
                    <a:pt x="9263" y="4765"/>
                    <a:pt x="9442" y="4789"/>
                    <a:pt x="9597" y="4789"/>
                  </a:cubicBezTo>
                  <a:cubicBezTo>
                    <a:pt x="10073" y="4789"/>
                    <a:pt x="10454" y="4646"/>
                    <a:pt x="10728" y="4384"/>
                  </a:cubicBezTo>
                  <a:cubicBezTo>
                    <a:pt x="11430" y="3694"/>
                    <a:pt x="11204" y="2420"/>
                    <a:pt x="11192" y="2372"/>
                  </a:cubicBezTo>
                  <a:cubicBezTo>
                    <a:pt x="11180" y="2325"/>
                    <a:pt x="11145" y="2289"/>
                    <a:pt x="11109" y="2253"/>
                  </a:cubicBezTo>
                  <a:cubicBezTo>
                    <a:pt x="11085" y="2241"/>
                    <a:pt x="11058" y="2235"/>
                    <a:pt x="11032" y="2235"/>
                  </a:cubicBezTo>
                  <a:cubicBezTo>
                    <a:pt x="11005" y="2235"/>
                    <a:pt x="10978" y="2241"/>
                    <a:pt x="10954" y="2253"/>
                  </a:cubicBezTo>
                  <a:lnTo>
                    <a:pt x="9025" y="3218"/>
                  </a:lnTo>
                  <a:cubicBezTo>
                    <a:pt x="8990" y="3122"/>
                    <a:pt x="8966" y="3015"/>
                    <a:pt x="8918" y="2908"/>
                  </a:cubicBezTo>
                  <a:cubicBezTo>
                    <a:pt x="9811" y="2337"/>
                    <a:pt x="9978" y="1610"/>
                    <a:pt x="9942" y="1098"/>
                  </a:cubicBezTo>
                  <a:cubicBezTo>
                    <a:pt x="9918" y="527"/>
                    <a:pt x="9656" y="98"/>
                    <a:pt x="9644" y="86"/>
                  </a:cubicBezTo>
                  <a:cubicBezTo>
                    <a:pt x="9624" y="34"/>
                    <a:pt x="9558" y="1"/>
                    <a:pt x="9494" y="1"/>
                  </a:cubicBezTo>
                  <a:cubicBezTo>
                    <a:pt x="9484" y="1"/>
                    <a:pt x="9475" y="1"/>
                    <a:pt x="9466" y="3"/>
                  </a:cubicBezTo>
                  <a:cubicBezTo>
                    <a:pt x="9394" y="27"/>
                    <a:pt x="9347" y="86"/>
                    <a:pt x="9347" y="158"/>
                  </a:cubicBezTo>
                  <a:cubicBezTo>
                    <a:pt x="9347" y="158"/>
                    <a:pt x="9347" y="467"/>
                    <a:pt x="9168" y="813"/>
                  </a:cubicBezTo>
                  <a:cubicBezTo>
                    <a:pt x="8966" y="1241"/>
                    <a:pt x="8609" y="1527"/>
                    <a:pt x="8132" y="1682"/>
                  </a:cubicBezTo>
                  <a:cubicBezTo>
                    <a:pt x="7489" y="1051"/>
                    <a:pt x="6620" y="694"/>
                    <a:pt x="5715" y="694"/>
                  </a:cubicBezTo>
                  <a:cubicBezTo>
                    <a:pt x="4811" y="694"/>
                    <a:pt x="3941" y="1051"/>
                    <a:pt x="3310" y="1682"/>
                  </a:cubicBezTo>
                  <a:cubicBezTo>
                    <a:pt x="2810" y="1527"/>
                    <a:pt x="2453" y="1241"/>
                    <a:pt x="2263" y="813"/>
                  </a:cubicBezTo>
                  <a:cubicBezTo>
                    <a:pt x="2096" y="467"/>
                    <a:pt x="2084" y="170"/>
                    <a:pt x="2084" y="158"/>
                  </a:cubicBezTo>
                  <a:cubicBezTo>
                    <a:pt x="2084" y="86"/>
                    <a:pt x="2036" y="27"/>
                    <a:pt x="1965" y="3"/>
                  </a:cubicBezTo>
                  <a:cubicBezTo>
                    <a:pt x="1956" y="1"/>
                    <a:pt x="1946" y="1"/>
                    <a:pt x="19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1" name="Google Shape;15281;p91"/>
            <p:cNvSpPr/>
            <p:nvPr/>
          </p:nvSpPr>
          <p:spPr>
            <a:xfrm>
              <a:off x="1498893" y="2108338"/>
              <a:ext cx="43840" cy="49568"/>
            </a:xfrm>
            <a:custGeom>
              <a:avLst/>
              <a:gdLst/>
              <a:ahLst/>
              <a:cxnLst/>
              <a:rect l="l" t="t" r="r" b="b"/>
              <a:pathLst>
                <a:path w="1370" h="1549" extrusionOk="0">
                  <a:moveTo>
                    <a:pt x="679" y="1"/>
                  </a:moveTo>
                  <a:cubicBezTo>
                    <a:pt x="310" y="1"/>
                    <a:pt x="1" y="299"/>
                    <a:pt x="1" y="680"/>
                  </a:cubicBezTo>
                  <a:lnTo>
                    <a:pt x="1" y="858"/>
                  </a:lnTo>
                  <a:cubicBezTo>
                    <a:pt x="1" y="1227"/>
                    <a:pt x="298" y="1549"/>
                    <a:pt x="679" y="1549"/>
                  </a:cubicBezTo>
                  <a:cubicBezTo>
                    <a:pt x="1072" y="1549"/>
                    <a:pt x="1370" y="1251"/>
                    <a:pt x="1370" y="858"/>
                  </a:cubicBezTo>
                  <a:lnTo>
                    <a:pt x="1370" y="680"/>
                  </a:lnTo>
                  <a:cubicBezTo>
                    <a:pt x="1370" y="596"/>
                    <a:pt x="1298" y="513"/>
                    <a:pt x="1203" y="513"/>
                  </a:cubicBezTo>
                  <a:cubicBezTo>
                    <a:pt x="1120" y="513"/>
                    <a:pt x="1036" y="596"/>
                    <a:pt x="1036" y="680"/>
                  </a:cubicBezTo>
                  <a:lnTo>
                    <a:pt x="1036" y="858"/>
                  </a:lnTo>
                  <a:cubicBezTo>
                    <a:pt x="1036"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2" name="Google Shape;15282;p91"/>
            <p:cNvSpPr/>
            <p:nvPr/>
          </p:nvSpPr>
          <p:spPr>
            <a:xfrm>
              <a:off x="1620429" y="2108338"/>
              <a:ext cx="43840" cy="49568"/>
            </a:xfrm>
            <a:custGeom>
              <a:avLst/>
              <a:gdLst/>
              <a:ahLst/>
              <a:cxnLst/>
              <a:rect l="l" t="t" r="r" b="b"/>
              <a:pathLst>
                <a:path w="1370" h="1549" extrusionOk="0">
                  <a:moveTo>
                    <a:pt x="679" y="1"/>
                  </a:moveTo>
                  <a:cubicBezTo>
                    <a:pt x="310" y="1"/>
                    <a:pt x="1" y="299"/>
                    <a:pt x="1" y="680"/>
                  </a:cubicBezTo>
                  <a:lnTo>
                    <a:pt x="1" y="858"/>
                  </a:lnTo>
                  <a:cubicBezTo>
                    <a:pt x="1" y="1227"/>
                    <a:pt x="298" y="1549"/>
                    <a:pt x="679" y="1549"/>
                  </a:cubicBezTo>
                  <a:cubicBezTo>
                    <a:pt x="1048" y="1549"/>
                    <a:pt x="1370" y="1251"/>
                    <a:pt x="1370" y="858"/>
                  </a:cubicBezTo>
                  <a:lnTo>
                    <a:pt x="1370" y="680"/>
                  </a:lnTo>
                  <a:cubicBezTo>
                    <a:pt x="1370" y="596"/>
                    <a:pt x="1287" y="513"/>
                    <a:pt x="1203" y="513"/>
                  </a:cubicBezTo>
                  <a:cubicBezTo>
                    <a:pt x="1108" y="513"/>
                    <a:pt x="1037" y="596"/>
                    <a:pt x="1037" y="680"/>
                  </a:cubicBezTo>
                  <a:lnTo>
                    <a:pt x="1037" y="858"/>
                  </a:lnTo>
                  <a:cubicBezTo>
                    <a:pt x="1037"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3" name="Google Shape;15283;p91"/>
            <p:cNvSpPr/>
            <p:nvPr/>
          </p:nvSpPr>
          <p:spPr>
            <a:xfrm>
              <a:off x="1548813" y="2263314"/>
              <a:ext cx="15264" cy="21088"/>
            </a:xfrm>
            <a:custGeom>
              <a:avLst/>
              <a:gdLst/>
              <a:ahLst/>
              <a:cxnLst/>
              <a:rect l="l" t="t" r="r" b="b"/>
              <a:pathLst>
                <a:path w="477" h="659" extrusionOk="0">
                  <a:moveTo>
                    <a:pt x="283" y="0"/>
                  </a:moveTo>
                  <a:cubicBezTo>
                    <a:pt x="240" y="0"/>
                    <a:pt x="200" y="19"/>
                    <a:pt x="167" y="51"/>
                  </a:cubicBezTo>
                  <a:cubicBezTo>
                    <a:pt x="48" y="182"/>
                    <a:pt x="0" y="337"/>
                    <a:pt x="0" y="492"/>
                  </a:cubicBezTo>
                  <a:cubicBezTo>
                    <a:pt x="0" y="587"/>
                    <a:pt x="72" y="659"/>
                    <a:pt x="167" y="659"/>
                  </a:cubicBezTo>
                  <a:cubicBezTo>
                    <a:pt x="250" y="659"/>
                    <a:pt x="334" y="587"/>
                    <a:pt x="334" y="492"/>
                  </a:cubicBezTo>
                  <a:cubicBezTo>
                    <a:pt x="334" y="408"/>
                    <a:pt x="358" y="337"/>
                    <a:pt x="417" y="254"/>
                  </a:cubicBezTo>
                  <a:cubicBezTo>
                    <a:pt x="477" y="194"/>
                    <a:pt x="465" y="99"/>
                    <a:pt x="393" y="39"/>
                  </a:cubicBezTo>
                  <a:cubicBezTo>
                    <a:pt x="356" y="13"/>
                    <a:pt x="318" y="0"/>
                    <a:pt x="2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4" name="Google Shape;15284;p91"/>
            <p:cNvSpPr/>
            <p:nvPr/>
          </p:nvSpPr>
          <p:spPr>
            <a:xfrm>
              <a:off x="1599469" y="2263186"/>
              <a:ext cx="15296" cy="21216"/>
            </a:xfrm>
            <a:custGeom>
              <a:avLst/>
              <a:gdLst/>
              <a:ahLst/>
              <a:cxnLst/>
              <a:rect l="l" t="t" r="r" b="b"/>
              <a:pathLst>
                <a:path w="478" h="663" extrusionOk="0">
                  <a:moveTo>
                    <a:pt x="180" y="0"/>
                  </a:moveTo>
                  <a:cubicBezTo>
                    <a:pt x="140" y="0"/>
                    <a:pt x="101" y="15"/>
                    <a:pt x="72" y="43"/>
                  </a:cubicBezTo>
                  <a:cubicBezTo>
                    <a:pt x="1" y="91"/>
                    <a:pt x="1" y="198"/>
                    <a:pt x="60" y="258"/>
                  </a:cubicBezTo>
                  <a:cubicBezTo>
                    <a:pt x="120" y="341"/>
                    <a:pt x="144" y="412"/>
                    <a:pt x="144" y="496"/>
                  </a:cubicBezTo>
                  <a:cubicBezTo>
                    <a:pt x="144" y="591"/>
                    <a:pt x="215" y="663"/>
                    <a:pt x="310" y="663"/>
                  </a:cubicBezTo>
                  <a:cubicBezTo>
                    <a:pt x="394" y="663"/>
                    <a:pt x="477" y="591"/>
                    <a:pt x="477" y="496"/>
                  </a:cubicBezTo>
                  <a:cubicBezTo>
                    <a:pt x="453" y="353"/>
                    <a:pt x="394" y="186"/>
                    <a:pt x="299" y="55"/>
                  </a:cubicBezTo>
                  <a:cubicBezTo>
                    <a:pt x="267" y="18"/>
                    <a:pt x="223"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5" name="Google Shape;15285;p91"/>
            <p:cNvSpPr/>
            <p:nvPr/>
          </p:nvSpPr>
          <p:spPr>
            <a:xfrm>
              <a:off x="1631117" y="2062130"/>
              <a:ext cx="22496" cy="23392"/>
            </a:xfrm>
            <a:custGeom>
              <a:avLst/>
              <a:gdLst/>
              <a:ahLst/>
              <a:cxnLst/>
              <a:rect l="l" t="t" r="r" b="b"/>
              <a:pathLst>
                <a:path w="703" h="731" extrusionOk="0">
                  <a:moveTo>
                    <a:pt x="521" y="0"/>
                  </a:moveTo>
                  <a:cubicBezTo>
                    <a:pt x="470" y="0"/>
                    <a:pt x="422" y="24"/>
                    <a:pt x="393" y="76"/>
                  </a:cubicBezTo>
                  <a:cubicBezTo>
                    <a:pt x="286" y="207"/>
                    <a:pt x="179" y="338"/>
                    <a:pt x="60" y="457"/>
                  </a:cubicBezTo>
                  <a:cubicBezTo>
                    <a:pt x="0" y="516"/>
                    <a:pt x="0" y="623"/>
                    <a:pt x="60" y="683"/>
                  </a:cubicBezTo>
                  <a:cubicBezTo>
                    <a:pt x="95" y="707"/>
                    <a:pt x="143" y="730"/>
                    <a:pt x="179" y="730"/>
                  </a:cubicBezTo>
                  <a:cubicBezTo>
                    <a:pt x="226" y="730"/>
                    <a:pt x="274" y="707"/>
                    <a:pt x="298" y="683"/>
                  </a:cubicBezTo>
                  <a:cubicBezTo>
                    <a:pt x="441" y="552"/>
                    <a:pt x="560" y="397"/>
                    <a:pt x="655" y="254"/>
                  </a:cubicBezTo>
                  <a:cubicBezTo>
                    <a:pt x="703" y="195"/>
                    <a:pt x="691" y="88"/>
                    <a:pt x="619" y="28"/>
                  </a:cubicBezTo>
                  <a:cubicBezTo>
                    <a:pt x="587" y="10"/>
                    <a:pt x="553" y="0"/>
                    <a:pt x="5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86" name="Google Shape;15286;p91"/>
          <p:cNvGrpSpPr/>
          <p:nvPr/>
        </p:nvGrpSpPr>
        <p:grpSpPr>
          <a:xfrm>
            <a:off x="3052237" y="2079770"/>
            <a:ext cx="353600" cy="314752"/>
            <a:chOff x="3052237" y="2003570"/>
            <a:chExt cx="353600" cy="314752"/>
          </a:xfrm>
        </p:grpSpPr>
        <p:sp>
          <p:nvSpPr>
            <p:cNvPr id="15287" name="Google Shape;15287;p91"/>
            <p:cNvSpPr/>
            <p:nvPr/>
          </p:nvSpPr>
          <p:spPr>
            <a:xfrm>
              <a:off x="3261773" y="2108338"/>
              <a:ext cx="48800" cy="59488"/>
            </a:xfrm>
            <a:custGeom>
              <a:avLst/>
              <a:gdLst/>
              <a:ahLst/>
              <a:cxnLst/>
              <a:rect l="l" t="t" r="r" b="b"/>
              <a:pathLst>
                <a:path w="1525" h="1859" extrusionOk="0">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68"/>
                    <a:pt x="1489" y="549"/>
                    <a:pt x="1453" y="441"/>
                  </a:cubicBezTo>
                  <a:cubicBezTo>
                    <a:pt x="1419" y="390"/>
                    <a:pt x="1360" y="351"/>
                    <a:pt x="1303" y="351"/>
                  </a:cubicBezTo>
                  <a:cubicBezTo>
                    <a:pt x="1281" y="351"/>
                    <a:pt x="1259" y="357"/>
                    <a:pt x="1239" y="370"/>
                  </a:cubicBezTo>
                  <a:cubicBezTo>
                    <a:pt x="1168" y="418"/>
                    <a:pt x="1120" y="501"/>
                    <a:pt x="1168" y="572"/>
                  </a:cubicBezTo>
                  <a:cubicBezTo>
                    <a:pt x="1191" y="632"/>
                    <a:pt x="1215" y="691"/>
                    <a:pt x="1215" y="775"/>
                  </a:cubicBezTo>
                  <a:lnTo>
                    <a:pt x="1215" y="1108"/>
                  </a:lnTo>
                  <a:cubicBezTo>
                    <a:pt x="1215" y="1346"/>
                    <a:pt x="1013" y="1561"/>
                    <a:pt x="763" y="1561"/>
                  </a:cubicBezTo>
                  <a:cubicBezTo>
                    <a:pt x="525" y="1561"/>
                    <a:pt x="322" y="1370"/>
                    <a:pt x="322" y="1108"/>
                  </a:cubicBezTo>
                  <a:lnTo>
                    <a:pt x="322" y="775"/>
                  </a:lnTo>
                  <a:cubicBezTo>
                    <a:pt x="322" y="537"/>
                    <a:pt x="513" y="322"/>
                    <a:pt x="763" y="322"/>
                  </a:cubicBezTo>
                  <a:cubicBezTo>
                    <a:pt x="858" y="322"/>
                    <a:pt x="930" y="251"/>
                    <a:pt x="930" y="156"/>
                  </a:cubicBezTo>
                  <a:cubicBezTo>
                    <a:pt x="930" y="72"/>
                    <a:pt x="858"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8" name="Google Shape;15288;p91"/>
            <p:cNvSpPr/>
            <p:nvPr/>
          </p:nvSpPr>
          <p:spPr>
            <a:xfrm>
              <a:off x="3146349" y="2108338"/>
              <a:ext cx="48416" cy="59488"/>
            </a:xfrm>
            <a:custGeom>
              <a:avLst/>
              <a:gdLst/>
              <a:ahLst/>
              <a:cxnLst/>
              <a:rect l="l" t="t" r="r" b="b"/>
              <a:pathLst>
                <a:path w="1513" h="1859" extrusionOk="0">
                  <a:moveTo>
                    <a:pt x="750" y="1"/>
                  </a:moveTo>
                  <a:cubicBezTo>
                    <a:pt x="334" y="1"/>
                    <a:pt x="0" y="334"/>
                    <a:pt x="0" y="751"/>
                  </a:cubicBezTo>
                  <a:lnTo>
                    <a:pt x="0" y="1096"/>
                  </a:lnTo>
                  <a:cubicBezTo>
                    <a:pt x="0" y="1513"/>
                    <a:pt x="334" y="1858"/>
                    <a:pt x="750" y="1858"/>
                  </a:cubicBezTo>
                  <a:cubicBezTo>
                    <a:pt x="1167" y="1858"/>
                    <a:pt x="1512" y="1513"/>
                    <a:pt x="1512" y="1096"/>
                  </a:cubicBezTo>
                  <a:lnTo>
                    <a:pt x="1512" y="751"/>
                  </a:lnTo>
                  <a:cubicBezTo>
                    <a:pt x="1512" y="668"/>
                    <a:pt x="1489" y="549"/>
                    <a:pt x="1441" y="441"/>
                  </a:cubicBezTo>
                  <a:cubicBezTo>
                    <a:pt x="1407" y="390"/>
                    <a:pt x="1354" y="351"/>
                    <a:pt x="1296" y="351"/>
                  </a:cubicBezTo>
                  <a:cubicBezTo>
                    <a:pt x="1273" y="351"/>
                    <a:pt x="1250" y="357"/>
                    <a:pt x="1227" y="370"/>
                  </a:cubicBezTo>
                  <a:cubicBezTo>
                    <a:pt x="1155" y="418"/>
                    <a:pt x="1108" y="501"/>
                    <a:pt x="1155" y="572"/>
                  </a:cubicBezTo>
                  <a:cubicBezTo>
                    <a:pt x="1191" y="632"/>
                    <a:pt x="1203" y="691"/>
                    <a:pt x="1203" y="775"/>
                  </a:cubicBezTo>
                  <a:lnTo>
                    <a:pt x="1203" y="1108"/>
                  </a:lnTo>
                  <a:cubicBezTo>
                    <a:pt x="1203" y="1346"/>
                    <a:pt x="1012" y="1561"/>
                    <a:pt x="750" y="1561"/>
                  </a:cubicBezTo>
                  <a:cubicBezTo>
                    <a:pt x="512" y="1561"/>
                    <a:pt x="310" y="1370"/>
                    <a:pt x="310" y="1108"/>
                  </a:cubicBezTo>
                  <a:lnTo>
                    <a:pt x="310" y="775"/>
                  </a:lnTo>
                  <a:cubicBezTo>
                    <a:pt x="310" y="537"/>
                    <a:pt x="500" y="322"/>
                    <a:pt x="750" y="322"/>
                  </a:cubicBezTo>
                  <a:cubicBezTo>
                    <a:pt x="846" y="322"/>
                    <a:pt x="917" y="251"/>
                    <a:pt x="917" y="156"/>
                  </a:cubicBezTo>
                  <a:cubicBezTo>
                    <a:pt x="917" y="72"/>
                    <a:pt x="846" y="1"/>
                    <a:pt x="7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9" name="Google Shape;15289;p91"/>
            <p:cNvSpPr/>
            <p:nvPr/>
          </p:nvSpPr>
          <p:spPr>
            <a:xfrm>
              <a:off x="3052237" y="2003570"/>
              <a:ext cx="353600" cy="314752"/>
            </a:xfrm>
            <a:custGeom>
              <a:avLst/>
              <a:gdLst/>
              <a:ahLst/>
              <a:cxnLst/>
              <a:rect l="l" t="t" r="r" b="b"/>
              <a:pathLst>
                <a:path w="11050" h="9836" extrusionOk="0">
                  <a:moveTo>
                    <a:pt x="2227" y="334"/>
                  </a:moveTo>
                  <a:cubicBezTo>
                    <a:pt x="2477" y="334"/>
                    <a:pt x="2786" y="429"/>
                    <a:pt x="3013" y="513"/>
                  </a:cubicBezTo>
                  <a:cubicBezTo>
                    <a:pt x="2144" y="989"/>
                    <a:pt x="2013" y="2049"/>
                    <a:pt x="1882" y="3061"/>
                  </a:cubicBezTo>
                  <a:cubicBezTo>
                    <a:pt x="1786" y="3894"/>
                    <a:pt x="1667" y="4763"/>
                    <a:pt x="1179" y="5275"/>
                  </a:cubicBezTo>
                  <a:cubicBezTo>
                    <a:pt x="1138" y="5316"/>
                    <a:pt x="1091" y="5329"/>
                    <a:pt x="1054" y="5329"/>
                  </a:cubicBezTo>
                  <a:cubicBezTo>
                    <a:pt x="1038" y="5329"/>
                    <a:pt x="1023" y="5326"/>
                    <a:pt x="1012" y="5323"/>
                  </a:cubicBezTo>
                  <a:cubicBezTo>
                    <a:pt x="953" y="5311"/>
                    <a:pt x="893" y="5263"/>
                    <a:pt x="881" y="5204"/>
                  </a:cubicBezTo>
                  <a:cubicBezTo>
                    <a:pt x="798" y="4906"/>
                    <a:pt x="691" y="4418"/>
                    <a:pt x="703" y="3668"/>
                  </a:cubicBezTo>
                  <a:cubicBezTo>
                    <a:pt x="715" y="2918"/>
                    <a:pt x="512" y="2620"/>
                    <a:pt x="346" y="2513"/>
                  </a:cubicBezTo>
                  <a:cubicBezTo>
                    <a:pt x="465" y="2037"/>
                    <a:pt x="1012" y="334"/>
                    <a:pt x="2227" y="334"/>
                  </a:cubicBezTo>
                  <a:close/>
                  <a:moveTo>
                    <a:pt x="5513" y="5847"/>
                  </a:moveTo>
                  <a:cubicBezTo>
                    <a:pt x="5977" y="5847"/>
                    <a:pt x="6370" y="6085"/>
                    <a:pt x="6370" y="6382"/>
                  </a:cubicBezTo>
                  <a:cubicBezTo>
                    <a:pt x="6370" y="6632"/>
                    <a:pt x="6001" y="6811"/>
                    <a:pt x="5739" y="6930"/>
                  </a:cubicBezTo>
                  <a:lnTo>
                    <a:pt x="5715" y="6930"/>
                  </a:lnTo>
                  <a:cubicBezTo>
                    <a:pt x="5650" y="6960"/>
                    <a:pt x="5576" y="6975"/>
                    <a:pt x="5501" y="6975"/>
                  </a:cubicBezTo>
                  <a:cubicBezTo>
                    <a:pt x="5427" y="6975"/>
                    <a:pt x="5352" y="6960"/>
                    <a:pt x="5287" y="6930"/>
                  </a:cubicBezTo>
                  <a:lnTo>
                    <a:pt x="5275" y="6930"/>
                  </a:lnTo>
                  <a:cubicBezTo>
                    <a:pt x="5001" y="6811"/>
                    <a:pt x="4632" y="6632"/>
                    <a:pt x="4632" y="6382"/>
                  </a:cubicBezTo>
                  <a:cubicBezTo>
                    <a:pt x="4632" y="6097"/>
                    <a:pt x="5037" y="5847"/>
                    <a:pt x="5513" y="5847"/>
                  </a:cubicBezTo>
                  <a:close/>
                  <a:moveTo>
                    <a:pt x="8847" y="298"/>
                  </a:moveTo>
                  <a:cubicBezTo>
                    <a:pt x="10061" y="298"/>
                    <a:pt x="10597" y="1989"/>
                    <a:pt x="10716" y="2465"/>
                  </a:cubicBezTo>
                  <a:cubicBezTo>
                    <a:pt x="10502" y="2620"/>
                    <a:pt x="10276" y="2918"/>
                    <a:pt x="10287" y="3656"/>
                  </a:cubicBezTo>
                  <a:cubicBezTo>
                    <a:pt x="10299" y="4406"/>
                    <a:pt x="10204" y="4894"/>
                    <a:pt x="10109" y="5192"/>
                  </a:cubicBezTo>
                  <a:cubicBezTo>
                    <a:pt x="10097" y="5251"/>
                    <a:pt x="10037" y="5299"/>
                    <a:pt x="9978" y="5311"/>
                  </a:cubicBezTo>
                  <a:cubicBezTo>
                    <a:pt x="9968" y="5311"/>
                    <a:pt x="9955" y="5312"/>
                    <a:pt x="9940" y="5312"/>
                  </a:cubicBezTo>
                  <a:cubicBezTo>
                    <a:pt x="9902" y="5312"/>
                    <a:pt x="9854" y="5306"/>
                    <a:pt x="9811" y="5263"/>
                  </a:cubicBezTo>
                  <a:cubicBezTo>
                    <a:pt x="9311" y="4739"/>
                    <a:pt x="9204" y="3882"/>
                    <a:pt x="9097" y="3049"/>
                  </a:cubicBezTo>
                  <a:cubicBezTo>
                    <a:pt x="9025" y="2501"/>
                    <a:pt x="8966" y="1918"/>
                    <a:pt x="8763" y="1441"/>
                  </a:cubicBezTo>
                  <a:cubicBezTo>
                    <a:pt x="8745" y="1369"/>
                    <a:pt x="8678" y="1337"/>
                    <a:pt x="8616" y="1337"/>
                  </a:cubicBezTo>
                  <a:cubicBezTo>
                    <a:pt x="8597" y="1337"/>
                    <a:pt x="8578" y="1340"/>
                    <a:pt x="8561" y="1346"/>
                  </a:cubicBezTo>
                  <a:cubicBezTo>
                    <a:pt x="8466" y="1382"/>
                    <a:pt x="8442" y="1489"/>
                    <a:pt x="8466" y="1560"/>
                  </a:cubicBezTo>
                  <a:cubicBezTo>
                    <a:pt x="8656" y="1989"/>
                    <a:pt x="8716" y="2525"/>
                    <a:pt x="8787" y="3072"/>
                  </a:cubicBezTo>
                  <a:cubicBezTo>
                    <a:pt x="8871" y="3787"/>
                    <a:pt x="8966" y="4513"/>
                    <a:pt x="9311" y="5097"/>
                  </a:cubicBezTo>
                  <a:cubicBezTo>
                    <a:pt x="9228" y="5739"/>
                    <a:pt x="8966" y="6251"/>
                    <a:pt x="8752" y="6561"/>
                  </a:cubicBezTo>
                  <a:cubicBezTo>
                    <a:pt x="8561" y="6847"/>
                    <a:pt x="8323" y="7085"/>
                    <a:pt x="8085" y="7263"/>
                  </a:cubicBezTo>
                  <a:cubicBezTo>
                    <a:pt x="8073" y="6978"/>
                    <a:pt x="7906" y="6704"/>
                    <a:pt x="7632" y="6513"/>
                  </a:cubicBezTo>
                  <a:cubicBezTo>
                    <a:pt x="7382" y="6323"/>
                    <a:pt x="7037" y="6216"/>
                    <a:pt x="6680" y="6204"/>
                  </a:cubicBezTo>
                  <a:cubicBezTo>
                    <a:pt x="6585" y="5799"/>
                    <a:pt x="6108" y="5513"/>
                    <a:pt x="5513" y="5513"/>
                  </a:cubicBezTo>
                  <a:cubicBezTo>
                    <a:pt x="4918" y="5513"/>
                    <a:pt x="4441" y="5811"/>
                    <a:pt x="4334" y="6204"/>
                  </a:cubicBezTo>
                  <a:cubicBezTo>
                    <a:pt x="4263" y="6204"/>
                    <a:pt x="4191" y="6216"/>
                    <a:pt x="4108" y="6216"/>
                  </a:cubicBezTo>
                  <a:cubicBezTo>
                    <a:pt x="4025" y="6228"/>
                    <a:pt x="3965" y="6311"/>
                    <a:pt x="3977" y="6394"/>
                  </a:cubicBezTo>
                  <a:cubicBezTo>
                    <a:pt x="3989" y="6466"/>
                    <a:pt x="4049" y="6525"/>
                    <a:pt x="4144" y="6525"/>
                  </a:cubicBezTo>
                  <a:lnTo>
                    <a:pt x="4168" y="6525"/>
                  </a:lnTo>
                  <a:cubicBezTo>
                    <a:pt x="4227" y="6513"/>
                    <a:pt x="4287" y="6513"/>
                    <a:pt x="4346" y="6513"/>
                  </a:cubicBezTo>
                  <a:cubicBezTo>
                    <a:pt x="4453" y="6871"/>
                    <a:pt x="4870" y="7061"/>
                    <a:pt x="5156" y="7192"/>
                  </a:cubicBezTo>
                  <a:lnTo>
                    <a:pt x="5168" y="7192"/>
                  </a:lnTo>
                  <a:cubicBezTo>
                    <a:pt x="5287" y="7240"/>
                    <a:pt x="5406" y="7275"/>
                    <a:pt x="5525" y="7275"/>
                  </a:cubicBezTo>
                  <a:cubicBezTo>
                    <a:pt x="5644" y="7275"/>
                    <a:pt x="5763" y="7240"/>
                    <a:pt x="5882" y="7192"/>
                  </a:cubicBezTo>
                  <a:lnTo>
                    <a:pt x="5894" y="7192"/>
                  </a:lnTo>
                  <a:cubicBezTo>
                    <a:pt x="6192" y="7061"/>
                    <a:pt x="6608" y="6871"/>
                    <a:pt x="6704" y="6513"/>
                  </a:cubicBezTo>
                  <a:cubicBezTo>
                    <a:pt x="7299" y="6525"/>
                    <a:pt x="7787" y="6882"/>
                    <a:pt x="7787" y="7299"/>
                  </a:cubicBezTo>
                  <a:cubicBezTo>
                    <a:pt x="7787" y="7728"/>
                    <a:pt x="7287" y="8085"/>
                    <a:pt x="6656" y="8085"/>
                  </a:cubicBezTo>
                  <a:cubicBezTo>
                    <a:pt x="6346" y="8085"/>
                    <a:pt x="6049" y="8002"/>
                    <a:pt x="5834" y="7835"/>
                  </a:cubicBezTo>
                  <a:cubicBezTo>
                    <a:pt x="5745" y="7769"/>
                    <a:pt x="5641" y="7737"/>
                    <a:pt x="5537" y="7737"/>
                  </a:cubicBezTo>
                  <a:cubicBezTo>
                    <a:pt x="5433" y="7737"/>
                    <a:pt x="5328" y="7769"/>
                    <a:pt x="5239" y="7835"/>
                  </a:cubicBezTo>
                  <a:cubicBezTo>
                    <a:pt x="5025" y="8002"/>
                    <a:pt x="4739" y="8085"/>
                    <a:pt x="4430" y="8085"/>
                  </a:cubicBezTo>
                  <a:cubicBezTo>
                    <a:pt x="3799" y="8085"/>
                    <a:pt x="3298" y="7740"/>
                    <a:pt x="3298" y="7299"/>
                  </a:cubicBezTo>
                  <a:cubicBezTo>
                    <a:pt x="3298" y="7109"/>
                    <a:pt x="3394" y="6930"/>
                    <a:pt x="3572" y="6775"/>
                  </a:cubicBezTo>
                  <a:cubicBezTo>
                    <a:pt x="3656" y="6716"/>
                    <a:pt x="3656" y="6621"/>
                    <a:pt x="3608" y="6561"/>
                  </a:cubicBezTo>
                  <a:cubicBezTo>
                    <a:pt x="3578" y="6523"/>
                    <a:pt x="3519" y="6500"/>
                    <a:pt x="3465" y="6500"/>
                  </a:cubicBezTo>
                  <a:cubicBezTo>
                    <a:pt x="3434" y="6500"/>
                    <a:pt x="3404" y="6508"/>
                    <a:pt x="3382" y="6525"/>
                  </a:cubicBezTo>
                  <a:cubicBezTo>
                    <a:pt x="3132" y="6716"/>
                    <a:pt x="2989" y="6978"/>
                    <a:pt x="2977" y="7240"/>
                  </a:cubicBezTo>
                  <a:cubicBezTo>
                    <a:pt x="2739" y="7061"/>
                    <a:pt x="2501" y="6823"/>
                    <a:pt x="2310" y="6549"/>
                  </a:cubicBezTo>
                  <a:cubicBezTo>
                    <a:pt x="2096" y="6228"/>
                    <a:pt x="1834" y="5739"/>
                    <a:pt x="1763" y="5085"/>
                  </a:cubicBezTo>
                  <a:cubicBezTo>
                    <a:pt x="2096" y="4513"/>
                    <a:pt x="2191" y="3775"/>
                    <a:pt x="2275" y="3061"/>
                  </a:cubicBezTo>
                  <a:cubicBezTo>
                    <a:pt x="2358" y="2489"/>
                    <a:pt x="2417" y="1953"/>
                    <a:pt x="2596" y="1513"/>
                  </a:cubicBezTo>
                  <a:cubicBezTo>
                    <a:pt x="2786" y="1048"/>
                    <a:pt x="3072" y="786"/>
                    <a:pt x="3489" y="632"/>
                  </a:cubicBezTo>
                  <a:cubicBezTo>
                    <a:pt x="3627" y="681"/>
                    <a:pt x="3748" y="700"/>
                    <a:pt x="3863" y="700"/>
                  </a:cubicBezTo>
                  <a:cubicBezTo>
                    <a:pt x="4027" y="700"/>
                    <a:pt x="4178" y="662"/>
                    <a:pt x="4346" y="620"/>
                  </a:cubicBezTo>
                  <a:cubicBezTo>
                    <a:pt x="4620" y="548"/>
                    <a:pt x="4953" y="453"/>
                    <a:pt x="5573" y="453"/>
                  </a:cubicBezTo>
                  <a:cubicBezTo>
                    <a:pt x="6180" y="453"/>
                    <a:pt x="6501" y="548"/>
                    <a:pt x="6787" y="620"/>
                  </a:cubicBezTo>
                  <a:cubicBezTo>
                    <a:pt x="6954" y="667"/>
                    <a:pt x="7120" y="715"/>
                    <a:pt x="7275" y="715"/>
                  </a:cubicBezTo>
                  <a:cubicBezTo>
                    <a:pt x="7394" y="715"/>
                    <a:pt x="7525" y="691"/>
                    <a:pt x="7656" y="632"/>
                  </a:cubicBezTo>
                  <a:cubicBezTo>
                    <a:pt x="7870" y="715"/>
                    <a:pt x="8073" y="834"/>
                    <a:pt x="8216" y="989"/>
                  </a:cubicBezTo>
                  <a:cubicBezTo>
                    <a:pt x="8245" y="1019"/>
                    <a:pt x="8287" y="1034"/>
                    <a:pt x="8329" y="1034"/>
                  </a:cubicBezTo>
                  <a:cubicBezTo>
                    <a:pt x="8371" y="1034"/>
                    <a:pt x="8412" y="1019"/>
                    <a:pt x="8442" y="989"/>
                  </a:cubicBezTo>
                  <a:cubicBezTo>
                    <a:pt x="8501" y="929"/>
                    <a:pt x="8501" y="822"/>
                    <a:pt x="8442" y="763"/>
                  </a:cubicBezTo>
                  <a:cubicBezTo>
                    <a:pt x="8323" y="644"/>
                    <a:pt x="8192" y="548"/>
                    <a:pt x="8049" y="465"/>
                  </a:cubicBezTo>
                  <a:cubicBezTo>
                    <a:pt x="8287" y="382"/>
                    <a:pt x="8585" y="298"/>
                    <a:pt x="8847" y="298"/>
                  </a:cubicBezTo>
                  <a:close/>
                  <a:moveTo>
                    <a:pt x="3929" y="8395"/>
                  </a:moveTo>
                  <a:lnTo>
                    <a:pt x="3929" y="8395"/>
                  </a:lnTo>
                  <a:cubicBezTo>
                    <a:pt x="4072" y="8418"/>
                    <a:pt x="4215" y="8430"/>
                    <a:pt x="4382" y="8430"/>
                  </a:cubicBezTo>
                  <a:lnTo>
                    <a:pt x="4489" y="8430"/>
                  </a:lnTo>
                  <a:lnTo>
                    <a:pt x="4489" y="8787"/>
                  </a:lnTo>
                  <a:lnTo>
                    <a:pt x="4489" y="8906"/>
                  </a:lnTo>
                  <a:cubicBezTo>
                    <a:pt x="4227" y="8764"/>
                    <a:pt x="4049" y="8585"/>
                    <a:pt x="3929" y="8395"/>
                  </a:cubicBezTo>
                  <a:close/>
                  <a:moveTo>
                    <a:pt x="7061" y="8395"/>
                  </a:moveTo>
                  <a:lnTo>
                    <a:pt x="7061" y="8395"/>
                  </a:lnTo>
                  <a:cubicBezTo>
                    <a:pt x="6942" y="8585"/>
                    <a:pt x="6763" y="8764"/>
                    <a:pt x="6513" y="8906"/>
                  </a:cubicBezTo>
                  <a:lnTo>
                    <a:pt x="6513" y="8787"/>
                  </a:lnTo>
                  <a:lnTo>
                    <a:pt x="6513" y="8430"/>
                  </a:lnTo>
                  <a:lnTo>
                    <a:pt x="6608" y="8430"/>
                  </a:lnTo>
                  <a:cubicBezTo>
                    <a:pt x="6763" y="8430"/>
                    <a:pt x="6906" y="8418"/>
                    <a:pt x="7061" y="8395"/>
                  </a:cubicBezTo>
                  <a:close/>
                  <a:moveTo>
                    <a:pt x="5656" y="8168"/>
                  </a:moveTo>
                  <a:cubicBezTo>
                    <a:pt x="5823" y="8275"/>
                    <a:pt x="6001" y="8347"/>
                    <a:pt x="6192" y="8395"/>
                  </a:cubicBezTo>
                  <a:lnTo>
                    <a:pt x="6192" y="8787"/>
                  </a:lnTo>
                  <a:cubicBezTo>
                    <a:pt x="6192" y="9180"/>
                    <a:pt x="5882" y="9490"/>
                    <a:pt x="5489" y="9490"/>
                  </a:cubicBezTo>
                  <a:cubicBezTo>
                    <a:pt x="5108" y="9490"/>
                    <a:pt x="4799" y="9180"/>
                    <a:pt x="4799" y="8787"/>
                  </a:cubicBezTo>
                  <a:lnTo>
                    <a:pt x="4799" y="8395"/>
                  </a:lnTo>
                  <a:cubicBezTo>
                    <a:pt x="4989" y="8347"/>
                    <a:pt x="5180" y="8275"/>
                    <a:pt x="5334" y="8168"/>
                  </a:cubicBezTo>
                  <a:lnTo>
                    <a:pt x="5334" y="8633"/>
                  </a:lnTo>
                  <a:cubicBezTo>
                    <a:pt x="5334" y="8716"/>
                    <a:pt x="5406" y="8787"/>
                    <a:pt x="5489" y="8787"/>
                  </a:cubicBezTo>
                  <a:cubicBezTo>
                    <a:pt x="5584" y="8787"/>
                    <a:pt x="5656" y="8716"/>
                    <a:pt x="5656" y="8633"/>
                  </a:cubicBezTo>
                  <a:lnTo>
                    <a:pt x="5656" y="8168"/>
                  </a:lnTo>
                  <a:close/>
                  <a:moveTo>
                    <a:pt x="2239" y="1"/>
                  </a:moveTo>
                  <a:cubicBezTo>
                    <a:pt x="1536" y="1"/>
                    <a:pt x="929" y="441"/>
                    <a:pt x="477" y="1287"/>
                  </a:cubicBezTo>
                  <a:cubicBezTo>
                    <a:pt x="155" y="1906"/>
                    <a:pt x="24" y="2513"/>
                    <a:pt x="24" y="2537"/>
                  </a:cubicBezTo>
                  <a:cubicBezTo>
                    <a:pt x="0" y="2584"/>
                    <a:pt x="0" y="2632"/>
                    <a:pt x="36" y="2680"/>
                  </a:cubicBezTo>
                  <a:cubicBezTo>
                    <a:pt x="60" y="2703"/>
                    <a:pt x="96" y="2727"/>
                    <a:pt x="143" y="2727"/>
                  </a:cubicBezTo>
                  <a:cubicBezTo>
                    <a:pt x="167" y="2751"/>
                    <a:pt x="405" y="2882"/>
                    <a:pt x="393" y="3656"/>
                  </a:cubicBezTo>
                  <a:cubicBezTo>
                    <a:pt x="381" y="4430"/>
                    <a:pt x="477" y="4977"/>
                    <a:pt x="584" y="5287"/>
                  </a:cubicBezTo>
                  <a:cubicBezTo>
                    <a:pt x="643" y="5466"/>
                    <a:pt x="774" y="5585"/>
                    <a:pt x="953" y="5632"/>
                  </a:cubicBezTo>
                  <a:cubicBezTo>
                    <a:pt x="1001" y="5656"/>
                    <a:pt x="1036" y="5656"/>
                    <a:pt x="1072" y="5656"/>
                  </a:cubicBezTo>
                  <a:cubicBezTo>
                    <a:pt x="1215" y="5656"/>
                    <a:pt x="1334" y="5597"/>
                    <a:pt x="1429" y="5501"/>
                  </a:cubicBezTo>
                  <a:lnTo>
                    <a:pt x="1453" y="5489"/>
                  </a:lnTo>
                  <a:cubicBezTo>
                    <a:pt x="1667" y="6549"/>
                    <a:pt x="2370" y="7371"/>
                    <a:pt x="3037" y="7716"/>
                  </a:cubicBezTo>
                  <a:cubicBezTo>
                    <a:pt x="3120" y="7871"/>
                    <a:pt x="3239" y="8014"/>
                    <a:pt x="3394" y="8133"/>
                  </a:cubicBezTo>
                  <a:lnTo>
                    <a:pt x="3537" y="8228"/>
                  </a:lnTo>
                  <a:cubicBezTo>
                    <a:pt x="3668" y="8633"/>
                    <a:pt x="4037" y="9121"/>
                    <a:pt x="4668" y="9347"/>
                  </a:cubicBezTo>
                  <a:cubicBezTo>
                    <a:pt x="4846" y="9645"/>
                    <a:pt x="5168" y="9835"/>
                    <a:pt x="5537" y="9835"/>
                  </a:cubicBezTo>
                  <a:cubicBezTo>
                    <a:pt x="5918" y="9835"/>
                    <a:pt x="6239" y="9645"/>
                    <a:pt x="6418" y="9347"/>
                  </a:cubicBezTo>
                  <a:cubicBezTo>
                    <a:pt x="7049" y="9121"/>
                    <a:pt x="7406" y="8633"/>
                    <a:pt x="7549" y="8228"/>
                  </a:cubicBezTo>
                  <a:lnTo>
                    <a:pt x="7680" y="8133"/>
                  </a:lnTo>
                  <a:cubicBezTo>
                    <a:pt x="7847" y="8014"/>
                    <a:pt x="7966" y="7883"/>
                    <a:pt x="8037" y="7716"/>
                  </a:cubicBezTo>
                  <a:cubicBezTo>
                    <a:pt x="8692" y="7371"/>
                    <a:pt x="9406" y="6549"/>
                    <a:pt x="9633" y="5489"/>
                  </a:cubicBezTo>
                  <a:lnTo>
                    <a:pt x="9644" y="5501"/>
                  </a:lnTo>
                  <a:cubicBezTo>
                    <a:pt x="9740" y="5608"/>
                    <a:pt x="9871" y="5656"/>
                    <a:pt x="10002" y="5656"/>
                  </a:cubicBezTo>
                  <a:cubicBezTo>
                    <a:pt x="10049" y="5656"/>
                    <a:pt x="10085" y="5656"/>
                    <a:pt x="10121" y="5632"/>
                  </a:cubicBezTo>
                  <a:cubicBezTo>
                    <a:pt x="10299" y="5585"/>
                    <a:pt x="10442" y="5454"/>
                    <a:pt x="10502" y="5287"/>
                  </a:cubicBezTo>
                  <a:cubicBezTo>
                    <a:pt x="10585" y="4977"/>
                    <a:pt x="10704" y="4442"/>
                    <a:pt x="10692" y="3656"/>
                  </a:cubicBezTo>
                  <a:cubicBezTo>
                    <a:pt x="10680" y="2882"/>
                    <a:pt x="10918" y="2751"/>
                    <a:pt x="10942" y="2727"/>
                  </a:cubicBezTo>
                  <a:cubicBezTo>
                    <a:pt x="10990" y="2727"/>
                    <a:pt x="11014" y="2703"/>
                    <a:pt x="11049" y="2680"/>
                  </a:cubicBezTo>
                  <a:cubicBezTo>
                    <a:pt x="11002" y="2644"/>
                    <a:pt x="11014" y="2596"/>
                    <a:pt x="11002" y="2537"/>
                  </a:cubicBezTo>
                  <a:cubicBezTo>
                    <a:pt x="11002" y="2513"/>
                    <a:pt x="10871" y="1906"/>
                    <a:pt x="10537" y="1287"/>
                  </a:cubicBezTo>
                  <a:cubicBezTo>
                    <a:pt x="10097" y="441"/>
                    <a:pt x="9490" y="1"/>
                    <a:pt x="8787" y="1"/>
                  </a:cubicBezTo>
                  <a:cubicBezTo>
                    <a:pt x="8263" y="1"/>
                    <a:pt x="7597" y="310"/>
                    <a:pt x="7525" y="358"/>
                  </a:cubicBezTo>
                  <a:cubicBezTo>
                    <a:pt x="7410" y="398"/>
                    <a:pt x="7314" y="415"/>
                    <a:pt x="7221" y="415"/>
                  </a:cubicBezTo>
                  <a:cubicBezTo>
                    <a:pt x="7093" y="415"/>
                    <a:pt x="6970" y="382"/>
                    <a:pt x="6811" y="334"/>
                  </a:cubicBezTo>
                  <a:cubicBezTo>
                    <a:pt x="6537" y="263"/>
                    <a:pt x="6156" y="155"/>
                    <a:pt x="5513" y="155"/>
                  </a:cubicBezTo>
                  <a:cubicBezTo>
                    <a:pt x="4870" y="155"/>
                    <a:pt x="4489" y="263"/>
                    <a:pt x="4215" y="334"/>
                  </a:cubicBezTo>
                  <a:cubicBezTo>
                    <a:pt x="4049" y="382"/>
                    <a:pt x="3932" y="415"/>
                    <a:pt x="3806" y="415"/>
                  </a:cubicBezTo>
                  <a:cubicBezTo>
                    <a:pt x="3716" y="415"/>
                    <a:pt x="3621" y="398"/>
                    <a:pt x="3501" y="358"/>
                  </a:cubicBezTo>
                  <a:cubicBezTo>
                    <a:pt x="3429" y="310"/>
                    <a:pt x="2763" y="1"/>
                    <a:pt x="2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90" name="Google Shape;15290;p91"/>
          <p:cNvGrpSpPr/>
          <p:nvPr/>
        </p:nvGrpSpPr>
        <p:grpSpPr>
          <a:xfrm>
            <a:off x="1404013" y="3034266"/>
            <a:ext cx="368096" cy="223968"/>
            <a:chOff x="1404013" y="2958066"/>
            <a:chExt cx="368096" cy="223968"/>
          </a:xfrm>
        </p:grpSpPr>
        <p:sp>
          <p:nvSpPr>
            <p:cNvPr id="15291" name="Google Shape;15291;p91"/>
            <p:cNvSpPr/>
            <p:nvPr/>
          </p:nvSpPr>
          <p:spPr>
            <a:xfrm>
              <a:off x="1426893" y="3073426"/>
              <a:ext cx="40032" cy="45760"/>
            </a:xfrm>
            <a:custGeom>
              <a:avLst/>
              <a:gdLst/>
              <a:ahLst/>
              <a:cxnLst/>
              <a:rect l="l" t="t" r="r" b="b"/>
              <a:pathLst>
                <a:path w="1251" h="1430" extrusionOk="0">
                  <a:moveTo>
                    <a:pt x="631" y="0"/>
                  </a:moveTo>
                  <a:cubicBezTo>
                    <a:pt x="286" y="0"/>
                    <a:pt x="0" y="286"/>
                    <a:pt x="0" y="631"/>
                  </a:cubicBezTo>
                  <a:lnTo>
                    <a:pt x="0" y="810"/>
                  </a:lnTo>
                  <a:cubicBezTo>
                    <a:pt x="0" y="1155"/>
                    <a:pt x="286" y="1429"/>
                    <a:pt x="631" y="1429"/>
                  </a:cubicBezTo>
                  <a:cubicBezTo>
                    <a:pt x="965" y="1429"/>
                    <a:pt x="1251" y="1155"/>
                    <a:pt x="1251" y="810"/>
                  </a:cubicBezTo>
                  <a:lnTo>
                    <a:pt x="1251" y="703"/>
                  </a:lnTo>
                  <a:cubicBezTo>
                    <a:pt x="1239" y="619"/>
                    <a:pt x="1167" y="536"/>
                    <a:pt x="1072" y="536"/>
                  </a:cubicBezTo>
                  <a:cubicBezTo>
                    <a:pt x="989" y="536"/>
                    <a:pt x="905" y="619"/>
                    <a:pt x="905" y="703"/>
                  </a:cubicBezTo>
                  <a:lnTo>
                    <a:pt x="905" y="798"/>
                  </a:lnTo>
                  <a:cubicBezTo>
                    <a:pt x="905" y="941"/>
                    <a:pt x="786" y="1072"/>
                    <a:pt x="631" y="1072"/>
                  </a:cubicBezTo>
                  <a:cubicBezTo>
                    <a:pt x="477" y="1072"/>
                    <a:pt x="346" y="953"/>
                    <a:pt x="346" y="798"/>
                  </a:cubicBezTo>
                  <a:lnTo>
                    <a:pt x="346" y="619"/>
                  </a:lnTo>
                  <a:cubicBezTo>
                    <a:pt x="346" y="465"/>
                    <a:pt x="465" y="334"/>
                    <a:pt x="631" y="334"/>
                  </a:cubicBezTo>
                  <a:cubicBezTo>
                    <a:pt x="715" y="334"/>
                    <a:pt x="786" y="262"/>
                    <a:pt x="786" y="167"/>
                  </a:cubicBezTo>
                  <a:cubicBezTo>
                    <a:pt x="786" y="72"/>
                    <a:pt x="715" y="0"/>
                    <a:pt x="6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2" name="Google Shape;15292;p91"/>
            <p:cNvSpPr/>
            <p:nvPr/>
          </p:nvSpPr>
          <p:spPr>
            <a:xfrm>
              <a:off x="1404013" y="2958066"/>
              <a:ext cx="368096" cy="223968"/>
            </a:xfrm>
            <a:custGeom>
              <a:avLst/>
              <a:gdLst/>
              <a:ahLst/>
              <a:cxnLst/>
              <a:rect l="l" t="t" r="r" b="b"/>
              <a:pathLst>
                <a:path w="11503" h="6999" extrusionOk="0">
                  <a:moveTo>
                    <a:pt x="7800" y="2593"/>
                  </a:moveTo>
                  <a:lnTo>
                    <a:pt x="7895" y="2855"/>
                  </a:lnTo>
                  <a:cubicBezTo>
                    <a:pt x="7811" y="2831"/>
                    <a:pt x="7740" y="2820"/>
                    <a:pt x="7669" y="2796"/>
                  </a:cubicBezTo>
                  <a:cubicBezTo>
                    <a:pt x="7716" y="2712"/>
                    <a:pt x="7752" y="2653"/>
                    <a:pt x="7800" y="2593"/>
                  </a:cubicBezTo>
                  <a:close/>
                  <a:moveTo>
                    <a:pt x="4656" y="2820"/>
                  </a:moveTo>
                  <a:lnTo>
                    <a:pt x="4656" y="2820"/>
                  </a:lnTo>
                  <a:cubicBezTo>
                    <a:pt x="4347" y="3212"/>
                    <a:pt x="3263" y="3582"/>
                    <a:pt x="2430" y="3772"/>
                  </a:cubicBezTo>
                  <a:cubicBezTo>
                    <a:pt x="2370" y="3570"/>
                    <a:pt x="2263" y="3379"/>
                    <a:pt x="2132" y="3248"/>
                  </a:cubicBezTo>
                  <a:cubicBezTo>
                    <a:pt x="2096" y="3224"/>
                    <a:pt x="2049" y="3177"/>
                    <a:pt x="2013" y="3141"/>
                  </a:cubicBezTo>
                  <a:cubicBezTo>
                    <a:pt x="2537" y="3010"/>
                    <a:pt x="3466" y="2831"/>
                    <a:pt x="4656" y="2820"/>
                  </a:cubicBezTo>
                  <a:close/>
                  <a:moveTo>
                    <a:pt x="5049" y="2820"/>
                  </a:moveTo>
                  <a:cubicBezTo>
                    <a:pt x="5371" y="2820"/>
                    <a:pt x="5704" y="2855"/>
                    <a:pt x="6061" y="2879"/>
                  </a:cubicBezTo>
                  <a:lnTo>
                    <a:pt x="4883" y="4224"/>
                  </a:lnTo>
                  <a:cubicBezTo>
                    <a:pt x="4097" y="4129"/>
                    <a:pt x="3490" y="4022"/>
                    <a:pt x="3073" y="3951"/>
                  </a:cubicBezTo>
                  <a:cubicBezTo>
                    <a:pt x="3251" y="3903"/>
                    <a:pt x="3454" y="3832"/>
                    <a:pt x="3644" y="3760"/>
                  </a:cubicBezTo>
                  <a:cubicBezTo>
                    <a:pt x="4454" y="3462"/>
                    <a:pt x="4918" y="3165"/>
                    <a:pt x="5049" y="2820"/>
                  </a:cubicBezTo>
                  <a:close/>
                  <a:moveTo>
                    <a:pt x="8431" y="3355"/>
                  </a:moveTo>
                  <a:lnTo>
                    <a:pt x="8431" y="3355"/>
                  </a:lnTo>
                  <a:cubicBezTo>
                    <a:pt x="9240" y="3605"/>
                    <a:pt x="10014" y="3951"/>
                    <a:pt x="10764" y="4367"/>
                  </a:cubicBezTo>
                  <a:cubicBezTo>
                    <a:pt x="10109" y="4379"/>
                    <a:pt x="9455" y="4415"/>
                    <a:pt x="8812" y="4415"/>
                  </a:cubicBezTo>
                  <a:lnTo>
                    <a:pt x="8431" y="3355"/>
                  </a:lnTo>
                  <a:close/>
                  <a:moveTo>
                    <a:pt x="9586" y="4725"/>
                  </a:moveTo>
                  <a:lnTo>
                    <a:pt x="9990" y="5070"/>
                  </a:lnTo>
                  <a:cubicBezTo>
                    <a:pt x="9752" y="5201"/>
                    <a:pt x="9466" y="5320"/>
                    <a:pt x="9181" y="5427"/>
                  </a:cubicBezTo>
                  <a:lnTo>
                    <a:pt x="8931" y="4736"/>
                  </a:lnTo>
                  <a:cubicBezTo>
                    <a:pt x="9157" y="4736"/>
                    <a:pt x="9359" y="4736"/>
                    <a:pt x="9586" y="4725"/>
                  </a:cubicBezTo>
                  <a:close/>
                  <a:moveTo>
                    <a:pt x="2489" y="4177"/>
                  </a:moveTo>
                  <a:cubicBezTo>
                    <a:pt x="2668" y="4224"/>
                    <a:pt x="2954" y="4284"/>
                    <a:pt x="3347" y="4355"/>
                  </a:cubicBezTo>
                  <a:cubicBezTo>
                    <a:pt x="3239" y="4594"/>
                    <a:pt x="2978" y="5153"/>
                    <a:pt x="2489" y="5689"/>
                  </a:cubicBezTo>
                  <a:cubicBezTo>
                    <a:pt x="2335" y="5665"/>
                    <a:pt x="2216" y="5653"/>
                    <a:pt x="2132" y="5629"/>
                  </a:cubicBezTo>
                  <a:cubicBezTo>
                    <a:pt x="2358" y="5248"/>
                    <a:pt x="2489" y="4772"/>
                    <a:pt x="2489" y="4320"/>
                  </a:cubicBezTo>
                  <a:lnTo>
                    <a:pt x="2489" y="4177"/>
                  </a:lnTo>
                  <a:close/>
                  <a:moveTo>
                    <a:pt x="3704" y="4403"/>
                  </a:moveTo>
                  <a:cubicBezTo>
                    <a:pt x="3978" y="4439"/>
                    <a:pt x="4275" y="4486"/>
                    <a:pt x="4621" y="4522"/>
                  </a:cubicBezTo>
                  <a:cubicBezTo>
                    <a:pt x="4597" y="4522"/>
                    <a:pt x="3454" y="5832"/>
                    <a:pt x="3454" y="5832"/>
                  </a:cubicBezTo>
                  <a:cubicBezTo>
                    <a:pt x="3251" y="5796"/>
                    <a:pt x="3049" y="5784"/>
                    <a:pt x="2894" y="5748"/>
                  </a:cubicBezTo>
                  <a:cubicBezTo>
                    <a:pt x="3370" y="5177"/>
                    <a:pt x="3632" y="4594"/>
                    <a:pt x="3704" y="4403"/>
                  </a:cubicBezTo>
                  <a:close/>
                  <a:moveTo>
                    <a:pt x="1251" y="3224"/>
                  </a:moveTo>
                  <a:cubicBezTo>
                    <a:pt x="1835" y="3224"/>
                    <a:pt x="2156" y="3605"/>
                    <a:pt x="2156" y="4308"/>
                  </a:cubicBezTo>
                  <a:cubicBezTo>
                    <a:pt x="2156" y="4713"/>
                    <a:pt x="2037" y="5129"/>
                    <a:pt x="1846" y="5451"/>
                  </a:cubicBezTo>
                  <a:cubicBezTo>
                    <a:pt x="1668" y="5748"/>
                    <a:pt x="1442" y="5927"/>
                    <a:pt x="1251" y="5927"/>
                  </a:cubicBezTo>
                  <a:cubicBezTo>
                    <a:pt x="1061" y="5927"/>
                    <a:pt x="834" y="5748"/>
                    <a:pt x="656" y="5451"/>
                  </a:cubicBezTo>
                  <a:cubicBezTo>
                    <a:pt x="465" y="5129"/>
                    <a:pt x="346" y="4713"/>
                    <a:pt x="346" y="4308"/>
                  </a:cubicBezTo>
                  <a:cubicBezTo>
                    <a:pt x="346" y="3605"/>
                    <a:pt x="668" y="3224"/>
                    <a:pt x="1251" y="3224"/>
                  </a:cubicBezTo>
                  <a:close/>
                  <a:moveTo>
                    <a:pt x="7454" y="3081"/>
                  </a:moveTo>
                  <a:cubicBezTo>
                    <a:pt x="7657" y="3129"/>
                    <a:pt x="7835" y="3177"/>
                    <a:pt x="8026" y="3224"/>
                  </a:cubicBezTo>
                  <a:lnTo>
                    <a:pt x="8454" y="4391"/>
                  </a:lnTo>
                  <a:lnTo>
                    <a:pt x="8264" y="4391"/>
                  </a:lnTo>
                  <a:cubicBezTo>
                    <a:pt x="8169" y="4391"/>
                    <a:pt x="8097" y="4474"/>
                    <a:pt x="8097" y="4558"/>
                  </a:cubicBezTo>
                  <a:cubicBezTo>
                    <a:pt x="8097" y="4653"/>
                    <a:pt x="8169" y="4725"/>
                    <a:pt x="8264" y="4725"/>
                  </a:cubicBezTo>
                  <a:lnTo>
                    <a:pt x="8573" y="4725"/>
                  </a:lnTo>
                  <a:lnTo>
                    <a:pt x="8859" y="5510"/>
                  </a:lnTo>
                  <a:cubicBezTo>
                    <a:pt x="8526" y="5629"/>
                    <a:pt x="8157" y="5725"/>
                    <a:pt x="7776" y="5796"/>
                  </a:cubicBezTo>
                  <a:cubicBezTo>
                    <a:pt x="7085" y="5915"/>
                    <a:pt x="6347" y="5975"/>
                    <a:pt x="5537" y="5975"/>
                  </a:cubicBezTo>
                  <a:cubicBezTo>
                    <a:pt x="5752" y="5677"/>
                    <a:pt x="6073" y="5201"/>
                    <a:pt x="6418" y="4701"/>
                  </a:cubicBezTo>
                  <a:cubicBezTo>
                    <a:pt x="6788" y="4713"/>
                    <a:pt x="7157" y="4736"/>
                    <a:pt x="7538" y="4736"/>
                  </a:cubicBezTo>
                  <a:cubicBezTo>
                    <a:pt x="7621" y="4736"/>
                    <a:pt x="7692" y="4665"/>
                    <a:pt x="7692" y="4570"/>
                  </a:cubicBezTo>
                  <a:cubicBezTo>
                    <a:pt x="7692" y="4486"/>
                    <a:pt x="7621" y="4415"/>
                    <a:pt x="7538" y="4391"/>
                  </a:cubicBezTo>
                  <a:cubicBezTo>
                    <a:pt x="7216" y="4379"/>
                    <a:pt x="6919" y="4379"/>
                    <a:pt x="6621" y="4355"/>
                  </a:cubicBezTo>
                  <a:cubicBezTo>
                    <a:pt x="6919" y="3903"/>
                    <a:pt x="7216" y="3462"/>
                    <a:pt x="7454" y="3081"/>
                  </a:cubicBezTo>
                  <a:close/>
                  <a:moveTo>
                    <a:pt x="7406" y="1933"/>
                  </a:moveTo>
                  <a:cubicBezTo>
                    <a:pt x="7423" y="1933"/>
                    <a:pt x="7435" y="1935"/>
                    <a:pt x="7442" y="1938"/>
                  </a:cubicBezTo>
                  <a:cubicBezTo>
                    <a:pt x="7466" y="1938"/>
                    <a:pt x="7550" y="1974"/>
                    <a:pt x="7597" y="2058"/>
                  </a:cubicBezTo>
                  <a:lnTo>
                    <a:pt x="7645" y="2212"/>
                  </a:lnTo>
                  <a:cubicBezTo>
                    <a:pt x="6978" y="3224"/>
                    <a:pt x="5323" y="5737"/>
                    <a:pt x="5073" y="5987"/>
                  </a:cubicBezTo>
                  <a:cubicBezTo>
                    <a:pt x="4940" y="6127"/>
                    <a:pt x="4780" y="6199"/>
                    <a:pt x="4592" y="6199"/>
                  </a:cubicBezTo>
                  <a:cubicBezTo>
                    <a:pt x="4477" y="6199"/>
                    <a:pt x="4351" y="6172"/>
                    <a:pt x="4216" y="6118"/>
                  </a:cubicBezTo>
                  <a:cubicBezTo>
                    <a:pt x="4049" y="6058"/>
                    <a:pt x="3918" y="5975"/>
                    <a:pt x="3823" y="5915"/>
                  </a:cubicBezTo>
                  <a:lnTo>
                    <a:pt x="7264" y="1998"/>
                  </a:lnTo>
                  <a:cubicBezTo>
                    <a:pt x="7306" y="1947"/>
                    <a:pt x="7366" y="1933"/>
                    <a:pt x="7406" y="1933"/>
                  </a:cubicBezTo>
                  <a:close/>
                  <a:moveTo>
                    <a:pt x="525" y="1"/>
                  </a:moveTo>
                  <a:cubicBezTo>
                    <a:pt x="480" y="1"/>
                    <a:pt x="436" y="16"/>
                    <a:pt x="406" y="45"/>
                  </a:cubicBezTo>
                  <a:cubicBezTo>
                    <a:pt x="394" y="69"/>
                    <a:pt x="1" y="462"/>
                    <a:pt x="1" y="1438"/>
                  </a:cubicBezTo>
                  <a:cubicBezTo>
                    <a:pt x="1" y="2248"/>
                    <a:pt x="394" y="2784"/>
                    <a:pt x="632" y="3046"/>
                  </a:cubicBezTo>
                  <a:cubicBezTo>
                    <a:pt x="537" y="3105"/>
                    <a:pt x="453" y="3165"/>
                    <a:pt x="370" y="3236"/>
                  </a:cubicBezTo>
                  <a:cubicBezTo>
                    <a:pt x="132" y="3486"/>
                    <a:pt x="13" y="3843"/>
                    <a:pt x="13" y="4320"/>
                  </a:cubicBezTo>
                  <a:cubicBezTo>
                    <a:pt x="13" y="4784"/>
                    <a:pt x="156" y="5260"/>
                    <a:pt x="370" y="5641"/>
                  </a:cubicBezTo>
                  <a:cubicBezTo>
                    <a:pt x="632" y="6058"/>
                    <a:pt x="942" y="6284"/>
                    <a:pt x="1263" y="6284"/>
                  </a:cubicBezTo>
                  <a:cubicBezTo>
                    <a:pt x="1501" y="6284"/>
                    <a:pt x="1739" y="6153"/>
                    <a:pt x="1942" y="5927"/>
                  </a:cubicBezTo>
                  <a:cubicBezTo>
                    <a:pt x="1966" y="5939"/>
                    <a:pt x="2037" y="5939"/>
                    <a:pt x="2132" y="5975"/>
                  </a:cubicBezTo>
                  <a:lnTo>
                    <a:pt x="1715" y="6677"/>
                  </a:lnTo>
                  <a:lnTo>
                    <a:pt x="715" y="6677"/>
                  </a:lnTo>
                  <a:cubicBezTo>
                    <a:pt x="632" y="6677"/>
                    <a:pt x="549" y="6749"/>
                    <a:pt x="549" y="6832"/>
                  </a:cubicBezTo>
                  <a:cubicBezTo>
                    <a:pt x="549" y="6927"/>
                    <a:pt x="632" y="6999"/>
                    <a:pt x="715" y="6999"/>
                  </a:cubicBezTo>
                  <a:lnTo>
                    <a:pt x="1704" y="6999"/>
                  </a:lnTo>
                  <a:cubicBezTo>
                    <a:pt x="1823" y="6999"/>
                    <a:pt x="1942" y="6939"/>
                    <a:pt x="2001" y="6832"/>
                  </a:cubicBezTo>
                  <a:lnTo>
                    <a:pt x="2477" y="6034"/>
                  </a:lnTo>
                  <a:cubicBezTo>
                    <a:pt x="2597" y="6046"/>
                    <a:pt x="2728" y="6082"/>
                    <a:pt x="2894" y="6094"/>
                  </a:cubicBezTo>
                  <a:lnTo>
                    <a:pt x="2894" y="6653"/>
                  </a:lnTo>
                  <a:cubicBezTo>
                    <a:pt x="2894" y="6653"/>
                    <a:pt x="2894" y="6677"/>
                    <a:pt x="2870" y="6677"/>
                  </a:cubicBezTo>
                  <a:lnTo>
                    <a:pt x="2513" y="6677"/>
                  </a:lnTo>
                  <a:cubicBezTo>
                    <a:pt x="2430" y="6677"/>
                    <a:pt x="2358" y="6749"/>
                    <a:pt x="2358" y="6832"/>
                  </a:cubicBezTo>
                  <a:cubicBezTo>
                    <a:pt x="2358" y="6927"/>
                    <a:pt x="2430" y="6999"/>
                    <a:pt x="2513" y="6999"/>
                  </a:cubicBezTo>
                  <a:lnTo>
                    <a:pt x="2870" y="6999"/>
                  </a:lnTo>
                  <a:cubicBezTo>
                    <a:pt x="3073" y="6999"/>
                    <a:pt x="3216" y="6856"/>
                    <a:pt x="3216" y="6653"/>
                  </a:cubicBezTo>
                  <a:lnTo>
                    <a:pt x="3216" y="6153"/>
                  </a:lnTo>
                  <a:cubicBezTo>
                    <a:pt x="3347" y="6165"/>
                    <a:pt x="3501" y="6177"/>
                    <a:pt x="3644" y="6201"/>
                  </a:cubicBezTo>
                  <a:cubicBezTo>
                    <a:pt x="3751" y="6272"/>
                    <a:pt x="3918" y="6356"/>
                    <a:pt x="4097" y="6439"/>
                  </a:cubicBezTo>
                  <a:cubicBezTo>
                    <a:pt x="4275" y="6510"/>
                    <a:pt x="4454" y="6534"/>
                    <a:pt x="4621" y="6534"/>
                  </a:cubicBezTo>
                  <a:cubicBezTo>
                    <a:pt x="4859" y="6534"/>
                    <a:pt x="5073" y="6451"/>
                    <a:pt x="5275" y="6296"/>
                  </a:cubicBezTo>
                  <a:lnTo>
                    <a:pt x="5609" y="6296"/>
                  </a:lnTo>
                  <a:cubicBezTo>
                    <a:pt x="6895" y="6296"/>
                    <a:pt x="8026" y="6153"/>
                    <a:pt x="8990" y="5856"/>
                  </a:cubicBezTo>
                  <a:lnTo>
                    <a:pt x="9288" y="6653"/>
                  </a:lnTo>
                  <a:cubicBezTo>
                    <a:pt x="9359" y="6868"/>
                    <a:pt x="9562" y="6999"/>
                    <a:pt x="9776" y="6999"/>
                  </a:cubicBezTo>
                  <a:lnTo>
                    <a:pt x="10788" y="6999"/>
                  </a:lnTo>
                  <a:cubicBezTo>
                    <a:pt x="10883" y="6999"/>
                    <a:pt x="10955" y="6927"/>
                    <a:pt x="10955" y="6832"/>
                  </a:cubicBezTo>
                  <a:cubicBezTo>
                    <a:pt x="10955" y="6749"/>
                    <a:pt x="10883" y="6677"/>
                    <a:pt x="10788" y="6677"/>
                  </a:cubicBezTo>
                  <a:lnTo>
                    <a:pt x="9776" y="6677"/>
                  </a:lnTo>
                  <a:cubicBezTo>
                    <a:pt x="9705" y="6677"/>
                    <a:pt x="9633" y="6630"/>
                    <a:pt x="9597" y="6558"/>
                  </a:cubicBezTo>
                  <a:lnTo>
                    <a:pt x="9300" y="5760"/>
                  </a:lnTo>
                  <a:cubicBezTo>
                    <a:pt x="9693" y="5629"/>
                    <a:pt x="10050" y="5463"/>
                    <a:pt x="10371" y="5272"/>
                  </a:cubicBezTo>
                  <a:cubicBezTo>
                    <a:pt x="10419" y="5248"/>
                    <a:pt x="10455" y="5201"/>
                    <a:pt x="10467" y="5141"/>
                  </a:cubicBezTo>
                  <a:cubicBezTo>
                    <a:pt x="10478" y="5082"/>
                    <a:pt x="10455" y="5034"/>
                    <a:pt x="10407" y="4986"/>
                  </a:cubicBezTo>
                  <a:lnTo>
                    <a:pt x="10109" y="4736"/>
                  </a:lnTo>
                  <a:cubicBezTo>
                    <a:pt x="10514" y="4725"/>
                    <a:pt x="10931" y="4713"/>
                    <a:pt x="11348" y="4677"/>
                  </a:cubicBezTo>
                  <a:cubicBezTo>
                    <a:pt x="11419" y="4677"/>
                    <a:pt x="11479" y="4617"/>
                    <a:pt x="11491" y="4558"/>
                  </a:cubicBezTo>
                  <a:cubicBezTo>
                    <a:pt x="11502" y="4463"/>
                    <a:pt x="11479" y="4379"/>
                    <a:pt x="11419" y="4355"/>
                  </a:cubicBezTo>
                  <a:cubicBezTo>
                    <a:pt x="10431" y="3736"/>
                    <a:pt x="9395" y="3272"/>
                    <a:pt x="8288" y="2950"/>
                  </a:cubicBezTo>
                  <a:lnTo>
                    <a:pt x="7919" y="1938"/>
                  </a:lnTo>
                  <a:cubicBezTo>
                    <a:pt x="7859" y="1760"/>
                    <a:pt x="7716" y="1641"/>
                    <a:pt x="7514" y="1617"/>
                  </a:cubicBezTo>
                  <a:cubicBezTo>
                    <a:pt x="7480" y="1610"/>
                    <a:pt x="7446" y="1607"/>
                    <a:pt x="7411" y="1607"/>
                  </a:cubicBezTo>
                  <a:cubicBezTo>
                    <a:pt x="7265" y="1607"/>
                    <a:pt x="7122" y="1668"/>
                    <a:pt x="7026" y="1784"/>
                  </a:cubicBezTo>
                  <a:lnTo>
                    <a:pt x="6323" y="2569"/>
                  </a:lnTo>
                  <a:cubicBezTo>
                    <a:pt x="5785" y="2506"/>
                    <a:pt x="5273" y="2481"/>
                    <a:pt x="4799" y="2481"/>
                  </a:cubicBezTo>
                  <a:cubicBezTo>
                    <a:pt x="3040" y="2481"/>
                    <a:pt x="1788" y="2833"/>
                    <a:pt x="1525" y="2927"/>
                  </a:cubicBezTo>
                  <a:cubicBezTo>
                    <a:pt x="1430" y="2903"/>
                    <a:pt x="1346" y="2891"/>
                    <a:pt x="1239" y="2891"/>
                  </a:cubicBezTo>
                  <a:lnTo>
                    <a:pt x="1168" y="2891"/>
                  </a:lnTo>
                  <a:cubicBezTo>
                    <a:pt x="989" y="2462"/>
                    <a:pt x="823" y="1879"/>
                    <a:pt x="942" y="1343"/>
                  </a:cubicBezTo>
                  <a:cubicBezTo>
                    <a:pt x="1013" y="998"/>
                    <a:pt x="1168" y="843"/>
                    <a:pt x="1180" y="843"/>
                  </a:cubicBezTo>
                  <a:cubicBezTo>
                    <a:pt x="1239" y="784"/>
                    <a:pt x="1239" y="664"/>
                    <a:pt x="1180" y="605"/>
                  </a:cubicBezTo>
                  <a:cubicBezTo>
                    <a:pt x="1150" y="575"/>
                    <a:pt x="1105" y="560"/>
                    <a:pt x="1061" y="560"/>
                  </a:cubicBezTo>
                  <a:cubicBezTo>
                    <a:pt x="1016" y="560"/>
                    <a:pt x="971" y="575"/>
                    <a:pt x="942" y="605"/>
                  </a:cubicBezTo>
                  <a:cubicBezTo>
                    <a:pt x="906" y="629"/>
                    <a:pt x="287" y="1272"/>
                    <a:pt x="727" y="2653"/>
                  </a:cubicBezTo>
                  <a:cubicBezTo>
                    <a:pt x="549" y="2415"/>
                    <a:pt x="334" y="2010"/>
                    <a:pt x="334" y="1438"/>
                  </a:cubicBezTo>
                  <a:cubicBezTo>
                    <a:pt x="334" y="629"/>
                    <a:pt x="644" y="307"/>
                    <a:pt x="644" y="283"/>
                  </a:cubicBezTo>
                  <a:cubicBezTo>
                    <a:pt x="703" y="224"/>
                    <a:pt x="703" y="105"/>
                    <a:pt x="644" y="45"/>
                  </a:cubicBezTo>
                  <a:cubicBezTo>
                    <a:pt x="614" y="16"/>
                    <a:pt x="569"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293" name="Google Shape;15293;p91"/>
          <p:cNvSpPr/>
          <p:nvPr/>
        </p:nvSpPr>
        <p:spPr>
          <a:xfrm>
            <a:off x="4147597" y="2962554"/>
            <a:ext cx="367712" cy="367680"/>
          </a:xfrm>
          <a:custGeom>
            <a:avLst/>
            <a:gdLst/>
            <a:ahLst/>
            <a:cxnLst/>
            <a:rect l="l" t="t" r="r" b="b"/>
            <a:pathLst>
              <a:path w="11491" h="11490" extrusionOk="0">
                <a:moveTo>
                  <a:pt x="5585" y="1643"/>
                </a:moveTo>
                <a:lnTo>
                  <a:pt x="5585" y="3013"/>
                </a:lnTo>
                <a:cubicBezTo>
                  <a:pt x="5322" y="3482"/>
                  <a:pt x="4845" y="3751"/>
                  <a:pt x="4340" y="3751"/>
                </a:cubicBezTo>
                <a:cubicBezTo>
                  <a:pt x="4204" y="3751"/>
                  <a:pt x="4066" y="3732"/>
                  <a:pt x="3930" y="3691"/>
                </a:cubicBezTo>
                <a:lnTo>
                  <a:pt x="2966" y="2727"/>
                </a:lnTo>
                <a:lnTo>
                  <a:pt x="2966" y="2727"/>
                </a:lnTo>
                <a:cubicBezTo>
                  <a:pt x="3070" y="2737"/>
                  <a:pt x="3176" y="2742"/>
                  <a:pt x="3281" y="2742"/>
                </a:cubicBezTo>
                <a:cubicBezTo>
                  <a:pt x="3666" y="2742"/>
                  <a:pt x="4051" y="2672"/>
                  <a:pt x="4406" y="2513"/>
                </a:cubicBezTo>
                <a:cubicBezTo>
                  <a:pt x="4871" y="2322"/>
                  <a:pt x="5275" y="2024"/>
                  <a:pt x="5585" y="1643"/>
                </a:cubicBezTo>
                <a:close/>
                <a:moveTo>
                  <a:pt x="5573" y="3560"/>
                </a:moveTo>
                <a:lnTo>
                  <a:pt x="5573" y="5322"/>
                </a:lnTo>
                <a:lnTo>
                  <a:pt x="4323" y="4084"/>
                </a:lnTo>
                <a:cubicBezTo>
                  <a:pt x="4799" y="4084"/>
                  <a:pt x="5240" y="3882"/>
                  <a:pt x="5573" y="3560"/>
                </a:cubicBezTo>
                <a:close/>
                <a:moveTo>
                  <a:pt x="5918" y="3560"/>
                </a:moveTo>
                <a:cubicBezTo>
                  <a:pt x="6240" y="3882"/>
                  <a:pt x="6692" y="4084"/>
                  <a:pt x="7168" y="4084"/>
                </a:cubicBezTo>
                <a:lnTo>
                  <a:pt x="5918" y="5322"/>
                </a:lnTo>
                <a:lnTo>
                  <a:pt x="5918" y="3560"/>
                </a:lnTo>
                <a:close/>
                <a:moveTo>
                  <a:pt x="2727" y="2965"/>
                </a:moveTo>
                <a:lnTo>
                  <a:pt x="3692" y="3929"/>
                </a:lnTo>
                <a:cubicBezTo>
                  <a:pt x="3894" y="4572"/>
                  <a:pt x="3608" y="5251"/>
                  <a:pt x="3013" y="5584"/>
                </a:cubicBezTo>
                <a:lnTo>
                  <a:pt x="1644" y="5584"/>
                </a:lnTo>
                <a:cubicBezTo>
                  <a:pt x="2025" y="5275"/>
                  <a:pt x="2323" y="4870"/>
                  <a:pt x="2525" y="4406"/>
                </a:cubicBezTo>
                <a:cubicBezTo>
                  <a:pt x="2716" y="3941"/>
                  <a:pt x="2775" y="3453"/>
                  <a:pt x="2727" y="2965"/>
                </a:cubicBezTo>
                <a:close/>
                <a:moveTo>
                  <a:pt x="4085" y="4334"/>
                </a:moveTo>
                <a:lnTo>
                  <a:pt x="5335" y="5584"/>
                </a:lnTo>
                <a:lnTo>
                  <a:pt x="3561" y="5584"/>
                </a:lnTo>
                <a:cubicBezTo>
                  <a:pt x="3894" y="5251"/>
                  <a:pt x="4085" y="4799"/>
                  <a:pt x="4085" y="4334"/>
                </a:cubicBezTo>
                <a:close/>
                <a:moveTo>
                  <a:pt x="7407" y="4334"/>
                </a:moveTo>
                <a:cubicBezTo>
                  <a:pt x="7407" y="4810"/>
                  <a:pt x="7585" y="5251"/>
                  <a:pt x="7919" y="5584"/>
                </a:cubicBezTo>
                <a:lnTo>
                  <a:pt x="6156" y="5584"/>
                </a:lnTo>
                <a:lnTo>
                  <a:pt x="7407" y="4334"/>
                </a:lnTo>
                <a:close/>
                <a:moveTo>
                  <a:pt x="5918" y="1643"/>
                </a:moveTo>
                <a:cubicBezTo>
                  <a:pt x="6228" y="2024"/>
                  <a:pt x="6633" y="2322"/>
                  <a:pt x="7085" y="2513"/>
                </a:cubicBezTo>
                <a:cubicBezTo>
                  <a:pt x="7457" y="2665"/>
                  <a:pt x="7843" y="2741"/>
                  <a:pt x="8239" y="2741"/>
                </a:cubicBezTo>
                <a:cubicBezTo>
                  <a:pt x="8338" y="2741"/>
                  <a:pt x="8438" y="2736"/>
                  <a:pt x="8538" y="2727"/>
                </a:cubicBezTo>
                <a:lnTo>
                  <a:pt x="8538" y="2727"/>
                </a:lnTo>
                <a:lnTo>
                  <a:pt x="8502" y="2751"/>
                </a:lnTo>
                <a:cubicBezTo>
                  <a:pt x="8442" y="2810"/>
                  <a:pt x="8442" y="2929"/>
                  <a:pt x="8502" y="2989"/>
                </a:cubicBezTo>
                <a:cubicBezTo>
                  <a:pt x="8538" y="3025"/>
                  <a:pt x="8573" y="3036"/>
                  <a:pt x="8621" y="3036"/>
                </a:cubicBezTo>
                <a:cubicBezTo>
                  <a:pt x="8669" y="3036"/>
                  <a:pt x="8716" y="3025"/>
                  <a:pt x="8740" y="2989"/>
                </a:cubicBezTo>
                <a:lnTo>
                  <a:pt x="8764" y="2965"/>
                </a:lnTo>
                <a:lnTo>
                  <a:pt x="8764" y="2965"/>
                </a:lnTo>
                <a:cubicBezTo>
                  <a:pt x="8716" y="3453"/>
                  <a:pt x="8788" y="3941"/>
                  <a:pt x="8978" y="4406"/>
                </a:cubicBezTo>
                <a:cubicBezTo>
                  <a:pt x="9169" y="4870"/>
                  <a:pt x="9466" y="5275"/>
                  <a:pt x="9859" y="5584"/>
                </a:cubicBezTo>
                <a:lnTo>
                  <a:pt x="8490" y="5584"/>
                </a:lnTo>
                <a:cubicBezTo>
                  <a:pt x="7895" y="5251"/>
                  <a:pt x="7609" y="4572"/>
                  <a:pt x="7799" y="3929"/>
                </a:cubicBezTo>
                <a:lnTo>
                  <a:pt x="8204" y="3525"/>
                </a:lnTo>
                <a:cubicBezTo>
                  <a:pt x="8264" y="3465"/>
                  <a:pt x="8264" y="3346"/>
                  <a:pt x="8204" y="3286"/>
                </a:cubicBezTo>
                <a:cubicBezTo>
                  <a:pt x="8175" y="3257"/>
                  <a:pt x="8130" y="3242"/>
                  <a:pt x="8085" y="3242"/>
                </a:cubicBezTo>
                <a:cubicBezTo>
                  <a:pt x="8041" y="3242"/>
                  <a:pt x="7996" y="3257"/>
                  <a:pt x="7966" y="3286"/>
                </a:cubicBezTo>
                <a:lnTo>
                  <a:pt x="7561" y="3691"/>
                </a:lnTo>
                <a:cubicBezTo>
                  <a:pt x="7428" y="3731"/>
                  <a:pt x="7293" y="3750"/>
                  <a:pt x="7160" y="3750"/>
                </a:cubicBezTo>
                <a:cubicBezTo>
                  <a:pt x="6652" y="3750"/>
                  <a:pt x="6171" y="3472"/>
                  <a:pt x="5906" y="3001"/>
                </a:cubicBezTo>
                <a:lnTo>
                  <a:pt x="5906" y="1643"/>
                </a:lnTo>
                <a:close/>
                <a:moveTo>
                  <a:pt x="5347" y="5906"/>
                </a:moveTo>
                <a:lnTo>
                  <a:pt x="4097" y="7156"/>
                </a:lnTo>
                <a:cubicBezTo>
                  <a:pt x="4097" y="6680"/>
                  <a:pt x="3918" y="6239"/>
                  <a:pt x="3573" y="5906"/>
                </a:cubicBezTo>
                <a:close/>
                <a:moveTo>
                  <a:pt x="7942" y="5906"/>
                </a:moveTo>
                <a:cubicBezTo>
                  <a:pt x="7609" y="6239"/>
                  <a:pt x="7418" y="6704"/>
                  <a:pt x="7418" y="7156"/>
                </a:cubicBezTo>
                <a:lnTo>
                  <a:pt x="6168" y="5906"/>
                </a:lnTo>
                <a:close/>
                <a:moveTo>
                  <a:pt x="5585" y="6144"/>
                </a:moveTo>
                <a:lnTo>
                  <a:pt x="5585" y="7918"/>
                </a:lnTo>
                <a:cubicBezTo>
                  <a:pt x="5263" y="7585"/>
                  <a:pt x="4811" y="7394"/>
                  <a:pt x="4335" y="7394"/>
                </a:cubicBezTo>
                <a:lnTo>
                  <a:pt x="5585" y="6144"/>
                </a:lnTo>
                <a:close/>
                <a:moveTo>
                  <a:pt x="5918" y="6144"/>
                </a:moveTo>
                <a:lnTo>
                  <a:pt x="7168" y="7394"/>
                </a:lnTo>
                <a:cubicBezTo>
                  <a:pt x="6680" y="7394"/>
                  <a:pt x="6240" y="7573"/>
                  <a:pt x="5918" y="7918"/>
                </a:cubicBezTo>
                <a:lnTo>
                  <a:pt x="5918" y="6144"/>
                </a:lnTo>
                <a:close/>
                <a:moveTo>
                  <a:pt x="9859" y="5906"/>
                </a:moveTo>
                <a:cubicBezTo>
                  <a:pt x="9466" y="6215"/>
                  <a:pt x="9169" y="6620"/>
                  <a:pt x="8978" y="7085"/>
                </a:cubicBezTo>
                <a:cubicBezTo>
                  <a:pt x="8788" y="7549"/>
                  <a:pt x="8728" y="8037"/>
                  <a:pt x="8776" y="8525"/>
                </a:cubicBezTo>
                <a:lnTo>
                  <a:pt x="7799" y="7561"/>
                </a:lnTo>
                <a:cubicBezTo>
                  <a:pt x="7609" y="6918"/>
                  <a:pt x="7895" y="6239"/>
                  <a:pt x="8490" y="5906"/>
                </a:cubicBezTo>
                <a:close/>
                <a:moveTo>
                  <a:pt x="3001" y="5906"/>
                </a:moveTo>
                <a:cubicBezTo>
                  <a:pt x="3597" y="6239"/>
                  <a:pt x="3870" y="6918"/>
                  <a:pt x="3680" y="7561"/>
                </a:cubicBezTo>
                <a:lnTo>
                  <a:pt x="3275" y="7966"/>
                </a:lnTo>
                <a:cubicBezTo>
                  <a:pt x="3216" y="8025"/>
                  <a:pt x="3216" y="8144"/>
                  <a:pt x="3275" y="8204"/>
                </a:cubicBezTo>
                <a:cubicBezTo>
                  <a:pt x="3311" y="8228"/>
                  <a:pt x="3358" y="8251"/>
                  <a:pt x="3394" y="8251"/>
                </a:cubicBezTo>
                <a:cubicBezTo>
                  <a:pt x="3442" y="8251"/>
                  <a:pt x="3489" y="8228"/>
                  <a:pt x="3513" y="8204"/>
                </a:cubicBezTo>
                <a:lnTo>
                  <a:pt x="3918" y="7799"/>
                </a:lnTo>
                <a:cubicBezTo>
                  <a:pt x="4051" y="7759"/>
                  <a:pt x="4186" y="7740"/>
                  <a:pt x="4320" y="7740"/>
                </a:cubicBezTo>
                <a:cubicBezTo>
                  <a:pt x="4828" y="7740"/>
                  <a:pt x="5309" y="8018"/>
                  <a:pt x="5573" y="8490"/>
                </a:cubicBezTo>
                <a:lnTo>
                  <a:pt x="5573" y="9844"/>
                </a:lnTo>
                <a:lnTo>
                  <a:pt x="5573" y="9844"/>
                </a:lnTo>
                <a:cubicBezTo>
                  <a:pt x="5265" y="9458"/>
                  <a:pt x="4865" y="9166"/>
                  <a:pt x="4406" y="8978"/>
                </a:cubicBezTo>
                <a:cubicBezTo>
                  <a:pt x="4049" y="8823"/>
                  <a:pt x="3668" y="8751"/>
                  <a:pt x="3275" y="8751"/>
                </a:cubicBezTo>
                <a:cubicBezTo>
                  <a:pt x="3180" y="8751"/>
                  <a:pt x="3061" y="8751"/>
                  <a:pt x="2954" y="8763"/>
                </a:cubicBezTo>
                <a:lnTo>
                  <a:pt x="2977" y="8740"/>
                </a:lnTo>
                <a:cubicBezTo>
                  <a:pt x="3037" y="8680"/>
                  <a:pt x="3037" y="8561"/>
                  <a:pt x="2977" y="8501"/>
                </a:cubicBezTo>
                <a:cubicBezTo>
                  <a:pt x="2948" y="8472"/>
                  <a:pt x="2903" y="8457"/>
                  <a:pt x="2858" y="8457"/>
                </a:cubicBezTo>
                <a:cubicBezTo>
                  <a:pt x="2814" y="8457"/>
                  <a:pt x="2769" y="8472"/>
                  <a:pt x="2739" y="8501"/>
                </a:cubicBezTo>
                <a:lnTo>
                  <a:pt x="2716" y="8525"/>
                </a:lnTo>
                <a:cubicBezTo>
                  <a:pt x="2775" y="8037"/>
                  <a:pt x="2704" y="7549"/>
                  <a:pt x="2501" y="7085"/>
                </a:cubicBezTo>
                <a:cubicBezTo>
                  <a:pt x="2311" y="6620"/>
                  <a:pt x="2013" y="6227"/>
                  <a:pt x="1632" y="5906"/>
                </a:cubicBezTo>
                <a:close/>
                <a:moveTo>
                  <a:pt x="7165" y="7740"/>
                </a:moveTo>
                <a:cubicBezTo>
                  <a:pt x="7297" y="7740"/>
                  <a:pt x="7430" y="7759"/>
                  <a:pt x="7561" y="7799"/>
                </a:cubicBezTo>
                <a:lnTo>
                  <a:pt x="8538" y="8763"/>
                </a:lnTo>
                <a:cubicBezTo>
                  <a:pt x="8447" y="8757"/>
                  <a:pt x="8357" y="8754"/>
                  <a:pt x="8267" y="8754"/>
                </a:cubicBezTo>
                <a:cubicBezTo>
                  <a:pt x="7861" y="8754"/>
                  <a:pt x="7465" y="8822"/>
                  <a:pt x="7085" y="8978"/>
                </a:cubicBezTo>
                <a:cubicBezTo>
                  <a:pt x="6633" y="9168"/>
                  <a:pt x="6228" y="9466"/>
                  <a:pt x="5918" y="9847"/>
                </a:cubicBezTo>
                <a:lnTo>
                  <a:pt x="5918" y="8490"/>
                </a:lnTo>
                <a:cubicBezTo>
                  <a:pt x="6173" y="8018"/>
                  <a:pt x="6660" y="7740"/>
                  <a:pt x="7165" y="7740"/>
                </a:cubicBezTo>
                <a:close/>
                <a:moveTo>
                  <a:pt x="5752" y="0"/>
                </a:moveTo>
                <a:cubicBezTo>
                  <a:pt x="5656" y="0"/>
                  <a:pt x="5585" y="72"/>
                  <a:pt x="5585" y="167"/>
                </a:cubicBezTo>
                <a:lnTo>
                  <a:pt x="5585" y="1024"/>
                </a:lnTo>
                <a:cubicBezTo>
                  <a:pt x="5299" y="1560"/>
                  <a:pt x="4847" y="1977"/>
                  <a:pt x="4287" y="2203"/>
                </a:cubicBezTo>
                <a:cubicBezTo>
                  <a:pt x="3970" y="2334"/>
                  <a:pt x="3626" y="2397"/>
                  <a:pt x="3281" y="2397"/>
                </a:cubicBezTo>
                <a:cubicBezTo>
                  <a:pt x="3029" y="2397"/>
                  <a:pt x="2778" y="2364"/>
                  <a:pt x="2537" y="2298"/>
                </a:cubicBezTo>
                <a:lnTo>
                  <a:pt x="1918" y="1679"/>
                </a:lnTo>
                <a:cubicBezTo>
                  <a:pt x="1894" y="1649"/>
                  <a:pt x="1849" y="1634"/>
                  <a:pt x="1803" y="1634"/>
                </a:cubicBezTo>
                <a:cubicBezTo>
                  <a:pt x="1757" y="1634"/>
                  <a:pt x="1709" y="1649"/>
                  <a:pt x="1680" y="1679"/>
                </a:cubicBezTo>
                <a:cubicBezTo>
                  <a:pt x="1620" y="1739"/>
                  <a:pt x="1620" y="1858"/>
                  <a:pt x="1680" y="1917"/>
                </a:cubicBezTo>
                <a:lnTo>
                  <a:pt x="2299" y="2536"/>
                </a:lnTo>
                <a:cubicBezTo>
                  <a:pt x="2477" y="3108"/>
                  <a:pt x="2442" y="3727"/>
                  <a:pt x="2204" y="4287"/>
                </a:cubicBezTo>
                <a:cubicBezTo>
                  <a:pt x="1977" y="4834"/>
                  <a:pt x="1549" y="5299"/>
                  <a:pt x="1025" y="5584"/>
                </a:cubicBezTo>
                <a:lnTo>
                  <a:pt x="168" y="5584"/>
                </a:lnTo>
                <a:cubicBezTo>
                  <a:pt x="84" y="5584"/>
                  <a:pt x="1" y="5656"/>
                  <a:pt x="1" y="5751"/>
                </a:cubicBezTo>
                <a:cubicBezTo>
                  <a:pt x="1" y="5834"/>
                  <a:pt x="84" y="5906"/>
                  <a:pt x="168" y="5906"/>
                </a:cubicBezTo>
                <a:lnTo>
                  <a:pt x="1025" y="5906"/>
                </a:lnTo>
                <a:cubicBezTo>
                  <a:pt x="1573" y="6192"/>
                  <a:pt x="1977" y="6656"/>
                  <a:pt x="2204" y="7204"/>
                </a:cubicBezTo>
                <a:cubicBezTo>
                  <a:pt x="2430" y="7751"/>
                  <a:pt x="2465" y="8382"/>
                  <a:pt x="2299" y="8966"/>
                </a:cubicBezTo>
                <a:lnTo>
                  <a:pt x="1680" y="9573"/>
                </a:lnTo>
                <a:cubicBezTo>
                  <a:pt x="1620" y="9632"/>
                  <a:pt x="1620" y="9752"/>
                  <a:pt x="1680" y="9811"/>
                </a:cubicBezTo>
                <a:cubicBezTo>
                  <a:pt x="1715" y="9835"/>
                  <a:pt x="1763" y="9859"/>
                  <a:pt x="1799" y="9859"/>
                </a:cubicBezTo>
                <a:cubicBezTo>
                  <a:pt x="1846" y="9859"/>
                  <a:pt x="1894" y="9835"/>
                  <a:pt x="1918" y="9811"/>
                </a:cubicBezTo>
                <a:lnTo>
                  <a:pt x="2537" y="9204"/>
                </a:lnTo>
                <a:cubicBezTo>
                  <a:pt x="2786" y="9126"/>
                  <a:pt x="3044" y="9087"/>
                  <a:pt x="3302" y="9087"/>
                </a:cubicBezTo>
                <a:cubicBezTo>
                  <a:pt x="3636" y="9087"/>
                  <a:pt x="3971" y="9153"/>
                  <a:pt x="4287" y="9287"/>
                </a:cubicBezTo>
                <a:cubicBezTo>
                  <a:pt x="4835" y="9513"/>
                  <a:pt x="5299" y="9942"/>
                  <a:pt x="5585" y="10466"/>
                </a:cubicBezTo>
                <a:lnTo>
                  <a:pt x="5585" y="11323"/>
                </a:lnTo>
                <a:cubicBezTo>
                  <a:pt x="5585" y="11418"/>
                  <a:pt x="5656" y="11490"/>
                  <a:pt x="5752" y="11490"/>
                </a:cubicBezTo>
                <a:cubicBezTo>
                  <a:pt x="5835" y="11490"/>
                  <a:pt x="5906" y="11418"/>
                  <a:pt x="5906" y="11323"/>
                </a:cubicBezTo>
                <a:lnTo>
                  <a:pt x="5906" y="10466"/>
                </a:lnTo>
                <a:cubicBezTo>
                  <a:pt x="6192" y="9930"/>
                  <a:pt x="6656" y="9513"/>
                  <a:pt x="7204" y="9287"/>
                </a:cubicBezTo>
                <a:cubicBezTo>
                  <a:pt x="7522" y="9159"/>
                  <a:pt x="7859" y="9095"/>
                  <a:pt x="8198" y="9095"/>
                </a:cubicBezTo>
                <a:cubicBezTo>
                  <a:pt x="8456" y="9095"/>
                  <a:pt x="8714" y="9132"/>
                  <a:pt x="8966" y="9204"/>
                </a:cubicBezTo>
                <a:lnTo>
                  <a:pt x="9574" y="9811"/>
                </a:lnTo>
                <a:cubicBezTo>
                  <a:pt x="9609" y="9835"/>
                  <a:pt x="9645" y="9859"/>
                  <a:pt x="9693" y="9859"/>
                </a:cubicBezTo>
                <a:cubicBezTo>
                  <a:pt x="9740" y="9859"/>
                  <a:pt x="9776" y="9835"/>
                  <a:pt x="9812" y="9811"/>
                </a:cubicBezTo>
                <a:cubicBezTo>
                  <a:pt x="9871" y="9752"/>
                  <a:pt x="9871" y="9632"/>
                  <a:pt x="9812" y="9573"/>
                </a:cubicBezTo>
                <a:lnTo>
                  <a:pt x="9204" y="8966"/>
                </a:lnTo>
                <a:cubicBezTo>
                  <a:pt x="9026" y="8382"/>
                  <a:pt x="9050" y="7775"/>
                  <a:pt x="9288" y="7204"/>
                </a:cubicBezTo>
                <a:cubicBezTo>
                  <a:pt x="9514" y="6656"/>
                  <a:pt x="9943" y="6192"/>
                  <a:pt x="10466" y="5906"/>
                </a:cubicBezTo>
                <a:lnTo>
                  <a:pt x="11324" y="5906"/>
                </a:lnTo>
                <a:cubicBezTo>
                  <a:pt x="11419" y="5906"/>
                  <a:pt x="11490" y="5834"/>
                  <a:pt x="11490" y="5751"/>
                </a:cubicBezTo>
                <a:cubicBezTo>
                  <a:pt x="11490" y="5656"/>
                  <a:pt x="11419" y="5584"/>
                  <a:pt x="11336" y="5584"/>
                </a:cubicBezTo>
                <a:lnTo>
                  <a:pt x="10466" y="5584"/>
                </a:lnTo>
                <a:cubicBezTo>
                  <a:pt x="9931" y="5299"/>
                  <a:pt x="9514" y="4834"/>
                  <a:pt x="9288" y="4287"/>
                </a:cubicBezTo>
                <a:cubicBezTo>
                  <a:pt x="9073" y="3739"/>
                  <a:pt x="9038" y="3108"/>
                  <a:pt x="9204" y="2536"/>
                </a:cubicBezTo>
                <a:lnTo>
                  <a:pt x="9812" y="1917"/>
                </a:lnTo>
                <a:cubicBezTo>
                  <a:pt x="9871" y="1858"/>
                  <a:pt x="9871" y="1739"/>
                  <a:pt x="9812" y="1679"/>
                </a:cubicBezTo>
                <a:cubicBezTo>
                  <a:pt x="9782" y="1649"/>
                  <a:pt x="9737" y="1634"/>
                  <a:pt x="9693" y="1634"/>
                </a:cubicBezTo>
                <a:cubicBezTo>
                  <a:pt x="9648" y="1634"/>
                  <a:pt x="9603" y="1649"/>
                  <a:pt x="9574" y="1679"/>
                </a:cubicBezTo>
                <a:lnTo>
                  <a:pt x="8966" y="2298"/>
                </a:lnTo>
                <a:cubicBezTo>
                  <a:pt x="8720" y="2374"/>
                  <a:pt x="8470" y="2411"/>
                  <a:pt x="8220" y="2411"/>
                </a:cubicBezTo>
                <a:cubicBezTo>
                  <a:pt x="7877" y="2411"/>
                  <a:pt x="7535" y="2341"/>
                  <a:pt x="7204" y="2203"/>
                </a:cubicBezTo>
                <a:cubicBezTo>
                  <a:pt x="6656" y="1977"/>
                  <a:pt x="6192" y="1548"/>
                  <a:pt x="5918" y="1024"/>
                </a:cubicBezTo>
                <a:lnTo>
                  <a:pt x="5918" y="167"/>
                </a:lnTo>
                <a:cubicBezTo>
                  <a:pt x="5918" y="72"/>
                  <a:pt x="5835" y="0"/>
                  <a:pt x="57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4" name="Google Shape;15294;p91"/>
          <p:cNvSpPr/>
          <p:nvPr/>
        </p:nvSpPr>
        <p:spPr>
          <a:xfrm>
            <a:off x="880141" y="2962490"/>
            <a:ext cx="323520" cy="367360"/>
          </a:xfrm>
          <a:custGeom>
            <a:avLst/>
            <a:gdLst/>
            <a:ahLst/>
            <a:cxnLst/>
            <a:rect l="l" t="t" r="r" b="b"/>
            <a:pathLst>
              <a:path w="10110" h="11480" extrusionOk="0">
                <a:moveTo>
                  <a:pt x="4240" y="2681"/>
                </a:moveTo>
                <a:cubicBezTo>
                  <a:pt x="4347" y="2681"/>
                  <a:pt x="4442" y="2777"/>
                  <a:pt x="4442" y="2872"/>
                </a:cubicBezTo>
                <a:cubicBezTo>
                  <a:pt x="4442" y="2979"/>
                  <a:pt x="4347" y="3062"/>
                  <a:pt x="4240" y="3062"/>
                </a:cubicBezTo>
                <a:cubicBezTo>
                  <a:pt x="4144" y="3050"/>
                  <a:pt x="4049" y="2979"/>
                  <a:pt x="4049" y="2872"/>
                </a:cubicBezTo>
                <a:cubicBezTo>
                  <a:pt x="4049" y="2765"/>
                  <a:pt x="4144" y="2681"/>
                  <a:pt x="4240" y="2681"/>
                </a:cubicBezTo>
                <a:close/>
                <a:moveTo>
                  <a:pt x="5692" y="2681"/>
                </a:moveTo>
                <a:cubicBezTo>
                  <a:pt x="5787" y="2681"/>
                  <a:pt x="5883" y="2777"/>
                  <a:pt x="5883" y="2872"/>
                </a:cubicBezTo>
                <a:cubicBezTo>
                  <a:pt x="5883" y="2979"/>
                  <a:pt x="5787" y="3062"/>
                  <a:pt x="5692" y="3062"/>
                </a:cubicBezTo>
                <a:cubicBezTo>
                  <a:pt x="5585" y="3062"/>
                  <a:pt x="5490" y="2979"/>
                  <a:pt x="5490" y="2872"/>
                </a:cubicBezTo>
                <a:cubicBezTo>
                  <a:pt x="5490" y="2777"/>
                  <a:pt x="5585" y="2681"/>
                  <a:pt x="5692" y="2681"/>
                </a:cubicBezTo>
                <a:close/>
                <a:moveTo>
                  <a:pt x="4978" y="1788"/>
                </a:moveTo>
                <a:cubicBezTo>
                  <a:pt x="5299" y="1788"/>
                  <a:pt x="5585" y="2038"/>
                  <a:pt x="5752" y="2348"/>
                </a:cubicBezTo>
                <a:lnTo>
                  <a:pt x="5692" y="2348"/>
                </a:lnTo>
                <a:cubicBezTo>
                  <a:pt x="5394" y="2348"/>
                  <a:pt x="5168" y="2598"/>
                  <a:pt x="5168" y="2872"/>
                </a:cubicBezTo>
                <a:cubicBezTo>
                  <a:pt x="5168" y="3158"/>
                  <a:pt x="5371" y="3384"/>
                  <a:pt x="5656" y="3396"/>
                </a:cubicBezTo>
                <a:cubicBezTo>
                  <a:pt x="5478" y="3539"/>
                  <a:pt x="5228" y="3598"/>
                  <a:pt x="4990" y="3598"/>
                </a:cubicBezTo>
                <a:cubicBezTo>
                  <a:pt x="4751" y="3598"/>
                  <a:pt x="4466" y="3539"/>
                  <a:pt x="4287" y="3396"/>
                </a:cubicBezTo>
                <a:cubicBezTo>
                  <a:pt x="4561" y="3384"/>
                  <a:pt x="4775" y="3146"/>
                  <a:pt x="4775" y="2872"/>
                </a:cubicBezTo>
                <a:cubicBezTo>
                  <a:pt x="4775" y="2574"/>
                  <a:pt x="4537" y="2348"/>
                  <a:pt x="4263" y="2348"/>
                </a:cubicBezTo>
                <a:lnTo>
                  <a:pt x="4204" y="2348"/>
                </a:lnTo>
                <a:cubicBezTo>
                  <a:pt x="4359" y="2038"/>
                  <a:pt x="4644" y="1788"/>
                  <a:pt x="4978" y="1788"/>
                </a:cubicBezTo>
                <a:close/>
                <a:moveTo>
                  <a:pt x="4978" y="3943"/>
                </a:moveTo>
                <a:cubicBezTo>
                  <a:pt x="5275" y="3943"/>
                  <a:pt x="5525" y="4455"/>
                  <a:pt x="5525" y="5039"/>
                </a:cubicBezTo>
                <a:cubicBezTo>
                  <a:pt x="5525" y="5610"/>
                  <a:pt x="5252" y="6122"/>
                  <a:pt x="4978" y="6122"/>
                </a:cubicBezTo>
                <a:cubicBezTo>
                  <a:pt x="4680" y="6122"/>
                  <a:pt x="4418" y="5610"/>
                  <a:pt x="4418" y="5039"/>
                </a:cubicBezTo>
                <a:cubicBezTo>
                  <a:pt x="4418" y="4455"/>
                  <a:pt x="4680" y="3943"/>
                  <a:pt x="4978" y="3943"/>
                </a:cubicBezTo>
                <a:close/>
                <a:moveTo>
                  <a:pt x="5064" y="6488"/>
                </a:moveTo>
                <a:cubicBezTo>
                  <a:pt x="5446" y="6488"/>
                  <a:pt x="5749" y="6618"/>
                  <a:pt x="6002" y="6848"/>
                </a:cubicBezTo>
                <a:cubicBezTo>
                  <a:pt x="6204" y="7063"/>
                  <a:pt x="6347" y="7360"/>
                  <a:pt x="6406" y="7706"/>
                </a:cubicBezTo>
                <a:cubicBezTo>
                  <a:pt x="6311" y="7789"/>
                  <a:pt x="6192" y="7860"/>
                  <a:pt x="6049" y="7920"/>
                </a:cubicBezTo>
                <a:cubicBezTo>
                  <a:pt x="5954" y="7956"/>
                  <a:pt x="5906" y="8051"/>
                  <a:pt x="5954" y="8146"/>
                </a:cubicBezTo>
                <a:cubicBezTo>
                  <a:pt x="5990" y="8206"/>
                  <a:pt x="6049" y="8253"/>
                  <a:pt x="6109" y="8253"/>
                </a:cubicBezTo>
                <a:cubicBezTo>
                  <a:pt x="6121" y="8253"/>
                  <a:pt x="6145" y="8253"/>
                  <a:pt x="6168" y="8230"/>
                </a:cubicBezTo>
                <a:cubicBezTo>
                  <a:pt x="6252" y="8194"/>
                  <a:pt x="6347" y="8158"/>
                  <a:pt x="6418" y="8111"/>
                </a:cubicBezTo>
                <a:lnTo>
                  <a:pt x="6418" y="8111"/>
                </a:lnTo>
                <a:cubicBezTo>
                  <a:pt x="6418" y="8408"/>
                  <a:pt x="6347" y="8753"/>
                  <a:pt x="6216" y="9063"/>
                </a:cubicBezTo>
                <a:cubicBezTo>
                  <a:pt x="6073" y="9158"/>
                  <a:pt x="5894" y="9230"/>
                  <a:pt x="5692" y="9289"/>
                </a:cubicBezTo>
                <a:cubicBezTo>
                  <a:pt x="5597" y="9325"/>
                  <a:pt x="5537" y="9408"/>
                  <a:pt x="5561" y="9492"/>
                </a:cubicBezTo>
                <a:cubicBezTo>
                  <a:pt x="5585" y="9575"/>
                  <a:pt x="5656" y="9611"/>
                  <a:pt x="5728" y="9611"/>
                </a:cubicBezTo>
                <a:lnTo>
                  <a:pt x="5775" y="9611"/>
                </a:lnTo>
                <a:cubicBezTo>
                  <a:pt x="5847" y="9599"/>
                  <a:pt x="5918" y="9575"/>
                  <a:pt x="6002" y="9539"/>
                </a:cubicBezTo>
                <a:lnTo>
                  <a:pt x="6002" y="9539"/>
                </a:lnTo>
                <a:cubicBezTo>
                  <a:pt x="5966" y="9599"/>
                  <a:pt x="5942" y="9646"/>
                  <a:pt x="5906" y="9706"/>
                </a:cubicBezTo>
                <a:cubicBezTo>
                  <a:pt x="5609" y="10170"/>
                  <a:pt x="5252" y="10444"/>
                  <a:pt x="4966" y="10444"/>
                </a:cubicBezTo>
                <a:cubicBezTo>
                  <a:pt x="4692" y="10444"/>
                  <a:pt x="4335" y="10170"/>
                  <a:pt x="4037" y="9706"/>
                </a:cubicBezTo>
                <a:cubicBezTo>
                  <a:pt x="4001" y="9646"/>
                  <a:pt x="3978" y="9599"/>
                  <a:pt x="3942" y="9539"/>
                </a:cubicBezTo>
                <a:lnTo>
                  <a:pt x="3942" y="9539"/>
                </a:lnTo>
                <a:cubicBezTo>
                  <a:pt x="4251" y="9646"/>
                  <a:pt x="4609" y="9706"/>
                  <a:pt x="4966" y="9706"/>
                </a:cubicBezTo>
                <a:cubicBezTo>
                  <a:pt x="5061" y="9706"/>
                  <a:pt x="5132" y="9634"/>
                  <a:pt x="5132" y="9539"/>
                </a:cubicBezTo>
                <a:cubicBezTo>
                  <a:pt x="5132" y="9456"/>
                  <a:pt x="5061" y="9373"/>
                  <a:pt x="4966" y="9373"/>
                </a:cubicBezTo>
                <a:cubicBezTo>
                  <a:pt x="4478" y="9373"/>
                  <a:pt x="4037" y="9277"/>
                  <a:pt x="3716" y="9063"/>
                </a:cubicBezTo>
                <a:cubicBezTo>
                  <a:pt x="3597" y="8753"/>
                  <a:pt x="3525" y="8408"/>
                  <a:pt x="3525" y="8111"/>
                </a:cubicBezTo>
                <a:lnTo>
                  <a:pt x="3525" y="8111"/>
                </a:lnTo>
                <a:cubicBezTo>
                  <a:pt x="3882" y="8325"/>
                  <a:pt x="4418" y="8456"/>
                  <a:pt x="4966" y="8456"/>
                </a:cubicBezTo>
                <a:cubicBezTo>
                  <a:pt x="5085" y="8456"/>
                  <a:pt x="5228" y="8456"/>
                  <a:pt x="5347" y="8444"/>
                </a:cubicBezTo>
                <a:cubicBezTo>
                  <a:pt x="5430" y="8420"/>
                  <a:pt x="5502" y="8349"/>
                  <a:pt x="5490" y="8265"/>
                </a:cubicBezTo>
                <a:cubicBezTo>
                  <a:pt x="5479" y="8177"/>
                  <a:pt x="5416" y="8109"/>
                  <a:pt x="5332" y="8109"/>
                </a:cubicBezTo>
                <a:cubicBezTo>
                  <a:pt x="5325" y="8109"/>
                  <a:pt x="5318" y="8110"/>
                  <a:pt x="5311" y="8111"/>
                </a:cubicBezTo>
                <a:cubicBezTo>
                  <a:pt x="5192" y="8122"/>
                  <a:pt x="5085" y="8122"/>
                  <a:pt x="4966" y="8122"/>
                </a:cubicBezTo>
                <a:cubicBezTo>
                  <a:pt x="4394" y="8122"/>
                  <a:pt x="3835" y="7980"/>
                  <a:pt x="3537" y="7741"/>
                </a:cubicBezTo>
                <a:cubicBezTo>
                  <a:pt x="3597" y="7384"/>
                  <a:pt x="3739" y="7087"/>
                  <a:pt x="3942" y="6872"/>
                </a:cubicBezTo>
                <a:cubicBezTo>
                  <a:pt x="4192" y="6622"/>
                  <a:pt x="4549" y="6491"/>
                  <a:pt x="4966" y="6491"/>
                </a:cubicBezTo>
                <a:cubicBezTo>
                  <a:pt x="4999" y="6489"/>
                  <a:pt x="5032" y="6488"/>
                  <a:pt x="5064" y="6488"/>
                </a:cubicBezTo>
                <a:close/>
                <a:moveTo>
                  <a:pt x="2134" y="1"/>
                </a:moveTo>
                <a:cubicBezTo>
                  <a:pt x="2057" y="1"/>
                  <a:pt x="1976" y="57"/>
                  <a:pt x="1965" y="133"/>
                </a:cubicBezTo>
                <a:cubicBezTo>
                  <a:pt x="1954" y="229"/>
                  <a:pt x="2013" y="312"/>
                  <a:pt x="2096" y="324"/>
                </a:cubicBezTo>
                <a:cubicBezTo>
                  <a:pt x="2644" y="431"/>
                  <a:pt x="3216" y="1145"/>
                  <a:pt x="3561" y="1776"/>
                </a:cubicBezTo>
                <a:cubicBezTo>
                  <a:pt x="3620" y="1884"/>
                  <a:pt x="3739" y="1955"/>
                  <a:pt x="3859" y="1955"/>
                </a:cubicBezTo>
                <a:lnTo>
                  <a:pt x="4085" y="1955"/>
                </a:lnTo>
                <a:cubicBezTo>
                  <a:pt x="3870" y="2217"/>
                  <a:pt x="3763" y="2550"/>
                  <a:pt x="3763" y="2860"/>
                </a:cubicBezTo>
                <a:cubicBezTo>
                  <a:pt x="3763" y="3205"/>
                  <a:pt x="3906" y="3467"/>
                  <a:pt x="4156" y="3669"/>
                </a:cubicBezTo>
                <a:cubicBezTo>
                  <a:pt x="4263" y="3741"/>
                  <a:pt x="4382" y="3800"/>
                  <a:pt x="4513" y="3848"/>
                </a:cubicBezTo>
                <a:cubicBezTo>
                  <a:pt x="4406" y="3967"/>
                  <a:pt x="4323" y="4110"/>
                  <a:pt x="4263" y="4289"/>
                </a:cubicBezTo>
                <a:lnTo>
                  <a:pt x="2513" y="3812"/>
                </a:lnTo>
                <a:cubicBezTo>
                  <a:pt x="2454" y="3800"/>
                  <a:pt x="2394" y="3765"/>
                  <a:pt x="2358" y="3729"/>
                </a:cubicBezTo>
                <a:lnTo>
                  <a:pt x="834" y="2205"/>
                </a:lnTo>
                <a:cubicBezTo>
                  <a:pt x="805" y="2175"/>
                  <a:pt x="760" y="2160"/>
                  <a:pt x="715" y="2160"/>
                </a:cubicBezTo>
                <a:cubicBezTo>
                  <a:pt x="671" y="2160"/>
                  <a:pt x="626" y="2175"/>
                  <a:pt x="596" y="2205"/>
                </a:cubicBezTo>
                <a:cubicBezTo>
                  <a:pt x="537" y="2265"/>
                  <a:pt x="537" y="2384"/>
                  <a:pt x="596" y="2443"/>
                </a:cubicBezTo>
                <a:lnTo>
                  <a:pt x="2120" y="3967"/>
                </a:lnTo>
                <a:cubicBezTo>
                  <a:pt x="2204" y="4050"/>
                  <a:pt x="2311" y="4110"/>
                  <a:pt x="2430" y="4146"/>
                </a:cubicBezTo>
                <a:lnTo>
                  <a:pt x="4180" y="4622"/>
                </a:lnTo>
                <a:cubicBezTo>
                  <a:pt x="4156" y="4753"/>
                  <a:pt x="4156" y="4884"/>
                  <a:pt x="4156" y="5015"/>
                </a:cubicBezTo>
                <a:cubicBezTo>
                  <a:pt x="4156" y="5074"/>
                  <a:pt x="4156" y="5158"/>
                  <a:pt x="4168" y="5217"/>
                </a:cubicBezTo>
                <a:lnTo>
                  <a:pt x="2501" y="5217"/>
                </a:lnTo>
                <a:cubicBezTo>
                  <a:pt x="2382" y="5217"/>
                  <a:pt x="2251" y="5241"/>
                  <a:pt x="2144" y="5301"/>
                </a:cubicBezTo>
                <a:lnTo>
                  <a:pt x="108" y="6491"/>
                </a:lnTo>
                <a:cubicBezTo>
                  <a:pt x="37" y="6539"/>
                  <a:pt x="1" y="6646"/>
                  <a:pt x="49" y="6717"/>
                </a:cubicBezTo>
                <a:cubicBezTo>
                  <a:pt x="72" y="6777"/>
                  <a:pt x="132" y="6801"/>
                  <a:pt x="191" y="6801"/>
                </a:cubicBezTo>
                <a:cubicBezTo>
                  <a:pt x="227" y="6801"/>
                  <a:pt x="251" y="6801"/>
                  <a:pt x="287" y="6777"/>
                </a:cubicBezTo>
                <a:lnTo>
                  <a:pt x="2323" y="5586"/>
                </a:lnTo>
                <a:cubicBezTo>
                  <a:pt x="2382" y="5551"/>
                  <a:pt x="2442" y="5539"/>
                  <a:pt x="2513" y="5539"/>
                </a:cubicBezTo>
                <a:lnTo>
                  <a:pt x="4240" y="5539"/>
                </a:lnTo>
                <a:cubicBezTo>
                  <a:pt x="4299" y="5789"/>
                  <a:pt x="4406" y="6015"/>
                  <a:pt x="4537" y="6170"/>
                </a:cubicBezTo>
                <a:cubicBezTo>
                  <a:pt x="4263" y="6241"/>
                  <a:pt x="4001" y="6384"/>
                  <a:pt x="3799" y="6587"/>
                </a:cubicBezTo>
                <a:cubicBezTo>
                  <a:pt x="3668" y="6717"/>
                  <a:pt x="3549" y="6884"/>
                  <a:pt x="3466" y="7075"/>
                </a:cubicBezTo>
                <a:lnTo>
                  <a:pt x="2418" y="7837"/>
                </a:lnTo>
                <a:cubicBezTo>
                  <a:pt x="2299" y="7920"/>
                  <a:pt x="2204" y="8039"/>
                  <a:pt x="2156" y="8194"/>
                </a:cubicBezTo>
                <a:lnTo>
                  <a:pt x="1132" y="11254"/>
                </a:lnTo>
                <a:cubicBezTo>
                  <a:pt x="1108" y="11349"/>
                  <a:pt x="1144" y="11432"/>
                  <a:pt x="1239" y="11468"/>
                </a:cubicBezTo>
                <a:cubicBezTo>
                  <a:pt x="1251" y="11468"/>
                  <a:pt x="1263" y="11480"/>
                  <a:pt x="1299" y="11480"/>
                </a:cubicBezTo>
                <a:cubicBezTo>
                  <a:pt x="1370" y="11480"/>
                  <a:pt x="1430" y="11432"/>
                  <a:pt x="1465" y="11361"/>
                </a:cubicBezTo>
                <a:lnTo>
                  <a:pt x="2489" y="8289"/>
                </a:lnTo>
                <a:cubicBezTo>
                  <a:pt x="2513" y="8218"/>
                  <a:pt x="2561" y="8158"/>
                  <a:pt x="2620" y="8111"/>
                </a:cubicBezTo>
                <a:lnTo>
                  <a:pt x="3323" y="7610"/>
                </a:lnTo>
                <a:lnTo>
                  <a:pt x="3323" y="7610"/>
                </a:lnTo>
                <a:cubicBezTo>
                  <a:pt x="3287" y="7741"/>
                  <a:pt x="3287" y="7896"/>
                  <a:pt x="3287" y="8039"/>
                </a:cubicBezTo>
                <a:cubicBezTo>
                  <a:pt x="3287" y="9301"/>
                  <a:pt x="4240" y="10766"/>
                  <a:pt x="5073" y="10766"/>
                </a:cubicBezTo>
                <a:cubicBezTo>
                  <a:pt x="5906" y="10766"/>
                  <a:pt x="6859" y="9325"/>
                  <a:pt x="6859" y="8039"/>
                </a:cubicBezTo>
                <a:cubicBezTo>
                  <a:pt x="6859" y="7896"/>
                  <a:pt x="6847" y="7741"/>
                  <a:pt x="6835" y="7610"/>
                </a:cubicBezTo>
                <a:lnTo>
                  <a:pt x="6835" y="7610"/>
                </a:lnTo>
                <a:lnTo>
                  <a:pt x="7538" y="8111"/>
                </a:lnTo>
                <a:cubicBezTo>
                  <a:pt x="7597" y="8158"/>
                  <a:pt x="7633" y="8218"/>
                  <a:pt x="7669" y="8289"/>
                </a:cubicBezTo>
                <a:lnTo>
                  <a:pt x="8692" y="11361"/>
                </a:lnTo>
                <a:cubicBezTo>
                  <a:pt x="8728" y="11432"/>
                  <a:pt x="8788" y="11480"/>
                  <a:pt x="8859" y="11480"/>
                </a:cubicBezTo>
                <a:cubicBezTo>
                  <a:pt x="8871" y="11480"/>
                  <a:pt x="8883" y="11480"/>
                  <a:pt x="8919" y="11468"/>
                </a:cubicBezTo>
                <a:cubicBezTo>
                  <a:pt x="9002" y="11432"/>
                  <a:pt x="9050" y="11349"/>
                  <a:pt x="9026" y="11254"/>
                </a:cubicBezTo>
                <a:lnTo>
                  <a:pt x="7990" y="8194"/>
                </a:lnTo>
                <a:cubicBezTo>
                  <a:pt x="7954" y="8039"/>
                  <a:pt x="7859" y="7920"/>
                  <a:pt x="7740" y="7837"/>
                </a:cubicBezTo>
                <a:lnTo>
                  <a:pt x="6680" y="7075"/>
                </a:lnTo>
                <a:cubicBezTo>
                  <a:pt x="6597" y="6884"/>
                  <a:pt x="6490" y="6717"/>
                  <a:pt x="6359" y="6587"/>
                </a:cubicBezTo>
                <a:cubicBezTo>
                  <a:pt x="6145" y="6372"/>
                  <a:pt x="5906" y="6241"/>
                  <a:pt x="5609" y="6170"/>
                </a:cubicBezTo>
                <a:cubicBezTo>
                  <a:pt x="5752" y="6003"/>
                  <a:pt x="5847" y="5789"/>
                  <a:pt x="5906" y="5539"/>
                </a:cubicBezTo>
                <a:lnTo>
                  <a:pt x="7633" y="5539"/>
                </a:lnTo>
                <a:cubicBezTo>
                  <a:pt x="7692" y="5539"/>
                  <a:pt x="7776" y="5551"/>
                  <a:pt x="7835" y="5586"/>
                </a:cubicBezTo>
                <a:lnTo>
                  <a:pt x="9871" y="6777"/>
                </a:lnTo>
                <a:cubicBezTo>
                  <a:pt x="9895" y="6789"/>
                  <a:pt x="9931" y="6801"/>
                  <a:pt x="9955" y="6801"/>
                </a:cubicBezTo>
                <a:cubicBezTo>
                  <a:pt x="10014" y="6801"/>
                  <a:pt x="10074" y="6777"/>
                  <a:pt x="10109" y="6717"/>
                </a:cubicBezTo>
                <a:cubicBezTo>
                  <a:pt x="10014" y="6658"/>
                  <a:pt x="9990" y="6551"/>
                  <a:pt x="9919" y="6503"/>
                </a:cubicBezTo>
                <a:lnTo>
                  <a:pt x="7871" y="5313"/>
                </a:lnTo>
                <a:cubicBezTo>
                  <a:pt x="7776" y="5253"/>
                  <a:pt x="7633" y="5229"/>
                  <a:pt x="7514" y="5229"/>
                </a:cubicBezTo>
                <a:lnTo>
                  <a:pt x="5847" y="5229"/>
                </a:lnTo>
                <a:cubicBezTo>
                  <a:pt x="5847" y="5170"/>
                  <a:pt x="5871" y="5110"/>
                  <a:pt x="5871" y="5039"/>
                </a:cubicBezTo>
                <a:cubicBezTo>
                  <a:pt x="5871" y="4896"/>
                  <a:pt x="5847" y="4765"/>
                  <a:pt x="5835" y="4634"/>
                </a:cubicBezTo>
                <a:lnTo>
                  <a:pt x="7597" y="4158"/>
                </a:lnTo>
                <a:cubicBezTo>
                  <a:pt x="7716" y="4122"/>
                  <a:pt x="7811" y="4062"/>
                  <a:pt x="7907" y="3979"/>
                </a:cubicBezTo>
                <a:lnTo>
                  <a:pt x="9419" y="2455"/>
                </a:lnTo>
                <a:cubicBezTo>
                  <a:pt x="9478" y="2396"/>
                  <a:pt x="9478" y="2276"/>
                  <a:pt x="9419" y="2217"/>
                </a:cubicBezTo>
                <a:cubicBezTo>
                  <a:pt x="9389" y="2187"/>
                  <a:pt x="9344" y="2172"/>
                  <a:pt x="9300" y="2172"/>
                </a:cubicBezTo>
                <a:cubicBezTo>
                  <a:pt x="9255" y="2172"/>
                  <a:pt x="9210" y="2187"/>
                  <a:pt x="9181" y="2217"/>
                </a:cubicBezTo>
                <a:lnTo>
                  <a:pt x="7657" y="3729"/>
                </a:lnTo>
                <a:cubicBezTo>
                  <a:pt x="7609" y="3765"/>
                  <a:pt x="7549" y="3800"/>
                  <a:pt x="7490" y="3812"/>
                </a:cubicBezTo>
                <a:lnTo>
                  <a:pt x="5752" y="4289"/>
                </a:lnTo>
                <a:cubicBezTo>
                  <a:pt x="5692" y="4110"/>
                  <a:pt x="5597" y="3967"/>
                  <a:pt x="5490" y="3848"/>
                </a:cubicBezTo>
                <a:cubicBezTo>
                  <a:pt x="5633" y="3800"/>
                  <a:pt x="5752" y="3741"/>
                  <a:pt x="5847" y="3669"/>
                </a:cubicBezTo>
                <a:cubicBezTo>
                  <a:pt x="6109" y="3467"/>
                  <a:pt x="6240" y="3193"/>
                  <a:pt x="6240" y="2860"/>
                </a:cubicBezTo>
                <a:cubicBezTo>
                  <a:pt x="6240" y="2550"/>
                  <a:pt x="6121" y="2217"/>
                  <a:pt x="5930" y="1955"/>
                </a:cubicBezTo>
                <a:lnTo>
                  <a:pt x="6145" y="1955"/>
                </a:lnTo>
                <a:cubicBezTo>
                  <a:pt x="6287" y="1955"/>
                  <a:pt x="6383" y="1884"/>
                  <a:pt x="6442" y="1776"/>
                </a:cubicBezTo>
                <a:cubicBezTo>
                  <a:pt x="6787" y="1145"/>
                  <a:pt x="7359" y="431"/>
                  <a:pt x="7907" y="324"/>
                </a:cubicBezTo>
                <a:cubicBezTo>
                  <a:pt x="7990" y="312"/>
                  <a:pt x="8050" y="229"/>
                  <a:pt x="8038" y="133"/>
                </a:cubicBezTo>
                <a:cubicBezTo>
                  <a:pt x="8027" y="57"/>
                  <a:pt x="7946" y="1"/>
                  <a:pt x="7869" y="1"/>
                </a:cubicBezTo>
                <a:cubicBezTo>
                  <a:pt x="7861" y="1"/>
                  <a:pt x="7854" y="1"/>
                  <a:pt x="7847" y="2"/>
                </a:cubicBezTo>
                <a:cubicBezTo>
                  <a:pt x="7490" y="74"/>
                  <a:pt x="7121" y="336"/>
                  <a:pt x="6740" y="764"/>
                </a:cubicBezTo>
                <a:cubicBezTo>
                  <a:pt x="6466" y="1086"/>
                  <a:pt x="6252" y="1431"/>
                  <a:pt x="6168" y="1610"/>
                </a:cubicBezTo>
                <a:lnTo>
                  <a:pt x="5585" y="1610"/>
                </a:lnTo>
                <a:cubicBezTo>
                  <a:pt x="5406" y="1491"/>
                  <a:pt x="5216" y="1431"/>
                  <a:pt x="5002" y="1431"/>
                </a:cubicBezTo>
                <a:cubicBezTo>
                  <a:pt x="4799" y="1431"/>
                  <a:pt x="4597" y="1491"/>
                  <a:pt x="4418" y="1610"/>
                </a:cubicBezTo>
                <a:lnTo>
                  <a:pt x="3847" y="1610"/>
                </a:lnTo>
                <a:cubicBezTo>
                  <a:pt x="3739" y="1431"/>
                  <a:pt x="3549" y="1086"/>
                  <a:pt x="3263" y="764"/>
                </a:cubicBezTo>
                <a:cubicBezTo>
                  <a:pt x="2894" y="336"/>
                  <a:pt x="2537" y="74"/>
                  <a:pt x="2156" y="2"/>
                </a:cubicBezTo>
                <a:cubicBezTo>
                  <a:pt x="2149" y="1"/>
                  <a:pt x="2142" y="1"/>
                  <a:pt x="21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295" name="Google Shape;15295;p91"/>
          <p:cNvGrpSpPr/>
          <p:nvPr/>
        </p:nvGrpSpPr>
        <p:grpSpPr>
          <a:xfrm>
            <a:off x="1951149" y="2961402"/>
            <a:ext cx="370368" cy="367328"/>
            <a:chOff x="1951149" y="2885202"/>
            <a:chExt cx="370368" cy="367328"/>
          </a:xfrm>
        </p:grpSpPr>
        <p:sp>
          <p:nvSpPr>
            <p:cNvPr id="15296" name="Google Shape;15296;p91"/>
            <p:cNvSpPr/>
            <p:nvPr/>
          </p:nvSpPr>
          <p:spPr>
            <a:xfrm>
              <a:off x="1951149" y="2885202"/>
              <a:ext cx="370368" cy="367328"/>
            </a:xfrm>
            <a:custGeom>
              <a:avLst/>
              <a:gdLst/>
              <a:ahLst/>
              <a:cxnLst/>
              <a:rect l="l" t="t" r="r" b="b"/>
              <a:pathLst>
                <a:path w="11574" h="11479" extrusionOk="0">
                  <a:moveTo>
                    <a:pt x="4632" y="1287"/>
                  </a:moveTo>
                  <a:cubicBezTo>
                    <a:pt x="4691" y="1358"/>
                    <a:pt x="4727" y="1465"/>
                    <a:pt x="4727" y="1548"/>
                  </a:cubicBezTo>
                  <a:cubicBezTo>
                    <a:pt x="4727" y="1810"/>
                    <a:pt x="4513" y="2013"/>
                    <a:pt x="4263" y="2013"/>
                  </a:cubicBezTo>
                  <a:cubicBezTo>
                    <a:pt x="4072" y="2013"/>
                    <a:pt x="3906" y="1894"/>
                    <a:pt x="3834" y="1715"/>
                  </a:cubicBezTo>
                  <a:cubicBezTo>
                    <a:pt x="4048" y="1537"/>
                    <a:pt x="4334" y="1394"/>
                    <a:pt x="4632" y="1287"/>
                  </a:cubicBezTo>
                  <a:close/>
                  <a:moveTo>
                    <a:pt x="6954" y="1287"/>
                  </a:moveTo>
                  <a:cubicBezTo>
                    <a:pt x="7263" y="1394"/>
                    <a:pt x="7537" y="1537"/>
                    <a:pt x="7763" y="1739"/>
                  </a:cubicBezTo>
                  <a:cubicBezTo>
                    <a:pt x="7680" y="1918"/>
                    <a:pt x="7513" y="2037"/>
                    <a:pt x="7323" y="2037"/>
                  </a:cubicBezTo>
                  <a:cubicBezTo>
                    <a:pt x="7073" y="2037"/>
                    <a:pt x="6870" y="1822"/>
                    <a:pt x="6870" y="1572"/>
                  </a:cubicBezTo>
                  <a:cubicBezTo>
                    <a:pt x="6870" y="1453"/>
                    <a:pt x="6894" y="1358"/>
                    <a:pt x="6954" y="1287"/>
                  </a:cubicBezTo>
                  <a:close/>
                  <a:moveTo>
                    <a:pt x="2477" y="5049"/>
                  </a:moveTo>
                  <a:cubicBezTo>
                    <a:pt x="2620" y="5049"/>
                    <a:pt x="2751" y="5168"/>
                    <a:pt x="2751" y="5335"/>
                  </a:cubicBezTo>
                  <a:cubicBezTo>
                    <a:pt x="2751" y="5501"/>
                    <a:pt x="2632" y="5620"/>
                    <a:pt x="2477" y="5620"/>
                  </a:cubicBezTo>
                  <a:cubicBezTo>
                    <a:pt x="2310" y="5620"/>
                    <a:pt x="2191" y="5489"/>
                    <a:pt x="2191" y="5335"/>
                  </a:cubicBezTo>
                  <a:cubicBezTo>
                    <a:pt x="2191" y="5192"/>
                    <a:pt x="2310" y="5049"/>
                    <a:pt x="2477" y="5049"/>
                  </a:cubicBezTo>
                  <a:close/>
                  <a:moveTo>
                    <a:pt x="9132" y="5049"/>
                  </a:moveTo>
                  <a:cubicBezTo>
                    <a:pt x="9275" y="5049"/>
                    <a:pt x="9406" y="5168"/>
                    <a:pt x="9406" y="5335"/>
                  </a:cubicBezTo>
                  <a:cubicBezTo>
                    <a:pt x="9406" y="5489"/>
                    <a:pt x="9287" y="5620"/>
                    <a:pt x="9132" y="5620"/>
                  </a:cubicBezTo>
                  <a:cubicBezTo>
                    <a:pt x="8978" y="5620"/>
                    <a:pt x="8847" y="5501"/>
                    <a:pt x="8847" y="5335"/>
                  </a:cubicBezTo>
                  <a:cubicBezTo>
                    <a:pt x="8847" y="5192"/>
                    <a:pt x="8966" y="5049"/>
                    <a:pt x="9132" y="5049"/>
                  </a:cubicBezTo>
                  <a:close/>
                  <a:moveTo>
                    <a:pt x="3453" y="9549"/>
                  </a:moveTo>
                  <a:cubicBezTo>
                    <a:pt x="3667" y="9549"/>
                    <a:pt x="3834" y="9716"/>
                    <a:pt x="3834" y="9919"/>
                  </a:cubicBezTo>
                  <a:cubicBezTo>
                    <a:pt x="3834" y="10073"/>
                    <a:pt x="3739" y="10204"/>
                    <a:pt x="3596" y="10264"/>
                  </a:cubicBezTo>
                  <a:cubicBezTo>
                    <a:pt x="3429" y="10109"/>
                    <a:pt x="3263" y="9930"/>
                    <a:pt x="3132" y="9740"/>
                  </a:cubicBezTo>
                  <a:cubicBezTo>
                    <a:pt x="3191" y="9621"/>
                    <a:pt x="3322" y="9549"/>
                    <a:pt x="3453" y="9549"/>
                  </a:cubicBezTo>
                  <a:close/>
                  <a:moveTo>
                    <a:pt x="8132" y="9549"/>
                  </a:moveTo>
                  <a:cubicBezTo>
                    <a:pt x="8263" y="9549"/>
                    <a:pt x="8394" y="9621"/>
                    <a:pt x="8454" y="9740"/>
                  </a:cubicBezTo>
                  <a:cubicBezTo>
                    <a:pt x="8323" y="9930"/>
                    <a:pt x="8156" y="10109"/>
                    <a:pt x="8001" y="10264"/>
                  </a:cubicBezTo>
                  <a:cubicBezTo>
                    <a:pt x="7858" y="10204"/>
                    <a:pt x="7763" y="10073"/>
                    <a:pt x="7763" y="9919"/>
                  </a:cubicBezTo>
                  <a:cubicBezTo>
                    <a:pt x="7763" y="9716"/>
                    <a:pt x="7918" y="9549"/>
                    <a:pt x="8132" y="9549"/>
                  </a:cubicBezTo>
                  <a:close/>
                  <a:moveTo>
                    <a:pt x="5775" y="1072"/>
                  </a:moveTo>
                  <a:cubicBezTo>
                    <a:pt x="6061" y="1072"/>
                    <a:pt x="6346" y="1108"/>
                    <a:pt x="6596" y="1167"/>
                  </a:cubicBezTo>
                  <a:cubicBezTo>
                    <a:pt x="6537" y="1287"/>
                    <a:pt x="6501" y="1406"/>
                    <a:pt x="6501" y="1537"/>
                  </a:cubicBezTo>
                  <a:cubicBezTo>
                    <a:pt x="6501" y="1989"/>
                    <a:pt x="6858" y="2346"/>
                    <a:pt x="7311" y="2346"/>
                  </a:cubicBezTo>
                  <a:cubicBezTo>
                    <a:pt x="7597" y="2346"/>
                    <a:pt x="7847" y="2191"/>
                    <a:pt x="7989" y="1965"/>
                  </a:cubicBezTo>
                  <a:cubicBezTo>
                    <a:pt x="8204" y="2227"/>
                    <a:pt x="8323" y="2501"/>
                    <a:pt x="8323" y="2799"/>
                  </a:cubicBezTo>
                  <a:cubicBezTo>
                    <a:pt x="8323" y="3001"/>
                    <a:pt x="8228" y="3144"/>
                    <a:pt x="8037" y="3275"/>
                  </a:cubicBezTo>
                  <a:cubicBezTo>
                    <a:pt x="7966" y="3322"/>
                    <a:pt x="7930" y="3430"/>
                    <a:pt x="7989" y="3513"/>
                  </a:cubicBezTo>
                  <a:cubicBezTo>
                    <a:pt x="8019" y="3565"/>
                    <a:pt x="8072" y="3594"/>
                    <a:pt x="8127" y="3594"/>
                  </a:cubicBezTo>
                  <a:cubicBezTo>
                    <a:pt x="8161" y="3594"/>
                    <a:pt x="8196" y="3583"/>
                    <a:pt x="8228" y="3561"/>
                  </a:cubicBezTo>
                  <a:cubicBezTo>
                    <a:pt x="8370" y="3477"/>
                    <a:pt x="8466" y="3370"/>
                    <a:pt x="8549" y="3251"/>
                  </a:cubicBezTo>
                  <a:cubicBezTo>
                    <a:pt x="8740" y="3263"/>
                    <a:pt x="8906" y="3382"/>
                    <a:pt x="8990" y="3549"/>
                  </a:cubicBezTo>
                  <a:cubicBezTo>
                    <a:pt x="9180" y="3930"/>
                    <a:pt x="9335" y="4346"/>
                    <a:pt x="9442" y="4787"/>
                  </a:cubicBezTo>
                  <a:cubicBezTo>
                    <a:pt x="9347" y="4739"/>
                    <a:pt x="9240" y="4704"/>
                    <a:pt x="9144" y="4704"/>
                  </a:cubicBezTo>
                  <a:cubicBezTo>
                    <a:pt x="8799" y="4704"/>
                    <a:pt x="8513" y="4989"/>
                    <a:pt x="8513" y="5335"/>
                  </a:cubicBezTo>
                  <a:cubicBezTo>
                    <a:pt x="8513" y="5680"/>
                    <a:pt x="8799" y="5954"/>
                    <a:pt x="9144" y="5954"/>
                  </a:cubicBezTo>
                  <a:cubicBezTo>
                    <a:pt x="9323" y="5954"/>
                    <a:pt x="9466" y="5882"/>
                    <a:pt x="9585" y="5763"/>
                  </a:cubicBezTo>
                  <a:cubicBezTo>
                    <a:pt x="9597" y="5918"/>
                    <a:pt x="9597" y="6073"/>
                    <a:pt x="9597" y="6240"/>
                  </a:cubicBezTo>
                  <a:cubicBezTo>
                    <a:pt x="9585" y="7466"/>
                    <a:pt x="9228" y="8597"/>
                    <a:pt x="8668" y="9454"/>
                  </a:cubicBezTo>
                  <a:cubicBezTo>
                    <a:pt x="8537" y="9311"/>
                    <a:pt x="8335" y="9204"/>
                    <a:pt x="8132" y="9204"/>
                  </a:cubicBezTo>
                  <a:cubicBezTo>
                    <a:pt x="7739" y="9204"/>
                    <a:pt x="7418" y="9514"/>
                    <a:pt x="7418" y="9919"/>
                  </a:cubicBezTo>
                  <a:cubicBezTo>
                    <a:pt x="7418" y="10157"/>
                    <a:pt x="7537" y="10359"/>
                    <a:pt x="7716" y="10502"/>
                  </a:cubicBezTo>
                  <a:cubicBezTo>
                    <a:pt x="7144" y="10942"/>
                    <a:pt x="6489" y="11192"/>
                    <a:pt x="5775" y="11192"/>
                  </a:cubicBezTo>
                  <a:cubicBezTo>
                    <a:pt x="5084" y="11192"/>
                    <a:pt x="4406" y="10942"/>
                    <a:pt x="3846" y="10502"/>
                  </a:cubicBezTo>
                  <a:cubicBezTo>
                    <a:pt x="4025" y="10359"/>
                    <a:pt x="4144" y="10157"/>
                    <a:pt x="4144" y="9919"/>
                  </a:cubicBezTo>
                  <a:cubicBezTo>
                    <a:pt x="4144" y="9526"/>
                    <a:pt x="3822" y="9204"/>
                    <a:pt x="3429" y="9204"/>
                  </a:cubicBezTo>
                  <a:cubicBezTo>
                    <a:pt x="3215" y="9204"/>
                    <a:pt x="3025" y="9288"/>
                    <a:pt x="2894" y="9454"/>
                  </a:cubicBezTo>
                  <a:cubicBezTo>
                    <a:pt x="2322" y="8597"/>
                    <a:pt x="1977" y="7466"/>
                    <a:pt x="1977" y="6228"/>
                  </a:cubicBezTo>
                  <a:cubicBezTo>
                    <a:pt x="1977" y="6061"/>
                    <a:pt x="1977" y="5918"/>
                    <a:pt x="2001" y="5751"/>
                  </a:cubicBezTo>
                  <a:cubicBezTo>
                    <a:pt x="2120" y="5870"/>
                    <a:pt x="2263" y="5942"/>
                    <a:pt x="2441" y="5942"/>
                  </a:cubicBezTo>
                  <a:cubicBezTo>
                    <a:pt x="2786" y="5942"/>
                    <a:pt x="3072" y="5656"/>
                    <a:pt x="3072" y="5323"/>
                  </a:cubicBezTo>
                  <a:cubicBezTo>
                    <a:pt x="3072" y="4977"/>
                    <a:pt x="2786" y="4692"/>
                    <a:pt x="2441" y="4692"/>
                  </a:cubicBezTo>
                  <a:cubicBezTo>
                    <a:pt x="2334" y="4692"/>
                    <a:pt x="2239" y="4727"/>
                    <a:pt x="2143" y="4763"/>
                  </a:cubicBezTo>
                  <a:cubicBezTo>
                    <a:pt x="2251" y="4335"/>
                    <a:pt x="2394" y="3918"/>
                    <a:pt x="2596" y="3537"/>
                  </a:cubicBezTo>
                  <a:cubicBezTo>
                    <a:pt x="2679" y="3370"/>
                    <a:pt x="2846" y="3251"/>
                    <a:pt x="3025" y="3239"/>
                  </a:cubicBezTo>
                  <a:cubicBezTo>
                    <a:pt x="3156" y="3453"/>
                    <a:pt x="3429" y="3632"/>
                    <a:pt x="3810" y="3751"/>
                  </a:cubicBezTo>
                  <a:cubicBezTo>
                    <a:pt x="4227" y="3870"/>
                    <a:pt x="4810" y="3954"/>
                    <a:pt x="5596" y="3954"/>
                  </a:cubicBezTo>
                  <a:lnTo>
                    <a:pt x="5596" y="10621"/>
                  </a:lnTo>
                  <a:cubicBezTo>
                    <a:pt x="5596" y="10704"/>
                    <a:pt x="5668" y="10776"/>
                    <a:pt x="5763" y="10776"/>
                  </a:cubicBezTo>
                  <a:cubicBezTo>
                    <a:pt x="5846" y="10776"/>
                    <a:pt x="5930" y="10704"/>
                    <a:pt x="5930" y="10621"/>
                  </a:cubicBezTo>
                  <a:lnTo>
                    <a:pt x="5930" y="3954"/>
                  </a:lnTo>
                  <a:cubicBezTo>
                    <a:pt x="6537" y="3954"/>
                    <a:pt x="7025" y="3906"/>
                    <a:pt x="7418" y="3834"/>
                  </a:cubicBezTo>
                  <a:cubicBezTo>
                    <a:pt x="7501" y="3811"/>
                    <a:pt x="7561" y="3727"/>
                    <a:pt x="7549" y="3632"/>
                  </a:cubicBezTo>
                  <a:cubicBezTo>
                    <a:pt x="7538" y="3556"/>
                    <a:pt x="7457" y="3500"/>
                    <a:pt x="7380" y="3500"/>
                  </a:cubicBezTo>
                  <a:cubicBezTo>
                    <a:pt x="7373" y="3500"/>
                    <a:pt x="7366" y="3500"/>
                    <a:pt x="7358" y="3501"/>
                  </a:cubicBezTo>
                  <a:cubicBezTo>
                    <a:pt x="6966" y="3573"/>
                    <a:pt x="6442" y="3620"/>
                    <a:pt x="5763" y="3620"/>
                  </a:cubicBezTo>
                  <a:cubicBezTo>
                    <a:pt x="4037" y="3620"/>
                    <a:pt x="3227" y="3358"/>
                    <a:pt x="3227" y="2799"/>
                  </a:cubicBezTo>
                  <a:cubicBezTo>
                    <a:pt x="3227" y="2501"/>
                    <a:pt x="3346" y="2203"/>
                    <a:pt x="3560" y="1965"/>
                  </a:cubicBezTo>
                  <a:cubicBezTo>
                    <a:pt x="3703" y="2191"/>
                    <a:pt x="3965" y="2346"/>
                    <a:pt x="4239" y="2346"/>
                  </a:cubicBezTo>
                  <a:cubicBezTo>
                    <a:pt x="4691" y="2346"/>
                    <a:pt x="5049" y="1989"/>
                    <a:pt x="5049" y="1537"/>
                  </a:cubicBezTo>
                  <a:cubicBezTo>
                    <a:pt x="5049" y="1406"/>
                    <a:pt x="5013" y="1287"/>
                    <a:pt x="4953" y="1167"/>
                  </a:cubicBezTo>
                  <a:cubicBezTo>
                    <a:pt x="5215" y="1108"/>
                    <a:pt x="5489" y="1072"/>
                    <a:pt x="5775" y="1072"/>
                  </a:cubicBezTo>
                  <a:close/>
                  <a:moveTo>
                    <a:pt x="3632" y="1"/>
                  </a:moveTo>
                  <a:cubicBezTo>
                    <a:pt x="3548" y="1"/>
                    <a:pt x="3465" y="84"/>
                    <a:pt x="3465" y="167"/>
                  </a:cubicBezTo>
                  <a:cubicBezTo>
                    <a:pt x="3465" y="263"/>
                    <a:pt x="3548" y="334"/>
                    <a:pt x="3632" y="334"/>
                  </a:cubicBezTo>
                  <a:cubicBezTo>
                    <a:pt x="3834" y="334"/>
                    <a:pt x="3906" y="334"/>
                    <a:pt x="3977" y="370"/>
                  </a:cubicBezTo>
                  <a:cubicBezTo>
                    <a:pt x="4048" y="394"/>
                    <a:pt x="4132" y="465"/>
                    <a:pt x="4287" y="608"/>
                  </a:cubicBezTo>
                  <a:cubicBezTo>
                    <a:pt x="4382" y="679"/>
                    <a:pt x="4501" y="786"/>
                    <a:pt x="4632" y="906"/>
                  </a:cubicBezTo>
                  <a:cubicBezTo>
                    <a:pt x="4322" y="1001"/>
                    <a:pt x="4037" y="1144"/>
                    <a:pt x="3787" y="1322"/>
                  </a:cubicBezTo>
                  <a:cubicBezTo>
                    <a:pt x="3441" y="1560"/>
                    <a:pt x="3191" y="1858"/>
                    <a:pt x="3060" y="2168"/>
                  </a:cubicBezTo>
                  <a:lnTo>
                    <a:pt x="2382" y="2168"/>
                  </a:lnTo>
                  <a:cubicBezTo>
                    <a:pt x="2322" y="2168"/>
                    <a:pt x="2263" y="2132"/>
                    <a:pt x="2239" y="2096"/>
                  </a:cubicBezTo>
                  <a:lnTo>
                    <a:pt x="1453" y="989"/>
                  </a:lnTo>
                  <a:cubicBezTo>
                    <a:pt x="1415" y="943"/>
                    <a:pt x="1357" y="922"/>
                    <a:pt x="1302" y="922"/>
                  </a:cubicBezTo>
                  <a:cubicBezTo>
                    <a:pt x="1271" y="922"/>
                    <a:pt x="1240" y="928"/>
                    <a:pt x="1215" y="941"/>
                  </a:cubicBezTo>
                  <a:cubicBezTo>
                    <a:pt x="1131" y="1001"/>
                    <a:pt x="1120" y="1108"/>
                    <a:pt x="1167" y="1179"/>
                  </a:cubicBezTo>
                  <a:lnTo>
                    <a:pt x="1953" y="2287"/>
                  </a:lnTo>
                  <a:cubicBezTo>
                    <a:pt x="2060" y="2418"/>
                    <a:pt x="2203" y="2513"/>
                    <a:pt x="2382" y="2513"/>
                  </a:cubicBezTo>
                  <a:lnTo>
                    <a:pt x="2953" y="2513"/>
                  </a:lnTo>
                  <a:cubicBezTo>
                    <a:pt x="2941" y="2596"/>
                    <a:pt x="2917" y="2703"/>
                    <a:pt x="2917" y="2787"/>
                  </a:cubicBezTo>
                  <a:lnTo>
                    <a:pt x="2917" y="2906"/>
                  </a:lnTo>
                  <a:cubicBezTo>
                    <a:pt x="2655" y="2953"/>
                    <a:pt x="2417" y="3132"/>
                    <a:pt x="2298" y="3382"/>
                  </a:cubicBezTo>
                  <a:cubicBezTo>
                    <a:pt x="2072" y="3846"/>
                    <a:pt x="1893" y="4358"/>
                    <a:pt x="1786" y="4870"/>
                  </a:cubicBezTo>
                  <a:lnTo>
                    <a:pt x="1572" y="4870"/>
                  </a:lnTo>
                  <a:cubicBezTo>
                    <a:pt x="1310" y="4870"/>
                    <a:pt x="1108" y="5037"/>
                    <a:pt x="1048" y="5287"/>
                  </a:cubicBezTo>
                  <a:lnTo>
                    <a:pt x="798" y="6466"/>
                  </a:lnTo>
                  <a:cubicBezTo>
                    <a:pt x="774" y="6525"/>
                    <a:pt x="750" y="6573"/>
                    <a:pt x="691" y="6597"/>
                  </a:cubicBezTo>
                  <a:lnTo>
                    <a:pt x="119" y="6882"/>
                  </a:lnTo>
                  <a:cubicBezTo>
                    <a:pt x="36" y="6930"/>
                    <a:pt x="0" y="7037"/>
                    <a:pt x="48" y="7109"/>
                  </a:cubicBezTo>
                  <a:cubicBezTo>
                    <a:pt x="84" y="7168"/>
                    <a:pt x="143" y="7192"/>
                    <a:pt x="203" y="7192"/>
                  </a:cubicBezTo>
                  <a:cubicBezTo>
                    <a:pt x="227" y="7192"/>
                    <a:pt x="238" y="7192"/>
                    <a:pt x="274" y="7180"/>
                  </a:cubicBezTo>
                  <a:lnTo>
                    <a:pt x="834" y="6894"/>
                  </a:lnTo>
                  <a:cubicBezTo>
                    <a:pt x="989" y="6823"/>
                    <a:pt x="1072" y="6692"/>
                    <a:pt x="1120" y="6537"/>
                  </a:cubicBezTo>
                  <a:lnTo>
                    <a:pt x="1370" y="5370"/>
                  </a:lnTo>
                  <a:cubicBezTo>
                    <a:pt x="1393" y="5275"/>
                    <a:pt x="1465" y="5216"/>
                    <a:pt x="1572" y="5216"/>
                  </a:cubicBezTo>
                  <a:lnTo>
                    <a:pt x="1727" y="5216"/>
                  </a:lnTo>
                  <a:cubicBezTo>
                    <a:pt x="1691" y="5549"/>
                    <a:pt x="1655" y="5882"/>
                    <a:pt x="1655" y="6216"/>
                  </a:cubicBezTo>
                  <a:cubicBezTo>
                    <a:pt x="1655" y="6799"/>
                    <a:pt x="1727" y="7359"/>
                    <a:pt x="1870" y="7894"/>
                  </a:cubicBezTo>
                  <a:lnTo>
                    <a:pt x="1489" y="8204"/>
                  </a:lnTo>
                  <a:cubicBezTo>
                    <a:pt x="1358" y="8311"/>
                    <a:pt x="1298" y="8490"/>
                    <a:pt x="1310" y="8656"/>
                  </a:cubicBezTo>
                  <a:lnTo>
                    <a:pt x="1477" y="10442"/>
                  </a:lnTo>
                  <a:cubicBezTo>
                    <a:pt x="1489" y="10526"/>
                    <a:pt x="1548" y="10585"/>
                    <a:pt x="1643" y="10585"/>
                  </a:cubicBezTo>
                  <a:lnTo>
                    <a:pt x="1655" y="10585"/>
                  </a:lnTo>
                  <a:cubicBezTo>
                    <a:pt x="1751" y="10573"/>
                    <a:pt x="1822" y="10502"/>
                    <a:pt x="1810" y="10407"/>
                  </a:cubicBezTo>
                  <a:lnTo>
                    <a:pt x="1643" y="8621"/>
                  </a:lnTo>
                  <a:cubicBezTo>
                    <a:pt x="1643" y="8561"/>
                    <a:pt x="1655" y="8502"/>
                    <a:pt x="1715" y="8466"/>
                  </a:cubicBezTo>
                  <a:lnTo>
                    <a:pt x="1965" y="8240"/>
                  </a:lnTo>
                  <a:cubicBezTo>
                    <a:pt x="2179" y="8859"/>
                    <a:pt x="2465" y="9430"/>
                    <a:pt x="2846" y="9919"/>
                  </a:cubicBezTo>
                  <a:cubicBezTo>
                    <a:pt x="3620" y="10931"/>
                    <a:pt x="4668" y="11478"/>
                    <a:pt x="5775" y="11478"/>
                  </a:cubicBezTo>
                  <a:cubicBezTo>
                    <a:pt x="6894" y="11478"/>
                    <a:pt x="7942" y="10931"/>
                    <a:pt x="8716" y="9919"/>
                  </a:cubicBezTo>
                  <a:cubicBezTo>
                    <a:pt x="9097" y="9430"/>
                    <a:pt x="9382" y="8847"/>
                    <a:pt x="9585" y="8240"/>
                  </a:cubicBezTo>
                  <a:lnTo>
                    <a:pt x="9847" y="8466"/>
                  </a:lnTo>
                  <a:cubicBezTo>
                    <a:pt x="9883" y="8502"/>
                    <a:pt x="9918" y="8561"/>
                    <a:pt x="9918" y="8621"/>
                  </a:cubicBezTo>
                  <a:lnTo>
                    <a:pt x="9752" y="10407"/>
                  </a:lnTo>
                  <a:cubicBezTo>
                    <a:pt x="9740" y="10502"/>
                    <a:pt x="9811" y="10585"/>
                    <a:pt x="9906" y="10585"/>
                  </a:cubicBezTo>
                  <a:lnTo>
                    <a:pt x="9918" y="10585"/>
                  </a:lnTo>
                  <a:cubicBezTo>
                    <a:pt x="10002" y="10585"/>
                    <a:pt x="10085" y="10526"/>
                    <a:pt x="10085" y="10442"/>
                  </a:cubicBezTo>
                  <a:lnTo>
                    <a:pt x="10240" y="8656"/>
                  </a:lnTo>
                  <a:cubicBezTo>
                    <a:pt x="10264" y="8478"/>
                    <a:pt x="10180" y="8311"/>
                    <a:pt x="10061" y="8204"/>
                  </a:cubicBezTo>
                  <a:lnTo>
                    <a:pt x="9692" y="7894"/>
                  </a:lnTo>
                  <a:cubicBezTo>
                    <a:pt x="9823" y="7359"/>
                    <a:pt x="9906" y="6799"/>
                    <a:pt x="9906" y="6216"/>
                  </a:cubicBezTo>
                  <a:cubicBezTo>
                    <a:pt x="9906" y="5870"/>
                    <a:pt x="9871" y="5549"/>
                    <a:pt x="9823" y="5216"/>
                  </a:cubicBezTo>
                  <a:lnTo>
                    <a:pt x="9990" y="5216"/>
                  </a:lnTo>
                  <a:cubicBezTo>
                    <a:pt x="10085" y="5216"/>
                    <a:pt x="10156" y="5275"/>
                    <a:pt x="10180" y="5370"/>
                  </a:cubicBezTo>
                  <a:lnTo>
                    <a:pt x="10442" y="6537"/>
                  </a:lnTo>
                  <a:cubicBezTo>
                    <a:pt x="10466" y="6692"/>
                    <a:pt x="10573" y="6823"/>
                    <a:pt x="10716" y="6894"/>
                  </a:cubicBezTo>
                  <a:lnTo>
                    <a:pt x="11287" y="7180"/>
                  </a:lnTo>
                  <a:cubicBezTo>
                    <a:pt x="11311" y="7192"/>
                    <a:pt x="11335" y="7192"/>
                    <a:pt x="11359" y="7192"/>
                  </a:cubicBezTo>
                  <a:cubicBezTo>
                    <a:pt x="11418" y="7192"/>
                    <a:pt x="11478" y="7168"/>
                    <a:pt x="11514" y="7109"/>
                  </a:cubicBezTo>
                  <a:cubicBezTo>
                    <a:pt x="11573" y="7037"/>
                    <a:pt x="11526" y="6930"/>
                    <a:pt x="11454" y="6882"/>
                  </a:cubicBezTo>
                  <a:lnTo>
                    <a:pt x="10883" y="6597"/>
                  </a:lnTo>
                  <a:cubicBezTo>
                    <a:pt x="10835" y="6573"/>
                    <a:pt x="10787" y="6525"/>
                    <a:pt x="10776" y="6466"/>
                  </a:cubicBezTo>
                  <a:lnTo>
                    <a:pt x="10525" y="5287"/>
                  </a:lnTo>
                  <a:cubicBezTo>
                    <a:pt x="10466" y="5049"/>
                    <a:pt x="10264" y="4870"/>
                    <a:pt x="10002" y="4870"/>
                  </a:cubicBezTo>
                  <a:lnTo>
                    <a:pt x="9787" y="4870"/>
                  </a:lnTo>
                  <a:cubicBezTo>
                    <a:pt x="9680" y="4358"/>
                    <a:pt x="9502" y="3846"/>
                    <a:pt x="9275" y="3382"/>
                  </a:cubicBezTo>
                  <a:cubicBezTo>
                    <a:pt x="9156" y="3132"/>
                    <a:pt x="8918" y="2965"/>
                    <a:pt x="8656" y="2906"/>
                  </a:cubicBezTo>
                  <a:lnTo>
                    <a:pt x="8656" y="2787"/>
                  </a:lnTo>
                  <a:cubicBezTo>
                    <a:pt x="8656" y="2703"/>
                    <a:pt x="8632" y="2596"/>
                    <a:pt x="8620" y="2513"/>
                  </a:cubicBezTo>
                  <a:lnTo>
                    <a:pt x="9192" y="2513"/>
                  </a:lnTo>
                  <a:cubicBezTo>
                    <a:pt x="9347" y="2513"/>
                    <a:pt x="9513" y="2418"/>
                    <a:pt x="9621" y="2287"/>
                  </a:cubicBezTo>
                  <a:lnTo>
                    <a:pt x="10406" y="1179"/>
                  </a:lnTo>
                  <a:cubicBezTo>
                    <a:pt x="10466" y="1108"/>
                    <a:pt x="10442" y="1001"/>
                    <a:pt x="10359" y="941"/>
                  </a:cubicBezTo>
                  <a:cubicBezTo>
                    <a:pt x="10334" y="920"/>
                    <a:pt x="10304" y="911"/>
                    <a:pt x="10274" y="911"/>
                  </a:cubicBezTo>
                  <a:cubicBezTo>
                    <a:pt x="10218" y="911"/>
                    <a:pt x="10159" y="942"/>
                    <a:pt x="10121" y="989"/>
                  </a:cubicBezTo>
                  <a:lnTo>
                    <a:pt x="9335" y="2096"/>
                  </a:lnTo>
                  <a:cubicBezTo>
                    <a:pt x="9311" y="2132"/>
                    <a:pt x="9252" y="2168"/>
                    <a:pt x="9192" y="2168"/>
                  </a:cubicBezTo>
                  <a:lnTo>
                    <a:pt x="8513" y="2168"/>
                  </a:lnTo>
                  <a:cubicBezTo>
                    <a:pt x="8382" y="1834"/>
                    <a:pt x="8132" y="1560"/>
                    <a:pt x="7787" y="1322"/>
                  </a:cubicBezTo>
                  <a:cubicBezTo>
                    <a:pt x="7537" y="1144"/>
                    <a:pt x="7251" y="1001"/>
                    <a:pt x="6942" y="906"/>
                  </a:cubicBezTo>
                  <a:cubicBezTo>
                    <a:pt x="7085" y="786"/>
                    <a:pt x="7204" y="679"/>
                    <a:pt x="7287" y="608"/>
                  </a:cubicBezTo>
                  <a:cubicBezTo>
                    <a:pt x="7442" y="465"/>
                    <a:pt x="7525" y="394"/>
                    <a:pt x="7597" y="370"/>
                  </a:cubicBezTo>
                  <a:cubicBezTo>
                    <a:pt x="7656" y="334"/>
                    <a:pt x="7739" y="334"/>
                    <a:pt x="7942" y="334"/>
                  </a:cubicBezTo>
                  <a:cubicBezTo>
                    <a:pt x="8025" y="334"/>
                    <a:pt x="8097" y="263"/>
                    <a:pt x="8097" y="167"/>
                  </a:cubicBezTo>
                  <a:cubicBezTo>
                    <a:pt x="8097" y="84"/>
                    <a:pt x="8025" y="1"/>
                    <a:pt x="7942" y="1"/>
                  </a:cubicBezTo>
                  <a:cubicBezTo>
                    <a:pt x="7489" y="1"/>
                    <a:pt x="7442" y="24"/>
                    <a:pt x="7073" y="346"/>
                  </a:cubicBezTo>
                  <a:cubicBezTo>
                    <a:pt x="6966" y="441"/>
                    <a:pt x="6751" y="632"/>
                    <a:pt x="6537" y="798"/>
                  </a:cubicBezTo>
                  <a:cubicBezTo>
                    <a:pt x="6299" y="751"/>
                    <a:pt x="6049" y="715"/>
                    <a:pt x="5775" y="715"/>
                  </a:cubicBezTo>
                  <a:cubicBezTo>
                    <a:pt x="5525" y="715"/>
                    <a:pt x="5275" y="751"/>
                    <a:pt x="5037" y="798"/>
                  </a:cubicBezTo>
                  <a:cubicBezTo>
                    <a:pt x="4822" y="632"/>
                    <a:pt x="4608" y="441"/>
                    <a:pt x="4501" y="346"/>
                  </a:cubicBezTo>
                  <a:cubicBezTo>
                    <a:pt x="4108" y="24"/>
                    <a:pt x="4084" y="1"/>
                    <a:pt x="3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7" name="Google Shape;15297;p91"/>
            <p:cNvSpPr/>
            <p:nvPr/>
          </p:nvSpPr>
          <p:spPr>
            <a:xfrm>
              <a:off x="2061645" y="3093618"/>
              <a:ext cx="51456" cy="51456"/>
            </a:xfrm>
            <a:custGeom>
              <a:avLst/>
              <a:gdLst/>
              <a:ahLst/>
              <a:cxnLst/>
              <a:rect l="l" t="t" r="r" b="b"/>
              <a:pathLst>
                <a:path w="1608" h="1608" extrusionOk="0">
                  <a:moveTo>
                    <a:pt x="810" y="0"/>
                  </a:moveTo>
                  <a:cubicBezTo>
                    <a:pt x="357" y="0"/>
                    <a:pt x="0" y="358"/>
                    <a:pt x="0" y="798"/>
                  </a:cubicBezTo>
                  <a:cubicBezTo>
                    <a:pt x="0" y="1251"/>
                    <a:pt x="357" y="1608"/>
                    <a:pt x="810" y="1608"/>
                  </a:cubicBezTo>
                  <a:cubicBezTo>
                    <a:pt x="1250" y="1608"/>
                    <a:pt x="1608" y="1251"/>
                    <a:pt x="1608" y="798"/>
                  </a:cubicBezTo>
                  <a:cubicBezTo>
                    <a:pt x="1608" y="727"/>
                    <a:pt x="1596" y="655"/>
                    <a:pt x="1584" y="584"/>
                  </a:cubicBezTo>
                  <a:cubicBezTo>
                    <a:pt x="1555" y="508"/>
                    <a:pt x="1496" y="454"/>
                    <a:pt x="1425" y="454"/>
                  </a:cubicBezTo>
                  <a:cubicBezTo>
                    <a:pt x="1407" y="454"/>
                    <a:pt x="1388" y="458"/>
                    <a:pt x="1369" y="465"/>
                  </a:cubicBezTo>
                  <a:cubicBezTo>
                    <a:pt x="1286" y="489"/>
                    <a:pt x="1227" y="584"/>
                    <a:pt x="1250" y="667"/>
                  </a:cubicBezTo>
                  <a:cubicBezTo>
                    <a:pt x="1274" y="715"/>
                    <a:pt x="1274" y="739"/>
                    <a:pt x="1274" y="786"/>
                  </a:cubicBezTo>
                  <a:cubicBezTo>
                    <a:pt x="1274" y="1036"/>
                    <a:pt x="1060" y="1251"/>
                    <a:pt x="810" y="1251"/>
                  </a:cubicBezTo>
                  <a:cubicBezTo>
                    <a:pt x="560" y="1251"/>
                    <a:pt x="345" y="1036"/>
                    <a:pt x="345" y="786"/>
                  </a:cubicBezTo>
                  <a:cubicBezTo>
                    <a:pt x="345" y="536"/>
                    <a:pt x="560" y="322"/>
                    <a:pt x="810" y="322"/>
                  </a:cubicBezTo>
                  <a:cubicBezTo>
                    <a:pt x="893" y="322"/>
                    <a:pt x="976" y="250"/>
                    <a:pt x="976" y="155"/>
                  </a:cubicBezTo>
                  <a:cubicBezTo>
                    <a:pt x="976" y="72"/>
                    <a:pt x="893"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8" name="Google Shape;15298;p91"/>
            <p:cNvSpPr/>
            <p:nvPr/>
          </p:nvSpPr>
          <p:spPr>
            <a:xfrm>
              <a:off x="2159565" y="3093618"/>
              <a:ext cx="51456" cy="51456"/>
            </a:xfrm>
            <a:custGeom>
              <a:avLst/>
              <a:gdLst/>
              <a:ahLst/>
              <a:cxnLst/>
              <a:rect l="l" t="t" r="r" b="b"/>
              <a:pathLst>
                <a:path w="1608" h="1608" extrusionOk="0">
                  <a:moveTo>
                    <a:pt x="798" y="0"/>
                  </a:moveTo>
                  <a:cubicBezTo>
                    <a:pt x="357" y="0"/>
                    <a:pt x="0" y="358"/>
                    <a:pt x="0" y="798"/>
                  </a:cubicBezTo>
                  <a:cubicBezTo>
                    <a:pt x="0" y="1251"/>
                    <a:pt x="357" y="1608"/>
                    <a:pt x="798" y="1608"/>
                  </a:cubicBezTo>
                  <a:cubicBezTo>
                    <a:pt x="1250" y="1608"/>
                    <a:pt x="1607" y="1251"/>
                    <a:pt x="1607" y="798"/>
                  </a:cubicBezTo>
                  <a:cubicBezTo>
                    <a:pt x="1607" y="727"/>
                    <a:pt x="1607" y="655"/>
                    <a:pt x="1572" y="584"/>
                  </a:cubicBezTo>
                  <a:cubicBezTo>
                    <a:pt x="1553" y="508"/>
                    <a:pt x="1488" y="454"/>
                    <a:pt x="1420" y="454"/>
                  </a:cubicBezTo>
                  <a:cubicBezTo>
                    <a:pt x="1403" y="454"/>
                    <a:pt x="1386" y="458"/>
                    <a:pt x="1369" y="465"/>
                  </a:cubicBezTo>
                  <a:cubicBezTo>
                    <a:pt x="1274" y="489"/>
                    <a:pt x="1215" y="584"/>
                    <a:pt x="1250" y="667"/>
                  </a:cubicBezTo>
                  <a:cubicBezTo>
                    <a:pt x="1262" y="715"/>
                    <a:pt x="1262" y="739"/>
                    <a:pt x="1262" y="786"/>
                  </a:cubicBezTo>
                  <a:cubicBezTo>
                    <a:pt x="1262" y="1036"/>
                    <a:pt x="1048" y="1251"/>
                    <a:pt x="798" y="1251"/>
                  </a:cubicBezTo>
                  <a:cubicBezTo>
                    <a:pt x="548" y="1251"/>
                    <a:pt x="333" y="1036"/>
                    <a:pt x="333" y="786"/>
                  </a:cubicBezTo>
                  <a:cubicBezTo>
                    <a:pt x="333" y="536"/>
                    <a:pt x="548" y="322"/>
                    <a:pt x="798" y="322"/>
                  </a:cubicBezTo>
                  <a:cubicBezTo>
                    <a:pt x="893" y="322"/>
                    <a:pt x="964" y="250"/>
                    <a:pt x="964" y="155"/>
                  </a:cubicBezTo>
                  <a:cubicBezTo>
                    <a:pt x="964" y="72"/>
                    <a:pt x="893" y="0"/>
                    <a:pt x="7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99" name="Google Shape;15299;p91"/>
          <p:cNvGrpSpPr/>
          <p:nvPr/>
        </p:nvGrpSpPr>
        <p:grpSpPr>
          <a:xfrm>
            <a:off x="2501677" y="2982362"/>
            <a:ext cx="367328" cy="327296"/>
            <a:chOff x="2501677" y="2906162"/>
            <a:chExt cx="367328" cy="327296"/>
          </a:xfrm>
        </p:grpSpPr>
        <p:sp>
          <p:nvSpPr>
            <p:cNvPr id="15300" name="Google Shape;15300;p91"/>
            <p:cNvSpPr/>
            <p:nvPr/>
          </p:nvSpPr>
          <p:spPr>
            <a:xfrm>
              <a:off x="2670093" y="3049810"/>
              <a:ext cx="131488" cy="107456"/>
            </a:xfrm>
            <a:custGeom>
              <a:avLst/>
              <a:gdLst/>
              <a:ahLst/>
              <a:cxnLst/>
              <a:rect l="l" t="t" r="r" b="b"/>
              <a:pathLst>
                <a:path w="4109" h="3358" extrusionOk="0">
                  <a:moveTo>
                    <a:pt x="2263" y="0"/>
                  </a:moveTo>
                  <a:cubicBezTo>
                    <a:pt x="1012" y="0"/>
                    <a:pt x="0" y="1012"/>
                    <a:pt x="0" y="2262"/>
                  </a:cubicBezTo>
                  <a:cubicBezTo>
                    <a:pt x="0" y="2346"/>
                    <a:pt x="72" y="2429"/>
                    <a:pt x="155" y="2429"/>
                  </a:cubicBezTo>
                  <a:cubicBezTo>
                    <a:pt x="250" y="2429"/>
                    <a:pt x="322" y="2346"/>
                    <a:pt x="322" y="2262"/>
                  </a:cubicBezTo>
                  <a:cubicBezTo>
                    <a:pt x="322" y="1203"/>
                    <a:pt x="1191" y="345"/>
                    <a:pt x="2239" y="345"/>
                  </a:cubicBezTo>
                  <a:cubicBezTo>
                    <a:pt x="3072" y="345"/>
                    <a:pt x="3751" y="1012"/>
                    <a:pt x="3751" y="1846"/>
                  </a:cubicBezTo>
                  <a:cubicBezTo>
                    <a:pt x="3751" y="2489"/>
                    <a:pt x="3227" y="3024"/>
                    <a:pt x="2572" y="3024"/>
                  </a:cubicBezTo>
                  <a:cubicBezTo>
                    <a:pt x="2084" y="3024"/>
                    <a:pt x="1667" y="2620"/>
                    <a:pt x="1667" y="2108"/>
                  </a:cubicBezTo>
                  <a:cubicBezTo>
                    <a:pt x="1667" y="1727"/>
                    <a:pt x="1977" y="1429"/>
                    <a:pt x="2346" y="1429"/>
                  </a:cubicBezTo>
                  <a:cubicBezTo>
                    <a:pt x="2441" y="1429"/>
                    <a:pt x="2513" y="1357"/>
                    <a:pt x="2513" y="1262"/>
                  </a:cubicBezTo>
                  <a:cubicBezTo>
                    <a:pt x="2513" y="1167"/>
                    <a:pt x="2441" y="1096"/>
                    <a:pt x="2346" y="1096"/>
                  </a:cubicBezTo>
                  <a:cubicBezTo>
                    <a:pt x="1786" y="1096"/>
                    <a:pt x="1322" y="1560"/>
                    <a:pt x="1322" y="2119"/>
                  </a:cubicBezTo>
                  <a:cubicBezTo>
                    <a:pt x="1322" y="2810"/>
                    <a:pt x="1870" y="3358"/>
                    <a:pt x="2560" y="3358"/>
                  </a:cubicBezTo>
                  <a:cubicBezTo>
                    <a:pt x="3394" y="3358"/>
                    <a:pt x="4060" y="2691"/>
                    <a:pt x="4060" y="1858"/>
                  </a:cubicBezTo>
                  <a:cubicBezTo>
                    <a:pt x="4108" y="810"/>
                    <a:pt x="3287" y="0"/>
                    <a:pt x="2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1" name="Google Shape;15301;p91"/>
            <p:cNvSpPr/>
            <p:nvPr/>
          </p:nvSpPr>
          <p:spPr>
            <a:xfrm>
              <a:off x="2760397" y="3097522"/>
              <a:ext cx="13344" cy="19360"/>
            </a:xfrm>
            <a:custGeom>
              <a:avLst/>
              <a:gdLst/>
              <a:ahLst/>
              <a:cxnLst/>
              <a:rect l="l" t="t" r="r" b="b"/>
              <a:pathLst>
                <a:path w="417" h="605" extrusionOk="0">
                  <a:moveTo>
                    <a:pt x="186" y="1"/>
                  </a:moveTo>
                  <a:cubicBezTo>
                    <a:pt x="164" y="1"/>
                    <a:pt x="142" y="4"/>
                    <a:pt x="119" y="9"/>
                  </a:cubicBezTo>
                  <a:cubicBezTo>
                    <a:pt x="36" y="45"/>
                    <a:pt x="0" y="140"/>
                    <a:pt x="36" y="236"/>
                  </a:cubicBezTo>
                  <a:cubicBezTo>
                    <a:pt x="60" y="295"/>
                    <a:pt x="72" y="367"/>
                    <a:pt x="72" y="438"/>
                  </a:cubicBezTo>
                  <a:cubicBezTo>
                    <a:pt x="72" y="533"/>
                    <a:pt x="155" y="605"/>
                    <a:pt x="238" y="605"/>
                  </a:cubicBezTo>
                  <a:cubicBezTo>
                    <a:pt x="334" y="605"/>
                    <a:pt x="405" y="533"/>
                    <a:pt x="405" y="438"/>
                  </a:cubicBezTo>
                  <a:cubicBezTo>
                    <a:pt x="417" y="319"/>
                    <a:pt x="393" y="200"/>
                    <a:pt x="346" y="105"/>
                  </a:cubicBezTo>
                  <a:cubicBezTo>
                    <a:pt x="318" y="32"/>
                    <a:pt x="256"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2" name="Google Shape;15302;p91"/>
            <p:cNvSpPr/>
            <p:nvPr/>
          </p:nvSpPr>
          <p:spPr>
            <a:xfrm>
              <a:off x="2501677" y="2906162"/>
              <a:ext cx="367328" cy="327296"/>
            </a:xfrm>
            <a:custGeom>
              <a:avLst/>
              <a:gdLst/>
              <a:ahLst/>
              <a:cxnLst/>
              <a:rect l="l" t="t" r="r" b="b"/>
              <a:pathLst>
                <a:path w="11479" h="10228" extrusionOk="0">
                  <a:moveTo>
                    <a:pt x="703" y="346"/>
                  </a:moveTo>
                  <a:cubicBezTo>
                    <a:pt x="811" y="346"/>
                    <a:pt x="894" y="441"/>
                    <a:pt x="894" y="548"/>
                  </a:cubicBezTo>
                  <a:cubicBezTo>
                    <a:pt x="894" y="643"/>
                    <a:pt x="811" y="739"/>
                    <a:pt x="703" y="739"/>
                  </a:cubicBezTo>
                  <a:cubicBezTo>
                    <a:pt x="596" y="739"/>
                    <a:pt x="513" y="643"/>
                    <a:pt x="513" y="548"/>
                  </a:cubicBezTo>
                  <a:cubicBezTo>
                    <a:pt x="513" y="441"/>
                    <a:pt x="596" y="346"/>
                    <a:pt x="703" y="346"/>
                  </a:cubicBezTo>
                  <a:close/>
                  <a:moveTo>
                    <a:pt x="2144" y="346"/>
                  </a:moveTo>
                  <a:cubicBezTo>
                    <a:pt x="2251" y="346"/>
                    <a:pt x="2335" y="441"/>
                    <a:pt x="2335" y="536"/>
                  </a:cubicBezTo>
                  <a:cubicBezTo>
                    <a:pt x="2335" y="643"/>
                    <a:pt x="2251" y="739"/>
                    <a:pt x="2144" y="739"/>
                  </a:cubicBezTo>
                  <a:cubicBezTo>
                    <a:pt x="2049" y="739"/>
                    <a:pt x="1954" y="643"/>
                    <a:pt x="1954" y="536"/>
                  </a:cubicBezTo>
                  <a:cubicBezTo>
                    <a:pt x="1954" y="441"/>
                    <a:pt x="2037" y="346"/>
                    <a:pt x="2144" y="346"/>
                  </a:cubicBezTo>
                  <a:close/>
                  <a:moveTo>
                    <a:pt x="7240" y="2167"/>
                  </a:moveTo>
                  <a:cubicBezTo>
                    <a:pt x="9395" y="2167"/>
                    <a:pt x="11145" y="3918"/>
                    <a:pt x="11145" y="6085"/>
                  </a:cubicBezTo>
                  <a:cubicBezTo>
                    <a:pt x="11145" y="7787"/>
                    <a:pt x="9764" y="9168"/>
                    <a:pt x="8050" y="9168"/>
                  </a:cubicBezTo>
                  <a:cubicBezTo>
                    <a:pt x="7514" y="9168"/>
                    <a:pt x="7014" y="9013"/>
                    <a:pt x="6597" y="8680"/>
                  </a:cubicBezTo>
                  <a:cubicBezTo>
                    <a:pt x="6180" y="8371"/>
                    <a:pt x="5883" y="7942"/>
                    <a:pt x="5716" y="7454"/>
                  </a:cubicBezTo>
                  <a:cubicBezTo>
                    <a:pt x="5692" y="7370"/>
                    <a:pt x="5633" y="7335"/>
                    <a:pt x="5561" y="7335"/>
                  </a:cubicBezTo>
                  <a:cubicBezTo>
                    <a:pt x="5537" y="7335"/>
                    <a:pt x="5525" y="7335"/>
                    <a:pt x="5513" y="7347"/>
                  </a:cubicBezTo>
                  <a:cubicBezTo>
                    <a:pt x="5418" y="7370"/>
                    <a:pt x="5383" y="7466"/>
                    <a:pt x="5406" y="7549"/>
                  </a:cubicBezTo>
                  <a:cubicBezTo>
                    <a:pt x="5454" y="7692"/>
                    <a:pt x="5502" y="7823"/>
                    <a:pt x="5561" y="7942"/>
                  </a:cubicBezTo>
                  <a:cubicBezTo>
                    <a:pt x="5190" y="8141"/>
                    <a:pt x="4851" y="8237"/>
                    <a:pt x="4541" y="8237"/>
                  </a:cubicBezTo>
                  <a:cubicBezTo>
                    <a:pt x="4314" y="8237"/>
                    <a:pt x="4103" y="8186"/>
                    <a:pt x="3906" y="8085"/>
                  </a:cubicBezTo>
                  <a:cubicBezTo>
                    <a:pt x="3347" y="7787"/>
                    <a:pt x="3097" y="7168"/>
                    <a:pt x="3073" y="6823"/>
                  </a:cubicBezTo>
                  <a:cubicBezTo>
                    <a:pt x="2930" y="5573"/>
                    <a:pt x="3323" y="4358"/>
                    <a:pt x="4120" y="3477"/>
                  </a:cubicBezTo>
                  <a:cubicBezTo>
                    <a:pt x="4906" y="2620"/>
                    <a:pt x="6002" y="2167"/>
                    <a:pt x="7240" y="2167"/>
                  </a:cubicBezTo>
                  <a:close/>
                  <a:moveTo>
                    <a:pt x="1430" y="2703"/>
                  </a:moveTo>
                  <a:cubicBezTo>
                    <a:pt x="1834" y="2703"/>
                    <a:pt x="2156" y="3025"/>
                    <a:pt x="2156" y="3429"/>
                  </a:cubicBezTo>
                  <a:lnTo>
                    <a:pt x="2156" y="5763"/>
                  </a:lnTo>
                  <a:cubicBezTo>
                    <a:pt x="2156" y="6180"/>
                    <a:pt x="2370" y="6573"/>
                    <a:pt x="2716" y="6811"/>
                  </a:cubicBezTo>
                  <a:lnTo>
                    <a:pt x="2716" y="6882"/>
                  </a:lnTo>
                  <a:cubicBezTo>
                    <a:pt x="2751" y="7299"/>
                    <a:pt x="3049" y="8061"/>
                    <a:pt x="3728" y="8418"/>
                  </a:cubicBezTo>
                  <a:cubicBezTo>
                    <a:pt x="3978" y="8549"/>
                    <a:pt x="4240" y="8609"/>
                    <a:pt x="4501" y="8609"/>
                  </a:cubicBezTo>
                  <a:cubicBezTo>
                    <a:pt x="4942" y="8609"/>
                    <a:pt x="5359" y="8442"/>
                    <a:pt x="5704" y="8263"/>
                  </a:cubicBezTo>
                  <a:cubicBezTo>
                    <a:pt x="5883" y="8549"/>
                    <a:pt x="6109" y="8787"/>
                    <a:pt x="6371" y="8990"/>
                  </a:cubicBezTo>
                  <a:cubicBezTo>
                    <a:pt x="6859" y="9347"/>
                    <a:pt x="7430" y="9549"/>
                    <a:pt x="8038" y="9549"/>
                  </a:cubicBezTo>
                  <a:cubicBezTo>
                    <a:pt x="8704" y="9549"/>
                    <a:pt x="9323" y="9359"/>
                    <a:pt x="9859" y="9025"/>
                  </a:cubicBezTo>
                  <a:lnTo>
                    <a:pt x="10705" y="9585"/>
                  </a:lnTo>
                  <a:cubicBezTo>
                    <a:pt x="10752" y="9621"/>
                    <a:pt x="10776" y="9680"/>
                    <a:pt x="10776" y="9740"/>
                  </a:cubicBezTo>
                  <a:cubicBezTo>
                    <a:pt x="10800" y="9811"/>
                    <a:pt x="10705" y="9906"/>
                    <a:pt x="10597" y="9906"/>
                  </a:cubicBezTo>
                  <a:lnTo>
                    <a:pt x="4478" y="9906"/>
                  </a:lnTo>
                  <a:cubicBezTo>
                    <a:pt x="2596" y="9906"/>
                    <a:pt x="1061" y="8371"/>
                    <a:pt x="1061" y="6477"/>
                  </a:cubicBezTo>
                  <a:lnTo>
                    <a:pt x="1061" y="4477"/>
                  </a:lnTo>
                  <a:cubicBezTo>
                    <a:pt x="1120" y="4489"/>
                    <a:pt x="1180" y="4489"/>
                    <a:pt x="1251" y="4489"/>
                  </a:cubicBezTo>
                  <a:cubicBezTo>
                    <a:pt x="1346" y="4489"/>
                    <a:pt x="1418" y="4418"/>
                    <a:pt x="1418" y="4322"/>
                  </a:cubicBezTo>
                  <a:cubicBezTo>
                    <a:pt x="1418" y="4239"/>
                    <a:pt x="1346" y="4156"/>
                    <a:pt x="1251" y="4156"/>
                  </a:cubicBezTo>
                  <a:cubicBezTo>
                    <a:pt x="751" y="4156"/>
                    <a:pt x="346" y="3763"/>
                    <a:pt x="346" y="3251"/>
                  </a:cubicBezTo>
                  <a:lnTo>
                    <a:pt x="346" y="3072"/>
                  </a:lnTo>
                  <a:cubicBezTo>
                    <a:pt x="346" y="2870"/>
                    <a:pt x="513" y="2703"/>
                    <a:pt x="715" y="2703"/>
                  </a:cubicBezTo>
                  <a:close/>
                  <a:moveTo>
                    <a:pt x="715" y="0"/>
                  </a:moveTo>
                  <a:cubicBezTo>
                    <a:pt x="418" y="0"/>
                    <a:pt x="203" y="239"/>
                    <a:pt x="203" y="524"/>
                  </a:cubicBezTo>
                  <a:cubicBezTo>
                    <a:pt x="203" y="810"/>
                    <a:pt x="418" y="1036"/>
                    <a:pt x="691" y="1048"/>
                  </a:cubicBezTo>
                  <a:lnTo>
                    <a:pt x="953" y="2322"/>
                  </a:lnTo>
                  <a:lnTo>
                    <a:pt x="715" y="2322"/>
                  </a:lnTo>
                  <a:cubicBezTo>
                    <a:pt x="334" y="2322"/>
                    <a:pt x="1" y="2644"/>
                    <a:pt x="1" y="3037"/>
                  </a:cubicBezTo>
                  <a:lnTo>
                    <a:pt x="1" y="3215"/>
                  </a:lnTo>
                  <a:cubicBezTo>
                    <a:pt x="1" y="3727"/>
                    <a:pt x="299" y="4156"/>
                    <a:pt x="715" y="4358"/>
                  </a:cubicBezTo>
                  <a:lnTo>
                    <a:pt x="715" y="6466"/>
                  </a:lnTo>
                  <a:cubicBezTo>
                    <a:pt x="715" y="8549"/>
                    <a:pt x="2418" y="10228"/>
                    <a:pt x="4478" y="10228"/>
                  </a:cubicBezTo>
                  <a:lnTo>
                    <a:pt x="10597" y="10228"/>
                  </a:lnTo>
                  <a:cubicBezTo>
                    <a:pt x="10883" y="10228"/>
                    <a:pt x="11121" y="9990"/>
                    <a:pt x="11121" y="9716"/>
                  </a:cubicBezTo>
                  <a:cubicBezTo>
                    <a:pt x="11121" y="9549"/>
                    <a:pt x="11038" y="9383"/>
                    <a:pt x="10895" y="9299"/>
                  </a:cubicBezTo>
                  <a:lnTo>
                    <a:pt x="10157" y="8799"/>
                  </a:lnTo>
                  <a:cubicBezTo>
                    <a:pt x="10955" y="8180"/>
                    <a:pt x="11479" y="7192"/>
                    <a:pt x="11479" y="6096"/>
                  </a:cubicBezTo>
                  <a:cubicBezTo>
                    <a:pt x="11479" y="3739"/>
                    <a:pt x="9574" y="1834"/>
                    <a:pt x="7216" y="1834"/>
                  </a:cubicBezTo>
                  <a:cubicBezTo>
                    <a:pt x="5894" y="1834"/>
                    <a:pt x="4704" y="2346"/>
                    <a:pt x="3859" y="3251"/>
                  </a:cubicBezTo>
                  <a:cubicBezTo>
                    <a:pt x="3108" y="4072"/>
                    <a:pt x="2692" y="5168"/>
                    <a:pt x="2680" y="6335"/>
                  </a:cubicBezTo>
                  <a:cubicBezTo>
                    <a:pt x="2549" y="6168"/>
                    <a:pt x="2477" y="5977"/>
                    <a:pt x="2477" y="5751"/>
                  </a:cubicBezTo>
                  <a:lnTo>
                    <a:pt x="2477" y="3418"/>
                  </a:lnTo>
                  <a:cubicBezTo>
                    <a:pt x="2477" y="3001"/>
                    <a:pt x="2215" y="2632"/>
                    <a:pt x="1882" y="2453"/>
                  </a:cubicBezTo>
                  <a:lnTo>
                    <a:pt x="2156" y="1060"/>
                  </a:lnTo>
                  <a:cubicBezTo>
                    <a:pt x="2442" y="1048"/>
                    <a:pt x="2656" y="810"/>
                    <a:pt x="2656" y="548"/>
                  </a:cubicBezTo>
                  <a:cubicBezTo>
                    <a:pt x="2656" y="251"/>
                    <a:pt x="2418" y="24"/>
                    <a:pt x="2132" y="24"/>
                  </a:cubicBezTo>
                  <a:cubicBezTo>
                    <a:pt x="1834" y="24"/>
                    <a:pt x="1608" y="262"/>
                    <a:pt x="1608" y="548"/>
                  </a:cubicBezTo>
                  <a:cubicBezTo>
                    <a:pt x="1608" y="727"/>
                    <a:pt x="1703" y="882"/>
                    <a:pt x="1846" y="977"/>
                  </a:cubicBezTo>
                  <a:lnTo>
                    <a:pt x="1561" y="2358"/>
                  </a:lnTo>
                  <a:cubicBezTo>
                    <a:pt x="1525" y="2358"/>
                    <a:pt x="1477" y="2346"/>
                    <a:pt x="1418" y="2346"/>
                  </a:cubicBezTo>
                  <a:lnTo>
                    <a:pt x="1287" y="2346"/>
                  </a:lnTo>
                  <a:lnTo>
                    <a:pt x="1001" y="977"/>
                  </a:lnTo>
                  <a:cubicBezTo>
                    <a:pt x="1144" y="882"/>
                    <a:pt x="1239" y="715"/>
                    <a:pt x="1239" y="524"/>
                  </a:cubicBezTo>
                  <a:cubicBezTo>
                    <a:pt x="1239" y="227"/>
                    <a:pt x="1001"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303" name="Google Shape;15303;p91"/>
          <p:cNvSpPr/>
          <p:nvPr/>
        </p:nvSpPr>
        <p:spPr>
          <a:xfrm>
            <a:off x="3597837" y="3005594"/>
            <a:ext cx="368832" cy="281600"/>
          </a:xfrm>
          <a:custGeom>
            <a:avLst/>
            <a:gdLst/>
            <a:ahLst/>
            <a:cxnLst/>
            <a:rect l="l" t="t" r="r" b="b"/>
            <a:pathLst>
              <a:path w="11526" h="8800" extrusionOk="0">
                <a:moveTo>
                  <a:pt x="5787" y="3215"/>
                </a:moveTo>
                <a:cubicBezTo>
                  <a:pt x="5894" y="3215"/>
                  <a:pt x="5977" y="3299"/>
                  <a:pt x="5977" y="3406"/>
                </a:cubicBezTo>
                <a:cubicBezTo>
                  <a:pt x="5977" y="3501"/>
                  <a:pt x="5894" y="3596"/>
                  <a:pt x="5787" y="3596"/>
                </a:cubicBezTo>
                <a:cubicBezTo>
                  <a:pt x="5679" y="3596"/>
                  <a:pt x="5596" y="3501"/>
                  <a:pt x="5596" y="3406"/>
                </a:cubicBezTo>
                <a:cubicBezTo>
                  <a:pt x="5596" y="3299"/>
                  <a:pt x="5679" y="3215"/>
                  <a:pt x="5787" y="3215"/>
                </a:cubicBezTo>
                <a:close/>
                <a:moveTo>
                  <a:pt x="10632" y="346"/>
                </a:moveTo>
                <a:cubicBezTo>
                  <a:pt x="10894" y="346"/>
                  <a:pt x="11049" y="394"/>
                  <a:pt x="11133" y="489"/>
                </a:cubicBezTo>
                <a:cubicBezTo>
                  <a:pt x="11192" y="537"/>
                  <a:pt x="11192" y="620"/>
                  <a:pt x="11192" y="703"/>
                </a:cubicBezTo>
                <a:cubicBezTo>
                  <a:pt x="11192" y="858"/>
                  <a:pt x="11049" y="1084"/>
                  <a:pt x="10918" y="1334"/>
                </a:cubicBezTo>
                <a:lnTo>
                  <a:pt x="10787" y="1560"/>
                </a:lnTo>
                <a:cubicBezTo>
                  <a:pt x="10656" y="1346"/>
                  <a:pt x="10394" y="1096"/>
                  <a:pt x="9942" y="953"/>
                </a:cubicBezTo>
                <a:cubicBezTo>
                  <a:pt x="9922" y="945"/>
                  <a:pt x="9902" y="941"/>
                  <a:pt x="9882" y="941"/>
                </a:cubicBezTo>
                <a:cubicBezTo>
                  <a:pt x="9817" y="941"/>
                  <a:pt x="9755" y="982"/>
                  <a:pt x="9728" y="1037"/>
                </a:cubicBezTo>
                <a:cubicBezTo>
                  <a:pt x="9680" y="1132"/>
                  <a:pt x="9728" y="1227"/>
                  <a:pt x="9835" y="1275"/>
                </a:cubicBezTo>
                <a:cubicBezTo>
                  <a:pt x="10442" y="1489"/>
                  <a:pt x="10597" y="1882"/>
                  <a:pt x="10609" y="1941"/>
                </a:cubicBezTo>
                <a:cubicBezTo>
                  <a:pt x="10418" y="2394"/>
                  <a:pt x="10299" y="2894"/>
                  <a:pt x="10490" y="3477"/>
                </a:cubicBezTo>
                <a:cubicBezTo>
                  <a:pt x="10501" y="3537"/>
                  <a:pt x="10501" y="3585"/>
                  <a:pt x="10454" y="3632"/>
                </a:cubicBezTo>
                <a:cubicBezTo>
                  <a:pt x="10192" y="3977"/>
                  <a:pt x="8823" y="4108"/>
                  <a:pt x="8239" y="4132"/>
                </a:cubicBezTo>
                <a:cubicBezTo>
                  <a:pt x="7799" y="4156"/>
                  <a:pt x="7376" y="4165"/>
                  <a:pt x="7041" y="4165"/>
                </a:cubicBezTo>
                <a:cubicBezTo>
                  <a:pt x="6706" y="4165"/>
                  <a:pt x="6459" y="4156"/>
                  <a:pt x="6370" y="4144"/>
                </a:cubicBezTo>
                <a:cubicBezTo>
                  <a:pt x="6346" y="4108"/>
                  <a:pt x="6334" y="4073"/>
                  <a:pt x="6322" y="4037"/>
                </a:cubicBezTo>
                <a:cubicBezTo>
                  <a:pt x="6310" y="4025"/>
                  <a:pt x="6322" y="3966"/>
                  <a:pt x="6322" y="3966"/>
                </a:cubicBezTo>
                <a:cubicBezTo>
                  <a:pt x="6346" y="3835"/>
                  <a:pt x="6763" y="2906"/>
                  <a:pt x="7525" y="2037"/>
                </a:cubicBezTo>
                <a:cubicBezTo>
                  <a:pt x="7763" y="1751"/>
                  <a:pt x="8061" y="1465"/>
                  <a:pt x="8406" y="1203"/>
                </a:cubicBezTo>
                <a:cubicBezTo>
                  <a:pt x="8692" y="1156"/>
                  <a:pt x="8954" y="1156"/>
                  <a:pt x="9192" y="1156"/>
                </a:cubicBezTo>
                <a:cubicBezTo>
                  <a:pt x="9287" y="1156"/>
                  <a:pt x="9370" y="1096"/>
                  <a:pt x="9370" y="1001"/>
                </a:cubicBezTo>
                <a:cubicBezTo>
                  <a:pt x="9382" y="918"/>
                  <a:pt x="9311" y="822"/>
                  <a:pt x="9204" y="822"/>
                </a:cubicBezTo>
                <a:lnTo>
                  <a:pt x="8954" y="822"/>
                </a:lnTo>
                <a:cubicBezTo>
                  <a:pt x="9442" y="548"/>
                  <a:pt x="10013" y="346"/>
                  <a:pt x="10632" y="346"/>
                </a:cubicBezTo>
                <a:close/>
                <a:moveTo>
                  <a:pt x="917" y="334"/>
                </a:moveTo>
                <a:cubicBezTo>
                  <a:pt x="1548" y="334"/>
                  <a:pt x="2108" y="537"/>
                  <a:pt x="2596" y="810"/>
                </a:cubicBezTo>
                <a:lnTo>
                  <a:pt x="2358" y="810"/>
                </a:lnTo>
                <a:cubicBezTo>
                  <a:pt x="2274" y="810"/>
                  <a:pt x="2191" y="894"/>
                  <a:pt x="2191" y="989"/>
                </a:cubicBezTo>
                <a:cubicBezTo>
                  <a:pt x="2191" y="1084"/>
                  <a:pt x="2286" y="1156"/>
                  <a:pt x="2381" y="1156"/>
                </a:cubicBezTo>
                <a:cubicBezTo>
                  <a:pt x="2438" y="1153"/>
                  <a:pt x="2495" y="1151"/>
                  <a:pt x="2554" y="1151"/>
                </a:cubicBezTo>
                <a:cubicBezTo>
                  <a:pt x="2745" y="1151"/>
                  <a:pt x="2949" y="1167"/>
                  <a:pt x="3167" y="1203"/>
                </a:cubicBezTo>
                <a:cubicBezTo>
                  <a:pt x="3501" y="1465"/>
                  <a:pt x="3798" y="1763"/>
                  <a:pt x="4036" y="2037"/>
                </a:cubicBezTo>
                <a:cubicBezTo>
                  <a:pt x="4798" y="2918"/>
                  <a:pt x="5227" y="3823"/>
                  <a:pt x="5251" y="3966"/>
                </a:cubicBezTo>
                <a:lnTo>
                  <a:pt x="5251" y="4061"/>
                </a:lnTo>
                <a:cubicBezTo>
                  <a:pt x="5227" y="4085"/>
                  <a:pt x="5215" y="4120"/>
                  <a:pt x="5203" y="4168"/>
                </a:cubicBezTo>
                <a:cubicBezTo>
                  <a:pt x="5120" y="4168"/>
                  <a:pt x="4867" y="4174"/>
                  <a:pt x="4525" y="4174"/>
                </a:cubicBezTo>
                <a:cubicBezTo>
                  <a:pt x="4182" y="4174"/>
                  <a:pt x="3751" y="4168"/>
                  <a:pt x="3310" y="4144"/>
                </a:cubicBezTo>
                <a:cubicBezTo>
                  <a:pt x="2751" y="4085"/>
                  <a:pt x="1369" y="3966"/>
                  <a:pt x="1096" y="3608"/>
                </a:cubicBezTo>
                <a:cubicBezTo>
                  <a:pt x="1072" y="3573"/>
                  <a:pt x="1048" y="3525"/>
                  <a:pt x="1072" y="3465"/>
                </a:cubicBezTo>
                <a:cubicBezTo>
                  <a:pt x="1262" y="2894"/>
                  <a:pt x="1143" y="2382"/>
                  <a:pt x="953" y="1930"/>
                </a:cubicBezTo>
                <a:cubicBezTo>
                  <a:pt x="965" y="1870"/>
                  <a:pt x="1096" y="1465"/>
                  <a:pt x="1727" y="1263"/>
                </a:cubicBezTo>
                <a:cubicBezTo>
                  <a:pt x="1798" y="1227"/>
                  <a:pt x="1858" y="1156"/>
                  <a:pt x="1846" y="1072"/>
                </a:cubicBezTo>
                <a:cubicBezTo>
                  <a:pt x="1825" y="981"/>
                  <a:pt x="1753" y="924"/>
                  <a:pt x="1666" y="924"/>
                </a:cubicBezTo>
                <a:cubicBezTo>
                  <a:pt x="1651" y="924"/>
                  <a:pt x="1635" y="926"/>
                  <a:pt x="1619" y="929"/>
                </a:cubicBezTo>
                <a:cubicBezTo>
                  <a:pt x="1155" y="1084"/>
                  <a:pt x="905" y="1346"/>
                  <a:pt x="774" y="1549"/>
                </a:cubicBezTo>
                <a:lnTo>
                  <a:pt x="631" y="1322"/>
                </a:lnTo>
                <a:cubicBezTo>
                  <a:pt x="500" y="1072"/>
                  <a:pt x="369" y="846"/>
                  <a:pt x="369" y="691"/>
                </a:cubicBezTo>
                <a:cubicBezTo>
                  <a:pt x="369" y="620"/>
                  <a:pt x="369" y="537"/>
                  <a:pt x="429" y="477"/>
                </a:cubicBezTo>
                <a:cubicBezTo>
                  <a:pt x="500" y="382"/>
                  <a:pt x="667" y="334"/>
                  <a:pt x="917" y="334"/>
                </a:cubicBezTo>
                <a:close/>
                <a:moveTo>
                  <a:pt x="6680" y="4478"/>
                </a:moveTo>
                <a:lnTo>
                  <a:pt x="8751" y="5716"/>
                </a:lnTo>
                <a:lnTo>
                  <a:pt x="8751" y="5716"/>
                </a:lnTo>
                <a:lnTo>
                  <a:pt x="7108" y="5609"/>
                </a:lnTo>
                <a:lnTo>
                  <a:pt x="6501" y="4870"/>
                </a:lnTo>
                <a:lnTo>
                  <a:pt x="6453" y="4478"/>
                </a:lnTo>
                <a:close/>
                <a:moveTo>
                  <a:pt x="5120" y="4478"/>
                </a:moveTo>
                <a:cubicBezTo>
                  <a:pt x="5096" y="4597"/>
                  <a:pt x="5084" y="4728"/>
                  <a:pt x="5072" y="4882"/>
                </a:cubicBezTo>
                <a:lnTo>
                  <a:pt x="4441" y="5609"/>
                </a:lnTo>
                <a:lnTo>
                  <a:pt x="2810" y="5716"/>
                </a:lnTo>
                <a:lnTo>
                  <a:pt x="4882" y="4478"/>
                </a:lnTo>
                <a:close/>
                <a:moveTo>
                  <a:pt x="2322" y="4358"/>
                </a:moveTo>
                <a:cubicBezTo>
                  <a:pt x="2596" y="4394"/>
                  <a:pt x="2929" y="4430"/>
                  <a:pt x="3298" y="4442"/>
                </a:cubicBezTo>
                <a:cubicBezTo>
                  <a:pt x="3632" y="4466"/>
                  <a:pt x="3941" y="4478"/>
                  <a:pt x="4227" y="4478"/>
                </a:cubicBezTo>
                <a:lnTo>
                  <a:pt x="2060" y="5751"/>
                </a:lnTo>
                <a:lnTo>
                  <a:pt x="1381" y="5799"/>
                </a:lnTo>
                <a:cubicBezTo>
                  <a:pt x="1453" y="5275"/>
                  <a:pt x="1786" y="4775"/>
                  <a:pt x="2322" y="4358"/>
                </a:cubicBezTo>
                <a:close/>
                <a:moveTo>
                  <a:pt x="9239" y="4370"/>
                </a:moveTo>
                <a:cubicBezTo>
                  <a:pt x="9787" y="4775"/>
                  <a:pt x="10097" y="5275"/>
                  <a:pt x="10180" y="5811"/>
                </a:cubicBezTo>
                <a:lnTo>
                  <a:pt x="9489" y="5775"/>
                </a:lnTo>
                <a:lnTo>
                  <a:pt x="7334" y="4489"/>
                </a:lnTo>
                <a:cubicBezTo>
                  <a:pt x="7620" y="4489"/>
                  <a:pt x="7930" y="4478"/>
                  <a:pt x="8251" y="4466"/>
                </a:cubicBezTo>
                <a:cubicBezTo>
                  <a:pt x="8632" y="4442"/>
                  <a:pt x="8954" y="4418"/>
                  <a:pt x="9239" y="4370"/>
                </a:cubicBezTo>
                <a:close/>
                <a:moveTo>
                  <a:pt x="5787" y="3942"/>
                </a:moveTo>
                <a:cubicBezTo>
                  <a:pt x="5846" y="3942"/>
                  <a:pt x="5953" y="4025"/>
                  <a:pt x="6013" y="4180"/>
                </a:cubicBezTo>
                <a:cubicBezTo>
                  <a:pt x="6096" y="4370"/>
                  <a:pt x="6156" y="4656"/>
                  <a:pt x="6156" y="4930"/>
                </a:cubicBezTo>
                <a:cubicBezTo>
                  <a:pt x="6156" y="5216"/>
                  <a:pt x="6108" y="5501"/>
                  <a:pt x="6013" y="5692"/>
                </a:cubicBezTo>
                <a:cubicBezTo>
                  <a:pt x="5953" y="5847"/>
                  <a:pt x="5858" y="5930"/>
                  <a:pt x="5787" y="5930"/>
                </a:cubicBezTo>
                <a:cubicBezTo>
                  <a:pt x="5715" y="5930"/>
                  <a:pt x="5620" y="5847"/>
                  <a:pt x="5560" y="5692"/>
                </a:cubicBezTo>
                <a:cubicBezTo>
                  <a:pt x="5477" y="5501"/>
                  <a:pt x="5418" y="5216"/>
                  <a:pt x="5418" y="4930"/>
                </a:cubicBezTo>
                <a:cubicBezTo>
                  <a:pt x="5418" y="4656"/>
                  <a:pt x="5453" y="4370"/>
                  <a:pt x="5560" y="4180"/>
                </a:cubicBezTo>
                <a:cubicBezTo>
                  <a:pt x="5632" y="4025"/>
                  <a:pt x="5727" y="3942"/>
                  <a:pt x="5787" y="3942"/>
                </a:cubicBezTo>
                <a:close/>
                <a:moveTo>
                  <a:pt x="5096" y="5370"/>
                </a:moveTo>
                <a:cubicBezTo>
                  <a:pt x="5179" y="5787"/>
                  <a:pt x="5334" y="6097"/>
                  <a:pt x="5548" y="6216"/>
                </a:cubicBezTo>
                <a:cubicBezTo>
                  <a:pt x="5477" y="6442"/>
                  <a:pt x="5298" y="6859"/>
                  <a:pt x="5084" y="7275"/>
                </a:cubicBezTo>
                <a:cubicBezTo>
                  <a:pt x="4906" y="7633"/>
                  <a:pt x="4739" y="7895"/>
                  <a:pt x="4584" y="8109"/>
                </a:cubicBezTo>
                <a:cubicBezTo>
                  <a:pt x="4358" y="8407"/>
                  <a:pt x="4203" y="8442"/>
                  <a:pt x="4144" y="8466"/>
                </a:cubicBezTo>
                <a:cubicBezTo>
                  <a:pt x="4068" y="8471"/>
                  <a:pt x="3994" y="8474"/>
                  <a:pt x="3920" y="8474"/>
                </a:cubicBezTo>
                <a:cubicBezTo>
                  <a:pt x="3493" y="8474"/>
                  <a:pt x="3094" y="8384"/>
                  <a:pt x="2739" y="8180"/>
                </a:cubicBezTo>
                <a:lnTo>
                  <a:pt x="2977" y="7895"/>
                </a:lnTo>
                <a:cubicBezTo>
                  <a:pt x="3036" y="7823"/>
                  <a:pt x="3012" y="7716"/>
                  <a:pt x="2953" y="7656"/>
                </a:cubicBezTo>
                <a:cubicBezTo>
                  <a:pt x="2924" y="7632"/>
                  <a:pt x="2889" y="7622"/>
                  <a:pt x="2854" y="7622"/>
                </a:cubicBezTo>
                <a:cubicBezTo>
                  <a:pt x="2803" y="7622"/>
                  <a:pt x="2750" y="7645"/>
                  <a:pt x="2715" y="7680"/>
                </a:cubicBezTo>
                <a:lnTo>
                  <a:pt x="2453" y="7990"/>
                </a:lnTo>
                <a:cubicBezTo>
                  <a:pt x="2215" y="7811"/>
                  <a:pt x="1989" y="7573"/>
                  <a:pt x="1786" y="7275"/>
                </a:cubicBezTo>
                <a:cubicBezTo>
                  <a:pt x="1524" y="6918"/>
                  <a:pt x="1393" y="6525"/>
                  <a:pt x="1369" y="6156"/>
                </a:cubicBezTo>
                <a:lnTo>
                  <a:pt x="4144" y="5978"/>
                </a:lnTo>
                <a:lnTo>
                  <a:pt x="3179" y="7121"/>
                </a:lnTo>
                <a:cubicBezTo>
                  <a:pt x="3120" y="7204"/>
                  <a:pt x="3132" y="7299"/>
                  <a:pt x="3191" y="7359"/>
                </a:cubicBezTo>
                <a:cubicBezTo>
                  <a:pt x="3227" y="7395"/>
                  <a:pt x="3274" y="7406"/>
                  <a:pt x="3298" y="7406"/>
                </a:cubicBezTo>
                <a:cubicBezTo>
                  <a:pt x="3346" y="7406"/>
                  <a:pt x="3393" y="7395"/>
                  <a:pt x="3429" y="7347"/>
                </a:cubicBezTo>
                <a:lnTo>
                  <a:pt x="5096" y="5370"/>
                </a:lnTo>
                <a:close/>
                <a:moveTo>
                  <a:pt x="6465" y="5370"/>
                </a:moveTo>
                <a:lnTo>
                  <a:pt x="8132" y="7335"/>
                </a:lnTo>
                <a:cubicBezTo>
                  <a:pt x="8168" y="7371"/>
                  <a:pt x="8215" y="7395"/>
                  <a:pt x="8275" y="7395"/>
                </a:cubicBezTo>
                <a:cubicBezTo>
                  <a:pt x="8311" y="7395"/>
                  <a:pt x="8346" y="7371"/>
                  <a:pt x="8370" y="7347"/>
                </a:cubicBezTo>
                <a:cubicBezTo>
                  <a:pt x="8454" y="7287"/>
                  <a:pt x="8454" y="7180"/>
                  <a:pt x="8394" y="7109"/>
                </a:cubicBezTo>
                <a:lnTo>
                  <a:pt x="7418" y="5966"/>
                </a:lnTo>
                <a:lnTo>
                  <a:pt x="10204" y="6144"/>
                </a:lnTo>
                <a:cubicBezTo>
                  <a:pt x="10180" y="6513"/>
                  <a:pt x="10037" y="6906"/>
                  <a:pt x="9787" y="7275"/>
                </a:cubicBezTo>
                <a:cubicBezTo>
                  <a:pt x="9585" y="7573"/>
                  <a:pt x="9358" y="7811"/>
                  <a:pt x="9120" y="7990"/>
                </a:cubicBezTo>
                <a:lnTo>
                  <a:pt x="8847" y="7668"/>
                </a:lnTo>
                <a:cubicBezTo>
                  <a:pt x="8815" y="7631"/>
                  <a:pt x="8774" y="7613"/>
                  <a:pt x="8731" y="7613"/>
                </a:cubicBezTo>
                <a:cubicBezTo>
                  <a:pt x="8691" y="7613"/>
                  <a:pt x="8648" y="7628"/>
                  <a:pt x="8608" y="7656"/>
                </a:cubicBezTo>
                <a:cubicBezTo>
                  <a:pt x="8537" y="7716"/>
                  <a:pt x="8537" y="7823"/>
                  <a:pt x="8596" y="7895"/>
                </a:cubicBezTo>
                <a:lnTo>
                  <a:pt x="8835" y="8180"/>
                </a:lnTo>
                <a:cubicBezTo>
                  <a:pt x="8479" y="8384"/>
                  <a:pt x="8080" y="8474"/>
                  <a:pt x="7645" y="8474"/>
                </a:cubicBezTo>
                <a:cubicBezTo>
                  <a:pt x="7571" y="8474"/>
                  <a:pt x="7495" y="8471"/>
                  <a:pt x="7418" y="8466"/>
                </a:cubicBezTo>
                <a:cubicBezTo>
                  <a:pt x="7358" y="8466"/>
                  <a:pt x="7215" y="8407"/>
                  <a:pt x="6989" y="8109"/>
                </a:cubicBezTo>
                <a:cubicBezTo>
                  <a:pt x="6822" y="7895"/>
                  <a:pt x="6668" y="7609"/>
                  <a:pt x="6489" y="7275"/>
                </a:cubicBezTo>
                <a:cubicBezTo>
                  <a:pt x="6275" y="6859"/>
                  <a:pt x="6096" y="6442"/>
                  <a:pt x="6013" y="6216"/>
                </a:cubicBezTo>
                <a:cubicBezTo>
                  <a:pt x="6227" y="6097"/>
                  <a:pt x="6394" y="5763"/>
                  <a:pt x="6465" y="5370"/>
                </a:cubicBezTo>
                <a:close/>
                <a:moveTo>
                  <a:pt x="869" y="1"/>
                </a:moveTo>
                <a:cubicBezTo>
                  <a:pt x="500" y="1"/>
                  <a:pt x="262" y="84"/>
                  <a:pt x="119" y="263"/>
                </a:cubicBezTo>
                <a:cubicBezTo>
                  <a:pt x="0" y="429"/>
                  <a:pt x="0" y="608"/>
                  <a:pt x="0" y="703"/>
                </a:cubicBezTo>
                <a:cubicBezTo>
                  <a:pt x="0" y="953"/>
                  <a:pt x="143" y="1203"/>
                  <a:pt x="310" y="1501"/>
                </a:cubicBezTo>
                <a:cubicBezTo>
                  <a:pt x="595" y="2001"/>
                  <a:pt x="965" y="2644"/>
                  <a:pt x="715" y="3358"/>
                </a:cubicBezTo>
                <a:cubicBezTo>
                  <a:pt x="655" y="3525"/>
                  <a:pt x="679" y="3680"/>
                  <a:pt x="786" y="3823"/>
                </a:cubicBezTo>
                <a:cubicBezTo>
                  <a:pt x="929" y="4025"/>
                  <a:pt x="1286" y="4192"/>
                  <a:pt x="1822" y="4299"/>
                </a:cubicBezTo>
                <a:cubicBezTo>
                  <a:pt x="857" y="5156"/>
                  <a:pt x="715" y="6394"/>
                  <a:pt x="1453" y="7466"/>
                </a:cubicBezTo>
                <a:cubicBezTo>
                  <a:pt x="1858" y="8026"/>
                  <a:pt x="2322" y="8418"/>
                  <a:pt x="2834" y="8621"/>
                </a:cubicBezTo>
                <a:cubicBezTo>
                  <a:pt x="3155" y="8740"/>
                  <a:pt x="3477" y="8799"/>
                  <a:pt x="3834" y="8799"/>
                </a:cubicBezTo>
                <a:cubicBezTo>
                  <a:pt x="3929" y="8799"/>
                  <a:pt x="4024" y="8799"/>
                  <a:pt x="4120" y="8788"/>
                </a:cubicBezTo>
                <a:cubicBezTo>
                  <a:pt x="4322" y="8776"/>
                  <a:pt x="4548" y="8609"/>
                  <a:pt x="4786" y="8311"/>
                </a:cubicBezTo>
                <a:cubicBezTo>
                  <a:pt x="4953" y="8085"/>
                  <a:pt x="5144" y="7787"/>
                  <a:pt x="5322" y="7418"/>
                </a:cubicBezTo>
                <a:cubicBezTo>
                  <a:pt x="5418" y="7252"/>
                  <a:pt x="5489" y="7097"/>
                  <a:pt x="5548" y="6942"/>
                </a:cubicBezTo>
                <a:lnTo>
                  <a:pt x="5548" y="7537"/>
                </a:lnTo>
                <a:cubicBezTo>
                  <a:pt x="5548" y="7633"/>
                  <a:pt x="5620" y="7704"/>
                  <a:pt x="5715" y="7704"/>
                </a:cubicBezTo>
                <a:cubicBezTo>
                  <a:pt x="5799" y="7704"/>
                  <a:pt x="5870" y="7633"/>
                  <a:pt x="5870" y="7537"/>
                </a:cubicBezTo>
                <a:lnTo>
                  <a:pt x="5870" y="6954"/>
                </a:lnTo>
                <a:cubicBezTo>
                  <a:pt x="5929" y="7109"/>
                  <a:pt x="6013" y="7252"/>
                  <a:pt x="6096" y="7418"/>
                </a:cubicBezTo>
                <a:cubicBezTo>
                  <a:pt x="6287" y="7787"/>
                  <a:pt x="6465" y="8085"/>
                  <a:pt x="6632" y="8311"/>
                </a:cubicBezTo>
                <a:cubicBezTo>
                  <a:pt x="6870" y="8621"/>
                  <a:pt x="7096" y="8776"/>
                  <a:pt x="7299" y="8788"/>
                </a:cubicBezTo>
                <a:cubicBezTo>
                  <a:pt x="7406" y="8799"/>
                  <a:pt x="7501" y="8799"/>
                  <a:pt x="7584" y="8799"/>
                </a:cubicBezTo>
                <a:cubicBezTo>
                  <a:pt x="7942" y="8799"/>
                  <a:pt x="8275" y="8740"/>
                  <a:pt x="8585" y="8621"/>
                </a:cubicBezTo>
                <a:cubicBezTo>
                  <a:pt x="9108" y="8418"/>
                  <a:pt x="9585" y="8026"/>
                  <a:pt x="9966" y="7466"/>
                </a:cubicBezTo>
                <a:cubicBezTo>
                  <a:pt x="10728" y="6394"/>
                  <a:pt x="10561" y="5156"/>
                  <a:pt x="9597" y="4299"/>
                </a:cubicBezTo>
                <a:cubicBezTo>
                  <a:pt x="10144" y="4192"/>
                  <a:pt x="10490" y="4025"/>
                  <a:pt x="10632" y="3823"/>
                </a:cubicBezTo>
                <a:cubicBezTo>
                  <a:pt x="10740" y="3680"/>
                  <a:pt x="10775" y="3525"/>
                  <a:pt x="10716" y="3358"/>
                </a:cubicBezTo>
                <a:cubicBezTo>
                  <a:pt x="10478" y="2644"/>
                  <a:pt x="10835" y="2001"/>
                  <a:pt x="11109" y="1501"/>
                </a:cubicBezTo>
                <a:cubicBezTo>
                  <a:pt x="11275" y="1203"/>
                  <a:pt x="11430" y="941"/>
                  <a:pt x="11430" y="703"/>
                </a:cubicBezTo>
                <a:cubicBezTo>
                  <a:pt x="11525" y="608"/>
                  <a:pt x="11525" y="406"/>
                  <a:pt x="11394" y="263"/>
                </a:cubicBezTo>
                <a:cubicBezTo>
                  <a:pt x="11252" y="84"/>
                  <a:pt x="11013" y="1"/>
                  <a:pt x="10632" y="1"/>
                </a:cubicBezTo>
                <a:cubicBezTo>
                  <a:pt x="9120" y="1"/>
                  <a:pt x="7942" y="989"/>
                  <a:pt x="7215" y="1846"/>
                </a:cubicBezTo>
                <a:cubicBezTo>
                  <a:pt x="6787" y="2346"/>
                  <a:pt x="6465" y="2834"/>
                  <a:pt x="6287" y="3144"/>
                </a:cubicBezTo>
                <a:cubicBezTo>
                  <a:pt x="6275" y="3168"/>
                  <a:pt x="6275" y="3180"/>
                  <a:pt x="6263" y="3204"/>
                </a:cubicBezTo>
                <a:cubicBezTo>
                  <a:pt x="6227" y="3132"/>
                  <a:pt x="6180" y="3061"/>
                  <a:pt x="6120" y="3013"/>
                </a:cubicBezTo>
                <a:cubicBezTo>
                  <a:pt x="6168" y="2846"/>
                  <a:pt x="6287" y="2442"/>
                  <a:pt x="6441" y="2013"/>
                </a:cubicBezTo>
                <a:cubicBezTo>
                  <a:pt x="6775" y="1084"/>
                  <a:pt x="6977" y="1049"/>
                  <a:pt x="6977" y="1049"/>
                </a:cubicBezTo>
                <a:cubicBezTo>
                  <a:pt x="6977" y="1049"/>
                  <a:pt x="7001" y="1060"/>
                  <a:pt x="7049" y="1144"/>
                </a:cubicBezTo>
                <a:cubicBezTo>
                  <a:pt x="7081" y="1193"/>
                  <a:pt x="7136" y="1225"/>
                  <a:pt x="7195" y="1225"/>
                </a:cubicBezTo>
                <a:cubicBezTo>
                  <a:pt x="7221" y="1225"/>
                  <a:pt x="7249" y="1218"/>
                  <a:pt x="7275" y="1203"/>
                </a:cubicBezTo>
                <a:cubicBezTo>
                  <a:pt x="7346" y="1156"/>
                  <a:pt x="7382" y="1049"/>
                  <a:pt x="7334" y="977"/>
                </a:cubicBezTo>
                <a:cubicBezTo>
                  <a:pt x="7205" y="779"/>
                  <a:pt x="7068" y="721"/>
                  <a:pt x="6971" y="721"/>
                </a:cubicBezTo>
                <a:cubicBezTo>
                  <a:pt x="6951" y="721"/>
                  <a:pt x="6934" y="723"/>
                  <a:pt x="6918" y="727"/>
                </a:cubicBezTo>
                <a:cubicBezTo>
                  <a:pt x="6561" y="763"/>
                  <a:pt x="6287" y="1394"/>
                  <a:pt x="6096" y="1930"/>
                </a:cubicBezTo>
                <a:cubicBezTo>
                  <a:pt x="5965" y="2311"/>
                  <a:pt x="5858" y="2692"/>
                  <a:pt x="5799" y="2870"/>
                </a:cubicBezTo>
                <a:lnTo>
                  <a:pt x="5715" y="2870"/>
                </a:lnTo>
                <a:cubicBezTo>
                  <a:pt x="5668" y="2668"/>
                  <a:pt x="5548" y="2299"/>
                  <a:pt x="5418" y="1930"/>
                </a:cubicBezTo>
                <a:cubicBezTo>
                  <a:pt x="5215" y="1394"/>
                  <a:pt x="4953" y="763"/>
                  <a:pt x="4596" y="727"/>
                </a:cubicBezTo>
                <a:cubicBezTo>
                  <a:pt x="4576" y="723"/>
                  <a:pt x="4555" y="721"/>
                  <a:pt x="4533" y="721"/>
                </a:cubicBezTo>
                <a:cubicBezTo>
                  <a:pt x="4422" y="721"/>
                  <a:pt x="4288" y="779"/>
                  <a:pt x="4179" y="977"/>
                </a:cubicBezTo>
                <a:cubicBezTo>
                  <a:pt x="4132" y="1049"/>
                  <a:pt x="4167" y="1156"/>
                  <a:pt x="4239" y="1203"/>
                </a:cubicBezTo>
                <a:cubicBezTo>
                  <a:pt x="4261" y="1214"/>
                  <a:pt x="4286" y="1220"/>
                  <a:pt x="4313" y="1220"/>
                </a:cubicBezTo>
                <a:cubicBezTo>
                  <a:pt x="4371" y="1220"/>
                  <a:pt x="4432" y="1193"/>
                  <a:pt x="4465" y="1144"/>
                </a:cubicBezTo>
                <a:cubicBezTo>
                  <a:pt x="4501" y="1049"/>
                  <a:pt x="4536" y="1049"/>
                  <a:pt x="4536" y="1049"/>
                </a:cubicBezTo>
                <a:cubicBezTo>
                  <a:pt x="4536" y="1049"/>
                  <a:pt x="4727" y="1084"/>
                  <a:pt x="5072" y="2013"/>
                </a:cubicBezTo>
                <a:cubicBezTo>
                  <a:pt x="5215" y="2430"/>
                  <a:pt x="5334" y="2846"/>
                  <a:pt x="5382" y="3013"/>
                </a:cubicBezTo>
                <a:cubicBezTo>
                  <a:pt x="5322" y="3073"/>
                  <a:pt x="5275" y="3132"/>
                  <a:pt x="5251" y="3204"/>
                </a:cubicBezTo>
                <a:cubicBezTo>
                  <a:pt x="5239" y="3180"/>
                  <a:pt x="5215" y="3168"/>
                  <a:pt x="5215" y="3144"/>
                </a:cubicBezTo>
                <a:cubicBezTo>
                  <a:pt x="5037" y="2834"/>
                  <a:pt x="4727" y="2346"/>
                  <a:pt x="4298" y="1846"/>
                </a:cubicBezTo>
                <a:cubicBezTo>
                  <a:pt x="3584" y="989"/>
                  <a:pt x="2393" y="1"/>
                  <a:pt x="8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304" name="Google Shape;15304;p91"/>
          <p:cNvGrpSpPr/>
          <p:nvPr/>
        </p:nvGrpSpPr>
        <p:grpSpPr>
          <a:xfrm>
            <a:off x="3050317" y="2969914"/>
            <a:ext cx="367712" cy="354240"/>
            <a:chOff x="3050317" y="2893714"/>
            <a:chExt cx="367712" cy="354240"/>
          </a:xfrm>
        </p:grpSpPr>
        <p:sp>
          <p:nvSpPr>
            <p:cNvPr id="15305" name="Google Shape;15305;p91"/>
            <p:cNvSpPr/>
            <p:nvPr/>
          </p:nvSpPr>
          <p:spPr>
            <a:xfrm>
              <a:off x="3079661" y="2945010"/>
              <a:ext cx="33184" cy="33184"/>
            </a:xfrm>
            <a:custGeom>
              <a:avLst/>
              <a:gdLst/>
              <a:ahLst/>
              <a:cxnLst/>
              <a:rect l="l" t="t" r="r" b="b"/>
              <a:pathLst>
                <a:path w="1037" h="1037" extrusionOk="0">
                  <a:moveTo>
                    <a:pt x="513" y="346"/>
                  </a:moveTo>
                  <a:cubicBezTo>
                    <a:pt x="620" y="346"/>
                    <a:pt x="703" y="430"/>
                    <a:pt x="703" y="537"/>
                  </a:cubicBezTo>
                  <a:cubicBezTo>
                    <a:pt x="691" y="644"/>
                    <a:pt x="620" y="727"/>
                    <a:pt x="513" y="727"/>
                  </a:cubicBezTo>
                  <a:cubicBezTo>
                    <a:pt x="405" y="727"/>
                    <a:pt x="322" y="644"/>
                    <a:pt x="322" y="537"/>
                  </a:cubicBezTo>
                  <a:cubicBezTo>
                    <a:pt x="322" y="430"/>
                    <a:pt x="417" y="346"/>
                    <a:pt x="513" y="346"/>
                  </a:cubicBezTo>
                  <a:close/>
                  <a:moveTo>
                    <a:pt x="513" y="1"/>
                  </a:moveTo>
                  <a:cubicBezTo>
                    <a:pt x="215" y="1"/>
                    <a:pt x="1" y="239"/>
                    <a:pt x="1" y="513"/>
                  </a:cubicBezTo>
                  <a:cubicBezTo>
                    <a:pt x="1" y="811"/>
                    <a:pt x="239" y="1037"/>
                    <a:pt x="513" y="1037"/>
                  </a:cubicBezTo>
                  <a:cubicBezTo>
                    <a:pt x="810" y="1037"/>
                    <a:pt x="1037" y="799"/>
                    <a:pt x="1037" y="513"/>
                  </a:cubicBezTo>
                  <a:cubicBezTo>
                    <a:pt x="1037" y="239"/>
                    <a:pt x="798" y="1"/>
                    <a:pt x="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6" name="Google Shape;15306;p91"/>
            <p:cNvSpPr/>
            <p:nvPr/>
          </p:nvSpPr>
          <p:spPr>
            <a:xfrm>
              <a:off x="3050317" y="2893714"/>
              <a:ext cx="367712" cy="354240"/>
            </a:xfrm>
            <a:custGeom>
              <a:avLst/>
              <a:gdLst/>
              <a:ahLst/>
              <a:cxnLst/>
              <a:rect l="l" t="t" r="r" b="b"/>
              <a:pathLst>
                <a:path w="11491" h="11070" extrusionOk="0">
                  <a:moveTo>
                    <a:pt x="4156" y="5604"/>
                  </a:moveTo>
                  <a:lnTo>
                    <a:pt x="4156" y="5676"/>
                  </a:lnTo>
                  <a:cubicBezTo>
                    <a:pt x="4156" y="5795"/>
                    <a:pt x="4168" y="5902"/>
                    <a:pt x="4192" y="6021"/>
                  </a:cubicBezTo>
                  <a:lnTo>
                    <a:pt x="3847" y="5914"/>
                  </a:lnTo>
                  <a:cubicBezTo>
                    <a:pt x="3799" y="5902"/>
                    <a:pt x="3787" y="5854"/>
                    <a:pt x="3787" y="5843"/>
                  </a:cubicBezTo>
                  <a:cubicBezTo>
                    <a:pt x="3787" y="5831"/>
                    <a:pt x="3787" y="5783"/>
                    <a:pt x="3835" y="5771"/>
                  </a:cubicBezTo>
                  <a:lnTo>
                    <a:pt x="4156" y="5604"/>
                  </a:lnTo>
                  <a:close/>
                  <a:moveTo>
                    <a:pt x="4430" y="8748"/>
                  </a:moveTo>
                  <a:cubicBezTo>
                    <a:pt x="4501" y="8867"/>
                    <a:pt x="4585" y="8986"/>
                    <a:pt x="4692" y="9069"/>
                  </a:cubicBezTo>
                  <a:lnTo>
                    <a:pt x="4335" y="9188"/>
                  </a:lnTo>
                  <a:cubicBezTo>
                    <a:pt x="4323" y="9194"/>
                    <a:pt x="4313" y="9196"/>
                    <a:pt x="4304" y="9196"/>
                  </a:cubicBezTo>
                  <a:cubicBezTo>
                    <a:pt x="4276" y="9196"/>
                    <a:pt x="4260" y="9173"/>
                    <a:pt x="4251" y="9164"/>
                  </a:cubicBezTo>
                  <a:cubicBezTo>
                    <a:pt x="4228" y="9141"/>
                    <a:pt x="4216" y="9117"/>
                    <a:pt x="4251" y="9069"/>
                  </a:cubicBezTo>
                  <a:lnTo>
                    <a:pt x="4430" y="8748"/>
                  </a:lnTo>
                  <a:close/>
                  <a:moveTo>
                    <a:pt x="10657" y="9295"/>
                  </a:moveTo>
                  <a:lnTo>
                    <a:pt x="10681" y="9545"/>
                  </a:lnTo>
                  <a:cubicBezTo>
                    <a:pt x="10693" y="9593"/>
                    <a:pt x="10645" y="9605"/>
                    <a:pt x="10633" y="9629"/>
                  </a:cubicBezTo>
                  <a:cubicBezTo>
                    <a:pt x="10628" y="9629"/>
                    <a:pt x="10618" y="9631"/>
                    <a:pt x="10605" y="9631"/>
                  </a:cubicBezTo>
                  <a:cubicBezTo>
                    <a:pt x="10585" y="9631"/>
                    <a:pt x="10559" y="9626"/>
                    <a:pt x="10538" y="9605"/>
                  </a:cubicBezTo>
                  <a:lnTo>
                    <a:pt x="10347" y="9426"/>
                  </a:lnTo>
                  <a:cubicBezTo>
                    <a:pt x="10455" y="9402"/>
                    <a:pt x="10562" y="9355"/>
                    <a:pt x="10657" y="9295"/>
                  </a:cubicBezTo>
                  <a:close/>
                  <a:moveTo>
                    <a:pt x="3847" y="1128"/>
                  </a:moveTo>
                  <a:cubicBezTo>
                    <a:pt x="4454" y="1128"/>
                    <a:pt x="4978" y="1556"/>
                    <a:pt x="5097" y="2152"/>
                  </a:cubicBezTo>
                  <a:cubicBezTo>
                    <a:pt x="5097" y="2175"/>
                    <a:pt x="5097" y="2235"/>
                    <a:pt x="5073" y="2330"/>
                  </a:cubicBezTo>
                  <a:cubicBezTo>
                    <a:pt x="5061" y="2414"/>
                    <a:pt x="5121" y="2509"/>
                    <a:pt x="5216" y="2521"/>
                  </a:cubicBezTo>
                  <a:lnTo>
                    <a:pt x="5240" y="2521"/>
                  </a:lnTo>
                  <a:cubicBezTo>
                    <a:pt x="5311" y="2521"/>
                    <a:pt x="5394" y="2461"/>
                    <a:pt x="5406" y="2390"/>
                  </a:cubicBezTo>
                  <a:cubicBezTo>
                    <a:pt x="5418" y="2330"/>
                    <a:pt x="5418" y="2283"/>
                    <a:pt x="5418" y="2259"/>
                  </a:cubicBezTo>
                  <a:cubicBezTo>
                    <a:pt x="5549" y="2211"/>
                    <a:pt x="5692" y="2199"/>
                    <a:pt x="5823" y="2199"/>
                  </a:cubicBezTo>
                  <a:cubicBezTo>
                    <a:pt x="6526" y="2199"/>
                    <a:pt x="7085" y="2759"/>
                    <a:pt x="7085" y="3461"/>
                  </a:cubicBezTo>
                  <a:cubicBezTo>
                    <a:pt x="7085" y="3854"/>
                    <a:pt x="6907" y="4223"/>
                    <a:pt x="6597" y="4461"/>
                  </a:cubicBezTo>
                  <a:cubicBezTo>
                    <a:pt x="6537" y="4473"/>
                    <a:pt x="6490" y="4497"/>
                    <a:pt x="6430" y="4521"/>
                  </a:cubicBezTo>
                  <a:cubicBezTo>
                    <a:pt x="6347" y="4545"/>
                    <a:pt x="6299" y="4640"/>
                    <a:pt x="6311" y="4723"/>
                  </a:cubicBezTo>
                  <a:cubicBezTo>
                    <a:pt x="6335" y="4795"/>
                    <a:pt x="6406" y="4842"/>
                    <a:pt x="6478" y="4842"/>
                  </a:cubicBezTo>
                  <a:lnTo>
                    <a:pt x="6526" y="4842"/>
                  </a:lnTo>
                  <a:cubicBezTo>
                    <a:pt x="6573" y="4831"/>
                    <a:pt x="6597" y="4819"/>
                    <a:pt x="6645" y="4795"/>
                  </a:cubicBezTo>
                  <a:cubicBezTo>
                    <a:pt x="6895" y="5045"/>
                    <a:pt x="7049" y="5366"/>
                    <a:pt x="7049" y="5723"/>
                  </a:cubicBezTo>
                  <a:cubicBezTo>
                    <a:pt x="7049" y="6081"/>
                    <a:pt x="6895" y="6426"/>
                    <a:pt x="6609" y="6676"/>
                  </a:cubicBezTo>
                  <a:lnTo>
                    <a:pt x="6478" y="6724"/>
                  </a:lnTo>
                  <a:cubicBezTo>
                    <a:pt x="6395" y="6747"/>
                    <a:pt x="6347" y="6843"/>
                    <a:pt x="6371" y="6926"/>
                  </a:cubicBezTo>
                  <a:cubicBezTo>
                    <a:pt x="6406" y="6997"/>
                    <a:pt x="6466" y="7045"/>
                    <a:pt x="6537" y="7045"/>
                  </a:cubicBezTo>
                  <a:cubicBezTo>
                    <a:pt x="6549" y="7045"/>
                    <a:pt x="6573" y="7045"/>
                    <a:pt x="6597" y="7033"/>
                  </a:cubicBezTo>
                  <a:cubicBezTo>
                    <a:pt x="6633" y="7021"/>
                    <a:pt x="6656" y="7021"/>
                    <a:pt x="6692" y="6997"/>
                  </a:cubicBezTo>
                  <a:cubicBezTo>
                    <a:pt x="6847" y="7164"/>
                    <a:pt x="6966" y="7355"/>
                    <a:pt x="7026" y="7581"/>
                  </a:cubicBezTo>
                  <a:lnTo>
                    <a:pt x="7026" y="7759"/>
                  </a:lnTo>
                  <a:cubicBezTo>
                    <a:pt x="7026" y="7855"/>
                    <a:pt x="7109" y="7938"/>
                    <a:pt x="7192" y="7938"/>
                  </a:cubicBezTo>
                  <a:lnTo>
                    <a:pt x="7204" y="7938"/>
                  </a:lnTo>
                  <a:cubicBezTo>
                    <a:pt x="7299" y="7938"/>
                    <a:pt x="7371" y="7867"/>
                    <a:pt x="7371" y="7771"/>
                  </a:cubicBezTo>
                  <a:lnTo>
                    <a:pt x="7371" y="7652"/>
                  </a:lnTo>
                  <a:cubicBezTo>
                    <a:pt x="7538" y="7581"/>
                    <a:pt x="7704" y="7557"/>
                    <a:pt x="7883" y="7557"/>
                  </a:cubicBezTo>
                  <a:cubicBezTo>
                    <a:pt x="8073" y="7557"/>
                    <a:pt x="8264" y="7593"/>
                    <a:pt x="8442" y="7688"/>
                  </a:cubicBezTo>
                  <a:cubicBezTo>
                    <a:pt x="8442" y="7688"/>
                    <a:pt x="8550" y="7736"/>
                    <a:pt x="8681" y="7855"/>
                  </a:cubicBezTo>
                  <a:cubicBezTo>
                    <a:pt x="8716" y="7879"/>
                    <a:pt x="8752" y="7890"/>
                    <a:pt x="8800" y="7890"/>
                  </a:cubicBezTo>
                  <a:cubicBezTo>
                    <a:pt x="8847" y="7890"/>
                    <a:pt x="8895" y="7879"/>
                    <a:pt x="8919" y="7831"/>
                  </a:cubicBezTo>
                  <a:cubicBezTo>
                    <a:pt x="8978" y="7759"/>
                    <a:pt x="8978" y="7652"/>
                    <a:pt x="8907" y="7593"/>
                  </a:cubicBezTo>
                  <a:cubicBezTo>
                    <a:pt x="8823" y="7533"/>
                    <a:pt x="8776" y="7474"/>
                    <a:pt x="8716" y="7450"/>
                  </a:cubicBezTo>
                  <a:cubicBezTo>
                    <a:pt x="8907" y="6974"/>
                    <a:pt x="9371" y="6640"/>
                    <a:pt x="9883" y="6640"/>
                  </a:cubicBezTo>
                  <a:cubicBezTo>
                    <a:pt x="10586" y="6640"/>
                    <a:pt x="11157" y="7212"/>
                    <a:pt x="11157" y="7914"/>
                  </a:cubicBezTo>
                  <a:cubicBezTo>
                    <a:pt x="11157" y="8605"/>
                    <a:pt x="10586" y="9164"/>
                    <a:pt x="9883" y="9164"/>
                  </a:cubicBezTo>
                  <a:cubicBezTo>
                    <a:pt x="9728" y="9164"/>
                    <a:pt x="9574" y="9129"/>
                    <a:pt x="9431" y="9069"/>
                  </a:cubicBezTo>
                  <a:cubicBezTo>
                    <a:pt x="9454" y="8807"/>
                    <a:pt x="9431" y="8533"/>
                    <a:pt x="9371" y="8319"/>
                  </a:cubicBezTo>
                  <a:cubicBezTo>
                    <a:pt x="9342" y="8240"/>
                    <a:pt x="9279" y="8194"/>
                    <a:pt x="9205" y="8194"/>
                  </a:cubicBezTo>
                  <a:cubicBezTo>
                    <a:pt x="9189" y="8194"/>
                    <a:pt x="9173" y="8196"/>
                    <a:pt x="9157" y="8200"/>
                  </a:cubicBezTo>
                  <a:cubicBezTo>
                    <a:pt x="9073" y="8224"/>
                    <a:pt x="9026" y="8319"/>
                    <a:pt x="9038" y="8402"/>
                  </a:cubicBezTo>
                  <a:cubicBezTo>
                    <a:pt x="9097" y="8629"/>
                    <a:pt x="9109" y="8867"/>
                    <a:pt x="9085" y="9129"/>
                  </a:cubicBezTo>
                  <a:cubicBezTo>
                    <a:pt x="8931" y="9664"/>
                    <a:pt x="8431" y="10057"/>
                    <a:pt x="7859" y="10057"/>
                  </a:cubicBezTo>
                  <a:cubicBezTo>
                    <a:pt x="7323" y="10057"/>
                    <a:pt x="6847" y="9712"/>
                    <a:pt x="6668" y="9212"/>
                  </a:cubicBezTo>
                  <a:cubicBezTo>
                    <a:pt x="6811" y="9093"/>
                    <a:pt x="7026" y="8867"/>
                    <a:pt x="7180" y="8510"/>
                  </a:cubicBezTo>
                  <a:cubicBezTo>
                    <a:pt x="7204" y="8414"/>
                    <a:pt x="7180" y="8331"/>
                    <a:pt x="7085" y="8283"/>
                  </a:cubicBezTo>
                  <a:cubicBezTo>
                    <a:pt x="7063" y="8274"/>
                    <a:pt x="7041" y="8270"/>
                    <a:pt x="7019" y="8270"/>
                  </a:cubicBezTo>
                  <a:cubicBezTo>
                    <a:pt x="6956" y="8270"/>
                    <a:pt x="6897" y="8305"/>
                    <a:pt x="6871" y="8367"/>
                  </a:cubicBezTo>
                  <a:cubicBezTo>
                    <a:pt x="6704" y="8760"/>
                    <a:pt x="6430" y="8962"/>
                    <a:pt x="6395" y="9010"/>
                  </a:cubicBezTo>
                  <a:cubicBezTo>
                    <a:pt x="6204" y="9105"/>
                    <a:pt x="6002" y="9164"/>
                    <a:pt x="5799" y="9164"/>
                  </a:cubicBezTo>
                  <a:cubicBezTo>
                    <a:pt x="5097" y="9164"/>
                    <a:pt x="4525" y="8593"/>
                    <a:pt x="4525" y="7890"/>
                  </a:cubicBezTo>
                  <a:cubicBezTo>
                    <a:pt x="4525" y="7557"/>
                    <a:pt x="4656" y="7236"/>
                    <a:pt x="4906" y="6997"/>
                  </a:cubicBezTo>
                  <a:cubicBezTo>
                    <a:pt x="5049" y="7057"/>
                    <a:pt x="5347" y="7152"/>
                    <a:pt x="5740" y="7152"/>
                  </a:cubicBezTo>
                  <a:lnTo>
                    <a:pt x="5847" y="7152"/>
                  </a:lnTo>
                  <a:cubicBezTo>
                    <a:pt x="5942" y="7152"/>
                    <a:pt x="6014" y="7057"/>
                    <a:pt x="6014" y="6974"/>
                  </a:cubicBezTo>
                  <a:cubicBezTo>
                    <a:pt x="6014" y="6878"/>
                    <a:pt x="5930" y="6807"/>
                    <a:pt x="5835" y="6807"/>
                  </a:cubicBezTo>
                  <a:cubicBezTo>
                    <a:pt x="5814" y="6807"/>
                    <a:pt x="5794" y="6808"/>
                    <a:pt x="5774" y="6808"/>
                  </a:cubicBezTo>
                  <a:cubicBezTo>
                    <a:pt x="5331" y="6808"/>
                    <a:pt x="5034" y="6687"/>
                    <a:pt x="4954" y="6664"/>
                  </a:cubicBezTo>
                  <a:cubicBezTo>
                    <a:pt x="4680" y="6426"/>
                    <a:pt x="4513" y="6069"/>
                    <a:pt x="4513" y="5688"/>
                  </a:cubicBezTo>
                  <a:cubicBezTo>
                    <a:pt x="4513" y="5319"/>
                    <a:pt x="4680" y="4973"/>
                    <a:pt x="4942" y="4735"/>
                  </a:cubicBezTo>
                  <a:cubicBezTo>
                    <a:pt x="5097" y="4795"/>
                    <a:pt x="5371" y="4878"/>
                    <a:pt x="5752" y="4902"/>
                  </a:cubicBezTo>
                  <a:lnTo>
                    <a:pt x="5764" y="4902"/>
                  </a:lnTo>
                  <a:cubicBezTo>
                    <a:pt x="5847" y="4902"/>
                    <a:pt x="5930" y="4831"/>
                    <a:pt x="5930" y="4735"/>
                  </a:cubicBezTo>
                  <a:cubicBezTo>
                    <a:pt x="5930" y="4652"/>
                    <a:pt x="5847" y="4557"/>
                    <a:pt x="5764" y="4557"/>
                  </a:cubicBezTo>
                  <a:cubicBezTo>
                    <a:pt x="5371" y="4545"/>
                    <a:pt x="5073" y="4426"/>
                    <a:pt x="5002" y="4402"/>
                  </a:cubicBezTo>
                  <a:cubicBezTo>
                    <a:pt x="4799" y="4223"/>
                    <a:pt x="4656" y="3997"/>
                    <a:pt x="4585" y="3747"/>
                  </a:cubicBezTo>
                  <a:cubicBezTo>
                    <a:pt x="4811" y="3545"/>
                    <a:pt x="4990" y="3330"/>
                    <a:pt x="5121" y="3092"/>
                  </a:cubicBezTo>
                  <a:cubicBezTo>
                    <a:pt x="5168" y="3009"/>
                    <a:pt x="5144" y="2914"/>
                    <a:pt x="5061" y="2866"/>
                  </a:cubicBezTo>
                  <a:cubicBezTo>
                    <a:pt x="5039" y="2851"/>
                    <a:pt x="5013" y="2844"/>
                    <a:pt x="4987" y="2844"/>
                  </a:cubicBezTo>
                  <a:cubicBezTo>
                    <a:pt x="4929" y="2844"/>
                    <a:pt x="4871" y="2876"/>
                    <a:pt x="4847" y="2926"/>
                  </a:cubicBezTo>
                  <a:cubicBezTo>
                    <a:pt x="4704" y="3152"/>
                    <a:pt x="4549" y="3354"/>
                    <a:pt x="4323" y="3545"/>
                  </a:cubicBezTo>
                  <a:cubicBezTo>
                    <a:pt x="4168" y="3604"/>
                    <a:pt x="4013" y="3640"/>
                    <a:pt x="3847" y="3640"/>
                  </a:cubicBezTo>
                  <a:cubicBezTo>
                    <a:pt x="3513" y="3640"/>
                    <a:pt x="3204" y="3521"/>
                    <a:pt x="2966" y="3295"/>
                  </a:cubicBezTo>
                  <a:cubicBezTo>
                    <a:pt x="3013" y="3033"/>
                    <a:pt x="3025" y="2771"/>
                    <a:pt x="3025" y="2556"/>
                  </a:cubicBezTo>
                  <a:cubicBezTo>
                    <a:pt x="3025" y="2461"/>
                    <a:pt x="2954" y="2390"/>
                    <a:pt x="2858" y="2390"/>
                  </a:cubicBezTo>
                  <a:cubicBezTo>
                    <a:pt x="2775" y="2390"/>
                    <a:pt x="2692" y="2461"/>
                    <a:pt x="2692" y="2556"/>
                  </a:cubicBezTo>
                  <a:cubicBezTo>
                    <a:pt x="2692" y="2771"/>
                    <a:pt x="2668" y="3033"/>
                    <a:pt x="2632" y="3295"/>
                  </a:cubicBezTo>
                  <a:cubicBezTo>
                    <a:pt x="2394" y="3604"/>
                    <a:pt x="2025" y="3807"/>
                    <a:pt x="1620" y="3807"/>
                  </a:cubicBezTo>
                  <a:cubicBezTo>
                    <a:pt x="930" y="3807"/>
                    <a:pt x="358" y="3235"/>
                    <a:pt x="358" y="2533"/>
                  </a:cubicBezTo>
                  <a:cubicBezTo>
                    <a:pt x="358" y="1842"/>
                    <a:pt x="930" y="1271"/>
                    <a:pt x="1620" y="1271"/>
                  </a:cubicBezTo>
                  <a:cubicBezTo>
                    <a:pt x="1965" y="1271"/>
                    <a:pt x="2299" y="1402"/>
                    <a:pt x="2549" y="1663"/>
                  </a:cubicBezTo>
                  <a:cubicBezTo>
                    <a:pt x="2561" y="1675"/>
                    <a:pt x="2596" y="1747"/>
                    <a:pt x="2620" y="1854"/>
                  </a:cubicBezTo>
                  <a:cubicBezTo>
                    <a:pt x="2644" y="1925"/>
                    <a:pt x="2716" y="1973"/>
                    <a:pt x="2787" y="1973"/>
                  </a:cubicBezTo>
                  <a:lnTo>
                    <a:pt x="2835" y="1973"/>
                  </a:lnTo>
                  <a:cubicBezTo>
                    <a:pt x="2918" y="1937"/>
                    <a:pt x="2977" y="1854"/>
                    <a:pt x="2954" y="1759"/>
                  </a:cubicBezTo>
                  <a:cubicBezTo>
                    <a:pt x="2918" y="1675"/>
                    <a:pt x="2906" y="1616"/>
                    <a:pt x="2870" y="1568"/>
                  </a:cubicBezTo>
                  <a:cubicBezTo>
                    <a:pt x="3108" y="1282"/>
                    <a:pt x="3466" y="1128"/>
                    <a:pt x="3847" y="1128"/>
                  </a:cubicBezTo>
                  <a:close/>
                  <a:moveTo>
                    <a:pt x="7490" y="10367"/>
                  </a:moveTo>
                  <a:lnTo>
                    <a:pt x="7490" y="10367"/>
                  </a:lnTo>
                  <a:cubicBezTo>
                    <a:pt x="7609" y="10403"/>
                    <a:pt x="7728" y="10415"/>
                    <a:pt x="7859" y="10415"/>
                  </a:cubicBezTo>
                  <a:lnTo>
                    <a:pt x="7716" y="10665"/>
                  </a:lnTo>
                  <a:cubicBezTo>
                    <a:pt x="7680" y="10712"/>
                    <a:pt x="7657" y="10712"/>
                    <a:pt x="7645" y="10712"/>
                  </a:cubicBezTo>
                  <a:cubicBezTo>
                    <a:pt x="7621" y="10712"/>
                    <a:pt x="7585" y="10700"/>
                    <a:pt x="7561" y="10653"/>
                  </a:cubicBezTo>
                  <a:lnTo>
                    <a:pt x="7490" y="10367"/>
                  </a:lnTo>
                  <a:close/>
                  <a:moveTo>
                    <a:pt x="1449" y="1"/>
                  </a:moveTo>
                  <a:cubicBezTo>
                    <a:pt x="1407" y="1"/>
                    <a:pt x="1362" y="16"/>
                    <a:pt x="1322" y="44"/>
                  </a:cubicBezTo>
                  <a:cubicBezTo>
                    <a:pt x="1251" y="104"/>
                    <a:pt x="1251" y="199"/>
                    <a:pt x="1311" y="282"/>
                  </a:cubicBezTo>
                  <a:cubicBezTo>
                    <a:pt x="1489" y="485"/>
                    <a:pt x="1561" y="735"/>
                    <a:pt x="1608" y="901"/>
                  </a:cubicBezTo>
                  <a:cubicBezTo>
                    <a:pt x="1549" y="901"/>
                    <a:pt x="1477" y="901"/>
                    <a:pt x="1418" y="913"/>
                  </a:cubicBezTo>
                  <a:cubicBezTo>
                    <a:pt x="1156" y="532"/>
                    <a:pt x="787" y="378"/>
                    <a:pt x="775" y="378"/>
                  </a:cubicBezTo>
                  <a:cubicBezTo>
                    <a:pt x="760" y="373"/>
                    <a:pt x="745" y="371"/>
                    <a:pt x="730" y="371"/>
                  </a:cubicBezTo>
                  <a:cubicBezTo>
                    <a:pt x="660" y="371"/>
                    <a:pt x="590" y="414"/>
                    <a:pt x="560" y="473"/>
                  </a:cubicBezTo>
                  <a:cubicBezTo>
                    <a:pt x="525" y="556"/>
                    <a:pt x="572" y="651"/>
                    <a:pt x="644" y="699"/>
                  </a:cubicBezTo>
                  <a:cubicBezTo>
                    <a:pt x="644" y="699"/>
                    <a:pt x="858" y="782"/>
                    <a:pt x="1049" y="1009"/>
                  </a:cubicBezTo>
                  <a:cubicBezTo>
                    <a:pt x="441" y="1235"/>
                    <a:pt x="1" y="1830"/>
                    <a:pt x="1" y="2509"/>
                  </a:cubicBezTo>
                  <a:cubicBezTo>
                    <a:pt x="1" y="3402"/>
                    <a:pt x="715" y="4116"/>
                    <a:pt x="1608" y="4116"/>
                  </a:cubicBezTo>
                  <a:cubicBezTo>
                    <a:pt x="2061" y="4116"/>
                    <a:pt x="2489" y="3926"/>
                    <a:pt x="2799" y="3592"/>
                  </a:cubicBezTo>
                  <a:cubicBezTo>
                    <a:pt x="3085" y="3830"/>
                    <a:pt x="3454" y="3985"/>
                    <a:pt x="3847" y="3985"/>
                  </a:cubicBezTo>
                  <a:cubicBezTo>
                    <a:pt x="3989" y="3985"/>
                    <a:pt x="4144" y="3973"/>
                    <a:pt x="4287" y="3926"/>
                  </a:cubicBezTo>
                  <a:cubicBezTo>
                    <a:pt x="4370" y="4164"/>
                    <a:pt x="4501" y="4390"/>
                    <a:pt x="4668" y="4569"/>
                  </a:cubicBezTo>
                  <a:cubicBezTo>
                    <a:pt x="4466" y="4747"/>
                    <a:pt x="4335" y="4985"/>
                    <a:pt x="4251" y="5223"/>
                  </a:cubicBezTo>
                  <a:lnTo>
                    <a:pt x="3692" y="5485"/>
                  </a:lnTo>
                  <a:cubicBezTo>
                    <a:pt x="3549" y="5557"/>
                    <a:pt x="3442" y="5723"/>
                    <a:pt x="3454" y="5890"/>
                  </a:cubicBezTo>
                  <a:cubicBezTo>
                    <a:pt x="3478" y="6069"/>
                    <a:pt x="3573" y="6200"/>
                    <a:pt x="3751" y="6259"/>
                  </a:cubicBezTo>
                  <a:lnTo>
                    <a:pt x="4347" y="6450"/>
                  </a:lnTo>
                  <a:cubicBezTo>
                    <a:pt x="4430" y="6593"/>
                    <a:pt x="4513" y="6724"/>
                    <a:pt x="4621" y="6843"/>
                  </a:cubicBezTo>
                  <a:cubicBezTo>
                    <a:pt x="4347" y="7140"/>
                    <a:pt x="4192" y="7521"/>
                    <a:pt x="4192" y="7926"/>
                  </a:cubicBezTo>
                  <a:cubicBezTo>
                    <a:pt x="4192" y="8093"/>
                    <a:pt x="4216" y="8260"/>
                    <a:pt x="4263" y="8402"/>
                  </a:cubicBezTo>
                  <a:lnTo>
                    <a:pt x="3966" y="8938"/>
                  </a:lnTo>
                  <a:cubicBezTo>
                    <a:pt x="3870" y="9093"/>
                    <a:pt x="3894" y="9272"/>
                    <a:pt x="4013" y="9402"/>
                  </a:cubicBezTo>
                  <a:cubicBezTo>
                    <a:pt x="4085" y="9510"/>
                    <a:pt x="4204" y="9545"/>
                    <a:pt x="4335" y="9545"/>
                  </a:cubicBezTo>
                  <a:cubicBezTo>
                    <a:pt x="4382" y="9545"/>
                    <a:pt x="4430" y="9545"/>
                    <a:pt x="4454" y="9533"/>
                  </a:cubicBezTo>
                  <a:lnTo>
                    <a:pt x="5061" y="9343"/>
                  </a:lnTo>
                  <a:cubicBezTo>
                    <a:pt x="5287" y="9462"/>
                    <a:pt x="5537" y="9522"/>
                    <a:pt x="5811" y="9522"/>
                  </a:cubicBezTo>
                  <a:cubicBezTo>
                    <a:pt x="6002" y="9522"/>
                    <a:pt x="6216" y="9486"/>
                    <a:pt x="6395" y="9414"/>
                  </a:cubicBezTo>
                  <a:cubicBezTo>
                    <a:pt x="6537" y="9772"/>
                    <a:pt x="6787" y="10057"/>
                    <a:pt x="7121" y="10236"/>
                  </a:cubicBezTo>
                  <a:lnTo>
                    <a:pt x="7252" y="10760"/>
                  </a:lnTo>
                  <a:cubicBezTo>
                    <a:pt x="7299" y="10915"/>
                    <a:pt x="7430" y="11034"/>
                    <a:pt x="7609" y="11069"/>
                  </a:cubicBezTo>
                  <a:lnTo>
                    <a:pt x="7657" y="11069"/>
                  </a:lnTo>
                  <a:cubicBezTo>
                    <a:pt x="7799" y="11069"/>
                    <a:pt x="7954" y="10974"/>
                    <a:pt x="8026" y="10843"/>
                  </a:cubicBezTo>
                  <a:lnTo>
                    <a:pt x="8276" y="10367"/>
                  </a:lnTo>
                  <a:cubicBezTo>
                    <a:pt x="8752" y="10236"/>
                    <a:pt x="9157" y="9891"/>
                    <a:pt x="9347" y="9426"/>
                  </a:cubicBezTo>
                  <a:cubicBezTo>
                    <a:pt x="9526" y="9486"/>
                    <a:pt x="9704" y="9522"/>
                    <a:pt x="9883" y="9522"/>
                  </a:cubicBezTo>
                  <a:lnTo>
                    <a:pt x="9931" y="9522"/>
                  </a:lnTo>
                  <a:lnTo>
                    <a:pt x="10312" y="9879"/>
                  </a:lnTo>
                  <a:cubicBezTo>
                    <a:pt x="10395" y="9950"/>
                    <a:pt x="10502" y="9986"/>
                    <a:pt x="10597" y="9986"/>
                  </a:cubicBezTo>
                  <a:cubicBezTo>
                    <a:pt x="10657" y="9986"/>
                    <a:pt x="10717" y="9962"/>
                    <a:pt x="10776" y="9938"/>
                  </a:cubicBezTo>
                  <a:cubicBezTo>
                    <a:pt x="10931" y="9867"/>
                    <a:pt x="11038" y="9700"/>
                    <a:pt x="11014" y="9533"/>
                  </a:cubicBezTo>
                  <a:lnTo>
                    <a:pt x="10990" y="9069"/>
                  </a:lnTo>
                  <a:cubicBezTo>
                    <a:pt x="11300" y="8760"/>
                    <a:pt x="11490" y="8343"/>
                    <a:pt x="11490" y="7902"/>
                  </a:cubicBezTo>
                  <a:cubicBezTo>
                    <a:pt x="11490" y="7009"/>
                    <a:pt x="10776" y="6295"/>
                    <a:pt x="9883" y="6295"/>
                  </a:cubicBezTo>
                  <a:cubicBezTo>
                    <a:pt x="9228" y="6295"/>
                    <a:pt x="8657" y="6688"/>
                    <a:pt x="8395" y="7283"/>
                  </a:cubicBezTo>
                  <a:cubicBezTo>
                    <a:pt x="8216" y="7224"/>
                    <a:pt x="8038" y="7200"/>
                    <a:pt x="7859" y="7200"/>
                  </a:cubicBezTo>
                  <a:cubicBezTo>
                    <a:pt x="7669" y="7200"/>
                    <a:pt x="7466" y="7224"/>
                    <a:pt x="7288" y="7307"/>
                  </a:cubicBezTo>
                  <a:cubicBezTo>
                    <a:pt x="7204" y="7105"/>
                    <a:pt x="7085" y="6926"/>
                    <a:pt x="6954" y="6783"/>
                  </a:cubicBezTo>
                  <a:cubicBezTo>
                    <a:pt x="7228" y="6485"/>
                    <a:pt x="7383" y="6093"/>
                    <a:pt x="7383" y="5700"/>
                  </a:cubicBezTo>
                  <a:cubicBezTo>
                    <a:pt x="7383" y="5283"/>
                    <a:pt x="7228" y="4878"/>
                    <a:pt x="6942" y="4580"/>
                  </a:cubicBezTo>
                  <a:cubicBezTo>
                    <a:pt x="7252" y="4283"/>
                    <a:pt x="7430" y="3866"/>
                    <a:pt x="7430" y="3437"/>
                  </a:cubicBezTo>
                  <a:cubicBezTo>
                    <a:pt x="7430" y="2545"/>
                    <a:pt x="6716" y="1830"/>
                    <a:pt x="5823" y="1830"/>
                  </a:cubicBezTo>
                  <a:cubicBezTo>
                    <a:pt x="5680" y="1830"/>
                    <a:pt x="5525" y="1842"/>
                    <a:pt x="5383" y="1890"/>
                  </a:cubicBezTo>
                  <a:cubicBezTo>
                    <a:pt x="5168" y="1211"/>
                    <a:pt x="4561" y="759"/>
                    <a:pt x="3847" y="759"/>
                  </a:cubicBezTo>
                  <a:cubicBezTo>
                    <a:pt x="3394" y="759"/>
                    <a:pt x="2966" y="949"/>
                    <a:pt x="2656" y="1271"/>
                  </a:cubicBezTo>
                  <a:cubicBezTo>
                    <a:pt x="2442" y="1116"/>
                    <a:pt x="2204" y="997"/>
                    <a:pt x="1954" y="937"/>
                  </a:cubicBezTo>
                  <a:cubicBezTo>
                    <a:pt x="1918" y="735"/>
                    <a:pt x="1834" y="366"/>
                    <a:pt x="1561" y="56"/>
                  </a:cubicBezTo>
                  <a:cubicBezTo>
                    <a:pt x="1536" y="19"/>
                    <a:pt x="1495" y="1"/>
                    <a:pt x="14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307" name="Google Shape;15307;p91"/>
          <p:cNvSpPr/>
          <p:nvPr/>
        </p:nvSpPr>
        <p:spPr>
          <a:xfrm>
            <a:off x="4694733" y="2960634"/>
            <a:ext cx="370368" cy="368096"/>
          </a:xfrm>
          <a:custGeom>
            <a:avLst/>
            <a:gdLst/>
            <a:ahLst/>
            <a:cxnLst/>
            <a:rect l="l" t="t" r="r" b="b"/>
            <a:pathLst>
              <a:path w="11574" h="11503" extrusionOk="0">
                <a:moveTo>
                  <a:pt x="5799" y="4168"/>
                </a:moveTo>
                <a:cubicBezTo>
                  <a:pt x="6001" y="4168"/>
                  <a:pt x="6168" y="4335"/>
                  <a:pt x="6168" y="4537"/>
                </a:cubicBezTo>
                <a:cubicBezTo>
                  <a:pt x="6168" y="4632"/>
                  <a:pt x="6144" y="4704"/>
                  <a:pt x="6096" y="4775"/>
                </a:cubicBezTo>
                <a:cubicBezTo>
                  <a:pt x="6001" y="4751"/>
                  <a:pt x="5906" y="4740"/>
                  <a:pt x="5811" y="4740"/>
                </a:cubicBezTo>
                <a:cubicBezTo>
                  <a:pt x="5703" y="4740"/>
                  <a:pt x="5620" y="4751"/>
                  <a:pt x="5525" y="4775"/>
                </a:cubicBezTo>
                <a:cubicBezTo>
                  <a:pt x="5465" y="4716"/>
                  <a:pt x="5453" y="4632"/>
                  <a:pt x="5453" y="4537"/>
                </a:cubicBezTo>
                <a:cubicBezTo>
                  <a:pt x="5430" y="4347"/>
                  <a:pt x="5608" y="4168"/>
                  <a:pt x="5799" y="4168"/>
                </a:cubicBezTo>
                <a:close/>
                <a:moveTo>
                  <a:pt x="5822" y="5085"/>
                </a:moveTo>
                <a:cubicBezTo>
                  <a:pt x="6227" y="5085"/>
                  <a:pt x="6549" y="5418"/>
                  <a:pt x="6549" y="5823"/>
                </a:cubicBezTo>
                <a:cubicBezTo>
                  <a:pt x="6549" y="5942"/>
                  <a:pt x="6525" y="6037"/>
                  <a:pt x="6477" y="6144"/>
                </a:cubicBezTo>
                <a:cubicBezTo>
                  <a:pt x="6430" y="6168"/>
                  <a:pt x="6406" y="6192"/>
                  <a:pt x="6394" y="6240"/>
                </a:cubicBezTo>
                <a:cubicBezTo>
                  <a:pt x="6358" y="6323"/>
                  <a:pt x="6406" y="6418"/>
                  <a:pt x="6489" y="6466"/>
                </a:cubicBezTo>
                <a:cubicBezTo>
                  <a:pt x="6977" y="6645"/>
                  <a:pt x="7251" y="7026"/>
                  <a:pt x="7251" y="7549"/>
                </a:cubicBezTo>
                <a:cubicBezTo>
                  <a:pt x="7251" y="8323"/>
                  <a:pt x="6620" y="9228"/>
                  <a:pt x="5811" y="9228"/>
                </a:cubicBezTo>
                <a:cubicBezTo>
                  <a:pt x="5001" y="9228"/>
                  <a:pt x="4370" y="8323"/>
                  <a:pt x="4370" y="7549"/>
                </a:cubicBezTo>
                <a:cubicBezTo>
                  <a:pt x="4370" y="7168"/>
                  <a:pt x="4513" y="6859"/>
                  <a:pt x="4787" y="6656"/>
                </a:cubicBezTo>
                <a:cubicBezTo>
                  <a:pt x="5037" y="6442"/>
                  <a:pt x="5406" y="6323"/>
                  <a:pt x="5822" y="6323"/>
                </a:cubicBezTo>
                <a:cubicBezTo>
                  <a:pt x="5918" y="6323"/>
                  <a:pt x="5989" y="6252"/>
                  <a:pt x="5989" y="6156"/>
                </a:cubicBezTo>
                <a:cubicBezTo>
                  <a:pt x="5989" y="6073"/>
                  <a:pt x="5918" y="6002"/>
                  <a:pt x="5822" y="6002"/>
                </a:cubicBezTo>
                <a:cubicBezTo>
                  <a:pt x="5584" y="6002"/>
                  <a:pt x="5358" y="6025"/>
                  <a:pt x="5156" y="6097"/>
                </a:cubicBezTo>
                <a:cubicBezTo>
                  <a:pt x="5108" y="6013"/>
                  <a:pt x="5096" y="5906"/>
                  <a:pt x="5096" y="5823"/>
                </a:cubicBezTo>
                <a:cubicBezTo>
                  <a:pt x="5096" y="5418"/>
                  <a:pt x="5418" y="5085"/>
                  <a:pt x="5822" y="5085"/>
                </a:cubicBezTo>
                <a:close/>
                <a:moveTo>
                  <a:pt x="3798" y="1"/>
                </a:moveTo>
                <a:cubicBezTo>
                  <a:pt x="3715" y="1"/>
                  <a:pt x="3620" y="72"/>
                  <a:pt x="3620" y="168"/>
                </a:cubicBezTo>
                <a:lnTo>
                  <a:pt x="3620" y="2930"/>
                </a:lnTo>
                <a:cubicBezTo>
                  <a:pt x="3620" y="3037"/>
                  <a:pt x="3655" y="3120"/>
                  <a:pt x="3715" y="3216"/>
                </a:cubicBezTo>
                <a:lnTo>
                  <a:pt x="4918" y="5109"/>
                </a:lnTo>
                <a:cubicBezTo>
                  <a:pt x="4906" y="5121"/>
                  <a:pt x="4894" y="5132"/>
                  <a:pt x="4870" y="5168"/>
                </a:cubicBezTo>
                <a:lnTo>
                  <a:pt x="2536" y="3335"/>
                </a:lnTo>
                <a:cubicBezTo>
                  <a:pt x="2512" y="3323"/>
                  <a:pt x="2489" y="3287"/>
                  <a:pt x="2477" y="3263"/>
                </a:cubicBezTo>
                <a:lnTo>
                  <a:pt x="1620" y="1013"/>
                </a:lnTo>
                <a:cubicBezTo>
                  <a:pt x="1593" y="942"/>
                  <a:pt x="1527" y="904"/>
                  <a:pt x="1460" y="904"/>
                </a:cubicBezTo>
                <a:cubicBezTo>
                  <a:pt x="1437" y="904"/>
                  <a:pt x="1415" y="908"/>
                  <a:pt x="1393" y="918"/>
                </a:cubicBezTo>
                <a:cubicBezTo>
                  <a:pt x="1298" y="965"/>
                  <a:pt x="1262" y="1060"/>
                  <a:pt x="1298" y="1144"/>
                </a:cubicBezTo>
                <a:lnTo>
                  <a:pt x="2167" y="3394"/>
                </a:lnTo>
                <a:cubicBezTo>
                  <a:pt x="2191" y="3489"/>
                  <a:pt x="2251" y="3561"/>
                  <a:pt x="2334" y="3620"/>
                </a:cubicBezTo>
                <a:lnTo>
                  <a:pt x="4739" y="5513"/>
                </a:lnTo>
                <a:cubicBezTo>
                  <a:pt x="4739" y="5525"/>
                  <a:pt x="4727" y="5537"/>
                  <a:pt x="4727" y="5549"/>
                </a:cubicBezTo>
                <a:lnTo>
                  <a:pt x="3429" y="5275"/>
                </a:lnTo>
                <a:cubicBezTo>
                  <a:pt x="3384" y="5263"/>
                  <a:pt x="3339" y="5256"/>
                  <a:pt x="3294" y="5256"/>
                </a:cubicBezTo>
                <a:cubicBezTo>
                  <a:pt x="3209" y="5256"/>
                  <a:pt x="3126" y="5280"/>
                  <a:pt x="3048" y="5335"/>
                </a:cubicBezTo>
                <a:lnTo>
                  <a:pt x="1108" y="6466"/>
                </a:lnTo>
                <a:cubicBezTo>
                  <a:pt x="1000" y="6525"/>
                  <a:pt x="929" y="6609"/>
                  <a:pt x="881" y="6716"/>
                </a:cubicBezTo>
                <a:lnTo>
                  <a:pt x="36" y="8764"/>
                </a:lnTo>
                <a:cubicBezTo>
                  <a:pt x="0" y="8859"/>
                  <a:pt x="36" y="8942"/>
                  <a:pt x="131" y="8990"/>
                </a:cubicBezTo>
                <a:cubicBezTo>
                  <a:pt x="143" y="9002"/>
                  <a:pt x="167" y="9002"/>
                  <a:pt x="191" y="9002"/>
                </a:cubicBezTo>
                <a:cubicBezTo>
                  <a:pt x="250" y="9002"/>
                  <a:pt x="322" y="8966"/>
                  <a:pt x="334" y="8907"/>
                </a:cubicBezTo>
                <a:lnTo>
                  <a:pt x="1179" y="6847"/>
                </a:lnTo>
                <a:cubicBezTo>
                  <a:pt x="1203" y="6799"/>
                  <a:pt x="1227" y="6775"/>
                  <a:pt x="1262" y="6764"/>
                </a:cubicBezTo>
                <a:lnTo>
                  <a:pt x="3191" y="5632"/>
                </a:lnTo>
                <a:cubicBezTo>
                  <a:pt x="3221" y="5610"/>
                  <a:pt x="3252" y="5602"/>
                  <a:pt x="3279" y="5602"/>
                </a:cubicBezTo>
                <a:cubicBezTo>
                  <a:pt x="3294" y="5602"/>
                  <a:pt x="3309" y="5604"/>
                  <a:pt x="3322" y="5609"/>
                </a:cubicBezTo>
                <a:lnTo>
                  <a:pt x="4679" y="5906"/>
                </a:lnTo>
                <a:cubicBezTo>
                  <a:pt x="4679" y="5942"/>
                  <a:pt x="4691" y="5966"/>
                  <a:pt x="4691" y="6002"/>
                </a:cubicBezTo>
                <a:lnTo>
                  <a:pt x="3882" y="6264"/>
                </a:lnTo>
                <a:cubicBezTo>
                  <a:pt x="3727" y="6311"/>
                  <a:pt x="3596" y="6430"/>
                  <a:pt x="3548" y="6597"/>
                </a:cubicBezTo>
                <a:lnTo>
                  <a:pt x="2727" y="8871"/>
                </a:lnTo>
                <a:cubicBezTo>
                  <a:pt x="2703" y="8942"/>
                  <a:pt x="2703" y="9014"/>
                  <a:pt x="2703" y="9097"/>
                </a:cubicBezTo>
                <a:lnTo>
                  <a:pt x="2882" y="11359"/>
                </a:lnTo>
                <a:cubicBezTo>
                  <a:pt x="2882" y="11443"/>
                  <a:pt x="2953" y="11502"/>
                  <a:pt x="3048" y="11502"/>
                </a:cubicBezTo>
                <a:lnTo>
                  <a:pt x="3060" y="11502"/>
                </a:lnTo>
                <a:cubicBezTo>
                  <a:pt x="3144" y="11502"/>
                  <a:pt x="3227" y="11419"/>
                  <a:pt x="3203" y="11324"/>
                </a:cubicBezTo>
                <a:lnTo>
                  <a:pt x="3024" y="9061"/>
                </a:lnTo>
                <a:cubicBezTo>
                  <a:pt x="3024" y="9038"/>
                  <a:pt x="3024" y="9002"/>
                  <a:pt x="3048" y="8990"/>
                </a:cubicBezTo>
                <a:lnTo>
                  <a:pt x="3858" y="6716"/>
                </a:lnTo>
                <a:cubicBezTo>
                  <a:pt x="3882" y="6656"/>
                  <a:pt x="3917" y="6609"/>
                  <a:pt x="3977" y="6597"/>
                </a:cubicBezTo>
                <a:lnTo>
                  <a:pt x="4370" y="6466"/>
                </a:lnTo>
                <a:lnTo>
                  <a:pt x="4370" y="6466"/>
                </a:lnTo>
                <a:cubicBezTo>
                  <a:pt x="4096" y="6728"/>
                  <a:pt x="3953" y="7097"/>
                  <a:pt x="3953" y="7514"/>
                </a:cubicBezTo>
                <a:cubicBezTo>
                  <a:pt x="3953" y="7990"/>
                  <a:pt x="4144" y="8502"/>
                  <a:pt x="4453" y="8883"/>
                </a:cubicBezTo>
                <a:cubicBezTo>
                  <a:pt x="4810" y="9300"/>
                  <a:pt x="5263" y="9538"/>
                  <a:pt x="5739" y="9538"/>
                </a:cubicBezTo>
                <a:cubicBezTo>
                  <a:pt x="6215" y="9538"/>
                  <a:pt x="6656" y="9300"/>
                  <a:pt x="7013" y="8883"/>
                </a:cubicBezTo>
                <a:cubicBezTo>
                  <a:pt x="7346" y="8502"/>
                  <a:pt x="7525" y="7990"/>
                  <a:pt x="7525" y="7514"/>
                </a:cubicBezTo>
                <a:cubicBezTo>
                  <a:pt x="7525" y="7097"/>
                  <a:pt x="7370" y="6728"/>
                  <a:pt x="7108" y="6466"/>
                </a:cubicBezTo>
                <a:lnTo>
                  <a:pt x="7108" y="6466"/>
                </a:lnTo>
                <a:lnTo>
                  <a:pt x="7489" y="6597"/>
                </a:lnTo>
                <a:cubicBezTo>
                  <a:pt x="7549" y="6609"/>
                  <a:pt x="7596" y="6656"/>
                  <a:pt x="7608" y="6716"/>
                </a:cubicBezTo>
                <a:lnTo>
                  <a:pt x="8430" y="8990"/>
                </a:lnTo>
                <a:cubicBezTo>
                  <a:pt x="8442" y="9014"/>
                  <a:pt x="8442" y="9038"/>
                  <a:pt x="8442" y="9061"/>
                </a:cubicBezTo>
                <a:lnTo>
                  <a:pt x="8263" y="11324"/>
                </a:lnTo>
                <a:cubicBezTo>
                  <a:pt x="8263" y="11419"/>
                  <a:pt x="8323" y="11502"/>
                  <a:pt x="8418" y="11502"/>
                </a:cubicBezTo>
                <a:lnTo>
                  <a:pt x="8430" y="11502"/>
                </a:lnTo>
                <a:cubicBezTo>
                  <a:pt x="8513" y="11502"/>
                  <a:pt x="8597" y="11431"/>
                  <a:pt x="8597" y="11359"/>
                </a:cubicBezTo>
                <a:lnTo>
                  <a:pt x="8775" y="9097"/>
                </a:lnTo>
                <a:cubicBezTo>
                  <a:pt x="8775" y="9014"/>
                  <a:pt x="8775" y="8942"/>
                  <a:pt x="8739" y="8871"/>
                </a:cubicBezTo>
                <a:lnTo>
                  <a:pt x="7918" y="6597"/>
                </a:lnTo>
                <a:cubicBezTo>
                  <a:pt x="7858" y="6442"/>
                  <a:pt x="7739" y="6323"/>
                  <a:pt x="7596" y="6264"/>
                </a:cubicBezTo>
                <a:lnTo>
                  <a:pt x="6775" y="6002"/>
                </a:lnTo>
                <a:cubicBezTo>
                  <a:pt x="6775" y="5966"/>
                  <a:pt x="6787" y="5942"/>
                  <a:pt x="6787" y="5906"/>
                </a:cubicBezTo>
                <a:lnTo>
                  <a:pt x="8144" y="5609"/>
                </a:lnTo>
                <a:cubicBezTo>
                  <a:pt x="8157" y="5605"/>
                  <a:pt x="8170" y="5604"/>
                  <a:pt x="8182" y="5604"/>
                </a:cubicBezTo>
                <a:cubicBezTo>
                  <a:pt x="8216" y="5604"/>
                  <a:pt x="8249" y="5615"/>
                  <a:pt x="8275" y="5632"/>
                </a:cubicBezTo>
                <a:lnTo>
                  <a:pt x="10216" y="6764"/>
                </a:lnTo>
                <a:cubicBezTo>
                  <a:pt x="10240" y="6775"/>
                  <a:pt x="10275" y="6823"/>
                  <a:pt x="10287" y="6847"/>
                </a:cubicBezTo>
                <a:lnTo>
                  <a:pt x="11133" y="8907"/>
                </a:lnTo>
                <a:cubicBezTo>
                  <a:pt x="11168" y="8954"/>
                  <a:pt x="11228" y="9002"/>
                  <a:pt x="11287" y="9002"/>
                </a:cubicBezTo>
                <a:cubicBezTo>
                  <a:pt x="11299" y="9002"/>
                  <a:pt x="11335" y="9002"/>
                  <a:pt x="11347" y="8990"/>
                </a:cubicBezTo>
                <a:cubicBezTo>
                  <a:pt x="11526" y="8978"/>
                  <a:pt x="11573" y="8883"/>
                  <a:pt x="11526" y="8800"/>
                </a:cubicBezTo>
                <a:lnTo>
                  <a:pt x="10680" y="6740"/>
                </a:lnTo>
                <a:cubicBezTo>
                  <a:pt x="10633" y="6645"/>
                  <a:pt x="10561" y="6549"/>
                  <a:pt x="10454" y="6490"/>
                </a:cubicBezTo>
                <a:lnTo>
                  <a:pt x="8525" y="5359"/>
                </a:lnTo>
                <a:cubicBezTo>
                  <a:pt x="8442" y="5309"/>
                  <a:pt x="8348" y="5288"/>
                  <a:pt x="8253" y="5288"/>
                </a:cubicBezTo>
                <a:cubicBezTo>
                  <a:pt x="8213" y="5288"/>
                  <a:pt x="8172" y="5292"/>
                  <a:pt x="8132" y="5299"/>
                </a:cubicBezTo>
                <a:lnTo>
                  <a:pt x="6834" y="5585"/>
                </a:lnTo>
                <a:cubicBezTo>
                  <a:pt x="6834" y="5573"/>
                  <a:pt x="6834" y="5549"/>
                  <a:pt x="6823" y="5537"/>
                </a:cubicBezTo>
                <a:lnTo>
                  <a:pt x="9240" y="3644"/>
                </a:lnTo>
                <a:cubicBezTo>
                  <a:pt x="9311" y="3585"/>
                  <a:pt x="9370" y="3513"/>
                  <a:pt x="9394" y="3430"/>
                </a:cubicBezTo>
                <a:lnTo>
                  <a:pt x="10263" y="1180"/>
                </a:lnTo>
                <a:cubicBezTo>
                  <a:pt x="10287" y="1084"/>
                  <a:pt x="10252" y="1001"/>
                  <a:pt x="10168" y="953"/>
                </a:cubicBezTo>
                <a:cubicBezTo>
                  <a:pt x="10149" y="945"/>
                  <a:pt x="10129" y="941"/>
                  <a:pt x="10110" y="941"/>
                </a:cubicBezTo>
                <a:cubicBezTo>
                  <a:pt x="10044" y="941"/>
                  <a:pt x="9981" y="984"/>
                  <a:pt x="9954" y="1049"/>
                </a:cubicBezTo>
                <a:lnTo>
                  <a:pt x="9085" y="3287"/>
                </a:lnTo>
                <a:cubicBezTo>
                  <a:pt x="9073" y="3323"/>
                  <a:pt x="9061" y="3346"/>
                  <a:pt x="9025" y="3370"/>
                </a:cubicBezTo>
                <a:lnTo>
                  <a:pt x="6692" y="5192"/>
                </a:lnTo>
                <a:cubicBezTo>
                  <a:pt x="6680" y="5180"/>
                  <a:pt x="6656" y="5156"/>
                  <a:pt x="6644" y="5132"/>
                </a:cubicBezTo>
                <a:lnTo>
                  <a:pt x="7846" y="3251"/>
                </a:lnTo>
                <a:cubicBezTo>
                  <a:pt x="7906" y="3156"/>
                  <a:pt x="7942" y="3061"/>
                  <a:pt x="7942" y="2965"/>
                </a:cubicBezTo>
                <a:lnTo>
                  <a:pt x="7942" y="191"/>
                </a:lnTo>
                <a:cubicBezTo>
                  <a:pt x="7942" y="108"/>
                  <a:pt x="7858" y="13"/>
                  <a:pt x="7775" y="13"/>
                </a:cubicBezTo>
                <a:cubicBezTo>
                  <a:pt x="7692" y="13"/>
                  <a:pt x="7596" y="84"/>
                  <a:pt x="7596" y="179"/>
                </a:cubicBezTo>
                <a:lnTo>
                  <a:pt x="7596" y="2954"/>
                </a:lnTo>
                <a:cubicBezTo>
                  <a:pt x="7596" y="2977"/>
                  <a:pt x="7585" y="3025"/>
                  <a:pt x="7561" y="3049"/>
                </a:cubicBezTo>
                <a:lnTo>
                  <a:pt x="6406" y="4882"/>
                </a:lnTo>
                <a:lnTo>
                  <a:pt x="6394" y="4870"/>
                </a:lnTo>
                <a:cubicBezTo>
                  <a:pt x="6465" y="4751"/>
                  <a:pt x="6501" y="4632"/>
                  <a:pt x="6501" y="4489"/>
                </a:cubicBezTo>
                <a:lnTo>
                  <a:pt x="6501" y="3597"/>
                </a:lnTo>
                <a:cubicBezTo>
                  <a:pt x="6501" y="3466"/>
                  <a:pt x="6453" y="3346"/>
                  <a:pt x="6406" y="3275"/>
                </a:cubicBezTo>
                <a:cubicBezTo>
                  <a:pt x="6377" y="3223"/>
                  <a:pt x="6322" y="3196"/>
                  <a:pt x="6267" y="3196"/>
                </a:cubicBezTo>
                <a:cubicBezTo>
                  <a:pt x="6209" y="3196"/>
                  <a:pt x="6151" y="3226"/>
                  <a:pt x="6120" y="3287"/>
                </a:cubicBezTo>
                <a:cubicBezTo>
                  <a:pt x="6096" y="3335"/>
                  <a:pt x="6096" y="3406"/>
                  <a:pt x="6120" y="3454"/>
                </a:cubicBezTo>
                <a:cubicBezTo>
                  <a:pt x="6144" y="3489"/>
                  <a:pt x="6156" y="3525"/>
                  <a:pt x="6156" y="3597"/>
                </a:cubicBezTo>
                <a:lnTo>
                  <a:pt x="6156" y="3894"/>
                </a:lnTo>
                <a:cubicBezTo>
                  <a:pt x="6049" y="3847"/>
                  <a:pt x="5918" y="3799"/>
                  <a:pt x="5787" y="3799"/>
                </a:cubicBezTo>
                <a:cubicBezTo>
                  <a:pt x="5644" y="3799"/>
                  <a:pt x="5513" y="3835"/>
                  <a:pt x="5406" y="3894"/>
                </a:cubicBezTo>
                <a:lnTo>
                  <a:pt x="5406" y="3597"/>
                </a:lnTo>
                <a:cubicBezTo>
                  <a:pt x="5406" y="3525"/>
                  <a:pt x="5430" y="3489"/>
                  <a:pt x="5441" y="3454"/>
                </a:cubicBezTo>
                <a:cubicBezTo>
                  <a:pt x="5465" y="3406"/>
                  <a:pt x="5465" y="3346"/>
                  <a:pt x="5441" y="3287"/>
                </a:cubicBezTo>
                <a:cubicBezTo>
                  <a:pt x="5411" y="3226"/>
                  <a:pt x="5352" y="3196"/>
                  <a:pt x="5294" y="3196"/>
                </a:cubicBezTo>
                <a:cubicBezTo>
                  <a:pt x="5239" y="3196"/>
                  <a:pt x="5185" y="3223"/>
                  <a:pt x="5156" y="3275"/>
                </a:cubicBezTo>
                <a:cubicBezTo>
                  <a:pt x="5108" y="3358"/>
                  <a:pt x="5072" y="3466"/>
                  <a:pt x="5072" y="3597"/>
                </a:cubicBezTo>
                <a:lnTo>
                  <a:pt x="5072" y="4489"/>
                </a:lnTo>
                <a:cubicBezTo>
                  <a:pt x="5072" y="4632"/>
                  <a:pt x="5108" y="4763"/>
                  <a:pt x="5168" y="4870"/>
                </a:cubicBezTo>
                <a:lnTo>
                  <a:pt x="5156" y="4882"/>
                </a:lnTo>
                <a:lnTo>
                  <a:pt x="4001" y="3049"/>
                </a:lnTo>
                <a:cubicBezTo>
                  <a:pt x="3977" y="3025"/>
                  <a:pt x="3965" y="2989"/>
                  <a:pt x="3965" y="2954"/>
                </a:cubicBezTo>
                <a:lnTo>
                  <a:pt x="3965" y="179"/>
                </a:lnTo>
                <a:cubicBezTo>
                  <a:pt x="3965" y="84"/>
                  <a:pt x="3894" y="1"/>
                  <a:pt x="3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8" name="Google Shape;15308;p91"/>
          <p:cNvSpPr/>
          <p:nvPr/>
        </p:nvSpPr>
        <p:spPr>
          <a:xfrm>
            <a:off x="8046381" y="2962490"/>
            <a:ext cx="253408" cy="366240"/>
          </a:xfrm>
          <a:custGeom>
            <a:avLst/>
            <a:gdLst/>
            <a:ahLst/>
            <a:cxnLst/>
            <a:rect l="l" t="t" r="r" b="b"/>
            <a:pathLst>
              <a:path w="7919" h="11445" extrusionOk="0">
                <a:moveTo>
                  <a:pt x="3644" y="443"/>
                </a:moveTo>
                <a:lnTo>
                  <a:pt x="3644" y="443"/>
                </a:lnTo>
                <a:cubicBezTo>
                  <a:pt x="4001" y="586"/>
                  <a:pt x="4513" y="860"/>
                  <a:pt x="4787" y="1443"/>
                </a:cubicBezTo>
                <a:cubicBezTo>
                  <a:pt x="4823" y="1514"/>
                  <a:pt x="4846" y="1598"/>
                  <a:pt x="4870" y="1669"/>
                </a:cubicBezTo>
                <a:cubicBezTo>
                  <a:pt x="4727" y="1788"/>
                  <a:pt x="4608" y="1919"/>
                  <a:pt x="4513" y="2074"/>
                </a:cubicBezTo>
                <a:cubicBezTo>
                  <a:pt x="4346" y="2324"/>
                  <a:pt x="4227" y="2634"/>
                  <a:pt x="4168" y="2943"/>
                </a:cubicBezTo>
                <a:cubicBezTo>
                  <a:pt x="3180" y="1824"/>
                  <a:pt x="2025" y="1122"/>
                  <a:pt x="1417" y="812"/>
                </a:cubicBezTo>
                <a:cubicBezTo>
                  <a:pt x="1594" y="775"/>
                  <a:pt x="1818" y="743"/>
                  <a:pt x="2064" y="743"/>
                </a:cubicBezTo>
                <a:cubicBezTo>
                  <a:pt x="2446" y="743"/>
                  <a:pt x="2879" y="820"/>
                  <a:pt x="3263" y="1074"/>
                </a:cubicBezTo>
                <a:cubicBezTo>
                  <a:pt x="3525" y="1253"/>
                  <a:pt x="3799" y="1514"/>
                  <a:pt x="3953" y="1788"/>
                </a:cubicBezTo>
                <a:cubicBezTo>
                  <a:pt x="3986" y="1837"/>
                  <a:pt x="4047" y="1870"/>
                  <a:pt x="4109" y="1870"/>
                </a:cubicBezTo>
                <a:cubicBezTo>
                  <a:pt x="4137" y="1870"/>
                  <a:pt x="4165" y="1863"/>
                  <a:pt x="4192" y="1848"/>
                </a:cubicBezTo>
                <a:cubicBezTo>
                  <a:pt x="4275" y="1800"/>
                  <a:pt x="4299" y="1693"/>
                  <a:pt x="4251" y="1610"/>
                </a:cubicBezTo>
                <a:cubicBezTo>
                  <a:pt x="4192" y="1514"/>
                  <a:pt x="4120" y="1419"/>
                  <a:pt x="4049" y="1324"/>
                </a:cubicBezTo>
                <a:cubicBezTo>
                  <a:pt x="3918" y="955"/>
                  <a:pt x="3763" y="657"/>
                  <a:pt x="3644" y="443"/>
                </a:cubicBezTo>
                <a:close/>
                <a:moveTo>
                  <a:pt x="6120" y="1562"/>
                </a:moveTo>
                <a:cubicBezTo>
                  <a:pt x="6597" y="1562"/>
                  <a:pt x="7013" y="1741"/>
                  <a:pt x="7287" y="1895"/>
                </a:cubicBezTo>
                <a:cubicBezTo>
                  <a:pt x="6716" y="2015"/>
                  <a:pt x="5620" y="2336"/>
                  <a:pt x="4489" y="3038"/>
                </a:cubicBezTo>
                <a:cubicBezTo>
                  <a:pt x="4608" y="2241"/>
                  <a:pt x="5144" y="1753"/>
                  <a:pt x="5656" y="1622"/>
                </a:cubicBezTo>
                <a:cubicBezTo>
                  <a:pt x="5799" y="1586"/>
                  <a:pt x="5966" y="1562"/>
                  <a:pt x="6120" y="1562"/>
                </a:cubicBezTo>
                <a:close/>
                <a:moveTo>
                  <a:pt x="2565" y="2490"/>
                </a:moveTo>
                <a:cubicBezTo>
                  <a:pt x="2926" y="2490"/>
                  <a:pt x="3255" y="2578"/>
                  <a:pt x="3513" y="2753"/>
                </a:cubicBezTo>
                <a:cubicBezTo>
                  <a:pt x="3513" y="2753"/>
                  <a:pt x="3525" y="2753"/>
                  <a:pt x="3525" y="2777"/>
                </a:cubicBezTo>
                <a:cubicBezTo>
                  <a:pt x="3656" y="2907"/>
                  <a:pt x="3799" y="3050"/>
                  <a:pt x="3930" y="3205"/>
                </a:cubicBezTo>
                <a:cubicBezTo>
                  <a:pt x="3683" y="3183"/>
                  <a:pt x="3444" y="3173"/>
                  <a:pt x="3214" y="3173"/>
                </a:cubicBezTo>
                <a:cubicBezTo>
                  <a:pt x="2468" y="3173"/>
                  <a:pt x="1822" y="3277"/>
                  <a:pt x="1358" y="3396"/>
                </a:cubicBezTo>
                <a:cubicBezTo>
                  <a:pt x="1036" y="3467"/>
                  <a:pt x="774" y="3539"/>
                  <a:pt x="560" y="3622"/>
                </a:cubicBezTo>
                <a:cubicBezTo>
                  <a:pt x="834" y="3229"/>
                  <a:pt x="1334" y="2681"/>
                  <a:pt x="2084" y="2538"/>
                </a:cubicBezTo>
                <a:cubicBezTo>
                  <a:pt x="2248" y="2506"/>
                  <a:pt x="2410" y="2490"/>
                  <a:pt x="2565" y="2490"/>
                </a:cubicBezTo>
                <a:close/>
                <a:moveTo>
                  <a:pt x="3418" y="3515"/>
                </a:moveTo>
                <a:cubicBezTo>
                  <a:pt x="3691" y="3515"/>
                  <a:pt x="3989" y="3539"/>
                  <a:pt x="4275" y="3574"/>
                </a:cubicBezTo>
                <a:cubicBezTo>
                  <a:pt x="4477" y="3646"/>
                  <a:pt x="4668" y="3741"/>
                  <a:pt x="4846" y="3836"/>
                </a:cubicBezTo>
                <a:cubicBezTo>
                  <a:pt x="4704" y="4027"/>
                  <a:pt x="4465" y="4134"/>
                  <a:pt x="4227" y="4134"/>
                </a:cubicBezTo>
                <a:cubicBezTo>
                  <a:pt x="3834" y="4134"/>
                  <a:pt x="3513" y="3872"/>
                  <a:pt x="3418" y="3515"/>
                </a:cubicBezTo>
                <a:close/>
                <a:moveTo>
                  <a:pt x="5379" y="3205"/>
                </a:moveTo>
                <a:cubicBezTo>
                  <a:pt x="5749" y="3205"/>
                  <a:pt x="6090" y="3348"/>
                  <a:pt x="6394" y="3634"/>
                </a:cubicBezTo>
                <a:cubicBezTo>
                  <a:pt x="6859" y="4062"/>
                  <a:pt x="6966" y="4729"/>
                  <a:pt x="6978" y="5193"/>
                </a:cubicBezTo>
                <a:cubicBezTo>
                  <a:pt x="6597" y="4705"/>
                  <a:pt x="5835" y="3896"/>
                  <a:pt x="4692" y="3384"/>
                </a:cubicBezTo>
                <a:cubicBezTo>
                  <a:pt x="4787" y="3336"/>
                  <a:pt x="4906" y="3277"/>
                  <a:pt x="5049" y="3241"/>
                </a:cubicBezTo>
                <a:cubicBezTo>
                  <a:pt x="5161" y="3217"/>
                  <a:pt x="5271" y="3205"/>
                  <a:pt x="5379" y="3205"/>
                </a:cubicBezTo>
                <a:close/>
                <a:moveTo>
                  <a:pt x="3751" y="4360"/>
                </a:moveTo>
                <a:cubicBezTo>
                  <a:pt x="3834" y="4408"/>
                  <a:pt x="3942" y="4431"/>
                  <a:pt x="4049" y="4455"/>
                </a:cubicBezTo>
                <a:cubicBezTo>
                  <a:pt x="3691" y="5586"/>
                  <a:pt x="3537" y="7063"/>
                  <a:pt x="3584" y="8849"/>
                </a:cubicBezTo>
                <a:cubicBezTo>
                  <a:pt x="3620" y="9896"/>
                  <a:pt x="3703" y="10777"/>
                  <a:pt x="3763" y="11147"/>
                </a:cubicBezTo>
                <a:lnTo>
                  <a:pt x="3037" y="11147"/>
                </a:lnTo>
                <a:cubicBezTo>
                  <a:pt x="2989" y="10349"/>
                  <a:pt x="2858" y="6658"/>
                  <a:pt x="3751" y="4360"/>
                </a:cubicBezTo>
                <a:close/>
                <a:moveTo>
                  <a:pt x="3294" y="0"/>
                </a:moveTo>
                <a:cubicBezTo>
                  <a:pt x="3233" y="0"/>
                  <a:pt x="3176" y="32"/>
                  <a:pt x="3156" y="74"/>
                </a:cubicBezTo>
                <a:cubicBezTo>
                  <a:pt x="3120" y="133"/>
                  <a:pt x="3120" y="205"/>
                  <a:pt x="3156" y="252"/>
                </a:cubicBezTo>
                <a:cubicBezTo>
                  <a:pt x="3156" y="252"/>
                  <a:pt x="3287" y="443"/>
                  <a:pt x="3453" y="764"/>
                </a:cubicBezTo>
                <a:cubicBezTo>
                  <a:pt x="3001" y="466"/>
                  <a:pt x="2506" y="376"/>
                  <a:pt x="2072" y="376"/>
                </a:cubicBezTo>
                <a:cubicBezTo>
                  <a:pt x="1433" y="376"/>
                  <a:pt x="929" y="572"/>
                  <a:pt x="894" y="586"/>
                </a:cubicBezTo>
                <a:cubicBezTo>
                  <a:pt x="834" y="610"/>
                  <a:pt x="786" y="669"/>
                  <a:pt x="786" y="729"/>
                </a:cubicBezTo>
                <a:cubicBezTo>
                  <a:pt x="786" y="800"/>
                  <a:pt x="834" y="860"/>
                  <a:pt x="894" y="895"/>
                </a:cubicBezTo>
                <a:cubicBezTo>
                  <a:pt x="905" y="895"/>
                  <a:pt x="1858" y="1312"/>
                  <a:pt x="2882" y="2145"/>
                </a:cubicBezTo>
                <a:cubicBezTo>
                  <a:pt x="2768" y="2130"/>
                  <a:pt x="2646" y="2121"/>
                  <a:pt x="2521" y="2121"/>
                </a:cubicBezTo>
                <a:cubicBezTo>
                  <a:pt x="2360" y="2121"/>
                  <a:pt x="2192" y="2136"/>
                  <a:pt x="2025" y="2169"/>
                </a:cubicBezTo>
                <a:cubicBezTo>
                  <a:pt x="679" y="2443"/>
                  <a:pt x="60" y="3800"/>
                  <a:pt x="24" y="3860"/>
                </a:cubicBezTo>
                <a:cubicBezTo>
                  <a:pt x="1" y="3920"/>
                  <a:pt x="12" y="3991"/>
                  <a:pt x="60" y="4050"/>
                </a:cubicBezTo>
                <a:cubicBezTo>
                  <a:pt x="84" y="4074"/>
                  <a:pt x="132" y="4098"/>
                  <a:pt x="179" y="4098"/>
                </a:cubicBezTo>
                <a:cubicBezTo>
                  <a:pt x="203" y="4098"/>
                  <a:pt x="227" y="4098"/>
                  <a:pt x="251" y="4074"/>
                </a:cubicBezTo>
                <a:cubicBezTo>
                  <a:pt x="262" y="4074"/>
                  <a:pt x="1453" y="3527"/>
                  <a:pt x="3084" y="3479"/>
                </a:cubicBezTo>
                <a:cubicBezTo>
                  <a:pt x="3120" y="3753"/>
                  <a:pt x="3263" y="3991"/>
                  <a:pt x="3453" y="4158"/>
                </a:cubicBezTo>
                <a:cubicBezTo>
                  <a:pt x="3001" y="5253"/>
                  <a:pt x="2751" y="6777"/>
                  <a:pt x="2679" y="8682"/>
                </a:cubicBezTo>
                <a:cubicBezTo>
                  <a:pt x="2632" y="9789"/>
                  <a:pt x="2679" y="10742"/>
                  <a:pt x="2691" y="11123"/>
                </a:cubicBezTo>
                <a:lnTo>
                  <a:pt x="2513" y="11123"/>
                </a:lnTo>
                <a:cubicBezTo>
                  <a:pt x="2429" y="11123"/>
                  <a:pt x="2346" y="11194"/>
                  <a:pt x="2346" y="11278"/>
                </a:cubicBezTo>
                <a:cubicBezTo>
                  <a:pt x="2346" y="11373"/>
                  <a:pt x="2429" y="11444"/>
                  <a:pt x="2513" y="11444"/>
                </a:cubicBezTo>
                <a:lnTo>
                  <a:pt x="4311" y="11444"/>
                </a:lnTo>
                <a:cubicBezTo>
                  <a:pt x="4406" y="11444"/>
                  <a:pt x="4477" y="11373"/>
                  <a:pt x="4477" y="11278"/>
                </a:cubicBezTo>
                <a:cubicBezTo>
                  <a:pt x="4477" y="11194"/>
                  <a:pt x="4406" y="11123"/>
                  <a:pt x="4311" y="11123"/>
                </a:cubicBezTo>
                <a:lnTo>
                  <a:pt x="4108" y="11123"/>
                </a:lnTo>
                <a:cubicBezTo>
                  <a:pt x="4013" y="10361"/>
                  <a:pt x="3608" y="6801"/>
                  <a:pt x="4406" y="4420"/>
                </a:cubicBezTo>
                <a:cubicBezTo>
                  <a:pt x="4704" y="4372"/>
                  <a:pt x="4977" y="4217"/>
                  <a:pt x="5156" y="3979"/>
                </a:cubicBezTo>
                <a:cubicBezTo>
                  <a:pt x="6347" y="4717"/>
                  <a:pt x="6978" y="5717"/>
                  <a:pt x="6990" y="5729"/>
                </a:cubicBezTo>
                <a:cubicBezTo>
                  <a:pt x="7025" y="5777"/>
                  <a:pt x="7085" y="5801"/>
                  <a:pt x="7144" y="5801"/>
                </a:cubicBezTo>
                <a:lnTo>
                  <a:pt x="7168" y="5801"/>
                </a:lnTo>
                <a:cubicBezTo>
                  <a:pt x="7240" y="5789"/>
                  <a:pt x="7287" y="5729"/>
                  <a:pt x="7299" y="5670"/>
                </a:cubicBezTo>
                <a:cubicBezTo>
                  <a:pt x="7299" y="5658"/>
                  <a:pt x="7359" y="5289"/>
                  <a:pt x="7299" y="4824"/>
                </a:cubicBezTo>
                <a:cubicBezTo>
                  <a:pt x="7228" y="4193"/>
                  <a:pt x="7001" y="3693"/>
                  <a:pt x="6632" y="3348"/>
                </a:cubicBezTo>
                <a:cubicBezTo>
                  <a:pt x="6251" y="2991"/>
                  <a:pt x="5847" y="2860"/>
                  <a:pt x="5501" y="2848"/>
                </a:cubicBezTo>
                <a:cubicBezTo>
                  <a:pt x="6739" y="2253"/>
                  <a:pt x="7752" y="2098"/>
                  <a:pt x="7763" y="2098"/>
                </a:cubicBezTo>
                <a:cubicBezTo>
                  <a:pt x="7823" y="2086"/>
                  <a:pt x="7882" y="2038"/>
                  <a:pt x="7906" y="1979"/>
                </a:cubicBezTo>
                <a:cubicBezTo>
                  <a:pt x="7918" y="1955"/>
                  <a:pt x="7882" y="1884"/>
                  <a:pt x="7847" y="1836"/>
                </a:cubicBezTo>
                <a:cubicBezTo>
                  <a:pt x="7807" y="1806"/>
                  <a:pt x="7083" y="1226"/>
                  <a:pt x="6150" y="1226"/>
                </a:cubicBezTo>
                <a:cubicBezTo>
                  <a:pt x="5968" y="1226"/>
                  <a:pt x="5779" y="1248"/>
                  <a:pt x="5585" y="1300"/>
                </a:cubicBezTo>
                <a:cubicBezTo>
                  <a:pt x="5430" y="1336"/>
                  <a:pt x="5299" y="1383"/>
                  <a:pt x="5168" y="1455"/>
                </a:cubicBezTo>
                <a:cubicBezTo>
                  <a:pt x="5144" y="1407"/>
                  <a:pt x="5132" y="1360"/>
                  <a:pt x="5108" y="1300"/>
                </a:cubicBezTo>
                <a:cubicBezTo>
                  <a:pt x="4584" y="181"/>
                  <a:pt x="3382" y="2"/>
                  <a:pt x="3322" y="2"/>
                </a:cubicBezTo>
                <a:cubicBezTo>
                  <a:pt x="3313" y="1"/>
                  <a:pt x="3304" y="0"/>
                  <a:pt x="32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309" name="Google Shape;15309;p91"/>
          <p:cNvGrpSpPr/>
          <p:nvPr/>
        </p:nvGrpSpPr>
        <p:grpSpPr>
          <a:xfrm>
            <a:off x="7531277" y="2962554"/>
            <a:ext cx="185184" cy="367296"/>
            <a:chOff x="7531277" y="2886354"/>
            <a:chExt cx="185184" cy="367296"/>
          </a:xfrm>
        </p:grpSpPr>
        <p:sp>
          <p:nvSpPr>
            <p:cNvPr id="15310" name="Google Shape;15310;p91"/>
            <p:cNvSpPr/>
            <p:nvPr/>
          </p:nvSpPr>
          <p:spPr>
            <a:xfrm>
              <a:off x="7531277" y="2886354"/>
              <a:ext cx="185184" cy="367296"/>
            </a:xfrm>
            <a:custGeom>
              <a:avLst/>
              <a:gdLst/>
              <a:ahLst/>
              <a:cxnLst/>
              <a:rect l="l" t="t" r="r" b="b"/>
              <a:pathLst>
                <a:path w="5787" h="11478" extrusionOk="0">
                  <a:moveTo>
                    <a:pt x="2894" y="667"/>
                  </a:moveTo>
                  <a:lnTo>
                    <a:pt x="4810" y="5775"/>
                  </a:lnTo>
                  <a:lnTo>
                    <a:pt x="3977" y="5775"/>
                  </a:lnTo>
                  <a:cubicBezTo>
                    <a:pt x="3894" y="5775"/>
                    <a:pt x="3822" y="5846"/>
                    <a:pt x="3822" y="5942"/>
                  </a:cubicBezTo>
                  <a:cubicBezTo>
                    <a:pt x="3822" y="6025"/>
                    <a:pt x="3894" y="6096"/>
                    <a:pt x="3977" y="6096"/>
                  </a:cubicBezTo>
                  <a:lnTo>
                    <a:pt x="4179" y="6096"/>
                  </a:lnTo>
                  <a:lnTo>
                    <a:pt x="5156" y="8287"/>
                  </a:lnTo>
                  <a:lnTo>
                    <a:pt x="4513" y="8287"/>
                  </a:lnTo>
                  <a:cubicBezTo>
                    <a:pt x="4429" y="8287"/>
                    <a:pt x="4358" y="8359"/>
                    <a:pt x="4358" y="8454"/>
                  </a:cubicBezTo>
                  <a:cubicBezTo>
                    <a:pt x="4358" y="8549"/>
                    <a:pt x="4429" y="8620"/>
                    <a:pt x="4513" y="8620"/>
                  </a:cubicBezTo>
                  <a:lnTo>
                    <a:pt x="4632" y="8620"/>
                  </a:lnTo>
                  <a:lnTo>
                    <a:pt x="5310" y="9716"/>
                  </a:lnTo>
                  <a:lnTo>
                    <a:pt x="500" y="9716"/>
                  </a:lnTo>
                  <a:lnTo>
                    <a:pt x="1167" y="8620"/>
                  </a:lnTo>
                  <a:lnTo>
                    <a:pt x="2894" y="8620"/>
                  </a:lnTo>
                  <a:cubicBezTo>
                    <a:pt x="2977" y="8620"/>
                    <a:pt x="3060" y="8549"/>
                    <a:pt x="3060" y="8454"/>
                  </a:cubicBezTo>
                  <a:cubicBezTo>
                    <a:pt x="3060" y="8359"/>
                    <a:pt x="2977" y="8287"/>
                    <a:pt x="2894" y="8287"/>
                  </a:cubicBezTo>
                  <a:lnTo>
                    <a:pt x="631" y="8287"/>
                  </a:lnTo>
                  <a:lnTo>
                    <a:pt x="1608" y="6096"/>
                  </a:lnTo>
                  <a:lnTo>
                    <a:pt x="2346" y="6096"/>
                  </a:lnTo>
                  <a:cubicBezTo>
                    <a:pt x="2429" y="6096"/>
                    <a:pt x="2501" y="6025"/>
                    <a:pt x="2501" y="5942"/>
                  </a:cubicBezTo>
                  <a:cubicBezTo>
                    <a:pt x="2501" y="5846"/>
                    <a:pt x="2429" y="5775"/>
                    <a:pt x="2346" y="5775"/>
                  </a:cubicBezTo>
                  <a:lnTo>
                    <a:pt x="977" y="5775"/>
                  </a:lnTo>
                  <a:lnTo>
                    <a:pt x="2894" y="667"/>
                  </a:lnTo>
                  <a:close/>
                  <a:moveTo>
                    <a:pt x="3263" y="10049"/>
                  </a:moveTo>
                  <a:lnTo>
                    <a:pt x="3263" y="11145"/>
                  </a:lnTo>
                  <a:lnTo>
                    <a:pt x="2524" y="11145"/>
                  </a:lnTo>
                  <a:lnTo>
                    <a:pt x="2524" y="10049"/>
                  </a:lnTo>
                  <a:close/>
                  <a:moveTo>
                    <a:pt x="2882" y="0"/>
                  </a:moveTo>
                  <a:cubicBezTo>
                    <a:pt x="2810" y="0"/>
                    <a:pt x="2751" y="48"/>
                    <a:pt x="2715" y="108"/>
                  </a:cubicBezTo>
                  <a:lnTo>
                    <a:pt x="560" y="5870"/>
                  </a:lnTo>
                  <a:cubicBezTo>
                    <a:pt x="548" y="5906"/>
                    <a:pt x="548" y="5965"/>
                    <a:pt x="572" y="6013"/>
                  </a:cubicBezTo>
                  <a:cubicBezTo>
                    <a:pt x="596" y="6061"/>
                    <a:pt x="667" y="6084"/>
                    <a:pt x="703" y="6084"/>
                  </a:cubicBezTo>
                  <a:lnTo>
                    <a:pt x="1227" y="6084"/>
                  </a:lnTo>
                  <a:lnTo>
                    <a:pt x="203" y="8359"/>
                  </a:lnTo>
                  <a:cubicBezTo>
                    <a:pt x="167" y="8406"/>
                    <a:pt x="191" y="8478"/>
                    <a:pt x="215" y="8525"/>
                  </a:cubicBezTo>
                  <a:cubicBezTo>
                    <a:pt x="250" y="8573"/>
                    <a:pt x="298" y="8597"/>
                    <a:pt x="369" y="8597"/>
                  </a:cubicBezTo>
                  <a:lnTo>
                    <a:pt x="750" y="8597"/>
                  </a:lnTo>
                  <a:lnTo>
                    <a:pt x="36" y="9787"/>
                  </a:lnTo>
                  <a:cubicBezTo>
                    <a:pt x="0" y="9835"/>
                    <a:pt x="0" y="9906"/>
                    <a:pt x="36" y="9954"/>
                  </a:cubicBezTo>
                  <a:cubicBezTo>
                    <a:pt x="72" y="10013"/>
                    <a:pt x="119" y="10049"/>
                    <a:pt x="191" y="10049"/>
                  </a:cubicBezTo>
                  <a:lnTo>
                    <a:pt x="2179" y="10049"/>
                  </a:lnTo>
                  <a:lnTo>
                    <a:pt x="2179" y="11145"/>
                  </a:lnTo>
                  <a:lnTo>
                    <a:pt x="1989" y="11145"/>
                  </a:lnTo>
                  <a:cubicBezTo>
                    <a:pt x="1893" y="11145"/>
                    <a:pt x="1822" y="11228"/>
                    <a:pt x="1822" y="11311"/>
                  </a:cubicBezTo>
                  <a:cubicBezTo>
                    <a:pt x="1822" y="11407"/>
                    <a:pt x="1893" y="11478"/>
                    <a:pt x="1989" y="11478"/>
                  </a:cubicBezTo>
                  <a:lnTo>
                    <a:pt x="3786" y="11478"/>
                  </a:lnTo>
                  <a:cubicBezTo>
                    <a:pt x="3870" y="11478"/>
                    <a:pt x="3953" y="11407"/>
                    <a:pt x="3953" y="11311"/>
                  </a:cubicBezTo>
                  <a:cubicBezTo>
                    <a:pt x="3953" y="11228"/>
                    <a:pt x="3870" y="11145"/>
                    <a:pt x="3786" y="11145"/>
                  </a:cubicBezTo>
                  <a:lnTo>
                    <a:pt x="3596" y="11145"/>
                  </a:lnTo>
                  <a:lnTo>
                    <a:pt x="3596" y="10049"/>
                  </a:lnTo>
                  <a:lnTo>
                    <a:pt x="5584" y="10049"/>
                  </a:lnTo>
                  <a:cubicBezTo>
                    <a:pt x="5644" y="10049"/>
                    <a:pt x="5703" y="10013"/>
                    <a:pt x="5739" y="9954"/>
                  </a:cubicBezTo>
                  <a:cubicBezTo>
                    <a:pt x="5787" y="9918"/>
                    <a:pt x="5787" y="9859"/>
                    <a:pt x="5739" y="9787"/>
                  </a:cubicBezTo>
                  <a:lnTo>
                    <a:pt x="5025" y="8597"/>
                  </a:lnTo>
                  <a:lnTo>
                    <a:pt x="5406" y="8597"/>
                  </a:lnTo>
                  <a:cubicBezTo>
                    <a:pt x="5465" y="8597"/>
                    <a:pt x="5513" y="8573"/>
                    <a:pt x="5549" y="8525"/>
                  </a:cubicBezTo>
                  <a:cubicBezTo>
                    <a:pt x="5572" y="8490"/>
                    <a:pt x="5572" y="8418"/>
                    <a:pt x="5561" y="8359"/>
                  </a:cubicBezTo>
                  <a:lnTo>
                    <a:pt x="4537" y="6084"/>
                  </a:lnTo>
                  <a:lnTo>
                    <a:pt x="5049" y="6084"/>
                  </a:lnTo>
                  <a:cubicBezTo>
                    <a:pt x="5108" y="6084"/>
                    <a:pt x="5156" y="6061"/>
                    <a:pt x="5191" y="6013"/>
                  </a:cubicBezTo>
                  <a:cubicBezTo>
                    <a:pt x="5215" y="5965"/>
                    <a:pt x="5227" y="5906"/>
                    <a:pt x="5203" y="5870"/>
                  </a:cubicBezTo>
                  <a:lnTo>
                    <a:pt x="3048" y="108"/>
                  </a:lnTo>
                  <a:cubicBezTo>
                    <a:pt x="3013" y="48"/>
                    <a:pt x="2953" y="0"/>
                    <a:pt x="2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1" name="Google Shape;15311;p91"/>
            <p:cNvSpPr/>
            <p:nvPr/>
          </p:nvSpPr>
          <p:spPr>
            <a:xfrm>
              <a:off x="7642157" y="3151154"/>
              <a:ext cx="16032" cy="10688"/>
            </a:xfrm>
            <a:custGeom>
              <a:avLst/>
              <a:gdLst/>
              <a:ahLst/>
              <a:cxnLst/>
              <a:rect l="l" t="t" r="r" b="b"/>
              <a:pathLst>
                <a:path w="501" h="334" extrusionOk="0">
                  <a:moveTo>
                    <a:pt x="155" y="0"/>
                  </a:moveTo>
                  <a:cubicBezTo>
                    <a:pt x="71" y="0"/>
                    <a:pt x="0" y="72"/>
                    <a:pt x="0" y="167"/>
                  </a:cubicBezTo>
                  <a:cubicBezTo>
                    <a:pt x="0" y="250"/>
                    <a:pt x="71" y="334"/>
                    <a:pt x="155" y="334"/>
                  </a:cubicBezTo>
                  <a:lnTo>
                    <a:pt x="333" y="334"/>
                  </a:lnTo>
                  <a:cubicBezTo>
                    <a:pt x="429" y="334"/>
                    <a:pt x="500" y="250"/>
                    <a:pt x="500" y="167"/>
                  </a:cubicBezTo>
                  <a:cubicBezTo>
                    <a:pt x="500" y="72"/>
                    <a:pt x="429" y="0"/>
                    <a:pt x="3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2" name="Google Shape;15312;p91"/>
            <p:cNvSpPr/>
            <p:nvPr/>
          </p:nvSpPr>
          <p:spPr>
            <a:xfrm>
              <a:off x="7625005" y="3070738"/>
              <a:ext cx="16032" cy="10336"/>
            </a:xfrm>
            <a:custGeom>
              <a:avLst/>
              <a:gdLst/>
              <a:ahLst/>
              <a:cxnLst/>
              <a:rect l="l" t="t" r="r" b="b"/>
              <a:pathLst>
                <a:path w="501" h="323" extrusionOk="0">
                  <a:moveTo>
                    <a:pt x="155" y="1"/>
                  </a:moveTo>
                  <a:cubicBezTo>
                    <a:pt x="72" y="1"/>
                    <a:pt x="0" y="72"/>
                    <a:pt x="0" y="168"/>
                  </a:cubicBezTo>
                  <a:cubicBezTo>
                    <a:pt x="0" y="251"/>
                    <a:pt x="72" y="322"/>
                    <a:pt x="155" y="322"/>
                  </a:cubicBezTo>
                  <a:lnTo>
                    <a:pt x="334" y="322"/>
                  </a:lnTo>
                  <a:cubicBezTo>
                    <a:pt x="429" y="322"/>
                    <a:pt x="500" y="251"/>
                    <a:pt x="500" y="168"/>
                  </a:cubicBezTo>
                  <a:cubicBezTo>
                    <a:pt x="500" y="72"/>
                    <a:pt x="429" y="1"/>
                    <a:pt x="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13" name="Google Shape;15313;p91"/>
          <p:cNvGrpSpPr/>
          <p:nvPr/>
        </p:nvGrpSpPr>
        <p:grpSpPr>
          <a:xfrm>
            <a:off x="6926637" y="2962938"/>
            <a:ext cx="297184" cy="367296"/>
            <a:chOff x="6926637" y="2886738"/>
            <a:chExt cx="297184" cy="367296"/>
          </a:xfrm>
        </p:grpSpPr>
        <p:sp>
          <p:nvSpPr>
            <p:cNvPr id="15314" name="Google Shape;15314;p91"/>
            <p:cNvSpPr/>
            <p:nvPr/>
          </p:nvSpPr>
          <p:spPr>
            <a:xfrm>
              <a:off x="7006637" y="2961202"/>
              <a:ext cx="106720" cy="100064"/>
            </a:xfrm>
            <a:custGeom>
              <a:avLst/>
              <a:gdLst/>
              <a:ahLst/>
              <a:cxnLst/>
              <a:rect l="l" t="t" r="r" b="b"/>
              <a:pathLst>
                <a:path w="3335" h="3127" extrusionOk="0">
                  <a:moveTo>
                    <a:pt x="2155" y="1"/>
                  </a:moveTo>
                  <a:cubicBezTo>
                    <a:pt x="1646" y="1"/>
                    <a:pt x="1141" y="200"/>
                    <a:pt x="762" y="578"/>
                  </a:cubicBezTo>
                  <a:cubicBezTo>
                    <a:pt x="108" y="1233"/>
                    <a:pt x="0" y="2281"/>
                    <a:pt x="512" y="3055"/>
                  </a:cubicBezTo>
                  <a:cubicBezTo>
                    <a:pt x="536" y="3091"/>
                    <a:pt x="596" y="3126"/>
                    <a:pt x="643" y="3126"/>
                  </a:cubicBezTo>
                  <a:cubicBezTo>
                    <a:pt x="667" y="3126"/>
                    <a:pt x="703" y="3114"/>
                    <a:pt x="727" y="3091"/>
                  </a:cubicBezTo>
                  <a:cubicBezTo>
                    <a:pt x="810" y="3055"/>
                    <a:pt x="834" y="2948"/>
                    <a:pt x="774" y="2852"/>
                  </a:cubicBezTo>
                  <a:cubicBezTo>
                    <a:pt x="346" y="2221"/>
                    <a:pt x="429" y="1352"/>
                    <a:pt x="989" y="805"/>
                  </a:cubicBezTo>
                  <a:cubicBezTo>
                    <a:pt x="1306" y="488"/>
                    <a:pt x="1726" y="322"/>
                    <a:pt x="2149" y="322"/>
                  </a:cubicBezTo>
                  <a:cubicBezTo>
                    <a:pt x="2457" y="322"/>
                    <a:pt x="2766" y="410"/>
                    <a:pt x="3036" y="590"/>
                  </a:cubicBezTo>
                  <a:cubicBezTo>
                    <a:pt x="3065" y="609"/>
                    <a:pt x="3099" y="619"/>
                    <a:pt x="3134" y="619"/>
                  </a:cubicBezTo>
                  <a:cubicBezTo>
                    <a:pt x="3186" y="619"/>
                    <a:pt x="3239" y="597"/>
                    <a:pt x="3275" y="555"/>
                  </a:cubicBezTo>
                  <a:cubicBezTo>
                    <a:pt x="3334" y="471"/>
                    <a:pt x="3310" y="376"/>
                    <a:pt x="3227" y="328"/>
                  </a:cubicBezTo>
                  <a:cubicBezTo>
                    <a:pt x="2900" y="107"/>
                    <a:pt x="2527" y="1"/>
                    <a:pt x="2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5" name="Google Shape;15315;p91"/>
            <p:cNvSpPr/>
            <p:nvPr/>
          </p:nvSpPr>
          <p:spPr>
            <a:xfrm>
              <a:off x="7037485" y="2986738"/>
              <a:ext cx="106720" cy="100800"/>
            </a:xfrm>
            <a:custGeom>
              <a:avLst/>
              <a:gdLst/>
              <a:ahLst/>
              <a:cxnLst/>
              <a:rect l="l" t="t" r="r" b="b"/>
              <a:pathLst>
                <a:path w="3335" h="3150" extrusionOk="0">
                  <a:moveTo>
                    <a:pt x="2689" y="0"/>
                  </a:moveTo>
                  <a:cubicBezTo>
                    <a:pt x="2658" y="0"/>
                    <a:pt x="2626" y="10"/>
                    <a:pt x="2596" y="30"/>
                  </a:cubicBezTo>
                  <a:cubicBezTo>
                    <a:pt x="2525" y="78"/>
                    <a:pt x="2489" y="185"/>
                    <a:pt x="2549" y="269"/>
                  </a:cubicBezTo>
                  <a:cubicBezTo>
                    <a:pt x="2977" y="911"/>
                    <a:pt x="2894" y="1781"/>
                    <a:pt x="2346" y="2328"/>
                  </a:cubicBezTo>
                  <a:cubicBezTo>
                    <a:pt x="2025" y="2643"/>
                    <a:pt x="1605" y="2808"/>
                    <a:pt x="1183" y="2808"/>
                  </a:cubicBezTo>
                  <a:cubicBezTo>
                    <a:pt x="872" y="2808"/>
                    <a:pt x="560" y="2718"/>
                    <a:pt x="287" y="2531"/>
                  </a:cubicBezTo>
                  <a:cubicBezTo>
                    <a:pt x="261" y="2518"/>
                    <a:pt x="231" y="2511"/>
                    <a:pt x="200" y="2511"/>
                  </a:cubicBezTo>
                  <a:cubicBezTo>
                    <a:pt x="144" y="2511"/>
                    <a:pt x="87" y="2533"/>
                    <a:pt x="48" y="2578"/>
                  </a:cubicBezTo>
                  <a:cubicBezTo>
                    <a:pt x="1" y="2650"/>
                    <a:pt x="25" y="2757"/>
                    <a:pt x="96" y="2816"/>
                  </a:cubicBezTo>
                  <a:cubicBezTo>
                    <a:pt x="418" y="3043"/>
                    <a:pt x="799" y="3150"/>
                    <a:pt x="1180" y="3150"/>
                  </a:cubicBezTo>
                  <a:cubicBezTo>
                    <a:pt x="1691" y="3150"/>
                    <a:pt x="2192" y="2947"/>
                    <a:pt x="2584" y="2566"/>
                  </a:cubicBezTo>
                  <a:cubicBezTo>
                    <a:pt x="3239" y="1888"/>
                    <a:pt x="3335" y="852"/>
                    <a:pt x="2834" y="78"/>
                  </a:cubicBezTo>
                  <a:cubicBezTo>
                    <a:pt x="2804" y="32"/>
                    <a:pt x="2748" y="0"/>
                    <a:pt x="26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6" name="Google Shape;15316;p91"/>
            <p:cNvSpPr/>
            <p:nvPr/>
          </p:nvSpPr>
          <p:spPr>
            <a:xfrm>
              <a:off x="6926637" y="2886738"/>
              <a:ext cx="297184" cy="367296"/>
            </a:xfrm>
            <a:custGeom>
              <a:avLst/>
              <a:gdLst/>
              <a:ahLst/>
              <a:cxnLst/>
              <a:rect l="l" t="t" r="r" b="b"/>
              <a:pathLst>
                <a:path w="9287" h="11478" extrusionOk="0">
                  <a:moveTo>
                    <a:pt x="4644" y="441"/>
                  </a:moveTo>
                  <a:cubicBezTo>
                    <a:pt x="4822" y="691"/>
                    <a:pt x="5108" y="1191"/>
                    <a:pt x="4989" y="1631"/>
                  </a:cubicBezTo>
                  <a:cubicBezTo>
                    <a:pt x="4882" y="1608"/>
                    <a:pt x="4763" y="1608"/>
                    <a:pt x="4644" y="1608"/>
                  </a:cubicBezTo>
                  <a:cubicBezTo>
                    <a:pt x="4524" y="1608"/>
                    <a:pt x="4417" y="1608"/>
                    <a:pt x="4298" y="1631"/>
                  </a:cubicBezTo>
                  <a:cubicBezTo>
                    <a:pt x="4179" y="1191"/>
                    <a:pt x="4465" y="691"/>
                    <a:pt x="4644" y="441"/>
                  </a:cubicBezTo>
                  <a:close/>
                  <a:moveTo>
                    <a:pt x="3167" y="738"/>
                  </a:moveTo>
                  <a:lnTo>
                    <a:pt x="3167" y="738"/>
                  </a:lnTo>
                  <a:cubicBezTo>
                    <a:pt x="3441" y="893"/>
                    <a:pt x="3905" y="1250"/>
                    <a:pt x="3941" y="1703"/>
                  </a:cubicBezTo>
                  <a:cubicBezTo>
                    <a:pt x="3727" y="1762"/>
                    <a:pt x="3512" y="1846"/>
                    <a:pt x="3322" y="1965"/>
                  </a:cubicBezTo>
                  <a:cubicBezTo>
                    <a:pt x="3036" y="1608"/>
                    <a:pt x="3108" y="1036"/>
                    <a:pt x="3167" y="738"/>
                  </a:cubicBezTo>
                  <a:close/>
                  <a:moveTo>
                    <a:pt x="6120" y="738"/>
                  </a:moveTo>
                  <a:lnTo>
                    <a:pt x="6120" y="738"/>
                  </a:lnTo>
                  <a:cubicBezTo>
                    <a:pt x="6179" y="1048"/>
                    <a:pt x="6251" y="1608"/>
                    <a:pt x="5965" y="1965"/>
                  </a:cubicBezTo>
                  <a:cubicBezTo>
                    <a:pt x="5775" y="1846"/>
                    <a:pt x="5572" y="1774"/>
                    <a:pt x="5346" y="1703"/>
                  </a:cubicBezTo>
                  <a:cubicBezTo>
                    <a:pt x="5406" y="1250"/>
                    <a:pt x="5870" y="893"/>
                    <a:pt x="6120" y="738"/>
                  </a:cubicBezTo>
                  <a:close/>
                  <a:moveTo>
                    <a:pt x="1917" y="1572"/>
                  </a:moveTo>
                  <a:lnTo>
                    <a:pt x="1917" y="1572"/>
                  </a:lnTo>
                  <a:cubicBezTo>
                    <a:pt x="2024" y="1584"/>
                    <a:pt x="2155" y="1608"/>
                    <a:pt x="2310" y="1667"/>
                  </a:cubicBezTo>
                  <a:cubicBezTo>
                    <a:pt x="2548" y="1762"/>
                    <a:pt x="2858" y="1905"/>
                    <a:pt x="3012" y="2179"/>
                  </a:cubicBezTo>
                  <a:cubicBezTo>
                    <a:pt x="2834" y="2310"/>
                    <a:pt x="2667" y="2477"/>
                    <a:pt x="2536" y="2655"/>
                  </a:cubicBezTo>
                  <a:cubicBezTo>
                    <a:pt x="2143" y="2441"/>
                    <a:pt x="1977" y="1881"/>
                    <a:pt x="1917" y="1572"/>
                  </a:cubicBezTo>
                  <a:close/>
                  <a:moveTo>
                    <a:pt x="7382" y="1572"/>
                  </a:moveTo>
                  <a:cubicBezTo>
                    <a:pt x="7370" y="1667"/>
                    <a:pt x="7334" y="1810"/>
                    <a:pt x="7275" y="1953"/>
                  </a:cubicBezTo>
                  <a:cubicBezTo>
                    <a:pt x="7191" y="2191"/>
                    <a:pt x="7037" y="2501"/>
                    <a:pt x="6775" y="2655"/>
                  </a:cubicBezTo>
                  <a:cubicBezTo>
                    <a:pt x="6632" y="2477"/>
                    <a:pt x="6477" y="2310"/>
                    <a:pt x="6298" y="2179"/>
                  </a:cubicBezTo>
                  <a:cubicBezTo>
                    <a:pt x="6501" y="1774"/>
                    <a:pt x="7072" y="1631"/>
                    <a:pt x="7382" y="1572"/>
                  </a:cubicBezTo>
                  <a:close/>
                  <a:moveTo>
                    <a:pt x="1642" y="2755"/>
                  </a:moveTo>
                  <a:cubicBezTo>
                    <a:pt x="1872" y="2755"/>
                    <a:pt x="2131" y="2801"/>
                    <a:pt x="2322" y="2953"/>
                  </a:cubicBezTo>
                  <a:cubicBezTo>
                    <a:pt x="2203" y="3144"/>
                    <a:pt x="2131" y="3358"/>
                    <a:pt x="2060" y="3572"/>
                  </a:cubicBezTo>
                  <a:cubicBezTo>
                    <a:pt x="1607" y="3548"/>
                    <a:pt x="1250" y="3084"/>
                    <a:pt x="1084" y="2822"/>
                  </a:cubicBezTo>
                  <a:cubicBezTo>
                    <a:pt x="1191" y="2786"/>
                    <a:pt x="1322" y="2774"/>
                    <a:pt x="1476" y="2763"/>
                  </a:cubicBezTo>
                  <a:cubicBezTo>
                    <a:pt x="1529" y="2758"/>
                    <a:pt x="1585" y="2755"/>
                    <a:pt x="1642" y="2755"/>
                  </a:cubicBezTo>
                  <a:close/>
                  <a:moveTo>
                    <a:pt x="7670" y="2763"/>
                  </a:moveTo>
                  <a:cubicBezTo>
                    <a:pt x="7877" y="2763"/>
                    <a:pt x="8075" y="2795"/>
                    <a:pt x="8215" y="2822"/>
                  </a:cubicBezTo>
                  <a:cubicBezTo>
                    <a:pt x="8156" y="2905"/>
                    <a:pt x="8084" y="3013"/>
                    <a:pt x="7977" y="3132"/>
                  </a:cubicBezTo>
                  <a:cubicBezTo>
                    <a:pt x="7799" y="3322"/>
                    <a:pt x="7549" y="3560"/>
                    <a:pt x="7239" y="3596"/>
                  </a:cubicBezTo>
                  <a:cubicBezTo>
                    <a:pt x="7180" y="3370"/>
                    <a:pt x="7084" y="3155"/>
                    <a:pt x="6965" y="2965"/>
                  </a:cubicBezTo>
                  <a:cubicBezTo>
                    <a:pt x="7160" y="2809"/>
                    <a:pt x="7422" y="2763"/>
                    <a:pt x="7670" y="2763"/>
                  </a:cubicBezTo>
                  <a:close/>
                  <a:moveTo>
                    <a:pt x="7544" y="3920"/>
                  </a:moveTo>
                  <a:cubicBezTo>
                    <a:pt x="7912" y="3920"/>
                    <a:pt x="8297" y="4139"/>
                    <a:pt x="8513" y="4287"/>
                  </a:cubicBezTo>
                  <a:cubicBezTo>
                    <a:pt x="8430" y="4346"/>
                    <a:pt x="8311" y="4417"/>
                    <a:pt x="8168" y="4477"/>
                  </a:cubicBezTo>
                  <a:cubicBezTo>
                    <a:pt x="7983" y="4569"/>
                    <a:pt x="7748" y="4655"/>
                    <a:pt x="7512" y="4655"/>
                  </a:cubicBezTo>
                  <a:cubicBezTo>
                    <a:pt x="7445" y="4655"/>
                    <a:pt x="7377" y="4648"/>
                    <a:pt x="7311" y="4632"/>
                  </a:cubicBezTo>
                  <a:cubicBezTo>
                    <a:pt x="7322" y="4525"/>
                    <a:pt x="7322" y="4406"/>
                    <a:pt x="7322" y="4287"/>
                  </a:cubicBezTo>
                  <a:cubicBezTo>
                    <a:pt x="7322" y="4167"/>
                    <a:pt x="7322" y="4072"/>
                    <a:pt x="7311" y="3953"/>
                  </a:cubicBezTo>
                  <a:cubicBezTo>
                    <a:pt x="7386" y="3930"/>
                    <a:pt x="7465" y="3920"/>
                    <a:pt x="7544" y="3920"/>
                  </a:cubicBezTo>
                  <a:close/>
                  <a:moveTo>
                    <a:pt x="1744" y="3920"/>
                  </a:moveTo>
                  <a:cubicBezTo>
                    <a:pt x="1823" y="3920"/>
                    <a:pt x="1901" y="3930"/>
                    <a:pt x="1977" y="3953"/>
                  </a:cubicBezTo>
                  <a:cubicBezTo>
                    <a:pt x="1965" y="4048"/>
                    <a:pt x="1965" y="4167"/>
                    <a:pt x="1965" y="4287"/>
                  </a:cubicBezTo>
                  <a:cubicBezTo>
                    <a:pt x="1965" y="4406"/>
                    <a:pt x="1965" y="4513"/>
                    <a:pt x="1977" y="4632"/>
                  </a:cubicBezTo>
                  <a:cubicBezTo>
                    <a:pt x="1903" y="4654"/>
                    <a:pt x="1827" y="4664"/>
                    <a:pt x="1751" y="4664"/>
                  </a:cubicBezTo>
                  <a:cubicBezTo>
                    <a:pt x="1383" y="4664"/>
                    <a:pt x="1003" y="4434"/>
                    <a:pt x="786" y="4287"/>
                  </a:cubicBezTo>
                  <a:cubicBezTo>
                    <a:pt x="1002" y="4139"/>
                    <a:pt x="1379" y="3920"/>
                    <a:pt x="1744" y="3920"/>
                  </a:cubicBezTo>
                  <a:close/>
                  <a:moveTo>
                    <a:pt x="7251" y="5001"/>
                  </a:moveTo>
                  <a:cubicBezTo>
                    <a:pt x="7680" y="5049"/>
                    <a:pt x="8037" y="5513"/>
                    <a:pt x="8215" y="5763"/>
                  </a:cubicBezTo>
                  <a:cubicBezTo>
                    <a:pt x="8108" y="5799"/>
                    <a:pt x="7977" y="5811"/>
                    <a:pt x="7834" y="5822"/>
                  </a:cubicBezTo>
                  <a:cubicBezTo>
                    <a:pt x="7790" y="5824"/>
                    <a:pt x="7743" y="5826"/>
                    <a:pt x="7695" y="5826"/>
                  </a:cubicBezTo>
                  <a:cubicBezTo>
                    <a:pt x="7451" y="5826"/>
                    <a:pt x="7176" y="5791"/>
                    <a:pt x="6977" y="5632"/>
                  </a:cubicBezTo>
                  <a:cubicBezTo>
                    <a:pt x="7096" y="5441"/>
                    <a:pt x="7180" y="5227"/>
                    <a:pt x="7251" y="5001"/>
                  </a:cubicBezTo>
                  <a:close/>
                  <a:moveTo>
                    <a:pt x="2072" y="4989"/>
                  </a:moveTo>
                  <a:cubicBezTo>
                    <a:pt x="2131" y="5215"/>
                    <a:pt x="2215" y="5418"/>
                    <a:pt x="2334" y="5608"/>
                  </a:cubicBezTo>
                  <a:cubicBezTo>
                    <a:pt x="2127" y="5775"/>
                    <a:pt x="1853" y="5826"/>
                    <a:pt x="1600" y="5826"/>
                  </a:cubicBezTo>
                  <a:cubicBezTo>
                    <a:pt x="1401" y="5826"/>
                    <a:pt x="1214" y="5794"/>
                    <a:pt x="1084" y="5763"/>
                  </a:cubicBezTo>
                  <a:cubicBezTo>
                    <a:pt x="1143" y="5668"/>
                    <a:pt x="1226" y="5572"/>
                    <a:pt x="1322" y="5453"/>
                  </a:cubicBezTo>
                  <a:cubicBezTo>
                    <a:pt x="1500" y="5263"/>
                    <a:pt x="1762" y="5013"/>
                    <a:pt x="2072" y="4989"/>
                  </a:cubicBezTo>
                  <a:close/>
                  <a:moveTo>
                    <a:pt x="4644" y="1941"/>
                  </a:moveTo>
                  <a:cubicBezTo>
                    <a:pt x="5941" y="1941"/>
                    <a:pt x="6989" y="3001"/>
                    <a:pt x="6989" y="4287"/>
                  </a:cubicBezTo>
                  <a:cubicBezTo>
                    <a:pt x="6989" y="5584"/>
                    <a:pt x="5941" y="6644"/>
                    <a:pt x="4644" y="6644"/>
                  </a:cubicBezTo>
                  <a:cubicBezTo>
                    <a:pt x="3346" y="6644"/>
                    <a:pt x="2298" y="5584"/>
                    <a:pt x="2298" y="4287"/>
                  </a:cubicBezTo>
                  <a:cubicBezTo>
                    <a:pt x="2298" y="2989"/>
                    <a:pt x="3346" y="1941"/>
                    <a:pt x="4644" y="1941"/>
                  </a:cubicBezTo>
                  <a:close/>
                  <a:moveTo>
                    <a:pt x="2512" y="5941"/>
                  </a:moveTo>
                  <a:cubicBezTo>
                    <a:pt x="2655" y="6120"/>
                    <a:pt x="2810" y="6287"/>
                    <a:pt x="2989" y="6418"/>
                  </a:cubicBezTo>
                  <a:cubicBezTo>
                    <a:pt x="2798" y="6799"/>
                    <a:pt x="2238" y="6965"/>
                    <a:pt x="1917" y="7025"/>
                  </a:cubicBezTo>
                  <a:cubicBezTo>
                    <a:pt x="1929" y="6918"/>
                    <a:pt x="1965" y="6787"/>
                    <a:pt x="2012" y="6656"/>
                  </a:cubicBezTo>
                  <a:cubicBezTo>
                    <a:pt x="2096" y="6406"/>
                    <a:pt x="2250" y="6096"/>
                    <a:pt x="2512" y="5941"/>
                  </a:cubicBezTo>
                  <a:close/>
                  <a:moveTo>
                    <a:pt x="6763" y="5941"/>
                  </a:moveTo>
                  <a:cubicBezTo>
                    <a:pt x="7144" y="6156"/>
                    <a:pt x="7311" y="6715"/>
                    <a:pt x="7370" y="7025"/>
                  </a:cubicBezTo>
                  <a:cubicBezTo>
                    <a:pt x="7275" y="7001"/>
                    <a:pt x="7144" y="6965"/>
                    <a:pt x="7001" y="6930"/>
                  </a:cubicBezTo>
                  <a:cubicBezTo>
                    <a:pt x="6739" y="6834"/>
                    <a:pt x="6429" y="6692"/>
                    <a:pt x="6287" y="6418"/>
                  </a:cubicBezTo>
                  <a:cubicBezTo>
                    <a:pt x="6465" y="6287"/>
                    <a:pt x="6620" y="6120"/>
                    <a:pt x="6763" y="5941"/>
                  </a:cubicBezTo>
                  <a:close/>
                  <a:moveTo>
                    <a:pt x="3322" y="6632"/>
                  </a:moveTo>
                  <a:cubicBezTo>
                    <a:pt x="3512" y="6751"/>
                    <a:pt x="3727" y="6823"/>
                    <a:pt x="3941" y="6894"/>
                  </a:cubicBezTo>
                  <a:cubicBezTo>
                    <a:pt x="3905" y="7323"/>
                    <a:pt x="3441" y="7680"/>
                    <a:pt x="3167" y="7858"/>
                  </a:cubicBezTo>
                  <a:cubicBezTo>
                    <a:pt x="3108" y="7549"/>
                    <a:pt x="3036" y="6989"/>
                    <a:pt x="3322" y="6632"/>
                  </a:cubicBezTo>
                  <a:close/>
                  <a:moveTo>
                    <a:pt x="5965" y="6608"/>
                  </a:moveTo>
                  <a:cubicBezTo>
                    <a:pt x="6263" y="6965"/>
                    <a:pt x="6191" y="7549"/>
                    <a:pt x="6120" y="7858"/>
                  </a:cubicBezTo>
                  <a:cubicBezTo>
                    <a:pt x="6025" y="7799"/>
                    <a:pt x="5929" y="7727"/>
                    <a:pt x="5810" y="7620"/>
                  </a:cubicBezTo>
                  <a:cubicBezTo>
                    <a:pt x="5608" y="7442"/>
                    <a:pt x="5370" y="7192"/>
                    <a:pt x="5346" y="6882"/>
                  </a:cubicBezTo>
                  <a:cubicBezTo>
                    <a:pt x="5572" y="6823"/>
                    <a:pt x="5775" y="6727"/>
                    <a:pt x="5965" y="6608"/>
                  </a:cubicBezTo>
                  <a:close/>
                  <a:moveTo>
                    <a:pt x="4989" y="6954"/>
                  </a:moveTo>
                  <a:cubicBezTo>
                    <a:pt x="5120" y="7382"/>
                    <a:pt x="4822" y="7894"/>
                    <a:pt x="4644" y="8156"/>
                  </a:cubicBezTo>
                  <a:cubicBezTo>
                    <a:pt x="4584" y="8073"/>
                    <a:pt x="4513" y="7954"/>
                    <a:pt x="4453" y="7823"/>
                  </a:cubicBezTo>
                  <a:cubicBezTo>
                    <a:pt x="4334" y="7585"/>
                    <a:pt x="4227" y="7251"/>
                    <a:pt x="4298" y="6954"/>
                  </a:cubicBezTo>
                  <a:lnTo>
                    <a:pt x="4298" y="6954"/>
                  </a:lnTo>
                  <a:cubicBezTo>
                    <a:pt x="4405" y="6965"/>
                    <a:pt x="4524" y="6965"/>
                    <a:pt x="4644" y="6965"/>
                  </a:cubicBezTo>
                  <a:cubicBezTo>
                    <a:pt x="4763" y="6965"/>
                    <a:pt x="4870" y="6965"/>
                    <a:pt x="4989" y="6954"/>
                  </a:cubicBezTo>
                  <a:close/>
                  <a:moveTo>
                    <a:pt x="488" y="7787"/>
                  </a:moveTo>
                  <a:lnTo>
                    <a:pt x="488" y="7787"/>
                  </a:lnTo>
                  <a:cubicBezTo>
                    <a:pt x="1774" y="8132"/>
                    <a:pt x="2608" y="8728"/>
                    <a:pt x="3084" y="9204"/>
                  </a:cubicBezTo>
                  <a:cubicBezTo>
                    <a:pt x="3370" y="9490"/>
                    <a:pt x="3572" y="9751"/>
                    <a:pt x="3691" y="9930"/>
                  </a:cubicBezTo>
                  <a:cubicBezTo>
                    <a:pt x="2322" y="9668"/>
                    <a:pt x="1500" y="9049"/>
                    <a:pt x="1060" y="8573"/>
                  </a:cubicBezTo>
                  <a:cubicBezTo>
                    <a:pt x="774" y="8275"/>
                    <a:pt x="595" y="8001"/>
                    <a:pt x="488" y="7787"/>
                  </a:cubicBezTo>
                  <a:close/>
                  <a:moveTo>
                    <a:pt x="8811" y="7787"/>
                  </a:moveTo>
                  <a:lnTo>
                    <a:pt x="8811" y="7787"/>
                  </a:lnTo>
                  <a:cubicBezTo>
                    <a:pt x="8704" y="7989"/>
                    <a:pt x="8525" y="8275"/>
                    <a:pt x="8251" y="8573"/>
                  </a:cubicBezTo>
                  <a:cubicBezTo>
                    <a:pt x="7787" y="9049"/>
                    <a:pt x="6977" y="9668"/>
                    <a:pt x="5632" y="9930"/>
                  </a:cubicBezTo>
                  <a:cubicBezTo>
                    <a:pt x="5965" y="9394"/>
                    <a:pt x="6894" y="8299"/>
                    <a:pt x="8811" y="7787"/>
                  </a:cubicBezTo>
                  <a:close/>
                  <a:moveTo>
                    <a:pt x="4644" y="0"/>
                  </a:moveTo>
                  <a:cubicBezTo>
                    <a:pt x="4584" y="0"/>
                    <a:pt x="4548" y="24"/>
                    <a:pt x="4513" y="60"/>
                  </a:cubicBezTo>
                  <a:cubicBezTo>
                    <a:pt x="4477" y="96"/>
                    <a:pt x="4120" y="512"/>
                    <a:pt x="3989" y="1036"/>
                  </a:cubicBezTo>
                  <a:cubicBezTo>
                    <a:pt x="3655" y="596"/>
                    <a:pt x="3167" y="346"/>
                    <a:pt x="3143" y="334"/>
                  </a:cubicBezTo>
                  <a:cubicBezTo>
                    <a:pt x="3114" y="326"/>
                    <a:pt x="3085" y="315"/>
                    <a:pt x="3057" y="315"/>
                  </a:cubicBezTo>
                  <a:cubicBezTo>
                    <a:pt x="3038" y="315"/>
                    <a:pt x="3019" y="320"/>
                    <a:pt x="3000" y="334"/>
                  </a:cubicBezTo>
                  <a:cubicBezTo>
                    <a:pt x="2965" y="346"/>
                    <a:pt x="2929" y="393"/>
                    <a:pt x="2917" y="441"/>
                  </a:cubicBezTo>
                  <a:cubicBezTo>
                    <a:pt x="2905" y="465"/>
                    <a:pt x="2739" y="1000"/>
                    <a:pt x="2798" y="1536"/>
                  </a:cubicBezTo>
                  <a:cubicBezTo>
                    <a:pt x="2334" y="1274"/>
                    <a:pt x="1774" y="1227"/>
                    <a:pt x="1738" y="1227"/>
                  </a:cubicBezTo>
                  <a:cubicBezTo>
                    <a:pt x="1691" y="1227"/>
                    <a:pt x="1655" y="1239"/>
                    <a:pt x="1607" y="1274"/>
                  </a:cubicBezTo>
                  <a:cubicBezTo>
                    <a:pt x="1572" y="1298"/>
                    <a:pt x="1548" y="1358"/>
                    <a:pt x="1560" y="1405"/>
                  </a:cubicBezTo>
                  <a:cubicBezTo>
                    <a:pt x="1560" y="1429"/>
                    <a:pt x="1607" y="2001"/>
                    <a:pt x="1869" y="2465"/>
                  </a:cubicBezTo>
                  <a:cubicBezTo>
                    <a:pt x="1769" y="2449"/>
                    <a:pt x="1670" y="2443"/>
                    <a:pt x="1574" y="2443"/>
                  </a:cubicBezTo>
                  <a:cubicBezTo>
                    <a:pt x="1158" y="2443"/>
                    <a:pt x="813" y="2565"/>
                    <a:pt x="774" y="2584"/>
                  </a:cubicBezTo>
                  <a:cubicBezTo>
                    <a:pt x="726" y="2596"/>
                    <a:pt x="679" y="2620"/>
                    <a:pt x="667" y="2667"/>
                  </a:cubicBezTo>
                  <a:cubicBezTo>
                    <a:pt x="655" y="2715"/>
                    <a:pt x="655" y="2763"/>
                    <a:pt x="667" y="2798"/>
                  </a:cubicBezTo>
                  <a:cubicBezTo>
                    <a:pt x="679" y="2834"/>
                    <a:pt x="941" y="3322"/>
                    <a:pt x="1369" y="3655"/>
                  </a:cubicBezTo>
                  <a:cubicBezTo>
                    <a:pt x="845" y="3786"/>
                    <a:pt x="429" y="4156"/>
                    <a:pt x="405" y="4167"/>
                  </a:cubicBezTo>
                  <a:cubicBezTo>
                    <a:pt x="369" y="4203"/>
                    <a:pt x="345" y="4251"/>
                    <a:pt x="345" y="4310"/>
                  </a:cubicBezTo>
                  <a:cubicBezTo>
                    <a:pt x="345" y="4346"/>
                    <a:pt x="357" y="4394"/>
                    <a:pt x="405" y="4441"/>
                  </a:cubicBezTo>
                  <a:cubicBezTo>
                    <a:pt x="429" y="4465"/>
                    <a:pt x="845" y="4822"/>
                    <a:pt x="1369" y="4965"/>
                  </a:cubicBezTo>
                  <a:cubicBezTo>
                    <a:pt x="941" y="5287"/>
                    <a:pt x="679" y="5775"/>
                    <a:pt x="667" y="5811"/>
                  </a:cubicBezTo>
                  <a:cubicBezTo>
                    <a:pt x="655" y="5858"/>
                    <a:pt x="643" y="5894"/>
                    <a:pt x="667" y="5941"/>
                  </a:cubicBezTo>
                  <a:cubicBezTo>
                    <a:pt x="679" y="5989"/>
                    <a:pt x="726" y="6013"/>
                    <a:pt x="774" y="6037"/>
                  </a:cubicBezTo>
                  <a:cubicBezTo>
                    <a:pt x="798" y="6049"/>
                    <a:pt x="1179" y="6168"/>
                    <a:pt x="1607" y="6168"/>
                  </a:cubicBezTo>
                  <a:cubicBezTo>
                    <a:pt x="1691" y="6168"/>
                    <a:pt x="1786" y="6168"/>
                    <a:pt x="1869" y="6156"/>
                  </a:cubicBezTo>
                  <a:lnTo>
                    <a:pt x="1869" y="6156"/>
                  </a:lnTo>
                  <a:cubicBezTo>
                    <a:pt x="1607" y="6608"/>
                    <a:pt x="1560" y="7180"/>
                    <a:pt x="1560" y="7204"/>
                  </a:cubicBezTo>
                  <a:cubicBezTo>
                    <a:pt x="1560" y="7251"/>
                    <a:pt x="1572" y="7299"/>
                    <a:pt x="1607" y="7346"/>
                  </a:cubicBezTo>
                  <a:cubicBezTo>
                    <a:pt x="1631" y="7370"/>
                    <a:pt x="1679" y="7382"/>
                    <a:pt x="1726" y="7382"/>
                  </a:cubicBezTo>
                  <a:lnTo>
                    <a:pt x="1738" y="7382"/>
                  </a:lnTo>
                  <a:cubicBezTo>
                    <a:pt x="1774" y="7382"/>
                    <a:pt x="2334" y="7346"/>
                    <a:pt x="2798" y="7073"/>
                  </a:cubicBezTo>
                  <a:lnTo>
                    <a:pt x="2798" y="7073"/>
                  </a:lnTo>
                  <a:cubicBezTo>
                    <a:pt x="2727" y="7608"/>
                    <a:pt x="2905" y="8132"/>
                    <a:pt x="2917" y="8180"/>
                  </a:cubicBezTo>
                  <a:cubicBezTo>
                    <a:pt x="2929" y="8216"/>
                    <a:pt x="2965" y="8263"/>
                    <a:pt x="3000" y="8275"/>
                  </a:cubicBezTo>
                  <a:cubicBezTo>
                    <a:pt x="3024" y="8299"/>
                    <a:pt x="3048" y="8299"/>
                    <a:pt x="3060" y="8299"/>
                  </a:cubicBezTo>
                  <a:cubicBezTo>
                    <a:pt x="3096" y="8299"/>
                    <a:pt x="3108" y="8299"/>
                    <a:pt x="3143" y="8275"/>
                  </a:cubicBezTo>
                  <a:cubicBezTo>
                    <a:pt x="3167" y="8263"/>
                    <a:pt x="3655" y="8013"/>
                    <a:pt x="3989" y="7585"/>
                  </a:cubicBezTo>
                  <a:cubicBezTo>
                    <a:pt x="4108" y="8013"/>
                    <a:pt x="4370" y="8370"/>
                    <a:pt x="4477" y="8501"/>
                  </a:cubicBezTo>
                  <a:lnTo>
                    <a:pt x="4477" y="10466"/>
                  </a:lnTo>
                  <a:cubicBezTo>
                    <a:pt x="4334" y="10287"/>
                    <a:pt x="4179" y="10121"/>
                    <a:pt x="4132" y="10085"/>
                  </a:cubicBezTo>
                  <a:cubicBezTo>
                    <a:pt x="4072" y="9966"/>
                    <a:pt x="3834" y="9501"/>
                    <a:pt x="3322" y="8978"/>
                  </a:cubicBezTo>
                  <a:cubicBezTo>
                    <a:pt x="2762" y="8442"/>
                    <a:pt x="1786" y="7727"/>
                    <a:pt x="226" y="7382"/>
                  </a:cubicBezTo>
                  <a:cubicBezTo>
                    <a:pt x="212" y="7379"/>
                    <a:pt x="198" y="7378"/>
                    <a:pt x="184" y="7378"/>
                  </a:cubicBezTo>
                  <a:cubicBezTo>
                    <a:pt x="139" y="7378"/>
                    <a:pt x="96" y="7393"/>
                    <a:pt x="60" y="7430"/>
                  </a:cubicBezTo>
                  <a:cubicBezTo>
                    <a:pt x="12" y="7477"/>
                    <a:pt x="0" y="7537"/>
                    <a:pt x="24" y="7596"/>
                  </a:cubicBezTo>
                  <a:cubicBezTo>
                    <a:pt x="24" y="7620"/>
                    <a:pt x="202" y="8180"/>
                    <a:pt x="786" y="8799"/>
                  </a:cubicBezTo>
                  <a:cubicBezTo>
                    <a:pt x="1310" y="9347"/>
                    <a:pt x="2274" y="10061"/>
                    <a:pt x="3893" y="10323"/>
                  </a:cubicBezTo>
                  <a:cubicBezTo>
                    <a:pt x="4001" y="10442"/>
                    <a:pt x="4334" y="10799"/>
                    <a:pt x="4465" y="11014"/>
                  </a:cubicBezTo>
                  <a:lnTo>
                    <a:pt x="4465" y="11311"/>
                  </a:lnTo>
                  <a:cubicBezTo>
                    <a:pt x="4465" y="11406"/>
                    <a:pt x="4536" y="11478"/>
                    <a:pt x="4632" y="11478"/>
                  </a:cubicBezTo>
                  <a:cubicBezTo>
                    <a:pt x="4715" y="11478"/>
                    <a:pt x="4786" y="11406"/>
                    <a:pt x="4786" y="11311"/>
                  </a:cubicBezTo>
                  <a:lnTo>
                    <a:pt x="4786" y="11014"/>
                  </a:lnTo>
                  <a:cubicBezTo>
                    <a:pt x="4941" y="10799"/>
                    <a:pt x="5251" y="10442"/>
                    <a:pt x="5358" y="10323"/>
                  </a:cubicBezTo>
                  <a:cubicBezTo>
                    <a:pt x="6989" y="10061"/>
                    <a:pt x="7942" y="9347"/>
                    <a:pt x="8465" y="8799"/>
                  </a:cubicBezTo>
                  <a:cubicBezTo>
                    <a:pt x="9049" y="8192"/>
                    <a:pt x="9227" y="7620"/>
                    <a:pt x="9227" y="7596"/>
                  </a:cubicBezTo>
                  <a:cubicBezTo>
                    <a:pt x="9287" y="7537"/>
                    <a:pt x="9275" y="7477"/>
                    <a:pt x="9227" y="7430"/>
                  </a:cubicBezTo>
                  <a:cubicBezTo>
                    <a:pt x="9191" y="7393"/>
                    <a:pt x="9148" y="7378"/>
                    <a:pt x="9103" y="7378"/>
                  </a:cubicBezTo>
                  <a:cubicBezTo>
                    <a:pt x="9089" y="7378"/>
                    <a:pt x="9075" y="7379"/>
                    <a:pt x="9061" y="7382"/>
                  </a:cubicBezTo>
                  <a:cubicBezTo>
                    <a:pt x="7501" y="7716"/>
                    <a:pt x="6525" y="8430"/>
                    <a:pt x="5965" y="8978"/>
                  </a:cubicBezTo>
                  <a:cubicBezTo>
                    <a:pt x="5453" y="9501"/>
                    <a:pt x="5215" y="9966"/>
                    <a:pt x="5155" y="10085"/>
                  </a:cubicBezTo>
                  <a:cubicBezTo>
                    <a:pt x="5108" y="10144"/>
                    <a:pt x="4953" y="10287"/>
                    <a:pt x="4810" y="10466"/>
                  </a:cubicBezTo>
                  <a:lnTo>
                    <a:pt x="4810" y="8501"/>
                  </a:lnTo>
                  <a:cubicBezTo>
                    <a:pt x="4917" y="8370"/>
                    <a:pt x="5179" y="8013"/>
                    <a:pt x="5298" y="7585"/>
                  </a:cubicBezTo>
                  <a:cubicBezTo>
                    <a:pt x="5632" y="8013"/>
                    <a:pt x="6120" y="8263"/>
                    <a:pt x="6144" y="8275"/>
                  </a:cubicBezTo>
                  <a:cubicBezTo>
                    <a:pt x="6179" y="8299"/>
                    <a:pt x="6191" y="8299"/>
                    <a:pt x="6227" y="8299"/>
                  </a:cubicBezTo>
                  <a:cubicBezTo>
                    <a:pt x="6239" y="8299"/>
                    <a:pt x="6263" y="8299"/>
                    <a:pt x="6287" y="8275"/>
                  </a:cubicBezTo>
                  <a:cubicBezTo>
                    <a:pt x="6322" y="8263"/>
                    <a:pt x="6358" y="8216"/>
                    <a:pt x="6370" y="8180"/>
                  </a:cubicBezTo>
                  <a:cubicBezTo>
                    <a:pt x="6382" y="8144"/>
                    <a:pt x="6549" y="7608"/>
                    <a:pt x="6489" y="7073"/>
                  </a:cubicBezTo>
                  <a:lnTo>
                    <a:pt x="6489" y="7073"/>
                  </a:lnTo>
                  <a:cubicBezTo>
                    <a:pt x="6953" y="7346"/>
                    <a:pt x="7513" y="7382"/>
                    <a:pt x="7549" y="7382"/>
                  </a:cubicBezTo>
                  <a:lnTo>
                    <a:pt x="7561" y="7382"/>
                  </a:lnTo>
                  <a:cubicBezTo>
                    <a:pt x="7608" y="7382"/>
                    <a:pt x="7656" y="7370"/>
                    <a:pt x="7680" y="7346"/>
                  </a:cubicBezTo>
                  <a:cubicBezTo>
                    <a:pt x="7715" y="7311"/>
                    <a:pt x="7739" y="7251"/>
                    <a:pt x="7727" y="7204"/>
                  </a:cubicBezTo>
                  <a:cubicBezTo>
                    <a:pt x="7727" y="7180"/>
                    <a:pt x="7680" y="6608"/>
                    <a:pt x="7418" y="6156"/>
                  </a:cubicBezTo>
                  <a:lnTo>
                    <a:pt x="7418" y="6156"/>
                  </a:lnTo>
                  <a:cubicBezTo>
                    <a:pt x="7501" y="6168"/>
                    <a:pt x="7596" y="6168"/>
                    <a:pt x="7680" y="6168"/>
                  </a:cubicBezTo>
                  <a:cubicBezTo>
                    <a:pt x="8108" y="6168"/>
                    <a:pt x="8489" y="6049"/>
                    <a:pt x="8513" y="6037"/>
                  </a:cubicBezTo>
                  <a:cubicBezTo>
                    <a:pt x="8561" y="6013"/>
                    <a:pt x="8596" y="5989"/>
                    <a:pt x="8620" y="5941"/>
                  </a:cubicBezTo>
                  <a:cubicBezTo>
                    <a:pt x="8632" y="5894"/>
                    <a:pt x="8632" y="5858"/>
                    <a:pt x="8620" y="5811"/>
                  </a:cubicBezTo>
                  <a:cubicBezTo>
                    <a:pt x="8608" y="5775"/>
                    <a:pt x="8346" y="5287"/>
                    <a:pt x="7918" y="4965"/>
                  </a:cubicBezTo>
                  <a:cubicBezTo>
                    <a:pt x="8442" y="4822"/>
                    <a:pt x="8858" y="4453"/>
                    <a:pt x="8882" y="4441"/>
                  </a:cubicBezTo>
                  <a:cubicBezTo>
                    <a:pt x="8918" y="4406"/>
                    <a:pt x="8942" y="4370"/>
                    <a:pt x="8942" y="4310"/>
                  </a:cubicBezTo>
                  <a:cubicBezTo>
                    <a:pt x="8942" y="4263"/>
                    <a:pt x="8930" y="4215"/>
                    <a:pt x="8882" y="4167"/>
                  </a:cubicBezTo>
                  <a:cubicBezTo>
                    <a:pt x="8858" y="4144"/>
                    <a:pt x="8442" y="3786"/>
                    <a:pt x="7918" y="3655"/>
                  </a:cubicBezTo>
                  <a:cubicBezTo>
                    <a:pt x="8346" y="3322"/>
                    <a:pt x="8596" y="2834"/>
                    <a:pt x="8620" y="2798"/>
                  </a:cubicBezTo>
                  <a:cubicBezTo>
                    <a:pt x="8632" y="2763"/>
                    <a:pt x="8644" y="2715"/>
                    <a:pt x="8620" y="2667"/>
                  </a:cubicBezTo>
                  <a:cubicBezTo>
                    <a:pt x="8608" y="2620"/>
                    <a:pt x="8561" y="2596"/>
                    <a:pt x="8513" y="2584"/>
                  </a:cubicBezTo>
                  <a:cubicBezTo>
                    <a:pt x="8483" y="2564"/>
                    <a:pt x="8108" y="2451"/>
                    <a:pt x="7664" y="2451"/>
                  </a:cubicBezTo>
                  <a:cubicBezTo>
                    <a:pt x="7580" y="2451"/>
                    <a:pt x="7493" y="2455"/>
                    <a:pt x="7406" y="2465"/>
                  </a:cubicBezTo>
                  <a:cubicBezTo>
                    <a:pt x="7680" y="2001"/>
                    <a:pt x="7727" y="1429"/>
                    <a:pt x="7727" y="1405"/>
                  </a:cubicBezTo>
                  <a:cubicBezTo>
                    <a:pt x="7727" y="1358"/>
                    <a:pt x="7703" y="1310"/>
                    <a:pt x="7680" y="1274"/>
                  </a:cubicBezTo>
                  <a:cubicBezTo>
                    <a:pt x="7650" y="1245"/>
                    <a:pt x="7605" y="1224"/>
                    <a:pt x="7570" y="1224"/>
                  </a:cubicBezTo>
                  <a:cubicBezTo>
                    <a:pt x="7562" y="1224"/>
                    <a:pt x="7555" y="1225"/>
                    <a:pt x="7549" y="1227"/>
                  </a:cubicBezTo>
                  <a:cubicBezTo>
                    <a:pt x="7513" y="1227"/>
                    <a:pt x="6953" y="1274"/>
                    <a:pt x="6489" y="1536"/>
                  </a:cubicBezTo>
                  <a:cubicBezTo>
                    <a:pt x="6560" y="1000"/>
                    <a:pt x="6382" y="477"/>
                    <a:pt x="6370" y="441"/>
                  </a:cubicBezTo>
                  <a:cubicBezTo>
                    <a:pt x="6358" y="393"/>
                    <a:pt x="6322" y="346"/>
                    <a:pt x="6287" y="334"/>
                  </a:cubicBezTo>
                  <a:cubicBezTo>
                    <a:pt x="6263" y="328"/>
                    <a:pt x="6239" y="325"/>
                    <a:pt x="6215" y="325"/>
                  </a:cubicBezTo>
                  <a:cubicBezTo>
                    <a:pt x="6191" y="325"/>
                    <a:pt x="6168" y="328"/>
                    <a:pt x="6144" y="334"/>
                  </a:cubicBezTo>
                  <a:cubicBezTo>
                    <a:pt x="6120" y="346"/>
                    <a:pt x="5620" y="596"/>
                    <a:pt x="5298" y="1036"/>
                  </a:cubicBezTo>
                  <a:cubicBezTo>
                    <a:pt x="5167" y="512"/>
                    <a:pt x="4786" y="96"/>
                    <a:pt x="4774" y="60"/>
                  </a:cubicBezTo>
                  <a:cubicBezTo>
                    <a:pt x="4751" y="36"/>
                    <a:pt x="4703" y="0"/>
                    <a:pt x="4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317" name="Google Shape;15317;p91"/>
          <p:cNvSpPr/>
          <p:nvPr/>
        </p:nvSpPr>
        <p:spPr>
          <a:xfrm>
            <a:off x="5255565" y="2962170"/>
            <a:ext cx="346368" cy="368064"/>
          </a:xfrm>
          <a:custGeom>
            <a:avLst/>
            <a:gdLst/>
            <a:ahLst/>
            <a:cxnLst/>
            <a:rect l="l" t="t" r="r" b="b"/>
            <a:pathLst>
              <a:path w="10824" h="11502" extrusionOk="0">
                <a:moveTo>
                  <a:pt x="5430" y="441"/>
                </a:moveTo>
                <a:cubicBezTo>
                  <a:pt x="5584" y="620"/>
                  <a:pt x="5846" y="977"/>
                  <a:pt x="6192" y="1453"/>
                </a:cubicBezTo>
                <a:cubicBezTo>
                  <a:pt x="5906" y="1727"/>
                  <a:pt x="5656" y="2013"/>
                  <a:pt x="5430" y="2275"/>
                </a:cubicBezTo>
                <a:cubicBezTo>
                  <a:pt x="5203" y="2013"/>
                  <a:pt x="4953" y="1727"/>
                  <a:pt x="4668" y="1453"/>
                </a:cubicBezTo>
                <a:cubicBezTo>
                  <a:pt x="5001" y="977"/>
                  <a:pt x="5287" y="643"/>
                  <a:pt x="5430" y="441"/>
                </a:cubicBezTo>
                <a:close/>
                <a:moveTo>
                  <a:pt x="6906" y="1274"/>
                </a:moveTo>
                <a:cubicBezTo>
                  <a:pt x="7204" y="1846"/>
                  <a:pt x="8061" y="3596"/>
                  <a:pt x="8061" y="4775"/>
                </a:cubicBezTo>
                <a:cubicBezTo>
                  <a:pt x="8061" y="5811"/>
                  <a:pt x="7454" y="6704"/>
                  <a:pt x="6596" y="7120"/>
                </a:cubicBezTo>
                <a:cubicBezTo>
                  <a:pt x="6632" y="7061"/>
                  <a:pt x="6680" y="7001"/>
                  <a:pt x="6715" y="6930"/>
                </a:cubicBezTo>
                <a:cubicBezTo>
                  <a:pt x="6954" y="6513"/>
                  <a:pt x="7037" y="5989"/>
                  <a:pt x="6977" y="5394"/>
                </a:cubicBezTo>
                <a:cubicBezTo>
                  <a:pt x="6906" y="4739"/>
                  <a:pt x="6656" y="4049"/>
                  <a:pt x="6215" y="3334"/>
                </a:cubicBezTo>
                <a:cubicBezTo>
                  <a:pt x="6192" y="3279"/>
                  <a:pt x="6138" y="3250"/>
                  <a:pt x="6076" y="3250"/>
                </a:cubicBezTo>
                <a:cubicBezTo>
                  <a:pt x="6044" y="3250"/>
                  <a:pt x="6010" y="3258"/>
                  <a:pt x="5977" y="3275"/>
                </a:cubicBezTo>
                <a:cubicBezTo>
                  <a:pt x="5906" y="3310"/>
                  <a:pt x="5882" y="3418"/>
                  <a:pt x="5918" y="3513"/>
                </a:cubicBezTo>
                <a:cubicBezTo>
                  <a:pt x="6680" y="4763"/>
                  <a:pt x="6858" y="5965"/>
                  <a:pt x="6418" y="6775"/>
                </a:cubicBezTo>
                <a:cubicBezTo>
                  <a:pt x="6180" y="7156"/>
                  <a:pt x="5822" y="7394"/>
                  <a:pt x="5430" y="7394"/>
                </a:cubicBezTo>
                <a:cubicBezTo>
                  <a:pt x="3989" y="7394"/>
                  <a:pt x="2810" y="6216"/>
                  <a:pt x="2810" y="4775"/>
                </a:cubicBezTo>
                <a:cubicBezTo>
                  <a:pt x="2810" y="3596"/>
                  <a:pt x="3679" y="1846"/>
                  <a:pt x="3977" y="1274"/>
                </a:cubicBezTo>
                <a:cubicBezTo>
                  <a:pt x="4584" y="1834"/>
                  <a:pt x="5096" y="2394"/>
                  <a:pt x="5525" y="2941"/>
                </a:cubicBezTo>
                <a:cubicBezTo>
                  <a:pt x="5549" y="2989"/>
                  <a:pt x="5608" y="3025"/>
                  <a:pt x="5656" y="3025"/>
                </a:cubicBezTo>
                <a:cubicBezTo>
                  <a:pt x="5680" y="3025"/>
                  <a:pt x="5727" y="3001"/>
                  <a:pt x="5763" y="2989"/>
                </a:cubicBezTo>
                <a:cubicBezTo>
                  <a:pt x="5834" y="2929"/>
                  <a:pt x="5846" y="2822"/>
                  <a:pt x="5787" y="2751"/>
                </a:cubicBezTo>
                <a:lnTo>
                  <a:pt x="5656" y="2572"/>
                </a:lnTo>
                <a:cubicBezTo>
                  <a:pt x="6013" y="2144"/>
                  <a:pt x="6430" y="1715"/>
                  <a:pt x="6906" y="1274"/>
                </a:cubicBezTo>
                <a:close/>
                <a:moveTo>
                  <a:pt x="5608" y="7716"/>
                </a:moveTo>
                <a:lnTo>
                  <a:pt x="5608" y="10061"/>
                </a:lnTo>
                <a:cubicBezTo>
                  <a:pt x="5501" y="9883"/>
                  <a:pt x="5382" y="9668"/>
                  <a:pt x="5227" y="9454"/>
                </a:cubicBezTo>
                <a:lnTo>
                  <a:pt x="5227" y="7716"/>
                </a:lnTo>
                <a:close/>
                <a:moveTo>
                  <a:pt x="10347" y="5906"/>
                </a:moveTo>
                <a:cubicBezTo>
                  <a:pt x="10228" y="6204"/>
                  <a:pt x="9990" y="6680"/>
                  <a:pt x="9597" y="7228"/>
                </a:cubicBezTo>
                <a:cubicBezTo>
                  <a:pt x="8989" y="8085"/>
                  <a:pt x="7870" y="9275"/>
                  <a:pt x="5953" y="10228"/>
                </a:cubicBezTo>
                <a:lnTo>
                  <a:pt x="5953" y="9549"/>
                </a:lnTo>
                <a:cubicBezTo>
                  <a:pt x="6680" y="8513"/>
                  <a:pt x="8037" y="7049"/>
                  <a:pt x="10347" y="5906"/>
                </a:cubicBezTo>
                <a:close/>
                <a:moveTo>
                  <a:pt x="488" y="5906"/>
                </a:moveTo>
                <a:lnTo>
                  <a:pt x="488" y="5906"/>
                </a:lnTo>
                <a:cubicBezTo>
                  <a:pt x="2512" y="6906"/>
                  <a:pt x="3775" y="8156"/>
                  <a:pt x="4489" y="9049"/>
                </a:cubicBezTo>
                <a:cubicBezTo>
                  <a:pt x="4941" y="9609"/>
                  <a:pt x="5251" y="10133"/>
                  <a:pt x="5441" y="10490"/>
                </a:cubicBezTo>
                <a:cubicBezTo>
                  <a:pt x="4548" y="10085"/>
                  <a:pt x="3751" y="9609"/>
                  <a:pt x="3036" y="9073"/>
                </a:cubicBezTo>
                <a:cubicBezTo>
                  <a:pt x="2393" y="8585"/>
                  <a:pt x="1834" y="8013"/>
                  <a:pt x="1369" y="7406"/>
                </a:cubicBezTo>
                <a:cubicBezTo>
                  <a:pt x="905" y="6799"/>
                  <a:pt x="631" y="6251"/>
                  <a:pt x="488" y="5906"/>
                </a:cubicBezTo>
                <a:close/>
                <a:moveTo>
                  <a:pt x="5418" y="0"/>
                </a:moveTo>
                <a:cubicBezTo>
                  <a:pt x="5358" y="0"/>
                  <a:pt x="5322" y="12"/>
                  <a:pt x="5275" y="60"/>
                </a:cubicBezTo>
                <a:cubicBezTo>
                  <a:pt x="5263" y="72"/>
                  <a:pt x="4918" y="477"/>
                  <a:pt x="4406" y="1215"/>
                </a:cubicBezTo>
                <a:cubicBezTo>
                  <a:pt x="4263" y="1096"/>
                  <a:pt x="4144" y="977"/>
                  <a:pt x="4001" y="858"/>
                </a:cubicBezTo>
                <a:cubicBezTo>
                  <a:pt x="3989" y="846"/>
                  <a:pt x="3989" y="846"/>
                  <a:pt x="3965" y="846"/>
                </a:cubicBezTo>
                <a:cubicBezTo>
                  <a:pt x="3943" y="831"/>
                  <a:pt x="3917" y="824"/>
                  <a:pt x="3891" y="824"/>
                </a:cubicBezTo>
                <a:cubicBezTo>
                  <a:pt x="3833" y="824"/>
                  <a:pt x="3775" y="856"/>
                  <a:pt x="3751" y="905"/>
                </a:cubicBezTo>
                <a:cubicBezTo>
                  <a:pt x="3727" y="941"/>
                  <a:pt x="3417" y="1501"/>
                  <a:pt x="3108" y="2263"/>
                </a:cubicBezTo>
                <a:cubicBezTo>
                  <a:pt x="2679" y="3287"/>
                  <a:pt x="2453" y="4132"/>
                  <a:pt x="2453" y="4763"/>
                </a:cubicBezTo>
                <a:cubicBezTo>
                  <a:pt x="2453" y="6204"/>
                  <a:pt x="3489" y="7418"/>
                  <a:pt x="4882" y="7668"/>
                </a:cubicBezTo>
                <a:lnTo>
                  <a:pt x="4882" y="8966"/>
                </a:lnTo>
                <a:cubicBezTo>
                  <a:pt x="4846" y="8930"/>
                  <a:pt x="4798" y="8883"/>
                  <a:pt x="4763" y="8823"/>
                </a:cubicBezTo>
                <a:cubicBezTo>
                  <a:pt x="3989" y="7859"/>
                  <a:pt x="2572" y="6477"/>
                  <a:pt x="250" y="5394"/>
                </a:cubicBezTo>
                <a:cubicBezTo>
                  <a:pt x="230" y="5386"/>
                  <a:pt x="209" y="5382"/>
                  <a:pt x="188" y="5382"/>
                </a:cubicBezTo>
                <a:cubicBezTo>
                  <a:pt x="146" y="5382"/>
                  <a:pt x="103" y="5398"/>
                  <a:pt x="72" y="5430"/>
                </a:cubicBezTo>
                <a:cubicBezTo>
                  <a:pt x="24" y="5477"/>
                  <a:pt x="0" y="5537"/>
                  <a:pt x="12" y="5608"/>
                </a:cubicBezTo>
                <a:cubicBezTo>
                  <a:pt x="24" y="5644"/>
                  <a:pt x="250" y="6489"/>
                  <a:pt x="1072" y="7573"/>
                </a:cubicBezTo>
                <a:cubicBezTo>
                  <a:pt x="1548" y="8216"/>
                  <a:pt x="2120" y="8799"/>
                  <a:pt x="2798" y="9311"/>
                </a:cubicBezTo>
                <a:cubicBezTo>
                  <a:pt x="3405" y="9787"/>
                  <a:pt x="4108" y="10228"/>
                  <a:pt x="4858" y="10585"/>
                </a:cubicBezTo>
                <a:lnTo>
                  <a:pt x="4858" y="11323"/>
                </a:lnTo>
                <a:cubicBezTo>
                  <a:pt x="4858" y="11419"/>
                  <a:pt x="4941" y="11490"/>
                  <a:pt x="5025" y="11490"/>
                </a:cubicBezTo>
                <a:cubicBezTo>
                  <a:pt x="5120" y="11490"/>
                  <a:pt x="5191" y="11419"/>
                  <a:pt x="5191" y="11323"/>
                </a:cubicBezTo>
                <a:lnTo>
                  <a:pt x="5191" y="10740"/>
                </a:lnTo>
                <a:cubicBezTo>
                  <a:pt x="5310" y="10799"/>
                  <a:pt x="5441" y="10847"/>
                  <a:pt x="5572" y="10907"/>
                </a:cubicBezTo>
                <a:lnTo>
                  <a:pt x="5572" y="11335"/>
                </a:lnTo>
                <a:cubicBezTo>
                  <a:pt x="5572" y="11430"/>
                  <a:pt x="5656" y="11502"/>
                  <a:pt x="5739" y="11502"/>
                </a:cubicBezTo>
                <a:cubicBezTo>
                  <a:pt x="5834" y="11502"/>
                  <a:pt x="5906" y="11430"/>
                  <a:pt x="5906" y="11335"/>
                </a:cubicBezTo>
                <a:lnTo>
                  <a:pt x="5906" y="10597"/>
                </a:lnTo>
                <a:cubicBezTo>
                  <a:pt x="7989" y="9597"/>
                  <a:pt x="9192" y="8323"/>
                  <a:pt x="9835" y="7406"/>
                </a:cubicBezTo>
                <a:cubicBezTo>
                  <a:pt x="10549" y="6418"/>
                  <a:pt x="10740" y="5656"/>
                  <a:pt x="10752" y="5620"/>
                </a:cubicBezTo>
                <a:cubicBezTo>
                  <a:pt x="10823" y="5549"/>
                  <a:pt x="10799" y="5489"/>
                  <a:pt x="10740" y="5442"/>
                </a:cubicBezTo>
                <a:cubicBezTo>
                  <a:pt x="10717" y="5419"/>
                  <a:pt x="10675" y="5411"/>
                  <a:pt x="10633" y="5411"/>
                </a:cubicBezTo>
                <a:cubicBezTo>
                  <a:pt x="10608" y="5411"/>
                  <a:pt x="10583" y="5413"/>
                  <a:pt x="10561" y="5418"/>
                </a:cubicBezTo>
                <a:cubicBezTo>
                  <a:pt x="8227" y="6489"/>
                  <a:pt x="6799" y="7882"/>
                  <a:pt x="5953" y="8966"/>
                </a:cubicBezTo>
                <a:lnTo>
                  <a:pt x="5953" y="7668"/>
                </a:lnTo>
                <a:cubicBezTo>
                  <a:pt x="7335" y="7406"/>
                  <a:pt x="8370" y="6204"/>
                  <a:pt x="8370" y="4763"/>
                </a:cubicBezTo>
                <a:cubicBezTo>
                  <a:pt x="8370" y="4120"/>
                  <a:pt x="8156" y="3287"/>
                  <a:pt x="7716" y="2263"/>
                </a:cubicBezTo>
                <a:cubicBezTo>
                  <a:pt x="7406" y="1501"/>
                  <a:pt x="7084" y="941"/>
                  <a:pt x="7084" y="905"/>
                </a:cubicBezTo>
                <a:cubicBezTo>
                  <a:pt x="7052" y="856"/>
                  <a:pt x="6991" y="824"/>
                  <a:pt x="6933" y="824"/>
                </a:cubicBezTo>
                <a:cubicBezTo>
                  <a:pt x="6907" y="824"/>
                  <a:pt x="6881" y="831"/>
                  <a:pt x="6858" y="846"/>
                </a:cubicBezTo>
                <a:cubicBezTo>
                  <a:pt x="6846" y="846"/>
                  <a:pt x="6846" y="858"/>
                  <a:pt x="6823" y="858"/>
                </a:cubicBezTo>
                <a:lnTo>
                  <a:pt x="6430" y="1215"/>
                </a:lnTo>
                <a:cubicBezTo>
                  <a:pt x="5906" y="477"/>
                  <a:pt x="5560" y="72"/>
                  <a:pt x="5549" y="60"/>
                </a:cubicBezTo>
                <a:cubicBezTo>
                  <a:pt x="5513" y="12"/>
                  <a:pt x="5477" y="0"/>
                  <a:pt x="5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8" name="Google Shape;15318;p91"/>
          <p:cNvSpPr/>
          <p:nvPr/>
        </p:nvSpPr>
        <p:spPr>
          <a:xfrm>
            <a:off x="5834285" y="2962874"/>
            <a:ext cx="289216" cy="368512"/>
          </a:xfrm>
          <a:custGeom>
            <a:avLst/>
            <a:gdLst/>
            <a:ahLst/>
            <a:cxnLst/>
            <a:rect l="l" t="t" r="r" b="b"/>
            <a:pathLst>
              <a:path w="9038" h="11516" extrusionOk="0">
                <a:moveTo>
                  <a:pt x="6103" y="573"/>
                </a:moveTo>
                <a:cubicBezTo>
                  <a:pt x="6692" y="573"/>
                  <a:pt x="7223" y="753"/>
                  <a:pt x="7645" y="1110"/>
                </a:cubicBezTo>
                <a:cubicBezTo>
                  <a:pt x="8252" y="1633"/>
                  <a:pt x="8585" y="2479"/>
                  <a:pt x="8597" y="3515"/>
                </a:cubicBezTo>
                <a:cubicBezTo>
                  <a:pt x="8192" y="2788"/>
                  <a:pt x="7585" y="2122"/>
                  <a:pt x="6847" y="1633"/>
                </a:cubicBezTo>
                <a:cubicBezTo>
                  <a:pt x="6144" y="1169"/>
                  <a:pt x="5382" y="919"/>
                  <a:pt x="4728" y="895"/>
                </a:cubicBezTo>
                <a:cubicBezTo>
                  <a:pt x="4894" y="812"/>
                  <a:pt x="5061" y="752"/>
                  <a:pt x="5240" y="693"/>
                </a:cubicBezTo>
                <a:cubicBezTo>
                  <a:pt x="5537" y="613"/>
                  <a:pt x="5826" y="573"/>
                  <a:pt x="6103" y="573"/>
                </a:cubicBezTo>
                <a:close/>
                <a:moveTo>
                  <a:pt x="1394" y="1205"/>
                </a:moveTo>
                <a:cubicBezTo>
                  <a:pt x="1465" y="2598"/>
                  <a:pt x="1680" y="5098"/>
                  <a:pt x="2263" y="7063"/>
                </a:cubicBezTo>
                <a:cubicBezTo>
                  <a:pt x="2144" y="7360"/>
                  <a:pt x="2084" y="7670"/>
                  <a:pt x="2037" y="7944"/>
                </a:cubicBezTo>
                <a:cubicBezTo>
                  <a:pt x="1739" y="7051"/>
                  <a:pt x="1465" y="6194"/>
                  <a:pt x="1263" y="5455"/>
                </a:cubicBezTo>
                <a:cubicBezTo>
                  <a:pt x="1049" y="3705"/>
                  <a:pt x="1168" y="2384"/>
                  <a:pt x="1322" y="1586"/>
                </a:cubicBezTo>
                <a:cubicBezTo>
                  <a:pt x="1346" y="1443"/>
                  <a:pt x="1370" y="1324"/>
                  <a:pt x="1394" y="1205"/>
                </a:cubicBezTo>
                <a:close/>
                <a:moveTo>
                  <a:pt x="1503" y="0"/>
                </a:moveTo>
                <a:cubicBezTo>
                  <a:pt x="1439" y="0"/>
                  <a:pt x="1377" y="45"/>
                  <a:pt x="1334" y="109"/>
                </a:cubicBezTo>
                <a:cubicBezTo>
                  <a:pt x="1322" y="121"/>
                  <a:pt x="1108" y="598"/>
                  <a:pt x="965" y="1526"/>
                </a:cubicBezTo>
                <a:cubicBezTo>
                  <a:pt x="870" y="2074"/>
                  <a:pt x="787" y="2848"/>
                  <a:pt x="799" y="3836"/>
                </a:cubicBezTo>
                <a:cubicBezTo>
                  <a:pt x="537" y="2788"/>
                  <a:pt x="418" y="2145"/>
                  <a:pt x="394" y="2133"/>
                </a:cubicBezTo>
                <a:cubicBezTo>
                  <a:pt x="382" y="2050"/>
                  <a:pt x="310" y="2003"/>
                  <a:pt x="215" y="2003"/>
                </a:cubicBezTo>
                <a:cubicBezTo>
                  <a:pt x="132" y="2003"/>
                  <a:pt x="72" y="2074"/>
                  <a:pt x="60" y="2169"/>
                </a:cubicBezTo>
                <a:cubicBezTo>
                  <a:pt x="60" y="2181"/>
                  <a:pt x="1" y="3324"/>
                  <a:pt x="144" y="5039"/>
                </a:cubicBezTo>
                <a:cubicBezTo>
                  <a:pt x="299" y="6610"/>
                  <a:pt x="668" y="8991"/>
                  <a:pt x="1608" y="11408"/>
                </a:cubicBezTo>
                <a:cubicBezTo>
                  <a:pt x="1632" y="11468"/>
                  <a:pt x="1692" y="11516"/>
                  <a:pt x="1763" y="11516"/>
                </a:cubicBezTo>
                <a:cubicBezTo>
                  <a:pt x="1787" y="11516"/>
                  <a:pt x="1811" y="11516"/>
                  <a:pt x="1823" y="11492"/>
                </a:cubicBezTo>
                <a:cubicBezTo>
                  <a:pt x="1918" y="11468"/>
                  <a:pt x="1965" y="11361"/>
                  <a:pt x="1918" y="11277"/>
                </a:cubicBezTo>
                <a:cubicBezTo>
                  <a:pt x="989" y="8908"/>
                  <a:pt x="620" y="6551"/>
                  <a:pt x="477" y="5003"/>
                </a:cubicBezTo>
                <a:cubicBezTo>
                  <a:pt x="429" y="4503"/>
                  <a:pt x="394" y="4050"/>
                  <a:pt x="382" y="3669"/>
                </a:cubicBezTo>
                <a:lnTo>
                  <a:pt x="382" y="3669"/>
                </a:lnTo>
                <a:cubicBezTo>
                  <a:pt x="691" y="4931"/>
                  <a:pt x="1227" y="6896"/>
                  <a:pt x="2037" y="9099"/>
                </a:cubicBezTo>
                <a:cubicBezTo>
                  <a:pt x="2056" y="9175"/>
                  <a:pt x="2128" y="9213"/>
                  <a:pt x="2193" y="9213"/>
                </a:cubicBezTo>
                <a:cubicBezTo>
                  <a:pt x="2209" y="9213"/>
                  <a:pt x="2225" y="9211"/>
                  <a:pt x="2239" y="9206"/>
                </a:cubicBezTo>
                <a:cubicBezTo>
                  <a:pt x="2334" y="9170"/>
                  <a:pt x="2382" y="9075"/>
                  <a:pt x="2346" y="8991"/>
                </a:cubicBezTo>
                <a:lnTo>
                  <a:pt x="2263" y="8730"/>
                </a:lnTo>
                <a:cubicBezTo>
                  <a:pt x="2263" y="8670"/>
                  <a:pt x="2287" y="8075"/>
                  <a:pt x="2454" y="7467"/>
                </a:cubicBezTo>
                <a:cubicBezTo>
                  <a:pt x="2596" y="6896"/>
                  <a:pt x="2894" y="6194"/>
                  <a:pt x="3466" y="6098"/>
                </a:cubicBezTo>
                <a:cubicBezTo>
                  <a:pt x="3510" y="6089"/>
                  <a:pt x="3557" y="6084"/>
                  <a:pt x="3607" y="6084"/>
                </a:cubicBezTo>
                <a:cubicBezTo>
                  <a:pt x="4169" y="6084"/>
                  <a:pt x="5061" y="6699"/>
                  <a:pt x="6144" y="7837"/>
                </a:cubicBezTo>
                <a:cubicBezTo>
                  <a:pt x="6430" y="8134"/>
                  <a:pt x="6680" y="8432"/>
                  <a:pt x="6918" y="8694"/>
                </a:cubicBezTo>
                <a:cubicBezTo>
                  <a:pt x="6692" y="8539"/>
                  <a:pt x="6454" y="8337"/>
                  <a:pt x="6216" y="8158"/>
                </a:cubicBezTo>
                <a:cubicBezTo>
                  <a:pt x="5656" y="7741"/>
                  <a:pt x="5180" y="7420"/>
                  <a:pt x="4787" y="7194"/>
                </a:cubicBezTo>
                <a:cubicBezTo>
                  <a:pt x="4227" y="6854"/>
                  <a:pt x="3961" y="6782"/>
                  <a:pt x="3806" y="6782"/>
                </a:cubicBezTo>
                <a:cubicBezTo>
                  <a:pt x="3776" y="6782"/>
                  <a:pt x="3750" y="6785"/>
                  <a:pt x="3728" y="6789"/>
                </a:cubicBezTo>
                <a:cubicBezTo>
                  <a:pt x="3489" y="6836"/>
                  <a:pt x="3239" y="7122"/>
                  <a:pt x="2954" y="8872"/>
                </a:cubicBezTo>
                <a:cubicBezTo>
                  <a:pt x="2882" y="9325"/>
                  <a:pt x="2823" y="9765"/>
                  <a:pt x="2775" y="10111"/>
                </a:cubicBezTo>
                <a:cubicBezTo>
                  <a:pt x="2715" y="9968"/>
                  <a:pt x="2680" y="9825"/>
                  <a:pt x="2620" y="9682"/>
                </a:cubicBezTo>
                <a:cubicBezTo>
                  <a:pt x="2592" y="9606"/>
                  <a:pt x="2517" y="9568"/>
                  <a:pt x="2446" y="9568"/>
                </a:cubicBezTo>
                <a:cubicBezTo>
                  <a:pt x="2428" y="9568"/>
                  <a:pt x="2411" y="9570"/>
                  <a:pt x="2394" y="9575"/>
                </a:cubicBezTo>
                <a:cubicBezTo>
                  <a:pt x="2299" y="9611"/>
                  <a:pt x="2263" y="9706"/>
                  <a:pt x="2287" y="9801"/>
                </a:cubicBezTo>
                <a:cubicBezTo>
                  <a:pt x="2501" y="10349"/>
                  <a:pt x="2715" y="10885"/>
                  <a:pt x="2930" y="11408"/>
                </a:cubicBezTo>
                <a:cubicBezTo>
                  <a:pt x="2954" y="11468"/>
                  <a:pt x="3013" y="11516"/>
                  <a:pt x="3073" y="11516"/>
                </a:cubicBezTo>
                <a:cubicBezTo>
                  <a:pt x="3096" y="11516"/>
                  <a:pt x="3120" y="11516"/>
                  <a:pt x="3132" y="11492"/>
                </a:cubicBezTo>
                <a:cubicBezTo>
                  <a:pt x="3227" y="11468"/>
                  <a:pt x="3251" y="11361"/>
                  <a:pt x="3227" y="11277"/>
                </a:cubicBezTo>
                <a:cubicBezTo>
                  <a:pt x="3156" y="11111"/>
                  <a:pt x="3096" y="10932"/>
                  <a:pt x="3013" y="10765"/>
                </a:cubicBezTo>
                <a:cubicBezTo>
                  <a:pt x="3037" y="10646"/>
                  <a:pt x="3108" y="9825"/>
                  <a:pt x="3239" y="8980"/>
                </a:cubicBezTo>
                <a:cubicBezTo>
                  <a:pt x="3513" y="7325"/>
                  <a:pt x="3728" y="7122"/>
                  <a:pt x="3763" y="7086"/>
                </a:cubicBezTo>
                <a:cubicBezTo>
                  <a:pt x="3811" y="7086"/>
                  <a:pt x="3989" y="7110"/>
                  <a:pt x="4585" y="7444"/>
                </a:cubicBezTo>
                <a:cubicBezTo>
                  <a:pt x="4954" y="7670"/>
                  <a:pt x="5430" y="8003"/>
                  <a:pt x="5978" y="8396"/>
                </a:cubicBezTo>
                <a:cubicBezTo>
                  <a:pt x="6930" y="9099"/>
                  <a:pt x="7811" y="9825"/>
                  <a:pt x="7823" y="9825"/>
                </a:cubicBezTo>
                <a:cubicBezTo>
                  <a:pt x="7851" y="9853"/>
                  <a:pt x="7890" y="9865"/>
                  <a:pt x="7929" y="9865"/>
                </a:cubicBezTo>
                <a:cubicBezTo>
                  <a:pt x="7973" y="9865"/>
                  <a:pt x="8018" y="9850"/>
                  <a:pt x="8049" y="9825"/>
                </a:cubicBezTo>
                <a:cubicBezTo>
                  <a:pt x="8109" y="9765"/>
                  <a:pt x="8121" y="9682"/>
                  <a:pt x="8061" y="9611"/>
                </a:cubicBezTo>
                <a:cubicBezTo>
                  <a:pt x="8049" y="9587"/>
                  <a:pt x="7287" y="8551"/>
                  <a:pt x="6371" y="7563"/>
                </a:cubicBezTo>
                <a:cubicBezTo>
                  <a:pt x="5203" y="6341"/>
                  <a:pt x="4276" y="5718"/>
                  <a:pt x="3591" y="5718"/>
                </a:cubicBezTo>
                <a:cubicBezTo>
                  <a:pt x="3514" y="5718"/>
                  <a:pt x="3441" y="5726"/>
                  <a:pt x="3370" y="5741"/>
                </a:cubicBezTo>
                <a:cubicBezTo>
                  <a:pt x="3013" y="5813"/>
                  <a:pt x="2751" y="6051"/>
                  <a:pt x="2537" y="6348"/>
                </a:cubicBezTo>
                <a:cubicBezTo>
                  <a:pt x="2537" y="6253"/>
                  <a:pt x="2537" y="6170"/>
                  <a:pt x="2561" y="6063"/>
                </a:cubicBezTo>
                <a:cubicBezTo>
                  <a:pt x="2680" y="5693"/>
                  <a:pt x="3108" y="4527"/>
                  <a:pt x="3835" y="3753"/>
                </a:cubicBezTo>
                <a:cubicBezTo>
                  <a:pt x="4035" y="3686"/>
                  <a:pt x="4236" y="3648"/>
                  <a:pt x="4428" y="3648"/>
                </a:cubicBezTo>
                <a:cubicBezTo>
                  <a:pt x="4510" y="3648"/>
                  <a:pt x="4590" y="3655"/>
                  <a:pt x="4668" y="3669"/>
                </a:cubicBezTo>
                <a:cubicBezTo>
                  <a:pt x="4676" y="3670"/>
                  <a:pt x="4684" y="3671"/>
                  <a:pt x="4692" y="3671"/>
                </a:cubicBezTo>
                <a:cubicBezTo>
                  <a:pt x="4777" y="3671"/>
                  <a:pt x="4848" y="3613"/>
                  <a:pt x="4859" y="3515"/>
                </a:cubicBezTo>
                <a:cubicBezTo>
                  <a:pt x="4871" y="3431"/>
                  <a:pt x="4823" y="3336"/>
                  <a:pt x="4716" y="3324"/>
                </a:cubicBezTo>
                <a:cubicBezTo>
                  <a:pt x="4632" y="3316"/>
                  <a:pt x="4547" y="3307"/>
                  <a:pt x="4463" y="3307"/>
                </a:cubicBezTo>
                <a:cubicBezTo>
                  <a:pt x="4428" y="3307"/>
                  <a:pt x="4393" y="3309"/>
                  <a:pt x="4359" y="3312"/>
                </a:cubicBezTo>
                <a:cubicBezTo>
                  <a:pt x="4597" y="3157"/>
                  <a:pt x="4847" y="3074"/>
                  <a:pt x="5109" y="3038"/>
                </a:cubicBezTo>
                <a:cubicBezTo>
                  <a:pt x="5184" y="3031"/>
                  <a:pt x="5258" y="3027"/>
                  <a:pt x="5330" y="3027"/>
                </a:cubicBezTo>
                <a:cubicBezTo>
                  <a:pt x="5831" y="3027"/>
                  <a:pt x="6264" y="3205"/>
                  <a:pt x="6597" y="3538"/>
                </a:cubicBezTo>
                <a:cubicBezTo>
                  <a:pt x="7335" y="4265"/>
                  <a:pt x="7538" y="5622"/>
                  <a:pt x="7585" y="6551"/>
                </a:cubicBezTo>
                <a:cubicBezTo>
                  <a:pt x="7514" y="6348"/>
                  <a:pt x="7407" y="6122"/>
                  <a:pt x="7299" y="5896"/>
                </a:cubicBezTo>
                <a:cubicBezTo>
                  <a:pt x="6752" y="4741"/>
                  <a:pt x="6121" y="3967"/>
                  <a:pt x="5430" y="3574"/>
                </a:cubicBezTo>
                <a:cubicBezTo>
                  <a:pt x="5404" y="3563"/>
                  <a:pt x="5377" y="3558"/>
                  <a:pt x="5351" y="3558"/>
                </a:cubicBezTo>
                <a:cubicBezTo>
                  <a:pt x="5292" y="3558"/>
                  <a:pt x="5237" y="3584"/>
                  <a:pt x="5204" y="3634"/>
                </a:cubicBezTo>
                <a:cubicBezTo>
                  <a:pt x="5156" y="3717"/>
                  <a:pt x="5192" y="3812"/>
                  <a:pt x="5263" y="3860"/>
                </a:cubicBezTo>
                <a:cubicBezTo>
                  <a:pt x="6776" y="4693"/>
                  <a:pt x="7585" y="7563"/>
                  <a:pt x="7597" y="7598"/>
                </a:cubicBezTo>
                <a:cubicBezTo>
                  <a:pt x="7609" y="7670"/>
                  <a:pt x="7692" y="7718"/>
                  <a:pt x="7764" y="7718"/>
                </a:cubicBezTo>
                <a:lnTo>
                  <a:pt x="7776" y="7718"/>
                </a:lnTo>
                <a:cubicBezTo>
                  <a:pt x="7847" y="7694"/>
                  <a:pt x="7930" y="7646"/>
                  <a:pt x="7930" y="7563"/>
                </a:cubicBezTo>
                <a:cubicBezTo>
                  <a:pt x="7930" y="7539"/>
                  <a:pt x="7990" y="6825"/>
                  <a:pt x="7883" y="5932"/>
                </a:cubicBezTo>
                <a:cubicBezTo>
                  <a:pt x="7752" y="4717"/>
                  <a:pt x="7395" y="3824"/>
                  <a:pt x="6835" y="3288"/>
                </a:cubicBezTo>
                <a:cubicBezTo>
                  <a:pt x="6432" y="2896"/>
                  <a:pt x="5926" y="2683"/>
                  <a:pt x="5315" y="2683"/>
                </a:cubicBezTo>
                <a:cubicBezTo>
                  <a:pt x="5240" y="2683"/>
                  <a:pt x="5163" y="2687"/>
                  <a:pt x="5085" y="2693"/>
                </a:cubicBezTo>
                <a:cubicBezTo>
                  <a:pt x="4620" y="2741"/>
                  <a:pt x="4192" y="2955"/>
                  <a:pt x="3787" y="3324"/>
                </a:cubicBezTo>
                <a:cubicBezTo>
                  <a:pt x="3477" y="3610"/>
                  <a:pt x="3180" y="3991"/>
                  <a:pt x="2894" y="4467"/>
                </a:cubicBezTo>
                <a:cubicBezTo>
                  <a:pt x="2811" y="4622"/>
                  <a:pt x="2727" y="4765"/>
                  <a:pt x="2656" y="4920"/>
                </a:cubicBezTo>
                <a:cubicBezTo>
                  <a:pt x="2692" y="4670"/>
                  <a:pt x="2727" y="4408"/>
                  <a:pt x="2787" y="4146"/>
                </a:cubicBezTo>
                <a:cubicBezTo>
                  <a:pt x="2977" y="3276"/>
                  <a:pt x="3239" y="2562"/>
                  <a:pt x="3585" y="2014"/>
                </a:cubicBezTo>
                <a:cubicBezTo>
                  <a:pt x="3739" y="1752"/>
                  <a:pt x="3918" y="1526"/>
                  <a:pt x="4132" y="1336"/>
                </a:cubicBezTo>
                <a:cubicBezTo>
                  <a:pt x="4291" y="1291"/>
                  <a:pt x="4463" y="1270"/>
                  <a:pt x="4645" y="1270"/>
                </a:cubicBezTo>
                <a:cubicBezTo>
                  <a:pt x="5245" y="1270"/>
                  <a:pt x="5949" y="1505"/>
                  <a:pt x="6597" y="1943"/>
                </a:cubicBezTo>
                <a:cubicBezTo>
                  <a:pt x="7526" y="2550"/>
                  <a:pt x="8204" y="3431"/>
                  <a:pt x="8490" y="4372"/>
                </a:cubicBezTo>
                <a:cubicBezTo>
                  <a:pt x="8520" y="4432"/>
                  <a:pt x="8568" y="4484"/>
                  <a:pt x="8632" y="4484"/>
                </a:cubicBezTo>
                <a:cubicBezTo>
                  <a:pt x="8644" y="4484"/>
                  <a:pt x="8656" y="4483"/>
                  <a:pt x="8669" y="4479"/>
                </a:cubicBezTo>
                <a:cubicBezTo>
                  <a:pt x="8740" y="4479"/>
                  <a:pt x="8823" y="4408"/>
                  <a:pt x="8823" y="4336"/>
                </a:cubicBezTo>
                <a:cubicBezTo>
                  <a:pt x="9038" y="2824"/>
                  <a:pt x="8669" y="1586"/>
                  <a:pt x="7835" y="871"/>
                </a:cubicBezTo>
                <a:cubicBezTo>
                  <a:pt x="7351" y="452"/>
                  <a:pt x="6757" y="240"/>
                  <a:pt x="6102" y="240"/>
                </a:cubicBezTo>
                <a:cubicBezTo>
                  <a:pt x="5791" y="240"/>
                  <a:pt x="5466" y="287"/>
                  <a:pt x="5132" y="383"/>
                </a:cubicBezTo>
                <a:cubicBezTo>
                  <a:pt x="4394" y="574"/>
                  <a:pt x="3799" y="1062"/>
                  <a:pt x="3347" y="1824"/>
                </a:cubicBezTo>
                <a:cubicBezTo>
                  <a:pt x="2989" y="2419"/>
                  <a:pt x="2704" y="3157"/>
                  <a:pt x="2513" y="4074"/>
                </a:cubicBezTo>
                <a:cubicBezTo>
                  <a:pt x="2382" y="4693"/>
                  <a:pt x="2323" y="5301"/>
                  <a:pt x="2275" y="5801"/>
                </a:cubicBezTo>
                <a:cubicBezTo>
                  <a:pt x="1727" y="3181"/>
                  <a:pt x="1668" y="205"/>
                  <a:pt x="1668" y="169"/>
                </a:cubicBezTo>
                <a:cubicBezTo>
                  <a:pt x="1668" y="98"/>
                  <a:pt x="1608" y="26"/>
                  <a:pt x="1525" y="2"/>
                </a:cubicBezTo>
                <a:cubicBezTo>
                  <a:pt x="1517" y="1"/>
                  <a:pt x="1510" y="0"/>
                  <a:pt x="15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319" name="Google Shape;15319;p91"/>
          <p:cNvGrpSpPr/>
          <p:nvPr/>
        </p:nvGrpSpPr>
        <p:grpSpPr>
          <a:xfrm>
            <a:off x="6340653" y="2962554"/>
            <a:ext cx="370368" cy="368064"/>
            <a:chOff x="6340653" y="2886354"/>
            <a:chExt cx="370368" cy="368064"/>
          </a:xfrm>
        </p:grpSpPr>
        <p:sp>
          <p:nvSpPr>
            <p:cNvPr id="15320" name="Google Shape;15320;p91"/>
            <p:cNvSpPr/>
            <p:nvPr/>
          </p:nvSpPr>
          <p:spPr>
            <a:xfrm>
              <a:off x="6521229" y="2938162"/>
              <a:ext cx="10720" cy="16416"/>
            </a:xfrm>
            <a:custGeom>
              <a:avLst/>
              <a:gdLst/>
              <a:ahLst/>
              <a:cxnLst/>
              <a:rect l="l" t="t" r="r" b="b"/>
              <a:pathLst>
                <a:path w="335" h="513" extrusionOk="0">
                  <a:moveTo>
                    <a:pt x="168" y="1"/>
                  </a:moveTo>
                  <a:cubicBezTo>
                    <a:pt x="84" y="1"/>
                    <a:pt x="1" y="84"/>
                    <a:pt x="1" y="167"/>
                  </a:cubicBezTo>
                  <a:lnTo>
                    <a:pt x="1" y="346"/>
                  </a:lnTo>
                  <a:cubicBezTo>
                    <a:pt x="1" y="441"/>
                    <a:pt x="84" y="513"/>
                    <a:pt x="168" y="513"/>
                  </a:cubicBezTo>
                  <a:cubicBezTo>
                    <a:pt x="263" y="513"/>
                    <a:pt x="334" y="441"/>
                    <a:pt x="334" y="346"/>
                  </a:cubicBezTo>
                  <a:lnTo>
                    <a:pt x="334" y="167"/>
                  </a:lnTo>
                  <a:cubicBezTo>
                    <a:pt x="334" y="84"/>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1" name="Google Shape;15321;p91"/>
            <p:cNvSpPr/>
            <p:nvPr/>
          </p:nvSpPr>
          <p:spPr>
            <a:xfrm>
              <a:off x="6647725" y="3010258"/>
              <a:ext cx="17568" cy="16704"/>
            </a:xfrm>
            <a:custGeom>
              <a:avLst/>
              <a:gdLst/>
              <a:ahLst/>
              <a:cxnLst/>
              <a:rect l="l" t="t" r="r" b="b"/>
              <a:pathLst>
                <a:path w="549" h="522" extrusionOk="0">
                  <a:moveTo>
                    <a:pt x="349" y="1"/>
                  </a:moveTo>
                  <a:cubicBezTo>
                    <a:pt x="307" y="1"/>
                    <a:pt x="269" y="16"/>
                    <a:pt x="239" y="46"/>
                  </a:cubicBezTo>
                  <a:lnTo>
                    <a:pt x="60" y="236"/>
                  </a:lnTo>
                  <a:cubicBezTo>
                    <a:pt x="1" y="307"/>
                    <a:pt x="1" y="415"/>
                    <a:pt x="60" y="474"/>
                  </a:cubicBezTo>
                  <a:cubicBezTo>
                    <a:pt x="84" y="510"/>
                    <a:pt x="132" y="522"/>
                    <a:pt x="179" y="522"/>
                  </a:cubicBezTo>
                  <a:cubicBezTo>
                    <a:pt x="215" y="522"/>
                    <a:pt x="263" y="498"/>
                    <a:pt x="298" y="462"/>
                  </a:cubicBezTo>
                  <a:lnTo>
                    <a:pt x="477" y="260"/>
                  </a:lnTo>
                  <a:cubicBezTo>
                    <a:pt x="548" y="224"/>
                    <a:pt x="536" y="105"/>
                    <a:pt x="477" y="46"/>
                  </a:cubicBezTo>
                  <a:cubicBezTo>
                    <a:pt x="435" y="16"/>
                    <a:pt x="391" y="1"/>
                    <a:pt x="3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2" name="Google Shape;15322;p91"/>
            <p:cNvSpPr/>
            <p:nvPr/>
          </p:nvSpPr>
          <p:spPr>
            <a:xfrm>
              <a:off x="6635533" y="3166354"/>
              <a:ext cx="17952" cy="11872"/>
            </a:xfrm>
            <a:custGeom>
              <a:avLst/>
              <a:gdLst/>
              <a:ahLst/>
              <a:cxnLst/>
              <a:rect l="l" t="t" r="r" b="b"/>
              <a:pathLst>
                <a:path w="561" h="371" extrusionOk="0">
                  <a:moveTo>
                    <a:pt x="194" y="0"/>
                  </a:moveTo>
                  <a:cubicBezTo>
                    <a:pt x="108" y="0"/>
                    <a:pt x="36" y="67"/>
                    <a:pt x="25" y="144"/>
                  </a:cubicBezTo>
                  <a:cubicBezTo>
                    <a:pt x="1" y="240"/>
                    <a:pt x="84" y="335"/>
                    <a:pt x="167" y="347"/>
                  </a:cubicBezTo>
                  <a:lnTo>
                    <a:pt x="358" y="371"/>
                  </a:lnTo>
                  <a:lnTo>
                    <a:pt x="394" y="371"/>
                  </a:lnTo>
                  <a:cubicBezTo>
                    <a:pt x="477" y="371"/>
                    <a:pt x="536" y="311"/>
                    <a:pt x="560" y="228"/>
                  </a:cubicBezTo>
                  <a:cubicBezTo>
                    <a:pt x="560" y="121"/>
                    <a:pt x="501" y="37"/>
                    <a:pt x="406" y="37"/>
                  </a:cubicBezTo>
                  <a:lnTo>
                    <a:pt x="215" y="1"/>
                  </a:lnTo>
                  <a:cubicBezTo>
                    <a:pt x="208" y="1"/>
                    <a:pt x="201" y="0"/>
                    <a:pt x="1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3" name="Google Shape;15323;p91"/>
            <p:cNvSpPr/>
            <p:nvPr/>
          </p:nvSpPr>
          <p:spPr>
            <a:xfrm>
              <a:off x="6387885" y="3009970"/>
              <a:ext cx="18336" cy="17376"/>
            </a:xfrm>
            <a:custGeom>
              <a:avLst/>
              <a:gdLst/>
              <a:ahLst/>
              <a:cxnLst/>
              <a:rect l="l" t="t" r="r" b="b"/>
              <a:pathLst>
                <a:path w="573" h="543" extrusionOk="0">
                  <a:moveTo>
                    <a:pt x="208" y="1"/>
                  </a:moveTo>
                  <a:cubicBezTo>
                    <a:pt x="164" y="1"/>
                    <a:pt x="120" y="19"/>
                    <a:pt x="84" y="55"/>
                  </a:cubicBezTo>
                  <a:cubicBezTo>
                    <a:pt x="1" y="114"/>
                    <a:pt x="1" y="221"/>
                    <a:pt x="84" y="293"/>
                  </a:cubicBezTo>
                  <a:lnTo>
                    <a:pt x="263" y="483"/>
                  </a:lnTo>
                  <a:cubicBezTo>
                    <a:pt x="286" y="519"/>
                    <a:pt x="334" y="543"/>
                    <a:pt x="382" y="543"/>
                  </a:cubicBezTo>
                  <a:cubicBezTo>
                    <a:pt x="417" y="543"/>
                    <a:pt x="465" y="531"/>
                    <a:pt x="501" y="495"/>
                  </a:cubicBezTo>
                  <a:cubicBezTo>
                    <a:pt x="560" y="424"/>
                    <a:pt x="572" y="316"/>
                    <a:pt x="501" y="245"/>
                  </a:cubicBezTo>
                  <a:lnTo>
                    <a:pt x="322" y="55"/>
                  </a:lnTo>
                  <a:cubicBezTo>
                    <a:pt x="292" y="19"/>
                    <a:pt x="251" y="1"/>
                    <a:pt x="2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4" name="Google Shape;15324;p91"/>
            <p:cNvSpPr/>
            <p:nvPr/>
          </p:nvSpPr>
          <p:spPr>
            <a:xfrm>
              <a:off x="6398925" y="3166354"/>
              <a:ext cx="18336" cy="11872"/>
            </a:xfrm>
            <a:custGeom>
              <a:avLst/>
              <a:gdLst/>
              <a:ahLst/>
              <a:cxnLst/>
              <a:rect l="l" t="t" r="r" b="b"/>
              <a:pathLst>
                <a:path w="573" h="371" extrusionOk="0">
                  <a:moveTo>
                    <a:pt x="379" y="0"/>
                  </a:moveTo>
                  <a:cubicBezTo>
                    <a:pt x="372" y="0"/>
                    <a:pt x="365" y="1"/>
                    <a:pt x="358" y="1"/>
                  </a:cubicBezTo>
                  <a:lnTo>
                    <a:pt x="168" y="37"/>
                  </a:lnTo>
                  <a:cubicBezTo>
                    <a:pt x="72" y="49"/>
                    <a:pt x="1" y="132"/>
                    <a:pt x="13" y="228"/>
                  </a:cubicBezTo>
                  <a:cubicBezTo>
                    <a:pt x="37" y="311"/>
                    <a:pt x="108" y="371"/>
                    <a:pt x="180" y="371"/>
                  </a:cubicBezTo>
                  <a:lnTo>
                    <a:pt x="215" y="371"/>
                  </a:lnTo>
                  <a:lnTo>
                    <a:pt x="406" y="347"/>
                  </a:lnTo>
                  <a:cubicBezTo>
                    <a:pt x="513" y="311"/>
                    <a:pt x="572" y="240"/>
                    <a:pt x="549" y="144"/>
                  </a:cubicBezTo>
                  <a:cubicBezTo>
                    <a:pt x="538" y="67"/>
                    <a:pt x="465" y="0"/>
                    <a:pt x="3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5" name="Google Shape;15325;p91"/>
            <p:cNvSpPr/>
            <p:nvPr/>
          </p:nvSpPr>
          <p:spPr>
            <a:xfrm>
              <a:off x="6340653" y="2886354"/>
              <a:ext cx="370368" cy="368064"/>
            </a:xfrm>
            <a:custGeom>
              <a:avLst/>
              <a:gdLst/>
              <a:ahLst/>
              <a:cxnLst/>
              <a:rect l="l" t="t" r="r" b="b"/>
              <a:pathLst>
                <a:path w="11574" h="11502" extrusionOk="0">
                  <a:moveTo>
                    <a:pt x="5811" y="489"/>
                  </a:moveTo>
                  <a:lnTo>
                    <a:pt x="6751" y="2060"/>
                  </a:lnTo>
                  <a:cubicBezTo>
                    <a:pt x="6775" y="2096"/>
                    <a:pt x="6823" y="2132"/>
                    <a:pt x="6870" y="2132"/>
                  </a:cubicBezTo>
                  <a:lnTo>
                    <a:pt x="7644" y="2263"/>
                  </a:lnTo>
                  <a:lnTo>
                    <a:pt x="5989" y="4048"/>
                  </a:lnTo>
                  <a:lnTo>
                    <a:pt x="5989" y="2679"/>
                  </a:lnTo>
                  <a:cubicBezTo>
                    <a:pt x="5977" y="2596"/>
                    <a:pt x="5906" y="2513"/>
                    <a:pt x="5811" y="2513"/>
                  </a:cubicBezTo>
                  <a:cubicBezTo>
                    <a:pt x="5727" y="2513"/>
                    <a:pt x="5644" y="2596"/>
                    <a:pt x="5644" y="2679"/>
                  </a:cubicBezTo>
                  <a:lnTo>
                    <a:pt x="5644" y="4025"/>
                  </a:lnTo>
                  <a:lnTo>
                    <a:pt x="4144" y="2251"/>
                  </a:lnTo>
                  <a:lnTo>
                    <a:pt x="4775" y="2132"/>
                  </a:lnTo>
                  <a:cubicBezTo>
                    <a:pt x="4810" y="2120"/>
                    <a:pt x="4858" y="2084"/>
                    <a:pt x="4870" y="2060"/>
                  </a:cubicBezTo>
                  <a:lnTo>
                    <a:pt x="5811" y="489"/>
                  </a:lnTo>
                  <a:close/>
                  <a:moveTo>
                    <a:pt x="4096" y="2727"/>
                  </a:moveTo>
                  <a:lnTo>
                    <a:pt x="5644" y="4549"/>
                  </a:lnTo>
                  <a:lnTo>
                    <a:pt x="5644" y="6192"/>
                  </a:lnTo>
                  <a:lnTo>
                    <a:pt x="4429" y="4763"/>
                  </a:lnTo>
                  <a:lnTo>
                    <a:pt x="4096" y="2727"/>
                  </a:lnTo>
                  <a:close/>
                  <a:moveTo>
                    <a:pt x="7668" y="2727"/>
                  </a:moveTo>
                  <a:lnTo>
                    <a:pt x="7215" y="4751"/>
                  </a:lnTo>
                  <a:lnTo>
                    <a:pt x="5989" y="6192"/>
                  </a:lnTo>
                  <a:lnTo>
                    <a:pt x="5989" y="4560"/>
                  </a:lnTo>
                  <a:lnTo>
                    <a:pt x="7668" y="2727"/>
                  </a:lnTo>
                  <a:close/>
                  <a:moveTo>
                    <a:pt x="11025" y="2858"/>
                  </a:moveTo>
                  <a:lnTo>
                    <a:pt x="10335" y="4596"/>
                  </a:lnTo>
                  <a:cubicBezTo>
                    <a:pt x="10311" y="4656"/>
                    <a:pt x="10323" y="4727"/>
                    <a:pt x="10371" y="4775"/>
                  </a:cubicBezTo>
                  <a:lnTo>
                    <a:pt x="10906" y="5311"/>
                  </a:lnTo>
                  <a:lnTo>
                    <a:pt x="10228" y="5584"/>
                  </a:lnTo>
                  <a:cubicBezTo>
                    <a:pt x="10144" y="5608"/>
                    <a:pt x="10109" y="5703"/>
                    <a:pt x="10121" y="5787"/>
                  </a:cubicBezTo>
                  <a:lnTo>
                    <a:pt x="10263" y="6192"/>
                  </a:lnTo>
                  <a:lnTo>
                    <a:pt x="8537" y="7096"/>
                  </a:lnTo>
                  <a:cubicBezTo>
                    <a:pt x="8489" y="7132"/>
                    <a:pt x="8442" y="7180"/>
                    <a:pt x="8442" y="7239"/>
                  </a:cubicBezTo>
                  <a:cubicBezTo>
                    <a:pt x="8442" y="7299"/>
                    <a:pt x="8466" y="7335"/>
                    <a:pt x="8501" y="7382"/>
                  </a:cubicBezTo>
                  <a:lnTo>
                    <a:pt x="10502" y="9097"/>
                  </a:lnTo>
                  <a:lnTo>
                    <a:pt x="7811" y="10049"/>
                  </a:lnTo>
                  <a:lnTo>
                    <a:pt x="6299" y="8680"/>
                  </a:lnTo>
                  <a:lnTo>
                    <a:pt x="8644" y="8990"/>
                  </a:lnTo>
                  <a:lnTo>
                    <a:pt x="8668" y="8990"/>
                  </a:lnTo>
                  <a:cubicBezTo>
                    <a:pt x="8763" y="8990"/>
                    <a:pt x="8823" y="8930"/>
                    <a:pt x="8835" y="8847"/>
                  </a:cubicBezTo>
                  <a:cubicBezTo>
                    <a:pt x="8847" y="8751"/>
                    <a:pt x="8775" y="8656"/>
                    <a:pt x="8680" y="8644"/>
                  </a:cubicBezTo>
                  <a:lnTo>
                    <a:pt x="6120" y="8311"/>
                  </a:lnTo>
                  <a:lnTo>
                    <a:pt x="9323" y="4918"/>
                  </a:lnTo>
                  <a:cubicBezTo>
                    <a:pt x="9382" y="4834"/>
                    <a:pt x="9382" y="4739"/>
                    <a:pt x="9311" y="4680"/>
                  </a:cubicBezTo>
                  <a:cubicBezTo>
                    <a:pt x="9275" y="4650"/>
                    <a:pt x="9231" y="4635"/>
                    <a:pt x="9187" y="4635"/>
                  </a:cubicBezTo>
                  <a:cubicBezTo>
                    <a:pt x="9144" y="4635"/>
                    <a:pt x="9103" y="4650"/>
                    <a:pt x="9073" y="4680"/>
                  </a:cubicBezTo>
                  <a:lnTo>
                    <a:pt x="5941" y="8013"/>
                  </a:lnTo>
                  <a:lnTo>
                    <a:pt x="5941" y="6704"/>
                  </a:lnTo>
                  <a:lnTo>
                    <a:pt x="8823" y="3322"/>
                  </a:lnTo>
                  <a:lnTo>
                    <a:pt x="9061" y="3679"/>
                  </a:lnTo>
                  <a:cubicBezTo>
                    <a:pt x="9086" y="3729"/>
                    <a:pt x="9140" y="3750"/>
                    <a:pt x="9194" y="3750"/>
                  </a:cubicBezTo>
                  <a:cubicBezTo>
                    <a:pt x="9218" y="3750"/>
                    <a:pt x="9242" y="3746"/>
                    <a:pt x="9263" y="3739"/>
                  </a:cubicBezTo>
                  <a:lnTo>
                    <a:pt x="11025" y="2858"/>
                  </a:lnTo>
                  <a:close/>
                  <a:moveTo>
                    <a:pt x="524" y="2870"/>
                  </a:moveTo>
                  <a:lnTo>
                    <a:pt x="2286" y="3751"/>
                  </a:lnTo>
                  <a:cubicBezTo>
                    <a:pt x="2309" y="3766"/>
                    <a:pt x="2333" y="3773"/>
                    <a:pt x="2358" y="3773"/>
                  </a:cubicBezTo>
                  <a:cubicBezTo>
                    <a:pt x="2412" y="3773"/>
                    <a:pt x="2464" y="3740"/>
                    <a:pt x="2489" y="3691"/>
                  </a:cubicBezTo>
                  <a:lnTo>
                    <a:pt x="2727" y="3334"/>
                  </a:lnTo>
                  <a:lnTo>
                    <a:pt x="5608" y="6715"/>
                  </a:lnTo>
                  <a:lnTo>
                    <a:pt x="5608" y="7987"/>
                  </a:lnTo>
                  <a:lnTo>
                    <a:pt x="2524" y="4691"/>
                  </a:lnTo>
                  <a:cubicBezTo>
                    <a:pt x="2495" y="4656"/>
                    <a:pt x="2453" y="4638"/>
                    <a:pt x="2410" y="4638"/>
                  </a:cubicBezTo>
                  <a:cubicBezTo>
                    <a:pt x="2367" y="4638"/>
                    <a:pt x="2322" y="4656"/>
                    <a:pt x="2286" y="4691"/>
                  </a:cubicBezTo>
                  <a:cubicBezTo>
                    <a:pt x="2215" y="4751"/>
                    <a:pt x="2215" y="4858"/>
                    <a:pt x="2274" y="4930"/>
                  </a:cubicBezTo>
                  <a:lnTo>
                    <a:pt x="5465" y="8323"/>
                  </a:lnTo>
                  <a:lnTo>
                    <a:pt x="2905" y="8656"/>
                  </a:lnTo>
                  <a:cubicBezTo>
                    <a:pt x="2822" y="8680"/>
                    <a:pt x="2751" y="8763"/>
                    <a:pt x="2763" y="8859"/>
                  </a:cubicBezTo>
                  <a:cubicBezTo>
                    <a:pt x="2774" y="8942"/>
                    <a:pt x="2846" y="9001"/>
                    <a:pt x="2929" y="9001"/>
                  </a:cubicBezTo>
                  <a:lnTo>
                    <a:pt x="2953" y="9001"/>
                  </a:lnTo>
                  <a:lnTo>
                    <a:pt x="5287" y="8692"/>
                  </a:lnTo>
                  <a:lnTo>
                    <a:pt x="3786" y="10061"/>
                  </a:lnTo>
                  <a:lnTo>
                    <a:pt x="1096" y="9109"/>
                  </a:lnTo>
                  <a:lnTo>
                    <a:pt x="3084" y="7394"/>
                  </a:lnTo>
                  <a:cubicBezTo>
                    <a:pt x="3132" y="7370"/>
                    <a:pt x="3144" y="7311"/>
                    <a:pt x="3144" y="7251"/>
                  </a:cubicBezTo>
                  <a:cubicBezTo>
                    <a:pt x="3144" y="7192"/>
                    <a:pt x="3108" y="7144"/>
                    <a:pt x="3060" y="7108"/>
                  </a:cubicBezTo>
                  <a:lnTo>
                    <a:pt x="1334" y="6204"/>
                  </a:lnTo>
                  <a:lnTo>
                    <a:pt x="1465" y="5799"/>
                  </a:lnTo>
                  <a:cubicBezTo>
                    <a:pt x="1500" y="5715"/>
                    <a:pt x="1453" y="5620"/>
                    <a:pt x="1358" y="5596"/>
                  </a:cubicBezTo>
                  <a:lnTo>
                    <a:pt x="691" y="5322"/>
                  </a:lnTo>
                  <a:lnTo>
                    <a:pt x="1227" y="4787"/>
                  </a:lnTo>
                  <a:cubicBezTo>
                    <a:pt x="1274" y="4751"/>
                    <a:pt x="1286" y="4680"/>
                    <a:pt x="1262" y="4608"/>
                  </a:cubicBezTo>
                  <a:lnTo>
                    <a:pt x="524" y="2870"/>
                  </a:lnTo>
                  <a:close/>
                  <a:moveTo>
                    <a:pt x="5775" y="0"/>
                  </a:moveTo>
                  <a:cubicBezTo>
                    <a:pt x="5715" y="0"/>
                    <a:pt x="5656" y="24"/>
                    <a:pt x="5632" y="72"/>
                  </a:cubicBezTo>
                  <a:lnTo>
                    <a:pt x="4584" y="1810"/>
                  </a:lnTo>
                  <a:lnTo>
                    <a:pt x="3763" y="1977"/>
                  </a:lnTo>
                  <a:cubicBezTo>
                    <a:pt x="3667" y="2001"/>
                    <a:pt x="3608" y="2084"/>
                    <a:pt x="3620" y="2167"/>
                  </a:cubicBezTo>
                  <a:lnTo>
                    <a:pt x="3965" y="4251"/>
                  </a:lnTo>
                  <a:lnTo>
                    <a:pt x="2846" y="2929"/>
                  </a:lnTo>
                  <a:cubicBezTo>
                    <a:pt x="2822" y="2894"/>
                    <a:pt x="2763" y="2870"/>
                    <a:pt x="2715" y="2870"/>
                  </a:cubicBezTo>
                  <a:cubicBezTo>
                    <a:pt x="2655" y="2870"/>
                    <a:pt x="2608" y="2905"/>
                    <a:pt x="2584" y="2941"/>
                  </a:cubicBezTo>
                  <a:lnTo>
                    <a:pt x="2298" y="3358"/>
                  </a:lnTo>
                  <a:lnTo>
                    <a:pt x="274" y="2346"/>
                  </a:lnTo>
                  <a:cubicBezTo>
                    <a:pt x="254" y="2338"/>
                    <a:pt x="233" y="2334"/>
                    <a:pt x="211" y="2334"/>
                  </a:cubicBezTo>
                  <a:cubicBezTo>
                    <a:pt x="168" y="2334"/>
                    <a:pt x="123" y="2350"/>
                    <a:pt x="84" y="2382"/>
                  </a:cubicBezTo>
                  <a:cubicBezTo>
                    <a:pt x="36" y="2429"/>
                    <a:pt x="0" y="2501"/>
                    <a:pt x="36" y="2572"/>
                  </a:cubicBezTo>
                  <a:lnTo>
                    <a:pt x="893" y="4632"/>
                  </a:lnTo>
                  <a:lnTo>
                    <a:pt x="262" y="5263"/>
                  </a:lnTo>
                  <a:cubicBezTo>
                    <a:pt x="215" y="5311"/>
                    <a:pt x="203" y="5370"/>
                    <a:pt x="215" y="5418"/>
                  </a:cubicBezTo>
                  <a:cubicBezTo>
                    <a:pt x="226" y="5477"/>
                    <a:pt x="262" y="5525"/>
                    <a:pt x="322" y="5537"/>
                  </a:cubicBezTo>
                  <a:lnTo>
                    <a:pt x="1072" y="5834"/>
                  </a:lnTo>
                  <a:lnTo>
                    <a:pt x="941" y="6215"/>
                  </a:lnTo>
                  <a:cubicBezTo>
                    <a:pt x="917" y="6299"/>
                    <a:pt x="953" y="6382"/>
                    <a:pt x="1012" y="6430"/>
                  </a:cubicBezTo>
                  <a:lnTo>
                    <a:pt x="2655" y="7287"/>
                  </a:lnTo>
                  <a:lnTo>
                    <a:pt x="631" y="9037"/>
                  </a:lnTo>
                  <a:cubicBezTo>
                    <a:pt x="584" y="9073"/>
                    <a:pt x="572" y="9132"/>
                    <a:pt x="572" y="9192"/>
                  </a:cubicBezTo>
                  <a:cubicBezTo>
                    <a:pt x="584" y="9252"/>
                    <a:pt x="631" y="9299"/>
                    <a:pt x="679" y="9335"/>
                  </a:cubicBezTo>
                  <a:lnTo>
                    <a:pt x="3727" y="10418"/>
                  </a:lnTo>
                  <a:cubicBezTo>
                    <a:pt x="3747" y="10422"/>
                    <a:pt x="3767" y="10425"/>
                    <a:pt x="3786" y="10425"/>
                  </a:cubicBezTo>
                  <a:cubicBezTo>
                    <a:pt x="3825" y="10425"/>
                    <a:pt x="3862" y="10414"/>
                    <a:pt x="3894" y="10383"/>
                  </a:cubicBezTo>
                  <a:lnTo>
                    <a:pt x="5584" y="8835"/>
                  </a:lnTo>
                  <a:lnTo>
                    <a:pt x="5584" y="11335"/>
                  </a:lnTo>
                  <a:cubicBezTo>
                    <a:pt x="5584" y="11430"/>
                    <a:pt x="5656" y="11502"/>
                    <a:pt x="5751" y="11502"/>
                  </a:cubicBezTo>
                  <a:cubicBezTo>
                    <a:pt x="5834" y="11502"/>
                    <a:pt x="5918" y="11430"/>
                    <a:pt x="5918" y="11335"/>
                  </a:cubicBezTo>
                  <a:lnTo>
                    <a:pt x="5918" y="8835"/>
                  </a:lnTo>
                  <a:lnTo>
                    <a:pt x="7608" y="10383"/>
                  </a:lnTo>
                  <a:cubicBezTo>
                    <a:pt x="7644" y="10418"/>
                    <a:pt x="7680" y="10430"/>
                    <a:pt x="7727" y="10430"/>
                  </a:cubicBezTo>
                  <a:cubicBezTo>
                    <a:pt x="7739" y="10430"/>
                    <a:pt x="7775" y="10430"/>
                    <a:pt x="7787" y="10418"/>
                  </a:cubicBezTo>
                  <a:lnTo>
                    <a:pt x="10835" y="9335"/>
                  </a:lnTo>
                  <a:cubicBezTo>
                    <a:pt x="10894" y="9311"/>
                    <a:pt x="10942" y="9252"/>
                    <a:pt x="10942" y="9192"/>
                  </a:cubicBezTo>
                  <a:cubicBezTo>
                    <a:pt x="10954" y="9132"/>
                    <a:pt x="10930" y="9073"/>
                    <a:pt x="10883" y="9037"/>
                  </a:cubicBezTo>
                  <a:lnTo>
                    <a:pt x="8859" y="7287"/>
                  </a:lnTo>
                  <a:lnTo>
                    <a:pt x="10502" y="6430"/>
                  </a:lnTo>
                  <a:cubicBezTo>
                    <a:pt x="10573" y="6382"/>
                    <a:pt x="10597" y="6311"/>
                    <a:pt x="10573" y="6215"/>
                  </a:cubicBezTo>
                  <a:lnTo>
                    <a:pt x="10442" y="5834"/>
                  </a:lnTo>
                  <a:lnTo>
                    <a:pt x="11192" y="5537"/>
                  </a:lnTo>
                  <a:cubicBezTo>
                    <a:pt x="11252" y="5525"/>
                    <a:pt x="11287" y="5465"/>
                    <a:pt x="11299" y="5418"/>
                  </a:cubicBezTo>
                  <a:cubicBezTo>
                    <a:pt x="11311" y="5358"/>
                    <a:pt x="11299" y="5299"/>
                    <a:pt x="11252" y="5263"/>
                  </a:cubicBezTo>
                  <a:lnTo>
                    <a:pt x="10621" y="4632"/>
                  </a:lnTo>
                  <a:lnTo>
                    <a:pt x="11478" y="2572"/>
                  </a:lnTo>
                  <a:cubicBezTo>
                    <a:pt x="11573" y="2501"/>
                    <a:pt x="11561" y="2429"/>
                    <a:pt x="11502" y="2382"/>
                  </a:cubicBezTo>
                  <a:cubicBezTo>
                    <a:pt x="11470" y="2350"/>
                    <a:pt x="11417" y="2334"/>
                    <a:pt x="11368" y="2334"/>
                  </a:cubicBezTo>
                  <a:cubicBezTo>
                    <a:pt x="11343" y="2334"/>
                    <a:pt x="11319" y="2338"/>
                    <a:pt x="11299" y="2346"/>
                  </a:cubicBezTo>
                  <a:lnTo>
                    <a:pt x="9275" y="3358"/>
                  </a:lnTo>
                  <a:lnTo>
                    <a:pt x="9001" y="2941"/>
                  </a:lnTo>
                  <a:cubicBezTo>
                    <a:pt x="8966" y="2905"/>
                    <a:pt x="8918" y="2870"/>
                    <a:pt x="8859" y="2870"/>
                  </a:cubicBezTo>
                  <a:cubicBezTo>
                    <a:pt x="8799" y="2870"/>
                    <a:pt x="8763" y="2894"/>
                    <a:pt x="8728" y="2929"/>
                  </a:cubicBezTo>
                  <a:lnTo>
                    <a:pt x="7656" y="4179"/>
                  </a:lnTo>
                  <a:lnTo>
                    <a:pt x="7656" y="4179"/>
                  </a:lnTo>
                  <a:lnTo>
                    <a:pt x="8120" y="2167"/>
                  </a:lnTo>
                  <a:cubicBezTo>
                    <a:pt x="8132" y="2132"/>
                    <a:pt x="8120" y="2084"/>
                    <a:pt x="8085" y="2036"/>
                  </a:cubicBezTo>
                  <a:cubicBezTo>
                    <a:pt x="8061" y="2001"/>
                    <a:pt x="8025" y="1977"/>
                    <a:pt x="7966" y="1965"/>
                  </a:cubicBezTo>
                  <a:lnTo>
                    <a:pt x="6965" y="1798"/>
                  </a:lnTo>
                  <a:lnTo>
                    <a:pt x="5930" y="72"/>
                  </a:lnTo>
                  <a:cubicBezTo>
                    <a:pt x="5894" y="24"/>
                    <a:pt x="5846" y="0"/>
                    <a:pt x="5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26" name="Google Shape;15326;p91"/>
          <p:cNvGrpSpPr/>
          <p:nvPr/>
        </p:nvGrpSpPr>
        <p:grpSpPr>
          <a:xfrm>
            <a:off x="5246797" y="2057626"/>
            <a:ext cx="354752" cy="336512"/>
            <a:chOff x="5246797" y="1981426"/>
            <a:chExt cx="354752" cy="336512"/>
          </a:xfrm>
        </p:grpSpPr>
        <p:sp>
          <p:nvSpPr>
            <p:cNvPr id="15327" name="Google Shape;15327;p91"/>
            <p:cNvSpPr/>
            <p:nvPr/>
          </p:nvSpPr>
          <p:spPr>
            <a:xfrm>
              <a:off x="5246797" y="1981426"/>
              <a:ext cx="354752" cy="336512"/>
            </a:xfrm>
            <a:custGeom>
              <a:avLst/>
              <a:gdLst/>
              <a:ahLst/>
              <a:cxnLst/>
              <a:rect l="l" t="t" r="r" b="b"/>
              <a:pathLst>
                <a:path w="11086" h="10516" extrusionOk="0">
                  <a:moveTo>
                    <a:pt x="3239" y="312"/>
                  </a:moveTo>
                  <a:cubicBezTo>
                    <a:pt x="3352" y="312"/>
                    <a:pt x="3467" y="328"/>
                    <a:pt x="3584" y="359"/>
                  </a:cubicBezTo>
                  <a:cubicBezTo>
                    <a:pt x="4120" y="490"/>
                    <a:pt x="4322" y="955"/>
                    <a:pt x="4275" y="1324"/>
                  </a:cubicBezTo>
                  <a:cubicBezTo>
                    <a:pt x="4215" y="1776"/>
                    <a:pt x="3906" y="1979"/>
                    <a:pt x="3584" y="2038"/>
                  </a:cubicBezTo>
                  <a:lnTo>
                    <a:pt x="3679" y="1955"/>
                  </a:lnTo>
                  <a:cubicBezTo>
                    <a:pt x="3799" y="1824"/>
                    <a:pt x="3846" y="1633"/>
                    <a:pt x="3810" y="1443"/>
                  </a:cubicBezTo>
                  <a:cubicBezTo>
                    <a:pt x="3787" y="1193"/>
                    <a:pt x="3572" y="1014"/>
                    <a:pt x="3310" y="990"/>
                  </a:cubicBezTo>
                  <a:lnTo>
                    <a:pt x="3263" y="990"/>
                  </a:lnTo>
                  <a:cubicBezTo>
                    <a:pt x="3013" y="990"/>
                    <a:pt x="2798" y="1133"/>
                    <a:pt x="2679" y="1383"/>
                  </a:cubicBezTo>
                  <a:cubicBezTo>
                    <a:pt x="2620" y="1383"/>
                    <a:pt x="2560" y="1383"/>
                    <a:pt x="2477" y="1371"/>
                  </a:cubicBezTo>
                  <a:cubicBezTo>
                    <a:pt x="2275" y="1324"/>
                    <a:pt x="2120" y="1252"/>
                    <a:pt x="1977" y="1097"/>
                  </a:cubicBezTo>
                  <a:cubicBezTo>
                    <a:pt x="2060" y="1002"/>
                    <a:pt x="2179" y="836"/>
                    <a:pt x="2358" y="669"/>
                  </a:cubicBezTo>
                  <a:cubicBezTo>
                    <a:pt x="2629" y="433"/>
                    <a:pt x="2926" y="312"/>
                    <a:pt x="3239" y="312"/>
                  </a:cubicBezTo>
                  <a:close/>
                  <a:moveTo>
                    <a:pt x="4549" y="9837"/>
                  </a:moveTo>
                  <a:lnTo>
                    <a:pt x="4870" y="9944"/>
                  </a:lnTo>
                  <a:lnTo>
                    <a:pt x="4858" y="10182"/>
                  </a:lnTo>
                  <a:lnTo>
                    <a:pt x="4394" y="10182"/>
                  </a:lnTo>
                  <a:lnTo>
                    <a:pt x="4549" y="9837"/>
                  </a:lnTo>
                  <a:close/>
                  <a:moveTo>
                    <a:pt x="10025" y="9837"/>
                  </a:moveTo>
                  <a:lnTo>
                    <a:pt x="10383" y="9956"/>
                  </a:lnTo>
                  <a:lnTo>
                    <a:pt x="10347" y="10182"/>
                  </a:lnTo>
                  <a:lnTo>
                    <a:pt x="9871" y="10182"/>
                  </a:lnTo>
                  <a:lnTo>
                    <a:pt x="10025" y="9837"/>
                  </a:lnTo>
                  <a:close/>
                  <a:moveTo>
                    <a:pt x="3258" y="0"/>
                  </a:moveTo>
                  <a:cubicBezTo>
                    <a:pt x="2856" y="0"/>
                    <a:pt x="2470" y="146"/>
                    <a:pt x="2132" y="431"/>
                  </a:cubicBezTo>
                  <a:cubicBezTo>
                    <a:pt x="1846" y="669"/>
                    <a:pt x="1691" y="943"/>
                    <a:pt x="1643" y="1026"/>
                  </a:cubicBezTo>
                  <a:cubicBezTo>
                    <a:pt x="691" y="1836"/>
                    <a:pt x="60" y="2848"/>
                    <a:pt x="36" y="2895"/>
                  </a:cubicBezTo>
                  <a:cubicBezTo>
                    <a:pt x="0" y="2931"/>
                    <a:pt x="0" y="2979"/>
                    <a:pt x="24" y="3026"/>
                  </a:cubicBezTo>
                  <a:lnTo>
                    <a:pt x="119" y="3324"/>
                  </a:lnTo>
                  <a:cubicBezTo>
                    <a:pt x="203" y="3526"/>
                    <a:pt x="393" y="3669"/>
                    <a:pt x="596" y="3669"/>
                  </a:cubicBezTo>
                  <a:cubicBezTo>
                    <a:pt x="631" y="3669"/>
                    <a:pt x="679" y="3669"/>
                    <a:pt x="703" y="3645"/>
                  </a:cubicBezTo>
                  <a:cubicBezTo>
                    <a:pt x="953" y="3598"/>
                    <a:pt x="1191" y="3586"/>
                    <a:pt x="1417" y="3574"/>
                  </a:cubicBezTo>
                  <a:cubicBezTo>
                    <a:pt x="1703" y="3562"/>
                    <a:pt x="1989" y="3538"/>
                    <a:pt x="2239" y="3443"/>
                  </a:cubicBezTo>
                  <a:cubicBezTo>
                    <a:pt x="2322" y="3622"/>
                    <a:pt x="2405" y="3884"/>
                    <a:pt x="2489" y="4217"/>
                  </a:cubicBezTo>
                  <a:cubicBezTo>
                    <a:pt x="2727" y="5062"/>
                    <a:pt x="3037" y="6217"/>
                    <a:pt x="4072" y="6741"/>
                  </a:cubicBezTo>
                  <a:lnTo>
                    <a:pt x="4370" y="7979"/>
                  </a:lnTo>
                  <a:lnTo>
                    <a:pt x="4370" y="9456"/>
                  </a:lnTo>
                  <a:lnTo>
                    <a:pt x="4013" y="10289"/>
                  </a:lnTo>
                  <a:cubicBezTo>
                    <a:pt x="3989" y="10337"/>
                    <a:pt x="3989" y="10384"/>
                    <a:pt x="4025" y="10432"/>
                  </a:cubicBezTo>
                  <a:cubicBezTo>
                    <a:pt x="4049" y="10480"/>
                    <a:pt x="4096" y="10515"/>
                    <a:pt x="4156" y="10515"/>
                  </a:cubicBezTo>
                  <a:lnTo>
                    <a:pt x="5025" y="10515"/>
                  </a:lnTo>
                  <a:cubicBezTo>
                    <a:pt x="5108" y="10515"/>
                    <a:pt x="5168" y="10456"/>
                    <a:pt x="5180" y="10360"/>
                  </a:cubicBezTo>
                  <a:lnTo>
                    <a:pt x="5382" y="7134"/>
                  </a:lnTo>
                  <a:cubicBezTo>
                    <a:pt x="5465" y="7134"/>
                    <a:pt x="5561" y="7146"/>
                    <a:pt x="5644" y="7146"/>
                  </a:cubicBezTo>
                  <a:cubicBezTo>
                    <a:pt x="5739" y="7146"/>
                    <a:pt x="5811" y="7074"/>
                    <a:pt x="5811" y="7003"/>
                  </a:cubicBezTo>
                  <a:cubicBezTo>
                    <a:pt x="5811" y="6908"/>
                    <a:pt x="5751" y="6836"/>
                    <a:pt x="5656" y="6836"/>
                  </a:cubicBezTo>
                  <a:cubicBezTo>
                    <a:pt x="5573" y="6836"/>
                    <a:pt x="5477" y="6812"/>
                    <a:pt x="5406" y="6812"/>
                  </a:cubicBezTo>
                  <a:lnTo>
                    <a:pt x="5418" y="6551"/>
                  </a:lnTo>
                  <a:cubicBezTo>
                    <a:pt x="5418" y="6455"/>
                    <a:pt x="5358" y="6384"/>
                    <a:pt x="5275" y="6384"/>
                  </a:cubicBezTo>
                  <a:cubicBezTo>
                    <a:pt x="5180" y="6384"/>
                    <a:pt x="5108" y="6443"/>
                    <a:pt x="5108" y="6539"/>
                  </a:cubicBezTo>
                  <a:lnTo>
                    <a:pt x="4918" y="9646"/>
                  </a:lnTo>
                  <a:lnTo>
                    <a:pt x="4691" y="9575"/>
                  </a:lnTo>
                  <a:cubicBezTo>
                    <a:pt x="4703" y="9551"/>
                    <a:pt x="4703" y="9527"/>
                    <a:pt x="4703" y="9515"/>
                  </a:cubicBezTo>
                  <a:lnTo>
                    <a:pt x="4703" y="7991"/>
                  </a:lnTo>
                  <a:lnTo>
                    <a:pt x="4703" y="7944"/>
                  </a:lnTo>
                  <a:lnTo>
                    <a:pt x="4394" y="6622"/>
                  </a:lnTo>
                  <a:cubicBezTo>
                    <a:pt x="4382" y="6574"/>
                    <a:pt x="4346" y="6539"/>
                    <a:pt x="4310" y="6515"/>
                  </a:cubicBezTo>
                  <a:cubicBezTo>
                    <a:pt x="3370" y="6086"/>
                    <a:pt x="3072" y="5027"/>
                    <a:pt x="2846" y="4169"/>
                  </a:cubicBezTo>
                  <a:cubicBezTo>
                    <a:pt x="2763" y="3836"/>
                    <a:pt x="2667" y="3538"/>
                    <a:pt x="2560" y="3336"/>
                  </a:cubicBezTo>
                  <a:cubicBezTo>
                    <a:pt x="2667" y="3264"/>
                    <a:pt x="2775" y="3157"/>
                    <a:pt x="2858" y="3026"/>
                  </a:cubicBezTo>
                  <a:cubicBezTo>
                    <a:pt x="2906" y="2943"/>
                    <a:pt x="2894" y="2848"/>
                    <a:pt x="2822" y="2800"/>
                  </a:cubicBezTo>
                  <a:cubicBezTo>
                    <a:pt x="2790" y="2782"/>
                    <a:pt x="2756" y="2772"/>
                    <a:pt x="2724" y="2772"/>
                  </a:cubicBezTo>
                  <a:cubicBezTo>
                    <a:pt x="2673" y="2772"/>
                    <a:pt x="2625" y="2796"/>
                    <a:pt x="2596" y="2848"/>
                  </a:cubicBezTo>
                  <a:cubicBezTo>
                    <a:pt x="2322" y="3241"/>
                    <a:pt x="1953" y="3264"/>
                    <a:pt x="1429" y="3300"/>
                  </a:cubicBezTo>
                  <a:cubicBezTo>
                    <a:pt x="1215" y="3324"/>
                    <a:pt x="953" y="3336"/>
                    <a:pt x="679" y="3395"/>
                  </a:cubicBezTo>
                  <a:cubicBezTo>
                    <a:pt x="667" y="3397"/>
                    <a:pt x="656" y="3398"/>
                    <a:pt x="645" y="3398"/>
                  </a:cubicBezTo>
                  <a:cubicBezTo>
                    <a:pt x="564" y="3398"/>
                    <a:pt x="496" y="3360"/>
                    <a:pt x="465" y="3276"/>
                  </a:cubicBezTo>
                  <a:lnTo>
                    <a:pt x="393" y="3050"/>
                  </a:lnTo>
                  <a:cubicBezTo>
                    <a:pt x="536" y="2824"/>
                    <a:pt x="1060" y="2050"/>
                    <a:pt x="1810" y="1419"/>
                  </a:cubicBezTo>
                  <a:cubicBezTo>
                    <a:pt x="2138" y="1715"/>
                    <a:pt x="2493" y="1774"/>
                    <a:pt x="2701" y="1774"/>
                  </a:cubicBezTo>
                  <a:cubicBezTo>
                    <a:pt x="2803" y="1774"/>
                    <a:pt x="2870" y="1760"/>
                    <a:pt x="2882" y="1752"/>
                  </a:cubicBezTo>
                  <a:cubicBezTo>
                    <a:pt x="2941" y="1740"/>
                    <a:pt x="2977" y="1705"/>
                    <a:pt x="3001" y="1657"/>
                  </a:cubicBezTo>
                  <a:cubicBezTo>
                    <a:pt x="3084" y="1371"/>
                    <a:pt x="3275" y="1371"/>
                    <a:pt x="3322" y="1371"/>
                  </a:cubicBezTo>
                  <a:cubicBezTo>
                    <a:pt x="3418" y="1383"/>
                    <a:pt x="3513" y="1431"/>
                    <a:pt x="3537" y="1550"/>
                  </a:cubicBezTo>
                  <a:cubicBezTo>
                    <a:pt x="3548" y="1657"/>
                    <a:pt x="3537" y="1728"/>
                    <a:pt x="3477" y="1800"/>
                  </a:cubicBezTo>
                  <a:cubicBezTo>
                    <a:pt x="3334" y="1955"/>
                    <a:pt x="3037" y="2002"/>
                    <a:pt x="2941" y="2002"/>
                  </a:cubicBezTo>
                  <a:cubicBezTo>
                    <a:pt x="2858" y="2002"/>
                    <a:pt x="2798" y="2038"/>
                    <a:pt x="2786" y="2098"/>
                  </a:cubicBezTo>
                  <a:cubicBezTo>
                    <a:pt x="2775" y="2157"/>
                    <a:pt x="2786" y="2229"/>
                    <a:pt x="2846" y="2276"/>
                  </a:cubicBezTo>
                  <a:cubicBezTo>
                    <a:pt x="2858" y="2300"/>
                    <a:pt x="3060" y="2443"/>
                    <a:pt x="3358" y="2443"/>
                  </a:cubicBezTo>
                  <a:lnTo>
                    <a:pt x="3394" y="2443"/>
                  </a:lnTo>
                  <a:cubicBezTo>
                    <a:pt x="3489" y="2443"/>
                    <a:pt x="3560" y="2443"/>
                    <a:pt x="3632" y="2431"/>
                  </a:cubicBezTo>
                  <a:cubicBezTo>
                    <a:pt x="3727" y="2705"/>
                    <a:pt x="3810" y="2979"/>
                    <a:pt x="4025" y="3098"/>
                  </a:cubicBezTo>
                  <a:cubicBezTo>
                    <a:pt x="4522" y="3413"/>
                    <a:pt x="5457" y="3460"/>
                    <a:pt x="6454" y="3460"/>
                  </a:cubicBezTo>
                  <a:cubicBezTo>
                    <a:pt x="6698" y="3460"/>
                    <a:pt x="6946" y="3457"/>
                    <a:pt x="7192" y="3455"/>
                  </a:cubicBezTo>
                  <a:cubicBezTo>
                    <a:pt x="7402" y="3452"/>
                    <a:pt x="7611" y="3450"/>
                    <a:pt x="7813" y="3450"/>
                  </a:cubicBezTo>
                  <a:cubicBezTo>
                    <a:pt x="8512" y="3450"/>
                    <a:pt x="9135" y="3475"/>
                    <a:pt x="9514" y="3586"/>
                  </a:cubicBezTo>
                  <a:cubicBezTo>
                    <a:pt x="10406" y="3884"/>
                    <a:pt x="10585" y="4491"/>
                    <a:pt x="10585" y="4955"/>
                  </a:cubicBezTo>
                  <a:cubicBezTo>
                    <a:pt x="10585" y="5265"/>
                    <a:pt x="10514" y="5538"/>
                    <a:pt x="10442" y="5800"/>
                  </a:cubicBezTo>
                  <a:cubicBezTo>
                    <a:pt x="10347" y="6146"/>
                    <a:pt x="10240" y="6503"/>
                    <a:pt x="10323" y="6920"/>
                  </a:cubicBezTo>
                  <a:cubicBezTo>
                    <a:pt x="10395" y="7324"/>
                    <a:pt x="10657" y="7670"/>
                    <a:pt x="10764" y="7801"/>
                  </a:cubicBezTo>
                  <a:lnTo>
                    <a:pt x="10478" y="9670"/>
                  </a:lnTo>
                  <a:lnTo>
                    <a:pt x="10204" y="9587"/>
                  </a:lnTo>
                  <a:cubicBezTo>
                    <a:pt x="10204" y="9575"/>
                    <a:pt x="10216" y="9551"/>
                    <a:pt x="10216" y="9539"/>
                  </a:cubicBezTo>
                  <a:lnTo>
                    <a:pt x="10430" y="7872"/>
                  </a:lnTo>
                  <a:cubicBezTo>
                    <a:pt x="10454" y="7813"/>
                    <a:pt x="10418" y="7753"/>
                    <a:pt x="10359" y="7705"/>
                  </a:cubicBezTo>
                  <a:cubicBezTo>
                    <a:pt x="9216" y="6967"/>
                    <a:pt x="8811" y="6253"/>
                    <a:pt x="8692" y="5979"/>
                  </a:cubicBezTo>
                  <a:cubicBezTo>
                    <a:pt x="8674" y="5924"/>
                    <a:pt x="8607" y="5884"/>
                    <a:pt x="8544" y="5884"/>
                  </a:cubicBezTo>
                  <a:cubicBezTo>
                    <a:pt x="8525" y="5884"/>
                    <a:pt x="8506" y="5887"/>
                    <a:pt x="8490" y="5896"/>
                  </a:cubicBezTo>
                  <a:cubicBezTo>
                    <a:pt x="8406" y="5919"/>
                    <a:pt x="8371" y="6027"/>
                    <a:pt x="8394" y="6098"/>
                  </a:cubicBezTo>
                  <a:lnTo>
                    <a:pt x="8501" y="6312"/>
                  </a:lnTo>
                  <a:cubicBezTo>
                    <a:pt x="8168" y="6431"/>
                    <a:pt x="7239" y="6753"/>
                    <a:pt x="6346" y="6812"/>
                  </a:cubicBezTo>
                  <a:cubicBezTo>
                    <a:pt x="6251" y="6812"/>
                    <a:pt x="6180" y="6896"/>
                    <a:pt x="6192" y="6979"/>
                  </a:cubicBezTo>
                  <a:cubicBezTo>
                    <a:pt x="6192" y="7074"/>
                    <a:pt x="6263" y="7134"/>
                    <a:pt x="6358" y="7134"/>
                  </a:cubicBezTo>
                  <a:lnTo>
                    <a:pt x="6370" y="7134"/>
                  </a:lnTo>
                  <a:cubicBezTo>
                    <a:pt x="7382" y="7074"/>
                    <a:pt x="8430" y="6681"/>
                    <a:pt x="8692" y="6574"/>
                  </a:cubicBezTo>
                  <a:cubicBezTo>
                    <a:pt x="8942" y="6932"/>
                    <a:pt x="9383" y="7408"/>
                    <a:pt x="10109" y="7908"/>
                  </a:cubicBezTo>
                  <a:lnTo>
                    <a:pt x="9895" y="9432"/>
                  </a:lnTo>
                  <a:lnTo>
                    <a:pt x="9525" y="10289"/>
                  </a:lnTo>
                  <a:cubicBezTo>
                    <a:pt x="9514" y="10325"/>
                    <a:pt x="9514" y="10384"/>
                    <a:pt x="9537" y="10432"/>
                  </a:cubicBezTo>
                  <a:cubicBezTo>
                    <a:pt x="9573" y="10480"/>
                    <a:pt x="9621" y="10503"/>
                    <a:pt x="9680" y="10503"/>
                  </a:cubicBezTo>
                  <a:lnTo>
                    <a:pt x="10537" y="10503"/>
                  </a:lnTo>
                  <a:cubicBezTo>
                    <a:pt x="10609" y="10503"/>
                    <a:pt x="10692" y="10444"/>
                    <a:pt x="10704" y="10372"/>
                  </a:cubicBezTo>
                  <a:lnTo>
                    <a:pt x="11085" y="7741"/>
                  </a:lnTo>
                  <a:cubicBezTo>
                    <a:pt x="11049" y="7682"/>
                    <a:pt x="11026" y="7634"/>
                    <a:pt x="10990" y="7610"/>
                  </a:cubicBezTo>
                  <a:cubicBezTo>
                    <a:pt x="10990" y="7610"/>
                    <a:pt x="10645" y="7241"/>
                    <a:pt x="10573" y="6824"/>
                  </a:cubicBezTo>
                  <a:cubicBezTo>
                    <a:pt x="10514" y="6479"/>
                    <a:pt x="10585" y="6181"/>
                    <a:pt x="10680" y="5848"/>
                  </a:cubicBezTo>
                  <a:cubicBezTo>
                    <a:pt x="10752" y="5574"/>
                    <a:pt x="10835" y="5277"/>
                    <a:pt x="10835" y="4919"/>
                  </a:cubicBezTo>
                  <a:cubicBezTo>
                    <a:pt x="10835" y="4110"/>
                    <a:pt x="10383" y="3514"/>
                    <a:pt x="9537" y="3252"/>
                  </a:cubicBezTo>
                  <a:cubicBezTo>
                    <a:pt x="9075" y="3095"/>
                    <a:pt x="8298" y="3086"/>
                    <a:pt x="7459" y="3086"/>
                  </a:cubicBezTo>
                  <a:cubicBezTo>
                    <a:pt x="7347" y="3086"/>
                    <a:pt x="7234" y="3086"/>
                    <a:pt x="7120" y="3086"/>
                  </a:cubicBezTo>
                  <a:cubicBezTo>
                    <a:pt x="6906" y="3088"/>
                    <a:pt x="6687" y="3090"/>
                    <a:pt x="6469" y="3090"/>
                  </a:cubicBezTo>
                  <a:cubicBezTo>
                    <a:pt x="5513" y="3090"/>
                    <a:pt x="4578" y="3048"/>
                    <a:pt x="4132" y="2776"/>
                  </a:cubicBezTo>
                  <a:cubicBezTo>
                    <a:pt x="4025" y="2717"/>
                    <a:pt x="3953" y="2490"/>
                    <a:pt x="3894" y="2276"/>
                  </a:cubicBezTo>
                  <a:cubicBezTo>
                    <a:pt x="4310" y="2098"/>
                    <a:pt x="4549" y="1740"/>
                    <a:pt x="4584" y="1371"/>
                  </a:cubicBezTo>
                  <a:cubicBezTo>
                    <a:pt x="4620" y="1086"/>
                    <a:pt x="4561" y="800"/>
                    <a:pt x="4406" y="562"/>
                  </a:cubicBezTo>
                  <a:cubicBezTo>
                    <a:pt x="4251" y="312"/>
                    <a:pt x="3989" y="133"/>
                    <a:pt x="3668" y="50"/>
                  </a:cubicBezTo>
                  <a:cubicBezTo>
                    <a:pt x="3530" y="17"/>
                    <a:pt x="3393" y="0"/>
                    <a:pt x="32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8" name="Google Shape;15328;p91"/>
            <p:cNvSpPr/>
            <p:nvPr/>
          </p:nvSpPr>
          <p:spPr>
            <a:xfrm>
              <a:off x="5295565" y="2044338"/>
              <a:ext cx="10304" cy="10688"/>
            </a:xfrm>
            <a:custGeom>
              <a:avLst/>
              <a:gdLst/>
              <a:ahLst/>
              <a:cxnLst/>
              <a:rect l="l" t="t" r="r" b="b"/>
              <a:pathLst>
                <a:path w="322" h="334" extrusionOk="0">
                  <a:moveTo>
                    <a:pt x="167" y="1"/>
                  </a:moveTo>
                  <a:cubicBezTo>
                    <a:pt x="72" y="1"/>
                    <a:pt x="0" y="72"/>
                    <a:pt x="0" y="167"/>
                  </a:cubicBezTo>
                  <a:cubicBezTo>
                    <a:pt x="0" y="251"/>
                    <a:pt x="72" y="334"/>
                    <a:pt x="167" y="334"/>
                  </a:cubicBezTo>
                  <a:cubicBezTo>
                    <a:pt x="250" y="334"/>
                    <a:pt x="322" y="251"/>
                    <a:pt x="322" y="167"/>
                  </a:cubicBez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29" name="Google Shape;15329;p91"/>
          <p:cNvGrpSpPr/>
          <p:nvPr/>
        </p:nvGrpSpPr>
        <p:grpSpPr>
          <a:xfrm>
            <a:off x="4148749" y="2178266"/>
            <a:ext cx="355136" cy="216256"/>
            <a:chOff x="4148749" y="2102066"/>
            <a:chExt cx="355136" cy="216256"/>
          </a:xfrm>
        </p:grpSpPr>
        <p:sp>
          <p:nvSpPr>
            <p:cNvPr id="15330" name="Google Shape;15330;p91"/>
            <p:cNvSpPr/>
            <p:nvPr/>
          </p:nvSpPr>
          <p:spPr>
            <a:xfrm>
              <a:off x="4148749" y="2102066"/>
              <a:ext cx="355136" cy="216256"/>
            </a:xfrm>
            <a:custGeom>
              <a:avLst/>
              <a:gdLst/>
              <a:ahLst/>
              <a:cxnLst/>
              <a:rect l="l" t="t" r="r" b="b"/>
              <a:pathLst>
                <a:path w="11098" h="6758" extrusionOk="0">
                  <a:moveTo>
                    <a:pt x="10395" y="340"/>
                  </a:moveTo>
                  <a:cubicBezTo>
                    <a:pt x="10442" y="340"/>
                    <a:pt x="10490" y="352"/>
                    <a:pt x="10514" y="387"/>
                  </a:cubicBezTo>
                  <a:cubicBezTo>
                    <a:pt x="10561" y="435"/>
                    <a:pt x="10561" y="495"/>
                    <a:pt x="10550" y="530"/>
                  </a:cubicBezTo>
                  <a:cubicBezTo>
                    <a:pt x="10538" y="578"/>
                    <a:pt x="10478" y="637"/>
                    <a:pt x="10383" y="709"/>
                  </a:cubicBezTo>
                  <a:cubicBezTo>
                    <a:pt x="10383" y="709"/>
                    <a:pt x="10383" y="697"/>
                    <a:pt x="10371" y="697"/>
                  </a:cubicBezTo>
                  <a:cubicBezTo>
                    <a:pt x="10300" y="602"/>
                    <a:pt x="10252" y="471"/>
                    <a:pt x="10264" y="399"/>
                  </a:cubicBezTo>
                  <a:cubicBezTo>
                    <a:pt x="10264" y="387"/>
                    <a:pt x="10276" y="352"/>
                    <a:pt x="10359" y="340"/>
                  </a:cubicBezTo>
                  <a:close/>
                  <a:moveTo>
                    <a:pt x="10435" y="0"/>
                  </a:moveTo>
                  <a:cubicBezTo>
                    <a:pt x="10390" y="0"/>
                    <a:pt x="10345" y="6"/>
                    <a:pt x="10300" y="18"/>
                  </a:cubicBezTo>
                  <a:cubicBezTo>
                    <a:pt x="10133" y="42"/>
                    <a:pt x="10026" y="149"/>
                    <a:pt x="9966" y="280"/>
                  </a:cubicBezTo>
                  <a:cubicBezTo>
                    <a:pt x="9895" y="495"/>
                    <a:pt x="10002" y="745"/>
                    <a:pt x="10121" y="887"/>
                  </a:cubicBezTo>
                  <a:cubicBezTo>
                    <a:pt x="10026" y="947"/>
                    <a:pt x="9930" y="1006"/>
                    <a:pt x="9823" y="1054"/>
                  </a:cubicBezTo>
                  <a:cubicBezTo>
                    <a:pt x="9478" y="804"/>
                    <a:pt x="9061" y="625"/>
                    <a:pt x="8573" y="506"/>
                  </a:cubicBezTo>
                  <a:cubicBezTo>
                    <a:pt x="8134" y="404"/>
                    <a:pt x="7632" y="355"/>
                    <a:pt x="7072" y="355"/>
                  </a:cubicBezTo>
                  <a:cubicBezTo>
                    <a:pt x="6721" y="355"/>
                    <a:pt x="6348" y="374"/>
                    <a:pt x="5954" y="411"/>
                  </a:cubicBezTo>
                  <a:cubicBezTo>
                    <a:pt x="4489" y="566"/>
                    <a:pt x="3144" y="971"/>
                    <a:pt x="2751" y="1090"/>
                  </a:cubicBezTo>
                  <a:cubicBezTo>
                    <a:pt x="2644" y="935"/>
                    <a:pt x="2549" y="816"/>
                    <a:pt x="2429" y="733"/>
                  </a:cubicBezTo>
                  <a:cubicBezTo>
                    <a:pt x="2263" y="590"/>
                    <a:pt x="2144" y="554"/>
                    <a:pt x="2132" y="554"/>
                  </a:cubicBezTo>
                  <a:cubicBezTo>
                    <a:pt x="2112" y="546"/>
                    <a:pt x="2092" y="542"/>
                    <a:pt x="2073" y="542"/>
                  </a:cubicBezTo>
                  <a:cubicBezTo>
                    <a:pt x="2011" y="542"/>
                    <a:pt x="1957" y="580"/>
                    <a:pt x="1929" y="625"/>
                  </a:cubicBezTo>
                  <a:cubicBezTo>
                    <a:pt x="1787" y="911"/>
                    <a:pt x="1727" y="1173"/>
                    <a:pt x="1715" y="1387"/>
                  </a:cubicBezTo>
                  <a:lnTo>
                    <a:pt x="1429" y="1483"/>
                  </a:lnTo>
                  <a:cubicBezTo>
                    <a:pt x="1382" y="1507"/>
                    <a:pt x="1334" y="1542"/>
                    <a:pt x="1322" y="1602"/>
                  </a:cubicBezTo>
                  <a:cubicBezTo>
                    <a:pt x="1203" y="2114"/>
                    <a:pt x="394" y="2519"/>
                    <a:pt x="120" y="2638"/>
                  </a:cubicBezTo>
                  <a:cubicBezTo>
                    <a:pt x="48" y="2661"/>
                    <a:pt x="1" y="2733"/>
                    <a:pt x="13" y="2828"/>
                  </a:cubicBezTo>
                  <a:lnTo>
                    <a:pt x="155" y="3412"/>
                  </a:lnTo>
                  <a:cubicBezTo>
                    <a:pt x="191" y="3543"/>
                    <a:pt x="310" y="3626"/>
                    <a:pt x="441" y="3662"/>
                  </a:cubicBezTo>
                  <a:cubicBezTo>
                    <a:pt x="477" y="3662"/>
                    <a:pt x="501" y="3662"/>
                    <a:pt x="536" y="3673"/>
                  </a:cubicBezTo>
                  <a:cubicBezTo>
                    <a:pt x="727" y="4102"/>
                    <a:pt x="1632" y="4281"/>
                    <a:pt x="2751" y="4507"/>
                  </a:cubicBezTo>
                  <a:cubicBezTo>
                    <a:pt x="2822" y="4519"/>
                    <a:pt x="2882" y="4543"/>
                    <a:pt x="2953" y="4555"/>
                  </a:cubicBezTo>
                  <a:lnTo>
                    <a:pt x="3346" y="5852"/>
                  </a:lnTo>
                  <a:lnTo>
                    <a:pt x="3132" y="6567"/>
                  </a:lnTo>
                  <a:cubicBezTo>
                    <a:pt x="3120" y="6602"/>
                    <a:pt x="3132" y="6662"/>
                    <a:pt x="3168" y="6698"/>
                  </a:cubicBezTo>
                  <a:cubicBezTo>
                    <a:pt x="3203" y="6745"/>
                    <a:pt x="3239" y="6757"/>
                    <a:pt x="3299" y="6757"/>
                  </a:cubicBezTo>
                  <a:lnTo>
                    <a:pt x="3989" y="6757"/>
                  </a:lnTo>
                  <a:cubicBezTo>
                    <a:pt x="4073" y="6757"/>
                    <a:pt x="4132" y="6698"/>
                    <a:pt x="4156" y="6602"/>
                  </a:cubicBezTo>
                  <a:lnTo>
                    <a:pt x="4299" y="5197"/>
                  </a:lnTo>
                  <a:cubicBezTo>
                    <a:pt x="4311" y="5078"/>
                    <a:pt x="4311" y="4959"/>
                    <a:pt x="4311" y="4816"/>
                  </a:cubicBezTo>
                  <a:cubicBezTo>
                    <a:pt x="5049" y="4983"/>
                    <a:pt x="5858" y="5078"/>
                    <a:pt x="6692" y="5078"/>
                  </a:cubicBezTo>
                  <a:cubicBezTo>
                    <a:pt x="7073" y="5078"/>
                    <a:pt x="7442" y="5055"/>
                    <a:pt x="7811" y="5019"/>
                  </a:cubicBezTo>
                  <a:cubicBezTo>
                    <a:pt x="7906" y="4995"/>
                    <a:pt x="7966" y="4924"/>
                    <a:pt x="7966" y="4840"/>
                  </a:cubicBezTo>
                  <a:cubicBezTo>
                    <a:pt x="7942" y="4745"/>
                    <a:pt x="7871" y="4686"/>
                    <a:pt x="7787" y="4686"/>
                  </a:cubicBezTo>
                  <a:cubicBezTo>
                    <a:pt x="7401" y="4725"/>
                    <a:pt x="7033" y="4741"/>
                    <a:pt x="6688" y="4741"/>
                  </a:cubicBezTo>
                  <a:cubicBezTo>
                    <a:pt x="5578" y="4741"/>
                    <a:pt x="4717" y="4574"/>
                    <a:pt x="4299" y="4483"/>
                  </a:cubicBezTo>
                  <a:cubicBezTo>
                    <a:pt x="4287" y="4340"/>
                    <a:pt x="4251" y="4209"/>
                    <a:pt x="4215" y="4090"/>
                  </a:cubicBezTo>
                  <a:lnTo>
                    <a:pt x="4120" y="3828"/>
                  </a:lnTo>
                  <a:cubicBezTo>
                    <a:pt x="4092" y="3754"/>
                    <a:pt x="4036" y="3709"/>
                    <a:pt x="3974" y="3709"/>
                  </a:cubicBezTo>
                  <a:cubicBezTo>
                    <a:pt x="3955" y="3709"/>
                    <a:pt x="3937" y="3713"/>
                    <a:pt x="3918" y="3721"/>
                  </a:cubicBezTo>
                  <a:cubicBezTo>
                    <a:pt x="3823" y="3745"/>
                    <a:pt x="3775" y="3840"/>
                    <a:pt x="3811" y="3924"/>
                  </a:cubicBezTo>
                  <a:lnTo>
                    <a:pt x="3894" y="4197"/>
                  </a:lnTo>
                  <a:cubicBezTo>
                    <a:pt x="3989" y="4507"/>
                    <a:pt x="4025" y="4840"/>
                    <a:pt x="3989" y="5162"/>
                  </a:cubicBezTo>
                  <a:lnTo>
                    <a:pt x="3858" y="6424"/>
                  </a:lnTo>
                  <a:lnTo>
                    <a:pt x="3525" y="6424"/>
                  </a:lnTo>
                  <a:lnTo>
                    <a:pt x="3692" y="5876"/>
                  </a:lnTo>
                  <a:cubicBezTo>
                    <a:pt x="3703" y="5852"/>
                    <a:pt x="3703" y="5817"/>
                    <a:pt x="3692" y="5793"/>
                  </a:cubicBezTo>
                  <a:lnTo>
                    <a:pt x="3275" y="4364"/>
                  </a:lnTo>
                  <a:cubicBezTo>
                    <a:pt x="3263" y="4305"/>
                    <a:pt x="3215" y="4257"/>
                    <a:pt x="3156" y="4245"/>
                  </a:cubicBezTo>
                  <a:cubicBezTo>
                    <a:pt x="3049" y="4221"/>
                    <a:pt x="2941" y="4197"/>
                    <a:pt x="2858" y="4185"/>
                  </a:cubicBezTo>
                  <a:cubicBezTo>
                    <a:pt x="2322" y="4078"/>
                    <a:pt x="1798" y="3971"/>
                    <a:pt x="1429" y="3852"/>
                  </a:cubicBezTo>
                  <a:cubicBezTo>
                    <a:pt x="1239" y="3793"/>
                    <a:pt x="1096" y="3733"/>
                    <a:pt x="1013" y="3673"/>
                  </a:cubicBezTo>
                  <a:cubicBezTo>
                    <a:pt x="1239" y="3662"/>
                    <a:pt x="1453" y="3590"/>
                    <a:pt x="1608" y="3423"/>
                  </a:cubicBezTo>
                  <a:cubicBezTo>
                    <a:pt x="1667" y="3364"/>
                    <a:pt x="1667" y="3257"/>
                    <a:pt x="1608" y="3197"/>
                  </a:cubicBezTo>
                  <a:cubicBezTo>
                    <a:pt x="1578" y="3167"/>
                    <a:pt x="1537" y="3153"/>
                    <a:pt x="1495" y="3153"/>
                  </a:cubicBezTo>
                  <a:cubicBezTo>
                    <a:pt x="1453" y="3153"/>
                    <a:pt x="1411" y="3167"/>
                    <a:pt x="1382" y="3197"/>
                  </a:cubicBezTo>
                  <a:cubicBezTo>
                    <a:pt x="1285" y="3294"/>
                    <a:pt x="1092" y="3351"/>
                    <a:pt x="835" y="3351"/>
                  </a:cubicBezTo>
                  <a:cubicBezTo>
                    <a:pt x="743" y="3351"/>
                    <a:pt x="643" y="3344"/>
                    <a:pt x="536" y="3328"/>
                  </a:cubicBezTo>
                  <a:lnTo>
                    <a:pt x="524" y="3316"/>
                  </a:lnTo>
                  <a:lnTo>
                    <a:pt x="405" y="2876"/>
                  </a:lnTo>
                  <a:cubicBezTo>
                    <a:pt x="524" y="2816"/>
                    <a:pt x="703" y="2721"/>
                    <a:pt x="894" y="2602"/>
                  </a:cubicBezTo>
                  <a:cubicBezTo>
                    <a:pt x="1298" y="2340"/>
                    <a:pt x="1548" y="2066"/>
                    <a:pt x="1656" y="1768"/>
                  </a:cubicBezTo>
                  <a:lnTo>
                    <a:pt x="1775" y="1721"/>
                  </a:lnTo>
                  <a:cubicBezTo>
                    <a:pt x="1798" y="1888"/>
                    <a:pt x="1846" y="1983"/>
                    <a:pt x="1858" y="1995"/>
                  </a:cubicBezTo>
                  <a:cubicBezTo>
                    <a:pt x="1894" y="2054"/>
                    <a:pt x="1953" y="2078"/>
                    <a:pt x="2013" y="2078"/>
                  </a:cubicBezTo>
                  <a:cubicBezTo>
                    <a:pt x="2037" y="2078"/>
                    <a:pt x="2072" y="2078"/>
                    <a:pt x="2084" y="2066"/>
                  </a:cubicBezTo>
                  <a:cubicBezTo>
                    <a:pt x="2156" y="2019"/>
                    <a:pt x="2191" y="1935"/>
                    <a:pt x="2144" y="1840"/>
                  </a:cubicBezTo>
                  <a:cubicBezTo>
                    <a:pt x="2132" y="1828"/>
                    <a:pt x="1965" y="1483"/>
                    <a:pt x="2179" y="935"/>
                  </a:cubicBezTo>
                  <a:cubicBezTo>
                    <a:pt x="2322" y="1030"/>
                    <a:pt x="2525" y="1221"/>
                    <a:pt x="2727" y="1602"/>
                  </a:cubicBezTo>
                  <a:cubicBezTo>
                    <a:pt x="2754" y="1663"/>
                    <a:pt x="2812" y="1699"/>
                    <a:pt x="2875" y="1699"/>
                  </a:cubicBezTo>
                  <a:cubicBezTo>
                    <a:pt x="2897" y="1699"/>
                    <a:pt x="2920" y="1694"/>
                    <a:pt x="2941" y="1685"/>
                  </a:cubicBezTo>
                  <a:cubicBezTo>
                    <a:pt x="3025" y="1638"/>
                    <a:pt x="3061" y="1542"/>
                    <a:pt x="3025" y="1459"/>
                  </a:cubicBezTo>
                  <a:cubicBezTo>
                    <a:pt x="3001" y="1423"/>
                    <a:pt x="2989" y="1411"/>
                    <a:pt x="2977" y="1387"/>
                  </a:cubicBezTo>
                  <a:cubicBezTo>
                    <a:pt x="3442" y="1245"/>
                    <a:pt x="4692" y="887"/>
                    <a:pt x="6025" y="756"/>
                  </a:cubicBezTo>
                  <a:cubicBezTo>
                    <a:pt x="6402" y="716"/>
                    <a:pt x="6758" y="696"/>
                    <a:pt x="7091" y="696"/>
                  </a:cubicBezTo>
                  <a:cubicBezTo>
                    <a:pt x="7633" y="696"/>
                    <a:pt x="8117" y="749"/>
                    <a:pt x="8537" y="852"/>
                  </a:cubicBezTo>
                  <a:cubicBezTo>
                    <a:pt x="9359" y="1042"/>
                    <a:pt x="9942" y="1423"/>
                    <a:pt x="10264" y="2007"/>
                  </a:cubicBezTo>
                  <a:cubicBezTo>
                    <a:pt x="10847" y="3054"/>
                    <a:pt x="10192" y="4007"/>
                    <a:pt x="9895" y="4281"/>
                  </a:cubicBezTo>
                  <a:cubicBezTo>
                    <a:pt x="9835" y="4340"/>
                    <a:pt x="9823" y="4447"/>
                    <a:pt x="9883" y="4507"/>
                  </a:cubicBezTo>
                  <a:cubicBezTo>
                    <a:pt x="9907" y="4543"/>
                    <a:pt x="9954" y="4555"/>
                    <a:pt x="10002" y="4555"/>
                  </a:cubicBezTo>
                  <a:cubicBezTo>
                    <a:pt x="10038" y="4555"/>
                    <a:pt x="10073" y="4543"/>
                    <a:pt x="10109" y="4507"/>
                  </a:cubicBezTo>
                  <a:lnTo>
                    <a:pt x="10121" y="4495"/>
                  </a:lnTo>
                  <a:lnTo>
                    <a:pt x="10180" y="4614"/>
                  </a:lnTo>
                  <a:cubicBezTo>
                    <a:pt x="10204" y="4686"/>
                    <a:pt x="10216" y="4781"/>
                    <a:pt x="10192" y="4864"/>
                  </a:cubicBezTo>
                  <a:lnTo>
                    <a:pt x="9752" y="6412"/>
                  </a:lnTo>
                  <a:lnTo>
                    <a:pt x="9454" y="6412"/>
                  </a:lnTo>
                  <a:lnTo>
                    <a:pt x="9728" y="5995"/>
                  </a:lnTo>
                  <a:cubicBezTo>
                    <a:pt x="9764" y="5971"/>
                    <a:pt x="9764" y="5924"/>
                    <a:pt x="9764" y="5876"/>
                  </a:cubicBezTo>
                  <a:lnTo>
                    <a:pt x="9633" y="4995"/>
                  </a:lnTo>
                  <a:cubicBezTo>
                    <a:pt x="9633" y="4971"/>
                    <a:pt x="9597" y="4924"/>
                    <a:pt x="9585" y="4912"/>
                  </a:cubicBezTo>
                  <a:lnTo>
                    <a:pt x="8883" y="4245"/>
                  </a:lnTo>
                  <a:cubicBezTo>
                    <a:pt x="8853" y="4215"/>
                    <a:pt x="8811" y="4200"/>
                    <a:pt x="8770" y="4200"/>
                  </a:cubicBezTo>
                  <a:cubicBezTo>
                    <a:pt x="8728" y="4200"/>
                    <a:pt x="8686" y="4215"/>
                    <a:pt x="8656" y="4245"/>
                  </a:cubicBezTo>
                  <a:cubicBezTo>
                    <a:pt x="8597" y="4305"/>
                    <a:pt x="8597" y="4400"/>
                    <a:pt x="8656" y="4459"/>
                  </a:cubicBezTo>
                  <a:lnTo>
                    <a:pt x="8716" y="4519"/>
                  </a:lnTo>
                  <a:cubicBezTo>
                    <a:pt x="8645" y="4543"/>
                    <a:pt x="8561" y="4555"/>
                    <a:pt x="8478" y="4566"/>
                  </a:cubicBezTo>
                  <a:cubicBezTo>
                    <a:pt x="8395" y="4578"/>
                    <a:pt x="8335" y="4674"/>
                    <a:pt x="8347" y="4757"/>
                  </a:cubicBezTo>
                  <a:cubicBezTo>
                    <a:pt x="8359" y="4840"/>
                    <a:pt x="8442" y="4900"/>
                    <a:pt x="8514" y="4900"/>
                  </a:cubicBezTo>
                  <a:lnTo>
                    <a:pt x="8537" y="4900"/>
                  </a:lnTo>
                  <a:cubicBezTo>
                    <a:pt x="8692" y="4864"/>
                    <a:pt x="8859" y="4840"/>
                    <a:pt x="9002" y="4793"/>
                  </a:cubicBezTo>
                  <a:lnTo>
                    <a:pt x="9335" y="5102"/>
                  </a:lnTo>
                  <a:lnTo>
                    <a:pt x="9454" y="5864"/>
                  </a:lnTo>
                  <a:lnTo>
                    <a:pt x="9037" y="6471"/>
                  </a:lnTo>
                  <a:cubicBezTo>
                    <a:pt x="9002" y="6519"/>
                    <a:pt x="8990" y="6590"/>
                    <a:pt x="9014" y="6638"/>
                  </a:cubicBezTo>
                  <a:cubicBezTo>
                    <a:pt x="9049" y="6698"/>
                    <a:pt x="9109" y="6721"/>
                    <a:pt x="9168" y="6721"/>
                  </a:cubicBezTo>
                  <a:lnTo>
                    <a:pt x="9895" y="6721"/>
                  </a:lnTo>
                  <a:cubicBezTo>
                    <a:pt x="9966" y="6721"/>
                    <a:pt x="10026" y="6686"/>
                    <a:pt x="10049" y="6602"/>
                  </a:cubicBezTo>
                  <a:lnTo>
                    <a:pt x="10538" y="4936"/>
                  </a:lnTo>
                  <a:cubicBezTo>
                    <a:pt x="10585" y="4781"/>
                    <a:pt x="10561" y="4614"/>
                    <a:pt x="10502" y="4459"/>
                  </a:cubicBezTo>
                  <a:lnTo>
                    <a:pt x="10383" y="4209"/>
                  </a:lnTo>
                  <a:cubicBezTo>
                    <a:pt x="10526" y="4019"/>
                    <a:pt x="10669" y="3769"/>
                    <a:pt x="10764" y="3483"/>
                  </a:cubicBezTo>
                  <a:cubicBezTo>
                    <a:pt x="10942" y="2911"/>
                    <a:pt x="10859" y="2340"/>
                    <a:pt x="10585" y="1816"/>
                  </a:cubicBezTo>
                  <a:cubicBezTo>
                    <a:pt x="10466" y="1626"/>
                    <a:pt x="10323" y="1423"/>
                    <a:pt x="10169" y="1280"/>
                  </a:cubicBezTo>
                  <a:cubicBezTo>
                    <a:pt x="10252" y="1233"/>
                    <a:pt x="10347" y="1173"/>
                    <a:pt x="10430" y="1114"/>
                  </a:cubicBezTo>
                  <a:cubicBezTo>
                    <a:pt x="10645" y="1304"/>
                    <a:pt x="10835" y="1459"/>
                    <a:pt x="10883" y="1483"/>
                  </a:cubicBezTo>
                  <a:cubicBezTo>
                    <a:pt x="10907" y="1507"/>
                    <a:pt x="10919" y="1507"/>
                    <a:pt x="10954" y="1507"/>
                  </a:cubicBezTo>
                  <a:cubicBezTo>
                    <a:pt x="11014" y="1507"/>
                    <a:pt x="11073" y="1471"/>
                    <a:pt x="11097" y="1411"/>
                  </a:cubicBezTo>
                  <a:cubicBezTo>
                    <a:pt x="11073" y="1364"/>
                    <a:pt x="11038" y="1268"/>
                    <a:pt x="10966" y="1221"/>
                  </a:cubicBezTo>
                  <a:cubicBezTo>
                    <a:pt x="10942" y="1209"/>
                    <a:pt x="10788" y="1090"/>
                    <a:pt x="10621" y="935"/>
                  </a:cubicBezTo>
                  <a:cubicBezTo>
                    <a:pt x="10764" y="828"/>
                    <a:pt x="10835" y="733"/>
                    <a:pt x="10859" y="625"/>
                  </a:cubicBezTo>
                  <a:cubicBezTo>
                    <a:pt x="10919" y="447"/>
                    <a:pt x="10895" y="280"/>
                    <a:pt x="10776" y="149"/>
                  </a:cubicBezTo>
                  <a:cubicBezTo>
                    <a:pt x="10687" y="52"/>
                    <a:pt x="10565" y="0"/>
                    <a:pt x="104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1" name="Google Shape;15331;p91"/>
            <p:cNvSpPr/>
            <p:nvPr/>
          </p:nvSpPr>
          <p:spPr>
            <a:xfrm>
              <a:off x="4195981" y="2177682"/>
              <a:ext cx="10336" cy="10720"/>
            </a:xfrm>
            <a:custGeom>
              <a:avLst/>
              <a:gdLst/>
              <a:ahLst/>
              <a:cxnLst/>
              <a:rect l="l" t="t" r="r" b="b"/>
              <a:pathLst>
                <a:path w="323" h="335" extrusionOk="0">
                  <a:moveTo>
                    <a:pt x="156" y="1"/>
                  </a:moveTo>
                  <a:cubicBezTo>
                    <a:pt x="72" y="1"/>
                    <a:pt x="1" y="72"/>
                    <a:pt x="1" y="167"/>
                  </a:cubicBezTo>
                  <a:cubicBezTo>
                    <a:pt x="1" y="251"/>
                    <a:pt x="72" y="334"/>
                    <a:pt x="156" y="334"/>
                  </a:cubicBezTo>
                  <a:cubicBezTo>
                    <a:pt x="251" y="334"/>
                    <a:pt x="322" y="251"/>
                    <a:pt x="322" y="167"/>
                  </a:cubicBez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32" name="Google Shape;15332;p91"/>
          <p:cNvGrpSpPr/>
          <p:nvPr/>
        </p:nvGrpSpPr>
        <p:grpSpPr>
          <a:xfrm>
            <a:off x="5794669" y="2077626"/>
            <a:ext cx="354752" cy="315360"/>
            <a:chOff x="5794669" y="2001426"/>
            <a:chExt cx="354752" cy="315360"/>
          </a:xfrm>
        </p:grpSpPr>
        <p:sp>
          <p:nvSpPr>
            <p:cNvPr id="15333" name="Google Shape;15333;p91"/>
            <p:cNvSpPr/>
            <p:nvPr/>
          </p:nvSpPr>
          <p:spPr>
            <a:xfrm>
              <a:off x="5841165" y="2051186"/>
              <a:ext cx="10688" cy="10336"/>
            </a:xfrm>
            <a:custGeom>
              <a:avLst/>
              <a:gdLst/>
              <a:ahLst/>
              <a:cxnLst/>
              <a:rect l="l" t="t" r="r" b="b"/>
              <a:pathLst>
                <a:path w="334" h="323" extrusionOk="0">
                  <a:moveTo>
                    <a:pt x="167" y="1"/>
                  </a:moveTo>
                  <a:cubicBezTo>
                    <a:pt x="84" y="1"/>
                    <a:pt x="0" y="72"/>
                    <a:pt x="0" y="156"/>
                  </a:cubicBezTo>
                  <a:cubicBezTo>
                    <a:pt x="0" y="251"/>
                    <a:pt x="84" y="322"/>
                    <a:pt x="167" y="322"/>
                  </a:cubicBezTo>
                  <a:cubicBezTo>
                    <a:pt x="262" y="322"/>
                    <a:pt x="334" y="251"/>
                    <a:pt x="334" y="156"/>
                  </a:cubicBezTo>
                  <a:cubicBezTo>
                    <a:pt x="334" y="60"/>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4" name="Google Shape;15334;p91"/>
            <p:cNvSpPr/>
            <p:nvPr/>
          </p:nvSpPr>
          <p:spPr>
            <a:xfrm>
              <a:off x="5794669" y="2001426"/>
              <a:ext cx="354752" cy="315360"/>
            </a:xfrm>
            <a:custGeom>
              <a:avLst/>
              <a:gdLst/>
              <a:ahLst/>
              <a:cxnLst/>
              <a:rect l="l" t="t" r="r" b="b"/>
              <a:pathLst>
                <a:path w="11086" h="9855" extrusionOk="0">
                  <a:moveTo>
                    <a:pt x="1179" y="568"/>
                  </a:moveTo>
                  <a:lnTo>
                    <a:pt x="1298" y="877"/>
                  </a:lnTo>
                  <a:lnTo>
                    <a:pt x="1215" y="925"/>
                  </a:lnTo>
                  <a:lnTo>
                    <a:pt x="1203" y="937"/>
                  </a:lnTo>
                  <a:lnTo>
                    <a:pt x="894" y="782"/>
                  </a:lnTo>
                  <a:cubicBezTo>
                    <a:pt x="965" y="722"/>
                    <a:pt x="1048" y="639"/>
                    <a:pt x="1179" y="568"/>
                  </a:cubicBezTo>
                  <a:close/>
                  <a:moveTo>
                    <a:pt x="10028" y="3376"/>
                  </a:moveTo>
                  <a:cubicBezTo>
                    <a:pt x="10073" y="3406"/>
                    <a:pt x="10123" y="3430"/>
                    <a:pt x="10145" y="3473"/>
                  </a:cubicBezTo>
                  <a:cubicBezTo>
                    <a:pt x="10502" y="3794"/>
                    <a:pt x="10621" y="4592"/>
                    <a:pt x="10490" y="5699"/>
                  </a:cubicBezTo>
                  <a:cubicBezTo>
                    <a:pt x="10430" y="6199"/>
                    <a:pt x="10490" y="6521"/>
                    <a:pt x="10561" y="6735"/>
                  </a:cubicBezTo>
                  <a:cubicBezTo>
                    <a:pt x="10502" y="6688"/>
                    <a:pt x="10430" y="6628"/>
                    <a:pt x="10371" y="6568"/>
                  </a:cubicBezTo>
                  <a:cubicBezTo>
                    <a:pt x="10240" y="6402"/>
                    <a:pt x="10192" y="6176"/>
                    <a:pt x="10228" y="5902"/>
                  </a:cubicBezTo>
                  <a:cubicBezTo>
                    <a:pt x="10359" y="5080"/>
                    <a:pt x="10478" y="3937"/>
                    <a:pt x="10049" y="3401"/>
                  </a:cubicBezTo>
                  <a:cubicBezTo>
                    <a:pt x="10038" y="3390"/>
                    <a:pt x="10032" y="3382"/>
                    <a:pt x="10028" y="3376"/>
                  </a:cubicBezTo>
                  <a:close/>
                  <a:moveTo>
                    <a:pt x="3942" y="9212"/>
                  </a:moveTo>
                  <a:lnTo>
                    <a:pt x="3918" y="9557"/>
                  </a:lnTo>
                  <a:lnTo>
                    <a:pt x="3692" y="9557"/>
                  </a:lnTo>
                  <a:lnTo>
                    <a:pt x="3942" y="9212"/>
                  </a:lnTo>
                  <a:close/>
                  <a:moveTo>
                    <a:pt x="2035" y="334"/>
                  </a:moveTo>
                  <a:cubicBezTo>
                    <a:pt x="2129" y="334"/>
                    <a:pt x="2230" y="339"/>
                    <a:pt x="2334" y="353"/>
                  </a:cubicBezTo>
                  <a:cubicBezTo>
                    <a:pt x="2918" y="461"/>
                    <a:pt x="3453" y="889"/>
                    <a:pt x="3894" y="1365"/>
                  </a:cubicBezTo>
                  <a:cubicBezTo>
                    <a:pt x="3644" y="1187"/>
                    <a:pt x="3370" y="1056"/>
                    <a:pt x="3120" y="937"/>
                  </a:cubicBezTo>
                  <a:cubicBezTo>
                    <a:pt x="3100" y="931"/>
                    <a:pt x="3080" y="928"/>
                    <a:pt x="3060" y="928"/>
                  </a:cubicBezTo>
                  <a:cubicBezTo>
                    <a:pt x="2996" y="928"/>
                    <a:pt x="2936" y="959"/>
                    <a:pt x="2918" y="1032"/>
                  </a:cubicBezTo>
                  <a:cubicBezTo>
                    <a:pt x="2882" y="1115"/>
                    <a:pt x="2918" y="1211"/>
                    <a:pt x="3001" y="1234"/>
                  </a:cubicBezTo>
                  <a:cubicBezTo>
                    <a:pt x="3763" y="1568"/>
                    <a:pt x="4406" y="2127"/>
                    <a:pt x="4823" y="2544"/>
                  </a:cubicBezTo>
                  <a:cubicBezTo>
                    <a:pt x="4882" y="2604"/>
                    <a:pt x="4918" y="2663"/>
                    <a:pt x="4966" y="2711"/>
                  </a:cubicBezTo>
                  <a:cubicBezTo>
                    <a:pt x="5164" y="2947"/>
                    <a:pt x="5332" y="3115"/>
                    <a:pt x="5777" y="3115"/>
                  </a:cubicBezTo>
                  <a:cubicBezTo>
                    <a:pt x="6028" y="3115"/>
                    <a:pt x="6366" y="3061"/>
                    <a:pt x="6847" y="2937"/>
                  </a:cubicBezTo>
                  <a:cubicBezTo>
                    <a:pt x="7304" y="2816"/>
                    <a:pt x="7698" y="2755"/>
                    <a:pt x="8035" y="2755"/>
                  </a:cubicBezTo>
                  <a:cubicBezTo>
                    <a:pt x="8497" y="2755"/>
                    <a:pt x="8852" y="2870"/>
                    <a:pt x="9121" y="3104"/>
                  </a:cubicBezTo>
                  <a:cubicBezTo>
                    <a:pt x="9454" y="3437"/>
                    <a:pt x="9514" y="4175"/>
                    <a:pt x="9216" y="4806"/>
                  </a:cubicBezTo>
                  <a:cubicBezTo>
                    <a:pt x="9037" y="5187"/>
                    <a:pt x="8954" y="5640"/>
                    <a:pt x="8990" y="6045"/>
                  </a:cubicBezTo>
                  <a:cubicBezTo>
                    <a:pt x="9037" y="6509"/>
                    <a:pt x="9228" y="6854"/>
                    <a:pt x="9538" y="7045"/>
                  </a:cubicBezTo>
                  <a:lnTo>
                    <a:pt x="9538" y="9557"/>
                  </a:lnTo>
                  <a:lnTo>
                    <a:pt x="9287" y="9557"/>
                  </a:lnTo>
                  <a:lnTo>
                    <a:pt x="9514" y="9164"/>
                  </a:lnTo>
                  <a:cubicBezTo>
                    <a:pt x="9526" y="9140"/>
                    <a:pt x="9538" y="9093"/>
                    <a:pt x="9526" y="9069"/>
                  </a:cubicBezTo>
                  <a:lnTo>
                    <a:pt x="9240" y="7366"/>
                  </a:lnTo>
                  <a:cubicBezTo>
                    <a:pt x="9240" y="7342"/>
                    <a:pt x="9204" y="7295"/>
                    <a:pt x="9180" y="7283"/>
                  </a:cubicBezTo>
                  <a:cubicBezTo>
                    <a:pt x="7918" y="6176"/>
                    <a:pt x="7418" y="4532"/>
                    <a:pt x="7406" y="4509"/>
                  </a:cubicBezTo>
                  <a:cubicBezTo>
                    <a:pt x="7387" y="4440"/>
                    <a:pt x="7318" y="4395"/>
                    <a:pt x="7255" y="4395"/>
                  </a:cubicBezTo>
                  <a:cubicBezTo>
                    <a:pt x="7241" y="4395"/>
                    <a:pt x="7228" y="4397"/>
                    <a:pt x="7216" y="4402"/>
                  </a:cubicBezTo>
                  <a:cubicBezTo>
                    <a:pt x="7121" y="4437"/>
                    <a:pt x="7085" y="4532"/>
                    <a:pt x="7109" y="4604"/>
                  </a:cubicBezTo>
                  <a:cubicBezTo>
                    <a:pt x="7109" y="4616"/>
                    <a:pt x="7156" y="4771"/>
                    <a:pt x="7240" y="4985"/>
                  </a:cubicBezTo>
                  <a:cubicBezTo>
                    <a:pt x="7144" y="5080"/>
                    <a:pt x="6859" y="5283"/>
                    <a:pt x="6466" y="5461"/>
                  </a:cubicBezTo>
                  <a:cubicBezTo>
                    <a:pt x="6070" y="5641"/>
                    <a:pt x="5688" y="5729"/>
                    <a:pt x="5316" y="5729"/>
                  </a:cubicBezTo>
                  <a:cubicBezTo>
                    <a:pt x="5072" y="5729"/>
                    <a:pt x="4832" y="5691"/>
                    <a:pt x="4596" y="5616"/>
                  </a:cubicBezTo>
                  <a:lnTo>
                    <a:pt x="4668" y="5128"/>
                  </a:lnTo>
                  <a:cubicBezTo>
                    <a:pt x="4680" y="5033"/>
                    <a:pt x="4620" y="4961"/>
                    <a:pt x="4537" y="4949"/>
                  </a:cubicBezTo>
                  <a:cubicBezTo>
                    <a:pt x="4523" y="4946"/>
                    <a:pt x="4509" y="4944"/>
                    <a:pt x="4496" y="4944"/>
                  </a:cubicBezTo>
                  <a:cubicBezTo>
                    <a:pt x="4422" y="4944"/>
                    <a:pt x="4368" y="4999"/>
                    <a:pt x="4358" y="5080"/>
                  </a:cubicBezTo>
                  <a:lnTo>
                    <a:pt x="4192" y="6187"/>
                  </a:lnTo>
                  <a:cubicBezTo>
                    <a:pt x="4120" y="6735"/>
                    <a:pt x="4061" y="7283"/>
                    <a:pt x="4025" y="7819"/>
                  </a:cubicBezTo>
                  <a:lnTo>
                    <a:pt x="3953" y="8962"/>
                  </a:lnTo>
                  <a:lnTo>
                    <a:pt x="3632" y="5056"/>
                  </a:lnTo>
                  <a:cubicBezTo>
                    <a:pt x="3632" y="5044"/>
                    <a:pt x="3632" y="5021"/>
                    <a:pt x="3620" y="4997"/>
                  </a:cubicBezTo>
                  <a:lnTo>
                    <a:pt x="2334" y="2401"/>
                  </a:lnTo>
                  <a:cubicBezTo>
                    <a:pt x="2370" y="2354"/>
                    <a:pt x="2382" y="2306"/>
                    <a:pt x="2394" y="2270"/>
                  </a:cubicBezTo>
                  <a:lnTo>
                    <a:pt x="2513" y="1889"/>
                  </a:lnTo>
                  <a:cubicBezTo>
                    <a:pt x="2549" y="1806"/>
                    <a:pt x="2501" y="1711"/>
                    <a:pt x="2406" y="1687"/>
                  </a:cubicBezTo>
                  <a:cubicBezTo>
                    <a:pt x="2387" y="1679"/>
                    <a:pt x="2368" y="1675"/>
                    <a:pt x="2349" y="1675"/>
                  </a:cubicBezTo>
                  <a:cubicBezTo>
                    <a:pt x="2283" y="1675"/>
                    <a:pt x="2222" y="1720"/>
                    <a:pt x="2203" y="1794"/>
                  </a:cubicBezTo>
                  <a:lnTo>
                    <a:pt x="2084" y="2163"/>
                  </a:lnTo>
                  <a:cubicBezTo>
                    <a:pt x="2072" y="2211"/>
                    <a:pt x="2025" y="2246"/>
                    <a:pt x="1977" y="2270"/>
                  </a:cubicBezTo>
                  <a:lnTo>
                    <a:pt x="739" y="2866"/>
                  </a:lnTo>
                  <a:cubicBezTo>
                    <a:pt x="716" y="2873"/>
                    <a:pt x="694" y="2877"/>
                    <a:pt x="671" y="2877"/>
                  </a:cubicBezTo>
                  <a:cubicBezTo>
                    <a:pt x="623" y="2877"/>
                    <a:pt x="577" y="2859"/>
                    <a:pt x="536" y="2818"/>
                  </a:cubicBezTo>
                  <a:lnTo>
                    <a:pt x="524" y="2794"/>
                  </a:lnTo>
                  <a:lnTo>
                    <a:pt x="370" y="2675"/>
                  </a:lnTo>
                  <a:lnTo>
                    <a:pt x="370" y="2663"/>
                  </a:lnTo>
                  <a:lnTo>
                    <a:pt x="1048" y="1830"/>
                  </a:lnTo>
                  <a:cubicBezTo>
                    <a:pt x="1096" y="1770"/>
                    <a:pt x="1144" y="1699"/>
                    <a:pt x="1167" y="1627"/>
                  </a:cubicBezTo>
                  <a:lnTo>
                    <a:pt x="1263" y="1389"/>
                  </a:lnTo>
                  <a:cubicBezTo>
                    <a:pt x="1286" y="1306"/>
                    <a:pt x="1334" y="1246"/>
                    <a:pt x="1406" y="1211"/>
                  </a:cubicBezTo>
                  <a:lnTo>
                    <a:pt x="1429" y="1187"/>
                  </a:lnTo>
                  <a:cubicBezTo>
                    <a:pt x="1453" y="1246"/>
                    <a:pt x="1513" y="1294"/>
                    <a:pt x="1572" y="1294"/>
                  </a:cubicBezTo>
                  <a:cubicBezTo>
                    <a:pt x="1584" y="1294"/>
                    <a:pt x="1608" y="1294"/>
                    <a:pt x="1632" y="1282"/>
                  </a:cubicBezTo>
                  <a:cubicBezTo>
                    <a:pt x="1727" y="1246"/>
                    <a:pt x="1763" y="1163"/>
                    <a:pt x="1727" y="1068"/>
                  </a:cubicBezTo>
                  <a:lnTo>
                    <a:pt x="1548" y="568"/>
                  </a:lnTo>
                  <a:lnTo>
                    <a:pt x="1548" y="568"/>
                  </a:lnTo>
                  <a:cubicBezTo>
                    <a:pt x="1918" y="699"/>
                    <a:pt x="2144" y="949"/>
                    <a:pt x="2144" y="973"/>
                  </a:cubicBezTo>
                  <a:cubicBezTo>
                    <a:pt x="2168" y="996"/>
                    <a:pt x="2215" y="1032"/>
                    <a:pt x="2263" y="1032"/>
                  </a:cubicBezTo>
                  <a:cubicBezTo>
                    <a:pt x="2263" y="1032"/>
                    <a:pt x="2299" y="1032"/>
                    <a:pt x="2382" y="1044"/>
                  </a:cubicBezTo>
                  <a:cubicBezTo>
                    <a:pt x="2389" y="1045"/>
                    <a:pt x="2396" y="1045"/>
                    <a:pt x="2404" y="1045"/>
                  </a:cubicBezTo>
                  <a:cubicBezTo>
                    <a:pt x="2481" y="1045"/>
                    <a:pt x="2561" y="989"/>
                    <a:pt x="2572" y="913"/>
                  </a:cubicBezTo>
                  <a:cubicBezTo>
                    <a:pt x="2584" y="818"/>
                    <a:pt x="2525" y="734"/>
                    <a:pt x="2441" y="711"/>
                  </a:cubicBezTo>
                  <a:cubicBezTo>
                    <a:pt x="2406" y="711"/>
                    <a:pt x="2382" y="699"/>
                    <a:pt x="2346" y="699"/>
                  </a:cubicBezTo>
                  <a:cubicBezTo>
                    <a:pt x="2275" y="627"/>
                    <a:pt x="2096" y="461"/>
                    <a:pt x="1846" y="341"/>
                  </a:cubicBezTo>
                  <a:cubicBezTo>
                    <a:pt x="1905" y="337"/>
                    <a:pt x="1969" y="334"/>
                    <a:pt x="2035" y="334"/>
                  </a:cubicBezTo>
                  <a:close/>
                  <a:moveTo>
                    <a:pt x="1997" y="1"/>
                  </a:moveTo>
                  <a:cubicBezTo>
                    <a:pt x="1066" y="1"/>
                    <a:pt x="522" y="680"/>
                    <a:pt x="501" y="722"/>
                  </a:cubicBezTo>
                  <a:cubicBezTo>
                    <a:pt x="477" y="758"/>
                    <a:pt x="453" y="806"/>
                    <a:pt x="477" y="853"/>
                  </a:cubicBezTo>
                  <a:cubicBezTo>
                    <a:pt x="489" y="901"/>
                    <a:pt x="513" y="937"/>
                    <a:pt x="548" y="961"/>
                  </a:cubicBezTo>
                  <a:lnTo>
                    <a:pt x="965" y="1199"/>
                  </a:lnTo>
                  <a:cubicBezTo>
                    <a:pt x="953" y="1223"/>
                    <a:pt x="929" y="1258"/>
                    <a:pt x="929" y="1282"/>
                  </a:cubicBezTo>
                  <a:lnTo>
                    <a:pt x="846" y="1520"/>
                  </a:lnTo>
                  <a:cubicBezTo>
                    <a:pt x="834" y="1568"/>
                    <a:pt x="810" y="1592"/>
                    <a:pt x="786" y="1627"/>
                  </a:cubicBezTo>
                  <a:lnTo>
                    <a:pt x="96" y="2461"/>
                  </a:lnTo>
                  <a:cubicBezTo>
                    <a:pt x="1" y="2592"/>
                    <a:pt x="1" y="2782"/>
                    <a:pt x="132" y="2901"/>
                  </a:cubicBezTo>
                  <a:lnTo>
                    <a:pt x="143" y="2925"/>
                  </a:lnTo>
                  <a:lnTo>
                    <a:pt x="298" y="3044"/>
                  </a:lnTo>
                  <a:cubicBezTo>
                    <a:pt x="382" y="3128"/>
                    <a:pt x="513" y="3175"/>
                    <a:pt x="655" y="3175"/>
                  </a:cubicBezTo>
                  <a:cubicBezTo>
                    <a:pt x="727" y="3175"/>
                    <a:pt x="786" y="3163"/>
                    <a:pt x="858" y="3128"/>
                  </a:cubicBezTo>
                  <a:lnTo>
                    <a:pt x="2048" y="2568"/>
                  </a:lnTo>
                  <a:lnTo>
                    <a:pt x="3287" y="5080"/>
                  </a:lnTo>
                  <a:lnTo>
                    <a:pt x="3632" y="9057"/>
                  </a:lnTo>
                  <a:lnTo>
                    <a:pt x="3227" y="9605"/>
                  </a:lnTo>
                  <a:cubicBezTo>
                    <a:pt x="3191" y="9652"/>
                    <a:pt x="3180" y="9724"/>
                    <a:pt x="3215" y="9771"/>
                  </a:cubicBezTo>
                  <a:cubicBezTo>
                    <a:pt x="3239" y="9831"/>
                    <a:pt x="3299" y="9855"/>
                    <a:pt x="3358" y="9855"/>
                  </a:cubicBezTo>
                  <a:lnTo>
                    <a:pt x="4049" y="9855"/>
                  </a:lnTo>
                  <a:cubicBezTo>
                    <a:pt x="4132" y="9855"/>
                    <a:pt x="4192" y="9795"/>
                    <a:pt x="4204" y="9712"/>
                  </a:cubicBezTo>
                  <a:lnTo>
                    <a:pt x="4323" y="7807"/>
                  </a:lnTo>
                  <a:cubicBezTo>
                    <a:pt x="4358" y="7271"/>
                    <a:pt x="4418" y="6735"/>
                    <a:pt x="4489" y="6199"/>
                  </a:cubicBezTo>
                  <a:lnTo>
                    <a:pt x="4537" y="5902"/>
                  </a:lnTo>
                  <a:cubicBezTo>
                    <a:pt x="4787" y="5973"/>
                    <a:pt x="5037" y="6021"/>
                    <a:pt x="5311" y="6021"/>
                  </a:cubicBezTo>
                  <a:cubicBezTo>
                    <a:pt x="5739" y="6021"/>
                    <a:pt x="6168" y="5914"/>
                    <a:pt x="6609" y="5723"/>
                  </a:cubicBezTo>
                  <a:cubicBezTo>
                    <a:pt x="6966" y="5556"/>
                    <a:pt x="7228" y="5378"/>
                    <a:pt x="7382" y="5259"/>
                  </a:cubicBezTo>
                  <a:cubicBezTo>
                    <a:pt x="7644" y="5866"/>
                    <a:pt x="8133" y="6747"/>
                    <a:pt x="8930" y="7450"/>
                  </a:cubicBezTo>
                  <a:lnTo>
                    <a:pt x="9192" y="9033"/>
                  </a:lnTo>
                  <a:lnTo>
                    <a:pt x="8847" y="9616"/>
                  </a:lnTo>
                  <a:cubicBezTo>
                    <a:pt x="8823" y="9664"/>
                    <a:pt x="8823" y="9724"/>
                    <a:pt x="8847" y="9783"/>
                  </a:cubicBezTo>
                  <a:cubicBezTo>
                    <a:pt x="8883" y="9831"/>
                    <a:pt x="8942" y="9855"/>
                    <a:pt x="8990" y="9855"/>
                  </a:cubicBezTo>
                  <a:lnTo>
                    <a:pt x="9668" y="9855"/>
                  </a:lnTo>
                  <a:cubicBezTo>
                    <a:pt x="9764" y="9855"/>
                    <a:pt x="9835" y="9783"/>
                    <a:pt x="9835" y="9688"/>
                  </a:cubicBezTo>
                  <a:lnTo>
                    <a:pt x="9835" y="6926"/>
                  </a:lnTo>
                  <a:cubicBezTo>
                    <a:pt x="9835" y="6866"/>
                    <a:pt x="9799" y="6807"/>
                    <a:pt x="9740" y="6771"/>
                  </a:cubicBezTo>
                  <a:cubicBezTo>
                    <a:pt x="9418" y="6616"/>
                    <a:pt x="9311" y="6259"/>
                    <a:pt x="9287" y="5973"/>
                  </a:cubicBezTo>
                  <a:cubicBezTo>
                    <a:pt x="9252" y="5628"/>
                    <a:pt x="9323" y="5211"/>
                    <a:pt x="9478" y="4913"/>
                  </a:cubicBezTo>
                  <a:cubicBezTo>
                    <a:pt x="9645" y="4556"/>
                    <a:pt x="9728" y="4151"/>
                    <a:pt x="9704" y="3782"/>
                  </a:cubicBezTo>
                  <a:cubicBezTo>
                    <a:pt x="9680" y="3663"/>
                    <a:pt x="9668" y="3544"/>
                    <a:pt x="9645" y="3437"/>
                  </a:cubicBezTo>
                  <a:lnTo>
                    <a:pt x="9645" y="3437"/>
                  </a:lnTo>
                  <a:cubicBezTo>
                    <a:pt x="9704" y="3473"/>
                    <a:pt x="9740" y="3497"/>
                    <a:pt x="9776" y="3556"/>
                  </a:cubicBezTo>
                  <a:cubicBezTo>
                    <a:pt x="10026" y="3890"/>
                    <a:pt x="10073" y="4652"/>
                    <a:pt x="9895" y="5806"/>
                  </a:cubicBezTo>
                  <a:cubicBezTo>
                    <a:pt x="9823" y="6271"/>
                    <a:pt x="9966" y="6568"/>
                    <a:pt x="10097" y="6735"/>
                  </a:cubicBezTo>
                  <a:cubicBezTo>
                    <a:pt x="10276" y="6949"/>
                    <a:pt x="10573" y="7069"/>
                    <a:pt x="10871" y="7069"/>
                  </a:cubicBezTo>
                  <a:cubicBezTo>
                    <a:pt x="10954" y="7069"/>
                    <a:pt x="11014" y="7033"/>
                    <a:pt x="11026" y="6973"/>
                  </a:cubicBezTo>
                  <a:cubicBezTo>
                    <a:pt x="11085" y="6938"/>
                    <a:pt x="11062" y="6878"/>
                    <a:pt x="11014" y="6830"/>
                  </a:cubicBezTo>
                  <a:cubicBezTo>
                    <a:pt x="11014" y="6830"/>
                    <a:pt x="10728" y="6568"/>
                    <a:pt x="10835" y="5735"/>
                  </a:cubicBezTo>
                  <a:cubicBezTo>
                    <a:pt x="10978" y="4473"/>
                    <a:pt x="10835" y="3616"/>
                    <a:pt x="10383" y="3223"/>
                  </a:cubicBezTo>
                  <a:cubicBezTo>
                    <a:pt x="10193" y="3051"/>
                    <a:pt x="9955" y="2955"/>
                    <a:pt x="9680" y="2955"/>
                  </a:cubicBezTo>
                  <a:cubicBezTo>
                    <a:pt x="9593" y="2955"/>
                    <a:pt x="9501" y="2965"/>
                    <a:pt x="9407" y="2985"/>
                  </a:cubicBezTo>
                  <a:cubicBezTo>
                    <a:pt x="9371" y="2937"/>
                    <a:pt x="9335" y="2889"/>
                    <a:pt x="9287" y="2866"/>
                  </a:cubicBezTo>
                  <a:cubicBezTo>
                    <a:pt x="8959" y="2580"/>
                    <a:pt x="8531" y="2435"/>
                    <a:pt x="7984" y="2435"/>
                  </a:cubicBezTo>
                  <a:cubicBezTo>
                    <a:pt x="7620" y="2435"/>
                    <a:pt x="7203" y="2499"/>
                    <a:pt x="6728" y="2627"/>
                  </a:cubicBezTo>
                  <a:cubicBezTo>
                    <a:pt x="6277" y="2738"/>
                    <a:pt x="5955" y="2798"/>
                    <a:pt x="5727" y="2798"/>
                  </a:cubicBezTo>
                  <a:cubicBezTo>
                    <a:pt x="5659" y="2798"/>
                    <a:pt x="5600" y="2793"/>
                    <a:pt x="5549" y="2782"/>
                  </a:cubicBezTo>
                  <a:cubicBezTo>
                    <a:pt x="5477" y="2770"/>
                    <a:pt x="5418" y="2747"/>
                    <a:pt x="5370" y="2711"/>
                  </a:cubicBezTo>
                  <a:cubicBezTo>
                    <a:pt x="5299" y="2651"/>
                    <a:pt x="5156" y="2461"/>
                    <a:pt x="5001" y="2246"/>
                  </a:cubicBezTo>
                  <a:cubicBezTo>
                    <a:pt x="4442" y="1508"/>
                    <a:pt x="3513" y="258"/>
                    <a:pt x="2346" y="32"/>
                  </a:cubicBezTo>
                  <a:cubicBezTo>
                    <a:pt x="2224" y="10"/>
                    <a:pt x="2108" y="1"/>
                    <a:pt x="19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35" name="Google Shape;15335;p91"/>
          <p:cNvGrpSpPr/>
          <p:nvPr/>
        </p:nvGrpSpPr>
        <p:grpSpPr>
          <a:xfrm>
            <a:off x="6345229" y="2106042"/>
            <a:ext cx="352832" cy="289216"/>
            <a:chOff x="6345229" y="2029842"/>
            <a:chExt cx="352832" cy="289216"/>
          </a:xfrm>
        </p:grpSpPr>
        <p:sp>
          <p:nvSpPr>
            <p:cNvPr id="15336" name="Google Shape;15336;p91"/>
            <p:cNvSpPr/>
            <p:nvPr/>
          </p:nvSpPr>
          <p:spPr>
            <a:xfrm>
              <a:off x="6392845" y="2048146"/>
              <a:ext cx="12992" cy="10720"/>
            </a:xfrm>
            <a:custGeom>
              <a:avLst/>
              <a:gdLst/>
              <a:ahLst/>
              <a:cxnLst/>
              <a:rect l="l" t="t" r="r" b="b"/>
              <a:pathLst>
                <a:path w="406" h="335" extrusionOk="0">
                  <a:moveTo>
                    <a:pt x="167" y="1"/>
                  </a:moveTo>
                  <a:cubicBezTo>
                    <a:pt x="72" y="1"/>
                    <a:pt x="0" y="72"/>
                    <a:pt x="0" y="167"/>
                  </a:cubicBezTo>
                  <a:cubicBezTo>
                    <a:pt x="0" y="251"/>
                    <a:pt x="72" y="334"/>
                    <a:pt x="167" y="334"/>
                  </a:cubicBezTo>
                  <a:lnTo>
                    <a:pt x="239" y="334"/>
                  </a:lnTo>
                  <a:cubicBezTo>
                    <a:pt x="322" y="334"/>
                    <a:pt x="405" y="251"/>
                    <a:pt x="405" y="167"/>
                  </a:cubicBezTo>
                  <a:cubicBezTo>
                    <a:pt x="405" y="72"/>
                    <a:pt x="322" y="1"/>
                    <a:pt x="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7" name="Google Shape;15337;p91"/>
            <p:cNvSpPr/>
            <p:nvPr/>
          </p:nvSpPr>
          <p:spPr>
            <a:xfrm>
              <a:off x="6345229" y="2029842"/>
              <a:ext cx="352832" cy="289216"/>
            </a:xfrm>
            <a:custGeom>
              <a:avLst/>
              <a:gdLst/>
              <a:ahLst/>
              <a:cxnLst/>
              <a:rect l="l" t="t" r="r" b="b"/>
              <a:pathLst>
                <a:path w="11026" h="9038" extrusionOk="0">
                  <a:moveTo>
                    <a:pt x="5620" y="5168"/>
                  </a:moveTo>
                  <a:lnTo>
                    <a:pt x="6037" y="6752"/>
                  </a:lnTo>
                  <a:lnTo>
                    <a:pt x="6203" y="8669"/>
                  </a:lnTo>
                  <a:lnTo>
                    <a:pt x="5560" y="8669"/>
                  </a:lnTo>
                  <a:lnTo>
                    <a:pt x="5596" y="8597"/>
                  </a:lnTo>
                  <a:cubicBezTo>
                    <a:pt x="5620" y="8526"/>
                    <a:pt x="5679" y="8478"/>
                    <a:pt x="5775" y="8478"/>
                  </a:cubicBezTo>
                  <a:lnTo>
                    <a:pt x="5858" y="8478"/>
                  </a:lnTo>
                  <a:cubicBezTo>
                    <a:pt x="5906" y="8478"/>
                    <a:pt x="5953" y="8455"/>
                    <a:pt x="5977" y="8419"/>
                  </a:cubicBezTo>
                  <a:cubicBezTo>
                    <a:pt x="6013" y="8383"/>
                    <a:pt x="6025" y="8347"/>
                    <a:pt x="6025" y="8288"/>
                  </a:cubicBezTo>
                  <a:cubicBezTo>
                    <a:pt x="6013" y="8228"/>
                    <a:pt x="5810" y="6716"/>
                    <a:pt x="5239" y="5323"/>
                  </a:cubicBezTo>
                  <a:lnTo>
                    <a:pt x="5239" y="5192"/>
                  </a:lnTo>
                  <a:cubicBezTo>
                    <a:pt x="5370" y="5192"/>
                    <a:pt x="5489" y="5192"/>
                    <a:pt x="5620" y="5168"/>
                  </a:cubicBezTo>
                  <a:close/>
                  <a:moveTo>
                    <a:pt x="8513" y="4335"/>
                  </a:moveTo>
                  <a:lnTo>
                    <a:pt x="8573" y="4573"/>
                  </a:lnTo>
                  <a:cubicBezTo>
                    <a:pt x="8632" y="4811"/>
                    <a:pt x="8704" y="5038"/>
                    <a:pt x="8823" y="5240"/>
                  </a:cubicBezTo>
                  <a:lnTo>
                    <a:pt x="9120" y="5776"/>
                  </a:lnTo>
                  <a:lnTo>
                    <a:pt x="9168" y="6728"/>
                  </a:lnTo>
                  <a:lnTo>
                    <a:pt x="8335" y="8669"/>
                  </a:lnTo>
                  <a:lnTo>
                    <a:pt x="7799" y="8669"/>
                  </a:lnTo>
                  <a:lnTo>
                    <a:pt x="7823" y="8597"/>
                  </a:lnTo>
                  <a:cubicBezTo>
                    <a:pt x="7858" y="8526"/>
                    <a:pt x="7918" y="8478"/>
                    <a:pt x="8001" y="8478"/>
                  </a:cubicBezTo>
                  <a:lnTo>
                    <a:pt x="8096" y="8478"/>
                  </a:lnTo>
                  <a:cubicBezTo>
                    <a:pt x="8156" y="8478"/>
                    <a:pt x="8215" y="8431"/>
                    <a:pt x="8239" y="8383"/>
                  </a:cubicBezTo>
                  <a:cubicBezTo>
                    <a:pt x="8263" y="8336"/>
                    <a:pt x="8716" y="7312"/>
                    <a:pt x="8775" y="6431"/>
                  </a:cubicBezTo>
                  <a:cubicBezTo>
                    <a:pt x="8787" y="6157"/>
                    <a:pt x="8704" y="5716"/>
                    <a:pt x="8513" y="5157"/>
                  </a:cubicBezTo>
                  <a:cubicBezTo>
                    <a:pt x="8406" y="4859"/>
                    <a:pt x="8299" y="4621"/>
                    <a:pt x="8263" y="4490"/>
                  </a:cubicBezTo>
                  <a:cubicBezTo>
                    <a:pt x="8358" y="4430"/>
                    <a:pt x="8442" y="4383"/>
                    <a:pt x="8513" y="4335"/>
                  </a:cubicBezTo>
                  <a:close/>
                  <a:moveTo>
                    <a:pt x="2509" y="0"/>
                  </a:moveTo>
                  <a:cubicBezTo>
                    <a:pt x="2469" y="0"/>
                    <a:pt x="2426" y="4"/>
                    <a:pt x="2381" y="13"/>
                  </a:cubicBezTo>
                  <a:lnTo>
                    <a:pt x="1750" y="13"/>
                  </a:lnTo>
                  <a:cubicBezTo>
                    <a:pt x="1572" y="13"/>
                    <a:pt x="1393" y="85"/>
                    <a:pt x="1274" y="204"/>
                  </a:cubicBezTo>
                  <a:lnTo>
                    <a:pt x="1119" y="370"/>
                  </a:lnTo>
                  <a:lnTo>
                    <a:pt x="560" y="454"/>
                  </a:lnTo>
                  <a:cubicBezTo>
                    <a:pt x="238" y="513"/>
                    <a:pt x="0" y="799"/>
                    <a:pt x="0" y="1120"/>
                  </a:cubicBezTo>
                  <a:lnTo>
                    <a:pt x="0" y="1204"/>
                  </a:lnTo>
                  <a:cubicBezTo>
                    <a:pt x="0" y="1382"/>
                    <a:pt x="143" y="1525"/>
                    <a:pt x="322" y="1525"/>
                  </a:cubicBezTo>
                  <a:lnTo>
                    <a:pt x="1536" y="1525"/>
                  </a:lnTo>
                  <a:lnTo>
                    <a:pt x="1536" y="2871"/>
                  </a:lnTo>
                  <a:cubicBezTo>
                    <a:pt x="1536" y="3383"/>
                    <a:pt x="1798" y="3906"/>
                    <a:pt x="2262" y="4276"/>
                  </a:cubicBezTo>
                  <a:cubicBezTo>
                    <a:pt x="2739" y="4668"/>
                    <a:pt x="3405" y="4895"/>
                    <a:pt x="4120" y="4895"/>
                  </a:cubicBezTo>
                  <a:cubicBezTo>
                    <a:pt x="4132" y="4895"/>
                    <a:pt x="4132" y="4895"/>
                    <a:pt x="4132" y="4907"/>
                  </a:cubicBezTo>
                  <a:lnTo>
                    <a:pt x="4132" y="8169"/>
                  </a:lnTo>
                  <a:cubicBezTo>
                    <a:pt x="3941" y="8193"/>
                    <a:pt x="3774" y="8312"/>
                    <a:pt x="3715" y="8502"/>
                  </a:cubicBezTo>
                  <a:lnTo>
                    <a:pt x="3632" y="8788"/>
                  </a:lnTo>
                  <a:cubicBezTo>
                    <a:pt x="3620" y="8836"/>
                    <a:pt x="3620" y="8895"/>
                    <a:pt x="3643" y="8943"/>
                  </a:cubicBezTo>
                  <a:cubicBezTo>
                    <a:pt x="3679" y="8978"/>
                    <a:pt x="3715" y="9014"/>
                    <a:pt x="3774" y="9014"/>
                  </a:cubicBezTo>
                  <a:lnTo>
                    <a:pt x="4822" y="9014"/>
                  </a:lnTo>
                  <a:cubicBezTo>
                    <a:pt x="4906" y="9014"/>
                    <a:pt x="4965" y="8955"/>
                    <a:pt x="4989" y="8859"/>
                  </a:cubicBezTo>
                  <a:lnTo>
                    <a:pt x="5179" y="6145"/>
                  </a:lnTo>
                  <a:cubicBezTo>
                    <a:pt x="5465" y="7014"/>
                    <a:pt x="5608" y="7835"/>
                    <a:pt x="5668" y="8181"/>
                  </a:cubicBezTo>
                  <a:cubicBezTo>
                    <a:pt x="5489" y="8205"/>
                    <a:pt x="5346" y="8347"/>
                    <a:pt x="5287" y="8526"/>
                  </a:cubicBezTo>
                  <a:lnTo>
                    <a:pt x="5191" y="8800"/>
                  </a:lnTo>
                  <a:cubicBezTo>
                    <a:pt x="5179" y="8847"/>
                    <a:pt x="5179" y="8907"/>
                    <a:pt x="5203" y="8955"/>
                  </a:cubicBezTo>
                  <a:cubicBezTo>
                    <a:pt x="5239" y="9002"/>
                    <a:pt x="5287" y="9026"/>
                    <a:pt x="5346" y="9026"/>
                  </a:cubicBezTo>
                  <a:lnTo>
                    <a:pt x="6382" y="9026"/>
                  </a:lnTo>
                  <a:cubicBezTo>
                    <a:pt x="6430" y="9026"/>
                    <a:pt x="6477" y="9014"/>
                    <a:pt x="6501" y="8978"/>
                  </a:cubicBezTo>
                  <a:cubicBezTo>
                    <a:pt x="6537" y="8955"/>
                    <a:pt x="6549" y="8907"/>
                    <a:pt x="6549" y="8859"/>
                  </a:cubicBezTo>
                  <a:lnTo>
                    <a:pt x="6370" y="6764"/>
                  </a:lnTo>
                  <a:lnTo>
                    <a:pt x="6370" y="6728"/>
                  </a:lnTo>
                  <a:lnTo>
                    <a:pt x="5965" y="5204"/>
                  </a:lnTo>
                  <a:cubicBezTo>
                    <a:pt x="6394" y="5157"/>
                    <a:pt x="6799" y="5085"/>
                    <a:pt x="7192" y="4978"/>
                  </a:cubicBezTo>
                  <a:cubicBezTo>
                    <a:pt x="7275" y="4942"/>
                    <a:pt x="7322" y="4859"/>
                    <a:pt x="7287" y="4787"/>
                  </a:cubicBezTo>
                  <a:cubicBezTo>
                    <a:pt x="7268" y="4714"/>
                    <a:pt x="7207" y="4668"/>
                    <a:pt x="7147" y="4668"/>
                  </a:cubicBezTo>
                  <a:cubicBezTo>
                    <a:pt x="7130" y="4668"/>
                    <a:pt x="7112" y="4672"/>
                    <a:pt x="7096" y="4680"/>
                  </a:cubicBezTo>
                  <a:cubicBezTo>
                    <a:pt x="6549" y="4847"/>
                    <a:pt x="5918" y="4918"/>
                    <a:pt x="5287" y="4930"/>
                  </a:cubicBezTo>
                  <a:lnTo>
                    <a:pt x="5310" y="4490"/>
                  </a:lnTo>
                  <a:cubicBezTo>
                    <a:pt x="5310" y="4395"/>
                    <a:pt x="5251" y="4323"/>
                    <a:pt x="5167" y="4311"/>
                  </a:cubicBezTo>
                  <a:cubicBezTo>
                    <a:pt x="5072" y="4311"/>
                    <a:pt x="5001" y="4371"/>
                    <a:pt x="4989" y="4454"/>
                  </a:cubicBezTo>
                  <a:lnTo>
                    <a:pt x="4667" y="8728"/>
                  </a:lnTo>
                  <a:lnTo>
                    <a:pt x="4013" y="8728"/>
                  </a:lnTo>
                  <a:lnTo>
                    <a:pt x="4048" y="8657"/>
                  </a:lnTo>
                  <a:cubicBezTo>
                    <a:pt x="4072" y="8574"/>
                    <a:pt x="4132" y="8538"/>
                    <a:pt x="4227" y="8538"/>
                  </a:cubicBezTo>
                  <a:lnTo>
                    <a:pt x="4310" y="8538"/>
                  </a:lnTo>
                  <a:cubicBezTo>
                    <a:pt x="4405" y="8538"/>
                    <a:pt x="4477" y="8455"/>
                    <a:pt x="4477" y="8371"/>
                  </a:cubicBezTo>
                  <a:lnTo>
                    <a:pt x="4477" y="4990"/>
                  </a:lnTo>
                  <a:cubicBezTo>
                    <a:pt x="4477" y="4811"/>
                    <a:pt x="4334" y="4668"/>
                    <a:pt x="4132" y="4668"/>
                  </a:cubicBezTo>
                  <a:cubicBezTo>
                    <a:pt x="2727" y="4668"/>
                    <a:pt x="1869" y="3799"/>
                    <a:pt x="1869" y="2966"/>
                  </a:cubicBezTo>
                  <a:lnTo>
                    <a:pt x="1869" y="1478"/>
                  </a:lnTo>
                  <a:cubicBezTo>
                    <a:pt x="1869" y="1394"/>
                    <a:pt x="1798" y="1311"/>
                    <a:pt x="1715" y="1311"/>
                  </a:cubicBezTo>
                  <a:lnTo>
                    <a:pt x="345" y="1311"/>
                  </a:lnTo>
                  <a:cubicBezTo>
                    <a:pt x="345" y="1311"/>
                    <a:pt x="322" y="1311"/>
                    <a:pt x="322" y="1299"/>
                  </a:cubicBezTo>
                  <a:lnTo>
                    <a:pt x="322" y="1228"/>
                  </a:lnTo>
                  <a:cubicBezTo>
                    <a:pt x="322" y="1049"/>
                    <a:pt x="441" y="894"/>
                    <a:pt x="619" y="870"/>
                  </a:cubicBezTo>
                  <a:lnTo>
                    <a:pt x="1238" y="763"/>
                  </a:lnTo>
                  <a:cubicBezTo>
                    <a:pt x="1262" y="763"/>
                    <a:pt x="1298" y="751"/>
                    <a:pt x="1322" y="716"/>
                  </a:cubicBezTo>
                  <a:lnTo>
                    <a:pt x="1512" y="525"/>
                  </a:lnTo>
                  <a:cubicBezTo>
                    <a:pt x="1596" y="454"/>
                    <a:pt x="1679" y="418"/>
                    <a:pt x="1774" y="418"/>
                  </a:cubicBezTo>
                  <a:lnTo>
                    <a:pt x="1977" y="418"/>
                  </a:lnTo>
                  <a:cubicBezTo>
                    <a:pt x="1977" y="442"/>
                    <a:pt x="1988" y="454"/>
                    <a:pt x="1988" y="454"/>
                  </a:cubicBezTo>
                  <a:cubicBezTo>
                    <a:pt x="2021" y="503"/>
                    <a:pt x="2082" y="535"/>
                    <a:pt x="2140" y="535"/>
                  </a:cubicBezTo>
                  <a:cubicBezTo>
                    <a:pt x="2166" y="535"/>
                    <a:pt x="2192" y="528"/>
                    <a:pt x="2215" y="513"/>
                  </a:cubicBezTo>
                  <a:cubicBezTo>
                    <a:pt x="2346" y="441"/>
                    <a:pt x="2452" y="416"/>
                    <a:pt x="2535" y="416"/>
                  </a:cubicBezTo>
                  <a:cubicBezTo>
                    <a:pt x="2602" y="416"/>
                    <a:pt x="2654" y="432"/>
                    <a:pt x="2691" y="454"/>
                  </a:cubicBezTo>
                  <a:lnTo>
                    <a:pt x="2346" y="739"/>
                  </a:lnTo>
                  <a:cubicBezTo>
                    <a:pt x="2274" y="799"/>
                    <a:pt x="2274" y="894"/>
                    <a:pt x="2334" y="954"/>
                  </a:cubicBezTo>
                  <a:cubicBezTo>
                    <a:pt x="2369" y="989"/>
                    <a:pt x="2393" y="1001"/>
                    <a:pt x="2441" y="1013"/>
                  </a:cubicBezTo>
                  <a:lnTo>
                    <a:pt x="2441" y="2668"/>
                  </a:lnTo>
                  <a:cubicBezTo>
                    <a:pt x="2441" y="3144"/>
                    <a:pt x="2822" y="3514"/>
                    <a:pt x="3286" y="3514"/>
                  </a:cubicBezTo>
                  <a:lnTo>
                    <a:pt x="3382" y="3514"/>
                  </a:lnTo>
                  <a:cubicBezTo>
                    <a:pt x="3858" y="3514"/>
                    <a:pt x="4191" y="3144"/>
                    <a:pt x="4310" y="2978"/>
                  </a:cubicBezTo>
                  <a:cubicBezTo>
                    <a:pt x="4548" y="2668"/>
                    <a:pt x="4727" y="2204"/>
                    <a:pt x="4906" y="1763"/>
                  </a:cubicBezTo>
                  <a:cubicBezTo>
                    <a:pt x="5084" y="1287"/>
                    <a:pt x="5298" y="739"/>
                    <a:pt x="5525" y="680"/>
                  </a:cubicBezTo>
                  <a:cubicBezTo>
                    <a:pt x="5567" y="667"/>
                    <a:pt x="5603" y="660"/>
                    <a:pt x="5635" y="660"/>
                  </a:cubicBezTo>
                  <a:cubicBezTo>
                    <a:pt x="5745" y="660"/>
                    <a:pt x="5804" y="742"/>
                    <a:pt x="5906" y="918"/>
                  </a:cubicBezTo>
                  <a:cubicBezTo>
                    <a:pt x="6025" y="1108"/>
                    <a:pt x="6179" y="1370"/>
                    <a:pt x="6549" y="1370"/>
                  </a:cubicBezTo>
                  <a:cubicBezTo>
                    <a:pt x="6989" y="1370"/>
                    <a:pt x="7132" y="1120"/>
                    <a:pt x="7251" y="942"/>
                  </a:cubicBezTo>
                  <a:cubicBezTo>
                    <a:pt x="7334" y="775"/>
                    <a:pt x="7382" y="716"/>
                    <a:pt x="7549" y="716"/>
                  </a:cubicBezTo>
                  <a:cubicBezTo>
                    <a:pt x="7799" y="716"/>
                    <a:pt x="7930" y="870"/>
                    <a:pt x="8204" y="1168"/>
                  </a:cubicBezTo>
                  <a:cubicBezTo>
                    <a:pt x="8382" y="1370"/>
                    <a:pt x="8596" y="1609"/>
                    <a:pt x="8930" y="1870"/>
                  </a:cubicBezTo>
                  <a:cubicBezTo>
                    <a:pt x="9466" y="2251"/>
                    <a:pt x="10049" y="2763"/>
                    <a:pt x="10049" y="3692"/>
                  </a:cubicBezTo>
                  <a:lnTo>
                    <a:pt x="10049" y="5561"/>
                  </a:lnTo>
                  <a:cubicBezTo>
                    <a:pt x="10049" y="5716"/>
                    <a:pt x="10085" y="5883"/>
                    <a:pt x="10192" y="6038"/>
                  </a:cubicBezTo>
                  <a:lnTo>
                    <a:pt x="10382" y="6335"/>
                  </a:lnTo>
                  <a:lnTo>
                    <a:pt x="10228" y="8717"/>
                  </a:lnTo>
                  <a:lnTo>
                    <a:pt x="9573" y="8717"/>
                  </a:lnTo>
                  <a:lnTo>
                    <a:pt x="9597" y="8633"/>
                  </a:lnTo>
                  <a:cubicBezTo>
                    <a:pt x="9632" y="8562"/>
                    <a:pt x="9692" y="8514"/>
                    <a:pt x="9775" y="8514"/>
                  </a:cubicBezTo>
                  <a:lnTo>
                    <a:pt x="9870" y="8514"/>
                  </a:lnTo>
                  <a:cubicBezTo>
                    <a:pt x="9954" y="8514"/>
                    <a:pt x="10025" y="8443"/>
                    <a:pt x="10025" y="8359"/>
                  </a:cubicBezTo>
                  <a:lnTo>
                    <a:pt x="10025" y="6812"/>
                  </a:lnTo>
                  <a:cubicBezTo>
                    <a:pt x="10025" y="6776"/>
                    <a:pt x="10025" y="6752"/>
                    <a:pt x="10013" y="6728"/>
                  </a:cubicBezTo>
                  <a:lnTo>
                    <a:pt x="9132" y="5145"/>
                  </a:lnTo>
                  <a:cubicBezTo>
                    <a:pt x="9037" y="4966"/>
                    <a:pt x="8954" y="4752"/>
                    <a:pt x="8918" y="4549"/>
                  </a:cubicBezTo>
                  <a:lnTo>
                    <a:pt x="8704" y="3609"/>
                  </a:lnTo>
                  <a:cubicBezTo>
                    <a:pt x="8694" y="3533"/>
                    <a:pt x="8631" y="3479"/>
                    <a:pt x="8564" y="3479"/>
                  </a:cubicBezTo>
                  <a:cubicBezTo>
                    <a:pt x="8547" y="3479"/>
                    <a:pt x="8530" y="3483"/>
                    <a:pt x="8513" y="3490"/>
                  </a:cubicBezTo>
                  <a:cubicBezTo>
                    <a:pt x="8418" y="3502"/>
                    <a:pt x="8358" y="3597"/>
                    <a:pt x="8394" y="3680"/>
                  </a:cubicBezTo>
                  <a:lnTo>
                    <a:pt x="8465" y="4037"/>
                  </a:lnTo>
                  <a:cubicBezTo>
                    <a:pt x="8358" y="4109"/>
                    <a:pt x="8144" y="4276"/>
                    <a:pt x="7787" y="4430"/>
                  </a:cubicBezTo>
                  <a:cubicBezTo>
                    <a:pt x="7703" y="4454"/>
                    <a:pt x="7668" y="4561"/>
                    <a:pt x="7703" y="4633"/>
                  </a:cubicBezTo>
                  <a:cubicBezTo>
                    <a:pt x="7739" y="4692"/>
                    <a:pt x="7799" y="4728"/>
                    <a:pt x="7858" y="4728"/>
                  </a:cubicBezTo>
                  <a:cubicBezTo>
                    <a:pt x="7870" y="4728"/>
                    <a:pt x="7906" y="4728"/>
                    <a:pt x="7918" y="4704"/>
                  </a:cubicBezTo>
                  <a:lnTo>
                    <a:pt x="8001" y="4668"/>
                  </a:lnTo>
                  <a:cubicBezTo>
                    <a:pt x="8180" y="5097"/>
                    <a:pt x="8525" y="6002"/>
                    <a:pt x="8501" y="6454"/>
                  </a:cubicBezTo>
                  <a:cubicBezTo>
                    <a:pt x="8454" y="7121"/>
                    <a:pt x="8144" y="7919"/>
                    <a:pt x="8037" y="8193"/>
                  </a:cubicBezTo>
                  <a:cubicBezTo>
                    <a:pt x="7823" y="8193"/>
                    <a:pt x="7632" y="8336"/>
                    <a:pt x="7561" y="8538"/>
                  </a:cubicBezTo>
                  <a:lnTo>
                    <a:pt x="7465" y="8812"/>
                  </a:lnTo>
                  <a:cubicBezTo>
                    <a:pt x="7453" y="8859"/>
                    <a:pt x="7453" y="8919"/>
                    <a:pt x="7489" y="8967"/>
                  </a:cubicBezTo>
                  <a:cubicBezTo>
                    <a:pt x="7513" y="9014"/>
                    <a:pt x="7561" y="9038"/>
                    <a:pt x="7620" y="9038"/>
                  </a:cubicBezTo>
                  <a:lnTo>
                    <a:pt x="8477" y="9038"/>
                  </a:lnTo>
                  <a:cubicBezTo>
                    <a:pt x="8537" y="9038"/>
                    <a:pt x="8596" y="8990"/>
                    <a:pt x="8632" y="8931"/>
                  </a:cubicBezTo>
                  <a:lnTo>
                    <a:pt x="9489" y="6871"/>
                  </a:lnTo>
                  <a:cubicBezTo>
                    <a:pt x="9513" y="6847"/>
                    <a:pt x="9513" y="6823"/>
                    <a:pt x="9513" y="6788"/>
                  </a:cubicBezTo>
                  <a:lnTo>
                    <a:pt x="9489" y="6454"/>
                  </a:lnTo>
                  <a:lnTo>
                    <a:pt x="9704" y="6835"/>
                  </a:lnTo>
                  <a:lnTo>
                    <a:pt x="9704" y="8193"/>
                  </a:lnTo>
                  <a:cubicBezTo>
                    <a:pt x="9513" y="8216"/>
                    <a:pt x="9347" y="8336"/>
                    <a:pt x="9287" y="8538"/>
                  </a:cubicBezTo>
                  <a:lnTo>
                    <a:pt x="9192" y="8812"/>
                  </a:lnTo>
                  <a:cubicBezTo>
                    <a:pt x="9180" y="8859"/>
                    <a:pt x="9180" y="8919"/>
                    <a:pt x="9216" y="8967"/>
                  </a:cubicBezTo>
                  <a:cubicBezTo>
                    <a:pt x="9239" y="9014"/>
                    <a:pt x="9287" y="9038"/>
                    <a:pt x="9347" y="9038"/>
                  </a:cubicBezTo>
                  <a:lnTo>
                    <a:pt x="10382" y="9038"/>
                  </a:lnTo>
                  <a:cubicBezTo>
                    <a:pt x="10478" y="9038"/>
                    <a:pt x="10537" y="8978"/>
                    <a:pt x="10549" y="8895"/>
                  </a:cubicBezTo>
                  <a:lnTo>
                    <a:pt x="10728" y="6300"/>
                  </a:lnTo>
                  <a:cubicBezTo>
                    <a:pt x="10728" y="6276"/>
                    <a:pt x="10728" y="6228"/>
                    <a:pt x="10704" y="6192"/>
                  </a:cubicBezTo>
                  <a:lnTo>
                    <a:pt x="10478" y="5859"/>
                  </a:lnTo>
                  <a:cubicBezTo>
                    <a:pt x="10418" y="5764"/>
                    <a:pt x="10382" y="5657"/>
                    <a:pt x="10382" y="5561"/>
                  </a:cubicBezTo>
                  <a:lnTo>
                    <a:pt x="10382" y="3835"/>
                  </a:lnTo>
                  <a:cubicBezTo>
                    <a:pt x="10501" y="3930"/>
                    <a:pt x="10585" y="4085"/>
                    <a:pt x="10585" y="4252"/>
                  </a:cubicBezTo>
                  <a:lnTo>
                    <a:pt x="10585" y="5049"/>
                  </a:lnTo>
                  <a:cubicBezTo>
                    <a:pt x="10585" y="5228"/>
                    <a:pt x="10656" y="5407"/>
                    <a:pt x="10775" y="5526"/>
                  </a:cubicBezTo>
                  <a:lnTo>
                    <a:pt x="10787" y="5538"/>
                  </a:lnTo>
                  <a:cubicBezTo>
                    <a:pt x="10823" y="5573"/>
                    <a:pt x="10859" y="5585"/>
                    <a:pt x="10906" y="5585"/>
                  </a:cubicBezTo>
                  <a:cubicBezTo>
                    <a:pt x="10954" y="5585"/>
                    <a:pt x="11002" y="5573"/>
                    <a:pt x="11025" y="5538"/>
                  </a:cubicBezTo>
                  <a:cubicBezTo>
                    <a:pt x="11025" y="5430"/>
                    <a:pt x="11025" y="5335"/>
                    <a:pt x="10966" y="5264"/>
                  </a:cubicBezTo>
                  <a:lnTo>
                    <a:pt x="10954" y="5252"/>
                  </a:lnTo>
                  <a:cubicBezTo>
                    <a:pt x="10882" y="5168"/>
                    <a:pt x="10847" y="5085"/>
                    <a:pt x="10847" y="4990"/>
                  </a:cubicBezTo>
                  <a:lnTo>
                    <a:pt x="10847" y="4192"/>
                  </a:lnTo>
                  <a:cubicBezTo>
                    <a:pt x="10847" y="3906"/>
                    <a:pt x="10704" y="3644"/>
                    <a:pt x="10478" y="3478"/>
                  </a:cubicBezTo>
                  <a:lnTo>
                    <a:pt x="10323" y="3371"/>
                  </a:lnTo>
                  <a:cubicBezTo>
                    <a:pt x="10240" y="2490"/>
                    <a:pt x="9692" y="1978"/>
                    <a:pt x="9097" y="1537"/>
                  </a:cubicBezTo>
                  <a:cubicBezTo>
                    <a:pt x="8799" y="1323"/>
                    <a:pt x="8585" y="1097"/>
                    <a:pt x="8406" y="882"/>
                  </a:cubicBezTo>
                  <a:cubicBezTo>
                    <a:pt x="8144" y="585"/>
                    <a:pt x="7918" y="335"/>
                    <a:pt x="7513" y="335"/>
                  </a:cubicBezTo>
                  <a:cubicBezTo>
                    <a:pt x="7156" y="335"/>
                    <a:pt x="7037" y="561"/>
                    <a:pt x="6930" y="727"/>
                  </a:cubicBezTo>
                  <a:cubicBezTo>
                    <a:pt x="6846" y="882"/>
                    <a:pt x="6787" y="989"/>
                    <a:pt x="6537" y="989"/>
                  </a:cubicBezTo>
                  <a:cubicBezTo>
                    <a:pt x="6358" y="989"/>
                    <a:pt x="6275" y="870"/>
                    <a:pt x="6156" y="680"/>
                  </a:cubicBezTo>
                  <a:cubicBezTo>
                    <a:pt x="6047" y="492"/>
                    <a:pt x="5905" y="255"/>
                    <a:pt x="5608" y="255"/>
                  </a:cubicBezTo>
                  <a:cubicBezTo>
                    <a:pt x="5547" y="255"/>
                    <a:pt x="5480" y="265"/>
                    <a:pt x="5406" y="287"/>
                  </a:cubicBezTo>
                  <a:cubicBezTo>
                    <a:pt x="5025" y="394"/>
                    <a:pt x="4822" y="942"/>
                    <a:pt x="4584" y="1573"/>
                  </a:cubicBezTo>
                  <a:cubicBezTo>
                    <a:pt x="4417" y="1990"/>
                    <a:pt x="4251" y="2430"/>
                    <a:pt x="4048" y="2704"/>
                  </a:cubicBezTo>
                  <a:cubicBezTo>
                    <a:pt x="3977" y="2787"/>
                    <a:pt x="3703" y="3121"/>
                    <a:pt x="3358" y="3121"/>
                  </a:cubicBezTo>
                  <a:lnTo>
                    <a:pt x="3274" y="3121"/>
                  </a:lnTo>
                  <a:cubicBezTo>
                    <a:pt x="2977" y="3121"/>
                    <a:pt x="2739" y="2882"/>
                    <a:pt x="2739" y="2585"/>
                  </a:cubicBezTo>
                  <a:lnTo>
                    <a:pt x="2739" y="739"/>
                  </a:lnTo>
                  <a:lnTo>
                    <a:pt x="3024" y="501"/>
                  </a:lnTo>
                  <a:cubicBezTo>
                    <a:pt x="3084" y="454"/>
                    <a:pt x="3096" y="346"/>
                    <a:pt x="3048" y="287"/>
                  </a:cubicBezTo>
                  <a:cubicBezTo>
                    <a:pt x="3048" y="287"/>
                    <a:pt x="2857" y="0"/>
                    <a:pt x="25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38" name="Google Shape;15338;p91"/>
          <p:cNvGrpSpPr/>
          <p:nvPr/>
        </p:nvGrpSpPr>
        <p:grpSpPr>
          <a:xfrm>
            <a:off x="4697389" y="2112538"/>
            <a:ext cx="354752" cy="281984"/>
            <a:chOff x="4697389" y="2036338"/>
            <a:chExt cx="354752" cy="281984"/>
          </a:xfrm>
        </p:grpSpPr>
        <p:sp>
          <p:nvSpPr>
            <p:cNvPr id="15339" name="Google Shape;15339;p91"/>
            <p:cNvSpPr/>
            <p:nvPr/>
          </p:nvSpPr>
          <p:spPr>
            <a:xfrm>
              <a:off x="4697389" y="2036338"/>
              <a:ext cx="354752" cy="281984"/>
            </a:xfrm>
            <a:custGeom>
              <a:avLst/>
              <a:gdLst/>
              <a:ahLst/>
              <a:cxnLst/>
              <a:rect l="l" t="t" r="r" b="b"/>
              <a:pathLst>
                <a:path w="11086" h="8812" extrusionOk="0">
                  <a:moveTo>
                    <a:pt x="1322" y="822"/>
                  </a:moveTo>
                  <a:cubicBezTo>
                    <a:pt x="1596" y="1203"/>
                    <a:pt x="2025" y="1417"/>
                    <a:pt x="2394" y="1489"/>
                  </a:cubicBezTo>
                  <a:cubicBezTo>
                    <a:pt x="2334" y="1656"/>
                    <a:pt x="2215" y="1751"/>
                    <a:pt x="2156" y="1810"/>
                  </a:cubicBezTo>
                  <a:cubicBezTo>
                    <a:pt x="1834" y="1715"/>
                    <a:pt x="1596" y="1536"/>
                    <a:pt x="1453" y="1275"/>
                  </a:cubicBezTo>
                  <a:cubicBezTo>
                    <a:pt x="1370" y="1132"/>
                    <a:pt x="1322" y="965"/>
                    <a:pt x="1322" y="822"/>
                  </a:cubicBezTo>
                  <a:close/>
                  <a:moveTo>
                    <a:pt x="2703" y="1513"/>
                  </a:moveTo>
                  <a:cubicBezTo>
                    <a:pt x="3191" y="1513"/>
                    <a:pt x="3465" y="1584"/>
                    <a:pt x="3584" y="1644"/>
                  </a:cubicBezTo>
                  <a:cubicBezTo>
                    <a:pt x="3358" y="2001"/>
                    <a:pt x="2894" y="2025"/>
                    <a:pt x="2870" y="2025"/>
                  </a:cubicBezTo>
                  <a:cubicBezTo>
                    <a:pt x="2775" y="2025"/>
                    <a:pt x="2703" y="2096"/>
                    <a:pt x="2703" y="2179"/>
                  </a:cubicBezTo>
                  <a:cubicBezTo>
                    <a:pt x="2703" y="2275"/>
                    <a:pt x="2775" y="2346"/>
                    <a:pt x="2870" y="2346"/>
                  </a:cubicBezTo>
                  <a:cubicBezTo>
                    <a:pt x="2930" y="2346"/>
                    <a:pt x="3465" y="2334"/>
                    <a:pt x="3787" y="1929"/>
                  </a:cubicBezTo>
                  <a:cubicBezTo>
                    <a:pt x="4407" y="2054"/>
                    <a:pt x="4966" y="2098"/>
                    <a:pt x="5472" y="2098"/>
                  </a:cubicBezTo>
                  <a:cubicBezTo>
                    <a:pt x="6171" y="2098"/>
                    <a:pt x="6769" y="2015"/>
                    <a:pt x="7287" y="1953"/>
                  </a:cubicBezTo>
                  <a:cubicBezTo>
                    <a:pt x="7708" y="1896"/>
                    <a:pt x="8072" y="1843"/>
                    <a:pt x="8405" y="1843"/>
                  </a:cubicBezTo>
                  <a:cubicBezTo>
                    <a:pt x="8628" y="1843"/>
                    <a:pt x="8837" y="1867"/>
                    <a:pt x="9037" y="1929"/>
                  </a:cubicBezTo>
                  <a:cubicBezTo>
                    <a:pt x="9788" y="2179"/>
                    <a:pt x="10014" y="3108"/>
                    <a:pt x="10014" y="3334"/>
                  </a:cubicBezTo>
                  <a:cubicBezTo>
                    <a:pt x="10061" y="3739"/>
                    <a:pt x="9966" y="3953"/>
                    <a:pt x="9871" y="4192"/>
                  </a:cubicBezTo>
                  <a:cubicBezTo>
                    <a:pt x="9776" y="4406"/>
                    <a:pt x="9692" y="4608"/>
                    <a:pt x="9692" y="4930"/>
                  </a:cubicBezTo>
                  <a:cubicBezTo>
                    <a:pt x="9692" y="5561"/>
                    <a:pt x="9966" y="6251"/>
                    <a:pt x="10026" y="6418"/>
                  </a:cubicBezTo>
                  <a:lnTo>
                    <a:pt x="10026" y="7644"/>
                  </a:lnTo>
                  <a:cubicBezTo>
                    <a:pt x="10026" y="7740"/>
                    <a:pt x="10014" y="7847"/>
                    <a:pt x="9966" y="7930"/>
                  </a:cubicBezTo>
                  <a:lnTo>
                    <a:pt x="9728" y="8466"/>
                  </a:lnTo>
                  <a:lnTo>
                    <a:pt x="9037" y="8466"/>
                  </a:lnTo>
                  <a:lnTo>
                    <a:pt x="9073" y="8323"/>
                  </a:lnTo>
                  <a:cubicBezTo>
                    <a:pt x="9085" y="8263"/>
                    <a:pt x="9133" y="8216"/>
                    <a:pt x="9192" y="8204"/>
                  </a:cubicBezTo>
                  <a:lnTo>
                    <a:pt x="9609" y="8049"/>
                  </a:lnTo>
                  <a:cubicBezTo>
                    <a:pt x="9668" y="8025"/>
                    <a:pt x="9716" y="7954"/>
                    <a:pt x="9716" y="7906"/>
                  </a:cubicBezTo>
                  <a:lnTo>
                    <a:pt x="9716" y="6906"/>
                  </a:lnTo>
                  <a:cubicBezTo>
                    <a:pt x="9716" y="6870"/>
                    <a:pt x="9716" y="6859"/>
                    <a:pt x="9704" y="6835"/>
                  </a:cubicBezTo>
                  <a:lnTo>
                    <a:pt x="8585" y="4715"/>
                  </a:lnTo>
                  <a:cubicBezTo>
                    <a:pt x="8550" y="4663"/>
                    <a:pt x="8496" y="4630"/>
                    <a:pt x="8432" y="4630"/>
                  </a:cubicBezTo>
                  <a:cubicBezTo>
                    <a:pt x="8409" y="4630"/>
                    <a:pt x="8384" y="4634"/>
                    <a:pt x="8359" y="4644"/>
                  </a:cubicBezTo>
                  <a:cubicBezTo>
                    <a:pt x="8287" y="4692"/>
                    <a:pt x="8252" y="4775"/>
                    <a:pt x="8287" y="4870"/>
                  </a:cubicBezTo>
                  <a:lnTo>
                    <a:pt x="8621" y="5489"/>
                  </a:lnTo>
                  <a:cubicBezTo>
                    <a:pt x="7990" y="5787"/>
                    <a:pt x="7323" y="5978"/>
                    <a:pt x="6680" y="6037"/>
                  </a:cubicBezTo>
                  <a:cubicBezTo>
                    <a:pt x="6482" y="6061"/>
                    <a:pt x="6287" y="6073"/>
                    <a:pt x="6097" y="6073"/>
                  </a:cubicBezTo>
                  <a:cubicBezTo>
                    <a:pt x="5635" y="6073"/>
                    <a:pt x="5202" y="6002"/>
                    <a:pt x="4823" y="5858"/>
                  </a:cubicBezTo>
                  <a:lnTo>
                    <a:pt x="4894" y="5442"/>
                  </a:lnTo>
                  <a:cubicBezTo>
                    <a:pt x="4906" y="5358"/>
                    <a:pt x="4846" y="5263"/>
                    <a:pt x="4763" y="5251"/>
                  </a:cubicBezTo>
                  <a:cubicBezTo>
                    <a:pt x="4755" y="5250"/>
                    <a:pt x="4747" y="5250"/>
                    <a:pt x="4739" y="5250"/>
                  </a:cubicBezTo>
                  <a:cubicBezTo>
                    <a:pt x="4654" y="5250"/>
                    <a:pt x="4583" y="5306"/>
                    <a:pt x="4573" y="5382"/>
                  </a:cubicBezTo>
                  <a:lnTo>
                    <a:pt x="4120" y="7954"/>
                  </a:lnTo>
                  <a:cubicBezTo>
                    <a:pt x="4108" y="8002"/>
                    <a:pt x="4096" y="8061"/>
                    <a:pt x="4061" y="8109"/>
                  </a:cubicBezTo>
                  <a:lnTo>
                    <a:pt x="3823" y="8454"/>
                  </a:lnTo>
                  <a:lnTo>
                    <a:pt x="3096" y="8454"/>
                  </a:lnTo>
                  <a:lnTo>
                    <a:pt x="3144" y="8335"/>
                  </a:lnTo>
                  <a:cubicBezTo>
                    <a:pt x="3156" y="8275"/>
                    <a:pt x="3215" y="8228"/>
                    <a:pt x="3275" y="8216"/>
                  </a:cubicBezTo>
                  <a:lnTo>
                    <a:pt x="3775" y="8073"/>
                  </a:lnTo>
                  <a:cubicBezTo>
                    <a:pt x="3858" y="8061"/>
                    <a:pt x="3894" y="7990"/>
                    <a:pt x="3894" y="7918"/>
                  </a:cubicBezTo>
                  <a:lnTo>
                    <a:pt x="3882" y="5656"/>
                  </a:lnTo>
                  <a:cubicBezTo>
                    <a:pt x="3882" y="5597"/>
                    <a:pt x="3846" y="5549"/>
                    <a:pt x="3811" y="5525"/>
                  </a:cubicBezTo>
                  <a:cubicBezTo>
                    <a:pt x="3787" y="5525"/>
                    <a:pt x="2810" y="4930"/>
                    <a:pt x="2096" y="3953"/>
                  </a:cubicBezTo>
                  <a:cubicBezTo>
                    <a:pt x="2382" y="3870"/>
                    <a:pt x="2584" y="3739"/>
                    <a:pt x="2727" y="3584"/>
                  </a:cubicBezTo>
                  <a:cubicBezTo>
                    <a:pt x="2882" y="3382"/>
                    <a:pt x="2858" y="3191"/>
                    <a:pt x="2846" y="3180"/>
                  </a:cubicBezTo>
                  <a:cubicBezTo>
                    <a:pt x="2826" y="3109"/>
                    <a:pt x="2763" y="3055"/>
                    <a:pt x="2686" y="3055"/>
                  </a:cubicBezTo>
                  <a:cubicBezTo>
                    <a:pt x="2672" y="3055"/>
                    <a:pt x="2658" y="3057"/>
                    <a:pt x="2644" y="3060"/>
                  </a:cubicBezTo>
                  <a:cubicBezTo>
                    <a:pt x="2560" y="3084"/>
                    <a:pt x="2501" y="3168"/>
                    <a:pt x="2525" y="3263"/>
                  </a:cubicBezTo>
                  <a:cubicBezTo>
                    <a:pt x="2525" y="3263"/>
                    <a:pt x="2525" y="3311"/>
                    <a:pt x="2465" y="3394"/>
                  </a:cubicBezTo>
                  <a:cubicBezTo>
                    <a:pt x="2334" y="3561"/>
                    <a:pt x="1929" y="3822"/>
                    <a:pt x="608" y="3858"/>
                  </a:cubicBezTo>
                  <a:cubicBezTo>
                    <a:pt x="524" y="3858"/>
                    <a:pt x="441" y="3799"/>
                    <a:pt x="429" y="3715"/>
                  </a:cubicBezTo>
                  <a:lnTo>
                    <a:pt x="358" y="3418"/>
                  </a:lnTo>
                  <a:cubicBezTo>
                    <a:pt x="346" y="3358"/>
                    <a:pt x="358" y="3299"/>
                    <a:pt x="405" y="3239"/>
                  </a:cubicBezTo>
                  <a:lnTo>
                    <a:pt x="1632" y="1929"/>
                  </a:lnTo>
                  <a:cubicBezTo>
                    <a:pt x="1787" y="2025"/>
                    <a:pt x="1953" y="2096"/>
                    <a:pt x="2120" y="2144"/>
                  </a:cubicBezTo>
                  <a:cubicBezTo>
                    <a:pt x="2133" y="2147"/>
                    <a:pt x="2145" y="2148"/>
                    <a:pt x="2158" y="2148"/>
                  </a:cubicBezTo>
                  <a:cubicBezTo>
                    <a:pt x="2191" y="2148"/>
                    <a:pt x="2222" y="2137"/>
                    <a:pt x="2239" y="2120"/>
                  </a:cubicBezTo>
                  <a:cubicBezTo>
                    <a:pt x="2263" y="2108"/>
                    <a:pt x="2584" y="1929"/>
                    <a:pt x="2703" y="1513"/>
                  </a:cubicBezTo>
                  <a:close/>
                  <a:moveTo>
                    <a:pt x="1239" y="1"/>
                  </a:moveTo>
                  <a:cubicBezTo>
                    <a:pt x="1156" y="1"/>
                    <a:pt x="1084" y="48"/>
                    <a:pt x="1072" y="108"/>
                  </a:cubicBezTo>
                  <a:cubicBezTo>
                    <a:pt x="1060" y="132"/>
                    <a:pt x="834" y="822"/>
                    <a:pt x="1156" y="1417"/>
                  </a:cubicBezTo>
                  <a:cubicBezTo>
                    <a:pt x="1215" y="1536"/>
                    <a:pt x="1298" y="1620"/>
                    <a:pt x="1382" y="1715"/>
                  </a:cubicBezTo>
                  <a:lnTo>
                    <a:pt x="167" y="3001"/>
                  </a:lnTo>
                  <a:cubicBezTo>
                    <a:pt x="48" y="3144"/>
                    <a:pt x="1" y="3322"/>
                    <a:pt x="48" y="3477"/>
                  </a:cubicBezTo>
                  <a:lnTo>
                    <a:pt x="120" y="3775"/>
                  </a:lnTo>
                  <a:cubicBezTo>
                    <a:pt x="179" y="4001"/>
                    <a:pt x="370" y="4156"/>
                    <a:pt x="608" y="4156"/>
                  </a:cubicBezTo>
                  <a:lnTo>
                    <a:pt x="620" y="4156"/>
                  </a:lnTo>
                  <a:cubicBezTo>
                    <a:pt x="1072" y="4132"/>
                    <a:pt x="1453" y="4108"/>
                    <a:pt x="1787" y="4049"/>
                  </a:cubicBezTo>
                  <a:cubicBezTo>
                    <a:pt x="2441" y="4989"/>
                    <a:pt x="3322" y="5585"/>
                    <a:pt x="3584" y="5739"/>
                  </a:cubicBezTo>
                  <a:lnTo>
                    <a:pt x="3596" y="7799"/>
                  </a:lnTo>
                  <a:lnTo>
                    <a:pt x="3215" y="7882"/>
                  </a:lnTo>
                  <a:cubicBezTo>
                    <a:pt x="3049" y="7930"/>
                    <a:pt x="2918" y="8049"/>
                    <a:pt x="2858" y="8216"/>
                  </a:cubicBezTo>
                  <a:lnTo>
                    <a:pt x="2739" y="8561"/>
                  </a:lnTo>
                  <a:cubicBezTo>
                    <a:pt x="2727" y="8597"/>
                    <a:pt x="2727" y="8656"/>
                    <a:pt x="2751" y="8704"/>
                  </a:cubicBezTo>
                  <a:cubicBezTo>
                    <a:pt x="2787" y="8752"/>
                    <a:pt x="2822" y="8775"/>
                    <a:pt x="2882" y="8775"/>
                  </a:cubicBezTo>
                  <a:lnTo>
                    <a:pt x="3930" y="8775"/>
                  </a:lnTo>
                  <a:cubicBezTo>
                    <a:pt x="3989" y="8775"/>
                    <a:pt x="4037" y="8752"/>
                    <a:pt x="4061" y="8704"/>
                  </a:cubicBezTo>
                  <a:lnTo>
                    <a:pt x="4346" y="8287"/>
                  </a:lnTo>
                  <a:cubicBezTo>
                    <a:pt x="4406" y="8204"/>
                    <a:pt x="4430" y="8109"/>
                    <a:pt x="4454" y="8025"/>
                  </a:cubicBezTo>
                  <a:lnTo>
                    <a:pt x="4763" y="6180"/>
                  </a:lnTo>
                  <a:cubicBezTo>
                    <a:pt x="5192" y="6323"/>
                    <a:pt x="5656" y="6394"/>
                    <a:pt x="6144" y="6394"/>
                  </a:cubicBezTo>
                  <a:cubicBezTo>
                    <a:pt x="6990" y="6394"/>
                    <a:pt x="7906" y="6192"/>
                    <a:pt x="8764" y="5775"/>
                  </a:cubicBezTo>
                  <a:lnTo>
                    <a:pt x="9395" y="6954"/>
                  </a:lnTo>
                  <a:lnTo>
                    <a:pt x="9395" y="7799"/>
                  </a:lnTo>
                  <a:lnTo>
                    <a:pt x="9073" y="7918"/>
                  </a:lnTo>
                  <a:cubicBezTo>
                    <a:pt x="8930" y="7966"/>
                    <a:pt x="8811" y="8085"/>
                    <a:pt x="8764" y="8228"/>
                  </a:cubicBezTo>
                  <a:lnTo>
                    <a:pt x="8645" y="8585"/>
                  </a:lnTo>
                  <a:cubicBezTo>
                    <a:pt x="8633" y="8633"/>
                    <a:pt x="8633" y="8692"/>
                    <a:pt x="8656" y="8740"/>
                  </a:cubicBezTo>
                  <a:cubicBezTo>
                    <a:pt x="8692" y="8775"/>
                    <a:pt x="8740" y="8811"/>
                    <a:pt x="8799" y="8811"/>
                  </a:cubicBezTo>
                  <a:lnTo>
                    <a:pt x="9835" y="8811"/>
                  </a:lnTo>
                  <a:cubicBezTo>
                    <a:pt x="9895" y="8811"/>
                    <a:pt x="9954" y="8764"/>
                    <a:pt x="9990" y="8704"/>
                  </a:cubicBezTo>
                  <a:lnTo>
                    <a:pt x="10252" y="8061"/>
                  </a:lnTo>
                  <a:cubicBezTo>
                    <a:pt x="10311" y="7930"/>
                    <a:pt x="10347" y="7799"/>
                    <a:pt x="10347" y="7668"/>
                  </a:cubicBezTo>
                  <a:lnTo>
                    <a:pt x="10347" y="6394"/>
                  </a:lnTo>
                  <a:cubicBezTo>
                    <a:pt x="10347" y="6370"/>
                    <a:pt x="10347" y="6359"/>
                    <a:pt x="10323" y="6335"/>
                  </a:cubicBezTo>
                  <a:cubicBezTo>
                    <a:pt x="10323" y="6335"/>
                    <a:pt x="10002" y="5597"/>
                    <a:pt x="10002" y="4954"/>
                  </a:cubicBezTo>
                  <a:cubicBezTo>
                    <a:pt x="10002" y="4704"/>
                    <a:pt x="10073" y="4537"/>
                    <a:pt x="10145" y="4346"/>
                  </a:cubicBezTo>
                  <a:cubicBezTo>
                    <a:pt x="10252" y="4096"/>
                    <a:pt x="10371" y="3811"/>
                    <a:pt x="10347" y="3322"/>
                  </a:cubicBezTo>
                  <a:cubicBezTo>
                    <a:pt x="10323" y="3096"/>
                    <a:pt x="10240" y="2739"/>
                    <a:pt x="10026" y="2394"/>
                  </a:cubicBezTo>
                  <a:lnTo>
                    <a:pt x="10026" y="2394"/>
                  </a:lnTo>
                  <a:cubicBezTo>
                    <a:pt x="10109" y="2441"/>
                    <a:pt x="10192" y="2501"/>
                    <a:pt x="10264" y="2584"/>
                  </a:cubicBezTo>
                  <a:cubicBezTo>
                    <a:pt x="10645" y="2989"/>
                    <a:pt x="10716" y="3656"/>
                    <a:pt x="10466" y="4394"/>
                  </a:cubicBezTo>
                  <a:cubicBezTo>
                    <a:pt x="10133" y="5346"/>
                    <a:pt x="10716" y="6132"/>
                    <a:pt x="10740" y="6156"/>
                  </a:cubicBezTo>
                  <a:cubicBezTo>
                    <a:pt x="10776" y="6204"/>
                    <a:pt x="10823" y="6216"/>
                    <a:pt x="10883" y="6216"/>
                  </a:cubicBezTo>
                  <a:cubicBezTo>
                    <a:pt x="10907" y="6216"/>
                    <a:pt x="10954" y="6204"/>
                    <a:pt x="10978" y="6192"/>
                  </a:cubicBezTo>
                  <a:cubicBezTo>
                    <a:pt x="11062" y="6120"/>
                    <a:pt x="11073" y="6013"/>
                    <a:pt x="11026" y="5942"/>
                  </a:cubicBezTo>
                  <a:cubicBezTo>
                    <a:pt x="11026" y="5942"/>
                    <a:pt x="10526" y="5263"/>
                    <a:pt x="10788" y="4465"/>
                  </a:cubicBezTo>
                  <a:cubicBezTo>
                    <a:pt x="11085" y="3620"/>
                    <a:pt x="10978" y="2846"/>
                    <a:pt x="10538" y="2334"/>
                  </a:cubicBezTo>
                  <a:cubicBezTo>
                    <a:pt x="10322" y="2108"/>
                    <a:pt x="10058" y="1960"/>
                    <a:pt x="9825" y="1960"/>
                  </a:cubicBezTo>
                  <a:cubicBezTo>
                    <a:pt x="9800" y="1960"/>
                    <a:pt x="9776" y="1962"/>
                    <a:pt x="9752" y="1965"/>
                  </a:cubicBezTo>
                  <a:cubicBezTo>
                    <a:pt x="9585" y="1810"/>
                    <a:pt x="9395" y="1679"/>
                    <a:pt x="9157" y="1608"/>
                  </a:cubicBezTo>
                  <a:cubicBezTo>
                    <a:pt x="8917" y="1531"/>
                    <a:pt x="8666" y="1503"/>
                    <a:pt x="8402" y="1503"/>
                  </a:cubicBezTo>
                  <a:cubicBezTo>
                    <a:pt x="8051" y="1503"/>
                    <a:pt x="7677" y="1553"/>
                    <a:pt x="7275" y="1608"/>
                  </a:cubicBezTo>
                  <a:cubicBezTo>
                    <a:pt x="6773" y="1678"/>
                    <a:pt x="6202" y="1756"/>
                    <a:pt x="5537" y="1756"/>
                  </a:cubicBezTo>
                  <a:cubicBezTo>
                    <a:pt x="5067" y="1756"/>
                    <a:pt x="4550" y="1716"/>
                    <a:pt x="3977" y="1608"/>
                  </a:cubicBezTo>
                  <a:cubicBezTo>
                    <a:pt x="3989" y="1548"/>
                    <a:pt x="3977" y="1489"/>
                    <a:pt x="3930" y="1453"/>
                  </a:cubicBezTo>
                  <a:cubicBezTo>
                    <a:pt x="3882" y="1417"/>
                    <a:pt x="3620" y="1191"/>
                    <a:pt x="2703" y="1191"/>
                  </a:cubicBezTo>
                  <a:cubicBezTo>
                    <a:pt x="2251" y="1191"/>
                    <a:pt x="1501" y="905"/>
                    <a:pt x="1382" y="132"/>
                  </a:cubicBezTo>
                  <a:cubicBezTo>
                    <a:pt x="1370" y="60"/>
                    <a:pt x="1310" y="1"/>
                    <a:pt x="1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0" name="Google Shape;15340;p91"/>
            <p:cNvSpPr/>
            <p:nvPr/>
          </p:nvSpPr>
          <p:spPr>
            <a:xfrm>
              <a:off x="4747693" y="2113682"/>
              <a:ext cx="10688" cy="10688"/>
            </a:xfrm>
            <a:custGeom>
              <a:avLst/>
              <a:gdLst/>
              <a:ahLst/>
              <a:cxnLst/>
              <a:rect l="l" t="t" r="r" b="b"/>
              <a:pathLst>
                <a:path w="334" h="334" extrusionOk="0">
                  <a:moveTo>
                    <a:pt x="167" y="1"/>
                  </a:moveTo>
                  <a:cubicBezTo>
                    <a:pt x="72" y="1"/>
                    <a:pt x="0" y="84"/>
                    <a:pt x="0" y="167"/>
                  </a:cubicBezTo>
                  <a:cubicBezTo>
                    <a:pt x="0" y="262"/>
                    <a:pt x="72" y="334"/>
                    <a:pt x="167" y="334"/>
                  </a:cubicBezTo>
                  <a:cubicBezTo>
                    <a:pt x="262" y="334"/>
                    <a:pt x="334" y="262"/>
                    <a:pt x="334" y="167"/>
                  </a:cubicBezTo>
                  <a:cubicBezTo>
                    <a:pt x="334"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41" name="Google Shape;15341;p91"/>
          <p:cNvGrpSpPr/>
          <p:nvPr/>
        </p:nvGrpSpPr>
        <p:grpSpPr>
          <a:xfrm>
            <a:off x="1404013" y="2500954"/>
            <a:ext cx="353600" cy="354944"/>
            <a:chOff x="1404013" y="2424754"/>
            <a:chExt cx="353600" cy="354944"/>
          </a:xfrm>
        </p:grpSpPr>
        <p:sp>
          <p:nvSpPr>
            <p:cNvPr id="15342" name="Google Shape;15342;p91"/>
            <p:cNvSpPr/>
            <p:nvPr/>
          </p:nvSpPr>
          <p:spPr>
            <a:xfrm>
              <a:off x="1404013" y="2424754"/>
              <a:ext cx="353600" cy="354944"/>
            </a:xfrm>
            <a:custGeom>
              <a:avLst/>
              <a:gdLst/>
              <a:ahLst/>
              <a:cxnLst/>
              <a:rect l="l" t="t" r="r" b="b"/>
              <a:pathLst>
                <a:path w="11050" h="11092" extrusionOk="0">
                  <a:moveTo>
                    <a:pt x="5514" y="316"/>
                  </a:moveTo>
                  <a:cubicBezTo>
                    <a:pt x="6061" y="316"/>
                    <a:pt x="6597" y="412"/>
                    <a:pt x="7121" y="567"/>
                  </a:cubicBezTo>
                  <a:cubicBezTo>
                    <a:pt x="7038" y="602"/>
                    <a:pt x="6978" y="614"/>
                    <a:pt x="6907" y="650"/>
                  </a:cubicBezTo>
                  <a:cubicBezTo>
                    <a:pt x="6299" y="900"/>
                    <a:pt x="5835" y="1329"/>
                    <a:pt x="5514" y="1936"/>
                  </a:cubicBezTo>
                  <a:cubicBezTo>
                    <a:pt x="5180" y="1317"/>
                    <a:pt x="4716" y="900"/>
                    <a:pt x="4109" y="650"/>
                  </a:cubicBezTo>
                  <a:cubicBezTo>
                    <a:pt x="4037" y="614"/>
                    <a:pt x="3978" y="590"/>
                    <a:pt x="3906" y="567"/>
                  </a:cubicBezTo>
                  <a:cubicBezTo>
                    <a:pt x="4418" y="412"/>
                    <a:pt x="4954" y="316"/>
                    <a:pt x="5514" y="316"/>
                  </a:cubicBezTo>
                  <a:close/>
                  <a:moveTo>
                    <a:pt x="3263" y="2043"/>
                  </a:moveTo>
                  <a:cubicBezTo>
                    <a:pt x="4121" y="2043"/>
                    <a:pt x="4835" y="2745"/>
                    <a:pt x="4835" y="3626"/>
                  </a:cubicBezTo>
                  <a:cubicBezTo>
                    <a:pt x="4835" y="4484"/>
                    <a:pt x="4144" y="5198"/>
                    <a:pt x="3263" y="5198"/>
                  </a:cubicBezTo>
                  <a:cubicBezTo>
                    <a:pt x="2382" y="5198"/>
                    <a:pt x="1680" y="4496"/>
                    <a:pt x="1680" y="3626"/>
                  </a:cubicBezTo>
                  <a:cubicBezTo>
                    <a:pt x="1680" y="2757"/>
                    <a:pt x="2394" y="2043"/>
                    <a:pt x="3263" y="2043"/>
                  </a:cubicBezTo>
                  <a:close/>
                  <a:moveTo>
                    <a:pt x="692" y="424"/>
                  </a:moveTo>
                  <a:lnTo>
                    <a:pt x="692" y="424"/>
                  </a:lnTo>
                  <a:cubicBezTo>
                    <a:pt x="1120" y="567"/>
                    <a:pt x="1620" y="602"/>
                    <a:pt x="2144" y="626"/>
                  </a:cubicBezTo>
                  <a:cubicBezTo>
                    <a:pt x="3394" y="721"/>
                    <a:pt x="4704" y="793"/>
                    <a:pt x="5359" y="2388"/>
                  </a:cubicBezTo>
                  <a:cubicBezTo>
                    <a:pt x="5395" y="2448"/>
                    <a:pt x="5454" y="2495"/>
                    <a:pt x="5514" y="2495"/>
                  </a:cubicBezTo>
                  <a:cubicBezTo>
                    <a:pt x="5525" y="2495"/>
                    <a:pt x="5549" y="2495"/>
                    <a:pt x="5573" y="2472"/>
                  </a:cubicBezTo>
                  <a:cubicBezTo>
                    <a:pt x="5609" y="2460"/>
                    <a:pt x="5645" y="2436"/>
                    <a:pt x="5656" y="2388"/>
                  </a:cubicBezTo>
                  <a:cubicBezTo>
                    <a:pt x="6311" y="793"/>
                    <a:pt x="7609" y="697"/>
                    <a:pt x="8871" y="626"/>
                  </a:cubicBezTo>
                  <a:cubicBezTo>
                    <a:pt x="9395" y="602"/>
                    <a:pt x="9895" y="555"/>
                    <a:pt x="10336" y="424"/>
                  </a:cubicBezTo>
                  <a:lnTo>
                    <a:pt x="10336" y="424"/>
                  </a:lnTo>
                  <a:cubicBezTo>
                    <a:pt x="10288" y="567"/>
                    <a:pt x="10217" y="745"/>
                    <a:pt x="10050" y="948"/>
                  </a:cubicBezTo>
                  <a:cubicBezTo>
                    <a:pt x="9621" y="1459"/>
                    <a:pt x="8824" y="1733"/>
                    <a:pt x="7752" y="1733"/>
                  </a:cubicBezTo>
                  <a:cubicBezTo>
                    <a:pt x="6716" y="1733"/>
                    <a:pt x="5871" y="2579"/>
                    <a:pt x="5871" y="3626"/>
                  </a:cubicBezTo>
                  <a:cubicBezTo>
                    <a:pt x="5871" y="4662"/>
                    <a:pt x="6716" y="5508"/>
                    <a:pt x="7752" y="5508"/>
                  </a:cubicBezTo>
                  <a:cubicBezTo>
                    <a:pt x="8800" y="5508"/>
                    <a:pt x="9645" y="4662"/>
                    <a:pt x="9645" y="3626"/>
                  </a:cubicBezTo>
                  <a:cubicBezTo>
                    <a:pt x="9645" y="3341"/>
                    <a:pt x="9586" y="3055"/>
                    <a:pt x="9455" y="2781"/>
                  </a:cubicBezTo>
                  <a:cubicBezTo>
                    <a:pt x="9420" y="2730"/>
                    <a:pt x="9367" y="2690"/>
                    <a:pt x="9305" y="2690"/>
                  </a:cubicBezTo>
                  <a:cubicBezTo>
                    <a:pt x="9281" y="2690"/>
                    <a:pt x="9255" y="2696"/>
                    <a:pt x="9228" y="2710"/>
                  </a:cubicBezTo>
                  <a:cubicBezTo>
                    <a:pt x="9157" y="2757"/>
                    <a:pt x="9109" y="2841"/>
                    <a:pt x="9157" y="2936"/>
                  </a:cubicBezTo>
                  <a:cubicBezTo>
                    <a:pt x="9264" y="3138"/>
                    <a:pt x="9324" y="3376"/>
                    <a:pt x="9324" y="3626"/>
                  </a:cubicBezTo>
                  <a:cubicBezTo>
                    <a:pt x="9324" y="4484"/>
                    <a:pt x="8621" y="5198"/>
                    <a:pt x="7740" y="5198"/>
                  </a:cubicBezTo>
                  <a:cubicBezTo>
                    <a:pt x="6883" y="5198"/>
                    <a:pt x="6168" y="4496"/>
                    <a:pt x="6168" y="3626"/>
                  </a:cubicBezTo>
                  <a:cubicBezTo>
                    <a:pt x="6168" y="2757"/>
                    <a:pt x="6859" y="2043"/>
                    <a:pt x="7740" y="2043"/>
                  </a:cubicBezTo>
                  <a:cubicBezTo>
                    <a:pt x="8085" y="2043"/>
                    <a:pt x="8407" y="2150"/>
                    <a:pt x="8681" y="2352"/>
                  </a:cubicBezTo>
                  <a:cubicBezTo>
                    <a:pt x="8712" y="2378"/>
                    <a:pt x="8749" y="2391"/>
                    <a:pt x="8786" y="2391"/>
                  </a:cubicBezTo>
                  <a:cubicBezTo>
                    <a:pt x="8834" y="2391"/>
                    <a:pt x="8880" y="2369"/>
                    <a:pt x="8907" y="2329"/>
                  </a:cubicBezTo>
                  <a:cubicBezTo>
                    <a:pt x="8966" y="2257"/>
                    <a:pt x="8943" y="2150"/>
                    <a:pt x="8871" y="2102"/>
                  </a:cubicBezTo>
                  <a:cubicBezTo>
                    <a:pt x="8812" y="2055"/>
                    <a:pt x="8740" y="2019"/>
                    <a:pt x="8681" y="1971"/>
                  </a:cubicBezTo>
                  <a:cubicBezTo>
                    <a:pt x="8919" y="1924"/>
                    <a:pt x="9145" y="1864"/>
                    <a:pt x="9347" y="1793"/>
                  </a:cubicBezTo>
                  <a:cubicBezTo>
                    <a:pt x="9871" y="2257"/>
                    <a:pt x="10181" y="2924"/>
                    <a:pt x="10181" y="3626"/>
                  </a:cubicBezTo>
                  <a:cubicBezTo>
                    <a:pt x="10181" y="4960"/>
                    <a:pt x="9097" y="6067"/>
                    <a:pt x="7740" y="6067"/>
                  </a:cubicBezTo>
                  <a:cubicBezTo>
                    <a:pt x="7133" y="6067"/>
                    <a:pt x="6549" y="5841"/>
                    <a:pt x="6085" y="5424"/>
                  </a:cubicBezTo>
                  <a:lnTo>
                    <a:pt x="6145" y="5246"/>
                  </a:lnTo>
                  <a:cubicBezTo>
                    <a:pt x="6168" y="5186"/>
                    <a:pt x="6168" y="5115"/>
                    <a:pt x="6121" y="5067"/>
                  </a:cubicBezTo>
                  <a:lnTo>
                    <a:pt x="5847" y="4793"/>
                  </a:lnTo>
                  <a:cubicBezTo>
                    <a:pt x="5752" y="4698"/>
                    <a:pt x="5624" y="4650"/>
                    <a:pt x="5494" y="4650"/>
                  </a:cubicBezTo>
                  <a:cubicBezTo>
                    <a:pt x="5365" y="4650"/>
                    <a:pt x="5234" y="4698"/>
                    <a:pt x="5133" y="4793"/>
                  </a:cubicBezTo>
                  <a:lnTo>
                    <a:pt x="4871" y="5067"/>
                  </a:lnTo>
                  <a:cubicBezTo>
                    <a:pt x="4823" y="5115"/>
                    <a:pt x="4811" y="5186"/>
                    <a:pt x="4835" y="5246"/>
                  </a:cubicBezTo>
                  <a:lnTo>
                    <a:pt x="4894" y="5424"/>
                  </a:lnTo>
                  <a:cubicBezTo>
                    <a:pt x="4454" y="5841"/>
                    <a:pt x="3871" y="6067"/>
                    <a:pt x="3251" y="6067"/>
                  </a:cubicBezTo>
                  <a:cubicBezTo>
                    <a:pt x="1906" y="6067"/>
                    <a:pt x="811" y="4972"/>
                    <a:pt x="811" y="3626"/>
                  </a:cubicBezTo>
                  <a:cubicBezTo>
                    <a:pt x="823" y="2912"/>
                    <a:pt x="1120" y="2257"/>
                    <a:pt x="1656" y="1793"/>
                  </a:cubicBezTo>
                  <a:cubicBezTo>
                    <a:pt x="1858" y="1864"/>
                    <a:pt x="2085" y="1924"/>
                    <a:pt x="2323" y="1971"/>
                  </a:cubicBezTo>
                  <a:cubicBezTo>
                    <a:pt x="1751" y="2293"/>
                    <a:pt x="1370" y="2912"/>
                    <a:pt x="1370" y="3626"/>
                  </a:cubicBezTo>
                  <a:cubicBezTo>
                    <a:pt x="1370" y="4662"/>
                    <a:pt x="2216" y="5508"/>
                    <a:pt x="3263" y="5508"/>
                  </a:cubicBezTo>
                  <a:cubicBezTo>
                    <a:pt x="4299" y="5508"/>
                    <a:pt x="5156" y="4662"/>
                    <a:pt x="5156" y="3626"/>
                  </a:cubicBezTo>
                  <a:cubicBezTo>
                    <a:pt x="5156" y="2579"/>
                    <a:pt x="4299" y="1733"/>
                    <a:pt x="3263" y="1733"/>
                  </a:cubicBezTo>
                  <a:cubicBezTo>
                    <a:pt x="2192" y="1733"/>
                    <a:pt x="1406" y="1459"/>
                    <a:pt x="965" y="948"/>
                  </a:cubicBezTo>
                  <a:cubicBezTo>
                    <a:pt x="823" y="745"/>
                    <a:pt x="727" y="567"/>
                    <a:pt x="692" y="424"/>
                  </a:cubicBezTo>
                  <a:close/>
                  <a:moveTo>
                    <a:pt x="5537" y="4954"/>
                  </a:moveTo>
                  <a:cubicBezTo>
                    <a:pt x="5585" y="4954"/>
                    <a:pt x="5633" y="4972"/>
                    <a:pt x="5668" y="5008"/>
                  </a:cubicBezTo>
                  <a:lnTo>
                    <a:pt x="5847" y="5210"/>
                  </a:lnTo>
                  <a:lnTo>
                    <a:pt x="5525" y="6091"/>
                  </a:lnTo>
                  <a:lnTo>
                    <a:pt x="5192" y="5210"/>
                  </a:lnTo>
                  <a:lnTo>
                    <a:pt x="5406" y="5008"/>
                  </a:lnTo>
                  <a:cubicBezTo>
                    <a:pt x="5442" y="4972"/>
                    <a:pt x="5490" y="4954"/>
                    <a:pt x="5537" y="4954"/>
                  </a:cubicBezTo>
                  <a:close/>
                  <a:moveTo>
                    <a:pt x="10431" y="4317"/>
                  </a:moveTo>
                  <a:cubicBezTo>
                    <a:pt x="10550" y="4781"/>
                    <a:pt x="10669" y="5329"/>
                    <a:pt x="10717" y="5710"/>
                  </a:cubicBezTo>
                  <a:lnTo>
                    <a:pt x="10359" y="5710"/>
                  </a:lnTo>
                  <a:cubicBezTo>
                    <a:pt x="10276" y="5710"/>
                    <a:pt x="10193" y="5781"/>
                    <a:pt x="10193" y="5865"/>
                  </a:cubicBezTo>
                  <a:lnTo>
                    <a:pt x="10193" y="6258"/>
                  </a:lnTo>
                  <a:cubicBezTo>
                    <a:pt x="10024" y="6288"/>
                    <a:pt x="9681" y="6339"/>
                    <a:pt x="9255" y="6339"/>
                  </a:cubicBezTo>
                  <a:cubicBezTo>
                    <a:pt x="9020" y="6339"/>
                    <a:pt x="8760" y="6324"/>
                    <a:pt x="8490" y="6282"/>
                  </a:cubicBezTo>
                  <a:cubicBezTo>
                    <a:pt x="9431" y="6031"/>
                    <a:pt x="10181" y="5269"/>
                    <a:pt x="10431" y="4317"/>
                  </a:cubicBezTo>
                  <a:close/>
                  <a:moveTo>
                    <a:pt x="584" y="4317"/>
                  </a:moveTo>
                  <a:cubicBezTo>
                    <a:pt x="834" y="5269"/>
                    <a:pt x="1585" y="6031"/>
                    <a:pt x="2537" y="6282"/>
                  </a:cubicBezTo>
                  <a:cubicBezTo>
                    <a:pt x="2245" y="6326"/>
                    <a:pt x="1970" y="6342"/>
                    <a:pt x="1726" y="6342"/>
                  </a:cubicBezTo>
                  <a:cubicBezTo>
                    <a:pt x="1312" y="6342"/>
                    <a:pt x="987" y="6295"/>
                    <a:pt x="823" y="6258"/>
                  </a:cubicBezTo>
                  <a:lnTo>
                    <a:pt x="823" y="5865"/>
                  </a:lnTo>
                  <a:cubicBezTo>
                    <a:pt x="823" y="5781"/>
                    <a:pt x="751" y="5710"/>
                    <a:pt x="656" y="5710"/>
                  </a:cubicBezTo>
                  <a:lnTo>
                    <a:pt x="299" y="5710"/>
                  </a:lnTo>
                  <a:cubicBezTo>
                    <a:pt x="334" y="5329"/>
                    <a:pt x="465" y="4781"/>
                    <a:pt x="584" y="4317"/>
                  </a:cubicBezTo>
                  <a:close/>
                  <a:moveTo>
                    <a:pt x="8454" y="6615"/>
                  </a:moveTo>
                  <a:cubicBezTo>
                    <a:pt x="8752" y="6663"/>
                    <a:pt x="9026" y="6674"/>
                    <a:pt x="9276" y="6674"/>
                  </a:cubicBezTo>
                  <a:lnTo>
                    <a:pt x="9502" y="6674"/>
                  </a:lnTo>
                  <a:cubicBezTo>
                    <a:pt x="9383" y="7627"/>
                    <a:pt x="8931" y="8508"/>
                    <a:pt x="8228" y="9163"/>
                  </a:cubicBezTo>
                  <a:cubicBezTo>
                    <a:pt x="7907" y="9460"/>
                    <a:pt x="7550" y="9699"/>
                    <a:pt x="7157" y="9877"/>
                  </a:cubicBezTo>
                  <a:cubicBezTo>
                    <a:pt x="7323" y="9722"/>
                    <a:pt x="7478" y="9556"/>
                    <a:pt x="7609" y="9365"/>
                  </a:cubicBezTo>
                  <a:cubicBezTo>
                    <a:pt x="8145" y="8627"/>
                    <a:pt x="8443" y="7651"/>
                    <a:pt x="8454" y="6615"/>
                  </a:cubicBezTo>
                  <a:close/>
                  <a:moveTo>
                    <a:pt x="6002" y="5734"/>
                  </a:moveTo>
                  <a:cubicBezTo>
                    <a:pt x="6430" y="6103"/>
                    <a:pt x="6966" y="6317"/>
                    <a:pt x="7550" y="6377"/>
                  </a:cubicBezTo>
                  <a:cubicBezTo>
                    <a:pt x="7740" y="6448"/>
                    <a:pt x="7931" y="6508"/>
                    <a:pt x="8121" y="6555"/>
                  </a:cubicBezTo>
                  <a:lnTo>
                    <a:pt x="8121" y="6567"/>
                  </a:lnTo>
                  <a:cubicBezTo>
                    <a:pt x="8133" y="8579"/>
                    <a:pt x="6954" y="10211"/>
                    <a:pt x="5514" y="10211"/>
                  </a:cubicBezTo>
                  <a:cubicBezTo>
                    <a:pt x="4942" y="10211"/>
                    <a:pt x="4394" y="9961"/>
                    <a:pt x="3942" y="9484"/>
                  </a:cubicBezTo>
                  <a:cubicBezTo>
                    <a:pt x="3501" y="9008"/>
                    <a:pt x="3156" y="8329"/>
                    <a:pt x="3013" y="7579"/>
                  </a:cubicBezTo>
                  <a:cubicBezTo>
                    <a:pt x="2993" y="7509"/>
                    <a:pt x="2930" y="7455"/>
                    <a:pt x="2853" y="7455"/>
                  </a:cubicBezTo>
                  <a:cubicBezTo>
                    <a:pt x="2839" y="7455"/>
                    <a:pt x="2825" y="7457"/>
                    <a:pt x="2811" y="7460"/>
                  </a:cubicBezTo>
                  <a:cubicBezTo>
                    <a:pt x="2728" y="7472"/>
                    <a:pt x="2668" y="7567"/>
                    <a:pt x="2692" y="7651"/>
                  </a:cubicBezTo>
                  <a:cubicBezTo>
                    <a:pt x="2858" y="8472"/>
                    <a:pt x="3228" y="9199"/>
                    <a:pt x="3716" y="9722"/>
                  </a:cubicBezTo>
                  <a:lnTo>
                    <a:pt x="3882" y="9889"/>
                  </a:lnTo>
                  <a:cubicBezTo>
                    <a:pt x="3501" y="9710"/>
                    <a:pt x="3120" y="9472"/>
                    <a:pt x="2811" y="9175"/>
                  </a:cubicBezTo>
                  <a:cubicBezTo>
                    <a:pt x="2096" y="8520"/>
                    <a:pt x="1668" y="7639"/>
                    <a:pt x="1549" y="6686"/>
                  </a:cubicBezTo>
                  <a:lnTo>
                    <a:pt x="1775" y="6686"/>
                  </a:lnTo>
                  <a:cubicBezTo>
                    <a:pt x="2025" y="6686"/>
                    <a:pt x="2299" y="6674"/>
                    <a:pt x="2597" y="6627"/>
                  </a:cubicBezTo>
                  <a:cubicBezTo>
                    <a:pt x="2597" y="6734"/>
                    <a:pt x="2597" y="6841"/>
                    <a:pt x="2608" y="6936"/>
                  </a:cubicBezTo>
                  <a:cubicBezTo>
                    <a:pt x="2608" y="7032"/>
                    <a:pt x="2680" y="7091"/>
                    <a:pt x="2775" y="7091"/>
                  </a:cubicBezTo>
                  <a:lnTo>
                    <a:pt x="2787" y="7091"/>
                  </a:lnTo>
                  <a:cubicBezTo>
                    <a:pt x="2870" y="7091"/>
                    <a:pt x="2954" y="6996"/>
                    <a:pt x="2930" y="6913"/>
                  </a:cubicBezTo>
                  <a:cubicBezTo>
                    <a:pt x="2930" y="6805"/>
                    <a:pt x="2918" y="6686"/>
                    <a:pt x="2918" y="6567"/>
                  </a:cubicBezTo>
                  <a:lnTo>
                    <a:pt x="2918" y="6555"/>
                  </a:lnTo>
                  <a:cubicBezTo>
                    <a:pt x="3109" y="6508"/>
                    <a:pt x="3311" y="6448"/>
                    <a:pt x="3501" y="6377"/>
                  </a:cubicBezTo>
                  <a:cubicBezTo>
                    <a:pt x="4061" y="6329"/>
                    <a:pt x="4597" y="6103"/>
                    <a:pt x="5049" y="5734"/>
                  </a:cubicBezTo>
                  <a:lnTo>
                    <a:pt x="5371" y="6615"/>
                  </a:lnTo>
                  <a:cubicBezTo>
                    <a:pt x="5406" y="6674"/>
                    <a:pt x="5466" y="6722"/>
                    <a:pt x="5525" y="6722"/>
                  </a:cubicBezTo>
                  <a:cubicBezTo>
                    <a:pt x="5597" y="6722"/>
                    <a:pt x="5656" y="6674"/>
                    <a:pt x="5668" y="6615"/>
                  </a:cubicBezTo>
                  <a:lnTo>
                    <a:pt x="6002" y="5734"/>
                  </a:lnTo>
                  <a:close/>
                  <a:moveTo>
                    <a:pt x="505" y="1"/>
                  </a:moveTo>
                  <a:cubicBezTo>
                    <a:pt x="477" y="1"/>
                    <a:pt x="447" y="7"/>
                    <a:pt x="418" y="19"/>
                  </a:cubicBezTo>
                  <a:cubicBezTo>
                    <a:pt x="370" y="55"/>
                    <a:pt x="346" y="90"/>
                    <a:pt x="346" y="150"/>
                  </a:cubicBezTo>
                  <a:cubicBezTo>
                    <a:pt x="346" y="174"/>
                    <a:pt x="346" y="650"/>
                    <a:pt x="727" y="1126"/>
                  </a:cubicBezTo>
                  <a:cubicBezTo>
                    <a:pt x="894" y="1329"/>
                    <a:pt x="1108" y="1507"/>
                    <a:pt x="1358" y="1638"/>
                  </a:cubicBezTo>
                  <a:cubicBezTo>
                    <a:pt x="882" y="2102"/>
                    <a:pt x="584" y="2733"/>
                    <a:pt x="525" y="3400"/>
                  </a:cubicBezTo>
                  <a:cubicBezTo>
                    <a:pt x="501" y="3472"/>
                    <a:pt x="1" y="5162"/>
                    <a:pt x="1" y="5865"/>
                  </a:cubicBezTo>
                  <a:cubicBezTo>
                    <a:pt x="1" y="5960"/>
                    <a:pt x="72" y="6031"/>
                    <a:pt x="168" y="6031"/>
                  </a:cubicBezTo>
                  <a:lnTo>
                    <a:pt x="525" y="6031"/>
                  </a:lnTo>
                  <a:lnTo>
                    <a:pt x="525" y="6389"/>
                  </a:lnTo>
                  <a:cubicBezTo>
                    <a:pt x="525" y="6460"/>
                    <a:pt x="561" y="6520"/>
                    <a:pt x="644" y="6555"/>
                  </a:cubicBezTo>
                  <a:cubicBezTo>
                    <a:pt x="668" y="6555"/>
                    <a:pt x="882" y="6615"/>
                    <a:pt x="1239" y="6639"/>
                  </a:cubicBezTo>
                  <a:cubicBezTo>
                    <a:pt x="1334" y="7698"/>
                    <a:pt x="1811" y="8663"/>
                    <a:pt x="2608" y="9401"/>
                  </a:cubicBezTo>
                  <a:cubicBezTo>
                    <a:pt x="2918" y="9675"/>
                    <a:pt x="3263" y="9913"/>
                    <a:pt x="3632" y="10115"/>
                  </a:cubicBezTo>
                  <a:lnTo>
                    <a:pt x="2454" y="10211"/>
                  </a:lnTo>
                  <a:cubicBezTo>
                    <a:pt x="2251" y="10234"/>
                    <a:pt x="2085" y="10365"/>
                    <a:pt x="2013" y="10556"/>
                  </a:cubicBezTo>
                  <a:lnTo>
                    <a:pt x="1906" y="10853"/>
                  </a:lnTo>
                  <a:cubicBezTo>
                    <a:pt x="1882" y="10949"/>
                    <a:pt x="1918" y="11032"/>
                    <a:pt x="2013" y="11068"/>
                  </a:cubicBezTo>
                  <a:cubicBezTo>
                    <a:pt x="2025" y="11068"/>
                    <a:pt x="2037" y="11080"/>
                    <a:pt x="2049" y="11080"/>
                  </a:cubicBezTo>
                  <a:cubicBezTo>
                    <a:pt x="2132" y="11080"/>
                    <a:pt x="2192" y="11032"/>
                    <a:pt x="2204" y="10973"/>
                  </a:cubicBezTo>
                  <a:lnTo>
                    <a:pt x="2311" y="10675"/>
                  </a:lnTo>
                  <a:cubicBezTo>
                    <a:pt x="2335" y="10603"/>
                    <a:pt x="2394" y="10556"/>
                    <a:pt x="2477" y="10556"/>
                  </a:cubicBezTo>
                  <a:lnTo>
                    <a:pt x="2597" y="10544"/>
                  </a:lnTo>
                  <a:lnTo>
                    <a:pt x="2597" y="10925"/>
                  </a:lnTo>
                  <a:cubicBezTo>
                    <a:pt x="2597" y="11020"/>
                    <a:pt x="2668" y="11092"/>
                    <a:pt x="2751" y="11092"/>
                  </a:cubicBezTo>
                  <a:cubicBezTo>
                    <a:pt x="2847" y="11092"/>
                    <a:pt x="2918" y="11020"/>
                    <a:pt x="2918" y="10925"/>
                  </a:cubicBezTo>
                  <a:lnTo>
                    <a:pt x="2918" y="10508"/>
                  </a:lnTo>
                  <a:lnTo>
                    <a:pt x="3144" y="10496"/>
                  </a:lnTo>
                  <a:lnTo>
                    <a:pt x="3311" y="10973"/>
                  </a:lnTo>
                  <a:cubicBezTo>
                    <a:pt x="3335" y="11044"/>
                    <a:pt x="3394" y="11080"/>
                    <a:pt x="3454" y="11080"/>
                  </a:cubicBezTo>
                  <a:cubicBezTo>
                    <a:pt x="3466" y="11080"/>
                    <a:pt x="3490" y="11080"/>
                    <a:pt x="3501" y="11056"/>
                  </a:cubicBezTo>
                  <a:cubicBezTo>
                    <a:pt x="3585" y="11032"/>
                    <a:pt x="3632" y="10937"/>
                    <a:pt x="3609" y="10853"/>
                  </a:cubicBezTo>
                  <a:lnTo>
                    <a:pt x="3466" y="10449"/>
                  </a:lnTo>
                  <a:lnTo>
                    <a:pt x="4323" y="10377"/>
                  </a:lnTo>
                  <a:cubicBezTo>
                    <a:pt x="4704" y="10496"/>
                    <a:pt x="5121" y="10556"/>
                    <a:pt x="5525" y="10556"/>
                  </a:cubicBezTo>
                  <a:cubicBezTo>
                    <a:pt x="5942" y="10556"/>
                    <a:pt x="6347" y="10496"/>
                    <a:pt x="6728" y="10377"/>
                  </a:cubicBezTo>
                  <a:lnTo>
                    <a:pt x="7573" y="10449"/>
                  </a:lnTo>
                  <a:lnTo>
                    <a:pt x="7442" y="10853"/>
                  </a:lnTo>
                  <a:cubicBezTo>
                    <a:pt x="7419" y="10937"/>
                    <a:pt x="7454" y="11032"/>
                    <a:pt x="7550" y="11056"/>
                  </a:cubicBezTo>
                  <a:cubicBezTo>
                    <a:pt x="7561" y="11056"/>
                    <a:pt x="7573" y="11080"/>
                    <a:pt x="7597" y="11080"/>
                  </a:cubicBezTo>
                  <a:cubicBezTo>
                    <a:pt x="7669" y="11080"/>
                    <a:pt x="7728" y="11032"/>
                    <a:pt x="7740" y="10973"/>
                  </a:cubicBezTo>
                  <a:lnTo>
                    <a:pt x="7907" y="10496"/>
                  </a:lnTo>
                  <a:lnTo>
                    <a:pt x="8133" y="10508"/>
                  </a:lnTo>
                  <a:lnTo>
                    <a:pt x="8133" y="10925"/>
                  </a:lnTo>
                  <a:cubicBezTo>
                    <a:pt x="8133" y="11020"/>
                    <a:pt x="8204" y="11092"/>
                    <a:pt x="8288" y="11092"/>
                  </a:cubicBezTo>
                  <a:cubicBezTo>
                    <a:pt x="8383" y="11092"/>
                    <a:pt x="8454" y="11020"/>
                    <a:pt x="8454" y="10925"/>
                  </a:cubicBezTo>
                  <a:lnTo>
                    <a:pt x="8454" y="10544"/>
                  </a:lnTo>
                  <a:lnTo>
                    <a:pt x="8573" y="10556"/>
                  </a:lnTo>
                  <a:cubicBezTo>
                    <a:pt x="8645" y="10556"/>
                    <a:pt x="8704" y="10615"/>
                    <a:pt x="8740" y="10675"/>
                  </a:cubicBezTo>
                  <a:lnTo>
                    <a:pt x="8847" y="10973"/>
                  </a:lnTo>
                  <a:cubicBezTo>
                    <a:pt x="8871" y="11044"/>
                    <a:pt x="8931" y="11080"/>
                    <a:pt x="8990" y="11080"/>
                  </a:cubicBezTo>
                  <a:cubicBezTo>
                    <a:pt x="9002" y="11080"/>
                    <a:pt x="9026" y="11080"/>
                    <a:pt x="9038" y="11056"/>
                  </a:cubicBezTo>
                  <a:cubicBezTo>
                    <a:pt x="9121" y="11032"/>
                    <a:pt x="9169" y="10937"/>
                    <a:pt x="9145" y="10853"/>
                  </a:cubicBezTo>
                  <a:lnTo>
                    <a:pt x="9038" y="10556"/>
                  </a:lnTo>
                  <a:cubicBezTo>
                    <a:pt x="8978" y="10365"/>
                    <a:pt x="8800" y="10222"/>
                    <a:pt x="8585" y="10211"/>
                  </a:cubicBezTo>
                  <a:lnTo>
                    <a:pt x="7419" y="10103"/>
                  </a:lnTo>
                  <a:cubicBezTo>
                    <a:pt x="7788" y="9925"/>
                    <a:pt x="8133" y="9687"/>
                    <a:pt x="8443" y="9389"/>
                  </a:cubicBezTo>
                  <a:cubicBezTo>
                    <a:pt x="9216" y="8663"/>
                    <a:pt x="9705" y="7698"/>
                    <a:pt x="9812" y="6639"/>
                  </a:cubicBezTo>
                  <a:cubicBezTo>
                    <a:pt x="10157" y="6615"/>
                    <a:pt x="10371" y="6555"/>
                    <a:pt x="10407" y="6555"/>
                  </a:cubicBezTo>
                  <a:cubicBezTo>
                    <a:pt x="10478" y="6532"/>
                    <a:pt x="10526" y="6460"/>
                    <a:pt x="10526" y="6389"/>
                  </a:cubicBezTo>
                  <a:lnTo>
                    <a:pt x="10526" y="6031"/>
                  </a:lnTo>
                  <a:lnTo>
                    <a:pt x="10883" y="6031"/>
                  </a:lnTo>
                  <a:cubicBezTo>
                    <a:pt x="10967" y="6031"/>
                    <a:pt x="11050" y="5960"/>
                    <a:pt x="11050" y="5865"/>
                  </a:cubicBezTo>
                  <a:cubicBezTo>
                    <a:pt x="11050" y="5174"/>
                    <a:pt x="10538" y="3472"/>
                    <a:pt x="10526" y="3400"/>
                  </a:cubicBezTo>
                  <a:cubicBezTo>
                    <a:pt x="10467" y="2733"/>
                    <a:pt x="10181" y="2102"/>
                    <a:pt x="9693" y="1638"/>
                  </a:cubicBezTo>
                  <a:cubicBezTo>
                    <a:pt x="9943" y="1507"/>
                    <a:pt x="10157" y="1329"/>
                    <a:pt x="10312" y="1126"/>
                  </a:cubicBezTo>
                  <a:cubicBezTo>
                    <a:pt x="10693" y="650"/>
                    <a:pt x="10705" y="174"/>
                    <a:pt x="10705" y="150"/>
                  </a:cubicBezTo>
                  <a:cubicBezTo>
                    <a:pt x="10705" y="90"/>
                    <a:pt x="10669" y="55"/>
                    <a:pt x="10633" y="19"/>
                  </a:cubicBezTo>
                  <a:cubicBezTo>
                    <a:pt x="10609" y="7"/>
                    <a:pt x="10583" y="1"/>
                    <a:pt x="10554" y="1"/>
                  </a:cubicBezTo>
                  <a:cubicBezTo>
                    <a:pt x="10526" y="1"/>
                    <a:pt x="10496" y="7"/>
                    <a:pt x="10467" y="19"/>
                  </a:cubicBezTo>
                  <a:cubicBezTo>
                    <a:pt x="10038" y="233"/>
                    <a:pt x="9455" y="269"/>
                    <a:pt x="8859" y="316"/>
                  </a:cubicBezTo>
                  <a:cubicBezTo>
                    <a:pt x="8466" y="352"/>
                    <a:pt x="8062" y="376"/>
                    <a:pt x="7681" y="436"/>
                  </a:cubicBezTo>
                  <a:cubicBezTo>
                    <a:pt x="7002" y="150"/>
                    <a:pt x="6264" y="7"/>
                    <a:pt x="5525" y="7"/>
                  </a:cubicBezTo>
                  <a:cubicBezTo>
                    <a:pt x="4775" y="7"/>
                    <a:pt x="4049" y="150"/>
                    <a:pt x="3370" y="436"/>
                  </a:cubicBezTo>
                  <a:cubicBezTo>
                    <a:pt x="2978" y="364"/>
                    <a:pt x="2573" y="328"/>
                    <a:pt x="2192" y="316"/>
                  </a:cubicBezTo>
                  <a:cubicBezTo>
                    <a:pt x="1585" y="269"/>
                    <a:pt x="1001" y="245"/>
                    <a:pt x="584" y="19"/>
                  </a:cubicBezTo>
                  <a:cubicBezTo>
                    <a:pt x="561" y="7"/>
                    <a:pt x="534" y="1"/>
                    <a:pt x="5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3" name="Google Shape;15343;p91"/>
            <p:cNvSpPr/>
            <p:nvPr/>
          </p:nvSpPr>
          <p:spPr>
            <a:xfrm>
              <a:off x="1481357" y="2507634"/>
              <a:ext cx="54144" cy="65568"/>
            </a:xfrm>
            <a:custGeom>
              <a:avLst/>
              <a:gdLst/>
              <a:ahLst/>
              <a:cxnLst/>
              <a:rect l="l" t="t" r="r" b="b"/>
              <a:pathLst>
                <a:path w="1692" h="2049" extrusionOk="0">
                  <a:moveTo>
                    <a:pt x="846" y="322"/>
                  </a:moveTo>
                  <a:cubicBezTo>
                    <a:pt x="1144" y="322"/>
                    <a:pt x="1382" y="560"/>
                    <a:pt x="1382" y="858"/>
                  </a:cubicBezTo>
                  <a:lnTo>
                    <a:pt x="1382" y="1191"/>
                  </a:lnTo>
                  <a:cubicBezTo>
                    <a:pt x="1382" y="1489"/>
                    <a:pt x="1144" y="1727"/>
                    <a:pt x="846" y="1727"/>
                  </a:cubicBezTo>
                  <a:cubicBezTo>
                    <a:pt x="549" y="1727"/>
                    <a:pt x="311" y="1489"/>
                    <a:pt x="311" y="1191"/>
                  </a:cubicBezTo>
                  <a:lnTo>
                    <a:pt x="311" y="858"/>
                  </a:lnTo>
                  <a:cubicBezTo>
                    <a:pt x="311" y="560"/>
                    <a:pt x="549" y="322"/>
                    <a:pt x="846" y="322"/>
                  </a:cubicBezTo>
                  <a:close/>
                  <a:moveTo>
                    <a:pt x="846" y="1"/>
                  </a:moveTo>
                  <a:cubicBezTo>
                    <a:pt x="370" y="1"/>
                    <a:pt x="1" y="393"/>
                    <a:pt x="1" y="858"/>
                  </a:cubicBezTo>
                  <a:lnTo>
                    <a:pt x="1" y="1191"/>
                  </a:lnTo>
                  <a:cubicBezTo>
                    <a:pt x="1" y="1667"/>
                    <a:pt x="382" y="2048"/>
                    <a:pt x="846" y="2048"/>
                  </a:cubicBezTo>
                  <a:cubicBezTo>
                    <a:pt x="1323" y="2048"/>
                    <a:pt x="1692" y="1656"/>
                    <a:pt x="1692" y="1191"/>
                  </a:cubicBezTo>
                  <a:lnTo>
                    <a:pt x="1692" y="858"/>
                  </a:lnTo>
                  <a:cubicBezTo>
                    <a:pt x="1692" y="382"/>
                    <a:pt x="1323" y="1"/>
                    <a:pt x="8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4" name="Google Shape;15344;p91"/>
            <p:cNvSpPr/>
            <p:nvPr/>
          </p:nvSpPr>
          <p:spPr>
            <a:xfrm>
              <a:off x="1625389" y="2507634"/>
              <a:ext cx="54528" cy="65568"/>
            </a:xfrm>
            <a:custGeom>
              <a:avLst/>
              <a:gdLst/>
              <a:ahLst/>
              <a:cxnLst/>
              <a:rect l="l" t="t" r="r" b="b"/>
              <a:pathLst>
                <a:path w="1704" h="2049" extrusionOk="0">
                  <a:moveTo>
                    <a:pt x="834" y="322"/>
                  </a:moveTo>
                  <a:cubicBezTo>
                    <a:pt x="1132" y="322"/>
                    <a:pt x="1370" y="560"/>
                    <a:pt x="1370" y="858"/>
                  </a:cubicBezTo>
                  <a:lnTo>
                    <a:pt x="1370" y="1191"/>
                  </a:lnTo>
                  <a:cubicBezTo>
                    <a:pt x="1370" y="1489"/>
                    <a:pt x="1132" y="1727"/>
                    <a:pt x="834" y="1727"/>
                  </a:cubicBezTo>
                  <a:cubicBezTo>
                    <a:pt x="536" y="1727"/>
                    <a:pt x="298" y="1489"/>
                    <a:pt x="298" y="1191"/>
                  </a:cubicBezTo>
                  <a:lnTo>
                    <a:pt x="298" y="858"/>
                  </a:lnTo>
                  <a:cubicBezTo>
                    <a:pt x="298" y="560"/>
                    <a:pt x="536" y="322"/>
                    <a:pt x="834" y="322"/>
                  </a:cubicBezTo>
                  <a:close/>
                  <a:moveTo>
                    <a:pt x="858" y="1"/>
                  </a:moveTo>
                  <a:cubicBezTo>
                    <a:pt x="382" y="1"/>
                    <a:pt x="1" y="393"/>
                    <a:pt x="1" y="858"/>
                  </a:cubicBezTo>
                  <a:lnTo>
                    <a:pt x="1" y="1191"/>
                  </a:lnTo>
                  <a:cubicBezTo>
                    <a:pt x="1" y="1667"/>
                    <a:pt x="393" y="2048"/>
                    <a:pt x="858" y="2048"/>
                  </a:cubicBezTo>
                  <a:cubicBezTo>
                    <a:pt x="1334" y="2048"/>
                    <a:pt x="1703" y="1656"/>
                    <a:pt x="1703" y="1191"/>
                  </a:cubicBezTo>
                  <a:lnTo>
                    <a:pt x="1703" y="858"/>
                  </a:lnTo>
                  <a:cubicBezTo>
                    <a:pt x="1703" y="382"/>
                    <a:pt x="1310" y="1"/>
                    <a:pt x="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5" name="Google Shape;15345;p91"/>
            <p:cNvSpPr/>
            <p:nvPr/>
          </p:nvSpPr>
          <p:spPr>
            <a:xfrm>
              <a:off x="1503085" y="2529746"/>
              <a:ext cx="10688" cy="21344"/>
            </a:xfrm>
            <a:custGeom>
              <a:avLst/>
              <a:gdLst/>
              <a:ahLst/>
              <a:cxnLst/>
              <a:rect l="l" t="t" r="r" b="b"/>
              <a:pathLst>
                <a:path w="334" h="667" extrusionOk="0">
                  <a:moveTo>
                    <a:pt x="167" y="0"/>
                  </a:moveTo>
                  <a:cubicBezTo>
                    <a:pt x="72" y="0"/>
                    <a:pt x="1" y="72"/>
                    <a:pt x="1" y="167"/>
                  </a:cubicBezTo>
                  <a:lnTo>
                    <a:pt x="1" y="500"/>
                  </a:lnTo>
                  <a:cubicBezTo>
                    <a:pt x="1" y="595"/>
                    <a:pt x="72" y="667"/>
                    <a:pt x="167" y="667"/>
                  </a:cubicBezTo>
                  <a:cubicBezTo>
                    <a:pt x="251" y="667"/>
                    <a:pt x="334" y="595"/>
                    <a:pt x="334" y="500"/>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6" name="Google Shape;15346;p91"/>
            <p:cNvSpPr/>
            <p:nvPr/>
          </p:nvSpPr>
          <p:spPr>
            <a:xfrm>
              <a:off x="1647501" y="2529746"/>
              <a:ext cx="10304" cy="21344"/>
            </a:xfrm>
            <a:custGeom>
              <a:avLst/>
              <a:gdLst/>
              <a:ahLst/>
              <a:cxnLst/>
              <a:rect l="l" t="t" r="r" b="b"/>
              <a:pathLst>
                <a:path w="322" h="667" extrusionOk="0">
                  <a:moveTo>
                    <a:pt x="167" y="0"/>
                  </a:moveTo>
                  <a:cubicBezTo>
                    <a:pt x="72" y="0"/>
                    <a:pt x="0" y="72"/>
                    <a:pt x="0" y="167"/>
                  </a:cubicBezTo>
                  <a:lnTo>
                    <a:pt x="0" y="500"/>
                  </a:lnTo>
                  <a:cubicBezTo>
                    <a:pt x="0" y="595"/>
                    <a:pt x="72" y="667"/>
                    <a:pt x="167" y="667"/>
                  </a:cubicBezTo>
                  <a:cubicBezTo>
                    <a:pt x="250" y="667"/>
                    <a:pt x="322" y="595"/>
                    <a:pt x="322" y="500"/>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47" name="Google Shape;15347;p91"/>
          <p:cNvGrpSpPr/>
          <p:nvPr/>
        </p:nvGrpSpPr>
        <p:grpSpPr>
          <a:xfrm>
            <a:off x="854253" y="2504474"/>
            <a:ext cx="355104" cy="351040"/>
            <a:chOff x="854253" y="2428274"/>
            <a:chExt cx="355104" cy="351040"/>
          </a:xfrm>
        </p:grpSpPr>
        <p:sp>
          <p:nvSpPr>
            <p:cNvPr id="15348" name="Google Shape;15348;p91"/>
            <p:cNvSpPr/>
            <p:nvPr/>
          </p:nvSpPr>
          <p:spPr>
            <a:xfrm>
              <a:off x="854253" y="2428274"/>
              <a:ext cx="355104" cy="351040"/>
            </a:xfrm>
            <a:custGeom>
              <a:avLst/>
              <a:gdLst/>
              <a:ahLst/>
              <a:cxnLst/>
              <a:rect l="l" t="t" r="r" b="b"/>
              <a:pathLst>
                <a:path w="11097" h="10970" extrusionOk="0">
                  <a:moveTo>
                    <a:pt x="2584" y="7660"/>
                  </a:moveTo>
                  <a:cubicBezTo>
                    <a:pt x="2870" y="7660"/>
                    <a:pt x="3132" y="7803"/>
                    <a:pt x="3286" y="8017"/>
                  </a:cubicBezTo>
                  <a:cubicBezTo>
                    <a:pt x="3179" y="8934"/>
                    <a:pt x="2417" y="9124"/>
                    <a:pt x="2370" y="9124"/>
                  </a:cubicBezTo>
                  <a:cubicBezTo>
                    <a:pt x="2286" y="9136"/>
                    <a:pt x="2239" y="9219"/>
                    <a:pt x="2251" y="9315"/>
                  </a:cubicBezTo>
                  <a:cubicBezTo>
                    <a:pt x="2262" y="9386"/>
                    <a:pt x="2346" y="9434"/>
                    <a:pt x="2417" y="9434"/>
                  </a:cubicBezTo>
                  <a:lnTo>
                    <a:pt x="2465" y="9434"/>
                  </a:lnTo>
                  <a:cubicBezTo>
                    <a:pt x="2477" y="9434"/>
                    <a:pt x="2727" y="9374"/>
                    <a:pt x="3001" y="9172"/>
                  </a:cubicBezTo>
                  <a:cubicBezTo>
                    <a:pt x="3144" y="9053"/>
                    <a:pt x="3346" y="8874"/>
                    <a:pt x="3453" y="8600"/>
                  </a:cubicBezTo>
                  <a:lnTo>
                    <a:pt x="3453" y="8600"/>
                  </a:lnTo>
                  <a:cubicBezTo>
                    <a:pt x="3394" y="9350"/>
                    <a:pt x="2774" y="9946"/>
                    <a:pt x="2001" y="9946"/>
                  </a:cubicBezTo>
                  <a:cubicBezTo>
                    <a:pt x="1548" y="9946"/>
                    <a:pt x="1179" y="9565"/>
                    <a:pt x="1179" y="9124"/>
                  </a:cubicBezTo>
                  <a:cubicBezTo>
                    <a:pt x="1179" y="8898"/>
                    <a:pt x="1274" y="8708"/>
                    <a:pt x="1417" y="8541"/>
                  </a:cubicBezTo>
                  <a:lnTo>
                    <a:pt x="2298" y="7660"/>
                  </a:lnTo>
                  <a:close/>
                  <a:moveTo>
                    <a:pt x="6251" y="0"/>
                  </a:moveTo>
                  <a:cubicBezTo>
                    <a:pt x="6168" y="0"/>
                    <a:pt x="6086" y="24"/>
                    <a:pt x="6013" y="76"/>
                  </a:cubicBezTo>
                  <a:cubicBezTo>
                    <a:pt x="5203" y="516"/>
                    <a:pt x="4644" y="1230"/>
                    <a:pt x="4453" y="1504"/>
                  </a:cubicBezTo>
                  <a:lnTo>
                    <a:pt x="4370" y="1457"/>
                  </a:lnTo>
                  <a:cubicBezTo>
                    <a:pt x="4300" y="1423"/>
                    <a:pt x="4225" y="1407"/>
                    <a:pt x="4152" y="1407"/>
                  </a:cubicBezTo>
                  <a:cubicBezTo>
                    <a:pt x="3988" y="1407"/>
                    <a:pt x="3829" y="1487"/>
                    <a:pt x="3739" y="1635"/>
                  </a:cubicBezTo>
                  <a:cubicBezTo>
                    <a:pt x="3132" y="2552"/>
                    <a:pt x="3084" y="3981"/>
                    <a:pt x="3084" y="4207"/>
                  </a:cubicBezTo>
                  <a:cubicBezTo>
                    <a:pt x="3013" y="4397"/>
                    <a:pt x="2941" y="4600"/>
                    <a:pt x="2893" y="4802"/>
                  </a:cubicBezTo>
                  <a:cubicBezTo>
                    <a:pt x="2465" y="4862"/>
                    <a:pt x="1929" y="4993"/>
                    <a:pt x="1417" y="5267"/>
                  </a:cubicBezTo>
                  <a:cubicBezTo>
                    <a:pt x="1000" y="5493"/>
                    <a:pt x="679" y="5755"/>
                    <a:pt x="441" y="6088"/>
                  </a:cubicBezTo>
                  <a:cubicBezTo>
                    <a:pt x="155" y="6481"/>
                    <a:pt x="0" y="6957"/>
                    <a:pt x="0" y="7493"/>
                  </a:cubicBezTo>
                  <a:cubicBezTo>
                    <a:pt x="0" y="7588"/>
                    <a:pt x="84" y="7660"/>
                    <a:pt x="167" y="7660"/>
                  </a:cubicBezTo>
                  <a:lnTo>
                    <a:pt x="1846" y="7660"/>
                  </a:lnTo>
                  <a:lnTo>
                    <a:pt x="1191" y="8315"/>
                  </a:lnTo>
                  <a:cubicBezTo>
                    <a:pt x="977" y="8541"/>
                    <a:pt x="869" y="8827"/>
                    <a:pt x="869" y="9124"/>
                  </a:cubicBezTo>
                  <a:cubicBezTo>
                    <a:pt x="869" y="9743"/>
                    <a:pt x="1369" y="10267"/>
                    <a:pt x="2012" y="10267"/>
                  </a:cubicBezTo>
                  <a:cubicBezTo>
                    <a:pt x="2608" y="10267"/>
                    <a:pt x="3144" y="9970"/>
                    <a:pt x="3477" y="9505"/>
                  </a:cubicBezTo>
                  <a:lnTo>
                    <a:pt x="3477" y="10803"/>
                  </a:lnTo>
                  <a:cubicBezTo>
                    <a:pt x="3477" y="10886"/>
                    <a:pt x="3548" y="10970"/>
                    <a:pt x="3632" y="10970"/>
                  </a:cubicBezTo>
                  <a:cubicBezTo>
                    <a:pt x="3727" y="10970"/>
                    <a:pt x="3798" y="10886"/>
                    <a:pt x="3798" y="10803"/>
                  </a:cubicBezTo>
                  <a:lnTo>
                    <a:pt x="3798" y="8553"/>
                  </a:lnTo>
                  <a:lnTo>
                    <a:pt x="3798" y="8469"/>
                  </a:lnTo>
                  <a:cubicBezTo>
                    <a:pt x="3751" y="7838"/>
                    <a:pt x="3239" y="7362"/>
                    <a:pt x="2608" y="7362"/>
                  </a:cubicBezTo>
                  <a:lnTo>
                    <a:pt x="774" y="7362"/>
                  </a:lnTo>
                  <a:cubicBezTo>
                    <a:pt x="1239" y="7184"/>
                    <a:pt x="2084" y="6993"/>
                    <a:pt x="3655" y="6993"/>
                  </a:cubicBezTo>
                  <a:cubicBezTo>
                    <a:pt x="3739" y="6993"/>
                    <a:pt x="3810" y="6922"/>
                    <a:pt x="3810" y="6826"/>
                  </a:cubicBezTo>
                  <a:cubicBezTo>
                    <a:pt x="3810" y="6743"/>
                    <a:pt x="3739" y="6660"/>
                    <a:pt x="3655" y="6660"/>
                  </a:cubicBezTo>
                  <a:cubicBezTo>
                    <a:pt x="1703" y="6660"/>
                    <a:pt x="774" y="6957"/>
                    <a:pt x="357" y="7184"/>
                  </a:cubicBezTo>
                  <a:cubicBezTo>
                    <a:pt x="453" y="6481"/>
                    <a:pt x="869" y="5933"/>
                    <a:pt x="1572" y="5564"/>
                  </a:cubicBezTo>
                  <a:cubicBezTo>
                    <a:pt x="2239" y="5207"/>
                    <a:pt x="3013" y="5112"/>
                    <a:pt x="3417" y="5088"/>
                  </a:cubicBezTo>
                  <a:cubicBezTo>
                    <a:pt x="3489" y="5088"/>
                    <a:pt x="3560" y="5112"/>
                    <a:pt x="3596" y="5195"/>
                  </a:cubicBezTo>
                  <a:cubicBezTo>
                    <a:pt x="3691" y="5410"/>
                    <a:pt x="3894" y="5826"/>
                    <a:pt x="4013" y="6172"/>
                  </a:cubicBezTo>
                  <a:cubicBezTo>
                    <a:pt x="4032" y="6248"/>
                    <a:pt x="4096" y="6286"/>
                    <a:pt x="4164" y="6286"/>
                  </a:cubicBezTo>
                  <a:cubicBezTo>
                    <a:pt x="4181" y="6286"/>
                    <a:pt x="4198" y="6283"/>
                    <a:pt x="4215" y="6279"/>
                  </a:cubicBezTo>
                  <a:cubicBezTo>
                    <a:pt x="4310" y="6243"/>
                    <a:pt x="4346" y="6160"/>
                    <a:pt x="4322" y="6064"/>
                  </a:cubicBezTo>
                  <a:cubicBezTo>
                    <a:pt x="4203" y="5731"/>
                    <a:pt x="4025" y="5326"/>
                    <a:pt x="3894" y="5040"/>
                  </a:cubicBezTo>
                  <a:cubicBezTo>
                    <a:pt x="3803" y="4860"/>
                    <a:pt x="3627" y="4754"/>
                    <a:pt x="3426" y="4754"/>
                  </a:cubicBezTo>
                  <a:cubicBezTo>
                    <a:pt x="3415" y="4754"/>
                    <a:pt x="3404" y="4754"/>
                    <a:pt x="3394" y="4755"/>
                  </a:cubicBezTo>
                  <a:cubicBezTo>
                    <a:pt x="3358" y="4755"/>
                    <a:pt x="3310" y="4755"/>
                    <a:pt x="3251" y="4778"/>
                  </a:cubicBezTo>
                  <a:cubicBezTo>
                    <a:pt x="3453" y="4005"/>
                    <a:pt x="3906" y="3314"/>
                    <a:pt x="4525" y="2814"/>
                  </a:cubicBezTo>
                  <a:cubicBezTo>
                    <a:pt x="5215" y="2254"/>
                    <a:pt x="6061" y="1957"/>
                    <a:pt x="6942" y="1957"/>
                  </a:cubicBezTo>
                  <a:cubicBezTo>
                    <a:pt x="7585" y="1957"/>
                    <a:pt x="8204" y="2123"/>
                    <a:pt x="8775" y="2421"/>
                  </a:cubicBezTo>
                  <a:cubicBezTo>
                    <a:pt x="8800" y="2437"/>
                    <a:pt x="8828" y="2445"/>
                    <a:pt x="8857" y="2445"/>
                  </a:cubicBezTo>
                  <a:cubicBezTo>
                    <a:pt x="8912" y="2445"/>
                    <a:pt x="8966" y="2416"/>
                    <a:pt x="8989" y="2362"/>
                  </a:cubicBezTo>
                  <a:cubicBezTo>
                    <a:pt x="9037" y="2290"/>
                    <a:pt x="9013" y="2183"/>
                    <a:pt x="8930" y="2147"/>
                  </a:cubicBezTo>
                  <a:cubicBezTo>
                    <a:pt x="8323" y="1814"/>
                    <a:pt x="7644" y="1635"/>
                    <a:pt x="6954" y="1635"/>
                  </a:cubicBezTo>
                  <a:cubicBezTo>
                    <a:pt x="6001" y="1635"/>
                    <a:pt x="5084" y="1969"/>
                    <a:pt x="4334" y="2564"/>
                  </a:cubicBezTo>
                  <a:cubicBezTo>
                    <a:pt x="4013" y="2826"/>
                    <a:pt x="3727" y="3135"/>
                    <a:pt x="3501" y="3481"/>
                  </a:cubicBezTo>
                  <a:cubicBezTo>
                    <a:pt x="3572" y="2981"/>
                    <a:pt x="3727" y="2302"/>
                    <a:pt x="4036" y="1814"/>
                  </a:cubicBezTo>
                  <a:cubicBezTo>
                    <a:pt x="4070" y="1764"/>
                    <a:pt x="4132" y="1743"/>
                    <a:pt x="4191" y="1743"/>
                  </a:cubicBezTo>
                  <a:cubicBezTo>
                    <a:pt x="4216" y="1743"/>
                    <a:pt x="4241" y="1747"/>
                    <a:pt x="4263" y="1754"/>
                  </a:cubicBezTo>
                  <a:lnTo>
                    <a:pt x="4465" y="1850"/>
                  </a:lnTo>
                  <a:cubicBezTo>
                    <a:pt x="4487" y="1856"/>
                    <a:pt x="4508" y="1859"/>
                    <a:pt x="4529" y="1859"/>
                  </a:cubicBezTo>
                  <a:cubicBezTo>
                    <a:pt x="4589" y="1859"/>
                    <a:pt x="4644" y="1834"/>
                    <a:pt x="4679" y="1790"/>
                  </a:cubicBezTo>
                  <a:cubicBezTo>
                    <a:pt x="4679" y="1766"/>
                    <a:pt x="5275" y="861"/>
                    <a:pt x="6215" y="337"/>
                  </a:cubicBezTo>
                  <a:cubicBezTo>
                    <a:pt x="6236" y="324"/>
                    <a:pt x="6261" y="318"/>
                    <a:pt x="6288" y="318"/>
                  </a:cubicBezTo>
                  <a:cubicBezTo>
                    <a:pt x="6307" y="318"/>
                    <a:pt x="6327" y="321"/>
                    <a:pt x="6346" y="326"/>
                  </a:cubicBezTo>
                  <a:cubicBezTo>
                    <a:pt x="6394" y="337"/>
                    <a:pt x="6430" y="373"/>
                    <a:pt x="6465" y="421"/>
                  </a:cubicBezTo>
                  <a:lnTo>
                    <a:pt x="6656" y="802"/>
                  </a:lnTo>
                  <a:cubicBezTo>
                    <a:pt x="6668" y="849"/>
                    <a:pt x="6715" y="873"/>
                    <a:pt x="6751" y="897"/>
                  </a:cubicBezTo>
                  <a:cubicBezTo>
                    <a:pt x="6769" y="901"/>
                    <a:pt x="6784" y="904"/>
                    <a:pt x="6799" y="904"/>
                  </a:cubicBezTo>
                  <a:cubicBezTo>
                    <a:pt x="6825" y="904"/>
                    <a:pt x="6848" y="896"/>
                    <a:pt x="6870" y="873"/>
                  </a:cubicBezTo>
                  <a:cubicBezTo>
                    <a:pt x="6870" y="873"/>
                    <a:pt x="7585" y="504"/>
                    <a:pt x="8513" y="397"/>
                  </a:cubicBezTo>
                  <a:cubicBezTo>
                    <a:pt x="8585" y="397"/>
                    <a:pt x="8644" y="421"/>
                    <a:pt x="8668" y="457"/>
                  </a:cubicBezTo>
                  <a:cubicBezTo>
                    <a:pt x="8716" y="504"/>
                    <a:pt x="8728" y="564"/>
                    <a:pt x="8716" y="623"/>
                  </a:cubicBezTo>
                  <a:lnTo>
                    <a:pt x="8620" y="1052"/>
                  </a:lnTo>
                  <a:cubicBezTo>
                    <a:pt x="8608" y="1099"/>
                    <a:pt x="8620" y="1147"/>
                    <a:pt x="8656" y="1171"/>
                  </a:cubicBezTo>
                  <a:cubicBezTo>
                    <a:pt x="8680" y="1207"/>
                    <a:pt x="8716" y="1230"/>
                    <a:pt x="8751" y="1254"/>
                  </a:cubicBezTo>
                  <a:cubicBezTo>
                    <a:pt x="8775" y="1254"/>
                    <a:pt x="9740" y="1397"/>
                    <a:pt x="10466" y="1933"/>
                  </a:cubicBezTo>
                  <a:cubicBezTo>
                    <a:pt x="10513" y="1969"/>
                    <a:pt x="10537" y="2028"/>
                    <a:pt x="10537" y="2088"/>
                  </a:cubicBezTo>
                  <a:cubicBezTo>
                    <a:pt x="10537" y="2147"/>
                    <a:pt x="10513" y="2207"/>
                    <a:pt x="10466" y="2231"/>
                  </a:cubicBezTo>
                  <a:lnTo>
                    <a:pt x="9751" y="2719"/>
                  </a:lnTo>
                  <a:cubicBezTo>
                    <a:pt x="9680" y="2647"/>
                    <a:pt x="9585" y="2588"/>
                    <a:pt x="9513" y="2516"/>
                  </a:cubicBezTo>
                  <a:cubicBezTo>
                    <a:pt x="9482" y="2491"/>
                    <a:pt x="9445" y="2478"/>
                    <a:pt x="9408" y="2478"/>
                  </a:cubicBezTo>
                  <a:cubicBezTo>
                    <a:pt x="9360" y="2478"/>
                    <a:pt x="9314" y="2500"/>
                    <a:pt x="9287" y="2540"/>
                  </a:cubicBezTo>
                  <a:cubicBezTo>
                    <a:pt x="9228" y="2623"/>
                    <a:pt x="9251" y="2719"/>
                    <a:pt x="9323" y="2766"/>
                  </a:cubicBezTo>
                  <a:cubicBezTo>
                    <a:pt x="10240" y="3493"/>
                    <a:pt x="10764" y="4588"/>
                    <a:pt x="10764" y="5755"/>
                  </a:cubicBezTo>
                  <a:lnTo>
                    <a:pt x="10764" y="10791"/>
                  </a:lnTo>
                  <a:cubicBezTo>
                    <a:pt x="10764" y="10874"/>
                    <a:pt x="10835" y="10958"/>
                    <a:pt x="10930" y="10958"/>
                  </a:cubicBezTo>
                  <a:cubicBezTo>
                    <a:pt x="11014" y="10958"/>
                    <a:pt x="11097" y="10874"/>
                    <a:pt x="11097" y="10791"/>
                  </a:cubicBezTo>
                  <a:lnTo>
                    <a:pt x="11097" y="5755"/>
                  </a:lnTo>
                  <a:cubicBezTo>
                    <a:pt x="11061" y="4707"/>
                    <a:pt x="10668" y="3719"/>
                    <a:pt x="9966" y="2957"/>
                  </a:cubicBezTo>
                  <a:lnTo>
                    <a:pt x="10621" y="2504"/>
                  </a:lnTo>
                  <a:cubicBezTo>
                    <a:pt x="10752" y="2409"/>
                    <a:pt x="10847" y="2242"/>
                    <a:pt x="10847" y="2076"/>
                  </a:cubicBezTo>
                  <a:cubicBezTo>
                    <a:pt x="10847" y="1921"/>
                    <a:pt x="10764" y="1766"/>
                    <a:pt x="10633" y="1659"/>
                  </a:cubicBezTo>
                  <a:cubicBezTo>
                    <a:pt x="10013" y="1219"/>
                    <a:pt x="9275" y="1028"/>
                    <a:pt x="8954" y="945"/>
                  </a:cubicBezTo>
                  <a:lnTo>
                    <a:pt x="9013" y="683"/>
                  </a:lnTo>
                  <a:cubicBezTo>
                    <a:pt x="9037" y="516"/>
                    <a:pt x="9001" y="349"/>
                    <a:pt x="8894" y="230"/>
                  </a:cubicBezTo>
                  <a:cubicBezTo>
                    <a:pt x="8803" y="129"/>
                    <a:pt x="8668" y="70"/>
                    <a:pt x="8526" y="70"/>
                  </a:cubicBezTo>
                  <a:cubicBezTo>
                    <a:pt x="8502" y="70"/>
                    <a:pt x="8478" y="72"/>
                    <a:pt x="8454" y="76"/>
                  </a:cubicBezTo>
                  <a:cubicBezTo>
                    <a:pt x="7704" y="147"/>
                    <a:pt x="7108" y="385"/>
                    <a:pt x="6834" y="516"/>
                  </a:cubicBezTo>
                  <a:lnTo>
                    <a:pt x="6715" y="278"/>
                  </a:lnTo>
                  <a:cubicBezTo>
                    <a:pt x="6656" y="159"/>
                    <a:pt x="6537" y="52"/>
                    <a:pt x="6406" y="28"/>
                  </a:cubicBezTo>
                  <a:cubicBezTo>
                    <a:pt x="6355" y="10"/>
                    <a:pt x="6303" y="0"/>
                    <a:pt x="6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9" name="Google Shape;15349;p91"/>
            <p:cNvSpPr/>
            <p:nvPr/>
          </p:nvSpPr>
          <p:spPr>
            <a:xfrm>
              <a:off x="1003597" y="2557554"/>
              <a:ext cx="49568" cy="60608"/>
            </a:xfrm>
            <a:custGeom>
              <a:avLst/>
              <a:gdLst/>
              <a:ahLst/>
              <a:cxnLst/>
              <a:rect l="l" t="t" r="r" b="b"/>
              <a:pathLst>
                <a:path w="1549" h="1894" extrusionOk="0">
                  <a:moveTo>
                    <a:pt x="774" y="0"/>
                  </a:moveTo>
                  <a:cubicBezTo>
                    <a:pt x="358" y="0"/>
                    <a:pt x="1" y="346"/>
                    <a:pt x="1" y="774"/>
                  </a:cubicBezTo>
                  <a:lnTo>
                    <a:pt x="1" y="1119"/>
                  </a:lnTo>
                  <a:cubicBezTo>
                    <a:pt x="1" y="1536"/>
                    <a:pt x="346" y="1893"/>
                    <a:pt x="774" y="1893"/>
                  </a:cubicBezTo>
                  <a:cubicBezTo>
                    <a:pt x="1203" y="1893"/>
                    <a:pt x="1548" y="1548"/>
                    <a:pt x="1548" y="1119"/>
                  </a:cubicBezTo>
                  <a:lnTo>
                    <a:pt x="1548" y="774"/>
                  </a:lnTo>
                  <a:cubicBezTo>
                    <a:pt x="1548" y="643"/>
                    <a:pt x="1513" y="548"/>
                    <a:pt x="1477" y="441"/>
                  </a:cubicBezTo>
                  <a:cubicBezTo>
                    <a:pt x="1443" y="389"/>
                    <a:pt x="1383" y="350"/>
                    <a:pt x="1322" y="350"/>
                  </a:cubicBezTo>
                  <a:cubicBezTo>
                    <a:pt x="1298" y="350"/>
                    <a:pt x="1274" y="356"/>
                    <a:pt x="1251" y="369"/>
                  </a:cubicBezTo>
                  <a:cubicBezTo>
                    <a:pt x="1179" y="405"/>
                    <a:pt x="1132" y="500"/>
                    <a:pt x="1179" y="584"/>
                  </a:cubicBezTo>
                  <a:cubicBezTo>
                    <a:pt x="1203" y="643"/>
                    <a:pt x="1215" y="703"/>
                    <a:pt x="1215" y="786"/>
                  </a:cubicBezTo>
                  <a:lnTo>
                    <a:pt x="1215" y="1119"/>
                  </a:lnTo>
                  <a:cubicBezTo>
                    <a:pt x="1215" y="1358"/>
                    <a:pt x="1024" y="1572"/>
                    <a:pt x="774" y="1572"/>
                  </a:cubicBezTo>
                  <a:cubicBezTo>
                    <a:pt x="536" y="1572"/>
                    <a:pt x="322" y="1381"/>
                    <a:pt x="322" y="1119"/>
                  </a:cubicBezTo>
                  <a:lnTo>
                    <a:pt x="322" y="786"/>
                  </a:lnTo>
                  <a:cubicBezTo>
                    <a:pt x="322" y="548"/>
                    <a:pt x="524" y="334"/>
                    <a:pt x="774" y="334"/>
                  </a:cubicBezTo>
                  <a:cubicBezTo>
                    <a:pt x="858" y="334"/>
                    <a:pt x="941" y="262"/>
                    <a:pt x="941" y="167"/>
                  </a:cubicBezTo>
                  <a:cubicBezTo>
                    <a:pt x="941" y="84"/>
                    <a:pt x="858" y="0"/>
                    <a:pt x="7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50" name="Google Shape;15350;p91"/>
          <p:cNvGrpSpPr/>
          <p:nvPr/>
        </p:nvGrpSpPr>
        <p:grpSpPr>
          <a:xfrm>
            <a:off x="6896909" y="2517146"/>
            <a:ext cx="354752" cy="275904"/>
            <a:chOff x="6896909" y="2440946"/>
            <a:chExt cx="354752" cy="275904"/>
          </a:xfrm>
        </p:grpSpPr>
        <p:sp>
          <p:nvSpPr>
            <p:cNvPr id="15351" name="Google Shape;15351;p91"/>
            <p:cNvSpPr/>
            <p:nvPr/>
          </p:nvSpPr>
          <p:spPr>
            <a:xfrm>
              <a:off x="7052365" y="2573938"/>
              <a:ext cx="32416" cy="32416"/>
            </a:xfrm>
            <a:custGeom>
              <a:avLst/>
              <a:gdLst/>
              <a:ahLst/>
              <a:cxnLst/>
              <a:rect l="l" t="t" r="r" b="b"/>
              <a:pathLst>
                <a:path w="1013" h="1013" extrusionOk="0">
                  <a:moveTo>
                    <a:pt x="512" y="346"/>
                  </a:moveTo>
                  <a:cubicBezTo>
                    <a:pt x="607" y="346"/>
                    <a:pt x="691" y="429"/>
                    <a:pt x="691" y="524"/>
                  </a:cubicBezTo>
                  <a:cubicBezTo>
                    <a:pt x="691" y="607"/>
                    <a:pt x="607" y="703"/>
                    <a:pt x="512" y="703"/>
                  </a:cubicBezTo>
                  <a:cubicBezTo>
                    <a:pt x="405" y="703"/>
                    <a:pt x="334" y="607"/>
                    <a:pt x="334" y="524"/>
                  </a:cubicBezTo>
                  <a:cubicBezTo>
                    <a:pt x="334" y="429"/>
                    <a:pt x="417" y="346"/>
                    <a:pt x="512" y="346"/>
                  </a:cubicBezTo>
                  <a:close/>
                  <a:moveTo>
                    <a:pt x="512" y="0"/>
                  </a:moveTo>
                  <a:cubicBezTo>
                    <a:pt x="226" y="0"/>
                    <a:pt x="0" y="226"/>
                    <a:pt x="0" y="500"/>
                  </a:cubicBezTo>
                  <a:cubicBezTo>
                    <a:pt x="0" y="786"/>
                    <a:pt x="226" y="1012"/>
                    <a:pt x="512" y="1012"/>
                  </a:cubicBezTo>
                  <a:cubicBezTo>
                    <a:pt x="786" y="1012"/>
                    <a:pt x="1012" y="786"/>
                    <a:pt x="1012" y="500"/>
                  </a:cubicBezTo>
                  <a:cubicBezTo>
                    <a:pt x="1012" y="226"/>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2" name="Google Shape;15352;p91"/>
            <p:cNvSpPr/>
            <p:nvPr/>
          </p:nvSpPr>
          <p:spPr>
            <a:xfrm>
              <a:off x="6896909" y="2440946"/>
              <a:ext cx="354752" cy="275904"/>
            </a:xfrm>
            <a:custGeom>
              <a:avLst/>
              <a:gdLst/>
              <a:ahLst/>
              <a:cxnLst/>
              <a:rect l="l" t="t" r="r" b="b"/>
              <a:pathLst>
                <a:path w="11086" h="8622" extrusionOk="0">
                  <a:moveTo>
                    <a:pt x="3882" y="4847"/>
                  </a:moveTo>
                  <a:cubicBezTo>
                    <a:pt x="3894" y="5049"/>
                    <a:pt x="3953" y="5454"/>
                    <a:pt x="4132" y="5883"/>
                  </a:cubicBezTo>
                  <a:cubicBezTo>
                    <a:pt x="4370" y="6466"/>
                    <a:pt x="4870" y="7192"/>
                    <a:pt x="5930" y="7502"/>
                  </a:cubicBezTo>
                  <a:cubicBezTo>
                    <a:pt x="5942" y="7538"/>
                    <a:pt x="5965" y="7550"/>
                    <a:pt x="5977" y="7585"/>
                  </a:cubicBezTo>
                  <a:cubicBezTo>
                    <a:pt x="4668" y="7585"/>
                    <a:pt x="3441" y="6823"/>
                    <a:pt x="2846" y="5645"/>
                  </a:cubicBezTo>
                  <a:cubicBezTo>
                    <a:pt x="2820" y="5592"/>
                    <a:pt x="2762" y="5559"/>
                    <a:pt x="2700" y="5559"/>
                  </a:cubicBezTo>
                  <a:cubicBezTo>
                    <a:pt x="2677" y="5559"/>
                    <a:pt x="2654" y="5564"/>
                    <a:pt x="2632" y="5573"/>
                  </a:cubicBezTo>
                  <a:cubicBezTo>
                    <a:pt x="2489" y="5597"/>
                    <a:pt x="2465" y="5704"/>
                    <a:pt x="2513" y="5776"/>
                  </a:cubicBezTo>
                  <a:cubicBezTo>
                    <a:pt x="2834" y="6418"/>
                    <a:pt x="3322" y="6942"/>
                    <a:pt x="3941" y="7323"/>
                  </a:cubicBezTo>
                  <a:cubicBezTo>
                    <a:pt x="4275" y="7538"/>
                    <a:pt x="4644" y="7681"/>
                    <a:pt x="5037" y="7788"/>
                  </a:cubicBezTo>
                  <a:cubicBezTo>
                    <a:pt x="4967" y="7792"/>
                    <a:pt x="4898" y="7794"/>
                    <a:pt x="4829" y="7794"/>
                  </a:cubicBezTo>
                  <a:cubicBezTo>
                    <a:pt x="4067" y="7794"/>
                    <a:pt x="3326" y="7554"/>
                    <a:pt x="2715" y="7073"/>
                  </a:cubicBezTo>
                  <a:cubicBezTo>
                    <a:pt x="1989" y="6526"/>
                    <a:pt x="1512" y="5740"/>
                    <a:pt x="1358" y="4847"/>
                  </a:cubicBezTo>
                  <a:lnTo>
                    <a:pt x="2191" y="4847"/>
                  </a:lnTo>
                  <a:cubicBezTo>
                    <a:pt x="2215" y="4918"/>
                    <a:pt x="2227" y="4990"/>
                    <a:pt x="2251" y="5061"/>
                  </a:cubicBezTo>
                  <a:cubicBezTo>
                    <a:pt x="2274" y="5144"/>
                    <a:pt x="2346" y="5180"/>
                    <a:pt x="2417" y="5180"/>
                  </a:cubicBezTo>
                  <a:lnTo>
                    <a:pt x="2465" y="5180"/>
                  </a:lnTo>
                  <a:cubicBezTo>
                    <a:pt x="2548" y="5156"/>
                    <a:pt x="2596" y="5061"/>
                    <a:pt x="2584" y="4990"/>
                  </a:cubicBezTo>
                  <a:cubicBezTo>
                    <a:pt x="2572" y="4942"/>
                    <a:pt x="2548" y="4906"/>
                    <a:pt x="2548" y="4847"/>
                  </a:cubicBezTo>
                  <a:close/>
                  <a:moveTo>
                    <a:pt x="1001" y="4823"/>
                  </a:moveTo>
                  <a:cubicBezTo>
                    <a:pt x="1155" y="5823"/>
                    <a:pt x="1679" y="6704"/>
                    <a:pt x="2489" y="7323"/>
                  </a:cubicBezTo>
                  <a:cubicBezTo>
                    <a:pt x="2953" y="7681"/>
                    <a:pt x="3477" y="7919"/>
                    <a:pt x="4025" y="8026"/>
                  </a:cubicBezTo>
                  <a:cubicBezTo>
                    <a:pt x="3959" y="8030"/>
                    <a:pt x="3893" y="8032"/>
                    <a:pt x="3827" y="8032"/>
                  </a:cubicBezTo>
                  <a:cubicBezTo>
                    <a:pt x="3076" y="8032"/>
                    <a:pt x="2350" y="7782"/>
                    <a:pt x="1715" y="7311"/>
                  </a:cubicBezTo>
                  <a:cubicBezTo>
                    <a:pt x="929" y="6704"/>
                    <a:pt x="441" y="5811"/>
                    <a:pt x="334" y="4823"/>
                  </a:cubicBezTo>
                  <a:close/>
                  <a:moveTo>
                    <a:pt x="6858" y="370"/>
                  </a:moveTo>
                  <a:lnTo>
                    <a:pt x="6858" y="370"/>
                  </a:lnTo>
                  <a:cubicBezTo>
                    <a:pt x="7585" y="572"/>
                    <a:pt x="7823" y="1227"/>
                    <a:pt x="7835" y="1251"/>
                  </a:cubicBezTo>
                  <a:cubicBezTo>
                    <a:pt x="7847" y="1311"/>
                    <a:pt x="7930" y="1358"/>
                    <a:pt x="7989" y="1358"/>
                  </a:cubicBezTo>
                  <a:lnTo>
                    <a:pt x="8168" y="1358"/>
                  </a:lnTo>
                  <a:cubicBezTo>
                    <a:pt x="9609" y="1358"/>
                    <a:pt x="10764" y="2537"/>
                    <a:pt x="10764" y="3966"/>
                  </a:cubicBezTo>
                  <a:cubicBezTo>
                    <a:pt x="10752" y="5335"/>
                    <a:pt x="9835" y="6526"/>
                    <a:pt x="8537" y="6883"/>
                  </a:cubicBezTo>
                  <a:lnTo>
                    <a:pt x="7525" y="7169"/>
                  </a:lnTo>
                  <a:lnTo>
                    <a:pt x="7454" y="6716"/>
                  </a:lnTo>
                  <a:cubicBezTo>
                    <a:pt x="7432" y="6630"/>
                    <a:pt x="7363" y="6583"/>
                    <a:pt x="7280" y="6583"/>
                  </a:cubicBezTo>
                  <a:cubicBezTo>
                    <a:pt x="7270" y="6583"/>
                    <a:pt x="7261" y="6584"/>
                    <a:pt x="7251" y="6585"/>
                  </a:cubicBezTo>
                  <a:cubicBezTo>
                    <a:pt x="7168" y="6597"/>
                    <a:pt x="7108" y="6692"/>
                    <a:pt x="7120" y="6776"/>
                  </a:cubicBezTo>
                  <a:lnTo>
                    <a:pt x="7358" y="8073"/>
                  </a:lnTo>
                  <a:cubicBezTo>
                    <a:pt x="7370" y="8145"/>
                    <a:pt x="7347" y="8204"/>
                    <a:pt x="7287" y="8252"/>
                  </a:cubicBezTo>
                  <a:cubicBezTo>
                    <a:pt x="7255" y="8278"/>
                    <a:pt x="7216" y="8289"/>
                    <a:pt x="7180" y="8289"/>
                  </a:cubicBezTo>
                  <a:cubicBezTo>
                    <a:pt x="7148" y="8289"/>
                    <a:pt x="7119" y="8280"/>
                    <a:pt x="7097" y="8264"/>
                  </a:cubicBezTo>
                  <a:cubicBezTo>
                    <a:pt x="6287" y="7823"/>
                    <a:pt x="6049" y="7061"/>
                    <a:pt x="6049" y="7049"/>
                  </a:cubicBezTo>
                  <a:cubicBezTo>
                    <a:pt x="6030" y="6976"/>
                    <a:pt x="5969" y="6930"/>
                    <a:pt x="5909" y="6930"/>
                  </a:cubicBezTo>
                  <a:cubicBezTo>
                    <a:pt x="5892" y="6930"/>
                    <a:pt x="5874" y="6934"/>
                    <a:pt x="5858" y="6942"/>
                  </a:cubicBezTo>
                  <a:cubicBezTo>
                    <a:pt x="5787" y="6954"/>
                    <a:pt x="5739" y="7026"/>
                    <a:pt x="5739" y="7109"/>
                  </a:cubicBezTo>
                  <a:cubicBezTo>
                    <a:pt x="5108" y="6847"/>
                    <a:pt x="4668" y="6407"/>
                    <a:pt x="4394" y="5764"/>
                  </a:cubicBezTo>
                  <a:cubicBezTo>
                    <a:pt x="4239" y="5395"/>
                    <a:pt x="4191" y="5037"/>
                    <a:pt x="4156" y="4847"/>
                  </a:cubicBezTo>
                  <a:lnTo>
                    <a:pt x="4334" y="4847"/>
                  </a:lnTo>
                  <a:cubicBezTo>
                    <a:pt x="4430" y="4847"/>
                    <a:pt x="4501" y="4763"/>
                    <a:pt x="4501" y="4680"/>
                  </a:cubicBezTo>
                  <a:cubicBezTo>
                    <a:pt x="4501" y="4585"/>
                    <a:pt x="4430" y="4513"/>
                    <a:pt x="4334" y="4513"/>
                  </a:cubicBezTo>
                  <a:lnTo>
                    <a:pt x="334" y="4513"/>
                  </a:lnTo>
                  <a:lnTo>
                    <a:pt x="334" y="4502"/>
                  </a:lnTo>
                  <a:cubicBezTo>
                    <a:pt x="334" y="4204"/>
                    <a:pt x="572" y="3966"/>
                    <a:pt x="870" y="3966"/>
                  </a:cubicBezTo>
                  <a:lnTo>
                    <a:pt x="8418" y="3966"/>
                  </a:lnTo>
                  <a:cubicBezTo>
                    <a:pt x="9025" y="3966"/>
                    <a:pt x="9537" y="3454"/>
                    <a:pt x="9537" y="2847"/>
                  </a:cubicBezTo>
                  <a:cubicBezTo>
                    <a:pt x="9537" y="2239"/>
                    <a:pt x="9025" y="1727"/>
                    <a:pt x="8418" y="1727"/>
                  </a:cubicBezTo>
                  <a:lnTo>
                    <a:pt x="7989" y="1727"/>
                  </a:lnTo>
                  <a:cubicBezTo>
                    <a:pt x="7906" y="1727"/>
                    <a:pt x="7847" y="1775"/>
                    <a:pt x="7835" y="1835"/>
                  </a:cubicBezTo>
                  <a:cubicBezTo>
                    <a:pt x="7835" y="1846"/>
                    <a:pt x="7597" y="2525"/>
                    <a:pt x="6858" y="2716"/>
                  </a:cubicBezTo>
                  <a:cubicBezTo>
                    <a:pt x="6894" y="2573"/>
                    <a:pt x="6930" y="2394"/>
                    <a:pt x="6930" y="2156"/>
                  </a:cubicBezTo>
                  <a:cubicBezTo>
                    <a:pt x="6930" y="1823"/>
                    <a:pt x="7168" y="1704"/>
                    <a:pt x="7180" y="1704"/>
                  </a:cubicBezTo>
                  <a:cubicBezTo>
                    <a:pt x="7239" y="1668"/>
                    <a:pt x="7287" y="1608"/>
                    <a:pt x="7287" y="1549"/>
                  </a:cubicBezTo>
                  <a:cubicBezTo>
                    <a:pt x="7287" y="1489"/>
                    <a:pt x="7251" y="1430"/>
                    <a:pt x="7192" y="1406"/>
                  </a:cubicBezTo>
                  <a:cubicBezTo>
                    <a:pt x="7180" y="1406"/>
                    <a:pt x="6942" y="1287"/>
                    <a:pt x="6942" y="930"/>
                  </a:cubicBezTo>
                  <a:cubicBezTo>
                    <a:pt x="6942" y="692"/>
                    <a:pt x="6918" y="513"/>
                    <a:pt x="6858" y="370"/>
                  </a:cubicBezTo>
                  <a:close/>
                  <a:moveTo>
                    <a:pt x="6406" y="1"/>
                  </a:moveTo>
                  <a:cubicBezTo>
                    <a:pt x="6323" y="1"/>
                    <a:pt x="6239" y="72"/>
                    <a:pt x="6239" y="168"/>
                  </a:cubicBezTo>
                  <a:cubicBezTo>
                    <a:pt x="6239" y="263"/>
                    <a:pt x="6323" y="334"/>
                    <a:pt x="6394" y="334"/>
                  </a:cubicBezTo>
                  <a:cubicBezTo>
                    <a:pt x="6454" y="346"/>
                    <a:pt x="6585" y="465"/>
                    <a:pt x="6585" y="942"/>
                  </a:cubicBezTo>
                  <a:cubicBezTo>
                    <a:pt x="6585" y="1239"/>
                    <a:pt x="6704" y="1430"/>
                    <a:pt x="6823" y="1549"/>
                  </a:cubicBezTo>
                  <a:cubicBezTo>
                    <a:pt x="6704" y="1668"/>
                    <a:pt x="6585" y="1870"/>
                    <a:pt x="6585" y="2168"/>
                  </a:cubicBezTo>
                  <a:cubicBezTo>
                    <a:pt x="6585" y="2644"/>
                    <a:pt x="6454" y="2763"/>
                    <a:pt x="6394" y="2775"/>
                  </a:cubicBezTo>
                  <a:cubicBezTo>
                    <a:pt x="6299" y="2775"/>
                    <a:pt x="6239" y="2847"/>
                    <a:pt x="6239" y="2942"/>
                  </a:cubicBezTo>
                  <a:cubicBezTo>
                    <a:pt x="6239" y="3025"/>
                    <a:pt x="6323" y="3097"/>
                    <a:pt x="6406" y="3097"/>
                  </a:cubicBezTo>
                  <a:cubicBezTo>
                    <a:pt x="7097" y="3097"/>
                    <a:pt x="7525" y="2787"/>
                    <a:pt x="7763" y="2537"/>
                  </a:cubicBezTo>
                  <a:cubicBezTo>
                    <a:pt x="7918" y="2358"/>
                    <a:pt x="8025" y="2180"/>
                    <a:pt x="8073" y="2073"/>
                  </a:cubicBezTo>
                  <a:lnTo>
                    <a:pt x="8406" y="2073"/>
                  </a:lnTo>
                  <a:cubicBezTo>
                    <a:pt x="8835" y="2073"/>
                    <a:pt x="9192" y="2430"/>
                    <a:pt x="9192" y="2858"/>
                  </a:cubicBezTo>
                  <a:cubicBezTo>
                    <a:pt x="9192" y="3299"/>
                    <a:pt x="8835" y="3656"/>
                    <a:pt x="8406" y="3656"/>
                  </a:cubicBezTo>
                  <a:lnTo>
                    <a:pt x="858" y="3656"/>
                  </a:lnTo>
                  <a:cubicBezTo>
                    <a:pt x="381" y="3656"/>
                    <a:pt x="0" y="4037"/>
                    <a:pt x="0" y="4502"/>
                  </a:cubicBezTo>
                  <a:cubicBezTo>
                    <a:pt x="0" y="5716"/>
                    <a:pt x="560" y="6835"/>
                    <a:pt x="1524" y="7561"/>
                  </a:cubicBezTo>
                  <a:cubicBezTo>
                    <a:pt x="2203" y="8085"/>
                    <a:pt x="3025" y="8359"/>
                    <a:pt x="3858" y="8359"/>
                  </a:cubicBezTo>
                  <a:cubicBezTo>
                    <a:pt x="4203" y="8359"/>
                    <a:pt x="4549" y="8312"/>
                    <a:pt x="4894" y="8216"/>
                  </a:cubicBezTo>
                  <a:lnTo>
                    <a:pt x="6120" y="7883"/>
                  </a:lnTo>
                  <a:cubicBezTo>
                    <a:pt x="6299" y="8121"/>
                    <a:pt x="6573" y="8359"/>
                    <a:pt x="6918" y="8562"/>
                  </a:cubicBezTo>
                  <a:cubicBezTo>
                    <a:pt x="6989" y="8609"/>
                    <a:pt x="7073" y="8621"/>
                    <a:pt x="7144" y="8621"/>
                  </a:cubicBezTo>
                  <a:cubicBezTo>
                    <a:pt x="7251" y="8621"/>
                    <a:pt x="7358" y="8597"/>
                    <a:pt x="7442" y="8538"/>
                  </a:cubicBezTo>
                  <a:cubicBezTo>
                    <a:pt x="7608" y="8419"/>
                    <a:pt x="7680" y="8216"/>
                    <a:pt x="7656" y="8026"/>
                  </a:cubicBezTo>
                  <a:lnTo>
                    <a:pt x="7549" y="7490"/>
                  </a:lnTo>
                  <a:lnTo>
                    <a:pt x="8597" y="7204"/>
                  </a:lnTo>
                  <a:cubicBezTo>
                    <a:pt x="10037" y="6811"/>
                    <a:pt x="11049" y="5478"/>
                    <a:pt x="11049" y="3978"/>
                  </a:cubicBezTo>
                  <a:cubicBezTo>
                    <a:pt x="11085" y="2358"/>
                    <a:pt x="9752" y="1037"/>
                    <a:pt x="8132" y="1037"/>
                  </a:cubicBezTo>
                  <a:lnTo>
                    <a:pt x="8073" y="1037"/>
                  </a:lnTo>
                  <a:cubicBezTo>
                    <a:pt x="8025" y="930"/>
                    <a:pt x="7918" y="751"/>
                    <a:pt x="7763" y="572"/>
                  </a:cubicBezTo>
                  <a:cubicBezTo>
                    <a:pt x="7525" y="299"/>
                    <a:pt x="7097" y="1"/>
                    <a:pt x="6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353" name="Google Shape;15353;p91"/>
          <p:cNvSpPr/>
          <p:nvPr/>
        </p:nvSpPr>
        <p:spPr>
          <a:xfrm>
            <a:off x="6347501" y="2524954"/>
            <a:ext cx="354752" cy="330176"/>
          </a:xfrm>
          <a:custGeom>
            <a:avLst/>
            <a:gdLst/>
            <a:ahLst/>
            <a:cxnLst/>
            <a:rect l="l" t="t" r="r" b="b"/>
            <a:pathLst>
              <a:path w="11086" h="10318" extrusionOk="0">
                <a:moveTo>
                  <a:pt x="3811" y="745"/>
                </a:moveTo>
                <a:cubicBezTo>
                  <a:pt x="3906" y="745"/>
                  <a:pt x="3989" y="829"/>
                  <a:pt x="3989" y="924"/>
                </a:cubicBezTo>
                <a:cubicBezTo>
                  <a:pt x="3989" y="1031"/>
                  <a:pt x="3906" y="1102"/>
                  <a:pt x="3811" y="1102"/>
                </a:cubicBezTo>
                <a:cubicBezTo>
                  <a:pt x="3727" y="1102"/>
                  <a:pt x="3632" y="1031"/>
                  <a:pt x="3632" y="924"/>
                </a:cubicBezTo>
                <a:cubicBezTo>
                  <a:pt x="3632" y="817"/>
                  <a:pt x="3727" y="745"/>
                  <a:pt x="3811" y="745"/>
                </a:cubicBezTo>
                <a:close/>
                <a:moveTo>
                  <a:pt x="8742" y="532"/>
                </a:moveTo>
                <a:cubicBezTo>
                  <a:pt x="9296" y="532"/>
                  <a:pt x="9880" y="576"/>
                  <a:pt x="10347" y="709"/>
                </a:cubicBezTo>
                <a:cubicBezTo>
                  <a:pt x="10073" y="924"/>
                  <a:pt x="9657" y="1269"/>
                  <a:pt x="9335" y="1686"/>
                </a:cubicBezTo>
                <a:cubicBezTo>
                  <a:pt x="8847" y="1245"/>
                  <a:pt x="8252" y="876"/>
                  <a:pt x="7561" y="590"/>
                </a:cubicBezTo>
                <a:cubicBezTo>
                  <a:pt x="7890" y="559"/>
                  <a:pt x="8307" y="532"/>
                  <a:pt x="8742" y="532"/>
                </a:cubicBezTo>
                <a:close/>
                <a:moveTo>
                  <a:pt x="4519" y="339"/>
                </a:moveTo>
                <a:cubicBezTo>
                  <a:pt x="5432" y="339"/>
                  <a:pt x="6383" y="508"/>
                  <a:pt x="7240" y="829"/>
                </a:cubicBezTo>
                <a:cubicBezTo>
                  <a:pt x="8252" y="1221"/>
                  <a:pt x="9085" y="1781"/>
                  <a:pt x="9692" y="2507"/>
                </a:cubicBezTo>
                <a:cubicBezTo>
                  <a:pt x="9323" y="2305"/>
                  <a:pt x="8859" y="2114"/>
                  <a:pt x="8335" y="1995"/>
                </a:cubicBezTo>
                <a:cubicBezTo>
                  <a:pt x="8013" y="1722"/>
                  <a:pt x="7668" y="1495"/>
                  <a:pt x="7323" y="1317"/>
                </a:cubicBezTo>
                <a:cubicBezTo>
                  <a:pt x="6740" y="1043"/>
                  <a:pt x="6073" y="817"/>
                  <a:pt x="5311" y="686"/>
                </a:cubicBezTo>
                <a:cubicBezTo>
                  <a:pt x="5298" y="682"/>
                  <a:pt x="5286" y="680"/>
                  <a:pt x="5273" y="680"/>
                </a:cubicBezTo>
                <a:cubicBezTo>
                  <a:pt x="5201" y="680"/>
                  <a:pt x="5130" y="736"/>
                  <a:pt x="5120" y="817"/>
                </a:cubicBezTo>
                <a:cubicBezTo>
                  <a:pt x="5108" y="900"/>
                  <a:pt x="5168" y="995"/>
                  <a:pt x="5251" y="1007"/>
                </a:cubicBezTo>
                <a:cubicBezTo>
                  <a:pt x="5537" y="1055"/>
                  <a:pt x="5787" y="1114"/>
                  <a:pt x="6049" y="1186"/>
                </a:cubicBezTo>
                <a:cubicBezTo>
                  <a:pt x="5966" y="1531"/>
                  <a:pt x="5656" y="1757"/>
                  <a:pt x="5656" y="1757"/>
                </a:cubicBezTo>
                <a:cubicBezTo>
                  <a:pt x="5585" y="1793"/>
                  <a:pt x="5573" y="1900"/>
                  <a:pt x="5608" y="1972"/>
                </a:cubicBezTo>
                <a:cubicBezTo>
                  <a:pt x="5644" y="2019"/>
                  <a:pt x="5704" y="2055"/>
                  <a:pt x="5751" y="2055"/>
                </a:cubicBezTo>
                <a:cubicBezTo>
                  <a:pt x="5775" y="2055"/>
                  <a:pt x="5811" y="2031"/>
                  <a:pt x="5835" y="2019"/>
                </a:cubicBezTo>
                <a:cubicBezTo>
                  <a:pt x="5847" y="2007"/>
                  <a:pt x="6239" y="1733"/>
                  <a:pt x="6359" y="1281"/>
                </a:cubicBezTo>
                <a:cubicBezTo>
                  <a:pt x="6466" y="1305"/>
                  <a:pt x="6561" y="1352"/>
                  <a:pt x="6656" y="1376"/>
                </a:cubicBezTo>
                <a:cubicBezTo>
                  <a:pt x="6644" y="1662"/>
                  <a:pt x="6406" y="1876"/>
                  <a:pt x="6406" y="1888"/>
                </a:cubicBezTo>
                <a:cubicBezTo>
                  <a:pt x="6347" y="1948"/>
                  <a:pt x="6323" y="2055"/>
                  <a:pt x="6382" y="2114"/>
                </a:cubicBezTo>
                <a:cubicBezTo>
                  <a:pt x="6418" y="2138"/>
                  <a:pt x="6466" y="2174"/>
                  <a:pt x="6501" y="2174"/>
                </a:cubicBezTo>
                <a:cubicBezTo>
                  <a:pt x="6549" y="2174"/>
                  <a:pt x="6585" y="2150"/>
                  <a:pt x="6609" y="2126"/>
                </a:cubicBezTo>
                <a:cubicBezTo>
                  <a:pt x="6620" y="2114"/>
                  <a:pt x="6894" y="1876"/>
                  <a:pt x="6954" y="1519"/>
                </a:cubicBezTo>
                <a:cubicBezTo>
                  <a:pt x="7025" y="1543"/>
                  <a:pt x="7085" y="1579"/>
                  <a:pt x="7156" y="1602"/>
                </a:cubicBezTo>
                <a:cubicBezTo>
                  <a:pt x="7192" y="1614"/>
                  <a:pt x="7216" y="1638"/>
                  <a:pt x="7263" y="1650"/>
                </a:cubicBezTo>
                <a:cubicBezTo>
                  <a:pt x="7240" y="1829"/>
                  <a:pt x="7085" y="1972"/>
                  <a:pt x="7085" y="1972"/>
                </a:cubicBezTo>
                <a:cubicBezTo>
                  <a:pt x="7025" y="2031"/>
                  <a:pt x="7013" y="2138"/>
                  <a:pt x="7073" y="2198"/>
                </a:cubicBezTo>
                <a:cubicBezTo>
                  <a:pt x="7097" y="2233"/>
                  <a:pt x="7144" y="2257"/>
                  <a:pt x="7192" y="2257"/>
                </a:cubicBezTo>
                <a:cubicBezTo>
                  <a:pt x="7240" y="2257"/>
                  <a:pt x="7263" y="2245"/>
                  <a:pt x="7299" y="2210"/>
                </a:cubicBezTo>
                <a:cubicBezTo>
                  <a:pt x="7311" y="2198"/>
                  <a:pt x="7478" y="2055"/>
                  <a:pt x="7549" y="1817"/>
                </a:cubicBezTo>
                <a:cubicBezTo>
                  <a:pt x="7740" y="1936"/>
                  <a:pt x="7930" y="2079"/>
                  <a:pt x="8133" y="2245"/>
                </a:cubicBezTo>
                <a:cubicBezTo>
                  <a:pt x="8144" y="2257"/>
                  <a:pt x="8168" y="2269"/>
                  <a:pt x="8204" y="2269"/>
                </a:cubicBezTo>
                <a:cubicBezTo>
                  <a:pt x="9395" y="2543"/>
                  <a:pt x="10216" y="3198"/>
                  <a:pt x="10573" y="3555"/>
                </a:cubicBezTo>
                <a:lnTo>
                  <a:pt x="9621" y="3615"/>
                </a:lnTo>
                <a:cubicBezTo>
                  <a:pt x="9561" y="3615"/>
                  <a:pt x="9514" y="3638"/>
                  <a:pt x="9478" y="3698"/>
                </a:cubicBezTo>
                <a:cubicBezTo>
                  <a:pt x="9454" y="3746"/>
                  <a:pt x="9454" y="3805"/>
                  <a:pt x="9478" y="3865"/>
                </a:cubicBezTo>
                <a:cubicBezTo>
                  <a:pt x="9537" y="3960"/>
                  <a:pt x="9585" y="4055"/>
                  <a:pt x="9645" y="4150"/>
                </a:cubicBezTo>
                <a:cubicBezTo>
                  <a:pt x="9680" y="4210"/>
                  <a:pt x="9740" y="4234"/>
                  <a:pt x="9799" y="4234"/>
                </a:cubicBezTo>
                <a:cubicBezTo>
                  <a:pt x="9823" y="4234"/>
                  <a:pt x="9835" y="4234"/>
                  <a:pt x="9871" y="4222"/>
                </a:cubicBezTo>
                <a:cubicBezTo>
                  <a:pt x="9942" y="4174"/>
                  <a:pt x="9978" y="4091"/>
                  <a:pt x="9942" y="3996"/>
                </a:cubicBezTo>
                <a:cubicBezTo>
                  <a:pt x="9930" y="3972"/>
                  <a:pt x="9918" y="3960"/>
                  <a:pt x="9895" y="3924"/>
                </a:cubicBezTo>
                <a:lnTo>
                  <a:pt x="10466" y="3900"/>
                </a:lnTo>
                <a:cubicBezTo>
                  <a:pt x="10657" y="4436"/>
                  <a:pt x="10752" y="4996"/>
                  <a:pt x="10752" y="5603"/>
                </a:cubicBezTo>
                <a:cubicBezTo>
                  <a:pt x="10752" y="6329"/>
                  <a:pt x="10597" y="6960"/>
                  <a:pt x="10299" y="7484"/>
                </a:cubicBezTo>
                <a:cubicBezTo>
                  <a:pt x="10359" y="7317"/>
                  <a:pt x="10419" y="7163"/>
                  <a:pt x="10454" y="6996"/>
                </a:cubicBezTo>
                <a:cubicBezTo>
                  <a:pt x="10597" y="6282"/>
                  <a:pt x="10526" y="5472"/>
                  <a:pt x="10228" y="4674"/>
                </a:cubicBezTo>
                <a:cubicBezTo>
                  <a:pt x="10201" y="4603"/>
                  <a:pt x="10148" y="4565"/>
                  <a:pt x="10084" y="4565"/>
                </a:cubicBezTo>
                <a:cubicBezTo>
                  <a:pt x="10062" y="4565"/>
                  <a:pt x="10038" y="4570"/>
                  <a:pt x="10014" y="4579"/>
                </a:cubicBezTo>
                <a:cubicBezTo>
                  <a:pt x="9930" y="4615"/>
                  <a:pt x="9883" y="4698"/>
                  <a:pt x="9930" y="4793"/>
                </a:cubicBezTo>
                <a:cubicBezTo>
                  <a:pt x="10216" y="5532"/>
                  <a:pt x="10276" y="6282"/>
                  <a:pt x="10133" y="6936"/>
                </a:cubicBezTo>
                <a:cubicBezTo>
                  <a:pt x="9978" y="7663"/>
                  <a:pt x="9573" y="8270"/>
                  <a:pt x="8906" y="8746"/>
                </a:cubicBezTo>
                <a:cubicBezTo>
                  <a:pt x="8454" y="8972"/>
                  <a:pt x="7966" y="9103"/>
                  <a:pt x="7502" y="9199"/>
                </a:cubicBezTo>
                <a:cubicBezTo>
                  <a:pt x="7621" y="9139"/>
                  <a:pt x="7740" y="9056"/>
                  <a:pt x="7859" y="8996"/>
                </a:cubicBezTo>
                <a:cubicBezTo>
                  <a:pt x="8990" y="8318"/>
                  <a:pt x="9478" y="7353"/>
                  <a:pt x="9287" y="6234"/>
                </a:cubicBezTo>
                <a:cubicBezTo>
                  <a:pt x="9276" y="6055"/>
                  <a:pt x="9228" y="5877"/>
                  <a:pt x="9156" y="5698"/>
                </a:cubicBezTo>
                <a:cubicBezTo>
                  <a:pt x="8930" y="5091"/>
                  <a:pt x="8454" y="4555"/>
                  <a:pt x="7799" y="4138"/>
                </a:cubicBezTo>
                <a:cubicBezTo>
                  <a:pt x="7097" y="3686"/>
                  <a:pt x="6192" y="3400"/>
                  <a:pt x="5192" y="3305"/>
                </a:cubicBezTo>
                <a:cubicBezTo>
                  <a:pt x="3977" y="3186"/>
                  <a:pt x="2572" y="2984"/>
                  <a:pt x="2179" y="2543"/>
                </a:cubicBezTo>
                <a:cubicBezTo>
                  <a:pt x="2509" y="2503"/>
                  <a:pt x="2897" y="2463"/>
                  <a:pt x="3382" y="2463"/>
                </a:cubicBezTo>
                <a:cubicBezTo>
                  <a:pt x="3616" y="2463"/>
                  <a:pt x="3873" y="2472"/>
                  <a:pt x="4156" y="2495"/>
                </a:cubicBezTo>
                <a:cubicBezTo>
                  <a:pt x="4162" y="2496"/>
                  <a:pt x="4168" y="2497"/>
                  <a:pt x="4174" y="2497"/>
                </a:cubicBezTo>
                <a:cubicBezTo>
                  <a:pt x="4251" y="2497"/>
                  <a:pt x="4323" y="2430"/>
                  <a:pt x="4334" y="2353"/>
                </a:cubicBezTo>
                <a:cubicBezTo>
                  <a:pt x="4346" y="2257"/>
                  <a:pt x="4275" y="2186"/>
                  <a:pt x="4180" y="2174"/>
                </a:cubicBezTo>
                <a:cubicBezTo>
                  <a:pt x="3861" y="2140"/>
                  <a:pt x="3573" y="2128"/>
                  <a:pt x="3313" y="2128"/>
                </a:cubicBezTo>
                <a:cubicBezTo>
                  <a:pt x="2834" y="2128"/>
                  <a:pt x="2448" y="2171"/>
                  <a:pt x="2132" y="2210"/>
                </a:cubicBezTo>
                <a:cubicBezTo>
                  <a:pt x="1890" y="2235"/>
                  <a:pt x="1689" y="2261"/>
                  <a:pt x="1516" y="2261"/>
                </a:cubicBezTo>
                <a:cubicBezTo>
                  <a:pt x="1365" y="2261"/>
                  <a:pt x="1236" y="2241"/>
                  <a:pt x="1120" y="2186"/>
                </a:cubicBezTo>
                <a:cubicBezTo>
                  <a:pt x="632" y="1960"/>
                  <a:pt x="346" y="1650"/>
                  <a:pt x="346" y="1471"/>
                </a:cubicBezTo>
                <a:cubicBezTo>
                  <a:pt x="346" y="1436"/>
                  <a:pt x="370" y="1400"/>
                  <a:pt x="417" y="1341"/>
                </a:cubicBezTo>
                <a:cubicBezTo>
                  <a:pt x="644" y="1138"/>
                  <a:pt x="1763" y="829"/>
                  <a:pt x="3334" y="829"/>
                </a:cubicBezTo>
                <a:cubicBezTo>
                  <a:pt x="3322" y="864"/>
                  <a:pt x="3322" y="900"/>
                  <a:pt x="3322" y="936"/>
                </a:cubicBezTo>
                <a:cubicBezTo>
                  <a:pt x="3322" y="1221"/>
                  <a:pt x="3549" y="1436"/>
                  <a:pt x="3822" y="1436"/>
                </a:cubicBezTo>
                <a:cubicBezTo>
                  <a:pt x="4108" y="1436"/>
                  <a:pt x="4334" y="1221"/>
                  <a:pt x="4334" y="936"/>
                </a:cubicBezTo>
                <a:lnTo>
                  <a:pt x="4334" y="876"/>
                </a:lnTo>
                <a:cubicBezTo>
                  <a:pt x="4418" y="876"/>
                  <a:pt x="4501" y="888"/>
                  <a:pt x="4584" y="900"/>
                </a:cubicBezTo>
                <a:lnTo>
                  <a:pt x="4596" y="900"/>
                </a:lnTo>
                <a:cubicBezTo>
                  <a:pt x="4680" y="900"/>
                  <a:pt x="4751" y="840"/>
                  <a:pt x="4763" y="757"/>
                </a:cubicBezTo>
                <a:cubicBezTo>
                  <a:pt x="4775" y="662"/>
                  <a:pt x="4704" y="590"/>
                  <a:pt x="4620" y="579"/>
                </a:cubicBezTo>
                <a:cubicBezTo>
                  <a:pt x="4454" y="567"/>
                  <a:pt x="4299" y="543"/>
                  <a:pt x="4144" y="531"/>
                </a:cubicBezTo>
                <a:cubicBezTo>
                  <a:pt x="4049" y="471"/>
                  <a:pt x="3942" y="424"/>
                  <a:pt x="3822" y="424"/>
                </a:cubicBezTo>
                <a:cubicBezTo>
                  <a:pt x="3727" y="424"/>
                  <a:pt x="3632" y="459"/>
                  <a:pt x="3561" y="507"/>
                </a:cubicBezTo>
                <a:cubicBezTo>
                  <a:pt x="3322" y="507"/>
                  <a:pt x="3084" y="507"/>
                  <a:pt x="2858" y="519"/>
                </a:cubicBezTo>
                <a:cubicBezTo>
                  <a:pt x="3072" y="471"/>
                  <a:pt x="3287" y="448"/>
                  <a:pt x="3513" y="412"/>
                </a:cubicBezTo>
                <a:cubicBezTo>
                  <a:pt x="3838" y="363"/>
                  <a:pt x="4176" y="339"/>
                  <a:pt x="4519" y="339"/>
                </a:cubicBezTo>
                <a:close/>
                <a:moveTo>
                  <a:pt x="8228" y="8306"/>
                </a:moveTo>
                <a:lnTo>
                  <a:pt x="8228" y="8306"/>
                </a:lnTo>
                <a:cubicBezTo>
                  <a:pt x="8085" y="8437"/>
                  <a:pt x="7906" y="8568"/>
                  <a:pt x="7692" y="8687"/>
                </a:cubicBezTo>
                <a:cubicBezTo>
                  <a:pt x="6906" y="9187"/>
                  <a:pt x="6049" y="9365"/>
                  <a:pt x="6025" y="9365"/>
                </a:cubicBezTo>
                <a:cubicBezTo>
                  <a:pt x="6013" y="9365"/>
                  <a:pt x="6001" y="9365"/>
                  <a:pt x="5989" y="9377"/>
                </a:cubicBezTo>
                <a:cubicBezTo>
                  <a:pt x="4977" y="9865"/>
                  <a:pt x="3727" y="9973"/>
                  <a:pt x="2953" y="9984"/>
                </a:cubicBezTo>
                <a:lnTo>
                  <a:pt x="4215" y="9401"/>
                </a:lnTo>
                <a:cubicBezTo>
                  <a:pt x="4275" y="9377"/>
                  <a:pt x="4299" y="9318"/>
                  <a:pt x="4299" y="9258"/>
                </a:cubicBezTo>
                <a:cubicBezTo>
                  <a:pt x="4299" y="9199"/>
                  <a:pt x="4251" y="9139"/>
                  <a:pt x="4215" y="9103"/>
                </a:cubicBezTo>
                <a:lnTo>
                  <a:pt x="2930" y="8532"/>
                </a:lnTo>
                <a:lnTo>
                  <a:pt x="2953" y="8532"/>
                </a:lnTo>
                <a:cubicBezTo>
                  <a:pt x="3692" y="8532"/>
                  <a:pt x="4894" y="8603"/>
                  <a:pt x="5966" y="9020"/>
                </a:cubicBezTo>
                <a:cubicBezTo>
                  <a:pt x="6001" y="9032"/>
                  <a:pt x="6025" y="9032"/>
                  <a:pt x="6061" y="9032"/>
                </a:cubicBezTo>
                <a:cubicBezTo>
                  <a:pt x="7144" y="8853"/>
                  <a:pt x="7811" y="8568"/>
                  <a:pt x="8228" y="8306"/>
                </a:cubicBezTo>
                <a:close/>
                <a:moveTo>
                  <a:pt x="4495" y="1"/>
                </a:moveTo>
                <a:cubicBezTo>
                  <a:pt x="4135" y="1"/>
                  <a:pt x="3780" y="26"/>
                  <a:pt x="3441" y="78"/>
                </a:cubicBezTo>
                <a:cubicBezTo>
                  <a:pt x="2549" y="209"/>
                  <a:pt x="1739" y="388"/>
                  <a:pt x="1167" y="579"/>
                </a:cubicBezTo>
                <a:cubicBezTo>
                  <a:pt x="370" y="852"/>
                  <a:pt x="1" y="1114"/>
                  <a:pt x="1" y="1448"/>
                </a:cubicBezTo>
                <a:cubicBezTo>
                  <a:pt x="1" y="1781"/>
                  <a:pt x="393" y="2186"/>
                  <a:pt x="965" y="2460"/>
                </a:cubicBezTo>
                <a:cubicBezTo>
                  <a:pt x="1151" y="2527"/>
                  <a:pt x="1330" y="2559"/>
                  <a:pt x="1533" y="2559"/>
                </a:cubicBezTo>
                <a:cubicBezTo>
                  <a:pt x="1617" y="2559"/>
                  <a:pt x="1705" y="2553"/>
                  <a:pt x="1798" y="2543"/>
                </a:cubicBezTo>
                <a:cubicBezTo>
                  <a:pt x="1953" y="2829"/>
                  <a:pt x="2275" y="3031"/>
                  <a:pt x="2846" y="3210"/>
                </a:cubicBezTo>
                <a:cubicBezTo>
                  <a:pt x="3382" y="3376"/>
                  <a:pt x="4108" y="3496"/>
                  <a:pt x="5168" y="3603"/>
                </a:cubicBezTo>
                <a:cubicBezTo>
                  <a:pt x="6120" y="3686"/>
                  <a:pt x="6966" y="3972"/>
                  <a:pt x="7632" y="4389"/>
                </a:cubicBezTo>
                <a:cubicBezTo>
                  <a:pt x="8252" y="4781"/>
                  <a:pt x="8668" y="5258"/>
                  <a:pt x="8871" y="5793"/>
                </a:cubicBezTo>
                <a:cubicBezTo>
                  <a:pt x="9121" y="6484"/>
                  <a:pt x="8978" y="7186"/>
                  <a:pt x="8430" y="7770"/>
                </a:cubicBezTo>
                <a:cubicBezTo>
                  <a:pt x="7894" y="8329"/>
                  <a:pt x="6728" y="8603"/>
                  <a:pt x="6061" y="8722"/>
                </a:cubicBezTo>
                <a:cubicBezTo>
                  <a:pt x="4959" y="8297"/>
                  <a:pt x="3741" y="8216"/>
                  <a:pt x="2985" y="8216"/>
                </a:cubicBezTo>
                <a:cubicBezTo>
                  <a:pt x="2557" y="8216"/>
                  <a:pt x="2277" y="8242"/>
                  <a:pt x="2251" y="8246"/>
                </a:cubicBezTo>
                <a:cubicBezTo>
                  <a:pt x="2179" y="8246"/>
                  <a:pt x="2120" y="8306"/>
                  <a:pt x="2096" y="8377"/>
                </a:cubicBezTo>
                <a:cubicBezTo>
                  <a:pt x="2084" y="8449"/>
                  <a:pt x="2132" y="8532"/>
                  <a:pt x="2191" y="8556"/>
                </a:cubicBezTo>
                <a:lnTo>
                  <a:pt x="3763" y="9270"/>
                </a:lnTo>
                <a:lnTo>
                  <a:pt x="2191" y="9984"/>
                </a:lnTo>
                <a:cubicBezTo>
                  <a:pt x="2120" y="10020"/>
                  <a:pt x="2084" y="10092"/>
                  <a:pt x="2096" y="10163"/>
                </a:cubicBezTo>
                <a:cubicBezTo>
                  <a:pt x="2120" y="10234"/>
                  <a:pt x="2179" y="10294"/>
                  <a:pt x="2251" y="10294"/>
                </a:cubicBezTo>
                <a:cubicBezTo>
                  <a:pt x="2275" y="10294"/>
                  <a:pt x="2513" y="10318"/>
                  <a:pt x="2870" y="10318"/>
                </a:cubicBezTo>
                <a:cubicBezTo>
                  <a:pt x="3644" y="10318"/>
                  <a:pt x="5001" y="10223"/>
                  <a:pt x="6120" y="9687"/>
                </a:cubicBezTo>
                <a:cubicBezTo>
                  <a:pt x="6847" y="9627"/>
                  <a:pt x="8073" y="9544"/>
                  <a:pt x="9109" y="9008"/>
                </a:cubicBezTo>
                <a:cubicBezTo>
                  <a:pt x="10419" y="8329"/>
                  <a:pt x="11085" y="7186"/>
                  <a:pt x="11085" y="5615"/>
                </a:cubicBezTo>
                <a:cubicBezTo>
                  <a:pt x="11085" y="4996"/>
                  <a:pt x="11002" y="4424"/>
                  <a:pt x="10823" y="3865"/>
                </a:cubicBezTo>
                <a:lnTo>
                  <a:pt x="10931" y="3853"/>
                </a:lnTo>
                <a:cubicBezTo>
                  <a:pt x="10990" y="3853"/>
                  <a:pt x="11050" y="3805"/>
                  <a:pt x="11061" y="3769"/>
                </a:cubicBezTo>
                <a:cubicBezTo>
                  <a:pt x="11085" y="3710"/>
                  <a:pt x="11073" y="3650"/>
                  <a:pt x="11050" y="3603"/>
                </a:cubicBezTo>
                <a:cubicBezTo>
                  <a:pt x="11026" y="3567"/>
                  <a:pt x="10811" y="3305"/>
                  <a:pt x="10407" y="2972"/>
                </a:cubicBezTo>
                <a:cubicBezTo>
                  <a:pt x="10180" y="2591"/>
                  <a:pt x="9895" y="2233"/>
                  <a:pt x="9573" y="1900"/>
                </a:cubicBezTo>
                <a:cubicBezTo>
                  <a:pt x="10038" y="1293"/>
                  <a:pt x="10764" y="805"/>
                  <a:pt x="10776" y="805"/>
                </a:cubicBezTo>
                <a:cubicBezTo>
                  <a:pt x="10823" y="769"/>
                  <a:pt x="10847" y="709"/>
                  <a:pt x="10847" y="650"/>
                </a:cubicBezTo>
                <a:cubicBezTo>
                  <a:pt x="10847" y="590"/>
                  <a:pt x="10811" y="555"/>
                  <a:pt x="10752" y="519"/>
                </a:cubicBezTo>
                <a:cubicBezTo>
                  <a:pt x="10279" y="318"/>
                  <a:pt x="9629" y="210"/>
                  <a:pt x="8778" y="210"/>
                </a:cubicBezTo>
                <a:cubicBezTo>
                  <a:pt x="8622" y="210"/>
                  <a:pt x="8458" y="214"/>
                  <a:pt x="8287" y="221"/>
                </a:cubicBezTo>
                <a:cubicBezTo>
                  <a:pt x="7597" y="257"/>
                  <a:pt x="7025" y="328"/>
                  <a:pt x="6882" y="352"/>
                </a:cubicBezTo>
                <a:cubicBezTo>
                  <a:pt x="6113" y="123"/>
                  <a:pt x="5288" y="1"/>
                  <a:pt x="44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354" name="Google Shape;15354;p91"/>
          <p:cNvGrpSpPr/>
          <p:nvPr/>
        </p:nvGrpSpPr>
        <p:grpSpPr>
          <a:xfrm>
            <a:off x="5265069" y="2500954"/>
            <a:ext cx="321984" cy="354560"/>
            <a:chOff x="5265069" y="2424754"/>
            <a:chExt cx="321984" cy="354560"/>
          </a:xfrm>
        </p:grpSpPr>
        <p:sp>
          <p:nvSpPr>
            <p:cNvPr id="15355" name="Google Shape;15355;p91"/>
            <p:cNvSpPr/>
            <p:nvPr/>
          </p:nvSpPr>
          <p:spPr>
            <a:xfrm>
              <a:off x="5265069" y="2424754"/>
              <a:ext cx="321984" cy="354560"/>
            </a:xfrm>
            <a:custGeom>
              <a:avLst/>
              <a:gdLst/>
              <a:ahLst/>
              <a:cxnLst/>
              <a:rect l="l" t="t" r="r" b="b"/>
              <a:pathLst>
                <a:path w="10062" h="11080" extrusionOk="0">
                  <a:moveTo>
                    <a:pt x="8199" y="510"/>
                  </a:moveTo>
                  <a:cubicBezTo>
                    <a:pt x="8465" y="510"/>
                    <a:pt x="8769" y="527"/>
                    <a:pt x="9109" y="567"/>
                  </a:cubicBezTo>
                  <a:cubicBezTo>
                    <a:pt x="9169" y="590"/>
                    <a:pt x="9228" y="614"/>
                    <a:pt x="9252" y="674"/>
                  </a:cubicBezTo>
                  <a:cubicBezTo>
                    <a:pt x="9288" y="733"/>
                    <a:pt x="9288" y="793"/>
                    <a:pt x="9240" y="852"/>
                  </a:cubicBezTo>
                  <a:lnTo>
                    <a:pt x="8752" y="1686"/>
                  </a:lnTo>
                  <a:lnTo>
                    <a:pt x="8526" y="1459"/>
                  </a:lnTo>
                  <a:cubicBezTo>
                    <a:pt x="8169" y="1102"/>
                    <a:pt x="7752" y="805"/>
                    <a:pt x="7323" y="590"/>
                  </a:cubicBezTo>
                  <a:cubicBezTo>
                    <a:pt x="7537" y="542"/>
                    <a:pt x="7832" y="510"/>
                    <a:pt x="8199" y="510"/>
                  </a:cubicBezTo>
                  <a:close/>
                  <a:moveTo>
                    <a:pt x="3692" y="3460"/>
                  </a:moveTo>
                  <a:cubicBezTo>
                    <a:pt x="3728" y="3472"/>
                    <a:pt x="3775" y="3484"/>
                    <a:pt x="3811" y="3531"/>
                  </a:cubicBezTo>
                  <a:cubicBezTo>
                    <a:pt x="3906" y="3698"/>
                    <a:pt x="4025" y="3841"/>
                    <a:pt x="4168" y="3996"/>
                  </a:cubicBezTo>
                  <a:cubicBezTo>
                    <a:pt x="3870" y="4079"/>
                    <a:pt x="3585" y="4234"/>
                    <a:pt x="3204" y="4436"/>
                  </a:cubicBezTo>
                  <a:cubicBezTo>
                    <a:pt x="2803" y="4659"/>
                    <a:pt x="2283" y="4835"/>
                    <a:pt x="1777" y="4835"/>
                  </a:cubicBezTo>
                  <a:cubicBezTo>
                    <a:pt x="1606" y="4835"/>
                    <a:pt x="1437" y="4814"/>
                    <a:pt x="1275" y="4769"/>
                  </a:cubicBezTo>
                  <a:cubicBezTo>
                    <a:pt x="2335" y="4377"/>
                    <a:pt x="3120" y="3829"/>
                    <a:pt x="3537" y="3507"/>
                  </a:cubicBezTo>
                  <a:cubicBezTo>
                    <a:pt x="3585" y="3472"/>
                    <a:pt x="3632" y="3460"/>
                    <a:pt x="3692" y="3460"/>
                  </a:cubicBezTo>
                  <a:close/>
                  <a:moveTo>
                    <a:pt x="5123" y="300"/>
                  </a:moveTo>
                  <a:cubicBezTo>
                    <a:pt x="5187" y="300"/>
                    <a:pt x="5250" y="301"/>
                    <a:pt x="5311" y="305"/>
                  </a:cubicBezTo>
                  <a:cubicBezTo>
                    <a:pt x="6442" y="364"/>
                    <a:pt x="7514" y="852"/>
                    <a:pt x="8335" y="1650"/>
                  </a:cubicBezTo>
                  <a:cubicBezTo>
                    <a:pt x="9157" y="2460"/>
                    <a:pt x="9645" y="3531"/>
                    <a:pt x="9716" y="4662"/>
                  </a:cubicBezTo>
                  <a:cubicBezTo>
                    <a:pt x="9728" y="5365"/>
                    <a:pt x="9645" y="6020"/>
                    <a:pt x="9419" y="6639"/>
                  </a:cubicBezTo>
                  <a:cubicBezTo>
                    <a:pt x="9193" y="7234"/>
                    <a:pt x="8871" y="7770"/>
                    <a:pt x="8442" y="8246"/>
                  </a:cubicBezTo>
                  <a:cubicBezTo>
                    <a:pt x="8002" y="8710"/>
                    <a:pt x="7478" y="9079"/>
                    <a:pt x="6907" y="9353"/>
                  </a:cubicBezTo>
                  <a:cubicBezTo>
                    <a:pt x="6299" y="9615"/>
                    <a:pt x="5656" y="9758"/>
                    <a:pt x="5002" y="9758"/>
                  </a:cubicBezTo>
                  <a:cubicBezTo>
                    <a:pt x="4763" y="9758"/>
                    <a:pt x="4275" y="9734"/>
                    <a:pt x="3835" y="9710"/>
                  </a:cubicBezTo>
                  <a:cubicBezTo>
                    <a:pt x="3811" y="9710"/>
                    <a:pt x="3775" y="9710"/>
                    <a:pt x="3751" y="9722"/>
                  </a:cubicBezTo>
                  <a:lnTo>
                    <a:pt x="2287" y="10520"/>
                  </a:lnTo>
                  <a:cubicBezTo>
                    <a:pt x="2406" y="10306"/>
                    <a:pt x="2608" y="10032"/>
                    <a:pt x="2858" y="9770"/>
                  </a:cubicBezTo>
                  <a:cubicBezTo>
                    <a:pt x="2918" y="9710"/>
                    <a:pt x="2966" y="9603"/>
                    <a:pt x="2966" y="9508"/>
                  </a:cubicBezTo>
                  <a:cubicBezTo>
                    <a:pt x="2966" y="9425"/>
                    <a:pt x="2918" y="9329"/>
                    <a:pt x="2847" y="9270"/>
                  </a:cubicBezTo>
                  <a:cubicBezTo>
                    <a:pt x="2573" y="9056"/>
                    <a:pt x="2382" y="8734"/>
                    <a:pt x="2263" y="8484"/>
                  </a:cubicBezTo>
                  <a:lnTo>
                    <a:pt x="2263" y="8484"/>
                  </a:lnTo>
                  <a:lnTo>
                    <a:pt x="3585" y="9210"/>
                  </a:lnTo>
                  <a:cubicBezTo>
                    <a:pt x="3597" y="9234"/>
                    <a:pt x="3620" y="9234"/>
                    <a:pt x="3644" y="9234"/>
                  </a:cubicBezTo>
                  <a:cubicBezTo>
                    <a:pt x="4037" y="9294"/>
                    <a:pt x="4406" y="9306"/>
                    <a:pt x="4752" y="9306"/>
                  </a:cubicBezTo>
                  <a:cubicBezTo>
                    <a:pt x="5490" y="9306"/>
                    <a:pt x="6145" y="9187"/>
                    <a:pt x="6692" y="8937"/>
                  </a:cubicBezTo>
                  <a:cubicBezTo>
                    <a:pt x="7407" y="8603"/>
                    <a:pt x="7930" y="8067"/>
                    <a:pt x="8228" y="7389"/>
                  </a:cubicBezTo>
                  <a:cubicBezTo>
                    <a:pt x="8538" y="6651"/>
                    <a:pt x="8585" y="5781"/>
                    <a:pt x="8359" y="4900"/>
                  </a:cubicBezTo>
                  <a:cubicBezTo>
                    <a:pt x="8145" y="4067"/>
                    <a:pt x="7680" y="3317"/>
                    <a:pt x="7085" y="2841"/>
                  </a:cubicBezTo>
                  <a:cubicBezTo>
                    <a:pt x="7057" y="2817"/>
                    <a:pt x="7024" y="2807"/>
                    <a:pt x="6991" y="2807"/>
                  </a:cubicBezTo>
                  <a:cubicBezTo>
                    <a:pt x="6939" y="2807"/>
                    <a:pt x="6888" y="2833"/>
                    <a:pt x="6859" y="2876"/>
                  </a:cubicBezTo>
                  <a:cubicBezTo>
                    <a:pt x="6799" y="2948"/>
                    <a:pt x="6811" y="3055"/>
                    <a:pt x="6895" y="3103"/>
                  </a:cubicBezTo>
                  <a:cubicBezTo>
                    <a:pt x="7430" y="3519"/>
                    <a:pt x="7847" y="4210"/>
                    <a:pt x="8050" y="4972"/>
                  </a:cubicBezTo>
                  <a:cubicBezTo>
                    <a:pt x="8264" y="5781"/>
                    <a:pt x="8228" y="6579"/>
                    <a:pt x="7930" y="7246"/>
                  </a:cubicBezTo>
                  <a:cubicBezTo>
                    <a:pt x="7633" y="7948"/>
                    <a:pt x="7085" y="8460"/>
                    <a:pt x="6323" y="8722"/>
                  </a:cubicBezTo>
                  <a:cubicBezTo>
                    <a:pt x="6502" y="8591"/>
                    <a:pt x="6668" y="8425"/>
                    <a:pt x="6811" y="8234"/>
                  </a:cubicBezTo>
                  <a:cubicBezTo>
                    <a:pt x="7323" y="7579"/>
                    <a:pt x="7502" y="6734"/>
                    <a:pt x="7311" y="5912"/>
                  </a:cubicBezTo>
                  <a:cubicBezTo>
                    <a:pt x="7252" y="5698"/>
                    <a:pt x="7168" y="5496"/>
                    <a:pt x="7073" y="5305"/>
                  </a:cubicBezTo>
                  <a:lnTo>
                    <a:pt x="7073" y="5305"/>
                  </a:lnTo>
                  <a:cubicBezTo>
                    <a:pt x="7264" y="5329"/>
                    <a:pt x="7383" y="5329"/>
                    <a:pt x="7395" y="5329"/>
                  </a:cubicBezTo>
                  <a:cubicBezTo>
                    <a:pt x="7466" y="5329"/>
                    <a:pt x="7549" y="5269"/>
                    <a:pt x="7561" y="5198"/>
                  </a:cubicBezTo>
                  <a:cubicBezTo>
                    <a:pt x="7704" y="4436"/>
                    <a:pt x="7264" y="4031"/>
                    <a:pt x="6835" y="3650"/>
                  </a:cubicBezTo>
                  <a:cubicBezTo>
                    <a:pt x="6514" y="3364"/>
                    <a:pt x="6216" y="3103"/>
                    <a:pt x="6097" y="2686"/>
                  </a:cubicBezTo>
                  <a:lnTo>
                    <a:pt x="6097" y="2686"/>
                  </a:lnTo>
                  <a:cubicBezTo>
                    <a:pt x="6180" y="2698"/>
                    <a:pt x="6240" y="2722"/>
                    <a:pt x="6299" y="2757"/>
                  </a:cubicBezTo>
                  <a:cubicBezTo>
                    <a:pt x="6319" y="2763"/>
                    <a:pt x="6339" y="2766"/>
                    <a:pt x="6359" y="2766"/>
                  </a:cubicBezTo>
                  <a:cubicBezTo>
                    <a:pt x="6424" y="2766"/>
                    <a:pt x="6484" y="2735"/>
                    <a:pt x="6502" y="2662"/>
                  </a:cubicBezTo>
                  <a:cubicBezTo>
                    <a:pt x="6537" y="2579"/>
                    <a:pt x="6502" y="2483"/>
                    <a:pt x="6418" y="2460"/>
                  </a:cubicBezTo>
                  <a:cubicBezTo>
                    <a:pt x="6252" y="2400"/>
                    <a:pt x="6085" y="2352"/>
                    <a:pt x="5918" y="2329"/>
                  </a:cubicBezTo>
                  <a:cubicBezTo>
                    <a:pt x="5910" y="2323"/>
                    <a:pt x="5900" y="2321"/>
                    <a:pt x="5890" y="2321"/>
                  </a:cubicBezTo>
                  <a:cubicBezTo>
                    <a:pt x="5856" y="2321"/>
                    <a:pt x="5815" y="2346"/>
                    <a:pt x="5787" y="2364"/>
                  </a:cubicBezTo>
                  <a:cubicBezTo>
                    <a:pt x="5764" y="2400"/>
                    <a:pt x="5728" y="2460"/>
                    <a:pt x="5740" y="2507"/>
                  </a:cubicBezTo>
                  <a:cubicBezTo>
                    <a:pt x="5823" y="3174"/>
                    <a:pt x="6240" y="3555"/>
                    <a:pt x="6621" y="3900"/>
                  </a:cubicBezTo>
                  <a:cubicBezTo>
                    <a:pt x="6990" y="4246"/>
                    <a:pt x="7311" y="4507"/>
                    <a:pt x="7264" y="5008"/>
                  </a:cubicBezTo>
                  <a:cubicBezTo>
                    <a:pt x="6752" y="4960"/>
                    <a:pt x="4990" y="4710"/>
                    <a:pt x="4109" y="3353"/>
                  </a:cubicBezTo>
                  <a:cubicBezTo>
                    <a:pt x="4037" y="3234"/>
                    <a:pt x="3918" y="3162"/>
                    <a:pt x="3763" y="3126"/>
                  </a:cubicBezTo>
                  <a:cubicBezTo>
                    <a:pt x="3735" y="3122"/>
                    <a:pt x="3706" y="3119"/>
                    <a:pt x="3678" y="3119"/>
                  </a:cubicBezTo>
                  <a:cubicBezTo>
                    <a:pt x="3564" y="3119"/>
                    <a:pt x="3454" y="3157"/>
                    <a:pt x="3358" y="3234"/>
                  </a:cubicBezTo>
                  <a:cubicBezTo>
                    <a:pt x="2906" y="3603"/>
                    <a:pt x="1918" y="4293"/>
                    <a:pt x="620" y="4627"/>
                  </a:cubicBezTo>
                  <a:cubicBezTo>
                    <a:pt x="603" y="4633"/>
                    <a:pt x="587" y="4636"/>
                    <a:pt x="571" y="4636"/>
                  </a:cubicBezTo>
                  <a:cubicBezTo>
                    <a:pt x="529" y="4636"/>
                    <a:pt x="491" y="4617"/>
                    <a:pt x="465" y="4591"/>
                  </a:cubicBezTo>
                  <a:cubicBezTo>
                    <a:pt x="418" y="4555"/>
                    <a:pt x="382" y="4496"/>
                    <a:pt x="406" y="4436"/>
                  </a:cubicBezTo>
                  <a:cubicBezTo>
                    <a:pt x="418" y="4174"/>
                    <a:pt x="596" y="3734"/>
                    <a:pt x="1358" y="3174"/>
                  </a:cubicBezTo>
                  <a:cubicBezTo>
                    <a:pt x="1513" y="3055"/>
                    <a:pt x="1620" y="2864"/>
                    <a:pt x="1620" y="2662"/>
                  </a:cubicBezTo>
                  <a:cubicBezTo>
                    <a:pt x="1632" y="2352"/>
                    <a:pt x="1787" y="1745"/>
                    <a:pt x="2692" y="1019"/>
                  </a:cubicBezTo>
                  <a:cubicBezTo>
                    <a:pt x="3224" y="597"/>
                    <a:pt x="4253" y="300"/>
                    <a:pt x="5123" y="300"/>
                  </a:cubicBezTo>
                  <a:close/>
                  <a:moveTo>
                    <a:pt x="5036" y="0"/>
                  </a:moveTo>
                  <a:cubicBezTo>
                    <a:pt x="4094" y="0"/>
                    <a:pt x="3002" y="329"/>
                    <a:pt x="2430" y="781"/>
                  </a:cubicBezTo>
                  <a:cubicBezTo>
                    <a:pt x="1430" y="1579"/>
                    <a:pt x="1251" y="2317"/>
                    <a:pt x="1239" y="2674"/>
                  </a:cubicBezTo>
                  <a:cubicBezTo>
                    <a:pt x="1239" y="2769"/>
                    <a:pt x="1180" y="2864"/>
                    <a:pt x="1084" y="2936"/>
                  </a:cubicBezTo>
                  <a:cubicBezTo>
                    <a:pt x="418" y="3448"/>
                    <a:pt x="49" y="3948"/>
                    <a:pt x="13" y="4436"/>
                  </a:cubicBezTo>
                  <a:cubicBezTo>
                    <a:pt x="1" y="4603"/>
                    <a:pt x="72" y="4758"/>
                    <a:pt x="191" y="4853"/>
                  </a:cubicBezTo>
                  <a:cubicBezTo>
                    <a:pt x="288" y="4932"/>
                    <a:pt x="404" y="4978"/>
                    <a:pt x="525" y="4978"/>
                  </a:cubicBezTo>
                  <a:cubicBezTo>
                    <a:pt x="568" y="4978"/>
                    <a:pt x="612" y="4972"/>
                    <a:pt x="656" y="4960"/>
                  </a:cubicBezTo>
                  <a:cubicBezTo>
                    <a:pt x="703" y="4948"/>
                    <a:pt x="727" y="4948"/>
                    <a:pt x="775" y="4936"/>
                  </a:cubicBezTo>
                  <a:cubicBezTo>
                    <a:pt x="1084" y="5091"/>
                    <a:pt x="1430" y="5174"/>
                    <a:pt x="1775" y="5174"/>
                  </a:cubicBezTo>
                  <a:cubicBezTo>
                    <a:pt x="2335" y="5174"/>
                    <a:pt x="2906" y="4972"/>
                    <a:pt x="3335" y="4734"/>
                  </a:cubicBezTo>
                  <a:cubicBezTo>
                    <a:pt x="3775" y="4484"/>
                    <a:pt x="4073" y="4341"/>
                    <a:pt x="4418" y="4281"/>
                  </a:cubicBezTo>
                  <a:cubicBezTo>
                    <a:pt x="4835" y="4638"/>
                    <a:pt x="5371" y="4912"/>
                    <a:pt x="5978" y="5115"/>
                  </a:cubicBezTo>
                  <a:cubicBezTo>
                    <a:pt x="6204" y="5186"/>
                    <a:pt x="6395" y="5234"/>
                    <a:pt x="6585" y="5258"/>
                  </a:cubicBezTo>
                  <a:cubicBezTo>
                    <a:pt x="6752" y="5484"/>
                    <a:pt x="6859" y="5734"/>
                    <a:pt x="6930" y="6008"/>
                  </a:cubicBezTo>
                  <a:cubicBezTo>
                    <a:pt x="7109" y="6734"/>
                    <a:pt x="6966" y="7472"/>
                    <a:pt x="6502" y="8056"/>
                  </a:cubicBezTo>
                  <a:cubicBezTo>
                    <a:pt x="6049" y="8639"/>
                    <a:pt x="5371" y="8960"/>
                    <a:pt x="4644" y="8960"/>
                  </a:cubicBezTo>
                  <a:cubicBezTo>
                    <a:pt x="4323" y="8960"/>
                    <a:pt x="3954" y="8949"/>
                    <a:pt x="3644" y="8925"/>
                  </a:cubicBezTo>
                  <a:lnTo>
                    <a:pt x="1965" y="7996"/>
                  </a:lnTo>
                  <a:cubicBezTo>
                    <a:pt x="1939" y="7985"/>
                    <a:pt x="1907" y="7979"/>
                    <a:pt x="1877" y="7979"/>
                  </a:cubicBezTo>
                  <a:cubicBezTo>
                    <a:pt x="1841" y="7979"/>
                    <a:pt x="1807" y="7988"/>
                    <a:pt x="1787" y="8008"/>
                  </a:cubicBezTo>
                  <a:cubicBezTo>
                    <a:pt x="1739" y="8056"/>
                    <a:pt x="1704" y="8115"/>
                    <a:pt x="1727" y="8175"/>
                  </a:cubicBezTo>
                  <a:cubicBezTo>
                    <a:pt x="1739" y="8210"/>
                    <a:pt x="1965" y="9044"/>
                    <a:pt x="2573" y="9532"/>
                  </a:cubicBezTo>
                  <a:lnTo>
                    <a:pt x="2573" y="9544"/>
                  </a:lnTo>
                  <a:cubicBezTo>
                    <a:pt x="1965" y="10139"/>
                    <a:pt x="1739" y="10830"/>
                    <a:pt x="1727" y="10853"/>
                  </a:cubicBezTo>
                  <a:cubicBezTo>
                    <a:pt x="1704" y="10913"/>
                    <a:pt x="1727" y="10984"/>
                    <a:pt x="1763" y="11032"/>
                  </a:cubicBezTo>
                  <a:cubicBezTo>
                    <a:pt x="1799" y="11068"/>
                    <a:pt x="1823" y="11080"/>
                    <a:pt x="1870" y="11080"/>
                  </a:cubicBezTo>
                  <a:cubicBezTo>
                    <a:pt x="1906" y="11080"/>
                    <a:pt x="1930" y="11080"/>
                    <a:pt x="1942" y="11068"/>
                  </a:cubicBezTo>
                  <a:lnTo>
                    <a:pt x="3787" y="10032"/>
                  </a:lnTo>
                  <a:cubicBezTo>
                    <a:pt x="4204" y="10068"/>
                    <a:pt x="4704" y="10080"/>
                    <a:pt x="4918" y="10080"/>
                  </a:cubicBezTo>
                  <a:cubicBezTo>
                    <a:pt x="5633" y="10080"/>
                    <a:pt x="6323" y="9937"/>
                    <a:pt x="6966" y="9651"/>
                  </a:cubicBezTo>
                  <a:cubicBezTo>
                    <a:pt x="7585" y="9365"/>
                    <a:pt x="8133" y="8984"/>
                    <a:pt x="8597" y="8472"/>
                  </a:cubicBezTo>
                  <a:cubicBezTo>
                    <a:pt x="9062" y="7972"/>
                    <a:pt x="9419" y="7401"/>
                    <a:pt x="9657" y="6758"/>
                  </a:cubicBezTo>
                  <a:cubicBezTo>
                    <a:pt x="9966" y="6079"/>
                    <a:pt x="10062" y="5377"/>
                    <a:pt x="10014" y="4662"/>
                  </a:cubicBezTo>
                  <a:cubicBezTo>
                    <a:pt x="9943" y="3662"/>
                    <a:pt x="9585" y="2733"/>
                    <a:pt x="8954" y="1936"/>
                  </a:cubicBezTo>
                  <a:lnTo>
                    <a:pt x="9514" y="1019"/>
                  </a:lnTo>
                  <a:cubicBezTo>
                    <a:pt x="9597" y="864"/>
                    <a:pt x="9597" y="686"/>
                    <a:pt x="9526" y="543"/>
                  </a:cubicBezTo>
                  <a:cubicBezTo>
                    <a:pt x="9454" y="388"/>
                    <a:pt x="9300" y="269"/>
                    <a:pt x="9133" y="257"/>
                  </a:cubicBezTo>
                  <a:cubicBezTo>
                    <a:pt x="8763" y="208"/>
                    <a:pt x="8430" y="189"/>
                    <a:pt x="8139" y="189"/>
                  </a:cubicBezTo>
                  <a:cubicBezTo>
                    <a:pt x="7372" y="189"/>
                    <a:pt x="6898" y="318"/>
                    <a:pt x="6811" y="352"/>
                  </a:cubicBezTo>
                  <a:cubicBezTo>
                    <a:pt x="6323" y="150"/>
                    <a:pt x="5799" y="31"/>
                    <a:pt x="5263" y="7"/>
                  </a:cubicBezTo>
                  <a:cubicBezTo>
                    <a:pt x="5189" y="2"/>
                    <a:pt x="5113" y="0"/>
                    <a:pt x="50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6" name="Google Shape;15356;p91"/>
            <p:cNvSpPr/>
            <p:nvPr/>
          </p:nvSpPr>
          <p:spPr>
            <a:xfrm>
              <a:off x="5360717" y="2479826"/>
              <a:ext cx="32416" cy="38144"/>
            </a:xfrm>
            <a:custGeom>
              <a:avLst/>
              <a:gdLst/>
              <a:ahLst/>
              <a:cxnLst/>
              <a:rect l="l" t="t" r="r" b="b"/>
              <a:pathLst>
                <a:path w="1013" h="1192" extrusionOk="0">
                  <a:moveTo>
                    <a:pt x="512" y="322"/>
                  </a:moveTo>
                  <a:cubicBezTo>
                    <a:pt x="596" y="322"/>
                    <a:pt x="691" y="417"/>
                    <a:pt x="691" y="500"/>
                  </a:cubicBezTo>
                  <a:lnTo>
                    <a:pt x="691" y="679"/>
                  </a:lnTo>
                  <a:cubicBezTo>
                    <a:pt x="691" y="786"/>
                    <a:pt x="596" y="858"/>
                    <a:pt x="512" y="858"/>
                  </a:cubicBezTo>
                  <a:cubicBezTo>
                    <a:pt x="417" y="858"/>
                    <a:pt x="322" y="762"/>
                    <a:pt x="322" y="679"/>
                  </a:cubicBezTo>
                  <a:lnTo>
                    <a:pt x="322" y="500"/>
                  </a:lnTo>
                  <a:cubicBezTo>
                    <a:pt x="322" y="393"/>
                    <a:pt x="417" y="322"/>
                    <a:pt x="512" y="322"/>
                  </a:cubicBezTo>
                  <a:close/>
                  <a:moveTo>
                    <a:pt x="512" y="0"/>
                  </a:moveTo>
                  <a:cubicBezTo>
                    <a:pt x="227" y="0"/>
                    <a:pt x="0" y="215"/>
                    <a:pt x="0" y="500"/>
                  </a:cubicBezTo>
                  <a:lnTo>
                    <a:pt x="0" y="679"/>
                  </a:lnTo>
                  <a:cubicBezTo>
                    <a:pt x="0" y="965"/>
                    <a:pt x="227" y="1191"/>
                    <a:pt x="512" y="1191"/>
                  </a:cubicBezTo>
                  <a:cubicBezTo>
                    <a:pt x="786" y="1191"/>
                    <a:pt x="1012" y="965"/>
                    <a:pt x="1012" y="679"/>
                  </a:cubicBezTo>
                  <a:lnTo>
                    <a:pt x="1012" y="500"/>
                  </a:lnTo>
                  <a:cubicBezTo>
                    <a:pt x="1012" y="239"/>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57" name="Google Shape;15357;p91"/>
          <p:cNvGrpSpPr/>
          <p:nvPr/>
        </p:nvGrpSpPr>
        <p:grpSpPr>
          <a:xfrm>
            <a:off x="4150669" y="2542970"/>
            <a:ext cx="355104" cy="259584"/>
            <a:chOff x="4150669" y="2466770"/>
            <a:chExt cx="355104" cy="259584"/>
          </a:xfrm>
        </p:grpSpPr>
        <p:sp>
          <p:nvSpPr>
            <p:cNvPr id="15358" name="Google Shape;15358;p91"/>
            <p:cNvSpPr/>
            <p:nvPr/>
          </p:nvSpPr>
          <p:spPr>
            <a:xfrm>
              <a:off x="4150669" y="2466770"/>
              <a:ext cx="355104" cy="259584"/>
            </a:xfrm>
            <a:custGeom>
              <a:avLst/>
              <a:gdLst/>
              <a:ahLst/>
              <a:cxnLst/>
              <a:rect l="l" t="t" r="r" b="b"/>
              <a:pathLst>
                <a:path w="11097" h="8112" extrusionOk="0">
                  <a:moveTo>
                    <a:pt x="4060" y="349"/>
                  </a:moveTo>
                  <a:cubicBezTo>
                    <a:pt x="5489" y="718"/>
                    <a:pt x="6632" y="1504"/>
                    <a:pt x="7382" y="2266"/>
                  </a:cubicBezTo>
                  <a:cubicBezTo>
                    <a:pt x="6965" y="2051"/>
                    <a:pt x="6560" y="1897"/>
                    <a:pt x="6263" y="1766"/>
                  </a:cubicBezTo>
                  <a:cubicBezTo>
                    <a:pt x="5322" y="1420"/>
                    <a:pt x="4298" y="1170"/>
                    <a:pt x="3560" y="1123"/>
                  </a:cubicBezTo>
                  <a:lnTo>
                    <a:pt x="4060" y="349"/>
                  </a:lnTo>
                  <a:close/>
                  <a:moveTo>
                    <a:pt x="3322" y="1397"/>
                  </a:moveTo>
                  <a:cubicBezTo>
                    <a:pt x="4036" y="1409"/>
                    <a:pt x="5144" y="1647"/>
                    <a:pt x="6144" y="2040"/>
                  </a:cubicBezTo>
                  <a:cubicBezTo>
                    <a:pt x="7370" y="2504"/>
                    <a:pt x="8275" y="3052"/>
                    <a:pt x="8704" y="3635"/>
                  </a:cubicBezTo>
                  <a:cubicBezTo>
                    <a:pt x="8737" y="3676"/>
                    <a:pt x="8783" y="3697"/>
                    <a:pt x="8829" y="3697"/>
                  </a:cubicBezTo>
                  <a:cubicBezTo>
                    <a:pt x="8864" y="3697"/>
                    <a:pt x="8899" y="3685"/>
                    <a:pt x="8930" y="3659"/>
                  </a:cubicBezTo>
                  <a:cubicBezTo>
                    <a:pt x="9001" y="3599"/>
                    <a:pt x="9013" y="3516"/>
                    <a:pt x="8954" y="3433"/>
                  </a:cubicBezTo>
                  <a:cubicBezTo>
                    <a:pt x="8930" y="3397"/>
                    <a:pt x="8882" y="3349"/>
                    <a:pt x="8858" y="3314"/>
                  </a:cubicBezTo>
                  <a:cubicBezTo>
                    <a:pt x="9668" y="3004"/>
                    <a:pt x="10240" y="2480"/>
                    <a:pt x="10597" y="2087"/>
                  </a:cubicBezTo>
                  <a:lnTo>
                    <a:pt x="10597" y="2087"/>
                  </a:lnTo>
                  <a:lnTo>
                    <a:pt x="10251" y="3956"/>
                  </a:lnTo>
                  <a:cubicBezTo>
                    <a:pt x="10204" y="4230"/>
                    <a:pt x="10204" y="4504"/>
                    <a:pt x="10251" y="4778"/>
                  </a:cubicBezTo>
                  <a:lnTo>
                    <a:pt x="10597" y="6647"/>
                  </a:lnTo>
                  <a:cubicBezTo>
                    <a:pt x="10251" y="6266"/>
                    <a:pt x="9692" y="5742"/>
                    <a:pt x="8870" y="5433"/>
                  </a:cubicBezTo>
                  <a:cubicBezTo>
                    <a:pt x="9132" y="5123"/>
                    <a:pt x="9335" y="4766"/>
                    <a:pt x="9335" y="4373"/>
                  </a:cubicBezTo>
                  <a:cubicBezTo>
                    <a:pt x="9335" y="4302"/>
                    <a:pt x="9311" y="4207"/>
                    <a:pt x="9299" y="4135"/>
                  </a:cubicBezTo>
                  <a:cubicBezTo>
                    <a:pt x="9288" y="4059"/>
                    <a:pt x="9207" y="4003"/>
                    <a:pt x="9130" y="4003"/>
                  </a:cubicBezTo>
                  <a:cubicBezTo>
                    <a:pt x="9123" y="4003"/>
                    <a:pt x="9116" y="4003"/>
                    <a:pt x="9108" y="4004"/>
                  </a:cubicBezTo>
                  <a:cubicBezTo>
                    <a:pt x="9013" y="4016"/>
                    <a:pt x="8954" y="4111"/>
                    <a:pt x="8977" y="4195"/>
                  </a:cubicBezTo>
                  <a:cubicBezTo>
                    <a:pt x="8989" y="4254"/>
                    <a:pt x="8989" y="4314"/>
                    <a:pt x="8989" y="4373"/>
                  </a:cubicBezTo>
                  <a:cubicBezTo>
                    <a:pt x="8989" y="4730"/>
                    <a:pt x="8775" y="5099"/>
                    <a:pt x="8358" y="5469"/>
                  </a:cubicBezTo>
                  <a:cubicBezTo>
                    <a:pt x="7989" y="5802"/>
                    <a:pt x="7442" y="6135"/>
                    <a:pt x="6787" y="6433"/>
                  </a:cubicBezTo>
                  <a:cubicBezTo>
                    <a:pt x="5620" y="6957"/>
                    <a:pt x="4215" y="7302"/>
                    <a:pt x="3322" y="7326"/>
                  </a:cubicBezTo>
                  <a:cubicBezTo>
                    <a:pt x="4155" y="6576"/>
                    <a:pt x="4644" y="5492"/>
                    <a:pt x="4644" y="4361"/>
                  </a:cubicBezTo>
                  <a:cubicBezTo>
                    <a:pt x="4644" y="4004"/>
                    <a:pt x="4596" y="3647"/>
                    <a:pt x="4513" y="3302"/>
                  </a:cubicBezTo>
                  <a:cubicBezTo>
                    <a:pt x="4481" y="3227"/>
                    <a:pt x="4410" y="3181"/>
                    <a:pt x="4336" y="3181"/>
                  </a:cubicBezTo>
                  <a:cubicBezTo>
                    <a:pt x="4327" y="3181"/>
                    <a:pt x="4319" y="3181"/>
                    <a:pt x="4310" y="3183"/>
                  </a:cubicBezTo>
                  <a:cubicBezTo>
                    <a:pt x="4227" y="3218"/>
                    <a:pt x="4179" y="3302"/>
                    <a:pt x="4191" y="3385"/>
                  </a:cubicBezTo>
                  <a:cubicBezTo>
                    <a:pt x="4286" y="3695"/>
                    <a:pt x="4334" y="4016"/>
                    <a:pt x="4334" y="4349"/>
                  </a:cubicBezTo>
                  <a:cubicBezTo>
                    <a:pt x="4334" y="5504"/>
                    <a:pt x="3774" y="6600"/>
                    <a:pt x="2858" y="7278"/>
                  </a:cubicBezTo>
                  <a:cubicBezTo>
                    <a:pt x="2096" y="7183"/>
                    <a:pt x="1512" y="6862"/>
                    <a:pt x="1096" y="6290"/>
                  </a:cubicBezTo>
                  <a:cubicBezTo>
                    <a:pt x="857" y="5957"/>
                    <a:pt x="738" y="5623"/>
                    <a:pt x="679" y="5433"/>
                  </a:cubicBezTo>
                  <a:cubicBezTo>
                    <a:pt x="1072" y="5338"/>
                    <a:pt x="1500" y="5099"/>
                    <a:pt x="1727" y="4718"/>
                  </a:cubicBezTo>
                  <a:cubicBezTo>
                    <a:pt x="1750" y="4718"/>
                    <a:pt x="1786" y="4707"/>
                    <a:pt x="1810" y="4707"/>
                  </a:cubicBezTo>
                  <a:cubicBezTo>
                    <a:pt x="1905" y="4683"/>
                    <a:pt x="1965" y="4599"/>
                    <a:pt x="1953" y="4504"/>
                  </a:cubicBezTo>
                  <a:cubicBezTo>
                    <a:pt x="1931" y="4428"/>
                    <a:pt x="1859" y="4372"/>
                    <a:pt x="1775" y="4372"/>
                  </a:cubicBezTo>
                  <a:cubicBezTo>
                    <a:pt x="1767" y="4372"/>
                    <a:pt x="1759" y="4372"/>
                    <a:pt x="1750" y="4373"/>
                  </a:cubicBezTo>
                  <a:cubicBezTo>
                    <a:pt x="1571" y="4402"/>
                    <a:pt x="1406" y="4413"/>
                    <a:pt x="1255" y="4413"/>
                  </a:cubicBezTo>
                  <a:cubicBezTo>
                    <a:pt x="775" y="4413"/>
                    <a:pt x="446" y="4297"/>
                    <a:pt x="310" y="4242"/>
                  </a:cubicBezTo>
                  <a:cubicBezTo>
                    <a:pt x="357" y="2802"/>
                    <a:pt x="1441" y="1611"/>
                    <a:pt x="2846" y="1409"/>
                  </a:cubicBezTo>
                  <a:cubicBezTo>
                    <a:pt x="3036" y="1551"/>
                    <a:pt x="3203" y="1706"/>
                    <a:pt x="3358" y="1885"/>
                  </a:cubicBezTo>
                  <a:cubicBezTo>
                    <a:pt x="3393" y="1921"/>
                    <a:pt x="3441" y="1944"/>
                    <a:pt x="3477" y="1944"/>
                  </a:cubicBezTo>
                  <a:cubicBezTo>
                    <a:pt x="3524" y="1944"/>
                    <a:pt x="3560" y="1932"/>
                    <a:pt x="3584" y="1909"/>
                  </a:cubicBezTo>
                  <a:cubicBezTo>
                    <a:pt x="3643" y="1849"/>
                    <a:pt x="3655" y="1742"/>
                    <a:pt x="3596" y="1682"/>
                  </a:cubicBezTo>
                  <a:cubicBezTo>
                    <a:pt x="3512" y="1575"/>
                    <a:pt x="3417" y="1492"/>
                    <a:pt x="3322" y="1397"/>
                  </a:cubicBezTo>
                  <a:close/>
                  <a:moveTo>
                    <a:pt x="6489" y="6933"/>
                  </a:moveTo>
                  <a:cubicBezTo>
                    <a:pt x="6489" y="7278"/>
                    <a:pt x="6608" y="7576"/>
                    <a:pt x="6691" y="7766"/>
                  </a:cubicBezTo>
                  <a:cubicBezTo>
                    <a:pt x="6546" y="7784"/>
                    <a:pt x="6400" y="7792"/>
                    <a:pt x="6256" y="7792"/>
                  </a:cubicBezTo>
                  <a:cubicBezTo>
                    <a:pt x="5624" y="7792"/>
                    <a:pt x="5025" y="7640"/>
                    <a:pt x="4608" y="7505"/>
                  </a:cubicBezTo>
                  <a:cubicBezTo>
                    <a:pt x="5227" y="7374"/>
                    <a:pt x="5882" y="7171"/>
                    <a:pt x="6489" y="6933"/>
                  </a:cubicBezTo>
                  <a:close/>
                  <a:moveTo>
                    <a:pt x="4030" y="1"/>
                  </a:moveTo>
                  <a:cubicBezTo>
                    <a:pt x="3977" y="1"/>
                    <a:pt x="3921" y="25"/>
                    <a:pt x="3882" y="75"/>
                  </a:cubicBezTo>
                  <a:lnTo>
                    <a:pt x="3203" y="1123"/>
                  </a:lnTo>
                  <a:cubicBezTo>
                    <a:pt x="1429" y="1159"/>
                    <a:pt x="0" y="2623"/>
                    <a:pt x="0" y="4397"/>
                  </a:cubicBezTo>
                  <a:cubicBezTo>
                    <a:pt x="0" y="4457"/>
                    <a:pt x="24" y="4492"/>
                    <a:pt x="72" y="4528"/>
                  </a:cubicBezTo>
                  <a:cubicBezTo>
                    <a:pt x="83" y="4540"/>
                    <a:pt x="524" y="4790"/>
                    <a:pt x="1250" y="4790"/>
                  </a:cubicBezTo>
                  <a:lnTo>
                    <a:pt x="1274" y="4790"/>
                  </a:lnTo>
                  <a:cubicBezTo>
                    <a:pt x="1060" y="5016"/>
                    <a:pt x="726" y="5147"/>
                    <a:pt x="464" y="5183"/>
                  </a:cubicBezTo>
                  <a:cubicBezTo>
                    <a:pt x="417" y="5183"/>
                    <a:pt x="369" y="5207"/>
                    <a:pt x="357" y="5242"/>
                  </a:cubicBezTo>
                  <a:cubicBezTo>
                    <a:pt x="322" y="5266"/>
                    <a:pt x="310" y="5314"/>
                    <a:pt x="322" y="5361"/>
                  </a:cubicBezTo>
                  <a:cubicBezTo>
                    <a:pt x="322" y="5385"/>
                    <a:pt x="417" y="5945"/>
                    <a:pt x="834" y="6516"/>
                  </a:cubicBezTo>
                  <a:cubicBezTo>
                    <a:pt x="1203" y="7040"/>
                    <a:pt x="1953" y="7671"/>
                    <a:pt x="3286" y="7671"/>
                  </a:cubicBezTo>
                  <a:cubicBezTo>
                    <a:pt x="3512" y="7671"/>
                    <a:pt x="3751" y="7647"/>
                    <a:pt x="4013" y="7612"/>
                  </a:cubicBezTo>
                  <a:cubicBezTo>
                    <a:pt x="4203" y="7695"/>
                    <a:pt x="5179" y="8112"/>
                    <a:pt x="6251" y="8112"/>
                  </a:cubicBezTo>
                  <a:cubicBezTo>
                    <a:pt x="6489" y="8112"/>
                    <a:pt x="6739" y="8100"/>
                    <a:pt x="6977" y="8040"/>
                  </a:cubicBezTo>
                  <a:cubicBezTo>
                    <a:pt x="7025" y="8028"/>
                    <a:pt x="7072" y="7993"/>
                    <a:pt x="7096" y="7945"/>
                  </a:cubicBezTo>
                  <a:cubicBezTo>
                    <a:pt x="7108" y="7909"/>
                    <a:pt x="7108" y="7850"/>
                    <a:pt x="7084" y="7802"/>
                  </a:cubicBezTo>
                  <a:cubicBezTo>
                    <a:pt x="7084" y="7802"/>
                    <a:pt x="6787" y="7314"/>
                    <a:pt x="6822" y="6790"/>
                  </a:cubicBezTo>
                  <a:cubicBezTo>
                    <a:pt x="6870" y="6778"/>
                    <a:pt x="6906" y="6754"/>
                    <a:pt x="6941" y="6743"/>
                  </a:cubicBezTo>
                  <a:cubicBezTo>
                    <a:pt x="7442" y="6516"/>
                    <a:pt x="8120" y="6159"/>
                    <a:pt x="8632" y="5707"/>
                  </a:cubicBezTo>
                  <a:cubicBezTo>
                    <a:pt x="10073" y="6183"/>
                    <a:pt x="10751" y="7433"/>
                    <a:pt x="10775" y="7445"/>
                  </a:cubicBezTo>
                  <a:cubicBezTo>
                    <a:pt x="10799" y="7505"/>
                    <a:pt x="10859" y="7528"/>
                    <a:pt x="10918" y="7528"/>
                  </a:cubicBezTo>
                  <a:cubicBezTo>
                    <a:pt x="10930" y="7528"/>
                    <a:pt x="10954" y="7528"/>
                    <a:pt x="10978" y="7516"/>
                  </a:cubicBezTo>
                  <a:cubicBezTo>
                    <a:pt x="11049" y="7493"/>
                    <a:pt x="11097" y="7409"/>
                    <a:pt x="11085" y="7338"/>
                  </a:cubicBezTo>
                  <a:lnTo>
                    <a:pt x="10597" y="4754"/>
                  </a:lnTo>
                  <a:cubicBezTo>
                    <a:pt x="10561" y="4516"/>
                    <a:pt x="10561" y="4278"/>
                    <a:pt x="10597" y="4040"/>
                  </a:cubicBezTo>
                  <a:lnTo>
                    <a:pt x="11061" y="1444"/>
                  </a:lnTo>
                  <a:cubicBezTo>
                    <a:pt x="11073" y="1373"/>
                    <a:pt x="11025" y="1301"/>
                    <a:pt x="10954" y="1266"/>
                  </a:cubicBezTo>
                  <a:cubicBezTo>
                    <a:pt x="10936" y="1260"/>
                    <a:pt x="10917" y="1257"/>
                    <a:pt x="10897" y="1257"/>
                  </a:cubicBezTo>
                  <a:cubicBezTo>
                    <a:pt x="10839" y="1257"/>
                    <a:pt x="10781" y="1284"/>
                    <a:pt x="10763" y="1337"/>
                  </a:cubicBezTo>
                  <a:cubicBezTo>
                    <a:pt x="10763" y="1361"/>
                    <a:pt x="10073" y="2611"/>
                    <a:pt x="8632" y="3087"/>
                  </a:cubicBezTo>
                  <a:cubicBezTo>
                    <a:pt x="8525" y="2980"/>
                    <a:pt x="8406" y="2885"/>
                    <a:pt x="8287" y="2802"/>
                  </a:cubicBezTo>
                  <a:cubicBezTo>
                    <a:pt x="8120" y="2563"/>
                    <a:pt x="7644" y="1956"/>
                    <a:pt x="6834" y="1325"/>
                  </a:cubicBezTo>
                  <a:cubicBezTo>
                    <a:pt x="6001" y="682"/>
                    <a:pt x="5060" y="242"/>
                    <a:pt x="4060" y="4"/>
                  </a:cubicBezTo>
                  <a:cubicBezTo>
                    <a:pt x="4050" y="2"/>
                    <a:pt x="4040" y="1"/>
                    <a:pt x="40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9" name="Google Shape;15359;p91"/>
            <p:cNvSpPr/>
            <p:nvPr/>
          </p:nvSpPr>
          <p:spPr>
            <a:xfrm>
              <a:off x="4270285" y="2538098"/>
              <a:ext cx="17184" cy="19872"/>
            </a:xfrm>
            <a:custGeom>
              <a:avLst/>
              <a:gdLst/>
              <a:ahLst/>
              <a:cxnLst/>
              <a:rect l="l" t="t" r="r" b="b"/>
              <a:pathLst>
                <a:path w="537" h="621" extrusionOk="0">
                  <a:moveTo>
                    <a:pt x="184" y="1"/>
                  </a:moveTo>
                  <a:cubicBezTo>
                    <a:pt x="155" y="1"/>
                    <a:pt x="125" y="9"/>
                    <a:pt x="96" y="25"/>
                  </a:cubicBezTo>
                  <a:cubicBezTo>
                    <a:pt x="25" y="61"/>
                    <a:pt x="1" y="168"/>
                    <a:pt x="36" y="239"/>
                  </a:cubicBezTo>
                  <a:cubicBezTo>
                    <a:pt x="96" y="334"/>
                    <a:pt x="144" y="418"/>
                    <a:pt x="191" y="525"/>
                  </a:cubicBezTo>
                  <a:cubicBezTo>
                    <a:pt x="215" y="584"/>
                    <a:pt x="275" y="620"/>
                    <a:pt x="334" y="620"/>
                  </a:cubicBezTo>
                  <a:cubicBezTo>
                    <a:pt x="370" y="620"/>
                    <a:pt x="382" y="620"/>
                    <a:pt x="417" y="596"/>
                  </a:cubicBezTo>
                  <a:cubicBezTo>
                    <a:pt x="489" y="561"/>
                    <a:pt x="536" y="454"/>
                    <a:pt x="489" y="382"/>
                  </a:cubicBezTo>
                  <a:cubicBezTo>
                    <a:pt x="441" y="275"/>
                    <a:pt x="382" y="168"/>
                    <a:pt x="322" y="84"/>
                  </a:cubicBezTo>
                  <a:cubicBezTo>
                    <a:pt x="291" y="30"/>
                    <a:pt x="239" y="1"/>
                    <a:pt x="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0" name="Google Shape;15360;p91"/>
            <p:cNvSpPr/>
            <p:nvPr/>
          </p:nvSpPr>
          <p:spPr>
            <a:xfrm>
              <a:off x="4183437" y="2557170"/>
              <a:ext cx="32416" cy="38144"/>
            </a:xfrm>
            <a:custGeom>
              <a:avLst/>
              <a:gdLst/>
              <a:ahLst/>
              <a:cxnLst/>
              <a:rect l="l" t="t" r="r" b="b"/>
              <a:pathLst>
                <a:path w="1013" h="1192" extrusionOk="0">
                  <a:moveTo>
                    <a:pt x="500" y="334"/>
                  </a:moveTo>
                  <a:cubicBezTo>
                    <a:pt x="607" y="334"/>
                    <a:pt x="691" y="417"/>
                    <a:pt x="691" y="512"/>
                  </a:cubicBezTo>
                  <a:lnTo>
                    <a:pt x="691" y="691"/>
                  </a:lnTo>
                  <a:cubicBezTo>
                    <a:pt x="691" y="798"/>
                    <a:pt x="595" y="870"/>
                    <a:pt x="500" y="870"/>
                  </a:cubicBezTo>
                  <a:cubicBezTo>
                    <a:pt x="405" y="870"/>
                    <a:pt x="322" y="774"/>
                    <a:pt x="322" y="691"/>
                  </a:cubicBezTo>
                  <a:lnTo>
                    <a:pt x="322" y="512"/>
                  </a:lnTo>
                  <a:cubicBezTo>
                    <a:pt x="322" y="405"/>
                    <a:pt x="417" y="334"/>
                    <a:pt x="500" y="334"/>
                  </a:cubicBezTo>
                  <a:close/>
                  <a:moveTo>
                    <a:pt x="512" y="0"/>
                  </a:moveTo>
                  <a:cubicBezTo>
                    <a:pt x="226" y="0"/>
                    <a:pt x="0" y="227"/>
                    <a:pt x="0" y="512"/>
                  </a:cubicBezTo>
                  <a:lnTo>
                    <a:pt x="0" y="691"/>
                  </a:lnTo>
                  <a:cubicBezTo>
                    <a:pt x="0" y="965"/>
                    <a:pt x="226" y="1191"/>
                    <a:pt x="512" y="1191"/>
                  </a:cubicBezTo>
                  <a:cubicBezTo>
                    <a:pt x="786" y="1191"/>
                    <a:pt x="1012" y="965"/>
                    <a:pt x="1012" y="691"/>
                  </a:cubicBezTo>
                  <a:lnTo>
                    <a:pt x="1012" y="512"/>
                  </a:lnTo>
                  <a:cubicBezTo>
                    <a:pt x="1012" y="239"/>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1" name="Google Shape;15361;p91"/>
            <p:cNvSpPr/>
            <p:nvPr/>
          </p:nvSpPr>
          <p:spPr>
            <a:xfrm>
              <a:off x="4309901" y="2589490"/>
              <a:ext cx="82720" cy="60672"/>
            </a:xfrm>
            <a:custGeom>
              <a:avLst/>
              <a:gdLst/>
              <a:ahLst/>
              <a:cxnLst/>
              <a:rect l="l" t="t" r="r" b="b"/>
              <a:pathLst>
                <a:path w="2585" h="1896" extrusionOk="0">
                  <a:moveTo>
                    <a:pt x="1005" y="1"/>
                  </a:moveTo>
                  <a:cubicBezTo>
                    <a:pt x="911" y="1"/>
                    <a:pt x="851" y="2"/>
                    <a:pt x="846" y="2"/>
                  </a:cubicBezTo>
                  <a:cubicBezTo>
                    <a:pt x="751" y="2"/>
                    <a:pt x="680" y="86"/>
                    <a:pt x="680" y="169"/>
                  </a:cubicBezTo>
                  <a:cubicBezTo>
                    <a:pt x="680" y="264"/>
                    <a:pt x="751" y="336"/>
                    <a:pt x="846" y="336"/>
                  </a:cubicBezTo>
                  <a:cubicBezTo>
                    <a:pt x="899" y="335"/>
                    <a:pt x="953" y="334"/>
                    <a:pt x="1006" y="334"/>
                  </a:cubicBezTo>
                  <a:cubicBezTo>
                    <a:pt x="1570" y="334"/>
                    <a:pt x="2108" y="391"/>
                    <a:pt x="2227" y="467"/>
                  </a:cubicBezTo>
                  <a:cubicBezTo>
                    <a:pt x="2204" y="514"/>
                    <a:pt x="2180" y="633"/>
                    <a:pt x="2120" y="764"/>
                  </a:cubicBezTo>
                  <a:lnTo>
                    <a:pt x="1465" y="657"/>
                  </a:lnTo>
                  <a:cubicBezTo>
                    <a:pt x="1457" y="656"/>
                    <a:pt x="1449" y="656"/>
                    <a:pt x="1441" y="656"/>
                  </a:cubicBezTo>
                  <a:cubicBezTo>
                    <a:pt x="1357" y="656"/>
                    <a:pt x="1287" y="713"/>
                    <a:pt x="1287" y="800"/>
                  </a:cubicBezTo>
                  <a:cubicBezTo>
                    <a:pt x="1275" y="883"/>
                    <a:pt x="1334" y="979"/>
                    <a:pt x="1418" y="979"/>
                  </a:cubicBezTo>
                  <a:lnTo>
                    <a:pt x="1954" y="1062"/>
                  </a:lnTo>
                  <a:cubicBezTo>
                    <a:pt x="1763" y="1372"/>
                    <a:pt x="1584" y="1550"/>
                    <a:pt x="1489" y="1574"/>
                  </a:cubicBezTo>
                  <a:cubicBezTo>
                    <a:pt x="1476" y="1578"/>
                    <a:pt x="1462" y="1580"/>
                    <a:pt x="1445" y="1580"/>
                  </a:cubicBezTo>
                  <a:cubicBezTo>
                    <a:pt x="1220" y="1580"/>
                    <a:pt x="687" y="1209"/>
                    <a:pt x="299" y="776"/>
                  </a:cubicBezTo>
                  <a:cubicBezTo>
                    <a:pt x="267" y="739"/>
                    <a:pt x="227" y="721"/>
                    <a:pt x="186" y="721"/>
                  </a:cubicBezTo>
                  <a:cubicBezTo>
                    <a:pt x="149" y="721"/>
                    <a:pt x="113" y="736"/>
                    <a:pt x="84" y="764"/>
                  </a:cubicBezTo>
                  <a:cubicBezTo>
                    <a:pt x="25" y="824"/>
                    <a:pt x="1" y="931"/>
                    <a:pt x="60" y="991"/>
                  </a:cubicBezTo>
                  <a:cubicBezTo>
                    <a:pt x="275" y="1205"/>
                    <a:pt x="537" y="1455"/>
                    <a:pt x="775" y="1634"/>
                  </a:cubicBezTo>
                  <a:cubicBezTo>
                    <a:pt x="1049" y="1800"/>
                    <a:pt x="1275" y="1896"/>
                    <a:pt x="1454" y="1896"/>
                  </a:cubicBezTo>
                  <a:cubicBezTo>
                    <a:pt x="1489" y="1896"/>
                    <a:pt x="1549" y="1896"/>
                    <a:pt x="1596" y="1884"/>
                  </a:cubicBezTo>
                  <a:cubicBezTo>
                    <a:pt x="1751" y="1836"/>
                    <a:pt x="1930" y="1669"/>
                    <a:pt x="2108" y="1407"/>
                  </a:cubicBezTo>
                  <a:cubicBezTo>
                    <a:pt x="2251" y="1193"/>
                    <a:pt x="2382" y="943"/>
                    <a:pt x="2477" y="741"/>
                  </a:cubicBezTo>
                  <a:cubicBezTo>
                    <a:pt x="2573" y="526"/>
                    <a:pt x="2585" y="395"/>
                    <a:pt x="2537" y="300"/>
                  </a:cubicBezTo>
                  <a:cubicBezTo>
                    <a:pt x="2454" y="145"/>
                    <a:pt x="2180" y="50"/>
                    <a:pt x="1584" y="26"/>
                  </a:cubicBezTo>
                  <a:cubicBezTo>
                    <a:pt x="1363" y="5"/>
                    <a:pt x="1146" y="1"/>
                    <a:pt x="10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62" name="Google Shape;15362;p91"/>
          <p:cNvGrpSpPr/>
          <p:nvPr/>
        </p:nvGrpSpPr>
        <p:grpSpPr>
          <a:xfrm>
            <a:off x="4699693" y="2501146"/>
            <a:ext cx="354336" cy="353984"/>
            <a:chOff x="4699693" y="2424946"/>
            <a:chExt cx="354336" cy="353984"/>
          </a:xfrm>
        </p:grpSpPr>
        <p:sp>
          <p:nvSpPr>
            <p:cNvPr id="15363" name="Google Shape;15363;p91"/>
            <p:cNvSpPr/>
            <p:nvPr/>
          </p:nvSpPr>
          <p:spPr>
            <a:xfrm>
              <a:off x="4699693" y="2424946"/>
              <a:ext cx="354336" cy="353984"/>
            </a:xfrm>
            <a:custGeom>
              <a:avLst/>
              <a:gdLst/>
              <a:ahLst/>
              <a:cxnLst/>
              <a:rect l="l" t="t" r="r" b="b"/>
              <a:pathLst>
                <a:path w="11073" h="11062" extrusionOk="0">
                  <a:moveTo>
                    <a:pt x="8144" y="358"/>
                  </a:moveTo>
                  <a:lnTo>
                    <a:pt x="8144" y="358"/>
                  </a:lnTo>
                  <a:cubicBezTo>
                    <a:pt x="7751" y="715"/>
                    <a:pt x="7191" y="1311"/>
                    <a:pt x="6977" y="1965"/>
                  </a:cubicBezTo>
                  <a:cubicBezTo>
                    <a:pt x="6429" y="1680"/>
                    <a:pt x="5822" y="1537"/>
                    <a:pt x="5179" y="1537"/>
                  </a:cubicBezTo>
                  <a:cubicBezTo>
                    <a:pt x="4917" y="1537"/>
                    <a:pt x="4643" y="1549"/>
                    <a:pt x="4393" y="1573"/>
                  </a:cubicBezTo>
                  <a:cubicBezTo>
                    <a:pt x="5286" y="1084"/>
                    <a:pt x="6239" y="775"/>
                    <a:pt x="6941" y="596"/>
                  </a:cubicBezTo>
                  <a:cubicBezTo>
                    <a:pt x="7418" y="477"/>
                    <a:pt x="7834" y="406"/>
                    <a:pt x="8144" y="358"/>
                  </a:cubicBezTo>
                  <a:close/>
                  <a:moveTo>
                    <a:pt x="8263" y="3585"/>
                  </a:moveTo>
                  <a:cubicBezTo>
                    <a:pt x="8442" y="3870"/>
                    <a:pt x="8573" y="4168"/>
                    <a:pt x="8680" y="4478"/>
                  </a:cubicBezTo>
                  <a:cubicBezTo>
                    <a:pt x="8727" y="4609"/>
                    <a:pt x="8811" y="4728"/>
                    <a:pt x="8942" y="4787"/>
                  </a:cubicBezTo>
                  <a:cubicBezTo>
                    <a:pt x="9013" y="4817"/>
                    <a:pt x="9085" y="4832"/>
                    <a:pt x="9154" y="4832"/>
                  </a:cubicBezTo>
                  <a:cubicBezTo>
                    <a:pt x="9224" y="4832"/>
                    <a:pt x="9293" y="4817"/>
                    <a:pt x="9358" y="4787"/>
                  </a:cubicBezTo>
                  <a:lnTo>
                    <a:pt x="10632" y="4251"/>
                  </a:lnTo>
                  <a:lnTo>
                    <a:pt x="10632" y="4251"/>
                  </a:lnTo>
                  <a:lnTo>
                    <a:pt x="10311" y="5192"/>
                  </a:lnTo>
                  <a:cubicBezTo>
                    <a:pt x="10239" y="5406"/>
                    <a:pt x="10239" y="5644"/>
                    <a:pt x="10311" y="5847"/>
                  </a:cubicBezTo>
                  <a:lnTo>
                    <a:pt x="10632" y="6787"/>
                  </a:lnTo>
                  <a:lnTo>
                    <a:pt x="9358" y="6252"/>
                  </a:lnTo>
                  <a:cubicBezTo>
                    <a:pt x="9293" y="6222"/>
                    <a:pt x="9221" y="6207"/>
                    <a:pt x="9150" y="6207"/>
                  </a:cubicBezTo>
                  <a:cubicBezTo>
                    <a:pt x="9079" y="6207"/>
                    <a:pt x="9007" y="6222"/>
                    <a:pt x="8942" y="6252"/>
                  </a:cubicBezTo>
                  <a:cubicBezTo>
                    <a:pt x="8811" y="6311"/>
                    <a:pt x="8727" y="6430"/>
                    <a:pt x="8680" y="6561"/>
                  </a:cubicBezTo>
                  <a:cubicBezTo>
                    <a:pt x="8584" y="6871"/>
                    <a:pt x="8442" y="7192"/>
                    <a:pt x="8263" y="7454"/>
                  </a:cubicBezTo>
                  <a:cubicBezTo>
                    <a:pt x="8144" y="6871"/>
                    <a:pt x="8084" y="6204"/>
                    <a:pt x="8084" y="5525"/>
                  </a:cubicBezTo>
                  <a:cubicBezTo>
                    <a:pt x="8084" y="4835"/>
                    <a:pt x="8144" y="4168"/>
                    <a:pt x="8263" y="3585"/>
                  </a:cubicBezTo>
                  <a:close/>
                  <a:moveTo>
                    <a:pt x="3084" y="2382"/>
                  </a:moveTo>
                  <a:cubicBezTo>
                    <a:pt x="2774" y="3323"/>
                    <a:pt x="2608" y="4406"/>
                    <a:pt x="2608" y="5549"/>
                  </a:cubicBezTo>
                  <a:cubicBezTo>
                    <a:pt x="2608" y="6680"/>
                    <a:pt x="2774" y="7764"/>
                    <a:pt x="3084" y="8716"/>
                  </a:cubicBezTo>
                  <a:cubicBezTo>
                    <a:pt x="2917" y="8597"/>
                    <a:pt x="2774" y="8502"/>
                    <a:pt x="2631" y="8395"/>
                  </a:cubicBezTo>
                  <a:cubicBezTo>
                    <a:pt x="2024" y="7919"/>
                    <a:pt x="1607" y="7276"/>
                    <a:pt x="1191" y="6657"/>
                  </a:cubicBezTo>
                  <a:cubicBezTo>
                    <a:pt x="941" y="6264"/>
                    <a:pt x="691" y="5883"/>
                    <a:pt x="393" y="5537"/>
                  </a:cubicBezTo>
                  <a:cubicBezTo>
                    <a:pt x="691" y="5180"/>
                    <a:pt x="953" y="4787"/>
                    <a:pt x="1191" y="4418"/>
                  </a:cubicBezTo>
                  <a:cubicBezTo>
                    <a:pt x="1607" y="3799"/>
                    <a:pt x="2036" y="3156"/>
                    <a:pt x="2631" y="2680"/>
                  </a:cubicBezTo>
                  <a:cubicBezTo>
                    <a:pt x="2786" y="2573"/>
                    <a:pt x="2929" y="2466"/>
                    <a:pt x="3084" y="2382"/>
                  </a:cubicBezTo>
                  <a:close/>
                  <a:moveTo>
                    <a:pt x="6370" y="2073"/>
                  </a:moveTo>
                  <a:cubicBezTo>
                    <a:pt x="6668" y="2168"/>
                    <a:pt x="6965" y="2323"/>
                    <a:pt x="7239" y="2501"/>
                  </a:cubicBezTo>
                  <a:cubicBezTo>
                    <a:pt x="7180" y="2680"/>
                    <a:pt x="7132" y="2858"/>
                    <a:pt x="7084" y="3049"/>
                  </a:cubicBezTo>
                  <a:cubicBezTo>
                    <a:pt x="7072" y="3144"/>
                    <a:pt x="7120" y="3228"/>
                    <a:pt x="7203" y="3239"/>
                  </a:cubicBezTo>
                  <a:lnTo>
                    <a:pt x="7251" y="3239"/>
                  </a:lnTo>
                  <a:cubicBezTo>
                    <a:pt x="7322" y="3239"/>
                    <a:pt x="7382" y="3204"/>
                    <a:pt x="7406" y="3120"/>
                  </a:cubicBezTo>
                  <a:cubicBezTo>
                    <a:pt x="7441" y="2977"/>
                    <a:pt x="7489" y="2847"/>
                    <a:pt x="7525" y="2704"/>
                  </a:cubicBezTo>
                  <a:cubicBezTo>
                    <a:pt x="7727" y="2858"/>
                    <a:pt x="7882" y="3037"/>
                    <a:pt x="8037" y="3228"/>
                  </a:cubicBezTo>
                  <a:cubicBezTo>
                    <a:pt x="7870" y="3894"/>
                    <a:pt x="7787" y="4704"/>
                    <a:pt x="7787" y="5525"/>
                  </a:cubicBezTo>
                  <a:cubicBezTo>
                    <a:pt x="7787" y="6335"/>
                    <a:pt x="7870" y="7145"/>
                    <a:pt x="8037" y="7811"/>
                  </a:cubicBezTo>
                  <a:cubicBezTo>
                    <a:pt x="7870" y="7990"/>
                    <a:pt x="7691" y="8169"/>
                    <a:pt x="7501" y="8335"/>
                  </a:cubicBezTo>
                  <a:cubicBezTo>
                    <a:pt x="7263" y="7526"/>
                    <a:pt x="7120" y="6549"/>
                    <a:pt x="7120" y="5525"/>
                  </a:cubicBezTo>
                  <a:cubicBezTo>
                    <a:pt x="7120" y="4930"/>
                    <a:pt x="7156" y="4359"/>
                    <a:pt x="7251" y="3811"/>
                  </a:cubicBezTo>
                  <a:cubicBezTo>
                    <a:pt x="7263" y="3716"/>
                    <a:pt x="7203" y="3632"/>
                    <a:pt x="7120" y="3632"/>
                  </a:cubicBezTo>
                  <a:cubicBezTo>
                    <a:pt x="7112" y="3631"/>
                    <a:pt x="7104" y="3631"/>
                    <a:pt x="7096" y="3631"/>
                  </a:cubicBezTo>
                  <a:cubicBezTo>
                    <a:pt x="7011" y="3631"/>
                    <a:pt x="6941" y="3687"/>
                    <a:pt x="6941" y="3763"/>
                  </a:cubicBezTo>
                  <a:cubicBezTo>
                    <a:pt x="6846" y="4335"/>
                    <a:pt x="6799" y="4906"/>
                    <a:pt x="6799" y="5525"/>
                  </a:cubicBezTo>
                  <a:cubicBezTo>
                    <a:pt x="6799" y="6621"/>
                    <a:pt x="6953" y="7680"/>
                    <a:pt x="7239" y="8538"/>
                  </a:cubicBezTo>
                  <a:cubicBezTo>
                    <a:pt x="6965" y="8716"/>
                    <a:pt x="6668" y="8871"/>
                    <a:pt x="6370" y="8978"/>
                  </a:cubicBezTo>
                  <a:cubicBezTo>
                    <a:pt x="6167" y="8002"/>
                    <a:pt x="6060" y="6787"/>
                    <a:pt x="6060" y="5525"/>
                  </a:cubicBezTo>
                  <a:cubicBezTo>
                    <a:pt x="6060" y="4251"/>
                    <a:pt x="6179" y="3037"/>
                    <a:pt x="6370" y="2073"/>
                  </a:cubicBezTo>
                  <a:close/>
                  <a:moveTo>
                    <a:pt x="5429" y="1870"/>
                  </a:moveTo>
                  <a:cubicBezTo>
                    <a:pt x="5644" y="1894"/>
                    <a:pt x="5846" y="1930"/>
                    <a:pt x="6060" y="1977"/>
                  </a:cubicBezTo>
                  <a:cubicBezTo>
                    <a:pt x="5846" y="2977"/>
                    <a:pt x="5727" y="4228"/>
                    <a:pt x="5727" y="5525"/>
                  </a:cubicBezTo>
                  <a:cubicBezTo>
                    <a:pt x="5727" y="6811"/>
                    <a:pt x="5846" y="8061"/>
                    <a:pt x="6060" y="9062"/>
                  </a:cubicBezTo>
                  <a:cubicBezTo>
                    <a:pt x="5846" y="9109"/>
                    <a:pt x="5644" y="9157"/>
                    <a:pt x="5429" y="9169"/>
                  </a:cubicBezTo>
                  <a:cubicBezTo>
                    <a:pt x="5179" y="8157"/>
                    <a:pt x="5048" y="6859"/>
                    <a:pt x="5048" y="5525"/>
                  </a:cubicBezTo>
                  <a:cubicBezTo>
                    <a:pt x="5048" y="4180"/>
                    <a:pt x="5179" y="2906"/>
                    <a:pt x="5429" y="1870"/>
                  </a:cubicBezTo>
                  <a:close/>
                  <a:moveTo>
                    <a:pt x="5108" y="1894"/>
                  </a:moveTo>
                  <a:cubicBezTo>
                    <a:pt x="4870" y="2918"/>
                    <a:pt x="4739" y="4216"/>
                    <a:pt x="4739" y="5537"/>
                  </a:cubicBezTo>
                  <a:cubicBezTo>
                    <a:pt x="4739" y="6859"/>
                    <a:pt x="4870" y="8157"/>
                    <a:pt x="5108" y="9181"/>
                  </a:cubicBezTo>
                  <a:cubicBezTo>
                    <a:pt x="4834" y="9181"/>
                    <a:pt x="4572" y="9157"/>
                    <a:pt x="4334" y="9121"/>
                  </a:cubicBezTo>
                  <a:cubicBezTo>
                    <a:pt x="4096" y="8109"/>
                    <a:pt x="3965" y="6847"/>
                    <a:pt x="3965" y="5537"/>
                  </a:cubicBezTo>
                  <a:cubicBezTo>
                    <a:pt x="3965" y="4692"/>
                    <a:pt x="4001" y="3882"/>
                    <a:pt x="4108" y="3120"/>
                  </a:cubicBezTo>
                  <a:cubicBezTo>
                    <a:pt x="4120" y="3025"/>
                    <a:pt x="4060" y="2942"/>
                    <a:pt x="3977" y="2930"/>
                  </a:cubicBezTo>
                  <a:cubicBezTo>
                    <a:pt x="3969" y="2929"/>
                    <a:pt x="3961" y="2928"/>
                    <a:pt x="3953" y="2928"/>
                  </a:cubicBezTo>
                  <a:cubicBezTo>
                    <a:pt x="3870" y="2928"/>
                    <a:pt x="3809" y="2985"/>
                    <a:pt x="3798" y="3061"/>
                  </a:cubicBezTo>
                  <a:cubicBezTo>
                    <a:pt x="3691" y="3835"/>
                    <a:pt x="3631" y="4656"/>
                    <a:pt x="3631" y="5525"/>
                  </a:cubicBezTo>
                  <a:cubicBezTo>
                    <a:pt x="3631" y="6799"/>
                    <a:pt x="3751" y="8038"/>
                    <a:pt x="3977" y="9038"/>
                  </a:cubicBezTo>
                  <a:cubicBezTo>
                    <a:pt x="3810" y="8990"/>
                    <a:pt x="3643" y="8943"/>
                    <a:pt x="3477" y="8883"/>
                  </a:cubicBezTo>
                  <a:cubicBezTo>
                    <a:pt x="3108" y="7907"/>
                    <a:pt x="2905" y="6740"/>
                    <a:pt x="2905" y="5525"/>
                  </a:cubicBezTo>
                  <a:cubicBezTo>
                    <a:pt x="2905" y="4299"/>
                    <a:pt x="3096" y="3144"/>
                    <a:pt x="3477" y="2156"/>
                  </a:cubicBezTo>
                  <a:cubicBezTo>
                    <a:pt x="3631" y="2096"/>
                    <a:pt x="3798" y="2037"/>
                    <a:pt x="3977" y="2013"/>
                  </a:cubicBezTo>
                  <a:lnTo>
                    <a:pt x="3977" y="2013"/>
                  </a:lnTo>
                  <a:cubicBezTo>
                    <a:pt x="3941" y="2132"/>
                    <a:pt x="3929" y="2251"/>
                    <a:pt x="3893" y="2382"/>
                  </a:cubicBezTo>
                  <a:cubicBezTo>
                    <a:pt x="3881" y="2466"/>
                    <a:pt x="3941" y="2561"/>
                    <a:pt x="4036" y="2573"/>
                  </a:cubicBezTo>
                  <a:lnTo>
                    <a:pt x="4060" y="2573"/>
                  </a:lnTo>
                  <a:cubicBezTo>
                    <a:pt x="4132" y="2573"/>
                    <a:pt x="4215" y="2513"/>
                    <a:pt x="4227" y="2442"/>
                  </a:cubicBezTo>
                  <a:cubicBezTo>
                    <a:pt x="4262" y="2263"/>
                    <a:pt x="4298" y="2096"/>
                    <a:pt x="4334" y="1954"/>
                  </a:cubicBezTo>
                  <a:cubicBezTo>
                    <a:pt x="4572" y="1906"/>
                    <a:pt x="4834" y="1894"/>
                    <a:pt x="5108" y="1894"/>
                  </a:cubicBezTo>
                  <a:close/>
                  <a:moveTo>
                    <a:pt x="6953" y="9050"/>
                  </a:moveTo>
                  <a:cubicBezTo>
                    <a:pt x="7180" y="9716"/>
                    <a:pt x="7739" y="10312"/>
                    <a:pt x="8132" y="10669"/>
                  </a:cubicBezTo>
                  <a:cubicBezTo>
                    <a:pt x="7811" y="10621"/>
                    <a:pt x="7394" y="10550"/>
                    <a:pt x="6918" y="10431"/>
                  </a:cubicBezTo>
                  <a:cubicBezTo>
                    <a:pt x="6227" y="10252"/>
                    <a:pt x="5286" y="9955"/>
                    <a:pt x="4358" y="9431"/>
                  </a:cubicBezTo>
                  <a:lnTo>
                    <a:pt x="4358" y="9431"/>
                  </a:lnTo>
                  <a:cubicBezTo>
                    <a:pt x="4620" y="9466"/>
                    <a:pt x="4870" y="9478"/>
                    <a:pt x="5155" y="9478"/>
                  </a:cubicBezTo>
                  <a:cubicBezTo>
                    <a:pt x="5786" y="9478"/>
                    <a:pt x="6406" y="9323"/>
                    <a:pt x="6953" y="9050"/>
                  </a:cubicBezTo>
                  <a:close/>
                  <a:moveTo>
                    <a:pt x="8668" y="1"/>
                  </a:moveTo>
                  <a:cubicBezTo>
                    <a:pt x="8632" y="1"/>
                    <a:pt x="7906" y="49"/>
                    <a:pt x="6882" y="299"/>
                  </a:cubicBezTo>
                  <a:cubicBezTo>
                    <a:pt x="5941" y="537"/>
                    <a:pt x="4584" y="1001"/>
                    <a:pt x="3405" y="1858"/>
                  </a:cubicBezTo>
                  <a:cubicBezTo>
                    <a:pt x="3072" y="1989"/>
                    <a:pt x="2738" y="2168"/>
                    <a:pt x="2453" y="2406"/>
                  </a:cubicBezTo>
                  <a:cubicBezTo>
                    <a:pt x="1822" y="2918"/>
                    <a:pt x="1369" y="3585"/>
                    <a:pt x="941" y="4228"/>
                  </a:cubicBezTo>
                  <a:cubicBezTo>
                    <a:pt x="655" y="4656"/>
                    <a:pt x="393" y="5061"/>
                    <a:pt x="60" y="5418"/>
                  </a:cubicBezTo>
                  <a:cubicBezTo>
                    <a:pt x="0" y="5478"/>
                    <a:pt x="0" y="5561"/>
                    <a:pt x="60" y="5644"/>
                  </a:cubicBezTo>
                  <a:cubicBezTo>
                    <a:pt x="393" y="6002"/>
                    <a:pt x="655" y="6395"/>
                    <a:pt x="941" y="6835"/>
                  </a:cubicBezTo>
                  <a:cubicBezTo>
                    <a:pt x="1369" y="7466"/>
                    <a:pt x="1822" y="8145"/>
                    <a:pt x="2453" y="8645"/>
                  </a:cubicBezTo>
                  <a:cubicBezTo>
                    <a:pt x="2750" y="8871"/>
                    <a:pt x="3072" y="9062"/>
                    <a:pt x="3405" y="9193"/>
                  </a:cubicBezTo>
                  <a:cubicBezTo>
                    <a:pt x="4584" y="10062"/>
                    <a:pt x="5941" y="10538"/>
                    <a:pt x="6882" y="10764"/>
                  </a:cubicBezTo>
                  <a:cubicBezTo>
                    <a:pt x="7894" y="11014"/>
                    <a:pt x="8632" y="11062"/>
                    <a:pt x="8668" y="11062"/>
                  </a:cubicBezTo>
                  <a:lnTo>
                    <a:pt x="8680" y="11062"/>
                  </a:lnTo>
                  <a:cubicBezTo>
                    <a:pt x="8751" y="11062"/>
                    <a:pt x="8811" y="11014"/>
                    <a:pt x="8823" y="10955"/>
                  </a:cubicBezTo>
                  <a:cubicBezTo>
                    <a:pt x="8858" y="10871"/>
                    <a:pt x="8823" y="10800"/>
                    <a:pt x="8763" y="10776"/>
                  </a:cubicBezTo>
                  <a:cubicBezTo>
                    <a:pt x="8751" y="10752"/>
                    <a:pt x="7549" y="9883"/>
                    <a:pt x="7275" y="8907"/>
                  </a:cubicBezTo>
                  <a:cubicBezTo>
                    <a:pt x="7382" y="8847"/>
                    <a:pt x="7489" y="8776"/>
                    <a:pt x="7596" y="8692"/>
                  </a:cubicBezTo>
                  <a:cubicBezTo>
                    <a:pt x="8263" y="8181"/>
                    <a:pt x="8763" y="7454"/>
                    <a:pt x="9001" y="6645"/>
                  </a:cubicBezTo>
                  <a:cubicBezTo>
                    <a:pt x="9025" y="6609"/>
                    <a:pt x="9049" y="6561"/>
                    <a:pt x="9096" y="6549"/>
                  </a:cubicBezTo>
                  <a:cubicBezTo>
                    <a:pt x="9120" y="6531"/>
                    <a:pt x="9147" y="6523"/>
                    <a:pt x="9172" y="6523"/>
                  </a:cubicBezTo>
                  <a:cubicBezTo>
                    <a:pt x="9198" y="6523"/>
                    <a:pt x="9221" y="6531"/>
                    <a:pt x="9239" y="6549"/>
                  </a:cubicBezTo>
                  <a:lnTo>
                    <a:pt x="10835" y="7228"/>
                  </a:lnTo>
                  <a:cubicBezTo>
                    <a:pt x="10855" y="7240"/>
                    <a:pt x="10878" y="7246"/>
                    <a:pt x="10900" y="7246"/>
                  </a:cubicBezTo>
                  <a:cubicBezTo>
                    <a:pt x="10941" y="7246"/>
                    <a:pt x="10982" y="7227"/>
                    <a:pt x="11013" y="7204"/>
                  </a:cubicBezTo>
                  <a:cubicBezTo>
                    <a:pt x="11061" y="7157"/>
                    <a:pt x="11073" y="7097"/>
                    <a:pt x="11061" y="7038"/>
                  </a:cubicBezTo>
                  <a:lnTo>
                    <a:pt x="10632" y="5740"/>
                  </a:lnTo>
                  <a:cubicBezTo>
                    <a:pt x="10585" y="5597"/>
                    <a:pt x="10585" y="5442"/>
                    <a:pt x="10632" y="5299"/>
                  </a:cubicBezTo>
                  <a:lnTo>
                    <a:pt x="11061" y="4013"/>
                  </a:lnTo>
                  <a:cubicBezTo>
                    <a:pt x="11073" y="3954"/>
                    <a:pt x="11061" y="3882"/>
                    <a:pt x="11013" y="3847"/>
                  </a:cubicBezTo>
                  <a:cubicBezTo>
                    <a:pt x="10983" y="3824"/>
                    <a:pt x="10942" y="3810"/>
                    <a:pt x="10901" y="3810"/>
                  </a:cubicBezTo>
                  <a:cubicBezTo>
                    <a:pt x="10878" y="3810"/>
                    <a:pt x="10856" y="3814"/>
                    <a:pt x="10835" y="3823"/>
                  </a:cubicBezTo>
                  <a:lnTo>
                    <a:pt x="9239" y="4513"/>
                  </a:lnTo>
                  <a:cubicBezTo>
                    <a:pt x="9221" y="4519"/>
                    <a:pt x="9198" y="4522"/>
                    <a:pt x="9172" y="4522"/>
                  </a:cubicBezTo>
                  <a:cubicBezTo>
                    <a:pt x="9147" y="4522"/>
                    <a:pt x="9120" y="4519"/>
                    <a:pt x="9096" y="4513"/>
                  </a:cubicBezTo>
                  <a:cubicBezTo>
                    <a:pt x="9049" y="4490"/>
                    <a:pt x="9025" y="4454"/>
                    <a:pt x="9001" y="4406"/>
                  </a:cubicBezTo>
                  <a:cubicBezTo>
                    <a:pt x="8763" y="3597"/>
                    <a:pt x="8263" y="2870"/>
                    <a:pt x="7596" y="2370"/>
                  </a:cubicBezTo>
                  <a:lnTo>
                    <a:pt x="7275" y="2144"/>
                  </a:lnTo>
                  <a:cubicBezTo>
                    <a:pt x="7561" y="1192"/>
                    <a:pt x="8751" y="299"/>
                    <a:pt x="8763" y="287"/>
                  </a:cubicBezTo>
                  <a:cubicBezTo>
                    <a:pt x="8823" y="239"/>
                    <a:pt x="8846" y="168"/>
                    <a:pt x="8823" y="108"/>
                  </a:cubicBezTo>
                  <a:cubicBezTo>
                    <a:pt x="8799" y="25"/>
                    <a:pt x="8739" y="1"/>
                    <a:pt x="8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4" name="Google Shape;15364;p91"/>
            <p:cNvSpPr/>
            <p:nvPr/>
          </p:nvSpPr>
          <p:spPr>
            <a:xfrm>
              <a:off x="4738157" y="2573938"/>
              <a:ext cx="38144" cy="38112"/>
            </a:xfrm>
            <a:custGeom>
              <a:avLst/>
              <a:gdLst/>
              <a:ahLst/>
              <a:cxnLst/>
              <a:rect l="l" t="t" r="r" b="b"/>
              <a:pathLst>
                <a:path w="1192" h="1191" extrusionOk="0">
                  <a:moveTo>
                    <a:pt x="596" y="346"/>
                  </a:moveTo>
                  <a:cubicBezTo>
                    <a:pt x="751" y="346"/>
                    <a:pt x="870" y="465"/>
                    <a:pt x="870" y="607"/>
                  </a:cubicBezTo>
                  <a:cubicBezTo>
                    <a:pt x="870" y="762"/>
                    <a:pt x="751" y="881"/>
                    <a:pt x="596" y="881"/>
                  </a:cubicBezTo>
                  <a:cubicBezTo>
                    <a:pt x="453" y="881"/>
                    <a:pt x="334" y="762"/>
                    <a:pt x="334" y="607"/>
                  </a:cubicBezTo>
                  <a:cubicBezTo>
                    <a:pt x="334" y="465"/>
                    <a:pt x="453" y="346"/>
                    <a:pt x="596" y="346"/>
                  </a:cubicBezTo>
                  <a:close/>
                  <a:moveTo>
                    <a:pt x="596" y="0"/>
                  </a:moveTo>
                  <a:cubicBezTo>
                    <a:pt x="274" y="0"/>
                    <a:pt x="1" y="274"/>
                    <a:pt x="1" y="596"/>
                  </a:cubicBezTo>
                  <a:cubicBezTo>
                    <a:pt x="1" y="929"/>
                    <a:pt x="274" y="1191"/>
                    <a:pt x="596" y="1191"/>
                  </a:cubicBezTo>
                  <a:cubicBezTo>
                    <a:pt x="929" y="1191"/>
                    <a:pt x="1191" y="929"/>
                    <a:pt x="1191" y="596"/>
                  </a:cubicBezTo>
                  <a:cubicBezTo>
                    <a:pt x="1191" y="274"/>
                    <a:pt x="929"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365" name="Google Shape;15365;p91"/>
          <p:cNvSpPr/>
          <p:nvPr/>
        </p:nvSpPr>
        <p:spPr>
          <a:xfrm>
            <a:off x="5809901" y="2500794"/>
            <a:ext cx="331520" cy="354720"/>
          </a:xfrm>
          <a:custGeom>
            <a:avLst/>
            <a:gdLst/>
            <a:ahLst/>
            <a:cxnLst/>
            <a:rect l="l" t="t" r="r" b="b"/>
            <a:pathLst>
              <a:path w="10360" h="11085" extrusionOk="0">
                <a:moveTo>
                  <a:pt x="6395" y="5179"/>
                </a:moveTo>
                <a:cubicBezTo>
                  <a:pt x="6490" y="5179"/>
                  <a:pt x="6573" y="5251"/>
                  <a:pt x="6573" y="5358"/>
                </a:cubicBezTo>
                <a:cubicBezTo>
                  <a:pt x="6573" y="5453"/>
                  <a:pt x="6490" y="5536"/>
                  <a:pt x="6395" y="5536"/>
                </a:cubicBezTo>
                <a:lnTo>
                  <a:pt x="6216" y="5536"/>
                </a:lnTo>
                <a:cubicBezTo>
                  <a:pt x="6121" y="5536"/>
                  <a:pt x="6037" y="5441"/>
                  <a:pt x="6037" y="5358"/>
                </a:cubicBezTo>
                <a:cubicBezTo>
                  <a:pt x="6037" y="5263"/>
                  <a:pt x="6133" y="5179"/>
                  <a:pt x="6216" y="5179"/>
                </a:cubicBezTo>
                <a:close/>
                <a:moveTo>
                  <a:pt x="4132" y="5191"/>
                </a:moveTo>
                <a:cubicBezTo>
                  <a:pt x="4239" y="5191"/>
                  <a:pt x="4311" y="5274"/>
                  <a:pt x="4311" y="5370"/>
                </a:cubicBezTo>
                <a:cubicBezTo>
                  <a:pt x="4311" y="5477"/>
                  <a:pt x="4228" y="5548"/>
                  <a:pt x="4132" y="5548"/>
                </a:cubicBezTo>
                <a:lnTo>
                  <a:pt x="3954" y="5548"/>
                </a:lnTo>
                <a:cubicBezTo>
                  <a:pt x="3847" y="5548"/>
                  <a:pt x="3775" y="5453"/>
                  <a:pt x="3775" y="5370"/>
                </a:cubicBezTo>
                <a:cubicBezTo>
                  <a:pt x="3775" y="5274"/>
                  <a:pt x="3870" y="5191"/>
                  <a:pt x="3954" y="5191"/>
                </a:cubicBezTo>
                <a:close/>
                <a:moveTo>
                  <a:pt x="9776" y="4727"/>
                </a:moveTo>
                <a:lnTo>
                  <a:pt x="9776" y="4727"/>
                </a:lnTo>
                <a:cubicBezTo>
                  <a:pt x="9943" y="4917"/>
                  <a:pt x="10038" y="5179"/>
                  <a:pt x="10038" y="5453"/>
                </a:cubicBezTo>
                <a:cubicBezTo>
                  <a:pt x="10038" y="6084"/>
                  <a:pt x="9538" y="6584"/>
                  <a:pt x="8907" y="6584"/>
                </a:cubicBezTo>
                <a:lnTo>
                  <a:pt x="6633" y="6584"/>
                </a:lnTo>
                <a:cubicBezTo>
                  <a:pt x="6525" y="6441"/>
                  <a:pt x="6454" y="6263"/>
                  <a:pt x="6418" y="6072"/>
                </a:cubicBezTo>
                <a:lnTo>
                  <a:pt x="6418" y="6072"/>
                </a:lnTo>
                <a:lnTo>
                  <a:pt x="8716" y="6167"/>
                </a:lnTo>
                <a:cubicBezTo>
                  <a:pt x="8744" y="6170"/>
                  <a:pt x="8771" y="6171"/>
                  <a:pt x="8798" y="6171"/>
                </a:cubicBezTo>
                <a:cubicBezTo>
                  <a:pt x="9066" y="6171"/>
                  <a:pt x="9318" y="6064"/>
                  <a:pt x="9502" y="5870"/>
                </a:cubicBezTo>
                <a:cubicBezTo>
                  <a:pt x="9716" y="5667"/>
                  <a:pt x="9835" y="5394"/>
                  <a:pt x="9835" y="5096"/>
                </a:cubicBezTo>
                <a:cubicBezTo>
                  <a:pt x="9835" y="4965"/>
                  <a:pt x="9800" y="4846"/>
                  <a:pt x="9776" y="4727"/>
                </a:cubicBezTo>
                <a:close/>
                <a:moveTo>
                  <a:pt x="3966" y="6763"/>
                </a:moveTo>
                <a:lnTo>
                  <a:pt x="3966" y="7441"/>
                </a:lnTo>
                <a:lnTo>
                  <a:pt x="3978" y="7441"/>
                </a:lnTo>
                <a:cubicBezTo>
                  <a:pt x="3585" y="7775"/>
                  <a:pt x="3096" y="7977"/>
                  <a:pt x="2573" y="7977"/>
                </a:cubicBezTo>
                <a:lnTo>
                  <a:pt x="2049" y="7977"/>
                </a:lnTo>
                <a:cubicBezTo>
                  <a:pt x="1846" y="7977"/>
                  <a:pt x="1632" y="8037"/>
                  <a:pt x="1465" y="8156"/>
                </a:cubicBezTo>
                <a:cubicBezTo>
                  <a:pt x="1656" y="7822"/>
                  <a:pt x="1989" y="7596"/>
                  <a:pt x="2394" y="7596"/>
                </a:cubicBezTo>
                <a:cubicBezTo>
                  <a:pt x="3049" y="7596"/>
                  <a:pt x="3632" y="7275"/>
                  <a:pt x="3966" y="6763"/>
                </a:cubicBezTo>
                <a:close/>
                <a:moveTo>
                  <a:pt x="5132" y="357"/>
                </a:moveTo>
                <a:cubicBezTo>
                  <a:pt x="5621" y="357"/>
                  <a:pt x="6085" y="560"/>
                  <a:pt x="6406" y="917"/>
                </a:cubicBezTo>
                <a:cubicBezTo>
                  <a:pt x="6740" y="1274"/>
                  <a:pt x="6906" y="1762"/>
                  <a:pt x="6847" y="2238"/>
                </a:cubicBezTo>
                <a:lnTo>
                  <a:pt x="6573" y="4941"/>
                </a:lnTo>
                <a:cubicBezTo>
                  <a:pt x="6502" y="4905"/>
                  <a:pt x="6430" y="4882"/>
                  <a:pt x="6347" y="4882"/>
                </a:cubicBezTo>
                <a:lnTo>
                  <a:pt x="6168" y="4882"/>
                </a:lnTo>
                <a:cubicBezTo>
                  <a:pt x="5894" y="4882"/>
                  <a:pt x="5668" y="5096"/>
                  <a:pt x="5668" y="5382"/>
                </a:cubicBezTo>
                <a:cubicBezTo>
                  <a:pt x="5668" y="5608"/>
                  <a:pt x="5811" y="5798"/>
                  <a:pt x="6025" y="5870"/>
                </a:cubicBezTo>
                <a:cubicBezTo>
                  <a:pt x="6133" y="6822"/>
                  <a:pt x="6954" y="7596"/>
                  <a:pt x="7942" y="7596"/>
                </a:cubicBezTo>
                <a:cubicBezTo>
                  <a:pt x="8347" y="7596"/>
                  <a:pt x="8692" y="7822"/>
                  <a:pt x="8871" y="8156"/>
                </a:cubicBezTo>
                <a:cubicBezTo>
                  <a:pt x="8704" y="8049"/>
                  <a:pt x="8514" y="7977"/>
                  <a:pt x="8288" y="7977"/>
                </a:cubicBezTo>
                <a:lnTo>
                  <a:pt x="7764" y="7977"/>
                </a:lnTo>
                <a:cubicBezTo>
                  <a:pt x="7240" y="7977"/>
                  <a:pt x="6752" y="7775"/>
                  <a:pt x="6371" y="7441"/>
                </a:cubicBezTo>
                <a:lnTo>
                  <a:pt x="6371" y="7275"/>
                </a:lnTo>
                <a:cubicBezTo>
                  <a:pt x="6371" y="7179"/>
                  <a:pt x="6287" y="7108"/>
                  <a:pt x="6204" y="7108"/>
                </a:cubicBezTo>
                <a:cubicBezTo>
                  <a:pt x="6121" y="7108"/>
                  <a:pt x="6037" y="7179"/>
                  <a:pt x="6037" y="7275"/>
                </a:cubicBezTo>
                <a:lnTo>
                  <a:pt x="6037" y="9704"/>
                </a:lnTo>
                <a:cubicBezTo>
                  <a:pt x="6037" y="10180"/>
                  <a:pt x="6395" y="10573"/>
                  <a:pt x="6871" y="10632"/>
                </a:cubicBezTo>
                <a:cubicBezTo>
                  <a:pt x="6906" y="10644"/>
                  <a:pt x="6945" y="10650"/>
                  <a:pt x="6984" y="10650"/>
                </a:cubicBezTo>
                <a:cubicBezTo>
                  <a:pt x="7023" y="10650"/>
                  <a:pt x="7061" y="10644"/>
                  <a:pt x="7097" y="10632"/>
                </a:cubicBezTo>
                <a:lnTo>
                  <a:pt x="7097" y="10632"/>
                </a:lnTo>
                <a:cubicBezTo>
                  <a:pt x="6966" y="10716"/>
                  <a:pt x="6799" y="10751"/>
                  <a:pt x="6621" y="10751"/>
                </a:cubicBezTo>
                <a:cubicBezTo>
                  <a:pt x="6085" y="10751"/>
                  <a:pt x="5656" y="10323"/>
                  <a:pt x="5656" y="9787"/>
                </a:cubicBezTo>
                <a:lnTo>
                  <a:pt x="5656" y="7608"/>
                </a:lnTo>
                <a:cubicBezTo>
                  <a:pt x="5656" y="7334"/>
                  <a:pt x="5430" y="7108"/>
                  <a:pt x="5144" y="7108"/>
                </a:cubicBezTo>
                <a:cubicBezTo>
                  <a:pt x="4859" y="7108"/>
                  <a:pt x="4644" y="7334"/>
                  <a:pt x="4644" y="7608"/>
                </a:cubicBezTo>
                <a:lnTo>
                  <a:pt x="4644" y="9787"/>
                </a:lnTo>
                <a:cubicBezTo>
                  <a:pt x="4644" y="10323"/>
                  <a:pt x="4204" y="10751"/>
                  <a:pt x="3668" y="10751"/>
                </a:cubicBezTo>
                <a:cubicBezTo>
                  <a:pt x="3513" y="10751"/>
                  <a:pt x="3347" y="10716"/>
                  <a:pt x="3192" y="10632"/>
                </a:cubicBezTo>
                <a:lnTo>
                  <a:pt x="3192" y="10632"/>
                </a:lnTo>
                <a:cubicBezTo>
                  <a:pt x="3233" y="10644"/>
                  <a:pt x="3272" y="10650"/>
                  <a:pt x="3309" y="10650"/>
                </a:cubicBezTo>
                <a:cubicBezTo>
                  <a:pt x="3347" y="10650"/>
                  <a:pt x="3382" y="10644"/>
                  <a:pt x="3418" y="10632"/>
                </a:cubicBezTo>
                <a:cubicBezTo>
                  <a:pt x="3894" y="10573"/>
                  <a:pt x="4251" y="10180"/>
                  <a:pt x="4251" y="9704"/>
                </a:cubicBezTo>
                <a:lnTo>
                  <a:pt x="4251" y="5858"/>
                </a:lnTo>
                <a:cubicBezTo>
                  <a:pt x="4466" y="5786"/>
                  <a:pt x="4597" y="5608"/>
                  <a:pt x="4597" y="5382"/>
                </a:cubicBezTo>
                <a:cubicBezTo>
                  <a:pt x="4597" y="5096"/>
                  <a:pt x="4370" y="4882"/>
                  <a:pt x="4085" y="4882"/>
                </a:cubicBezTo>
                <a:lnTo>
                  <a:pt x="3906" y="4882"/>
                </a:lnTo>
                <a:cubicBezTo>
                  <a:pt x="3823" y="4882"/>
                  <a:pt x="3751" y="4893"/>
                  <a:pt x="3692" y="4941"/>
                </a:cubicBezTo>
                <a:lnTo>
                  <a:pt x="3418" y="2238"/>
                </a:lnTo>
                <a:cubicBezTo>
                  <a:pt x="3370" y="1762"/>
                  <a:pt x="3525" y="1274"/>
                  <a:pt x="3847" y="917"/>
                </a:cubicBezTo>
                <a:cubicBezTo>
                  <a:pt x="4180" y="560"/>
                  <a:pt x="4644" y="357"/>
                  <a:pt x="5132" y="357"/>
                </a:cubicBezTo>
                <a:close/>
                <a:moveTo>
                  <a:pt x="5180" y="0"/>
                </a:moveTo>
                <a:cubicBezTo>
                  <a:pt x="4597" y="0"/>
                  <a:pt x="4049" y="238"/>
                  <a:pt x="3656" y="667"/>
                </a:cubicBezTo>
                <a:cubicBezTo>
                  <a:pt x="3275" y="1095"/>
                  <a:pt x="3073" y="1667"/>
                  <a:pt x="3132" y="2238"/>
                </a:cubicBezTo>
                <a:lnTo>
                  <a:pt x="3454" y="5370"/>
                </a:lnTo>
                <a:cubicBezTo>
                  <a:pt x="3454" y="5513"/>
                  <a:pt x="3525" y="5667"/>
                  <a:pt x="3644" y="5751"/>
                </a:cubicBezTo>
                <a:lnTo>
                  <a:pt x="1620" y="5846"/>
                </a:lnTo>
                <a:cubicBezTo>
                  <a:pt x="1605" y="5847"/>
                  <a:pt x="1590" y="5847"/>
                  <a:pt x="1575" y="5847"/>
                </a:cubicBezTo>
                <a:cubicBezTo>
                  <a:pt x="1379" y="5847"/>
                  <a:pt x="1205" y="5775"/>
                  <a:pt x="1072" y="5632"/>
                </a:cubicBezTo>
                <a:cubicBezTo>
                  <a:pt x="918" y="5489"/>
                  <a:pt x="834" y="5298"/>
                  <a:pt x="834" y="5096"/>
                </a:cubicBezTo>
                <a:cubicBezTo>
                  <a:pt x="834" y="4667"/>
                  <a:pt x="1191" y="4310"/>
                  <a:pt x="1620" y="4310"/>
                </a:cubicBezTo>
                <a:lnTo>
                  <a:pt x="1703" y="4310"/>
                </a:lnTo>
                <a:cubicBezTo>
                  <a:pt x="2084" y="4310"/>
                  <a:pt x="2394" y="4001"/>
                  <a:pt x="2394" y="3631"/>
                </a:cubicBezTo>
                <a:cubicBezTo>
                  <a:pt x="2394" y="3536"/>
                  <a:pt x="2323" y="3465"/>
                  <a:pt x="2227" y="3465"/>
                </a:cubicBezTo>
                <a:cubicBezTo>
                  <a:pt x="2144" y="3465"/>
                  <a:pt x="2061" y="3536"/>
                  <a:pt x="2061" y="3631"/>
                </a:cubicBezTo>
                <a:cubicBezTo>
                  <a:pt x="2061" y="3822"/>
                  <a:pt x="1906" y="3989"/>
                  <a:pt x="1703" y="3989"/>
                </a:cubicBezTo>
                <a:lnTo>
                  <a:pt x="1453" y="3989"/>
                </a:lnTo>
                <a:cubicBezTo>
                  <a:pt x="656" y="3989"/>
                  <a:pt x="1" y="4643"/>
                  <a:pt x="1" y="5441"/>
                </a:cubicBezTo>
                <a:cubicBezTo>
                  <a:pt x="1" y="6251"/>
                  <a:pt x="656" y="6906"/>
                  <a:pt x="1453" y="6906"/>
                </a:cubicBezTo>
                <a:lnTo>
                  <a:pt x="2585" y="6906"/>
                </a:lnTo>
                <a:cubicBezTo>
                  <a:pt x="2680" y="6906"/>
                  <a:pt x="2751" y="6822"/>
                  <a:pt x="2751" y="6739"/>
                </a:cubicBezTo>
                <a:cubicBezTo>
                  <a:pt x="2751" y="6644"/>
                  <a:pt x="2680" y="6572"/>
                  <a:pt x="2585" y="6572"/>
                </a:cubicBezTo>
                <a:lnTo>
                  <a:pt x="1453" y="6572"/>
                </a:lnTo>
                <a:cubicBezTo>
                  <a:pt x="834" y="6572"/>
                  <a:pt x="322" y="6072"/>
                  <a:pt x="322" y="5441"/>
                </a:cubicBezTo>
                <a:cubicBezTo>
                  <a:pt x="322" y="5155"/>
                  <a:pt x="429" y="4917"/>
                  <a:pt x="596" y="4715"/>
                </a:cubicBezTo>
                <a:lnTo>
                  <a:pt x="596" y="4715"/>
                </a:lnTo>
                <a:cubicBezTo>
                  <a:pt x="549" y="4834"/>
                  <a:pt x="537" y="4965"/>
                  <a:pt x="537" y="5084"/>
                </a:cubicBezTo>
                <a:cubicBezTo>
                  <a:pt x="537" y="5382"/>
                  <a:pt x="656" y="5655"/>
                  <a:pt x="858" y="5858"/>
                </a:cubicBezTo>
                <a:cubicBezTo>
                  <a:pt x="1062" y="6050"/>
                  <a:pt x="1319" y="6156"/>
                  <a:pt x="1599" y="6156"/>
                </a:cubicBezTo>
                <a:cubicBezTo>
                  <a:pt x="1614" y="6156"/>
                  <a:pt x="1629" y="6156"/>
                  <a:pt x="1644" y="6156"/>
                </a:cubicBezTo>
                <a:lnTo>
                  <a:pt x="3954" y="6048"/>
                </a:lnTo>
                <a:lnTo>
                  <a:pt x="3954" y="6048"/>
                </a:lnTo>
                <a:cubicBezTo>
                  <a:pt x="3906" y="6251"/>
                  <a:pt x="3835" y="6406"/>
                  <a:pt x="3728" y="6572"/>
                </a:cubicBezTo>
                <a:lnTo>
                  <a:pt x="3299" y="6572"/>
                </a:lnTo>
                <a:cubicBezTo>
                  <a:pt x="3216" y="6572"/>
                  <a:pt x="3132" y="6644"/>
                  <a:pt x="3132" y="6739"/>
                </a:cubicBezTo>
                <a:cubicBezTo>
                  <a:pt x="3132" y="6822"/>
                  <a:pt x="3216" y="6906"/>
                  <a:pt x="3299" y="6906"/>
                </a:cubicBezTo>
                <a:lnTo>
                  <a:pt x="3454" y="6906"/>
                </a:lnTo>
                <a:cubicBezTo>
                  <a:pt x="3180" y="7120"/>
                  <a:pt x="2823" y="7275"/>
                  <a:pt x="2442" y="7275"/>
                </a:cubicBezTo>
                <a:cubicBezTo>
                  <a:pt x="1680" y="7275"/>
                  <a:pt x="1072" y="7882"/>
                  <a:pt x="1072" y="8644"/>
                </a:cubicBezTo>
                <a:lnTo>
                  <a:pt x="1072" y="8989"/>
                </a:lnTo>
                <a:cubicBezTo>
                  <a:pt x="1072" y="9180"/>
                  <a:pt x="906" y="9346"/>
                  <a:pt x="715" y="9346"/>
                </a:cubicBezTo>
                <a:cubicBezTo>
                  <a:pt x="620" y="9346"/>
                  <a:pt x="549" y="9418"/>
                  <a:pt x="549" y="9501"/>
                </a:cubicBezTo>
                <a:cubicBezTo>
                  <a:pt x="549" y="9596"/>
                  <a:pt x="620" y="9668"/>
                  <a:pt x="715" y="9668"/>
                </a:cubicBezTo>
                <a:cubicBezTo>
                  <a:pt x="1084" y="9668"/>
                  <a:pt x="1394" y="9358"/>
                  <a:pt x="1394" y="8989"/>
                </a:cubicBezTo>
                <a:cubicBezTo>
                  <a:pt x="1394" y="8596"/>
                  <a:pt x="1703" y="8287"/>
                  <a:pt x="2096" y="8287"/>
                </a:cubicBezTo>
                <a:lnTo>
                  <a:pt x="2620" y="8287"/>
                </a:lnTo>
                <a:cubicBezTo>
                  <a:pt x="3120" y="8287"/>
                  <a:pt x="3608" y="8132"/>
                  <a:pt x="4013" y="7834"/>
                </a:cubicBezTo>
                <a:lnTo>
                  <a:pt x="4013" y="9680"/>
                </a:lnTo>
                <a:cubicBezTo>
                  <a:pt x="4013" y="10001"/>
                  <a:pt x="3775" y="10263"/>
                  <a:pt x="3466" y="10299"/>
                </a:cubicBezTo>
                <a:cubicBezTo>
                  <a:pt x="3448" y="10300"/>
                  <a:pt x="3430" y="10301"/>
                  <a:pt x="3413" y="10301"/>
                </a:cubicBezTo>
                <a:cubicBezTo>
                  <a:pt x="3254" y="10301"/>
                  <a:pt x="3107" y="10251"/>
                  <a:pt x="2989" y="10144"/>
                </a:cubicBezTo>
                <a:cubicBezTo>
                  <a:pt x="2858" y="10025"/>
                  <a:pt x="2775" y="9858"/>
                  <a:pt x="2775" y="9680"/>
                </a:cubicBezTo>
                <a:lnTo>
                  <a:pt x="2775" y="9525"/>
                </a:lnTo>
                <a:cubicBezTo>
                  <a:pt x="2775" y="9049"/>
                  <a:pt x="2394" y="8668"/>
                  <a:pt x="1930" y="8668"/>
                </a:cubicBezTo>
                <a:cubicBezTo>
                  <a:pt x="1846" y="8668"/>
                  <a:pt x="1763" y="8751"/>
                  <a:pt x="1763" y="8834"/>
                </a:cubicBezTo>
                <a:cubicBezTo>
                  <a:pt x="1763" y="8930"/>
                  <a:pt x="1846" y="9001"/>
                  <a:pt x="1930" y="9001"/>
                </a:cubicBezTo>
                <a:cubicBezTo>
                  <a:pt x="2227" y="9001"/>
                  <a:pt x="2465" y="9239"/>
                  <a:pt x="2465" y="9537"/>
                </a:cubicBezTo>
                <a:lnTo>
                  <a:pt x="2465" y="9787"/>
                </a:lnTo>
                <a:cubicBezTo>
                  <a:pt x="2465" y="10501"/>
                  <a:pt x="3049" y="11085"/>
                  <a:pt x="3763" y="11085"/>
                </a:cubicBezTo>
                <a:cubicBezTo>
                  <a:pt x="4478" y="11085"/>
                  <a:pt x="5061" y="10501"/>
                  <a:pt x="5061" y="9787"/>
                </a:cubicBezTo>
                <a:lnTo>
                  <a:pt x="5061" y="7620"/>
                </a:lnTo>
                <a:cubicBezTo>
                  <a:pt x="5061" y="7513"/>
                  <a:pt x="5144" y="7441"/>
                  <a:pt x="5240" y="7441"/>
                </a:cubicBezTo>
                <a:cubicBezTo>
                  <a:pt x="5323" y="7441"/>
                  <a:pt x="5418" y="7525"/>
                  <a:pt x="5418" y="7620"/>
                </a:cubicBezTo>
                <a:lnTo>
                  <a:pt x="5418" y="9787"/>
                </a:lnTo>
                <a:cubicBezTo>
                  <a:pt x="5418" y="10501"/>
                  <a:pt x="5990" y="11085"/>
                  <a:pt x="6704" y="11085"/>
                </a:cubicBezTo>
                <a:cubicBezTo>
                  <a:pt x="7418" y="11085"/>
                  <a:pt x="8002" y="10501"/>
                  <a:pt x="8002" y="9787"/>
                </a:cubicBezTo>
                <a:lnTo>
                  <a:pt x="8002" y="9525"/>
                </a:lnTo>
                <a:cubicBezTo>
                  <a:pt x="8002" y="9227"/>
                  <a:pt x="8240" y="8989"/>
                  <a:pt x="8538" y="8989"/>
                </a:cubicBezTo>
                <a:cubicBezTo>
                  <a:pt x="8633" y="8989"/>
                  <a:pt x="8704" y="8906"/>
                  <a:pt x="8704" y="8823"/>
                </a:cubicBezTo>
                <a:cubicBezTo>
                  <a:pt x="8704" y="8727"/>
                  <a:pt x="8633" y="8656"/>
                  <a:pt x="8538" y="8656"/>
                </a:cubicBezTo>
                <a:cubicBezTo>
                  <a:pt x="8061" y="8656"/>
                  <a:pt x="7692" y="9037"/>
                  <a:pt x="7692" y="9501"/>
                </a:cubicBezTo>
                <a:lnTo>
                  <a:pt x="7692" y="9668"/>
                </a:lnTo>
                <a:cubicBezTo>
                  <a:pt x="7692" y="9846"/>
                  <a:pt x="7621" y="10013"/>
                  <a:pt x="7478" y="10132"/>
                </a:cubicBezTo>
                <a:cubicBezTo>
                  <a:pt x="7372" y="10228"/>
                  <a:pt x="7236" y="10285"/>
                  <a:pt x="7100" y="10285"/>
                </a:cubicBezTo>
                <a:cubicBezTo>
                  <a:pt x="7067" y="10285"/>
                  <a:pt x="7034" y="10282"/>
                  <a:pt x="7002" y="10275"/>
                </a:cubicBezTo>
                <a:cubicBezTo>
                  <a:pt x="6692" y="10251"/>
                  <a:pt x="6454" y="9977"/>
                  <a:pt x="6454" y="9668"/>
                </a:cubicBezTo>
                <a:lnTo>
                  <a:pt x="6454" y="7822"/>
                </a:lnTo>
                <a:cubicBezTo>
                  <a:pt x="6859" y="8108"/>
                  <a:pt x="7347" y="8275"/>
                  <a:pt x="7859" y="8275"/>
                </a:cubicBezTo>
                <a:lnTo>
                  <a:pt x="8371" y="8275"/>
                </a:lnTo>
                <a:cubicBezTo>
                  <a:pt x="8764" y="8275"/>
                  <a:pt x="9073" y="8584"/>
                  <a:pt x="9073" y="8965"/>
                </a:cubicBezTo>
                <a:cubicBezTo>
                  <a:pt x="9073" y="9334"/>
                  <a:pt x="9383" y="9656"/>
                  <a:pt x="9764" y="9656"/>
                </a:cubicBezTo>
                <a:cubicBezTo>
                  <a:pt x="9847" y="9656"/>
                  <a:pt x="9919" y="9585"/>
                  <a:pt x="9919" y="9489"/>
                </a:cubicBezTo>
                <a:cubicBezTo>
                  <a:pt x="9919" y="9394"/>
                  <a:pt x="9847" y="9323"/>
                  <a:pt x="9764" y="9323"/>
                </a:cubicBezTo>
                <a:cubicBezTo>
                  <a:pt x="9562" y="9323"/>
                  <a:pt x="9407" y="9156"/>
                  <a:pt x="9407" y="8965"/>
                </a:cubicBezTo>
                <a:lnTo>
                  <a:pt x="9407" y="8620"/>
                </a:lnTo>
                <a:cubicBezTo>
                  <a:pt x="9407" y="7870"/>
                  <a:pt x="8788" y="7251"/>
                  <a:pt x="8038" y="7251"/>
                </a:cubicBezTo>
                <a:cubicBezTo>
                  <a:pt x="7645" y="7251"/>
                  <a:pt x="7287" y="7120"/>
                  <a:pt x="7026" y="6882"/>
                </a:cubicBezTo>
                <a:lnTo>
                  <a:pt x="8990" y="6882"/>
                </a:lnTo>
                <a:cubicBezTo>
                  <a:pt x="9003" y="6882"/>
                  <a:pt x="9015" y="6882"/>
                  <a:pt x="9028" y="6882"/>
                </a:cubicBezTo>
                <a:cubicBezTo>
                  <a:pt x="9727" y="6882"/>
                  <a:pt x="10359" y="6236"/>
                  <a:pt x="10359" y="5441"/>
                </a:cubicBezTo>
                <a:cubicBezTo>
                  <a:pt x="10359" y="4643"/>
                  <a:pt x="9704" y="3989"/>
                  <a:pt x="8895" y="3989"/>
                </a:cubicBezTo>
                <a:lnTo>
                  <a:pt x="8645" y="3989"/>
                </a:lnTo>
                <a:cubicBezTo>
                  <a:pt x="8454" y="3989"/>
                  <a:pt x="8288" y="3822"/>
                  <a:pt x="8288" y="3631"/>
                </a:cubicBezTo>
                <a:cubicBezTo>
                  <a:pt x="8288" y="3536"/>
                  <a:pt x="8216" y="3465"/>
                  <a:pt x="8121" y="3465"/>
                </a:cubicBezTo>
                <a:cubicBezTo>
                  <a:pt x="8038" y="3465"/>
                  <a:pt x="7966" y="3536"/>
                  <a:pt x="7966" y="3631"/>
                </a:cubicBezTo>
                <a:cubicBezTo>
                  <a:pt x="7966" y="4001"/>
                  <a:pt x="8276" y="4310"/>
                  <a:pt x="8645" y="4310"/>
                </a:cubicBezTo>
                <a:lnTo>
                  <a:pt x="8728" y="4310"/>
                </a:lnTo>
                <a:cubicBezTo>
                  <a:pt x="9169" y="4310"/>
                  <a:pt x="9526" y="4667"/>
                  <a:pt x="9526" y="5096"/>
                </a:cubicBezTo>
                <a:cubicBezTo>
                  <a:pt x="9526" y="5310"/>
                  <a:pt x="9431" y="5501"/>
                  <a:pt x="9288" y="5632"/>
                </a:cubicBezTo>
                <a:cubicBezTo>
                  <a:pt x="9144" y="5775"/>
                  <a:pt x="8969" y="5847"/>
                  <a:pt x="8774" y="5847"/>
                </a:cubicBezTo>
                <a:cubicBezTo>
                  <a:pt x="8759" y="5847"/>
                  <a:pt x="8743" y="5847"/>
                  <a:pt x="8728" y="5846"/>
                </a:cubicBezTo>
                <a:lnTo>
                  <a:pt x="6716" y="5751"/>
                </a:lnTo>
                <a:cubicBezTo>
                  <a:pt x="6823" y="5667"/>
                  <a:pt x="6895" y="5536"/>
                  <a:pt x="6906" y="5370"/>
                </a:cubicBezTo>
                <a:lnTo>
                  <a:pt x="7216" y="2238"/>
                </a:lnTo>
                <a:cubicBezTo>
                  <a:pt x="7276" y="1667"/>
                  <a:pt x="7085" y="1095"/>
                  <a:pt x="6692" y="667"/>
                </a:cubicBezTo>
                <a:cubicBezTo>
                  <a:pt x="6311" y="238"/>
                  <a:pt x="5752" y="0"/>
                  <a:pt x="5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6" name="Google Shape;15366;p91"/>
          <p:cNvSpPr/>
          <p:nvPr/>
        </p:nvSpPr>
        <p:spPr>
          <a:xfrm>
            <a:off x="3051853" y="2539738"/>
            <a:ext cx="355520" cy="315776"/>
          </a:xfrm>
          <a:custGeom>
            <a:avLst/>
            <a:gdLst/>
            <a:ahLst/>
            <a:cxnLst/>
            <a:rect l="l" t="t" r="r" b="b"/>
            <a:pathLst>
              <a:path w="11110" h="9868" extrusionOk="0">
                <a:moveTo>
                  <a:pt x="3096" y="1307"/>
                </a:moveTo>
                <a:cubicBezTo>
                  <a:pt x="3144" y="1367"/>
                  <a:pt x="3191" y="1426"/>
                  <a:pt x="3263" y="1474"/>
                </a:cubicBezTo>
                <a:cubicBezTo>
                  <a:pt x="3334" y="1521"/>
                  <a:pt x="3430" y="1533"/>
                  <a:pt x="3525" y="1533"/>
                </a:cubicBezTo>
                <a:cubicBezTo>
                  <a:pt x="3668" y="1533"/>
                  <a:pt x="3811" y="1498"/>
                  <a:pt x="3989" y="1426"/>
                </a:cubicBezTo>
                <a:lnTo>
                  <a:pt x="3989" y="1426"/>
                </a:lnTo>
                <a:cubicBezTo>
                  <a:pt x="3739" y="2319"/>
                  <a:pt x="2834" y="2914"/>
                  <a:pt x="2441" y="3129"/>
                </a:cubicBezTo>
                <a:cubicBezTo>
                  <a:pt x="2453" y="2950"/>
                  <a:pt x="2477" y="2748"/>
                  <a:pt x="2501" y="2557"/>
                </a:cubicBezTo>
                <a:cubicBezTo>
                  <a:pt x="2596" y="2117"/>
                  <a:pt x="2810" y="1676"/>
                  <a:pt x="3096" y="1307"/>
                </a:cubicBezTo>
                <a:close/>
                <a:moveTo>
                  <a:pt x="7930" y="1307"/>
                </a:moveTo>
                <a:cubicBezTo>
                  <a:pt x="8228" y="1676"/>
                  <a:pt x="8442" y="2129"/>
                  <a:pt x="8525" y="2557"/>
                </a:cubicBezTo>
                <a:cubicBezTo>
                  <a:pt x="8573" y="2748"/>
                  <a:pt x="8585" y="2926"/>
                  <a:pt x="8585" y="3129"/>
                </a:cubicBezTo>
                <a:cubicBezTo>
                  <a:pt x="8204" y="2914"/>
                  <a:pt x="7275" y="2319"/>
                  <a:pt x="7037" y="1426"/>
                </a:cubicBezTo>
                <a:lnTo>
                  <a:pt x="7037" y="1426"/>
                </a:lnTo>
                <a:cubicBezTo>
                  <a:pt x="7216" y="1498"/>
                  <a:pt x="7370" y="1533"/>
                  <a:pt x="7501" y="1533"/>
                </a:cubicBezTo>
                <a:cubicBezTo>
                  <a:pt x="7609" y="1533"/>
                  <a:pt x="7692" y="1521"/>
                  <a:pt x="7775" y="1474"/>
                </a:cubicBezTo>
                <a:cubicBezTo>
                  <a:pt x="7847" y="1426"/>
                  <a:pt x="7906" y="1367"/>
                  <a:pt x="7930" y="1307"/>
                </a:cubicBezTo>
                <a:close/>
                <a:moveTo>
                  <a:pt x="6728" y="2914"/>
                </a:moveTo>
                <a:cubicBezTo>
                  <a:pt x="6835" y="2914"/>
                  <a:pt x="6906" y="3010"/>
                  <a:pt x="6906" y="3093"/>
                </a:cubicBezTo>
                <a:cubicBezTo>
                  <a:pt x="6906" y="3200"/>
                  <a:pt x="6823" y="3272"/>
                  <a:pt x="6728" y="3272"/>
                </a:cubicBezTo>
                <a:cubicBezTo>
                  <a:pt x="6620" y="3272"/>
                  <a:pt x="6549" y="3188"/>
                  <a:pt x="6549" y="3093"/>
                </a:cubicBezTo>
                <a:cubicBezTo>
                  <a:pt x="6549" y="3010"/>
                  <a:pt x="6644" y="2914"/>
                  <a:pt x="6728" y="2914"/>
                </a:cubicBezTo>
                <a:close/>
                <a:moveTo>
                  <a:pt x="4299" y="2914"/>
                </a:moveTo>
                <a:cubicBezTo>
                  <a:pt x="4406" y="2914"/>
                  <a:pt x="4477" y="3010"/>
                  <a:pt x="4477" y="3093"/>
                </a:cubicBezTo>
                <a:cubicBezTo>
                  <a:pt x="4477" y="3200"/>
                  <a:pt x="4394" y="3272"/>
                  <a:pt x="4299" y="3272"/>
                </a:cubicBezTo>
                <a:cubicBezTo>
                  <a:pt x="4293" y="3272"/>
                  <a:pt x="4288" y="3273"/>
                  <a:pt x="4283" y="3273"/>
                </a:cubicBezTo>
                <a:cubicBezTo>
                  <a:pt x="4204" y="3273"/>
                  <a:pt x="4120" y="3193"/>
                  <a:pt x="4120" y="3093"/>
                </a:cubicBezTo>
                <a:cubicBezTo>
                  <a:pt x="4120" y="2986"/>
                  <a:pt x="4215" y="2914"/>
                  <a:pt x="4299" y="2914"/>
                </a:cubicBezTo>
                <a:close/>
                <a:moveTo>
                  <a:pt x="6732" y="1"/>
                </a:moveTo>
                <a:cubicBezTo>
                  <a:pt x="6670" y="1"/>
                  <a:pt x="6603" y="32"/>
                  <a:pt x="6585" y="105"/>
                </a:cubicBezTo>
                <a:cubicBezTo>
                  <a:pt x="6549" y="176"/>
                  <a:pt x="6585" y="283"/>
                  <a:pt x="6668" y="307"/>
                </a:cubicBezTo>
                <a:cubicBezTo>
                  <a:pt x="7037" y="474"/>
                  <a:pt x="7394" y="724"/>
                  <a:pt x="7680" y="1021"/>
                </a:cubicBezTo>
                <a:cubicBezTo>
                  <a:pt x="7680" y="1057"/>
                  <a:pt x="7668" y="1152"/>
                  <a:pt x="7609" y="1188"/>
                </a:cubicBezTo>
                <a:cubicBezTo>
                  <a:pt x="7593" y="1194"/>
                  <a:pt x="7560" y="1205"/>
                  <a:pt x="7505" y="1205"/>
                </a:cubicBezTo>
                <a:cubicBezTo>
                  <a:pt x="7353" y="1205"/>
                  <a:pt x="7027" y="1126"/>
                  <a:pt x="6382" y="664"/>
                </a:cubicBezTo>
                <a:cubicBezTo>
                  <a:pt x="6356" y="643"/>
                  <a:pt x="6326" y="634"/>
                  <a:pt x="6295" y="634"/>
                </a:cubicBezTo>
                <a:cubicBezTo>
                  <a:pt x="6241" y="634"/>
                  <a:pt x="6186" y="662"/>
                  <a:pt x="6156" y="700"/>
                </a:cubicBezTo>
                <a:cubicBezTo>
                  <a:pt x="6097" y="771"/>
                  <a:pt x="6132" y="879"/>
                  <a:pt x="6192" y="914"/>
                </a:cubicBezTo>
                <a:cubicBezTo>
                  <a:pt x="6358" y="1033"/>
                  <a:pt x="6525" y="1140"/>
                  <a:pt x="6668" y="1236"/>
                </a:cubicBezTo>
                <a:cubicBezTo>
                  <a:pt x="6739" y="1831"/>
                  <a:pt x="7120" y="2403"/>
                  <a:pt x="7716" y="2914"/>
                </a:cubicBezTo>
                <a:cubicBezTo>
                  <a:pt x="8073" y="3212"/>
                  <a:pt x="8406" y="3391"/>
                  <a:pt x="8561" y="3462"/>
                </a:cubicBezTo>
                <a:cubicBezTo>
                  <a:pt x="8490" y="3938"/>
                  <a:pt x="8263" y="4391"/>
                  <a:pt x="7906" y="4808"/>
                </a:cubicBezTo>
                <a:cubicBezTo>
                  <a:pt x="7894" y="4772"/>
                  <a:pt x="7871" y="4760"/>
                  <a:pt x="7859" y="4724"/>
                </a:cubicBezTo>
                <a:cubicBezTo>
                  <a:pt x="7830" y="4681"/>
                  <a:pt x="7783" y="4655"/>
                  <a:pt x="7732" y="4655"/>
                </a:cubicBezTo>
                <a:cubicBezTo>
                  <a:pt x="7699" y="4655"/>
                  <a:pt x="7665" y="4665"/>
                  <a:pt x="7632" y="4689"/>
                </a:cubicBezTo>
                <a:cubicBezTo>
                  <a:pt x="7561" y="4724"/>
                  <a:pt x="7537" y="4831"/>
                  <a:pt x="7597" y="4903"/>
                </a:cubicBezTo>
                <a:cubicBezTo>
                  <a:pt x="7728" y="5129"/>
                  <a:pt x="7799" y="5355"/>
                  <a:pt x="7799" y="5605"/>
                </a:cubicBezTo>
                <a:cubicBezTo>
                  <a:pt x="7799" y="5832"/>
                  <a:pt x="7680" y="6272"/>
                  <a:pt x="6918" y="6748"/>
                </a:cubicBezTo>
                <a:cubicBezTo>
                  <a:pt x="6406" y="7082"/>
                  <a:pt x="5823" y="7260"/>
                  <a:pt x="5537" y="7260"/>
                </a:cubicBezTo>
                <a:cubicBezTo>
                  <a:pt x="5239" y="7260"/>
                  <a:pt x="4680" y="7082"/>
                  <a:pt x="4156" y="6748"/>
                </a:cubicBezTo>
                <a:cubicBezTo>
                  <a:pt x="3394" y="6260"/>
                  <a:pt x="3275" y="5832"/>
                  <a:pt x="3275" y="5605"/>
                </a:cubicBezTo>
                <a:cubicBezTo>
                  <a:pt x="3275" y="4700"/>
                  <a:pt x="4287" y="3950"/>
                  <a:pt x="5537" y="3950"/>
                </a:cubicBezTo>
                <a:cubicBezTo>
                  <a:pt x="6144" y="3950"/>
                  <a:pt x="6716" y="4129"/>
                  <a:pt x="7144" y="4450"/>
                </a:cubicBezTo>
                <a:cubicBezTo>
                  <a:pt x="7172" y="4474"/>
                  <a:pt x="7205" y="4484"/>
                  <a:pt x="7238" y="4484"/>
                </a:cubicBezTo>
                <a:cubicBezTo>
                  <a:pt x="7290" y="4484"/>
                  <a:pt x="7341" y="4458"/>
                  <a:pt x="7370" y="4415"/>
                </a:cubicBezTo>
                <a:cubicBezTo>
                  <a:pt x="7430" y="4343"/>
                  <a:pt x="7418" y="4236"/>
                  <a:pt x="7335" y="4188"/>
                </a:cubicBezTo>
                <a:cubicBezTo>
                  <a:pt x="7156" y="4057"/>
                  <a:pt x="6966" y="3950"/>
                  <a:pt x="6775" y="3879"/>
                </a:cubicBezTo>
                <a:lnTo>
                  <a:pt x="6823" y="3629"/>
                </a:lnTo>
                <a:cubicBezTo>
                  <a:pt x="7073" y="3593"/>
                  <a:pt x="7263" y="3391"/>
                  <a:pt x="7263" y="3117"/>
                </a:cubicBezTo>
                <a:cubicBezTo>
                  <a:pt x="7263" y="2843"/>
                  <a:pt x="7037" y="2617"/>
                  <a:pt x="6763" y="2617"/>
                </a:cubicBezTo>
                <a:cubicBezTo>
                  <a:pt x="6478" y="2617"/>
                  <a:pt x="6251" y="2843"/>
                  <a:pt x="6251" y="3117"/>
                </a:cubicBezTo>
                <a:cubicBezTo>
                  <a:pt x="6251" y="3319"/>
                  <a:pt x="6358" y="3474"/>
                  <a:pt x="6501" y="3569"/>
                </a:cubicBezTo>
                <a:lnTo>
                  <a:pt x="6466" y="3796"/>
                </a:lnTo>
                <a:cubicBezTo>
                  <a:pt x="6180" y="3700"/>
                  <a:pt x="5870" y="3653"/>
                  <a:pt x="5549" y="3653"/>
                </a:cubicBezTo>
                <a:cubicBezTo>
                  <a:pt x="5239" y="3653"/>
                  <a:pt x="4930" y="3700"/>
                  <a:pt x="4644" y="3796"/>
                </a:cubicBezTo>
                <a:lnTo>
                  <a:pt x="4596" y="3569"/>
                </a:lnTo>
                <a:cubicBezTo>
                  <a:pt x="4751" y="3474"/>
                  <a:pt x="4858" y="3319"/>
                  <a:pt x="4858" y="3117"/>
                </a:cubicBezTo>
                <a:cubicBezTo>
                  <a:pt x="4858" y="2843"/>
                  <a:pt x="4632" y="2617"/>
                  <a:pt x="4346" y="2617"/>
                </a:cubicBezTo>
                <a:cubicBezTo>
                  <a:pt x="4061" y="2617"/>
                  <a:pt x="3846" y="2843"/>
                  <a:pt x="3846" y="3117"/>
                </a:cubicBezTo>
                <a:cubicBezTo>
                  <a:pt x="3846" y="3379"/>
                  <a:pt x="4037" y="3593"/>
                  <a:pt x="4287" y="3629"/>
                </a:cubicBezTo>
                <a:lnTo>
                  <a:pt x="4334" y="3879"/>
                </a:lnTo>
                <a:cubicBezTo>
                  <a:pt x="4120" y="3974"/>
                  <a:pt x="3918" y="4069"/>
                  <a:pt x="3739" y="4212"/>
                </a:cubicBezTo>
                <a:cubicBezTo>
                  <a:pt x="3501" y="4391"/>
                  <a:pt x="3310" y="4593"/>
                  <a:pt x="3168" y="4831"/>
                </a:cubicBezTo>
                <a:cubicBezTo>
                  <a:pt x="2810" y="4415"/>
                  <a:pt x="2596" y="3950"/>
                  <a:pt x="2513" y="3498"/>
                </a:cubicBezTo>
                <a:cubicBezTo>
                  <a:pt x="2668" y="3415"/>
                  <a:pt x="3013" y="3236"/>
                  <a:pt x="3370" y="2938"/>
                </a:cubicBezTo>
                <a:cubicBezTo>
                  <a:pt x="3977" y="2438"/>
                  <a:pt x="4334" y="1855"/>
                  <a:pt x="4406" y="1260"/>
                </a:cubicBezTo>
                <a:cubicBezTo>
                  <a:pt x="4561" y="1176"/>
                  <a:pt x="4703" y="1069"/>
                  <a:pt x="4882" y="950"/>
                </a:cubicBezTo>
                <a:cubicBezTo>
                  <a:pt x="4954" y="890"/>
                  <a:pt x="4977" y="795"/>
                  <a:pt x="4918" y="724"/>
                </a:cubicBezTo>
                <a:cubicBezTo>
                  <a:pt x="4884" y="683"/>
                  <a:pt x="4839" y="662"/>
                  <a:pt x="4793" y="662"/>
                </a:cubicBezTo>
                <a:cubicBezTo>
                  <a:pt x="4758" y="662"/>
                  <a:pt x="4722" y="674"/>
                  <a:pt x="4692" y="700"/>
                </a:cubicBezTo>
                <a:cubicBezTo>
                  <a:pt x="4058" y="1145"/>
                  <a:pt x="3732" y="1240"/>
                  <a:pt x="3577" y="1240"/>
                </a:cubicBezTo>
                <a:cubicBezTo>
                  <a:pt x="3516" y="1240"/>
                  <a:pt x="3482" y="1225"/>
                  <a:pt x="3465" y="1212"/>
                </a:cubicBezTo>
                <a:cubicBezTo>
                  <a:pt x="3394" y="1176"/>
                  <a:pt x="3394" y="1081"/>
                  <a:pt x="3394" y="1057"/>
                </a:cubicBezTo>
                <a:cubicBezTo>
                  <a:pt x="3691" y="759"/>
                  <a:pt x="4037" y="498"/>
                  <a:pt x="4406" y="343"/>
                </a:cubicBezTo>
                <a:cubicBezTo>
                  <a:pt x="4477" y="307"/>
                  <a:pt x="4525" y="200"/>
                  <a:pt x="4501" y="128"/>
                </a:cubicBezTo>
                <a:cubicBezTo>
                  <a:pt x="4474" y="74"/>
                  <a:pt x="4404" y="33"/>
                  <a:pt x="4341" y="33"/>
                </a:cubicBezTo>
                <a:cubicBezTo>
                  <a:pt x="4322" y="33"/>
                  <a:pt x="4303" y="37"/>
                  <a:pt x="4287" y="45"/>
                </a:cubicBezTo>
                <a:cubicBezTo>
                  <a:pt x="3811" y="247"/>
                  <a:pt x="3370" y="593"/>
                  <a:pt x="2989" y="1021"/>
                </a:cubicBezTo>
                <a:cubicBezTo>
                  <a:pt x="2608" y="1486"/>
                  <a:pt x="2334" y="2010"/>
                  <a:pt x="2239" y="2522"/>
                </a:cubicBezTo>
                <a:cubicBezTo>
                  <a:pt x="2096" y="3176"/>
                  <a:pt x="2120" y="4165"/>
                  <a:pt x="3025" y="5141"/>
                </a:cubicBezTo>
                <a:lnTo>
                  <a:pt x="3049" y="5177"/>
                </a:lnTo>
                <a:cubicBezTo>
                  <a:pt x="3037" y="5248"/>
                  <a:pt x="3013" y="5320"/>
                  <a:pt x="3013" y="5403"/>
                </a:cubicBezTo>
                <a:lnTo>
                  <a:pt x="1715" y="5403"/>
                </a:lnTo>
                <a:cubicBezTo>
                  <a:pt x="1596" y="5403"/>
                  <a:pt x="1477" y="5439"/>
                  <a:pt x="1370" y="5522"/>
                </a:cubicBezTo>
                <a:lnTo>
                  <a:pt x="72" y="6653"/>
                </a:lnTo>
                <a:cubicBezTo>
                  <a:pt x="1" y="6713"/>
                  <a:pt x="1" y="6808"/>
                  <a:pt x="60" y="6867"/>
                </a:cubicBezTo>
                <a:cubicBezTo>
                  <a:pt x="96" y="6903"/>
                  <a:pt x="131" y="6927"/>
                  <a:pt x="179" y="6927"/>
                </a:cubicBezTo>
                <a:cubicBezTo>
                  <a:pt x="227" y="6927"/>
                  <a:pt x="251" y="6915"/>
                  <a:pt x="286" y="6891"/>
                </a:cubicBezTo>
                <a:lnTo>
                  <a:pt x="1584" y="5760"/>
                </a:lnTo>
                <a:cubicBezTo>
                  <a:pt x="1608" y="5724"/>
                  <a:pt x="1655" y="5712"/>
                  <a:pt x="1703" y="5712"/>
                </a:cubicBezTo>
                <a:lnTo>
                  <a:pt x="2965" y="5712"/>
                </a:lnTo>
                <a:cubicBezTo>
                  <a:pt x="2965" y="5796"/>
                  <a:pt x="2989" y="5891"/>
                  <a:pt x="3013" y="5962"/>
                </a:cubicBezTo>
                <a:lnTo>
                  <a:pt x="1858" y="6332"/>
                </a:lnTo>
                <a:cubicBezTo>
                  <a:pt x="1763" y="6367"/>
                  <a:pt x="1679" y="6427"/>
                  <a:pt x="1608" y="6510"/>
                </a:cubicBezTo>
                <a:lnTo>
                  <a:pt x="632" y="7808"/>
                </a:lnTo>
                <a:cubicBezTo>
                  <a:pt x="572" y="7879"/>
                  <a:pt x="584" y="7987"/>
                  <a:pt x="655" y="8034"/>
                </a:cubicBezTo>
                <a:cubicBezTo>
                  <a:pt x="691" y="8046"/>
                  <a:pt x="715" y="8058"/>
                  <a:pt x="763" y="8058"/>
                </a:cubicBezTo>
                <a:cubicBezTo>
                  <a:pt x="810" y="8058"/>
                  <a:pt x="870" y="8046"/>
                  <a:pt x="893" y="7998"/>
                </a:cubicBezTo>
                <a:lnTo>
                  <a:pt x="1882" y="6713"/>
                </a:lnTo>
                <a:cubicBezTo>
                  <a:pt x="1906" y="6677"/>
                  <a:pt x="1941" y="6653"/>
                  <a:pt x="1965" y="6653"/>
                </a:cubicBezTo>
                <a:lnTo>
                  <a:pt x="3156" y="6260"/>
                </a:lnTo>
                <a:cubicBezTo>
                  <a:pt x="3203" y="6332"/>
                  <a:pt x="3251" y="6415"/>
                  <a:pt x="3310" y="6474"/>
                </a:cubicBezTo>
                <a:lnTo>
                  <a:pt x="2156" y="7308"/>
                </a:lnTo>
                <a:cubicBezTo>
                  <a:pt x="2096" y="7344"/>
                  <a:pt x="2036" y="7403"/>
                  <a:pt x="2013" y="7486"/>
                </a:cubicBezTo>
                <a:lnTo>
                  <a:pt x="1358" y="8749"/>
                </a:lnTo>
                <a:cubicBezTo>
                  <a:pt x="1310" y="8820"/>
                  <a:pt x="1346" y="8927"/>
                  <a:pt x="1429" y="8975"/>
                </a:cubicBezTo>
                <a:cubicBezTo>
                  <a:pt x="1465" y="8987"/>
                  <a:pt x="1477" y="8987"/>
                  <a:pt x="1501" y="8987"/>
                </a:cubicBezTo>
                <a:cubicBezTo>
                  <a:pt x="1560" y="8987"/>
                  <a:pt x="1620" y="8951"/>
                  <a:pt x="1655" y="8891"/>
                </a:cubicBezTo>
                <a:lnTo>
                  <a:pt x="2310" y="7629"/>
                </a:lnTo>
                <a:cubicBezTo>
                  <a:pt x="2322" y="7606"/>
                  <a:pt x="2334" y="7582"/>
                  <a:pt x="2370" y="7570"/>
                </a:cubicBezTo>
                <a:lnTo>
                  <a:pt x="3560" y="6724"/>
                </a:lnTo>
                <a:cubicBezTo>
                  <a:pt x="3632" y="6796"/>
                  <a:pt x="3727" y="6855"/>
                  <a:pt x="3799" y="6915"/>
                </a:cubicBezTo>
                <a:lnTo>
                  <a:pt x="2846" y="7784"/>
                </a:lnTo>
                <a:cubicBezTo>
                  <a:pt x="2775" y="7856"/>
                  <a:pt x="2715" y="7939"/>
                  <a:pt x="2691" y="8046"/>
                </a:cubicBezTo>
                <a:lnTo>
                  <a:pt x="2322" y="9665"/>
                </a:lnTo>
                <a:cubicBezTo>
                  <a:pt x="2310" y="9761"/>
                  <a:pt x="2358" y="9856"/>
                  <a:pt x="2441" y="9868"/>
                </a:cubicBezTo>
                <a:lnTo>
                  <a:pt x="2477" y="9868"/>
                </a:lnTo>
                <a:cubicBezTo>
                  <a:pt x="2548" y="9868"/>
                  <a:pt x="2608" y="9820"/>
                  <a:pt x="2632" y="9725"/>
                </a:cubicBezTo>
                <a:lnTo>
                  <a:pt x="3013" y="8106"/>
                </a:lnTo>
                <a:cubicBezTo>
                  <a:pt x="3025" y="8082"/>
                  <a:pt x="3037" y="8034"/>
                  <a:pt x="3072" y="8022"/>
                </a:cubicBezTo>
                <a:lnTo>
                  <a:pt x="4084" y="7094"/>
                </a:lnTo>
                <a:cubicBezTo>
                  <a:pt x="4620" y="7427"/>
                  <a:pt x="5227" y="7617"/>
                  <a:pt x="5585" y="7617"/>
                </a:cubicBezTo>
                <a:cubicBezTo>
                  <a:pt x="5942" y="7617"/>
                  <a:pt x="6549" y="7427"/>
                  <a:pt x="7085" y="7094"/>
                </a:cubicBezTo>
                <a:lnTo>
                  <a:pt x="8097" y="8022"/>
                </a:lnTo>
                <a:cubicBezTo>
                  <a:pt x="8132" y="8046"/>
                  <a:pt x="8144" y="8082"/>
                  <a:pt x="8156" y="8106"/>
                </a:cubicBezTo>
                <a:lnTo>
                  <a:pt x="8525" y="9725"/>
                </a:lnTo>
                <a:cubicBezTo>
                  <a:pt x="8549" y="9808"/>
                  <a:pt x="8621" y="9868"/>
                  <a:pt x="8692" y="9868"/>
                </a:cubicBezTo>
                <a:lnTo>
                  <a:pt x="8728" y="9868"/>
                </a:lnTo>
                <a:cubicBezTo>
                  <a:pt x="8811" y="9844"/>
                  <a:pt x="8871" y="9761"/>
                  <a:pt x="8847" y="9665"/>
                </a:cubicBezTo>
                <a:lnTo>
                  <a:pt x="8466" y="8046"/>
                </a:lnTo>
                <a:cubicBezTo>
                  <a:pt x="8442" y="7951"/>
                  <a:pt x="8394" y="7856"/>
                  <a:pt x="8323" y="7784"/>
                </a:cubicBezTo>
                <a:lnTo>
                  <a:pt x="7370" y="6915"/>
                </a:lnTo>
                <a:cubicBezTo>
                  <a:pt x="7454" y="6855"/>
                  <a:pt x="7537" y="6784"/>
                  <a:pt x="7609" y="6724"/>
                </a:cubicBezTo>
                <a:lnTo>
                  <a:pt x="8799" y="7570"/>
                </a:lnTo>
                <a:cubicBezTo>
                  <a:pt x="8823" y="7582"/>
                  <a:pt x="8847" y="7617"/>
                  <a:pt x="8859" y="7629"/>
                </a:cubicBezTo>
                <a:lnTo>
                  <a:pt x="9514" y="8891"/>
                </a:lnTo>
                <a:cubicBezTo>
                  <a:pt x="9537" y="8951"/>
                  <a:pt x="9597" y="8987"/>
                  <a:pt x="9656" y="8987"/>
                </a:cubicBezTo>
                <a:cubicBezTo>
                  <a:pt x="9692" y="8987"/>
                  <a:pt x="9704" y="8987"/>
                  <a:pt x="9740" y="8975"/>
                </a:cubicBezTo>
                <a:cubicBezTo>
                  <a:pt x="9811" y="8927"/>
                  <a:pt x="9835" y="8832"/>
                  <a:pt x="9811" y="8749"/>
                </a:cubicBezTo>
                <a:lnTo>
                  <a:pt x="9156" y="7486"/>
                </a:lnTo>
                <a:cubicBezTo>
                  <a:pt x="9121" y="7403"/>
                  <a:pt x="9061" y="7344"/>
                  <a:pt x="9002" y="7308"/>
                </a:cubicBezTo>
                <a:lnTo>
                  <a:pt x="7859" y="6474"/>
                </a:lnTo>
                <a:cubicBezTo>
                  <a:pt x="7918" y="6391"/>
                  <a:pt x="7966" y="6332"/>
                  <a:pt x="8013" y="6260"/>
                </a:cubicBezTo>
                <a:lnTo>
                  <a:pt x="9204" y="6653"/>
                </a:lnTo>
                <a:cubicBezTo>
                  <a:pt x="9228" y="6665"/>
                  <a:pt x="9275" y="6677"/>
                  <a:pt x="9287" y="6713"/>
                </a:cubicBezTo>
                <a:lnTo>
                  <a:pt x="10276" y="7998"/>
                </a:lnTo>
                <a:cubicBezTo>
                  <a:pt x="10299" y="8046"/>
                  <a:pt x="10347" y="8058"/>
                  <a:pt x="10407" y="8058"/>
                </a:cubicBezTo>
                <a:cubicBezTo>
                  <a:pt x="10430" y="8058"/>
                  <a:pt x="10478" y="8046"/>
                  <a:pt x="10514" y="8034"/>
                </a:cubicBezTo>
                <a:cubicBezTo>
                  <a:pt x="10585" y="7975"/>
                  <a:pt x="10597" y="7879"/>
                  <a:pt x="10538" y="7808"/>
                </a:cubicBezTo>
                <a:lnTo>
                  <a:pt x="9561" y="6510"/>
                </a:lnTo>
                <a:cubicBezTo>
                  <a:pt x="9502" y="6427"/>
                  <a:pt x="9406" y="6367"/>
                  <a:pt x="9299" y="6332"/>
                </a:cubicBezTo>
                <a:lnTo>
                  <a:pt x="8156" y="5962"/>
                </a:lnTo>
                <a:cubicBezTo>
                  <a:pt x="8192" y="5879"/>
                  <a:pt x="8204" y="5784"/>
                  <a:pt x="8204" y="5712"/>
                </a:cubicBezTo>
                <a:lnTo>
                  <a:pt x="9466" y="5712"/>
                </a:lnTo>
                <a:cubicBezTo>
                  <a:pt x="9514" y="5712"/>
                  <a:pt x="9561" y="5724"/>
                  <a:pt x="9585" y="5760"/>
                </a:cubicBezTo>
                <a:lnTo>
                  <a:pt x="10883" y="6891"/>
                </a:lnTo>
                <a:cubicBezTo>
                  <a:pt x="10907" y="6915"/>
                  <a:pt x="10954" y="6927"/>
                  <a:pt x="10990" y="6927"/>
                </a:cubicBezTo>
                <a:cubicBezTo>
                  <a:pt x="11026" y="6927"/>
                  <a:pt x="11073" y="6915"/>
                  <a:pt x="11109" y="6879"/>
                </a:cubicBezTo>
                <a:cubicBezTo>
                  <a:pt x="11073" y="6784"/>
                  <a:pt x="11073" y="6677"/>
                  <a:pt x="11002" y="6617"/>
                </a:cubicBezTo>
                <a:lnTo>
                  <a:pt x="9704" y="5486"/>
                </a:lnTo>
                <a:cubicBezTo>
                  <a:pt x="9621" y="5415"/>
                  <a:pt x="9502" y="5367"/>
                  <a:pt x="9359" y="5367"/>
                </a:cubicBezTo>
                <a:lnTo>
                  <a:pt x="8073" y="5367"/>
                </a:lnTo>
                <a:lnTo>
                  <a:pt x="8025" y="5141"/>
                </a:lnTo>
                <a:lnTo>
                  <a:pt x="8049" y="5117"/>
                </a:lnTo>
                <a:cubicBezTo>
                  <a:pt x="8942" y="4129"/>
                  <a:pt x="8978" y="3153"/>
                  <a:pt x="8847" y="2498"/>
                </a:cubicBezTo>
                <a:cubicBezTo>
                  <a:pt x="8728" y="1962"/>
                  <a:pt x="8466" y="1438"/>
                  <a:pt x="8085" y="998"/>
                </a:cubicBezTo>
                <a:cubicBezTo>
                  <a:pt x="7728" y="581"/>
                  <a:pt x="7263" y="224"/>
                  <a:pt x="6787" y="9"/>
                </a:cubicBezTo>
                <a:cubicBezTo>
                  <a:pt x="6770" y="4"/>
                  <a:pt x="6751" y="1"/>
                  <a:pt x="67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367" name="Google Shape;15367;p91"/>
          <p:cNvGrpSpPr/>
          <p:nvPr/>
        </p:nvGrpSpPr>
        <p:grpSpPr>
          <a:xfrm>
            <a:off x="1953037" y="2628442"/>
            <a:ext cx="355136" cy="227072"/>
            <a:chOff x="1953037" y="2552242"/>
            <a:chExt cx="355136" cy="227072"/>
          </a:xfrm>
        </p:grpSpPr>
        <p:sp>
          <p:nvSpPr>
            <p:cNvPr id="15368" name="Google Shape;15368;p91"/>
            <p:cNvSpPr/>
            <p:nvPr/>
          </p:nvSpPr>
          <p:spPr>
            <a:xfrm>
              <a:off x="1953037" y="2552242"/>
              <a:ext cx="355136" cy="227072"/>
            </a:xfrm>
            <a:custGeom>
              <a:avLst/>
              <a:gdLst/>
              <a:ahLst/>
              <a:cxnLst/>
              <a:rect l="l" t="t" r="r" b="b"/>
              <a:pathLst>
                <a:path w="11098" h="7096" extrusionOk="0">
                  <a:moveTo>
                    <a:pt x="6198" y="1414"/>
                  </a:moveTo>
                  <a:cubicBezTo>
                    <a:pt x="6408" y="1414"/>
                    <a:pt x="6616" y="1431"/>
                    <a:pt x="6823" y="1464"/>
                  </a:cubicBezTo>
                  <a:cubicBezTo>
                    <a:pt x="6895" y="1488"/>
                    <a:pt x="6990" y="1500"/>
                    <a:pt x="7073" y="1512"/>
                  </a:cubicBezTo>
                  <a:lnTo>
                    <a:pt x="6907" y="2464"/>
                  </a:lnTo>
                  <a:lnTo>
                    <a:pt x="5573" y="2929"/>
                  </a:lnTo>
                  <a:lnTo>
                    <a:pt x="4978" y="1607"/>
                  </a:lnTo>
                  <a:cubicBezTo>
                    <a:pt x="5397" y="1475"/>
                    <a:pt x="5802" y="1414"/>
                    <a:pt x="6198" y="1414"/>
                  </a:cubicBezTo>
                  <a:close/>
                  <a:moveTo>
                    <a:pt x="7407" y="1607"/>
                  </a:moveTo>
                  <a:cubicBezTo>
                    <a:pt x="7883" y="1750"/>
                    <a:pt x="8478" y="2036"/>
                    <a:pt x="9097" y="2524"/>
                  </a:cubicBezTo>
                  <a:lnTo>
                    <a:pt x="9038" y="2571"/>
                  </a:lnTo>
                  <a:cubicBezTo>
                    <a:pt x="8966" y="2619"/>
                    <a:pt x="8954" y="2714"/>
                    <a:pt x="8990" y="2798"/>
                  </a:cubicBezTo>
                  <a:cubicBezTo>
                    <a:pt x="9026" y="2833"/>
                    <a:pt x="9085" y="2869"/>
                    <a:pt x="9133" y="2869"/>
                  </a:cubicBezTo>
                  <a:cubicBezTo>
                    <a:pt x="9157" y="2869"/>
                    <a:pt x="9193" y="2857"/>
                    <a:pt x="9216" y="2833"/>
                  </a:cubicBezTo>
                  <a:lnTo>
                    <a:pt x="9335" y="2750"/>
                  </a:lnTo>
                  <a:cubicBezTo>
                    <a:pt x="9740" y="3119"/>
                    <a:pt x="10157" y="3583"/>
                    <a:pt x="10574" y="4179"/>
                  </a:cubicBezTo>
                  <a:cubicBezTo>
                    <a:pt x="9883" y="4357"/>
                    <a:pt x="9228" y="4488"/>
                    <a:pt x="8633" y="4584"/>
                  </a:cubicBezTo>
                  <a:lnTo>
                    <a:pt x="8395" y="3417"/>
                  </a:lnTo>
                  <a:lnTo>
                    <a:pt x="8692" y="3214"/>
                  </a:lnTo>
                  <a:cubicBezTo>
                    <a:pt x="8776" y="3167"/>
                    <a:pt x="8788" y="3060"/>
                    <a:pt x="8740" y="2988"/>
                  </a:cubicBezTo>
                  <a:cubicBezTo>
                    <a:pt x="8709" y="2942"/>
                    <a:pt x="8659" y="2916"/>
                    <a:pt x="8604" y="2916"/>
                  </a:cubicBezTo>
                  <a:cubicBezTo>
                    <a:pt x="8574" y="2916"/>
                    <a:pt x="8543" y="2924"/>
                    <a:pt x="8514" y="2940"/>
                  </a:cubicBezTo>
                  <a:lnTo>
                    <a:pt x="8216" y="3155"/>
                  </a:lnTo>
                  <a:lnTo>
                    <a:pt x="7252" y="2512"/>
                  </a:lnTo>
                  <a:lnTo>
                    <a:pt x="7407" y="1607"/>
                  </a:lnTo>
                  <a:close/>
                  <a:moveTo>
                    <a:pt x="7049" y="2750"/>
                  </a:moveTo>
                  <a:lnTo>
                    <a:pt x="8073" y="3429"/>
                  </a:lnTo>
                  <a:lnTo>
                    <a:pt x="8311" y="4607"/>
                  </a:lnTo>
                  <a:cubicBezTo>
                    <a:pt x="7883" y="4661"/>
                    <a:pt x="7474" y="4688"/>
                    <a:pt x="7096" y="4688"/>
                  </a:cubicBezTo>
                  <a:cubicBezTo>
                    <a:pt x="6970" y="4688"/>
                    <a:pt x="6847" y="4685"/>
                    <a:pt x="6728" y="4679"/>
                  </a:cubicBezTo>
                  <a:cubicBezTo>
                    <a:pt x="6073" y="4655"/>
                    <a:pt x="5490" y="4548"/>
                    <a:pt x="5025" y="4345"/>
                  </a:cubicBezTo>
                  <a:lnTo>
                    <a:pt x="5621" y="3250"/>
                  </a:lnTo>
                  <a:lnTo>
                    <a:pt x="7049" y="2750"/>
                  </a:lnTo>
                  <a:close/>
                  <a:moveTo>
                    <a:pt x="1561" y="300"/>
                  </a:moveTo>
                  <a:cubicBezTo>
                    <a:pt x="1774" y="300"/>
                    <a:pt x="1974" y="373"/>
                    <a:pt x="2132" y="512"/>
                  </a:cubicBezTo>
                  <a:cubicBezTo>
                    <a:pt x="2323" y="678"/>
                    <a:pt x="2430" y="916"/>
                    <a:pt x="2430" y="1178"/>
                  </a:cubicBezTo>
                  <a:lnTo>
                    <a:pt x="2430" y="2762"/>
                  </a:lnTo>
                  <a:cubicBezTo>
                    <a:pt x="2430" y="2786"/>
                    <a:pt x="2465" y="3381"/>
                    <a:pt x="2906" y="4036"/>
                  </a:cubicBezTo>
                  <a:lnTo>
                    <a:pt x="2858" y="4060"/>
                  </a:lnTo>
                  <a:cubicBezTo>
                    <a:pt x="2608" y="4143"/>
                    <a:pt x="2430" y="4369"/>
                    <a:pt x="2394" y="4631"/>
                  </a:cubicBezTo>
                  <a:lnTo>
                    <a:pt x="2358" y="5084"/>
                  </a:lnTo>
                  <a:cubicBezTo>
                    <a:pt x="1358" y="4024"/>
                    <a:pt x="1192" y="2583"/>
                    <a:pt x="1192" y="2512"/>
                  </a:cubicBezTo>
                  <a:cubicBezTo>
                    <a:pt x="1180" y="2381"/>
                    <a:pt x="1072" y="2262"/>
                    <a:pt x="941" y="2214"/>
                  </a:cubicBezTo>
                  <a:lnTo>
                    <a:pt x="632" y="2143"/>
                  </a:lnTo>
                  <a:cubicBezTo>
                    <a:pt x="537" y="2119"/>
                    <a:pt x="501" y="2047"/>
                    <a:pt x="501" y="1964"/>
                  </a:cubicBezTo>
                  <a:lnTo>
                    <a:pt x="501" y="1869"/>
                  </a:lnTo>
                  <a:cubicBezTo>
                    <a:pt x="822" y="1857"/>
                    <a:pt x="1227" y="1809"/>
                    <a:pt x="1453" y="1690"/>
                  </a:cubicBezTo>
                  <a:cubicBezTo>
                    <a:pt x="1525" y="1643"/>
                    <a:pt x="1573" y="1559"/>
                    <a:pt x="1525" y="1464"/>
                  </a:cubicBezTo>
                  <a:cubicBezTo>
                    <a:pt x="1491" y="1413"/>
                    <a:pt x="1438" y="1373"/>
                    <a:pt x="1375" y="1373"/>
                  </a:cubicBezTo>
                  <a:cubicBezTo>
                    <a:pt x="1351" y="1373"/>
                    <a:pt x="1325" y="1379"/>
                    <a:pt x="1299" y="1393"/>
                  </a:cubicBezTo>
                  <a:cubicBezTo>
                    <a:pt x="1132" y="1464"/>
                    <a:pt x="799" y="1524"/>
                    <a:pt x="334" y="1547"/>
                  </a:cubicBezTo>
                  <a:lnTo>
                    <a:pt x="334" y="1524"/>
                  </a:lnTo>
                  <a:lnTo>
                    <a:pt x="334" y="916"/>
                  </a:lnTo>
                  <a:cubicBezTo>
                    <a:pt x="334" y="643"/>
                    <a:pt x="525" y="428"/>
                    <a:pt x="799" y="393"/>
                  </a:cubicBezTo>
                  <a:lnTo>
                    <a:pt x="1430" y="309"/>
                  </a:lnTo>
                  <a:cubicBezTo>
                    <a:pt x="1474" y="303"/>
                    <a:pt x="1517" y="300"/>
                    <a:pt x="1561" y="300"/>
                  </a:cubicBezTo>
                  <a:close/>
                  <a:moveTo>
                    <a:pt x="4692" y="1726"/>
                  </a:moveTo>
                  <a:lnTo>
                    <a:pt x="5335" y="3155"/>
                  </a:lnTo>
                  <a:lnTo>
                    <a:pt x="4740" y="4238"/>
                  </a:lnTo>
                  <a:cubicBezTo>
                    <a:pt x="4680" y="4203"/>
                    <a:pt x="4609" y="4167"/>
                    <a:pt x="4549" y="4131"/>
                  </a:cubicBezTo>
                  <a:cubicBezTo>
                    <a:pt x="4520" y="4115"/>
                    <a:pt x="4490" y="4107"/>
                    <a:pt x="4461" y="4107"/>
                  </a:cubicBezTo>
                  <a:cubicBezTo>
                    <a:pt x="4406" y="4107"/>
                    <a:pt x="4354" y="4136"/>
                    <a:pt x="4323" y="4191"/>
                  </a:cubicBezTo>
                  <a:cubicBezTo>
                    <a:pt x="4275" y="4262"/>
                    <a:pt x="4287" y="4369"/>
                    <a:pt x="4382" y="4417"/>
                  </a:cubicBezTo>
                  <a:cubicBezTo>
                    <a:pt x="5061" y="4845"/>
                    <a:pt x="5978" y="5060"/>
                    <a:pt x="7109" y="5060"/>
                  </a:cubicBezTo>
                  <a:cubicBezTo>
                    <a:pt x="8145" y="5060"/>
                    <a:pt x="9371" y="4881"/>
                    <a:pt x="10764" y="4500"/>
                  </a:cubicBezTo>
                  <a:lnTo>
                    <a:pt x="10764" y="4500"/>
                  </a:lnTo>
                  <a:cubicBezTo>
                    <a:pt x="10740" y="4536"/>
                    <a:pt x="10740" y="4595"/>
                    <a:pt x="10705" y="4655"/>
                  </a:cubicBezTo>
                  <a:cubicBezTo>
                    <a:pt x="10657" y="4774"/>
                    <a:pt x="10574" y="4845"/>
                    <a:pt x="10455" y="4881"/>
                  </a:cubicBezTo>
                  <a:cubicBezTo>
                    <a:pt x="9128" y="5204"/>
                    <a:pt x="7958" y="5362"/>
                    <a:pt x="6945" y="5362"/>
                  </a:cubicBezTo>
                  <a:cubicBezTo>
                    <a:pt x="6649" y="5362"/>
                    <a:pt x="6366" y="5349"/>
                    <a:pt x="6097" y="5322"/>
                  </a:cubicBezTo>
                  <a:cubicBezTo>
                    <a:pt x="5156" y="5238"/>
                    <a:pt x="4382" y="4965"/>
                    <a:pt x="3811" y="4536"/>
                  </a:cubicBezTo>
                  <a:cubicBezTo>
                    <a:pt x="2966" y="3905"/>
                    <a:pt x="2787" y="3095"/>
                    <a:pt x="2763" y="2833"/>
                  </a:cubicBezTo>
                  <a:cubicBezTo>
                    <a:pt x="2882" y="2750"/>
                    <a:pt x="2977" y="2655"/>
                    <a:pt x="3097" y="2583"/>
                  </a:cubicBezTo>
                  <a:cubicBezTo>
                    <a:pt x="3180" y="2952"/>
                    <a:pt x="3358" y="3476"/>
                    <a:pt x="3811" y="3952"/>
                  </a:cubicBezTo>
                  <a:cubicBezTo>
                    <a:pt x="3847" y="3988"/>
                    <a:pt x="3894" y="4000"/>
                    <a:pt x="3930" y="4000"/>
                  </a:cubicBezTo>
                  <a:cubicBezTo>
                    <a:pt x="3978" y="4000"/>
                    <a:pt x="4025" y="3988"/>
                    <a:pt x="4049" y="3952"/>
                  </a:cubicBezTo>
                  <a:cubicBezTo>
                    <a:pt x="4109" y="3893"/>
                    <a:pt x="4109" y="3786"/>
                    <a:pt x="4049" y="3726"/>
                  </a:cubicBezTo>
                  <a:cubicBezTo>
                    <a:pt x="3573" y="3250"/>
                    <a:pt x="3442" y="2714"/>
                    <a:pt x="3394" y="2393"/>
                  </a:cubicBezTo>
                  <a:cubicBezTo>
                    <a:pt x="3835" y="2107"/>
                    <a:pt x="4263" y="1881"/>
                    <a:pt x="4692" y="1726"/>
                  </a:cubicBezTo>
                  <a:close/>
                  <a:moveTo>
                    <a:pt x="9609" y="5417"/>
                  </a:moveTo>
                  <a:cubicBezTo>
                    <a:pt x="9490" y="5548"/>
                    <a:pt x="9371" y="5667"/>
                    <a:pt x="9252" y="5738"/>
                  </a:cubicBezTo>
                  <a:cubicBezTo>
                    <a:pt x="9216" y="5750"/>
                    <a:pt x="9157" y="5798"/>
                    <a:pt x="8978" y="5857"/>
                  </a:cubicBezTo>
                  <a:lnTo>
                    <a:pt x="8978" y="5512"/>
                  </a:lnTo>
                  <a:cubicBezTo>
                    <a:pt x="9193" y="5488"/>
                    <a:pt x="9383" y="5441"/>
                    <a:pt x="9609" y="5417"/>
                  </a:cubicBezTo>
                  <a:close/>
                  <a:moveTo>
                    <a:pt x="4668" y="5334"/>
                  </a:moveTo>
                  <a:cubicBezTo>
                    <a:pt x="5085" y="5488"/>
                    <a:pt x="5537" y="5596"/>
                    <a:pt x="6049" y="5631"/>
                  </a:cubicBezTo>
                  <a:cubicBezTo>
                    <a:pt x="6335" y="5667"/>
                    <a:pt x="6633" y="5679"/>
                    <a:pt x="6942" y="5679"/>
                  </a:cubicBezTo>
                  <a:cubicBezTo>
                    <a:pt x="7204" y="5679"/>
                    <a:pt x="7502" y="5667"/>
                    <a:pt x="7788" y="5655"/>
                  </a:cubicBezTo>
                  <a:lnTo>
                    <a:pt x="7788" y="5893"/>
                  </a:lnTo>
                  <a:cubicBezTo>
                    <a:pt x="7561" y="5893"/>
                    <a:pt x="7359" y="6012"/>
                    <a:pt x="7240" y="6203"/>
                  </a:cubicBezTo>
                  <a:cubicBezTo>
                    <a:pt x="6758" y="6257"/>
                    <a:pt x="6324" y="6280"/>
                    <a:pt x="5934" y="6280"/>
                  </a:cubicBezTo>
                  <a:cubicBezTo>
                    <a:pt x="4698" y="6280"/>
                    <a:pt x="3912" y="6050"/>
                    <a:pt x="3478" y="5869"/>
                  </a:cubicBezTo>
                  <a:lnTo>
                    <a:pt x="3501" y="5738"/>
                  </a:lnTo>
                  <a:cubicBezTo>
                    <a:pt x="3739" y="5738"/>
                    <a:pt x="4299" y="5691"/>
                    <a:pt x="4668" y="5334"/>
                  </a:cubicBezTo>
                  <a:close/>
                  <a:moveTo>
                    <a:pt x="3097" y="4322"/>
                  </a:moveTo>
                  <a:cubicBezTo>
                    <a:pt x="3239" y="4488"/>
                    <a:pt x="3394" y="4655"/>
                    <a:pt x="3608" y="4798"/>
                  </a:cubicBezTo>
                  <a:cubicBezTo>
                    <a:pt x="3811" y="4965"/>
                    <a:pt x="4049" y="5095"/>
                    <a:pt x="4323" y="5215"/>
                  </a:cubicBezTo>
                  <a:cubicBezTo>
                    <a:pt x="4073" y="5381"/>
                    <a:pt x="3751" y="5417"/>
                    <a:pt x="3573" y="5429"/>
                  </a:cubicBezTo>
                  <a:lnTo>
                    <a:pt x="3573" y="5393"/>
                  </a:lnTo>
                  <a:cubicBezTo>
                    <a:pt x="3597" y="5310"/>
                    <a:pt x="3537" y="5215"/>
                    <a:pt x="3442" y="5203"/>
                  </a:cubicBezTo>
                  <a:cubicBezTo>
                    <a:pt x="3429" y="5199"/>
                    <a:pt x="3416" y="5197"/>
                    <a:pt x="3404" y="5197"/>
                  </a:cubicBezTo>
                  <a:cubicBezTo>
                    <a:pt x="3332" y="5197"/>
                    <a:pt x="3261" y="5251"/>
                    <a:pt x="3251" y="5322"/>
                  </a:cubicBezTo>
                  <a:lnTo>
                    <a:pt x="3025" y="6465"/>
                  </a:lnTo>
                  <a:cubicBezTo>
                    <a:pt x="3001" y="6631"/>
                    <a:pt x="2846" y="6750"/>
                    <a:pt x="2668" y="6750"/>
                  </a:cubicBezTo>
                  <a:lnTo>
                    <a:pt x="1775" y="6750"/>
                  </a:lnTo>
                  <a:lnTo>
                    <a:pt x="1906" y="6441"/>
                  </a:lnTo>
                  <a:cubicBezTo>
                    <a:pt x="1965" y="6310"/>
                    <a:pt x="2084" y="6215"/>
                    <a:pt x="2239" y="6215"/>
                  </a:cubicBezTo>
                  <a:lnTo>
                    <a:pt x="2418" y="6215"/>
                  </a:lnTo>
                  <a:cubicBezTo>
                    <a:pt x="2501" y="6215"/>
                    <a:pt x="2561" y="6155"/>
                    <a:pt x="2585" y="6072"/>
                  </a:cubicBezTo>
                  <a:lnTo>
                    <a:pt x="2716" y="4667"/>
                  </a:lnTo>
                  <a:cubicBezTo>
                    <a:pt x="2727" y="4536"/>
                    <a:pt x="2811" y="4417"/>
                    <a:pt x="2954" y="4369"/>
                  </a:cubicBezTo>
                  <a:lnTo>
                    <a:pt x="3097" y="4322"/>
                  </a:lnTo>
                  <a:close/>
                  <a:moveTo>
                    <a:pt x="8657" y="5560"/>
                  </a:moveTo>
                  <a:lnTo>
                    <a:pt x="8657" y="6572"/>
                  </a:lnTo>
                  <a:cubicBezTo>
                    <a:pt x="8657" y="6679"/>
                    <a:pt x="8561" y="6750"/>
                    <a:pt x="8478" y="6750"/>
                  </a:cubicBezTo>
                  <a:lnTo>
                    <a:pt x="7347" y="6750"/>
                  </a:lnTo>
                  <a:lnTo>
                    <a:pt x="7490" y="6429"/>
                  </a:lnTo>
                  <a:cubicBezTo>
                    <a:pt x="7549" y="6286"/>
                    <a:pt x="7669" y="6215"/>
                    <a:pt x="7823" y="6215"/>
                  </a:cubicBezTo>
                  <a:lnTo>
                    <a:pt x="7954" y="6215"/>
                  </a:lnTo>
                  <a:cubicBezTo>
                    <a:pt x="8038" y="6215"/>
                    <a:pt x="8121" y="6143"/>
                    <a:pt x="8121" y="6048"/>
                  </a:cubicBezTo>
                  <a:lnTo>
                    <a:pt x="8121" y="5619"/>
                  </a:lnTo>
                  <a:cubicBezTo>
                    <a:pt x="8300" y="5607"/>
                    <a:pt x="8466" y="5572"/>
                    <a:pt x="8657" y="5560"/>
                  </a:cubicBezTo>
                  <a:close/>
                  <a:moveTo>
                    <a:pt x="1533" y="0"/>
                  </a:moveTo>
                  <a:cubicBezTo>
                    <a:pt x="1479" y="0"/>
                    <a:pt x="1425" y="4"/>
                    <a:pt x="1370" y="12"/>
                  </a:cubicBezTo>
                  <a:lnTo>
                    <a:pt x="727" y="95"/>
                  </a:lnTo>
                  <a:cubicBezTo>
                    <a:pt x="310" y="154"/>
                    <a:pt x="1" y="512"/>
                    <a:pt x="1" y="952"/>
                  </a:cubicBezTo>
                  <a:lnTo>
                    <a:pt x="1" y="1559"/>
                  </a:lnTo>
                  <a:cubicBezTo>
                    <a:pt x="1" y="1643"/>
                    <a:pt x="49" y="1738"/>
                    <a:pt x="108" y="1797"/>
                  </a:cubicBezTo>
                  <a:cubicBezTo>
                    <a:pt x="132" y="1809"/>
                    <a:pt x="156" y="1845"/>
                    <a:pt x="179" y="1857"/>
                  </a:cubicBezTo>
                  <a:lnTo>
                    <a:pt x="179" y="1976"/>
                  </a:lnTo>
                  <a:cubicBezTo>
                    <a:pt x="179" y="2214"/>
                    <a:pt x="334" y="2417"/>
                    <a:pt x="572" y="2476"/>
                  </a:cubicBezTo>
                  <a:lnTo>
                    <a:pt x="882" y="2559"/>
                  </a:lnTo>
                  <a:cubicBezTo>
                    <a:pt x="882" y="2559"/>
                    <a:pt x="894" y="2559"/>
                    <a:pt x="894" y="2571"/>
                  </a:cubicBezTo>
                  <a:cubicBezTo>
                    <a:pt x="930" y="2869"/>
                    <a:pt x="1037" y="3357"/>
                    <a:pt x="1239" y="3869"/>
                  </a:cubicBezTo>
                  <a:cubicBezTo>
                    <a:pt x="1513" y="4536"/>
                    <a:pt x="1870" y="5084"/>
                    <a:pt x="2323" y="5512"/>
                  </a:cubicBezTo>
                  <a:lnTo>
                    <a:pt x="2287" y="5905"/>
                  </a:lnTo>
                  <a:lnTo>
                    <a:pt x="2251" y="5905"/>
                  </a:lnTo>
                  <a:cubicBezTo>
                    <a:pt x="1965" y="5905"/>
                    <a:pt x="1715" y="6072"/>
                    <a:pt x="1608" y="6334"/>
                  </a:cubicBezTo>
                  <a:lnTo>
                    <a:pt x="1394" y="6869"/>
                  </a:lnTo>
                  <a:cubicBezTo>
                    <a:pt x="1370" y="6917"/>
                    <a:pt x="1370" y="6977"/>
                    <a:pt x="1406" y="7024"/>
                  </a:cubicBezTo>
                  <a:cubicBezTo>
                    <a:pt x="1430" y="7060"/>
                    <a:pt x="1477" y="7096"/>
                    <a:pt x="1537" y="7096"/>
                  </a:cubicBezTo>
                  <a:lnTo>
                    <a:pt x="2680" y="7096"/>
                  </a:lnTo>
                  <a:cubicBezTo>
                    <a:pt x="3013" y="7096"/>
                    <a:pt x="3299" y="6869"/>
                    <a:pt x="3358" y="6548"/>
                  </a:cubicBezTo>
                  <a:lnTo>
                    <a:pt x="3418" y="6215"/>
                  </a:lnTo>
                  <a:cubicBezTo>
                    <a:pt x="3894" y="6405"/>
                    <a:pt x="4704" y="6619"/>
                    <a:pt x="5942" y="6619"/>
                  </a:cubicBezTo>
                  <a:cubicBezTo>
                    <a:pt x="6287" y="6619"/>
                    <a:pt x="6668" y="6608"/>
                    <a:pt x="7085" y="6560"/>
                  </a:cubicBezTo>
                  <a:lnTo>
                    <a:pt x="7085" y="6560"/>
                  </a:lnTo>
                  <a:lnTo>
                    <a:pt x="6954" y="6869"/>
                  </a:lnTo>
                  <a:cubicBezTo>
                    <a:pt x="6930" y="6917"/>
                    <a:pt x="6942" y="6977"/>
                    <a:pt x="6966" y="7024"/>
                  </a:cubicBezTo>
                  <a:cubicBezTo>
                    <a:pt x="7002" y="7060"/>
                    <a:pt x="7049" y="7096"/>
                    <a:pt x="7109" y="7096"/>
                  </a:cubicBezTo>
                  <a:lnTo>
                    <a:pt x="8490" y="7096"/>
                  </a:lnTo>
                  <a:cubicBezTo>
                    <a:pt x="8776" y="7096"/>
                    <a:pt x="8990" y="6869"/>
                    <a:pt x="8990" y="6584"/>
                  </a:cubicBezTo>
                  <a:lnTo>
                    <a:pt x="8990" y="6215"/>
                  </a:lnTo>
                  <a:cubicBezTo>
                    <a:pt x="9204" y="6155"/>
                    <a:pt x="9347" y="6096"/>
                    <a:pt x="9443" y="6036"/>
                  </a:cubicBezTo>
                  <a:cubicBezTo>
                    <a:pt x="9669" y="5893"/>
                    <a:pt x="9871" y="5655"/>
                    <a:pt x="10062" y="5334"/>
                  </a:cubicBezTo>
                  <a:cubicBezTo>
                    <a:pt x="10216" y="5310"/>
                    <a:pt x="10383" y="5262"/>
                    <a:pt x="10538" y="5238"/>
                  </a:cubicBezTo>
                  <a:cubicBezTo>
                    <a:pt x="10764" y="5179"/>
                    <a:pt x="10943" y="5024"/>
                    <a:pt x="11014" y="4822"/>
                  </a:cubicBezTo>
                  <a:cubicBezTo>
                    <a:pt x="11098" y="4560"/>
                    <a:pt x="11062" y="4322"/>
                    <a:pt x="10943" y="4143"/>
                  </a:cubicBezTo>
                  <a:cubicBezTo>
                    <a:pt x="10645" y="3691"/>
                    <a:pt x="10145" y="3012"/>
                    <a:pt x="9454" y="2417"/>
                  </a:cubicBezTo>
                  <a:cubicBezTo>
                    <a:pt x="8657" y="1726"/>
                    <a:pt x="7776" y="1285"/>
                    <a:pt x="6883" y="1155"/>
                  </a:cubicBezTo>
                  <a:cubicBezTo>
                    <a:pt x="6667" y="1122"/>
                    <a:pt x="6450" y="1106"/>
                    <a:pt x="6233" y="1106"/>
                  </a:cubicBezTo>
                  <a:cubicBezTo>
                    <a:pt x="5093" y="1106"/>
                    <a:pt x="3929" y="1551"/>
                    <a:pt x="2739" y="2440"/>
                  </a:cubicBezTo>
                  <a:lnTo>
                    <a:pt x="2739" y="1202"/>
                  </a:lnTo>
                  <a:cubicBezTo>
                    <a:pt x="2739" y="857"/>
                    <a:pt x="2596" y="512"/>
                    <a:pt x="2323" y="285"/>
                  </a:cubicBezTo>
                  <a:cubicBezTo>
                    <a:pt x="2102" y="105"/>
                    <a:pt x="1822" y="0"/>
                    <a:pt x="15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9" name="Google Shape;15369;p91"/>
            <p:cNvSpPr/>
            <p:nvPr/>
          </p:nvSpPr>
          <p:spPr>
            <a:xfrm>
              <a:off x="1985805" y="2573938"/>
              <a:ext cx="10720" cy="16416"/>
            </a:xfrm>
            <a:custGeom>
              <a:avLst/>
              <a:gdLst/>
              <a:ahLst/>
              <a:cxnLst/>
              <a:rect l="l" t="t" r="r" b="b"/>
              <a:pathLst>
                <a:path w="335" h="513" extrusionOk="0">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370" name="Google Shape;15370;p91"/>
          <p:cNvSpPr/>
          <p:nvPr/>
        </p:nvSpPr>
        <p:spPr>
          <a:xfrm>
            <a:off x="3603917" y="2500346"/>
            <a:ext cx="348256" cy="354016"/>
          </a:xfrm>
          <a:custGeom>
            <a:avLst/>
            <a:gdLst/>
            <a:ahLst/>
            <a:cxnLst/>
            <a:rect l="l" t="t" r="r" b="b"/>
            <a:pathLst>
              <a:path w="10883" h="11063" extrusionOk="0">
                <a:moveTo>
                  <a:pt x="932" y="329"/>
                </a:moveTo>
                <a:cubicBezTo>
                  <a:pt x="1012" y="329"/>
                  <a:pt x="1098" y="346"/>
                  <a:pt x="1191" y="383"/>
                </a:cubicBezTo>
                <a:lnTo>
                  <a:pt x="1275" y="431"/>
                </a:lnTo>
                <a:cubicBezTo>
                  <a:pt x="1144" y="502"/>
                  <a:pt x="1013" y="586"/>
                  <a:pt x="894" y="693"/>
                </a:cubicBezTo>
                <a:cubicBezTo>
                  <a:pt x="703" y="859"/>
                  <a:pt x="560" y="1026"/>
                  <a:pt x="465" y="1205"/>
                </a:cubicBezTo>
                <a:cubicBezTo>
                  <a:pt x="441" y="1157"/>
                  <a:pt x="429" y="1097"/>
                  <a:pt x="417" y="1050"/>
                </a:cubicBezTo>
                <a:cubicBezTo>
                  <a:pt x="346" y="788"/>
                  <a:pt x="405" y="586"/>
                  <a:pt x="596" y="443"/>
                </a:cubicBezTo>
                <a:cubicBezTo>
                  <a:pt x="697" y="370"/>
                  <a:pt x="808" y="329"/>
                  <a:pt x="932" y="329"/>
                </a:cubicBezTo>
                <a:close/>
                <a:moveTo>
                  <a:pt x="1947" y="630"/>
                </a:moveTo>
                <a:cubicBezTo>
                  <a:pt x="1973" y="630"/>
                  <a:pt x="1999" y="631"/>
                  <a:pt x="2025" y="633"/>
                </a:cubicBezTo>
                <a:cubicBezTo>
                  <a:pt x="2334" y="669"/>
                  <a:pt x="2608" y="847"/>
                  <a:pt x="2763" y="978"/>
                </a:cubicBezTo>
                <a:cubicBezTo>
                  <a:pt x="2703" y="990"/>
                  <a:pt x="2644" y="1026"/>
                  <a:pt x="2584" y="1050"/>
                </a:cubicBezTo>
                <a:cubicBezTo>
                  <a:pt x="2513" y="1097"/>
                  <a:pt x="2465" y="1181"/>
                  <a:pt x="2513" y="1264"/>
                </a:cubicBezTo>
                <a:cubicBezTo>
                  <a:pt x="2547" y="1316"/>
                  <a:pt x="2600" y="1355"/>
                  <a:pt x="2658" y="1355"/>
                </a:cubicBezTo>
                <a:cubicBezTo>
                  <a:pt x="2681" y="1355"/>
                  <a:pt x="2704" y="1349"/>
                  <a:pt x="2727" y="1336"/>
                </a:cubicBezTo>
                <a:cubicBezTo>
                  <a:pt x="2931" y="1234"/>
                  <a:pt x="3137" y="1185"/>
                  <a:pt x="3341" y="1185"/>
                </a:cubicBezTo>
                <a:cubicBezTo>
                  <a:pt x="3591" y="1185"/>
                  <a:pt x="3837" y="1258"/>
                  <a:pt x="4073" y="1395"/>
                </a:cubicBezTo>
                <a:cubicBezTo>
                  <a:pt x="4239" y="1478"/>
                  <a:pt x="4370" y="1598"/>
                  <a:pt x="4466" y="1693"/>
                </a:cubicBezTo>
                <a:cubicBezTo>
                  <a:pt x="4370" y="1717"/>
                  <a:pt x="4275" y="1752"/>
                  <a:pt x="4180" y="1800"/>
                </a:cubicBezTo>
                <a:cubicBezTo>
                  <a:pt x="4096" y="1824"/>
                  <a:pt x="4061" y="1931"/>
                  <a:pt x="4096" y="2002"/>
                </a:cubicBezTo>
                <a:cubicBezTo>
                  <a:pt x="4115" y="2075"/>
                  <a:pt x="4181" y="2106"/>
                  <a:pt x="4244" y="2106"/>
                </a:cubicBezTo>
                <a:cubicBezTo>
                  <a:pt x="4263" y="2106"/>
                  <a:pt x="4282" y="2103"/>
                  <a:pt x="4299" y="2098"/>
                </a:cubicBezTo>
                <a:cubicBezTo>
                  <a:pt x="4531" y="1998"/>
                  <a:pt x="4780" y="1950"/>
                  <a:pt x="5034" y="1950"/>
                </a:cubicBezTo>
                <a:cubicBezTo>
                  <a:pt x="5601" y="1950"/>
                  <a:pt x="6191" y="2189"/>
                  <a:pt x="6668" y="2633"/>
                </a:cubicBezTo>
                <a:cubicBezTo>
                  <a:pt x="7025" y="2967"/>
                  <a:pt x="7275" y="3407"/>
                  <a:pt x="7394" y="3884"/>
                </a:cubicBezTo>
                <a:cubicBezTo>
                  <a:pt x="7525" y="4431"/>
                  <a:pt x="7466" y="5015"/>
                  <a:pt x="7252" y="5610"/>
                </a:cubicBezTo>
                <a:cubicBezTo>
                  <a:pt x="6537" y="7527"/>
                  <a:pt x="6406" y="8944"/>
                  <a:pt x="6859" y="9837"/>
                </a:cubicBezTo>
                <a:cubicBezTo>
                  <a:pt x="6894" y="9896"/>
                  <a:pt x="6954" y="9920"/>
                  <a:pt x="7002" y="9920"/>
                </a:cubicBezTo>
                <a:cubicBezTo>
                  <a:pt x="7037" y="9920"/>
                  <a:pt x="7049" y="9920"/>
                  <a:pt x="7085" y="9908"/>
                </a:cubicBezTo>
                <a:cubicBezTo>
                  <a:pt x="7156" y="9860"/>
                  <a:pt x="7204" y="9777"/>
                  <a:pt x="7156" y="9682"/>
                </a:cubicBezTo>
                <a:cubicBezTo>
                  <a:pt x="6930" y="9241"/>
                  <a:pt x="6871" y="8622"/>
                  <a:pt x="6978" y="7848"/>
                </a:cubicBezTo>
                <a:cubicBezTo>
                  <a:pt x="7061" y="7229"/>
                  <a:pt x="7263" y="6515"/>
                  <a:pt x="7561" y="5705"/>
                </a:cubicBezTo>
                <a:cubicBezTo>
                  <a:pt x="7716" y="5265"/>
                  <a:pt x="7799" y="4812"/>
                  <a:pt x="7799" y="4384"/>
                </a:cubicBezTo>
                <a:cubicBezTo>
                  <a:pt x="7874" y="4375"/>
                  <a:pt x="7953" y="4371"/>
                  <a:pt x="8035" y="4371"/>
                </a:cubicBezTo>
                <a:cubicBezTo>
                  <a:pt x="8746" y="4371"/>
                  <a:pt x="9716" y="4698"/>
                  <a:pt x="10121" y="5455"/>
                </a:cubicBezTo>
                <a:cubicBezTo>
                  <a:pt x="10776" y="6741"/>
                  <a:pt x="10562" y="8884"/>
                  <a:pt x="9657" y="9956"/>
                </a:cubicBezTo>
                <a:cubicBezTo>
                  <a:pt x="9418" y="10241"/>
                  <a:pt x="9044" y="10526"/>
                  <a:pt x="8530" y="10526"/>
                </a:cubicBezTo>
                <a:cubicBezTo>
                  <a:pt x="8378" y="10526"/>
                  <a:pt x="8214" y="10501"/>
                  <a:pt x="8037" y="10444"/>
                </a:cubicBezTo>
                <a:cubicBezTo>
                  <a:pt x="7823" y="10372"/>
                  <a:pt x="7668" y="10277"/>
                  <a:pt x="7514" y="10158"/>
                </a:cubicBezTo>
                <a:cubicBezTo>
                  <a:pt x="7484" y="10133"/>
                  <a:pt x="7448" y="10121"/>
                  <a:pt x="7412" y="10121"/>
                </a:cubicBezTo>
                <a:cubicBezTo>
                  <a:pt x="7363" y="10121"/>
                  <a:pt x="7315" y="10145"/>
                  <a:pt x="7287" y="10194"/>
                </a:cubicBezTo>
                <a:cubicBezTo>
                  <a:pt x="7228" y="10265"/>
                  <a:pt x="7252" y="10372"/>
                  <a:pt x="7323" y="10408"/>
                </a:cubicBezTo>
                <a:cubicBezTo>
                  <a:pt x="7394" y="10468"/>
                  <a:pt x="7466" y="10527"/>
                  <a:pt x="7561" y="10575"/>
                </a:cubicBezTo>
                <a:cubicBezTo>
                  <a:pt x="7212" y="10675"/>
                  <a:pt x="6764" y="10762"/>
                  <a:pt x="6251" y="10762"/>
                </a:cubicBezTo>
                <a:cubicBezTo>
                  <a:pt x="5908" y="10762"/>
                  <a:pt x="5536" y="10723"/>
                  <a:pt x="5144" y="10622"/>
                </a:cubicBezTo>
                <a:cubicBezTo>
                  <a:pt x="4001" y="10325"/>
                  <a:pt x="3049" y="9563"/>
                  <a:pt x="2287" y="8384"/>
                </a:cubicBezTo>
                <a:cubicBezTo>
                  <a:pt x="1394" y="6955"/>
                  <a:pt x="1548" y="5658"/>
                  <a:pt x="1846" y="4836"/>
                </a:cubicBezTo>
                <a:cubicBezTo>
                  <a:pt x="2168" y="3860"/>
                  <a:pt x="2882" y="2943"/>
                  <a:pt x="3739" y="2371"/>
                </a:cubicBezTo>
                <a:cubicBezTo>
                  <a:pt x="3811" y="2336"/>
                  <a:pt x="3823" y="2229"/>
                  <a:pt x="3775" y="2157"/>
                </a:cubicBezTo>
                <a:cubicBezTo>
                  <a:pt x="3753" y="2106"/>
                  <a:pt x="3704" y="2082"/>
                  <a:pt x="3653" y="2082"/>
                </a:cubicBezTo>
                <a:cubicBezTo>
                  <a:pt x="3621" y="2082"/>
                  <a:pt x="3588" y="2091"/>
                  <a:pt x="3561" y="2110"/>
                </a:cubicBezTo>
                <a:cubicBezTo>
                  <a:pt x="2644" y="2717"/>
                  <a:pt x="1894" y="3693"/>
                  <a:pt x="1537" y="4729"/>
                </a:cubicBezTo>
                <a:cubicBezTo>
                  <a:pt x="1453" y="4955"/>
                  <a:pt x="1382" y="5205"/>
                  <a:pt x="1334" y="5491"/>
                </a:cubicBezTo>
                <a:cubicBezTo>
                  <a:pt x="1215" y="5265"/>
                  <a:pt x="1096" y="4967"/>
                  <a:pt x="1025" y="4610"/>
                </a:cubicBezTo>
                <a:cubicBezTo>
                  <a:pt x="834" y="3645"/>
                  <a:pt x="1120" y="2752"/>
                  <a:pt x="1870" y="1943"/>
                </a:cubicBezTo>
                <a:cubicBezTo>
                  <a:pt x="1977" y="1836"/>
                  <a:pt x="2084" y="1740"/>
                  <a:pt x="2191" y="1657"/>
                </a:cubicBezTo>
                <a:cubicBezTo>
                  <a:pt x="2263" y="1598"/>
                  <a:pt x="2263" y="1502"/>
                  <a:pt x="2203" y="1443"/>
                </a:cubicBezTo>
                <a:cubicBezTo>
                  <a:pt x="2171" y="1398"/>
                  <a:pt x="2125" y="1377"/>
                  <a:pt x="2080" y="1377"/>
                </a:cubicBezTo>
                <a:cubicBezTo>
                  <a:pt x="2042" y="1377"/>
                  <a:pt x="2004" y="1392"/>
                  <a:pt x="1977" y="1419"/>
                </a:cubicBezTo>
                <a:cubicBezTo>
                  <a:pt x="1858" y="1514"/>
                  <a:pt x="1751" y="1621"/>
                  <a:pt x="1656" y="1740"/>
                </a:cubicBezTo>
                <a:cubicBezTo>
                  <a:pt x="1215" y="2193"/>
                  <a:pt x="953" y="2657"/>
                  <a:pt x="822" y="3086"/>
                </a:cubicBezTo>
                <a:cubicBezTo>
                  <a:pt x="739" y="2943"/>
                  <a:pt x="656" y="2752"/>
                  <a:pt x="608" y="2526"/>
                </a:cubicBezTo>
                <a:cubicBezTo>
                  <a:pt x="477" y="1919"/>
                  <a:pt x="656" y="1395"/>
                  <a:pt x="1132" y="978"/>
                </a:cubicBezTo>
                <a:cubicBezTo>
                  <a:pt x="1394" y="749"/>
                  <a:pt x="1665" y="630"/>
                  <a:pt x="1947" y="630"/>
                </a:cubicBezTo>
                <a:close/>
                <a:moveTo>
                  <a:pt x="912" y="1"/>
                </a:moveTo>
                <a:cubicBezTo>
                  <a:pt x="725" y="1"/>
                  <a:pt x="555" y="55"/>
                  <a:pt x="405" y="169"/>
                </a:cubicBezTo>
                <a:cubicBezTo>
                  <a:pt x="108" y="395"/>
                  <a:pt x="1" y="740"/>
                  <a:pt x="108" y="1121"/>
                </a:cubicBezTo>
                <a:cubicBezTo>
                  <a:pt x="144" y="1312"/>
                  <a:pt x="251" y="1478"/>
                  <a:pt x="298" y="1550"/>
                </a:cubicBezTo>
                <a:cubicBezTo>
                  <a:pt x="179" y="1931"/>
                  <a:pt x="203" y="2264"/>
                  <a:pt x="263" y="2550"/>
                </a:cubicBezTo>
                <a:cubicBezTo>
                  <a:pt x="370" y="3038"/>
                  <a:pt x="620" y="3419"/>
                  <a:pt x="679" y="3479"/>
                </a:cubicBezTo>
                <a:cubicBezTo>
                  <a:pt x="608" y="3919"/>
                  <a:pt x="644" y="4324"/>
                  <a:pt x="715" y="4646"/>
                </a:cubicBezTo>
                <a:cubicBezTo>
                  <a:pt x="858" y="5384"/>
                  <a:pt x="1215" y="5884"/>
                  <a:pt x="1298" y="5991"/>
                </a:cubicBezTo>
                <a:cubicBezTo>
                  <a:pt x="1263" y="6729"/>
                  <a:pt x="1441" y="7610"/>
                  <a:pt x="2025" y="8539"/>
                </a:cubicBezTo>
                <a:cubicBezTo>
                  <a:pt x="3192" y="10396"/>
                  <a:pt x="4775" y="11063"/>
                  <a:pt x="6251" y="11063"/>
                </a:cubicBezTo>
                <a:cubicBezTo>
                  <a:pt x="6871" y="11063"/>
                  <a:pt x="7466" y="10944"/>
                  <a:pt x="8002" y="10742"/>
                </a:cubicBezTo>
                <a:cubicBezTo>
                  <a:pt x="8180" y="10801"/>
                  <a:pt x="8371" y="10825"/>
                  <a:pt x="8549" y="10825"/>
                </a:cubicBezTo>
                <a:cubicBezTo>
                  <a:pt x="9061" y="10825"/>
                  <a:pt x="9538" y="10587"/>
                  <a:pt x="9930" y="10146"/>
                </a:cubicBezTo>
                <a:cubicBezTo>
                  <a:pt x="10383" y="9587"/>
                  <a:pt x="10716" y="8753"/>
                  <a:pt x="10800" y="7825"/>
                </a:cubicBezTo>
                <a:cubicBezTo>
                  <a:pt x="10883" y="6884"/>
                  <a:pt x="10728" y="5979"/>
                  <a:pt x="10371" y="5277"/>
                </a:cubicBezTo>
                <a:cubicBezTo>
                  <a:pt x="10061" y="4681"/>
                  <a:pt x="9490" y="4372"/>
                  <a:pt x="9097" y="4217"/>
                </a:cubicBezTo>
                <a:cubicBezTo>
                  <a:pt x="8737" y="4084"/>
                  <a:pt x="8354" y="4012"/>
                  <a:pt x="8003" y="4012"/>
                </a:cubicBezTo>
                <a:cubicBezTo>
                  <a:pt x="7913" y="4012"/>
                  <a:pt x="7825" y="4017"/>
                  <a:pt x="7740" y="4026"/>
                </a:cubicBezTo>
                <a:lnTo>
                  <a:pt x="7692" y="3753"/>
                </a:lnTo>
                <a:cubicBezTo>
                  <a:pt x="7561" y="3217"/>
                  <a:pt x="7275" y="2729"/>
                  <a:pt x="6871" y="2348"/>
                </a:cubicBezTo>
                <a:cubicBezTo>
                  <a:pt x="6352" y="1840"/>
                  <a:pt x="5667" y="1577"/>
                  <a:pt x="5020" y="1577"/>
                </a:cubicBezTo>
                <a:cubicBezTo>
                  <a:pt x="4954" y="1577"/>
                  <a:pt x="4888" y="1580"/>
                  <a:pt x="4823" y="1586"/>
                </a:cubicBezTo>
                <a:cubicBezTo>
                  <a:pt x="4751" y="1490"/>
                  <a:pt x="4537" y="1252"/>
                  <a:pt x="4227" y="1074"/>
                </a:cubicBezTo>
                <a:cubicBezTo>
                  <a:pt x="3929" y="904"/>
                  <a:pt x="3622" y="827"/>
                  <a:pt x="3299" y="827"/>
                </a:cubicBezTo>
                <a:cubicBezTo>
                  <a:pt x="3236" y="827"/>
                  <a:pt x="3173" y="830"/>
                  <a:pt x="3108" y="836"/>
                </a:cubicBezTo>
                <a:cubicBezTo>
                  <a:pt x="2989" y="705"/>
                  <a:pt x="2584" y="324"/>
                  <a:pt x="2025" y="264"/>
                </a:cubicBezTo>
                <a:cubicBezTo>
                  <a:pt x="1988" y="257"/>
                  <a:pt x="1952" y="254"/>
                  <a:pt x="1917" y="254"/>
                </a:cubicBezTo>
                <a:cubicBezTo>
                  <a:pt x="1839" y="254"/>
                  <a:pt x="1765" y="268"/>
                  <a:pt x="1691" y="276"/>
                </a:cubicBezTo>
                <a:cubicBezTo>
                  <a:pt x="1632" y="228"/>
                  <a:pt x="1489" y="145"/>
                  <a:pt x="1310" y="74"/>
                </a:cubicBezTo>
                <a:cubicBezTo>
                  <a:pt x="1171" y="26"/>
                  <a:pt x="1038" y="1"/>
                  <a:pt x="9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371" name="Google Shape;15371;p91"/>
          <p:cNvGrpSpPr/>
          <p:nvPr/>
        </p:nvGrpSpPr>
        <p:grpSpPr>
          <a:xfrm>
            <a:off x="2500941" y="2603418"/>
            <a:ext cx="355104" cy="250944"/>
            <a:chOff x="2500941" y="2527218"/>
            <a:chExt cx="355104" cy="250944"/>
          </a:xfrm>
        </p:grpSpPr>
        <p:sp>
          <p:nvSpPr>
            <p:cNvPr id="15372" name="Google Shape;15372;p91"/>
            <p:cNvSpPr/>
            <p:nvPr/>
          </p:nvSpPr>
          <p:spPr>
            <a:xfrm>
              <a:off x="2500941" y="2527218"/>
              <a:ext cx="355104" cy="250944"/>
            </a:xfrm>
            <a:custGeom>
              <a:avLst/>
              <a:gdLst/>
              <a:ahLst/>
              <a:cxnLst/>
              <a:rect l="l" t="t" r="r" b="b"/>
              <a:pathLst>
                <a:path w="11097" h="7842" extrusionOk="0">
                  <a:moveTo>
                    <a:pt x="9204" y="579"/>
                  </a:moveTo>
                  <a:cubicBezTo>
                    <a:pt x="9882" y="579"/>
                    <a:pt x="10430" y="1139"/>
                    <a:pt x="10430" y="1806"/>
                  </a:cubicBezTo>
                  <a:cubicBezTo>
                    <a:pt x="10430" y="2472"/>
                    <a:pt x="9882" y="3020"/>
                    <a:pt x="9204" y="3020"/>
                  </a:cubicBezTo>
                  <a:cubicBezTo>
                    <a:pt x="8537" y="3020"/>
                    <a:pt x="7989" y="2472"/>
                    <a:pt x="7989" y="1806"/>
                  </a:cubicBezTo>
                  <a:cubicBezTo>
                    <a:pt x="7989" y="1139"/>
                    <a:pt x="8537" y="579"/>
                    <a:pt x="9204" y="579"/>
                  </a:cubicBezTo>
                  <a:close/>
                  <a:moveTo>
                    <a:pt x="8647" y="361"/>
                  </a:moveTo>
                  <a:cubicBezTo>
                    <a:pt x="8681" y="361"/>
                    <a:pt x="8716" y="362"/>
                    <a:pt x="8751" y="365"/>
                  </a:cubicBezTo>
                  <a:cubicBezTo>
                    <a:pt x="8120" y="555"/>
                    <a:pt x="7668" y="1151"/>
                    <a:pt x="7668" y="1829"/>
                  </a:cubicBezTo>
                  <a:cubicBezTo>
                    <a:pt x="7668" y="2687"/>
                    <a:pt x="8358" y="3377"/>
                    <a:pt x="9216" y="3377"/>
                  </a:cubicBezTo>
                  <a:cubicBezTo>
                    <a:pt x="9727" y="3377"/>
                    <a:pt x="10180" y="3127"/>
                    <a:pt x="10466" y="2734"/>
                  </a:cubicBezTo>
                  <a:cubicBezTo>
                    <a:pt x="10609" y="2949"/>
                    <a:pt x="10763" y="3199"/>
                    <a:pt x="10775" y="3365"/>
                  </a:cubicBezTo>
                  <a:cubicBezTo>
                    <a:pt x="10668" y="3472"/>
                    <a:pt x="9989" y="3782"/>
                    <a:pt x="8680" y="4068"/>
                  </a:cubicBezTo>
                  <a:cubicBezTo>
                    <a:pt x="8584" y="4080"/>
                    <a:pt x="8525" y="4175"/>
                    <a:pt x="8561" y="4258"/>
                  </a:cubicBezTo>
                  <a:cubicBezTo>
                    <a:pt x="8573" y="4330"/>
                    <a:pt x="8644" y="4389"/>
                    <a:pt x="8715" y="4389"/>
                  </a:cubicBezTo>
                  <a:lnTo>
                    <a:pt x="8751" y="4389"/>
                  </a:lnTo>
                  <a:cubicBezTo>
                    <a:pt x="9370" y="4258"/>
                    <a:pt x="9954" y="4092"/>
                    <a:pt x="10370" y="3925"/>
                  </a:cubicBezTo>
                  <a:lnTo>
                    <a:pt x="10370" y="3925"/>
                  </a:lnTo>
                  <a:cubicBezTo>
                    <a:pt x="10323" y="3961"/>
                    <a:pt x="10299" y="4008"/>
                    <a:pt x="10251" y="4032"/>
                  </a:cubicBezTo>
                  <a:cubicBezTo>
                    <a:pt x="9894" y="4330"/>
                    <a:pt x="9394" y="4675"/>
                    <a:pt x="8835" y="4985"/>
                  </a:cubicBezTo>
                  <a:cubicBezTo>
                    <a:pt x="8418" y="5223"/>
                    <a:pt x="8001" y="5437"/>
                    <a:pt x="7608" y="5592"/>
                  </a:cubicBezTo>
                  <a:cubicBezTo>
                    <a:pt x="7049" y="5270"/>
                    <a:pt x="6334" y="5104"/>
                    <a:pt x="5584" y="5104"/>
                  </a:cubicBezTo>
                  <a:cubicBezTo>
                    <a:pt x="4822" y="5104"/>
                    <a:pt x="4108" y="5282"/>
                    <a:pt x="3560" y="5592"/>
                  </a:cubicBezTo>
                  <a:cubicBezTo>
                    <a:pt x="3155" y="5437"/>
                    <a:pt x="2739" y="5223"/>
                    <a:pt x="2322" y="4985"/>
                  </a:cubicBezTo>
                  <a:cubicBezTo>
                    <a:pt x="1774" y="4675"/>
                    <a:pt x="1262" y="4330"/>
                    <a:pt x="905" y="4032"/>
                  </a:cubicBezTo>
                  <a:cubicBezTo>
                    <a:pt x="857" y="3984"/>
                    <a:pt x="822" y="3961"/>
                    <a:pt x="786" y="3925"/>
                  </a:cubicBezTo>
                  <a:lnTo>
                    <a:pt x="786" y="3925"/>
                  </a:lnTo>
                  <a:cubicBezTo>
                    <a:pt x="1084" y="4044"/>
                    <a:pt x="1441" y="4151"/>
                    <a:pt x="1857" y="4270"/>
                  </a:cubicBezTo>
                  <a:cubicBezTo>
                    <a:pt x="3048" y="4592"/>
                    <a:pt x="4405" y="4746"/>
                    <a:pt x="5596" y="4746"/>
                  </a:cubicBezTo>
                  <a:cubicBezTo>
                    <a:pt x="6370" y="4746"/>
                    <a:pt x="7215" y="4675"/>
                    <a:pt x="8049" y="4544"/>
                  </a:cubicBezTo>
                  <a:cubicBezTo>
                    <a:pt x="8144" y="4520"/>
                    <a:pt x="8203" y="4437"/>
                    <a:pt x="8180" y="4342"/>
                  </a:cubicBezTo>
                  <a:cubicBezTo>
                    <a:pt x="8169" y="4265"/>
                    <a:pt x="8098" y="4209"/>
                    <a:pt x="8013" y="4209"/>
                  </a:cubicBezTo>
                  <a:cubicBezTo>
                    <a:pt x="8005" y="4209"/>
                    <a:pt x="7997" y="4210"/>
                    <a:pt x="7989" y="4211"/>
                  </a:cubicBezTo>
                  <a:cubicBezTo>
                    <a:pt x="7168" y="4342"/>
                    <a:pt x="6334" y="4425"/>
                    <a:pt x="5596" y="4425"/>
                  </a:cubicBezTo>
                  <a:cubicBezTo>
                    <a:pt x="4096" y="4425"/>
                    <a:pt x="2750" y="4151"/>
                    <a:pt x="2084" y="3996"/>
                  </a:cubicBezTo>
                  <a:cubicBezTo>
                    <a:pt x="1072" y="3734"/>
                    <a:pt x="476" y="3472"/>
                    <a:pt x="381" y="3353"/>
                  </a:cubicBezTo>
                  <a:cubicBezTo>
                    <a:pt x="405" y="3187"/>
                    <a:pt x="548" y="2925"/>
                    <a:pt x="703" y="2722"/>
                  </a:cubicBezTo>
                  <a:cubicBezTo>
                    <a:pt x="976" y="3115"/>
                    <a:pt x="1441" y="3365"/>
                    <a:pt x="1953" y="3365"/>
                  </a:cubicBezTo>
                  <a:cubicBezTo>
                    <a:pt x="2798" y="3365"/>
                    <a:pt x="3501" y="2663"/>
                    <a:pt x="3501" y="1817"/>
                  </a:cubicBezTo>
                  <a:cubicBezTo>
                    <a:pt x="3501" y="1639"/>
                    <a:pt x="3465" y="1460"/>
                    <a:pt x="3405" y="1294"/>
                  </a:cubicBezTo>
                  <a:cubicBezTo>
                    <a:pt x="3387" y="1229"/>
                    <a:pt x="3326" y="1186"/>
                    <a:pt x="3261" y="1186"/>
                  </a:cubicBezTo>
                  <a:cubicBezTo>
                    <a:pt x="3242" y="1186"/>
                    <a:pt x="3222" y="1190"/>
                    <a:pt x="3203" y="1198"/>
                  </a:cubicBezTo>
                  <a:cubicBezTo>
                    <a:pt x="3108" y="1222"/>
                    <a:pt x="3060" y="1317"/>
                    <a:pt x="3096" y="1401"/>
                  </a:cubicBezTo>
                  <a:cubicBezTo>
                    <a:pt x="3143" y="1532"/>
                    <a:pt x="3167" y="1675"/>
                    <a:pt x="3167" y="1817"/>
                  </a:cubicBezTo>
                  <a:cubicBezTo>
                    <a:pt x="3167" y="2484"/>
                    <a:pt x="2619" y="3044"/>
                    <a:pt x="1953" y="3044"/>
                  </a:cubicBezTo>
                  <a:cubicBezTo>
                    <a:pt x="1274" y="3044"/>
                    <a:pt x="726" y="2484"/>
                    <a:pt x="726" y="1817"/>
                  </a:cubicBezTo>
                  <a:cubicBezTo>
                    <a:pt x="726" y="1151"/>
                    <a:pt x="1274" y="603"/>
                    <a:pt x="1953" y="603"/>
                  </a:cubicBezTo>
                  <a:cubicBezTo>
                    <a:pt x="2250" y="603"/>
                    <a:pt x="2524" y="698"/>
                    <a:pt x="2750" y="913"/>
                  </a:cubicBezTo>
                  <a:cubicBezTo>
                    <a:pt x="2785" y="941"/>
                    <a:pt x="2824" y="956"/>
                    <a:pt x="2862" y="956"/>
                  </a:cubicBezTo>
                  <a:cubicBezTo>
                    <a:pt x="2905" y="956"/>
                    <a:pt x="2946" y="938"/>
                    <a:pt x="2977" y="901"/>
                  </a:cubicBezTo>
                  <a:cubicBezTo>
                    <a:pt x="3036" y="817"/>
                    <a:pt x="3036" y="734"/>
                    <a:pt x="2965" y="674"/>
                  </a:cubicBezTo>
                  <a:cubicBezTo>
                    <a:pt x="2798" y="520"/>
                    <a:pt x="2608" y="424"/>
                    <a:pt x="2405" y="365"/>
                  </a:cubicBezTo>
                  <a:cubicBezTo>
                    <a:pt x="2442" y="362"/>
                    <a:pt x="2478" y="361"/>
                    <a:pt x="2513" y="361"/>
                  </a:cubicBezTo>
                  <a:cubicBezTo>
                    <a:pt x="2793" y="361"/>
                    <a:pt x="3047" y="442"/>
                    <a:pt x="3227" y="579"/>
                  </a:cubicBezTo>
                  <a:cubicBezTo>
                    <a:pt x="4036" y="1222"/>
                    <a:pt x="4715" y="1496"/>
                    <a:pt x="5584" y="1496"/>
                  </a:cubicBezTo>
                  <a:cubicBezTo>
                    <a:pt x="6441" y="1496"/>
                    <a:pt x="7132" y="1222"/>
                    <a:pt x="7930" y="579"/>
                  </a:cubicBezTo>
                  <a:cubicBezTo>
                    <a:pt x="8120" y="442"/>
                    <a:pt x="8375" y="361"/>
                    <a:pt x="8647" y="361"/>
                  </a:cubicBezTo>
                  <a:close/>
                  <a:moveTo>
                    <a:pt x="5584" y="5437"/>
                  </a:moveTo>
                  <a:cubicBezTo>
                    <a:pt x="6179" y="5437"/>
                    <a:pt x="6751" y="5556"/>
                    <a:pt x="7215" y="5758"/>
                  </a:cubicBezTo>
                  <a:cubicBezTo>
                    <a:pt x="6572" y="6020"/>
                    <a:pt x="5989" y="6151"/>
                    <a:pt x="5584" y="6151"/>
                  </a:cubicBezTo>
                  <a:cubicBezTo>
                    <a:pt x="5144" y="6151"/>
                    <a:pt x="4584" y="6020"/>
                    <a:pt x="3941" y="5758"/>
                  </a:cubicBezTo>
                  <a:cubicBezTo>
                    <a:pt x="4405" y="5556"/>
                    <a:pt x="4989" y="5437"/>
                    <a:pt x="5584" y="5437"/>
                  </a:cubicBezTo>
                  <a:close/>
                  <a:moveTo>
                    <a:pt x="607" y="4234"/>
                  </a:moveTo>
                  <a:lnTo>
                    <a:pt x="607" y="4234"/>
                  </a:lnTo>
                  <a:cubicBezTo>
                    <a:pt x="643" y="4246"/>
                    <a:pt x="655" y="4270"/>
                    <a:pt x="679" y="4294"/>
                  </a:cubicBezTo>
                  <a:cubicBezTo>
                    <a:pt x="1060" y="4604"/>
                    <a:pt x="1572" y="4961"/>
                    <a:pt x="2143" y="5282"/>
                  </a:cubicBezTo>
                  <a:cubicBezTo>
                    <a:pt x="2739" y="5627"/>
                    <a:pt x="3358" y="5913"/>
                    <a:pt x="3929" y="6116"/>
                  </a:cubicBezTo>
                  <a:cubicBezTo>
                    <a:pt x="4584" y="6354"/>
                    <a:pt x="5120" y="6473"/>
                    <a:pt x="5548" y="6473"/>
                  </a:cubicBezTo>
                  <a:cubicBezTo>
                    <a:pt x="5977" y="6473"/>
                    <a:pt x="6525" y="6354"/>
                    <a:pt x="7168" y="6116"/>
                  </a:cubicBezTo>
                  <a:cubicBezTo>
                    <a:pt x="7739" y="5913"/>
                    <a:pt x="8358" y="5616"/>
                    <a:pt x="8954" y="5282"/>
                  </a:cubicBezTo>
                  <a:cubicBezTo>
                    <a:pt x="9537" y="4961"/>
                    <a:pt x="10061" y="4604"/>
                    <a:pt x="10418" y="4294"/>
                  </a:cubicBezTo>
                  <a:cubicBezTo>
                    <a:pt x="10442" y="4270"/>
                    <a:pt x="10454" y="4246"/>
                    <a:pt x="10489" y="4234"/>
                  </a:cubicBezTo>
                  <a:lnTo>
                    <a:pt x="10489" y="4234"/>
                  </a:lnTo>
                  <a:cubicBezTo>
                    <a:pt x="10239" y="4770"/>
                    <a:pt x="9716" y="5401"/>
                    <a:pt x="9061" y="5973"/>
                  </a:cubicBezTo>
                  <a:cubicBezTo>
                    <a:pt x="8525" y="6437"/>
                    <a:pt x="7942" y="6818"/>
                    <a:pt x="7370" y="7092"/>
                  </a:cubicBezTo>
                  <a:cubicBezTo>
                    <a:pt x="6727" y="7390"/>
                    <a:pt x="6120" y="7532"/>
                    <a:pt x="5560" y="7532"/>
                  </a:cubicBezTo>
                  <a:cubicBezTo>
                    <a:pt x="5013" y="7532"/>
                    <a:pt x="4405" y="7390"/>
                    <a:pt x="3762" y="7092"/>
                  </a:cubicBezTo>
                  <a:cubicBezTo>
                    <a:pt x="3179" y="6818"/>
                    <a:pt x="2608" y="6437"/>
                    <a:pt x="2060" y="5973"/>
                  </a:cubicBezTo>
                  <a:cubicBezTo>
                    <a:pt x="1417" y="5401"/>
                    <a:pt x="893" y="4782"/>
                    <a:pt x="607" y="4234"/>
                  </a:cubicBezTo>
                  <a:close/>
                  <a:moveTo>
                    <a:pt x="2503" y="1"/>
                  </a:moveTo>
                  <a:cubicBezTo>
                    <a:pt x="2451" y="1"/>
                    <a:pt x="2399" y="3"/>
                    <a:pt x="2346" y="8"/>
                  </a:cubicBezTo>
                  <a:cubicBezTo>
                    <a:pt x="1965" y="20"/>
                    <a:pt x="1584" y="151"/>
                    <a:pt x="1334" y="365"/>
                  </a:cubicBezTo>
                  <a:cubicBezTo>
                    <a:pt x="762" y="579"/>
                    <a:pt x="333" y="1151"/>
                    <a:pt x="333" y="1806"/>
                  </a:cubicBezTo>
                  <a:cubicBezTo>
                    <a:pt x="333" y="2008"/>
                    <a:pt x="381" y="2222"/>
                    <a:pt x="453" y="2401"/>
                  </a:cubicBezTo>
                  <a:cubicBezTo>
                    <a:pt x="322" y="2568"/>
                    <a:pt x="0" y="3020"/>
                    <a:pt x="0" y="3365"/>
                  </a:cubicBezTo>
                  <a:cubicBezTo>
                    <a:pt x="0" y="4139"/>
                    <a:pt x="714" y="5258"/>
                    <a:pt x="1822" y="6211"/>
                  </a:cubicBezTo>
                  <a:cubicBezTo>
                    <a:pt x="2381" y="6687"/>
                    <a:pt x="2989" y="7092"/>
                    <a:pt x="3596" y="7366"/>
                  </a:cubicBezTo>
                  <a:cubicBezTo>
                    <a:pt x="4286" y="7699"/>
                    <a:pt x="4941" y="7842"/>
                    <a:pt x="5536" y="7842"/>
                  </a:cubicBezTo>
                  <a:cubicBezTo>
                    <a:pt x="6132" y="7842"/>
                    <a:pt x="6787" y="7687"/>
                    <a:pt x="7465" y="7366"/>
                  </a:cubicBezTo>
                  <a:cubicBezTo>
                    <a:pt x="8073" y="7092"/>
                    <a:pt x="8692" y="6687"/>
                    <a:pt x="9239" y="6211"/>
                  </a:cubicBezTo>
                  <a:cubicBezTo>
                    <a:pt x="10335" y="5258"/>
                    <a:pt x="11073" y="4139"/>
                    <a:pt x="11073" y="3377"/>
                  </a:cubicBezTo>
                  <a:lnTo>
                    <a:pt x="11073" y="3365"/>
                  </a:lnTo>
                  <a:cubicBezTo>
                    <a:pt x="11097" y="3020"/>
                    <a:pt x="10775" y="2568"/>
                    <a:pt x="10644" y="2401"/>
                  </a:cubicBezTo>
                  <a:cubicBezTo>
                    <a:pt x="10716" y="2222"/>
                    <a:pt x="10751" y="2008"/>
                    <a:pt x="10751" y="1806"/>
                  </a:cubicBezTo>
                  <a:cubicBezTo>
                    <a:pt x="10751" y="1151"/>
                    <a:pt x="10347" y="579"/>
                    <a:pt x="9763" y="365"/>
                  </a:cubicBezTo>
                  <a:cubicBezTo>
                    <a:pt x="9501" y="151"/>
                    <a:pt x="9132" y="20"/>
                    <a:pt x="8751" y="8"/>
                  </a:cubicBezTo>
                  <a:cubicBezTo>
                    <a:pt x="8714" y="5"/>
                    <a:pt x="8677" y="4"/>
                    <a:pt x="8640" y="4"/>
                  </a:cubicBezTo>
                  <a:cubicBezTo>
                    <a:pt x="8277" y="4"/>
                    <a:pt x="7941" y="109"/>
                    <a:pt x="7703" y="282"/>
                  </a:cubicBezTo>
                  <a:cubicBezTo>
                    <a:pt x="6965" y="877"/>
                    <a:pt x="6346" y="1115"/>
                    <a:pt x="5548" y="1115"/>
                  </a:cubicBezTo>
                  <a:cubicBezTo>
                    <a:pt x="4739" y="1115"/>
                    <a:pt x="4143" y="877"/>
                    <a:pt x="3393" y="282"/>
                  </a:cubicBezTo>
                  <a:cubicBezTo>
                    <a:pt x="3165" y="105"/>
                    <a:pt x="2855" y="1"/>
                    <a:pt x="25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3" name="Google Shape;15373;p91"/>
            <p:cNvSpPr/>
            <p:nvPr/>
          </p:nvSpPr>
          <p:spPr>
            <a:xfrm>
              <a:off x="2651437" y="2623922"/>
              <a:ext cx="16768" cy="15968"/>
            </a:xfrm>
            <a:custGeom>
              <a:avLst/>
              <a:gdLst/>
              <a:ahLst/>
              <a:cxnLst/>
              <a:rect l="l" t="t" r="r" b="b"/>
              <a:pathLst>
                <a:path w="524" h="499" extrusionOk="0">
                  <a:moveTo>
                    <a:pt x="351" y="1"/>
                  </a:moveTo>
                  <a:cubicBezTo>
                    <a:pt x="310" y="1"/>
                    <a:pt x="268" y="16"/>
                    <a:pt x="238" y="46"/>
                  </a:cubicBezTo>
                  <a:lnTo>
                    <a:pt x="60" y="224"/>
                  </a:lnTo>
                  <a:cubicBezTo>
                    <a:pt x="0" y="284"/>
                    <a:pt x="0" y="391"/>
                    <a:pt x="60" y="450"/>
                  </a:cubicBezTo>
                  <a:cubicBezTo>
                    <a:pt x="83" y="474"/>
                    <a:pt x="131" y="498"/>
                    <a:pt x="179" y="498"/>
                  </a:cubicBezTo>
                  <a:cubicBezTo>
                    <a:pt x="214" y="498"/>
                    <a:pt x="262" y="474"/>
                    <a:pt x="298" y="450"/>
                  </a:cubicBezTo>
                  <a:lnTo>
                    <a:pt x="476" y="272"/>
                  </a:lnTo>
                  <a:cubicBezTo>
                    <a:pt x="524" y="224"/>
                    <a:pt x="524" y="117"/>
                    <a:pt x="464" y="46"/>
                  </a:cubicBezTo>
                  <a:cubicBezTo>
                    <a:pt x="435" y="16"/>
                    <a:pt x="393" y="1"/>
                    <a:pt x="3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4" name="Google Shape;15374;p91"/>
            <p:cNvSpPr/>
            <p:nvPr/>
          </p:nvSpPr>
          <p:spPr>
            <a:xfrm>
              <a:off x="2690285" y="2623922"/>
              <a:ext cx="16800" cy="15968"/>
            </a:xfrm>
            <a:custGeom>
              <a:avLst/>
              <a:gdLst/>
              <a:ahLst/>
              <a:cxnLst/>
              <a:rect l="l" t="t" r="r" b="b"/>
              <a:pathLst>
                <a:path w="525" h="499" extrusionOk="0">
                  <a:moveTo>
                    <a:pt x="173" y="1"/>
                  </a:moveTo>
                  <a:cubicBezTo>
                    <a:pt x="131" y="1"/>
                    <a:pt x="90" y="16"/>
                    <a:pt x="60" y="46"/>
                  </a:cubicBezTo>
                  <a:cubicBezTo>
                    <a:pt x="0" y="105"/>
                    <a:pt x="0" y="212"/>
                    <a:pt x="60" y="272"/>
                  </a:cubicBezTo>
                  <a:lnTo>
                    <a:pt x="239" y="450"/>
                  </a:lnTo>
                  <a:cubicBezTo>
                    <a:pt x="274" y="474"/>
                    <a:pt x="310" y="498"/>
                    <a:pt x="358" y="498"/>
                  </a:cubicBezTo>
                  <a:cubicBezTo>
                    <a:pt x="405" y="498"/>
                    <a:pt x="453" y="474"/>
                    <a:pt x="477" y="450"/>
                  </a:cubicBezTo>
                  <a:cubicBezTo>
                    <a:pt x="524" y="391"/>
                    <a:pt x="524" y="284"/>
                    <a:pt x="465" y="224"/>
                  </a:cubicBezTo>
                  <a:lnTo>
                    <a:pt x="286" y="46"/>
                  </a:lnTo>
                  <a:cubicBezTo>
                    <a:pt x="256" y="16"/>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5" name="Google Shape;15375;p91"/>
            <p:cNvSpPr/>
            <p:nvPr/>
          </p:nvSpPr>
          <p:spPr>
            <a:xfrm>
              <a:off x="2535597" y="2557170"/>
              <a:ext cx="32416" cy="49184"/>
            </a:xfrm>
            <a:custGeom>
              <a:avLst/>
              <a:gdLst/>
              <a:ahLst/>
              <a:cxnLst/>
              <a:rect l="l" t="t" r="r" b="b"/>
              <a:pathLst>
                <a:path w="1013" h="1537" extrusionOk="0">
                  <a:moveTo>
                    <a:pt x="501" y="0"/>
                  </a:moveTo>
                  <a:cubicBezTo>
                    <a:pt x="227" y="0"/>
                    <a:pt x="1" y="227"/>
                    <a:pt x="1" y="512"/>
                  </a:cubicBezTo>
                  <a:lnTo>
                    <a:pt x="1" y="1024"/>
                  </a:lnTo>
                  <a:cubicBezTo>
                    <a:pt x="1" y="1310"/>
                    <a:pt x="227" y="1536"/>
                    <a:pt x="501" y="1536"/>
                  </a:cubicBezTo>
                  <a:cubicBezTo>
                    <a:pt x="786" y="1536"/>
                    <a:pt x="1013" y="1310"/>
                    <a:pt x="1013" y="1024"/>
                  </a:cubicBezTo>
                  <a:lnTo>
                    <a:pt x="1013" y="691"/>
                  </a:lnTo>
                  <a:cubicBezTo>
                    <a:pt x="1013" y="596"/>
                    <a:pt x="941" y="524"/>
                    <a:pt x="846" y="524"/>
                  </a:cubicBezTo>
                  <a:cubicBezTo>
                    <a:pt x="763" y="524"/>
                    <a:pt x="679" y="596"/>
                    <a:pt x="679" y="691"/>
                  </a:cubicBezTo>
                  <a:lnTo>
                    <a:pt x="679" y="1036"/>
                  </a:lnTo>
                  <a:cubicBezTo>
                    <a:pt x="679" y="1131"/>
                    <a:pt x="596" y="1215"/>
                    <a:pt x="501" y="1215"/>
                  </a:cubicBezTo>
                  <a:cubicBezTo>
                    <a:pt x="405" y="1215"/>
                    <a:pt x="322" y="1120"/>
                    <a:pt x="322" y="1036"/>
                  </a:cubicBezTo>
                  <a:lnTo>
                    <a:pt x="322" y="512"/>
                  </a:lnTo>
                  <a:cubicBezTo>
                    <a:pt x="322" y="405"/>
                    <a:pt x="417" y="334"/>
                    <a:pt x="501" y="334"/>
                  </a:cubicBezTo>
                  <a:cubicBezTo>
                    <a:pt x="596" y="334"/>
                    <a:pt x="667" y="262"/>
                    <a:pt x="667" y="167"/>
                  </a:cubicBezTo>
                  <a:cubicBezTo>
                    <a:pt x="667" y="84"/>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6" name="Google Shape;15376;p91"/>
            <p:cNvSpPr/>
            <p:nvPr/>
          </p:nvSpPr>
          <p:spPr>
            <a:xfrm>
              <a:off x="2790477" y="2557938"/>
              <a:ext cx="32416" cy="48800"/>
            </a:xfrm>
            <a:custGeom>
              <a:avLst/>
              <a:gdLst/>
              <a:ahLst/>
              <a:cxnLst/>
              <a:rect l="l" t="t" r="r" b="b"/>
              <a:pathLst>
                <a:path w="1013" h="1525" extrusionOk="0">
                  <a:moveTo>
                    <a:pt x="501" y="0"/>
                  </a:moveTo>
                  <a:cubicBezTo>
                    <a:pt x="418" y="0"/>
                    <a:pt x="346" y="72"/>
                    <a:pt x="346" y="155"/>
                  </a:cubicBezTo>
                  <a:cubicBezTo>
                    <a:pt x="346" y="250"/>
                    <a:pt x="418" y="322"/>
                    <a:pt x="501" y="322"/>
                  </a:cubicBezTo>
                  <a:cubicBezTo>
                    <a:pt x="608" y="322"/>
                    <a:pt x="679" y="417"/>
                    <a:pt x="679" y="500"/>
                  </a:cubicBezTo>
                  <a:lnTo>
                    <a:pt x="679" y="1024"/>
                  </a:lnTo>
                  <a:cubicBezTo>
                    <a:pt x="679" y="1131"/>
                    <a:pt x="596" y="1203"/>
                    <a:pt x="501" y="1203"/>
                  </a:cubicBezTo>
                  <a:cubicBezTo>
                    <a:pt x="418" y="1203"/>
                    <a:pt x="322" y="1107"/>
                    <a:pt x="322" y="1024"/>
                  </a:cubicBezTo>
                  <a:lnTo>
                    <a:pt x="322" y="679"/>
                  </a:lnTo>
                  <a:cubicBezTo>
                    <a:pt x="322" y="596"/>
                    <a:pt x="251" y="512"/>
                    <a:pt x="156" y="512"/>
                  </a:cubicBezTo>
                  <a:cubicBezTo>
                    <a:pt x="72" y="512"/>
                    <a:pt x="1" y="596"/>
                    <a:pt x="1" y="679"/>
                  </a:cubicBezTo>
                  <a:lnTo>
                    <a:pt x="1" y="1024"/>
                  </a:lnTo>
                  <a:cubicBezTo>
                    <a:pt x="1" y="1310"/>
                    <a:pt x="215" y="1524"/>
                    <a:pt x="501" y="1524"/>
                  </a:cubicBezTo>
                  <a:cubicBezTo>
                    <a:pt x="787" y="1524"/>
                    <a:pt x="1013" y="1310"/>
                    <a:pt x="1013" y="1024"/>
                  </a:cubicBezTo>
                  <a:lnTo>
                    <a:pt x="1013" y="500"/>
                  </a:lnTo>
                  <a:cubicBezTo>
                    <a:pt x="1013" y="215"/>
                    <a:pt x="787"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377" name="Google Shape;15377;p91"/>
          <p:cNvSpPr/>
          <p:nvPr/>
        </p:nvSpPr>
        <p:spPr>
          <a:xfrm>
            <a:off x="7447437" y="2575482"/>
            <a:ext cx="355136" cy="281952"/>
          </a:xfrm>
          <a:custGeom>
            <a:avLst/>
            <a:gdLst/>
            <a:ahLst/>
            <a:cxnLst/>
            <a:rect l="l" t="t" r="r" b="b"/>
            <a:pathLst>
              <a:path w="11098" h="8811" extrusionOk="0">
                <a:moveTo>
                  <a:pt x="4955" y="0"/>
                </a:moveTo>
                <a:cubicBezTo>
                  <a:pt x="4754" y="0"/>
                  <a:pt x="4539" y="24"/>
                  <a:pt x="4311" y="71"/>
                </a:cubicBezTo>
                <a:cubicBezTo>
                  <a:pt x="3358" y="262"/>
                  <a:pt x="2406" y="833"/>
                  <a:pt x="1418" y="1786"/>
                </a:cubicBezTo>
                <a:cubicBezTo>
                  <a:pt x="1358" y="1845"/>
                  <a:pt x="1358" y="1952"/>
                  <a:pt x="1418" y="2012"/>
                </a:cubicBezTo>
                <a:cubicBezTo>
                  <a:pt x="1453" y="2036"/>
                  <a:pt x="1489" y="2048"/>
                  <a:pt x="1537" y="2048"/>
                </a:cubicBezTo>
                <a:cubicBezTo>
                  <a:pt x="1584" y="2048"/>
                  <a:pt x="1608" y="2036"/>
                  <a:pt x="1656" y="2012"/>
                </a:cubicBezTo>
                <a:cubicBezTo>
                  <a:pt x="2596" y="1095"/>
                  <a:pt x="3489" y="559"/>
                  <a:pt x="4382" y="381"/>
                </a:cubicBezTo>
                <a:cubicBezTo>
                  <a:pt x="4594" y="339"/>
                  <a:pt x="4791" y="318"/>
                  <a:pt x="4972" y="318"/>
                </a:cubicBezTo>
                <a:cubicBezTo>
                  <a:pt x="5311" y="318"/>
                  <a:pt x="5594" y="392"/>
                  <a:pt x="5811" y="547"/>
                </a:cubicBezTo>
                <a:cubicBezTo>
                  <a:pt x="6002" y="678"/>
                  <a:pt x="6109" y="845"/>
                  <a:pt x="6180" y="1000"/>
                </a:cubicBezTo>
                <a:cubicBezTo>
                  <a:pt x="6121" y="976"/>
                  <a:pt x="6061" y="952"/>
                  <a:pt x="6002" y="940"/>
                </a:cubicBezTo>
                <a:cubicBezTo>
                  <a:pt x="5984" y="933"/>
                  <a:pt x="5967" y="930"/>
                  <a:pt x="5949" y="930"/>
                </a:cubicBezTo>
                <a:cubicBezTo>
                  <a:pt x="5882" y="930"/>
                  <a:pt x="5818" y="979"/>
                  <a:pt x="5799" y="1035"/>
                </a:cubicBezTo>
                <a:cubicBezTo>
                  <a:pt x="5764" y="1131"/>
                  <a:pt x="5823" y="1214"/>
                  <a:pt x="5895" y="1250"/>
                </a:cubicBezTo>
                <a:cubicBezTo>
                  <a:pt x="6121" y="1309"/>
                  <a:pt x="6335" y="1416"/>
                  <a:pt x="6537" y="1512"/>
                </a:cubicBezTo>
                <a:cubicBezTo>
                  <a:pt x="6787" y="1667"/>
                  <a:pt x="6907" y="1845"/>
                  <a:pt x="6883" y="2048"/>
                </a:cubicBezTo>
                <a:cubicBezTo>
                  <a:pt x="6847" y="2250"/>
                  <a:pt x="6692" y="2429"/>
                  <a:pt x="6514" y="2464"/>
                </a:cubicBezTo>
                <a:cubicBezTo>
                  <a:pt x="6483" y="2472"/>
                  <a:pt x="6453" y="2476"/>
                  <a:pt x="6425" y="2476"/>
                </a:cubicBezTo>
                <a:cubicBezTo>
                  <a:pt x="6321" y="2476"/>
                  <a:pt x="6234" y="2424"/>
                  <a:pt x="6168" y="2321"/>
                </a:cubicBezTo>
                <a:cubicBezTo>
                  <a:pt x="5871" y="1857"/>
                  <a:pt x="5442" y="1500"/>
                  <a:pt x="4990" y="1297"/>
                </a:cubicBezTo>
                <a:cubicBezTo>
                  <a:pt x="4882" y="1250"/>
                  <a:pt x="4763" y="1202"/>
                  <a:pt x="4668" y="1178"/>
                </a:cubicBezTo>
                <a:cubicBezTo>
                  <a:pt x="4811" y="1152"/>
                  <a:pt x="4954" y="1138"/>
                  <a:pt x="5097" y="1138"/>
                </a:cubicBezTo>
                <a:cubicBezTo>
                  <a:pt x="5144" y="1138"/>
                  <a:pt x="5192" y="1140"/>
                  <a:pt x="5240" y="1143"/>
                </a:cubicBezTo>
                <a:cubicBezTo>
                  <a:pt x="5335" y="1143"/>
                  <a:pt x="5406" y="1083"/>
                  <a:pt x="5406" y="1000"/>
                </a:cubicBezTo>
                <a:cubicBezTo>
                  <a:pt x="5406" y="905"/>
                  <a:pt x="5347" y="833"/>
                  <a:pt x="5263" y="833"/>
                </a:cubicBezTo>
                <a:cubicBezTo>
                  <a:pt x="5208" y="830"/>
                  <a:pt x="5151" y="829"/>
                  <a:pt x="5095" y="829"/>
                </a:cubicBezTo>
                <a:cubicBezTo>
                  <a:pt x="4253" y="829"/>
                  <a:pt x="3373" y="1161"/>
                  <a:pt x="2525" y="1797"/>
                </a:cubicBezTo>
                <a:cubicBezTo>
                  <a:pt x="1954" y="2226"/>
                  <a:pt x="1573" y="2667"/>
                  <a:pt x="1453" y="2810"/>
                </a:cubicBezTo>
                <a:cubicBezTo>
                  <a:pt x="1215" y="2869"/>
                  <a:pt x="977" y="2964"/>
                  <a:pt x="739" y="3083"/>
                </a:cubicBezTo>
                <a:cubicBezTo>
                  <a:pt x="870" y="2917"/>
                  <a:pt x="1013" y="2726"/>
                  <a:pt x="1215" y="2512"/>
                </a:cubicBezTo>
                <a:cubicBezTo>
                  <a:pt x="1275" y="2452"/>
                  <a:pt x="1275" y="2345"/>
                  <a:pt x="1192" y="2286"/>
                </a:cubicBezTo>
                <a:cubicBezTo>
                  <a:pt x="1164" y="2258"/>
                  <a:pt x="1130" y="2244"/>
                  <a:pt x="1094" y="2244"/>
                </a:cubicBezTo>
                <a:cubicBezTo>
                  <a:pt x="1052" y="2244"/>
                  <a:pt x="1009" y="2264"/>
                  <a:pt x="977" y="2309"/>
                </a:cubicBezTo>
                <a:cubicBezTo>
                  <a:pt x="394" y="2964"/>
                  <a:pt x="60" y="3500"/>
                  <a:pt x="37" y="3524"/>
                </a:cubicBezTo>
                <a:cubicBezTo>
                  <a:pt x="1" y="3583"/>
                  <a:pt x="1" y="3643"/>
                  <a:pt x="37" y="3702"/>
                </a:cubicBezTo>
                <a:cubicBezTo>
                  <a:pt x="75" y="3749"/>
                  <a:pt x="123" y="3775"/>
                  <a:pt x="175" y="3775"/>
                </a:cubicBezTo>
                <a:cubicBezTo>
                  <a:pt x="204" y="3775"/>
                  <a:pt x="233" y="3767"/>
                  <a:pt x="263" y="3750"/>
                </a:cubicBezTo>
                <a:cubicBezTo>
                  <a:pt x="691" y="3441"/>
                  <a:pt x="1215" y="3214"/>
                  <a:pt x="1715" y="3107"/>
                </a:cubicBezTo>
                <a:cubicBezTo>
                  <a:pt x="1860" y="3079"/>
                  <a:pt x="2037" y="3059"/>
                  <a:pt x="2203" y="3059"/>
                </a:cubicBezTo>
                <a:cubicBezTo>
                  <a:pt x="2391" y="3059"/>
                  <a:pt x="2567" y="3085"/>
                  <a:pt x="2668" y="3155"/>
                </a:cubicBezTo>
                <a:cubicBezTo>
                  <a:pt x="2799" y="3238"/>
                  <a:pt x="2858" y="3357"/>
                  <a:pt x="2799" y="3476"/>
                </a:cubicBezTo>
                <a:cubicBezTo>
                  <a:pt x="2747" y="3588"/>
                  <a:pt x="2610" y="3674"/>
                  <a:pt x="2395" y="3674"/>
                </a:cubicBezTo>
                <a:cubicBezTo>
                  <a:pt x="2311" y="3674"/>
                  <a:pt x="2215" y="3661"/>
                  <a:pt x="2108" y="3631"/>
                </a:cubicBezTo>
                <a:cubicBezTo>
                  <a:pt x="1912" y="3572"/>
                  <a:pt x="1724" y="3542"/>
                  <a:pt x="1549" y="3542"/>
                </a:cubicBezTo>
                <a:cubicBezTo>
                  <a:pt x="1373" y="3542"/>
                  <a:pt x="1209" y="3572"/>
                  <a:pt x="1061" y="3631"/>
                </a:cubicBezTo>
                <a:cubicBezTo>
                  <a:pt x="799" y="3738"/>
                  <a:pt x="584" y="3929"/>
                  <a:pt x="453" y="4179"/>
                </a:cubicBezTo>
                <a:cubicBezTo>
                  <a:pt x="322" y="4429"/>
                  <a:pt x="275" y="4750"/>
                  <a:pt x="334" y="5048"/>
                </a:cubicBezTo>
                <a:cubicBezTo>
                  <a:pt x="382" y="5310"/>
                  <a:pt x="513" y="5548"/>
                  <a:pt x="703" y="5727"/>
                </a:cubicBezTo>
                <a:cubicBezTo>
                  <a:pt x="632" y="5858"/>
                  <a:pt x="572" y="6012"/>
                  <a:pt x="537" y="6179"/>
                </a:cubicBezTo>
                <a:cubicBezTo>
                  <a:pt x="441" y="6631"/>
                  <a:pt x="525" y="7143"/>
                  <a:pt x="811" y="7632"/>
                </a:cubicBezTo>
                <a:cubicBezTo>
                  <a:pt x="1013" y="8001"/>
                  <a:pt x="1251" y="8239"/>
                  <a:pt x="1275" y="8239"/>
                </a:cubicBezTo>
                <a:cubicBezTo>
                  <a:pt x="1299" y="8274"/>
                  <a:pt x="1346" y="8286"/>
                  <a:pt x="1394" y="8286"/>
                </a:cubicBezTo>
                <a:cubicBezTo>
                  <a:pt x="1430" y="8286"/>
                  <a:pt x="1477" y="8274"/>
                  <a:pt x="1513" y="8239"/>
                </a:cubicBezTo>
                <a:cubicBezTo>
                  <a:pt x="1573" y="8179"/>
                  <a:pt x="1573" y="8084"/>
                  <a:pt x="1513" y="8024"/>
                </a:cubicBezTo>
                <a:cubicBezTo>
                  <a:pt x="1489" y="8001"/>
                  <a:pt x="644" y="7167"/>
                  <a:pt x="870" y="6250"/>
                </a:cubicBezTo>
                <a:cubicBezTo>
                  <a:pt x="977" y="5798"/>
                  <a:pt x="1239" y="5477"/>
                  <a:pt x="1656" y="5298"/>
                </a:cubicBezTo>
                <a:cubicBezTo>
                  <a:pt x="1896" y="5194"/>
                  <a:pt x="2169" y="5144"/>
                  <a:pt x="2455" y="5144"/>
                </a:cubicBezTo>
                <a:cubicBezTo>
                  <a:pt x="2595" y="5144"/>
                  <a:pt x="2738" y="5155"/>
                  <a:pt x="2882" y="5179"/>
                </a:cubicBezTo>
                <a:cubicBezTo>
                  <a:pt x="3382" y="5262"/>
                  <a:pt x="3775" y="5536"/>
                  <a:pt x="3739" y="5762"/>
                </a:cubicBezTo>
                <a:cubicBezTo>
                  <a:pt x="3728" y="5822"/>
                  <a:pt x="3716" y="5858"/>
                  <a:pt x="3668" y="5893"/>
                </a:cubicBezTo>
                <a:cubicBezTo>
                  <a:pt x="3634" y="5910"/>
                  <a:pt x="3589" y="5927"/>
                  <a:pt x="3540" y="5927"/>
                </a:cubicBezTo>
                <a:cubicBezTo>
                  <a:pt x="3519" y="5927"/>
                  <a:pt x="3498" y="5924"/>
                  <a:pt x="3478" y="5917"/>
                </a:cubicBezTo>
                <a:lnTo>
                  <a:pt x="3454" y="5917"/>
                </a:lnTo>
                <a:cubicBezTo>
                  <a:pt x="3394" y="5846"/>
                  <a:pt x="3323" y="5774"/>
                  <a:pt x="3239" y="5715"/>
                </a:cubicBezTo>
                <a:cubicBezTo>
                  <a:pt x="3207" y="5696"/>
                  <a:pt x="3173" y="5687"/>
                  <a:pt x="3141" y="5687"/>
                </a:cubicBezTo>
                <a:cubicBezTo>
                  <a:pt x="3090" y="5687"/>
                  <a:pt x="3042" y="5711"/>
                  <a:pt x="3013" y="5762"/>
                </a:cubicBezTo>
                <a:cubicBezTo>
                  <a:pt x="2966" y="5834"/>
                  <a:pt x="2977" y="5941"/>
                  <a:pt x="3061" y="5977"/>
                </a:cubicBezTo>
                <a:cubicBezTo>
                  <a:pt x="3263" y="6119"/>
                  <a:pt x="3275" y="6274"/>
                  <a:pt x="3263" y="6381"/>
                </a:cubicBezTo>
                <a:cubicBezTo>
                  <a:pt x="3251" y="6536"/>
                  <a:pt x="3132" y="6679"/>
                  <a:pt x="3001" y="6727"/>
                </a:cubicBezTo>
                <a:cubicBezTo>
                  <a:pt x="2976" y="6732"/>
                  <a:pt x="2951" y="6735"/>
                  <a:pt x="2927" y="6735"/>
                </a:cubicBezTo>
                <a:cubicBezTo>
                  <a:pt x="2850" y="6735"/>
                  <a:pt x="2779" y="6704"/>
                  <a:pt x="2716" y="6631"/>
                </a:cubicBezTo>
                <a:cubicBezTo>
                  <a:pt x="2435" y="6342"/>
                  <a:pt x="2096" y="6177"/>
                  <a:pt x="1791" y="6177"/>
                </a:cubicBezTo>
                <a:cubicBezTo>
                  <a:pt x="1707" y="6177"/>
                  <a:pt x="1626" y="6189"/>
                  <a:pt x="1549" y="6215"/>
                </a:cubicBezTo>
                <a:cubicBezTo>
                  <a:pt x="1311" y="6298"/>
                  <a:pt x="1168" y="6477"/>
                  <a:pt x="1120" y="6727"/>
                </a:cubicBezTo>
                <a:cubicBezTo>
                  <a:pt x="1108" y="6810"/>
                  <a:pt x="1168" y="6905"/>
                  <a:pt x="1251" y="6905"/>
                </a:cubicBezTo>
                <a:cubicBezTo>
                  <a:pt x="1259" y="6906"/>
                  <a:pt x="1267" y="6907"/>
                  <a:pt x="1275" y="6907"/>
                </a:cubicBezTo>
                <a:cubicBezTo>
                  <a:pt x="1360" y="6907"/>
                  <a:pt x="1430" y="6850"/>
                  <a:pt x="1430" y="6774"/>
                </a:cubicBezTo>
                <a:cubicBezTo>
                  <a:pt x="1465" y="6620"/>
                  <a:pt x="1549" y="6548"/>
                  <a:pt x="1644" y="6536"/>
                </a:cubicBezTo>
                <a:cubicBezTo>
                  <a:pt x="1690" y="6521"/>
                  <a:pt x="1738" y="6514"/>
                  <a:pt x="1786" y="6514"/>
                </a:cubicBezTo>
                <a:cubicBezTo>
                  <a:pt x="2035" y="6514"/>
                  <a:pt x="2298" y="6700"/>
                  <a:pt x="2477" y="6870"/>
                </a:cubicBezTo>
                <a:cubicBezTo>
                  <a:pt x="2608" y="7012"/>
                  <a:pt x="2763" y="7084"/>
                  <a:pt x="2918" y="7084"/>
                </a:cubicBezTo>
                <a:cubicBezTo>
                  <a:pt x="2977" y="7084"/>
                  <a:pt x="3037" y="7072"/>
                  <a:pt x="3097" y="7048"/>
                </a:cubicBezTo>
                <a:cubicBezTo>
                  <a:pt x="3263" y="6989"/>
                  <a:pt x="3418" y="6870"/>
                  <a:pt x="3501" y="6715"/>
                </a:cubicBezTo>
                <a:cubicBezTo>
                  <a:pt x="3656" y="6870"/>
                  <a:pt x="3918" y="7108"/>
                  <a:pt x="4323" y="7381"/>
                </a:cubicBezTo>
                <a:cubicBezTo>
                  <a:pt x="4966" y="7810"/>
                  <a:pt x="6109" y="8405"/>
                  <a:pt x="7919" y="8810"/>
                </a:cubicBezTo>
                <a:lnTo>
                  <a:pt x="7954" y="8810"/>
                </a:lnTo>
                <a:cubicBezTo>
                  <a:pt x="8026" y="8810"/>
                  <a:pt x="8097" y="8763"/>
                  <a:pt x="8121" y="8679"/>
                </a:cubicBezTo>
                <a:cubicBezTo>
                  <a:pt x="8133" y="8584"/>
                  <a:pt x="8085" y="8501"/>
                  <a:pt x="8002" y="8477"/>
                </a:cubicBezTo>
                <a:cubicBezTo>
                  <a:pt x="6240" y="8096"/>
                  <a:pt x="5144" y="7524"/>
                  <a:pt x="4525" y="7131"/>
                </a:cubicBezTo>
                <a:cubicBezTo>
                  <a:pt x="3870" y="6679"/>
                  <a:pt x="3620" y="6322"/>
                  <a:pt x="3609" y="6322"/>
                </a:cubicBezTo>
                <a:lnTo>
                  <a:pt x="3609" y="6274"/>
                </a:lnTo>
                <a:cubicBezTo>
                  <a:pt x="3716" y="6274"/>
                  <a:pt x="3799" y="6250"/>
                  <a:pt x="3870" y="6191"/>
                </a:cubicBezTo>
                <a:cubicBezTo>
                  <a:pt x="3990" y="6119"/>
                  <a:pt x="4049" y="6000"/>
                  <a:pt x="4085" y="5834"/>
                </a:cubicBezTo>
                <a:cubicBezTo>
                  <a:pt x="4109" y="5607"/>
                  <a:pt x="4001" y="5381"/>
                  <a:pt x="3751" y="5203"/>
                </a:cubicBezTo>
                <a:cubicBezTo>
                  <a:pt x="3561" y="5060"/>
                  <a:pt x="3275" y="4941"/>
                  <a:pt x="2954" y="4881"/>
                </a:cubicBezTo>
                <a:cubicBezTo>
                  <a:pt x="2794" y="4852"/>
                  <a:pt x="2628" y="4836"/>
                  <a:pt x="2461" y="4836"/>
                </a:cubicBezTo>
                <a:cubicBezTo>
                  <a:pt x="1883" y="4836"/>
                  <a:pt x="1297" y="5024"/>
                  <a:pt x="918" y="5477"/>
                </a:cubicBezTo>
                <a:cubicBezTo>
                  <a:pt x="644" y="5191"/>
                  <a:pt x="572" y="4715"/>
                  <a:pt x="763" y="4345"/>
                </a:cubicBezTo>
                <a:cubicBezTo>
                  <a:pt x="848" y="4194"/>
                  <a:pt x="1067" y="3879"/>
                  <a:pt x="1581" y="3879"/>
                </a:cubicBezTo>
                <a:cubicBezTo>
                  <a:pt x="1716" y="3879"/>
                  <a:pt x="1871" y="3901"/>
                  <a:pt x="2049" y="3953"/>
                </a:cubicBezTo>
                <a:cubicBezTo>
                  <a:pt x="2189" y="3994"/>
                  <a:pt x="2318" y="4013"/>
                  <a:pt x="2436" y="4013"/>
                </a:cubicBezTo>
                <a:cubicBezTo>
                  <a:pt x="2788" y="4013"/>
                  <a:pt x="3034" y="3845"/>
                  <a:pt x="3132" y="3631"/>
                </a:cubicBezTo>
                <a:cubicBezTo>
                  <a:pt x="3251" y="3357"/>
                  <a:pt x="3144" y="3083"/>
                  <a:pt x="2882" y="2905"/>
                </a:cubicBezTo>
                <a:cubicBezTo>
                  <a:pt x="2714" y="2806"/>
                  <a:pt x="2470" y="2756"/>
                  <a:pt x="2181" y="2756"/>
                </a:cubicBezTo>
                <a:cubicBezTo>
                  <a:pt x="2123" y="2756"/>
                  <a:pt x="2063" y="2758"/>
                  <a:pt x="2001" y="2762"/>
                </a:cubicBezTo>
                <a:cubicBezTo>
                  <a:pt x="2180" y="2583"/>
                  <a:pt x="2430" y="2333"/>
                  <a:pt x="2739" y="2107"/>
                </a:cubicBezTo>
                <a:cubicBezTo>
                  <a:pt x="2966" y="1928"/>
                  <a:pt x="3251" y="1750"/>
                  <a:pt x="3561" y="1607"/>
                </a:cubicBezTo>
                <a:cubicBezTo>
                  <a:pt x="3742" y="1535"/>
                  <a:pt x="3929" y="1500"/>
                  <a:pt x="4120" y="1500"/>
                </a:cubicBezTo>
                <a:cubicBezTo>
                  <a:pt x="4368" y="1500"/>
                  <a:pt x="4621" y="1559"/>
                  <a:pt x="4871" y="1667"/>
                </a:cubicBezTo>
                <a:cubicBezTo>
                  <a:pt x="5156" y="1786"/>
                  <a:pt x="5406" y="1976"/>
                  <a:pt x="5633" y="2214"/>
                </a:cubicBezTo>
                <a:cubicBezTo>
                  <a:pt x="5299" y="2274"/>
                  <a:pt x="4799" y="2452"/>
                  <a:pt x="4549" y="3000"/>
                </a:cubicBezTo>
                <a:cubicBezTo>
                  <a:pt x="4323" y="3512"/>
                  <a:pt x="4347" y="4048"/>
                  <a:pt x="4668" y="4595"/>
                </a:cubicBezTo>
                <a:cubicBezTo>
                  <a:pt x="5573" y="6239"/>
                  <a:pt x="8681" y="7691"/>
                  <a:pt x="10919" y="7977"/>
                </a:cubicBezTo>
                <a:lnTo>
                  <a:pt x="10931" y="7977"/>
                </a:lnTo>
                <a:cubicBezTo>
                  <a:pt x="11002" y="7977"/>
                  <a:pt x="11074" y="7917"/>
                  <a:pt x="11098" y="7846"/>
                </a:cubicBezTo>
                <a:cubicBezTo>
                  <a:pt x="11050" y="7643"/>
                  <a:pt x="10990" y="7572"/>
                  <a:pt x="10907" y="7560"/>
                </a:cubicBezTo>
                <a:cubicBezTo>
                  <a:pt x="9835" y="7429"/>
                  <a:pt x="8538" y="6989"/>
                  <a:pt x="7407" y="6417"/>
                </a:cubicBezTo>
                <a:cubicBezTo>
                  <a:pt x="6180" y="5786"/>
                  <a:pt x="5287" y="5048"/>
                  <a:pt x="4906" y="4345"/>
                </a:cubicBezTo>
                <a:cubicBezTo>
                  <a:pt x="4656" y="3881"/>
                  <a:pt x="4609" y="3452"/>
                  <a:pt x="4799" y="3048"/>
                </a:cubicBezTo>
                <a:cubicBezTo>
                  <a:pt x="4918" y="2798"/>
                  <a:pt x="5133" y="2607"/>
                  <a:pt x="5442" y="2500"/>
                </a:cubicBezTo>
                <a:cubicBezTo>
                  <a:pt x="5597" y="2440"/>
                  <a:pt x="5752" y="2429"/>
                  <a:pt x="5847" y="2429"/>
                </a:cubicBezTo>
                <a:cubicBezTo>
                  <a:pt x="5859" y="2440"/>
                  <a:pt x="5871" y="2464"/>
                  <a:pt x="5883" y="2488"/>
                </a:cubicBezTo>
                <a:cubicBezTo>
                  <a:pt x="6025" y="2679"/>
                  <a:pt x="6216" y="2798"/>
                  <a:pt x="6418" y="2798"/>
                </a:cubicBezTo>
                <a:cubicBezTo>
                  <a:pt x="6466" y="2798"/>
                  <a:pt x="6526" y="2798"/>
                  <a:pt x="6573" y="2786"/>
                </a:cubicBezTo>
                <a:cubicBezTo>
                  <a:pt x="6883" y="2702"/>
                  <a:pt x="7157" y="2429"/>
                  <a:pt x="7192" y="2095"/>
                </a:cubicBezTo>
                <a:cubicBezTo>
                  <a:pt x="7240" y="1750"/>
                  <a:pt x="7061" y="1440"/>
                  <a:pt x="6692" y="1238"/>
                </a:cubicBezTo>
                <a:cubicBezTo>
                  <a:pt x="6645" y="1202"/>
                  <a:pt x="6597" y="1190"/>
                  <a:pt x="6573" y="1178"/>
                </a:cubicBezTo>
                <a:cubicBezTo>
                  <a:pt x="6537" y="1035"/>
                  <a:pt x="6418" y="595"/>
                  <a:pt x="5990" y="297"/>
                </a:cubicBezTo>
                <a:cubicBezTo>
                  <a:pt x="5711" y="98"/>
                  <a:pt x="5362" y="0"/>
                  <a:pt x="49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378" name="Google Shape;15378;p91"/>
          <p:cNvGrpSpPr/>
          <p:nvPr/>
        </p:nvGrpSpPr>
        <p:grpSpPr>
          <a:xfrm>
            <a:off x="7993805" y="2503322"/>
            <a:ext cx="356256" cy="351808"/>
            <a:chOff x="7993805" y="2427122"/>
            <a:chExt cx="356256" cy="351808"/>
          </a:xfrm>
        </p:grpSpPr>
        <p:sp>
          <p:nvSpPr>
            <p:cNvPr id="15379" name="Google Shape;15379;p91"/>
            <p:cNvSpPr/>
            <p:nvPr/>
          </p:nvSpPr>
          <p:spPr>
            <a:xfrm>
              <a:off x="8154957" y="2427122"/>
              <a:ext cx="195104" cy="194464"/>
            </a:xfrm>
            <a:custGeom>
              <a:avLst/>
              <a:gdLst/>
              <a:ahLst/>
              <a:cxnLst/>
              <a:rect l="l" t="t" r="r" b="b"/>
              <a:pathLst>
                <a:path w="6097" h="6077" extrusionOk="0">
                  <a:moveTo>
                    <a:pt x="299" y="0"/>
                  </a:moveTo>
                  <a:cubicBezTo>
                    <a:pt x="228" y="0"/>
                    <a:pt x="159" y="25"/>
                    <a:pt x="108" y="76"/>
                  </a:cubicBezTo>
                  <a:cubicBezTo>
                    <a:pt x="13" y="171"/>
                    <a:pt x="1" y="290"/>
                    <a:pt x="60" y="409"/>
                  </a:cubicBezTo>
                  <a:cubicBezTo>
                    <a:pt x="406" y="1028"/>
                    <a:pt x="644" y="1790"/>
                    <a:pt x="858" y="2517"/>
                  </a:cubicBezTo>
                  <a:cubicBezTo>
                    <a:pt x="1191" y="3588"/>
                    <a:pt x="1537" y="4695"/>
                    <a:pt x="2227" y="5410"/>
                  </a:cubicBezTo>
                  <a:cubicBezTo>
                    <a:pt x="2644" y="5838"/>
                    <a:pt x="3227" y="6077"/>
                    <a:pt x="3835" y="6077"/>
                  </a:cubicBezTo>
                  <a:lnTo>
                    <a:pt x="3858" y="6077"/>
                  </a:lnTo>
                  <a:cubicBezTo>
                    <a:pt x="4466" y="6077"/>
                    <a:pt x="5025" y="5850"/>
                    <a:pt x="5442" y="5422"/>
                  </a:cubicBezTo>
                  <a:cubicBezTo>
                    <a:pt x="5859" y="4993"/>
                    <a:pt x="6097" y="4422"/>
                    <a:pt x="6097" y="3814"/>
                  </a:cubicBezTo>
                  <a:cubicBezTo>
                    <a:pt x="6085" y="3219"/>
                    <a:pt x="5859" y="2659"/>
                    <a:pt x="5430" y="2243"/>
                  </a:cubicBezTo>
                  <a:cubicBezTo>
                    <a:pt x="4728" y="1540"/>
                    <a:pt x="3620" y="1195"/>
                    <a:pt x="2537" y="874"/>
                  </a:cubicBezTo>
                  <a:cubicBezTo>
                    <a:pt x="2287" y="790"/>
                    <a:pt x="2025" y="707"/>
                    <a:pt x="1751" y="612"/>
                  </a:cubicBezTo>
                  <a:cubicBezTo>
                    <a:pt x="1737" y="607"/>
                    <a:pt x="1722" y="605"/>
                    <a:pt x="1707" y="605"/>
                  </a:cubicBezTo>
                  <a:cubicBezTo>
                    <a:pt x="1637" y="605"/>
                    <a:pt x="1568" y="650"/>
                    <a:pt x="1549" y="719"/>
                  </a:cubicBezTo>
                  <a:cubicBezTo>
                    <a:pt x="1513" y="814"/>
                    <a:pt x="1561" y="897"/>
                    <a:pt x="1644" y="933"/>
                  </a:cubicBezTo>
                  <a:cubicBezTo>
                    <a:pt x="1918" y="1016"/>
                    <a:pt x="2180" y="1088"/>
                    <a:pt x="2442" y="1183"/>
                  </a:cubicBezTo>
                  <a:cubicBezTo>
                    <a:pt x="3525" y="1505"/>
                    <a:pt x="4537" y="1838"/>
                    <a:pt x="5192" y="2481"/>
                  </a:cubicBezTo>
                  <a:cubicBezTo>
                    <a:pt x="5561" y="2838"/>
                    <a:pt x="5752" y="3326"/>
                    <a:pt x="5775" y="3850"/>
                  </a:cubicBezTo>
                  <a:cubicBezTo>
                    <a:pt x="5775" y="4362"/>
                    <a:pt x="5585" y="4862"/>
                    <a:pt x="5216" y="5219"/>
                  </a:cubicBezTo>
                  <a:cubicBezTo>
                    <a:pt x="4859" y="5565"/>
                    <a:pt x="4370" y="5767"/>
                    <a:pt x="3847" y="5767"/>
                  </a:cubicBezTo>
                  <a:lnTo>
                    <a:pt x="3835" y="5767"/>
                  </a:lnTo>
                  <a:cubicBezTo>
                    <a:pt x="3323" y="5767"/>
                    <a:pt x="2823" y="5553"/>
                    <a:pt x="2465" y="5184"/>
                  </a:cubicBezTo>
                  <a:cubicBezTo>
                    <a:pt x="1834" y="4529"/>
                    <a:pt x="1513" y="3517"/>
                    <a:pt x="1168" y="2433"/>
                  </a:cubicBezTo>
                  <a:cubicBezTo>
                    <a:pt x="965" y="1743"/>
                    <a:pt x="739" y="1028"/>
                    <a:pt x="429" y="409"/>
                  </a:cubicBezTo>
                  <a:lnTo>
                    <a:pt x="429" y="409"/>
                  </a:lnTo>
                  <a:cubicBezTo>
                    <a:pt x="608" y="493"/>
                    <a:pt x="799" y="588"/>
                    <a:pt x="1013" y="659"/>
                  </a:cubicBezTo>
                  <a:cubicBezTo>
                    <a:pt x="1033" y="665"/>
                    <a:pt x="1053" y="668"/>
                    <a:pt x="1073" y="668"/>
                  </a:cubicBezTo>
                  <a:cubicBezTo>
                    <a:pt x="1137" y="668"/>
                    <a:pt x="1197" y="637"/>
                    <a:pt x="1215" y="564"/>
                  </a:cubicBezTo>
                  <a:cubicBezTo>
                    <a:pt x="1251" y="481"/>
                    <a:pt x="1215" y="385"/>
                    <a:pt x="1132" y="362"/>
                  </a:cubicBezTo>
                  <a:cubicBezTo>
                    <a:pt x="858" y="254"/>
                    <a:pt x="644" y="159"/>
                    <a:pt x="429" y="28"/>
                  </a:cubicBezTo>
                  <a:cubicBezTo>
                    <a:pt x="388" y="10"/>
                    <a:pt x="343" y="0"/>
                    <a:pt x="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0" name="Google Shape;15380;p91"/>
            <p:cNvSpPr/>
            <p:nvPr/>
          </p:nvSpPr>
          <p:spPr>
            <a:xfrm>
              <a:off x="7993805" y="2477170"/>
              <a:ext cx="136032" cy="222144"/>
            </a:xfrm>
            <a:custGeom>
              <a:avLst/>
              <a:gdLst/>
              <a:ahLst/>
              <a:cxnLst/>
              <a:rect l="l" t="t" r="r" b="b"/>
              <a:pathLst>
                <a:path w="4251" h="6942" extrusionOk="0">
                  <a:moveTo>
                    <a:pt x="1834" y="0"/>
                  </a:moveTo>
                  <a:cubicBezTo>
                    <a:pt x="1715" y="0"/>
                    <a:pt x="1632" y="95"/>
                    <a:pt x="1596" y="214"/>
                  </a:cubicBezTo>
                  <a:cubicBezTo>
                    <a:pt x="1453" y="857"/>
                    <a:pt x="1155" y="1512"/>
                    <a:pt x="870" y="2143"/>
                  </a:cubicBezTo>
                  <a:cubicBezTo>
                    <a:pt x="453" y="3084"/>
                    <a:pt x="0" y="4048"/>
                    <a:pt x="60" y="4965"/>
                  </a:cubicBezTo>
                  <a:cubicBezTo>
                    <a:pt x="96" y="5513"/>
                    <a:pt x="346" y="6013"/>
                    <a:pt x="762" y="6406"/>
                  </a:cubicBezTo>
                  <a:cubicBezTo>
                    <a:pt x="1155" y="6751"/>
                    <a:pt x="1644" y="6941"/>
                    <a:pt x="2144" y="6941"/>
                  </a:cubicBezTo>
                  <a:lnTo>
                    <a:pt x="2286" y="6941"/>
                  </a:lnTo>
                  <a:cubicBezTo>
                    <a:pt x="2834" y="6906"/>
                    <a:pt x="3334" y="6656"/>
                    <a:pt x="3703" y="6227"/>
                  </a:cubicBezTo>
                  <a:cubicBezTo>
                    <a:pt x="4072" y="5810"/>
                    <a:pt x="4251" y="5275"/>
                    <a:pt x="4215" y="4703"/>
                  </a:cubicBezTo>
                  <a:cubicBezTo>
                    <a:pt x="4156" y="3798"/>
                    <a:pt x="3608" y="2893"/>
                    <a:pt x="3072" y="2012"/>
                  </a:cubicBezTo>
                  <a:cubicBezTo>
                    <a:pt x="2953" y="1822"/>
                    <a:pt x="2846" y="1643"/>
                    <a:pt x="2727" y="1441"/>
                  </a:cubicBezTo>
                  <a:cubicBezTo>
                    <a:pt x="2696" y="1395"/>
                    <a:pt x="2646" y="1368"/>
                    <a:pt x="2591" y="1368"/>
                  </a:cubicBezTo>
                  <a:cubicBezTo>
                    <a:pt x="2561" y="1368"/>
                    <a:pt x="2530" y="1376"/>
                    <a:pt x="2501" y="1393"/>
                  </a:cubicBezTo>
                  <a:cubicBezTo>
                    <a:pt x="2429" y="1429"/>
                    <a:pt x="2406" y="1536"/>
                    <a:pt x="2441" y="1607"/>
                  </a:cubicBezTo>
                  <a:cubicBezTo>
                    <a:pt x="2560" y="1810"/>
                    <a:pt x="2667" y="2000"/>
                    <a:pt x="2787" y="2191"/>
                  </a:cubicBezTo>
                  <a:cubicBezTo>
                    <a:pt x="3322" y="3072"/>
                    <a:pt x="3822" y="3905"/>
                    <a:pt x="3894" y="4739"/>
                  </a:cubicBezTo>
                  <a:cubicBezTo>
                    <a:pt x="3918" y="5203"/>
                    <a:pt x="3775" y="5656"/>
                    <a:pt x="3453" y="6013"/>
                  </a:cubicBezTo>
                  <a:cubicBezTo>
                    <a:pt x="3144" y="6370"/>
                    <a:pt x="2715" y="6584"/>
                    <a:pt x="2251" y="6608"/>
                  </a:cubicBezTo>
                  <a:cubicBezTo>
                    <a:pt x="2209" y="6611"/>
                    <a:pt x="2168" y="6613"/>
                    <a:pt x="2127" y="6613"/>
                  </a:cubicBezTo>
                  <a:cubicBezTo>
                    <a:pt x="1708" y="6613"/>
                    <a:pt x="1314" y="6449"/>
                    <a:pt x="989" y="6168"/>
                  </a:cubicBezTo>
                  <a:cubicBezTo>
                    <a:pt x="632" y="5858"/>
                    <a:pt x="417" y="5417"/>
                    <a:pt x="393" y="4941"/>
                  </a:cubicBezTo>
                  <a:cubicBezTo>
                    <a:pt x="346" y="4108"/>
                    <a:pt x="751" y="3239"/>
                    <a:pt x="1167" y="2286"/>
                  </a:cubicBezTo>
                  <a:cubicBezTo>
                    <a:pt x="1429" y="1691"/>
                    <a:pt x="1703" y="1095"/>
                    <a:pt x="1870" y="476"/>
                  </a:cubicBezTo>
                  <a:cubicBezTo>
                    <a:pt x="1929" y="631"/>
                    <a:pt x="2001" y="774"/>
                    <a:pt x="2072" y="941"/>
                  </a:cubicBezTo>
                  <a:cubicBezTo>
                    <a:pt x="2106" y="992"/>
                    <a:pt x="2159" y="1031"/>
                    <a:pt x="2222" y="1031"/>
                  </a:cubicBezTo>
                  <a:cubicBezTo>
                    <a:pt x="2246" y="1031"/>
                    <a:pt x="2272" y="1025"/>
                    <a:pt x="2298" y="1012"/>
                  </a:cubicBezTo>
                  <a:cubicBezTo>
                    <a:pt x="2370" y="976"/>
                    <a:pt x="2417" y="881"/>
                    <a:pt x="2370" y="798"/>
                  </a:cubicBezTo>
                  <a:cubicBezTo>
                    <a:pt x="2263" y="572"/>
                    <a:pt x="2179" y="381"/>
                    <a:pt x="2108" y="179"/>
                  </a:cubicBezTo>
                  <a:cubicBezTo>
                    <a:pt x="2060" y="83"/>
                    <a:pt x="1953" y="0"/>
                    <a:pt x="1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1" name="Google Shape;15381;p91"/>
            <p:cNvSpPr/>
            <p:nvPr/>
          </p:nvSpPr>
          <p:spPr>
            <a:xfrm>
              <a:off x="8170573" y="2617042"/>
              <a:ext cx="110528" cy="161888"/>
            </a:xfrm>
            <a:custGeom>
              <a:avLst/>
              <a:gdLst/>
              <a:ahLst/>
              <a:cxnLst/>
              <a:rect l="l" t="t" r="r" b="b"/>
              <a:pathLst>
                <a:path w="3454" h="5059" extrusionOk="0">
                  <a:moveTo>
                    <a:pt x="307" y="1"/>
                  </a:moveTo>
                  <a:cubicBezTo>
                    <a:pt x="276" y="1"/>
                    <a:pt x="245" y="8"/>
                    <a:pt x="215" y="22"/>
                  </a:cubicBezTo>
                  <a:cubicBezTo>
                    <a:pt x="108" y="70"/>
                    <a:pt x="61" y="177"/>
                    <a:pt x="72" y="273"/>
                  </a:cubicBezTo>
                  <a:cubicBezTo>
                    <a:pt x="156" y="773"/>
                    <a:pt x="120" y="1320"/>
                    <a:pt x="84" y="1856"/>
                  </a:cubicBezTo>
                  <a:cubicBezTo>
                    <a:pt x="49" y="2642"/>
                    <a:pt x="1" y="3463"/>
                    <a:pt x="299" y="4106"/>
                  </a:cubicBezTo>
                  <a:cubicBezTo>
                    <a:pt x="477" y="4499"/>
                    <a:pt x="811" y="4797"/>
                    <a:pt x="1204" y="4952"/>
                  </a:cubicBezTo>
                  <a:cubicBezTo>
                    <a:pt x="1394" y="5023"/>
                    <a:pt x="1596" y="5059"/>
                    <a:pt x="1787" y="5059"/>
                  </a:cubicBezTo>
                  <a:cubicBezTo>
                    <a:pt x="2013" y="5059"/>
                    <a:pt x="2251" y="5011"/>
                    <a:pt x="2454" y="4904"/>
                  </a:cubicBezTo>
                  <a:cubicBezTo>
                    <a:pt x="2847" y="4725"/>
                    <a:pt x="3144" y="4404"/>
                    <a:pt x="3287" y="3987"/>
                  </a:cubicBezTo>
                  <a:cubicBezTo>
                    <a:pt x="3454" y="3571"/>
                    <a:pt x="3442" y="3118"/>
                    <a:pt x="3251" y="2737"/>
                  </a:cubicBezTo>
                  <a:cubicBezTo>
                    <a:pt x="2954" y="2094"/>
                    <a:pt x="2299" y="1606"/>
                    <a:pt x="1668" y="1130"/>
                  </a:cubicBezTo>
                  <a:lnTo>
                    <a:pt x="1585" y="1046"/>
                  </a:lnTo>
                  <a:cubicBezTo>
                    <a:pt x="1552" y="1023"/>
                    <a:pt x="1518" y="1013"/>
                    <a:pt x="1485" y="1013"/>
                  </a:cubicBezTo>
                  <a:cubicBezTo>
                    <a:pt x="1434" y="1013"/>
                    <a:pt x="1387" y="1039"/>
                    <a:pt x="1358" y="1082"/>
                  </a:cubicBezTo>
                  <a:cubicBezTo>
                    <a:pt x="1299" y="1154"/>
                    <a:pt x="1311" y="1261"/>
                    <a:pt x="1382" y="1308"/>
                  </a:cubicBezTo>
                  <a:lnTo>
                    <a:pt x="1477" y="1380"/>
                  </a:lnTo>
                  <a:cubicBezTo>
                    <a:pt x="2096" y="1856"/>
                    <a:pt x="2680" y="2297"/>
                    <a:pt x="2954" y="2868"/>
                  </a:cubicBezTo>
                  <a:cubicBezTo>
                    <a:pt x="3097" y="3178"/>
                    <a:pt x="3109" y="3535"/>
                    <a:pt x="2989" y="3868"/>
                  </a:cubicBezTo>
                  <a:cubicBezTo>
                    <a:pt x="2870" y="4190"/>
                    <a:pt x="2632" y="4463"/>
                    <a:pt x="2323" y="4606"/>
                  </a:cubicBezTo>
                  <a:cubicBezTo>
                    <a:pt x="2158" y="4689"/>
                    <a:pt x="1979" y="4727"/>
                    <a:pt x="1798" y="4727"/>
                  </a:cubicBezTo>
                  <a:cubicBezTo>
                    <a:pt x="1639" y="4727"/>
                    <a:pt x="1478" y="4698"/>
                    <a:pt x="1323" y="4642"/>
                  </a:cubicBezTo>
                  <a:cubicBezTo>
                    <a:pt x="1001" y="4523"/>
                    <a:pt x="727" y="4261"/>
                    <a:pt x="596" y="3952"/>
                  </a:cubicBezTo>
                  <a:cubicBezTo>
                    <a:pt x="346" y="3392"/>
                    <a:pt x="370" y="2642"/>
                    <a:pt x="418" y="1856"/>
                  </a:cubicBezTo>
                  <a:cubicBezTo>
                    <a:pt x="453" y="1392"/>
                    <a:pt x="465" y="927"/>
                    <a:pt x="430" y="487"/>
                  </a:cubicBezTo>
                  <a:lnTo>
                    <a:pt x="430" y="487"/>
                  </a:lnTo>
                  <a:cubicBezTo>
                    <a:pt x="537" y="594"/>
                    <a:pt x="656" y="689"/>
                    <a:pt x="787" y="808"/>
                  </a:cubicBezTo>
                  <a:cubicBezTo>
                    <a:pt x="824" y="835"/>
                    <a:pt x="862" y="847"/>
                    <a:pt x="897" y="847"/>
                  </a:cubicBezTo>
                  <a:cubicBezTo>
                    <a:pt x="940" y="847"/>
                    <a:pt x="980" y="829"/>
                    <a:pt x="1013" y="796"/>
                  </a:cubicBezTo>
                  <a:cubicBezTo>
                    <a:pt x="1073" y="725"/>
                    <a:pt x="1061" y="630"/>
                    <a:pt x="1001" y="570"/>
                  </a:cubicBezTo>
                  <a:cubicBezTo>
                    <a:pt x="787" y="392"/>
                    <a:pt x="632" y="225"/>
                    <a:pt x="489" y="82"/>
                  </a:cubicBezTo>
                  <a:cubicBezTo>
                    <a:pt x="440" y="33"/>
                    <a:pt x="374" y="1"/>
                    <a:pt x="3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82" name="Google Shape;15382;p91"/>
          <p:cNvGrpSpPr/>
          <p:nvPr/>
        </p:nvGrpSpPr>
        <p:grpSpPr>
          <a:xfrm>
            <a:off x="878637" y="2041210"/>
            <a:ext cx="308640" cy="353312"/>
            <a:chOff x="878637" y="1965010"/>
            <a:chExt cx="308640" cy="353312"/>
          </a:xfrm>
        </p:grpSpPr>
        <p:sp>
          <p:nvSpPr>
            <p:cNvPr id="15383" name="Google Shape;15383;p91"/>
            <p:cNvSpPr/>
            <p:nvPr/>
          </p:nvSpPr>
          <p:spPr>
            <a:xfrm>
              <a:off x="878637" y="1965010"/>
              <a:ext cx="308640" cy="353312"/>
            </a:xfrm>
            <a:custGeom>
              <a:avLst/>
              <a:gdLst/>
              <a:ahLst/>
              <a:cxnLst/>
              <a:rect l="l" t="t" r="r" b="b"/>
              <a:pathLst>
                <a:path w="9645" h="11041" extrusionOk="0">
                  <a:moveTo>
                    <a:pt x="1167" y="1122"/>
                  </a:moveTo>
                  <a:cubicBezTo>
                    <a:pt x="1905" y="1777"/>
                    <a:pt x="2893" y="2837"/>
                    <a:pt x="3632" y="4361"/>
                  </a:cubicBezTo>
                  <a:cubicBezTo>
                    <a:pt x="3477" y="4420"/>
                    <a:pt x="3322" y="4492"/>
                    <a:pt x="3191" y="4563"/>
                  </a:cubicBezTo>
                  <a:cubicBezTo>
                    <a:pt x="2882" y="3861"/>
                    <a:pt x="2203" y="2492"/>
                    <a:pt x="1167" y="1122"/>
                  </a:cubicBezTo>
                  <a:close/>
                  <a:moveTo>
                    <a:pt x="334" y="610"/>
                  </a:moveTo>
                  <a:lnTo>
                    <a:pt x="334" y="610"/>
                  </a:lnTo>
                  <a:cubicBezTo>
                    <a:pt x="1691" y="2182"/>
                    <a:pt x="2548" y="3956"/>
                    <a:pt x="2905" y="4730"/>
                  </a:cubicBezTo>
                  <a:cubicBezTo>
                    <a:pt x="2643" y="4920"/>
                    <a:pt x="2405" y="5159"/>
                    <a:pt x="2239" y="5444"/>
                  </a:cubicBezTo>
                  <a:cubicBezTo>
                    <a:pt x="1274" y="4563"/>
                    <a:pt x="798" y="3230"/>
                    <a:pt x="572" y="2241"/>
                  </a:cubicBezTo>
                  <a:cubicBezTo>
                    <a:pt x="417" y="1587"/>
                    <a:pt x="357" y="991"/>
                    <a:pt x="334" y="610"/>
                  </a:cubicBezTo>
                  <a:close/>
                  <a:moveTo>
                    <a:pt x="9311" y="587"/>
                  </a:moveTo>
                  <a:lnTo>
                    <a:pt x="9311" y="587"/>
                  </a:lnTo>
                  <a:cubicBezTo>
                    <a:pt x="9263" y="979"/>
                    <a:pt x="9204" y="1563"/>
                    <a:pt x="9049" y="2218"/>
                  </a:cubicBezTo>
                  <a:cubicBezTo>
                    <a:pt x="8835" y="3206"/>
                    <a:pt x="8358" y="4551"/>
                    <a:pt x="7382" y="5444"/>
                  </a:cubicBezTo>
                  <a:cubicBezTo>
                    <a:pt x="7204" y="5170"/>
                    <a:pt x="6989" y="4932"/>
                    <a:pt x="6715" y="4730"/>
                  </a:cubicBezTo>
                  <a:cubicBezTo>
                    <a:pt x="6775" y="4611"/>
                    <a:pt x="6823" y="4492"/>
                    <a:pt x="6882" y="4349"/>
                  </a:cubicBezTo>
                  <a:cubicBezTo>
                    <a:pt x="6930" y="4277"/>
                    <a:pt x="6882" y="4182"/>
                    <a:pt x="6811" y="4146"/>
                  </a:cubicBezTo>
                  <a:cubicBezTo>
                    <a:pt x="6787" y="4133"/>
                    <a:pt x="6763" y="4127"/>
                    <a:pt x="6740" y="4127"/>
                  </a:cubicBezTo>
                  <a:cubicBezTo>
                    <a:pt x="6679" y="4127"/>
                    <a:pt x="6622" y="4166"/>
                    <a:pt x="6596" y="4218"/>
                  </a:cubicBezTo>
                  <a:cubicBezTo>
                    <a:pt x="6537" y="4325"/>
                    <a:pt x="6489" y="4444"/>
                    <a:pt x="6453" y="4551"/>
                  </a:cubicBezTo>
                  <a:cubicBezTo>
                    <a:pt x="6299" y="4480"/>
                    <a:pt x="6156" y="4397"/>
                    <a:pt x="6001" y="4337"/>
                  </a:cubicBezTo>
                  <a:cubicBezTo>
                    <a:pt x="6703" y="2908"/>
                    <a:pt x="7620" y="1896"/>
                    <a:pt x="8263" y="1289"/>
                  </a:cubicBezTo>
                  <a:cubicBezTo>
                    <a:pt x="8335" y="1218"/>
                    <a:pt x="8418" y="1158"/>
                    <a:pt x="8478" y="1098"/>
                  </a:cubicBezTo>
                  <a:lnTo>
                    <a:pt x="8478" y="1098"/>
                  </a:lnTo>
                  <a:cubicBezTo>
                    <a:pt x="7787" y="2003"/>
                    <a:pt x="7263" y="2896"/>
                    <a:pt x="6906" y="3587"/>
                  </a:cubicBezTo>
                  <a:cubicBezTo>
                    <a:pt x="6858" y="3658"/>
                    <a:pt x="6894" y="3754"/>
                    <a:pt x="6989" y="3801"/>
                  </a:cubicBezTo>
                  <a:cubicBezTo>
                    <a:pt x="7013" y="3825"/>
                    <a:pt x="7025" y="3825"/>
                    <a:pt x="7061" y="3825"/>
                  </a:cubicBezTo>
                  <a:cubicBezTo>
                    <a:pt x="7120" y="3825"/>
                    <a:pt x="7180" y="3789"/>
                    <a:pt x="7204" y="3730"/>
                  </a:cubicBezTo>
                  <a:cubicBezTo>
                    <a:pt x="7644" y="2896"/>
                    <a:pt x="8347" y="1706"/>
                    <a:pt x="9311" y="587"/>
                  </a:cubicBezTo>
                  <a:close/>
                  <a:moveTo>
                    <a:pt x="4810" y="8945"/>
                  </a:moveTo>
                  <a:cubicBezTo>
                    <a:pt x="5156" y="8945"/>
                    <a:pt x="5441" y="9135"/>
                    <a:pt x="5441" y="9361"/>
                  </a:cubicBezTo>
                  <a:cubicBezTo>
                    <a:pt x="5441" y="9540"/>
                    <a:pt x="5227" y="9671"/>
                    <a:pt x="4965" y="9790"/>
                  </a:cubicBezTo>
                  <a:lnTo>
                    <a:pt x="4941" y="9790"/>
                  </a:lnTo>
                  <a:cubicBezTo>
                    <a:pt x="4897" y="9821"/>
                    <a:pt x="4847" y="9836"/>
                    <a:pt x="4796" y="9836"/>
                  </a:cubicBezTo>
                  <a:cubicBezTo>
                    <a:pt x="4752" y="9836"/>
                    <a:pt x="4707" y="9824"/>
                    <a:pt x="4668" y="9802"/>
                  </a:cubicBezTo>
                  <a:cubicBezTo>
                    <a:pt x="4394" y="9671"/>
                    <a:pt x="4191" y="9552"/>
                    <a:pt x="4191" y="9361"/>
                  </a:cubicBezTo>
                  <a:cubicBezTo>
                    <a:pt x="4191" y="9135"/>
                    <a:pt x="4465" y="8945"/>
                    <a:pt x="4810" y="8945"/>
                  </a:cubicBezTo>
                  <a:close/>
                  <a:moveTo>
                    <a:pt x="4775" y="4480"/>
                  </a:moveTo>
                  <a:cubicBezTo>
                    <a:pt x="6227" y="4480"/>
                    <a:pt x="7382" y="5420"/>
                    <a:pt x="7382" y="6599"/>
                  </a:cubicBezTo>
                  <a:lnTo>
                    <a:pt x="7382" y="6659"/>
                  </a:lnTo>
                  <a:cubicBezTo>
                    <a:pt x="7406" y="7040"/>
                    <a:pt x="7501" y="7421"/>
                    <a:pt x="7716" y="7790"/>
                  </a:cubicBezTo>
                  <a:cubicBezTo>
                    <a:pt x="7858" y="8052"/>
                    <a:pt x="7918" y="8302"/>
                    <a:pt x="7918" y="8564"/>
                  </a:cubicBezTo>
                  <a:cubicBezTo>
                    <a:pt x="7918" y="9516"/>
                    <a:pt x="7013" y="10326"/>
                    <a:pt x="5751" y="10600"/>
                  </a:cubicBezTo>
                  <a:cubicBezTo>
                    <a:pt x="5918" y="10528"/>
                    <a:pt x="6049" y="10409"/>
                    <a:pt x="6132" y="10266"/>
                  </a:cubicBezTo>
                  <a:cubicBezTo>
                    <a:pt x="6180" y="10183"/>
                    <a:pt x="6168" y="10088"/>
                    <a:pt x="6096" y="10040"/>
                  </a:cubicBezTo>
                  <a:cubicBezTo>
                    <a:pt x="6064" y="10022"/>
                    <a:pt x="6030" y="10012"/>
                    <a:pt x="5998" y="10012"/>
                  </a:cubicBezTo>
                  <a:cubicBezTo>
                    <a:pt x="5947" y="10012"/>
                    <a:pt x="5899" y="10036"/>
                    <a:pt x="5870" y="10088"/>
                  </a:cubicBezTo>
                  <a:cubicBezTo>
                    <a:pt x="5763" y="10254"/>
                    <a:pt x="5572" y="10350"/>
                    <a:pt x="5370" y="10350"/>
                  </a:cubicBezTo>
                  <a:cubicBezTo>
                    <a:pt x="5227" y="10350"/>
                    <a:pt x="5072" y="10290"/>
                    <a:pt x="4953" y="10171"/>
                  </a:cubicBezTo>
                  <a:lnTo>
                    <a:pt x="4929" y="10147"/>
                  </a:lnTo>
                  <a:cubicBezTo>
                    <a:pt x="4977" y="10135"/>
                    <a:pt x="5037" y="10111"/>
                    <a:pt x="5072" y="10088"/>
                  </a:cubicBezTo>
                  <a:lnTo>
                    <a:pt x="5096" y="10088"/>
                  </a:lnTo>
                  <a:cubicBezTo>
                    <a:pt x="5346" y="9957"/>
                    <a:pt x="5751" y="9754"/>
                    <a:pt x="5751" y="9361"/>
                  </a:cubicBezTo>
                  <a:cubicBezTo>
                    <a:pt x="5751" y="8957"/>
                    <a:pt x="5310" y="8623"/>
                    <a:pt x="4798" y="8623"/>
                  </a:cubicBezTo>
                  <a:cubicBezTo>
                    <a:pt x="4275" y="8623"/>
                    <a:pt x="3846" y="8957"/>
                    <a:pt x="3846" y="9361"/>
                  </a:cubicBezTo>
                  <a:cubicBezTo>
                    <a:pt x="3846" y="9754"/>
                    <a:pt x="4227" y="9957"/>
                    <a:pt x="4501" y="10088"/>
                  </a:cubicBezTo>
                  <a:lnTo>
                    <a:pt x="4513" y="10088"/>
                  </a:lnTo>
                  <a:cubicBezTo>
                    <a:pt x="4560" y="10111"/>
                    <a:pt x="4620" y="10135"/>
                    <a:pt x="4656" y="10147"/>
                  </a:cubicBezTo>
                  <a:lnTo>
                    <a:pt x="4632" y="10171"/>
                  </a:lnTo>
                  <a:cubicBezTo>
                    <a:pt x="4513" y="10290"/>
                    <a:pt x="4382" y="10350"/>
                    <a:pt x="4215" y="10350"/>
                  </a:cubicBezTo>
                  <a:cubicBezTo>
                    <a:pt x="4025" y="10350"/>
                    <a:pt x="3846" y="10254"/>
                    <a:pt x="3727" y="10088"/>
                  </a:cubicBezTo>
                  <a:cubicBezTo>
                    <a:pt x="3698" y="10036"/>
                    <a:pt x="3646" y="10012"/>
                    <a:pt x="3594" y="10012"/>
                  </a:cubicBezTo>
                  <a:cubicBezTo>
                    <a:pt x="3561" y="10012"/>
                    <a:pt x="3528" y="10022"/>
                    <a:pt x="3501" y="10040"/>
                  </a:cubicBezTo>
                  <a:cubicBezTo>
                    <a:pt x="3429" y="10088"/>
                    <a:pt x="3405" y="10183"/>
                    <a:pt x="3453" y="10266"/>
                  </a:cubicBezTo>
                  <a:cubicBezTo>
                    <a:pt x="3560" y="10409"/>
                    <a:pt x="3691" y="10528"/>
                    <a:pt x="3846" y="10600"/>
                  </a:cubicBezTo>
                  <a:cubicBezTo>
                    <a:pt x="2596" y="10326"/>
                    <a:pt x="1667" y="9516"/>
                    <a:pt x="1667" y="8564"/>
                  </a:cubicBezTo>
                  <a:cubicBezTo>
                    <a:pt x="1667" y="8302"/>
                    <a:pt x="1739" y="8052"/>
                    <a:pt x="1881" y="7790"/>
                  </a:cubicBezTo>
                  <a:cubicBezTo>
                    <a:pt x="2096" y="7421"/>
                    <a:pt x="2191" y="7028"/>
                    <a:pt x="2179" y="6659"/>
                  </a:cubicBezTo>
                  <a:lnTo>
                    <a:pt x="2179" y="6599"/>
                  </a:lnTo>
                  <a:cubicBezTo>
                    <a:pt x="2179" y="5432"/>
                    <a:pt x="3334" y="4480"/>
                    <a:pt x="4775" y="4480"/>
                  </a:cubicBezTo>
                  <a:close/>
                  <a:moveTo>
                    <a:pt x="4810" y="10445"/>
                  </a:moveTo>
                  <a:cubicBezTo>
                    <a:pt x="4941" y="10564"/>
                    <a:pt x="5120" y="10635"/>
                    <a:pt x="5299" y="10671"/>
                  </a:cubicBezTo>
                  <a:cubicBezTo>
                    <a:pt x="5144" y="10683"/>
                    <a:pt x="4977" y="10695"/>
                    <a:pt x="4810" y="10695"/>
                  </a:cubicBezTo>
                  <a:cubicBezTo>
                    <a:pt x="4644" y="10695"/>
                    <a:pt x="4489" y="10683"/>
                    <a:pt x="4322" y="10671"/>
                  </a:cubicBezTo>
                  <a:cubicBezTo>
                    <a:pt x="4501" y="10647"/>
                    <a:pt x="4679" y="10576"/>
                    <a:pt x="4810" y="10445"/>
                  </a:cubicBezTo>
                  <a:close/>
                  <a:moveTo>
                    <a:pt x="165" y="0"/>
                  </a:moveTo>
                  <a:cubicBezTo>
                    <a:pt x="140" y="0"/>
                    <a:pt x="113" y="9"/>
                    <a:pt x="84" y="27"/>
                  </a:cubicBezTo>
                  <a:cubicBezTo>
                    <a:pt x="36" y="51"/>
                    <a:pt x="0" y="110"/>
                    <a:pt x="0" y="158"/>
                  </a:cubicBezTo>
                  <a:cubicBezTo>
                    <a:pt x="0" y="206"/>
                    <a:pt x="0" y="1146"/>
                    <a:pt x="274" y="2301"/>
                  </a:cubicBezTo>
                  <a:cubicBezTo>
                    <a:pt x="441" y="2992"/>
                    <a:pt x="643" y="3611"/>
                    <a:pt x="917" y="4158"/>
                  </a:cubicBezTo>
                  <a:cubicBezTo>
                    <a:pt x="1227" y="4801"/>
                    <a:pt x="1631" y="5337"/>
                    <a:pt x="2084" y="5742"/>
                  </a:cubicBezTo>
                  <a:cubicBezTo>
                    <a:pt x="1965" y="6004"/>
                    <a:pt x="1905" y="6290"/>
                    <a:pt x="1905" y="6599"/>
                  </a:cubicBezTo>
                  <a:lnTo>
                    <a:pt x="1905" y="6683"/>
                  </a:lnTo>
                  <a:cubicBezTo>
                    <a:pt x="1929" y="6992"/>
                    <a:pt x="1834" y="7314"/>
                    <a:pt x="1643" y="7647"/>
                  </a:cubicBezTo>
                  <a:cubicBezTo>
                    <a:pt x="1477" y="7945"/>
                    <a:pt x="1393" y="8254"/>
                    <a:pt x="1393" y="8588"/>
                  </a:cubicBezTo>
                  <a:cubicBezTo>
                    <a:pt x="1393" y="9254"/>
                    <a:pt x="1762" y="9873"/>
                    <a:pt x="2417" y="10338"/>
                  </a:cubicBezTo>
                  <a:cubicBezTo>
                    <a:pt x="3060" y="10790"/>
                    <a:pt x="3917" y="11040"/>
                    <a:pt x="4822" y="11040"/>
                  </a:cubicBezTo>
                  <a:cubicBezTo>
                    <a:pt x="5739" y="11040"/>
                    <a:pt x="6596" y="10790"/>
                    <a:pt x="7239" y="10338"/>
                  </a:cubicBezTo>
                  <a:cubicBezTo>
                    <a:pt x="7906" y="9873"/>
                    <a:pt x="8263" y="9254"/>
                    <a:pt x="8263" y="8588"/>
                  </a:cubicBezTo>
                  <a:cubicBezTo>
                    <a:pt x="8263" y="8254"/>
                    <a:pt x="8180" y="7945"/>
                    <a:pt x="8013" y="7647"/>
                  </a:cubicBezTo>
                  <a:cubicBezTo>
                    <a:pt x="7835" y="7314"/>
                    <a:pt x="7739" y="7004"/>
                    <a:pt x="7739" y="6683"/>
                  </a:cubicBezTo>
                  <a:lnTo>
                    <a:pt x="7739" y="6599"/>
                  </a:lnTo>
                  <a:cubicBezTo>
                    <a:pt x="7739" y="6302"/>
                    <a:pt x="7680" y="6004"/>
                    <a:pt x="7561" y="5742"/>
                  </a:cubicBezTo>
                  <a:cubicBezTo>
                    <a:pt x="8025" y="5325"/>
                    <a:pt x="8430" y="4789"/>
                    <a:pt x="8751" y="4135"/>
                  </a:cubicBezTo>
                  <a:cubicBezTo>
                    <a:pt x="9025" y="3599"/>
                    <a:pt x="9228" y="2968"/>
                    <a:pt x="9382" y="2289"/>
                  </a:cubicBezTo>
                  <a:cubicBezTo>
                    <a:pt x="9644" y="1122"/>
                    <a:pt x="9644" y="206"/>
                    <a:pt x="9644" y="158"/>
                  </a:cubicBezTo>
                  <a:cubicBezTo>
                    <a:pt x="9632" y="98"/>
                    <a:pt x="9609" y="51"/>
                    <a:pt x="9549" y="27"/>
                  </a:cubicBezTo>
                  <a:cubicBezTo>
                    <a:pt x="9525" y="9"/>
                    <a:pt x="9498" y="0"/>
                    <a:pt x="9470" y="0"/>
                  </a:cubicBezTo>
                  <a:cubicBezTo>
                    <a:pt x="9442" y="0"/>
                    <a:pt x="9412" y="9"/>
                    <a:pt x="9382" y="27"/>
                  </a:cubicBezTo>
                  <a:cubicBezTo>
                    <a:pt x="9347" y="39"/>
                    <a:pt x="8787" y="372"/>
                    <a:pt x="8037" y="1063"/>
                  </a:cubicBezTo>
                  <a:cubicBezTo>
                    <a:pt x="7358" y="1694"/>
                    <a:pt x="6406" y="2765"/>
                    <a:pt x="5680" y="4254"/>
                  </a:cubicBezTo>
                  <a:cubicBezTo>
                    <a:pt x="5406" y="4182"/>
                    <a:pt x="5108" y="4146"/>
                    <a:pt x="4810" y="4146"/>
                  </a:cubicBezTo>
                  <a:cubicBezTo>
                    <a:pt x="4513" y="4146"/>
                    <a:pt x="4215" y="4194"/>
                    <a:pt x="3953" y="4254"/>
                  </a:cubicBezTo>
                  <a:cubicBezTo>
                    <a:pt x="3215" y="2765"/>
                    <a:pt x="2262" y="1706"/>
                    <a:pt x="1596" y="1063"/>
                  </a:cubicBezTo>
                  <a:cubicBezTo>
                    <a:pt x="834" y="372"/>
                    <a:pt x="274" y="27"/>
                    <a:pt x="238" y="27"/>
                  </a:cubicBezTo>
                  <a:cubicBezTo>
                    <a:pt x="215" y="9"/>
                    <a:pt x="191" y="0"/>
                    <a:pt x="1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4" name="Google Shape;15384;p91"/>
            <p:cNvSpPr/>
            <p:nvPr/>
          </p:nvSpPr>
          <p:spPr>
            <a:xfrm>
              <a:off x="960557" y="2185682"/>
              <a:ext cx="43840" cy="49568"/>
            </a:xfrm>
            <a:custGeom>
              <a:avLst/>
              <a:gdLst/>
              <a:ahLst/>
              <a:cxnLst/>
              <a:rect l="l" t="t" r="r" b="b"/>
              <a:pathLst>
                <a:path w="1370" h="1549" extrusionOk="0">
                  <a:moveTo>
                    <a:pt x="691" y="1"/>
                  </a:moveTo>
                  <a:cubicBezTo>
                    <a:pt x="322" y="1"/>
                    <a:pt x="0" y="298"/>
                    <a:pt x="0" y="691"/>
                  </a:cubicBezTo>
                  <a:lnTo>
                    <a:pt x="0" y="870"/>
                  </a:lnTo>
                  <a:cubicBezTo>
                    <a:pt x="0" y="1239"/>
                    <a:pt x="298" y="1549"/>
                    <a:pt x="691" y="1549"/>
                  </a:cubicBezTo>
                  <a:cubicBezTo>
                    <a:pt x="1060" y="1549"/>
                    <a:pt x="1369" y="1251"/>
                    <a:pt x="1369" y="870"/>
                  </a:cubicBezTo>
                  <a:lnTo>
                    <a:pt x="1369" y="691"/>
                  </a:lnTo>
                  <a:cubicBezTo>
                    <a:pt x="1369" y="596"/>
                    <a:pt x="1298" y="525"/>
                    <a:pt x="1215" y="525"/>
                  </a:cubicBezTo>
                  <a:cubicBezTo>
                    <a:pt x="1119" y="525"/>
                    <a:pt x="1048" y="596"/>
                    <a:pt x="1048" y="691"/>
                  </a:cubicBezTo>
                  <a:lnTo>
                    <a:pt x="1048" y="870"/>
                  </a:lnTo>
                  <a:cubicBezTo>
                    <a:pt x="1048" y="1060"/>
                    <a:pt x="881" y="1227"/>
                    <a:pt x="691" y="1227"/>
                  </a:cubicBezTo>
                  <a:cubicBezTo>
                    <a:pt x="500" y="1227"/>
                    <a:pt x="333" y="1060"/>
                    <a:pt x="333" y="870"/>
                  </a:cubicBezTo>
                  <a:lnTo>
                    <a:pt x="333" y="691"/>
                  </a:lnTo>
                  <a:cubicBezTo>
                    <a:pt x="333" y="501"/>
                    <a:pt x="500" y="334"/>
                    <a:pt x="691" y="334"/>
                  </a:cubicBezTo>
                  <a:cubicBezTo>
                    <a:pt x="774" y="334"/>
                    <a:pt x="857" y="263"/>
                    <a:pt x="857" y="168"/>
                  </a:cubicBezTo>
                  <a:cubicBezTo>
                    <a:pt x="857" y="84"/>
                    <a:pt x="774"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5" name="Google Shape;15385;p91"/>
            <p:cNvSpPr/>
            <p:nvPr/>
          </p:nvSpPr>
          <p:spPr>
            <a:xfrm>
              <a:off x="1060365" y="2185682"/>
              <a:ext cx="43840" cy="49568"/>
            </a:xfrm>
            <a:custGeom>
              <a:avLst/>
              <a:gdLst/>
              <a:ahLst/>
              <a:cxnLst/>
              <a:rect l="l" t="t" r="r" b="b"/>
              <a:pathLst>
                <a:path w="1370" h="1549" extrusionOk="0">
                  <a:moveTo>
                    <a:pt x="679" y="1"/>
                  </a:moveTo>
                  <a:cubicBezTo>
                    <a:pt x="310" y="1"/>
                    <a:pt x="1" y="298"/>
                    <a:pt x="1" y="691"/>
                  </a:cubicBezTo>
                  <a:lnTo>
                    <a:pt x="1" y="870"/>
                  </a:lnTo>
                  <a:cubicBezTo>
                    <a:pt x="1" y="1239"/>
                    <a:pt x="298" y="1549"/>
                    <a:pt x="679" y="1549"/>
                  </a:cubicBezTo>
                  <a:cubicBezTo>
                    <a:pt x="1048" y="1549"/>
                    <a:pt x="1370" y="1251"/>
                    <a:pt x="1370" y="870"/>
                  </a:cubicBezTo>
                  <a:lnTo>
                    <a:pt x="1370" y="691"/>
                  </a:lnTo>
                  <a:cubicBezTo>
                    <a:pt x="1370" y="596"/>
                    <a:pt x="1286" y="525"/>
                    <a:pt x="1203" y="525"/>
                  </a:cubicBezTo>
                  <a:cubicBezTo>
                    <a:pt x="1108" y="525"/>
                    <a:pt x="1036" y="596"/>
                    <a:pt x="1036" y="691"/>
                  </a:cubicBezTo>
                  <a:lnTo>
                    <a:pt x="1036" y="870"/>
                  </a:lnTo>
                  <a:cubicBezTo>
                    <a:pt x="1036" y="1060"/>
                    <a:pt x="870" y="1227"/>
                    <a:pt x="679" y="1227"/>
                  </a:cubicBezTo>
                  <a:cubicBezTo>
                    <a:pt x="489" y="1227"/>
                    <a:pt x="322" y="1060"/>
                    <a:pt x="322" y="870"/>
                  </a:cubicBezTo>
                  <a:lnTo>
                    <a:pt x="322" y="691"/>
                  </a:lnTo>
                  <a:cubicBezTo>
                    <a:pt x="322" y="501"/>
                    <a:pt x="489" y="334"/>
                    <a:pt x="679" y="334"/>
                  </a:cubicBezTo>
                  <a:cubicBezTo>
                    <a:pt x="774" y="334"/>
                    <a:pt x="846" y="263"/>
                    <a:pt x="846" y="168"/>
                  </a:cubicBezTo>
                  <a:cubicBezTo>
                    <a:pt x="846" y="84"/>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86" name="Google Shape;15386;p91"/>
          <p:cNvGrpSpPr/>
          <p:nvPr/>
        </p:nvGrpSpPr>
        <p:grpSpPr>
          <a:xfrm>
            <a:off x="6896141" y="2040922"/>
            <a:ext cx="348256" cy="352448"/>
            <a:chOff x="6896141" y="1964722"/>
            <a:chExt cx="348256" cy="352448"/>
          </a:xfrm>
        </p:grpSpPr>
        <p:sp>
          <p:nvSpPr>
            <p:cNvPr id="15387" name="Google Shape;15387;p91"/>
            <p:cNvSpPr/>
            <p:nvPr/>
          </p:nvSpPr>
          <p:spPr>
            <a:xfrm>
              <a:off x="6896141" y="1964722"/>
              <a:ext cx="348256" cy="352448"/>
            </a:xfrm>
            <a:custGeom>
              <a:avLst/>
              <a:gdLst/>
              <a:ahLst/>
              <a:cxnLst/>
              <a:rect l="l" t="t" r="r" b="b"/>
              <a:pathLst>
                <a:path w="10883" h="11014" extrusionOk="0">
                  <a:moveTo>
                    <a:pt x="1406" y="1417"/>
                  </a:moveTo>
                  <a:cubicBezTo>
                    <a:pt x="1406" y="1596"/>
                    <a:pt x="1441" y="1762"/>
                    <a:pt x="1525" y="1905"/>
                  </a:cubicBezTo>
                  <a:lnTo>
                    <a:pt x="465" y="1905"/>
                  </a:lnTo>
                  <a:cubicBezTo>
                    <a:pt x="393" y="1905"/>
                    <a:pt x="334" y="1846"/>
                    <a:pt x="334" y="1774"/>
                  </a:cubicBezTo>
                  <a:cubicBezTo>
                    <a:pt x="334" y="1715"/>
                    <a:pt x="370" y="1667"/>
                    <a:pt x="429" y="1655"/>
                  </a:cubicBezTo>
                  <a:lnTo>
                    <a:pt x="1406" y="1417"/>
                  </a:lnTo>
                  <a:close/>
                  <a:moveTo>
                    <a:pt x="2751" y="334"/>
                  </a:moveTo>
                  <a:cubicBezTo>
                    <a:pt x="3334" y="334"/>
                    <a:pt x="3799" y="810"/>
                    <a:pt x="3799" y="1369"/>
                  </a:cubicBezTo>
                  <a:lnTo>
                    <a:pt x="3799" y="3453"/>
                  </a:lnTo>
                  <a:cubicBezTo>
                    <a:pt x="3287" y="3429"/>
                    <a:pt x="2953" y="3274"/>
                    <a:pt x="2799" y="3203"/>
                  </a:cubicBezTo>
                  <a:cubicBezTo>
                    <a:pt x="2870" y="2965"/>
                    <a:pt x="2918" y="2715"/>
                    <a:pt x="2918" y="2417"/>
                  </a:cubicBezTo>
                  <a:cubicBezTo>
                    <a:pt x="2918" y="2322"/>
                    <a:pt x="2846" y="2250"/>
                    <a:pt x="2751" y="2250"/>
                  </a:cubicBezTo>
                  <a:lnTo>
                    <a:pt x="2596" y="2250"/>
                  </a:lnTo>
                  <a:cubicBezTo>
                    <a:pt x="2120" y="2250"/>
                    <a:pt x="1715" y="1869"/>
                    <a:pt x="1715" y="1369"/>
                  </a:cubicBezTo>
                  <a:cubicBezTo>
                    <a:pt x="1715" y="798"/>
                    <a:pt x="2191" y="334"/>
                    <a:pt x="2751" y="334"/>
                  </a:cubicBezTo>
                  <a:close/>
                  <a:moveTo>
                    <a:pt x="2691" y="3501"/>
                  </a:moveTo>
                  <a:cubicBezTo>
                    <a:pt x="2882" y="3608"/>
                    <a:pt x="3275" y="3751"/>
                    <a:pt x="3811" y="3774"/>
                  </a:cubicBezTo>
                  <a:lnTo>
                    <a:pt x="3811" y="4310"/>
                  </a:lnTo>
                  <a:cubicBezTo>
                    <a:pt x="3811" y="4394"/>
                    <a:pt x="3870" y="4453"/>
                    <a:pt x="3965" y="4465"/>
                  </a:cubicBezTo>
                  <a:cubicBezTo>
                    <a:pt x="5156" y="4548"/>
                    <a:pt x="6251" y="4822"/>
                    <a:pt x="7204" y="5287"/>
                  </a:cubicBezTo>
                  <a:cubicBezTo>
                    <a:pt x="7966" y="5656"/>
                    <a:pt x="8645" y="6168"/>
                    <a:pt x="9216" y="6775"/>
                  </a:cubicBezTo>
                  <a:cubicBezTo>
                    <a:pt x="9930" y="7537"/>
                    <a:pt x="10299" y="8275"/>
                    <a:pt x="10466" y="8620"/>
                  </a:cubicBezTo>
                  <a:cubicBezTo>
                    <a:pt x="6025" y="8608"/>
                    <a:pt x="4203" y="7584"/>
                    <a:pt x="3453" y="6727"/>
                  </a:cubicBezTo>
                  <a:cubicBezTo>
                    <a:pt x="3156" y="6394"/>
                    <a:pt x="3025" y="6060"/>
                    <a:pt x="2965" y="5834"/>
                  </a:cubicBezTo>
                  <a:lnTo>
                    <a:pt x="2965" y="5834"/>
                  </a:lnTo>
                  <a:cubicBezTo>
                    <a:pt x="4061" y="6989"/>
                    <a:pt x="5549" y="7251"/>
                    <a:pt x="6716" y="7251"/>
                  </a:cubicBezTo>
                  <a:cubicBezTo>
                    <a:pt x="7037" y="7251"/>
                    <a:pt x="7359" y="7239"/>
                    <a:pt x="7609" y="7203"/>
                  </a:cubicBezTo>
                  <a:cubicBezTo>
                    <a:pt x="7692" y="7192"/>
                    <a:pt x="7752" y="7120"/>
                    <a:pt x="7752" y="7025"/>
                  </a:cubicBezTo>
                  <a:cubicBezTo>
                    <a:pt x="7752" y="6942"/>
                    <a:pt x="7668" y="6882"/>
                    <a:pt x="7573" y="6882"/>
                  </a:cubicBezTo>
                  <a:cubicBezTo>
                    <a:pt x="7327" y="6909"/>
                    <a:pt x="7039" y="6929"/>
                    <a:pt x="6725" y="6929"/>
                  </a:cubicBezTo>
                  <a:cubicBezTo>
                    <a:pt x="5519" y="6929"/>
                    <a:pt x="3933" y="6628"/>
                    <a:pt x="2894" y="5239"/>
                  </a:cubicBezTo>
                  <a:cubicBezTo>
                    <a:pt x="2858" y="5215"/>
                    <a:pt x="2834" y="5179"/>
                    <a:pt x="2787" y="5179"/>
                  </a:cubicBezTo>
                  <a:cubicBezTo>
                    <a:pt x="2779" y="5178"/>
                    <a:pt x="2771" y="5178"/>
                    <a:pt x="2763" y="5178"/>
                  </a:cubicBezTo>
                  <a:cubicBezTo>
                    <a:pt x="2680" y="5178"/>
                    <a:pt x="2619" y="5235"/>
                    <a:pt x="2608" y="5322"/>
                  </a:cubicBezTo>
                  <a:cubicBezTo>
                    <a:pt x="2608" y="5346"/>
                    <a:pt x="2501" y="6108"/>
                    <a:pt x="3203" y="6930"/>
                  </a:cubicBezTo>
                  <a:cubicBezTo>
                    <a:pt x="3703" y="7501"/>
                    <a:pt x="4477" y="7977"/>
                    <a:pt x="5525" y="8311"/>
                  </a:cubicBezTo>
                  <a:cubicBezTo>
                    <a:pt x="6716" y="8692"/>
                    <a:pt x="8228" y="8906"/>
                    <a:pt x="10049" y="8954"/>
                  </a:cubicBezTo>
                  <a:cubicBezTo>
                    <a:pt x="10097" y="9097"/>
                    <a:pt x="10133" y="9228"/>
                    <a:pt x="10157" y="9323"/>
                  </a:cubicBezTo>
                  <a:lnTo>
                    <a:pt x="7418" y="9323"/>
                  </a:lnTo>
                  <a:cubicBezTo>
                    <a:pt x="5299" y="9323"/>
                    <a:pt x="3703" y="8918"/>
                    <a:pt x="2679" y="8144"/>
                  </a:cubicBezTo>
                  <a:cubicBezTo>
                    <a:pt x="1679" y="7382"/>
                    <a:pt x="1536" y="6489"/>
                    <a:pt x="1536" y="6037"/>
                  </a:cubicBezTo>
                  <a:cubicBezTo>
                    <a:pt x="1536" y="5406"/>
                    <a:pt x="1846" y="4929"/>
                    <a:pt x="2179" y="4429"/>
                  </a:cubicBezTo>
                  <a:cubicBezTo>
                    <a:pt x="2370" y="4132"/>
                    <a:pt x="2549" y="3846"/>
                    <a:pt x="2691" y="3501"/>
                  </a:cubicBezTo>
                  <a:close/>
                  <a:moveTo>
                    <a:pt x="4989" y="9442"/>
                  </a:moveTo>
                  <a:cubicBezTo>
                    <a:pt x="5108" y="9466"/>
                    <a:pt x="5227" y="9489"/>
                    <a:pt x="5358" y="9501"/>
                  </a:cubicBezTo>
                  <a:lnTo>
                    <a:pt x="5358" y="10704"/>
                  </a:lnTo>
                  <a:lnTo>
                    <a:pt x="4989" y="10704"/>
                  </a:lnTo>
                  <a:lnTo>
                    <a:pt x="4989" y="9442"/>
                  </a:lnTo>
                  <a:close/>
                  <a:moveTo>
                    <a:pt x="2751" y="0"/>
                  </a:moveTo>
                  <a:cubicBezTo>
                    <a:pt x="2096" y="0"/>
                    <a:pt x="1560" y="465"/>
                    <a:pt x="1417" y="1060"/>
                  </a:cubicBezTo>
                  <a:lnTo>
                    <a:pt x="346" y="1334"/>
                  </a:lnTo>
                  <a:cubicBezTo>
                    <a:pt x="132" y="1369"/>
                    <a:pt x="1" y="1572"/>
                    <a:pt x="1" y="1762"/>
                  </a:cubicBezTo>
                  <a:cubicBezTo>
                    <a:pt x="1" y="2012"/>
                    <a:pt x="215" y="2203"/>
                    <a:pt x="453" y="2203"/>
                  </a:cubicBezTo>
                  <a:lnTo>
                    <a:pt x="1727" y="2203"/>
                  </a:lnTo>
                  <a:cubicBezTo>
                    <a:pt x="1953" y="2417"/>
                    <a:pt x="2239" y="2548"/>
                    <a:pt x="2560" y="2548"/>
                  </a:cubicBezTo>
                  <a:cubicBezTo>
                    <a:pt x="2513" y="3215"/>
                    <a:pt x="2191" y="3727"/>
                    <a:pt x="1882" y="4227"/>
                  </a:cubicBezTo>
                  <a:cubicBezTo>
                    <a:pt x="1536" y="4751"/>
                    <a:pt x="1191" y="5298"/>
                    <a:pt x="1191" y="6013"/>
                  </a:cubicBezTo>
                  <a:cubicBezTo>
                    <a:pt x="1191" y="6418"/>
                    <a:pt x="1298" y="6834"/>
                    <a:pt x="1477" y="7203"/>
                  </a:cubicBezTo>
                  <a:cubicBezTo>
                    <a:pt x="1703" y="7656"/>
                    <a:pt x="2025" y="8061"/>
                    <a:pt x="2477" y="8382"/>
                  </a:cubicBezTo>
                  <a:cubicBezTo>
                    <a:pt x="3037" y="8811"/>
                    <a:pt x="3763" y="9144"/>
                    <a:pt x="4644" y="9347"/>
                  </a:cubicBezTo>
                  <a:lnTo>
                    <a:pt x="4644" y="10692"/>
                  </a:lnTo>
                  <a:lnTo>
                    <a:pt x="3608" y="10692"/>
                  </a:lnTo>
                  <a:cubicBezTo>
                    <a:pt x="3513" y="10692"/>
                    <a:pt x="3441" y="10763"/>
                    <a:pt x="3441" y="10859"/>
                  </a:cubicBezTo>
                  <a:cubicBezTo>
                    <a:pt x="3441" y="10942"/>
                    <a:pt x="3513" y="11013"/>
                    <a:pt x="3608" y="11013"/>
                  </a:cubicBezTo>
                  <a:lnTo>
                    <a:pt x="5847" y="11013"/>
                  </a:lnTo>
                  <a:cubicBezTo>
                    <a:pt x="5942" y="11013"/>
                    <a:pt x="6013" y="10942"/>
                    <a:pt x="6013" y="10859"/>
                  </a:cubicBezTo>
                  <a:cubicBezTo>
                    <a:pt x="6013" y="10763"/>
                    <a:pt x="5942" y="10692"/>
                    <a:pt x="5847" y="10692"/>
                  </a:cubicBezTo>
                  <a:lnTo>
                    <a:pt x="5668" y="10692"/>
                  </a:lnTo>
                  <a:lnTo>
                    <a:pt x="5668" y="9525"/>
                  </a:lnTo>
                  <a:cubicBezTo>
                    <a:pt x="6204" y="9609"/>
                    <a:pt x="6787" y="9632"/>
                    <a:pt x="7418" y="9632"/>
                  </a:cubicBezTo>
                  <a:lnTo>
                    <a:pt x="10347" y="9632"/>
                  </a:lnTo>
                  <a:cubicBezTo>
                    <a:pt x="10395" y="9632"/>
                    <a:pt x="10430" y="9620"/>
                    <a:pt x="10466" y="9573"/>
                  </a:cubicBezTo>
                  <a:cubicBezTo>
                    <a:pt x="10490" y="9549"/>
                    <a:pt x="10514" y="9501"/>
                    <a:pt x="10514" y="9442"/>
                  </a:cubicBezTo>
                  <a:cubicBezTo>
                    <a:pt x="10514" y="9430"/>
                    <a:pt x="10478" y="9251"/>
                    <a:pt x="10395" y="8930"/>
                  </a:cubicBezTo>
                  <a:lnTo>
                    <a:pt x="10704" y="8930"/>
                  </a:lnTo>
                  <a:cubicBezTo>
                    <a:pt x="10740" y="8930"/>
                    <a:pt x="10811" y="8906"/>
                    <a:pt x="10835" y="8858"/>
                  </a:cubicBezTo>
                  <a:cubicBezTo>
                    <a:pt x="10871" y="8847"/>
                    <a:pt x="10883" y="8799"/>
                    <a:pt x="10847" y="8739"/>
                  </a:cubicBezTo>
                  <a:cubicBezTo>
                    <a:pt x="10835" y="8692"/>
                    <a:pt x="10478" y="7656"/>
                    <a:pt x="9454" y="6572"/>
                  </a:cubicBezTo>
                  <a:cubicBezTo>
                    <a:pt x="8859" y="5930"/>
                    <a:pt x="8144" y="5406"/>
                    <a:pt x="7335" y="5001"/>
                  </a:cubicBezTo>
                  <a:cubicBezTo>
                    <a:pt x="6382" y="4525"/>
                    <a:pt x="5299" y="4239"/>
                    <a:pt x="4120" y="4155"/>
                  </a:cubicBezTo>
                  <a:lnTo>
                    <a:pt x="4120" y="1369"/>
                  </a:lnTo>
                  <a:cubicBezTo>
                    <a:pt x="4120" y="619"/>
                    <a:pt x="3513" y="0"/>
                    <a:pt x="2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8" name="Google Shape;15388;p91"/>
            <p:cNvSpPr/>
            <p:nvPr/>
          </p:nvSpPr>
          <p:spPr>
            <a:xfrm>
              <a:off x="7155597" y="2179538"/>
              <a:ext cx="18336" cy="11904"/>
            </a:xfrm>
            <a:custGeom>
              <a:avLst/>
              <a:gdLst/>
              <a:ahLst/>
              <a:cxnLst/>
              <a:rect l="l" t="t" r="r" b="b"/>
              <a:pathLst>
                <a:path w="573" h="372" extrusionOk="0">
                  <a:moveTo>
                    <a:pt x="389" y="0"/>
                  </a:moveTo>
                  <a:cubicBezTo>
                    <a:pt x="378" y="0"/>
                    <a:pt x="368" y="1"/>
                    <a:pt x="358" y="2"/>
                  </a:cubicBezTo>
                  <a:cubicBezTo>
                    <a:pt x="358" y="2"/>
                    <a:pt x="286" y="14"/>
                    <a:pt x="156" y="50"/>
                  </a:cubicBezTo>
                  <a:cubicBezTo>
                    <a:pt x="60" y="62"/>
                    <a:pt x="1" y="157"/>
                    <a:pt x="36" y="240"/>
                  </a:cubicBezTo>
                  <a:cubicBezTo>
                    <a:pt x="48" y="312"/>
                    <a:pt x="120" y="371"/>
                    <a:pt x="203" y="371"/>
                  </a:cubicBezTo>
                  <a:lnTo>
                    <a:pt x="227" y="371"/>
                  </a:lnTo>
                  <a:cubicBezTo>
                    <a:pt x="382" y="348"/>
                    <a:pt x="453" y="312"/>
                    <a:pt x="453" y="312"/>
                  </a:cubicBezTo>
                  <a:cubicBezTo>
                    <a:pt x="525" y="300"/>
                    <a:pt x="572" y="217"/>
                    <a:pt x="560" y="121"/>
                  </a:cubicBezTo>
                  <a:cubicBezTo>
                    <a:pt x="529" y="38"/>
                    <a:pt x="461" y="0"/>
                    <a:pt x="3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9" name="Google Shape;15389;p91"/>
            <p:cNvSpPr/>
            <p:nvPr/>
          </p:nvSpPr>
          <p:spPr>
            <a:xfrm>
              <a:off x="6962829" y="1987186"/>
              <a:ext cx="32416" cy="32416"/>
            </a:xfrm>
            <a:custGeom>
              <a:avLst/>
              <a:gdLst/>
              <a:ahLst/>
              <a:cxnLst/>
              <a:rect l="l" t="t" r="r" b="b"/>
              <a:pathLst>
                <a:path w="1013" h="1013" extrusionOk="0">
                  <a:moveTo>
                    <a:pt x="512" y="334"/>
                  </a:moveTo>
                  <a:cubicBezTo>
                    <a:pt x="607" y="334"/>
                    <a:pt x="691" y="417"/>
                    <a:pt x="691" y="513"/>
                  </a:cubicBezTo>
                  <a:cubicBezTo>
                    <a:pt x="691" y="596"/>
                    <a:pt x="607" y="691"/>
                    <a:pt x="512" y="691"/>
                  </a:cubicBezTo>
                  <a:cubicBezTo>
                    <a:pt x="405" y="691"/>
                    <a:pt x="334" y="596"/>
                    <a:pt x="334" y="513"/>
                  </a:cubicBezTo>
                  <a:cubicBezTo>
                    <a:pt x="334" y="417"/>
                    <a:pt x="417" y="334"/>
                    <a:pt x="512" y="334"/>
                  </a:cubicBezTo>
                  <a:close/>
                  <a:moveTo>
                    <a:pt x="512" y="1"/>
                  </a:moveTo>
                  <a:cubicBezTo>
                    <a:pt x="226" y="1"/>
                    <a:pt x="0" y="227"/>
                    <a:pt x="0" y="513"/>
                  </a:cubicBezTo>
                  <a:cubicBezTo>
                    <a:pt x="0" y="786"/>
                    <a:pt x="226" y="1013"/>
                    <a:pt x="512" y="1013"/>
                  </a:cubicBezTo>
                  <a:cubicBezTo>
                    <a:pt x="786" y="1013"/>
                    <a:pt x="1012" y="786"/>
                    <a:pt x="1012" y="513"/>
                  </a:cubicBezTo>
                  <a:cubicBezTo>
                    <a:pt x="1012" y="227"/>
                    <a:pt x="786"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90" name="Google Shape;15390;p91"/>
          <p:cNvGrpSpPr/>
          <p:nvPr/>
        </p:nvGrpSpPr>
        <p:grpSpPr>
          <a:xfrm>
            <a:off x="7989997" y="2091578"/>
            <a:ext cx="355136" cy="303328"/>
            <a:chOff x="7989997" y="2015378"/>
            <a:chExt cx="355136" cy="303328"/>
          </a:xfrm>
        </p:grpSpPr>
        <p:sp>
          <p:nvSpPr>
            <p:cNvPr id="15391" name="Google Shape;15391;p91"/>
            <p:cNvSpPr/>
            <p:nvPr/>
          </p:nvSpPr>
          <p:spPr>
            <a:xfrm>
              <a:off x="8052109" y="2080530"/>
              <a:ext cx="43840" cy="49568"/>
            </a:xfrm>
            <a:custGeom>
              <a:avLst/>
              <a:gdLst/>
              <a:ahLst/>
              <a:cxnLst/>
              <a:rect l="l" t="t" r="r" b="b"/>
              <a:pathLst>
                <a:path w="1370" h="1549" extrusionOk="0">
                  <a:moveTo>
                    <a:pt x="679" y="1"/>
                  </a:moveTo>
                  <a:cubicBezTo>
                    <a:pt x="310" y="1"/>
                    <a:pt x="0" y="298"/>
                    <a:pt x="0" y="691"/>
                  </a:cubicBezTo>
                  <a:lnTo>
                    <a:pt x="0" y="870"/>
                  </a:lnTo>
                  <a:cubicBezTo>
                    <a:pt x="0" y="1239"/>
                    <a:pt x="298" y="1549"/>
                    <a:pt x="679" y="1549"/>
                  </a:cubicBezTo>
                  <a:cubicBezTo>
                    <a:pt x="1072" y="1549"/>
                    <a:pt x="1369" y="1251"/>
                    <a:pt x="1369" y="870"/>
                  </a:cubicBezTo>
                  <a:lnTo>
                    <a:pt x="1369" y="691"/>
                  </a:lnTo>
                  <a:cubicBezTo>
                    <a:pt x="1369" y="596"/>
                    <a:pt x="1298" y="525"/>
                    <a:pt x="1203" y="525"/>
                  </a:cubicBezTo>
                  <a:cubicBezTo>
                    <a:pt x="1119" y="525"/>
                    <a:pt x="1036" y="596"/>
                    <a:pt x="1036" y="691"/>
                  </a:cubicBezTo>
                  <a:lnTo>
                    <a:pt x="1036" y="870"/>
                  </a:lnTo>
                  <a:cubicBezTo>
                    <a:pt x="1036" y="1060"/>
                    <a:pt x="881" y="1227"/>
                    <a:pt x="679" y="1227"/>
                  </a:cubicBezTo>
                  <a:cubicBezTo>
                    <a:pt x="488" y="1227"/>
                    <a:pt x="322" y="1060"/>
                    <a:pt x="322" y="870"/>
                  </a:cubicBezTo>
                  <a:lnTo>
                    <a:pt x="322" y="691"/>
                  </a:lnTo>
                  <a:cubicBezTo>
                    <a:pt x="322" y="489"/>
                    <a:pt x="488" y="334"/>
                    <a:pt x="679" y="334"/>
                  </a:cubicBezTo>
                  <a:cubicBezTo>
                    <a:pt x="774" y="334"/>
                    <a:pt x="845" y="251"/>
                    <a:pt x="845" y="167"/>
                  </a:cubicBezTo>
                  <a:cubicBezTo>
                    <a:pt x="845" y="72"/>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2" name="Google Shape;15392;p91"/>
            <p:cNvSpPr/>
            <p:nvPr/>
          </p:nvSpPr>
          <p:spPr>
            <a:xfrm>
              <a:off x="7989997" y="2015378"/>
              <a:ext cx="355136" cy="303328"/>
            </a:xfrm>
            <a:custGeom>
              <a:avLst/>
              <a:gdLst/>
              <a:ahLst/>
              <a:cxnLst/>
              <a:rect l="l" t="t" r="r" b="b"/>
              <a:pathLst>
                <a:path w="11098" h="9479" extrusionOk="0">
                  <a:moveTo>
                    <a:pt x="1001" y="3096"/>
                  </a:moveTo>
                  <a:cubicBezTo>
                    <a:pt x="977" y="3180"/>
                    <a:pt x="953" y="3287"/>
                    <a:pt x="941" y="3394"/>
                  </a:cubicBezTo>
                  <a:cubicBezTo>
                    <a:pt x="929" y="3465"/>
                    <a:pt x="929" y="3525"/>
                    <a:pt x="929" y="3596"/>
                  </a:cubicBezTo>
                  <a:lnTo>
                    <a:pt x="536" y="3287"/>
                  </a:lnTo>
                  <a:lnTo>
                    <a:pt x="1001" y="3096"/>
                  </a:lnTo>
                  <a:close/>
                  <a:moveTo>
                    <a:pt x="4430" y="322"/>
                  </a:moveTo>
                  <a:lnTo>
                    <a:pt x="4132" y="703"/>
                  </a:lnTo>
                  <a:cubicBezTo>
                    <a:pt x="4096" y="739"/>
                    <a:pt x="4084" y="798"/>
                    <a:pt x="4096" y="846"/>
                  </a:cubicBezTo>
                  <a:cubicBezTo>
                    <a:pt x="4108" y="894"/>
                    <a:pt x="4156" y="941"/>
                    <a:pt x="4215" y="953"/>
                  </a:cubicBezTo>
                  <a:cubicBezTo>
                    <a:pt x="4906" y="1120"/>
                    <a:pt x="5501" y="1549"/>
                    <a:pt x="5882" y="2191"/>
                  </a:cubicBezTo>
                  <a:cubicBezTo>
                    <a:pt x="6335" y="2906"/>
                    <a:pt x="6811" y="3465"/>
                    <a:pt x="7311" y="3870"/>
                  </a:cubicBezTo>
                  <a:cubicBezTo>
                    <a:pt x="7728" y="4192"/>
                    <a:pt x="8144" y="4406"/>
                    <a:pt x="8573" y="4513"/>
                  </a:cubicBezTo>
                  <a:cubicBezTo>
                    <a:pt x="8785" y="4559"/>
                    <a:pt x="8969" y="4577"/>
                    <a:pt x="9129" y="4577"/>
                  </a:cubicBezTo>
                  <a:cubicBezTo>
                    <a:pt x="9176" y="4577"/>
                    <a:pt x="9221" y="4575"/>
                    <a:pt x="9263" y="4573"/>
                  </a:cubicBezTo>
                  <a:lnTo>
                    <a:pt x="9263" y="4573"/>
                  </a:lnTo>
                  <a:cubicBezTo>
                    <a:pt x="8656" y="5120"/>
                    <a:pt x="8061" y="5501"/>
                    <a:pt x="7478" y="5704"/>
                  </a:cubicBezTo>
                  <a:cubicBezTo>
                    <a:pt x="7161" y="5811"/>
                    <a:pt x="6852" y="5865"/>
                    <a:pt x="6558" y="5865"/>
                  </a:cubicBezTo>
                  <a:cubicBezTo>
                    <a:pt x="6299" y="5865"/>
                    <a:pt x="6051" y="5823"/>
                    <a:pt x="5823" y="5740"/>
                  </a:cubicBezTo>
                  <a:cubicBezTo>
                    <a:pt x="5537" y="5644"/>
                    <a:pt x="5287" y="5490"/>
                    <a:pt x="5096" y="5287"/>
                  </a:cubicBezTo>
                  <a:lnTo>
                    <a:pt x="5096" y="5287"/>
                  </a:lnTo>
                  <a:cubicBezTo>
                    <a:pt x="5346" y="5418"/>
                    <a:pt x="5632" y="5490"/>
                    <a:pt x="5977" y="5525"/>
                  </a:cubicBezTo>
                  <a:cubicBezTo>
                    <a:pt x="6049" y="5525"/>
                    <a:pt x="6120" y="5537"/>
                    <a:pt x="6192" y="5537"/>
                  </a:cubicBezTo>
                  <a:cubicBezTo>
                    <a:pt x="6477" y="5537"/>
                    <a:pt x="6775" y="5501"/>
                    <a:pt x="7061" y="5430"/>
                  </a:cubicBezTo>
                  <a:cubicBezTo>
                    <a:pt x="7144" y="5418"/>
                    <a:pt x="7192" y="5323"/>
                    <a:pt x="7180" y="5239"/>
                  </a:cubicBezTo>
                  <a:cubicBezTo>
                    <a:pt x="7169" y="5156"/>
                    <a:pt x="7095" y="5118"/>
                    <a:pt x="7021" y="5118"/>
                  </a:cubicBezTo>
                  <a:cubicBezTo>
                    <a:pt x="7010" y="5118"/>
                    <a:pt x="7000" y="5119"/>
                    <a:pt x="6989" y="5120"/>
                  </a:cubicBezTo>
                  <a:cubicBezTo>
                    <a:pt x="6717" y="5185"/>
                    <a:pt x="6450" y="5217"/>
                    <a:pt x="6201" y="5217"/>
                  </a:cubicBezTo>
                  <a:cubicBezTo>
                    <a:pt x="5763" y="5217"/>
                    <a:pt x="5377" y="5119"/>
                    <a:pt x="5096" y="4930"/>
                  </a:cubicBezTo>
                  <a:cubicBezTo>
                    <a:pt x="4763" y="4692"/>
                    <a:pt x="4584" y="4335"/>
                    <a:pt x="4537" y="3835"/>
                  </a:cubicBezTo>
                  <a:cubicBezTo>
                    <a:pt x="4584" y="3334"/>
                    <a:pt x="4870" y="2918"/>
                    <a:pt x="5346" y="2644"/>
                  </a:cubicBezTo>
                  <a:cubicBezTo>
                    <a:pt x="5418" y="2608"/>
                    <a:pt x="5453" y="2501"/>
                    <a:pt x="5406" y="2430"/>
                  </a:cubicBezTo>
                  <a:cubicBezTo>
                    <a:pt x="5375" y="2375"/>
                    <a:pt x="5323" y="2346"/>
                    <a:pt x="5267" y="2346"/>
                  </a:cubicBezTo>
                  <a:cubicBezTo>
                    <a:pt x="5238" y="2346"/>
                    <a:pt x="5208" y="2354"/>
                    <a:pt x="5180" y="2370"/>
                  </a:cubicBezTo>
                  <a:cubicBezTo>
                    <a:pt x="4513" y="2751"/>
                    <a:pt x="4156" y="3418"/>
                    <a:pt x="4215" y="4168"/>
                  </a:cubicBezTo>
                  <a:cubicBezTo>
                    <a:pt x="4287" y="5013"/>
                    <a:pt x="4870" y="5763"/>
                    <a:pt x="5704" y="6061"/>
                  </a:cubicBezTo>
                  <a:cubicBezTo>
                    <a:pt x="5969" y="6149"/>
                    <a:pt x="6247" y="6194"/>
                    <a:pt x="6537" y="6194"/>
                  </a:cubicBezTo>
                  <a:cubicBezTo>
                    <a:pt x="6871" y="6194"/>
                    <a:pt x="7221" y="6135"/>
                    <a:pt x="7585" y="6013"/>
                  </a:cubicBezTo>
                  <a:cubicBezTo>
                    <a:pt x="8061" y="5847"/>
                    <a:pt x="8537" y="5585"/>
                    <a:pt x="9025" y="5192"/>
                  </a:cubicBezTo>
                  <a:lnTo>
                    <a:pt x="9049" y="5192"/>
                  </a:lnTo>
                  <a:cubicBezTo>
                    <a:pt x="9197" y="5214"/>
                    <a:pt x="9338" y="5224"/>
                    <a:pt x="9472" y="5224"/>
                  </a:cubicBezTo>
                  <a:cubicBezTo>
                    <a:pt x="9973" y="5224"/>
                    <a:pt x="10372" y="5085"/>
                    <a:pt x="10645" y="4954"/>
                  </a:cubicBezTo>
                  <a:lnTo>
                    <a:pt x="10645" y="4954"/>
                  </a:lnTo>
                  <a:cubicBezTo>
                    <a:pt x="9990" y="6799"/>
                    <a:pt x="8061" y="8097"/>
                    <a:pt x="5918" y="8097"/>
                  </a:cubicBezTo>
                  <a:cubicBezTo>
                    <a:pt x="4430" y="8097"/>
                    <a:pt x="3072" y="7549"/>
                    <a:pt x="2203" y="6561"/>
                  </a:cubicBezTo>
                  <a:cubicBezTo>
                    <a:pt x="1453" y="5716"/>
                    <a:pt x="1132" y="4644"/>
                    <a:pt x="1274" y="3442"/>
                  </a:cubicBezTo>
                  <a:cubicBezTo>
                    <a:pt x="1370" y="2703"/>
                    <a:pt x="1632" y="2096"/>
                    <a:pt x="2013" y="1608"/>
                  </a:cubicBezTo>
                  <a:cubicBezTo>
                    <a:pt x="2322" y="1215"/>
                    <a:pt x="2715" y="906"/>
                    <a:pt x="3191" y="679"/>
                  </a:cubicBezTo>
                  <a:cubicBezTo>
                    <a:pt x="3668" y="465"/>
                    <a:pt x="4132" y="370"/>
                    <a:pt x="4430" y="322"/>
                  </a:cubicBezTo>
                  <a:close/>
                  <a:moveTo>
                    <a:pt x="5989" y="8407"/>
                  </a:moveTo>
                  <a:lnTo>
                    <a:pt x="5632" y="9121"/>
                  </a:lnTo>
                  <a:lnTo>
                    <a:pt x="5299" y="9121"/>
                  </a:lnTo>
                  <a:lnTo>
                    <a:pt x="5656" y="8407"/>
                  </a:lnTo>
                  <a:close/>
                  <a:moveTo>
                    <a:pt x="4715" y="1"/>
                  </a:moveTo>
                  <a:cubicBezTo>
                    <a:pt x="4605" y="1"/>
                    <a:pt x="3846" y="11"/>
                    <a:pt x="3013" y="406"/>
                  </a:cubicBezTo>
                  <a:cubicBezTo>
                    <a:pt x="2489" y="644"/>
                    <a:pt x="2060" y="977"/>
                    <a:pt x="1715" y="1418"/>
                  </a:cubicBezTo>
                  <a:cubicBezTo>
                    <a:pt x="1417" y="1787"/>
                    <a:pt x="1191" y="2215"/>
                    <a:pt x="1060" y="2727"/>
                  </a:cubicBezTo>
                  <a:lnTo>
                    <a:pt x="119" y="3120"/>
                  </a:lnTo>
                  <a:cubicBezTo>
                    <a:pt x="60" y="3144"/>
                    <a:pt x="36" y="3204"/>
                    <a:pt x="24" y="3263"/>
                  </a:cubicBezTo>
                  <a:cubicBezTo>
                    <a:pt x="0" y="3323"/>
                    <a:pt x="36" y="3382"/>
                    <a:pt x="84" y="3406"/>
                  </a:cubicBezTo>
                  <a:lnTo>
                    <a:pt x="870" y="4037"/>
                  </a:lnTo>
                  <a:cubicBezTo>
                    <a:pt x="881" y="5085"/>
                    <a:pt x="1239" y="6037"/>
                    <a:pt x="1929" y="6799"/>
                  </a:cubicBezTo>
                  <a:cubicBezTo>
                    <a:pt x="2739" y="7704"/>
                    <a:pt x="3929" y="8276"/>
                    <a:pt x="5275" y="8407"/>
                  </a:cubicBezTo>
                  <a:lnTo>
                    <a:pt x="4906" y="9157"/>
                  </a:lnTo>
                  <a:lnTo>
                    <a:pt x="3965" y="9157"/>
                  </a:lnTo>
                  <a:cubicBezTo>
                    <a:pt x="3870" y="9157"/>
                    <a:pt x="3799" y="9228"/>
                    <a:pt x="3799" y="9311"/>
                  </a:cubicBezTo>
                  <a:cubicBezTo>
                    <a:pt x="3799" y="9407"/>
                    <a:pt x="3870" y="9478"/>
                    <a:pt x="3965" y="9478"/>
                  </a:cubicBezTo>
                  <a:lnTo>
                    <a:pt x="6370" y="9478"/>
                  </a:lnTo>
                  <a:cubicBezTo>
                    <a:pt x="6466" y="9478"/>
                    <a:pt x="6537" y="9407"/>
                    <a:pt x="6537" y="9311"/>
                  </a:cubicBezTo>
                  <a:cubicBezTo>
                    <a:pt x="6537" y="9228"/>
                    <a:pt x="6466" y="9157"/>
                    <a:pt x="6370" y="9157"/>
                  </a:cubicBezTo>
                  <a:lnTo>
                    <a:pt x="5942" y="9157"/>
                  </a:lnTo>
                  <a:lnTo>
                    <a:pt x="6311" y="8418"/>
                  </a:lnTo>
                  <a:cubicBezTo>
                    <a:pt x="7358" y="8335"/>
                    <a:pt x="8359" y="7978"/>
                    <a:pt x="9168" y="7383"/>
                  </a:cubicBezTo>
                  <a:cubicBezTo>
                    <a:pt x="10109" y="6692"/>
                    <a:pt x="10764" y="5740"/>
                    <a:pt x="11014" y="4704"/>
                  </a:cubicBezTo>
                  <a:cubicBezTo>
                    <a:pt x="11097" y="4597"/>
                    <a:pt x="11061" y="4525"/>
                    <a:pt x="11002" y="4489"/>
                  </a:cubicBezTo>
                  <a:cubicBezTo>
                    <a:pt x="10978" y="4475"/>
                    <a:pt x="10953" y="4469"/>
                    <a:pt x="10927" y="4469"/>
                  </a:cubicBezTo>
                  <a:cubicBezTo>
                    <a:pt x="10888" y="4469"/>
                    <a:pt x="10847" y="4484"/>
                    <a:pt x="10811" y="4513"/>
                  </a:cubicBezTo>
                  <a:cubicBezTo>
                    <a:pt x="10811" y="4513"/>
                    <a:pt x="10258" y="4931"/>
                    <a:pt x="9416" y="4931"/>
                  </a:cubicBezTo>
                  <a:cubicBezTo>
                    <a:pt x="9393" y="4931"/>
                    <a:pt x="9370" y="4931"/>
                    <a:pt x="9347" y="4930"/>
                  </a:cubicBezTo>
                  <a:cubicBezTo>
                    <a:pt x="9525" y="4775"/>
                    <a:pt x="9692" y="4608"/>
                    <a:pt x="9871" y="4430"/>
                  </a:cubicBezTo>
                  <a:cubicBezTo>
                    <a:pt x="9930" y="4370"/>
                    <a:pt x="9930" y="4287"/>
                    <a:pt x="9883" y="4227"/>
                  </a:cubicBezTo>
                  <a:cubicBezTo>
                    <a:pt x="9857" y="4184"/>
                    <a:pt x="9800" y="4154"/>
                    <a:pt x="9747" y="4154"/>
                  </a:cubicBezTo>
                  <a:cubicBezTo>
                    <a:pt x="9728" y="4154"/>
                    <a:pt x="9708" y="4158"/>
                    <a:pt x="9692" y="4168"/>
                  </a:cubicBezTo>
                  <a:cubicBezTo>
                    <a:pt x="9692" y="4168"/>
                    <a:pt x="9472" y="4269"/>
                    <a:pt x="9104" y="4269"/>
                  </a:cubicBezTo>
                  <a:cubicBezTo>
                    <a:pt x="8966" y="4269"/>
                    <a:pt x="8808" y="4255"/>
                    <a:pt x="8632" y="4216"/>
                  </a:cubicBezTo>
                  <a:cubicBezTo>
                    <a:pt x="7537" y="3942"/>
                    <a:pt x="6668" y="2882"/>
                    <a:pt x="6132" y="2037"/>
                  </a:cubicBezTo>
                  <a:cubicBezTo>
                    <a:pt x="5751" y="1418"/>
                    <a:pt x="5168" y="953"/>
                    <a:pt x="4501" y="727"/>
                  </a:cubicBezTo>
                  <a:lnTo>
                    <a:pt x="4858" y="251"/>
                  </a:lnTo>
                  <a:cubicBezTo>
                    <a:pt x="4882" y="203"/>
                    <a:pt x="4906" y="132"/>
                    <a:pt x="4870" y="84"/>
                  </a:cubicBezTo>
                  <a:cubicBezTo>
                    <a:pt x="4846" y="25"/>
                    <a:pt x="4799" y="1"/>
                    <a:pt x="4727" y="1"/>
                  </a:cubicBezTo>
                  <a:cubicBezTo>
                    <a:pt x="4725" y="1"/>
                    <a:pt x="4721" y="1"/>
                    <a:pt x="4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3" name="Google Shape;15393;p91"/>
            <p:cNvSpPr/>
            <p:nvPr/>
          </p:nvSpPr>
          <p:spPr>
            <a:xfrm>
              <a:off x="8229645" y="2166034"/>
              <a:ext cx="19456" cy="15872"/>
            </a:xfrm>
            <a:custGeom>
              <a:avLst/>
              <a:gdLst/>
              <a:ahLst/>
              <a:cxnLst/>
              <a:rect l="l" t="t" r="r" b="b"/>
              <a:pathLst>
                <a:path w="608" h="496" extrusionOk="0">
                  <a:moveTo>
                    <a:pt x="436" y="0"/>
                  </a:moveTo>
                  <a:cubicBezTo>
                    <a:pt x="399" y="0"/>
                    <a:pt x="362" y="15"/>
                    <a:pt x="334" y="43"/>
                  </a:cubicBezTo>
                  <a:cubicBezTo>
                    <a:pt x="274" y="79"/>
                    <a:pt x="191" y="139"/>
                    <a:pt x="108" y="186"/>
                  </a:cubicBezTo>
                  <a:cubicBezTo>
                    <a:pt x="36" y="234"/>
                    <a:pt x="0" y="317"/>
                    <a:pt x="36" y="412"/>
                  </a:cubicBezTo>
                  <a:cubicBezTo>
                    <a:pt x="60" y="472"/>
                    <a:pt x="120" y="496"/>
                    <a:pt x="179" y="496"/>
                  </a:cubicBezTo>
                  <a:cubicBezTo>
                    <a:pt x="215" y="496"/>
                    <a:pt x="227" y="496"/>
                    <a:pt x="250" y="484"/>
                  </a:cubicBezTo>
                  <a:cubicBezTo>
                    <a:pt x="370" y="424"/>
                    <a:pt x="477" y="365"/>
                    <a:pt x="548" y="293"/>
                  </a:cubicBezTo>
                  <a:cubicBezTo>
                    <a:pt x="596" y="222"/>
                    <a:pt x="608" y="115"/>
                    <a:pt x="548" y="55"/>
                  </a:cubicBezTo>
                  <a:cubicBezTo>
                    <a:pt x="517" y="18"/>
                    <a:pt x="476" y="0"/>
                    <a:pt x="4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94" name="Google Shape;15394;p91"/>
          <p:cNvGrpSpPr/>
          <p:nvPr/>
        </p:nvGrpSpPr>
        <p:grpSpPr>
          <a:xfrm>
            <a:off x="3598221" y="1585562"/>
            <a:ext cx="348640" cy="330784"/>
            <a:chOff x="3598221" y="1509362"/>
            <a:chExt cx="348640" cy="330784"/>
          </a:xfrm>
        </p:grpSpPr>
        <p:sp>
          <p:nvSpPr>
            <p:cNvPr id="15395" name="Google Shape;15395;p91"/>
            <p:cNvSpPr/>
            <p:nvPr/>
          </p:nvSpPr>
          <p:spPr>
            <a:xfrm>
              <a:off x="3739181" y="1603538"/>
              <a:ext cx="43456" cy="48032"/>
            </a:xfrm>
            <a:custGeom>
              <a:avLst/>
              <a:gdLst/>
              <a:ahLst/>
              <a:cxnLst/>
              <a:rect l="l" t="t" r="r" b="b"/>
              <a:pathLst>
                <a:path w="1358" h="1501" extrusionOk="0">
                  <a:moveTo>
                    <a:pt x="667" y="0"/>
                  </a:moveTo>
                  <a:cubicBezTo>
                    <a:pt x="298" y="0"/>
                    <a:pt x="0" y="298"/>
                    <a:pt x="0" y="667"/>
                  </a:cubicBezTo>
                  <a:lnTo>
                    <a:pt x="0" y="834"/>
                  </a:lnTo>
                  <a:cubicBezTo>
                    <a:pt x="0" y="1203"/>
                    <a:pt x="298" y="1500"/>
                    <a:pt x="667" y="1500"/>
                  </a:cubicBezTo>
                  <a:cubicBezTo>
                    <a:pt x="1036" y="1500"/>
                    <a:pt x="1334" y="1203"/>
                    <a:pt x="1334" y="834"/>
                  </a:cubicBezTo>
                  <a:lnTo>
                    <a:pt x="1334" y="667"/>
                  </a:lnTo>
                  <a:cubicBezTo>
                    <a:pt x="1358" y="595"/>
                    <a:pt x="1274" y="512"/>
                    <a:pt x="1191" y="512"/>
                  </a:cubicBezTo>
                  <a:cubicBezTo>
                    <a:pt x="1096" y="512"/>
                    <a:pt x="1024" y="595"/>
                    <a:pt x="1024" y="679"/>
                  </a:cubicBezTo>
                  <a:lnTo>
                    <a:pt x="1024" y="845"/>
                  </a:lnTo>
                  <a:cubicBezTo>
                    <a:pt x="1024" y="1036"/>
                    <a:pt x="858" y="1203"/>
                    <a:pt x="667" y="1203"/>
                  </a:cubicBezTo>
                  <a:cubicBezTo>
                    <a:pt x="477" y="1203"/>
                    <a:pt x="310" y="1036"/>
                    <a:pt x="310" y="845"/>
                  </a:cubicBezTo>
                  <a:lnTo>
                    <a:pt x="310" y="679"/>
                  </a:lnTo>
                  <a:cubicBezTo>
                    <a:pt x="310" y="488"/>
                    <a:pt x="477" y="322"/>
                    <a:pt x="667" y="322"/>
                  </a:cubicBezTo>
                  <a:cubicBezTo>
                    <a:pt x="762" y="322"/>
                    <a:pt x="834" y="250"/>
                    <a:pt x="834" y="155"/>
                  </a:cubicBezTo>
                  <a:cubicBezTo>
                    <a:pt x="834" y="72"/>
                    <a:pt x="762"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6" name="Google Shape;15396;p91"/>
            <p:cNvSpPr/>
            <p:nvPr/>
          </p:nvSpPr>
          <p:spPr>
            <a:xfrm>
              <a:off x="3619533" y="1709906"/>
              <a:ext cx="16416" cy="15584"/>
            </a:xfrm>
            <a:custGeom>
              <a:avLst/>
              <a:gdLst/>
              <a:ahLst/>
              <a:cxnLst/>
              <a:rect l="l" t="t" r="r" b="b"/>
              <a:pathLst>
                <a:path w="513" h="487" extrusionOk="0">
                  <a:moveTo>
                    <a:pt x="340" y="1"/>
                  </a:moveTo>
                  <a:cubicBezTo>
                    <a:pt x="298" y="1"/>
                    <a:pt x="257" y="16"/>
                    <a:pt x="227" y="46"/>
                  </a:cubicBezTo>
                  <a:lnTo>
                    <a:pt x="60" y="212"/>
                  </a:lnTo>
                  <a:cubicBezTo>
                    <a:pt x="1" y="272"/>
                    <a:pt x="1" y="379"/>
                    <a:pt x="60" y="438"/>
                  </a:cubicBezTo>
                  <a:cubicBezTo>
                    <a:pt x="96" y="462"/>
                    <a:pt x="132" y="486"/>
                    <a:pt x="179" y="486"/>
                  </a:cubicBezTo>
                  <a:cubicBezTo>
                    <a:pt x="227" y="486"/>
                    <a:pt x="251" y="462"/>
                    <a:pt x="298" y="438"/>
                  </a:cubicBezTo>
                  <a:lnTo>
                    <a:pt x="465" y="272"/>
                  </a:lnTo>
                  <a:cubicBezTo>
                    <a:pt x="513" y="212"/>
                    <a:pt x="513" y="105"/>
                    <a:pt x="453" y="46"/>
                  </a:cubicBezTo>
                  <a:cubicBezTo>
                    <a:pt x="423" y="16"/>
                    <a:pt x="382" y="1"/>
                    <a:pt x="3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7" name="Google Shape;15397;p91"/>
            <p:cNvSpPr/>
            <p:nvPr/>
          </p:nvSpPr>
          <p:spPr>
            <a:xfrm>
              <a:off x="3598221" y="1509362"/>
              <a:ext cx="348640" cy="330784"/>
            </a:xfrm>
            <a:custGeom>
              <a:avLst/>
              <a:gdLst/>
              <a:ahLst/>
              <a:cxnLst/>
              <a:rect l="l" t="t" r="r" b="b"/>
              <a:pathLst>
                <a:path w="10895" h="10337" extrusionOk="0">
                  <a:moveTo>
                    <a:pt x="5489" y="586"/>
                  </a:moveTo>
                  <a:lnTo>
                    <a:pt x="5489" y="586"/>
                  </a:lnTo>
                  <a:cubicBezTo>
                    <a:pt x="5429" y="955"/>
                    <a:pt x="5441" y="1288"/>
                    <a:pt x="5477" y="1538"/>
                  </a:cubicBezTo>
                  <a:cubicBezTo>
                    <a:pt x="5382" y="1550"/>
                    <a:pt x="5239" y="1610"/>
                    <a:pt x="5013" y="1729"/>
                  </a:cubicBezTo>
                  <a:lnTo>
                    <a:pt x="4465" y="883"/>
                  </a:lnTo>
                  <a:cubicBezTo>
                    <a:pt x="4655" y="800"/>
                    <a:pt x="5013" y="657"/>
                    <a:pt x="5489" y="586"/>
                  </a:cubicBezTo>
                  <a:close/>
                  <a:moveTo>
                    <a:pt x="6560" y="538"/>
                  </a:moveTo>
                  <a:lnTo>
                    <a:pt x="6560" y="538"/>
                  </a:lnTo>
                  <a:cubicBezTo>
                    <a:pt x="7108" y="598"/>
                    <a:pt x="7680" y="776"/>
                    <a:pt x="8215" y="1062"/>
                  </a:cubicBezTo>
                  <a:cubicBezTo>
                    <a:pt x="8382" y="1157"/>
                    <a:pt x="8537" y="1241"/>
                    <a:pt x="8704" y="1348"/>
                  </a:cubicBezTo>
                  <a:cubicBezTo>
                    <a:pt x="8715" y="1407"/>
                    <a:pt x="8858" y="1967"/>
                    <a:pt x="8882" y="2729"/>
                  </a:cubicBezTo>
                  <a:cubicBezTo>
                    <a:pt x="8620" y="2479"/>
                    <a:pt x="8358" y="2264"/>
                    <a:pt x="8144" y="2122"/>
                  </a:cubicBezTo>
                  <a:cubicBezTo>
                    <a:pt x="7549" y="1705"/>
                    <a:pt x="7084" y="1550"/>
                    <a:pt x="6906" y="1502"/>
                  </a:cubicBezTo>
                  <a:cubicBezTo>
                    <a:pt x="6834" y="1074"/>
                    <a:pt x="6715" y="764"/>
                    <a:pt x="6560" y="538"/>
                  </a:cubicBezTo>
                  <a:close/>
                  <a:moveTo>
                    <a:pt x="9073" y="1610"/>
                  </a:moveTo>
                  <a:cubicBezTo>
                    <a:pt x="9466" y="1907"/>
                    <a:pt x="9835" y="2253"/>
                    <a:pt x="10192" y="2669"/>
                  </a:cubicBezTo>
                  <a:cubicBezTo>
                    <a:pt x="10180" y="3146"/>
                    <a:pt x="10120" y="3610"/>
                    <a:pt x="10025" y="4038"/>
                  </a:cubicBezTo>
                  <a:cubicBezTo>
                    <a:pt x="9751" y="3646"/>
                    <a:pt x="9466" y="3324"/>
                    <a:pt x="9192" y="3038"/>
                  </a:cubicBezTo>
                  <a:cubicBezTo>
                    <a:pt x="9216" y="2443"/>
                    <a:pt x="9132" y="1943"/>
                    <a:pt x="9073" y="1610"/>
                  </a:cubicBezTo>
                  <a:close/>
                  <a:moveTo>
                    <a:pt x="2465" y="4205"/>
                  </a:moveTo>
                  <a:cubicBezTo>
                    <a:pt x="2608" y="4396"/>
                    <a:pt x="3024" y="4812"/>
                    <a:pt x="4179" y="4943"/>
                  </a:cubicBezTo>
                  <a:cubicBezTo>
                    <a:pt x="5644" y="5122"/>
                    <a:pt x="5846" y="6003"/>
                    <a:pt x="5858" y="6420"/>
                  </a:cubicBezTo>
                  <a:cubicBezTo>
                    <a:pt x="5679" y="6479"/>
                    <a:pt x="5489" y="6551"/>
                    <a:pt x="5286" y="6646"/>
                  </a:cubicBezTo>
                  <a:cubicBezTo>
                    <a:pt x="5251" y="6527"/>
                    <a:pt x="5191" y="6313"/>
                    <a:pt x="5060" y="6110"/>
                  </a:cubicBezTo>
                  <a:cubicBezTo>
                    <a:pt x="4667" y="5539"/>
                    <a:pt x="4012" y="5301"/>
                    <a:pt x="3524" y="5193"/>
                  </a:cubicBezTo>
                  <a:cubicBezTo>
                    <a:pt x="3405" y="5170"/>
                    <a:pt x="3286" y="5134"/>
                    <a:pt x="3167" y="5098"/>
                  </a:cubicBezTo>
                  <a:cubicBezTo>
                    <a:pt x="3148" y="5090"/>
                    <a:pt x="3128" y="5086"/>
                    <a:pt x="3109" y="5086"/>
                  </a:cubicBezTo>
                  <a:cubicBezTo>
                    <a:pt x="3044" y="5086"/>
                    <a:pt x="2983" y="5129"/>
                    <a:pt x="2965" y="5193"/>
                  </a:cubicBezTo>
                  <a:cubicBezTo>
                    <a:pt x="2929" y="5289"/>
                    <a:pt x="2977" y="5372"/>
                    <a:pt x="3060" y="5408"/>
                  </a:cubicBezTo>
                  <a:cubicBezTo>
                    <a:pt x="3179" y="5455"/>
                    <a:pt x="3322" y="5479"/>
                    <a:pt x="3453" y="5515"/>
                  </a:cubicBezTo>
                  <a:cubicBezTo>
                    <a:pt x="4774" y="5789"/>
                    <a:pt x="4953" y="6586"/>
                    <a:pt x="4989" y="6765"/>
                  </a:cubicBezTo>
                  <a:cubicBezTo>
                    <a:pt x="4774" y="6836"/>
                    <a:pt x="4572" y="6920"/>
                    <a:pt x="4358" y="7015"/>
                  </a:cubicBezTo>
                  <a:cubicBezTo>
                    <a:pt x="4274" y="6682"/>
                    <a:pt x="3917" y="6051"/>
                    <a:pt x="2560" y="5658"/>
                  </a:cubicBezTo>
                  <a:cubicBezTo>
                    <a:pt x="1869" y="5467"/>
                    <a:pt x="1715" y="5003"/>
                    <a:pt x="1679" y="4896"/>
                  </a:cubicBezTo>
                  <a:lnTo>
                    <a:pt x="2036" y="4586"/>
                  </a:lnTo>
                  <a:cubicBezTo>
                    <a:pt x="2096" y="4705"/>
                    <a:pt x="2203" y="4884"/>
                    <a:pt x="2405" y="5051"/>
                  </a:cubicBezTo>
                  <a:cubicBezTo>
                    <a:pt x="2441" y="5074"/>
                    <a:pt x="2465" y="5074"/>
                    <a:pt x="2512" y="5074"/>
                  </a:cubicBezTo>
                  <a:cubicBezTo>
                    <a:pt x="2560" y="5074"/>
                    <a:pt x="2608" y="5062"/>
                    <a:pt x="2631" y="5015"/>
                  </a:cubicBezTo>
                  <a:cubicBezTo>
                    <a:pt x="2691" y="4943"/>
                    <a:pt x="2679" y="4860"/>
                    <a:pt x="2619" y="4800"/>
                  </a:cubicBezTo>
                  <a:cubicBezTo>
                    <a:pt x="2369" y="4586"/>
                    <a:pt x="2310" y="4384"/>
                    <a:pt x="2286" y="4360"/>
                  </a:cubicBezTo>
                  <a:cubicBezTo>
                    <a:pt x="2346" y="4300"/>
                    <a:pt x="2405" y="4265"/>
                    <a:pt x="2465" y="4205"/>
                  </a:cubicBezTo>
                  <a:close/>
                  <a:moveTo>
                    <a:pt x="5882" y="312"/>
                  </a:moveTo>
                  <a:cubicBezTo>
                    <a:pt x="5965" y="359"/>
                    <a:pt x="6072" y="431"/>
                    <a:pt x="6191" y="550"/>
                  </a:cubicBezTo>
                  <a:cubicBezTo>
                    <a:pt x="6489" y="883"/>
                    <a:pt x="6632" y="1443"/>
                    <a:pt x="6632" y="2145"/>
                  </a:cubicBezTo>
                  <a:cubicBezTo>
                    <a:pt x="6632" y="2241"/>
                    <a:pt x="6715" y="2312"/>
                    <a:pt x="6799" y="2312"/>
                  </a:cubicBezTo>
                  <a:cubicBezTo>
                    <a:pt x="6894" y="2312"/>
                    <a:pt x="6965" y="2241"/>
                    <a:pt x="6965" y="2145"/>
                  </a:cubicBezTo>
                  <a:cubicBezTo>
                    <a:pt x="6965" y="2026"/>
                    <a:pt x="6965" y="1919"/>
                    <a:pt x="6953" y="1824"/>
                  </a:cubicBezTo>
                  <a:lnTo>
                    <a:pt x="6953" y="1824"/>
                  </a:lnTo>
                  <a:cubicBezTo>
                    <a:pt x="7156" y="1895"/>
                    <a:pt x="7525" y="2038"/>
                    <a:pt x="7989" y="2372"/>
                  </a:cubicBezTo>
                  <a:cubicBezTo>
                    <a:pt x="8323" y="2598"/>
                    <a:pt x="8620" y="2860"/>
                    <a:pt x="8894" y="3146"/>
                  </a:cubicBezTo>
                  <a:cubicBezTo>
                    <a:pt x="8882" y="3396"/>
                    <a:pt x="8870" y="3681"/>
                    <a:pt x="8811" y="3967"/>
                  </a:cubicBezTo>
                  <a:cubicBezTo>
                    <a:pt x="8799" y="4050"/>
                    <a:pt x="8858" y="4122"/>
                    <a:pt x="8942" y="4146"/>
                  </a:cubicBezTo>
                  <a:lnTo>
                    <a:pt x="8977" y="4146"/>
                  </a:lnTo>
                  <a:cubicBezTo>
                    <a:pt x="9049" y="4146"/>
                    <a:pt x="9120" y="4086"/>
                    <a:pt x="9132" y="4003"/>
                  </a:cubicBezTo>
                  <a:cubicBezTo>
                    <a:pt x="9168" y="3824"/>
                    <a:pt x="9192" y="3634"/>
                    <a:pt x="9216" y="3455"/>
                  </a:cubicBezTo>
                  <a:cubicBezTo>
                    <a:pt x="9489" y="3777"/>
                    <a:pt x="9727" y="4098"/>
                    <a:pt x="9954" y="4408"/>
                  </a:cubicBezTo>
                  <a:cubicBezTo>
                    <a:pt x="9847" y="4693"/>
                    <a:pt x="9763" y="4920"/>
                    <a:pt x="9656" y="5134"/>
                  </a:cubicBezTo>
                  <a:cubicBezTo>
                    <a:pt x="9394" y="5729"/>
                    <a:pt x="9037" y="6253"/>
                    <a:pt x="8584" y="6705"/>
                  </a:cubicBezTo>
                  <a:cubicBezTo>
                    <a:pt x="7977" y="7313"/>
                    <a:pt x="7382" y="7598"/>
                    <a:pt x="7156" y="7682"/>
                  </a:cubicBezTo>
                  <a:cubicBezTo>
                    <a:pt x="7072" y="7479"/>
                    <a:pt x="6989" y="7301"/>
                    <a:pt x="6918" y="7134"/>
                  </a:cubicBezTo>
                  <a:cubicBezTo>
                    <a:pt x="7906" y="6610"/>
                    <a:pt x="8573" y="5824"/>
                    <a:pt x="8918" y="4753"/>
                  </a:cubicBezTo>
                  <a:cubicBezTo>
                    <a:pt x="8942" y="4670"/>
                    <a:pt x="8894" y="4574"/>
                    <a:pt x="8811" y="4562"/>
                  </a:cubicBezTo>
                  <a:cubicBezTo>
                    <a:pt x="8789" y="4554"/>
                    <a:pt x="8768" y="4550"/>
                    <a:pt x="8749" y="4550"/>
                  </a:cubicBezTo>
                  <a:cubicBezTo>
                    <a:pt x="8682" y="4550"/>
                    <a:pt x="8629" y="4596"/>
                    <a:pt x="8620" y="4670"/>
                  </a:cubicBezTo>
                  <a:cubicBezTo>
                    <a:pt x="8299" y="5646"/>
                    <a:pt x="7680" y="6372"/>
                    <a:pt x="6799" y="6848"/>
                  </a:cubicBezTo>
                  <a:cubicBezTo>
                    <a:pt x="6727" y="6682"/>
                    <a:pt x="6679" y="6575"/>
                    <a:pt x="6632" y="6479"/>
                  </a:cubicBezTo>
                  <a:cubicBezTo>
                    <a:pt x="7120" y="6277"/>
                    <a:pt x="7453" y="5943"/>
                    <a:pt x="7584" y="5515"/>
                  </a:cubicBezTo>
                  <a:cubicBezTo>
                    <a:pt x="7953" y="4396"/>
                    <a:pt x="6941" y="2955"/>
                    <a:pt x="6906" y="2895"/>
                  </a:cubicBezTo>
                  <a:cubicBezTo>
                    <a:pt x="6876" y="2844"/>
                    <a:pt x="6825" y="2820"/>
                    <a:pt x="6772" y="2820"/>
                  </a:cubicBezTo>
                  <a:cubicBezTo>
                    <a:pt x="6740" y="2820"/>
                    <a:pt x="6707" y="2830"/>
                    <a:pt x="6679" y="2848"/>
                  </a:cubicBezTo>
                  <a:cubicBezTo>
                    <a:pt x="6608" y="2895"/>
                    <a:pt x="6584" y="2991"/>
                    <a:pt x="6632" y="3074"/>
                  </a:cubicBezTo>
                  <a:cubicBezTo>
                    <a:pt x="6644" y="3086"/>
                    <a:pt x="7584" y="4443"/>
                    <a:pt x="7275" y="5408"/>
                  </a:cubicBezTo>
                  <a:cubicBezTo>
                    <a:pt x="7215" y="5586"/>
                    <a:pt x="7108" y="5753"/>
                    <a:pt x="6977" y="5884"/>
                  </a:cubicBezTo>
                  <a:cubicBezTo>
                    <a:pt x="7060" y="5467"/>
                    <a:pt x="7060" y="4765"/>
                    <a:pt x="6620" y="3765"/>
                  </a:cubicBezTo>
                  <a:cubicBezTo>
                    <a:pt x="6594" y="3713"/>
                    <a:pt x="6538" y="3674"/>
                    <a:pt x="6477" y="3674"/>
                  </a:cubicBezTo>
                  <a:cubicBezTo>
                    <a:pt x="6453" y="3674"/>
                    <a:pt x="6429" y="3680"/>
                    <a:pt x="6406" y="3693"/>
                  </a:cubicBezTo>
                  <a:cubicBezTo>
                    <a:pt x="6334" y="3729"/>
                    <a:pt x="6287" y="3824"/>
                    <a:pt x="6334" y="3908"/>
                  </a:cubicBezTo>
                  <a:cubicBezTo>
                    <a:pt x="6549" y="4348"/>
                    <a:pt x="6763" y="5015"/>
                    <a:pt x="6703" y="5634"/>
                  </a:cubicBezTo>
                  <a:cubicBezTo>
                    <a:pt x="6668" y="5991"/>
                    <a:pt x="6549" y="6146"/>
                    <a:pt x="6549" y="6170"/>
                  </a:cubicBezTo>
                  <a:cubicBezTo>
                    <a:pt x="6489" y="6194"/>
                    <a:pt x="6227" y="6289"/>
                    <a:pt x="6191" y="6301"/>
                  </a:cubicBezTo>
                  <a:cubicBezTo>
                    <a:pt x="6156" y="6015"/>
                    <a:pt x="6072" y="5658"/>
                    <a:pt x="5775" y="5336"/>
                  </a:cubicBezTo>
                  <a:cubicBezTo>
                    <a:pt x="5429" y="4943"/>
                    <a:pt x="4905" y="4705"/>
                    <a:pt x="4227" y="4622"/>
                  </a:cubicBezTo>
                  <a:cubicBezTo>
                    <a:pt x="3060" y="4479"/>
                    <a:pt x="2762" y="4062"/>
                    <a:pt x="2715" y="3979"/>
                  </a:cubicBezTo>
                  <a:cubicBezTo>
                    <a:pt x="3477" y="3324"/>
                    <a:pt x="4191" y="2717"/>
                    <a:pt x="4501" y="2455"/>
                  </a:cubicBezTo>
                  <a:cubicBezTo>
                    <a:pt x="5096" y="1979"/>
                    <a:pt x="5429" y="1860"/>
                    <a:pt x="5548" y="1824"/>
                  </a:cubicBezTo>
                  <a:cubicBezTo>
                    <a:pt x="5584" y="1955"/>
                    <a:pt x="5608" y="2038"/>
                    <a:pt x="5620" y="2038"/>
                  </a:cubicBezTo>
                  <a:cubicBezTo>
                    <a:pt x="5648" y="2105"/>
                    <a:pt x="5707" y="2141"/>
                    <a:pt x="5778" y="2141"/>
                  </a:cubicBezTo>
                  <a:cubicBezTo>
                    <a:pt x="5796" y="2141"/>
                    <a:pt x="5815" y="2138"/>
                    <a:pt x="5834" y="2133"/>
                  </a:cubicBezTo>
                  <a:cubicBezTo>
                    <a:pt x="5906" y="2098"/>
                    <a:pt x="5953" y="2014"/>
                    <a:pt x="5917" y="1919"/>
                  </a:cubicBezTo>
                  <a:cubicBezTo>
                    <a:pt x="5917" y="1907"/>
                    <a:pt x="5644" y="1193"/>
                    <a:pt x="5882" y="312"/>
                  </a:cubicBezTo>
                  <a:close/>
                  <a:moveTo>
                    <a:pt x="1417" y="5098"/>
                  </a:moveTo>
                  <a:cubicBezTo>
                    <a:pt x="1512" y="5336"/>
                    <a:pt x="1786" y="5753"/>
                    <a:pt x="2453" y="5943"/>
                  </a:cubicBezTo>
                  <a:cubicBezTo>
                    <a:pt x="2917" y="6074"/>
                    <a:pt x="3536" y="6313"/>
                    <a:pt x="3870" y="6753"/>
                  </a:cubicBezTo>
                  <a:cubicBezTo>
                    <a:pt x="3989" y="6896"/>
                    <a:pt x="4036" y="7027"/>
                    <a:pt x="4048" y="7110"/>
                  </a:cubicBezTo>
                  <a:cubicBezTo>
                    <a:pt x="4048" y="7134"/>
                    <a:pt x="4036" y="7134"/>
                    <a:pt x="4036" y="7134"/>
                  </a:cubicBezTo>
                  <a:cubicBezTo>
                    <a:pt x="3381" y="7408"/>
                    <a:pt x="2750" y="7658"/>
                    <a:pt x="2346" y="7789"/>
                  </a:cubicBezTo>
                  <a:cubicBezTo>
                    <a:pt x="2324" y="7793"/>
                    <a:pt x="2302" y="7796"/>
                    <a:pt x="2281" y="7796"/>
                  </a:cubicBezTo>
                  <a:cubicBezTo>
                    <a:pt x="2246" y="7796"/>
                    <a:pt x="2213" y="7788"/>
                    <a:pt x="2191" y="7765"/>
                  </a:cubicBezTo>
                  <a:lnTo>
                    <a:pt x="1834" y="7503"/>
                  </a:lnTo>
                  <a:cubicBezTo>
                    <a:pt x="1917" y="7444"/>
                    <a:pt x="2036" y="7384"/>
                    <a:pt x="2155" y="7313"/>
                  </a:cubicBezTo>
                  <a:cubicBezTo>
                    <a:pt x="2488" y="7110"/>
                    <a:pt x="2786" y="6896"/>
                    <a:pt x="2798" y="6884"/>
                  </a:cubicBezTo>
                  <a:cubicBezTo>
                    <a:pt x="2869" y="6836"/>
                    <a:pt x="2881" y="6729"/>
                    <a:pt x="2822" y="6658"/>
                  </a:cubicBezTo>
                  <a:cubicBezTo>
                    <a:pt x="2802" y="6617"/>
                    <a:pt x="2758" y="6596"/>
                    <a:pt x="2712" y="6596"/>
                  </a:cubicBezTo>
                  <a:cubicBezTo>
                    <a:pt x="2676" y="6596"/>
                    <a:pt x="2638" y="6608"/>
                    <a:pt x="2608" y="6634"/>
                  </a:cubicBezTo>
                  <a:cubicBezTo>
                    <a:pt x="2072" y="7015"/>
                    <a:pt x="1393" y="7420"/>
                    <a:pt x="1250" y="7420"/>
                  </a:cubicBezTo>
                  <a:cubicBezTo>
                    <a:pt x="643" y="7360"/>
                    <a:pt x="357" y="6313"/>
                    <a:pt x="310" y="6194"/>
                  </a:cubicBezTo>
                  <a:cubicBezTo>
                    <a:pt x="298" y="6134"/>
                    <a:pt x="310" y="6063"/>
                    <a:pt x="369" y="6015"/>
                  </a:cubicBezTo>
                  <a:cubicBezTo>
                    <a:pt x="583" y="5836"/>
                    <a:pt x="953" y="5503"/>
                    <a:pt x="1417" y="5098"/>
                  </a:cubicBezTo>
                  <a:close/>
                  <a:moveTo>
                    <a:pt x="5797" y="0"/>
                  </a:moveTo>
                  <a:cubicBezTo>
                    <a:pt x="5725" y="0"/>
                    <a:pt x="5665" y="45"/>
                    <a:pt x="5644" y="109"/>
                  </a:cubicBezTo>
                  <a:cubicBezTo>
                    <a:pt x="5620" y="169"/>
                    <a:pt x="5608" y="217"/>
                    <a:pt x="5596" y="276"/>
                  </a:cubicBezTo>
                  <a:cubicBezTo>
                    <a:pt x="4751" y="371"/>
                    <a:pt x="4215" y="693"/>
                    <a:pt x="4179" y="705"/>
                  </a:cubicBezTo>
                  <a:cubicBezTo>
                    <a:pt x="4132" y="729"/>
                    <a:pt x="4120" y="764"/>
                    <a:pt x="4108" y="812"/>
                  </a:cubicBezTo>
                  <a:cubicBezTo>
                    <a:pt x="4096" y="848"/>
                    <a:pt x="4108" y="895"/>
                    <a:pt x="4132" y="931"/>
                  </a:cubicBezTo>
                  <a:lnTo>
                    <a:pt x="4786" y="1907"/>
                  </a:lnTo>
                  <a:cubicBezTo>
                    <a:pt x="4655" y="2003"/>
                    <a:pt x="4513" y="2098"/>
                    <a:pt x="4346" y="2241"/>
                  </a:cubicBezTo>
                  <a:cubicBezTo>
                    <a:pt x="3620" y="2812"/>
                    <a:pt x="893" y="5193"/>
                    <a:pt x="191" y="5813"/>
                  </a:cubicBezTo>
                  <a:cubicBezTo>
                    <a:pt x="60" y="5932"/>
                    <a:pt x="0" y="6122"/>
                    <a:pt x="48" y="6313"/>
                  </a:cubicBezTo>
                  <a:cubicBezTo>
                    <a:pt x="83" y="6467"/>
                    <a:pt x="191" y="6825"/>
                    <a:pt x="405" y="7146"/>
                  </a:cubicBezTo>
                  <a:cubicBezTo>
                    <a:pt x="643" y="7515"/>
                    <a:pt x="917" y="7729"/>
                    <a:pt x="1250" y="7753"/>
                  </a:cubicBezTo>
                  <a:lnTo>
                    <a:pt x="1274" y="7753"/>
                  </a:lnTo>
                  <a:cubicBezTo>
                    <a:pt x="1334" y="7753"/>
                    <a:pt x="1417" y="7741"/>
                    <a:pt x="1536" y="7694"/>
                  </a:cubicBezTo>
                  <a:lnTo>
                    <a:pt x="2024" y="8039"/>
                  </a:lnTo>
                  <a:cubicBezTo>
                    <a:pt x="2107" y="8099"/>
                    <a:pt x="2215" y="8134"/>
                    <a:pt x="2310" y="8134"/>
                  </a:cubicBezTo>
                  <a:cubicBezTo>
                    <a:pt x="2369" y="8134"/>
                    <a:pt x="2405" y="8110"/>
                    <a:pt x="2465" y="8099"/>
                  </a:cubicBezTo>
                  <a:cubicBezTo>
                    <a:pt x="2881" y="7956"/>
                    <a:pt x="3512" y="7694"/>
                    <a:pt x="4167" y="7432"/>
                  </a:cubicBezTo>
                  <a:cubicBezTo>
                    <a:pt x="4953" y="7122"/>
                    <a:pt x="5775" y="6777"/>
                    <a:pt x="6358" y="6586"/>
                  </a:cubicBezTo>
                  <a:cubicBezTo>
                    <a:pt x="6537" y="6979"/>
                    <a:pt x="7251" y="8610"/>
                    <a:pt x="7846" y="10230"/>
                  </a:cubicBezTo>
                  <a:cubicBezTo>
                    <a:pt x="7870" y="10289"/>
                    <a:pt x="7930" y="10337"/>
                    <a:pt x="7989" y="10337"/>
                  </a:cubicBezTo>
                  <a:cubicBezTo>
                    <a:pt x="8001" y="10337"/>
                    <a:pt x="8025" y="10337"/>
                    <a:pt x="8049" y="10313"/>
                  </a:cubicBezTo>
                  <a:cubicBezTo>
                    <a:pt x="8144" y="10289"/>
                    <a:pt x="8168" y="10194"/>
                    <a:pt x="8144" y="10111"/>
                  </a:cubicBezTo>
                  <a:lnTo>
                    <a:pt x="7965" y="9622"/>
                  </a:lnTo>
                  <a:cubicBezTo>
                    <a:pt x="8215" y="9480"/>
                    <a:pt x="9275" y="8944"/>
                    <a:pt x="10120" y="8170"/>
                  </a:cubicBezTo>
                  <a:cubicBezTo>
                    <a:pt x="10180" y="8110"/>
                    <a:pt x="10192" y="8015"/>
                    <a:pt x="10132" y="7956"/>
                  </a:cubicBezTo>
                  <a:cubicBezTo>
                    <a:pt x="10097" y="7920"/>
                    <a:pt x="10044" y="7897"/>
                    <a:pt x="9995" y="7897"/>
                  </a:cubicBezTo>
                  <a:cubicBezTo>
                    <a:pt x="9962" y="7897"/>
                    <a:pt x="9930" y="7908"/>
                    <a:pt x="9906" y="7932"/>
                  </a:cubicBezTo>
                  <a:cubicBezTo>
                    <a:pt x="9120" y="8646"/>
                    <a:pt x="8144" y="9170"/>
                    <a:pt x="7858" y="9301"/>
                  </a:cubicBezTo>
                  <a:cubicBezTo>
                    <a:pt x="7787" y="9122"/>
                    <a:pt x="7727" y="8944"/>
                    <a:pt x="7644" y="8765"/>
                  </a:cubicBezTo>
                  <a:cubicBezTo>
                    <a:pt x="8025" y="8587"/>
                    <a:pt x="9180" y="7991"/>
                    <a:pt x="10049" y="6944"/>
                  </a:cubicBezTo>
                  <a:cubicBezTo>
                    <a:pt x="10108" y="6860"/>
                    <a:pt x="10085" y="6777"/>
                    <a:pt x="10025" y="6717"/>
                  </a:cubicBezTo>
                  <a:cubicBezTo>
                    <a:pt x="9993" y="6691"/>
                    <a:pt x="9958" y="6678"/>
                    <a:pt x="9925" y="6678"/>
                  </a:cubicBezTo>
                  <a:cubicBezTo>
                    <a:pt x="9883" y="6678"/>
                    <a:pt x="9844" y="6697"/>
                    <a:pt x="9811" y="6729"/>
                  </a:cubicBezTo>
                  <a:cubicBezTo>
                    <a:pt x="9001" y="7718"/>
                    <a:pt x="7906" y="8289"/>
                    <a:pt x="7525" y="8468"/>
                  </a:cubicBezTo>
                  <a:cubicBezTo>
                    <a:pt x="7453" y="8289"/>
                    <a:pt x="7382" y="8110"/>
                    <a:pt x="7322" y="7956"/>
                  </a:cubicBezTo>
                  <a:cubicBezTo>
                    <a:pt x="7572" y="7848"/>
                    <a:pt x="8203" y="7551"/>
                    <a:pt x="8835" y="6908"/>
                  </a:cubicBezTo>
                  <a:cubicBezTo>
                    <a:pt x="9311" y="6432"/>
                    <a:pt x="9704" y="5884"/>
                    <a:pt x="9989" y="5253"/>
                  </a:cubicBezTo>
                  <a:cubicBezTo>
                    <a:pt x="10061" y="5098"/>
                    <a:pt x="10120" y="4931"/>
                    <a:pt x="10180" y="4765"/>
                  </a:cubicBezTo>
                  <a:cubicBezTo>
                    <a:pt x="10323" y="4991"/>
                    <a:pt x="10442" y="5193"/>
                    <a:pt x="10561" y="5408"/>
                  </a:cubicBezTo>
                  <a:cubicBezTo>
                    <a:pt x="10478" y="5658"/>
                    <a:pt x="10370" y="5908"/>
                    <a:pt x="10239" y="6146"/>
                  </a:cubicBezTo>
                  <a:cubicBezTo>
                    <a:pt x="10192" y="6229"/>
                    <a:pt x="10228" y="6324"/>
                    <a:pt x="10299" y="6372"/>
                  </a:cubicBezTo>
                  <a:cubicBezTo>
                    <a:pt x="10323" y="6384"/>
                    <a:pt x="10359" y="6384"/>
                    <a:pt x="10370" y="6384"/>
                  </a:cubicBezTo>
                  <a:cubicBezTo>
                    <a:pt x="10430" y="6384"/>
                    <a:pt x="10478" y="6360"/>
                    <a:pt x="10501" y="6313"/>
                  </a:cubicBezTo>
                  <a:cubicBezTo>
                    <a:pt x="10668" y="6027"/>
                    <a:pt x="10799" y="5729"/>
                    <a:pt x="10894" y="5455"/>
                  </a:cubicBezTo>
                  <a:lnTo>
                    <a:pt x="10894" y="5432"/>
                  </a:lnTo>
                  <a:lnTo>
                    <a:pt x="10894" y="5420"/>
                  </a:lnTo>
                  <a:lnTo>
                    <a:pt x="10859" y="5408"/>
                  </a:lnTo>
                  <a:lnTo>
                    <a:pt x="10859" y="5396"/>
                  </a:lnTo>
                  <a:lnTo>
                    <a:pt x="10859" y="5372"/>
                  </a:lnTo>
                  <a:lnTo>
                    <a:pt x="10859" y="5360"/>
                  </a:lnTo>
                  <a:lnTo>
                    <a:pt x="10859" y="5348"/>
                  </a:lnTo>
                  <a:cubicBezTo>
                    <a:pt x="10668" y="5003"/>
                    <a:pt x="10478" y="4693"/>
                    <a:pt x="10299" y="4408"/>
                  </a:cubicBezTo>
                  <a:cubicBezTo>
                    <a:pt x="10418" y="3979"/>
                    <a:pt x="10489" y="3527"/>
                    <a:pt x="10525" y="3050"/>
                  </a:cubicBezTo>
                  <a:cubicBezTo>
                    <a:pt x="10549" y="3086"/>
                    <a:pt x="10561" y="3110"/>
                    <a:pt x="10597" y="3157"/>
                  </a:cubicBezTo>
                  <a:cubicBezTo>
                    <a:pt x="10620" y="3205"/>
                    <a:pt x="10668" y="3217"/>
                    <a:pt x="10716" y="3217"/>
                  </a:cubicBezTo>
                  <a:cubicBezTo>
                    <a:pt x="10740" y="3217"/>
                    <a:pt x="10787" y="3205"/>
                    <a:pt x="10823" y="3193"/>
                  </a:cubicBezTo>
                  <a:cubicBezTo>
                    <a:pt x="10894" y="3134"/>
                    <a:pt x="10894" y="3038"/>
                    <a:pt x="10847" y="2967"/>
                  </a:cubicBezTo>
                  <a:cubicBezTo>
                    <a:pt x="10085" y="1979"/>
                    <a:pt x="9251" y="1264"/>
                    <a:pt x="8394" y="812"/>
                  </a:cubicBezTo>
                  <a:cubicBezTo>
                    <a:pt x="7703" y="455"/>
                    <a:pt x="6989" y="252"/>
                    <a:pt x="6275" y="240"/>
                  </a:cubicBezTo>
                  <a:cubicBezTo>
                    <a:pt x="6037" y="50"/>
                    <a:pt x="5834" y="14"/>
                    <a:pt x="5822" y="2"/>
                  </a:cubicBezTo>
                  <a:cubicBezTo>
                    <a:pt x="5814" y="1"/>
                    <a:pt x="5805" y="0"/>
                    <a:pt x="57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8" name="Google Shape;15398;p91"/>
            <p:cNvSpPr/>
            <p:nvPr/>
          </p:nvSpPr>
          <p:spPr>
            <a:xfrm>
              <a:off x="3927757" y="1737234"/>
              <a:ext cx="18720" cy="19104"/>
            </a:xfrm>
            <a:custGeom>
              <a:avLst/>
              <a:gdLst/>
              <a:ahLst/>
              <a:cxnLst/>
              <a:rect l="l" t="t" r="r" b="b"/>
              <a:pathLst>
                <a:path w="585" h="597" extrusionOk="0">
                  <a:moveTo>
                    <a:pt x="404" y="0"/>
                  </a:moveTo>
                  <a:cubicBezTo>
                    <a:pt x="349" y="0"/>
                    <a:pt x="294" y="26"/>
                    <a:pt x="263" y="73"/>
                  </a:cubicBezTo>
                  <a:cubicBezTo>
                    <a:pt x="203" y="168"/>
                    <a:pt x="132" y="251"/>
                    <a:pt x="61" y="346"/>
                  </a:cubicBezTo>
                  <a:cubicBezTo>
                    <a:pt x="1" y="418"/>
                    <a:pt x="13" y="501"/>
                    <a:pt x="72" y="561"/>
                  </a:cubicBezTo>
                  <a:cubicBezTo>
                    <a:pt x="108" y="597"/>
                    <a:pt x="132" y="597"/>
                    <a:pt x="180" y="597"/>
                  </a:cubicBezTo>
                  <a:cubicBezTo>
                    <a:pt x="227" y="597"/>
                    <a:pt x="263" y="573"/>
                    <a:pt x="299" y="537"/>
                  </a:cubicBezTo>
                  <a:cubicBezTo>
                    <a:pt x="382" y="430"/>
                    <a:pt x="465" y="346"/>
                    <a:pt x="525" y="239"/>
                  </a:cubicBezTo>
                  <a:cubicBezTo>
                    <a:pt x="584" y="180"/>
                    <a:pt x="561" y="73"/>
                    <a:pt x="489" y="25"/>
                  </a:cubicBezTo>
                  <a:cubicBezTo>
                    <a:pt x="464" y="8"/>
                    <a:pt x="434" y="0"/>
                    <a:pt x="4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99" name="Google Shape;15399;p91"/>
          <p:cNvGrpSpPr/>
          <p:nvPr/>
        </p:nvGrpSpPr>
        <p:grpSpPr>
          <a:xfrm>
            <a:off x="5246797" y="1576858"/>
            <a:ext cx="347872" cy="347488"/>
            <a:chOff x="5246797" y="1500658"/>
            <a:chExt cx="347872" cy="347488"/>
          </a:xfrm>
        </p:grpSpPr>
        <p:sp>
          <p:nvSpPr>
            <p:cNvPr id="15400" name="Google Shape;15400;p91"/>
            <p:cNvSpPr/>
            <p:nvPr/>
          </p:nvSpPr>
          <p:spPr>
            <a:xfrm>
              <a:off x="5246797" y="1500658"/>
              <a:ext cx="347872" cy="347488"/>
            </a:xfrm>
            <a:custGeom>
              <a:avLst/>
              <a:gdLst/>
              <a:ahLst/>
              <a:cxnLst/>
              <a:rect l="l" t="t" r="r" b="b"/>
              <a:pathLst>
                <a:path w="10871" h="10859" extrusionOk="0">
                  <a:moveTo>
                    <a:pt x="2024" y="989"/>
                  </a:moveTo>
                  <a:cubicBezTo>
                    <a:pt x="2441" y="989"/>
                    <a:pt x="2822" y="1251"/>
                    <a:pt x="2977" y="1620"/>
                  </a:cubicBezTo>
                  <a:cubicBezTo>
                    <a:pt x="2560" y="1834"/>
                    <a:pt x="2179" y="2120"/>
                    <a:pt x="1834" y="2453"/>
                  </a:cubicBezTo>
                  <a:cubicBezTo>
                    <a:pt x="1703" y="2584"/>
                    <a:pt x="1572" y="2715"/>
                    <a:pt x="1453"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96" y="310"/>
                    <a:pt x="2024" y="310"/>
                  </a:cubicBezTo>
                  <a:close/>
                  <a:moveTo>
                    <a:pt x="8847" y="310"/>
                  </a:moveTo>
                  <a:cubicBezTo>
                    <a:pt x="9787" y="310"/>
                    <a:pt x="10561" y="1084"/>
                    <a:pt x="10561" y="2024"/>
                  </a:cubicBezTo>
                  <a:cubicBezTo>
                    <a:pt x="10561" y="2584"/>
                    <a:pt x="10276" y="3108"/>
                    <a:pt x="9823" y="3418"/>
                  </a:cubicBezTo>
                  <a:cubicBezTo>
                    <a:pt x="9764" y="3310"/>
                    <a:pt x="9692" y="3215"/>
                    <a:pt x="9621" y="3120"/>
                  </a:cubicBezTo>
                  <a:cubicBezTo>
                    <a:pt x="9978" y="2870"/>
                    <a:pt x="10180" y="2465"/>
                    <a:pt x="10180" y="2024"/>
                  </a:cubicBezTo>
                  <a:cubicBezTo>
                    <a:pt x="10180" y="1846"/>
                    <a:pt x="10156" y="1667"/>
                    <a:pt x="10073" y="1501"/>
                  </a:cubicBezTo>
                  <a:cubicBezTo>
                    <a:pt x="10054"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35" y="989"/>
                  </a:cubicBezTo>
                  <a:cubicBezTo>
                    <a:pt x="9013" y="989"/>
                    <a:pt x="9204" y="1036"/>
                    <a:pt x="9347" y="1143"/>
                  </a:cubicBezTo>
                  <a:cubicBezTo>
                    <a:pt x="9373" y="1154"/>
                    <a:pt x="9400" y="1160"/>
                    <a:pt x="9426" y="1160"/>
                  </a:cubicBezTo>
                  <a:cubicBezTo>
                    <a:pt x="9485" y="1160"/>
                    <a:pt x="9540" y="1133"/>
                    <a:pt x="9573" y="1084"/>
                  </a:cubicBezTo>
                  <a:cubicBezTo>
                    <a:pt x="9621" y="1001"/>
                    <a:pt x="9585" y="905"/>
                    <a:pt x="9514" y="858"/>
                  </a:cubicBezTo>
                  <a:cubicBezTo>
                    <a:pt x="9299" y="739"/>
                    <a:pt x="9061" y="667"/>
                    <a:pt x="8835" y="667"/>
                  </a:cubicBezTo>
                  <a:cubicBezTo>
                    <a:pt x="8299"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28"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17"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72" y="10859"/>
                    <a:pt x="5442" y="10859"/>
                  </a:cubicBezTo>
                  <a:cubicBezTo>
                    <a:pt x="6811" y="10859"/>
                    <a:pt x="8073" y="10359"/>
                    <a:pt x="9037" y="9418"/>
                  </a:cubicBezTo>
                  <a:cubicBezTo>
                    <a:pt x="10002" y="8490"/>
                    <a:pt x="10526" y="7239"/>
                    <a:pt x="10526" y="5930"/>
                  </a:cubicBezTo>
                  <a:cubicBezTo>
                    <a:pt x="10526" y="5144"/>
                    <a:pt x="10335" y="4382"/>
                    <a:pt x="9978" y="3703"/>
                  </a:cubicBezTo>
                  <a:cubicBezTo>
                    <a:pt x="10526" y="3322"/>
                    <a:pt x="10871" y="2703"/>
                    <a:pt x="10871" y="2024"/>
                  </a:cubicBezTo>
                  <a:cubicBezTo>
                    <a:pt x="10871" y="905"/>
                    <a:pt x="9966" y="0"/>
                    <a:pt x="8847" y="0"/>
                  </a:cubicBezTo>
                  <a:cubicBezTo>
                    <a:pt x="8025" y="0"/>
                    <a:pt x="7287" y="489"/>
                    <a:pt x="6966" y="1251"/>
                  </a:cubicBezTo>
                  <a:cubicBezTo>
                    <a:pt x="6477" y="1096"/>
                    <a:pt x="5977" y="1024"/>
                    <a:pt x="5442" y="1024"/>
                  </a:cubicBezTo>
                  <a:cubicBezTo>
                    <a:pt x="4918" y="1024"/>
                    <a:pt x="4394" y="1096"/>
                    <a:pt x="3906" y="1251"/>
                  </a:cubicBezTo>
                  <a:cubicBezTo>
                    <a:pt x="3596" y="500"/>
                    <a:pt x="2846" y="0"/>
                    <a:pt x="2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1" name="Google Shape;15401;p91"/>
            <p:cNvSpPr/>
            <p:nvPr/>
          </p:nvSpPr>
          <p:spPr>
            <a:xfrm>
              <a:off x="5333677" y="1663346"/>
              <a:ext cx="43456" cy="48032"/>
            </a:xfrm>
            <a:custGeom>
              <a:avLst/>
              <a:gdLst/>
              <a:ahLst/>
              <a:cxnLst/>
              <a:rect l="l" t="t" r="r" b="b"/>
              <a:pathLst>
                <a:path w="1358" h="1501" extrusionOk="0">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57"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62" y="334"/>
                    <a:pt x="833" y="250"/>
                    <a:pt x="833" y="167"/>
                  </a:cubicBezTo>
                  <a:cubicBezTo>
                    <a:pt x="833" y="72"/>
                    <a:pt x="762"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2" name="Google Shape;15402;p91"/>
            <p:cNvSpPr/>
            <p:nvPr/>
          </p:nvSpPr>
          <p:spPr>
            <a:xfrm>
              <a:off x="5463949" y="1663346"/>
              <a:ext cx="43488" cy="48032"/>
            </a:xfrm>
            <a:custGeom>
              <a:avLst/>
              <a:gdLst/>
              <a:ahLst/>
              <a:cxnLst/>
              <a:rect l="l" t="t" r="r" b="b"/>
              <a:pathLst>
                <a:path w="1359" h="1501" extrusionOk="0">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37" y="596"/>
                    <a:pt x="1037" y="691"/>
                  </a:cubicBezTo>
                  <a:lnTo>
                    <a:pt x="1037" y="846"/>
                  </a:lnTo>
                  <a:cubicBezTo>
                    <a:pt x="1037"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3" name="Google Shape;15403;p91"/>
            <p:cNvSpPr/>
            <p:nvPr/>
          </p:nvSpPr>
          <p:spPr>
            <a:xfrm>
              <a:off x="5365677" y="1730002"/>
              <a:ext cx="109760" cy="96064"/>
            </a:xfrm>
            <a:custGeom>
              <a:avLst/>
              <a:gdLst/>
              <a:ahLst/>
              <a:cxnLst/>
              <a:rect l="l" t="t" r="r" b="b"/>
              <a:pathLst>
                <a:path w="3430" h="3002" extrusionOk="0">
                  <a:moveTo>
                    <a:pt x="1703" y="287"/>
                  </a:moveTo>
                  <a:cubicBezTo>
                    <a:pt x="2012" y="287"/>
                    <a:pt x="2393" y="430"/>
                    <a:pt x="2393" y="644"/>
                  </a:cubicBezTo>
                  <a:cubicBezTo>
                    <a:pt x="2393" y="823"/>
                    <a:pt x="2096" y="1168"/>
                    <a:pt x="1703" y="1168"/>
                  </a:cubicBezTo>
                  <a:cubicBezTo>
                    <a:pt x="1322" y="1168"/>
                    <a:pt x="1024" y="823"/>
                    <a:pt x="1024" y="644"/>
                  </a:cubicBezTo>
                  <a:cubicBezTo>
                    <a:pt x="1024" y="430"/>
                    <a:pt x="1393" y="287"/>
                    <a:pt x="1703" y="287"/>
                  </a:cubicBezTo>
                  <a:close/>
                  <a:moveTo>
                    <a:pt x="1727" y="2025"/>
                  </a:moveTo>
                  <a:cubicBezTo>
                    <a:pt x="1822" y="2025"/>
                    <a:pt x="1917" y="2025"/>
                    <a:pt x="2024" y="2037"/>
                  </a:cubicBezTo>
                  <a:cubicBezTo>
                    <a:pt x="2179" y="2061"/>
                    <a:pt x="2319" y="2073"/>
                    <a:pt x="2447" y="2073"/>
                  </a:cubicBezTo>
                  <a:cubicBezTo>
                    <a:pt x="2575" y="2073"/>
                    <a:pt x="2691" y="2061"/>
                    <a:pt x="2798" y="2037"/>
                  </a:cubicBezTo>
                  <a:lnTo>
                    <a:pt x="2798" y="2037"/>
                  </a:lnTo>
                  <a:cubicBezTo>
                    <a:pt x="2679" y="2406"/>
                    <a:pt x="2239" y="2692"/>
                    <a:pt x="1727" y="2692"/>
                  </a:cubicBezTo>
                  <a:cubicBezTo>
                    <a:pt x="1203" y="2692"/>
                    <a:pt x="762" y="2418"/>
                    <a:pt x="655" y="2037"/>
                  </a:cubicBezTo>
                  <a:lnTo>
                    <a:pt x="655" y="2037"/>
                  </a:lnTo>
                  <a:cubicBezTo>
                    <a:pt x="756" y="2061"/>
                    <a:pt x="869" y="2073"/>
                    <a:pt x="997" y="2073"/>
                  </a:cubicBezTo>
                  <a:cubicBezTo>
                    <a:pt x="1125" y="2073"/>
                    <a:pt x="1268" y="2061"/>
                    <a:pt x="1429" y="2037"/>
                  </a:cubicBezTo>
                  <a:cubicBezTo>
                    <a:pt x="1524" y="2025"/>
                    <a:pt x="1619" y="2025"/>
                    <a:pt x="1727" y="2025"/>
                  </a:cubicBezTo>
                  <a:close/>
                  <a:moveTo>
                    <a:pt x="1703" y="1"/>
                  </a:moveTo>
                  <a:cubicBezTo>
                    <a:pt x="1143" y="1"/>
                    <a:pt x="691" y="299"/>
                    <a:pt x="691" y="668"/>
                  </a:cubicBezTo>
                  <a:cubicBezTo>
                    <a:pt x="691" y="858"/>
                    <a:pt x="810" y="1073"/>
                    <a:pt x="988" y="1239"/>
                  </a:cubicBezTo>
                  <a:cubicBezTo>
                    <a:pt x="1155" y="1370"/>
                    <a:pt x="1334" y="1454"/>
                    <a:pt x="1548" y="1501"/>
                  </a:cubicBezTo>
                  <a:lnTo>
                    <a:pt x="1548" y="1739"/>
                  </a:lnTo>
                  <a:cubicBezTo>
                    <a:pt x="1488" y="1739"/>
                    <a:pt x="1429" y="1763"/>
                    <a:pt x="1369" y="1763"/>
                  </a:cubicBezTo>
                  <a:cubicBezTo>
                    <a:pt x="1243" y="1776"/>
                    <a:pt x="1126" y="1783"/>
                    <a:pt x="1019" y="1783"/>
                  </a:cubicBezTo>
                  <a:cubicBezTo>
                    <a:pt x="723" y="1783"/>
                    <a:pt x="507" y="1731"/>
                    <a:pt x="393" y="1608"/>
                  </a:cubicBezTo>
                  <a:cubicBezTo>
                    <a:pt x="298" y="1501"/>
                    <a:pt x="322" y="1382"/>
                    <a:pt x="322" y="1370"/>
                  </a:cubicBezTo>
                  <a:cubicBezTo>
                    <a:pt x="334" y="1275"/>
                    <a:pt x="274" y="1204"/>
                    <a:pt x="203" y="1180"/>
                  </a:cubicBezTo>
                  <a:cubicBezTo>
                    <a:pt x="190" y="1176"/>
                    <a:pt x="177" y="1174"/>
                    <a:pt x="165" y="1174"/>
                  </a:cubicBezTo>
                  <a:cubicBezTo>
                    <a:pt x="95" y="1174"/>
                    <a:pt x="32" y="1228"/>
                    <a:pt x="12" y="1299"/>
                  </a:cubicBezTo>
                  <a:cubicBezTo>
                    <a:pt x="0" y="1394"/>
                    <a:pt x="0" y="1620"/>
                    <a:pt x="155" y="1799"/>
                  </a:cubicBezTo>
                  <a:cubicBezTo>
                    <a:pt x="191" y="1835"/>
                    <a:pt x="238" y="1858"/>
                    <a:pt x="262" y="1894"/>
                  </a:cubicBezTo>
                  <a:cubicBezTo>
                    <a:pt x="310" y="2513"/>
                    <a:pt x="929" y="3001"/>
                    <a:pt x="1691" y="3001"/>
                  </a:cubicBezTo>
                  <a:cubicBezTo>
                    <a:pt x="2453" y="3001"/>
                    <a:pt x="3072" y="2513"/>
                    <a:pt x="3120" y="1894"/>
                  </a:cubicBezTo>
                  <a:cubicBezTo>
                    <a:pt x="3167" y="1858"/>
                    <a:pt x="3191" y="1835"/>
                    <a:pt x="3227" y="1799"/>
                  </a:cubicBezTo>
                  <a:cubicBezTo>
                    <a:pt x="3417" y="1620"/>
                    <a:pt x="3429" y="1406"/>
                    <a:pt x="3405" y="1299"/>
                  </a:cubicBezTo>
                  <a:cubicBezTo>
                    <a:pt x="3396" y="1223"/>
                    <a:pt x="3333" y="1169"/>
                    <a:pt x="3266" y="1169"/>
                  </a:cubicBezTo>
                  <a:cubicBezTo>
                    <a:pt x="3249" y="1169"/>
                    <a:pt x="3232" y="1173"/>
                    <a:pt x="3215" y="1180"/>
                  </a:cubicBezTo>
                  <a:cubicBezTo>
                    <a:pt x="3120" y="1192"/>
                    <a:pt x="3060" y="1275"/>
                    <a:pt x="3096" y="1370"/>
                  </a:cubicBezTo>
                  <a:cubicBezTo>
                    <a:pt x="3096" y="1370"/>
                    <a:pt x="3108" y="1501"/>
                    <a:pt x="3012" y="1608"/>
                  </a:cubicBezTo>
                  <a:cubicBezTo>
                    <a:pt x="2905" y="1725"/>
                    <a:pt x="2682" y="1781"/>
                    <a:pt x="2375" y="1781"/>
                  </a:cubicBezTo>
                  <a:cubicBezTo>
                    <a:pt x="2275" y="1781"/>
                    <a:pt x="2165" y="1775"/>
                    <a:pt x="2048" y="1763"/>
                  </a:cubicBezTo>
                  <a:cubicBezTo>
                    <a:pt x="1989" y="1739"/>
                    <a:pt x="1929" y="1739"/>
                    <a:pt x="1869" y="1739"/>
                  </a:cubicBezTo>
                  <a:lnTo>
                    <a:pt x="1869" y="1501"/>
                  </a:lnTo>
                  <a:cubicBezTo>
                    <a:pt x="2060" y="1477"/>
                    <a:pt x="2250" y="1382"/>
                    <a:pt x="2417" y="1239"/>
                  </a:cubicBezTo>
                  <a:cubicBezTo>
                    <a:pt x="2620" y="1073"/>
                    <a:pt x="2715" y="858"/>
                    <a:pt x="2715" y="668"/>
                  </a:cubicBezTo>
                  <a:cubicBezTo>
                    <a:pt x="2715" y="299"/>
                    <a:pt x="2274" y="1"/>
                    <a:pt x="1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04" name="Google Shape;15404;p91"/>
          <p:cNvGrpSpPr/>
          <p:nvPr/>
        </p:nvGrpSpPr>
        <p:grpSpPr>
          <a:xfrm>
            <a:off x="5796589" y="1576858"/>
            <a:ext cx="349024" cy="346752"/>
            <a:chOff x="5796589" y="1500658"/>
            <a:chExt cx="349024" cy="346752"/>
          </a:xfrm>
        </p:grpSpPr>
        <p:sp>
          <p:nvSpPr>
            <p:cNvPr id="15405" name="Google Shape;15405;p91"/>
            <p:cNvSpPr/>
            <p:nvPr/>
          </p:nvSpPr>
          <p:spPr>
            <a:xfrm>
              <a:off x="6089933" y="1500658"/>
              <a:ext cx="11104" cy="20992"/>
            </a:xfrm>
            <a:custGeom>
              <a:avLst/>
              <a:gdLst/>
              <a:ahLst/>
              <a:cxnLst/>
              <a:rect l="l" t="t" r="r" b="b"/>
              <a:pathLst>
                <a:path w="347" h="656" extrusionOk="0">
                  <a:moveTo>
                    <a:pt x="168" y="0"/>
                  </a:moveTo>
                  <a:cubicBezTo>
                    <a:pt x="72" y="0"/>
                    <a:pt x="1" y="72"/>
                    <a:pt x="1" y="155"/>
                  </a:cubicBezTo>
                  <a:cubicBezTo>
                    <a:pt x="1" y="155"/>
                    <a:pt x="1" y="310"/>
                    <a:pt x="13" y="500"/>
                  </a:cubicBezTo>
                  <a:cubicBezTo>
                    <a:pt x="13" y="596"/>
                    <a:pt x="84" y="655"/>
                    <a:pt x="180" y="655"/>
                  </a:cubicBezTo>
                  <a:lnTo>
                    <a:pt x="191" y="655"/>
                  </a:lnTo>
                  <a:cubicBezTo>
                    <a:pt x="287" y="655"/>
                    <a:pt x="346" y="572"/>
                    <a:pt x="346" y="489"/>
                  </a:cubicBezTo>
                  <a:cubicBezTo>
                    <a:pt x="322" y="298"/>
                    <a:pt x="322" y="155"/>
                    <a:pt x="322" y="155"/>
                  </a:cubicBez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406" name="Google Shape;15406;p91"/>
            <p:cNvGrpSpPr/>
            <p:nvPr/>
          </p:nvGrpSpPr>
          <p:grpSpPr>
            <a:xfrm>
              <a:off x="5796589" y="1500658"/>
              <a:ext cx="349024" cy="346752"/>
              <a:chOff x="5796589" y="1500658"/>
              <a:chExt cx="349024" cy="346752"/>
            </a:xfrm>
          </p:grpSpPr>
          <p:sp>
            <p:nvSpPr>
              <p:cNvPr id="15407" name="Google Shape;15407;p91"/>
              <p:cNvSpPr/>
              <p:nvPr/>
            </p:nvSpPr>
            <p:spPr>
              <a:xfrm>
                <a:off x="5893357" y="1544018"/>
                <a:ext cx="14496" cy="15328"/>
              </a:xfrm>
              <a:custGeom>
                <a:avLst/>
                <a:gdLst/>
                <a:ahLst/>
                <a:cxnLst/>
                <a:rect l="l" t="t" r="r" b="b"/>
                <a:pathLst>
                  <a:path w="453" h="479" extrusionOk="0">
                    <a:moveTo>
                      <a:pt x="271" y="1"/>
                    </a:moveTo>
                    <a:cubicBezTo>
                      <a:pt x="211" y="1"/>
                      <a:pt x="149" y="34"/>
                      <a:pt x="131" y="86"/>
                    </a:cubicBezTo>
                    <a:cubicBezTo>
                      <a:pt x="131" y="86"/>
                      <a:pt x="96" y="146"/>
                      <a:pt x="36" y="229"/>
                    </a:cubicBezTo>
                    <a:cubicBezTo>
                      <a:pt x="0" y="312"/>
                      <a:pt x="12" y="408"/>
                      <a:pt x="84" y="455"/>
                    </a:cubicBezTo>
                    <a:cubicBezTo>
                      <a:pt x="119" y="467"/>
                      <a:pt x="143" y="479"/>
                      <a:pt x="167" y="479"/>
                    </a:cubicBezTo>
                    <a:cubicBezTo>
                      <a:pt x="238" y="479"/>
                      <a:pt x="274" y="455"/>
                      <a:pt x="310" y="408"/>
                    </a:cubicBezTo>
                    <a:cubicBezTo>
                      <a:pt x="381" y="312"/>
                      <a:pt x="417" y="229"/>
                      <a:pt x="417" y="217"/>
                    </a:cubicBezTo>
                    <a:cubicBezTo>
                      <a:pt x="453" y="146"/>
                      <a:pt x="417" y="50"/>
                      <a:pt x="334" y="15"/>
                    </a:cubicBezTo>
                    <a:cubicBezTo>
                      <a:pt x="315" y="5"/>
                      <a:pt x="293" y="1"/>
                      <a:pt x="2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8" name="Google Shape;15408;p91"/>
              <p:cNvSpPr/>
              <p:nvPr/>
            </p:nvSpPr>
            <p:spPr>
              <a:xfrm>
                <a:off x="5905165" y="1696114"/>
                <a:ext cx="32416" cy="37760"/>
              </a:xfrm>
              <a:custGeom>
                <a:avLst/>
                <a:gdLst/>
                <a:ahLst/>
                <a:cxnLst/>
                <a:rect l="l" t="t" r="r" b="b"/>
                <a:pathLst>
                  <a:path w="1013" h="1180" extrusionOk="0">
                    <a:moveTo>
                      <a:pt x="524" y="334"/>
                    </a:moveTo>
                    <a:cubicBezTo>
                      <a:pt x="620" y="334"/>
                      <a:pt x="703" y="405"/>
                      <a:pt x="703" y="512"/>
                    </a:cubicBezTo>
                    <a:lnTo>
                      <a:pt x="703" y="679"/>
                    </a:lnTo>
                    <a:cubicBezTo>
                      <a:pt x="703" y="774"/>
                      <a:pt x="620" y="858"/>
                      <a:pt x="524" y="858"/>
                    </a:cubicBezTo>
                    <a:cubicBezTo>
                      <a:pt x="417" y="858"/>
                      <a:pt x="346" y="774"/>
                      <a:pt x="346" y="679"/>
                    </a:cubicBezTo>
                    <a:lnTo>
                      <a:pt x="346" y="512"/>
                    </a:lnTo>
                    <a:cubicBezTo>
                      <a:pt x="346" y="405"/>
                      <a:pt x="417" y="334"/>
                      <a:pt x="524" y="334"/>
                    </a:cubicBezTo>
                    <a:close/>
                    <a:moveTo>
                      <a:pt x="500" y="0"/>
                    </a:moveTo>
                    <a:cubicBezTo>
                      <a:pt x="239" y="0"/>
                      <a:pt x="0" y="227"/>
                      <a:pt x="0" y="512"/>
                    </a:cubicBezTo>
                    <a:lnTo>
                      <a:pt x="0" y="679"/>
                    </a:lnTo>
                    <a:cubicBezTo>
                      <a:pt x="0" y="941"/>
                      <a:pt x="215" y="1179"/>
                      <a:pt x="500" y="1179"/>
                    </a:cubicBezTo>
                    <a:cubicBezTo>
                      <a:pt x="774" y="1179"/>
                      <a:pt x="1012" y="953"/>
                      <a:pt x="1012" y="679"/>
                    </a:cubicBezTo>
                    <a:lnTo>
                      <a:pt x="1012" y="512"/>
                    </a:lnTo>
                    <a:cubicBezTo>
                      <a:pt x="1012" y="227"/>
                      <a:pt x="786"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9" name="Google Shape;15409;p91"/>
              <p:cNvSpPr/>
              <p:nvPr/>
            </p:nvSpPr>
            <p:spPr>
              <a:xfrm>
                <a:off x="6003085" y="1696114"/>
                <a:ext cx="32416" cy="37760"/>
              </a:xfrm>
              <a:custGeom>
                <a:avLst/>
                <a:gdLst/>
                <a:ahLst/>
                <a:cxnLst/>
                <a:rect l="l" t="t" r="r" b="b"/>
                <a:pathLst>
                  <a:path w="1013" h="1180" extrusionOk="0">
                    <a:moveTo>
                      <a:pt x="512" y="334"/>
                    </a:moveTo>
                    <a:cubicBezTo>
                      <a:pt x="619" y="334"/>
                      <a:pt x="691" y="405"/>
                      <a:pt x="691" y="512"/>
                    </a:cubicBezTo>
                    <a:lnTo>
                      <a:pt x="691" y="679"/>
                    </a:lnTo>
                    <a:cubicBezTo>
                      <a:pt x="691" y="774"/>
                      <a:pt x="619" y="858"/>
                      <a:pt x="512" y="858"/>
                    </a:cubicBezTo>
                    <a:cubicBezTo>
                      <a:pt x="405" y="858"/>
                      <a:pt x="334" y="774"/>
                      <a:pt x="334" y="679"/>
                    </a:cubicBezTo>
                    <a:lnTo>
                      <a:pt x="334" y="512"/>
                    </a:lnTo>
                    <a:cubicBezTo>
                      <a:pt x="334" y="405"/>
                      <a:pt x="405" y="334"/>
                      <a:pt x="512" y="334"/>
                    </a:cubicBezTo>
                    <a:close/>
                    <a:moveTo>
                      <a:pt x="512" y="0"/>
                    </a:moveTo>
                    <a:cubicBezTo>
                      <a:pt x="238" y="0"/>
                      <a:pt x="0" y="227"/>
                      <a:pt x="0" y="512"/>
                    </a:cubicBezTo>
                    <a:lnTo>
                      <a:pt x="0" y="679"/>
                    </a:lnTo>
                    <a:cubicBezTo>
                      <a:pt x="0" y="941"/>
                      <a:pt x="227" y="1179"/>
                      <a:pt x="512" y="1179"/>
                    </a:cubicBezTo>
                    <a:cubicBezTo>
                      <a:pt x="798" y="1179"/>
                      <a:pt x="1012" y="953"/>
                      <a:pt x="1012" y="679"/>
                    </a:cubicBezTo>
                    <a:lnTo>
                      <a:pt x="1012" y="512"/>
                    </a:lnTo>
                    <a:cubicBezTo>
                      <a:pt x="1012" y="227"/>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0" name="Google Shape;15410;p91"/>
              <p:cNvSpPr/>
              <p:nvPr/>
            </p:nvSpPr>
            <p:spPr>
              <a:xfrm>
                <a:off x="5796589" y="1500658"/>
                <a:ext cx="349024" cy="346752"/>
              </a:xfrm>
              <a:custGeom>
                <a:avLst/>
                <a:gdLst/>
                <a:ahLst/>
                <a:cxnLst/>
                <a:rect l="l" t="t" r="r" b="b"/>
                <a:pathLst>
                  <a:path w="10907" h="10836" extrusionOk="0">
                    <a:moveTo>
                      <a:pt x="8215" y="4060"/>
                    </a:moveTo>
                    <a:lnTo>
                      <a:pt x="8215" y="4060"/>
                    </a:lnTo>
                    <a:cubicBezTo>
                      <a:pt x="7977" y="4227"/>
                      <a:pt x="7739" y="4430"/>
                      <a:pt x="7525" y="4668"/>
                    </a:cubicBezTo>
                    <a:cubicBezTo>
                      <a:pt x="7453" y="4596"/>
                      <a:pt x="7382" y="4525"/>
                      <a:pt x="7287" y="4441"/>
                    </a:cubicBezTo>
                    <a:cubicBezTo>
                      <a:pt x="7513" y="4358"/>
                      <a:pt x="7823" y="4203"/>
                      <a:pt x="8215" y="4060"/>
                    </a:cubicBezTo>
                    <a:close/>
                    <a:moveTo>
                      <a:pt x="2631" y="4072"/>
                    </a:moveTo>
                    <a:lnTo>
                      <a:pt x="2631" y="4072"/>
                    </a:lnTo>
                    <a:cubicBezTo>
                      <a:pt x="3036" y="4203"/>
                      <a:pt x="3358" y="4358"/>
                      <a:pt x="3560" y="4465"/>
                    </a:cubicBezTo>
                    <a:cubicBezTo>
                      <a:pt x="3465" y="4537"/>
                      <a:pt x="3393" y="4608"/>
                      <a:pt x="3322" y="4680"/>
                    </a:cubicBezTo>
                    <a:cubicBezTo>
                      <a:pt x="3108" y="4430"/>
                      <a:pt x="2870" y="4239"/>
                      <a:pt x="2631" y="4072"/>
                    </a:cubicBezTo>
                    <a:close/>
                    <a:moveTo>
                      <a:pt x="1357" y="3775"/>
                    </a:moveTo>
                    <a:lnTo>
                      <a:pt x="1357" y="3775"/>
                    </a:lnTo>
                    <a:cubicBezTo>
                      <a:pt x="1738" y="3906"/>
                      <a:pt x="2608" y="4263"/>
                      <a:pt x="3120" y="4953"/>
                    </a:cubicBezTo>
                    <a:cubicBezTo>
                      <a:pt x="3060" y="5049"/>
                      <a:pt x="3001" y="5168"/>
                      <a:pt x="2941" y="5287"/>
                    </a:cubicBezTo>
                    <a:cubicBezTo>
                      <a:pt x="1655" y="5192"/>
                      <a:pt x="1393" y="4215"/>
                      <a:pt x="1357" y="3775"/>
                    </a:cubicBezTo>
                    <a:close/>
                    <a:moveTo>
                      <a:pt x="9513" y="3775"/>
                    </a:moveTo>
                    <a:cubicBezTo>
                      <a:pt x="9466" y="4215"/>
                      <a:pt x="9216" y="5192"/>
                      <a:pt x="7918" y="5299"/>
                    </a:cubicBezTo>
                    <a:cubicBezTo>
                      <a:pt x="7870" y="5180"/>
                      <a:pt x="7811" y="5061"/>
                      <a:pt x="7739" y="4953"/>
                    </a:cubicBezTo>
                    <a:cubicBezTo>
                      <a:pt x="8275" y="4263"/>
                      <a:pt x="9120" y="3906"/>
                      <a:pt x="9513" y="3775"/>
                    </a:cubicBezTo>
                    <a:close/>
                    <a:moveTo>
                      <a:pt x="5429" y="8823"/>
                    </a:moveTo>
                    <a:cubicBezTo>
                      <a:pt x="5775" y="8823"/>
                      <a:pt x="5953" y="8966"/>
                      <a:pt x="5953" y="9025"/>
                    </a:cubicBezTo>
                    <a:cubicBezTo>
                      <a:pt x="5953" y="9132"/>
                      <a:pt x="5727" y="9359"/>
                      <a:pt x="5429" y="9359"/>
                    </a:cubicBezTo>
                    <a:cubicBezTo>
                      <a:pt x="5132" y="9347"/>
                      <a:pt x="4906" y="9121"/>
                      <a:pt x="4906" y="9025"/>
                    </a:cubicBezTo>
                    <a:cubicBezTo>
                      <a:pt x="4906" y="8966"/>
                      <a:pt x="5084" y="8823"/>
                      <a:pt x="5429" y="8823"/>
                    </a:cubicBezTo>
                    <a:close/>
                    <a:moveTo>
                      <a:pt x="5429" y="4251"/>
                    </a:moveTo>
                    <a:cubicBezTo>
                      <a:pt x="6287" y="4251"/>
                      <a:pt x="6930" y="4465"/>
                      <a:pt x="7322" y="4918"/>
                    </a:cubicBezTo>
                    <a:cubicBezTo>
                      <a:pt x="7644" y="5311"/>
                      <a:pt x="7811" y="5894"/>
                      <a:pt x="7811" y="6620"/>
                    </a:cubicBezTo>
                    <a:cubicBezTo>
                      <a:pt x="7811" y="7442"/>
                      <a:pt x="7644" y="7644"/>
                      <a:pt x="7215" y="8168"/>
                    </a:cubicBezTo>
                    <a:cubicBezTo>
                      <a:pt x="7132" y="8287"/>
                      <a:pt x="7001" y="8418"/>
                      <a:pt x="6882" y="8585"/>
                    </a:cubicBezTo>
                    <a:cubicBezTo>
                      <a:pt x="6870" y="8537"/>
                      <a:pt x="6858" y="8478"/>
                      <a:pt x="6822" y="8430"/>
                    </a:cubicBezTo>
                    <a:cubicBezTo>
                      <a:pt x="6797" y="8379"/>
                      <a:pt x="6740" y="8339"/>
                      <a:pt x="6684" y="8339"/>
                    </a:cubicBezTo>
                    <a:cubicBezTo>
                      <a:pt x="6662" y="8339"/>
                      <a:pt x="6640" y="8345"/>
                      <a:pt x="6620" y="8359"/>
                    </a:cubicBezTo>
                    <a:cubicBezTo>
                      <a:pt x="6549" y="8406"/>
                      <a:pt x="6501" y="8490"/>
                      <a:pt x="6549" y="8561"/>
                    </a:cubicBezTo>
                    <a:cubicBezTo>
                      <a:pt x="6608" y="8668"/>
                      <a:pt x="6620" y="8787"/>
                      <a:pt x="6620" y="8906"/>
                    </a:cubicBezTo>
                    <a:cubicBezTo>
                      <a:pt x="6620" y="9502"/>
                      <a:pt x="6275" y="9823"/>
                      <a:pt x="5572" y="9847"/>
                    </a:cubicBezTo>
                    <a:lnTo>
                      <a:pt x="5572" y="9644"/>
                    </a:lnTo>
                    <a:cubicBezTo>
                      <a:pt x="5965" y="9561"/>
                      <a:pt x="6263" y="9263"/>
                      <a:pt x="6263" y="9013"/>
                    </a:cubicBezTo>
                    <a:cubicBezTo>
                      <a:pt x="6263" y="8716"/>
                      <a:pt x="5906" y="8490"/>
                      <a:pt x="5429" y="8490"/>
                    </a:cubicBezTo>
                    <a:cubicBezTo>
                      <a:pt x="4953" y="8490"/>
                      <a:pt x="4596" y="8716"/>
                      <a:pt x="4596" y="9013"/>
                    </a:cubicBezTo>
                    <a:cubicBezTo>
                      <a:pt x="4596" y="9263"/>
                      <a:pt x="4894" y="9585"/>
                      <a:pt x="5275" y="9644"/>
                    </a:cubicBezTo>
                    <a:lnTo>
                      <a:pt x="5275" y="9847"/>
                    </a:lnTo>
                    <a:cubicBezTo>
                      <a:pt x="4584" y="9799"/>
                      <a:pt x="4239" y="9502"/>
                      <a:pt x="4239" y="8906"/>
                    </a:cubicBezTo>
                    <a:cubicBezTo>
                      <a:pt x="4239" y="8382"/>
                      <a:pt x="4775" y="7954"/>
                      <a:pt x="5441" y="7954"/>
                    </a:cubicBezTo>
                    <a:cubicBezTo>
                      <a:pt x="5679" y="7954"/>
                      <a:pt x="5906" y="8013"/>
                      <a:pt x="6108" y="8120"/>
                    </a:cubicBezTo>
                    <a:cubicBezTo>
                      <a:pt x="6134" y="8135"/>
                      <a:pt x="6162" y="8142"/>
                      <a:pt x="6188" y="8142"/>
                    </a:cubicBezTo>
                    <a:cubicBezTo>
                      <a:pt x="6245" y="8142"/>
                      <a:pt x="6298" y="8110"/>
                      <a:pt x="6322" y="8061"/>
                    </a:cubicBezTo>
                    <a:cubicBezTo>
                      <a:pt x="6370" y="7990"/>
                      <a:pt x="6334" y="7882"/>
                      <a:pt x="6263" y="7859"/>
                    </a:cubicBezTo>
                    <a:cubicBezTo>
                      <a:pt x="6025" y="7716"/>
                      <a:pt x="5739" y="7656"/>
                      <a:pt x="5441" y="7656"/>
                    </a:cubicBezTo>
                    <a:cubicBezTo>
                      <a:pt x="4739" y="7656"/>
                      <a:pt x="4144" y="8061"/>
                      <a:pt x="3965" y="8597"/>
                    </a:cubicBezTo>
                    <a:cubicBezTo>
                      <a:pt x="3846" y="8430"/>
                      <a:pt x="3727" y="8299"/>
                      <a:pt x="3643" y="8180"/>
                    </a:cubicBezTo>
                    <a:cubicBezTo>
                      <a:pt x="3215" y="7644"/>
                      <a:pt x="3048" y="7454"/>
                      <a:pt x="3048" y="6632"/>
                    </a:cubicBezTo>
                    <a:cubicBezTo>
                      <a:pt x="3048" y="5894"/>
                      <a:pt x="3215" y="5323"/>
                      <a:pt x="3536" y="4942"/>
                    </a:cubicBezTo>
                    <a:cubicBezTo>
                      <a:pt x="3929" y="4477"/>
                      <a:pt x="4560" y="4251"/>
                      <a:pt x="5429" y="4251"/>
                    </a:cubicBezTo>
                    <a:close/>
                    <a:moveTo>
                      <a:pt x="4596" y="10025"/>
                    </a:moveTo>
                    <a:cubicBezTo>
                      <a:pt x="4822" y="10121"/>
                      <a:pt x="5108" y="10180"/>
                      <a:pt x="5429" y="10180"/>
                    </a:cubicBezTo>
                    <a:cubicBezTo>
                      <a:pt x="5751" y="10180"/>
                      <a:pt x="6037" y="10133"/>
                      <a:pt x="6263" y="10025"/>
                    </a:cubicBezTo>
                    <a:lnTo>
                      <a:pt x="6263" y="10025"/>
                    </a:lnTo>
                    <a:cubicBezTo>
                      <a:pt x="6179" y="10383"/>
                      <a:pt x="5906" y="10537"/>
                      <a:pt x="5429" y="10537"/>
                    </a:cubicBezTo>
                    <a:cubicBezTo>
                      <a:pt x="4953" y="10537"/>
                      <a:pt x="4691" y="10371"/>
                      <a:pt x="4596" y="10025"/>
                    </a:cubicBezTo>
                    <a:close/>
                    <a:moveTo>
                      <a:pt x="1560" y="0"/>
                    </a:moveTo>
                    <a:cubicBezTo>
                      <a:pt x="1465" y="0"/>
                      <a:pt x="1393" y="72"/>
                      <a:pt x="1393" y="155"/>
                    </a:cubicBezTo>
                    <a:cubicBezTo>
                      <a:pt x="1393" y="512"/>
                      <a:pt x="1334" y="1524"/>
                      <a:pt x="1096" y="1917"/>
                    </a:cubicBezTo>
                    <a:cubicBezTo>
                      <a:pt x="834" y="1691"/>
                      <a:pt x="619" y="1441"/>
                      <a:pt x="500" y="1120"/>
                    </a:cubicBezTo>
                    <a:cubicBezTo>
                      <a:pt x="322" y="691"/>
                      <a:pt x="357" y="346"/>
                      <a:pt x="357" y="334"/>
                    </a:cubicBezTo>
                    <a:cubicBezTo>
                      <a:pt x="369" y="250"/>
                      <a:pt x="298" y="167"/>
                      <a:pt x="214" y="155"/>
                    </a:cubicBezTo>
                    <a:cubicBezTo>
                      <a:pt x="208" y="154"/>
                      <a:pt x="202" y="154"/>
                      <a:pt x="196" y="154"/>
                    </a:cubicBezTo>
                    <a:cubicBezTo>
                      <a:pt x="121" y="154"/>
                      <a:pt x="58" y="220"/>
                      <a:pt x="36" y="286"/>
                    </a:cubicBezTo>
                    <a:cubicBezTo>
                      <a:pt x="36" y="310"/>
                      <a:pt x="0" y="727"/>
                      <a:pt x="203" y="1215"/>
                    </a:cubicBezTo>
                    <a:cubicBezTo>
                      <a:pt x="393" y="1679"/>
                      <a:pt x="834" y="2286"/>
                      <a:pt x="1858" y="2656"/>
                    </a:cubicBezTo>
                    <a:cubicBezTo>
                      <a:pt x="3286" y="3179"/>
                      <a:pt x="4084" y="3775"/>
                      <a:pt x="4382" y="4025"/>
                    </a:cubicBezTo>
                    <a:cubicBezTo>
                      <a:pt x="4227" y="4084"/>
                      <a:pt x="4060" y="4144"/>
                      <a:pt x="3905" y="4215"/>
                    </a:cubicBezTo>
                    <a:cubicBezTo>
                      <a:pt x="3596" y="4060"/>
                      <a:pt x="2417" y="3465"/>
                      <a:pt x="1250" y="3370"/>
                    </a:cubicBezTo>
                    <a:cubicBezTo>
                      <a:pt x="1203" y="3370"/>
                      <a:pt x="1155" y="3394"/>
                      <a:pt x="1131" y="3418"/>
                    </a:cubicBezTo>
                    <a:cubicBezTo>
                      <a:pt x="1096" y="3453"/>
                      <a:pt x="1084" y="3489"/>
                      <a:pt x="1072" y="3537"/>
                    </a:cubicBezTo>
                    <a:cubicBezTo>
                      <a:pt x="1072" y="3548"/>
                      <a:pt x="1048" y="4025"/>
                      <a:pt x="1286" y="4537"/>
                    </a:cubicBezTo>
                    <a:cubicBezTo>
                      <a:pt x="1500" y="4965"/>
                      <a:pt x="1941" y="5501"/>
                      <a:pt x="2893" y="5596"/>
                    </a:cubicBezTo>
                    <a:cubicBezTo>
                      <a:pt x="2822" y="5894"/>
                      <a:pt x="2774" y="6227"/>
                      <a:pt x="2774" y="6608"/>
                    </a:cubicBezTo>
                    <a:cubicBezTo>
                      <a:pt x="2774" y="7537"/>
                      <a:pt x="2989" y="7799"/>
                      <a:pt x="3453" y="8359"/>
                    </a:cubicBezTo>
                    <a:cubicBezTo>
                      <a:pt x="3596" y="8537"/>
                      <a:pt x="3774" y="8763"/>
                      <a:pt x="3989" y="9049"/>
                    </a:cubicBezTo>
                    <a:cubicBezTo>
                      <a:pt x="4013" y="9359"/>
                      <a:pt x="4120" y="9609"/>
                      <a:pt x="4322" y="9787"/>
                    </a:cubicBezTo>
                    <a:cubicBezTo>
                      <a:pt x="4346" y="10454"/>
                      <a:pt x="4763" y="10835"/>
                      <a:pt x="5501" y="10835"/>
                    </a:cubicBezTo>
                    <a:cubicBezTo>
                      <a:pt x="6251" y="10835"/>
                      <a:pt x="6668" y="10454"/>
                      <a:pt x="6680" y="9787"/>
                    </a:cubicBezTo>
                    <a:cubicBezTo>
                      <a:pt x="6870" y="9597"/>
                      <a:pt x="6989" y="9347"/>
                      <a:pt x="7025" y="9049"/>
                    </a:cubicBezTo>
                    <a:cubicBezTo>
                      <a:pt x="7227" y="8763"/>
                      <a:pt x="7406" y="8537"/>
                      <a:pt x="7561" y="8359"/>
                    </a:cubicBezTo>
                    <a:cubicBezTo>
                      <a:pt x="8013" y="7799"/>
                      <a:pt x="8227" y="7537"/>
                      <a:pt x="8227" y="6608"/>
                    </a:cubicBezTo>
                    <a:cubicBezTo>
                      <a:pt x="8227" y="6227"/>
                      <a:pt x="8180" y="5894"/>
                      <a:pt x="8108" y="5596"/>
                    </a:cubicBezTo>
                    <a:cubicBezTo>
                      <a:pt x="9061" y="5489"/>
                      <a:pt x="9501" y="4965"/>
                      <a:pt x="9716" y="4537"/>
                    </a:cubicBezTo>
                    <a:cubicBezTo>
                      <a:pt x="9954" y="4049"/>
                      <a:pt x="9942" y="3572"/>
                      <a:pt x="9942" y="3537"/>
                    </a:cubicBezTo>
                    <a:cubicBezTo>
                      <a:pt x="9942" y="3489"/>
                      <a:pt x="9918" y="3453"/>
                      <a:pt x="9882" y="3418"/>
                    </a:cubicBezTo>
                    <a:cubicBezTo>
                      <a:pt x="9847" y="3394"/>
                      <a:pt x="9799" y="3370"/>
                      <a:pt x="9763" y="3370"/>
                    </a:cubicBezTo>
                    <a:cubicBezTo>
                      <a:pt x="8585" y="3477"/>
                      <a:pt x="7406" y="4060"/>
                      <a:pt x="7096" y="4215"/>
                    </a:cubicBezTo>
                    <a:cubicBezTo>
                      <a:pt x="6941" y="4144"/>
                      <a:pt x="6799" y="4072"/>
                      <a:pt x="6620" y="4025"/>
                    </a:cubicBezTo>
                    <a:cubicBezTo>
                      <a:pt x="6918" y="3775"/>
                      <a:pt x="7703" y="3179"/>
                      <a:pt x="9144" y="2656"/>
                    </a:cubicBezTo>
                    <a:cubicBezTo>
                      <a:pt x="10180" y="2286"/>
                      <a:pt x="10609" y="1667"/>
                      <a:pt x="10799" y="1215"/>
                    </a:cubicBezTo>
                    <a:cubicBezTo>
                      <a:pt x="10906" y="739"/>
                      <a:pt x="10859" y="322"/>
                      <a:pt x="10859" y="310"/>
                    </a:cubicBezTo>
                    <a:cubicBezTo>
                      <a:pt x="10849" y="229"/>
                      <a:pt x="10795" y="174"/>
                      <a:pt x="10721" y="174"/>
                    </a:cubicBezTo>
                    <a:cubicBezTo>
                      <a:pt x="10708" y="174"/>
                      <a:pt x="10694" y="175"/>
                      <a:pt x="10680" y="179"/>
                    </a:cubicBezTo>
                    <a:cubicBezTo>
                      <a:pt x="10597" y="191"/>
                      <a:pt x="10537" y="262"/>
                      <a:pt x="10549" y="346"/>
                    </a:cubicBezTo>
                    <a:cubicBezTo>
                      <a:pt x="10549" y="346"/>
                      <a:pt x="10585" y="715"/>
                      <a:pt x="10406" y="1143"/>
                    </a:cubicBezTo>
                    <a:cubicBezTo>
                      <a:pt x="10263" y="1453"/>
                      <a:pt x="10073" y="1703"/>
                      <a:pt x="9811" y="1929"/>
                    </a:cubicBezTo>
                    <a:cubicBezTo>
                      <a:pt x="9716" y="1786"/>
                      <a:pt x="9620" y="1513"/>
                      <a:pt x="9585" y="1167"/>
                    </a:cubicBezTo>
                    <a:cubicBezTo>
                      <a:pt x="9574" y="1091"/>
                      <a:pt x="9503" y="1035"/>
                      <a:pt x="9427" y="1035"/>
                    </a:cubicBezTo>
                    <a:cubicBezTo>
                      <a:pt x="9420" y="1035"/>
                      <a:pt x="9413" y="1035"/>
                      <a:pt x="9406" y="1036"/>
                    </a:cubicBezTo>
                    <a:cubicBezTo>
                      <a:pt x="9311" y="1048"/>
                      <a:pt x="9251" y="1132"/>
                      <a:pt x="9263" y="1215"/>
                    </a:cubicBezTo>
                    <a:cubicBezTo>
                      <a:pt x="9323" y="1620"/>
                      <a:pt x="9418" y="1929"/>
                      <a:pt x="9549" y="2120"/>
                    </a:cubicBezTo>
                    <a:cubicBezTo>
                      <a:pt x="9370" y="2227"/>
                      <a:pt x="9180" y="2334"/>
                      <a:pt x="8954" y="2405"/>
                    </a:cubicBezTo>
                    <a:cubicBezTo>
                      <a:pt x="8704" y="2501"/>
                      <a:pt x="8465" y="2596"/>
                      <a:pt x="8239" y="2691"/>
                    </a:cubicBezTo>
                    <a:cubicBezTo>
                      <a:pt x="8573" y="2191"/>
                      <a:pt x="8763" y="1739"/>
                      <a:pt x="8549" y="1060"/>
                    </a:cubicBezTo>
                    <a:cubicBezTo>
                      <a:pt x="8530" y="996"/>
                      <a:pt x="8470" y="953"/>
                      <a:pt x="8410" y="953"/>
                    </a:cubicBezTo>
                    <a:cubicBezTo>
                      <a:pt x="8392" y="953"/>
                      <a:pt x="8375" y="957"/>
                      <a:pt x="8358" y="965"/>
                    </a:cubicBezTo>
                    <a:cubicBezTo>
                      <a:pt x="8275" y="989"/>
                      <a:pt x="8227" y="1084"/>
                      <a:pt x="8251" y="1155"/>
                    </a:cubicBezTo>
                    <a:cubicBezTo>
                      <a:pt x="8358" y="1513"/>
                      <a:pt x="8346" y="1798"/>
                      <a:pt x="8239" y="2060"/>
                    </a:cubicBezTo>
                    <a:cubicBezTo>
                      <a:pt x="7918" y="1870"/>
                      <a:pt x="7739" y="1489"/>
                      <a:pt x="7739" y="1465"/>
                    </a:cubicBezTo>
                    <a:cubicBezTo>
                      <a:pt x="7713" y="1413"/>
                      <a:pt x="7651" y="1374"/>
                      <a:pt x="7591" y="1374"/>
                    </a:cubicBezTo>
                    <a:cubicBezTo>
                      <a:pt x="7568" y="1374"/>
                      <a:pt x="7545" y="1380"/>
                      <a:pt x="7525" y="1393"/>
                    </a:cubicBezTo>
                    <a:cubicBezTo>
                      <a:pt x="7453" y="1417"/>
                      <a:pt x="7406" y="1524"/>
                      <a:pt x="7453" y="1596"/>
                    </a:cubicBezTo>
                    <a:cubicBezTo>
                      <a:pt x="7465" y="1620"/>
                      <a:pt x="7692" y="2096"/>
                      <a:pt x="8108" y="2346"/>
                    </a:cubicBezTo>
                    <a:cubicBezTo>
                      <a:pt x="8001" y="2525"/>
                      <a:pt x="7858" y="2715"/>
                      <a:pt x="7703" y="2929"/>
                    </a:cubicBezTo>
                    <a:lnTo>
                      <a:pt x="7656" y="2989"/>
                    </a:lnTo>
                    <a:cubicBezTo>
                      <a:pt x="6703" y="3477"/>
                      <a:pt x="6263" y="3918"/>
                      <a:pt x="6191" y="3977"/>
                    </a:cubicBezTo>
                    <a:cubicBezTo>
                      <a:pt x="5965" y="3941"/>
                      <a:pt x="5727" y="3918"/>
                      <a:pt x="5453" y="3918"/>
                    </a:cubicBezTo>
                    <a:cubicBezTo>
                      <a:pt x="5191" y="3918"/>
                      <a:pt x="4953" y="3941"/>
                      <a:pt x="4727" y="3977"/>
                    </a:cubicBezTo>
                    <a:cubicBezTo>
                      <a:pt x="4667" y="3906"/>
                      <a:pt x="4203" y="3477"/>
                      <a:pt x="3251" y="2989"/>
                    </a:cubicBezTo>
                    <a:lnTo>
                      <a:pt x="3215" y="2929"/>
                    </a:lnTo>
                    <a:cubicBezTo>
                      <a:pt x="3048" y="2715"/>
                      <a:pt x="2917" y="2536"/>
                      <a:pt x="2810" y="2346"/>
                    </a:cubicBezTo>
                    <a:cubicBezTo>
                      <a:pt x="2834" y="2334"/>
                      <a:pt x="2870" y="2310"/>
                      <a:pt x="2893" y="2286"/>
                    </a:cubicBezTo>
                    <a:cubicBezTo>
                      <a:pt x="2977" y="2239"/>
                      <a:pt x="2989" y="2132"/>
                      <a:pt x="2941" y="2060"/>
                    </a:cubicBezTo>
                    <a:cubicBezTo>
                      <a:pt x="2910" y="2014"/>
                      <a:pt x="2860" y="1993"/>
                      <a:pt x="2806" y="1993"/>
                    </a:cubicBezTo>
                    <a:cubicBezTo>
                      <a:pt x="2776" y="1993"/>
                      <a:pt x="2745" y="2000"/>
                      <a:pt x="2715" y="2013"/>
                    </a:cubicBezTo>
                    <a:cubicBezTo>
                      <a:pt x="2703" y="2036"/>
                      <a:pt x="2691" y="2036"/>
                      <a:pt x="2679" y="2048"/>
                    </a:cubicBezTo>
                    <a:cubicBezTo>
                      <a:pt x="2572" y="1774"/>
                      <a:pt x="2536" y="1501"/>
                      <a:pt x="2655" y="1143"/>
                    </a:cubicBezTo>
                    <a:cubicBezTo>
                      <a:pt x="2691" y="1048"/>
                      <a:pt x="2643" y="965"/>
                      <a:pt x="2560" y="941"/>
                    </a:cubicBezTo>
                    <a:cubicBezTo>
                      <a:pt x="2543" y="937"/>
                      <a:pt x="2527" y="935"/>
                      <a:pt x="2512" y="935"/>
                    </a:cubicBezTo>
                    <a:cubicBezTo>
                      <a:pt x="2437" y="935"/>
                      <a:pt x="2377" y="979"/>
                      <a:pt x="2358" y="1048"/>
                    </a:cubicBezTo>
                    <a:cubicBezTo>
                      <a:pt x="2155" y="1739"/>
                      <a:pt x="2346" y="2191"/>
                      <a:pt x="2679" y="2667"/>
                    </a:cubicBezTo>
                    <a:cubicBezTo>
                      <a:pt x="2453" y="2584"/>
                      <a:pt x="2215" y="2477"/>
                      <a:pt x="1965" y="2394"/>
                    </a:cubicBezTo>
                    <a:cubicBezTo>
                      <a:pt x="1738" y="2310"/>
                      <a:pt x="1548" y="2215"/>
                      <a:pt x="1369" y="2108"/>
                    </a:cubicBezTo>
                    <a:cubicBezTo>
                      <a:pt x="1727" y="1560"/>
                      <a:pt x="1727" y="215"/>
                      <a:pt x="1727" y="155"/>
                    </a:cubicBezTo>
                    <a:cubicBezTo>
                      <a:pt x="1727" y="72"/>
                      <a:pt x="1643" y="0"/>
                      <a:pt x="15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5411" name="Google Shape;15411;p91"/>
          <p:cNvGrpSpPr/>
          <p:nvPr/>
        </p:nvGrpSpPr>
        <p:grpSpPr>
          <a:xfrm>
            <a:off x="6895373" y="1578778"/>
            <a:ext cx="348640" cy="343296"/>
            <a:chOff x="6895373" y="1502578"/>
            <a:chExt cx="348640" cy="343296"/>
          </a:xfrm>
        </p:grpSpPr>
        <p:sp>
          <p:nvSpPr>
            <p:cNvPr id="15412" name="Google Shape;15412;p91"/>
            <p:cNvSpPr/>
            <p:nvPr/>
          </p:nvSpPr>
          <p:spPr>
            <a:xfrm>
              <a:off x="6895373" y="1502578"/>
              <a:ext cx="348640" cy="343296"/>
            </a:xfrm>
            <a:custGeom>
              <a:avLst/>
              <a:gdLst/>
              <a:ahLst/>
              <a:cxnLst/>
              <a:rect l="l" t="t" r="r" b="b"/>
              <a:pathLst>
                <a:path w="10895" h="10728" extrusionOk="0">
                  <a:moveTo>
                    <a:pt x="1263" y="321"/>
                  </a:moveTo>
                  <a:cubicBezTo>
                    <a:pt x="1799" y="536"/>
                    <a:pt x="2834" y="1036"/>
                    <a:pt x="3823" y="2179"/>
                  </a:cubicBezTo>
                  <a:cubicBezTo>
                    <a:pt x="3596" y="2262"/>
                    <a:pt x="3370" y="2345"/>
                    <a:pt x="3168" y="2465"/>
                  </a:cubicBezTo>
                  <a:cubicBezTo>
                    <a:pt x="2334" y="1214"/>
                    <a:pt x="1501" y="548"/>
                    <a:pt x="1215" y="321"/>
                  </a:cubicBezTo>
                  <a:close/>
                  <a:moveTo>
                    <a:pt x="9681" y="310"/>
                  </a:moveTo>
                  <a:lnTo>
                    <a:pt x="9681" y="310"/>
                  </a:lnTo>
                  <a:cubicBezTo>
                    <a:pt x="9585" y="381"/>
                    <a:pt x="9419" y="512"/>
                    <a:pt x="9228" y="691"/>
                  </a:cubicBezTo>
                  <a:cubicBezTo>
                    <a:pt x="9169" y="750"/>
                    <a:pt x="9145" y="857"/>
                    <a:pt x="9204" y="917"/>
                  </a:cubicBezTo>
                  <a:cubicBezTo>
                    <a:pt x="9240" y="952"/>
                    <a:pt x="9288" y="964"/>
                    <a:pt x="9323" y="964"/>
                  </a:cubicBezTo>
                  <a:cubicBezTo>
                    <a:pt x="9371" y="964"/>
                    <a:pt x="9407" y="952"/>
                    <a:pt x="9431" y="917"/>
                  </a:cubicBezTo>
                  <a:cubicBezTo>
                    <a:pt x="9621" y="738"/>
                    <a:pt x="9788" y="619"/>
                    <a:pt x="9883" y="548"/>
                  </a:cubicBezTo>
                  <a:lnTo>
                    <a:pt x="9883" y="548"/>
                  </a:lnTo>
                  <a:cubicBezTo>
                    <a:pt x="9800" y="2036"/>
                    <a:pt x="9442" y="3238"/>
                    <a:pt x="9288" y="3667"/>
                  </a:cubicBezTo>
                  <a:cubicBezTo>
                    <a:pt x="9145" y="3524"/>
                    <a:pt x="9014" y="3393"/>
                    <a:pt x="8883" y="3250"/>
                  </a:cubicBezTo>
                  <a:cubicBezTo>
                    <a:pt x="8609" y="3000"/>
                    <a:pt x="8311" y="2774"/>
                    <a:pt x="8002" y="2596"/>
                  </a:cubicBezTo>
                  <a:cubicBezTo>
                    <a:pt x="8288" y="2179"/>
                    <a:pt x="8597" y="1798"/>
                    <a:pt x="8907" y="1441"/>
                  </a:cubicBezTo>
                  <a:cubicBezTo>
                    <a:pt x="8966" y="1381"/>
                    <a:pt x="8966" y="1274"/>
                    <a:pt x="8895" y="1214"/>
                  </a:cubicBezTo>
                  <a:cubicBezTo>
                    <a:pt x="8866" y="1186"/>
                    <a:pt x="8827" y="1171"/>
                    <a:pt x="8787" y="1171"/>
                  </a:cubicBezTo>
                  <a:cubicBezTo>
                    <a:pt x="8744" y="1171"/>
                    <a:pt x="8700" y="1189"/>
                    <a:pt x="8669" y="1226"/>
                  </a:cubicBezTo>
                  <a:cubicBezTo>
                    <a:pt x="8335" y="1607"/>
                    <a:pt x="8002" y="2024"/>
                    <a:pt x="7716" y="2453"/>
                  </a:cubicBezTo>
                  <a:cubicBezTo>
                    <a:pt x="7514" y="2345"/>
                    <a:pt x="7287" y="2238"/>
                    <a:pt x="7061" y="2167"/>
                  </a:cubicBezTo>
                  <a:cubicBezTo>
                    <a:pt x="8061" y="1048"/>
                    <a:pt x="9085" y="536"/>
                    <a:pt x="9645" y="321"/>
                  </a:cubicBezTo>
                  <a:cubicBezTo>
                    <a:pt x="9657" y="321"/>
                    <a:pt x="9669" y="310"/>
                    <a:pt x="9681" y="310"/>
                  </a:cubicBezTo>
                  <a:close/>
                  <a:moveTo>
                    <a:pt x="1025" y="571"/>
                  </a:moveTo>
                  <a:cubicBezTo>
                    <a:pt x="1287" y="774"/>
                    <a:pt x="2084" y="1429"/>
                    <a:pt x="2894" y="2631"/>
                  </a:cubicBezTo>
                  <a:cubicBezTo>
                    <a:pt x="2584" y="2810"/>
                    <a:pt x="2299" y="3036"/>
                    <a:pt x="2013" y="3286"/>
                  </a:cubicBezTo>
                  <a:cubicBezTo>
                    <a:pt x="1870" y="3417"/>
                    <a:pt x="1739" y="3548"/>
                    <a:pt x="1620" y="3703"/>
                  </a:cubicBezTo>
                  <a:cubicBezTo>
                    <a:pt x="1453" y="3250"/>
                    <a:pt x="1096" y="2060"/>
                    <a:pt x="1025" y="571"/>
                  </a:cubicBezTo>
                  <a:close/>
                  <a:moveTo>
                    <a:pt x="3291" y="4769"/>
                  </a:moveTo>
                  <a:cubicBezTo>
                    <a:pt x="3574" y="4769"/>
                    <a:pt x="3813" y="4862"/>
                    <a:pt x="4013" y="5024"/>
                  </a:cubicBezTo>
                  <a:cubicBezTo>
                    <a:pt x="4287" y="5251"/>
                    <a:pt x="4430" y="5608"/>
                    <a:pt x="4430" y="5989"/>
                  </a:cubicBezTo>
                  <a:cubicBezTo>
                    <a:pt x="4430" y="6465"/>
                    <a:pt x="4227" y="6989"/>
                    <a:pt x="4013" y="7477"/>
                  </a:cubicBezTo>
                  <a:cubicBezTo>
                    <a:pt x="3811" y="8001"/>
                    <a:pt x="3585" y="8525"/>
                    <a:pt x="3585" y="9061"/>
                  </a:cubicBezTo>
                  <a:lnTo>
                    <a:pt x="3585" y="9108"/>
                  </a:lnTo>
                  <a:cubicBezTo>
                    <a:pt x="2715" y="8668"/>
                    <a:pt x="1668" y="8334"/>
                    <a:pt x="1275" y="8191"/>
                  </a:cubicBezTo>
                  <a:lnTo>
                    <a:pt x="1430" y="7560"/>
                  </a:lnTo>
                  <a:cubicBezTo>
                    <a:pt x="1441" y="7477"/>
                    <a:pt x="1406" y="7406"/>
                    <a:pt x="1334" y="7382"/>
                  </a:cubicBezTo>
                  <a:cubicBezTo>
                    <a:pt x="1227" y="7334"/>
                    <a:pt x="715" y="7168"/>
                    <a:pt x="394" y="7084"/>
                  </a:cubicBezTo>
                  <a:cubicBezTo>
                    <a:pt x="953" y="6096"/>
                    <a:pt x="1846" y="4965"/>
                    <a:pt x="3073" y="4786"/>
                  </a:cubicBezTo>
                  <a:cubicBezTo>
                    <a:pt x="3148" y="4774"/>
                    <a:pt x="3221" y="4769"/>
                    <a:pt x="3291" y="4769"/>
                  </a:cubicBezTo>
                  <a:close/>
                  <a:moveTo>
                    <a:pt x="7599" y="4760"/>
                  </a:moveTo>
                  <a:cubicBezTo>
                    <a:pt x="7668" y="4760"/>
                    <a:pt x="7739" y="4765"/>
                    <a:pt x="7811" y="4774"/>
                  </a:cubicBezTo>
                  <a:cubicBezTo>
                    <a:pt x="9050" y="4953"/>
                    <a:pt x="9942" y="6084"/>
                    <a:pt x="10490" y="7060"/>
                  </a:cubicBezTo>
                  <a:cubicBezTo>
                    <a:pt x="10181" y="7168"/>
                    <a:pt x="9645" y="7334"/>
                    <a:pt x="9550" y="7382"/>
                  </a:cubicBezTo>
                  <a:cubicBezTo>
                    <a:pt x="9478" y="7406"/>
                    <a:pt x="9442" y="7477"/>
                    <a:pt x="9466" y="7560"/>
                  </a:cubicBezTo>
                  <a:lnTo>
                    <a:pt x="9609" y="8191"/>
                  </a:lnTo>
                  <a:cubicBezTo>
                    <a:pt x="9228" y="8311"/>
                    <a:pt x="8168" y="8668"/>
                    <a:pt x="7299" y="9108"/>
                  </a:cubicBezTo>
                  <a:lnTo>
                    <a:pt x="7299" y="9049"/>
                  </a:lnTo>
                  <a:cubicBezTo>
                    <a:pt x="7299" y="8525"/>
                    <a:pt x="7085" y="7989"/>
                    <a:pt x="6871" y="7465"/>
                  </a:cubicBezTo>
                  <a:cubicBezTo>
                    <a:pt x="6668" y="6977"/>
                    <a:pt x="6454" y="6453"/>
                    <a:pt x="6454" y="5977"/>
                  </a:cubicBezTo>
                  <a:cubicBezTo>
                    <a:pt x="6454" y="5596"/>
                    <a:pt x="6609" y="5239"/>
                    <a:pt x="6871" y="5012"/>
                  </a:cubicBezTo>
                  <a:cubicBezTo>
                    <a:pt x="7062" y="4840"/>
                    <a:pt x="7315" y="4760"/>
                    <a:pt x="7599" y="4760"/>
                  </a:cubicBezTo>
                  <a:close/>
                  <a:moveTo>
                    <a:pt x="5430" y="8358"/>
                  </a:moveTo>
                  <a:cubicBezTo>
                    <a:pt x="5799" y="8358"/>
                    <a:pt x="6132" y="8549"/>
                    <a:pt x="6132" y="8763"/>
                  </a:cubicBezTo>
                  <a:cubicBezTo>
                    <a:pt x="6132" y="8953"/>
                    <a:pt x="5835" y="9084"/>
                    <a:pt x="5609" y="9192"/>
                  </a:cubicBezTo>
                  <a:lnTo>
                    <a:pt x="5597" y="9192"/>
                  </a:lnTo>
                  <a:cubicBezTo>
                    <a:pt x="5549" y="9215"/>
                    <a:pt x="5493" y="9227"/>
                    <a:pt x="5434" y="9227"/>
                  </a:cubicBezTo>
                  <a:cubicBezTo>
                    <a:pt x="5376" y="9227"/>
                    <a:pt x="5317" y="9215"/>
                    <a:pt x="5263" y="9192"/>
                  </a:cubicBezTo>
                  <a:cubicBezTo>
                    <a:pt x="5037" y="9084"/>
                    <a:pt x="4728" y="8953"/>
                    <a:pt x="4728" y="8763"/>
                  </a:cubicBezTo>
                  <a:cubicBezTo>
                    <a:pt x="4728" y="8549"/>
                    <a:pt x="5061" y="8358"/>
                    <a:pt x="5430" y="8358"/>
                  </a:cubicBezTo>
                  <a:close/>
                  <a:moveTo>
                    <a:pt x="5430" y="2226"/>
                  </a:moveTo>
                  <a:cubicBezTo>
                    <a:pt x="6633" y="2226"/>
                    <a:pt x="7752" y="2667"/>
                    <a:pt x="8645" y="3500"/>
                  </a:cubicBezTo>
                  <a:cubicBezTo>
                    <a:pt x="9371" y="4179"/>
                    <a:pt x="9919" y="5096"/>
                    <a:pt x="10276" y="6179"/>
                  </a:cubicBezTo>
                  <a:cubicBezTo>
                    <a:pt x="9966" y="5751"/>
                    <a:pt x="9645" y="5393"/>
                    <a:pt x="9300" y="5132"/>
                  </a:cubicBezTo>
                  <a:cubicBezTo>
                    <a:pt x="8835" y="4751"/>
                    <a:pt x="8347" y="4536"/>
                    <a:pt x="7823" y="4453"/>
                  </a:cubicBezTo>
                  <a:cubicBezTo>
                    <a:pt x="7735" y="4439"/>
                    <a:pt x="7648" y="4433"/>
                    <a:pt x="7563" y="4433"/>
                  </a:cubicBezTo>
                  <a:cubicBezTo>
                    <a:pt x="7204" y="4433"/>
                    <a:pt x="6883" y="4553"/>
                    <a:pt x="6633" y="4774"/>
                  </a:cubicBezTo>
                  <a:cubicBezTo>
                    <a:pt x="6299" y="5048"/>
                    <a:pt x="6109" y="5501"/>
                    <a:pt x="6109" y="5977"/>
                  </a:cubicBezTo>
                  <a:cubicBezTo>
                    <a:pt x="6109" y="6525"/>
                    <a:pt x="6335" y="7060"/>
                    <a:pt x="6561" y="7584"/>
                  </a:cubicBezTo>
                  <a:cubicBezTo>
                    <a:pt x="6764" y="8084"/>
                    <a:pt x="6978" y="8572"/>
                    <a:pt x="6978" y="9049"/>
                  </a:cubicBezTo>
                  <a:cubicBezTo>
                    <a:pt x="6990" y="9239"/>
                    <a:pt x="6859" y="9501"/>
                    <a:pt x="6585" y="9680"/>
                  </a:cubicBezTo>
                  <a:cubicBezTo>
                    <a:pt x="6424" y="9783"/>
                    <a:pt x="6258" y="9823"/>
                    <a:pt x="6097" y="9823"/>
                  </a:cubicBezTo>
                  <a:cubicBezTo>
                    <a:pt x="5924" y="9823"/>
                    <a:pt x="5757" y="9777"/>
                    <a:pt x="5609" y="9715"/>
                  </a:cubicBezTo>
                  <a:lnTo>
                    <a:pt x="5609" y="9513"/>
                  </a:lnTo>
                  <a:lnTo>
                    <a:pt x="5740" y="9477"/>
                  </a:lnTo>
                  <a:lnTo>
                    <a:pt x="5751" y="9477"/>
                  </a:lnTo>
                  <a:cubicBezTo>
                    <a:pt x="6037" y="9358"/>
                    <a:pt x="6454" y="9156"/>
                    <a:pt x="6454" y="8763"/>
                  </a:cubicBezTo>
                  <a:cubicBezTo>
                    <a:pt x="6454" y="8358"/>
                    <a:pt x="6013" y="8025"/>
                    <a:pt x="5430" y="8025"/>
                  </a:cubicBezTo>
                  <a:cubicBezTo>
                    <a:pt x="4859" y="8025"/>
                    <a:pt x="4406" y="8346"/>
                    <a:pt x="4406" y="8763"/>
                  </a:cubicBezTo>
                  <a:cubicBezTo>
                    <a:pt x="4406" y="9156"/>
                    <a:pt x="4835" y="9358"/>
                    <a:pt x="5097" y="9477"/>
                  </a:cubicBezTo>
                  <a:lnTo>
                    <a:pt x="5120" y="9477"/>
                  </a:lnTo>
                  <a:cubicBezTo>
                    <a:pt x="5156" y="9489"/>
                    <a:pt x="5216" y="9513"/>
                    <a:pt x="5263" y="9513"/>
                  </a:cubicBezTo>
                  <a:lnTo>
                    <a:pt x="5263" y="9715"/>
                  </a:lnTo>
                  <a:cubicBezTo>
                    <a:pt x="5128" y="9777"/>
                    <a:pt x="4960" y="9823"/>
                    <a:pt x="4784" y="9823"/>
                  </a:cubicBezTo>
                  <a:cubicBezTo>
                    <a:pt x="4620" y="9823"/>
                    <a:pt x="4448" y="9783"/>
                    <a:pt x="4287" y="9680"/>
                  </a:cubicBezTo>
                  <a:cubicBezTo>
                    <a:pt x="4001" y="9501"/>
                    <a:pt x="3882" y="9239"/>
                    <a:pt x="3882" y="9049"/>
                  </a:cubicBezTo>
                  <a:cubicBezTo>
                    <a:pt x="3882" y="8584"/>
                    <a:pt x="4073" y="8096"/>
                    <a:pt x="4299" y="7584"/>
                  </a:cubicBezTo>
                  <a:cubicBezTo>
                    <a:pt x="4525" y="7060"/>
                    <a:pt x="4739" y="6525"/>
                    <a:pt x="4739" y="5977"/>
                  </a:cubicBezTo>
                  <a:cubicBezTo>
                    <a:pt x="4739" y="5501"/>
                    <a:pt x="4549" y="5048"/>
                    <a:pt x="4227" y="4774"/>
                  </a:cubicBezTo>
                  <a:cubicBezTo>
                    <a:pt x="3963" y="4549"/>
                    <a:pt x="3635" y="4437"/>
                    <a:pt x="3275" y="4437"/>
                  </a:cubicBezTo>
                  <a:cubicBezTo>
                    <a:pt x="3197" y="4437"/>
                    <a:pt x="3118" y="4442"/>
                    <a:pt x="3037" y="4453"/>
                  </a:cubicBezTo>
                  <a:cubicBezTo>
                    <a:pt x="2525" y="4536"/>
                    <a:pt x="2025" y="4751"/>
                    <a:pt x="1560" y="5132"/>
                  </a:cubicBezTo>
                  <a:cubicBezTo>
                    <a:pt x="1215" y="5393"/>
                    <a:pt x="894" y="5751"/>
                    <a:pt x="572" y="6179"/>
                  </a:cubicBezTo>
                  <a:cubicBezTo>
                    <a:pt x="929" y="5096"/>
                    <a:pt x="1489" y="4179"/>
                    <a:pt x="2215" y="3500"/>
                  </a:cubicBezTo>
                  <a:cubicBezTo>
                    <a:pt x="3108" y="2667"/>
                    <a:pt x="4227" y="2226"/>
                    <a:pt x="5430" y="2226"/>
                  </a:cubicBezTo>
                  <a:close/>
                  <a:moveTo>
                    <a:pt x="5454" y="10001"/>
                  </a:moveTo>
                  <a:cubicBezTo>
                    <a:pt x="5692" y="10096"/>
                    <a:pt x="5918" y="10144"/>
                    <a:pt x="6097" y="10144"/>
                  </a:cubicBezTo>
                  <a:cubicBezTo>
                    <a:pt x="6156" y="10144"/>
                    <a:pt x="6216" y="10144"/>
                    <a:pt x="6275" y="10132"/>
                  </a:cubicBezTo>
                  <a:lnTo>
                    <a:pt x="6275" y="10132"/>
                  </a:lnTo>
                  <a:cubicBezTo>
                    <a:pt x="6228" y="10180"/>
                    <a:pt x="6168" y="10239"/>
                    <a:pt x="6097" y="10275"/>
                  </a:cubicBezTo>
                  <a:cubicBezTo>
                    <a:pt x="5930" y="10370"/>
                    <a:pt x="5692" y="10430"/>
                    <a:pt x="5454" y="10430"/>
                  </a:cubicBezTo>
                  <a:cubicBezTo>
                    <a:pt x="5216" y="10430"/>
                    <a:pt x="4978" y="10370"/>
                    <a:pt x="4823" y="10275"/>
                  </a:cubicBezTo>
                  <a:cubicBezTo>
                    <a:pt x="4739" y="10239"/>
                    <a:pt x="4680" y="10192"/>
                    <a:pt x="4644" y="10132"/>
                  </a:cubicBezTo>
                  <a:lnTo>
                    <a:pt x="4644" y="10132"/>
                  </a:lnTo>
                  <a:cubicBezTo>
                    <a:pt x="4704" y="10144"/>
                    <a:pt x="4763" y="10144"/>
                    <a:pt x="4823" y="10144"/>
                  </a:cubicBezTo>
                  <a:cubicBezTo>
                    <a:pt x="5013" y="10144"/>
                    <a:pt x="5216" y="10096"/>
                    <a:pt x="5454" y="10001"/>
                  </a:cubicBezTo>
                  <a:close/>
                  <a:moveTo>
                    <a:pt x="1184" y="0"/>
                  </a:moveTo>
                  <a:cubicBezTo>
                    <a:pt x="1083" y="0"/>
                    <a:pt x="985" y="30"/>
                    <a:pt x="906" y="95"/>
                  </a:cubicBezTo>
                  <a:cubicBezTo>
                    <a:pt x="775" y="202"/>
                    <a:pt x="691" y="345"/>
                    <a:pt x="691" y="512"/>
                  </a:cubicBezTo>
                  <a:cubicBezTo>
                    <a:pt x="787" y="2417"/>
                    <a:pt x="1310" y="3822"/>
                    <a:pt x="1370" y="3977"/>
                  </a:cubicBezTo>
                  <a:cubicBezTo>
                    <a:pt x="727" y="4834"/>
                    <a:pt x="251" y="5905"/>
                    <a:pt x="13" y="7132"/>
                  </a:cubicBezTo>
                  <a:cubicBezTo>
                    <a:pt x="1" y="7215"/>
                    <a:pt x="36" y="7298"/>
                    <a:pt x="132" y="7310"/>
                  </a:cubicBezTo>
                  <a:cubicBezTo>
                    <a:pt x="501" y="7418"/>
                    <a:pt x="894" y="7537"/>
                    <a:pt x="1096" y="7596"/>
                  </a:cubicBezTo>
                  <a:lnTo>
                    <a:pt x="953" y="8251"/>
                  </a:lnTo>
                  <a:cubicBezTo>
                    <a:pt x="929" y="8322"/>
                    <a:pt x="977" y="8418"/>
                    <a:pt x="1049" y="8441"/>
                  </a:cubicBezTo>
                  <a:cubicBezTo>
                    <a:pt x="1072" y="8441"/>
                    <a:pt x="2703" y="8953"/>
                    <a:pt x="3727" y="9513"/>
                  </a:cubicBezTo>
                  <a:cubicBezTo>
                    <a:pt x="3835" y="9680"/>
                    <a:pt x="3966" y="9834"/>
                    <a:pt x="4144" y="9930"/>
                  </a:cubicBezTo>
                  <a:cubicBezTo>
                    <a:pt x="4180" y="9965"/>
                    <a:pt x="4227" y="9977"/>
                    <a:pt x="4287" y="10013"/>
                  </a:cubicBezTo>
                  <a:cubicBezTo>
                    <a:pt x="4299" y="10406"/>
                    <a:pt x="4799" y="10727"/>
                    <a:pt x="5454" y="10727"/>
                  </a:cubicBezTo>
                  <a:cubicBezTo>
                    <a:pt x="6109" y="10727"/>
                    <a:pt x="6621" y="10406"/>
                    <a:pt x="6633" y="10013"/>
                  </a:cubicBezTo>
                  <a:cubicBezTo>
                    <a:pt x="6680" y="9977"/>
                    <a:pt x="6728" y="9965"/>
                    <a:pt x="6764" y="9930"/>
                  </a:cubicBezTo>
                  <a:cubicBezTo>
                    <a:pt x="6942" y="9834"/>
                    <a:pt x="7085" y="9680"/>
                    <a:pt x="7180" y="9513"/>
                  </a:cubicBezTo>
                  <a:cubicBezTo>
                    <a:pt x="8228" y="8953"/>
                    <a:pt x="9847" y="8441"/>
                    <a:pt x="9859" y="8441"/>
                  </a:cubicBezTo>
                  <a:cubicBezTo>
                    <a:pt x="9942" y="8418"/>
                    <a:pt x="10002" y="8346"/>
                    <a:pt x="9966" y="8251"/>
                  </a:cubicBezTo>
                  <a:lnTo>
                    <a:pt x="9823" y="7596"/>
                  </a:lnTo>
                  <a:cubicBezTo>
                    <a:pt x="10014" y="7537"/>
                    <a:pt x="10419" y="7418"/>
                    <a:pt x="10788" y="7310"/>
                  </a:cubicBezTo>
                  <a:cubicBezTo>
                    <a:pt x="10847" y="7298"/>
                    <a:pt x="10895" y="7227"/>
                    <a:pt x="10871" y="7132"/>
                  </a:cubicBezTo>
                  <a:cubicBezTo>
                    <a:pt x="10633" y="5905"/>
                    <a:pt x="10181" y="4834"/>
                    <a:pt x="9526" y="3989"/>
                  </a:cubicBezTo>
                  <a:cubicBezTo>
                    <a:pt x="9585" y="3822"/>
                    <a:pt x="10121" y="2405"/>
                    <a:pt x="10193" y="512"/>
                  </a:cubicBezTo>
                  <a:cubicBezTo>
                    <a:pt x="10193" y="357"/>
                    <a:pt x="10121" y="190"/>
                    <a:pt x="9978" y="95"/>
                  </a:cubicBezTo>
                  <a:cubicBezTo>
                    <a:pt x="9898" y="30"/>
                    <a:pt x="9801" y="0"/>
                    <a:pt x="9699" y="0"/>
                  </a:cubicBezTo>
                  <a:cubicBezTo>
                    <a:pt x="9634" y="0"/>
                    <a:pt x="9567" y="12"/>
                    <a:pt x="9502" y="36"/>
                  </a:cubicBezTo>
                  <a:cubicBezTo>
                    <a:pt x="8930" y="262"/>
                    <a:pt x="7799" y="821"/>
                    <a:pt x="6740" y="2095"/>
                  </a:cubicBezTo>
                  <a:cubicBezTo>
                    <a:pt x="6323" y="1988"/>
                    <a:pt x="5894" y="1929"/>
                    <a:pt x="5442" y="1929"/>
                  </a:cubicBezTo>
                  <a:cubicBezTo>
                    <a:pt x="5001" y="1929"/>
                    <a:pt x="4561" y="1988"/>
                    <a:pt x="4144" y="2095"/>
                  </a:cubicBezTo>
                  <a:cubicBezTo>
                    <a:pt x="3096" y="821"/>
                    <a:pt x="1965" y="262"/>
                    <a:pt x="1382" y="36"/>
                  </a:cubicBezTo>
                  <a:cubicBezTo>
                    <a:pt x="1317" y="12"/>
                    <a:pt x="1250" y="0"/>
                    <a:pt x="1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3" name="Google Shape;15413;p91"/>
            <p:cNvSpPr/>
            <p:nvPr/>
          </p:nvSpPr>
          <p:spPr>
            <a:xfrm>
              <a:off x="6977677" y="1667154"/>
              <a:ext cx="48416" cy="59456"/>
            </a:xfrm>
            <a:custGeom>
              <a:avLst/>
              <a:gdLst/>
              <a:ahLst/>
              <a:cxnLst/>
              <a:rect l="l" t="t" r="r" b="b"/>
              <a:pathLst>
                <a:path w="1513" h="1858" extrusionOk="0">
                  <a:moveTo>
                    <a:pt x="751" y="0"/>
                  </a:moveTo>
                  <a:cubicBezTo>
                    <a:pt x="334" y="0"/>
                    <a:pt x="1" y="346"/>
                    <a:pt x="1" y="762"/>
                  </a:cubicBezTo>
                  <a:lnTo>
                    <a:pt x="1" y="1096"/>
                  </a:lnTo>
                  <a:cubicBezTo>
                    <a:pt x="1" y="1524"/>
                    <a:pt x="334" y="1858"/>
                    <a:pt x="751" y="1858"/>
                  </a:cubicBezTo>
                  <a:cubicBezTo>
                    <a:pt x="1167" y="1858"/>
                    <a:pt x="1513" y="1524"/>
                    <a:pt x="1513" y="1096"/>
                  </a:cubicBezTo>
                  <a:lnTo>
                    <a:pt x="1513" y="762"/>
                  </a:lnTo>
                  <a:cubicBezTo>
                    <a:pt x="1501" y="643"/>
                    <a:pt x="1489" y="536"/>
                    <a:pt x="1429" y="429"/>
                  </a:cubicBezTo>
                  <a:cubicBezTo>
                    <a:pt x="1395" y="378"/>
                    <a:pt x="1342" y="338"/>
                    <a:pt x="1284" y="338"/>
                  </a:cubicBezTo>
                  <a:cubicBezTo>
                    <a:pt x="1261" y="338"/>
                    <a:pt x="1238" y="344"/>
                    <a:pt x="1215" y="358"/>
                  </a:cubicBezTo>
                  <a:cubicBezTo>
                    <a:pt x="1144" y="405"/>
                    <a:pt x="1096" y="489"/>
                    <a:pt x="1144" y="560"/>
                  </a:cubicBezTo>
                  <a:cubicBezTo>
                    <a:pt x="1179" y="620"/>
                    <a:pt x="1191" y="679"/>
                    <a:pt x="1191" y="762"/>
                  </a:cubicBezTo>
                  <a:lnTo>
                    <a:pt x="1191" y="1096"/>
                  </a:lnTo>
                  <a:cubicBezTo>
                    <a:pt x="1191" y="1346"/>
                    <a:pt x="1001" y="1536"/>
                    <a:pt x="751" y="1536"/>
                  </a:cubicBezTo>
                  <a:cubicBezTo>
                    <a:pt x="524" y="1536"/>
                    <a:pt x="322" y="1334"/>
                    <a:pt x="322" y="1096"/>
                  </a:cubicBezTo>
                  <a:lnTo>
                    <a:pt x="322" y="762"/>
                  </a:lnTo>
                  <a:cubicBezTo>
                    <a:pt x="322" y="524"/>
                    <a:pt x="512" y="334"/>
                    <a:pt x="751" y="334"/>
                  </a:cubicBezTo>
                  <a:cubicBezTo>
                    <a:pt x="846" y="334"/>
                    <a:pt x="917" y="250"/>
                    <a:pt x="917" y="167"/>
                  </a:cubicBezTo>
                  <a:cubicBezTo>
                    <a:pt x="917" y="72"/>
                    <a:pt x="846" y="0"/>
                    <a:pt x="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4" name="Google Shape;15414;p91"/>
            <p:cNvSpPr/>
            <p:nvPr/>
          </p:nvSpPr>
          <p:spPr>
            <a:xfrm>
              <a:off x="7113709" y="1667154"/>
              <a:ext cx="48800" cy="59456"/>
            </a:xfrm>
            <a:custGeom>
              <a:avLst/>
              <a:gdLst/>
              <a:ahLst/>
              <a:cxnLst/>
              <a:rect l="l" t="t" r="r" b="b"/>
              <a:pathLst>
                <a:path w="1525" h="1858" extrusionOk="0">
                  <a:moveTo>
                    <a:pt x="762" y="0"/>
                  </a:moveTo>
                  <a:cubicBezTo>
                    <a:pt x="345" y="0"/>
                    <a:pt x="0" y="346"/>
                    <a:pt x="0" y="762"/>
                  </a:cubicBezTo>
                  <a:lnTo>
                    <a:pt x="0" y="1096"/>
                  </a:lnTo>
                  <a:cubicBezTo>
                    <a:pt x="0" y="1524"/>
                    <a:pt x="345" y="1858"/>
                    <a:pt x="762" y="1858"/>
                  </a:cubicBezTo>
                  <a:cubicBezTo>
                    <a:pt x="1179" y="1858"/>
                    <a:pt x="1524" y="1524"/>
                    <a:pt x="1524" y="1096"/>
                  </a:cubicBezTo>
                  <a:lnTo>
                    <a:pt x="1524" y="762"/>
                  </a:lnTo>
                  <a:cubicBezTo>
                    <a:pt x="1512" y="643"/>
                    <a:pt x="1476" y="536"/>
                    <a:pt x="1429" y="429"/>
                  </a:cubicBezTo>
                  <a:cubicBezTo>
                    <a:pt x="1403" y="378"/>
                    <a:pt x="1346" y="338"/>
                    <a:pt x="1290" y="338"/>
                  </a:cubicBezTo>
                  <a:cubicBezTo>
                    <a:pt x="1268" y="338"/>
                    <a:pt x="1246" y="344"/>
                    <a:pt x="1226" y="358"/>
                  </a:cubicBezTo>
                  <a:cubicBezTo>
                    <a:pt x="1143" y="405"/>
                    <a:pt x="1107" y="489"/>
                    <a:pt x="1143" y="560"/>
                  </a:cubicBezTo>
                  <a:cubicBezTo>
                    <a:pt x="1179" y="620"/>
                    <a:pt x="1191" y="679"/>
                    <a:pt x="1191" y="762"/>
                  </a:cubicBezTo>
                  <a:lnTo>
                    <a:pt x="1191" y="1096"/>
                  </a:lnTo>
                  <a:cubicBezTo>
                    <a:pt x="1191" y="1346"/>
                    <a:pt x="1000" y="1536"/>
                    <a:pt x="762" y="1536"/>
                  </a:cubicBezTo>
                  <a:cubicBezTo>
                    <a:pt x="524" y="1536"/>
                    <a:pt x="333" y="1334"/>
                    <a:pt x="333" y="1096"/>
                  </a:cubicBezTo>
                  <a:lnTo>
                    <a:pt x="333" y="762"/>
                  </a:lnTo>
                  <a:cubicBezTo>
                    <a:pt x="333" y="524"/>
                    <a:pt x="524" y="334"/>
                    <a:pt x="762" y="334"/>
                  </a:cubicBezTo>
                  <a:cubicBezTo>
                    <a:pt x="845" y="334"/>
                    <a:pt x="929" y="250"/>
                    <a:pt x="929" y="167"/>
                  </a:cubicBezTo>
                  <a:cubicBezTo>
                    <a:pt x="929" y="72"/>
                    <a:pt x="845" y="0"/>
                    <a:pt x="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15" name="Google Shape;15415;p91"/>
          <p:cNvGrpSpPr/>
          <p:nvPr/>
        </p:nvGrpSpPr>
        <p:grpSpPr>
          <a:xfrm>
            <a:off x="4147597" y="1581658"/>
            <a:ext cx="347904" cy="336992"/>
            <a:chOff x="4147597" y="1505458"/>
            <a:chExt cx="347904" cy="336992"/>
          </a:xfrm>
        </p:grpSpPr>
        <p:sp>
          <p:nvSpPr>
            <p:cNvPr id="15416" name="Google Shape;15416;p91"/>
            <p:cNvSpPr/>
            <p:nvPr/>
          </p:nvSpPr>
          <p:spPr>
            <a:xfrm>
              <a:off x="4293901" y="1707410"/>
              <a:ext cx="22528" cy="15392"/>
            </a:xfrm>
            <a:custGeom>
              <a:avLst/>
              <a:gdLst/>
              <a:ahLst/>
              <a:cxnLst/>
              <a:rect l="l" t="t" r="r" b="b"/>
              <a:pathLst>
                <a:path w="704" h="481" extrusionOk="0">
                  <a:moveTo>
                    <a:pt x="182" y="1"/>
                  </a:moveTo>
                  <a:cubicBezTo>
                    <a:pt x="124" y="1"/>
                    <a:pt x="65" y="32"/>
                    <a:pt x="49" y="100"/>
                  </a:cubicBezTo>
                  <a:cubicBezTo>
                    <a:pt x="1" y="171"/>
                    <a:pt x="37" y="278"/>
                    <a:pt x="120" y="302"/>
                  </a:cubicBezTo>
                  <a:lnTo>
                    <a:pt x="465" y="469"/>
                  </a:lnTo>
                  <a:cubicBezTo>
                    <a:pt x="489" y="481"/>
                    <a:pt x="513" y="481"/>
                    <a:pt x="537" y="481"/>
                  </a:cubicBezTo>
                  <a:cubicBezTo>
                    <a:pt x="596" y="481"/>
                    <a:pt x="656" y="457"/>
                    <a:pt x="691" y="397"/>
                  </a:cubicBezTo>
                  <a:cubicBezTo>
                    <a:pt x="703" y="326"/>
                    <a:pt x="668" y="219"/>
                    <a:pt x="596" y="183"/>
                  </a:cubicBezTo>
                  <a:lnTo>
                    <a:pt x="251" y="16"/>
                  </a:lnTo>
                  <a:cubicBezTo>
                    <a:pt x="230" y="6"/>
                    <a:pt x="206" y="1"/>
                    <a:pt x="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7" name="Google Shape;15417;p91"/>
            <p:cNvSpPr/>
            <p:nvPr/>
          </p:nvSpPr>
          <p:spPr>
            <a:xfrm>
              <a:off x="4326669" y="1707250"/>
              <a:ext cx="22528" cy="15168"/>
            </a:xfrm>
            <a:custGeom>
              <a:avLst/>
              <a:gdLst/>
              <a:ahLst/>
              <a:cxnLst/>
              <a:rect l="l" t="t" r="r" b="b"/>
              <a:pathLst>
                <a:path w="704" h="474" extrusionOk="0">
                  <a:moveTo>
                    <a:pt x="508" y="1"/>
                  </a:moveTo>
                  <a:cubicBezTo>
                    <a:pt x="489" y="1"/>
                    <a:pt x="471" y="4"/>
                    <a:pt x="453" y="10"/>
                  </a:cubicBezTo>
                  <a:lnTo>
                    <a:pt x="108" y="176"/>
                  </a:lnTo>
                  <a:cubicBezTo>
                    <a:pt x="37" y="224"/>
                    <a:pt x="1" y="307"/>
                    <a:pt x="37" y="391"/>
                  </a:cubicBezTo>
                  <a:cubicBezTo>
                    <a:pt x="60" y="438"/>
                    <a:pt x="120" y="474"/>
                    <a:pt x="179" y="474"/>
                  </a:cubicBezTo>
                  <a:cubicBezTo>
                    <a:pt x="215" y="474"/>
                    <a:pt x="227" y="474"/>
                    <a:pt x="263" y="462"/>
                  </a:cubicBezTo>
                  <a:lnTo>
                    <a:pt x="596" y="295"/>
                  </a:lnTo>
                  <a:cubicBezTo>
                    <a:pt x="656" y="271"/>
                    <a:pt x="703" y="164"/>
                    <a:pt x="656" y="93"/>
                  </a:cubicBezTo>
                  <a:cubicBezTo>
                    <a:pt x="629" y="30"/>
                    <a:pt x="567" y="1"/>
                    <a:pt x="5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8" name="Google Shape;15418;p91"/>
            <p:cNvSpPr/>
            <p:nvPr/>
          </p:nvSpPr>
          <p:spPr>
            <a:xfrm>
              <a:off x="4147597" y="1505458"/>
              <a:ext cx="347904" cy="336992"/>
            </a:xfrm>
            <a:custGeom>
              <a:avLst/>
              <a:gdLst/>
              <a:ahLst/>
              <a:cxnLst/>
              <a:rect l="l" t="t" r="r" b="b"/>
              <a:pathLst>
                <a:path w="10872" h="10531" extrusionOk="0">
                  <a:moveTo>
                    <a:pt x="1525" y="3387"/>
                  </a:moveTo>
                  <a:cubicBezTo>
                    <a:pt x="1632" y="3387"/>
                    <a:pt x="1727" y="3398"/>
                    <a:pt x="1834" y="3434"/>
                  </a:cubicBezTo>
                  <a:cubicBezTo>
                    <a:pt x="1751" y="3756"/>
                    <a:pt x="1703" y="4089"/>
                    <a:pt x="1703" y="4422"/>
                  </a:cubicBezTo>
                  <a:cubicBezTo>
                    <a:pt x="1703" y="4720"/>
                    <a:pt x="1608" y="5042"/>
                    <a:pt x="1453" y="5315"/>
                  </a:cubicBezTo>
                  <a:cubicBezTo>
                    <a:pt x="1358" y="5470"/>
                    <a:pt x="1299" y="5613"/>
                    <a:pt x="1239" y="5768"/>
                  </a:cubicBezTo>
                  <a:cubicBezTo>
                    <a:pt x="703" y="5637"/>
                    <a:pt x="322" y="5161"/>
                    <a:pt x="322" y="4589"/>
                  </a:cubicBezTo>
                  <a:cubicBezTo>
                    <a:pt x="322" y="3922"/>
                    <a:pt x="858" y="3387"/>
                    <a:pt x="1525" y="3387"/>
                  </a:cubicBezTo>
                  <a:close/>
                  <a:moveTo>
                    <a:pt x="9347" y="3387"/>
                  </a:moveTo>
                  <a:cubicBezTo>
                    <a:pt x="10026" y="3387"/>
                    <a:pt x="10562" y="3922"/>
                    <a:pt x="10562" y="4589"/>
                  </a:cubicBezTo>
                  <a:cubicBezTo>
                    <a:pt x="10538" y="5161"/>
                    <a:pt x="10157" y="5637"/>
                    <a:pt x="9633" y="5768"/>
                  </a:cubicBezTo>
                  <a:cubicBezTo>
                    <a:pt x="9574" y="5625"/>
                    <a:pt x="9502" y="5470"/>
                    <a:pt x="9431" y="5327"/>
                  </a:cubicBezTo>
                  <a:cubicBezTo>
                    <a:pt x="9264" y="5042"/>
                    <a:pt x="9169" y="4732"/>
                    <a:pt x="9169" y="4434"/>
                  </a:cubicBezTo>
                  <a:cubicBezTo>
                    <a:pt x="9169" y="4089"/>
                    <a:pt x="9133" y="3756"/>
                    <a:pt x="9038" y="3434"/>
                  </a:cubicBezTo>
                  <a:cubicBezTo>
                    <a:pt x="9145" y="3398"/>
                    <a:pt x="9252" y="3387"/>
                    <a:pt x="9347" y="3387"/>
                  </a:cubicBezTo>
                  <a:close/>
                  <a:moveTo>
                    <a:pt x="5656" y="386"/>
                  </a:moveTo>
                  <a:lnTo>
                    <a:pt x="5775" y="886"/>
                  </a:lnTo>
                  <a:cubicBezTo>
                    <a:pt x="5799" y="934"/>
                    <a:pt x="5823" y="982"/>
                    <a:pt x="5871" y="993"/>
                  </a:cubicBezTo>
                  <a:cubicBezTo>
                    <a:pt x="5898" y="1000"/>
                    <a:pt x="5922" y="1007"/>
                    <a:pt x="5946" y="1007"/>
                  </a:cubicBezTo>
                  <a:cubicBezTo>
                    <a:pt x="5964" y="1007"/>
                    <a:pt x="5982" y="1003"/>
                    <a:pt x="6002" y="993"/>
                  </a:cubicBezTo>
                  <a:lnTo>
                    <a:pt x="6633" y="743"/>
                  </a:lnTo>
                  <a:lnTo>
                    <a:pt x="6633" y="1112"/>
                  </a:lnTo>
                  <a:cubicBezTo>
                    <a:pt x="6633" y="1172"/>
                    <a:pt x="6668" y="1232"/>
                    <a:pt x="6728" y="1255"/>
                  </a:cubicBezTo>
                  <a:cubicBezTo>
                    <a:pt x="8014" y="1791"/>
                    <a:pt x="8847" y="3029"/>
                    <a:pt x="8847" y="4411"/>
                  </a:cubicBezTo>
                  <a:cubicBezTo>
                    <a:pt x="8847" y="4768"/>
                    <a:pt x="8954" y="5137"/>
                    <a:pt x="9145" y="5470"/>
                  </a:cubicBezTo>
                  <a:cubicBezTo>
                    <a:pt x="9395" y="5923"/>
                    <a:pt x="9526" y="6399"/>
                    <a:pt x="9526" y="6887"/>
                  </a:cubicBezTo>
                  <a:cubicBezTo>
                    <a:pt x="9526" y="8732"/>
                    <a:pt x="7680" y="10221"/>
                    <a:pt x="5442" y="10221"/>
                  </a:cubicBezTo>
                  <a:cubicBezTo>
                    <a:pt x="3180" y="10221"/>
                    <a:pt x="1346" y="8732"/>
                    <a:pt x="1346" y="6887"/>
                  </a:cubicBezTo>
                  <a:cubicBezTo>
                    <a:pt x="1346" y="6399"/>
                    <a:pt x="1477" y="5923"/>
                    <a:pt x="1727" y="5470"/>
                  </a:cubicBezTo>
                  <a:cubicBezTo>
                    <a:pt x="1930" y="5149"/>
                    <a:pt x="2025" y="4768"/>
                    <a:pt x="2025" y="4411"/>
                  </a:cubicBezTo>
                  <a:cubicBezTo>
                    <a:pt x="2025" y="3637"/>
                    <a:pt x="2299" y="2863"/>
                    <a:pt x="2787" y="2267"/>
                  </a:cubicBezTo>
                  <a:cubicBezTo>
                    <a:pt x="3275" y="1672"/>
                    <a:pt x="3954" y="1255"/>
                    <a:pt x="4692" y="1101"/>
                  </a:cubicBezTo>
                  <a:cubicBezTo>
                    <a:pt x="4728" y="1101"/>
                    <a:pt x="4751" y="1065"/>
                    <a:pt x="4763" y="1053"/>
                  </a:cubicBezTo>
                  <a:cubicBezTo>
                    <a:pt x="5061" y="743"/>
                    <a:pt x="5359" y="517"/>
                    <a:pt x="5656" y="386"/>
                  </a:cubicBezTo>
                  <a:close/>
                  <a:moveTo>
                    <a:pt x="5754" y="1"/>
                  </a:moveTo>
                  <a:cubicBezTo>
                    <a:pt x="5741" y="1"/>
                    <a:pt x="5729" y="2"/>
                    <a:pt x="5716" y="5"/>
                  </a:cubicBezTo>
                  <a:cubicBezTo>
                    <a:pt x="5335" y="148"/>
                    <a:pt x="4930" y="398"/>
                    <a:pt x="4573" y="779"/>
                  </a:cubicBezTo>
                  <a:cubicBezTo>
                    <a:pt x="3775" y="982"/>
                    <a:pt x="3061" y="1422"/>
                    <a:pt x="2537" y="2065"/>
                  </a:cubicBezTo>
                  <a:cubicBezTo>
                    <a:pt x="2287" y="2375"/>
                    <a:pt x="2073" y="2732"/>
                    <a:pt x="1942" y="3125"/>
                  </a:cubicBezTo>
                  <a:cubicBezTo>
                    <a:pt x="1811" y="3077"/>
                    <a:pt x="1668" y="3065"/>
                    <a:pt x="1525" y="3065"/>
                  </a:cubicBezTo>
                  <a:cubicBezTo>
                    <a:pt x="691" y="3065"/>
                    <a:pt x="1" y="3744"/>
                    <a:pt x="1" y="4577"/>
                  </a:cubicBezTo>
                  <a:cubicBezTo>
                    <a:pt x="1" y="5280"/>
                    <a:pt x="477" y="5875"/>
                    <a:pt x="1132" y="6054"/>
                  </a:cubicBezTo>
                  <a:cubicBezTo>
                    <a:pt x="1061" y="6316"/>
                    <a:pt x="1013" y="6601"/>
                    <a:pt x="1013" y="6887"/>
                  </a:cubicBezTo>
                  <a:cubicBezTo>
                    <a:pt x="1013" y="7863"/>
                    <a:pt x="1477" y="8792"/>
                    <a:pt x="2323" y="9471"/>
                  </a:cubicBezTo>
                  <a:cubicBezTo>
                    <a:pt x="3156" y="10161"/>
                    <a:pt x="4263" y="10530"/>
                    <a:pt x="5442" y="10530"/>
                  </a:cubicBezTo>
                  <a:cubicBezTo>
                    <a:pt x="6609" y="10530"/>
                    <a:pt x="7716" y="10161"/>
                    <a:pt x="8550" y="9471"/>
                  </a:cubicBezTo>
                  <a:cubicBezTo>
                    <a:pt x="9383" y="8792"/>
                    <a:pt x="9859" y="7863"/>
                    <a:pt x="9859" y="6887"/>
                  </a:cubicBezTo>
                  <a:cubicBezTo>
                    <a:pt x="9859" y="6601"/>
                    <a:pt x="9812" y="6339"/>
                    <a:pt x="9740" y="6054"/>
                  </a:cubicBezTo>
                  <a:cubicBezTo>
                    <a:pt x="10395" y="5887"/>
                    <a:pt x="10871" y="5292"/>
                    <a:pt x="10871" y="4589"/>
                  </a:cubicBezTo>
                  <a:cubicBezTo>
                    <a:pt x="10871" y="3756"/>
                    <a:pt x="10181" y="3077"/>
                    <a:pt x="9347" y="3077"/>
                  </a:cubicBezTo>
                  <a:cubicBezTo>
                    <a:pt x="9216" y="3077"/>
                    <a:pt x="9073" y="3089"/>
                    <a:pt x="8931" y="3137"/>
                  </a:cubicBezTo>
                  <a:cubicBezTo>
                    <a:pt x="8835" y="2851"/>
                    <a:pt x="8692" y="2577"/>
                    <a:pt x="8514" y="2327"/>
                  </a:cubicBezTo>
                  <a:cubicBezTo>
                    <a:pt x="8133" y="1755"/>
                    <a:pt x="7585" y="1303"/>
                    <a:pt x="6954" y="1017"/>
                  </a:cubicBezTo>
                  <a:lnTo>
                    <a:pt x="6954" y="517"/>
                  </a:lnTo>
                  <a:cubicBezTo>
                    <a:pt x="6954" y="458"/>
                    <a:pt x="6930" y="410"/>
                    <a:pt x="6883" y="374"/>
                  </a:cubicBezTo>
                  <a:cubicBezTo>
                    <a:pt x="6855" y="360"/>
                    <a:pt x="6823" y="355"/>
                    <a:pt x="6792" y="355"/>
                  </a:cubicBezTo>
                  <a:cubicBezTo>
                    <a:pt x="6769" y="355"/>
                    <a:pt x="6748" y="357"/>
                    <a:pt x="6728" y="362"/>
                  </a:cubicBezTo>
                  <a:lnTo>
                    <a:pt x="6049" y="636"/>
                  </a:lnTo>
                  <a:lnTo>
                    <a:pt x="5930" y="124"/>
                  </a:lnTo>
                  <a:cubicBezTo>
                    <a:pt x="5918" y="77"/>
                    <a:pt x="5883" y="53"/>
                    <a:pt x="5859" y="29"/>
                  </a:cubicBezTo>
                  <a:cubicBezTo>
                    <a:pt x="5824" y="12"/>
                    <a:pt x="5789" y="1"/>
                    <a:pt x="57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9" name="Google Shape;15419;p91"/>
            <p:cNvSpPr/>
            <p:nvPr/>
          </p:nvSpPr>
          <p:spPr>
            <a:xfrm>
              <a:off x="4250477" y="1641618"/>
              <a:ext cx="43456" cy="48032"/>
            </a:xfrm>
            <a:custGeom>
              <a:avLst/>
              <a:gdLst/>
              <a:ahLst/>
              <a:cxnLst/>
              <a:rect l="l" t="t" r="r" b="b"/>
              <a:pathLst>
                <a:path w="1358" h="1501" extrusionOk="0">
                  <a:moveTo>
                    <a:pt x="679" y="1"/>
                  </a:moveTo>
                  <a:cubicBezTo>
                    <a:pt x="298" y="1"/>
                    <a:pt x="1" y="298"/>
                    <a:pt x="1" y="667"/>
                  </a:cubicBezTo>
                  <a:lnTo>
                    <a:pt x="1" y="834"/>
                  </a:lnTo>
                  <a:cubicBezTo>
                    <a:pt x="1" y="1203"/>
                    <a:pt x="298" y="1501"/>
                    <a:pt x="679" y="1501"/>
                  </a:cubicBezTo>
                  <a:cubicBezTo>
                    <a:pt x="1048" y="1501"/>
                    <a:pt x="1346" y="1203"/>
                    <a:pt x="1346" y="834"/>
                  </a:cubicBezTo>
                  <a:lnTo>
                    <a:pt x="1346" y="667"/>
                  </a:lnTo>
                  <a:cubicBezTo>
                    <a:pt x="1358" y="596"/>
                    <a:pt x="1286" y="513"/>
                    <a:pt x="1191" y="513"/>
                  </a:cubicBezTo>
                  <a:cubicBezTo>
                    <a:pt x="1108" y="513"/>
                    <a:pt x="1036" y="596"/>
                    <a:pt x="1036" y="679"/>
                  </a:cubicBezTo>
                  <a:lnTo>
                    <a:pt x="1036" y="846"/>
                  </a:lnTo>
                  <a:cubicBezTo>
                    <a:pt x="1036" y="1037"/>
                    <a:pt x="870" y="1203"/>
                    <a:pt x="679" y="1203"/>
                  </a:cubicBezTo>
                  <a:cubicBezTo>
                    <a:pt x="477" y="1203"/>
                    <a:pt x="322" y="1037"/>
                    <a:pt x="322" y="846"/>
                  </a:cubicBezTo>
                  <a:lnTo>
                    <a:pt x="322" y="679"/>
                  </a:lnTo>
                  <a:cubicBezTo>
                    <a:pt x="322" y="489"/>
                    <a:pt x="477" y="322"/>
                    <a:pt x="679" y="322"/>
                  </a:cubicBezTo>
                  <a:cubicBezTo>
                    <a:pt x="763" y="322"/>
                    <a:pt x="834" y="251"/>
                    <a:pt x="834" y="156"/>
                  </a:cubicBezTo>
                  <a:cubicBezTo>
                    <a:pt x="834" y="72"/>
                    <a:pt x="763"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0" name="Google Shape;15420;p91"/>
            <p:cNvSpPr/>
            <p:nvPr/>
          </p:nvSpPr>
          <p:spPr>
            <a:xfrm>
              <a:off x="4348781" y="1641618"/>
              <a:ext cx="43456" cy="48032"/>
            </a:xfrm>
            <a:custGeom>
              <a:avLst/>
              <a:gdLst/>
              <a:ahLst/>
              <a:cxnLst/>
              <a:rect l="l" t="t" r="r" b="b"/>
              <a:pathLst>
                <a:path w="1358" h="1501" extrusionOk="0">
                  <a:moveTo>
                    <a:pt x="667" y="1"/>
                  </a:moveTo>
                  <a:cubicBezTo>
                    <a:pt x="298" y="1"/>
                    <a:pt x="0" y="298"/>
                    <a:pt x="0" y="667"/>
                  </a:cubicBezTo>
                  <a:lnTo>
                    <a:pt x="0" y="834"/>
                  </a:lnTo>
                  <a:cubicBezTo>
                    <a:pt x="0" y="1203"/>
                    <a:pt x="298" y="1501"/>
                    <a:pt x="667" y="1501"/>
                  </a:cubicBezTo>
                  <a:cubicBezTo>
                    <a:pt x="1036" y="1501"/>
                    <a:pt x="1334" y="1203"/>
                    <a:pt x="1334" y="834"/>
                  </a:cubicBezTo>
                  <a:lnTo>
                    <a:pt x="1334" y="667"/>
                  </a:lnTo>
                  <a:cubicBezTo>
                    <a:pt x="1358" y="596"/>
                    <a:pt x="1274" y="513"/>
                    <a:pt x="1191" y="513"/>
                  </a:cubicBezTo>
                  <a:cubicBezTo>
                    <a:pt x="1096" y="513"/>
                    <a:pt x="1024" y="596"/>
                    <a:pt x="1024" y="679"/>
                  </a:cubicBezTo>
                  <a:lnTo>
                    <a:pt x="1024" y="846"/>
                  </a:lnTo>
                  <a:cubicBezTo>
                    <a:pt x="1024" y="1037"/>
                    <a:pt x="858" y="1203"/>
                    <a:pt x="667" y="1203"/>
                  </a:cubicBezTo>
                  <a:cubicBezTo>
                    <a:pt x="477" y="1203"/>
                    <a:pt x="310" y="1037"/>
                    <a:pt x="310" y="846"/>
                  </a:cubicBezTo>
                  <a:lnTo>
                    <a:pt x="310" y="679"/>
                  </a:lnTo>
                  <a:cubicBezTo>
                    <a:pt x="310" y="489"/>
                    <a:pt x="477" y="322"/>
                    <a:pt x="667" y="322"/>
                  </a:cubicBezTo>
                  <a:cubicBezTo>
                    <a:pt x="762" y="322"/>
                    <a:pt x="834" y="251"/>
                    <a:pt x="834" y="156"/>
                  </a:cubicBezTo>
                  <a:cubicBezTo>
                    <a:pt x="834" y="72"/>
                    <a:pt x="762" y="1"/>
                    <a:pt x="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1" name="Google Shape;15421;p91"/>
            <p:cNvSpPr/>
            <p:nvPr/>
          </p:nvSpPr>
          <p:spPr>
            <a:xfrm>
              <a:off x="4261517" y="1739922"/>
              <a:ext cx="119680" cy="59840"/>
            </a:xfrm>
            <a:custGeom>
              <a:avLst/>
              <a:gdLst/>
              <a:ahLst/>
              <a:cxnLst/>
              <a:rect l="l" t="t" r="r" b="b"/>
              <a:pathLst>
                <a:path w="3740" h="1870" extrusionOk="0">
                  <a:moveTo>
                    <a:pt x="3394" y="322"/>
                  </a:moveTo>
                  <a:cubicBezTo>
                    <a:pt x="3370" y="643"/>
                    <a:pt x="3192" y="941"/>
                    <a:pt x="2918" y="1167"/>
                  </a:cubicBezTo>
                  <a:cubicBezTo>
                    <a:pt x="2727" y="774"/>
                    <a:pt x="2323" y="513"/>
                    <a:pt x="1858" y="513"/>
                  </a:cubicBezTo>
                  <a:cubicBezTo>
                    <a:pt x="1418" y="513"/>
                    <a:pt x="1013" y="763"/>
                    <a:pt x="810" y="1167"/>
                  </a:cubicBezTo>
                  <a:cubicBezTo>
                    <a:pt x="549" y="941"/>
                    <a:pt x="370" y="655"/>
                    <a:pt x="334" y="322"/>
                  </a:cubicBezTo>
                  <a:close/>
                  <a:moveTo>
                    <a:pt x="1858" y="834"/>
                  </a:moveTo>
                  <a:cubicBezTo>
                    <a:pt x="2204" y="834"/>
                    <a:pt x="2513" y="1048"/>
                    <a:pt x="2644" y="1346"/>
                  </a:cubicBezTo>
                  <a:cubicBezTo>
                    <a:pt x="2477" y="1429"/>
                    <a:pt x="2263" y="1501"/>
                    <a:pt x="2025" y="1525"/>
                  </a:cubicBezTo>
                  <a:lnTo>
                    <a:pt x="2025" y="1346"/>
                  </a:lnTo>
                  <a:cubicBezTo>
                    <a:pt x="2025" y="1251"/>
                    <a:pt x="1953" y="1179"/>
                    <a:pt x="1858" y="1179"/>
                  </a:cubicBezTo>
                  <a:cubicBezTo>
                    <a:pt x="1775" y="1179"/>
                    <a:pt x="1703" y="1251"/>
                    <a:pt x="1703" y="1346"/>
                  </a:cubicBezTo>
                  <a:lnTo>
                    <a:pt x="1703" y="1525"/>
                  </a:lnTo>
                  <a:cubicBezTo>
                    <a:pt x="1477" y="1501"/>
                    <a:pt x="1251" y="1429"/>
                    <a:pt x="1072" y="1346"/>
                  </a:cubicBezTo>
                  <a:cubicBezTo>
                    <a:pt x="1203" y="1036"/>
                    <a:pt x="1525" y="834"/>
                    <a:pt x="1858" y="834"/>
                  </a:cubicBezTo>
                  <a:close/>
                  <a:moveTo>
                    <a:pt x="168" y="1"/>
                  </a:moveTo>
                  <a:cubicBezTo>
                    <a:pt x="72" y="1"/>
                    <a:pt x="1" y="84"/>
                    <a:pt x="1" y="167"/>
                  </a:cubicBezTo>
                  <a:cubicBezTo>
                    <a:pt x="1" y="1108"/>
                    <a:pt x="834" y="1870"/>
                    <a:pt x="1858" y="1870"/>
                  </a:cubicBezTo>
                  <a:cubicBezTo>
                    <a:pt x="2894" y="1870"/>
                    <a:pt x="3728" y="1108"/>
                    <a:pt x="3728" y="167"/>
                  </a:cubicBezTo>
                  <a:cubicBezTo>
                    <a:pt x="3739" y="84"/>
                    <a:pt x="3668" y="1"/>
                    <a:pt x="3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2" name="Google Shape;15422;p91"/>
            <p:cNvSpPr/>
            <p:nvPr/>
          </p:nvSpPr>
          <p:spPr>
            <a:xfrm>
              <a:off x="4221517" y="1614482"/>
              <a:ext cx="199296" cy="206624"/>
            </a:xfrm>
            <a:custGeom>
              <a:avLst/>
              <a:gdLst/>
              <a:ahLst/>
              <a:cxnLst/>
              <a:rect l="l" t="t" r="r" b="b"/>
              <a:pathLst>
                <a:path w="6228" h="6457" extrusionOk="0">
                  <a:moveTo>
                    <a:pt x="1764" y="1"/>
                  </a:moveTo>
                  <a:cubicBezTo>
                    <a:pt x="1669" y="1"/>
                    <a:pt x="1573" y="9"/>
                    <a:pt x="1477" y="27"/>
                  </a:cubicBezTo>
                  <a:cubicBezTo>
                    <a:pt x="763" y="134"/>
                    <a:pt x="191" y="706"/>
                    <a:pt x="72" y="1420"/>
                  </a:cubicBezTo>
                  <a:cubicBezTo>
                    <a:pt x="1" y="1920"/>
                    <a:pt x="132" y="2408"/>
                    <a:pt x="453" y="2778"/>
                  </a:cubicBezTo>
                  <a:cubicBezTo>
                    <a:pt x="632" y="2992"/>
                    <a:pt x="656" y="3266"/>
                    <a:pt x="548" y="3528"/>
                  </a:cubicBezTo>
                  <a:cubicBezTo>
                    <a:pt x="453" y="3766"/>
                    <a:pt x="406" y="4004"/>
                    <a:pt x="406" y="4254"/>
                  </a:cubicBezTo>
                  <a:cubicBezTo>
                    <a:pt x="406" y="5468"/>
                    <a:pt x="1620" y="6457"/>
                    <a:pt x="3108" y="6457"/>
                  </a:cubicBezTo>
                  <a:cubicBezTo>
                    <a:pt x="4597" y="6457"/>
                    <a:pt x="5823" y="5468"/>
                    <a:pt x="5823" y="4254"/>
                  </a:cubicBezTo>
                  <a:cubicBezTo>
                    <a:pt x="5823" y="4004"/>
                    <a:pt x="5775" y="3766"/>
                    <a:pt x="5668" y="3528"/>
                  </a:cubicBezTo>
                  <a:cubicBezTo>
                    <a:pt x="5573" y="3266"/>
                    <a:pt x="5609" y="2992"/>
                    <a:pt x="5775" y="2778"/>
                  </a:cubicBezTo>
                  <a:cubicBezTo>
                    <a:pt x="6085" y="2408"/>
                    <a:pt x="6228" y="1920"/>
                    <a:pt x="6144" y="1420"/>
                  </a:cubicBezTo>
                  <a:cubicBezTo>
                    <a:pt x="6109" y="1146"/>
                    <a:pt x="5990" y="861"/>
                    <a:pt x="5787" y="634"/>
                  </a:cubicBezTo>
                  <a:cubicBezTo>
                    <a:pt x="5754" y="595"/>
                    <a:pt x="5714" y="577"/>
                    <a:pt x="5673" y="577"/>
                  </a:cubicBezTo>
                  <a:cubicBezTo>
                    <a:pt x="5639" y="577"/>
                    <a:pt x="5605" y="589"/>
                    <a:pt x="5573" y="611"/>
                  </a:cubicBezTo>
                  <a:cubicBezTo>
                    <a:pt x="5489" y="658"/>
                    <a:pt x="5489" y="753"/>
                    <a:pt x="5537" y="825"/>
                  </a:cubicBezTo>
                  <a:cubicBezTo>
                    <a:pt x="5692" y="1027"/>
                    <a:pt x="5787" y="1230"/>
                    <a:pt x="5823" y="1468"/>
                  </a:cubicBezTo>
                  <a:cubicBezTo>
                    <a:pt x="5882" y="1873"/>
                    <a:pt x="5775" y="2254"/>
                    <a:pt x="5525" y="2575"/>
                  </a:cubicBezTo>
                  <a:cubicBezTo>
                    <a:pt x="5263" y="2873"/>
                    <a:pt x="5216" y="3290"/>
                    <a:pt x="5370" y="3635"/>
                  </a:cubicBezTo>
                  <a:cubicBezTo>
                    <a:pt x="5466" y="3837"/>
                    <a:pt x="5513" y="4040"/>
                    <a:pt x="5513" y="4254"/>
                  </a:cubicBezTo>
                  <a:cubicBezTo>
                    <a:pt x="5513" y="5290"/>
                    <a:pt x="4430" y="6123"/>
                    <a:pt x="3108" y="6123"/>
                  </a:cubicBezTo>
                  <a:cubicBezTo>
                    <a:pt x="1787" y="6123"/>
                    <a:pt x="715" y="5278"/>
                    <a:pt x="715" y="4254"/>
                  </a:cubicBezTo>
                  <a:cubicBezTo>
                    <a:pt x="715" y="4040"/>
                    <a:pt x="763" y="3837"/>
                    <a:pt x="846" y="3635"/>
                  </a:cubicBezTo>
                  <a:cubicBezTo>
                    <a:pt x="1013" y="3290"/>
                    <a:pt x="953" y="2873"/>
                    <a:pt x="703" y="2575"/>
                  </a:cubicBezTo>
                  <a:cubicBezTo>
                    <a:pt x="441" y="2254"/>
                    <a:pt x="346" y="1873"/>
                    <a:pt x="406" y="1468"/>
                  </a:cubicBezTo>
                  <a:cubicBezTo>
                    <a:pt x="489" y="884"/>
                    <a:pt x="953" y="432"/>
                    <a:pt x="1537" y="337"/>
                  </a:cubicBezTo>
                  <a:cubicBezTo>
                    <a:pt x="1606" y="327"/>
                    <a:pt x="1676" y="322"/>
                    <a:pt x="1746" y="322"/>
                  </a:cubicBezTo>
                  <a:cubicBezTo>
                    <a:pt x="2090" y="322"/>
                    <a:pt x="2422" y="444"/>
                    <a:pt x="2680" y="682"/>
                  </a:cubicBezTo>
                  <a:cubicBezTo>
                    <a:pt x="2805" y="795"/>
                    <a:pt x="2962" y="852"/>
                    <a:pt x="3120" y="852"/>
                  </a:cubicBezTo>
                  <a:cubicBezTo>
                    <a:pt x="3278" y="852"/>
                    <a:pt x="3436" y="795"/>
                    <a:pt x="3561" y="682"/>
                  </a:cubicBezTo>
                  <a:cubicBezTo>
                    <a:pt x="3818" y="444"/>
                    <a:pt x="4150" y="322"/>
                    <a:pt x="4495" y="322"/>
                  </a:cubicBezTo>
                  <a:cubicBezTo>
                    <a:pt x="4564" y="322"/>
                    <a:pt x="4634" y="327"/>
                    <a:pt x="4704" y="337"/>
                  </a:cubicBezTo>
                  <a:cubicBezTo>
                    <a:pt x="4835" y="349"/>
                    <a:pt x="4966" y="396"/>
                    <a:pt x="5097" y="456"/>
                  </a:cubicBezTo>
                  <a:cubicBezTo>
                    <a:pt x="5117" y="469"/>
                    <a:pt x="5139" y="475"/>
                    <a:pt x="5162" y="475"/>
                  </a:cubicBezTo>
                  <a:cubicBezTo>
                    <a:pt x="5221" y="475"/>
                    <a:pt x="5282" y="436"/>
                    <a:pt x="5299" y="384"/>
                  </a:cubicBezTo>
                  <a:cubicBezTo>
                    <a:pt x="5323" y="313"/>
                    <a:pt x="5299" y="206"/>
                    <a:pt x="5228" y="170"/>
                  </a:cubicBezTo>
                  <a:cubicBezTo>
                    <a:pt x="5073" y="99"/>
                    <a:pt x="4918" y="39"/>
                    <a:pt x="4751" y="27"/>
                  </a:cubicBezTo>
                  <a:cubicBezTo>
                    <a:pt x="4664" y="15"/>
                    <a:pt x="4577" y="9"/>
                    <a:pt x="4491" y="9"/>
                  </a:cubicBezTo>
                  <a:cubicBezTo>
                    <a:pt x="4063" y="9"/>
                    <a:pt x="3662" y="156"/>
                    <a:pt x="3334" y="444"/>
                  </a:cubicBezTo>
                  <a:cubicBezTo>
                    <a:pt x="3275" y="503"/>
                    <a:pt x="3192" y="533"/>
                    <a:pt x="3108" y="533"/>
                  </a:cubicBezTo>
                  <a:cubicBezTo>
                    <a:pt x="3025" y="533"/>
                    <a:pt x="2942" y="503"/>
                    <a:pt x="2882" y="444"/>
                  </a:cubicBezTo>
                  <a:cubicBezTo>
                    <a:pt x="2572" y="163"/>
                    <a:pt x="2176" y="1"/>
                    <a:pt x="17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23" name="Google Shape;15423;p91"/>
          <p:cNvGrpSpPr/>
          <p:nvPr/>
        </p:nvGrpSpPr>
        <p:grpSpPr>
          <a:xfrm>
            <a:off x="2499405" y="1576090"/>
            <a:ext cx="347488" cy="348256"/>
            <a:chOff x="2499405" y="1499890"/>
            <a:chExt cx="347488" cy="348256"/>
          </a:xfrm>
        </p:grpSpPr>
        <p:sp>
          <p:nvSpPr>
            <p:cNvPr id="15424" name="Google Shape;15424;p91"/>
            <p:cNvSpPr/>
            <p:nvPr/>
          </p:nvSpPr>
          <p:spPr>
            <a:xfrm>
              <a:off x="2634669" y="1725842"/>
              <a:ext cx="75840" cy="38496"/>
            </a:xfrm>
            <a:custGeom>
              <a:avLst/>
              <a:gdLst/>
              <a:ahLst/>
              <a:cxnLst/>
              <a:rect l="l" t="t" r="r" b="b"/>
              <a:pathLst>
                <a:path w="2370" h="1203" extrusionOk="0">
                  <a:moveTo>
                    <a:pt x="1965" y="310"/>
                  </a:moveTo>
                  <a:cubicBezTo>
                    <a:pt x="2012" y="310"/>
                    <a:pt x="2024" y="333"/>
                    <a:pt x="2024" y="357"/>
                  </a:cubicBezTo>
                  <a:cubicBezTo>
                    <a:pt x="2024" y="381"/>
                    <a:pt x="2024" y="417"/>
                    <a:pt x="2000" y="429"/>
                  </a:cubicBezTo>
                  <a:lnTo>
                    <a:pt x="1643" y="726"/>
                  </a:lnTo>
                  <a:cubicBezTo>
                    <a:pt x="1506" y="839"/>
                    <a:pt x="1346" y="896"/>
                    <a:pt x="1185" y="896"/>
                  </a:cubicBezTo>
                  <a:cubicBezTo>
                    <a:pt x="1024" y="896"/>
                    <a:pt x="863" y="839"/>
                    <a:pt x="726" y="726"/>
                  </a:cubicBezTo>
                  <a:lnTo>
                    <a:pt x="369" y="429"/>
                  </a:lnTo>
                  <a:cubicBezTo>
                    <a:pt x="345" y="405"/>
                    <a:pt x="345" y="369"/>
                    <a:pt x="357" y="357"/>
                  </a:cubicBezTo>
                  <a:cubicBezTo>
                    <a:pt x="357" y="333"/>
                    <a:pt x="369" y="310"/>
                    <a:pt x="417" y="310"/>
                  </a:cubicBezTo>
                  <a:close/>
                  <a:moveTo>
                    <a:pt x="417" y="0"/>
                  </a:moveTo>
                  <a:cubicBezTo>
                    <a:pt x="250" y="0"/>
                    <a:pt x="119" y="107"/>
                    <a:pt x="60" y="250"/>
                  </a:cubicBezTo>
                  <a:cubicBezTo>
                    <a:pt x="0" y="405"/>
                    <a:pt x="48" y="560"/>
                    <a:pt x="179" y="667"/>
                  </a:cubicBezTo>
                  <a:lnTo>
                    <a:pt x="536" y="964"/>
                  </a:lnTo>
                  <a:cubicBezTo>
                    <a:pt x="726" y="1131"/>
                    <a:pt x="965" y="1203"/>
                    <a:pt x="1191" y="1203"/>
                  </a:cubicBezTo>
                  <a:cubicBezTo>
                    <a:pt x="1429" y="1203"/>
                    <a:pt x="1655" y="1131"/>
                    <a:pt x="1846" y="964"/>
                  </a:cubicBezTo>
                  <a:lnTo>
                    <a:pt x="2203" y="667"/>
                  </a:lnTo>
                  <a:cubicBezTo>
                    <a:pt x="2322" y="583"/>
                    <a:pt x="2370" y="417"/>
                    <a:pt x="2322" y="250"/>
                  </a:cubicBezTo>
                  <a:cubicBezTo>
                    <a:pt x="2262" y="107"/>
                    <a:pt x="2131" y="0"/>
                    <a:pt x="1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5" name="Google Shape;15425;p91"/>
            <p:cNvSpPr/>
            <p:nvPr/>
          </p:nvSpPr>
          <p:spPr>
            <a:xfrm>
              <a:off x="2596173" y="1658002"/>
              <a:ext cx="43456" cy="48416"/>
            </a:xfrm>
            <a:custGeom>
              <a:avLst/>
              <a:gdLst/>
              <a:ahLst/>
              <a:cxnLst/>
              <a:rect l="l" t="t" r="r" b="b"/>
              <a:pathLst>
                <a:path w="1358" h="1513" extrusionOk="0">
                  <a:moveTo>
                    <a:pt x="667" y="1"/>
                  </a:moveTo>
                  <a:cubicBezTo>
                    <a:pt x="298" y="1"/>
                    <a:pt x="1" y="298"/>
                    <a:pt x="1" y="679"/>
                  </a:cubicBezTo>
                  <a:lnTo>
                    <a:pt x="1" y="834"/>
                  </a:lnTo>
                  <a:cubicBezTo>
                    <a:pt x="1" y="1215"/>
                    <a:pt x="298" y="1513"/>
                    <a:pt x="667" y="1513"/>
                  </a:cubicBezTo>
                  <a:cubicBezTo>
                    <a:pt x="1036" y="1513"/>
                    <a:pt x="1334" y="1215"/>
                    <a:pt x="1334" y="834"/>
                  </a:cubicBezTo>
                  <a:lnTo>
                    <a:pt x="1334" y="679"/>
                  </a:lnTo>
                  <a:cubicBezTo>
                    <a:pt x="1358" y="584"/>
                    <a:pt x="1275" y="525"/>
                    <a:pt x="1191" y="525"/>
                  </a:cubicBezTo>
                  <a:cubicBezTo>
                    <a:pt x="1096" y="525"/>
                    <a:pt x="1025" y="596"/>
                    <a:pt x="1025" y="691"/>
                  </a:cubicBezTo>
                  <a:lnTo>
                    <a:pt x="1025" y="858"/>
                  </a:lnTo>
                  <a:cubicBezTo>
                    <a:pt x="1025" y="1048"/>
                    <a:pt x="858" y="1215"/>
                    <a:pt x="667" y="1215"/>
                  </a:cubicBezTo>
                  <a:cubicBezTo>
                    <a:pt x="477" y="1215"/>
                    <a:pt x="310" y="1048"/>
                    <a:pt x="310" y="858"/>
                  </a:cubicBezTo>
                  <a:lnTo>
                    <a:pt x="310" y="691"/>
                  </a:lnTo>
                  <a:cubicBezTo>
                    <a:pt x="310" y="501"/>
                    <a:pt x="477" y="334"/>
                    <a:pt x="667" y="334"/>
                  </a:cubicBezTo>
                  <a:cubicBezTo>
                    <a:pt x="763" y="334"/>
                    <a:pt x="834" y="263"/>
                    <a:pt x="834" y="167"/>
                  </a:cubicBezTo>
                  <a:cubicBezTo>
                    <a:pt x="834" y="84"/>
                    <a:pt x="763" y="1"/>
                    <a:pt x="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6" name="Google Shape;15426;p91"/>
            <p:cNvSpPr/>
            <p:nvPr/>
          </p:nvSpPr>
          <p:spPr>
            <a:xfrm>
              <a:off x="2705133" y="1658002"/>
              <a:ext cx="43488" cy="48416"/>
            </a:xfrm>
            <a:custGeom>
              <a:avLst/>
              <a:gdLst/>
              <a:ahLst/>
              <a:cxnLst/>
              <a:rect l="l" t="t" r="r" b="b"/>
              <a:pathLst>
                <a:path w="1359" h="1513" extrusionOk="0">
                  <a:moveTo>
                    <a:pt x="668" y="1"/>
                  </a:moveTo>
                  <a:cubicBezTo>
                    <a:pt x="298" y="1"/>
                    <a:pt x="1" y="298"/>
                    <a:pt x="1" y="679"/>
                  </a:cubicBezTo>
                  <a:lnTo>
                    <a:pt x="1" y="834"/>
                  </a:lnTo>
                  <a:cubicBezTo>
                    <a:pt x="1" y="1215"/>
                    <a:pt x="298" y="1513"/>
                    <a:pt x="668" y="1513"/>
                  </a:cubicBezTo>
                  <a:cubicBezTo>
                    <a:pt x="1037" y="1513"/>
                    <a:pt x="1334" y="1215"/>
                    <a:pt x="1334" y="834"/>
                  </a:cubicBezTo>
                  <a:lnTo>
                    <a:pt x="1334" y="679"/>
                  </a:lnTo>
                  <a:cubicBezTo>
                    <a:pt x="1358" y="584"/>
                    <a:pt x="1287" y="525"/>
                    <a:pt x="1191" y="525"/>
                  </a:cubicBezTo>
                  <a:cubicBezTo>
                    <a:pt x="1096" y="525"/>
                    <a:pt x="1025" y="596"/>
                    <a:pt x="1025" y="691"/>
                  </a:cubicBezTo>
                  <a:lnTo>
                    <a:pt x="1025" y="858"/>
                  </a:lnTo>
                  <a:cubicBezTo>
                    <a:pt x="1025" y="1048"/>
                    <a:pt x="858" y="1215"/>
                    <a:pt x="668" y="1215"/>
                  </a:cubicBezTo>
                  <a:cubicBezTo>
                    <a:pt x="477" y="1215"/>
                    <a:pt x="310" y="1048"/>
                    <a:pt x="310" y="858"/>
                  </a:cubicBezTo>
                  <a:lnTo>
                    <a:pt x="310" y="691"/>
                  </a:lnTo>
                  <a:cubicBezTo>
                    <a:pt x="310" y="501"/>
                    <a:pt x="477" y="334"/>
                    <a:pt x="668" y="334"/>
                  </a:cubicBezTo>
                  <a:cubicBezTo>
                    <a:pt x="763" y="334"/>
                    <a:pt x="834" y="263"/>
                    <a:pt x="834" y="167"/>
                  </a:cubicBezTo>
                  <a:cubicBezTo>
                    <a:pt x="834" y="84"/>
                    <a:pt x="763" y="1"/>
                    <a:pt x="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7" name="Google Shape;15427;p91"/>
            <p:cNvSpPr/>
            <p:nvPr/>
          </p:nvSpPr>
          <p:spPr>
            <a:xfrm>
              <a:off x="2499405" y="1499890"/>
              <a:ext cx="347488" cy="348256"/>
            </a:xfrm>
            <a:custGeom>
              <a:avLst/>
              <a:gdLst/>
              <a:ahLst/>
              <a:cxnLst/>
              <a:rect l="l" t="t" r="r" b="b"/>
              <a:pathLst>
                <a:path w="10859" h="10883" extrusionOk="0">
                  <a:moveTo>
                    <a:pt x="2102" y="1361"/>
                  </a:moveTo>
                  <a:cubicBezTo>
                    <a:pt x="2136" y="1361"/>
                    <a:pt x="2169" y="1364"/>
                    <a:pt x="2203" y="1370"/>
                  </a:cubicBezTo>
                  <a:cubicBezTo>
                    <a:pt x="2382" y="1406"/>
                    <a:pt x="2917" y="1537"/>
                    <a:pt x="3549" y="1953"/>
                  </a:cubicBezTo>
                  <a:cubicBezTo>
                    <a:pt x="3441" y="1989"/>
                    <a:pt x="3346" y="2048"/>
                    <a:pt x="3263" y="2108"/>
                  </a:cubicBezTo>
                  <a:cubicBezTo>
                    <a:pt x="3227" y="2132"/>
                    <a:pt x="3191" y="2156"/>
                    <a:pt x="3144" y="2191"/>
                  </a:cubicBezTo>
                  <a:cubicBezTo>
                    <a:pt x="2715" y="1763"/>
                    <a:pt x="2239" y="1525"/>
                    <a:pt x="1965" y="1477"/>
                  </a:cubicBezTo>
                  <a:cubicBezTo>
                    <a:pt x="1905" y="1465"/>
                    <a:pt x="1846" y="1465"/>
                    <a:pt x="1798" y="1465"/>
                  </a:cubicBezTo>
                  <a:cubicBezTo>
                    <a:pt x="1889" y="1392"/>
                    <a:pt x="1994" y="1361"/>
                    <a:pt x="2102" y="1361"/>
                  </a:cubicBezTo>
                  <a:close/>
                  <a:moveTo>
                    <a:pt x="6442" y="346"/>
                  </a:moveTo>
                  <a:cubicBezTo>
                    <a:pt x="6906" y="346"/>
                    <a:pt x="7311" y="477"/>
                    <a:pt x="7525" y="572"/>
                  </a:cubicBezTo>
                  <a:lnTo>
                    <a:pt x="7347" y="751"/>
                  </a:lnTo>
                  <a:cubicBezTo>
                    <a:pt x="7311" y="798"/>
                    <a:pt x="7287" y="846"/>
                    <a:pt x="7311" y="894"/>
                  </a:cubicBezTo>
                  <a:cubicBezTo>
                    <a:pt x="7323" y="953"/>
                    <a:pt x="7370" y="1001"/>
                    <a:pt x="7430" y="1013"/>
                  </a:cubicBezTo>
                  <a:cubicBezTo>
                    <a:pt x="7632" y="1072"/>
                    <a:pt x="7847" y="1132"/>
                    <a:pt x="8025" y="1215"/>
                  </a:cubicBezTo>
                  <a:cubicBezTo>
                    <a:pt x="7692" y="1334"/>
                    <a:pt x="7263" y="1537"/>
                    <a:pt x="6811" y="1894"/>
                  </a:cubicBezTo>
                  <a:cubicBezTo>
                    <a:pt x="6608" y="1906"/>
                    <a:pt x="6382" y="1953"/>
                    <a:pt x="6144" y="2048"/>
                  </a:cubicBezTo>
                  <a:cubicBezTo>
                    <a:pt x="5835" y="2144"/>
                    <a:pt x="5561" y="2299"/>
                    <a:pt x="5430" y="2370"/>
                  </a:cubicBezTo>
                  <a:cubicBezTo>
                    <a:pt x="5299" y="2299"/>
                    <a:pt x="5025" y="2144"/>
                    <a:pt x="4715" y="2048"/>
                  </a:cubicBezTo>
                  <a:cubicBezTo>
                    <a:pt x="4465" y="1953"/>
                    <a:pt x="4239" y="1906"/>
                    <a:pt x="4049" y="1894"/>
                  </a:cubicBezTo>
                  <a:cubicBezTo>
                    <a:pt x="3596" y="1548"/>
                    <a:pt x="3168" y="1346"/>
                    <a:pt x="2846" y="1215"/>
                  </a:cubicBezTo>
                  <a:cubicBezTo>
                    <a:pt x="2989" y="1132"/>
                    <a:pt x="3203" y="1060"/>
                    <a:pt x="3406" y="1013"/>
                  </a:cubicBezTo>
                  <a:cubicBezTo>
                    <a:pt x="3465" y="1001"/>
                    <a:pt x="3513" y="953"/>
                    <a:pt x="3525" y="894"/>
                  </a:cubicBezTo>
                  <a:cubicBezTo>
                    <a:pt x="3537" y="834"/>
                    <a:pt x="3525" y="775"/>
                    <a:pt x="3489" y="751"/>
                  </a:cubicBezTo>
                  <a:lnTo>
                    <a:pt x="3298" y="572"/>
                  </a:lnTo>
                  <a:cubicBezTo>
                    <a:pt x="3525" y="477"/>
                    <a:pt x="3930" y="346"/>
                    <a:pt x="4394" y="346"/>
                  </a:cubicBezTo>
                  <a:cubicBezTo>
                    <a:pt x="4751" y="346"/>
                    <a:pt x="5013" y="453"/>
                    <a:pt x="5168" y="536"/>
                  </a:cubicBezTo>
                  <a:cubicBezTo>
                    <a:pt x="5239" y="584"/>
                    <a:pt x="5328" y="608"/>
                    <a:pt x="5418" y="608"/>
                  </a:cubicBezTo>
                  <a:cubicBezTo>
                    <a:pt x="5507" y="608"/>
                    <a:pt x="5596" y="584"/>
                    <a:pt x="5668" y="536"/>
                  </a:cubicBezTo>
                  <a:cubicBezTo>
                    <a:pt x="5823" y="453"/>
                    <a:pt x="6073" y="346"/>
                    <a:pt x="6442" y="346"/>
                  </a:cubicBezTo>
                  <a:close/>
                  <a:moveTo>
                    <a:pt x="1840" y="1782"/>
                  </a:moveTo>
                  <a:cubicBezTo>
                    <a:pt x="1869" y="1782"/>
                    <a:pt x="1902" y="1784"/>
                    <a:pt x="1941" y="1787"/>
                  </a:cubicBezTo>
                  <a:cubicBezTo>
                    <a:pt x="2120" y="1822"/>
                    <a:pt x="2513" y="2013"/>
                    <a:pt x="2929" y="2406"/>
                  </a:cubicBezTo>
                  <a:cubicBezTo>
                    <a:pt x="2727" y="2644"/>
                    <a:pt x="2489" y="2953"/>
                    <a:pt x="2275" y="3394"/>
                  </a:cubicBezTo>
                  <a:cubicBezTo>
                    <a:pt x="1917" y="2953"/>
                    <a:pt x="1727" y="2358"/>
                    <a:pt x="1667" y="1894"/>
                  </a:cubicBezTo>
                  <a:cubicBezTo>
                    <a:pt x="1667" y="1882"/>
                    <a:pt x="1667" y="1834"/>
                    <a:pt x="1679" y="1822"/>
                  </a:cubicBezTo>
                  <a:cubicBezTo>
                    <a:pt x="1706" y="1795"/>
                    <a:pt x="1753" y="1782"/>
                    <a:pt x="1840" y="1782"/>
                  </a:cubicBezTo>
                  <a:close/>
                  <a:moveTo>
                    <a:pt x="8691" y="1364"/>
                  </a:moveTo>
                  <a:cubicBezTo>
                    <a:pt x="8804" y="1364"/>
                    <a:pt x="8923" y="1408"/>
                    <a:pt x="9002" y="1477"/>
                  </a:cubicBezTo>
                  <a:cubicBezTo>
                    <a:pt x="8942" y="1477"/>
                    <a:pt x="8906" y="1477"/>
                    <a:pt x="8847" y="1489"/>
                  </a:cubicBezTo>
                  <a:cubicBezTo>
                    <a:pt x="8704" y="1513"/>
                    <a:pt x="8513" y="1584"/>
                    <a:pt x="8335" y="1703"/>
                  </a:cubicBezTo>
                  <a:cubicBezTo>
                    <a:pt x="8263" y="1751"/>
                    <a:pt x="8228" y="1834"/>
                    <a:pt x="8275" y="1929"/>
                  </a:cubicBezTo>
                  <a:cubicBezTo>
                    <a:pt x="8308" y="1979"/>
                    <a:pt x="8358" y="2005"/>
                    <a:pt x="8417" y="2005"/>
                  </a:cubicBezTo>
                  <a:cubicBezTo>
                    <a:pt x="8444" y="2005"/>
                    <a:pt x="8472" y="2000"/>
                    <a:pt x="8502" y="1989"/>
                  </a:cubicBezTo>
                  <a:cubicBezTo>
                    <a:pt x="8644" y="1894"/>
                    <a:pt x="8799" y="1834"/>
                    <a:pt x="8906" y="1822"/>
                  </a:cubicBezTo>
                  <a:cubicBezTo>
                    <a:pt x="8948" y="1815"/>
                    <a:pt x="8984" y="1812"/>
                    <a:pt x="9014" y="1812"/>
                  </a:cubicBezTo>
                  <a:cubicBezTo>
                    <a:pt x="9088" y="1812"/>
                    <a:pt x="9131" y="1829"/>
                    <a:pt x="9156" y="1846"/>
                  </a:cubicBezTo>
                  <a:cubicBezTo>
                    <a:pt x="9168" y="1858"/>
                    <a:pt x="9180" y="1906"/>
                    <a:pt x="9168" y="1941"/>
                  </a:cubicBezTo>
                  <a:cubicBezTo>
                    <a:pt x="9109" y="2382"/>
                    <a:pt x="8918" y="2977"/>
                    <a:pt x="8561" y="3442"/>
                  </a:cubicBezTo>
                  <a:cubicBezTo>
                    <a:pt x="8347" y="3013"/>
                    <a:pt x="8109" y="2680"/>
                    <a:pt x="7906" y="2441"/>
                  </a:cubicBezTo>
                  <a:cubicBezTo>
                    <a:pt x="7930" y="2418"/>
                    <a:pt x="7966" y="2406"/>
                    <a:pt x="7978" y="2370"/>
                  </a:cubicBezTo>
                  <a:cubicBezTo>
                    <a:pt x="8037" y="2310"/>
                    <a:pt x="8049" y="2203"/>
                    <a:pt x="7990" y="2144"/>
                  </a:cubicBezTo>
                  <a:cubicBezTo>
                    <a:pt x="7957" y="2111"/>
                    <a:pt x="7913" y="2093"/>
                    <a:pt x="7871" y="2093"/>
                  </a:cubicBezTo>
                  <a:cubicBezTo>
                    <a:pt x="7836" y="2093"/>
                    <a:pt x="7802" y="2105"/>
                    <a:pt x="7775" y="2132"/>
                  </a:cubicBezTo>
                  <a:lnTo>
                    <a:pt x="7680" y="2227"/>
                  </a:lnTo>
                  <a:cubicBezTo>
                    <a:pt x="7632" y="2191"/>
                    <a:pt x="7609" y="2168"/>
                    <a:pt x="7561" y="2132"/>
                  </a:cubicBezTo>
                  <a:cubicBezTo>
                    <a:pt x="7478" y="2072"/>
                    <a:pt x="7382" y="2013"/>
                    <a:pt x="7275" y="1989"/>
                  </a:cubicBezTo>
                  <a:cubicBezTo>
                    <a:pt x="7894" y="1537"/>
                    <a:pt x="8442" y="1406"/>
                    <a:pt x="8621" y="1370"/>
                  </a:cubicBezTo>
                  <a:cubicBezTo>
                    <a:pt x="8643" y="1366"/>
                    <a:pt x="8667" y="1364"/>
                    <a:pt x="8691" y="1364"/>
                  </a:cubicBezTo>
                  <a:close/>
                  <a:moveTo>
                    <a:pt x="6873" y="2207"/>
                  </a:moveTo>
                  <a:cubicBezTo>
                    <a:pt x="7051" y="2207"/>
                    <a:pt x="7212" y="2247"/>
                    <a:pt x="7335" y="2346"/>
                  </a:cubicBezTo>
                  <a:cubicBezTo>
                    <a:pt x="8168" y="3001"/>
                    <a:pt x="8585" y="4334"/>
                    <a:pt x="8763" y="5085"/>
                  </a:cubicBezTo>
                  <a:cubicBezTo>
                    <a:pt x="9013" y="6168"/>
                    <a:pt x="9049" y="7144"/>
                    <a:pt x="8978" y="7442"/>
                  </a:cubicBezTo>
                  <a:cubicBezTo>
                    <a:pt x="8930" y="7656"/>
                    <a:pt x="8632" y="7966"/>
                    <a:pt x="8240" y="8264"/>
                  </a:cubicBezTo>
                  <a:cubicBezTo>
                    <a:pt x="7859" y="8549"/>
                    <a:pt x="7430" y="8787"/>
                    <a:pt x="6978" y="8954"/>
                  </a:cubicBezTo>
                  <a:cubicBezTo>
                    <a:pt x="7323" y="8704"/>
                    <a:pt x="7549" y="8323"/>
                    <a:pt x="7549" y="7883"/>
                  </a:cubicBezTo>
                  <a:cubicBezTo>
                    <a:pt x="7561" y="7787"/>
                    <a:pt x="7489" y="7716"/>
                    <a:pt x="7394" y="7716"/>
                  </a:cubicBezTo>
                  <a:cubicBezTo>
                    <a:pt x="7311" y="7716"/>
                    <a:pt x="7228" y="7787"/>
                    <a:pt x="7228" y="7883"/>
                  </a:cubicBezTo>
                  <a:cubicBezTo>
                    <a:pt x="7228" y="8418"/>
                    <a:pt x="6799" y="8859"/>
                    <a:pt x="6263" y="8859"/>
                  </a:cubicBezTo>
                  <a:cubicBezTo>
                    <a:pt x="6037" y="8859"/>
                    <a:pt x="5835" y="8787"/>
                    <a:pt x="5656" y="8656"/>
                  </a:cubicBezTo>
                  <a:cubicBezTo>
                    <a:pt x="5579" y="8597"/>
                    <a:pt x="5486" y="8567"/>
                    <a:pt x="5394" y="8567"/>
                  </a:cubicBezTo>
                  <a:cubicBezTo>
                    <a:pt x="5302" y="8567"/>
                    <a:pt x="5209" y="8597"/>
                    <a:pt x="5132" y="8656"/>
                  </a:cubicBezTo>
                  <a:cubicBezTo>
                    <a:pt x="4953" y="8787"/>
                    <a:pt x="4751" y="8859"/>
                    <a:pt x="4525" y="8859"/>
                  </a:cubicBezTo>
                  <a:cubicBezTo>
                    <a:pt x="3989" y="8859"/>
                    <a:pt x="3560" y="8418"/>
                    <a:pt x="3560" y="7883"/>
                  </a:cubicBezTo>
                  <a:cubicBezTo>
                    <a:pt x="3560" y="7787"/>
                    <a:pt x="3477" y="7716"/>
                    <a:pt x="3394" y="7716"/>
                  </a:cubicBezTo>
                  <a:cubicBezTo>
                    <a:pt x="3298" y="7716"/>
                    <a:pt x="3227" y="7787"/>
                    <a:pt x="3227" y="7883"/>
                  </a:cubicBezTo>
                  <a:cubicBezTo>
                    <a:pt x="3227" y="8323"/>
                    <a:pt x="3453" y="8728"/>
                    <a:pt x="3799" y="8954"/>
                  </a:cubicBezTo>
                  <a:cubicBezTo>
                    <a:pt x="3346" y="8787"/>
                    <a:pt x="2917" y="8549"/>
                    <a:pt x="2525" y="8264"/>
                  </a:cubicBezTo>
                  <a:cubicBezTo>
                    <a:pt x="2144" y="7966"/>
                    <a:pt x="1846" y="7656"/>
                    <a:pt x="1798" y="7442"/>
                  </a:cubicBezTo>
                  <a:cubicBezTo>
                    <a:pt x="1727" y="7144"/>
                    <a:pt x="1751" y="6168"/>
                    <a:pt x="2013" y="5085"/>
                  </a:cubicBezTo>
                  <a:cubicBezTo>
                    <a:pt x="2191" y="4334"/>
                    <a:pt x="2608" y="3001"/>
                    <a:pt x="3441" y="2346"/>
                  </a:cubicBezTo>
                  <a:cubicBezTo>
                    <a:pt x="3562" y="2252"/>
                    <a:pt x="3719" y="2214"/>
                    <a:pt x="3893" y="2214"/>
                  </a:cubicBezTo>
                  <a:cubicBezTo>
                    <a:pt x="4356" y="2214"/>
                    <a:pt x="4933" y="2479"/>
                    <a:pt x="5227" y="2644"/>
                  </a:cubicBezTo>
                  <a:lnTo>
                    <a:pt x="5227" y="2894"/>
                  </a:lnTo>
                  <a:cubicBezTo>
                    <a:pt x="5227" y="2977"/>
                    <a:pt x="5299" y="3061"/>
                    <a:pt x="5382" y="3061"/>
                  </a:cubicBezTo>
                  <a:cubicBezTo>
                    <a:pt x="5477" y="3061"/>
                    <a:pt x="5549" y="2977"/>
                    <a:pt x="5549" y="2894"/>
                  </a:cubicBezTo>
                  <a:lnTo>
                    <a:pt x="5549" y="2644"/>
                  </a:lnTo>
                  <a:cubicBezTo>
                    <a:pt x="5841" y="2472"/>
                    <a:pt x="6412" y="2207"/>
                    <a:pt x="6873" y="2207"/>
                  </a:cubicBezTo>
                  <a:close/>
                  <a:moveTo>
                    <a:pt x="5401" y="8880"/>
                  </a:moveTo>
                  <a:cubicBezTo>
                    <a:pt x="5424" y="8880"/>
                    <a:pt x="5448" y="8889"/>
                    <a:pt x="5465" y="8906"/>
                  </a:cubicBezTo>
                  <a:cubicBezTo>
                    <a:pt x="5680" y="9085"/>
                    <a:pt x="5965" y="9192"/>
                    <a:pt x="6263" y="9192"/>
                  </a:cubicBezTo>
                  <a:cubicBezTo>
                    <a:pt x="6382" y="9168"/>
                    <a:pt x="6489" y="9156"/>
                    <a:pt x="6597" y="9145"/>
                  </a:cubicBezTo>
                  <a:lnTo>
                    <a:pt x="6597" y="9145"/>
                  </a:lnTo>
                  <a:cubicBezTo>
                    <a:pt x="6442" y="9490"/>
                    <a:pt x="6085" y="9728"/>
                    <a:pt x="5704" y="9728"/>
                  </a:cubicBezTo>
                  <a:lnTo>
                    <a:pt x="5120" y="9728"/>
                  </a:lnTo>
                  <a:cubicBezTo>
                    <a:pt x="4715" y="9728"/>
                    <a:pt x="4382" y="9478"/>
                    <a:pt x="4227" y="9145"/>
                  </a:cubicBezTo>
                  <a:lnTo>
                    <a:pt x="4227" y="9145"/>
                  </a:lnTo>
                  <a:cubicBezTo>
                    <a:pt x="4334" y="9168"/>
                    <a:pt x="4441" y="9192"/>
                    <a:pt x="4537" y="9192"/>
                  </a:cubicBezTo>
                  <a:cubicBezTo>
                    <a:pt x="4834" y="9192"/>
                    <a:pt x="5108" y="9085"/>
                    <a:pt x="5346" y="8906"/>
                  </a:cubicBezTo>
                  <a:cubicBezTo>
                    <a:pt x="5358" y="8889"/>
                    <a:pt x="5379" y="8880"/>
                    <a:pt x="5401" y="8880"/>
                  </a:cubicBezTo>
                  <a:close/>
                  <a:moveTo>
                    <a:pt x="9418" y="2144"/>
                  </a:moveTo>
                  <a:cubicBezTo>
                    <a:pt x="9918" y="2632"/>
                    <a:pt x="10168" y="3156"/>
                    <a:pt x="10276" y="3430"/>
                  </a:cubicBezTo>
                  <a:lnTo>
                    <a:pt x="9811" y="3430"/>
                  </a:lnTo>
                  <a:cubicBezTo>
                    <a:pt x="9752" y="3430"/>
                    <a:pt x="9704" y="3453"/>
                    <a:pt x="9680" y="3513"/>
                  </a:cubicBezTo>
                  <a:cubicBezTo>
                    <a:pt x="9645" y="3561"/>
                    <a:pt x="9645" y="3632"/>
                    <a:pt x="9680" y="3680"/>
                  </a:cubicBezTo>
                  <a:cubicBezTo>
                    <a:pt x="10311" y="4704"/>
                    <a:pt x="10466" y="6073"/>
                    <a:pt x="10490" y="6597"/>
                  </a:cubicBezTo>
                  <a:lnTo>
                    <a:pt x="10228" y="6490"/>
                  </a:lnTo>
                  <a:cubicBezTo>
                    <a:pt x="10210" y="6485"/>
                    <a:pt x="10191" y="6482"/>
                    <a:pt x="10172" y="6482"/>
                  </a:cubicBezTo>
                  <a:cubicBezTo>
                    <a:pt x="10138" y="6482"/>
                    <a:pt x="10103" y="6491"/>
                    <a:pt x="10073" y="6513"/>
                  </a:cubicBezTo>
                  <a:cubicBezTo>
                    <a:pt x="10037" y="6537"/>
                    <a:pt x="10014" y="6585"/>
                    <a:pt x="10014" y="6644"/>
                  </a:cubicBezTo>
                  <a:cubicBezTo>
                    <a:pt x="10014" y="6656"/>
                    <a:pt x="10014" y="8014"/>
                    <a:pt x="9454" y="8966"/>
                  </a:cubicBezTo>
                  <a:lnTo>
                    <a:pt x="9085" y="8716"/>
                  </a:lnTo>
                  <a:cubicBezTo>
                    <a:pt x="9049" y="8680"/>
                    <a:pt x="9002" y="8680"/>
                    <a:pt x="8966" y="8680"/>
                  </a:cubicBezTo>
                  <a:cubicBezTo>
                    <a:pt x="8918" y="8692"/>
                    <a:pt x="8883" y="8716"/>
                    <a:pt x="8859" y="8752"/>
                  </a:cubicBezTo>
                  <a:cubicBezTo>
                    <a:pt x="8859" y="8776"/>
                    <a:pt x="8394" y="9514"/>
                    <a:pt x="7656" y="9990"/>
                  </a:cubicBezTo>
                  <a:lnTo>
                    <a:pt x="7394" y="9740"/>
                  </a:lnTo>
                  <a:cubicBezTo>
                    <a:pt x="7363" y="9708"/>
                    <a:pt x="7325" y="9694"/>
                    <a:pt x="7287" y="9694"/>
                  </a:cubicBezTo>
                  <a:cubicBezTo>
                    <a:pt x="7253" y="9694"/>
                    <a:pt x="7220" y="9706"/>
                    <a:pt x="7192" y="9728"/>
                  </a:cubicBezTo>
                  <a:cubicBezTo>
                    <a:pt x="7168" y="9728"/>
                    <a:pt x="6370" y="10359"/>
                    <a:pt x="5418" y="10538"/>
                  </a:cubicBezTo>
                  <a:cubicBezTo>
                    <a:pt x="4465" y="10383"/>
                    <a:pt x="3644" y="9740"/>
                    <a:pt x="3644" y="9728"/>
                  </a:cubicBezTo>
                  <a:cubicBezTo>
                    <a:pt x="3616" y="9706"/>
                    <a:pt x="3582" y="9694"/>
                    <a:pt x="3549" y="9694"/>
                  </a:cubicBezTo>
                  <a:cubicBezTo>
                    <a:pt x="3511" y="9694"/>
                    <a:pt x="3473" y="9708"/>
                    <a:pt x="3441" y="9740"/>
                  </a:cubicBezTo>
                  <a:lnTo>
                    <a:pt x="3191" y="9990"/>
                  </a:lnTo>
                  <a:cubicBezTo>
                    <a:pt x="2441" y="9502"/>
                    <a:pt x="2001" y="8752"/>
                    <a:pt x="1977" y="8752"/>
                  </a:cubicBezTo>
                  <a:cubicBezTo>
                    <a:pt x="1953" y="8716"/>
                    <a:pt x="1917" y="8692"/>
                    <a:pt x="1870" y="8680"/>
                  </a:cubicBezTo>
                  <a:cubicBezTo>
                    <a:pt x="1861" y="8677"/>
                    <a:pt x="1851" y="8676"/>
                    <a:pt x="1841" y="8676"/>
                  </a:cubicBezTo>
                  <a:cubicBezTo>
                    <a:pt x="1812" y="8676"/>
                    <a:pt x="1780" y="8689"/>
                    <a:pt x="1763" y="8716"/>
                  </a:cubicBezTo>
                  <a:lnTo>
                    <a:pt x="1382" y="8966"/>
                  </a:lnTo>
                  <a:cubicBezTo>
                    <a:pt x="822" y="8002"/>
                    <a:pt x="822" y="6656"/>
                    <a:pt x="822" y="6644"/>
                  </a:cubicBezTo>
                  <a:cubicBezTo>
                    <a:pt x="822" y="6597"/>
                    <a:pt x="786" y="6537"/>
                    <a:pt x="762" y="6513"/>
                  </a:cubicBezTo>
                  <a:cubicBezTo>
                    <a:pt x="732" y="6490"/>
                    <a:pt x="701" y="6477"/>
                    <a:pt x="667" y="6477"/>
                  </a:cubicBezTo>
                  <a:cubicBezTo>
                    <a:pt x="648" y="6477"/>
                    <a:pt x="629" y="6481"/>
                    <a:pt x="608" y="6490"/>
                  </a:cubicBezTo>
                  <a:lnTo>
                    <a:pt x="310" y="6597"/>
                  </a:lnTo>
                  <a:cubicBezTo>
                    <a:pt x="346" y="6061"/>
                    <a:pt x="489" y="4704"/>
                    <a:pt x="1132" y="3680"/>
                  </a:cubicBezTo>
                  <a:cubicBezTo>
                    <a:pt x="1167" y="3632"/>
                    <a:pt x="1167" y="3572"/>
                    <a:pt x="1132" y="3513"/>
                  </a:cubicBezTo>
                  <a:cubicBezTo>
                    <a:pt x="1108" y="3465"/>
                    <a:pt x="1060" y="3430"/>
                    <a:pt x="1001" y="3430"/>
                  </a:cubicBezTo>
                  <a:lnTo>
                    <a:pt x="536" y="3430"/>
                  </a:lnTo>
                  <a:cubicBezTo>
                    <a:pt x="643" y="3156"/>
                    <a:pt x="893" y="2632"/>
                    <a:pt x="1382" y="2144"/>
                  </a:cubicBezTo>
                  <a:cubicBezTo>
                    <a:pt x="1489" y="2668"/>
                    <a:pt x="1727" y="3275"/>
                    <a:pt x="2132" y="3739"/>
                  </a:cubicBezTo>
                  <a:cubicBezTo>
                    <a:pt x="1977" y="4096"/>
                    <a:pt x="1846" y="4513"/>
                    <a:pt x="1727" y="5013"/>
                  </a:cubicBezTo>
                  <a:cubicBezTo>
                    <a:pt x="1477" y="6109"/>
                    <a:pt x="1417" y="7144"/>
                    <a:pt x="1524" y="7537"/>
                  </a:cubicBezTo>
                  <a:cubicBezTo>
                    <a:pt x="1596" y="7811"/>
                    <a:pt x="1905" y="8192"/>
                    <a:pt x="2370" y="8525"/>
                  </a:cubicBezTo>
                  <a:cubicBezTo>
                    <a:pt x="2846" y="8883"/>
                    <a:pt x="3429" y="9168"/>
                    <a:pt x="3977" y="9335"/>
                  </a:cubicBezTo>
                  <a:cubicBezTo>
                    <a:pt x="4203" y="9752"/>
                    <a:pt x="4632" y="10038"/>
                    <a:pt x="5120" y="10038"/>
                  </a:cubicBezTo>
                  <a:lnTo>
                    <a:pt x="5692" y="10038"/>
                  </a:lnTo>
                  <a:cubicBezTo>
                    <a:pt x="6180" y="10038"/>
                    <a:pt x="6620" y="9752"/>
                    <a:pt x="6835" y="9335"/>
                  </a:cubicBezTo>
                  <a:cubicBezTo>
                    <a:pt x="7382" y="9168"/>
                    <a:pt x="7966" y="8883"/>
                    <a:pt x="8442" y="8525"/>
                  </a:cubicBezTo>
                  <a:cubicBezTo>
                    <a:pt x="8918" y="8192"/>
                    <a:pt x="9216" y="7811"/>
                    <a:pt x="9287" y="7537"/>
                  </a:cubicBezTo>
                  <a:cubicBezTo>
                    <a:pt x="9383" y="7144"/>
                    <a:pt x="9335" y="6109"/>
                    <a:pt x="9085" y="5013"/>
                  </a:cubicBezTo>
                  <a:cubicBezTo>
                    <a:pt x="8966" y="4513"/>
                    <a:pt x="8823" y="4096"/>
                    <a:pt x="8680" y="3739"/>
                  </a:cubicBezTo>
                  <a:cubicBezTo>
                    <a:pt x="9085" y="3287"/>
                    <a:pt x="9335" y="2668"/>
                    <a:pt x="9418" y="2144"/>
                  </a:cubicBezTo>
                  <a:close/>
                  <a:moveTo>
                    <a:pt x="4406" y="1"/>
                  </a:moveTo>
                  <a:cubicBezTo>
                    <a:pt x="3596" y="1"/>
                    <a:pt x="2989" y="346"/>
                    <a:pt x="2965" y="358"/>
                  </a:cubicBezTo>
                  <a:cubicBezTo>
                    <a:pt x="2917" y="394"/>
                    <a:pt x="2882" y="441"/>
                    <a:pt x="2882" y="477"/>
                  </a:cubicBezTo>
                  <a:cubicBezTo>
                    <a:pt x="2882" y="524"/>
                    <a:pt x="2906" y="584"/>
                    <a:pt x="2929" y="620"/>
                  </a:cubicBezTo>
                  <a:lnTo>
                    <a:pt x="3084" y="763"/>
                  </a:lnTo>
                  <a:cubicBezTo>
                    <a:pt x="2822" y="834"/>
                    <a:pt x="2584" y="941"/>
                    <a:pt x="2370" y="1060"/>
                  </a:cubicBezTo>
                  <a:cubicBezTo>
                    <a:pt x="2334" y="1060"/>
                    <a:pt x="2310" y="1048"/>
                    <a:pt x="2286" y="1048"/>
                  </a:cubicBezTo>
                  <a:cubicBezTo>
                    <a:pt x="2234" y="1038"/>
                    <a:pt x="2181" y="1033"/>
                    <a:pt x="2129" y="1033"/>
                  </a:cubicBezTo>
                  <a:cubicBezTo>
                    <a:pt x="1942" y="1033"/>
                    <a:pt x="1759" y="1099"/>
                    <a:pt x="1620" y="1239"/>
                  </a:cubicBezTo>
                  <a:cubicBezTo>
                    <a:pt x="1477" y="1370"/>
                    <a:pt x="1382" y="1548"/>
                    <a:pt x="1370" y="1751"/>
                  </a:cubicBezTo>
                  <a:cubicBezTo>
                    <a:pt x="429" y="2584"/>
                    <a:pt x="191" y="3501"/>
                    <a:pt x="179" y="3549"/>
                  </a:cubicBezTo>
                  <a:cubicBezTo>
                    <a:pt x="167" y="3596"/>
                    <a:pt x="179" y="3656"/>
                    <a:pt x="203" y="3680"/>
                  </a:cubicBezTo>
                  <a:cubicBezTo>
                    <a:pt x="239" y="3727"/>
                    <a:pt x="286" y="3739"/>
                    <a:pt x="322" y="3739"/>
                  </a:cubicBezTo>
                  <a:lnTo>
                    <a:pt x="727" y="3739"/>
                  </a:lnTo>
                  <a:cubicBezTo>
                    <a:pt x="0" y="5096"/>
                    <a:pt x="0" y="6751"/>
                    <a:pt x="0" y="6811"/>
                  </a:cubicBezTo>
                  <a:cubicBezTo>
                    <a:pt x="0" y="6847"/>
                    <a:pt x="24" y="6906"/>
                    <a:pt x="60" y="6942"/>
                  </a:cubicBezTo>
                  <a:cubicBezTo>
                    <a:pt x="90" y="6957"/>
                    <a:pt x="115" y="6972"/>
                    <a:pt x="145" y="6972"/>
                  </a:cubicBezTo>
                  <a:cubicBezTo>
                    <a:pt x="162" y="6972"/>
                    <a:pt x="181" y="6967"/>
                    <a:pt x="203" y="6954"/>
                  </a:cubicBezTo>
                  <a:lnTo>
                    <a:pt x="524" y="6847"/>
                  </a:lnTo>
                  <a:cubicBezTo>
                    <a:pt x="548" y="7323"/>
                    <a:pt x="667" y="8442"/>
                    <a:pt x="1215" y="9276"/>
                  </a:cubicBezTo>
                  <a:cubicBezTo>
                    <a:pt x="1251" y="9311"/>
                    <a:pt x="1274" y="9335"/>
                    <a:pt x="1322" y="9347"/>
                  </a:cubicBezTo>
                  <a:cubicBezTo>
                    <a:pt x="1336" y="9354"/>
                    <a:pt x="1350" y="9357"/>
                    <a:pt x="1363" y="9357"/>
                  </a:cubicBezTo>
                  <a:cubicBezTo>
                    <a:pt x="1396" y="9357"/>
                    <a:pt x="1424" y="9340"/>
                    <a:pt x="1441" y="9323"/>
                  </a:cubicBezTo>
                  <a:lnTo>
                    <a:pt x="1810" y="9073"/>
                  </a:lnTo>
                  <a:cubicBezTo>
                    <a:pt x="2013" y="9335"/>
                    <a:pt x="2465" y="9942"/>
                    <a:pt x="3144" y="10347"/>
                  </a:cubicBezTo>
                  <a:cubicBezTo>
                    <a:pt x="3169" y="10367"/>
                    <a:pt x="3198" y="10377"/>
                    <a:pt x="3226" y="10377"/>
                  </a:cubicBezTo>
                  <a:cubicBezTo>
                    <a:pt x="3267" y="10377"/>
                    <a:pt x="3306" y="10358"/>
                    <a:pt x="3334" y="10323"/>
                  </a:cubicBezTo>
                  <a:lnTo>
                    <a:pt x="3572" y="10085"/>
                  </a:lnTo>
                  <a:cubicBezTo>
                    <a:pt x="3834" y="10276"/>
                    <a:pt x="4549" y="10740"/>
                    <a:pt x="5406" y="10883"/>
                  </a:cubicBezTo>
                  <a:lnTo>
                    <a:pt x="5465" y="10883"/>
                  </a:lnTo>
                  <a:cubicBezTo>
                    <a:pt x="6299" y="10752"/>
                    <a:pt x="7025" y="10276"/>
                    <a:pt x="7287" y="10085"/>
                  </a:cubicBezTo>
                  <a:lnTo>
                    <a:pt x="7525" y="10323"/>
                  </a:lnTo>
                  <a:cubicBezTo>
                    <a:pt x="7556" y="10347"/>
                    <a:pt x="7607" y="10365"/>
                    <a:pt x="7656" y="10365"/>
                  </a:cubicBezTo>
                  <a:cubicBezTo>
                    <a:pt x="7682" y="10365"/>
                    <a:pt x="7707" y="10360"/>
                    <a:pt x="7728" y="10347"/>
                  </a:cubicBezTo>
                  <a:cubicBezTo>
                    <a:pt x="8394" y="9942"/>
                    <a:pt x="8859" y="9335"/>
                    <a:pt x="9049" y="9073"/>
                  </a:cubicBezTo>
                  <a:lnTo>
                    <a:pt x="9418" y="9323"/>
                  </a:lnTo>
                  <a:cubicBezTo>
                    <a:pt x="9454" y="9347"/>
                    <a:pt x="9490" y="9347"/>
                    <a:pt x="9537" y="9347"/>
                  </a:cubicBezTo>
                  <a:cubicBezTo>
                    <a:pt x="9585" y="9335"/>
                    <a:pt x="9609" y="9323"/>
                    <a:pt x="9645" y="9276"/>
                  </a:cubicBezTo>
                  <a:cubicBezTo>
                    <a:pt x="10192" y="8442"/>
                    <a:pt x="10311" y="7323"/>
                    <a:pt x="10347" y="6847"/>
                  </a:cubicBezTo>
                  <a:lnTo>
                    <a:pt x="10657" y="6954"/>
                  </a:lnTo>
                  <a:cubicBezTo>
                    <a:pt x="10676" y="6959"/>
                    <a:pt x="10698" y="6962"/>
                    <a:pt x="10719" y="6962"/>
                  </a:cubicBezTo>
                  <a:cubicBezTo>
                    <a:pt x="10749" y="6962"/>
                    <a:pt x="10778" y="6956"/>
                    <a:pt x="10799" y="6942"/>
                  </a:cubicBezTo>
                  <a:cubicBezTo>
                    <a:pt x="10847" y="6906"/>
                    <a:pt x="10859" y="6871"/>
                    <a:pt x="10859" y="6811"/>
                  </a:cubicBezTo>
                  <a:cubicBezTo>
                    <a:pt x="10835" y="6728"/>
                    <a:pt x="10835" y="5096"/>
                    <a:pt x="10109" y="3739"/>
                  </a:cubicBezTo>
                  <a:lnTo>
                    <a:pt x="10514" y="3739"/>
                  </a:lnTo>
                  <a:cubicBezTo>
                    <a:pt x="10549" y="3739"/>
                    <a:pt x="10597" y="3715"/>
                    <a:pt x="10633" y="3680"/>
                  </a:cubicBezTo>
                  <a:cubicBezTo>
                    <a:pt x="10657" y="3632"/>
                    <a:pt x="10668" y="3596"/>
                    <a:pt x="10657" y="3549"/>
                  </a:cubicBezTo>
                  <a:cubicBezTo>
                    <a:pt x="10645" y="3501"/>
                    <a:pt x="10407" y="2584"/>
                    <a:pt x="9466" y="1751"/>
                  </a:cubicBezTo>
                  <a:cubicBezTo>
                    <a:pt x="9454" y="1548"/>
                    <a:pt x="9359" y="1370"/>
                    <a:pt x="9216" y="1239"/>
                  </a:cubicBezTo>
                  <a:cubicBezTo>
                    <a:pt x="9074" y="1106"/>
                    <a:pt x="8886" y="1034"/>
                    <a:pt x="8696" y="1034"/>
                  </a:cubicBezTo>
                  <a:cubicBezTo>
                    <a:pt x="8647" y="1034"/>
                    <a:pt x="8598" y="1039"/>
                    <a:pt x="8549" y="1048"/>
                  </a:cubicBezTo>
                  <a:cubicBezTo>
                    <a:pt x="8525" y="1048"/>
                    <a:pt x="8502" y="1060"/>
                    <a:pt x="8466" y="1060"/>
                  </a:cubicBezTo>
                  <a:cubicBezTo>
                    <a:pt x="8251" y="941"/>
                    <a:pt x="7990" y="858"/>
                    <a:pt x="7751" y="763"/>
                  </a:cubicBezTo>
                  <a:lnTo>
                    <a:pt x="7906" y="620"/>
                  </a:lnTo>
                  <a:cubicBezTo>
                    <a:pt x="7930" y="584"/>
                    <a:pt x="7954" y="524"/>
                    <a:pt x="7954" y="477"/>
                  </a:cubicBezTo>
                  <a:cubicBezTo>
                    <a:pt x="7954" y="441"/>
                    <a:pt x="7918" y="394"/>
                    <a:pt x="7870" y="358"/>
                  </a:cubicBezTo>
                  <a:cubicBezTo>
                    <a:pt x="7847" y="346"/>
                    <a:pt x="7239" y="1"/>
                    <a:pt x="6430" y="1"/>
                  </a:cubicBezTo>
                  <a:cubicBezTo>
                    <a:pt x="6001" y="1"/>
                    <a:pt x="5680" y="143"/>
                    <a:pt x="5501" y="239"/>
                  </a:cubicBezTo>
                  <a:cubicBezTo>
                    <a:pt x="5471" y="257"/>
                    <a:pt x="5442" y="266"/>
                    <a:pt x="5412" y="266"/>
                  </a:cubicBezTo>
                  <a:cubicBezTo>
                    <a:pt x="5382" y="266"/>
                    <a:pt x="5352" y="257"/>
                    <a:pt x="5323" y="239"/>
                  </a:cubicBezTo>
                  <a:cubicBezTo>
                    <a:pt x="5144" y="143"/>
                    <a:pt x="4834" y="1"/>
                    <a:pt x="4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8" name="Google Shape;15428;p91"/>
            <p:cNvSpPr/>
            <p:nvPr/>
          </p:nvSpPr>
          <p:spPr>
            <a:xfrm>
              <a:off x="2667053" y="1609618"/>
              <a:ext cx="10688" cy="37760"/>
            </a:xfrm>
            <a:custGeom>
              <a:avLst/>
              <a:gdLst/>
              <a:ahLst/>
              <a:cxnLst/>
              <a:rect l="l" t="t" r="r" b="b"/>
              <a:pathLst>
                <a:path w="334" h="1180" extrusionOk="0">
                  <a:moveTo>
                    <a:pt x="167" y="1"/>
                  </a:moveTo>
                  <a:cubicBezTo>
                    <a:pt x="72" y="1"/>
                    <a:pt x="0" y="72"/>
                    <a:pt x="0" y="167"/>
                  </a:cubicBezTo>
                  <a:lnTo>
                    <a:pt x="0" y="1013"/>
                  </a:lnTo>
                  <a:cubicBezTo>
                    <a:pt x="0" y="1096"/>
                    <a:pt x="72" y="1179"/>
                    <a:pt x="167" y="1179"/>
                  </a:cubicBezTo>
                  <a:cubicBezTo>
                    <a:pt x="250" y="1179"/>
                    <a:pt x="334" y="1096"/>
                    <a:pt x="334" y="1013"/>
                  </a:cubicBezTo>
                  <a:lnTo>
                    <a:pt x="334" y="167"/>
                  </a:lnTo>
                  <a:cubicBezTo>
                    <a:pt x="334"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29" name="Google Shape;15429;p91"/>
          <p:cNvGrpSpPr/>
          <p:nvPr/>
        </p:nvGrpSpPr>
        <p:grpSpPr>
          <a:xfrm>
            <a:off x="1956845" y="1576698"/>
            <a:ext cx="331520" cy="348032"/>
            <a:chOff x="1956845" y="1500498"/>
            <a:chExt cx="331520" cy="348032"/>
          </a:xfrm>
        </p:grpSpPr>
        <p:sp>
          <p:nvSpPr>
            <p:cNvPr id="15430" name="Google Shape;15430;p91"/>
            <p:cNvSpPr/>
            <p:nvPr/>
          </p:nvSpPr>
          <p:spPr>
            <a:xfrm>
              <a:off x="2078413" y="1736882"/>
              <a:ext cx="88800" cy="44608"/>
            </a:xfrm>
            <a:custGeom>
              <a:avLst/>
              <a:gdLst/>
              <a:ahLst/>
              <a:cxnLst/>
              <a:rect l="l" t="t" r="r" b="b"/>
              <a:pathLst>
                <a:path w="2775" h="1394" extrusionOk="0">
                  <a:moveTo>
                    <a:pt x="2322" y="310"/>
                  </a:moveTo>
                  <a:cubicBezTo>
                    <a:pt x="2381" y="310"/>
                    <a:pt x="2417" y="357"/>
                    <a:pt x="2429" y="381"/>
                  </a:cubicBezTo>
                  <a:cubicBezTo>
                    <a:pt x="2429" y="405"/>
                    <a:pt x="2429" y="477"/>
                    <a:pt x="2381" y="500"/>
                  </a:cubicBezTo>
                  <a:lnTo>
                    <a:pt x="1953" y="858"/>
                  </a:lnTo>
                  <a:cubicBezTo>
                    <a:pt x="1786" y="994"/>
                    <a:pt x="1584" y="1063"/>
                    <a:pt x="1384" y="1063"/>
                  </a:cubicBezTo>
                  <a:cubicBezTo>
                    <a:pt x="1185" y="1063"/>
                    <a:pt x="988" y="994"/>
                    <a:pt x="833" y="858"/>
                  </a:cubicBezTo>
                  <a:lnTo>
                    <a:pt x="405" y="500"/>
                  </a:lnTo>
                  <a:cubicBezTo>
                    <a:pt x="345" y="453"/>
                    <a:pt x="357" y="393"/>
                    <a:pt x="369" y="381"/>
                  </a:cubicBezTo>
                  <a:cubicBezTo>
                    <a:pt x="393" y="369"/>
                    <a:pt x="405" y="310"/>
                    <a:pt x="476" y="310"/>
                  </a:cubicBezTo>
                  <a:close/>
                  <a:moveTo>
                    <a:pt x="464" y="0"/>
                  </a:moveTo>
                  <a:cubicBezTo>
                    <a:pt x="286" y="0"/>
                    <a:pt x="119" y="96"/>
                    <a:pt x="60" y="274"/>
                  </a:cubicBezTo>
                  <a:cubicBezTo>
                    <a:pt x="0" y="441"/>
                    <a:pt x="48" y="631"/>
                    <a:pt x="191" y="750"/>
                  </a:cubicBezTo>
                  <a:lnTo>
                    <a:pt x="631" y="1108"/>
                  </a:lnTo>
                  <a:cubicBezTo>
                    <a:pt x="845" y="1286"/>
                    <a:pt x="1119" y="1393"/>
                    <a:pt x="1381" y="1393"/>
                  </a:cubicBezTo>
                  <a:cubicBezTo>
                    <a:pt x="1655" y="1393"/>
                    <a:pt x="1941" y="1298"/>
                    <a:pt x="2143" y="1108"/>
                  </a:cubicBezTo>
                  <a:lnTo>
                    <a:pt x="2572" y="750"/>
                  </a:lnTo>
                  <a:cubicBezTo>
                    <a:pt x="2727" y="631"/>
                    <a:pt x="2774" y="453"/>
                    <a:pt x="2715" y="274"/>
                  </a:cubicBezTo>
                  <a:cubicBezTo>
                    <a:pt x="2655" y="107"/>
                    <a:pt x="2488" y="0"/>
                    <a:pt x="2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1" name="Google Shape;15431;p91"/>
            <p:cNvSpPr/>
            <p:nvPr/>
          </p:nvSpPr>
          <p:spPr>
            <a:xfrm>
              <a:off x="1956845" y="1500498"/>
              <a:ext cx="331520" cy="348032"/>
            </a:xfrm>
            <a:custGeom>
              <a:avLst/>
              <a:gdLst/>
              <a:ahLst/>
              <a:cxnLst/>
              <a:rect l="l" t="t" r="r" b="b"/>
              <a:pathLst>
                <a:path w="10360" h="10876" extrusionOk="0">
                  <a:moveTo>
                    <a:pt x="1205" y="326"/>
                  </a:moveTo>
                  <a:cubicBezTo>
                    <a:pt x="1252" y="326"/>
                    <a:pt x="1300" y="330"/>
                    <a:pt x="1346" y="339"/>
                  </a:cubicBezTo>
                  <a:cubicBezTo>
                    <a:pt x="1942" y="494"/>
                    <a:pt x="2525" y="791"/>
                    <a:pt x="3061" y="1232"/>
                  </a:cubicBezTo>
                  <a:cubicBezTo>
                    <a:pt x="2894" y="1315"/>
                    <a:pt x="2727" y="1387"/>
                    <a:pt x="2585" y="1458"/>
                  </a:cubicBezTo>
                  <a:cubicBezTo>
                    <a:pt x="2108" y="922"/>
                    <a:pt x="1489" y="565"/>
                    <a:pt x="1108" y="470"/>
                  </a:cubicBezTo>
                  <a:cubicBezTo>
                    <a:pt x="989" y="458"/>
                    <a:pt x="882" y="458"/>
                    <a:pt x="811" y="458"/>
                  </a:cubicBezTo>
                  <a:cubicBezTo>
                    <a:pt x="918" y="368"/>
                    <a:pt x="1060" y="326"/>
                    <a:pt x="1205" y="326"/>
                  </a:cubicBezTo>
                  <a:close/>
                  <a:moveTo>
                    <a:pt x="9179" y="326"/>
                  </a:moveTo>
                  <a:cubicBezTo>
                    <a:pt x="9324" y="326"/>
                    <a:pt x="9466" y="368"/>
                    <a:pt x="9574" y="458"/>
                  </a:cubicBezTo>
                  <a:lnTo>
                    <a:pt x="9585" y="482"/>
                  </a:lnTo>
                  <a:cubicBezTo>
                    <a:pt x="9548" y="471"/>
                    <a:pt x="9506" y="465"/>
                    <a:pt x="9459" y="465"/>
                  </a:cubicBezTo>
                  <a:cubicBezTo>
                    <a:pt x="9401" y="465"/>
                    <a:pt x="9336" y="474"/>
                    <a:pt x="9264" y="494"/>
                  </a:cubicBezTo>
                  <a:cubicBezTo>
                    <a:pt x="9085" y="541"/>
                    <a:pt x="8847" y="636"/>
                    <a:pt x="8609" y="779"/>
                  </a:cubicBezTo>
                  <a:cubicBezTo>
                    <a:pt x="8538" y="815"/>
                    <a:pt x="8502" y="922"/>
                    <a:pt x="8562" y="994"/>
                  </a:cubicBezTo>
                  <a:cubicBezTo>
                    <a:pt x="8591" y="1046"/>
                    <a:pt x="8644" y="1074"/>
                    <a:pt x="8697" y="1074"/>
                  </a:cubicBezTo>
                  <a:cubicBezTo>
                    <a:pt x="8729" y="1074"/>
                    <a:pt x="8761" y="1064"/>
                    <a:pt x="8788" y="1041"/>
                  </a:cubicBezTo>
                  <a:cubicBezTo>
                    <a:pt x="8990" y="922"/>
                    <a:pt x="9193" y="815"/>
                    <a:pt x="9335" y="791"/>
                  </a:cubicBezTo>
                  <a:cubicBezTo>
                    <a:pt x="9389" y="780"/>
                    <a:pt x="9439" y="774"/>
                    <a:pt x="9484" y="774"/>
                  </a:cubicBezTo>
                  <a:cubicBezTo>
                    <a:pt x="9580" y="774"/>
                    <a:pt x="9656" y="798"/>
                    <a:pt x="9705" y="839"/>
                  </a:cubicBezTo>
                  <a:cubicBezTo>
                    <a:pt x="9788" y="898"/>
                    <a:pt x="9800" y="994"/>
                    <a:pt x="9800" y="1053"/>
                  </a:cubicBezTo>
                  <a:cubicBezTo>
                    <a:pt x="9764" y="1577"/>
                    <a:pt x="9633" y="2244"/>
                    <a:pt x="9228" y="2756"/>
                  </a:cubicBezTo>
                  <a:cubicBezTo>
                    <a:pt x="9133" y="2601"/>
                    <a:pt x="9014" y="2446"/>
                    <a:pt x="8871" y="2303"/>
                  </a:cubicBezTo>
                  <a:cubicBezTo>
                    <a:pt x="8633" y="2041"/>
                    <a:pt x="8371" y="1815"/>
                    <a:pt x="8085" y="1625"/>
                  </a:cubicBezTo>
                  <a:cubicBezTo>
                    <a:pt x="8133" y="1565"/>
                    <a:pt x="8192" y="1518"/>
                    <a:pt x="8252" y="1458"/>
                  </a:cubicBezTo>
                  <a:cubicBezTo>
                    <a:pt x="8312" y="1398"/>
                    <a:pt x="8312" y="1291"/>
                    <a:pt x="8252" y="1232"/>
                  </a:cubicBezTo>
                  <a:cubicBezTo>
                    <a:pt x="8222" y="1202"/>
                    <a:pt x="8181" y="1187"/>
                    <a:pt x="8139" y="1187"/>
                  </a:cubicBezTo>
                  <a:cubicBezTo>
                    <a:pt x="8097" y="1187"/>
                    <a:pt x="8056" y="1202"/>
                    <a:pt x="8026" y="1232"/>
                  </a:cubicBezTo>
                  <a:lnTo>
                    <a:pt x="7800" y="1458"/>
                  </a:lnTo>
                  <a:cubicBezTo>
                    <a:pt x="7657" y="1375"/>
                    <a:pt x="7490" y="1291"/>
                    <a:pt x="7323" y="1232"/>
                  </a:cubicBezTo>
                  <a:cubicBezTo>
                    <a:pt x="7859" y="791"/>
                    <a:pt x="8442" y="494"/>
                    <a:pt x="9038" y="339"/>
                  </a:cubicBezTo>
                  <a:cubicBezTo>
                    <a:pt x="9084" y="330"/>
                    <a:pt x="9132" y="326"/>
                    <a:pt x="9179" y="326"/>
                  </a:cubicBezTo>
                  <a:close/>
                  <a:moveTo>
                    <a:pt x="902" y="792"/>
                  </a:moveTo>
                  <a:cubicBezTo>
                    <a:pt x="947" y="792"/>
                    <a:pt x="996" y="796"/>
                    <a:pt x="1049" y="803"/>
                  </a:cubicBezTo>
                  <a:cubicBezTo>
                    <a:pt x="1489" y="886"/>
                    <a:pt x="2013" y="1327"/>
                    <a:pt x="2299" y="1637"/>
                  </a:cubicBezTo>
                  <a:cubicBezTo>
                    <a:pt x="2013" y="1827"/>
                    <a:pt x="1751" y="2053"/>
                    <a:pt x="1513" y="2327"/>
                  </a:cubicBezTo>
                  <a:cubicBezTo>
                    <a:pt x="1370" y="2470"/>
                    <a:pt x="1251" y="2625"/>
                    <a:pt x="1156" y="2768"/>
                  </a:cubicBezTo>
                  <a:cubicBezTo>
                    <a:pt x="763" y="2244"/>
                    <a:pt x="632" y="1589"/>
                    <a:pt x="584" y="1077"/>
                  </a:cubicBezTo>
                  <a:cubicBezTo>
                    <a:pt x="584" y="994"/>
                    <a:pt x="596" y="910"/>
                    <a:pt x="680" y="851"/>
                  </a:cubicBezTo>
                  <a:cubicBezTo>
                    <a:pt x="728" y="810"/>
                    <a:pt x="805" y="792"/>
                    <a:pt x="902" y="792"/>
                  </a:cubicBezTo>
                  <a:close/>
                  <a:moveTo>
                    <a:pt x="5192" y="1160"/>
                  </a:moveTo>
                  <a:cubicBezTo>
                    <a:pt x="6668" y="1160"/>
                    <a:pt x="7811" y="1625"/>
                    <a:pt x="8633" y="2518"/>
                  </a:cubicBezTo>
                  <a:cubicBezTo>
                    <a:pt x="9478" y="3470"/>
                    <a:pt x="9812" y="4744"/>
                    <a:pt x="9931" y="5661"/>
                  </a:cubicBezTo>
                  <a:cubicBezTo>
                    <a:pt x="10002" y="6375"/>
                    <a:pt x="9990" y="6947"/>
                    <a:pt x="9978" y="7244"/>
                  </a:cubicBezTo>
                  <a:lnTo>
                    <a:pt x="9526" y="7078"/>
                  </a:lnTo>
                  <a:cubicBezTo>
                    <a:pt x="9513" y="7073"/>
                    <a:pt x="9497" y="7071"/>
                    <a:pt x="9479" y="7071"/>
                  </a:cubicBezTo>
                  <a:cubicBezTo>
                    <a:pt x="9448" y="7071"/>
                    <a:pt x="9413" y="7079"/>
                    <a:pt x="9383" y="7102"/>
                  </a:cubicBezTo>
                  <a:cubicBezTo>
                    <a:pt x="9335" y="7125"/>
                    <a:pt x="9312" y="7173"/>
                    <a:pt x="9312" y="7233"/>
                  </a:cubicBezTo>
                  <a:cubicBezTo>
                    <a:pt x="9312" y="7244"/>
                    <a:pt x="9276" y="8256"/>
                    <a:pt x="8871" y="9376"/>
                  </a:cubicBezTo>
                  <a:lnTo>
                    <a:pt x="8562" y="9007"/>
                  </a:lnTo>
                  <a:cubicBezTo>
                    <a:pt x="8538" y="8959"/>
                    <a:pt x="8478" y="8947"/>
                    <a:pt x="8431" y="8947"/>
                  </a:cubicBezTo>
                  <a:cubicBezTo>
                    <a:pt x="8371" y="8947"/>
                    <a:pt x="8323" y="8971"/>
                    <a:pt x="8312" y="9030"/>
                  </a:cubicBezTo>
                  <a:cubicBezTo>
                    <a:pt x="8061" y="9507"/>
                    <a:pt x="7645" y="9923"/>
                    <a:pt x="7430" y="10138"/>
                  </a:cubicBezTo>
                  <a:lnTo>
                    <a:pt x="7049" y="9614"/>
                  </a:lnTo>
                  <a:cubicBezTo>
                    <a:pt x="7466" y="9340"/>
                    <a:pt x="7740" y="8864"/>
                    <a:pt x="7740" y="8328"/>
                  </a:cubicBezTo>
                  <a:cubicBezTo>
                    <a:pt x="7740" y="8245"/>
                    <a:pt x="7669" y="8173"/>
                    <a:pt x="7585" y="8173"/>
                  </a:cubicBezTo>
                  <a:cubicBezTo>
                    <a:pt x="7490" y="8173"/>
                    <a:pt x="7419" y="8245"/>
                    <a:pt x="7419" y="8328"/>
                  </a:cubicBezTo>
                  <a:cubicBezTo>
                    <a:pt x="7419" y="9007"/>
                    <a:pt x="6883" y="9542"/>
                    <a:pt x="6228" y="9542"/>
                  </a:cubicBezTo>
                  <a:cubicBezTo>
                    <a:pt x="5954" y="9542"/>
                    <a:pt x="5704" y="9447"/>
                    <a:pt x="5478" y="9280"/>
                  </a:cubicBezTo>
                  <a:cubicBezTo>
                    <a:pt x="5389" y="9215"/>
                    <a:pt x="5284" y="9182"/>
                    <a:pt x="5183" y="9182"/>
                  </a:cubicBezTo>
                  <a:cubicBezTo>
                    <a:pt x="5082" y="9182"/>
                    <a:pt x="4984" y="9215"/>
                    <a:pt x="4906" y="9280"/>
                  </a:cubicBezTo>
                  <a:cubicBezTo>
                    <a:pt x="4692" y="9447"/>
                    <a:pt x="4442" y="9542"/>
                    <a:pt x="4156" y="9542"/>
                  </a:cubicBezTo>
                  <a:cubicBezTo>
                    <a:pt x="3501" y="9542"/>
                    <a:pt x="2966" y="9007"/>
                    <a:pt x="2966" y="8328"/>
                  </a:cubicBezTo>
                  <a:cubicBezTo>
                    <a:pt x="2966" y="8245"/>
                    <a:pt x="2894" y="8173"/>
                    <a:pt x="2799" y="8173"/>
                  </a:cubicBezTo>
                  <a:cubicBezTo>
                    <a:pt x="2716" y="8173"/>
                    <a:pt x="2632" y="8245"/>
                    <a:pt x="2632" y="8328"/>
                  </a:cubicBezTo>
                  <a:cubicBezTo>
                    <a:pt x="2632" y="8864"/>
                    <a:pt x="2918" y="9340"/>
                    <a:pt x="3335" y="9614"/>
                  </a:cubicBezTo>
                  <a:lnTo>
                    <a:pt x="2954" y="10138"/>
                  </a:lnTo>
                  <a:cubicBezTo>
                    <a:pt x="2739" y="9935"/>
                    <a:pt x="2323" y="9507"/>
                    <a:pt x="2073" y="9030"/>
                  </a:cubicBezTo>
                  <a:cubicBezTo>
                    <a:pt x="2037" y="8983"/>
                    <a:pt x="2001" y="8959"/>
                    <a:pt x="1954" y="8947"/>
                  </a:cubicBezTo>
                  <a:cubicBezTo>
                    <a:pt x="1894" y="8947"/>
                    <a:pt x="1846" y="8959"/>
                    <a:pt x="1823" y="9007"/>
                  </a:cubicBezTo>
                  <a:lnTo>
                    <a:pt x="1501" y="9376"/>
                  </a:lnTo>
                  <a:cubicBezTo>
                    <a:pt x="1108" y="8256"/>
                    <a:pt x="1073" y="7233"/>
                    <a:pt x="1073" y="7233"/>
                  </a:cubicBezTo>
                  <a:cubicBezTo>
                    <a:pt x="1073" y="7185"/>
                    <a:pt x="1049" y="7125"/>
                    <a:pt x="1001" y="7102"/>
                  </a:cubicBezTo>
                  <a:cubicBezTo>
                    <a:pt x="971" y="7079"/>
                    <a:pt x="941" y="7071"/>
                    <a:pt x="907" y="7071"/>
                  </a:cubicBezTo>
                  <a:cubicBezTo>
                    <a:pt x="888" y="7071"/>
                    <a:pt x="868" y="7073"/>
                    <a:pt x="846" y="7078"/>
                  </a:cubicBezTo>
                  <a:lnTo>
                    <a:pt x="406" y="7244"/>
                  </a:lnTo>
                  <a:cubicBezTo>
                    <a:pt x="394" y="6947"/>
                    <a:pt x="370" y="6375"/>
                    <a:pt x="465" y="5673"/>
                  </a:cubicBezTo>
                  <a:cubicBezTo>
                    <a:pt x="584" y="4756"/>
                    <a:pt x="894" y="3470"/>
                    <a:pt x="1763" y="2518"/>
                  </a:cubicBezTo>
                  <a:cubicBezTo>
                    <a:pt x="2561" y="1625"/>
                    <a:pt x="3728" y="1160"/>
                    <a:pt x="5192" y="1160"/>
                  </a:cubicBezTo>
                  <a:close/>
                  <a:moveTo>
                    <a:pt x="5192" y="9492"/>
                  </a:moveTo>
                  <a:cubicBezTo>
                    <a:pt x="5225" y="9492"/>
                    <a:pt x="5258" y="9501"/>
                    <a:pt x="5287" y="9518"/>
                  </a:cubicBezTo>
                  <a:cubicBezTo>
                    <a:pt x="5561" y="9745"/>
                    <a:pt x="5883" y="9852"/>
                    <a:pt x="6228" y="9852"/>
                  </a:cubicBezTo>
                  <a:cubicBezTo>
                    <a:pt x="6371" y="9852"/>
                    <a:pt x="6526" y="9840"/>
                    <a:pt x="6657" y="9792"/>
                  </a:cubicBezTo>
                  <a:lnTo>
                    <a:pt x="6657" y="9792"/>
                  </a:lnTo>
                  <a:cubicBezTo>
                    <a:pt x="6466" y="10245"/>
                    <a:pt x="6037" y="10554"/>
                    <a:pt x="5525" y="10554"/>
                  </a:cubicBezTo>
                  <a:lnTo>
                    <a:pt x="4847" y="10554"/>
                  </a:lnTo>
                  <a:cubicBezTo>
                    <a:pt x="4335" y="10554"/>
                    <a:pt x="3906" y="10233"/>
                    <a:pt x="3728" y="9792"/>
                  </a:cubicBezTo>
                  <a:lnTo>
                    <a:pt x="3728" y="9792"/>
                  </a:lnTo>
                  <a:cubicBezTo>
                    <a:pt x="3859" y="9840"/>
                    <a:pt x="4013" y="9852"/>
                    <a:pt x="4156" y="9852"/>
                  </a:cubicBezTo>
                  <a:cubicBezTo>
                    <a:pt x="4502" y="9852"/>
                    <a:pt x="4823" y="9733"/>
                    <a:pt x="5097" y="9518"/>
                  </a:cubicBezTo>
                  <a:cubicBezTo>
                    <a:pt x="5127" y="9501"/>
                    <a:pt x="5159" y="9492"/>
                    <a:pt x="5192" y="9492"/>
                  </a:cubicBezTo>
                  <a:close/>
                  <a:moveTo>
                    <a:pt x="9185" y="0"/>
                  </a:moveTo>
                  <a:cubicBezTo>
                    <a:pt x="9105" y="0"/>
                    <a:pt x="9024" y="10"/>
                    <a:pt x="8943" y="29"/>
                  </a:cubicBezTo>
                  <a:cubicBezTo>
                    <a:pt x="8252" y="208"/>
                    <a:pt x="7597" y="565"/>
                    <a:pt x="6966" y="1101"/>
                  </a:cubicBezTo>
                  <a:cubicBezTo>
                    <a:pt x="6430" y="934"/>
                    <a:pt x="5835" y="851"/>
                    <a:pt x="5180" y="851"/>
                  </a:cubicBezTo>
                  <a:cubicBezTo>
                    <a:pt x="4525" y="851"/>
                    <a:pt x="3930" y="934"/>
                    <a:pt x="3394" y="1101"/>
                  </a:cubicBezTo>
                  <a:cubicBezTo>
                    <a:pt x="2775" y="565"/>
                    <a:pt x="2096" y="196"/>
                    <a:pt x="1418" y="29"/>
                  </a:cubicBezTo>
                  <a:cubicBezTo>
                    <a:pt x="1344" y="11"/>
                    <a:pt x="1269" y="2"/>
                    <a:pt x="1195" y="2"/>
                  </a:cubicBezTo>
                  <a:cubicBezTo>
                    <a:pt x="982" y="2"/>
                    <a:pt x="773" y="75"/>
                    <a:pt x="596" y="208"/>
                  </a:cubicBezTo>
                  <a:cubicBezTo>
                    <a:pt x="370" y="386"/>
                    <a:pt x="239" y="672"/>
                    <a:pt x="251" y="946"/>
                  </a:cubicBezTo>
                  <a:cubicBezTo>
                    <a:pt x="287" y="1565"/>
                    <a:pt x="418" y="2410"/>
                    <a:pt x="965" y="3030"/>
                  </a:cubicBezTo>
                  <a:cubicBezTo>
                    <a:pt x="453" y="3911"/>
                    <a:pt x="227" y="4899"/>
                    <a:pt x="132" y="5637"/>
                  </a:cubicBezTo>
                  <a:cubicBezTo>
                    <a:pt x="1" y="6661"/>
                    <a:pt x="96" y="7459"/>
                    <a:pt x="96" y="7483"/>
                  </a:cubicBezTo>
                  <a:cubicBezTo>
                    <a:pt x="96" y="7530"/>
                    <a:pt x="120" y="7578"/>
                    <a:pt x="168" y="7602"/>
                  </a:cubicBezTo>
                  <a:cubicBezTo>
                    <a:pt x="198" y="7624"/>
                    <a:pt x="223" y="7633"/>
                    <a:pt x="250" y="7633"/>
                  </a:cubicBezTo>
                  <a:cubicBezTo>
                    <a:pt x="265" y="7633"/>
                    <a:pt x="281" y="7630"/>
                    <a:pt x="299" y="7625"/>
                  </a:cubicBezTo>
                  <a:lnTo>
                    <a:pt x="751" y="7459"/>
                  </a:lnTo>
                  <a:cubicBezTo>
                    <a:pt x="775" y="7852"/>
                    <a:pt x="894" y="8780"/>
                    <a:pt x="1299" y="9745"/>
                  </a:cubicBezTo>
                  <a:cubicBezTo>
                    <a:pt x="1311" y="9792"/>
                    <a:pt x="1370" y="9840"/>
                    <a:pt x="1418" y="9852"/>
                  </a:cubicBezTo>
                  <a:cubicBezTo>
                    <a:pt x="1428" y="9854"/>
                    <a:pt x="1438" y="9855"/>
                    <a:pt x="1447" y="9855"/>
                  </a:cubicBezTo>
                  <a:cubicBezTo>
                    <a:pt x="1493" y="9855"/>
                    <a:pt x="1531" y="9832"/>
                    <a:pt x="1561" y="9792"/>
                  </a:cubicBezTo>
                  <a:lnTo>
                    <a:pt x="1906" y="9388"/>
                  </a:lnTo>
                  <a:cubicBezTo>
                    <a:pt x="2299" y="10007"/>
                    <a:pt x="2847" y="10471"/>
                    <a:pt x="2870" y="10495"/>
                  </a:cubicBezTo>
                  <a:cubicBezTo>
                    <a:pt x="2896" y="10512"/>
                    <a:pt x="2929" y="10523"/>
                    <a:pt x="2959" y="10523"/>
                  </a:cubicBezTo>
                  <a:cubicBezTo>
                    <a:pt x="2969" y="10523"/>
                    <a:pt x="2980" y="10522"/>
                    <a:pt x="2989" y="10519"/>
                  </a:cubicBezTo>
                  <a:cubicBezTo>
                    <a:pt x="3037" y="10519"/>
                    <a:pt x="3085" y="10495"/>
                    <a:pt x="3097" y="10459"/>
                  </a:cubicBezTo>
                  <a:lnTo>
                    <a:pt x="3454" y="9983"/>
                  </a:lnTo>
                  <a:cubicBezTo>
                    <a:pt x="3549" y="10173"/>
                    <a:pt x="3680" y="10352"/>
                    <a:pt x="3847" y="10507"/>
                  </a:cubicBezTo>
                  <a:cubicBezTo>
                    <a:pt x="4109" y="10745"/>
                    <a:pt x="4466" y="10876"/>
                    <a:pt x="4823" y="10876"/>
                  </a:cubicBezTo>
                  <a:lnTo>
                    <a:pt x="5514" y="10876"/>
                  </a:lnTo>
                  <a:cubicBezTo>
                    <a:pt x="6121" y="10876"/>
                    <a:pt x="6657" y="10519"/>
                    <a:pt x="6895" y="9983"/>
                  </a:cubicBezTo>
                  <a:lnTo>
                    <a:pt x="7252" y="10459"/>
                  </a:lnTo>
                  <a:cubicBezTo>
                    <a:pt x="7276" y="10495"/>
                    <a:pt x="7311" y="10519"/>
                    <a:pt x="7359" y="10519"/>
                  </a:cubicBezTo>
                  <a:lnTo>
                    <a:pt x="7371" y="10519"/>
                  </a:lnTo>
                  <a:cubicBezTo>
                    <a:pt x="7419" y="10519"/>
                    <a:pt x="7442" y="10507"/>
                    <a:pt x="7478" y="10471"/>
                  </a:cubicBezTo>
                  <a:cubicBezTo>
                    <a:pt x="7502" y="10459"/>
                    <a:pt x="8050" y="9983"/>
                    <a:pt x="8442" y="9376"/>
                  </a:cubicBezTo>
                  <a:lnTo>
                    <a:pt x="8788" y="9780"/>
                  </a:lnTo>
                  <a:cubicBezTo>
                    <a:pt x="8812" y="9816"/>
                    <a:pt x="8871" y="9840"/>
                    <a:pt x="8931" y="9840"/>
                  </a:cubicBezTo>
                  <a:cubicBezTo>
                    <a:pt x="8990" y="9816"/>
                    <a:pt x="9038" y="9792"/>
                    <a:pt x="9050" y="9733"/>
                  </a:cubicBezTo>
                  <a:cubicBezTo>
                    <a:pt x="9443" y="8780"/>
                    <a:pt x="9562" y="7852"/>
                    <a:pt x="9597" y="7435"/>
                  </a:cubicBezTo>
                  <a:lnTo>
                    <a:pt x="10050" y="7602"/>
                  </a:lnTo>
                  <a:cubicBezTo>
                    <a:pt x="10071" y="7612"/>
                    <a:pt x="10095" y="7618"/>
                    <a:pt x="10117" y="7618"/>
                  </a:cubicBezTo>
                  <a:cubicBezTo>
                    <a:pt x="10144" y="7618"/>
                    <a:pt x="10168" y="7609"/>
                    <a:pt x="10181" y="7590"/>
                  </a:cubicBezTo>
                  <a:cubicBezTo>
                    <a:pt x="10228" y="7554"/>
                    <a:pt x="10252" y="7518"/>
                    <a:pt x="10252" y="7471"/>
                  </a:cubicBezTo>
                  <a:cubicBezTo>
                    <a:pt x="10276" y="7459"/>
                    <a:pt x="10359" y="6673"/>
                    <a:pt x="10228" y="5637"/>
                  </a:cubicBezTo>
                  <a:cubicBezTo>
                    <a:pt x="10133" y="4899"/>
                    <a:pt x="9919" y="3911"/>
                    <a:pt x="9395" y="3030"/>
                  </a:cubicBezTo>
                  <a:cubicBezTo>
                    <a:pt x="9943" y="2410"/>
                    <a:pt x="10097" y="1565"/>
                    <a:pt x="10109" y="946"/>
                  </a:cubicBezTo>
                  <a:cubicBezTo>
                    <a:pt x="10121" y="648"/>
                    <a:pt x="9990" y="386"/>
                    <a:pt x="9764" y="208"/>
                  </a:cubicBezTo>
                  <a:cubicBezTo>
                    <a:pt x="9600" y="69"/>
                    <a:pt x="9397" y="0"/>
                    <a:pt x="9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2" name="Google Shape;15432;p91"/>
            <p:cNvSpPr/>
            <p:nvPr/>
          </p:nvSpPr>
          <p:spPr>
            <a:xfrm>
              <a:off x="2030765" y="1652690"/>
              <a:ext cx="48800" cy="59840"/>
            </a:xfrm>
            <a:custGeom>
              <a:avLst/>
              <a:gdLst/>
              <a:ahLst/>
              <a:cxnLst/>
              <a:rect l="l" t="t" r="r" b="b"/>
              <a:pathLst>
                <a:path w="1525" h="1870" extrusionOk="0">
                  <a:moveTo>
                    <a:pt x="763" y="0"/>
                  </a:moveTo>
                  <a:cubicBezTo>
                    <a:pt x="346" y="0"/>
                    <a:pt x="1" y="345"/>
                    <a:pt x="1" y="762"/>
                  </a:cubicBezTo>
                  <a:lnTo>
                    <a:pt x="1" y="1107"/>
                  </a:lnTo>
                  <a:cubicBezTo>
                    <a:pt x="1" y="1524"/>
                    <a:pt x="346" y="1869"/>
                    <a:pt x="763" y="1869"/>
                  </a:cubicBezTo>
                  <a:cubicBezTo>
                    <a:pt x="1179" y="1869"/>
                    <a:pt x="1525" y="1524"/>
                    <a:pt x="1525" y="1107"/>
                  </a:cubicBezTo>
                  <a:lnTo>
                    <a:pt x="1525" y="762"/>
                  </a:lnTo>
                  <a:cubicBezTo>
                    <a:pt x="1501" y="643"/>
                    <a:pt x="1477" y="548"/>
                    <a:pt x="1430" y="441"/>
                  </a:cubicBezTo>
                  <a:cubicBezTo>
                    <a:pt x="1394" y="379"/>
                    <a:pt x="1340" y="343"/>
                    <a:pt x="1285" y="343"/>
                  </a:cubicBezTo>
                  <a:cubicBezTo>
                    <a:pt x="1265" y="343"/>
                    <a:pt x="1246" y="348"/>
                    <a:pt x="1227" y="357"/>
                  </a:cubicBezTo>
                  <a:cubicBezTo>
                    <a:pt x="1144" y="405"/>
                    <a:pt x="1108" y="500"/>
                    <a:pt x="1144" y="572"/>
                  </a:cubicBezTo>
                  <a:cubicBezTo>
                    <a:pt x="1179" y="631"/>
                    <a:pt x="1191" y="691"/>
                    <a:pt x="1191" y="762"/>
                  </a:cubicBezTo>
                  <a:lnTo>
                    <a:pt x="1191" y="1107"/>
                  </a:lnTo>
                  <a:cubicBezTo>
                    <a:pt x="1191" y="1345"/>
                    <a:pt x="1001" y="1536"/>
                    <a:pt x="763" y="1536"/>
                  </a:cubicBezTo>
                  <a:cubicBezTo>
                    <a:pt x="525" y="1536"/>
                    <a:pt x="334" y="1345"/>
                    <a:pt x="334" y="1107"/>
                  </a:cubicBezTo>
                  <a:lnTo>
                    <a:pt x="334" y="762"/>
                  </a:lnTo>
                  <a:cubicBezTo>
                    <a:pt x="334" y="524"/>
                    <a:pt x="525" y="333"/>
                    <a:pt x="763" y="333"/>
                  </a:cubicBezTo>
                  <a:cubicBezTo>
                    <a:pt x="846" y="333"/>
                    <a:pt x="929" y="262"/>
                    <a:pt x="929" y="167"/>
                  </a:cubicBezTo>
                  <a:cubicBezTo>
                    <a:pt x="929" y="83"/>
                    <a:pt x="846"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3" name="Google Shape;15433;p91"/>
            <p:cNvSpPr/>
            <p:nvPr/>
          </p:nvSpPr>
          <p:spPr>
            <a:xfrm>
              <a:off x="2167181" y="1652690"/>
              <a:ext cx="48416" cy="59840"/>
            </a:xfrm>
            <a:custGeom>
              <a:avLst/>
              <a:gdLst/>
              <a:ahLst/>
              <a:cxnLst/>
              <a:rect l="l" t="t" r="r" b="b"/>
              <a:pathLst>
                <a:path w="1513" h="1870" extrusionOk="0">
                  <a:moveTo>
                    <a:pt x="750" y="0"/>
                  </a:moveTo>
                  <a:cubicBezTo>
                    <a:pt x="334" y="0"/>
                    <a:pt x="0" y="345"/>
                    <a:pt x="0" y="762"/>
                  </a:cubicBezTo>
                  <a:lnTo>
                    <a:pt x="0" y="1107"/>
                  </a:lnTo>
                  <a:cubicBezTo>
                    <a:pt x="0" y="1524"/>
                    <a:pt x="334" y="1869"/>
                    <a:pt x="750" y="1869"/>
                  </a:cubicBezTo>
                  <a:cubicBezTo>
                    <a:pt x="1167" y="1869"/>
                    <a:pt x="1512" y="1524"/>
                    <a:pt x="1512" y="1107"/>
                  </a:cubicBezTo>
                  <a:lnTo>
                    <a:pt x="1512" y="762"/>
                  </a:lnTo>
                  <a:cubicBezTo>
                    <a:pt x="1500" y="643"/>
                    <a:pt x="1465" y="548"/>
                    <a:pt x="1429" y="441"/>
                  </a:cubicBezTo>
                  <a:cubicBezTo>
                    <a:pt x="1394" y="379"/>
                    <a:pt x="1333" y="343"/>
                    <a:pt x="1274" y="343"/>
                  </a:cubicBezTo>
                  <a:cubicBezTo>
                    <a:pt x="1254" y="343"/>
                    <a:pt x="1233" y="348"/>
                    <a:pt x="1215" y="357"/>
                  </a:cubicBezTo>
                  <a:cubicBezTo>
                    <a:pt x="1143" y="405"/>
                    <a:pt x="1096" y="500"/>
                    <a:pt x="1143" y="572"/>
                  </a:cubicBezTo>
                  <a:cubicBezTo>
                    <a:pt x="1167" y="631"/>
                    <a:pt x="1191" y="691"/>
                    <a:pt x="1191" y="762"/>
                  </a:cubicBezTo>
                  <a:lnTo>
                    <a:pt x="1191" y="1107"/>
                  </a:lnTo>
                  <a:cubicBezTo>
                    <a:pt x="1191" y="1345"/>
                    <a:pt x="988" y="1536"/>
                    <a:pt x="750" y="1536"/>
                  </a:cubicBezTo>
                  <a:cubicBezTo>
                    <a:pt x="512" y="1536"/>
                    <a:pt x="322" y="1345"/>
                    <a:pt x="322" y="1107"/>
                  </a:cubicBezTo>
                  <a:lnTo>
                    <a:pt x="322" y="762"/>
                  </a:lnTo>
                  <a:cubicBezTo>
                    <a:pt x="322" y="524"/>
                    <a:pt x="512" y="333"/>
                    <a:pt x="750" y="333"/>
                  </a:cubicBezTo>
                  <a:cubicBezTo>
                    <a:pt x="846" y="333"/>
                    <a:pt x="917" y="262"/>
                    <a:pt x="917" y="167"/>
                  </a:cubicBezTo>
                  <a:cubicBezTo>
                    <a:pt x="917" y="83"/>
                    <a:pt x="846" y="0"/>
                    <a:pt x="7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4" name="Google Shape;15434;p91"/>
            <p:cNvSpPr/>
            <p:nvPr/>
          </p:nvSpPr>
          <p:spPr>
            <a:xfrm>
              <a:off x="2020877" y="1729234"/>
              <a:ext cx="20608" cy="15680"/>
            </a:xfrm>
            <a:custGeom>
              <a:avLst/>
              <a:gdLst/>
              <a:ahLst/>
              <a:cxnLst/>
              <a:rect l="l" t="t" r="r" b="b"/>
              <a:pathLst>
                <a:path w="644" h="490" extrusionOk="0">
                  <a:moveTo>
                    <a:pt x="178" y="0"/>
                  </a:moveTo>
                  <a:cubicBezTo>
                    <a:pt x="124" y="0"/>
                    <a:pt x="71" y="26"/>
                    <a:pt x="48" y="73"/>
                  </a:cubicBezTo>
                  <a:cubicBezTo>
                    <a:pt x="0" y="144"/>
                    <a:pt x="12" y="251"/>
                    <a:pt x="84" y="299"/>
                  </a:cubicBezTo>
                  <a:cubicBezTo>
                    <a:pt x="191" y="346"/>
                    <a:pt x="298" y="430"/>
                    <a:pt x="405" y="477"/>
                  </a:cubicBezTo>
                  <a:cubicBezTo>
                    <a:pt x="429" y="489"/>
                    <a:pt x="441" y="489"/>
                    <a:pt x="476" y="489"/>
                  </a:cubicBezTo>
                  <a:cubicBezTo>
                    <a:pt x="536" y="489"/>
                    <a:pt x="596" y="454"/>
                    <a:pt x="619" y="394"/>
                  </a:cubicBezTo>
                  <a:cubicBezTo>
                    <a:pt x="643" y="323"/>
                    <a:pt x="607" y="215"/>
                    <a:pt x="536" y="192"/>
                  </a:cubicBezTo>
                  <a:cubicBezTo>
                    <a:pt x="441" y="144"/>
                    <a:pt x="357" y="85"/>
                    <a:pt x="262" y="25"/>
                  </a:cubicBezTo>
                  <a:cubicBezTo>
                    <a:pt x="237" y="8"/>
                    <a:pt x="207" y="0"/>
                    <a:pt x="1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5" name="Google Shape;15435;p91"/>
            <p:cNvSpPr/>
            <p:nvPr/>
          </p:nvSpPr>
          <p:spPr>
            <a:xfrm>
              <a:off x="1986189" y="1685426"/>
              <a:ext cx="27840" cy="38144"/>
            </a:xfrm>
            <a:custGeom>
              <a:avLst/>
              <a:gdLst/>
              <a:ahLst/>
              <a:cxnLst/>
              <a:rect l="l" t="t" r="r" b="b"/>
              <a:pathLst>
                <a:path w="870" h="1192" extrusionOk="0">
                  <a:moveTo>
                    <a:pt x="189" y="1"/>
                  </a:moveTo>
                  <a:cubicBezTo>
                    <a:pt x="170" y="1"/>
                    <a:pt x="150" y="5"/>
                    <a:pt x="132" y="13"/>
                  </a:cubicBezTo>
                  <a:cubicBezTo>
                    <a:pt x="36" y="37"/>
                    <a:pt x="1" y="132"/>
                    <a:pt x="25" y="215"/>
                  </a:cubicBezTo>
                  <a:cubicBezTo>
                    <a:pt x="25" y="239"/>
                    <a:pt x="179" y="680"/>
                    <a:pt x="560" y="1132"/>
                  </a:cubicBezTo>
                  <a:cubicBezTo>
                    <a:pt x="596" y="1156"/>
                    <a:pt x="632" y="1192"/>
                    <a:pt x="679" y="1192"/>
                  </a:cubicBezTo>
                  <a:cubicBezTo>
                    <a:pt x="715" y="1192"/>
                    <a:pt x="751" y="1168"/>
                    <a:pt x="787" y="1144"/>
                  </a:cubicBezTo>
                  <a:cubicBezTo>
                    <a:pt x="870" y="1084"/>
                    <a:pt x="870" y="977"/>
                    <a:pt x="810" y="918"/>
                  </a:cubicBezTo>
                  <a:cubicBezTo>
                    <a:pt x="477" y="513"/>
                    <a:pt x="334" y="120"/>
                    <a:pt x="334" y="120"/>
                  </a:cubicBezTo>
                  <a:cubicBezTo>
                    <a:pt x="316" y="46"/>
                    <a:pt x="254" y="1"/>
                    <a:pt x="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6" name="Google Shape;15436;p91"/>
            <p:cNvSpPr/>
            <p:nvPr/>
          </p:nvSpPr>
          <p:spPr>
            <a:xfrm>
              <a:off x="2198797" y="1729234"/>
              <a:ext cx="20608" cy="15680"/>
            </a:xfrm>
            <a:custGeom>
              <a:avLst/>
              <a:gdLst/>
              <a:ahLst/>
              <a:cxnLst/>
              <a:rect l="l" t="t" r="r" b="b"/>
              <a:pathLst>
                <a:path w="644" h="490" extrusionOk="0">
                  <a:moveTo>
                    <a:pt x="466" y="0"/>
                  </a:moveTo>
                  <a:cubicBezTo>
                    <a:pt x="437" y="0"/>
                    <a:pt x="407" y="8"/>
                    <a:pt x="381" y="25"/>
                  </a:cubicBezTo>
                  <a:cubicBezTo>
                    <a:pt x="286" y="85"/>
                    <a:pt x="203" y="144"/>
                    <a:pt x="108" y="192"/>
                  </a:cubicBezTo>
                  <a:cubicBezTo>
                    <a:pt x="36" y="239"/>
                    <a:pt x="0" y="323"/>
                    <a:pt x="36" y="394"/>
                  </a:cubicBezTo>
                  <a:cubicBezTo>
                    <a:pt x="60" y="454"/>
                    <a:pt x="119" y="489"/>
                    <a:pt x="179" y="489"/>
                  </a:cubicBezTo>
                  <a:cubicBezTo>
                    <a:pt x="215" y="489"/>
                    <a:pt x="227" y="489"/>
                    <a:pt x="262" y="477"/>
                  </a:cubicBezTo>
                  <a:lnTo>
                    <a:pt x="572" y="299"/>
                  </a:lnTo>
                  <a:cubicBezTo>
                    <a:pt x="631" y="239"/>
                    <a:pt x="643" y="144"/>
                    <a:pt x="596" y="73"/>
                  </a:cubicBezTo>
                  <a:cubicBezTo>
                    <a:pt x="573" y="26"/>
                    <a:pt x="520" y="0"/>
                    <a:pt x="4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7" name="Google Shape;15437;p91"/>
            <p:cNvSpPr/>
            <p:nvPr/>
          </p:nvSpPr>
          <p:spPr>
            <a:xfrm>
              <a:off x="2225453" y="1685426"/>
              <a:ext cx="28224" cy="37760"/>
            </a:xfrm>
            <a:custGeom>
              <a:avLst/>
              <a:gdLst/>
              <a:ahLst/>
              <a:cxnLst/>
              <a:rect l="l" t="t" r="r" b="b"/>
              <a:pathLst>
                <a:path w="882" h="1180" extrusionOk="0">
                  <a:moveTo>
                    <a:pt x="688" y="1"/>
                  </a:moveTo>
                  <a:cubicBezTo>
                    <a:pt x="620" y="1"/>
                    <a:pt x="564" y="44"/>
                    <a:pt x="537" y="108"/>
                  </a:cubicBezTo>
                  <a:cubicBezTo>
                    <a:pt x="537" y="108"/>
                    <a:pt x="406" y="513"/>
                    <a:pt x="60" y="918"/>
                  </a:cubicBezTo>
                  <a:cubicBezTo>
                    <a:pt x="1" y="989"/>
                    <a:pt x="25" y="1084"/>
                    <a:pt x="84" y="1144"/>
                  </a:cubicBezTo>
                  <a:cubicBezTo>
                    <a:pt x="108" y="1168"/>
                    <a:pt x="144" y="1180"/>
                    <a:pt x="179" y="1180"/>
                  </a:cubicBezTo>
                  <a:cubicBezTo>
                    <a:pt x="227" y="1180"/>
                    <a:pt x="275" y="1168"/>
                    <a:pt x="299" y="1120"/>
                  </a:cubicBezTo>
                  <a:cubicBezTo>
                    <a:pt x="691" y="668"/>
                    <a:pt x="834" y="227"/>
                    <a:pt x="834" y="215"/>
                  </a:cubicBezTo>
                  <a:cubicBezTo>
                    <a:pt x="882" y="132"/>
                    <a:pt x="834" y="37"/>
                    <a:pt x="751" y="13"/>
                  </a:cubicBezTo>
                  <a:cubicBezTo>
                    <a:pt x="729" y="5"/>
                    <a:pt x="708" y="1"/>
                    <a:pt x="6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8" name="Google Shape;15438;p91"/>
            <p:cNvSpPr/>
            <p:nvPr/>
          </p:nvSpPr>
          <p:spPr>
            <a:xfrm>
              <a:off x="2046381" y="1573906"/>
              <a:ext cx="22528" cy="16320"/>
            </a:xfrm>
            <a:custGeom>
              <a:avLst/>
              <a:gdLst/>
              <a:ahLst/>
              <a:cxnLst/>
              <a:rect l="l" t="t" r="r" b="b"/>
              <a:pathLst>
                <a:path w="704" h="510" extrusionOk="0">
                  <a:moveTo>
                    <a:pt x="508" y="1"/>
                  </a:moveTo>
                  <a:cubicBezTo>
                    <a:pt x="489" y="1"/>
                    <a:pt x="471" y="4"/>
                    <a:pt x="453" y="9"/>
                  </a:cubicBezTo>
                  <a:cubicBezTo>
                    <a:pt x="334" y="69"/>
                    <a:pt x="215" y="140"/>
                    <a:pt x="96" y="212"/>
                  </a:cubicBezTo>
                  <a:cubicBezTo>
                    <a:pt x="25" y="247"/>
                    <a:pt x="1" y="355"/>
                    <a:pt x="49" y="426"/>
                  </a:cubicBezTo>
                  <a:cubicBezTo>
                    <a:pt x="84" y="474"/>
                    <a:pt x="120" y="509"/>
                    <a:pt x="180" y="509"/>
                  </a:cubicBezTo>
                  <a:cubicBezTo>
                    <a:pt x="215" y="509"/>
                    <a:pt x="239" y="486"/>
                    <a:pt x="275" y="474"/>
                  </a:cubicBezTo>
                  <a:cubicBezTo>
                    <a:pt x="382" y="414"/>
                    <a:pt x="477" y="343"/>
                    <a:pt x="596" y="295"/>
                  </a:cubicBezTo>
                  <a:cubicBezTo>
                    <a:pt x="656" y="271"/>
                    <a:pt x="703" y="176"/>
                    <a:pt x="656" y="93"/>
                  </a:cubicBezTo>
                  <a:cubicBezTo>
                    <a:pt x="629" y="30"/>
                    <a:pt x="568" y="1"/>
                    <a:pt x="5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9" name="Google Shape;15439;p91"/>
            <p:cNvSpPr/>
            <p:nvPr/>
          </p:nvSpPr>
          <p:spPr>
            <a:xfrm>
              <a:off x="2078765" y="1587538"/>
              <a:ext cx="87680" cy="18304"/>
            </a:xfrm>
            <a:custGeom>
              <a:avLst/>
              <a:gdLst/>
              <a:ahLst/>
              <a:cxnLst/>
              <a:rect l="l" t="t" r="r" b="b"/>
              <a:pathLst>
                <a:path w="2740" h="572" extrusionOk="0">
                  <a:moveTo>
                    <a:pt x="1370" y="0"/>
                  </a:moveTo>
                  <a:cubicBezTo>
                    <a:pt x="942" y="0"/>
                    <a:pt x="513" y="95"/>
                    <a:pt x="120" y="262"/>
                  </a:cubicBezTo>
                  <a:cubicBezTo>
                    <a:pt x="49" y="286"/>
                    <a:pt x="1" y="393"/>
                    <a:pt x="37" y="464"/>
                  </a:cubicBezTo>
                  <a:cubicBezTo>
                    <a:pt x="56" y="523"/>
                    <a:pt x="132" y="566"/>
                    <a:pt x="198" y="566"/>
                  </a:cubicBezTo>
                  <a:cubicBezTo>
                    <a:pt x="213" y="566"/>
                    <a:pt x="226" y="564"/>
                    <a:pt x="239" y="560"/>
                  </a:cubicBezTo>
                  <a:cubicBezTo>
                    <a:pt x="584" y="405"/>
                    <a:pt x="965" y="333"/>
                    <a:pt x="1370" y="333"/>
                  </a:cubicBezTo>
                  <a:cubicBezTo>
                    <a:pt x="1775" y="333"/>
                    <a:pt x="2168" y="405"/>
                    <a:pt x="2501" y="560"/>
                  </a:cubicBezTo>
                  <a:cubicBezTo>
                    <a:pt x="2525" y="572"/>
                    <a:pt x="2549" y="572"/>
                    <a:pt x="2561" y="572"/>
                  </a:cubicBezTo>
                  <a:cubicBezTo>
                    <a:pt x="2620" y="572"/>
                    <a:pt x="2680" y="536"/>
                    <a:pt x="2716" y="464"/>
                  </a:cubicBezTo>
                  <a:cubicBezTo>
                    <a:pt x="2739" y="381"/>
                    <a:pt x="2716" y="286"/>
                    <a:pt x="2620" y="262"/>
                  </a:cubicBezTo>
                  <a:cubicBezTo>
                    <a:pt x="2239" y="95"/>
                    <a:pt x="1811" y="0"/>
                    <a:pt x="1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0" name="Google Shape;15440;p91"/>
            <p:cNvSpPr/>
            <p:nvPr/>
          </p:nvSpPr>
          <p:spPr>
            <a:xfrm>
              <a:off x="2177069" y="1574130"/>
              <a:ext cx="22528" cy="16480"/>
            </a:xfrm>
            <a:custGeom>
              <a:avLst/>
              <a:gdLst/>
              <a:ahLst/>
              <a:cxnLst/>
              <a:rect l="l" t="t" r="r" b="b"/>
              <a:pathLst>
                <a:path w="704" h="515" extrusionOk="0">
                  <a:moveTo>
                    <a:pt x="190" y="0"/>
                  </a:moveTo>
                  <a:cubicBezTo>
                    <a:pt x="129" y="0"/>
                    <a:pt x="66" y="36"/>
                    <a:pt x="48" y="98"/>
                  </a:cubicBezTo>
                  <a:cubicBezTo>
                    <a:pt x="1" y="169"/>
                    <a:pt x="48" y="276"/>
                    <a:pt x="120" y="300"/>
                  </a:cubicBezTo>
                  <a:cubicBezTo>
                    <a:pt x="239" y="360"/>
                    <a:pt x="346" y="419"/>
                    <a:pt x="441" y="479"/>
                  </a:cubicBezTo>
                  <a:cubicBezTo>
                    <a:pt x="477" y="490"/>
                    <a:pt x="501" y="514"/>
                    <a:pt x="537" y="514"/>
                  </a:cubicBezTo>
                  <a:cubicBezTo>
                    <a:pt x="596" y="514"/>
                    <a:pt x="644" y="479"/>
                    <a:pt x="668" y="431"/>
                  </a:cubicBezTo>
                  <a:cubicBezTo>
                    <a:pt x="703" y="360"/>
                    <a:pt x="668" y="264"/>
                    <a:pt x="608" y="217"/>
                  </a:cubicBezTo>
                  <a:cubicBezTo>
                    <a:pt x="489" y="133"/>
                    <a:pt x="370" y="86"/>
                    <a:pt x="251" y="14"/>
                  </a:cubicBezTo>
                  <a:cubicBezTo>
                    <a:pt x="232" y="5"/>
                    <a:pt x="211" y="0"/>
                    <a:pt x="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1" name="Google Shape;15441;p91"/>
            <p:cNvSpPr/>
            <p:nvPr/>
          </p:nvSpPr>
          <p:spPr>
            <a:xfrm>
              <a:off x="2078413" y="1560466"/>
              <a:ext cx="88800" cy="15648"/>
            </a:xfrm>
            <a:custGeom>
              <a:avLst/>
              <a:gdLst/>
              <a:ahLst/>
              <a:cxnLst/>
              <a:rect l="l" t="t" r="r" b="b"/>
              <a:pathLst>
                <a:path w="2775" h="489" extrusionOk="0">
                  <a:moveTo>
                    <a:pt x="1381" y="1"/>
                  </a:moveTo>
                  <a:cubicBezTo>
                    <a:pt x="953" y="1"/>
                    <a:pt x="536" y="60"/>
                    <a:pt x="131" y="179"/>
                  </a:cubicBezTo>
                  <a:cubicBezTo>
                    <a:pt x="48" y="215"/>
                    <a:pt x="0" y="298"/>
                    <a:pt x="36" y="370"/>
                  </a:cubicBezTo>
                  <a:cubicBezTo>
                    <a:pt x="54" y="444"/>
                    <a:pt x="116" y="489"/>
                    <a:pt x="175" y="489"/>
                  </a:cubicBezTo>
                  <a:cubicBezTo>
                    <a:pt x="193" y="489"/>
                    <a:pt x="210" y="485"/>
                    <a:pt x="226" y="477"/>
                  </a:cubicBezTo>
                  <a:cubicBezTo>
                    <a:pt x="595" y="370"/>
                    <a:pt x="988" y="310"/>
                    <a:pt x="1381" y="310"/>
                  </a:cubicBezTo>
                  <a:cubicBezTo>
                    <a:pt x="1786" y="310"/>
                    <a:pt x="2179" y="370"/>
                    <a:pt x="2548" y="477"/>
                  </a:cubicBezTo>
                  <a:lnTo>
                    <a:pt x="2596" y="477"/>
                  </a:lnTo>
                  <a:cubicBezTo>
                    <a:pt x="2667" y="477"/>
                    <a:pt x="2727" y="429"/>
                    <a:pt x="2738" y="358"/>
                  </a:cubicBezTo>
                  <a:cubicBezTo>
                    <a:pt x="2774" y="286"/>
                    <a:pt x="2727" y="191"/>
                    <a:pt x="2631" y="179"/>
                  </a:cubicBezTo>
                  <a:cubicBezTo>
                    <a:pt x="2238" y="60"/>
                    <a:pt x="1822" y="1"/>
                    <a:pt x="13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42" name="Google Shape;15442;p91"/>
          <p:cNvGrpSpPr/>
          <p:nvPr/>
        </p:nvGrpSpPr>
        <p:grpSpPr>
          <a:xfrm>
            <a:off x="6345613" y="1626074"/>
            <a:ext cx="348640" cy="250656"/>
            <a:chOff x="6345613" y="1549874"/>
            <a:chExt cx="348640" cy="250656"/>
          </a:xfrm>
        </p:grpSpPr>
        <p:sp>
          <p:nvSpPr>
            <p:cNvPr id="15443" name="Google Shape;15443;p91"/>
            <p:cNvSpPr/>
            <p:nvPr/>
          </p:nvSpPr>
          <p:spPr>
            <a:xfrm>
              <a:off x="6405805" y="1685810"/>
              <a:ext cx="32416" cy="32416"/>
            </a:xfrm>
            <a:custGeom>
              <a:avLst/>
              <a:gdLst/>
              <a:ahLst/>
              <a:cxnLst/>
              <a:rect l="l" t="t" r="r" b="b"/>
              <a:pathLst>
                <a:path w="1013" h="1013" extrusionOk="0">
                  <a:moveTo>
                    <a:pt x="500" y="310"/>
                  </a:moveTo>
                  <a:cubicBezTo>
                    <a:pt x="607" y="310"/>
                    <a:pt x="679" y="382"/>
                    <a:pt x="679" y="489"/>
                  </a:cubicBezTo>
                  <a:cubicBezTo>
                    <a:pt x="691" y="596"/>
                    <a:pt x="607" y="668"/>
                    <a:pt x="500" y="668"/>
                  </a:cubicBezTo>
                  <a:cubicBezTo>
                    <a:pt x="393" y="668"/>
                    <a:pt x="322" y="596"/>
                    <a:pt x="322" y="489"/>
                  </a:cubicBezTo>
                  <a:cubicBezTo>
                    <a:pt x="322" y="382"/>
                    <a:pt x="393" y="310"/>
                    <a:pt x="500" y="310"/>
                  </a:cubicBezTo>
                  <a:close/>
                  <a:moveTo>
                    <a:pt x="500" y="1"/>
                  </a:moveTo>
                  <a:cubicBezTo>
                    <a:pt x="215" y="1"/>
                    <a:pt x="0" y="215"/>
                    <a:pt x="0" y="501"/>
                  </a:cubicBezTo>
                  <a:cubicBezTo>
                    <a:pt x="0" y="787"/>
                    <a:pt x="215" y="1013"/>
                    <a:pt x="500" y="1013"/>
                  </a:cubicBezTo>
                  <a:cubicBezTo>
                    <a:pt x="786" y="1013"/>
                    <a:pt x="1012" y="787"/>
                    <a:pt x="1012" y="501"/>
                  </a:cubicBezTo>
                  <a:cubicBezTo>
                    <a:pt x="1012" y="215"/>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4" name="Google Shape;15444;p91"/>
            <p:cNvSpPr/>
            <p:nvPr/>
          </p:nvSpPr>
          <p:spPr>
            <a:xfrm>
              <a:off x="6345613" y="1549874"/>
              <a:ext cx="348640" cy="250656"/>
            </a:xfrm>
            <a:custGeom>
              <a:avLst/>
              <a:gdLst/>
              <a:ahLst/>
              <a:cxnLst/>
              <a:rect l="l" t="t" r="r" b="b"/>
              <a:pathLst>
                <a:path w="10895" h="7833" extrusionOk="0">
                  <a:moveTo>
                    <a:pt x="691" y="4380"/>
                  </a:moveTo>
                  <a:lnTo>
                    <a:pt x="691" y="4380"/>
                  </a:lnTo>
                  <a:cubicBezTo>
                    <a:pt x="703" y="4511"/>
                    <a:pt x="655" y="4630"/>
                    <a:pt x="548" y="4737"/>
                  </a:cubicBezTo>
                  <a:cubicBezTo>
                    <a:pt x="512" y="4797"/>
                    <a:pt x="464" y="4832"/>
                    <a:pt x="429" y="4856"/>
                  </a:cubicBezTo>
                  <a:cubicBezTo>
                    <a:pt x="405" y="4808"/>
                    <a:pt x="369" y="4761"/>
                    <a:pt x="345" y="4713"/>
                  </a:cubicBezTo>
                  <a:cubicBezTo>
                    <a:pt x="345" y="4677"/>
                    <a:pt x="357" y="4630"/>
                    <a:pt x="393" y="4570"/>
                  </a:cubicBezTo>
                  <a:cubicBezTo>
                    <a:pt x="452" y="4475"/>
                    <a:pt x="548" y="4416"/>
                    <a:pt x="691" y="4380"/>
                  </a:cubicBezTo>
                  <a:close/>
                  <a:moveTo>
                    <a:pt x="5691" y="403"/>
                  </a:moveTo>
                  <a:lnTo>
                    <a:pt x="5536" y="903"/>
                  </a:lnTo>
                  <a:cubicBezTo>
                    <a:pt x="5525" y="963"/>
                    <a:pt x="5536" y="1022"/>
                    <a:pt x="5584" y="1058"/>
                  </a:cubicBezTo>
                  <a:cubicBezTo>
                    <a:pt x="5616" y="1090"/>
                    <a:pt x="5653" y="1106"/>
                    <a:pt x="5692" y="1106"/>
                  </a:cubicBezTo>
                  <a:cubicBezTo>
                    <a:pt x="5711" y="1106"/>
                    <a:pt x="5731" y="1102"/>
                    <a:pt x="5751" y="1094"/>
                  </a:cubicBezTo>
                  <a:cubicBezTo>
                    <a:pt x="6167" y="922"/>
                    <a:pt x="6580" y="867"/>
                    <a:pt x="6935" y="867"/>
                  </a:cubicBezTo>
                  <a:cubicBezTo>
                    <a:pt x="7270" y="867"/>
                    <a:pt x="7554" y="916"/>
                    <a:pt x="7739" y="963"/>
                  </a:cubicBezTo>
                  <a:lnTo>
                    <a:pt x="7370" y="1296"/>
                  </a:lnTo>
                  <a:cubicBezTo>
                    <a:pt x="7322" y="1344"/>
                    <a:pt x="7310" y="1415"/>
                    <a:pt x="7322" y="1475"/>
                  </a:cubicBezTo>
                  <a:cubicBezTo>
                    <a:pt x="7358" y="1534"/>
                    <a:pt x="7394" y="1582"/>
                    <a:pt x="7477" y="1582"/>
                  </a:cubicBezTo>
                  <a:cubicBezTo>
                    <a:pt x="8323" y="1618"/>
                    <a:pt x="9001" y="1856"/>
                    <a:pt x="9358" y="1999"/>
                  </a:cubicBezTo>
                  <a:lnTo>
                    <a:pt x="8989" y="2225"/>
                  </a:lnTo>
                  <a:cubicBezTo>
                    <a:pt x="8930" y="2249"/>
                    <a:pt x="8906" y="2332"/>
                    <a:pt x="8918" y="2391"/>
                  </a:cubicBezTo>
                  <a:cubicBezTo>
                    <a:pt x="8930" y="2451"/>
                    <a:pt x="8977" y="2511"/>
                    <a:pt x="9037" y="2522"/>
                  </a:cubicBezTo>
                  <a:cubicBezTo>
                    <a:pt x="9561" y="2653"/>
                    <a:pt x="10156" y="3058"/>
                    <a:pt x="10418" y="3249"/>
                  </a:cubicBezTo>
                  <a:lnTo>
                    <a:pt x="10037" y="3642"/>
                  </a:lnTo>
                  <a:cubicBezTo>
                    <a:pt x="9977" y="3701"/>
                    <a:pt x="9977" y="3785"/>
                    <a:pt x="10013" y="3844"/>
                  </a:cubicBezTo>
                  <a:cubicBezTo>
                    <a:pt x="10299" y="4249"/>
                    <a:pt x="10418" y="4713"/>
                    <a:pt x="10466" y="5023"/>
                  </a:cubicBezTo>
                  <a:cubicBezTo>
                    <a:pt x="10251" y="4808"/>
                    <a:pt x="9775" y="4570"/>
                    <a:pt x="9120" y="4392"/>
                  </a:cubicBezTo>
                  <a:cubicBezTo>
                    <a:pt x="9113" y="4390"/>
                    <a:pt x="9105" y="4390"/>
                    <a:pt x="9098" y="4390"/>
                  </a:cubicBezTo>
                  <a:cubicBezTo>
                    <a:pt x="9032" y="4390"/>
                    <a:pt x="8962" y="4435"/>
                    <a:pt x="8930" y="4499"/>
                  </a:cubicBezTo>
                  <a:lnTo>
                    <a:pt x="8787" y="4963"/>
                  </a:lnTo>
                  <a:cubicBezTo>
                    <a:pt x="7775" y="4344"/>
                    <a:pt x="7072" y="4082"/>
                    <a:pt x="7037" y="4070"/>
                  </a:cubicBezTo>
                  <a:cubicBezTo>
                    <a:pt x="7018" y="4061"/>
                    <a:pt x="6998" y="4056"/>
                    <a:pt x="6979" y="4056"/>
                  </a:cubicBezTo>
                  <a:cubicBezTo>
                    <a:pt x="6924" y="4056"/>
                    <a:pt x="6869" y="4092"/>
                    <a:pt x="6834" y="4154"/>
                  </a:cubicBezTo>
                  <a:lnTo>
                    <a:pt x="6537" y="4797"/>
                  </a:lnTo>
                  <a:cubicBezTo>
                    <a:pt x="6239" y="4594"/>
                    <a:pt x="5941" y="4416"/>
                    <a:pt x="5632" y="4249"/>
                  </a:cubicBezTo>
                  <a:cubicBezTo>
                    <a:pt x="5606" y="4234"/>
                    <a:pt x="5578" y="4227"/>
                    <a:pt x="5552" y="4227"/>
                  </a:cubicBezTo>
                  <a:cubicBezTo>
                    <a:pt x="5494" y="4227"/>
                    <a:pt x="5442" y="4259"/>
                    <a:pt x="5417" y="4308"/>
                  </a:cubicBezTo>
                  <a:cubicBezTo>
                    <a:pt x="5370" y="4380"/>
                    <a:pt x="5405" y="4487"/>
                    <a:pt x="5477" y="4511"/>
                  </a:cubicBezTo>
                  <a:cubicBezTo>
                    <a:pt x="5834" y="4713"/>
                    <a:pt x="6191" y="4928"/>
                    <a:pt x="6525" y="5154"/>
                  </a:cubicBezTo>
                  <a:cubicBezTo>
                    <a:pt x="6560" y="5189"/>
                    <a:pt x="6608" y="5189"/>
                    <a:pt x="6656" y="5189"/>
                  </a:cubicBezTo>
                  <a:cubicBezTo>
                    <a:pt x="6703" y="5166"/>
                    <a:pt x="6739" y="5142"/>
                    <a:pt x="6763" y="5094"/>
                  </a:cubicBezTo>
                  <a:lnTo>
                    <a:pt x="7072" y="4404"/>
                  </a:lnTo>
                  <a:cubicBezTo>
                    <a:pt x="7334" y="4523"/>
                    <a:pt x="7977" y="4808"/>
                    <a:pt x="8799" y="5320"/>
                  </a:cubicBezTo>
                  <a:cubicBezTo>
                    <a:pt x="8827" y="5334"/>
                    <a:pt x="8850" y="5340"/>
                    <a:pt x="8875" y="5340"/>
                  </a:cubicBezTo>
                  <a:cubicBezTo>
                    <a:pt x="8892" y="5340"/>
                    <a:pt x="8910" y="5337"/>
                    <a:pt x="8930" y="5332"/>
                  </a:cubicBezTo>
                  <a:cubicBezTo>
                    <a:pt x="8977" y="5320"/>
                    <a:pt x="9001" y="5273"/>
                    <a:pt x="9025" y="5225"/>
                  </a:cubicBezTo>
                  <a:lnTo>
                    <a:pt x="9180" y="4725"/>
                  </a:lnTo>
                  <a:cubicBezTo>
                    <a:pt x="9573" y="4832"/>
                    <a:pt x="9894" y="4975"/>
                    <a:pt x="10132" y="5106"/>
                  </a:cubicBezTo>
                  <a:cubicBezTo>
                    <a:pt x="9763" y="5630"/>
                    <a:pt x="9061" y="6047"/>
                    <a:pt x="8132" y="6297"/>
                  </a:cubicBezTo>
                  <a:cubicBezTo>
                    <a:pt x="7420" y="6505"/>
                    <a:pt x="6565" y="6601"/>
                    <a:pt x="5681" y="6601"/>
                  </a:cubicBezTo>
                  <a:cubicBezTo>
                    <a:pt x="5455" y="6601"/>
                    <a:pt x="5228" y="6595"/>
                    <a:pt x="5001" y="6582"/>
                  </a:cubicBezTo>
                  <a:cubicBezTo>
                    <a:pt x="4274" y="6535"/>
                    <a:pt x="3560" y="6416"/>
                    <a:pt x="2905" y="6261"/>
                  </a:cubicBezTo>
                  <a:cubicBezTo>
                    <a:pt x="3572" y="5785"/>
                    <a:pt x="3620" y="5130"/>
                    <a:pt x="3572" y="4749"/>
                  </a:cubicBezTo>
                  <a:cubicBezTo>
                    <a:pt x="3561" y="4673"/>
                    <a:pt x="3500" y="4616"/>
                    <a:pt x="3417" y="4616"/>
                  </a:cubicBezTo>
                  <a:cubicBezTo>
                    <a:pt x="3409" y="4616"/>
                    <a:pt x="3401" y="4617"/>
                    <a:pt x="3393" y="4618"/>
                  </a:cubicBezTo>
                  <a:cubicBezTo>
                    <a:pt x="3310" y="4630"/>
                    <a:pt x="3250" y="4713"/>
                    <a:pt x="3262" y="4797"/>
                  </a:cubicBezTo>
                  <a:cubicBezTo>
                    <a:pt x="3310" y="5213"/>
                    <a:pt x="3215" y="5785"/>
                    <a:pt x="2500" y="6142"/>
                  </a:cubicBezTo>
                  <a:cubicBezTo>
                    <a:pt x="2357" y="6094"/>
                    <a:pt x="2203" y="6035"/>
                    <a:pt x="2060" y="5975"/>
                  </a:cubicBezTo>
                  <a:cubicBezTo>
                    <a:pt x="1429" y="5725"/>
                    <a:pt x="941" y="5428"/>
                    <a:pt x="631" y="5082"/>
                  </a:cubicBezTo>
                  <a:cubicBezTo>
                    <a:pt x="822" y="4951"/>
                    <a:pt x="1024" y="4689"/>
                    <a:pt x="1000" y="4320"/>
                  </a:cubicBezTo>
                  <a:cubicBezTo>
                    <a:pt x="1441" y="4249"/>
                    <a:pt x="1786" y="4118"/>
                    <a:pt x="2119" y="3999"/>
                  </a:cubicBezTo>
                  <a:cubicBezTo>
                    <a:pt x="2460" y="3863"/>
                    <a:pt x="2746" y="3748"/>
                    <a:pt x="3051" y="3748"/>
                  </a:cubicBezTo>
                  <a:cubicBezTo>
                    <a:pt x="3066" y="3748"/>
                    <a:pt x="3081" y="3748"/>
                    <a:pt x="3096" y="3749"/>
                  </a:cubicBezTo>
                  <a:cubicBezTo>
                    <a:pt x="3084" y="3808"/>
                    <a:pt x="3072" y="3892"/>
                    <a:pt x="3072" y="3951"/>
                  </a:cubicBezTo>
                  <a:cubicBezTo>
                    <a:pt x="3072" y="4035"/>
                    <a:pt x="3084" y="4118"/>
                    <a:pt x="3108" y="4189"/>
                  </a:cubicBezTo>
                  <a:cubicBezTo>
                    <a:pt x="3137" y="4258"/>
                    <a:pt x="3199" y="4303"/>
                    <a:pt x="3267" y="4303"/>
                  </a:cubicBezTo>
                  <a:cubicBezTo>
                    <a:pt x="3281" y="4303"/>
                    <a:pt x="3295" y="4301"/>
                    <a:pt x="3310" y="4296"/>
                  </a:cubicBezTo>
                  <a:cubicBezTo>
                    <a:pt x="3393" y="4261"/>
                    <a:pt x="3441" y="4166"/>
                    <a:pt x="3405" y="4094"/>
                  </a:cubicBezTo>
                  <a:cubicBezTo>
                    <a:pt x="3393" y="4035"/>
                    <a:pt x="3381" y="4011"/>
                    <a:pt x="3381" y="3963"/>
                  </a:cubicBezTo>
                  <a:cubicBezTo>
                    <a:pt x="3381" y="3725"/>
                    <a:pt x="3572" y="3534"/>
                    <a:pt x="3810" y="3534"/>
                  </a:cubicBezTo>
                  <a:cubicBezTo>
                    <a:pt x="4048" y="3534"/>
                    <a:pt x="4239" y="3725"/>
                    <a:pt x="4239" y="3963"/>
                  </a:cubicBezTo>
                  <a:cubicBezTo>
                    <a:pt x="4239" y="4082"/>
                    <a:pt x="4203" y="4189"/>
                    <a:pt x="4108" y="4273"/>
                  </a:cubicBezTo>
                  <a:cubicBezTo>
                    <a:pt x="4048" y="4332"/>
                    <a:pt x="4048" y="4439"/>
                    <a:pt x="4108" y="4499"/>
                  </a:cubicBezTo>
                  <a:cubicBezTo>
                    <a:pt x="4143" y="4535"/>
                    <a:pt x="4179" y="4547"/>
                    <a:pt x="4227" y="4547"/>
                  </a:cubicBezTo>
                  <a:cubicBezTo>
                    <a:pt x="4274" y="4547"/>
                    <a:pt x="4298" y="4535"/>
                    <a:pt x="4334" y="4499"/>
                  </a:cubicBezTo>
                  <a:cubicBezTo>
                    <a:pt x="4453" y="4392"/>
                    <a:pt x="4513" y="4249"/>
                    <a:pt x="4536" y="4094"/>
                  </a:cubicBezTo>
                  <a:cubicBezTo>
                    <a:pt x="4632" y="4130"/>
                    <a:pt x="4739" y="4177"/>
                    <a:pt x="4858" y="4237"/>
                  </a:cubicBezTo>
                  <a:cubicBezTo>
                    <a:pt x="4870" y="4249"/>
                    <a:pt x="4894" y="4249"/>
                    <a:pt x="4917" y="4249"/>
                  </a:cubicBezTo>
                  <a:cubicBezTo>
                    <a:pt x="4977" y="4249"/>
                    <a:pt x="5036" y="4213"/>
                    <a:pt x="5060" y="4154"/>
                  </a:cubicBezTo>
                  <a:cubicBezTo>
                    <a:pt x="5096" y="4082"/>
                    <a:pt x="5060" y="3975"/>
                    <a:pt x="4989" y="3951"/>
                  </a:cubicBezTo>
                  <a:cubicBezTo>
                    <a:pt x="4774" y="3856"/>
                    <a:pt x="4620" y="3796"/>
                    <a:pt x="4524" y="3773"/>
                  </a:cubicBezTo>
                  <a:cubicBezTo>
                    <a:pt x="4441" y="3463"/>
                    <a:pt x="4143" y="3225"/>
                    <a:pt x="3798" y="3225"/>
                  </a:cubicBezTo>
                  <a:cubicBezTo>
                    <a:pt x="3572" y="3225"/>
                    <a:pt x="3381" y="3320"/>
                    <a:pt x="3227" y="3475"/>
                  </a:cubicBezTo>
                  <a:cubicBezTo>
                    <a:pt x="3162" y="3463"/>
                    <a:pt x="3098" y="3458"/>
                    <a:pt x="3034" y="3458"/>
                  </a:cubicBezTo>
                  <a:cubicBezTo>
                    <a:pt x="2897" y="3458"/>
                    <a:pt x="2757" y="3482"/>
                    <a:pt x="2596" y="3523"/>
                  </a:cubicBezTo>
                  <a:cubicBezTo>
                    <a:pt x="2488" y="3546"/>
                    <a:pt x="2369" y="3582"/>
                    <a:pt x="2262" y="3618"/>
                  </a:cubicBezTo>
                  <a:cubicBezTo>
                    <a:pt x="2155" y="2999"/>
                    <a:pt x="2322" y="2415"/>
                    <a:pt x="2738" y="1891"/>
                  </a:cubicBezTo>
                  <a:cubicBezTo>
                    <a:pt x="2953" y="1641"/>
                    <a:pt x="3167" y="1451"/>
                    <a:pt x="3322" y="1344"/>
                  </a:cubicBezTo>
                  <a:lnTo>
                    <a:pt x="3405" y="1594"/>
                  </a:lnTo>
                  <a:cubicBezTo>
                    <a:pt x="3429" y="1641"/>
                    <a:pt x="3465" y="1689"/>
                    <a:pt x="3524" y="1701"/>
                  </a:cubicBezTo>
                  <a:cubicBezTo>
                    <a:pt x="3538" y="1704"/>
                    <a:pt x="3552" y="1705"/>
                    <a:pt x="3565" y="1705"/>
                  </a:cubicBezTo>
                  <a:cubicBezTo>
                    <a:pt x="3606" y="1705"/>
                    <a:pt x="3643" y="1690"/>
                    <a:pt x="3679" y="1653"/>
                  </a:cubicBezTo>
                  <a:cubicBezTo>
                    <a:pt x="4393" y="927"/>
                    <a:pt x="5251" y="558"/>
                    <a:pt x="5691" y="403"/>
                  </a:cubicBezTo>
                  <a:close/>
                  <a:moveTo>
                    <a:pt x="3036" y="6642"/>
                  </a:moveTo>
                  <a:cubicBezTo>
                    <a:pt x="3262" y="6702"/>
                    <a:pt x="3500" y="6749"/>
                    <a:pt x="3739" y="6797"/>
                  </a:cubicBezTo>
                  <a:lnTo>
                    <a:pt x="3739" y="6928"/>
                  </a:lnTo>
                  <a:lnTo>
                    <a:pt x="3608" y="6940"/>
                  </a:lnTo>
                  <a:cubicBezTo>
                    <a:pt x="3393" y="6975"/>
                    <a:pt x="3227" y="7142"/>
                    <a:pt x="3227" y="7368"/>
                  </a:cubicBezTo>
                  <a:cubicBezTo>
                    <a:pt x="3250" y="7404"/>
                    <a:pt x="3262" y="7428"/>
                    <a:pt x="3262" y="7475"/>
                  </a:cubicBezTo>
                  <a:lnTo>
                    <a:pt x="2655" y="7475"/>
                  </a:lnTo>
                  <a:cubicBezTo>
                    <a:pt x="2596" y="7475"/>
                    <a:pt x="2536" y="7428"/>
                    <a:pt x="2536" y="7356"/>
                  </a:cubicBezTo>
                  <a:cubicBezTo>
                    <a:pt x="2536" y="7297"/>
                    <a:pt x="2572" y="7249"/>
                    <a:pt x="2631" y="7249"/>
                  </a:cubicBezTo>
                  <a:lnTo>
                    <a:pt x="2905" y="7225"/>
                  </a:lnTo>
                  <a:cubicBezTo>
                    <a:pt x="2977" y="7214"/>
                    <a:pt x="3036" y="7154"/>
                    <a:pt x="3036" y="7059"/>
                  </a:cubicBezTo>
                  <a:lnTo>
                    <a:pt x="3036" y="6642"/>
                  </a:lnTo>
                  <a:close/>
                  <a:moveTo>
                    <a:pt x="4084" y="6833"/>
                  </a:moveTo>
                  <a:cubicBezTo>
                    <a:pt x="4262" y="6868"/>
                    <a:pt x="4441" y="6880"/>
                    <a:pt x="4620" y="6892"/>
                  </a:cubicBezTo>
                  <a:lnTo>
                    <a:pt x="4620" y="7297"/>
                  </a:lnTo>
                  <a:cubicBezTo>
                    <a:pt x="4620" y="7404"/>
                    <a:pt x="4536" y="7475"/>
                    <a:pt x="4441" y="7475"/>
                  </a:cubicBezTo>
                  <a:lnTo>
                    <a:pt x="3691" y="7475"/>
                  </a:lnTo>
                  <a:cubicBezTo>
                    <a:pt x="3631" y="7475"/>
                    <a:pt x="3572" y="7428"/>
                    <a:pt x="3572" y="7356"/>
                  </a:cubicBezTo>
                  <a:cubicBezTo>
                    <a:pt x="3572" y="7297"/>
                    <a:pt x="3620" y="7249"/>
                    <a:pt x="3679" y="7249"/>
                  </a:cubicBezTo>
                  <a:lnTo>
                    <a:pt x="3941" y="7225"/>
                  </a:lnTo>
                  <a:cubicBezTo>
                    <a:pt x="4024" y="7202"/>
                    <a:pt x="4084" y="7142"/>
                    <a:pt x="4084" y="7059"/>
                  </a:cubicBezTo>
                  <a:lnTo>
                    <a:pt x="4084" y="6833"/>
                  </a:lnTo>
                  <a:close/>
                  <a:moveTo>
                    <a:pt x="7489" y="6809"/>
                  </a:moveTo>
                  <a:lnTo>
                    <a:pt x="7489" y="6928"/>
                  </a:lnTo>
                  <a:lnTo>
                    <a:pt x="7358" y="6940"/>
                  </a:lnTo>
                  <a:cubicBezTo>
                    <a:pt x="7144" y="6975"/>
                    <a:pt x="6977" y="7142"/>
                    <a:pt x="6977" y="7368"/>
                  </a:cubicBezTo>
                  <a:cubicBezTo>
                    <a:pt x="7001" y="7404"/>
                    <a:pt x="7001" y="7428"/>
                    <a:pt x="7013" y="7475"/>
                  </a:cubicBezTo>
                  <a:lnTo>
                    <a:pt x="6406" y="7475"/>
                  </a:lnTo>
                  <a:cubicBezTo>
                    <a:pt x="6346" y="7475"/>
                    <a:pt x="6287" y="7428"/>
                    <a:pt x="6287" y="7356"/>
                  </a:cubicBezTo>
                  <a:cubicBezTo>
                    <a:pt x="6287" y="7297"/>
                    <a:pt x="6322" y="7249"/>
                    <a:pt x="6382" y="7249"/>
                  </a:cubicBezTo>
                  <a:lnTo>
                    <a:pt x="6656" y="7225"/>
                  </a:lnTo>
                  <a:cubicBezTo>
                    <a:pt x="6727" y="7214"/>
                    <a:pt x="6787" y="7154"/>
                    <a:pt x="6787" y="7059"/>
                  </a:cubicBezTo>
                  <a:lnTo>
                    <a:pt x="6787" y="6892"/>
                  </a:lnTo>
                  <a:cubicBezTo>
                    <a:pt x="7025" y="6868"/>
                    <a:pt x="7263" y="6833"/>
                    <a:pt x="7489" y="6809"/>
                  </a:cubicBezTo>
                  <a:close/>
                  <a:moveTo>
                    <a:pt x="8525" y="6547"/>
                  </a:moveTo>
                  <a:lnTo>
                    <a:pt x="8525" y="7297"/>
                  </a:lnTo>
                  <a:cubicBezTo>
                    <a:pt x="8525" y="7392"/>
                    <a:pt x="8442" y="7475"/>
                    <a:pt x="8346" y="7475"/>
                  </a:cubicBezTo>
                  <a:lnTo>
                    <a:pt x="7430" y="7475"/>
                  </a:lnTo>
                  <a:cubicBezTo>
                    <a:pt x="7370" y="7475"/>
                    <a:pt x="7310" y="7428"/>
                    <a:pt x="7310" y="7356"/>
                  </a:cubicBezTo>
                  <a:cubicBezTo>
                    <a:pt x="7310" y="7297"/>
                    <a:pt x="7358" y="7249"/>
                    <a:pt x="7418" y="7249"/>
                  </a:cubicBezTo>
                  <a:lnTo>
                    <a:pt x="7680" y="7225"/>
                  </a:lnTo>
                  <a:cubicBezTo>
                    <a:pt x="7751" y="7214"/>
                    <a:pt x="7811" y="7154"/>
                    <a:pt x="7811" y="7059"/>
                  </a:cubicBezTo>
                  <a:lnTo>
                    <a:pt x="7811" y="6737"/>
                  </a:lnTo>
                  <a:lnTo>
                    <a:pt x="8215" y="6642"/>
                  </a:lnTo>
                  <a:lnTo>
                    <a:pt x="8525" y="6547"/>
                  </a:lnTo>
                  <a:close/>
                  <a:moveTo>
                    <a:pt x="5948" y="1"/>
                  </a:moveTo>
                  <a:cubicBezTo>
                    <a:pt x="5933" y="1"/>
                    <a:pt x="5919" y="4"/>
                    <a:pt x="5906" y="10"/>
                  </a:cubicBezTo>
                  <a:cubicBezTo>
                    <a:pt x="5846" y="22"/>
                    <a:pt x="4691" y="308"/>
                    <a:pt x="3667" y="1260"/>
                  </a:cubicBezTo>
                  <a:lnTo>
                    <a:pt x="3584" y="1046"/>
                  </a:lnTo>
                  <a:cubicBezTo>
                    <a:pt x="3572" y="998"/>
                    <a:pt x="3548" y="975"/>
                    <a:pt x="3500" y="963"/>
                  </a:cubicBezTo>
                  <a:cubicBezTo>
                    <a:pt x="3479" y="952"/>
                    <a:pt x="3458" y="946"/>
                    <a:pt x="3437" y="946"/>
                  </a:cubicBezTo>
                  <a:cubicBezTo>
                    <a:pt x="3412" y="946"/>
                    <a:pt x="3389" y="955"/>
                    <a:pt x="3370" y="975"/>
                  </a:cubicBezTo>
                  <a:cubicBezTo>
                    <a:pt x="3346" y="987"/>
                    <a:pt x="2917" y="1225"/>
                    <a:pt x="2536" y="1701"/>
                  </a:cubicBezTo>
                  <a:cubicBezTo>
                    <a:pt x="2036" y="2308"/>
                    <a:pt x="1846" y="3023"/>
                    <a:pt x="2000" y="3761"/>
                  </a:cubicBezTo>
                  <a:cubicBezTo>
                    <a:pt x="1619" y="3892"/>
                    <a:pt x="1203" y="4058"/>
                    <a:pt x="655" y="4118"/>
                  </a:cubicBezTo>
                  <a:cubicBezTo>
                    <a:pt x="333" y="4142"/>
                    <a:pt x="167" y="4320"/>
                    <a:pt x="95" y="4463"/>
                  </a:cubicBezTo>
                  <a:cubicBezTo>
                    <a:pt x="12" y="4618"/>
                    <a:pt x="0" y="4761"/>
                    <a:pt x="0" y="4785"/>
                  </a:cubicBezTo>
                  <a:cubicBezTo>
                    <a:pt x="0" y="4808"/>
                    <a:pt x="0" y="4832"/>
                    <a:pt x="12" y="4856"/>
                  </a:cubicBezTo>
                  <a:cubicBezTo>
                    <a:pt x="310" y="5451"/>
                    <a:pt x="964" y="5951"/>
                    <a:pt x="1917" y="6332"/>
                  </a:cubicBezTo>
                  <a:cubicBezTo>
                    <a:pt x="2179" y="6428"/>
                    <a:pt x="2441" y="6523"/>
                    <a:pt x="2727" y="6594"/>
                  </a:cubicBezTo>
                  <a:lnTo>
                    <a:pt x="2727" y="6952"/>
                  </a:lnTo>
                  <a:lnTo>
                    <a:pt x="2596" y="6975"/>
                  </a:lnTo>
                  <a:cubicBezTo>
                    <a:pt x="2381" y="6999"/>
                    <a:pt x="2215" y="7178"/>
                    <a:pt x="2215" y="7404"/>
                  </a:cubicBezTo>
                  <a:cubicBezTo>
                    <a:pt x="2215" y="7642"/>
                    <a:pt x="2417" y="7833"/>
                    <a:pt x="2655" y="7833"/>
                  </a:cubicBezTo>
                  <a:lnTo>
                    <a:pt x="4417" y="7833"/>
                  </a:lnTo>
                  <a:cubicBezTo>
                    <a:pt x="4703" y="7833"/>
                    <a:pt x="4929" y="7606"/>
                    <a:pt x="4929" y="7321"/>
                  </a:cubicBezTo>
                  <a:lnTo>
                    <a:pt x="4929" y="6952"/>
                  </a:lnTo>
                  <a:lnTo>
                    <a:pt x="4989" y="6952"/>
                  </a:lnTo>
                  <a:cubicBezTo>
                    <a:pt x="5227" y="6975"/>
                    <a:pt x="5465" y="6975"/>
                    <a:pt x="5703" y="6975"/>
                  </a:cubicBezTo>
                  <a:cubicBezTo>
                    <a:pt x="5965" y="6975"/>
                    <a:pt x="6227" y="6952"/>
                    <a:pt x="6489" y="6940"/>
                  </a:cubicBezTo>
                  <a:lnTo>
                    <a:pt x="6489" y="6940"/>
                  </a:lnTo>
                  <a:lnTo>
                    <a:pt x="6358" y="6952"/>
                  </a:lnTo>
                  <a:cubicBezTo>
                    <a:pt x="6144" y="6987"/>
                    <a:pt x="5989" y="7166"/>
                    <a:pt x="5989" y="7392"/>
                  </a:cubicBezTo>
                  <a:cubicBezTo>
                    <a:pt x="5989" y="7630"/>
                    <a:pt x="6179" y="7821"/>
                    <a:pt x="6418" y="7821"/>
                  </a:cubicBezTo>
                  <a:lnTo>
                    <a:pt x="8346" y="7821"/>
                  </a:lnTo>
                  <a:cubicBezTo>
                    <a:pt x="8632" y="7821"/>
                    <a:pt x="8858" y="7594"/>
                    <a:pt x="8858" y="7309"/>
                  </a:cubicBezTo>
                  <a:lnTo>
                    <a:pt x="8858" y="6452"/>
                  </a:lnTo>
                  <a:cubicBezTo>
                    <a:pt x="9573" y="6166"/>
                    <a:pt x="10108" y="5785"/>
                    <a:pt x="10430" y="5320"/>
                  </a:cubicBezTo>
                  <a:cubicBezTo>
                    <a:pt x="10525" y="5380"/>
                    <a:pt x="10585" y="5416"/>
                    <a:pt x="10644" y="5463"/>
                  </a:cubicBezTo>
                  <a:cubicBezTo>
                    <a:pt x="10668" y="5499"/>
                    <a:pt x="10704" y="5511"/>
                    <a:pt x="10751" y="5511"/>
                  </a:cubicBezTo>
                  <a:cubicBezTo>
                    <a:pt x="10775" y="5511"/>
                    <a:pt x="10787" y="5511"/>
                    <a:pt x="10811" y="5499"/>
                  </a:cubicBezTo>
                  <a:cubicBezTo>
                    <a:pt x="10870" y="5463"/>
                    <a:pt x="10894" y="5404"/>
                    <a:pt x="10894" y="5344"/>
                  </a:cubicBezTo>
                  <a:cubicBezTo>
                    <a:pt x="10882" y="5285"/>
                    <a:pt x="10882" y="4439"/>
                    <a:pt x="10418" y="3737"/>
                  </a:cubicBezTo>
                  <a:lnTo>
                    <a:pt x="10835" y="3320"/>
                  </a:lnTo>
                  <a:cubicBezTo>
                    <a:pt x="10870" y="3296"/>
                    <a:pt x="10882" y="3249"/>
                    <a:pt x="10882" y="3201"/>
                  </a:cubicBezTo>
                  <a:cubicBezTo>
                    <a:pt x="10882" y="3153"/>
                    <a:pt x="10847" y="3118"/>
                    <a:pt x="10823" y="3082"/>
                  </a:cubicBezTo>
                  <a:cubicBezTo>
                    <a:pt x="10787" y="3058"/>
                    <a:pt x="10156" y="2558"/>
                    <a:pt x="9489" y="2308"/>
                  </a:cubicBezTo>
                  <a:lnTo>
                    <a:pt x="9823" y="2106"/>
                  </a:lnTo>
                  <a:cubicBezTo>
                    <a:pt x="9870" y="2070"/>
                    <a:pt x="9894" y="2010"/>
                    <a:pt x="9894" y="1975"/>
                  </a:cubicBezTo>
                  <a:cubicBezTo>
                    <a:pt x="9894" y="1915"/>
                    <a:pt x="9870" y="1868"/>
                    <a:pt x="9823" y="1832"/>
                  </a:cubicBezTo>
                  <a:cubicBezTo>
                    <a:pt x="9787" y="1820"/>
                    <a:pt x="9037" y="1391"/>
                    <a:pt x="7918" y="1272"/>
                  </a:cubicBezTo>
                  <a:lnTo>
                    <a:pt x="8215" y="987"/>
                  </a:lnTo>
                  <a:cubicBezTo>
                    <a:pt x="8263" y="939"/>
                    <a:pt x="8275" y="903"/>
                    <a:pt x="8263" y="844"/>
                  </a:cubicBezTo>
                  <a:cubicBezTo>
                    <a:pt x="8251" y="784"/>
                    <a:pt x="8215" y="737"/>
                    <a:pt x="8156" y="725"/>
                  </a:cubicBezTo>
                  <a:cubicBezTo>
                    <a:pt x="8123" y="708"/>
                    <a:pt x="7644" y="530"/>
                    <a:pt x="6979" y="530"/>
                  </a:cubicBezTo>
                  <a:cubicBezTo>
                    <a:pt x="6672" y="530"/>
                    <a:pt x="6326" y="568"/>
                    <a:pt x="5965" y="677"/>
                  </a:cubicBezTo>
                  <a:lnTo>
                    <a:pt x="6096" y="201"/>
                  </a:lnTo>
                  <a:cubicBezTo>
                    <a:pt x="6120" y="141"/>
                    <a:pt x="6096" y="82"/>
                    <a:pt x="6060" y="46"/>
                  </a:cubicBezTo>
                  <a:cubicBezTo>
                    <a:pt x="6026" y="20"/>
                    <a:pt x="5985" y="1"/>
                    <a:pt x="59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5" name="Google Shape;15445;p91"/>
            <p:cNvSpPr/>
            <p:nvPr/>
          </p:nvSpPr>
          <p:spPr>
            <a:xfrm>
              <a:off x="6472845" y="1588626"/>
              <a:ext cx="41952" cy="38944"/>
            </a:xfrm>
            <a:custGeom>
              <a:avLst/>
              <a:gdLst/>
              <a:ahLst/>
              <a:cxnLst/>
              <a:rect l="l" t="t" r="r" b="b"/>
              <a:pathLst>
                <a:path w="1311" h="1217" extrusionOk="0">
                  <a:moveTo>
                    <a:pt x="1110" y="1"/>
                  </a:moveTo>
                  <a:cubicBezTo>
                    <a:pt x="1080" y="1"/>
                    <a:pt x="1050" y="9"/>
                    <a:pt x="1025" y="26"/>
                  </a:cubicBezTo>
                  <a:cubicBezTo>
                    <a:pt x="596" y="323"/>
                    <a:pt x="251" y="704"/>
                    <a:pt x="60" y="966"/>
                  </a:cubicBezTo>
                  <a:cubicBezTo>
                    <a:pt x="1" y="1038"/>
                    <a:pt x="13" y="1133"/>
                    <a:pt x="84" y="1192"/>
                  </a:cubicBezTo>
                  <a:cubicBezTo>
                    <a:pt x="120" y="1204"/>
                    <a:pt x="144" y="1216"/>
                    <a:pt x="179" y="1216"/>
                  </a:cubicBezTo>
                  <a:cubicBezTo>
                    <a:pt x="227" y="1216"/>
                    <a:pt x="263" y="1204"/>
                    <a:pt x="310" y="1157"/>
                  </a:cubicBezTo>
                  <a:cubicBezTo>
                    <a:pt x="501" y="907"/>
                    <a:pt x="798" y="561"/>
                    <a:pt x="1203" y="299"/>
                  </a:cubicBezTo>
                  <a:cubicBezTo>
                    <a:pt x="1275" y="240"/>
                    <a:pt x="1310" y="133"/>
                    <a:pt x="1251" y="73"/>
                  </a:cubicBezTo>
                  <a:cubicBezTo>
                    <a:pt x="1220" y="27"/>
                    <a:pt x="1165" y="1"/>
                    <a:pt x="11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6" name="Google Shape;15446;p91"/>
            <p:cNvSpPr/>
            <p:nvPr/>
          </p:nvSpPr>
          <p:spPr>
            <a:xfrm>
              <a:off x="6528109" y="1592402"/>
              <a:ext cx="40800" cy="23360"/>
            </a:xfrm>
            <a:custGeom>
              <a:avLst/>
              <a:gdLst/>
              <a:ahLst/>
              <a:cxnLst/>
              <a:rect l="l" t="t" r="r" b="b"/>
              <a:pathLst>
                <a:path w="1275" h="730" extrusionOk="0">
                  <a:moveTo>
                    <a:pt x="1103" y="1"/>
                  </a:moveTo>
                  <a:cubicBezTo>
                    <a:pt x="1092" y="1"/>
                    <a:pt x="1082" y="1"/>
                    <a:pt x="1072" y="3"/>
                  </a:cubicBezTo>
                  <a:cubicBezTo>
                    <a:pt x="643" y="110"/>
                    <a:pt x="298" y="300"/>
                    <a:pt x="83" y="431"/>
                  </a:cubicBezTo>
                  <a:cubicBezTo>
                    <a:pt x="12" y="479"/>
                    <a:pt x="0" y="586"/>
                    <a:pt x="48" y="658"/>
                  </a:cubicBezTo>
                  <a:cubicBezTo>
                    <a:pt x="72" y="705"/>
                    <a:pt x="119" y="729"/>
                    <a:pt x="179" y="729"/>
                  </a:cubicBezTo>
                  <a:cubicBezTo>
                    <a:pt x="203" y="729"/>
                    <a:pt x="238" y="717"/>
                    <a:pt x="262" y="705"/>
                  </a:cubicBezTo>
                  <a:cubicBezTo>
                    <a:pt x="441" y="586"/>
                    <a:pt x="738" y="408"/>
                    <a:pt x="1131" y="312"/>
                  </a:cubicBezTo>
                  <a:cubicBezTo>
                    <a:pt x="1238" y="289"/>
                    <a:pt x="1274" y="193"/>
                    <a:pt x="1262" y="122"/>
                  </a:cubicBezTo>
                  <a:cubicBezTo>
                    <a:pt x="1252" y="38"/>
                    <a:pt x="1177" y="1"/>
                    <a:pt x="11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7" name="Google Shape;15447;p91"/>
            <p:cNvSpPr/>
            <p:nvPr/>
          </p:nvSpPr>
          <p:spPr>
            <a:xfrm>
              <a:off x="6581453" y="1614994"/>
              <a:ext cx="38496" cy="11040"/>
            </a:xfrm>
            <a:custGeom>
              <a:avLst/>
              <a:gdLst/>
              <a:ahLst/>
              <a:cxnLst/>
              <a:rect l="l" t="t" r="r" b="b"/>
              <a:pathLst>
                <a:path w="1203" h="345" extrusionOk="0">
                  <a:moveTo>
                    <a:pt x="713" y="1"/>
                  </a:moveTo>
                  <a:cubicBezTo>
                    <a:pt x="555" y="1"/>
                    <a:pt x="354" y="8"/>
                    <a:pt x="143" y="35"/>
                  </a:cubicBezTo>
                  <a:cubicBezTo>
                    <a:pt x="60" y="59"/>
                    <a:pt x="0" y="130"/>
                    <a:pt x="12" y="214"/>
                  </a:cubicBezTo>
                  <a:cubicBezTo>
                    <a:pt x="24" y="297"/>
                    <a:pt x="83" y="345"/>
                    <a:pt x="179" y="345"/>
                  </a:cubicBezTo>
                  <a:lnTo>
                    <a:pt x="191" y="345"/>
                  </a:lnTo>
                  <a:cubicBezTo>
                    <a:pt x="405" y="321"/>
                    <a:pt x="613" y="315"/>
                    <a:pt x="768" y="315"/>
                  </a:cubicBezTo>
                  <a:cubicBezTo>
                    <a:pt x="923" y="315"/>
                    <a:pt x="1024" y="321"/>
                    <a:pt x="1024" y="321"/>
                  </a:cubicBezTo>
                  <a:cubicBezTo>
                    <a:pt x="1107" y="321"/>
                    <a:pt x="1191" y="261"/>
                    <a:pt x="1203" y="178"/>
                  </a:cubicBezTo>
                  <a:cubicBezTo>
                    <a:pt x="1191" y="95"/>
                    <a:pt x="1131" y="11"/>
                    <a:pt x="1036" y="11"/>
                  </a:cubicBezTo>
                  <a:cubicBezTo>
                    <a:pt x="1029" y="11"/>
                    <a:pt x="902" y="1"/>
                    <a:pt x="7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8" name="Google Shape;15448;p91"/>
            <p:cNvSpPr/>
            <p:nvPr/>
          </p:nvSpPr>
          <p:spPr>
            <a:xfrm>
              <a:off x="6634765" y="1648274"/>
              <a:ext cx="25184" cy="16992"/>
            </a:xfrm>
            <a:custGeom>
              <a:avLst/>
              <a:gdLst/>
              <a:ahLst/>
              <a:cxnLst/>
              <a:rect l="l" t="t" r="r" b="b"/>
              <a:pathLst>
                <a:path w="787" h="531" extrusionOk="0">
                  <a:moveTo>
                    <a:pt x="190" y="1"/>
                  </a:moveTo>
                  <a:cubicBezTo>
                    <a:pt x="116" y="1"/>
                    <a:pt x="54" y="44"/>
                    <a:pt x="25" y="102"/>
                  </a:cubicBezTo>
                  <a:cubicBezTo>
                    <a:pt x="1" y="186"/>
                    <a:pt x="37" y="281"/>
                    <a:pt x="120" y="305"/>
                  </a:cubicBezTo>
                  <a:cubicBezTo>
                    <a:pt x="334" y="400"/>
                    <a:pt x="501" y="507"/>
                    <a:pt x="501" y="507"/>
                  </a:cubicBezTo>
                  <a:cubicBezTo>
                    <a:pt x="537" y="519"/>
                    <a:pt x="560" y="531"/>
                    <a:pt x="596" y="531"/>
                  </a:cubicBezTo>
                  <a:cubicBezTo>
                    <a:pt x="632" y="531"/>
                    <a:pt x="691" y="507"/>
                    <a:pt x="727" y="459"/>
                  </a:cubicBezTo>
                  <a:cubicBezTo>
                    <a:pt x="787" y="388"/>
                    <a:pt x="775" y="281"/>
                    <a:pt x="703" y="233"/>
                  </a:cubicBezTo>
                  <a:cubicBezTo>
                    <a:pt x="680" y="233"/>
                    <a:pt x="525" y="102"/>
                    <a:pt x="239" y="7"/>
                  </a:cubicBezTo>
                  <a:cubicBezTo>
                    <a:pt x="222" y="3"/>
                    <a:pt x="206"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49" name="Google Shape;15449;p91"/>
          <p:cNvGrpSpPr/>
          <p:nvPr/>
        </p:nvGrpSpPr>
        <p:grpSpPr>
          <a:xfrm>
            <a:off x="7444781" y="1583226"/>
            <a:ext cx="348640" cy="334272"/>
            <a:chOff x="7444781" y="1507026"/>
            <a:chExt cx="348640" cy="334272"/>
          </a:xfrm>
        </p:grpSpPr>
        <p:sp>
          <p:nvSpPr>
            <p:cNvPr id="15450" name="Google Shape;15450;p91"/>
            <p:cNvSpPr/>
            <p:nvPr/>
          </p:nvSpPr>
          <p:spPr>
            <a:xfrm>
              <a:off x="7575469" y="1750066"/>
              <a:ext cx="40032" cy="39424"/>
            </a:xfrm>
            <a:custGeom>
              <a:avLst/>
              <a:gdLst/>
              <a:ahLst/>
              <a:cxnLst/>
              <a:rect l="l" t="t" r="r" b="b"/>
              <a:pathLst>
                <a:path w="1251" h="1232" extrusionOk="0">
                  <a:moveTo>
                    <a:pt x="691" y="291"/>
                  </a:moveTo>
                  <a:cubicBezTo>
                    <a:pt x="727" y="291"/>
                    <a:pt x="739" y="291"/>
                    <a:pt x="774" y="315"/>
                  </a:cubicBezTo>
                  <a:cubicBezTo>
                    <a:pt x="858" y="386"/>
                    <a:pt x="870" y="565"/>
                    <a:pt x="798" y="719"/>
                  </a:cubicBezTo>
                  <a:cubicBezTo>
                    <a:pt x="751" y="803"/>
                    <a:pt x="679" y="862"/>
                    <a:pt x="608" y="886"/>
                  </a:cubicBezTo>
                  <a:cubicBezTo>
                    <a:pt x="586" y="897"/>
                    <a:pt x="565" y="903"/>
                    <a:pt x="546" y="903"/>
                  </a:cubicBezTo>
                  <a:cubicBezTo>
                    <a:pt x="522" y="903"/>
                    <a:pt x="502" y="894"/>
                    <a:pt x="489" y="874"/>
                  </a:cubicBezTo>
                  <a:cubicBezTo>
                    <a:pt x="381" y="815"/>
                    <a:pt x="370" y="636"/>
                    <a:pt x="441" y="493"/>
                  </a:cubicBezTo>
                  <a:cubicBezTo>
                    <a:pt x="489" y="398"/>
                    <a:pt x="560" y="338"/>
                    <a:pt x="631" y="315"/>
                  </a:cubicBezTo>
                  <a:cubicBezTo>
                    <a:pt x="655" y="315"/>
                    <a:pt x="667" y="291"/>
                    <a:pt x="691" y="291"/>
                  </a:cubicBezTo>
                  <a:close/>
                  <a:moveTo>
                    <a:pt x="673" y="0"/>
                  </a:moveTo>
                  <a:cubicBezTo>
                    <a:pt x="632" y="0"/>
                    <a:pt x="590" y="5"/>
                    <a:pt x="548" y="17"/>
                  </a:cubicBezTo>
                  <a:cubicBezTo>
                    <a:pt x="381" y="65"/>
                    <a:pt x="250" y="196"/>
                    <a:pt x="155" y="362"/>
                  </a:cubicBezTo>
                  <a:cubicBezTo>
                    <a:pt x="0" y="672"/>
                    <a:pt x="72" y="1029"/>
                    <a:pt x="334" y="1172"/>
                  </a:cubicBezTo>
                  <a:cubicBezTo>
                    <a:pt x="417" y="1219"/>
                    <a:pt x="489" y="1231"/>
                    <a:pt x="560" y="1231"/>
                  </a:cubicBezTo>
                  <a:cubicBezTo>
                    <a:pt x="608" y="1231"/>
                    <a:pt x="655" y="1231"/>
                    <a:pt x="715" y="1219"/>
                  </a:cubicBezTo>
                  <a:cubicBezTo>
                    <a:pt x="870" y="1172"/>
                    <a:pt x="1012" y="1041"/>
                    <a:pt x="1096" y="874"/>
                  </a:cubicBezTo>
                  <a:cubicBezTo>
                    <a:pt x="1251" y="553"/>
                    <a:pt x="1167" y="196"/>
                    <a:pt x="917" y="65"/>
                  </a:cubicBezTo>
                  <a:cubicBezTo>
                    <a:pt x="844" y="24"/>
                    <a:pt x="761" y="0"/>
                    <a:pt x="6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1" name="Google Shape;15451;p91"/>
            <p:cNvSpPr/>
            <p:nvPr/>
          </p:nvSpPr>
          <p:spPr>
            <a:xfrm>
              <a:off x="7623469" y="1749714"/>
              <a:ext cx="40032" cy="39776"/>
            </a:xfrm>
            <a:custGeom>
              <a:avLst/>
              <a:gdLst/>
              <a:ahLst/>
              <a:cxnLst/>
              <a:rect l="l" t="t" r="r" b="b"/>
              <a:pathLst>
                <a:path w="1251" h="1243" extrusionOk="0">
                  <a:moveTo>
                    <a:pt x="560" y="337"/>
                  </a:moveTo>
                  <a:cubicBezTo>
                    <a:pt x="584" y="337"/>
                    <a:pt x="596" y="337"/>
                    <a:pt x="620" y="349"/>
                  </a:cubicBezTo>
                  <a:cubicBezTo>
                    <a:pt x="703" y="385"/>
                    <a:pt x="775" y="445"/>
                    <a:pt x="822" y="528"/>
                  </a:cubicBezTo>
                  <a:cubicBezTo>
                    <a:pt x="882" y="671"/>
                    <a:pt x="858" y="849"/>
                    <a:pt x="763" y="897"/>
                  </a:cubicBezTo>
                  <a:cubicBezTo>
                    <a:pt x="736" y="914"/>
                    <a:pt x="704" y="926"/>
                    <a:pt x="674" y="926"/>
                  </a:cubicBezTo>
                  <a:cubicBezTo>
                    <a:pt x="664" y="926"/>
                    <a:pt x="653" y="924"/>
                    <a:pt x="644" y="921"/>
                  </a:cubicBezTo>
                  <a:cubicBezTo>
                    <a:pt x="560" y="885"/>
                    <a:pt x="489" y="826"/>
                    <a:pt x="441" y="742"/>
                  </a:cubicBezTo>
                  <a:cubicBezTo>
                    <a:pt x="370" y="588"/>
                    <a:pt x="382" y="409"/>
                    <a:pt x="489" y="349"/>
                  </a:cubicBezTo>
                  <a:cubicBezTo>
                    <a:pt x="501" y="337"/>
                    <a:pt x="536" y="337"/>
                    <a:pt x="560" y="337"/>
                  </a:cubicBezTo>
                  <a:close/>
                  <a:moveTo>
                    <a:pt x="547" y="0"/>
                  </a:moveTo>
                  <a:cubicBezTo>
                    <a:pt x="468" y="0"/>
                    <a:pt x="395" y="24"/>
                    <a:pt x="322" y="76"/>
                  </a:cubicBezTo>
                  <a:cubicBezTo>
                    <a:pt x="72" y="218"/>
                    <a:pt x="1" y="576"/>
                    <a:pt x="143" y="885"/>
                  </a:cubicBezTo>
                  <a:cubicBezTo>
                    <a:pt x="239" y="1052"/>
                    <a:pt x="370" y="1183"/>
                    <a:pt x="536" y="1230"/>
                  </a:cubicBezTo>
                  <a:cubicBezTo>
                    <a:pt x="584" y="1242"/>
                    <a:pt x="620" y="1242"/>
                    <a:pt x="679" y="1242"/>
                  </a:cubicBezTo>
                  <a:cubicBezTo>
                    <a:pt x="763" y="1242"/>
                    <a:pt x="846" y="1230"/>
                    <a:pt x="905" y="1183"/>
                  </a:cubicBezTo>
                  <a:cubicBezTo>
                    <a:pt x="1179" y="1040"/>
                    <a:pt x="1251" y="683"/>
                    <a:pt x="1084" y="373"/>
                  </a:cubicBezTo>
                  <a:cubicBezTo>
                    <a:pt x="1001" y="207"/>
                    <a:pt x="858" y="76"/>
                    <a:pt x="703" y="28"/>
                  </a:cubicBezTo>
                  <a:cubicBezTo>
                    <a:pt x="648" y="10"/>
                    <a:pt x="597" y="0"/>
                    <a:pt x="5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2" name="Google Shape;15452;p91"/>
            <p:cNvSpPr/>
            <p:nvPr/>
          </p:nvSpPr>
          <p:spPr>
            <a:xfrm>
              <a:off x="7537741" y="1640498"/>
              <a:ext cx="43456" cy="48032"/>
            </a:xfrm>
            <a:custGeom>
              <a:avLst/>
              <a:gdLst/>
              <a:ahLst/>
              <a:cxnLst/>
              <a:rect l="l" t="t" r="r" b="b"/>
              <a:pathLst>
                <a:path w="1358" h="1501" extrusionOk="0">
                  <a:moveTo>
                    <a:pt x="667" y="0"/>
                  </a:moveTo>
                  <a:cubicBezTo>
                    <a:pt x="298" y="0"/>
                    <a:pt x="1" y="298"/>
                    <a:pt x="1" y="667"/>
                  </a:cubicBezTo>
                  <a:lnTo>
                    <a:pt x="1" y="833"/>
                  </a:lnTo>
                  <a:cubicBezTo>
                    <a:pt x="1" y="1203"/>
                    <a:pt x="298" y="1500"/>
                    <a:pt x="667" y="1500"/>
                  </a:cubicBezTo>
                  <a:cubicBezTo>
                    <a:pt x="1037" y="1500"/>
                    <a:pt x="1334" y="1203"/>
                    <a:pt x="1334" y="833"/>
                  </a:cubicBezTo>
                  <a:lnTo>
                    <a:pt x="1334" y="691"/>
                  </a:lnTo>
                  <a:cubicBezTo>
                    <a:pt x="1358" y="595"/>
                    <a:pt x="1275" y="524"/>
                    <a:pt x="1191" y="524"/>
                  </a:cubicBezTo>
                  <a:cubicBezTo>
                    <a:pt x="1096" y="524"/>
                    <a:pt x="1025" y="595"/>
                    <a:pt x="1025" y="691"/>
                  </a:cubicBezTo>
                  <a:lnTo>
                    <a:pt x="1025" y="845"/>
                  </a:lnTo>
                  <a:cubicBezTo>
                    <a:pt x="1025" y="1048"/>
                    <a:pt x="858" y="1203"/>
                    <a:pt x="667" y="1203"/>
                  </a:cubicBezTo>
                  <a:cubicBezTo>
                    <a:pt x="477" y="1203"/>
                    <a:pt x="310" y="1036"/>
                    <a:pt x="310" y="845"/>
                  </a:cubicBezTo>
                  <a:lnTo>
                    <a:pt x="310" y="691"/>
                  </a:lnTo>
                  <a:cubicBezTo>
                    <a:pt x="310" y="488"/>
                    <a:pt x="477" y="333"/>
                    <a:pt x="667" y="333"/>
                  </a:cubicBezTo>
                  <a:cubicBezTo>
                    <a:pt x="763" y="333"/>
                    <a:pt x="834" y="250"/>
                    <a:pt x="834" y="167"/>
                  </a:cubicBezTo>
                  <a:cubicBezTo>
                    <a:pt x="834" y="71"/>
                    <a:pt x="763"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3" name="Google Shape;15453;p91"/>
            <p:cNvSpPr/>
            <p:nvPr/>
          </p:nvSpPr>
          <p:spPr>
            <a:xfrm>
              <a:off x="7657389" y="1640498"/>
              <a:ext cx="43072" cy="48032"/>
            </a:xfrm>
            <a:custGeom>
              <a:avLst/>
              <a:gdLst/>
              <a:ahLst/>
              <a:cxnLst/>
              <a:rect l="l" t="t" r="r" b="b"/>
              <a:pathLst>
                <a:path w="1346" h="1501" extrusionOk="0">
                  <a:moveTo>
                    <a:pt x="667" y="0"/>
                  </a:moveTo>
                  <a:cubicBezTo>
                    <a:pt x="298" y="0"/>
                    <a:pt x="0" y="298"/>
                    <a:pt x="0" y="667"/>
                  </a:cubicBezTo>
                  <a:lnTo>
                    <a:pt x="0" y="833"/>
                  </a:lnTo>
                  <a:cubicBezTo>
                    <a:pt x="0" y="1203"/>
                    <a:pt x="298" y="1500"/>
                    <a:pt x="667" y="1500"/>
                  </a:cubicBezTo>
                  <a:cubicBezTo>
                    <a:pt x="1036" y="1500"/>
                    <a:pt x="1334" y="1203"/>
                    <a:pt x="1334" y="833"/>
                  </a:cubicBezTo>
                  <a:lnTo>
                    <a:pt x="1334" y="691"/>
                  </a:lnTo>
                  <a:cubicBezTo>
                    <a:pt x="1346" y="595"/>
                    <a:pt x="1274" y="524"/>
                    <a:pt x="1191" y="524"/>
                  </a:cubicBezTo>
                  <a:cubicBezTo>
                    <a:pt x="1096" y="524"/>
                    <a:pt x="1024" y="595"/>
                    <a:pt x="1024" y="691"/>
                  </a:cubicBezTo>
                  <a:lnTo>
                    <a:pt x="1024" y="845"/>
                  </a:lnTo>
                  <a:cubicBezTo>
                    <a:pt x="1024" y="1048"/>
                    <a:pt x="858" y="1203"/>
                    <a:pt x="667" y="1203"/>
                  </a:cubicBezTo>
                  <a:cubicBezTo>
                    <a:pt x="465" y="1203"/>
                    <a:pt x="310" y="1036"/>
                    <a:pt x="310" y="845"/>
                  </a:cubicBezTo>
                  <a:lnTo>
                    <a:pt x="310" y="691"/>
                  </a:lnTo>
                  <a:cubicBezTo>
                    <a:pt x="310" y="488"/>
                    <a:pt x="465" y="333"/>
                    <a:pt x="667" y="333"/>
                  </a:cubicBezTo>
                  <a:cubicBezTo>
                    <a:pt x="750" y="333"/>
                    <a:pt x="822" y="250"/>
                    <a:pt x="822" y="167"/>
                  </a:cubicBezTo>
                  <a:cubicBezTo>
                    <a:pt x="822" y="71"/>
                    <a:pt x="750"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4" name="Google Shape;15454;p91"/>
            <p:cNvSpPr/>
            <p:nvPr/>
          </p:nvSpPr>
          <p:spPr>
            <a:xfrm>
              <a:off x="7444781" y="1507026"/>
              <a:ext cx="348640" cy="334272"/>
            </a:xfrm>
            <a:custGeom>
              <a:avLst/>
              <a:gdLst/>
              <a:ahLst/>
              <a:cxnLst/>
              <a:rect l="l" t="t" r="r" b="b"/>
              <a:pathLst>
                <a:path w="10895" h="10446" extrusionOk="0">
                  <a:moveTo>
                    <a:pt x="1203" y="349"/>
                  </a:moveTo>
                  <a:lnTo>
                    <a:pt x="1203" y="349"/>
                  </a:lnTo>
                  <a:cubicBezTo>
                    <a:pt x="1596" y="432"/>
                    <a:pt x="2001" y="575"/>
                    <a:pt x="2382" y="778"/>
                  </a:cubicBezTo>
                  <a:cubicBezTo>
                    <a:pt x="2894" y="1052"/>
                    <a:pt x="3263" y="1385"/>
                    <a:pt x="3501" y="1611"/>
                  </a:cubicBezTo>
                  <a:cubicBezTo>
                    <a:pt x="3263" y="1778"/>
                    <a:pt x="3037" y="1968"/>
                    <a:pt x="2810" y="2183"/>
                  </a:cubicBezTo>
                  <a:cubicBezTo>
                    <a:pt x="2549" y="1564"/>
                    <a:pt x="2179" y="1063"/>
                    <a:pt x="1703" y="671"/>
                  </a:cubicBezTo>
                  <a:cubicBezTo>
                    <a:pt x="1536" y="540"/>
                    <a:pt x="1370" y="432"/>
                    <a:pt x="1203" y="349"/>
                  </a:cubicBezTo>
                  <a:close/>
                  <a:moveTo>
                    <a:pt x="9740" y="361"/>
                  </a:moveTo>
                  <a:lnTo>
                    <a:pt x="9740" y="361"/>
                  </a:lnTo>
                  <a:cubicBezTo>
                    <a:pt x="9407" y="540"/>
                    <a:pt x="9061" y="790"/>
                    <a:pt x="8740" y="1194"/>
                  </a:cubicBezTo>
                  <a:cubicBezTo>
                    <a:pt x="8680" y="1266"/>
                    <a:pt x="8692" y="1361"/>
                    <a:pt x="8752" y="1421"/>
                  </a:cubicBezTo>
                  <a:cubicBezTo>
                    <a:pt x="8775" y="1444"/>
                    <a:pt x="8811" y="1444"/>
                    <a:pt x="8859" y="1444"/>
                  </a:cubicBezTo>
                  <a:cubicBezTo>
                    <a:pt x="8895" y="1444"/>
                    <a:pt x="8942" y="1433"/>
                    <a:pt x="8978" y="1385"/>
                  </a:cubicBezTo>
                  <a:cubicBezTo>
                    <a:pt x="9454" y="825"/>
                    <a:pt x="9966" y="552"/>
                    <a:pt x="10371" y="432"/>
                  </a:cubicBezTo>
                  <a:lnTo>
                    <a:pt x="10371" y="432"/>
                  </a:lnTo>
                  <a:cubicBezTo>
                    <a:pt x="10252" y="647"/>
                    <a:pt x="10169" y="956"/>
                    <a:pt x="10216" y="1373"/>
                  </a:cubicBezTo>
                  <a:cubicBezTo>
                    <a:pt x="10276" y="1945"/>
                    <a:pt x="10228" y="2361"/>
                    <a:pt x="10073" y="2718"/>
                  </a:cubicBezTo>
                  <a:cubicBezTo>
                    <a:pt x="9918" y="3076"/>
                    <a:pt x="9645" y="3385"/>
                    <a:pt x="9228" y="3683"/>
                  </a:cubicBezTo>
                  <a:cubicBezTo>
                    <a:pt x="9037" y="3326"/>
                    <a:pt x="8799" y="2980"/>
                    <a:pt x="8549" y="2671"/>
                  </a:cubicBezTo>
                  <a:cubicBezTo>
                    <a:pt x="8478" y="2599"/>
                    <a:pt x="8406" y="2504"/>
                    <a:pt x="8347" y="2433"/>
                  </a:cubicBezTo>
                  <a:cubicBezTo>
                    <a:pt x="8406" y="2278"/>
                    <a:pt x="8466" y="2147"/>
                    <a:pt x="8549" y="2016"/>
                  </a:cubicBezTo>
                  <a:cubicBezTo>
                    <a:pt x="8585" y="1933"/>
                    <a:pt x="8561" y="1837"/>
                    <a:pt x="8478" y="1802"/>
                  </a:cubicBezTo>
                  <a:cubicBezTo>
                    <a:pt x="8456" y="1791"/>
                    <a:pt x="8430" y="1785"/>
                    <a:pt x="8405" y="1785"/>
                  </a:cubicBezTo>
                  <a:cubicBezTo>
                    <a:pt x="8348" y="1785"/>
                    <a:pt x="8292" y="1812"/>
                    <a:pt x="8275" y="1861"/>
                  </a:cubicBezTo>
                  <a:cubicBezTo>
                    <a:pt x="8216" y="1968"/>
                    <a:pt x="8168" y="2076"/>
                    <a:pt x="8121" y="2183"/>
                  </a:cubicBezTo>
                  <a:cubicBezTo>
                    <a:pt x="7906" y="1956"/>
                    <a:pt x="7680" y="1778"/>
                    <a:pt x="7442" y="1611"/>
                  </a:cubicBezTo>
                  <a:cubicBezTo>
                    <a:pt x="7668" y="1385"/>
                    <a:pt x="8049" y="1040"/>
                    <a:pt x="8561" y="778"/>
                  </a:cubicBezTo>
                  <a:cubicBezTo>
                    <a:pt x="8942" y="575"/>
                    <a:pt x="9347" y="421"/>
                    <a:pt x="9740" y="361"/>
                  </a:cubicBezTo>
                  <a:close/>
                  <a:moveTo>
                    <a:pt x="560" y="456"/>
                  </a:moveTo>
                  <a:lnTo>
                    <a:pt x="560" y="456"/>
                  </a:lnTo>
                  <a:cubicBezTo>
                    <a:pt x="1132" y="635"/>
                    <a:pt x="2037" y="1135"/>
                    <a:pt x="2572" y="2445"/>
                  </a:cubicBezTo>
                  <a:cubicBezTo>
                    <a:pt x="2501" y="2516"/>
                    <a:pt x="2441" y="2599"/>
                    <a:pt x="2382" y="2683"/>
                  </a:cubicBezTo>
                  <a:cubicBezTo>
                    <a:pt x="2132" y="2992"/>
                    <a:pt x="1894" y="3338"/>
                    <a:pt x="1703" y="3695"/>
                  </a:cubicBezTo>
                  <a:cubicBezTo>
                    <a:pt x="1263" y="3385"/>
                    <a:pt x="1001" y="3088"/>
                    <a:pt x="834" y="2718"/>
                  </a:cubicBezTo>
                  <a:cubicBezTo>
                    <a:pt x="691" y="2361"/>
                    <a:pt x="644" y="1921"/>
                    <a:pt x="703" y="1373"/>
                  </a:cubicBezTo>
                  <a:cubicBezTo>
                    <a:pt x="739" y="956"/>
                    <a:pt x="667" y="659"/>
                    <a:pt x="560" y="456"/>
                  </a:cubicBezTo>
                  <a:close/>
                  <a:moveTo>
                    <a:pt x="882" y="6207"/>
                  </a:moveTo>
                  <a:lnTo>
                    <a:pt x="882" y="6207"/>
                  </a:lnTo>
                  <a:cubicBezTo>
                    <a:pt x="1239" y="6612"/>
                    <a:pt x="1727" y="6945"/>
                    <a:pt x="2298" y="7195"/>
                  </a:cubicBezTo>
                  <a:cubicBezTo>
                    <a:pt x="2727" y="7386"/>
                    <a:pt x="3096" y="7481"/>
                    <a:pt x="3263" y="7517"/>
                  </a:cubicBezTo>
                  <a:cubicBezTo>
                    <a:pt x="3144" y="7802"/>
                    <a:pt x="3072" y="8112"/>
                    <a:pt x="3072" y="8457"/>
                  </a:cubicBezTo>
                  <a:lnTo>
                    <a:pt x="3072" y="8469"/>
                  </a:lnTo>
                  <a:cubicBezTo>
                    <a:pt x="2120" y="8255"/>
                    <a:pt x="1441" y="7695"/>
                    <a:pt x="1084" y="6909"/>
                  </a:cubicBezTo>
                  <a:cubicBezTo>
                    <a:pt x="989" y="6659"/>
                    <a:pt x="905" y="6421"/>
                    <a:pt x="882" y="6207"/>
                  </a:cubicBezTo>
                  <a:close/>
                  <a:moveTo>
                    <a:pt x="5466" y="1302"/>
                  </a:moveTo>
                  <a:cubicBezTo>
                    <a:pt x="6442" y="1302"/>
                    <a:pt x="7454" y="1861"/>
                    <a:pt x="8311" y="2909"/>
                  </a:cubicBezTo>
                  <a:cubicBezTo>
                    <a:pt x="9061" y="3814"/>
                    <a:pt x="9585" y="5016"/>
                    <a:pt x="9692" y="6100"/>
                  </a:cubicBezTo>
                  <a:cubicBezTo>
                    <a:pt x="9287" y="6505"/>
                    <a:pt x="8811" y="6755"/>
                    <a:pt x="8442" y="6945"/>
                  </a:cubicBezTo>
                  <a:cubicBezTo>
                    <a:pt x="8359" y="6969"/>
                    <a:pt x="8323" y="7076"/>
                    <a:pt x="8347" y="7148"/>
                  </a:cubicBezTo>
                  <a:cubicBezTo>
                    <a:pt x="8376" y="7206"/>
                    <a:pt x="8454" y="7249"/>
                    <a:pt x="8520" y="7249"/>
                  </a:cubicBezTo>
                  <a:cubicBezTo>
                    <a:pt x="8535" y="7249"/>
                    <a:pt x="8549" y="7247"/>
                    <a:pt x="8561" y="7243"/>
                  </a:cubicBezTo>
                  <a:cubicBezTo>
                    <a:pt x="9240" y="6945"/>
                    <a:pt x="9704" y="6564"/>
                    <a:pt x="10014" y="6243"/>
                  </a:cubicBezTo>
                  <a:lnTo>
                    <a:pt x="10014" y="6243"/>
                  </a:lnTo>
                  <a:cubicBezTo>
                    <a:pt x="9990" y="6433"/>
                    <a:pt x="9930" y="6671"/>
                    <a:pt x="9811" y="6921"/>
                  </a:cubicBezTo>
                  <a:cubicBezTo>
                    <a:pt x="9466" y="7719"/>
                    <a:pt x="8775" y="8267"/>
                    <a:pt x="7811" y="8517"/>
                  </a:cubicBezTo>
                  <a:lnTo>
                    <a:pt x="7811" y="8505"/>
                  </a:lnTo>
                  <a:cubicBezTo>
                    <a:pt x="7811" y="8172"/>
                    <a:pt x="7752" y="7850"/>
                    <a:pt x="7621" y="7564"/>
                  </a:cubicBezTo>
                  <a:cubicBezTo>
                    <a:pt x="7692" y="7552"/>
                    <a:pt x="7787" y="7517"/>
                    <a:pt x="7906" y="7493"/>
                  </a:cubicBezTo>
                  <a:cubicBezTo>
                    <a:pt x="7990" y="7457"/>
                    <a:pt x="8037" y="7374"/>
                    <a:pt x="8013" y="7290"/>
                  </a:cubicBezTo>
                  <a:cubicBezTo>
                    <a:pt x="7986" y="7226"/>
                    <a:pt x="7930" y="7183"/>
                    <a:pt x="7868" y="7183"/>
                  </a:cubicBezTo>
                  <a:cubicBezTo>
                    <a:pt x="7849" y="7183"/>
                    <a:pt x="7830" y="7187"/>
                    <a:pt x="7811" y="7195"/>
                  </a:cubicBezTo>
                  <a:cubicBezTo>
                    <a:pt x="7632" y="7255"/>
                    <a:pt x="7502" y="7267"/>
                    <a:pt x="7478" y="7279"/>
                  </a:cubicBezTo>
                  <a:cubicBezTo>
                    <a:pt x="7371" y="7136"/>
                    <a:pt x="7263" y="6981"/>
                    <a:pt x="7132" y="6862"/>
                  </a:cubicBezTo>
                  <a:cubicBezTo>
                    <a:pt x="6704" y="6445"/>
                    <a:pt x="6108" y="6231"/>
                    <a:pt x="5466" y="6231"/>
                  </a:cubicBezTo>
                  <a:cubicBezTo>
                    <a:pt x="4584" y="6231"/>
                    <a:pt x="3858" y="6648"/>
                    <a:pt x="3441" y="7279"/>
                  </a:cubicBezTo>
                  <a:cubicBezTo>
                    <a:pt x="3334" y="7267"/>
                    <a:pt x="2072" y="7005"/>
                    <a:pt x="1227" y="6136"/>
                  </a:cubicBezTo>
                  <a:cubicBezTo>
                    <a:pt x="1346" y="5052"/>
                    <a:pt x="1858" y="3850"/>
                    <a:pt x="2620" y="2909"/>
                  </a:cubicBezTo>
                  <a:cubicBezTo>
                    <a:pt x="3465" y="1861"/>
                    <a:pt x="4477" y="1302"/>
                    <a:pt x="5466" y="1302"/>
                  </a:cubicBezTo>
                  <a:close/>
                  <a:moveTo>
                    <a:pt x="5466" y="6493"/>
                  </a:moveTo>
                  <a:cubicBezTo>
                    <a:pt x="6644" y="6493"/>
                    <a:pt x="7513" y="7338"/>
                    <a:pt x="7513" y="8469"/>
                  </a:cubicBezTo>
                  <a:cubicBezTo>
                    <a:pt x="7513" y="8707"/>
                    <a:pt x="7454" y="8874"/>
                    <a:pt x="7323" y="8993"/>
                  </a:cubicBezTo>
                  <a:cubicBezTo>
                    <a:pt x="7144" y="9164"/>
                    <a:pt x="6837" y="9212"/>
                    <a:pt x="6517" y="9212"/>
                  </a:cubicBezTo>
                  <a:cubicBezTo>
                    <a:pt x="6304" y="9212"/>
                    <a:pt x="6085" y="9191"/>
                    <a:pt x="5894" y="9172"/>
                  </a:cubicBezTo>
                  <a:cubicBezTo>
                    <a:pt x="5727" y="9160"/>
                    <a:pt x="5585" y="9148"/>
                    <a:pt x="5466" y="9148"/>
                  </a:cubicBezTo>
                  <a:cubicBezTo>
                    <a:pt x="5346" y="9148"/>
                    <a:pt x="5192" y="9160"/>
                    <a:pt x="5049" y="9172"/>
                  </a:cubicBezTo>
                  <a:cubicBezTo>
                    <a:pt x="4869" y="9190"/>
                    <a:pt x="4663" y="9208"/>
                    <a:pt x="4461" y="9208"/>
                  </a:cubicBezTo>
                  <a:cubicBezTo>
                    <a:pt x="4127" y="9208"/>
                    <a:pt x="3801" y="9159"/>
                    <a:pt x="3608" y="8981"/>
                  </a:cubicBezTo>
                  <a:cubicBezTo>
                    <a:pt x="3465" y="8874"/>
                    <a:pt x="3406" y="8707"/>
                    <a:pt x="3406" y="8469"/>
                  </a:cubicBezTo>
                  <a:cubicBezTo>
                    <a:pt x="3406" y="7921"/>
                    <a:pt x="3620" y="7421"/>
                    <a:pt x="4001" y="7040"/>
                  </a:cubicBezTo>
                  <a:cubicBezTo>
                    <a:pt x="4382" y="6683"/>
                    <a:pt x="4894" y="6493"/>
                    <a:pt x="5466" y="6493"/>
                  </a:cubicBezTo>
                  <a:close/>
                  <a:moveTo>
                    <a:pt x="1941" y="8338"/>
                  </a:moveTo>
                  <a:lnTo>
                    <a:pt x="1941" y="8338"/>
                  </a:lnTo>
                  <a:cubicBezTo>
                    <a:pt x="2263" y="8541"/>
                    <a:pt x="2668" y="8731"/>
                    <a:pt x="3156" y="8826"/>
                  </a:cubicBezTo>
                  <a:cubicBezTo>
                    <a:pt x="3203" y="8993"/>
                    <a:pt x="3287" y="9124"/>
                    <a:pt x="3394" y="9231"/>
                  </a:cubicBezTo>
                  <a:cubicBezTo>
                    <a:pt x="3662" y="9475"/>
                    <a:pt x="4075" y="9532"/>
                    <a:pt x="4480" y="9532"/>
                  </a:cubicBezTo>
                  <a:cubicBezTo>
                    <a:pt x="4687" y="9532"/>
                    <a:pt x="4891" y="9517"/>
                    <a:pt x="5073" y="9505"/>
                  </a:cubicBezTo>
                  <a:cubicBezTo>
                    <a:pt x="5227" y="9481"/>
                    <a:pt x="5358" y="9469"/>
                    <a:pt x="5466" y="9469"/>
                  </a:cubicBezTo>
                  <a:cubicBezTo>
                    <a:pt x="5573" y="9469"/>
                    <a:pt x="5716" y="9481"/>
                    <a:pt x="5870" y="9505"/>
                  </a:cubicBezTo>
                  <a:cubicBezTo>
                    <a:pt x="6061" y="9517"/>
                    <a:pt x="6275" y="9529"/>
                    <a:pt x="6489" y="9529"/>
                  </a:cubicBezTo>
                  <a:cubicBezTo>
                    <a:pt x="6894" y="9529"/>
                    <a:pt x="7275" y="9469"/>
                    <a:pt x="7537" y="9231"/>
                  </a:cubicBezTo>
                  <a:cubicBezTo>
                    <a:pt x="7656" y="9124"/>
                    <a:pt x="7728" y="8993"/>
                    <a:pt x="7763" y="8826"/>
                  </a:cubicBezTo>
                  <a:cubicBezTo>
                    <a:pt x="8264" y="8731"/>
                    <a:pt x="8656" y="8553"/>
                    <a:pt x="8990" y="8338"/>
                  </a:cubicBezTo>
                  <a:lnTo>
                    <a:pt x="8990" y="8338"/>
                  </a:lnTo>
                  <a:cubicBezTo>
                    <a:pt x="8752" y="8767"/>
                    <a:pt x="8371" y="9160"/>
                    <a:pt x="7871" y="9469"/>
                  </a:cubicBezTo>
                  <a:cubicBezTo>
                    <a:pt x="7180" y="9898"/>
                    <a:pt x="6323" y="10136"/>
                    <a:pt x="5466" y="10136"/>
                  </a:cubicBezTo>
                  <a:cubicBezTo>
                    <a:pt x="4596" y="10136"/>
                    <a:pt x="3739" y="9898"/>
                    <a:pt x="3049" y="9469"/>
                  </a:cubicBezTo>
                  <a:cubicBezTo>
                    <a:pt x="2560" y="9160"/>
                    <a:pt x="2179" y="8767"/>
                    <a:pt x="1941" y="8338"/>
                  </a:cubicBezTo>
                  <a:close/>
                  <a:moveTo>
                    <a:pt x="602" y="1"/>
                  </a:moveTo>
                  <a:cubicBezTo>
                    <a:pt x="450" y="1"/>
                    <a:pt x="297" y="10"/>
                    <a:pt x="143" y="28"/>
                  </a:cubicBezTo>
                  <a:cubicBezTo>
                    <a:pt x="84" y="51"/>
                    <a:pt x="24" y="87"/>
                    <a:pt x="12" y="147"/>
                  </a:cubicBezTo>
                  <a:cubicBezTo>
                    <a:pt x="1" y="218"/>
                    <a:pt x="24" y="290"/>
                    <a:pt x="72" y="313"/>
                  </a:cubicBezTo>
                  <a:cubicBezTo>
                    <a:pt x="84" y="325"/>
                    <a:pt x="441" y="599"/>
                    <a:pt x="370" y="1337"/>
                  </a:cubicBezTo>
                  <a:cubicBezTo>
                    <a:pt x="310" y="1956"/>
                    <a:pt x="358" y="2433"/>
                    <a:pt x="536" y="2849"/>
                  </a:cubicBezTo>
                  <a:cubicBezTo>
                    <a:pt x="715" y="3278"/>
                    <a:pt x="1036" y="3635"/>
                    <a:pt x="1536" y="3981"/>
                  </a:cubicBezTo>
                  <a:cubicBezTo>
                    <a:pt x="1239" y="4576"/>
                    <a:pt x="1025" y="5195"/>
                    <a:pt x="941" y="5790"/>
                  </a:cubicBezTo>
                  <a:cubicBezTo>
                    <a:pt x="894" y="5731"/>
                    <a:pt x="858" y="5695"/>
                    <a:pt x="834" y="5635"/>
                  </a:cubicBezTo>
                  <a:cubicBezTo>
                    <a:pt x="803" y="5584"/>
                    <a:pt x="745" y="5550"/>
                    <a:pt x="683" y="5550"/>
                  </a:cubicBezTo>
                  <a:cubicBezTo>
                    <a:pt x="674" y="5550"/>
                    <a:pt x="665" y="5551"/>
                    <a:pt x="655" y="5552"/>
                  </a:cubicBezTo>
                  <a:cubicBezTo>
                    <a:pt x="596" y="5576"/>
                    <a:pt x="536" y="5635"/>
                    <a:pt x="536" y="5707"/>
                  </a:cubicBezTo>
                  <a:cubicBezTo>
                    <a:pt x="536" y="5731"/>
                    <a:pt x="489" y="6350"/>
                    <a:pt x="798" y="7040"/>
                  </a:cubicBezTo>
                  <a:cubicBezTo>
                    <a:pt x="917" y="7326"/>
                    <a:pt x="1120" y="7636"/>
                    <a:pt x="1394" y="7921"/>
                  </a:cubicBezTo>
                  <a:cubicBezTo>
                    <a:pt x="1608" y="8636"/>
                    <a:pt x="2132" y="9279"/>
                    <a:pt x="2870" y="9731"/>
                  </a:cubicBezTo>
                  <a:cubicBezTo>
                    <a:pt x="3620" y="10196"/>
                    <a:pt x="4537" y="10446"/>
                    <a:pt x="5466" y="10446"/>
                  </a:cubicBezTo>
                  <a:cubicBezTo>
                    <a:pt x="6382" y="10446"/>
                    <a:pt x="7311" y="10196"/>
                    <a:pt x="8049" y="9731"/>
                  </a:cubicBezTo>
                  <a:cubicBezTo>
                    <a:pt x="8799" y="9279"/>
                    <a:pt x="9311" y="8624"/>
                    <a:pt x="9526" y="7921"/>
                  </a:cubicBezTo>
                  <a:cubicBezTo>
                    <a:pt x="9811" y="7624"/>
                    <a:pt x="10002" y="7314"/>
                    <a:pt x="10121" y="7040"/>
                  </a:cubicBezTo>
                  <a:cubicBezTo>
                    <a:pt x="10419" y="6350"/>
                    <a:pt x="10383" y="5731"/>
                    <a:pt x="10383" y="5707"/>
                  </a:cubicBezTo>
                  <a:cubicBezTo>
                    <a:pt x="10383" y="5635"/>
                    <a:pt x="10323" y="5588"/>
                    <a:pt x="10264" y="5552"/>
                  </a:cubicBezTo>
                  <a:cubicBezTo>
                    <a:pt x="10256" y="5551"/>
                    <a:pt x="10248" y="5550"/>
                    <a:pt x="10240" y="5550"/>
                  </a:cubicBezTo>
                  <a:cubicBezTo>
                    <a:pt x="10186" y="5550"/>
                    <a:pt x="10127" y="5584"/>
                    <a:pt x="10085" y="5635"/>
                  </a:cubicBezTo>
                  <a:cubicBezTo>
                    <a:pt x="10061" y="5683"/>
                    <a:pt x="10014" y="5731"/>
                    <a:pt x="9990" y="5790"/>
                  </a:cubicBezTo>
                  <a:cubicBezTo>
                    <a:pt x="9883" y="5183"/>
                    <a:pt x="9668" y="4576"/>
                    <a:pt x="9395" y="3981"/>
                  </a:cubicBezTo>
                  <a:cubicBezTo>
                    <a:pt x="9883" y="3647"/>
                    <a:pt x="10204" y="3278"/>
                    <a:pt x="10383" y="2849"/>
                  </a:cubicBezTo>
                  <a:cubicBezTo>
                    <a:pt x="10561" y="2433"/>
                    <a:pt x="10609" y="1956"/>
                    <a:pt x="10550" y="1337"/>
                  </a:cubicBezTo>
                  <a:cubicBezTo>
                    <a:pt x="10478" y="611"/>
                    <a:pt x="10835" y="325"/>
                    <a:pt x="10835" y="313"/>
                  </a:cubicBezTo>
                  <a:cubicBezTo>
                    <a:pt x="10883" y="278"/>
                    <a:pt x="10895" y="218"/>
                    <a:pt x="10883" y="159"/>
                  </a:cubicBezTo>
                  <a:cubicBezTo>
                    <a:pt x="10871" y="99"/>
                    <a:pt x="10811" y="51"/>
                    <a:pt x="10740" y="40"/>
                  </a:cubicBezTo>
                  <a:cubicBezTo>
                    <a:pt x="10583" y="18"/>
                    <a:pt x="10426" y="8"/>
                    <a:pt x="10269" y="8"/>
                  </a:cubicBezTo>
                  <a:cubicBezTo>
                    <a:pt x="9633" y="8"/>
                    <a:pt x="9004" y="181"/>
                    <a:pt x="8383" y="516"/>
                  </a:cubicBezTo>
                  <a:cubicBezTo>
                    <a:pt x="7811" y="825"/>
                    <a:pt x="7382" y="1206"/>
                    <a:pt x="7144" y="1444"/>
                  </a:cubicBezTo>
                  <a:cubicBezTo>
                    <a:pt x="6597" y="1123"/>
                    <a:pt x="6025" y="956"/>
                    <a:pt x="5442" y="956"/>
                  </a:cubicBezTo>
                  <a:cubicBezTo>
                    <a:pt x="4882" y="956"/>
                    <a:pt x="4299" y="1123"/>
                    <a:pt x="3751" y="1444"/>
                  </a:cubicBezTo>
                  <a:cubicBezTo>
                    <a:pt x="3513" y="1206"/>
                    <a:pt x="3096" y="825"/>
                    <a:pt x="2513" y="504"/>
                  </a:cubicBezTo>
                  <a:cubicBezTo>
                    <a:pt x="1886" y="166"/>
                    <a:pt x="1251" y="1"/>
                    <a:pt x="6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55" name="Google Shape;15455;p91"/>
          <p:cNvGrpSpPr/>
          <p:nvPr/>
        </p:nvGrpSpPr>
        <p:grpSpPr>
          <a:xfrm>
            <a:off x="7995341" y="1582938"/>
            <a:ext cx="347872" cy="334944"/>
            <a:chOff x="7995341" y="1506738"/>
            <a:chExt cx="347872" cy="334944"/>
          </a:xfrm>
        </p:grpSpPr>
        <p:sp>
          <p:nvSpPr>
            <p:cNvPr id="15456" name="Google Shape;15456;p91"/>
            <p:cNvSpPr/>
            <p:nvPr/>
          </p:nvSpPr>
          <p:spPr>
            <a:xfrm>
              <a:off x="8129837" y="1722674"/>
              <a:ext cx="33536" cy="35936"/>
            </a:xfrm>
            <a:custGeom>
              <a:avLst/>
              <a:gdLst/>
              <a:ahLst/>
              <a:cxnLst/>
              <a:rect l="l" t="t" r="r" b="b"/>
              <a:pathLst>
                <a:path w="1048" h="1123" extrusionOk="0">
                  <a:moveTo>
                    <a:pt x="572" y="301"/>
                  </a:moveTo>
                  <a:cubicBezTo>
                    <a:pt x="595" y="301"/>
                    <a:pt x="619" y="301"/>
                    <a:pt x="631" y="325"/>
                  </a:cubicBezTo>
                  <a:cubicBezTo>
                    <a:pt x="679" y="349"/>
                    <a:pt x="714" y="409"/>
                    <a:pt x="714" y="444"/>
                  </a:cubicBezTo>
                  <a:cubicBezTo>
                    <a:pt x="738" y="516"/>
                    <a:pt x="726" y="587"/>
                    <a:pt x="679" y="647"/>
                  </a:cubicBezTo>
                  <a:cubicBezTo>
                    <a:pt x="620" y="745"/>
                    <a:pt x="528" y="811"/>
                    <a:pt x="445" y="811"/>
                  </a:cubicBezTo>
                  <a:cubicBezTo>
                    <a:pt x="427" y="811"/>
                    <a:pt x="410" y="808"/>
                    <a:pt x="393" y="801"/>
                  </a:cubicBezTo>
                  <a:cubicBezTo>
                    <a:pt x="357" y="766"/>
                    <a:pt x="321" y="706"/>
                    <a:pt x="321" y="682"/>
                  </a:cubicBezTo>
                  <a:cubicBezTo>
                    <a:pt x="310" y="623"/>
                    <a:pt x="321" y="540"/>
                    <a:pt x="357" y="468"/>
                  </a:cubicBezTo>
                  <a:cubicBezTo>
                    <a:pt x="381" y="409"/>
                    <a:pt x="441" y="349"/>
                    <a:pt x="500" y="325"/>
                  </a:cubicBezTo>
                  <a:cubicBezTo>
                    <a:pt x="512" y="325"/>
                    <a:pt x="548" y="301"/>
                    <a:pt x="572" y="301"/>
                  </a:cubicBezTo>
                  <a:close/>
                  <a:moveTo>
                    <a:pt x="584" y="0"/>
                  </a:moveTo>
                  <a:cubicBezTo>
                    <a:pt x="522" y="0"/>
                    <a:pt x="457" y="13"/>
                    <a:pt x="393" y="39"/>
                  </a:cubicBezTo>
                  <a:cubicBezTo>
                    <a:pt x="262" y="99"/>
                    <a:pt x="155" y="182"/>
                    <a:pt x="83" y="313"/>
                  </a:cubicBezTo>
                  <a:cubicBezTo>
                    <a:pt x="12" y="456"/>
                    <a:pt x="0" y="599"/>
                    <a:pt x="12" y="730"/>
                  </a:cubicBezTo>
                  <a:cubicBezTo>
                    <a:pt x="36" y="885"/>
                    <a:pt x="131" y="1004"/>
                    <a:pt x="250" y="1063"/>
                  </a:cubicBezTo>
                  <a:cubicBezTo>
                    <a:pt x="310" y="1087"/>
                    <a:pt x="381" y="1123"/>
                    <a:pt x="452" y="1123"/>
                  </a:cubicBezTo>
                  <a:cubicBezTo>
                    <a:pt x="655" y="1123"/>
                    <a:pt x="857" y="1004"/>
                    <a:pt x="964" y="790"/>
                  </a:cubicBezTo>
                  <a:cubicBezTo>
                    <a:pt x="1036" y="659"/>
                    <a:pt x="1048" y="516"/>
                    <a:pt x="1036" y="385"/>
                  </a:cubicBezTo>
                  <a:cubicBezTo>
                    <a:pt x="1012" y="230"/>
                    <a:pt x="917" y="111"/>
                    <a:pt x="798" y="51"/>
                  </a:cubicBezTo>
                  <a:cubicBezTo>
                    <a:pt x="732" y="19"/>
                    <a:pt x="660"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7" name="Google Shape;15457;p91"/>
            <p:cNvSpPr/>
            <p:nvPr/>
          </p:nvSpPr>
          <p:spPr>
            <a:xfrm>
              <a:off x="8172877" y="1722610"/>
              <a:ext cx="35840" cy="36000"/>
            </a:xfrm>
            <a:custGeom>
              <a:avLst/>
              <a:gdLst/>
              <a:ahLst/>
              <a:cxnLst/>
              <a:rect l="l" t="t" r="r" b="b"/>
              <a:pathLst>
                <a:path w="1120" h="1125" extrusionOk="0">
                  <a:moveTo>
                    <a:pt x="530" y="323"/>
                  </a:moveTo>
                  <a:cubicBezTo>
                    <a:pt x="610" y="323"/>
                    <a:pt x="705" y="381"/>
                    <a:pt x="751" y="482"/>
                  </a:cubicBezTo>
                  <a:cubicBezTo>
                    <a:pt x="774" y="542"/>
                    <a:pt x="798" y="625"/>
                    <a:pt x="774" y="684"/>
                  </a:cubicBezTo>
                  <a:cubicBezTo>
                    <a:pt x="774" y="708"/>
                    <a:pt x="751" y="768"/>
                    <a:pt x="703" y="803"/>
                  </a:cubicBezTo>
                  <a:cubicBezTo>
                    <a:pt x="687" y="810"/>
                    <a:pt x="669" y="814"/>
                    <a:pt x="649" y="814"/>
                  </a:cubicBezTo>
                  <a:cubicBezTo>
                    <a:pt x="568" y="814"/>
                    <a:pt x="465" y="754"/>
                    <a:pt x="417" y="649"/>
                  </a:cubicBezTo>
                  <a:cubicBezTo>
                    <a:pt x="346" y="530"/>
                    <a:pt x="381" y="387"/>
                    <a:pt x="465" y="339"/>
                  </a:cubicBezTo>
                  <a:cubicBezTo>
                    <a:pt x="484" y="328"/>
                    <a:pt x="506" y="323"/>
                    <a:pt x="530" y="323"/>
                  </a:cubicBezTo>
                  <a:close/>
                  <a:moveTo>
                    <a:pt x="532" y="0"/>
                  </a:moveTo>
                  <a:cubicBezTo>
                    <a:pt x="459" y="0"/>
                    <a:pt x="387" y="17"/>
                    <a:pt x="322" y="53"/>
                  </a:cubicBezTo>
                  <a:cubicBezTo>
                    <a:pt x="84" y="184"/>
                    <a:pt x="0" y="518"/>
                    <a:pt x="155" y="803"/>
                  </a:cubicBezTo>
                  <a:cubicBezTo>
                    <a:pt x="262" y="1006"/>
                    <a:pt x="465" y="1125"/>
                    <a:pt x="655" y="1125"/>
                  </a:cubicBezTo>
                  <a:cubicBezTo>
                    <a:pt x="739" y="1125"/>
                    <a:pt x="810" y="1113"/>
                    <a:pt x="870" y="1065"/>
                  </a:cubicBezTo>
                  <a:cubicBezTo>
                    <a:pt x="989" y="1006"/>
                    <a:pt x="1072" y="875"/>
                    <a:pt x="1108" y="744"/>
                  </a:cubicBezTo>
                  <a:cubicBezTo>
                    <a:pt x="1120" y="601"/>
                    <a:pt x="1096" y="458"/>
                    <a:pt x="1036" y="327"/>
                  </a:cubicBezTo>
                  <a:cubicBezTo>
                    <a:pt x="924" y="120"/>
                    <a:pt x="724" y="0"/>
                    <a:pt x="5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8" name="Google Shape;15458;p91"/>
            <p:cNvSpPr/>
            <p:nvPr/>
          </p:nvSpPr>
          <p:spPr>
            <a:xfrm>
              <a:off x="7995341" y="1506738"/>
              <a:ext cx="347872" cy="334944"/>
            </a:xfrm>
            <a:custGeom>
              <a:avLst/>
              <a:gdLst/>
              <a:ahLst/>
              <a:cxnLst/>
              <a:rect l="l" t="t" r="r" b="b"/>
              <a:pathLst>
                <a:path w="10871" h="10467" extrusionOk="0">
                  <a:moveTo>
                    <a:pt x="1548" y="489"/>
                  </a:moveTo>
                  <a:cubicBezTo>
                    <a:pt x="2500" y="799"/>
                    <a:pt x="3262" y="1477"/>
                    <a:pt x="3620" y="1834"/>
                  </a:cubicBezTo>
                  <a:cubicBezTo>
                    <a:pt x="3453" y="1930"/>
                    <a:pt x="3286" y="2037"/>
                    <a:pt x="3143" y="2156"/>
                  </a:cubicBezTo>
                  <a:cubicBezTo>
                    <a:pt x="2870" y="1537"/>
                    <a:pt x="2429" y="1025"/>
                    <a:pt x="1822" y="644"/>
                  </a:cubicBezTo>
                  <a:cubicBezTo>
                    <a:pt x="1727" y="584"/>
                    <a:pt x="1643" y="537"/>
                    <a:pt x="1548" y="489"/>
                  </a:cubicBezTo>
                  <a:close/>
                  <a:moveTo>
                    <a:pt x="333" y="382"/>
                  </a:moveTo>
                  <a:lnTo>
                    <a:pt x="333" y="382"/>
                  </a:lnTo>
                  <a:cubicBezTo>
                    <a:pt x="905" y="501"/>
                    <a:pt x="2310" y="942"/>
                    <a:pt x="2893" y="2382"/>
                  </a:cubicBezTo>
                  <a:cubicBezTo>
                    <a:pt x="2679" y="2573"/>
                    <a:pt x="2489" y="2787"/>
                    <a:pt x="2298" y="3025"/>
                  </a:cubicBezTo>
                  <a:cubicBezTo>
                    <a:pt x="2203" y="3144"/>
                    <a:pt x="2119" y="3263"/>
                    <a:pt x="2024" y="3394"/>
                  </a:cubicBezTo>
                  <a:cubicBezTo>
                    <a:pt x="667" y="2977"/>
                    <a:pt x="393" y="1025"/>
                    <a:pt x="333" y="382"/>
                  </a:cubicBezTo>
                  <a:close/>
                  <a:moveTo>
                    <a:pt x="10525" y="382"/>
                  </a:moveTo>
                  <a:lnTo>
                    <a:pt x="10525" y="382"/>
                  </a:lnTo>
                  <a:cubicBezTo>
                    <a:pt x="10466" y="1025"/>
                    <a:pt x="10180" y="2977"/>
                    <a:pt x="8823" y="3394"/>
                  </a:cubicBezTo>
                  <a:cubicBezTo>
                    <a:pt x="8739" y="3263"/>
                    <a:pt x="8644" y="3144"/>
                    <a:pt x="8561" y="3025"/>
                  </a:cubicBezTo>
                  <a:cubicBezTo>
                    <a:pt x="8382" y="2787"/>
                    <a:pt x="8168" y="2573"/>
                    <a:pt x="7965" y="2382"/>
                  </a:cubicBezTo>
                  <a:cubicBezTo>
                    <a:pt x="8013" y="2275"/>
                    <a:pt x="8049" y="2168"/>
                    <a:pt x="8108" y="2073"/>
                  </a:cubicBezTo>
                  <a:cubicBezTo>
                    <a:pt x="8156" y="1989"/>
                    <a:pt x="8132" y="1894"/>
                    <a:pt x="8049" y="1846"/>
                  </a:cubicBezTo>
                  <a:cubicBezTo>
                    <a:pt x="8024" y="1830"/>
                    <a:pt x="7996" y="1822"/>
                    <a:pt x="7967" y="1822"/>
                  </a:cubicBezTo>
                  <a:cubicBezTo>
                    <a:pt x="7912" y="1822"/>
                    <a:pt x="7858" y="1851"/>
                    <a:pt x="7834" y="1906"/>
                  </a:cubicBezTo>
                  <a:cubicBezTo>
                    <a:pt x="7787" y="1989"/>
                    <a:pt x="7739" y="2073"/>
                    <a:pt x="7715" y="2156"/>
                  </a:cubicBezTo>
                  <a:cubicBezTo>
                    <a:pt x="7561" y="2037"/>
                    <a:pt x="7394" y="1918"/>
                    <a:pt x="7239" y="1823"/>
                  </a:cubicBezTo>
                  <a:cubicBezTo>
                    <a:pt x="7596" y="1477"/>
                    <a:pt x="8346" y="799"/>
                    <a:pt x="9299" y="489"/>
                  </a:cubicBezTo>
                  <a:lnTo>
                    <a:pt x="9299" y="489"/>
                  </a:lnTo>
                  <a:cubicBezTo>
                    <a:pt x="8942" y="680"/>
                    <a:pt x="8573" y="930"/>
                    <a:pt x="8263" y="1311"/>
                  </a:cubicBezTo>
                  <a:cubicBezTo>
                    <a:pt x="8204" y="1370"/>
                    <a:pt x="8215" y="1477"/>
                    <a:pt x="8275" y="1525"/>
                  </a:cubicBezTo>
                  <a:cubicBezTo>
                    <a:pt x="8311" y="1561"/>
                    <a:pt x="8346" y="1573"/>
                    <a:pt x="8382" y="1573"/>
                  </a:cubicBezTo>
                  <a:cubicBezTo>
                    <a:pt x="8430" y="1573"/>
                    <a:pt x="8465" y="1561"/>
                    <a:pt x="8501" y="1513"/>
                  </a:cubicBezTo>
                  <a:cubicBezTo>
                    <a:pt x="9168" y="763"/>
                    <a:pt x="10073" y="477"/>
                    <a:pt x="10525" y="382"/>
                  </a:cubicBezTo>
                  <a:close/>
                  <a:moveTo>
                    <a:pt x="5429" y="1608"/>
                  </a:moveTo>
                  <a:cubicBezTo>
                    <a:pt x="5965" y="1608"/>
                    <a:pt x="6501" y="1751"/>
                    <a:pt x="7013" y="2049"/>
                  </a:cubicBezTo>
                  <a:cubicBezTo>
                    <a:pt x="7489" y="2335"/>
                    <a:pt x="7930" y="2716"/>
                    <a:pt x="8323" y="3216"/>
                  </a:cubicBezTo>
                  <a:cubicBezTo>
                    <a:pt x="9061" y="4180"/>
                    <a:pt x="9525" y="5430"/>
                    <a:pt x="9525" y="6561"/>
                  </a:cubicBezTo>
                  <a:cubicBezTo>
                    <a:pt x="9525" y="8538"/>
                    <a:pt x="7692" y="10145"/>
                    <a:pt x="5429" y="10145"/>
                  </a:cubicBezTo>
                  <a:cubicBezTo>
                    <a:pt x="3167" y="10145"/>
                    <a:pt x="1346" y="8538"/>
                    <a:pt x="1346" y="6561"/>
                  </a:cubicBezTo>
                  <a:cubicBezTo>
                    <a:pt x="1346" y="5430"/>
                    <a:pt x="1786" y="4180"/>
                    <a:pt x="2548" y="3216"/>
                  </a:cubicBezTo>
                  <a:cubicBezTo>
                    <a:pt x="2929" y="2716"/>
                    <a:pt x="3381" y="2335"/>
                    <a:pt x="3858" y="2049"/>
                  </a:cubicBezTo>
                  <a:cubicBezTo>
                    <a:pt x="4358" y="1751"/>
                    <a:pt x="4894" y="1608"/>
                    <a:pt x="5429" y="1608"/>
                  </a:cubicBezTo>
                  <a:close/>
                  <a:moveTo>
                    <a:pt x="535" y="1"/>
                  </a:moveTo>
                  <a:cubicBezTo>
                    <a:pt x="400" y="1"/>
                    <a:pt x="266" y="9"/>
                    <a:pt x="131" y="25"/>
                  </a:cubicBezTo>
                  <a:cubicBezTo>
                    <a:pt x="60" y="49"/>
                    <a:pt x="0" y="108"/>
                    <a:pt x="0" y="191"/>
                  </a:cubicBezTo>
                  <a:cubicBezTo>
                    <a:pt x="0" y="227"/>
                    <a:pt x="24" y="953"/>
                    <a:pt x="286" y="1751"/>
                  </a:cubicBezTo>
                  <a:cubicBezTo>
                    <a:pt x="595" y="2751"/>
                    <a:pt x="1143" y="3406"/>
                    <a:pt x="1857" y="3656"/>
                  </a:cubicBezTo>
                  <a:cubicBezTo>
                    <a:pt x="1322" y="4549"/>
                    <a:pt x="1024" y="5597"/>
                    <a:pt x="1024" y="6561"/>
                  </a:cubicBezTo>
                  <a:cubicBezTo>
                    <a:pt x="1024" y="7609"/>
                    <a:pt x="1488" y="8585"/>
                    <a:pt x="2322" y="9335"/>
                  </a:cubicBezTo>
                  <a:cubicBezTo>
                    <a:pt x="3155" y="10062"/>
                    <a:pt x="4251" y="10466"/>
                    <a:pt x="5429" y="10466"/>
                  </a:cubicBezTo>
                  <a:cubicBezTo>
                    <a:pt x="6608" y="10466"/>
                    <a:pt x="7715" y="10062"/>
                    <a:pt x="8549" y="9335"/>
                  </a:cubicBezTo>
                  <a:cubicBezTo>
                    <a:pt x="9382" y="8585"/>
                    <a:pt x="9835" y="7609"/>
                    <a:pt x="9835" y="6561"/>
                  </a:cubicBezTo>
                  <a:cubicBezTo>
                    <a:pt x="9835" y="5609"/>
                    <a:pt x="9525" y="4573"/>
                    <a:pt x="9001" y="3656"/>
                  </a:cubicBezTo>
                  <a:cubicBezTo>
                    <a:pt x="9716" y="3418"/>
                    <a:pt x="10251" y="2751"/>
                    <a:pt x="10585" y="1751"/>
                  </a:cubicBezTo>
                  <a:cubicBezTo>
                    <a:pt x="10835" y="953"/>
                    <a:pt x="10871" y="227"/>
                    <a:pt x="10871" y="191"/>
                  </a:cubicBezTo>
                  <a:cubicBezTo>
                    <a:pt x="10871" y="120"/>
                    <a:pt x="10811" y="49"/>
                    <a:pt x="10728" y="25"/>
                  </a:cubicBezTo>
                  <a:cubicBezTo>
                    <a:pt x="10595" y="9"/>
                    <a:pt x="10462" y="1"/>
                    <a:pt x="10328" y="1"/>
                  </a:cubicBezTo>
                  <a:cubicBezTo>
                    <a:pt x="9657" y="1"/>
                    <a:pt x="8970" y="201"/>
                    <a:pt x="8275" y="608"/>
                  </a:cubicBezTo>
                  <a:cubicBezTo>
                    <a:pt x="7668" y="965"/>
                    <a:pt x="7203" y="1394"/>
                    <a:pt x="6953" y="1668"/>
                  </a:cubicBezTo>
                  <a:cubicBezTo>
                    <a:pt x="6465" y="1418"/>
                    <a:pt x="5941" y="1299"/>
                    <a:pt x="5429" y="1299"/>
                  </a:cubicBezTo>
                  <a:cubicBezTo>
                    <a:pt x="4917" y="1299"/>
                    <a:pt x="4405" y="1418"/>
                    <a:pt x="3917" y="1668"/>
                  </a:cubicBezTo>
                  <a:cubicBezTo>
                    <a:pt x="3655" y="1394"/>
                    <a:pt x="3203" y="965"/>
                    <a:pt x="2584" y="608"/>
                  </a:cubicBezTo>
                  <a:cubicBezTo>
                    <a:pt x="1899" y="201"/>
                    <a:pt x="1214" y="1"/>
                    <a:pt x="5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9" name="Google Shape;15459;p91"/>
            <p:cNvSpPr/>
            <p:nvPr/>
          </p:nvSpPr>
          <p:spPr>
            <a:xfrm>
              <a:off x="8103149" y="1685426"/>
              <a:ext cx="132256" cy="123104"/>
            </a:xfrm>
            <a:custGeom>
              <a:avLst/>
              <a:gdLst/>
              <a:ahLst/>
              <a:cxnLst/>
              <a:rect l="l" t="t" r="r" b="b"/>
              <a:pathLst>
                <a:path w="4133" h="3847" extrusionOk="0">
                  <a:moveTo>
                    <a:pt x="2037" y="311"/>
                  </a:moveTo>
                  <a:cubicBezTo>
                    <a:pt x="2513" y="311"/>
                    <a:pt x="2953" y="489"/>
                    <a:pt x="3275" y="799"/>
                  </a:cubicBezTo>
                  <a:cubicBezTo>
                    <a:pt x="3596" y="1108"/>
                    <a:pt x="3775" y="1561"/>
                    <a:pt x="3775" y="2049"/>
                  </a:cubicBezTo>
                  <a:cubicBezTo>
                    <a:pt x="3811" y="2263"/>
                    <a:pt x="3763" y="2406"/>
                    <a:pt x="3644" y="2513"/>
                  </a:cubicBezTo>
                  <a:cubicBezTo>
                    <a:pt x="3496" y="2654"/>
                    <a:pt x="3235" y="2695"/>
                    <a:pt x="2963" y="2695"/>
                  </a:cubicBezTo>
                  <a:cubicBezTo>
                    <a:pt x="2776" y="2695"/>
                    <a:pt x="2583" y="2675"/>
                    <a:pt x="2418" y="2656"/>
                  </a:cubicBezTo>
                  <a:cubicBezTo>
                    <a:pt x="2287" y="2644"/>
                    <a:pt x="2156" y="2632"/>
                    <a:pt x="2048" y="2632"/>
                  </a:cubicBezTo>
                  <a:cubicBezTo>
                    <a:pt x="1941" y="2632"/>
                    <a:pt x="1810" y="2644"/>
                    <a:pt x="1679" y="2656"/>
                  </a:cubicBezTo>
                  <a:cubicBezTo>
                    <a:pt x="1511" y="2671"/>
                    <a:pt x="1316" y="2690"/>
                    <a:pt x="1127" y="2690"/>
                  </a:cubicBezTo>
                  <a:cubicBezTo>
                    <a:pt x="861" y="2690"/>
                    <a:pt x="606" y="2652"/>
                    <a:pt x="453" y="2513"/>
                  </a:cubicBezTo>
                  <a:cubicBezTo>
                    <a:pt x="358" y="2406"/>
                    <a:pt x="298" y="2263"/>
                    <a:pt x="298" y="2049"/>
                  </a:cubicBezTo>
                  <a:cubicBezTo>
                    <a:pt x="298" y="1561"/>
                    <a:pt x="477" y="1108"/>
                    <a:pt x="798" y="799"/>
                  </a:cubicBezTo>
                  <a:cubicBezTo>
                    <a:pt x="1132" y="489"/>
                    <a:pt x="1560" y="311"/>
                    <a:pt x="2037" y="311"/>
                  </a:cubicBezTo>
                  <a:close/>
                  <a:moveTo>
                    <a:pt x="2060" y="2954"/>
                  </a:moveTo>
                  <a:cubicBezTo>
                    <a:pt x="2156" y="2954"/>
                    <a:pt x="2287" y="2978"/>
                    <a:pt x="2406" y="2978"/>
                  </a:cubicBezTo>
                  <a:cubicBezTo>
                    <a:pt x="2584" y="2989"/>
                    <a:pt x="2763" y="3001"/>
                    <a:pt x="2953" y="3001"/>
                  </a:cubicBezTo>
                  <a:cubicBezTo>
                    <a:pt x="3060" y="3001"/>
                    <a:pt x="3156" y="3001"/>
                    <a:pt x="3239" y="2989"/>
                  </a:cubicBezTo>
                  <a:lnTo>
                    <a:pt x="3239" y="2989"/>
                  </a:lnTo>
                  <a:cubicBezTo>
                    <a:pt x="3037" y="3335"/>
                    <a:pt x="2644" y="3537"/>
                    <a:pt x="2239" y="3537"/>
                  </a:cubicBezTo>
                  <a:lnTo>
                    <a:pt x="1882" y="3537"/>
                  </a:lnTo>
                  <a:cubicBezTo>
                    <a:pt x="1465" y="3537"/>
                    <a:pt x="1096" y="3335"/>
                    <a:pt x="870" y="2989"/>
                  </a:cubicBezTo>
                  <a:lnTo>
                    <a:pt x="870" y="2989"/>
                  </a:lnTo>
                  <a:cubicBezTo>
                    <a:pt x="979" y="2999"/>
                    <a:pt x="1092" y="3002"/>
                    <a:pt x="1204" y="3002"/>
                  </a:cubicBezTo>
                  <a:cubicBezTo>
                    <a:pt x="1385" y="3002"/>
                    <a:pt x="1565" y="2992"/>
                    <a:pt x="1727" y="2978"/>
                  </a:cubicBezTo>
                  <a:cubicBezTo>
                    <a:pt x="1858" y="2954"/>
                    <a:pt x="1977" y="2954"/>
                    <a:pt x="2060" y="2954"/>
                  </a:cubicBezTo>
                  <a:close/>
                  <a:moveTo>
                    <a:pt x="2060" y="1"/>
                  </a:moveTo>
                  <a:cubicBezTo>
                    <a:pt x="894" y="1"/>
                    <a:pt x="1" y="870"/>
                    <a:pt x="1" y="2049"/>
                  </a:cubicBezTo>
                  <a:cubicBezTo>
                    <a:pt x="1" y="2346"/>
                    <a:pt x="84" y="2573"/>
                    <a:pt x="263" y="2739"/>
                  </a:cubicBezTo>
                  <a:cubicBezTo>
                    <a:pt x="322" y="2799"/>
                    <a:pt x="393" y="2835"/>
                    <a:pt x="477" y="2870"/>
                  </a:cubicBezTo>
                  <a:cubicBezTo>
                    <a:pt x="691" y="3466"/>
                    <a:pt x="1263" y="3847"/>
                    <a:pt x="1882" y="3847"/>
                  </a:cubicBezTo>
                  <a:lnTo>
                    <a:pt x="2239" y="3847"/>
                  </a:lnTo>
                  <a:cubicBezTo>
                    <a:pt x="2870" y="3847"/>
                    <a:pt x="3430" y="3466"/>
                    <a:pt x="3656" y="2870"/>
                  </a:cubicBezTo>
                  <a:cubicBezTo>
                    <a:pt x="3727" y="2835"/>
                    <a:pt x="3811" y="2775"/>
                    <a:pt x="3870" y="2716"/>
                  </a:cubicBezTo>
                  <a:cubicBezTo>
                    <a:pt x="4049" y="2561"/>
                    <a:pt x="4132" y="2335"/>
                    <a:pt x="4132" y="2037"/>
                  </a:cubicBezTo>
                  <a:cubicBezTo>
                    <a:pt x="4132" y="1489"/>
                    <a:pt x="3906" y="953"/>
                    <a:pt x="3525" y="572"/>
                  </a:cubicBezTo>
                  <a:cubicBezTo>
                    <a:pt x="3132" y="203"/>
                    <a:pt x="2620" y="1"/>
                    <a:pt x="2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0" name="Google Shape;15460;p91"/>
            <p:cNvSpPr/>
            <p:nvPr/>
          </p:nvSpPr>
          <p:spPr>
            <a:xfrm>
              <a:off x="8087149" y="1640498"/>
              <a:ext cx="43456" cy="48032"/>
            </a:xfrm>
            <a:custGeom>
              <a:avLst/>
              <a:gdLst/>
              <a:ahLst/>
              <a:cxnLst/>
              <a:rect l="l" t="t" r="r" b="b"/>
              <a:pathLst>
                <a:path w="1358" h="1501" extrusionOk="0">
                  <a:moveTo>
                    <a:pt x="679" y="0"/>
                  </a:moveTo>
                  <a:cubicBezTo>
                    <a:pt x="298" y="0"/>
                    <a:pt x="1" y="298"/>
                    <a:pt x="1" y="667"/>
                  </a:cubicBezTo>
                  <a:lnTo>
                    <a:pt x="1" y="833"/>
                  </a:lnTo>
                  <a:cubicBezTo>
                    <a:pt x="1" y="1203"/>
                    <a:pt x="298" y="1500"/>
                    <a:pt x="679" y="1500"/>
                  </a:cubicBezTo>
                  <a:cubicBezTo>
                    <a:pt x="1048" y="1500"/>
                    <a:pt x="1346" y="1203"/>
                    <a:pt x="1346" y="833"/>
                  </a:cubicBezTo>
                  <a:lnTo>
                    <a:pt x="1346" y="691"/>
                  </a:lnTo>
                  <a:cubicBezTo>
                    <a:pt x="1358" y="595"/>
                    <a:pt x="1286" y="524"/>
                    <a:pt x="1191" y="524"/>
                  </a:cubicBezTo>
                  <a:cubicBezTo>
                    <a:pt x="1108" y="524"/>
                    <a:pt x="1036" y="595"/>
                    <a:pt x="1036" y="691"/>
                  </a:cubicBezTo>
                  <a:lnTo>
                    <a:pt x="1036" y="845"/>
                  </a:lnTo>
                  <a:cubicBezTo>
                    <a:pt x="1036" y="1048"/>
                    <a:pt x="870" y="1203"/>
                    <a:pt x="679" y="1203"/>
                  </a:cubicBezTo>
                  <a:cubicBezTo>
                    <a:pt x="477" y="1203"/>
                    <a:pt x="322" y="1036"/>
                    <a:pt x="322" y="845"/>
                  </a:cubicBezTo>
                  <a:lnTo>
                    <a:pt x="322" y="691"/>
                  </a:lnTo>
                  <a:cubicBezTo>
                    <a:pt x="322" y="488"/>
                    <a:pt x="477" y="333"/>
                    <a:pt x="679" y="333"/>
                  </a:cubicBezTo>
                  <a:cubicBezTo>
                    <a:pt x="763" y="333"/>
                    <a:pt x="834" y="250"/>
                    <a:pt x="834" y="167"/>
                  </a:cubicBezTo>
                  <a:cubicBezTo>
                    <a:pt x="834" y="71"/>
                    <a:pt x="763"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1" name="Google Shape;15461;p91"/>
            <p:cNvSpPr/>
            <p:nvPr/>
          </p:nvSpPr>
          <p:spPr>
            <a:xfrm>
              <a:off x="8207149" y="1640498"/>
              <a:ext cx="43104" cy="48032"/>
            </a:xfrm>
            <a:custGeom>
              <a:avLst/>
              <a:gdLst/>
              <a:ahLst/>
              <a:cxnLst/>
              <a:rect l="l" t="t" r="r" b="b"/>
              <a:pathLst>
                <a:path w="1347" h="1501" extrusionOk="0">
                  <a:moveTo>
                    <a:pt x="680" y="0"/>
                  </a:moveTo>
                  <a:cubicBezTo>
                    <a:pt x="299" y="0"/>
                    <a:pt x="1" y="298"/>
                    <a:pt x="1" y="667"/>
                  </a:cubicBezTo>
                  <a:lnTo>
                    <a:pt x="1" y="833"/>
                  </a:lnTo>
                  <a:cubicBezTo>
                    <a:pt x="1" y="1203"/>
                    <a:pt x="299" y="1500"/>
                    <a:pt x="680" y="1500"/>
                  </a:cubicBezTo>
                  <a:cubicBezTo>
                    <a:pt x="1049" y="1500"/>
                    <a:pt x="1346" y="1203"/>
                    <a:pt x="1346" y="833"/>
                  </a:cubicBezTo>
                  <a:lnTo>
                    <a:pt x="1346" y="691"/>
                  </a:lnTo>
                  <a:cubicBezTo>
                    <a:pt x="1346" y="595"/>
                    <a:pt x="1287" y="524"/>
                    <a:pt x="1192" y="524"/>
                  </a:cubicBezTo>
                  <a:cubicBezTo>
                    <a:pt x="1108" y="524"/>
                    <a:pt x="1037" y="595"/>
                    <a:pt x="1037" y="691"/>
                  </a:cubicBezTo>
                  <a:lnTo>
                    <a:pt x="1037" y="845"/>
                  </a:lnTo>
                  <a:cubicBezTo>
                    <a:pt x="1037" y="1048"/>
                    <a:pt x="870" y="1203"/>
                    <a:pt x="680" y="1203"/>
                  </a:cubicBezTo>
                  <a:cubicBezTo>
                    <a:pt x="477" y="1203"/>
                    <a:pt x="311" y="1036"/>
                    <a:pt x="311" y="845"/>
                  </a:cubicBezTo>
                  <a:lnTo>
                    <a:pt x="311" y="691"/>
                  </a:lnTo>
                  <a:cubicBezTo>
                    <a:pt x="311" y="488"/>
                    <a:pt x="477" y="333"/>
                    <a:pt x="680" y="333"/>
                  </a:cubicBezTo>
                  <a:cubicBezTo>
                    <a:pt x="763" y="333"/>
                    <a:pt x="834" y="250"/>
                    <a:pt x="834" y="167"/>
                  </a:cubicBezTo>
                  <a:cubicBezTo>
                    <a:pt x="834" y="71"/>
                    <a:pt x="763" y="0"/>
                    <a:pt x="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62" name="Google Shape;15462;p91"/>
          <p:cNvGrpSpPr/>
          <p:nvPr/>
        </p:nvGrpSpPr>
        <p:grpSpPr>
          <a:xfrm>
            <a:off x="3048045" y="1599130"/>
            <a:ext cx="347872" cy="303904"/>
            <a:chOff x="3048045" y="1522930"/>
            <a:chExt cx="347872" cy="303904"/>
          </a:xfrm>
        </p:grpSpPr>
        <p:sp>
          <p:nvSpPr>
            <p:cNvPr id="15463" name="Google Shape;15463;p91"/>
            <p:cNvSpPr/>
            <p:nvPr/>
          </p:nvSpPr>
          <p:spPr>
            <a:xfrm>
              <a:off x="3137965" y="1548658"/>
              <a:ext cx="10688" cy="13760"/>
            </a:xfrm>
            <a:custGeom>
              <a:avLst/>
              <a:gdLst/>
              <a:ahLst/>
              <a:cxnLst/>
              <a:rect l="l" t="t" r="r" b="b"/>
              <a:pathLst>
                <a:path w="334" h="430" extrusionOk="0">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464" name="Google Shape;15464;p91"/>
            <p:cNvGrpSpPr/>
            <p:nvPr/>
          </p:nvGrpSpPr>
          <p:grpSpPr>
            <a:xfrm>
              <a:off x="3048045" y="1522930"/>
              <a:ext cx="347872" cy="303904"/>
              <a:chOff x="3048045" y="1522930"/>
              <a:chExt cx="347872" cy="303904"/>
            </a:xfrm>
          </p:grpSpPr>
          <p:sp>
            <p:nvSpPr>
              <p:cNvPr id="15465" name="Google Shape;15465;p91"/>
              <p:cNvSpPr/>
              <p:nvPr/>
            </p:nvSpPr>
            <p:spPr>
              <a:xfrm>
                <a:off x="3048045" y="1522930"/>
                <a:ext cx="347872" cy="303904"/>
              </a:xfrm>
              <a:custGeom>
                <a:avLst/>
                <a:gdLst/>
                <a:ahLst/>
                <a:cxnLst/>
                <a:rect l="l" t="t" r="r" b="b"/>
                <a:pathLst>
                  <a:path w="10871" h="9497" extrusionOk="0">
                    <a:moveTo>
                      <a:pt x="5752" y="4495"/>
                    </a:moveTo>
                    <a:cubicBezTo>
                      <a:pt x="6093" y="4495"/>
                      <a:pt x="6440" y="4510"/>
                      <a:pt x="6775" y="4543"/>
                    </a:cubicBezTo>
                    <a:cubicBezTo>
                      <a:pt x="6680" y="4674"/>
                      <a:pt x="6597" y="4817"/>
                      <a:pt x="6513" y="4972"/>
                    </a:cubicBezTo>
                    <a:cubicBezTo>
                      <a:pt x="6229" y="4945"/>
                      <a:pt x="5949" y="4933"/>
                      <a:pt x="5681" y="4933"/>
                    </a:cubicBezTo>
                    <a:cubicBezTo>
                      <a:pt x="5354" y="4933"/>
                      <a:pt x="5044" y="4951"/>
                      <a:pt x="4763" y="4984"/>
                    </a:cubicBezTo>
                    <a:cubicBezTo>
                      <a:pt x="4834" y="4841"/>
                      <a:pt x="4918" y="4674"/>
                      <a:pt x="4977" y="4519"/>
                    </a:cubicBezTo>
                    <a:cubicBezTo>
                      <a:pt x="5227" y="4504"/>
                      <a:pt x="5488" y="4495"/>
                      <a:pt x="5752" y="4495"/>
                    </a:cubicBezTo>
                    <a:close/>
                    <a:moveTo>
                      <a:pt x="5644" y="5242"/>
                    </a:moveTo>
                    <a:cubicBezTo>
                      <a:pt x="5874" y="5242"/>
                      <a:pt x="6115" y="5252"/>
                      <a:pt x="6358" y="5269"/>
                    </a:cubicBezTo>
                    <a:lnTo>
                      <a:pt x="6085" y="5853"/>
                    </a:lnTo>
                    <a:cubicBezTo>
                      <a:pt x="5751" y="6579"/>
                      <a:pt x="5418" y="7282"/>
                      <a:pt x="4930" y="7639"/>
                    </a:cubicBezTo>
                    <a:cubicBezTo>
                      <a:pt x="4811" y="7722"/>
                      <a:pt x="4680" y="7794"/>
                      <a:pt x="4561" y="7877"/>
                    </a:cubicBezTo>
                    <a:cubicBezTo>
                      <a:pt x="4525" y="7853"/>
                      <a:pt x="4501" y="7841"/>
                      <a:pt x="4477" y="7829"/>
                    </a:cubicBezTo>
                    <a:cubicBezTo>
                      <a:pt x="4120" y="7555"/>
                      <a:pt x="3989" y="7246"/>
                      <a:pt x="4049" y="6805"/>
                    </a:cubicBezTo>
                    <a:cubicBezTo>
                      <a:pt x="4108" y="6389"/>
                      <a:pt x="4334" y="5889"/>
                      <a:pt x="4596" y="5329"/>
                    </a:cubicBezTo>
                    <a:cubicBezTo>
                      <a:pt x="4895" y="5269"/>
                      <a:pt x="5255" y="5242"/>
                      <a:pt x="5644" y="5242"/>
                    </a:cubicBezTo>
                    <a:close/>
                    <a:moveTo>
                      <a:pt x="2060" y="6412"/>
                    </a:moveTo>
                    <a:lnTo>
                      <a:pt x="2060" y="6412"/>
                    </a:lnTo>
                    <a:cubicBezTo>
                      <a:pt x="2036" y="6948"/>
                      <a:pt x="2096" y="7460"/>
                      <a:pt x="2322" y="7936"/>
                    </a:cubicBezTo>
                    <a:cubicBezTo>
                      <a:pt x="2132" y="7794"/>
                      <a:pt x="1977" y="7615"/>
                      <a:pt x="1905" y="7413"/>
                    </a:cubicBezTo>
                    <a:cubicBezTo>
                      <a:pt x="1763" y="6984"/>
                      <a:pt x="1858" y="6662"/>
                      <a:pt x="2060" y="6412"/>
                    </a:cubicBezTo>
                    <a:close/>
                    <a:moveTo>
                      <a:pt x="7370" y="5400"/>
                    </a:moveTo>
                    <a:cubicBezTo>
                      <a:pt x="8251" y="5579"/>
                      <a:pt x="8918" y="5900"/>
                      <a:pt x="9121" y="6281"/>
                    </a:cubicBezTo>
                    <a:cubicBezTo>
                      <a:pt x="9192" y="6424"/>
                      <a:pt x="9216" y="6555"/>
                      <a:pt x="9156" y="6710"/>
                    </a:cubicBezTo>
                    <a:cubicBezTo>
                      <a:pt x="9025" y="7067"/>
                      <a:pt x="8561" y="7389"/>
                      <a:pt x="7859" y="7663"/>
                    </a:cubicBezTo>
                    <a:cubicBezTo>
                      <a:pt x="7335" y="7853"/>
                      <a:pt x="6727" y="7984"/>
                      <a:pt x="6144" y="8032"/>
                    </a:cubicBezTo>
                    <a:cubicBezTo>
                      <a:pt x="6704" y="7377"/>
                      <a:pt x="6954" y="6615"/>
                      <a:pt x="7192" y="5924"/>
                    </a:cubicBezTo>
                    <a:cubicBezTo>
                      <a:pt x="7251" y="5746"/>
                      <a:pt x="7311" y="5567"/>
                      <a:pt x="7370" y="5400"/>
                    </a:cubicBezTo>
                    <a:close/>
                    <a:moveTo>
                      <a:pt x="3407" y="319"/>
                    </a:moveTo>
                    <a:cubicBezTo>
                      <a:pt x="3697" y="319"/>
                      <a:pt x="3980" y="376"/>
                      <a:pt x="4239" y="495"/>
                    </a:cubicBezTo>
                    <a:cubicBezTo>
                      <a:pt x="4989" y="828"/>
                      <a:pt x="5346" y="1590"/>
                      <a:pt x="5203" y="2591"/>
                    </a:cubicBezTo>
                    <a:cubicBezTo>
                      <a:pt x="5084" y="3543"/>
                      <a:pt x="4692" y="4388"/>
                      <a:pt x="4334" y="5150"/>
                    </a:cubicBezTo>
                    <a:cubicBezTo>
                      <a:pt x="4049" y="5746"/>
                      <a:pt x="3810" y="6270"/>
                      <a:pt x="3739" y="6746"/>
                    </a:cubicBezTo>
                    <a:cubicBezTo>
                      <a:pt x="3656" y="7258"/>
                      <a:pt x="3822" y="7675"/>
                      <a:pt x="4227" y="8008"/>
                    </a:cubicBezTo>
                    <a:cubicBezTo>
                      <a:pt x="4060" y="8067"/>
                      <a:pt x="3894" y="8127"/>
                      <a:pt x="3739" y="8151"/>
                    </a:cubicBezTo>
                    <a:cubicBezTo>
                      <a:pt x="3644" y="8032"/>
                      <a:pt x="3584" y="7913"/>
                      <a:pt x="3525" y="7817"/>
                    </a:cubicBezTo>
                    <a:cubicBezTo>
                      <a:pt x="3498" y="7754"/>
                      <a:pt x="3436" y="7725"/>
                      <a:pt x="3377" y="7725"/>
                    </a:cubicBezTo>
                    <a:cubicBezTo>
                      <a:pt x="3358" y="7725"/>
                      <a:pt x="3340" y="7728"/>
                      <a:pt x="3322" y="7734"/>
                    </a:cubicBezTo>
                    <a:cubicBezTo>
                      <a:pt x="3239" y="7782"/>
                      <a:pt x="3215" y="7865"/>
                      <a:pt x="3239" y="7948"/>
                    </a:cubicBezTo>
                    <a:cubicBezTo>
                      <a:pt x="3287" y="8032"/>
                      <a:pt x="3334" y="8115"/>
                      <a:pt x="3382" y="8186"/>
                    </a:cubicBezTo>
                    <a:cubicBezTo>
                      <a:pt x="3179" y="8186"/>
                      <a:pt x="2989" y="8163"/>
                      <a:pt x="2810" y="8127"/>
                    </a:cubicBezTo>
                    <a:cubicBezTo>
                      <a:pt x="2025" y="6984"/>
                      <a:pt x="2453" y="5353"/>
                      <a:pt x="2846" y="3912"/>
                    </a:cubicBezTo>
                    <a:cubicBezTo>
                      <a:pt x="2977" y="3412"/>
                      <a:pt x="3108" y="2924"/>
                      <a:pt x="3179" y="2483"/>
                    </a:cubicBezTo>
                    <a:cubicBezTo>
                      <a:pt x="3572" y="2412"/>
                      <a:pt x="3918" y="2305"/>
                      <a:pt x="4120" y="2233"/>
                    </a:cubicBezTo>
                    <a:lnTo>
                      <a:pt x="4120" y="2555"/>
                    </a:lnTo>
                    <a:cubicBezTo>
                      <a:pt x="4120" y="2650"/>
                      <a:pt x="4180" y="2722"/>
                      <a:pt x="4275" y="2722"/>
                    </a:cubicBezTo>
                    <a:cubicBezTo>
                      <a:pt x="4358" y="2722"/>
                      <a:pt x="4418" y="2650"/>
                      <a:pt x="4430" y="2579"/>
                    </a:cubicBezTo>
                    <a:cubicBezTo>
                      <a:pt x="4453" y="2376"/>
                      <a:pt x="4430" y="2186"/>
                      <a:pt x="4418" y="1995"/>
                    </a:cubicBezTo>
                    <a:cubicBezTo>
                      <a:pt x="4418" y="1948"/>
                      <a:pt x="4394" y="1900"/>
                      <a:pt x="4346" y="1876"/>
                    </a:cubicBezTo>
                    <a:cubicBezTo>
                      <a:pt x="4320" y="1857"/>
                      <a:pt x="4294" y="1848"/>
                      <a:pt x="4270" y="1848"/>
                    </a:cubicBezTo>
                    <a:cubicBezTo>
                      <a:pt x="4250" y="1848"/>
                      <a:pt x="4231" y="1854"/>
                      <a:pt x="4215" y="1864"/>
                    </a:cubicBezTo>
                    <a:cubicBezTo>
                      <a:pt x="4215" y="1864"/>
                      <a:pt x="3656" y="2079"/>
                      <a:pt x="3084" y="2174"/>
                    </a:cubicBezTo>
                    <a:cubicBezTo>
                      <a:pt x="2919" y="2202"/>
                      <a:pt x="2741" y="2221"/>
                      <a:pt x="2569" y="2221"/>
                    </a:cubicBezTo>
                    <a:cubicBezTo>
                      <a:pt x="2307" y="2221"/>
                      <a:pt x="2059" y="2177"/>
                      <a:pt x="1894" y="2055"/>
                    </a:cubicBezTo>
                    <a:lnTo>
                      <a:pt x="1953" y="2055"/>
                    </a:lnTo>
                    <a:cubicBezTo>
                      <a:pt x="1973" y="2055"/>
                      <a:pt x="1992" y="2056"/>
                      <a:pt x="2012" y="2056"/>
                    </a:cubicBezTo>
                    <a:cubicBezTo>
                      <a:pt x="2431" y="2056"/>
                      <a:pt x="2946" y="1937"/>
                      <a:pt x="3537" y="1709"/>
                    </a:cubicBezTo>
                    <a:cubicBezTo>
                      <a:pt x="3620" y="1686"/>
                      <a:pt x="3656" y="1590"/>
                      <a:pt x="3632" y="1507"/>
                    </a:cubicBezTo>
                    <a:cubicBezTo>
                      <a:pt x="3614" y="1434"/>
                      <a:pt x="3554" y="1403"/>
                      <a:pt x="3489" y="1403"/>
                    </a:cubicBezTo>
                    <a:cubicBezTo>
                      <a:pt x="3469" y="1403"/>
                      <a:pt x="3449" y="1406"/>
                      <a:pt x="3429" y="1412"/>
                    </a:cubicBezTo>
                    <a:cubicBezTo>
                      <a:pt x="2837" y="1644"/>
                      <a:pt x="2361" y="1735"/>
                      <a:pt x="2013" y="1735"/>
                    </a:cubicBezTo>
                    <a:cubicBezTo>
                      <a:pt x="1683" y="1735"/>
                      <a:pt x="1469" y="1653"/>
                      <a:pt x="1382" y="1531"/>
                    </a:cubicBezTo>
                    <a:cubicBezTo>
                      <a:pt x="1298" y="1412"/>
                      <a:pt x="1382" y="1293"/>
                      <a:pt x="1429" y="1245"/>
                    </a:cubicBezTo>
                    <a:cubicBezTo>
                      <a:pt x="1975" y="648"/>
                      <a:pt x="2712" y="319"/>
                      <a:pt x="3407" y="319"/>
                    </a:cubicBezTo>
                    <a:close/>
                    <a:moveTo>
                      <a:pt x="7716" y="4674"/>
                    </a:moveTo>
                    <a:cubicBezTo>
                      <a:pt x="8549" y="4817"/>
                      <a:pt x="9240" y="5055"/>
                      <a:pt x="9752" y="5353"/>
                    </a:cubicBezTo>
                    <a:cubicBezTo>
                      <a:pt x="10121" y="5567"/>
                      <a:pt x="10549" y="5924"/>
                      <a:pt x="10549" y="6412"/>
                    </a:cubicBezTo>
                    <a:cubicBezTo>
                      <a:pt x="10549" y="6889"/>
                      <a:pt x="10287" y="7365"/>
                      <a:pt x="9775" y="7782"/>
                    </a:cubicBezTo>
                    <a:cubicBezTo>
                      <a:pt x="9168" y="8270"/>
                      <a:pt x="8263" y="8663"/>
                      <a:pt x="7204" y="8877"/>
                    </a:cubicBezTo>
                    <a:cubicBezTo>
                      <a:pt x="6612" y="8997"/>
                      <a:pt x="6014" y="9062"/>
                      <a:pt x="5455" y="9062"/>
                    </a:cubicBezTo>
                    <a:cubicBezTo>
                      <a:pt x="5237" y="9062"/>
                      <a:pt x="5026" y="9052"/>
                      <a:pt x="4822" y="9032"/>
                    </a:cubicBezTo>
                    <a:cubicBezTo>
                      <a:pt x="4894" y="9008"/>
                      <a:pt x="4977" y="8960"/>
                      <a:pt x="5049" y="8925"/>
                    </a:cubicBezTo>
                    <a:cubicBezTo>
                      <a:pt x="5358" y="8758"/>
                      <a:pt x="5608" y="8579"/>
                      <a:pt x="5835" y="8389"/>
                    </a:cubicBezTo>
                    <a:cubicBezTo>
                      <a:pt x="6549" y="8365"/>
                      <a:pt x="7335" y="8210"/>
                      <a:pt x="7990" y="7972"/>
                    </a:cubicBezTo>
                    <a:cubicBezTo>
                      <a:pt x="8549" y="7770"/>
                      <a:pt x="9264" y="7413"/>
                      <a:pt x="9466" y="6841"/>
                    </a:cubicBezTo>
                    <a:cubicBezTo>
                      <a:pt x="9561" y="6603"/>
                      <a:pt x="9537" y="6365"/>
                      <a:pt x="9406" y="6139"/>
                    </a:cubicBezTo>
                    <a:cubicBezTo>
                      <a:pt x="9156" y="5698"/>
                      <a:pt x="8442" y="5305"/>
                      <a:pt x="7489" y="5115"/>
                    </a:cubicBezTo>
                    <a:cubicBezTo>
                      <a:pt x="7549" y="4972"/>
                      <a:pt x="7620" y="4817"/>
                      <a:pt x="7716" y="4674"/>
                    </a:cubicBezTo>
                    <a:close/>
                    <a:moveTo>
                      <a:pt x="7870" y="3888"/>
                    </a:moveTo>
                    <a:lnTo>
                      <a:pt x="7870" y="3888"/>
                    </a:lnTo>
                    <a:cubicBezTo>
                      <a:pt x="7335" y="4365"/>
                      <a:pt x="7120" y="5055"/>
                      <a:pt x="6858" y="5805"/>
                    </a:cubicBezTo>
                    <a:cubicBezTo>
                      <a:pt x="6501" y="6865"/>
                      <a:pt x="6144" y="7948"/>
                      <a:pt x="4858" y="8615"/>
                    </a:cubicBezTo>
                    <a:cubicBezTo>
                      <a:pt x="4221" y="8982"/>
                      <a:pt x="3593" y="9144"/>
                      <a:pt x="3002" y="9144"/>
                    </a:cubicBezTo>
                    <a:cubicBezTo>
                      <a:pt x="2941" y="9144"/>
                      <a:pt x="2882" y="9142"/>
                      <a:pt x="2822" y="9139"/>
                    </a:cubicBezTo>
                    <a:cubicBezTo>
                      <a:pt x="2286" y="9091"/>
                      <a:pt x="1822" y="8901"/>
                      <a:pt x="1441" y="8556"/>
                    </a:cubicBezTo>
                    <a:cubicBezTo>
                      <a:pt x="1143" y="8270"/>
                      <a:pt x="953" y="7913"/>
                      <a:pt x="870" y="7532"/>
                    </a:cubicBezTo>
                    <a:cubicBezTo>
                      <a:pt x="774" y="7127"/>
                      <a:pt x="822" y="6722"/>
                      <a:pt x="989" y="6341"/>
                    </a:cubicBezTo>
                    <a:cubicBezTo>
                      <a:pt x="1179" y="5912"/>
                      <a:pt x="1632" y="5460"/>
                      <a:pt x="2203" y="5162"/>
                    </a:cubicBezTo>
                    <a:lnTo>
                      <a:pt x="2203" y="5162"/>
                    </a:lnTo>
                    <a:cubicBezTo>
                      <a:pt x="2155" y="5400"/>
                      <a:pt x="2120" y="5639"/>
                      <a:pt x="2084" y="5877"/>
                    </a:cubicBezTo>
                    <a:cubicBezTo>
                      <a:pt x="1739" y="6210"/>
                      <a:pt x="1346" y="6722"/>
                      <a:pt x="1596" y="7496"/>
                    </a:cubicBezTo>
                    <a:cubicBezTo>
                      <a:pt x="1727" y="7913"/>
                      <a:pt x="2096" y="8246"/>
                      <a:pt x="2596" y="8413"/>
                    </a:cubicBezTo>
                    <a:cubicBezTo>
                      <a:pt x="2810" y="8484"/>
                      <a:pt x="3037" y="8508"/>
                      <a:pt x="3275" y="8508"/>
                    </a:cubicBezTo>
                    <a:cubicBezTo>
                      <a:pt x="3870" y="8508"/>
                      <a:pt x="4525" y="8294"/>
                      <a:pt x="5096" y="7877"/>
                    </a:cubicBezTo>
                    <a:cubicBezTo>
                      <a:pt x="5656" y="7460"/>
                      <a:pt x="6013" y="6698"/>
                      <a:pt x="6358" y="5948"/>
                    </a:cubicBezTo>
                    <a:cubicBezTo>
                      <a:pt x="6775" y="5079"/>
                      <a:pt x="7156" y="4222"/>
                      <a:pt x="7870" y="3888"/>
                    </a:cubicBezTo>
                    <a:close/>
                    <a:moveTo>
                      <a:pt x="3412" y="0"/>
                    </a:moveTo>
                    <a:cubicBezTo>
                      <a:pt x="3196" y="0"/>
                      <a:pt x="2974" y="30"/>
                      <a:pt x="2751" y="90"/>
                    </a:cubicBezTo>
                    <a:cubicBezTo>
                      <a:pt x="2155" y="233"/>
                      <a:pt x="1620" y="566"/>
                      <a:pt x="1179" y="1043"/>
                    </a:cubicBezTo>
                    <a:cubicBezTo>
                      <a:pt x="989" y="1245"/>
                      <a:pt x="953" y="1519"/>
                      <a:pt x="1108" y="1721"/>
                    </a:cubicBezTo>
                    <a:cubicBezTo>
                      <a:pt x="1143" y="1781"/>
                      <a:pt x="1191" y="1840"/>
                      <a:pt x="1263" y="1888"/>
                    </a:cubicBezTo>
                    <a:lnTo>
                      <a:pt x="631" y="2352"/>
                    </a:lnTo>
                    <a:lnTo>
                      <a:pt x="167" y="2352"/>
                    </a:lnTo>
                    <a:cubicBezTo>
                      <a:pt x="72" y="2352"/>
                      <a:pt x="0" y="2424"/>
                      <a:pt x="0" y="2519"/>
                    </a:cubicBezTo>
                    <a:cubicBezTo>
                      <a:pt x="0" y="2602"/>
                      <a:pt x="72" y="2674"/>
                      <a:pt x="167" y="2674"/>
                    </a:cubicBezTo>
                    <a:lnTo>
                      <a:pt x="453" y="2674"/>
                    </a:lnTo>
                    <a:lnTo>
                      <a:pt x="346" y="2972"/>
                    </a:lnTo>
                    <a:cubicBezTo>
                      <a:pt x="310" y="3067"/>
                      <a:pt x="358" y="3150"/>
                      <a:pt x="453" y="3186"/>
                    </a:cubicBezTo>
                    <a:cubicBezTo>
                      <a:pt x="465" y="3186"/>
                      <a:pt x="477" y="3198"/>
                      <a:pt x="489" y="3198"/>
                    </a:cubicBezTo>
                    <a:cubicBezTo>
                      <a:pt x="548" y="3198"/>
                      <a:pt x="631" y="3150"/>
                      <a:pt x="643" y="3091"/>
                    </a:cubicBezTo>
                    <a:lnTo>
                      <a:pt x="786" y="2638"/>
                    </a:lnTo>
                    <a:lnTo>
                      <a:pt x="1477" y="2138"/>
                    </a:lnTo>
                    <a:cubicBezTo>
                      <a:pt x="1710" y="2468"/>
                      <a:pt x="2125" y="2569"/>
                      <a:pt x="2548" y="2569"/>
                    </a:cubicBezTo>
                    <a:cubicBezTo>
                      <a:pt x="2644" y="2569"/>
                      <a:pt x="2740" y="2564"/>
                      <a:pt x="2834" y="2555"/>
                    </a:cubicBezTo>
                    <a:lnTo>
                      <a:pt x="2834" y="2555"/>
                    </a:lnTo>
                    <a:cubicBezTo>
                      <a:pt x="2751" y="2960"/>
                      <a:pt x="2632" y="3412"/>
                      <a:pt x="2513" y="3865"/>
                    </a:cubicBezTo>
                    <a:cubicBezTo>
                      <a:pt x="2441" y="4186"/>
                      <a:pt x="2358" y="4496"/>
                      <a:pt x="2275" y="4805"/>
                    </a:cubicBezTo>
                    <a:cubicBezTo>
                      <a:pt x="1548" y="5138"/>
                      <a:pt x="929" y="5686"/>
                      <a:pt x="691" y="6246"/>
                    </a:cubicBezTo>
                    <a:cubicBezTo>
                      <a:pt x="489" y="6686"/>
                      <a:pt x="441" y="7174"/>
                      <a:pt x="548" y="7639"/>
                    </a:cubicBezTo>
                    <a:cubicBezTo>
                      <a:pt x="655" y="8091"/>
                      <a:pt x="882" y="8508"/>
                      <a:pt x="1227" y="8829"/>
                    </a:cubicBezTo>
                    <a:cubicBezTo>
                      <a:pt x="1632" y="9210"/>
                      <a:pt x="2179" y="9437"/>
                      <a:pt x="2798" y="9484"/>
                    </a:cubicBezTo>
                    <a:cubicBezTo>
                      <a:pt x="2870" y="9484"/>
                      <a:pt x="2953" y="9496"/>
                      <a:pt x="3025" y="9496"/>
                    </a:cubicBezTo>
                    <a:cubicBezTo>
                      <a:pt x="3406" y="9496"/>
                      <a:pt x="3799" y="9425"/>
                      <a:pt x="4215" y="9282"/>
                    </a:cubicBezTo>
                    <a:cubicBezTo>
                      <a:pt x="4596" y="9365"/>
                      <a:pt x="5037" y="9401"/>
                      <a:pt x="5489" y="9401"/>
                    </a:cubicBezTo>
                    <a:cubicBezTo>
                      <a:pt x="6061" y="9401"/>
                      <a:pt x="6668" y="9341"/>
                      <a:pt x="7251" y="9222"/>
                    </a:cubicBezTo>
                    <a:cubicBezTo>
                      <a:pt x="8371" y="9008"/>
                      <a:pt x="9323" y="8591"/>
                      <a:pt x="9978" y="8067"/>
                    </a:cubicBezTo>
                    <a:cubicBezTo>
                      <a:pt x="10573" y="7591"/>
                      <a:pt x="10871" y="7008"/>
                      <a:pt x="10871" y="6412"/>
                    </a:cubicBezTo>
                    <a:cubicBezTo>
                      <a:pt x="10871" y="5472"/>
                      <a:pt x="9764" y="4734"/>
                      <a:pt x="7906" y="4376"/>
                    </a:cubicBezTo>
                    <a:cubicBezTo>
                      <a:pt x="8109" y="4103"/>
                      <a:pt x="8394" y="3900"/>
                      <a:pt x="8787" y="3769"/>
                    </a:cubicBezTo>
                    <a:cubicBezTo>
                      <a:pt x="8871" y="3734"/>
                      <a:pt x="8918" y="3650"/>
                      <a:pt x="8883" y="3555"/>
                    </a:cubicBezTo>
                    <a:cubicBezTo>
                      <a:pt x="8871" y="3495"/>
                      <a:pt x="8811" y="3448"/>
                      <a:pt x="8740" y="3448"/>
                    </a:cubicBezTo>
                    <a:cubicBezTo>
                      <a:pt x="8698" y="3446"/>
                      <a:pt x="8657" y="3444"/>
                      <a:pt x="8616" y="3444"/>
                    </a:cubicBezTo>
                    <a:cubicBezTo>
                      <a:pt x="8002" y="3444"/>
                      <a:pt x="7472" y="3695"/>
                      <a:pt x="7037" y="4186"/>
                    </a:cubicBezTo>
                    <a:cubicBezTo>
                      <a:pt x="7025" y="4198"/>
                      <a:pt x="7013" y="4210"/>
                      <a:pt x="7001" y="4246"/>
                    </a:cubicBezTo>
                    <a:cubicBezTo>
                      <a:pt x="6574" y="4205"/>
                      <a:pt x="6141" y="4176"/>
                      <a:pt x="5714" y="4176"/>
                    </a:cubicBezTo>
                    <a:cubicBezTo>
                      <a:pt x="5511" y="4176"/>
                      <a:pt x="5308" y="4183"/>
                      <a:pt x="5108" y="4198"/>
                    </a:cubicBezTo>
                    <a:cubicBezTo>
                      <a:pt x="5299" y="3698"/>
                      <a:pt x="5454" y="3198"/>
                      <a:pt x="5525" y="2626"/>
                    </a:cubicBezTo>
                    <a:cubicBezTo>
                      <a:pt x="5596" y="2031"/>
                      <a:pt x="5525" y="1531"/>
                      <a:pt x="5299" y="1102"/>
                    </a:cubicBezTo>
                    <a:cubicBezTo>
                      <a:pt x="5096" y="697"/>
                      <a:pt x="4775" y="400"/>
                      <a:pt x="4358" y="209"/>
                    </a:cubicBezTo>
                    <a:cubicBezTo>
                      <a:pt x="4068" y="72"/>
                      <a:pt x="3748" y="0"/>
                      <a:pt x="34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6" name="Google Shape;15466;p91"/>
              <p:cNvSpPr/>
              <p:nvPr/>
            </p:nvSpPr>
            <p:spPr>
              <a:xfrm>
                <a:off x="3139117" y="1621010"/>
                <a:ext cx="49152" cy="137600"/>
              </a:xfrm>
              <a:custGeom>
                <a:avLst/>
                <a:gdLst/>
                <a:ahLst/>
                <a:cxnLst/>
                <a:rect l="l" t="t" r="r" b="b"/>
                <a:pathLst>
                  <a:path w="1536" h="4300" extrusionOk="0">
                    <a:moveTo>
                      <a:pt x="1360" y="0"/>
                    </a:moveTo>
                    <a:cubicBezTo>
                      <a:pt x="1284" y="0"/>
                      <a:pt x="1212" y="56"/>
                      <a:pt x="1191" y="121"/>
                    </a:cubicBezTo>
                    <a:cubicBezTo>
                      <a:pt x="1072" y="669"/>
                      <a:pt x="857" y="1192"/>
                      <a:pt x="655" y="1692"/>
                    </a:cubicBezTo>
                    <a:cubicBezTo>
                      <a:pt x="310" y="2526"/>
                      <a:pt x="0" y="3336"/>
                      <a:pt x="119" y="4169"/>
                    </a:cubicBezTo>
                    <a:cubicBezTo>
                      <a:pt x="131" y="4240"/>
                      <a:pt x="191" y="4300"/>
                      <a:pt x="286" y="4300"/>
                    </a:cubicBezTo>
                    <a:lnTo>
                      <a:pt x="310" y="4300"/>
                    </a:lnTo>
                    <a:cubicBezTo>
                      <a:pt x="405" y="4288"/>
                      <a:pt x="464" y="4217"/>
                      <a:pt x="441" y="4121"/>
                    </a:cubicBezTo>
                    <a:cubicBezTo>
                      <a:pt x="322" y="3383"/>
                      <a:pt x="643" y="2621"/>
                      <a:pt x="953" y="1835"/>
                    </a:cubicBezTo>
                    <a:cubicBezTo>
                      <a:pt x="1155" y="1311"/>
                      <a:pt x="1381" y="776"/>
                      <a:pt x="1500" y="192"/>
                    </a:cubicBezTo>
                    <a:cubicBezTo>
                      <a:pt x="1536" y="109"/>
                      <a:pt x="1476" y="14"/>
                      <a:pt x="1381" y="2"/>
                    </a:cubicBezTo>
                    <a:cubicBezTo>
                      <a:pt x="1374" y="1"/>
                      <a:pt x="1367" y="0"/>
                      <a:pt x="13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5467" name="Google Shape;15467;p91"/>
          <p:cNvGrpSpPr/>
          <p:nvPr/>
        </p:nvGrpSpPr>
        <p:grpSpPr>
          <a:xfrm>
            <a:off x="1133133" y="3428122"/>
            <a:ext cx="313984" cy="358560"/>
            <a:chOff x="1133133" y="3351922"/>
            <a:chExt cx="313984" cy="358560"/>
          </a:xfrm>
        </p:grpSpPr>
        <p:sp>
          <p:nvSpPr>
            <p:cNvPr id="15468" name="Google Shape;15468;p91"/>
            <p:cNvSpPr/>
            <p:nvPr/>
          </p:nvSpPr>
          <p:spPr>
            <a:xfrm>
              <a:off x="1133133" y="3351922"/>
              <a:ext cx="313984" cy="358560"/>
            </a:xfrm>
            <a:custGeom>
              <a:avLst/>
              <a:gdLst/>
              <a:ahLst/>
              <a:cxnLst/>
              <a:rect l="l" t="t" r="r" b="b"/>
              <a:pathLst>
                <a:path w="9812" h="11205" extrusionOk="0">
                  <a:moveTo>
                    <a:pt x="1251" y="4025"/>
                  </a:moveTo>
                  <a:cubicBezTo>
                    <a:pt x="1548" y="4025"/>
                    <a:pt x="1787" y="4263"/>
                    <a:pt x="1787" y="4561"/>
                  </a:cubicBezTo>
                  <a:lnTo>
                    <a:pt x="1787" y="7704"/>
                  </a:lnTo>
                  <a:cubicBezTo>
                    <a:pt x="1787" y="7990"/>
                    <a:pt x="2013" y="8204"/>
                    <a:pt x="2287" y="8204"/>
                  </a:cubicBezTo>
                  <a:lnTo>
                    <a:pt x="3001" y="8204"/>
                  </a:lnTo>
                  <a:lnTo>
                    <a:pt x="3001" y="9300"/>
                  </a:lnTo>
                  <a:lnTo>
                    <a:pt x="1775" y="9300"/>
                  </a:lnTo>
                  <a:cubicBezTo>
                    <a:pt x="1191" y="9300"/>
                    <a:pt x="715" y="8823"/>
                    <a:pt x="715" y="8240"/>
                  </a:cubicBezTo>
                  <a:lnTo>
                    <a:pt x="715" y="4561"/>
                  </a:lnTo>
                  <a:cubicBezTo>
                    <a:pt x="715" y="4263"/>
                    <a:pt x="953" y="4025"/>
                    <a:pt x="1251" y="4025"/>
                  </a:cubicBezTo>
                  <a:close/>
                  <a:moveTo>
                    <a:pt x="4906" y="1"/>
                  </a:moveTo>
                  <a:cubicBezTo>
                    <a:pt x="4823" y="1"/>
                    <a:pt x="4739" y="84"/>
                    <a:pt x="4739" y="167"/>
                  </a:cubicBezTo>
                  <a:lnTo>
                    <a:pt x="4739" y="548"/>
                  </a:lnTo>
                  <a:cubicBezTo>
                    <a:pt x="4346" y="572"/>
                    <a:pt x="3965" y="739"/>
                    <a:pt x="3668" y="989"/>
                  </a:cubicBezTo>
                  <a:lnTo>
                    <a:pt x="3406" y="727"/>
                  </a:lnTo>
                  <a:cubicBezTo>
                    <a:pt x="3376" y="697"/>
                    <a:pt x="3334" y="682"/>
                    <a:pt x="3291" y="682"/>
                  </a:cubicBezTo>
                  <a:cubicBezTo>
                    <a:pt x="3248" y="682"/>
                    <a:pt x="3203" y="697"/>
                    <a:pt x="3168" y="727"/>
                  </a:cubicBezTo>
                  <a:cubicBezTo>
                    <a:pt x="3108" y="787"/>
                    <a:pt x="3108" y="882"/>
                    <a:pt x="3168" y="965"/>
                  </a:cubicBezTo>
                  <a:lnTo>
                    <a:pt x="3430" y="1227"/>
                  </a:lnTo>
                  <a:cubicBezTo>
                    <a:pt x="3180" y="1525"/>
                    <a:pt x="3037" y="1882"/>
                    <a:pt x="2989" y="2299"/>
                  </a:cubicBezTo>
                  <a:lnTo>
                    <a:pt x="2620" y="2299"/>
                  </a:lnTo>
                  <a:cubicBezTo>
                    <a:pt x="2525" y="2299"/>
                    <a:pt x="2453" y="2370"/>
                    <a:pt x="2453" y="2465"/>
                  </a:cubicBezTo>
                  <a:cubicBezTo>
                    <a:pt x="2453" y="2549"/>
                    <a:pt x="2525" y="2632"/>
                    <a:pt x="2620" y="2632"/>
                  </a:cubicBezTo>
                  <a:lnTo>
                    <a:pt x="2977" y="2632"/>
                  </a:lnTo>
                  <a:lnTo>
                    <a:pt x="2977" y="3704"/>
                  </a:lnTo>
                  <a:lnTo>
                    <a:pt x="2620" y="3704"/>
                  </a:lnTo>
                  <a:cubicBezTo>
                    <a:pt x="2525" y="3704"/>
                    <a:pt x="2453" y="3775"/>
                    <a:pt x="2453" y="3858"/>
                  </a:cubicBezTo>
                  <a:cubicBezTo>
                    <a:pt x="2453" y="3954"/>
                    <a:pt x="2525" y="4025"/>
                    <a:pt x="2620" y="4025"/>
                  </a:cubicBezTo>
                  <a:lnTo>
                    <a:pt x="2977" y="4025"/>
                  </a:lnTo>
                  <a:lnTo>
                    <a:pt x="2977" y="5097"/>
                  </a:lnTo>
                  <a:lnTo>
                    <a:pt x="2620" y="5097"/>
                  </a:lnTo>
                  <a:cubicBezTo>
                    <a:pt x="2525" y="5097"/>
                    <a:pt x="2453" y="5168"/>
                    <a:pt x="2453" y="5263"/>
                  </a:cubicBezTo>
                  <a:cubicBezTo>
                    <a:pt x="2453" y="5347"/>
                    <a:pt x="2525" y="5430"/>
                    <a:pt x="2620" y="5430"/>
                  </a:cubicBezTo>
                  <a:lnTo>
                    <a:pt x="2977" y="5430"/>
                  </a:lnTo>
                  <a:lnTo>
                    <a:pt x="2977" y="6502"/>
                  </a:lnTo>
                  <a:lnTo>
                    <a:pt x="2620" y="6502"/>
                  </a:lnTo>
                  <a:cubicBezTo>
                    <a:pt x="2525" y="6502"/>
                    <a:pt x="2453" y="6573"/>
                    <a:pt x="2453" y="6656"/>
                  </a:cubicBezTo>
                  <a:cubicBezTo>
                    <a:pt x="2453" y="6752"/>
                    <a:pt x="2525" y="6823"/>
                    <a:pt x="2620" y="6823"/>
                  </a:cubicBezTo>
                  <a:lnTo>
                    <a:pt x="2977" y="6823"/>
                  </a:lnTo>
                  <a:lnTo>
                    <a:pt x="2977" y="7895"/>
                  </a:lnTo>
                  <a:lnTo>
                    <a:pt x="2263" y="7895"/>
                  </a:lnTo>
                  <a:cubicBezTo>
                    <a:pt x="2156" y="7895"/>
                    <a:pt x="2084" y="7811"/>
                    <a:pt x="2084" y="7716"/>
                  </a:cubicBezTo>
                  <a:lnTo>
                    <a:pt x="2084" y="7359"/>
                  </a:lnTo>
                  <a:lnTo>
                    <a:pt x="2263" y="7359"/>
                  </a:lnTo>
                  <a:cubicBezTo>
                    <a:pt x="2346" y="7359"/>
                    <a:pt x="2418" y="7287"/>
                    <a:pt x="2418" y="7192"/>
                  </a:cubicBezTo>
                  <a:cubicBezTo>
                    <a:pt x="2418" y="7109"/>
                    <a:pt x="2346" y="7037"/>
                    <a:pt x="2263" y="7037"/>
                  </a:cubicBezTo>
                  <a:lnTo>
                    <a:pt x="2084" y="7037"/>
                  </a:lnTo>
                  <a:lnTo>
                    <a:pt x="2084" y="6144"/>
                  </a:lnTo>
                  <a:lnTo>
                    <a:pt x="2263" y="6144"/>
                  </a:lnTo>
                  <a:cubicBezTo>
                    <a:pt x="2346" y="6144"/>
                    <a:pt x="2418" y="6061"/>
                    <a:pt x="2418" y="5978"/>
                  </a:cubicBezTo>
                  <a:cubicBezTo>
                    <a:pt x="2418" y="5882"/>
                    <a:pt x="2346" y="5811"/>
                    <a:pt x="2263" y="5811"/>
                  </a:cubicBezTo>
                  <a:lnTo>
                    <a:pt x="2084" y="5811"/>
                  </a:lnTo>
                  <a:lnTo>
                    <a:pt x="2084" y="4918"/>
                  </a:lnTo>
                  <a:lnTo>
                    <a:pt x="2263" y="4918"/>
                  </a:lnTo>
                  <a:cubicBezTo>
                    <a:pt x="2346" y="4918"/>
                    <a:pt x="2418" y="4847"/>
                    <a:pt x="2418" y="4751"/>
                  </a:cubicBezTo>
                  <a:cubicBezTo>
                    <a:pt x="2418" y="4668"/>
                    <a:pt x="2346" y="4597"/>
                    <a:pt x="2263" y="4597"/>
                  </a:cubicBezTo>
                  <a:lnTo>
                    <a:pt x="2084" y="4597"/>
                  </a:lnTo>
                  <a:lnTo>
                    <a:pt x="2084" y="4573"/>
                  </a:lnTo>
                  <a:cubicBezTo>
                    <a:pt x="2084" y="4156"/>
                    <a:pt x="1787" y="3799"/>
                    <a:pt x="1382" y="3727"/>
                  </a:cubicBezTo>
                  <a:lnTo>
                    <a:pt x="1382" y="3525"/>
                  </a:lnTo>
                  <a:cubicBezTo>
                    <a:pt x="1382" y="3430"/>
                    <a:pt x="1310" y="3358"/>
                    <a:pt x="1215" y="3358"/>
                  </a:cubicBezTo>
                  <a:cubicBezTo>
                    <a:pt x="1132" y="3358"/>
                    <a:pt x="1048" y="3430"/>
                    <a:pt x="1048" y="3525"/>
                  </a:cubicBezTo>
                  <a:lnTo>
                    <a:pt x="1048" y="3727"/>
                  </a:lnTo>
                  <a:cubicBezTo>
                    <a:pt x="655" y="3799"/>
                    <a:pt x="358" y="4156"/>
                    <a:pt x="358" y="4573"/>
                  </a:cubicBezTo>
                  <a:lnTo>
                    <a:pt x="358" y="4597"/>
                  </a:lnTo>
                  <a:lnTo>
                    <a:pt x="179" y="4597"/>
                  </a:lnTo>
                  <a:cubicBezTo>
                    <a:pt x="84" y="4597"/>
                    <a:pt x="13" y="4668"/>
                    <a:pt x="13" y="4751"/>
                  </a:cubicBezTo>
                  <a:cubicBezTo>
                    <a:pt x="13" y="4847"/>
                    <a:pt x="84" y="4918"/>
                    <a:pt x="179" y="4918"/>
                  </a:cubicBezTo>
                  <a:lnTo>
                    <a:pt x="358" y="4918"/>
                  </a:lnTo>
                  <a:lnTo>
                    <a:pt x="358" y="5811"/>
                  </a:lnTo>
                  <a:lnTo>
                    <a:pt x="179" y="5811"/>
                  </a:lnTo>
                  <a:cubicBezTo>
                    <a:pt x="84" y="5811"/>
                    <a:pt x="13" y="5882"/>
                    <a:pt x="13" y="5978"/>
                  </a:cubicBezTo>
                  <a:cubicBezTo>
                    <a:pt x="13" y="6061"/>
                    <a:pt x="84" y="6144"/>
                    <a:pt x="179" y="6144"/>
                  </a:cubicBezTo>
                  <a:lnTo>
                    <a:pt x="358" y="6144"/>
                  </a:lnTo>
                  <a:lnTo>
                    <a:pt x="358" y="7037"/>
                  </a:lnTo>
                  <a:lnTo>
                    <a:pt x="179" y="7037"/>
                  </a:lnTo>
                  <a:cubicBezTo>
                    <a:pt x="84" y="7037"/>
                    <a:pt x="13" y="7109"/>
                    <a:pt x="13" y="7192"/>
                  </a:cubicBezTo>
                  <a:cubicBezTo>
                    <a:pt x="13" y="7287"/>
                    <a:pt x="84" y="7359"/>
                    <a:pt x="179" y="7359"/>
                  </a:cubicBezTo>
                  <a:lnTo>
                    <a:pt x="358" y="7359"/>
                  </a:lnTo>
                  <a:lnTo>
                    <a:pt x="358" y="8240"/>
                  </a:lnTo>
                  <a:lnTo>
                    <a:pt x="358" y="8252"/>
                  </a:lnTo>
                  <a:lnTo>
                    <a:pt x="155" y="8252"/>
                  </a:lnTo>
                  <a:cubicBezTo>
                    <a:pt x="72" y="8252"/>
                    <a:pt x="1" y="8323"/>
                    <a:pt x="1" y="8418"/>
                  </a:cubicBezTo>
                  <a:cubicBezTo>
                    <a:pt x="1" y="8502"/>
                    <a:pt x="72" y="8585"/>
                    <a:pt x="155" y="8585"/>
                  </a:cubicBezTo>
                  <a:lnTo>
                    <a:pt x="382" y="8585"/>
                  </a:lnTo>
                  <a:cubicBezTo>
                    <a:pt x="536" y="9180"/>
                    <a:pt x="1084" y="9621"/>
                    <a:pt x="1727" y="9621"/>
                  </a:cubicBezTo>
                  <a:lnTo>
                    <a:pt x="2953" y="9621"/>
                  </a:lnTo>
                  <a:lnTo>
                    <a:pt x="2953" y="11038"/>
                  </a:lnTo>
                  <a:cubicBezTo>
                    <a:pt x="2953" y="11121"/>
                    <a:pt x="3037" y="11205"/>
                    <a:pt x="3120" y="11205"/>
                  </a:cubicBezTo>
                  <a:cubicBezTo>
                    <a:pt x="3215" y="11205"/>
                    <a:pt x="3287" y="11121"/>
                    <a:pt x="3287" y="11038"/>
                  </a:cubicBezTo>
                  <a:lnTo>
                    <a:pt x="3287" y="2477"/>
                  </a:lnTo>
                  <a:cubicBezTo>
                    <a:pt x="3287" y="1596"/>
                    <a:pt x="4001" y="906"/>
                    <a:pt x="4858" y="906"/>
                  </a:cubicBezTo>
                  <a:cubicBezTo>
                    <a:pt x="5728" y="906"/>
                    <a:pt x="6442" y="1620"/>
                    <a:pt x="6442" y="2477"/>
                  </a:cubicBezTo>
                  <a:lnTo>
                    <a:pt x="6442" y="5454"/>
                  </a:lnTo>
                  <a:cubicBezTo>
                    <a:pt x="6442" y="5549"/>
                    <a:pt x="6513" y="5621"/>
                    <a:pt x="6609" y="5621"/>
                  </a:cubicBezTo>
                  <a:cubicBezTo>
                    <a:pt x="6692" y="5621"/>
                    <a:pt x="6775" y="5549"/>
                    <a:pt x="6775" y="5454"/>
                  </a:cubicBezTo>
                  <a:lnTo>
                    <a:pt x="6775" y="5442"/>
                  </a:lnTo>
                  <a:lnTo>
                    <a:pt x="7490" y="5442"/>
                  </a:lnTo>
                  <a:cubicBezTo>
                    <a:pt x="7764" y="5442"/>
                    <a:pt x="7990" y="5216"/>
                    <a:pt x="7990" y="4930"/>
                  </a:cubicBezTo>
                  <a:lnTo>
                    <a:pt x="7990" y="3192"/>
                  </a:lnTo>
                  <a:cubicBezTo>
                    <a:pt x="7990" y="2894"/>
                    <a:pt x="8228" y="2656"/>
                    <a:pt x="8526" y="2656"/>
                  </a:cubicBezTo>
                  <a:cubicBezTo>
                    <a:pt x="8823" y="2656"/>
                    <a:pt x="9061" y="2894"/>
                    <a:pt x="9061" y="3192"/>
                  </a:cubicBezTo>
                  <a:lnTo>
                    <a:pt x="9061" y="5466"/>
                  </a:lnTo>
                  <a:cubicBezTo>
                    <a:pt x="9061" y="6049"/>
                    <a:pt x="8585" y="6525"/>
                    <a:pt x="8002" y="6525"/>
                  </a:cubicBezTo>
                  <a:lnTo>
                    <a:pt x="6775" y="6525"/>
                  </a:lnTo>
                  <a:lnTo>
                    <a:pt x="6775" y="6144"/>
                  </a:lnTo>
                  <a:cubicBezTo>
                    <a:pt x="6775" y="6049"/>
                    <a:pt x="6692" y="5978"/>
                    <a:pt x="6609" y="5978"/>
                  </a:cubicBezTo>
                  <a:cubicBezTo>
                    <a:pt x="6513" y="5978"/>
                    <a:pt x="6442" y="6049"/>
                    <a:pt x="6442" y="6144"/>
                  </a:cubicBezTo>
                  <a:lnTo>
                    <a:pt x="6442" y="11038"/>
                  </a:lnTo>
                  <a:cubicBezTo>
                    <a:pt x="6442" y="11121"/>
                    <a:pt x="6513" y="11205"/>
                    <a:pt x="6609" y="11205"/>
                  </a:cubicBezTo>
                  <a:cubicBezTo>
                    <a:pt x="6692" y="11205"/>
                    <a:pt x="6775" y="11121"/>
                    <a:pt x="6775" y="11038"/>
                  </a:cubicBezTo>
                  <a:lnTo>
                    <a:pt x="6775" y="9621"/>
                  </a:lnTo>
                  <a:lnTo>
                    <a:pt x="7132" y="9621"/>
                  </a:lnTo>
                  <a:cubicBezTo>
                    <a:pt x="7216" y="9621"/>
                    <a:pt x="7287" y="9550"/>
                    <a:pt x="7287" y="9454"/>
                  </a:cubicBezTo>
                  <a:cubicBezTo>
                    <a:pt x="7287" y="9371"/>
                    <a:pt x="7216" y="9300"/>
                    <a:pt x="7132" y="9300"/>
                  </a:cubicBezTo>
                  <a:lnTo>
                    <a:pt x="6775" y="9300"/>
                  </a:lnTo>
                  <a:lnTo>
                    <a:pt x="6775" y="8228"/>
                  </a:lnTo>
                  <a:lnTo>
                    <a:pt x="7132" y="8228"/>
                  </a:lnTo>
                  <a:cubicBezTo>
                    <a:pt x="7216" y="8228"/>
                    <a:pt x="7287" y="8145"/>
                    <a:pt x="7287" y="8061"/>
                  </a:cubicBezTo>
                  <a:cubicBezTo>
                    <a:pt x="7287" y="7966"/>
                    <a:pt x="7216" y="7895"/>
                    <a:pt x="7132" y="7895"/>
                  </a:cubicBezTo>
                  <a:lnTo>
                    <a:pt x="6775" y="7895"/>
                  </a:lnTo>
                  <a:lnTo>
                    <a:pt x="6775" y="6823"/>
                  </a:lnTo>
                  <a:lnTo>
                    <a:pt x="8002" y="6823"/>
                  </a:lnTo>
                  <a:cubicBezTo>
                    <a:pt x="8585" y="6823"/>
                    <a:pt x="9097" y="6466"/>
                    <a:pt x="9299" y="5942"/>
                  </a:cubicBezTo>
                  <a:lnTo>
                    <a:pt x="9585" y="5942"/>
                  </a:lnTo>
                  <a:cubicBezTo>
                    <a:pt x="9669" y="5942"/>
                    <a:pt x="9752" y="5871"/>
                    <a:pt x="9752" y="5775"/>
                  </a:cubicBezTo>
                  <a:cubicBezTo>
                    <a:pt x="9811" y="5704"/>
                    <a:pt x="9728" y="5632"/>
                    <a:pt x="9645" y="5632"/>
                  </a:cubicBezTo>
                  <a:lnTo>
                    <a:pt x="9454" y="5632"/>
                  </a:lnTo>
                  <a:cubicBezTo>
                    <a:pt x="9466" y="5573"/>
                    <a:pt x="9466" y="5513"/>
                    <a:pt x="9466" y="5454"/>
                  </a:cubicBezTo>
                  <a:lnTo>
                    <a:pt x="9466" y="4739"/>
                  </a:lnTo>
                  <a:lnTo>
                    <a:pt x="9645" y="4739"/>
                  </a:lnTo>
                  <a:cubicBezTo>
                    <a:pt x="9728" y="4739"/>
                    <a:pt x="9811" y="4668"/>
                    <a:pt x="9811" y="4573"/>
                  </a:cubicBezTo>
                  <a:cubicBezTo>
                    <a:pt x="9811" y="4489"/>
                    <a:pt x="9728" y="4418"/>
                    <a:pt x="9645" y="4418"/>
                  </a:cubicBezTo>
                  <a:lnTo>
                    <a:pt x="9466" y="4418"/>
                  </a:lnTo>
                  <a:lnTo>
                    <a:pt x="9466" y="3525"/>
                  </a:lnTo>
                  <a:lnTo>
                    <a:pt x="9645" y="3525"/>
                  </a:lnTo>
                  <a:cubicBezTo>
                    <a:pt x="9728" y="3525"/>
                    <a:pt x="9811" y="3442"/>
                    <a:pt x="9811" y="3358"/>
                  </a:cubicBezTo>
                  <a:cubicBezTo>
                    <a:pt x="9811" y="3263"/>
                    <a:pt x="9728" y="3192"/>
                    <a:pt x="9645" y="3192"/>
                  </a:cubicBezTo>
                  <a:lnTo>
                    <a:pt x="9466" y="3192"/>
                  </a:lnTo>
                  <a:lnTo>
                    <a:pt x="9466" y="3180"/>
                  </a:lnTo>
                  <a:cubicBezTo>
                    <a:pt x="9466" y="2763"/>
                    <a:pt x="9168" y="2406"/>
                    <a:pt x="8764" y="2322"/>
                  </a:cubicBezTo>
                  <a:lnTo>
                    <a:pt x="8764" y="2120"/>
                  </a:lnTo>
                  <a:cubicBezTo>
                    <a:pt x="8764" y="2037"/>
                    <a:pt x="8692" y="1953"/>
                    <a:pt x="8597" y="1953"/>
                  </a:cubicBezTo>
                  <a:cubicBezTo>
                    <a:pt x="8514" y="1953"/>
                    <a:pt x="8430" y="2037"/>
                    <a:pt x="8430" y="2120"/>
                  </a:cubicBezTo>
                  <a:lnTo>
                    <a:pt x="8430" y="2334"/>
                  </a:lnTo>
                  <a:cubicBezTo>
                    <a:pt x="8037" y="2406"/>
                    <a:pt x="7740" y="2763"/>
                    <a:pt x="7740" y="3180"/>
                  </a:cubicBezTo>
                  <a:lnTo>
                    <a:pt x="7740" y="3192"/>
                  </a:lnTo>
                  <a:lnTo>
                    <a:pt x="7561" y="3192"/>
                  </a:lnTo>
                  <a:cubicBezTo>
                    <a:pt x="7466" y="3192"/>
                    <a:pt x="7394" y="3263"/>
                    <a:pt x="7394" y="3358"/>
                  </a:cubicBezTo>
                  <a:cubicBezTo>
                    <a:pt x="7394" y="3442"/>
                    <a:pt x="7466" y="3525"/>
                    <a:pt x="7561" y="3525"/>
                  </a:cubicBezTo>
                  <a:lnTo>
                    <a:pt x="7740" y="3525"/>
                  </a:lnTo>
                  <a:lnTo>
                    <a:pt x="7740" y="4418"/>
                  </a:lnTo>
                  <a:lnTo>
                    <a:pt x="7561" y="4418"/>
                  </a:lnTo>
                  <a:cubicBezTo>
                    <a:pt x="7466" y="4418"/>
                    <a:pt x="7394" y="4489"/>
                    <a:pt x="7394" y="4573"/>
                  </a:cubicBezTo>
                  <a:cubicBezTo>
                    <a:pt x="7394" y="4668"/>
                    <a:pt x="7466" y="4739"/>
                    <a:pt x="7561" y="4739"/>
                  </a:cubicBezTo>
                  <a:lnTo>
                    <a:pt x="7740" y="4739"/>
                  </a:lnTo>
                  <a:lnTo>
                    <a:pt x="7740" y="4918"/>
                  </a:lnTo>
                  <a:cubicBezTo>
                    <a:pt x="7740" y="5025"/>
                    <a:pt x="7644" y="5097"/>
                    <a:pt x="7561" y="5097"/>
                  </a:cubicBezTo>
                  <a:lnTo>
                    <a:pt x="6847" y="5097"/>
                  </a:lnTo>
                  <a:lnTo>
                    <a:pt x="6847" y="4025"/>
                  </a:lnTo>
                  <a:lnTo>
                    <a:pt x="7204" y="4025"/>
                  </a:lnTo>
                  <a:cubicBezTo>
                    <a:pt x="7287" y="4025"/>
                    <a:pt x="7371" y="3954"/>
                    <a:pt x="7371" y="3858"/>
                  </a:cubicBezTo>
                  <a:cubicBezTo>
                    <a:pt x="7371" y="3775"/>
                    <a:pt x="7287" y="3704"/>
                    <a:pt x="7204" y="3704"/>
                  </a:cubicBezTo>
                  <a:lnTo>
                    <a:pt x="6847" y="3704"/>
                  </a:lnTo>
                  <a:lnTo>
                    <a:pt x="6847" y="2632"/>
                  </a:lnTo>
                  <a:lnTo>
                    <a:pt x="7204" y="2632"/>
                  </a:lnTo>
                  <a:cubicBezTo>
                    <a:pt x="7287" y="2632"/>
                    <a:pt x="7371" y="2549"/>
                    <a:pt x="7371" y="2465"/>
                  </a:cubicBezTo>
                  <a:cubicBezTo>
                    <a:pt x="7371" y="2370"/>
                    <a:pt x="7287" y="2299"/>
                    <a:pt x="7204" y="2299"/>
                  </a:cubicBezTo>
                  <a:lnTo>
                    <a:pt x="6823" y="2299"/>
                  </a:lnTo>
                  <a:cubicBezTo>
                    <a:pt x="6799" y="1894"/>
                    <a:pt x="6632" y="1525"/>
                    <a:pt x="6382" y="1227"/>
                  </a:cubicBezTo>
                  <a:lnTo>
                    <a:pt x="6644" y="965"/>
                  </a:lnTo>
                  <a:cubicBezTo>
                    <a:pt x="6704" y="906"/>
                    <a:pt x="6704" y="798"/>
                    <a:pt x="6644" y="727"/>
                  </a:cubicBezTo>
                  <a:cubicBezTo>
                    <a:pt x="6621" y="697"/>
                    <a:pt x="6582" y="682"/>
                    <a:pt x="6539" y="682"/>
                  </a:cubicBezTo>
                  <a:cubicBezTo>
                    <a:pt x="6495" y="682"/>
                    <a:pt x="6448" y="697"/>
                    <a:pt x="6406" y="727"/>
                  </a:cubicBezTo>
                  <a:lnTo>
                    <a:pt x="6144" y="989"/>
                  </a:lnTo>
                  <a:cubicBezTo>
                    <a:pt x="5847" y="739"/>
                    <a:pt x="5478" y="584"/>
                    <a:pt x="5073" y="548"/>
                  </a:cubicBezTo>
                  <a:lnTo>
                    <a:pt x="5073" y="167"/>
                  </a:lnTo>
                  <a:cubicBezTo>
                    <a:pt x="5073" y="84"/>
                    <a:pt x="5001" y="1"/>
                    <a:pt x="49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9" name="Google Shape;15469;p91"/>
            <p:cNvSpPr/>
            <p:nvPr/>
          </p:nvSpPr>
          <p:spPr>
            <a:xfrm>
              <a:off x="1285549" y="3414418"/>
              <a:ext cx="10304" cy="27456"/>
            </a:xfrm>
            <a:custGeom>
              <a:avLst/>
              <a:gdLst/>
              <a:ahLst/>
              <a:cxnLst/>
              <a:rect l="l" t="t" r="r" b="b"/>
              <a:pathLst>
                <a:path w="322" h="858" extrusionOk="0">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0" name="Google Shape;15470;p91"/>
            <p:cNvSpPr/>
            <p:nvPr/>
          </p:nvSpPr>
          <p:spPr>
            <a:xfrm>
              <a:off x="1285549" y="3459378"/>
              <a:ext cx="10304" cy="27072"/>
            </a:xfrm>
            <a:custGeom>
              <a:avLst/>
              <a:gdLst/>
              <a:ahLst/>
              <a:cxnLst/>
              <a:rect l="l" t="t" r="r" b="b"/>
              <a:pathLst>
                <a:path w="322" h="846" extrusionOk="0">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1" name="Google Shape;15471;p91"/>
            <p:cNvSpPr/>
            <p:nvPr/>
          </p:nvSpPr>
          <p:spPr>
            <a:xfrm>
              <a:off x="1285549" y="3503954"/>
              <a:ext cx="10304" cy="27456"/>
            </a:xfrm>
            <a:custGeom>
              <a:avLst/>
              <a:gdLst/>
              <a:ahLst/>
              <a:cxnLst/>
              <a:rect l="l" t="t" r="r" b="b"/>
              <a:pathLst>
                <a:path w="322" h="858" extrusionOk="0">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2" name="Google Shape;15472;p91"/>
            <p:cNvSpPr/>
            <p:nvPr/>
          </p:nvSpPr>
          <p:spPr>
            <a:xfrm>
              <a:off x="1167821" y="3498226"/>
              <a:ext cx="10688" cy="16416"/>
            </a:xfrm>
            <a:custGeom>
              <a:avLst/>
              <a:gdLst/>
              <a:ahLst/>
              <a:cxnLst/>
              <a:rect l="l" t="t" r="r" b="b"/>
              <a:pathLst>
                <a:path w="334" h="513" extrusionOk="0">
                  <a:moveTo>
                    <a:pt x="167" y="1"/>
                  </a:moveTo>
                  <a:cubicBezTo>
                    <a:pt x="72" y="1"/>
                    <a:pt x="0" y="84"/>
                    <a:pt x="0" y="167"/>
                  </a:cubicBezTo>
                  <a:lnTo>
                    <a:pt x="0" y="346"/>
                  </a:lnTo>
                  <a:cubicBezTo>
                    <a:pt x="0" y="441"/>
                    <a:pt x="72" y="513"/>
                    <a:pt x="167" y="513"/>
                  </a:cubicBezTo>
                  <a:cubicBezTo>
                    <a:pt x="250" y="513"/>
                    <a:pt x="333" y="441"/>
                    <a:pt x="333" y="346"/>
                  </a:cubicBezTo>
                  <a:lnTo>
                    <a:pt x="333" y="167"/>
                  </a:lnTo>
                  <a:cubicBezTo>
                    <a:pt x="333"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3" name="Google Shape;15473;p91"/>
            <p:cNvSpPr/>
            <p:nvPr/>
          </p:nvSpPr>
          <p:spPr>
            <a:xfrm>
              <a:off x="1167821" y="3537490"/>
              <a:ext cx="10688" cy="16032"/>
            </a:xfrm>
            <a:custGeom>
              <a:avLst/>
              <a:gdLst/>
              <a:ahLst/>
              <a:cxnLst/>
              <a:rect l="l" t="t" r="r" b="b"/>
              <a:pathLst>
                <a:path w="334" h="501" extrusionOk="0">
                  <a:moveTo>
                    <a:pt x="167" y="0"/>
                  </a:moveTo>
                  <a:cubicBezTo>
                    <a:pt x="72" y="0"/>
                    <a:pt x="0" y="72"/>
                    <a:pt x="0" y="167"/>
                  </a:cubicBezTo>
                  <a:lnTo>
                    <a:pt x="0" y="345"/>
                  </a:lnTo>
                  <a:cubicBezTo>
                    <a:pt x="0" y="429"/>
                    <a:pt x="72" y="500"/>
                    <a:pt x="167" y="500"/>
                  </a:cubicBezTo>
                  <a:cubicBezTo>
                    <a:pt x="250" y="500"/>
                    <a:pt x="333" y="429"/>
                    <a:pt x="333" y="345"/>
                  </a:cubicBezTo>
                  <a:lnTo>
                    <a:pt x="333"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4" name="Google Shape;15474;p91"/>
            <p:cNvSpPr/>
            <p:nvPr/>
          </p:nvSpPr>
          <p:spPr>
            <a:xfrm>
              <a:off x="1167821" y="3577106"/>
              <a:ext cx="10688" cy="16032"/>
            </a:xfrm>
            <a:custGeom>
              <a:avLst/>
              <a:gdLst/>
              <a:ahLst/>
              <a:cxnLst/>
              <a:rect l="l" t="t" r="r" b="b"/>
              <a:pathLst>
                <a:path w="334" h="501" extrusionOk="0">
                  <a:moveTo>
                    <a:pt x="167" y="0"/>
                  </a:moveTo>
                  <a:cubicBezTo>
                    <a:pt x="72" y="0"/>
                    <a:pt x="0" y="72"/>
                    <a:pt x="0" y="155"/>
                  </a:cubicBezTo>
                  <a:lnTo>
                    <a:pt x="0" y="334"/>
                  </a:lnTo>
                  <a:cubicBezTo>
                    <a:pt x="0" y="429"/>
                    <a:pt x="72" y="500"/>
                    <a:pt x="167" y="500"/>
                  </a:cubicBezTo>
                  <a:cubicBezTo>
                    <a:pt x="250" y="500"/>
                    <a:pt x="333" y="429"/>
                    <a:pt x="333" y="334"/>
                  </a:cubicBezTo>
                  <a:lnTo>
                    <a:pt x="333" y="155"/>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5" name="Google Shape;15475;p91"/>
            <p:cNvSpPr/>
            <p:nvPr/>
          </p:nvSpPr>
          <p:spPr>
            <a:xfrm>
              <a:off x="1402509" y="3493266"/>
              <a:ext cx="10688" cy="16064"/>
            </a:xfrm>
            <a:custGeom>
              <a:avLst/>
              <a:gdLst/>
              <a:ahLst/>
              <a:cxnLst/>
              <a:rect l="l" t="t" r="r" b="b"/>
              <a:pathLst>
                <a:path w="334" h="502" extrusionOk="0">
                  <a:moveTo>
                    <a:pt x="167" y="1"/>
                  </a:moveTo>
                  <a:cubicBezTo>
                    <a:pt x="72" y="1"/>
                    <a:pt x="0" y="72"/>
                    <a:pt x="0" y="156"/>
                  </a:cubicBezTo>
                  <a:lnTo>
                    <a:pt x="0" y="334"/>
                  </a:lnTo>
                  <a:cubicBezTo>
                    <a:pt x="0" y="430"/>
                    <a:pt x="72" y="501"/>
                    <a:pt x="167" y="501"/>
                  </a:cubicBezTo>
                  <a:cubicBezTo>
                    <a:pt x="262" y="501"/>
                    <a:pt x="334" y="430"/>
                    <a:pt x="334" y="334"/>
                  </a:cubicBezTo>
                  <a:lnTo>
                    <a:pt x="334" y="156"/>
                  </a:lnTo>
                  <a:cubicBezTo>
                    <a:pt x="334" y="61"/>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6" name="Google Shape;15476;p91"/>
            <p:cNvSpPr/>
            <p:nvPr/>
          </p:nvSpPr>
          <p:spPr>
            <a:xfrm>
              <a:off x="1393357" y="3526898"/>
              <a:ext cx="15648" cy="14432"/>
            </a:xfrm>
            <a:custGeom>
              <a:avLst/>
              <a:gdLst/>
              <a:ahLst/>
              <a:cxnLst/>
              <a:rect l="l" t="t" r="r" b="b"/>
              <a:pathLst>
                <a:path w="489" h="451" extrusionOk="0">
                  <a:moveTo>
                    <a:pt x="313" y="1"/>
                  </a:moveTo>
                  <a:cubicBezTo>
                    <a:pt x="268" y="1"/>
                    <a:pt x="221" y="16"/>
                    <a:pt x="179" y="45"/>
                  </a:cubicBezTo>
                  <a:lnTo>
                    <a:pt x="60" y="164"/>
                  </a:lnTo>
                  <a:cubicBezTo>
                    <a:pt x="1" y="224"/>
                    <a:pt x="1" y="331"/>
                    <a:pt x="60" y="403"/>
                  </a:cubicBezTo>
                  <a:cubicBezTo>
                    <a:pt x="96" y="438"/>
                    <a:pt x="143" y="450"/>
                    <a:pt x="179" y="450"/>
                  </a:cubicBezTo>
                  <a:cubicBezTo>
                    <a:pt x="227" y="450"/>
                    <a:pt x="274" y="426"/>
                    <a:pt x="298" y="403"/>
                  </a:cubicBezTo>
                  <a:lnTo>
                    <a:pt x="429" y="283"/>
                  </a:lnTo>
                  <a:cubicBezTo>
                    <a:pt x="489" y="212"/>
                    <a:pt x="489" y="105"/>
                    <a:pt x="429" y="45"/>
                  </a:cubicBezTo>
                  <a:cubicBezTo>
                    <a:pt x="399" y="16"/>
                    <a:pt x="358" y="1"/>
                    <a:pt x="3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7" name="Google Shape;15477;p91"/>
            <p:cNvSpPr/>
            <p:nvPr/>
          </p:nvSpPr>
          <p:spPr>
            <a:xfrm>
              <a:off x="1402509" y="3453650"/>
              <a:ext cx="10688" cy="16032"/>
            </a:xfrm>
            <a:custGeom>
              <a:avLst/>
              <a:gdLst/>
              <a:ahLst/>
              <a:cxnLst/>
              <a:rect l="l" t="t" r="r" b="b"/>
              <a:pathLst>
                <a:path w="334" h="501" extrusionOk="0">
                  <a:moveTo>
                    <a:pt x="167" y="1"/>
                  </a:moveTo>
                  <a:cubicBezTo>
                    <a:pt x="72" y="1"/>
                    <a:pt x="0" y="72"/>
                    <a:pt x="0" y="167"/>
                  </a:cubicBezTo>
                  <a:lnTo>
                    <a:pt x="0" y="346"/>
                  </a:lnTo>
                  <a:cubicBezTo>
                    <a:pt x="0" y="429"/>
                    <a:pt x="72"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8" name="Google Shape;15478;p91"/>
            <p:cNvSpPr/>
            <p:nvPr/>
          </p:nvSpPr>
          <p:spPr>
            <a:xfrm>
              <a:off x="1171629" y="3612306"/>
              <a:ext cx="15264" cy="14752"/>
            </a:xfrm>
            <a:custGeom>
              <a:avLst/>
              <a:gdLst/>
              <a:ahLst/>
              <a:cxnLst/>
              <a:rect l="l" t="t" r="r" b="b"/>
              <a:pathLst>
                <a:path w="477" h="461" extrusionOk="0">
                  <a:moveTo>
                    <a:pt x="179" y="0"/>
                  </a:moveTo>
                  <a:cubicBezTo>
                    <a:pt x="139" y="0"/>
                    <a:pt x="100" y="15"/>
                    <a:pt x="72" y="43"/>
                  </a:cubicBezTo>
                  <a:cubicBezTo>
                    <a:pt x="0" y="103"/>
                    <a:pt x="0" y="210"/>
                    <a:pt x="60" y="270"/>
                  </a:cubicBezTo>
                  <a:lnTo>
                    <a:pt x="179" y="401"/>
                  </a:lnTo>
                  <a:cubicBezTo>
                    <a:pt x="214" y="448"/>
                    <a:pt x="250" y="460"/>
                    <a:pt x="298" y="460"/>
                  </a:cubicBezTo>
                  <a:cubicBezTo>
                    <a:pt x="345" y="460"/>
                    <a:pt x="369" y="448"/>
                    <a:pt x="405" y="412"/>
                  </a:cubicBezTo>
                  <a:cubicBezTo>
                    <a:pt x="465" y="365"/>
                    <a:pt x="476" y="270"/>
                    <a:pt x="417" y="186"/>
                  </a:cubicBezTo>
                  <a:lnTo>
                    <a:pt x="298" y="55"/>
                  </a:lnTo>
                  <a:cubicBezTo>
                    <a:pt x="267" y="18"/>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9" name="Google Shape;15479;p91"/>
            <p:cNvSpPr/>
            <p:nvPr/>
          </p:nvSpPr>
          <p:spPr>
            <a:xfrm>
              <a:off x="1285549" y="3548914"/>
              <a:ext cx="10304" cy="27072"/>
            </a:xfrm>
            <a:custGeom>
              <a:avLst/>
              <a:gdLst/>
              <a:ahLst/>
              <a:cxnLst/>
              <a:rect l="l" t="t" r="r" b="b"/>
              <a:pathLst>
                <a:path w="322" h="846" extrusionOk="0">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0" name="Google Shape;15480;p91"/>
            <p:cNvSpPr/>
            <p:nvPr/>
          </p:nvSpPr>
          <p:spPr>
            <a:xfrm>
              <a:off x="1285549" y="3593490"/>
              <a:ext cx="10304" cy="27456"/>
            </a:xfrm>
            <a:custGeom>
              <a:avLst/>
              <a:gdLst/>
              <a:ahLst/>
              <a:cxnLst/>
              <a:rect l="l" t="t" r="r" b="b"/>
              <a:pathLst>
                <a:path w="322" h="858" extrusionOk="0">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1" name="Google Shape;15481;p91"/>
            <p:cNvSpPr/>
            <p:nvPr/>
          </p:nvSpPr>
          <p:spPr>
            <a:xfrm>
              <a:off x="1285549" y="3638450"/>
              <a:ext cx="10304" cy="27072"/>
            </a:xfrm>
            <a:custGeom>
              <a:avLst/>
              <a:gdLst/>
              <a:ahLst/>
              <a:cxnLst/>
              <a:rect l="l" t="t" r="r" b="b"/>
              <a:pathLst>
                <a:path w="322" h="846" extrusionOk="0">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2" name="Google Shape;15482;p91"/>
            <p:cNvSpPr/>
            <p:nvPr/>
          </p:nvSpPr>
          <p:spPr>
            <a:xfrm>
              <a:off x="1201325" y="3627026"/>
              <a:ext cx="16032" cy="10304"/>
            </a:xfrm>
            <a:custGeom>
              <a:avLst/>
              <a:gdLst/>
              <a:ahLst/>
              <a:cxnLst/>
              <a:rect l="l" t="t" r="r" b="b"/>
              <a:pathLst>
                <a:path w="501" h="322" extrusionOk="0">
                  <a:moveTo>
                    <a:pt x="156" y="0"/>
                  </a:moveTo>
                  <a:cubicBezTo>
                    <a:pt x="72" y="0"/>
                    <a:pt x="1" y="72"/>
                    <a:pt x="1" y="167"/>
                  </a:cubicBezTo>
                  <a:cubicBezTo>
                    <a:pt x="1" y="250"/>
                    <a:pt x="72" y="322"/>
                    <a:pt x="156" y="322"/>
                  </a:cubicBezTo>
                  <a:lnTo>
                    <a:pt x="334" y="322"/>
                  </a:lnTo>
                  <a:cubicBezTo>
                    <a:pt x="429" y="322"/>
                    <a:pt x="501" y="250"/>
                    <a:pt x="501" y="167"/>
                  </a:cubicBezTo>
                  <a:cubicBezTo>
                    <a:pt x="501" y="72"/>
                    <a:pt x="429"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3" name="Google Shape;15483;p91"/>
            <p:cNvSpPr/>
            <p:nvPr/>
          </p:nvSpPr>
          <p:spPr>
            <a:xfrm>
              <a:off x="1363629" y="3537490"/>
              <a:ext cx="16032" cy="10304"/>
            </a:xfrm>
            <a:custGeom>
              <a:avLst/>
              <a:gdLst/>
              <a:ahLst/>
              <a:cxnLst/>
              <a:rect l="l" t="t" r="r" b="b"/>
              <a:pathLst>
                <a:path w="501" h="322" extrusionOk="0">
                  <a:moveTo>
                    <a:pt x="168" y="0"/>
                  </a:moveTo>
                  <a:cubicBezTo>
                    <a:pt x="72" y="0"/>
                    <a:pt x="1" y="72"/>
                    <a:pt x="1" y="167"/>
                  </a:cubicBezTo>
                  <a:cubicBezTo>
                    <a:pt x="1" y="250"/>
                    <a:pt x="72" y="322"/>
                    <a:pt x="168" y="322"/>
                  </a:cubicBezTo>
                  <a:lnTo>
                    <a:pt x="334" y="322"/>
                  </a:lnTo>
                  <a:cubicBezTo>
                    <a:pt x="430" y="322"/>
                    <a:pt x="501" y="250"/>
                    <a:pt x="501" y="167"/>
                  </a:cubicBezTo>
                  <a:cubicBezTo>
                    <a:pt x="501" y="72"/>
                    <a:pt x="430"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484" name="Google Shape;15484;p91"/>
          <p:cNvSpPr/>
          <p:nvPr/>
        </p:nvSpPr>
        <p:spPr>
          <a:xfrm>
            <a:off x="1709197" y="3430042"/>
            <a:ext cx="262944" cy="354720"/>
          </a:xfrm>
          <a:custGeom>
            <a:avLst/>
            <a:gdLst/>
            <a:ahLst/>
            <a:cxnLst/>
            <a:rect l="l" t="t" r="r" b="b"/>
            <a:pathLst>
              <a:path w="8217" h="11085" extrusionOk="0">
                <a:moveTo>
                  <a:pt x="5359" y="1298"/>
                </a:moveTo>
                <a:cubicBezTo>
                  <a:pt x="5775" y="1298"/>
                  <a:pt x="6180" y="1370"/>
                  <a:pt x="6526" y="1465"/>
                </a:cubicBezTo>
                <a:cubicBezTo>
                  <a:pt x="6728" y="1524"/>
                  <a:pt x="6930" y="1584"/>
                  <a:pt x="7085" y="1643"/>
                </a:cubicBezTo>
                <a:cubicBezTo>
                  <a:pt x="7004" y="1642"/>
                  <a:pt x="6923" y="1641"/>
                  <a:pt x="6842" y="1641"/>
                </a:cubicBezTo>
                <a:cubicBezTo>
                  <a:pt x="6387" y="1641"/>
                  <a:pt x="5932" y="1671"/>
                  <a:pt x="5478" y="1762"/>
                </a:cubicBezTo>
                <a:cubicBezTo>
                  <a:pt x="4811" y="1881"/>
                  <a:pt x="4144" y="2108"/>
                  <a:pt x="3513" y="2405"/>
                </a:cubicBezTo>
                <a:cubicBezTo>
                  <a:pt x="3489" y="2417"/>
                  <a:pt x="3454" y="2429"/>
                  <a:pt x="3418" y="2441"/>
                </a:cubicBezTo>
                <a:cubicBezTo>
                  <a:pt x="3394" y="2262"/>
                  <a:pt x="3442" y="1941"/>
                  <a:pt x="3835" y="1703"/>
                </a:cubicBezTo>
                <a:cubicBezTo>
                  <a:pt x="4323" y="1405"/>
                  <a:pt x="4859" y="1298"/>
                  <a:pt x="5359" y="1298"/>
                </a:cubicBezTo>
                <a:close/>
                <a:moveTo>
                  <a:pt x="1537" y="298"/>
                </a:moveTo>
                <a:cubicBezTo>
                  <a:pt x="1465" y="679"/>
                  <a:pt x="1406" y="1179"/>
                  <a:pt x="1406" y="1715"/>
                </a:cubicBezTo>
                <a:cubicBezTo>
                  <a:pt x="1406" y="2251"/>
                  <a:pt x="1453" y="2763"/>
                  <a:pt x="1537" y="3132"/>
                </a:cubicBezTo>
                <a:cubicBezTo>
                  <a:pt x="1465" y="3144"/>
                  <a:pt x="1406" y="3203"/>
                  <a:pt x="1406" y="3298"/>
                </a:cubicBezTo>
                <a:cubicBezTo>
                  <a:pt x="1406" y="3382"/>
                  <a:pt x="1477" y="3453"/>
                  <a:pt x="1573" y="3453"/>
                </a:cubicBezTo>
                <a:cubicBezTo>
                  <a:pt x="1668" y="3453"/>
                  <a:pt x="1751" y="3548"/>
                  <a:pt x="1751" y="3632"/>
                </a:cubicBezTo>
                <a:cubicBezTo>
                  <a:pt x="1751" y="3739"/>
                  <a:pt x="1656" y="3822"/>
                  <a:pt x="1573" y="3822"/>
                </a:cubicBezTo>
                <a:lnTo>
                  <a:pt x="525" y="3822"/>
                </a:lnTo>
                <a:cubicBezTo>
                  <a:pt x="418" y="3822"/>
                  <a:pt x="346" y="3727"/>
                  <a:pt x="346" y="3632"/>
                </a:cubicBezTo>
                <a:cubicBezTo>
                  <a:pt x="346" y="3536"/>
                  <a:pt x="441" y="3453"/>
                  <a:pt x="525" y="3453"/>
                </a:cubicBezTo>
                <a:lnTo>
                  <a:pt x="870" y="3453"/>
                </a:lnTo>
                <a:cubicBezTo>
                  <a:pt x="953" y="3453"/>
                  <a:pt x="1037" y="3382"/>
                  <a:pt x="1037" y="3298"/>
                </a:cubicBezTo>
                <a:cubicBezTo>
                  <a:pt x="1037" y="3203"/>
                  <a:pt x="953" y="3132"/>
                  <a:pt x="870" y="3132"/>
                </a:cubicBezTo>
                <a:lnTo>
                  <a:pt x="560" y="3132"/>
                </a:lnTo>
                <a:cubicBezTo>
                  <a:pt x="632" y="2763"/>
                  <a:pt x="691" y="2251"/>
                  <a:pt x="691" y="1715"/>
                </a:cubicBezTo>
                <a:cubicBezTo>
                  <a:pt x="691" y="1179"/>
                  <a:pt x="644" y="679"/>
                  <a:pt x="560" y="298"/>
                </a:cubicBezTo>
                <a:close/>
                <a:moveTo>
                  <a:pt x="4723" y="3566"/>
                </a:moveTo>
                <a:cubicBezTo>
                  <a:pt x="5218" y="3566"/>
                  <a:pt x="5698" y="3690"/>
                  <a:pt x="6168" y="3953"/>
                </a:cubicBezTo>
                <a:cubicBezTo>
                  <a:pt x="6692" y="4251"/>
                  <a:pt x="7073" y="4715"/>
                  <a:pt x="7299" y="5346"/>
                </a:cubicBezTo>
                <a:cubicBezTo>
                  <a:pt x="7383" y="5608"/>
                  <a:pt x="7430" y="5846"/>
                  <a:pt x="7466" y="6001"/>
                </a:cubicBezTo>
                <a:cubicBezTo>
                  <a:pt x="6823" y="5763"/>
                  <a:pt x="5049" y="5013"/>
                  <a:pt x="3978" y="3656"/>
                </a:cubicBezTo>
                <a:cubicBezTo>
                  <a:pt x="4230" y="3596"/>
                  <a:pt x="4478" y="3566"/>
                  <a:pt x="4723" y="3566"/>
                </a:cubicBezTo>
                <a:close/>
                <a:moveTo>
                  <a:pt x="1537" y="4144"/>
                </a:moveTo>
                <a:cubicBezTo>
                  <a:pt x="1465" y="4513"/>
                  <a:pt x="1406" y="5025"/>
                  <a:pt x="1406" y="5561"/>
                </a:cubicBezTo>
                <a:cubicBezTo>
                  <a:pt x="1406" y="6096"/>
                  <a:pt x="1453" y="6596"/>
                  <a:pt x="1537" y="6977"/>
                </a:cubicBezTo>
                <a:lnTo>
                  <a:pt x="560" y="6977"/>
                </a:lnTo>
                <a:cubicBezTo>
                  <a:pt x="632" y="6596"/>
                  <a:pt x="691" y="6096"/>
                  <a:pt x="691" y="5561"/>
                </a:cubicBezTo>
                <a:cubicBezTo>
                  <a:pt x="691" y="5025"/>
                  <a:pt x="632" y="4513"/>
                  <a:pt x="560" y="4144"/>
                </a:cubicBezTo>
                <a:close/>
                <a:moveTo>
                  <a:pt x="1573" y="7299"/>
                </a:moveTo>
                <a:cubicBezTo>
                  <a:pt x="1656" y="7299"/>
                  <a:pt x="1751" y="7370"/>
                  <a:pt x="1751" y="7477"/>
                </a:cubicBezTo>
                <a:cubicBezTo>
                  <a:pt x="1751" y="7585"/>
                  <a:pt x="1656" y="7656"/>
                  <a:pt x="1573" y="7656"/>
                </a:cubicBezTo>
                <a:lnTo>
                  <a:pt x="525" y="7656"/>
                </a:lnTo>
                <a:cubicBezTo>
                  <a:pt x="418" y="7656"/>
                  <a:pt x="346" y="7573"/>
                  <a:pt x="346" y="7477"/>
                </a:cubicBezTo>
                <a:cubicBezTo>
                  <a:pt x="346" y="7394"/>
                  <a:pt x="441" y="7299"/>
                  <a:pt x="525" y="7299"/>
                </a:cubicBezTo>
                <a:close/>
                <a:moveTo>
                  <a:pt x="3966" y="5310"/>
                </a:moveTo>
                <a:cubicBezTo>
                  <a:pt x="5049" y="6751"/>
                  <a:pt x="6109" y="7489"/>
                  <a:pt x="6526" y="7751"/>
                </a:cubicBezTo>
                <a:lnTo>
                  <a:pt x="5466" y="8799"/>
                </a:lnTo>
                <a:cubicBezTo>
                  <a:pt x="4251" y="7799"/>
                  <a:pt x="3501" y="6156"/>
                  <a:pt x="3311" y="5680"/>
                </a:cubicBezTo>
                <a:lnTo>
                  <a:pt x="3966" y="5310"/>
                </a:lnTo>
                <a:close/>
                <a:moveTo>
                  <a:pt x="1525" y="7989"/>
                </a:moveTo>
                <a:cubicBezTo>
                  <a:pt x="1453" y="8358"/>
                  <a:pt x="1394" y="8859"/>
                  <a:pt x="1394" y="9394"/>
                </a:cubicBezTo>
                <a:cubicBezTo>
                  <a:pt x="1406" y="9930"/>
                  <a:pt x="1453" y="10442"/>
                  <a:pt x="1525" y="10811"/>
                </a:cubicBezTo>
                <a:lnTo>
                  <a:pt x="537" y="10811"/>
                </a:lnTo>
                <a:cubicBezTo>
                  <a:pt x="608" y="10442"/>
                  <a:pt x="668" y="9930"/>
                  <a:pt x="668" y="9394"/>
                </a:cubicBezTo>
                <a:cubicBezTo>
                  <a:pt x="668" y="8859"/>
                  <a:pt x="632" y="8358"/>
                  <a:pt x="537" y="7989"/>
                </a:cubicBezTo>
                <a:close/>
                <a:moveTo>
                  <a:pt x="346" y="0"/>
                </a:moveTo>
                <a:cubicBezTo>
                  <a:pt x="299" y="0"/>
                  <a:pt x="239" y="36"/>
                  <a:pt x="215" y="60"/>
                </a:cubicBezTo>
                <a:cubicBezTo>
                  <a:pt x="179" y="107"/>
                  <a:pt x="168" y="155"/>
                  <a:pt x="179" y="215"/>
                </a:cubicBezTo>
                <a:cubicBezTo>
                  <a:pt x="287" y="560"/>
                  <a:pt x="346" y="1119"/>
                  <a:pt x="346" y="1727"/>
                </a:cubicBezTo>
                <a:cubicBezTo>
                  <a:pt x="346" y="2346"/>
                  <a:pt x="287" y="2905"/>
                  <a:pt x="179" y="3251"/>
                </a:cubicBezTo>
                <a:cubicBezTo>
                  <a:pt x="84" y="3334"/>
                  <a:pt x="1" y="3489"/>
                  <a:pt x="1" y="3632"/>
                </a:cubicBezTo>
                <a:cubicBezTo>
                  <a:pt x="1" y="3786"/>
                  <a:pt x="84" y="3929"/>
                  <a:pt x="179" y="4025"/>
                </a:cubicBezTo>
                <a:cubicBezTo>
                  <a:pt x="287" y="4370"/>
                  <a:pt x="346" y="4929"/>
                  <a:pt x="346" y="5549"/>
                </a:cubicBezTo>
                <a:cubicBezTo>
                  <a:pt x="346" y="6156"/>
                  <a:pt x="287" y="6715"/>
                  <a:pt x="179" y="7061"/>
                </a:cubicBezTo>
                <a:cubicBezTo>
                  <a:pt x="84" y="7156"/>
                  <a:pt x="1" y="7299"/>
                  <a:pt x="1" y="7454"/>
                </a:cubicBezTo>
                <a:cubicBezTo>
                  <a:pt x="1" y="7596"/>
                  <a:pt x="84" y="7751"/>
                  <a:pt x="179" y="7835"/>
                </a:cubicBezTo>
                <a:cubicBezTo>
                  <a:pt x="287" y="8180"/>
                  <a:pt x="346" y="8739"/>
                  <a:pt x="346" y="9359"/>
                </a:cubicBezTo>
                <a:cubicBezTo>
                  <a:pt x="346" y="9966"/>
                  <a:pt x="287" y="10525"/>
                  <a:pt x="179" y="10871"/>
                </a:cubicBezTo>
                <a:cubicBezTo>
                  <a:pt x="168" y="10918"/>
                  <a:pt x="179" y="10978"/>
                  <a:pt x="215" y="11025"/>
                </a:cubicBezTo>
                <a:cubicBezTo>
                  <a:pt x="239" y="11061"/>
                  <a:pt x="287" y="11085"/>
                  <a:pt x="346" y="11085"/>
                </a:cubicBezTo>
                <a:lnTo>
                  <a:pt x="1751" y="11085"/>
                </a:lnTo>
                <a:cubicBezTo>
                  <a:pt x="1787" y="11085"/>
                  <a:pt x="1846" y="11049"/>
                  <a:pt x="1882" y="11025"/>
                </a:cubicBezTo>
                <a:cubicBezTo>
                  <a:pt x="1906" y="10978"/>
                  <a:pt x="1930" y="10930"/>
                  <a:pt x="1906" y="10871"/>
                </a:cubicBezTo>
                <a:cubicBezTo>
                  <a:pt x="1799" y="10525"/>
                  <a:pt x="1739" y="9966"/>
                  <a:pt x="1739" y="9359"/>
                </a:cubicBezTo>
                <a:cubicBezTo>
                  <a:pt x="1739" y="8739"/>
                  <a:pt x="1799" y="8180"/>
                  <a:pt x="1906" y="7835"/>
                </a:cubicBezTo>
                <a:cubicBezTo>
                  <a:pt x="2013" y="7751"/>
                  <a:pt x="2084" y="7596"/>
                  <a:pt x="2084" y="7454"/>
                </a:cubicBezTo>
                <a:cubicBezTo>
                  <a:pt x="2084" y="7299"/>
                  <a:pt x="2013" y="7156"/>
                  <a:pt x="1906" y="7061"/>
                </a:cubicBezTo>
                <a:cubicBezTo>
                  <a:pt x="1799" y="6715"/>
                  <a:pt x="1739" y="6156"/>
                  <a:pt x="1739" y="5549"/>
                </a:cubicBezTo>
                <a:cubicBezTo>
                  <a:pt x="1739" y="5346"/>
                  <a:pt x="1739" y="5156"/>
                  <a:pt x="1763" y="4977"/>
                </a:cubicBezTo>
                <a:cubicBezTo>
                  <a:pt x="1882" y="4846"/>
                  <a:pt x="2299" y="4453"/>
                  <a:pt x="2870" y="4120"/>
                </a:cubicBezTo>
                <a:lnTo>
                  <a:pt x="3347" y="5287"/>
                </a:lnTo>
                <a:lnTo>
                  <a:pt x="3037" y="5465"/>
                </a:lnTo>
                <a:cubicBezTo>
                  <a:pt x="2966" y="5513"/>
                  <a:pt x="2930" y="5584"/>
                  <a:pt x="2966" y="5668"/>
                </a:cubicBezTo>
                <a:cubicBezTo>
                  <a:pt x="2989" y="5751"/>
                  <a:pt x="3823" y="7942"/>
                  <a:pt x="5394" y="9144"/>
                </a:cubicBezTo>
                <a:cubicBezTo>
                  <a:pt x="5418" y="9180"/>
                  <a:pt x="5454" y="9180"/>
                  <a:pt x="5490" y="9180"/>
                </a:cubicBezTo>
                <a:cubicBezTo>
                  <a:pt x="5537" y="9180"/>
                  <a:pt x="5585" y="9156"/>
                  <a:pt x="5609" y="9132"/>
                </a:cubicBezTo>
                <a:lnTo>
                  <a:pt x="6918" y="7823"/>
                </a:lnTo>
                <a:cubicBezTo>
                  <a:pt x="6954" y="7787"/>
                  <a:pt x="6978" y="7727"/>
                  <a:pt x="6966" y="7692"/>
                </a:cubicBezTo>
                <a:cubicBezTo>
                  <a:pt x="6954" y="7644"/>
                  <a:pt x="6918" y="7596"/>
                  <a:pt x="6883" y="7573"/>
                </a:cubicBezTo>
                <a:cubicBezTo>
                  <a:pt x="6883" y="7573"/>
                  <a:pt x="6537" y="7394"/>
                  <a:pt x="6049" y="6989"/>
                </a:cubicBezTo>
                <a:cubicBezTo>
                  <a:pt x="5585" y="6620"/>
                  <a:pt x="4871" y="5965"/>
                  <a:pt x="4156" y="4989"/>
                </a:cubicBezTo>
                <a:cubicBezTo>
                  <a:pt x="4128" y="4946"/>
                  <a:pt x="4078" y="4925"/>
                  <a:pt x="4029" y="4925"/>
                </a:cubicBezTo>
                <a:cubicBezTo>
                  <a:pt x="3997" y="4925"/>
                  <a:pt x="3966" y="4934"/>
                  <a:pt x="3942" y="4953"/>
                </a:cubicBezTo>
                <a:lnTo>
                  <a:pt x="3644" y="5132"/>
                </a:lnTo>
                <a:lnTo>
                  <a:pt x="3168" y="3965"/>
                </a:lnTo>
                <a:cubicBezTo>
                  <a:pt x="3335" y="3894"/>
                  <a:pt x="3501" y="3822"/>
                  <a:pt x="3668" y="3763"/>
                </a:cubicBezTo>
                <a:cubicBezTo>
                  <a:pt x="4359" y="4691"/>
                  <a:pt x="5394" y="5370"/>
                  <a:pt x="6133" y="5751"/>
                </a:cubicBezTo>
                <a:cubicBezTo>
                  <a:pt x="6954" y="6180"/>
                  <a:pt x="7597" y="6394"/>
                  <a:pt x="7621" y="6406"/>
                </a:cubicBezTo>
                <a:cubicBezTo>
                  <a:pt x="7645" y="6406"/>
                  <a:pt x="7657" y="6418"/>
                  <a:pt x="7669" y="6418"/>
                </a:cubicBezTo>
                <a:cubicBezTo>
                  <a:pt x="7704" y="6418"/>
                  <a:pt x="7740" y="6406"/>
                  <a:pt x="7776" y="6394"/>
                </a:cubicBezTo>
                <a:cubicBezTo>
                  <a:pt x="7823" y="6358"/>
                  <a:pt x="7835" y="6299"/>
                  <a:pt x="7835" y="6263"/>
                </a:cubicBezTo>
                <a:cubicBezTo>
                  <a:pt x="7835" y="6239"/>
                  <a:pt x="7811" y="5811"/>
                  <a:pt x="7633" y="5275"/>
                </a:cubicBezTo>
                <a:cubicBezTo>
                  <a:pt x="7383" y="4560"/>
                  <a:pt x="6942" y="4013"/>
                  <a:pt x="6359" y="3679"/>
                </a:cubicBezTo>
                <a:cubicBezTo>
                  <a:pt x="5848" y="3401"/>
                  <a:pt x="5309" y="3261"/>
                  <a:pt x="4754" y="3261"/>
                </a:cubicBezTo>
                <a:cubicBezTo>
                  <a:pt x="4171" y="3261"/>
                  <a:pt x="3570" y="3416"/>
                  <a:pt x="2966" y="3727"/>
                </a:cubicBezTo>
                <a:cubicBezTo>
                  <a:pt x="2477" y="3977"/>
                  <a:pt x="2084" y="4275"/>
                  <a:pt x="1834" y="4501"/>
                </a:cubicBezTo>
                <a:cubicBezTo>
                  <a:pt x="1858" y="4322"/>
                  <a:pt x="1894" y="4179"/>
                  <a:pt x="1918" y="4060"/>
                </a:cubicBezTo>
                <a:cubicBezTo>
                  <a:pt x="2013" y="3977"/>
                  <a:pt x="2073" y="3858"/>
                  <a:pt x="2096" y="3739"/>
                </a:cubicBezTo>
                <a:cubicBezTo>
                  <a:pt x="2263" y="3608"/>
                  <a:pt x="2811" y="3132"/>
                  <a:pt x="3692" y="2715"/>
                </a:cubicBezTo>
                <a:cubicBezTo>
                  <a:pt x="4299" y="2429"/>
                  <a:pt x="4930" y="2227"/>
                  <a:pt x="5585" y="2108"/>
                </a:cubicBezTo>
                <a:cubicBezTo>
                  <a:pt x="6017" y="2024"/>
                  <a:pt x="6460" y="1982"/>
                  <a:pt x="6905" y="1982"/>
                </a:cubicBezTo>
                <a:cubicBezTo>
                  <a:pt x="7282" y="1982"/>
                  <a:pt x="7661" y="2012"/>
                  <a:pt x="8038" y="2072"/>
                </a:cubicBezTo>
                <a:cubicBezTo>
                  <a:pt x="8050" y="2076"/>
                  <a:pt x="8063" y="2078"/>
                  <a:pt x="8076" y="2078"/>
                </a:cubicBezTo>
                <a:cubicBezTo>
                  <a:pt x="8137" y="2078"/>
                  <a:pt x="8197" y="2036"/>
                  <a:pt x="8216" y="1977"/>
                </a:cubicBezTo>
                <a:cubicBezTo>
                  <a:pt x="8204" y="1870"/>
                  <a:pt x="8180" y="1798"/>
                  <a:pt x="8121" y="1751"/>
                </a:cubicBezTo>
                <a:cubicBezTo>
                  <a:pt x="8085" y="1727"/>
                  <a:pt x="7478" y="1381"/>
                  <a:pt x="6609" y="1155"/>
                </a:cubicBezTo>
                <a:cubicBezTo>
                  <a:pt x="6168" y="1040"/>
                  <a:pt x="5744" y="982"/>
                  <a:pt x="5346" y="982"/>
                </a:cubicBezTo>
                <a:cubicBezTo>
                  <a:pt x="4713" y="982"/>
                  <a:pt x="4143" y="1129"/>
                  <a:pt x="3668" y="1429"/>
                </a:cubicBezTo>
                <a:cubicBezTo>
                  <a:pt x="3097" y="1786"/>
                  <a:pt x="3049" y="2310"/>
                  <a:pt x="3120" y="2608"/>
                </a:cubicBezTo>
                <a:cubicBezTo>
                  <a:pt x="2596" y="2894"/>
                  <a:pt x="2204" y="3179"/>
                  <a:pt x="2001" y="3358"/>
                </a:cubicBezTo>
                <a:cubicBezTo>
                  <a:pt x="1965" y="3310"/>
                  <a:pt x="1942" y="3286"/>
                  <a:pt x="1906" y="3251"/>
                </a:cubicBezTo>
                <a:cubicBezTo>
                  <a:pt x="1799" y="2905"/>
                  <a:pt x="1739" y="2346"/>
                  <a:pt x="1739" y="1727"/>
                </a:cubicBezTo>
                <a:cubicBezTo>
                  <a:pt x="1739" y="1119"/>
                  <a:pt x="1799" y="560"/>
                  <a:pt x="1906" y="215"/>
                </a:cubicBezTo>
                <a:cubicBezTo>
                  <a:pt x="1930" y="167"/>
                  <a:pt x="1906" y="107"/>
                  <a:pt x="1882" y="60"/>
                </a:cubicBezTo>
                <a:cubicBezTo>
                  <a:pt x="1846" y="24"/>
                  <a:pt x="1799" y="0"/>
                  <a:pt x="1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485" name="Google Shape;15485;p91"/>
          <p:cNvGrpSpPr/>
          <p:nvPr/>
        </p:nvGrpSpPr>
        <p:grpSpPr>
          <a:xfrm>
            <a:off x="2795053" y="3428794"/>
            <a:ext cx="288448" cy="357120"/>
            <a:chOff x="2795053" y="3352594"/>
            <a:chExt cx="288448" cy="357120"/>
          </a:xfrm>
        </p:grpSpPr>
        <p:sp>
          <p:nvSpPr>
            <p:cNvPr id="15486" name="Google Shape;15486;p91"/>
            <p:cNvSpPr/>
            <p:nvPr/>
          </p:nvSpPr>
          <p:spPr>
            <a:xfrm>
              <a:off x="2839629" y="3550386"/>
              <a:ext cx="19840" cy="16448"/>
            </a:xfrm>
            <a:custGeom>
              <a:avLst/>
              <a:gdLst/>
              <a:ahLst/>
              <a:cxnLst/>
              <a:rect l="l" t="t" r="r" b="b"/>
              <a:pathLst>
                <a:path w="620" h="514" extrusionOk="0">
                  <a:moveTo>
                    <a:pt x="443" y="1"/>
                  </a:moveTo>
                  <a:cubicBezTo>
                    <a:pt x="413" y="1"/>
                    <a:pt x="383" y="9"/>
                    <a:pt x="358" y="26"/>
                  </a:cubicBezTo>
                  <a:lnTo>
                    <a:pt x="84" y="216"/>
                  </a:lnTo>
                  <a:cubicBezTo>
                    <a:pt x="13" y="264"/>
                    <a:pt x="1" y="371"/>
                    <a:pt x="36" y="442"/>
                  </a:cubicBezTo>
                  <a:cubicBezTo>
                    <a:pt x="72" y="490"/>
                    <a:pt x="132" y="514"/>
                    <a:pt x="179" y="514"/>
                  </a:cubicBezTo>
                  <a:cubicBezTo>
                    <a:pt x="203" y="514"/>
                    <a:pt x="239" y="502"/>
                    <a:pt x="263" y="490"/>
                  </a:cubicBezTo>
                  <a:lnTo>
                    <a:pt x="537" y="300"/>
                  </a:lnTo>
                  <a:cubicBezTo>
                    <a:pt x="608" y="240"/>
                    <a:pt x="620" y="145"/>
                    <a:pt x="572" y="73"/>
                  </a:cubicBezTo>
                  <a:cubicBezTo>
                    <a:pt x="549" y="27"/>
                    <a:pt x="496" y="1"/>
                    <a:pt x="4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7" name="Google Shape;15487;p91"/>
            <p:cNvSpPr/>
            <p:nvPr/>
          </p:nvSpPr>
          <p:spPr>
            <a:xfrm>
              <a:off x="2865165" y="3511410"/>
              <a:ext cx="50688" cy="37536"/>
            </a:xfrm>
            <a:custGeom>
              <a:avLst/>
              <a:gdLst/>
              <a:ahLst/>
              <a:cxnLst/>
              <a:rect l="l" t="t" r="r" b="b"/>
              <a:pathLst>
                <a:path w="1584" h="1173" extrusionOk="0">
                  <a:moveTo>
                    <a:pt x="1395" y="1"/>
                  </a:moveTo>
                  <a:cubicBezTo>
                    <a:pt x="1361" y="1"/>
                    <a:pt x="1327" y="10"/>
                    <a:pt x="1298" y="29"/>
                  </a:cubicBezTo>
                  <a:lnTo>
                    <a:pt x="96" y="875"/>
                  </a:lnTo>
                  <a:cubicBezTo>
                    <a:pt x="12" y="922"/>
                    <a:pt x="0" y="1018"/>
                    <a:pt x="48" y="1101"/>
                  </a:cubicBezTo>
                  <a:cubicBezTo>
                    <a:pt x="72" y="1137"/>
                    <a:pt x="131" y="1172"/>
                    <a:pt x="179" y="1172"/>
                  </a:cubicBezTo>
                  <a:cubicBezTo>
                    <a:pt x="215" y="1172"/>
                    <a:pt x="239" y="1160"/>
                    <a:pt x="274" y="1137"/>
                  </a:cubicBezTo>
                  <a:lnTo>
                    <a:pt x="1477" y="291"/>
                  </a:lnTo>
                  <a:cubicBezTo>
                    <a:pt x="1548" y="232"/>
                    <a:pt x="1584" y="125"/>
                    <a:pt x="1524" y="65"/>
                  </a:cubicBezTo>
                  <a:cubicBezTo>
                    <a:pt x="1496" y="22"/>
                    <a:pt x="1446" y="1"/>
                    <a:pt x="13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8" name="Google Shape;15488;p91"/>
            <p:cNvSpPr/>
            <p:nvPr/>
          </p:nvSpPr>
          <p:spPr>
            <a:xfrm>
              <a:off x="2795053" y="3352594"/>
              <a:ext cx="288448" cy="357120"/>
            </a:xfrm>
            <a:custGeom>
              <a:avLst/>
              <a:gdLst/>
              <a:ahLst/>
              <a:cxnLst/>
              <a:rect l="l" t="t" r="r" b="b"/>
              <a:pathLst>
                <a:path w="9014" h="11160" extrusionOk="0">
                  <a:moveTo>
                    <a:pt x="3311" y="361"/>
                  </a:moveTo>
                  <a:cubicBezTo>
                    <a:pt x="3465" y="361"/>
                    <a:pt x="3620" y="385"/>
                    <a:pt x="3763" y="468"/>
                  </a:cubicBezTo>
                  <a:cubicBezTo>
                    <a:pt x="4454" y="825"/>
                    <a:pt x="4585" y="1861"/>
                    <a:pt x="4573" y="2682"/>
                  </a:cubicBezTo>
                  <a:cubicBezTo>
                    <a:pt x="4561" y="3278"/>
                    <a:pt x="4477" y="3837"/>
                    <a:pt x="4418" y="4171"/>
                  </a:cubicBezTo>
                  <a:cubicBezTo>
                    <a:pt x="4398" y="4220"/>
                    <a:pt x="4355" y="4260"/>
                    <a:pt x="4300" y="4260"/>
                  </a:cubicBezTo>
                  <a:cubicBezTo>
                    <a:pt x="4288" y="4260"/>
                    <a:pt x="4276" y="4258"/>
                    <a:pt x="4263" y="4254"/>
                  </a:cubicBezTo>
                  <a:cubicBezTo>
                    <a:pt x="3930" y="4195"/>
                    <a:pt x="3382" y="4099"/>
                    <a:pt x="2811" y="3885"/>
                  </a:cubicBezTo>
                  <a:cubicBezTo>
                    <a:pt x="2037" y="3623"/>
                    <a:pt x="1120" y="3147"/>
                    <a:pt x="1013" y="2385"/>
                  </a:cubicBezTo>
                  <a:cubicBezTo>
                    <a:pt x="989" y="2111"/>
                    <a:pt x="1060" y="1849"/>
                    <a:pt x="1227" y="1623"/>
                  </a:cubicBezTo>
                  <a:cubicBezTo>
                    <a:pt x="1465" y="1325"/>
                    <a:pt x="1739" y="1218"/>
                    <a:pt x="1953" y="1206"/>
                  </a:cubicBezTo>
                  <a:cubicBezTo>
                    <a:pt x="2120" y="1194"/>
                    <a:pt x="2263" y="1087"/>
                    <a:pt x="2334" y="944"/>
                  </a:cubicBezTo>
                  <a:cubicBezTo>
                    <a:pt x="2430" y="766"/>
                    <a:pt x="2620" y="527"/>
                    <a:pt x="2977" y="408"/>
                  </a:cubicBezTo>
                  <a:cubicBezTo>
                    <a:pt x="3084" y="373"/>
                    <a:pt x="3192" y="361"/>
                    <a:pt x="3311" y="361"/>
                  </a:cubicBezTo>
                  <a:close/>
                  <a:moveTo>
                    <a:pt x="6699" y="947"/>
                  </a:moveTo>
                  <a:cubicBezTo>
                    <a:pt x="6925" y="947"/>
                    <a:pt x="7145" y="1020"/>
                    <a:pt x="7323" y="1158"/>
                  </a:cubicBezTo>
                  <a:cubicBezTo>
                    <a:pt x="7621" y="1397"/>
                    <a:pt x="7728" y="1682"/>
                    <a:pt x="7740" y="1885"/>
                  </a:cubicBezTo>
                  <a:cubicBezTo>
                    <a:pt x="7752" y="2051"/>
                    <a:pt x="7859" y="2206"/>
                    <a:pt x="8014" y="2278"/>
                  </a:cubicBezTo>
                  <a:cubicBezTo>
                    <a:pt x="8192" y="2361"/>
                    <a:pt x="8430" y="2563"/>
                    <a:pt x="8549" y="2921"/>
                  </a:cubicBezTo>
                  <a:cubicBezTo>
                    <a:pt x="8668" y="3183"/>
                    <a:pt x="8645" y="3468"/>
                    <a:pt x="8514" y="3706"/>
                  </a:cubicBezTo>
                  <a:cubicBezTo>
                    <a:pt x="8171" y="4370"/>
                    <a:pt x="7201" y="4517"/>
                    <a:pt x="6397" y="4517"/>
                  </a:cubicBezTo>
                  <a:cubicBezTo>
                    <a:pt x="6364" y="4517"/>
                    <a:pt x="6331" y="4517"/>
                    <a:pt x="6299" y="4516"/>
                  </a:cubicBezTo>
                  <a:cubicBezTo>
                    <a:pt x="5704" y="4492"/>
                    <a:pt x="5144" y="4421"/>
                    <a:pt x="4811" y="4361"/>
                  </a:cubicBezTo>
                  <a:cubicBezTo>
                    <a:pt x="4739" y="4349"/>
                    <a:pt x="4692" y="4290"/>
                    <a:pt x="4704" y="4218"/>
                  </a:cubicBezTo>
                  <a:cubicBezTo>
                    <a:pt x="4763" y="3885"/>
                    <a:pt x="4870" y="3337"/>
                    <a:pt x="5061" y="2766"/>
                  </a:cubicBezTo>
                  <a:cubicBezTo>
                    <a:pt x="5335" y="1992"/>
                    <a:pt x="5811" y="1051"/>
                    <a:pt x="6561" y="956"/>
                  </a:cubicBezTo>
                  <a:cubicBezTo>
                    <a:pt x="6607" y="950"/>
                    <a:pt x="6653" y="947"/>
                    <a:pt x="6699" y="947"/>
                  </a:cubicBezTo>
                  <a:close/>
                  <a:moveTo>
                    <a:pt x="2739" y="4433"/>
                  </a:moveTo>
                  <a:cubicBezTo>
                    <a:pt x="3334" y="4457"/>
                    <a:pt x="3906" y="4528"/>
                    <a:pt x="4227" y="4587"/>
                  </a:cubicBezTo>
                  <a:cubicBezTo>
                    <a:pt x="4231" y="4587"/>
                    <a:pt x="4234" y="4586"/>
                    <a:pt x="4238" y="4586"/>
                  </a:cubicBezTo>
                  <a:cubicBezTo>
                    <a:pt x="4282" y="4586"/>
                    <a:pt x="4323" y="4652"/>
                    <a:pt x="4323" y="4718"/>
                  </a:cubicBezTo>
                  <a:cubicBezTo>
                    <a:pt x="4263" y="5052"/>
                    <a:pt x="4156" y="5600"/>
                    <a:pt x="3965" y="6159"/>
                  </a:cubicBezTo>
                  <a:cubicBezTo>
                    <a:pt x="3692" y="6933"/>
                    <a:pt x="3215" y="7874"/>
                    <a:pt x="2465" y="7981"/>
                  </a:cubicBezTo>
                  <a:cubicBezTo>
                    <a:pt x="2431" y="7984"/>
                    <a:pt x="2397" y="7985"/>
                    <a:pt x="2363" y="7985"/>
                  </a:cubicBezTo>
                  <a:cubicBezTo>
                    <a:pt x="2127" y="7985"/>
                    <a:pt x="1901" y="7912"/>
                    <a:pt x="1703" y="7766"/>
                  </a:cubicBezTo>
                  <a:cubicBezTo>
                    <a:pt x="1406" y="7528"/>
                    <a:pt x="1298" y="7254"/>
                    <a:pt x="1287" y="7040"/>
                  </a:cubicBezTo>
                  <a:cubicBezTo>
                    <a:pt x="1275" y="6873"/>
                    <a:pt x="1168" y="6731"/>
                    <a:pt x="1013" y="6659"/>
                  </a:cubicBezTo>
                  <a:cubicBezTo>
                    <a:pt x="834" y="6564"/>
                    <a:pt x="596" y="6373"/>
                    <a:pt x="477" y="6016"/>
                  </a:cubicBezTo>
                  <a:cubicBezTo>
                    <a:pt x="394" y="5742"/>
                    <a:pt x="417" y="5469"/>
                    <a:pt x="536" y="5242"/>
                  </a:cubicBezTo>
                  <a:cubicBezTo>
                    <a:pt x="882" y="4587"/>
                    <a:pt x="1870" y="4433"/>
                    <a:pt x="2656" y="4433"/>
                  </a:cubicBezTo>
                  <a:close/>
                  <a:moveTo>
                    <a:pt x="4757" y="4645"/>
                  </a:moveTo>
                  <a:cubicBezTo>
                    <a:pt x="4767" y="4645"/>
                    <a:pt x="4777" y="4646"/>
                    <a:pt x="4787" y="4647"/>
                  </a:cubicBezTo>
                  <a:cubicBezTo>
                    <a:pt x="5108" y="4707"/>
                    <a:pt x="5656" y="4814"/>
                    <a:pt x="6228" y="5016"/>
                  </a:cubicBezTo>
                  <a:cubicBezTo>
                    <a:pt x="6990" y="5302"/>
                    <a:pt x="7918" y="5778"/>
                    <a:pt x="8026" y="6540"/>
                  </a:cubicBezTo>
                  <a:cubicBezTo>
                    <a:pt x="8061" y="6802"/>
                    <a:pt x="7978" y="7076"/>
                    <a:pt x="7823" y="7290"/>
                  </a:cubicBezTo>
                  <a:cubicBezTo>
                    <a:pt x="7585" y="7588"/>
                    <a:pt x="7299" y="7695"/>
                    <a:pt x="7085" y="7707"/>
                  </a:cubicBezTo>
                  <a:cubicBezTo>
                    <a:pt x="6930" y="7731"/>
                    <a:pt x="6775" y="7826"/>
                    <a:pt x="6704" y="7981"/>
                  </a:cubicBezTo>
                  <a:cubicBezTo>
                    <a:pt x="6609" y="8159"/>
                    <a:pt x="6418" y="8397"/>
                    <a:pt x="6061" y="8517"/>
                  </a:cubicBezTo>
                  <a:cubicBezTo>
                    <a:pt x="5957" y="8550"/>
                    <a:pt x="5849" y="8566"/>
                    <a:pt x="5742" y="8566"/>
                  </a:cubicBezTo>
                  <a:cubicBezTo>
                    <a:pt x="5581" y="8566"/>
                    <a:pt x="5423" y="8529"/>
                    <a:pt x="5287" y="8457"/>
                  </a:cubicBezTo>
                  <a:cubicBezTo>
                    <a:pt x="4608" y="8100"/>
                    <a:pt x="4466" y="7052"/>
                    <a:pt x="4489" y="6242"/>
                  </a:cubicBezTo>
                  <a:cubicBezTo>
                    <a:pt x="4501" y="5647"/>
                    <a:pt x="4573" y="5076"/>
                    <a:pt x="4632" y="4754"/>
                  </a:cubicBezTo>
                  <a:cubicBezTo>
                    <a:pt x="4643" y="4681"/>
                    <a:pt x="4690" y="4645"/>
                    <a:pt x="4757" y="4645"/>
                  </a:cubicBezTo>
                  <a:close/>
                  <a:moveTo>
                    <a:pt x="3309" y="1"/>
                  </a:moveTo>
                  <a:cubicBezTo>
                    <a:pt x="3162" y="1"/>
                    <a:pt x="3014" y="25"/>
                    <a:pt x="2870" y="75"/>
                  </a:cubicBezTo>
                  <a:cubicBezTo>
                    <a:pt x="2501" y="194"/>
                    <a:pt x="2203" y="444"/>
                    <a:pt x="2037" y="777"/>
                  </a:cubicBezTo>
                  <a:cubicBezTo>
                    <a:pt x="2013" y="837"/>
                    <a:pt x="1965" y="861"/>
                    <a:pt x="1906" y="885"/>
                  </a:cubicBezTo>
                  <a:cubicBezTo>
                    <a:pt x="1537" y="920"/>
                    <a:pt x="1191" y="1123"/>
                    <a:pt x="953" y="1432"/>
                  </a:cubicBezTo>
                  <a:cubicBezTo>
                    <a:pt x="727" y="1718"/>
                    <a:pt x="632" y="2087"/>
                    <a:pt x="667" y="2432"/>
                  </a:cubicBezTo>
                  <a:cubicBezTo>
                    <a:pt x="775" y="3230"/>
                    <a:pt x="1560" y="3754"/>
                    <a:pt x="2382" y="4099"/>
                  </a:cubicBezTo>
                  <a:cubicBezTo>
                    <a:pt x="1489" y="4123"/>
                    <a:pt x="572" y="4349"/>
                    <a:pt x="191" y="5064"/>
                  </a:cubicBezTo>
                  <a:cubicBezTo>
                    <a:pt x="36" y="5373"/>
                    <a:pt x="1" y="5742"/>
                    <a:pt x="120" y="6088"/>
                  </a:cubicBezTo>
                  <a:cubicBezTo>
                    <a:pt x="239" y="6457"/>
                    <a:pt x="489" y="6754"/>
                    <a:pt x="822" y="6921"/>
                  </a:cubicBezTo>
                  <a:cubicBezTo>
                    <a:pt x="882" y="6957"/>
                    <a:pt x="906" y="6993"/>
                    <a:pt x="929" y="7052"/>
                  </a:cubicBezTo>
                  <a:cubicBezTo>
                    <a:pt x="965" y="7433"/>
                    <a:pt x="1168" y="7766"/>
                    <a:pt x="1477" y="8005"/>
                  </a:cubicBezTo>
                  <a:cubicBezTo>
                    <a:pt x="1715" y="8207"/>
                    <a:pt x="2013" y="8290"/>
                    <a:pt x="2311" y="8290"/>
                  </a:cubicBezTo>
                  <a:cubicBezTo>
                    <a:pt x="2370" y="8290"/>
                    <a:pt x="2430" y="8290"/>
                    <a:pt x="2477" y="8278"/>
                  </a:cubicBezTo>
                  <a:cubicBezTo>
                    <a:pt x="3132" y="8183"/>
                    <a:pt x="3584" y="7671"/>
                    <a:pt x="3918" y="7028"/>
                  </a:cubicBezTo>
                  <a:lnTo>
                    <a:pt x="3918" y="7028"/>
                  </a:lnTo>
                  <a:cubicBezTo>
                    <a:pt x="3775" y="9040"/>
                    <a:pt x="4204" y="10326"/>
                    <a:pt x="4620" y="11076"/>
                  </a:cubicBezTo>
                  <a:cubicBezTo>
                    <a:pt x="4644" y="11136"/>
                    <a:pt x="4704" y="11160"/>
                    <a:pt x="4763" y="11160"/>
                  </a:cubicBezTo>
                  <a:cubicBezTo>
                    <a:pt x="4799" y="11160"/>
                    <a:pt x="4823" y="11160"/>
                    <a:pt x="4847" y="11148"/>
                  </a:cubicBezTo>
                  <a:cubicBezTo>
                    <a:pt x="4918" y="11100"/>
                    <a:pt x="4942" y="11005"/>
                    <a:pt x="4906" y="10922"/>
                  </a:cubicBezTo>
                  <a:cubicBezTo>
                    <a:pt x="4525" y="10255"/>
                    <a:pt x="4156" y="9124"/>
                    <a:pt x="4216" y="7385"/>
                  </a:cubicBezTo>
                  <a:lnTo>
                    <a:pt x="4216" y="7385"/>
                  </a:lnTo>
                  <a:cubicBezTo>
                    <a:pt x="4335" y="7969"/>
                    <a:pt x="4608" y="8481"/>
                    <a:pt x="5097" y="8743"/>
                  </a:cubicBezTo>
                  <a:cubicBezTo>
                    <a:pt x="5287" y="8838"/>
                    <a:pt x="5501" y="8886"/>
                    <a:pt x="5704" y="8886"/>
                  </a:cubicBezTo>
                  <a:cubicBezTo>
                    <a:pt x="5859" y="8886"/>
                    <a:pt x="5990" y="8874"/>
                    <a:pt x="6121" y="8826"/>
                  </a:cubicBezTo>
                  <a:cubicBezTo>
                    <a:pt x="6490" y="8707"/>
                    <a:pt x="6787" y="8457"/>
                    <a:pt x="6954" y="8124"/>
                  </a:cubicBezTo>
                  <a:cubicBezTo>
                    <a:pt x="6990" y="8064"/>
                    <a:pt x="7025" y="8040"/>
                    <a:pt x="7085" y="8028"/>
                  </a:cubicBezTo>
                  <a:cubicBezTo>
                    <a:pt x="7454" y="7981"/>
                    <a:pt x="7799" y="7790"/>
                    <a:pt x="8037" y="7469"/>
                  </a:cubicBezTo>
                  <a:cubicBezTo>
                    <a:pt x="8264" y="7195"/>
                    <a:pt x="8371" y="6814"/>
                    <a:pt x="8323" y="6481"/>
                  </a:cubicBezTo>
                  <a:cubicBezTo>
                    <a:pt x="8216" y="5671"/>
                    <a:pt x="7430" y="5147"/>
                    <a:pt x="6609" y="4814"/>
                  </a:cubicBezTo>
                  <a:cubicBezTo>
                    <a:pt x="7502" y="4778"/>
                    <a:pt x="8430" y="4552"/>
                    <a:pt x="8799" y="3837"/>
                  </a:cubicBezTo>
                  <a:cubicBezTo>
                    <a:pt x="8978" y="3540"/>
                    <a:pt x="9014" y="3171"/>
                    <a:pt x="8895" y="2825"/>
                  </a:cubicBezTo>
                  <a:cubicBezTo>
                    <a:pt x="8776" y="2456"/>
                    <a:pt x="8514" y="2159"/>
                    <a:pt x="8192" y="1992"/>
                  </a:cubicBezTo>
                  <a:cubicBezTo>
                    <a:pt x="8133" y="1968"/>
                    <a:pt x="8097" y="1920"/>
                    <a:pt x="8085" y="1861"/>
                  </a:cubicBezTo>
                  <a:cubicBezTo>
                    <a:pt x="8037" y="1492"/>
                    <a:pt x="7847" y="1147"/>
                    <a:pt x="7537" y="908"/>
                  </a:cubicBezTo>
                  <a:cubicBezTo>
                    <a:pt x="7296" y="718"/>
                    <a:pt x="6996" y="612"/>
                    <a:pt x="6701" y="612"/>
                  </a:cubicBezTo>
                  <a:cubicBezTo>
                    <a:pt x="6646" y="612"/>
                    <a:pt x="6591" y="615"/>
                    <a:pt x="6537" y="623"/>
                  </a:cubicBezTo>
                  <a:cubicBezTo>
                    <a:pt x="5728" y="730"/>
                    <a:pt x="5216" y="1516"/>
                    <a:pt x="4870" y="2337"/>
                  </a:cubicBezTo>
                  <a:cubicBezTo>
                    <a:pt x="4835" y="1444"/>
                    <a:pt x="4620" y="527"/>
                    <a:pt x="3906" y="146"/>
                  </a:cubicBezTo>
                  <a:cubicBezTo>
                    <a:pt x="3718" y="49"/>
                    <a:pt x="3515" y="1"/>
                    <a:pt x="33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9" name="Google Shape;15489;p91"/>
            <p:cNvSpPr/>
            <p:nvPr/>
          </p:nvSpPr>
          <p:spPr>
            <a:xfrm>
              <a:off x="3019853" y="3423794"/>
              <a:ext cx="20224" cy="16576"/>
            </a:xfrm>
            <a:custGeom>
              <a:avLst/>
              <a:gdLst/>
              <a:ahLst/>
              <a:cxnLst/>
              <a:rect l="l" t="t" r="r" b="b"/>
              <a:pathLst>
                <a:path w="632" h="518" extrusionOk="0">
                  <a:moveTo>
                    <a:pt x="454" y="0"/>
                  </a:moveTo>
                  <a:cubicBezTo>
                    <a:pt x="420" y="0"/>
                    <a:pt x="386" y="10"/>
                    <a:pt x="358" y="29"/>
                  </a:cubicBezTo>
                  <a:lnTo>
                    <a:pt x="96" y="219"/>
                  </a:lnTo>
                  <a:cubicBezTo>
                    <a:pt x="24" y="255"/>
                    <a:pt x="0" y="362"/>
                    <a:pt x="48" y="434"/>
                  </a:cubicBezTo>
                  <a:cubicBezTo>
                    <a:pt x="84" y="481"/>
                    <a:pt x="143" y="517"/>
                    <a:pt x="179" y="517"/>
                  </a:cubicBezTo>
                  <a:cubicBezTo>
                    <a:pt x="215" y="517"/>
                    <a:pt x="239" y="493"/>
                    <a:pt x="274" y="481"/>
                  </a:cubicBezTo>
                  <a:lnTo>
                    <a:pt x="536" y="291"/>
                  </a:lnTo>
                  <a:cubicBezTo>
                    <a:pt x="620" y="243"/>
                    <a:pt x="631" y="136"/>
                    <a:pt x="584" y="65"/>
                  </a:cubicBezTo>
                  <a:cubicBezTo>
                    <a:pt x="555" y="22"/>
                    <a:pt x="505" y="0"/>
                    <a:pt x="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0" name="Google Shape;15490;p91"/>
            <p:cNvSpPr/>
            <p:nvPr/>
          </p:nvSpPr>
          <p:spPr>
            <a:xfrm>
              <a:off x="2964237" y="3441810"/>
              <a:ext cx="49920" cy="37408"/>
            </a:xfrm>
            <a:custGeom>
              <a:avLst/>
              <a:gdLst/>
              <a:ahLst/>
              <a:cxnLst/>
              <a:rect l="l" t="t" r="r" b="b"/>
              <a:pathLst>
                <a:path w="1560" h="1169" extrusionOk="0">
                  <a:moveTo>
                    <a:pt x="1383" y="1"/>
                  </a:moveTo>
                  <a:cubicBezTo>
                    <a:pt x="1353" y="1"/>
                    <a:pt x="1323" y="9"/>
                    <a:pt x="1298" y="25"/>
                  </a:cubicBezTo>
                  <a:lnTo>
                    <a:pt x="83" y="871"/>
                  </a:lnTo>
                  <a:cubicBezTo>
                    <a:pt x="12" y="918"/>
                    <a:pt x="0" y="1026"/>
                    <a:pt x="48" y="1097"/>
                  </a:cubicBezTo>
                  <a:cubicBezTo>
                    <a:pt x="72" y="1145"/>
                    <a:pt x="131" y="1168"/>
                    <a:pt x="179" y="1168"/>
                  </a:cubicBezTo>
                  <a:cubicBezTo>
                    <a:pt x="214" y="1168"/>
                    <a:pt x="238" y="1157"/>
                    <a:pt x="274" y="1145"/>
                  </a:cubicBezTo>
                  <a:lnTo>
                    <a:pt x="1476" y="299"/>
                  </a:lnTo>
                  <a:cubicBezTo>
                    <a:pt x="1548" y="252"/>
                    <a:pt x="1560" y="145"/>
                    <a:pt x="1524" y="73"/>
                  </a:cubicBezTo>
                  <a:cubicBezTo>
                    <a:pt x="1493" y="27"/>
                    <a:pt x="1438" y="1"/>
                    <a:pt x="13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1" name="Google Shape;15491;p91"/>
            <p:cNvSpPr/>
            <p:nvPr/>
          </p:nvSpPr>
          <p:spPr>
            <a:xfrm>
              <a:off x="2867437" y="3395602"/>
              <a:ext cx="17952" cy="18848"/>
            </a:xfrm>
            <a:custGeom>
              <a:avLst/>
              <a:gdLst/>
              <a:ahLst/>
              <a:cxnLst/>
              <a:rect l="l" t="t" r="r" b="b"/>
              <a:pathLst>
                <a:path w="561" h="589" extrusionOk="0">
                  <a:moveTo>
                    <a:pt x="189" y="1"/>
                  </a:moveTo>
                  <a:cubicBezTo>
                    <a:pt x="156" y="1"/>
                    <a:pt x="124" y="10"/>
                    <a:pt x="96" y="29"/>
                  </a:cubicBezTo>
                  <a:cubicBezTo>
                    <a:pt x="25" y="76"/>
                    <a:pt x="1" y="172"/>
                    <a:pt x="49" y="255"/>
                  </a:cubicBezTo>
                  <a:lnTo>
                    <a:pt x="239" y="517"/>
                  </a:lnTo>
                  <a:cubicBezTo>
                    <a:pt x="275" y="565"/>
                    <a:pt x="334" y="588"/>
                    <a:pt x="382" y="588"/>
                  </a:cubicBezTo>
                  <a:cubicBezTo>
                    <a:pt x="406" y="588"/>
                    <a:pt x="430" y="576"/>
                    <a:pt x="465" y="565"/>
                  </a:cubicBezTo>
                  <a:cubicBezTo>
                    <a:pt x="537" y="517"/>
                    <a:pt x="560" y="410"/>
                    <a:pt x="513" y="338"/>
                  </a:cubicBezTo>
                  <a:lnTo>
                    <a:pt x="322" y="76"/>
                  </a:lnTo>
                  <a:cubicBezTo>
                    <a:pt x="293" y="25"/>
                    <a:pt x="241" y="1"/>
                    <a:pt x="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2" name="Google Shape;15492;p91"/>
            <p:cNvSpPr/>
            <p:nvPr/>
          </p:nvSpPr>
          <p:spPr>
            <a:xfrm>
              <a:off x="2885741" y="3421234"/>
              <a:ext cx="38496" cy="49216"/>
            </a:xfrm>
            <a:custGeom>
              <a:avLst/>
              <a:gdLst/>
              <a:ahLst/>
              <a:cxnLst/>
              <a:rect l="l" t="t" r="r" b="b"/>
              <a:pathLst>
                <a:path w="1203" h="1538" extrusionOk="0">
                  <a:moveTo>
                    <a:pt x="169" y="1"/>
                  </a:moveTo>
                  <a:cubicBezTo>
                    <a:pt x="139" y="1"/>
                    <a:pt x="109" y="9"/>
                    <a:pt x="84" y="26"/>
                  </a:cubicBezTo>
                  <a:cubicBezTo>
                    <a:pt x="12" y="73"/>
                    <a:pt x="0" y="180"/>
                    <a:pt x="48" y="252"/>
                  </a:cubicBezTo>
                  <a:lnTo>
                    <a:pt x="893" y="1454"/>
                  </a:lnTo>
                  <a:cubicBezTo>
                    <a:pt x="917" y="1502"/>
                    <a:pt x="977" y="1538"/>
                    <a:pt x="1024" y="1538"/>
                  </a:cubicBezTo>
                  <a:cubicBezTo>
                    <a:pt x="1060" y="1538"/>
                    <a:pt x="1084" y="1514"/>
                    <a:pt x="1120" y="1502"/>
                  </a:cubicBezTo>
                  <a:cubicBezTo>
                    <a:pt x="1191" y="1454"/>
                    <a:pt x="1203" y="1359"/>
                    <a:pt x="1155" y="1276"/>
                  </a:cubicBezTo>
                  <a:lnTo>
                    <a:pt x="310" y="73"/>
                  </a:lnTo>
                  <a:cubicBezTo>
                    <a:pt x="279" y="27"/>
                    <a:pt x="224" y="1"/>
                    <a:pt x="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3" name="Google Shape;15493;p91"/>
            <p:cNvSpPr/>
            <p:nvPr/>
          </p:nvSpPr>
          <p:spPr>
            <a:xfrm>
              <a:off x="2993933" y="3576178"/>
              <a:ext cx="17952" cy="18848"/>
            </a:xfrm>
            <a:custGeom>
              <a:avLst/>
              <a:gdLst/>
              <a:ahLst/>
              <a:cxnLst/>
              <a:rect l="l" t="t" r="r" b="b"/>
              <a:pathLst>
                <a:path w="561" h="589" extrusionOk="0">
                  <a:moveTo>
                    <a:pt x="181" y="1"/>
                  </a:moveTo>
                  <a:cubicBezTo>
                    <a:pt x="147" y="1"/>
                    <a:pt x="113" y="10"/>
                    <a:pt x="84" y="29"/>
                  </a:cubicBezTo>
                  <a:cubicBezTo>
                    <a:pt x="13" y="65"/>
                    <a:pt x="1" y="172"/>
                    <a:pt x="36" y="244"/>
                  </a:cubicBezTo>
                  <a:lnTo>
                    <a:pt x="239" y="518"/>
                  </a:lnTo>
                  <a:cubicBezTo>
                    <a:pt x="263" y="565"/>
                    <a:pt x="322" y="589"/>
                    <a:pt x="370" y="589"/>
                  </a:cubicBezTo>
                  <a:cubicBezTo>
                    <a:pt x="394" y="589"/>
                    <a:pt x="429" y="577"/>
                    <a:pt x="453" y="565"/>
                  </a:cubicBezTo>
                  <a:cubicBezTo>
                    <a:pt x="537" y="518"/>
                    <a:pt x="560" y="410"/>
                    <a:pt x="501" y="339"/>
                  </a:cubicBezTo>
                  <a:lnTo>
                    <a:pt x="310" y="65"/>
                  </a:lnTo>
                  <a:cubicBezTo>
                    <a:pt x="282" y="22"/>
                    <a:pt x="232"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4" name="Google Shape;15494;p91"/>
            <p:cNvSpPr/>
            <p:nvPr/>
          </p:nvSpPr>
          <p:spPr>
            <a:xfrm>
              <a:off x="2954701" y="3520466"/>
              <a:ext cx="39264" cy="49056"/>
            </a:xfrm>
            <a:custGeom>
              <a:avLst/>
              <a:gdLst/>
              <a:ahLst/>
              <a:cxnLst/>
              <a:rect l="l" t="t" r="r" b="b"/>
              <a:pathLst>
                <a:path w="1227" h="1533" extrusionOk="0">
                  <a:moveTo>
                    <a:pt x="178" y="1"/>
                  </a:moveTo>
                  <a:cubicBezTo>
                    <a:pt x="147" y="1"/>
                    <a:pt x="114" y="7"/>
                    <a:pt x="84" y="20"/>
                  </a:cubicBezTo>
                  <a:cubicBezTo>
                    <a:pt x="12" y="68"/>
                    <a:pt x="0" y="175"/>
                    <a:pt x="48" y="246"/>
                  </a:cubicBezTo>
                  <a:lnTo>
                    <a:pt x="893" y="1449"/>
                  </a:lnTo>
                  <a:cubicBezTo>
                    <a:pt x="929" y="1497"/>
                    <a:pt x="989" y="1532"/>
                    <a:pt x="1024" y="1532"/>
                  </a:cubicBezTo>
                  <a:cubicBezTo>
                    <a:pt x="1060" y="1532"/>
                    <a:pt x="1084" y="1508"/>
                    <a:pt x="1120" y="1497"/>
                  </a:cubicBezTo>
                  <a:cubicBezTo>
                    <a:pt x="1203" y="1437"/>
                    <a:pt x="1227" y="1354"/>
                    <a:pt x="1167" y="1270"/>
                  </a:cubicBezTo>
                  <a:lnTo>
                    <a:pt x="310" y="68"/>
                  </a:lnTo>
                  <a:cubicBezTo>
                    <a:pt x="287" y="22"/>
                    <a:pt x="235" y="1"/>
                    <a:pt x="1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95" name="Google Shape;15495;p91"/>
          <p:cNvGrpSpPr/>
          <p:nvPr/>
        </p:nvGrpSpPr>
        <p:grpSpPr>
          <a:xfrm>
            <a:off x="2236525" y="3429402"/>
            <a:ext cx="304832" cy="356512"/>
            <a:chOff x="2236525" y="3353202"/>
            <a:chExt cx="304832" cy="356512"/>
          </a:xfrm>
        </p:grpSpPr>
        <p:sp>
          <p:nvSpPr>
            <p:cNvPr id="15496" name="Google Shape;15496;p91"/>
            <p:cNvSpPr/>
            <p:nvPr/>
          </p:nvSpPr>
          <p:spPr>
            <a:xfrm>
              <a:off x="2236525" y="3353202"/>
              <a:ext cx="304832" cy="356512"/>
            </a:xfrm>
            <a:custGeom>
              <a:avLst/>
              <a:gdLst/>
              <a:ahLst/>
              <a:cxnLst/>
              <a:rect l="l" t="t" r="r" b="b"/>
              <a:pathLst>
                <a:path w="9526" h="11141" extrusionOk="0">
                  <a:moveTo>
                    <a:pt x="4239" y="413"/>
                  </a:moveTo>
                  <a:cubicBezTo>
                    <a:pt x="4525" y="616"/>
                    <a:pt x="5120" y="1128"/>
                    <a:pt x="5275" y="1675"/>
                  </a:cubicBezTo>
                  <a:cubicBezTo>
                    <a:pt x="5358" y="1997"/>
                    <a:pt x="5156" y="2342"/>
                    <a:pt x="4989" y="2533"/>
                  </a:cubicBezTo>
                  <a:cubicBezTo>
                    <a:pt x="4894" y="2116"/>
                    <a:pt x="4775" y="1699"/>
                    <a:pt x="4644" y="1282"/>
                  </a:cubicBezTo>
                  <a:cubicBezTo>
                    <a:pt x="4625" y="1209"/>
                    <a:pt x="4564" y="1163"/>
                    <a:pt x="4498" y="1163"/>
                  </a:cubicBezTo>
                  <a:cubicBezTo>
                    <a:pt x="4479" y="1163"/>
                    <a:pt x="4460" y="1167"/>
                    <a:pt x="4441" y="1175"/>
                  </a:cubicBezTo>
                  <a:cubicBezTo>
                    <a:pt x="4346" y="1199"/>
                    <a:pt x="4298" y="1294"/>
                    <a:pt x="4334" y="1378"/>
                  </a:cubicBezTo>
                  <a:cubicBezTo>
                    <a:pt x="4465" y="1782"/>
                    <a:pt x="4572" y="2211"/>
                    <a:pt x="4679" y="2628"/>
                  </a:cubicBezTo>
                  <a:cubicBezTo>
                    <a:pt x="4441" y="2568"/>
                    <a:pt x="4060" y="2366"/>
                    <a:pt x="3977" y="2021"/>
                  </a:cubicBezTo>
                  <a:cubicBezTo>
                    <a:pt x="3822" y="1473"/>
                    <a:pt x="4108" y="735"/>
                    <a:pt x="4239" y="413"/>
                  </a:cubicBezTo>
                  <a:close/>
                  <a:moveTo>
                    <a:pt x="2824" y="3117"/>
                  </a:moveTo>
                  <a:cubicBezTo>
                    <a:pt x="3186" y="3117"/>
                    <a:pt x="3616" y="3172"/>
                    <a:pt x="3929" y="3378"/>
                  </a:cubicBezTo>
                  <a:cubicBezTo>
                    <a:pt x="4203" y="3556"/>
                    <a:pt x="4298" y="3926"/>
                    <a:pt x="4298" y="4164"/>
                  </a:cubicBezTo>
                  <a:cubicBezTo>
                    <a:pt x="3810" y="3747"/>
                    <a:pt x="3382" y="3556"/>
                    <a:pt x="3346" y="3556"/>
                  </a:cubicBezTo>
                  <a:cubicBezTo>
                    <a:pt x="3324" y="3547"/>
                    <a:pt x="3301" y="3543"/>
                    <a:pt x="3279" y="3543"/>
                  </a:cubicBezTo>
                  <a:cubicBezTo>
                    <a:pt x="3218" y="3543"/>
                    <a:pt x="3161" y="3578"/>
                    <a:pt x="3143" y="3640"/>
                  </a:cubicBezTo>
                  <a:cubicBezTo>
                    <a:pt x="3096" y="3723"/>
                    <a:pt x="3143" y="3818"/>
                    <a:pt x="3215" y="3854"/>
                  </a:cubicBezTo>
                  <a:cubicBezTo>
                    <a:pt x="3215" y="3854"/>
                    <a:pt x="3667" y="4045"/>
                    <a:pt x="4144" y="4473"/>
                  </a:cubicBezTo>
                  <a:cubicBezTo>
                    <a:pt x="4011" y="4547"/>
                    <a:pt x="3795" y="4621"/>
                    <a:pt x="3580" y="4621"/>
                  </a:cubicBezTo>
                  <a:cubicBezTo>
                    <a:pt x="3448" y="4621"/>
                    <a:pt x="3316" y="4593"/>
                    <a:pt x="3203" y="4521"/>
                  </a:cubicBezTo>
                  <a:cubicBezTo>
                    <a:pt x="2715" y="4211"/>
                    <a:pt x="2417" y="3497"/>
                    <a:pt x="2310" y="3152"/>
                  </a:cubicBezTo>
                  <a:cubicBezTo>
                    <a:pt x="2438" y="3135"/>
                    <a:pt x="2620" y="3117"/>
                    <a:pt x="2824" y="3117"/>
                  </a:cubicBezTo>
                  <a:close/>
                  <a:moveTo>
                    <a:pt x="7192" y="3818"/>
                  </a:moveTo>
                  <a:cubicBezTo>
                    <a:pt x="7549" y="3818"/>
                    <a:pt x="7894" y="3878"/>
                    <a:pt x="8084" y="3937"/>
                  </a:cubicBezTo>
                  <a:cubicBezTo>
                    <a:pt x="7918" y="4259"/>
                    <a:pt x="7549" y="4938"/>
                    <a:pt x="7025" y="5176"/>
                  </a:cubicBezTo>
                  <a:cubicBezTo>
                    <a:pt x="6928" y="5224"/>
                    <a:pt x="6828" y="5241"/>
                    <a:pt x="6734" y="5241"/>
                  </a:cubicBezTo>
                  <a:cubicBezTo>
                    <a:pt x="6594" y="5241"/>
                    <a:pt x="6467" y="5204"/>
                    <a:pt x="6382" y="5176"/>
                  </a:cubicBezTo>
                  <a:cubicBezTo>
                    <a:pt x="6263" y="5128"/>
                    <a:pt x="6179" y="5092"/>
                    <a:pt x="6120" y="5033"/>
                  </a:cubicBezTo>
                  <a:cubicBezTo>
                    <a:pt x="6179" y="4985"/>
                    <a:pt x="6239" y="4938"/>
                    <a:pt x="6310" y="4890"/>
                  </a:cubicBezTo>
                  <a:cubicBezTo>
                    <a:pt x="6382" y="4854"/>
                    <a:pt x="6418" y="4747"/>
                    <a:pt x="6358" y="4676"/>
                  </a:cubicBezTo>
                  <a:cubicBezTo>
                    <a:pt x="6328" y="4624"/>
                    <a:pt x="6276" y="4595"/>
                    <a:pt x="6223" y="4595"/>
                  </a:cubicBezTo>
                  <a:cubicBezTo>
                    <a:pt x="6191" y="4595"/>
                    <a:pt x="6159" y="4606"/>
                    <a:pt x="6132" y="4628"/>
                  </a:cubicBezTo>
                  <a:cubicBezTo>
                    <a:pt x="6084" y="4652"/>
                    <a:pt x="6049" y="4688"/>
                    <a:pt x="5989" y="4735"/>
                  </a:cubicBezTo>
                  <a:cubicBezTo>
                    <a:pt x="6001" y="4473"/>
                    <a:pt x="6144" y="4104"/>
                    <a:pt x="6441" y="3961"/>
                  </a:cubicBezTo>
                  <a:cubicBezTo>
                    <a:pt x="6668" y="3854"/>
                    <a:pt x="6918" y="3818"/>
                    <a:pt x="7192" y="3818"/>
                  </a:cubicBezTo>
                  <a:close/>
                  <a:moveTo>
                    <a:pt x="2605" y="5627"/>
                  </a:moveTo>
                  <a:cubicBezTo>
                    <a:pt x="2832" y="5627"/>
                    <a:pt x="3055" y="5651"/>
                    <a:pt x="3262" y="5711"/>
                  </a:cubicBezTo>
                  <a:cubicBezTo>
                    <a:pt x="3703" y="5842"/>
                    <a:pt x="3977" y="6235"/>
                    <a:pt x="4096" y="6462"/>
                  </a:cubicBezTo>
                  <a:cubicBezTo>
                    <a:pt x="4203" y="6664"/>
                    <a:pt x="4274" y="6854"/>
                    <a:pt x="4286" y="7021"/>
                  </a:cubicBezTo>
                  <a:cubicBezTo>
                    <a:pt x="4215" y="6974"/>
                    <a:pt x="4155" y="6938"/>
                    <a:pt x="4084" y="6890"/>
                  </a:cubicBezTo>
                  <a:cubicBezTo>
                    <a:pt x="3667" y="6664"/>
                    <a:pt x="3155" y="6485"/>
                    <a:pt x="2548" y="6366"/>
                  </a:cubicBezTo>
                  <a:cubicBezTo>
                    <a:pt x="2540" y="6365"/>
                    <a:pt x="2532" y="6365"/>
                    <a:pt x="2524" y="6365"/>
                  </a:cubicBezTo>
                  <a:cubicBezTo>
                    <a:pt x="2439" y="6365"/>
                    <a:pt x="2368" y="6421"/>
                    <a:pt x="2358" y="6497"/>
                  </a:cubicBezTo>
                  <a:cubicBezTo>
                    <a:pt x="2322" y="6593"/>
                    <a:pt x="2381" y="6676"/>
                    <a:pt x="2477" y="6700"/>
                  </a:cubicBezTo>
                  <a:cubicBezTo>
                    <a:pt x="2977" y="6795"/>
                    <a:pt x="3703" y="6997"/>
                    <a:pt x="4227" y="7378"/>
                  </a:cubicBezTo>
                  <a:cubicBezTo>
                    <a:pt x="4144" y="7509"/>
                    <a:pt x="3941" y="7688"/>
                    <a:pt x="3691" y="7831"/>
                  </a:cubicBezTo>
                  <a:cubicBezTo>
                    <a:pt x="3524" y="7919"/>
                    <a:pt x="3248" y="8039"/>
                    <a:pt x="2938" y="8039"/>
                  </a:cubicBezTo>
                  <a:cubicBezTo>
                    <a:pt x="2827" y="8039"/>
                    <a:pt x="2712" y="8023"/>
                    <a:pt x="2596" y="7986"/>
                  </a:cubicBezTo>
                  <a:cubicBezTo>
                    <a:pt x="1596" y="7688"/>
                    <a:pt x="762" y="6545"/>
                    <a:pt x="476" y="6128"/>
                  </a:cubicBezTo>
                  <a:cubicBezTo>
                    <a:pt x="843" y="5978"/>
                    <a:pt x="1752" y="5627"/>
                    <a:pt x="2605" y="5627"/>
                  </a:cubicBezTo>
                  <a:close/>
                  <a:moveTo>
                    <a:pt x="7656" y="7009"/>
                  </a:moveTo>
                  <a:cubicBezTo>
                    <a:pt x="8251" y="7009"/>
                    <a:pt x="8811" y="7128"/>
                    <a:pt x="9097" y="7200"/>
                  </a:cubicBezTo>
                  <a:cubicBezTo>
                    <a:pt x="8930" y="7616"/>
                    <a:pt x="8323" y="8759"/>
                    <a:pt x="7477" y="9164"/>
                  </a:cubicBezTo>
                  <a:cubicBezTo>
                    <a:pt x="7322" y="9236"/>
                    <a:pt x="7156" y="9271"/>
                    <a:pt x="7001" y="9271"/>
                  </a:cubicBezTo>
                  <a:cubicBezTo>
                    <a:pt x="6537" y="9271"/>
                    <a:pt x="6072" y="9033"/>
                    <a:pt x="5894" y="8843"/>
                  </a:cubicBezTo>
                  <a:cubicBezTo>
                    <a:pt x="6465" y="8462"/>
                    <a:pt x="7239" y="8033"/>
                    <a:pt x="8108" y="7783"/>
                  </a:cubicBezTo>
                  <a:cubicBezTo>
                    <a:pt x="8204" y="7747"/>
                    <a:pt x="8251" y="7664"/>
                    <a:pt x="8215" y="7569"/>
                  </a:cubicBezTo>
                  <a:cubicBezTo>
                    <a:pt x="8197" y="7505"/>
                    <a:pt x="8136" y="7462"/>
                    <a:pt x="8071" y="7462"/>
                  </a:cubicBezTo>
                  <a:cubicBezTo>
                    <a:pt x="8052" y="7462"/>
                    <a:pt x="8032" y="7465"/>
                    <a:pt x="8013" y="7474"/>
                  </a:cubicBezTo>
                  <a:cubicBezTo>
                    <a:pt x="7132" y="7724"/>
                    <a:pt x="6358" y="8140"/>
                    <a:pt x="5775" y="8509"/>
                  </a:cubicBezTo>
                  <a:cubicBezTo>
                    <a:pt x="5787" y="8128"/>
                    <a:pt x="6013" y="7450"/>
                    <a:pt x="6525" y="7212"/>
                  </a:cubicBezTo>
                  <a:cubicBezTo>
                    <a:pt x="6858" y="7057"/>
                    <a:pt x="7263" y="7009"/>
                    <a:pt x="7656" y="7009"/>
                  </a:cubicBezTo>
                  <a:close/>
                  <a:moveTo>
                    <a:pt x="4166" y="1"/>
                  </a:moveTo>
                  <a:cubicBezTo>
                    <a:pt x="4147" y="1"/>
                    <a:pt x="4128" y="3"/>
                    <a:pt x="4108" y="8"/>
                  </a:cubicBezTo>
                  <a:cubicBezTo>
                    <a:pt x="4060" y="20"/>
                    <a:pt x="4036" y="56"/>
                    <a:pt x="4001" y="80"/>
                  </a:cubicBezTo>
                  <a:cubicBezTo>
                    <a:pt x="3977" y="127"/>
                    <a:pt x="3393" y="1247"/>
                    <a:pt x="3620" y="2092"/>
                  </a:cubicBezTo>
                  <a:cubicBezTo>
                    <a:pt x="3751" y="2628"/>
                    <a:pt x="4346" y="2925"/>
                    <a:pt x="4703" y="2961"/>
                  </a:cubicBezTo>
                  <a:cubicBezTo>
                    <a:pt x="4822" y="3592"/>
                    <a:pt x="4917" y="4247"/>
                    <a:pt x="4941" y="4902"/>
                  </a:cubicBezTo>
                  <a:cubicBezTo>
                    <a:pt x="4810" y="4723"/>
                    <a:pt x="4679" y="4568"/>
                    <a:pt x="4536" y="4426"/>
                  </a:cubicBezTo>
                  <a:cubicBezTo>
                    <a:pt x="4644" y="4092"/>
                    <a:pt x="4536" y="3402"/>
                    <a:pt x="4048" y="3092"/>
                  </a:cubicBezTo>
                  <a:cubicBezTo>
                    <a:pt x="3663" y="2851"/>
                    <a:pt x="3161" y="2790"/>
                    <a:pt x="2752" y="2790"/>
                  </a:cubicBezTo>
                  <a:cubicBezTo>
                    <a:pt x="2353" y="2790"/>
                    <a:pt x="2042" y="2848"/>
                    <a:pt x="2012" y="2854"/>
                  </a:cubicBezTo>
                  <a:cubicBezTo>
                    <a:pt x="1965" y="2866"/>
                    <a:pt x="1917" y="2878"/>
                    <a:pt x="1905" y="2925"/>
                  </a:cubicBezTo>
                  <a:cubicBezTo>
                    <a:pt x="1881" y="2973"/>
                    <a:pt x="1881" y="3021"/>
                    <a:pt x="1893" y="3056"/>
                  </a:cubicBezTo>
                  <a:cubicBezTo>
                    <a:pt x="1905" y="3104"/>
                    <a:pt x="2239" y="4307"/>
                    <a:pt x="2989" y="4783"/>
                  </a:cubicBezTo>
                  <a:cubicBezTo>
                    <a:pt x="3167" y="4890"/>
                    <a:pt x="3370" y="4938"/>
                    <a:pt x="3560" y="4938"/>
                  </a:cubicBezTo>
                  <a:cubicBezTo>
                    <a:pt x="3858" y="4938"/>
                    <a:pt x="4155" y="4830"/>
                    <a:pt x="4334" y="4699"/>
                  </a:cubicBezTo>
                  <a:cubicBezTo>
                    <a:pt x="4560" y="4938"/>
                    <a:pt x="4775" y="5235"/>
                    <a:pt x="4953" y="5592"/>
                  </a:cubicBezTo>
                  <a:cubicBezTo>
                    <a:pt x="4977" y="6259"/>
                    <a:pt x="4929" y="6926"/>
                    <a:pt x="4858" y="7605"/>
                  </a:cubicBezTo>
                  <a:cubicBezTo>
                    <a:pt x="4775" y="7486"/>
                    <a:pt x="4679" y="7378"/>
                    <a:pt x="4572" y="7271"/>
                  </a:cubicBezTo>
                  <a:cubicBezTo>
                    <a:pt x="4644" y="6747"/>
                    <a:pt x="4179" y="5664"/>
                    <a:pt x="3310" y="5402"/>
                  </a:cubicBezTo>
                  <a:cubicBezTo>
                    <a:pt x="3067" y="5331"/>
                    <a:pt x="2797" y="5294"/>
                    <a:pt x="2503" y="5294"/>
                  </a:cubicBezTo>
                  <a:cubicBezTo>
                    <a:pt x="2108" y="5294"/>
                    <a:pt x="1669" y="5361"/>
                    <a:pt x="1191" y="5497"/>
                  </a:cubicBezTo>
                  <a:cubicBezTo>
                    <a:pt x="584" y="5676"/>
                    <a:pt x="131" y="5890"/>
                    <a:pt x="107" y="5902"/>
                  </a:cubicBezTo>
                  <a:cubicBezTo>
                    <a:pt x="60" y="5914"/>
                    <a:pt x="36" y="5962"/>
                    <a:pt x="12" y="6009"/>
                  </a:cubicBezTo>
                  <a:cubicBezTo>
                    <a:pt x="0" y="6057"/>
                    <a:pt x="12" y="6092"/>
                    <a:pt x="36" y="6140"/>
                  </a:cubicBezTo>
                  <a:cubicBezTo>
                    <a:pt x="48" y="6152"/>
                    <a:pt x="298" y="6593"/>
                    <a:pt x="715" y="7069"/>
                  </a:cubicBezTo>
                  <a:cubicBezTo>
                    <a:pt x="1286" y="7724"/>
                    <a:pt x="1858" y="8140"/>
                    <a:pt x="2429" y="8295"/>
                  </a:cubicBezTo>
                  <a:cubicBezTo>
                    <a:pt x="2572" y="8343"/>
                    <a:pt x="2715" y="8355"/>
                    <a:pt x="2846" y="8355"/>
                  </a:cubicBezTo>
                  <a:cubicBezTo>
                    <a:pt x="3227" y="8355"/>
                    <a:pt x="3572" y="8212"/>
                    <a:pt x="3763" y="8105"/>
                  </a:cubicBezTo>
                  <a:cubicBezTo>
                    <a:pt x="4036" y="7962"/>
                    <a:pt x="4263" y="7783"/>
                    <a:pt x="4394" y="7581"/>
                  </a:cubicBezTo>
                  <a:cubicBezTo>
                    <a:pt x="4560" y="7759"/>
                    <a:pt x="4691" y="7962"/>
                    <a:pt x="4751" y="8200"/>
                  </a:cubicBezTo>
                  <a:cubicBezTo>
                    <a:pt x="4679" y="8652"/>
                    <a:pt x="4584" y="9093"/>
                    <a:pt x="4501" y="9462"/>
                  </a:cubicBezTo>
                  <a:cubicBezTo>
                    <a:pt x="4334" y="10164"/>
                    <a:pt x="4155" y="10676"/>
                    <a:pt x="4048" y="10915"/>
                  </a:cubicBezTo>
                  <a:cubicBezTo>
                    <a:pt x="4024" y="11010"/>
                    <a:pt x="4048" y="11093"/>
                    <a:pt x="4144" y="11129"/>
                  </a:cubicBezTo>
                  <a:cubicBezTo>
                    <a:pt x="4155" y="11141"/>
                    <a:pt x="4179" y="11141"/>
                    <a:pt x="4203" y="11141"/>
                  </a:cubicBezTo>
                  <a:cubicBezTo>
                    <a:pt x="4263" y="11141"/>
                    <a:pt x="4322" y="11093"/>
                    <a:pt x="4346" y="11034"/>
                  </a:cubicBezTo>
                  <a:cubicBezTo>
                    <a:pt x="4358" y="11010"/>
                    <a:pt x="4572" y="10474"/>
                    <a:pt x="4798" y="9569"/>
                  </a:cubicBezTo>
                  <a:cubicBezTo>
                    <a:pt x="4882" y="9474"/>
                    <a:pt x="5132" y="9248"/>
                    <a:pt x="5525" y="8986"/>
                  </a:cubicBezTo>
                  <a:cubicBezTo>
                    <a:pt x="5763" y="9271"/>
                    <a:pt x="6322" y="9569"/>
                    <a:pt x="6894" y="9569"/>
                  </a:cubicBezTo>
                  <a:cubicBezTo>
                    <a:pt x="7096" y="9569"/>
                    <a:pt x="7311" y="9521"/>
                    <a:pt x="7501" y="9426"/>
                  </a:cubicBezTo>
                  <a:cubicBezTo>
                    <a:pt x="8680" y="8879"/>
                    <a:pt x="9382" y="7188"/>
                    <a:pt x="9406" y="7105"/>
                  </a:cubicBezTo>
                  <a:cubicBezTo>
                    <a:pt x="9525" y="7093"/>
                    <a:pt x="9525" y="7057"/>
                    <a:pt x="9501" y="7009"/>
                  </a:cubicBezTo>
                  <a:cubicBezTo>
                    <a:pt x="9478" y="6962"/>
                    <a:pt x="9442" y="6938"/>
                    <a:pt x="9394" y="6914"/>
                  </a:cubicBezTo>
                  <a:cubicBezTo>
                    <a:pt x="9347" y="6898"/>
                    <a:pt x="8553" y="6656"/>
                    <a:pt x="7680" y="6656"/>
                  </a:cubicBezTo>
                  <a:cubicBezTo>
                    <a:pt x="7239" y="6656"/>
                    <a:pt x="6778" y="6718"/>
                    <a:pt x="6382" y="6902"/>
                  </a:cubicBezTo>
                  <a:cubicBezTo>
                    <a:pt x="5668" y="7247"/>
                    <a:pt x="5370" y="8200"/>
                    <a:pt x="5465" y="8700"/>
                  </a:cubicBezTo>
                  <a:cubicBezTo>
                    <a:pt x="5275" y="8843"/>
                    <a:pt x="5120" y="8962"/>
                    <a:pt x="4989" y="9057"/>
                  </a:cubicBezTo>
                  <a:cubicBezTo>
                    <a:pt x="5048" y="8783"/>
                    <a:pt x="5108" y="8450"/>
                    <a:pt x="5156" y="8105"/>
                  </a:cubicBezTo>
                  <a:cubicBezTo>
                    <a:pt x="5239" y="7486"/>
                    <a:pt x="5298" y="6854"/>
                    <a:pt x="5310" y="6235"/>
                  </a:cubicBezTo>
                  <a:cubicBezTo>
                    <a:pt x="5334" y="6164"/>
                    <a:pt x="5429" y="5700"/>
                    <a:pt x="5846" y="5247"/>
                  </a:cubicBezTo>
                  <a:cubicBezTo>
                    <a:pt x="5953" y="5342"/>
                    <a:pt x="6108" y="5414"/>
                    <a:pt x="6251" y="5473"/>
                  </a:cubicBezTo>
                  <a:cubicBezTo>
                    <a:pt x="6406" y="5533"/>
                    <a:pt x="6560" y="5569"/>
                    <a:pt x="6715" y="5569"/>
                  </a:cubicBezTo>
                  <a:cubicBezTo>
                    <a:pt x="6858" y="5569"/>
                    <a:pt x="7013" y="5533"/>
                    <a:pt x="7144" y="5473"/>
                  </a:cubicBezTo>
                  <a:cubicBezTo>
                    <a:pt x="7954" y="5104"/>
                    <a:pt x="8430" y="3937"/>
                    <a:pt x="8454" y="3902"/>
                  </a:cubicBezTo>
                  <a:cubicBezTo>
                    <a:pt x="8465" y="3854"/>
                    <a:pt x="8465" y="3806"/>
                    <a:pt x="8454" y="3759"/>
                  </a:cubicBezTo>
                  <a:cubicBezTo>
                    <a:pt x="8442" y="3723"/>
                    <a:pt x="8394" y="3687"/>
                    <a:pt x="8346" y="3676"/>
                  </a:cubicBezTo>
                  <a:cubicBezTo>
                    <a:pt x="8322" y="3660"/>
                    <a:pt x="7769" y="3489"/>
                    <a:pt x="7167" y="3489"/>
                  </a:cubicBezTo>
                  <a:cubicBezTo>
                    <a:pt x="6870" y="3489"/>
                    <a:pt x="6562" y="3530"/>
                    <a:pt x="6299" y="3652"/>
                  </a:cubicBezTo>
                  <a:cubicBezTo>
                    <a:pt x="5751" y="3914"/>
                    <a:pt x="5572" y="4640"/>
                    <a:pt x="5656" y="4985"/>
                  </a:cubicBezTo>
                  <a:cubicBezTo>
                    <a:pt x="5525" y="5116"/>
                    <a:pt x="5406" y="5259"/>
                    <a:pt x="5310" y="5402"/>
                  </a:cubicBezTo>
                  <a:cubicBezTo>
                    <a:pt x="5310" y="5259"/>
                    <a:pt x="5298" y="5128"/>
                    <a:pt x="5298" y="4997"/>
                  </a:cubicBezTo>
                  <a:cubicBezTo>
                    <a:pt x="5263" y="4283"/>
                    <a:pt x="5179" y="3568"/>
                    <a:pt x="5048" y="2878"/>
                  </a:cubicBezTo>
                  <a:cubicBezTo>
                    <a:pt x="5358" y="2675"/>
                    <a:pt x="5715" y="2128"/>
                    <a:pt x="5560" y="1592"/>
                  </a:cubicBezTo>
                  <a:cubicBezTo>
                    <a:pt x="5346" y="723"/>
                    <a:pt x="4286" y="56"/>
                    <a:pt x="4239" y="20"/>
                  </a:cubicBezTo>
                  <a:cubicBezTo>
                    <a:pt x="4218" y="6"/>
                    <a:pt x="4193" y="1"/>
                    <a:pt x="41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7" name="Google Shape;15497;p91"/>
            <p:cNvSpPr/>
            <p:nvPr/>
          </p:nvSpPr>
          <p:spPr>
            <a:xfrm>
              <a:off x="2283373" y="3553106"/>
              <a:ext cx="16416" cy="11072"/>
            </a:xfrm>
            <a:custGeom>
              <a:avLst/>
              <a:gdLst/>
              <a:ahLst/>
              <a:cxnLst/>
              <a:rect l="l" t="t" r="r" b="b"/>
              <a:pathLst>
                <a:path w="513" h="346" extrusionOk="0">
                  <a:moveTo>
                    <a:pt x="179" y="0"/>
                  </a:moveTo>
                  <a:cubicBezTo>
                    <a:pt x="84" y="0"/>
                    <a:pt x="13" y="60"/>
                    <a:pt x="1" y="155"/>
                  </a:cubicBezTo>
                  <a:cubicBezTo>
                    <a:pt x="1" y="238"/>
                    <a:pt x="60" y="310"/>
                    <a:pt x="143" y="334"/>
                  </a:cubicBezTo>
                  <a:cubicBezTo>
                    <a:pt x="143" y="334"/>
                    <a:pt x="203" y="334"/>
                    <a:pt x="322" y="346"/>
                  </a:cubicBezTo>
                  <a:lnTo>
                    <a:pt x="334" y="346"/>
                  </a:lnTo>
                  <a:cubicBezTo>
                    <a:pt x="429" y="346"/>
                    <a:pt x="489" y="286"/>
                    <a:pt x="501" y="191"/>
                  </a:cubicBezTo>
                  <a:cubicBezTo>
                    <a:pt x="513" y="107"/>
                    <a:pt x="453" y="36"/>
                    <a:pt x="370" y="12"/>
                  </a:cubicBezTo>
                  <a:cubicBezTo>
                    <a:pt x="251" y="0"/>
                    <a:pt x="191"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8" name="Google Shape;15498;p91"/>
            <p:cNvSpPr/>
            <p:nvPr/>
          </p:nvSpPr>
          <p:spPr>
            <a:xfrm>
              <a:off x="2449485" y="3488658"/>
              <a:ext cx="17184" cy="12288"/>
            </a:xfrm>
            <a:custGeom>
              <a:avLst/>
              <a:gdLst/>
              <a:ahLst/>
              <a:cxnLst/>
              <a:rect l="l" t="t" r="r" b="b"/>
              <a:pathLst>
                <a:path w="537" h="384" extrusionOk="0">
                  <a:moveTo>
                    <a:pt x="348" y="0"/>
                  </a:moveTo>
                  <a:cubicBezTo>
                    <a:pt x="339" y="0"/>
                    <a:pt x="331" y="1"/>
                    <a:pt x="322" y="2"/>
                  </a:cubicBezTo>
                  <a:cubicBezTo>
                    <a:pt x="251" y="26"/>
                    <a:pt x="191" y="50"/>
                    <a:pt x="132" y="62"/>
                  </a:cubicBezTo>
                  <a:cubicBezTo>
                    <a:pt x="48" y="97"/>
                    <a:pt x="1" y="181"/>
                    <a:pt x="25" y="276"/>
                  </a:cubicBezTo>
                  <a:cubicBezTo>
                    <a:pt x="60" y="347"/>
                    <a:pt x="120" y="383"/>
                    <a:pt x="179" y="383"/>
                  </a:cubicBezTo>
                  <a:cubicBezTo>
                    <a:pt x="191" y="383"/>
                    <a:pt x="203" y="383"/>
                    <a:pt x="227" y="359"/>
                  </a:cubicBezTo>
                  <a:cubicBezTo>
                    <a:pt x="286" y="347"/>
                    <a:pt x="346" y="324"/>
                    <a:pt x="406" y="300"/>
                  </a:cubicBezTo>
                  <a:cubicBezTo>
                    <a:pt x="489" y="300"/>
                    <a:pt x="537" y="216"/>
                    <a:pt x="525" y="121"/>
                  </a:cubicBezTo>
                  <a:cubicBezTo>
                    <a:pt x="493" y="46"/>
                    <a:pt x="422" y="0"/>
                    <a:pt x="3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99" name="Google Shape;15499;p91"/>
          <p:cNvGrpSpPr/>
          <p:nvPr/>
        </p:nvGrpSpPr>
        <p:grpSpPr>
          <a:xfrm>
            <a:off x="3910637" y="3428890"/>
            <a:ext cx="256800" cy="357024"/>
            <a:chOff x="3910637" y="3352690"/>
            <a:chExt cx="256800" cy="357024"/>
          </a:xfrm>
        </p:grpSpPr>
        <p:sp>
          <p:nvSpPr>
            <p:cNvPr id="15500" name="Google Shape;15500;p91"/>
            <p:cNvSpPr/>
            <p:nvPr/>
          </p:nvSpPr>
          <p:spPr>
            <a:xfrm>
              <a:off x="3910637" y="3352690"/>
              <a:ext cx="256800" cy="357024"/>
            </a:xfrm>
            <a:custGeom>
              <a:avLst/>
              <a:gdLst/>
              <a:ahLst/>
              <a:cxnLst/>
              <a:rect l="l" t="t" r="r" b="b"/>
              <a:pathLst>
                <a:path w="8025" h="11157" extrusionOk="0">
                  <a:moveTo>
                    <a:pt x="4001" y="310"/>
                  </a:moveTo>
                  <a:cubicBezTo>
                    <a:pt x="4596" y="310"/>
                    <a:pt x="5144" y="608"/>
                    <a:pt x="5477" y="1120"/>
                  </a:cubicBezTo>
                  <a:cubicBezTo>
                    <a:pt x="5501" y="1155"/>
                    <a:pt x="5560" y="1191"/>
                    <a:pt x="5608" y="1191"/>
                  </a:cubicBezTo>
                  <a:lnTo>
                    <a:pt x="5656" y="1191"/>
                  </a:lnTo>
                  <a:cubicBezTo>
                    <a:pt x="6668" y="1191"/>
                    <a:pt x="7501" y="2025"/>
                    <a:pt x="7501" y="3037"/>
                  </a:cubicBezTo>
                  <a:cubicBezTo>
                    <a:pt x="7501" y="3346"/>
                    <a:pt x="7418" y="3656"/>
                    <a:pt x="7263" y="3930"/>
                  </a:cubicBezTo>
                  <a:lnTo>
                    <a:pt x="7215" y="3882"/>
                  </a:lnTo>
                  <a:cubicBezTo>
                    <a:pt x="7186" y="3852"/>
                    <a:pt x="7144" y="3837"/>
                    <a:pt x="7101" y="3837"/>
                  </a:cubicBezTo>
                  <a:cubicBezTo>
                    <a:pt x="7058" y="3837"/>
                    <a:pt x="7013" y="3852"/>
                    <a:pt x="6977" y="3882"/>
                  </a:cubicBezTo>
                  <a:cubicBezTo>
                    <a:pt x="6918" y="3942"/>
                    <a:pt x="6918" y="4049"/>
                    <a:pt x="6977" y="4120"/>
                  </a:cubicBezTo>
                  <a:cubicBezTo>
                    <a:pt x="7418" y="4549"/>
                    <a:pt x="7656" y="5132"/>
                    <a:pt x="7656" y="5763"/>
                  </a:cubicBezTo>
                  <a:cubicBezTo>
                    <a:pt x="7692" y="7025"/>
                    <a:pt x="6668" y="8049"/>
                    <a:pt x="5418" y="8049"/>
                  </a:cubicBezTo>
                  <a:cubicBezTo>
                    <a:pt x="5179" y="8049"/>
                    <a:pt x="4953" y="8025"/>
                    <a:pt x="4727" y="7942"/>
                  </a:cubicBezTo>
                  <a:lnTo>
                    <a:pt x="4715" y="7513"/>
                  </a:lnTo>
                  <a:cubicBezTo>
                    <a:pt x="4763" y="7490"/>
                    <a:pt x="4810" y="7442"/>
                    <a:pt x="4834" y="7394"/>
                  </a:cubicBezTo>
                  <a:cubicBezTo>
                    <a:pt x="4894" y="7335"/>
                    <a:pt x="4894" y="7228"/>
                    <a:pt x="4834" y="7156"/>
                  </a:cubicBezTo>
                  <a:cubicBezTo>
                    <a:pt x="4804" y="7126"/>
                    <a:pt x="4763" y="7112"/>
                    <a:pt x="4720" y="7112"/>
                  </a:cubicBezTo>
                  <a:cubicBezTo>
                    <a:pt x="4676" y="7112"/>
                    <a:pt x="4632" y="7126"/>
                    <a:pt x="4596" y="7156"/>
                  </a:cubicBezTo>
                  <a:cubicBezTo>
                    <a:pt x="4382" y="7371"/>
                    <a:pt x="4120" y="7466"/>
                    <a:pt x="3834" y="7466"/>
                  </a:cubicBezTo>
                  <a:cubicBezTo>
                    <a:pt x="3667" y="7466"/>
                    <a:pt x="3524" y="7442"/>
                    <a:pt x="3370" y="7371"/>
                  </a:cubicBezTo>
                  <a:cubicBezTo>
                    <a:pt x="3350" y="7357"/>
                    <a:pt x="3327" y="7351"/>
                    <a:pt x="3304" y="7351"/>
                  </a:cubicBezTo>
                  <a:cubicBezTo>
                    <a:pt x="3244" y="7351"/>
                    <a:pt x="3181" y="7390"/>
                    <a:pt x="3155" y="7442"/>
                  </a:cubicBezTo>
                  <a:cubicBezTo>
                    <a:pt x="3108" y="7513"/>
                    <a:pt x="3155" y="7621"/>
                    <a:pt x="3227" y="7668"/>
                  </a:cubicBezTo>
                  <a:cubicBezTo>
                    <a:pt x="3358" y="7728"/>
                    <a:pt x="3489" y="7763"/>
                    <a:pt x="3644" y="7787"/>
                  </a:cubicBezTo>
                  <a:lnTo>
                    <a:pt x="3608" y="8347"/>
                  </a:lnTo>
                  <a:cubicBezTo>
                    <a:pt x="3513" y="8359"/>
                    <a:pt x="3405" y="8359"/>
                    <a:pt x="3298" y="8359"/>
                  </a:cubicBezTo>
                  <a:cubicBezTo>
                    <a:pt x="2036" y="8359"/>
                    <a:pt x="1024" y="7335"/>
                    <a:pt x="1024" y="6085"/>
                  </a:cubicBezTo>
                  <a:cubicBezTo>
                    <a:pt x="1024" y="6013"/>
                    <a:pt x="1024" y="5942"/>
                    <a:pt x="1036" y="5858"/>
                  </a:cubicBezTo>
                  <a:cubicBezTo>
                    <a:pt x="1036" y="5823"/>
                    <a:pt x="1024" y="5775"/>
                    <a:pt x="988" y="5739"/>
                  </a:cubicBezTo>
                  <a:cubicBezTo>
                    <a:pt x="560" y="5251"/>
                    <a:pt x="322" y="4644"/>
                    <a:pt x="322" y="3989"/>
                  </a:cubicBezTo>
                  <a:cubicBezTo>
                    <a:pt x="322" y="2906"/>
                    <a:pt x="988" y="1929"/>
                    <a:pt x="1989" y="1548"/>
                  </a:cubicBezTo>
                  <a:lnTo>
                    <a:pt x="1989" y="1548"/>
                  </a:lnTo>
                  <a:cubicBezTo>
                    <a:pt x="1965" y="1656"/>
                    <a:pt x="1941" y="1775"/>
                    <a:pt x="1929" y="1870"/>
                  </a:cubicBezTo>
                  <a:cubicBezTo>
                    <a:pt x="1917" y="1965"/>
                    <a:pt x="1989" y="2037"/>
                    <a:pt x="2084" y="2048"/>
                  </a:cubicBezTo>
                  <a:lnTo>
                    <a:pt x="2096" y="2048"/>
                  </a:lnTo>
                  <a:cubicBezTo>
                    <a:pt x="2179" y="2048"/>
                    <a:pt x="2239" y="1989"/>
                    <a:pt x="2262" y="1906"/>
                  </a:cubicBezTo>
                  <a:cubicBezTo>
                    <a:pt x="2274" y="1715"/>
                    <a:pt x="2322" y="1536"/>
                    <a:pt x="2393" y="1370"/>
                  </a:cubicBezTo>
                  <a:lnTo>
                    <a:pt x="2393" y="1358"/>
                  </a:lnTo>
                  <a:cubicBezTo>
                    <a:pt x="2679" y="715"/>
                    <a:pt x="3298" y="310"/>
                    <a:pt x="4001" y="310"/>
                  </a:cubicBezTo>
                  <a:close/>
                  <a:moveTo>
                    <a:pt x="4394" y="7704"/>
                  </a:moveTo>
                  <a:lnTo>
                    <a:pt x="4536" y="10847"/>
                  </a:lnTo>
                  <a:lnTo>
                    <a:pt x="3834" y="10847"/>
                  </a:lnTo>
                  <a:lnTo>
                    <a:pt x="3989" y="7811"/>
                  </a:lnTo>
                  <a:cubicBezTo>
                    <a:pt x="4120" y="7799"/>
                    <a:pt x="4251" y="7763"/>
                    <a:pt x="4394" y="7704"/>
                  </a:cubicBezTo>
                  <a:close/>
                  <a:moveTo>
                    <a:pt x="4013" y="1"/>
                  </a:moveTo>
                  <a:cubicBezTo>
                    <a:pt x="3215" y="1"/>
                    <a:pt x="2501" y="465"/>
                    <a:pt x="2143" y="1155"/>
                  </a:cubicBezTo>
                  <a:cubicBezTo>
                    <a:pt x="881" y="1536"/>
                    <a:pt x="0" y="2679"/>
                    <a:pt x="0" y="4001"/>
                  </a:cubicBezTo>
                  <a:cubicBezTo>
                    <a:pt x="0" y="4704"/>
                    <a:pt x="250" y="5382"/>
                    <a:pt x="703" y="5918"/>
                  </a:cubicBezTo>
                  <a:lnTo>
                    <a:pt x="703" y="6097"/>
                  </a:lnTo>
                  <a:cubicBezTo>
                    <a:pt x="703" y="7549"/>
                    <a:pt x="1869" y="8704"/>
                    <a:pt x="3298" y="8704"/>
                  </a:cubicBezTo>
                  <a:cubicBezTo>
                    <a:pt x="3405" y="8704"/>
                    <a:pt x="3501" y="8704"/>
                    <a:pt x="3596" y="8692"/>
                  </a:cubicBezTo>
                  <a:lnTo>
                    <a:pt x="3596" y="8692"/>
                  </a:lnTo>
                  <a:lnTo>
                    <a:pt x="3501" y="10835"/>
                  </a:lnTo>
                  <a:lnTo>
                    <a:pt x="3298" y="10835"/>
                  </a:lnTo>
                  <a:cubicBezTo>
                    <a:pt x="3215" y="10835"/>
                    <a:pt x="3143" y="10907"/>
                    <a:pt x="3143" y="11002"/>
                  </a:cubicBezTo>
                  <a:cubicBezTo>
                    <a:pt x="3143" y="11085"/>
                    <a:pt x="3215" y="11157"/>
                    <a:pt x="3298" y="11157"/>
                  </a:cubicBezTo>
                  <a:lnTo>
                    <a:pt x="5048" y="11157"/>
                  </a:lnTo>
                  <a:cubicBezTo>
                    <a:pt x="5132" y="11157"/>
                    <a:pt x="5203" y="11085"/>
                    <a:pt x="5203" y="11002"/>
                  </a:cubicBezTo>
                  <a:cubicBezTo>
                    <a:pt x="5203" y="10907"/>
                    <a:pt x="5132" y="10835"/>
                    <a:pt x="5048" y="10835"/>
                  </a:cubicBezTo>
                  <a:lnTo>
                    <a:pt x="4846" y="10835"/>
                  </a:lnTo>
                  <a:lnTo>
                    <a:pt x="4715" y="8275"/>
                  </a:lnTo>
                  <a:lnTo>
                    <a:pt x="4715" y="8275"/>
                  </a:lnTo>
                  <a:cubicBezTo>
                    <a:pt x="4941" y="8335"/>
                    <a:pt x="5168" y="8359"/>
                    <a:pt x="5382" y="8359"/>
                  </a:cubicBezTo>
                  <a:cubicBezTo>
                    <a:pt x="6834" y="8359"/>
                    <a:pt x="7989" y="7192"/>
                    <a:pt x="7989" y="5763"/>
                  </a:cubicBezTo>
                  <a:cubicBezTo>
                    <a:pt x="8025" y="5204"/>
                    <a:pt x="7846" y="4656"/>
                    <a:pt x="7513" y="4215"/>
                  </a:cubicBezTo>
                  <a:cubicBezTo>
                    <a:pt x="7739" y="3870"/>
                    <a:pt x="7858" y="3465"/>
                    <a:pt x="7858" y="3049"/>
                  </a:cubicBezTo>
                  <a:cubicBezTo>
                    <a:pt x="7858" y="1858"/>
                    <a:pt x="6906" y="894"/>
                    <a:pt x="5715" y="882"/>
                  </a:cubicBezTo>
                  <a:cubicBezTo>
                    <a:pt x="5322" y="322"/>
                    <a:pt x="4691" y="1"/>
                    <a:pt x="4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1" name="Google Shape;15501;p91"/>
            <p:cNvSpPr/>
            <p:nvPr/>
          </p:nvSpPr>
          <p:spPr>
            <a:xfrm>
              <a:off x="3960909" y="3498226"/>
              <a:ext cx="60992" cy="60992"/>
            </a:xfrm>
            <a:custGeom>
              <a:avLst/>
              <a:gdLst/>
              <a:ahLst/>
              <a:cxnLst/>
              <a:rect l="l" t="t" r="r" b="b"/>
              <a:pathLst>
                <a:path w="1906" h="1906" extrusionOk="0">
                  <a:moveTo>
                    <a:pt x="168" y="1"/>
                  </a:moveTo>
                  <a:cubicBezTo>
                    <a:pt x="84" y="1"/>
                    <a:pt x="1" y="84"/>
                    <a:pt x="1" y="167"/>
                  </a:cubicBezTo>
                  <a:cubicBezTo>
                    <a:pt x="1" y="1120"/>
                    <a:pt x="775" y="1906"/>
                    <a:pt x="1751" y="1906"/>
                  </a:cubicBezTo>
                  <a:cubicBezTo>
                    <a:pt x="1834" y="1906"/>
                    <a:pt x="1906" y="1834"/>
                    <a:pt x="1906" y="1751"/>
                  </a:cubicBezTo>
                  <a:cubicBezTo>
                    <a:pt x="1906" y="1656"/>
                    <a:pt x="1834" y="1584"/>
                    <a:pt x="1751" y="1584"/>
                  </a:cubicBezTo>
                  <a:cubicBezTo>
                    <a:pt x="977" y="1584"/>
                    <a:pt x="334" y="953"/>
                    <a:pt x="334" y="167"/>
                  </a:cubicBezTo>
                  <a:cubicBezTo>
                    <a:pt x="334" y="84"/>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2" name="Google Shape;15502;p91"/>
            <p:cNvSpPr/>
            <p:nvPr/>
          </p:nvSpPr>
          <p:spPr>
            <a:xfrm>
              <a:off x="4083981" y="3408690"/>
              <a:ext cx="44224" cy="43872"/>
            </a:xfrm>
            <a:custGeom>
              <a:avLst/>
              <a:gdLst/>
              <a:ahLst/>
              <a:cxnLst/>
              <a:rect l="l" t="t" r="r" b="b"/>
              <a:pathLst>
                <a:path w="1382" h="1371" extrusionOk="0">
                  <a:moveTo>
                    <a:pt x="167" y="1"/>
                  </a:moveTo>
                  <a:cubicBezTo>
                    <a:pt x="72" y="1"/>
                    <a:pt x="1" y="84"/>
                    <a:pt x="1" y="167"/>
                  </a:cubicBezTo>
                  <a:cubicBezTo>
                    <a:pt x="1" y="263"/>
                    <a:pt x="72" y="334"/>
                    <a:pt x="167" y="334"/>
                  </a:cubicBezTo>
                  <a:cubicBezTo>
                    <a:pt x="655" y="334"/>
                    <a:pt x="1036" y="739"/>
                    <a:pt x="1036" y="1215"/>
                  </a:cubicBezTo>
                  <a:cubicBezTo>
                    <a:pt x="1036" y="1299"/>
                    <a:pt x="1120" y="1370"/>
                    <a:pt x="1203" y="1370"/>
                  </a:cubicBezTo>
                  <a:cubicBezTo>
                    <a:pt x="1298" y="1370"/>
                    <a:pt x="1370" y="1299"/>
                    <a:pt x="1370" y="1215"/>
                  </a:cubicBezTo>
                  <a:cubicBezTo>
                    <a:pt x="1382" y="560"/>
                    <a:pt x="834"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03" name="Google Shape;15503;p91"/>
          <p:cNvGrpSpPr/>
          <p:nvPr/>
        </p:nvGrpSpPr>
        <p:grpSpPr>
          <a:xfrm>
            <a:off x="6056429" y="3428122"/>
            <a:ext cx="360064" cy="360096"/>
            <a:chOff x="6056429" y="3351922"/>
            <a:chExt cx="360064" cy="360096"/>
          </a:xfrm>
        </p:grpSpPr>
        <p:sp>
          <p:nvSpPr>
            <p:cNvPr id="15504" name="Google Shape;15504;p91"/>
            <p:cNvSpPr/>
            <p:nvPr/>
          </p:nvSpPr>
          <p:spPr>
            <a:xfrm>
              <a:off x="6056429" y="3351922"/>
              <a:ext cx="360064" cy="360096"/>
            </a:xfrm>
            <a:custGeom>
              <a:avLst/>
              <a:gdLst/>
              <a:ahLst/>
              <a:cxnLst/>
              <a:rect l="l" t="t" r="r" b="b"/>
              <a:pathLst>
                <a:path w="11252" h="11253" extrusionOk="0">
                  <a:moveTo>
                    <a:pt x="5501" y="3394"/>
                  </a:moveTo>
                  <a:lnTo>
                    <a:pt x="5501" y="5216"/>
                  </a:lnTo>
                  <a:lnTo>
                    <a:pt x="4215" y="3942"/>
                  </a:lnTo>
                  <a:lnTo>
                    <a:pt x="5501" y="3394"/>
                  </a:lnTo>
                  <a:close/>
                  <a:moveTo>
                    <a:pt x="3989" y="4180"/>
                  </a:moveTo>
                  <a:lnTo>
                    <a:pt x="5275" y="5454"/>
                  </a:lnTo>
                  <a:lnTo>
                    <a:pt x="3453" y="5454"/>
                  </a:lnTo>
                  <a:lnTo>
                    <a:pt x="3989" y="4180"/>
                  </a:lnTo>
                  <a:close/>
                  <a:moveTo>
                    <a:pt x="7346" y="4180"/>
                  </a:moveTo>
                  <a:lnTo>
                    <a:pt x="7882" y="5454"/>
                  </a:lnTo>
                  <a:lnTo>
                    <a:pt x="6060" y="5454"/>
                  </a:lnTo>
                  <a:lnTo>
                    <a:pt x="7346" y="4180"/>
                  </a:lnTo>
                  <a:close/>
                  <a:moveTo>
                    <a:pt x="5263" y="5787"/>
                  </a:moveTo>
                  <a:lnTo>
                    <a:pt x="3989" y="7061"/>
                  </a:lnTo>
                  <a:lnTo>
                    <a:pt x="3453" y="5787"/>
                  </a:lnTo>
                  <a:close/>
                  <a:moveTo>
                    <a:pt x="7858" y="5787"/>
                  </a:moveTo>
                  <a:lnTo>
                    <a:pt x="7346" y="7061"/>
                  </a:lnTo>
                  <a:lnTo>
                    <a:pt x="6060" y="5787"/>
                  </a:lnTo>
                  <a:close/>
                  <a:moveTo>
                    <a:pt x="5822" y="6025"/>
                  </a:moveTo>
                  <a:lnTo>
                    <a:pt x="7096" y="7299"/>
                  </a:lnTo>
                  <a:lnTo>
                    <a:pt x="5822" y="7823"/>
                  </a:lnTo>
                  <a:lnTo>
                    <a:pt x="5822" y="6025"/>
                  </a:lnTo>
                  <a:close/>
                  <a:moveTo>
                    <a:pt x="5632" y="1"/>
                  </a:moveTo>
                  <a:cubicBezTo>
                    <a:pt x="5537" y="1"/>
                    <a:pt x="5465" y="84"/>
                    <a:pt x="5465" y="167"/>
                  </a:cubicBezTo>
                  <a:lnTo>
                    <a:pt x="5465" y="1703"/>
                  </a:lnTo>
                  <a:lnTo>
                    <a:pt x="4525" y="763"/>
                  </a:lnTo>
                  <a:cubicBezTo>
                    <a:pt x="4495" y="733"/>
                    <a:pt x="4456" y="718"/>
                    <a:pt x="4414" y="718"/>
                  </a:cubicBezTo>
                  <a:cubicBezTo>
                    <a:pt x="4373" y="718"/>
                    <a:pt x="4328" y="733"/>
                    <a:pt x="4286" y="763"/>
                  </a:cubicBezTo>
                  <a:cubicBezTo>
                    <a:pt x="4227" y="822"/>
                    <a:pt x="4227" y="929"/>
                    <a:pt x="4286" y="1001"/>
                  </a:cubicBezTo>
                  <a:lnTo>
                    <a:pt x="5465" y="2180"/>
                  </a:lnTo>
                  <a:lnTo>
                    <a:pt x="5465" y="3061"/>
                  </a:lnTo>
                  <a:lnTo>
                    <a:pt x="3929" y="3692"/>
                  </a:lnTo>
                  <a:lnTo>
                    <a:pt x="3322" y="3084"/>
                  </a:lnTo>
                  <a:lnTo>
                    <a:pt x="3322" y="1418"/>
                  </a:lnTo>
                  <a:cubicBezTo>
                    <a:pt x="3322" y="1334"/>
                    <a:pt x="3251" y="1251"/>
                    <a:pt x="3155" y="1251"/>
                  </a:cubicBezTo>
                  <a:cubicBezTo>
                    <a:pt x="3072" y="1251"/>
                    <a:pt x="3001" y="1334"/>
                    <a:pt x="3001" y="1418"/>
                  </a:cubicBezTo>
                  <a:lnTo>
                    <a:pt x="3001" y="2763"/>
                  </a:lnTo>
                  <a:lnTo>
                    <a:pt x="1905" y="1668"/>
                  </a:lnTo>
                  <a:cubicBezTo>
                    <a:pt x="1875" y="1638"/>
                    <a:pt x="1837" y="1623"/>
                    <a:pt x="1795" y="1623"/>
                  </a:cubicBezTo>
                  <a:cubicBezTo>
                    <a:pt x="1753" y="1623"/>
                    <a:pt x="1709" y="1638"/>
                    <a:pt x="1667" y="1668"/>
                  </a:cubicBezTo>
                  <a:cubicBezTo>
                    <a:pt x="1608" y="1727"/>
                    <a:pt x="1608" y="1834"/>
                    <a:pt x="1667" y="1906"/>
                  </a:cubicBezTo>
                  <a:lnTo>
                    <a:pt x="2762" y="3001"/>
                  </a:lnTo>
                  <a:lnTo>
                    <a:pt x="1417" y="3001"/>
                  </a:lnTo>
                  <a:cubicBezTo>
                    <a:pt x="1334" y="3001"/>
                    <a:pt x="1250" y="3073"/>
                    <a:pt x="1250" y="3156"/>
                  </a:cubicBezTo>
                  <a:cubicBezTo>
                    <a:pt x="1250" y="3251"/>
                    <a:pt x="1334" y="3323"/>
                    <a:pt x="1417" y="3323"/>
                  </a:cubicBezTo>
                  <a:lnTo>
                    <a:pt x="3084" y="3323"/>
                  </a:lnTo>
                  <a:lnTo>
                    <a:pt x="3691" y="3930"/>
                  </a:lnTo>
                  <a:lnTo>
                    <a:pt x="3060" y="5466"/>
                  </a:lnTo>
                  <a:lnTo>
                    <a:pt x="2179" y="5466"/>
                  </a:lnTo>
                  <a:lnTo>
                    <a:pt x="1000" y="4287"/>
                  </a:lnTo>
                  <a:cubicBezTo>
                    <a:pt x="971" y="4257"/>
                    <a:pt x="929" y="4242"/>
                    <a:pt x="886" y="4242"/>
                  </a:cubicBezTo>
                  <a:cubicBezTo>
                    <a:pt x="843" y="4242"/>
                    <a:pt x="798" y="4257"/>
                    <a:pt x="762" y="4287"/>
                  </a:cubicBezTo>
                  <a:cubicBezTo>
                    <a:pt x="703" y="4347"/>
                    <a:pt x="703" y="4454"/>
                    <a:pt x="762" y="4525"/>
                  </a:cubicBezTo>
                  <a:lnTo>
                    <a:pt x="1703" y="5466"/>
                  </a:lnTo>
                  <a:lnTo>
                    <a:pt x="167" y="5466"/>
                  </a:lnTo>
                  <a:cubicBezTo>
                    <a:pt x="84" y="5466"/>
                    <a:pt x="0" y="5537"/>
                    <a:pt x="0" y="5632"/>
                  </a:cubicBezTo>
                  <a:cubicBezTo>
                    <a:pt x="0" y="5716"/>
                    <a:pt x="84" y="5799"/>
                    <a:pt x="167" y="5799"/>
                  </a:cubicBezTo>
                  <a:lnTo>
                    <a:pt x="1703" y="5799"/>
                  </a:lnTo>
                  <a:lnTo>
                    <a:pt x="762" y="6728"/>
                  </a:lnTo>
                  <a:cubicBezTo>
                    <a:pt x="703" y="6787"/>
                    <a:pt x="703" y="6894"/>
                    <a:pt x="762" y="6966"/>
                  </a:cubicBezTo>
                  <a:cubicBezTo>
                    <a:pt x="798" y="7002"/>
                    <a:pt x="834" y="7014"/>
                    <a:pt x="881" y="7014"/>
                  </a:cubicBezTo>
                  <a:cubicBezTo>
                    <a:pt x="929" y="7014"/>
                    <a:pt x="977" y="7002"/>
                    <a:pt x="1000" y="6966"/>
                  </a:cubicBezTo>
                  <a:lnTo>
                    <a:pt x="2179" y="5799"/>
                  </a:lnTo>
                  <a:lnTo>
                    <a:pt x="3060" y="5799"/>
                  </a:lnTo>
                  <a:lnTo>
                    <a:pt x="3691" y="7323"/>
                  </a:lnTo>
                  <a:lnTo>
                    <a:pt x="3084" y="7942"/>
                  </a:lnTo>
                  <a:lnTo>
                    <a:pt x="1417" y="7942"/>
                  </a:lnTo>
                  <a:cubicBezTo>
                    <a:pt x="1334" y="7942"/>
                    <a:pt x="1250" y="8014"/>
                    <a:pt x="1250" y="8097"/>
                  </a:cubicBezTo>
                  <a:cubicBezTo>
                    <a:pt x="1250" y="8192"/>
                    <a:pt x="1334" y="8264"/>
                    <a:pt x="1417" y="8264"/>
                  </a:cubicBezTo>
                  <a:lnTo>
                    <a:pt x="2762" y="8264"/>
                  </a:lnTo>
                  <a:lnTo>
                    <a:pt x="1667" y="9347"/>
                  </a:lnTo>
                  <a:cubicBezTo>
                    <a:pt x="1608" y="9407"/>
                    <a:pt x="1608" y="9514"/>
                    <a:pt x="1667" y="9585"/>
                  </a:cubicBezTo>
                  <a:cubicBezTo>
                    <a:pt x="1703" y="9621"/>
                    <a:pt x="1750" y="9633"/>
                    <a:pt x="1786" y="9633"/>
                  </a:cubicBezTo>
                  <a:cubicBezTo>
                    <a:pt x="1834" y="9633"/>
                    <a:pt x="1881" y="9621"/>
                    <a:pt x="1905" y="9585"/>
                  </a:cubicBezTo>
                  <a:lnTo>
                    <a:pt x="3001" y="8502"/>
                  </a:lnTo>
                  <a:lnTo>
                    <a:pt x="3001" y="8788"/>
                  </a:lnTo>
                  <a:cubicBezTo>
                    <a:pt x="3001" y="8871"/>
                    <a:pt x="3072" y="8954"/>
                    <a:pt x="3155" y="8954"/>
                  </a:cubicBezTo>
                  <a:cubicBezTo>
                    <a:pt x="3251" y="8954"/>
                    <a:pt x="3322" y="8871"/>
                    <a:pt x="3322" y="8788"/>
                  </a:cubicBezTo>
                  <a:lnTo>
                    <a:pt x="3322" y="8180"/>
                  </a:lnTo>
                  <a:lnTo>
                    <a:pt x="3929" y="7561"/>
                  </a:lnTo>
                  <a:lnTo>
                    <a:pt x="4394" y="7764"/>
                  </a:lnTo>
                  <a:cubicBezTo>
                    <a:pt x="4406" y="7776"/>
                    <a:pt x="4441" y="7776"/>
                    <a:pt x="4453" y="7776"/>
                  </a:cubicBezTo>
                  <a:cubicBezTo>
                    <a:pt x="4513" y="7776"/>
                    <a:pt x="4572" y="7728"/>
                    <a:pt x="4608" y="7668"/>
                  </a:cubicBezTo>
                  <a:cubicBezTo>
                    <a:pt x="4632" y="7585"/>
                    <a:pt x="4608" y="7490"/>
                    <a:pt x="4513" y="7466"/>
                  </a:cubicBezTo>
                  <a:lnTo>
                    <a:pt x="4191" y="7323"/>
                  </a:lnTo>
                  <a:lnTo>
                    <a:pt x="5465" y="6049"/>
                  </a:lnTo>
                  <a:lnTo>
                    <a:pt x="5465" y="7847"/>
                  </a:lnTo>
                  <a:lnTo>
                    <a:pt x="5168" y="7728"/>
                  </a:lnTo>
                  <a:cubicBezTo>
                    <a:pt x="5148" y="7722"/>
                    <a:pt x="5127" y="7719"/>
                    <a:pt x="5108" y="7719"/>
                  </a:cubicBezTo>
                  <a:cubicBezTo>
                    <a:pt x="5043" y="7719"/>
                    <a:pt x="4983" y="7750"/>
                    <a:pt x="4965" y="7823"/>
                  </a:cubicBezTo>
                  <a:cubicBezTo>
                    <a:pt x="4929" y="7907"/>
                    <a:pt x="4965" y="8002"/>
                    <a:pt x="5048" y="8026"/>
                  </a:cubicBezTo>
                  <a:lnTo>
                    <a:pt x="5465" y="8204"/>
                  </a:lnTo>
                  <a:lnTo>
                    <a:pt x="5465" y="9085"/>
                  </a:lnTo>
                  <a:lnTo>
                    <a:pt x="4286" y="10264"/>
                  </a:lnTo>
                  <a:cubicBezTo>
                    <a:pt x="4227" y="10323"/>
                    <a:pt x="4227" y="10419"/>
                    <a:pt x="4286" y="10502"/>
                  </a:cubicBezTo>
                  <a:cubicBezTo>
                    <a:pt x="4316" y="10532"/>
                    <a:pt x="4358" y="10547"/>
                    <a:pt x="4401" y="10547"/>
                  </a:cubicBezTo>
                  <a:cubicBezTo>
                    <a:pt x="4444" y="10547"/>
                    <a:pt x="4489" y="10532"/>
                    <a:pt x="4525" y="10502"/>
                  </a:cubicBezTo>
                  <a:lnTo>
                    <a:pt x="5465" y="9561"/>
                  </a:lnTo>
                  <a:lnTo>
                    <a:pt x="5465" y="11097"/>
                  </a:lnTo>
                  <a:cubicBezTo>
                    <a:pt x="5465" y="11181"/>
                    <a:pt x="5537" y="11252"/>
                    <a:pt x="5632" y="11252"/>
                  </a:cubicBezTo>
                  <a:cubicBezTo>
                    <a:pt x="5715" y="11252"/>
                    <a:pt x="5799" y="11181"/>
                    <a:pt x="5799" y="11097"/>
                  </a:cubicBezTo>
                  <a:lnTo>
                    <a:pt x="5799" y="9561"/>
                  </a:lnTo>
                  <a:lnTo>
                    <a:pt x="6727" y="10502"/>
                  </a:lnTo>
                  <a:cubicBezTo>
                    <a:pt x="6763" y="10526"/>
                    <a:pt x="6811" y="10538"/>
                    <a:pt x="6846" y="10538"/>
                  </a:cubicBezTo>
                  <a:cubicBezTo>
                    <a:pt x="6894" y="10538"/>
                    <a:pt x="6942" y="10526"/>
                    <a:pt x="6965" y="10502"/>
                  </a:cubicBezTo>
                  <a:cubicBezTo>
                    <a:pt x="7025" y="10443"/>
                    <a:pt x="7025" y="10335"/>
                    <a:pt x="6965" y="10264"/>
                  </a:cubicBezTo>
                  <a:lnTo>
                    <a:pt x="5799" y="9085"/>
                  </a:lnTo>
                  <a:lnTo>
                    <a:pt x="5799" y="8204"/>
                  </a:lnTo>
                  <a:lnTo>
                    <a:pt x="7323" y="7561"/>
                  </a:lnTo>
                  <a:lnTo>
                    <a:pt x="7942" y="8180"/>
                  </a:lnTo>
                  <a:lnTo>
                    <a:pt x="7942" y="9847"/>
                  </a:lnTo>
                  <a:cubicBezTo>
                    <a:pt x="7942" y="9931"/>
                    <a:pt x="8013" y="10014"/>
                    <a:pt x="8096" y="10014"/>
                  </a:cubicBezTo>
                  <a:cubicBezTo>
                    <a:pt x="8192" y="10014"/>
                    <a:pt x="8263" y="9931"/>
                    <a:pt x="8263" y="9847"/>
                  </a:cubicBezTo>
                  <a:lnTo>
                    <a:pt x="8263" y="8502"/>
                  </a:lnTo>
                  <a:lnTo>
                    <a:pt x="9347" y="9597"/>
                  </a:lnTo>
                  <a:cubicBezTo>
                    <a:pt x="9382" y="9621"/>
                    <a:pt x="9430" y="9633"/>
                    <a:pt x="9466" y="9633"/>
                  </a:cubicBezTo>
                  <a:cubicBezTo>
                    <a:pt x="9513" y="9633"/>
                    <a:pt x="9561" y="9621"/>
                    <a:pt x="9585" y="9597"/>
                  </a:cubicBezTo>
                  <a:cubicBezTo>
                    <a:pt x="9644" y="9538"/>
                    <a:pt x="9644" y="9431"/>
                    <a:pt x="9585" y="9347"/>
                  </a:cubicBezTo>
                  <a:lnTo>
                    <a:pt x="8501" y="8264"/>
                  </a:lnTo>
                  <a:lnTo>
                    <a:pt x="9847" y="8264"/>
                  </a:lnTo>
                  <a:cubicBezTo>
                    <a:pt x="9930" y="8264"/>
                    <a:pt x="10001" y="8192"/>
                    <a:pt x="10001" y="8109"/>
                  </a:cubicBezTo>
                  <a:cubicBezTo>
                    <a:pt x="10001" y="8014"/>
                    <a:pt x="9930" y="7942"/>
                    <a:pt x="9847" y="7942"/>
                  </a:cubicBezTo>
                  <a:lnTo>
                    <a:pt x="8180" y="7942"/>
                  </a:lnTo>
                  <a:lnTo>
                    <a:pt x="7561" y="7323"/>
                  </a:lnTo>
                  <a:lnTo>
                    <a:pt x="8204" y="5799"/>
                  </a:lnTo>
                  <a:lnTo>
                    <a:pt x="9085" y="5799"/>
                  </a:lnTo>
                  <a:lnTo>
                    <a:pt x="10263" y="6966"/>
                  </a:lnTo>
                  <a:cubicBezTo>
                    <a:pt x="10287" y="7002"/>
                    <a:pt x="10335" y="7014"/>
                    <a:pt x="10382" y="7014"/>
                  </a:cubicBezTo>
                  <a:cubicBezTo>
                    <a:pt x="10418" y="7014"/>
                    <a:pt x="10466" y="7002"/>
                    <a:pt x="10502" y="6966"/>
                  </a:cubicBezTo>
                  <a:cubicBezTo>
                    <a:pt x="10561" y="6918"/>
                    <a:pt x="10561" y="6811"/>
                    <a:pt x="10502" y="6728"/>
                  </a:cubicBezTo>
                  <a:lnTo>
                    <a:pt x="9561" y="5799"/>
                  </a:lnTo>
                  <a:lnTo>
                    <a:pt x="11097" y="5799"/>
                  </a:lnTo>
                  <a:cubicBezTo>
                    <a:pt x="11180" y="5799"/>
                    <a:pt x="11252" y="5728"/>
                    <a:pt x="11252" y="5632"/>
                  </a:cubicBezTo>
                  <a:cubicBezTo>
                    <a:pt x="11240" y="5525"/>
                    <a:pt x="11168" y="5454"/>
                    <a:pt x="11073" y="5454"/>
                  </a:cubicBezTo>
                  <a:lnTo>
                    <a:pt x="9549" y="5454"/>
                  </a:lnTo>
                  <a:lnTo>
                    <a:pt x="10478" y="4513"/>
                  </a:lnTo>
                  <a:cubicBezTo>
                    <a:pt x="10537" y="4454"/>
                    <a:pt x="10537" y="4358"/>
                    <a:pt x="10478" y="4275"/>
                  </a:cubicBezTo>
                  <a:cubicBezTo>
                    <a:pt x="10448" y="4245"/>
                    <a:pt x="10409" y="4230"/>
                    <a:pt x="10368" y="4230"/>
                  </a:cubicBezTo>
                  <a:cubicBezTo>
                    <a:pt x="10326" y="4230"/>
                    <a:pt x="10281" y="4245"/>
                    <a:pt x="10240" y="4275"/>
                  </a:cubicBezTo>
                  <a:lnTo>
                    <a:pt x="9073" y="5454"/>
                  </a:lnTo>
                  <a:lnTo>
                    <a:pt x="8192" y="5454"/>
                  </a:lnTo>
                  <a:lnTo>
                    <a:pt x="7549" y="3918"/>
                  </a:lnTo>
                  <a:lnTo>
                    <a:pt x="8156" y="3311"/>
                  </a:lnTo>
                  <a:lnTo>
                    <a:pt x="9823" y="3311"/>
                  </a:lnTo>
                  <a:cubicBezTo>
                    <a:pt x="9918" y="3311"/>
                    <a:pt x="9990" y="3239"/>
                    <a:pt x="9990" y="3144"/>
                  </a:cubicBezTo>
                  <a:cubicBezTo>
                    <a:pt x="9990" y="3061"/>
                    <a:pt x="9918" y="2989"/>
                    <a:pt x="9823" y="2989"/>
                  </a:cubicBezTo>
                  <a:lnTo>
                    <a:pt x="8489" y="2989"/>
                  </a:lnTo>
                  <a:lnTo>
                    <a:pt x="9573" y="1894"/>
                  </a:lnTo>
                  <a:cubicBezTo>
                    <a:pt x="9632" y="1834"/>
                    <a:pt x="9632" y="1739"/>
                    <a:pt x="9573" y="1656"/>
                  </a:cubicBezTo>
                  <a:cubicBezTo>
                    <a:pt x="9543" y="1626"/>
                    <a:pt x="9501" y="1611"/>
                    <a:pt x="9458" y="1611"/>
                  </a:cubicBezTo>
                  <a:cubicBezTo>
                    <a:pt x="9415" y="1611"/>
                    <a:pt x="9370" y="1626"/>
                    <a:pt x="9335" y="1656"/>
                  </a:cubicBezTo>
                  <a:lnTo>
                    <a:pt x="8251" y="2739"/>
                  </a:lnTo>
                  <a:lnTo>
                    <a:pt x="8251" y="2465"/>
                  </a:lnTo>
                  <a:cubicBezTo>
                    <a:pt x="8251" y="2370"/>
                    <a:pt x="8180" y="2299"/>
                    <a:pt x="8085" y="2299"/>
                  </a:cubicBezTo>
                  <a:cubicBezTo>
                    <a:pt x="8001" y="2299"/>
                    <a:pt x="7918" y="2370"/>
                    <a:pt x="7918" y="2465"/>
                  </a:cubicBezTo>
                  <a:lnTo>
                    <a:pt x="7918" y="3073"/>
                  </a:lnTo>
                  <a:lnTo>
                    <a:pt x="7311" y="3680"/>
                  </a:lnTo>
                  <a:lnTo>
                    <a:pt x="6906" y="3525"/>
                  </a:lnTo>
                  <a:cubicBezTo>
                    <a:pt x="6884" y="3516"/>
                    <a:pt x="6861" y="3511"/>
                    <a:pt x="6840" y="3511"/>
                  </a:cubicBezTo>
                  <a:cubicBezTo>
                    <a:pt x="6778" y="3511"/>
                    <a:pt x="6721" y="3547"/>
                    <a:pt x="6703" y="3608"/>
                  </a:cubicBezTo>
                  <a:cubicBezTo>
                    <a:pt x="6668" y="3704"/>
                    <a:pt x="6703" y="3787"/>
                    <a:pt x="6787" y="3823"/>
                  </a:cubicBezTo>
                  <a:lnTo>
                    <a:pt x="7073" y="3942"/>
                  </a:lnTo>
                  <a:lnTo>
                    <a:pt x="5799" y="5216"/>
                  </a:lnTo>
                  <a:lnTo>
                    <a:pt x="5799" y="3418"/>
                  </a:lnTo>
                  <a:lnTo>
                    <a:pt x="6096" y="3537"/>
                  </a:lnTo>
                  <a:cubicBezTo>
                    <a:pt x="6116" y="3543"/>
                    <a:pt x="6136" y="3546"/>
                    <a:pt x="6156" y="3546"/>
                  </a:cubicBezTo>
                  <a:cubicBezTo>
                    <a:pt x="6221" y="3546"/>
                    <a:pt x="6280" y="3514"/>
                    <a:pt x="6299" y="3442"/>
                  </a:cubicBezTo>
                  <a:cubicBezTo>
                    <a:pt x="6334" y="3358"/>
                    <a:pt x="6299" y="3263"/>
                    <a:pt x="6215" y="3239"/>
                  </a:cubicBezTo>
                  <a:lnTo>
                    <a:pt x="5799" y="3061"/>
                  </a:lnTo>
                  <a:lnTo>
                    <a:pt x="5799" y="2180"/>
                  </a:lnTo>
                  <a:lnTo>
                    <a:pt x="6965" y="1001"/>
                  </a:lnTo>
                  <a:cubicBezTo>
                    <a:pt x="7025" y="941"/>
                    <a:pt x="7025" y="834"/>
                    <a:pt x="6965" y="763"/>
                  </a:cubicBezTo>
                  <a:cubicBezTo>
                    <a:pt x="6936" y="733"/>
                    <a:pt x="6897" y="718"/>
                    <a:pt x="6855" y="718"/>
                  </a:cubicBezTo>
                  <a:cubicBezTo>
                    <a:pt x="6814" y="718"/>
                    <a:pt x="6769" y="733"/>
                    <a:pt x="6727" y="763"/>
                  </a:cubicBezTo>
                  <a:lnTo>
                    <a:pt x="5799" y="1703"/>
                  </a:lnTo>
                  <a:lnTo>
                    <a:pt x="5799" y="167"/>
                  </a:lnTo>
                  <a:cubicBezTo>
                    <a:pt x="5799" y="84"/>
                    <a:pt x="5715" y="1"/>
                    <a:pt x="5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5" name="Google Shape;15505;p91"/>
            <p:cNvSpPr/>
            <p:nvPr/>
          </p:nvSpPr>
          <p:spPr>
            <a:xfrm>
              <a:off x="6311309" y="3392306"/>
              <a:ext cx="10688" cy="21760"/>
            </a:xfrm>
            <a:custGeom>
              <a:avLst/>
              <a:gdLst/>
              <a:ahLst/>
              <a:cxnLst/>
              <a:rect l="l" t="t" r="r" b="b"/>
              <a:pathLst>
                <a:path w="334" h="680" extrusionOk="0">
                  <a:moveTo>
                    <a:pt x="167" y="1"/>
                  </a:moveTo>
                  <a:cubicBezTo>
                    <a:pt x="72" y="1"/>
                    <a:pt x="0" y="72"/>
                    <a:pt x="0" y="156"/>
                  </a:cubicBezTo>
                  <a:lnTo>
                    <a:pt x="0" y="513"/>
                  </a:lnTo>
                  <a:cubicBezTo>
                    <a:pt x="0" y="608"/>
                    <a:pt x="72" y="679"/>
                    <a:pt x="167" y="679"/>
                  </a:cubicBezTo>
                  <a:cubicBezTo>
                    <a:pt x="251" y="679"/>
                    <a:pt x="322" y="608"/>
                    <a:pt x="322" y="513"/>
                  </a:cubicBezTo>
                  <a:lnTo>
                    <a:pt x="322" y="156"/>
                  </a:lnTo>
                  <a:cubicBezTo>
                    <a:pt x="334" y="72"/>
                    <a:pt x="274"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6" name="Google Shape;15506;p91"/>
            <p:cNvSpPr/>
            <p:nvPr/>
          </p:nvSpPr>
          <p:spPr>
            <a:xfrm>
              <a:off x="6153197" y="3649490"/>
              <a:ext cx="10688" cy="21760"/>
            </a:xfrm>
            <a:custGeom>
              <a:avLst/>
              <a:gdLst/>
              <a:ahLst/>
              <a:cxnLst/>
              <a:rect l="l" t="t" r="r" b="b"/>
              <a:pathLst>
                <a:path w="334" h="680" extrusionOk="0">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07" name="Google Shape;15507;p91"/>
          <p:cNvGrpSpPr/>
          <p:nvPr/>
        </p:nvGrpSpPr>
        <p:grpSpPr>
          <a:xfrm>
            <a:off x="6608877" y="3429274"/>
            <a:ext cx="357408" cy="357408"/>
            <a:chOff x="6608877" y="3353074"/>
            <a:chExt cx="357408" cy="357408"/>
          </a:xfrm>
        </p:grpSpPr>
        <p:sp>
          <p:nvSpPr>
            <p:cNvPr id="15508" name="Google Shape;15508;p91"/>
            <p:cNvSpPr/>
            <p:nvPr/>
          </p:nvSpPr>
          <p:spPr>
            <a:xfrm>
              <a:off x="6608877" y="3353074"/>
              <a:ext cx="357408" cy="357408"/>
            </a:xfrm>
            <a:custGeom>
              <a:avLst/>
              <a:gdLst/>
              <a:ahLst/>
              <a:cxnLst/>
              <a:rect l="l" t="t" r="r" b="b"/>
              <a:pathLst>
                <a:path w="11169" h="11169" extrusionOk="0">
                  <a:moveTo>
                    <a:pt x="357" y="5049"/>
                  </a:moveTo>
                  <a:lnTo>
                    <a:pt x="477" y="5215"/>
                  </a:lnTo>
                  <a:cubicBezTo>
                    <a:pt x="536" y="5287"/>
                    <a:pt x="619" y="5334"/>
                    <a:pt x="703" y="5346"/>
                  </a:cubicBezTo>
                  <a:lnTo>
                    <a:pt x="750" y="5346"/>
                  </a:lnTo>
                  <a:lnTo>
                    <a:pt x="619" y="6001"/>
                  </a:lnTo>
                  <a:cubicBezTo>
                    <a:pt x="584" y="6132"/>
                    <a:pt x="596" y="6251"/>
                    <a:pt x="643" y="6382"/>
                  </a:cubicBezTo>
                  <a:lnTo>
                    <a:pt x="988" y="7311"/>
                  </a:lnTo>
                  <a:cubicBezTo>
                    <a:pt x="988" y="7323"/>
                    <a:pt x="1000" y="7359"/>
                    <a:pt x="1000" y="7370"/>
                  </a:cubicBezTo>
                  <a:lnTo>
                    <a:pt x="1012" y="8156"/>
                  </a:lnTo>
                  <a:cubicBezTo>
                    <a:pt x="560" y="7370"/>
                    <a:pt x="334" y="6489"/>
                    <a:pt x="334" y="5585"/>
                  </a:cubicBezTo>
                  <a:cubicBezTo>
                    <a:pt x="334" y="5406"/>
                    <a:pt x="346" y="5227"/>
                    <a:pt x="357" y="5049"/>
                  </a:cubicBezTo>
                  <a:close/>
                  <a:moveTo>
                    <a:pt x="5537" y="405"/>
                  </a:moveTo>
                  <a:cubicBezTo>
                    <a:pt x="6525" y="405"/>
                    <a:pt x="7477" y="667"/>
                    <a:pt x="8299" y="1179"/>
                  </a:cubicBezTo>
                  <a:lnTo>
                    <a:pt x="7656" y="1608"/>
                  </a:lnTo>
                  <a:cubicBezTo>
                    <a:pt x="7596" y="1655"/>
                    <a:pt x="7561" y="1727"/>
                    <a:pt x="7596" y="1798"/>
                  </a:cubicBezTo>
                  <a:lnTo>
                    <a:pt x="7763" y="2251"/>
                  </a:lnTo>
                  <a:lnTo>
                    <a:pt x="7763" y="2263"/>
                  </a:lnTo>
                  <a:lnTo>
                    <a:pt x="7585" y="2334"/>
                  </a:lnTo>
                  <a:cubicBezTo>
                    <a:pt x="7406" y="2394"/>
                    <a:pt x="7287" y="2560"/>
                    <a:pt x="7251" y="2751"/>
                  </a:cubicBezTo>
                  <a:lnTo>
                    <a:pt x="6751" y="3037"/>
                  </a:lnTo>
                  <a:cubicBezTo>
                    <a:pt x="6703" y="3060"/>
                    <a:pt x="6668" y="3108"/>
                    <a:pt x="6656" y="3168"/>
                  </a:cubicBezTo>
                  <a:lnTo>
                    <a:pt x="6549" y="4132"/>
                  </a:lnTo>
                  <a:lnTo>
                    <a:pt x="6418" y="4180"/>
                  </a:lnTo>
                  <a:cubicBezTo>
                    <a:pt x="6334" y="4215"/>
                    <a:pt x="6287" y="4299"/>
                    <a:pt x="6311" y="4394"/>
                  </a:cubicBezTo>
                  <a:cubicBezTo>
                    <a:pt x="6346" y="4465"/>
                    <a:pt x="6406" y="4489"/>
                    <a:pt x="6465" y="4489"/>
                  </a:cubicBezTo>
                  <a:cubicBezTo>
                    <a:pt x="6477" y="4489"/>
                    <a:pt x="6489" y="4489"/>
                    <a:pt x="6525" y="4477"/>
                  </a:cubicBezTo>
                  <a:lnTo>
                    <a:pt x="6763" y="4406"/>
                  </a:lnTo>
                  <a:cubicBezTo>
                    <a:pt x="6823" y="4394"/>
                    <a:pt x="6870" y="4334"/>
                    <a:pt x="6870" y="4275"/>
                  </a:cubicBezTo>
                  <a:lnTo>
                    <a:pt x="6965" y="3287"/>
                  </a:lnTo>
                  <a:lnTo>
                    <a:pt x="7227" y="3156"/>
                  </a:lnTo>
                  <a:lnTo>
                    <a:pt x="7204" y="3441"/>
                  </a:lnTo>
                  <a:cubicBezTo>
                    <a:pt x="7204" y="3525"/>
                    <a:pt x="7263" y="3596"/>
                    <a:pt x="7358" y="3620"/>
                  </a:cubicBezTo>
                  <a:lnTo>
                    <a:pt x="7370" y="3620"/>
                  </a:lnTo>
                  <a:cubicBezTo>
                    <a:pt x="7465" y="3620"/>
                    <a:pt x="7537" y="3560"/>
                    <a:pt x="7537" y="3465"/>
                  </a:cubicBezTo>
                  <a:lnTo>
                    <a:pt x="7585" y="2822"/>
                  </a:lnTo>
                  <a:cubicBezTo>
                    <a:pt x="7585" y="2751"/>
                    <a:pt x="7644" y="2691"/>
                    <a:pt x="7692" y="2667"/>
                  </a:cubicBezTo>
                  <a:lnTo>
                    <a:pt x="7882" y="2584"/>
                  </a:lnTo>
                  <a:cubicBezTo>
                    <a:pt x="8037" y="2525"/>
                    <a:pt x="8132" y="2334"/>
                    <a:pt x="8073" y="2156"/>
                  </a:cubicBezTo>
                  <a:lnTo>
                    <a:pt x="7954" y="1834"/>
                  </a:lnTo>
                  <a:lnTo>
                    <a:pt x="8608" y="1394"/>
                  </a:lnTo>
                  <a:cubicBezTo>
                    <a:pt x="8847" y="1560"/>
                    <a:pt x="9073" y="1751"/>
                    <a:pt x="9275" y="1965"/>
                  </a:cubicBezTo>
                  <a:cubicBezTo>
                    <a:pt x="10275" y="2965"/>
                    <a:pt x="10811" y="4275"/>
                    <a:pt x="10811" y="5680"/>
                  </a:cubicBezTo>
                  <a:cubicBezTo>
                    <a:pt x="10811" y="7097"/>
                    <a:pt x="10287" y="8311"/>
                    <a:pt x="9287" y="9299"/>
                  </a:cubicBezTo>
                  <a:cubicBezTo>
                    <a:pt x="8299" y="10299"/>
                    <a:pt x="6989" y="10835"/>
                    <a:pt x="5572" y="10835"/>
                  </a:cubicBezTo>
                  <a:cubicBezTo>
                    <a:pt x="4156" y="10835"/>
                    <a:pt x="2846" y="10287"/>
                    <a:pt x="1846" y="9299"/>
                  </a:cubicBezTo>
                  <a:cubicBezTo>
                    <a:pt x="1655" y="9109"/>
                    <a:pt x="1477" y="8906"/>
                    <a:pt x="1310" y="8680"/>
                  </a:cubicBezTo>
                  <a:lnTo>
                    <a:pt x="1286" y="7370"/>
                  </a:lnTo>
                  <a:cubicBezTo>
                    <a:pt x="1286" y="7311"/>
                    <a:pt x="1274" y="7251"/>
                    <a:pt x="1250" y="7204"/>
                  </a:cubicBezTo>
                  <a:lnTo>
                    <a:pt x="917" y="6287"/>
                  </a:lnTo>
                  <a:cubicBezTo>
                    <a:pt x="881" y="6227"/>
                    <a:pt x="881" y="6144"/>
                    <a:pt x="893" y="6085"/>
                  </a:cubicBezTo>
                  <a:lnTo>
                    <a:pt x="1096" y="5156"/>
                  </a:lnTo>
                  <a:lnTo>
                    <a:pt x="1393" y="4918"/>
                  </a:lnTo>
                  <a:cubicBezTo>
                    <a:pt x="1429" y="4882"/>
                    <a:pt x="1453" y="4834"/>
                    <a:pt x="1453" y="4799"/>
                  </a:cubicBezTo>
                  <a:lnTo>
                    <a:pt x="1453" y="4442"/>
                  </a:lnTo>
                  <a:lnTo>
                    <a:pt x="1846" y="4465"/>
                  </a:lnTo>
                  <a:lnTo>
                    <a:pt x="2179" y="5418"/>
                  </a:lnTo>
                  <a:cubicBezTo>
                    <a:pt x="2203" y="5513"/>
                    <a:pt x="2286" y="5596"/>
                    <a:pt x="2358" y="5644"/>
                  </a:cubicBezTo>
                  <a:cubicBezTo>
                    <a:pt x="2420" y="5679"/>
                    <a:pt x="2479" y="5697"/>
                    <a:pt x="2540" y="5697"/>
                  </a:cubicBezTo>
                  <a:cubicBezTo>
                    <a:pt x="2584" y="5697"/>
                    <a:pt x="2629" y="5688"/>
                    <a:pt x="2679" y="5668"/>
                  </a:cubicBezTo>
                  <a:cubicBezTo>
                    <a:pt x="2786" y="5644"/>
                    <a:pt x="2882" y="5573"/>
                    <a:pt x="2941" y="5465"/>
                  </a:cubicBezTo>
                  <a:lnTo>
                    <a:pt x="3144" y="5037"/>
                  </a:lnTo>
                  <a:lnTo>
                    <a:pt x="3536" y="4763"/>
                  </a:lnTo>
                  <a:cubicBezTo>
                    <a:pt x="3565" y="4739"/>
                    <a:pt x="3602" y="4727"/>
                    <a:pt x="3639" y="4727"/>
                  </a:cubicBezTo>
                  <a:cubicBezTo>
                    <a:pt x="3694" y="4727"/>
                    <a:pt x="3751" y="4754"/>
                    <a:pt x="3786" y="4811"/>
                  </a:cubicBezTo>
                  <a:lnTo>
                    <a:pt x="4227" y="5406"/>
                  </a:lnTo>
                  <a:cubicBezTo>
                    <a:pt x="4263" y="5430"/>
                    <a:pt x="4310" y="5465"/>
                    <a:pt x="4346" y="5465"/>
                  </a:cubicBezTo>
                  <a:lnTo>
                    <a:pt x="4525" y="5477"/>
                  </a:lnTo>
                  <a:cubicBezTo>
                    <a:pt x="4525" y="5477"/>
                    <a:pt x="4548" y="5477"/>
                    <a:pt x="4548" y="5489"/>
                  </a:cubicBezTo>
                  <a:lnTo>
                    <a:pt x="4751" y="6204"/>
                  </a:lnTo>
                  <a:cubicBezTo>
                    <a:pt x="4763" y="6287"/>
                    <a:pt x="4846" y="6323"/>
                    <a:pt x="4918" y="6323"/>
                  </a:cubicBezTo>
                  <a:lnTo>
                    <a:pt x="4965" y="6323"/>
                  </a:lnTo>
                  <a:cubicBezTo>
                    <a:pt x="5049" y="6299"/>
                    <a:pt x="5096" y="6204"/>
                    <a:pt x="5060" y="6120"/>
                  </a:cubicBezTo>
                  <a:lnTo>
                    <a:pt x="4977" y="5835"/>
                  </a:lnTo>
                  <a:lnTo>
                    <a:pt x="5299" y="5715"/>
                  </a:lnTo>
                  <a:cubicBezTo>
                    <a:pt x="5513" y="5644"/>
                    <a:pt x="5656" y="5418"/>
                    <a:pt x="5632" y="5192"/>
                  </a:cubicBezTo>
                  <a:lnTo>
                    <a:pt x="5596" y="4751"/>
                  </a:lnTo>
                  <a:lnTo>
                    <a:pt x="5870" y="4656"/>
                  </a:lnTo>
                  <a:cubicBezTo>
                    <a:pt x="5953" y="4632"/>
                    <a:pt x="6001" y="4537"/>
                    <a:pt x="5977" y="4453"/>
                  </a:cubicBezTo>
                  <a:cubicBezTo>
                    <a:pt x="5949" y="4377"/>
                    <a:pt x="5890" y="4339"/>
                    <a:pt x="5818" y="4339"/>
                  </a:cubicBezTo>
                  <a:cubicBezTo>
                    <a:pt x="5801" y="4339"/>
                    <a:pt x="5782" y="4342"/>
                    <a:pt x="5763" y="4346"/>
                  </a:cubicBezTo>
                  <a:lnTo>
                    <a:pt x="5382" y="4477"/>
                  </a:lnTo>
                  <a:cubicBezTo>
                    <a:pt x="5299" y="4513"/>
                    <a:pt x="5263" y="4572"/>
                    <a:pt x="5275" y="4644"/>
                  </a:cubicBezTo>
                  <a:lnTo>
                    <a:pt x="5322" y="5215"/>
                  </a:lnTo>
                  <a:cubicBezTo>
                    <a:pt x="5322" y="5299"/>
                    <a:pt x="5275" y="5370"/>
                    <a:pt x="5203" y="5406"/>
                  </a:cubicBezTo>
                  <a:lnTo>
                    <a:pt x="4906" y="5525"/>
                  </a:lnTo>
                  <a:lnTo>
                    <a:pt x="4870" y="5418"/>
                  </a:lnTo>
                  <a:cubicBezTo>
                    <a:pt x="4822" y="5287"/>
                    <a:pt x="4703" y="5180"/>
                    <a:pt x="4572" y="5180"/>
                  </a:cubicBezTo>
                  <a:lnTo>
                    <a:pt x="4465" y="5168"/>
                  </a:lnTo>
                  <a:lnTo>
                    <a:pt x="4072" y="4632"/>
                  </a:lnTo>
                  <a:cubicBezTo>
                    <a:pt x="3973" y="4497"/>
                    <a:pt x="3822" y="4425"/>
                    <a:pt x="3669" y="4425"/>
                  </a:cubicBezTo>
                  <a:cubicBezTo>
                    <a:pt x="3565" y="4425"/>
                    <a:pt x="3461" y="4458"/>
                    <a:pt x="3370" y="4525"/>
                  </a:cubicBezTo>
                  <a:lnTo>
                    <a:pt x="2941" y="4823"/>
                  </a:lnTo>
                  <a:cubicBezTo>
                    <a:pt x="2905" y="4834"/>
                    <a:pt x="2893" y="4846"/>
                    <a:pt x="2882" y="4882"/>
                  </a:cubicBezTo>
                  <a:lnTo>
                    <a:pt x="2643" y="5346"/>
                  </a:lnTo>
                  <a:cubicBezTo>
                    <a:pt x="2620" y="5370"/>
                    <a:pt x="2596" y="5382"/>
                    <a:pt x="2596" y="5382"/>
                  </a:cubicBezTo>
                  <a:cubicBezTo>
                    <a:pt x="2588" y="5382"/>
                    <a:pt x="2569" y="5393"/>
                    <a:pt x="2554" y="5393"/>
                  </a:cubicBezTo>
                  <a:cubicBezTo>
                    <a:pt x="2547" y="5393"/>
                    <a:pt x="2540" y="5390"/>
                    <a:pt x="2536" y="5382"/>
                  </a:cubicBezTo>
                  <a:cubicBezTo>
                    <a:pt x="2524" y="5370"/>
                    <a:pt x="2501" y="5358"/>
                    <a:pt x="2501" y="5346"/>
                  </a:cubicBezTo>
                  <a:lnTo>
                    <a:pt x="2131" y="4287"/>
                  </a:lnTo>
                  <a:cubicBezTo>
                    <a:pt x="2120" y="4227"/>
                    <a:pt x="2060" y="4180"/>
                    <a:pt x="1989" y="4180"/>
                  </a:cubicBezTo>
                  <a:lnTo>
                    <a:pt x="1369" y="4132"/>
                  </a:lnTo>
                  <a:lnTo>
                    <a:pt x="1167" y="3858"/>
                  </a:lnTo>
                  <a:cubicBezTo>
                    <a:pt x="1132" y="3809"/>
                    <a:pt x="1085" y="3785"/>
                    <a:pt x="1038" y="3785"/>
                  </a:cubicBezTo>
                  <a:cubicBezTo>
                    <a:pt x="1005" y="3785"/>
                    <a:pt x="971" y="3798"/>
                    <a:pt x="941" y="3822"/>
                  </a:cubicBezTo>
                  <a:cubicBezTo>
                    <a:pt x="869" y="3882"/>
                    <a:pt x="858" y="3977"/>
                    <a:pt x="917" y="4049"/>
                  </a:cubicBezTo>
                  <a:lnTo>
                    <a:pt x="1131" y="4346"/>
                  </a:lnTo>
                  <a:lnTo>
                    <a:pt x="1131" y="4751"/>
                  </a:lnTo>
                  <a:lnTo>
                    <a:pt x="715" y="5073"/>
                  </a:lnTo>
                  <a:lnTo>
                    <a:pt x="691" y="5073"/>
                  </a:lnTo>
                  <a:lnTo>
                    <a:pt x="381" y="4656"/>
                  </a:lnTo>
                  <a:cubicBezTo>
                    <a:pt x="500" y="4001"/>
                    <a:pt x="750" y="3394"/>
                    <a:pt x="1096" y="2846"/>
                  </a:cubicBezTo>
                  <a:lnTo>
                    <a:pt x="1310" y="3179"/>
                  </a:lnTo>
                  <a:cubicBezTo>
                    <a:pt x="1346" y="3227"/>
                    <a:pt x="1405" y="3263"/>
                    <a:pt x="1453" y="3263"/>
                  </a:cubicBezTo>
                  <a:cubicBezTo>
                    <a:pt x="1477" y="3263"/>
                    <a:pt x="1512" y="3239"/>
                    <a:pt x="1536" y="3227"/>
                  </a:cubicBezTo>
                  <a:cubicBezTo>
                    <a:pt x="1608" y="3179"/>
                    <a:pt x="1631" y="3084"/>
                    <a:pt x="1584" y="3001"/>
                  </a:cubicBezTo>
                  <a:lnTo>
                    <a:pt x="1286" y="2560"/>
                  </a:lnTo>
                  <a:cubicBezTo>
                    <a:pt x="1453" y="2334"/>
                    <a:pt x="1631" y="2132"/>
                    <a:pt x="1822" y="1929"/>
                  </a:cubicBezTo>
                  <a:cubicBezTo>
                    <a:pt x="2822" y="941"/>
                    <a:pt x="4132" y="405"/>
                    <a:pt x="5537" y="405"/>
                  </a:cubicBezTo>
                  <a:close/>
                  <a:moveTo>
                    <a:pt x="5584" y="0"/>
                  </a:moveTo>
                  <a:cubicBezTo>
                    <a:pt x="4096" y="0"/>
                    <a:pt x="2703" y="584"/>
                    <a:pt x="1643" y="1644"/>
                  </a:cubicBezTo>
                  <a:cubicBezTo>
                    <a:pt x="584" y="2691"/>
                    <a:pt x="0" y="4096"/>
                    <a:pt x="0" y="5585"/>
                  </a:cubicBezTo>
                  <a:cubicBezTo>
                    <a:pt x="0" y="7073"/>
                    <a:pt x="584" y="8466"/>
                    <a:pt x="1643" y="9525"/>
                  </a:cubicBezTo>
                  <a:cubicBezTo>
                    <a:pt x="2703" y="10585"/>
                    <a:pt x="4096" y="11169"/>
                    <a:pt x="5584" y="11169"/>
                  </a:cubicBezTo>
                  <a:cubicBezTo>
                    <a:pt x="7073" y="11169"/>
                    <a:pt x="8478" y="10585"/>
                    <a:pt x="9525" y="9525"/>
                  </a:cubicBezTo>
                  <a:cubicBezTo>
                    <a:pt x="10585" y="8466"/>
                    <a:pt x="11168" y="7073"/>
                    <a:pt x="11168" y="5585"/>
                  </a:cubicBezTo>
                  <a:cubicBezTo>
                    <a:pt x="11168" y="4096"/>
                    <a:pt x="10585" y="2691"/>
                    <a:pt x="9525" y="1644"/>
                  </a:cubicBezTo>
                  <a:cubicBezTo>
                    <a:pt x="8478" y="584"/>
                    <a:pt x="7073" y="0"/>
                    <a:pt x="5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9" name="Google Shape;15509;p91"/>
            <p:cNvSpPr/>
            <p:nvPr/>
          </p:nvSpPr>
          <p:spPr>
            <a:xfrm>
              <a:off x="6770029" y="3565170"/>
              <a:ext cx="44608" cy="27968"/>
            </a:xfrm>
            <a:custGeom>
              <a:avLst/>
              <a:gdLst/>
              <a:ahLst/>
              <a:cxnLst/>
              <a:rect l="l" t="t" r="r" b="b"/>
              <a:pathLst>
                <a:path w="1394" h="874" extrusionOk="0">
                  <a:moveTo>
                    <a:pt x="166" y="1"/>
                  </a:moveTo>
                  <a:cubicBezTo>
                    <a:pt x="121" y="1"/>
                    <a:pt x="80" y="19"/>
                    <a:pt x="60" y="52"/>
                  </a:cubicBezTo>
                  <a:cubicBezTo>
                    <a:pt x="1" y="135"/>
                    <a:pt x="13" y="230"/>
                    <a:pt x="72" y="278"/>
                  </a:cubicBezTo>
                  <a:lnTo>
                    <a:pt x="620" y="742"/>
                  </a:lnTo>
                  <a:cubicBezTo>
                    <a:pt x="715" y="814"/>
                    <a:pt x="798" y="850"/>
                    <a:pt x="917" y="862"/>
                  </a:cubicBezTo>
                  <a:lnTo>
                    <a:pt x="1215" y="873"/>
                  </a:lnTo>
                  <a:lnTo>
                    <a:pt x="1227" y="873"/>
                  </a:lnTo>
                  <a:cubicBezTo>
                    <a:pt x="1322" y="873"/>
                    <a:pt x="1394" y="814"/>
                    <a:pt x="1394" y="731"/>
                  </a:cubicBezTo>
                  <a:cubicBezTo>
                    <a:pt x="1394" y="647"/>
                    <a:pt x="1322" y="576"/>
                    <a:pt x="1239" y="564"/>
                  </a:cubicBezTo>
                  <a:lnTo>
                    <a:pt x="941" y="552"/>
                  </a:lnTo>
                  <a:cubicBezTo>
                    <a:pt x="894" y="552"/>
                    <a:pt x="858" y="528"/>
                    <a:pt x="834" y="504"/>
                  </a:cubicBezTo>
                  <a:lnTo>
                    <a:pt x="274" y="40"/>
                  </a:lnTo>
                  <a:cubicBezTo>
                    <a:pt x="242" y="13"/>
                    <a:pt x="203" y="1"/>
                    <a:pt x="1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0" name="Google Shape;15510;p91"/>
            <p:cNvSpPr/>
            <p:nvPr/>
          </p:nvSpPr>
          <p:spPr>
            <a:xfrm>
              <a:off x="6859949" y="3437074"/>
              <a:ext cx="24416" cy="31840"/>
            </a:xfrm>
            <a:custGeom>
              <a:avLst/>
              <a:gdLst/>
              <a:ahLst/>
              <a:cxnLst/>
              <a:rect l="l" t="t" r="r" b="b"/>
              <a:pathLst>
                <a:path w="763" h="995" extrusionOk="0">
                  <a:moveTo>
                    <a:pt x="583" y="1"/>
                  </a:moveTo>
                  <a:cubicBezTo>
                    <a:pt x="509" y="1"/>
                    <a:pt x="447" y="45"/>
                    <a:pt x="417" y="114"/>
                  </a:cubicBezTo>
                  <a:lnTo>
                    <a:pt x="334" y="400"/>
                  </a:lnTo>
                  <a:lnTo>
                    <a:pt x="60" y="745"/>
                  </a:lnTo>
                  <a:cubicBezTo>
                    <a:pt x="0" y="816"/>
                    <a:pt x="12" y="924"/>
                    <a:pt x="96" y="959"/>
                  </a:cubicBezTo>
                  <a:cubicBezTo>
                    <a:pt x="120" y="995"/>
                    <a:pt x="155" y="995"/>
                    <a:pt x="191" y="995"/>
                  </a:cubicBezTo>
                  <a:cubicBezTo>
                    <a:pt x="239" y="995"/>
                    <a:pt x="298" y="983"/>
                    <a:pt x="334" y="935"/>
                  </a:cubicBezTo>
                  <a:lnTo>
                    <a:pt x="608" y="566"/>
                  </a:lnTo>
                  <a:cubicBezTo>
                    <a:pt x="632" y="543"/>
                    <a:pt x="632" y="531"/>
                    <a:pt x="643" y="519"/>
                  </a:cubicBezTo>
                  <a:lnTo>
                    <a:pt x="751" y="209"/>
                  </a:lnTo>
                  <a:cubicBezTo>
                    <a:pt x="762" y="126"/>
                    <a:pt x="715" y="42"/>
                    <a:pt x="632" y="7"/>
                  </a:cubicBezTo>
                  <a:cubicBezTo>
                    <a:pt x="615" y="3"/>
                    <a:pt x="599" y="1"/>
                    <a:pt x="5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1" name="Google Shape;15511;p91"/>
            <p:cNvSpPr/>
            <p:nvPr/>
          </p:nvSpPr>
          <p:spPr>
            <a:xfrm>
              <a:off x="6824525" y="3509426"/>
              <a:ext cx="17920" cy="28448"/>
            </a:xfrm>
            <a:custGeom>
              <a:avLst/>
              <a:gdLst/>
              <a:ahLst/>
              <a:cxnLst/>
              <a:rect l="l" t="t" r="r" b="b"/>
              <a:pathLst>
                <a:path w="560" h="889" extrusionOk="0">
                  <a:moveTo>
                    <a:pt x="194" y="1"/>
                  </a:moveTo>
                  <a:cubicBezTo>
                    <a:pt x="177" y="1"/>
                    <a:pt x="160" y="3"/>
                    <a:pt x="143" y="8"/>
                  </a:cubicBezTo>
                  <a:cubicBezTo>
                    <a:pt x="48" y="44"/>
                    <a:pt x="0" y="127"/>
                    <a:pt x="36" y="222"/>
                  </a:cubicBezTo>
                  <a:lnTo>
                    <a:pt x="215" y="770"/>
                  </a:lnTo>
                  <a:cubicBezTo>
                    <a:pt x="226" y="841"/>
                    <a:pt x="298" y="889"/>
                    <a:pt x="357" y="889"/>
                  </a:cubicBezTo>
                  <a:cubicBezTo>
                    <a:pt x="381" y="889"/>
                    <a:pt x="393" y="889"/>
                    <a:pt x="405" y="877"/>
                  </a:cubicBezTo>
                  <a:cubicBezTo>
                    <a:pt x="500" y="841"/>
                    <a:pt x="560" y="746"/>
                    <a:pt x="524" y="663"/>
                  </a:cubicBezTo>
                  <a:lnTo>
                    <a:pt x="345" y="115"/>
                  </a:lnTo>
                  <a:cubicBezTo>
                    <a:pt x="326" y="39"/>
                    <a:pt x="262" y="1"/>
                    <a:pt x="1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2" name="Google Shape;15512;p91"/>
            <p:cNvSpPr/>
            <p:nvPr/>
          </p:nvSpPr>
          <p:spPr>
            <a:xfrm>
              <a:off x="6790989" y="3541906"/>
              <a:ext cx="42688" cy="34464"/>
            </a:xfrm>
            <a:custGeom>
              <a:avLst/>
              <a:gdLst/>
              <a:ahLst/>
              <a:cxnLst/>
              <a:rect l="l" t="t" r="r" b="b"/>
              <a:pathLst>
                <a:path w="1334" h="1077" extrusionOk="0">
                  <a:moveTo>
                    <a:pt x="508" y="333"/>
                  </a:moveTo>
                  <a:cubicBezTo>
                    <a:pt x="511" y="333"/>
                    <a:pt x="516" y="334"/>
                    <a:pt x="524" y="338"/>
                  </a:cubicBezTo>
                  <a:lnTo>
                    <a:pt x="977" y="410"/>
                  </a:lnTo>
                  <a:lnTo>
                    <a:pt x="977" y="422"/>
                  </a:lnTo>
                  <a:lnTo>
                    <a:pt x="739" y="755"/>
                  </a:lnTo>
                  <a:lnTo>
                    <a:pt x="727" y="755"/>
                  </a:lnTo>
                  <a:lnTo>
                    <a:pt x="381" y="624"/>
                  </a:lnTo>
                  <a:lnTo>
                    <a:pt x="501" y="338"/>
                  </a:lnTo>
                  <a:cubicBezTo>
                    <a:pt x="501" y="338"/>
                    <a:pt x="501" y="333"/>
                    <a:pt x="508" y="333"/>
                  </a:cubicBezTo>
                  <a:close/>
                  <a:moveTo>
                    <a:pt x="531" y="1"/>
                  </a:moveTo>
                  <a:cubicBezTo>
                    <a:pt x="397" y="1"/>
                    <a:pt x="277" y="81"/>
                    <a:pt x="203" y="207"/>
                  </a:cubicBezTo>
                  <a:lnTo>
                    <a:pt x="12" y="648"/>
                  </a:lnTo>
                  <a:cubicBezTo>
                    <a:pt x="0" y="696"/>
                    <a:pt x="0" y="743"/>
                    <a:pt x="12" y="779"/>
                  </a:cubicBezTo>
                  <a:cubicBezTo>
                    <a:pt x="24" y="827"/>
                    <a:pt x="60" y="862"/>
                    <a:pt x="108" y="874"/>
                  </a:cubicBezTo>
                  <a:lnTo>
                    <a:pt x="608" y="1065"/>
                  </a:lnTo>
                  <a:cubicBezTo>
                    <a:pt x="655" y="1077"/>
                    <a:pt x="679" y="1077"/>
                    <a:pt x="727" y="1077"/>
                  </a:cubicBezTo>
                  <a:cubicBezTo>
                    <a:pt x="834" y="1077"/>
                    <a:pt x="941" y="1041"/>
                    <a:pt x="1001" y="946"/>
                  </a:cubicBezTo>
                  <a:lnTo>
                    <a:pt x="1239" y="624"/>
                  </a:lnTo>
                  <a:cubicBezTo>
                    <a:pt x="1310" y="529"/>
                    <a:pt x="1334" y="410"/>
                    <a:pt x="1298" y="291"/>
                  </a:cubicBezTo>
                  <a:cubicBezTo>
                    <a:pt x="1251" y="184"/>
                    <a:pt x="1155" y="100"/>
                    <a:pt x="1036" y="88"/>
                  </a:cubicBezTo>
                  <a:lnTo>
                    <a:pt x="584" y="5"/>
                  </a:lnTo>
                  <a:cubicBezTo>
                    <a:pt x="566" y="2"/>
                    <a:pt x="549" y="1"/>
                    <a:pt x="5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3" name="Google Shape;15513;p91"/>
            <p:cNvSpPr/>
            <p:nvPr/>
          </p:nvSpPr>
          <p:spPr>
            <a:xfrm>
              <a:off x="6840525" y="3544914"/>
              <a:ext cx="54112" cy="32608"/>
            </a:xfrm>
            <a:custGeom>
              <a:avLst/>
              <a:gdLst/>
              <a:ahLst/>
              <a:cxnLst/>
              <a:rect l="l" t="t" r="r" b="b"/>
              <a:pathLst>
                <a:path w="1691" h="1019" extrusionOk="0">
                  <a:moveTo>
                    <a:pt x="864" y="346"/>
                  </a:moveTo>
                  <a:cubicBezTo>
                    <a:pt x="913" y="346"/>
                    <a:pt x="962" y="364"/>
                    <a:pt x="1000" y="387"/>
                  </a:cubicBezTo>
                  <a:lnTo>
                    <a:pt x="1250" y="649"/>
                  </a:lnTo>
                  <a:lnTo>
                    <a:pt x="1191" y="673"/>
                  </a:lnTo>
                  <a:cubicBezTo>
                    <a:pt x="1165" y="693"/>
                    <a:pt x="1131" y="701"/>
                    <a:pt x="1099" y="701"/>
                  </a:cubicBezTo>
                  <a:cubicBezTo>
                    <a:pt x="1072" y="701"/>
                    <a:pt x="1046" y="696"/>
                    <a:pt x="1024" y="685"/>
                  </a:cubicBezTo>
                  <a:lnTo>
                    <a:pt x="548" y="482"/>
                  </a:lnTo>
                  <a:lnTo>
                    <a:pt x="786" y="363"/>
                  </a:lnTo>
                  <a:cubicBezTo>
                    <a:pt x="811" y="351"/>
                    <a:pt x="837" y="346"/>
                    <a:pt x="864" y="346"/>
                  </a:cubicBezTo>
                  <a:close/>
                  <a:moveTo>
                    <a:pt x="857" y="1"/>
                  </a:moveTo>
                  <a:cubicBezTo>
                    <a:pt x="787" y="1"/>
                    <a:pt x="719" y="14"/>
                    <a:pt x="655" y="42"/>
                  </a:cubicBezTo>
                  <a:lnTo>
                    <a:pt x="84" y="316"/>
                  </a:lnTo>
                  <a:cubicBezTo>
                    <a:pt x="24" y="340"/>
                    <a:pt x="0" y="399"/>
                    <a:pt x="0" y="459"/>
                  </a:cubicBezTo>
                  <a:cubicBezTo>
                    <a:pt x="0" y="518"/>
                    <a:pt x="48" y="578"/>
                    <a:pt x="84" y="613"/>
                  </a:cubicBezTo>
                  <a:lnTo>
                    <a:pt x="893" y="971"/>
                  </a:lnTo>
                  <a:cubicBezTo>
                    <a:pt x="965" y="994"/>
                    <a:pt x="1024" y="1018"/>
                    <a:pt x="1096" y="1018"/>
                  </a:cubicBezTo>
                  <a:cubicBezTo>
                    <a:pt x="1191" y="1018"/>
                    <a:pt x="1274" y="983"/>
                    <a:pt x="1358" y="935"/>
                  </a:cubicBezTo>
                  <a:lnTo>
                    <a:pt x="1608" y="792"/>
                  </a:lnTo>
                  <a:cubicBezTo>
                    <a:pt x="1655" y="756"/>
                    <a:pt x="1679" y="721"/>
                    <a:pt x="1679" y="673"/>
                  </a:cubicBezTo>
                  <a:cubicBezTo>
                    <a:pt x="1691" y="625"/>
                    <a:pt x="1679" y="590"/>
                    <a:pt x="1655" y="554"/>
                  </a:cubicBezTo>
                  <a:lnTo>
                    <a:pt x="1239" y="149"/>
                  </a:lnTo>
                  <a:cubicBezTo>
                    <a:pt x="1135" y="54"/>
                    <a:pt x="995" y="1"/>
                    <a:pt x="8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4" name="Google Shape;15514;p91"/>
            <p:cNvSpPr/>
            <p:nvPr/>
          </p:nvSpPr>
          <p:spPr>
            <a:xfrm>
              <a:off x="6793645" y="3582770"/>
              <a:ext cx="102144" cy="75520"/>
            </a:xfrm>
            <a:custGeom>
              <a:avLst/>
              <a:gdLst/>
              <a:ahLst/>
              <a:cxnLst/>
              <a:rect l="l" t="t" r="r" b="b"/>
              <a:pathLst>
                <a:path w="3192" h="2360" extrusionOk="0">
                  <a:moveTo>
                    <a:pt x="1757" y="0"/>
                  </a:moveTo>
                  <a:cubicBezTo>
                    <a:pt x="1683" y="0"/>
                    <a:pt x="1609" y="24"/>
                    <a:pt x="1549" y="61"/>
                  </a:cubicBezTo>
                  <a:lnTo>
                    <a:pt x="775" y="609"/>
                  </a:lnTo>
                  <a:lnTo>
                    <a:pt x="465" y="669"/>
                  </a:lnTo>
                  <a:cubicBezTo>
                    <a:pt x="239" y="716"/>
                    <a:pt x="60" y="907"/>
                    <a:pt x="48" y="1133"/>
                  </a:cubicBezTo>
                  <a:lnTo>
                    <a:pt x="1" y="1669"/>
                  </a:lnTo>
                  <a:cubicBezTo>
                    <a:pt x="1" y="1764"/>
                    <a:pt x="37" y="1859"/>
                    <a:pt x="108" y="1931"/>
                  </a:cubicBezTo>
                  <a:cubicBezTo>
                    <a:pt x="179" y="2002"/>
                    <a:pt x="275" y="2038"/>
                    <a:pt x="382" y="2038"/>
                  </a:cubicBezTo>
                  <a:lnTo>
                    <a:pt x="715" y="2002"/>
                  </a:lnTo>
                  <a:cubicBezTo>
                    <a:pt x="810" y="2002"/>
                    <a:pt x="882" y="1919"/>
                    <a:pt x="870" y="1824"/>
                  </a:cubicBezTo>
                  <a:cubicBezTo>
                    <a:pt x="859" y="1746"/>
                    <a:pt x="787" y="1679"/>
                    <a:pt x="710" y="1679"/>
                  </a:cubicBezTo>
                  <a:cubicBezTo>
                    <a:pt x="704" y="1679"/>
                    <a:pt x="697" y="1680"/>
                    <a:pt x="691" y="1681"/>
                  </a:cubicBezTo>
                  <a:lnTo>
                    <a:pt x="346" y="1705"/>
                  </a:lnTo>
                  <a:lnTo>
                    <a:pt x="334" y="1705"/>
                  </a:lnTo>
                  <a:lnTo>
                    <a:pt x="334" y="1693"/>
                  </a:lnTo>
                  <a:lnTo>
                    <a:pt x="382" y="1157"/>
                  </a:lnTo>
                  <a:cubicBezTo>
                    <a:pt x="382" y="1074"/>
                    <a:pt x="453" y="1014"/>
                    <a:pt x="525" y="990"/>
                  </a:cubicBezTo>
                  <a:lnTo>
                    <a:pt x="870" y="931"/>
                  </a:lnTo>
                  <a:cubicBezTo>
                    <a:pt x="894" y="931"/>
                    <a:pt x="918" y="919"/>
                    <a:pt x="929" y="907"/>
                  </a:cubicBezTo>
                  <a:lnTo>
                    <a:pt x="1727" y="335"/>
                  </a:lnTo>
                  <a:lnTo>
                    <a:pt x="1751" y="335"/>
                  </a:lnTo>
                  <a:lnTo>
                    <a:pt x="2311" y="597"/>
                  </a:lnTo>
                  <a:cubicBezTo>
                    <a:pt x="2346" y="609"/>
                    <a:pt x="2382" y="609"/>
                    <a:pt x="2418" y="609"/>
                  </a:cubicBezTo>
                  <a:lnTo>
                    <a:pt x="2680" y="550"/>
                  </a:lnTo>
                  <a:lnTo>
                    <a:pt x="2834" y="1109"/>
                  </a:lnTo>
                  <a:lnTo>
                    <a:pt x="2834" y="1133"/>
                  </a:lnTo>
                  <a:lnTo>
                    <a:pt x="2203" y="2038"/>
                  </a:lnTo>
                  <a:lnTo>
                    <a:pt x="2180" y="2038"/>
                  </a:lnTo>
                  <a:lnTo>
                    <a:pt x="1882" y="1681"/>
                  </a:lnTo>
                  <a:cubicBezTo>
                    <a:pt x="1846" y="1633"/>
                    <a:pt x="1787" y="1621"/>
                    <a:pt x="1751" y="1621"/>
                  </a:cubicBezTo>
                  <a:lnTo>
                    <a:pt x="1346" y="1645"/>
                  </a:lnTo>
                  <a:cubicBezTo>
                    <a:pt x="1251" y="1645"/>
                    <a:pt x="1180" y="1740"/>
                    <a:pt x="1191" y="1824"/>
                  </a:cubicBezTo>
                  <a:cubicBezTo>
                    <a:pt x="1191" y="1912"/>
                    <a:pt x="1273" y="1980"/>
                    <a:pt x="1352" y="1980"/>
                  </a:cubicBezTo>
                  <a:cubicBezTo>
                    <a:pt x="1358" y="1980"/>
                    <a:pt x="1364" y="1979"/>
                    <a:pt x="1370" y="1978"/>
                  </a:cubicBezTo>
                  <a:lnTo>
                    <a:pt x="1691" y="1943"/>
                  </a:lnTo>
                  <a:lnTo>
                    <a:pt x="1942" y="2240"/>
                  </a:lnTo>
                  <a:cubicBezTo>
                    <a:pt x="2001" y="2324"/>
                    <a:pt x="2108" y="2359"/>
                    <a:pt x="2192" y="2359"/>
                  </a:cubicBezTo>
                  <a:lnTo>
                    <a:pt x="2203" y="2359"/>
                  </a:lnTo>
                  <a:cubicBezTo>
                    <a:pt x="2311" y="2359"/>
                    <a:pt x="2418" y="2300"/>
                    <a:pt x="2477" y="2217"/>
                  </a:cubicBezTo>
                  <a:lnTo>
                    <a:pt x="3096" y="1312"/>
                  </a:lnTo>
                  <a:cubicBezTo>
                    <a:pt x="3180" y="1204"/>
                    <a:pt x="3192" y="1097"/>
                    <a:pt x="3156" y="1014"/>
                  </a:cubicBezTo>
                  <a:lnTo>
                    <a:pt x="2965" y="276"/>
                  </a:lnTo>
                  <a:cubicBezTo>
                    <a:pt x="2944" y="201"/>
                    <a:pt x="2875" y="155"/>
                    <a:pt x="2800" y="155"/>
                  </a:cubicBezTo>
                  <a:cubicBezTo>
                    <a:pt x="2792" y="155"/>
                    <a:pt x="2783" y="156"/>
                    <a:pt x="2775" y="157"/>
                  </a:cubicBezTo>
                  <a:lnTo>
                    <a:pt x="2406" y="252"/>
                  </a:lnTo>
                  <a:lnTo>
                    <a:pt x="1882" y="26"/>
                  </a:lnTo>
                  <a:cubicBezTo>
                    <a:pt x="1843" y="8"/>
                    <a:pt x="1800" y="0"/>
                    <a:pt x="17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515" name="Google Shape;15515;p91"/>
          <p:cNvSpPr/>
          <p:nvPr/>
        </p:nvSpPr>
        <p:spPr>
          <a:xfrm>
            <a:off x="7708045" y="3427738"/>
            <a:ext cx="357408" cy="357408"/>
          </a:xfrm>
          <a:custGeom>
            <a:avLst/>
            <a:gdLst/>
            <a:ahLst/>
            <a:cxnLst/>
            <a:rect l="l" t="t" r="r" b="b"/>
            <a:pathLst>
              <a:path w="11169" h="11169" extrusionOk="0">
                <a:moveTo>
                  <a:pt x="5585" y="382"/>
                </a:moveTo>
                <a:cubicBezTo>
                  <a:pt x="6990" y="382"/>
                  <a:pt x="8311" y="930"/>
                  <a:pt x="9311" y="1906"/>
                </a:cubicBezTo>
                <a:cubicBezTo>
                  <a:pt x="10300" y="2906"/>
                  <a:pt x="10835" y="4216"/>
                  <a:pt x="10835" y="5633"/>
                </a:cubicBezTo>
                <a:cubicBezTo>
                  <a:pt x="10835" y="7002"/>
                  <a:pt x="10288" y="8311"/>
                  <a:pt x="9311" y="9312"/>
                </a:cubicBezTo>
                <a:cubicBezTo>
                  <a:pt x="8311" y="10300"/>
                  <a:pt x="7002" y="10836"/>
                  <a:pt x="5585" y="10836"/>
                </a:cubicBezTo>
                <a:cubicBezTo>
                  <a:pt x="4192" y="10836"/>
                  <a:pt x="2858" y="10288"/>
                  <a:pt x="1870" y="9312"/>
                </a:cubicBezTo>
                <a:cubicBezTo>
                  <a:pt x="870" y="8311"/>
                  <a:pt x="334" y="7002"/>
                  <a:pt x="334" y="5585"/>
                </a:cubicBezTo>
                <a:cubicBezTo>
                  <a:pt x="334" y="4192"/>
                  <a:pt x="882" y="2858"/>
                  <a:pt x="1870" y="1870"/>
                </a:cubicBezTo>
                <a:cubicBezTo>
                  <a:pt x="1953" y="1775"/>
                  <a:pt x="2061" y="1668"/>
                  <a:pt x="2168" y="1596"/>
                </a:cubicBezTo>
                <a:lnTo>
                  <a:pt x="2418" y="2001"/>
                </a:lnTo>
                <a:cubicBezTo>
                  <a:pt x="2465" y="2073"/>
                  <a:pt x="2489" y="2180"/>
                  <a:pt x="2465" y="2263"/>
                </a:cubicBezTo>
                <a:lnTo>
                  <a:pt x="2168" y="3537"/>
                </a:lnTo>
                <a:cubicBezTo>
                  <a:pt x="2120" y="3692"/>
                  <a:pt x="2180" y="3870"/>
                  <a:pt x="2299" y="4013"/>
                </a:cubicBezTo>
                <a:lnTo>
                  <a:pt x="3489" y="5228"/>
                </a:lnTo>
                <a:cubicBezTo>
                  <a:pt x="3586" y="5335"/>
                  <a:pt x="3721" y="5384"/>
                  <a:pt x="3869" y="5384"/>
                </a:cubicBezTo>
                <a:cubicBezTo>
                  <a:pt x="3885" y="5384"/>
                  <a:pt x="3901" y="5384"/>
                  <a:pt x="3918" y="5382"/>
                </a:cubicBezTo>
                <a:lnTo>
                  <a:pt x="4811" y="5275"/>
                </a:lnTo>
                <a:lnTo>
                  <a:pt x="5692" y="6014"/>
                </a:lnTo>
                <a:lnTo>
                  <a:pt x="5418" y="6752"/>
                </a:lnTo>
                <a:cubicBezTo>
                  <a:pt x="5406" y="6787"/>
                  <a:pt x="5406" y="6847"/>
                  <a:pt x="5442" y="6883"/>
                </a:cubicBezTo>
                <a:lnTo>
                  <a:pt x="5573" y="7109"/>
                </a:lnTo>
                <a:cubicBezTo>
                  <a:pt x="5606" y="7158"/>
                  <a:pt x="5661" y="7185"/>
                  <a:pt x="5720" y="7185"/>
                </a:cubicBezTo>
                <a:cubicBezTo>
                  <a:pt x="5746" y="7185"/>
                  <a:pt x="5773" y="7179"/>
                  <a:pt x="5799" y="7168"/>
                </a:cubicBezTo>
                <a:cubicBezTo>
                  <a:pt x="5871" y="7121"/>
                  <a:pt x="5894" y="7014"/>
                  <a:pt x="5859" y="6942"/>
                </a:cubicBezTo>
                <a:lnTo>
                  <a:pt x="5763" y="6787"/>
                </a:lnTo>
                <a:lnTo>
                  <a:pt x="6133" y="5799"/>
                </a:lnTo>
                <a:lnTo>
                  <a:pt x="7621" y="6002"/>
                </a:lnTo>
                <a:lnTo>
                  <a:pt x="8930" y="6930"/>
                </a:lnTo>
                <a:cubicBezTo>
                  <a:pt x="8978" y="6954"/>
                  <a:pt x="9014" y="7002"/>
                  <a:pt x="9014" y="7061"/>
                </a:cubicBezTo>
                <a:cubicBezTo>
                  <a:pt x="9014" y="7121"/>
                  <a:pt x="8990" y="7168"/>
                  <a:pt x="8966" y="7204"/>
                </a:cubicBezTo>
                <a:lnTo>
                  <a:pt x="6466" y="10169"/>
                </a:lnTo>
                <a:lnTo>
                  <a:pt x="6454" y="10169"/>
                </a:lnTo>
                <a:lnTo>
                  <a:pt x="6275" y="10038"/>
                </a:lnTo>
                <a:lnTo>
                  <a:pt x="6275" y="10026"/>
                </a:lnTo>
                <a:lnTo>
                  <a:pt x="6597" y="8264"/>
                </a:lnTo>
                <a:cubicBezTo>
                  <a:pt x="6597" y="8216"/>
                  <a:pt x="6597" y="8192"/>
                  <a:pt x="6585" y="8145"/>
                </a:cubicBezTo>
                <a:lnTo>
                  <a:pt x="6192" y="7502"/>
                </a:lnTo>
                <a:cubicBezTo>
                  <a:pt x="6167" y="7452"/>
                  <a:pt x="6109" y="7426"/>
                  <a:pt x="6051" y="7426"/>
                </a:cubicBezTo>
                <a:cubicBezTo>
                  <a:pt x="6025" y="7426"/>
                  <a:pt x="6000" y="7431"/>
                  <a:pt x="5978" y="7442"/>
                </a:cubicBezTo>
                <a:cubicBezTo>
                  <a:pt x="5894" y="7490"/>
                  <a:pt x="5871" y="7597"/>
                  <a:pt x="5918" y="7668"/>
                </a:cubicBezTo>
                <a:lnTo>
                  <a:pt x="6275" y="8264"/>
                </a:lnTo>
                <a:lnTo>
                  <a:pt x="5954" y="9966"/>
                </a:lnTo>
                <a:cubicBezTo>
                  <a:pt x="5930" y="10097"/>
                  <a:pt x="5990" y="10216"/>
                  <a:pt x="6097" y="10300"/>
                </a:cubicBezTo>
                <a:lnTo>
                  <a:pt x="6275" y="10443"/>
                </a:lnTo>
                <a:cubicBezTo>
                  <a:pt x="6335" y="10478"/>
                  <a:pt x="6406" y="10502"/>
                  <a:pt x="6466" y="10502"/>
                </a:cubicBezTo>
                <a:cubicBezTo>
                  <a:pt x="6573" y="10502"/>
                  <a:pt x="6656" y="10455"/>
                  <a:pt x="6716" y="10383"/>
                </a:cubicBezTo>
                <a:lnTo>
                  <a:pt x="9216" y="7418"/>
                </a:lnTo>
                <a:cubicBezTo>
                  <a:pt x="9311" y="7311"/>
                  <a:pt x="9347" y="7168"/>
                  <a:pt x="9335" y="7014"/>
                </a:cubicBezTo>
                <a:cubicBezTo>
                  <a:pt x="9323" y="6871"/>
                  <a:pt x="9228" y="6752"/>
                  <a:pt x="9133" y="6656"/>
                </a:cubicBezTo>
                <a:lnTo>
                  <a:pt x="7787" y="5716"/>
                </a:lnTo>
                <a:cubicBezTo>
                  <a:pt x="7776" y="5704"/>
                  <a:pt x="7740" y="5692"/>
                  <a:pt x="7716" y="5692"/>
                </a:cubicBezTo>
                <a:lnTo>
                  <a:pt x="6049" y="5454"/>
                </a:lnTo>
                <a:cubicBezTo>
                  <a:pt x="6040" y="5452"/>
                  <a:pt x="6031" y="5452"/>
                  <a:pt x="6022" y="5452"/>
                </a:cubicBezTo>
                <a:cubicBezTo>
                  <a:pt x="5958" y="5452"/>
                  <a:pt x="5891" y="5488"/>
                  <a:pt x="5871" y="5561"/>
                </a:cubicBezTo>
                <a:lnTo>
                  <a:pt x="5811" y="5704"/>
                </a:lnTo>
                <a:lnTo>
                  <a:pt x="4966" y="4990"/>
                </a:lnTo>
                <a:cubicBezTo>
                  <a:pt x="4930" y="4966"/>
                  <a:pt x="4882" y="4942"/>
                  <a:pt x="4847" y="4942"/>
                </a:cubicBezTo>
                <a:lnTo>
                  <a:pt x="4216" y="5025"/>
                </a:lnTo>
                <a:lnTo>
                  <a:pt x="4192" y="4466"/>
                </a:lnTo>
                <a:cubicBezTo>
                  <a:pt x="4192" y="4382"/>
                  <a:pt x="4251" y="4287"/>
                  <a:pt x="4335" y="4275"/>
                </a:cubicBezTo>
                <a:lnTo>
                  <a:pt x="5466" y="4097"/>
                </a:lnTo>
                <a:lnTo>
                  <a:pt x="5478" y="4501"/>
                </a:lnTo>
                <a:cubicBezTo>
                  <a:pt x="5478" y="4585"/>
                  <a:pt x="5561" y="4668"/>
                  <a:pt x="5644" y="4668"/>
                </a:cubicBezTo>
                <a:cubicBezTo>
                  <a:pt x="5740" y="4668"/>
                  <a:pt x="5811" y="4585"/>
                  <a:pt x="5811" y="4501"/>
                </a:cubicBezTo>
                <a:lnTo>
                  <a:pt x="5799" y="3978"/>
                </a:lnTo>
                <a:lnTo>
                  <a:pt x="6454" y="3239"/>
                </a:lnTo>
                <a:cubicBezTo>
                  <a:pt x="6514" y="3156"/>
                  <a:pt x="6514" y="3073"/>
                  <a:pt x="6430" y="3001"/>
                </a:cubicBezTo>
                <a:cubicBezTo>
                  <a:pt x="6396" y="2973"/>
                  <a:pt x="6359" y="2958"/>
                  <a:pt x="6321" y="2958"/>
                </a:cubicBezTo>
                <a:cubicBezTo>
                  <a:pt x="6279" y="2958"/>
                  <a:pt x="6236" y="2976"/>
                  <a:pt x="6192" y="3013"/>
                </a:cubicBezTo>
                <a:lnTo>
                  <a:pt x="5525" y="3775"/>
                </a:lnTo>
                <a:lnTo>
                  <a:pt x="4275" y="3978"/>
                </a:lnTo>
                <a:cubicBezTo>
                  <a:pt x="4025" y="4025"/>
                  <a:pt x="3835" y="4251"/>
                  <a:pt x="3847" y="4513"/>
                </a:cubicBezTo>
                <a:lnTo>
                  <a:pt x="3870" y="5085"/>
                </a:lnTo>
                <a:lnTo>
                  <a:pt x="3858" y="5085"/>
                </a:lnTo>
                <a:cubicBezTo>
                  <a:pt x="3799" y="5085"/>
                  <a:pt x="3739" y="5061"/>
                  <a:pt x="3716" y="5025"/>
                </a:cubicBezTo>
                <a:lnTo>
                  <a:pt x="2525" y="3799"/>
                </a:lnTo>
                <a:cubicBezTo>
                  <a:pt x="2477" y="3751"/>
                  <a:pt x="2465" y="3692"/>
                  <a:pt x="2477" y="3620"/>
                </a:cubicBezTo>
                <a:lnTo>
                  <a:pt x="2775" y="2358"/>
                </a:lnTo>
                <a:cubicBezTo>
                  <a:pt x="2823" y="2180"/>
                  <a:pt x="2787" y="1989"/>
                  <a:pt x="2680" y="1834"/>
                </a:cubicBezTo>
                <a:lnTo>
                  <a:pt x="2418" y="1406"/>
                </a:lnTo>
                <a:cubicBezTo>
                  <a:pt x="2668" y="1215"/>
                  <a:pt x="2954" y="1037"/>
                  <a:pt x="3239" y="894"/>
                </a:cubicBezTo>
                <a:lnTo>
                  <a:pt x="3454" y="1251"/>
                </a:lnTo>
                <a:cubicBezTo>
                  <a:pt x="3485" y="1306"/>
                  <a:pt x="3536" y="1330"/>
                  <a:pt x="3588" y="1330"/>
                </a:cubicBezTo>
                <a:cubicBezTo>
                  <a:pt x="3616" y="1330"/>
                  <a:pt x="3643" y="1323"/>
                  <a:pt x="3668" y="1311"/>
                </a:cubicBezTo>
                <a:lnTo>
                  <a:pt x="4442" y="989"/>
                </a:lnTo>
                <a:lnTo>
                  <a:pt x="5168" y="953"/>
                </a:lnTo>
                <a:cubicBezTo>
                  <a:pt x="5216" y="953"/>
                  <a:pt x="5228" y="977"/>
                  <a:pt x="5240" y="989"/>
                </a:cubicBezTo>
                <a:cubicBezTo>
                  <a:pt x="5263" y="1001"/>
                  <a:pt x="5275" y="1013"/>
                  <a:pt x="5275" y="1061"/>
                </a:cubicBezTo>
                <a:cubicBezTo>
                  <a:pt x="5275" y="1096"/>
                  <a:pt x="5240" y="1120"/>
                  <a:pt x="5228" y="1132"/>
                </a:cubicBezTo>
                <a:lnTo>
                  <a:pt x="4585" y="1453"/>
                </a:lnTo>
                <a:cubicBezTo>
                  <a:pt x="4525" y="1477"/>
                  <a:pt x="4501" y="1525"/>
                  <a:pt x="4501" y="1596"/>
                </a:cubicBezTo>
                <a:cubicBezTo>
                  <a:pt x="4501" y="1668"/>
                  <a:pt x="4525" y="1715"/>
                  <a:pt x="4585" y="1751"/>
                </a:cubicBezTo>
                <a:lnTo>
                  <a:pt x="5621" y="2346"/>
                </a:lnTo>
                <a:cubicBezTo>
                  <a:pt x="5641" y="2360"/>
                  <a:pt x="5666" y="2366"/>
                  <a:pt x="5693" y="2366"/>
                </a:cubicBezTo>
                <a:cubicBezTo>
                  <a:pt x="5712" y="2366"/>
                  <a:pt x="5732" y="2363"/>
                  <a:pt x="5752" y="2358"/>
                </a:cubicBezTo>
                <a:cubicBezTo>
                  <a:pt x="5799" y="2346"/>
                  <a:pt x="5823" y="2311"/>
                  <a:pt x="5859" y="2263"/>
                </a:cubicBezTo>
                <a:lnTo>
                  <a:pt x="6109" y="1608"/>
                </a:lnTo>
                <a:lnTo>
                  <a:pt x="7240" y="2311"/>
                </a:lnTo>
                <a:lnTo>
                  <a:pt x="7240" y="2323"/>
                </a:lnTo>
                <a:cubicBezTo>
                  <a:pt x="7240" y="2323"/>
                  <a:pt x="7240" y="2346"/>
                  <a:pt x="7228" y="2346"/>
                </a:cubicBezTo>
                <a:lnTo>
                  <a:pt x="6716" y="2501"/>
                </a:lnTo>
                <a:cubicBezTo>
                  <a:pt x="6633" y="2537"/>
                  <a:pt x="6585" y="2620"/>
                  <a:pt x="6609" y="2715"/>
                </a:cubicBezTo>
                <a:cubicBezTo>
                  <a:pt x="6644" y="2787"/>
                  <a:pt x="6704" y="2835"/>
                  <a:pt x="6764" y="2835"/>
                </a:cubicBezTo>
                <a:cubicBezTo>
                  <a:pt x="6775" y="2835"/>
                  <a:pt x="6787" y="2835"/>
                  <a:pt x="6811" y="2823"/>
                </a:cubicBezTo>
                <a:lnTo>
                  <a:pt x="7311" y="2656"/>
                </a:lnTo>
                <a:cubicBezTo>
                  <a:pt x="7430" y="2608"/>
                  <a:pt x="7526" y="2501"/>
                  <a:pt x="7537" y="2370"/>
                </a:cubicBezTo>
                <a:cubicBezTo>
                  <a:pt x="7549" y="2239"/>
                  <a:pt x="7490" y="2120"/>
                  <a:pt x="7371" y="2049"/>
                </a:cubicBezTo>
                <a:lnTo>
                  <a:pt x="6073" y="1239"/>
                </a:lnTo>
                <a:cubicBezTo>
                  <a:pt x="6052" y="1225"/>
                  <a:pt x="6027" y="1219"/>
                  <a:pt x="6000" y="1219"/>
                </a:cubicBezTo>
                <a:cubicBezTo>
                  <a:pt x="5981" y="1219"/>
                  <a:pt x="5962" y="1222"/>
                  <a:pt x="5942" y="1227"/>
                </a:cubicBezTo>
                <a:cubicBezTo>
                  <a:pt x="5894" y="1239"/>
                  <a:pt x="5859" y="1275"/>
                  <a:pt x="5835" y="1311"/>
                </a:cubicBezTo>
                <a:lnTo>
                  <a:pt x="5585" y="1965"/>
                </a:lnTo>
                <a:lnTo>
                  <a:pt x="4990" y="1632"/>
                </a:lnTo>
                <a:lnTo>
                  <a:pt x="5347" y="1453"/>
                </a:lnTo>
                <a:cubicBezTo>
                  <a:pt x="5478" y="1394"/>
                  <a:pt x="5561" y="1275"/>
                  <a:pt x="5585" y="1120"/>
                </a:cubicBezTo>
                <a:cubicBezTo>
                  <a:pt x="5597" y="1001"/>
                  <a:pt x="5561" y="882"/>
                  <a:pt x="5478" y="775"/>
                </a:cubicBezTo>
                <a:cubicBezTo>
                  <a:pt x="5394" y="691"/>
                  <a:pt x="5275" y="644"/>
                  <a:pt x="5156" y="644"/>
                </a:cubicBezTo>
                <a:lnTo>
                  <a:pt x="4394" y="680"/>
                </a:lnTo>
                <a:cubicBezTo>
                  <a:pt x="4382" y="680"/>
                  <a:pt x="4347" y="680"/>
                  <a:pt x="4335" y="691"/>
                </a:cubicBezTo>
                <a:lnTo>
                  <a:pt x="3668" y="977"/>
                </a:lnTo>
                <a:lnTo>
                  <a:pt x="3549" y="775"/>
                </a:lnTo>
                <a:cubicBezTo>
                  <a:pt x="4192" y="513"/>
                  <a:pt x="4870" y="382"/>
                  <a:pt x="5585" y="382"/>
                </a:cubicBezTo>
                <a:close/>
                <a:moveTo>
                  <a:pt x="5585" y="1"/>
                </a:moveTo>
                <a:cubicBezTo>
                  <a:pt x="4097" y="1"/>
                  <a:pt x="2704" y="584"/>
                  <a:pt x="1644" y="1644"/>
                </a:cubicBezTo>
                <a:cubicBezTo>
                  <a:pt x="584" y="2704"/>
                  <a:pt x="1" y="4097"/>
                  <a:pt x="1" y="5585"/>
                </a:cubicBezTo>
                <a:cubicBezTo>
                  <a:pt x="1" y="7073"/>
                  <a:pt x="584" y="8478"/>
                  <a:pt x="1644" y="9526"/>
                </a:cubicBezTo>
                <a:cubicBezTo>
                  <a:pt x="2704" y="10586"/>
                  <a:pt x="4097" y="11169"/>
                  <a:pt x="5585" y="11169"/>
                </a:cubicBezTo>
                <a:cubicBezTo>
                  <a:pt x="7073" y="11169"/>
                  <a:pt x="8478" y="10586"/>
                  <a:pt x="9526" y="9526"/>
                </a:cubicBezTo>
                <a:cubicBezTo>
                  <a:pt x="10585" y="8478"/>
                  <a:pt x="11169" y="7073"/>
                  <a:pt x="11169" y="5585"/>
                </a:cubicBezTo>
                <a:cubicBezTo>
                  <a:pt x="11169" y="4097"/>
                  <a:pt x="10585" y="2692"/>
                  <a:pt x="9526" y="1644"/>
                </a:cubicBezTo>
                <a:cubicBezTo>
                  <a:pt x="8478" y="584"/>
                  <a:pt x="7073" y="1"/>
                  <a:pt x="55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516" name="Google Shape;15516;p91"/>
          <p:cNvGrpSpPr/>
          <p:nvPr/>
        </p:nvGrpSpPr>
        <p:grpSpPr>
          <a:xfrm>
            <a:off x="3316269" y="3428602"/>
            <a:ext cx="344832" cy="356544"/>
            <a:chOff x="3316269" y="3352402"/>
            <a:chExt cx="344832" cy="356544"/>
          </a:xfrm>
        </p:grpSpPr>
        <p:sp>
          <p:nvSpPr>
            <p:cNvPr id="15517" name="Google Shape;15517;p91"/>
            <p:cNvSpPr/>
            <p:nvPr/>
          </p:nvSpPr>
          <p:spPr>
            <a:xfrm>
              <a:off x="3546381" y="3557138"/>
              <a:ext cx="19840" cy="16576"/>
            </a:xfrm>
            <a:custGeom>
              <a:avLst/>
              <a:gdLst/>
              <a:ahLst/>
              <a:cxnLst/>
              <a:rect l="l" t="t" r="r" b="b"/>
              <a:pathLst>
                <a:path w="620" h="518" extrusionOk="0">
                  <a:moveTo>
                    <a:pt x="166" y="0"/>
                  </a:moveTo>
                  <a:cubicBezTo>
                    <a:pt x="115" y="0"/>
                    <a:pt x="65" y="22"/>
                    <a:pt x="37" y="65"/>
                  </a:cubicBezTo>
                  <a:cubicBezTo>
                    <a:pt x="1" y="148"/>
                    <a:pt x="13" y="243"/>
                    <a:pt x="84" y="291"/>
                  </a:cubicBezTo>
                  <a:lnTo>
                    <a:pt x="358" y="481"/>
                  </a:lnTo>
                  <a:cubicBezTo>
                    <a:pt x="382" y="505"/>
                    <a:pt x="418" y="517"/>
                    <a:pt x="441" y="517"/>
                  </a:cubicBezTo>
                  <a:cubicBezTo>
                    <a:pt x="489" y="517"/>
                    <a:pt x="549" y="481"/>
                    <a:pt x="572" y="446"/>
                  </a:cubicBezTo>
                  <a:cubicBezTo>
                    <a:pt x="620" y="362"/>
                    <a:pt x="596" y="267"/>
                    <a:pt x="537" y="220"/>
                  </a:cubicBezTo>
                  <a:lnTo>
                    <a:pt x="263" y="29"/>
                  </a:lnTo>
                  <a:cubicBezTo>
                    <a:pt x="234" y="10"/>
                    <a:pt x="200" y="0"/>
                    <a:pt x="1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8" name="Google Shape;15518;p91"/>
            <p:cNvSpPr/>
            <p:nvPr/>
          </p:nvSpPr>
          <p:spPr>
            <a:xfrm>
              <a:off x="3449997" y="3423730"/>
              <a:ext cx="14496" cy="18144"/>
            </a:xfrm>
            <a:custGeom>
              <a:avLst/>
              <a:gdLst/>
              <a:ahLst/>
              <a:cxnLst/>
              <a:rect l="l" t="t" r="r" b="b"/>
              <a:pathLst>
                <a:path w="453" h="567" extrusionOk="0">
                  <a:moveTo>
                    <a:pt x="180" y="1"/>
                  </a:moveTo>
                  <a:cubicBezTo>
                    <a:pt x="164" y="1"/>
                    <a:pt x="148" y="3"/>
                    <a:pt x="132" y="7"/>
                  </a:cubicBezTo>
                  <a:cubicBezTo>
                    <a:pt x="48" y="43"/>
                    <a:pt x="1" y="126"/>
                    <a:pt x="36" y="221"/>
                  </a:cubicBezTo>
                  <a:lnTo>
                    <a:pt x="108" y="459"/>
                  </a:lnTo>
                  <a:cubicBezTo>
                    <a:pt x="132" y="531"/>
                    <a:pt x="191" y="567"/>
                    <a:pt x="251" y="567"/>
                  </a:cubicBezTo>
                  <a:cubicBezTo>
                    <a:pt x="274" y="567"/>
                    <a:pt x="286" y="567"/>
                    <a:pt x="310" y="543"/>
                  </a:cubicBezTo>
                  <a:cubicBezTo>
                    <a:pt x="405" y="531"/>
                    <a:pt x="453" y="436"/>
                    <a:pt x="417" y="352"/>
                  </a:cubicBezTo>
                  <a:lnTo>
                    <a:pt x="346" y="114"/>
                  </a:lnTo>
                  <a:cubicBezTo>
                    <a:pt x="316" y="45"/>
                    <a:pt x="254"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9" name="Google Shape;15519;p91"/>
            <p:cNvSpPr/>
            <p:nvPr/>
          </p:nvSpPr>
          <p:spPr>
            <a:xfrm>
              <a:off x="3316269" y="3352402"/>
              <a:ext cx="344832" cy="356544"/>
            </a:xfrm>
            <a:custGeom>
              <a:avLst/>
              <a:gdLst/>
              <a:ahLst/>
              <a:cxnLst/>
              <a:rect l="l" t="t" r="r" b="b"/>
              <a:pathLst>
                <a:path w="10776" h="11142" extrusionOk="0">
                  <a:moveTo>
                    <a:pt x="2870" y="2819"/>
                  </a:moveTo>
                  <a:cubicBezTo>
                    <a:pt x="2941" y="2819"/>
                    <a:pt x="3013" y="2867"/>
                    <a:pt x="3048" y="2950"/>
                  </a:cubicBezTo>
                  <a:cubicBezTo>
                    <a:pt x="3084" y="2998"/>
                    <a:pt x="3060" y="3046"/>
                    <a:pt x="3048" y="3093"/>
                  </a:cubicBezTo>
                  <a:cubicBezTo>
                    <a:pt x="3025" y="3129"/>
                    <a:pt x="2989" y="3165"/>
                    <a:pt x="2941" y="3189"/>
                  </a:cubicBezTo>
                  <a:cubicBezTo>
                    <a:pt x="2925" y="3199"/>
                    <a:pt x="2904" y="3205"/>
                    <a:pt x="2882" y="3205"/>
                  </a:cubicBezTo>
                  <a:cubicBezTo>
                    <a:pt x="2854" y="3205"/>
                    <a:pt x="2825" y="3196"/>
                    <a:pt x="2798" y="3177"/>
                  </a:cubicBezTo>
                  <a:cubicBezTo>
                    <a:pt x="2751" y="3153"/>
                    <a:pt x="2727" y="3117"/>
                    <a:pt x="2691" y="3069"/>
                  </a:cubicBezTo>
                  <a:cubicBezTo>
                    <a:pt x="2656" y="2974"/>
                    <a:pt x="2703" y="2867"/>
                    <a:pt x="2810" y="2831"/>
                  </a:cubicBezTo>
                  <a:cubicBezTo>
                    <a:pt x="2822" y="2831"/>
                    <a:pt x="2858" y="2819"/>
                    <a:pt x="2870" y="2819"/>
                  </a:cubicBezTo>
                  <a:close/>
                  <a:moveTo>
                    <a:pt x="2310" y="3367"/>
                  </a:moveTo>
                  <a:cubicBezTo>
                    <a:pt x="2382" y="3367"/>
                    <a:pt x="2453" y="3415"/>
                    <a:pt x="2489" y="3498"/>
                  </a:cubicBezTo>
                  <a:cubicBezTo>
                    <a:pt x="2501" y="3546"/>
                    <a:pt x="2501" y="3605"/>
                    <a:pt x="2465" y="3653"/>
                  </a:cubicBezTo>
                  <a:cubicBezTo>
                    <a:pt x="2441" y="3701"/>
                    <a:pt x="2406" y="3724"/>
                    <a:pt x="2370" y="3760"/>
                  </a:cubicBezTo>
                  <a:cubicBezTo>
                    <a:pt x="2352" y="3764"/>
                    <a:pt x="2333" y="3767"/>
                    <a:pt x="2314" y="3767"/>
                  </a:cubicBezTo>
                  <a:cubicBezTo>
                    <a:pt x="2280" y="3767"/>
                    <a:pt x="2245" y="3759"/>
                    <a:pt x="2215" y="3736"/>
                  </a:cubicBezTo>
                  <a:cubicBezTo>
                    <a:pt x="2167" y="3712"/>
                    <a:pt x="2144" y="3677"/>
                    <a:pt x="2108" y="3641"/>
                  </a:cubicBezTo>
                  <a:cubicBezTo>
                    <a:pt x="2108" y="3593"/>
                    <a:pt x="2108" y="3534"/>
                    <a:pt x="2144" y="3486"/>
                  </a:cubicBezTo>
                  <a:cubicBezTo>
                    <a:pt x="2167" y="3450"/>
                    <a:pt x="2203" y="3415"/>
                    <a:pt x="2251" y="3379"/>
                  </a:cubicBezTo>
                  <a:cubicBezTo>
                    <a:pt x="2263" y="3379"/>
                    <a:pt x="2286" y="3367"/>
                    <a:pt x="2310" y="3367"/>
                  </a:cubicBezTo>
                  <a:close/>
                  <a:moveTo>
                    <a:pt x="3060" y="3546"/>
                  </a:moveTo>
                  <a:cubicBezTo>
                    <a:pt x="3096" y="3546"/>
                    <a:pt x="3120" y="3546"/>
                    <a:pt x="3156" y="3570"/>
                  </a:cubicBezTo>
                  <a:cubicBezTo>
                    <a:pt x="3191" y="3593"/>
                    <a:pt x="3227" y="3629"/>
                    <a:pt x="3263" y="3665"/>
                  </a:cubicBezTo>
                  <a:cubicBezTo>
                    <a:pt x="3275" y="3724"/>
                    <a:pt x="3263" y="3772"/>
                    <a:pt x="3239" y="3831"/>
                  </a:cubicBezTo>
                  <a:cubicBezTo>
                    <a:pt x="3215" y="3879"/>
                    <a:pt x="3179" y="3903"/>
                    <a:pt x="3144" y="3939"/>
                  </a:cubicBezTo>
                  <a:cubicBezTo>
                    <a:pt x="3124" y="3944"/>
                    <a:pt x="3102" y="3946"/>
                    <a:pt x="3080" y="3946"/>
                  </a:cubicBezTo>
                  <a:cubicBezTo>
                    <a:pt x="3049" y="3946"/>
                    <a:pt x="3017" y="3941"/>
                    <a:pt x="2989" y="3927"/>
                  </a:cubicBezTo>
                  <a:cubicBezTo>
                    <a:pt x="2941" y="3891"/>
                    <a:pt x="2917" y="3867"/>
                    <a:pt x="2882" y="3820"/>
                  </a:cubicBezTo>
                  <a:cubicBezTo>
                    <a:pt x="2870" y="3772"/>
                    <a:pt x="2870" y="3712"/>
                    <a:pt x="2894" y="3665"/>
                  </a:cubicBezTo>
                  <a:cubicBezTo>
                    <a:pt x="2929" y="3629"/>
                    <a:pt x="2953" y="3593"/>
                    <a:pt x="3001" y="3570"/>
                  </a:cubicBezTo>
                  <a:cubicBezTo>
                    <a:pt x="3025" y="3570"/>
                    <a:pt x="3048" y="3546"/>
                    <a:pt x="3060" y="3546"/>
                  </a:cubicBezTo>
                  <a:close/>
                  <a:moveTo>
                    <a:pt x="3584" y="3843"/>
                  </a:moveTo>
                  <a:lnTo>
                    <a:pt x="4191" y="4343"/>
                  </a:lnTo>
                  <a:lnTo>
                    <a:pt x="3501" y="4046"/>
                  </a:lnTo>
                  <a:cubicBezTo>
                    <a:pt x="3513" y="4022"/>
                    <a:pt x="3525" y="3998"/>
                    <a:pt x="3537" y="3962"/>
                  </a:cubicBezTo>
                  <a:cubicBezTo>
                    <a:pt x="3560" y="3939"/>
                    <a:pt x="3572" y="3891"/>
                    <a:pt x="3584" y="3843"/>
                  </a:cubicBezTo>
                  <a:close/>
                  <a:moveTo>
                    <a:pt x="9478" y="3974"/>
                  </a:moveTo>
                  <a:cubicBezTo>
                    <a:pt x="9835" y="4141"/>
                    <a:pt x="10145" y="4391"/>
                    <a:pt x="10418" y="4713"/>
                  </a:cubicBezTo>
                  <a:cubicBezTo>
                    <a:pt x="10228" y="4998"/>
                    <a:pt x="9966" y="5260"/>
                    <a:pt x="9704" y="5451"/>
                  </a:cubicBezTo>
                  <a:cubicBezTo>
                    <a:pt x="9597" y="5332"/>
                    <a:pt x="9478" y="5248"/>
                    <a:pt x="9347" y="5153"/>
                  </a:cubicBezTo>
                  <a:cubicBezTo>
                    <a:pt x="9228" y="5094"/>
                    <a:pt x="9097" y="5022"/>
                    <a:pt x="8918" y="4963"/>
                  </a:cubicBezTo>
                  <a:lnTo>
                    <a:pt x="9406" y="4939"/>
                  </a:lnTo>
                  <a:cubicBezTo>
                    <a:pt x="9490" y="4939"/>
                    <a:pt x="9573" y="4844"/>
                    <a:pt x="9549" y="4760"/>
                  </a:cubicBezTo>
                  <a:cubicBezTo>
                    <a:pt x="9549" y="4672"/>
                    <a:pt x="9478" y="4604"/>
                    <a:pt x="9391" y="4604"/>
                  </a:cubicBezTo>
                  <a:cubicBezTo>
                    <a:pt x="9385" y="4604"/>
                    <a:pt x="9378" y="4605"/>
                    <a:pt x="9371" y="4605"/>
                  </a:cubicBezTo>
                  <a:lnTo>
                    <a:pt x="8656" y="4665"/>
                  </a:lnTo>
                  <a:cubicBezTo>
                    <a:pt x="8871" y="4546"/>
                    <a:pt x="9061" y="4427"/>
                    <a:pt x="9192" y="4308"/>
                  </a:cubicBezTo>
                  <a:cubicBezTo>
                    <a:pt x="9299" y="4201"/>
                    <a:pt x="9394" y="4105"/>
                    <a:pt x="9478" y="3974"/>
                  </a:cubicBezTo>
                  <a:close/>
                  <a:moveTo>
                    <a:pt x="4245" y="304"/>
                  </a:moveTo>
                  <a:cubicBezTo>
                    <a:pt x="4475" y="304"/>
                    <a:pt x="4701" y="348"/>
                    <a:pt x="4906" y="438"/>
                  </a:cubicBezTo>
                  <a:cubicBezTo>
                    <a:pt x="5299" y="605"/>
                    <a:pt x="5561" y="903"/>
                    <a:pt x="5704" y="1260"/>
                  </a:cubicBezTo>
                  <a:cubicBezTo>
                    <a:pt x="5787" y="1522"/>
                    <a:pt x="5835" y="1867"/>
                    <a:pt x="5799" y="2284"/>
                  </a:cubicBezTo>
                  <a:cubicBezTo>
                    <a:pt x="5537" y="2819"/>
                    <a:pt x="5370" y="3367"/>
                    <a:pt x="5287" y="3665"/>
                  </a:cubicBezTo>
                  <a:cubicBezTo>
                    <a:pt x="5251" y="3760"/>
                    <a:pt x="5311" y="3843"/>
                    <a:pt x="5406" y="3879"/>
                  </a:cubicBezTo>
                  <a:cubicBezTo>
                    <a:pt x="5418" y="3883"/>
                    <a:pt x="5431" y="3884"/>
                    <a:pt x="5444" y="3884"/>
                  </a:cubicBezTo>
                  <a:cubicBezTo>
                    <a:pt x="5516" y="3884"/>
                    <a:pt x="5588" y="3831"/>
                    <a:pt x="5608" y="3760"/>
                  </a:cubicBezTo>
                  <a:cubicBezTo>
                    <a:pt x="5894" y="2748"/>
                    <a:pt x="6311" y="1926"/>
                    <a:pt x="6727" y="1534"/>
                  </a:cubicBezTo>
                  <a:cubicBezTo>
                    <a:pt x="6972" y="1309"/>
                    <a:pt x="7286" y="1190"/>
                    <a:pt x="7633" y="1190"/>
                  </a:cubicBezTo>
                  <a:cubicBezTo>
                    <a:pt x="7691" y="1190"/>
                    <a:pt x="7751" y="1193"/>
                    <a:pt x="7811" y="1200"/>
                  </a:cubicBezTo>
                  <a:cubicBezTo>
                    <a:pt x="8228" y="1236"/>
                    <a:pt x="8632" y="1450"/>
                    <a:pt x="8930" y="1772"/>
                  </a:cubicBezTo>
                  <a:cubicBezTo>
                    <a:pt x="9228" y="2105"/>
                    <a:pt x="9394" y="2522"/>
                    <a:pt x="9394" y="2939"/>
                  </a:cubicBezTo>
                  <a:cubicBezTo>
                    <a:pt x="9394" y="3355"/>
                    <a:pt x="9228" y="3724"/>
                    <a:pt x="8942" y="3974"/>
                  </a:cubicBezTo>
                  <a:cubicBezTo>
                    <a:pt x="8656" y="4236"/>
                    <a:pt x="8180" y="4474"/>
                    <a:pt x="7561" y="4653"/>
                  </a:cubicBezTo>
                  <a:lnTo>
                    <a:pt x="7549" y="4653"/>
                  </a:lnTo>
                  <a:cubicBezTo>
                    <a:pt x="7430" y="4641"/>
                    <a:pt x="7299" y="4635"/>
                    <a:pt x="7161" y="4635"/>
                  </a:cubicBezTo>
                  <a:cubicBezTo>
                    <a:pt x="7022" y="4635"/>
                    <a:pt x="6876" y="4641"/>
                    <a:pt x="6727" y="4653"/>
                  </a:cubicBezTo>
                  <a:cubicBezTo>
                    <a:pt x="6632" y="4653"/>
                    <a:pt x="6561" y="4724"/>
                    <a:pt x="6561" y="4808"/>
                  </a:cubicBezTo>
                  <a:cubicBezTo>
                    <a:pt x="6561" y="4903"/>
                    <a:pt x="6632" y="4974"/>
                    <a:pt x="6727" y="4974"/>
                  </a:cubicBezTo>
                  <a:cubicBezTo>
                    <a:pt x="6825" y="4971"/>
                    <a:pt x="6935" y="4968"/>
                    <a:pt x="7055" y="4968"/>
                  </a:cubicBezTo>
                  <a:cubicBezTo>
                    <a:pt x="7682" y="4968"/>
                    <a:pt x="8561" y="5039"/>
                    <a:pt x="9121" y="5379"/>
                  </a:cubicBezTo>
                  <a:cubicBezTo>
                    <a:pt x="9871" y="5856"/>
                    <a:pt x="10061" y="6844"/>
                    <a:pt x="9597" y="7630"/>
                  </a:cubicBezTo>
                  <a:cubicBezTo>
                    <a:pt x="9275" y="8174"/>
                    <a:pt x="8718" y="8485"/>
                    <a:pt x="8177" y="8485"/>
                  </a:cubicBezTo>
                  <a:cubicBezTo>
                    <a:pt x="7937" y="8485"/>
                    <a:pt x="7701" y="8424"/>
                    <a:pt x="7489" y="8296"/>
                  </a:cubicBezTo>
                  <a:cubicBezTo>
                    <a:pt x="6870" y="7939"/>
                    <a:pt x="6156" y="6975"/>
                    <a:pt x="5954" y="6487"/>
                  </a:cubicBezTo>
                  <a:cubicBezTo>
                    <a:pt x="5954" y="6463"/>
                    <a:pt x="5942" y="6463"/>
                    <a:pt x="5942" y="6451"/>
                  </a:cubicBezTo>
                  <a:cubicBezTo>
                    <a:pt x="5918" y="6356"/>
                    <a:pt x="5906" y="6284"/>
                    <a:pt x="5894" y="6213"/>
                  </a:cubicBezTo>
                  <a:cubicBezTo>
                    <a:pt x="5884" y="6132"/>
                    <a:pt x="5813" y="6077"/>
                    <a:pt x="5741" y="6077"/>
                  </a:cubicBezTo>
                  <a:cubicBezTo>
                    <a:pt x="5729" y="6077"/>
                    <a:pt x="5716" y="6078"/>
                    <a:pt x="5704" y="6082"/>
                  </a:cubicBezTo>
                  <a:cubicBezTo>
                    <a:pt x="5608" y="6094"/>
                    <a:pt x="5549" y="6189"/>
                    <a:pt x="5561" y="6272"/>
                  </a:cubicBezTo>
                  <a:cubicBezTo>
                    <a:pt x="5823" y="7463"/>
                    <a:pt x="5739" y="8475"/>
                    <a:pt x="5549" y="8951"/>
                  </a:cubicBezTo>
                  <a:cubicBezTo>
                    <a:pt x="5323" y="9499"/>
                    <a:pt x="4763" y="9844"/>
                    <a:pt x="4132" y="9844"/>
                  </a:cubicBezTo>
                  <a:cubicBezTo>
                    <a:pt x="3918" y="9844"/>
                    <a:pt x="3691" y="9797"/>
                    <a:pt x="3465" y="9713"/>
                  </a:cubicBezTo>
                  <a:cubicBezTo>
                    <a:pt x="2620" y="9368"/>
                    <a:pt x="2167" y="8487"/>
                    <a:pt x="2465" y="7737"/>
                  </a:cubicBezTo>
                  <a:cubicBezTo>
                    <a:pt x="2620" y="7356"/>
                    <a:pt x="2965" y="6927"/>
                    <a:pt x="3465" y="6463"/>
                  </a:cubicBezTo>
                  <a:cubicBezTo>
                    <a:pt x="3691" y="6379"/>
                    <a:pt x="3894" y="6272"/>
                    <a:pt x="4072" y="6165"/>
                  </a:cubicBezTo>
                  <a:cubicBezTo>
                    <a:pt x="4156" y="6129"/>
                    <a:pt x="4180" y="6034"/>
                    <a:pt x="4156" y="5951"/>
                  </a:cubicBezTo>
                  <a:cubicBezTo>
                    <a:pt x="4120" y="5888"/>
                    <a:pt x="4056" y="5859"/>
                    <a:pt x="3991" y="5859"/>
                  </a:cubicBezTo>
                  <a:cubicBezTo>
                    <a:pt x="3971" y="5859"/>
                    <a:pt x="3950" y="5862"/>
                    <a:pt x="3930" y="5867"/>
                  </a:cubicBezTo>
                  <a:cubicBezTo>
                    <a:pt x="3136" y="6291"/>
                    <a:pt x="2413" y="6517"/>
                    <a:pt x="1867" y="6517"/>
                  </a:cubicBezTo>
                  <a:cubicBezTo>
                    <a:pt x="1815" y="6517"/>
                    <a:pt x="1764" y="6515"/>
                    <a:pt x="1715" y="6510"/>
                  </a:cubicBezTo>
                  <a:cubicBezTo>
                    <a:pt x="1322" y="6475"/>
                    <a:pt x="965" y="6284"/>
                    <a:pt x="715" y="5963"/>
                  </a:cubicBezTo>
                  <a:cubicBezTo>
                    <a:pt x="465" y="5629"/>
                    <a:pt x="322" y="5201"/>
                    <a:pt x="370" y="4748"/>
                  </a:cubicBezTo>
                  <a:cubicBezTo>
                    <a:pt x="439" y="3885"/>
                    <a:pt x="1086" y="3222"/>
                    <a:pt x="1839" y="3222"/>
                  </a:cubicBezTo>
                  <a:cubicBezTo>
                    <a:pt x="1865" y="3222"/>
                    <a:pt x="1891" y="3223"/>
                    <a:pt x="1917" y="3224"/>
                  </a:cubicBezTo>
                  <a:cubicBezTo>
                    <a:pt x="1894" y="3248"/>
                    <a:pt x="1858" y="3296"/>
                    <a:pt x="1846" y="3343"/>
                  </a:cubicBezTo>
                  <a:cubicBezTo>
                    <a:pt x="1786" y="3462"/>
                    <a:pt x="1774" y="3605"/>
                    <a:pt x="1810" y="3736"/>
                  </a:cubicBezTo>
                  <a:cubicBezTo>
                    <a:pt x="1858" y="3879"/>
                    <a:pt x="1953" y="3974"/>
                    <a:pt x="2084" y="4034"/>
                  </a:cubicBezTo>
                  <a:cubicBezTo>
                    <a:pt x="2155" y="4070"/>
                    <a:pt x="2227" y="4093"/>
                    <a:pt x="2310" y="4093"/>
                  </a:cubicBezTo>
                  <a:cubicBezTo>
                    <a:pt x="2370" y="4093"/>
                    <a:pt x="2429" y="4082"/>
                    <a:pt x="2465" y="4070"/>
                  </a:cubicBezTo>
                  <a:cubicBezTo>
                    <a:pt x="2513" y="4058"/>
                    <a:pt x="2560" y="4022"/>
                    <a:pt x="2608" y="3998"/>
                  </a:cubicBezTo>
                  <a:cubicBezTo>
                    <a:pt x="2644" y="4082"/>
                    <a:pt x="2739" y="4153"/>
                    <a:pt x="2822" y="4201"/>
                  </a:cubicBezTo>
                  <a:cubicBezTo>
                    <a:pt x="2906" y="4236"/>
                    <a:pt x="2977" y="4260"/>
                    <a:pt x="3048" y="4260"/>
                  </a:cubicBezTo>
                  <a:cubicBezTo>
                    <a:pt x="3084" y="4260"/>
                    <a:pt x="3120" y="4260"/>
                    <a:pt x="3156" y="4248"/>
                  </a:cubicBezTo>
                  <a:lnTo>
                    <a:pt x="4692" y="4951"/>
                  </a:lnTo>
                  <a:lnTo>
                    <a:pt x="2406" y="4974"/>
                  </a:lnTo>
                  <a:cubicBezTo>
                    <a:pt x="2322" y="4974"/>
                    <a:pt x="2251" y="5046"/>
                    <a:pt x="2251" y="5141"/>
                  </a:cubicBezTo>
                  <a:cubicBezTo>
                    <a:pt x="2251" y="5225"/>
                    <a:pt x="2322" y="5308"/>
                    <a:pt x="2406" y="5308"/>
                  </a:cubicBezTo>
                  <a:lnTo>
                    <a:pt x="5049" y="5260"/>
                  </a:lnTo>
                  <a:lnTo>
                    <a:pt x="4275" y="7772"/>
                  </a:lnTo>
                  <a:lnTo>
                    <a:pt x="4275" y="7820"/>
                  </a:lnTo>
                  <a:cubicBezTo>
                    <a:pt x="4275" y="7892"/>
                    <a:pt x="4311" y="7951"/>
                    <a:pt x="4394" y="7963"/>
                  </a:cubicBezTo>
                  <a:lnTo>
                    <a:pt x="4430" y="7963"/>
                  </a:lnTo>
                  <a:cubicBezTo>
                    <a:pt x="4513" y="7963"/>
                    <a:pt x="4572" y="7927"/>
                    <a:pt x="4584" y="7844"/>
                  </a:cubicBezTo>
                  <a:lnTo>
                    <a:pt x="5358" y="5332"/>
                  </a:lnTo>
                  <a:lnTo>
                    <a:pt x="6668" y="6260"/>
                  </a:lnTo>
                  <a:cubicBezTo>
                    <a:pt x="6692" y="6272"/>
                    <a:pt x="6727" y="6284"/>
                    <a:pt x="6751" y="6284"/>
                  </a:cubicBezTo>
                  <a:cubicBezTo>
                    <a:pt x="6799" y="6284"/>
                    <a:pt x="6858" y="6260"/>
                    <a:pt x="6894" y="6213"/>
                  </a:cubicBezTo>
                  <a:cubicBezTo>
                    <a:pt x="6930" y="6141"/>
                    <a:pt x="6918" y="6034"/>
                    <a:pt x="6847" y="5987"/>
                  </a:cubicBezTo>
                  <a:lnTo>
                    <a:pt x="5537" y="5070"/>
                  </a:lnTo>
                  <a:lnTo>
                    <a:pt x="7644" y="3486"/>
                  </a:lnTo>
                  <a:cubicBezTo>
                    <a:pt x="7692" y="3462"/>
                    <a:pt x="7704" y="3415"/>
                    <a:pt x="7704" y="3355"/>
                  </a:cubicBezTo>
                  <a:cubicBezTo>
                    <a:pt x="7704" y="3331"/>
                    <a:pt x="7692" y="3284"/>
                    <a:pt x="7680" y="3248"/>
                  </a:cubicBezTo>
                  <a:cubicBezTo>
                    <a:pt x="7646" y="3208"/>
                    <a:pt x="7597" y="3186"/>
                    <a:pt x="7550" y="3186"/>
                  </a:cubicBezTo>
                  <a:cubicBezTo>
                    <a:pt x="7514" y="3186"/>
                    <a:pt x="7479" y="3199"/>
                    <a:pt x="7454" y="3224"/>
                  </a:cubicBezTo>
                  <a:lnTo>
                    <a:pt x="5346" y="4796"/>
                  </a:lnTo>
                  <a:lnTo>
                    <a:pt x="4775" y="3141"/>
                  </a:lnTo>
                  <a:cubicBezTo>
                    <a:pt x="4756" y="3077"/>
                    <a:pt x="4696" y="3034"/>
                    <a:pt x="4631" y="3034"/>
                  </a:cubicBezTo>
                  <a:cubicBezTo>
                    <a:pt x="4611" y="3034"/>
                    <a:pt x="4592" y="3037"/>
                    <a:pt x="4572" y="3046"/>
                  </a:cubicBezTo>
                  <a:cubicBezTo>
                    <a:pt x="4477" y="3069"/>
                    <a:pt x="4430" y="3165"/>
                    <a:pt x="4465" y="3248"/>
                  </a:cubicBezTo>
                  <a:lnTo>
                    <a:pt x="4882" y="4486"/>
                  </a:lnTo>
                  <a:lnTo>
                    <a:pt x="3298" y="3189"/>
                  </a:lnTo>
                  <a:cubicBezTo>
                    <a:pt x="3358" y="3069"/>
                    <a:pt x="3382" y="2927"/>
                    <a:pt x="3334" y="2784"/>
                  </a:cubicBezTo>
                  <a:cubicBezTo>
                    <a:pt x="3258" y="2575"/>
                    <a:pt x="3053" y="2434"/>
                    <a:pt x="2841" y="2434"/>
                  </a:cubicBezTo>
                  <a:cubicBezTo>
                    <a:pt x="2787" y="2434"/>
                    <a:pt x="2732" y="2443"/>
                    <a:pt x="2679" y="2462"/>
                  </a:cubicBezTo>
                  <a:cubicBezTo>
                    <a:pt x="2667" y="2462"/>
                    <a:pt x="2644" y="2474"/>
                    <a:pt x="2632" y="2474"/>
                  </a:cubicBezTo>
                  <a:cubicBezTo>
                    <a:pt x="2608" y="2415"/>
                    <a:pt x="2584" y="2367"/>
                    <a:pt x="2572" y="2331"/>
                  </a:cubicBezTo>
                  <a:cubicBezTo>
                    <a:pt x="2453" y="1950"/>
                    <a:pt x="2489" y="1557"/>
                    <a:pt x="2691" y="1200"/>
                  </a:cubicBezTo>
                  <a:cubicBezTo>
                    <a:pt x="2906" y="819"/>
                    <a:pt x="3239" y="545"/>
                    <a:pt x="3656" y="402"/>
                  </a:cubicBezTo>
                  <a:cubicBezTo>
                    <a:pt x="3848" y="337"/>
                    <a:pt x="4048" y="304"/>
                    <a:pt x="4245" y="304"/>
                  </a:cubicBezTo>
                  <a:close/>
                  <a:moveTo>
                    <a:pt x="6323" y="7677"/>
                  </a:moveTo>
                  <a:lnTo>
                    <a:pt x="6323" y="7677"/>
                  </a:lnTo>
                  <a:cubicBezTo>
                    <a:pt x="6620" y="8046"/>
                    <a:pt x="6978" y="8392"/>
                    <a:pt x="7311" y="8582"/>
                  </a:cubicBezTo>
                  <a:cubicBezTo>
                    <a:pt x="7501" y="8701"/>
                    <a:pt x="7704" y="8773"/>
                    <a:pt x="7930" y="8808"/>
                  </a:cubicBezTo>
                  <a:cubicBezTo>
                    <a:pt x="7930" y="9368"/>
                    <a:pt x="7704" y="9951"/>
                    <a:pt x="7263" y="10547"/>
                  </a:cubicBezTo>
                  <a:cubicBezTo>
                    <a:pt x="6454" y="10428"/>
                    <a:pt x="5787" y="9951"/>
                    <a:pt x="5442" y="9666"/>
                  </a:cubicBezTo>
                  <a:cubicBezTo>
                    <a:pt x="5608" y="9499"/>
                    <a:pt x="5739" y="9308"/>
                    <a:pt x="5846" y="9082"/>
                  </a:cubicBezTo>
                  <a:cubicBezTo>
                    <a:pt x="5965" y="8773"/>
                    <a:pt x="6037" y="8356"/>
                    <a:pt x="6037" y="7856"/>
                  </a:cubicBezTo>
                  <a:lnTo>
                    <a:pt x="6525" y="9308"/>
                  </a:lnTo>
                  <a:cubicBezTo>
                    <a:pt x="6561" y="9380"/>
                    <a:pt x="6620" y="9416"/>
                    <a:pt x="6680" y="9416"/>
                  </a:cubicBezTo>
                  <a:cubicBezTo>
                    <a:pt x="6692" y="9416"/>
                    <a:pt x="6716" y="9416"/>
                    <a:pt x="6739" y="9404"/>
                  </a:cubicBezTo>
                  <a:cubicBezTo>
                    <a:pt x="6823" y="9368"/>
                    <a:pt x="6870" y="9285"/>
                    <a:pt x="6847" y="9189"/>
                  </a:cubicBezTo>
                  <a:lnTo>
                    <a:pt x="6323" y="7677"/>
                  </a:lnTo>
                  <a:close/>
                  <a:moveTo>
                    <a:pt x="2096" y="8606"/>
                  </a:moveTo>
                  <a:cubicBezTo>
                    <a:pt x="2191" y="8987"/>
                    <a:pt x="2394" y="9332"/>
                    <a:pt x="2691" y="9618"/>
                  </a:cubicBezTo>
                  <a:lnTo>
                    <a:pt x="2572" y="9797"/>
                  </a:lnTo>
                  <a:cubicBezTo>
                    <a:pt x="2525" y="9880"/>
                    <a:pt x="2548" y="9975"/>
                    <a:pt x="2620" y="10023"/>
                  </a:cubicBezTo>
                  <a:cubicBezTo>
                    <a:pt x="2644" y="10035"/>
                    <a:pt x="2679" y="10058"/>
                    <a:pt x="2703" y="10058"/>
                  </a:cubicBezTo>
                  <a:cubicBezTo>
                    <a:pt x="2763" y="10058"/>
                    <a:pt x="2810" y="10023"/>
                    <a:pt x="2846" y="9975"/>
                  </a:cubicBezTo>
                  <a:lnTo>
                    <a:pt x="2941" y="9820"/>
                  </a:lnTo>
                  <a:cubicBezTo>
                    <a:pt x="3060" y="9892"/>
                    <a:pt x="3203" y="9963"/>
                    <a:pt x="3334" y="10023"/>
                  </a:cubicBezTo>
                  <a:cubicBezTo>
                    <a:pt x="3513" y="10094"/>
                    <a:pt x="3703" y="10142"/>
                    <a:pt x="3882" y="10154"/>
                  </a:cubicBezTo>
                  <a:cubicBezTo>
                    <a:pt x="3406" y="10570"/>
                    <a:pt x="2751" y="10832"/>
                    <a:pt x="2084" y="10856"/>
                  </a:cubicBezTo>
                  <a:cubicBezTo>
                    <a:pt x="1798" y="10118"/>
                    <a:pt x="1810" y="9308"/>
                    <a:pt x="2096" y="8606"/>
                  </a:cubicBezTo>
                  <a:close/>
                  <a:moveTo>
                    <a:pt x="4287" y="0"/>
                  </a:moveTo>
                  <a:cubicBezTo>
                    <a:pt x="4050" y="0"/>
                    <a:pt x="3812" y="39"/>
                    <a:pt x="3584" y="117"/>
                  </a:cubicBezTo>
                  <a:cubicBezTo>
                    <a:pt x="3096" y="272"/>
                    <a:pt x="2679" y="617"/>
                    <a:pt x="2441" y="1045"/>
                  </a:cubicBezTo>
                  <a:cubicBezTo>
                    <a:pt x="2191" y="1498"/>
                    <a:pt x="2144" y="1986"/>
                    <a:pt x="2286" y="2450"/>
                  </a:cubicBezTo>
                  <a:cubicBezTo>
                    <a:pt x="2322" y="2534"/>
                    <a:pt x="2370" y="2629"/>
                    <a:pt x="2406" y="2724"/>
                  </a:cubicBezTo>
                  <a:cubicBezTo>
                    <a:pt x="2406" y="2724"/>
                    <a:pt x="2406" y="2748"/>
                    <a:pt x="2394" y="2748"/>
                  </a:cubicBezTo>
                  <a:cubicBezTo>
                    <a:pt x="2358" y="2808"/>
                    <a:pt x="2346" y="2867"/>
                    <a:pt x="2346" y="2927"/>
                  </a:cubicBezTo>
                  <a:cubicBezTo>
                    <a:pt x="2227" y="2891"/>
                    <a:pt x="2108" y="2879"/>
                    <a:pt x="1989" y="2867"/>
                  </a:cubicBezTo>
                  <a:cubicBezTo>
                    <a:pt x="1949" y="2864"/>
                    <a:pt x="1909" y="2863"/>
                    <a:pt x="1869" y="2863"/>
                  </a:cubicBezTo>
                  <a:cubicBezTo>
                    <a:pt x="941" y="2863"/>
                    <a:pt x="128" y="3650"/>
                    <a:pt x="48" y="4701"/>
                  </a:cubicBezTo>
                  <a:cubicBezTo>
                    <a:pt x="0" y="5213"/>
                    <a:pt x="143" y="5725"/>
                    <a:pt x="465" y="6129"/>
                  </a:cubicBezTo>
                  <a:cubicBezTo>
                    <a:pt x="774" y="6522"/>
                    <a:pt x="1203" y="6760"/>
                    <a:pt x="1691" y="6808"/>
                  </a:cubicBezTo>
                  <a:lnTo>
                    <a:pt x="1858" y="6808"/>
                  </a:lnTo>
                  <a:cubicBezTo>
                    <a:pt x="2144" y="6808"/>
                    <a:pt x="2453" y="6749"/>
                    <a:pt x="2751" y="6677"/>
                  </a:cubicBezTo>
                  <a:lnTo>
                    <a:pt x="2751" y="6677"/>
                  </a:lnTo>
                  <a:cubicBezTo>
                    <a:pt x="2513" y="6939"/>
                    <a:pt x="2286" y="7260"/>
                    <a:pt x="2155" y="7570"/>
                  </a:cubicBezTo>
                  <a:cubicBezTo>
                    <a:pt x="2108" y="7677"/>
                    <a:pt x="2084" y="7796"/>
                    <a:pt x="2060" y="7892"/>
                  </a:cubicBezTo>
                  <a:cubicBezTo>
                    <a:pt x="1453" y="8820"/>
                    <a:pt x="1370" y="9999"/>
                    <a:pt x="1810" y="11035"/>
                  </a:cubicBezTo>
                  <a:cubicBezTo>
                    <a:pt x="1846" y="11094"/>
                    <a:pt x="1905" y="11142"/>
                    <a:pt x="1965" y="11142"/>
                  </a:cubicBezTo>
                  <a:cubicBezTo>
                    <a:pt x="2882" y="11130"/>
                    <a:pt x="3763" y="10749"/>
                    <a:pt x="4370" y="10118"/>
                  </a:cubicBezTo>
                  <a:cubicBezTo>
                    <a:pt x="4668" y="10082"/>
                    <a:pt x="4953" y="9975"/>
                    <a:pt x="5192" y="9832"/>
                  </a:cubicBezTo>
                  <a:cubicBezTo>
                    <a:pt x="5549" y="10142"/>
                    <a:pt x="6335" y="10725"/>
                    <a:pt x="7323" y="10844"/>
                  </a:cubicBezTo>
                  <a:lnTo>
                    <a:pt x="7335" y="10844"/>
                  </a:lnTo>
                  <a:cubicBezTo>
                    <a:pt x="7382" y="10844"/>
                    <a:pt x="7442" y="10809"/>
                    <a:pt x="7466" y="10785"/>
                  </a:cubicBezTo>
                  <a:cubicBezTo>
                    <a:pt x="7990" y="10118"/>
                    <a:pt x="8251" y="9439"/>
                    <a:pt x="8275" y="8773"/>
                  </a:cubicBezTo>
                  <a:cubicBezTo>
                    <a:pt x="8894" y="8749"/>
                    <a:pt x="9525" y="8368"/>
                    <a:pt x="9883" y="7761"/>
                  </a:cubicBezTo>
                  <a:cubicBezTo>
                    <a:pt x="10276" y="7082"/>
                    <a:pt x="10264" y="6272"/>
                    <a:pt x="9906" y="5689"/>
                  </a:cubicBezTo>
                  <a:cubicBezTo>
                    <a:pt x="10252" y="5439"/>
                    <a:pt x="10537" y="5117"/>
                    <a:pt x="10752" y="4724"/>
                  </a:cubicBezTo>
                  <a:cubicBezTo>
                    <a:pt x="10776" y="4701"/>
                    <a:pt x="10776" y="4617"/>
                    <a:pt x="10728" y="4582"/>
                  </a:cubicBezTo>
                  <a:cubicBezTo>
                    <a:pt x="10430" y="4189"/>
                    <a:pt x="10049" y="3891"/>
                    <a:pt x="9609" y="3689"/>
                  </a:cubicBezTo>
                  <a:cubicBezTo>
                    <a:pt x="9704" y="3474"/>
                    <a:pt x="9752" y="3248"/>
                    <a:pt x="9752" y="2998"/>
                  </a:cubicBezTo>
                  <a:cubicBezTo>
                    <a:pt x="9752" y="2498"/>
                    <a:pt x="9549" y="1998"/>
                    <a:pt x="9192" y="1617"/>
                  </a:cubicBezTo>
                  <a:cubicBezTo>
                    <a:pt x="8835" y="1224"/>
                    <a:pt x="8382" y="974"/>
                    <a:pt x="7870" y="926"/>
                  </a:cubicBezTo>
                  <a:cubicBezTo>
                    <a:pt x="7803" y="918"/>
                    <a:pt x="7736" y="914"/>
                    <a:pt x="7670" y="914"/>
                  </a:cubicBezTo>
                  <a:cubicBezTo>
                    <a:pt x="7244" y="914"/>
                    <a:pt x="6846" y="1075"/>
                    <a:pt x="6537" y="1343"/>
                  </a:cubicBezTo>
                  <a:cubicBezTo>
                    <a:pt x="6394" y="1462"/>
                    <a:pt x="6263" y="1617"/>
                    <a:pt x="6156" y="1772"/>
                  </a:cubicBezTo>
                  <a:cubicBezTo>
                    <a:pt x="6144" y="1557"/>
                    <a:pt x="6096" y="1367"/>
                    <a:pt x="6037" y="1176"/>
                  </a:cubicBezTo>
                  <a:cubicBezTo>
                    <a:pt x="5882" y="724"/>
                    <a:pt x="5537" y="367"/>
                    <a:pt x="5073" y="152"/>
                  </a:cubicBezTo>
                  <a:cubicBezTo>
                    <a:pt x="4825" y="51"/>
                    <a:pt x="4557" y="0"/>
                    <a:pt x="4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520" name="Google Shape;15520;p91"/>
          <p:cNvSpPr/>
          <p:nvPr/>
        </p:nvSpPr>
        <p:spPr>
          <a:xfrm>
            <a:off x="4423085" y="3429274"/>
            <a:ext cx="331872" cy="357792"/>
          </a:xfrm>
          <a:custGeom>
            <a:avLst/>
            <a:gdLst/>
            <a:ahLst/>
            <a:cxnLst/>
            <a:rect l="l" t="t" r="r" b="b"/>
            <a:pathLst>
              <a:path w="10371" h="11181" extrusionOk="0">
                <a:moveTo>
                  <a:pt x="5179" y="477"/>
                </a:moveTo>
                <a:lnTo>
                  <a:pt x="5513" y="1013"/>
                </a:lnTo>
                <a:cubicBezTo>
                  <a:pt x="5417" y="1132"/>
                  <a:pt x="5298" y="1263"/>
                  <a:pt x="5179" y="1417"/>
                </a:cubicBezTo>
                <a:cubicBezTo>
                  <a:pt x="5060" y="1263"/>
                  <a:pt x="4941" y="1132"/>
                  <a:pt x="4834" y="1013"/>
                </a:cubicBezTo>
                <a:lnTo>
                  <a:pt x="5179" y="477"/>
                </a:lnTo>
                <a:close/>
                <a:moveTo>
                  <a:pt x="607" y="2775"/>
                </a:moveTo>
                <a:lnTo>
                  <a:pt x="1238" y="2918"/>
                </a:lnTo>
                <a:cubicBezTo>
                  <a:pt x="1250" y="3072"/>
                  <a:pt x="1250" y="3251"/>
                  <a:pt x="1274" y="3441"/>
                </a:cubicBezTo>
                <a:cubicBezTo>
                  <a:pt x="1084" y="3429"/>
                  <a:pt x="917" y="3406"/>
                  <a:pt x="750" y="3394"/>
                </a:cubicBezTo>
                <a:lnTo>
                  <a:pt x="607" y="2775"/>
                </a:lnTo>
                <a:close/>
                <a:moveTo>
                  <a:pt x="9728" y="2775"/>
                </a:moveTo>
                <a:lnTo>
                  <a:pt x="9585" y="3394"/>
                </a:lnTo>
                <a:cubicBezTo>
                  <a:pt x="9430" y="3406"/>
                  <a:pt x="9251" y="3406"/>
                  <a:pt x="9061" y="3441"/>
                </a:cubicBezTo>
                <a:cubicBezTo>
                  <a:pt x="9096" y="3251"/>
                  <a:pt x="9108" y="3072"/>
                  <a:pt x="9108" y="2918"/>
                </a:cubicBezTo>
                <a:lnTo>
                  <a:pt x="9728" y="2775"/>
                </a:lnTo>
                <a:close/>
                <a:moveTo>
                  <a:pt x="4346" y="965"/>
                </a:moveTo>
                <a:cubicBezTo>
                  <a:pt x="4536" y="1155"/>
                  <a:pt x="4870" y="1524"/>
                  <a:pt x="5167" y="1941"/>
                </a:cubicBezTo>
                <a:cubicBezTo>
                  <a:pt x="5203" y="1984"/>
                  <a:pt x="5247" y="2005"/>
                  <a:pt x="5293" y="2005"/>
                </a:cubicBezTo>
                <a:cubicBezTo>
                  <a:pt x="5323" y="2005"/>
                  <a:pt x="5353" y="1996"/>
                  <a:pt x="5382" y="1977"/>
                </a:cubicBezTo>
                <a:cubicBezTo>
                  <a:pt x="5465" y="1917"/>
                  <a:pt x="5477" y="1834"/>
                  <a:pt x="5429" y="1751"/>
                </a:cubicBezTo>
                <a:cubicBezTo>
                  <a:pt x="5417" y="1727"/>
                  <a:pt x="5406" y="1715"/>
                  <a:pt x="5370" y="1679"/>
                </a:cubicBezTo>
                <a:cubicBezTo>
                  <a:pt x="5608" y="1382"/>
                  <a:pt x="5846" y="1132"/>
                  <a:pt x="6001" y="977"/>
                </a:cubicBezTo>
                <a:cubicBezTo>
                  <a:pt x="6191" y="1394"/>
                  <a:pt x="6572" y="2334"/>
                  <a:pt x="6572" y="2977"/>
                </a:cubicBezTo>
                <a:cubicBezTo>
                  <a:pt x="6572" y="3346"/>
                  <a:pt x="6441" y="3691"/>
                  <a:pt x="6191" y="3941"/>
                </a:cubicBezTo>
                <a:cubicBezTo>
                  <a:pt x="6179" y="3918"/>
                  <a:pt x="6144" y="3882"/>
                  <a:pt x="6096" y="3870"/>
                </a:cubicBezTo>
                <a:cubicBezTo>
                  <a:pt x="6144" y="3715"/>
                  <a:pt x="6156" y="3572"/>
                  <a:pt x="6144" y="3406"/>
                </a:cubicBezTo>
                <a:cubicBezTo>
                  <a:pt x="6132" y="3108"/>
                  <a:pt x="6013" y="2751"/>
                  <a:pt x="5798" y="2382"/>
                </a:cubicBezTo>
                <a:cubicBezTo>
                  <a:pt x="5774" y="2333"/>
                  <a:pt x="5716" y="2301"/>
                  <a:pt x="5659" y="2301"/>
                </a:cubicBezTo>
                <a:cubicBezTo>
                  <a:pt x="5632" y="2301"/>
                  <a:pt x="5607" y="2307"/>
                  <a:pt x="5584" y="2322"/>
                </a:cubicBezTo>
                <a:cubicBezTo>
                  <a:pt x="5501" y="2370"/>
                  <a:pt x="5477" y="2465"/>
                  <a:pt x="5525" y="2548"/>
                </a:cubicBezTo>
                <a:cubicBezTo>
                  <a:pt x="5858" y="3179"/>
                  <a:pt x="5906" y="3680"/>
                  <a:pt x="5667" y="4013"/>
                </a:cubicBezTo>
                <a:lnTo>
                  <a:pt x="5298" y="3418"/>
                </a:lnTo>
                <a:cubicBezTo>
                  <a:pt x="5263" y="3382"/>
                  <a:pt x="5203" y="3346"/>
                  <a:pt x="5167" y="3346"/>
                </a:cubicBezTo>
                <a:cubicBezTo>
                  <a:pt x="5108" y="3346"/>
                  <a:pt x="5060" y="3382"/>
                  <a:pt x="5025" y="3418"/>
                </a:cubicBezTo>
                <a:lnTo>
                  <a:pt x="4596" y="4108"/>
                </a:lnTo>
                <a:lnTo>
                  <a:pt x="4405" y="3918"/>
                </a:lnTo>
                <a:cubicBezTo>
                  <a:pt x="4358" y="3882"/>
                  <a:pt x="4310" y="3870"/>
                  <a:pt x="4274" y="3870"/>
                </a:cubicBezTo>
                <a:cubicBezTo>
                  <a:pt x="4227" y="3882"/>
                  <a:pt x="4179" y="3918"/>
                  <a:pt x="4155" y="3965"/>
                </a:cubicBezTo>
                <a:cubicBezTo>
                  <a:pt x="3893" y="3691"/>
                  <a:pt x="3762" y="3346"/>
                  <a:pt x="3762" y="2989"/>
                </a:cubicBezTo>
                <a:cubicBezTo>
                  <a:pt x="3762" y="2322"/>
                  <a:pt x="4167" y="1382"/>
                  <a:pt x="4346" y="965"/>
                </a:cubicBezTo>
                <a:close/>
                <a:moveTo>
                  <a:pt x="5179" y="3799"/>
                </a:moveTo>
                <a:lnTo>
                  <a:pt x="5513" y="4334"/>
                </a:lnTo>
                <a:cubicBezTo>
                  <a:pt x="5417" y="4453"/>
                  <a:pt x="5298" y="4584"/>
                  <a:pt x="5179" y="4739"/>
                </a:cubicBezTo>
                <a:cubicBezTo>
                  <a:pt x="5060" y="4584"/>
                  <a:pt x="4941" y="4453"/>
                  <a:pt x="4834" y="4334"/>
                </a:cubicBezTo>
                <a:lnTo>
                  <a:pt x="5179" y="3799"/>
                </a:lnTo>
                <a:close/>
                <a:moveTo>
                  <a:pt x="1560" y="2537"/>
                </a:moveTo>
                <a:lnTo>
                  <a:pt x="1560" y="2537"/>
                </a:lnTo>
                <a:cubicBezTo>
                  <a:pt x="1988" y="2691"/>
                  <a:pt x="2929" y="3084"/>
                  <a:pt x="3381" y="3525"/>
                </a:cubicBezTo>
                <a:cubicBezTo>
                  <a:pt x="3643" y="3799"/>
                  <a:pt x="3798" y="4156"/>
                  <a:pt x="3798" y="4525"/>
                </a:cubicBezTo>
                <a:cubicBezTo>
                  <a:pt x="3798" y="4596"/>
                  <a:pt x="3798" y="4680"/>
                  <a:pt x="3774" y="4751"/>
                </a:cubicBezTo>
                <a:cubicBezTo>
                  <a:pt x="3762" y="4680"/>
                  <a:pt x="3739" y="4620"/>
                  <a:pt x="3703" y="4561"/>
                </a:cubicBezTo>
                <a:cubicBezTo>
                  <a:pt x="3524" y="4156"/>
                  <a:pt x="3084" y="3846"/>
                  <a:pt x="2405" y="3644"/>
                </a:cubicBezTo>
                <a:cubicBezTo>
                  <a:pt x="2392" y="3640"/>
                  <a:pt x="2379" y="3638"/>
                  <a:pt x="2366" y="3638"/>
                </a:cubicBezTo>
                <a:cubicBezTo>
                  <a:pt x="2294" y="3638"/>
                  <a:pt x="2223" y="3690"/>
                  <a:pt x="2203" y="3751"/>
                </a:cubicBezTo>
                <a:cubicBezTo>
                  <a:pt x="2167" y="3846"/>
                  <a:pt x="2227" y="3930"/>
                  <a:pt x="2310" y="3965"/>
                </a:cubicBezTo>
                <a:cubicBezTo>
                  <a:pt x="2881" y="4144"/>
                  <a:pt x="3239" y="4382"/>
                  <a:pt x="3393" y="4692"/>
                </a:cubicBezTo>
                <a:cubicBezTo>
                  <a:pt x="3501" y="4930"/>
                  <a:pt x="3477" y="5215"/>
                  <a:pt x="3346" y="5537"/>
                </a:cubicBezTo>
                <a:cubicBezTo>
                  <a:pt x="3084" y="5787"/>
                  <a:pt x="2739" y="5930"/>
                  <a:pt x="2369" y="5930"/>
                </a:cubicBezTo>
                <a:cubicBezTo>
                  <a:pt x="1988" y="5930"/>
                  <a:pt x="1631" y="5775"/>
                  <a:pt x="1369" y="5513"/>
                </a:cubicBezTo>
                <a:cubicBezTo>
                  <a:pt x="941" y="5073"/>
                  <a:pt x="548" y="4144"/>
                  <a:pt x="381" y="3703"/>
                </a:cubicBezTo>
                <a:cubicBezTo>
                  <a:pt x="655" y="3703"/>
                  <a:pt x="1143" y="3739"/>
                  <a:pt x="1655" y="3810"/>
                </a:cubicBezTo>
                <a:cubicBezTo>
                  <a:pt x="1662" y="3812"/>
                  <a:pt x="1669" y="3812"/>
                  <a:pt x="1677" y="3812"/>
                </a:cubicBezTo>
                <a:cubicBezTo>
                  <a:pt x="1754" y="3812"/>
                  <a:pt x="1835" y="3756"/>
                  <a:pt x="1846" y="3680"/>
                </a:cubicBezTo>
                <a:cubicBezTo>
                  <a:pt x="1857" y="3584"/>
                  <a:pt x="1798" y="3501"/>
                  <a:pt x="1715" y="3489"/>
                </a:cubicBezTo>
                <a:cubicBezTo>
                  <a:pt x="1679" y="3489"/>
                  <a:pt x="1655" y="3465"/>
                  <a:pt x="1619" y="3465"/>
                </a:cubicBezTo>
                <a:cubicBezTo>
                  <a:pt x="1572" y="3084"/>
                  <a:pt x="1560" y="2739"/>
                  <a:pt x="1560" y="2537"/>
                </a:cubicBezTo>
                <a:close/>
                <a:moveTo>
                  <a:pt x="8787" y="2548"/>
                </a:moveTo>
                <a:cubicBezTo>
                  <a:pt x="8787" y="2751"/>
                  <a:pt x="8775" y="3096"/>
                  <a:pt x="8739" y="3477"/>
                </a:cubicBezTo>
                <a:cubicBezTo>
                  <a:pt x="8704" y="3477"/>
                  <a:pt x="8680" y="3501"/>
                  <a:pt x="8644" y="3501"/>
                </a:cubicBezTo>
                <a:cubicBezTo>
                  <a:pt x="8549" y="3513"/>
                  <a:pt x="8489" y="3608"/>
                  <a:pt x="8513" y="3691"/>
                </a:cubicBezTo>
                <a:cubicBezTo>
                  <a:pt x="8524" y="3768"/>
                  <a:pt x="8604" y="3824"/>
                  <a:pt x="8682" y="3824"/>
                </a:cubicBezTo>
                <a:cubicBezTo>
                  <a:pt x="8689" y="3824"/>
                  <a:pt x="8696" y="3823"/>
                  <a:pt x="8704" y="3822"/>
                </a:cubicBezTo>
                <a:cubicBezTo>
                  <a:pt x="9204" y="3739"/>
                  <a:pt x="9704" y="3715"/>
                  <a:pt x="9966" y="3715"/>
                </a:cubicBezTo>
                <a:cubicBezTo>
                  <a:pt x="9811" y="4144"/>
                  <a:pt x="9418" y="5073"/>
                  <a:pt x="8977" y="5537"/>
                </a:cubicBezTo>
                <a:cubicBezTo>
                  <a:pt x="8707" y="5808"/>
                  <a:pt x="8347" y="5945"/>
                  <a:pt x="7986" y="5945"/>
                </a:cubicBezTo>
                <a:cubicBezTo>
                  <a:pt x="7633" y="5945"/>
                  <a:pt x="7278" y="5814"/>
                  <a:pt x="7001" y="5549"/>
                </a:cubicBezTo>
                <a:cubicBezTo>
                  <a:pt x="6870" y="5227"/>
                  <a:pt x="6846" y="4930"/>
                  <a:pt x="6965" y="4703"/>
                </a:cubicBezTo>
                <a:cubicBezTo>
                  <a:pt x="7108" y="4394"/>
                  <a:pt x="7465" y="4144"/>
                  <a:pt x="8049" y="3977"/>
                </a:cubicBezTo>
                <a:cubicBezTo>
                  <a:pt x="8144" y="3941"/>
                  <a:pt x="8180" y="3858"/>
                  <a:pt x="8156" y="3763"/>
                </a:cubicBezTo>
                <a:cubicBezTo>
                  <a:pt x="8128" y="3699"/>
                  <a:pt x="8073" y="3656"/>
                  <a:pt x="8005" y="3656"/>
                </a:cubicBezTo>
                <a:cubicBezTo>
                  <a:pt x="7985" y="3656"/>
                  <a:pt x="7963" y="3659"/>
                  <a:pt x="7942" y="3668"/>
                </a:cubicBezTo>
                <a:cubicBezTo>
                  <a:pt x="7275" y="3870"/>
                  <a:pt x="6846" y="4168"/>
                  <a:pt x="6656" y="4572"/>
                </a:cubicBezTo>
                <a:cubicBezTo>
                  <a:pt x="6620" y="4632"/>
                  <a:pt x="6596" y="4703"/>
                  <a:pt x="6572" y="4763"/>
                </a:cubicBezTo>
                <a:cubicBezTo>
                  <a:pt x="6560" y="4692"/>
                  <a:pt x="6560" y="4620"/>
                  <a:pt x="6560" y="4537"/>
                </a:cubicBezTo>
                <a:cubicBezTo>
                  <a:pt x="6560" y="4168"/>
                  <a:pt x="6703" y="3810"/>
                  <a:pt x="6977" y="3549"/>
                </a:cubicBezTo>
                <a:cubicBezTo>
                  <a:pt x="7418" y="3096"/>
                  <a:pt x="8370" y="2703"/>
                  <a:pt x="8787" y="2548"/>
                </a:cubicBezTo>
                <a:close/>
                <a:moveTo>
                  <a:pt x="3465" y="5882"/>
                </a:moveTo>
                <a:lnTo>
                  <a:pt x="3465" y="5882"/>
                </a:lnTo>
                <a:cubicBezTo>
                  <a:pt x="3429" y="6013"/>
                  <a:pt x="3429" y="6144"/>
                  <a:pt x="3429" y="6287"/>
                </a:cubicBezTo>
                <a:cubicBezTo>
                  <a:pt x="3441" y="6489"/>
                  <a:pt x="3477" y="6680"/>
                  <a:pt x="3536" y="6858"/>
                </a:cubicBezTo>
                <a:cubicBezTo>
                  <a:pt x="3227" y="6668"/>
                  <a:pt x="2858" y="6466"/>
                  <a:pt x="2429" y="6263"/>
                </a:cubicBezTo>
                <a:cubicBezTo>
                  <a:pt x="2810" y="6251"/>
                  <a:pt x="3167" y="6120"/>
                  <a:pt x="3465" y="5882"/>
                </a:cubicBezTo>
                <a:close/>
                <a:moveTo>
                  <a:pt x="6870" y="5882"/>
                </a:moveTo>
                <a:lnTo>
                  <a:pt x="6870" y="5882"/>
                </a:lnTo>
                <a:cubicBezTo>
                  <a:pt x="7168" y="6120"/>
                  <a:pt x="7525" y="6251"/>
                  <a:pt x="7918" y="6263"/>
                </a:cubicBezTo>
                <a:cubicBezTo>
                  <a:pt x="7489" y="6466"/>
                  <a:pt x="7132" y="6668"/>
                  <a:pt x="6799" y="6858"/>
                </a:cubicBezTo>
                <a:cubicBezTo>
                  <a:pt x="6858" y="6680"/>
                  <a:pt x="6906" y="6477"/>
                  <a:pt x="6906" y="6287"/>
                </a:cubicBezTo>
                <a:cubicBezTo>
                  <a:pt x="6906" y="6168"/>
                  <a:pt x="6906" y="6013"/>
                  <a:pt x="6870" y="5882"/>
                </a:cubicBezTo>
                <a:close/>
                <a:moveTo>
                  <a:pt x="4346" y="4287"/>
                </a:moveTo>
                <a:cubicBezTo>
                  <a:pt x="4536" y="4477"/>
                  <a:pt x="4870" y="4834"/>
                  <a:pt x="5167" y="5251"/>
                </a:cubicBezTo>
                <a:cubicBezTo>
                  <a:pt x="5204" y="5302"/>
                  <a:pt x="5250" y="5327"/>
                  <a:pt x="5296" y="5327"/>
                </a:cubicBezTo>
                <a:cubicBezTo>
                  <a:pt x="5325" y="5327"/>
                  <a:pt x="5354" y="5317"/>
                  <a:pt x="5382" y="5299"/>
                </a:cubicBezTo>
                <a:cubicBezTo>
                  <a:pt x="5465" y="5239"/>
                  <a:pt x="5477" y="5156"/>
                  <a:pt x="5429" y="5073"/>
                </a:cubicBezTo>
                <a:cubicBezTo>
                  <a:pt x="5417" y="5049"/>
                  <a:pt x="5406" y="5037"/>
                  <a:pt x="5370" y="5001"/>
                </a:cubicBezTo>
                <a:cubicBezTo>
                  <a:pt x="5608" y="4703"/>
                  <a:pt x="5846" y="4453"/>
                  <a:pt x="6001" y="4299"/>
                </a:cubicBezTo>
                <a:cubicBezTo>
                  <a:pt x="6191" y="4715"/>
                  <a:pt x="6572" y="5656"/>
                  <a:pt x="6572" y="6299"/>
                </a:cubicBezTo>
                <a:cubicBezTo>
                  <a:pt x="6572" y="6775"/>
                  <a:pt x="6334" y="7192"/>
                  <a:pt x="6001" y="7442"/>
                </a:cubicBezTo>
                <a:cubicBezTo>
                  <a:pt x="6025" y="7382"/>
                  <a:pt x="6060" y="7323"/>
                  <a:pt x="6084" y="7251"/>
                </a:cubicBezTo>
                <a:cubicBezTo>
                  <a:pt x="6251" y="6823"/>
                  <a:pt x="6156" y="6299"/>
                  <a:pt x="5822" y="5692"/>
                </a:cubicBezTo>
                <a:cubicBezTo>
                  <a:pt x="5791" y="5637"/>
                  <a:pt x="5734" y="5608"/>
                  <a:pt x="5678" y="5608"/>
                </a:cubicBezTo>
                <a:cubicBezTo>
                  <a:pt x="5649" y="5608"/>
                  <a:pt x="5621" y="5616"/>
                  <a:pt x="5596" y="5632"/>
                </a:cubicBezTo>
                <a:cubicBezTo>
                  <a:pt x="5525" y="5668"/>
                  <a:pt x="5489" y="5775"/>
                  <a:pt x="5537" y="5846"/>
                </a:cubicBezTo>
                <a:cubicBezTo>
                  <a:pt x="5822" y="6382"/>
                  <a:pt x="5906" y="6823"/>
                  <a:pt x="5787" y="7132"/>
                </a:cubicBezTo>
                <a:cubicBezTo>
                  <a:pt x="5703" y="7370"/>
                  <a:pt x="5489" y="7561"/>
                  <a:pt x="5144" y="7692"/>
                </a:cubicBezTo>
                <a:cubicBezTo>
                  <a:pt x="4394" y="7680"/>
                  <a:pt x="3762" y="7061"/>
                  <a:pt x="3762" y="6287"/>
                </a:cubicBezTo>
                <a:cubicBezTo>
                  <a:pt x="3762" y="5656"/>
                  <a:pt x="4167" y="4703"/>
                  <a:pt x="4346" y="4287"/>
                </a:cubicBezTo>
                <a:close/>
                <a:moveTo>
                  <a:pt x="4917" y="7990"/>
                </a:moveTo>
                <a:lnTo>
                  <a:pt x="4917" y="7990"/>
                </a:lnTo>
                <a:cubicBezTo>
                  <a:pt x="5001" y="8013"/>
                  <a:pt x="5084" y="8013"/>
                  <a:pt x="5179" y="8013"/>
                </a:cubicBezTo>
                <a:cubicBezTo>
                  <a:pt x="5263" y="8013"/>
                  <a:pt x="5346" y="8013"/>
                  <a:pt x="5429" y="7990"/>
                </a:cubicBezTo>
                <a:lnTo>
                  <a:pt x="5429" y="7990"/>
                </a:lnTo>
                <a:cubicBezTo>
                  <a:pt x="5310" y="8109"/>
                  <a:pt x="5239" y="8204"/>
                  <a:pt x="5179" y="8275"/>
                </a:cubicBezTo>
                <a:cubicBezTo>
                  <a:pt x="5120" y="8204"/>
                  <a:pt x="5025" y="8097"/>
                  <a:pt x="4917" y="7990"/>
                </a:cubicBezTo>
                <a:close/>
                <a:moveTo>
                  <a:pt x="9704" y="6001"/>
                </a:moveTo>
                <a:lnTo>
                  <a:pt x="9704" y="6001"/>
                </a:lnTo>
                <a:cubicBezTo>
                  <a:pt x="9537" y="6227"/>
                  <a:pt x="9275" y="6525"/>
                  <a:pt x="8882" y="6835"/>
                </a:cubicBezTo>
                <a:cubicBezTo>
                  <a:pt x="8263" y="7359"/>
                  <a:pt x="7191" y="8013"/>
                  <a:pt x="5584" y="8311"/>
                </a:cubicBezTo>
                <a:cubicBezTo>
                  <a:pt x="5763" y="8109"/>
                  <a:pt x="6037" y="7823"/>
                  <a:pt x="6418" y="7525"/>
                </a:cubicBezTo>
                <a:cubicBezTo>
                  <a:pt x="7072" y="7037"/>
                  <a:pt x="8144" y="6382"/>
                  <a:pt x="9704" y="6001"/>
                </a:cubicBezTo>
                <a:close/>
                <a:moveTo>
                  <a:pt x="655" y="6013"/>
                </a:moveTo>
                <a:cubicBezTo>
                  <a:pt x="2203" y="6382"/>
                  <a:pt x="3286" y="7037"/>
                  <a:pt x="3929" y="7549"/>
                </a:cubicBezTo>
                <a:cubicBezTo>
                  <a:pt x="4310" y="7847"/>
                  <a:pt x="4596" y="8121"/>
                  <a:pt x="4775" y="8335"/>
                </a:cubicBezTo>
                <a:cubicBezTo>
                  <a:pt x="3167" y="8013"/>
                  <a:pt x="2096" y="7359"/>
                  <a:pt x="1476" y="6847"/>
                </a:cubicBezTo>
                <a:cubicBezTo>
                  <a:pt x="1084" y="6537"/>
                  <a:pt x="822" y="6227"/>
                  <a:pt x="655" y="6013"/>
                </a:cubicBezTo>
                <a:close/>
                <a:moveTo>
                  <a:pt x="1969" y="7829"/>
                </a:moveTo>
                <a:cubicBezTo>
                  <a:pt x="2107" y="7829"/>
                  <a:pt x="2244" y="7834"/>
                  <a:pt x="2381" y="7847"/>
                </a:cubicBezTo>
                <a:cubicBezTo>
                  <a:pt x="3000" y="8168"/>
                  <a:pt x="3774" y="8466"/>
                  <a:pt x="4751" y="8644"/>
                </a:cubicBezTo>
                <a:cubicBezTo>
                  <a:pt x="4409" y="8708"/>
                  <a:pt x="4091" y="8735"/>
                  <a:pt x="3795" y="8735"/>
                </a:cubicBezTo>
                <a:cubicBezTo>
                  <a:pt x="3041" y="8735"/>
                  <a:pt x="2440" y="8559"/>
                  <a:pt x="2012" y="8371"/>
                </a:cubicBezTo>
                <a:cubicBezTo>
                  <a:pt x="1631" y="8204"/>
                  <a:pt x="1357" y="8013"/>
                  <a:pt x="1179" y="7871"/>
                </a:cubicBezTo>
                <a:cubicBezTo>
                  <a:pt x="1450" y="7847"/>
                  <a:pt x="1712" y="7829"/>
                  <a:pt x="1969" y="7829"/>
                </a:cubicBezTo>
                <a:close/>
                <a:moveTo>
                  <a:pt x="8525" y="7824"/>
                </a:moveTo>
                <a:cubicBezTo>
                  <a:pt x="8741" y="7824"/>
                  <a:pt x="8954" y="7839"/>
                  <a:pt x="9168" y="7871"/>
                </a:cubicBezTo>
                <a:cubicBezTo>
                  <a:pt x="8989" y="8013"/>
                  <a:pt x="8715" y="8204"/>
                  <a:pt x="8346" y="8371"/>
                </a:cubicBezTo>
                <a:cubicBezTo>
                  <a:pt x="7909" y="8563"/>
                  <a:pt x="7285" y="8749"/>
                  <a:pt x="6498" y="8749"/>
                </a:cubicBezTo>
                <a:cubicBezTo>
                  <a:pt x="6214" y="8749"/>
                  <a:pt x="5909" y="8725"/>
                  <a:pt x="5584" y="8668"/>
                </a:cubicBezTo>
                <a:cubicBezTo>
                  <a:pt x="6549" y="8478"/>
                  <a:pt x="7334" y="8180"/>
                  <a:pt x="7942" y="7859"/>
                </a:cubicBezTo>
                <a:cubicBezTo>
                  <a:pt x="8138" y="7836"/>
                  <a:pt x="8332" y="7824"/>
                  <a:pt x="8525" y="7824"/>
                </a:cubicBezTo>
                <a:close/>
                <a:moveTo>
                  <a:pt x="5179" y="8906"/>
                </a:moveTo>
                <a:cubicBezTo>
                  <a:pt x="5191" y="8906"/>
                  <a:pt x="5227" y="8918"/>
                  <a:pt x="5239" y="8918"/>
                </a:cubicBezTo>
                <a:lnTo>
                  <a:pt x="5310" y="9442"/>
                </a:lnTo>
                <a:lnTo>
                  <a:pt x="5048" y="9442"/>
                </a:lnTo>
                <a:lnTo>
                  <a:pt x="5120" y="8918"/>
                </a:lnTo>
                <a:cubicBezTo>
                  <a:pt x="5132" y="8918"/>
                  <a:pt x="5167" y="8906"/>
                  <a:pt x="5179" y="8906"/>
                </a:cubicBezTo>
                <a:close/>
                <a:moveTo>
                  <a:pt x="5358" y="9764"/>
                </a:moveTo>
                <a:lnTo>
                  <a:pt x="5501" y="10835"/>
                </a:lnTo>
                <a:lnTo>
                  <a:pt x="4834" y="10835"/>
                </a:lnTo>
                <a:lnTo>
                  <a:pt x="4989" y="9764"/>
                </a:lnTo>
                <a:close/>
                <a:moveTo>
                  <a:pt x="5191" y="0"/>
                </a:moveTo>
                <a:cubicBezTo>
                  <a:pt x="5132" y="0"/>
                  <a:pt x="5084" y="36"/>
                  <a:pt x="5060" y="72"/>
                </a:cubicBezTo>
                <a:lnTo>
                  <a:pt x="4632" y="762"/>
                </a:lnTo>
                <a:lnTo>
                  <a:pt x="4429" y="572"/>
                </a:lnTo>
                <a:cubicBezTo>
                  <a:pt x="4394" y="536"/>
                  <a:pt x="4346" y="524"/>
                  <a:pt x="4298" y="524"/>
                </a:cubicBezTo>
                <a:cubicBezTo>
                  <a:pt x="4251" y="536"/>
                  <a:pt x="4215" y="572"/>
                  <a:pt x="4179" y="608"/>
                </a:cubicBezTo>
                <a:cubicBezTo>
                  <a:pt x="4155" y="667"/>
                  <a:pt x="3465" y="2060"/>
                  <a:pt x="3465" y="2965"/>
                </a:cubicBezTo>
                <a:cubicBezTo>
                  <a:pt x="3465" y="3037"/>
                  <a:pt x="3465" y="3096"/>
                  <a:pt x="3477" y="3168"/>
                </a:cubicBezTo>
                <a:cubicBezTo>
                  <a:pt x="2786" y="2608"/>
                  <a:pt x="1536" y="2179"/>
                  <a:pt x="1476" y="2156"/>
                </a:cubicBezTo>
                <a:cubicBezTo>
                  <a:pt x="1459" y="2151"/>
                  <a:pt x="1440" y="2148"/>
                  <a:pt x="1421" y="2148"/>
                </a:cubicBezTo>
                <a:cubicBezTo>
                  <a:pt x="1387" y="2148"/>
                  <a:pt x="1352" y="2157"/>
                  <a:pt x="1322" y="2179"/>
                </a:cubicBezTo>
                <a:cubicBezTo>
                  <a:pt x="1274" y="2203"/>
                  <a:pt x="1250" y="2251"/>
                  <a:pt x="1250" y="2310"/>
                </a:cubicBezTo>
                <a:lnTo>
                  <a:pt x="1250" y="2572"/>
                </a:lnTo>
                <a:lnTo>
                  <a:pt x="464" y="2394"/>
                </a:lnTo>
                <a:cubicBezTo>
                  <a:pt x="450" y="2391"/>
                  <a:pt x="436" y="2389"/>
                  <a:pt x="423" y="2389"/>
                </a:cubicBezTo>
                <a:cubicBezTo>
                  <a:pt x="378" y="2389"/>
                  <a:pt x="337" y="2405"/>
                  <a:pt x="310" y="2441"/>
                </a:cubicBezTo>
                <a:cubicBezTo>
                  <a:pt x="262" y="2489"/>
                  <a:pt x="250" y="2548"/>
                  <a:pt x="262" y="2596"/>
                </a:cubicBezTo>
                <a:lnTo>
                  <a:pt x="441" y="3382"/>
                </a:lnTo>
                <a:lnTo>
                  <a:pt x="179" y="3382"/>
                </a:lnTo>
                <a:cubicBezTo>
                  <a:pt x="131" y="3382"/>
                  <a:pt x="72" y="3406"/>
                  <a:pt x="48" y="3453"/>
                </a:cubicBezTo>
                <a:cubicBezTo>
                  <a:pt x="12" y="3501"/>
                  <a:pt x="0" y="3549"/>
                  <a:pt x="24" y="3608"/>
                </a:cubicBezTo>
                <a:cubicBezTo>
                  <a:pt x="48" y="3668"/>
                  <a:pt x="548" y="5132"/>
                  <a:pt x="1179" y="5763"/>
                </a:cubicBezTo>
                <a:lnTo>
                  <a:pt x="1238" y="5823"/>
                </a:lnTo>
                <a:cubicBezTo>
                  <a:pt x="953" y="5727"/>
                  <a:pt x="655" y="5656"/>
                  <a:pt x="345" y="5596"/>
                </a:cubicBezTo>
                <a:cubicBezTo>
                  <a:pt x="335" y="5594"/>
                  <a:pt x="325" y="5593"/>
                  <a:pt x="315" y="5593"/>
                </a:cubicBezTo>
                <a:cubicBezTo>
                  <a:pt x="266" y="5593"/>
                  <a:pt x="218" y="5616"/>
                  <a:pt x="179" y="5656"/>
                </a:cubicBezTo>
                <a:cubicBezTo>
                  <a:pt x="131" y="5704"/>
                  <a:pt x="131" y="5775"/>
                  <a:pt x="167" y="5835"/>
                </a:cubicBezTo>
                <a:cubicBezTo>
                  <a:pt x="179" y="5870"/>
                  <a:pt x="488" y="6442"/>
                  <a:pt x="1274" y="7085"/>
                </a:cubicBezTo>
                <a:cubicBezTo>
                  <a:pt x="1441" y="7216"/>
                  <a:pt x="1619" y="7359"/>
                  <a:pt x="1846" y="7501"/>
                </a:cubicBezTo>
                <a:cubicBezTo>
                  <a:pt x="1500" y="7501"/>
                  <a:pt x="1155" y="7549"/>
                  <a:pt x="822" y="7609"/>
                </a:cubicBezTo>
                <a:cubicBezTo>
                  <a:pt x="762" y="7620"/>
                  <a:pt x="714" y="7656"/>
                  <a:pt x="679" y="7716"/>
                </a:cubicBezTo>
                <a:cubicBezTo>
                  <a:pt x="655" y="7775"/>
                  <a:pt x="679" y="7835"/>
                  <a:pt x="714" y="7871"/>
                </a:cubicBezTo>
                <a:cubicBezTo>
                  <a:pt x="726" y="7894"/>
                  <a:pt x="1131" y="8323"/>
                  <a:pt x="1893" y="8668"/>
                </a:cubicBezTo>
                <a:cubicBezTo>
                  <a:pt x="2346" y="8871"/>
                  <a:pt x="3024" y="9061"/>
                  <a:pt x="3858" y="9061"/>
                </a:cubicBezTo>
                <a:cubicBezTo>
                  <a:pt x="4155" y="9061"/>
                  <a:pt x="4465" y="9037"/>
                  <a:pt x="4786" y="8990"/>
                </a:cubicBezTo>
                <a:lnTo>
                  <a:pt x="4786" y="8990"/>
                </a:lnTo>
                <a:lnTo>
                  <a:pt x="4513" y="10990"/>
                </a:lnTo>
                <a:cubicBezTo>
                  <a:pt x="4513" y="11026"/>
                  <a:pt x="4513" y="11073"/>
                  <a:pt x="4548" y="11121"/>
                </a:cubicBezTo>
                <a:cubicBezTo>
                  <a:pt x="4584" y="11145"/>
                  <a:pt x="4632" y="11180"/>
                  <a:pt x="4667" y="11180"/>
                </a:cubicBezTo>
                <a:lnTo>
                  <a:pt x="5715" y="11180"/>
                </a:lnTo>
                <a:cubicBezTo>
                  <a:pt x="5763" y="11180"/>
                  <a:pt x="5798" y="11169"/>
                  <a:pt x="5834" y="11121"/>
                </a:cubicBezTo>
                <a:cubicBezTo>
                  <a:pt x="5858" y="11085"/>
                  <a:pt x="5882" y="11026"/>
                  <a:pt x="5882" y="10990"/>
                </a:cubicBezTo>
                <a:lnTo>
                  <a:pt x="5596" y="8990"/>
                </a:lnTo>
                <a:lnTo>
                  <a:pt x="5596" y="8990"/>
                </a:lnTo>
                <a:cubicBezTo>
                  <a:pt x="5918" y="9049"/>
                  <a:pt x="6251" y="9061"/>
                  <a:pt x="6537" y="9061"/>
                </a:cubicBezTo>
                <a:cubicBezTo>
                  <a:pt x="7370" y="9061"/>
                  <a:pt x="8037" y="8871"/>
                  <a:pt x="8501" y="8668"/>
                </a:cubicBezTo>
                <a:cubicBezTo>
                  <a:pt x="9251" y="8323"/>
                  <a:pt x="9656" y="7894"/>
                  <a:pt x="9668" y="7871"/>
                </a:cubicBezTo>
                <a:cubicBezTo>
                  <a:pt x="9716" y="7835"/>
                  <a:pt x="9728" y="7775"/>
                  <a:pt x="9704" y="7716"/>
                </a:cubicBezTo>
                <a:cubicBezTo>
                  <a:pt x="9668" y="7656"/>
                  <a:pt x="9632" y="7609"/>
                  <a:pt x="9573" y="7609"/>
                </a:cubicBezTo>
                <a:cubicBezTo>
                  <a:pt x="9227" y="7549"/>
                  <a:pt x="8882" y="7513"/>
                  <a:pt x="8537" y="7501"/>
                </a:cubicBezTo>
                <a:cubicBezTo>
                  <a:pt x="8751" y="7359"/>
                  <a:pt x="8942" y="7216"/>
                  <a:pt x="9108" y="7085"/>
                </a:cubicBezTo>
                <a:cubicBezTo>
                  <a:pt x="9882" y="6442"/>
                  <a:pt x="10204" y="5870"/>
                  <a:pt x="10228" y="5835"/>
                </a:cubicBezTo>
                <a:cubicBezTo>
                  <a:pt x="10251" y="5775"/>
                  <a:pt x="10251" y="5715"/>
                  <a:pt x="10204" y="5656"/>
                </a:cubicBezTo>
                <a:cubicBezTo>
                  <a:pt x="10174" y="5616"/>
                  <a:pt x="10128" y="5593"/>
                  <a:pt x="10079" y="5593"/>
                </a:cubicBezTo>
                <a:cubicBezTo>
                  <a:pt x="10069" y="5593"/>
                  <a:pt x="10059" y="5594"/>
                  <a:pt x="10049" y="5596"/>
                </a:cubicBezTo>
                <a:cubicBezTo>
                  <a:pt x="9728" y="5656"/>
                  <a:pt x="9430" y="5727"/>
                  <a:pt x="9156" y="5823"/>
                </a:cubicBezTo>
                <a:cubicBezTo>
                  <a:pt x="9168" y="5811"/>
                  <a:pt x="9192" y="5787"/>
                  <a:pt x="9216" y="5763"/>
                </a:cubicBezTo>
                <a:cubicBezTo>
                  <a:pt x="9835" y="5120"/>
                  <a:pt x="10323" y="3668"/>
                  <a:pt x="10359" y="3608"/>
                </a:cubicBezTo>
                <a:cubicBezTo>
                  <a:pt x="10370" y="3560"/>
                  <a:pt x="10370" y="3501"/>
                  <a:pt x="10347" y="3453"/>
                </a:cubicBezTo>
                <a:cubicBezTo>
                  <a:pt x="10311" y="3406"/>
                  <a:pt x="10263" y="3382"/>
                  <a:pt x="10204" y="3382"/>
                </a:cubicBezTo>
                <a:lnTo>
                  <a:pt x="9942" y="3382"/>
                </a:lnTo>
                <a:lnTo>
                  <a:pt x="10120" y="2596"/>
                </a:lnTo>
                <a:cubicBezTo>
                  <a:pt x="10132" y="2537"/>
                  <a:pt x="10120" y="2477"/>
                  <a:pt x="10073" y="2441"/>
                </a:cubicBezTo>
                <a:cubicBezTo>
                  <a:pt x="10036" y="2405"/>
                  <a:pt x="9993" y="2389"/>
                  <a:pt x="9959" y="2389"/>
                </a:cubicBezTo>
                <a:cubicBezTo>
                  <a:pt x="9948" y="2389"/>
                  <a:pt x="9938" y="2391"/>
                  <a:pt x="9930" y="2394"/>
                </a:cubicBezTo>
                <a:lnTo>
                  <a:pt x="9132" y="2572"/>
                </a:lnTo>
                <a:lnTo>
                  <a:pt x="9132" y="2310"/>
                </a:lnTo>
                <a:cubicBezTo>
                  <a:pt x="9132" y="2263"/>
                  <a:pt x="9108" y="2203"/>
                  <a:pt x="9061" y="2179"/>
                </a:cubicBezTo>
                <a:cubicBezTo>
                  <a:pt x="9030" y="2156"/>
                  <a:pt x="9004" y="2143"/>
                  <a:pt x="8974" y="2143"/>
                </a:cubicBezTo>
                <a:cubicBezTo>
                  <a:pt x="8957" y="2143"/>
                  <a:pt x="8939" y="2147"/>
                  <a:pt x="8918" y="2156"/>
                </a:cubicBezTo>
                <a:cubicBezTo>
                  <a:pt x="8858" y="2179"/>
                  <a:pt x="7608" y="2608"/>
                  <a:pt x="6906" y="3168"/>
                </a:cubicBezTo>
                <a:cubicBezTo>
                  <a:pt x="6918" y="3096"/>
                  <a:pt x="6918" y="3037"/>
                  <a:pt x="6918" y="2965"/>
                </a:cubicBezTo>
                <a:cubicBezTo>
                  <a:pt x="6918" y="2060"/>
                  <a:pt x="6239" y="667"/>
                  <a:pt x="6203" y="608"/>
                </a:cubicBezTo>
                <a:cubicBezTo>
                  <a:pt x="6179" y="572"/>
                  <a:pt x="6144" y="536"/>
                  <a:pt x="6084" y="524"/>
                </a:cubicBezTo>
                <a:cubicBezTo>
                  <a:pt x="6070" y="522"/>
                  <a:pt x="6057" y="520"/>
                  <a:pt x="6044" y="520"/>
                </a:cubicBezTo>
                <a:cubicBezTo>
                  <a:pt x="6004" y="520"/>
                  <a:pt x="5971" y="536"/>
                  <a:pt x="5953" y="572"/>
                </a:cubicBezTo>
                <a:lnTo>
                  <a:pt x="5763" y="762"/>
                </a:lnTo>
                <a:lnTo>
                  <a:pt x="5322" y="72"/>
                </a:lnTo>
                <a:cubicBezTo>
                  <a:pt x="5298" y="36"/>
                  <a:pt x="5239" y="0"/>
                  <a:pt x="5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521" name="Google Shape;15521;p91"/>
          <p:cNvGrpSpPr/>
          <p:nvPr/>
        </p:nvGrpSpPr>
        <p:grpSpPr>
          <a:xfrm>
            <a:off x="4959533" y="3446426"/>
            <a:ext cx="357408" cy="323488"/>
            <a:chOff x="4959533" y="3370226"/>
            <a:chExt cx="357408" cy="323488"/>
          </a:xfrm>
        </p:grpSpPr>
        <p:sp>
          <p:nvSpPr>
            <p:cNvPr id="15522" name="Google Shape;15522;p91"/>
            <p:cNvSpPr/>
            <p:nvPr/>
          </p:nvSpPr>
          <p:spPr>
            <a:xfrm>
              <a:off x="4959533" y="3370226"/>
              <a:ext cx="357408" cy="323488"/>
            </a:xfrm>
            <a:custGeom>
              <a:avLst/>
              <a:gdLst/>
              <a:ahLst/>
              <a:cxnLst/>
              <a:rect l="l" t="t" r="r" b="b"/>
              <a:pathLst>
                <a:path w="11169" h="10109" extrusionOk="0">
                  <a:moveTo>
                    <a:pt x="7906" y="738"/>
                  </a:moveTo>
                  <a:cubicBezTo>
                    <a:pt x="8596" y="1012"/>
                    <a:pt x="9192" y="1393"/>
                    <a:pt x="9680" y="1870"/>
                  </a:cubicBezTo>
                  <a:cubicBezTo>
                    <a:pt x="9521" y="2137"/>
                    <a:pt x="9210" y="2287"/>
                    <a:pt x="8870" y="2287"/>
                  </a:cubicBezTo>
                  <a:cubicBezTo>
                    <a:pt x="8725" y="2287"/>
                    <a:pt x="8575" y="2260"/>
                    <a:pt x="8430" y="2203"/>
                  </a:cubicBezTo>
                  <a:cubicBezTo>
                    <a:pt x="8168" y="2096"/>
                    <a:pt x="7942" y="1917"/>
                    <a:pt x="7823" y="1679"/>
                  </a:cubicBezTo>
                  <a:cubicBezTo>
                    <a:pt x="7692" y="1465"/>
                    <a:pt x="7656" y="1203"/>
                    <a:pt x="7751" y="1000"/>
                  </a:cubicBezTo>
                  <a:cubicBezTo>
                    <a:pt x="7775" y="905"/>
                    <a:pt x="7834" y="822"/>
                    <a:pt x="7906" y="738"/>
                  </a:cubicBezTo>
                  <a:close/>
                  <a:moveTo>
                    <a:pt x="1024" y="2441"/>
                  </a:moveTo>
                  <a:cubicBezTo>
                    <a:pt x="1048" y="2441"/>
                    <a:pt x="1060" y="2453"/>
                    <a:pt x="1095" y="2477"/>
                  </a:cubicBezTo>
                  <a:cubicBezTo>
                    <a:pt x="1512" y="2620"/>
                    <a:pt x="1703" y="3132"/>
                    <a:pt x="1524" y="3584"/>
                  </a:cubicBezTo>
                  <a:cubicBezTo>
                    <a:pt x="1441" y="3810"/>
                    <a:pt x="1286" y="3989"/>
                    <a:pt x="1084" y="4096"/>
                  </a:cubicBezTo>
                  <a:cubicBezTo>
                    <a:pt x="965" y="4159"/>
                    <a:pt x="843" y="4189"/>
                    <a:pt x="722" y="4189"/>
                  </a:cubicBezTo>
                  <a:cubicBezTo>
                    <a:pt x="635" y="4189"/>
                    <a:pt x="549" y="4173"/>
                    <a:pt x="464" y="4144"/>
                  </a:cubicBezTo>
                  <a:cubicBezTo>
                    <a:pt x="441" y="4120"/>
                    <a:pt x="393" y="4108"/>
                    <a:pt x="369" y="4096"/>
                  </a:cubicBezTo>
                  <a:cubicBezTo>
                    <a:pt x="441" y="3489"/>
                    <a:pt x="679" y="2929"/>
                    <a:pt x="1024" y="2441"/>
                  </a:cubicBezTo>
                  <a:close/>
                  <a:moveTo>
                    <a:pt x="5596" y="310"/>
                  </a:moveTo>
                  <a:cubicBezTo>
                    <a:pt x="6299" y="310"/>
                    <a:pt x="6965" y="417"/>
                    <a:pt x="7596" y="619"/>
                  </a:cubicBezTo>
                  <a:cubicBezTo>
                    <a:pt x="7537" y="703"/>
                    <a:pt x="7489" y="786"/>
                    <a:pt x="7465" y="881"/>
                  </a:cubicBezTo>
                  <a:cubicBezTo>
                    <a:pt x="7346" y="1191"/>
                    <a:pt x="7370" y="1512"/>
                    <a:pt x="7537" y="1834"/>
                  </a:cubicBezTo>
                  <a:cubicBezTo>
                    <a:pt x="7703" y="2131"/>
                    <a:pt x="7977" y="2370"/>
                    <a:pt x="8323" y="2501"/>
                  </a:cubicBezTo>
                  <a:cubicBezTo>
                    <a:pt x="8513" y="2572"/>
                    <a:pt x="8692" y="2608"/>
                    <a:pt x="8894" y="2608"/>
                  </a:cubicBezTo>
                  <a:cubicBezTo>
                    <a:pt x="9311" y="2608"/>
                    <a:pt x="9692" y="2429"/>
                    <a:pt x="9930" y="2120"/>
                  </a:cubicBezTo>
                  <a:cubicBezTo>
                    <a:pt x="10501" y="2798"/>
                    <a:pt x="10847" y="3632"/>
                    <a:pt x="10847" y="4525"/>
                  </a:cubicBezTo>
                  <a:cubicBezTo>
                    <a:pt x="10847" y="4918"/>
                    <a:pt x="10513" y="5227"/>
                    <a:pt x="10109" y="5227"/>
                  </a:cubicBezTo>
                  <a:lnTo>
                    <a:pt x="9930" y="5227"/>
                  </a:lnTo>
                  <a:cubicBezTo>
                    <a:pt x="9930" y="5168"/>
                    <a:pt x="9942" y="5108"/>
                    <a:pt x="9942" y="5049"/>
                  </a:cubicBezTo>
                  <a:cubicBezTo>
                    <a:pt x="9942" y="4691"/>
                    <a:pt x="9823" y="4346"/>
                    <a:pt x="9608" y="4048"/>
                  </a:cubicBezTo>
                  <a:cubicBezTo>
                    <a:pt x="9573" y="4006"/>
                    <a:pt x="9520" y="3984"/>
                    <a:pt x="9470" y="3984"/>
                  </a:cubicBezTo>
                  <a:cubicBezTo>
                    <a:pt x="9437" y="3984"/>
                    <a:pt x="9406" y="3994"/>
                    <a:pt x="9382" y="4013"/>
                  </a:cubicBezTo>
                  <a:cubicBezTo>
                    <a:pt x="9311" y="4072"/>
                    <a:pt x="9287" y="4179"/>
                    <a:pt x="9347" y="4239"/>
                  </a:cubicBezTo>
                  <a:cubicBezTo>
                    <a:pt x="9525" y="4477"/>
                    <a:pt x="9620" y="4751"/>
                    <a:pt x="9620" y="5025"/>
                  </a:cubicBezTo>
                  <a:cubicBezTo>
                    <a:pt x="9620" y="5084"/>
                    <a:pt x="9620" y="5144"/>
                    <a:pt x="9608" y="5203"/>
                  </a:cubicBezTo>
                  <a:lnTo>
                    <a:pt x="6465" y="5203"/>
                  </a:lnTo>
                  <a:cubicBezTo>
                    <a:pt x="6453" y="5156"/>
                    <a:pt x="6453" y="5096"/>
                    <a:pt x="6453" y="5025"/>
                  </a:cubicBezTo>
                  <a:cubicBezTo>
                    <a:pt x="6453" y="4251"/>
                    <a:pt x="7168" y="3620"/>
                    <a:pt x="8025" y="3620"/>
                  </a:cubicBezTo>
                  <a:cubicBezTo>
                    <a:pt x="8323" y="3620"/>
                    <a:pt x="8608" y="3691"/>
                    <a:pt x="8858" y="3822"/>
                  </a:cubicBezTo>
                  <a:cubicBezTo>
                    <a:pt x="8881" y="3837"/>
                    <a:pt x="8907" y="3844"/>
                    <a:pt x="8933" y="3844"/>
                  </a:cubicBezTo>
                  <a:cubicBezTo>
                    <a:pt x="8991" y="3844"/>
                    <a:pt x="9052" y="3812"/>
                    <a:pt x="9085" y="3763"/>
                  </a:cubicBezTo>
                  <a:cubicBezTo>
                    <a:pt x="9132" y="3691"/>
                    <a:pt x="9096" y="3584"/>
                    <a:pt x="9025" y="3536"/>
                  </a:cubicBezTo>
                  <a:cubicBezTo>
                    <a:pt x="8727" y="3382"/>
                    <a:pt x="8382" y="3286"/>
                    <a:pt x="8025" y="3286"/>
                  </a:cubicBezTo>
                  <a:cubicBezTo>
                    <a:pt x="6965" y="3286"/>
                    <a:pt x="6120" y="4060"/>
                    <a:pt x="6120" y="5025"/>
                  </a:cubicBezTo>
                  <a:cubicBezTo>
                    <a:pt x="6120" y="5084"/>
                    <a:pt x="6120" y="5144"/>
                    <a:pt x="6132" y="5203"/>
                  </a:cubicBezTo>
                  <a:lnTo>
                    <a:pt x="1060" y="5203"/>
                  </a:lnTo>
                  <a:cubicBezTo>
                    <a:pt x="655" y="5203"/>
                    <a:pt x="333" y="4894"/>
                    <a:pt x="333" y="4513"/>
                  </a:cubicBezTo>
                  <a:lnTo>
                    <a:pt x="333" y="4417"/>
                  </a:lnTo>
                  <a:lnTo>
                    <a:pt x="345" y="4417"/>
                  </a:lnTo>
                  <a:cubicBezTo>
                    <a:pt x="464" y="4465"/>
                    <a:pt x="595" y="4501"/>
                    <a:pt x="714" y="4501"/>
                  </a:cubicBezTo>
                  <a:cubicBezTo>
                    <a:pt x="881" y="4501"/>
                    <a:pt x="1060" y="4453"/>
                    <a:pt x="1226" y="4382"/>
                  </a:cubicBezTo>
                  <a:cubicBezTo>
                    <a:pt x="1512" y="4239"/>
                    <a:pt x="1715" y="3989"/>
                    <a:pt x="1834" y="3691"/>
                  </a:cubicBezTo>
                  <a:cubicBezTo>
                    <a:pt x="2072" y="3084"/>
                    <a:pt x="1810" y="2393"/>
                    <a:pt x="1238" y="2167"/>
                  </a:cubicBezTo>
                  <a:cubicBezTo>
                    <a:pt x="2179" y="1060"/>
                    <a:pt x="3786" y="310"/>
                    <a:pt x="5596" y="310"/>
                  </a:cubicBezTo>
                  <a:close/>
                  <a:moveTo>
                    <a:pt x="6894" y="5572"/>
                  </a:moveTo>
                  <a:lnTo>
                    <a:pt x="7334" y="8573"/>
                  </a:lnTo>
                  <a:cubicBezTo>
                    <a:pt x="7370" y="8870"/>
                    <a:pt x="7287" y="9180"/>
                    <a:pt x="7072" y="9418"/>
                  </a:cubicBezTo>
                  <a:cubicBezTo>
                    <a:pt x="6870" y="9656"/>
                    <a:pt x="6584" y="9775"/>
                    <a:pt x="6275" y="9775"/>
                  </a:cubicBezTo>
                  <a:lnTo>
                    <a:pt x="4894" y="9775"/>
                  </a:lnTo>
                  <a:cubicBezTo>
                    <a:pt x="4572" y="9775"/>
                    <a:pt x="4298" y="9644"/>
                    <a:pt x="4084" y="9418"/>
                  </a:cubicBezTo>
                  <a:cubicBezTo>
                    <a:pt x="3870" y="9180"/>
                    <a:pt x="3786" y="8882"/>
                    <a:pt x="3834" y="8573"/>
                  </a:cubicBezTo>
                  <a:lnTo>
                    <a:pt x="4251" y="5572"/>
                  </a:lnTo>
                  <a:close/>
                  <a:moveTo>
                    <a:pt x="5584" y="0"/>
                  </a:moveTo>
                  <a:cubicBezTo>
                    <a:pt x="4096" y="0"/>
                    <a:pt x="2703" y="465"/>
                    <a:pt x="1655" y="1310"/>
                  </a:cubicBezTo>
                  <a:cubicBezTo>
                    <a:pt x="595" y="2167"/>
                    <a:pt x="0" y="3310"/>
                    <a:pt x="0" y="4525"/>
                  </a:cubicBezTo>
                  <a:lnTo>
                    <a:pt x="0" y="4537"/>
                  </a:lnTo>
                  <a:cubicBezTo>
                    <a:pt x="0" y="5108"/>
                    <a:pt x="476" y="5572"/>
                    <a:pt x="1060" y="5572"/>
                  </a:cubicBezTo>
                  <a:lnTo>
                    <a:pt x="3929" y="5572"/>
                  </a:lnTo>
                  <a:lnTo>
                    <a:pt x="3512" y="8525"/>
                  </a:lnTo>
                  <a:cubicBezTo>
                    <a:pt x="3453" y="8930"/>
                    <a:pt x="3572" y="9335"/>
                    <a:pt x="3846" y="9632"/>
                  </a:cubicBezTo>
                  <a:cubicBezTo>
                    <a:pt x="4108" y="9930"/>
                    <a:pt x="4489" y="10109"/>
                    <a:pt x="4882" y="10109"/>
                  </a:cubicBezTo>
                  <a:lnTo>
                    <a:pt x="6275" y="10109"/>
                  </a:lnTo>
                  <a:cubicBezTo>
                    <a:pt x="6668" y="10109"/>
                    <a:pt x="7061" y="9930"/>
                    <a:pt x="7311" y="9632"/>
                  </a:cubicBezTo>
                  <a:cubicBezTo>
                    <a:pt x="7584" y="9335"/>
                    <a:pt x="7703" y="8930"/>
                    <a:pt x="7644" y="8525"/>
                  </a:cubicBezTo>
                  <a:lnTo>
                    <a:pt x="7227" y="5572"/>
                  </a:lnTo>
                  <a:lnTo>
                    <a:pt x="10097" y="5572"/>
                  </a:lnTo>
                  <a:cubicBezTo>
                    <a:pt x="10680" y="5572"/>
                    <a:pt x="11132" y="5108"/>
                    <a:pt x="11156" y="4537"/>
                  </a:cubicBezTo>
                  <a:lnTo>
                    <a:pt x="11156" y="4525"/>
                  </a:lnTo>
                  <a:cubicBezTo>
                    <a:pt x="11168" y="3310"/>
                    <a:pt x="10585" y="2155"/>
                    <a:pt x="9513" y="1310"/>
                  </a:cubicBezTo>
                  <a:cubicBezTo>
                    <a:pt x="8465" y="465"/>
                    <a:pt x="7061" y="0"/>
                    <a:pt x="5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3" name="Google Shape;15523;p91"/>
            <p:cNvSpPr/>
            <p:nvPr/>
          </p:nvSpPr>
          <p:spPr>
            <a:xfrm>
              <a:off x="5055149" y="3409458"/>
              <a:ext cx="99840" cy="88416"/>
            </a:xfrm>
            <a:custGeom>
              <a:avLst/>
              <a:gdLst/>
              <a:ahLst/>
              <a:cxnLst/>
              <a:rect l="l" t="t" r="r" b="b"/>
              <a:pathLst>
                <a:path w="3120" h="2763" extrusionOk="0">
                  <a:moveTo>
                    <a:pt x="1560" y="1"/>
                  </a:moveTo>
                  <a:cubicBezTo>
                    <a:pt x="691" y="1"/>
                    <a:pt x="1" y="620"/>
                    <a:pt x="1" y="1382"/>
                  </a:cubicBezTo>
                  <a:cubicBezTo>
                    <a:pt x="1" y="2144"/>
                    <a:pt x="691" y="2763"/>
                    <a:pt x="1560" y="2763"/>
                  </a:cubicBezTo>
                  <a:cubicBezTo>
                    <a:pt x="2418" y="2763"/>
                    <a:pt x="3120" y="2144"/>
                    <a:pt x="3120" y="1382"/>
                  </a:cubicBezTo>
                  <a:cubicBezTo>
                    <a:pt x="3108" y="1084"/>
                    <a:pt x="3013" y="798"/>
                    <a:pt x="2822" y="560"/>
                  </a:cubicBezTo>
                  <a:cubicBezTo>
                    <a:pt x="2790" y="521"/>
                    <a:pt x="2742" y="503"/>
                    <a:pt x="2697" y="503"/>
                  </a:cubicBezTo>
                  <a:cubicBezTo>
                    <a:pt x="2659" y="503"/>
                    <a:pt x="2623" y="515"/>
                    <a:pt x="2596" y="536"/>
                  </a:cubicBezTo>
                  <a:cubicBezTo>
                    <a:pt x="2525" y="584"/>
                    <a:pt x="2525" y="691"/>
                    <a:pt x="2572" y="751"/>
                  </a:cubicBezTo>
                  <a:cubicBezTo>
                    <a:pt x="2715" y="929"/>
                    <a:pt x="2799" y="1144"/>
                    <a:pt x="2799" y="1370"/>
                  </a:cubicBezTo>
                  <a:cubicBezTo>
                    <a:pt x="2799" y="1941"/>
                    <a:pt x="2239" y="2418"/>
                    <a:pt x="1560" y="2418"/>
                  </a:cubicBezTo>
                  <a:cubicBezTo>
                    <a:pt x="870" y="2418"/>
                    <a:pt x="322" y="1941"/>
                    <a:pt x="322" y="1370"/>
                  </a:cubicBezTo>
                  <a:cubicBezTo>
                    <a:pt x="322" y="786"/>
                    <a:pt x="870" y="310"/>
                    <a:pt x="1560" y="310"/>
                  </a:cubicBezTo>
                  <a:cubicBezTo>
                    <a:pt x="1739" y="310"/>
                    <a:pt x="1917" y="334"/>
                    <a:pt x="2084" y="417"/>
                  </a:cubicBezTo>
                  <a:cubicBezTo>
                    <a:pt x="2104" y="423"/>
                    <a:pt x="2124" y="426"/>
                    <a:pt x="2144" y="426"/>
                  </a:cubicBezTo>
                  <a:cubicBezTo>
                    <a:pt x="2208" y="426"/>
                    <a:pt x="2268" y="395"/>
                    <a:pt x="2287" y="322"/>
                  </a:cubicBezTo>
                  <a:cubicBezTo>
                    <a:pt x="2322" y="239"/>
                    <a:pt x="2287" y="143"/>
                    <a:pt x="2203" y="120"/>
                  </a:cubicBezTo>
                  <a:cubicBezTo>
                    <a:pt x="1989" y="24"/>
                    <a:pt x="1787" y="1"/>
                    <a:pt x="1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24" name="Google Shape;15524;p91"/>
          <p:cNvGrpSpPr/>
          <p:nvPr/>
        </p:nvGrpSpPr>
        <p:grpSpPr>
          <a:xfrm>
            <a:off x="7158637" y="3429274"/>
            <a:ext cx="357056" cy="357408"/>
            <a:chOff x="7158637" y="3353074"/>
            <a:chExt cx="357056" cy="357408"/>
          </a:xfrm>
        </p:grpSpPr>
        <p:sp>
          <p:nvSpPr>
            <p:cNvPr id="15525" name="Google Shape;15525;p91"/>
            <p:cNvSpPr/>
            <p:nvPr/>
          </p:nvSpPr>
          <p:spPr>
            <a:xfrm>
              <a:off x="7158637" y="3353074"/>
              <a:ext cx="357056" cy="357408"/>
            </a:xfrm>
            <a:custGeom>
              <a:avLst/>
              <a:gdLst/>
              <a:ahLst/>
              <a:cxnLst/>
              <a:rect l="l" t="t" r="r" b="b"/>
              <a:pathLst>
                <a:path w="11158" h="11169" extrusionOk="0">
                  <a:moveTo>
                    <a:pt x="7157" y="2489"/>
                  </a:moveTo>
                  <a:cubicBezTo>
                    <a:pt x="7192" y="2489"/>
                    <a:pt x="7204" y="2501"/>
                    <a:pt x="7204" y="2501"/>
                  </a:cubicBezTo>
                  <a:cubicBezTo>
                    <a:pt x="7216" y="2513"/>
                    <a:pt x="7228" y="2537"/>
                    <a:pt x="7228" y="2560"/>
                  </a:cubicBezTo>
                  <a:cubicBezTo>
                    <a:pt x="7228" y="2608"/>
                    <a:pt x="7204" y="2632"/>
                    <a:pt x="7157" y="2656"/>
                  </a:cubicBezTo>
                  <a:lnTo>
                    <a:pt x="6776" y="2691"/>
                  </a:lnTo>
                  <a:lnTo>
                    <a:pt x="6788" y="2656"/>
                  </a:lnTo>
                  <a:cubicBezTo>
                    <a:pt x="6811" y="2596"/>
                    <a:pt x="6859" y="2548"/>
                    <a:pt x="6919" y="2537"/>
                  </a:cubicBezTo>
                  <a:lnTo>
                    <a:pt x="7145" y="2489"/>
                  </a:lnTo>
                  <a:close/>
                  <a:moveTo>
                    <a:pt x="5192" y="2632"/>
                  </a:moveTo>
                  <a:cubicBezTo>
                    <a:pt x="5014" y="3084"/>
                    <a:pt x="5014" y="3108"/>
                    <a:pt x="5014" y="3144"/>
                  </a:cubicBezTo>
                  <a:cubicBezTo>
                    <a:pt x="5002" y="3227"/>
                    <a:pt x="5073" y="3310"/>
                    <a:pt x="5168" y="3310"/>
                  </a:cubicBezTo>
                  <a:cubicBezTo>
                    <a:pt x="5240" y="3310"/>
                    <a:pt x="5311" y="3251"/>
                    <a:pt x="5323" y="3168"/>
                  </a:cubicBezTo>
                  <a:cubicBezTo>
                    <a:pt x="5335" y="3132"/>
                    <a:pt x="5395" y="2989"/>
                    <a:pt x="5466" y="2810"/>
                  </a:cubicBezTo>
                  <a:lnTo>
                    <a:pt x="5549" y="2953"/>
                  </a:lnTo>
                  <a:cubicBezTo>
                    <a:pt x="5641" y="3100"/>
                    <a:pt x="5803" y="3176"/>
                    <a:pt x="5966" y="3176"/>
                  </a:cubicBezTo>
                  <a:cubicBezTo>
                    <a:pt x="6014" y="3176"/>
                    <a:pt x="6062" y="3169"/>
                    <a:pt x="6109" y="3156"/>
                  </a:cubicBezTo>
                  <a:lnTo>
                    <a:pt x="6347" y="3096"/>
                  </a:lnTo>
                  <a:cubicBezTo>
                    <a:pt x="6347" y="3156"/>
                    <a:pt x="6383" y="3215"/>
                    <a:pt x="6442" y="3251"/>
                  </a:cubicBezTo>
                  <a:lnTo>
                    <a:pt x="6811" y="3441"/>
                  </a:lnTo>
                  <a:lnTo>
                    <a:pt x="6788" y="3489"/>
                  </a:lnTo>
                  <a:lnTo>
                    <a:pt x="5264" y="3489"/>
                  </a:lnTo>
                  <a:lnTo>
                    <a:pt x="4049" y="3013"/>
                  </a:lnTo>
                  <a:lnTo>
                    <a:pt x="4299" y="2667"/>
                  </a:lnTo>
                  <a:lnTo>
                    <a:pt x="5192" y="2632"/>
                  </a:lnTo>
                  <a:close/>
                  <a:moveTo>
                    <a:pt x="382" y="6442"/>
                  </a:moveTo>
                  <a:lnTo>
                    <a:pt x="1001" y="7025"/>
                  </a:lnTo>
                  <a:cubicBezTo>
                    <a:pt x="1037" y="7073"/>
                    <a:pt x="1061" y="7132"/>
                    <a:pt x="1061" y="7192"/>
                  </a:cubicBezTo>
                  <a:lnTo>
                    <a:pt x="953" y="8085"/>
                  </a:lnTo>
                  <a:cubicBezTo>
                    <a:pt x="668" y="7573"/>
                    <a:pt x="489" y="7025"/>
                    <a:pt x="382" y="6442"/>
                  </a:cubicBezTo>
                  <a:close/>
                  <a:moveTo>
                    <a:pt x="5537" y="310"/>
                  </a:moveTo>
                  <a:cubicBezTo>
                    <a:pt x="6930" y="310"/>
                    <a:pt x="8228" y="870"/>
                    <a:pt x="9228" y="1846"/>
                  </a:cubicBezTo>
                  <a:cubicBezTo>
                    <a:pt x="10193" y="2810"/>
                    <a:pt x="10729" y="4084"/>
                    <a:pt x="10752" y="5430"/>
                  </a:cubicBezTo>
                  <a:cubicBezTo>
                    <a:pt x="10717" y="5418"/>
                    <a:pt x="10669" y="5394"/>
                    <a:pt x="10657" y="5346"/>
                  </a:cubicBezTo>
                  <a:lnTo>
                    <a:pt x="10419" y="4894"/>
                  </a:lnTo>
                  <a:cubicBezTo>
                    <a:pt x="10386" y="4845"/>
                    <a:pt x="10325" y="4818"/>
                    <a:pt x="10267" y="4818"/>
                  </a:cubicBezTo>
                  <a:cubicBezTo>
                    <a:pt x="10240" y="4818"/>
                    <a:pt x="10215" y="4823"/>
                    <a:pt x="10193" y="4834"/>
                  </a:cubicBezTo>
                  <a:cubicBezTo>
                    <a:pt x="10181" y="4894"/>
                    <a:pt x="10145" y="4989"/>
                    <a:pt x="10193" y="5073"/>
                  </a:cubicBezTo>
                  <a:lnTo>
                    <a:pt x="10431" y="5525"/>
                  </a:lnTo>
                  <a:cubicBezTo>
                    <a:pt x="10490" y="5644"/>
                    <a:pt x="10598" y="5727"/>
                    <a:pt x="10729" y="5763"/>
                  </a:cubicBezTo>
                  <a:lnTo>
                    <a:pt x="10824" y="5787"/>
                  </a:lnTo>
                  <a:cubicBezTo>
                    <a:pt x="10752" y="7120"/>
                    <a:pt x="10228" y="8347"/>
                    <a:pt x="9288" y="9287"/>
                  </a:cubicBezTo>
                  <a:cubicBezTo>
                    <a:pt x="8288" y="10287"/>
                    <a:pt x="6978" y="10823"/>
                    <a:pt x="5561" y="10823"/>
                  </a:cubicBezTo>
                  <a:cubicBezTo>
                    <a:pt x="4168" y="10823"/>
                    <a:pt x="2847" y="10276"/>
                    <a:pt x="1846" y="9287"/>
                  </a:cubicBezTo>
                  <a:cubicBezTo>
                    <a:pt x="1608" y="9049"/>
                    <a:pt x="1394" y="8799"/>
                    <a:pt x="1215" y="8525"/>
                  </a:cubicBezTo>
                  <a:lnTo>
                    <a:pt x="1370" y="7216"/>
                  </a:lnTo>
                  <a:cubicBezTo>
                    <a:pt x="1382" y="7061"/>
                    <a:pt x="1323" y="6906"/>
                    <a:pt x="1215" y="6787"/>
                  </a:cubicBezTo>
                  <a:lnTo>
                    <a:pt x="322" y="5930"/>
                  </a:lnTo>
                  <a:cubicBezTo>
                    <a:pt x="311" y="5811"/>
                    <a:pt x="311" y="5692"/>
                    <a:pt x="311" y="5573"/>
                  </a:cubicBezTo>
                  <a:cubicBezTo>
                    <a:pt x="311" y="4168"/>
                    <a:pt x="858" y="2846"/>
                    <a:pt x="1846" y="1846"/>
                  </a:cubicBezTo>
                  <a:cubicBezTo>
                    <a:pt x="2466" y="1227"/>
                    <a:pt x="3216" y="774"/>
                    <a:pt x="4037" y="536"/>
                  </a:cubicBezTo>
                  <a:lnTo>
                    <a:pt x="4037" y="536"/>
                  </a:lnTo>
                  <a:lnTo>
                    <a:pt x="3930" y="822"/>
                  </a:lnTo>
                  <a:cubicBezTo>
                    <a:pt x="3894" y="905"/>
                    <a:pt x="3942" y="1001"/>
                    <a:pt x="4013" y="1024"/>
                  </a:cubicBezTo>
                  <a:cubicBezTo>
                    <a:pt x="4025" y="1024"/>
                    <a:pt x="4061" y="1048"/>
                    <a:pt x="4073" y="1048"/>
                  </a:cubicBezTo>
                  <a:cubicBezTo>
                    <a:pt x="4132" y="1048"/>
                    <a:pt x="4216" y="1001"/>
                    <a:pt x="4228" y="941"/>
                  </a:cubicBezTo>
                  <a:lnTo>
                    <a:pt x="4418" y="453"/>
                  </a:lnTo>
                  <a:cubicBezTo>
                    <a:pt x="4692" y="393"/>
                    <a:pt x="4966" y="346"/>
                    <a:pt x="5252" y="334"/>
                  </a:cubicBezTo>
                  <a:lnTo>
                    <a:pt x="5252" y="334"/>
                  </a:lnTo>
                  <a:lnTo>
                    <a:pt x="5025" y="1227"/>
                  </a:lnTo>
                  <a:lnTo>
                    <a:pt x="4966" y="1239"/>
                  </a:lnTo>
                  <a:lnTo>
                    <a:pt x="4073" y="1239"/>
                  </a:lnTo>
                  <a:cubicBezTo>
                    <a:pt x="3906" y="1239"/>
                    <a:pt x="3763" y="1358"/>
                    <a:pt x="3728" y="1536"/>
                  </a:cubicBezTo>
                  <a:lnTo>
                    <a:pt x="3656" y="2120"/>
                  </a:lnTo>
                  <a:lnTo>
                    <a:pt x="3251" y="2132"/>
                  </a:lnTo>
                  <a:cubicBezTo>
                    <a:pt x="3073" y="2144"/>
                    <a:pt x="2942" y="2275"/>
                    <a:pt x="2930" y="2453"/>
                  </a:cubicBezTo>
                  <a:lnTo>
                    <a:pt x="2918" y="2918"/>
                  </a:lnTo>
                  <a:cubicBezTo>
                    <a:pt x="2918" y="3025"/>
                    <a:pt x="2942" y="3108"/>
                    <a:pt x="3013" y="3168"/>
                  </a:cubicBezTo>
                  <a:cubicBezTo>
                    <a:pt x="3083" y="3238"/>
                    <a:pt x="3154" y="3266"/>
                    <a:pt x="3238" y="3266"/>
                  </a:cubicBezTo>
                  <a:cubicBezTo>
                    <a:pt x="3254" y="3266"/>
                    <a:pt x="3270" y="3265"/>
                    <a:pt x="3287" y="3263"/>
                  </a:cubicBezTo>
                  <a:lnTo>
                    <a:pt x="3311" y="3263"/>
                  </a:lnTo>
                  <a:lnTo>
                    <a:pt x="2989" y="3572"/>
                  </a:lnTo>
                  <a:cubicBezTo>
                    <a:pt x="2930" y="3632"/>
                    <a:pt x="2918" y="3739"/>
                    <a:pt x="2978" y="3810"/>
                  </a:cubicBezTo>
                  <a:cubicBezTo>
                    <a:pt x="3001" y="3846"/>
                    <a:pt x="3049" y="3870"/>
                    <a:pt x="3097" y="3870"/>
                  </a:cubicBezTo>
                  <a:cubicBezTo>
                    <a:pt x="3132" y="3870"/>
                    <a:pt x="3168" y="3858"/>
                    <a:pt x="3204" y="3822"/>
                  </a:cubicBezTo>
                  <a:lnTo>
                    <a:pt x="3811" y="3263"/>
                  </a:lnTo>
                  <a:lnTo>
                    <a:pt x="5144" y="3799"/>
                  </a:lnTo>
                  <a:cubicBezTo>
                    <a:pt x="5156" y="3810"/>
                    <a:pt x="5192" y="3810"/>
                    <a:pt x="5204" y="3810"/>
                  </a:cubicBezTo>
                  <a:lnTo>
                    <a:pt x="6847" y="3810"/>
                  </a:lnTo>
                  <a:cubicBezTo>
                    <a:pt x="6907" y="3810"/>
                    <a:pt x="6954" y="3787"/>
                    <a:pt x="6978" y="3739"/>
                  </a:cubicBezTo>
                  <a:lnTo>
                    <a:pt x="7157" y="3465"/>
                  </a:lnTo>
                  <a:cubicBezTo>
                    <a:pt x="7192" y="3429"/>
                    <a:pt x="7192" y="3382"/>
                    <a:pt x="7192" y="3334"/>
                  </a:cubicBezTo>
                  <a:cubicBezTo>
                    <a:pt x="7169" y="3287"/>
                    <a:pt x="7145" y="3251"/>
                    <a:pt x="7097" y="3227"/>
                  </a:cubicBezTo>
                  <a:lnTo>
                    <a:pt x="6680" y="3025"/>
                  </a:lnTo>
                  <a:lnTo>
                    <a:pt x="7169" y="2965"/>
                  </a:lnTo>
                  <a:cubicBezTo>
                    <a:pt x="7383" y="2929"/>
                    <a:pt x="7550" y="2751"/>
                    <a:pt x="7526" y="2548"/>
                  </a:cubicBezTo>
                  <a:cubicBezTo>
                    <a:pt x="7526" y="2429"/>
                    <a:pt x="7466" y="2322"/>
                    <a:pt x="7371" y="2251"/>
                  </a:cubicBezTo>
                  <a:cubicBezTo>
                    <a:pt x="7301" y="2198"/>
                    <a:pt x="7219" y="2165"/>
                    <a:pt x="7133" y="2165"/>
                  </a:cubicBezTo>
                  <a:cubicBezTo>
                    <a:pt x="7101" y="2165"/>
                    <a:pt x="7069" y="2170"/>
                    <a:pt x="7038" y="2179"/>
                  </a:cubicBezTo>
                  <a:lnTo>
                    <a:pt x="6811" y="2215"/>
                  </a:lnTo>
                  <a:cubicBezTo>
                    <a:pt x="6633" y="2251"/>
                    <a:pt x="6502" y="2370"/>
                    <a:pt x="6442" y="2548"/>
                  </a:cubicBezTo>
                  <a:lnTo>
                    <a:pt x="6371" y="2751"/>
                  </a:lnTo>
                  <a:lnTo>
                    <a:pt x="6002" y="2858"/>
                  </a:lnTo>
                  <a:cubicBezTo>
                    <a:pt x="5988" y="2860"/>
                    <a:pt x="5974" y="2861"/>
                    <a:pt x="5960" y="2861"/>
                  </a:cubicBezTo>
                  <a:cubicBezTo>
                    <a:pt x="5892" y="2861"/>
                    <a:pt x="5827" y="2836"/>
                    <a:pt x="5787" y="2787"/>
                  </a:cubicBezTo>
                  <a:lnTo>
                    <a:pt x="5525" y="2382"/>
                  </a:lnTo>
                  <a:cubicBezTo>
                    <a:pt x="5490" y="2334"/>
                    <a:pt x="5430" y="2310"/>
                    <a:pt x="5371" y="2310"/>
                  </a:cubicBezTo>
                  <a:lnTo>
                    <a:pt x="4156" y="2358"/>
                  </a:lnTo>
                  <a:cubicBezTo>
                    <a:pt x="4109" y="2358"/>
                    <a:pt x="4049" y="2382"/>
                    <a:pt x="4013" y="2429"/>
                  </a:cubicBezTo>
                  <a:lnTo>
                    <a:pt x="3644" y="2953"/>
                  </a:lnTo>
                  <a:lnTo>
                    <a:pt x="3216" y="2977"/>
                  </a:lnTo>
                  <a:lnTo>
                    <a:pt x="3204" y="2977"/>
                  </a:lnTo>
                  <a:lnTo>
                    <a:pt x="3204" y="2965"/>
                  </a:lnTo>
                  <a:lnTo>
                    <a:pt x="3216" y="2501"/>
                  </a:lnTo>
                  <a:cubicBezTo>
                    <a:pt x="3216" y="2501"/>
                    <a:pt x="3216" y="2489"/>
                    <a:pt x="3228" y="2489"/>
                  </a:cubicBezTo>
                  <a:lnTo>
                    <a:pt x="3763" y="2453"/>
                  </a:lnTo>
                  <a:cubicBezTo>
                    <a:pt x="3835" y="2453"/>
                    <a:pt x="3906" y="2394"/>
                    <a:pt x="3906" y="2310"/>
                  </a:cubicBezTo>
                  <a:lnTo>
                    <a:pt x="4001" y="1584"/>
                  </a:lnTo>
                  <a:cubicBezTo>
                    <a:pt x="4001" y="1584"/>
                    <a:pt x="4001" y="1560"/>
                    <a:pt x="4013" y="1560"/>
                  </a:cubicBezTo>
                  <a:lnTo>
                    <a:pt x="4966" y="1560"/>
                  </a:lnTo>
                  <a:lnTo>
                    <a:pt x="5871" y="1310"/>
                  </a:lnTo>
                  <a:cubicBezTo>
                    <a:pt x="5918" y="1298"/>
                    <a:pt x="5966" y="1263"/>
                    <a:pt x="5978" y="1203"/>
                  </a:cubicBezTo>
                  <a:lnTo>
                    <a:pt x="6097" y="882"/>
                  </a:lnTo>
                  <a:cubicBezTo>
                    <a:pt x="6133" y="786"/>
                    <a:pt x="6085" y="703"/>
                    <a:pt x="5990" y="667"/>
                  </a:cubicBezTo>
                  <a:cubicBezTo>
                    <a:pt x="5975" y="663"/>
                    <a:pt x="5960" y="661"/>
                    <a:pt x="5946" y="661"/>
                  </a:cubicBezTo>
                  <a:cubicBezTo>
                    <a:pt x="5875" y="661"/>
                    <a:pt x="5807" y="706"/>
                    <a:pt x="5787" y="774"/>
                  </a:cubicBezTo>
                  <a:lnTo>
                    <a:pt x="5692" y="1013"/>
                  </a:lnTo>
                  <a:lnTo>
                    <a:pt x="5323" y="1120"/>
                  </a:lnTo>
                  <a:lnTo>
                    <a:pt x="5537" y="310"/>
                  </a:lnTo>
                  <a:close/>
                  <a:moveTo>
                    <a:pt x="5585" y="0"/>
                  </a:moveTo>
                  <a:cubicBezTo>
                    <a:pt x="4097" y="0"/>
                    <a:pt x="2692" y="584"/>
                    <a:pt x="1632" y="1644"/>
                  </a:cubicBezTo>
                  <a:cubicBezTo>
                    <a:pt x="584" y="2691"/>
                    <a:pt x="1" y="4096"/>
                    <a:pt x="1" y="5585"/>
                  </a:cubicBezTo>
                  <a:cubicBezTo>
                    <a:pt x="1" y="7073"/>
                    <a:pt x="584" y="8466"/>
                    <a:pt x="1632" y="9525"/>
                  </a:cubicBezTo>
                  <a:cubicBezTo>
                    <a:pt x="2692" y="10585"/>
                    <a:pt x="4097" y="11169"/>
                    <a:pt x="5585" y="11169"/>
                  </a:cubicBezTo>
                  <a:cubicBezTo>
                    <a:pt x="7073" y="11169"/>
                    <a:pt x="8466" y="10585"/>
                    <a:pt x="9526" y="9525"/>
                  </a:cubicBezTo>
                  <a:cubicBezTo>
                    <a:pt x="10586" y="8466"/>
                    <a:pt x="11157" y="7073"/>
                    <a:pt x="11157" y="5585"/>
                  </a:cubicBezTo>
                  <a:cubicBezTo>
                    <a:pt x="11157" y="4096"/>
                    <a:pt x="10586" y="2691"/>
                    <a:pt x="9526" y="1644"/>
                  </a:cubicBezTo>
                  <a:cubicBezTo>
                    <a:pt x="8466" y="584"/>
                    <a:pt x="7073" y="0"/>
                    <a:pt x="5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6" name="Google Shape;15526;p91"/>
            <p:cNvSpPr/>
            <p:nvPr/>
          </p:nvSpPr>
          <p:spPr>
            <a:xfrm>
              <a:off x="7406669" y="3594898"/>
              <a:ext cx="26336" cy="27968"/>
            </a:xfrm>
            <a:custGeom>
              <a:avLst/>
              <a:gdLst/>
              <a:ahLst/>
              <a:cxnLst/>
              <a:rect l="l" t="t" r="r" b="b"/>
              <a:pathLst>
                <a:path w="823" h="874" extrusionOk="0">
                  <a:moveTo>
                    <a:pt x="637" y="1"/>
                  </a:moveTo>
                  <a:cubicBezTo>
                    <a:pt x="592" y="1"/>
                    <a:pt x="551" y="19"/>
                    <a:pt x="525" y="52"/>
                  </a:cubicBezTo>
                  <a:lnTo>
                    <a:pt x="60" y="599"/>
                  </a:lnTo>
                  <a:cubicBezTo>
                    <a:pt x="1" y="671"/>
                    <a:pt x="13" y="778"/>
                    <a:pt x="72" y="825"/>
                  </a:cubicBezTo>
                  <a:cubicBezTo>
                    <a:pt x="108" y="849"/>
                    <a:pt x="156" y="873"/>
                    <a:pt x="180" y="873"/>
                  </a:cubicBezTo>
                  <a:cubicBezTo>
                    <a:pt x="227" y="873"/>
                    <a:pt x="275" y="849"/>
                    <a:pt x="299" y="814"/>
                  </a:cubicBezTo>
                  <a:lnTo>
                    <a:pt x="763" y="254"/>
                  </a:lnTo>
                  <a:cubicBezTo>
                    <a:pt x="822" y="194"/>
                    <a:pt x="822" y="99"/>
                    <a:pt x="751" y="40"/>
                  </a:cubicBezTo>
                  <a:cubicBezTo>
                    <a:pt x="713" y="13"/>
                    <a:pt x="674" y="1"/>
                    <a:pt x="6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7" name="Google Shape;15527;p91"/>
            <p:cNvSpPr/>
            <p:nvPr/>
          </p:nvSpPr>
          <p:spPr>
            <a:xfrm>
              <a:off x="7229133" y="3469074"/>
              <a:ext cx="254912" cy="180832"/>
            </a:xfrm>
            <a:custGeom>
              <a:avLst/>
              <a:gdLst/>
              <a:ahLst/>
              <a:cxnLst/>
              <a:rect l="l" t="t" r="r" b="b"/>
              <a:pathLst>
                <a:path w="7966" h="5651" extrusionOk="0">
                  <a:moveTo>
                    <a:pt x="5980" y="1"/>
                  </a:moveTo>
                  <a:cubicBezTo>
                    <a:pt x="5931" y="1"/>
                    <a:pt x="5884" y="21"/>
                    <a:pt x="5859" y="66"/>
                  </a:cubicBezTo>
                  <a:cubicBezTo>
                    <a:pt x="5823" y="138"/>
                    <a:pt x="5835" y="233"/>
                    <a:pt x="5894" y="293"/>
                  </a:cubicBezTo>
                  <a:lnTo>
                    <a:pt x="6442" y="781"/>
                  </a:lnTo>
                  <a:cubicBezTo>
                    <a:pt x="6478" y="817"/>
                    <a:pt x="6513" y="828"/>
                    <a:pt x="6573" y="828"/>
                  </a:cubicBezTo>
                  <a:lnTo>
                    <a:pt x="6859" y="793"/>
                  </a:lnTo>
                  <a:lnTo>
                    <a:pt x="6978" y="959"/>
                  </a:lnTo>
                  <a:lnTo>
                    <a:pt x="5942" y="1662"/>
                  </a:lnTo>
                  <a:cubicBezTo>
                    <a:pt x="5927" y="1667"/>
                    <a:pt x="5910" y="1670"/>
                    <a:pt x="5895" y="1670"/>
                  </a:cubicBezTo>
                  <a:cubicBezTo>
                    <a:pt x="5873" y="1670"/>
                    <a:pt x="5854" y="1664"/>
                    <a:pt x="5847" y="1650"/>
                  </a:cubicBezTo>
                  <a:lnTo>
                    <a:pt x="5168" y="555"/>
                  </a:lnTo>
                  <a:cubicBezTo>
                    <a:pt x="5139" y="511"/>
                    <a:pt x="5088" y="485"/>
                    <a:pt x="5036" y="485"/>
                  </a:cubicBezTo>
                  <a:cubicBezTo>
                    <a:pt x="5003" y="485"/>
                    <a:pt x="4970" y="496"/>
                    <a:pt x="4942" y="519"/>
                  </a:cubicBezTo>
                  <a:cubicBezTo>
                    <a:pt x="4870" y="555"/>
                    <a:pt x="4846" y="662"/>
                    <a:pt x="4894" y="733"/>
                  </a:cubicBezTo>
                  <a:lnTo>
                    <a:pt x="5644" y="1912"/>
                  </a:lnTo>
                  <a:cubicBezTo>
                    <a:pt x="5668" y="1960"/>
                    <a:pt x="5704" y="1983"/>
                    <a:pt x="5763" y="1983"/>
                  </a:cubicBezTo>
                  <a:lnTo>
                    <a:pt x="6132" y="2043"/>
                  </a:lnTo>
                  <a:lnTo>
                    <a:pt x="6144" y="2043"/>
                  </a:lnTo>
                  <a:lnTo>
                    <a:pt x="6144" y="2067"/>
                  </a:lnTo>
                  <a:lnTo>
                    <a:pt x="5299" y="2995"/>
                  </a:lnTo>
                  <a:lnTo>
                    <a:pt x="5251" y="3091"/>
                  </a:lnTo>
                  <a:lnTo>
                    <a:pt x="5132" y="3948"/>
                  </a:lnTo>
                  <a:cubicBezTo>
                    <a:pt x="5120" y="4043"/>
                    <a:pt x="5073" y="4115"/>
                    <a:pt x="5013" y="4162"/>
                  </a:cubicBezTo>
                  <a:lnTo>
                    <a:pt x="3834" y="5234"/>
                  </a:lnTo>
                  <a:cubicBezTo>
                    <a:pt x="3775" y="5293"/>
                    <a:pt x="3692" y="5317"/>
                    <a:pt x="3596" y="5317"/>
                  </a:cubicBezTo>
                  <a:cubicBezTo>
                    <a:pt x="3453" y="5317"/>
                    <a:pt x="3334" y="5234"/>
                    <a:pt x="3275" y="5103"/>
                  </a:cubicBezTo>
                  <a:lnTo>
                    <a:pt x="2846" y="3972"/>
                  </a:lnTo>
                  <a:lnTo>
                    <a:pt x="2739" y="2781"/>
                  </a:lnTo>
                  <a:cubicBezTo>
                    <a:pt x="2703" y="2436"/>
                    <a:pt x="2430" y="2162"/>
                    <a:pt x="2084" y="2150"/>
                  </a:cubicBezTo>
                  <a:lnTo>
                    <a:pt x="763" y="2079"/>
                  </a:lnTo>
                  <a:cubicBezTo>
                    <a:pt x="667" y="2079"/>
                    <a:pt x="608" y="2019"/>
                    <a:pt x="596" y="1948"/>
                  </a:cubicBezTo>
                  <a:lnTo>
                    <a:pt x="358" y="971"/>
                  </a:lnTo>
                  <a:cubicBezTo>
                    <a:pt x="346" y="912"/>
                    <a:pt x="358" y="840"/>
                    <a:pt x="417" y="793"/>
                  </a:cubicBezTo>
                  <a:lnTo>
                    <a:pt x="548" y="674"/>
                  </a:lnTo>
                  <a:cubicBezTo>
                    <a:pt x="608" y="614"/>
                    <a:pt x="620" y="519"/>
                    <a:pt x="560" y="436"/>
                  </a:cubicBezTo>
                  <a:cubicBezTo>
                    <a:pt x="529" y="398"/>
                    <a:pt x="488" y="380"/>
                    <a:pt x="444" y="380"/>
                  </a:cubicBezTo>
                  <a:cubicBezTo>
                    <a:pt x="404" y="380"/>
                    <a:pt x="362" y="395"/>
                    <a:pt x="322" y="424"/>
                  </a:cubicBezTo>
                  <a:lnTo>
                    <a:pt x="191" y="543"/>
                  </a:lnTo>
                  <a:cubicBezTo>
                    <a:pt x="60" y="674"/>
                    <a:pt x="1" y="852"/>
                    <a:pt x="48" y="1043"/>
                  </a:cubicBezTo>
                  <a:lnTo>
                    <a:pt x="286" y="2019"/>
                  </a:lnTo>
                  <a:cubicBezTo>
                    <a:pt x="346" y="2233"/>
                    <a:pt x="525" y="2388"/>
                    <a:pt x="763" y="2400"/>
                  </a:cubicBezTo>
                  <a:lnTo>
                    <a:pt x="2084" y="2471"/>
                  </a:lnTo>
                  <a:cubicBezTo>
                    <a:pt x="2263" y="2495"/>
                    <a:pt x="2406" y="2626"/>
                    <a:pt x="2430" y="2805"/>
                  </a:cubicBezTo>
                  <a:lnTo>
                    <a:pt x="2525" y="4007"/>
                  </a:lnTo>
                  <a:cubicBezTo>
                    <a:pt x="2525" y="4031"/>
                    <a:pt x="2525" y="4043"/>
                    <a:pt x="2549" y="4055"/>
                  </a:cubicBezTo>
                  <a:lnTo>
                    <a:pt x="2989" y="5210"/>
                  </a:lnTo>
                  <a:cubicBezTo>
                    <a:pt x="3096" y="5472"/>
                    <a:pt x="3346" y="5650"/>
                    <a:pt x="3620" y="5650"/>
                  </a:cubicBezTo>
                  <a:cubicBezTo>
                    <a:pt x="3775" y="5650"/>
                    <a:pt x="3942" y="5591"/>
                    <a:pt x="4061" y="5472"/>
                  </a:cubicBezTo>
                  <a:lnTo>
                    <a:pt x="5239" y="4400"/>
                  </a:lnTo>
                  <a:cubicBezTo>
                    <a:pt x="5358" y="4293"/>
                    <a:pt x="5430" y="4138"/>
                    <a:pt x="5466" y="3984"/>
                  </a:cubicBezTo>
                  <a:lnTo>
                    <a:pt x="5585" y="3162"/>
                  </a:lnTo>
                  <a:lnTo>
                    <a:pt x="6394" y="2257"/>
                  </a:lnTo>
                  <a:cubicBezTo>
                    <a:pt x="6490" y="2162"/>
                    <a:pt x="6501" y="2031"/>
                    <a:pt x="6478" y="1912"/>
                  </a:cubicBezTo>
                  <a:cubicBezTo>
                    <a:pt x="6454" y="1852"/>
                    <a:pt x="6418" y="1793"/>
                    <a:pt x="6370" y="1757"/>
                  </a:cubicBezTo>
                  <a:lnTo>
                    <a:pt x="7335" y="1102"/>
                  </a:lnTo>
                  <a:lnTo>
                    <a:pt x="7383" y="1067"/>
                  </a:lnTo>
                  <a:cubicBezTo>
                    <a:pt x="7430" y="1007"/>
                    <a:pt x="7406" y="924"/>
                    <a:pt x="7383" y="888"/>
                  </a:cubicBezTo>
                  <a:lnTo>
                    <a:pt x="7263" y="733"/>
                  </a:lnTo>
                  <a:lnTo>
                    <a:pt x="7466" y="709"/>
                  </a:lnTo>
                  <a:cubicBezTo>
                    <a:pt x="7481" y="705"/>
                    <a:pt x="7496" y="703"/>
                    <a:pt x="7510" y="703"/>
                  </a:cubicBezTo>
                  <a:cubicBezTo>
                    <a:pt x="7573" y="703"/>
                    <a:pt x="7625" y="744"/>
                    <a:pt x="7644" y="793"/>
                  </a:cubicBezTo>
                  <a:cubicBezTo>
                    <a:pt x="7680" y="852"/>
                    <a:pt x="7740" y="888"/>
                    <a:pt x="7799" y="888"/>
                  </a:cubicBezTo>
                  <a:cubicBezTo>
                    <a:pt x="7823" y="888"/>
                    <a:pt x="7859" y="864"/>
                    <a:pt x="7883" y="852"/>
                  </a:cubicBezTo>
                  <a:cubicBezTo>
                    <a:pt x="7942" y="817"/>
                    <a:pt x="7966" y="709"/>
                    <a:pt x="7918" y="650"/>
                  </a:cubicBezTo>
                  <a:cubicBezTo>
                    <a:pt x="7825" y="494"/>
                    <a:pt x="7668" y="393"/>
                    <a:pt x="7488" y="393"/>
                  </a:cubicBezTo>
                  <a:cubicBezTo>
                    <a:pt x="7461" y="393"/>
                    <a:pt x="7434" y="395"/>
                    <a:pt x="7406" y="400"/>
                  </a:cubicBezTo>
                  <a:lnTo>
                    <a:pt x="6609" y="483"/>
                  </a:lnTo>
                  <a:lnTo>
                    <a:pt x="6097" y="43"/>
                  </a:lnTo>
                  <a:cubicBezTo>
                    <a:pt x="6064" y="15"/>
                    <a:pt x="6021" y="1"/>
                    <a:pt x="59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8" name="Google Shape;15528;p91"/>
            <p:cNvSpPr/>
            <p:nvPr/>
          </p:nvSpPr>
          <p:spPr>
            <a:xfrm>
              <a:off x="7409741" y="3428370"/>
              <a:ext cx="22880" cy="27616"/>
            </a:xfrm>
            <a:custGeom>
              <a:avLst/>
              <a:gdLst/>
              <a:ahLst/>
              <a:cxnLst/>
              <a:rect l="l" t="t" r="r" b="b"/>
              <a:pathLst>
                <a:path w="715" h="863" extrusionOk="0">
                  <a:moveTo>
                    <a:pt x="177" y="1"/>
                  </a:moveTo>
                  <a:cubicBezTo>
                    <a:pt x="144" y="1"/>
                    <a:pt x="111" y="10"/>
                    <a:pt x="84" y="29"/>
                  </a:cubicBezTo>
                  <a:cubicBezTo>
                    <a:pt x="12" y="76"/>
                    <a:pt x="0" y="184"/>
                    <a:pt x="36" y="255"/>
                  </a:cubicBezTo>
                  <a:lnTo>
                    <a:pt x="393" y="791"/>
                  </a:lnTo>
                  <a:cubicBezTo>
                    <a:pt x="429" y="838"/>
                    <a:pt x="488" y="862"/>
                    <a:pt x="536" y="862"/>
                  </a:cubicBezTo>
                  <a:cubicBezTo>
                    <a:pt x="560" y="862"/>
                    <a:pt x="596" y="850"/>
                    <a:pt x="619" y="838"/>
                  </a:cubicBezTo>
                  <a:cubicBezTo>
                    <a:pt x="691" y="779"/>
                    <a:pt x="715" y="684"/>
                    <a:pt x="667" y="612"/>
                  </a:cubicBezTo>
                  <a:lnTo>
                    <a:pt x="310" y="76"/>
                  </a:lnTo>
                  <a:cubicBezTo>
                    <a:pt x="280" y="25"/>
                    <a:pt x="229" y="1"/>
                    <a:pt x="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29" name="Google Shape;15529;p91"/>
          <p:cNvGrpSpPr/>
          <p:nvPr/>
        </p:nvGrpSpPr>
        <p:grpSpPr>
          <a:xfrm>
            <a:off x="5508909" y="3447706"/>
            <a:ext cx="358560" cy="319552"/>
            <a:chOff x="5508909" y="3371506"/>
            <a:chExt cx="358560" cy="319552"/>
          </a:xfrm>
        </p:grpSpPr>
        <p:sp>
          <p:nvSpPr>
            <p:cNvPr id="15530" name="Google Shape;15530;p91"/>
            <p:cNvSpPr/>
            <p:nvPr/>
          </p:nvSpPr>
          <p:spPr>
            <a:xfrm>
              <a:off x="5545485" y="3384178"/>
              <a:ext cx="57184" cy="60736"/>
            </a:xfrm>
            <a:custGeom>
              <a:avLst/>
              <a:gdLst/>
              <a:ahLst/>
              <a:cxnLst/>
              <a:rect l="l" t="t" r="r" b="b"/>
              <a:pathLst>
                <a:path w="1787" h="1898" extrusionOk="0">
                  <a:moveTo>
                    <a:pt x="763" y="338"/>
                  </a:moveTo>
                  <a:cubicBezTo>
                    <a:pt x="942" y="338"/>
                    <a:pt x="1120" y="445"/>
                    <a:pt x="1239" y="636"/>
                  </a:cubicBezTo>
                  <a:cubicBezTo>
                    <a:pt x="1382" y="850"/>
                    <a:pt x="1465" y="1160"/>
                    <a:pt x="1394" y="1362"/>
                  </a:cubicBezTo>
                  <a:cubicBezTo>
                    <a:pt x="1382" y="1422"/>
                    <a:pt x="1358" y="1505"/>
                    <a:pt x="1299" y="1541"/>
                  </a:cubicBezTo>
                  <a:cubicBezTo>
                    <a:pt x="1263" y="1565"/>
                    <a:pt x="1215" y="1576"/>
                    <a:pt x="1180" y="1576"/>
                  </a:cubicBezTo>
                  <a:cubicBezTo>
                    <a:pt x="965" y="1576"/>
                    <a:pt x="644" y="1362"/>
                    <a:pt x="465" y="1100"/>
                  </a:cubicBezTo>
                  <a:cubicBezTo>
                    <a:pt x="370" y="945"/>
                    <a:pt x="322" y="791"/>
                    <a:pt x="358" y="648"/>
                  </a:cubicBezTo>
                  <a:cubicBezTo>
                    <a:pt x="394" y="552"/>
                    <a:pt x="441" y="457"/>
                    <a:pt x="537" y="398"/>
                  </a:cubicBezTo>
                  <a:cubicBezTo>
                    <a:pt x="608" y="350"/>
                    <a:pt x="691" y="338"/>
                    <a:pt x="763" y="338"/>
                  </a:cubicBezTo>
                  <a:close/>
                  <a:moveTo>
                    <a:pt x="780" y="0"/>
                  </a:moveTo>
                  <a:cubicBezTo>
                    <a:pt x="647" y="0"/>
                    <a:pt x="515" y="36"/>
                    <a:pt x="394" y="112"/>
                  </a:cubicBezTo>
                  <a:cubicBezTo>
                    <a:pt x="227" y="219"/>
                    <a:pt x="108" y="386"/>
                    <a:pt x="60" y="576"/>
                  </a:cubicBezTo>
                  <a:cubicBezTo>
                    <a:pt x="1" y="803"/>
                    <a:pt x="60" y="1053"/>
                    <a:pt x="191" y="1279"/>
                  </a:cubicBezTo>
                  <a:cubicBezTo>
                    <a:pt x="334" y="1481"/>
                    <a:pt x="537" y="1684"/>
                    <a:pt x="763" y="1779"/>
                  </a:cubicBezTo>
                  <a:cubicBezTo>
                    <a:pt x="906" y="1862"/>
                    <a:pt x="1061" y="1898"/>
                    <a:pt x="1180" y="1898"/>
                  </a:cubicBezTo>
                  <a:cubicBezTo>
                    <a:pt x="1287" y="1898"/>
                    <a:pt x="1382" y="1874"/>
                    <a:pt x="1465" y="1826"/>
                  </a:cubicBezTo>
                  <a:cubicBezTo>
                    <a:pt x="1596" y="1755"/>
                    <a:pt x="1668" y="1624"/>
                    <a:pt x="1715" y="1445"/>
                  </a:cubicBezTo>
                  <a:cubicBezTo>
                    <a:pt x="1787" y="1148"/>
                    <a:pt x="1715" y="755"/>
                    <a:pt x="1537" y="457"/>
                  </a:cubicBezTo>
                  <a:cubicBezTo>
                    <a:pt x="1350" y="165"/>
                    <a:pt x="1064" y="0"/>
                    <a:pt x="7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1" name="Google Shape;15531;p91"/>
            <p:cNvSpPr/>
            <p:nvPr/>
          </p:nvSpPr>
          <p:spPr>
            <a:xfrm>
              <a:off x="5508909" y="3429362"/>
              <a:ext cx="53760" cy="50624"/>
            </a:xfrm>
            <a:custGeom>
              <a:avLst/>
              <a:gdLst/>
              <a:ahLst/>
              <a:cxnLst/>
              <a:rect l="l" t="t" r="r" b="b"/>
              <a:pathLst>
                <a:path w="1680" h="1582" extrusionOk="0">
                  <a:moveTo>
                    <a:pt x="668" y="307"/>
                  </a:moveTo>
                  <a:cubicBezTo>
                    <a:pt x="775" y="307"/>
                    <a:pt x="906" y="355"/>
                    <a:pt x="1013" y="462"/>
                  </a:cubicBezTo>
                  <a:cubicBezTo>
                    <a:pt x="1215" y="641"/>
                    <a:pt x="1394" y="1045"/>
                    <a:pt x="1275" y="1176"/>
                  </a:cubicBezTo>
                  <a:cubicBezTo>
                    <a:pt x="1250" y="1217"/>
                    <a:pt x="1187" y="1236"/>
                    <a:pt x="1104" y="1236"/>
                  </a:cubicBezTo>
                  <a:cubicBezTo>
                    <a:pt x="1065" y="1236"/>
                    <a:pt x="1022" y="1232"/>
                    <a:pt x="977" y="1224"/>
                  </a:cubicBezTo>
                  <a:cubicBezTo>
                    <a:pt x="822" y="1188"/>
                    <a:pt x="656" y="1105"/>
                    <a:pt x="537" y="998"/>
                  </a:cubicBezTo>
                  <a:cubicBezTo>
                    <a:pt x="430" y="903"/>
                    <a:pt x="358" y="784"/>
                    <a:pt x="346" y="676"/>
                  </a:cubicBezTo>
                  <a:cubicBezTo>
                    <a:pt x="322" y="581"/>
                    <a:pt x="358" y="486"/>
                    <a:pt x="418" y="414"/>
                  </a:cubicBezTo>
                  <a:cubicBezTo>
                    <a:pt x="477" y="343"/>
                    <a:pt x="561" y="307"/>
                    <a:pt x="668" y="307"/>
                  </a:cubicBezTo>
                  <a:close/>
                  <a:moveTo>
                    <a:pt x="666" y="1"/>
                  </a:moveTo>
                  <a:cubicBezTo>
                    <a:pt x="480" y="1"/>
                    <a:pt x="305" y="75"/>
                    <a:pt x="180" y="224"/>
                  </a:cubicBezTo>
                  <a:cubicBezTo>
                    <a:pt x="60" y="367"/>
                    <a:pt x="1" y="545"/>
                    <a:pt x="25" y="748"/>
                  </a:cubicBezTo>
                  <a:cubicBezTo>
                    <a:pt x="60" y="938"/>
                    <a:pt x="168" y="1117"/>
                    <a:pt x="322" y="1260"/>
                  </a:cubicBezTo>
                  <a:cubicBezTo>
                    <a:pt x="489" y="1403"/>
                    <a:pt x="715" y="1522"/>
                    <a:pt x="918" y="1557"/>
                  </a:cubicBezTo>
                  <a:cubicBezTo>
                    <a:pt x="977" y="1581"/>
                    <a:pt x="1061" y="1581"/>
                    <a:pt x="1120" y="1581"/>
                  </a:cubicBezTo>
                  <a:cubicBezTo>
                    <a:pt x="1299" y="1581"/>
                    <a:pt x="1442" y="1522"/>
                    <a:pt x="1537" y="1415"/>
                  </a:cubicBezTo>
                  <a:cubicBezTo>
                    <a:pt x="1644" y="1236"/>
                    <a:pt x="1680" y="1022"/>
                    <a:pt x="1596" y="772"/>
                  </a:cubicBezTo>
                  <a:cubicBezTo>
                    <a:pt x="1513" y="569"/>
                    <a:pt x="1382" y="355"/>
                    <a:pt x="1215" y="224"/>
                  </a:cubicBezTo>
                  <a:cubicBezTo>
                    <a:pt x="1049" y="75"/>
                    <a:pt x="852" y="1"/>
                    <a:pt x="6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2" name="Google Shape;15532;p91"/>
            <p:cNvSpPr/>
            <p:nvPr/>
          </p:nvSpPr>
          <p:spPr>
            <a:xfrm>
              <a:off x="5606829" y="3371506"/>
              <a:ext cx="51104" cy="63520"/>
            </a:xfrm>
            <a:custGeom>
              <a:avLst/>
              <a:gdLst/>
              <a:ahLst/>
              <a:cxnLst/>
              <a:rect l="l" t="t" r="r" b="b"/>
              <a:pathLst>
                <a:path w="1597" h="1985" extrusionOk="0">
                  <a:moveTo>
                    <a:pt x="811" y="0"/>
                  </a:moveTo>
                  <a:cubicBezTo>
                    <a:pt x="519" y="0"/>
                    <a:pt x="257" y="172"/>
                    <a:pt x="108" y="448"/>
                  </a:cubicBezTo>
                  <a:cubicBezTo>
                    <a:pt x="60" y="532"/>
                    <a:pt x="96" y="627"/>
                    <a:pt x="179" y="675"/>
                  </a:cubicBezTo>
                  <a:cubicBezTo>
                    <a:pt x="205" y="689"/>
                    <a:pt x="231" y="696"/>
                    <a:pt x="257" y="696"/>
                  </a:cubicBezTo>
                  <a:cubicBezTo>
                    <a:pt x="317" y="696"/>
                    <a:pt x="373" y="661"/>
                    <a:pt x="406" y="603"/>
                  </a:cubicBezTo>
                  <a:cubicBezTo>
                    <a:pt x="503" y="430"/>
                    <a:pt x="659" y="326"/>
                    <a:pt x="829" y="326"/>
                  </a:cubicBezTo>
                  <a:cubicBezTo>
                    <a:pt x="847" y="326"/>
                    <a:pt x="864" y="327"/>
                    <a:pt x="882" y="329"/>
                  </a:cubicBezTo>
                  <a:cubicBezTo>
                    <a:pt x="989" y="353"/>
                    <a:pt x="1096" y="413"/>
                    <a:pt x="1156" y="496"/>
                  </a:cubicBezTo>
                  <a:cubicBezTo>
                    <a:pt x="1239" y="615"/>
                    <a:pt x="1263" y="782"/>
                    <a:pt x="1239" y="948"/>
                  </a:cubicBezTo>
                  <a:cubicBezTo>
                    <a:pt x="1181" y="1307"/>
                    <a:pt x="888" y="1676"/>
                    <a:pt x="675" y="1676"/>
                  </a:cubicBezTo>
                  <a:cubicBezTo>
                    <a:pt x="669" y="1676"/>
                    <a:pt x="662" y="1675"/>
                    <a:pt x="656" y="1675"/>
                  </a:cubicBezTo>
                  <a:cubicBezTo>
                    <a:pt x="513" y="1663"/>
                    <a:pt x="370" y="1401"/>
                    <a:pt x="334" y="1103"/>
                  </a:cubicBezTo>
                  <a:cubicBezTo>
                    <a:pt x="310" y="1020"/>
                    <a:pt x="239" y="960"/>
                    <a:pt x="156" y="960"/>
                  </a:cubicBezTo>
                  <a:cubicBezTo>
                    <a:pt x="60" y="972"/>
                    <a:pt x="1" y="1044"/>
                    <a:pt x="1" y="1139"/>
                  </a:cubicBezTo>
                  <a:cubicBezTo>
                    <a:pt x="48" y="1520"/>
                    <a:pt x="251" y="1937"/>
                    <a:pt x="608" y="1984"/>
                  </a:cubicBezTo>
                  <a:lnTo>
                    <a:pt x="691" y="1984"/>
                  </a:lnTo>
                  <a:cubicBezTo>
                    <a:pt x="882" y="1984"/>
                    <a:pt x="1072" y="1877"/>
                    <a:pt x="1251" y="1675"/>
                  </a:cubicBezTo>
                  <a:cubicBezTo>
                    <a:pt x="1418" y="1484"/>
                    <a:pt x="1537" y="1222"/>
                    <a:pt x="1561" y="984"/>
                  </a:cubicBezTo>
                  <a:cubicBezTo>
                    <a:pt x="1596" y="734"/>
                    <a:pt x="1537" y="484"/>
                    <a:pt x="1406" y="306"/>
                  </a:cubicBezTo>
                  <a:cubicBezTo>
                    <a:pt x="1287" y="139"/>
                    <a:pt x="1108" y="32"/>
                    <a:pt x="918" y="8"/>
                  </a:cubicBezTo>
                  <a:cubicBezTo>
                    <a:pt x="882" y="3"/>
                    <a:pt x="846" y="0"/>
                    <a:pt x="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3" name="Google Shape;15533;p91"/>
            <p:cNvSpPr/>
            <p:nvPr/>
          </p:nvSpPr>
          <p:spPr>
            <a:xfrm>
              <a:off x="5659789" y="3396786"/>
              <a:ext cx="48032" cy="55392"/>
            </a:xfrm>
            <a:custGeom>
              <a:avLst/>
              <a:gdLst/>
              <a:ahLst/>
              <a:cxnLst/>
              <a:rect l="l" t="t" r="r" b="b"/>
              <a:pathLst>
                <a:path w="1501" h="1731" extrusionOk="0">
                  <a:moveTo>
                    <a:pt x="834" y="313"/>
                  </a:moveTo>
                  <a:cubicBezTo>
                    <a:pt x="882" y="313"/>
                    <a:pt x="929" y="337"/>
                    <a:pt x="965" y="349"/>
                  </a:cubicBezTo>
                  <a:cubicBezTo>
                    <a:pt x="1060" y="385"/>
                    <a:pt x="1120" y="468"/>
                    <a:pt x="1144" y="551"/>
                  </a:cubicBezTo>
                  <a:cubicBezTo>
                    <a:pt x="1168" y="670"/>
                    <a:pt x="1144" y="813"/>
                    <a:pt x="1084" y="932"/>
                  </a:cubicBezTo>
                  <a:cubicBezTo>
                    <a:pt x="981" y="1149"/>
                    <a:pt x="718" y="1392"/>
                    <a:pt x="549" y="1392"/>
                  </a:cubicBezTo>
                  <a:cubicBezTo>
                    <a:pt x="522" y="1392"/>
                    <a:pt x="498" y="1386"/>
                    <a:pt x="477" y="1373"/>
                  </a:cubicBezTo>
                  <a:cubicBezTo>
                    <a:pt x="310" y="1301"/>
                    <a:pt x="334" y="873"/>
                    <a:pt x="453" y="611"/>
                  </a:cubicBezTo>
                  <a:cubicBezTo>
                    <a:pt x="513" y="492"/>
                    <a:pt x="596" y="385"/>
                    <a:pt x="703" y="349"/>
                  </a:cubicBezTo>
                  <a:cubicBezTo>
                    <a:pt x="751" y="337"/>
                    <a:pt x="787" y="313"/>
                    <a:pt x="834" y="313"/>
                  </a:cubicBezTo>
                  <a:close/>
                  <a:moveTo>
                    <a:pt x="828" y="1"/>
                  </a:moveTo>
                  <a:cubicBezTo>
                    <a:pt x="733" y="1"/>
                    <a:pt x="638" y="22"/>
                    <a:pt x="548" y="63"/>
                  </a:cubicBezTo>
                  <a:cubicBezTo>
                    <a:pt x="370" y="135"/>
                    <a:pt x="227" y="289"/>
                    <a:pt x="132" y="480"/>
                  </a:cubicBezTo>
                  <a:cubicBezTo>
                    <a:pt x="48" y="670"/>
                    <a:pt x="1" y="909"/>
                    <a:pt x="13" y="1135"/>
                  </a:cubicBezTo>
                  <a:cubicBezTo>
                    <a:pt x="37" y="1397"/>
                    <a:pt x="156" y="1599"/>
                    <a:pt x="334" y="1682"/>
                  </a:cubicBezTo>
                  <a:cubicBezTo>
                    <a:pt x="394" y="1718"/>
                    <a:pt x="465" y="1730"/>
                    <a:pt x="537" y="1730"/>
                  </a:cubicBezTo>
                  <a:cubicBezTo>
                    <a:pt x="882" y="1730"/>
                    <a:pt x="1239" y="1385"/>
                    <a:pt x="1382" y="1075"/>
                  </a:cubicBezTo>
                  <a:cubicBezTo>
                    <a:pt x="1477" y="885"/>
                    <a:pt x="1501" y="670"/>
                    <a:pt x="1441" y="480"/>
                  </a:cubicBezTo>
                  <a:cubicBezTo>
                    <a:pt x="1406" y="289"/>
                    <a:pt x="1263" y="135"/>
                    <a:pt x="1108" y="63"/>
                  </a:cubicBezTo>
                  <a:cubicBezTo>
                    <a:pt x="1019" y="22"/>
                    <a:pt x="924" y="1"/>
                    <a:pt x="8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4" name="Google Shape;15534;p91"/>
            <p:cNvSpPr/>
            <p:nvPr/>
          </p:nvSpPr>
          <p:spPr>
            <a:xfrm>
              <a:off x="5556941" y="3444402"/>
              <a:ext cx="131840" cy="93856"/>
            </a:xfrm>
            <a:custGeom>
              <a:avLst/>
              <a:gdLst/>
              <a:ahLst/>
              <a:cxnLst/>
              <a:rect l="l" t="t" r="r" b="b"/>
              <a:pathLst>
                <a:path w="4120" h="2933" extrusionOk="0">
                  <a:moveTo>
                    <a:pt x="2169" y="1"/>
                  </a:moveTo>
                  <a:cubicBezTo>
                    <a:pt x="2019" y="1"/>
                    <a:pt x="1871" y="17"/>
                    <a:pt x="1727" y="52"/>
                  </a:cubicBezTo>
                  <a:cubicBezTo>
                    <a:pt x="1203" y="159"/>
                    <a:pt x="750" y="433"/>
                    <a:pt x="429" y="849"/>
                  </a:cubicBezTo>
                  <a:cubicBezTo>
                    <a:pt x="119" y="1254"/>
                    <a:pt x="0" y="1730"/>
                    <a:pt x="72" y="2147"/>
                  </a:cubicBezTo>
                  <a:cubicBezTo>
                    <a:pt x="167" y="2564"/>
                    <a:pt x="429" y="2838"/>
                    <a:pt x="893" y="2909"/>
                  </a:cubicBezTo>
                  <a:cubicBezTo>
                    <a:pt x="1012" y="2921"/>
                    <a:pt x="1131" y="2933"/>
                    <a:pt x="1286" y="2933"/>
                  </a:cubicBezTo>
                  <a:cubicBezTo>
                    <a:pt x="1560" y="2933"/>
                    <a:pt x="1893" y="2897"/>
                    <a:pt x="2298" y="2814"/>
                  </a:cubicBezTo>
                  <a:cubicBezTo>
                    <a:pt x="2905" y="2695"/>
                    <a:pt x="3334" y="2552"/>
                    <a:pt x="3620" y="2361"/>
                  </a:cubicBezTo>
                  <a:cubicBezTo>
                    <a:pt x="3965" y="2135"/>
                    <a:pt x="4120" y="1790"/>
                    <a:pt x="4036" y="1361"/>
                  </a:cubicBezTo>
                  <a:cubicBezTo>
                    <a:pt x="3965" y="1016"/>
                    <a:pt x="3739" y="695"/>
                    <a:pt x="3405" y="433"/>
                  </a:cubicBezTo>
                  <a:cubicBezTo>
                    <a:pt x="3377" y="409"/>
                    <a:pt x="3344" y="399"/>
                    <a:pt x="3312" y="399"/>
                  </a:cubicBezTo>
                  <a:cubicBezTo>
                    <a:pt x="3261" y="399"/>
                    <a:pt x="3213" y="425"/>
                    <a:pt x="3191" y="468"/>
                  </a:cubicBezTo>
                  <a:cubicBezTo>
                    <a:pt x="3120" y="540"/>
                    <a:pt x="3143" y="647"/>
                    <a:pt x="3215" y="695"/>
                  </a:cubicBezTo>
                  <a:cubicBezTo>
                    <a:pt x="3489" y="885"/>
                    <a:pt x="3667" y="1135"/>
                    <a:pt x="3727" y="1397"/>
                  </a:cubicBezTo>
                  <a:cubicBezTo>
                    <a:pt x="3786" y="1683"/>
                    <a:pt x="3679" y="1909"/>
                    <a:pt x="3405" y="2088"/>
                  </a:cubicBezTo>
                  <a:cubicBezTo>
                    <a:pt x="3155" y="2254"/>
                    <a:pt x="2774" y="2385"/>
                    <a:pt x="2203" y="2504"/>
                  </a:cubicBezTo>
                  <a:cubicBezTo>
                    <a:pt x="1798" y="2576"/>
                    <a:pt x="1488" y="2623"/>
                    <a:pt x="1250" y="2623"/>
                  </a:cubicBezTo>
                  <a:cubicBezTo>
                    <a:pt x="595" y="2623"/>
                    <a:pt x="429" y="2373"/>
                    <a:pt x="369" y="2088"/>
                  </a:cubicBezTo>
                  <a:cubicBezTo>
                    <a:pt x="238" y="1433"/>
                    <a:pt x="810" y="564"/>
                    <a:pt x="1774" y="373"/>
                  </a:cubicBezTo>
                  <a:cubicBezTo>
                    <a:pt x="1898" y="348"/>
                    <a:pt x="2024" y="336"/>
                    <a:pt x="2151" y="336"/>
                  </a:cubicBezTo>
                  <a:cubicBezTo>
                    <a:pt x="2328" y="336"/>
                    <a:pt x="2505" y="360"/>
                    <a:pt x="2679" y="409"/>
                  </a:cubicBezTo>
                  <a:cubicBezTo>
                    <a:pt x="2694" y="412"/>
                    <a:pt x="2708" y="414"/>
                    <a:pt x="2722" y="414"/>
                  </a:cubicBezTo>
                  <a:cubicBezTo>
                    <a:pt x="2799" y="414"/>
                    <a:pt x="2863" y="362"/>
                    <a:pt x="2893" y="302"/>
                  </a:cubicBezTo>
                  <a:cubicBezTo>
                    <a:pt x="2917" y="206"/>
                    <a:pt x="2858" y="123"/>
                    <a:pt x="2786" y="87"/>
                  </a:cubicBezTo>
                  <a:cubicBezTo>
                    <a:pt x="2585" y="32"/>
                    <a:pt x="2376" y="1"/>
                    <a:pt x="2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5" name="Google Shape;15535;p91"/>
            <p:cNvSpPr/>
            <p:nvPr/>
          </p:nvSpPr>
          <p:spPr>
            <a:xfrm>
              <a:off x="5730285" y="3518386"/>
              <a:ext cx="50336" cy="64832"/>
            </a:xfrm>
            <a:custGeom>
              <a:avLst/>
              <a:gdLst/>
              <a:ahLst/>
              <a:cxnLst/>
              <a:rect l="l" t="t" r="r" b="b"/>
              <a:pathLst>
                <a:path w="1573" h="2026" extrusionOk="0">
                  <a:moveTo>
                    <a:pt x="786" y="311"/>
                  </a:moveTo>
                  <a:cubicBezTo>
                    <a:pt x="1060" y="323"/>
                    <a:pt x="1239" y="585"/>
                    <a:pt x="1239" y="907"/>
                  </a:cubicBezTo>
                  <a:cubicBezTo>
                    <a:pt x="1239" y="1157"/>
                    <a:pt x="1120" y="1454"/>
                    <a:pt x="953" y="1597"/>
                  </a:cubicBezTo>
                  <a:cubicBezTo>
                    <a:pt x="905" y="1633"/>
                    <a:pt x="834" y="1681"/>
                    <a:pt x="762" y="1681"/>
                  </a:cubicBezTo>
                  <a:cubicBezTo>
                    <a:pt x="548" y="1669"/>
                    <a:pt x="310" y="1240"/>
                    <a:pt x="322" y="847"/>
                  </a:cubicBezTo>
                  <a:cubicBezTo>
                    <a:pt x="322" y="669"/>
                    <a:pt x="381" y="526"/>
                    <a:pt x="489" y="419"/>
                  </a:cubicBezTo>
                  <a:cubicBezTo>
                    <a:pt x="560" y="347"/>
                    <a:pt x="667" y="311"/>
                    <a:pt x="774" y="311"/>
                  </a:cubicBezTo>
                  <a:close/>
                  <a:moveTo>
                    <a:pt x="766" y="1"/>
                  </a:moveTo>
                  <a:cubicBezTo>
                    <a:pt x="580" y="1"/>
                    <a:pt x="407" y="71"/>
                    <a:pt x="274" y="192"/>
                  </a:cubicBezTo>
                  <a:cubicBezTo>
                    <a:pt x="108" y="359"/>
                    <a:pt x="0" y="585"/>
                    <a:pt x="0" y="847"/>
                  </a:cubicBezTo>
                  <a:cubicBezTo>
                    <a:pt x="0" y="1085"/>
                    <a:pt x="60" y="1371"/>
                    <a:pt x="179" y="1597"/>
                  </a:cubicBezTo>
                  <a:cubicBezTo>
                    <a:pt x="334" y="1859"/>
                    <a:pt x="524" y="2014"/>
                    <a:pt x="751" y="2026"/>
                  </a:cubicBezTo>
                  <a:lnTo>
                    <a:pt x="774" y="2026"/>
                  </a:lnTo>
                  <a:cubicBezTo>
                    <a:pt x="905" y="2026"/>
                    <a:pt x="1060" y="1966"/>
                    <a:pt x="1179" y="1847"/>
                  </a:cubicBezTo>
                  <a:cubicBezTo>
                    <a:pt x="1405" y="1633"/>
                    <a:pt x="1560" y="1264"/>
                    <a:pt x="1560" y="919"/>
                  </a:cubicBezTo>
                  <a:cubicBezTo>
                    <a:pt x="1572" y="419"/>
                    <a:pt x="1251" y="14"/>
                    <a:pt x="810" y="2"/>
                  </a:cubicBezTo>
                  <a:cubicBezTo>
                    <a:pt x="795" y="1"/>
                    <a:pt x="781" y="1"/>
                    <a:pt x="7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6" name="Google Shape;15536;p91"/>
            <p:cNvSpPr/>
            <p:nvPr/>
          </p:nvSpPr>
          <p:spPr>
            <a:xfrm>
              <a:off x="5674669" y="3533234"/>
              <a:ext cx="49920" cy="56480"/>
            </a:xfrm>
            <a:custGeom>
              <a:avLst/>
              <a:gdLst/>
              <a:ahLst/>
              <a:cxnLst/>
              <a:rect l="l" t="t" r="r" b="b"/>
              <a:pathLst>
                <a:path w="1560" h="1765" extrusionOk="0">
                  <a:moveTo>
                    <a:pt x="726" y="324"/>
                  </a:moveTo>
                  <a:cubicBezTo>
                    <a:pt x="786" y="324"/>
                    <a:pt x="857" y="336"/>
                    <a:pt x="917" y="383"/>
                  </a:cubicBezTo>
                  <a:cubicBezTo>
                    <a:pt x="1012" y="443"/>
                    <a:pt x="1084" y="562"/>
                    <a:pt x="1119" y="693"/>
                  </a:cubicBezTo>
                  <a:cubicBezTo>
                    <a:pt x="1203" y="967"/>
                    <a:pt x="1131" y="1395"/>
                    <a:pt x="953" y="1443"/>
                  </a:cubicBezTo>
                  <a:cubicBezTo>
                    <a:pt x="945" y="1444"/>
                    <a:pt x="938" y="1445"/>
                    <a:pt x="930" y="1445"/>
                  </a:cubicBezTo>
                  <a:cubicBezTo>
                    <a:pt x="860" y="1445"/>
                    <a:pt x="764" y="1397"/>
                    <a:pt x="679" y="1312"/>
                  </a:cubicBezTo>
                  <a:cubicBezTo>
                    <a:pt x="560" y="1193"/>
                    <a:pt x="476" y="1026"/>
                    <a:pt x="429" y="871"/>
                  </a:cubicBezTo>
                  <a:cubicBezTo>
                    <a:pt x="357" y="621"/>
                    <a:pt x="464" y="383"/>
                    <a:pt x="655" y="336"/>
                  </a:cubicBezTo>
                  <a:cubicBezTo>
                    <a:pt x="679" y="336"/>
                    <a:pt x="715" y="324"/>
                    <a:pt x="726" y="324"/>
                  </a:cubicBezTo>
                  <a:close/>
                  <a:moveTo>
                    <a:pt x="740" y="0"/>
                  </a:moveTo>
                  <a:cubicBezTo>
                    <a:pt x="686" y="0"/>
                    <a:pt x="633" y="8"/>
                    <a:pt x="584" y="26"/>
                  </a:cubicBezTo>
                  <a:cubicBezTo>
                    <a:pt x="203" y="133"/>
                    <a:pt x="0" y="538"/>
                    <a:pt x="119" y="967"/>
                  </a:cubicBezTo>
                  <a:cubicBezTo>
                    <a:pt x="179" y="1169"/>
                    <a:pt x="298" y="1383"/>
                    <a:pt x="464" y="1550"/>
                  </a:cubicBezTo>
                  <a:cubicBezTo>
                    <a:pt x="607" y="1693"/>
                    <a:pt x="774" y="1764"/>
                    <a:pt x="941" y="1764"/>
                  </a:cubicBezTo>
                  <a:cubicBezTo>
                    <a:pt x="976" y="1764"/>
                    <a:pt x="1012" y="1764"/>
                    <a:pt x="1060" y="1752"/>
                  </a:cubicBezTo>
                  <a:cubicBezTo>
                    <a:pt x="1453" y="1645"/>
                    <a:pt x="1560" y="1014"/>
                    <a:pt x="1441" y="609"/>
                  </a:cubicBezTo>
                  <a:cubicBezTo>
                    <a:pt x="1381" y="395"/>
                    <a:pt x="1262" y="216"/>
                    <a:pt x="1119" y="121"/>
                  </a:cubicBezTo>
                  <a:cubicBezTo>
                    <a:pt x="1002" y="46"/>
                    <a:pt x="867" y="0"/>
                    <a:pt x="7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7" name="Google Shape;15537;p91"/>
            <p:cNvSpPr/>
            <p:nvPr/>
          </p:nvSpPr>
          <p:spPr>
            <a:xfrm>
              <a:off x="5777133" y="3542162"/>
              <a:ext cx="60608" cy="57440"/>
            </a:xfrm>
            <a:custGeom>
              <a:avLst/>
              <a:gdLst/>
              <a:ahLst/>
              <a:cxnLst/>
              <a:rect l="l" t="t" r="r" b="b"/>
              <a:pathLst>
                <a:path w="1894" h="1795" extrusionOk="0">
                  <a:moveTo>
                    <a:pt x="1132" y="0"/>
                  </a:moveTo>
                  <a:cubicBezTo>
                    <a:pt x="996" y="0"/>
                    <a:pt x="856" y="35"/>
                    <a:pt x="727" y="104"/>
                  </a:cubicBezTo>
                  <a:cubicBezTo>
                    <a:pt x="656" y="152"/>
                    <a:pt x="620" y="259"/>
                    <a:pt x="668" y="330"/>
                  </a:cubicBezTo>
                  <a:cubicBezTo>
                    <a:pt x="692" y="379"/>
                    <a:pt x="750" y="412"/>
                    <a:pt x="811" y="412"/>
                  </a:cubicBezTo>
                  <a:cubicBezTo>
                    <a:pt x="839" y="412"/>
                    <a:pt x="868" y="405"/>
                    <a:pt x="894" y="390"/>
                  </a:cubicBezTo>
                  <a:cubicBezTo>
                    <a:pt x="980" y="342"/>
                    <a:pt x="1068" y="318"/>
                    <a:pt x="1151" y="318"/>
                  </a:cubicBezTo>
                  <a:cubicBezTo>
                    <a:pt x="1252" y="318"/>
                    <a:pt x="1346" y="354"/>
                    <a:pt x="1418" y="426"/>
                  </a:cubicBezTo>
                  <a:cubicBezTo>
                    <a:pt x="1513" y="509"/>
                    <a:pt x="1561" y="616"/>
                    <a:pt x="1561" y="711"/>
                  </a:cubicBezTo>
                  <a:cubicBezTo>
                    <a:pt x="1561" y="866"/>
                    <a:pt x="1501" y="1009"/>
                    <a:pt x="1382" y="1140"/>
                  </a:cubicBezTo>
                  <a:cubicBezTo>
                    <a:pt x="1191" y="1348"/>
                    <a:pt x="886" y="1487"/>
                    <a:pt x="675" y="1487"/>
                  </a:cubicBezTo>
                  <a:cubicBezTo>
                    <a:pt x="597" y="1487"/>
                    <a:pt x="531" y="1468"/>
                    <a:pt x="489" y="1426"/>
                  </a:cubicBezTo>
                  <a:cubicBezTo>
                    <a:pt x="370" y="1319"/>
                    <a:pt x="394" y="1057"/>
                    <a:pt x="525" y="771"/>
                  </a:cubicBezTo>
                  <a:cubicBezTo>
                    <a:pt x="572" y="699"/>
                    <a:pt x="549" y="592"/>
                    <a:pt x="453" y="545"/>
                  </a:cubicBezTo>
                  <a:cubicBezTo>
                    <a:pt x="433" y="534"/>
                    <a:pt x="409" y="529"/>
                    <a:pt x="384" y="529"/>
                  </a:cubicBezTo>
                  <a:cubicBezTo>
                    <a:pt x="325" y="529"/>
                    <a:pt x="261" y="561"/>
                    <a:pt x="227" y="628"/>
                  </a:cubicBezTo>
                  <a:cubicBezTo>
                    <a:pt x="49" y="961"/>
                    <a:pt x="1" y="1426"/>
                    <a:pt x="263" y="1664"/>
                  </a:cubicBezTo>
                  <a:cubicBezTo>
                    <a:pt x="370" y="1759"/>
                    <a:pt x="501" y="1795"/>
                    <a:pt x="668" y="1795"/>
                  </a:cubicBezTo>
                  <a:cubicBezTo>
                    <a:pt x="751" y="1795"/>
                    <a:pt x="858" y="1783"/>
                    <a:pt x="965" y="1759"/>
                  </a:cubicBezTo>
                  <a:cubicBezTo>
                    <a:pt x="1203" y="1676"/>
                    <a:pt x="1442" y="1533"/>
                    <a:pt x="1620" y="1354"/>
                  </a:cubicBezTo>
                  <a:cubicBezTo>
                    <a:pt x="1811" y="1176"/>
                    <a:pt x="1894" y="938"/>
                    <a:pt x="1882" y="711"/>
                  </a:cubicBezTo>
                  <a:cubicBezTo>
                    <a:pt x="1870" y="521"/>
                    <a:pt x="1799" y="330"/>
                    <a:pt x="1644" y="199"/>
                  </a:cubicBezTo>
                  <a:cubicBezTo>
                    <a:pt x="1505" y="67"/>
                    <a:pt x="1322" y="0"/>
                    <a:pt x="11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8" name="Google Shape;15538;p91"/>
            <p:cNvSpPr/>
            <p:nvPr/>
          </p:nvSpPr>
          <p:spPr>
            <a:xfrm>
              <a:off x="5811437" y="3593426"/>
              <a:ext cx="56032" cy="47328"/>
            </a:xfrm>
            <a:custGeom>
              <a:avLst/>
              <a:gdLst/>
              <a:ahLst/>
              <a:cxnLst/>
              <a:rect l="l" t="t" r="r" b="b"/>
              <a:pathLst>
                <a:path w="1751" h="1479" extrusionOk="0">
                  <a:moveTo>
                    <a:pt x="1079" y="312"/>
                  </a:moveTo>
                  <a:cubicBezTo>
                    <a:pt x="1202" y="312"/>
                    <a:pt x="1308" y="364"/>
                    <a:pt x="1370" y="467"/>
                  </a:cubicBezTo>
                  <a:cubicBezTo>
                    <a:pt x="1394" y="574"/>
                    <a:pt x="1405" y="657"/>
                    <a:pt x="1382" y="752"/>
                  </a:cubicBezTo>
                  <a:cubicBezTo>
                    <a:pt x="1346" y="860"/>
                    <a:pt x="1263" y="955"/>
                    <a:pt x="1143" y="1014"/>
                  </a:cubicBezTo>
                  <a:cubicBezTo>
                    <a:pt x="1013" y="1098"/>
                    <a:pt x="834" y="1157"/>
                    <a:pt x="667" y="1157"/>
                  </a:cubicBezTo>
                  <a:cubicBezTo>
                    <a:pt x="524" y="1157"/>
                    <a:pt x="417" y="1122"/>
                    <a:pt x="381" y="1050"/>
                  </a:cubicBezTo>
                  <a:cubicBezTo>
                    <a:pt x="346" y="991"/>
                    <a:pt x="370" y="871"/>
                    <a:pt x="441" y="752"/>
                  </a:cubicBezTo>
                  <a:cubicBezTo>
                    <a:pt x="512" y="610"/>
                    <a:pt x="655" y="467"/>
                    <a:pt x="786" y="395"/>
                  </a:cubicBezTo>
                  <a:cubicBezTo>
                    <a:pt x="887" y="340"/>
                    <a:pt x="988" y="312"/>
                    <a:pt x="1079" y="312"/>
                  </a:cubicBezTo>
                  <a:close/>
                  <a:moveTo>
                    <a:pt x="1052" y="0"/>
                  </a:moveTo>
                  <a:cubicBezTo>
                    <a:pt x="906" y="0"/>
                    <a:pt x="752" y="40"/>
                    <a:pt x="608" y="121"/>
                  </a:cubicBezTo>
                  <a:cubicBezTo>
                    <a:pt x="429" y="229"/>
                    <a:pt x="251" y="407"/>
                    <a:pt x="143" y="598"/>
                  </a:cubicBezTo>
                  <a:cubicBezTo>
                    <a:pt x="12" y="836"/>
                    <a:pt x="0" y="1062"/>
                    <a:pt x="96" y="1229"/>
                  </a:cubicBezTo>
                  <a:cubicBezTo>
                    <a:pt x="203" y="1395"/>
                    <a:pt x="393" y="1479"/>
                    <a:pt x="667" y="1479"/>
                  </a:cubicBezTo>
                  <a:cubicBezTo>
                    <a:pt x="893" y="1479"/>
                    <a:pt x="1120" y="1419"/>
                    <a:pt x="1310" y="1300"/>
                  </a:cubicBezTo>
                  <a:cubicBezTo>
                    <a:pt x="1501" y="1193"/>
                    <a:pt x="1632" y="1038"/>
                    <a:pt x="1691" y="860"/>
                  </a:cubicBezTo>
                  <a:cubicBezTo>
                    <a:pt x="1751" y="681"/>
                    <a:pt x="1739" y="479"/>
                    <a:pt x="1632" y="324"/>
                  </a:cubicBezTo>
                  <a:cubicBezTo>
                    <a:pt x="1513" y="109"/>
                    <a:pt x="1293" y="0"/>
                    <a:pt x="10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9" name="Google Shape;15539;p91"/>
            <p:cNvSpPr/>
            <p:nvPr/>
          </p:nvSpPr>
          <p:spPr>
            <a:xfrm>
              <a:off x="5679981" y="3591218"/>
              <a:ext cx="130720" cy="99840"/>
            </a:xfrm>
            <a:custGeom>
              <a:avLst/>
              <a:gdLst/>
              <a:ahLst/>
              <a:cxnLst/>
              <a:rect l="l" t="t" r="r" b="b"/>
              <a:pathLst>
                <a:path w="4085" h="3120" extrusionOk="0">
                  <a:moveTo>
                    <a:pt x="1842" y="0"/>
                  </a:moveTo>
                  <a:cubicBezTo>
                    <a:pt x="1616" y="0"/>
                    <a:pt x="1390" y="35"/>
                    <a:pt x="1168" y="107"/>
                  </a:cubicBezTo>
                  <a:cubicBezTo>
                    <a:pt x="691" y="274"/>
                    <a:pt x="322" y="583"/>
                    <a:pt x="156" y="976"/>
                  </a:cubicBezTo>
                  <a:cubicBezTo>
                    <a:pt x="1" y="1381"/>
                    <a:pt x="84" y="1738"/>
                    <a:pt x="418" y="2072"/>
                  </a:cubicBezTo>
                  <a:cubicBezTo>
                    <a:pt x="668" y="2310"/>
                    <a:pt x="1037" y="2524"/>
                    <a:pt x="1632" y="2762"/>
                  </a:cubicBezTo>
                  <a:cubicBezTo>
                    <a:pt x="2215" y="3012"/>
                    <a:pt x="2644" y="3107"/>
                    <a:pt x="2989" y="3119"/>
                  </a:cubicBezTo>
                  <a:cubicBezTo>
                    <a:pt x="3442" y="3119"/>
                    <a:pt x="3763" y="2917"/>
                    <a:pt x="3930" y="2524"/>
                  </a:cubicBezTo>
                  <a:cubicBezTo>
                    <a:pt x="4085" y="2214"/>
                    <a:pt x="4085" y="1833"/>
                    <a:pt x="3942" y="1429"/>
                  </a:cubicBezTo>
                  <a:cubicBezTo>
                    <a:pt x="3912" y="1360"/>
                    <a:pt x="3850" y="1315"/>
                    <a:pt x="3776" y="1315"/>
                  </a:cubicBezTo>
                  <a:cubicBezTo>
                    <a:pt x="3760" y="1315"/>
                    <a:pt x="3744" y="1317"/>
                    <a:pt x="3727" y="1321"/>
                  </a:cubicBezTo>
                  <a:cubicBezTo>
                    <a:pt x="3644" y="1357"/>
                    <a:pt x="3597" y="1441"/>
                    <a:pt x="3632" y="1536"/>
                  </a:cubicBezTo>
                  <a:cubicBezTo>
                    <a:pt x="3739" y="1845"/>
                    <a:pt x="3739" y="2155"/>
                    <a:pt x="3644" y="2417"/>
                  </a:cubicBezTo>
                  <a:cubicBezTo>
                    <a:pt x="3553" y="2621"/>
                    <a:pt x="3403" y="2804"/>
                    <a:pt x="3005" y="2804"/>
                  </a:cubicBezTo>
                  <a:cubicBezTo>
                    <a:pt x="2730" y="2804"/>
                    <a:pt x="2337" y="2717"/>
                    <a:pt x="1763" y="2488"/>
                  </a:cubicBezTo>
                  <a:cubicBezTo>
                    <a:pt x="1227" y="2262"/>
                    <a:pt x="870" y="2072"/>
                    <a:pt x="668" y="1845"/>
                  </a:cubicBezTo>
                  <a:cubicBezTo>
                    <a:pt x="429" y="1619"/>
                    <a:pt x="370" y="1381"/>
                    <a:pt x="489" y="1119"/>
                  </a:cubicBezTo>
                  <a:cubicBezTo>
                    <a:pt x="608" y="810"/>
                    <a:pt x="906" y="548"/>
                    <a:pt x="1299" y="417"/>
                  </a:cubicBezTo>
                  <a:cubicBezTo>
                    <a:pt x="1483" y="353"/>
                    <a:pt x="1677" y="323"/>
                    <a:pt x="1872" y="323"/>
                  </a:cubicBezTo>
                  <a:cubicBezTo>
                    <a:pt x="2117" y="323"/>
                    <a:pt x="2364" y="371"/>
                    <a:pt x="2596" y="464"/>
                  </a:cubicBezTo>
                  <a:cubicBezTo>
                    <a:pt x="2882" y="583"/>
                    <a:pt x="3132" y="762"/>
                    <a:pt x="3335" y="1000"/>
                  </a:cubicBezTo>
                  <a:cubicBezTo>
                    <a:pt x="3366" y="1037"/>
                    <a:pt x="3407" y="1055"/>
                    <a:pt x="3447" y="1055"/>
                  </a:cubicBezTo>
                  <a:cubicBezTo>
                    <a:pt x="3484" y="1055"/>
                    <a:pt x="3520" y="1040"/>
                    <a:pt x="3549" y="1012"/>
                  </a:cubicBezTo>
                  <a:cubicBezTo>
                    <a:pt x="3632" y="952"/>
                    <a:pt x="3632" y="845"/>
                    <a:pt x="3561" y="786"/>
                  </a:cubicBezTo>
                  <a:cubicBezTo>
                    <a:pt x="3346" y="512"/>
                    <a:pt x="3049" y="298"/>
                    <a:pt x="2704" y="167"/>
                  </a:cubicBezTo>
                  <a:cubicBezTo>
                    <a:pt x="2427" y="59"/>
                    <a:pt x="2136" y="0"/>
                    <a:pt x="18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540" name="Google Shape;15540;p91"/>
          <p:cNvSpPr txBox="1"/>
          <p:nvPr/>
        </p:nvSpPr>
        <p:spPr>
          <a:xfrm>
            <a:off x="1048350" y="721025"/>
            <a:ext cx="70473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Nature Icons</a:t>
            </a:r>
            <a:endParaRPr sz="2400">
              <a:solidFill>
                <a:srgbClr val="FFFFFF"/>
              </a:solidFill>
            </a:endParaRPr>
          </a:p>
        </p:txBody>
      </p:sp>
    </p:spTree>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5544"/>
        <p:cNvGrpSpPr/>
        <p:nvPr/>
      </p:nvGrpSpPr>
      <p:grpSpPr>
        <a:xfrm>
          <a:off x="0" y="0"/>
          <a:ext cx="0" cy="0"/>
          <a:chOff x="0" y="0"/>
          <a:chExt cx="0" cy="0"/>
        </a:xfrm>
      </p:grpSpPr>
      <p:sp>
        <p:nvSpPr>
          <p:cNvPr id="15545" name="Google Shape;15545;p92"/>
          <p:cNvSpPr/>
          <p:nvPr/>
        </p:nvSpPr>
        <p:spPr>
          <a:xfrm>
            <a:off x="2601855" y="3893161"/>
            <a:ext cx="345674" cy="346056"/>
          </a:xfrm>
          <a:custGeom>
            <a:avLst/>
            <a:gdLst/>
            <a:ahLst/>
            <a:cxnLst/>
            <a:rect l="l" t="t" r="r" b="b"/>
            <a:pathLst>
              <a:path w="10860" h="10872" extrusionOk="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546" name="Google Shape;15546;p92"/>
          <p:cNvGrpSpPr/>
          <p:nvPr/>
        </p:nvGrpSpPr>
        <p:grpSpPr>
          <a:xfrm>
            <a:off x="3051327" y="3893352"/>
            <a:ext cx="346056" cy="345674"/>
            <a:chOff x="3303268" y="3817349"/>
            <a:chExt cx="346056" cy="345674"/>
          </a:xfrm>
        </p:grpSpPr>
        <p:sp>
          <p:nvSpPr>
            <p:cNvPr id="15547" name="Google Shape;15547;p92"/>
            <p:cNvSpPr/>
            <p:nvPr/>
          </p:nvSpPr>
          <p:spPr>
            <a:xfrm>
              <a:off x="3303268" y="3817349"/>
              <a:ext cx="346056" cy="345674"/>
            </a:xfrm>
            <a:custGeom>
              <a:avLst/>
              <a:gdLst/>
              <a:ahLst/>
              <a:cxnLst/>
              <a:rect l="l" t="t" r="r" b="b"/>
              <a:pathLst>
                <a:path w="10872" h="10860" extrusionOk="0">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8" name="Google Shape;15548;p92"/>
            <p:cNvSpPr/>
            <p:nvPr/>
          </p:nvSpPr>
          <p:spPr>
            <a:xfrm>
              <a:off x="3368074" y="3882537"/>
              <a:ext cx="215298" cy="215298"/>
            </a:xfrm>
            <a:custGeom>
              <a:avLst/>
              <a:gdLst/>
              <a:ahLst/>
              <a:cxnLst/>
              <a:rect l="l" t="t" r="r" b="b"/>
              <a:pathLst>
                <a:path w="6764" h="6764" extrusionOk="0">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9" name="Google Shape;15549;p92"/>
            <p:cNvSpPr/>
            <p:nvPr/>
          </p:nvSpPr>
          <p:spPr>
            <a:xfrm>
              <a:off x="3418143" y="3933656"/>
              <a:ext cx="114811" cy="112742"/>
            </a:xfrm>
            <a:custGeom>
              <a:avLst/>
              <a:gdLst/>
              <a:ahLst/>
              <a:cxnLst/>
              <a:rect l="l" t="t" r="r" b="b"/>
              <a:pathLst>
                <a:path w="3607" h="3542" extrusionOk="0">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0" name="Google Shape;15550;p92"/>
            <p:cNvSpPr/>
            <p:nvPr/>
          </p:nvSpPr>
          <p:spPr>
            <a:xfrm>
              <a:off x="3519298" y="3910197"/>
              <a:ext cx="29570" cy="29220"/>
            </a:xfrm>
            <a:custGeom>
              <a:avLst/>
              <a:gdLst/>
              <a:ahLst/>
              <a:cxnLst/>
              <a:rect l="l" t="t" r="r" b="b"/>
              <a:pathLst>
                <a:path w="929" h="918" extrusionOk="0">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51" name="Google Shape;15551;p92"/>
          <p:cNvGrpSpPr/>
          <p:nvPr/>
        </p:nvGrpSpPr>
        <p:grpSpPr>
          <a:xfrm>
            <a:off x="3500416" y="3893352"/>
            <a:ext cx="346056" cy="345674"/>
            <a:chOff x="3752358" y="3817349"/>
            <a:chExt cx="346056" cy="345674"/>
          </a:xfrm>
        </p:grpSpPr>
        <p:sp>
          <p:nvSpPr>
            <p:cNvPr id="15552" name="Google Shape;15552;p92"/>
            <p:cNvSpPr/>
            <p:nvPr/>
          </p:nvSpPr>
          <p:spPr>
            <a:xfrm>
              <a:off x="3752358" y="3817349"/>
              <a:ext cx="346056" cy="345674"/>
            </a:xfrm>
            <a:custGeom>
              <a:avLst/>
              <a:gdLst/>
              <a:ahLst/>
              <a:cxnLst/>
              <a:rect l="l" t="t" r="r" b="b"/>
              <a:pathLst>
                <a:path w="10872" h="10860" extrusionOk="0">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3" name="Google Shape;15553;p92"/>
            <p:cNvSpPr/>
            <p:nvPr/>
          </p:nvSpPr>
          <p:spPr>
            <a:xfrm>
              <a:off x="3831933" y="3955682"/>
              <a:ext cx="47809" cy="120540"/>
            </a:xfrm>
            <a:custGeom>
              <a:avLst/>
              <a:gdLst/>
              <a:ahLst/>
              <a:cxnLst/>
              <a:rect l="l" t="t" r="r" b="b"/>
              <a:pathLst>
                <a:path w="1502" h="3787" extrusionOk="0">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4" name="Google Shape;15554;p92"/>
            <p:cNvSpPr/>
            <p:nvPr/>
          </p:nvSpPr>
          <p:spPr>
            <a:xfrm>
              <a:off x="3824739" y="3890112"/>
              <a:ext cx="55002" cy="55002"/>
            </a:xfrm>
            <a:custGeom>
              <a:avLst/>
              <a:gdLst/>
              <a:ahLst/>
              <a:cxnLst/>
              <a:rect l="l" t="t" r="r" b="b"/>
              <a:pathLst>
                <a:path w="1728" h="1728" extrusionOk="0">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5" name="Google Shape;15555;p92"/>
            <p:cNvSpPr/>
            <p:nvPr/>
          </p:nvSpPr>
          <p:spPr>
            <a:xfrm>
              <a:off x="3904696" y="3955682"/>
              <a:ext cx="128148" cy="120540"/>
            </a:xfrm>
            <a:custGeom>
              <a:avLst/>
              <a:gdLst/>
              <a:ahLst/>
              <a:cxnLst/>
              <a:rect l="l" t="t" r="r" b="b"/>
              <a:pathLst>
                <a:path w="4026" h="3787" extrusionOk="0">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56" name="Google Shape;15556;p92"/>
          <p:cNvGrpSpPr/>
          <p:nvPr/>
        </p:nvGrpSpPr>
        <p:grpSpPr>
          <a:xfrm>
            <a:off x="4848066" y="3893352"/>
            <a:ext cx="346024" cy="345674"/>
            <a:chOff x="5100008" y="3817349"/>
            <a:chExt cx="346024" cy="345674"/>
          </a:xfrm>
        </p:grpSpPr>
        <p:sp>
          <p:nvSpPr>
            <p:cNvPr id="15557" name="Google Shape;15557;p92"/>
            <p:cNvSpPr/>
            <p:nvPr/>
          </p:nvSpPr>
          <p:spPr>
            <a:xfrm>
              <a:off x="5100008" y="3817349"/>
              <a:ext cx="346024" cy="345674"/>
            </a:xfrm>
            <a:custGeom>
              <a:avLst/>
              <a:gdLst/>
              <a:ahLst/>
              <a:cxnLst/>
              <a:rect l="l" t="t" r="r" b="b"/>
              <a:pathLst>
                <a:path w="10871" h="10860" extrusionOk="0">
                  <a:moveTo>
                    <a:pt x="5441" y="334"/>
                  </a:moveTo>
                  <a:cubicBezTo>
                    <a:pt x="8251" y="334"/>
                    <a:pt x="10525" y="2608"/>
                    <a:pt x="10525" y="5430"/>
                  </a:cubicBezTo>
                  <a:cubicBezTo>
                    <a:pt x="10525" y="8240"/>
                    <a:pt x="8251" y="10514"/>
                    <a:pt x="5441" y="10514"/>
                  </a:cubicBezTo>
                  <a:cubicBezTo>
                    <a:pt x="2620" y="10514"/>
                    <a:pt x="346" y="8240"/>
                    <a:pt x="346" y="5430"/>
                  </a:cubicBezTo>
                  <a:cubicBezTo>
                    <a:pt x="346" y="2608"/>
                    <a:pt x="2620" y="334"/>
                    <a:pt x="5441" y="334"/>
                  </a:cubicBezTo>
                  <a:close/>
                  <a:moveTo>
                    <a:pt x="5441" y="1"/>
                  </a:moveTo>
                  <a:cubicBezTo>
                    <a:pt x="3989" y="1"/>
                    <a:pt x="2620" y="560"/>
                    <a:pt x="1596" y="1584"/>
                  </a:cubicBezTo>
                  <a:cubicBezTo>
                    <a:pt x="572" y="2620"/>
                    <a:pt x="0" y="3989"/>
                    <a:pt x="0" y="5430"/>
                  </a:cubicBezTo>
                  <a:cubicBezTo>
                    <a:pt x="0" y="6871"/>
                    <a:pt x="572" y="8240"/>
                    <a:pt x="1596" y="9264"/>
                  </a:cubicBezTo>
                  <a:cubicBezTo>
                    <a:pt x="2620" y="10300"/>
                    <a:pt x="3989" y="10859"/>
                    <a:pt x="5441"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8" name="Google Shape;15558;p92"/>
            <p:cNvSpPr/>
            <p:nvPr/>
          </p:nvSpPr>
          <p:spPr>
            <a:xfrm>
              <a:off x="5150777" y="3867767"/>
              <a:ext cx="244486" cy="243690"/>
            </a:xfrm>
            <a:custGeom>
              <a:avLst/>
              <a:gdLst/>
              <a:ahLst/>
              <a:cxnLst/>
              <a:rect l="l" t="t" r="r" b="b"/>
              <a:pathLst>
                <a:path w="7681" h="7656" extrusionOk="0">
                  <a:moveTo>
                    <a:pt x="3823" y="0"/>
                  </a:moveTo>
                  <a:cubicBezTo>
                    <a:pt x="1715" y="0"/>
                    <a:pt x="1" y="1715"/>
                    <a:pt x="1" y="3834"/>
                  </a:cubicBezTo>
                  <a:cubicBezTo>
                    <a:pt x="1" y="4429"/>
                    <a:pt x="132" y="5001"/>
                    <a:pt x="406" y="5537"/>
                  </a:cubicBezTo>
                  <a:lnTo>
                    <a:pt x="13" y="6513"/>
                  </a:lnTo>
                  <a:cubicBezTo>
                    <a:pt x="1" y="6537"/>
                    <a:pt x="1" y="6584"/>
                    <a:pt x="1" y="6632"/>
                  </a:cubicBezTo>
                  <a:cubicBezTo>
                    <a:pt x="13" y="6703"/>
                    <a:pt x="96" y="6751"/>
                    <a:pt x="167" y="6751"/>
                  </a:cubicBezTo>
                  <a:lnTo>
                    <a:pt x="1346" y="6751"/>
                  </a:lnTo>
                  <a:cubicBezTo>
                    <a:pt x="2037" y="7346"/>
                    <a:pt x="2918" y="7656"/>
                    <a:pt x="3823" y="7656"/>
                  </a:cubicBezTo>
                  <a:cubicBezTo>
                    <a:pt x="5942" y="7656"/>
                    <a:pt x="7656" y="5941"/>
                    <a:pt x="7656" y="3834"/>
                  </a:cubicBezTo>
                  <a:cubicBezTo>
                    <a:pt x="7680" y="2382"/>
                    <a:pt x="6847" y="1108"/>
                    <a:pt x="5644" y="465"/>
                  </a:cubicBezTo>
                  <a:cubicBezTo>
                    <a:pt x="5616" y="450"/>
                    <a:pt x="5586" y="444"/>
                    <a:pt x="5558" y="444"/>
                  </a:cubicBezTo>
                  <a:cubicBezTo>
                    <a:pt x="5470" y="444"/>
                    <a:pt x="5394" y="511"/>
                    <a:pt x="5394" y="619"/>
                  </a:cubicBezTo>
                  <a:cubicBezTo>
                    <a:pt x="5394" y="679"/>
                    <a:pt x="5418" y="727"/>
                    <a:pt x="5478" y="762"/>
                  </a:cubicBezTo>
                  <a:cubicBezTo>
                    <a:pt x="6585" y="1358"/>
                    <a:pt x="7323" y="2501"/>
                    <a:pt x="7323" y="3846"/>
                  </a:cubicBezTo>
                  <a:cubicBezTo>
                    <a:pt x="7323" y="5763"/>
                    <a:pt x="5763" y="7323"/>
                    <a:pt x="3846" y="7323"/>
                  </a:cubicBezTo>
                  <a:cubicBezTo>
                    <a:pt x="2989" y="7323"/>
                    <a:pt x="2168" y="7013"/>
                    <a:pt x="1537" y="6453"/>
                  </a:cubicBezTo>
                  <a:cubicBezTo>
                    <a:pt x="1501" y="6418"/>
                    <a:pt x="1465" y="6406"/>
                    <a:pt x="1418" y="6406"/>
                  </a:cubicBezTo>
                  <a:lnTo>
                    <a:pt x="429" y="6406"/>
                  </a:lnTo>
                  <a:lnTo>
                    <a:pt x="763" y="5596"/>
                  </a:lnTo>
                  <a:cubicBezTo>
                    <a:pt x="775" y="5560"/>
                    <a:pt x="775" y="5501"/>
                    <a:pt x="763" y="5453"/>
                  </a:cubicBezTo>
                  <a:cubicBezTo>
                    <a:pt x="489" y="4965"/>
                    <a:pt x="358" y="4394"/>
                    <a:pt x="358" y="3834"/>
                  </a:cubicBezTo>
                  <a:cubicBezTo>
                    <a:pt x="358" y="1905"/>
                    <a:pt x="1918" y="346"/>
                    <a:pt x="3846" y="346"/>
                  </a:cubicBezTo>
                  <a:cubicBezTo>
                    <a:pt x="4144" y="346"/>
                    <a:pt x="4418" y="381"/>
                    <a:pt x="4692" y="453"/>
                  </a:cubicBezTo>
                  <a:cubicBezTo>
                    <a:pt x="4704" y="455"/>
                    <a:pt x="4717" y="457"/>
                    <a:pt x="4729" y="457"/>
                  </a:cubicBezTo>
                  <a:cubicBezTo>
                    <a:pt x="4820" y="457"/>
                    <a:pt x="4894" y="381"/>
                    <a:pt x="4894" y="286"/>
                  </a:cubicBezTo>
                  <a:cubicBezTo>
                    <a:pt x="4894" y="215"/>
                    <a:pt x="4835" y="143"/>
                    <a:pt x="4763" y="119"/>
                  </a:cubicBezTo>
                  <a:cubicBezTo>
                    <a:pt x="4466" y="48"/>
                    <a:pt x="4156" y="0"/>
                    <a:pt x="3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9" name="Google Shape;15559;p92"/>
            <p:cNvSpPr/>
            <p:nvPr/>
          </p:nvSpPr>
          <p:spPr>
            <a:xfrm>
              <a:off x="5201960" y="3941167"/>
              <a:ext cx="135691" cy="91097"/>
            </a:xfrm>
            <a:custGeom>
              <a:avLst/>
              <a:gdLst/>
              <a:ahLst/>
              <a:cxnLst/>
              <a:rect l="l" t="t" r="r" b="b"/>
              <a:pathLst>
                <a:path w="4263" h="2862" extrusionOk="0">
                  <a:moveTo>
                    <a:pt x="4077" y="0"/>
                  </a:moveTo>
                  <a:cubicBezTo>
                    <a:pt x="4039" y="0"/>
                    <a:pt x="4000" y="12"/>
                    <a:pt x="3965" y="40"/>
                  </a:cubicBezTo>
                  <a:lnTo>
                    <a:pt x="2869" y="909"/>
                  </a:lnTo>
                  <a:lnTo>
                    <a:pt x="881" y="909"/>
                  </a:lnTo>
                  <a:cubicBezTo>
                    <a:pt x="810" y="909"/>
                    <a:pt x="750" y="957"/>
                    <a:pt x="714" y="1016"/>
                  </a:cubicBezTo>
                  <a:lnTo>
                    <a:pt x="36" y="2623"/>
                  </a:lnTo>
                  <a:cubicBezTo>
                    <a:pt x="0" y="2695"/>
                    <a:pt x="12" y="2778"/>
                    <a:pt x="72" y="2814"/>
                  </a:cubicBezTo>
                  <a:cubicBezTo>
                    <a:pt x="107" y="2850"/>
                    <a:pt x="155" y="2862"/>
                    <a:pt x="191" y="2862"/>
                  </a:cubicBezTo>
                  <a:cubicBezTo>
                    <a:pt x="226" y="2862"/>
                    <a:pt x="250" y="2850"/>
                    <a:pt x="286" y="2826"/>
                  </a:cubicBezTo>
                  <a:lnTo>
                    <a:pt x="1381" y="2171"/>
                  </a:lnTo>
                  <a:lnTo>
                    <a:pt x="1857" y="2171"/>
                  </a:lnTo>
                  <a:cubicBezTo>
                    <a:pt x="1953" y="2171"/>
                    <a:pt x="2036" y="2100"/>
                    <a:pt x="2036" y="1992"/>
                  </a:cubicBezTo>
                  <a:cubicBezTo>
                    <a:pt x="2036" y="1909"/>
                    <a:pt x="1965" y="1814"/>
                    <a:pt x="1857" y="1814"/>
                  </a:cubicBezTo>
                  <a:lnTo>
                    <a:pt x="1345" y="1814"/>
                  </a:lnTo>
                  <a:cubicBezTo>
                    <a:pt x="1310" y="1814"/>
                    <a:pt x="1286" y="1838"/>
                    <a:pt x="1250" y="1850"/>
                  </a:cubicBezTo>
                  <a:lnTo>
                    <a:pt x="572" y="2266"/>
                  </a:lnTo>
                  <a:lnTo>
                    <a:pt x="1000" y="1254"/>
                  </a:lnTo>
                  <a:lnTo>
                    <a:pt x="2953" y="1254"/>
                  </a:lnTo>
                  <a:cubicBezTo>
                    <a:pt x="2989" y="1254"/>
                    <a:pt x="3024" y="1242"/>
                    <a:pt x="3048" y="1207"/>
                  </a:cubicBezTo>
                  <a:lnTo>
                    <a:pt x="3584" y="778"/>
                  </a:lnTo>
                  <a:lnTo>
                    <a:pt x="3072" y="1814"/>
                  </a:lnTo>
                  <a:lnTo>
                    <a:pt x="2691" y="1814"/>
                  </a:lnTo>
                  <a:cubicBezTo>
                    <a:pt x="2608" y="1814"/>
                    <a:pt x="2512" y="1897"/>
                    <a:pt x="2512" y="1992"/>
                  </a:cubicBezTo>
                  <a:cubicBezTo>
                    <a:pt x="2512" y="2088"/>
                    <a:pt x="2596" y="2183"/>
                    <a:pt x="2691" y="2183"/>
                  </a:cubicBezTo>
                  <a:lnTo>
                    <a:pt x="3167" y="2183"/>
                  </a:lnTo>
                  <a:cubicBezTo>
                    <a:pt x="3227" y="2183"/>
                    <a:pt x="3286" y="2147"/>
                    <a:pt x="3322" y="2088"/>
                  </a:cubicBezTo>
                  <a:lnTo>
                    <a:pt x="4227" y="254"/>
                  </a:lnTo>
                  <a:cubicBezTo>
                    <a:pt x="4263" y="171"/>
                    <a:pt x="4227" y="64"/>
                    <a:pt x="4155" y="16"/>
                  </a:cubicBezTo>
                  <a:cubicBezTo>
                    <a:pt x="4131" y="6"/>
                    <a:pt x="4104" y="0"/>
                    <a:pt x="40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60" name="Google Shape;15560;p92"/>
          <p:cNvGrpSpPr/>
          <p:nvPr/>
        </p:nvGrpSpPr>
        <p:grpSpPr>
          <a:xfrm>
            <a:off x="5746977" y="3893352"/>
            <a:ext cx="345674" cy="345674"/>
            <a:chOff x="5998919" y="3817349"/>
            <a:chExt cx="345674" cy="345674"/>
          </a:xfrm>
        </p:grpSpPr>
        <p:sp>
          <p:nvSpPr>
            <p:cNvPr id="15561" name="Google Shape;15561;p92"/>
            <p:cNvSpPr/>
            <p:nvPr/>
          </p:nvSpPr>
          <p:spPr>
            <a:xfrm>
              <a:off x="5998919" y="3817349"/>
              <a:ext cx="345674" cy="345674"/>
            </a:xfrm>
            <a:custGeom>
              <a:avLst/>
              <a:gdLst/>
              <a:ahLst/>
              <a:cxnLst/>
              <a:rect l="l" t="t" r="r" b="b"/>
              <a:pathLst>
                <a:path w="10860" h="10860" extrusionOk="0">
                  <a:moveTo>
                    <a:pt x="5430" y="334"/>
                  </a:moveTo>
                  <a:cubicBezTo>
                    <a:pt x="8240" y="334"/>
                    <a:pt x="10514" y="2608"/>
                    <a:pt x="10514" y="5430"/>
                  </a:cubicBezTo>
                  <a:cubicBezTo>
                    <a:pt x="10514" y="8240"/>
                    <a:pt x="8240" y="10514"/>
                    <a:pt x="5430" y="10514"/>
                  </a:cubicBezTo>
                  <a:cubicBezTo>
                    <a:pt x="2608" y="10514"/>
                    <a:pt x="334" y="8240"/>
                    <a:pt x="334" y="5430"/>
                  </a:cubicBezTo>
                  <a:cubicBezTo>
                    <a:pt x="334" y="2608"/>
                    <a:pt x="2608" y="334"/>
                    <a:pt x="5430" y="334"/>
                  </a:cubicBezTo>
                  <a:close/>
                  <a:moveTo>
                    <a:pt x="5430" y="1"/>
                  </a:moveTo>
                  <a:cubicBezTo>
                    <a:pt x="3990" y="1"/>
                    <a:pt x="2608" y="560"/>
                    <a:pt x="1584" y="1584"/>
                  </a:cubicBezTo>
                  <a:cubicBezTo>
                    <a:pt x="561" y="2620"/>
                    <a:pt x="1" y="3989"/>
                    <a:pt x="1" y="5430"/>
                  </a:cubicBezTo>
                  <a:cubicBezTo>
                    <a:pt x="1" y="6871"/>
                    <a:pt x="561" y="8240"/>
                    <a:pt x="1584" y="9264"/>
                  </a:cubicBezTo>
                  <a:cubicBezTo>
                    <a:pt x="2620" y="10300"/>
                    <a:pt x="3990" y="10859"/>
                    <a:pt x="5430" y="10859"/>
                  </a:cubicBezTo>
                  <a:cubicBezTo>
                    <a:pt x="6871" y="10859"/>
                    <a:pt x="8240" y="10300"/>
                    <a:pt x="9264" y="9264"/>
                  </a:cubicBezTo>
                  <a:cubicBezTo>
                    <a:pt x="10300" y="8240"/>
                    <a:pt x="10859" y="6871"/>
                    <a:pt x="10859" y="5430"/>
                  </a:cubicBezTo>
                  <a:cubicBezTo>
                    <a:pt x="10859" y="3989"/>
                    <a:pt x="10300" y="2620"/>
                    <a:pt x="9264" y="1584"/>
                  </a:cubicBezTo>
                  <a:cubicBezTo>
                    <a:pt x="8240" y="560"/>
                    <a:pt x="6871"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2" name="Google Shape;15562;p92"/>
            <p:cNvSpPr/>
            <p:nvPr/>
          </p:nvSpPr>
          <p:spPr>
            <a:xfrm>
              <a:off x="6051980" y="3874579"/>
              <a:ext cx="240698" cy="231595"/>
            </a:xfrm>
            <a:custGeom>
              <a:avLst/>
              <a:gdLst/>
              <a:ahLst/>
              <a:cxnLst/>
              <a:rect l="l" t="t" r="r" b="b"/>
              <a:pathLst>
                <a:path w="7562" h="7276" extrusionOk="0">
                  <a:moveTo>
                    <a:pt x="1680" y="1"/>
                  </a:moveTo>
                  <a:cubicBezTo>
                    <a:pt x="1263" y="1"/>
                    <a:pt x="870" y="167"/>
                    <a:pt x="596" y="441"/>
                  </a:cubicBezTo>
                  <a:cubicBezTo>
                    <a:pt x="1" y="1036"/>
                    <a:pt x="1" y="2013"/>
                    <a:pt x="572" y="2608"/>
                  </a:cubicBezTo>
                  <a:cubicBezTo>
                    <a:pt x="477" y="2930"/>
                    <a:pt x="418" y="3275"/>
                    <a:pt x="418" y="3632"/>
                  </a:cubicBezTo>
                  <a:cubicBezTo>
                    <a:pt x="418" y="5489"/>
                    <a:pt x="1930" y="7013"/>
                    <a:pt x="3787" y="7013"/>
                  </a:cubicBezTo>
                  <a:cubicBezTo>
                    <a:pt x="4144" y="7013"/>
                    <a:pt x="4489" y="6954"/>
                    <a:pt x="4823" y="6847"/>
                  </a:cubicBezTo>
                  <a:cubicBezTo>
                    <a:pt x="5097" y="7132"/>
                    <a:pt x="5490" y="7275"/>
                    <a:pt x="5894" y="7275"/>
                  </a:cubicBezTo>
                  <a:cubicBezTo>
                    <a:pt x="6311" y="7275"/>
                    <a:pt x="6692" y="7109"/>
                    <a:pt x="6978" y="6835"/>
                  </a:cubicBezTo>
                  <a:cubicBezTo>
                    <a:pt x="7561" y="6239"/>
                    <a:pt x="7561" y="5263"/>
                    <a:pt x="6978" y="4656"/>
                  </a:cubicBezTo>
                  <a:cubicBezTo>
                    <a:pt x="7037" y="4454"/>
                    <a:pt x="7085" y="4239"/>
                    <a:pt x="7109" y="4013"/>
                  </a:cubicBezTo>
                  <a:cubicBezTo>
                    <a:pt x="7121" y="3918"/>
                    <a:pt x="7037" y="3822"/>
                    <a:pt x="6942" y="3822"/>
                  </a:cubicBezTo>
                  <a:cubicBezTo>
                    <a:pt x="6859" y="3822"/>
                    <a:pt x="6787" y="3882"/>
                    <a:pt x="6787" y="3977"/>
                  </a:cubicBezTo>
                  <a:cubicBezTo>
                    <a:pt x="6752" y="4192"/>
                    <a:pt x="6704" y="4418"/>
                    <a:pt x="6633" y="4632"/>
                  </a:cubicBezTo>
                  <a:cubicBezTo>
                    <a:pt x="6609" y="4692"/>
                    <a:pt x="6633" y="4763"/>
                    <a:pt x="6680" y="4811"/>
                  </a:cubicBezTo>
                  <a:lnTo>
                    <a:pt x="6740" y="4870"/>
                  </a:lnTo>
                  <a:cubicBezTo>
                    <a:pt x="7204" y="5323"/>
                    <a:pt x="7204" y="6097"/>
                    <a:pt x="6740" y="6561"/>
                  </a:cubicBezTo>
                  <a:cubicBezTo>
                    <a:pt x="6514" y="6787"/>
                    <a:pt x="6204" y="6918"/>
                    <a:pt x="5894" y="6918"/>
                  </a:cubicBezTo>
                  <a:cubicBezTo>
                    <a:pt x="5561" y="6918"/>
                    <a:pt x="5251" y="6787"/>
                    <a:pt x="5025" y="6549"/>
                  </a:cubicBezTo>
                  <a:lnTo>
                    <a:pt x="4978" y="6501"/>
                  </a:lnTo>
                  <a:cubicBezTo>
                    <a:pt x="4954" y="6478"/>
                    <a:pt x="4906" y="6454"/>
                    <a:pt x="4859" y="6454"/>
                  </a:cubicBezTo>
                  <a:cubicBezTo>
                    <a:pt x="4847" y="6454"/>
                    <a:pt x="4823" y="6454"/>
                    <a:pt x="4799" y="6478"/>
                  </a:cubicBezTo>
                  <a:cubicBezTo>
                    <a:pt x="4466" y="6597"/>
                    <a:pt x="4108" y="6656"/>
                    <a:pt x="3751" y="6656"/>
                  </a:cubicBezTo>
                  <a:cubicBezTo>
                    <a:pt x="2084" y="6620"/>
                    <a:pt x="739" y="5251"/>
                    <a:pt x="751" y="3584"/>
                  </a:cubicBezTo>
                  <a:cubicBezTo>
                    <a:pt x="751" y="3239"/>
                    <a:pt x="810" y="2918"/>
                    <a:pt x="929" y="2608"/>
                  </a:cubicBezTo>
                  <a:cubicBezTo>
                    <a:pt x="965" y="2549"/>
                    <a:pt x="929" y="2465"/>
                    <a:pt x="894" y="2429"/>
                  </a:cubicBezTo>
                  <a:lnTo>
                    <a:pt x="834" y="2370"/>
                  </a:lnTo>
                  <a:cubicBezTo>
                    <a:pt x="370" y="1906"/>
                    <a:pt x="370" y="1132"/>
                    <a:pt x="834" y="667"/>
                  </a:cubicBezTo>
                  <a:cubicBezTo>
                    <a:pt x="1049" y="441"/>
                    <a:pt x="1370" y="310"/>
                    <a:pt x="1680" y="310"/>
                  </a:cubicBezTo>
                  <a:cubicBezTo>
                    <a:pt x="2001" y="310"/>
                    <a:pt x="2323" y="441"/>
                    <a:pt x="2537" y="679"/>
                  </a:cubicBezTo>
                  <a:lnTo>
                    <a:pt x="2584" y="727"/>
                  </a:lnTo>
                  <a:cubicBezTo>
                    <a:pt x="2621" y="763"/>
                    <a:pt x="2671" y="779"/>
                    <a:pt x="2719" y="779"/>
                  </a:cubicBezTo>
                  <a:cubicBezTo>
                    <a:pt x="2734" y="779"/>
                    <a:pt x="2749" y="777"/>
                    <a:pt x="2763" y="774"/>
                  </a:cubicBezTo>
                  <a:cubicBezTo>
                    <a:pt x="3096" y="655"/>
                    <a:pt x="3430" y="596"/>
                    <a:pt x="3775" y="596"/>
                  </a:cubicBezTo>
                  <a:cubicBezTo>
                    <a:pt x="5299" y="596"/>
                    <a:pt x="6561" y="1727"/>
                    <a:pt x="6787" y="3203"/>
                  </a:cubicBezTo>
                  <a:cubicBezTo>
                    <a:pt x="6799" y="3287"/>
                    <a:pt x="6871" y="3346"/>
                    <a:pt x="6942" y="3346"/>
                  </a:cubicBezTo>
                  <a:cubicBezTo>
                    <a:pt x="7049" y="3346"/>
                    <a:pt x="7121" y="3263"/>
                    <a:pt x="7109" y="3156"/>
                  </a:cubicBezTo>
                  <a:cubicBezTo>
                    <a:pt x="6871" y="1513"/>
                    <a:pt x="5478" y="263"/>
                    <a:pt x="3775" y="263"/>
                  </a:cubicBezTo>
                  <a:cubicBezTo>
                    <a:pt x="3418" y="263"/>
                    <a:pt x="3073" y="322"/>
                    <a:pt x="2751" y="429"/>
                  </a:cubicBezTo>
                  <a:cubicBezTo>
                    <a:pt x="2465" y="143"/>
                    <a:pt x="2084" y="1"/>
                    <a:pt x="1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3" name="Google Shape;15563;p92"/>
            <p:cNvSpPr/>
            <p:nvPr/>
          </p:nvSpPr>
          <p:spPr>
            <a:xfrm>
              <a:off x="6116786" y="3928404"/>
              <a:ext cx="109941" cy="123946"/>
            </a:xfrm>
            <a:custGeom>
              <a:avLst/>
              <a:gdLst/>
              <a:ahLst/>
              <a:cxnLst/>
              <a:rect l="l" t="t" r="r" b="b"/>
              <a:pathLst>
                <a:path w="3454" h="3894" extrusionOk="0">
                  <a:moveTo>
                    <a:pt x="2322" y="1131"/>
                  </a:moveTo>
                  <a:cubicBezTo>
                    <a:pt x="2334" y="1227"/>
                    <a:pt x="2382" y="1310"/>
                    <a:pt x="2442" y="1393"/>
                  </a:cubicBezTo>
                  <a:cubicBezTo>
                    <a:pt x="2346" y="1369"/>
                    <a:pt x="2263" y="1369"/>
                    <a:pt x="2180" y="1369"/>
                  </a:cubicBezTo>
                  <a:lnTo>
                    <a:pt x="1275" y="1369"/>
                  </a:lnTo>
                  <a:cubicBezTo>
                    <a:pt x="1215" y="1369"/>
                    <a:pt x="1156" y="1334"/>
                    <a:pt x="1156" y="1250"/>
                  </a:cubicBezTo>
                  <a:cubicBezTo>
                    <a:pt x="1156" y="1191"/>
                    <a:pt x="1203" y="1131"/>
                    <a:pt x="1275" y="1131"/>
                  </a:cubicBezTo>
                  <a:close/>
                  <a:moveTo>
                    <a:pt x="1013" y="2489"/>
                  </a:moveTo>
                  <a:lnTo>
                    <a:pt x="1013" y="2489"/>
                  </a:lnTo>
                  <a:cubicBezTo>
                    <a:pt x="1096" y="2501"/>
                    <a:pt x="1191" y="2501"/>
                    <a:pt x="1263" y="2501"/>
                  </a:cubicBezTo>
                  <a:lnTo>
                    <a:pt x="2168" y="2501"/>
                  </a:lnTo>
                  <a:cubicBezTo>
                    <a:pt x="2227" y="2501"/>
                    <a:pt x="2287" y="2548"/>
                    <a:pt x="2287" y="2620"/>
                  </a:cubicBezTo>
                  <a:cubicBezTo>
                    <a:pt x="2287" y="2691"/>
                    <a:pt x="2251" y="2739"/>
                    <a:pt x="2168" y="2739"/>
                  </a:cubicBezTo>
                  <a:lnTo>
                    <a:pt x="1132" y="2739"/>
                  </a:lnTo>
                  <a:cubicBezTo>
                    <a:pt x="1120" y="2655"/>
                    <a:pt x="1072" y="2560"/>
                    <a:pt x="1013" y="2489"/>
                  </a:cubicBezTo>
                  <a:close/>
                  <a:moveTo>
                    <a:pt x="1275" y="0"/>
                  </a:moveTo>
                  <a:cubicBezTo>
                    <a:pt x="572" y="0"/>
                    <a:pt x="13" y="560"/>
                    <a:pt x="1" y="1250"/>
                  </a:cubicBezTo>
                  <a:cubicBezTo>
                    <a:pt x="1" y="1691"/>
                    <a:pt x="203" y="2072"/>
                    <a:pt x="537" y="2298"/>
                  </a:cubicBezTo>
                  <a:cubicBezTo>
                    <a:pt x="239" y="2310"/>
                    <a:pt x="1" y="2560"/>
                    <a:pt x="1" y="2858"/>
                  </a:cubicBezTo>
                  <a:cubicBezTo>
                    <a:pt x="1" y="3429"/>
                    <a:pt x="453" y="3894"/>
                    <a:pt x="1025" y="3894"/>
                  </a:cubicBezTo>
                  <a:lnTo>
                    <a:pt x="2144" y="3894"/>
                  </a:lnTo>
                  <a:cubicBezTo>
                    <a:pt x="2846" y="3894"/>
                    <a:pt x="3406" y="3334"/>
                    <a:pt x="3418" y="2643"/>
                  </a:cubicBezTo>
                  <a:cubicBezTo>
                    <a:pt x="3454" y="2203"/>
                    <a:pt x="3227" y="1822"/>
                    <a:pt x="2906" y="1596"/>
                  </a:cubicBezTo>
                  <a:cubicBezTo>
                    <a:pt x="3204" y="1584"/>
                    <a:pt x="3442" y="1334"/>
                    <a:pt x="3442" y="1036"/>
                  </a:cubicBezTo>
                  <a:cubicBezTo>
                    <a:pt x="3442" y="465"/>
                    <a:pt x="2977" y="0"/>
                    <a:pt x="2406" y="0"/>
                  </a:cubicBezTo>
                  <a:lnTo>
                    <a:pt x="2203" y="0"/>
                  </a:lnTo>
                  <a:cubicBezTo>
                    <a:pt x="2108" y="0"/>
                    <a:pt x="2025" y="84"/>
                    <a:pt x="2025" y="179"/>
                  </a:cubicBezTo>
                  <a:cubicBezTo>
                    <a:pt x="2025" y="274"/>
                    <a:pt x="2096" y="357"/>
                    <a:pt x="2203" y="357"/>
                  </a:cubicBezTo>
                  <a:lnTo>
                    <a:pt x="2406" y="357"/>
                  </a:lnTo>
                  <a:cubicBezTo>
                    <a:pt x="2775" y="357"/>
                    <a:pt x="3096" y="655"/>
                    <a:pt x="3096" y="1036"/>
                  </a:cubicBezTo>
                  <a:cubicBezTo>
                    <a:pt x="3096" y="1167"/>
                    <a:pt x="3001" y="1274"/>
                    <a:pt x="2870" y="1274"/>
                  </a:cubicBezTo>
                  <a:cubicBezTo>
                    <a:pt x="2739" y="1274"/>
                    <a:pt x="2632" y="1167"/>
                    <a:pt x="2632" y="1048"/>
                  </a:cubicBezTo>
                  <a:cubicBezTo>
                    <a:pt x="2632" y="917"/>
                    <a:pt x="2525" y="822"/>
                    <a:pt x="2394" y="822"/>
                  </a:cubicBezTo>
                  <a:lnTo>
                    <a:pt x="1263" y="822"/>
                  </a:lnTo>
                  <a:cubicBezTo>
                    <a:pt x="1013" y="822"/>
                    <a:pt x="798" y="1012"/>
                    <a:pt x="798" y="1274"/>
                  </a:cubicBezTo>
                  <a:cubicBezTo>
                    <a:pt x="787" y="1524"/>
                    <a:pt x="1001" y="1750"/>
                    <a:pt x="1263" y="1750"/>
                  </a:cubicBezTo>
                  <a:lnTo>
                    <a:pt x="2156" y="1750"/>
                  </a:lnTo>
                  <a:cubicBezTo>
                    <a:pt x="2668" y="1750"/>
                    <a:pt x="3084" y="2131"/>
                    <a:pt x="3096" y="2643"/>
                  </a:cubicBezTo>
                  <a:cubicBezTo>
                    <a:pt x="3108" y="3155"/>
                    <a:pt x="2692" y="3572"/>
                    <a:pt x="2192" y="3572"/>
                  </a:cubicBezTo>
                  <a:lnTo>
                    <a:pt x="1037" y="3572"/>
                  </a:lnTo>
                  <a:cubicBezTo>
                    <a:pt x="668" y="3572"/>
                    <a:pt x="358" y="3274"/>
                    <a:pt x="358" y="2905"/>
                  </a:cubicBezTo>
                  <a:cubicBezTo>
                    <a:pt x="358" y="2774"/>
                    <a:pt x="441" y="2667"/>
                    <a:pt x="584" y="2667"/>
                  </a:cubicBezTo>
                  <a:cubicBezTo>
                    <a:pt x="715" y="2667"/>
                    <a:pt x="822" y="2774"/>
                    <a:pt x="822" y="2893"/>
                  </a:cubicBezTo>
                  <a:cubicBezTo>
                    <a:pt x="822" y="3024"/>
                    <a:pt x="918" y="3120"/>
                    <a:pt x="1060" y="3120"/>
                  </a:cubicBezTo>
                  <a:lnTo>
                    <a:pt x="2180" y="3120"/>
                  </a:lnTo>
                  <a:cubicBezTo>
                    <a:pt x="2442" y="3120"/>
                    <a:pt x="2644" y="2917"/>
                    <a:pt x="2644" y="2667"/>
                  </a:cubicBezTo>
                  <a:cubicBezTo>
                    <a:pt x="2656" y="2417"/>
                    <a:pt x="2453" y="2191"/>
                    <a:pt x="2180" y="2191"/>
                  </a:cubicBezTo>
                  <a:lnTo>
                    <a:pt x="1287" y="2191"/>
                  </a:lnTo>
                  <a:cubicBezTo>
                    <a:pt x="787" y="2191"/>
                    <a:pt x="370" y="1810"/>
                    <a:pt x="358" y="1298"/>
                  </a:cubicBezTo>
                  <a:cubicBezTo>
                    <a:pt x="346" y="774"/>
                    <a:pt x="763" y="357"/>
                    <a:pt x="1263" y="357"/>
                  </a:cubicBezTo>
                  <a:lnTo>
                    <a:pt x="1346" y="357"/>
                  </a:lnTo>
                  <a:cubicBezTo>
                    <a:pt x="1441" y="357"/>
                    <a:pt x="1525" y="286"/>
                    <a:pt x="1525" y="179"/>
                  </a:cubicBezTo>
                  <a:cubicBezTo>
                    <a:pt x="1525" y="96"/>
                    <a:pt x="1453" y="0"/>
                    <a:pt x="1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64" name="Google Shape;15564;p92"/>
          <p:cNvGrpSpPr/>
          <p:nvPr/>
        </p:nvGrpSpPr>
        <p:grpSpPr>
          <a:xfrm>
            <a:off x="3949506" y="3893352"/>
            <a:ext cx="346024" cy="345674"/>
            <a:chOff x="4201447" y="3817349"/>
            <a:chExt cx="346024" cy="345674"/>
          </a:xfrm>
        </p:grpSpPr>
        <p:sp>
          <p:nvSpPr>
            <p:cNvPr id="15565" name="Google Shape;15565;p92"/>
            <p:cNvSpPr/>
            <p:nvPr/>
          </p:nvSpPr>
          <p:spPr>
            <a:xfrm>
              <a:off x="4201447" y="3817349"/>
              <a:ext cx="346024" cy="345674"/>
            </a:xfrm>
            <a:custGeom>
              <a:avLst/>
              <a:gdLst/>
              <a:ahLst/>
              <a:cxnLst/>
              <a:rect l="l" t="t" r="r" b="b"/>
              <a:pathLst>
                <a:path w="10871" h="10860" extrusionOk="0">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6" name="Google Shape;15566;p92"/>
            <p:cNvSpPr/>
            <p:nvPr/>
          </p:nvSpPr>
          <p:spPr>
            <a:xfrm>
              <a:off x="4271569" y="3904531"/>
              <a:ext cx="227394" cy="185728"/>
            </a:xfrm>
            <a:custGeom>
              <a:avLst/>
              <a:gdLst/>
              <a:ahLst/>
              <a:cxnLst/>
              <a:rect l="l" t="t" r="r" b="b"/>
              <a:pathLst>
                <a:path w="7144" h="5835" extrusionOk="0">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67" name="Google Shape;15567;p92"/>
          <p:cNvGrpSpPr/>
          <p:nvPr/>
        </p:nvGrpSpPr>
        <p:grpSpPr>
          <a:xfrm>
            <a:off x="4398977" y="3893352"/>
            <a:ext cx="346024" cy="345674"/>
            <a:chOff x="4650919" y="3817349"/>
            <a:chExt cx="346024" cy="345674"/>
          </a:xfrm>
        </p:grpSpPr>
        <p:sp>
          <p:nvSpPr>
            <p:cNvPr id="15568" name="Google Shape;15568;p92"/>
            <p:cNvSpPr/>
            <p:nvPr/>
          </p:nvSpPr>
          <p:spPr>
            <a:xfrm>
              <a:off x="4650919" y="3817349"/>
              <a:ext cx="346024" cy="345674"/>
            </a:xfrm>
            <a:custGeom>
              <a:avLst/>
              <a:gdLst/>
              <a:ahLst/>
              <a:cxnLst/>
              <a:rect l="l" t="t" r="r" b="b"/>
              <a:pathLst>
                <a:path w="10871" h="10860" extrusionOk="0">
                  <a:moveTo>
                    <a:pt x="5442" y="334"/>
                  </a:moveTo>
                  <a:cubicBezTo>
                    <a:pt x="8251" y="334"/>
                    <a:pt x="10526" y="2608"/>
                    <a:pt x="10526" y="5430"/>
                  </a:cubicBezTo>
                  <a:cubicBezTo>
                    <a:pt x="10526" y="8240"/>
                    <a:pt x="8240" y="10514"/>
                    <a:pt x="5442" y="10514"/>
                  </a:cubicBezTo>
                  <a:cubicBezTo>
                    <a:pt x="2620" y="10514"/>
                    <a:pt x="346" y="8240"/>
                    <a:pt x="346" y="5430"/>
                  </a:cubicBezTo>
                  <a:cubicBezTo>
                    <a:pt x="346" y="2608"/>
                    <a:pt x="2620" y="334"/>
                    <a:pt x="5442" y="334"/>
                  </a:cubicBezTo>
                  <a:close/>
                  <a:moveTo>
                    <a:pt x="5442" y="1"/>
                  </a:moveTo>
                  <a:cubicBezTo>
                    <a:pt x="3989" y="1"/>
                    <a:pt x="2620" y="560"/>
                    <a:pt x="1596" y="1584"/>
                  </a:cubicBezTo>
                  <a:cubicBezTo>
                    <a:pt x="572" y="2620"/>
                    <a:pt x="0" y="3989"/>
                    <a:pt x="0" y="5430"/>
                  </a:cubicBezTo>
                  <a:cubicBezTo>
                    <a:pt x="0" y="6871"/>
                    <a:pt x="572" y="8240"/>
                    <a:pt x="1596" y="9264"/>
                  </a:cubicBezTo>
                  <a:cubicBezTo>
                    <a:pt x="2620" y="10300"/>
                    <a:pt x="3989" y="10859"/>
                    <a:pt x="5442"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9" name="Google Shape;15569;p92"/>
            <p:cNvSpPr/>
            <p:nvPr/>
          </p:nvSpPr>
          <p:spPr>
            <a:xfrm>
              <a:off x="4701305" y="3867386"/>
              <a:ext cx="244486" cy="242958"/>
            </a:xfrm>
            <a:custGeom>
              <a:avLst/>
              <a:gdLst/>
              <a:ahLst/>
              <a:cxnLst/>
              <a:rect l="l" t="t" r="r" b="b"/>
              <a:pathLst>
                <a:path w="7681" h="7633" extrusionOk="0">
                  <a:moveTo>
                    <a:pt x="3835" y="0"/>
                  </a:moveTo>
                  <a:cubicBezTo>
                    <a:pt x="1727" y="0"/>
                    <a:pt x="13" y="1715"/>
                    <a:pt x="13" y="3822"/>
                  </a:cubicBezTo>
                  <a:cubicBezTo>
                    <a:pt x="13" y="4418"/>
                    <a:pt x="144" y="5001"/>
                    <a:pt x="418" y="5537"/>
                  </a:cubicBezTo>
                  <a:lnTo>
                    <a:pt x="25" y="6501"/>
                  </a:lnTo>
                  <a:cubicBezTo>
                    <a:pt x="1" y="6585"/>
                    <a:pt x="13" y="6656"/>
                    <a:pt x="84" y="6704"/>
                  </a:cubicBezTo>
                  <a:cubicBezTo>
                    <a:pt x="120" y="6727"/>
                    <a:pt x="156" y="6727"/>
                    <a:pt x="191" y="6727"/>
                  </a:cubicBezTo>
                  <a:lnTo>
                    <a:pt x="1370" y="6727"/>
                  </a:lnTo>
                  <a:cubicBezTo>
                    <a:pt x="2061" y="7323"/>
                    <a:pt x="2942" y="7632"/>
                    <a:pt x="3847" y="7632"/>
                  </a:cubicBezTo>
                  <a:cubicBezTo>
                    <a:pt x="5966" y="7632"/>
                    <a:pt x="7680" y="5930"/>
                    <a:pt x="7680" y="3810"/>
                  </a:cubicBezTo>
                  <a:cubicBezTo>
                    <a:pt x="7680" y="3096"/>
                    <a:pt x="7454" y="2394"/>
                    <a:pt x="7085" y="1798"/>
                  </a:cubicBezTo>
                  <a:cubicBezTo>
                    <a:pt x="7052" y="1752"/>
                    <a:pt x="6997" y="1727"/>
                    <a:pt x="6940" y="1727"/>
                  </a:cubicBezTo>
                  <a:cubicBezTo>
                    <a:pt x="6894" y="1727"/>
                    <a:pt x="6848" y="1743"/>
                    <a:pt x="6811" y="1774"/>
                  </a:cubicBezTo>
                  <a:cubicBezTo>
                    <a:pt x="6752" y="1834"/>
                    <a:pt x="6752" y="1917"/>
                    <a:pt x="6787" y="1977"/>
                  </a:cubicBezTo>
                  <a:cubicBezTo>
                    <a:pt x="7133" y="2513"/>
                    <a:pt x="7323" y="3156"/>
                    <a:pt x="7323" y="3846"/>
                  </a:cubicBezTo>
                  <a:cubicBezTo>
                    <a:pt x="7323" y="5763"/>
                    <a:pt x="5764" y="7323"/>
                    <a:pt x="3835" y="7323"/>
                  </a:cubicBezTo>
                  <a:cubicBezTo>
                    <a:pt x="2989" y="7323"/>
                    <a:pt x="2168" y="7013"/>
                    <a:pt x="1537" y="6442"/>
                  </a:cubicBezTo>
                  <a:cubicBezTo>
                    <a:pt x="1501" y="6418"/>
                    <a:pt x="1453" y="6406"/>
                    <a:pt x="1418" y="6406"/>
                  </a:cubicBezTo>
                  <a:lnTo>
                    <a:pt x="430" y="6406"/>
                  </a:lnTo>
                  <a:lnTo>
                    <a:pt x="763" y="5596"/>
                  </a:lnTo>
                  <a:cubicBezTo>
                    <a:pt x="775" y="5549"/>
                    <a:pt x="775" y="5489"/>
                    <a:pt x="763" y="5453"/>
                  </a:cubicBezTo>
                  <a:cubicBezTo>
                    <a:pt x="489" y="4953"/>
                    <a:pt x="358" y="4394"/>
                    <a:pt x="358" y="3822"/>
                  </a:cubicBezTo>
                  <a:cubicBezTo>
                    <a:pt x="358" y="1905"/>
                    <a:pt x="1918" y="346"/>
                    <a:pt x="3835" y="346"/>
                  </a:cubicBezTo>
                  <a:cubicBezTo>
                    <a:pt x="4787" y="346"/>
                    <a:pt x="5656" y="727"/>
                    <a:pt x="6276" y="1346"/>
                  </a:cubicBezTo>
                  <a:cubicBezTo>
                    <a:pt x="6305" y="1376"/>
                    <a:pt x="6350" y="1390"/>
                    <a:pt x="6395" y="1390"/>
                  </a:cubicBezTo>
                  <a:cubicBezTo>
                    <a:pt x="6439" y="1390"/>
                    <a:pt x="6484" y="1376"/>
                    <a:pt x="6514" y="1346"/>
                  </a:cubicBezTo>
                  <a:cubicBezTo>
                    <a:pt x="6573" y="1262"/>
                    <a:pt x="6573" y="1167"/>
                    <a:pt x="6514" y="1108"/>
                  </a:cubicBezTo>
                  <a:cubicBezTo>
                    <a:pt x="5835" y="417"/>
                    <a:pt x="4882" y="0"/>
                    <a:pt x="38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0" name="Google Shape;15570;p92"/>
            <p:cNvSpPr/>
            <p:nvPr/>
          </p:nvSpPr>
          <p:spPr>
            <a:xfrm>
              <a:off x="4749464" y="3911534"/>
              <a:ext cx="153134" cy="151065"/>
            </a:xfrm>
            <a:custGeom>
              <a:avLst/>
              <a:gdLst/>
              <a:ahLst/>
              <a:cxnLst/>
              <a:rect l="l" t="t" r="r" b="b"/>
              <a:pathLst>
                <a:path w="4811" h="4746" extrusionOk="0">
                  <a:moveTo>
                    <a:pt x="1384" y="0"/>
                  </a:moveTo>
                  <a:cubicBezTo>
                    <a:pt x="1342" y="0"/>
                    <a:pt x="1304" y="18"/>
                    <a:pt x="1274" y="54"/>
                  </a:cubicBezTo>
                  <a:lnTo>
                    <a:pt x="274" y="1054"/>
                  </a:lnTo>
                  <a:cubicBezTo>
                    <a:pt x="36" y="1292"/>
                    <a:pt x="0" y="1661"/>
                    <a:pt x="202" y="1935"/>
                  </a:cubicBezTo>
                  <a:cubicBezTo>
                    <a:pt x="619" y="2495"/>
                    <a:pt x="1072" y="3031"/>
                    <a:pt x="1572" y="3531"/>
                  </a:cubicBezTo>
                  <a:cubicBezTo>
                    <a:pt x="1601" y="3560"/>
                    <a:pt x="1646" y="3575"/>
                    <a:pt x="1691" y="3575"/>
                  </a:cubicBezTo>
                  <a:cubicBezTo>
                    <a:pt x="1735" y="3575"/>
                    <a:pt x="1780" y="3560"/>
                    <a:pt x="1810" y="3531"/>
                  </a:cubicBezTo>
                  <a:cubicBezTo>
                    <a:pt x="1881" y="3447"/>
                    <a:pt x="1869" y="3352"/>
                    <a:pt x="1810" y="3293"/>
                  </a:cubicBezTo>
                  <a:cubicBezTo>
                    <a:pt x="1310" y="2816"/>
                    <a:pt x="869" y="2304"/>
                    <a:pt x="464" y="1745"/>
                  </a:cubicBezTo>
                  <a:cubicBezTo>
                    <a:pt x="381" y="1602"/>
                    <a:pt x="393" y="1423"/>
                    <a:pt x="500" y="1304"/>
                  </a:cubicBezTo>
                  <a:lnTo>
                    <a:pt x="1369" y="435"/>
                  </a:lnTo>
                  <a:lnTo>
                    <a:pt x="2107" y="1161"/>
                  </a:lnTo>
                  <a:lnTo>
                    <a:pt x="1750" y="1518"/>
                  </a:lnTo>
                  <a:cubicBezTo>
                    <a:pt x="1703" y="1566"/>
                    <a:pt x="1691" y="1638"/>
                    <a:pt x="1703" y="1697"/>
                  </a:cubicBezTo>
                  <a:cubicBezTo>
                    <a:pt x="1941" y="2400"/>
                    <a:pt x="2405" y="2876"/>
                    <a:pt x="3096" y="3090"/>
                  </a:cubicBezTo>
                  <a:cubicBezTo>
                    <a:pt x="3112" y="3097"/>
                    <a:pt x="3131" y="3100"/>
                    <a:pt x="3150" y="3100"/>
                  </a:cubicBezTo>
                  <a:cubicBezTo>
                    <a:pt x="3198" y="3100"/>
                    <a:pt x="3248" y="3080"/>
                    <a:pt x="3274" y="3054"/>
                  </a:cubicBezTo>
                  <a:lnTo>
                    <a:pt x="3631" y="2697"/>
                  </a:lnTo>
                  <a:lnTo>
                    <a:pt x="4370" y="3423"/>
                  </a:lnTo>
                  <a:lnTo>
                    <a:pt x="3489" y="4305"/>
                  </a:lnTo>
                  <a:cubicBezTo>
                    <a:pt x="3424" y="4369"/>
                    <a:pt x="3343" y="4402"/>
                    <a:pt x="3261" y="4402"/>
                  </a:cubicBezTo>
                  <a:cubicBezTo>
                    <a:pt x="3191" y="4402"/>
                    <a:pt x="3120" y="4378"/>
                    <a:pt x="3060" y="4328"/>
                  </a:cubicBezTo>
                  <a:cubicBezTo>
                    <a:pt x="2834" y="4162"/>
                    <a:pt x="2607" y="4007"/>
                    <a:pt x="2405" y="3828"/>
                  </a:cubicBezTo>
                  <a:cubicBezTo>
                    <a:pt x="2368" y="3801"/>
                    <a:pt x="2330" y="3789"/>
                    <a:pt x="2295" y="3789"/>
                  </a:cubicBezTo>
                  <a:cubicBezTo>
                    <a:pt x="2251" y="3789"/>
                    <a:pt x="2212" y="3807"/>
                    <a:pt x="2179" y="3840"/>
                  </a:cubicBezTo>
                  <a:cubicBezTo>
                    <a:pt x="2107" y="3912"/>
                    <a:pt x="2119" y="4031"/>
                    <a:pt x="2191" y="4090"/>
                  </a:cubicBezTo>
                  <a:cubicBezTo>
                    <a:pt x="2417" y="4269"/>
                    <a:pt x="2643" y="4447"/>
                    <a:pt x="2858" y="4614"/>
                  </a:cubicBezTo>
                  <a:cubicBezTo>
                    <a:pt x="2977" y="4697"/>
                    <a:pt x="3119" y="4745"/>
                    <a:pt x="3250" y="4745"/>
                  </a:cubicBezTo>
                  <a:cubicBezTo>
                    <a:pt x="3429" y="4745"/>
                    <a:pt x="3596" y="4674"/>
                    <a:pt x="3727" y="4555"/>
                  </a:cubicBezTo>
                  <a:lnTo>
                    <a:pt x="4727" y="3554"/>
                  </a:lnTo>
                  <a:cubicBezTo>
                    <a:pt x="4798" y="3495"/>
                    <a:pt x="4810" y="3423"/>
                    <a:pt x="4786" y="3352"/>
                  </a:cubicBezTo>
                  <a:cubicBezTo>
                    <a:pt x="4763" y="3328"/>
                    <a:pt x="4751" y="3304"/>
                    <a:pt x="4739" y="3293"/>
                  </a:cubicBezTo>
                  <a:lnTo>
                    <a:pt x="3774" y="2316"/>
                  </a:lnTo>
                  <a:cubicBezTo>
                    <a:pt x="3733" y="2280"/>
                    <a:pt x="3688" y="2263"/>
                    <a:pt x="3646" y="2263"/>
                  </a:cubicBezTo>
                  <a:cubicBezTo>
                    <a:pt x="3605" y="2263"/>
                    <a:pt x="3566" y="2280"/>
                    <a:pt x="3536" y="2316"/>
                  </a:cubicBezTo>
                  <a:lnTo>
                    <a:pt x="3131" y="2721"/>
                  </a:lnTo>
                  <a:cubicBezTo>
                    <a:pt x="2619" y="2531"/>
                    <a:pt x="2286" y="2185"/>
                    <a:pt x="2072" y="1661"/>
                  </a:cubicBezTo>
                  <a:lnTo>
                    <a:pt x="2477" y="1268"/>
                  </a:lnTo>
                  <a:cubicBezTo>
                    <a:pt x="2548" y="1185"/>
                    <a:pt x="2548" y="1090"/>
                    <a:pt x="2477" y="1030"/>
                  </a:cubicBezTo>
                  <a:lnTo>
                    <a:pt x="1512" y="54"/>
                  </a:lnTo>
                  <a:cubicBezTo>
                    <a:pt x="1470" y="18"/>
                    <a:pt x="1426" y="0"/>
                    <a:pt x="13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71" name="Google Shape;15571;p92"/>
          <p:cNvGrpSpPr/>
          <p:nvPr/>
        </p:nvGrpSpPr>
        <p:grpSpPr>
          <a:xfrm>
            <a:off x="5297920" y="3893352"/>
            <a:ext cx="345642" cy="345674"/>
            <a:chOff x="5549861" y="3817349"/>
            <a:chExt cx="345642" cy="345674"/>
          </a:xfrm>
        </p:grpSpPr>
        <p:sp>
          <p:nvSpPr>
            <p:cNvPr id="15572" name="Google Shape;15572;p92"/>
            <p:cNvSpPr/>
            <p:nvPr/>
          </p:nvSpPr>
          <p:spPr>
            <a:xfrm>
              <a:off x="5549861" y="3817349"/>
              <a:ext cx="345642" cy="345674"/>
            </a:xfrm>
            <a:custGeom>
              <a:avLst/>
              <a:gdLst/>
              <a:ahLst/>
              <a:cxnLst/>
              <a:rect l="l" t="t" r="r" b="b"/>
              <a:pathLst>
                <a:path w="10859" h="10860" extrusionOk="0">
                  <a:moveTo>
                    <a:pt x="5429" y="334"/>
                  </a:moveTo>
                  <a:cubicBezTo>
                    <a:pt x="8239" y="334"/>
                    <a:pt x="10513" y="2608"/>
                    <a:pt x="10513" y="5430"/>
                  </a:cubicBezTo>
                  <a:cubicBezTo>
                    <a:pt x="10513" y="8240"/>
                    <a:pt x="8227" y="10514"/>
                    <a:pt x="5429" y="10514"/>
                  </a:cubicBezTo>
                  <a:cubicBezTo>
                    <a:pt x="2619" y="10514"/>
                    <a:pt x="333" y="8240"/>
                    <a:pt x="333" y="5430"/>
                  </a:cubicBezTo>
                  <a:cubicBezTo>
                    <a:pt x="333" y="2608"/>
                    <a:pt x="2619" y="334"/>
                    <a:pt x="5429" y="334"/>
                  </a:cubicBezTo>
                  <a:close/>
                  <a:moveTo>
                    <a:pt x="5429" y="1"/>
                  </a:moveTo>
                  <a:cubicBezTo>
                    <a:pt x="3989" y="1"/>
                    <a:pt x="2619" y="560"/>
                    <a:pt x="1584" y="1584"/>
                  </a:cubicBezTo>
                  <a:cubicBezTo>
                    <a:pt x="560" y="2620"/>
                    <a:pt x="0" y="3989"/>
                    <a:pt x="0" y="5430"/>
                  </a:cubicBezTo>
                  <a:cubicBezTo>
                    <a:pt x="0" y="6871"/>
                    <a:pt x="560" y="8240"/>
                    <a:pt x="1584" y="9264"/>
                  </a:cubicBezTo>
                  <a:cubicBezTo>
                    <a:pt x="2619" y="10300"/>
                    <a:pt x="3989" y="10859"/>
                    <a:pt x="5429" y="10859"/>
                  </a:cubicBezTo>
                  <a:cubicBezTo>
                    <a:pt x="6870" y="10859"/>
                    <a:pt x="8239" y="10300"/>
                    <a:pt x="9263" y="9264"/>
                  </a:cubicBezTo>
                  <a:cubicBezTo>
                    <a:pt x="10299" y="8240"/>
                    <a:pt x="10859" y="6871"/>
                    <a:pt x="10859" y="5430"/>
                  </a:cubicBezTo>
                  <a:cubicBezTo>
                    <a:pt x="10859" y="3989"/>
                    <a:pt x="10299" y="2620"/>
                    <a:pt x="9263" y="1584"/>
                  </a:cubicBezTo>
                  <a:cubicBezTo>
                    <a:pt x="8239" y="560"/>
                    <a:pt x="6870" y="1"/>
                    <a:pt x="5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3" name="Google Shape;15573;p92"/>
            <p:cNvSpPr/>
            <p:nvPr/>
          </p:nvSpPr>
          <p:spPr>
            <a:xfrm>
              <a:off x="5590763" y="3890208"/>
              <a:ext cx="262661" cy="200052"/>
            </a:xfrm>
            <a:custGeom>
              <a:avLst/>
              <a:gdLst/>
              <a:ahLst/>
              <a:cxnLst/>
              <a:rect l="l" t="t" r="r" b="b"/>
              <a:pathLst>
                <a:path w="8252" h="6285" extrusionOk="0">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4" name="Google Shape;15574;p92"/>
            <p:cNvSpPr/>
            <p:nvPr/>
          </p:nvSpPr>
          <p:spPr>
            <a:xfrm>
              <a:off x="5680587" y="3935024"/>
              <a:ext cx="105389" cy="110514"/>
            </a:xfrm>
            <a:custGeom>
              <a:avLst/>
              <a:gdLst/>
              <a:ahLst/>
              <a:cxnLst/>
              <a:rect l="l" t="t" r="r" b="b"/>
              <a:pathLst>
                <a:path w="3311" h="3472" extrusionOk="0">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75" name="Google Shape;15575;p92"/>
          <p:cNvGrpSpPr/>
          <p:nvPr/>
        </p:nvGrpSpPr>
        <p:grpSpPr>
          <a:xfrm>
            <a:off x="1306445" y="3474029"/>
            <a:ext cx="367255" cy="269855"/>
            <a:chOff x="1306445" y="3397829"/>
            <a:chExt cx="367255" cy="269855"/>
          </a:xfrm>
        </p:grpSpPr>
        <p:sp>
          <p:nvSpPr>
            <p:cNvPr id="15576" name="Google Shape;15576;p92"/>
            <p:cNvSpPr/>
            <p:nvPr/>
          </p:nvSpPr>
          <p:spPr>
            <a:xfrm>
              <a:off x="1588395" y="3513054"/>
              <a:ext cx="45517" cy="16297"/>
            </a:xfrm>
            <a:custGeom>
              <a:avLst/>
              <a:gdLst/>
              <a:ahLst/>
              <a:cxnLst/>
              <a:rect l="l" t="t" r="r" b="b"/>
              <a:pathLst>
                <a:path w="1430" h="512" extrusionOk="0">
                  <a:moveTo>
                    <a:pt x="168" y="0"/>
                  </a:moveTo>
                  <a:cubicBezTo>
                    <a:pt x="72" y="0"/>
                    <a:pt x="1" y="71"/>
                    <a:pt x="1" y="167"/>
                  </a:cubicBezTo>
                  <a:cubicBezTo>
                    <a:pt x="1" y="250"/>
                    <a:pt x="72" y="333"/>
                    <a:pt x="168" y="333"/>
                  </a:cubicBezTo>
                  <a:cubicBezTo>
                    <a:pt x="358" y="333"/>
                    <a:pt x="906" y="357"/>
                    <a:pt x="1180" y="488"/>
                  </a:cubicBezTo>
                  <a:cubicBezTo>
                    <a:pt x="1204" y="512"/>
                    <a:pt x="1227" y="512"/>
                    <a:pt x="1251" y="512"/>
                  </a:cubicBezTo>
                  <a:cubicBezTo>
                    <a:pt x="1311" y="512"/>
                    <a:pt x="1370" y="476"/>
                    <a:pt x="1406" y="417"/>
                  </a:cubicBezTo>
                  <a:cubicBezTo>
                    <a:pt x="1430" y="333"/>
                    <a:pt x="1406" y="226"/>
                    <a:pt x="1323" y="191"/>
                  </a:cubicBezTo>
                  <a:cubicBezTo>
                    <a:pt x="942" y="0"/>
                    <a:pt x="19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7" name="Google Shape;15577;p92"/>
            <p:cNvSpPr/>
            <p:nvPr/>
          </p:nvSpPr>
          <p:spPr>
            <a:xfrm>
              <a:off x="1306445" y="3397829"/>
              <a:ext cx="367255" cy="269091"/>
            </a:xfrm>
            <a:custGeom>
              <a:avLst/>
              <a:gdLst/>
              <a:ahLst/>
              <a:cxnLst/>
              <a:rect l="l" t="t" r="r" b="b"/>
              <a:pathLst>
                <a:path w="11538" h="8454" extrusionOk="0">
                  <a:moveTo>
                    <a:pt x="7573" y="334"/>
                  </a:moveTo>
                  <a:lnTo>
                    <a:pt x="7573" y="1965"/>
                  </a:lnTo>
                  <a:cubicBezTo>
                    <a:pt x="7573" y="2227"/>
                    <a:pt x="7525" y="2465"/>
                    <a:pt x="7418" y="2679"/>
                  </a:cubicBezTo>
                  <a:cubicBezTo>
                    <a:pt x="7395" y="2715"/>
                    <a:pt x="7395" y="2727"/>
                    <a:pt x="7395" y="2763"/>
                  </a:cubicBezTo>
                  <a:lnTo>
                    <a:pt x="7395" y="3239"/>
                  </a:lnTo>
                  <a:cubicBezTo>
                    <a:pt x="7395" y="3691"/>
                    <a:pt x="7216" y="4108"/>
                    <a:pt x="6883" y="4442"/>
                  </a:cubicBezTo>
                  <a:cubicBezTo>
                    <a:pt x="6835" y="4489"/>
                    <a:pt x="6787" y="4513"/>
                    <a:pt x="6740" y="4549"/>
                  </a:cubicBezTo>
                  <a:cubicBezTo>
                    <a:pt x="6466" y="4759"/>
                    <a:pt x="6137" y="4876"/>
                    <a:pt x="5785" y="4876"/>
                  </a:cubicBezTo>
                  <a:cubicBezTo>
                    <a:pt x="5739" y="4876"/>
                    <a:pt x="5692" y="4874"/>
                    <a:pt x="5644" y="4870"/>
                  </a:cubicBezTo>
                  <a:cubicBezTo>
                    <a:pt x="4787" y="4823"/>
                    <a:pt x="4108" y="4072"/>
                    <a:pt x="4108" y="3180"/>
                  </a:cubicBezTo>
                  <a:lnTo>
                    <a:pt x="4108" y="2763"/>
                  </a:lnTo>
                  <a:cubicBezTo>
                    <a:pt x="4108" y="2727"/>
                    <a:pt x="4108" y="2715"/>
                    <a:pt x="4096" y="2679"/>
                  </a:cubicBezTo>
                  <a:cubicBezTo>
                    <a:pt x="3989" y="2465"/>
                    <a:pt x="3930" y="2227"/>
                    <a:pt x="3930" y="1965"/>
                  </a:cubicBezTo>
                  <a:lnTo>
                    <a:pt x="3930" y="1608"/>
                  </a:lnTo>
                  <a:cubicBezTo>
                    <a:pt x="3930" y="917"/>
                    <a:pt x="4513" y="334"/>
                    <a:pt x="5216" y="334"/>
                  </a:cubicBezTo>
                  <a:close/>
                  <a:moveTo>
                    <a:pt x="1763" y="3025"/>
                  </a:moveTo>
                  <a:cubicBezTo>
                    <a:pt x="2049" y="3025"/>
                    <a:pt x="2311" y="3144"/>
                    <a:pt x="2525" y="3358"/>
                  </a:cubicBezTo>
                  <a:cubicBezTo>
                    <a:pt x="2715" y="3561"/>
                    <a:pt x="2846" y="3846"/>
                    <a:pt x="2858" y="4144"/>
                  </a:cubicBezTo>
                  <a:cubicBezTo>
                    <a:pt x="2858" y="4227"/>
                    <a:pt x="2882" y="4346"/>
                    <a:pt x="2882" y="4465"/>
                  </a:cubicBezTo>
                  <a:lnTo>
                    <a:pt x="2882" y="4501"/>
                  </a:lnTo>
                  <a:cubicBezTo>
                    <a:pt x="2703" y="4215"/>
                    <a:pt x="2406" y="4013"/>
                    <a:pt x="2049" y="3894"/>
                  </a:cubicBezTo>
                  <a:cubicBezTo>
                    <a:pt x="1703" y="3787"/>
                    <a:pt x="1406" y="3787"/>
                    <a:pt x="1406" y="3787"/>
                  </a:cubicBezTo>
                  <a:cubicBezTo>
                    <a:pt x="1358" y="3787"/>
                    <a:pt x="1310" y="3799"/>
                    <a:pt x="1287" y="3834"/>
                  </a:cubicBezTo>
                  <a:lnTo>
                    <a:pt x="977" y="4144"/>
                  </a:lnTo>
                  <a:cubicBezTo>
                    <a:pt x="918" y="4215"/>
                    <a:pt x="918" y="4323"/>
                    <a:pt x="977" y="4382"/>
                  </a:cubicBezTo>
                  <a:cubicBezTo>
                    <a:pt x="1013" y="4412"/>
                    <a:pt x="1057" y="4427"/>
                    <a:pt x="1101" y="4427"/>
                  </a:cubicBezTo>
                  <a:cubicBezTo>
                    <a:pt x="1144" y="4427"/>
                    <a:pt x="1185" y="4412"/>
                    <a:pt x="1215" y="4382"/>
                  </a:cubicBezTo>
                  <a:lnTo>
                    <a:pt x="1465" y="4108"/>
                  </a:lnTo>
                  <a:cubicBezTo>
                    <a:pt x="1691" y="4132"/>
                    <a:pt x="2382" y="4203"/>
                    <a:pt x="2668" y="4811"/>
                  </a:cubicBezTo>
                  <a:cubicBezTo>
                    <a:pt x="2596" y="5275"/>
                    <a:pt x="2215" y="5596"/>
                    <a:pt x="1763" y="5596"/>
                  </a:cubicBezTo>
                  <a:cubicBezTo>
                    <a:pt x="1251" y="5596"/>
                    <a:pt x="834" y="5180"/>
                    <a:pt x="834" y="4680"/>
                  </a:cubicBezTo>
                  <a:cubicBezTo>
                    <a:pt x="834" y="4584"/>
                    <a:pt x="763" y="4513"/>
                    <a:pt x="679" y="4513"/>
                  </a:cubicBezTo>
                  <a:lnTo>
                    <a:pt x="644" y="4513"/>
                  </a:lnTo>
                  <a:lnTo>
                    <a:pt x="644" y="4465"/>
                  </a:lnTo>
                  <a:cubicBezTo>
                    <a:pt x="644" y="4346"/>
                    <a:pt x="644" y="4251"/>
                    <a:pt x="656" y="4144"/>
                  </a:cubicBezTo>
                  <a:cubicBezTo>
                    <a:pt x="679" y="3846"/>
                    <a:pt x="810" y="3561"/>
                    <a:pt x="1001" y="3358"/>
                  </a:cubicBezTo>
                  <a:cubicBezTo>
                    <a:pt x="1215" y="3144"/>
                    <a:pt x="1477" y="3025"/>
                    <a:pt x="1763" y="3025"/>
                  </a:cubicBezTo>
                  <a:close/>
                  <a:moveTo>
                    <a:pt x="10657" y="3025"/>
                  </a:moveTo>
                  <a:lnTo>
                    <a:pt x="10657" y="3727"/>
                  </a:lnTo>
                  <a:cubicBezTo>
                    <a:pt x="10657" y="3846"/>
                    <a:pt x="10633" y="3953"/>
                    <a:pt x="10585" y="4049"/>
                  </a:cubicBezTo>
                  <a:lnTo>
                    <a:pt x="10502" y="4251"/>
                  </a:lnTo>
                  <a:cubicBezTo>
                    <a:pt x="10478" y="4275"/>
                    <a:pt x="10478" y="4287"/>
                    <a:pt x="10478" y="4323"/>
                  </a:cubicBezTo>
                  <a:lnTo>
                    <a:pt x="10478" y="4680"/>
                  </a:lnTo>
                  <a:cubicBezTo>
                    <a:pt x="10478" y="4930"/>
                    <a:pt x="10383" y="5168"/>
                    <a:pt x="10204" y="5346"/>
                  </a:cubicBezTo>
                  <a:cubicBezTo>
                    <a:pt x="10044" y="5507"/>
                    <a:pt x="9835" y="5600"/>
                    <a:pt x="9605" y="5600"/>
                  </a:cubicBezTo>
                  <a:cubicBezTo>
                    <a:pt x="9579" y="5600"/>
                    <a:pt x="9552" y="5599"/>
                    <a:pt x="9526" y="5596"/>
                  </a:cubicBezTo>
                  <a:cubicBezTo>
                    <a:pt x="9038" y="5585"/>
                    <a:pt x="8633" y="5156"/>
                    <a:pt x="8633" y="4632"/>
                  </a:cubicBezTo>
                  <a:lnTo>
                    <a:pt x="8633" y="4323"/>
                  </a:lnTo>
                  <a:cubicBezTo>
                    <a:pt x="8633" y="4287"/>
                    <a:pt x="8633" y="4263"/>
                    <a:pt x="8621" y="4251"/>
                  </a:cubicBezTo>
                  <a:lnTo>
                    <a:pt x="8514" y="4037"/>
                  </a:lnTo>
                  <a:cubicBezTo>
                    <a:pt x="8466" y="3965"/>
                    <a:pt x="8454" y="3870"/>
                    <a:pt x="8454" y="3787"/>
                  </a:cubicBezTo>
                  <a:lnTo>
                    <a:pt x="8454" y="3775"/>
                  </a:lnTo>
                  <a:cubicBezTo>
                    <a:pt x="8454" y="3370"/>
                    <a:pt x="8788" y="3025"/>
                    <a:pt x="9204" y="3025"/>
                  </a:cubicBezTo>
                  <a:close/>
                  <a:moveTo>
                    <a:pt x="584" y="5180"/>
                  </a:moveTo>
                  <a:cubicBezTo>
                    <a:pt x="679" y="5406"/>
                    <a:pt x="834" y="5596"/>
                    <a:pt x="1037" y="5739"/>
                  </a:cubicBezTo>
                  <a:lnTo>
                    <a:pt x="1037" y="5925"/>
                  </a:lnTo>
                  <a:lnTo>
                    <a:pt x="1037" y="5925"/>
                  </a:lnTo>
                  <a:cubicBezTo>
                    <a:pt x="723" y="5807"/>
                    <a:pt x="571" y="5655"/>
                    <a:pt x="501" y="5585"/>
                  </a:cubicBezTo>
                  <a:cubicBezTo>
                    <a:pt x="537" y="5466"/>
                    <a:pt x="572" y="5335"/>
                    <a:pt x="584" y="5180"/>
                  </a:cubicBezTo>
                  <a:close/>
                  <a:moveTo>
                    <a:pt x="2918" y="5168"/>
                  </a:moveTo>
                  <a:cubicBezTo>
                    <a:pt x="2942" y="5323"/>
                    <a:pt x="2965" y="5454"/>
                    <a:pt x="3013" y="5573"/>
                  </a:cubicBezTo>
                  <a:cubicBezTo>
                    <a:pt x="2953" y="5656"/>
                    <a:pt x="2787" y="5811"/>
                    <a:pt x="2477" y="5930"/>
                  </a:cubicBezTo>
                  <a:lnTo>
                    <a:pt x="2477" y="5716"/>
                  </a:lnTo>
                  <a:cubicBezTo>
                    <a:pt x="2668" y="5585"/>
                    <a:pt x="2834" y="5394"/>
                    <a:pt x="2918" y="5168"/>
                  </a:cubicBezTo>
                  <a:close/>
                  <a:moveTo>
                    <a:pt x="6668" y="4989"/>
                  </a:moveTo>
                  <a:lnTo>
                    <a:pt x="6668" y="5299"/>
                  </a:lnTo>
                  <a:lnTo>
                    <a:pt x="5751" y="5930"/>
                  </a:lnTo>
                  <a:lnTo>
                    <a:pt x="4823" y="5299"/>
                  </a:lnTo>
                  <a:lnTo>
                    <a:pt x="4823" y="4989"/>
                  </a:lnTo>
                  <a:cubicBezTo>
                    <a:pt x="5061" y="5120"/>
                    <a:pt x="5335" y="5204"/>
                    <a:pt x="5620" y="5215"/>
                  </a:cubicBezTo>
                  <a:lnTo>
                    <a:pt x="5751" y="5215"/>
                  </a:lnTo>
                  <a:cubicBezTo>
                    <a:pt x="6073" y="5215"/>
                    <a:pt x="6394" y="5144"/>
                    <a:pt x="6668" y="4989"/>
                  </a:cubicBezTo>
                  <a:close/>
                  <a:moveTo>
                    <a:pt x="9942" y="5882"/>
                  </a:moveTo>
                  <a:lnTo>
                    <a:pt x="9942" y="5954"/>
                  </a:lnTo>
                  <a:cubicBezTo>
                    <a:pt x="9942" y="5989"/>
                    <a:pt x="9942" y="6025"/>
                    <a:pt x="9966" y="6061"/>
                  </a:cubicBezTo>
                  <a:lnTo>
                    <a:pt x="9561" y="6454"/>
                  </a:lnTo>
                  <a:lnTo>
                    <a:pt x="9169" y="6061"/>
                  </a:lnTo>
                  <a:cubicBezTo>
                    <a:pt x="9169" y="6025"/>
                    <a:pt x="9192" y="6001"/>
                    <a:pt x="9192" y="5954"/>
                  </a:cubicBezTo>
                  <a:lnTo>
                    <a:pt x="9192" y="5882"/>
                  </a:lnTo>
                  <a:cubicBezTo>
                    <a:pt x="9288" y="5918"/>
                    <a:pt x="9407" y="5942"/>
                    <a:pt x="9526" y="5942"/>
                  </a:cubicBezTo>
                  <a:lnTo>
                    <a:pt x="9573" y="5942"/>
                  </a:lnTo>
                  <a:cubicBezTo>
                    <a:pt x="9704" y="5942"/>
                    <a:pt x="9823" y="5930"/>
                    <a:pt x="9942" y="5882"/>
                  </a:cubicBezTo>
                  <a:close/>
                  <a:moveTo>
                    <a:pt x="2120" y="5882"/>
                  </a:moveTo>
                  <a:lnTo>
                    <a:pt x="2120" y="6061"/>
                  </a:lnTo>
                  <a:cubicBezTo>
                    <a:pt x="2120" y="6120"/>
                    <a:pt x="2132" y="6180"/>
                    <a:pt x="2168" y="6228"/>
                  </a:cubicBezTo>
                  <a:lnTo>
                    <a:pt x="2013" y="6394"/>
                  </a:lnTo>
                  <a:cubicBezTo>
                    <a:pt x="1941" y="6460"/>
                    <a:pt x="1849" y="6492"/>
                    <a:pt x="1755" y="6492"/>
                  </a:cubicBezTo>
                  <a:cubicBezTo>
                    <a:pt x="1662" y="6492"/>
                    <a:pt x="1566" y="6460"/>
                    <a:pt x="1489" y="6394"/>
                  </a:cubicBezTo>
                  <a:lnTo>
                    <a:pt x="1322" y="6239"/>
                  </a:lnTo>
                  <a:cubicBezTo>
                    <a:pt x="1358" y="6192"/>
                    <a:pt x="1370" y="6132"/>
                    <a:pt x="1370" y="6073"/>
                  </a:cubicBezTo>
                  <a:lnTo>
                    <a:pt x="1370" y="5882"/>
                  </a:lnTo>
                  <a:cubicBezTo>
                    <a:pt x="1489" y="5918"/>
                    <a:pt x="1608" y="5942"/>
                    <a:pt x="1751" y="5942"/>
                  </a:cubicBezTo>
                  <a:cubicBezTo>
                    <a:pt x="1882" y="5942"/>
                    <a:pt x="2001" y="5930"/>
                    <a:pt x="2120" y="5882"/>
                  </a:cubicBezTo>
                  <a:close/>
                  <a:moveTo>
                    <a:pt x="4692" y="5620"/>
                  </a:moveTo>
                  <a:lnTo>
                    <a:pt x="5490" y="6168"/>
                  </a:lnTo>
                  <a:lnTo>
                    <a:pt x="5061" y="6585"/>
                  </a:lnTo>
                  <a:lnTo>
                    <a:pt x="5049" y="6585"/>
                  </a:lnTo>
                  <a:lnTo>
                    <a:pt x="4525" y="5799"/>
                  </a:lnTo>
                  <a:lnTo>
                    <a:pt x="4692" y="5620"/>
                  </a:lnTo>
                  <a:close/>
                  <a:moveTo>
                    <a:pt x="6823" y="5596"/>
                  </a:moveTo>
                  <a:lnTo>
                    <a:pt x="6978" y="5775"/>
                  </a:lnTo>
                  <a:lnTo>
                    <a:pt x="6466" y="6585"/>
                  </a:lnTo>
                  <a:lnTo>
                    <a:pt x="6442" y="6585"/>
                  </a:lnTo>
                  <a:lnTo>
                    <a:pt x="6013" y="6156"/>
                  </a:lnTo>
                  <a:lnTo>
                    <a:pt x="6823" y="5596"/>
                  </a:lnTo>
                  <a:close/>
                  <a:moveTo>
                    <a:pt x="5251" y="1"/>
                  </a:moveTo>
                  <a:cubicBezTo>
                    <a:pt x="4358" y="1"/>
                    <a:pt x="3632" y="739"/>
                    <a:pt x="3632" y="1632"/>
                  </a:cubicBezTo>
                  <a:lnTo>
                    <a:pt x="3632" y="1989"/>
                  </a:lnTo>
                  <a:cubicBezTo>
                    <a:pt x="3632" y="2263"/>
                    <a:pt x="3692" y="2548"/>
                    <a:pt x="3811" y="2799"/>
                  </a:cubicBezTo>
                  <a:lnTo>
                    <a:pt x="3811" y="3191"/>
                  </a:lnTo>
                  <a:cubicBezTo>
                    <a:pt x="3811" y="3834"/>
                    <a:pt x="4096" y="4394"/>
                    <a:pt x="4537" y="4763"/>
                  </a:cubicBezTo>
                  <a:lnTo>
                    <a:pt x="4537" y="5335"/>
                  </a:lnTo>
                  <a:lnTo>
                    <a:pt x="4227" y="5656"/>
                  </a:lnTo>
                  <a:cubicBezTo>
                    <a:pt x="4204" y="5692"/>
                    <a:pt x="4180" y="5751"/>
                    <a:pt x="4180" y="5799"/>
                  </a:cubicBezTo>
                  <a:lnTo>
                    <a:pt x="3144" y="6168"/>
                  </a:lnTo>
                  <a:cubicBezTo>
                    <a:pt x="3073" y="6192"/>
                    <a:pt x="2989" y="6228"/>
                    <a:pt x="2930" y="6275"/>
                  </a:cubicBezTo>
                  <a:lnTo>
                    <a:pt x="2775" y="6180"/>
                  </a:lnTo>
                  <a:cubicBezTo>
                    <a:pt x="3263" y="5977"/>
                    <a:pt x="3406" y="5680"/>
                    <a:pt x="3430" y="5656"/>
                  </a:cubicBezTo>
                  <a:cubicBezTo>
                    <a:pt x="3454" y="5620"/>
                    <a:pt x="3454" y="5561"/>
                    <a:pt x="3430" y="5513"/>
                  </a:cubicBezTo>
                  <a:cubicBezTo>
                    <a:pt x="3311" y="5275"/>
                    <a:pt x="3287" y="4811"/>
                    <a:pt x="3275" y="4453"/>
                  </a:cubicBezTo>
                  <a:cubicBezTo>
                    <a:pt x="3275" y="4334"/>
                    <a:pt x="3263" y="4215"/>
                    <a:pt x="3263" y="4132"/>
                  </a:cubicBezTo>
                  <a:cubicBezTo>
                    <a:pt x="3204" y="3310"/>
                    <a:pt x="2596" y="2691"/>
                    <a:pt x="1822" y="2691"/>
                  </a:cubicBezTo>
                  <a:cubicBezTo>
                    <a:pt x="1060" y="2691"/>
                    <a:pt x="429" y="3310"/>
                    <a:pt x="370" y="4132"/>
                  </a:cubicBezTo>
                  <a:cubicBezTo>
                    <a:pt x="370" y="4227"/>
                    <a:pt x="358" y="4334"/>
                    <a:pt x="358" y="4453"/>
                  </a:cubicBezTo>
                  <a:cubicBezTo>
                    <a:pt x="346" y="4811"/>
                    <a:pt x="334" y="5263"/>
                    <a:pt x="215" y="5513"/>
                  </a:cubicBezTo>
                  <a:cubicBezTo>
                    <a:pt x="179" y="5561"/>
                    <a:pt x="179" y="5620"/>
                    <a:pt x="215" y="5656"/>
                  </a:cubicBezTo>
                  <a:cubicBezTo>
                    <a:pt x="215" y="5680"/>
                    <a:pt x="370" y="5977"/>
                    <a:pt x="870" y="6180"/>
                  </a:cubicBezTo>
                  <a:lnTo>
                    <a:pt x="406" y="6406"/>
                  </a:lnTo>
                  <a:cubicBezTo>
                    <a:pt x="167" y="6525"/>
                    <a:pt x="1" y="6775"/>
                    <a:pt x="1" y="7049"/>
                  </a:cubicBezTo>
                  <a:lnTo>
                    <a:pt x="1" y="8299"/>
                  </a:lnTo>
                  <a:cubicBezTo>
                    <a:pt x="1" y="8383"/>
                    <a:pt x="72" y="8454"/>
                    <a:pt x="167" y="8454"/>
                  </a:cubicBezTo>
                  <a:cubicBezTo>
                    <a:pt x="251" y="8454"/>
                    <a:pt x="334" y="8383"/>
                    <a:pt x="334" y="8299"/>
                  </a:cubicBezTo>
                  <a:lnTo>
                    <a:pt x="334" y="7049"/>
                  </a:lnTo>
                  <a:cubicBezTo>
                    <a:pt x="334" y="6894"/>
                    <a:pt x="406" y="6775"/>
                    <a:pt x="537" y="6704"/>
                  </a:cubicBezTo>
                  <a:lnTo>
                    <a:pt x="1108" y="6418"/>
                  </a:lnTo>
                  <a:lnTo>
                    <a:pt x="1299" y="6609"/>
                  </a:lnTo>
                  <a:cubicBezTo>
                    <a:pt x="1429" y="6751"/>
                    <a:pt x="1608" y="6811"/>
                    <a:pt x="1787" y="6811"/>
                  </a:cubicBezTo>
                  <a:cubicBezTo>
                    <a:pt x="1965" y="6811"/>
                    <a:pt x="2144" y="6751"/>
                    <a:pt x="2275" y="6609"/>
                  </a:cubicBezTo>
                  <a:lnTo>
                    <a:pt x="2477" y="6418"/>
                  </a:lnTo>
                  <a:lnTo>
                    <a:pt x="2656" y="6513"/>
                  </a:lnTo>
                  <a:cubicBezTo>
                    <a:pt x="2561" y="6644"/>
                    <a:pt x="2513" y="6811"/>
                    <a:pt x="2513" y="6990"/>
                  </a:cubicBezTo>
                  <a:lnTo>
                    <a:pt x="2513" y="8299"/>
                  </a:lnTo>
                  <a:cubicBezTo>
                    <a:pt x="2513" y="8383"/>
                    <a:pt x="2596" y="8454"/>
                    <a:pt x="2680" y="8454"/>
                  </a:cubicBezTo>
                  <a:cubicBezTo>
                    <a:pt x="2775" y="8454"/>
                    <a:pt x="2846" y="8383"/>
                    <a:pt x="2846" y="8299"/>
                  </a:cubicBezTo>
                  <a:lnTo>
                    <a:pt x="2846" y="6990"/>
                  </a:lnTo>
                  <a:cubicBezTo>
                    <a:pt x="2846" y="6751"/>
                    <a:pt x="2989" y="6537"/>
                    <a:pt x="3215" y="6466"/>
                  </a:cubicBezTo>
                  <a:lnTo>
                    <a:pt x="4323" y="6061"/>
                  </a:lnTo>
                  <a:lnTo>
                    <a:pt x="4775" y="6751"/>
                  </a:lnTo>
                  <a:cubicBezTo>
                    <a:pt x="4835" y="6835"/>
                    <a:pt x="4930" y="6894"/>
                    <a:pt x="5037" y="6894"/>
                  </a:cubicBezTo>
                  <a:lnTo>
                    <a:pt x="5061" y="6894"/>
                  </a:lnTo>
                  <a:cubicBezTo>
                    <a:pt x="5156" y="6894"/>
                    <a:pt x="5239" y="6870"/>
                    <a:pt x="5311" y="6787"/>
                  </a:cubicBezTo>
                  <a:lnTo>
                    <a:pt x="5597" y="6513"/>
                  </a:lnTo>
                  <a:lnTo>
                    <a:pt x="5597" y="8275"/>
                  </a:lnTo>
                  <a:cubicBezTo>
                    <a:pt x="5597" y="8371"/>
                    <a:pt x="5668" y="8442"/>
                    <a:pt x="5763" y="8442"/>
                  </a:cubicBezTo>
                  <a:cubicBezTo>
                    <a:pt x="5847" y="8442"/>
                    <a:pt x="5930" y="8371"/>
                    <a:pt x="5930" y="8275"/>
                  </a:cubicBezTo>
                  <a:lnTo>
                    <a:pt x="5930" y="6513"/>
                  </a:lnTo>
                  <a:lnTo>
                    <a:pt x="6204" y="6787"/>
                  </a:lnTo>
                  <a:cubicBezTo>
                    <a:pt x="6263" y="6847"/>
                    <a:pt x="6359" y="6894"/>
                    <a:pt x="6466" y="6894"/>
                  </a:cubicBezTo>
                  <a:lnTo>
                    <a:pt x="6490" y="6894"/>
                  </a:lnTo>
                  <a:cubicBezTo>
                    <a:pt x="6597" y="6882"/>
                    <a:pt x="6680" y="6835"/>
                    <a:pt x="6740" y="6751"/>
                  </a:cubicBezTo>
                  <a:lnTo>
                    <a:pt x="7204" y="6061"/>
                  </a:lnTo>
                  <a:lnTo>
                    <a:pt x="8311" y="6466"/>
                  </a:lnTo>
                  <a:cubicBezTo>
                    <a:pt x="8526" y="6537"/>
                    <a:pt x="8680" y="6751"/>
                    <a:pt x="8680" y="6990"/>
                  </a:cubicBezTo>
                  <a:lnTo>
                    <a:pt x="8680" y="8299"/>
                  </a:lnTo>
                  <a:cubicBezTo>
                    <a:pt x="8680" y="8383"/>
                    <a:pt x="8752" y="8454"/>
                    <a:pt x="8847" y="8454"/>
                  </a:cubicBezTo>
                  <a:cubicBezTo>
                    <a:pt x="8930" y="8454"/>
                    <a:pt x="9002" y="8383"/>
                    <a:pt x="9002" y="8299"/>
                  </a:cubicBezTo>
                  <a:lnTo>
                    <a:pt x="9002" y="6990"/>
                  </a:lnTo>
                  <a:cubicBezTo>
                    <a:pt x="9002" y="6751"/>
                    <a:pt x="8919" y="6525"/>
                    <a:pt x="8752" y="6358"/>
                  </a:cubicBezTo>
                  <a:lnTo>
                    <a:pt x="8799" y="6347"/>
                  </a:lnTo>
                  <a:cubicBezTo>
                    <a:pt x="8847" y="6335"/>
                    <a:pt x="8907" y="6311"/>
                    <a:pt x="8966" y="6287"/>
                  </a:cubicBezTo>
                  <a:lnTo>
                    <a:pt x="9395" y="6716"/>
                  </a:lnTo>
                  <a:lnTo>
                    <a:pt x="9395" y="8275"/>
                  </a:lnTo>
                  <a:cubicBezTo>
                    <a:pt x="9395" y="8371"/>
                    <a:pt x="9466" y="8442"/>
                    <a:pt x="9561" y="8442"/>
                  </a:cubicBezTo>
                  <a:cubicBezTo>
                    <a:pt x="9645" y="8442"/>
                    <a:pt x="9728" y="8371"/>
                    <a:pt x="9728" y="8275"/>
                  </a:cubicBezTo>
                  <a:lnTo>
                    <a:pt x="9728" y="6716"/>
                  </a:lnTo>
                  <a:lnTo>
                    <a:pt x="10157" y="6287"/>
                  </a:lnTo>
                  <a:cubicBezTo>
                    <a:pt x="10181" y="6299"/>
                    <a:pt x="10204" y="6299"/>
                    <a:pt x="10228" y="6311"/>
                  </a:cubicBezTo>
                  <a:lnTo>
                    <a:pt x="10931" y="6513"/>
                  </a:lnTo>
                  <a:cubicBezTo>
                    <a:pt x="11097" y="6549"/>
                    <a:pt x="11193" y="6704"/>
                    <a:pt x="11193" y="6870"/>
                  </a:cubicBezTo>
                  <a:lnTo>
                    <a:pt x="11193" y="8263"/>
                  </a:lnTo>
                  <a:cubicBezTo>
                    <a:pt x="11193" y="8359"/>
                    <a:pt x="11276" y="8430"/>
                    <a:pt x="11359" y="8430"/>
                  </a:cubicBezTo>
                  <a:cubicBezTo>
                    <a:pt x="11455" y="8430"/>
                    <a:pt x="11526" y="8359"/>
                    <a:pt x="11526" y="8263"/>
                  </a:cubicBezTo>
                  <a:lnTo>
                    <a:pt x="11526" y="6870"/>
                  </a:lnTo>
                  <a:cubicBezTo>
                    <a:pt x="11538" y="6597"/>
                    <a:pt x="11335" y="6311"/>
                    <a:pt x="11014" y="6228"/>
                  </a:cubicBezTo>
                  <a:lnTo>
                    <a:pt x="10323" y="6037"/>
                  </a:lnTo>
                  <a:cubicBezTo>
                    <a:pt x="10288" y="6013"/>
                    <a:pt x="10276" y="6001"/>
                    <a:pt x="10276" y="5954"/>
                  </a:cubicBezTo>
                  <a:lnTo>
                    <a:pt x="10276" y="5716"/>
                  </a:lnTo>
                  <a:cubicBezTo>
                    <a:pt x="10335" y="5680"/>
                    <a:pt x="10383" y="5632"/>
                    <a:pt x="10443" y="5585"/>
                  </a:cubicBezTo>
                  <a:cubicBezTo>
                    <a:pt x="10693" y="5346"/>
                    <a:pt x="10824" y="5025"/>
                    <a:pt x="10824" y="4680"/>
                  </a:cubicBezTo>
                  <a:lnTo>
                    <a:pt x="10824" y="4346"/>
                  </a:lnTo>
                  <a:lnTo>
                    <a:pt x="10895" y="4215"/>
                  </a:lnTo>
                  <a:cubicBezTo>
                    <a:pt x="10978" y="4072"/>
                    <a:pt x="11014" y="3906"/>
                    <a:pt x="11014" y="3739"/>
                  </a:cubicBezTo>
                  <a:lnTo>
                    <a:pt x="11014" y="2858"/>
                  </a:lnTo>
                  <a:cubicBezTo>
                    <a:pt x="11014" y="2775"/>
                    <a:pt x="10943" y="2691"/>
                    <a:pt x="10859" y="2691"/>
                  </a:cubicBezTo>
                  <a:lnTo>
                    <a:pt x="9216" y="2691"/>
                  </a:lnTo>
                  <a:cubicBezTo>
                    <a:pt x="8621" y="2691"/>
                    <a:pt x="8145" y="3180"/>
                    <a:pt x="8145" y="3775"/>
                  </a:cubicBezTo>
                  <a:lnTo>
                    <a:pt x="8145" y="3787"/>
                  </a:lnTo>
                  <a:cubicBezTo>
                    <a:pt x="8145" y="3918"/>
                    <a:pt x="8180" y="4072"/>
                    <a:pt x="8240" y="4192"/>
                  </a:cubicBezTo>
                  <a:lnTo>
                    <a:pt x="8323" y="4370"/>
                  </a:lnTo>
                  <a:lnTo>
                    <a:pt x="8323" y="4644"/>
                  </a:lnTo>
                  <a:cubicBezTo>
                    <a:pt x="8323" y="5096"/>
                    <a:pt x="8549" y="5477"/>
                    <a:pt x="8871" y="5716"/>
                  </a:cubicBezTo>
                  <a:lnTo>
                    <a:pt x="8871" y="5954"/>
                  </a:lnTo>
                  <a:cubicBezTo>
                    <a:pt x="8871" y="6001"/>
                    <a:pt x="8871" y="6013"/>
                    <a:pt x="8740" y="6049"/>
                  </a:cubicBezTo>
                  <a:lnTo>
                    <a:pt x="8395" y="6156"/>
                  </a:lnTo>
                  <a:lnTo>
                    <a:pt x="7418" y="5799"/>
                  </a:lnTo>
                  <a:cubicBezTo>
                    <a:pt x="7418" y="5751"/>
                    <a:pt x="7406" y="5704"/>
                    <a:pt x="7371" y="5656"/>
                  </a:cubicBezTo>
                  <a:lnTo>
                    <a:pt x="7061" y="5335"/>
                  </a:lnTo>
                  <a:lnTo>
                    <a:pt x="7061" y="4787"/>
                  </a:lnTo>
                  <a:cubicBezTo>
                    <a:pt x="7085" y="4751"/>
                    <a:pt x="7121" y="4727"/>
                    <a:pt x="7168" y="4692"/>
                  </a:cubicBezTo>
                  <a:cubicBezTo>
                    <a:pt x="7561" y="4323"/>
                    <a:pt x="7787" y="3787"/>
                    <a:pt x="7787" y="3251"/>
                  </a:cubicBezTo>
                  <a:lnTo>
                    <a:pt x="7787" y="2799"/>
                  </a:lnTo>
                  <a:cubicBezTo>
                    <a:pt x="7906" y="2537"/>
                    <a:pt x="7966" y="2263"/>
                    <a:pt x="7966" y="1989"/>
                  </a:cubicBezTo>
                  <a:lnTo>
                    <a:pt x="7966" y="167"/>
                  </a:lnTo>
                  <a:cubicBezTo>
                    <a:pt x="7966" y="84"/>
                    <a:pt x="7895" y="1"/>
                    <a:pt x="7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8" name="Google Shape;15578;p92"/>
            <p:cNvSpPr/>
            <p:nvPr/>
          </p:nvSpPr>
          <p:spPr>
            <a:xfrm>
              <a:off x="1639960" y="3622549"/>
              <a:ext cx="10631" cy="45135"/>
            </a:xfrm>
            <a:custGeom>
              <a:avLst/>
              <a:gdLst/>
              <a:ahLst/>
              <a:cxnLst/>
              <a:rect l="l" t="t" r="r" b="b"/>
              <a:pathLst>
                <a:path w="334" h="1418" extrusionOk="0">
                  <a:moveTo>
                    <a:pt x="167" y="1"/>
                  </a:moveTo>
                  <a:cubicBezTo>
                    <a:pt x="84" y="1"/>
                    <a:pt x="0" y="72"/>
                    <a:pt x="0" y="168"/>
                  </a:cubicBezTo>
                  <a:lnTo>
                    <a:pt x="0" y="1251"/>
                  </a:lnTo>
                  <a:cubicBezTo>
                    <a:pt x="0" y="1334"/>
                    <a:pt x="84" y="1418"/>
                    <a:pt x="167" y="1418"/>
                  </a:cubicBezTo>
                  <a:cubicBezTo>
                    <a:pt x="262" y="1418"/>
                    <a:pt x="334" y="1334"/>
                    <a:pt x="334" y="1251"/>
                  </a:cubicBezTo>
                  <a:lnTo>
                    <a:pt x="334" y="168"/>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9" name="Google Shape;15579;p92"/>
            <p:cNvSpPr/>
            <p:nvPr/>
          </p:nvSpPr>
          <p:spPr>
            <a:xfrm>
              <a:off x="1444014" y="3446466"/>
              <a:ext cx="91734" cy="30589"/>
            </a:xfrm>
            <a:custGeom>
              <a:avLst/>
              <a:gdLst/>
              <a:ahLst/>
              <a:cxnLst/>
              <a:rect l="l" t="t" r="r" b="b"/>
              <a:pathLst>
                <a:path w="2882" h="961" extrusionOk="0">
                  <a:moveTo>
                    <a:pt x="1169" y="1"/>
                  </a:moveTo>
                  <a:cubicBezTo>
                    <a:pt x="820" y="1"/>
                    <a:pt x="503" y="37"/>
                    <a:pt x="298" y="68"/>
                  </a:cubicBezTo>
                  <a:cubicBezTo>
                    <a:pt x="120" y="104"/>
                    <a:pt x="1" y="247"/>
                    <a:pt x="1" y="413"/>
                  </a:cubicBezTo>
                  <a:lnTo>
                    <a:pt x="1" y="794"/>
                  </a:lnTo>
                  <a:cubicBezTo>
                    <a:pt x="1" y="890"/>
                    <a:pt x="72" y="961"/>
                    <a:pt x="167" y="961"/>
                  </a:cubicBezTo>
                  <a:cubicBezTo>
                    <a:pt x="251" y="961"/>
                    <a:pt x="322" y="890"/>
                    <a:pt x="322" y="794"/>
                  </a:cubicBezTo>
                  <a:lnTo>
                    <a:pt x="322" y="413"/>
                  </a:lnTo>
                  <a:cubicBezTo>
                    <a:pt x="322" y="413"/>
                    <a:pt x="322" y="401"/>
                    <a:pt x="346" y="401"/>
                  </a:cubicBezTo>
                  <a:cubicBezTo>
                    <a:pt x="514" y="373"/>
                    <a:pt x="820" y="331"/>
                    <a:pt x="1157" y="331"/>
                  </a:cubicBezTo>
                  <a:cubicBezTo>
                    <a:pt x="1250" y="331"/>
                    <a:pt x="1346" y="334"/>
                    <a:pt x="1441" y="342"/>
                  </a:cubicBezTo>
                  <a:cubicBezTo>
                    <a:pt x="1977" y="366"/>
                    <a:pt x="2346" y="497"/>
                    <a:pt x="2584" y="735"/>
                  </a:cubicBezTo>
                  <a:cubicBezTo>
                    <a:pt x="2614" y="765"/>
                    <a:pt x="2659" y="779"/>
                    <a:pt x="2703" y="779"/>
                  </a:cubicBezTo>
                  <a:cubicBezTo>
                    <a:pt x="2748" y="779"/>
                    <a:pt x="2793" y="765"/>
                    <a:pt x="2822" y="735"/>
                  </a:cubicBezTo>
                  <a:cubicBezTo>
                    <a:pt x="2882" y="675"/>
                    <a:pt x="2882" y="556"/>
                    <a:pt x="2822" y="497"/>
                  </a:cubicBezTo>
                  <a:cubicBezTo>
                    <a:pt x="2428" y="102"/>
                    <a:pt x="1753" y="1"/>
                    <a:pt x="1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0" name="Google Shape;15580;p92"/>
            <p:cNvSpPr/>
            <p:nvPr/>
          </p:nvSpPr>
          <p:spPr>
            <a:xfrm>
              <a:off x="1420524" y="3633944"/>
              <a:ext cx="11013" cy="33740"/>
            </a:xfrm>
            <a:custGeom>
              <a:avLst/>
              <a:gdLst/>
              <a:ahLst/>
              <a:cxnLst/>
              <a:rect l="l" t="t" r="r" b="b"/>
              <a:pathLst>
                <a:path w="346" h="1060" extrusionOk="0">
                  <a:moveTo>
                    <a:pt x="167" y="0"/>
                  </a:moveTo>
                  <a:cubicBezTo>
                    <a:pt x="84" y="0"/>
                    <a:pt x="1" y="72"/>
                    <a:pt x="1" y="167"/>
                  </a:cubicBezTo>
                  <a:lnTo>
                    <a:pt x="1" y="893"/>
                  </a:lnTo>
                  <a:cubicBezTo>
                    <a:pt x="1" y="976"/>
                    <a:pt x="84" y="1060"/>
                    <a:pt x="167" y="1060"/>
                  </a:cubicBezTo>
                  <a:cubicBezTo>
                    <a:pt x="262" y="1060"/>
                    <a:pt x="334" y="976"/>
                    <a:pt x="334" y="893"/>
                  </a:cubicBezTo>
                  <a:lnTo>
                    <a:pt x="334" y="167"/>
                  </a:lnTo>
                  <a:cubicBezTo>
                    <a:pt x="346"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1" name="Google Shape;15581;p92"/>
            <p:cNvSpPr/>
            <p:nvPr/>
          </p:nvSpPr>
          <p:spPr>
            <a:xfrm>
              <a:off x="1547494" y="3633944"/>
              <a:ext cx="11013" cy="33740"/>
            </a:xfrm>
            <a:custGeom>
              <a:avLst/>
              <a:gdLst/>
              <a:ahLst/>
              <a:cxnLst/>
              <a:rect l="l" t="t" r="r" b="b"/>
              <a:pathLst>
                <a:path w="346" h="1060" extrusionOk="0">
                  <a:moveTo>
                    <a:pt x="167" y="0"/>
                  </a:moveTo>
                  <a:cubicBezTo>
                    <a:pt x="83" y="0"/>
                    <a:pt x="0" y="72"/>
                    <a:pt x="0" y="167"/>
                  </a:cubicBezTo>
                  <a:lnTo>
                    <a:pt x="0" y="893"/>
                  </a:lnTo>
                  <a:cubicBezTo>
                    <a:pt x="0" y="976"/>
                    <a:pt x="83" y="1060"/>
                    <a:pt x="167" y="1060"/>
                  </a:cubicBezTo>
                  <a:cubicBezTo>
                    <a:pt x="262" y="1060"/>
                    <a:pt x="333" y="976"/>
                    <a:pt x="333" y="893"/>
                  </a:cubicBezTo>
                  <a:lnTo>
                    <a:pt x="333" y="167"/>
                  </a:lnTo>
                  <a:cubicBezTo>
                    <a:pt x="345" y="72"/>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82" name="Google Shape;15582;p92"/>
          <p:cNvGrpSpPr/>
          <p:nvPr/>
        </p:nvGrpSpPr>
        <p:grpSpPr>
          <a:xfrm>
            <a:off x="1781317" y="3467600"/>
            <a:ext cx="367255" cy="282364"/>
            <a:chOff x="1781317" y="3391400"/>
            <a:chExt cx="367255" cy="282364"/>
          </a:xfrm>
        </p:grpSpPr>
        <p:sp>
          <p:nvSpPr>
            <p:cNvPr id="15583" name="Google Shape;15583;p92"/>
            <p:cNvSpPr/>
            <p:nvPr/>
          </p:nvSpPr>
          <p:spPr>
            <a:xfrm>
              <a:off x="1901061" y="3639610"/>
              <a:ext cx="11013" cy="33772"/>
            </a:xfrm>
            <a:custGeom>
              <a:avLst/>
              <a:gdLst/>
              <a:ahLst/>
              <a:cxnLst/>
              <a:rect l="l" t="t" r="r" b="b"/>
              <a:pathLst>
                <a:path w="346" h="1061" extrusionOk="0">
                  <a:moveTo>
                    <a:pt x="167" y="1"/>
                  </a:moveTo>
                  <a:cubicBezTo>
                    <a:pt x="72" y="1"/>
                    <a:pt x="1" y="72"/>
                    <a:pt x="1" y="167"/>
                  </a:cubicBezTo>
                  <a:lnTo>
                    <a:pt x="1" y="894"/>
                  </a:lnTo>
                  <a:cubicBezTo>
                    <a:pt x="1" y="977"/>
                    <a:pt x="72" y="1060"/>
                    <a:pt x="167" y="1060"/>
                  </a:cubicBezTo>
                  <a:cubicBezTo>
                    <a:pt x="251" y="1060"/>
                    <a:pt x="334" y="977"/>
                    <a:pt x="334" y="894"/>
                  </a:cubicBezTo>
                  <a:lnTo>
                    <a:pt x="334" y="167"/>
                  </a:lnTo>
                  <a:cubicBezTo>
                    <a:pt x="346" y="72"/>
                    <a:pt x="274"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4" name="Google Shape;15584;p92"/>
            <p:cNvSpPr/>
            <p:nvPr/>
          </p:nvSpPr>
          <p:spPr>
            <a:xfrm>
              <a:off x="2016668" y="3639610"/>
              <a:ext cx="10631" cy="33772"/>
            </a:xfrm>
            <a:custGeom>
              <a:avLst/>
              <a:gdLst/>
              <a:ahLst/>
              <a:cxnLst/>
              <a:rect l="l" t="t" r="r" b="b"/>
              <a:pathLst>
                <a:path w="334" h="1061" extrusionOk="0">
                  <a:moveTo>
                    <a:pt x="167" y="1"/>
                  </a:moveTo>
                  <a:cubicBezTo>
                    <a:pt x="71" y="1"/>
                    <a:pt x="0" y="72"/>
                    <a:pt x="0" y="167"/>
                  </a:cubicBezTo>
                  <a:lnTo>
                    <a:pt x="0" y="894"/>
                  </a:lnTo>
                  <a:cubicBezTo>
                    <a:pt x="0" y="977"/>
                    <a:pt x="71" y="1060"/>
                    <a:pt x="167" y="1060"/>
                  </a:cubicBezTo>
                  <a:cubicBezTo>
                    <a:pt x="250" y="1060"/>
                    <a:pt x="333" y="977"/>
                    <a:pt x="333" y="894"/>
                  </a:cubicBezTo>
                  <a:lnTo>
                    <a:pt x="333" y="167"/>
                  </a:lnTo>
                  <a:cubicBezTo>
                    <a:pt x="333"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5" name="Google Shape;15585;p92"/>
            <p:cNvSpPr/>
            <p:nvPr/>
          </p:nvSpPr>
          <p:spPr>
            <a:xfrm>
              <a:off x="1820340" y="3518720"/>
              <a:ext cx="46281" cy="16329"/>
            </a:xfrm>
            <a:custGeom>
              <a:avLst/>
              <a:gdLst/>
              <a:ahLst/>
              <a:cxnLst/>
              <a:rect l="l" t="t" r="r" b="b"/>
              <a:pathLst>
                <a:path w="1454" h="513" extrusionOk="0">
                  <a:moveTo>
                    <a:pt x="167" y="1"/>
                  </a:moveTo>
                  <a:cubicBezTo>
                    <a:pt x="84" y="1"/>
                    <a:pt x="1" y="72"/>
                    <a:pt x="1" y="167"/>
                  </a:cubicBezTo>
                  <a:cubicBezTo>
                    <a:pt x="1" y="251"/>
                    <a:pt x="84" y="334"/>
                    <a:pt x="167" y="334"/>
                  </a:cubicBezTo>
                  <a:cubicBezTo>
                    <a:pt x="370" y="334"/>
                    <a:pt x="917" y="358"/>
                    <a:pt x="1179" y="489"/>
                  </a:cubicBezTo>
                  <a:cubicBezTo>
                    <a:pt x="1215" y="513"/>
                    <a:pt x="1227" y="513"/>
                    <a:pt x="1263" y="513"/>
                  </a:cubicBezTo>
                  <a:cubicBezTo>
                    <a:pt x="1310" y="513"/>
                    <a:pt x="1382" y="477"/>
                    <a:pt x="1406" y="417"/>
                  </a:cubicBezTo>
                  <a:cubicBezTo>
                    <a:pt x="1453" y="346"/>
                    <a:pt x="1417" y="239"/>
                    <a:pt x="1334" y="191"/>
                  </a:cubicBezTo>
                  <a:cubicBezTo>
                    <a:pt x="941" y="1"/>
                    <a:pt x="20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6" name="Google Shape;15586;p92"/>
            <p:cNvSpPr/>
            <p:nvPr/>
          </p:nvSpPr>
          <p:spPr>
            <a:xfrm>
              <a:off x="1802898" y="3628247"/>
              <a:ext cx="11045" cy="45135"/>
            </a:xfrm>
            <a:custGeom>
              <a:avLst/>
              <a:gdLst/>
              <a:ahLst/>
              <a:cxnLst/>
              <a:rect l="l" t="t" r="r" b="b"/>
              <a:pathLst>
                <a:path w="347" h="1418" extrusionOk="0">
                  <a:moveTo>
                    <a:pt x="168" y="1"/>
                  </a:moveTo>
                  <a:cubicBezTo>
                    <a:pt x="72" y="1"/>
                    <a:pt x="1" y="72"/>
                    <a:pt x="1" y="167"/>
                  </a:cubicBezTo>
                  <a:lnTo>
                    <a:pt x="1" y="1251"/>
                  </a:lnTo>
                  <a:cubicBezTo>
                    <a:pt x="1" y="1334"/>
                    <a:pt x="72" y="1417"/>
                    <a:pt x="168" y="1417"/>
                  </a:cubicBezTo>
                  <a:cubicBezTo>
                    <a:pt x="263" y="1417"/>
                    <a:pt x="334" y="1334"/>
                    <a:pt x="334" y="1251"/>
                  </a:cubicBezTo>
                  <a:lnTo>
                    <a:pt x="334" y="167"/>
                  </a:lnTo>
                  <a:cubicBezTo>
                    <a:pt x="346"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7" name="Google Shape;15587;p92"/>
            <p:cNvSpPr/>
            <p:nvPr/>
          </p:nvSpPr>
          <p:spPr>
            <a:xfrm>
              <a:off x="1781317" y="3391400"/>
              <a:ext cx="367255" cy="282364"/>
            </a:xfrm>
            <a:custGeom>
              <a:avLst/>
              <a:gdLst/>
              <a:ahLst/>
              <a:cxnLst/>
              <a:rect l="l" t="t" r="r" b="b"/>
              <a:pathLst>
                <a:path w="11538" h="8871" extrusionOk="0">
                  <a:moveTo>
                    <a:pt x="9728" y="2703"/>
                  </a:moveTo>
                  <a:cubicBezTo>
                    <a:pt x="10049" y="2703"/>
                    <a:pt x="10287" y="2917"/>
                    <a:pt x="10287" y="3167"/>
                  </a:cubicBezTo>
                  <a:lnTo>
                    <a:pt x="10287" y="3203"/>
                  </a:lnTo>
                  <a:cubicBezTo>
                    <a:pt x="10121" y="3120"/>
                    <a:pt x="9930" y="3096"/>
                    <a:pt x="9728" y="3096"/>
                  </a:cubicBezTo>
                  <a:cubicBezTo>
                    <a:pt x="9537" y="3096"/>
                    <a:pt x="9347" y="3143"/>
                    <a:pt x="9180" y="3203"/>
                  </a:cubicBezTo>
                  <a:lnTo>
                    <a:pt x="9180" y="3167"/>
                  </a:lnTo>
                  <a:cubicBezTo>
                    <a:pt x="9180" y="2917"/>
                    <a:pt x="9430" y="2703"/>
                    <a:pt x="9728" y="2703"/>
                  </a:cubicBezTo>
                  <a:close/>
                  <a:moveTo>
                    <a:pt x="9728" y="3405"/>
                  </a:moveTo>
                  <a:cubicBezTo>
                    <a:pt x="10347" y="3405"/>
                    <a:pt x="10835" y="3893"/>
                    <a:pt x="10835" y="4513"/>
                  </a:cubicBezTo>
                  <a:cubicBezTo>
                    <a:pt x="10835" y="4632"/>
                    <a:pt x="10811" y="4751"/>
                    <a:pt x="10775" y="4846"/>
                  </a:cubicBezTo>
                  <a:cubicBezTo>
                    <a:pt x="10299" y="4358"/>
                    <a:pt x="9454" y="4167"/>
                    <a:pt x="9406" y="4167"/>
                  </a:cubicBezTo>
                  <a:cubicBezTo>
                    <a:pt x="9392" y="4160"/>
                    <a:pt x="9377" y="4157"/>
                    <a:pt x="9362" y="4157"/>
                  </a:cubicBezTo>
                  <a:cubicBezTo>
                    <a:pt x="9325" y="4157"/>
                    <a:pt x="9285" y="4174"/>
                    <a:pt x="9251" y="4191"/>
                  </a:cubicBezTo>
                  <a:cubicBezTo>
                    <a:pt x="9216" y="4227"/>
                    <a:pt x="9192" y="4274"/>
                    <a:pt x="9192" y="4334"/>
                  </a:cubicBezTo>
                  <a:cubicBezTo>
                    <a:pt x="9192" y="4334"/>
                    <a:pt x="9180" y="4441"/>
                    <a:pt x="9061" y="4572"/>
                  </a:cubicBezTo>
                  <a:cubicBezTo>
                    <a:pt x="9001" y="4632"/>
                    <a:pt x="9001" y="4751"/>
                    <a:pt x="9061" y="4810"/>
                  </a:cubicBezTo>
                  <a:cubicBezTo>
                    <a:pt x="9091" y="4840"/>
                    <a:pt x="9135" y="4855"/>
                    <a:pt x="9180" y="4855"/>
                  </a:cubicBezTo>
                  <a:cubicBezTo>
                    <a:pt x="9225" y="4855"/>
                    <a:pt x="9269" y="4840"/>
                    <a:pt x="9299" y="4810"/>
                  </a:cubicBezTo>
                  <a:cubicBezTo>
                    <a:pt x="9394" y="4715"/>
                    <a:pt x="9454" y="4608"/>
                    <a:pt x="9478" y="4536"/>
                  </a:cubicBezTo>
                  <a:cubicBezTo>
                    <a:pt x="9763" y="4632"/>
                    <a:pt x="10359" y="4834"/>
                    <a:pt x="10621" y="5203"/>
                  </a:cubicBezTo>
                  <a:cubicBezTo>
                    <a:pt x="10561" y="5668"/>
                    <a:pt x="10192" y="5977"/>
                    <a:pt x="9728" y="5977"/>
                  </a:cubicBezTo>
                  <a:cubicBezTo>
                    <a:pt x="9251" y="5977"/>
                    <a:pt x="8870" y="5620"/>
                    <a:pt x="8823" y="5167"/>
                  </a:cubicBezTo>
                  <a:cubicBezTo>
                    <a:pt x="8823" y="5132"/>
                    <a:pt x="8811" y="5120"/>
                    <a:pt x="8799" y="5084"/>
                  </a:cubicBezTo>
                  <a:cubicBezTo>
                    <a:pt x="8692" y="4906"/>
                    <a:pt x="8632" y="4715"/>
                    <a:pt x="8632" y="4513"/>
                  </a:cubicBezTo>
                  <a:cubicBezTo>
                    <a:pt x="8632" y="3893"/>
                    <a:pt x="9120" y="3405"/>
                    <a:pt x="9728" y="3405"/>
                  </a:cubicBezTo>
                  <a:close/>
                  <a:moveTo>
                    <a:pt x="3048" y="3405"/>
                  </a:moveTo>
                  <a:lnTo>
                    <a:pt x="3048" y="4108"/>
                  </a:lnTo>
                  <a:cubicBezTo>
                    <a:pt x="3048" y="4227"/>
                    <a:pt x="3024" y="4334"/>
                    <a:pt x="2977" y="4429"/>
                  </a:cubicBezTo>
                  <a:lnTo>
                    <a:pt x="2882" y="4608"/>
                  </a:lnTo>
                  <a:cubicBezTo>
                    <a:pt x="2870" y="4644"/>
                    <a:pt x="2870" y="4655"/>
                    <a:pt x="2870" y="4691"/>
                  </a:cubicBezTo>
                  <a:lnTo>
                    <a:pt x="2870" y="5048"/>
                  </a:lnTo>
                  <a:cubicBezTo>
                    <a:pt x="2870" y="5298"/>
                    <a:pt x="2763" y="5537"/>
                    <a:pt x="2584" y="5703"/>
                  </a:cubicBezTo>
                  <a:cubicBezTo>
                    <a:pt x="2413" y="5885"/>
                    <a:pt x="2203" y="5981"/>
                    <a:pt x="1989" y="5981"/>
                  </a:cubicBezTo>
                  <a:cubicBezTo>
                    <a:pt x="1965" y="5981"/>
                    <a:pt x="1941" y="5979"/>
                    <a:pt x="1917" y="5977"/>
                  </a:cubicBezTo>
                  <a:cubicBezTo>
                    <a:pt x="1429" y="5965"/>
                    <a:pt x="1024" y="5537"/>
                    <a:pt x="1024" y="5013"/>
                  </a:cubicBezTo>
                  <a:lnTo>
                    <a:pt x="1024" y="4703"/>
                  </a:lnTo>
                  <a:cubicBezTo>
                    <a:pt x="1024" y="4667"/>
                    <a:pt x="1024" y="4644"/>
                    <a:pt x="1012" y="4632"/>
                  </a:cubicBezTo>
                  <a:lnTo>
                    <a:pt x="905" y="4417"/>
                  </a:lnTo>
                  <a:cubicBezTo>
                    <a:pt x="858" y="4346"/>
                    <a:pt x="846" y="4251"/>
                    <a:pt x="846" y="4167"/>
                  </a:cubicBezTo>
                  <a:lnTo>
                    <a:pt x="846" y="4144"/>
                  </a:lnTo>
                  <a:cubicBezTo>
                    <a:pt x="846" y="3751"/>
                    <a:pt x="1179" y="3405"/>
                    <a:pt x="1596" y="3405"/>
                  </a:cubicBezTo>
                  <a:close/>
                  <a:moveTo>
                    <a:pt x="5763" y="322"/>
                  </a:moveTo>
                  <a:cubicBezTo>
                    <a:pt x="6358" y="322"/>
                    <a:pt x="6870" y="536"/>
                    <a:pt x="7263" y="905"/>
                  </a:cubicBezTo>
                  <a:cubicBezTo>
                    <a:pt x="7668" y="1298"/>
                    <a:pt x="7882" y="1858"/>
                    <a:pt x="7942" y="2524"/>
                  </a:cubicBezTo>
                  <a:cubicBezTo>
                    <a:pt x="8085" y="4346"/>
                    <a:pt x="8227" y="5346"/>
                    <a:pt x="8287" y="5703"/>
                  </a:cubicBezTo>
                  <a:lnTo>
                    <a:pt x="8287" y="5715"/>
                  </a:lnTo>
                  <a:cubicBezTo>
                    <a:pt x="8108" y="5834"/>
                    <a:pt x="7763" y="6025"/>
                    <a:pt x="7215" y="6179"/>
                  </a:cubicBezTo>
                  <a:lnTo>
                    <a:pt x="6930" y="6060"/>
                  </a:lnTo>
                  <a:cubicBezTo>
                    <a:pt x="6858" y="6025"/>
                    <a:pt x="6811" y="5953"/>
                    <a:pt x="6811" y="5882"/>
                  </a:cubicBezTo>
                  <a:lnTo>
                    <a:pt x="6811" y="5298"/>
                  </a:lnTo>
                  <a:cubicBezTo>
                    <a:pt x="7370" y="4941"/>
                    <a:pt x="7727" y="4334"/>
                    <a:pt x="7727" y="3632"/>
                  </a:cubicBezTo>
                  <a:lnTo>
                    <a:pt x="7727" y="3322"/>
                  </a:lnTo>
                  <a:cubicBezTo>
                    <a:pt x="7727" y="3108"/>
                    <a:pt x="7632" y="2917"/>
                    <a:pt x="7489" y="2786"/>
                  </a:cubicBezTo>
                  <a:cubicBezTo>
                    <a:pt x="7144" y="2489"/>
                    <a:pt x="6370" y="1965"/>
                    <a:pt x="5025" y="1834"/>
                  </a:cubicBezTo>
                  <a:cubicBezTo>
                    <a:pt x="5015" y="1831"/>
                    <a:pt x="5005" y="1830"/>
                    <a:pt x="4995" y="1830"/>
                  </a:cubicBezTo>
                  <a:cubicBezTo>
                    <a:pt x="4920" y="1830"/>
                    <a:pt x="4846" y="1903"/>
                    <a:pt x="4846" y="1977"/>
                  </a:cubicBezTo>
                  <a:cubicBezTo>
                    <a:pt x="4834" y="2072"/>
                    <a:pt x="4906" y="2155"/>
                    <a:pt x="5001" y="2155"/>
                  </a:cubicBezTo>
                  <a:cubicBezTo>
                    <a:pt x="6251" y="2274"/>
                    <a:pt x="6954" y="2750"/>
                    <a:pt x="7263" y="3024"/>
                  </a:cubicBezTo>
                  <a:cubicBezTo>
                    <a:pt x="7335" y="3096"/>
                    <a:pt x="7382" y="3179"/>
                    <a:pt x="7382" y="3298"/>
                  </a:cubicBezTo>
                  <a:lnTo>
                    <a:pt x="7382" y="3620"/>
                  </a:lnTo>
                  <a:cubicBezTo>
                    <a:pt x="7382" y="4525"/>
                    <a:pt x="6632" y="5251"/>
                    <a:pt x="5739" y="5251"/>
                  </a:cubicBezTo>
                  <a:cubicBezTo>
                    <a:pt x="4846" y="5251"/>
                    <a:pt x="4108" y="4513"/>
                    <a:pt x="4108" y="3620"/>
                  </a:cubicBezTo>
                  <a:lnTo>
                    <a:pt x="4108" y="3465"/>
                  </a:lnTo>
                  <a:cubicBezTo>
                    <a:pt x="4108" y="3405"/>
                    <a:pt x="4132" y="3346"/>
                    <a:pt x="4191" y="3298"/>
                  </a:cubicBezTo>
                  <a:cubicBezTo>
                    <a:pt x="4406" y="3179"/>
                    <a:pt x="4691" y="2965"/>
                    <a:pt x="4822" y="2572"/>
                  </a:cubicBezTo>
                  <a:cubicBezTo>
                    <a:pt x="4846" y="2489"/>
                    <a:pt x="4810" y="2393"/>
                    <a:pt x="4715" y="2369"/>
                  </a:cubicBezTo>
                  <a:cubicBezTo>
                    <a:pt x="4696" y="2361"/>
                    <a:pt x="4676" y="2357"/>
                    <a:pt x="4657" y="2357"/>
                  </a:cubicBezTo>
                  <a:cubicBezTo>
                    <a:pt x="4592" y="2357"/>
                    <a:pt x="4531" y="2401"/>
                    <a:pt x="4513" y="2465"/>
                  </a:cubicBezTo>
                  <a:cubicBezTo>
                    <a:pt x="4417" y="2750"/>
                    <a:pt x="4191" y="2917"/>
                    <a:pt x="4048" y="3024"/>
                  </a:cubicBezTo>
                  <a:cubicBezTo>
                    <a:pt x="3882" y="3108"/>
                    <a:pt x="3775" y="3286"/>
                    <a:pt x="3775" y="3465"/>
                  </a:cubicBezTo>
                  <a:lnTo>
                    <a:pt x="3775" y="3620"/>
                  </a:lnTo>
                  <a:cubicBezTo>
                    <a:pt x="3775" y="4310"/>
                    <a:pt x="4132" y="4929"/>
                    <a:pt x="4691" y="5287"/>
                  </a:cubicBezTo>
                  <a:lnTo>
                    <a:pt x="4691" y="5858"/>
                  </a:lnTo>
                  <a:cubicBezTo>
                    <a:pt x="4691" y="5941"/>
                    <a:pt x="4644" y="6013"/>
                    <a:pt x="4572" y="6037"/>
                  </a:cubicBezTo>
                  <a:lnTo>
                    <a:pt x="4287" y="6156"/>
                  </a:lnTo>
                  <a:cubicBezTo>
                    <a:pt x="3739" y="6013"/>
                    <a:pt x="3394" y="5822"/>
                    <a:pt x="3227" y="5715"/>
                  </a:cubicBezTo>
                  <a:lnTo>
                    <a:pt x="3227" y="5703"/>
                  </a:lnTo>
                  <a:cubicBezTo>
                    <a:pt x="3286" y="5346"/>
                    <a:pt x="3441" y="4346"/>
                    <a:pt x="3572" y="2524"/>
                  </a:cubicBezTo>
                  <a:cubicBezTo>
                    <a:pt x="3620" y="1858"/>
                    <a:pt x="3858" y="1310"/>
                    <a:pt x="4251" y="905"/>
                  </a:cubicBezTo>
                  <a:cubicBezTo>
                    <a:pt x="4644" y="524"/>
                    <a:pt x="5168" y="322"/>
                    <a:pt x="5763" y="322"/>
                  </a:cubicBezTo>
                  <a:close/>
                  <a:moveTo>
                    <a:pt x="2917" y="5870"/>
                  </a:moveTo>
                  <a:cubicBezTo>
                    <a:pt x="2941" y="5929"/>
                    <a:pt x="2989" y="5977"/>
                    <a:pt x="3036" y="6013"/>
                  </a:cubicBezTo>
                  <a:cubicBezTo>
                    <a:pt x="3167" y="6096"/>
                    <a:pt x="3417" y="6251"/>
                    <a:pt x="3810" y="6382"/>
                  </a:cubicBezTo>
                  <a:lnTo>
                    <a:pt x="3334" y="6596"/>
                  </a:lnTo>
                  <a:lnTo>
                    <a:pt x="2798" y="6441"/>
                  </a:lnTo>
                  <a:cubicBezTo>
                    <a:pt x="2667" y="6394"/>
                    <a:pt x="2667" y="6382"/>
                    <a:pt x="2667" y="6358"/>
                  </a:cubicBezTo>
                  <a:lnTo>
                    <a:pt x="2667" y="6120"/>
                  </a:lnTo>
                  <a:cubicBezTo>
                    <a:pt x="2727" y="6072"/>
                    <a:pt x="2763" y="6025"/>
                    <a:pt x="2822" y="5977"/>
                  </a:cubicBezTo>
                  <a:cubicBezTo>
                    <a:pt x="2858" y="5953"/>
                    <a:pt x="2882" y="5906"/>
                    <a:pt x="2917" y="5870"/>
                  </a:cubicBezTo>
                  <a:close/>
                  <a:moveTo>
                    <a:pt x="8620" y="5620"/>
                  </a:moveTo>
                  <a:cubicBezTo>
                    <a:pt x="8704" y="5822"/>
                    <a:pt x="8859" y="5977"/>
                    <a:pt x="9037" y="6096"/>
                  </a:cubicBezTo>
                  <a:lnTo>
                    <a:pt x="9037" y="6453"/>
                  </a:lnTo>
                  <a:lnTo>
                    <a:pt x="9013" y="6453"/>
                  </a:lnTo>
                  <a:lnTo>
                    <a:pt x="8478" y="6739"/>
                  </a:lnTo>
                  <a:cubicBezTo>
                    <a:pt x="8478" y="6739"/>
                    <a:pt x="8466" y="6739"/>
                    <a:pt x="8466" y="6727"/>
                  </a:cubicBezTo>
                  <a:lnTo>
                    <a:pt x="7692" y="6382"/>
                  </a:lnTo>
                  <a:cubicBezTo>
                    <a:pt x="8061" y="6251"/>
                    <a:pt x="8335" y="6096"/>
                    <a:pt x="8466" y="6013"/>
                  </a:cubicBezTo>
                  <a:cubicBezTo>
                    <a:pt x="8585" y="5941"/>
                    <a:pt x="8644" y="5798"/>
                    <a:pt x="8620" y="5656"/>
                  </a:cubicBezTo>
                  <a:lnTo>
                    <a:pt x="8620" y="5620"/>
                  </a:lnTo>
                  <a:close/>
                  <a:moveTo>
                    <a:pt x="2322" y="6263"/>
                  </a:moveTo>
                  <a:lnTo>
                    <a:pt x="2322" y="6334"/>
                  </a:lnTo>
                  <a:cubicBezTo>
                    <a:pt x="2322" y="6370"/>
                    <a:pt x="2322" y="6418"/>
                    <a:pt x="2334" y="6441"/>
                  </a:cubicBezTo>
                  <a:lnTo>
                    <a:pt x="1929" y="6834"/>
                  </a:lnTo>
                  <a:lnTo>
                    <a:pt x="1548" y="6441"/>
                  </a:lnTo>
                  <a:cubicBezTo>
                    <a:pt x="1560" y="6418"/>
                    <a:pt x="1560" y="6382"/>
                    <a:pt x="1560" y="6334"/>
                  </a:cubicBezTo>
                  <a:lnTo>
                    <a:pt x="1560" y="6263"/>
                  </a:lnTo>
                  <a:cubicBezTo>
                    <a:pt x="1667" y="6299"/>
                    <a:pt x="1786" y="6322"/>
                    <a:pt x="1905" y="6322"/>
                  </a:cubicBezTo>
                  <a:lnTo>
                    <a:pt x="1953" y="6322"/>
                  </a:lnTo>
                  <a:cubicBezTo>
                    <a:pt x="2084" y="6322"/>
                    <a:pt x="2203" y="6310"/>
                    <a:pt x="2322" y="6263"/>
                  </a:cubicBezTo>
                  <a:close/>
                  <a:moveTo>
                    <a:pt x="10109" y="6275"/>
                  </a:moveTo>
                  <a:lnTo>
                    <a:pt x="10109" y="6453"/>
                  </a:lnTo>
                  <a:cubicBezTo>
                    <a:pt x="10109" y="6513"/>
                    <a:pt x="10121" y="6572"/>
                    <a:pt x="10144" y="6620"/>
                  </a:cubicBezTo>
                  <a:lnTo>
                    <a:pt x="10002" y="6775"/>
                  </a:lnTo>
                  <a:cubicBezTo>
                    <a:pt x="9924" y="6840"/>
                    <a:pt x="9832" y="6873"/>
                    <a:pt x="9740" y="6873"/>
                  </a:cubicBezTo>
                  <a:cubicBezTo>
                    <a:pt x="9647" y="6873"/>
                    <a:pt x="9555" y="6840"/>
                    <a:pt x="9478" y="6775"/>
                  </a:cubicBezTo>
                  <a:lnTo>
                    <a:pt x="9311" y="6620"/>
                  </a:lnTo>
                  <a:cubicBezTo>
                    <a:pt x="9347" y="6572"/>
                    <a:pt x="9359" y="6513"/>
                    <a:pt x="9359" y="6453"/>
                  </a:cubicBezTo>
                  <a:lnTo>
                    <a:pt x="9359" y="6275"/>
                  </a:lnTo>
                  <a:cubicBezTo>
                    <a:pt x="9478" y="6310"/>
                    <a:pt x="9597" y="6334"/>
                    <a:pt x="9728" y="6334"/>
                  </a:cubicBezTo>
                  <a:cubicBezTo>
                    <a:pt x="9859" y="6334"/>
                    <a:pt x="9978" y="6322"/>
                    <a:pt x="10109" y="6275"/>
                  </a:cubicBezTo>
                  <a:close/>
                  <a:moveTo>
                    <a:pt x="6501" y="5477"/>
                  </a:moveTo>
                  <a:lnTo>
                    <a:pt x="6501" y="5882"/>
                  </a:lnTo>
                  <a:cubicBezTo>
                    <a:pt x="6501" y="6084"/>
                    <a:pt x="6620" y="6275"/>
                    <a:pt x="6811" y="6370"/>
                  </a:cubicBezTo>
                  <a:lnTo>
                    <a:pt x="7073" y="6477"/>
                  </a:lnTo>
                  <a:cubicBezTo>
                    <a:pt x="6799" y="6953"/>
                    <a:pt x="6299" y="7263"/>
                    <a:pt x="5739" y="7263"/>
                  </a:cubicBezTo>
                  <a:cubicBezTo>
                    <a:pt x="5191" y="7263"/>
                    <a:pt x="4691" y="6953"/>
                    <a:pt x="4453" y="6477"/>
                  </a:cubicBezTo>
                  <a:lnTo>
                    <a:pt x="4703" y="6370"/>
                  </a:lnTo>
                  <a:cubicBezTo>
                    <a:pt x="4894" y="6275"/>
                    <a:pt x="5013" y="6084"/>
                    <a:pt x="5013" y="5882"/>
                  </a:cubicBezTo>
                  <a:lnTo>
                    <a:pt x="5013" y="5477"/>
                  </a:lnTo>
                  <a:cubicBezTo>
                    <a:pt x="5239" y="5560"/>
                    <a:pt x="5489" y="5620"/>
                    <a:pt x="5763" y="5620"/>
                  </a:cubicBezTo>
                  <a:cubicBezTo>
                    <a:pt x="6025" y="5620"/>
                    <a:pt x="6263" y="5584"/>
                    <a:pt x="6501" y="5477"/>
                  </a:cubicBezTo>
                  <a:close/>
                  <a:moveTo>
                    <a:pt x="5763" y="0"/>
                  </a:moveTo>
                  <a:cubicBezTo>
                    <a:pt x="5072" y="0"/>
                    <a:pt x="4465" y="238"/>
                    <a:pt x="4013" y="679"/>
                  </a:cubicBezTo>
                  <a:cubicBezTo>
                    <a:pt x="3560" y="1131"/>
                    <a:pt x="3286" y="1774"/>
                    <a:pt x="3239" y="2512"/>
                  </a:cubicBezTo>
                  <a:cubicBezTo>
                    <a:pt x="3227" y="2703"/>
                    <a:pt x="3215" y="2905"/>
                    <a:pt x="3203" y="3084"/>
                  </a:cubicBezTo>
                  <a:lnTo>
                    <a:pt x="1608" y="3084"/>
                  </a:lnTo>
                  <a:cubicBezTo>
                    <a:pt x="1012" y="3084"/>
                    <a:pt x="536" y="3560"/>
                    <a:pt x="536" y="4155"/>
                  </a:cubicBezTo>
                  <a:lnTo>
                    <a:pt x="536" y="4167"/>
                  </a:lnTo>
                  <a:cubicBezTo>
                    <a:pt x="536" y="4298"/>
                    <a:pt x="560" y="4453"/>
                    <a:pt x="619" y="4572"/>
                  </a:cubicBezTo>
                  <a:lnTo>
                    <a:pt x="715" y="4751"/>
                  </a:lnTo>
                  <a:lnTo>
                    <a:pt x="715" y="5025"/>
                  </a:lnTo>
                  <a:cubicBezTo>
                    <a:pt x="715" y="5465"/>
                    <a:pt x="941" y="5858"/>
                    <a:pt x="1262" y="6096"/>
                  </a:cubicBezTo>
                  <a:lnTo>
                    <a:pt x="1262" y="6334"/>
                  </a:lnTo>
                  <a:cubicBezTo>
                    <a:pt x="1262" y="6370"/>
                    <a:pt x="1250" y="6394"/>
                    <a:pt x="1215" y="6418"/>
                  </a:cubicBezTo>
                  <a:lnTo>
                    <a:pt x="524" y="6608"/>
                  </a:lnTo>
                  <a:cubicBezTo>
                    <a:pt x="226" y="6691"/>
                    <a:pt x="0" y="6977"/>
                    <a:pt x="0" y="7287"/>
                  </a:cubicBezTo>
                  <a:lnTo>
                    <a:pt x="0" y="8692"/>
                  </a:lnTo>
                  <a:cubicBezTo>
                    <a:pt x="0" y="8775"/>
                    <a:pt x="72" y="8858"/>
                    <a:pt x="167" y="8858"/>
                  </a:cubicBezTo>
                  <a:cubicBezTo>
                    <a:pt x="250" y="8858"/>
                    <a:pt x="322" y="8775"/>
                    <a:pt x="322" y="8692"/>
                  </a:cubicBezTo>
                  <a:lnTo>
                    <a:pt x="322" y="7287"/>
                  </a:lnTo>
                  <a:cubicBezTo>
                    <a:pt x="322" y="7132"/>
                    <a:pt x="441" y="6977"/>
                    <a:pt x="596" y="6930"/>
                  </a:cubicBezTo>
                  <a:lnTo>
                    <a:pt x="1298" y="6739"/>
                  </a:lnTo>
                  <a:cubicBezTo>
                    <a:pt x="1322" y="6739"/>
                    <a:pt x="1334" y="6727"/>
                    <a:pt x="1369" y="6715"/>
                  </a:cubicBezTo>
                  <a:lnTo>
                    <a:pt x="1798" y="7144"/>
                  </a:lnTo>
                  <a:lnTo>
                    <a:pt x="1798" y="8704"/>
                  </a:lnTo>
                  <a:cubicBezTo>
                    <a:pt x="1798" y="8799"/>
                    <a:pt x="1870" y="8870"/>
                    <a:pt x="1965" y="8870"/>
                  </a:cubicBezTo>
                  <a:cubicBezTo>
                    <a:pt x="2048" y="8870"/>
                    <a:pt x="2131" y="8799"/>
                    <a:pt x="2131" y="8704"/>
                  </a:cubicBezTo>
                  <a:lnTo>
                    <a:pt x="2131" y="7144"/>
                  </a:lnTo>
                  <a:lnTo>
                    <a:pt x="2560" y="6715"/>
                  </a:lnTo>
                  <a:cubicBezTo>
                    <a:pt x="2620" y="6739"/>
                    <a:pt x="2679" y="6751"/>
                    <a:pt x="2727" y="6775"/>
                  </a:cubicBezTo>
                  <a:lnTo>
                    <a:pt x="2905" y="6811"/>
                  </a:lnTo>
                  <a:cubicBezTo>
                    <a:pt x="2667" y="6977"/>
                    <a:pt x="2524" y="7251"/>
                    <a:pt x="2524" y="7549"/>
                  </a:cubicBezTo>
                  <a:lnTo>
                    <a:pt x="2524" y="8704"/>
                  </a:lnTo>
                  <a:cubicBezTo>
                    <a:pt x="2524" y="8799"/>
                    <a:pt x="2608" y="8870"/>
                    <a:pt x="2691" y="8870"/>
                  </a:cubicBezTo>
                  <a:cubicBezTo>
                    <a:pt x="2786" y="8870"/>
                    <a:pt x="2858" y="8799"/>
                    <a:pt x="2858" y="8704"/>
                  </a:cubicBezTo>
                  <a:lnTo>
                    <a:pt x="2858" y="7549"/>
                  </a:lnTo>
                  <a:cubicBezTo>
                    <a:pt x="2858" y="7322"/>
                    <a:pt x="2989" y="7132"/>
                    <a:pt x="3179" y="7037"/>
                  </a:cubicBezTo>
                  <a:lnTo>
                    <a:pt x="4156" y="6608"/>
                  </a:lnTo>
                  <a:cubicBezTo>
                    <a:pt x="4453" y="7215"/>
                    <a:pt x="5072" y="7608"/>
                    <a:pt x="5763" y="7608"/>
                  </a:cubicBezTo>
                  <a:cubicBezTo>
                    <a:pt x="6442" y="7608"/>
                    <a:pt x="7073" y="7215"/>
                    <a:pt x="7370" y="6608"/>
                  </a:cubicBezTo>
                  <a:lnTo>
                    <a:pt x="8335" y="7037"/>
                  </a:lnTo>
                  <a:cubicBezTo>
                    <a:pt x="8537" y="7132"/>
                    <a:pt x="8656" y="7322"/>
                    <a:pt x="8656" y="7549"/>
                  </a:cubicBezTo>
                  <a:lnTo>
                    <a:pt x="8656" y="8704"/>
                  </a:lnTo>
                  <a:cubicBezTo>
                    <a:pt x="8656" y="8799"/>
                    <a:pt x="8739" y="8870"/>
                    <a:pt x="8823" y="8870"/>
                  </a:cubicBezTo>
                  <a:cubicBezTo>
                    <a:pt x="8918" y="8870"/>
                    <a:pt x="8989" y="8799"/>
                    <a:pt x="8989" y="8704"/>
                  </a:cubicBezTo>
                  <a:lnTo>
                    <a:pt x="8989" y="7549"/>
                  </a:lnTo>
                  <a:cubicBezTo>
                    <a:pt x="8989" y="7322"/>
                    <a:pt x="8918" y="7132"/>
                    <a:pt x="8775" y="6965"/>
                  </a:cubicBezTo>
                  <a:lnTo>
                    <a:pt x="9049" y="6834"/>
                  </a:lnTo>
                  <a:lnTo>
                    <a:pt x="9240" y="7025"/>
                  </a:lnTo>
                  <a:cubicBezTo>
                    <a:pt x="9370" y="7156"/>
                    <a:pt x="9549" y="7215"/>
                    <a:pt x="9728" y="7215"/>
                  </a:cubicBezTo>
                  <a:cubicBezTo>
                    <a:pt x="9906" y="7215"/>
                    <a:pt x="10085" y="7156"/>
                    <a:pt x="10228" y="7025"/>
                  </a:cubicBezTo>
                  <a:lnTo>
                    <a:pt x="10418" y="6834"/>
                  </a:lnTo>
                  <a:lnTo>
                    <a:pt x="10978" y="7108"/>
                  </a:lnTo>
                  <a:cubicBezTo>
                    <a:pt x="11121" y="7168"/>
                    <a:pt x="11192" y="7311"/>
                    <a:pt x="11192" y="7442"/>
                  </a:cubicBezTo>
                  <a:lnTo>
                    <a:pt x="11192" y="8692"/>
                  </a:lnTo>
                  <a:cubicBezTo>
                    <a:pt x="11192" y="8775"/>
                    <a:pt x="11264" y="8858"/>
                    <a:pt x="11359" y="8858"/>
                  </a:cubicBezTo>
                  <a:cubicBezTo>
                    <a:pt x="11442" y="8858"/>
                    <a:pt x="11514" y="8775"/>
                    <a:pt x="11514" y="8692"/>
                  </a:cubicBezTo>
                  <a:lnTo>
                    <a:pt x="11514" y="7442"/>
                  </a:lnTo>
                  <a:cubicBezTo>
                    <a:pt x="11537" y="7168"/>
                    <a:pt x="11383" y="6930"/>
                    <a:pt x="11145" y="6799"/>
                  </a:cubicBezTo>
                  <a:lnTo>
                    <a:pt x="10466" y="6453"/>
                  </a:lnTo>
                  <a:lnTo>
                    <a:pt x="10466" y="6441"/>
                  </a:lnTo>
                  <a:lnTo>
                    <a:pt x="10466" y="6096"/>
                  </a:lnTo>
                  <a:cubicBezTo>
                    <a:pt x="10740" y="5906"/>
                    <a:pt x="10942" y="5596"/>
                    <a:pt x="11002" y="5239"/>
                  </a:cubicBezTo>
                  <a:cubicBezTo>
                    <a:pt x="11133" y="5013"/>
                    <a:pt x="11192" y="4775"/>
                    <a:pt x="11192" y="4525"/>
                  </a:cubicBezTo>
                  <a:cubicBezTo>
                    <a:pt x="11192" y="4048"/>
                    <a:pt x="10966" y="3632"/>
                    <a:pt x="10609" y="3382"/>
                  </a:cubicBezTo>
                  <a:cubicBezTo>
                    <a:pt x="10621" y="3298"/>
                    <a:pt x="10644" y="3239"/>
                    <a:pt x="10644" y="3167"/>
                  </a:cubicBezTo>
                  <a:cubicBezTo>
                    <a:pt x="10644" y="2727"/>
                    <a:pt x="10240" y="2369"/>
                    <a:pt x="9751" y="2369"/>
                  </a:cubicBezTo>
                  <a:cubicBezTo>
                    <a:pt x="9251" y="2369"/>
                    <a:pt x="8859" y="2727"/>
                    <a:pt x="8859" y="3167"/>
                  </a:cubicBezTo>
                  <a:cubicBezTo>
                    <a:pt x="8859" y="3239"/>
                    <a:pt x="8870" y="3322"/>
                    <a:pt x="8882" y="3382"/>
                  </a:cubicBezTo>
                  <a:cubicBezTo>
                    <a:pt x="8680" y="3536"/>
                    <a:pt x="8513" y="3751"/>
                    <a:pt x="8406" y="3989"/>
                  </a:cubicBezTo>
                  <a:cubicBezTo>
                    <a:pt x="8358" y="3572"/>
                    <a:pt x="8323" y="3084"/>
                    <a:pt x="8275" y="2512"/>
                  </a:cubicBezTo>
                  <a:cubicBezTo>
                    <a:pt x="8216" y="1774"/>
                    <a:pt x="7942" y="1131"/>
                    <a:pt x="7501" y="679"/>
                  </a:cubicBezTo>
                  <a:cubicBezTo>
                    <a:pt x="7049" y="238"/>
                    <a:pt x="6442" y="0"/>
                    <a:pt x="5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8" name="Google Shape;15588;p92"/>
            <p:cNvSpPr/>
            <p:nvPr/>
          </p:nvSpPr>
          <p:spPr>
            <a:xfrm>
              <a:off x="2114800" y="3635440"/>
              <a:ext cx="11045" cy="37941"/>
            </a:xfrm>
            <a:custGeom>
              <a:avLst/>
              <a:gdLst/>
              <a:ahLst/>
              <a:cxnLst/>
              <a:rect l="l" t="t" r="r" b="b"/>
              <a:pathLst>
                <a:path w="347" h="1192" extrusionOk="0">
                  <a:moveTo>
                    <a:pt x="167" y="1"/>
                  </a:moveTo>
                  <a:cubicBezTo>
                    <a:pt x="72" y="1"/>
                    <a:pt x="1" y="72"/>
                    <a:pt x="1" y="156"/>
                  </a:cubicBezTo>
                  <a:lnTo>
                    <a:pt x="1" y="1025"/>
                  </a:lnTo>
                  <a:cubicBezTo>
                    <a:pt x="1" y="1108"/>
                    <a:pt x="72" y="1191"/>
                    <a:pt x="167" y="1191"/>
                  </a:cubicBezTo>
                  <a:cubicBezTo>
                    <a:pt x="251" y="1191"/>
                    <a:pt x="322" y="1108"/>
                    <a:pt x="322" y="1025"/>
                  </a:cubicBezTo>
                  <a:lnTo>
                    <a:pt x="322" y="156"/>
                  </a:lnTo>
                  <a:cubicBezTo>
                    <a:pt x="346"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89" name="Google Shape;15589;p92"/>
          <p:cNvGrpSpPr/>
          <p:nvPr/>
        </p:nvGrpSpPr>
        <p:grpSpPr>
          <a:xfrm>
            <a:off x="3678830" y="3447133"/>
            <a:ext cx="369164" cy="323297"/>
            <a:chOff x="3678830" y="3370933"/>
            <a:chExt cx="369164" cy="323297"/>
          </a:xfrm>
        </p:grpSpPr>
        <p:sp>
          <p:nvSpPr>
            <p:cNvPr id="15590" name="Google Shape;15590;p92"/>
            <p:cNvSpPr/>
            <p:nvPr/>
          </p:nvSpPr>
          <p:spPr>
            <a:xfrm>
              <a:off x="3678830" y="3370933"/>
              <a:ext cx="369164" cy="323297"/>
            </a:xfrm>
            <a:custGeom>
              <a:avLst/>
              <a:gdLst/>
              <a:ahLst/>
              <a:cxnLst/>
              <a:rect l="l" t="t" r="r" b="b"/>
              <a:pathLst>
                <a:path w="11598" h="10157" extrusionOk="0">
                  <a:moveTo>
                    <a:pt x="6514" y="357"/>
                  </a:moveTo>
                  <a:lnTo>
                    <a:pt x="6180" y="3274"/>
                  </a:lnTo>
                  <a:cubicBezTo>
                    <a:pt x="6180" y="3274"/>
                    <a:pt x="6180" y="3286"/>
                    <a:pt x="6168" y="3286"/>
                  </a:cubicBezTo>
                  <a:lnTo>
                    <a:pt x="5406" y="3286"/>
                  </a:lnTo>
                  <a:cubicBezTo>
                    <a:pt x="5406" y="3286"/>
                    <a:pt x="5394" y="3286"/>
                    <a:pt x="5394" y="3274"/>
                  </a:cubicBezTo>
                  <a:lnTo>
                    <a:pt x="5061" y="357"/>
                  </a:lnTo>
                  <a:close/>
                  <a:moveTo>
                    <a:pt x="11026" y="2893"/>
                  </a:moveTo>
                  <a:cubicBezTo>
                    <a:pt x="11133" y="2893"/>
                    <a:pt x="11228" y="2977"/>
                    <a:pt x="11228" y="3084"/>
                  </a:cubicBezTo>
                  <a:lnTo>
                    <a:pt x="11228" y="9620"/>
                  </a:lnTo>
                  <a:lnTo>
                    <a:pt x="11240" y="9620"/>
                  </a:lnTo>
                  <a:cubicBezTo>
                    <a:pt x="11240" y="9716"/>
                    <a:pt x="11157" y="9811"/>
                    <a:pt x="11050" y="9811"/>
                  </a:cubicBezTo>
                  <a:lnTo>
                    <a:pt x="525" y="9811"/>
                  </a:lnTo>
                  <a:cubicBezTo>
                    <a:pt x="418" y="9811"/>
                    <a:pt x="334" y="9716"/>
                    <a:pt x="334" y="9620"/>
                  </a:cubicBezTo>
                  <a:lnTo>
                    <a:pt x="334" y="3084"/>
                  </a:lnTo>
                  <a:cubicBezTo>
                    <a:pt x="334" y="2977"/>
                    <a:pt x="418" y="2893"/>
                    <a:pt x="525" y="2893"/>
                  </a:cubicBezTo>
                  <a:lnTo>
                    <a:pt x="5025" y="2893"/>
                  </a:lnTo>
                  <a:lnTo>
                    <a:pt x="5061" y="3310"/>
                  </a:lnTo>
                  <a:cubicBezTo>
                    <a:pt x="5085" y="3489"/>
                    <a:pt x="5228" y="3620"/>
                    <a:pt x="5406" y="3620"/>
                  </a:cubicBezTo>
                  <a:lnTo>
                    <a:pt x="6168" y="3620"/>
                  </a:lnTo>
                  <a:cubicBezTo>
                    <a:pt x="6347" y="3620"/>
                    <a:pt x="6490" y="3489"/>
                    <a:pt x="6502" y="3310"/>
                  </a:cubicBezTo>
                  <a:lnTo>
                    <a:pt x="6549" y="2893"/>
                  </a:lnTo>
                  <a:close/>
                  <a:moveTo>
                    <a:pt x="4882" y="0"/>
                  </a:moveTo>
                  <a:cubicBezTo>
                    <a:pt x="4847" y="0"/>
                    <a:pt x="4799" y="12"/>
                    <a:pt x="4763" y="60"/>
                  </a:cubicBezTo>
                  <a:cubicBezTo>
                    <a:pt x="4740" y="95"/>
                    <a:pt x="4728" y="155"/>
                    <a:pt x="4728" y="191"/>
                  </a:cubicBezTo>
                  <a:lnTo>
                    <a:pt x="4990" y="2548"/>
                  </a:lnTo>
                  <a:lnTo>
                    <a:pt x="537" y="2548"/>
                  </a:lnTo>
                  <a:cubicBezTo>
                    <a:pt x="239" y="2548"/>
                    <a:pt x="1" y="2786"/>
                    <a:pt x="1" y="3084"/>
                  </a:cubicBezTo>
                  <a:lnTo>
                    <a:pt x="1" y="9620"/>
                  </a:lnTo>
                  <a:cubicBezTo>
                    <a:pt x="1" y="9918"/>
                    <a:pt x="239" y="10156"/>
                    <a:pt x="537" y="10156"/>
                  </a:cubicBezTo>
                  <a:lnTo>
                    <a:pt x="11062" y="10156"/>
                  </a:lnTo>
                  <a:cubicBezTo>
                    <a:pt x="11359" y="10156"/>
                    <a:pt x="11598" y="9918"/>
                    <a:pt x="11598" y="9620"/>
                  </a:cubicBezTo>
                  <a:lnTo>
                    <a:pt x="11598" y="3084"/>
                  </a:lnTo>
                  <a:cubicBezTo>
                    <a:pt x="11586" y="2786"/>
                    <a:pt x="11348" y="2548"/>
                    <a:pt x="11050" y="2548"/>
                  </a:cubicBezTo>
                  <a:lnTo>
                    <a:pt x="6597" y="2548"/>
                  </a:lnTo>
                  <a:lnTo>
                    <a:pt x="6871" y="191"/>
                  </a:lnTo>
                  <a:cubicBezTo>
                    <a:pt x="6871" y="155"/>
                    <a:pt x="6847" y="107"/>
                    <a:pt x="6823" y="60"/>
                  </a:cubicBezTo>
                  <a:cubicBezTo>
                    <a:pt x="6787" y="36"/>
                    <a:pt x="6752" y="0"/>
                    <a:pt x="67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1" name="Google Shape;15591;p92"/>
            <p:cNvSpPr/>
            <p:nvPr/>
          </p:nvSpPr>
          <p:spPr>
            <a:xfrm>
              <a:off x="3713716" y="3498253"/>
              <a:ext cx="126206" cy="161092"/>
            </a:xfrm>
            <a:custGeom>
              <a:avLst/>
              <a:gdLst/>
              <a:ahLst/>
              <a:cxnLst/>
              <a:rect l="l" t="t" r="r" b="b"/>
              <a:pathLst>
                <a:path w="3965" h="5061" extrusionOk="0">
                  <a:moveTo>
                    <a:pt x="2155" y="1251"/>
                  </a:moveTo>
                  <a:cubicBezTo>
                    <a:pt x="2358" y="1251"/>
                    <a:pt x="2524" y="1418"/>
                    <a:pt x="2524" y="1632"/>
                  </a:cubicBezTo>
                  <a:lnTo>
                    <a:pt x="2524" y="1989"/>
                  </a:lnTo>
                  <a:cubicBezTo>
                    <a:pt x="2536" y="2299"/>
                    <a:pt x="2286" y="2537"/>
                    <a:pt x="1977" y="2537"/>
                  </a:cubicBezTo>
                  <a:cubicBezTo>
                    <a:pt x="1667" y="2537"/>
                    <a:pt x="1429" y="2287"/>
                    <a:pt x="1429" y="1989"/>
                  </a:cubicBezTo>
                  <a:lnTo>
                    <a:pt x="1429" y="1632"/>
                  </a:lnTo>
                  <a:cubicBezTo>
                    <a:pt x="1429" y="1418"/>
                    <a:pt x="1584" y="1251"/>
                    <a:pt x="1798" y="1251"/>
                  </a:cubicBezTo>
                  <a:close/>
                  <a:moveTo>
                    <a:pt x="2167" y="2846"/>
                  </a:moveTo>
                  <a:lnTo>
                    <a:pt x="2167" y="2953"/>
                  </a:lnTo>
                  <a:cubicBezTo>
                    <a:pt x="2167" y="3025"/>
                    <a:pt x="2179" y="3084"/>
                    <a:pt x="2227" y="3132"/>
                  </a:cubicBezTo>
                  <a:lnTo>
                    <a:pt x="1989" y="3370"/>
                  </a:lnTo>
                  <a:lnTo>
                    <a:pt x="1977" y="3370"/>
                  </a:lnTo>
                  <a:lnTo>
                    <a:pt x="1739" y="3132"/>
                  </a:lnTo>
                  <a:cubicBezTo>
                    <a:pt x="1762" y="3073"/>
                    <a:pt x="1774" y="3013"/>
                    <a:pt x="1774" y="2953"/>
                  </a:cubicBezTo>
                  <a:lnTo>
                    <a:pt x="1774" y="2846"/>
                  </a:lnTo>
                  <a:cubicBezTo>
                    <a:pt x="1834" y="2858"/>
                    <a:pt x="1917" y="2858"/>
                    <a:pt x="1977" y="2858"/>
                  </a:cubicBezTo>
                  <a:cubicBezTo>
                    <a:pt x="2036" y="2858"/>
                    <a:pt x="2108" y="2846"/>
                    <a:pt x="2167" y="2846"/>
                  </a:cubicBezTo>
                  <a:close/>
                  <a:moveTo>
                    <a:pt x="2512" y="3334"/>
                  </a:moveTo>
                  <a:lnTo>
                    <a:pt x="2810" y="3489"/>
                  </a:lnTo>
                  <a:cubicBezTo>
                    <a:pt x="2870" y="3513"/>
                    <a:pt x="2917" y="3596"/>
                    <a:pt x="2917" y="3668"/>
                  </a:cubicBezTo>
                  <a:lnTo>
                    <a:pt x="2917" y="4727"/>
                  </a:lnTo>
                  <a:lnTo>
                    <a:pt x="1072" y="4727"/>
                  </a:lnTo>
                  <a:lnTo>
                    <a:pt x="1072" y="3668"/>
                  </a:lnTo>
                  <a:cubicBezTo>
                    <a:pt x="1072" y="3596"/>
                    <a:pt x="1108" y="3537"/>
                    <a:pt x="1167" y="3489"/>
                  </a:cubicBezTo>
                  <a:lnTo>
                    <a:pt x="1465" y="3334"/>
                  </a:lnTo>
                  <a:lnTo>
                    <a:pt x="1739" y="3608"/>
                  </a:lnTo>
                  <a:cubicBezTo>
                    <a:pt x="1810" y="3680"/>
                    <a:pt x="1905" y="3704"/>
                    <a:pt x="1989" y="3704"/>
                  </a:cubicBezTo>
                  <a:cubicBezTo>
                    <a:pt x="2084" y="3704"/>
                    <a:pt x="2167" y="3680"/>
                    <a:pt x="2239" y="3608"/>
                  </a:cubicBezTo>
                  <a:lnTo>
                    <a:pt x="2512" y="3334"/>
                  </a:lnTo>
                  <a:close/>
                  <a:moveTo>
                    <a:pt x="3608" y="334"/>
                  </a:moveTo>
                  <a:cubicBezTo>
                    <a:pt x="3608" y="334"/>
                    <a:pt x="3632" y="334"/>
                    <a:pt x="3632" y="346"/>
                  </a:cubicBezTo>
                  <a:lnTo>
                    <a:pt x="3632" y="4704"/>
                  </a:lnTo>
                  <a:lnTo>
                    <a:pt x="3239" y="4727"/>
                  </a:lnTo>
                  <a:lnTo>
                    <a:pt x="3239" y="3668"/>
                  </a:lnTo>
                  <a:cubicBezTo>
                    <a:pt x="3239" y="3454"/>
                    <a:pt x="3120" y="3275"/>
                    <a:pt x="2941" y="3192"/>
                  </a:cubicBezTo>
                  <a:lnTo>
                    <a:pt x="2512" y="2977"/>
                  </a:lnTo>
                  <a:lnTo>
                    <a:pt x="2512" y="2965"/>
                  </a:lnTo>
                  <a:lnTo>
                    <a:pt x="2512" y="2715"/>
                  </a:lnTo>
                  <a:cubicBezTo>
                    <a:pt x="2739" y="2549"/>
                    <a:pt x="2870" y="2275"/>
                    <a:pt x="2870" y="2001"/>
                  </a:cubicBezTo>
                  <a:lnTo>
                    <a:pt x="2870" y="1644"/>
                  </a:lnTo>
                  <a:cubicBezTo>
                    <a:pt x="2870" y="1251"/>
                    <a:pt x="2536" y="929"/>
                    <a:pt x="2155" y="929"/>
                  </a:cubicBezTo>
                  <a:lnTo>
                    <a:pt x="1798" y="929"/>
                  </a:lnTo>
                  <a:cubicBezTo>
                    <a:pt x="1405" y="929"/>
                    <a:pt x="1084" y="1251"/>
                    <a:pt x="1084" y="1644"/>
                  </a:cubicBezTo>
                  <a:lnTo>
                    <a:pt x="1084" y="2001"/>
                  </a:lnTo>
                  <a:cubicBezTo>
                    <a:pt x="1084" y="2299"/>
                    <a:pt x="1227" y="2549"/>
                    <a:pt x="1441" y="2715"/>
                  </a:cubicBezTo>
                  <a:lnTo>
                    <a:pt x="1441" y="2965"/>
                  </a:lnTo>
                  <a:lnTo>
                    <a:pt x="1441" y="2977"/>
                  </a:lnTo>
                  <a:lnTo>
                    <a:pt x="1012" y="3192"/>
                  </a:lnTo>
                  <a:cubicBezTo>
                    <a:pt x="834" y="3275"/>
                    <a:pt x="715" y="3454"/>
                    <a:pt x="715" y="3668"/>
                  </a:cubicBezTo>
                  <a:lnTo>
                    <a:pt x="715" y="4727"/>
                  </a:lnTo>
                  <a:lnTo>
                    <a:pt x="357" y="4727"/>
                  </a:lnTo>
                  <a:cubicBezTo>
                    <a:pt x="357" y="4727"/>
                    <a:pt x="334" y="4727"/>
                    <a:pt x="334" y="4704"/>
                  </a:cubicBezTo>
                  <a:lnTo>
                    <a:pt x="334" y="346"/>
                  </a:lnTo>
                  <a:cubicBezTo>
                    <a:pt x="334" y="346"/>
                    <a:pt x="334" y="334"/>
                    <a:pt x="357" y="334"/>
                  </a:cubicBezTo>
                  <a:close/>
                  <a:moveTo>
                    <a:pt x="357" y="1"/>
                  </a:moveTo>
                  <a:cubicBezTo>
                    <a:pt x="155" y="1"/>
                    <a:pt x="0" y="167"/>
                    <a:pt x="0" y="358"/>
                  </a:cubicBezTo>
                  <a:lnTo>
                    <a:pt x="0" y="4704"/>
                  </a:lnTo>
                  <a:cubicBezTo>
                    <a:pt x="0" y="4906"/>
                    <a:pt x="155" y="5061"/>
                    <a:pt x="357" y="5061"/>
                  </a:cubicBezTo>
                  <a:lnTo>
                    <a:pt x="3608" y="5061"/>
                  </a:lnTo>
                  <a:cubicBezTo>
                    <a:pt x="3810" y="5061"/>
                    <a:pt x="3965" y="4906"/>
                    <a:pt x="3965" y="4704"/>
                  </a:cubicBezTo>
                  <a:lnTo>
                    <a:pt x="3965" y="346"/>
                  </a:lnTo>
                  <a:cubicBezTo>
                    <a:pt x="3965" y="155"/>
                    <a:pt x="3810" y="1"/>
                    <a:pt x="3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2" name="Google Shape;15592;p92"/>
            <p:cNvSpPr/>
            <p:nvPr/>
          </p:nvSpPr>
          <p:spPr>
            <a:xfrm>
              <a:off x="3863795" y="3498253"/>
              <a:ext cx="149728" cy="34154"/>
            </a:xfrm>
            <a:custGeom>
              <a:avLst/>
              <a:gdLst/>
              <a:ahLst/>
              <a:cxnLst/>
              <a:rect l="l" t="t" r="r" b="b"/>
              <a:pathLst>
                <a:path w="4704" h="1073" extrusionOk="0">
                  <a:moveTo>
                    <a:pt x="4334" y="334"/>
                  </a:moveTo>
                  <a:cubicBezTo>
                    <a:pt x="4334" y="334"/>
                    <a:pt x="4346" y="334"/>
                    <a:pt x="4346" y="346"/>
                  </a:cubicBezTo>
                  <a:lnTo>
                    <a:pt x="4346" y="715"/>
                  </a:lnTo>
                  <a:lnTo>
                    <a:pt x="345" y="739"/>
                  </a:lnTo>
                  <a:cubicBezTo>
                    <a:pt x="345" y="739"/>
                    <a:pt x="322" y="739"/>
                    <a:pt x="322" y="715"/>
                  </a:cubicBezTo>
                  <a:lnTo>
                    <a:pt x="322" y="346"/>
                  </a:lnTo>
                  <a:cubicBezTo>
                    <a:pt x="322" y="346"/>
                    <a:pt x="322" y="334"/>
                    <a:pt x="345" y="334"/>
                  </a:cubicBezTo>
                  <a:close/>
                  <a:moveTo>
                    <a:pt x="357" y="1"/>
                  </a:moveTo>
                  <a:cubicBezTo>
                    <a:pt x="167" y="1"/>
                    <a:pt x="0" y="167"/>
                    <a:pt x="0" y="358"/>
                  </a:cubicBezTo>
                  <a:lnTo>
                    <a:pt x="0" y="715"/>
                  </a:lnTo>
                  <a:cubicBezTo>
                    <a:pt x="0" y="917"/>
                    <a:pt x="167" y="1072"/>
                    <a:pt x="357" y="1072"/>
                  </a:cubicBezTo>
                  <a:lnTo>
                    <a:pt x="4346" y="1072"/>
                  </a:lnTo>
                  <a:cubicBezTo>
                    <a:pt x="4536" y="1072"/>
                    <a:pt x="4703" y="917"/>
                    <a:pt x="4703" y="715"/>
                  </a:cubicBezTo>
                  <a:lnTo>
                    <a:pt x="4703" y="346"/>
                  </a:lnTo>
                  <a:cubicBezTo>
                    <a:pt x="4691" y="155"/>
                    <a:pt x="4536" y="1"/>
                    <a:pt x="4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3" name="Google Shape;15593;p92"/>
            <p:cNvSpPr/>
            <p:nvPr/>
          </p:nvSpPr>
          <p:spPr>
            <a:xfrm>
              <a:off x="3863413" y="3544502"/>
              <a:ext cx="114843" cy="33740"/>
            </a:xfrm>
            <a:custGeom>
              <a:avLst/>
              <a:gdLst/>
              <a:ahLst/>
              <a:cxnLst/>
              <a:rect l="l" t="t" r="r" b="b"/>
              <a:pathLst>
                <a:path w="3608" h="1060" extrusionOk="0">
                  <a:moveTo>
                    <a:pt x="3251" y="334"/>
                  </a:moveTo>
                  <a:cubicBezTo>
                    <a:pt x="3251" y="334"/>
                    <a:pt x="3274" y="334"/>
                    <a:pt x="3274" y="357"/>
                  </a:cubicBezTo>
                  <a:lnTo>
                    <a:pt x="3274" y="715"/>
                  </a:lnTo>
                  <a:lnTo>
                    <a:pt x="357" y="727"/>
                  </a:lnTo>
                  <a:cubicBezTo>
                    <a:pt x="357" y="727"/>
                    <a:pt x="334" y="727"/>
                    <a:pt x="334" y="715"/>
                  </a:cubicBezTo>
                  <a:lnTo>
                    <a:pt x="334" y="357"/>
                  </a:lnTo>
                  <a:cubicBezTo>
                    <a:pt x="334" y="357"/>
                    <a:pt x="334" y="334"/>
                    <a:pt x="357" y="334"/>
                  </a:cubicBezTo>
                  <a:close/>
                  <a:moveTo>
                    <a:pt x="357" y="0"/>
                  </a:moveTo>
                  <a:cubicBezTo>
                    <a:pt x="155" y="0"/>
                    <a:pt x="0" y="155"/>
                    <a:pt x="0" y="357"/>
                  </a:cubicBezTo>
                  <a:lnTo>
                    <a:pt x="0" y="715"/>
                  </a:lnTo>
                  <a:cubicBezTo>
                    <a:pt x="0" y="905"/>
                    <a:pt x="155" y="1060"/>
                    <a:pt x="357" y="1060"/>
                  </a:cubicBezTo>
                  <a:lnTo>
                    <a:pt x="3251" y="1060"/>
                  </a:lnTo>
                  <a:cubicBezTo>
                    <a:pt x="3453" y="1060"/>
                    <a:pt x="3608" y="905"/>
                    <a:pt x="3608" y="715"/>
                  </a:cubicBezTo>
                  <a:lnTo>
                    <a:pt x="3608" y="357"/>
                  </a:lnTo>
                  <a:cubicBezTo>
                    <a:pt x="3608" y="155"/>
                    <a:pt x="3453" y="0"/>
                    <a:pt x="3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4" name="Google Shape;15594;p92"/>
            <p:cNvSpPr/>
            <p:nvPr/>
          </p:nvSpPr>
          <p:spPr>
            <a:xfrm>
              <a:off x="3863795" y="3590719"/>
              <a:ext cx="68625" cy="10663"/>
            </a:xfrm>
            <a:custGeom>
              <a:avLst/>
              <a:gdLst/>
              <a:ahLst/>
              <a:cxnLst/>
              <a:rect l="l" t="t" r="r" b="b"/>
              <a:pathLst>
                <a:path w="2156" h="335" extrusionOk="0">
                  <a:moveTo>
                    <a:pt x="167" y="1"/>
                  </a:moveTo>
                  <a:cubicBezTo>
                    <a:pt x="72" y="1"/>
                    <a:pt x="0" y="72"/>
                    <a:pt x="0" y="168"/>
                  </a:cubicBezTo>
                  <a:cubicBezTo>
                    <a:pt x="0" y="251"/>
                    <a:pt x="72" y="334"/>
                    <a:pt x="167" y="334"/>
                  </a:cubicBezTo>
                  <a:lnTo>
                    <a:pt x="1977" y="334"/>
                  </a:lnTo>
                  <a:cubicBezTo>
                    <a:pt x="2072" y="334"/>
                    <a:pt x="2143" y="251"/>
                    <a:pt x="2143" y="168"/>
                  </a:cubicBezTo>
                  <a:cubicBezTo>
                    <a:pt x="2155" y="72"/>
                    <a:pt x="2072" y="1"/>
                    <a:pt x="1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5" name="Google Shape;15595;p92"/>
            <p:cNvSpPr/>
            <p:nvPr/>
          </p:nvSpPr>
          <p:spPr>
            <a:xfrm>
              <a:off x="3944897" y="3590719"/>
              <a:ext cx="33358" cy="10663"/>
            </a:xfrm>
            <a:custGeom>
              <a:avLst/>
              <a:gdLst/>
              <a:ahLst/>
              <a:cxnLst/>
              <a:rect l="l" t="t" r="r" b="b"/>
              <a:pathLst>
                <a:path w="1048" h="335" extrusionOk="0">
                  <a:moveTo>
                    <a:pt x="155" y="1"/>
                  </a:moveTo>
                  <a:cubicBezTo>
                    <a:pt x="71" y="1"/>
                    <a:pt x="0" y="72"/>
                    <a:pt x="0" y="168"/>
                  </a:cubicBezTo>
                  <a:cubicBezTo>
                    <a:pt x="0" y="251"/>
                    <a:pt x="71" y="334"/>
                    <a:pt x="155" y="334"/>
                  </a:cubicBezTo>
                  <a:lnTo>
                    <a:pt x="893" y="334"/>
                  </a:lnTo>
                  <a:cubicBezTo>
                    <a:pt x="976" y="334"/>
                    <a:pt x="1048" y="251"/>
                    <a:pt x="1048" y="168"/>
                  </a:cubicBezTo>
                  <a:cubicBezTo>
                    <a:pt x="1048" y="72"/>
                    <a:pt x="976" y="1"/>
                    <a:pt x="8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6" name="Google Shape;15596;p92"/>
            <p:cNvSpPr/>
            <p:nvPr/>
          </p:nvSpPr>
          <p:spPr>
            <a:xfrm>
              <a:off x="3864176" y="3625223"/>
              <a:ext cx="21995" cy="10631"/>
            </a:xfrm>
            <a:custGeom>
              <a:avLst/>
              <a:gdLst/>
              <a:ahLst/>
              <a:cxnLst/>
              <a:rect l="l" t="t" r="r" b="b"/>
              <a:pathLst>
                <a:path w="691" h="334" extrusionOk="0">
                  <a:moveTo>
                    <a:pt x="167" y="0"/>
                  </a:moveTo>
                  <a:cubicBezTo>
                    <a:pt x="71" y="0"/>
                    <a:pt x="0" y="84"/>
                    <a:pt x="0" y="167"/>
                  </a:cubicBezTo>
                  <a:cubicBezTo>
                    <a:pt x="0" y="262"/>
                    <a:pt x="71" y="334"/>
                    <a:pt x="167" y="334"/>
                  </a:cubicBezTo>
                  <a:lnTo>
                    <a:pt x="524" y="334"/>
                  </a:lnTo>
                  <a:cubicBezTo>
                    <a:pt x="607" y="334"/>
                    <a:pt x="691" y="262"/>
                    <a:pt x="691" y="167"/>
                  </a:cubicBezTo>
                  <a:cubicBezTo>
                    <a:pt x="691" y="84"/>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7" name="Google Shape;15597;p92"/>
            <p:cNvSpPr/>
            <p:nvPr/>
          </p:nvSpPr>
          <p:spPr>
            <a:xfrm>
              <a:off x="3898648" y="3625223"/>
              <a:ext cx="56498" cy="10631"/>
            </a:xfrm>
            <a:custGeom>
              <a:avLst/>
              <a:gdLst/>
              <a:ahLst/>
              <a:cxnLst/>
              <a:rect l="l" t="t" r="r" b="b"/>
              <a:pathLst>
                <a:path w="1775" h="334" extrusionOk="0">
                  <a:moveTo>
                    <a:pt x="167" y="0"/>
                  </a:moveTo>
                  <a:cubicBezTo>
                    <a:pt x="84" y="0"/>
                    <a:pt x="0" y="84"/>
                    <a:pt x="0" y="167"/>
                  </a:cubicBezTo>
                  <a:cubicBezTo>
                    <a:pt x="0" y="262"/>
                    <a:pt x="84" y="334"/>
                    <a:pt x="167" y="334"/>
                  </a:cubicBezTo>
                  <a:lnTo>
                    <a:pt x="1608" y="334"/>
                  </a:lnTo>
                  <a:cubicBezTo>
                    <a:pt x="1703" y="334"/>
                    <a:pt x="1775" y="262"/>
                    <a:pt x="1775" y="167"/>
                  </a:cubicBezTo>
                  <a:cubicBezTo>
                    <a:pt x="1775" y="84"/>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8" name="Google Shape;15598;p92"/>
            <p:cNvSpPr/>
            <p:nvPr/>
          </p:nvSpPr>
          <p:spPr>
            <a:xfrm>
              <a:off x="3864176" y="3648713"/>
              <a:ext cx="21995" cy="10249"/>
            </a:xfrm>
            <a:custGeom>
              <a:avLst/>
              <a:gdLst/>
              <a:ahLst/>
              <a:cxnLst/>
              <a:rect l="l" t="t" r="r" b="b"/>
              <a:pathLst>
                <a:path w="691" h="322" extrusionOk="0">
                  <a:moveTo>
                    <a:pt x="167" y="0"/>
                  </a:moveTo>
                  <a:cubicBezTo>
                    <a:pt x="71" y="0"/>
                    <a:pt x="0" y="72"/>
                    <a:pt x="0" y="155"/>
                  </a:cubicBezTo>
                  <a:cubicBezTo>
                    <a:pt x="0" y="251"/>
                    <a:pt x="71" y="322"/>
                    <a:pt x="167" y="322"/>
                  </a:cubicBezTo>
                  <a:lnTo>
                    <a:pt x="524" y="322"/>
                  </a:lnTo>
                  <a:cubicBezTo>
                    <a:pt x="607" y="322"/>
                    <a:pt x="691" y="251"/>
                    <a:pt x="691" y="155"/>
                  </a:cubicBezTo>
                  <a:cubicBezTo>
                    <a:pt x="691" y="72"/>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9" name="Google Shape;15599;p92"/>
            <p:cNvSpPr/>
            <p:nvPr/>
          </p:nvSpPr>
          <p:spPr>
            <a:xfrm>
              <a:off x="3898648" y="3648713"/>
              <a:ext cx="56498" cy="10249"/>
            </a:xfrm>
            <a:custGeom>
              <a:avLst/>
              <a:gdLst/>
              <a:ahLst/>
              <a:cxnLst/>
              <a:rect l="l" t="t" r="r" b="b"/>
              <a:pathLst>
                <a:path w="1775" h="322" extrusionOk="0">
                  <a:moveTo>
                    <a:pt x="167" y="0"/>
                  </a:moveTo>
                  <a:cubicBezTo>
                    <a:pt x="84" y="0"/>
                    <a:pt x="0" y="72"/>
                    <a:pt x="0" y="155"/>
                  </a:cubicBezTo>
                  <a:cubicBezTo>
                    <a:pt x="0" y="251"/>
                    <a:pt x="84" y="322"/>
                    <a:pt x="167" y="322"/>
                  </a:cubicBezTo>
                  <a:lnTo>
                    <a:pt x="1608" y="322"/>
                  </a:lnTo>
                  <a:cubicBezTo>
                    <a:pt x="1703" y="322"/>
                    <a:pt x="1775" y="251"/>
                    <a:pt x="1775" y="155"/>
                  </a:cubicBezTo>
                  <a:cubicBezTo>
                    <a:pt x="1775" y="72"/>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0" name="Google Shape;15600;p92"/>
            <p:cNvSpPr/>
            <p:nvPr/>
          </p:nvSpPr>
          <p:spPr>
            <a:xfrm>
              <a:off x="3858097" y="3452036"/>
              <a:ext cx="11013" cy="10249"/>
            </a:xfrm>
            <a:custGeom>
              <a:avLst/>
              <a:gdLst/>
              <a:ahLst/>
              <a:cxnLst/>
              <a:rect l="l" t="t" r="r" b="b"/>
              <a:pathLst>
                <a:path w="346" h="322" extrusionOk="0">
                  <a:moveTo>
                    <a:pt x="167" y="0"/>
                  </a:moveTo>
                  <a:cubicBezTo>
                    <a:pt x="72" y="0"/>
                    <a:pt x="1" y="72"/>
                    <a:pt x="1" y="167"/>
                  </a:cubicBezTo>
                  <a:cubicBezTo>
                    <a:pt x="1" y="250"/>
                    <a:pt x="72" y="322"/>
                    <a:pt x="167" y="322"/>
                  </a:cubicBezTo>
                  <a:cubicBezTo>
                    <a:pt x="251" y="322"/>
                    <a:pt x="322" y="250"/>
                    <a:pt x="322" y="167"/>
                  </a:cubicBezTo>
                  <a:cubicBezTo>
                    <a:pt x="346"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01" name="Google Shape;15601;p92"/>
          <p:cNvGrpSpPr/>
          <p:nvPr/>
        </p:nvGrpSpPr>
        <p:grpSpPr>
          <a:xfrm>
            <a:off x="859265" y="3424375"/>
            <a:ext cx="312316" cy="368400"/>
            <a:chOff x="859265" y="3348175"/>
            <a:chExt cx="312316" cy="368400"/>
          </a:xfrm>
        </p:grpSpPr>
        <p:sp>
          <p:nvSpPr>
            <p:cNvPr id="15602" name="Google Shape;15602;p92"/>
            <p:cNvSpPr/>
            <p:nvPr/>
          </p:nvSpPr>
          <p:spPr>
            <a:xfrm>
              <a:off x="968792" y="3507102"/>
              <a:ext cx="92498" cy="30589"/>
            </a:xfrm>
            <a:custGeom>
              <a:avLst/>
              <a:gdLst/>
              <a:ahLst/>
              <a:cxnLst/>
              <a:rect l="l" t="t" r="r" b="b"/>
              <a:pathLst>
                <a:path w="2906" h="961" extrusionOk="0">
                  <a:moveTo>
                    <a:pt x="1169" y="1"/>
                  </a:moveTo>
                  <a:cubicBezTo>
                    <a:pt x="820" y="1"/>
                    <a:pt x="503" y="37"/>
                    <a:pt x="298" y="68"/>
                  </a:cubicBezTo>
                  <a:cubicBezTo>
                    <a:pt x="119" y="104"/>
                    <a:pt x="0" y="247"/>
                    <a:pt x="0" y="413"/>
                  </a:cubicBezTo>
                  <a:lnTo>
                    <a:pt x="0" y="794"/>
                  </a:lnTo>
                  <a:cubicBezTo>
                    <a:pt x="0" y="890"/>
                    <a:pt x="72" y="961"/>
                    <a:pt x="167" y="961"/>
                  </a:cubicBezTo>
                  <a:cubicBezTo>
                    <a:pt x="250" y="961"/>
                    <a:pt x="322" y="890"/>
                    <a:pt x="322" y="794"/>
                  </a:cubicBezTo>
                  <a:lnTo>
                    <a:pt x="322" y="413"/>
                  </a:lnTo>
                  <a:cubicBezTo>
                    <a:pt x="322" y="413"/>
                    <a:pt x="322" y="401"/>
                    <a:pt x="346" y="401"/>
                  </a:cubicBezTo>
                  <a:cubicBezTo>
                    <a:pt x="513" y="373"/>
                    <a:pt x="820" y="331"/>
                    <a:pt x="1157" y="331"/>
                  </a:cubicBezTo>
                  <a:cubicBezTo>
                    <a:pt x="1250" y="331"/>
                    <a:pt x="1345" y="334"/>
                    <a:pt x="1441" y="342"/>
                  </a:cubicBezTo>
                  <a:cubicBezTo>
                    <a:pt x="1977" y="366"/>
                    <a:pt x="2346" y="497"/>
                    <a:pt x="2572" y="735"/>
                  </a:cubicBezTo>
                  <a:cubicBezTo>
                    <a:pt x="2602" y="764"/>
                    <a:pt x="2646" y="779"/>
                    <a:pt x="2691" y="779"/>
                  </a:cubicBezTo>
                  <a:cubicBezTo>
                    <a:pt x="2736" y="779"/>
                    <a:pt x="2780" y="764"/>
                    <a:pt x="2810" y="735"/>
                  </a:cubicBezTo>
                  <a:cubicBezTo>
                    <a:pt x="2905" y="675"/>
                    <a:pt x="2905" y="556"/>
                    <a:pt x="2834" y="497"/>
                  </a:cubicBezTo>
                  <a:cubicBezTo>
                    <a:pt x="2432" y="102"/>
                    <a:pt x="1754" y="1"/>
                    <a:pt x="1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3" name="Google Shape;15603;p92"/>
            <p:cNvSpPr/>
            <p:nvPr/>
          </p:nvSpPr>
          <p:spPr>
            <a:xfrm>
              <a:off x="911562" y="3458466"/>
              <a:ext cx="206577" cy="258109"/>
            </a:xfrm>
            <a:custGeom>
              <a:avLst/>
              <a:gdLst/>
              <a:ahLst/>
              <a:cxnLst/>
              <a:rect l="l" t="t" r="r" b="b"/>
              <a:pathLst>
                <a:path w="6490" h="8109" extrusionOk="0">
                  <a:moveTo>
                    <a:pt x="5061" y="322"/>
                  </a:moveTo>
                  <a:lnTo>
                    <a:pt x="5061" y="1953"/>
                  </a:lnTo>
                  <a:cubicBezTo>
                    <a:pt x="5061" y="2203"/>
                    <a:pt x="5001" y="2441"/>
                    <a:pt x="4894" y="2668"/>
                  </a:cubicBezTo>
                  <a:cubicBezTo>
                    <a:pt x="4882" y="2703"/>
                    <a:pt x="4882" y="2715"/>
                    <a:pt x="4882" y="2739"/>
                  </a:cubicBezTo>
                  <a:lnTo>
                    <a:pt x="4882" y="3215"/>
                  </a:lnTo>
                  <a:cubicBezTo>
                    <a:pt x="4882" y="3680"/>
                    <a:pt x="4703" y="4096"/>
                    <a:pt x="4358" y="4430"/>
                  </a:cubicBezTo>
                  <a:cubicBezTo>
                    <a:pt x="4044" y="4712"/>
                    <a:pt x="3660" y="4875"/>
                    <a:pt x="3244" y="4875"/>
                  </a:cubicBezTo>
                  <a:cubicBezTo>
                    <a:pt x="3203" y="4875"/>
                    <a:pt x="3161" y="4873"/>
                    <a:pt x="3120" y="4870"/>
                  </a:cubicBezTo>
                  <a:cubicBezTo>
                    <a:pt x="2275" y="4823"/>
                    <a:pt x="1596" y="4072"/>
                    <a:pt x="1596" y="3180"/>
                  </a:cubicBezTo>
                  <a:lnTo>
                    <a:pt x="1596" y="2763"/>
                  </a:lnTo>
                  <a:cubicBezTo>
                    <a:pt x="1596" y="2727"/>
                    <a:pt x="1596" y="2715"/>
                    <a:pt x="1572" y="2679"/>
                  </a:cubicBezTo>
                  <a:cubicBezTo>
                    <a:pt x="1477" y="2465"/>
                    <a:pt x="1417" y="2227"/>
                    <a:pt x="1417" y="1965"/>
                  </a:cubicBezTo>
                  <a:lnTo>
                    <a:pt x="1417" y="1596"/>
                  </a:lnTo>
                  <a:cubicBezTo>
                    <a:pt x="1417" y="894"/>
                    <a:pt x="1989" y="322"/>
                    <a:pt x="2691" y="322"/>
                  </a:cubicBezTo>
                  <a:close/>
                  <a:moveTo>
                    <a:pt x="4168" y="4989"/>
                  </a:moveTo>
                  <a:lnTo>
                    <a:pt x="4168" y="5299"/>
                  </a:lnTo>
                  <a:lnTo>
                    <a:pt x="3239" y="5930"/>
                  </a:lnTo>
                  <a:lnTo>
                    <a:pt x="2322" y="5299"/>
                  </a:lnTo>
                  <a:lnTo>
                    <a:pt x="2322" y="4989"/>
                  </a:lnTo>
                  <a:cubicBezTo>
                    <a:pt x="2560" y="5120"/>
                    <a:pt x="2822" y="5204"/>
                    <a:pt x="3108" y="5215"/>
                  </a:cubicBezTo>
                  <a:lnTo>
                    <a:pt x="3239" y="5215"/>
                  </a:lnTo>
                  <a:cubicBezTo>
                    <a:pt x="3572" y="5215"/>
                    <a:pt x="3882" y="5144"/>
                    <a:pt x="4168" y="4989"/>
                  </a:cubicBezTo>
                  <a:close/>
                  <a:moveTo>
                    <a:pt x="2191" y="5620"/>
                  </a:moveTo>
                  <a:lnTo>
                    <a:pt x="2989" y="6168"/>
                  </a:lnTo>
                  <a:lnTo>
                    <a:pt x="2560" y="6585"/>
                  </a:lnTo>
                  <a:lnTo>
                    <a:pt x="2548" y="6585"/>
                  </a:lnTo>
                  <a:lnTo>
                    <a:pt x="2024" y="5799"/>
                  </a:lnTo>
                  <a:lnTo>
                    <a:pt x="2191" y="5620"/>
                  </a:lnTo>
                  <a:close/>
                  <a:moveTo>
                    <a:pt x="4299" y="5596"/>
                  </a:moveTo>
                  <a:lnTo>
                    <a:pt x="4465" y="5775"/>
                  </a:lnTo>
                  <a:lnTo>
                    <a:pt x="3941" y="6585"/>
                  </a:lnTo>
                  <a:lnTo>
                    <a:pt x="3929" y="6585"/>
                  </a:lnTo>
                  <a:lnTo>
                    <a:pt x="3501" y="6156"/>
                  </a:lnTo>
                  <a:lnTo>
                    <a:pt x="4299" y="5596"/>
                  </a:lnTo>
                  <a:close/>
                  <a:moveTo>
                    <a:pt x="2703" y="1"/>
                  </a:moveTo>
                  <a:cubicBezTo>
                    <a:pt x="1810" y="1"/>
                    <a:pt x="1084" y="727"/>
                    <a:pt x="1084" y="1620"/>
                  </a:cubicBezTo>
                  <a:lnTo>
                    <a:pt x="1084" y="1977"/>
                  </a:lnTo>
                  <a:cubicBezTo>
                    <a:pt x="1084" y="2263"/>
                    <a:pt x="1143" y="2548"/>
                    <a:pt x="1262" y="2799"/>
                  </a:cubicBezTo>
                  <a:lnTo>
                    <a:pt x="1262" y="3191"/>
                  </a:lnTo>
                  <a:cubicBezTo>
                    <a:pt x="1262" y="3822"/>
                    <a:pt x="1548" y="4394"/>
                    <a:pt x="1989" y="4763"/>
                  </a:cubicBezTo>
                  <a:lnTo>
                    <a:pt x="1989" y="5335"/>
                  </a:lnTo>
                  <a:lnTo>
                    <a:pt x="1679" y="5656"/>
                  </a:lnTo>
                  <a:cubicBezTo>
                    <a:pt x="1655" y="5692"/>
                    <a:pt x="1632" y="5751"/>
                    <a:pt x="1632" y="5787"/>
                  </a:cubicBezTo>
                  <a:lnTo>
                    <a:pt x="596" y="6168"/>
                  </a:lnTo>
                  <a:cubicBezTo>
                    <a:pt x="239" y="6299"/>
                    <a:pt x="0" y="6620"/>
                    <a:pt x="0" y="7013"/>
                  </a:cubicBezTo>
                  <a:lnTo>
                    <a:pt x="0" y="7954"/>
                  </a:lnTo>
                  <a:cubicBezTo>
                    <a:pt x="0" y="8037"/>
                    <a:pt x="72" y="8109"/>
                    <a:pt x="155" y="8109"/>
                  </a:cubicBezTo>
                  <a:cubicBezTo>
                    <a:pt x="250" y="8109"/>
                    <a:pt x="322" y="8037"/>
                    <a:pt x="322" y="7954"/>
                  </a:cubicBezTo>
                  <a:lnTo>
                    <a:pt x="322" y="7013"/>
                  </a:lnTo>
                  <a:cubicBezTo>
                    <a:pt x="322" y="6775"/>
                    <a:pt x="477" y="6561"/>
                    <a:pt x="691" y="6489"/>
                  </a:cubicBezTo>
                  <a:lnTo>
                    <a:pt x="1798" y="6085"/>
                  </a:lnTo>
                  <a:lnTo>
                    <a:pt x="2263" y="6775"/>
                  </a:lnTo>
                  <a:cubicBezTo>
                    <a:pt x="2322" y="6859"/>
                    <a:pt x="2405" y="6918"/>
                    <a:pt x="2513" y="6918"/>
                  </a:cubicBezTo>
                  <a:lnTo>
                    <a:pt x="2536" y="6918"/>
                  </a:lnTo>
                  <a:cubicBezTo>
                    <a:pt x="2632" y="6918"/>
                    <a:pt x="2715" y="6894"/>
                    <a:pt x="2798" y="6823"/>
                  </a:cubicBezTo>
                  <a:lnTo>
                    <a:pt x="3072" y="6537"/>
                  </a:lnTo>
                  <a:lnTo>
                    <a:pt x="3072" y="7930"/>
                  </a:lnTo>
                  <a:cubicBezTo>
                    <a:pt x="3072" y="8025"/>
                    <a:pt x="3156" y="8097"/>
                    <a:pt x="3239" y="8097"/>
                  </a:cubicBezTo>
                  <a:cubicBezTo>
                    <a:pt x="3334" y="8097"/>
                    <a:pt x="3406" y="8025"/>
                    <a:pt x="3406" y="7930"/>
                  </a:cubicBezTo>
                  <a:lnTo>
                    <a:pt x="3406" y="6537"/>
                  </a:lnTo>
                  <a:lnTo>
                    <a:pt x="3691" y="6823"/>
                  </a:lnTo>
                  <a:cubicBezTo>
                    <a:pt x="3751" y="6882"/>
                    <a:pt x="3834" y="6918"/>
                    <a:pt x="3941" y="6918"/>
                  </a:cubicBezTo>
                  <a:lnTo>
                    <a:pt x="3965" y="6918"/>
                  </a:lnTo>
                  <a:cubicBezTo>
                    <a:pt x="4072" y="6906"/>
                    <a:pt x="4168" y="6859"/>
                    <a:pt x="4227" y="6775"/>
                  </a:cubicBezTo>
                  <a:lnTo>
                    <a:pt x="4680" y="6085"/>
                  </a:lnTo>
                  <a:lnTo>
                    <a:pt x="5787" y="6489"/>
                  </a:lnTo>
                  <a:cubicBezTo>
                    <a:pt x="6013" y="6561"/>
                    <a:pt x="6156" y="6775"/>
                    <a:pt x="6156" y="7013"/>
                  </a:cubicBezTo>
                  <a:lnTo>
                    <a:pt x="6156" y="7954"/>
                  </a:lnTo>
                  <a:cubicBezTo>
                    <a:pt x="6156" y="8037"/>
                    <a:pt x="6227" y="8109"/>
                    <a:pt x="6323" y="8109"/>
                  </a:cubicBezTo>
                  <a:cubicBezTo>
                    <a:pt x="6406" y="8109"/>
                    <a:pt x="6489" y="8037"/>
                    <a:pt x="6489" y="7954"/>
                  </a:cubicBezTo>
                  <a:lnTo>
                    <a:pt x="6489" y="7013"/>
                  </a:lnTo>
                  <a:cubicBezTo>
                    <a:pt x="6489" y="6632"/>
                    <a:pt x="6251" y="6299"/>
                    <a:pt x="5906" y="6168"/>
                  </a:cubicBezTo>
                  <a:lnTo>
                    <a:pt x="4870" y="5799"/>
                  </a:lnTo>
                  <a:cubicBezTo>
                    <a:pt x="4870" y="5751"/>
                    <a:pt x="4846" y="5704"/>
                    <a:pt x="4822" y="5656"/>
                  </a:cubicBezTo>
                  <a:lnTo>
                    <a:pt x="4513" y="5335"/>
                  </a:lnTo>
                  <a:lnTo>
                    <a:pt x="4513" y="4787"/>
                  </a:lnTo>
                  <a:cubicBezTo>
                    <a:pt x="4537" y="4751"/>
                    <a:pt x="4572" y="4727"/>
                    <a:pt x="4608" y="4692"/>
                  </a:cubicBezTo>
                  <a:cubicBezTo>
                    <a:pt x="5013" y="4323"/>
                    <a:pt x="5239" y="3787"/>
                    <a:pt x="5239" y="3251"/>
                  </a:cubicBezTo>
                  <a:lnTo>
                    <a:pt x="5239" y="2799"/>
                  </a:lnTo>
                  <a:cubicBezTo>
                    <a:pt x="5358" y="2537"/>
                    <a:pt x="5418" y="2263"/>
                    <a:pt x="5418" y="1977"/>
                  </a:cubicBezTo>
                  <a:lnTo>
                    <a:pt x="5418" y="167"/>
                  </a:lnTo>
                  <a:cubicBezTo>
                    <a:pt x="5418" y="72"/>
                    <a:pt x="5334" y="1"/>
                    <a:pt x="5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4" name="Google Shape;15604;p92"/>
            <p:cNvSpPr/>
            <p:nvPr/>
          </p:nvSpPr>
          <p:spPr>
            <a:xfrm>
              <a:off x="946034" y="3694580"/>
              <a:ext cx="10663" cy="21613"/>
            </a:xfrm>
            <a:custGeom>
              <a:avLst/>
              <a:gdLst/>
              <a:ahLst/>
              <a:cxnLst/>
              <a:rect l="l" t="t" r="r" b="b"/>
              <a:pathLst>
                <a:path w="335" h="679" extrusionOk="0">
                  <a:moveTo>
                    <a:pt x="168" y="0"/>
                  </a:moveTo>
                  <a:cubicBezTo>
                    <a:pt x="72" y="0"/>
                    <a:pt x="1" y="72"/>
                    <a:pt x="1" y="167"/>
                  </a:cubicBezTo>
                  <a:lnTo>
                    <a:pt x="1" y="524"/>
                  </a:lnTo>
                  <a:cubicBezTo>
                    <a:pt x="1" y="607"/>
                    <a:pt x="72" y="679"/>
                    <a:pt x="168" y="679"/>
                  </a:cubicBezTo>
                  <a:cubicBezTo>
                    <a:pt x="251" y="679"/>
                    <a:pt x="334" y="607"/>
                    <a:pt x="334" y="524"/>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5" name="Google Shape;15605;p92"/>
            <p:cNvSpPr/>
            <p:nvPr/>
          </p:nvSpPr>
          <p:spPr>
            <a:xfrm>
              <a:off x="1073004" y="3694580"/>
              <a:ext cx="10631" cy="21613"/>
            </a:xfrm>
            <a:custGeom>
              <a:avLst/>
              <a:gdLst/>
              <a:ahLst/>
              <a:cxnLst/>
              <a:rect l="l" t="t" r="r" b="b"/>
              <a:pathLst>
                <a:path w="334" h="679" extrusionOk="0">
                  <a:moveTo>
                    <a:pt x="167" y="0"/>
                  </a:moveTo>
                  <a:cubicBezTo>
                    <a:pt x="72" y="0"/>
                    <a:pt x="0" y="72"/>
                    <a:pt x="0" y="167"/>
                  </a:cubicBezTo>
                  <a:lnTo>
                    <a:pt x="0" y="524"/>
                  </a:lnTo>
                  <a:cubicBezTo>
                    <a:pt x="0" y="607"/>
                    <a:pt x="72" y="679"/>
                    <a:pt x="167" y="679"/>
                  </a:cubicBezTo>
                  <a:cubicBezTo>
                    <a:pt x="251" y="679"/>
                    <a:pt x="334" y="607"/>
                    <a:pt x="334" y="524"/>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6" name="Google Shape;15606;p92"/>
            <p:cNvSpPr/>
            <p:nvPr/>
          </p:nvSpPr>
          <p:spPr>
            <a:xfrm>
              <a:off x="859265" y="3348175"/>
              <a:ext cx="312316" cy="293759"/>
            </a:xfrm>
            <a:custGeom>
              <a:avLst/>
              <a:gdLst/>
              <a:ahLst/>
              <a:cxnLst/>
              <a:rect l="l" t="t" r="r" b="b"/>
              <a:pathLst>
                <a:path w="9812" h="9229" extrusionOk="0">
                  <a:moveTo>
                    <a:pt x="3275" y="632"/>
                  </a:moveTo>
                  <a:cubicBezTo>
                    <a:pt x="3025" y="846"/>
                    <a:pt x="2786" y="1120"/>
                    <a:pt x="2560" y="1441"/>
                  </a:cubicBezTo>
                  <a:cubicBezTo>
                    <a:pt x="2417" y="1680"/>
                    <a:pt x="2286" y="1918"/>
                    <a:pt x="2179" y="2180"/>
                  </a:cubicBezTo>
                  <a:lnTo>
                    <a:pt x="1239" y="2180"/>
                  </a:lnTo>
                  <a:cubicBezTo>
                    <a:pt x="1762" y="1489"/>
                    <a:pt x="2453" y="941"/>
                    <a:pt x="3275" y="632"/>
                  </a:cubicBezTo>
                  <a:close/>
                  <a:moveTo>
                    <a:pt x="4703" y="346"/>
                  </a:moveTo>
                  <a:lnTo>
                    <a:pt x="4703" y="2180"/>
                  </a:lnTo>
                  <a:lnTo>
                    <a:pt x="2536" y="2180"/>
                  </a:lnTo>
                  <a:cubicBezTo>
                    <a:pt x="3036" y="1132"/>
                    <a:pt x="3810" y="429"/>
                    <a:pt x="4703" y="346"/>
                  </a:cubicBezTo>
                  <a:close/>
                  <a:moveTo>
                    <a:pt x="5049" y="346"/>
                  </a:moveTo>
                  <a:cubicBezTo>
                    <a:pt x="5942" y="418"/>
                    <a:pt x="6715" y="1120"/>
                    <a:pt x="7227" y="2180"/>
                  </a:cubicBezTo>
                  <a:lnTo>
                    <a:pt x="5049" y="2180"/>
                  </a:lnTo>
                  <a:lnTo>
                    <a:pt x="5049" y="346"/>
                  </a:lnTo>
                  <a:close/>
                  <a:moveTo>
                    <a:pt x="6489" y="644"/>
                  </a:moveTo>
                  <a:lnTo>
                    <a:pt x="6489" y="644"/>
                  </a:lnTo>
                  <a:cubicBezTo>
                    <a:pt x="7311" y="953"/>
                    <a:pt x="8013" y="1489"/>
                    <a:pt x="8525" y="2192"/>
                  </a:cubicBezTo>
                  <a:lnTo>
                    <a:pt x="7597" y="2192"/>
                  </a:lnTo>
                  <a:cubicBezTo>
                    <a:pt x="7477" y="1918"/>
                    <a:pt x="7358" y="1680"/>
                    <a:pt x="7204" y="1453"/>
                  </a:cubicBezTo>
                  <a:cubicBezTo>
                    <a:pt x="7001" y="1132"/>
                    <a:pt x="6763" y="858"/>
                    <a:pt x="6489" y="644"/>
                  </a:cubicBezTo>
                  <a:close/>
                  <a:moveTo>
                    <a:pt x="2024" y="2513"/>
                  </a:moveTo>
                  <a:cubicBezTo>
                    <a:pt x="1786" y="3192"/>
                    <a:pt x="1655" y="3930"/>
                    <a:pt x="1632" y="4716"/>
                  </a:cubicBezTo>
                  <a:lnTo>
                    <a:pt x="334" y="4716"/>
                  </a:lnTo>
                  <a:cubicBezTo>
                    <a:pt x="358" y="3918"/>
                    <a:pt x="596" y="3168"/>
                    <a:pt x="1000" y="2513"/>
                  </a:cubicBezTo>
                  <a:close/>
                  <a:moveTo>
                    <a:pt x="8751" y="2513"/>
                  </a:moveTo>
                  <a:cubicBezTo>
                    <a:pt x="9156" y="3156"/>
                    <a:pt x="9394" y="3918"/>
                    <a:pt x="9430" y="4716"/>
                  </a:cubicBezTo>
                  <a:lnTo>
                    <a:pt x="8132" y="4716"/>
                  </a:lnTo>
                  <a:cubicBezTo>
                    <a:pt x="8120" y="3930"/>
                    <a:pt x="7978" y="3192"/>
                    <a:pt x="7728" y="2513"/>
                  </a:cubicBezTo>
                  <a:close/>
                  <a:moveTo>
                    <a:pt x="9430" y="5049"/>
                  </a:moveTo>
                  <a:cubicBezTo>
                    <a:pt x="9394" y="5811"/>
                    <a:pt x="9192" y="6549"/>
                    <a:pt x="8799" y="7192"/>
                  </a:cubicBezTo>
                  <a:cubicBezTo>
                    <a:pt x="8787" y="7204"/>
                    <a:pt x="8775" y="7228"/>
                    <a:pt x="8751" y="7252"/>
                  </a:cubicBezTo>
                  <a:lnTo>
                    <a:pt x="7728" y="7252"/>
                  </a:lnTo>
                  <a:cubicBezTo>
                    <a:pt x="7739" y="7204"/>
                    <a:pt x="7763" y="7156"/>
                    <a:pt x="7775" y="7097"/>
                  </a:cubicBezTo>
                  <a:cubicBezTo>
                    <a:pt x="8001" y="6466"/>
                    <a:pt x="8120" y="5775"/>
                    <a:pt x="8132" y="5049"/>
                  </a:cubicBezTo>
                  <a:close/>
                  <a:moveTo>
                    <a:pt x="1632" y="5061"/>
                  </a:moveTo>
                  <a:cubicBezTo>
                    <a:pt x="1655" y="5775"/>
                    <a:pt x="1762" y="6466"/>
                    <a:pt x="1989" y="7121"/>
                  </a:cubicBezTo>
                  <a:cubicBezTo>
                    <a:pt x="2001" y="7156"/>
                    <a:pt x="2013" y="7216"/>
                    <a:pt x="2024" y="7264"/>
                  </a:cubicBezTo>
                  <a:lnTo>
                    <a:pt x="989" y="7264"/>
                  </a:lnTo>
                  <a:cubicBezTo>
                    <a:pt x="584" y="6609"/>
                    <a:pt x="358" y="5847"/>
                    <a:pt x="334" y="5061"/>
                  </a:cubicBezTo>
                  <a:close/>
                  <a:moveTo>
                    <a:pt x="4882" y="1"/>
                  </a:moveTo>
                  <a:cubicBezTo>
                    <a:pt x="3572" y="1"/>
                    <a:pt x="2358" y="513"/>
                    <a:pt x="1429" y="1430"/>
                  </a:cubicBezTo>
                  <a:cubicBezTo>
                    <a:pt x="512" y="2358"/>
                    <a:pt x="0" y="3573"/>
                    <a:pt x="0" y="4882"/>
                  </a:cubicBezTo>
                  <a:cubicBezTo>
                    <a:pt x="0" y="6716"/>
                    <a:pt x="1012" y="8371"/>
                    <a:pt x="2644" y="9216"/>
                  </a:cubicBezTo>
                  <a:cubicBezTo>
                    <a:pt x="2667" y="9228"/>
                    <a:pt x="2679" y="9228"/>
                    <a:pt x="2715" y="9228"/>
                  </a:cubicBezTo>
                  <a:cubicBezTo>
                    <a:pt x="2775" y="9228"/>
                    <a:pt x="2834" y="9204"/>
                    <a:pt x="2858" y="9145"/>
                  </a:cubicBezTo>
                  <a:cubicBezTo>
                    <a:pt x="2905" y="9050"/>
                    <a:pt x="2882" y="8966"/>
                    <a:pt x="2786" y="8919"/>
                  </a:cubicBezTo>
                  <a:cubicBezTo>
                    <a:pt x="2167" y="8585"/>
                    <a:pt x="1643" y="8133"/>
                    <a:pt x="1239" y="7597"/>
                  </a:cubicBezTo>
                  <a:lnTo>
                    <a:pt x="2179" y="7597"/>
                  </a:lnTo>
                  <a:cubicBezTo>
                    <a:pt x="2382" y="8049"/>
                    <a:pt x="2644" y="8466"/>
                    <a:pt x="2941" y="8800"/>
                  </a:cubicBezTo>
                  <a:cubicBezTo>
                    <a:pt x="2972" y="8837"/>
                    <a:pt x="3013" y="8855"/>
                    <a:pt x="3057" y="8855"/>
                  </a:cubicBezTo>
                  <a:cubicBezTo>
                    <a:pt x="3097" y="8855"/>
                    <a:pt x="3140" y="8840"/>
                    <a:pt x="3179" y="8811"/>
                  </a:cubicBezTo>
                  <a:cubicBezTo>
                    <a:pt x="3251" y="8752"/>
                    <a:pt x="3251" y="8645"/>
                    <a:pt x="3191" y="8573"/>
                  </a:cubicBezTo>
                  <a:cubicBezTo>
                    <a:pt x="2941" y="8288"/>
                    <a:pt x="2727" y="7966"/>
                    <a:pt x="2548" y="7597"/>
                  </a:cubicBezTo>
                  <a:cubicBezTo>
                    <a:pt x="2644" y="7573"/>
                    <a:pt x="2703" y="7514"/>
                    <a:pt x="2703" y="7430"/>
                  </a:cubicBezTo>
                  <a:cubicBezTo>
                    <a:pt x="2703" y="7335"/>
                    <a:pt x="2620" y="7264"/>
                    <a:pt x="2536" y="7264"/>
                  </a:cubicBezTo>
                  <a:lnTo>
                    <a:pt x="2417" y="7264"/>
                  </a:lnTo>
                  <a:cubicBezTo>
                    <a:pt x="2167" y="6609"/>
                    <a:pt x="2001" y="5847"/>
                    <a:pt x="1977" y="5061"/>
                  </a:cubicBezTo>
                  <a:lnTo>
                    <a:pt x="2179" y="5061"/>
                  </a:lnTo>
                  <a:cubicBezTo>
                    <a:pt x="2263" y="5061"/>
                    <a:pt x="2346" y="4990"/>
                    <a:pt x="2346" y="4894"/>
                  </a:cubicBezTo>
                  <a:cubicBezTo>
                    <a:pt x="2346" y="4811"/>
                    <a:pt x="2263" y="4740"/>
                    <a:pt x="2179" y="4740"/>
                  </a:cubicBezTo>
                  <a:lnTo>
                    <a:pt x="1977" y="4740"/>
                  </a:lnTo>
                  <a:cubicBezTo>
                    <a:pt x="2001" y="3930"/>
                    <a:pt x="2155" y="3192"/>
                    <a:pt x="2417" y="2537"/>
                  </a:cubicBezTo>
                  <a:lnTo>
                    <a:pt x="4739" y="2537"/>
                  </a:lnTo>
                  <a:lnTo>
                    <a:pt x="4739" y="2906"/>
                  </a:lnTo>
                  <a:cubicBezTo>
                    <a:pt x="4739" y="2989"/>
                    <a:pt x="4810" y="3073"/>
                    <a:pt x="4894" y="3073"/>
                  </a:cubicBezTo>
                  <a:cubicBezTo>
                    <a:pt x="4989" y="3073"/>
                    <a:pt x="5061" y="2989"/>
                    <a:pt x="5061" y="2906"/>
                  </a:cubicBezTo>
                  <a:lnTo>
                    <a:pt x="5061" y="2537"/>
                  </a:lnTo>
                  <a:lnTo>
                    <a:pt x="7382" y="2537"/>
                  </a:lnTo>
                  <a:cubicBezTo>
                    <a:pt x="7632" y="3168"/>
                    <a:pt x="7787" y="3930"/>
                    <a:pt x="7811" y="4740"/>
                  </a:cubicBezTo>
                  <a:lnTo>
                    <a:pt x="7620" y="4740"/>
                  </a:lnTo>
                  <a:cubicBezTo>
                    <a:pt x="7537" y="4740"/>
                    <a:pt x="7454" y="4811"/>
                    <a:pt x="7454" y="4894"/>
                  </a:cubicBezTo>
                  <a:cubicBezTo>
                    <a:pt x="7454" y="4990"/>
                    <a:pt x="7537" y="5061"/>
                    <a:pt x="7620" y="5061"/>
                  </a:cubicBezTo>
                  <a:lnTo>
                    <a:pt x="7811" y="5061"/>
                  </a:lnTo>
                  <a:cubicBezTo>
                    <a:pt x="7799" y="5847"/>
                    <a:pt x="7656" y="6609"/>
                    <a:pt x="7382" y="7264"/>
                  </a:cubicBezTo>
                  <a:lnTo>
                    <a:pt x="7263" y="7264"/>
                  </a:lnTo>
                  <a:cubicBezTo>
                    <a:pt x="7180" y="7264"/>
                    <a:pt x="7096" y="7335"/>
                    <a:pt x="7096" y="7430"/>
                  </a:cubicBezTo>
                  <a:cubicBezTo>
                    <a:pt x="7096" y="7514"/>
                    <a:pt x="7156" y="7597"/>
                    <a:pt x="7251" y="7597"/>
                  </a:cubicBezTo>
                  <a:cubicBezTo>
                    <a:pt x="7073" y="7966"/>
                    <a:pt x="6846" y="8311"/>
                    <a:pt x="6608" y="8573"/>
                  </a:cubicBezTo>
                  <a:cubicBezTo>
                    <a:pt x="6549" y="8645"/>
                    <a:pt x="6549" y="8752"/>
                    <a:pt x="6620" y="8811"/>
                  </a:cubicBezTo>
                  <a:cubicBezTo>
                    <a:pt x="6656" y="8847"/>
                    <a:pt x="6704" y="8859"/>
                    <a:pt x="6739" y="8859"/>
                  </a:cubicBezTo>
                  <a:cubicBezTo>
                    <a:pt x="6787" y="8859"/>
                    <a:pt x="6835" y="8847"/>
                    <a:pt x="6882" y="8800"/>
                  </a:cubicBezTo>
                  <a:cubicBezTo>
                    <a:pt x="7180" y="8466"/>
                    <a:pt x="7442" y="8049"/>
                    <a:pt x="7632" y="7597"/>
                  </a:cubicBezTo>
                  <a:lnTo>
                    <a:pt x="8573" y="7597"/>
                  </a:lnTo>
                  <a:cubicBezTo>
                    <a:pt x="8204" y="8085"/>
                    <a:pt x="7739" y="8514"/>
                    <a:pt x="7192" y="8823"/>
                  </a:cubicBezTo>
                  <a:cubicBezTo>
                    <a:pt x="7120" y="8871"/>
                    <a:pt x="7085" y="8978"/>
                    <a:pt x="7132" y="9061"/>
                  </a:cubicBezTo>
                  <a:cubicBezTo>
                    <a:pt x="7163" y="9116"/>
                    <a:pt x="7215" y="9145"/>
                    <a:pt x="7274" y="9145"/>
                  </a:cubicBezTo>
                  <a:cubicBezTo>
                    <a:pt x="7305" y="9145"/>
                    <a:pt x="7338" y="9137"/>
                    <a:pt x="7370" y="9121"/>
                  </a:cubicBezTo>
                  <a:cubicBezTo>
                    <a:pt x="8097" y="8704"/>
                    <a:pt x="8704" y="8097"/>
                    <a:pt x="9144" y="7371"/>
                  </a:cubicBezTo>
                  <a:cubicBezTo>
                    <a:pt x="9585" y="6621"/>
                    <a:pt x="9811" y="5763"/>
                    <a:pt x="9811" y="4894"/>
                  </a:cubicBezTo>
                  <a:cubicBezTo>
                    <a:pt x="9763" y="3585"/>
                    <a:pt x="9263" y="2346"/>
                    <a:pt x="8335" y="1430"/>
                  </a:cubicBezTo>
                  <a:cubicBezTo>
                    <a:pt x="7418" y="513"/>
                    <a:pt x="6192" y="1"/>
                    <a:pt x="4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607" name="Google Shape;15607;p92"/>
          <p:cNvSpPr/>
          <p:nvPr/>
        </p:nvSpPr>
        <p:spPr>
          <a:xfrm>
            <a:off x="2256921" y="3454327"/>
            <a:ext cx="372188" cy="309260"/>
          </a:xfrm>
          <a:custGeom>
            <a:avLst/>
            <a:gdLst/>
            <a:ahLst/>
            <a:cxnLst/>
            <a:rect l="l" t="t" r="r" b="b"/>
            <a:pathLst>
              <a:path w="11693" h="9716" extrusionOk="0">
                <a:moveTo>
                  <a:pt x="2906" y="346"/>
                </a:moveTo>
                <a:cubicBezTo>
                  <a:pt x="3120" y="346"/>
                  <a:pt x="3287" y="524"/>
                  <a:pt x="3287" y="727"/>
                </a:cubicBezTo>
                <a:lnTo>
                  <a:pt x="3287" y="1096"/>
                </a:lnTo>
                <a:cubicBezTo>
                  <a:pt x="3299" y="1429"/>
                  <a:pt x="3049" y="1679"/>
                  <a:pt x="2727" y="1679"/>
                </a:cubicBezTo>
                <a:cubicBezTo>
                  <a:pt x="2406" y="1679"/>
                  <a:pt x="2144" y="1429"/>
                  <a:pt x="2144" y="1096"/>
                </a:cubicBezTo>
                <a:lnTo>
                  <a:pt x="2144" y="727"/>
                </a:lnTo>
                <a:cubicBezTo>
                  <a:pt x="2144" y="500"/>
                  <a:pt x="2322" y="346"/>
                  <a:pt x="2525" y="346"/>
                </a:cubicBezTo>
                <a:close/>
                <a:moveTo>
                  <a:pt x="5894" y="346"/>
                </a:moveTo>
                <a:cubicBezTo>
                  <a:pt x="6120" y="346"/>
                  <a:pt x="6275" y="524"/>
                  <a:pt x="6275" y="727"/>
                </a:cubicBezTo>
                <a:lnTo>
                  <a:pt x="6275" y="1096"/>
                </a:lnTo>
                <a:cubicBezTo>
                  <a:pt x="6299" y="1429"/>
                  <a:pt x="6037" y="1679"/>
                  <a:pt x="5716" y="1679"/>
                </a:cubicBezTo>
                <a:cubicBezTo>
                  <a:pt x="5406" y="1679"/>
                  <a:pt x="5132" y="1429"/>
                  <a:pt x="5132" y="1096"/>
                </a:cubicBezTo>
                <a:lnTo>
                  <a:pt x="5132" y="727"/>
                </a:lnTo>
                <a:cubicBezTo>
                  <a:pt x="5132" y="500"/>
                  <a:pt x="5311" y="346"/>
                  <a:pt x="5525" y="346"/>
                </a:cubicBezTo>
                <a:close/>
                <a:moveTo>
                  <a:pt x="8895" y="346"/>
                </a:moveTo>
                <a:cubicBezTo>
                  <a:pt x="9121" y="346"/>
                  <a:pt x="9287" y="524"/>
                  <a:pt x="9287" y="727"/>
                </a:cubicBezTo>
                <a:lnTo>
                  <a:pt x="9287" y="1096"/>
                </a:lnTo>
                <a:cubicBezTo>
                  <a:pt x="9299" y="1429"/>
                  <a:pt x="9026" y="1679"/>
                  <a:pt x="8716" y="1679"/>
                </a:cubicBezTo>
                <a:cubicBezTo>
                  <a:pt x="8406" y="1679"/>
                  <a:pt x="8144" y="1429"/>
                  <a:pt x="8144" y="1096"/>
                </a:cubicBezTo>
                <a:lnTo>
                  <a:pt x="8144" y="727"/>
                </a:lnTo>
                <a:cubicBezTo>
                  <a:pt x="8144" y="500"/>
                  <a:pt x="8323" y="346"/>
                  <a:pt x="8525" y="346"/>
                </a:cubicBezTo>
                <a:close/>
                <a:moveTo>
                  <a:pt x="2930" y="2036"/>
                </a:moveTo>
                <a:lnTo>
                  <a:pt x="2930" y="2120"/>
                </a:lnTo>
                <a:cubicBezTo>
                  <a:pt x="2930" y="2179"/>
                  <a:pt x="2941" y="2263"/>
                  <a:pt x="2977" y="2310"/>
                </a:cubicBezTo>
                <a:lnTo>
                  <a:pt x="2739" y="2548"/>
                </a:lnTo>
                <a:lnTo>
                  <a:pt x="2703" y="2548"/>
                </a:lnTo>
                <a:lnTo>
                  <a:pt x="2465" y="2310"/>
                </a:lnTo>
                <a:cubicBezTo>
                  <a:pt x="2501" y="2251"/>
                  <a:pt x="2513" y="2191"/>
                  <a:pt x="2513" y="2120"/>
                </a:cubicBezTo>
                <a:lnTo>
                  <a:pt x="2513" y="2036"/>
                </a:lnTo>
                <a:close/>
                <a:moveTo>
                  <a:pt x="5918" y="2036"/>
                </a:moveTo>
                <a:lnTo>
                  <a:pt x="5918" y="2120"/>
                </a:lnTo>
                <a:cubicBezTo>
                  <a:pt x="5918" y="2179"/>
                  <a:pt x="5942" y="2263"/>
                  <a:pt x="5966" y="2310"/>
                </a:cubicBezTo>
                <a:lnTo>
                  <a:pt x="5728" y="2548"/>
                </a:lnTo>
                <a:lnTo>
                  <a:pt x="5704" y="2548"/>
                </a:lnTo>
                <a:lnTo>
                  <a:pt x="5466" y="2310"/>
                </a:lnTo>
                <a:cubicBezTo>
                  <a:pt x="5489" y="2251"/>
                  <a:pt x="5501" y="2191"/>
                  <a:pt x="5501" y="2120"/>
                </a:cubicBezTo>
                <a:lnTo>
                  <a:pt x="5501" y="2036"/>
                </a:lnTo>
                <a:close/>
                <a:moveTo>
                  <a:pt x="8930" y="2036"/>
                </a:moveTo>
                <a:lnTo>
                  <a:pt x="8930" y="2120"/>
                </a:lnTo>
                <a:cubicBezTo>
                  <a:pt x="8930" y="2179"/>
                  <a:pt x="8942" y="2263"/>
                  <a:pt x="8966" y="2310"/>
                </a:cubicBezTo>
                <a:lnTo>
                  <a:pt x="8728" y="2548"/>
                </a:lnTo>
                <a:lnTo>
                  <a:pt x="8704" y="2548"/>
                </a:lnTo>
                <a:lnTo>
                  <a:pt x="8466" y="2310"/>
                </a:lnTo>
                <a:cubicBezTo>
                  <a:pt x="8490" y="2251"/>
                  <a:pt x="8514" y="2191"/>
                  <a:pt x="8514" y="2120"/>
                </a:cubicBezTo>
                <a:lnTo>
                  <a:pt x="8514" y="2036"/>
                </a:lnTo>
                <a:close/>
                <a:moveTo>
                  <a:pt x="1394" y="3525"/>
                </a:moveTo>
                <a:cubicBezTo>
                  <a:pt x="1620" y="3525"/>
                  <a:pt x="1798" y="3703"/>
                  <a:pt x="1798" y="3918"/>
                </a:cubicBezTo>
                <a:lnTo>
                  <a:pt x="1798" y="4287"/>
                </a:lnTo>
                <a:cubicBezTo>
                  <a:pt x="1798" y="4596"/>
                  <a:pt x="1548" y="4870"/>
                  <a:pt x="1215" y="4870"/>
                </a:cubicBezTo>
                <a:cubicBezTo>
                  <a:pt x="905" y="4870"/>
                  <a:pt x="644" y="4608"/>
                  <a:pt x="644" y="4287"/>
                </a:cubicBezTo>
                <a:lnTo>
                  <a:pt x="644" y="3918"/>
                </a:lnTo>
                <a:cubicBezTo>
                  <a:pt x="644" y="3691"/>
                  <a:pt x="822" y="3525"/>
                  <a:pt x="1025" y="3525"/>
                </a:cubicBezTo>
                <a:close/>
                <a:moveTo>
                  <a:pt x="4406" y="3525"/>
                </a:moveTo>
                <a:cubicBezTo>
                  <a:pt x="4632" y="3525"/>
                  <a:pt x="4811" y="3703"/>
                  <a:pt x="4811" y="3918"/>
                </a:cubicBezTo>
                <a:lnTo>
                  <a:pt x="4811" y="4287"/>
                </a:lnTo>
                <a:cubicBezTo>
                  <a:pt x="4811" y="4596"/>
                  <a:pt x="4549" y="4870"/>
                  <a:pt x="4227" y="4870"/>
                </a:cubicBezTo>
                <a:cubicBezTo>
                  <a:pt x="3918" y="4870"/>
                  <a:pt x="3644" y="4608"/>
                  <a:pt x="3644" y="4287"/>
                </a:cubicBezTo>
                <a:lnTo>
                  <a:pt x="3644" y="3918"/>
                </a:lnTo>
                <a:cubicBezTo>
                  <a:pt x="3644" y="3691"/>
                  <a:pt x="3823" y="3525"/>
                  <a:pt x="4037" y="3525"/>
                </a:cubicBezTo>
                <a:close/>
                <a:moveTo>
                  <a:pt x="7394" y="3525"/>
                </a:moveTo>
                <a:cubicBezTo>
                  <a:pt x="7621" y="3525"/>
                  <a:pt x="7799" y="3703"/>
                  <a:pt x="7799" y="3918"/>
                </a:cubicBezTo>
                <a:lnTo>
                  <a:pt x="7799" y="4287"/>
                </a:lnTo>
                <a:cubicBezTo>
                  <a:pt x="7799" y="4596"/>
                  <a:pt x="7537" y="4870"/>
                  <a:pt x="7216" y="4870"/>
                </a:cubicBezTo>
                <a:cubicBezTo>
                  <a:pt x="6906" y="4870"/>
                  <a:pt x="6632" y="4608"/>
                  <a:pt x="6632" y="4287"/>
                </a:cubicBezTo>
                <a:lnTo>
                  <a:pt x="6632" y="3918"/>
                </a:lnTo>
                <a:cubicBezTo>
                  <a:pt x="6632" y="3691"/>
                  <a:pt x="6811" y="3525"/>
                  <a:pt x="7025" y="3525"/>
                </a:cubicBezTo>
                <a:close/>
                <a:moveTo>
                  <a:pt x="10407" y="3525"/>
                </a:moveTo>
                <a:cubicBezTo>
                  <a:pt x="10621" y="3525"/>
                  <a:pt x="10788" y="3703"/>
                  <a:pt x="10788" y="3918"/>
                </a:cubicBezTo>
                <a:lnTo>
                  <a:pt x="10788" y="4287"/>
                </a:lnTo>
                <a:cubicBezTo>
                  <a:pt x="10800" y="4608"/>
                  <a:pt x="10538" y="4870"/>
                  <a:pt x="10216" y="4870"/>
                </a:cubicBezTo>
                <a:cubicBezTo>
                  <a:pt x="9907" y="4870"/>
                  <a:pt x="9645" y="4608"/>
                  <a:pt x="9645" y="4287"/>
                </a:cubicBezTo>
                <a:lnTo>
                  <a:pt x="9645" y="3918"/>
                </a:lnTo>
                <a:cubicBezTo>
                  <a:pt x="9645" y="3691"/>
                  <a:pt x="9823" y="3525"/>
                  <a:pt x="10026" y="3525"/>
                </a:cubicBezTo>
                <a:close/>
                <a:moveTo>
                  <a:pt x="1429" y="5215"/>
                </a:moveTo>
                <a:lnTo>
                  <a:pt x="1429" y="5311"/>
                </a:lnTo>
                <a:cubicBezTo>
                  <a:pt x="1429" y="5370"/>
                  <a:pt x="1441" y="5442"/>
                  <a:pt x="1477" y="5489"/>
                </a:cubicBezTo>
                <a:lnTo>
                  <a:pt x="1239" y="5727"/>
                </a:lnTo>
                <a:lnTo>
                  <a:pt x="1203" y="5727"/>
                </a:lnTo>
                <a:lnTo>
                  <a:pt x="965" y="5489"/>
                </a:lnTo>
                <a:cubicBezTo>
                  <a:pt x="989" y="5430"/>
                  <a:pt x="1013" y="5370"/>
                  <a:pt x="1013" y="5311"/>
                </a:cubicBezTo>
                <a:lnTo>
                  <a:pt x="1013" y="5215"/>
                </a:lnTo>
                <a:close/>
                <a:moveTo>
                  <a:pt x="4430" y="5215"/>
                </a:moveTo>
                <a:lnTo>
                  <a:pt x="4430" y="5311"/>
                </a:lnTo>
                <a:cubicBezTo>
                  <a:pt x="4430" y="5370"/>
                  <a:pt x="4454" y="5442"/>
                  <a:pt x="4477" y="5489"/>
                </a:cubicBezTo>
                <a:lnTo>
                  <a:pt x="4239" y="5727"/>
                </a:lnTo>
                <a:lnTo>
                  <a:pt x="4215" y="5727"/>
                </a:lnTo>
                <a:lnTo>
                  <a:pt x="3977" y="5489"/>
                </a:lnTo>
                <a:cubicBezTo>
                  <a:pt x="4001" y="5430"/>
                  <a:pt x="4013" y="5370"/>
                  <a:pt x="4013" y="5311"/>
                </a:cubicBezTo>
                <a:lnTo>
                  <a:pt x="4013" y="5215"/>
                </a:lnTo>
                <a:close/>
                <a:moveTo>
                  <a:pt x="7418" y="5215"/>
                </a:moveTo>
                <a:lnTo>
                  <a:pt x="7418" y="5311"/>
                </a:lnTo>
                <a:cubicBezTo>
                  <a:pt x="7418" y="5370"/>
                  <a:pt x="7442" y="5442"/>
                  <a:pt x="7466" y="5489"/>
                </a:cubicBezTo>
                <a:lnTo>
                  <a:pt x="7228" y="5727"/>
                </a:lnTo>
                <a:lnTo>
                  <a:pt x="7204" y="5727"/>
                </a:lnTo>
                <a:lnTo>
                  <a:pt x="6966" y="5489"/>
                </a:lnTo>
                <a:cubicBezTo>
                  <a:pt x="6990" y="5430"/>
                  <a:pt x="7001" y="5370"/>
                  <a:pt x="7001" y="5311"/>
                </a:cubicBezTo>
                <a:lnTo>
                  <a:pt x="7001" y="5215"/>
                </a:lnTo>
                <a:close/>
                <a:moveTo>
                  <a:pt x="10419" y="5215"/>
                </a:moveTo>
                <a:lnTo>
                  <a:pt x="10419" y="5311"/>
                </a:lnTo>
                <a:cubicBezTo>
                  <a:pt x="10419" y="5370"/>
                  <a:pt x="10430" y="5442"/>
                  <a:pt x="10454" y="5489"/>
                </a:cubicBezTo>
                <a:lnTo>
                  <a:pt x="10216" y="5727"/>
                </a:lnTo>
                <a:lnTo>
                  <a:pt x="10192" y="5727"/>
                </a:lnTo>
                <a:lnTo>
                  <a:pt x="9954" y="5489"/>
                </a:lnTo>
                <a:cubicBezTo>
                  <a:pt x="9978" y="5430"/>
                  <a:pt x="10002" y="5370"/>
                  <a:pt x="10002" y="5311"/>
                </a:cubicBezTo>
                <a:lnTo>
                  <a:pt x="10002" y="5215"/>
                </a:lnTo>
                <a:close/>
                <a:moveTo>
                  <a:pt x="2584" y="0"/>
                </a:moveTo>
                <a:cubicBezTo>
                  <a:pt x="2191" y="0"/>
                  <a:pt x="1858" y="322"/>
                  <a:pt x="1858" y="727"/>
                </a:cubicBezTo>
                <a:lnTo>
                  <a:pt x="1858" y="1096"/>
                </a:lnTo>
                <a:cubicBezTo>
                  <a:pt x="1858" y="1393"/>
                  <a:pt x="2013" y="1667"/>
                  <a:pt x="2227" y="1846"/>
                </a:cubicBezTo>
                <a:lnTo>
                  <a:pt x="2227" y="2108"/>
                </a:lnTo>
                <a:cubicBezTo>
                  <a:pt x="2227" y="2108"/>
                  <a:pt x="2227" y="2132"/>
                  <a:pt x="2215" y="2132"/>
                </a:cubicBezTo>
                <a:lnTo>
                  <a:pt x="1787" y="2346"/>
                </a:lnTo>
                <a:cubicBezTo>
                  <a:pt x="1608" y="2441"/>
                  <a:pt x="1489" y="2632"/>
                  <a:pt x="1489" y="2846"/>
                </a:cubicBezTo>
                <a:lnTo>
                  <a:pt x="1489" y="3179"/>
                </a:lnTo>
                <a:lnTo>
                  <a:pt x="1096" y="3179"/>
                </a:lnTo>
                <a:cubicBezTo>
                  <a:pt x="703" y="3179"/>
                  <a:pt x="370" y="3513"/>
                  <a:pt x="370" y="3918"/>
                </a:cubicBezTo>
                <a:lnTo>
                  <a:pt x="370" y="4287"/>
                </a:lnTo>
                <a:cubicBezTo>
                  <a:pt x="370" y="4584"/>
                  <a:pt x="524" y="4846"/>
                  <a:pt x="739" y="5025"/>
                </a:cubicBezTo>
                <a:lnTo>
                  <a:pt x="739" y="5299"/>
                </a:lnTo>
                <a:cubicBezTo>
                  <a:pt x="739" y="5299"/>
                  <a:pt x="739" y="5311"/>
                  <a:pt x="727" y="5311"/>
                </a:cubicBezTo>
                <a:lnTo>
                  <a:pt x="298" y="5537"/>
                </a:lnTo>
                <a:cubicBezTo>
                  <a:pt x="120" y="5620"/>
                  <a:pt x="1" y="5823"/>
                  <a:pt x="1" y="6025"/>
                </a:cubicBezTo>
                <a:lnTo>
                  <a:pt x="1" y="7870"/>
                </a:lnTo>
                <a:cubicBezTo>
                  <a:pt x="1" y="8025"/>
                  <a:pt x="48" y="8156"/>
                  <a:pt x="120" y="8275"/>
                </a:cubicBezTo>
                <a:lnTo>
                  <a:pt x="298" y="8561"/>
                </a:lnTo>
                <a:cubicBezTo>
                  <a:pt x="346" y="8621"/>
                  <a:pt x="358" y="8692"/>
                  <a:pt x="358" y="8775"/>
                </a:cubicBezTo>
                <a:lnTo>
                  <a:pt x="358" y="9549"/>
                </a:lnTo>
                <a:cubicBezTo>
                  <a:pt x="358" y="9644"/>
                  <a:pt x="429" y="9716"/>
                  <a:pt x="524" y="9716"/>
                </a:cubicBezTo>
                <a:cubicBezTo>
                  <a:pt x="608" y="9716"/>
                  <a:pt x="679" y="9644"/>
                  <a:pt x="679" y="9549"/>
                </a:cubicBezTo>
                <a:lnTo>
                  <a:pt x="679" y="8775"/>
                </a:lnTo>
                <a:cubicBezTo>
                  <a:pt x="679" y="8632"/>
                  <a:pt x="644" y="8501"/>
                  <a:pt x="560" y="8371"/>
                </a:cubicBezTo>
                <a:lnTo>
                  <a:pt x="382" y="8097"/>
                </a:lnTo>
                <a:cubicBezTo>
                  <a:pt x="346" y="8037"/>
                  <a:pt x="322" y="7966"/>
                  <a:pt x="322" y="7870"/>
                </a:cubicBezTo>
                <a:lnTo>
                  <a:pt x="322" y="6025"/>
                </a:lnTo>
                <a:cubicBezTo>
                  <a:pt x="322" y="5954"/>
                  <a:pt x="370" y="5882"/>
                  <a:pt x="441" y="5846"/>
                </a:cubicBezTo>
                <a:lnTo>
                  <a:pt x="763" y="5692"/>
                </a:lnTo>
                <a:lnTo>
                  <a:pt x="1036" y="5977"/>
                </a:lnTo>
                <a:cubicBezTo>
                  <a:pt x="1120" y="6049"/>
                  <a:pt x="1203" y="6085"/>
                  <a:pt x="1298" y="6085"/>
                </a:cubicBezTo>
                <a:cubicBezTo>
                  <a:pt x="1382" y="6085"/>
                  <a:pt x="1477" y="6049"/>
                  <a:pt x="1548" y="5977"/>
                </a:cubicBezTo>
                <a:lnTo>
                  <a:pt x="1834" y="5692"/>
                </a:lnTo>
                <a:lnTo>
                  <a:pt x="2144" y="5846"/>
                </a:lnTo>
                <a:cubicBezTo>
                  <a:pt x="2215" y="5882"/>
                  <a:pt x="2263" y="5954"/>
                  <a:pt x="2263" y="6025"/>
                </a:cubicBezTo>
                <a:lnTo>
                  <a:pt x="2263" y="7870"/>
                </a:lnTo>
                <a:cubicBezTo>
                  <a:pt x="2263" y="7942"/>
                  <a:pt x="2227" y="8025"/>
                  <a:pt x="2203" y="8097"/>
                </a:cubicBezTo>
                <a:lnTo>
                  <a:pt x="2025" y="8371"/>
                </a:lnTo>
                <a:cubicBezTo>
                  <a:pt x="1953" y="8490"/>
                  <a:pt x="1906" y="8644"/>
                  <a:pt x="1906" y="8775"/>
                </a:cubicBezTo>
                <a:lnTo>
                  <a:pt x="1906" y="9549"/>
                </a:lnTo>
                <a:cubicBezTo>
                  <a:pt x="1906" y="9644"/>
                  <a:pt x="1977" y="9716"/>
                  <a:pt x="2072" y="9716"/>
                </a:cubicBezTo>
                <a:cubicBezTo>
                  <a:pt x="2156" y="9716"/>
                  <a:pt x="2227" y="9644"/>
                  <a:pt x="2227" y="9549"/>
                </a:cubicBezTo>
                <a:lnTo>
                  <a:pt x="2227" y="8775"/>
                </a:lnTo>
                <a:cubicBezTo>
                  <a:pt x="2227" y="8704"/>
                  <a:pt x="2263" y="8632"/>
                  <a:pt x="2287" y="8561"/>
                </a:cubicBezTo>
                <a:lnTo>
                  <a:pt x="2465" y="8275"/>
                </a:lnTo>
                <a:cubicBezTo>
                  <a:pt x="2549" y="8156"/>
                  <a:pt x="2584" y="8001"/>
                  <a:pt x="2584" y="7870"/>
                </a:cubicBezTo>
                <a:lnTo>
                  <a:pt x="2584" y="6025"/>
                </a:lnTo>
                <a:cubicBezTo>
                  <a:pt x="2584" y="5823"/>
                  <a:pt x="2465" y="5644"/>
                  <a:pt x="2287" y="5537"/>
                </a:cubicBezTo>
                <a:lnTo>
                  <a:pt x="1858" y="5311"/>
                </a:lnTo>
                <a:lnTo>
                  <a:pt x="1846" y="5299"/>
                </a:lnTo>
                <a:lnTo>
                  <a:pt x="1846" y="5025"/>
                </a:lnTo>
                <a:cubicBezTo>
                  <a:pt x="2072" y="4870"/>
                  <a:pt x="2215" y="4596"/>
                  <a:pt x="2215" y="4287"/>
                </a:cubicBezTo>
                <a:lnTo>
                  <a:pt x="2215" y="3918"/>
                </a:lnTo>
                <a:cubicBezTo>
                  <a:pt x="2215" y="3644"/>
                  <a:pt x="2072" y="3406"/>
                  <a:pt x="1846" y="3275"/>
                </a:cubicBezTo>
                <a:lnTo>
                  <a:pt x="1846" y="2822"/>
                </a:lnTo>
                <a:cubicBezTo>
                  <a:pt x="1846" y="2751"/>
                  <a:pt x="1894" y="2679"/>
                  <a:pt x="1965" y="2644"/>
                </a:cubicBezTo>
                <a:lnTo>
                  <a:pt x="2275" y="2501"/>
                </a:lnTo>
                <a:lnTo>
                  <a:pt x="2560" y="2786"/>
                </a:lnTo>
                <a:cubicBezTo>
                  <a:pt x="2632" y="2858"/>
                  <a:pt x="2727" y="2882"/>
                  <a:pt x="2810" y="2882"/>
                </a:cubicBezTo>
                <a:cubicBezTo>
                  <a:pt x="2906" y="2882"/>
                  <a:pt x="2989" y="2858"/>
                  <a:pt x="3061" y="2786"/>
                </a:cubicBezTo>
                <a:lnTo>
                  <a:pt x="3346" y="2501"/>
                </a:lnTo>
                <a:lnTo>
                  <a:pt x="3656" y="2644"/>
                </a:lnTo>
                <a:cubicBezTo>
                  <a:pt x="3739" y="2679"/>
                  <a:pt x="3775" y="2751"/>
                  <a:pt x="3775" y="2822"/>
                </a:cubicBezTo>
                <a:lnTo>
                  <a:pt x="3775" y="3275"/>
                </a:lnTo>
                <a:cubicBezTo>
                  <a:pt x="3561" y="3394"/>
                  <a:pt x="3406" y="3632"/>
                  <a:pt x="3406" y="3918"/>
                </a:cubicBezTo>
                <a:lnTo>
                  <a:pt x="3406" y="4287"/>
                </a:lnTo>
                <a:cubicBezTo>
                  <a:pt x="3406" y="4584"/>
                  <a:pt x="3561" y="4846"/>
                  <a:pt x="3775" y="5025"/>
                </a:cubicBezTo>
                <a:lnTo>
                  <a:pt x="3775" y="5299"/>
                </a:lnTo>
                <a:cubicBezTo>
                  <a:pt x="3775" y="5299"/>
                  <a:pt x="3775" y="5311"/>
                  <a:pt x="3763" y="5311"/>
                </a:cubicBezTo>
                <a:lnTo>
                  <a:pt x="3334" y="5537"/>
                </a:lnTo>
                <a:cubicBezTo>
                  <a:pt x="3156" y="5620"/>
                  <a:pt x="3037" y="5823"/>
                  <a:pt x="3037" y="6025"/>
                </a:cubicBezTo>
                <a:lnTo>
                  <a:pt x="3037" y="7870"/>
                </a:lnTo>
                <a:cubicBezTo>
                  <a:pt x="3037" y="8025"/>
                  <a:pt x="3084" y="8156"/>
                  <a:pt x="3156" y="8275"/>
                </a:cubicBezTo>
                <a:lnTo>
                  <a:pt x="3334" y="8561"/>
                </a:lnTo>
                <a:cubicBezTo>
                  <a:pt x="3382" y="8621"/>
                  <a:pt x="3394" y="8692"/>
                  <a:pt x="3394" y="8775"/>
                </a:cubicBezTo>
                <a:lnTo>
                  <a:pt x="3394" y="9549"/>
                </a:lnTo>
                <a:cubicBezTo>
                  <a:pt x="3394" y="9644"/>
                  <a:pt x="3465" y="9716"/>
                  <a:pt x="3561" y="9716"/>
                </a:cubicBezTo>
                <a:cubicBezTo>
                  <a:pt x="3644" y="9716"/>
                  <a:pt x="3715" y="9644"/>
                  <a:pt x="3715" y="9549"/>
                </a:cubicBezTo>
                <a:lnTo>
                  <a:pt x="3715" y="8775"/>
                </a:lnTo>
                <a:cubicBezTo>
                  <a:pt x="3715" y="8632"/>
                  <a:pt x="3680" y="8501"/>
                  <a:pt x="3596" y="8371"/>
                </a:cubicBezTo>
                <a:lnTo>
                  <a:pt x="3418" y="8097"/>
                </a:lnTo>
                <a:cubicBezTo>
                  <a:pt x="3382" y="8037"/>
                  <a:pt x="3358" y="7966"/>
                  <a:pt x="3358" y="7870"/>
                </a:cubicBezTo>
                <a:lnTo>
                  <a:pt x="3358" y="6025"/>
                </a:lnTo>
                <a:cubicBezTo>
                  <a:pt x="3358" y="5954"/>
                  <a:pt x="3406" y="5882"/>
                  <a:pt x="3477" y="5846"/>
                </a:cubicBezTo>
                <a:lnTo>
                  <a:pt x="3799" y="5692"/>
                </a:lnTo>
                <a:lnTo>
                  <a:pt x="4073" y="5977"/>
                </a:lnTo>
                <a:cubicBezTo>
                  <a:pt x="4156" y="6049"/>
                  <a:pt x="4239" y="6085"/>
                  <a:pt x="4334" y="6085"/>
                </a:cubicBezTo>
                <a:cubicBezTo>
                  <a:pt x="4418" y="6085"/>
                  <a:pt x="4513" y="6049"/>
                  <a:pt x="4585" y="5977"/>
                </a:cubicBezTo>
                <a:lnTo>
                  <a:pt x="4870" y="5692"/>
                </a:lnTo>
                <a:lnTo>
                  <a:pt x="5180" y="5846"/>
                </a:lnTo>
                <a:cubicBezTo>
                  <a:pt x="5251" y="5882"/>
                  <a:pt x="5299" y="5954"/>
                  <a:pt x="5299" y="6025"/>
                </a:cubicBezTo>
                <a:lnTo>
                  <a:pt x="5299" y="7870"/>
                </a:lnTo>
                <a:cubicBezTo>
                  <a:pt x="5299" y="7942"/>
                  <a:pt x="5263" y="8025"/>
                  <a:pt x="5239" y="8097"/>
                </a:cubicBezTo>
                <a:lnTo>
                  <a:pt x="5061" y="8371"/>
                </a:lnTo>
                <a:cubicBezTo>
                  <a:pt x="4989" y="8490"/>
                  <a:pt x="4942" y="8644"/>
                  <a:pt x="4942" y="8775"/>
                </a:cubicBezTo>
                <a:lnTo>
                  <a:pt x="4942" y="9549"/>
                </a:lnTo>
                <a:cubicBezTo>
                  <a:pt x="4942" y="9644"/>
                  <a:pt x="5013" y="9716"/>
                  <a:pt x="5108" y="9716"/>
                </a:cubicBezTo>
                <a:cubicBezTo>
                  <a:pt x="5192" y="9716"/>
                  <a:pt x="5263" y="9644"/>
                  <a:pt x="5263" y="9549"/>
                </a:cubicBezTo>
                <a:lnTo>
                  <a:pt x="5263" y="8775"/>
                </a:lnTo>
                <a:cubicBezTo>
                  <a:pt x="5263" y="8704"/>
                  <a:pt x="5299" y="8632"/>
                  <a:pt x="5323" y="8561"/>
                </a:cubicBezTo>
                <a:lnTo>
                  <a:pt x="5501" y="8275"/>
                </a:lnTo>
                <a:cubicBezTo>
                  <a:pt x="5585" y="8156"/>
                  <a:pt x="5620" y="8001"/>
                  <a:pt x="5620" y="7870"/>
                </a:cubicBezTo>
                <a:lnTo>
                  <a:pt x="5620" y="6025"/>
                </a:lnTo>
                <a:cubicBezTo>
                  <a:pt x="5620" y="5823"/>
                  <a:pt x="5501" y="5644"/>
                  <a:pt x="5323" y="5537"/>
                </a:cubicBezTo>
                <a:lnTo>
                  <a:pt x="4894" y="5311"/>
                </a:lnTo>
                <a:lnTo>
                  <a:pt x="4882" y="5299"/>
                </a:lnTo>
                <a:lnTo>
                  <a:pt x="4882" y="5025"/>
                </a:lnTo>
                <a:cubicBezTo>
                  <a:pt x="5108" y="4870"/>
                  <a:pt x="5251" y="4596"/>
                  <a:pt x="5251" y="4287"/>
                </a:cubicBezTo>
                <a:lnTo>
                  <a:pt x="5251" y="3918"/>
                </a:lnTo>
                <a:cubicBezTo>
                  <a:pt x="5251" y="3644"/>
                  <a:pt x="5108" y="3406"/>
                  <a:pt x="4882" y="3275"/>
                </a:cubicBezTo>
                <a:lnTo>
                  <a:pt x="4882" y="2822"/>
                </a:lnTo>
                <a:cubicBezTo>
                  <a:pt x="4882" y="2751"/>
                  <a:pt x="4930" y="2679"/>
                  <a:pt x="5001" y="2644"/>
                </a:cubicBezTo>
                <a:lnTo>
                  <a:pt x="5311" y="2501"/>
                </a:lnTo>
                <a:lnTo>
                  <a:pt x="5597" y="2786"/>
                </a:lnTo>
                <a:cubicBezTo>
                  <a:pt x="5668" y="2858"/>
                  <a:pt x="5763" y="2882"/>
                  <a:pt x="5847" y="2882"/>
                </a:cubicBezTo>
                <a:cubicBezTo>
                  <a:pt x="5942" y="2882"/>
                  <a:pt x="6025" y="2858"/>
                  <a:pt x="6097" y="2786"/>
                </a:cubicBezTo>
                <a:lnTo>
                  <a:pt x="6382" y="2501"/>
                </a:lnTo>
                <a:lnTo>
                  <a:pt x="6692" y="2644"/>
                </a:lnTo>
                <a:cubicBezTo>
                  <a:pt x="6775" y="2679"/>
                  <a:pt x="6811" y="2751"/>
                  <a:pt x="6811" y="2822"/>
                </a:cubicBezTo>
                <a:lnTo>
                  <a:pt x="6811" y="3275"/>
                </a:lnTo>
                <a:cubicBezTo>
                  <a:pt x="6597" y="3394"/>
                  <a:pt x="6442" y="3632"/>
                  <a:pt x="6442" y="3918"/>
                </a:cubicBezTo>
                <a:lnTo>
                  <a:pt x="6442" y="4287"/>
                </a:lnTo>
                <a:cubicBezTo>
                  <a:pt x="6442" y="4584"/>
                  <a:pt x="6597" y="4846"/>
                  <a:pt x="6811" y="5025"/>
                </a:cubicBezTo>
                <a:lnTo>
                  <a:pt x="6811" y="5299"/>
                </a:lnTo>
                <a:cubicBezTo>
                  <a:pt x="6811" y="5299"/>
                  <a:pt x="6811" y="5311"/>
                  <a:pt x="6799" y="5311"/>
                </a:cubicBezTo>
                <a:lnTo>
                  <a:pt x="6370" y="5537"/>
                </a:lnTo>
                <a:cubicBezTo>
                  <a:pt x="6192" y="5620"/>
                  <a:pt x="6073" y="5823"/>
                  <a:pt x="6073" y="6025"/>
                </a:cubicBezTo>
                <a:lnTo>
                  <a:pt x="6073" y="7870"/>
                </a:lnTo>
                <a:cubicBezTo>
                  <a:pt x="6073" y="8025"/>
                  <a:pt x="6120" y="8156"/>
                  <a:pt x="6192" y="8275"/>
                </a:cubicBezTo>
                <a:lnTo>
                  <a:pt x="6370" y="8561"/>
                </a:lnTo>
                <a:cubicBezTo>
                  <a:pt x="6418" y="8621"/>
                  <a:pt x="6430" y="8692"/>
                  <a:pt x="6430" y="8775"/>
                </a:cubicBezTo>
                <a:lnTo>
                  <a:pt x="6430" y="9549"/>
                </a:lnTo>
                <a:cubicBezTo>
                  <a:pt x="6430" y="9644"/>
                  <a:pt x="6501" y="9716"/>
                  <a:pt x="6597" y="9716"/>
                </a:cubicBezTo>
                <a:cubicBezTo>
                  <a:pt x="6680" y="9716"/>
                  <a:pt x="6751" y="9644"/>
                  <a:pt x="6751" y="9549"/>
                </a:cubicBezTo>
                <a:lnTo>
                  <a:pt x="6751" y="8775"/>
                </a:lnTo>
                <a:cubicBezTo>
                  <a:pt x="6751" y="8632"/>
                  <a:pt x="6716" y="8501"/>
                  <a:pt x="6632" y="8371"/>
                </a:cubicBezTo>
                <a:lnTo>
                  <a:pt x="6454" y="8097"/>
                </a:lnTo>
                <a:cubicBezTo>
                  <a:pt x="6418" y="8037"/>
                  <a:pt x="6394" y="7966"/>
                  <a:pt x="6394" y="7870"/>
                </a:cubicBezTo>
                <a:lnTo>
                  <a:pt x="6394" y="6025"/>
                </a:lnTo>
                <a:cubicBezTo>
                  <a:pt x="6394" y="5954"/>
                  <a:pt x="6442" y="5882"/>
                  <a:pt x="6513" y="5846"/>
                </a:cubicBezTo>
                <a:lnTo>
                  <a:pt x="6835" y="5692"/>
                </a:lnTo>
                <a:lnTo>
                  <a:pt x="7109" y="5977"/>
                </a:lnTo>
                <a:cubicBezTo>
                  <a:pt x="7192" y="6049"/>
                  <a:pt x="7275" y="6085"/>
                  <a:pt x="7371" y="6085"/>
                </a:cubicBezTo>
                <a:cubicBezTo>
                  <a:pt x="7454" y="6085"/>
                  <a:pt x="7549" y="6049"/>
                  <a:pt x="7621" y="5977"/>
                </a:cubicBezTo>
                <a:lnTo>
                  <a:pt x="7906" y="5692"/>
                </a:lnTo>
                <a:lnTo>
                  <a:pt x="8216" y="5846"/>
                </a:lnTo>
                <a:cubicBezTo>
                  <a:pt x="8287" y="5882"/>
                  <a:pt x="8335" y="5954"/>
                  <a:pt x="8335" y="6025"/>
                </a:cubicBezTo>
                <a:lnTo>
                  <a:pt x="8335" y="7870"/>
                </a:lnTo>
                <a:cubicBezTo>
                  <a:pt x="8335" y="7942"/>
                  <a:pt x="8299" y="8025"/>
                  <a:pt x="8275" y="8097"/>
                </a:cubicBezTo>
                <a:lnTo>
                  <a:pt x="8097" y="8371"/>
                </a:lnTo>
                <a:cubicBezTo>
                  <a:pt x="8025" y="8490"/>
                  <a:pt x="7978" y="8644"/>
                  <a:pt x="7978" y="8775"/>
                </a:cubicBezTo>
                <a:lnTo>
                  <a:pt x="7978" y="9549"/>
                </a:lnTo>
                <a:cubicBezTo>
                  <a:pt x="7978" y="9644"/>
                  <a:pt x="8049" y="9716"/>
                  <a:pt x="8144" y="9716"/>
                </a:cubicBezTo>
                <a:cubicBezTo>
                  <a:pt x="8228" y="9716"/>
                  <a:pt x="8299" y="9644"/>
                  <a:pt x="8299" y="9549"/>
                </a:cubicBezTo>
                <a:lnTo>
                  <a:pt x="8299" y="8775"/>
                </a:lnTo>
                <a:cubicBezTo>
                  <a:pt x="8299" y="8704"/>
                  <a:pt x="8335" y="8632"/>
                  <a:pt x="8359" y="8561"/>
                </a:cubicBezTo>
                <a:lnTo>
                  <a:pt x="8537" y="8275"/>
                </a:lnTo>
                <a:cubicBezTo>
                  <a:pt x="8621" y="8156"/>
                  <a:pt x="8656" y="8001"/>
                  <a:pt x="8656" y="7870"/>
                </a:cubicBezTo>
                <a:lnTo>
                  <a:pt x="8656" y="6025"/>
                </a:lnTo>
                <a:cubicBezTo>
                  <a:pt x="8656" y="5823"/>
                  <a:pt x="8537" y="5644"/>
                  <a:pt x="8359" y="5537"/>
                </a:cubicBezTo>
                <a:lnTo>
                  <a:pt x="7930" y="5311"/>
                </a:lnTo>
                <a:lnTo>
                  <a:pt x="7918" y="5299"/>
                </a:lnTo>
                <a:lnTo>
                  <a:pt x="7918" y="5025"/>
                </a:lnTo>
                <a:cubicBezTo>
                  <a:pt x="8144" y="4870"/>
                  <a:pt x="8287" y="4596"/>
                  <a:pt x="8287" y="4287"/>
                </a:cubicBezTo>
                <a:lnTo>
                  <a:pt x="8287" y="3918"/>
                </a:lnTo>
                <a:cubicBezTo>
                  <a:pt x="8287" y="3644"/>
                  <a:pt x="8144" y="3406"/>
                  <a:pt x="7918" y="3275"/>
                </a:cubicBezTo>
                <a:lnTo>
                  <a:pt x="7918" y="2822"/>
                </a:lnTo>
                <a:cubicBezTo>
                  <a:pt x="7918" y="2751"/>
                  <a:pt x="7966" y="2679"/>
                  <a:pt x="8037" y="2644"/>
                </a:cubicBezTo>
                <a:lnTo>
                  <a:pt x="8347" y="2501"/>
                </a:lnTo>
                <a:lnTo>
                  <a:pt x="8633" y="2786"/>
                </a:lnTo>
                <a:cubicBezTo>
                  <a:pt x="8704" y="2858"/>
                  <a:pt x="8799" y="2882"/>
                  <a:pt x="8883" y="2882"/>
                </a:cubicBezTo>
                <a:cubicBezTo>
                  <a:pt x="8978" y="2882"/>
                  <a:pt x="9061" y="2858"/>
                  <a:pt x="9133" y="2786"/>
                </a:cubicBezTo>
                <a:lnTo>
                  <a:pt x="9418" y="2501"/>
                </a:lnTo>
                <a:lnTo>
                  <a:pt x="9728" y="2644"/>
                </a:lnTo>
                <a:cubicBezTo>
                  <a:pt x="9811" y="2679"/>
                  <a:pt x="9847" y="2751"/>
                  <a:pt x="9847" y="2822"/>
                </a:cubicBezTo>
                <a:lnTo>
                  <a:pt x="9847" y="3275"/>
                </a:lnTo>
                <a:cubicBezTo>
                  <a:pt x="9633" y="3394"/>
                  <a:pt x="9478" y="3632"/>
                  <a:pt x="9478" y="3918"/>
                </a:cubicBezTo>
                <a:lnTo>
                  <a:pt x="9478" y="4287"/>
                </a:lnTo>
                <a:cubicBezTo>
                  <a:pt x="9478" y="4584"/>
                  <a:pt x="9633" y="4846"/>
                  <a:pt x="9847" y="5025"/>
                </a:cubicBezTo>
                <a:lnTo>
                  <a:pt x="9847" y="5299"/>
                </a:lnTo>
                <a:cubicBezTo>
                  <a:pt x="9847" y="5299"/>
                  <a:pt x="9847" y="5311"/>
                  <a:pt x="9835" y="5311"/>
                </a:cubicBezTo>
                <a:lnTo>
                  <a:pt x="9407" y="5537"/>
                </a:lnTo>
                <a:cubicBezTo>
                  <a:pt x="9228" y="5620"/>
                  <a:pt x="9109" y="5823"/>
                  <a:pt x="9109" y="6025"/>
                </a:cubicBezTo>
                <a:lnTo>
                  <a:pt x="9109" y="7870"/>
                </a:lnTo>
                <a:cubicBezTo>
                  <a:pt x="9109" y="8025"/>
                  <a:pt x="9157" y="8156"/>
                  <a:pt x="9228" y="8275"/>
                </a:cubicBezTo>
                <a:lnTo>
                  <a:pt x="9407" y="8561"/>
                </a:lnTo>
                <a:cubicBezTo>
                  <a:pt x="9454" y="8621"/>
                  <a:pt x="9466" y="8692"/>
                  <a:pt x="9466" y="8775"/>
                </a:cubicBezTo>
                <a:lnTo>
                  <a:pt x="9466" y="9549"/>
                </a:lnTo>
                <a:cubicBezTo>
                  <a:pt x="9466" y="9644"/>
                  <a:pt x="9538" y="9716"/>
                  <a:pt x="9633" y="9716"/>
                </a:cubicBezTo>
                <a:cubicBezTo>
                  <a:pt x="9716" y="9716"/>
                  <a:pt x="9788" y="9644"/>
                  <a:pt x="9788" y="9549"/>
                </a:cubicBezTo>
                <a:lnTo>
                  <a:pt x="9788" y="8775"/>
                </a:lnTo>
                <a:cubicBezTo>
                  <a:pt x="9788" y="8632"/>
                  <a:pt x="9752" y="8501"/>
                  <a:pt x="9668" y="8371"/>
                </a:cubicBezTo>
                <a:lnTo>
                  <a:pt x="9490" y="8097"/>
                </a:lnTo>
                <a:cubicBezTo>
                  <a:pt x="9454" y="8037"/>
                  <a:pt x="9430" y="7966"/>
                  <a:pt x="9430" y="7870"/>
                </a:cubicBezTo>
                <a:lnTo>
                  <a:pt x="9430" y="6025"/>
                </a:lnTo>
                <a:cubicBezTo>
                  <a:pt x="9430" y="5954"/>
                  <a:pt x="9478" y="5882"/>
                  <a:pt x="9549" y="5846"/>
                </a:cubicBezTo>
                <a:lnTo>
                  <a:pt x="9871" y="5692"/>
                </a:lnTo>
                <a:lnTo>
                  <a:pt x="10145" y="5977"/>
                </a:lnTo>
                <a:cubicBezTo>
                  <a:pt x="10228" y="6049"/>
                  <a:pt x="10311" y="6085"/>
                  <a:pt x="10407" y="6085"/>
                </a:cubicBezTo>
                <a:cubicBezTo>
                  <a:pt x="10490" y="6085"/>
                  <a:pt x="10585" y="6049"/>
                  <a:pt x="10657" y="5977"/>
                </a:cubicBezTo>
                <a:lnTo>
                  <a:pt x="10942" y="5692"/>
                </a:lnTo>
                <a:lnTo>
                  <a:pt x="11252" y="5846"/>
                </a:lnTo>
                <a:cubicBezTo>
                  <a:pt x="11323" y="5882"/>
                  <a:pt x="11371" y="5954"/>
                  <a:pt x="11371" y="6025"/>
                </a:cubicBezTo>
                <a:lnTo>
                  <a:pt x="11371" y="7870"/>
                </a:lnTo>
                <a:cubicBezTo>
                  <a:pt x="11371" y="7942"/>
                  <a:pt x="11335" y="8025"/>
                  <a:pt x="11312" y="8097"/>
                </a:cubicBezTo>
                <a:lnTo>
                  <a:pt x="11133" y="8371"/>
                </a:lnTo>
                <a:cubicBezTo>
                  <a:pt x="11062" y="8490"/>
                  <a:pt x="11014" y="8644"/>
                  <a:pt x="11014" y="8775"/>
                </a:cubicBezTo>
                <a:lnTo>
                  <a:pt x="11014" y="9549"/>
                </a:lnTo>
                <a:cubicBezTo>
                  <a:pt x="11014" y="9644"/>
                  <a:pt x="11085" y="9716"/>
                  <a:pt x="11181" y="9716"/>
                </a:cubicBezTo>
                <a:cubicBezTo>
                  <a:pt x="11264" y="9716"/>
                  <a:pt x="11335" y="9644"/>
                  <a:pt x="11335" y="9549"/>
                </a:cubicBezTo>
                <a:lnTo>
                  <a:pt x="11335" y="8775"/>
                </a:lnTo>
                <a:cubicBezTo>
                  <a:pt x="11335" y="8704"/>
                  <a:pt x="11371" y="8632"/>
                  <a:pt x="11395" y="8561"/>
                </a:cubicBezTo>
                <a:lnTo>
                  <a:pt x="11573" y="8275"/>
                </a:lnTo>
                <a:cubicBezTo>
                  <a:pt x="11657" y="8156"/>
                  <a:pt x="11693" y="8001"/>
                  <a:pt x="11693" y="7870"/>
                </a:cubicBezTo>
                <a:lnTo>
                  <a:pt x="11693" y="6025"/>
                </a:lnTo>
                <a:cubicBezTo>
                  <a:pt x="11514" y="5823"/>
                  <a:pt x="11395" y="5620"/>
                  <a:pt x="11204" y="5537"/>
                </a:cubicBezTo>
                <a:lnTo>
                  <a:pt x="10776" y="5311"/>
                </a:lnTo>
                <a:lnTo>
                  <a:pt x="10764" y="5299"/>
                </a:lnTo>
                <a:lnTo>
                  <a:pt x="10764" y="5025"/>
                </a:lnTo>
                <a:cubicBezTo>
                  <a:pt x="10978" y="4870"/>
                  <a:pt x="11133" y="4596"/>
                  <a:pt x="11133" y="4287"/>
                </a:cubicBezTo>
                <a:lnTo>
                  <a:pt x="11133" y="3918"/>
                </a:lnTo>
                <a:cubicBezTo>
                  <a:pt x="11133" y="3513"/>
                  <a:pt x="10800" y="3179"/>
                  <a:pt x="10407" y="3179"/>
                </a:cubicBezTo>
                <a:lnTo>
                  <a:pt x="10014" y="3179"/>
                </a:lnTo>
                <a:lnTo>
                  <a:pt x="10014" y="2846"/>
                </a:lnTo>
                <a:cubicBezTo>
                  <a:pt x="10014" y="2632"/>
                  <a:pt x="9895" y="2453"/>
                  <a:pt x="9716" y="2346"/>
                </a:cubicBezTo>
                <a:lnTo>
                  <a:pt x="9287" y="2132"/>
                </a:lnTo>
                <a:lnTo>
                  <a:pt x="9276" y="2108"/>
                </a:lnTo>
                <a:lnTo>
                  <a:pt x="9276" y="1846"/>
                </a:lnTo>
                <a:cubicBezTo>
                  <a:pt x="9490" y="1679"/>
                  <a:pt x="9645" y="1417"/>
                  <a:pt x="9645" y="1096"/>
                </a:cubicBezTo>
                <a:lnTo>
                  <a:pt x="9645" y="727"/>
                </a:lnTo>
                <a:cubicBezTo>
                  <a:pt x="9645" y="322"/>
                  <a:pt x="9311" y="0"/>
                  <a:pt x="8918" y="0"/>
                </a:cubicBezTo>
                <a:lnTo>
                  <a:pt x="8537" y="0"/>
                </a:lnTo>
                <a:cubicBezTo>
                  <a:pt x="8133" y="0"/>
                  <a:pt x="7811" y="322"/>
                  <a:pt x="7811" y="727"/>
                </a:cubicBezTo>
                <a:lnTo>
                  <a:pt x="7811" y="1096"/>
                </a:lnTo>
                <a:cubicBezTo>
                  <a:pt x="7811" y="1393"/>
                  <a:pt x="7966" y="1667"/>
                  <a:pt x="8180" y="1846"/>
                </a:cubicBezTo>
                <a:lnTo>
                  <a:pt x="8180" y="2108"/>
                </a:lnTo>
                <a:cubicBezTo>
                  <a:pt x="8180" y="2108"/>
                  <a:pt x="8180" y="2132"/>
                  <a:pt x="8168" y="2132"/>
                </a:cubicBezTo>
                <a:lnTo>
                  <a:pt x="7740" y="2346"/>
                </a:lnTo>
                <a:cubicBezTo>
                  <a:pt x="7561" y="2441"/>
                  <a:pt x="7442" y="2632"/>
                  <a:pt x="7442" y="2846"/>
                </a:cubicBezTo>
                <a:lnTo>
                  <a:pt x="7442" y="3179"/>
                </a:lnTo>
                <a:lnTo>
                  <a:pt x="7037" y="3179"/>
                </a:lnTo>
                <a:lnTo>
                  <a:pt x="7037" y="2846"/>
                </a:lnTo>
                <a:cubicBezTo>
                  <a:pt x="7037" y="2632"/>
                  <a:pt x="6918" y="2453"/>
                  <a:pt x="6740" y="2346"/>
                </a:cubicBezTo>
                <a:lnTo>
                  <a:pt x="6311" y="2132"/>
                </a:lnTo>
                <a:lnTo>
                  <a:pt x="6299" y="2108"/>
                </a:lnTo>
                <a:lnTo>
                  <a:pt x="6299" y="1846"/>
                </a:lnTo>
                <a:cubicBezTo>
                  <a:pt x="6513" y="1679"/>
                  <a:pt x="6668" y="1417"/>
                  <a:pt x="6668" y="1096"/>
                </a:cubicBezTo>
                <a:lnTo>
                  <a:pt x="6668" y="727"/>
                </a:lnTo>
                <a:cubicBezTo>
                  <a:pt x="6668" y="322"/>
                  <a:pt x="6335" y="0"/>
                  <a:pt x="5942" y="0"/>
                </a:cubicBezTo>
                <a:lnTo>
                  <a:pt x="5561" y="0"/>
                </a:lnTo>
                <a:cubicBezTo>
                  <a:pt x="5168" y="0"/>
                  <a:pt x="4835" y="322"/>
                  <a:pt x="4835" y="727"/>
                </a:cubicBezTo>
                <a:lnTo>
                  <a:pt x="4835" y="1096"/>
                </a:lnTo>
                <a:cubicBezTo>
                  <a:pt x="4835" y="1393"/>
                  <a:pt x="4989" y="1667"/>
                  <a:pt x="5204" y="1846"/>
                </a:cubicBezTo>
                <a:lnTo>
                  <a:pt x="5204" y="2108"/>
                </a:lnTo>
                <a:cubicBezTo>
                  <a:pt x="5204" y="2108"/>
                  <a:pt x="5204" y="2132"/>
                  <a:pt x="5192" y="2132"/>
                </a:cubicBezTo>
                <a:lnTo>
                  <a:pt x="4763" y="2346"/>
                </a:lnTo>
                <a:cubicBezTo>
                  <a:pt x="4585" y="2441"/>
                  <a:pt x="4465" y="2632"/>
                  <a:pt x="4465" y="2846"/>
                </a:cubicBezTo>
                <a:lnTo>
                  <a:pt x="4465" y="3179"/>
                </a:lnTo>
                <a:lnTo>
                  <a:pt x="4061" y="3179"/>
                </a:lnTo>
                <a:lnTo>
                  <a:pt x="4061" y="2846"/>
                </a:lnTo>
                <a:cubicBezTo>
                  <a:pt x="4061" y="2632"/>
                  <a:pt x="3942" y="2453"/>
                  <a:pt x="3763" y="2346"/>
                </a:cubicBezTo>
                <a:lnTo>
                  <a:pt x="3334" y="2132"/>
                </a:lnTo>
                <a:lnTo>
                  <a:pt x="3322" y="2108"/>
                </a:lnTo>
                <a:lnTo>
                  <a:pt x="3322" y="1846"/>
                </a:lnTo>
                <a:cubicBezTo>
                  <a:pt x="3537" y="1679"/>
                  <a:pt x="3692" y="1417"/>
                  <a:pt x="3692" y="1096"/>
                </a:cubicBezTo>
                <a:lnTo>
                  <a:pt x="3692" y="727"/>
                </a:lnTo>
                <a:cubicBezTo>
                  <a:pt x="3692" y="322"/>
                  <a:pt x="3358" y="0"/>
                  <a:pt x="2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608" name="Google Shape;15608;p92"/>
          <p:cNvGrpSpPr/>
          <p:nvPr/>
        </p:nvGrpSpPr>
        <p:grpSpPr>
          <a:xfrm>
            <a:off x="2766374" y="3437213"/>
            <a:ext cx="330110" cy="308908"/>
            <a:chOff x="2766264" y="3394042"/>
            <a:chExt cx="294873" cy="275934"/>
          </a:xfrm>
        </p:grpSpPr>
        <p:sp>
          <p:nvSpPr>
            <p:cNvPr id="15609" name="Google Shape;15609;p92"/>
            <p:cNvSpPr/>
            <p:nvPr/>
          </p:nvSpPr>
          <p:spPr>
            <a:xfrm>
              <a:off x="2766264" y="3394042"/>
              <a:ext cx="253176" cy="275934"/>
            </a:xfrm>
            <a:custGeom>
              <a:avLst/>
              <a:gdLst/>
              <a:ahLst/>
              <a:cxnLst/>
              <a:rect l="l" t="t" r="r" b="b"/>
              <a:pathLst>
                <a:path w="7954" h="8669" extrusionOk="0">
                  <a:moveTo>
                    <a:pt x="6942" y="3489"/>
                  </a:moveTo>
                  <a:cubicBezTo>
                    <a:pt x="7371" y="3549"/>
                    <a:pt x="7692" y="3918"/>
                    <a:pt x="7692" y="4346"/>
                  </a:cubicBezTo>
                  <a:cubicBezTo>
                    <a:pt x="7692" y="4799"/>
                    <a:pt x="7382" y="5156"/>
                    <a:pt x="6942" y="5227"/>
                  </a:cubicBezTo>
                  <a:lnTo>
                    <a:pt x="6942" y="3489"/>
                  </a:lnTo>
                  <a:close/>
                  <a:moveTo>
                    <a:pt x="1013" y="3322"/>
                  </a:moveTo>
                  <a:lnTo>
                    <a:pt x="1013" y="5382"/>
                  </a:lnTo>
                  <a:lnTo>
                    <a:pt x="715" y="5382"/>
                  </a:lnTo>
                  <a:cubicBezTo>
                    <a:pt x="465" y="5382"/>
                    <a:pt x="263" y="5180"/>
                    <a:pt x="263" y="4930"/>
                  </a:cubicBezTo>
                  <a:lnTo>
                    <a:pt x="263" y="3775"/>
                  </a:lnTo>
                  <a:cubicBezTo>
                    <a:pt x="263" y="3537"/>
                    <a:pt x="453" y="3322"/>
                    <a:pt x="715" y="3322"/>
                  </a:cubicBezTo>
                  <a:close/>
                  <a:moveTo>
                    <a:pt x="2179" y="3322"/>
                  </a:moveTo>
                  <a:lnTo>
                    <a:pt x="2179" y="5382"/>
                  </a:lnTo>
                  <a:lnTo>
                    <a:pt x="1286" y="5382"/>
                  </a:lnTo>
                  <a:lnTo>
                    <a:pt x="1286" y="3322"/>
                  </a:lnTo>
                  <a:close/>
                  <a:moveTo>
                    <a:pt x="2322" y="6370"/>
                  </a:moveTo>
                  <a:lnTo>
                    <a:pt x="2322" y="6966"/>
                  </a:lnTo>
                  <a:lnTo>
                    <a:pt x="2060" y="6966"/>
                  </a:lnTo>
                  <a:lnTo>
                    <a:pt x="2227" y="6370"/>
                  </a:lnTo>
                  <a:close/>
                  <a:moveTo>
                    <a:pt x="2144" y="5644"/>
                  </a:moveTo>
                  <a:lnTo>
                    <a:pt x="1632" y="7549"/>
                  </a:lnTo>
                  <a:lnTo>
                    <a:pt x="1286" y="7549"/>
                  </a:lnTo>
                  <a:lnTo>
                    <a:pt x="1286" y="5644"/>
                  </a:lnTo>
                  <a:close/>
                  <a:moveTo>
                    <a:pt x="6680" y="274"/>
                  </a:moveTo>
                  <a:lnTo>
                    <a:pt x="6680" y="8430"/>
                  </a:lnTo>
                  <a:lnTo>
                    <a:pt x="6085" y="8430"/>
                  </a:lnTo>
                  <a:lnTo>
                    <a:pt x="6085" y="2703"/>
                  </a:lnTo>
                  <a:cubicBezTo>
                    <a:pt x="6085" y="2620"/>
                    <a:pt x="6025" y="2560"/>
                    <a:pt x="5954" y="2560"/>
                  </a:cubicBezTo>
                  <a:cubicBezTo>
                    <a:pt x="5870" y="2560"/>
                    <a:pt x="5811" y="2620"/>
                    <a:pt x="5811" y="2703"/>
                  </a:cubicBezTo>
                  <a:lnTo>
                    <a:pt x="5811" y="7549"/>
                  </a:lnTo>
                  <a:cubicBezTo>
                    <a:pt x="5632" y="7311"/>
                    <a:pt x="5382" y="6989"/>
                    <a:pt x="5037" y="6668"/>
                  </a:cubicBezTo>
                  <a:cubicBezTo>
                    <a:pt x="4668" y="6299"/>
                    <a:pt x="4263" y="6013"/>
                    <a:pt x="3870" y="5799"/>
                  </a:cubicBezTo>
                  <a:cubicBezTo>
                    <a:pt x="3406" y="5561"/>
                    <a:pt x="2930" y="5418"/>
                    <a:pt x="2453" y="5394"/>
                  </a:cubicBezTo>
                  <a:lnTo>
                    <a:pt x="2453" y="3322"/>
                  </a:lnTo>
                  <a:cubicBezTo>
                    <a:pt x="2930" y="3310"/>
                    <a:pt x="3406" y="3179"/>
                    <a:pt x="3870" y="2918"/>
                  </a:cubicBezTo>
                  <a:cubicBezTo>
                    <a:pt x="4263" y="2715"/>
                    <a:pt x="4668" y="2417"/>
                    <a:pt x="5037" y="2048"/>
                  </a:cubicBezTo>
                  <a:cubicBezTo>
                    <a:pt x="5370" y="1715"/>
                    <a:pt x="5632" y="1394"/>
                    <a:pt x="5811" y="1167"/>
                  </a:cubicBezTo>
                  <a:lnTo>
                    <a:pt x="5811" y="2025"/>
                  </a:lnTo>
                  <a:cubicBezTo>
                    <a:pt x="5811" y="2108"/>
                    <a:pt x="5870" y="2167"/>
                    <a:pt x="5954" y="2167"/>
                  </a:cubicBezTo>
                  <a:cubicBezTo>
                    <a:pt x="6025" y="2167"/>
                    <a:pt x="6085" y="2108"/>
                    <a:pt x="6085" y="2025"/>
                  </a:cubicBezTo>
                  <a:lnTo>
                    <a:pt x="6085" y="274"/>
                  </a:lnTo>
                  <a:close/>
                  <a:moveTo>
                    <a:pt x="5930" y="0"/>
                  </a:moveTo>
                  <a:cubicBezTo>
                    <a:pt x="5858" y="0"/>
                    <a:pt x="5799" y="60"/>
                    <a:pt x="5799" y="143"/>
                  </a:cubicBezTo>
                  <a:lnTo>
                    <a:pt x="5799" y="679"/>
                  </a:lnTo>
                  <a:cubicBezTo>
                    <a:pt x="5728" y="810"/>
                    <a:pt x="5370" y="1334"/>
                    <a:pt x="4835" y="1846"/>
                  </a:cubicBezTo>
                  <a:cubicBezTo>
                    <a:pt x="4263" y="2382"/>
                    <a:pt x="3370" y="3037"/>
                    <a:pt x="2299" y="3037"/>
                  </a:cubicBezTo>
                  <a:lnTo>
                    <a:pt x="715" y="3037"/>
                  </a:lnTo>
                  <a:cubicBezTo>
                    <a:pt x="310" y="3037"/>
                    <a:pt x="1" y="3370"/>
                    <a:pt x="1" y="3751"/>
                  </a:cubicBezTo>
                  <a:lnTo>
                    <a:pt x="1" y="4918"/>
                  </a:lnTo>
                  <a:cubicBezTo>
                    <a:pt x="1" y="5323"/>
                    <a:pt x="322" y="5632"/>
                    <a:pt x="715" y="5632"/>
                  </a:cubicBezTo>
                  <a:lnTo>
                    <a:pt x="1013" y="5632"/>
                  </a:lnTo>
                  <a:lnTo>
                    <a:pt x="1013" y="7668"/>
                  </a:lnTo>
                  <a:cubicBezTo>
                    <a:pt x="1013" y="7740"/>
                    <a:pt x="1072" y="7799"/>
                    <a:pt x="1144" y="7799"/>
                  </a:cubicBezTo>
                  <a:lnTo>
                    <a:pt x="1727" y="7799"/>
                  </a:lnTo>
                  <a:cubicBezTo>
                    <a:pt x="1787" y="7799"/>
                    <a:pt x="1846" y="7763"/>
                    <a:pt x="1858" y="7692"/>
                  </a:cubicBezTo>
                  <a:lnTo>
                    <a:pt x="1989" y="7216"/>
                  </a:lnTo>
                  <a:lnTo>
                    <a:pt x="2453" y="7216"/>
                  </a:lnTo>
                  <a:cubicBezTo>
                    <a:pt x="2525" y="7216"/>
                    <a:pt x="2584" y="7156"/>
                    <a:pt x="2584" y="7085"/>
                  </a:cubicBezTo>
                  <a:lnTo>
                    <a:pt x="2584" y="6204"/>
                  </a:lnTo>
                  <a:cubicBezTo>
                    <a:pt x="2584" y="6132"/>
                    <a:pt x="2525" y="6073"/>
                    <a:pt x="2453" y="6073"/>
                  </a:cubicBezTo>
                  <a:lnTo>
                    <a:pt x="2287" y="6073"/>
                  </a:lnTo>
                  <a:lnTo>
                    <a:pt x="2406" y="5632"/>
                  </a:lnTo>
                  <a:cubicBezTo>
                    <a:pt x="3430" y="5668"/>
                    <a:pt x="4299" y="6299"/>
                    <a:pt x="4835" y="6823"/>
                  </a:cubicBezTo>
                  <a:cubicBezTo>
                    <a:pt x="5370" y="7335"/>
                    <a:pt x="5704" y="7859"/>
                    <a:pt x="5799" y="7990"/>
                  </a:cubicBezTo>
                  <a:lnTo>
                    <a:pt x="5799" y="8525"/>
                  </a:lnTo>
                  <a:cubicBezTo>
                    <a:pt x="5799" y="8609"/>
                    <a:pt x="5858" y="8668"/>
                    <a:pt x="5930" y="8668"/>
                  </a:cubicBezTo>
                  <a:lnTo>
                    <a:pt x="6811" y="8668"/>
                  </a:lnTo>
                  <a:cubicBezTo>
                    <a:pt x="6882" y="8668"/>
                    <a:pt x="6942" y="8609"/>
                    <a:pt x="6942" y="8525"/>
                  </a:cubicBezTo>
                  <a:lnTo>
                    <a:pt x="6942" y="5465"/>
                  </a:lnTo>
                  <a:cubicBezTo>
                    <a:pt x="7525" y="5394"/>
                    <a:pt x="7954" y="4918"/>
                    <a:pt x="7954" y="4322"/>
                  </a:cubicBezTo>
                  <a:cubicBezTo>
                    <a:pt x="7954" y="3775"/>
                    <a:pt x="7525" y="3275"/>
                    <a:pt x="6942" y="3203"/>
                  </a:cubicBezTo>
                  <a:lnTo>
                    <a:pt x="6942" y="143"/>
                  </a:lnTo>
                  <a:cubicBezTo>
                    <a:pt x="6942" y="60"/>
                    <a:pt x="6882" y="0"/>
                    <a:pt x="6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0" name="Google Shape;15610;p92"/>
            <p:cNvSpPr/>
            <p:nvPr/>
          </p:nvSpPr>
          <p:spPr>
            <a:xfrm>
              <a:off x="3039143" y="3528205"/>
              <a:ext cx="21995" cy="8753"/>
            </a:xfrm>
            <a:custGeom>
              <a:avLst/>
              <a:gdLst/>
              <a:ahLst/>
              <a:cxnLst/>
              <a:rect l="l" t="t" r="r" b="b"/>
              <a:pathLst>
                <a:path w="691" h="275" extrusionOk="0">
                  <a:moveTo>
                    <a:pt x="131" y="0"/>
                  </a:moveTo>
                  <a:cubicBezTo>
                    <a:pt x="60" y="0"/>
                    <a:pt x="0" y="60"/>
                    <a:pt x="0" y="131"/>
                  </a:cubicBezTo>
                  <a:cubicBezTo>
                    <a:pt x="0" y="215"/>
                    <a:pt x="60" y="274"/>
                    <a:pt x="131" y="274"/>
                  </a:cubicBezTo>
                  <a:lnTo>
                    <a:pt x="560" y="274"/>
                  </a:lnTo>
                  <a:cubicBezTo>
                    <a:pt x="631" y="274"/>
                    <a:pt x="691" y="215"/>
                    <a:pt x="691" y="131"/>
                  </a:cubicBezTo>
                  <a:cubicBezTo>
                    <a:pt x="691" y="60"/>
                    <a:pt x="631" y="0"/>
                    <a:pt x="5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1" name="Google Shape;15611;p92"/>
            <p:cNvSpPr/>
            <p:nvPr/>
          </p:nvSpPr>
          <p:spPr>
            <a:xfrm>
              <a:off x="3019408" y="3475622"/>
              <a:ext cx="20499" cy="18875"/>
            </a:xfrm>
            <a:custGeom>
              <a:avLst/>
              <a:gdLst/>
              <a:ahLst/>
              <a:cxnLst/>
              <a:rect l="l" t="t" r="r" b="b"/>
              <a:pathLst>
                <a:path w="644" h="593" extrusionOk="0">
                  <a:moveTo>
                    <a:pt x="501" y="0"/>
                  </a:moveTo>
                  <a:cubicBezTo>
                    <a:pt x="468" y="0"/>
                    <a:pt x="436" y="15"/>
                    <a:pt x="406" y="45"/>
                  </a:cubicBezTo>
                  <a:lnTo>
                    <a:pt x="96" y="355"/>
                  </a:lnTo>
                  <a:cubicBezTo>
                    <a:pt x="1" y="450"/>
                    <a:pt x="61" y="593"/>
                    <a:pt x="180" y="593"/>
                  </a:cubicBezTo>
                  <a:cubicBezTo>
                    <a:pt x="215" y="593"/>
                    <a:pt x="263" y="581"/>
                    <a:pt x="275" y="557"/>
                  </a:cubicBezTo>
                  <a:lnTo>
                    <a:pt x="584" y="235"/>
                  </a:lnTo>
                  <a:cubicBezTo>
                    <a:pt x="644" y="200"/>
                    <a:pt x="644" y="104"/>
                    <a:pt x="596" y="45"/>
                  </a:cubicBezTo>
                  <a:cubicBezTo>
                    <a:pt x="567" y="15"/>
                    <a:pt x="534"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2" name="Google Shape;15612;p92"/>
            <p:cNvSpPr/>
            <p:nvPr/>
          </p:nvSpPr>
          <p:spPr>
            <a:xfrm>
              <a:off x="3020554" y="3570348"/>
              <a:ext cx="19353" cy="18621"/>
            </a:xfrm>
            <a:custGeom>
              <a:avLst/>
              <a:gdLst/>
              <a:ahLst/>
              <a:cxnLst/>
              <a:rect l="l" t="t" r="r" b="b"/>
              <a:pathLst>
                <a:path w="608" h="585" extrusionOk="0">
                  <a:moveTo>
                    <a:pt x="155" y="1"/>
                  </a:moveTo>
                  <a:cubicBezTo>
                    <a:pt x="123" y="1"/>
                    <a:pt x="90" y="16"/>
                    <a:pt x="60" y="46"/>
                  </a:cubicBezTo>
                  <a:cubicBezTo>
                    <a:pt x="1" y="105"/>
                    <a:pt x="1" y="176"/>
                    <a:pt x="60" y="236"/>
                  </a:cubicBezTo>
                  <a:lnTo>
                    <a:pt x="370" y="546"/>
                  </a:lnTo>
                  <a:cubicBezTo>
                    <a:pt x="397" y="572"/>
                    <a:pt x="431" y="585"/>
                    <a:pt x="463" y="585"/>
                  </a:cubicBezTo>
                  <a:cubicBezTo>
                    <a:pt x="503" y="585"/>
                    <a:pt x="541" y="566"/>
                    <a:pt x="560" y="534"/>
                  </a:cubicBezTo>
                  <a:cubicBezTo>
                    <a:pt x="608" y="498"/>
                    <a:pt x="608" y="403"/>
                    <a:pt x="560" y="355"/>
                  </a:cubicBezTo>
                  <a:lnTo>
                    <a:pt x="251" y="46"/>
                  </a:lnTo>
                  <a:cubicBezTo>
                    <a:pt x="221" y="16"/>
                    <a:pt x="188"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13" name="Google Shape;15613;p92"/>
          <p:cNvGrpSpPr/>
          <p:nvPr/>
        </p:nvGrpSpPr>
        <p:grpSpPr>
          <a:xfrm>
            <a:off x="3214972" y="3435388"/>
            <a:ext cx="346406" cy="347552"/>
            <a:chOff x="3214972" y="3359188"/>
            <a:chExt cx="346406" cy="347552"/>
          </a:xfrm>
        </p:grpSpPr>
        <p:sp>
          <p:nvSpPr>
            <p:cNvPr id="15614" name="Google Shape;15614;p92"/>
            <p:cNvSpPr/>
            <p:nvPr/>
          </p:nvSpPr>
          <p:spPr>
            <a:xfrm>
              <a:off x="3301772" y="3386084"/>
              <a:ext cx="71649" cy="11395"/>
            </a:xfrm>
            <a:custGeom>
              <a:avLst/>
              <a:gdLst/>
              <a:ahLst/>
              <a:cxnLst/>
              <a:rect l="l" t="t" r="r" b="b"/>
              <a:pathLst>
                <a:path w="2251" h="358" extrusionOk="0">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5" name="Google Shape;15615;p92"/>
            <p:cNvSpPr/>
            <p:nvPr/>
          </p:nvSpPr>
          <p:spPr>
            <a:xfrm>
              <a:off x="3301772" y="3410339"/>
              <a:ext cx="131904" cy="11395"/>
            </a:xfrm>
            <a:custGeom>
              <a:avLst/>
              <a:gdLst/>
              <a:ahLst/>
              <a:cxnLst/>
              <a:rect l="l" t="t" r="r" b="b"/>
              <a:pathLst>
                <a:path w="4144" h="358" extrusionOk="0">
                  <a:moveTo>
                    <a:pt x="179" y="0"/>
                  </a:moveTo>
                  <a:cubicBezTo>
                    <a:pt x="95" y="0"/>
                    <a:pt x="0" y="72"/>
                    <a:pt x="0" y="179"/>
                  </a:cubicBezTo>
                  <a:cubicBezTo>
                    <a:pt x="0" y="286"/>
                    <a:pt x="95" y="358"/>
                    <a:pt x="179" y="358"/>
                  </a:cubicBezTo>
                  <a:lnTo>
                    <a:pt x="3965" y="358"/>
                  </a:lnTo>
                  <a:cubicBezTo>
                    <a:pt x="4048" y="358"/>
                    <a:pt x="4144" y="286"/>
                    <a:pt x="4144" y="179"/>
                  </a:cubicBezTo>
                  <a:cubicBezTo>
                    <a:pt x="4144" y="72"/>
                    <a:pt x="4072" y="0"/>
                    <a:pt x="3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6" name="Google Shape;15616;p92"/>
            <p:cNvSpPr/>
            <p:nvPr/>
          </p:nvSpPr>
          <p:spPr>
            <a:xfrm>
              <a:off x="3301772" y="3484980"/>
              <a:ext cx="71649" cy="11427"/>
            </a:xfrm>
            <a:custGeom>
              <a:avLst/>
              <a:gdLst/>
              <a:ahLst/>
              <a:cxnLst/>
              <a:rect l="l" t="t" r="r" b="b"/>
              <a:pathLst>
                <a:path w="2251" h="359" extrusionOk="0">
                  <a:moveTo>
                    <a:pt x="179" y="1"/>
                  </a:moveTo>
                  <a:cubicBezTo>
                    <a:pt x="95" y="1"/>
                    <a:pt x="0" y="72"/>
                    <a:pt x="0" y="180"/>
                  </a:cubicBezTo>
                  <a:cubicBezTo>
                    <a:pt x="24" y="287"/>
                    <a:pt x="95" y="358"/>
                    <a:pt x="179" y="358"/>
                  </a:cubicBezTo>
                  <a:lnTo>
                    <a:pt x="2072" y="358"/>
                  </a:lnTo>
                  <a:cubicBezTo>
                    <a:pt x="2167" y="358"/>
                    <a:pt x="2250" y="287"/>
                    <a:pt x="2250" y="180"/>
                  </a:cubicBezTo>
                  <a:cubicBezTo>
                    <a:pt x="2250" y="96"/>
                    <a:pt x="2179" y="1"/>
                    <a:pt x="2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7" name="Google Shape;15617;p92"/>
            <p:cNvSpPr/>
            <p:nvPr/>
          </p:nvSpPr>
          <p:spPr>
            <a:xfrm>
              <a:off x="3301772" y="3509234"/>
              <a:ext cx="130758" cy="11427"/>
            </a:xfrm>
            <a:custGeom>
              <a:avLst/>
              <a:gdLst/>
              <a:ahLst/>
              <a:cxnLst/>
              <a:rect l="l" t="t" r="r" b="b"/>
              <a:pathLst>
                <a:path w="4108" h="359" extrusionOk="0">
                  <a:moveTo>
                    <a:pt x="179" y="1"/>
                  </a:moveTo>
                  <a:cubicBezTo>
                    <a:pt x="95" y="1"/>
                    <a:pt x="0" y="72"/>
                    <a:pt x="0" y="180"/>
                  </a:cubicBezTo>
                  <a:cubicBezTo>
                    <a:pt x="24" y="287"/>
                    <a:pt x="95" y="358"/>
                    <a:pt x="179" y="358"/>
                  </a:cubicBezTo>
                  <a:lnTo>
                    <a:pt x="3929" y="358"/>
                  </a:lnTo>
                  <a:cubicBezTo>
                    <a:pt x="4024" y="358"/>
                    <a:pt x="4108" y="287"/>
                    <a:pt x="4108" y="180"/>
                  </a:cubicBezTo>
                  <a:cubicBezTo>
                    <a:pt x="4108" y="84"/>
                    <a:pt x="4036" y="1"/>
                    <a:pt x="3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8" name="Google Shape;15618;p92"/>
            <p:cNvSpPr/>
            <p:nvPr/>
          </p:nvSpPr>
          <p:spPr>
            <a:xfrm>
              <a:off x="3301772" y="3584671"/>
              <a:ext cx="71649" cy="11395"/>
            </a:xfrm>
            <a:custGeom>
              <a:avLst/>
              <a:gdLst/>
              <a:ahLst/>
              <a:cxnLst/>
              <a:rect l="l" t="t" r="r" b="b"/>
              <a:pathLst>
                <a:path w="2251" h="358" extrusionOk="0">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9" name="Google Shape;15619;p92"/>
            <p:cNvSpPr/>
            <p:nvPr/>
          </p:nvSpPr>
          <p:spPr>
            <a:xfrm>
              <a:off x="3301772" y="3609308"/>
              <a:ext cx="129994" cy="11395"/>
            </a:xfrm>
            <a:custGeom>
              <a:avLst/>
              <a:gdLst/>
              <a:ahLst/>
              <a:cxnLst/>
              <a:rect l="l" t="t" r="r" b="b"/>
              <a:pathLst>
                <a:path w="4084" h="358" extrusionOk="0">
                  <a:moveTo>
                    <a:pt x="179" y="0"/>
                  </a:moveTo>
                  <a:cubicBezTo>
                    <a:pt x="95" y="0"/>
                    <a:pt x="0" y="72"/>
                    <a:pt x="0" y="179"/>
                  </a:cubicBezTo>
                  <a:cubicBezTo>
                    <a:pt x="0" y="262"/>
                    <a:pt x="83" y="357"/>
                    <a:pt x="179" y="357"/>
                  </a:cubicBezTo>
                  <a:lnTo>
                    <a:pt x="3905" y="357"/>
                  </a:lnTo>
                  <a:cubicBezTo>
                    <a:pt x="3989" y="357"/>
                    <a:pt x="4084" y="286"/>
                    <a:pt x="4084" y="179"/>
                  </a:cubicBezTo>
                  <a:cubicBezTo>
                    <a:pt x="4084" y="72"/>
                    <a:pt x="3989" y="0"/>
                    <a:pt x="39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0" name="Google Shape;15620;p92"/>
            <p:cNvSpPr/>
            <p:nvPr/>
          </p:nvSpPr>
          <p:spPr>
            <a:xfrm>
              <a:off x="3214972" y="3458466"/>
              <a:ext cx="346406" cy="248274"/>
            </a:xfrm>
            <a:custGeom>
              <a:avLst/>
              <a:gdLst/>
              <a:ahLst/>
              <a:cxnLst/>
              <a:rect l="l" t="t" r="r" b="b"/>
              <a:pathLst>
                <a:path w="10883" h="7800" extrusionOk="0">
                  <a:moveTo>
                    <a:pt x="8466" y="1417"/>
                  </a:moveTo>
                  <a:cubicBezTo>
                    <a:pt x="9109" y="1417"/>
                    <a:pt x="9657" y="1953"/>
                    <a:pt x="9657" y="2608"/>
                  </a:cubicBezTo>
                  <a:lnTo>
                    <a:pt x="9657" y="2894"/>
                  </a:lnTo>
                  <a:lnTo>
                    <a:pt x="9585" y="2894"/>
                  </a:lnTo>
                  <a:cubicBezTo>
                    <a:pt x="9216" y="2799"/>
                    <a:pt x="9097" y="2322"/>
                    <a:pt x="9097" y="2322"/>
                  </a:cubicBezTo>
                  <a:cubicBezTo>
                    <a:pt x="9085" y="2263"/>
                    <a:pt x="9037" y="2203"/>
                    <a:pt x="8966" y="2191"/>
                  </a:cubicBezTo>
                  <a:cubicBezTo>
                    <a:pt x="8956" y="2189"/>
                    <a:pt x="8946" y="2188"/>
                    <a:pt x="8935" y="2188"/>
                  </a:cubicBezTo>
                  <a:cubicBezTo>
                    <a:pt x="8883" y="2188"/>
                    <a:pt x="8827" y="2213"/>
                    <a:pt x="8787" y="2263"/>
                  </a:cubicBezTo>
                  <a:cubicBezTo>
                    <a:pt x="8335" y="2894"/>
                    <a:pt x="7347" y="2894"/>
                    <a:pt x="7323" y="2894"/>
                  </a:cubicBezTo>
                  <a:lnTo>
                    <a:pt x="7204" y="2894"/>
                  </a:lnTo>
                  <a:lnTo>
                    <a:pt x="7156" y="2608"/>
                  </a:lnTo>
                  <a:cubicBezTo>
                    <a:pt x="7156" y="1953"/>
                    <a:pt x="7692" y="1417"/>
                    <a:pt x="8347" y="1417"/>
                  </a:cubicBezTo>
                  <a:close/>
                  <a:moveTo>
                    <a:pt x="9692" y="3299"/>
                  </a:moveTo>
                  <a:cubicBezTo>
                    <a:pt x="9811" y="3322"/>
                    <a:pt x="9919" y="3430"/>
                    <a:pt x="9919" y="3549"/>
                  </a:cubicBezTo>
                  <a:cubicBezTo>
                    <a:pt x="9919" y="3680"/>
                    <a:pt x="9835" y="3787"/>
                    <a:pt x="9692" y="3799"/>
                  </a:cubicBezTo>
                  <a:lnTo>
                    <a:pt x="9692" y="3299"/>
                  </a:lnTo>
                  <a:close/>
                  <a:moveTo>
                    <a:pt x="7132" y="3299"/>
                  </a:moveTo>
                  <a:lnTo>
                    <a:pt x="7132" y="3811"/>
                  </a:lnTo>
                  <a:cubicBezTo>
                    <a:pt x="7001" y="3799"/>
                    <a:pt x="6918" y="3680"/>
                    <a:pt x="6918" y="3561"/>
                  </a:cubicBezTo>
                  <a:cubicBezTo>
                    <a:pt x="6894" y="3418"/>
                    <a:pt x="7001" y="3310"/>
                    <a:pt x="7132" y="3299"/>
                  </a:cubicBezTo>
                  <a:close/>
                  <a:moveTo>
                    <a:pt x="8835" y="2608"/>
                  </a:moveTo>
                  <a:cubicBezTo>
                    <a:pt x="8918" y="2787"/>
                    <a:pt x="9085" y="3013"/>
                    <a:pt x="9335" y="3120"/>
                  </a:cubicBezTo>
                  <a:lnTo>
                    <a:pt x="9335" y="3846"/>
                  </a:lnTo>
                  <a:cubicBezTo>
                    <a:pt x="9359" y="4287"/>
                    <a:pt x="8978" y="4668"/>
                    <a:pt x="8525" y="4668"/>
                  </a:cubicBezTo>
                  <a:lnTo>
                    <a:pt x="8299" y="4668"/>
                  </a:lnTo>
                  <a:cubicBezTo>
                    <a:pt x="7835" y="4668"/>
                    <a:pt x="7466" y="4287"/>
                    <a:pt x="7466" y="3834"/>
                  </a:cubicBezTo>
                  <a:lnTo>
                    <a:pt x="7466" y="3144"/>
                  </a:lnTo>
                  <a:cubicBezTo>
                    <a:pt x="7763" y="3120"/>
                    <a:pt x="8383" y="3013"/>
                    <a:pt x="8835" y="2608"/>
                  </a:cubicBezTo>
                  <a:close/>
                  <a:moveTo>
                    <a:pt x="8728" y="4989"/>
                  </a:moveTo>
                  <a:lnTo>
                    <a:pt x="8728" y="5215"/>
                  </a:lnTo>
                  <a:lnTo>
                    <a:pt x="8728" y="5227"/>
                  </a:lnTo>
                  <a:lnTo>
                    <a:pt x="8406" y="5573"/>
                  </a:lnTo>
                  <a:lnTo>
                    <a:pt x="8085" y="5251"/>
                  </a:lnTo>
                  <a:lnTo>
                    <a:pt x="8085" y="4989"/>
                  </a:lnTo>
                  <a:cubicBezTo>
                    <a:pt x="8168" y="5001"/>
                    <a:pt x="8240" y="5001"/>
                    <a:pt x="8299" y="5001"/>
                  </a:cubicBezTo>
                  <a:lnTo>
                    <a:pt x="8514" y="5001"/>
                  </a:lnTo>
                  <a:cubicBezTo>
                    <a:pt x="8597" y="5001"/>
                    <a:pt x="8668" y="5001"/>
                    <a:pt x="8728" y="4989"/>
                  </a:cubicBezTo>
                  <a:close/>
                  <a:moveTo>
                    <a:pt x="6573" y="3477"/>
                  </a:moveTo>
                  <a:lnTo>
                    <a:pt x="6573" y="3549"/>
                  </a:lnTo>
                  <a:cubicBezTo>
                    <a:pt x="6573" y="3870"/>
                    <a:pt x="6835" y="4156"/>
                    <a:pt x="7180" y="4156"/>
                  </a:cubicBezTo>
                  <a:cubicBezTo>
                    <a:pt x="7275" y="4465"/>
                    <a:pt x="7478" y="4727"/>
                    <a:pt x="7752" y="4870"/>
                  </a:cubicBezTo>
                  <a:lnTo>
                    <a:pt x="7752" y="5096"/>
                  </a:lnTo>
                  <a:lnTo>
                    <a:pt x="6716" y="5501"/>
                  </a:lnTo>
                  <a:cubicBezTo>
                    <a:pt x="6656" y="5513"/>
                    <a:pt x="6597" y="5537"/>
                    <a:pt x="6525" y="5585"/>
                  </a:cubicBezTo>
                  <a:lnTo>
                    <a:pt x="370" y="5585"/>
                  </a:lnTo>
                  <a:lnTo>
                    <a:pt x="370" y="3477"/>
                  </a:lnTo>
                  <a:close/>
                  <a:moveTo>
                    <a:pt x="179" y="1"/>
                  </a:moveTo>
                  <a:cubicBezTo>
                    <a:pt x="96" y="1"/>
                    <a:pt x="1" y="84"/>
                    <a:pt x="1" y="179"/>
                  </a:cubicBezTo>
                  <a:lnTo>
                    <a:pt x="1" y="2644"/>
                  </a:lnTo>
                  <a:cubicBezTo>
                    <a:pt x="1" y="2727"/>
                    <a:pt x="84" y="2822"/>
                    <a:pt x="179" y="2822"/>
                  </a:cubicBezTo>
                  <a:lnTo>
                    <a:pt x="6811" y="2822"/>
                  </a:lnTo>
                  <a:lnTo>
                    <a:pt x="6811" y="3072"/>
                  </a:lnTo>
                  <a:cubicBezTo>
                    <a:pt x="6775" y="3084"/>
                    <a:pt x="6751" y="3120"/>
                    <a:pt x="6728" y="3144"/>
                  </a:cubicBezTo>
                  <a:lnTo>
                    <a:pt x="179" y="3144"/>
                  </a:lnTo>
                  <a:cubicBezTo>
                    <a:pt x="96" y="3144"/>
                    <a:pt x="1" y="3215"/>
                    <a:pt x="1" y="3322"/>
                  </a:cubicBezTo>
                  <a:lnTo>
                    <a:pt x="1" y="5775"/>
                  </a:lnTo>
                  <a:cubicBezTo>
                    <a:pt x="1" y="5870"/>
                    <a:pt x="84" y="5954"/>
                    <a:pt x="179" y="5954"/>
                  </a:cubicBezTo>
                  <a:lnTo>
                    <a:pt x="6156" y="5954"/>
                  </a:lnTo>
                  <a:cubicBezTo>
                    <a:pt x="6001" y="6156"/>
                    <a:pt x="5894" y="6418"/>
                    <a:pt x="5894" y="6775"/>
                  </a:cubicBezTo>
                  <a:lnTo>
                    <a:pt x="5894" y="7621"/>
                  </a:lnTo>
                  <a:cubicBezTo>
                    <a:pt x="5894" y="7716"/>
                    <a:pt x="5978" y="7799"/>
                    <a:pt x="6085" y="7799"/>
                  </a:cubicBezTo>
                  <a:lnTo>
                    <a:pt x="6728" y="7799"/>
                  </a:lnTo>
                  <a:cubicBezTo>
                    <a:pt x="6823" y="7799"/>
                    <a:pt x="6918" y="7728"/>
                    <a:pt x="6918" y="7621"/>
                  </a:cubicBezTo>
                  <a:cubicBezTo>
                    <a:pt x="6918" y="7537"/>
                    <a:pt x="6835" y="7442"/>
                    <a:pt x="6728" y="7442"/>
                  </a:cubicBezTo>
                  <a:lnTo>
                    <a:pt x="6251" y="7442"/>
                  </a:lnTo>
                  <a:lnTo>
                    <a:pt x="6251" y="6763"/>
                  </a:lnTo>
                  <a:cubicBezTo>
                    <a:pt x="6251" y="6049"/>
                    <a:pt x="6823" y="5835"/>
                    <a:pt x="6835" y="5835"/>
                  </a:cubicBezTo>
                  <a:lnTo>
                    <a:pt x="6847" y="5835"/>
                  </a:lnTo>
                  <a:lnTo>
                    <a:pt x="7787" y="5466"/>
                  </a:lnTo>
                  <a:lnTo>
                    <a:pt x="7799" y="5477"/>
                  </a:lnTo>
                  <a:lnTo>
                    <a:pt x="8299" y="5954"/>
                  </a:lnTo>
                  <a:cubicBezTo>
                    <a:pt x="8323" y="5989"/>
                    <a:pt x="8371" y="6001"/>
                    <a:pt x="8418" y="6001"/>
                  </a:cubicBezTo>
                  <a:cubicBezTo>
                    <a:pt x="8454" y="6001"/>
                    <a:pt x="8502" y="5989"/>
                    <a:pt x="8537" y="5942"/>
                  </a:cubicBezTo>
                  <a:lnTo>
                    <a:pt x="9014" y="5442"/>
                  </a:lnTo>
                  <a:lnTo>
                    <a:pt x="9942" y="5811"/>
                  </a:lnTo>
                  <a:lnTo>
                    <a:pt x="9966" y="5811"/>
                  </a:lnTo>
                  <a:cubicBezTo>
                    <a:pt x="9990" y="5823"/>
                    <a:pt x="10538" y="6013"/>
                    <a:pt x="10538" y="6728"/>
                  </a:cubicBezTo>
                  <a:lnTo>
                    <a:pt x="10538" y="7418"/>
                  </a:lnTo>
                  <a:lnTo>
                    <a:pt x="7263" y="7418"/>
                  </a:lnTo>
                  <a:cubicBezTo>
                    <a:pt x="7180" y="7418"/>
                    <a:pt x="7085" y="7490"/>
                    <a:pt x="7085" y="7597"/>
                  </a:cubicBezTo>
                  <a:cubicBezTo>
                    <a:pt x="7085" y="7680"/>
                    <a:pt x="7168" y="7775"/>
                    <a:pt x="7263" y="7775"/>
                  </a:cubicBezTo>
                  <a:lnTo>
                    <a:pt x="10704" y="7775"/>
                  </a:lnTo>
                  <a:cubicBezTo>
                    <a:pt x="10800" y="7775"/>
                    <a:pt x="10883" y="7704"/>
                    <a:pt x="10883" y="7597"/>
                  </a:cubicBezTo>
                  <a:lnTo>
                    <a:pt x="10883" y="6751"/>
                  </a:lnTo>
                  <a:cubicBezTo>
                    <a:pt x="10883" y="5977"/>
                    <a:pt x="10371" y="5585"/>
                    <a:pt x="10073" y="5477"/>
                  </a:cubicBezTo>
                  <a:lnTo>
                    <a:pt x="9073" y="5085"/>
                  </a:lnTo>
                  <a:lnTo>
                    <a:pt x="9073" y="4870"/>
                  </a:lnTo>
                  <a:cubicBezTo>
                    <a:pt x="9335" y="4727"/>
                    <a:pt x="9549" y="4465"/>
                    <a:pt x="9633" y="4156"/>
                  </a:cubicBezTo>
                  <a:cubicBezTo>
                    <a:pt x="9966" y="4156"/>
                    <a:pt x="10252" y="3894"/>
                    <a:pt x="10252" y="3549"/>
                  </a:cubicBezTo>
                  <a:cubicBezTo>
                    <a:pt x="10252" y="3358"/>
                    <a:pt x="10145" y="3180"/>
                    <a:pt x="9990" y="3060"/>
                  </a:cubicBezTo>
                  <a:lnTo>
                    <a:pt x="9990" y="2596"/>
                  </a:lnTo>
                  <a:cubicBezTo>
                    <a:pt x="9990" y="1751"/>
                    <a:pt x="9311" y="1060"/>
                    <a:pt x="8466" y="1060"/>
                  </a:cubicBezTo>
                  <a:lnTo>
                    <a:pt x="8347" y="1060"/>
                  </a:lnTo>
                  <a:cubicBezTo>
                    <a:pt x="8204" y="1060"/>
                    <a:pt x="8085" y="1072"/>
                    <a:pt x="7966" y="1108"/>
                  </a:cubicBezTo>
                  <a:lnTo>
                    <a:pt x="7966" y="179"/>
                  </a:lnTo>
                  <a:cubicBezTo>
                    <a:pt x="7966" y="96"/>
                    <a:pt x="7894" y="1"/>
                    <a:pt x="7787" y="1"/>
                  </a:cubicBezTo>
                  <a:lnTo>
                    <a:pt x="7287" y="1"/>
                  </a:lnTo>
                  <a:cubicBezTo>
                    <a:pt x="7192" y="1"/>
                    <a:pt x="7109" y="84"/>
                    <a:pt x="7109" y="179"/>
                  </a:cubicBezTo>
                  <a:cubicBezTo>
                    <a:pt x="7109" y="286"/>
                    <a:pt x="7180" y="358"/>
                    <a:pt x="7287" y="358"/>
                  </a:cubicBezTo>
                  <a:lnTo>
                    <a:pt x="7621" y="358"/>
                  </a:lnTo>
                  <a:lnTo>
                    <a:pt x="7621" y="1251"/>
                  </a:lnTo>
                  <a:cubicBezTo>
                    <a:pt x="7180" y="1489"/>
                    <a:pt x="6847" y="1941"/>
                    <a:pt x="6811" y="2477"/>
                  </a:cubicBezTo>
                  <a:lnTo>
                    <a:pt x="346" y="2477"/>
                  </a:lnTo>
                  <a:lnTo>
                    <a:pt x="346" y="358"/>
                  </a:lnTo>
                  <a:lnTo>
                    <a:pt x="6716" y="358"/>
                  </a:lnTo>
                  <a:cubicBezTo>
                    <a:pt x="6811" y="358"/>
                    <a:pt x="6894" y="286"/>
                    <a:pt x="6894" y="179"/>
                  </a:cubicBezTo>
                  <a:cubicBezTo>
                    <a:pt x="6894" y="96"/>
                    <a:pt x="6823" y="1"/>
                    <a:pt x="67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1" name="Google Shape;15621;p92"/>
            <p:cNvSpPr/>
            <p:nvPr/>
          </p:nvSpPr>
          <p:spPr>
            <a:xfrm>
              <a:off x="3238462" y="3380005"/>
              <a:ext cx="49305" cy="47427"/>
            </a:xfrm>
            <a:custGeom>
              <a:avLst/>
              <a:gdLst/>
              <a:ahLst/>
              <a:cxnLst/>
              <a:rect l="l" t="t" r="r" b="b"/>
              <a:pathLst>
                <a:path w="1549" h="1490" extrusionOk="0">
                  <a:moveTo>
                    <a:pt x="179" y="1"/>
                  </a:moveTo>
                  <a:cubicBezTo>
                    <a:pt x="84" y="1"/>
                    <a:pt x="1" y="72"/>
                    <a:pt x="1" y="180"/>
                  </a:cubicBezTo>
                  <a:lnTo>
                    <a:pt x="1" y="1311"/>
                  </a:lnTo>
                  <a:cubicBezTo>
                    <a:pt x="1" y="1394"/>
                    <a:pt x="72" y="1489"/>
                    <a:pt x="179" y="1489"/>
                  </a:cubicBezTo>
                  <a:lnTo>
                    <a:pt x="1370" y="1489"/>
                  </a:lnTo>
                  <a:cubicBezTo>
                    <a:pt x="1453" y="1489"/>
                    <a:pt x="1549" y="1418"/>
                    <a:pt x="1549" y="1311"/>
                  </a:cubicBezTo>
                  <a:lnTo>
                    <a:pt x="1549" y="1001"/>
                  </a:lnTo>
                  <a:cubicBezTo>
                    <a:pt x="1549" y="906"/>
                    <a:pt x="1477" y="811"/>
                    <a:pt x="1370" y="811"/>
                  </a:cubicBezTo>
                  <a:cubicBezTo>
                    <a:pt x="1275" y="811"/>
                    <a:pt x="1191" y="894"/>
                    <a:pt x="1191" y="1001"/>
                  </a:cubicBezTo>
                  <a:lnTo>
                    <a:pt x="1191" y="1132"/>
                  </a:lnTo>
                  <a:lnTo>
                    <a:pt x="334" y="1132"/>
                  </a:lnTo>
                  <a:lnTo>
                    <a:pt x="334" y="346"/>
                  </a:lnTo>
                  <a:lnTo>
                    <a:pt x="1037" y="346"/>
                  </a:lnTo>
                  <a:lnTo>
                    <a:pt x="1037" y="358"/>
                  </a:lnTo>
                  <a:cubicBezTo>
                    <a:pt x="1132" y="358"/>
                    <a:pt x="1215" y="287"/>
                    <a:pt x="1215" y="180"/>
                  </a:cubicBezTo>
                  <a:cubicBezTo>
                    <a:pt x="1215" y="84"/>
                    <a:pt x="1144" y="1"/>
                    <a:pt x="1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2" name="Google Shape;15622;p92"/>
            <p:cNvSpPr/>
            <p:nvPr/>
          </p:nvSpPr>
          <p:spPr>
            <a:xfrm>
              <a:off x="3251353" y="3380482"/>
              <a:ext cx="43607" cy="34058"/>
            </a:xfrm>
            <a:custGeom>
              <a:avLst/>
              <a:gdLst/>
              <a:ahLst/>
              <a:cxnLst/>
              <a:rect l="l" t="t" r="r" b="b"/>
              <a:pathLst>
                <a:path w="1370" h="1070" extrusionOk="0">
                  <a:moveTo>
                    <a:pt x="1163" y="1"/>
                  </a:moveTo>
                  <a:cubicBezTo>
                    <a:pt x="1120" y="1"/>
                    <a:pt x="1078" y="16"/>
                    <a:pt x="1048" y="45"/>
                  </a:cubicBezTo>
                  <a:lnTo>
                    <a:pt x="489" y="653"/>
                  </a:lnTo>
                  <a:lnTo>
                    <a:pt x="310" y="462"/>
                  </a:lnTo>
                  <a:cubicBezTo>
                    <a:pt x="279" y="425"/>
                    <a:pt x="232" y="407"/>
                    <a:pt x="185" y="407"/>
                  </a:cubicBezTo>
                  <a:cubicBezTo>
                    <a:pt x="142" y="407"/>
                    <a:pt x="100" y="422"/>
                    <a:pt x="72" y="450"/>
                  </a:cubicBezTo>
                  <a:cubicBezTo>
                    <a:pt x="1" y="510"/>
                    <a:pt x="1" y="629"/>
                    <a:pt x="60" y="688"/>
                  </a:cubicBezTo>
                  <a:lnTo>
                    <a:pt x="358" y="1010"/>
                  </a:lnTo>
                  <a:cubicBezTo>
                    <a:pt x="382" y="1046"/>
                    <a:pt x="429" y="1069"/>
                    <a:pt x="477" y="1069"/>
                  </a:cubicBezTo>
                  <a:cubicBezTo>
                    <a:pt x="513" y="1069"/>
                    <a:pt x="560" y="1058"/>
                    <a:pt x="584" y="1010"/>
                  </a:cubicBezTo>
                  <a:lnTo>
                    <a:pt x="1286" y="272"/>
                  </a:lnTo>
                  <a:cubicBezTo>
                    <a:pt x="1370" y="224"/>
                    <a:pt x="1370" y="117"/>
                    <a:pt x="1286" y="45"/>
                  </a:cubicBezTo>
                  <a:cubicBezTo>
                    <a:pt x="1251" y="16"/>
                    <a:pt x="1206" y="1"/>
                    <a:pt x="1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3" name="Google Shape;15623;p92"/>
            <p:cNvSpPr/>
            <p:nvPr/>
          </p:nvSpPr>
          <p:spPr>
            <a:xfrm>
              <a:off x="3238462" y="3479314"/>
              <a:ext cx="49305" cy="47395"/>
            </a:xfrm>
            <a:custGeom>
              <a:avLst/>
              <a:gdLst/>
              <a:ahLst/>
              <a:cxnLst/>
              <a:rect l="l" t="t" r="r" b="b"/>
              <a:pathLst>
                <a:path w="1549" h="1489" extrusionOk="0">
                  <a:moveTo>
                    <a:pt x="179" y="0"/>
                  </a:moveTo>
                  <a:cubicBezTo>
                    <a:pt x="84" y="0"/>
                    <a:pt x="1" y="84"/>
                    <a:pt x="1" y="179"/>
                  </a:cubicBezTo>
                  <a:lnTo>
                    <a:pt x="1" y="1310"/>
                  </a:lnTo>
                  <a:cubicBezTo>
                    <a:pt x="1" y="1405"/>
                    <a:pt x="72" y="1489"/>
                    <a:pt x="179" y="1489"/>
                  </a:cubicBezTo>
                  <a:lnTo>
                    <a:pt x="1370" y="1489"/>
                  </a:lnTo>
                  <a:cubicBezTo>
                    <a:pt x="1453" y="1489"/>
                    <a:pt x="1549" y="1417"/>
                    <a:pt x="1549" y="1310"/>
                  </a:cubicBezTo>
                  <a:lnTo>
                    <a:pt x="1549" y="1001"/>
                  </a:lnTo>
                  <a:cubicBezTo>
                    <a:pt x="1549" y="917"/>
                    <a:pt x="1477" y="822"/>
                    <a:pt x="1370" y="822"/>
                  </a:cubicBezTo>
                  <a:cubicBezTo>
                    <a:pt x="1275" y="822"/>
                    <a:pt x="1191" y="893"/>
                    <a:pt x="1191" y="1001"/>
                  </a:cubicBezTo>
                  <a:lnTo>
                    <a:pt x="1191" y="1131"/>
                  </a:lnTo>
                  <a:lnTo>
                    <a:pt x="334" y="1131"/>
                  </a:lnTo>
                  <a:lnTo>
                    <a:pt x="334" y="346"/>
                  </a:lnTo>
                  <a:lnTo>
                    <a:pt x="1037" y="358"/>
                  </a:lnTo>
                  <a:cubicBezTo>
                    <a:pt x="1132" y="358"/>
                    <a:pt x="1215" y="286"/>
                    <a:pt x="1215" y="179"/>
                  </a:cubicBezTo>
                  <a:cubicBezTo>
                    <a:pt x="1215" y="96"/>
                    <a:pt x="1144" y="0"/>
                    <a:pt x="10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4" name="Google Shape;15624;p92"/>
            <p:cNvSpPr/>
            <p:nvPr/>
          </p:nvSpPr>
          <p:spPr>
            <a:xfrm>
              <a:off x="3251353" y="3479792"/>
              <a:ext cx="43607" cy="34408"/>
            </a:xfrm>
            <a:custGeom>
              <a:avLst/>
              <a:gdLst/>
              <a:ahLst/>
              <a:cxnLst/>
              <a:rect l="l" t="t" r="r" b="b"/>
              <a:pathLst>
                <a:path w="1370" h="1081" extrusionOk="0">
                  <a:moveTo>
                    <a:pt x="1163" y="0"/>
                  </a:moveTo>
                  <a:cubicBezTo>
                    <a:pt x="1120" y="0"/>
                    <a:pt x="1078" y="15"/>
                    <a:pt x="1048" y="45"/>
                  </a:cubicBezTo>
                  <a:lnTo>
                    <a:pt x="489" y="664"/>
                  </a:lnTo>
                  <a:lnTo>
                    <a:pt x="310" y="462"/>
                  </a:lnTo>
                  <a:cubicBezTo>
                    <a:pt x="279" y="424"/>
                    <a:pt x="232" y="406"/>
                    <a:pt x="185" y="406"/>
                  </a:cubicBezTo>
                  <a:cubicBezTo>
                    <a:pt x="142" y="406"/>
                    <a:pt x="100" y="421"/>
                    <a:pt x="72" y="450"/>
                  </a:cubicBezTo>
                  <a:cubicBezTo>
                    <a:pt x="1" y="509"/>
                    <a:pt x="1" y="628"/>
                    <a:pt x="60" y="688"/>
                  </a:cubicBezTo>
                  <a:lnTo>
                    <a:pt x="358" y="1021"/>
                  </a:lnTo>
                  <a:cubicBezTo>
                    <a:pt x="382" y="1045"/>
                    <a:pt x="429" y="1081"/>
                    <a:pt x="477" y="1081"/>
                  </a:cubicBezTo>
                  <a:cubicBezTo>
                    <a:pt x="513" y="1081"/>
                    <a:pt x="560" y="1057"/>
                    <a:pt x="584" y="1021"/>
                  </a:cubicBezTo>
                  <a:lnTo>
                    <a:pt x="1286" y="271"/>
                  </a:lnTo>
                  <a:cubicBezTo>
                    <a:pt x="1370" y="212"/>
                    <a:pt x="1370" y="104"/>
                    <a:pt x="1286" y="45"/>
                  </a:cubicBezTo>
                  <a:cubicBezTo>
                    <a:pt x="1251" y="15"/>
                    <a:pt x="1206" y="0"/>
                    <a:pt x="11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5" name="Google Shape;15625;p92"/>
            <p:cNvSpPr/>
            <p:nvPr/>
          </p:nvSpPr>
          <p:spPr>
            <a:xfrm>
              <a:off x="3238462" y="3578210"/>
              <a:ext cx="49305" cy="47809"/>
            </a:xfrm>
            <a:custGeom>
              <a:avLst/>
              <a:gdLst/>
              <a:ahLst/>
              <a:cxnLst/>
              <a:rect l="l" t="t" r="r" b="b"/>
              <a:pathLst>
                <a:path w="1549" h="1502" extrusionOk="0">
                  <a:moveTo>
                    <a:pt x="179" y="1"/>
                  </a:moveTo>
                  <a:cubicBezTo>
                    <a:pt x="84" y="1"/>
                    <a:pt x="1" y="84"/>
                    <a:pt x="1" y="191"/>
                  </a:cubicBezTo>
                  <a:lnTo>
                    <a:pt x="1" y="1323"/>
                  </a:lnTo>
                  <a:cubicBezTo>
                    <a:pt x="1" y="1406"/>
                    <a:pt x="72" y="1501"/>
                    <a:pt x="179" y="1501"/>
                  </a:cubicBezTo>
                  <a:lnTo>
                    <a:pt x="1370" y="1501"/>
                  </a:lnTo>
                  <a:cubicBezTo>
                    <a:pt x="1453" y="1501"/>
                    <a:pt x="1549" y="1418"/>
                    <a:pt x="1549" y="1323"/>
                  </a:cubicBezTo>
                  <a:lnTo>
                    <a:pt x="1549" y="1001"/>
                  </a:lnTo>
                  <a:cubicBezTo>
                    <a:pt x="1537" y="930"/>
                    <a:pt x="1453" y="858"/>
                    <a:pt x="1370" y="858"/>
                  </a:cubicBezTo>
                  <a:cubicBezTo>
                    <a:pt x="1275" y="858"/>
                    <a:pt x="1191" y="930"/>
                    <a:pt x="1191" y="1037"/>
                  </a:cubicBezTo>
                  <a:lnTo>
                    <a:pt x="1191" y="1168"/>
                  </a:lnTo>
                  <a:lnTo>
                    <a:pt x="334" y="1168"/>
                  </a:lnTo>
                  <a:lnTo>
                    <a:pt x="334" y="370"/>
                  </a:lnTo>
                  <a:lnTo>
                    <a:pt x="1037" y="370"/>
                  </a:lnTo>
                  <a:cubicBezTo>
                    <a:pt x="1132" y="370"/>
                    <a:pt x="1215" y="287"/>
                    <a:pt x="1215" y="191"/>
                  </a:cubicBezTo>
                  <a:cubicBezTo>
                    <a:pt x="1215" y="96"/>
                    <a:pt x="1144" y="1"/>
                    <a:pt x="1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6" name="Google Shape;15626;p92"/>
            <p:cNvSpPr/>
            <p:nvPr/>
          </p:nvSpPr>
          <p:spPr>
            <a:xfrm>
              <a:off x="3251353" y="3579133"/>
              <a:ext cx="42843" cy="34376"/>
            </a:xfrm>
            <a:custGeom>
              <a:avLst/>
              <a:gdLst/>
              <a:ahLst/>
              <a:cxnLst/>
              <a:rect l="l" t="t" r="r" b="b"/>
              <a:pathLst>
                <a:path w="1346" h="1080" extrusionOk="0">
                  <a:moveTo>
                    <a:pt x="1169" y="0"/>
                  </a:moveTo>
                  <a:cubicBezTo>
                    <a:pt x="1124" y="0"/>
                    <a:pt x="1079" y="18"/>
                    <a:pt x="1048" y="55"/>
                  </a:cubicBezTo>
                  <a:lnTo>
                    <a:pt x="489" y="662"/>
                  </a:lnTo>
                  <a:lnTo>
                    <a:pt x="310" y="472"/>
                  </a:lnTo>
                  <a:cubicBezTo>
                    <a:pt x="279" y="435"/>
                    <a:pt x="232" y="417"/>
                    <a:pt x="185" y="417"/>
                  </a:cubicBezTo>
                  <a:cubicBezTo>
                    <a:pt x="142" y="417"/>
                    <a:pt x="100" y="432"/>
                    <a:pt x="72" y="460"/>
                  </a:cubicBezTo>
                  <a:cubicBezTo>
                    <a:pt x="1" y="520"/>
                    <a:pt x="1" y="639"/>
                    <a:pt x="60" y="698"/>
                  </a:cubicBezTo>
                  <a:lnTo>
                    <a:pt x="358" y="1020"/>
                  </a:lnTo>
                  <a:cubicBezTo>
                    <a:pt x="382" y="1055"/>
                    <a:pt x="429" y="1079"/>
                    <a:pt x="477" y="1079"/>
                  </a:cubicBezTo>
                  <a:cubicBezTo>
                    <a:pt x="513" y="1079"/>
                    <a:pt x="560" y="1067"/>
                    <a:pt x="584" y="1020"/>
                  </a:cubicBezTo>
                  <a:lnTo>
                    <a:pt x="1286" y="281"/>
                  </a:lnTo>
                  <a:cubicBezTo>
                    <a:pt x="1346" y="198"/>
                    <a:pt x="1346" y="103"/>
                    <a:pt x="1286" y="43"/>
                  </a:cubicBezTo>
                  <a:cubicBezTo>
                    <a:pt x="1252" y="15"/>
                    <a:pt x="1210" y="0"/>
                    <a:pt x="11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7" name="Google Shape;15627;p92"/>
            <p:cNvSpPr/>
            <p:nvPr/>
          </p:nvSpPr>
          <p:spPr>
            <a:xfrm>
              <a:off x="3215736" y="3359188"/>
              <a:ext cx="253558" cy="89442"/>
            </a:xfrm>
            <a:custGeom>
              <a:avLst/>
              <a:gdLst/>
              <a:ahLst/>
              <a:cxnLst/>
              <a:rect l="l" t="t" r="r" b="b"/>
              <a:pathLst>
                <a:path w="7966" h="2810" extrusionOk="0">
                  <a:moveTo>
                    <a:pt x="179" y="0"/>
                  </a:moveTo>
                  <a:cubicBezTo>
                    <a:pt x="84" y="0"/>
                    <a:pt x="0" y="72"/>
                    <a:pt x="0" y="179"/>
                  </a:cubicBezTo>
                  <a:lnTo>
                    <a:pt x="0" y="2631"/>
                  </a:lnTo>
                  <a:cubicBezTo>
                    <a:pt x="0" y="2739"/>
                    <a:pt x="72" y="2810"/>
                    <a:pt x="167" y="2810"/>
                  </a:cubicBezTo>
                  <a:lnTo>
                    <a:pt x="7787" y="2810"/>
                  </a:lnTo>
                  <a:cubicBezTo>
                    <a:pt x="7870" y="2810"/>
                    <a:pt x="7966" y="2739"/>
                    <a:pt x="7966" y="2631"/>
                  </a:cubicBezTo>
                  <a:lnTo>
                    <a:pt x="7966" y="179"/>
                  </a:lnTo>
                  <a:cubicBezTo>
                    <a:pt x="7966" y="83"/>
                    <a:pt x="7882" y="0"/>
                    <a:pt x="7787" y="0"/>
                  </a:cubicBezTo>
                  <a:lnTo>
                    <a:pt x="7275" y="0"/>
                  </a:lnTo>
                  <a:cubicBezTo>
                    <a:pt x="7192" y="0"/>
                    <a:pt x="7097" y="72"/>
                    <a:pt x="7097" y="179"/>
                  </a:cubicBezTo>
                  <a:cubicBezTo>
                    <a:pt x="7097" y="262"/>
                    <a:pt x="7168" y="357"/>
                    <a:pt x="7275" y="357"/>
                  </a:cubicBezTo>
                  <a:lnTo>
                    <a:pt x="7620" y="357"/>
                  </a:lnTo>
                  <a:lnTo>
                    <a:pt x="7620" y="2465"/>
                  </a:lnTo>
                  <a:lnTo>
                    <a:pt x="346" y="2465"/>
                  </a:lnTo>
                  <a:lnTo>
                    <a:pt x="346" y="357"/>
                  </a:lnTo>
                  <a:lnTo>
                    <a:pt x="6716" y="357"/>
                  </a:lnTo>
                  <a:cubicBezTo>
                    <a:pt x="6799" y="357"/>
                    <a:pt x="6894" y="286"/>
                    <a:pt x="6894" y="179"/>
                  </a:cubicBezTo>
                  <a:cubicBezTo>
                    <a:pt x="6894" y="83"/>
                    <a:pt x="6811" y="0"/>
                    <a:pt x="67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28" name="Google Shape;15628;p92"/>
          <p:cNvGrpSpPr/>
          <p:nvPr/>
        </p:nvGrpSpPr>
        <p:grpSpPr>
          <a:xfrm>
            <a:off x="4629306" y="3485393"/>
            <a:ext cx="367255" cy="244486"/>
            <a:chOff x="4629306" y="3409193"/>
            <a:chExt cx="367255" cy="244486"/>
          </a:xfrm>
        </p:grpSpPr>
        <p:sp>
          <p:nvSpPr>
            <p:cNvPr id="15629" name="Google Shape;15629;p92"/>
            <p:cNvSpPr/>
            <p:nvPr/>
          </p:nvSpPr>
          <p:spPr>
            <a:xfrm>
              <a:off x="4629306" y="3409193"/>
              <a:ext cx="367255" cy="244486"/>
            </a:xfrm>
            <a:custGeom>
              <a:avLst/>
              <a:gdLst/>
              <a:ahLst/>
              <a:cxnLst/>
              <a:rect l="l" t="t" r="r" b="b"/>
              <a:pathLst>
                <a:path w="11538" h="7681" extrusionOk="0">
                  <a:moveTo>
                    <a:pt x="10966" y="358"/>
                  </a:moveTo>
                  <a:cubicBezTo>
                    <a:pt x="11085" y="358"/>
                    <a:pt x="11181" y="453"/>
                    <a:pt x="11181" y="572"/>
                  </a:cubicBezTo>
                  <a:lnTo>
                    <a:pt x="11181" y="7121"/>
                  </a:lnTo>
                  <a:cubicBezTo>
                    <a:pt x="11181" y="7240"/>
                    <a:pt x="11085" y="7323"/>
                    <a:pt x="10966" y="7323"/>
                  </a:cubicBezTo>
                  <a:lnTo>
                    <a:pt x="560" y="7323"/>
                  </a:lnTo>
                  <a:cubicBezTo>
                    <a:pt x="441" y="7323"/>
                    <a:pt x="358" y="7240"/>
                    <a:pt x="358" y="7121"/>
                  </a:cubicBezTo>
                  <a:lnTo>
                    <a:pt x="358" y="572"/>
                  </a:lnTo>
                  <a:cubicBezTo>
                    <a:pt x="358" y="453"/>
                    <a:pt x="441" y="358"/>
                    <a:pt x="560" y="358"/>
                  </a:cubicBezTo>
                  <a:close/>
                  <a:moveTo>
                    <a:pt x="560" y="1"/>
                  </a:moveTo>
                  <a:cubicBezTo>
                    <a:pt x="251" y="1"/>
                    <a:pt x="1" y="263"/>
                    <a:pt x="1" y="572"/>
                  </a:cubicBezTo>
                  <a:lnTo>
                    <a:pt x="1" y="7121"/>
                  </a:lnTo>
                  <a:cubicBezTo>
                    <a:pt x="1" y="7430"/>
                    <a:pt x="251" y="7680"/>
                    <a:pt x="560" y="7680"/>
                  </a:cubicBezTo>
                  <a:lnTo>
                    <a:pt x="10966" y="7680"/>
                  </a:lnTo>
                  <a:cubicBezTo>
                    <a:pt x="11276" y="7680"/>
                    <a:pt x="11526" y="7430"/>
                    <a:pt x="11526" y="7121"/>
                  </a:cubicBezTo>
                  <a:lnTo>
                    <a:pt x="11526" y="572"/>
                  </a:lnTo>
                  <a:cubicBezTo>
                    <a:pt x="11538" y="263"/>
                    <a:pt x="11276" y="1"/>
                    <a:pt x="109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0" name="Google Shape;15630;p92"/>
            <p:cNvSpPr/>
            <p:nvPr/>
          </p:nvSpPr>
          <p:spPr>
            <a:xfrm>
              <a:off x="4665688" y="3433447"/>
              <a:ext cx="294109" cy="195595"/>
            </a:xfrm>
            <a:custGeom>
              <a:avLst/>
              <a:gdLst/>
              <a:ahLst/>
              <a:cxnLst/>
              <a:rect l="l" t="t" r="r" b="b"/>
              <a:pathLst>
                <a:path w="9240" h="6145" extrusionOk="0">
                  <a:moveTo>
                    <a:pt x="8871" y="370"/>
                  </a:moveTo>
                  <a:lnTo>
                    <a:pt x="8871" y="5787"/>
                  </a:lnTo>
                  <a:lnTo>
                    <a:pt x="370" y="5787"/>
                  </a:lnTo>
                  <a:lnTo>
                    <a:pt x="370" y="370"/>
                  </a:lnTo>
                  <a:close/>
                  <a:moveTo>
                    <a:pt x="179" y="1"/>
                  </a:moveTo>
                  <a:cubicBezTo>
                    <a:pt x="72" y="1"/>
                    <a:pt x="1" y="72"/>
                    <a:pt x="1" y="179"/>
                  </a:cubicBezTo>
                  <a:lnTo>
                    <a:pt x="1" y="5966"/>
                  </a:lnTo>
                  <a:cubicBezTo>
                    <a:pt x="1" y="6073"/>
                    <a:pt x="72" y="6144"/>
                    <a:pt x="179" y="6144"/>
                  </a:cubicBezTo>
                  <a:lnTo>
                    <a:pt x="9049" y="6144"/>
                  </a:lnTo>
                  <a:cubicBezTo>
                    <a:pt x="9157" y="6144"/>
                    <a:pt x="9228" y="6073"/>
                    <a:pt x="9228" y="5966"/>
                  </a:cubicBezTo>
                  <a:lnTo>
                    <a:pt x="9228" y="179"/>
                  </a:lnTo>
                  <a:cubicBezTo>
                    <a:pt x="9240" y="96"/>
                    <a:pt x="9157" y="1"/>
                    <a:pt x="90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1" name="Google Shape;15631;p92"/>
            <p:cNvSpPr/>
            <p:nvPr/>
          </p:nvSpPr>
          <p:spPr>
            <a:xfrm>
              <a:off x="4647895" y="3519866"/>
              <a:ext cx="11395" cy="23522"/>
            </a:xfrm>
            <a:custGeom>
              <a:avLst/>
              <a:gdLst/>
              <a:ahLst/>
              <a:cxnLst/>
              <a:rect l="l" t="t" r="r" b="b"/>
              <a:pathLst>
                <a:path w="358" h="739" extrusionOk="0">
                  <a:moveTo>
                    <a:pt x="179" y="0"/>
                  </a:moveTo>
                  <a:cubicBezTo>
                    <a:pt x="72" y="0"/>
                    <a:pt x="0" y="72"/>
                    <a:pt x="0" y="179"/>
                  </a:cubicBezTo>
                  <a:lnTo>
                    <a:pt x="0" y="560"/>
                  </a:lnTo>
                  <a:cubicBezTo>
                    <a:pt x="0" y="667"/>
                    <a:pt x="72" y="739"/>
                    <a:pt x="179" y="739"/>
                  </a:cubicBezTo>
                  <a:cubicBezTo>
                    <a:pt x="274" y="739"/>
                    <a:pt x="357" y="667"/>
                    <a:pt x="357" y="560"/>
                  </a:cubicBezTo>
                  <a:lnTo>
                    <a:pt x="357" y="179"/>
                  </a:lnTo>
                  <a:cubicBezTo>
                    <a:pt x="357" y="72"/>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2" name="Google Shape;15632;p92"/>
            <p:cNvSpPr/>
            <p:nvPr/>
          </p:nvSpPr>
          <p:spPr>
            <a:xfrm>
              <a:off x="4966609" y="3513404"/>
              <a:ext cx="11395" cy="36063"/>
            </a:xfrm>
            <a:custGeom>
              <a:avLst/>
              <a:gdLst/>
              <a:ahLst/>
              <a:cxnLst/>
              <a:rect l="l" t="t" r="r" b="b"/>
              <a:pathLst>
                <a:path w="358" h="1133" extrusionOk="0">
                  <a:moveTo>
                    <a:pt x="179" y="1"/>
                  </a:moveTo>
                  <a:cubicBezTo>
                    <a:pt x="72" y="1"/>
                    <a:pt x="0" y="84"/>
                    <a:pt x="0" y="180"/>
                  </a:cubicBezTo>
                  <a:lnTo>
                    <a:pt x="0" y="953"/>
                  </a:lnTo>
                  <a:cubicBezTo>
                    <a:pt x="0" y="1061"/>
                    <a:pt x="72" y="1132"/>
                    <a:pt x="179" y="1132"/>
                  </a:cubicBezTo>
                  <a:cubicBezTo>
                    <a:pt x="286" y="1132"/>
                    <a:pt x="357" y="1061"/>
                    <a:pt x="357" y="953"/>
                  </a:cubicBezTo>
                  <a:lnTo>
                    <a:pt x="357" y="180"/>
                  </a:lnTo>
                  <a:cubicBezTo>
                    <a:pt x="357" y="84"/>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3" name="Google Shape;15633;p92"/>
            <p:cNvSpPr/>
            <p:nvPr/>
          </p:nvSpPr>
          <p:spPr>
            <a:xfrm>
              <a:off x="4966609" y="3433447"/>
              <a:ext cx="11777" cy="11395"/>
            </a:xfrm>
            <a:custGeom>
              <a:avLst/>
              <a:gdLst/>
              <a:ahLst/>
              <a:cxnLst/>
              <a:rect l="l" t="t" r="r" b="b"/>
              <a:pathLst>
                <a:path w="370" h="358" extrusionOk="0">
                  <a:moveTo>
                    <a:pt x="179" y="1"/>
                  </a:moveTo>
                  <a:cubicBezTo>
                    <a:pt x="72" y="1"/>
                    <a:pt x="0" y="72"/>
                    <a:pt x="0" y="179"/>
                  </a:cubicBezTo>
                  <a:cubicBezTo>
                    <a:pt x="0" y="286"/>
                    <a:pt x="84" y="358"/>
                    <a:pt x="179" y="358"/>
                  </a:cubicBezTo>
                  <a:cubicBezTo>
                    <a:pt x="286" y="358"/>
                    <a:pt x="357" y="286"/>
                    <a:pt x="357" y="179"/>
                  </a:cubicBezTo>
                  <a:cubicBezTo>
                    <a:pt x="369"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4" name="Google Shape;15634;p92"/>
            <p:cNvSpPr/>
            <p:nvPr/>
          </p:nvSpPr>
          <p:spPr>
            <a:xfrm>
              <a:off x="4647895" y="3488799"/>
              <a:ext cx="11395" cy="17825"/>
            </a:xfrm>
            <a:custGeom>
              <a:avLst/>
              <a:gdLst/>
              <a:ahLst/>
              <a:cxnLst/>
              <a:rect l="l" t="t" r="r" b="b"/>
              <a:pathLst>
                <a:path w="358" h="560" extrusionOk="0">
                  <a:moveTo>
                    <a:pt x="179" y="0"/>
                  </a:moveTo>
                  <a:cubicBezTo>
                    <a:pt x="72" y="0"/>
                    <a:pt x="0" y="83"/>
                    <a:pt x="0" y="179"/>
                  </a:cubicBezTo>
                  <a:lnTo>
                    <a:pt x="0" y="381"/>
                  </a:lnTo>
                  <a:cubicBezTo>
                    <a:pt x="0" y="476"/>
                    <a:pt x="72" y="560"/>
                    <a:pt x="179" y="560"/>
                  </a:cubicBezTo>
                  <a:cubicBezTo>
                    <a:pt x="274" y="560"/>
                    <a:pt x="357" y="476"/>
                    <a:pt x="357" y="381"/>
                  </a:cubicBezTo>
                  <a:lnTo>
                    <a:pt x="357" y="179"/>
                  </a:lnTo>
                  <a:cubicBezTo>
                    <a:pt x="357" y="83"/>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5" name="Google Shape;15635;p92"/>
            <p:cNvSpPr/>
            <p:nvPr/>
          </p:nvSpPr>
          <p:spPr>
            <a:xfrm>
              <a:off x="4647895" y="3556247"/>
              <a:ext cx="11395" cy="17475"/>
            </a:xfrm>
            <a:custGeom>
              <a:avLst/>
              <a:gdLst/>
              <a:ahLst/>
              <a:cxnLst/>
              <a:rect l="l" t="t" r="r" b="b"/>
              <a:pathLst>
                <a:path w="358" h="549" extrusionOk="0">
                  <a:moveTo>
                    <a:pt x="179" y="0"/>
                  </a:moveTo>
                  <a:cubicBezTo>
                    <a:pt x="72" y="0"/>
                    <a:pt x="0" y="72"/>
                    <a:pt x="0" y="179"/>
                  </a:cubicBezTo>
                  <a:lnTo>
                    <a:pt x="0" y="369"/>
                  </a:lnTo>
                  <a:cubicBezTo>
                    <a:pt x="0" y="477"/>
                    <a:pt x="72" y="548"/>
                    <a:pt x="179" y="548"/>
                  </a:cubicBezTo>
                  <a:cubicBezTo>
                    <a:pt x="274" y="548"/>
                    <a:pt x="357" y="477"/>
                    <a:pt x="357" y="369"/>
                  </a:cubicBezTo>
                  <a:lnTo>
                    <a:pt x="357" y="179"/>
                  </a:lnTo>
                  <a:cubicBezTo>
                    <a:pt x="357"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6" name="Google Shape;15636;p92"/>
            <p:cNvSpPr/>
            <p:nvPr/>
          </p:nvSpPr>
          <p:spPr>
            <a:xfrm>
              <a:off x="4690324" y="3574804"/>
              <a:ext cx="244486" cy="36032"/>
            </a:xfrm>
            <a:custGeom>
              <a:avLst/>
              <a:gdLst/>
              <a:ahLst/>
              <a:cxnLst/>
              <a:rect l="l" t="t" r="r" b="b"/>
              <a:pathLst>
                <a:path w="7681" h="1132" extrusionOk="0">
                  <a:moveTo>
                    <a:pt x="1727" y="358"/>
                  </a:moveTo>
                  <a:cubicBezTo>
                    <a:pt x="1846" y="358"/>
                    <a:pt x="1941" y="441"/>
                    <a:pt x="1941" y="560"/>
                  </a:cubicBezTo>
                  <a:cubicBezTo>
                    <a:pt x="1941" y="679"/>
                    <a:pt x="1846" y="775"/>
                    <a:pt x="1727" y="775"/>
                  </a:cubicBezTo>
                  <a:cubicBezTo>
                    <a:pt x="1608" y="775"/>
                    <a:pt x="1525" y="679"/>
                    <a:pt x="1525" y="560"/>
                  </a:cubicBezTo>
                  <a:cubicBezTo>
                    <a:pt x="1525" y="441"/>
                    <a:pt x="1608" y="358"/>
                    <a:pt x="1727" y="358"/>
                  </a:cubicBezTo>
                  <a:close/>
                  <a:moveTo>
                    <a:pt x="1727" y="1"/>
                  </a:moveTo>
                  <a:cubicBezTo>
                    <a:pt x="1477" y="1"/>
                    <a:pt x="1263" y="156"/>
                    <a:pt x="1191" y="382"/>
                  </a:cubicBezTo>
                  <a:lnTo>
                    <a:pt x="179" y="382"/>
                  </a:lnTo>
                  <a:cubicBezTo>
                    <a:pt x="72" y="382"/>
                    <a:pt x="1" y="453"/>
                    <a:pt x="1" y="560"/>
                  </a:cubicBezTo>
                  <a:cubicBezTo>
                    <a:pt x="1" y="668"/>
                    <a:pt x="72" y="739"/>
                    <a:pt x="179" y="739"/>
                  </a:cubicBezTo>
                  <a:lnTo>
                    <a:pt x="1191" y="739"/>
                  </a:lnTo>
                  <a:cubicBezTo>
                    <a:pt x="1263" y="965"/>
                    <a:pt x="1477" y="1132"/>
                    <a:pt x="1727" y="1132"/>
                  </a:cubicBezTo>
                  <a:cubicBezTo>
                    <a:pt x="1977" y="1132"/>
                    <a:pt x="2191" y="965"/>
                    <a:pt x="2263" y="739"/>
                  </a:cubicBezTo>
                  <a:lnTo>
                    <a:pt x="7502" y="739"/>
                  </a:lnTo>
                  <a:cubicBezTo>
                    <a:pt x="7609" y="739"/>
                    <a:pt x="7680" y="668"/>
                    <a:pt x="7680" y="560"/>
                  </a:cubicBezTo>
                  <a:cubicBezTo>
                    <a:pt x="7680" y="453"/>
                    <a:pt x="7609" y="382"/>
                    <a:pt x="7513" y="382"/>
                  </a:cubicBezTo>
                  <a:lnTo>
                    <a:pt x="2263" y="382"/>
                  </a:lnTo>
                  <a:cubicBezTo>
                    <a:pt x="2191" y="156"/>
                    <a:pt x="1977"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7" name="Google Shape;15637;p92"/>
            <p:cNvSpPr/>
            <p:nvPr/>
          </p:nvSpPr>
          <p:spPr>
            <a:xfrm>
              <a:off x="4788870" y="3486635"/>
              <a:ext cx="53092" cy="52965"/>
            </a:xfrm>
            <a:custGeom>
              <a:avLst/>
              <a:gdLst/>
              <a:ahLst/>
              <a:cxnLst/>
              <a:rect l="l" t="t" r="r" b="b"/>
              <a:pathLst>
                <a:path w="1668" h="1664" extrusionOk="0">
                  <a:moveTo>
                    <a:pt x="357" y="354"/>
                  </a:moveTo>
                  <a:lnTo>
                    <a:pt x="1286" y="818"/>
                  </a:lnTo>
                  <a:cubicBezTo>
                    <a:pt x="1298" y="818"/>
                    <a:pt x="1298" y="830"/>
                    <a:pt x="1298" y="842"/>
                  </a:cubicBezTo>
                  <a:lnTo>
                    <a:pt x="369" y="1306"/>
                  </a:lnTo>
                  <a:lnTo>
                    <a:pt x="357" y="1306"/>
                  </a:lnTo>
                  <a:lnTo>
                    <a:pt x="357" y="1294"/>
                  </a:lnTo>
                  <a:lnTo>
                    <a:pt x="357" y="366"/>
                  </a:lnTo>
                  <a:lnTo>
                    <a:pt x="357" y="354"/>
                  </a:lnTo>
                  <a:close/>
                  <a:moveTo>
                    <a:pt x="361" y="1"/>
                  </a:moveTo>
                  <a:cubicBezTo>
                    <a:pt x="297" y="1"/>
                    <a:pt x="235" y="19"/>
                    <a:pt x="179" y="56"/>
                  </a:cubicBezTo>
                  <a:cubicBezTo>
                    <a:pt x="72" y="128"/>
                    <a:pt x="0" y="247"/>
                    <a:pt x="0" y="366"/>
                  </a:cubicBezTo>
                  <a:lnTo>
                    <a:pt x="0" y="1294"/>
                  </a:lnTo>
                  <a:cubicBezTo>
                    <a:pt x="0" y="1425"/>
                    <a:pt x="60" y="1544"/>
                    <a:pt x="179" y="1604"/>
                  </a:cubicBezTo>
                  <a:cubicBezTo>
                    <a:pt x="238" y="1652"/>
                    <a:pt x="310" y="1663"/>
                    <a:pt x="369" y="1663"/>
                  </a:cubicBezTo>
                  <a:cubicBezTo>
                    <a:pt x="429" y="1663"/>
                    <a:pt x="488" y="1652"/>
                    <a:pt x="536" y="1616"/>
                  </a:cubicBezTo>
                  <a:lnTo>
                    <a:pt x="1465" y="1163"/>
                  </a:lnTo>
                  <a:cubicBezTo>
                    <a:pt x="1596" y="1104"/>
                    <a:pt x="1667" y="961"/>
                    <a:pt x="1667" y="830"/>
                  </a:cubicBezTo>
                  <a:cubicBezTo>
                    <a:pt x="1655" y="687"/>
                    <a:pt x="1584" y="568"/>
                    <a:pt x="1465" y="509"/>
                  </a:cubicBezTo>
                  <a:lnTo>
                    <a:pt x="536" y="44"/>
                  </a:lnTo>
                  <a:cubicBezTo>
                    <a:pt x="479" y="16"/>
                    <a:pt x="420" y="1"/>
                    <a:pt x="3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8" name="Google Shape;15638;p92"/>
            <p:cNvSpPr/>
            <p:nvPr/>
          </p:nvSpPr>
          <p:spPr>
            <a:xfrm>
              <a:off x="4745645" y="3458084"/>
              <a:ext cx="134195" cy="109941"/>
            </a:xfrm>
            <a:custGeom>
              <a:avLst/>
              <a:gdLst/>
              <a:ahLst/>
              <a:cxnLst/>
              <a:rect l="l" t="t" r="r" b="b"/>
              <a:pathLst>
                <a:path w="4216" h="3454" extrusionOk="0">
                  <a:moveTo>
                    <a:pt x="3263" y="358"/>
                  </a:moveTo>
                  <a:cubicBezTo>
                    <a:pt x="3597" y="358"/>
                    <a:pt x="3859" y="632"/>
                    <a:pt x="3859" y="953"/>
                  </a:cubicBezTo>
                  <a:lnTo>
                    <a:pt x="3859" y="2501"/>
                  </a:lnTo>
                  <a:cubicBezTo>
                    <a:pt x="3859" y="2834"/>
                    <a:pt x="3597" y="3096"/>
                    <a:pt x="3263" y="3096"/>
                  </a:cubicBezTo>
                  <a:lnTo>
                    <a:pt x="953" y="3096"/>
                  </a:lnTo>
                  <a:cubicBezTo>
                    <a:pt x="632" y="3096"/>
                    <a:pt x="358" y="2834"/>
                    <a:pt x="358" y="2501"/>
                  </a:cubicBezTo>
                  <a:lnTo>
                    <a:pt x="358" y="953"/>
                  </a:lnTo>
                  <a:cubicBezTo>
                    <a:pt x="358" y="632"/>
                    <a:pt x="632" y="358"/>
                    <a:pt x="953" y="358"/>
                  </a:cubicBezTo>
                  <a:close/>
                  <a:moveTo>
                    <a:pt x="953" y="1"/>
                  </a:moveTo>
                  <a:cubicBezTo>
                    <a:pt x="441" y="1"/>
                    <a:pt x="1" y="429"/>
                    <a:pt x="1" y="953"/>
                  </a:cubicBezTo>
                  <a:lnTo>
                    <a:pt x="1" y="2501"/>
                  </a:lnTo>
                  <a:cubicBezTo>
                    <a:pt x="1" y="3025"/>
                    <a:pt x="441" y="3453"/>
                    <a:pt x="953" y="3453"/>
                  </a:cubicBezTo>
                  <a:lnTo>
                    <a:pt x="3263" y="3453"/>
                  </a:lnTo>
                  <a:cubicBezTo>
                    <a:pt x="3787" y="3453"/>
                    <a:pt x="4216" y="3025"/>
                    <a:pt x="4216" y="2501"/>
                  </a:cubicBezTo>
                  <a:lnTo>
                    <a:pt x="4216" y="953"/>
                  </a:lnTo>
                  <a:cubicBezTo>
                    <a:pt x="4216" y="429"/>
                    <a:pt x="3799" y="1"/>
                    <a:pt x="3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39" name="Google Shape;15639;p92"/>
          <p:cNvGrpSpPr/>
          <p:nvPr/>
        </p:nvGrpSpPr>
        <p:grpSpPr>
          <a:xfrm>
            <a:off x="4193490" y="3426284"/>
            <a:ext cx="289939" cy="334661"/>
            <a:chOff x="4193490" y="3350084"/>
            <a:chExt cx="289939" cy="334661"/>
          </a:xfrm>
        </p:grpSpPr>
        <p:sp>
          <p:nvSpPr>
            <p:cNvPr id="15640" name="Google Shape;15640;p92"/>
            <p:cNvSpPr/>
            <p:nvPr/>
          </p:nvSpPr>
          <p:spPr>
            <a:xfrm>
              <a:off x="4193490" y="3350084"/>
              <a:ext cx="246364" cy="150110"/>
            </a:xfrm>
            <a:custGeom>
              <a:avLst/>
              <a:gdLst/>
              <a:ahLst/>
              <a:cxnLst/>
              <a:rect l="l" t="t" r="r" b="b"/>
              <a:pathLst>
                <a:path w="7740" h="4716" extrusionOk="0">
                  <a:moveTo>
                    <a:pt x="4382" y="298"/>
                  </a:moveTo>
                  <a:lnTo>
                    <a:pt x="4299" y="1048"/>
                  </a:lnTo>
                  <a:lnTo>
                    <a:pt x="3668" y="1048"/>
                  </a:lnTo>
                  <a:lnTo>
                    <a:pt x="3620" y="524"/>
                  </a:lnTo>
                  <a:lnTo>
                    <a:pt x="3584" y="298"/>
                  </a:lnTo>
                  <a:close/>
                  <a:moveTo>
                    <a:pt x="6013" y="929"/>
                  </a:moveTo>
                  <a:lnTo>
                    <a:pt x="7204" y="2120"/>
                  </a:lnTo>
                  <a:lnTo>
                    <a:pt x="6025" y="2096"/>
                  </a:lnTo>
                  <a:lnTo>
                    <a:pt x="6013" y="929"/>
                  </a:lnTo>
                  <a:close/>
                  <a:moveTo>
                    <a:pt x="3406" y="0"/>
                  </a:moveTo>
                  <a:cubicBezTo>
                    <a:pt x="3358" y="0"/>
                    <a:pt x="3322" y="12"/>
                    <a:pt x="3287" y="48"/>
                  </a:cubicBezTo>
                  <a:cubicBezTo>
                    <a:pt x="3263" y="72"/>
                    <a:pt x="3239" y="119"/>
                    <a:pt x="3239" y="167"/>
                  </a:cubicBezTo>
                  <a:lnTo>
                    <a:pt x="3275" y="393"/>
                  </a:lnTo>
                  <a:lnTo>
                    <a:pt x="143" y="393"/>
                  </a:lnTo>
                  <a:cubicBezTo>
                    <a:pt x="60" y="393"/>
                    <a:pt x="1" y="465"/>
                    <a:pt x="1" y="536"/>
                  </a:cubicBezTo>
                  <a:lnTo>
                    <a:pt x="1" y="1191"/>
                  </a:lnTo>
                  <a:cubicBezTo>
                    <a:pt x="1" y="1286"/>
                    <a:pt x="72" y="1346"/>
                    <a:pt x="143" y="1346"/>
                  </a:cubicBezTo>
                  <a:cubicBezTo>
                    <a:pt x="239" y="1346"/>
                    <a:pt x="298" y="1262"/>
                    <a:pt x="298" y="1191"/>
                  </a:cubicBezTo>
                  <a:lnTo>
                    <a:pt x="298" y="691"/>
                  </a:lnTo>
                  <a:lnTo>
                    <a:pt x="3299" y="691"/>
                  </a:lnTo>
                  <a:lnTo>
                    <a:pt x="3358" y="1203"/>
                  </a:lnTo>
                  <a:cubicBezTo>
                    <a:pt x="3382" y="1286"/>
                    <a:pt x="3441" y="1346"/>
                    <a:pt x="3513" y="1346"/>
                  </a:cubicBezTo>
                  <a:lnTo>
                    <a:pt x="4418" y="1346"/>
                  </a:lnTo>
                  <a:cubicBezTo>
                    <a:pt x="4489" y="1346"/>
                    <a:pt x="4573" y="1286"/>
                    <a:pt x="4573" y="1203"/>
                  </a:cubicBezTo>
                  <a:lnTo>
                    <a:pt x="4632" y="691"/>
                  </a:lnTo>
                  <a:lnTo>
                    <a:pt x="5680" y="691"/>
                  </a:lnTo>
                  <a:lnTo>
                    <a:pt x="5704" y="2239"/>
                  </a:lnTo>
                  <a:cubicBezTo>
                    <a:pt x="5704" y="2322"/>
                    <a:pt x="5775" y="2382"/>
                    <a:pt x="5847" y="2382"/>
                  </a:cubicBezTo>
                  <a:lnTo>
                    <a:pt x="7394" y="2394"/>
                  </a:lnTo>
                  <a:lnTo>
                    <a:pt x="7394" y="4572"/>
                  </a:lnTo>
                  <a:cubicBezTo>
                    <a:pt x="7394" y="4656"/>
                    <a:pt x="7466" y="4715"/>
                    <a:pt x="7549" y="4715"/>
                  </a:cubicBezTo>
                  <a:cubicBezTo>
                    <a:pt x="7632" y="4715"/>
                    <a:pt x="7692" y="4644"/>
                    <a:pt x="7692" y="4572"/>
                  </a:cubicBezTo>
                  <a:lnTo>
                    <a:pt x="7692" y="2251"/>
                  </a:lnTo>
                  <a:cubicBezTo>
                    <a:pt x="7740" y="2215"/>
                    <a:pt x="7728" y="2191"/>
                    <a:pt x="7692" y="2155"/>
                  </a:cubicBezTo>
                  <a:lnTo>
                    <a:pt x="5966" y="429"/>
                  </a:lnTo>
                  <a:cubicBezTo>
                    <a:pt x="5942" y="405"/>
                    <a:pt x="5894" y="393"/>
                    <a:pt x="5858" y="393"/>
                  </a:cubicBezTo>
                  <a:lnTo>
                    <a:pt x="4692" y="393"/>
                  </a:lnTo>
                  <a:lnTo>
                    <a:pt x="4715" y="167"/>
                  </a:lnTo>
                  <a:cubicBezTo>
                    <a:pt x="4715" y="119"/>
                    <a:pt x="4704" y="72"/>
                    <a:pt x="4668" y="48"/>
                  </a:cubicBezTo>
                  <a:cubicBezTo>
                    <a:pt x="4644" y="12"/>
                    <a:pt x="4596" y="0"/>
                    <a:pt x="45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1" name="Google Shape;15641;p92"/>
            <p:cNvSpPr/>
            <p:nvPr/>
          </p:nvSpPr>
          <p:spPr>
            <a:xfrm>
              <a:off x="4193872" y="3405023"/>
              <a:ext cx="9517" cy="44753"/>
            </a:xfrm>
            <a:custGeom>
              <a:avLst/>
              <a:gdLst/>
              <a:ahLst/>
              <a:cxnLst/>
              <a:rect l="l" t="t" r="r" b="b"/>
              <a:pathLst>
                <a:path w="299" h="1406" extrusionOk="0">
                  <a:moveTo>
                    <a:pt x="155" y="1"/>
                  </a:moveTo>
                  <a:cubicBezTo>
                    <a:pt x="60" y="1"/>
                    <a:pt x="0" y="72"/>
                    <a:pt x="0" y="156"/>
                  </a:cubicBezTo>
                  <a:lnTo>
                    <a:pt x="0" y="1251"/>
                  </a:lnTo>
                  <a:cubicBezTo>
                    <a:pt x="0" y="1346"/>
                    <a:pt x="72" y="1406"/>
                    <a:pt x="155" y="1406"/>
                  </a:cubicBezTo>
                  <a:cubicBezTo>
                    <a:pt x="239" y="1406"/>
                    <a:pt x="298" y="1322"/>
                    <a:pt x="298" y="1251"/>
                  </a:cubicBezTo>
                  <a:lnTo>
                    <a:pt x="298" y="156"/>
                  </a:lnTo>
                  <a:cubicBezTo>
                    <a:pt x="298" y="72"/>
                    <a:pt x="227"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2" name="Google Shape;15642;p92"/>
            <p:cNvSpPr/>
            <p:nvPr/>
          </p:nvSpPr>
          <p:spPr>
            <a:xfrm>
              <a:off x="4275356" y="3444460"/>
              <a:ext cx="128116" cy="9485"/>
            </a:xfrm>
            <a:custGeom>
              <a:avLst/>
              <a:gdLst/>
              <a:ahLst/>
              <a:cxnLst/>
              <a:rect l="l" t="t" r="r" b="b"/>
              <a:pathLst>
                <a:path w="4025" h="298" extrusionOk="0">
                  <a:moveTo>
                    <a:pt x="155" y="0"/>
                  </a:moveTo>
                  <a:cubicBezTo>
                    <a:pt x="60" y="0"/>
                    <a:pt x="0" y="71"/>
                    <a:pt x="0" y="143"/>
                  </a:cubicBezTo>
                  <a:cubicBezTo>
                    <a:pt x="0" y="226"/>
                    <a:pt x="72" y="298"/>
                    <a:pt x="155" y="298"/>
                  </a:cubicBezTo>
                  <a:lnTo>
                    <a:pt x="3870" y="298"/>
                  </a:lnTo>
                  <a:cubicBezTo>
                    <a:pt x="3965" y="298"/>
                    <a:pt x="4025" y="226"/>
                    <a:pt x="4025" y="143"/>
                  </a:cubicBezTo>
                  <a:cubicBezTo>
                    <a:pt x="4025" y="71"/>
                    <a:pt x="3965" y="0"/>
                    <a:pt x="3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3" name="Google Shape;15643;p92"/>
            <p:cNvSpPr/>
            <p:nvPr/>
          </p:nvSpPr>
          <p:spPr>
            <a:xfrm>
              <a:off x="4275356" y="3463781"/>
              <a:ext cx="128116" cy="9485"/>
            </a:xfrm>
            <a:custGeom>
              <a:avLst/>
              <a:gdLst/>
              <a:ahLst/>
              <a:cxnLst/>
              <a:rect l="l" t="t" r="r" b="b"/>
              <a:pathLst>
                <a:path w="4025" h="298" extrusionOk="0">
                  <a:moveTo>
                    <a:pt x="155" y="0"/>
                  </a:moveTo>
                  <a:cubicBezTo>
                    <a:pt x="60" y="0"/>
                    <a:pt x="0" y="72"/>
                    <a:pt x="0" y="155"/>
                  </a:cubicBezTo>
                  <a:cubicBezTo>
                    <a:pt x="0" y="226"/>
                    <a:pt x="72" y="298"/>
                    <a:pt x="155" y="298"/>
                  </a:cubicBezTo>
                  <a:lnTo>
                    <a:pt x="3870" y="298"/>
                  </a:lnTo>
                  <a:cubicBezTo>
                    <a:pt x="3965" y="298"/>
                    <a:pt x="4025" y="226"/>
                    <a:pt x="4025" y="155"/>
                  </a:cubicBezTo>
                  <a:cubicBezTo>
                    <a:pt x="4025" y="72"/>
                    <a:pt x="3965" y="0"/>
                    <a:pt x="3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4" name="Google Shape;15644;p92"/>
            <p:cNvSpPr/>
            <p:nvPr/>
          </p:nvSpPr>
          <p:spPr>
            <a:xfrm>
              <a:off x="4223442" y="3439527"/>
              <a:ext cx="38673" cy="38673"/>
            </a:xfrm>
            <a:custGeom>
              <a:avLst/>
              <a:gdLst/>
              <a:ahLst/>
              <a:cxnLst/>
              <a:rect l="l" t="t" r="r" b="b"/>
              <a:pathLst>
                <a:path w="1215" h="1215" extrusionOk="0">
                  <a:moveTo>
                    <a:pt x="905" y="322"/>
                  </a:moveTo>
                  <a:lnTo>
                    <a:pt x="905" y="917"/>
                  </a:lnTo>
                  <a:lnTo>
                    <a:pt x="310" y="917"/>
                  </a:lnTo>
                  <a:lnTo>
                    <a:pt x="310" y="322"/>
                  </a:lnTo>
                  <a:close/>
                  <a:moveTo>
                    <a:pt x="143" y="0"/>
                  </a:moveTo>
                  <a:cubicBezTo>
                    <a:pt x="48" y="0"/>
                    <a:pt x="0" y="72"/>
                    <a:pt x="0" y="155"/>
                  </a:cubicBezTo>
                  <a:lnTo>
                    <a:pt x="0" y="1060"/>
                  </a:lnTo>
                  <a:cubicBezTo>
                    <a:pt x="0" y="1155"/>
                    <a:pt x="72" y="1215"/>
                    <a:pt x="143" y="1215"/>
                  </a:cubicBezTo>
                  <a:lnTo>
                    <a:pt x="1048" y="1215"/>
                  </a:lnTo>
                  <a:cubicBezTo>
                    <a:pt x="1143" y="1215"/>
                    <a:pt x="1203" y="1131"/>
                    <a:pt x="1203" y="1060"/>
                  </a:cubicBezTo>
                  <a:lnTo>
                    <a:pt x="1203" y="155"/>
                  </a:lnTo>
                  <a:cubicBezTo>
                    <a:pt x="1215" y="72"/>
                    <a:pt x="1143" y="0"/>
                    <a:pt x="1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5" name="Google Shape;15645;p92"/>
            <p:cNvSpPr/>
            <p:nvPr/>
          </p:nvSpPr>
          <p:spPr>
            <a:xfrm>
              <a:off x="4275356" y="3525913"/>
              <a:ext cx="128116" cy="9517"/>
            </a:xfrm>
            <a:custGeom>
              <a:avLst/>
              <a:gdLst/>
              <a:ahLst/>
              <a:cxnLst/>
              <a:rect l="l" t="t" r="r" b="b"/>
              <a:pathLst>
                <a:path w="4025" h="299" extrusionOk="0">
                  <a:moveTo>
                    <a:pt x="155" y="1"/>
                  </a:moveTo>
                  <a:cubicBezTo>
                    <a:pt x="60" y="1"/>
                    <a:pt x="0" y="72"/>
                    <a:pt x="0" y="144"/>
                  </a:cubicBezTo>
                  <a:cubicBezTo>
                    <a:pt x="0" y="227"/>
                    <a:pt x="72" y="299"/>
                    <a:pt x="155" y="299"/>
                  </a:cubicBezTo>
                  <a:lnTo>
                    <a:pt x="3870" y="299"/>
                  </a:lnTo>
                  <a:cubicBezTo>
                    <a:pt x="3965" y="299"/>
                    <a:pt x="4025" y="227"/>
                    <a:pt x="4025" y="144"/>
                  </a:cubicBezTo>
                  <a:cubicBezTo>
                    <a:pt x="4025" y="72"/>
                    <a:pt x="3965" y="1"/>
                    <a:pt x="3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6" name="Google Shape;15646;p92"/>
            <p:cNvSpPr/>
            <p:nvPr/>
          </p:nvSpPr>
          <p:spPr>
            <a:xfrm>
              <a:off x="4275356" y="3544884"/>
              <a:ext cx="128116" cy="9485"/>
            </a:xfrm>
            <a:custGeom>
              <a:avLst/>
              <a:gdLst/>
              <a:ahLst/>
              <a:cxnLst/>
              <a:rect l="l" t="t" r="r" b="b"/>
              <a:pathLst>
                <a:path w="4025" h="298" extrusionOk="0">
                  <a:moveTo>
                    <a:pt x="155" y="0"/>
                  </a:moveTo>
                  <a:cubicBezTo>
                    <a:pt x="60" y="0"/>
                    <a:pt x="0" y="72"/>
                    <a:pt x="0" y="143"/>
                  </a:cubicBezTo>
                  <a:cubicBezTo>
                    <a:pt x="0" y="226"/>
                    <a:pt x="72" y="298"/>
                    <a:pt x="155" y="298"/>
                  </a:cubicBezTo>
                  <a:lnTo>
                    <a:pt x="3870" y="298"/>
                  </a:lnTo>
                  <a:cubicBezTo>
                    <a:pt x="3965" y="298"/>
                    <a:pt x="4025" y="226"/>
                    <a:pt x="4025" y="143"/>
                  </a:cubicBezTo>
                  <a:cubicBezTo>
                    <a:pt x="4025" y="72"/>
                    <a:pt x="3965" y="0"/>
                    <a:pt x="3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7" name="Google Shape;15647;p92"/>
            <p:cNvSpPr/>
            <p:nvPr/>
          </p:nvSpPr>
          <p:spPr>
            <a:xfrm>
              <a:off x="4223442" y="3521011"/>
              <a:ext cx="38673" cy="38673"/>
            </a:xfrm>
            <a:custGeom>
              <a:avLst/>
              <a:gdLst/>
              <a:ahLst/>
              <a:cxnLst/>
              <a:rect l="l" t="t" r="r" b="b"/>
              <a:pathLst>
                <a:path w="1215" h="1215" extrusionOk="0">
                  <a:moveTo>
                    <a:pt x="905" y="298"/>
                  </a:moveTo>
                  <a:lnTo>
                    <a:pt x="905" y="893"/>
                  </a:lnTo>
                  <a:lnTo>
                    <a:pt x="310" y="893"/>
                  </a:lnTo>
                  <a:lnTo>
                    <a:pt x="310" y="298"/>
                  </a:lnTo>
                  <a:close/>
                  <a:moveTo>
                    <a:pt x="143" y="0"/>
                  </a:moveTo>
                  <a:cubicBezTo>
                    <a:pt x="48" y="0"/>
                    <a:pt x="0" y="83"/>
                    <a:pt x="0" y="155"/>
                  </a:cubicBezTo>
                  <a:lnTo>
                    <a:pt x="0" y="1060"/>
                  </a:lnTo>
                  <a:cubicBezTo>
                    <a:pt x="0" y="1155"/>
                    <a:pt x="72" y="1215"/>
                    <a:pt x="143" y="1215"/>
                  </a:cubicBezTo>
                  <a:lnTo>
                    <a:pt x="1048" y="1215"/>
                  </a:lnTo>
                  <a:cubicBezTo>
                    <a:pt x="1143" y="1215"/>
                    <a:pt x="1203" y="1131"/>
                    <a:pt x="1203" y="1060"/>
                  </a:cubicBezTo>
                  <a:lnTo>
                    <a:pt x="1203" y="155"/>
                  </a:lnTo>
                  <a:cubicBezTo>
                    <a:pt x="1215" y="83"/>
                    <a:pt x="1143" y="0"/>
                    <a:pt x="1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8" name="Google Shape;15648;p92"/>
            <p:cNvSpPr/>
            <p:nvPr/>
          </p:nvSpPr>
          <p:spPr>
            <a:xfrm>
              <a:off x="4223442" y="3602464"/>
              <a:ext cx="38673" cy="38705"/>
            </a:xfrm>
            <a:custGeom>
              <a:avLst/>
              <a:gdLst/>
              <a:ahLst/>
              <a:cxnLst/>
              <a:rect l="l" t="t" r="r" b="b"/>
              <a:pathLst>
                <a:path w="1215" h="1216" extrusionOk="0">
                  <a:moveTo>
                    <a:pt x="905" y="299"/>
                  </a:moveTo>
                  <a:lnTo>
                    <a:pt x="905" y="894"/>
                  </a:lnTo>
                  <a:lnTo>
                    <a:pt x="310" y="894"/>
                  </a:lnTo>
                  <a:lnTo>
                    <a:pt x="310" y="299"/>
                  </a:lnTo>
                  <a:close/>
                  <a:moveTo>
                    <a:pt x="143" y="1"/>
                  </a:moveTo>
                  <a:cubicBezTo>
                    <a:pt x="48" y="1"/>
                    <a:pt x="0" y="84"/>
                    <a:pt x="0" y="156"/>
                  </a:cubicBezTo>
                  <a:lnTo>
                    <a:pt x="0" y="1061"/>
                  </a:lnTo>
                  <a:cubicBezTo>
                    <a:pt x="0" y="1156"/>
                    <a:pt x="72" y="1215"/>
                    <a:pt x="143" y="1215"/>
                  </a:cubicBezTo>
                  <a:lnTo>
                    <a:pt x="1048" y="1215"/>
                  </a:lnTo>
                  <a:cubicBezTo>
                    <a:pt x="1143" y="1215"/>
                    <a:pt x="1203" y="1132"/>
                    <a:pt x="1203" y="1061"/>
                  </a:cubicBezTo>
                  <a:lnTo>
                    <a:pt x="1203" y="156"/>
                  </a:lnTo>
                  <a:cubicBezTo>
                    <a:pt x="1215" y="60"/>
                    <a:pt x="1143" y="1"/>
                    <a:pt x="10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9" name="Google Shape;15649;p92"/>
            <p:cNvSpPr/>
            <p:nvPr/>
          </p:nvSpPr>
          <p:spPr>
            <a:xfrm>
              <a:off x="4193872" y="3460375"/>
              <a:ext cx="289558" cy="224370"/>
            </a:xfrm>
            <a:custGeom>
              <a:avLst/>
              <a:gdLst/>
              <a:ahLst/>
              <a:cxnLst/>
              <a:rect l="l" t="t" r="r" b="b"/>
              <a:pathLst>
                <a:path w="9097" h="7049" extrusionOk="0">
                  <a:moveTo>
                    <a:pt x="6108" y="3751"/>
                  </a:moveTo>
                  <a:lnTo>
                    <a:pt x="8502" y="4620"/>
                  </a:lnTo>
                  <a:lnTo>
                    <a:pt x="7894" y="4894"/>
                  </a:lnTo>
                  <a:cubicBezTo>
                    <a:pt x="7847" y="4917"/>
                    <a:pt x="7811" y="4953"/>
                    <a:pt x="7799" y="5013"/>
                  </a:cubicBezTo>
                  <a:cubicBezTo>
                    <a:pt x="7787" y="5060"/>
                    <a:pt x="7799" y="5120"/>
                    <a:pt x="7847" y="5155"/>
                  </a:cubicBezTo>
                  <a:lnTo>
                    <a:pt x="8752" y="6060"/>
                  </a:lnTo>
                  <a:lnTo>
                    <a:pt x="8406" y="6406"/>
                  </a:lnTo>
                  <a:lnTo>
                    <a:pt x="7501" y="5489"/>
                  </a:lnTo>
                  <a:cubicBezTo>
                    <a:pt x="7478" y="5465"/>
                    <a:pt x="7430" y="5453"/>
                    <a:pt x="7394" y="5453"/>
                  </a:cubicBezTo>
                  <a:lnTo>
                    <a:pt x="7370" y="5453"/>
                  </a:lnTo>
                  <a:cubicBezTo>
                    <a:pt x="7323" y="5465"/>
                    <a:pt x="7275" y="5489"/>
                    <a:pt x="7251" y="5536"/>
                  </a:cubicBezTo>
                  <a:lnTo>
                    <a:pt x="6966" y="6156"/>
                  </a:lnTo>
                  <a:lnTo>
                    <a:pt x="6108" y="3751"/>
                  </a:lnTo>
                  <a:close/>
                  <a:moveTo>
                    <a:pt x="155" y="0"/>
                  </a:moveTo>
                  <a:cubicBezTo>
                    <a:pt x="60" y="0"/>
                    <a:pt x="0" y="83"/>
                    <a:pt x="0" y="155"/>
                  </a:cubicBezTo>
                  <a:lnTo>
                    <a:pt x="0" y="6894"/>
                  </a:lnTo>
                  <a:cubicBezTo>
                    <a:pt x="0" y="6989"/>
                    <a:pt x="72" y="7049"/>
                    <a:pt x="155" y="7049"/>
                  </a:cubicBezTo>
                  <a:lnTo>
                    <a:pt x="7573" y="7049"/>
                  </a:lnTo>
                  <a:cubicBezTo>
                    <a:pt x="7668" y="7049"/>
                    <a:pt x="7728" y="6965"/>
                    <a:pt x="7728" y="6894"/>
                  </a:cubicBezTo>
                  <a:lnTo>
                    <a:pt x="7728" y="6156"/>
                  </a:lnTo>
                  <a:lnTo>
                    <a:pt x="8204" y="6632"/>
                  </a:lnTo>
                  <a:cubicBezTo>
                    <a:pt x="8263" y="6691"/>
                    <a:pt x="8335" y="6715"/>
                    <a:pt x="8430" y="6715"/>
                  </a:cubicBezTo>
                  <a:cubicBezTo>
                    <a:pt x="8513" y="6715"/>
                    <a:pt x="8585" y="6691"/>
                    <a:pt x="8644" y="6632"/>
                  </a:cubicBezTo>
                  <a:lnTo>
                    <a:pt x="8990" y="6287"/>
                  </a:lnTo>
                  <a:cubicBezTo>
                    <a:pt x="9097" y="6156"/>
                    <a:pt x="9097" y="5953"/>
                    <a:pt x="8978" y="5822"/>
                  </a:cubicBezTo>
                  <a:lnTo>
                    <a:pt x="8228" y="5084"/>
                  </a:lnTo>
                  <a:lnTo>
                    <a:pt x="8644" y="4882"/>
                  </a:lnTo>
                  <a:cubicBezTo>
                    <a:pt x="8763" y="4822"/>
                    <a:pt x="8835" y="4703"/>
                    <a:pt x="8823" y="4584"/>
                  </a:cubicBezTo>
                  <a:cubicBezTo>
                    <a:pt x="8811" y="4465"/>
                    <a:pt x="8740" y="4346"/>
                    <a:pt x="8621" y="4310"/>
                  </a:cubicBezTo>
                  <a:lnTo>
                    <a:pt x="7728" y="3989"/>
                  </a:lnTo>
                  <a:lnTo>
                    <a:pt x="7728" y="1762"/>
                  </a:lnTo>
                  <a:cubicBezTo>
                    <a:pt x="7728" y="1667"/>
                    <a:pt x="7656" y="1607"/>
                    <a:pt x="7573" y="1607"/>
                  </a:cubicBezTo>
                  <a:cubicBezTo>
                    <a:pt x="7489" y="1607"/>
                    <a:pt x="7430" y="1691"/>
                    <a:pt x="7430" y="1762"/>
                  </a:cubicBezTo>
                  <a:lnTo>
                    <a:pt x="7430" y="3893"/>
                  </a:lnTo>
                  <a:lnTo>
                    <a:pt x="6227" y="3453"/>
                  </a:lnTo>
                  <a:cubicBezTo>
                    <a:pt x="6193" y="3442"/>
                    <a:pt x="6158" y="3437"/>
                    <a:pt x="6124" y="3437"/>
                  </a:cubicBezTo>
                  <a:cubicBezTo>
                    <a:pt x="6041" y="3437"/>
                    <a:pt x="5962" y="3469"/>
                    <a:pt x="5894" y="3536"/>
                  </a:cubicBezTo>
                  <a:cubicBezTo>
                    <a:pt x="5799" y="3620"/>
                    <a:pt x="5775" y="3739"/>
                    <a:pt x="5823" y="3858"/>
                  </a:cubicBezTo>
                  <a:lnTo>
                    <a:pt x="6085" y="4620"/>
                  </a:lnTo>
                  <a:lnTo>
                    <a:pt x="2727" y="4620"/>
                  </a:lnTo>
                  <a:cubicBezTo>
                    <a:pt x="2632" y="4620"/>
                    <a:pt x="2572" y="4691"/>
                    <a:pt x="2572" y="4763"/>
                  </a:cubicBezTo>
                  <a:cubicBezTo>
                    <a:pt x="2572" y="4858"/>
                    <a:pt x="2644" y="4917"/>
                    <a:pt x="2727" y="4917"/>
                  </a:cubicBezTo>
                  <a:lnTo>
                    <a:pt x="6204" y="4917"/>
                  </a:lnTo>
                  <a:lnTo>
                    <a:pt x="6311" y="5215"/>
                  </a:lnTo>
                  <a:lnTo>
                    <a:pt x="2727" y="5215"/>
                  </a:lnTo>
                  <a:cubicBezTo>
                    <a:pt x="2632" y="5215"/>
                    <a:pt x="2572" y="5286"/>
                    <a:pt x="2572" y="5358"/>
                  </a:cubicBezTo>
                  <a:cubicBezTo>
                    <a:pt x="2572" y="5453"/>
                    <a:pt x="2644" y="5513"/>
                    <a:pt x="2727" y="5513"/>
                  </a:cubicBezTo>
                  <a:lnTo>
                    <a:pt x="6418" y="5513"/>
                  </a:lnTo>
                  <a:lnTo>
                    <a:pt x="6668" y="6239"/>
                  </a:lnTo>
                  <a:cubicBezTo>
                    <a:pt x="6716" y="6358"/>
                    <a:pt x="6811" y="6453"/>
                    <a:pt x="6954" y="6453"/>
                  </a:cubicBezTo>
                  <a:cubicBezTo>
                    <a:pt x="7085" y="6453"/>
                    <a:pt x="7204" y="6394"/>
                    <a:pt x="7251" y="6275"/>
                  </a:cubicBezTo>
                  <a:lnTo>
                    <a:pt x="7406" y="5929"/>
                  </a:lnTo>
                  <a:lnTo>
                    <a:pt x="7406" y="6727"/>
                  </a:lnTo>
                  <a:lnTo>
                    <a:pt x="298" y="6727"/>
                  </a:lnTo>
                  <a:lnTo>
                    <a:pt x="298" y="155"/>
                  </a:lnTo>
                  <a:cubicBezTo>
                    <a:pt x="298" y="60"/>
                    <a:pt x="227"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50" name="Google Shape;15650;p92"/>
          <p:cNvGrpSpPr/>
          <p:nvPr/>
        </p:nvGrpSpPr>
        <p:grpSpPr>
          <a:xfrm>
            <a:off x="6533281" y="3427430"/>
            <a:ext cx="357037" cy="357005"/>
            <a:chOff x="6533281" y="3351230"/>
            <a:chExt cx="357037" cy="357005"/>
          </a:xfrm>
        </p:grpSpPr>
        <p:sp>
          <p:nvSpPr>
            <p:cNvPr id="15651" name="Google Shape;15651;p92"/>
            <p:cNvSpPr/>
            <p:nvPr/>
          </p:nvSpPr>
          <p:spPr>
            <a:xfrm>
              <a:off x="6533281" y="3351230"/>
              <a:ext cx="357037" cy="357005"/>
            </a:xfrm>
            <a:custGeom>
              <a:avLst/>
              <a:gdLst/>
              <a:ahLst/>
              <a:cxnLst/>
              <a:rect l="l" t="t" r="r" b="b"/>
              <a:pathLst>
                <a:path w="11217" h="11216" extrusionOk="0">
                  <a:moveTo>
                    <a:pt x="5609" y="357"/>
                  </a:moveTo>
                  <a:cubicBezTo>
                    <a:pt x="8514" y="357"/>
                    <a:pt x="10859" y="2703"/>
                    <a:pt x="10859" y="5608"/>
                  </a:cubicBezTo>
                  <a:cubicBezTo>
                    <a:pt x="10871" y="8513"/>
                    <a:pt x="8514" y="10859"/>
                    <a:pt x="5609" y="10859"/>
                  </a:cubicBezTo>
                  <a:cubicBezTo>
                    <a:pt x="2703" y="10859"/>
                    <a:pt x="358" y="8513"/>
                    <a:pt x="358" y="5608"/>
                  </a:cubicBezTo>
                  <a:cubicBezTo>
                    <a:pt x="358" y="2703"/>
                    <a:pt x="2703" y="357"/>
                    <a:pt x="5609" y="357"/>
                  </a:cubicBezTo>
                  <a:close/>
                  <a:moveTo>
                    <a:pt x="5609" y="0"/>
                  </a:moveTo>
                  <a:cubicBezTo>
                    <a:pt x="4108" y="0"/>
                    <a:pt x="2703" y="572"/>
                    <a:pt x="1632" y="1631"/>
                  </a:cubicBezTo>
                  <a:cubicBezTo>
                    <a:pt x="572" y="2691"/>
                    <a:pt x="1" y="4108"/>
                    <a:pt x="1" y="5608"/>
                  </a:cubicBezTo>
                  <a:cubicBezTo>
                    <a:pt x="1" y="7108"/>
                    <a:pt x="572" y="8513"/>
                    <a:pt x="1632" y="9585"/>
                  </a:cubicBezTo>
                  <a:cubicBezTo>
                    <a:pt x="2692" y="10632"/>
                    <a:pt x="4108" y="11216"/>
                    <a:pt x="5609" y="11216"/>
                  </a:cubicBezTo>
                  <a:cubicBezTo>
                    <a:pt x="7109" y="11216"/>
                    <a:pt x="8514" y="10632"/>
                    <a:pt x="9585" y="9585"/>
                  </a:cubicBezTo>
                  <a:cubicBezTo>
                    <a:pt x="10633" y="8525"/>
                    <a:pt x="11216" y="7108"/>
                    <a:pt x="11216" y="5608"/>
                  </a:cubicBezTo>
                  <a:cubicBezTo>
                    <a:pt x="11216" y="4108"/>
                    <a:pt x="10633" y="2703"/>
                    <a:pt x="9585" y="1631"/>
                  </a:cubicBezTo>
                  <a:cubicBezTo>
                    <a:pt x="8526" y="572"/>
                    <a:pt x="7109" y="0"/>
                    <a:pt x="56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2" name="Google Shape;15652;p92"/>
            <p:cNvSpPr/>
            <p:nvPr/>
          </p:nvSpPr>
          <p:spPr>
            <a:xfrm>
              <a:off x="6570427" y="3388344"/>
              <a:ext cx="282364" cy="282396"/>
            </a:xfrm>
            <a:custGeom>
              <a:avLst/>
              <a:gdLst/>
              <a:ahLst/>
              <a:cxnLst/>
              <a:rect l="l" t="t" r="r" b="b"/>
              <a:pathLst>
                <a:path w="8871" h="8872" extrusionOk="0">
                  <a:moveTo>
                    <a:pt x="4442" y="2966"/>
                  </a:moveTo>
                  <a:cubicBezTo>
                    <a:pt x="5263" y="2966"/>
                    <a:pt x="5918" y="3632"/>
                    <a:pt x="5918" y="4442"/>
                  </a:cubicBezTo>
                  <a:cubicBezTo>
                    <a:pt x="5918" y="5263"/>
                    <a:pt x="5239" y="5918"/>
                    <a:pt x="4442" y="5918"/>
                  </a:cubicBezTo>
                  <a:cubicBezTo>
                    <a:pt x="3632" y="5918"/>
                    <a:pt x="2965" y="5263"/>
                    <a:pt x="2965" y="4442"/>
                  </a:cubicBezTo>
                  <a:cubicBezTo>
                    <a:pt x="2965" y="3620"/>
                    <a:pt x="3632" y="2966"/>
                    <a:pt x="4442" y="2966"/>
                  </a:cubicBezTo>
                  <a:close/>
                  <a:moveTo>
                    <a:pt x="1108" y="2120"/>
                  </a:moveTo>
                  <a:lnTo>
                    <a:pt x="2656" y="4775"/>
                  </a:lnTo>
                  <a:cubicBezTo>
                    <a:pt x="2822" y="5633"/>
                    <a:pt x="3561" y="6264"/>
                    <a:pt x="4453" y="6264"/>
                  </a:cubicBezTo>
                  <a:cubicBezTo>
                    <a:pt x="4704" y="6264"/>
                    <a:pt x="4942" y="6228"/>
                    <a:pt x="5156" y="6121"/>
                  </a:cubicBezTo>
                  <a:lnTo>
                    <a:pt x="5156" y="6121"/>
                  </a:lnTo>
                  <a:lnTo>
                    <a:pt x="3894" y="8466"/>
                  </a:lnTo>
                  <a:cubicBezTo>
                    <a:pt x="1906" y="8204"/>
                    <a:pt x="382" y="6490"/>
                    <a:pt x="382" y="4442"/>
                  </a:cubicBezTo>
                  <a:cubicBezTo>
                    <a:pt x="382" y="3573"/>
                    <a:pt x="643" y="2775"/>
                    <a:pt x="1108" y="2120"/>
                  </a:cubicBezTo>
                  <a:close/>
                  <a:moveTo>
                    <a:pt x="4442" y="370"/>
                  </a:moveTo>
                  <a:cubicBezTo>
                    <a:pt x="6037" y="370"/>
                    <a:pt x="7406" y="1287"/>
                    <a:pt x="8085" y="2620"/>
                  </a:cubicBezTo>
                  <a:lnTo>
                    <a:pt x="7120" y="2620"/>
                  </a:lnTo>
                  <a:cubicBezTo>
                    <a:pt x="7013" y="2620"/>
                    <a:pt x="6942" y="2692"/>
                    <a:pt x="6942" y="2799"/>
                  </a:cubicBezTo>
                  <a:cubicBezTo>
                    <a:pt x="6942" y="2906"/>
                    <a:pt x="7013" y="2977"/>
                    <a:pt x="7120" y="2977"/>
                  </a:cubicBezTo>
                  <a:lnTo>
                    <a:pt x="8252" y="2977"/>
                  </a:lnTo>
                  <a:cubicBezTo>
                    <a:pt x="8430" y="3442"/>
                    <a:pt x="8537" y="3930"/>
                    <a:pt x="8537" y="4454"/>
                  </a:cubicBezTo>
                  <a:cubicBezTo>
                    <a:pt x="8514" y="6692"/>
                    <a:pt x="6692" y="8514"/>
                    <a:pt x="4442" y="8514"/>
                  </a:cubicBezTo>
                  <a:lnTo>
                    <a:pt x="4263" y="8514"/>
                  </a:lnTo>
                  <a:lnTo>
                    <a:pt x="5799" y="5680"/>
                  </a:lnTo>
                  <a:cubicBezTo>
                    <a:pt x="6097" y="5347"/>
                    <a:pt x="6275" y="4918"/>
                    <a:pt x="6275" y="4454"/>
                  </a:cubicBezTo>
                  <a:cubicBezTo>
                    <a:pt x="6275" y="3847"/>
                    <a:pt x="5977" y="3311"/>
                    <a:pt x="5525" y="2977"/>
                  </a:cubicBezTo>
                  <a:lnTo>
                    <a:pt x="6251" y="2977"/>
                  </a:lnTo>
                  <a:cubicBezTo>
                    <a:pt x="6358" y="2977"/>
                    <a:pt x="6430" y="2906"/>
                    <a:pt x="6430" y="2799"/>
                  </a:cubicBezTo>
                  <a:cubicBezTo>
                    <a:pt x="6430" y="2692"/>
                    <a:pt x="6358" y="2620"/>
                    <a:pt x="6251" y="2620"/>
                  </a:cubicBezTo>
                  <a:lnTo>
                    <a:pt x="4453" y="2620"/>
                  </a:lnTo>
                  <a:cubicBezTo>
                    <a:pt x="3561" y="2620"/>
                    <a:pt x="2834" y="3263"/>
                    <a:pt x="2656" y="4097"/>
                  </a:cubicBezTo>
                  <a:lnTo>
                    <a:pt x="1334" y="1834"/>
                  </a:lnTo>
                  <a:cubicBezTo>
                    <a:pt x="2072" y="941"/>
                    <a:pt x="3191" y="370"/>
                    <a:pt x="4442" y="370"/>
                  </a:cubicBezTo>
                  <a:close/>
                  <a:moveTo>
                    <a:pt x="4442" y="1"/>
                  </a:moveTo>
                  <a:cubicBezTo>
                    <a:pt x="2001" y="1"/>
                    <a:pt x="1" y="2001"/>
                    <a:pt x="1" y="4442"/>
                  </a:cubicBezTo>
                  <a:cubicBezTo>
                    <a:pt x="1" y="6883"/>
                    <a:pt x="2001" y="8871"/>
                    <a:pt x="4442" y="8871"/>
                  </a:cubicBezTo>
                  <a:cubicBezTo>
                    <a:pt x="6882" y="8871"/>
                    <a:pt x="8871" y="6883"/>
                    <a:pt x="8871" y="4442"/>
                  </a:cubicBezTo>
                  <a:cubicBezTo>
                    <a:pt x="8871" y="2001"/>
                    <a:pt x="6894" y="1"/>
                    <a:pt x="4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3" name="Google Shape;15653;p92"/>
            <p:cNvSpPr/>
            <p:nvPr/>
          </p:nvSpPr>
          <p:spPr>
            <a:xfrm>
              <a:off x="6676166" y="3494083"/>
              <a:ext cx="71267" cy="71299"/>
            </a:xfrm>
            <a:custGeom>
              <a:avLst/>
              <a:gdLst/>
              <a:ahLst/>
              <a:cxnLst/>
              <a:rect l="l" t="t" r="r" b="b"/>
              <a:pathLst>
                <a:path w="2239" h="2240" extrusionOk="0">
                  <a:moveTo>
                    <a:pt x="1120" y="346"/>
                  </a:moveTo>
                  <a:cubicBezTo>
                    <a:pt x="1536" y="346"/>
                    <a:pt x="1893" y="679"/>
                    <a:pt x="1893" y="1120"/>
                  </a:cubicBezTo>
                  <a:cubicBezTo>
                    <a:pt x="1893" y="1549"/>
                    <a:pt x="1548" y="1894"/>
                    <a:pt x="1120" y="1894"/>
                  </a:cubicBezTo>
                  <a:cubicBezTo>
                    <a:pt x="703" y="1894"/>
                    <a:pt x="346" y="1549"/>
                    <a:pt x="346" y="1120"/>
                  </a:cubicBezTo>
                  <a:cubicBezTo>
                    <a:pt x="346" y="679"/>
                    <a:pt x="691" y="346"/>
                    <a:pt x="1120" y="346"/>
                  </a:cubicBezTo>
                  <a:close/>
                  <a:moveTo>
                    <a:pt x="1120" y="1"/>
                  </a:moveTo>
                  <a:cubicBezTo>
                    <a:pt x="489" y="1"/>
                    <a:pt x="0" y="513"/>
                    <a:pt x="0" y="1120"/>
                  </a:cubicBezTo>
                  <a:cubicBezTo>
                    <a:pt x="0" y="1727"/>
                    <a:pt x="512" y="2239"/>
                    <a:pt x="1120" y="2239"/>
                  </a:cubicBezTo>
                  <a:cubicBezTo>
                    <a:pt x="1739" y="2239"/>
                    <a:pt x="2239" y="1727"/>
                    <a:pt x="2239" y="1120"/>
                  </a:cubicBezTo>
                  <a:cubicBezTo>
                    <a:pt x="2239" y="513"/>
                    <a:pt x="1739" y="1"/>
                    <a:pt x="1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54" name="Google Shape;15654;p92"/>
          <p:cNvGrpSpPr/>
          <p:nvPr/>
        </p:nvGrpSpPr>
        <p:grpSpPr>
          <a:xfrm>
            <a:off x="6058441" y="3427430"/>
            <a:ext cx="357387" cy="357005"/>
            <a:chOff x="6058441" y="3351230"/>
            <a:chExt cx="357387" cy="357005"/>
          </a:xfrm>
        </p:grpSpPr>
        <p:sp>
          <p:nvSpPr>
            <p:cNvPr id="15655" name="Google Shape;15655;p92"/>
            <p:cNvSpPr/>
            <p:nvPr/>
          </p:nvSpPr>
          <p:spPr>
            <a:xfrm>
              <a:off x="6058441" y="3351230"/>
              <a:ext cx="357387" cy="357005"/>
            </a:xfrm>
            <a:custGeom>
              <a:avLst/>
              <a:gdLst/>
              <a:ahLst/>
              <a:cxnLst/>
              <a:rect l="l" t="t" r="r" b="b"/>
              <a:pathLst>
                <a:path w="11228" h="11216" extrusionOk="0">
                  <a:moveTo>
                    <a:pt x="5608" y="357"/>
                  </a:moveTo>
                  <a:cubicBezTo>
                    <a:pt x="8513" y="357"/>
                    <a:pt x="10871" y="2703"/>
                    <a:pt x="10871" y="5608"/>
                  </a:cubicBezTo>
                  <a:cubicBezTo>
                    <a:pt x="10871" y="8513"/>
                    <a:pt x="8513" y="10859"/>
                    <a:pt x="5608" y="10859"/>
                  </a:cubicBezTo>
                  <a:cubicBezTo>
                    <a:pt x="2715" y="10859"/>
                    <a:pt x="357" y="8513"/>
                    <a:pt x="357" y="5608"/>
                  </a:cubicBezTo>
                  <a:cubicBezTo>
                    <a:pt x="357" y="2703"/>
                    <a:pt x="2715" y="357"/>
                    <a:pt x="5608" y="357"/>
                  </a:cubicBezTo>
                  <a:close/>
                  <a:moveTo>
                    <a:pt x="5608" y="0"/>
                  </a:moveTo>
                  <a:cubicBezTo>
                    <a:pt x="4108" y="0"/>
                    <a:pt x="2715" y="572"/>
                    <a:pt x="1631" y="1631"/>
                  </a:cubicBezTo>
                  <a:cubicBezTo>
                    <a:pt x="584" y="2691"/>
                    <a:pt x="0" y="4108"/>
                    <a:pt x="0" y="5608"/>
                  </a:cubicBezTo>
                  <a:cubicBezTo>
                    <a:pt x="0" y="7108"/>
                    <a:pt x="584" y="8513"/>
                    <a:pt x="1631" y="9585"/>
                  </a:cubicBezTo>
                  <a:cubicBezTo>
                    <a:pt x="2691" y="10632"/>
                    <a:pt x="4108" y="11216"/>
                    <a:pt x="5608" y="11216"/>
                  </a:cubicBezTo>
                  <a:cubicBezTo>
                    <a:pt x="7120" y="11216"/>
                    <a:pt x="8513" y="10632"/>
                    <a:pt x="9585" y="9585"/>
                  </a:cubicBezTo>
                  <a:cubicBezTo>
                    <a:pt x="10656" y="8525"/>
                    <a:pt x="11228" y="7108"/>
                    <a:pt x="11228" y="5608"/>
                  </a:cubicBezTo>
                  <a:cubicBezTo>
                    <a:pt x="11228" y="4108"/>
                    <a:pt x="10644" y="2703"/>
                    <a:pt x="9585" y="1631"/>
                  </a:cubicBezTo>
                  <a:cubicBezTo>
                    <a:pt x="8525" y="572"/>
                    <a:pt x="7120" y="0"/>
                    <a:pt x="5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6" name="Google Shape;15656;p92"/>
            <p:cNvSpPr/>
            <p:nvPr/>
          </p:nvSpPr>
          <p:spPr>
            <a:xfrm>
              <a:off x="6111120" y="3403527"/>
              <a:ext cx="252030" cy="252030"/>
            </a:xfrm>
            <a:custGeom>
              <a:avLst/>
              <a:gdLst/>
              <a:ahLst/>
              <a:cxnLst/>
              <a:rect l="l" t="t" r="r" b="b"/>
              <a:pathLst>
                <a:path w="7918" h="7918" extrusionOk="0">
                  <a:moveTo>
                    <a:pt x="3953" y="357"/>
                  </a:moveTo>
                  <a:cubicBezTo>
                    <a:pt x="4048" y="357"/>
                    <a:pt x="4132" y="357"/>
                    <a:pt x="4215" y="381"/>
                  </a:cubicBezTo>
                  <a:cubicBezTo>
                    <a:pt x="4239" y="560"/>
                    <a:pt x="4251" y="715"/>
                    <a:pt x="4251" y="893"/>
                  </a:cubicBezTo>
                  <a:cubicBezTo>
                    <a:pt x="4251" y="1584"/>
                    <a:pt x="4060" y="2203"/>
                    <a:pt x="3739" y="2762"/>
                  </a:cubicBezTo>
                  <a:cubicBezTo>
                    <a:pt x="2941" y="2239"/>
                    <a:pt x="2048" y="1905"/>
                    <a:pt x="1096" y="1774"/>
                  </a:cubicBezTo>
                  <a:cubicBezTo>
                    <a:pt x="1762" y="905"/>
                    <a:pt x="2798" y="357"/>
                    <a:pt x="3953" y="357"/>
                  </a:cubicBezTo>
                  <a:close/>
                  <a:moveTo>
                    <a:pt x="4584" y="405"/>
                  </a:moveTo>
                  <a:lnTo>
                    <a:pt x="4584" y="405"/>
                  </a:lnTo>
                  <a:cubicBezTo>
                    <a:pt x="6144" y="691"/>
                    <a:pt x="7346" y="1965"/>
                    <a:pt x="7549" y="3548"/>
                  </a:cubicBezTo>
                  <a:lnTo>
                    <a:pt x="7513" y="3548"/>
                  </a:lnTo>
                  <a:cubicBezTo>
                    <a:pt x="6715" y="3548"/>
                    <a:pt x="5953" y="3786"/>
                    <a:pt x="5322" y="4203"/>
                  </a:cubicBezTo>
                  <a:cubicBezTo>
                    <a:pt x="5084" y="3905"/>
                    <a:pt x="4822" y="3608"/>
                    <a:pt x="4525" y="3358"/>
                  </a:cubicBezTo>
                  <a:cubicBezTo>
                    <a:pt x="4358" y="3203"/>
                    <a:pt x="4191" y="3072"/>
                    <a:pt x="4036" y="2953"/>
                  </a:cubicBezTo>
                  <a:cubicBezTo>
                    <a:pt x="4405" y="2358"/>
                    <a:pt x="4608" y="1643"/>
                    <a:pt x="4608" y="881"/>
                  </a:cubicBezTo>
                  <a:cubicBezTo>
                    <a:pt x="4608" y="715"/>
                    <a:pt x="4596" y="572"/>
                    <a:pt x="4584" y="405"/>
                  </a:cubicBezTo>
                  <a:close/>
                  <a:moveTo>
                    <a:pt x="869" y="2084"/>
                  </a:moveTo>
                  <a:cubicBezTo>
                    <a:pt x="1846" y="2191"/>
                    <a:pt x="2751" y="2536"/>
                    <a:pt x="3536" y="3036"/>
                  </a:cubicBezTo>
                  <a:cubicBezTo>
                    <a:pt x="2881" y="3917"/>
                    <a:pt x="1834" y="4501"/>
                    <a:pt x="655" y="4501"/>
                  </a:cubicBezTo>
                  <a:cubicBezTo>
                    <a:pt x="560" y="4501"/>
                    <a:pt x="476" y="4501"/>
                    <a:pt x="393" y="4477"/>
                  </a:cubicBezTo>
                  <a:cubicBezTo>
                    <a:pt x="369" y="4322"/>
                    <a:pt x="357" y="4144"/>
                    <a:pt x="357" y="3965"/>
                  </a:cubicBezTo>
                  <a:cubicBezTo>
                    <a:pt x="357" y="3274"/>
                    <a:pt x="548" y="2643"/>
                    <a:pt x="869" y="2084"/>
                  </a:cubicBezTo>
                  <a:close/>
                  <a:moveTo>
                    <a:pt x="7561" y="3905"/>
                  </a:moveTo>
                  <a:lnTo>
                    <a:pt x="7561" y="3965"/>
                  </a:lnTo>
                  <a:cubicBezTo>
                    <a:pt x="7561" y="4977"/>
                    <a:pt x="7144" y="5882"/>
                    <a:pt x="6489" y="6537"/>
                  </a:cubicBezTo>
                  <a:cubicBezTo>
                    <a:pt x="6299" y="5798"/>
                    <a:pt x="5965" y="5108"/>
                    <a:pt x="5537" y="4501"/>
                  </a:cubicBezTo>
                  <a:cubicBezTo>
                    <a:pt x="6096" y="4132"/>
                    <a:pt x="6787" y="3905"/>
                    <a:pt x="7501" y="3905"/>
                  </a:cubicBezTo>
                  <a:close/>
                  <a:moveTo>
                    <a:pt x="3834" y="3251"/>
                  </a:moveTo>
                  <a:cubicBezTo>
                    <a:pt x="4286" y="3572"/>
                    <a:pt x="4703" y="3977"/>
                    <a:pt x="5037" y="4429"/>
                  </a:cubicBezTo>
                  <a:cubicBezTo>
                    <a:pt x="4727" y="4679"/>
                    <a:pt x="4465" y="4965"/>
                    <a:pt x="4239" y="5287"/>
                  </a:cubicBezTo>
                  <a:cubicBezTo>
                    <a:pt x="4191" y="5358"/>
                    <a:pt x="4191" y="5453"/>
                    <a:pt x="4251" y="5513"/>
                  </a:cubicBezTo>
                  <a:cubicBezTo>
                    <a:pt x="4281" y="5543"/>
                    <a:pt x="4325" y="5559"/>
                    <a:pt x="4370" y="5559"/>
                  </a:cubicBezTo>
                  <a:cubicBezTo>
                    <a:pt x="4429" y="5559"/>
                    <a:pt x="4491" y="5531"/>
                    <a:pt x="4525" y="5477"/>
                  </a:cubicBezTo>
                  <a:cubicBezTo>
                    <a:pt x="4727" y="5179"/>
                    <a:pt x="4965" y="4929"/>
                    <a:pt x="5239" y="4703"/>
                  </a:cubicBezTo>
                  <a:cubicBezTo>
                    <a:pt x="5668" y="5334"/>
                    <a:pt x="5977" y="6025"/>
                    <a:pt x="6168" y="6799"/>
                  </a:cubicBezTo>
                  <a:cubicBezTo>
                    <a:pt x="5560" y="7287"/>
                    <a:pt x="4786" y="7561"/>
                    <a:pt x="3953" y="7561"/>
                  </a:cubicBezTo>
                  <a:lnTo>
                    <a:pt x="3894" y="7561"/>
                  </a:lnTo>
                  <a:lnTo>
                    <a:pt x="3894" y="7501"/>
                  </a:lnTo>
                  <a:cubicBezTo>
                    <a:pt x="3894" y="7061"/>
                    <a:pt x="3965" y="6632"/>
                    <a:pt x="4120" y="6239"/>
                  </a:cubicBezTo>
                  <a:cubicBezTo>
                    <a:pt x="4144" y="6179"/>
                    <a:pt x="4132" y="6108"/>
                    <a:pt x="4072" y="6060"/>
                  </a:cubicBezTo>
                  <a:cubicBezTo>
                    <a:pt x="4039" y="6027"/>
                    <a:pt x="3995" y="6011"/>
                    <a:pt x="3950" y="6011"/>
                  </a:cubicBezTo>
                  <a:cubicBezTo>
                    <a:pt x="3883" y="6011"/>
                    <a:pt x="3815" y="6048"/>
                    <a:pt x="3786" y="6120"/>
                  </a:cubicBezTo>
                  <a:cubicBezTo>
                    <a:pt x="3632" y="6549"/>
                    <a:pt x="3536" y="7025"/>
                    <a:pt x="3536" y="7525"/>
                  </a:cubicBezTo>
                  <a:lnTo>
                    <a:pt x="3536" y="7549"/>
                  </a:lnTo>
                  <a:cubicBezTo>
                    <a:pt x="2036" y="7370"/>
                    <a:pt x="810" y="6287"/>
                    <a:pt x="453" y="4858"/>
                  </a:cubicBezTo>
                  <a:lnTo>
                    <a:pt x="655" y="4858"/>
                  </a:lnTo>
                  <a:cubicBezTo>
                    <a:pt x="1965" y="4858"/>
                    <a:pt x="3108" y="4215"/>
                    <a:pt x="3834" y="3251"/>
                  </a:cubicBezTo>
                  <a:close/>
                  <a:moveTo>
                    <a:pt x="3953" y="0"/>
                  </a:moveTo>
                  <a:cubicBezTo>
                    <a:pt x="1762" y="0"/>
                    <a:pt x="0" y="1774"/>
                    <a:pt x="0" y="3965"/>
                  </a:cubicBezTo>
                  <a:cubicBezTo>
                    <a:pt x="0" y="6156"/>
                    <a:pt x="1774" y="7918"/>
                    <a:pt x="3953" y="7918"/>
                  </a:cubicBezTo>
                  <a:cubicBezTo>
                    <a:pt x="6144" y="7918"/>
                    <a:pt x="7918" y="6156"/>
                    <a:pt x="7918" y="3965"/>
                  </a:cubicBezTo>
                  <a:cubicBezTo>
                    <a:pt x="7918" y="1774"/>
                    <a:pt x="6144" y="0"/>
                    <a:pt x="3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57" name="Google Shape;15657;p92"/>
          <p:cNvGrpSpPr/>
          <p:nvPr/>
        </p:nvGrpSpPr>
        <p:grpSpPr>
          <a:xfrm>
            <a:off x="7957483" y="3427048"/>
            <a:ext cx="357387" cy="357387"/>
            <a:chOff x="7957483" y="3350848"/>
            <a:chExt cx="357387" cy="357387"/>
          </a:xfrm>
        </p:grpSpPr>
        <p:sp>
          <p:nvSpPr>
            <p:cNvPr id="15658" name="Google Shape;15658;p92"/>
            <p:cNvSpPr/>
            <p:nvPr/>
          </p:nvSpPr>
          <p:spPr>
            <a:xfrm>
              <a:off x="8025312" y="3410721"/>
              <a:ext cx="71649" cy="71267"/>
            </a:xfrm>
            <a:custGeom>
              <a:avLst/>
              <a:gdLst/>
              <a:ahLst/>
              <a:cxnLst/>
              <a:rect l="l" t="t" r="r" b="b"/>
              <a:pathLst>
                <a:path w="2251" h="2239" extrusionOk="0">
                  <a:moveTo>
                    <a:pt x="1120" y="0"/>
                  </a:moveTo>
                  <a:cubicBezTo>
                    <a:pt x="489" y="0"/>
                    <a:pt x="1" y="500"/>
                    <a:pt x="1" y="1120"/>
                  </a:cubicBezTo>
                  <a:cubicBezTo>
                    <a:pt x="1" y="1727"/>
                    <a:pt x="513" y="2239"/>
                    <a:pt x="1120" y="2239"/>
                  </a:cubicBezTo>
                  <a:cubicBezTo>
                    <a:pt x="1739" y="2239"/>
                    <a:pt x="2239" y="1727"/>
                    <a:pt x="2239" y="1120"/>
                  </a:cubicBezTo>
                  <a:cubicBezTo>
                    <a:pt x="2251" y="1048"/>
                    <a:pt x="2156" y="953"/>
                    <a:pt x="2072" y="953"/>
                  </a:cubicBezTo>
                  <a:lnTo>
                    <a:pt x="1358" y="953"/>
                  </a:lnTo>
                  <a:cubicBezTo>
                    <a:pt x="1251" y="953"/>
                    <a:pt x="1179" y="1024"/>
                    <a:pt x="1179" y="1131"/>
                  </a:cubicBezTo>
                  <a:cubicBezTo>
                    <a:pt x="1179" y="1239"/>
                    <a:pt x="1251" y="1310"/>
                    <a:pt x="1358" y="1310"/>
                  </a:cubicBezTo>
                  <a:lnTo>
                    <a:pt x="1858" y="1310"/>
                  </a:lnTo>
                  <a:cubicBezTo>
                    <a:pt x="1787" y="1655"/>
                    <a:pt x="1477" y="1905"/>
                    <a:pt x="1120" y="1905"/>
                  </a:cubicBezTo>
                  <a:cubicBezTo>
                    <a:pt x="703" y="1905"/>
                    <a:pt x="346" y="1560"/>
                    <a:pt x="346" y="1131"/>
                  </a:cubicBezTo>
                  <a:cubicBezTo>
                    <a:pt x="346" y="715"/>
                    <a:pt x="691" y="358"/>
                    <a:pt x="1120" y="358"/>
                  </a:cubicBezTo>
                  <a:cubicBezTo>
                    <a:pt x="1310" y="358"/>
                    <a:pt x="1489" y="429"/>
                    <a:pt x="1620" y="548"/>
                  </a:cubicBezTo>
                  <a:cubicBezTo>
                    <a:pt x="1660" y="576"/>
                    <a:pt x="1702" y="591"/>
                    <a:pt x="1745" y="591"/>
                  </a:cubicBezTo>
                  <a:cubicBezTo>
                    <a:pt x="1791" y="591"/>
                    <a:pt x="1838" y="573"/>
                    <a:pt x="1882" y="536"/>
                  </a:cubicBezTo>
                  <a:cubicBezTo>
                    <a:pt x="1953" y="465"/>
                    <a:pt x="1941" y="358"/>
                    <a:pt x="1858" y="286"/>
                  </a:cubicBezTo>
                  <a:cubicBezTo>
                    <a:pt x="1656" y="108"/>
                    <a:pt x="1406" y="0"/>
                    <a:pt x="1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9" name="Google Shape;15659;p92"/>
            <p:cNvSpPr/>
            <p:nvPr/>
          </p:nvSpPr>
          <p:spPr>
            <a:xfrm>
              <a:off x="8191306" y="3380768"/>
              <a:ext cx="70917" cy="71299"/>
            </a:xfrm>
            <a:custGeom>
              <a:avLst/>
              <a:gdLst/>
              <a:ahLst/>
              <a:cxnLst/>
              <a:rect l="l" t="t" r="r" b="b"/>
              <a:pathLst>
                <a:path w="2228" h="2240" extrusionOk="0">
                  <a:moveTo>
                    <a:pt x="1108" y="346"/>
                  </a:moveTo>
                  <a:cubicBezTo>
                    <a:pt x="1548" y="346"/>
                    <a:pt x="1882" y="691"/>
                    <a:pt x="1882" y="1120"/>
                  </a:cubicBezTo>
                  <a:cubicBezTo>
                    <a:pt x="1870" y="1549"/>
                    <a:pt x="1525" y="1894"/>
                    <a:pt x="1108" y="1894"/>
                  </a:cubicBezTo>
                  <a:cubicBezTo>
                    <a:pt x="691" y="1894"/>
                    <a:pt x="334" y="1549"/>
                    <a:pt x="334" y="1120"/>
                  </a:cubicBezTo>
                  <a:cubicBezTo>
                    <a:pt x="334" y="703"/>
                    <a:pt x="679" y="346"/>
                    <a:pt x="1108" y="346"/>
                  </a:cubicBezTo>
                  <a:close/>
                  <a:moveTo>
                    <a:pt x="1108" y="1"/>
                  </a:moveTo>
                  <a:cubicBezTo>
                    <a:pt x="489" y="1"/>
                    <a:pt x="1" y="513"/>
                    <a:pt x="1" y="1120"/>
                  </a:cubicBezTo>
                  <a:cubicBezTo>
                    <a:pt x="1" y="1751"/>
                    <a:pt x="501" y="2239"/>
                    <a:pt x="1108" y="2239"/>
                  </a:cubicBezTo>
                  <a:cubicBezTo>
                    <a:pt x="1739" y="2239"/>
                    <a:pt x="2227" y="1727"/>
                    <a:pt x="2227" y="1120"/>
                  </a:cubicBezTo>
                  <a:cubicBezTo>
                    <a:pt x="2227" y="513"/>
                    <a:pt x="1727" y="1"/>
                    <a:pt x="11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0" name="Google Shape;15660;p92"/>
            <p:cNvSpPr/>
            <p:nvPr/>
          </p:nvSpPr>
          <p:spPr>
            <a:xfrm>
              <a:off x="7957483" y="3350848"/>
              <a:ext cx="357387" cy="357387"/>
            </a:xfrm>
            <a:custGeom>
              <a:avLst/>
              <a:gdLst/>
              <a:ahLst/>
              <a:cxnLst/>
              <a:rect l="l" t="t" r="r" b="b"/>
              <a:pathLst>
                <a:path w="11228" h="11228" extrusionOk="0">
                  <a:moveTo>
                    <a:pt x="8454" y="369"/>
                  </a:moveTo>
                  <a:cubicBezTo>
                    <a:pt x="9525" y="369"/>
                    <a:pt x="10406" y="1238"/>
                    <a:pt x="10406" y="2310"/>
                  </a:cubicBezTo>
                  <a:cubicBezTo>
                    <a:pt x="10406" y="3167"/>
                    <a:pt x="9097" y="4691"/>
                    <a:pt x="8454" y="5370"/>
                  </a:cubicBezTo>
                  <a:cubicBezTo>
                    <a:pt x="7823" y="4691"/>
                    <a:pt x="6513" y="3143"/>
                    <a:pt x="6513" y="2310"/>
                  </a:cubicBezTo>
                  <a:cubicBezTo>
                    <a:pt x="6513" y="1227"/>
                    <a:pt x="7370" y="369"/>
                    <a:pt x="8454" y="369"/>
                  </a:cubicBezTo>
                  <a:close/>
                  <a:moveTo>
                    <a:pt x="5620" y="369"/>
                  </a:moveTo>
                  <a:cubicBezTo>
                    <a:pt x="6073" y="369"/>
                    <a:pt x="6537" y="429"/>
                    <a:pt x="6989" y="548"/>
                  </a:cubicBezTo>
                  <a:cubicBezTo>
                    <a:pt x="6477" y="965"/>
                    <a:pt x="6156" y="1596"/>
                    <a:pt x="6156" y="2310"/>
                  </a:cubicBezTo>
                  <a:cubicBezTo>
                    <a:pt x="6156" y="2524"/>
                    <a:pt x="6215" y="2751"/>
                    <a:pt x="6299" y="2989"/>
                  </a:cubicBezTo>
                  <a:lnTo>
                    <a:pt x="536" y="6977"/>
                  </a:lnTo>
                  <a:cubicBezTo>
                    <a:pt x="417" y="6537"/>
                    <a:pt x="358" y="6084"/>
                    <a:pt x="358" y="5620"/>
                  </a:cubicBezTo>
                  <a:cubicBezTo>
                    <a:pt x="358" y="2715"/>
                    <a:pt x="2715" y="369"/>
                    <a:pt x="5620" y="369"/>
                  </a:cubicBezTo>
                  <a:close/>
                  <a:moveTo>
                    <a:pt x="10359" y="3417"/>
                  </a:moveTo>
                  <a:cubicBezTo>
                    <a:pt x="10668" y="4096"/>
                    <a:pt x="10835" y="4858"/>
                    <a:pt x="10835" y="5620"/>
                  </a:cubicBezTo>
                  <a:cubicBezTo>
                    <a:pt x="10871" y="7418"/>
                    <a:pt x="9966" y="9013"/>
                    <a:pt x="8561" y="9966"/>
                  </a:cubicBezTo>
                  <a:lnTo>
                    <a:pt x="5358" y="5394"/>
                  </a:lnTo>
                  <a:lnTo>
                    <a:pt x="7001" y="4191"/>
                  </a:lnTo>
                  <a:cubicBezTo>
                    <a:pt x="7585" y="4989"/>
                    <a:pt x="8263" y="5679"/>
                    <a:pt x="8311" y="5739"/>
                  </a:cubicBezTo>
                  <a:cubicBezTo>
                    <a:pt x="8335" y="5763"/>
                    <a:pt x="8382" y="5799"/>
                    <a:pt x="8430" y="5799"/>
                  </a:cubicBezTo>
                  <a:cubicBezTo>
                    <a:pt x="8478" y="5799"/>
                    <a:pt x="8513" y="5775"/>
                    <a:pt x="8549" y="5739"/>
                  </a:cubicBezTo>
                  <a:cubicBezTo>
                    <a:pt x="8609" y="5679"/>
                    <a:pt x="9764" y="4513"/>
                    <a:pt x="10359" y="3417"/>
                  </a:cubicBezTo>
                  <a:close/>
                  <a:moveTo>
                    <a:pt x="5096" y="5608"/>
                  </a:moveTo>
                  <a:lnTo>
                    <a:pt x="8275" y="10156"/>
                  </a:lnTo>
                  <a:cubicBezTo>
                    <a:pt x="8025" y="10287"/>
                    <a:pt x="7775" y="10406"/>
                    <a:pt x="7525" y="10513"/>
                  </a:cubicBezTo>
                  <a:lnTo>
                    <a:pt x="4430" y="6096"/>
                  </a:lnTo>
                  <a:lnTo>
                    <a:pt x="5096" y="5608"/>
                  </a:lnTo>
                  <a:close/>
                  <a:moveTo>
                    <a:pt x="6466" y="3310"/>
                  </a:moveTo>
                  <a:cubicBezTo>
                    <a:pt x="6573" y="3501"/>
                    <a:pt x="6692" y="3715"/>
                    <a:pt x="6823" y="3905"/>
                  </a:cubicBezTo>
                  <a:lnTo>
                    <a:pt x="3215" y="6537"/>
                  </a:lnTo>
                  <a:cubicBezTo>
                    <a:pt x="3132" y="6596"/>
                    <a:pt x="3132" y="6739"/>
                    <a:pt x="3203" y="6811"/>
                  </a:cubicBezTo>
                  <a:cubicBezTo>
                    <a:pt x="3236" y="6843"/>
                    <a:pt x="3283" y="6862"/>
                    <a:pt x="3329" y="6862"/>
                  </a:cubicBezTo>
                  <a:cubicBezTo>
                    <a:pt x="3366" y="6862"/>
                    <a:pt x="3403" y="6849"/>
                    <a:pt x="3429" y="6822"/>
                  </a:cubicBezTo>
                  <a:lnTo>
                    <a:pt x="4144" y="6299"/>
                  </a:lnTo>
                  <a:lnTo>
                    <a:pt x="7180" y="10632"/>
                  </a:lnTo>
                  <a:cubicBezTo>
                    <a:pt x="6668" y="10799"/>
                    <a:pt x="6156" y="10871"/>
                    <a:pt x="5620" y="10871"/>
                  </a:cubicBezTo>
                  <a:cubicBezTo>
                    <a:pt x="3751" y="10871"/>
                    <a:pt x="2132" y="9906"/>
                    <a:pt x="1191" y="8442"/>
                  </a:cubicBezTo>
                  <a:lnTo>
                    <a:pt x="2727" y="7334"/>
                  </a:lnTo>
                  <a:cubicBezTo>
                    <a:pt x="2822" y="7275"/>
                    <a:pt x="2822" y="7132"/>
                    <a:pt x="2739" y="7061"/>
                  </a:cubicBezTo>
                  <a:cubicBezTo>
                    <a:pt x="2706" y="7028"/>
                    <a:pt x="2663" y="7010"/>
                    <a:pt x="2620" y="7010"/>
                  </a:cubicBezTo>
                  <a:cubicBezTo>
                    <a:pt x="2585" y="7010"/>
                    <a:pt x="2551" y="7022"/>
                    <a:pt x="2525" y="7049"/>
                  </a:cubicBezTo>
                  <a:lnTo>
                    <a:pt x="1012" y="8144"/>
                  </a:lnTo>
                  <a:cubicBezTo>
                    <a:pt x="870" y="7894"/>
                    <a:pt x="751" y="7608"/>
                    <a:pt x="655" y="7334"/>
                  </a:cubicBezTo>
                  <a:lnTo>
                    <a:pt x="6466" y="3310"/>
                  </a:lnTo>
                  <a:close/>
                  <a:moveTo>
                    <a:pt x="5608" y="0"/>
                  </a:moveTo>
                  <a:cubicBezTo>
                    <a:pt x="4108" y="0"/>
                    <a:pt x="2715" y="584"/>
                    <a:pt x="1643" y="1643"/>
                  </a:cubicBezTo>
                  <a:cubicBezTo>
                    <a:pt x="584" y="2703"/>
                    <a:pt x="0" y="4120"/>
                    <a:pt x="0" y="5620"/>
                  </a:cubicBezTo>
                  <a:cubicBezTo>
                    <a:pt x="0" y="7120"/>
                    <a:pt x="584" y="8525"/>
                    <a:pt x="1643" y="9597"/>
                  </a:cubicBezTo>
                  <a:cubicBezTo>
                    <a:pt x="2691" y="10644"/>
                    <a:pt x="4108" y="11228"/>
                    <a:pt x="5608" y="11228"/>
                  </a:cubicBezTo>
                  <a:cubicBezTo>
                    <a:pt x="7120" y="11228"/>
                    <a:pt x="8513" y="10644"/>
                    <a:pt x="9585" y="9597"/>
                  </a:cubicBezTo>
                  <a:cubicBezTo>
                    <a:pt x="10645" y="8537"/>
                    <a:pt x="11228" y="7120"/>
                    <a:pt x="11228" y="5620"/>
                  </a:cubicBezTo>
                  <a:cubicBezTo>
                    <a:pt x="11228" y="4715"/>
                    <a:pt x="11002" y="3822"/>
                    <a:pt x="10585" y="3012"/>
                  </a:cubicBezTo>
                  <a:cubicBezTo>
                    <a:pt x="10692" y="2762"/>
                    <a:pt x="10752" y="2524"/>
                    <a:pt x="10752" y="2310"/>
                  </a:cubicBezTo>
                  <a:cubicBezTo>
                    <a:pt x="10752" y="1048"/>
                    <a:pt x="9716" y="0"/>
                    <a:pt x="8442" y="0"/>
                  </a:cubicBezTo>
                  <a:cubicBezTo>
                    <a:pt x="8037" y="0"/>
                    <a:pt x="7668" y="107"/>
                    <a:pt x="7358" y="286"/>
                  </a:cubicBezTo>
                  <a:cubicBezTo>
                    <a:pt x="6787" y="107"/>
                    <a:pt x="6204" y="0"/>
                    <a:pt x="5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61" name="Google Shape;15661;p92"/>
          <p:cNvGrpSpPr/>
          <p:nvPr/>
        </p:nvGrpSpPr>
        <p:grpSpPr>
          <a:xfrm>
            <a:off x="7007771" y="3427430"/>
            <a:ext cx="357387" cy="357005"/>
            <a:chOff x="7007771" y="3351230"/>
            <a:chExt cx="357387" cy="357005"/>
          </a:xfrm>
        </p:grpSpPr>
        <p:sp>
          <p:nvSpPr>
            <p:cNvPr id="15662" name="Google Shape;15662;p92"/>
            <p:cNvSpPr/>
            <p:nvPr/>
          </p:nvSpPr>
          <p:spPr>
            <a:xfrm>
              <a:off x="7007771" y="3351230"/>
              <a:ext cx="357387" cy="357005"/>
            </a:xfrm>
            <a:custGeom>
              <a:avLst/>
              <a:gdLst/>
              <a:ahLst/>
              <a:cxnLst/>
              <a:rect l="l" t="t" r="r" b="b"/>
              <a:pathLst>
                <a:path w="11228" h="11216" extrusionOk="0">
                  <a:moveTo>
                    <a:pt x="5632" y="357"/>
                  </a:moveTo>
                  <a:cubicBezTo>
                    <a:pt x="8525" y="357"/>
                    <a:pt x="10883" y="2703"/>
                    <a:pt x="10883" y="5608"/>
                  </a:cubicBezTo>
                  <a:cubicBezTo>
                    <a:pt x="10883" y="8513"/>
                    <a:pt x="8513" y="10859"/>
                    <a:pt x="5632" y="10859"/>
                  </a:cubicBezTo>
                  <a:cubicBezTo>
                    <a:pt x="2727" y="10859"/>
                    <a:pt x="369" y="8513"/>
                    <a:pt x="369" y="5608"/>
                  </a:cubicBezTo>
                  <a:cubicBezTo>
                    <a:pt x="369" y="2703"/>
                    <a:pt x="2727" y="357"/>
                    <a:pt x="5632" y="357"/>
                  </a:cubicBezTo>
                  <a:close/>
                  <a:moveTo>
                    <a:pt x="5608" y="0"/>
                  </a:moveTo>
                  <a:cubicBezTo>
                    <a:pt x="4108" y="0"/>
                    <a:pt x="2715" y="572"/>
                    <a:pt x="1643" y="1631"/>
                  </a:cubicBezTo>
                  <a:cubicBezTo>
                    <a:pt x="584" y="2691"/>
                    <a:pt x="0" y="4108"/>
                    <a:pt x="0" y="5608"/>
                  </a:cubicBezTo>
                  <a:cubicBezTo>
                    <a:pt x="0" y="7108"/>
                    <a:pt x="584" y="8513"/>
                    <a:pt x="1643" y="9585"/>
                  </a:cubicBezTo>
                  <a:cubicBezTo>
                    <a:pt x="2691" y="10632"/>
                    <a:pt x="4108" y="11216"/>
                    <a:pt x="5608" y="11216"/>
                  </a:cubicBezTo>
                  <a:cubicBezTo>
                    <a:pt x="7120" y="11216"/>
                    <a:pt x="8513" y="10632"/>
                    <a:pt x="9585" y="9585"/>
                  </a:cubicBezTo>
                  <a:cubicBezTo>
                    <a:pt x="10645" y="8525"/>
                    <a:pt x="11228" y="7108"/>
                    <a:pt x="11228" y="5608"/>
                  </a:cubicBezTo>
                  <a:cubicBezTo>
                    <a:pt x="11228" y="4108"/>
                    <a:pt x="10645" y="2703"/>
                    <a:pt x="9585" y="1631"/>
                  </a:cubicBezTo>
                  <a:cubicBezTo>
                    <a:pt x="8525" y="572"/>
                    <a:pt x="7120" y="0"/>
                    <a:pt x="5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3" name="Google Shape;15663;p92"/>
            <p:cNvSpPr/>
            <p:nvPr/>
          </p:nvSpPr>
          <p:spPr>
            <a:xfrm>
              <a:off x="7060450" y="3456206"/>
              <a:ext cx="80371" cy="124710"/>
            </a:xfrm>
            <a:custGeom>
              <a:avLst/>
              <a:gdLst/>
              <a:ahLst/>
              <a:cxnLst/>
              <a:rect l="l" t="t" r="r" b="b"/>
              <a:pathLst>
                <a:path w="2525" h="3918" extrusionOk="0">
                  <a:moveTo>
                    <a:pt x="536" y="345"/>
                  </a:moveTo>
                  <a:cubicBezTo>
                    <a:pt x="619" y="345"/>
                    <a:pt x="691" y="417"/>
                    <a:pt x="691" y="512"/>
                  </a:cubicBezTo>
                  <a:lnTo>
                    <a:pt x="691" y="1953"/>
                  </a:lnTo>
                  <a:cubicBezTo>
                    <a:pt x="691" y="2024"/>
                    <a:pt x="739" y="2084"/>
                    <a:pt x="798" y="2119"/>
                  </a:cubicBezTo>
                  <a:cubicBezTo>
                    <a:pt x="817" y="2127"/>
                    <a:pt x="839" y="2131"/>
                    <a:pt x="862" y="2131"/>
                  </a:cubicBezTo>
                  <a:cubicBezTo>
                    <a:pt x="912" y="2131"/>
                    <a:pt x="964" y="2112"/>
                    <a:pt x="989" y="2072"/>
                  </a:cubicBezTo>
                  <a:lnTo>
                    <a:pt x="1727" y="1346"/>
                  </a:lnTo>
                  <a:cubicBezTo>
                    <a:pt x="1756" y="1316"/>
                    <a:pt x="1795" y="1301"/>
                    <a:pt x="1834" y="1301"/>
                  </a:cubicBezTo>
                  <a:cubicBezTo>
                    <a:pt x="1873" y="1301"/>
                    <a:pt x="1911" y="1316"/>
                    <a:pt x="1941" y="1346"/>
                  </a:cubicBezTo>
                  <a:cubicBezTo>
                    <a:pt x="2012" y="1405"/>
                    <a:pt x="2012" y="1500"/>
                    <a:pt x="1941" y="1560"/>
                  </a:cubicBezTo>
                  <a:lnTo>
                    <a:pt x="1489" y="2024"/>
                  </a:lnTo>
                  <a:cubicBezTo>
                    <a:pt x="1429" y="2084"/>
                    <a:pt x="1417" y="2191"/>
                    <a:pt x="1477" y="2262"/>
                  </a:cubicBezTo>
                  <a:lnTo>
                    <a:pt x="2084" y="3096"/>
                  </a:lnTo>
                  <a:cubicBezTo>
                    <a:pt x="2108" y="3143"/>
                    <a:pt x="2108" y="3191"/>
                    <a:pt x="2108" y="3227"/>
                  </a:cubicBezTo>
                  <a:cubicBezTo>
                    <a:pt x="2108" y="3274"/>
                    <a:pt x="2084" y="3310"/>
                    <a:pt x="2048" y="3334"/>
                  </a:cubicBezTo>
                  <a:cubicBezTo>
                    <a:pt x="2024" y="3370"/>
                    <a:pt x="1977" y="3370"/>
                    <a:pt x="1929" y="3370"/>
                  </a:cubicBezTo>
                  <a:cubicBezTo>
                    <a:pt x="1893" y="3370"/>
                    <a:pt x="1858" y="3334"/>
                    <a:pt x="1834" y="3310"/>
                  </a:cubicBezTo>
                  <a:lnTo>
                    <a:pt x="1274" y="2548"/>
                  </a:lnTo>
                  <a:cubicBezTo>
                    <a:pt x="1250" y="2500"/>
                    <a:pt x="1203" y="2477"/>
                    <a:pt x="1143" y="2477"/>
                  </a:cubicBezTo>
                  <a:cubicBezTo>
                    <a:pt x="1096" y="2477"/>
                    <a:pt x="1036" y="2489"/>
                    <a:pt x="1012" y="2512"/>
                  </a:cubicBezTo>
                  <a:lnTo>
                    <a:pt x="739" y="2786"/>
                  </a:lnTo>
                  <a:cubicBezTo>
                    <a:pt x="715" y="2810"/>
                    <a:pt x="691" y="2858"/>
                    <a:pt x="691" y="2905"/>
                  </a:cubicBezTo>
                  <a:lnTo>
                    <a:pt x="691" y="3381"/>
                  </a:lnTo>
                  <a:cubicBezTo>
                    <a:pt x="691" y="3465"/>
                    <a:pt x="619" y="3548"/>
                    <a:pt x="536" y="3548"/>
                  </a:cubicBezTo>
                  <a:cubicBezTo>
                    <a:pt x="441" y="3548"/>
                    <a:pt x="369" y="3465"/>
                    <a:pt x="369" y="3381"/>
                  </a:cubicBezTo>
                  <a:lnTo>
                    <a:pt x="369" y="512"/>
                  </a:lnTo>
                  <a:cubicBezTo>
                    <a:pt x="369" y="417"/>
                    <a:pt x="441" y="345"/>
                    <a:pt x="536" y="345"/>
                  </a:cubicBezTo>
                  <a:close/>
                  <a:moveTo>
                    <a:pt x="524" y="0"/>
                  </a:moveTo>
                  <a:cubicBezTo>
                    <a:pt x="238" y="0"/>
                    <a:pt x="0" y="238"/>
                    <a:pt x="0" y="524"/>
                  </a:cubicBezTo>
                  <a:lnTo>
                    <a:pt x="0" y="3393"/>
                  </a:lnTo>
                  <a:cubicBezTo>
                    <a:pt x="0" y="3679"/>
                    <a:pt x="238" y="3917"/>
                    <a:pt x="524" y="3917"/>
                  </a:cubicBezTo>
                  <a:cubicBezTo>
                    <a:pt x="798" y="3917"/>
                    <a:pt x="1036" y="3679"/>
                    <a:pt x="1036" y="3393"/>
                  </a:cubicBezTo>
                  <a:lnTo>
                    <a:pt x="1036" y="2989"/>
                  </a:lnTo>
                  <a:lnTo>
                    <a:pt x="1096" y="2929"/>
                  </a:lnTo>
                  <a:lnTo>
                    <a:pt x="1536" y="3512"/>
                  </a:lnTo>
                  <a:cubicBezTo>
                    <a:pt x="1608" y="3620"/>
                    <a:pt x="1739" y="3691"/>
                    <a:pt x="1870" y="3727"/>
                  </a:cubicBezTo>
                  <a:cubicBezTo>
                    <a:pt x="1888" y="3728"/>
                    <a:pt x="1906" y="3729"/>
                    <a:pt x="1923" y="3729"/>
                  </a:cubicBezTo>
                  <a:cubicBezTo>
                    <a:pt x="2046" y="3729"/>
                    <a:pt x="2159" y="3694"/>
                    <a:pt x="2263" y="3632"/>
                  </a:cubicBezTo>
                  <a:cubicBezTo>
                    <a:pt x="2489" y="3453"/>
                    <a:pt x="2524" y="3131"/>
                    <a:pt x="2370" y="2905"/>
                  </a:cubicBezTo>
                  <a:lnTo>
                    <a:pt x="1846" y="2191"/>
                  </a:lnTo>
                  <a:lnTo>
                    <a:pt x="2203" y="1834"/>
                  </a:lnTo>
                  <a:cubicBezTo>
                    <a:pt x="2393" y="1643"/>
                    <a:pt x="2393" y="1310"/>
                    <a:pt x="2203" y="1107"/>
                  </a:cubicBezTo>
                  <a:cubicBezTo>
                    <a:pt x="2108" y="1006"/>
                    <a:pt x="1977" y="956"/>
                    <a:pt x="1844" y="956"/>
                  </a:cubicBezTo>
                  <a:cubicBezTo>
                    <a:pt x="1712" y="956"/>
                    <a:pt x="1578" y="1006"/>
                    <a:pt x="1477" y="1107"/>
                  </a:cubicBezTo>
                  <a:lnTo>
                    <a:pt x="1036" y="1536"/>
                  </a:lnTo>
                  <a:lnTo>
                    <a:pt x="1036" y="524"/>
                  </a:lnTo>
                  <a:cubicBezTo>
                    <a:pt x="1036" y="238"/>
                    <a:pt x="79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4" name="Google Shape;15664;p92"/>
            <p:cNvSpPr/>
            <p:nvPr/>
          </p:nvSpPr>
          <p:spPr>
            <a:xfrm>
              <a:off x="7203303" y="3456206"/>
              <a:ext cx="80753" cy="124710"/>
            </a:xfrm>
            <a:custGeom>
              <a:avLst/>
              <a:gdLst/>
              <a:ahLst/>
              <a:cxnLst/>
              <a:rect l="l" t="t" r="r" b="b"/>
              <a:pathLst>
                <a:path w="2537" h="3918" extrusionOk="0">
                  <a:moveTo>
                    <a:pt x="525" y="345"/>
                  </a:moveTo>
                  <a:cubicBezTo>
                    <a:pt x="620" y="345"/>
                    <a:pt x="692" y="417"/>
                    <a:pt x="692" y="512"/>
                  </a:cubicBezTo>
                  <a:lnTo>
                    <a:pt x="692" y="1953"/>
                  </a:lnTo>
                  <a:cubicBezTo>
                    <a:pt x="692" y="2024"/>
                    <a:pt x="727" y="2084"/>
                    <a:pt x="799" y="2119"/>
                  </a:cubicBezTo>
                  <a:cubicBezTo>
                    <a:pt x="818" y="2127"/>
                    <a:pt x="839" y="2131"/>
                    <a:pt x="861" y="2131"/>
                  </a:cubicBezTo>
                  <a:cubicBezTo>
                    <a:pt x="907" y="2131"/>
                    <a:pt x="957" y="2112"/>
                    <a:pt x="989" y="2072"/>
                  </a:cubicBezTo>
                  <a:lnTo>
                    <a:pt x="1715" y="1346"/>
                  </a:lnTo>
                  <a:cubicBezTo>
                    <a:pt x="1745" y="1316"/>
                    <a:pt x="1787" y="1301"/>
                    <a:pt x="1829" y="1301"/>
                  </a:cubicBezTo>
                  <a:cubicBezTo>
                    <a:pt x="1870" y="1301"/>
                    <a:pt x="1912" y="1316"/>
                    <a:pt x="1942" y="1346"/>
                  </a:cubicBezTo>
                  <a:cubicBezTo>
                    <a:pt x="2001" y="1405"/>
                    <a:pt x="2001" y="1500"/>
                    <a:pt x="1942" y="1560"/>
                  </a:cubicBezTo>
                  <a:lnTo>
                    <a:pt x="1477" y="2024"/>
                  </a:lnTo>
                  <a:cubicBezTo>
                    <a:pt x="1418" y="2084"/>
                    <a:pt x="1406" y="2191"/>
                    <a:pt x="1465" y="2262"/>
                  </a:cubicBezTo>
                  <a:lnTo>
                    <a:pt x="2073" y="3096"/>
                  </a:lnTo>
                  <a:cubicBezTo>
                    <a:pt x="2108" y="3143"/>
                    <a:pt x="2120" y="3191"/>
                    <a:pt x="2108" y="3227"/>
                  </a:cubicBezTo>
                  <a:cubicBezTo>
                    <a:pt x="2108" y="3274"/>
                    <a:pt x="2073" y="3310"/>
                    <a:pt x="2049" y="3334"/>
                  </a:cubicBezTo>
                  <a:cubicBezTo>
                    <a:pt x="2013" y="3370"/>
                    <a:pt x="1966" y="3370"/>
                    <a:pt x="1930" y="3370"/>
                  </a:cubicBezTo>
                  <a:cubicBezTo>
                    <a:pt x="1882" y="3370"/>
                    <a:pt x="1846" y="3334"/>
                    <a:pt x="1823" y="3310"/>
                  </a:cubicBezTo>
                  <a:lnTo>
                    <a:pt x="1275" y="2548"/>
                  </a:lnTo>
                  <a:cubicBezTo>
                    <a:pt x="1239" y="2500"/>
                    <a:pt x="1192" y="2477"/>
                    <a:pt x="1132" y="2477"/>
                  </a:cubicBezTo>
                  <a:cubicBezTo>
                    <a:pt x="1096" y="2477"/>
                    <a:pt x="1025" y="2489"/>
                    <a:pt x="1001" y="2512"/>
                  </a:cubicBezTo>
                  <a:lnTo>
                    <a:pt x="727" y="2786"/>
                  </a:lnTo>
                  <a:cubicBezTo>
                    <a:pt x="703" y="2810"/>
                    <a:pt x="692" y="2858"/>
                    <a:pt x="692" y="2905"/>
                  </a:cubicBezTo>
                  <a:lnTo>
                    <a:pt x="692" y="3381"/>
                  </a:lnTo>
                  <a:cubicBezTo>
                    <a:pt x="692" y="3465"/>
                    <a:pt x="620" y="3548"/>
                    <a:pt x="525" y="3548"/>
                  </a:cubicBezTo>
                  <a:cubicBezTo>
                    <a:pt x="442" y="3548"/>
                    <a:pt x="358" y="3465"/>
                    <a:pt x="358" y="3381"/>
                  </a:cubicBezTo>
                  <a:lnTo>
                    <a:pt x="358" y="512"/>
                  </a:lnTo>
                  <a:cubicBezTo>
                    <a:pt x="358" y="417"/>
                    <a:pt x="442" y="345"/>
                    <a:pt x="525" y="345"/>
                  </a:cubicBezTo>
                  <a:close/>
                  <a:moveTo>
                    <a:pt x="525" y="0"/>
                  </a:moveTo>
                  <a:cubicBezTo>
                    <a:pt x="239" y="0"/>
                    <a:pt x="1" y="238"/>
                    <a:pt x="1" y="524"/>
                  </a:cubicBezTo>
                  <a:lnTo>
                    <a:pt x="1" y="3393"/>
                  </a:lnTo>
                  <a:cubicBezTo>
                    <a:pt x="1" y="3679"/>
                    <a:pt x="239" y="3917"/>
                    <a:pt x="525" y="3917"/>
                  </a:cubicBezTo>
                  <a:cubicBezTo>
                    <a:pt x="811" y="3917"/>
                    <a:pt x="1049" y="3679"/>
                    <a:pt x="1049" y="3393"/>
                  </a:cubicBezTo>
                  <a:lnTo>
                    <a:pt x="1049" y="2989"/>
                  </a:lnTo>
                  <a:lnTo>
                    <a:pt x="1108" y="2929"/>
                  </a:lnTo>
                  <a:lnTo>
                    <a:pt x="1537" y="3512"/>
                  </a:lnTo>
                  <a:cubicBezTo>
                    <a:pt x="1608" y="3620"/>
                    <a:pt x="1751" y="3691"/>
                    <a:pt x="1882" y="3727"/>
                  </a:cubicBezTo>
                  <a:cubicBezTo>
                    <a:pt x="1899" y="3728"/>
                    <a:pt x="1915" y="3729"/>
                    <a:pt x="1932" y="3729"/>
                  </a:cubicBezTo>
                  <a:cubicBezTo>
                    <a:pt x="2046" y="3729"/>
                    <a:pt x="2159" y="3694"/>
                    <a:pt x="2263" y="3632"/>
                  </a:cubicBezTo>
                  <a:cubicBezTo>
                    <a:pt x="2489" y="3453"/>
                    <a:pt x="2537" y="3131"/>
                    <a:pt x="2370" y="2905"/>
                  </a:cubicBezTo>
                  <a:lnTo>
                    <a:pt x="1846" y="2191"/>
                  </a:lnTo>
                  <a:lnTo>
                    <a:pt x="2204" y="1834"/>
                  </a:lnTo>
                  <a:cubicBezTo>
                    <a:pt x="2406" y="1643"/>
                    <a:pt x="2406" y="1310"/>
                    <a:pt x="2204" y="1107"/>
                  </a:cubicBezTo>
                  <a:cubicBezTo>
                    <a:pt x="2108" y="1006"/>
                    <a:pt x="1980" y="956"/>
                    <a:pt x="1849" y="956"/>
                  </a:cubicBezTo>
                  <a:cubicBezTo>
                    <a:pt x="1718" y="956"/>
                    <a:pt x="1585" y="1006"/>
                    <a:pt x="1477" y="1107"/>
                  </a:cubicBezTo>
                  <a:lnTo>
                    <a:pt x="1049" y="1536"/>
                  </a:lnTo>
                  <a:lnTo>
                    <a:pt x="1049" y="524"/>
                  </a:lnTo>
                  <a:cubicBezTo>
                    <a:pt x="1049" y="238"/>
                    <a:pt x="811"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5" name="Google Shape;15665;p92"/>
            <p:cNvSpPr/>
            <p:nvPr/>
          </p:nvSpPr>
          <p:spPr>
            <a:xfrm>
              <a:off x="7151388" y="3478518"/>
              <a:ext cx="33772" cy="102015"/>
            </a:xfrm>
            <a:custGeom>
              <a:avLst/>
              <a:gdLst/>
              <a:ahLst/>
              <a:cxnLst/>
              <a:rect l="l" t="t" r="r" b="b"/>
              <a:pathLst>
                <a:path w="1061" h="3205" extrusionOk="0">
                  <a:moveTo>
                    <a:pt x="511" y="0"/>
                  </a:moveTo>
                  <a:cubicBezTo>
                    <a:pt x="230" y="0"/>
                    <a:pt x="1" y="252"/>
                    <a:pt x="1" y="537"/>
                  </a:cubicBezTo>
                  <a:lnTo>
                    <a:pt x="1" y="2645"/>
                  </a:lnTo>
                  <a:cubicBezTo>
                    <a:pt x="1" y="2931"/>
                    <a:pt x="227" y="3181"/>
                    <a:pt x="501" y="3204"/>
                  </a:cubicBezTo>
                  <a:cubicBezTo>
                    <a:pt x="508" y="3205"/>
                    <a:pt x="515" y="3205"/>
                    <a:pt x="521" y="3205"/>
                  </a:cubicBezTo>
                  <a:cubicBezTo>
                    <a:pt x="810" y="3205"/>
                    <a:pt x="1060" y="2959"/>
                    <a:pt x="1060" y="2669"/>
                  </a:cubicBezTo>
                  <a:lnTo>
                    <a:pt x="1060" y="1621"/>
                  </a:lnTo>
                  <a:cubicBezTo>
                    <a:pt x="1060" y="1514"/>
                    <a:pt x="977" y="1442"/>
                    <a:pt x="882" y="1442"/>
                  </a:cubicBezTo>
                  <a:cubicBezTo>
                    <a:pt x="775" y="1442"/>
                    <a:pt x="703" y="1514"/>
                    <a:pt x="703" y="1621"/>
                  </a:cubicBezTo>
                  <a:lnTo>
                    <a:pt x="703" y="2669"/>
                  </a:lnTo>
                  <a:cubicBezTo>
                    <a:pt x="703" y="2752"/>
                    <a:pt x="644" y="2823"/>
                    <a:pt x="549" y="2847"/>
                  </a:cubicBezTo>
                  <a:cubicBezTo>
                    <a:pt x="542" y="2848"/>
                    <a:pt x="536" y="2848"/>
                    <a:pt x="530" y="2848"/>
                  </a:cubicBezTo>
                  <a:cubicBezTo>
                    <a:pt x="432" y="2848"/>
                    <a:pt x="358" y="2758"/>
                    <a:pt x="358" y="2669"/>
                  </a:cubicBezTo>
                  <a:lnTo>
                    <a:pt x="358" y="549"/>
                  </a:lnTo>
                  <a:cubicBezTo>
                    <a:pt x="358" y="454"/>
                    <a:pt x="418" y="383"/>
                    <a:pt x="501" y="371"/>
                  </a:cubicBezTo>
                  <a:cubicBezTo>
                    <a:pt x="508" y="370"/>
                    <a:pt x="515" y="370"/>
                    <a:pt x="521" y="370"/>
                  </a:cubicBezTo>
                  <a:cubicBezTo>
                    <a:pt x="620" y="370"/>
                    <a:pt x="703" y="449"/>
                    <a:pt x="703" y="549"/>
                  </a:cubicBezTo>
                  <a:lnTo>
                    <a:pt x="703" y="775"/>
                  </a:lnTo>
                  <a:cubicBezTo>
                    <a:pt x="703" y="859"/>
                    <a:pt x="775" y="942"/>
                    <a:pt x="882" y="942"/>
                  </a:cubicBezTo>
                  <a:cubicBezTo>
                    <a:pt x="977" y="942"/>
                    <a:pt x="1060" y="859"/>
                    <a:pt x="1060" y="752"/>
                  </a:cubicBezTo>
                  <a:lnTo>
                    <a:pt x="1060" y="549"/>
                  </a:lnTo>
                  <a:cubicBezTo>
                    <a:pt x="1060" y="264"/>
                    <a:pt x="834" y="13"/>
                    <a:pt x="549" y="2"/>
                  </a:cubicBezTo>
                  <a:cubicBezTo>
                    <a:pt x="536" y="1"/>
                    <a:pt x="523" y="0"/>
                    <a:pt x="5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6" name="Google Shape;15666;p92"/>
            <p:cNvSpPr/>
            <p:nvPr/>
          </p:nvSpPr>
          <p:spPr>
            <a:xfrm>
              <a:off x="7293891" y="3508884"/>
              <a:ext cx="41729" cy="41697"/>
            </a:xfrm>
            <a:custGeom>
              <a:avLst/>
              <a:gdLst/>
              <a:ahLst/>
              <a:cxnLst/>
              <a:rect l="l" t="t" r="r" b="b"/>
              <a:pathLst>
                <a:path w="1311" h="1310" extrusionOk="0">
                  <a:moveTo>
                    <a:pt x="655" y="357"/>
                  </a:moveTo>
                  <a:cubicBezTo>
                    <a:pt x="822" y="357"/>
                    <a:pt x="953" y="488"/>
                    <a:pt x="953" y="655"/>
                  </a:cubicBezTo>
                  <a:cubicBezTo>
                    <a:pt x="953" y="822"/>
                    <a:pt x="810" y="953"/>
                    <a:pt x="655" y="953"/>
                  </a:cubicBezTo>
                  <a:cubicBezTo>
                    <a:pt x="489" y="953"/>
                    <a:pt x="358" y="822"/>
                    <a:pt x="358" y="655"/>
                  </a:cubicBezTo>
                  <a:cubicBezTo>
                    <a:pt x="358" y="488"/>
                    <a:pt x="489" y="357"/>
                    <a:pt x="655" y="357"/>
                  </a:cubicBezTo>
                  <a:close/>
                  <a:moveTo>
                    <a:pt x="655" y="0"/>
                  </a:moveTo>
                  <a:cubicBezTo>
                    <a:pt x="298" y="0"/>
                    <a:pt x="1" y="298"/>
                    <a:pt x="1" y="655"/>
                  </a:cubicBezTo>
                  <a:cubicBezTo>
                    <a:pt x="1"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67" name="Google Shape;15667;p92"/>
          <p:cNvGrpSpPr/>
          <p:nvPr/>
        </p:nvGrpSpPr>
        <p:grpSpPr>
          <a:xfrm>
            <a:off x="5108729" y="3427430"/>
            <a:ext cx="357005" cy="357005"/>
            <a:chOff x="5108729" y="3351230"/>
            <a:chExt cx="357005" cy="357005"/>
          </a:xfrm>
        </p:grpSpPr>
        <p:sp>
          <p:nvSpPr>
            <p:cNvPr id="15668" name="Google Shape;15668;p92"/>
            <p:cNvSpPr/>
            <p:nvPr/>
          </p:nvSpPr>
          <p:spPr>
            <a:xfrm>
              <a:off x="5108729" y="3351230"/>
              <a:ext cx="357005" cy="357005"/>
            </a:xfrm>
            <a:custGeom>
              <a:avLst/>
              <a:gdLst/>
              <a:ahLst/>
              <a:cxnLst/>
              <a:rect l="l" t="t" r="r" b="b"/>
              <a:pathLst>
                <a:path w="11216" h="11216" extrusionOk="0">
                  <a:moveTo>
                    <a:pt x="5620" y="357"/>
                  </a:moveTo>
                  <a:cubicBezTo>
                    <a:pt x="8525" y="357"/>
                    <a:pt x="10882" y="2703"/>
                    <a:pt x="10882" y="5608"/>
                  </a:cubicBezTo>
                  <a:cubicBezTo>
                    <a:pt x="10882" y="8513"/>
                    <a:pt x="8525" y="10859"/>
                    <a:pt x="5620" y="10859"/>
                  </a:cubicBezTo>
                  <a:cubicBezTo>
                    <a:pt x="2727" y="10859"/>
                    <a:pt x="369" y="8513"/>
                    <a:pt x="369" y="5608"/>
                  </a:cubicBezTo>
                  <a:cubicBezTo>
                    <a:pt x="369" y="2703"/>
                    <a:pt x="2727" y="357"/>
                    <a:pt x="5620" y="357"/>
                  </a:cubicBezTo>
                  <a:close/>
                  <a:moveTo>
                    <a:pt x="5608" y="0"/>
                  </a:moveTo>
                  <a:cubicBezTo>
                    <a:pt x="4108" y="0"/>
                    <a:pt x="2703" y="572"/>
                    <a:pt x="1631" y="1631"/>
                  </a:cubicBezTo>
                  <a:cubicBezTo>
                    <a:pt x="584" y="2691"/>
                    <a:pt x="0" y="4108"/>
                    <a:pt x="0" y="5608"/>
                  </a:cubicBezTo>
                  <a:cubicBezTo>
                    <a:pt x="0" y="7108"/>
                    <a:pt x="584" y="8513"/>
                    <a:pt x="1631" y="9585"/>
                  </a:cubicBezTo>
                  <a:cubicBezTo>
                    <a:pt x="2691" y="10632"/>
                    <a:pt x="4108" y="11216"/>
                    <a:pt x="5608" y="11216"/>
                  </a:cubicBezTo>
                  <a:cubicBezTo>
                    <a:pt x="7108" y="11216"/>
                    <a:pt x="8513" y="10632"/>
                    <a:pt x="9585" y="9585"/>
                  </a:cubicBezTo>
                  <a:cubicBezTo>
                    <a:pt x="10656" y="8525"/>
                    <a:pt x="11216" y="7108"/>
                    <a:pt x="11216" y="5608"/>
                  </a:cubicBezTo>
                  <a:cubicBezTo>
                    <a:pt x="11216" y="4108"/>
                    <a:pt x="10656" y="2703"/>
                    <a:pt x="9585" y="1631"/>
                  </a:cubicBezTo>
                  <a:cubicBezTo>
                    <a:pt x="8525" y="572"/>
                    <a:pt x="7108" y="0"/>
                    <a:pt x="5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9" name="Google Shape;15669;p92"/>
            <p:cNvSpPr/>
            <p:nvPr/>
          </p:nvSpPr>
          <p:spPr>
            <a:xfrm>
              <a:off x="5163668" y="3402381"/>
              <a:ext cx="244104" cy="233473"/>
            </a:xfrm>
            <a:custGeom>
              <a:avLst/>
              <a:gdLst/>
              <a:ahLst/>
              <a:cxnLst/>
              <a:rect l="l" t="t" r="r" b="b"/>
              <a:pathLst>
                <a:path w="7669" h="7335" extrusionOk="0">
                  <a:moveTo>
                    <a:pt x="3775" y="0"/>
                  </a:moveTo>
                  <a:cubicBezTo>
                    <a:pt x="3334" y="24"/>
                    <a:pt x="1846" y="239"/>
                    <a:pt x="1751" y="1882"/>
                  </a:cubicBezTo>
                  <a:lnTo>
                    <a:pt x="1751" y="1905"/>
                  </a:lnTo>
                  <a:lnTo>
                    <a:pt x="1751" y="2834"/>
                  </a:lnTo>
                  <a:lnTo>
                    <a:pt x="1394" y="2739"/>
                  </a:lnTo>
                  <a:cubicBezTo>
                    <a:pt x="1347" y="2725"/>
                    <a:pt x="1299" y="2718"/>
                    <a:pt x="1252" y="2718"/>
                  </a:cubicBezTo>
                  <a:cubicBezTo>
                    <a:pt x="1097" y="2718"/>
                    <a:pt x="949" y="2792"/>
                    <a:pt x="858" y="2929"/>
                  </a:cubicBezTo>
                  <a:cubicBezTo>
                    <a:pt x="763" y="3072"/>
                    <a:pt x="739" y="3263"/>
                    <a:pt x="834" y="3429"/>
                  </a:cubicBezTo>
                  <a:cubicBezTo>
                    <a:pt x="882" y="3525"/>
                    <a:pt x="965" y="3596"/>
                    <a:pt x="1060" y="3656"/>
                  </a:cubicBezTo>
                  <a:lnTo>
                    <a:pt x="1536" y="3894"/>
                  </a:lnTo>
                  <a:cubicBezTo>
                    <a:pt x="1620" y="3941"/>
                    <a:pt x="1667" y="4037"/>
                    <a:pt x="1620" y="4144"/>
                  </a:cubicBezTo>
                  <a:cubicBezTo>
                    <a:pt x="1477" y="4501"/>
                    <a:pt x="1084" y="5144"/>
                    <a:pt x="143" y="5370"/>
                  </a:cubicBezTo>
                  <a:cubicBezTo>
                    <a:pt x="60" y="5382"/>
                    <a:pt x="1" y="5477"/>
                    <a:pt x="12" y="5561"/>
                  </a:cubicBezTo>
                  <a:cubicBezTo>
                    <a:pt x="12" y="5596"/>
                    <a:pt x="120" y="6168"/>
                    <a:pt x="1024" y="6215"/>
                  </a:cubicBezTo>
                  <a:cubicBezTo>
                    <a:pt x="1072" y="6382"/>
                    <a:pt x="1132" y="6585"/>
                    <a:pt x="1203" y="6668"/>
                  </a:cubicBezTo>
                  <a:cubicBezTo>
                    <a:pt x="1238" y="6703"/>
                    <a:pt x="1292" y="6725"/>
                    <a:pt x="1342" y="6725"/>
                  </a:cubicBezTo>
                  <a:cubicBezTo>
                    <a:pt x="1360" y="6725"/>
                    <a:pt x="1378" y="6722"/>
                    <a:pt x="1394" y="6716"/>
                  </a:cubicBezTo>
                  <a:cubicBezTo>
                    <a:pt x="1394" y="6716"/>
                    <a:pt x="1676" y="6624"/>
                    <a:pt x="1983" y="6624"/>
                  </a:cubicBezTo>
                  <a:cubicBezTo>
                    <a:pt x="2060" y="6624"/>
                    <a:pt x="2139" y="6630"/>
                    <a:pt x="2215" y="6644"/>
                  </a:cubicBezTo>
                  <a:cubicBezTo>
                    <a:pt x="2215" y="6644"/>
                    <a:pt x="2679" y="6739"/>
                    <a:pt x="2953" y="7013"/>
                  </a:cubicBezTo>
                  <a:cubicBezTo>
                    <a:pt x="3096" y="7156"/>
                    <a:pt x="3251" y="7239"/>
                    <a:pt x="3441" y="7287"/>
                  </a:cubicBezTo>
                  <a:cubicBezTo>
                    <a:pt x="3537" y="7311"/>
                    <a:pt x="3656" y="7335"/>
                    <a:pt x="3763" y="7335"/>
                  </a:cubicBezTo>
                  <a:cubicBezTo>
                    <a:pt x="3870" y="7335"/>
                    <a:pt x="3989" y="7311"/>
                    <a:pt x="4096" y="7287"/>
                  </a:cubicBezTo>
                  <a:cubicBezTo>
                    <a:pt x="4275" y="7239"/>
                    <a:pt x="4430" y="7156"/>
                    <a:pt x="4573" y="7013"/>
                  </a:cubicBezTo>
                  <a:cubicBezTo>
                    <a:pt x="4846" y="6739"/>
                    <a:pt x="5311" y="6644"/>
                    <a:pt x="5311" y="6644"/>
                  </a:cubicBezTo>
                  <a:cubicBezTo>
                    <a:pt x="5389" y="6630"/>
                    <a:pt x="5469" y="6624"/>
                    <a:pt x="5547" y="6624"/>
                  </a:cubicBezTo>
                  <a:cubicBezTo>
                    <a:pt x="5858" y="6624"/>
                    <a:pt x="6132" y="6716"/>
                    <a:pt x="6132" y="6716"/>
                  </a:cubicBezTo>
                  <a:cubicBezTo>
                    <a:pt x="6153" y="6726"/>
                    <a:pt x="6173" y="6730"/>
                    <a:pt x="6192" y="6730"/>
                  </a:cubicBezTo>
                  <a:cubicBezTo>
                    <a:pt x="6242" y="6730"/>
                    <a:pt x="6289" y="6702"/>
                    <a:pt x="6323" y="6668"/>
                  </a:cubicBezTo>
                  <a:cubicBezTo>
                    <a:pt x="6394" y="6573"/>
                    <a:pt x="6454" y="6370"/>
                    <a:pt x="6501" y="6215"/>
                  </a:cubicBezTo>
                  <a:cubicBezTo>
                    <a:pt x="7394" y="6168"/>
                    <a:pt x="7501" y="5584"/>
                    <a:pt x="7513" y="5561"/>
                  </a:cubicBezTo>
                  <a:cubicBezTo>
                    <a:pt x="7668" y="5501"/>
                    <a:pt x="7609" y="5430"/>
                    <a:pt x="7513" y="5394"/>
                  </a:cubicBezTo>
                  <a:cubicBezTo>
                    <a:pt x="6573" y="5180"/>
                    <a:pt x="6192" y="4537"/>
                    <a:pt x="6037" y="4180"/>
                  </a:cubicBezTo>
                  <a:cubicBezTo>
                    <a:pt x="6001" y="4084"/>
                    <a:pt x="6037" y="3965"/>
                    <a:pt x="6132" y="3929"/>
                  </a:cubicBezTo>
                  <a:lnTo>
                    <a:pt x="6609" y="3691"/>
                  </a:lnTo>
                  <a:cubicBezTo>
                    <a:pt x="6692" y="3644"/>
                    <a:pt x="6787" y="3572"/>
                    <a:pt x="6823" y="3465"/>
                  </a:cubicBezTo>
                  <a:cubicBezTo>
                    <a:pt x="6918" y="3298"/>
                    <a:pt x="6906" y="3108"/>
                    <a:pt x="6799" y="2953"/>
                  </a:cubicBezTo>
                  <a:cubicBezTo>
                    <a:pt x="6708" y="2816"/>
                    <a:pt x="6553" y="2742"/>
                    <a:pt x="6400" y="2742"/>
                  </a:cubicBezTo>
                  <a:cubicBezTo>
                    <a:pt x="6354" y="2742"/>
                    <a:pt x="6307" y="2749"/>
                    <a:pt x="6263" y="2763"/>
                  </a:cubicBezTo>
                  <a:lnTo>
                    <a:pt x="5906" y="2870"/>
                  </a:lnTo>
                  <a:lnTo>
                    <a:pt x="5906" y="2322"/>
                  </a:lnTo>
                  <a:cubicBezTo>
                    <a:pt x="5906" y="2215"/>
                    <a:pt x="5835" y="2144"/>
                    <a:pt x="5727" y="2144"/>
                  </a:cubicBezTo>
                  <a:cubicBezTo>
                    <a:pt x="5620" y="2144"/>
                    <a:pt x="5549" y="2215"/>
                    <a:pt x="5549" y="2322"/>
                  </a:cubicBezTo>
                  <a:lnTo>
                    <a:pt x="5549" y="3108"/>
                  </a:lnTo>
                  <a:cubicBezTo>
                    <a:pt x="5549" y="3144"/>
                    <a:pt x="5561" y="3179"/>
                    <a:pt x="5573" y="3215"/>
                  </a:cubicBezTo>
                  <a:cubicBezTo>
                    <a:pt x="5612" y="3265"/>
                    <a:pt x="5669" y="3290"/>
                    <a:pt x="5734" y="3290"/>
                  </a:cubicBezTo>
                  <a:cubicBezTo>
                    <a:pt x="5748" y="3290"/>
                    <a:pt x="5761" y="3289"/>
                    <a:pt x="5775" y="3287"/>
                  </a:cubicBezTo>
                  <a:lnTo>
                    <a:pt x="6347" y="3120"/>
                  </a:lnTo>
                  <a:cubicBezTo>
                    <a:pt x="6363" y="3117"/>
                    <a:pt x="6379" y="3116"/>
                    <a:pt x="6393" y="3116"/>
                  </a:cubicBezTo>
                  <a:cubicBezTo>
                    <a:pt x="6440" y="3116"/>
                    <a:pt x="6474" y="3131"/>
                    <a:pt x="6501" y="3167"/>
                  </a:cubicBezTo>
                  <a:cubicBezTo>
                    <a:pt x="6525" y="3203"/>
                    <a:pt x="6525" y="3251"/>
                    <a:pt x="6513" y="3275"/>
                  </a:cubicBezTo>
                  <a:cubicBezTo>
                    <a:pt x="6513" y="3298"/>
                    <a:pt x="6489" y="3334"/>
                    <a:pt x="6442" y="3358"/>
                  </a:cubicBezTo>
                  <a:lnTo>
                    <a:pt x="5954" y="3596"/>
                  </a:lnTo>
                  <a:cubicBezTo>
                    <a:pt x="5692" y="3727"/>
                    <a:pt x="5573" y="4025"/>
                    <a:pt x="5680" y="4299"/>
                  </a:cubicBezTo>
                  <a:cubicBezTo>
                    <a:pt x="5847" y="4680"/>
                    <a:pt x="6251" y="5358"/>
                    <a:pt x="7168" y="5668"/>
                  </a:cubicBezTo>
                  <a:cubicBezTo>
                    <a:pt x="7092" y="5766"/>
                    <a:pt x="6907" y="5873"/>
                    <a:pt x="6558" y="5873"/>
                  </a:cubicBezTo>
                  <a:cubicBezTo>
                    <a:pt x="6525" y="5873"/>
                    <a:pt x="6490" y="5872"/>
                    <a:pt x="6454" y="5870"/>
                  </a:cubicBezTo>
                  <a:cubicBezTo>
                    <a:pt x="6370" y="5870"/>
                    <a:pt x="6311" y="5930"/>
                    <a:pt x="6275" y="6013"/>
                  </a:cubicBezTo>
                  <a:cubicBezTo>
                    <a:pt x="6251" y="6132"/>
                    <a:pt x="6204" y="6263"/>
                    <a:pt x="6168" y="6346"/>
                  </a:cubicBezTo>
                  <a:cubicBezTo>
                    <a:pt x="6036" y="6322"/>
                    <a:pt x="5841" y="6285"/>
                    <a:pt x="5618" y="6285"/>
                  </a:cubicBezTo>
                  <a:cubicBezTo>
                    <a:pt x="5520" y="6285"/>
                    <a:pt x="5416" y="6292"/>
                    <a:pt x="5311" y="6311"/>
                  </a:cubicBezTo>
                  <a:cubicBezTo>
                    <a:pt x="5275" y="6311"/>
                    <a:pt x="4739" y="6430"/>
                    <a:pt x="4370" y="6787"/>
                  </a:cubicBezTo>
                  <a:cubicBezTo>
                    <a:pt x="4287" y="6870"/>
                    <a:pt x="4180" y="6930"/>
                    <a:pt x="4061" y="6966"/>
                  </a:cubicBezTo>
                  <a:cubicBezTo>
                    <a:pt x="3989" y="6977"/>
                    <a:pt x="3894" y="6989"/>
                    <a:pt x="3822" y="6989"/>
                  </a:cubicBezTo>
                  <a:cubicBezTo>
                    <a:pt x="3751" y="6989"/>
                    <a:pt x="3656" y="6977"/>
                    <a:pt x="3584" y="6966"/>
                  </a:cubicBezTo>
                  <a:cubicBezTo>
                    <a:pt x="3477" y="6930"/>
                    <a:pt x="3358" y="6870"/>
                    <a:pt x="3275" y="6787"/>
                  </a:cubicBezTo>
                  <a:cubicBezTo>
                    <a:pt x="2918" y="6430"/>
                    <a:pt x="2370" y="6323"/>
                    <a:pt x="2334" y="6311"/>
                  </a:cubicBezTo>
                  <a:cubicBezTo>
                    <a:pt x="2236" y="6292"/>
                    <a:pt x="2135" y="6285"/>
                    <a:pt x="2038" y="6285"/>
                  </a:cubicBezTo>
                  <a:cubicBezTo>
                    <a:pt x="1817" y="6285"/>
                    <a:pt x="1613" y="6322"/>
                    <a:pt x="1489" y="6346"/>
                  </a:cubicBezTo>
                  <a:cubicBezTo>
                    <a:pt x="1453" y="6263"/>
                    <a:pt x="1417" y="6132"/>
                    <a:pt x="1382" y="6013"/>
                  </a:cubicBezTo>
                  <a:cubicBezTo>
                    <a:pt x="1370" y="5930"/>
                    <a:pt x="1298" y="5870"/>
                    <a:pt x="1203" y="5870"/>
                  </a:cubicBezTo>
                  <a:cubicBezTo>
                    <a:pt x="786" y="5870"/>
                    <a:pt x="596" y="5751"/>
                    <a:pt x="489" y="5656"/>
                  </a:cubicBezTo>
                  <a:cubicBezTo>
                    <a:pt x="1429" y="5358"/>
                    <a:pt x="1834" y="4680"/>
                    <a:pt x="1977" y="4287"/>
                  </a:cubicBezTo>
                  <a:cubicBezTo>
                    <a:pt x="2084" y="4013"/>
                    <a:pt x="1977" y="3703"/>
                    <a:pt x="1715" y="3584"/>
                  </a:cubicBezTo>
                  <a:lnTo>
                    <a:pt x="1215" y="3346"/>
                  </a:lnTo>
                  <a:cubicBezTo>
                    <a:pt x="1179" y="3310"/>
                    <a:pt x="1155" y="3287"/>
                    <a:pt x="1144" y="3251"/>
                  </a:cubicBezTo>
                  <a:cubicBezTo>
                    <a:pt x="1144" y="3227"/>
                    <a:pt x="1132" y="3191"/>
                    <a:pt x="1155" y="3144"/>
                  </a:cubicBezTo>
                  <a:cubicBezTo>
                    <a:pt x="1181" y="3118"/>
                    <a:pt x="1218" y="3093"/>
                    <a:pt x="1259" y="3093"/>
                  </a:cubicBezTo>
                  <a:cubicBezTo>
                    <a:pt x="1275" y="3093"/>
                    <a:pt x="1293" y="3097"/>
                    <a:pt x="1310" y="3108"/>
                  </a:cubicBezTo>
                  <a:lnTo>
                    <a:pt x="1894" y="3275"/>
                  </a:lnTo>
                  <a:cubicBezTo>
                    <a:pt x="1908" y="3277"/>
                    <a:pt x="1923" y="3279"/>
                    <a:pt x="1938" y="3279"/>
                  </a:cubicBezTo>
                  <a:cubicBezTo>
                    <a:pt x="1994" y="3279"/>
                    <a:pt x="2046" y="3257"/>
                    <a:pt x="2084" y="3191"/>
                  </a:cubicBezTo>
                  <a:cubicBezTo>
                    <a:pt x="2096" y="3167"/>
                    <a:pt x="2108" y="3120"/>
                    <a:pt x="2108" y="3096"/>
                  </a:cubicBezTo>
                  <a:lnTo>
                    <a:pt x="2108" y="1917"/>
                  </a:lnTo>
                  <a:cubicBezTo>
                    <a:pt x="2191" y="596"/>
                    <a:pt x="3299" y="381"/>
                    <a:pt x="3799" y="346"/>
                  </a:cubicBezTo>
                  <a:cubicBezTo>
                    <a:pt x="4227" y="381"/>
                    <a:pt x="5132" y="548"/>
                    <a:pt x="5406" y="1465"/>
                  </a:cubicBezTo>
                  <a:cubicBezTo>
                    <a:pt x="5418" y="1548"/>
                    <a:pt x="5489" y="1608"/>
                    <a:pt x="5561" y="1608"/>
                  </a:cubicBezTo>
                  <a:cubicBezTo>
                    <a:pt x="5680" y="1608"/>
                    <a:pt x="5775" y="1489"/>
                    <a:pt x="5727" y="1382"/>
                  </a:cubicBezTo>
                  <a:cubicBezTo>
                    <a:pt x="5406" y="191"/>
                    <a:pt x="4192" y="24"/>
                    <a:pt x="3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70" name="Google Shape;15670;p92"/>
          <p:cNvGrpSpPr/>
          <p:nvPr/>
        </p:nvGrpSpPr>
        <p:grpSpPr>
          <a:xfrm>
            <a:off x="5583569" y="3427430"/>
            <a:ext cx="357419" cy="357005"/>
            <a:chOff x="5583569" y="3351230"/>
            <a:chExt cx="357419" cy="357005"/>
          </a:xfrm>
        </p:grpSpPr>
        <p:sp>
          <p:nvSpPr>
            <p:cNvPr id="15671" name="Google Shape;15671;p92"/>
            <p:cNvSpPr/>
            <p:nvPr/>
          </p:nvSpPr>
          <p:spPr>
            <a:xfrm>
              <a:off x="5583569" y="3351230"/>
              <a:ext cx="357419" cy="357005"/>
            </a:xfrm>
            <a:custGeom>
              <a:avLst/>
              <a:gdLst/>
              <a:ahLst/>
              <a:cxnLst/>
              <a:rect l="l" t="t" r="r" b="b"/>
              <a:pathLst>
                <a:path w="11229" h="11216" extrusionOk="0">
                  <a:moveTo>
                    <a:pt x="5620" y="357"/>
                  </a:moveTo>
                  <a:cubicBezTo>
                    <a:pt x="8514" y="357"/>
                    <a:pt x="10871" y="2703"/>
                    <a:pt x="10871" y="5608"/>
                  </a:cubicBezTo>
                  <a:cubicBezTo>
                    <a:pt x="10871" y="8513"/>
                    <a:pt x="8514" y="10859"/>
                    <a:pt x="5620" y="10859"/>
                  </a:cubicBezTo>
                  <a:cubicBezTo>
                    <a:pt x="2715" y="10859"/>
                    <a:pt x="370" y="8513"/>
                    <a:pt x="370" y="5608"/>
                  </a:cubicBezTo>
                  <a:cubicBezTo>
                    <a:pt x="370" y="2703"/>
                    <a:pt x="2715" y="357"/>
                    <a:pt x="5620" y="357"/>
                  </a:cubicBezTo>
                  <a:close/>
                  <a:moveTo>
                    <a:pt x="5620" y="0"/>
                  </a:moveTo>
                  <a:cubicBezTo>
                    <a:pt x="4108" y="0"/>
                    <a:pt x="2715" y="572"/>
                    <a:pt x="1644" y="1631"/>
                  </a:cubicBezTo>
                  <a:cubicBezTo>
                    <a:pt x="584" y="2691"/>
                    <a:pt x="1" y="4108"/>
                    <a:pt x="1" y="5608"/>
                  </a:cubicBezTo>
                  <a:cubicBezTo>
                    <a:pt x="1" y="7108"/>
                    <a:pt x="584" y="8513"/>
                    <a:pt x="1644" y="9585"/>
                  </a:cubicBezTo>
                  <a:cubicBezTo>
                    <a:pt x="2703" y="10632"/>
                    <a:pt x="4108" y="11216"/>
                    <a:pt x="5620" y="11216"/>
                  </a:cubicBezTo>
                  <a:cubicBezTo>
                    <a:pt x="7121" y="11216"/>
                    <a:pt x="8514" y="10632"/>
                    <a:pt x="9597" y="9585"/>
                  </a:cubicBezTo>
                  <a:cubicBezTo>
                    <a:pt x="10669" y="8525"/>
                    <a:pt x="11228" y="7108"/>
                    <a:pt x="11228" y="5608"/>
                  </a:cubicBezTo>
                  <a:cubicBezTo>
                    <a:pt x="11228" y="4108"/>
                    <a:pt x="10645" y="2703"/>
                    <a:pt x="9597" y="1631"/>
                  </a:cubicBezTo>
                  <a:cubicBezTo>
                    <a:pt x="8537" y="572"/>
                    <a:pt x="7121" y="0"/>
                    <a:pt x="5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2" name="Google Shape;15672;p92"/>
            <p:cNvSpPr/>
            <p:nvPr/>
          </p:nvSpPr>
          <p:spPr>
            <a:xfrm>
              <a:off x="5658625" y="3403527"/>
              <a:ext cx="172073" cy="243690"/>
            </a:xfrm>
            <a:custGeom>
              <a:avLst/>
              <a:gdLst/>
              <a:ahLst/>
              <a:cxnLst/>
              <a:rect l="l" t="t" r="r" b="b"/>
              <a:pathLst>
                <a:path w="5406" h="7656" extrusionOk="0">
                  <a:moveTo>
                    <a:pt x="1834" y="0"/>
                  </a:moveTo>
                  <a:cubicBezTo>
                    <a:pt x="1727" y="0"/>
                    <a:pt x="1655" y="72"/>
                    <a:pt x="1655" y="179"/>
                  </a:cubicBezTo>
                  <a:cubicBezTo>
                    <a:pt x="1655" y="1000"/>
                    <a:pt x="988" y="1655"/>
                    <a:pt x="179" y="1655"/>
                  </a:cubicBezTo>
                  <a:cubicBezTo>
                    <a:pt x="72" y="1655"/>
                    <a:pt x="0" y="1727"/>
                    <a:pt x="0" y="1834"/>
                  </a:cubicBezTo>
                  <a:lnTo>
                    <a:pt x="0" y="3489"/>
                  </a:lnTo>
                  <a:cubicBezTo>
                    <a:pt x="0" y="3596"/>
                    <a:pt x="72" y="3667"/>
                    <a:pt x="179" y="3667"/>
                  </a:cubicBezTo>
                  <a:lnTo>
                    <a:pt x="1655" y="3667"/>
                  </a:lnTo>
                  <a:lnTo>
                    <a:pt x="1655" y="4453"/>
                  </a:lnTo>
                  <a:cubicBezTo>
                    <a:pt x="1655" y="4560"/>
                    <a:pt x="1727" y="4632"/>
                    <a:pt x="1834" y="4632"/>
                  </a:cubicBezTo>
                  <a:cubicBezTo>
                    <a:pt x="1941" y="4632"/>
                    <a:pt x="2012" y="4560"/>
                    <a:pt x="2012" y="4453"/>
                  </a:cubicBezTo>
                  <a:lnTo>
                    <a:pt x="2012" y="3489"/>
                  </a:lnTo>
                  <a:cubicBezTo>
                    <a:pt x="2012" y="3382"/>
                    <a:pt x="1941" y="3310"/>
                    <a:pt x="1834" y="3310"/>
                  </a:cubicBezTo>
                  <a:lnTo>
                    <a:pt x="357" y="3310"/>
                  </a:lnTo>
                  <a:lnTo>
                    <a:pt x="357" y="2000"/>
                  </a:lnTo>
                  <a:cubicBezTo>
                    <a:pt x="1215" y="1905"/>
                    <a:pt x="1917" y="1226"/>
                    <a:pt x="2012" y="345"/>
                  </a:cubicBezTo>
                  <a:lnTo>
                    <a:pt x="3084" y="345"/>
                  </a:lnTo>
                  <a:lnTo>
                    <a:pt x="3084" y="1822"/>
                  </a:lnTo>
                  <a:cubicBezTo>
                    <a:pt x="3084" y="1929"/>
                    <a:pt x="3155" y="2000"/>
                    <a:pt x="3262" y="2000"/>
                  </a:cubicBezTo>
                  <a:lnTo>
                    <a:pt x="4739" y="2000"/>
                  </a:lnTo>
                  <a:lnTo>
                    <a:pt x="4739" y="3298"/>
                  </a:lnTo>
                  <a:lnTo>
                    <a:pt x="3262" y="3298"/>
                  </a:lnTo>
                  <a:cubicBezTo>
                    <a:pt x="3155" y="3298"/>
                    <a:pt x="3084" y="3370"/>
                    <a:pt x="3084" y="3477"/>
                  </a:cubicBezTo>
                  <a:lnTo>
                    <a:pt x="3084" y="5584"/>
                  </a:lnTo>
                  <a:cubicBezTo>
                    <a:pt x="3084" y="5941"/>
                    <a:pt x="3381" y="6251"/>
                    <a:pt x="3739" y="6251"/>
                  </a:cubicBezTo>
                  <a:cubicBezTo>
                    <a:pt x="3965" y="6251"/>
                    <a:pt x="4155" y="6132"/>
                    <a:pt x="4274" y="5953"/>
                  </a:cubicBezTo>
                  <a:lnTo>
                    <a:pt x="4965" y="6775"/>
                  </a:lnTo>
                  <a:cubicBezTo>
                    <a:pt x="4644" y="7120"/>
                    <a:pt x="4191" y="7311"/>
                    <a:pt x="3703" y="7311"/>
                  </a:cubicBezTo>
                  <a:cubicBezTo>
                    <a:pt x="2774" y="7299"/>
                    <a:pt x="2012" y="6525"/>
                    <a:pt x="2012" y="5572"/>
                  </a:cubicBezTo>
                  <a:lnTo>
                    <a:pt x="2012" y="5287"/>
                  </a:lnTo>
                  <a:cubicBezTo>
                    <a:pt x="2012" y="5179"/>
                    <a:pt x="1929" y="5108"/>
                    <a:pt x="1834" y="5108"/>
                  </a:cubicBezTo>
                  <a:cubicBezTo>
                    <a:pt x="1727" y="5108"/>
                    <a:pt x="1655" y="5179"/>
                    <a:pt x="1655" y="5287"/>
                  </a:cubicBezTo>
                  <a:lnTo>
                    <a:pt x="1655" y="5560"/>
                  </a:lnTo>
                  <a:cubicBezTo>
                    <a:pt x="1655" y="6703"/>
                    <a:pt x="2584" y="7656"/>
                    <a:pt x="3739" y="7656"/>
                  </a:cubicBezTo>
                  <a:cubicBezTo>
                    <a:pt x="4358" y="7656"/>
                    <a:pt x="4941" y="7370"/>
                    <a:pt x="5322" y="6882"/>
                  </a:cubicBezTo>
                  <a:cubicBezTo>
                    <a:pt x="5406" y="6834"/>
                    <a:pt x="5406" y="6751"/>
                    <a:pt x="5346" y="6691"/>
                  </a:cubicBezTo>
                  <a:lnTo>
                    <a:pt x="4489" y="5691"/>
                  </a:lnTo>
                  <a:cubicBezTo>
                    <a:pt x="4435" y="5627"/>
                    <a:pt x="4353" y="5582"/>
                    <a:pt x="4260" y="5582"/>
                  </a:cubicBezTo>
                  <a:cubicBezTo>
                    <a:pt x="4249" y="5582"/>
                    <a:pt x="4238" y="5583"/>
                    <a:pt x="4227" y="5584"/>
                  </a:cubicBezTo>
                  <a:cubicBezTo>
                    <a:pt x="4120" y="5596"/>
                    <a:pt x="4036" y="5656"/>
                    <a:pt x="3989" y="5751"/>
                  </a:cubicBezTo>
                  <a:cubicBezTo>
                    <a:pt x="3941" y="5834"/>
                    <a:pt x="3858" y="5894"/>
                    <a:pt x="3751" y="5918"/>
                  </a:cubicBezTo>
                  <a:cubicBezTo>
                    <a:pt x="3743" y="5918"/>
                    <a:pt x="3736" y="5918"/>
                    <a:pt x="3728" y="5918"/>
                  </a:cubicBezTo>
                  <a:cubicBezTo>
                    <a:pt x="3560" y="5918"/>
                    <a:pt x="3429" y="5791"/>
                    <a:pt x="3429" y="5620"/>
                  </a:cubicBezTo>
                  <a:lnTo>
                    <a:pt x="3429" y="3667"/>
                  </a:lnTo>
                  <a:lnTo>
                    <a:pt x="4894" y="3667"/>
                  </a:lnTo>
                  <a:cubicBezTo>
                    <a:pt x="5001" y="3667"/>
                    <a:pt x="5072" y="3596"/>
                    <a:pt x="5072" y="3489"/>
                  </a:cubicBezTo>
                  <a:lnTo>
                    <a:pt x="5072" y="1834"/>
                  </a:lnTo>
                  <a:cubicBezTo>
                    <a:pt x="5072" y="1727"/>
                    <a:pt x="5001" y="1655"/>
                    <a:pt x="4894" y="1655"/>
                  </a:cubicBezTo>
                  <a:lnTo>
                    <a:pt x="3429" y="1655"/>
                  </a:lnTo>
                  <a:lnTo>
                    <a:pt x="3429" y="179"/>
                  </a:lnTo>
                  <a:cubicBezTo>
                    <a:pt x="3429" y="72"/>
                    <a:pt x="3346" y="0"/>
                    <a:pt x="3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73" name="Google Shape;15673;p92"/>
          <p:cNvGrpSpPr/>
          <p:nvPr/>
        </p:nvGrpSpPr>
        <p:grpSpPr>
          <a:xfrm>
            <a:off x="7482229" y="3427430"/>
            <a:ext cx="357419" cy="357005"/>
            <a:chOff x="7482229" y="3351230"/>
            <a:chExt cx="357419" cy="357005"/>
          </a:xfrm>
        </p:grpSpPr>
        <p:sp>
          <p:nvSpPr>
            <p:cNvPr id="15674" name="Google Shape;15674;p92"/>
            <p:cNvSpPr/>
            <p:nvPr/>
          </p:nvSpPr>
          <p:spPr>
            <a:xfrm>
              <a:off x="7482229" y="3351230"/>
              <a:ext cx="357419" cy="357005"/>
            </a:xfrm>
            <a:custGeom>
              <a:avLst/>
              <a:gdLst/>
              <a:ahLst/>
              <a:cxnLst/>
              <a:rect l="l" t="t" r="r" b="b"/>
              <a:pathLst>
                <a:path w="11229" h="11216" extrusionOk="0">
                  <a:moveTo>
                    <a:pt x="5633" y="357"/>
                  </a:moveTo>
                  <a:cubicBezTo>
                    <a:pt x="8538" y="357"/>
                    <a:pt x="10883" y="2703"/>
                    <a:pt x="10883" y="5608"/>
                  </a:cubicBezTo>
                  <a:cubicBezTo>
                    <a:pt x="10883" y="8513"/>
                    <a:pt x="8538" y="10859"/>
                    <a:pt x="5633" y="10859"/>
                  </a:cubicBezTo>
                  <a:cubicBezTo>
                    <a:pt x="2728" y="10859"/>
                    <a:pt x="382" y="8513"/>
                    <a:pt x="382" y="5608"/>
                  </a:cubicBezTo>
                  <a:cubicBezTo>
                    <a:pt x="382" y="2703"/>
                    <a:pt x="2728" y="357"/>
                    <a:pt x="5633" y="357"/>
                  </a:cubicBezTo>
                  <a:close/>
                  <a:moveTo>
                    <a:pt x="5621" y="0"/>
                  </a:moveTo>
                  <a:cubicBezTo>
                    <a:pt x="4109" y="0"/>
                    <a:pt x="2716" y="572"/>
                    <a:pt x="1644" y="1631"/>
                  </a:cubicBezTo>
                  <a:cubicBezTo>
                    <a:pt x="584" y="2691"/>
                    <a:pt x="1" y="4108"/>
                    <a:pt x="1" y="5608"/>
                  </a:cubicBezTo>
                  <a:cubicBezTo>
                    <a:pt x="1" y="7108"/>
                    <a:pt x="584" y="8513"/>
                    <a:pt x="1644" y="9585"/>
                  </a:cubicBezTo>
                  <a:cubicBezTo>
                    <a:pt x="2704" y="10632"/>
                    <a:pt x="4109" y="11216"/>
                    <a:pt x="5621" y="11216"/>
                  </a:cubicBezTo>
                  <a:cubicBezTo>
                    <a:pt x="7121" y="11216"/>
                    <a:pt x="8526" y="10632"/>
                    <a:pt x="9597" y="9585"/>
                  </a:cubicBezTo>
                  <a:cubicBezTo>
                    <a:pt x="10645" y="8525"/>
                    <a:pt x="11229" y="7108"/>
                    <a:pt x="11229" y="5608"/>
                  </a:cubicBezTo>
                  <a:cubicBezTo>
                    <a:pt x="11229" y="4108"/>
                    <a:pt x="10669" y="2703"/>
                    <a:pt x="9597" y="1631"/>
                  </a:cubicBezTo>
                  <a:cubicBezTo>
                    <a:pt x="8538" y="572"/>
                    <a:pt x="7121" y="0"/>
                    <a:pt x="56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5" name="Google Shape;15675;p92"/>
            <p:cNvSpPr/>
            <p:nvPr/>
          </p:nvSpPr>
          <p:spPr>
            <a:xfrm>
              <a:off x="7592138" y="3605616"/>
              <a:ext cx="137983" cy="32530"/>
            </a:xfrm>
            <a:custGeom>
              <a:avLst/>
              <a:gdLst/>
              <a:ahLst/>
              <a:cxnLst/>
              <a:rect l="l" t="t" r="r" b="b"/>
              <a:pathLst>
                <a:path w="4335" h="1022" extrusionOk="0">
                  <a:moveTo>
                    <a:pt x="202" y="1"/>
                  </a:moveTo>
                  <a:cubicBezTo>
                    <a:pt x="147" y="1"/>
                    <a:pt x="94" y="21"/>
                    <a:pt x="60" y="69"/>
                  </a:cubicBezTo>
                  <a:cubicBezTo>
                    <a:pt x="1" y="140"/>
                    <a:pt x="1" y="259"/>
                    <a:pt x="96" y="319"/>
                  </a:cubicBezTo>
                  <a:cubicBezTo>
                    <a:pt x="644" y="783"/>
                    <a:pt x="1370" y="1021"/>
                    <a:pt x="2168" y="1021"/>
                  </a:cubicBezTo>
                  <a:cubicBezTo>
                    <a:pt x="2954" y="1021"/>
                    <a:pt x="3680" y="771"/>
                    <a:pt x="4239" y="319"/>
                  </a:cubicBezTo>
                  <a:cubicBezTo>
                    <a:pt x="4323" y="259"/>
                    <a:pt x="4335" y="140"/>
                    <a:pt x="4263" y="69"/>
                  </a:cubicBezTo>
                  <a:cubicBezTo>
                    <a:pt x="4228" y="26"/>
                    <a:pt x="4170" y="4"/>
                    <a:pt x="4115" y="4"/>
                  </a:cubicBezTo>
                  <a:cubicBezTo>
                    <a:pt x="4078" y="4"/>
                    <a:pt x="4042" y="14"/>
                    <a:pt x="4013" y="33"/>
                  </a:cubicBezTo>
                  <a:cubicBezTo>
                    <a:pt x="3537" y="438"/>
                    <a:pt x="2882" y="664"/>
                    <a:pt x="2168" y="664"/>
                  </a:cubicBezTo>
                  <a:cubicBezTo>
                    <a:pt x="1465" y="664"/>
                    <a:pt x="810" y="438"/>
                    <a:pt x="322" y="33"/>
                  </a:cubicBezTo>
                  <a:cubicBezTo>
                    <a:pt x="286" y="12"/>
                    <a:pt x="244" y="1"/>
                    <a:pt x="2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6" name="Google Shape;15676;p92"/>
            <p:cNvSpPr/>
            <p:nvPr/>
          </p:nvSpPr>
          <p:spPr>
            <a:xfrm>
              <a:off x="7513709" y="3387962"/>
              <a:ext cx="295987" cy="282014"/>
            </a:xfrm>
            <a:custGeom>
              <a:avLst/>
              <a:gdLst/>
              <a:ahLst/>
              <a:cxnLst/>
              <a:rect l="l" t="t" r="r" b="b"/>
              <a:pathLst>
                <a:path w="9299" h="8860" extrusionOk="0">
                  <a:moveTo>
                    <a:pt x="6060" y="370"/>
                  </a:moveTo>
                  <a:cubicBezTo>
                    <a:pt x="6358" y="370"/>
                    <a:pt x="6596" y="608"/>
                    <a:pt x="6596" y="906"/>
                  </a:cubicBezTo>
                  <a:cubicBezTo>
                    <a:pt x="6596" y="1204"/>
                    <a:pt x="6358" y="1442"/>
                    <a:pt x="6060" y="1442"/>
                  </a:cubicBezTo>
                  <a:cubicBezTo>
                    <a:pt x="5763" y="1442"/>
                    <a:pt x="5525" y="1204"/>
                    <a:pt x="5525" y="906"/>
                  </a:cubicBezTo>
                  <a:cubicBezTo>
                    <a:pt x="5525" y="608"/>
                    <a:pt x="5763" y="370"/>
                    <a:pt x="6060" y="370"/>
                  </a:cubicBezTo>
                  <a:close/>
                  <a:moveTo>
                    <a:pt x="1322" y="2989"/>
                  </a:moveTo>
                  <a:cubicBezTo>
                    <a:pt x="1596" y="2989"/>
                    <a:pt x="1834" y="3097"/>
                    <a:pt x="2012" y="3263"/>
                  </a:cubicBezTo>
                  <a:cubicBezTo>
                    <a:pt x="1477" y="3680"/>
                    <a:pt x="1072" y="4240"/>
                    <a:pt x="881" y="4883"/>
                  </a:cubicBezTo>
                  <a:cubicBezTo>
                    <a:pt x="548" y="4716"/>
                    <a:pt x="334" y="4359"/>
                    <a:pt x="334" y="3990"/>
                  </a:cubicBezTo>
                  <a:cubicBezTo>
                    <a:pt x="334" y="3442"/>
                    <a:pt x="774" y="2989"/>
                    <a:pt x="1322" y="2989"/>
                  </a:cubicBezTo>
                  <a:close/>
                  <a:moveTo>
                    <a:pt x="7954" y="2989"/>
                  </a:moveTo>
                  <a:cubicBezTo>
                    <a:pt x="8501" y="2989"/>
                    <a:pt x="8942" y="3442"/>
                    <a:pt x="8942" y="3990"/>
                  </a:cubicBezTo>
                  <a:cubicBezTo>
                    <a:pt x="8966" y="4359"/>
                    <a:pt x="8739" y="4704"/>
                    <a:pt x="8394" y="4883"/>
                  </a:cubicBezTo>
                  <a:cubicBezTo>
                    <a:pt x="8216" y="4240"/>
                    <a:pt x="7811" y="3680"/>
                    <a:pt x="7263" y="3263"/>
                  </a:cubicBezTo>
                  <a:cubicBezTo>
                    <a:pt x="7442" y="3085"/>
                    <a:pt x="7692" y="2989"/>
                    <a:pt x="7954" y="2989"/>
                  </a:cubicBezTo>
                  <a:close/>
                  <a:moveTo>
                    <a:pt x="6072" y="1"/>
                  </a:moveTo>
                  <a:cubicBezTo>
                    <a:pt x="5632" y="1"/>
                    <a:pt x="5251" y="334"/>
                    <a:pt x="5191" y="763"/>
                  </a:cubicBezTo>
                  <a:lnTo>
                    <a:pt x="4596" y="953"/>
                  </a:lnTo>
                  <a:cubicBezTo>
                    <a:pt x="4525" y="989"/>
                    <a:pt x="4477" y="1049"/>
                    <a:pt x="4477" y="1120"/>
                  </a:cubicBezTo>
                  <a:lnTo>
                    <a:pt x="4477" y="2370"/>
                  </a:lnTo>
                  <a:cubicBezTo>
                    <a:pt x="3679" y="2394"/>
                    <a:pt x="2929" y="2632"/>
                    <a:pt x="2334" y="3025"/>
                  </a:cubicBezTo>
                  <a:cubicBezTo>
                    <a:pt x="2084" y="2751"/>
                    <a:pt x="1727" y="2608"/>
                    <a:pt x="1358" y="2608"/>
                  </a:cubicBezTo>
                  <a:cubicBezTo>
                    <a:pt x="607" y="2608"/>
                    <a:pt x="0" y="3216"/>
                    <a:pt x="0" y="3966"/>
                  </a:cubicBezTo>
                  <a:cubicBezTo>
                    <a:pt x="0" y="4513"/>
                    <a:pt x="345" y="5002"/>
                    <a:pt x="834" y="5216"/>
                  </a:cubicBezTo>
                  <a:cubicBezTo>
                    <a:pt x="822" y="5347"/>
                    <a:pt x="798" y="5478"/>
                    <a:pt x="798" y="5609"/>
                  </a:cubicBezTo>
                  <a:cubicBezTo>
                    <a:pt x="798" y="7395"/>
                    <a:pt x="2524" y="8859"/>
                    <a:pt x="4667" y="8859"/>
                  </a:cubicBezTo>
                  <a:cubicBezTo>
                    <a:pt x="5763" y="8859"/>
                    <a:pt x="6739" y="8490"/>
                    <a:pt x="7442" y="7871"/>
                  </a:cubicBezTo>
                  <a:cubicBezTo>
                    <a:pt x="7513" y="7811"/>
                    <a:pt x="7513" y="7692"/>
                    <a:pt x="7454" y="7621"/>
                  </a:cubicBezTo>
                  <a:cubicBezTo>
                    <a:pt x="7421" y="7588"/>
                    <a:pt x="7374" y="7570"/>
                    <a:pt x="7326" y="7570"/>
                  </a:cubicBezTo>
                  <a:cubicBezTo>
                    <a:pt x="7287" y="7570"/>
                    <a:pt x="7248" y="7582"/>
                    <a:pt x="7215" y="7609"/>
                  </a:cubicBezTo>
                  <a:cubicBezTo>
                    <a:pt x="6572" y="8157"/>
                    <a:pt x="5668" y="8514"/>
                    <a:pt x="4667" y="8514"/>
                  </a:cubicBezTo>
                  <a:cubicBezTo>
                    <a:pt x="2739" y="8514"/>
                    <a:pt x="1167" y="7216"/>
                    <a:pt x="1167" y="5633"/>
                  </a:cubicBezTo>
                  <a:cubicBezTo>
                    <a:pt x="1167" y="4037"/>
                    <a:pt x="2739" y="2739"/>
                    <a:pt x="4667" y="2739"/>
                  </a:cubicBezTo>
                  <a:cubicBezTo>
                    <a:pt x="6608" y="2739"/>
                    <a:pt x="8180" y="4037"/>
                    <a:pt x="8180" y="5633"/>
                  </a:cubicBezTo>
                  <a:cubicBezTo>
                    <a:pt x="8180" y="6133"/>
                    <a:pt x="8037" y="6597"/>
                    <a:pt x="7751" y="7014"/>
                  </a:cubicBezTo>
                  <a:cubicBezTo>
                    <a:pt x="7704" y="7085"/>
                    <a:pt x="7727" y="7169"/>
                    <a:pt x="7787" y="7228"/>
                  </a:cubicBezTo>
                  <a:cubicBezTo>
                    <a:pt x="7818" y="7264"/>
                    <a:pt x="7859" y="7280"/>
                    <a:pt x="7902" y="7280"/>
                  </a:cubicBezTo>
                  <a:cubicBezTo>
                    <a:pt x="7958" y="7280"/>
                    <a:pt x="8015" y="7252"/>
                    <a:pt x="8049" y="7204"/>
                  </a:cubicBezTo>
                  <a:cubicBezTo>
                    <a:pt x="8358" y="6740"/>
                    <a:pt x="8537" y="6192"/>
                    <a:pt x="8537" y="5621"/>
                  </a:cubicBezTo>
                  <a:cubicBezTo>
                    <a:pt x="8537" y="5490"/>
                    <a:pt x="8525" y="5359"/>
                    <a:pt x="8513" y="5228"/>
                  </a:cubicBezTo>
                  <a:cubicBezTo>
                    <a:pt x="8978" y="5014"/>
                    <a:pt x="9299" y="4525"/>
                    <a:pt x="9299" y="3978"/>
                  </a:cubicBezTo>
                  <a:cubicBezTo>
                    <a:pt x="9299" y="3228"/>
                    <a:pt x="8692" y="2620"/>
                    <a:pt x="7954" y="2620"/>
                  </a:cubicBezTo>
                  <a:cubicBezTo>
                    <a:pt x="7573" y="2620"/>
                    <a:pt x="7215" y="2775"/>
                    <a:pt x="6965" y="3037"/>
                  </a:cubicBezTo>
                  <a:cubicBezTo>
                    <a:pt x="6358" y="2656"/>
                    <a:pt x="5632" y="2406"/>
                    <a:pt x="4822" y="2382"/>
                  </a:cubicBezTo>
                  <a:lnTo>
                    <a:pt x="4822" y="1263"/>
                  </a:lnTo>
                  <a:lnTo>
                    <a:pt x="5215" y="1132"/>
                  </a:lnTo>
                  <a:cubicBezTo>
                    <a:pt x="5303" y="1507"/>
                    <a:pt x="5647" y="1780"/>
                    <a:pt x="6048" y="1780"/>
                  </a:cubicBezTo>
                  <a:cubicBezTo>
                    <a:pt x="6080" y="1780"/>
                    <a:pt x="6112" y="1779"/>
                    <a:pt x="6144" y="1775"/>
                  </a:cubicBezTo>
                  <a:cubicBezTo>
                    <a:pt x="6584" y="1727"/>
                    <a:pt x="6918" y="1382"/>
                    <a:pt x="6953" y="953"/>
                  </a:cubicBezTo>
                  <a:cubicBezTo>
                    <a:pt x="6977" y="430"/>
                    <a:pt x="6584" y="1"/>
                    <a:pt x="6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7" name="Google Shape;15677;p92"/>
            <p:cNvSpPr/>
            <p:nvPr/>
          </p:nvSpPr>
          <p:spPr>
            <a:xfrm>
              <a:off x="7580393" y="3516460"/>
              <a:ext cx="56880" cy="56880"/>
            </a:xfrm>
            <a:custGeom>
              <a:avLst/>
              <a:gdLst/>
              <a:ahLst/>
              <a:cxnLst/>
              <a:rect l="l" t="t" r="r" b="b"/>
              <a:pathLst>
                <a:path w="1787" h="1787" extrusionOk="0">
                  <a:moveTo>
                    <a:pt x="894" y="345"/>
                  </a:moveTo>
                  <a:cubicBezTo>
                    <a:pt x="1191" y="345"/>
                    <a:pt x="1429" y="584"/>
                    <a:pt x="1429" y="881"/>
                  </a:cubicBezTo>
                  <a:cubicBezTo>
                    <a:pt x="1418" y="1179"/>
                    <a:pt x="1179" y="1417"/>
                    <a:pt x="894" y="1417"/>
                  </a:cubicBezTo>
                  <a:cubicBezTo>
                    <a:pt x="596" y="1417"/>
                    <a:pt x="358" y="1179"/>
                    <a:pt x="358" y="881"/>
                  </a:cubicBezTo>
                  <a:cubicBezTo>
                    <a:pt x="358" y="584"/>
                    <a:pt x="596" y="345"/>
                    <a:pt x="894" y="345"/>
                  </a:cubicBezTo>
                  <a:close/>
                  <a:moveTo>
                    <a:pt x="894" y="0"/>
                  </a:moveTo>
                  <a:cubicBezTo>
                    <a:pt x="406" y="0"/>
                    <a:pt x="1" y="405"/>
                    <a:pt x="1" y="893"/>
                  </a:cubicBezTo>
                  <a:cubicBezTo>
                    <a:pt x="1" y="1381"/>
                    <a:pt x="406" y="1786"/>
                    <a:pt x="894" y="1786"/>
                  </a:cubicBezTo>
                  <a:cubicBezTo>
                    <a:pt x="1394" y="1786"/>
                    <a:pt x="1787" y="1381"/>
                    <a:pt x="1787" y="893"/>
                  </a:cubicBezTo>
                  <a:cubicBezTo>
                    <a:pt x="1775" y="405"/>
                    <a:pt x="1394"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8" name="Google Shape;15678;p92"/>
            <p:cNvSpPr/>
            <p:nvPr/>
          </p:nvSpPr>
          <p:spPr>
            <a:xfrm>
              <a:off x="7685750" y="3516460"/>
              <a:ext cx="56880" cy="56880"/>
            </a:xfrm>
            <a:custGeom>
              <a:avLst/>
              <a:gdLst/>
              <a:ahLst/>
              <a:cxnLst/>
              <a:rect l="l" t="t" r="r" b="b"/>
              <a:pathLst>
                <a:path w="1787" h="1787" extrusionOk="0">
                  <a:moveTo>
                    <a:pt x="894" y="345"/>
                  </a:moveTo>
                  <a:cubicBezTo>
                    <a:pt x="1191" y="345"/>
                    <a:pt x="1429" y="584"/>
                    <a:pt x="1429" y="881"/>
                  </a:cubicBezTo>
                  <a:cubicBezTo>
                    <a:pt x="1429" y="1179"/>
                    <a:pt x="1191" y="1417"/>
                    <a:pt x="894" y="1417"/>
                  </a:cubicBezTo>
                  <a:cubicBezTo>
                    <a:pt x="596" y="1417"/>
                    <a:pt x="358" y="1179"/>
                    <a:pt x="358" y="881"/>
                  </a:cubicBezTo>
                  <a:cubicBezTo>
                    <a:pt x="358" y="584"/>
                    <a:pt x="596" y="345"/>
                    <a:pt x="894" y="345"/>
                  </a:cubicBezTo>
                  <a:close/>
                  <a:moveTo>
                    <a:pt x="894" y="0"/>
                  </a:moveTo>
                  <a:cubicBezTo>
                    <a:pt x="405" y="0"/>
                    <a:pt x="1" y="405"/>
                    <a:pt x="1" y="893"/>
                  </a:cubicBezTo>
                  <a:cubicBezTo>
                    <a:pt x="1" y="1381"/>
                    <a:pt x="405" y="1786"/>
                    <a:pt x="894" y="1786"/>
                  </a:cubicBezTo>
                  <a:cubicBezTo>
                    <a:pt x="1382" y="1786"/>
                    <a:pt x="1787" y="1381"/>
                    <a:pt x="1787" y="893"/>
                  </a:cubicBezTo>
                  <a:cubicBezTo>
                    <a:pt x="1775" y="405"/>
                    <a:pt x="1382"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79" name="Google Shape;15679;p92"/>
          <p:cNvGrpSpPr/>
          <p:nvPr/>
        </p:nvGrpSpPr>
        <p:grpSpPr>
          <a:xfrm>
            <a:off x="3764485" y="2966882"/>
            <a:ext cx="222874" cy="345737"/>
            <a:chOff x="3764485" y="2890682"/>
            <a:chExt cx="222874" cy="345737"/>
          </a:xfrm>
        </p:grpSpPr>
        <p:sp>
          <p:nvSpPr>
            <p:cNvPr id="15680" name="Google Shape;15680;p92"/>
            <p:cNvSpPr/>
            <p:nvPr/>
          </p:nvSpPr>
          <p:spPr>
            <a:xfrm>
              <a:off x="3764485" y="2890682"/>
              <a:ext cx="222874" cy="345737"/>
            </a:xfrm>
            <a:custGeom>
              <a:avLst/>
              <a:gdLst/>
              <a:ahLst/>
              <a:cxnLst/>
              <a:rect l="l" t="t" r="r" b="b"/>
              <a:pathLst>
                <a:path w="7002" h="10862" extrusionOk="0">
                  <a:moveTo>
                    <a:pt x="3596" y="348"/>
                  </a:moveTo>
                  <a:lnTo>
                    <a:pt x="3727" y="396"/>
                  </a:lnTo>
                  <a:cubicBezTo>
                    <a:pt x="3882" y="467"/>
                    <a:pt x="4001" y="610"/>
                    <a:pt x="4073" y="801"/>
                  </a:cubicBezTo>
                  <a:cubicBezTo>
                    <a:pt x="3894" y="777"/>
                    <a:pt x="3739" y="753"/>
                    <a:pt x="3596" y="729"/>
                  </a:cubicBezTo>
                  <a:lnTo>
                    <a:pt x="3596" y="348"/>
                  </a:lnTo>
                  <a:close/>
                  <a:moveTo>
                    <a:pt x="6168" y="8504"/>
                  </a:moveTo>
                  <a:cubicBezTo>
                    <a:pt x="6275" y="8504"/>
                    <a:pt x="6347" y="8587"/>
                    <a:pt x="6347" y="8683"/>
                  </a:cubicBezTo>
                  <a:lnTo>
                    <a:pt x="6347" y="8861"/>
                  </a:lnTo>
                  <a:lnTo>
                    <a:pt x="6168" y="8861"/>
                  </a:lnTo>
                  <a:cubicBezTo>
                    <a:pt x="6085" y="8861"/>
                    <a:pt x="6001" y="8945"/>
                    <a:pt x="6001" y="9028"/>
                  </a:cubicBezTo>
                  <a:cubicBezTo>
                    <a:pt x="6001" y="9123"/>
                    <a:pt x="6085" y="9195"/>
                    <a:pt x="6168" y="9195"/>
                  </a:cubicBezTo>
                  <a:lnTo>
                    <a:pt x="6513" y="9195"/>
                  </a:lnTo>
                  <a:cubicBezTo>
                    <a:pt x="6621" y="9195"/>
                    <a:pt x="6692" y="9266"/>
                    <a:pt x="6692" y="9373"/>
                  </a:cubicBezTo>
                  <a:lnTo>
                    <a:pt x="6692" y="10397"/>
                  </a:lnTo>
                  <a:cubicBezTo>
                    <a:pt x="6680" y="10504"/>
                    <a:pt x="6597" y="10576"/>
                    <a:pt x="6501" y="10576"/>
                  </a:cubicBezTo>
                  <a:lnTo>
                    <a:pt x="1394" y="10576"/>
                  </a:lnTo>
                  <a:cubicBezTo>
                    <a:pt x="1287" y="10576"/>
                    <a:pt x="1215" y="10504"/>
                    <a:pt x="1215" y="10397"/>
                  </a:cubicBezTo>
                  <a:lnTo>
                    <a:pt x="1215" y="9373"/>
                  </a:lnTo>
                  <a:cubicBezTo>
                    <a:pt x="1215" y="9266"/>
                    <a:pt x="1287" y="9195"/>
                    <a:pt x="1394" y="9195"/>
                  </a:cubicBezTo>
                  <a:lnTo>
                    <a:pt x="5489" y="9195"/>
                  </a:lnTo>
                  <a:cubicBezTo>
                    <a:pt x="5573" y="9195"/>
                    <a:pt x="5644" y="9123"/>
                    <a:pt x="5644" y="9028"/>
                  </a:cubicBezTo>
                  <a:cubicBezTo>
                    <a:pt x="5644" y="8945"/>
                    <a:pt x="5573" y="8861"/>
                    <a:pt x="5489" y="8861"/>
                  </a:cubicBezTo>
                  <a:lnTo>
                    <a:pt x="1560" y="8861"/>
                  </a:lnTo>
                  <a:lnTo>
                    <a:pt x="1560" y="8683"/>
                  </a:lnTo>
                  <a:cubicBezTo>
                    <a:pt x="1560" y="8587"/>
                    <a:pt x="1632" y="8504"/>
                    <a:pt x="1739" y="8504"/>
                  </a:cubicBezTo>
                  <a:close/>
                  <a:moveTo>
                    <a:pt x="3471" y="1"/>
                  </a:moveTo>
                  <a:cubicBezTo>
                    <a:pt x="3436" y="1"/>
                    <a:pt x="3413" y="3"/>
                    <a:pt x="3406" y="3"/>
                  </a:cubicBezTo>
                  <a:cubicBezTo>
                    <a:pt x="3311" y="3"/>
                    <a:pt x="3251" y="74"/>
                    <a:pt x="3251" y="158"/>
                  </a:cubicBezTo>
                  <a:lnTo>
                    <a:pt x="3251" y="682"/>
                  </a:lnTo>
                  <a:cubicBezTo>
                    <a:pt x="3184" y="678"/>
                    <a:pt x="3123" y="676"/>
                    <a:pt x="3071" y="676"/>
                  </a:cubicBezTo>
                  <a:cubicBezTo>
                    <a:pt x="2968" y="676"/>
                    <a:pt x="2902" y="682"/>
                    <a:pt x="2894" y="682"/>
                  </a:cubicBezTo>
                  <a:cubicBezTo>
                    <a:pt x="2811" y="682"/>
                    <a:pt x="2751" y="753"/>
                    <a:pt x="2751" y="848"/>
                  </a:cubicBezTo>
                  <a:cubicBezTo>
                    <a:pt x="2751" y="932"/>
                    <a:pt x="2822" y="991"/>
                    <a:pt x="2906" y="991"/>
                  </a:cubicBezTo>
                  <a:cubicBezTo>
                    <a:pt x="2909" y="991"/>
                    <a:pt x="2939" y="990"/>
                    <a:pt x="2991" y="990"/>
                  </a:cubicBezTo>
                  <a:cubicBezTo>
                    <a:pt x="3356" y="990"/>
                    <a:pt x="4811" y="1045"/>
                    <a:pt x="5728" y="1920"/>
                  </a:cubicBezTo>
                  <a:cubicBezTo>
                    <a:pt x="6228" y="2408"/>
                    <a:pt x="6501" y="3063"/>
                    <a:pt x="6501" y="3896"/>
                  </a:cubicBezTo>
                  <a:cubicBezTo>
                    <a:pt x="6501" y="4789"/>
                    <a:pt x="6299" y="5361"/>
                    <a:pt x="6097" y="5968"/>
                  </a:cubicBezTo>
                  <a:cubicBezTo>
                    <a:pt x="5882" y="6575"/>
                    <a:pt x="5668" y="7194"/>
                    <a:pt x="5644" y="8171"/>
                  </a:cubicBezTo>
                  <a:lnTo>
                    <a:pt x="1989" y="8171"/>
                  </a:lnTo>
                  <a:cubicBezTo>
                    <a:pt x="1941" y="8075"/>
                    <a:pt x="1882" y="7909"/>
                    <a:pt x="1882" y="7647"/>
                  </a:cubicBezTo>
                  <a:cubicBezTo>
                    <a:pt x="1882" y="7230"/>
                    <a:pt x="2132" y="6266"/>
                    <a:pt x="3882" y="4515"/>
                  </a:cubicBezTo>
                  <a:cubicBezTo>
                    <a:pt x="3918" y="4480"/>
                    <a:pt x="3942" y="4385"/>
                    <a:pt x="3906" y="4325"/>
                  </a:cubicBezTo>
                  <a:cubicBezTo>
                    <a:pt x="3886" y="4275"/>
                    <a:pt x="3825" y="4251"/>
                    <a:pt x="3764" y="4251"/>
                  </a:cubicBezTo>
                  <a:cubicBezTo>
                    <a:pt x="3751" y="4251"/>
                    <a:pt x="3739" y="4252"/>
                    <a:pt x="3727" y="4254"/>
                  </a:cubicBezTo>
                  <a:cubicBezTo>
                    <a:pt x="3727" y="4254"/>
                    <a:pt x="3635" y="4276"/>
                    <a:pt x="3486" y="4276"/>
                  </a:cubicBezTo>
                  <a:cubicBezTo>
                    <a:pt x="3292" y="4276"/>
                    <a:pt x="3001" y="4238"/>
                    <a:pt x="2691" y="4063"/>
                  </a:cubicBezTo>
                  <a:cubicBezTo>
                    <a:pt x="2620" y="4020"/>
                    <a:pt x="2540" y="4000"/>
                    <a:pt x="2460" y="4000"/>
                  </a:cubicBezTo>
                  <a:cubicBezTo>
                    <a:pt x="2341" y="4000"/>
                    <a:pt x="2220" y="4044"/>
                    <a:pt x="2120" y="4123"/>
                  </a:cubicBezTo>
                  <a:cubicBezTo>
                    <a:pt x="1924" y="4281"/>
                    <a:pt x="1552" y="4499"/>
                    <a:pt x="998" y="4499"/>
                  </a:cubicBezTo>
                  <a:cubicBezTo>
                    <a:pt x="846" y="4499"/>
                    <a:pt x="680" y="4482"/>
                    <a:pt x="501" y="4444"/>
                  </a:cubicBezTo>
                  <a:lnTo>
                    <a:pt x="370" y="3777"/>
                  </a:lnTo>
                  <a:lnTo>
                    <a:pt x="2001" y="2146"/>
                  </a:lnTo>
                  <a:cubicBezTo>
                    <a:pt x="2037" y="2110"/>
                    <a:pt x="2049" y="2063"/>
                    <a:pt x="2049" y="2027"/>
                  </a:cubicBezTo>
                  <a:lnTo>
                    <a:pt x="2049" y="1813"/>
                  </a:lnTo>
                  <a:cubicBezTo>
                    <a:pt x="2049" y="1729"/>
                    <a:pt x="2120" y="1634"/>
                    <a:pt x="2215" y="1634"/>
                  </a:cubicBezTo>
                  <a:cubicBezTo>
                    <a:pt x="2327" y="1626"/>
                    <a:pt x="2501" y="1615"/>
                    <a:pt x="2715" y="1615"/>
                  </a:cubicBezTo>
                  <a:cubicBezTo>
                    <a:pt x="3115" y="1615"/>
                    <a:pt x="3656" y="1654"/>
                    <a:pt x="4192" y="1825"/>
                  </a:cubicBezTo>
                  <a:cubicBezTo>
                    <a:pt x="4211" y="1833"/>
                    <a:pt x="4231" y="1837"/>
                    <a:pt x="4250" y="1837"/>
                  </a:cubicBezTo>
                  <a:cubicBezTo>
                    <a:pt x="4314" y="1837"/>
                    <a:pt x="4373" y="1794"/>
                    <a:pt x="4382" y="1729"/>
                  </a:cubicBezTo>
                  <a:cubicBezTo>
                    <a:pt x="4418" y="1634"/>
                    <a:pt x="4370" y="1539"/>
                    <a:pt x="4275" y="1527"/>
                  </a:cubicBezTo>
                  <a:cubicBezTo>
                    <a:pt x="3701" y="1346"/>
                    <a:pt x="3117" y="1300"/>
                    <a:pt x="2687" y="1300"/>
                  </a:cubicBezTo>
                  <a:cubicBezTo>
                    <a:pt x="2465" y="1300"/>
                    <a:pt x="2285" y="1312"/>
                    <a:pt x="2168" y="1325"/>
                  </a:cubicBezTo>
                  <a:cubicBezTo>
                    <a:pt x="1906" y="1348"/>
                    <a:pt x="1715" y="1563"/>
                    <a:pt x="1715" y="1813"/>
                  </a:cubicBezTo>
                  <a:lnTo>
                    <a:pt x="1715" y="1968"/>
                  </a:lnTo>
                  <a:lnTo>
                    <a:pt x="60" y="3611"/>
                  </a:lnTo>
                  <a:cubicBezTo>
                    <a:pt x="24" y="3658"/>
                    <a:pt x="1" y="3706"/>
                    <a:pt x="24" y="3765"/>
                  </a:cubicBezTo>
                  <a:lnTo>
                    <a:pt x="179" y="4611"/>
                  </a:lnTo>
                  <a:cubicBezTo>
                    <a:pt x="203" y="4670"/>
                    <a:pt x="239" y="4718"/>
                    <a:pt x="298" y="4730"/>
                  </a:cubicBezTo>
                  <a:cubicBezTo>
                    <a:pt x="542" y="4788"/>
                    <a:pt x="764" y="4813"/>
                    <a:pt x="967" y="4813"/>
                  </a:cubicBezTo>
                  <a:cubicBezTo>
                    <a:pt x="1627" y="4813"/>
                    <a:pt x="2071" y="4552"/>
                    <a:pt x="2299" y="4361"/>
                  </a:cubicBezTo>
                  <a:cubicBezTo>
                    <a:pt x="2338" y="4329"/>
                    <a:pt x="2389" y="4313"/>
                    <a:pt x="2435" y="4313"/>
                  </a:cubicBezTo>
                  <a:cubicBezTo>
                    <a:pt x="2459" y="4313"/>
                    <a:pt x="2481" y="4317"/>
                    <a:pt x="2501" y="4325"/>
                  </a:cubicBezTo>
                  <a:cubicBezTo>
                    <a:pt x="2822" y="4504"/>
                    <a:pt x="3120" y="4563"/>
                    <a:pt x="3334" y="4587"/>
                  </a:cubicBezTo>
                  <a:cubicBezTo>
                    <a:pt x="1846" y="6135"/>
                    <a:pt x="1537" y="7099"/>
                    <a:pt x="1537" y="7635"/>
                  </a:cubicBezTo>
                  <a:cubicBezTo>
                    <a:pt x="1537" y="7861"/>
                    <a:pt x="1584" y="8040"/>
                    <a:pt x="1608" y="8159"/>
                  </a:cubicBezTo>
                  <a:cubicBezTo>
                    <a:pt x="1370" y="8195"/>
                    <a:pt x="1191" y="8397"/>
                    <a:pt x="1191" y="8647"/>
                  </a:cubicBezTo>
                  <a:lnTo>
                    <a:pt x="1191" y="8849"/>
                  </a:lnTo>
                  <a:cubicBezTo>
                    <a:pt x="1001" y="8909"/>
                    <a:pt x="858" y="9111"/>
                    <a:pt x="858" y="9326"/>
                  </a:cubicBezTo>
                  <a:lnTo>
                    <a:pt x="858" y="10361"/>
                  </a:lnTo>
                  <a:cubicBezTo>
                    <a:pt x="858" y="10635"/>
                    <a:pt x="1072" y="10861"/>
                    <a:pt x="1358" y="10861"/>
                  </a:cubicBezTo>
                  <a:lnTo>
                    <a:pt x="6501" y="10861"/>
                  </a:lnTo>
                  <a:cubicBezTo>
                    <a:pt x="6775" y="10861"/>
                    <a:pt x="7002" y="10635"/>
                    <a:pt x="7002" y="10361"/>
                  </a:cubicBezTo>
                  <a:lnTo>
                    <a:pt x="7002" y="9326"/>
                  </a:lnTo>
                  <a:cubicBezTo>
                    <a:pt x="7002" y="9171"/>
                    <a:pt x="6859" y="8968"/>
                    <a:pt x="6656" y="8897"/>
                  </a:cubicBezTo>
                  <a:lnTo>
                    <a:pt x="6656" y="8695"/>
                  </a:lnTo>
                  <a:cubicBezTo>
                    <a:pt x="6656" y="8409"/>
                    <a:pt x="6442" y="8183"/>
                    <a:pt x="6156" y="8183"/>
                  </a:cubicBezTo>
                  <a:lnTo>
                    <a:pt x="5978" y="8183"/>
                  </a:lnTo>
                  <a:cubicBezTo>
                    <a:pt x="5990" y="7266"/>
                    <a:pt x="6204" y="6671"/>
                    <a:pt x="6406" y="6087"/>
                  </a:cubicBezTo>
                  <a:cubicBezTo>
                    <a:pt x="6621" y="5492"/>
                    <a:pt x="6823" y="4861"/>
                    <a:pt x="6823" y="3908"/>
                  </a:cubicBezTo>
                  <a:cubicBezTo>
                    <a:pt x="6823" y="2991"/>
                    <a:pt x="6525" y="2241"/>
                    <a:pt x="5966" y="1694"/>
                  </a:cubicBezTo>
                  <a:cubicBezTo>
                    <a:pt x="5501" y="1265"/>
                    <a:pt x="4930" y="1015"/>
                    <a:pt x="4418" y="860"/>
                  </a:cubicBezTo>
                  <a:cubicBezTo>
                    <a:pt x="4311" y="396"/>
                    <a:pt x="4061" y="182"/>
                    <a:pt x="3846" y="86"/>
                  </a:cubicBezTo>
                  <a:cubicBezTo>
                    <a:pt x="3690" y="12"/>
                    <a:pt x="3550" y="1"/>
                    <a:pt x="34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1" name="Google Shape;15681;p92"/>
            <p:cNvSpPr/>
            <p:nvPr/>
          </p:nvSpPr>
          <p:spPr>
            <a:xfrm>
              <a:off x="3913799" y="2948231"/>
              <a:ext cx="20499" cy="14960"/>
            </a:xfrm>
            <a:custGeom>
              <a:avLst/>
              <a:gdLst/>
              <a:ahLst/>
              <a:cxnLst/>
              <a:rect l="l" t="t" r="r" b="b"/>
              <a:pathLst>
                <a:path w="644" h="470" extrusionOk="0">
                  <a:moveTo>
                    <a:pt x="184" y="0"/>
                  </a:moveTo>
                  <a:cubicBezTo>
                    <a:pt x="126" y="0"/>
                    <a:pt x="73" y="27"/>
                    <a:pt x="48" y="76"/>
                  </a:cubicBezTo>
                  <a:cubicBezTo>
                    <a:pt x="1" y="148"/>
                    <a:pt x="36" y="255"/>
                    <a:pt x="108" y="291"/>
                  </a:cubicBezTo>
                  <a:cubicBezTo>
                    <a:pt x="203" y="326"/>
                    <a:pt x="286" y="386"/>
                    <a:pt x="358" y="433"/>
                  </a:cubicBezTo>
                  <a:cubicBezTo>
                    <a:pt x="394" y="445"/>
                    <a:pt x="417" y="469"/>
                    <a:pt x="453" y="469"/>
                  </a:cubicBezTo>
                  <a:cubicBezTo>
                    <a:pt x="501" y="469"/>
                    <a:pt x="560" y="433"/>
                    <a:pt x="584" y="386"/>
                  </a:cubicBezTo>
                  <a:cubicBezTo>
                    <a:pt x="644" y="326"/>
                    <a:pt x="620" y="231"/>
                    <a:pt x="537" y="183"/>
                  </a:cubicBezTo>
                  <a:cubicBezTo>
                    <a:pt x="453" y="124"/>
                    <a:pt x="358" y="64"/>
                    <a:pt x="263" y="17"/>
                  </a:cubicBezTo>
                  <a:cubicBezTo>
                    <a:pt x="237" y="6"/>
                    <a:pt x="210"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2" name="Google Shape;15682;p92"/>
            <p:cNvSpPr/>
            <p:nvPr/>
          </p:nvSpPr>
          <p:spPr>
            <a:xfrm>
              <a:off x="3841418" y="2956315"/>
              <a:ext cx="10631" cy="15947"/>
            </a:xfrm>
            <a:custGeom>
              <a:avLst/>
              <a:gdLst/>
              <a:ahLst/>
              <a:cxnLst/>
              <a:rect l="l" t="t" r="r" b="b"/>
              <a:pathLst>
                <a:path w="334" h="501" extrusionOk="0">
                  <a:moveTo>
                    <a:pt x="167" y="1"/>
                  </a:moveTo>
                  <a:cubicBezTo>
                    <a:pt x="72" y="1"/>
                    <a:pt x="1" y="72"/>
                    <a:pt x="1" y="167"/>
                  </a:cubicBezTo>
                  <a:lnTo>
                    <a:pt x="1" y="334"/>
                  </a:lnTo>
                  <a:cubicBezTo>
                    <a:pt x="1" y="418"/>
                    <a:pt x="72" y="501"/>
                    <a:pt x="167" y="501"/>
                  </a:cubicBezTo>
                  <a:cubicBezTo>
                    <a:pt x="251" y="501"/>
                    <a:pt x="334" y="418"/>
                    <a:pt x="334" y="334"/>
                  </a:cubicBezTo>
                  <a:lnTo>
                    <a:pt x="334" y="167"/>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83" name="Google Shape;15683;p92"/>
          <p:cNvGrpSpPr/>
          <p:nvPr/>
        </p:nvGrpSpPr>
        <p:grpSpPr>
          <a:xfrm>
            <a:off x="2238616" y="2984331"/>
            <a:ext cx="422596" cy="310382"/>
            <a:chOff x="2278533" y="2937377"/>
            <a:chExt cx="346788" cy="254704"/>
          </a:xfrm>
        </p:grpSpPr>
        <p:sp>
          <p:nvSpPr>
            <p:cNvPr id="15684" name="Google Shape;15684;p92"/>
            <p:cNvSpPr/>
            <p:nvPr/>
          </p:nvSpPr>
          <p:spPr>
            <a:xfrm>
              <a:off x="2317557" y="2958607"/>
              <a:ext cx="270619" cy="184200"/>
            </a:xfrm>
            <a:custGeom>
              <a:avLst/>
              <a:gdLst/>
              <a:ahLst/>
              <a:cxnLst/>
              <a:rect l="l" t="t" r="r" b="b"/>
              <a:pathLst>
                <a:path w="8502" h="5787" extrusionOk="0">
                  <a:moveTo>
                    <a:pt x="2691" y="1179"/>
                  </a:moveTo>
                  <a:cubicBezTo>
                    <a:pt x="2882" y="1179"/>
                    <a:pt x="3049" y="1346"/>
                    <a:pt x="3049" y="1536"/>
                  </a:cubicBezTo>
                  <a:lnTo>
                    <a:pt x="3049" y="1881"/>
                  </a:lnTo>
                  <a:cubicBezTo>
                    <a:pt x="3049" y="2167"/>
                    <a:pt x="2810" y="2405"/>
                    <a:pt x="2525" y="2405"/>
                  </a:cubicBezTo>
                  <a:cubicBezTo>
                    <a:pt x="2227" y="2405"/>
                    <a:pt x="1989" y="2167"/>
                    <a:pt x="1989" y="1881"/>
                  </a:cubicBezTo>
                  <a:lnTo>
                    <a:pt x="1989" y="1536"/>
                  </a:lnTo>
                  <a:cubicBezTo>
                    <a:pt x="1989" y="1346"/>
                    <a:pt x="2156" y="1179"/>
                    <a:pt x="2346" y="1179"/>
                  </a:cubicBezTo>
                  <a:close/>
                  <a:moveTo>
                    <a:pt x="6787" y="1036"/>
                  </a:moveTo>
                  <a:cubicBezTo>
                    <a:pt x="6894" y="1036"/>
                    <a:pt x="6966" y="1108"/>
                    <a:pt x="6966" y="1215"/>
                  </a:cubicBezTo>
                  <a:lnTo>
                    <a:pt x="6966" y="1715"/>
                  </a:lnTo>
                  <a:cubicBezTo>
                    <a:pt x="6966" y="1774"/>
                    <a:pt x="6930" y="1834"/>
                    <a:pt x="6871" y="1870"/>
                  </a:cubicBezTo>
                  <a:cubicBezTo>
                    <a:pt x="6835" y="1893"/>
                    <a:pt x="6799" y="1941"/>
                    <a:pt x="6799" y="2000"/>
                  </a:cubicBezTo>
                  <a:lnTo>
                    <a:pt x="6799" y="2251"/>
                  </a:lnTo>
                  <a:cubicBezTo>
                    <a:pt x="6799" y="2334"/>
                    <a:pt x="6847" y="2381"/>
                    <a:pt x="6918" y="2405"/>
                  </a:cubicBezTo>
                  <a:lnTo>
                    <a:pt x="7335" y="2512"/>
                  </a:lnTo>
                  <a:cubicBezTo>
                    <a:pt x="7406" y="2524"/>
                    <a:pt x="7466" y="2596"/>
                    <a:pt x="7466" y="2691"/>
                  </a:cubicBezTo>
                  <a:lnTo>
                    <a:pt x="7466" y="2727"/>
                  </a:lnTo>
                  <a:lnTo>
                    <a:pt x="5739" y="2727"/>
                  </a:lnTo>
                  <a:lnTo>
                    <a:pt x="5739" y="2691"/>
                  </a:lnTo>
                  <a:cubicBezTo>
                    <a:pt x="5739" y="2596"/>
                    <a:pt x="5799" y="2536"/>
                    <a:pt x="5870" y="2512"/>
                  </a:cubicBezTo>
                  <a:lnTo>
                    <a:pt x="6287" y="2405"/>
                  </a:lnTo>
                  <a:cubicBezTo>
                    <a:pt x="6370" y="2381"/>
                    <a:pt x="6406" y="2334"/>
                    <a:pt x="6406" y="2251"/>
                  </a:cubicBezTo>
                  <a:lnTo>
                    <a:pt x="6406" y="2000"/>
                  </a:lnTo>
                  <a:cubicBezTo>
                    <a:pt x="6430" y="1941"/>
                    <a:pt x="6394" y="1893"/>
                    <a:pt x="6359" y="1870"/>
                  </a:cubicBezTo>
                  <a:cubicBezTo>
                    <a:pt x="6299" y="1834"/>
                    <a:pt x="6263" y="1774"/>
                    <a:pt x="6263" y="1715"/>
                  </a:cubicBezTo>
                  <a:lnTo>
                    <a:pt x="6263" y="1215"/>
                  </a:lnTo>
                  <a:cubicBezTo>
                    <a:pt x="6263" y="1108"/>
                    <a:pt x="6335" y="1036"/>
                    <a:pt x="6442" y="1036"/>
                  </a:cubicBezTo>
                  <a:close/>
                  <a:moveTo>
                    <a:pt x="8144" y="334"/>
                  </a:moveTo>
                  <a:lnTo>
                    <a:pt x="8144" y="2751"/>
                  </a:lnTo>
                  <a:lnTo>
                    <a:pt x="7787" y="2751"/>
                  </a:lnTo>
                  <a:lnTo>
                    <a:pt x="7787" y="2703"/>
                  </a:lnTo>
                  <a:cubicBezTo>
                    <a:pt x="7787" y="2477"/>
                    <a:pt x="7633" y="2274"/>
                    <a:pt x="7406" y="2215"/>
                  </a:cubicBezTo>
                  <a:lnTo>
                    <a:pt x="7109" y="2131"/>
                  </a:lnTo>
                  <a:lnTo>
                    <a:pt x="7109" y="2096"/>
                  </a:lnTo>
                  <a:cubicBezTo>
                    <a:pt x="7216" y="2000"/>
                    <a:pt x="7275" y="1870"/>
                    <a:pt x="7275" y="1715"/>
                  </a:cubicBezTo>
                  <a:lnTo>
                    <a:pt x="7275" y="1215"/>
                  </a:lnTo>
                  <a:cubicBezTo>
                    <a:pt x="7275" y="929"/>
                    <a:pt x="7049" y="703"/>
                    <a:pt x="6775" y="703"/>
                  </a:cubicBezTo>
                  <a:lnTo>
                    <a:pt x="6430" y="703"/>
                  </a:lnTo>
                  <a:cubicBezTo>
                    <a:pt x="6144" y="703"/>
                    <a:pt x="5918" y="929"/>
                    <a:pt x="5918" y="1215"/>
                  </a:cubicBezTo>
                  <a:lnTo>
                    <a:pt x="5918" y="1715"/>
                  </a:lnTo>
                  <a:cubicBezTo>
                    <a:pt x="5918" y="1870"/>
                    <a:pt x="5978" y="2000"/>
                    <a:pt x="6085" y="2096"/>
                  </a:cubicBezTo>
                  <a:lnTo>
                    <a:pt x="6085" y="2131"/>
                  </a:lnTo>
                  <a:lnTo>
                    <a:pt x="5787" y="2215"/>
                  </a:lnTo>
                  <a:cubicBezTo>
                    <a:pt x="5561" y="2274"/>
                    <a:pt x="5418" y="2465"/>
                    <a:pt x="5418" y="2703"/>
                  </a:cubicBezTo>
                  <a:lnTo>
                    <a:pt x="5418" y="2751"/>
                  </a:lnTo>
                  <a:lnTo>
                    <a:pt x="5061" y="2751"/>
                  </a:lnTo>
                  <a:lnTo>
                    <a:pt x="5061" y="334"/>
                  </a:lnTo>
                  <a:close/>
                  <a:moveTo>
                    <a:pt x="2691" y="2715"/>
                  </a:moveTo>
                  <a:lnTo>
                    <a:pt x="2691" y="2786"/>
                  </a:lnTo>
                  <a:cubicBezTo>
                    <a:pt x="2703" y="2846"/>
                    <a:pt x="2727" y="2905"/>
                    <a:pt x="2751" y="2965"/>
                  </a:cubicBezTo>
                  <a:lnTo>
                    <a:pt x="2525" y="3191"/>
                  </a:lnTo>
                  <a:lnTo>
                    <a:pt x="2513" y="3191"/>
                  </a:lnTo>
                  <a:lnTo>
                    <a:pt x="2287" y="2965"/>
                  </a:lnTo>
                  <a:cubicBezTo>
                    <a:pt x="2322" y="2929"/>
                    <a:pt x="2334" y="2870"/>
                    <a:pt x="2334" y="2810"/>
                  </a:cubicBezTo>
                  <a:lnTo>
                    <a:pt x="2334" y="2715"/>
                  </a:lnTo>
                  <a:close/>
                  <a:moveTo>
                    <a:pt x="3037" y="3143"/>
                  </a:moveTo>
                  <a:lnTo>
                    <a:pt x="3346" y="3263"/>
                  </a:lnTo>
                  <a:cubicBezTo>
                    <a:pt x="3477" y="3310"/>
                    <a:pt x="3572" y="3441"/>
                    <a:pt x="3572" y="3596"/>
                  </a:cubicBezTo>
                  <a:lnTo>
                    <a:pt x="3572" y="4608"/>
                  </a:lnTo>
                  <a:cubicBezTo>
                    <a:pt x="3572" y="4715"/>
                    <a:pt x="3501" y="4787"/>
                    <a:pt x="3394" y="4787"/>
                  </a:cubicBezTo>
                  <a:lnTo>
                    <a:pt x="2691" y="4787"/>
                  </a:lnTo>
                  <a:lnTo>
                    <a:pt x="2691" y="4596"/>
                  </a:lnTo>
                  <a:lnTo>
                    <a:pt x="3049" y="4596"/>
                  </a:lnTo>
                  <a:cubicBezTo>
                    <a:pt x="3144" y="4596"/>
                    <a:pt x="3215" y="4513"/>
                    <a:pt x="3215" y="4429"/>
                  </a:cubicBezTo>
                  <a:lnTo>
                    <a:pt x="3215" y="3917"/>
                  </a:lnTo>
                  <a:cubicBezTo>
                    <a:pt x="3215" y="3834"/>
                    <a:pt x="3144" y="3763"/>
                    <a:pt x="3049" y="3763"/>
                  </a:cubicBezTo>
                  <a:cubicBezTo>
                    <a:pt x="2965" y="3763"/>
                    <a:pt x="2882" y="3834"/>
                    <a:pt x="2882" y="3917"/>
                  </a:cubicBezTo>
                  <a:lnTo>
                    <a:pt x="2882" y="4275"/>
                  </a:lnTo>
                  <a:lnTo>
                    <a:pt x="2191" y="4275"/>
                  </a:lnTo>
                  <a:lnTo>
                    <a:pt x="2191" y="3917"/>
                  </a:lnTo>
                  <a:cubicBezTo>
                    <a:pt x="2191" y="3834"/>
                    <a:pt x="2108" y="3763"/>
                    <a:pt x="2025" y="3763"/>
                  </a:cubicBezTo>
                  <a:cubicBezTo>
                    <a:pt x="1929" y="3763"/>
                    <a:pt x="1858" y="3834"/>
                    <a:pt x="1858" y="3917"/>
                  </a:cubicBezTo>
                  <a:lnTo>
                    <a:pt x="1858" y="4429"/>
                  </a:lnTo>
                  <a:cubicBezTo>
                    <a:pt x="1858" y="4513"/>
                    <a:pt x="1929" y="4596"/>
                    <a:pt x="2025" y="4596"/>
                  </a:cubicBezTo>
                  <a:lnTo>
                    <a:pt x="2382" y="4596"/>
                  </a:lnTo>
                  <a:lnTo>
                    <a:pt x="2382" y="4787"/>
                  </a:lnTo>
                  <a:lnTo>
                    <a:pt x="1679" y="4787"/>
                  </a:lnTo>
                  <a:cubicBezTo>
                    <a:pt x="1572" y="4787"/>
                    <a:pt x="1501" y="4715"/>
                    <a:pt x="1501" y="4608"/>
                  </a:cubicBezTo>
                  <a:lnTo>
                    <a:pt x="1501" y="3596"/>
                  </a:lnTo>
                  <a:lnTo>
                    <a:pt x="1489" y="3596"/>
                  </a:lnTo>
                  <a:cubicBezTo>
                    <a:pt x="1489" y="3441"/>
                    <a:pt x="1572" y="3310"/>
                    <a:pt x="1715" y="3263"/>
                  </a:cubicBezTo>
                  <a:lnTo>
                    <a:pt x="2025" y="3143"/>
                  </a:lnTo>
                  <a:lnTo>
                    <a:pt x="2287" y="3417"/>
                  </a:lnTo>
                  <a:cubicBezTo>
                    <a:pt x="2346" y="3477"/>
                    <a:pt x="2441" y="3501"/>
                    <a:pt x="2525" y="3501"/>
                  </a:cubicBezTo>
                  <a:cubicBezTo>
                    <a:pt x="2620" y="3501"/>
                    <a:pt x="2691" y="3477"/>
                    <a:pt x="2763" y="3417"/>
                  </a:cubicBezTo>
                  <a:lnTo>
                    <a:pt x="3037" y="3143"/>
                  </a:lnTo>
                  <a:close/>
                  <a:moveTo>
                    <a:pt x="4727" y="4763"/>
                  </a:moveTo>
                  <a:lnTo>
                    <a:pt x="4727" y="5465"/>
                  </a:lnTo>
                  <a:lnTo>
                    <a:pt x="298" y="5465"/>
                  </a:lnTo>
                  <a:lnTo>
                    <a:pt x="298" y="4763"/>
                  </a:lnTo>
                  <a:lnTo>
                    <a:pt x="1191" y="4763"/>
                  </a:lnTo>
                  <a:cubicBezTo>
                    <a:pt x="1251" y="4965"/>
                    <a:pt x="1441" y="5108"/>
                    <a:pt x="1667" y="5108"/>
                  </a:cubicBezTo>
                  <a:lnTo>
                    <a:pt x="3358" y="5108"/>
                  </a:lnTo>
                  <a:cubicBezTo>
                    <a:pt x="3584" y="5108"/>
                    <a:pt x="3763" y="4965"/>
                    <a:pt x="3834" y="4763"/>
                  </a:cubicBezTo>
                  <a:close/>
                  <a:moveTo>
                    <a:pt x="6763" y="3775"/>
                  </a:moveTo>
                  <a:cubicBezTo>
                    <a:pt x="6871" y="3775"/>
                    <a:pt x="6942" y="3846"/>
                    <a:pt x="6942" y="3953"/>
                  </a:cubicBezTo>
                  <a:lnTo>
                    <a:pt x="6942" y="4453"/>
                  </a:lnTo>
                  <a:cubicBezTo>
                    <a:pt x="6942" y="4513"/>
                    <a:pt x="6918" y="4572"/>
                    <a:pt x="6859" y="4608"/>
                  </a:cubicBezTo>
                  <a:cubicBezTo>
                    <a:pt x="6811" y="4632"/>
                    <a:pt x="6787" y="4679"/>
                    <a:pt x="6787" y="4739"/>
                  </a:cubicBezTo>
                  <a:lnTo>
                    <a:pt x="6787" y="4989"/>
                  </a:lnTo>
                  <a:cubicBezTo>
                    <a:pt x="6787" y="5060"/>
                    <a:pt x="6823" y="5120"/>
                    <a:pt x="6906" y="5144"/>
                  </a:cubicBezTo>
                  <a:lnTo>
                    <a:pt x="7323" y="5251"/>
                  </a:lnTo>
                  <a:cubicBezTo>
                    <a:pt x="7394" y="5263"/>
                    <a:pt x="7454" y="5334"/>
                    <a:pt x="7454" y="5429"/>
                  </a:cubicBezTo>
                  <a:lnTo>
                    <a:pt x="7454" y="5465"/>
                  </a:lnTo>
                  <a:lnTo>
                    <a:pt x="5739" y="5465"/>
                  </a:lnTo>
                  <a:lnTo>
                    <a:pt x="5739" y="5429"/>
                  </a:lnTo>
                  <a:cubicBezTo>
                    <a:pt x="5739" y="5334"/>
                    <a:pt x="5799" y="5275"/>
                    <a:pt x="5882" y="5251"/>
                  </a:cubicBezTo>
                  <a:lnTo>
                    <a:pt x="6287" y="5144"/>
                  </a:lnTo>
                  <a:cubicBezTo>
                    <a:pt x="6370" y="5120"/>
                    <a:pt x="6406" y="5060"/>
                    <a:pt x="6406" y="4989"/>
                  </a:cubicBezTo>
                  <a:lnTo>
                    <a:pt x="6406" y="4739"/>
                  </a:lnTo>
                  <a:cubicBezTo>
                    <a:pt x="6406" y="4679"/>
                    <a:pt x="6382" y="4632"/>
                    <a:pt x="6335" y="4608"/>
                  </a:cubicBezTo>
                  <a:cubicBezTo>
                    <a:pt x="6275" y="4572"/>
                    <a:pt x="6251" y="4513"/>
                    <a:pt x="6251" y="4453"/>
                  </a:cubicBezTo>
                  <a:lnTo>
                    <a:pt x="6251" y="3953"/>
                  </a:lnTo>
                  <a:cubicBezTo>
                    <a:pt x="6251" y="3846"/>
                    <a:pt x="6323" y="3775"/>
                    <a:pt x="6430" y="3775"/>
                  </a:cubicBezTo>
                  <a:close/>
                  <a:moveTo>
                    <a:pt x="8156" y="3060"/>
                  </a:moveTo>
                  <a:lnTo>
                    <a:pt x="8156" y="5465"/>
                  </a:lnTo>
                  <a:lnTo>
                    <a:pt x="7799" y="5465"/>
                  </a:lnTo>
                  <a:lnTo>
                    <a:pt x="7799" y="5429"/>
                  </a:lnTo>
                  <a:cubicBezTo>
                    <a:pt x="7799" y="5203"/>
                    <a:pt x="7644" y="4989"/>
                    <a:pt x="7430" y="4929"/>
                  </a:cubicBezTo>
                  <a:lnTo>
                    <a:pt x="7132" y="4858"/>
                  </a:lnTo>
                  <a:lnTo>
                    <a:pt x="7132" y="4810"/>
                  </a:lnTo>
                  <a:cubicBezTo>
                    <a:pt x="7228" y="4727"/>
                    <a:pt x="7287" y="4596"/>
                    <a:pt x="7287" y="4441"/>
                  </a:cubicBezTo>
                  <a:lnTo>
                    <a:pt x="7287" y="3941"/>
                  </a:lnTo>
                  <a:cubicBezTo>
                    <a:pt x="7287" y="3655"/>
                    <a:pt x="7073" y="3429"/>
                    <a:pt x="6787" y="3429"/>
                  </a:cubicBezTo>
                  <a:lnTo>
                    <a:pt x="6442" y="3429"/>
                  </a:lnTo>
                  <a:cubicBezTo>
                    <a:pt x="6156" y="3429"/>
                    <a:pt x="5942" y="3655"/>
                    <a:pt x="5942" y="3941"/>
                  </a:cubicBezTo>
                  <a:lnTo>
                    <a:pt x="5942" y="4441"/>
                  </a:lnTo>
                  <a:cubicBezTo>
                    <a:pt x="5942" y="4596"/>
                    <a:pt x="6001" y="4727"/>
                    <a:pt x="6097" y="4810"/>
                  </a:cubicBezTo>
                  <a:lnTo>
                    <a:pt x="6097" y="4858"/>
                  </a:lnTo>
                  <a:lnTo>
                    <a:pt x="5799" y="4929"/>
                  </a:lnTo>
                  <a:cubicBezTo>
                    <a:pt x="5585" y="4989"/>
                    <a:pt x="5430" y="5191"/>
                    <a:pt x="5430" y="5429"/>
                  </a:cubicBezTo>
                  <a:lnTo>
                    <a:pt x="5430" y="5465"/>
                  </a:lnTo>
                  <a:lnTo>
                    <a:pt x="5073" y="5465"/>
                  </a:lnTo>
                  <a:lnTo>
                    <a:pt x="5073" y="3060"/>
                  </a:lnTo>
                  <a:close/>
                  <a:moveTo>
                    <a:pt x="167" y="0"/>
                  </a:moveTo>
                  <a:cubicBezTo>
                    <a:pt x="72" y="0"/>
                    <a:pt x="1" y="84"/>
                    <a:pt x="1" y="167"/>
                  </a:cubicBezTo>
                  <a:lnTo>
                    <a:pt x="1" y="5620"/>
                  </a:lnTo>
                  <a:cubicBezTo>
                    <a:pt x="1" y="5703"/>
                    <a:pt x="72" y="5787"/>
                    <a:pt x="167" y="5787"/>
                  </a:cubicBezTo>
                  <a:lnTo>
                    <a:pt x="8335" y="5787"/>
                  </a:lnTo>
                  <a:cubicBezTo>
                    <a:pt x="8418" y="5787"/>
                    <a:pt x="8502" y="5703"/>
                    <a:pt x="8502" y="5620"/>
                  </a:cubicBezTo>
                  <a:lnTo>
                    <a:pt x="8502" y="167"/>
                  </a:lnTo>
                  <a:cubicBezTo>
                    <a:pt x="8466" y="84"/>
                    <a:pt x="8395" y="24"/>
                    <a:pt x="8311" y="24"/>
                  </a:cubicBezTo>
                  <a:lnTo>
                    <a:pt x="1334" y="24"/>
                  </a:lnTo>
                  <a:cubicBezTo>
                    <a:pt x="1251" y="24"/>
                    <a:pt x="1167" y="95"/>
                    <a:pt x="1167" y="191"/>
                  </a:cubicBezTo>
                  <a:cubicBezTo>
                    <a:pt x="1167" y="274"/>
                    <a:pt x="1251" y="346"/>
                    <a:pt x="1334" y="346"/>
                  </a:cubicBezTo>
                  <a:lnTo>
                    <a:pt x="4763" y="346"/>
                  </a:lnTo>
                  <a:lnTo>
                    <a:pt x="4763" y="4453"/>
                  </a:lnTo>
                  <a:lnTo>
                    <a:pt x="3882" y="4453"/>
                  </a:lnTo>
                  <a:lnTo>
                    <a:pt x="3882" y="3608"/>
                  </a:lnTo>
                  <a:cubicBezTo>
                    <a:pt x="3882" y="3346"/>
                    <a:pt x="3703" y="3084"/>
                    <a:pt x="3453" y="2977"/>
                  </a:cubicBezTo>
                  <a:lnTo>
                    <a:pt x="3037" y="2822"/>
                  </a:lnTo>
                  <a:lnTo>
                    <a:pt x="3037" y="2798"/>
                  </a:lnTo>
                  <a:lnTo>
                    <a:pt x="3037" y="2572"/>
                  </a:lnTo>
                  <a:cubicBezTo>
                    <a:pt x="3239" y="2417"/>
                    <a:pt x="3382" y="2167"/>
                    <a:pt x="3382" y="1893"/>
                  </a:cubicBezTo>
                  <a:lnTo>
                    <a:pt x="3382" y="1560"/>
                  </a:lnTo>
                  <a:cubicBezTo>
                    <a:pt x="3382" y="1179"/>
                    <a:pt x="3084" y="881"/>
                    <a:pt x="2703" y="881"/>
                  </a:cubicBezTo>
                  <a:lnTo>
                    <a:pt x="2370" y="881"/>
                  </a:lnTo>
                  <a:cubicBezTo>
                    <a:pt x="1989" y="881"/>
                    <a:pt x="1691" y="1179"/>
                    <a:pt x="1691" y="1560"/>
                  </a:cubicBezTo>
                  <a:lnTo>
                    <a:pt x="1691" y="1893"/>
                  </a:lnTo>
                  <a:cubicBezTo>
                    <a:pt x="1691" y="2179"/>
                    <a:pt x="1834" y="2417"/>
                    <a:pt x="2037" y="2572"/>
                  </a:cubicBezTo>
                  <a:lnTo>
                    <a:pt x="2037" y="2810"/>
                  </a:lnTo>
                  <a:lnTo>
                    <a:pt x="2037" y="2822"/>
                  </a:lnTo>
                  <a:lnTo>
                    <a:pt x="1620" y="2989"/>
                  </a:lnTo>
                  <a:cubicBezTo>
                    <a:pt x="1370" y="3084"/>
                    <a:pt x="1191" y="3346"/>
                    <a:pt x="1191" y="3608"/>
                  </a:cubicBezTo>
                  <a:lnTo>
                    <a:pt x="1191" y="4453"/>
                  </a:lnTo>
                  <a:lnTo>
                    <a:pt x="310" y="4453"/>
                  </a:lnTo>
                  <a:lnTo>
                    <a:pt x="310" y="334"/>
                  </a:lnTo>
                  <a:lnTo>
                    <a:pt x="667" y="334"/>
                  </a:lnTo>
                  <a:cubicBezTo>
                    <a:pt x="763" y="334"/>
                    <a:pt x="834" y="262"/>
                    <a:pt x="834" y="167"/>
                  </a:cubicBezTo>
                  <a:cubicBezTo>
                    <a:pt x="834" y="84"/>
                    <a:pt x="763"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5" name="Google Shape;15685;p92"/>
            <p:cNvSpPr/>
            <p:nvPr/>
          </p:nvSpPr>
          <p:spPr>
            <a:xfrm>
              <a:off x="2278533" y="2937377"/>
              <a:ext cx="346788" cy="254704"/>
            </a:xfrm>
            <a:custGeom>
              <a:avLst/>
              <a:gdLst/>
              <a:ahLst/>
              <a:cxnLst/>
              <a:rect l="l" t="t" r="r" b="b"/>
              <a:pathLst>
                <a:path w="10895" h="8002" extrusionOk="0">
                  <a:moveTo>
                    <a:pt x="9871" y="310"/>
                  </a:moveTo>
                  <a:cubicBezTo>
                    <a:pt x="9978" y="310"/>
                    <a:pt x="10049" y="393"/>
                    <a:pt x="10049" y="489"/>
                  </a:cubicBezTo>
                  <a:lnTo>
                    <a:pt x="10049" y="6799"/>
                  </a:lnTo>
                  <a:lnTo>
                    <a:pt x="9692" y="6799"/>
                  </a:lnTo>
                  <a:cubicBezTo>
                    <a:pt x="9609" y="6799"/>
                    <a:pt x="9525" y="6882"/>
                    <a:pt x="9525" y="6966"/>
                  </a:cubicBezTo>
                  <a:cubicBezTo>
                    <a:pt x="9525" y="7061"/>
                    <a:pt x="9609" y="7132"/>
                    <a:pt x="9692" y="7132"/>
                  </a:cubicBezTo>
                  <a:lnTo>
                    <a:pt x="10537" y="7132"/>
                  </a:lnTo>
                  <a:cubicBezTo>
                    <a:pt x="10537" y="7132"/>
                    <a:pt x="10561" y="7132"/>
                    <a:pt x="10561" y="7144"/>
                  </a:cubicBezTo>
                  <a:lnTo>
                    <a:pt x="10561" y="7490"/>
                  </a:lnTo>
                  <a:cubicBezTo>
                    <a:pt x="10573" y="7585"/>
                    <a:pt x="10478" y="7668"/>
                    <a:pt x="10394" y="7668"/>
                  </a:cubicBezTo>
                  <a:lnTo>
                    <a:pt x="512" y="7668"/>
                  </a:lnTo>
                  <a:cubicBezTo>
                    <a:pt x="405" y="7668"/>
                    <a:pt x="334" y="7597"/>
                    <a:pt x="334" y="7490"/>
                  </a:cubicBezTo>
                  <a:lnTo>
                    <a:pt x="334" y="7144"/>
                  </a:lnTo>
                  <a:cubicBezTo>
                    <a:pt x="334" y="7144"/>
                    <a:pt x="334" y="7132"/>
                    <a:pt x="346" y="7132"/>
                  </a:cubicBezTo>
                  <a:lnTo>
                    <a:pt x="9037" y="7132"/>
                  </a:lnTo>
                  <a:cubicBezTo>
                    <a:pt x="9132" y="7132"/>
                    <a:pt x="9204" y="7061"/>
                    <a:pt x="9204" y="6966"/>
                  </a:cubicBezTo>
                  <a:cubicBezTo>
                    <a:pt x="9204" y="6882"/>
                    <a:pt x="9132" y="6799"/>
                    <a:pt x="9037" y="6799"/>
                  </a:cubicBezTo>
                  <a:lnTo>
                    <a:pt x="858" y="6799"/>
                  </a:lnTo>
                  <a:lnTo>
                    <a:pt x="858" y="489"/>
                  </a:lnTo>
                  <a:cubicBezTo>
                    <a:pt x="858" y="393"/>
                    <a:pt x="929" y="310"/>
                    <a:pt x="1036" y="310"/>
                  </a:cubicBezTo>
                  <a:close/>
                  <a:moveTo>
                    <a:pt x="1012" y="0"/>
                  </a:moveTo>
                  <a:cubicBezTo>
                    <a:pt x="738" y="0"/>
                    <a:pt x="512" y="227"/>
                    <a:pt x="512" y="512"/>
                  </a:cubicBezTo>
                  <a:lnTo>
                    <a:pt x="512" y="6823"/>
                  </a:lnTo>
                  <a:lnTo>
                    <a:pt x="334" y="6823"/>
                  </a:lnTo>
                  <a:cubicBezTo>
                    <a:pt x="155" y="6823"/>
                    <a:pt x="0" y="6966"/>
                    <a:pt x="0" y="7144"/>
                  </a:cubicBezTo>
                  <a:lnTo>
                    <a:pt x="0" y="7490"/>
                  </a:lnTo>
                  <a:cubicBezTo>
                    <a:pt x="0" y="7775"/>
                    <a:pt x="226" y="8001"/>
                    <a:pt x="512" y="8001"/>
                  </a:cubicBezTo>
                  <a:lnTo>
                    <a:pt x="10394" y="8001"/>
                  </a:lnTo>
                  <a:cubicBezTo>
                    <a:pt x="10680" y="8001"/>
                    <a:pt x="10894" y="7775"/>
                    <a:pt x="10894" y="7490"/>
                  </a:cubicBezTo>
                  <a:lnTo>
                    <a:pt x="10894" y="7144"/>
                  </a:lnTo>
                  <a:cubicBezTo>
                    <a:pt x="10883" y="6966"/>
                    <a:pt x="10728" y="6823"/>
                    <a:pt x="10561" y="6823"/>
                  </a:cubicBezTo>
                  <a:lnTo>
                    <a:pt x="10383" y="6823"/>
                  </a:lnTo>
                  <a:lnTo>
                    <a:pt x="10383" y="512"/>
                  </a:lnTo>
                  <a:cubicBezTo>
                    <a:pt x="10383" y="227"/>
                    <a:pt x="10156" y="0"/>
                    <a:pt x="98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686" name="Google Shape;15686;p92"/>
          <p:cNvSpPr/>
          <p:nvPr/>
        </p:nvSpPr>
        <p:spPr>
          <a:xfrm>
            <a:off x="3227863" y="2967328"/>
            <a:ext cx="347552" cy="346438"/>
          </a:xfrm>
          <a:custGeom>
            <a:avLst/>
            <a:gdLst/>
            <a:ahLst/>
            <a:cxnLst/>
            <a:rect l="l" t="t" r="r" b="b"/>
            <a:pathLst>
              <a:path w="10919" h="10884" extrusionOk="0">
                <a:moveTo>
                  <a:pt x="9561" y="561"/>
                </a:moveTo>
                <a:lnTo>
                  <a:pt x="9561" y="1203"/>
                </a:lnTo>
                <a:cubicBezTo>
                  <a:pt x="9561" y="1299"/>
                  <a:pt x="9633" y="1370"/>
                  <a:pt x="9728" y="1370"/>
                </a:cubicBezTo>
                <a:lnTo>
                  <a:pt x="10359" y="1370"/>
                </a:lnTo>
                <a:lnTo>
                  <a:pt x="8966" y="2739"/>
                </a:lnTo>
                <a:lnTo>
                  <a:pt x="8394" y="2739"/>
                </a:lnTo>
                <a:lnTo>
                  <a:pt x="9323" y="1811"/>
                </a:lnTo>
                <a:cubicBezTo>
                  <a:pt x="9383" y="1751"/>
                  <a:pt x="9383" y="1644"/>
                  <a:pt x="9323" y="1584"/>
                </a:cubicBezTo>
                <a:cubicBezTo>
                  <a:pt x="9293" y="1555"/>
                  <a:pt x="9252" y="1540"/>
                  <a:pt x="9210" y="1540"/>
                </a:cubicBezTo>
                <a:cubicBezTo>
                  <a:pt x="9168" y="1540"/>
                  <a:pt x="9127" y="1555"/>
                  <a:pt x="9097" y="1584"/>
                </a:cubicBezTo>
                <a:lnTo>
                  <a:pt x="8180" y="2513"/>
                </a:lnTo>
                <a:lnTo>
                  <a:pt x="8180" y="1954"/>
                </a:lnTo>
                <a:lnTo>
                  <a:pt x="9561" y="561"/>
                </a:lnTo>
                <a:close/>
                <a:moveTo>
                  <a:pt x="4441" y="2382"/>
                </a:moveTo>
                <a:cubicBezTo>
                  <a:pt x="5513" y="2382"/>
                  <a:pt x="6489" y="2799"/>
                  <a:pt x="7228" y="3466"/>
                </a:cubicBezTo>
                <a:lnTo>
                  <a:pt x="4334" y="6347"/>
                </a:lnTo>
                <a:cubicBezTo>
                  <a:pt x="4275" y="6406"/>
                  <a:pt x="4275" y="6514"/>
                  <a:pt x="4334" y="6573"/>
                </a:cubicBezTo>
                <a:cubicBezTo>
                  <a:pt x="4370" y="6609"/>
                  <a:pt x="4406" y="6621"/>
                  <a:pt x="4453" y="6621"/>
                </a:cubicBezTo>
                <a:cubicBezTo>
                  <a:pt x="4501" y="6621"/>
                  <a:pt x="4525" y="6609"/>
                  <a:pt x="4572" y="6573"/>
                </a:cubicBezTo>
                <a:lnTo>
                  <a:pt x="5287" y="5859"/>
                </a:lnTo>
                <a:cubicBezTo>
                  <a:pt x="5418" y="6037"/>
                  <a:pt x="5477" y="6252"/>
                  <a:pt x="5477" y="6478"/>
                </a:cubicBezTo>
                <a:cubicBezTo>
                  <a:pt x="5477" y="7038"/>
                  <a:pt x="5013" y="7502"/>
                  <a:pt x="4453" y="7502"/>
                </a:cubicBezTo>
                <a:cubicBezTo>
                  <a:pt x="3894" y="7502"/>
                  <a:pt x="3429" y="7038"/>
                  <a:pt x="3429" y="6478"/>
                </a:cubicBezTo>
                <a:cubicBezTo>
                  <a:pt x="3429" y="5906"/>
                  <a:pt x="3894" y="5442"/>
                  <a:pt x="4453" y="5442"/>
                </a:cubicBezTo>
                <a:cubicBezTo>
                  <a:pt x="4513" y="5442"/>
                  <a:pt x="4584" y="5442"/>
                  <a:pt x="4644" y="5466"/>
                </a:cubicBezTo>
                <a:cubicBezTo>
                  <a:pt x="4652" y="5467"/>
                  <a:pt x="4660" y="5467"/>
                  <a:pt x="4668" y="5467"/>
                </a:cubicBezTo>
                <a:cubicBezTo>
                  <a:pt x="4751" y="5467"/>
                  <a:pt x="4813" y="5410"/>
                  <a:pt x="4834" y="5323"/>
                </a:cubicBezTo>
                <a:cubicBezTo>
                  <a:pt x="4858" y="5240"/>
                  <a:pt x="4799" y="5168"/>
                  <a:pt x="4703" y="5133"/>
                </a:cubicBezTo>
                <a:cubicBezTo>
                  <a:pt x="4620" y="5121"/>
                  <a:pt x="4537" y="5109"/>
                  <a:pt x="4453" y="5109"/>
                </a:cubicBezTo>
                <a:cubicBezTo>
                  <a:pt x="3703" y="5109"/>
                  <a:pt x="3096" y="5716"/>
                  <a:pt x="3096" y="6454"/>
                </a:cubicBezTo>
                <a:cubicBezTo>
                  <a:pt x="3096" y="7204"/>
                  <a:pt x="3703" y="7811"/>
                  <a:pt x="4453" y="7811"/>
                </a:cubicBezTo>
                <a:cubicBezTo>
                  <a:pt x="5192" y="7811"/>
                  <a:pt x="5811" y="7204"/>
                  <a:pt x="5811" y="6454"/>
                </a:cubicBezTo>
                <a:cubicBezTo>
                  <a:pt x="5811" y="6145"/>
                  <a:pt x="5704" y="5859"/>
                  <a:pt x="5525" y="5621"/>
                </a:cubicBezTo>
                <a:lnTo>
                  <a:pt x="6025" y="5121"/>
                </a:lnTo>
                <a:cubicBezTo>
                  <a:pt x="6346" y="5490"/>
                  <a:pt x="6525" y="5966"/>
                  <a:pt x="6525" y="6454"/>
                </a:cubicBezTo>
                <a:cubicBezTo>
                  <a:pt x="6525" y="7585"/>
                  <a:pt x="5596" y="8514"/>
                  <a:pt x="4465" y="8514"/>
                </a:cubicBezTo>
                <a:cubicBezTo>
                  <a:pt x="3334" y="8514"/>
                  <a:pt x="2417" y="7585"/>
                  <a:pt x="2417" y="6454"/>
                </a:cubicBezTo>
                <a:cubicBezTo>
                  <a:pt x="2417" y="5323"/>
                  <a:pt x="3334" y="4406"/>
                  <a:pt x="4465" y="4406"/>
                </a:cubicBezTo>
                <a:cubicBezTo>
                  <a:pt x="4811" y="4406"/>
                  <a:pt x="5156" y="4490"/>
                  <a:pt x="5453" y="4656"/>
                </a:cubicBezTo>
                <a:cubicBezTo>
                  <a:pt x="5476" y="4671"/>
                  <a:pt x="5502" y="4678"/>
                  <a:pt x="5528" y="4678"/>
                </a:cubicBezTo>
                <a:cubicBezTo>
                  <a:pt x="5585" y="4678"/>
                  <a:pt x="5643" y="4646"/>
                  <a:pt x="5668" y="4597"/>
                </a:cubicBezTo>
                <a:cubicBezTo>
                  <a:pt x="5715" y="4525"/>
                  <a:pt x="5692" y="4418"/>
                  <a:pt x="5608" y="4371"/>
                </a:cubicBezTo>
                <a:cubicBezTo>
                  <a:pt x="5275" y="4180"/>
                  <a:pt x="4882" y="4097"/>
                  <a:pt x="4477" y="4097"/>
                </a:cubicBezTo>
                <a:cubicBezTo>
                  <a:pt x="3167" y="4097"/>
                  <a:pt x="2120" y="5168"/>
                  <a:pt x="2120" y="6454"/>
                </a:cubicBezTo>
                <a:cubicBezTo>
                  <a:pt x="2120" y="7764"/>
                  <a:pt x="3191" y="8823"/>
                  <a:pt x="4477" y="8823"/>
                </a:cubicBezTo>
                <a:cubicBezTo>
                  <a:pt x="5787" y="8823"/>
                  <a:pt x="6847" y="7752"/>
                  <a:pt x="6847" y="6454"/>
                </a:cubicBezTo>
                <a:cubicBezTo>
                  <a:pt x="6847" y="5883"/>
                  <a:pt x="6644" y="5323"/>
                  <a:pt x="6263" y="4894"/>
                </a:cubicBezTo>
                <a:lnTo>
                  <a:pt x="6763" y="4406"/>
                </a:lnTo>
                <a:cubicBezTo>
                  <a:pt x="7263" y="4966"/>
                  <a:pt x="7549" y="5704"/>
                  <a:pt x="7549" y="6454"/>
                </a:cubicBezTo>
                <a:cubicBezTo>
                  <a:pt x="7549" y="8157"/>
                  <a:pt x="6168" y="9538"/>
                  <a:pt x="4465" y="9538"/>
                </a:cubicBezTo>
                <a:cubicBezTo>
                  <a:pt x="2775" y="9538"/>
                  <a:pt x="1382" y="8157"/>
                  <a:pt x="1382" y="6454"/>
                </a:cubicBezTo>
                <a:cubicBezTo>
                  <a:pt x="1382" y="4763"/>
                  <a:pt x="2775" y="3382"/>
                  <a:pt x="4465" y="3382"/>
                </a:cubicBezTo>
                <a:cubicBezTo>
                  <a:pt x="5061" y="3382"/>
                  <a:pt x="5632" y="3537"/>
                  <a:pt x="6132" y="3870"/>
                </a:cubicBezTo>
                <a:cubicBezTo>
                  <a:pt x="6157" y="3887"/>
                  <a:pt x="6187" y="3895"/>
                  <a:pt x="6217" y="3895"/>
                </a:cubicBezTo>
                <a:cubicBezTo>
                  <a:pt x="6272" y="3895"/>
                  <a:pt x="6328" y="3869"/>
                  <a:pt x="6358" y="3823"/>
                </a:cubicBezTo>
                <a:cubicBezTo>
                  <a:pt x="6406" y="3751"/>
                  <a:pt x="6382" y="3644"/>
                  <a:pt x="6311" y="3597"/>
                </a:cubicBezTo>
                <a:cubicBezTo>
                  <a:pt x="5763" y="3239"/>
                  <a:pt x="5132" y="3061"/>
                  <a:pt x="4477" y="3061"/>
                </a:cubicBezTo>
                <a:cubicBezTo>
                  <a:pt x="2608" y="3061"/>
                  <a:pt x="1084" y="4585"/>
                  <a:pt x="1084" y="6454"/>
                </a:cubicBezTo>
                <a:cubicBezTo>
                  <a:pt x="1084" y="8335"/>
                  <a:pt x="2608" y="9847"/>
                  <a:pt x="4477" y="9847"/>
                </a:cubicBezTo>
                <a:cubicBezTo>
                  <a:pt x="6358" y="9847"/>
                  <a:pt x="7870" y="8335"/>
                  <a:pt x="7870" y="6454"/>
                </a:cubicBezTo>
                <a:cubicBezTo>
                  <a:pt x="7870" y="5609"/>
                  <a:pt x="7561" y="4811"/>
                  <a:pt x="7001" y="4168"/>
                </a:cubicBezTo>
                <a:lnTo>
                  <a:pt x="7489" y="3680"/>
                </a:lnTo>
                <a:cubicBezTo>
                  <a:pt x="8120" y="4418"/>
                  <a:pt x="8537" y="5394"/>
                  <a:pt x="8537" y="6478"/>
                </a:cubicBezTo>
                <a:cubicBezTo>
                  <a:pt x="8537" y="8740"/>
                  <a:pt x="6692" y="10562"/>
                  <a:pt x="4441" y="10562"/>
                </a:cubicBezTo>
                <a:cubicBezTo>
                  <a:pt x="2191" y="10562"/>
                  <a:pt x="346" y="8716"/>
                  <a:pt x="346" y="6478"/>
                </a:cubicBezTo>
                <a:cubicBezTo>
                  <a:pt x="346" y="4228"/>
                  <a:pt x="2191" y="2382"/>
                  <a:pt x="4441" y="2382"/>
                </a:cubicBezTo>
                <a:close/>
                <a:moveTo>
                  <a:pt x="9701" y="1"/>
                </a:moveTo>
                <a:cubicBezTo>
                  <a:pt x="9659" y="1"/>
                  <a:pt x="9617" y="17"/>
                  <a:pt x="9585" y="49"/>
                </a:cubicBezTo>
                <a:lnTo>
                  <a:pt x="7894" y="1739"/>
                </a:lnTo>
                <a:cubicBezTo>
                  <a:pt x="7859" y="1775"/>
                  <a:pt x="7847" y="1811"/>
                  <a:pt x="7847" y="1858"/>
                </a:cubicBezTo>
                <a:lnTo>
                  <a:pt x="7847" y="2811"/>
                </a:lnTo>
                <a:lnTo>
                  <a:pt x="7430" y="3228"/>
                </a:lnTo>
                <a:cubicBezTo>
                  <a:pt x="6644" y="2501"/>
                  <a:pt x="5584" y="2037"/>
                  <a:pt x="4430" y="2037"/>
                </a:cubicBezTo>
                <a:cubicBezTo>
                  <a:pt x="1989" y="2037"/>
                  <a:pt x="0" y="4013"/>
                  <a:pt x="0" y="6454"/>
                </a:cubicBezTo>
                <a:cubicBezTo>
                  <a:pt x="0" y="8895"/>
                  <a:pt x="1989" y="10883"/>
                  <a:pt x="4430" y="10883"/>
                </a:cubicBezTo>
                <a:cubicBezTo>
                  <a:pt x="6870" y="10883"/>
                  <a:pt x="8847" y="8895"/>
                  <a:pt x="8847" y="6454"/>
                </a:cubicBezTo>
                <a:cubicBezTo>
                  <a:pt x="8847" y="5299"/>
                  <a:pt x="8394" y="4240"/>
                  <a:pt x="7656" y="3454"/>
                </a:cubicBezTo>
                <a:lnTo>
                  <a:pt x="8073" y="3037"/>
                </a:lnTo>
                <a:lnTo>
                  <a:pt x="9025" y="3037"/>
                </a:lnTo>
                <a:cubicBezTo>
                  <a:pt x="9073" y="3037"/>
                  <a:pt x="9109" y="3013"/>
                  <a:pt x="9144" y="2989"/>
                </a:cubicBezTo>
                <a:lnTo>
                  <a:pt x="10835" y="1299"/>
                </a:lnTo>
                <a:cubicBezTo>
                  <a:pt x="10895" y="1251"/>
                  <a:pt x="10918" y="1192"/>
                  <a:pt x="10883" y="1132"/>
                </a:cubicBezTo>
                <a:cubicBezTo>
                  <a:pt x="10859" y="1072"/>
                  <a:pt x="10799" y="1025"/>
                  <a:pt x="10740" y="1025"/>
                </a:cubicBezTo>
                <a:lnTo>
                  <a:pt x="9871" y="1025"/>
                </a:lnTo>
                <a:lnTo>
                  <a:pt x="9871" y="168"/>
                </a:lnTo>
                <a:cubicBezTo>
                  <a:pt x="9871" y="108"/>
                  <a:pt x="9823" y="49"/>
                  <a:pt x="9764" y="13"/>
                </a:cubicBezTo>
                <a:cubicBezTo>
                  <a:pt x="9744" y="5"/>
                  <a:pt x="9723" y="1"/>
                  <a:pt x="97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687" name="Google Shape;15687;p92"/>
          <p:cNvGrpSpPr/>
          <p:nvPr/>
        </p:nvGrpSpPr>
        <p:grpSpPr>
          <a:xfrm>
            <a:off x="1836637" y="2967710"/>
            <a:ext cx="286152" cy="346438"/>
            <a:chOff x="1836637" y="2891510"/>
            <a:chExt cx="286152" cy="346438"/>
          </a:xfrm>
        </p:grpSpPr>
        <p:sp>
          <p:nvSpPr>
            <p:cNvPr id="15688" name="Google Shape;15688;p92"/>
            <p:cNvSpPr/>
            <p:nvPr/>
          </p:nvSpPr>
          <p:spPr>
            <a:xfrm>
              <a:off x="1836637" y="3059413"/>
              <a:ext cx="286152" cy="178534"/>
            </a:xfrm>
            <a:custGeom>
              <a:avLst/>
              <a:gdLst/>
              <a:ahLst/>
              <a:cxnLst/>
              <a:rect l="l" t="t" r="r" b="b"/>
              <a:pathLst>
                <a:path w="8990" h="5609" extrusionOk="0">
                  <a:moveTo>
                    <a:pt x="3072" y="322"/>
                  </a:moveTo>
                  <a:cubicBezTo>
                    <a:pt x="3156" y="322"/>
                    <a:pt x="3251" y="357"/>
                    <a:pt x="3322" y="429"/>
                  </a:cubicBezTo>
                  <a:cubicBezTo>
                    <a:pt x="3382" y="488"/>
                    <a:pt x="3430" y="572"/>
                    <a:pt x="3430" y="679"/>
                  </a:cubicBezTo>
                  <a:lnTo>
                    <a:pt x="3430" y="1108"/>
                  </a:lnTo>
                  <a:cubicBezTo>
                    <a:pt x="3406" y="1286"/>
                    <a:pt x="3311" y="1453"/>
                    <a:pt x="3144" y="1560"/>
                  </a:cubicBezTo>
                  <a:cubicBezTo>
                    <a:pt x="3096" y="1584"/>
                    <a:pt x="3072" y="1631"/>
                    <a:pt x="3072" y="1691"/>
                  </a:cubicBezTo>
                  <a:lnTo>
                    <a:pt x="3072" y="1870"/>
                  </a:lnTo>
                  <a:lnTo>
                    <a:pt x="2715" y="1870"/>
                  </a:lnTo>
                  <a:lnTo>
                    <a:pt x="2715" y="1691"/>
                  </a:lnTo>
                  <a:cubicBezTo>
                    <a:pt x="2715" y="1631"/>
                    <a:pt x="2679" y="1584"/>
                    <a:pt x="2632" y="1560"/>
                  </a:cubicBezTo>
                  <a:cubicBezTo>
                    <a:pt x="2477" y="1465"/>
                    <a:pt x="2370" y="1286"/>
                    <a:pt x="2370" y="1108"/>
                  </a:cubicBezTo>
                  <a:lnTo>
                    <a:pt x="2370" y="679"/>
                  </a:lnTo>
                  <a:cubicBezTo>
                    <a:pt x="2370" y="488"/>
                    <a:pt x="2537" y="322"/>
                    <a:pt x="2727" y="322"/>
                  </a:cubicBezTo>
                  <a:close/>
                  <a:moveTo>
                    <a:pt x="6132" y="322"/>
                  </a:moveTo>
                  <a:cubicBezTo>
                    <a:pt x="6228" y="322"/>
                    <a:pt x="6311" y="357"/>
                    <a:pt x="6382" y="429"/>
                  </a:cubicBezTo>
                  <a:cubicBezTo>
                    <a:pt x="6442" y="488"/>
                    <a:pt x="6489" y="572"/>
                    <a:pt x="6489" y="679"/>
                  </a:cubicBezTo>
                  <a:lnTo>
                    <a:pt x="6489" y="1108"/>
                  </a:lnTo>
                  <a:cubicBezTo>
                    <a:pt x="6478" y="1286"/>
                    <a:pt x="6370" y="1453"/>
                    <a:pt x="6204" y="1560"/>
                  </a:cubicBezTo>
                  <a:cubicBezTo>
                    <a:pt x="6168" y="1584"/>
                    <a:pt x="6132" y="1631"/>
                    <a:pt x="6132" y="1691"/>
                  </a:cubicBezTo>
                  <a:lnTo>
                    <a:pt x="6132" y="1870"/>
                  </a:lnTo>
                  <a:lnTo>
                    <a:pt x="5775" y="1870"/>
                  </a:lnTo>
                  <a:lnTo>
                    <a:pt x="5775" y="1691"/>
                  </a:lnTo>
                  <a:cubicBezTo>
                    <a:pt x="5775" y="1631"/>
                    <a:pt x="5751" y="1584"/>
                    <a:pt x="5704" y="1560"/>
                  </a:cubicBezTo>
                  <a:cubicBezTo>
                    <a:pt x="5537" y="1465"/>
                    <a:pt x="5430" y="1286"/>
                    <a:pt x="5430" y="1108"/>
                  </a:cubicBezTo>
                  <a:lnTo>
                    <a:pt x="5430" y="679"/>
                  </a:lnTo>
                  <a:cubicBezTo>
                    <a:pt x="5430" y="488"/>
                    <a:pt x="5597" y="322"/>
                    <a:pt x="5787" y="322"/>
                  </a:cubicBezTo>
                  <a:close/>
                  <a:moveTo>
                    <a:pt x="1536" y="2024"/>
                  </a:moveTo>
                  <a:cubicBezTo>
                    <a:pt x="1620" y="2024"/>
                    <a:pt x="1715" y="2048"/>
                    <a:pt x="1787" y="2120"/>
                  </a:cubicBezTo>
                  <a:cubicBezTo>
                    <a:pt x="1846" y="2179"/>
                    <a:pt x="1894" y="2274"/>
                    <a:pt x="1894" y="2382"/>
                  </a:cubicBezTo>
                  <a:lnTo>
                    <a:pt x="1894" y="2810"/>
                  </a:lnTo>
                  <a:lnTo>
                    <a:pt x="1882" y="2810"/>
                  </a:lnTo>
                  <a:cubicBezTo>
                    <a:pt x="1882" y="2989"/>
                    <a:pt x="1775" y="3167"/>
                    <a:pt x="1608" y="3251"/>
                  </a:cubicBezTo>
                  <a:cubicBezTo>
                    <a:pt x="1560" y="3286"/>
                    <a:pt x="1536" y="3334"/>
                    <a:pt x="1536" y="3382"/>
                  </a:cubicBezTo>
                  <a:lnTo>
                    <a:pt x="1536" y="3572"/>
                  </a:lnTo>
                  <a:lnTo>
                    <a:pt x="1179" y="3572"/>
                  </a:lnTo>
                  <a:lnTo>
                    <a:pt x="1179" y="3382"/>
                  </a:lnTo>
                  <a:cubicBezTo>
                    <a:pt x="1179" y="3334"/>
                    <a:pt x="1144" y="3286"/>
                    <a:pt x="1108" y="3251"/>
                  </a:cubicBezTo>
                  <a:cubicBezTo>
                    <a:pt x="941" y="3167"/>
                    <a:pt x="834" y="2989"/>
                    <a:pt x="834" y="2810"/>
                  </a:cubicBezTo>
                  <a:lnTo>
                    <a:pt x="834" y="2382"/>
                  </a:lnTo>
                  <a:cubicBezTo>
                    <a:pt x="834" y="2179"/>
                    <a:pt x="1001" y="2024"/>
                    <a:pt x="1191" y="2024"/>
                  </a:cubicBezTo>
                  <a:close/>
                  <a:moveTo>
                    <a:pt x="4596" y="2024"/>
                  </a:moveTo>
                  <a:cubicBezTo>
                    <a:pt x="4692" y="2024"/>
                    <a:pt x="4775" y="2048"/>
                    <a:pt x="4858" y="2120"/>
                  </a:cubicBezTo>
                  <a:cubicBezTo>
                    <a:pt x="4918" y="2179"/>
                    <a:pt x="4954" y="2274"/>
                    <a:pt x="4954" y="2382"/>
                  </a:cubicBezTo>
                  <a:lnTo>
                    <a:pt x="4954" y="2810"/>
                  </a:lnTo>
                  <a:cubicBezTo>
                    <a:pt x="4942" y="3001"/>
                    <a:pt x="4835" y="3167"/>
                    <a:pt x="4680" y="3251"/>
                  </a:cubicBezTo>
                  <a:cubicBezTo>
                    <a:pt x="4632" y="3286"/>
                    <a:pt x="4596" y="3334"/>
                    <a:pt x="4596" y="3382"/>
                  </a:cubicBezTo>
                  <a:lnTo>
                    <a:pt x="4596" y="3572"/>
                  </a:lnTo>
                  <a:lnTo>
                    <a:pt x="4239" y="3572"/>
                  </a:lnTo>
                  <a:lnTo>
                    <a:pt x="4239" y="3382"/>
                  </a:lnTo>
                  <a:cubicBezTo>
                    <a:pt x="4239" y="3334"/>
                    <a:pt x="4215" y="3286"/>
                    <a:pt x="4168" y="3251"/>
                  </a:cubicBezTo>
                  <a:cubicBezTo>
                    <a:pt x="4001" y="3167"/>
                    <a:pt x="3906" y="2989"/>
                    <a:pt x="3906" y="2810"/>
                  </a:cubicBezTo>
                  <a:lnTo>
                    <a:pt x="3906" y="2382"/>
                  </a:lnTo>
                  <a:cubicBezTo>
                    <a:pt x="3906" y="2179"/>
                    <a:pt x="4061" y="2024"/>
                    <a:pt x="4263" y="2024"/>
                  </a:cubicBezTo>
                  <a:close/>
                  <a:moveTo>
                    <a:pt x="7668" y="2024"/>
                  </a:moveTo>
                  <a:cubicBezTo>
                    <a:pt x="7752" y="2024"/>
                    <a:pt x="7847" y="2048"/>
                    <a:pt x="7918" y="2120"/>
                  </a:cubicBezTo>
                  <a:cubicBezTo>
                    <a:pt x="7978" y="2179"/>
                    <a:pt x="8025" y="2274"/>
                    <a:pt x="8025" y="2382"/>
                  </a:cubicBezTo>
                  <a:lnTo>
                    <a:pt x="8025" y="2810"/>
                  </a:lnTo>
                  <a:cubicBezTo>
                    <a:pt x="8013" y="3001"/>
                    <a:pt x="7906" y="3167"/>
                    <a:pt x="7740" y="3251"/>
                  </a:cubicBezTo>
                  <a:cubicBezTo>
                    <a:pt x="7692" y="3286"/>
                    <a:pt x="7668" y="3334"/>
                    <a:pt x="7668" y="3382"/>
                  </a:cubicBezTo>
                  <a:lnTo>
                    <a:pt x="7668" y="3572"/>
                  </a:lnTo>
                  <a:lnTo>
                    <a:pt x="7311" y="3572"/>
                  </a:lnTo>
                  <a:lnTo>
                    <a:pt x="7311" y="3382"/>
                  </a:lnTo>
                  <a:cubicBezTo>
                    <a:pt x="7311" y="3334"/>
                    <a:pt x="7275" y="3286"/>
                    <a:pt x="7240" y="3251"/>
                  </a:cubicBezTo>
                  <a:cubicBezTo>
                    <a:pt x="7073" y="3167"/>
                    <a:pt x="6966" y="2989"/>
                    <a:pt x="6966" y="2810"/>
                  </a:cubicBezTo>
                  <a:lnTo>
                    <a:pt x="6966" y="2382"/>
                  </a:lnTo>
                  <a:cubicBezTo>
                    <a:pt x="6966" y="2179"/>
                    <a:pt x="7132" y="2024"/>
                    <a:pt x="7323" y="2024"/>
                  </a:cubicBezTo>
                  <a:close/>
                  <a:moveTo>
                    <a:pt x="2715" y="0"/>
                  </a:moveTo>
                  <a:cubicBezTo>
                    <a:pt x="2334" y="0"/>
                    <a:pt x="2037" y="298"/>
                    <a:pt x="2037" y="667"/>
                  </a:cubicBezTo>
                  <a:lnTo>
                    <a:pt x="2037" y="1096"/>
                  </a:lnTo>
                  <a:cubicBezTo>
                    <a:pt x="2037" y="1370"/>
                    <a:pt x="2179" y="1620"/>
                    <a:pt x="2382" y="1762"/>
                  </a:cubicBezTo>
                  <a:lnTo>
                    <a:pt x="2382" y="1917"/>
                  </a:lnTo>
                  <a:lnTo>
                    <a:pt x="2096" y="2036"/>
                  </a:lnTo>
                  <a:cubicBezTo>
                    <a:pt x="2072" y="1989"/>
                    <a:pt x="2037" y="1941"/>
                    <a:pt x="2001" y="1905"/>
                  </a:cubicBezTo>
                  <a:cubicBezTo>
                    <a:pt x="1858" y="1786"/>
                    <a:pt x="1703" y="1703"/>
                    <a:pt x="1525" y="1703"/>
                  </a:cubicBezTo>
                  <a:lnTo>
                    <a:pt x="1179" y="1703"/>
                  </a:lnTo>
                  <a:cubicBezTo>
                    <a:pt x="810" y="1703"/>
                    <a:pt x="513" y="2001"/>
                    <a:pt x="513" y="2382"/>
                  </a:cubicBezTo>
                  <a:lnTo>
                    <a:pt x="513" y="2810"/>
                  </a:lnTo>
                  <a:cubicBezTo>
                    <a:pt x="513" y="3072"/>
                    <a:pt x="644" y="3334"/>
                    <a:pt x="846" y="3477"/>
                  </a:cubicBezTo>
                  <a:lnTo>
                    <a:pt x="846" y="3632"/>
                  </a:lnTo>
                  <a:lnTo>
                    <a:pt x="417" y="3810"/>
                  </a:lnTo>
                  <a:cubicBezTo>
                    <a:pt x="167" y="3906"/>
                    <a:pt x="1" y="4144"/>
                    <a:pt x="1" y="4429"/>
                  </a:cubicBezTo>
                  <a:lnTo>
                    <a:pt x="1" y="5441"/>
                  </a:lnTo>
                  <a:cubicBezTo>
                    <a:pt x="1" y="5537"/>
                    <a:pt x="72" y="5608"/>
                    <a:pt x="167" y="5608"/>
                  </a:cubicBezTo>
                  <a:cubicBezTo>
                    <a:pt x="251" y="5608"/>
                    <a:pt x="334" y="5537"/>
                    <a:pt x="334" y="5441"/>
                  </a:cubicBezTo>
                  <a:lnTo>
                    <a:pt x="334" y="4429"/>
                  </a:lnTo>
                  <a:cubicBezTo>
                    <a:pt x="334" y="4287"/>
                    <a:pt x="417" y="4167"/>
                    <a:pt x="548" y="4108"/>
                  </a:cubicBezTo>
                  <a:lnTo>
                    <a:pt x="1060" y="3906"/>
                  </a:lnTo>
                  <a:lnTo>
                    <a:pt x="1679" y="3906"/>
                  </a:lnTo>
                  <a:lnTo>
                    <a:pt x="2191" y="4108"/>
                  </a:lnTo>
                  <a:cubicBezTo>
                    <a:pt x="2322" y="4167"/>
                    <a:pt x="2418" y="4287"/>
                    <a:pt x="2418" y="4429"/>
                  </a:cubicBezTo>
                  <a:lnTo>
                    <a:pt x="2418" y="5441"/>
                  </a:lnTo>
                  <a:cubicBezTo>
                    <a:pt x="2418" y="5537"/>
                    <a:pt x="2489" y="5608"/>
                    <a:pt x="2572" y="5608"/>
                  </a:cubicBezTo>
                  <a:cubicBezTo>
                    <a:pt x="2668" y="5608"/>
                    <a:pt x="2739" y="5537"/>
                    <a:pt x="2739" y="5441"/>
                  </a:cubicBezTo>
                  <a:lnTo>
                    <a:pt x="2739" y="4429"/>
                  </a:lnTo>
                  <a:cubicBezTo>
                    <a:pt x="2739" y="4144"/>
                    <a:pt x="2572" y="3906"/>
                    <a:pt x="2322" y="3810"/>
                  </a:cubicBezTo>
                  <a:lnTo>
                    <a:pt x="1894" y="3632"/>
                  </a:lnTo>
                  <a:lnTo>
                    <a:pt x="1894" y="3477"/>
                  </a:lnTo>
                  <a:cubicBezTo>
                    <a:pt x="2096" y="3310"/>
                    <a:pt x="2239" y="3072"/>
                    <a:pt x="2239" y="2810"/>
                  </a:cubicBezTo>
                  <a:lnTo>
                    <a:pt x="2239" y="2382"/>
                  </a:lnTo>
                  <a:lnTo>
                    <a:pt x="2239" y="2346"/>
                  </a:lnTo>
                  <a:lnTo>
                    <a:pt x="2620" y="2191"/>
                  </a:lnTo>
                  <a:lnTo>
                    <a:pt x="3251" y="2191"/>
                  </a:lnTo>
                  <a:lnTo>
                    <a:pt x="3632" y="2346"/>
                  </a:lnTo>
                  <a:lnTo>
                    <a:pt x="3632" y="2382"/>
                  </a:lnTo>
                  <a:lnTo>
                    <a:pt x="3632" y="2810"/>
                  </a:lnTo>
                  <a:cubicBezTo>
                    <a:pt x="3632" y="3072"/>
                    <a:pt x="3763" y="3334"/>
                    <a:pt x="3977" y="3477"/>
                  </a:cubicBezTo>
                  <a:lnTo>
                    <a:pt x="3977" y="3632"/>
                  </a:lnTo>
                  <a:lnTo>
                    <a:pt x="3549" y="3810"/>
                  </a:lnTo>
                  <a:cubicBezTo>
                    <a:pt x="3287" y="3906"/>
                    <a:pt x="3132" y="4144"/>
                    <a:pt x="3132" y="4429"/>
                  </a:cubicBezTo>
                  <a:lnTo>
                    <a:pt x="3132" y="5441"/>
                  </a:lnTo>
                  <a:cubicBezTo>
                    <a:pt x="3132" y="5537"/>
                    <a:pt x="3203" y="5608"/>
                    <a:pt x="3287" y="5608"/>
                  </a:cubicBezTo>
                  <a:cubicBezTo>
                    <a:pt x="3382" y="5608"/>
                    <a:pt x="3453" y="5537"/>
                    <a:pt x="3453" y="5441"/>
                  </a:cubicBezTo>
                  <a:lnTo>
                    <a:pt x="3453" y="4429"/>
                  </a:lnTo>
                  <a:cubicBezTo>
                    <a:pt x="3453" y="4287"/>
                    <a:pt x="3549" y="4167"/>
                    <a:pt x="3680" y="4108"/>
                  </a:cubicBezTo>
                  <a:lnTo>
                    <a:pt x="4180" y="3906"/>
                  </a:lnTo>
                  <a:lnTo>
                    <a:pt x="4811" y="3906"/>
                  </a:lnTo>
                  <a:lnTo>
                    <a:pt x="5311" y="4108"/>
                  </a:lnTo>
                  <a:cubicBezTo>
                    <a:pt x="5454" y="4167"/>
                    <a:pt x="5537" y="4287"/>
                    <a:pt x="5537" y="4429"/>
                  </a:cubicBezTo>
                  <a:lnTo>
                    <a:pt x="5537" y="5441"/>
                  </a:lnTo>
                  <a:cubicBezTo>
                    <a:pt x="5537" y="5537"/>
                    <a:pt x="5608" y="5608"/>
                    <a:pt x="5704" y="5608"/>
                  </a:cubicBezTo>
                  <a:cubicBezTo>
                    <a:pt x="5787" y="5608"/>
                    <a:pt x="5870" y="5537"/>
                    <a:pt x="5870" y="5441"/>
                  </a:cubicBezTo>
                  <a:lnTo>
                    <a:pt x="5870" y="4429"/>
                  </a:lnTo>
                  <a:cubicBezTo>
                    <a:pt x="5870" y="4144"/>
                    <a:pt x="5704" y="3906"/>
                    <a:pt x="5454" y="3810"/>
                  </a:cubicBezTo>
                  <a:lnTo>
                    <a:pt x="5013" y="3632"/>
                  </a:lnTo>
                  <a:lnTo>
                    <a:pt x="5013" y="3477"/>
                  </a:lnTo>
                  <a:cubicBezTo>
                    <a:pt x="5227" y="3310"/>
                    <a:pt x="5358" y="3072"/>
                    <a:pt x="5358" y="2810"/>
                  </a:cubicBezTo>
                  <a:lnTo>
                    <a:pt x="5358" y="2382"/>
                  </a:lnTo>
                  <a:lnTo>
                    <a:pt x="5358" y="2346"/>
                  </a:lnTo>
                  <a:lnTo>
                    <a:pt x="5751" y="2191"/>
                  </a:lnTo>
                  <a:lnTo>
                    <a:pt x="6370" y="2191"/>
                  </a:lnTo>
                  <a:lnTo>
                    <a:pt x="6763" y="2346"/>
                  </a:lnTo>
                  <a:lnTo>
                    <a:pt x="6763" y="2382"/>
                  </a:lnTo>
                  <a:lnTo>
                    <a:pt x="6763" y="2810"/>
                  </a:lnTo>
                  <a:cubicBezTo>
                    <a:pt x="6763" y="3072"/>
                    <a:pt x="6894" y="3334"/>
                    <a:pt x="7097" y="3477"/>
                  </a:cubicBezTo>
                  <a:lnTo>
                    <a:pt x="7097" y="3632"/>
                  </a:lnTo>
                  <a:lnTo>
                    <a:pt x="6668" y="3810"/>
                  </a:lnTo>
                  <a:cubicBezTo>
                    <a:pt x="6418" y="3906"/>
                    <a:pt x="6251" y="4144"/>
                    <a:pt x="6251" y="4429"/>
                  </a:cubicBezTo>
                  <a:lnTo>
                    <a:pt x="6251" y="5441"/>
                  </a:lnTo>
                  <a:cubicBezTo>
                    <a:pt x="6251" y="5537"/>
                    <a:pt x="6323" y="5608"/>
                    <a:pt x="6418" y="5608"/>
                  </a:cubicBezTo>
                  <a:cubicBezTo>
                    <a:pt x="6501" y="5608"/>
                    <a:pt x="6585" y="5537"/>
                    <a:pt x="6585" y="5441"/>
                  </a:cubicBezTo>
                  <a:lnTo>
                    <a:pt x="6585" y="4429"/>
                  </a:lnTo>
                  <a:cubicBezTo>
                    <a:pt x="6585" y="4287"/>
                    <a:pt x="6668" y="4167"/>
                    <a:pt x="6799" y="4108"/>
                  </a:cubicBezTo>
                  <a:lnTo>
                    <a:pt x="7311" y="3906"/>
                  </a:lnTo>
                  <a:lnTo>
                    <a:pt x="7930" y="3906"/>
                  </a:lnTo>
                  <a:lnTo>
                    <a:pt x="8442" y="4108"/>
                  </a:lnTo>
                  <a:cubicBezTo>
                    <a:pt x="8573" y="4167"/>
                    <a:pt x="8668" y="4287"/>
                    <a:pt x="8668" y="4429"/>
                  </a:cubicBezTo>
                  <a:lnTo>
                    <a:pt x="8668" y="5441"/>
                  </a:lnTo>
                  <a:cubicBezTo>
                    <a:pt x="8668" y="5537"/>
                    <a:pt x="8740" y="5608"/>
                    <a:pt x="8823" y="5608"/>
                  </a:cubicBezTo>
                  <a:cubicBezTo>
                    <a:pt x="8918" y="5608"/>
                    <a:pt x="8990" y="5537"/>
                    <a:pt x="8990" y="5441"/>
                  </a:cubicBezTo>
                  <a:lnTo>
                    <a:pt x="8990" y="4429"/>
                  </a:lnTo>
                  <a:cubicBezTo>
                    <a:pt x="8823" y="4144"/>
                    <a:pt x="8668" y="3906"/>
                    <a:pt x="8406" y="3810"/>
                  </a:cubicBezTo>
                  <a:lnTo>
                    <a:pt x="7978" y="3632"/>
                  </a:lnTo>
                  <a:lnTo>
                    <a:pt x="7978" y="3477"/>
                  </a:lnTo>
                  <a:cubicBezTo>
                    <a:pt x="8192" y="3310"/>
                    <a:pt x="8323" y="3072"/>
                    <a:pt x="8323" y="2810"/>
                  </a:cubicBezTo>
                  <a:lnTo>
                    <a:pt x="8323" y="2382"/>
                  </a:lnTo>
                  <a:cubicBezTo>
                    <a:pt x="8323" y="2191"/>
                    <a:pt x="8252" y="2036"/>
                    <a:pt x="8133" y="1893"/>
                  </a:cubicBezTo>
                  <a:cubicBezTo>
                    <a:pt x="7990" y="1786"/>
                    <a:pt x="7835" y="1703"/>
                    <a:pt x="7656" y="1703"/>
                  </a:cubicBezTo>
                  <a:lnTo>
                    <a:pt x="7311" y="1703"/>
                  </a:lnTo>
                  <a:cubicBezTo>
                    <a:pt x="7073" y="1703"/>
                    <a:pt x="6847" y="1846"/>
                    <a:pt x="6728" y="2036"/>
                  </a:cubicBezTo>
                  <a:lnTo>
                    <a:pt x="6442" y="1917"/>
                  </a:lnTo>
                  <a:lnTo>
                    <a:pt x="6442" y="1762"/>
                  </a:lnTo>
                  <a:cubicBezTo>
                    <a:pt x="6656" y="1608"/>
                    <a:pt x="6787" y="1370"/>
                    <a:pt x="6787" y="1096"/>
                  </a:cubicBezTo>
                  <a:lnTo>
                    <a:pt x="6787" y="667"/>
                  </a:lnTo>
                  <a:cubicBezTo>
                    <a:pt x="6787" y="488"/>
                    <a:pt x="6716" y="322"/>
                    <a:pt x="6597" y="191"/>
                  </a:cubicBezTo>
                  <a:cubicBezTo>
                    <a:pt x="6466" y="72"/>
                    <a:pt x="6299" y="0"/>
                    <a:pt x="6120" y="0"/>
                  </a:cubicBezTo>
                  <a:lnTo>
                    <a:pt x="5775" y="0"/>
                  </a:lnTo>
                  <a:cubicBezTo>
                    <a:pt x="5406" y="0"/>
                    <a:pt x="5108" y="298"/>
                    <a:pt x="5108" y="667"/>
                  </a:cubicBezTo>
                  <a:lnTo>
                    <a:pt x="5108" y="1096"/>
                  </a:lnTo>
                  <a:cubicBezTo>
                    <a:pt x="5108" y="1370"/>
                    <a:pt x="5239" y="1620"/>
                    <a:pt x="5454" y="1762"/>
                  </a:cubicBezTo>
                  <a:lnTo>
                    <a:pt x="5454" y="1917"/>
                  </a:lnTo>
                  <a:lnTo>
                    <a:pt x="5168" y="2036"/>
                  </a:lnTo>
                  <a:cubicBezTo>
                    <a:pt x="5132" y="1989"/>
                    <a:pt x="5108" y="1941"/>
                    <a:pt x="5061" y="1905"/>
                  </a:cubicBezTo>
                  <a:cubicBezTo>
                    <a:pt x="4930" y="1786"/>
                    <a:pt x="4763" y="1703"/>
                    <a:pt x="4584" y="1703"/>
                  </a:cubicBezTo>
                  <a:lnTo>
                    <a:pt x="4239" y="1703"/>
                  </a:lnTo>
                  <a:cubicBezTo>
                    <a:pt x="4001" y="1703"/>
                    <a:pt x="3787" y="1846"/>
                    <a:pt x="3668" y="2036"/>
                  </a:cubicBezTo>
                  <a:lnTo>
                    <a:pt x="3382" y="1917"/>
                  </a:lnTo>
                  <a:lnTo>
                    <a:pt x="3382" y="1762"/>
                  </a:lnTo>
                  <a:cubicBezTo>
                    <a:pt x="3584" y="1608"/>
                    <a:pt x="3727" y="1370"/>
                    <a:pt x="3727" y="1096"/>
                  </a:cubicBezTo>
                  <a:lnTo>
                    <a:pt x="3727" y="667"/>
                  </a:lnTo>
                  <a:cubicBezTo>
                    <a:pt x="3727" y="488"/>
                    <a:pt x="3644" y="322"/>
                    <a:pt x="3525" y="191"/>
                  </a:cubicBezTo>
                  <a:cubicBezTo>
                    <a:pt x="3394" y="72"/>
                    <a:pt x="3227" y="0"/>
                    <a:pt x="3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9" name="Google Shape;15689;p92"/>
            <p:cNvSpPr/>
            <p:nvPr/>
          </p:nvSpPr>
          <p:spPr>
            <a:xfrm>
              <a:off x="1917740" y="2891510"/>
              <a:ext cx="119394" cy="161474"/>
            </a:xfrm>
            <a:custGeom>
              <a:avLst/>
              <a:gdLst/>
              <a:ahLst/>
              <a:cxnLst/>
              <a:rect l="l" t="t" r="r" b="b"/>
              <a:pathLst>
                <a:path w="3751" h="5073" extrusionOk="0">
                  <a:moveTo>
                    <a:pt x="2036" y="310"/>
                  </a:moveTo>
                  <a:cubicBezTo>
                    <a:pt x="2227" y="310"/>
                    <a:pt x="2394" y="477"/>
                    <a:pt x="2394" y="668"/>
                  </a:cubicBezTo>
                  <a:lnTo>
                    <a:pt x="2394" y="1013"/>
                  </a:lnTo>
                  <a:cubicBezTo>
                    <a:pt x="2394" y="1299"/>
                    <a:pt x="2156" y="1537"/>
                    <a:pt x="1870" y="1537"/>
                  </a:cubicBezTo>
                  <a:cubicBezTo>
                    <a:pt x="1596" y="1537"/>
                    <a:pt x="1334" y="1299"/>
                    <a:pt x="1334" y="1013"/>
                  </a:cubicBezTo>
                  <a:lnTo>
                    <a:pt x="1334" y="668"/>
                  </a:lnTo>
                  <a:cubicBezTo>
                    <a:pt x="1334" y="477"/>
                    <a:pt x="1501" y="310"/>
                    <a:pt x="1691" y="310"/>
                  </a:cubicBezTo>
                  <a:close/>
                  <a:moveTo>
                    <a:pt x="2036" y="1834"/>
                  </a:moveTo>
                  <a:lnTo>
                    <a:pt x="2036" y="1918"/>
                  </a:lnTo>
                  <a:cubicBezTo>
                    <a:pt x="2048" y="1977"/>
                    <a:pt x="2072" y="2037"/>
                    <a:pt x="2096" y="2084"/>
                  </a:cubicBezTo>
                  <a:lnTo>
                    <a:pt x="1870" y="2311"/>
                  </a:lnTo>
                  <a:lnTo>
                    <a:pt x="1858" y="2311"/>
                  </a:lnTo>
                  <a:lnTo>
                    <a:pt x="1632" y="2084"/>
                  </a:lnTo>
                  <a:cubicBezTo>
                    <a:pt x="1667" y="2037"/>
                    <a:pt x="1679" y="1977"/>
                    <a:pt x="1679" y="1918"/>
                  </a:cubicBezTo>
                  <a:lnTo>
                    <a:pt x="1679" y="1834"/>
                  </a:lnTo>
                  <a:cubicBezTo>
                    <a:pt x="1739" y="1846"/>
                    <a:pt x="1798" y="1846"/>
                    <a:pt x="1858" y="1846"/>
                  </a:cubicBezTo>
                  <a:cubicBezTo>
                    <a:pt x="1917" y="1846"/>
                    <a:pt x="1977" y="1846"/>
                    <a:pt x="2036" y="1834"/>
                  </a:cubicBezTo>
                  <a:close/>
                  <a:moveTo>
                    <a:pt x="2382" y="2275"/>
                  </a:moveTo>
                  <a:lnTo>
                    <a:pt x="2668" y="2406"/>
                  </a:lnTo>
                  <a:cubicBezTo>
                    <a:pt x="2715" y="2442"/>
                    <a:pt x="2763" y="2501"/>
                    <a:pt x="2763" y="2573"/>
                  </a:cubicBezTo>
                  <a:lnTo>
                    <a:pt x="2763" y="2894"/>
                  </a:lnTo>
                  <a:lnTo>
                    <a:pt x="1036" y="2894"/>
                  </a:lnTo>
                  <a:lnTo>
                    <a:pt x="1036" y="2573"/>
                  </a:lnTo>
                  <a:lnTo>
                    <a:pt x="1013" y="2573"/>
                  </a:lnTo>
                  <a:cubicBezTo>
                    <a:pt x="1013" y="2501"/>
                    <a:pt x="1060" y="2442"/>
                    <a:pt x="1120" y="2406"/>
                  </a:cubicBezTo>
                  <a:lnTo>
                    <a:pt x="1394" y="2275"/>
                  </a:lnTo>
                  <a:lnTo>
                    <a:pt x="1655" y="2537"/>
                  </a:lnTo>
                  <a:cubicBezTo>
                    <a:pt x="1703" y="2596"/>
                    <a:pt x="1798" y="2620"/>
                    <a:pt x="1894" y="2620"/>
                  </a:cubicBezTo>
                  <a:cubicBezTo>
                    <a:pt x="1977" y="2620"/>
                    <a:pt x="2048" y="2596"/>
                    <a:pt x="2132" y="2537"/>
                  </a:cubicBezTo>
                  <a:lnTo>
                    <a:pt x="2382" y="2275"/>
                  </a:lnTo>
                  <a:close/>
                  <a:moveTo>
                    <a:pt x="3299" y="3216"/>
                  </a:moveTo>
                  <a:lnTo>
                    <a:pt x="3120" y="3573"/>
                  </a:lnTo>
                  <a:lnTo>
                    <a:pt x="596" y="3573"/>
                  </a:lnTo>
                  <a:lnTo>
                    <a:pt x="417" y="3216"/>
                  </a:lnTo>
                  <a:close/>
                  <a:moveTo>
                    <a:pt x="1691" y="1"/>
                  </a:moveTo>
                  <a:cubicBezTo>
                    <a:pt x="1322" y="1"/>
                    <a:pt x="1024" y="298"/>
                    <a:pt x="1024" y="668"/>
                  </a:cubicBezTo>
                  <a:lnTo>
                    <a:pt x="1024" y="1013"/>
                  </a:lnTo>
                  <a:cubicBezTo>
                    <a:pt x="1024" y="1299"/>
                    <a:pt x="1155" y="1537"/>
                    <a:pt x="1370" y="1680"/>
                  </a:cubicBezTo>
                  <a:lnTo>
                    <a:pt x="1370" y="1918"/>
                  </a:lnTo>
                  <a:lnTo>
                    <a:pt x="1370" y="1942"/>
                  </a:lnTo>
                  <a:lnTo>
                    <a:pt x="965" y="2132"/>
                  </a:lnTo>
                  <a:cubicBezTo>
                    <a:pt x="798" y="2215"/>
                    <a:pt x="679" y="2382"/>
                    <a:pt x="679" y="2573"/>
                  </a:cubicBezTo>
                  <a:lnTo>
                    <a:pt x="679" y="2894"/>
                  </a:lnTo>
                  <a:lnTo>
                    <a:pt x="167" y="2894"/>
                  </a:lnTo>
                  <a:cubicBezTo>
                    <a:pt x="108" y="2894"/>
                    <a:pt x="60" y="2918"/>
                    <a:pt x="24" y="2965"/>
                  </a:cubicBezTo>
                  <a:cubicBezTo>
                    <a:pt x="1" y="3001"/>
                    <a:pt x="1" y="3073"/>
                    <a:pt x="24" y="3108"/>
                  </a:cubicBezTo>
                  <a:lnTo>
                    <a:pt x="370" y="3799"/>
                  </a:lnTo>
                  <a:cubicBezTo>
                    <a:pt x="405" y="3858"/>
                    <a:pt x="465" y="3882"/>
                    <a:pt x="524" y="3882"/>
                  </a:cubicBezTo>
                  <a:lnTo>
                    <a:pt x="703" y="3882"/>
                  </a:lnTo>
                  <a:lnTo>
                    <a:pt x="703" y="4918"/>
                  </a:lnTo>
                  <a:cubicBezTo>
                    <a:pt x="703" y="5001"/>
                    <a:pt x="774" y="5073"/>
                    <a:pt x="858" y="5073"/>
                  </a:cubicBezTo>
                  <a:cubicBezTo>
                    <a:pt x="953" y="5073"/>
                    <a:pt x="1024" y="5001"/>
                    <a:pt x="1024" y="4918"/>
                  </a:cubicBezTo>
                  <a:lnTo>
                    <a:pt x="1024" y="3882"/>
                  </a:lnTo>
                  <a:lnTo>
                    <a:pt x="2751" y="3882"/>
                  </a:lnTo>
                  <a:lnTo>
                    <a:pt x="2751" y="4918"/>
                  </a:lnTo>
                  <a:cubicBezTo>
                    <a:pt x="2751" y="5001"/>
                    <a:pt x="2822" y="5073"/>
                    <a:pt x="2918" y="5073"/>
                  </a:cubicBezTo>
                  <a:cubicBezTo>
                    <a:pt x="3001" y="5073"/>
                    <a:pt x="3084" y="5001"/>
                    <a:pt x="3084" y="4918"/>
                  </a:cubicBezTo>
                  <a:lnTo>
                    <a:pt x="3084" y="3882"/>
                  </a:lnTo>
                  <a:lnTo>
                    <a:pt x="3263" y="3882"/>
                  </a:lnTo>
                  <a:cubicBezTo>
                    <a:pt x="3322" y="3882"/>
                    <a:pt x="3382" y="3858"/>
                    <a:pt x="3406" y="3799"/>
                  </a:cubicBezTo>
                  <a:lnTo>
                    <a:pt x="3751" y="3108"/>
                  </a:lnTo>
                  <a:cubicBezTo>
                    <a:pt x="3739" y="3073"/>
                    <a:pt x="3739" y="3001"/>
                    <a:pt x="3703" y="2965"/>
                  </a:cubicBezTo>
                  <a:cubicBezTo>
                    <a:pt x="3680" y="2918"/>
                    <a:pt x="3632" y="2894"/>
                    <a:pt x="3572" y="2894"/>
                  </a:cubicBezTo>
                  <a:lnTo>
                    <a:pt x="3049" y="2894"/>
                  </a:lnTo>
                  <a:lnTo>
                    <a:pt x="3049" y="2573"/>
                  </a:lnTo>
                  <a:cubicBezTo>
                    <a:pt x="3049" y="2382"/>
                    <a:pt x="2941" y="2215"/>
                    <a:pt x="2763" y="2132"/>
                  </a:cubicBezTo>
                  <a:lnTo>
                    <a:pt x="2370" y="1942"/>
                  </a:lnTo>
                  <a:lnTo>
                    <a:pt x="2370" y="1918"/>
                  </a:lnTo>
                  <a:lnTo>
                    <a:pt x="2370" y="1680"/>
                  </a:lnTo>
                  <a:cubicBezTo>
                    <a:pt x="2572" y="1537"/>
                    <a:pt x="2703" y="1275"/>
                    <a:pt x="2703" y="1013"/>
                  </a:cubicBezTo>
                  <a:lnTo>
                    <a:pt x="2703" y="668"/>
                  </a:lnTo>
                  <a:cubicBezTo>
                    <a:pt x="2703" y="298"/>
                    <a:pt x="2406" y="1"/>
                    <a:pt x="2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0" name="Google Shape;15690;p92"/>
            <p:cNvSpPr/>
            <p:nvPr/>
          </p:nvSpPr>
          <p:spPr>
            <a:xfrm>
              <a:off x="1960933" y="3027201"/>
              <a:ext cx="32244" cy="10249"/>
            </a:xfrm>
            <a:custGeom>
              <a:avLst/>
              <a:gdLst/>
              <a:ahLst/>
              <a:cxnLst/>
              <a:rect l="l" t="t" r="r" b="b"/>
              <a:pathLst>
                <a:path w="1013" h="322" extrusionOk="0">
                  <a:moveTo>
                    <a:pt x="156" y="0"/>
                  </a:moveTo>
                  <a:cubicBezTo>
                    <a:pt x="72" y="0"/>
                    <a:pt x="1" y="72"/>
                    <a:pt x="1" y="155"/>
                  </a:cubicBezTo>
                  <a:cubicBezTo>
                    <a:pt x="1" y="250"/>
                    <a:pt x="72" y="322"/>
                    <a:pt x="156" y="322"/>
                  </a:cubicBezTo>
                  <a:lnTo>
                    <a:pt x="846" y="322"/>
                  </a:lnTo>
                  <a:cubicBezTo>
                    <a:pt x="930" y="322"/>
                    <a:pt x="1013" y="250"/>
                    <a:pt x="1013" y="155"/>
                  </a:cubicBezTo>
                  <a:cubicBezTo>
                    <a:pt x="1013" y="72"/>
                    <a:pt x="930" y="0"/>
                    <a:pt x="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91" name="Google Shape;15691;p92"/>
          <p:cNvGrpSpPr/>
          <p:nvPr/>
        </p:nvGrpSpPr>
        <p:grpSpPr>
          <a:xfrm>
            <a:off x="5585861" y="2982129"/>
            <a:ext cx="379764" cy="337684"/>
            <a:chOff x="5585861" y="2905929"/>
            <a:chExt cx="379764" cy="337684"/>
          </a:xfrm>
        </p:grpSpPr>
        <p:sp>
          <p:nvSpPr>
            <p:cNvPr id="15692" name="Google Shape;15692;p92"/>
            <p:cNvSpPr/>
            <p:nvPr/>
          </p:nvSpPr>
          <p:spPr>
            <a:xfrm>
              <a:off x="5609734" y="3198096"/>
              <a:ext cx="11395" cy="45517"/>
            </a:xfrm>
            <a:custGeom>
              <a:avLst/>
              <a:gdLst/>
              <a:ahLst/>
              <a:cxnLst/>
              <a:rect l="l" t="t" r="r" b="b"/>
              <a:pathLst>
                <a:path w="358" h="1430" extrusionOk="0">
                  <a:moveTo>
                    <a:pt x="179" y="1"/>
                  </a:moveTo>
                  <a:cubicBezTo>
                    <a:pt x="95" y="1"/>
                    <a:pt x="0" y="72"/>
                    <a:pt x="0" y="180"/>
                  </a:cubicBezTo>
                  <a:lnTo>
                    <a:pt x="0" y="1251"/>
                  </a:lnTo>
                  <a:cubicBezTo>
                    <a:pt x="0" y="1334"/>
                    <a:pt x="72" y="1430"/>
                    <a:pt x="179" y="1430"/>
                  </a:cubicBezTo>
                  <a:cubicBezTo>
                    <a:pt x="286" y="1430"/>
                    <a:pt x="357" y="1358"/>
                    <a:pt x="357" y="1251"/>
                  </a:cubicBezTo>
                  <a:lnTo>
                    <a:pt x="357" y="180"/>
                  </a:lnTo>
                  <a:cubicBezTo>
                    <a:pt x="345" y="84"/>
                    <a:pt x="27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3" name="Google Shape;15693;p92"/>
            <p:cNvSpPr/>
            <p:nvPr/>
          </p:nvSpPr>
          <p:spPr>
            <a:xfrm>
              <a:off x="5585861" y="3048431"/>
              <a:ext cx="205431" cy="195182"/>
            </a:xfrm>
            <a:custGeom>
              <a:avLst/>
              <a:gdLst/>
              <a:ahLst/>
              <a:cxnLst/>
              <a:rect l="l" t="t" r="r" b="b"/>
              <a:pathLst>
                <a:path w="6454" h="6132" extrusionOk="0">
                  <a:moveTo>
                    <a:pt x="5965" y="964"/>
                  </a:moveTo>
                  <a:lnTo>
                    <a:pt x="6025" y="1238"/>
                  </a:lnTo>
                  <a:cubicBezTo>
                    <a:pt x="6048" y="1298"/>
                    <a:pt x="6025" y="1369"/>
                    <a:pt x="5977" y="1417"/>
                  </a:cubicBezTo>
                  <a:lnTo>
                    <a:pt x="5870" y="1512"/>
                  </a:lnTo>
                  <a:lnTo>
                    <a:pt x="5632" y="1274"/>
                  </a:lnTo>
                  <a:lnTo>
                    <a:pt x="5965" y="964"/>
                  </a:lnTo>
                  <a:close/>
                  <a:moveTo>
                    <a:pt x="1834" y="333"/>
                  </a:moveTo>
                  <a:cubicBezTo>
                    <a:pt x="2119" y="333"/>
                    <a:pt x="2405" y="452"/>
                    <a:pt x="2608" y="667"/>
                  </a:cubicBezTo>
                  <a:cubicBezTo>
                    <a:pt x="2822" y="869"/>
                    <a:pt x="2941" y="1167"/>
                    <a:pt x="2977" y="1488"/>
                  </a:cubicBezTo>
                  <a:cubicBezTo>
                    <a:pt x="2989" y="1595"/>
                    <a:pt x="3000" y="1738"/>
                    <a:pt x="3012" y="1905"/>
                  </a:cubicBezTo>
                  <a:cubicBezTo>
                    <a:pt x="2822" y="1584"/>
                    <a:pt x="2524" y="1345"/>
                    <a:pt x="2119" y="1214"/>
                  </a:cubicBezTo>
                  <a:cubicBezTo>
                    <a:pt x="1822" y="1115"/>
                    <a:pt x="1565" y="1107"/>
                    <a:pt x="1481" y="1107"/>
                  </a:cubicBezTo>
                  <a:cubicBezTo>
                    <a:pt x="1465" y="1107"/>
                    <a:pt x="1455" y="1107"/>
                    <a:pt x="1453" y="1107"/>
                  </a:cubicBezTo>
                  <a:cubicBezTo>
                    <a:pt x="1405" y="1107"/>
                    <a:pt x="1369" y="1131"/>
                    <a:pt x="1334" y="1167"/>
                  </a:cubicBezTo>
                  <a:lnTo>
                    <a:pt x="1024" y="1500"/>
                  </a:lnTo>
                  <a:cubicBezTo>
                    <a:pt x="953" y="1572"/>
                    <a:pt x="965" y="1679"/>
                    <a:pt x="1024" y="1750"/>
                  </a:cubicBezTo>
                  <a:cubicBezTo>
                    <a:pt x="1058" y="1784"/>
                    <a:pt x="1100" y="1799"/>
                    <a:pt x="1143" y="1799"/>
                  </a:cubicBezTo>
                  <a:cubicBezTo>
                    <a:pt x="1190" y="1799"/>
                    <a:pt x="1237" y="1781"/>
                    <a:pt x="1274" y="1750"/>
                  </a:cubicBezTo>
                  <a:lnTo>
                    <a:pt x="1548" y="1488"/>
                  </a:lnTo>
                  <a:cubicBezTo>
                    <a:pt x="1762" y="1500"/>
                    <a:pt x="2500" y="1572"/>
                    <a:pt x="2774" y="2203"/>
                  </a:cubicBezTo>
                  <a:cubicBezTo>
                    <a:pt x="2715" y="2643"/>
                    <a:pt x="2334" y="2988"/>
                    <a:pt x="1857" y="2988"/>
                  </a:cubicBezTo>
                  <a:cubicBezTo>
                    <a:pt x="1334" y="2988"/>
                    <a:pt x="905" y="2560"/>
                    <a:pt x="905" y="2036"/>
                  </a:cubicBezTo>
                  <a:cubicBezTo>
                    <a:pt x="905" y="1941"/>
                    <a:pt x="822" y="1857"/>
                    <a:pt x="726" y="1857"/>
                  </a:cubicBezTo>
                  <a:cubicBezTo>
                    <a:pt x="703" y="1857"/>
                    <a:pt x="679" y="1857"/>
                    <a:pt x="667" y="1869"/>
                  </a:cubicBezTo>
                  <a:cubicBezTo>
                    <a:pt x="679" y="1726"/>
                    <a:pt x="691" y="1595"/>
                    <a:pt x="703" y="1488"/>
                  </a:cubicBezTo>
                  <a:cubicBezTo>
                    <a:pt x="726" y="1167"/>
                    <a:pt x="857" y="869"/>
                    <a:pt x="1060" y="667"/>
                  </a:cubicBezTo>
                  <a:cubicBezTo>
                    <a:pt x="1274" y="452"/>
                    <a:pt x="1560" y="333"/>
                    <a:pt x="1834" y="333"/>
                  </a:cubicBezTo>
                  <a:close/>
                  <a:moveTo>
                    <a:pt x="607" y="2346"/>
                  </a:moveTo>
                  <a:cubicBezTo>
                    <a:pt x="679" y="2667"/>
                    <a:pt x="869" y="2929"/>
                    <a:pt x="1131" y="3108"/>
                  </a:cubicBezTo>
                  <a:lnTo>
                    <a:pt x="1131" y="3298"/>
                  </a:lnTo>
                  <a:cubicBezTo>
                    <a:pt x="798" y="3239"/>
                    <a:pt x="560" y="3155"/>
                    <a:pt x="417" y="3096"/>
                  </a:cubicBezTo>
                  <a:cubicBezTo>
                    <a:pt x="393" y="3096"/>
                    <a:pt x="417" y="3084"/>
                    <a:pt x="417" y="3084"/>
                  </a:cubicBezTo>
                  <a:cubicBezTo>
                    <a:pt x="488" y="2881"/>
                    <a:pt x="548" y="2619"/>
                    <a:pt x="607" y="2346"/>
                  </a:cubicBezTo>
                  <a:close/>
                  <a:moveTo>
                    <a:pt x="3120" y="2346"/>
                  </a:moveTo>
                  <a:cubicBezTo>
                    <a:pt x="3167" y="2584"/>
                    <a:pt x="3227" y="2810"/>
                    <a:pt x="3286" y="3000"/>
                  </a:cubicBezTo>
                  <a:lnTo>
                    <a:pt x="2977" y="3298"/>
                  </a:lnTo>
                  <a:cubicBezTo>
                    <a:pt x="2941" y="3334"/>
                    <a:pt x="2881" y="3358"/>
                    <a:pt x="2834" y="3358"/>
                  </a:cubicBezTo>
                  <a:lnTo>
                    <a:pt x="2786" y="3358"/>
                  </a:lnTo>
                  <a:cubicBezTo>
                    <a:pt x="2691" y="3358"/>
                    <a:pt x="2596" y="3274"/>
                    <a:pt x="2596" y="3167"/>
                  </a:cubicBezTo>
                  <a:lnTo>
                    <a:pt x="2596" y="3108"/>
                  </a:lnTo>
                  <a:cubicBezTo>
                    <a:pt x="2858" y="2929"/>
                    <a:pt x="3048" y="2667"/>
                    <a:pt x="3120" y="2346"/>
                  </a:cubicBezTo>
                  <a:close/>
                  <a:moveTo>
                    <a:pt x="2262" y="3274"/>
                  </a:moveTo>
                  <a:cubicBezTo>
                    <a:pt x="2274" y="3381"/>
                    <a:pt x="2334" y="3465"/>
                    <a:pt x="2393" y="3524"/>
                  </a:cubicBezTo>
                  <a:lnTo>
                    <a:pt x="2119" y="3774"/>
                  </a:lnTo>
                  <a:cubicBezTo>
                    <a:pt x="2048" y="3852"/>
                    <a:pt x="1953" y="3890"/>
                    <a:pt x="1856" y="3890"/>
                  </a:cubicBezTo>
                  <a:cubicBezTo>
                    <a:pt x="1759" y="3890"/>
                    <a:pt x="1661" y="3852"/>
                    <a:pt x="1584" y="3774"/>
                  </a:cubicBezTo>
                  <a:lnTo>
                    <a:pt x="1429" y="3631"/>
                  </a:lnTo>
                  <a:cubicBezTo>
                    <a:pt x="1453" y="3584"/>
                    <a:pt x="1465" y="3524"/>
                    <a:pt x="1465" y="3465"/>
                  </a:cubicBezTo>
                  <a:lnTo>
                    <a:pt x="1465" y="3274"/>
                  </a:lnTo>
                  <a:cubicBezTo>
                    <a:pt x="1584" y="3322"/>
                    <a:pt x="1727" y="3334"/>
                    <a:pt x="1857" y="3334"/>
                  </a:cubicBezTo>
                  <a:cubicBezTo>
                    <a:pt x="1988" y="3334"/>
                    <a:pt x="2119" y="3322"/>
                    <a:pt x="2262" y="3274"/>
                  </a:cubicBezTo>
                  <a:close/>
                  <a:moveTo>
                    <a:pt x="1857" y="0"/>
                  </a:moveTo>
                  <a:cubicBezTo>
                    <a:pt x="1072" y="0"/>
                    <a:pt x="429" y="619"/>
                    <a:pt x="369" y="1464"/>
                  </a:cubicBezTo>
                  <a:cubicBezTo>
                    <a:pt x="333" y="1810"/>
                    <a:pt x="214" y="2536"/>
                    <a:pt x="72" y="2941"/>
                  </a:cubicBezTo>
                  <a:cubicBezTo>
                    <a:pt x="0" y="3119"/>
                    <a:pt x="83" y="3310"/>
                    <a:pt x="262" y="3405"/>
                  </a:cubicBezTo>
                  <a:cubicBezTo>
                    <a:pt x="393" y="3465"/>
                    <a:pt x="595" y="3536"/>
                    <a:pt x="857" y="3596"/>
                  </a:cubicBezTo>
                  <a:lnTo>
                    <a:pt x="405" y="3822"/>
                  </a:lnTo>
                  <a:cubicBezTo>
                    <a:pt x="155" y="3941"/>
                    <a:pt x="12" y="4191"/>
                    <a:pt x="12" y="4477"/>
                  </a:cubicBezTo>
                  <a:lnTo>
                    <a:pt x="12" y="5953"/>
                  </a:lnTo>
                  <a:cubicBezTo>
                    <a:pt x="12" y="6036"/>
                    <a:pt x="83" y="6132"/>
                    <a:pt x="191" y="6132"/>
                  </a:cubicBezTo>
                  <a:cubicBezTo>
                    <a:pt x="274" y="6132"/>
                    <a:pt x="369" y="6048"/>
                    <a:pt x="369" y="5953"/>
                  </a:cubicBezTo>
                  <a:lnTo>
                    <a:pt x="369" y="4477"/>
                  </a:lnTo>
                  <a:cubicBezTo>
                    <a:pt x="369" y="4322"/>
                    <a:pt x="441" y="4191"/>
                    <a:pt x="572" y="4131"/>
                  </a:cubicBezTo>
                  <a:lnTo>
                    <a:pt x="1155" y="3834"/>
                  </a:lnTo>
                  <a:lnTo>
                    <a:pt x="1369" y="4024"/>
                  </a:lnTo>
                  <a:cubicBezTo>
                    <a:pt x="1512" y="4167"/>
                    <a:pt x="1691" y="4239"/>
                    <a:pt x="1869" y="4239"/>
                  </a:cubicBezTo>
                  <a:cubicBezTo>
                    <a:pt x="2048" y="4239"/>
                    <a:pt x="2238" y="4167"/>
                    <a:pt x="2381" y="4024"/>
                  </a:cubicBezTo>
                  <a:lnTo>
                    <a:pt x="2715" y="3691"/>
                  </a:lnTo>
                  <a:lnTo>
                    <a:pt x="2834" y="3691"/>
                  </a:lnTo>
                  <a:cubicBezTo>
                    <a:pt x="2977" y="3691"/>
                    <a:pt x="3108" y="3631"/>
                    <a:pt x="3215" y="3536"/>
                  </a:cubicBezTo>
                  <a:lnTo>
                    <a:pt x="5382" y="1488"/>
                  </a:lnTo>
                  <a:lnTo>
                    <a:pt x="5632" y="1738"/>
                  </a:lnTo>
                  <a:lnTo>
                    <a:pt x="2893" y="4477"/>
                  </a:lnTo>
                  <a:cubicBezTo>
                    <a:pt x="2715" y="4655"/>
                    <a:pt x="2631" y="4882"/>
                    <a:pt x="2631" y="5132"/>
                  </a:cubicBezTo>
                  <a:lnTo>
                    <a:pt x="2631" y="5929"/>
                  </a:lnTo>
                  <a:cubicBezTo>
                    <a:pt x="2631" y="6025"/>
                    <a:pt x="2703" y="6108"/>
                    <a:pt x="2810" y="6108"/>
                  </a:cubicBezTo>
                  <a:cubicBezTo>
                    <a:pt x="2893" y="6108"/>
                    <a:pt x="2989" y="6036"/>
                    <a:pt x="2989" y="5929"/>
                  </a:cubicBezTo>
                  <a:lnTo>
                    <a:pt x="2989" y="5132"/>
                  </a:lnTo>
                  <a:cubicBezTo>
                    <a:pt x="2989" y="4977"/>
                    <a:pt x="3048" y="4834"/>
                    <a:pt x="3155" y="4727"/>
                  </a:cubicBezTo>
                  <a:lnTo>
                    <a:pt x="6227" y="1643"/>
                  </a:lnTo>
                  <a:cubicBezTo>
                    <a:pt x="6370" y="1512"/>
                    <a:pt x="6429" y="1310"/>
                    <a:pt x="6382" y="1131"/>
                  </a:cubicBezTo>
                  <a:lnTo>
                    <a:pt x="6263" y="679"/>
                  </a:lnTo>
                  <a:lnTo>
                    <a:pt x="6382" y="572"/>
                  </a:lnTo>
                  <a:cubicBezTo>
                    <a:pt x="6453" y="512"/>
                    <a:pt x="6453" y="393"/>
                    <a:pt x="6382" y="321"/>
                  </a:cubicBezTo>
                  <a:cubicBezTo>
                    <a:pt x="6352" y="286"/>
                    <a:pt x="6307" y="268"/>
                    <a:pt x="6261" y="268"/>
                  </a:cubicBezTo>
                  <a:cubicBezTo>
                    <a:pt x="6215" y="268"/>
                    <a:pt x="6168" y="286"/>
                    <a:pt x="6132" y="321"/>
                  </a:cubicBezTo>
                  <a:lnTo>
                    <a:pt x="3572" y="2738"/>
                  </a:lnTo>
                  <a:cubicBezTo>
                    <a:pt x="3453" y="2322"/>
                    <a:pt x="3358" y="1750"/>
                    <a:pt x="3346" y="1464"/>
                  </a:cubicBezTo>
                  <a:cubicBezTo>
                    <a:pt x="3286" y="631"/>
                    <a:pt x="2643" y="0"/>
                    <a:pt x="18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4" name="Google Shape;15694;p92"/>
            <p:cNvSpPr/>
            <p:nvPr/>
          </p:nvSpPr>
          <p:spPr>
            <a:xfrm>
              <a:off x="5740078" y="2905929"/>
              <a:ext cx="225547" cy="189516"/>
            </a:xfrm>
            <a:custGeom>
              <a:avLst/>
              <a:gdLst/>
              <a:ahLst/>
              <a:cxnLst/>
              <a:rect l="l" t="t" r="r" b="b"/>
              <a:pathLst>
                <a:path w="7086" h="5954" extrusionOk="0">
                  <a:moveTo>
                    <a:pt x="549" y="0"/>
                  </a:moveTo>
                  <a:cubicBezTo>
                    <a:pt x="251" y="0"/>
                    <a:pt x="1" y="250"/>
                    <a:pt x="1" y="548"/>
                  </a:cubicBezTo>
                  <a:lnTo>
                    <a:pt x="1" y="5072"/>
                  </a:lnTo>
                  <a:cubicBezTo>
                    <a:pt x="1" y="5156"/>
                    <a:pt x="72" y="5251"/>
                    <a:pt x="180" y="5251"/>
                  </a:cubicBezTo>
                  <a:cubicBezTo>
                    <a:pt x="263" y="5251"/>
                    <a:pt x="358" y="5179"/>
                    <a:pt x="358" y="5072"/>
                  </a:cubicBezTo>
                  <a:lnTo>
                    <a:pt x="358" y="548"/>
                  </a:lnTo>
                  <a:cubicBezTo>
                    <a:pt x="358" y="441"/>
                    <a:pt x="441" y="357"/>
                    <a:pt x="549" y="357"/>
                  </a:cubicBezTo>
                  <a:lnTo>
                    <a:pt x="6537" y="357"/>
                  </a:lnTo>
                  <a:cubicBezTo>
                    <a:pt x="6645" y="357"/>
                    <a:pt x="6728" y="441"/>
                    <a:pt x="6728" y="548"/>
                  </a:cubicBezTo>
                  <a:lnTo>
                    <a:pt x="6728" y="5394"/>
                  </a:lnTo>
                  <a:cubicBezTo>
                    <a:pt x="6728" y="5501"/>
                    <a:pt x="6645" y="5596"/>
                    <a:pt x="6537" y="5596"/>
                  </a:cubicBezTo>
                  <a:lnTo>
                    <a:pt x="2108" y="5596"/>
                  </a:lnTo>
                  <a:cubicBezTo>
                    <a:pt x="2025" y="5596"/>
                    <a:pt x="1930" y="5668"/>
                    <a:pt x="1930" y="5775"/>
                  </a:cubicBezTo>
                  <a:cubicBezTo>
                    <a:pt x="1930" y="5870"/>
                    <a:pt x="2013" y="5953"/>
                    <a:pt x="2108" y="5953"/>
                  </a:cubicBezTo>
                  <a:lnTo>
                    <a:pt x="6537" y="5953"/>
                  </a:lnTo>
                  <a:cubicBezTo>
                    <a:pt x="6835" y="5953"/>
                    <a:pt x="7085" y="5691"/>
                    <a:pt x="7085" y="5394"/>
                  </a:cubicBezTo>
                  <a:lnTo>
                    <a:pt x="7085" y="548"/>
                  </a:lnTo>
                  <a:cubicBezTo>
                    <a:pt x="7085" y="238"/>
                    <a:pt x="6847" y="0"/>
                    <a:pt x="65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5" name="Google Shape;15695;p92"/>
            <p:cNvSpPr/>
            <p:nvPr/>
          </p:nvSpPr>
          <p:spPr>
            <a:xfrm>
              <a:off x="5793902" y="2928464"/>
              <a:ext cx="131553" cy="130598"/>
            </a:xfrm>
            <a:custGeom>
              <a:avLst/>
              <a:gdLst/>
              <a:ahLst/>
              <a:cxnLst/>
              <a:rect l="l" t="t" r="r" b="b"/>
              <a:pathLst>
                <a:path w="4133" h="4103" extrusionOk="0">
                  <a:moveTo>
                    <a:pt x="1870" y="757"/>
                  </a:moveTo>
                  <a:cubicBezTo>
                    <a:pt x="2227" y="757"/>
                    <a:pt x="2537" y="876"/>
                    <a:pt x="2811" y="1090"/>
                  </a:cubicBezTo>
                  <a:lnTo>
                    <a:pt x="1751" y="2150"/>
                  </a:lnTo>
                  <a:cubicBezTo>
                    <a:pt x="1679" y="2221"/>
                    <a:pt x="1679" y="2328"/>
                    <a:pt x="1751" y="2400"/>
                  </a:cubicBezTo>
                  <a:cubicBezTo>
                    <a:pt x="1775" y="2424"/>
                    <a:pt x="1822" y="2447"/>
                    <a:pt x="1870" y="2447"/>
                  </a:cubicBezTo>
                  <a:cubicBezTo>
                    <a:pt x="1918" y="2447"/>
                    <a:pt x="1953" y="2424"/>
                    <a:pt x="1989" y="2400"/>
                  </a:cubicBezTo>
                  <a:lnTo>
                    <a:pt x="2513" y="1876"/>
                  </a:lnTo>
                  <a:cubicBezTo>
                    <a:pt x="2584" y="1995"/>
                    <a:pt x="2632" y="2126"/>
                    <a:pt x="2632" y="2281"/>
                  </a:cubicBezTo>
                  <a:cubicBezTo>
                    <a:pt x="2632" y="2697"/>
                    <a:pt x="2287" y="3043"/>
                    <a:pt x="1870" y="3043"/>
                  </a:cubicBezTo>
                  <a:cubicBezTo>
                    <a:pt x="1453" y="3043"/>
                    <a:pt x="1108" y="2697"/>
                    <a:pt x="1108" y="2281"/>
                  </a:cubicBezTo>
                  <a:cubicBezTo>
                    <a:pt x="1108" y="1864"/>
                    <a:pt x="1453" y="1519"/>
                    <a:pt x="1870" y="1519"/>
                  </a:cubicBezTo>
                  <a:cubicBezTo>
                    <a:pt x="1953" y="1519"/>
                    <a:pt x="2049" y="1447"/>
                    <a:pt x="2049" y="1340"/>
                  </a:cubicBezTo>
                  <a:cubicBezTo>
                    <a:pt x="2049" y="1233"/>
                    <a:pt x="1977" y="1162"/>
                    <a:pt x="1870" y="1162"/>
                  </a:cubicBezTo>
                  <a:cubicBezTo>
                    <a:pt x="1263" y="1162"/>
                    <a:pt x="763" y="1650"/>
                    <a:pt x="763" y="2269"/>
                  </a:cubicBezTo>
                  <a:cubicBezTo>
                    <a:pt x="763" y="2876"/>
                    <a:pt x="1263" y="3364"/>
                    <a:pt x="1870" y="3364"/>
                  </a:cubicBezTo>
                  <a:cubicBezTo>
                    <a:pt x="2477" y="3364"/>
                    <a:pt x="2965" y="2876"/>
                    <a:pt x="2965" y="2269"/>
                  </a:cubicBezTo>
                  <a:cubicBezTo>
                    <a:pt x="2965" y="2031"/>
                    <a:pt x="2894" y="1804"/>
                    <a:pt x="2763" y="1614"/>
                  </a:cubicBezTo>
                  <a:lnTo>
                    <a:pt x="3049" y="1328"/>
                  </a:lnTo>
                  <a:cubicBezTo>
                    <a:pt x="3251" y="1578"/>
                    <a:pt x="3370" y="1912"/>
                    <a:pt x="3370" y="2269"/>
                  </a:cubicBezTo>
                  <a:cubicBezTo>
                    <a:pt x="3370" y="3102"/>
                    <a:pt x="2703" y="3769"/>
                    <a:pt x="1870" y="3769"/>
                  </a:cubicBezTo>
                  <a:cubicBezTo>
                    <a:pt x="1036" y="3769"/>
                    <a:pt x="370" y="3102"/>
                    <a:pt x="370" y="2269"/>
                  </a:cubicBezTo>
                  <a:cubicBezTo>
                    <a:pt x="370" y="1435"/>
                    <a:pt x="1036" y="757"/>
                    <a:pt x="1870" y="757"/>
                  </a:cubicBezTo>
                  <a:close/>
                  <a:moveTo>
                    <a:pt x="3924" y="1"/>
                  </a:moveTo>
                  <a:cubicBezTo>
                    <a:pt x="3879" y="1"/>
                    <a:pt x="3834" y="19"/>
                    <a:pt x="3799" y="54"/>
                  </a:cubicBezTo>
                  <a:lnTo>
                    <a:pt x="3537" y="328"/>
                  </a:lnTo>
                  <a:lnTo>
                    <a:pt x="3537" y="197"/>
                  </a:lnTo>
                  <a:cubicBezTo>
                    <a:pt x="3537" y="102"/>
                    <a:pt x="3453" y="19"/>
                    <a:pt x="3358" y="19"/>
                  </a:cubicBezTo>
                  <a:cubicBezTo>
                    <a:pt x="3263" y="19"/>
                    <a:pt x="3180" y="90"/>
                    <a:pt x="3180" y="197"/>
                  </a:cubicBezTo>
                  <a:lnTo>
                    <a:pt x="3180" y="685"/>
                  </a:lnTo>
                  <a:lnTo>
                    <a:pt x="3037" y="816"/>
                  </a:lnTo>
                  <a:cubicBezTo>
                    <a:pt x="2715" y="554"/>
                    <a:pt x="2310" y="388"/>
                    <a:pt x="1870" y="388"/>
                  </a:cubicBezTo>
                  <a:cubicBezTo>
                    <a:pt x="834" y="388"/>
                    <a:pt x="1" y="1221"/>
                    <a:pt x="1" y="2245"/>
                  </a:cubicBezTo>
                  <a:cubicBezTo>
                    <a:pt x="1" y="3269"/>
                    <a:pt x="834" y="4102"/>
                    <a:pt x="1870" y="4102"/>
                  </a:cubicBezTo>
                  <a:cubicBezTo>
                    <a:pt x="2894" y="4102"/>
                    <a:pt x="3727" y="3269"/>
                    <a:pt x="3727" y="2245"/>
                  </a:cubicBezTo>
                  <a:cubicBezTo>
                    <a:pt x="3727" y="1804"/>
                    <a:pt x="3561" y="1388"/>
                    <a:pt x="3299" y="1066"/>
                  </a:cubicBezTo>
                  <a:lnTo>
                    <a:pt x="3430" y="935"/>
                  </a:lnTo>
                  <a:lnTo>
                    <a:pt x="3918" y="935"/>
                  </a:lnTo>
                  <a:cubicBezTo>
                    <a:pt x="4013" y="935"/>
                    <a:pt x="4096" y="864"/>
                    <a:pt x="4096" y="757"/>
                  </a:cubicBezTo>
                  <a:cubicBezTo>
                    <a:pt x="4084" y="673"/>
                    <a:pt x="4013" y="578"/>
                    <a:pt x="3918" y="578"/>
                  </a:cubicBezTo>
                  <a:lnTo>
                    <a:pt x="3787" y="578"/>
                  </a:lnTo>
                  <a:lnTo>
                    <a:pt x="4049" y="316"/>
                  </a:lnTo>
                  <a:cubicBezTo>
                    <a:pt x="4132" y="245"/>
                    <a:pt x="4132" y="138"/>
                    <a:pt x="4049" y="54"/>
                  </a:cubicBezTo>
                  <a:cubicBezTo>
                    <a:pt x="4013" y="19"/>
                    <a:pt x="3968" y="1"/>
                    <a:pt x="39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96" name="Google Shape;15696;p92"/>
          <p:cNvGrpSpPr/>
          <p:nvPr/>
        </p:nvGrpSpPr>
        <p:grpSpPr>
          <a:xfrm>
            <a:off x="1327676" y="2986680"/>
            <a:ext cx="347934" cy="310024"/>
            <a:chOff x="1327676" y="2910480"/>
            <a:chExt cx="347934" cy="310024"/>
          </a:xfrm>
        </p:grpSpPr>
        <p:sp>
          <p:nvSpPr>
            <p:cNvPr id="15697" name="Google Shape;15697;p92"/>
            <p:cNvSpPr/>
            <p:nvPr/>
          </p:nvSpPr>
          <p:spPr>
            <a:xfrm>
              <a:off x="1367081" y="3067370"/>
              <a:ext cx="43257" cy="15565"/>
            </a:xfrm>
            <a:custGeom>
              <a:avLst/>
              <a:gdLst/>
              <a:ahLst/>
              <a:cxnLst/>
              <a:rect l="l" t="t" r="r" b="b"/>
              <a:pathLst>
                <a:path w="1359" h="489" extrusionOk="0">
                  <a:moveTo>
                    <a:pt x="167" y="0"/>
                  </a:moveTo>
                  <a:cubicBezTo>
                    <a:pt x="72" y="0"/>
                    <a:pt x="1" y="72"/>
                    <a:pt x="1" y="167"/>
                  </a:cubicBezTo>
                  <a:cubicBezTo>
                    <a:pt x="1" y="250"/>
                    <a:pt x="72" y="322"/>
                    <a:pt x="167" y="322"/>
                  </a:cubicBezTo>
                  <a:cubicBezTo>
                    <a:pt x="346" y="322"/>
                    <a:pt x="870" y="358"/>
                    <a:pt x="1120" y="477"/>
                  </a:cubicBezTo>
                  <a:cubicBezTo>
                    <a:pt x="1144" y="488"/>
                    <a:pt x="1168" y="488"/>
                    <a:pt x="1191" y="488"/>
                  </a:cubicBezTo>
                  <a:cubicBezTo>
                    <a:pt x="1251" y="488"/>
                    <a:pt x="1310" y="465"/>
                    <a:pt x="1346" y="405"/>
                  </a:cubicBezTo>
                  <a:cubicBezTo>
                    <a:pt x="1358" y="322"/>
                    <a:pt x="1334" y="238"/>
                    <a:pt x="1251" y="191"/>
                  </a:cubicBezTo>
                  <a:cubicBezTo>
                    <a:pt x="882" y="12"/>
                    <a:pt x="19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8" name="Google Shape;15698;p92"/>
            <p:cNvSpPr/>
            <p:nvPr/>
          </p:nvSpPr>
          <p:spPr>
            <a:xfrm>
              <a:off x="1350402" y="3170436"/>
              <a:ext cx="10663" cy="48541"/>
            </a:xfrm>
            <a:custGeom>
              <a:avLst/>
              <a:gdLst/>
              <a:ahLst/>
              <a:cxnLst/>
              <a:rect l="l" t="t" r="r" b="b"/>
              <a:pathLst>
                <a:path w="335" h="1525" extrusionOk="0">
                  <a:moveTo>
                    <a:pt x="168" y="1"/>
                  </a:moveTo>
                  <a:cubicBezTo>
                    <a:pt x="84" y="1"/>
                    <a:pt x="1" y="84"/>
                    <a:pt x="1" y="168"/>
                  </a:cubicBezTo>
                  <a:lnTo>
                    <a:pt x="1" y="1358"/>
                  </a:lnTo>
                  <a:cubicBezTo>
                    <a:pt x="1" y="1453"/>
                    <a:pt x="84" y="1525"/>
                    <a:pt x="168" y="1525"/>
                  </a:cubicBezTo>
                  <a:cubicBezTo>
                    <a:pt x="263" y="1525"/>
                    <a:pt x="334" y="1453"/>
                    <a:pt x="334" y="1358"/>
                  </a:cubicBezTo>
                  <a:lnTo>
                    <a:pt x="334" y="168"/>
                  </a:lnTo>
                  <a:cubicBezTo>
                    <a:pt x="334" y="84"/>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9" name="Google Shape;15699;p92"/>
            <p:cNvSpPr/>
            <p:nvPr/>
          </p:nvSpPr>
          <p:spPr>
            <a:xfrm>
              <a:off x="1327676" y="3040187"/>
              <a:ext cx="201643" cy="180317"/>
            </a:xfrm>
            <a:custGeom>
              <a:avLst/>
              <a:gdLst/>
              <a:ahLst/>
              <a:cxnLst/>
              <a:rect l="l" t="t" r="r" b="b"/>
              <a:pathLst>
                <a:path w="6335" h="5665" extrusionOk="0">
                  <a:moveTo>
                    <a:pt x="5894" y="628"/>
                  </a:moveTo>
                  <a:lnTo>
                    <a:pt x="5954" y="866"/>
                  </a:lnTo>
                  <a:cubicBezTo>
                    <a:pt x="5977" y="926"/>
                    <a:pt x="5966" y="997"/>
                    <a:pt x="5918" y="1045"/>
                  </a:cubicBezTo>
                  <a:lnTo>
                    <a:pt x="5823" y="1140"/>
                  </a:lnTo>
                  <a:lnTo>
                    <a:pt x="5596" y="914"/>
                  </a:lnTo>
                  <a:lnTo>
                    <a:pt x="5894" y="628"/>
                  </a:lnTo>
                  <a:close/>
                  <a:moveTo>
                    <a:pt x="2941" y="307"/>
                  </a:moveTo>
                  <a:lnTo>
                    <a:pt x="2941" y="961"/>
                  </a:lnTo>
                  <a:cubicBezTo>
                    <a:pt x="2941" y="1057"/>
                    <a:pt x="2906" y="1164"/>
                    <a:pt x="2870" y="1271"/>
                  </a:cubicBezTo>
                  <a:lnTo>
                    <a:pt x="2787" y="1438"/>
                  </a:lnTo>
                  <a:cubicBezTo>
                    <a:pt x="2775" y="1450"/>
                    <a:pt x="2775" y="1473"/>
                    <a:pt x="2775" y="1509"/>
                  </a:cubicBezTo>
                  <a:lnTo>
                    <a:pt x="2775" y="1854"/>
                  </a:lnTo>
                  <a:cubicBezTo>
                    <a:pt x="2775" y="2104"/>
                    <a:pt x="2667" y="2331"/>
                    <a:pt x="2513" y="2485"/>
                  </a:cubicBezTo>
                  <a:cubicBezTo>
                    <a:pt x="2363" y="2635"/>
                    <a:pt x="2165" y="2727"/>
                    <a:pt x="1954" y="2727"/>
                  </a:cubicBezTo>
                  <a:cubicBezTo>
                    <a:pt x="1930" y="2727"/>
                    <a:pt x="1906" y="2726"/>
                    <a:pt x="1882" y="2724"/>
                  </a:cubicBezTo>
                  <a:cubicBezTo>
                    <a:pt x="1417" y="2712"/>
                    <a:pt x="1048" y="2307"/>
                    <a:pt x="1048" y="1819"/>
                  </a:cubicBezTo>
                  <a:lnTo>
                    <a:pt x="1048" y="1521"/>
                  </a:lnTo>
                  <a:cubicBezTo>
                    <a:pt x="1048" y="1497"/>
                    <a:pt x="1048" y="1473"/>
                    <a:pt x="1036" y="1450"/>
                  </a:cubicBezTo>
                  <a:lnTo>
                    <a:pt x="929" y="1259"/>
                  </a:lnTo>
                  <a:cubicBezTo>
                    <a:pt x="905" y="1176"/>
                    <a:pt x="870" y="1104"/>
                    <a:pt x="870" y="1021"/>
                  </a:cubicBezTo>
                  <a:lnTo>
                    <a:pt x="870" y="997"/>
                  </a:lnTo>
                  <a:cubicBezTo>
                    <a:pt x="870" y="616"/>
                    <a:pt x="1179" y="307"/>
                    <a:pt x="1572" y="307"/>
                  </a:cubicBezTo>
                  <a:close/>
                  <a:moveTo>
                    <a:pt x="2275" y="2986"/>
                  </a:moveTo>
                  <a:cubicBezTo>
                    <a:pt x="2286" y="3045"/>
                    <a:pt x="2298" y="3081"/>
                    <a:pt x="2310" y="3117"/>
                  </a:cubicBezTo>
                  <a:lnTo>
                    <a:pt x="2167" y="3259"/>
                  </a:lnTo>
                  <a:cubicBezTo>
                    <a:pt x="2102" y="3325"/>
                    <a:pt x="2013" y="3358"/>
                    <a:pt x="1923" y="3358"/>
                  </a:cubicBezTo>
                  <a:cubicBezTo>
                    <a:pt x="1834" y="3358"/>
                    <a:pt x="1745" y="3325"/>
                    <a:pt x="1679" y="3259"/>
                  </a:cubicBezTo>
                  <a:lnTo>
                    <a:pt x="1536" y="3128"/>
                  </a:lnTo>
                  <a:cubicBezTo>
                    <a:pt x="1560" y="3081"/>
                    <a:pt x="1572" y="3045"/>
                    <a:pt x="1572" y="2986"/>
                  </a:cubicBezTo>
                  <a:cubicBezTo>
                    <a:pt x="1679" y="3009"/>
                    <a:pt x="1775" y="3045"/>
                    <a:pt x="1882" y="3045"/>
                  </a:cubicBezTo>
                  <a:lnTo>
                    <a:pt x="1917" y="3045"/>
                  </a:lnTo>
                  <a:cubicBezTo>
                    <a:pt x="2036" y="3045"/>
                    <a:pt x="2167" y="3021"/>
                    <a:pt x="2275" y="2986"/>
                  </a:cubicBezTo>
                  <a:close/>
                  <a:moveTo>
                    <a:pt x="6162" y="0"/>
                  </a:moveTo>
                  <a:cubicBezTo>
                    <a:pt x="6120" y="0"/>
                    <a:pt x="6079" y="15"/>
                    <a:pt x="6049" y="45"/>
                  </a:cubicBezTo>
                  <a:lnTo>
                    <a:pt x="2906" y="3021"/>
                  </a:lnTo>
                  <a:cubicBezTo>
                    <a:pt x="2882" y="3057"/>
                    <a:pt x="2834" y="3069"/>
                    <a:pt x="2787" y="3069"/>
                  </a:cubicBezTo>
                  <a:lnTo>
                    <a:pt x="2763" y="3069"/>
                  </a:lnTo>
                  <a:cubicBezTo>
                    <a:pt x="2656" y="3069"/>
                    <a:pt x="2584" y="2997"/>
                    <a:pt x="2584" y="2890"/>
                  </a:cubicBezTo>
                  <a:lnTo>
                    <a:pt x="2584" y="2843"/>
                  </a:lnTo>
                  <a:cubicBezTo>
                    <a:pt x="2644" y="2819"/>
                    <a:pt x="2679" y="2771"/>
                    <a:pt x="2727" y="2724"/>
                  </a:cubicBezTo>
                  <a:cubicBezTo>
                    <a:pt x="2965" y="2497"/>
                    <a:pt x="3084" y="2200"/>
                    <a:pt x="3084" y="1878"/>
                  </a:cubicBezTo>
                  <a:lnTo>
                    <a:pt x="3084" y="1581"/>
                  </a:lnTo>
                  <a:lnTo>
                    <a:pt x="3144" y="1450"/>
                  </a:lnTo>
                  <a:cubicBezTo>
                    <a:pt x="3215" y="1307"/>
                    <a:pt x="3251" y="1152"/>
                    <a:pt x="3251" y="997"/>
                  </a:cubicBezTo>
                  <a:lnTo>
                    <a:pt x="3251" y="176"/>
                  </a:lnTo>
                  <a:cubicBezTo>
                    <a:pt x="3251" y="92"/>
                    <a:pt x="3179" y="21"/>
                    <a:pt x="3084" y="21"/>
                  </a:cubicBezTo>
                  <a:lnTo>
                    <a:pt x="1548" y="21"/>
                  </a:lnTo>
                  <a:cubicBezTo>
                    <a:pt x="1001" y="21"/>
                    <a:pt x="536" y="461"/>
                    <a:pt x="536" y="1033"/>
                  </a:cubicBezTo>
                  <a:lnTo>
                    <a:pt x="536" y="1045"/>
                  </a:lnTo>
                  <a:cubicBezTo>
                    <a:pt x="536" y="1176"/>
                    <a:pt x="572" y="1295"/>
                    <a:pt x="632" y="1414"/>
                  </a:cubicBezTo>
                  <a:lnTo>
                    <a:pt x="703" y="1581"/>
                  </a:lnTo>
                  <a:lnTo>
                    <a:pt x="703" y="1831"/>
                  </a:lnTo>
                  <a:cubicBezTo>
                    <a:pt x="703" y="2247"/>
                    <a:pt x="917" y="2616"/>
                    <a:pt x="1215" y="2843"/>
                  </a:cubicBezTo>
                  <a:lnTo>
                    <a:pt x="1215" y="2997"/>
                  </a:lnTo>
                  <a:cubicBezTo>
                    <a:pt x="1215" y="3069"/>
                    <a:pt x="1155" y="3140"/>
                    <a:pt x="1072" y="3176"/>
                  </a:cubicBezTo>
                  <a:lnTo>
                    <a:pt x="501" y="3343"/>
                  </a:lnTo>
                  <a:cubicBezTo>
                    <a:pt x="215" y="3414"/>
                    <a:pt x="0" y="3676"/>
                    <a:pt x="0" y="3974"/>
                  </a:cubicBezTo>
                  <a:lnTo>
                    <a:pt x="0" y="5462"/>
                  </a:lnTo>
                  <a:cubicBezTo>
                    <a:pt x="0" y="5557"/>
                    <a:pt x="84" y="5629"/>
                    <a:pt x="167" y="5629"/>
                  </a:cubicBezTo>
                  <a:cubicBezTo>
                    <a:pt x="262" y="5629"/>
                    <a:pt x="334" y="5557"/>
                    <a:pt x="334" y="5462"/>
                  </a:cubicBezTo>
                  <a:lnTo>
                    <a:pt x="334" y="3974"/>
                  </a:lnTo>
                  <a:cubicBezTo>
                    <a:pt x="334" y="3831"/>
                    <a:pt x="441" y="3676"/>
                    <a:pt x="584" y="3640"/>
                  </a:cubicBezTo>
                  <a:lnTo>
                    <a:pt x="1167" y="3474"/>
                  </a:lnTo>
                  <a:cubicBezTo>
                    <a:pt x="1215" y="3450"/>
                    <a:pt x="1251" y="3438"/>
                    <a:pt x="1298" y="3414"/>
                  </a:cubicBezTo>
                  <a:lnTo>
                    <a:pt x="1405" y="3521"/>
                  </a:lnTo>
                  <a:cubicBezTo>
                    <a:pt x="1536" y="3652"/>
                    <a:pt x="1703" y="3712"/>
                    <a:pt x="1882" y="3712"/>
                  </a:cubicBezTo>
                  <a:cubicBezTo>
                    <a:pt x="2060" y="3712"/>
                    <a:pt x="2227" y="3652"/>
                    <a:pt x="2358" y="3521"/>
                  </a:cubicBezTo>
                  <a:lnTo>
                    <a:pt x="2501" y="3367"/>
                  </a:lnTo>
                  <a:cubicBezTo>
                    <a:pt x="2584" y="3402"/>
                    <a:pt x="2656" y="3426"/>
                    <a:pt x="2727" y="3426"/>
                  </a:cubicBezTo>
                  <a:lnTo>
                    <a:pt x="2763" y="3426"/>
                  </a:lnTo>
                  <a:cubicBezTo>
                    <a:pt x="2894" y="3426"/>
                    <a:pt x="3013" y="3378"/>
                    <a:pt x="3096" y="3295"/>
                  </a:cubicBezTo>
                  <a:lnTo>
                    <a:pt x="5334" y="1176"/>
                  </a:lnTo>
                  <a:lnTo>
                    <a:pt x="5561" y="1402"/>
                  </a:lnTo>
                  <a:lnTo>
                    <a:pt x="2965" y="3986"/>
                  </a:lnTo>
                  <a:cubicBezTo>
                    <a:pt x="2798" y="4152"/>
                    <a:pt x="2715" y="4367"/>
                    <a:pt x="2715" y="4581"/>
                  </a:cubicBezTo>
                  <a:lnTo>
                    <a:pt x="2715" y="5498"/>
                  </a:lnTo>
                  <a:cubicBezTo>
                    <a:pt x="2715" y="5581"/>
                    <a:pt x="2787" y="5664"/>
                    <a:pt x="2882" y="5664"/>
                  </a:cubicBezTo>
                  <a:cubicBezTo>
                    <a:pt x="2965" y="5664"/>
                    <a:pt x="3037" y="5581"/>
                    <a:pt x="3037" y="5498"/>
                  </a:cubicBezTo>
                  <a:lnTo>
                    <a:pt x="3037" y="4581"/>
                  </a:lnTo>
                  <a:cubicBezTo>
                    <a:pt x="3037" y="4450"/>
                    <a:pt x="3096" y="4319"/>
                    <a:pt x="3191" y="4212"/>
                  </a:cubicBezTo>
                  <a:lnTo>
                    <a:pt x="6096" y="1307"/>
                  </a:lnTo>
                  <a:cubicBezTo>
                    <a:pt x="6216" y="1200"/>
                    <a:pt x="6275" y="997"/>
                    <a:pt x="6227" y="831"/>
                  </a:cubicBezTo>
                  <a:lnTo>
                    <a:pt x="6168" y="378"/>
                  </a:lnTo>
                  <a:lnTo>
                    <a:pt x="6275" y="271"/>
                  </a:lnTo>
                  <a:cubicBezTo>
                    <a:pt x="6335" y="211"/>
                    <a:pt x="6335" y="104"/>
                    <a:pt x="6275" y="45"/>
                  </a:cubicBezTo>
                  <a:cubicBezTo>
                    <a:pt x="6245" y="15"/>
                    <a:pt x="6204" y="0"/>
                    <a:pt x="61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0" name="Google Shape;15700;p92"/>
            <p:cNvSpPr/>
            <p:nvPr/>
          </p:nvSpPr>
          <p:spPr>
            <a:xfrm>
              <a:off x="1470179" y="2910480"/>
              <a:ext cx="205431" cy="173601"/>
            </a:xfrm>
            <a:custGeom>
              <a:avLst/>
              <a:gdLst/>
              <a:ahLst/>
              <a:cxnLst/>
              <a:rect l="l" t="t" r="r" b="b"/>
              <a:pathLst>
                <a:path w="6454" h="5454" extrusionOk="0">
                  <a:moveTo>
                    <a:pt x="500" y="0"/>
                  </a:moveTo>
                  <a:cubicBezTo>
                    <a:pt x="215" y="0"/>
                    <a:pt x="0" y="226"/>
                    <a:pt x="0" y="512"/>
                  </a:cubicBezTo>
                  <a:lnTo>
                    <a:pt x="0" y="4822"/>
                  </a:lnTo>
                  <a:cubicBezTo>
                    <a:pt x="0" y="4917"/>
                    <a:pt x="72" y="4989"/>
                    <a:pt x="155" y="4989"/>
                  </a:cubicBezTo>
                  <a:cubicBezTo>
                    <a:pt x="250" y="4989"/>
                    <a:pt x="322" y="4917"/>
                    <a:pt x="322" y="4822"/>
                  </a:cubicBezTo>
                  <a:lnTo>
                    <a:pt x="322" y="512"/>
                  </a:lnTo>
                  <a:cubicBezTo>
                    <a:pt x="322" y="405"/>
                    <a:pt x="393" y="322"/>
                    <a:pt x="500" y="322"/>
                  </a:cubicBezTo>
                  <a:lnTo>
                    <a:pt x="5953" y="322"/>
                  </a:lnTo>
                  <a:cubicBezTo>
                    <a:pt x="6049" y="322"/>
                    <a:pt x="6132" y="405"/>
                    <a:pt x="6132" y="512"/>
                  </a:cubicBezTo>
                  <a:lnTo>
                    <a:pt x="6132" y="4941"/>
                  </a:lnTo>
                  <a:cubicBezTo>
                    <a:pt x="6132" y="5048"/>
                    <a:pt x="6049" y="5120"/>
                    <a:pt x="5953" y="5120"/>
                  </a:cubicBezTo>
                  <a:lnTo>
                    <a:pt x="2298" y="5120"/>
                  </a:lnTo>
                  <a:cubicBezTo>
                    <a:pt x="2215" y="5120"/>
                    <a:pt x="2131" y="5191"/>
                    <a:pt x="2131" y="5287"/>
                  </a:cubicBezTo>
                  <a:cubicBezTo>
                    <a:pt x="2131" y="5370"/>
                    <a:pt x="2215" y="5453"/>
                    <a:pt x="2298" y="5453"/>
                  </a:cubicBezTo>
                  <a:lnTo>
                    <a:pt x="5953" y="5453"/>
                  </a:lnTo>
                  <a:cubicBezTo>
                    <a:pt x="6227" y="5453"/>
                    <a:pt x="6453" y="5227"/>
                    <a:pt x="6453" y="4941"/>
                  </a:cubicBezTo>
                  <a:lnTo>
                    <a:pt x="6453" y="512"/>
                  </a:lnTo>
                  <a:cubicBezTo>
                    <a:pt x="6453" y="226"/>
                    <a:pt x="6215" y="0"/>
                    <a:pt x="5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1" name="Google Shape;15701;p92"/>
            <p:cNvSpPr/>
            <p:nvPr/>
          </p:nvSpPr>
          <p:spPr>
            <a:xfrm>
              <a:off x="1497075" y="2942692"/>
              <a:ext cx="152370" cy="96668"/>
            </a:xfrm>
            <a:custGeom>
              <a:avLst/>
              <a:gdLst/>
              <a:ahLst/>
              <a:cxnLst/>
              <a:rect l="l" t="t" r="r" b="b"/>
              <a:pathLst>
                <a:path w="4787" h="3037" extrusionOk="0">
                  <a:moveTo>
                    <a:pt x="3751" y="0"/>
                  </a:moveTo>
                  <a:cubicBezTo>
                    <a:pt x="3656" y="0"/>
                    <a:pt x="3584" y="72"/>
                    <a:pt x="3584" y="167"/>
                  </a:cubicBezTo>
                  <a:cubicBezTo>
                    <a:pt x="3584" y="250"/>
                    <a:pt x="3656" y="334"/>
                    <a:pt x="3751" y="334"/>
                  </a:cubicBezTo>
                  <a:lnTo>
                    <a:pt x="4215" y="334"/>
                  </a:lnTo>
                  <a:lnTo>
                    <a:pt x="2465" y="2072"/>
                  </a:lnTo>
                  <a:lnTo>
                    <a:pt x="1727" y="1322"/>
                  </a:lnTo>
                  <a:cubicBezTo>
                    <a:pt x="1697" y="1292"/>
                    <a:pt x="1656" y="1277"/>
                    <a:pt x="1614" y="1277"/>
                  </a:cubicBezTo>
                  <a:cubicBezTo>
                    <a:pt x="1572" y="1277"/>
                    <a:pt x="1531" y="1292"/>
                    <a:pt x="1501" y="1322"/>
                  </a:cubicBezTo>
                  <a:lnTo>
                    <a:pt x="60" y="2774"/>
                  </a:lnTo>
                  <a:cubicBezTo>
                    <a:pt x="1" y="2834"/>
                    <a:pt x="1" y="2929"/>
                    <a:pt x="60" y="2989"/>
                  </a:cubicBezTo>
                  <a:cubicBezTo>
                    <a:pt x="84" y="3024"/>
                    <a:pt x="132" y="3036"/>
                    <a:pt x="179" y="3036"/>
                  </a:cubicBezTo>
                  <a:cubicBezTo>
                    <a:pt x="227" y="3036"/>
                    <a:pt x="251" y="3024"/>
                    <a:pt x="298" y="2989"/>
                  </a:cubicBezTo>
                  <a:lnTo>
                    <a:pt x="1632" y="1655"/>
                  </a:lnTo>
                  <a:lnTo>
                    <a:pt x="2382" y="2393"/>
                  </a:lnTo>
                  <a:cubicBezTo>
                    <a:pt x="2412" y="2423"/>
                    <a:pt x="2453" y="2438"/>
                    <a:pt x="2495" y="2438"/>
                  </a:cubicBezTo>
                  <a:cubicBezTo>
                    <a:pt x="2537" y="2438"/>
                    <a:pt x="2578" y="2423"/>
                    <a:pt x="2608" y="2393"/>
                  </a:cubicBezTo>
                  <a:lnTo>
                    <a:pt x="4465" y="536"/>
                  </a:lnTo>
                  <a:lnTo>
                    <a:pt x="4465" y="1000"/>
                  </a:lnTo>
                  <a:cubicBezTo>
                    <a:pt x="4465" y="1084"/>
                    <a:pt x="4537" y="1167"/>
                    <a:pt x="4632" y="1167"/>
                  </a:cubicBezTo>
                  <a:cubicBezTo>
                    <a:pt x="4715" y="1167"/>
                    <a:pt x="4787" y="1084"/>
                    <a:pt x="4787" y="1000"/>
                  </a:cubicBezTo>
                  <a:lnTo>
                    <a:pt x="4787" y="155"/>
                  </a:lnTo>
                  <a:cubicBezTo>
                    <a:pt x="4751" y="72"/>
                    <a:pt x="4692" y="0"/>
                    <a:pt x="4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702" name="Google Shape;15702;p92"/>
          <p:cNvSpPr/>
          <p:nvPr/>
        </p:nvSpPr>
        <p:spPr>
          <a:xfrm>
            <a:off x="2785967" y="3271272"/>
            <a:ext cx="10663" cy="32244"/>
          </a:xfrm>
          <a:custGeom>
            <a:avLst/>
            <a:gdLst/>
            <a:ahLst/>
            <a:cxnLst/>
            <a:rect l="l" t="t" r="r" b="b"/>
            <a:pathLst>
              <a:path w="335" h="1013" extrusionOk="0">
                <a:moveTo>
                  <a:pt x="167" y="1"/>
                </a:moveTo>
                <a:cubicBezTo>
                  <a:pt x="72" y="1"/>
                  <a:pt x="1" y="84"/>
                  <a:pt x="1" y="167"/>
                </a:cubicBezTo>
                <a:lnTo>
                  <a:pt x="1" y="858"/>
                </a:lnTo>
                <a:cubicBezTo>
                  <a:pt x="1" y="941"/>
                  <a:pt x="72" y="1013"/>
                  <a:pt x="167" y="1013"/>
                </a:cubicBezTo>
                <a:cubicBezTo>
                  <a:pt x="251" y="1013"/>
                  <a:pt x="334" y="941"/>
                  <a:pt x="334" y="858"/>
                </a:cubicBezTo>
                <a:lnTo>
                  <a:pt x="334" y="167"/>
                </a:lnTo>
                <a:cubicBezTo>
                  <a:pt x="334" y="60"/>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703" name="Google Shape;15703;p92"/>
          <p:cNvGrpSpPr/>
          <p:nvPr/>
        </p:nvGrpSpPr>
        <p:grpSpPr>
          <a:xfrm>
            <a:off x="2753401" y="2945764"/>
            <a:ext cx="382828" cy="358601"/>
            <a:chOff x="2753373" y="2902523"/>
            <a:chExt cx="347552" cy="325557"/>
          </a:xfrm>
        </p:grpSpPr>
        <p:sp>
          <p:nvSpPr>
            <p:cNvPr id="15704" name="Google Shape;15704;p92"/>
            <p:cNvSpPr/>
            <p:nvPr/>
          </p:nvSpPr>
          <p:spPr>
            <a:xfrm>
              <a:off x="2807962" y="3018575"/>
              <a:ext cx="86418" cy="29506"/>
            </a:xfrm>
            <a:custGeom>
              <a:avLst/>
              <a:gdLst/>
              <a:ahLst/>
              <a:cxnLst/>
              <a:rect l="l" t="t" r="r" b="b"/>
              <a:pathLst>
                <a:path w="2715" h="927" extrusionOk="0">
                  <a:moveTo>
                    <a:pt x="1070" y="0"/>
                  </a:moveTo>
                  <a:cubicBezTo>
                    <a:pt x="752" y="0"/>
                    <a:pt x="464" y="31"/>
                    <a:pt x="274" y="57"/>
                  </a:cubicBezTo>
                  <a:cubicBezTo>
                    <a:pt x="107" y="93"/>
                    <a:pt x="0" y="224"/>
                    <a:pt x="0" y="390"/>
                  </a:cubicBezTo>
                  <a:lnTo>
                    <a:pt x="0" y="759"/>
                  </a:lnTo>
                  <a:cubicBezTo>
                    <a:pt x="0" y="843"/>
                    <a:pt x="72" y="926"/>
                    <a:pt x="155" y="926"/>
                  </a:cubicBezTo>
                  <a:cubicBezTo>
                    <a:pt x="250" y="926"/>
                    <a:pt x="322" y="843"/>
                    <a:pt x="322" y="759"/>
                  </a:cubicBezTo>
                  <a:lnTo>
                    <a:pt x="322" y="390"/>
                  </a:lnTo>
                  <a:cubicBezTo>
                    <a:pt x="322" y="390"/>
                    <a:pt x="322" y="367"/>
                    <a:pt x="334" y="367"/>
                  </a:cubicBezTo>
                  <a:cubicBezTo>
                    <a:pt x="493" y="349"/>
                    <a:pt x="758" y="318"/>
                    <a:pt x="1059" y="318"/>
                  </a:cubicBezTo>
                  <a:cubicBezTo>
                    <a:pt x="1163" y="318"/>
                    <a:pt x="1271" y="322"/>
                    <a:pt x="1381" y="331"/>
                  </a:cubicBezTo>
                  <a:cubicBezTo>
                    <a:pt x="1870" y="355"/>
                    <a:pt x="2239" y="486"/>
                    <a:pt x="2453" y="700"/>
                  </a:cubicBezTo>
                  <a:cubicBezTo>
                    <a:pt x="2483" y="730"/>
                    <a:pt x="2524" y="745"/>
                    <a:pt x="2566" y="745"/>
                  </a:cubicBezTo>
                  <a:cubicBezTo>
                    <a:pt x="2608" y="745"/>
                    <a:pt x="2649" y="730"/>
                    <a:pt x="2679" y="700"/>
                  </a:cubicBezTo>
                  <a:cubicBezTo>
                    <a:pt x="2715" y="640"/>
                    <a:pt x="2715" y="533"/>
                    <a:pt x="2655" y="474"/>
                  </a:cubicBezTo>
                  <a:cubicBezTo>
                    <a:pt x="2276" y="95"/>
                    <a:pt x="1627" y="0"/>
                    <a:pt x="10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5" name="Google Shape;15705;p92"/>
            <p:cNvSpPr/>
            <p:nvPr/>
          </p:nvSpPr>
          <p:spPr>
            <a:xfrm>
              <a:off x="2753373" y="2973376"/>
              <a:ext cx="195213" cy="254704"/>
            </a:xfrm>
            <a:custGeom>
              <a:avLst/>
              <a:gdLst/>
              <a:ahLst/>
              <a:cxnLst/>
              <a:rect l="l" t="t" r="r" b="b"/>
              <a:pathLst>
                <a:path w="6133" h="8002" extrusionOk="0">
                  <a:moveTo>
                    <a:pt x="4787" y="298"/>
                  </a:moveTo>
                  <a:lnTo>
                    <a:pt x="4787" y="1846"/>
                  </a:lnTo>
                  <a:cubicBezTo>
                    <a:pt x="4787" y="2084"/>
                    <a:pt x="4751" y="2310"/>
                    <a:pt x="4644" y="2513"/>
                  </a:cubicBezTo>
                  <a:cubicBezTo>
                    <a:pt x="4632" y="2537"/>
                    <a:pt x="4632" y="2560"/>
                    <a:pt x="4632" y="2596"/>
                  </a:cubicBezTo>
                  <a:lnTo>
                    <a:pt x="4632" y="3037"/>
                  </a:lnTo>
                  <a:cubicBezTo>
                    <a:pt x="4632" y="3465"/>
                    <a:pt x="4442" y="3870"/>
                    <a:pt x="4132" y="4168"/>
                  </a:cubicBezTo>
                  <a:cubicBezTo>
                    <a:pt x="3852" y="4437"/>
                    <a:pt x="3484" y="4590"/>
                    <a:pt x="3099" y="4590"/>
                  </a:cubicBezTo>
                  <a:cubicBezTo>
                    <a:pt x="3059" y="4590"/>
                    <a:pt x="3018" y="4588"/>
                    <a:pt x="2977" y="4584"/>
                  </a:cubicBezTo>
                  <a:cubicBezTo>
                    <a:pt x="2156" y="4525"/>
                    <a:pt x="1513" y="3811"/>
                    <a:pt x="1513" y="2977"/>
                  </a:cubicBezTo>
                  <a:lnTo>
                    <a:pt x="1513" y="2572"/>
                  </a:lnTo>
                  <a:cubicBezTo>
                    <a:pt x="1513" y="2549"/>
                    <a:pt x="1513" y="2537"/>
                    <a:pt x="1501" y="2501"/>
                  </a:cubicBezTo>
                  <a:cubicBezTo>
                    <a:pt x="1394" y="2298"/>
                    <a:pt x="1358" y="2072"/>
                    <a:pt x="1358" y="1834"/>
                  </a:cubicBezTo>
                  <a:lnTo>
                    <a:pt x="1358" y="1513"/>
                  </a:lnTo>
                  <a:cubicBezTo>
                    <a:pt x="1358" y="834"/>
                    <a:pt x="1894" y="298"/>
                    <a:pt x="2561" y="298"/>
                  </a:cubicBezTo>
                  <a:close/>
                  <a:moveTo>
                    <a:pt x="3930" y="4680"/>
                  </a:moveTo>
                  <a:lnTo>
                    <a:pt x="3930" y="4977"/>
                  </a:lnTo>
                  <a:lnTo>
                    <a:pt x="3061" y="5573"/>
                  </a:lnTo>
                  <a:lnTo>
                    <a:pt x="2203" y="4977"/>
                  </a:lnTo>
                  <a:lnTo>
                    <a:pt x="2203" y="4680"/>
                  </a:lnTo>
                  <a:cubicBezTo>
                    <a:pt x="2430" y="4799"/>
                    <a:pt x="2680" y="4870"/>
                    <a:pt x="2942" y="4882"/>
                  </a:cubicBezTo>
                  <a:lnTo>
                    <a:pt x="3061" y="4882"/>
                  </a:lnTo>
                  <a:cubicBezTo>
                    <a:pt x="3358" y="4882"/>
                    <a:pt x="3656" y="4811"/>
                    <a:pt x="3930" y="4680"/>
                  </a:cubicBezTo>
                  <a:close/>
                  <a:moveTo>
                    <a:pt x="2084" y="5275"/>
                  </a:moveTo>
                  <a:lnTo>
                    <a:pt x="2846" y="5787"/>
                  </a:lnTo>
                  <a:lnTo>
                    <a:pt x="2430" y="6180"/>
                  </a:lnTo>
                  <a:lnTo>
                    <a:pt x="2406" y="6180"/>
                  </a:lnTo>
                  <a:lnTo>
                    <a:pt x="1918" y="5442"/>
                  </a:lnTo>
                  <a:lnTo>
                    <a:pt x="2084" y="5275"/>
                  </a:lnTo>
                  <a:close/>
                  <a:moveTo>
                    <a:pt x="4073" y="5251"/>
                  </a:moveTo>
                  <a:lnTo>
                    <a:pt x="4239" y="5418"/>
                  </a:lnTo>
                  <a:lnTo>
                    <a:pt x="3739" y="6180"/>
                  </a:lnTo>
                  <a:lnTo>
                    <a:pt x="3716" y="6180"/>
                  </a:lnTo>
                  <a:lnTo>
                    <a:pt x="3311" y="5775"/>
                  </a:lnTo>
                  <a:lnTo>
                    <a:pt x="4073" y="5251"/>
                  </a:lnTo>
                  <a:close/>
                  <a:moveTo>
                    <a:pt x="2549" y="1"/>
                  </a:moveTo>
                  <a:cubicBezTo>
                    <a:pt x="1715" y="1"/>
                    <a:pt x="1025" y="691"/>
                    <a:pt x="1025" y="1525"/>
                  </a:cubicBezTo>
                  <a:lnTo>
                    <a:pt x="1025" y="1870"/>
                  </a:lnTo>
                  <a:cubicBezTo>
                    <a:pt x="1025" y="2132"/>
                    <a:pt x="1084" y="2406"/>
                    <a:pt x="1191" y="2644"/>
                  </a:cubicBezTo>
                  <a:lnTo>
                    <a:pt x="1191" y="3001"/>
                  </a:lnTo>
                  <a:cubicBezTo>
                    <a:pt x="1191" y="3596"/>
                    <a:pt x="1453" y="4132"/>
                    <a:pt x="1870" y="4489"/>
                  </a:cubicBezTo>
                  <a:lnTo>
                    <a:pt x="1870" y="5025"/>
                  </a:lnTo>
                  <a:lnTo>
                    <a:pt x="1572" y="5335"/>
                  </a:lnTo>
                  <a:cubicBezTo>
                    <a:pt x="1549" y="5358"/>
                    <a:pt x="1537" y="5406"/>
                    <a:pt x="1537" y="5454"/>
                  </a:cubicBezTo>
                  <a:lnTo>
                    <a:pt x="548" y="5811"/>
                  </a:lnTo>
                  <a:cubicBezTo>
                    <a:pt x="227" y="5930"/>
                    <a:pt x="1" y="6239"/>
                    <a:pt x="1" y="6597"/>
                  </a:cubicBezTo>
                  <a:lnTo>
                    <a:pt x="1" y="7823"/>
                  </a:lnTo>
                  <a:cubicBezTo>
                    <a:pt x="1" y="7906"/>
                    <a:pt x="72" y="7978"/>
                    <a:pt x="167" y="7978"/>
                  </a:cubicBezTo>
                  <a:cubicBezTo>
                    <a:pt x="251" y="7978"/>
                    <a:pt x="322" y="7906"/>
                    <a:pt x="322" y="7823"/>
                  </a:cubicBezTo>
                  <a:lnTo>
                    <a:pt x="322" y="6597"/>
                  </a:lnTo>
                  <a:cubicBezTo>
                    <a:pt x="322" y="6370"/>
                    <a:pt x="465" y="6180"/>
                    <a:pt x="668" y="6108"/>
                  </a:cubicBezTo>
                  <a:lnTo>
                    <a:pt x="1691" y="5739"/>
                  </a:lnTo>
                  <a:lnTo>
                    <a:pt x="2120" y="6370"/>
                  </a:lnTo>
                  <a:cubicBezTo>
                    <a:pt x="2180" y="6466"/>
                    <a:pt x="2275" y="6501"/>
                    <a:pt x="2358" y="6525"/>
                  </a:cubicBezTo>
                  <a:lnTo>
                    <a:pt x="2394" y="6525"/>
                  </a:lnTo>
                  <a:cubicBezTo>
                    <a:pt x="2489" y="6525"/>
                    <a:pt x="2561" y="6489"/>
                    <a:pt x="2632" y="6430"/>
                  </a:cubicBezTo>
                  <a:lnTo>
                    <a:pt x="2906" y="6168"/>
                  </a:lnTo>
                  <a:lnTo>
                    <a:pt x="2906" y="7835"/>
                  </a:lnTo>
                  <a:cubicBezTo>
                    <a:pt x="2906" y="7918"/>
                    <a:pt x="2977" y="8002"/>
                    <a:pt x="3061" y="8002"/>
                  </a:cubicBezTo>
                  <a:cubicBezTo>
                    <a:pt x="3156" y="8002"/>
                    <a:pt x="3227" y="7918"/>
                    <a:pt x="3227" y="7835"/>
                  </a:cubicBezTo>
                  <a:lnTo>
                    <a:pt x="3227" y="6168"/>
                  </a:lnTo>
                  <a:lnTo>
                    <a:pt x="3501" y="6430"/>
                  </a:lnTo>
                  <a:cubicBezTo>
                    <a:pt x="3549" y="6489"/>
                    <a:pt x="3644" y="6525"/>
                    <a:pt x="3739" y="6525"/>
                  </a:cubicBezTo>
                  <a:lnTo>
                    <a:pt x="3763" y="6525"/>
                  </a:lnTo>
                  <a:cubicBezTo>
                    <a:pt x="3870" y="6501"/>
                    <a:pt x="3954" y="6466"/>
                    <a:pt x="4001" y="6370"/>
                  </a:cubicBezTo>
                  <a:lnTo>
                    <a:pt x="4430" y="5739"/>
                  </a:lnTo>
                  <a:lnTo>
                    <a:pt x="5466" y="6108"/>
                  </a:lnTo>
                  <a:cubicBezTo>
                    <a:pt x="5668" y="6180"/>
                    <a:pt x="5799" y="6370"/>
                    <a:pt x="5799" y="6597"/>
                  </a:cubicBezTo>
                  <a:lnTo>
                    <a:pt x="5799" y="7823"/>
                  </a:lnTo>
                  <a:cubicBezTo>
                    <a:pt x="5799" y="7906"/>
                    <a:pt x="5882" y="7978"/>
                    <a:pt x="5966" y="7978"/>
                  </a:cubicBezTo>
                  <a:cubicBezTo>
                    <a:pt x="6061" y="7978"/>
                    <a:pt x="6133" y="7906"/>
                    <a:pt x="6133" y="7823"/>
                  </a:cubicBezTo>
                  <a:lnTo>
                    <a:pt x="6133" y="6597"/>
                  </a:lnTo>
                  <a:cubicBezTo>
                    <a:pt x="6121" y="6228"/>
                    <a:pt x="5894" y="5918"/>
                    <a:pt x="5561" y="5787"/>
                  </a:cubicBezTo>
                  <a:lnTo>
                    <a:pt x="4585" y="5442"/>
                  </a:lnTo>
                  <a:cubicBezTo>
                    <a:pt x="4585" y="5394"/>
                    <a:pt x="4561" y="5346"/>
                    <a:pt x="4537" y="5323"/>
                  </a:cubicBezTo>
                  <a:lnTo>
                    <a:pt x="4239" y="5001"/>
                  </a:lnTo>
                  <a:lnTo>
                    <a:pt x="4239" y="4489"/>
                  </a:lnTo>
                  <a:cubicBezTo>
                    <a:pt x="4275" y="4454"/>
                    <a:pt x="4299" y="4430"/>
                    <a:pt x="4335" y="4406"/>
                  </a:cubicBezTo>
                  <a:cubicBezTo>
                    <a:pt x="4704" y="4049"/>
                    <a:pt x="4930" y="3561"/>
                    <a:pt x="4930" y="3060"/>
                  </a:cubicBezTo>
                  <a:lnTo>
                    <a:pt x="4930" y="2644"/>
                  </a:lnTo>
                  <a:cubicBezTo>
                    <a:pt x="5037" y="2382"/>
                    <a:pt x="5085" y="2132"/>
                    <a:pt x="5085" y="1870"/>
                  </a:cubicBezTo>
                  <a:lnTo>
                    <a:pt x="5085" y="167"/>
                  </a:lnTo>
                  <a:cubicBezTo>
                    <a:pt x="5085" y="84"/>
                    <a:pt x="5013" y="1"/>
                    <a:pt x="4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6" name="Google Shape;15706;p92"/>
            <p:cNvSpPr/>
            <p:nvPr/>
          </p:nvSpPr>
          <p:spPr>
            <a:xfrm>
              <a:off x="2905361" y="3195072"/>
              <a:ext cx="10631" cy="32244"/>
            </a:xfrm>
            <a:custGeom>
              <a:avLst/>
              <a:gdLst/>
              <a:ahLst/>
              <a:cxnLst/>
              <a:rect l="l" t="t" r="r" b="b"/>
              <a:pathLst>
                <a:path w="334" h="1013" extrusionOk="0">
                  <a:moveTo>
                    <a:pt x="167" y="1"/>
                  </a:moveTo>
                  <a:cubicBezTo>
                    <a:pt x="72" y="1"/>
                    <a:pt x="0" y="84"/>
                    <a:pt x="0" y="167"/>
                  </a:cubicBezTo>
                  <a:lnTo>
                    <a:pt x="0" y="858"/>
                  </a:lnTo>
                  <a:cubicBezTo>
                    <a:pt x="0" y="941"/>
                    <a:pt x="72" y="1013"/>
                    <a:pt x="167" y="1013"/>
                  </a:cubicBezTo>
                  <a:cubicBezTo>
                    <a:pt x="250" y="1013"/>
                    <a:pt x="334" y="941"/>
                    <a:pt x="334" y="858"/>
                  </a:cubicBezTo>
                  <a:lnTo>
                    <a:pt x="334" y="167"/>
                  </a:lnTo>
                  <a:cubicBezTo>
                    <a:pt x="334"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7" name="Google Shape;15707;p92"/>
            <p:cNvSpPr/>
            <p:nvPr/>
          </p:nvSpPr>
          <p:spPr>
            <a:xfrm>
              <a:off x="2939069" y="2934735"/>
              <a:ext cx="161856" cy="169049"/>
            </a:xfrm>
            <a:custGeom>
              <a:avLst/>
              <a:gdLst/>
              <a:ahLst/>
              <a:cxnLst/>
              <a:rect l="l" t="t" r="r" b="b"/>
              <a:pathLst>
                <a:path w="5085" h="5311" extrusionOk="0">
                  <a:moveTo>
                    <a:pt x="668" y="0"/>
                  </a:moveTo>
                  <a:cubicBezTo>
                    <a:pt x="299" y="0"/>
                    <a:pt x="1" y="298"/>
                    <a:pt x="1" y="667"/>
                  </a:cubicBezTo>
                  <a:lnTo>
                    <a:pt x="1" y="3393"/>
                  </a:lnTo>
                  <a:cubicBezTo>
                    <a:pt x="1" y="3763"/>
                    <a:pt x="299" y="4060"/>
                    <a:pt x="668" y="4060"/>
                  </a:cubicBezTo>
                  <a:lnTo>
                    <a:pt x="977" y="4060"/>
                  </a:lnTo>
                  <a:lnTo>
                    <a:pt x="739" y="5001"/>
                  </a:lnTo>
                  <a:cubicBezTo>
                    <a:pt x="715" y="5108"/>
                    <a:pt x="763" y="5203"/>
                    <a:pt x="846" y="5263"/>
                  </a:cubicBezTo>
                  <a:cubicBezTo>
                    <a:pt x="894" y="5298"/>
                    <a:pt x="941" y="5310"/>
                    <a:pt x="977" y="5310"/>
                  </a:cubicBezTo>
                  <a:cubicBezTo>
                    <a:pt x="1025" y="5310"/>
                    <a:pt x="1084" y="5298"/>
                    <a:pt x="1132" y="5263"/>
                  </a:cubicBezTo>
                  <a:lnTo>
                    <a:pt x="2763" y="4072"/>
                  </a:lnTo>
                  <a:lnTo>
                    <a:pt x="4418" y="4072"/>
                  </a:lnTo>
                  <a:cubicBezTo>
                    <a:pt x="4787" y="4072"/>
                    <a:pt x="5085" y="3774"/>
                    <a:pt x="5085" y="3405"/>
                  </a:cubicBezTo>
                  <a:lnTo>
                    <a:pt x="5085" y="679"/>
                  </a:lnTo>
                  <a:cubicBezTo>
                    <a:pt x="5061" y="298"/>
                    <a:pt x="4751" y="0"/>
                    <a:pt x="4394" y="0"/>
                  </a:cubicBezTo>
                  <a:lnTo>
                    <a:pt x="3537" y="0"/>
                  </a:lnTo>
                  <a:cubicBezTo>
                    <a:pt x="3454" y="0"/>
                    <a:pt x="3370" y="72"/>
                    <a:pt x="3370" y="167"/>
                  </a:cubicBezTo>
                  <a:cubicBezTo>
                    <a:pt x="3370" y="250"/>
                    <a:pt x="3454" y="322"/>
                    <a:pt x="3537" y="322"/>
                  </a:cubicBezTo>
                  <a:lnTo>
                    <a:pt x="4394" y="322"/>
                  </a:lnTo>
                  <a:cubicBezTo>
                    <a:pt x="4585" y="322"/>
                    <a:pt x="4751" y="488"/>
                    <a:pt x="4751" y="679"/>
                  </a:cubicBezTo>
                  <a:lnTo>
                    <a:pt x="4751" y="3405"/>
                  </a:lnTo>
                  <a:cubicBezTo>
                    <a:pt x="4751" y="3596"/>
                    <a:pt x="4585" y="3763"/>
                    <a:pt x="4394" y="3763"/>
                  </a:cubicBezTo>
                  <a:lnTo>
                    <a:pt x="2692" y="3763"/>
                  </a:lnTo>
                  <a:cubicBezTo>
                    <a:pt x="2668" y="3763"/>
                    <a:pt x="2632" y="3774"/>
                    <a:pt x="2608" y="3798"/>
                  </a:cubicBezTo>
                  <a:lnTo>
                    <a:pt x="1084" y="4894"/>
                  </a:lnTo>
                  <a:lnTo>
                    <a:pt x="1322" y="3953"/>
                  </a:lnTo>
                  <a:cubicBezTo>
                    <a:pt x="1334" y="3917"/>
                    <a:pt x="1322" y="3858"/>
                    <a:pt x="1287" y="3822"/>
                  </a:cubicBezTo>
                  <a:cubicBezTo>
                    <a:pt x="1263" y="3774"/>
                    <a:pt x="1215" y="3763"/>
                    <a:pt x="1180" y="3763"/>
                  </a:cubicBezTo>
                  <a:lnTo>
                    <a:pt x="668" y="3763"/>
                  </a:lnTo>
                  <a:cubicBezTo>
                    <a:pt x="477" y="3763"/>
                    <a:pt x="310" y="3596"/>
                    <a:pt x="310" y="3405"/>
                  </a:cubicBezTo>
                  <a:lnTo>
                    <a:pt x="310" y="679"/>
                  </a:lnTo>
                  <a:cubicBezTo>
                    <a:pt x="310" y="488"/>
                    <a:pt x="477" y="322"/>
                    <a:pt x="668" y="322"/>
                  </a:cubicBezTo>
                  <a:lnTo>
                    <a:pt x="1513" y="322"/>
                  </a:lnTo>
                  <a:cubicBezTo>
                    <a:pt x="1608" y="322"/>
                    <a:pt x="1680" y="250"/>
                    <a:pt x="1680" y="167"/>
                  </a:cubicBezTo>
                  <a:cubicBezTo>
                    <a:pt x="1680" y="72"/>
                    <a:pt x="1608" y="0"/>
                    <a:pt x="1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8" name="Google Shape;15708;p92"/>
            <p:cNvSpPr/>
            <p:nvPr/>
          </p:nvSpPr>
          <p:spPr>
            <a:xfrm>
              <a:off x="3002379" y="2902523"/>
              <a:ext cx="32244" cy="96668"/>
            </a:xfrm>
            <a:custGeom>
              <a:avLst/>
              <a:gdLst/>
              <a:ahLst/>
              <a:cxnLst/>
              <a:rect l="l" t="t" r="r" b="b"/>
              <a:pathLst>
                <a:path w="1013" h="3037" extrusionOk="0">
                  <a:moveTo>
                    <a:pt x="691" y="310"/>
                  </a:moveTo>
                  <a:lnTo>
                    <a:pt x="536" y="2727"/>
                  </a:lnTo>
                  <a:lnTo>
                    <a:pt x="500" y="2727"/>
                  </a:lnTo>
                  <a:lnTo>
                    <a:pt x="345" y="310"/>
                  </a:lnTo>
                  <a:close/>
                  <a:moveTo>
                    <a:pt x="167" y="0"/>
                  </a:moveTo>
                  <a:cubicBezTo>
                    <a:pt x="119" y="0"/>
                    <a:pt x="84" y="12"/>
                    <a:pt x="48" y="48"/>
                  </a:cubicBezTo>
                  <a:cubicBezTo>
                    <a:pt x="24" y="72"/>
                    <a:pt x="0" y="119"/>
                    <a:pt x="0" y="167"/>
                  </a:cubicBezTo>
                  <a:lnTo>
                    <a:pt x="167" y="2881"/>
                  </a:lnTo>
                  <a:cubicBezTo>
                    <a:pt x="167" y="2977"/>
                    <a:pt x="238" y="3036"/>
                    <a:pt x="334" y="3036"/>
                  </a:cubicBezTo>
                  <a:lnTo>
                    <a:pt x="679" y="3036"/>
                  </a:lnTo>
                  <a:cubicBezTo>
                    <a:pt x="762" y="3036"/>
                    <a:pt x="822" y="2977"/>
                    <a:pt x="834" y="2881"/>
                  </a:cubicBezTo>
                  <a:lnTo>
                    <a:pt x="1000" y="167"/>
                  </a:lnTo>
                  <a:cubicBezTo>
                    <a:pt x="1012" y="119"/>
                    <a:pt x="1000" y="72"/>
                    <a:pt x="977" y="48"/>
                  </a:cubicBezTo>
                  <a:cubicBezTo>
                    <a:pt x="941" y="12"/>
                    <a:pt x="893" y="0"/>
                    <a:pt x="8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9" name="Google Shape;15709;p92"/>
            <p:cNvSpPr/>
            <p:nvPr/>
          </p:nvSpPr>
          <p:spPr>
            <a:xfrm>
              <a:off x="3003143" y="3005206"/>
              <a:ext cx="32244" cy="32244"/>
            </a:xfrm>
            <a:custGeom>
              <a:avLst/>
              <a:gdLst/>
              <a:ahLst/>
              <a:cxnLst/>
              <a:rect l="l" t="t" r="r" b="b"/>
              <a:pathLst>
                <a:path w="1013" h="1013" extrusionOk="0">
                  <a:moveTo>
                    <a:pt x="500" y="322"/>
                  </a:moveTo>
                  <a:cubicBezTo>
                    <a:pt x="607" y="322"/>
                    <a:pt x="679" y="406"/>
                    <a:pt x="679" y="513"/>
                  </a:cubicBezTo>
                  <a:cubicBezTo>
                    <a:pt x="679" y="608"/>
                    <a:pt x="595" y="691"/>
                    <a:pt x="500" y="691"/>
                  </a:cubicBezTo>
                  <a:cubicBezTo>
                    <a:pt x="393" y="691"/>
                    <a:pt x="321" y="608"/>
                    <a:pt x="321" y="513"/>
                  </a:cubicBezTo>
                  <a:cubicBezTo>
                    <a:pt x="321" y="406"/>
                    <a:pt x="393" y="322"/>
                    <a:pt x="500" y="322"/>
                  </a:cubicBezTo>
                  <a:close/>
                  <a:moveTo>
                    <a:pt x="500" y="1"/>
                  </a:moveTo>
                  <a:cubicBezTo>
                    <a:pt x="214" y="1"/>
                    <a:pt x="0" y="227"/>
                    <a:pt x="0" y="513"/>
                  </a:cubicBezTo>
                  <a:cubicBezTo>
                    <a:pt x="0" y="787"/>
                    <a:pt x="214" y="1013"/>
                    <a:pt x="500" y="1013"/>
                  </a:cubicBezTo>
                  <a:cubicBezTo>
                    <a:pt x="786" y="1013"/>
                    <a:pt x="1012" y="787"/>
                    <a:pt x="1012" y="513"/>
                  </a:cubicBezTo>
                  <a:cubicBezTo>
                    <a:pt x="988" y="227"/>
                    <a:pt x="762"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10" name="Google Shape;15710;p92"/>
          <p:cNvGrpSpPr/>
          <p:nvPr/>
        </p:nvGrpSpPr>
        <p:grpSpPr>
          <a:xfrm>
            <a:off x="849016" y="2979455"/>
            <a:ext cx="356655" cy="335425"/>
            <a:chOff x="849016" y="2903255"/>
            <a:chExt cx="356655" cy="335425"/>
          </a:xfrm>
        </p:grpSpPr>
        <p:sp>
          <p:nvSpPr>
            <p:cNvPr id="15711" name="Google Shape;15711;p92"/>
            <p:cNvSpPr/>
            <p:nvPr/>
          </p:nvSpPr>
          <p:spPr>
            <a:xfrm>
              <a:off x="849016" y="2903255"/>
              <a:ext cx="356655" cy="335425"/>
            </a:xfrm>
            <a:custGeom>
              <a:avLst/>
              <a:gdLst/>
              <a:ahLst/>
              <a:cxnLst/>
              <a:rect l="l" t="t" r="r" b="b"/>
              <a:pathLst>
                <a:path w="11205" h="10538" extrusionOk="0">
                  <a:moveTo>
                    <a:pt x="9835" y="3192"/>
                  </a:moveTo>
                  <a:lnTo>
                    <a:pt x="9835" y="3680"/>
                  </a:lnTo>
                  <a:lnTo>
                    <a:pt x="2692" y="3680"/>
                  </a:lnTo>
                  <a:cubicBezTo>
                    <a:pt x="2608" y="3680"/>
                    <a:pt x="2525" y="3751"/>
                    <a:pt x="2525" y="3847"/>
                  </a:cubicBezTo>
                  <a:cubicBezTo>
                    <a:pt x="2525" y="3930"/>
                    <a:pt x="2608" y="4013"/>
                    <a:pt x="2692" y="4013"/>
                  </a:cubicBezTo>
                  <a:lnTo>
                    <a:pt x="10824" y="4013"/>
                  </a:lnTo>
                  <a:cubicBezTo>
                    <a:pt x="10847" y="4013"/>
                    <a:pt x="10883" y="4037"/>
                    <a:pt x="10883" y="4073"/>
                  </a:cubicBezTo>
                  <a:lnTo>
                    <a:pt x="10883" y="6478"/>
                  </a:lnTo>
                  <a:cubicBezTo>
                    <a:pt x="10883" y="6514"/>
                    <a:pt x="10847" y="6537"/>
                    <a:pt x="10824" y="6537"/>
                  </a:cubicBezTo>
                  <a:lnTo>
                    <a:pt x="382" y="6537"/>
                  </a:lnTo>
                  <a:cubicBezTo>
                    <a:pt x="358" y="6537"/>
                    <a:pt x="322" y="6502"/>
                    <a:pt x="322" y="6478"/>
                  </a:cubicBezTo>
                  <a:lnTo>
                    <a:pt x="322" y="4073"/>
                  </a:lnTo>
                  <a:cubicBezTo>
                    <a:pt x="322" y="4037"/>
                    <a:pt x="358" y="4013"/>
                    <a:pt x="382" y="4013"/>
                  </a:cubicBezTo>
                  <a:lnTo>
                    <a:pt x="2025" y="4013"/>
                  </a:lnTo>
                  <a:cubicBezTo>
                    <a:pt x="2108" y="4013"/>
                    <a:pt x="2192" y="3930"/>
                    <a:pt x="2192" y="3847"/>
                  </a:cubicBezTo>
                  <a:cubicBezTo>
                    <a:pt x="2192" y="3751"/>
                    <a:pt x="2108" y="3680"/>
                    <a:pt x="2025" y="3680"/>
                  </a:cubicBezTo>
                  <a:lnTo>
                    <a:pt x="1394" y="3680"/>
                  </a:lnTo>
                  <a:lnTo>
                    <a:pt x="1394" y="3192"/>
                  </a:lnTo>
                  <a:close/>
                  <a:moveTo>
                    <a:pt x="9824" y="6871"/>
                  </a:moveTo>
                  <a:lnTo>
                    <a:pt x="9824" y="7359"/>
                  </a:lnTo>
                  <a:lnTo>
                    <a:pt x="1382" y="7359"/>
                  </a:lnTo>
                  <a:lnTo>
                    <a:pt x="1382" y="6871"/>
                  </a:lnTo>
                  <a:close/>
                  <a:moveTo>
                    <a:pt x="382" y="1"/>
                  </a:moveTo>
                  <a:cubicBezTo>
                    <a:pt x="179" y="1"/>
                    <a:pt x="1" y="180"/>
                    <a:pt x="1" y="394"/>
                  </a:cubicBezTo>
                  <a:lnTo>
                    <a:pt x="1" y="2799"/>
                  </a:lnTo>
                  <a:cubicBezTo>
                    <a:pt x="1" y="3013"/>
                    <a:pt x="179" y="3192"/>
                    <a:pt x="382" y="3192"/>
                  </a:cubicBezTo>
                  <a:lnTo>
                    <a:pt x="1061" y="3192"/>
                  </a:lnTo>
                  <a:lnTo>
                    <a:pt x="1061" y="3680"/>
                  </a:lnTo>
                  <a:lnTo>
                    <a:pt x="382" y="3680"/>
                  </a:lnTo>
                  <a:cubicBezTo>
                    <a:pt x="179" y="3680"/>
                    <a:pt x="1" y="3859"/>
                    <a:pt x="1" y="4073"/>
                  </a:cubicBezTo>
                  <a:lnTo>
                    <a:pt x="1" y="6478"/>
                  </a:lnTo>
                  <a:cubicBezTo>
                    <a:pt x="1" y="6692"/>
                    <a:pt x="179" y="6871"/>
                    <a:pt x="382" y="6871"/>
                  </a:cubicBezTo>
                  <a:lnTo>
                    <a:pt x="1061" y="6871"/>
                  </a:lnTo>
                  <a:lnTo>
                    <a:pt x="1061" y="7359"/>
                  </a:lnTo>
                  <a:lnTo>
                    <a:pt x="382" y="7359"/>
                  </a:lnTo>
                  <a:cubicBezTo>
                    <a:pt x="179" y="7359"/>
                    <a:pt x="1" y="7538"/>
                    <a:pt x="1" y="7740"/>
                  </a:cubicBezTo>
                  <a:lnTo>
                    <a:pt x="1" y="10157"/>
                  </a:lnTo>
                  <a:cubicBezTo>
                    <a:pt x="1" y="10359"/>
                    <a:pt x="179" y="10538"/>
                    <a:pt x="382" y="10538"/>
                  </a:cubicBezTo>
                  <a:lnTo>
                    <a:pt x="5002" y="10538"/>
                  </a:lnTo>
                  <a:cubicBezTo>
                    <a:pt x="5085" y="10538"/>
                    <a:pt x="5168" y="10466"/>
                    <a:pt x="5168" y="10383"/>
                  </a:cubicBezTo>
                  <a:cubicBezTo>
                    <a:pt x="5168" y="10288"/>
                    <a:pt x="5085" y="10216"/>
                    <a:pt x="5002" y="10216"/>
                  </a:cubicBezTo>
                  <a:lnTo>
                    <a:pt x="382" y="10216"/>
                  </a:lnTo>
                  <a:cubicBezTo>
                    <a:pt x="358" y="10216"/>
                    <a:pt x="322" y="10181"/>
                    <a:pt x="322" y="10157"/>
                  </a:cubicBezTo>
                  <a:lnTo>
                    <a:pt x="322" y="7740"/>
                  </a:lnTo>
                  <a:cubicBezTo>
                    <a:pt x="322" y="7716"/>
                    <a:pt x="358" y="7680"/>
                    <a:pt x="382" y="7680"/>
                  </a:cubicBezTo>
                  <a:lnTo>
                    <a:pt x="10824" y="7680"/>
                  </a:lnTo>
                  <a:cubicBezTo>
                    <a:pt x="10847" y="7680"/>
                    <a:pt x="10883" y="7716"/>
                    <a:pt x="10883" y="7740"/>
                  </a:cubicBezTo>
                  <a:lnTo>
                    <a:pt x="10883" y="10157"/>
                  </a:lnTo>
                  <a:cubicBezTo>
                    <a:pt x="10883" y="10181"/>
                    <a:pt x="10847" y="10216"/>
                    <a:pt x="10824" y="10216"/>
                  </a:cubicBezTo>
                  <a:lnTo>
                    <a:pt x="5716" y="10216"/>
                  </a:lnTo>
                  <a:cubicBezTo>
                    <a:pt x="5621" y="10216"/>
                    <a:pt x="5549" y="10288"/>
                    <a:pt x="5549" y="10383"/>
                  </a:cubicBezTo>
                  <a:cubicBezTo>
                    <a:pt x="5549" y="10466"/>
                    <a:pt x="5621" y="10538"/>
                    <a:pt x="5716" y="10538"/>
                  </a:cubicBezTo>
                  <a:lnTo>
                    <a:pt x="10824" y="10538"/>
                  </a:lnTo>
                  <a:cubicBezTo>
                    <a:pt x="11026" y="10538"/>
                    <a:pt x="11205" y="10359"/>
                    <a:pt x="11205" y="10157"/>
                  </a:cubicBezTo>
                  <a:lnTo>
                    <a:pt x="11205" y="7740"/>
                  </a:lnTo>
                  <a:cubicBezTo>
                    <a:pt x="11205" y="7538"/>
                    <a:pt x="11026" y="7359"/>
                    <a:pt x="10824" y="7359"/>
                  </a:cubicBezTo>
                  <a:lnTo>
                    <a:pt x="10145" y="7359"/>
                  </a:lnTo>
                  <a:lnTo>
                    <a:pt x="10145" y="6871"/>
                  </a:lnTo>
                  <a:lnTo>
                    <a:pt x="10824" y="6871"/>
                  </a:lnTo>
                  <a:cubicBezTo>
                    <a:pt x="11026" y="6871"/>
                    <a:pt x="11205" y="6692"/>
                    <a:pt x="11205" y="6478"/>
                  </a:cubicBezTo>
                  <a:lnTo>
                    <a:pt x="11205" y="4073"/>
                  </a:lnTo>
                  <a:cubicBezTo>
                    <a:pt x="11205" y="3859"/>
                    <a:pt x="11026" y="3680"/>
                    <a:pt x="10824" y="3680"/>
                  </a:cubicBezTo>
                  <a:lnTo>
                    <a:pt x="10145" y="3680"/>
                  </a:lnTo>
                  <a:lnTo>
                    <a:pt x="10145" y="3192"/>
                  </a:lnTo>
                  <a:lnTo>
                    <a:pt x="10824" y="3192"/>
                  </a:lnTo>
                  <a:cubicBezTo>
                    <a:pt x="11026" y="3192"/>
                    <a:pt x="11205" y="3013"/>
                    <a:pt x="11205" y="2799"/>
                  </a:cubicBezTo>
                  <a:lnTo>
                    <a:pt x="11205" y="394"/>
                  </a:lnTo>
                  <a:cubicBezTo>
                    <a:pt x="11205" y="180"/>
                    <a:pt x="11026" y="1"/>
                    <a:pt x="10824" y="1"/>
                  </a:cubicBezTo>
                  <a:lnTo>
                    <a:pt x="9716" y="1"/>
                  </a:lnTo>
                  <a:cubicBezTo>
                    <a:pt x="9633" y="1"/>
                    <a:pt x="9550" y="72"/>
                    <a:pt x="9550" y="168"/>
                  </a:cubicBezTo>
                  <a:cubicBezTo>
                    <a:pt x="9550" y="251"/>
                    <a:pt x="9633" y="334"/>
                    <a:pt x="9716" y="334"/>
                  </a:cubicBezTo>
                  <a:lnTo>
                    <a:pt x="10824" y="334"/>
                  </a:lnTo>
                  <a:cubicBezTo>
                    <a:pt x="10847" y="334"/>
                    <a:pt x="10883" y="358"/>
                    <a:pt x="10883" y="394"/>
                  </a:cubicBezTo>
                  <a:lnTo>
                    <a:pt x="10883" y="2799"/>
                  </a:lnTo>
                  <a:cubicBezTo>
                    <a:pt x="10883" y="2835"/>
                    <a:pt x="10847" y="2858"/>
                    <a:pt x="10824" y="2858"/>
                  </a:cubicBezTo>
                  <a:lnTo>
                    <a:pt x="382" y="2858"/>
                  </a:lnTo>
                  <a:cubicBezTo>
                    <a:pt x="358" y="2858"/>
                    <a:pt x="322" y="2835"/>
                    <a:pt x="322" y="2799"/>
                  </a:cubicBezTo>
                  <a:lnTo>
                    <a:pt x="322" y="394"/>
                  </a:lnTo>
                  <a:cubicBezTo>
                    <a:pt x="322" y="358"/>
                    <a:pt x="358" y="334"/>
                    <a:pt x="382" y="334"/>
                  </a:cubicBezTo>
                  <a:lnTo>
                    <a:pt x="9062" y="334"/>
                  </a:lnTo>
                  <a:cubicBezTo>
                    <a:pt x="9157" y="334"/>
                    <a:pt x="9228" y="251"/>
                    <a:pt x="9228" y="168"/>
                  </a:cubicBezTo>
                  <a:cubicBezTo>
                    <a:pt x="9228" y="72"/>
                    <a:pt x="9157" y="1"/>
                    <a:pt x="90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2" name="Google Shape;15712;p92"/>
            <p:cNvSpPr/>
            <p:nvPr/>
          </p:nvSpPr>
          <p:spPr>
            <a:xfrm>
              <a:off x="1137046" y="2932825"/>
              <a:ext cx="43607" cy="43607"/>
            </a:xfrm>
            <a:custGeom>
              <a:avLst/>
              <a:gdLst/>
              <a:ahLst/>
              <a:cxnLst/>
              <a:rect l="l" t="t" r="r" b="b"/>
              <a:pathLst>
                <a:path w="1370" h="1370" extrusionOk="0">
                  <a:moveTo>
                    <a:pt x="679" y="322"/>
                  </a:moveTo>
                  <a:cubicBezTo>
                    <a:pt x="882" y="322"/>
                    <a:pt x="1036" y="489"/>
                    <a:pt x="1036" y="679"/>
                  </a:cubicBezTo>
                  <a:cubicBezTo>
                    <a:pt x="1036" y="882"/>
                    <a:pt x="882" y="1036"/>
                    <a:pt x="679" y="1036"/>
                  </a:cubicBezTo>
                  <a:cubicBezTo>
                    <a:pt x="489" y="1036"/>
                    <a:pt x="322" y="870"/>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3" name="Google Shape;15713;p92"/>
            <p:cNvSpPr/>
            <p:nvPr/>
          </p:nvSpPr>
          <p:spPr>
            <a:xfrm>
              <a:off x="1080579" y="2932825"/>
              <a:ext cx="43607" cy="43607"/>
            </a:xfrm>
            <a:custGeom>
              <a:avLst/>
              <a:gdLst/>
              <a:ahLst/>
              <a:cxnLst/>
              <a:rect l="l" t="t" r="r" b="b"/>
              <a:pathLst>
                <a:path w="1370" h="1370" extrusionOk="0">
                  <a:moveTo>
                    <a:pt x="691" y="322"/>
                  </a:moveTo>
                  <a:cubicBezTo>
                    <a:pt x="882" y="322"/>
                    <a:pt x="1048" y="489"/>
                    <a:pt x="1048" y="679"/>
                  </a:cubicBezTo>
                  <a:cubicBezTo>
                    <a:pt x="1048" y="882"/>
                    <a:pt x="882" y="1036"/>
                    <a:pt x="691" y="1036"/>
                  </a:cubicBezTo>
                  <a:cubicBezTo>
                    <a:pt x="489" y="1036"/>
                    <a:pt x="334" y="870"/>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4" name="Google Shape;15714;p92"/>
            <p:cNvSpPr/>
            <p:nvPr/>
          </p:nvSpPr>
          <p:spPr>
            <a:xfrm>
              <a:off x="879350" y="2949122"/>
              <a:ext cx="187988" cy="10631"/>
            </a:xfrm>
            <a:custGeom>
              <a:avLst/>
              <a:gdLst/>
              <a:ahLst/>
              <a:cxnLst/>
              <a:rect l="l" t="t" r="r" b="b"/>
              <a:pathLst>
                <a:path w="5906" h="334" extrusionOk="0">
                  <a:moveTo>
                    <a:pt x="167" y="1"/>
                  </a:moveTo>
                  <a:cubicBezTo>
                    <a:pt x="72" y="1"/>
                    <a:pt x="0" y="84"/>
                    <a:pt x="0" y="167"/>
                  </a:cubicBezTo>
                  <a:cubicBezTo>
                    <a:pt x="0" y="263"/>
                    <a:pt x="72" y="334"/>
                    <a:pt x="167" y="334"/>
                  </a:cubicBezTo>
                  <a:lnTo>
                    <a:pt x="5739" y="334"/>
                  </a:lnTo>
                  <a:cubicBezTo>
                    <a:pt x="5834" y="334"/>
                    <a:pt x="5906" y="263"/>
                    <a:pt x="5906" y="167"/>
                  </a:cubicBezTo>
                  <a:cubicBezTo>
                    <a:pt x="5906" y="84"/>
                    <a:pt x="5834" y="1"/>
                    <a:pt x="5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5" name="Google Shape;15715;p92"/>
            <p:cNvSpPr/>
            <p:nvPr/>
          </p:nvSpPr>
          <p:spPr>
            <a:xfrm>
              <a:off x="1137046" y="3050309"/>
              <a:ext cx="43607" cy="43607"/>
            </a:xfrm>
            <a:custGeom>
              <a:avLst/>
              <a:gdLst/>
              <a:ahLst/>
              <a:cxnLst/>
              <a:rect l="l" t="t" r="r" b="b"/>
              <a:pathLst>
                <a:path w="1370" h="1370" extrusionOk="0">
                  <a:moveTo>
                    <a:pt x="679" y="322"/>
                  </a:moveTo>
                  <a:cubicBezTo>
                    <a:pt x="882" y="322"/>
                    <a:pt x="1036" y="489"/>
                    <a:pt x="1036" y="679"/>
                  </a:cubicBezTo>
                  <a:cubicBezTo>
                    <a:pt x="1036" y="882"/>
                    <a:pt x="882" y="1036"/>
                    <a:pt x="679" y="1036"/>
                  </a:cubicBezTo>
                  <a:cubicBezTo>
                    <a:pt x="489" y="1036"/>
                    <a:pt x="322" y="882"/>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6" name="Google Shape;15716;p92"/>
            <p:cNvSpPr/>
            <p:nvPr/>
          </p:nvSpPr>
          <p:spPr>
            <a:xfrm>
              <a:off x="1080579" y="3050309"/>
              <a:ext cx="43607" cy="43607"/>
            </a:xfrm>
            <a:custGeom>
              <a:avLst/>
              <a:gdLst/>
              <a:ahLst/>
              <a:cxnLst/>
              <a:rect l="l" t="t" r="r" b="b"/>
              <a:pathLst>
                <a:path w="1370" h="1370" extrusionOk="0">
                  <a:moveTo>
                    <a:pt x="691" y="322"/>
                  </a:moveTo>
                  <a:cubicBezTo>
                    <a:pt x="882" y="322"/>
                    <a:pt x="1048" y="489"/>
                    <a:pt x="1048" y="679"/>
                  </a:cubicBezTo>
                  <a:cubicBezTo>
                    <a:pt x="1048" y="882"/>
                    <a:pt x="882" y="1036"/>
                    <a:pt x="691" y="1036"/>
                  </a:cubicBezTo>
                  <a:cubicBezTo>
                    <a:pt x="489" y="1036"/>
                    <a:pt x="334" y="882"/>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7" name="Google Shape;15717;p92"/>
            <p:cNvSpPr/>
            <p:nvPr/>
          </p:nvSpPr>
          <p:spPr>
            <a:xfrm>
              <a:off x="879350" y="3066988"/>
              <a:ext cx="187988" cy="10249"/>
            </a:xfrm>
            <a:custGeom>
              <a:avLst/>
              <a:gdLst/>
              <a:ahLst/>
              <a:cxnLst/>
              <a:rect l="l" t="t" r="r" b="b"/>
              <a:pathLst>
                <a:path w="5906" h="322" extrusionOk="0">
                  <a:moveTo>
                    <a:pt x="167" y="0"/>
                  </a:moveTo>
                  <a:cubicBezTo>
                    <a:pt x="72" y="0"/>
                    <a:pt x="0" y="72"/>
                    <a:pt x="0" y="155"/>
                  </a:cubicBezTo>
                  <a:cubicBezTo>
                    <a:pt x="0" y="250"/>
                    <a:pt x="72" y="322"/>
                    <a:pt x="167" y="322"/>
                  </a:cubicBezTo>
                  <a:lnTo>
                    <a:pt x="5739" y="322"/>
                  </a:lnTo>
                  <a:cubicBezTo>
                    <a:pt x="5834" y="322"/>
                    <a:pt x="5906" y="250"/>
                    <a:pt x="5906" y="155"/>
                  </a:cubicBezTo>
                  <a:cubicBezTo>
                    <a:pt x="5906" y="72"/>
                    <a:pt x="5834" y="0"/>
                    <a:pt x="5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8" name="Google Shape;15718;p92"/>
            <p:cNvSpPr/>
            <p:nvPr/>
          </p:nvSpPr>
          <p:spPr>
            <a:xfrm>
              <a:off x="1137046" y="3167794"/>
              <a:ext cx="43607" cy="43607"/>
            </a:xfrm>
            <a:custGeom>
              <a:avLst/>
              <a:gdLst/>
              <a:ahLst/>
              <a:cxnLst/>
              <a:rect l="l" t="t" r="r" b="b"/>
              <a:pathLst>
                <a:path w="1370" h="1370" extrusionOk="0">
                  <a:moveTo>
                    <a:pt x="679" y="310"/>
                  </a:moveTo>
                  <a:cubicBezTo>
                    <a:pt x="882" y="310"/>
                    <a:pt x="1036" y="477"/>
                    <a:pt x="1036" y="667"/>
                  </a:cubicBezTo>
                  <a:cubicBezTo>
                    <a:pt x="1036" y="870"/>
                    <a:pt x="882" y="1024"/>
                    <a:pt x="679" y="1024"/>
                  </a:cubicBezTo>
                  <a:cubicBezTo>
                    <a:pt x="489" y="1024"/>
                    <a:pt x="322" y="858"/>
                    <a:pt x="322" y="667"/>
                  </a:cubicBezTo>
                  <a:cubicBezTo>
                    <a:pt x="322" y="477"/>
                    <a:pt x="489" y="310"/>
                    <a:pt x="679" y="310"/>
                  </a:cubicBezTo>
                  <a:close/>
                  <a:moveTo>
                    <a:pt x="679" y="0"/>
                  </a:moveTo>
                  <a:cubicBezTo>
                    <a:pt x="310" y="0"/>
                    <a:pt x="1" y="310"/>
                    <a:pt x="1" y="679"/>
                  </a:cubicBezTo>
                  <a:cubicBezTo>
                    <a:pt x="1" y="1060"/>
                    <a:pt x="310" y="1370"/>
                    <a:pt x="679" y="1370"/>
                  </a:cubicBezTo>
                  <a:cubicBezTo>
                    <a:pt x="1060" y="1370"/>
                    <a:pt x="1370" y="1060"/>
                    <a:pt x="1370" y="679"/>
                  </a:cubicBezTo>
                  <a:cubicBezTo>
                    <a:pt x="1370" y="298"/>
                    <a:pt x="1060"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9" name="Google Shape;15719;p92"/>
            <p:cNvSpPr/>
            <p:nvPr/>
          </p:nvSpPr>
          <p:spPr>
            <a:xfrm>
              <a:off x="1080579" y="3167794"/>
              <a:ext cx="43607" cy="43607"/>
            </a:xfrm>
            <a:custGeom>
              <a:avLst/>
              <a:gdLst/>
              <a:ahLst/>
              <a:cxnLst/>
              <a:rect l="l" t="t" r="r" b="b"/>
              <a:pathLst>
                <a:path w="1370" h="1370" extrusionOk="0">
                  <a:moveTo>
                    <a:pt x="691" y="310"/>
                  </a:moveTo>
                  <a:cubicBezTo>
                    <a:pt x="882" y="310"/>
                    <a:pt x="1048" y="477"/>
                    <a:pt x="1048" y="667"/>
                  </a:cubicBezTo>
                  <a:cubicBezTo>
                    <a:pt x="1048" y="870"/>
                    <a:pt x="882" y="1024"/>
                    <a:pt x="691" y="1024"/>
                  </a:cubicBezTo>
                  <a:cubicBezTo>
                    <a:pt x="489" y="1024"/>
                    <a:pt x="334" y="858"/>
                    <a:pt x="334" y="667"/>
                  </a:cubicBezTo>
                  <a:cubicBezTo>
                    <a:pt x="334" y="477"/>
                    <a:pt x="489" y="310"/>
                    <a:pt x="691" y="310"/>
                  </a:cubicBezTo>
                  <a:close/>
                  <a:moveTo>
                    <a:pt x="691" y="0"/>
                  </a:moveTo>
                  <a:cubicBezTo>
                    <a:pt x="310" y="0"/>
                    <a:pt x="1" y="310"/>
                    <a:pt x="1" y="679"/>
                  </a:cubicBezTo>
                  <a:cubicBezTo>
                    <a:pt x="1" y="1060"/>
                    <a:pt x="310" y="1370"/>
                    <a:pt x="691" y="1370"/>
                  </a:cubicBezTo>
                  <a:cubicBezTo>
                    <a:pt x="1060" y="1370"/>
                    <a:pt x="1370" y="1060"/>
                    <a:pt x="1370" y="679"/>
                  </a:cubicBezTo>
                  <a:cubicBezTo>
                    <a:pt x="1370" y="298"/>
                    <a:pt x="1072"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0" name="Google Shape;15720;p92"/>
            <p:cNvSpPr/>
            <p:nvPr/>
          </p:nvSpPr>
          <p:spPr>
            <a:xfrm>
              <a:off x="879350" y="3184473"/>
              <a:ext cx="187988" cy="10249"/>
            </a:xfrm>
            <a:custGeom>
              <a:avLst/>
              <a:gdLst/>
              <a:ahLst/>
              <a:cxnLst/>
              <a:rect l="l" t="t" r="r" b="b"/>
              <a:pathLst>
                <a:path w="5906" h="322" extrusionOk="0">
                  <a:moveTo>
                    <a:pt x="167" y="0"/>
                  </a:moveTo>
                  <a:cubicBezTo>
                    <a:pt x="72" y="0"/>
                    <a:pt x="0" y="72"/>
                    <a:pt x="0" y="155"/>
                  </a:cubicBezTo>
                  <a:cubicBezTo>
                    <a:pt x="0" y="250"/>
                    <a:pt x="72" y="322"/>
                    <a:pt x="167" y="322"/>
                  </a:cubicBezTo>
                  <a:lnTo>
                    <a:pt x="5739" y="322"/>
                  </a:lnTo>
                  <a:cubicBezTo>
                    <a:pt x="5834" y="322"/>
                    <a:pt x="5906" y="250"/>
                    <a:pt x="5906" y="155"/>
                  </a:cubicBezTo>
                  <a:cubicBezTo>
                    <a:pt x="5906" y="48"/>
                    <a:pt x="5834" y="0"/>
                    <a:pt x="5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1" name="Google Shape;15721;p92"/>
            <p:cNvSpPr/>
            <p:nvPr/>
          </p:nvSpPr>
          <p:spPr>
            <a:xfrm>
              <a:off x="879350" y="3083285"/>
              <a:ext cx="25432" cy="10631"/>
            </a:xfrm>
            <a:custGeom>
              <a:avLst/>
              <a:gdLst/>
              <a:ahLst/>
              <a:cxnLst/>
              <a:rect l="l" t="t" r="r" b="b"/>
              <a:pathLst>
                <a:path w="799" h="334" extrusionOk="0">
                  <a:moveTo>
                    <a:pt x="167" y="0"/>
                  </a:moveTo>
                  <a:cubicBezTo>
                    <a:pt x="72" y="0"/>
                    <a:pt x="0" y="84"/>
                    <a:pt x="0" y="167"/>
                  </a:cubicBezTo>
                  <a:cubicBezTo>
                    <a:pt x="0" y="262"/>
                    <a:pt x="72" y="334"/>
                    <a:pt x="167" y="334"/>
                  </a:cubicBezTo>
                  <a:lnTo>
                    <a:pt x="643" y="334"/>
                  </a:lnTo>
                  <a:cubicBezTo>
                    <a:pt x="727" y="334"/>
                    <a:pt x="798" y="262"/>
                    <a:pt x="798" y="167"/>
                  </a:cubicBezTo>
                  <a:cubicBezTo>
                    <a:pt x="798" y="84"/>
                    <a:pt x="727" y="0"/>
                    <a:pt x="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22" name="Google Shape;15722;p92"/>
          <p:cNvGrpSpPr/>
          <p:nvPr/>
        </p:nvGrpSpPr>
        <p:grpSpPr>
          <a:xfrm>
            <a:off x="4210933" y="3002977"/>
            <a:ext cx="280072" cy="275520"/>
            <a:chOff x="4210933" y="2926777"/>
            <a:chExt cx="280072" cy="275520"/>
          </a:xfrm>
        </p:grpSpPr>
        <p:sp>
          <p:nvSpPr>
            <p:cNvPr id="15723" name="Google Shape;15723;p92"/>
            <p:cNvSpPr/>
            <p:nvPr/>
          </p:nvSpPr>
          <p:spPr>
            <a:xfrm>
              <a:off x="4490623" y="2970352"/>
              <a:ext cx="32" cy="414"/>
            </a:xfrm>
            <a:custGeom>
              <a:avLst/>
              <a:gdLst/>
              <a:ahLst/>
              <a:cxnLst/>
              <a:rect l="l" t="t" r="r" b="b"/>
              <a:pathLst>
                <a:path w="1" h="13" extrusionOk="0">
                  <a:moveTo>
                    <a:pt x="0" y="0"/>
                  </a:moveTo>
                  <a:cubicBezTo>
                    <a:pt x="0" y="12"/>
                    <a:pt x="0" y="0"/>
                    <a:pt x="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4" name="Google Shape;15724;p92"/>
            <p:cNvSpPr/>
            <p:nvPr/>
          </p:nvSpPr>
          <p:spPr>
            <a:xfrm>
              <a:off x="4489859" y="2969589"/>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5" name="Google Shape;15725;p92"/>
            <p:cNvSpPr/>
            <p:nvPr/>
          </p:nvSpPr>
          <p:spPr>
            <a:xfrm>
              <a:off x="4210933" y="2944952"/>
              <a:ext cx="280072" cy="257346"/>
            </a:xfrm>
            <a:custGeom>
              <a:avLst/>
              <a:gdLst/>
              <a:ahLst/>
              <a:cxnLst/>
              <a:rect l="l" t="t" r="r" b="b"/>
              <a:pathLst>
                <a:path w="8799" h="8085" extrusionOk="0">
                  <a:moveTo>
                    <a:pt x="7549" y="620"/>
                  </a:moveTo>
                  <a:lnTo>
                    <a:pt x="6596" y="6382"/>
                  </a:lnTo>
                  <a:lnTo>
                    <a:pt x="6596" y="620"/>
                  </a:lnTo>
                  <a:close/>
                  <a:moveTo>
                    <a:pt x="4965" y="1"/>
                  </a:moveTo>
                  <a:cubicBezTo>
                    <a:pt x="4894" y="1"/>
                    <a:pt x="4834" y="60"/>
                    <a:pt x="4834" y="143"/>
                  </a:cubicBezTo>
                  <a:cubicBezTo>
                    <a:pt x="4834" y="215"/>
                    <a:pt x="4894" y="274"/>
                    <a:pt x="4965" y="274"/>
                  </a:cubicBezTo>
                  <a:lnTo>
                    <a:pt x="6322" y="274"/>
                  </a:lnTo>
                  <a:lnTo>
                    <a:pt x="6322" y="7835"/>
                  </a:lnTo>
                  <a:lnTo>
                    <a:pt x="262" y="7835"/>
                  </a:lnTo>
                  <a:lnTo>
                    <a:pt x="262" y="7192"/>
                  </a:lnTo>
                  <a:cubicBezTo>
                    <a:pt x="262" y="7121"/>
                    <a:pt x="203" y="7061"/>
                    <a:pt x="131" y="7061"/>
                  </a:cubicBezTo>
                  <a:cubicBezTo>
                    <a:pt x="60" y="7061"/>
                    <a:pt x="0" y="7121"/>
                    <a:pt x="0" y="7192"/>
                  </a:cubicBezTo>
                  <a:lnTo>
                    <a:pt x="0" y="7954"/>
                  </a:lnTo>
                  <a:cubicBezTo>
                    <a:pt x="0" y="8025"/>
                    <a:pt x="60" y="8085"/>
                    <a:pt x="131" y="8085"/>
                  </a:cubicBezTo>
                  <a:lnTo>
                    <a:pt x="6465" y="8085"/>
                  </a:lnTo>
                  <a:cubicBezTo>
                    <a:pt x="6525" y="8085"/>
                    <a:pt x="6561" y="8037"/>
                    <a:pt x="6584" y="8002"/>
                  </a:cubicBezTo>
                  <a:lnTo>
                    <a:pt x="7906" y="3715"/>
                  </a:lnTo>
                  <a:cubicBezTo>
                    <a:pt x="7918" y="3632"/>
                    <a:pt x="7882" y="3572"/>
                    <a:pt x="7811" y="3549"/>
                  </a:cubicBezTo>
                  <a:cubicBezTo>
                    <a:pt x="7799" y="3547"/>
                    <a:pt x="7788" y="3546"/>
                    <a:pt x="7777" y="3546"/>
                  </a:cubicBezTo>
                  <a:cubicBezTo>
                    <a:pt x="7721" y="3546"/>
                    <a:pt x="7674" y="3572"/>
                    <a:pt x="7644" y="3632"/>
                  </a:cubicBezTo>
                  <a:lnTo>
                    <a:pt x="6870" y="6132"/>
                  </a:lnTo>
                  <a:lnTo>
                    <a:pt x="7727" y="989"/>
                  </a:lnTo>
                  <a:lnTo>
                    <a:pt x="8466" y="989"/>
                  </a:lnTo>
                  <a:lnTo>
                    <a:pt x="7799" y="3144"/>
                  </a:lnTo>
                  <a:cubicBezTo>
                    <a:pt x="7787" y="3215"/>
                    <a:pt x="7811" y="3275"/>
                    <a:pt x="7882" y="3311"/>
                  </a:cubicBezTo>
                  <a:lnTo>
                    <a:pt x="7930" y="3311"/>
                  </a:lnTo>
                  <a:cubicBezTo>
                    <a:pt x="7989" y="3311"/>
                    <a:pt x="8037" y="3275"/>
                    <a:pt x="8049" y="3215"/>
                  </a:cubicBezTo>
                  <a:lnTo>
                    <a:pt x="8763" y="894"/>
                  </a:lnTo>
                  <a:cubicBezTo>
                    <a:pt x="8799" y="870"/>
                    <a:pt x="8799" y="822"/>
                    <a:pt x="8763" y="798"/>
                  </a:cubicBezTo>
                  <a:cubicBezTo>
                    <a:pt x="8739" y="763"/>
                    <a:pt x="8704" y="739"/>
                    <a:pt x="8668" y="739"/>
                  </a:cubicBezTo>
                  <a:lnTo>
                    <a:pt x="7787" y="739"/>
                  </a:lnTo>
                  <a:lnTo>
                    <a:pt x="7835" y="501"/>
                  </a:lnTo>
                  <a:cubicBezTo>
                    <a:pt x="7835" y="453"/>
                    <a:pt x="7835" y="417"/>
                    <a:pt x="7799" y="394"/>
                  </a:cubicBezTo>
                  <a:cubicBezTo>
                    <a:pt x="7763" y="358"/>
                    <a:pt x="7739" y="346"/>
                    <a:pt x="7692" y="346"/>
                  </a:cubicBezTo>
                  <a:lnTo>
                    <a:pt x="6596" y="346"/>
                  </a:lnTo>
                  <a:lnTo>
                    <a:pt x="6596" y="143"/>
                  </a:lnTo>
                  <a:cubicBezTo>
                    <a:pt x="6596" y="60"/>
                    <a:pt x="6537" y="1"/>
                    <a:pt x="6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6" name="Google Shape;15726;p92"/>
            <p:cNvSpPr/>
            <p:nvPr/>
          </p:nvSpPr>
          <p:spPr>
            <a:xfrm>
              <a:off x="4212047" y="2926777"/>
              <a:ext cx="144826" cy="234619"/>
            </a:xfrm>
            <a:custGeom>
              <a:avLst/>
              <a:gdLst/>
              <a:ahLst/>
              <a:cxnLst/>
              <a:rect l="l" t="t" r="r" b="b"/>
              <a:pathLst>
                <a:path w="4550" h="7371" extrusionOk="0">
                  <a:moveTo>
                    <a:pt x="132" y="0"/>
                  </a:moveTo>
                  <a:cubicBezTo>
                    <a:pt x="60" y="0"/>
                    <a:pt x="1" y="60"/>
                    <a:pt x="1" y="131"/>
                  </a:cubicBezTo>
                  <a:lnTo>
                    <a:pt x="1" y="7239"/>
                  </a:lnTo>
                  <a:cubicBezTo>
                    <a:pt x="1" y="7311"/>
                    <a:pt x="60" y="7370"/>
                    <a:pt x="132" y="7370"/>
                  </a:cubicBezTo>
                  <a:cubicBezTo>
                    <a:pt x="203" y="7370"/>
                    <a:pt x="263" y="7311"/>
                    <a:pt x="263" y="7239"/>
                  </a:cubicBezTo>
                  <a:lnTo>
                    <a:pt x="263" y="262"/>
                  </a:lnTo>
                  <a:lnTo>
                    <a:pt x="1763" y="262"/>
                  </a:lnTo>
                  <a:lnTo>
                    <a:pt x="2299" y="810"/>
                  </a:lnTo>
                  <a:cubicBezTo>
                    <a:pt x="2335" y="845"/>
                    <a:pt x="2358" y="857"/>
                    <a:pt x="2394" y="857"/>
                  </a:cubicBezTo>
                  <a:lnTo>
                    <a:pt x="4418" y="857"/>
                  </a:lnTo>
                  <a:cubicBezTo>
                    <a:pt x="4490" y="857"/>
                    <a:pt x="4549" y="798"/>
                    <a:pt x="4549" y="726"/>
                  </a:cubicBezTo>
                  <a:cubicBezTo>
                    <a:pt x="4537" y="655"/>
                    <a:pt x="4478" y="595"/>
                    <a:pt x="4418" y="595"/>
                  </a:cubicBezTo>
                  <a:lnTo>
                    <a:pt x="2454" y="595"/>
                  </a:lnTo>
                  <a:lnTo>
                    <a:pt x="1918" y="36"/>
                  </a:lnTo>
                  <a:cubicBezTo>
                    <a:pt x="1882" y="12"/>
                    <a:pt x="1858" y="0"/>
                    <a:pt x="1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7" name="Google Shape;15727;p92"/>
            <p:cNvSpPr/>
            <p:nvPr/>
          </p:nvSpPr>
          <p:spPr>
            <a:xfrm>
              <a:off x="4246550" y="2996103"/>
              <a:ext cx="28074" cy="28106"/>
            </a:xfrm>
            <a:custGeom>
              <a:avLst/>
              <a:gdLst/>
              <a:ahLst/>
              <a:cxnLst/>
              <a:rect l="l" t="t" r="r" b="b"/>
              <a:pathLst>
                <a:path w="882" h="883" extrusionOk="0">
                  <a:moveTo>
                    <a:pt x="620" y="263"/>
                  </a:moveTo>
                  <a:lnTo>
                    <a:pt x="620" y="608"/>
                  </a:lnTo>
                  <a:lnTo>
                    <a:pt x="262" y="608"/>
                  </a:lnTo>
                  <a:lnTo>
                    <a:pt x="262" y="263"/>
                  </a:lnTo>
                  <a:close/>
                  <a:moveTo>
                    <a:pt x="131" y="1"/>
                  </a:moveTo>
                  <a:cubicBezTo>
                    <a:pt x="60" y="1"/>
                    <a:pt x="0" y="60"/>
                    <a:pt x="0" y="144"/>
                  </a:cubicBezTo>
                  <a:lnTo>
                    <a:pt x="0" y="751"/>
                  </a:lnTo>
                  <a:cubicBezTo>
                    <a:pt x="0" y="822"/>
                    <a:pt x="60" y="882"/>
                    <a:pt x="131" y="882"/>
                  </a:cubicBezTo>
                  <a:lnTo>
                    <a:pt x="739" y="882"/>
                  </a:lnTo>
                  <a:cubicBezTo>
                    <a:pt x="822" y="882"/>
                    <a:pt x="881" y="822"/>
                    <a:pt x="881" y="751"/>
                  </a:cubicBezTo>
                  <a:lnTo>
                    <a:pt x="881" y="144"/>
                  </a:lnTo>
                  <a:cubicBezTo>
                    <a:pt x="881" y="60"/>
                    <a:pt x="822" y="1"/>
                    <a:pt x="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8" name="Google Shape;15728;p92"/>
            <p:cNvSpPr/>
            <p:nvPr/>
          </p:nvSpPr>
          <p:spPr>
            <a:xfrm>
              <a:off x="4285956" y="3015456"/>
              <a:ext cx="97814" cy="8753"/>
            </a:xfrm>
            <a:custGeom>
              <a:avLst/>
              <a:gdLst/>
              <a:ahLst/>
              <a:cxnLst/>
              <a:rect l="l" t="t" r="r" b="b"/>
              <a:pathLst>
                <a:path w="3073" h="275" extrusionOk="0">
                  <a:moveTo>
                    <a:pt x="132" y="0"/>
                  </a:moveTo>
                  <a:cubicBezTo>
                    <a:pt x="60" y="0"/>
                    <a:pt x="1" y="60"/>
                    <a:pt x="1" y="143"/>
                  </a:cubicBezTo>
                  <a:cubicBezTo>
                    <a:pt x="1" y="214"/>
                    <a:pt x="60" y="274"/>
                    <a:pt x="132" y="274"/>
                  </a:cubicBezTo>
                  <a:lnTo>
                    <a:pt x="2942" y="274"/>
                  </a:lnTo>
                  <a:cubicBezTo>
                    <a:pt x="3013" y="274"/>
                    <a:pt x="3072" y="214"/>
                    <a:pt x="3072" y="143"/>
                  </a:cubicBezTo>
                  <a:cubicBezTo>
                    <a:pt x="3072" y="72"/>
                    <a:pt x="3013"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9" name="Google Shape;15729;p92"/>
            <p:cNvSpPr/>
            <p:nvPr/>
          </p:nvSpPr>
          <p:spPr>
            <a:xfrm>
              <a:off x="4285956" y="3001800"/>
              <a:ext cx="30366" cy="8753"/>
            </a:xfrm>
            <a:custGeom>
              <a:avLst/>
              <a:gdLst/>
              <a:ahLst/>
              <a:cxnLst/>
              <a:rect l="l" t="t" r="r" b="b"/>
              <a:pathLst>
                <a:path w="954" h="275" extrusionOk="0">
                  <a:moveTo>
                    <a:pt x="132" y="1"/>
                  </a:moveTo>
                  <a:cubicBezTo>
                    <a:pt x="60" y="1"/>
                    <a:pt x="1" y="60"/>
                    <a:pt x="1" y="132"/>
                  </a:cubicBezTo>
                  <a:cubicBezTo>
                    <a:pt x="1" y="215"/>
                    <a:pt x="60" y="274"/>
                    <a:pt x="132" y="274"/>
                  </a:cubicBezTo>
                  <a:lnTo>
                    <a:pt x="810" y="274"/>
                  </a:lnTo>
                  <a:cubicBezTo>
                    <a:pt x="894" y="274"/>
                    <a:pt x="953" y="215"/>
                    <a:pt x="953" y="132"/>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0" name="Google Shape;15730;p92"/>
            <p:cNvSpPr/>
            <p:nvPr/>
          </p:nvSpPr>
          <p:spPr>
            <a:xfrm>
              <a:off x="4246550" y="3060177"/>
              <a:ext cx="28074" cy="28074"/>
            </a:xfrm>
            <a:custGeom>
              <a:avLst/>
              <a:gdLst/>
              <a:ahLst/>
              <a:cxnLst/>
              <a:rect l="l" t="t" r="r" b="b"/>
              <a:pathLst>
                <a:path w="882" h="882" extrusionOk="0">
                  <a:moveTo>
                    <a:pt x="620" y="274"/>
                  </a:moveTo>
                  <a:lnTo>
                    <a:pt x="620" y="631"/>
                  </a:lnTo>
                  <a:lnTo>
                    <a:pt x="262" y="631"/>
                  </a:lnTo>
                  <a:lnTo>
                    <a:pt x="262" y="274"/>
                  </a:lnTo>
                  <a:close/>
                  <a:moveTo>
                    <a:pt x="131" y="0"/>
                  </a:moveTo>
                  <a:cubicBezTo>
                    <a:pt x="60" y="0"/>
                    <a:pt x="0" y="60"/>
                    <a:pt x="0" y="131"/>
                  </a:cubicBezTo>
                  <a:lnTo>
                    <a:pt x="0" y="750"/>
                  </a:lnTo>
                  <a:cubicBezTo>
                    <a:pt x="0" y="822"/>
                    <a:pt x="60" y="881"/>
                    <a:pt x="131" y="881"/>
                  </a:cubicBezTo>
                  <a:lnTo>
                    <a:pt x="739" y="881"/>
                  </a:lnTo>
                  <a:cubicBezTo>
                    <a:pt x="822" y="881"/>
                    <a:pt x="881" y="822"/>
                    <a:pt x="881" y="750"/>
                  </a:cubicBezTo>
                  <a:lnTo>
                    <a:pt x="881" y="131"/>
                  </a:lnTo>
                  <a:cubicBezTo>
                    <a:pt x="881" y="60"/>
                    <a:pt x="822" y="0"/>
                    <a:pt x="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1" name="Google Shape;15731;p92"/>
            <p:cNvSpPr/>
            <p:nvPr/>
          </p:nvSpPr>
          <p:spPr>
            <a:xfrm>
              <a:off x="4285956" y="3080261"/>
              <a:ext cx="97814" cy="8371"/>
            </a:xfrm>
            <a:custGeom>
              <a:avLst/>
              <a:gdLst/>
              <a:ahLst/>
              <a:cxnLst/>
              <a:rect l="l" t="t" r="r" b="b"/>
              <a:pathLst>
                <a:path w="3073" h="263" extrusionOk="0">
                  <a:moveTo>
                    <a:pt x="132" y="0"/>
                  </a:moveTo>
                  <a:cubicBezTo>
                    <a:pt x="60" y="0"/>
                    <a:pt x="1" y="48"/>
                    <a:pt x="1" y="131"/>
                  </a:cubicBezTo>
                  <a:cubicBezTo>
                    <a:pt x="1" y="203"/>
                    <a:pt x="60" y="262"/>
                    <a:pt x="132" y="262"/>
                  </a:cubicBezTo>
                  <a:lnTo>
                    <a:pt x="2942" y="262"/>
                  </a:lnTo>
                  <a:cubicBezTo>
                    <a:pt x="3013" y="262"/>
                    <a:pt x="3072" y="203"/>
                    <a:pt x="3072" y="131"/>
                  </a:cubicBezTo>
                  <a:cubicBezTo>
                    <a:pt x="3072" y="48"/>
                    <a:pt x="3013"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2" name="Google Shape;15732;p92"/>
            <p:cNvSpPr/>
            <p:nvPr/>
          </p:nvSpPr>
          <p:spPr>
            <a:xfrm>
              <a:off x="4285956" y="3066224"/>
              <a:ext cx="30366" cy="8753"/>
            </a:xfrm>
            <a:custGeom>
              <a:avLst/>
              <a:gdLst/>
              <a:ahLst/>
              <a:cxnLst/>
              <a:rect l="l" t="t" r="r" b="b"/>
              <a:pathLst>
                <a:path w="954" h="275" extrusionOk="0">
                  <a:moveTo>
                    <a:pt x="132" y="1"/>
                  </a:moveTo>
                  <a:cubicBezTo>
                    <a:pt x="60" y="1"/>
                    <a:pt x="1" y="60"/>
                    <a:pt x="1" y="143"/>
                  </a:cubicBezTo>
                  <a:cubicBezTo>
                    <a:pt x="1" y="215"/>
                    <a:pt x="60" y="274"/>
                    <a:pt x="132" y="274"/>
                  </a:cubicBezTo>
                  <a:lnTo>
                    <a:pt x="810" y="274"/>
                  </a:lnTo>
                  <a:cubicBezTo>
                    <a:pt x="894" y="274"/>
                    <a:pt x="953" y="215"/>
                    <a:pt x="953" y="143"/>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3" name="Google Shape;15733;p92"/>
            <p:cNvSpPr/>
            <p:nvPr/>
          </p:nvSpPr>
          <p:spPr>
            <a:xfrm>
              <a:off x="4246550" y="3124601"/>
              <a:ext cx="28074" cy="28074"/>
            </a:xfrm>
            <a:custGeom>
              <a:avLst/>
              <a:gdLst/>
              <a:ahLst/>
              <a:cxnLst/>
              <a:rect l="l" t="t" r="r" b="b"/>
              <a:pathLst>
                <a:path w="882" h="882" extrusionOk="0">
                  <a:moveTo>
                    <a:pt x="620" y="250"/>
                  </a:moveTo>
                  <a:lnTo>
                    <a:pt x="620" y="607"/>
                  </a:lnTo>
                  <a:lnTo>
                    <a:pt x="262" y="607"/>
                  </a:lnTo>
                  <a:lnTo>
                    <a:pt x="262" y="250"/>
                  </a:lnTo>
                  <a:close/>
                  <a:moveTo>
                    <a:pt x="131" y="0"/>
                  </a:moveTo>
                  <a:cubicBezTo>
                    <a:pt x="60" y="0"/>
                    <a:pt x="0" y="60"/>
                    <a:pt x="0" y="131"/>
                  </a:cubicBezTo>
                  <a:lnTo>
                    <a:pt x="0" y="738"/>
                  </a:lnTo>
                  <a:cubicBezTo>
                    <a:pt x="0" y="822"/>
                    <a:pt x="60" y="881"/>
                    <a:pt x="131" y="881"/>
                  </a:cubicBezTo>
                  <a:lnTo>
                    <a:pt x="739" y="881"/>
                  </a:lnTo>
                  <a:cubicBezTo>
                    <a:pt x="822" y="881"/>
                    <a:pt x="881" y="822"/>
                    <a:pt x="881" y="738"/>
                  </a:cubicBezTo>
                  <a:lnTo>
                    <a:pt x="881" y="131"/>
                  </a:lnTo>
                  <a:cubicBezTo>
                    <a:pt x="881" y="60"/>
                    <a:pt x="822" y="0"/>
                    <a:pt x="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4" name="Google Shape;15734;p92"/>
            <p:cNvSpPr/>
            <p:nvPr/>
          </p:nvSpPr>
          <p:spPr>
            <a:xfrm>
              <a:off x="4285956" y="3143921"/>
              <a:ext cx="97814" cy="8753"/>
            </a:xfrm>
            <a:custGeom>
              <a:avLst/>
              <a:gdLst/>
              <a:ahLst/>
              <a:cxnLst/>
              <a:rect l="l" t="t" r="r" b="b"/>
              <a:pathLst>
                <a:path w="3073" h="275" extrusionOk="0">
                  <a:moveTo>
                    <a:pt x="132" y="0"/>
                  </a:moveTo>
                  <a:cubicBezTo>
                    <a:pt x="60" y="0"/>
                    <a:pt x="1" y="60"/>
                    <a:pt x="1" y="131"/>
                  </a:cubicBezTo>
                  <a:cubicBezTo>
                    <a:pt x="1" y="215"/>
                    <a:pt x="60" y="274"/>
                    <a:pt x="132" y="274"/>
                  </a:cubicBezTo>
                  <a:lnTo>
                    <a:pt x="2942" y="274"/>
                  </a:lnTo>
                  <a:cubicBezTo>
                    <a:pt x="3013" y="274"/>
                    <a:pt x="3072" y="215"/>
                    <a:pt x="3072" y="131"/>
                  </a:cubicBezTo>
                  <a:cubicBezTo>
                    <a:pt x="3072" y="60"/>
                    <a:pt x="3013"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5" name="Google Shape;15735;p92"/>
            <p:cNvSpPr/>
            <p:nvPr/>
          </p:nvSpPr>
          <p:spPr>
            <a:xfrm>
              <a:off x="4285956" y="3130266"/>
              <a:ext cx="30366" cy="8371"/>
            </a:xfrm>
            <a:custGeom>
              <a:avLst/>
              <a:gdLst/>
              <a:ahLst/>
              <a:cxnLst/>
              <a:rect l="l" t="t" r="r" b="b"/>
              <a:pathLst>
                <a:path w="954" h="263" extrusionOk="0">
                  <a:moveTo>
                    <a:pt x="132" y="1"/>
                  </a:moveTo>
                  <a:cubicBezTo>
                    <a:pt x="60" y="1"/>
                    <a:pt x="1" y="60"/>
                    <a:pt x="1" y="132"/>
                  </a:cubicBezTo>
                  <a:cubicBezTo>
                    <a:pt x="1" y="215"/>
                    <a:pt x="60" y="263"/>
                    <a:pt x="132" y="263"/>
                  </a:cubicBezTo>
                  <a:lnTo>
                    <a:pt x="810" y="263"/>
                  </a:lnTo>
                  <a:cubicBezTo>
                    <a:pt x="894" y="263"/>
                    <a:pt x="953" y="215"/>
                    <a:pt x="953" y="132"/>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36" name="Google Shape;15736;p92"/>
          <p:cNvGrpSpPr/>
          <p:nvPr/>
        </p:nvGrpSpPr>
        <p:grpSpPr>
          <a:xfrm>
            <a:off x="4667216" y="2991582"/>
            <a:ext cx="320273" cy="318395"/>
            <a:chOff x="4667216" y="2915382"/>
            <a:chExt cx="320273" cy="318395"/>
          </a:xfrm>
        </p:grpSpPr>
        <p:sp>
          <p:nvSpPr>
            <p:cNvPr id="15737" name="Google Shape;15737;p92"/>
            <p:cNvSpPr/>
            <p:nvPr/>
          </p:nvSpPr>
          <p:spPr>
            <a:xfrm>
              <a:off x="4686154" y="2938140"/>
              <a:ext cx="166789" cy="163734"/>
            </a:xfrm>
            <a:custGeom>
              <a:avLst/>
              <a:gdLst/>
              <a:ahLst/>
              <a:cxnLst/>
              <a:rect l="l" t="t" r="r" b="b"/>
              <a:pathLst>
                <a:path w="5240" h="5144" extrusionOk="0">
                  <a:moveTo>
                    <a:pt x="2668" y="0"/>
                  </a:moveTo>
                  <a:cubicBezTo>
                    <a:pt x="2013" y="0"/>
                    <a:pt x="1358" y="250"/>
                    <a:pt x="858" y="750"/>
                  </a:cubicBezTo>
                  <a:cubicBezTo>
                    <a:pt x="620" y="989"/>
                    <a:pt x="429" y="1286"/>
                    <a:pt x="298" y="1608"/>
                  </a:cubicBezTo>
                  <a:cubicBezTo>
                    <a:pt x="263" y="1679"/>
                    <a:pt x="298" y="1762"/>
                    <a:pt x="370" y="1798"/>
                  </a:cubicBezTo>
                  <a:cubicBezTo>
                    <a:pt x="388" y="1804"/>
                    <a:pt x="407" y="1807"/>
                    <a:pt x="426" y="1807"/>
                  </a:cubicBezTo>
                  <a:cubicBezTo>
                    <a:pt x="484" y="1807"/>
                    <a:pt x="542" y="1780"/>
                    <a:pt x="560" y="1727"/>
                  </a:cubicBezTo>
                  <a:cubicBezTo>
                    <a:pt x="679" y="1441"/>
                    <a:pt x="846" y="1191"/>
                    <a:pt x="1060" y="977"/>
                  </a:cubicBezTo>
                  <a:cubicBezTo>
                    <a:pt x="1495" y="536"/>
                    <a:pt x="2075" y="316"/>
                    <a:pt x="2656" y="316"/>
                  </a:cubicBezTo>
                  <a:cubicBezTo>
                    <a:pt x="3236" y="316"/>
                    <a:pt x="3817" y="536"/>
                    <a:pt x="4251" y="977"/>
                  </a:cubicBezTo>
                  <a:cubicBezTo>
                    <a:pt x="4692" y="1405"/>
                    <a:pt x="4930" y="1977"/>
                    <a:pt x="4930" y="2584"/>
                  </a:cubicBezTo>
                  <a:cubicBezTo>
                    <a:pt x="4930" y="3191"/>
                    <a:pt x="4692" y="3763"/>
                    <a:pt x="4251" y="4191"/>
                  </a:cubicBezTo>
                  <a:cubicBezTo>
                    <a:pt x="3823" y="4620"/>
                    <a:pt x="3263" y="4858"/>
                    <a:pt x="2644" y="4858"/>
                  </a:cubicBezTo>
                  <a:cubicBezTo>
                    <a:pt x="2037" y="4858"/>
                    <a:pt x="1477" y="4620"/>
                    <a:pt x="1037" y="4191"/>
                  </a:cubicBezTo>
                  <a:cubicBezTo>
                    <a:pt x="536" y="3679"/>
                    <a:pt x="298" y="2989"/>
                    <a:pt x="405" y="2274"/>
                  </a:cubicBezTo>
                  <a:cubicBezTo>
                    <a:pt x="417" y="2191"/>
                    <a:pt x="358" y="2120"/>
                    <a:pt x="286" y="2108"/>
                  </a:cubicBezTo>
                  <a:cubicBezTo>
                    <a:pt x="279" y="2107"/>
                    <a:pt x="272" y="2106"/>
                    <a:pt x="265" y="2106"/>
                  </a:cubicBezTo>
                  <a:cubicBezTo>
                    <a:pt x="191" y="2106"/>
                    <a:pt x="131" y="2162"/>
                    <a:pt x="120" y="2227"/>
                  </a:cubicBezTo>
                  <a:cubicBezTo>
                    <a:pt x="1" y="3024"/>
                    <a:pt x="263" y="3822"/>
                    <a:pt x="846" y="4394"/>
                  </a:cubicBezTo>
                  <a:cubicBezTo>
                    <a:pt x="1334" y="4894"/>
                    <a:pt x="1977" y="5144"/>
                    <a:pt x="2668" y="5144"/>
                  </a:cubicBezTo>
                  <a:cubicBezTo>
                    <a:pt x="3346" y="5144"/>
                    <a:pt x="3989" y="4870"/>
                    <a:pt x="4477" y="4394"/>
                  </a:cubicBezTo>
                  <a:cubicBezTo>
                    <a:pt x="4966" y="3906"/>
                    <a:pt x="5228" y="3263"/>
                    <a:pt x="5228" y="2584"/>
                  </a:cubicBezTo>
                  <a:cubicBezTo>
                    <a:pt x="5239" y="1870"/>
                    <a:pt x="4966" y="1227"/>
                    <a:pt x="4477" y="750"/>
                  </a:cubicBezTo>
                  <a:cubicBezTo>
                    <a:pt x="3977" y="250"/>
                    <a:pt x="3323" y="0"/>
                    <a:pt x="2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8" name="Google Shape;15738;p92"/>
            <p:cNvSpPr/>
            <p:nvPr/>
          </p:nvSpPr>
          <p:spPr>
            <a:xfrm>
              <a:off x="4667216" y="2915382"/>
              <a:ext cx="320273" cy="318395"/>
            </a:xfrm>
            <a:custGeom>
              <a:avLst/>
              <a:gdLst/>
              <a:ahLst/>
              <a:cxnLst/>
              <a:rect l="l" t="t" r="r" b="b"/>
              <a:pathLst>
                <a:path w="10062" h="10003" extrusionOk="0">
                  <a:moveTo>
                    <a:pt x="5668" y="5502"/>
                  </a:moveTo>
                  <a:lnTo>
                    <a:pt x="5977" y="5811"/>
                  </a:lnTo>
                  <a:lnTo>
                    <a:pt x="5799" y="5990"/>
                  </a:lnTo>
                  <a:lnTo>
                    <a:pt x="5489" y="5680"/>
                  </a:lnTo>
                  <a:lnTo>
                    <a:pt x="5584" y="5585"/>
                  </a:lnTo>
                  <a:lnTo>
                    <a:pt x="5668" y="5502"/>
                  </a:lnTo>
                  <a:close/>
                  <a:moveTo>
                    <a:pt x="8347" y="7597"/>
                  </a:moveTo>
                  <a:lnTo>
                    <a:pt x="8501" y="7752"/>
                  </a:lnTo>
                  <a:lnTo>
                    <a:pt x="7739" y="8502"/>
                  </a:lnTo>
                  <a:lnTo>
                    <a:pt x="7585" y="8359"/>
                  </a:lnTo>
                  <a:lnTo>
                    <a:pt x="8347" y="7597"/>
                  </a:lnTo>
                  <a:close/>
                  <a:moveTo>
                    <a:pt x="8704" y="7954"/>
                  </a:moveTo>
                  <a:lnTo>
                    <a:pt x="8894" y="8157"/>
                  </a:lnTo>
                  <a:lnTo>
                    <a:pt x="8132" y="8907"/>
                  </a:lnTo>
                  <a:lnTo>
                    <a:pt x="7989" y="8764"/>
                  </a:lnTo>
                  <a:lnTo>
                    <a:pt x="7942" y="8716"/>
                  </a:lnTo>
                  <a:lnTo>
                    <a:pt x="8704" y="7954"/>
                  </a:lnTo>
                  <a:close/>
                  <a:moveTo>
                    <a:pt x="9097" y="8359"/>
                  </a:moveTo>
                  <a:lnTo>
                    <a:pt x="9621" y="8895"/>
                  </a:lnTo>
                  <a:cubicBezTo>
                    <a:pt x="9728" y="8966"/>
                    <a:pt x="9728" y="9121"/>
                    <a:pt x="9644" y="9228"/>
                  </a:cubicBezTo>
                  <a:lnTo>
                    <a:pt x="9216" y="9657"/>
                  </a:lnTo>
                  <a:cubicBezTo>
                    <a:pt x="9168" y="9699"/>
                    <a:pt x="9109" y="9719"/>
                    <a:pt x="9048" y="9719"/>
                  </a:cubicBezTo>
                  <a:cubicBezTo>
                    <a:pt x="8987" y="9719"/>
                    <a:pt x="8924" y="9699"/>
                    <a:pt x="8871" y="9657"/>
                  </a:cubicBezTo>
                  <a:lnTo>
                    <a:pt x="8335" y="9121"/>
                  </a:lnTo>
                  <a:lnTo>
                    <a:pt x="9097" y="8359"/>
                  </a:lnTo>
                  <a:close/>
                  <a:moveTo>
                    <a:pt x="3282" y="1"/>
                  </a:moveTo>
                  <a:cubicBezTo>
                    <a:pt x="2441" y="1"/>
                    <a:pt x="1602" y="322"/>
                    <a:pt x="965" y="965"/>
                  </a:cubicBezTo>
                  <a:cubicBezTo>
                    <a:pt x="334" y="1584"/>
                    <a:pt x="0" y="2406"/>
                    <a:pt x="0" y="3287"/>
                  </a:cubicBezTo>
                  <a:cubicBezTo>
                    <a:pt x="0" y="4156"/>
                    <a:pt x="334" y="4978"/>
                    <a:pt x="965" y="5609"/>
                  </a:cubicBezTo>
                  <a:cubicBezTo>
                    <a:pt x="1608" y="6240"/>
                    <a:pt x="2441" y="6573"/>
                    <a:pt x="3286" y="6573"/>
                  </a:cubicBezTo>
                  <a:cubicBezTo>
                    <a:pt x="3989" y="6573"/>
                    <a:pt x="4703" y="6347"/>
                    <a:pt x="5275" y="5883"/>
                  </a:cubicBezTo>
                  <a:lnTo>
                    <a:pt x="5608" y="6216"/>
                  </a:lnTo>
                  <a:cubicBezTo>
                    <a:pt x="5477" y="6418"/>
                    <a:pt x="5501" y="6692"/>
                    <a:pt x="5680" y="6871"/>
                  </a:cubicBezTo>
                  <a:lnTo>
                    <a:pt x="6370" y="7561"/>
                  </a:lnTo>
                  <a:cubicBezTo>
                    <a:pt x="6400" y="7585"/>
                    <a:pt x="6436" y="7597"/>
                    <a:pt x="6471" y="7597"/>
                  </a:cubicBezTo>
                  <a:cubicBezTo>
                    <a:pt x="6507" y="7597"/>
                    <a:pt x="6543" y="7585"/>
                    <a:pt x="6573" y="7561"/>
                  </a:cubicBezTo>
                  <a:cubicBezTo>
                    <a:pt x="6632" y="7502"/>
                    <a:pt x="6632" y="7407"/>
                    <a:pt x="6573" y="7347"/>
                  </a:cubicBezTo>
                  <a:lnTo>
                    <a:pt x="5894" y="6668"/>
                  </a:lnTo>
                  <a:cubicBezTo>
                    <a:pt x="5799" y="6573"/>
                    <a:pt x="5799" y="6418"/>
                    <a:pt x="5894" y="6323"/>
                  </a:cubicBezTo>
                  <a:lnTo>
                    <a:pt x="6323" y="5895"/>
                  </a:lnTo>
                  <a:cubicBezTo>
                    <a:pt x="6370" y="5847"/>
                    <a:pt x="6430" y="5811"/>
                    <a:pt x="6489" y="5811"/>
                  </a:cubicBezTo>
                  <a:cubicBezTo>
                    <a:pt x="6549" y="5811"/>
                    <a:pt x="6608" y="5847"/>
                    <a:pt x="6644" y="5895"/>
                  </a:cubicBezTo>
                  <a:lnTo>
                    <a:pt x="8156" y="7395"/>
                  </a:lnTo>
                  <a:lnTo>
                    <a:pt x="7394" y="8157"/>
                  </a:lnTo>
                  <a:lnTo>
                    <a:pt x="6966" y="7716"/>
                  </a:lnTo>
                  <a:cubicBezTo>
                    <a:pt x="6936" y="7686"/>
                    <a:pt x="6897" y="7672"/>
                    <a:pt x="6858" y="7672"/>
                  </a:cubicBezTo>
                  <a:cubicBezTo>
                    <a:pt x="6820" y="7672"/>
                    <a:pt x="6781" y="7686"/>
                    <a:pt x="6751" y="7716"/>
                  </a:cubicBezTo>
                  <a:cubicBezTo>
                    <a:pt x="6692" y="7776"/>
                    <a:pt x="6692" y="7871"/>
                    <a:pt x="6751" y="7930"/>
                  </a:cubicBezTo>
                  <a:lnTo>
                    <a:pt x="8668" y="9847"/>
                  </a:lnTo>
                  <a:cubicBezTo>
                    <a:pt x="8775" y="9955"/>
                    <a:pt x="8906" y="10002"/>
                    <a:pt x="9049" y="10002"/>
                  </a:cubicBezTo>
                  <a:cubicBezTo>
                    <a:pt x="9180" y="10002"/>
                    <a:pt x="9311" y="9955"/>
                    <a:pt x="9418" y="9847"/>
                  </a:cubicBezTo>
                  <a:lnTo>
                    <a:pt x="9847" y="9419"/>
                  </a:lnTo>
                  <a:cubicBezTo>
                    <a:pt x="10061" y="9228"/>
                    <a:pt x="10061" y="8883"/>
                    <a:pt x="9847" y="8669"/>
                  </a:cubicBezTo>
                  <a:lnTo>
                    <a:pt x="6858" y="5680"/>
                  </a:lnTo>
                  <a:cubicBezTo>
                    <a:pt x="6751" y="5573"/>
                    <a:pt x="6620" y="5525"/>
                    <a:pt x="6489" y="5525"/>
                  </a:cubicBezTo>
                  <a:cubicBezTo>
                    <a:pt x="6382" y="5525"/>
                    <a:pt x="6299" y="5561"/>
                    <a:pt x="6204" y="5609"/>
                  </a:cubicBezTo>
                  <a:lnTo>
                    <a:pt x="5870" y="5275"/>
                  </a:lnTo>
                  <a:cubicBezTo>
                    <a:pt x="6144" y="4930"/>
                    <a:pt x="6334" y="4537"/>
                    <a:pt x="6454" y="4097"/>
                  </a:cubicBezTo>
                  <a:cubicBezTo>
                    <a:pt x="6465" y="4025"/>
                    <a:pt x="6430" y="3942"/>
                    <a:pt x="6346" y="3918"/>
                  </a:cubicBezTo>
                  <a:cubicBezTo>
                    <a:pt x="6339" y="3917"/>
                    <a:pt x="6332" y="3916"/>
                    <a:pt x="6324" y="3916"/>
                  </a:cubicBezTo>
                  <a:cubicBezTo>
                    <a:pt x="6258" y="3916"/>
                    <a:pt x="6189" y="3961"/>
                    <a:pt x="6168" y="4025"/>
                  </a:cubicBezTo>
                  <a:cubicBezTo>
                    <a:pt x="6037" y="4537"/>
                    <a:pt x="5775" y="5013"/>
                    <a:pt x="5394" y="5383"/>
                  </a:cubicBezTo>
                  <a:cubicBezTo>
                    <a:pt x="4816" y="5960"/>
                    <a:pt x="4051" y="6249"/>
                    <a:pt x="3285" y="6249"/>
                  </a:cubicBezTo>
                  <a:cubicBezTo>
                    <a:pt x="2519" y="6249"/>
                    <a:pt x="1751" y="5960"/>
                    <a:pt x="1167" y="5383"/>
                  </a:cubicBezTo>
                  <a:cubicBezTo>
                    <a:pt x="608" y="4823"/>
                    <a:pt x="298" y="4073"/>
                    <a:pt x="298" y="3263"/>
                  </a:cubicBezTo>
                  <a:cubicBezTo>
                    <a:pt x="298" y="2466"/>
                    <a:pt x="608" y="1715"/>
                    <a:pt x="1167" y="1156"/>
                  </a:cubicBezTo>
                  <a:cubicBezTo>
                    <a:pt x="1751" y="572"/>
                    <a:pt x="2519" y="281"/>
                    <a:pt x="3285" y="281"/>
                  </a:cubicBezTo>
                  <a:cubicBezTo>
                    <a:pt x="4051" y="281"/>
                    <a:pt x="4816" y="572"/>
                    <a:pt x="5394" y="1156"/>
                  </a:cubicBezTo>
                  <a:cubicBezTo>
                    <a:pt x="6013" y="1763"/>
                    <a:pt x="6323" y="2608"/>
                    <a:pt x="6263" y="3478"/>
                  </a:cubicBezTo>
                  <a:cubicBezTo>
                    <a:pt x="6263" y="3549"/>
                    <a:pt x="6323" y="3620"/>
                    <a:pt x="6394" y="3644"/>
                  </a:cubicBezTo>
                  <a:cubicBezTo>
                    <a:pt x="6465" y="3644"/>
                    <a:pt x="6549" y="3585"/>
                    <a:pt x="6561" y="3501"/>
                  </a:cubicBezTo>
                  <a:cubicBezTo>
                    <a:pt x="6620" y="2549"/>
                    <a:pt x="6275" y="1632"/>
                    <a:pt x="5608" y="965"/>
                  </a:cubicBezTo>
                  <a:cubicBezTo>
                    <a:pt x="4965" y="322"/>
                    <a:pt x="4123" y="1"/>
                    <a:pt x="32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9" name="Google Shape;15739;p92"/>
            <p:cNvSpPr/>
            <p:nvPr/>
          </p:nvSpPr>
          <p:spPr>
            <a:xfrm>
              <a:off x="4733899" y="2960772"/>
              <a:ext cx="75469" cy="86546"/>
            </a:xfrm>
            <a:custGeom>
              <a:avLst/>
              <a:gdLst/>
              <a:ahLst/>
              <a:cxnLst/>
              <a:rect l="l" t="t" r="r" b="b"/>
              <a:pathLst>
                <a:path w="2371" h="2719" extrusionOk="0">
                  <a:moveTo>
                    <a:pt x="1218" y="276"/>
                  </a:moveTo>
                  <a:cubicBezTo>
                    <a:pt x="1233" y="276"/>
                    <a:pt x="1248" y="277"/>
                    <a:pt x="1263" y="278"/>
                  </a:cubicBezTo>
                  <a:cubicBezTo>
                    <a:pt x="1703" y="313"/>
                    <a:pt x="2061" y="647"/>
                    <a:pt x="2084" y="1099"/>
                  </a:cubicBezTo>
                  <a:cubicBezTo>
                    <a:pt x="2073" y="1456"/>
                    <a:pt x="1858" y="1802"/>
                    <a:pt x="1537" y="1944"/>
                  </a:cubicBezTo>
                  <a:cubicBezTo>
                    <a:pt x="1430" y="1992"/>
                    <a:pt x="1370" y="2099"/>
                    <a:pt x="1370" y="2218"/>
                  </a:cubicBezTo>
                  <a:cubicBezTo>
                    <a:pt x="1370" y="2313"/>
                    <a:pt x="1275" y="2409"/>
                    <a:pt x="1180" y="2409"/>
                  </a:cubicBezTo>
                  <a:cubicBezTo>
                    <a:pt x="1072" y="2409"/>
                    <a:pt x="989" y="2313"/>
                    <a:pt x="989" y="2218"/>
                  </a:cubicBezTo>
                  <a:cubicBezTo>
                    <a:pt x="989" y="1944"/>
                    <a:pt x="1132" y="1694"/>
                    <a:pt x="1382" y="1587"/>
                  </a:cubicBezTo>
                  <a:cubicBezTo>
                    <a:pt x="1561" y="1504"/>
                    <a:pt x="1680" y="1325"/>
                    <a:pt x="1668" y="1111"/>
                  </a:cubicBezTo>
                  <a:cubicBezTo>
                    <a:pt x="1656" y="873"/>
                    <a:pt x="1465" y="682"/>
                    <a:pt x="1227" y="670"/>
                  </a:cubicBezTo>
                  <a:lnTo>
                    <a:pt x="1191" y="670"/>
                  </a:lnTo>
                  <a:cubicBezTo>
                    <a:pt x="1072" y="670"/>
                    <a:pt x="953" y="706"/>
                    <a:pt x="870" y="801"/>
                  </a:cubicBezTo>
                  <a:cubicBezTo>
                    <a:pt x="763" y="885"/>
                    <a:pt x="715" y="1028"/>
                    <a:pt x="715" y="1159"/>
                  </a:cubicBezTo>
                  <a:cubicBezTo>
                    <a:pt x="715" y="1266"/>
                    <a:pt x="632" y="1349"/>
                    <a:pt x="525" y="1349"/>
                  </a:cubicBezTo>
                  <a:cubicBezTo>
                    <a:pt x="418" y="1349"/>
                    <a:pt x="334" y="1266"/>
                    <a:pt x="334" y="1159"/>
                  </a:cubicBezTo>
                  <a:cubicBezTo>
                    <a:pt x="334" y="920"/>
                    <a:pt x="429" y="682"/>
                    <a:pt x="608" y="516"/>
                  </a:cubicBezTo>
                  <a:cubicBezTo>
                    <a:pt x="775" y="359"/>
                    <a:pt x="995" y="276"/>
                    <a:pt x="1218" y="276"/>
                  </a:cubicBezTo>
                  <a:close/>
                  <a:moveTo>
                    <a:pt x="1163" y="0"/>
                  </a:moveTo>
                  <a:cubicBezTo>
                    <a:pt x="872" y="0"/>
                    <a:pt x="586" y="108"/>
                    <a:pt x="370" y="313"/>
                  </a:cubicBezTo>
                  <a:cubicBezTo>
                    <a:pt x="132" y="539"/>
                    <a:pt x="1" y="849"/>
                    <a:pt x="1" y="1159"/>
                  </a:cubicBezTo>
                  <a:cubicBezTo>
                    <a:pt x="1" y="1432"/>
                    <a:pt x="227" y="1647"/>
                    <a:pt x="489" y="1647"/>
                  </a:cubicBezTo>
                  <a:cubicBezTo>
                    <a:pt x="763" y="1647"/>
                    <a:pt x="989" y="1432"/>
                    <a:pt x="989" y="1159"/>
                  </a:cubicBezTo>
                  <a:cubicBezTo>
                    <a:pt x="989" y="1099"/>
                    <a:pt x="1001" y="1051"/>
                    <a:pt x="1049" y="1028"/>
                  </a:cubicBezTo>
                  <a:cubicBezTo>
                    <a:pt x="1078" y="998"/>
                    <a:pt x="1115" y="977"/>
                    <a:pt x="1161" y="977"/>
                  </a:cubicBezTo>
                  <a:cubicBezTo>
                    <a:pt x="1171" y="977"/>
                    <a:pt x="1181" y="978"/>
                    <a:pt x="1191" y="980"/>
                  </a:cubicBezTo>
                  <a:cubicBezTo>
                    <a:pt x="1287" y="980"/>
                    <a:pt x="1358" y="1075"/>
                    <a:pt x="1370" y="1159"/>
                  </a:cubicBezTo>
                  <a:cubicBezTo>
                    <a:pt x="1370" y="1230"/>
                    <a:pt x="1322" y="1313"/>
                    <a:pt x="1263" y="1337"/>
                  </a:cubicBezTo>
                  <a:cubicBezTo>
                    <a:pt x="930" y="1504"/>
                    <a:pt x="703" y="1849"/>
                    <a:pt x="703" y="2230"/>
                  </a:cubicBezTo>
                  <a:cubicBezTo>
                    <a:pt x="703" y="2504"/>
                    <a:pt x="930" y="2718"/>
                    <a:pt x="1191" y="2718"/>
                  </a:cubicBezTo>
                  <a:cubicBezTo>
                    <a:pt x="1465" y="2718"/>
                    <a:pt x="1680" y="2504"/>
                    <a:pt x="1680" y="2230"/>
                  </a:cubicBezTo>
                  <a:lnTo>
                    <a:pt x="1680" y="2218"/>
                  </a:lnTo>
                  <a:cubicBezTo>
                    <a:pt x="2096" y="2004"/>
                    <a:pt x="2370" y="1563"/>
                    <a:pt x="2334" y="1087"/>
                  </a:cubicBezTo>
                  <a:cubicBezTo>
                    <a:pt x="2311" y="504"/>
                    <a:pt x="1834" y="27"/>
                    <a:pt x="1251" y="4"/>
                  </a:cubicBezTo>
                  <a:cubicBezTo>
                    <a:pt x="1222" y="1"/>
                    <a:pt x="1192" y="0"/>
                    <a:pt x="11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0" name="Google Shape;15740;p92"/>
            <p:cNvSpPr/>
            <p:nvPr/>
          </p:nvSpPr>
          <p:spPr>
            <a:xfrm>
              <a:off x="4755894" y="3048431"/>
              <a:ext cx="31098" cy="32244"/>
            </a:xfrm>
            <a:custGeom>
              <a:avLst/>
              <a:gdLst/>
              <a:ahLst/>
              <a:cxnLst/>
              <a:rect l="l" t="t" r="r" b="b"/>
              <a:pathLst>
                <a:path w="977" h="1013" extrusionOk="0">
                  <a:moveTo>
                    <a:pt x="489" y="298"/>
                  </a:moveTo>
                  <a:cubicBezTo>
                    <a:pt x="596" y="298"/>
                    <a:pt x="679" y="381"/>
                    <a:pt x="679" y="488"/>
                  </a:cubicBezTo>
                  <a:lnTo>
                    <a:pt x="679" y="500"/>
                  </a:lnTo>
                  <a:cubicBezTo>
                    <a:pt x="679" y="607"/>
                    <a:pt x="596" y="702"/>
                    <a:pt x="489" y="702"/>
                  </a:cubicBezTo>
                  <a:cubicBezTo>
                    <a:pt x="381" y="702"/>
                    <a:pt x="298" y="607"/>
                    <a:pt x="298" y="500"/>
                  </a:cubicBezTo>
                  <a:lnTo>
                    <a:pt x="298" y="488"/>
                  </a:lnTo>
                  <a:cubicBezTo>
                    <a:pt x="298" y="381"/>
                    <a:pt x="381" y="298"/>
                    <a:pt x="489" y="298"/>
                  </a:cubicBezTo>
                  <a:close/>
                  <a:moveTo>
                    <a:pt x="489" y="0"/>
                  </a:moveTo>
                  <a:cubicBezTo>
                    <a:pt x="215" y="0"/>
                    <a:pt x="0" y="226"/>
                    <a:pt x="0" y="488"/>
                  </a:cubicBezTo>
                  <a:lnTo>
                    <a:pt x="0" y="524"/>
                  </a:lnTo>
                  <a:cubicBezTo>
                    <a:pt x="0" y="786"/>
                    <a:pt x="215" y="1012"/>
                    <a:pt x="489" y="1012"/>
                  </a:cubicBezTo>
                  <a:cubicBezTo>
                    <a:pt x="751" y="1012"/>
                    <a:pt x="977" y="786"/>
                    <a:pt x="977" y="524"/>
                  </a:cubicBezTo>
                  <a:lnTo>
                    <a:pt x="977" y="488"/>
                  </a:lnTo>
                  <a:cubicBezTo>
                    <a:pt x="977" y="226"/>
                    <a:pt x="751" y="0"/>
                    <a:pt x="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41" name="Google Shape;15741;p92"/>
          <p:cNvGrpSpPr/>
          <p:nvPr/>
        </p:nvGrpSpPr>
        <p:grpSpPr>
          <a:xfrm>
            <a:off x="5170480" y="3010839"/>
            <a:ext cx="261929" cy="280550"/>
            <a:chOff x="5170480" y="2934639"/>
            <a:chExt cx="261929" cy="280550"/>
          </a:xfrm>
        </p:grpSpPr>
        <p:sp>
          <p:nvSpPr>
            <p:cNvPr id="15742" name="Google Shape;15742;p92"/>
            <p:cNvSpPr/>
            <p:nvPr/>
          </p:nvSpPr>
          <p:spPr>
            <a:xfrm>
              <a:off x="5170480" y="2934639"/>
              <a:ext cx="243340" cy="280550"/>
            </a:xfrm>
            <a:custGeom>
              <a:avLst/>
              <a:gdLst/>
              <a:ahLst/>
              <a:cxnLst/>
              <a:rect l="l" t="t" r="r" b="b"/>
              <a:pathLst>
                <a:path w="7645" h="8814" extrusionOk="0">
                  <a:moveTo>
                    <a:pt x="4192" y="301"/>
                  </a:moveTo>
                  <a:lnTo>
                    <a:pt x="5228" y="1337"/>
                  </a:lnTo>
                  <a:lnTo>
                    <a:pt x="3144" y="1337"/>
                  </a:lnTo>
                  <a:lnTo>
                    <a:pt x="4192" y="301"/>
                  </a:lnTo>
                  <a:close/>
                  <a:moveTo>
                    <a:pt x="4190" y="0"/>
                  </a:moveTo>
                  <a:cubicBezTo>
                    <a:pt x="4156" y="0"/>
                    <a:pt x="4120" y="9"/>
                    <a:pt x="4097" y="27"/>
                  </a:cubicBezTo>
                  <a:lnTo>
                    <a:pt x="2787" y="1337"/>
                  </a:lnTo>
                  <a:lnTo>
                    <a:pt x="703" y="1337"/>
                  </a:lnTo>
                  <a:cubicBezTo>
                    <a:pt x="632" y="1337"/>
                    <a:pt x="572" y="1396"/>
                    <a:pt x="572" y="1480"/>
                  </a:cubicBezTo>
                  <a:lnTo>
                    <a:pt x="572" y="3623"/>
                  </a:lnTo>
                  <a:lnTo>
                    <a:pt x="144" y="3623"/>
                  </a:lnTo>
                  <a:cubicBezTo>
                    <a:pt x="60" y="3623"/>
                    <a:pt x="1" y="3682"/>
                    <a:pt x="1" y="3754"/>
                  </a:cubicBezTo>
                  <a:lnTo>
                    <a:pt x="1" y="8683"/>
                  </a:lnTo>
                  <a:cubicBezTo>
                    <a:pt x="1" y="8754"/>
                    <a:pt x="60" y="8814"/>
                    <a:pt x="144" y="8814"/>
                  </a:cubicBezTo>
                  <a:lnTo>
                    <a:pt x="1489" y="8814"/>
                  </a:lnTo>
                  <a:cubicBezTo>
                    <a:pt x="1572" y="8814"/>
                    <a:pt x="1632" y="8754"/>
                    <a:pt x="1632" y="8683"/>
                  </a:cubicBezTo>
                  <a:cubicBezTo>
                    <a:pt x="1632" y="8599"/>
                    <a:pt x="1572" y="8540"/>
                    <a:pt x="1489" y="8540"/>
                  </a:cubicBezTo>
                  <a:lnTo>
                    <a:pt x="275" y="8540"/>
                  </a:lnTo>
                  <a:lnTo>
                    <a:pt x="275" y="4004"/>
                  </a:lnTo>
                  <a:lnTo>
                    <a:pt x="882" y="4456"/>
                  </a:lnTo>
                  <a:cubicBezTo>
                    <a:pt x="904" y="4469"/>
                    <a:pt x="928" y="4476"/>
                    <a:pt x="952" y="4476"/>
                  </a:cubicBezTo>
                  <a:cubicBezTo>
                    <a:pt x="992" y="4476"/>
                    <a:pt x="1031" y="4458"/>
                    <a:pt x="1061" y="4420"/>
                  </a:cubicBezTo>
                  <a:cubicBezTo>
                    <a:pt x="1108" y="4361"/>
                    <a:pt x="1096" y="4289"/>
                    <a:pt x="1037" y="4242"/>
                  </a:cubicBezTo>
                  <a:lnTo>
                    <a:pt x="834" y="4087"/>
                  </a:lnTo>
                  <a:lnTo>
                    <a:pt x="834" y="3766"/>
                  </a:lnTo>
                  <a:lnTo>
                    <a:pt x="834" y="3754"/>
                  </a:lnTo>
                  <a:lnTo>
                    <a:pt x="834" y="3730"/>
                  </a:lnTo>
                  <a:lnTo>
                    <a:pt x="834" y="1610"/>
                  </a:lnTo>
                  <a:lnTo>
                    <a:pt x="7371" y="1610"/>
                  </a:lnTo>
                  <a:lnTo>
                    <a:pt x="7371" y="2099"/>
                  </a:lnTo>
                  <a:cubicBezTo>
                    <a:pt x="7371" y="2170"/>
                    <a:pt x="7430" y="2230"/>
                    <a:pt x="7502" y="2230"/>
                  </a:cubicBezTo>
                  <a:cubicBezTo>
                    <a:pt x="7585" y="2230"/>
                    <a:pt x="7645" y="2170"/>
                    <a:pt x="7645" y="2099"/>
                  </a:cubicBezTo>
                  <a:lnTo>
                    <a:pt x="7645" y="1468"/>
                  </a:lnTo>
                  <a:cubicBezTo>
                    <a:pt x="7633" y="1396"/>
                    <a:pt x="7573" y="1337"/>
                    <a:pt x="7490" y="1337"/>
                  </a:cubicBezTo>
                  <a:lnTo>
                    <a:pt x="5585" y="1337"/>
                  </a:lnTo>
                  <a:lnTo>
                    <a:pt x="4275" y="27"/>
                  </a:lnTo>
                  <a:cubicBezTo>
                    <a:pt x="4257" y="9"/>
                    <a:pt x="4225" y="0"/>
                    <a:pt x="4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3" name="Google Shape;15743;p92"/>
            <p:cNvSpPr/>
            <p:nvPr/>
          </p:nvSpPr>
          <p:spPr>
            <a:xfrm>
              <a:off x="5217493" y="3007116"/>
              <a:ext cx="34122" cy="34122"/>
            </a:xfrm>
            <a:custGeom>
              <a:avLst/>
              <a:gdLst/>
              <a:ahLst/>
              <a:cxnLst/>
              <a:rect l="l" t="t" r="r" b="b"/>
              <a:pathLst>
                <a:path w="1072" h="1072" extrusionOk="0">
                  <a:moveTo>
                    <a:pt x="810" y="262"/>
                  </a:moveTo>
                  <a:lnTo>
                    <a:pt x="810" y="810"/>
                  </a:lnTo>
                  <a:lnTo>
                    <a:pt x="274" y="810"/>
                  </a:lnTo>
                  <a:lnTo>
                    <a:pt x="274" y="262"/>
                  </a:lnTo>
                  <a:close/>
                  <a:moveTo>
                    <a:pt x="143" y="0"/>
                  </a:moveTo>
                  <a:cubicBezTo>
                    <a:pt x="60" y="0"/>
                    <a:pt x="0" y="60"/>
                    <a:pt x="0" y="131"/>
                  </a:cubicBezTo>
                  <a:lnTo>
                    <a:pt x="0" y="941"/>
                  </a:lnTo>
                  <a:cubicBezTo>
                    <a:pt x="0" y="1012"/>
                    <a:pt x="60" y="1072"/>
                    <a:pt x="143" y="1072"/>
                  </a:cubicBezTo>
                  <a:lnTo>
                    <a:pt x="941" y="1072"/>
                  </a:lnTo>
                  <a:cubicBezTo>
                    <a:pt x="1012" y="1072"/>
                    <a:pt x="1072" y="1012"/>
                    <a:pt x="1072" y="941"/>
                  </a:cubicBezTo>
                  <a:lnTo>
                    <a:pt x="1072" y="131"/>
                  </a:lnTo>
                  <a:cubicBezTo>
                    <a:pt x="1060" y="60"/>
                    <a:pt x="1000" y="0"/>
                    <a:pt x="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4" name="Google Shape;15744;p92"/>
            <p:cNvSpPr/>
            <p:nvPr/>
          </p:nvSpPr>
          <p:spPr>
            <a:xfrm>
              <a:off x="5264474" y="3007116"/>
              <a:ext cx="26196" cy="8371"/>
            </a:xfrm>
            <a:custGeom>
              <a:avLst/>
              <a:gdLst/>
              <a:ahLst/>
              <a:cxnLst/>
              <a:rect l="l" t="t" r="r" b="b"/>
              <a:pathLst>
                <a:path w="823" h="263" extrusionOk="0">
                  <a:moveTo>
                    <a:pt x="132" y="0"/>
                  </a:moveTo>
                  <a:cubicBezTo>
                    <a:pt x="60" y="0"/>
                    <a:pt x="1" y="60"/>
                    <a:pt x="1" y="131"/>
                  </a:cubicBezTo>
                  <a:cubicBezTo>
                    <a:pt x="1" y="215"/>
                    <a:pt x="60" y="262"/>
                    <a:pt x="132" y="262"/>
                  </a:cubicBezTo>
                  <a:lnTo>
                    <a:pt x="679" y="262"/>
                  </a:lnTo>
                  <a:cubicBezTo>
                    <a:pt x="763" y="262"/>
                    <a:pt x="822" y="215"/>
                    <a:pt x="822" y="131"/>
                  </a:cubicBezTo>
                  <a:cubicBezTo>
                    <a:pt x="822" y="60"/>
                    <a:pt x="763"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5" name="Google Shape;15745;p92"/>
            <p:cNvSpPr/>
            <p:nvPr/>
          </p:nvSpPr>
          <p:spPr>
            <a:xfrm>
              <a:off x="5264856" y="3029079"/>
              <a:ext cx="86068" cy="8371"/>
            </a:xfrm>
            <a:custGeom>
              <a:avLst/>
              <a:gdLst/>
              <a:ahLst/>
              <a:cxnLst/>
              <a:rect l="l" t="t" r="r" b="b"/>
              <a:pathLst>
                <a:path w="2704" h="263" extrusionOk="0">
                  <a:moveTo>
                    <a:pt x="143" y="1"/>
                  </a:moveTo>
                  <a:cubicBezTo>
                    <a:pt x="60" y="1"/>
                    <a:pt x="1" y="60"/>
                    <a:pt x="1" y="132"/>
                  </a:cubicBezTo>
                  <a:cubicBezTo>
                    <a:pt x="1" y="203"/>
                    <a:pt x="60" y="263"/>
                    <a:pt x="143" y="263"/>
                  </a:cubicBezTo>
                  <a:lnTo>
                    <a:pt x="2560" y="263"/>
                  </a:lnTo>
                  <a:cubicBezTo>
                    <a:pt x="2644" y="263"/>
                    <a:pt x="2703" y="203"/>
                    <a:pt x="2703" y="132"/>
                  </a:cubicBezTo>
                  <a:cubicBezTo>
                    <a:pt x="2679" y="60"/>
                    <a:pt x="2620" y="1"/>
                    <a:pt x="25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6" name="Google Shape;15746;p92"/>
            <p:cNvSpPr/>
            <p:nvPr/>
          </p:nvSpPr>
          <p:spPr>
            <a:xfrm>
              <a:off x="5227710" y="3062819"/>
              <a:ext cx="51565" cy="8753"/>
            </a:xfrm>
            <a:custGeom>
              <a:avLst/>
              <a:gdLst/>
              <a:ahLst/>
              <a:cxnLst/>
              <a:rect l="l" t="t" r="r" b="b"/>
              <a:pathLst>
                <a:path w="1620" h="275" extrusionOk="0">
                  <a:moveTo>
                    <a:pt x="132" y="0"/>
                  </a:moveTo>
                  <a:cubicBezTo>
                    <a:pt x="60" y="0"/>
                    <a:pt x="1" y="60"/>
                    <a:pt x="1" y="143"/>
                  </a:cubicBezTo>
                  <a:cubicBezTo>
                    <a:pt x="1" y="215"/>
                    <a:pt x="60" y="274"/>
                    <a:pt x="132" y="274"/>
                  </a:cubicBezTo>
                  <a:lnTo>
                    <a:pt x="1489" y="274"/>
                  </a:lnTo>
                  <a:cubicBezTo>
                    <a:pt x="1560" y="274"/>
                    <a:pt x="1620" y="215"/>
                    <a:pt x="1620" y="143"/>
                  </a:cubicBezTo>
                  <a:cubicBezTo>
                    <a:pt x="1620" y="72"/>
                    <a:pt x="1560" y="0"/>
                    <a:pt x="1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7" name="Google Shape;15747;p92"/>
            <p:cNvSpPr/>
            <p:nvPr/>
          </p:nvSpPr>
          <p:spPr>
            <a:xfrm>
              <a:off x="5196644" y="3182945"/>
              <a:ext cx="42461" cy="8371"/>
            </a:xfrm>
            <a:custGeom>
              <a:avLst/>
              <a:gdLst/>
              <a:ahLst/>
              <a:cxnLst/>
              <a:rect l="l" t="t" r="r" b="b"/>
              <a:pathLst>
                <a:path w="1334" h="263" extrusionOk="0">
                  <a:moveTo>
                    <a:pt x="143" y="1"/>
                  </a:moveTo>
                  <a:cubicBezTo>
                    <a:pt x="60" y="1"/>
                    <a:pt x="0" y="60"/>
                    <a:pt x="0" y="132"/>
                  </a:cubicBezTo>
                  <a:cubicBezTo>
                    <a:pt x="0" y="203"/>
                    <a:pt x="60" y="263"/>
                    <a:pt x="143" y="263"/>
                  </a:cubicBezTo>
                  <a:lnTo>
                    <a:pt x="1191" y="263"/>
                  </a:lnTo>
                  <a:cubicBezTo>
                    <a:pt x="1274" y="263"/>
                    <a:pt x="1334" y="203"/>
                    <a:pt x="1334" y="132"/>
                  </a:cubicBezTo>
                  <a:cubicBezTo>
                    <a:pt x="1310" y="60"/>
                    <a:pt x="1274" y="1"/>
                    <a:pt x="1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8" name="Google Shape;15748;p92"/>
            <p:cNvSpPr/>
            <p:nvPr/>
          </p:nvSpPr>
          <p:spPr>
            <a:xfrm>
              <a:off x="5210299" y="3013928"/>
              <a:ext cx="222110" cy="201261"/>
            </a:xfrm>
            <a:custGeom>
              <a:avLst/>
              <a:gdLst/>
              <a:ahLst/>
              <a:cxnLst/>
              <a:rect l="l" t="t" r="r" b="b"/>
              <a:pathLst>
                <a:path w="6978" h="6323" extrusionOk="0">
                  <a:moveTo>
                    <a:pt x="4679" y="2632"/>
                  </a:moveTo>
                  <a:lnTo>
                    <a:pt x="4274" y="2929"/>
                  </a:lnTo>
                  <a:lnTo>
                    <a:pt x="1441" y="2929"/>
                  </a:lnTo>
                  <a:lnTo>
                    <a:pt x="1024" y="2632"/>
                  </a:lnTo>
                  <a:close/>
                  <a:moveTo>
                    <a:pt x="3905" y="3168"/>
                  </a:moveTo>
                  <a:lnTo>
                    <a:pt x="3500" y="3465"/>
                  </a:lnTo>
                  <a:lnTo>
                    <a:pt x="2179" y="3465"/>
                  </a:lnTo>
                  <a:lnTo>
                    <a:pt x="1774" y="3168"/>
                  </a:lnTo>
                  <a:close/>
                  <a:moveTo>
                    <a:pt x="3143" y="3727"/>
                  </a:moveTo>
                  <a:lnTo>
                    <a:pt x="2846" y="3942"/>
                  </a:lnTo>
                  <a:lnTo>
                    <a:pt x="2548" y="3727"/>
                  </a:lnTo>
                  <a:close/>
                  <a:moveTo>
                    <a:pt x="6239" y="1"/>
                  </a:moveTo>
                  <a:cubicBezTo>
                    <a:pt x="6167" y="1"/>
                    <a:pt x="6108" y="48"/>
                    <a:pt x="6108" y="132"/>
                  </a:cubicBezTo>
                  <a:lnTo>
                    <a:pt x="6108" y="1263"/>
                  </a:lnTo>
                  <a:lnTo>
                    <a:pt x="6108" y="1596"/>
                  </a:lnTo>
                  <a:lnTo>
                    <a:pt x="5036" y="2382"/>
                  </a:lnTo>
                  <a:lnTo>
                    <a:pt x="667" y="2382"/>
                  </a:lnTo>
                  <a:lnTo>
                    <a:pt x="226" y="2060"/>
                  </a:lnTo>
                  <a:cubicBezTo>
                    <a:pt x="204" y="2047"/>
                    <a:pt x="180" y="2040"/>
                    <a:pt x="156" y="2040"/>
                  </a:cubicBezTo>
                  <a:cubicBezTo>
                    <a:pt x="116" y="2040"/>
                    <a:pt x="77" y="2059"/>
                    <a:pt x="48" y="2096"/>
                  </a:cubicBezTo>
                  <a:cubicBezTo>
                    <a:pt x="0" y="2156"/>
                    <a:pt x="24" y="2227"/>
                    <a:pt x="83" y="2275"/>
                  </a:cubicBezTo>
                  <a:lnTo>
                    <a:pt x="2786" y="4203"/>
                  </a:lnTo>
                  <a:cubicBezTo>
                    <a:pt x="2810" y="4221"/>
                    <a:pt x="2837" y="4230"/>
                    <a:pt x="2863" y="4230"/>
                  </a:cubicBezTo>
                  <a:cubicBezTo>
                    <a:pt x="2890" y="4230"/>
                    <a:pt x="2917" y="4221"/>
                    <a:pt x="2941" y="4203"/>
                  </a:cubicBezTo>
                  <a:lnTo>
                    <a:pt x="6703" y="1513"/>
                  </a:lnTo>
                  <a:lnTo>
                    <a:pt x="6703" y="6049"/>
                  </a:lnTo>
                  <a:lnTo>
                    <a:pt x="786" y="6049"/>
                  </a:lnTo>
                  <a:cubicBezTo>
                    <a:pt x="702" y="6049"/>
                    <a:pt x="643" y="6108"/>
                    <a:pt x="643" y="6192"/>
                  </a:cubicBezTo>
                  <a:cubicBezTo>
                    <a:pt x="643" y="6263"/>
                    <a:pt x="702" y="6323"/>
                    <a:pt x="786" y="6323"/>
                  </a:cubicBezTo>
                  <a:lnTo>
                    <a:pt x="6834" y="6323"/>
                  </a:lnTo>
                  <a:cubicBezTo>
                    <a:pt x="6918" y="6323"/>
                    <a:pt x="6977" y="6263"/>
                    <a:pt x="6977" y="6192"/>
                  </a:cubicBezTo>
                  <a:lnTo>
                    <a:pt x="6977" y="1263"/>
                  </a:lnTo>
                  <a:cubicBezTo>
                    <a:pt x="6941" y="1263"/>
                    <a:pt x="6941" y="1239"/>
                    <a:pt x="6941" y="1239"/>
                  </a:cubicBezTo>
                  <a:cubicBezTo>
                    <a:pt x="6929" y="1191"/>
                    <a:pt x="6882" y="1132"/>
                    <a:pt x="6810" y="1132"/>
                  </a:cubicBezTo>
                  <a:lnTo>
                    <a:pt x="6370" y="1132"/>
                  </a:lnTo>
                  <a:lnTo>
                    <a:pt x="6370" y="132"/>
                  </a:lnTo>
                  <a:cubicBezTo>
                    <a:pt x="6370" y="48"/>
                    <a:pt x="6310" y="1"/>
                    <a:pt x="6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49" name="Google Shape;15749;p92"/>
          <p:cNvGrpSpPr/>
          <p:nvPr/>
        </p:nvGrpSpPr>
        <p:grpSpPr>
          <a:xfrm>
            <a:off x="6069423" y="2968091"/>
            <a:ext cx="362321" cy="364231"/>
            <a:chOff x="6069423" y="2891892"/>
            <a:chExt cx="362321" cy="364231"/>
          </a:xfrm>
        </p:grpSpPr>
        <p:sp>
          <p:nvSpPr>
            <p:cNvPr id="15750" name="Google Shape;15750;p92"/>
            <p:cNvSpPr/>
            <p:nvPr/>
          </p:nvSpPr>
          <p:spPr>
            <a:xfrm>
              <a:off x="6069423" y="2891892"/>
              <a:ext cx="278958" cy="278958"/>
            </a:xfrm>
            <a:custGeom>
              <a:avLst/>
              <a:gdLst/>
              <a:ahLst/>
              <a:cxnLst/>
              <a:rect l="l" t="t" r="r" b="b"/>
              <a:pathLst>
                <a:path w="8764" h="8764" extrusionOk="0">
                  <a:moveTo>
                    <a:pt x="4120" y="1"/>
                  </a:moveTo>
                  <a:cubicBezTo>
                    <a:pt x="3858" y="1"/>
                    <a:pt x="3632" y="203"/>
                    <a:pt x="3572" y="453"/>
                  </a:cubicBezTo>
                  <a:lnTo>
                    <a:pt x="3406" y="1299"/>
                  </a:lnTo>
                  <a:cubicBezTo>
                    <a:pt x="3227" y="1358"/>
                    <a:pt x="3060" y="1418"/>
                    <a:pt x="2906" y="1513"/>
                  </a:cubicBezTo>
                  <a:lnTo>
                    <a:pt x="2191" y="1037"/>
                  </a:lnTo>
                  <a:cubicBezTo>
                    <a:pt x="2096" y="971"/>
                    <a:pt x="1987" y="940"/>
                    <a:pt x="1879" y="940"/>
                  </a:cubicBezTo>
                  <a:cubicBezTo>
                    <a:pt x="1732" y="940"/>
                    <a:pt x="1587" y="998"/>
                    <a:pt x="1477" y="1108"/>
                  </a:cubicBezTo>
                  <a:lnTo>
                    <a:pt x="1096" y="1477"/>
                  </a:lnTo>
                  <a:cubicBezTo>
                    <a:pt x="905" y="1668"/>
                    <a:pt x="882" y="1965"/>
                    <a:pt x="1024" y="2191"/>
                  </a:cubicBezTo>
                  <a:lnTo>
                    <a:pt x="1501" y="2906"/>
                  </a:lnTo>
                  <a:cubicBezTo>
                    <a:pt x="1417" y="3073"/>
                    <a:pt x="1358" y="3239"/>
                    <a:pt x="1298" y="3406"/>
                  </a:cubicBezTo>
                  <a:lnTo>
                    <a:pt x="441" y="3573"/>
                  </a:lnTo>
                  <a:cubicBezTo>
                    <a:pt x="179" y="3632"/>
                    <a:pt x="0" y="3858"/>
                    <a:pt x="0" y="4132"/>
                  </a:cubicBezTo>
                  <a:lnTo>
                    <a:pt x="0" y="4644"/>
                  </a:lnTo>
                  <a:cubicBezTo>
                    <a:pt x="0" y="4918"/>
                    <a:pt x="191" y="5132"/>
                    <a:pt x="441" y="5204"/>
                  </a:cubicBezTo>
                  <a:lnTo>
                    <a:pt x="1298" y="5359"/>
                  </a:lnTo>
                  <a:cubicBezTo>
                    <a:pt x="1358" y="5537"/>
                    <a:pt x="1417" y="5704"/>
                    <a:pt x="1501" y="5871"/>
                  </a:cubicBezTo>
                  <a:lnTo>
                    <a:pt x="1024" y="6585"/>
                  </a:lnTo>
                  <a:cubicBezTo>
                    <a:pt x="882" y="6811"/>
                    <a:pt x="905" y="7109"/>
                    <a:pt x="1096" y="7299"/>
                  </a:cubicBezTo>
                  <a:lnTo>
                    <a:pt x="1477" y="7668"/>
                  </a:lnTo>
                  <a:cubicBezTo>
                    <a:pt x="1587" y="7778"/>
                    <a:pt x="1732" y="7837"/>
                    <a:pt x="1879" y="7837"/>
                  </a:cubicBezTo>
                  <a:cubicBezTo>
                    <a:pt x="1987" y="7837"/>
                    <a:pt x="2096" y="7805"/>
                    <a:pt x="2191" y="7740"/>
                  </a:cubicBezTo>
                  <a:lnTo>
                    <a:pt x="2906" y="7264"/>
                  </a:lnTo>
                  <a:cubicBezTo>
                    <a:pt x="3060" y="7359"/>
                    <a:pt x="3227" y="7418"/>
                    <a:pt x="3406" y="7478"/>
                  </a:cubicBezTo>
                  <a:lnTo>
                    <a:pt x="3572" y="8323"/>
                  </a:lnTo>
                  <a:cubicBezTo>
                    <a:pt x="3632" y="8585"/>
                    <a:pt x="3858" y="8764"/>
                    <a:pt x="4120" y="8764"/>
                  </a:cubicBezTo>
                  <a:lnTo>
                    <a:pt x="4644" y="8764"/>
                  </a:lnTo>
                  <a:cubicBezTo>
                    <a:pt x="4906" y="8764"/>
                    <a:pt x="5132" y="8573"/>
                    <a:pt x="5192" y="8323"/>
                  </a:cubicBezTo>
                  <a:lnTo>
                    <a:pt x="5358" y="7478"/>
                  </a:lnTo>
                  <a:cubicBezTo>
                    <a:pt x="5489" y="7430"/>
                    <a:pt x="5620" y="7371"/>
                    <a:pt x="5763" y="7311"/>
                  </a:cubicBezTo>
                  <a:cubicBezTo>
                    <a:pt x="5846" y="7299"/>
                    <a:pt x="5894" y="7192"/>
                    <a:pt x="5846" y="7109"/>
                  </a:cubicBezTo>
                  <a:cubicBezTo>
                    <a:pt x="5812" y="7039"/>
                    <a:pt x="5751" y="6995"/>
                    <a:pt x="5684" y="6995"/>
                  </a:cubicBezTo>
                  <a:cubicBezTo>
                    <a:pt x="5659" y="6995"/>
                    <a:pt x="5634" y="7001"/>
                    <a:pt x="5608" y="7014"/>
                  </a:cubicBezTo>
                  <a:cubicBezTo>
                    <a:pt x="5465" y="7085"/>
                    <a:pt x="5311" y="7144"/>
                    <a:pt x="5144" y="7180"/>
                  </a:cubicBezTo>
                  <a:cubicBezTo>
                    <a:pt x="5084" y="7192"/>
                    <a:pt x="5025" y="7252"/>
                    <a:pt x="5013" y="7311"/>
                  </a:cubicBezTo>
                  <a:lnTo>
                    <a:pt x="4823" y="8264"/>
                  </a:lnTo>
                  <a:cubicBezTo>
                    <a:pt x="4811" y="8347"/>
                    <a:pt x="4715" y="8430"/>
                    <a:pt x="4632" y="8430"/>
                  </a:cubicBezTo>
                  <a:lnTo>
                    <a:pt x="4108" y="8430"/>
                  </a:lnTo>
                  <a:cubicBezTo>
                    <a:pt x="4013" y="8430"/>
                    <a:pt x="3930" y="8347"/>
                    <a:pt x="3918" y="8264"/>
                  </a:cubicBezTo>
                  <a:lnTo>
                    <a:pt x="3715" y="7311"/>
                  </a:lnTo>
                  <a:cubicBezTo>
                    <a:pt x="3703" y="7252"/>
                    <a:pt x="3656" y="7192"/>
                    <a:pt x="3584" y="7180"/>
                  </a:cubicBezTo>
                  <a:cubicBezTo>
                    <a:pt x="3358" y="7121"/>
                    <a:pt x="3156" y="7025"/>
                    <a:pt x="2965" y="6906"/>
                  </a:cubicBezTo>
                  <a:cubicBezTo>
                    <a:pt x="2935" y="6894"/>
                    <a:pt x="2900" y="6888"/>
                    <a:pt x="2864" y="6888"/>
                  </a:cubicBezTo>
                  <a:cubicBezTo>
                    <a:pt x="2828" y="6888"/>
                    <a:pt x="2792" y="6894"/>
                    <a:pt x="2763" y="6906"/>
                  </a:cubicBezTo>
                  <a:lnTo>
                    <a:pt x="1965" y="7442"/>
                  </a:lnTo>
                  <a:cubicBezTo>
                    <a:pt x="1934" y="7468"/>
                    <a:pt x="1894" y="7480"/>
                    <a:pt x="1854" y="7480"/>
                  </a:cubicBezTo>
                  <a:cubicBezTo>
                    <a:pt x="1802" y="7480"/>
                    <a:pt x="1749" y="7459"/>
                    <a:pt x="1715" y="7418"/>
                  </a:cubicBezTo>
                  <a:lnTo>
                    <a:pt x="1334" y="7049"/>
                  </a:lnTo>
                  <a:cubicBezTo>
                    <a:pt x="1263" y="6966"/>
                    <a:pt x="1263" y="6859"/>
                    <a:pt x="1310" y="6787"/>
                  </a:cubicBezTo>
                  <a:lnTo>
                    <a:pt x="1846" y="5990"/>
                  </a:lnTo>
                  <a:cubicBezTo>
                    <a:pt x="1882" y="5930"/>
                    <a:pt x="1882" y="5859"/>
                    <a:pt x="1846" y="5799"/>
                  </a:cubicBezTo>
                  <a:cubicBezTo>
                    <a:pt x="1727" y="5597"/>
                    <a:pt x="1655" y="5382"/>
                    <a:pt x="1572" y="5168"/>
                  </a:cubicBezTo>
                  <a:cubicBezTo>
                    <a:pt x="1560" y="5109"/>
                    <a:pt x="1501" y="5049"/>
                    <a:pt x="1441" y="5037"/>
                  </a:cubicBezTo>
                  <a:lnTo>
                    <a:pt x="489" y="4847"/>
                  </a:lnTo>
                  <a:cubicBezTo>
                    <a:pt x="393" y="4823"/>
                    <a:pt x="322" y="4739"/>
                    <a:pt x="322" y="4644"/>
                  </a:cubicBezTo>
                  <a:lnTo>
                    <a:pt x="322" y="4132"/>
                  </a:lnTo>
                  <a:cubicBezTo>
                    <a:pt x="322" y="4037"/>
                    <a:pt x="393" y="3954"/>
                    <a:pt x="489" y="3930"/>
                  </a:cubicBezTo>
                  <a:lnTo>
                    <a:pt x="1441" y="3739"/>
                  </a:lnTo>
                  <a:cubicBezTo>
                    <a:pt x="1501" y="3727"/>
                    <a:pt x="1560" y="3680"/>
                    <a:pt x="1572" y="3608"/>
                  </a:cubicBezTo>
                  <a:cubicBezTo>
                    <a:pt x="1632" y="3382"/>
                    <a:pt x="1727" y="3180"/>
                    <a:pt x="1846" y="2977"/>
                  </a:cubicBezTo>
                  <a:cubicBezTo>
                    <a:pt x="1870" y="2918"/>
                    <a:pt x="1870" y="2846"/>
                    <a:pt x="1846" y="2787"/>
                  </a:cubicBezTo>
                  <a:lnTo>
                    <a:pt x="1310" y="1989"/>
                  </a:lnTo>
                  <a:cubicBezTo>
                    <a:pt x="1251" y="1906"/>
                    <a:pt x="1263" y="1787"/>
                    <a:pt x="1334" y="1727"/>
                  </a:cubicBezTo>
                  <a:lnTo>
                    <a:pt x="1715" y="1358"/>
                  </a:lnTo>
                  <a:cubicBezTo>
                    <a:pt x="1754" y="1319"/>
                    <a:pt x="1804" y="1301"/>
                    <a:pt x="1854" y="1301"/>
                  </a:cubicBezTo>
                  <a:cubicBezTo>
                    <a:pt x="1894" y="1301"/>
                    <a:pt x="1933" y="1313"/>
                    <a:pt x="1965" y="1334"/>
                  </a:cubicBezTo>
                  <a:lnTo>
                    <a:pt x="2763" y="1870"/>
                  </a:lnTo>
                  <a:cubicBezTo>
                    <a:pt x="2792" y="1888"/>
                    <a:pt x="2828" y="1897"/>
                    <a:pt x="2864" y="1897"/>
                  </a:cubicBezTo>
                  <a:cubicBezTo>
                    <a:pt x="2900" y="1897"/>
                    <a:pt x="2935" y="1888"/>
                    <a:pt x="2965" y="1870"/>
                  </a:cubicBezTo>
                  <a:cubicBezTo>
                    <a:pt x="3156" y="1751"/>
                    <a:pt x="3382" y="1668"/>
                    <a:pt x="3584" y="1596"/>
                  </a:cubicBezTo>
                  <a:cubicBezTo>
                    <a:pt x="3644" y="1584"/>
                    <a:pt x="3703" y="1525"/>
                    <a:pt x="3715" y="1465"/>
                  </a:cubicBezTo>
                  <a:lnTo>
                    <a:pt x="3918" y="513"/>
                  </a:lnTo>
                  <a:cubicBezTo>
                    <a:pt x="3930" y="417"/>
                    <a:pt x="4013" y="346"/>
                    <a:pt x="4108" y="346"/>
                  </a:cubicBezTo>
                  <a:lnTo>
                    <a:pt x="4632" y="346"/>
                  </a:lnTo>
                  <a:cubicBezTo>
                    <a:pt x="4715" y="346"/>
                    <a:pt x="4811" y="417"/>
                    <a:pt x="4823" y="513"/>
                  </a:cubicBezTo>
                  <a:lnTo>
                    <a:pt x="5013" y="1465"/>
                  </a:lnTo>
                  <a:cubicBezTo>
                    <a:pt x="5025" y="1525"/>
                    <a:pt x="5073" y="1584"/>
                    <a:pt x="5144" y="1596"/>
                  </a:cubicBezTo>
                  <a:cubicBezTo>
                    <a:pt x="5370" y="1656"/>
                    <a:pt x="5585" y="1751"/>
                    <a:pt x="5775" y="1870"/>
                  </a:cubicBezTo>
                  <a:cubicBezTo>
                    <a:pt x="5805" y="1882"/>
                    <a:pt x="5838" y="1888"/>
                    <a:pt x="5870" y="1888"/>
                  </a:cubicBezTo>
                  <a:cubicBezTo>
                    <a:pt x="5903" y="1888"/>
                    <a:pt x="5936" y="1882"/>
                    <a:pt x="5966" y="1870"/>
                  </a:cubicBezTo>
                  <a:lnTo>
                    <a:pt x="6775" y="1334"/>
                  </a:lnTo>
                  <a:cubicBezTo>
                    <a:pt x="6806" y="1309"/>
                    <a:pt x="6846" y="1296"/>
                    <a:pt x="6886" y="1296"/>
                  </a:cubicBezTo>
                  <a:cubicBezTo>
                    <a:pt x="6938" y="1296"/>
                    <a:pt x="6991" y="1317"/>
                    <a:pt x="7025" y="1358"/>
                  </a:cubicBezTo>
                  <a:lnTo>
                    <a:pt x="7394" y="1727"/>
                  </a:lnTo>
                  <a:cubicBezTo>
                    <a:pt x="7466" y="1810"/>
                    <a:pt x="7466" y="1906"/>
                    <a:pt x="7430" y="1989"/>
                  </a:cubicBezTo>
                  <a:lnTo>
                    <a:pt x="6894" y="2787"/>
                  </a:lnTo>
                  <a:cubicBezTo>
                    <a:pt x="6847" y="2846"/>
                    <a:pt x="6847" y="2918"/>
                    <a:pt x="6894" y="2977"/>
                  </a:cubicBezTo>
                  <a:cubicBezTo>
                    <a:pt x="7013" y="3180"/>
                    <a:pt x="7085" y="3394"/>
                    <a:pt x="7156" y="3608"/>
                  </a:cubicBezTo>
                  <a:cubicBezTo>
                    <a:pt x="7168" y="3668"/>
                    <a:pt x="7228" y="3727"/>
                    <a:pt x="7287" y="3739"/>
                  </a:cubicBezTo>
                  <a:lnTo>
                    <a:pt x="8240" y="3930"/>
                  </a:lnTo>
                  <a:cubicBezTo>
                    <a:pt x="8335" y="3954"/>
                    <a:pt x="8406" y="4037"/>
                    <a:pt x="8406" y="4132"/>
                  </a:cubicBezTo>
                  <a:lnTo>
                    <a:pt x="8406" y="4644"/>
                  </a:lnTo>
                  <a:cubicBezTo>
                    <a:pt x="8406" y="4739"/>
                    <a:pt x="8335" y="4823"/>
                    <a:pt x="8240" y="4847"/>
                  </a:cubicBezTo>
                  <a:lnTo>
                    <a:pt x="7287" y="5037"/>
                  </a:lnTo>
                  <a:cubicBezTo>
                    <a:pt x="7228" y="5049"/>
                    <a:pt x="7168" y="5097"/>
                    <a:pt x="7156" y="5168"/>
                  </a:cubicBezTo>
                  <a:cubicBezTo>
                    <a:pt x="7109" y="5335"/>
                    <a:pt x="7049" y="5478"/>
                    <a:pt x="6978" y="5632"/>
                  </a:cubicBezTo>
                  <a:cubicBezTo>
                    <a:pt x="6930" y="5716"/>
                    <a:pt x="6978" y="5823"/>
                    <a:pt x="7073" y="5871"/>
                  </a:cubicBezTo>
                  <a:cubicBezTo>
                    <a:pt x="7095" y="5883"/>
                    <a:pt x="7119" y="5889"/>
                    <a:pt x="7143" y="5889"/>
                  </a:cubicBezTo>
                  <a:cubicBezTo>
                    <a:pt x="7209" y="5889"/>
                    <a:pt x="7276" y="5845"/>
                    <a:pt x="7311" y="5775"/>
                  </a:cubicBezTo>
                  <a:cubicBezTo>
                    <a:pt x="7370" y="5644"/>
                    <a:pt x="7430" y="5513"/>
                    <a:pt x="7466" y="5359"/>
                  </a:cubicBezTo>
                  <a:lnTo>
                    <a:pt x="8323" y="5204"/>
                  </a:lnTo>
                  <a:cubicBezTo>
                    <a:pt x="8585" y="5144"/>
                    <a:pt x="8763" y="4918"/>
                    <a:pt x="8763" y="4644"/>
                  </a:cubicBezTo>
                  <a:lnTo>
                    <a:pt x="8763" y="4132"/>
                  </a:lnTo>
                  <a:cubicBezTo>
                    <a:pt x="8763" y="3858"/>
                    <a:pt x="8573" y="3632"/>
                    <a:pt x="8323" y="3573"/>
                  </a:cubicBezTo>
                  <a:lnTo>
                    <a:pt x="7466" y="3406"/>
                  </a:lnTo>
                  <a:cubicBezTo>
                    <a:pt x="7406" y="3227"/>
                    <a:pt x="7347" y="3073"/>
                    <a:pt x="7263" y="2906"/>
                  </a:cubicBezTo>
                  <a:lnTo>
                    <a:pt x="7740" y="2191"/>
                  </a:lnTo>
                  <a:cubicBezTo>
                    <a:pt x="7882" y="1965"/>
                    <a:pt x="7859" y="1668"/>
                    <a:pt x="7668" y="1477"/>
                  </a:cubicBezTo>
                  <a:lnTo>
                    <a:pt x="7287" y="1108"/>
                  </a:lnTo>
                  <a:cubicBezTo>
                    <a:pt x="7177" y="998"/>
                    <a:pt x="7032" y="940"/>
                    <a:pt x="6885" y="940"/>
                  </a:cubicBezTo>
                  <a:cubicBezTo>
                    <a:pt x="6777" y="940"/>
                    <a:pt x="6668" y="971"/>
                    <a:pt x="6573" y="1037"/>
                  </a:cubicBezTo>
                  <a:lnTo>
                    <a:pt x="5858" y="1513"/>
                  </a:lnTo>
                  <a:cubicBezTo>
                    <a:pt x="5704" y="1418"/>
                    <a:pt x="5537" y="1358"/>
                    <a:pt x="5358" y="1299"/>
                  </a:cubicBezTo>
                  <a:lnTo>
                    <a:pt x="5192" y="453"/>
                  </a:lnTo>
                  <a:cubicBezTo>
                    <a:pt x="5132" y="179"/>
                    <a:pt x="4906"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1" name="Google Shape;15751;p92"/>
            <p:cNvSpPr/>
            <p:nvPr/>
          </p:nvSpPr>
          <p:spPr>
            <a:xfrm>
              <a:off x="6161507" y="2967679"/>
              <a:ext cx="111851" cy="97432"/>
            </a:xfrm>
            <a:custGeom>
              <a:avLst/>
              <a:gdLst/>
              <a:ahLst/>
              <a:cxnLst/>
              <a:rect l="l" t="t" r="r" b="b"/>
              <a:pathLst>
                <a:path w="3514" h="3061" extrusionOk="0">
                  <a:moveTo>
                    <a:pt x="1489" y="1"/>
                  </a:moveTo>
                  <a:cubicBezTo>
                    <a:pt x="965" y="1"/>
                    <a:pt x="465" y="215"/>
                    <a:pt x="84" y="584"/>
                  </a:cubicBezTo>
                  <a:cubicBezTo>
                    <a:pt x="1" y="656"/>
                    <a:pt x="1" y="763"/>
                    <a:pt x="84" y="834"/>
                  </a:cubicBezTo>
                  <a:cubicBezTo>
                    <a:pt x="120" y="870"/>
                    <a:pt x="164" y="888"/>
                    <a:pt x="209" y="888"/>
                  </a:cubicBezTo>
                  <a:cubicBezTo>
                    <a:pt x="254" y="888"/>
                    <a:pt x="298" y="870"/>
                    <a:pt x="334" y="834"/>
                  </a:cubicBezTo>
                  <a:cubicBezTo>
                    <a:pt x="644" y="537"/>
                    <a:pt x="1060" y="358"/>
                    <a:pt x="1489" y="358"/>
                  </a:cubicBezTo>
                  <a:cubicBezTo>
                    <a:pt x="2418" y="358"/>
                    <a:pt x="3168" y="1108"/>
                    <a:pt x="3168" y="2025"/>
                  </a:cubicBezTo>
                  <a:cubicBezTo>
                    <a:pt x="3168" y="2299"/>
                    <a:pt x="3096" y="2549"/>
                    <a:pt x="2989" y="2787"/>
                  </a:cubicBezTo>
                  <a:cubicBezTo>
                    <a:pt x="2930" y="2894"/>
                    <a:pt x="2953" y="2989"/>
                    <a:pt x="3049" y="3037"/>
                  </a:cubicBezTo>
                  <a:cubicBezTo>
                    <a:pt x="3073" y="3061"/>
                    <a:pt x="3108" y="3061"/>
                    <a:pt x="3132" y="3061"/>
                  </a:cubicBezTo>
                  <a:cubicBezTo>
                    <a:pt x="3192" y="3061"/>
                    <a:pt x="3263" y="3025"/>
                    <a:pt x="3299" y="2954"/>
                  </a:cubicBezTo>
                  <a:cubicBezTo>
                    <a:pt x="3442" y="2668"/>
                    <a:pt x="3513" y="2358"/>
                    <a:pt x="3513" y="2025"/>
                  </a:cubicBezTo>
                  <a:cubicBezTo>
                    <a:pt x="3513" y="906"/>
                    <a:pt x="2608" y="1"/>
                    <a:pt x="1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2" name="Google Shape;15752;p92"/>
            <p:cNvSpPr/>
            <p:nvPr/>
          </p:nvSpPr>
          <p:spPr>
            <a:xfrm>
              <a:off x="6144828" y="3007848"/>
              <a:ext cx="105389" cy="88742"/>
            </a:xfrm>
            <a:custGeom>
              <a:avLst/>
              <a:gdLst/>
              <a:ahLst/>
              <a:cxnLst/>
              <a:rect l="l" t="t" r="r" b="b"/>
              <a:pathLst>
                <a:path w="3311" h="2788" extrusionOk="0">
                  <a:moveTo>
                    <a:pt x="262" y="1"/>
                  </a:moveTo>
                  <a:cubicBezTo>
                    <a:pt x="194" y="1"/>
                    <a:pt x="124" y="44"/>
                    <a:pt x="96" y="108"/>
                  </a:cubicBezTo>
                  <a:cubicBezTo>
                    <a:pt x="25" y="323"/>
                    <a:pt x="1" y="549"/>
                    <a:pt x="1" y="763"/>
                  </a:cubicBezTo>
                  <a:cubicBezTo>
                    <a:pt x="1" y="1882"/>
                    <a:pt x="906" y="2787"/>
                    <a:pt x="2013" y="2787"/>
                  </a:cubicBezTo>
                  <a:cubicBezTo>
                    <a:pt x="2454" y="2787"/>
                    <a:pt x="2846" y="2656"/>
                    <a:pt x="3204" y="2406"/>
                  </a:cubicBezTo>
                  <a:cubicBezTo>
                    <a:pt x="3287" y="2347"/>
                    <a:pt x="3311" y="2239"/>
                    <a:pt x="3251" y="2156"/>
                  </a:cubicBezTo>
                  <a:cubicBezTo>
                    <a:pt x="3214" y="2104"/>
                    <a:pt x="3159" y="2075"/>
                    <a:pt x="3102" y="2075"/>
                  </a:cubicBezTo>
                  <a:cubicBezTo>
                    <a:pt x="3068" y="2075"/>
                    <a:pt x="3033" y="2086"/>
                    <a:pt x="3001" y="2108"/>
                  </a:cubicBezTo>
                  <a:cubicBezTo>
                    <a:pt x="2715" y="2311"/>
                    <a:pt x="2370" y="2418"/>
                    <a:pt x="2037" y="2418"/>
                  </a:cubicBezTo>
                  <a:cubicBezTo>
                    <a:pt x="1108" y="2418"/>
                    <a:pt x="370" y="1680"/>
                    <a:pt x="370" y="751"/>
                  </a:cubicBezTo>
                  <a:cubicBezTo>
                    <a:pt x="370" y="573"/>
                    <a:pt x="394" y="382"/>
                    <a:pt x="453" y="215"/>
                  </a:cubicBezTo>
                  <a:cubicBezTo>
                    <a:pt x="477" y="144"/>
                    <a:pt x="406" y="37"/>
                    <a:pt x="322" y="13"/>
                  </a:cubicBezTo>
                  <a:cubicBezTo>
                    <a:pt x="303" y="5"/>
                    <a:pt x="283"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3" name="Google Shape;15753;p92"/>
            <p:cNvSpPr/>
            <p:nvPr/>
          </p:nvSpPr>
          <p:spPr>
            <a:xfrm>
              <a:off x="6245633" y="3069248"/>
              <a:ext cx="186110" cy="186874"/>
            </a:xfrm>
            <a:custGeom>
              <a:avLst/>
              <a:gdLst/>
              <a:ahLst/>
              <a:cxnLst/>
              <a:rect l="l" t="t" r="r" b="b"/>
              <a:pathLst>
                <a:path w="5847" h="5871" extrusionOk="0">
                  <a:moveTo>
                    <a:pt x="2751" y="1"/>
                  </a:moveTo>
                  <a:cubicBezTo>
                    <a:pt x="2549" y="1"/>
                    <a:pt x="2370" y="144"/>
                    <a:pt x="2335" y="346"/>
                  </a:cubicBezTo>
                  <a:lnTo>
                    <a:pt x="2227" y="858"/>
                  </a:lnTo>
                  <a:cubicBezTo>
                    <a:pt x="2144" y="894"/>
                    <a:pt x="2037" y="941"/>
                    <a:pt x="1965" y="977"/>
                  </a:cubicBezTo>
                  <a:lnTo>
                    <a:pt x="1513" y="680"/>
                  </a:lnTo>
                  <a:cubicBezTo>
                    <a:pt x="1449" y="631"/>
                    <a:pt x="1372" y="608"/>
                    <a:pt x="1293" y="608"/>
                  </a:cubicBezTo>
                  <a:cubicBezTo>
                    <a:pt x="1179" y="608"/>
                    <a:pt x="1061" y="655"/>
                    <a:pt x="977" y="739"/>
                  </a:cubicBezTo>
                  <a:lnTo>
                    <a:pt x="739" y="977"/>
                  </a:lnTo>
                  <a:cubicBezTo>
                    <a:pt x="596" y="1132"/>
                    <a:pt x="584" y="1346"/>
                    <a:pt x="680" y="1513"/>
                  </a:cubicBezTo>
                  <a:lnTo>
                    <a:pt x="977" y="1965"/>
                  </a:lnTo>
                  <a:cubicBezTo>
                    <a:pt x="918" y="2084"/>
                    <a:pt x="882" y="2215"/>
                    <a:pt x="834" y="2346"/>
                  </a:cubicBezTo>
                  <a:cubicBezTo>
                    <a:pt x="799" y="2442"/>
                    <a:pt x="858" y="2537"/>
                    <a:pt x="953" y="2573"/>
                  </a:cubicBezTo>
                  <a:cubicBezTo>
                    <a:pt x="968" y="2579"/>
                    <a:pt x="984" y="2582"/>
                    <a:pt x="1000" y="2582"/>
                  </a:cubicBezTo>
                  <a:cubicBezTo>
                    <a:pt x="1073" y="2582"/>
                    <a:pt x="1150" y="2522"/>
                    <a:pt x="1180" y="2454"/>
                  </a:cubicBezTo>
                  <a:cubicBezTo>
                    <a:pt x="1215" y="2323"/>
                    <a:pt x="1263" y="2192"/>
                    <a:pt x="1334" y="2049"/>
                  </a:cubicBezTo>
                  <a:cubicBezTo>
                    <a:pt x="1370" y="1989"/>
                    <a:pt x="1370" y="1918"/>
                    <a:pt x="1334" y="1858"/>
                  </a:cubicBezTo>
                  <a:lnTo>
                    <a:pt x="977" y="1322"/>
                  </a:lnTo>
                  <a:cubicBezTo>
                    <a:pt x="965" y="1287"/>
                    <a:pt x="965" y="1263"/>
                    <a:pt x="1001" y="1239"/>
                  </a:cubicBezTo>
                  <a:lnTo>
                    <a:pt x="1239" y="989"/>
                  </a:lnTo>
                  <a:cubicBezTo>
                    <a:pt x="1253" y="975"/>
                    <a:pt x="1271" y="969"/>
                    <a:pt x="1288" y="969"/>
                  </a:cubicBezTo>
                  <a:cubicBezTo>
                    <a:pt x="1301" y="969"/>
                    <a:pt x="1313" y="972"/>
                    <a:pt x="1322" y="977"/>
                  </a:cubicBezTo>
                  <a:lnTo>
                    <a:pt x="1858" y="1334"/>
                  </a:lnTo>
                  <a:cubicBezTo>
                    <a:pt x="1888" y="1358"/>
                    <a:pt x="1921" y="1370"/>
                    <a:pt x="1954" y="1370"/>
                  </a:cubicBezTo>
                  <a:cubicBezTo>
                    <a:pt x="1986" y="1370"/>
                    <a:pt x="2019" y="1358"/>
                    <a:pt x="2049" y="1334"/>
                  </a:cubicBezTo>
                  <a:cubicBezTo>
                    <a:pt x="2168" y="1263"/>
                    <a:pt x="2323" y="1203"/>
                    <a:pt x="2454" y="1168"/>
                  </a:cubicBezTo>
                  <a:cubicBezTo>
                    <a:pt x="2513" y="1156"/>
                    <a:pt x="2573" y="1096"/>
                    <a:pt x="2585" y="1037"/>
                  </a:cubicBezTo>
                  <a:lnTo>
                    <a:pt x="2704" y="418"/>
                  </a:lnTo>
                  <a:cubicBezTo>
                    <a:pt x="2704" y="382"/>
                    <a:pt x="2739" y="358"/>
                    <a:pt x="2775" y="358"/>
                  </a:cubicBezTo>
                  <a:lnTo>
                    <a:pt x="3120" y="358"/>
                  </a:lnTo>
                  <a:cubicBezTo>
                    <a:pt x="3156" y="358"/>
                    <a:pt x="3180" y="382"/>
                    <a:pt x="3192" y="418"/>
                  </a:cubicBezTo>
                  <a:lnTo>
                    <a:pt x="3311" y="1037"/>
                  </a:lnTo>
                  <a:cubicBezTo>
                    <a:pt x="3335" y="1096"/>
                    <a:pt x="3370" y="1156"/>
                    <a:pt x="3454" y="1168"/>
                  </a:cubicBezTo>
                  <a:cubicBezTo>
                    <a:pt x="3585" y="1215"/>
                    <a:pt x="3716" y="1263"/>
                    <a:pt x="3847" y="1334"/>
                  </a:cubicBezTo>
                  <a:cubicBezTo>
                    <a:pt x="3882" y="1352"/>
                    <a:pt x="3918" y="1361"/>
                    <a:pt x="3952" y="1361"/>
                  </a:cubicBezTo>
                  <a:cubicBezTo>
                    <a:pt x="3987" y="1361"/>
                    <a:pt x="4019" y="1352"/>
                    <a:pt x="4049" y="1334"/>
                  </a:cubicBezTo>
                  <a:lnTo>
                    <a:pt x="4585" y="977"/>
                  </a:lnTo>
                  <a:cubicBezTo>
                    <a:pt x="4595" y="972"/>
                    <a:pt x="4607" y="969"/>
                    <a:pt x="4619" y="969"/>
                  </a:cubicBezTo>
                  <a:cubicBezTo>
                    <a:pt x="4636" y="969"/>
                    <a:pt x="4654" y="975"/>
                    <a:pt x="4668" y="989"/>
                  </a:cubicBezTo>
                  <a:lnTo>
                    <a:pt x="4906" y="1239"/>
                  </a:lnTo>
                  <a:cubicBezTo>
                    <a:pt x="4942" y="1263"/>
                    <a:pt x="4942" y="1287"/>
                    <a:pt x="4918" y="1322"/>
                  </a:cubicBezTo>
                  <a:lnTo>
                    <a:pt x="4561" y="1858"/>
                  </a:lnTo>
                  <a:cubicBezTo>
                    <a:pt x="4525" y="1918"/>
                    <a:pt x="4525" y="1989"/>
                    <a:pt x="4561" y="2049"/>
                  </a:cubicBezTo>
                  <a:cubicBezTo>
                    <a:pt x="4644" y="2168"/>
                    <a:pt x="4704" y="2323"/>
                    <a:pt x="4728" y="2454"/>
                  </a:cubicBezTo>
                  <a:cubicBezTo>
                    <a:pt x="4740" y="2513"/>
                    <a:pt x="4799" y="2573"/>
                    <a:pt x="4859" y="2585"/>
                  </a:cubicBezTo>
                  <a:lnTo>
                    <a:pt x="5490" y="2704"/>
                  </a:lnTo>
                  <a:cubicBezTo>
                    <a:pt x="5513" y="2704"/>
                    <a:pt x="5549" y="2739"/>
                    <a:pt x="5549" y="2775"/>
                  </a:cubicBezTo>
                  <a:lnTo>
                    <a:pt x="5549" y="3120"/>
                  </a:lnTo>
                  <a:cubicBezTo>
                    <a:pt x="5549" y="3156"/>
                    <a:pt x="5513" y="3180"/>
                    <a:pt x="5490" y="3192"/>
                  </a:cubicBezTo>
                  <a:lnTo>
                    <a:pt x="4859" y="3311"/>
                  </a:lnTo>
                  <a:cubicBezTo>
                    <a:pt x="4799" y="3335"/>
                    <a:pt x="4740" y="3370"/>
                    <a:pt x="4728" y="3454"/>
                  </a:cubicBezTo>
                  <a:cubicBezTo>
                    <a:pt x="4680" y="3585"/>
                    <a:pt x="4644" y="3716"/>
                    <a:pt x="4561" y="3847"/>
                  </a:cubicBezTo>
                  <a:cubicBezTo>
                    <a:pt x="4537" y="3906"/>
                    <a:pt x="4537" y="3989"/>
                    <a:pt x="4561" y="4049"/>
                  </a:cubicBezTo>
                  <a:lnTo>
                    <a:pt x="4918" y="4585"/>
                  </a:lnTo>
                  <a:cubicBezTo>
                    <a:pt x="4942" y="4609"/>
                    <a:pt x="4942" y="4644"/>
                    <a:pt x="4906" y="4668"/>
                  </a:cubicBezTo>
                  <a:lnTo>
                    <a:pt x="4668" y="4906"/>
                  </a:lnTo>
                  <a:cubicBezTo>
                    <a:pt x="4655" y="4926"/>
                    <a:pt x="4638" y="4935"/>
                    <a:pt x="4622" y="4935"/>
                  </a:cubicBezTo>
                  <a:cubicBezTo>
                    <a:pt x="4609" y="4935"/>
                    <a:pt x="4595" y="4929"/>
                    <a:pt x="4585" y="4918"/>
                  </a:cubicBezTo>
                  <a:lnTo>
                    <a:pt x="4049" y="4561"/>
                  </a:lnTo>
                  <a:cubicBezTo>
                    <a:pt x="4019" y="4543"/>
                    <a:pt x="3984" y="4534"/>
                    <a:pt x="3948" y="4534"/>
                  </a:cubicBezTo>
                  <a:cubicBezTo>
                    <a:pt x="3912" y="4534"/>
                    <a:pt x="3876" y="4543"/>
                    <a:pt x="3847" y="4561"/>
                  </a:cubicBezTo>
                  <a:cubicBezTo>
                    <a:pt x="3728" y="4644"/>
                    <a:pt x="3585" y="4704"/>
                    <a:pt x="3454" y="4728"/>
                  </a:cubicBezTo>
                  <a:cubicBezTo>
                    <a:pt x="3394" y="4751"/>
                    <a:pt x="3335" y="4811"/>
                    <a:pt x="3311" y="4859"/>
                  </a:cubicBezTo>
                  <a:lnTo>
                    <a:pt x="3192" y="5490"/>
                  </a:lnTo>
                  <a:cubicBezTo>
                    <a:pt x="3192" y="5525"/>
                    <a:pt x="3168" y="5549"/>
                    <a:pt x="3120" y="5549"/>
                  </a:cubicBezTo>
                  <a:lnTo>
                    <a:pt x="2775" y="5549"/>
                  </a:lnTo>
                  <a:cubicBezTo>
                    <a:pt x="2751" y="5549"/>
                    <a:pt x="2716" y="5513"/>
                    <a:pt x="2704" y="5490"/>
                  </a:cubicBezTo>
                  <a:lnTo>
                    <a:pt x="2585" y="4859"/>
                  </a:lnTo>
                  <a:cubicBezTo>
                    <a:pt x="2573" y="4811"/>
                    <a:pt x="2525" y="4751"/>
                    <a:pt x="2454" y="4728"/>
                  </a:cubicBezTo>
                  <a:cubicBezTo>
                    <a:pt x="2323" y="4692"/>
                    <a:pt x="2180" y="4644"/>
                    <a:pt x="2049" y="4561"/>
                  </a:cubicBezTo>
                  <a:cubicBezTo>
                    <a:pt x="2019" y="4549"/>
                    <a:pt x="1986" y="4543"/>
                    <a:pt x="1954" y="4543"/>
                  </a:cubicBezTo>
                  <a:cubicBezTo>
                    <a:pt x="1921" y="4543"/>
                    <a:pt x="1888" y="4549"/>
                    <a:pt x="1858" y="4561"/>
                  </a:cubicBezTo>
                  <a:lnTo>
                    <a:pt x="1322" y="4918"/>
                  </a:lnTo>
                  <a:cubicBezTo>
                    <a:pt x="1306" y="4929"/>
                    <a:pt x="1293" y="4935"/>
                    <a:pt x="1280" y="4935"/>
                  </a:cubicBezTo>
                  <a:cubicBezTo>
                    <a:pt x="1265" y="4935"/>
                    <a:pt x="1252" y="4926"/>
                    <a:pt x="1239" y="4906"/>
                  </a:cubicBezTo>
                  <a:lnTo>
                    <a:pt x="1001" y="4668"/>
                  </a:lnTo>
                  <a:cubicBezTo>
                    <a:pt x="965" y="4644"/>
                    <a:pt x="965" y="4609"/>
                    <a:pt x="977" y="4585"/>
                  </a:cubicBezTo>
                  <a:lnTo>
                    <a:pt x="1334" y="4049"/>
                  </a:lnTo>
                  <a:cubicBezTo>
                    <a:pt x="1382" y="3989"/>
                    <a:pt x="1382" y="3906"/>
                    <a:pt x="1334" y="3847"/>
                  </a:cubicBezTo>
                  <a:cubicBezTo>
                    <a:pt x="1263" y="3728"/>
                    <a:pt x="1203" y="3585"/>
                    <a:pt x="1180" y="3454"/>
                  </a:cubicBezTo>
                  <a:cubicBezTo>
                    <a:pt x="1156" y="3394"/>
                    <a:pt x="1096" y="3335"/>
                    <a:pt x="1037" y="3311"/>
                  </a:cubicBezTo>
                  <a:lnTo>
                    <a:pt x="418" y="3192"/>
                  </a:lnTo>
                  <a:cubicBezTo>
                    <a:pt x="382" y="3192"/>
                    <a:pt x="358" y="3168"/>
                    <a:pt x="358" y="3120"/>
                  </a:cubicBezTo>
                  <a:lnTo>
                    <a:pt x="358" y="2775"/>
                  </a:lnTo>
                  <a:cubicBezTo>
                    <a:pt x="358" y="2751"/>
                    <a:pt x="382" y="2727"/>
                    <a:pt x="418" y="2704"/>
                  </a:cubicBezTo>
                  <a:lnTo>
                    <a:pt x="465" y="2692"/>
                  </a:lnTo>
                  <a:cubicBezTo>
                    <a:pt x="560" y="2680"/>
                    <a:pt x="620" y="2573"/>
                    <a:pt x="596" y="2477"/>
                  </a:cubicBezTo>
                  <a:cubicBezTo>
                    <a:pt x="586" y="2396"/>
                    <a:pt x="507" y="2341"/>
                    <a:pt x="425" y="2341"/>
                  </a:cubicBezTo>
                  <a:cubicBezTo>
                    <a:pt x="411" y="2341"/>
                    <a:pt x="396" y="2343"/>
                    <a:pt x="382" y="2346"/>
                  </a:cubicBezTo>
                  <a:lnTo>
                    <a:pt x="346" y="2370"/>
                  </a:lnTo>
                  <a:cubicBezTo>
                    <a:pt x="144" y="2406"/>
                    <a:pt x="1" y="2585"/>
                    <a:pt x="1" y="2775"/>
                  </a:cubicBezTo>
                  <a:lnTo>
                    <a:pt x="1" y="3120"/>
                  </a:lnTo>
                  <a:cubicBezTo>
                    <a:pt x="1" y="3335"/>
                    <a:pt x="144" y="3513"/>
                    <a:pt x="346" y="3537"/>
                  </a:cubicBezTo>
                  <a:lnTo>
                    <a:pt x="858" y="3644"/>
                  </a:lnTo>
                  <a:cubicBezTo>
                    <a:pt x="894" y="3728"/>
                    <a:pt x="941" y="3835"/>
                    <a:pt x="977" y="3906"/>
                  </a:cubicBezTo>
                  <a:lnTo>
                    <a:pt x="680" y="4359"/>
                  </a:lnTo>
                  <a:cubicBezTo>
                    <a:pt x="560" y="4525"/>
                    <a:pt x="596" y="4763"/>
                    <a:pt x="739" y="4894"/>
                  </a:cubicBezTo>
                  <a:lnTo>
                    <a:pt x="977" y="5132"/>
                  </a:lnTo>
                  <a:cubicBezTo>
                    <a:pt x="1067" y="5216"/>
                    <a:pt x="1182" y="5259"/>
                    <a:pt x="1292" y="5259"/>
                  </a:cubicBezTo>
                  <a:cubicBezTo>
                    <a:pt x="1371" y="5259"/>
                    <a:pt x="1448" y="5237"/>
                    <a:pt x="1513" y="5192"/>
                  </a:cubicBezTo>
                  <a:lnTo>
                    <a:pt x="1965" y="4894"/>
                  </a:lnTo>
                  <a:cubicBezTo>
                    <a:pt x="2049" y="4942"/>
                    <a:pt x="2144" y="4978"/>
                    <a:pt x="2227" y="5013"/>
                  </a:cubicBezTo>
                  <a:lnTo>
                    <a:pt x="2335" y="5537"/>
                  </a:lnTo>
                  <a:cubicBezTo>
                    <a:pt x="2382" y="5728"/>
                    <a:pt x="2561" y="5871"/>
                    <a:pt x="2751" y="5871"/>
                  </a:cubicBezTo>
                  <a:lnTo>
                    <a:pt x="3097" y="5871"/>
                  </a:lnTo>
                  <a:cubicBezTo>
                    <a:pt x="3299" y="5871"/>
                    <a:pt x="3478" y="5728"/>
                    <a:pt x="3513" y="5537"/>
                  </a:cubicBezTo>
                  <a:lnTo>
                    <a:pt x="3620" y="5013"/>
                  </a:lnTo>
                  <a:cubicBezTo>
                    <a:pt x="3704" y="4978"/>
                    <a:pt x="3811" y="4942"/>
                    <a:pt x="3882" y="4894"/>
                  </a:cubicBezTo>
                  <a:lnTo>
                    <a:pt x="4323" y="5192"/>
                  </a:lnTo>
                  <a:cubicBezTo>
                    <a:pt x="4391" y="5241"/>
                    <a:pt x="4472" y="5264"/>
                    <a:pt x="4552" y="5264"/>
                  </a:cubicBezTo>
                  <a:cubicBezTo>
                    <a:pt x="4667" y="5264"/>
                    <a:pt x="4781" y="5217"/>
                    <a:pt x="4859" y="5132"/>
                  </a:cubicBezTo>
                  <a:lnTo>
                    <a:pt x="5097" y="4894"/>
                  </a:lnTo>
                  <a:cubicBezTo>
                    <a:pt x="5252" y="4740"/>
                    <a:pt x="5263" y="4525"/>
                    <a:pt x="5156" y="4359"/>
                  </a:cubicBezTo>
                  <a:lnTo>
                    <a:pt x="4859" y="3906"/>
                  </a:lnTo>
                  <a:cubicBezTo>
                    <a:pt x="4906" y="3823"/>
                    <a:pt x="4954" y="3728"/>
                    <a:pt x="4978" y="3644"/>
                  </a:cubicBezTo>
                  <a:lnTo>
                    <a:pt x="5502" y="3537"/>
                  </a:lnTo>
                  <a:cubicBezTo>
                    <a:pt x="5692" y="3489"/>
                    <a:pt x="5847" y="3311"/>
                    <a:pt x="5847" y="3120"/>
                  </a:cubicBezTo>
                  <a:lnTo>
                    <a:pt x="5847" y="2775"/>
                  </a:lnTo>
                  <a:cubicBezTo>
                    <a:pt x="5847" y="2549"/>
                    <a:pt x="5716" y="2382"/>
                    <a:pt x="5502" y="2334"/>
                  </a:cubicBezTo>
                  <a:lnTo>
                    <a:pt x="4990" y="2227"/>
                  </a:lnTo>
                  <a:cubicBezTo>
                    <a:pt x="4954" y="2144"/>
                    <a:pt x="4906" y="2037"/>
                    <a:pt x="4871" y="1965"/>
                  </a:cubicBezTo>
                  <a:lnTo>
                    <a:pt x="5168" y="1513"/>
                  </a:lnTo>
                  <a:cubicBezTo>
                    <a:pt x="5287" y="1346"/>
                    <a:pt x="5252" y="1108"/>
                    <a:pt x="5109" y="977"/>
                  </a:cubicBezTo>
                  <a:lnTo>
                    <a:pt x="4871" y="739"/>
                  </a:lnTo>
                  <a:cubicBezTo>
                    <a:pt x="4780" y="656"/>
                    <a:pt x="4666" y="613"/>
                    <a:pt x="4555" y="613"/>
                  </a:cubicBezTo>
                  <a:cubicBezTo>
                    <a:pt x="4476" y="613"/>
                    <a:pt x="4399" y="635"/>
                    <a:pt x="4335" y="680"/>
                  </a:cubicBezTo>
                  <a:lnTo>
                    <a:pt x="3882" y="977"/>
                  </a:lnTo>
                  <a:cubicBezTo>
                    <a:pt x="3799" y="941"/>
                    <a:pt x="3704" y="894"/>
                    <a:pt x="3620" y="858"/>
                  </a:cubicBezTo>
                  <a:lnTo>
                    <a:pt x="3513" y="346"/>
                  </a:lnTo>
                  <a:cubicBezTo>
                    <a:pt x="3466" y="144"/>
                    <a:pt x="3287" y="1"/>
                    <a:pt x="3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4" name="Google Shape;15754;p92"/>
            <p:cNvSpPr/>
            <p:nvPr/>
          </p:nvSpPr>
          <p:spPr>
            <a:xfrm>
              <a:off x="6305888" y="3129884"/>
              <a:ext cx="64488" cy="64456"/>
            </a:xfrm>
            <a:custGeom>
              <a:avLst/>
              <a:gdLst/>
              <a:ahLst/>
              <a:cxnLst/>
              <a:rect l="l" t="t" r="r" b="b"/>
              <a:pathLst>
                <a:path w="2026" h="2025" extrusionOk="0">
                  <a:moveTo>
                    <a:pt x="1013" y="1"/>
                  </a:moveTo>
                  <a:cubicBezTo>
                    <a:pt x="453" y="1"/>
                    <a:pt x="1" y="441"/>
                    <a:pt x="1" y="1013"/>
                  </a:cubicBezTo>
                  <a:cubicBezTo>
                    <a:pt x="1" y="1561"/>
                    <a:pt x="442" y="2025"/>
                    <a:pt x="1013" y="2025"/>
                  </a:cubicBezTo>
                  <a:cubicBezTo>
                    <a:pt x="1227" y="2025"/>
                    <a:pt x="1442" y="1942"/>
                    <a:pt x="1620" y="1811"/>
                  </a:cubicBezTo>
                  <a:cubicBezTo>
                    <a:pt x="1692" y="1751"/>
                    <a:pt x="1704" y="1632"/>
                    <a:pt x="1644" y="1561"/>
                  </a:cubicBezTo>
                  <a:cubicBezTo>
                    <a:pt x="1608" y="1517"/>
                    <a:pt x="1549" y="1491"/>
                    <a:pt x="1493" y="1491"/>
                  </a:cubicBezTo>
                  <a:cubicBezTo>
                    <a:pt x="1457" y="1491"/>
                    <a:pt x="1422" y="1502"/>
                    <a:pt x="1394" y="1525"/>
                  </a:cubicBezTo>
                  <a:cubicBezTo>
                    <a:pt x="1275" y="1620"/>
                    <a:pt x="1144" y="1668"/>
                    <a:pt x="989" y="1668"/>
                  </a:cubicBezTo>
                  <a:cubicBezTo>
                    <a:pt x="632" y="1668"/>
                    <a:pt x="358" y="1370"/>
                    <a:pt x="358" y="1025"/>
                  </a:cubicBezTo>
                  <a:cubicBezTo>
                    <a:pt x="382" y="668"/>
                    <a:pt x="668" y="370"/>
                    <a:pt x="1025" y="370"/>
                  </a:cubicBezTo>
                  <a:cubicBezTo>
                    <a:pt x="1382" y="370"/>
                    <a:pt x="1668" y="668"/>
                    <a:pt x="1668" y="1013"/>
                  </a:cubicBezTo>
                  <a:cubicBezTo>
                    <a:pt x="1668" y="1120"/>
                    <a:pt x="1739" y="1191"/>
                    <a:pt x="1846" y="1191"/>
                  </a:cubicBezTo>
                  <a:cubicBezTo>
                    <a:pt x="1942" y="1191"/>
                    <a:pt x="2025" y="1120"/>
                    <a:pt x="2025" y="1013"/>
                  </a:cubicBezTo>
                  <a:cubicBezTo>
                    <a:pt x="2025" y="453"/>
                    <a:pt x="1573" y="1"/>
                    <a:pt x="1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5" name="Google Shape;15755;p92"/>
            <p:cNvSpPr/>
            <p:nvPr/>
          </p:nvSpPr>
          <p:spPr>
            <a:xfrm>
              <a:off x="6173634" y="2997631"/>
              <a:ext cx="70153" cy="70153"/>
            </a:xfrm>
            <a:custGeom>
              <a:avLst/>
              <a:gdLst/>
              <a:ahLst/>
              <a:cxnLst/>
              <a:rect l="l" t="t" r="r" b="b"/>
              <a:pathLst>
                <a:path w="2204" h="2204" extrusionOk="0">
                  <a:moveTo>
                    <a:pt x="1096" y="370"/>
                  </a:moveTo>
                  <a:cubicBezTo>
                    <a:pt x="1501" y="370"/>
                    <a:pt x="1834" y="703"/>
                    <a:pt x="1834" y="1108"/>
                  </a:cubicBezTo>
                  <a:cubicBezTo>
                    <a:pt x="1834" y="1501"/>
                    <a:pt x="1501" y="1834"/>
                    <a:pt x="1096" y="1834"/>
                  </a:cubicBezTo>
                  <a:cubicBezTo>
                    <a:pt x="691" y="1834"/>
                    <a:pt x="370" y="1501"/>
                    <a:pt x="370" y="1108"/>
                  </a:cubicBezTo>
                  <a:cubicBezTo>
                    <a:pt x="370" y="703"/>
                    <a:pt x="703" y="370"/>
                    <a:pt x="1096" y="370"/>
                  </a:cubicBezTo>
                  <a:close/>
                  <a:moveTo>
                    <a:pt x="1096" y="1"/>
                  </a:moveTo>
                  <a:cubicBezTo>
                    <a:pt x="489" y="1"/>
                    <a:pt x="1" y="489"/>
                    <a:pt x="1" y="1108"/>
                  </a:cubicBezTo>
                  <a:cubicBezTo>
                    <a:pt x="1" y="1715"/>
                    <a:pt x="489" y="2203"/>
                    <a:pt x="1096" y="2203"/>
                  </a:cubicBezTo>
                  <a:cubicBezTo>
                    <a:pt x="1715" y="2191"/>
                    <a:pt x="2203" y="1703"/>
                    <a:pt x="2203" y="1108"/>
                  </a:cubicBezTo>
                  <a:cubicBezTo>
                    <a:pt x="2203" y="489"/>
                    <a:pt x="1715"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56" name="Google Shape;15756;p92"/>
          <p:cNvGrpSpPr/>
          <p:nvPr/>
        </p:nvGrpSpPr>
        <p:grpSpPr>
          <a:xfrm>
            <a:off x="6571955" y="2995370"/>
            <a:ext cx="308878" cy="311170"/>
            <a:chOff x="6571955" y="2919170"/>
            <a:chExt cx="308878" cy="311170"/>
          </a:xfrm>
        </p:grpSpPr>
        <p:sp>
          <p:nvSpPr>
            <p:cNvPr id="15757" name="Google Shape;15757;p92"/>
            <p:cNvSpPr/>
            <p:nvPr/>
          </p:nvSpPr>
          <p:spPr>
            <a:xfrm>
              <a:off x="6571955" y="2919170"/>
              <a:ext cx="245982" cy="237675"/>
            </a:xfrm>
            <a:custGeom>
              <a:avLst/>
              <a:gdLst/>
              <a:ahLst/>
              <a:cxnLst/>
              <a:rect l="l" t="t" r="r" b="b"/>
              <a:pathLst>
                <a:path w="7728" h="7467" extrusionOk="0">
                  <a:moveTo>
                    <a:pt x="3084" y="1680"/>
                  </a:moveTo>
                  <a:cubicBezTo>
                    <a:pt x="3405" y="1680"/>
                    <a:pt x="3679" y="1942"/>
                    <a:pt x="3679" y="2275"/>
                  </a:cubicBezTo>
                  <a:lnTo>
                    <a:pt x="3679" y="4049"/>
                  </a:lnTo>
                  <a:cubicBezTo>
                    <a:pt x="3679" y="4371"/>
                    <a:pt x="3405" y="4644"/>
                    <a:pt x="3084" y="4644"/>
                  </a:cubicBezTo>
                  <a:lnTo>
                    <a:pt x="2203" y="4644"/>
                  </a:lnTo>
                  <a:cubicBezTo>
                    <a:pt x="2143" y="4644"/>
                    <a:pt x="2084" y="4680"/>
                    <a:pt x="2072" y="4740"/>
                  </a:cubicBezTo>
                  <a:cubicBezTo>
                    <a:pt x="2060" y="4787"/>
                    <a:pt x="1929" y="5204"/>
                    <a:pt x="2096" y="5490"/>
                  </a:cubicBezTo>
                  <a:cubicBezTo>
                    <a:pt x="2036" y="5478"/>
                    <a:pt x="1977" y="5442"/>
                    <a:pt x="1917" y="5395"/>
                  </a:cubicBezTo>
                  <a:cubicBezTo>
                    <a:pt x="1786" y="5299"/>
                    <a:pt x="1703" y="5073"/>
                    <a:pt x="1679" y="4775"/>
                  </a:cubicBezTo>
                  <a:cubicBezTo>
                    <a:pt x="1679" y="4704"/>
                    <a:pt x="1608" y="4644"/>
                    <a:pt x="1536" y="4644"/>
                  </a:cubicBezTo>
                  <a:lnTo>
                    <a:pt x="822" y="4644"/>
                  </a:lnTo>
                  <a:cubicBezTo>
                    <a:pt x="488" y="4644"/>
                    <a:pt x="226" y="4371"/>
                    <a:pt x="226" y="4049"/>
                  </a:cubicBezTo>
                  <a:lnTo>
                    <a:pt x="226" y="2275"/>
                  </a:lnTo>
                  <a:cubicBezTo>
                    <a:pt x="226" y="1942"/>
                    <a:pt x="488" y="1680"/>
                    <a:pt x="822" y="1680"/>
                  </a:cubicBezTo>
                  <a:close/>
                  <a:moveTo>
                    <a:pt x="2739" y="1"/>
                  </a:moveTo>
                  <a:cubicBezTo>
                    <a:pt x="2334" y="1"/>
                    <a:pt x="2024" y="322"/>
                    <a:pt x="2024" y="715"/>
                  </a:cubicBezTo>
                  <a:lnTo>
                    <a:pt x="2024" y="1382"/>
                  </a:lnTo>
                  <a:lnTo>
                    <a:pt x="881" y="1382"/>
                  </a:lnTo>
                  <a:cubicBezTo>
                    <a:pt x="393" y="1382"/>
                    <a:pt x="0" y="1763"/>
                    <a:pt x="0" y="2263"/>
                  </a:cubicBezTo>
                  <a:lnTo>
                    <a:pt x="0" y="4025"/>
                  </a:lnTo>
                  <a:cubicBezTo>
                    <a:pt x="0" y="4513"/>
                    <a:pt x="393" y="4906"/>
                    <a:pt x="881" y="4906"/>
                  </a:cubicBezTo>
                  <a:lnTo>
                    <a:pt x="1465" y="4906"/>
                  </a:lnTo>
                  <a:cubicBezTo>
                    <a:pt x="1500" y="5240"/>
                    <a:pt x="1619" y="5466"/>
                    <a:pt x="1822" y="5621"/>
                  </a:cubicBezTo>
                  <a:cubicBezTo>
                    <a:pt x="1893" y="5668"/>
                    <a:pt x="1953" y="5704"/>
                    <a:pt x="2024" y="5740"/>
                  </a:cubicBezTo>
                  <a:lnTo>
                    <a:pt x="2024" y="7323"/>
                  </a:lnTo>
                  <a:lnTo>
                    <a:pt x="1977" y="7323"/>
                  </a:lnTo>
                  <a:cubicBezTo>
                    <a:pt x="1977" y="7395"/>
                    <a:pt x="2036" y="7466"/>
                    <a:pt x="2131" y="7466"/>
                  </a:cubicBezTo>
                  <a:cubicBezTo>
                    <a:pt x="2215" y="7466"/>
                    <a:pt x="2274" y="7407"/>
                    <a:pt x="2274" y="7323"/>
                  </a:cubicBezTo>
                  <a:lnTo>
                    <a:pt x="2274" y="5787"/>
                  </a:lnTo>
                  <a:lnTo>
                    <a:pt x="2298" y="5787"/>
                  </a:lnTo>
                  <a:cubicBezTo>
                    <a:pt x="2393" y="5787"/>
                    <a:pt x="2489" y="5776"/>
                    <a:pt x="2548" y="5752"/>
                  </a:cubicBezTo>
                  <a:cubicBezTo>
                    <a:pt x="2620" y="5740"/>
                    <a:pt x="2679" y="5668"/>
                    <a:pt x="2679" y="5597"/>
                  </a:cubicBezTo>
                  <a:cubicBezTo>
                    <a:pt x="2679" y="5514"/>
                    <a:pt x="2620" y="5442"/>
                    <a:pt x="2548" y="5430"/>
                  </a:cubicBezTo>
                  <a:cubicBezTo>
                    <a:pt x="2477" y="5406"/>
                    <a:pt x="2429" y="5383"/>
                    <a:pt x="2393" y="5335"/>
                  </a:cubicBezTo>
                  <a:cubicBezTo>
                    <a:pt x="2322" y="5216"/>
                    <a:pt x="2334" y="5037"/>
                    <a:pt x="2370" y="4906"/>
                  </a:cubicBezTo>
                  <a:lnTo>
                    <a:pt x="3120" y="4906"/>
                  </a:lnTo>
                  <a:cubicBezTo>
                    <a:pt x="3620" y="4906"/>
                    <a:pt x="4001" y="4513"/>
                    <a:pt x="4001" y="4025"/>
                  </a:cubicBezTo>
                  <a:lnTo>
                    <a:pt x="4001" y="2263"/>
                  </a:lnTo>
                  <a:cubicBezTo>
                    <a:pt x="4001" y="1763"/>
                    <a:pt x="3620" y="1382"/>
                    <a:pt x="3120" y="1382"/>
                  </a:cubicBezTo>
                  <a:lnTo>
                    <a:pt x="2298" y="1382"/>
                  </a:lnTo>
                  <a:lnTo>
                    <a:pt x="2298" y="1156"/>
                  </a:lnTo>
                  <a:lnTo>
                    <a:pt x="3024" y="1156"/>
                  </a:lnTo>
                  <a:cubicBezTo>
                    <a:pt x="3096" y="1156"/>
                    <a:pt x="3167" y="1096"/>
                    <a:pt x="3167" y="1013"/>
                  </a:cubicBezTo>
                  <a:cubicBezTo>
                    <a:pt x="3167" y="930"/>
                    <a:pt x="3108" y="858"/>
                    <a:pt x="3024" y="858"/>
                  </a:cubicBezTo>
                  <a:lnTo>
                    <a:pt x="2298" y="858"/>
                  </a:lnTo>
                  <a:lnTo>
                    <a:pt x="2298" y="692"/>
                  </a:lnTo>
                  <a:cubicBezTo>
                    <a:pt x="2298" y="453"/>
                    <a:pt x="2489" y="263"/>
                    <a:pt x="2727" y="263"/>
                  </a:cubicBezTo>
                  <a:lnTo>
                    <a:pt x="7001" y="263"/>
                  </a:lnTo>
                  <a:cubicBezTo>
                    <a:pt x="7239" y="263"/>
                    <a:pt x="7430" y="453"/>
                    <a:pt x="7430" y="692"/>
                  </a:cubicBezTo>
                  <a:lnTo>
                    <a:pt x="7430" y="858"/>
                  </a:lnTo>
                  <a:lnTo>
                    <a:pt x="3632" y="858"/>
                  </a:lnTo>
                  <a:cubicBezTo>
                    <a:pt x="3560" y="858"/>
                    <a:pt x="3489" y="918"/>
                    <a:pt x="3489" y="1013"/>
                  </a:cubicBezTo>
                  <a:cubicBezTo>
                    <a:pt x="3489" y="1084"/>
                    <a:pt x="3548" y="1156"/>
                    <a:pt x="3632" y="1156"/>
                  </a:cubicBezTo>
                  <a:lnTo>
                    <a:pt x="7430" y="1156"/>
                  </a:lnTo>
                  <a:lnTo>
                    <a:pt x="7430" y="1823"/>
                  </a:lnTo>
                  <a:cubicBezTo>
                    <a:pt x="7430" y="1906"/>
                    <a:pt x="7489" y="1977"/>
                    <a:pt x="7573" y="1977"/>
                  </a:cubicBezTo>
                  <a:cubicBezTo>
                    <a:pt x="7656" y="1977"/>
                    <a:pt x="7727" y="1918"/>
                    <a:pt x="7727" y="1823"/>
                  </a:cubicBezTo>
                  <a:lnTo>
                    <a:pt x="7727" y="715"/>
                  </a:lnTo>
                  <a:cubicBezTo>
                    <a:pt x="7727" y="311"/>
                    <a:pt x="7394" y="1"/>
                    <a:pt x="7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8" name="Google Shape;15758;p92"/>
            <p:cNvSpPr/>
            <p:nvPr/>
          </p:nvSpPr>
          <p:spPr>
            <a:xfrm>
              <a:off x="6708760" y="3206436"/>
              <a:ext cx="33740" cy="9517"/>
            </a:xfrm>
            <a:custGeom>
              <a:avLst/>
              <a:gdLst/>
              <a:ahLst/>
              <a:cxnLst/>
              <a:rect l="l" t="t" r="r" b="b"/>
              <a:pathLst>
                <a:path w="1060" h="299" extrusionOk="0">
                  <a:moveTo>
                    <a:pt x="155" y="1"/>
                  </a:moveTo>
                  <a:cubicBezTo>
                    <a:pt x="84" y="1"/>
                    <a:pt x="0" y="60"/>
                    <a:pt x="0" y="156"/>
                  </a:cubicBezTo>
                  <a:cubicBezTo>
                    <a:pt x="0" y="239"/>
                    <a:pt x="60" y="299"/>
                    <a:pt x="155" y="299"/>
                  </a:cubicBezTo>
                  <a:lnTo>
                    <a:pt x="917" y="299"/>
                  </a:lnTo>
                  <a:cubicBezTo>
                    <a:pt x="989" y="299"/>
                    <a:pt x="1060" y="239"/>
                    <a:pt x="1060" y="156"/>
                  </a:cubicBezTo>
                  <a:cubicBezTo>
                    <a:pt x="1060" y="84"/>
                    <a:pt x="1000"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9" name="Google Shape;15759;p92"/>
            <p:cNvSpPr/>
            <p:nvPr/>
          </p:nvSpPr>
          <p:spPr>
            <a:xfrm>
              <a:off x="6604549" y="2993079"/>
              <a:ext cx="59904" cy="51565"/>
            </a:xfrm>
            <a:custGeom>
              <a:avLst/>
              <a:gdLst/>
              <a:ahLst/>
              <a:cxnLst/>
              <a:rect l="l" t="t" r="r" b="b"/>
              <a:pathLst>
                <a:path w="1882" h="1620" extrusionOk="0">
                  <a:moveTo>
                    <a:pt x="1346" y="275"/>
                  </a:moveTo>
                  <a:cubicBezTo>
                    <a:pt x="1512" y="275"/>
                    <a:pt x="1596" y="441"/>
                    <a:pt x="1596" y="596"/>
                  </a:cubicBezTo>
                  <a:cubicBezTo>
                    <a:pt x="1596" y="834"/>
                    <a:pt x="1357" y="1096"/>
                    <a:pt x="941" y="1322"/>
                  </a:cubicBezTo>
                  <a:cubicBezTo>
                    <a:pt x="524" y="1096"/>
                    <a:pt x="286" y="834"/>
                    <a:pt x="286" y="596"/>
                  </a:cubicBezTo>
                  <a:cubicBezTo>
                    <a:pt x="286" y="441"/>
                    <a:pt x="381" y="275"/>
                    <a:pt x="536" y="275"/>
                  </a:cubicBezTo>
                  <a:cubicBezTo>
                    <a:pt x="655" y="275"/>
                    <a:pt x="750" y="334"/>
                    <a:pt x="798" y="382"/>
                  </a:cubicBezTo>
                  <a:cubicBezTo>
                    <a:pt x="834" y="429"/>
                    <a:pt x="881" y="441"/>
                    <a:pt x="941" y="441"/>
                  </a:cubicBezTo>
                  <a:cubicBezTo>
                    <a:pt x="1000" y="441"/>
                    <a:pt x="1048" y="406"/>
                    <a:pt x="1095" y="382"/>
                  </a:cubicBezTo>
                  <a:cubicBezTo>
                    <a:pt x="1131" y="334"/>
                    <a:pt x="1226" y="275"/>
                    <a:pt x="1346" y="275"/>
                  </a:cubicBezTo>
                  <a:close/>
                  <a:moveTo>
                    <a:pt x="536" y="1"/>
                  </a:moveTo>
                  <a:cubicBezTo>
                    <a:pt x="238" y="1"/>
                    <a:pt x="0" y="263"/>
                    <a:pt x="0" y="596"/>
                  </a:cubicBezTo>
                  <a:cubicBezTo>
                    <a:pt x="0" y="798"/>
                    <a:pt x="107" y="1215"/>
                    <a:pt x="834" y="1584"/>
                  </a:cubicBezTo>
                  <a:cubicBezTo>
                    <a:pt x="869" y="1608"/>
                    <a:pt x="917" y="1620"/>
                    <a:pt x="941" y="1620"/>
                  </a:cubicBezTo>
                  <a:cubicBezTo>
                    <a:pt x="976" y="1620"/>
                    <a:pt x="1012" y="1608"/>
                    <a:pt x="1048" y="1584"/>
                  </a:cubicBezTo>
                  <a:cubicBezTo>
                    <a:pt x="1762" y="1215"/>
                    <a:pt x="1881" y="798"/>
                    <a:pt x="1881" y="596"/>
                  </a:cubicBezTo>
                  <a:cubicBezTo>
                    <a:pt x="1881" y="263"/>
                    <a:pt x="1643" y="1"/>
                    <a:pt x="1346" y="1"/>
                  </a:cubicBezTo>
                  <a:cubicBezTo>
                    <a:pt x="1167" y="1"/>
                    <a:pt x="1036" y="72"/>
                    <a:pt x="941" y="132"/>
                  </a:cubicBezTo>
                  <a:cubicBezTo>
                    <a:pt x="857" y="72"/>
                    <a:pt x="714" y="1"/>
                    <a:pt x="5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0" name="Google Shape;15760;p92"/>
            <p:cNvSpPr/>
            <p:nvPr/>
          </p:nvSpPr>
          <p:spPr>
            <a:xfrm>
              <a:off x="6634469" y="2991933"/>
              <a:ext cx="246364" cy="238407"/>
            </a:xfrm>
            <a:custGeom>
              <a:avLst/>
              <a:gdLst/>
              <a:ahLst/>
              <a:cxnLst/>
              <a:rect l="l" t="t" r="r" b="b"/>
              <a:pathLst>
                <a:path w="7740" h="7490" extrusionOk="0">
                  <a:moveTo>
                    <a:pt x="6847" y="1727"/>
                  </a:moveTo>
                  <a:cubicBezTo>
                    <a:pt x="7180" y="1727"/>
                    <a:pt x="7442" y="1989"/>
                    <a:pt x="7442" y="2323"/>
                  </a:cubicBezTo>
                  <a:lnTo>
                    <a:pt x="7442" y="4085"/>
                  </a:lnTo>
                  <a:lnTo>
                    <a:pt x="7454" y="4085"/>
                  </a:lnTo>
                  <a:cubicBezTo>
                    <a:pt x="7454" y="4406"/>
                    <a:pt x="7192" y="4680"/>
                    <a:pt x="6859" y="4680"/>
                  </a:cubicBezTo>
                  <a:lnTo>
                    <a:pt x="6144" y="4680"/>
                  </a:lnTo>
                  <a:cubicBezTo>
                    <a:pt x="6073" y="4680"/>
                    <a:pt x="6013" y="4740"/>
                    <a:pt x="6001" y="4811"/>
                  </a:cubicBezTo>
                  <a:cubicBezTo>
                    <a:pt x="5990" y="5121"/>
                    <a:pt x="5894" y="5335"/>
                    <a:pt x="5751" y="5454"/>
                  </a:cubicBezTo>
                  <a:cubicBezTo>
                    <a:pt x="5692" y="5490"/>
                    <a:pt x="5632" y="5525"/>
                    <a:pt x="5573" y="5537"/>
                  </a:cubicBezTo>
                  <a:cubicBezTo>
                    <a:pt x="5728" y="5252"/>
                    <a:pt x="5609" y="4835"/>
                    <a:pt x="5597" y="4799"/>
                  </a:cubicBezTo>
                  <a:cubicBezTo>
                    <a:pt x="5585" y="4740"/>
                    <a:pt x="5525" y="4692"/>
                    <a:pt x="5466" y="4692"/>
                  </a:cubicBezTo>
                  <a:lnTo>
                    <a:pt x="4585" y="4692"/>
                  </a:lnTo>
                  <a:cubicBezTo>
                    <a:pt x="4251" y="4692"/>
                    <a:pt x="3989" y="4418"/>
                    <a:pt x="3989" y="4097"/>
                  </a:cubicBezTo>
                  <a:lnTo>
                    <a:pt x="3989" y="2323"/>
                  </a:lnTo>
                  <a:cubicBezTo>
                    <a:pt x="3989" y="1989"/>
                    <a:pt x="4251" y="1727"/>
                    <a:pt x="4585" y="1727"/>
                  </a:cubicBezTo>
                  <a:close/>
                  <a:moveTo>
                    <a:pt x="5430" y="6609"/>
                  </a:moveTo>
                  <a:lnTo>
                    <a:pt x="5430" y="6776"/>
                  </a:lnTo>
                  <a:cubicBezTo>
                    <a:pt x="5430" y="7014"/>
                    <a:pt x="5239" y="7204"/>
                    <a:pt x="5001" y="7204"/>
                  </a:cubicBezTo>
                  <a:lnTo>
                    <a:pt x="727" y="7204"/>
                  </a:lnTo>
                  <a:cubicBezTo>
                    <a:pt x="489" y="7204"/>
                    <a:pt x="298" y="7014"/>
                    <a:pt x="298" y="6776"/>
                  </a:cubicBezTo>
                  <a:lnTo>
                    <a:pt x="298" y="6609"/>
                  </a:lnTo>
                  <a:close/>
                  <a:moveTo>
                    <a:pt x="5573" y="1"/>
                  </a:moveTo>
                  <a:cubicBezTo>
                    <a:pt x="5489" y="1"/>
                    <a:pt x="5418" y="61"/>
                    <a:pt x="5418" y="144"/>
                  </a:cubicBezTo>
                  <a:lnTo>
                    <a:pt x="5418" y="1430"/>
                  </a:lnTo>
                  <a:lnTo>
                    <a:pt x="4585" y="1430"/>
                  </a:lnTo>
                  <a:cubicBezTo>
                    <a:pt x="4096" y="1430"/>
                    <a:pt x="3704" y="1823"/>
                    <a:pt x="3704" y="2311"/>
                  </a:cubicBezTo>
                  <a:lnTo>
                    <a:pt x="3704" y="4073"/>
                  </a:lnTo>
                  <a:cubicBezTo>
                    <a:pt x="3704" y="4573"/>
                    <a:pt x="4096" y="4954"/>
                    <a:pt x="4585" y="4954"/>
                  </a:cubicBezTo>
                  <a:lnTo>
                    <a:pt x="5347" y="4954"/>
                  </a:lnTo>
                  <a:cubicBezTo>
                    <a:pt x="5359" y="5073"/>
                    <a:pt x="5370" y="5264"/>
                    <a:pt x="5311" y="5383"/>
                  </a:cubicBezTo>
                  <a:cubicBezTo>
                    <a:pt x="5287" y="5442"/>
                    <a:pt x="5239" y="5478"/>
                    <a:pt x="5168" y="5478"/>
                  </a:cubicBezTo>
                  <a:cubicBezTo>
                    <a:pt x="5097" y="5490"/>
                    <a:pt x="5025" y="5549"/>
                    <a:pt x="5025" y="5645"/>
                  </a:cubicBezTo>
                  <a:cubicBezTo>
                    <a:pt x="5025" y="5716"/>
                    <a:pt x="5097" y="5787"/>
                    <a:pt x="5168" y="5799"/>
                  </a:cubicBezTo>
                  <a:cubicBezTo>
                    <a:pt x="5228" y="5823"/>
                    <a:pt x="5311" y="5835"/>
                    <a:pt x="5418" y="5835"/>
                  </a:cubicBezTo>
                  <a:lnTo>
                    <a:pt x="5430" y="5835"/>
                  </a:lnTo>
                  <a:lnTo>
                    <a:pt x="5430" y="6323"/>
                  </a:lnTo>
                  <a:lnTo>
                    <a:pt x="298" y="6323"/>
                  </a:lnTo>
                  <a:lnTo>
                    <a:pt x="298" y="5656"/>
                  </a:lnTo>
                  <a:cubicBezTo>
                    <a:pt x="298" y="5585"/>
                    <a:pt x="239" y="5502"/>
                    <a:pt x="144" y="5502"/>
                  </a:cubicBezTo>
                  <a:cubicBezTo>
                    <a:pt x="72" y="5502"/>
                    <a:pt x="1" y="5561"/>
                    <a:pt x="1" y="5656"/>
                  </a:cubicBezTo>
                  <a:lnTo>
                    <a:pt x="1" y="6776"/>
                  </a:lnTo>
                  <a:cubicBezTo>
                    <a:pt x="1" y="7180"/>
                    <a:pt x="334" y="7490"/>
                    <a:pt x="715" y="7490"/>
                  </a:cubicBezTo>
                  <a:lnTo>
                    <a:pt x="4989" y="7490"/>
                  </a:lnTo>
                  <a:cubicBezTo>
                    <a:pt x="5394" y="7490"/>
                    <a:pt x="5704" y="7157"/>
                    <a:pt x="5704" y="6776"/>
                  </a:cubicBezTo>
                  <a:lnTo>
                    <a:pt x="5704" y="5787"/>
                  </a:lnTo>
                  <a:cubicBezTo>
                    <a:pt x="5775" y="5764"/>
                    <a:pt x="5847" y="5728"/>
                    <a:pt x="5906" y="5668"/>
                  </a:cubicBezTo>
                  <a:cubicBezTo>
                    <a:pt x="6097" y="5525"/>
                    <a:pt x="6216" y="5287"/>
                    <a:pt x="6263" y="4954"/>
                  </a:cubicBezTo>
                  <a:lnTo>
                    <a:pt x="6847" y="4954"/>
                  </a:lnTo>
                  <a:cubicBezTo>
                    <a:pt x="7335" y="4954"/>
                    <a:pt x="7728" y="4573"/>
                    <a:pt x="7728" y="4085"/>
                  </a:cubicBezTo>
                  <a:lnTo>
                    <a:pt x="7728" y="2311"/>
                  </a:lnTo>
                  <a:cubicBezTo>
                    <a:pt x="7740" y="1835"/>
                    <a:pt x="7359" y="1430"/>
                    <a:pt x="6859" y="1430"/>
                  </a:cubicBezTo>
                  <a:lnTo>
                    <a:pt x="5716" y="1430"/>
                  </a:lnTo>
                  <a:lnTo>
                    <a:pt x="5716" y="144"/>
                  </a:lnTo>
                  <a:cubicBezTo>
                    <a:pt x="5716" y="72"/>
                    <a:pt x="5656" y="1"/>
                    <a:pt x="5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1" name="Google Shape;15761;p92"/>
            <p:cNvSpPr/>
            <p:nvPr/>
          </p:nvSpPr>
          <p:spPr>
            <a:xfrm>
              <a:off x="6790627" y="3057885"/>
              <a:ext cx="52329" cy="60668"/>
            </a:xfrm>
            <a:custGeom>
              <a:avLst/>
              <a:gdLst/>
              <a:ahLst/>
              <a:cxnLst/>
              <a:rect l="l" t="t" r="r" b="b"/>
              <a:pathLst>
                <a:path w="1644" h="1906" extrusionOk="0">
                  <a:moveTo>
                    <a:pt x="822" y="286"/>
                  </a:moveTo>
                  <a:cubicBezTo>
                    <a:pt x="976" y="286"/>
                    <a:pt x="1084" y="405"/>
                    <a:pt x="1084" y="536"/>
                  </a:cubicBezTo>
                  <a:cubicBezTo>
                    <a:pt x="1084" y="679"/>
                    <a:pt x="964" y="786"/>
                    <a:pt x="822" y="786"/>
                  </a:cubicBezTo>
                  <a:cubicBezTo>
                    <a:pt x="691" y="786"/>
                    <a:pt x="572" y="667"/>
                    <a:pt x="572" y="536"/>
                  </a:cubicBezTo>
                  <a:cubicBezTo>
                    <a:pt x="572" y="405"/>
                    <a:pt x="691" y="286"/>
                    <a:pt x="822" y="286"/>
                  </a:cubicBezTo>
                  <a:close/>
                  <a:moveTo>
                    <a:pt x="936" y="1096"/>
                  </a:moveTo>
                  <a:cubicBezTo>
                    <a:pt x="1165" y="1096"/>
                    <a:pt x="1345" y="1305"/>
                    <a:pt x="1345" y="1548"/>
                  </a:cubicBezTo>
                  <a:cubicBezTo>
                    <a:pt x="1345" y="1572"/>
                    <a:pt x="1322" y="1608"/>
                    <a:pt x="1286" y="1608"/>
                  </a:cubicBezTo>
                  <a:lnTo>
                    <a:pt x="369" y="1608"/>
                  </a:lnTo>
                  <a:cubicBezTo>
                    <a:pt x="333" y="1608"/>
                    <a:pt x="298" y="1572"/>
                    <a:pt x="298" y="1548"/>
                  </a:cubicBezTo>
                  <a:lnTo>
                    <a:pt x="298" y="1537"/>
                  </a:lnTo>
                  <a:cubicBezTo>
                    <a:pt x="298" y="1298"/>
                    <a:pt x="500" y="1096"/>
                    <a:pt x="738" y="1096"/>
                  </a:cubicBezTo>
                  <a:lnTo>
                    <a:pt x="917" y="1096"/>
                  </a:lnTo>
                  <a:cubicBezTo>
                    <a:pt x="923" y="1096"/>
                    <a:pt x="929" y="1096"/>
                    <a:pt x="936" y="1096"/>
                  </a:cubicBezTo>
                  <a:close/>
                  <a:moveTo>
                    <a:pt x="822" y="1"/>
                  </a:moveTo>
                  <a:cubicBezTo>
                    <a:pt x="512" y="1"/>
                    <a:pt x="274" y="239"/>
                    <a:pt x="274" y="548"/>
                  </a:cubicBezTo>
                  <a:cubicBezTo>
                    <a:pt x="274" y="679"/>
                    <a:pt x="322" y="798"/>
                    <a:pt x="393" y="894"/>
                  </a:cubicBezTo>
                  <a:cubicBezTo>
                    <a:pt x="167" y="1013"/>
                    <a:pt x="0" y="1251"/>
                    <a:pt x="0" y="1537"/>
                  </a:cubicBezTo>
                  <a:lnTo>
                    <a:pt x="0" y="1548"/>
                  </a:lnTo>
                  <a:cubicBezTo>
                    <a:pt x="0" y="1739"/>
                    <a:pt x="167" y="1906"/>
                    <a:pt x="369" y="1906"/>
                  </a:cubicBezTo>
                  <a:lnTo>
                    <a:pt x="1286" y="1906"/>
                  </a:lnTo>
                  <a:cubicBezTo>
                    <a:pt x="1476" y="1906"/>
                    <a:pt x="1643" y="1739"/>
                    <a:pt x="1643" y="1548"/>
                  </a:cubicBezTo>
                  <a:lnTo>
                    <a:pt x="1643" y="1537"/>
                  </a:lnTo>
                  <a:cubicBezTo>
                    <a:pt x="1643" y="1251"/>
                    <a:pt x="1476" y="1013"/>
                    <a:pt x="1262" y="894"/>
                  </a:cubicBezTo>
                  <a:cubicBezTo>
                    <a:pt x="1334" y="798"/>
                    <a:pt x="1381" y="679"/>
                    <a:pt x="1381" y="548"/>
                  </a:cubicBezTo>
                  <a:cubicBezTo>
                    <a:pt x="1381" y="251"/>
                    <a:pt x="1143" y="1"/>
                    <a:pt x="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2" name="Google Shape;15762;p92"/>
            <p:cNvSpPr/>
            <p:nvPr/>
          </p:nvSpPr>
          <p:spPr>
            <a:xfrm>
              <a:off x="6712166" y="2975286"/>
              <a:ext cx="73941" cy="9485"/>
            </a:xfrm>
            <a:custGeom>
              <a:avLst/>
              <a:gdLst/>
              <a:ahLst/>
              <a:cxnLst/>
              <a:rect l="l" t="t" r="r" b="b"/>
              <a:pathLst>
                <a:path w="2323" h="298" extrusionOk="0">
                  <a:moveTo>
                    <a:pt x="155" y="0"/>
                  </a:moveTo>
                  <a:cubicBezTo>
                    <a:pt x="72" y="0"/>
                    <a:pt x="0" y="60"/>
                    <a:pt x="0" y="155"/>
                  </a:cubicBezTo>
                  <a:cubicBezTo>
                    <a:pt x="0" y="238"/>
                    <a:pt x="60" y="298"/>
                    <a:pt x="155" y="298"/>
                  </a:cubicBezTo>
                  <a:lnTo>
                    <a:pt x="2179" y="298"/>
                  </a:lnTo>
                  <a:cubicBezTo>
                    <a:pt x="2251" y="298"/>
                    <a:pt x="2322" y="238"/>
                    <a:pt x="2322" y="155"/>
                  </a:cubicBezTo>
                  <a:cubicBezTo>
                    <a:pt x="2322" y="60"/>
                    <a:pt x="2263" y="0"/>
                    <a:pt x="2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3" name="Google Shape;15763;p92"/>
            <p:cNvSpPr/>
            <p:nvPr/>
          </p:nvSpPr>
          <p:spPr>
            <a:xfrm>
              <a:off x="6712166" y="2993461"/>
              <a:ext cx="73941" cy="9517"/>
            </a:xfrm>
            <a:custGeom>
              <a:avLst/>
              <a:gdLst/>
              <a:ahLst/>
              <a:cxnLst/>
              <a:rect l="l" t="t" r="r" b="b"/>
              <a:pathLst>
                <a:path w="2323" h="299" extrusionOk="0">
                  <a:moveTo>
                    <a:pt x="155" y="1"/>
                  </a:moveTo>
                  <a:cubicBezTo>
                    <a:pt x="72" y="1"/>
                    <a:pt x="0" y="60"/>
                    <a:pt x="0" y="143"/>
                  </a:cubicBezTo>
                  <a:cubicBezTo>
                    <a:pt x="0" y="239"/>
                    <a:pt x="60" y="298"/>
                    <a:pt x="155" y="298"/>
                  </a:cubicBezTo>
                  <a:lnTo>
                    <a:pt x="2179" y="298"/>
                  </a:lnTo>
                  <a:cubicBezTo>
                    <a:pt x="2251" y="298"/>
                    <a:pt x="2322" y="239"/>
                    <a:pt x="2322" y="143"/>
                  </a:cubicBezTo>
                  <a:cubicBezTo>
                    <a:pt x="2322" y="60"/>
                    <a:pt x="2263" y="1"/>
                    <a:pt x="2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4" name="Google Shape;15764;p92"/>
            <p:cNvSpPr/>
            <p:nvPr/>
          </p:nvSpPr>
          <p:spPr>
            <a:xfrm>
              <a:off x="6712166" y="3012050"/>
              <a:ext cx="73941" cy="9485"/>
            </a:xfrm>
            <a:custGeom>
              <a:avLst/>
              <a:gdLst/>
              <a:ahLst/>
              <a:cxnLst/>
              <a:rect l="l" t="t" r="r" b="b"/>
              <a:pathLst>
                <a:path w="2323" h="298" extrusionOk="0">
                  <a:moveTo>
                    <a:pt x="155" y="0"/>
                  </a:moveTo>
                  <a:cubicBezTo>
                    <a:pt x="72" y="0"/>
                    <a:pt x="0" y="60"/>
                    <a:pt x="0" y="143"/>
                  </a:cubicBezTo>
                  <a:cubicBezTo>
                    <a:pt x="0" y="238"/>
                    <a:pt x="60" y="298"/>
                    <a:pt x="155" y="298"/>
                  </a:cubicBezTo>
                  <a:lnTo>
                    <a:pt x="2179" y="298"/>
                  </a:lnTo>
                  <a:cubicBezTo>
                    <a:pt x="2263" y="274"/>
                    <a:pt x="2322" y="214"/>
                    <a:pt x="2322" y="143"/>
                  </a:cubicBezTo>
                  <a:cubicBezTo>
                    <a:pt x="2322" y="71"/>
                    <a:pt x="2263" y="0"/>
                    <a:pt x="2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5" name="Google Shape;15765;p92"/>
            <p:cNvSpPr/>
            <p:nvPr/>
          </p:nvSpPr>
          <p:spPr>
            <a:xfrm>
              <a:off x="6662511" y="3103752"/>
              <a:ext cx="73941" cy="27310"/>
            </a:xfrm>
            <a:custGeom>
              <a:avLst/>
              <a:gdLst/>
              <a:ahLst/>
              <a:cxnLst/>
              <a:rect l="l" t="t" r="r" b="b"/>
              <a:pathLst>
                <a:path w="2323" h="858" extrusionOk="0">
                  <a:moveTo>
                    <a:pt x="2037" y="298"/>
                  </a:moveTo>
                  <a:lnTo>
                    <a:pt x="2037" y="584"/>
                  </a:lnTo>
                  <a:lnTo>
                    <a:pt x="298" y="584"/>
                  </a:lnTo>
                  <a:lnTo>
                    <a:pt x="298" y="298"/>
                  </a:lnTo>
                  <a:close/>
                  <a:moveTo>
                    <a:pt x="144" y="0"/>
                  </a:moveTo>
                  <a:cubicBezTo>
                    <a:pt x="72" y="0"/>
                    <a:pt x="1" y="60"/>
                    <a:pt x="1" y="155"/>
                  </a:cubicBezTo>
                  <a:lnTo>
                    <a:pt x="1" y="715"/>
                  </a:lnTo>
                  <a:cubicBezTo>
                    <a:pt x="1" y="786"/>
                    <a:pt x="60" y="858"/>
                    <a:pt x="144" y="858"/>
                  </a:cubicBezTo>
                  <a:lnTo>
                    <a:pt x="2168" y="858"/>
                  </a:lnTo>
                  <a:cubicBezTo>
                    <a:pt x="2251" y="858"/>
                    <a:pt x="2322" y="798"/>
                    <a:pt x="2322" y="715"/>
                  </a:cubicBezTo>
                  <a:lnTo>
                    <a:pt x="2322" y="155"/>
                  </a:lnTo>
                  <a:cubicBezTo>
                    <a:pt x="2322" y="72"/>
                    <a:pt x="2263" y="0"/>
                    <a:pt x="2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6" name="Google Shape;15766;p92"/>
            <p:cNvSpPr/>
            <p:nvPr/>
          </p:nvSpPr>
          <p:spPr>
            <a:xfrm>
              <a:off x="6662893" y="3140134"/>
              <a:ext cx="73941" cy="9485"/>
            </a:xfrm>
            <a:custGeom>
              <a:avLst/>
              <a:gdLst/>
              <a:ahLst/>
              <a:cxnLst/>
              <a:rect l="l" t="t" r="r" b="b"/>
              <a:pathLst>
                <a:path w="2323" h="298" extrusionOk="0">
                  <a:moveTo>
                    <a:pt x="155" y="0"/>
                  </a:moveTo>
                  <a:cubicBezTo>
                    <a:pt x="72" y="0"/>
                    <a:pt x="1" y="60"/>
                    <a:pt x="1" y="155"/>
                  </a:cubicBezTo>
                  <a:cubicBezTo>
                    <a:pt x="1" y="238"/>
                    <a:pt x="60" y="298"/>
                    <a:pt x="155" y="298"/>
                  </a:cubicBezTo>
                  <a:lnTo>
                    <a:pt x="2180" y="298"/>
                  </a:lnTo>
                  <a:cubicBezTo>
                    <a:pt x="2251" y="298"/>
                    <a:pt x="2322" y="238"/>
                    <a:pt x="2322" y="155"/>
                  </a:cubicBezTo>
                  <a:cubicBezTo>
                    <a:pt x="2322" y="60"/>
                    <a:pt x="2251" y="0"/>
                    <a:pt x="2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67" name="Google Shape;15767;p92"/>
          <p:cNvGrpSpPr/>
          <p:nvPr/>
        </p:nvGrpSpPr>
        <p:grpSpPr>
          <a:xfrm>
            <a:off x="7500054" y="3010935"/>
            <a:ext cx="350576" cy="280454"/>
            <a:chOff x="7500054" y="2934735"/>
            <a:chExt cx="350576" cy="280454"/>
          </a:xfrm>
        </p:grpSpPr>
        <p:sp>
          <p:nvSpPr>
            <p:cNvPr id="15768" name="Google Shape;15768;p92"/>
            <p:cNvSpPr/>
            <p:nvPr/>
          </p:nvSpPr>
          <p:spPr>
            <a:xfrm>
              <a:off x="7571671" y="2959371"/>
              <a:ext cx="191426" cy="10249"/>
            </a:xfrm>
            <a:custGeom>
              <a:avLst/>
              <a:gdLst/>
              <a:ahLst/>
              <a:cxnLst/>
              <a:rect l="l" t="t" r="r" b="b"/>
              <a:pathLst>
                <a:path w="6014" h="322" extrusionOk="0">
                  <a:moveTo>
                    <a:pt x="156" y="0"/>
                  </a:moveTo>
                  <a:cubicBezTo>
                    <a:pt x="72" y="0"/>
                    <a:pt x="1" y="71"/>
                    <a:pt x="1" y="167"/>
                  </a:cubicBezTo>
                  <a:cubicBezTo>
                    <a:pt x="1" y="250"/>
                    <a:pt x="72" y="322"/>
                    <a:pt x="156" y="322"/>
                  </a:cubicBezTo>
                  <a:lnTo>
                    <a:pt x="5847" y="322"/>
                  </a:lnTo>
                  <a:cubicBezTo>
                    <a:pt x="5930" y="322"/>
                    <a:pt x="6014" y="250"/>
                    <a:pt x="6014" y="167"/>
                  </a:cubicBezTo>
                  <a:cubicBezTo>
                    <a:pt x="6014" y="71"/>
                    <a:pt x="5930" y="0"/>
                    <a:pt x="58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9" name="Google Shape;15769;p92"/>
            <p:cNvSpPr/>
            <p:nvPr/>
          </p:nvSpPr>
          <p:spPr>
            <a:xfrm>
              <a:off x="7500054" y="2934735"/>
              <a:ext cx="350576" cy="280454"/>
            </a:xfrm>
            <a:custGeom>
              <a:avLst/>
              <a:gdLst/>
              <a:ahLst/>
              <a:cxnLst/>
              <a:rect l="l" t="t" r="r" b="b"/>
              <a:pathLst>
                <a:path w="11014" h="8811" extrusionOk="0">
                  <a:moveTo>
                    <a:pt x="1501" y="310"/>
                  </a:moveTo>
                  <a:lnTo>
                    <a:pt x="1501" y="1560"/>
                  </a:lnTo>
                  <a:lnTo>
                    <a:pt x="310" y="1560"/>
                  </a:lnTo>
                  <a:lnTo>
                    <a:pt x="310" y="417"/>
                  </a:lnTo>
                  <a:cubicBezTo>
                    <a:pt x="310" y="357"/>
                    <a:pt x="358" y="310"/>
                    <a:pt x="417" y="310"/>
                  </a:cubicBezTo>
                  <a:close/>
                  <a:moveTo>
                    <a:pt x="8990" y="310"/>
                  </a:moveTo>
                  <a:cubicBezTo>
                    <a:pt x="9049" y="310"/>
                    <a:pt x="9097" y="357"/>
                    <a:pt x="9097" y="417"/>
                  </a:cubicBezTo>
                  <a:lnTo>
                    <a:pt x="9097" y="1560"/>
                  </a:lnTo>
                  <a:lnTo>
                    <a:pt x="1834" y="1560"/>
                  </a:lnTo>
                  <a:lnTo>
                    <a:pt x="1834" y="310"/>
                  </a:lnTo>
                  <a:close/>
                  <a:moveTo>
                    <a:pt x="10419" y="3453"/>
                  </a:moveTo>
                  <a:cubicBezTo>
                    <a:pt x="10561" y="3453"/>
                    <a:pt x="10704" y="3572"/>
                    <a:pt x="10704" y="3739"/>
                  </a:cubicBezTo>
                  <a:cubicBezTo>
                    <a:pt x="10704" y="3893"/>
                    <a:pt x="10561" y="4013"/>
                    <a:pt x="10419" y="4013"/>
                  </a:cubicBezTo>
                  <a:cubicBezTo>
                    <a:pt x="10264" y="4013"/>
                    <a:pt x="10133" y="3893"/>
                    <a:pt x="10133" y="3739"/>
                  </a:cubicBezTo>
                  <a:cubicBezTo>
                    <a:pt x="10133" y="3572"/>
                    <a:pt x="10252" y="3453"/>
                    <a:pt x="10419" y="3453"/>
                  </a:cubicBezTo>
                  <a:close/>
                  <a:moveTo>
                    <a:pt x="6537" y="4786"/>
                  </a:moveTo>
                  <a:cubicBezTo>
                    <a:pt x="6680" y="4786"/>
                    <a:pt x="6811" y="4906"/>
                    <a:pt x="6811" y="5072"/>
                  </a:cubicBezTo>
                  <a:cubicBezTo>
                    <a:pt x="6811" y="5239"/>
                    <a:pt x="6680" y="5358"/>
                    <a:pt x="6537" y="5358"/>
                  </a:cubicBezTo>
                  <a:cubicBezTo>
                    <a:pt x="6382" y="5358"/>
                    <a:pt x="6251" y="5239"/>
                    <a:pt x="6251" y="5072"/>
                  </a:cubicBezTo>
                  <a:cubicBezTo>
                    <a:pt x="6251" y="4906"/>
                    <a:pt x="6370" y="4786"/>
                    <a:pt x="6537" y="4786"/>
                  </a:cubicBezTo>
                  <a:close/>
                  <a:moveTo>
                    <a:pt x="8240" y="6156"/>
                  </a:moveTo>
                  <a:cubicBezTo>
                    <a:pt x="8394" y="6156"/>
                    <a:pt x="8525" y="6275"/>
                    <a:pt x="8525" y="6441"/>
                  </a:cubicBezTo>
                  <a:cubicBezTo>
                    <a:pt x="8525" y="6608"/>
                    <a:pt x="8394" y="6727"/>
                    <a:pt x="8240" y="6727"/>
                  </a:cubicBezTo>
                  <a:cubicBezTo>
                    <a:pt x="8097" y="6727"/>
                    <a:pt x="7966" y="6608"/>
                    <a:pt x="7966" y="6441"/>
                  </a:cubicBezTo>
                  <a:cubicBezTo>
                    <a:pt x="7966" y="6299"/>
                    <a:pt x="8073" y="6156"/>
                    <a:pt x="8240" y="6156"/>
                  </a:cubicBezTo>
                  <a:close/>
                  <a:moveTo>
                    <a:pt x="4811" y="6382"/>
                  </a:moveTo>
                  <a:cubicBezTo>
                    <a:pt x="4954" y="6382"/>
                    <a:pt x="5085" y="6501"/>
                    <a:pt x="5085" y="6668"/>
                  </a:cubicBezTo>
                  <a:cubicBezTo>
                    <a:pt x="5085" y="6834"/>
                    <a:pt x="4954" y="6953"/>
                    <a:pt x="4811" y="6953"/>
                  </a:cubicBezTo>
                  <a:cubicBezTo>
                    <a:pt x="4656" y="6953"/>
                    <a:pt x="4525" y="6834"/>
                    <a:pt x="4525" y="6668"/>
                  </a:cubicBezTo>
                  <a:cubicBezTo>
                    <a:pt x="4525" y="6501"/>
                    <a:pt x="4644" y="6382"/>
                    <a:pt x="4811" y="6382"/>
                  </a:cubicBezTo>
                  <a:close/>
                  <a:moveTo>
                    <a:pt x="417" y="0"/>
                  </a:moveTo>
                  <a:cubicBezTo>
                    <a:pt x="179" y="0"/>
                    <a:pt x="1" y="143"/>
                    <a:pt x="1" y="417"/>
                  </a:cubicBezTo>
                  <a:lnTo>
                    <a:pt x="1" y="8382"/>
                  </a:lnTo>
                  <a:cubicBezTo>
                    <a:pt x="1" y="8620"/>
                    <a:pt x="191" y="8787"/>
                    <a:pt x="417" y="8787"/>
                  </a:cubicBezTo>
                  <a:lnTo>
                    <a:pt x="4513" y="8787"/>
                  </a:lnTo>
                  <a:cubicBezTo>
                    <a:pt x="4596" y="8787"/>
                    <a:pt x="4668" y="8715"/>
                    <a:pt x="4668" y="8632"/>
                  </a:cubicBezTo>
                  <a:cubicBezTo>
                    <a:pt x="4668" y="8537"/>
                    <a:pt x="4596" y="8465"/>
                    <a:pt x="4513" y="8465"/>
                  </a:cubicBezTo>
                  <a:lnTo>
                    <a:pt x="417" y="8465"/>
                  </a:lnTo>
                  <a:cubicBezTo>
                    <a:pt x="358" y="8465"/>
                    <a:pt x="310" y="8418"/>
                    <a:pt x="310" y="8358"/>
                  </a:cubicBezTo>
                  <a:lnTo>
                    <a:pt x="310" y="1869"/>
                  </a:lnTo>
                  <a:lnTo>
                    <a:pt x="9073" y="1869"/>
                  </a:lnTo>
                  <a:lnTo>
                    <a:pt x="9073" y="5144"/>
                  </a:lnTo>
                  <a:lnTo>
                    <a:pt x="8502" y="5894"/>
                  </a:lnTo>
                  <a:cubicBezTo>
                    <a:pt x="8418" y="5846"/>
                    <a:pt x="8335" y="5834"/>
                    <a:pt x="8240" y="5834"/>
                  </a:cubicBezTo>
                  <a:cubicBezTo>
                    <a:pt x="8109" y="5834"/>
                    <a:pt x="7978" y="5870"/>
                    <a:pt x="7871" y="5965"/>
                  </a:cubicBezTo>
                  <a:lnTo>
                    <a:pt x="7073" y="5322"/>
                  </a:lnTo>
                  <a:cubicBezTo>
                    <a:pt x="7109" y="5251"/>
                    <a:pt x="7132" y="5156"/>
                    <a:pt x="7132" y="5060"/>
                  </a:cubicBezTo>
                  <a:cubicBezTo>
                    <a:pt x="7132" y="4727"/>
                    <a:pt x="6859" y="4441"/>
                    <a:pt x="6513" y="4441"/>
                  </a:cubicBezTo>
                  <a:cubicBezTo>
                    <a:pt x="6192" y="4441"/>
                    <a:pt x="5906" y="4715"/>
                    <a:pt x="5906" y="5060"/>
                  </a:cubicBezTo>
                  <a:cubicBezTo>
                    <a:pt x="5906" y="5167"/>
                    <a:pt x="5942" y="5263"/>
                    <a:pt x="5978" y="5358"/>
                  </a:cubicBezTo>
                  <a:lnTo>
                    <a:pt x="5108" y="6144"/>
                  </a:lnTo>
                  <a:cubicBezTo>
                    <a:pt x="5013" y="6084"/>
                    <a:pt x="4906" y="6049"/>
                    <a:pt x="4787" y="6049"/>
                  </a:cubicBezTo>
                  <a:cubicBezTo>
                    <a:pt x="4465" y="6049"/>
                    <a:pt x="4180" y="6322"/>
                    <a:pt x="4180" y="6668"/>
                  </a:cubicBezTo>
                  <a:cubicBezTo>
                    <a:pt x="4180" y="6989"/>
                    <a:pt x="4454" y="7275"/>
                    <a:pt x="4787" y="7275"/>
                  </a:cubicBezTo>
                  <a:cubicBezTo>
                    <a:pt x="5132" y="7275"/>
                    <a:pt x="5406" y="7001"/>
                    <a:pt x="5406" y="6668"/>
                  </a:cubicBezTo>
                  <a:cubicBezTo>
                    <a:pt x="5406" y="6560"/>
                    <a:pt x="5370" y="6465"/>
                    <a:pt x="5323" y="6382"/>
                  </a:cubicBezTo>
                  <a:lnTo>
                    <a:pt x="6204" y="5572"/>
                  </a:lnTo>
                  <a:cubicBezTo>
                    <a:pt x="6299" y="5620"/>
                    <a:pt x="6394" y="5656"/>
                    <a:pt x="6501" y="5656"/>
                  </a:cubicBezTo>
                  <a:cubicBezTo>
                    <a:pt x="6620" y="5656"/>
                    <a:pt x="6740" y="5620"/>
                    <a:pt x="6835" y="5548"/>
                  </a:cubicBezTo>
                  <a:lnTo>
                    <a:pt x="7644" y="6203"/>
                  </a:lnTo>
                  <a:cubicBezTo>
                    <a:pt x="7621" y="6263"/>
                    <a:pt x="7609" y="6334"/>
                    <a:pt x="7609" y="6406"/>
                  </a:cubicBezTo>
                  <a:cubicBezTo>
                    <a:pt x="7609" y="6739"/>
                    <a:pt x="7871" y="7025"/>
                    <a:pt x="8216" y="7025"/>
                  </a:cubicBezTo>
                  <a:cubicBezTo>
                    <a:pt x="8561" y="7025"/>
                    <a:pt x="8823" y="6751"/>
                    <a:pt x="8823" y="6406"/>
                  </a:cubicBezTo>
                  <a:cubicBezTo>
                    <a:pt x="8823" y="6287"/>
                    <a:pt x="8799" y="6168"/>
                    <a:pt x="8716" y="6084"/>
                  </a:cubicBezTo>
                  <a:lnTo>
                    <a:pt x="9061" y="5656"/>
                  </a:lnTo>
                  <a:lnTo>
                    <a:pt x="9061" y="8382"/>
                  </a:lnTo>
                  <a:cubicBezTo>
                    <a:pt x="9061" y="8442"/>
                    <a:pt x="9014" y="8477"/>
                    <a:pt x="8954" y="8477"/>
                  </a:cubicBezTo>
                  <a:lnTo>
                    <a:pt x="5227" y="8477"/>
                  </a:lnTo>
                  <a:cubicBezTo>
                    <a:pt x="5132" y="8477"/>
                    <a:pt x="5061" y="8561"/>
                    <a:pt x="5061" y="8644"/>
                  </a:cubicBezTo>
                  <a:cubicBezTo>
                    <a:pt x="5061" y="8739"/>
                    <a:pt x="5132" y="8811"/>
                    <a:pt x="5227" y="8811"/>
                  </a:cubicBezTo>
                  <a:lnTo>
                    <a:pt x="8954" y="8811"/>
                  </a:lnTo>
                  <a:cubicBezTo>
                    <a:pt x="9192" y="8811"/>
                    <a:pt x="9371" y="8620"/>
                    <a:pt x="9371" y="8394"/>
                  </a:cubicBezTo>
                  <a:lnTo>
                    <a:pt x="9371" y="5287"/>
                  </a:lnTo>
                  <a:lnTo>
                    <a:pt x="10145" y="4298"/>
                  </a:lnTo>
                  <a:cubicBezTo>
                    <a:pt x="10228" y="4334"/>
                    <a:pt x="10299" y="4346"/>
                    <a:pt x="10383" y="4346"/>
                  </a:cubicBezTo>
                  <a:cubicBezTo>
                    <a:pt x="10716" y="4346"/>
                    <a:pt x="10990" y="4072"/>
                    <a:pt x="10990" y="3739"/>
                  </a:cubicBezTo>
                  <a:cubicBezTo>
                    <a:pt x="11014" y="3405"/>
                    <a:pt x="10740" y="3131"/>
                    <a:pt x="10419" y="3131"/>
                  </a:cubicBezTo>
                  <a:cubicBezTo>
                    <a:pt x="10085" y="3131"/>
                    <a:pt x="9811" y="3405"/>
                    <a:pt x="9811" y="3751"/>
                  </a:cubicBezTo>
                  <a:cubicBezTo>
                    <a:pt x="9811" y="3882"/>
                    <a:pt x="9847" y="4001"/>
                    <a:pt x="9930" y="4108"/>
                  </a:cubicBezTo>
                  <a:lnTo>
                    <a:pt x="9407" y="4763"/>
                  </a:lnTo>
                  <a:lnTo>
                    <a:pt x="9407" y="381"/>
                  </a:lnTo>
                  <a:cubicBezTo>
                    <a:pt x="9407" y="191"/>
                    <a:pt x="9276" y="0"/>
                    <a:pt x="89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0" name="Google Shape;15770;p92"/>
            <p:cNvSpPr/>
            <p:nvPr/>
          </p:nvSpPr>
          <p:spPr>
            <a:xfrm>
              <a:off x="7539459" y="3074564"/>
              <a:ext cx="82663" cy="10249"/>
            </a:xfrm>
            <a:custGeom>
              <a:avLst/>
              <a:gdLst/>
              <a:ahLst/>
              <a:cxnLst/>
              <a:rect l="l" t="t" r="r" b="b"/>
              <a:pathLst>
                <a:path w="2597" h="322" extrusionOk="0">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1" name="Google Shape;15771;p92"/>
            <p:cNvSpPr/>
            <p:nvPr/>
          </p:nvSpPr>
          <p:spPr>
            <a:xfrm>
              <a:off x="7539459" y="3099582"/>
              <a:ext cx="82663" cy="10249"/>
            </a:xfrm>
            <a:custGeom>
              <a:avLst/>
              <a:gdLst/>
              <a:ahLst/>
              <a:cxnLst/>
              <a:rect l="l" t="t" r="r" b="b"/>
              <a:pathLst>
                <a:path w="2597" h="322" extrusionOk="0">
                  <a:moveTo>
                    <a:pt x="156" y="0"/>
                  </a:moveTo>
                  <a:cubicBezTo>
                    <a:pt x="72" y="0"/>
                    <a:pt x="1" y="72"/>
                    <a:pt x="1" y="167"/>
                  </a:cubicBezTo>
                  <a:cubicBezTo>
                    <a:pt x="1" y="250"/>
                    <a:pt x="72" y="322"/>
                    <a:pt x="156" y="322"/>
                  </a:cubicBezTo>
                  <a:lnTo>
                    <a:pt x="2442" y="322"/>
                  </a:lnTo>
                  <a:cubicBezTo>
                    <a:pt x="2525" y="322"/>
                    <a:pt x="2596" y="250"/>
                    <a:pt x="2596" y="167"/>
                  </a:cubicBezTo>
                  <a:cubicBezTo>
                    <a:pt x="2596" y="72"/>
                    <a:pt x="2525" y="0"/>
                    <a:pt x="2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2" name="Google Shape;15772;p92"/>
            <p:cNvSpPr/>
            <p:nvPr/>
          </p:nvSpPr>
          <p:spPr>
            <a:xfrm>
              <a:off x="7539459" y="3124601"/>
              <a:ext cx="82663" cy="10631"/>
            </a:xfrm>
            <a:custGeom>
              <a:avLst/>
              <a:gdLst/>
              <a:ahLst/>
              <a:cxnLst/>
              <a:rect l="l" t="t" r="r" b="b"/>
              <a:pathLst>
                <a:path w="2597" h="334" extrusionOk="0">
                  <a:moveTo>
                    <a:pt x="156" y="0"/>
                  </a:moveTo>
                  <a:cubicBezTo>
                    <a:pt x="72" y="0"/>
                    <a:pt x="1" y="72"/>
                    <a:pt x="1" y="167"/>
                  </a:cubicBezTo>
                  <a:cubicBezTo>
                    <a:pt x="1" y="250"/>
                    <a:pt x="72" y="334"/>
                    <a:pt x="156" y="334"/>
                  </a:cubicBezTo>
                  <a:lnTo>
                    <a:pt x="2442" y="334"/>
                  </a:lnTo>
                  <a:cubicBezTo>
                    <a:pt x="2525" y="334"/>
                    <a:pt x="2596" y="250"/>
                    <a:pt x="2596" y="167"/>
                  </a:cubicBezTo>
                  <a:cubicBezTo>
                    <a:pt x="2596" y="72"/>
                    <a:pt x="2525" y="0"/>
                    <a:pt x="2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3" name="Google Shape;15773;p92"/>
            <p:cNvSpPr/>
            <p:nvPr/>
          </p:nvSpPr>
          <p:spPr>
            <a:xfrm>
              <a:off x="7539459" y="3149587"/>
              <a:ext cx="82663" cy="10663"/>
            </a:xfrm>
            <a:custGeom>
              <a:avLst/>
              <a:gdLst/>
              <a:ahLst/>
              <a:cxnLst/>
              <a:rect l="l" t="t" r="r" b="b"/>
              <a:pathLst>
                <a:path w="2597" h="335" extrusionOk="0">
                  <a:moveTo>
                    <a:pt x="156" y="1"/>
                  </a:moveTo>
                  <a:cubicBezTo>
                    <a:pt x="72" y="1"/>
                    <a:pt x="1" y="84"/>
                    <a:pt x="1" y="168"/>
                  </a:cubicBezTo>
                  <a:cubicBezTo>
                    <a:pt x="1" y="263"/>
                    <a:pt x="72" y="334"/>
                    <a:pt x="156" y="334"/>
                  </a:cubicBezTo>
                  <a:lnTo>
                    <a:pt x="2442" y="334"/>
                  </a:lnTo>
                  <a:cubicBezTo>
                    <a:pt x="2525" y="334"/>
                    <a:pt x="2596" y="263"/>
                    <a:pt x="2596" y="168"/>
                  </a:cubicBezTo>
                  <a:cubicBezTo>
                    <a:pt x="2596" y="84"/>
                    <a:pt x="2525" y="1"/>
                    <a:pt x="2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4" name="Google Shape;15774;p92"/>
            <p:cNvSpPr/>
            <p:nvPr/>
          </p:nvSpPr>
          <p:spPr>
            <a:xfrm>
              <a:off x="7539459" y="3174988"/>
              <a:ext cx="82663" cy="10281"/>
            </a:xfrm>
            <a:custGeom>
              <a:avLst/>
              <a:gdLst/>
              <a:ahLst/>
              <a:cxnLst/>
              <a:rect l="l" t="t" r="r" b="b"/>
              <a:pathLst>
                <a:path w="2597" h="323" extrusionOk="0">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5" name="Google Shape;15775;p92"/>
            <p:cNvSpPr/>
            <p:nvPr/>
          </p:nvSpPr>
          <p:spPr>
            <a:xfrm>
              <a:off x="7539459" y="3011286"/>
              <a:ext cx="220614" cy="47395"/>
            </a:xfrm>
            <a:custGeom>
              <a:avLst/>
              <a:gdLst/>
              <a:ahLst/>
              <a:cxnLst/>
              <a:rect l="l" t="t" r="r" b="b"/>
              <a:pathLst>
                <a:path w="6931" h="1489" extrusionOk="0">
                  <a:moveTo>
                    <a:pt x="418" y="0"/>
                  </a:moveTo>
                  <a:cubicBezTo>
                    <a:pt x="179" y="0"/>
                    <a:pt x="1" y="191"/>
                    <a:pt x="1" y="417"/>
                  </a:cubicBezTo>
                  <a:lnTo>
                    <a:pt x="1" y="1072"/>
                  </a:lnTo>
                  <a:cubicBezTo>
                    <a:pt x="1" y="1310"/>
                    <a:pt x="191" y="1488"/>
                    <a:pt x="418" y="1488"/>
                  </a:cubicBezTo>
                  <a:lnTo>
                    <a:pt x="3251" y="1488"/>
                  </a:lnTo>
                  <a:cubicBezTo>
                    <a:pt x="3346" y="1488"/>
                    <a:pt x="3418" y="1417"/>
                    <a:pt x="3418" y="1322"/>
                  </a:cubicBezTo>
                  <a:cubicBezTo>
                    <a:pt x="3418" y="1238"/>
                    <a:pt x="3346" y="1167"/>
                    <a:pt x="3251" y="1167"/>
                  </a:cubicBezTo>
                  <a:lnTo>
                    <a:pt x="418" y="1167"/>
                  </a:lnTo>
                  <a:cubicBezTo>
                    <a:pt x="358" y="1167"/>
                    <a:pt x="310" y="1119"/>
                    <a:pt x="310" y="1060"/>
                  </a:cubicBezTo>
                  <a:lnTo>
                    <a:pt x="310" y="405"/>
                  </a:lnTo>
                  <a:cubicBezTo>
                    <a:pt x="310" y="345"/>
                    <a:pt x="358" y="298"/>
                    <a:pt x="418" y="298"/>
                  </a:cubicBezTo>
                  <a:lnTo>
                    <a:pt x="6502" y="298"/>
                  </a:lnTo>
                  <a:cubicBezTo>
                    <a:pt x="6561" y="298"/>
                    <a:pt x="6609" y="345"/>
                    <a:pt x="6609" y="405"/>
                  </a:cubicBezTo>
                  <a:lnTo>
                    <a:pt x="6609" y="1060"/>
                  </a:lnTo>
                  <a:cubicBezTo>
                    <a:pt x="6609" y="1119"/>
                    <a:pt x="6561" y="1167"/>
                    <a:pt x="6502" y="1167"/>
                  </a:cubicBezTo>
                  <a:lnTo>
                    <a:pt x="4013" y="1167"/>
                  </a:lnTo>
                  <a:cubicBezTo>
                    <a:pt x="3930" y="1167"/>
                    <a:pt x="3847" y="1238"/>
                    <a:pt x="3847" y="1322"/>
                  </a:cubicBezTo>
                  <a:cubicBezTo>
                    <a:pt x="3847" y="1417"/>
                    <a:pt x="3930" y="1488"/>
                    <a:pt x="4013" y="1488"/>
                  </a:cubicBezTo>
                  <a:lnTo>
                    <a:pt x="6502" y="1488"/>
                  </a:lnTo>
                  <a:cubicBezTo>
                    <a:pt x="6740" y="1488"/>
                    <a:pt x="6918" y="1298"/>
                    <a:pt x="6918" y="1072"/>
                  </a:cubicBezTo>
                  <a:lnTo>
                    <a:pt x="6918" y="417"/>
                  </a:lnTo>
                  <a:cubicBezTo>
                    <a:pt x="6930" y="203"/>
                    <a:pt x="6740" y="0"/>
                    <a:pt x="65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76" name="Google Shape;15776;p92"/>
          <p:cNvGrpSpPr/>
          <p:nvPr/>
        </p:nvGrpSpPr>
        <p:grpSpPr>
          <a:xfrm>
            <a:off x="7024430" y="2950862"/>
            <a:ext cx="332012" cy="355454"/>
            <a:chOff x="7055134" y="2919170"/>
            <a:chExt cx="290321" cy="310820"/>
          </a:xfrm>
        </p:grpSpPr>
        <p:sp>
          <p:nvSpPr>
            <p:cNvPr id="15777" name="Google Shape;15777;p92"/>
            <p:cNvSpPr/>
            <p:nvPr/>
          </p:nvSpPr>
          <p:spPr>
            <a:xfrm>
              <a:off x="7102497" y="2970989"/>
              <a:ext cx="191044" cy="259001"/>
            </a:xfrm>
            <a:custGeom>
              <a:avLst/>
              <a:gdLst/>
              <a:ahLst/>
              <a:cxnLst/>
              <a:rect l="l" t="t" r="r" b="b"/>
              <a:pathLst>
                <a:path w="6002" h="8137" extrusionOk="0">
                  <a:moveTo>
                    <a:pt x="3097" y="314"/>
                  </a:moveTo>
                  <a:cubicBezTo>
                    <a:pt x="3739" y="314"/>
                    <a:pt x="4347" y="552"/>
                    <a:pt x="4835" y="980"/>
                  </a:cubicBezTo>
                  <a:cubicBezTo>
                    <a:pt x="5394" y="1481"/>
                    <a:pt x="5716" y="2195"/>
                    <a:pt x="5716" y="2933"/>
                  </a:cubicBezTo>
                  <a:cubicBezTo>
                    <a:pt x="5704" y="3445"/>
                    <a:pt x="5549" y="3933"/>
                    <a:pt x="5287" y="4350"/>
                  </a:cubicBezTo>
                  <a:cubicBezTo>
                    <a:pt x="5013" y="4767"/>
                    <a:pt x="4644" y="5100"/>
                    <a:pt x="4204" y="5302"/>
                  </a:cubicBezTo>
                  <a:cubicBezTo>
                    <a:pt x="3930" y="5433"/>
                    <a:pt x="3751" y="5719"/>
                    <a:pt x="3751" y="6029"/>
                  </a:cubicBezTo>
                  <a:lnTo>
                    <a:pt x="3751" y="6207"/>
                  </a:lnTo>
                  <a:lnTo>
                    <a:pt x="2430" y="6207"/>
                  </a:lnTo>
                  <a:lnTo>
                    <a:pt x="2430" y="6029"/>
                  </a:lnTo>
                  <a:cubicBezTo>
                    <a:pt x="2430" y="5719"/>
                    <a:pt x="2251" y="5433"/>
                    <a:pt x="1965" y="5302"/>
                  </a:cubicBezTo>
                  <a:cubicBezTo>
                    <a:pt x="942" y="4814"/>
                    <a:pt x="346" y="3731"/>
                    <a:pt x="489" y="2588"/>
                  </a:cubicBezTo>
                  <a:cubicBezTo>
                    <a:pt x="644" y="1421"/>
                    <a:pt x="1608" y="457"/>
                    <a:pt x="2799" y="326"/>
                  </a:cubicBezTo>
                  <a:cubicBezTo>
                    <a:pt x="2906" y="314"/>
                    <a:pt x="3013" y="314"/>
                    <a:pt x="3097" y="314"/>
                  </a:cubicBezTo>
                  <a:close/>
                  <a:moveTo>
                    <a:pt x="3728" y="6505"/>
                  </a:moveTo>
                  <a:lnTo>
                    <a:pt x="3739" y="7017"/>
                  </a:lnTo>
                  <a:cubicBezTo>
                    <a:pt x="3739" y="7100"/>
                    <a:pt x="3668" y="7195"/>
                    <a:pt x="3561" y="7195"/>
                  </a:cubicBezTo>
                  <a:lnTo>
                    <a:pt x="2573" y="7195"/>
                  </a:lnTo>
                  <a:cubicBezTo>
                    <a:pt x="2489" y="7195"/>
                    <a:pt x="2394" y="7124"/>
                    <a:pt x="2394" y="7017"/>
                  </a:cubicBezTo>
                  <a:lnTo>
                    <a:pt x="2394" y="6505"/>
                  </a:lnTo>
                  <a:close/>
                  <a:moveTo>
                    <a:pt x="3394" y="7469"/>
                  </a:moveTo>
                  <a:lnTo>
                    <a:pt x="3406" y="7648"/>
                  </a:lnTo>
                  <a:cubicBezTo>
                    <a:pt x="3406" y="7743"/>
                    <a:pt x="3335" y="7838"/>
                    <a:pt x="3228" y="7838"/>
                  </a:cubicBezTo>
                  <a:lnTo>
                    <a:pt x="2906" y="7838"/>
                  </a:lnTo>
                  <a:cubicBezTo>
                    <a:pt x="2811" y="7838"/>
                    <a:pt x="2727" y="7755"/>
                    <a:pt x="2727" y="7648"/>
                  </a:cubicBezTo>
                  <a:lnTo>
                    <a:pt x="2727" y="7469"/>
                  </a:lnTo>
                  <a:close/>
                  <a:moveTo>
                    <a:pt x="3056" y="0"/>
                  </a:moveTo>
                  <a:cubicBezTo>
                    <a:pt x="2951" y="0"/>
                    <a:pt x="2845" y="6"/>
                    <a:pt x="2739" y="16"/>
                  </a:cubicBezTo>
                  <a:cubicBezTo>
                    <a:pt x="1418" y="171"/>
                    <a:pt x="322" y="1230"/>
                    <a:pt x="168" y="2552"/>
                  </a:cubicBezTo>
                  <a:cubicBezTo>
                    <a:pt x="1" y="3814"/>
                    <a:pt x="668" y="5040"/>
                    <a:pt x="1811" y="5564"/>
                  </a:cubicBezTo>
                  <a:cubicBezTo>
                    <a:pt x="1977" y="5648"/>
                    <a:pt x="2096" y="5826"/>
                    <a:pt x="2096" y="6017"/>
                  </a:cubicBezTo>
                  <a:lnTo>
                    <a:pt x="2096" y="7005"/>
                  </a:lnTo>
                  <a:cubicBezTo>
                    <a:pt x="2096" y="7207"/>
                    <a:pt x="2239" y="7386"/>
                    <a:pt x="2430" y="7457"/>
                  </a:cubicBezTo>
                  <a:lnTo>
                    <a:pt x="2430" y="7648"/>
                  </a:lnTo>
                  <a:cubicBezTo>
                    <a:pt x="2430" y="7922"/>
                    <a:pt x="2632" y="8136"/>
                    <a:pt x="2906" y="8136"/>
                  </a:cubicBezTo>
                  <a:lnTo>
                    <a:pt x="3228" y="8136"/>
                  </a:lnTo>
                  <a:cubicBezTo>
                    <a:pt x="3501" y="8136"/>
                    <a:pt x="3704" y="7922"/>
                    <a:pt x="3704" y="7648"/>
                  </a:cubicBezTo>
                  <a:lnTo>
                    <a:pt x="3704" y="7457"/>
                  </a:lnTo>
                  <a:cubicBezTo>
                    <a:pt x="3906" y="7398"/>
                    <a:pt x="4037" y="7219"/>
                    <a:pt x="4037" y="7005"/>
                  </a:cubicBezTo>
                  <a:lnTo>
                    <a:pt x="4037" y="6017"/>
                  </a:lnTo>
                  <a:cubicBezTo>
                    <a:pt x="4037" y="5826"/>
                    <a:pt x="4144" y="5648"/>
                    <a:pt x="4323" y="5564"/>
                  </a:cubicBezTo>
                  <a:cubicBezTo>
                    <a:pt x="4811" y="5326"/>
                    <a:pt x="5228" y="4969"/>
                    <a:pt x="5537" y="4517"/>
                  </a:cubicBezTo>
                  <a:cubicBezTo>
                    <a:pt x="5847" y="4040"/>
                    <a:pt x="6002" y="3481"/>
                    <a:pt x="6002" y="2921"/>
                  </a:cubicBezTo>
                  <a:cubicBezTo>
                    <a:pt x="6002" y="2100"/>
                    <a:pt x="5644" y="1302"/>
                    <a:pt x="5037" y="754"/>
                  </a:cubicBezTo>
                  <a:cubicBezTo>
                    <a:pt x="4485" y="254"/>
                    <a:pt x="3788" y="0"/>
                    <a:pt x="30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8" name="Google Shape;15778;p92"/>
            <p:cNvSpPr/>
            <p:nvPr/>
          </p:nvSpPr>
          <p:spPr>
            <a:xfrm>
              <a:off x="7304872" y="3059413"/>
              <a:ext cx="40583" cy="9485"/>
            </a:xfrm>
            <a:custGeom>
              <a:avLst/>
              <a:gdLst/>
              <a:ahLst/>
              <a:cxnLst/>
              <a:rect l="l" t="t" r="r" b="b"/>
              <a:pathLst>
                <a:path w="1275" h="298" extrusionOk="0">
                  <a:moveTo>
                    <a:pt x="144" y="0"/>
                  </a:moveTo>
                  <a:cubicBezTo>
                    <a:pt x="60" y="0"/>
                    <a:pt x="1" y="72"/>
                    <a:pt x="1" y="143"/>
                  </a:cubicBezTo>
                  <a:cubicBezTo>
                    <a:pt x="1" y="238"/>
                    <a:pt x="72" y="298"/>
                    <a:pt x="144" y="298"/>
                  </a:cubicBezTo>
                  <a:lnTo>
                    <a:pt x="1132" y="298"/>
                  </a:lnTo>
                  <a:cubicBezTo>
                    <a:pt x="1215" y="298"/>
                    <a:pt x="1275" y="215"/>
                    <a:pt x="1275" y="143"/>
                  </a:cubicBezTo>
                  <a:cubicBezTo>
                    <a:pt x="1275" y="72"/>
                    <a:pt x="1203" y="0"/>
                    <a:pt x="11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9" name="Google Shape;15779;p92"/>
            <p:cNvSpPr/>
            <p:nvPr/>
          </p:nvSpPr>
          <p:spPr>
            <a:xfrm>
              <a:off x="7055134" y="3059413"/>
              <a:ext cx="41347" cy="9485"/>
            </a:xfrm>
            <a:custGeom>
              <a:avLst/>
              <a:gdLst/>
              <a:ahLst/>
              <a:cxnLst/>
              <a:rect l="l" t="t" r="r" b="b"/>
              <a:pathLst>
                <a:path w="1299" h="298" extrusionOk="0">
                  <a:moveTo>
                    <a:pt x="155" y="0"/>
                  </a:moveTo>
                  <a:cubicBezTo>
                    <a:pt x="60" y="0"/>
                    <a:pt x="1" y="72"/>
                    <a:pt x="1" y="143"/>
                  </a:cubicBezTo>
                  <a:cubicBezTo>
                    <a:pt x="1" y="238"/>
                    <a:pt x="72" y="298"/>
                    <a:pt x="155" y="298"/>
                  </a:cubicBezTo>
                  <a:lnTo>
                    <a:pt x="1132" y="298"/>
                  </a:lnTo>
                  <a:cubicBezTo>
                    <a:pt x="1215" y="298"/>
                    <a:pt x="1287" y="215"/>
                    <a:pt x="1287" y="143"/>
                  </a:cubicBezTo>
                  <a:cubicBezTo>
                    <a:pt x="1298" y="72"/>
                    <a:pt x="1227" y="0"/>
                    <a:pt x="11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0" name="Google Shape;15780;p92"/>
            <p:cNvSpPr/>
            <p:nvPr/>
          </p:nvSpPr>
          <p:spPr>
            <a:xfrm>
              <a:off x="7195727" y="2919170"/>
              <a:ext cx="9517" cy="40583"/>
            </a:xfrm>
            <a:custGeom>
              <a:avLst/>
              <a:gdLst/>
              <a:ahLst/>
              <a:cxnLst/>
              <a:rect l="l" t="t" r="r" b="b"/>
              <a:pathLst>
                <a:path w="299" h="1275" extrusionOk="0">
                  <a:moveTo>
                    <a:pt x="156" y="1"/>
                  </a:moveTo>
                  <a:cubicBezTo>
                    <a:pt x="60" y="1"/>
                    <a:pt x="1" y="72"/>
                    <a:pt x="1" y="144"/>
                  </a:cubicBezTo>
                  <a:lnTo>
                    <a:pt x="1" y="1132"/>
                  </a:lnTo>
                  <a:cubicBezTo>
                    <a:pt x="1" y="1215"/>
                    <a:pt x="84" y="1275"/>
                    <a:pt x="156" y="1275"/>
                  </a:cubicBezTo>
                  <a:cubicBezTo>
                    <a:pt x="227" y="1275"/>
                    <a:pt x="299" y="1204"/>
                    <a:pt x="299" y="1132"/>
                  </a:cubicBezTo>
                  <a:lnTo>
                    <a:pt x="299" y="144"/>
                  </a:lnTo>
                  <a:cubicBezTo>
                    <a:pt x="299" y="72"/>
                    <a:pt x="227"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1" name="Google Shape;15781;p92"/>
            <p:cNvSpPr/>
            <p:nvPr/>
          </p:nvSpPr>
          <p:spPr>
            <a:xfrm>
              <a:off x="7185128" y="3007116"/>
              <a:ext cx="30334" cy="92880"/>
            </a:xfrm>
            <a:custGeom>
              <a:avLst/>
              <a:gdLst/>
              <a:ahLst/>
              <a:cxnLst/>
              <a:rect l="l" t="t" r="r" b="b"/>
              <a:pathLst>
                <a:path w="953" h="2918" extrusionOk="0">
                  <a:moveTo>
                    <a:pt x="477" y="310"/>
                  </a:moveTo>
                  <a:cubicBezTo>
                    <a:pt x="512" y="310"/>
                    <a:pt x="560" y="334"/>
                    <a:pt x="596" y="357"/>
                  </a:cubicBezTo>
                  <a:cubicBezTo>
                    <a:pt x="620" y="393"/>
                    <a:pt x="632" y="429"/>
                    <a:pt x="632" y="476"/>
                  </a:cubicBezTo>
                  <a:lnTo>
                    <a:pt x="548" y="2608"/>
                  </a:lnTo>
                  <a:lnTo>
                    <a:pt x="405" y="2620"/>
                  </a:lnTo>
                  <a:cubicBezTo>
                    <a:pt x="405" y="2620"/>
                    <a:pt x="393" y="2620"/>
                    <a:pt x="393" y="2608"/>
                  </a:cubicBezTo>
                  <a:lnTo>
                    <a:pt x="310" y="476"/>
                  </a:lnTo>
                  <a:cubicBezTo>
                    <a:pt x="310" y="429"/>
                    <a:pt x="322" y="393"/>
                    <a:pt x="358" y="357"/>
                  </a:cubicBezTo>
                  <a:cubicBezTo>
                    <a:pt x="381" y="334"/>
                    <a:pt x="429" y="310"/>
                    <a:pt x="477" y="310"/>
                  </a:cubicBezTo>
                  <a:close/>
                  <a:moveTo>
                    <a:pt x="477" y="0"/>
                  </a:moveTo>
                  <a:cubicBezTo>
                    <a:pt x="334" y="0"/>
                    <a:pt x="215" y="48"/>
                    <a:pt x="131" y="155"/>
                  </a:cubicBezTo>
                  <a:cubicBezTo>
                    <a:pt x="36" y="238"/>
                    <a:pt x="0" y="357"/>
                    <a:pt x="0" y="488"/>
                  </a:cubicBezTo>
                  <a:lnTo>
                    <a:pt x="84" y="2620"/>
                  </a:lnTo>
                  <a:cubicBezTo>
                    <a:pt x="84" y="2786"/>
                    <a:pt x="239" y="2917"/>
                    <a:pt x="393" y="2917"/>
                  </a:cubicBezTo>
                  <a:lnTo>
                    <a:pt x="512" y="2917"/>
                  </a:lnTo>
                  <a:cubicBezTo>
                    <a:pt x="679" y="2917"/>
                    <a:pt x="822" y="2786"/>
                    <a:pt x="822" y="2620"/>
                  </a:cubicBezTo>
                  <a:lnTo>
                    <a:pt x="917" y="488"/>
                  </a:lnTo>
                  <a:cubicBezTo>
                    <a:pt x="953" y="369"/>
                    <a:pt x="905" y="238"/>
                    <a:pt x="810" y="155"/>
                  </a:cubicBezTo>
                  <a:cubicBezTo>
                    <a:pt x="727" y="60"/>
                    <a:pt x="608"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2" name="Google Shape;15782;p92"/>
            <p:cNvSpPr/>
            <p:nvPr/>
          </p:nvSpPr>
          <p:spPr>
            <a:xfrm>
              <a:off x="7187770" y="3111328"/>
              <a:ext cx="25814" cy="25814"/>
            </a:xfrm>
            <a:custGeom>
              <a:avLst/>
              <a:gdLst/>
              <a:ahLst/>
              <a:cxnLst/>
              <a:rect l="l" t="t" r="r" b="b"/>
              <a:pathLst>
                <a:path w="811" h="811" extrusionOk="0">
                  <a:moveTo>
                    <a:pt x="406" y="310"/>
                  </a:moveTo>
                  <a:cubicBezTo>
                    <a:pt x="453" y="310"/>
                    <a:pt x="489" y="358"/>
                    <a:pt x="489" y="405"/>
                  </a:cubicBezTo>
                  <a:cubicBezTo>
                    <a:pt x="489" y="453"/>
                    <a:pt x="453" y="489"/>
                    <a:pt x="406" y="489"/>
                  </a:cubicBezTo>
                  <a:cubicBezTo>
                    <a:pt x="358" y="489"/>
                    <a:pt x="310" y="453"/>
                    <a:pt x="310" y="405"/>
                  </a:cubicBezTo>
                  <a:cubicBezTo>
                    <a:pt x="310" y="358"/>
                    <a:pt x="358" y="310"/>
                    <a:pt x="406" y="310"/>
                  </a:cubicBezTo>
                  <a:close/>
                  <a:moveTo>
                    <a:pt x="406" y="0"/>
                  </a:moveTo>
                  <a:cubicBezTo>
                    <a:pt x="179" y="0"/>
                    <a:pt x="1" y="179"/>
                    <a:pt x="1" y="405"/>
                  </a:cubicBezTo>
                  <a:cubicBezTo>
                    <a:pt x="1" y="631"/>
                    <a:pt x="179" y="810"/>
                    <a:pt x="406" y="810"/>
                  </a:cubicBezTo>
                  <a:cubicBezTo>
                    <a:pt x="632" y="810"/>
                    <a:pt x="810" y="631"/>
                    <a:pt x="810" y="405"/>
                  </a:cubicBezTo>
                  <a:cubicBezTo>
                    <a:pt x="787" y="179"/>
                    <a:pt x="608" y="0"/>
                    <a:pt x="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3" name="Google Shape;15783;p92"/>
            <p:cNvSpPr/>
            <p:nvPr/>
          </p:nvSpPr>
          <p:spPr>
            <a:xfrm>
              <a:off x="7249552" y="2951477"/>
              <a:ext cx="18971" cy="23077"/>
            </a:xfrm>
            <a:custGeom>
              <a:avLst/>
              <a:gdLst/>
              <a:ahLst/>
              <a:cxnLst/>
              <a:rect l="l" t="t" r="r" b="b"/>
              <a:pathLst>
                <a:path w="596" h="725" extrusionOk="0">
                  <a:moveTo>
                    <a:pt x="417" y="0"/>
                  </a:moveTo>
                  <a:cubicBezTo>
                    <a:pt x="362" y="0"/>
                    <a:pt x="307" y="32"/>
                    <a:pt x="274" y="81"/>
                  </a:cubicBezTo>
                  <a:lnTo>
                    <a:pt x="36" y="498"/>
                  </a:lnTo>
                  <a:cubicBezTo>
                    <a:pt x="1" y="570"/>
                    <a:pt x="24" y="665"/>
                    <a:pt x="96" y="700"/>
                  </a:cubicBezTo>
                  <a:cubicBezTo>
                    <a:pt x="132" y="724"/>
                    <a:pt x="143" y="724"/>
                    <a:pt x="179" y="724"/>
                  </a:cubicBezTo>
                  <a:cubicBezTo>
                    <a:pt x="239" y="724"/>
                    <a:pt x="274" y="689"/>
                    <a:pt x="310" y="641"/>
                  </a:cubicBezTo>
                  <a:lnTo>
                    <a:pt x="548" y="224"/>
                  </a:lnTo>
                  <a:cubicBezTo>
                    <a:pt x="596" y="153"/>
                    <a:pt x="560" y="69"/>
                    <a:pt x="489" y="22"/>
                  </a:cubicBezTo>
                  <a:cubicBezTo>
                    <a:pt x="466" y="7"/>
                    <a:pt x="442"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4" name="Google Shape;15784;p92"/>
            <p:cNvSpPr/>
            <p:nvPr/>
          </p:nvSpPr>
          <p:spPr>
            <a:xfrm>
              <a:off x="7132831" y="3153852"/>
              <a:ext cx="18589" cy="22695"/>
            </a:xfrm>
            <a:custGeom>
              <a:avLst/>
              <a:gdLst/>
              <a:ahLst/>
              <a:cxnLst/>
              <a:rect l="l" t="t" r="r" b="b"/>
              <a:pathLst>
                <a:path w="584" h="713" extrusionOk="0">
                  <a:moveTo>
                    <a:pt x="419" y="0"/>
                  </a:moveTo>
                  <a:cubicBezTo>
                    <a:pt x="368" y="0"/>
                    <a:pt x="319" y="32"/>
                    <a:pt x="286" y="81"/>
                  </a:cubicBezTo>
                  <a:lnTo>
                    <a:pt x="48" y="498"/>
                  </a:lnTo>
                  <a:cubicBezTo>
                    <a:pt x="0" y="569"/>
                    <a:pt x="36" y="665"/>
                    <a:pt x="108" y="700"/>
                  </a:cubicBezTo>
                  <a:cubicBezTo>
                    <a:pt x="131" y="712"/>
                    <a:pt x="155" y="712"/>
                    <a:pt x="179" y="712"/>
                  </a:cubicBezTo>
                  <a:cubicBezTo>
                    <a:pt x="239" y="712"/>
                    <a:pt x="286" y="689"/>
                    <a:pt x="310" y="641"/>
                  </a:cubicBezTo>
                  <a:lnTo>
                    <a:pt x="548" y="224"/>
                  </a:lnTo>
                  <a:cubicBezTo>
                    <a:pt x="584" y="153"/>
                    <a:pt x="572" y="69"/>
                    <a:pt x="489" y="22"/>
                  </a:cubicBezTo>
                  <a:cubicBezTo>
                    <a:pt x="466" y="7"/>
                    <a:pt x="443" y="0"/>
                    <a:pt x="4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5" name="Google Shape;15785;p92"/>
            <p:cNvSpPr/>
            <p:nvPr/>
          </p:nvSpPr>
          <p:spPr>
            <a:xfrm>
              <a:off x="7132449" y="2951477"/>
              <a:ext cx="18971" cy="23077"/>
            </a:xfrm>
            <a:custGeom>
              <a:avLst/>
              <a:gdLst/>
              <a:ahLst/>
              <a:cxnLst/>
              <a:rect l="l" t="t" r="r" b="b"/>
              <a:pathLst>
                <a:path w="596" h="725" extrusionOk="0">
                  <a:moveTo>
                    <a:pt x="177" y="0"/>
                  </a:moveTo>
                  <a:cubicBezTo>
                    <a:pt x="154" y="0"/>
                    <a:pt x="130" y="7"/>
                    <a:pt x="108" y="22"/>
                  </a:cubicBezTo>
                  <a:cubicBezTo>
                    <a:pt x="24" y="69"/>
                    <a:pt x="1" y="153"/>
                    <a:pt x="48" y="236"/>
                  </a:cubicBezTo>
                  <a:lnTo>
                    <a:pt x="274" y="653"/>
                  </a:lnTo>
                  <a:cubicBezTo>
                    <a:pt x="310" y="689"/>
                    <a:pt x="358" y="724"/>
                    <a:pt x="417" y="724"/>
                  </a:cubicBezTo>
                  <a:cubicBezTo>
                    <a:pt x="441" y="724"/>
                    <a:pt x="477" y="724"/>
                    <a:pt x="489" y="712"/>
                  </a:cubicBezTo>
                  <a:cubicBezTo>
                    <a:pt x="584" y="665"/>
                    <a:pt x="596" y="570"/>
                    <a:pt x="548" y="498"/>
                  </a:cubicBezTo>
                  <a:lnTo>
                    <a:pt x="310" y="81"/>
                  </a:lnTo>
                  <a:cubicBezTo>
                    <a:pt x="277" y="32"/>
                    <a:pt x="228"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6" name="Google Shape;15786;p92"/>
            <p:cNvSpPr/>
            <p:nvPr/>
          </p:nvSpPr>
          <p:spPr>
            <a:xfrm>
              <a:off x="7249552" y="3153852"/>
              <a:ext cx="18971" cy="22695"/>
            </a:xfrm>
            <a:custGeom>
              <a:avLst/>
              <a:gdLst/>
              <a:ahLst/>
              <a:cxnLst/>
              <a:rect l="l" t="t" r="r" b="b"/>
              <a:pathLst>
                <a:path w="596" h="713" extrusionOk="0">
                  <a:moveTo>
                    <a:pt x="173" y="0"/>
                  </a:moveTo>
                  <a:cubicBezTo>
                    <a:pt x="148" y="0"/>
                    <a:pt x="122" y="7"/>
                    <a:pt x="96" y="22"/>
                  </a:cubicBezTo>
                  <a:cubicBezTo>
                    <a:pt x="24" y="69"/>
                    <a:pt x="1" y="153"/>
                    <a:pt x="36" y="224"/>
                  </a:cubicBezTo>
                  <a:lnTo>
                    <a:pt x="274" y="641"/>
                  </a:lnTo>
                  <a:cubicBezTo>
                    <a:pt x="310" y="689"/>
                    <a:pt x="358" y="712"/>
                    <a:pt x="417" y="712"/>
                  </a:cubicBezTo>
                  <a:cubicBezTo>
                    <a:pt x="441" y="712"/>
                    <a:pt x="477" y="712"/>
                    <a:pt x="489" y="700"/>
                  </a:cubicBezTo>
                  <a:cubicBezTo>
                    <a:pt x="560" y="665"/>
                    <a:pt x="596" y="569"/>
                    <a:pt x="548" y="498"/>
                  </a:cubicBezTo>
                  <a:lnTo>
                    <a:pt x="310" y="81"/>
                  </a:lnTo>
                  <a:cubicBezTo>
                    <a:pt x="277" y="32"/>
                    <a:pt x="228"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7" name="Google Shape;15787;p92"/>
            <p:cNvSpPr/>
            <p:nvPr/>
          </p:nvSpPr>
          <p:spPr>
            <a:xfrm>
              <a:off x="7289721" y="3113969"/>
              <a:ext cx="24286" cy="17093"/>
            </a:xfrm>
            <a:custGeom>
              <a:avLst/>
              <a:gdLst/>
              <a:ahLst/>
              <a:cxnLst/>
              <a:rect l="l" t="t" r="r" b="b"/>
              <a:pathLst>
                <a:path w="763" h="537" extrusionOk="0">
                  <a:moveTo>
                    <a:pt x="172" y="0"/>
                  </a:moveTo>
                  <a:cubicBezTo>
                    <a:pt x="121" y="0"/>
                    <a:pt x="72" y="29"/>
                    <a:pt x="48" y="84"/>
                  </a:cubicBezTo>
                  <a:cubicBezTo>
                    <a:pt x="1" y="156"/>
                    <a:pt x="24" y="239"/>
                    <a:pt x="108" y="287"/>
                  </a:cubicBezTo>
                  <a:lnTo>
                    <a:pt x="524" y="525"/>
                  </a:lnTo>
                  <a:cubicBezTo>
                    <a:pt x="548" y="537"/>
                    <a:pt x="560" y="537"/>
                    <a:pt x="596" y="537"/>
                  </a:cubicBezTo>
                  <a:cubicBezTo>
                    <a:pt x="655" y="537"/>
                    <a:pt x="703" y="513"/>
                    <a:pt x="727" y="465"/>
                  </a:cubicBezTo>
                  <a:cubicBezTo>
                    <a:pt x="763" y="394"/>
                    <a:pt x="739" y="310"/>
                    <a:pt x="667" y="263"/>
                  </a:cubicBezTo>
                  <a:lnTo>
                    <a:pt x="251" y="25"/>
                  </a:lnTo>
                  <a:cubicBezTo>
                    <a:pt x="226" y="8"/>
                    <a:pt x="199" y="0"/>
                    <a:pt x="1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8" name="Google Shape;15788;p92"/>
            <p:cNvSpPr/>
            <p:nvPr/>
          </p:nvSpPr>
          <p:spPr>
            <a:xfrm>
              <a:off x="7086964" y="2996931"/>
              <a:ext cx="24668" cy="17411"/>
            </a:xfrm>
            <a:custGeom>
              <a:avLst/>
              <a:gdLst/>
              <a:ahLst/>
              <a:cxnLst/>
              <a:rect l="l" t="t" r="r" b="b"/>
              <a:pathLst>
                <a:path w="775" h="547" extrusionOk="0">
                  <a:moveTo>
                    <a:pt x="179" y="1"/>
                  </a:moveTo>
                  <a:cubicBezTo>
                    <a:pt x="125" y="1"/>
                    <a:pt x="73" y="33"/>
                    <a:pt x="48" y="82"/>
                  </a:cubicBezTo>
                  <a:cubicBezTo>
                    <a:pt x="1" y="154"/>
                    <a:pt x="25" y="249"/>
                    <a:pt x="108" y="285"/>
                  </a:cubicBezTo>
                  <a:lnTo>
                    <a:pt x="525" y="535"/>
                  </a:lnTo>
                  <a:cubicBezTo>
                    <a:pt x="548" y="546"/>
                    <a:pt x="560" y="546"/>
                    <a:pt x="596" y="546"/>
                  </a:cubicBezTo>
                  <a:cubicBezTo>
                    <a:pt x="656" y="546"/>
                    <a:pt x="703" y="511"/>
                    <a:pt x="727" y="475"/>
                  </a:cubicBezTo>
                  <a:cubicBezTo>
                    <a:pt x="775" y="415"/>
                    <a:pt x="739" y="308"/>
                    <a:pt x="668" y="261"/>
                  </a:cubicBezTo>
                  <a:lnTo>
                    <a:pt x="251" y="23"/>
                  </a:lnTo>
                  <a:cubicBezTo>
                    <a:pt x="228" y="8"/>
                    <a:pt x="20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9" name="Google Shape;15789;p92"/>
            <p:cNvSpPr/>
            <p:nvPr/>
          </p:nvSpPr>
          <p:spPr>
            <a:xfrm>
              <a:off x="7289339" y="2996931"/>
              <a:ext cx="24668" cy="17411"/>
            </a:xfrm>
            <a:custGeom>
              <a:avLst/>
              <a:gdLst/>
              <a:ahLst/>
              <a:cxnLst/>
              <a:rect l="l" t="t" r="r" b="b"/>
              <a:pathLst>
                <a:path w="775" h="547" extrusionOk="0">
                  <a:moveTo>
                    <a:pt x="590" y="1"/>
                  </a:moveTo>
                  <a:cubicBezTo>
                    <a:pt x="565" y="1"/>
                    <a:pt x="539" y="8"/>
                    <a:pt x="513" y="23"/>
                  </a:cubicBezTo>
                  <a:lnTo>
                    <a:pt x="96" y="261"/>
                  </a:lnTo>
                  <a:cubicBezTo>
                    <a:pt x="25" y="308"/>
                    <a:pt x="1" y="392"/>
                    <a:pt x="36" y="475"/>
                  </a:cubicBezTo>
                  <a:cubicBezTo>
                    <a:pt x="72" y="511"/>
                    <a:pt x="108" y="546"/>
                    <a:pt x="179" y="546"/>
                  </a:cubicBezTo>
                  <a:cubicBezTo>
                    <a:pt x="203" y="546"/>
                    <a:pt x="239" y="546"/>
                    <a:pt x="251" y="535"/>
                  </a:cubicBezTo>
                  <a:lnTo>
                    <a:pt x="667" y="285"/>
                  </a:lnTo>
                  <a:cubicBezTo>
                    <a:pt x="751" y="249"/>
                    <a:pt x="775" y="154"/>
                    <a:pt x="727" y="82"/>
                  </a:cubicBezTo>
                  <a:cubicBezTo>
                    <a:pt x="694" y="33"/>
                    <a:pt x="645" y="1"/>
                    <a:pt x="5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0" name="Google Shape;15790;p92"/>
            <p:cNvSpPr/>
            <p:nvPr/>
          </p:nvSpPr>
          <p:spPr>
            <a:xfrm>
              <a:off x="7086964" y="3113587"/>
              <a:ext cx="24668" cy="17093"/>
            </a:xfrm>
            <a:custGeom>
              <a:avLst/>
              <a:gdLst/>
              <a:ahLst/>
              <a:cxnLst/>
              <a:rect l="l" t="t" r="r" b="b"/>
              <a:pathLst>
                <a:path w="775" h="537" extrusionOk="0">
                  <a:moveTo>
                    <a:pt x="597" y="0"/>
                  </a:moveTo>
                  <a:cubicBezTo>
                    <a:pt x="570" y="0"/>
                    <a:pt x="541" y="8"/>
                    <a:pt x="513" y="25"/>
                  </a:cubicBezTo>
                  <a:lnTo>
                    <a:pt x="108" y="263"/>
                  </a:lnTo>
                  <a:cubicBezTo>
                    <a:pt x="25" y="299"/>
                    <a:pt x="1" y="394"/>
                    <a:pt x="36" y="465"/>
                  </a:cubicBezTo>
                  <a:cubicBezTo>
                    <a:pt x="72" y="513"/>
                    <a:pt x="120" y="537"/>
                    <a:pt x="179" y="537"/>
                  </a:cubicBezTo>
                  <a:cubicBezTo>
                    <a:pt x="203" y="537"/>
                    <a:pt x="239" y="537"/>
                    <a:pt x="251" y="525"/>
                  </a:cubicBezTo>
                  <a:lnTo>
                    <a:pt x="668" y="287"/>
                  </a:lnTo>
                  <a:cubicBezTo>
                    <a:pt x="739" y="263"/>
                    <a:pt x="775" y="156"/>
                    <a:pt x="727" y="84"/>
                  </a:cubicBezTo>
                  <a:cubicBezTo>
                    <a:pt x="696" y="29"/>
                    <a:pt x="649" y="0"/>
                    <a:pt x="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91" name="Google Shape;15791;p92"/>
          <p:cNvGrpSpPr/>
          <p:nvPr/>
        </p:nvGrpSpPr>
        <p:grpSpPr>
          <a:xfrm>
            <a:off x="7985143" y="2976813"/>
            <a:ext cx="330109" cy="347552"/>
            <a:chOff x="7985143" y="2900613"/>
            <a:chExt cx="330109" cy="347552"/>
          </a:xfrm>
        </p:grpSpPr>
        <p:sp>
          <p:nvSpPr>
            <p:cNvPr id="15792" name="Google Shape;15792;p92"/>
            <p:cNvSpPr/>
            <p:nvPr/>
          </p:nvSpPr>
          <p:spPr>
            <a:xfrm>
              <a:off x="8143943" y="3145449"/>
              <a:ext cx="13273" cy="10631"/>
            </a:xfrm>
            <a:custGeom>
              <a:avLst/>
              <a:gdLst/>
              <a:ahLst/>
              <a:cxnLst/>
              <a:rect l="l" t="t" r="r" b="b"/>
              <a:pathLst>
                <a:path w="417" h="334" extrusionOk="0">
                  <a:moveTo>
                    <a:pt x="155" y="0"/>
                  </a:moveTo>
                  <a:cubicBezTo>
                    <a:pt x="72" y="0"/>
                    <a:pt x="0" y="71"/>
                    <a:pt x="0" y="167"/>
                  </a:cubicBezTo>
                  <a:cubicBezTo>
                    <a:pt x="0" y="250"/>
                    <a:pt x="72" y="333"/>
                    <a:pt x="155" y="333"/>
                  </a:cubicBezTo>
                  <a:lnTo>
                    <a:pt x="250" y="333"/>
                  </a:lnTo>
                  <a:cubicBezTo>
                    <a:pt x="334" y="333"/>
                    <a:pt x="417" y="250"/>
                    <a:pt x="417" y="167"/>
                  </a:cubicBezTo>
                  <a:cubicBezTo>
                    <a:pt x="393" y="60"/>
                    <a:pt x="334" y="0"/>
                    <a:pt x="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3" name="Google Shape;15793;p92"/>
            <p:cNvSpPr/>
            <p:nvPr/>
          </p:nvSpPr>
          <p:spPr>
            <a:xfrm>
              <a:off x="8163264" y="3005970"/>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4" name="Google Shape;15794;p92"/>
            <p:cNvSpPr/>
            <p:nvPr/>
          </p:nvSpPr>
          <p:spPr>
            <a:xfrm>
              <a:off x="8163264" y="3005970"/>
              <a:ext cx="5347" cy="11013"/>
            </a:xfrm>
            <a:custGeom>
              <a:avLst/>
              <a:gdLst/>
              <a:ahLst/>
              <a:cxnLst/>
              <a:rect l="l" t="t" r="r" b="b"/>
              <a:pathLst>
                <a:path w="168" h="346" extrusionOk="0">
                  <a:moveTo>
                    <a:pt x="1" y="1"/>
                  </a:moveTo>
                  <a:cubicBezTo>
                    <a:pt x="20" y="70"/>
                    <a:pt x="97" y="228"/>
                    <a:pt x="143" y="308"/>
                  </a:cubicBezTo>
                  <a:lnTo>
                    <a:pt x="143" y="308"/>
                  </a:lnTo>
                  <a:cubicBezTo>
                    <a:pt x="118" y="259"/>
                    <a:pt x="78" y="164"/>
                    <a:pt x="1" y="1"/>
                  </a:cubicBezTo>
                  <a:close/>
                  <a:moveTo>
                    <a:pt x="143" y="308"/>
                  </a:moveTo>
                  <a:lnTo>
                    <a:pt x="143" y="308"/>
                  </a:lnTo>
                  <a:cubicBezTo>
                    <a:pt x="153" y="327"/>
                    <a:pt x="161" y="339"/>
                    <a:pt x="167" y="346"/>
                  </a:cubicBezTo>
                  <a:cubicBezTo>
                    <a:pt x="161" y="338"/>
                    <a:pt x="153" y="325"/>
                    <a:pt x="143" y="308"/>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5" name="Google Shape;15795;p92"/>
            <p:cNvSpPr/>
            <p:nvPr/>
          </p:nvSpPr>
          <p:spPr>
            <a:xfrm>
              <a:off x="8163264" y="3005588"/>
              <a:ext cx="32" cy="414"/>
            </a:xfrm>
            <a:custGeom>
              <a:avLst/>
              <a:gdLst/>
              <a:ahLst/>
              <a:cxnLst/>
              <a:rect l="l" t="t" r="r" b="b"/>
              <a:pathLst>
                <a:path w="1" h="13" extrusionOk="0">
                  <a:moveTo>
                    <a:pt x="1" y="1"/>
                  </a:moveTo>
                  <a:cubicBezTo>
                    <a:pt x="1" y="13"/>
                    <a:pt x="1" y="13"/>
                    <a:pt x="1" y="1"/>
                  </a:cubicBezTo>
                  <a:cubicBezTo>
                    <a:pt x="1" y="13"/>
                    <a:pt x="1" y="13"/>
                    <a:pt x="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6" name="Google Shape;15796;p92"/>
            <p:cNvSpPr/>
            <p:nvPr/>
          </p:nvSpPr>
          <p:spPr>
            <a:xfrm>
              <a:off x="8168579" y="3016952"/>
              <a:ext cx="32" cy="796"/>
            </a:xfrm>
            <a:custGeom>
              <a:avLst/>
              <a:gdLst/>
              <a:ahLst/>
              <a:cxnLst/>
              <a:rect l="l" t="t" r="r" b="b"/>
              <a:pathLst>
                <a:path w="1" h="25" extrusionOk="0">
                  <a:moveTo>
                    <a:pt x="0" y="1"/>
                  </a:moveTo>
                  <a:cubicBezTo>
                    <a:pt x="0" y="25"/>
                    <a:pt x="0" y="25"/>
                    <a:pt x="0" y="1"/>
                  </a:cubicBezTo>
                  <a:cubicBezTo>
                    <a:pt x="0" y="25"/>
                    <a:pt x="0" y="25"/>
                    <a:pt x="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7" name="Google Shape;15797;p92"/>
            <p:cNvSpPr/>
            <p:nvPr/>
          </p:nvSpPr>
          <p:spPr>
            <a:xfrm>
              <a:off x="7985143" y="2900613"/>
              <a:ext cx="330109" cy="347552"/>
            </a:xfrm>
            <a:custGeom>
              <a:avLst/>
              <a:gdLst/>
              <a:ahLst/>
              <a:cxnLst/>
              <a:rect l="l" t="t" r="r" b="b"/>
              <a:pathLst>
                <a:path w="10371" h="10919" extrusionOk="0">
                  <a:moveTo>
                    <a:pt x="5120" y="3060"/>
                  </a:moveTo>
                  <a:lnTo>
                    <a:pt x="5358" y="3572"/>
                  </a:lnTo>
                  <a:lnTo>
                    <a:pt x="4882" y="3572"/>
                  </a:lnTo>
                  <a:lnTo>
                    <a:pt x="5120" y="3060"/>
                  </a:lnTo>
                  <a:close/>
                  <a:moveTo>
                    <a:pt x="5501" y="3882"/>
                  </a:moveTo>
                  <a:lnTo>
                    <a:pt x="5644" y="4180"/>
                  </a:lnTo>
                  <a:lnTo>
                    <a:pt x="4596" y="4180"/>
                  </a:lnTo>
                  <a:lnTo>
                    <a:pt x="4727" y="3882"/>
                  </a:lnTo>
                  <a:close/>
                  <a:moveTo>
                    <a:pt x="3120" y="2799"/>
                  </a:moveTo>
                  <a:lnTo>
                    <a:pt x="3703" y="3644"/>
                  </a:lnTo>
                  <a:lnTo>
                    <a:pt x="3334" y="4037"/>
                  </a:lnTo>
                  <a:cubicBezTo>
                    <a:pt x="3239" y="4120"/>
                    <a:pt x="3239" y="4227"/>
                    <a:pt x="3239" y="4299"/>
                  </a:cubicBezTo>
                  <a:lnTo>
                    <a:pt x="2703" y="4299"/>
                  </a:lnTo>
                  <a:cubicBezTo>
                    <a:pt x="2703" y="4227"/>
                    <a:pt x="2727" y="4120"/>
                    <a:pt x="2620" y="4037"/>
                  </a:cubicBezTo>
                  <a:lnTo>
                    <a:pt x="2227" y="3644"/>
                  </a:lnTo>
                  <a:lnTo>
                    <a:pt x="2810" y="2799"/>
                  </a:lnTo>
                  <a:lnTo>
                    <a:pt x="2810" y="3465"/>
                  </a:lnTo>
                  <a:cubicBezTo>
                    <a:pt x="2739" y="3477"/>
                    <a:pt x="2668" y="3537"/>
                    <a:pt x="2668" y="3632"/>
                  </a:cubicBezTo>
                  <a:cubicBezTo>
                    <a:pt x="2668" y="3715"/>
                    <a:pt x="2739" y="3799"/>
                    <a:pt x="2822" y="3799"/>
                  </a:cubicBezTo>
                  <a:lnTo>
                    <a:pt x="3096" y="3799"/>
                  </a:lnTo>
                  <a:cubicBezTo>
                    <a:pt x="3180" y="3799"/>
                    <a:pt x="3263" y="3715"/>
                    <a:pt x="3263" y="3632"/>
                  </a:cubicBezTo>
                  <a:cubicBezTo>
                    <a:pt x="3263" y="3561"/>
                    <a:pt x="3203" y="3477"/>
                    <a:pt x="3120" y="3465"/>
                  </a:cubicBezTo>
                  <a:lnTo>
                    <a:pt x="3120" y="2799"/>
                  </a:lnTo>
                  <a:close/>
                  <a:moveTo>
                    <a:pt x="2414" y="4793"/>
                  </a:moveTo>
                  <a:cubicBezTo>
                    <a:pt x="2416" y="4793"/>
                    <a:pt x="2422" y="4795"/>
                    <a:pt x="2429" y="4799"/>
                  </a:cubicBezTo>
                  <a:cubicBezTo>
                    <a:pt x="2414" y="4799"/>
                    <a:pt x="2408" y="4793"/>
                    <a:pt x="2414" y="4793"/>
                  </a:cubicBezTo>
                  <a:close/>
                  <a:moveTo>
                    <a:pt x="3549" y="4620"/>
                  </a:moveTo>
                  <a:cubicBezTo>
                    <a:pt x="3549" y="4620"/>
                    <a:pt x="3572" y="4620"/>
                    <a:pt x="3572" y="4644"/>
                  </a:cubicBezTo>
                  <a:lnTo>
                    <a:pt x="3572" y="4787"/>
                  </a:lnTo>
                  <a:cubicBezTo>
                    <a:pt x="3572" y="4787"/>
                    <a:pt x="3572" y="4799"/>
                    <a:pt x="3549" y="4799"/>
                  </a:cubicBezTo>
                  <a:lnTo>
                    <a:pt x="2429" y="4799"/>
                  </a:lnTo>
                  <a:lnTo>
                    <a:pt x="2406" y="4644"/>
                  </a:lnTo>
                  <a:cubicBezTo>
                    <a:pt x="2406" y="4644"/>
                    <a:pt x="2406" y="4620"/>
                    <a:pt x="2429" y="4620"/>
                  </a:cubicBezTo>
                  <a:close/>
                  <a:moveTo>
                    <a:pt x="3251" y="5120"/>
                  </a:moveTo>
                  <a:lnTo>
                    <a:pt x="3251" y="5537"/>
                  </a:lnTo>
                  <a:lnTo>
                    <a:pt x="2727" y="5537"/>
                  </a:lnTo>
                  <a:lnTo>
                    <a:pt x="2727" y="5120"/>
                  </a:lnTo>
                  <a:close/>
                  <a:moveTo>
                    <a:pt x="3394" y="5858"/>
                  </a:moveTo>
                  <a:cubicBezTo>
                    <a:pt x="3418" y="5858"/>
                    <a:pt x="3441" y="5882"/>
                    <a:pt x="3441" y="5882"/>
                  </a:cubicBezTo>
                  <a:cubicBezTo>
                    <a:pt x="3453" y="5894"/>
                    <a:pt x="3453" y="5906"/>
                    <a:pt x="3453" y="5918"/>
                  </a:cubicBezTo>
                  <a:lnTo>
                    <a:pt x="3418" y="6811"/>
                  </a:lnTo>
                  <a:lnTo>
                    <a:pt x="2525" y="6811"/>
                  </a:lnTo>
                  <a:lnTo>
                    <a:pt x="2501" y="5918"/>
                  </a:lnTo>
                  <a:cubicBezTo>
                    <a:pt x="2501" y="5894"/>
                    <a:pt x="2513" y="5882"/>
                    <a:pt x="2513" y="5882"/>
                  </a:cubicBezTo>
                  <a:cubicBezTo>
                    <a:pt x="2513" y="5882"/>
                    <a:pt x="2537" y="5858"/>
                    <a:pt x="2560" y="5858"/>
                  </a:cubicBezTo>
                  <a:close/>
                  <a:moveTo>
                    <a:pt x="4954" y="4501"/>
                  </a:moveTo>
                  <a:lnTo>
                    <a:pt x="4954" y="6835"/>
                  </a:lnTo>
                  <a:lnTo>
                    <a:pt x="4489" y="6835"/>
                  </a:lnTo>
                  <a:lnTo>
                    <a:pt x="4489" y="4501"/>
                  </a:lnTo>
                  <a:close/>
                  <a:moveTo>
                    <a:pt x="5739" y="4501"/>
                  </a:moveTo>
                  <a:lnTo>
                    <a:pt x="5739" y="6835"/>
                  </a:lnTo>
                  <a:lnTo>
                    <a:pt x="5287" y="6835"/>
                  </a:lnTo>
                  <a:lnTo>
                    <a:pt x="5287" y="4501"/>
                  </a:lnTo>
                  <a:close/>
                  <a:moveTo>
                    <a:pt x="9252" y="1120"/>
                  </a:moveTo>
                  <a:cubicBezTo>
                    <a:pt x="9287" y="1120"/>
                    <a:pt x="9311" y="1144"/>
                    <a:pt x="9311" y="1179"/>
                  </a:cubicBezTo>
                  <a:lnTo>
                    <a:pt x="9311" y="6835"/>
                  </a:lnTo>
                  <a:lnTo>
                    <a:pt x="8335" y="6835"/>
                  </a:lnTo>
                  <a:lnTo>
                    <a:pt x="8335" y="1822"/>
                  </a:lnTo>
                  <a:cubicBezTo>
                    <a:pt x="8335" y="1691"/>
                    <a:pt x="8216" y="1572"/>
                    <a:pt x="8085" y="1572"/>
                  </a:cubicBezTo>
                  <a:lnTo>
                    <a:pt x="6692" y="1572"/>
                  </a:lnTo>
                  <a:cubicBezTo>
                    <a:pt x="6561" y="1572"/>
                    <a:pt x="6442" y="1691"/>
                    <a:pt x="6442" y="1822"/>
                  </a:cubicBezTo>
                  <a:lnTo>
                    <a:pt x="6442" y="6835"/>
                  </a:lnTo>
                  <a:lnTo>
                    <a:pt x="6061" y="6835"/>
                  </a:lnTo>
                  <a:lnTo>
                    <a:pt x="6061" y="4346"/>
                  </a:lnTo>
                  <a:cubicBezTo>
                    <a:pt x="6061" y="4311"/>
                    <a:pt x="6061" y="4299"/>
                    <a:pt x="6037" y="4263"/>
                  </a:cubicBezTo>
                  <a:cubicBezTo>
                    <a:pt x="5690" y="3506"/>
                    <a:pt x="5585" y="3288"/>
                    <a:pt x="5581" y="3288"/>
                  </a:cubicBezTo>
                  <a:lnTo>
                    <a:pt x="5581" y="3288"/>
                  </a:lnTo>
                  <a:cubicBezTo>
                    <a:pt x="5580" y="3288"/>
                    <a:pt x="5582" y="3292"/>
                    <a:pt x="5585" y="3299"/>
                  </a:cubicBezTo>
                  <a:cubicBezTo>
                    <a:pt x="5525" y="3168"/>
                    <a:pt x="5430" y="3001"/>
                    <a:pt x="5323" y="2775"/>
                  </a:cubicBezTo>
                  <a:cubicBezTo>
                    <a:pt x="5281" y="2679"/>
                    <a:pt x="5192" y="2632"/>
                    <a:pt x="5102" y="2632"/>
                  </a:cubicBezTo>
                  <a:cubicBezTo>
                    <a:pt x="5013" y="2632"/>
                    <a:pt x="4924" y="2679"/>
                    <a:pt x="4882" y="2775"/>
                  </a:cubicBezTo>
                  <a:cubicBezTo>
                    <a:pt x="4811" y="2941"/>
                    <a:pt x="4239" y="4132"/>
                    <a:pt x="4180" y="4263"/>
                  </a:cubicBezTo>
                  <a:cubicBezTo>
                    <a:pt x="4168" y="4287"/>
                    <a:pt x="4168" y="4311"/>
                    <a:pt x="4168" y="4346"/>
                  </a:cubicBezTo>
                  <a:lnTo>
                    <a:pt x="4168" y="6835"/>
                  </a:lnTo>
                  <a:lnTo>
                    <a:pt x="3739" y="6835"/>
                  </a:lnTo>
                  <a:lnTo>
                    <a:pt x="3763" y="5954"/>
                  </a:lnTo>
                  <a:cubicBezTo>
                    <a:pt x="3763" y="5847"/>
                    <a:pt x="3739" y="5739"/>
                    <a:pt x="3656" y="5668"/>
                  </a:cubicBezTo>
                  <a:cubicBezTo>
                    <a:pt x="3632" y="5644"/>
                    <a:pt x="3596" y="5608"/>
                    <a:pt x="3561" y="5597"/>
                  </a:cubicBezTo>
                  <a:lnTo>
                    <a:pt x="3561" y="5132"/>
                  </a:lnTo>
                  <a:cubicBezTo>
                    <a:pt x="3739" y="5120"/>
                    <a:pt x="3870" y="4965"/>
                    <a:pt x="3870" y="4799"/>
                  </a:cubicBezTo>
                  <a:lnTo>
                    <a:pt x="3870" y="4656"/>
                  </a:lnTo>
                  <a:cubicBezTo>
                    <a:pt x="3870" y="4477"/>
                    <a:pt x="3739" y="4323"/>
                    <a:pt x="3561" y="4323"/>
                  </a:cubicBezTo>
                  <a:lnTo>
                    <a:pt x="3561" y="4263"/>
                  </a:lnTo>
                  <a:lnTo>
                    <a:pt x="3942" y="3870"/>
                  </a:lnTo>
                  <a:cubicBezTo>
                    <a:pt x="4049" y="3763"/>
                    <a:pt x="4061" y="3608"/>
                    <a:pt x="3977" y="3489"/>
                  </a:cubicBezTo>
                  <a:lnTo>
                    <a:pt x="3120" y="2263"/>
                  </a:lnTo>
                  <a:cubicBezTo>
                    <a:pt x="3078" y="2203"/>
                    <a:pt x="3013" y="2173"/>
                    <a:pt x="2949" y="2173"/>
                  </a:cubicBezTo>
                  <a:cubicBezTo>
                    <a:pt x="2885" y="2173"/>
                    <a:pt x="2822" y="2203"/>
                    <a:pt x="2787" y="2263"/>
                  </a:cubicBezTo>
                  <a:lnTo>
                    <a:pt x="1929" y="3489"/>
                  </a:lnTo>
                  <a:cubicBezTo>
                    <a:pt x="1858" y="3608"/>
                    <a:pt x="1870" y="3775"/>
                    <a:pt x="1965" y="3870"/>
                  </a:cubicBezTo>
                  <a:lnTo>
                    <a:pt x="2346" y="4263"/>
                  </a:lnTo>
                  <a:lnTo>
                    <a:pt x="2346" y="4323"/>
                  </a:lnTo>
                  <a:cubicBezTo>
                    <a:pt x="2168" y="4346"/>
                    <a:pt x="2037" y="4489"/>
                    <a:pt x="2037" y="4656"/>
                  </a:cubicBezTo>
                  <a:lnTo>
                    <a:pt x="2037" y="4799"/>
                  </a:lnTo>
                  <a:cubicBezTo>
                    <a:pt x="2037" y="4989"/>
                    <a:pt x="2168" y="5132"/>
                    <a:pt x="2346" y="5132"/>
                  </a:cubicBezTo>
                  <a:lnTo>
                    <a:pt x="2346" y="5597"/>
                  </a:lnTo>
                  <a:cubicBezTo>
                    <a:pt x="2310" y="5608"/>
                    <a:pt x="2275" y="5644"/>
                    <a:pt x="2251" y="5668"/>
                  </a:cubicBezTo>
                  <a:cubicBezTo>
                    <a:pt x="2168" y="5739"/>
                    <a:pt x="2132" y="5847"/>
                    <a:pt x="2144" y="5954"/>
                  </a:cubicBezTo>
                  <a:lnTo>
                    <a:pt x="2168" y="6835"/>
                  </a:lnTo>
                  <a:lnTo>
                    <a:pt x="1013" y="6835"/>
                  </a:lnTo>
                  <a:lnTo>
                    <a:pt x="1013" y="1179"/>
                  </a:lnTo>
                  <a:lnTo>
                    <a:pt x="1060" y="1179"/>
                  </a:lnTo>
                  <a:cubicBezTo>
                    <a:pt x="1060" y="1144"/>
                    <a:pt x="1084" y="1120"/>
                    <a:pt x="1120" y="1120"/>
                  </a:cubicBezTo>
                  <a:close/>
                  <a:moveTo>
                    <a:pt x="8002" y="1917"/>
                  </a:moveTo>
                  <a:lnTo>
                    <a:pt x="8002" y="2644"/>
                  </a:lnTo>
                  <a:lnTo>
                    <a:pt x="7752" y="2644"/>
                  </a:lnTo>
                  <a:cubicBezTo>
                    <a:pt x="7668" y="2644"/>
                    <a:pt x="7585" y="2715"/>
                    <a:pt x="7585" y="2810"/>
                  </a:cubicBezTo>
                  <a:cubicBezTo>
                    <a:pt x="7585" y="2870"/>
                    <a:pt x="7668" y="2941"/>
                    <a:pt x="7752" y="2941"/>
                  </a:cubicBezTo>
                  <a:lnTo>
                    <a:pt x="8002" y="2941"/>
                  </a:lnTo>
                  <a:lnTo>
                    <a:pt x="8002" y="3668"/>
                  </a:lnTo>
                  <a:lnTo>
                    <a:pt x="7752" y="3668"/>
                  </a:lnTo>
                  <a:cubicBezTo>
                    <a:pt x="7668" y="3668"/>
                    <a:pt x="7585" y="3751"/>
                    <a:pt x="7585" y="3834"/>
                  </a:cubicBezTo>
                  <a:cubicBezTo>
                    <a:pt x="7585" y="3930"/>
                    <a:pt x="7668" y="4001"/>
                    <a:pt x="7752" y="4001"/>
                  </a:cubicBezTo>
                  <a:lnTo>
                    <a:pt x="8002" y="4001"/>
                  </a:lnTo>
                  <a:lnTo>
                    <a:pt x="8002" y="4727"/>
                  </a:lnTo>
                  <a:lnTo>
                    <a:pt x="7752" y="4727"/>
                  </a:lnTo>
                  <a:cubicBezTo>
                    <a:pt x="7668" y="4727"/>
                    <a:pt x="7585" y="4799"/>
                    <a:pt x="7585" y="4894"/>
                  </a:cubicBezTo>
                  <a:cubicBezTo>
                    <a:pt x="7585" y="4989"/>
                    <a:pt x="7668" y="5061"/>
                    <a:pt x="7752" y="5061"/>
                  </a:cubicBezTo>
                  <a:lnTo>
                    <a:pt x="8002" y="5061"/>
                  </a:lnTo>
                  <a:lnTo>
                    <a:pt x="8002" y="5787"/>
                  </a:lnTo>
                  <a:lnTo>
                    <a:pt x="7752" y="5787"/>
                  </a:lnTo>
                  <a:cubicBezTo>
                    <a:pt x="7668" y="5787"/>
                    <a:pt x="7585" y="5858"/>
                    <a:pt x="7585" y="5954"/>
                  </a:cubicBezTo>
                  <a:cubicBezTo>
                    <a:pt x="7585" y="6037"/>
                    <a:pt x="7668" y="6120"/>
                    <a:pt x="7752" y="6120"/>
                  </a:cubicBezTo>
                  <a:lnTo>
                    <a:pt x="8002" y="6120"/>
                  </a:lnTo>
                  <a:lnTo>
                    <a:pt x="8002" y="6847"/>
                  </a:lnTo>
                  <a:lnTo>
                    <a:pt x="6775" y="6847"/>
                  </a:lnTo>
                  <a:lnTo>
                    <a:pt x="6775" y="1917"/>
                  </a:lnTo>
                  <a:close/>
                  <a:moveTo>
                    <a:pt x="10049" y="7144"/>
                  </a:moveTo>
                  <a:lnTo>
                    <a:pt x="10049" y="8347"/>
                  </a:lnTo>
                  <a:cubicBezTo>
                    <a:pt x="10049" y="8454"/>
                    <a:pt x="9954" y="8561"/>
                    <a:pt x="9835" y="8561"/>
                  </a:cubicBezTo>
                  <a:lnTo>
                    <a:pt x="501" y="8561"/>
                  </a:lnTo>
                  <a:cubicBezTo>
                    <a:pt x="393" y="8561"/>
                    <a:pt x="298" y="8466"/>
                    <a:pt x="298" y="8347"/>
                  </a:cubicBezTo>
                  <a:lnTo>
                    <a:pt x="298" y="7144"/>
                  </a:lnTo>
                  <a:close/>
                  <a:moveTo>
                    <a:pt x="5966" y="8871"/>
                  </a:moveTo>
                  <a:lnTo>
                    <a:pt x="5966" y="9787"/>
                  </a:lnTo>
                  <a:lnTo>
                    <a:pt x="4299" y="9787"/>
                  </a:lnTo>
                  <a:lnTo>
                    <a:pt x="4299" y="8871"/>
                  </a:lnTo>
                  <a:close/>
                  <a:moveTo>
                    <a:pt x="524" y="1"/>
                  </a:moveTo>
                  <a:cubicBezTo>
                    <a:pt x="239" y="1"/>
                    <a:pt x="1" y="239"/>
                    <a:pt x="1" y="524"/>
                  </a:cubicBezTo>
                  <a:lnTo>
                    <a:pt x="1" y="8347"/>
                  </a:lnTo>
                  <a:cubicBezTo>
                    <a:pt x="1" y="8633"/>
                    <a:pt x="239" y="8871"/>
                    <a:pt x="524" y="8871"/>
                  </a:cubicBezTo>
                  <a:lnTo>
                    <a:pt x="3989" y="8871"/>
                  </a:lnTo>
                  <a:lnTo>
                    <a:pt x="3989" y="9787"/>
                  </a:lnTo>
                  <a:lnTo>
                    <a:pt x="3465" y="9787"/>
                  </a:lnTo>
                  <a:cubicBezTo>
                    <a:pt x="3215" y="9787"/>
                    <a:pt x="3001" y="10002"/>
                    <a:pt x="3001" y="10252"/>
                  </a:cubicBezTo>
                  <a:lnTo>
                    <a:pt x="3001" y="10466"/>
                  </a:lnTo>
                  <a:cubicBezTo>
                    <a:pt x="3001" y="10716"/>
                    <a:pt x="3215" y="10919"/>
                    <a:pt x="3465" y="10919"/>
                  </a:cubicBezTo>
                  <a:lnTo>
                    <a:pt x="4739" y="10919"/>
                  </a:lnTo>
                  <a:cubicBezTo>
                    <a:pt x="4835" y="10919"/>
                    <a:pt x="4906" y="10847"/>
                    <a:pt x="4906" y="10764"/>
                  </a:cubicBezTo>
                  <a:cubicBezTo>
                    <a:pt x="4906" y="10669"/>
                    <a:pt x="4835" y="10597"/>
                    <a:pt x="4739" y="10597"/>
                  </a:cubicBezTo>
                  <a:lnTo>
                    <a:pt x="3465" y="10597"/>
                  </a:lnTo>
                  <a:cubicBezTo>
                    <a:pt x="3394" y="10597"/>
                    <a:pt x="3322" y="10538"/>
                    <a:pt x="3322" y="10442"/>
                  </a:cubicBezTo>
                  <a:lnTo>
                    <a:pt x="3322" y="10240"/>
                  </a:lnTo>
                  <a:cubicBezTo>
                    <a:pt x="3322" y="10168"/>
                    <a:pt x="3382" y="10085"/>
                    <a:pt x="3465" y="10085"/>
                  </a:cubicBezTo>
                  <a:lnTo>
                    <a:pt x="6811" y="10085"/>
                  </a:lnTo>
                  <a:cubicBezTo>
                    <a:pt x="6894" y="10085"/>
                    <a:pt x="6966" y="10145"/>
                    <a:pt x="6966" y="10240"/>
                  </a:cubicBezTo>
                  <a:lnTo>
                    <a:pt x="6966" y="10442"/>
                  </a:lnTo>
                  <a:cubicBezTo>
                    <a:pt x="6966" y="10526"/>
                    <a:pt x="6906" y="10597"/>
                    <a:pt x="6811" y="10597"/>
                  </a:cubicBezTo>
                  <a:lnTo>
                    <a:pt x="5489" y="10597"/>
                  </a:lnTo>
                  <a:cubicBezTo>
                    <a:pt x="5406" y="10597"/>
                    <a:pt x="5323" y="10669"/>
                    <a:pt x="5323" y="10764"/>
                  </a:cubicBezTo>
                  <a:cubicBezTo>
                    <a:pt x="5323" y="10847"/>
                    <a:pt x="5406" y="10919"/>
                    <a:pt x="5489" y="10919"/>
                  </a:cubicBezTo>
                  <a:lnTo>
                    <a:pt x="6811" y="10919"/>
                  </a:lnTo>
                  <a:cubicBezTo>
                    <a:pt x="7073" y="10919"/>
                    <a:pt x="7275" y="10716"/>
                    <a:pt x="7275" y="10466"/>
                  </a:cubicBezTo>
                  <a:lnTo>
                    <a:pt x="7275" y="10252"/>
                  </a:lnTo>
                  <a:cubicBezTo>
                    <a:pt x="7275" y="10002"/>
                    <a:pt x="7061" y="9787"/>
                    <a:pt x="6811" y="9787"/>
                  </a:cubicBezTo>
                  <a:lnTo>
                    <a:pt x="6299" y="9787"/>
                  </a:lnTo>
                  <a:lnTo>
                    <a:pt x="6299" y="8871"/>
                  </a:lnTo>
                  <a:lnTo>
                    <a:pt x="9847" y="8871"/>
                  </a:lnTo>
                  <a:cubicBezTo>
                    <a:pt x="10133" y="8871"/>
                    <a:pt x="10371" y="8633"/>
                    <a:pt x="10371" y="8347"/>
                  </a:cubicBezTo>
                  <a:lnTo>
                    <a:pt x="10371" y="4727"/>
                  </a:lnTo>
                  <a:cubicBezTo>
                    <a:pt x="10371" y="4644"/>
                    <a:pt x="10299" y="4573"/>
                    <a:pt x="10204" y="4573"/>
                  </a:cubicBezTo>
                  <a:cubicBezTo>
                    <a:pt x="10121" y="4573"/>
                    <a:pt x="10049" y="4644"/>
                    <a:pt x="10049" y="4727"/>
                  </a:cubicBezTo>
                  <a:lnTo>
                    <a:pt x="10049" y="6811"/>
                  </a:lnTo>
                  <a:lnTo>
                    <a:pt x="9633" y="6811"/>
                  </a:lnTo>
                  <a:lnTo>
                    <a:pt x="9633" y="1155"/>
                  </a:lnTo>
                  <a:cubicBezTo>
                    <a:pt x="9633" y="953"/>
                    <a:pt x="9466" y="786"/>
                    <a:pt x="9252" y="786"/>
                  </a:cubicBezTo>
                  <a:lnTo>
                    <a:pt x="1120" y="786"/>
                  </a:lnTo>
                  <a:cubicBezTo>
                    <a:pt x="905" y="786"/>
                    <a:pt x="739" y="953"/>
                    <a:pt x="739" y="1155"/>
                  </a:cubicBezTo>
                  <a:lnTo>
                    <a:pt x="739" y="6811"/>
                  </a:lnTo>
                  <a:lnTo>
                    <a:pt x="322" y="6811"/>
                  </a:lnTo>
                  <a:lnTo>
                    <a:pt x="322" y="524"/>
                  </a:lnTo>
                  <a:cubicBezTo>
                    <a:pt x="322" y="417"/>
                    <a:pt x="417" y="310"/>
                    <a:pt x="536" y="310"/>
                  </a:cubicBezTo>
                  <a:lnTo>
                    <a:pt x="9871" y="310"/>
                  </a:lnTo>
                  <a:cubicBezTo>
                    <a:pt x="9966" y="310"/>
                    <a:pt x="10073" y="405"/>
                    <a:pt x="10073" y="524"/>
                  </a:cubicBezTo>
                  <a:lnTo>
                    <a:pt x="10073" y="3977"/>
                  </a:lnTo>
                  <a:cubicBezTo>
                    <a:pt x="10049" y="4073"/>
                    <a:pt x="10121" y="4156"/>
                    <a:pt x="10204" y="4156"/>
                  </a:cubicBezTo>
                  <a:cubicBezTo>
                    <a:pt x="10299" y="4156"/>
                    <a:pt x="10371" y="4073"/>
                    <a:pt x="10371" y="3989"/>
                  </a:cubicBezTo>
                  <a:lnTo>
                    <a:pt x="10371" y="524"/>
                  </a:lnTo>
                  <a:cubicBezTo>
                    <a:pt x="10371" y="239"/>
                    <a:pt x="10133" y="1"/>
                    <a:pt x="98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8" name="Google Shape;15798;p92"/>
            <p:cNvSpPr/>
            <p:nvPr/>
          </p:nvSpPr>
          <p:spPr>
            <a:xfrm>
              <a:off x="8168579" y="3016952"/>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9" name="Google Shape;15799;p92"/>
            <p:cNvSpPr/>
            <p:nvPr/>
          </p:nvSpPr>
          <p:spPr>
            <a:xfrm>
              <a:off x="8168579" y="3017715"/>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00" name="Google Shape;15800;p92"/>
          <p:cNvGrpSpPr/>
          <p:nvPr/>
        </p:nvGrpSpPr>
        <p:grpSpPr>
          <a:xfrm>
            <a:off x="7990840" y="2511426"/>
            <a:ext cx="354363" cy="353631"/>
            <a:chOff x="7990840" y="2435226"/>
            <a:chExt cx="354363" cy="353631"/>
          </a:xfrm>
        </p:grpSpPr>
        <p:sp>
          <p:nvSpPr>
            <p:cNvPr id="15801" name="Google Shape;15801;p92"/>
            <p:cNvSpPr/>
            <p:nvPr/>
          </p:nvSpPr>
          <p:spPr>
            <a:xfrm>
              <a:off x="7990840" y="2435226"/>
              <a:ext cx="354363" cy="353631"/>
            </a:xfrm>
            <a:custGeom>
              <a:avLst/>
              <a:gdLst/>
              <a:ahLst/>
              <a:cxnLst/>
              <a:rect l="l" t="t" r="r" b="b"/>
              <a:pathLst>
                <a:path w="11133" h="11110" extrusionOk="0">
                  <a:moveTo>
                    <a:pt x="3477" y="1727"/>
                  </a:moveTo>
                  <a:cubicBezTo>
                    <a:pt x="3679" y="1727"/>
                    <a:pt x="3834" y="1894"/>
                    <a:pt x="3834" y="2084"/>
                  </a:cubicBezTo>
                  <a:lnTo>
                    <a:pt x="3834" y="2430"/>
                  </a:lnTo>
                  <a:cubicBezTo>
                    <a:pt x="3834" y="2727"/>
                    <a:pt x="3596" y="2965"/>
                    <a:pt x="3298" y="2965"/>
                  </a:cubicBezTo>
                  <a:cubicBezTo>
                    <a:pt x="3024" y="2965"/>
                    <a:pt x="2786" y="2727"/>
                    <a:pt x="2786" y="2430"/>
                  </a:cubicBezTo>
                  <a:lnTo>
                    <a:pt x="2786" y="2084"/>
                  </a:lnTo>
                  <a:cubicBezTo>
                    <a:pt x="2786" y="1894"/>
                    <a:pt x="2941" y="1727"/>
                    <a:pt x="3143" y="1727"/>
                  </a:cubicBezTo>
                  <a:close/>
                  <a:moveTo>
                    <a:pt x="3477" y="3299"/>
                  </a:moveTo>
                  <a:lnTo>
                    <a:pt x="3477" y="3311"/>
                  </a:lnTo>
                  <a:cubicBezTo>
                    <a:pt x="3501" y="3382"/>
                    <a:pt x="3513" y="3454"/>
                    <a:pt x="3536" y="3537"/>
                  </a:cubicBezTo>
                  <a:lnTo>
                    <a:pt x="3322" y="3751"/>
                  </a:lnTo>
                  <a:lnTo>
                    <a:pt x="3286" y="3751"/>
                  </a:lnTo>
                  <a:lnTo>
                    <a:pt x="3060" y="3537"/>
                  </a:lnTo>
                  <a:cubicBezTo>
                    <a:pt x="3096" y="3489"/>
                    <a:pt x="3108" y="3430"/>
                    <a:pt x="3108" y="3370"/>
                  </a:cubicBezTo>
                  <a:lnTo>
                    <a:pt x="3108" y="3299"/>
                  </a:lnTo>
                  <a:close/>
                  <a:moveTo>
                    <a:pt x="5418" y="4966"/>
                  </a:moveTo>
                  <a:lnTo>
                    <a:pt x="5418" y="7025"/>
                  </a:lnTo>
                  <a:lnTo>
                    <a:pt x="5406" y="7025"/>
                  </a:lnTo>
                  <a:lnTo>
                    <a:pt x="4346" y="7787"/>
                  </a:lnTo>
                  <a:lnTo>
                    <a:pt x="4346" y="5180"/>
                  </a:lnTo>
                  <a:cubicBezTo>
                    <a:pt x="4429" y="5239"/>
                    <a:pt x="4536" y="5287"/>
                    <a:pt x="4656" y="5299"/>
                  </a:cubicBezTo>
                  <a:lnTo>
                    <a:pt x="4786" y="5299"/>
                  </a:lnTo>
                  <a:cubicBezTo>
                    <a:pt x="4929" y="5287"/>
                    <a:pt x="5060" y="5239"/>
                    <a:pt x="5167" y="5156"/>
                  </a:cubicBezTo>
                  <a:lnTo>
                    <a:pt x="5418" y="4966"/>
                  </a:lnTo>
                  <a:close/>
                  <a:moveTo>
                    <a:pt x="2846" y="3739"/>
                  </a:moveTo>
                  <a:lnTo>
                    <a:pt x="3096" y="3989"/>
                  </a:lnTo>
                  <a:cubicBezTo>
                    <a:pt x="3155" y="4049"/>
                    <a:pt x="3239" y="4096"/>
                    <a:pt x="3334" y="4096"/>
                  </a:cubicBezTo>
                  <a:cubicBezTo>
                    <a:pt x="3417" y="4096"/>
                    <a:pt x="3513" y="4073"/>
                    <a:pt x="3572" y="3989"/>
                  </a:cubicBezTo>
                  <a:lnTo>
                    <a:pt x="3798" y="3775"/>
                  </a:lnTo>
                  <a:cubicBezTo>
                    <a:pt x="3870" y="3799"/>
                    <a:pt x="3941" y="3823"/>
                    <a:pt x="4013" y="3823"/>
                  </a:cubicBezTo>
                  <a:cubicBezTo>
                    <a:pt x="4072" y="3823"/>
                    <a:pt x="4120" y="3858"/>
                    <a:pt x="4167" y="3906"/>
                  </a:cubicBezTo>
                  <a:lnTo>
                    <a:pt x="4644" y="4501"/>
                  </a:lnTo>
                  <a:cubicBezTo>
                    <a:pt x="4676" y="4541"/>
                    <a:pt x="4724" y="4558"/>
                    <a:pt x="4769" y="4558"/>
                  </a:cubicBezTo>
                  <a:cubicBezTo>
                    <a:pt x="4807" y="4558"/>
                    <a:pt x="4843" y="4547"/>
                    <a:pt x="4870" y="4525"/>
                  </a:cubicBezTo>
                  <a:lnTo>
                    <a:pt x="5441" y="4061"/>
                  </a:lnTo>
                  <a:cubicBezTo>
                    <a:pt x="5483" y="4031"/>
                    <a:pt x="5534" y="4016"/>
                    <a:pt x="5581" y="4016"/>
                  </a:cubicBezTo>
                  <a:cubicBezTo>
                    <a:pt x="5629" y="4016"/>
                    <a:pt x="5674" y="4031"/>
                    <a:pt x="5703" y="4061"/>
                  </a:cubicBezTo>
                  <a:cubicBezTo>
                    <a:pt x="5739" y="4108"/>
                    <a:pt x="5763" y="4156"/>
                    <a:pt x="5763" y="4216"/>
                  </a:cubicBezTo>
                  <a:cubicBezTo>
                    <a:pt x="5739" y="4227"/>
                    <a:pt x="5727" y="4275"/>
                    <a:pt x="5679" y="4311"/>
                  </a:cubicBezTo>
                  <a:lnTo>
                    <a:pt x="4953" y="4882"/>
                  </a:lnTo>
                  <a:cubicBezTo>
                    <a:pt x="4894" y="4930"/>
                    <a:pt x="4834" y="4966"/>
                    <a:pt x="4763" y="4966"/>
                  </a:cubicBezTo>
                  <a:lnTo>
                    <a:pt x="4691" y="4966"/>
                  </a:lnTo>
                  <a:cubicBezTo>
                    <a:pt x="4596" y="4942"/>
                    <a:pt x="4513" y="4906"/>
                    <a:pt x="4453" y="4823"/>
                  </a:cubicBezTo>
                  <a:lnTo>
                    <a:pt x="4310" y="4644"/>
                  </a:lnTo>
                  <a:cubicBezTo>
                    <a:pt x="4288" y="4607"/>
                    <a:pt x="4247" y="4588"/>
                    <a:pt x="4205" y="4588"/>
                  </a:cubicBezTo>
                  <a:cubicBezTo>
                    <a:pt x="4180" y="4588"/>
                    <a:pt x="4154" y="4595"/>
                    <a:pt x="4132" y="4608"/>
                  </a:cubicBezTo>
                  <a:cubicBezTo>
                    <a:pt x="4072" y="4632"/>
                    <a:pt x="4036" y="4692"/>
                    <a:pt x="4036" y="4751"/>
                  </a:cubicBezTo>
                  <a:lnTo>
                    <a:pt x="4036" y="8014"/>
                  </a:lnTo>
                  <a:lnTo>
                    <a:pt x="3655" y="8276"/>
                  </a:lnTo>
                  <a:lnTo>
                    <a:pt x="3655" y="6763"/>
                  </a:lnTo>
                  <a:cubicBezTo>
                    <a:pt x="3655" y="6668"/>
                    <a:pt x="3584" y="6597"/>
                    <a:pt x="3501" y="6597"/>
                  </a:cubicBezTo>
                  <a:cubicBezTo>
                    <a:pt x="3405" y="6597"/>
                    <a:pt x="3334" y="6668"/>
                    <a:pt x="3334" y="6763"/>
                  </a:cubicBezTo>
                  <a:lnTo>
                    <a:pt x="3334" y="8502"/>
                  </a:lnTo>
                  <a:lnTo>
                    <a:pt x="2798" y="8895"/>
                  </a:lnTo>
                  <a:lnTo>
                    <a:pt x="2798" y="6811"/>
                  </a:lnTo>
                  <a:cubicBezTo>
                    <a:pt x="2798" y="6644"/>
                    <a:pt x="2751" y="6490"/>
                    <a:pt x="2691" y="6347"/>
                  </a:cubicBezTo>
                  <a:lnTo>
                    <a:pt x="2524" y="6013"/>
                  </a:lnTo>
                  <a:cubicBezTo>
                    <a:pt x="2489" y="5918"/>
                    <a:pt x="2453" y="5811"/>
                    <a:pt x="2453" y="5704"/>
                  </a:cubicBezTo>
                  <a:lnTo>
                    <a:pt x="2453" y="4037"/>
                  </a:lnTo>
                  <a:cubicBezTo>
                    <a:pt x="2453" y="3966"/>
                    <a:pt x="2500" y="3906"/>
                    <a:pt x="2560" y="3870"/>
                  </a:cubicBezTo>
                  <a:lnTo>
                    <a:pt x="2846" y="3739"/>
                  </a:lnTo>
                  <a:close/>
                  <a:moveTo>
                    <a:pt x="5560" y="1"/>
                  </a:moveTo>
                  <a:cubicBezTo>
                    <a:pt x="5477" y="1"/>
                    <a:pt x="5406" y="84"/>
                    <a:pt x="5406" y="167"/>
                  </a:cubicBezTo>
                  <a:lnTo>
                    <a:pt x="5406" y="3680"/>
                  </a:lnTo>
                  <a:cubicBezTo>
                    <a:pt x="5346" y="3692"/>
                    <a:pt x="5287" y="3727"/>
                    <a:pt x="5239" y="3775"/>
                  </a:cubicBezTo>
                  <a:lnTo>
                    <a:pt x="4775" y="4132"/>
                  </a:lnTo>
                  <a:lnTo>
                    <a:pt x="4405" y="3656"/>
                  </a:lnTo>
                  <a:cubicBezTo>
                    <a:pt x="4298" y="3537"/>
                    <a:pt x="4167" y="3454"/>
                    <a:pt x="4001" y="3454"/>
                  </a:cubicBezTo>
                  <a:cubicBezTo>
                    <a:pt x="3894" y="3454"/>
                    <a:pt x="3822" y="3370"/>
                    <a:pt x="3822" y="3275"/>
                  </a:cubicBezTo>
                  <a:lnTo>
                    <a:pt x="3822" y="3096"/>
                  </a:lnTo>
                  <a:cubicBezTo>
                    <a:pt x="4036" y="2953"/>
                    <a:pt x="4167" y="2703"/>
                    <a:pt x="4167" y="2418"/>
                  </a:cubicBezTo>
                  <a:lnTo>
                    <a:pt x="4167" y="2072"/>
                  </a:lnTo>
                  <a:cubicBezTo>
                    <a:pt x="4167" y="1703"/>
                    <a:pt x="3858" y="1394"/>
                    <a:pt x="3477" y="1394"/>
                  </a:cubicBezTo>
                  <a:lnTo>
                    <a:pt x="3143" y="1394"/>
                  </a:lnTo>
                  <a:cubicBezTo>
                    <a:pt x="2762" y="1394"/>
                    <a:pt x="2453" y="1703"/>
                    <a:pt x="2453" y="2072"/>
                  </a:cubicBezTo>
                  <a:lnTo>
                    <a:pt x="2453" y="2418"/>
                  </a:lnTo>
                  <a:cubicBezTo>
                    <a:pt x="2453" y="2703"/>
                    <a:pt x="2584" y="2953"/>
                    <a:pt x="2798" y="3096"/>
                  </a:cubicBezTo>
                  <a:lnTo>
                    <a:pt x="2798" y="3358"/>
                  </a:lnTo>
                  <a:lnTo>
                    <a:pt x="2798" y="3370"/>
                  </a:lnTo>
                  <a:lnTo>
                    <a:pt x="2393" y="3573"/>
                  </a:lnTo>
                  <a:cubicBezTo>
                    <a:pt x="2215" y="3668"/>
                    <a:pt x="2108" y="3846"/>
                    <a:pt x="2108" y="4037"/>
                  </a:cubicBezTo>
                  <a:lnTo>
                    <a:pt x="2108" y="5704"/>
                  </a:lnTo>
                  <a:cubicBezTo>
                    <a:pt x="2108" y="5871"/>
                    <a:pt x="2155" y="6013"/>
                    <a:pt x="2215" y="6168"/>
                  </a:cubicBezTo>
                  <a:lnTo>
                    <a:pt x="2381" y="6490"/>
                  </a:lnTo>
                  <a:cubicBezTo>
                    <a:pt x="2429" y="6597"/>
                    <a:pt x="2453" y="6704"/>
                    <a:pt x="2453" y="6811"/>
                  </a:cubicBezTo>
                  <a:lnTo>
                    <a:pt x="2453" y="9133"/>
                  </a:lnTo>
                  <a:lnTo>
                    <a:pt x="84" y="10812"/>
                  </a:lnTo>
                  <a:cubicBezTo>
                    <a:pt x="12" y="10859"/>
                    <a:pt x="0" y="10954"/>
                    <a:pt x="48" y="11038"/>
                  </a:cubicBezTo>
                  <a:cubicBezTo>
                    <a:pt x="69" y="11081"/>
                    <a:pt x="116" y="11102"/>
                    <a:pt x="166" y="11102"/>
                  </a:cubicBezTo>
                  <a:cubicBezTo>
                    <a:pt x="199" y="11102"/>
                    <a:pt x="234" y="11093"/>
                    <a:pt x="262" y="11074"/>
                  </a:cubicBezTo>
                  <a:lnTo>
                    <a:pt x="5548" y="7323"/>
                  </a:lnTo>
                  <a:lnTo>
                    <a:pt x="10835" y="11074"/>
                  </a:lnTo>
                  <a:cubicBezTo>
                    <a:pt x="10859" y="11097"/>
                    <a:pt x="10894" y="11109"/>
                    <a:pt x="10918" y="11109"/>
                  </a:cubicBezTo>
                  <a:cubicBezTo>
                    <a:pt x="10966" y="11109"/>
                    <a:pt x="11025" y="11074"/>
                    <a:pt x="11061" y="11038"/>
                  </a:cubicBezTo>
                  <a:cubicBezTo>
                    <a:pt x="11133" y="10954"/>
                    <a:pt x="11121" y="10859"/>
                    <a:pt x="11037" y="10812"/>
                  </a:cubicBezTo>
                  <a:lnTo>
                    <a:pt x="5727" y="7049"/>
                  </a:lnTo>
                  <a:lnTo>
                    <a:pt x="5727" y="4692"/>
                  </a:lnTo>
                  <a:lnTo>
                    <a:pt x="5882" y="4573"/>
                  </a:lnTo>
                  <a:cubicBezTo>
                    <a:pt x="6001" y="4477"/>
                    <a:pt x="6072" y="4335"/>
                    <a:pt x="6072" y="4180"/>
                  </a:cubicBezTo>
                  <a:cubicBezTo>
                    <a:pt x="6072" y="4037"/>
                    <a:pt x="6013" y="3882"/>
                    <a:pt x="5906" y="3787"/>
                  </a:cubicBezTo>
                  <a:cubicBezTo>
                    <a:pt x="5858" y="3739"/>
                    <a:pt x="5787" y="3704"/>
                    <a:pt x="5727" y="3680"/>
                  </a:cubicBezTo>
                  <a:lnTo>
                    <a:pt x="5727" y="667"/>
                  </a:lnTo>
                  <a:lnTo>
                    <a:pt x="7906" y="667"/>
                  </a:lnTo>
                  <a:lnTo>
                    <a:pt x="7680" y="1132"/>
                  </a:lnTo>
                  <a:cubicBezTo>
                    <a:pt x="7644" y="1179"/>
                    <a:pt x="7644" y="1239"/>
                    <a:pt x="7680" y="1287"/>
                  </a:cubicBezTo>
                  <a:lnTo>
                    <a:pt x="7906" y="1751"/>
                  </a:lnTo>
                  <a:lnTo>
                    <a:pt x="6251" y="1751"/>
                  </a:lnTo>
                  <a:cubicBezTo>
                    <a:pt x="6156" y="1751"/>
                    <a:pt x="6084" y="1822"/>
                    <a:pt x="6084" y="1906"/>
                  </a:cubicBezTo>
                  <a:cubicBezTo>
                    <a:pt x="6084" y="2001"/>
                    <a:pt x="6156" y="2072"/>
                    <a:pt x="6251" y="2072"/>
                  </a:cubicBezTo>
                  <a:lnTo>
                    <a:pt x="8156" y="2072"/>
                  </a:lnTo>
                  <a:cubicBezTo>
                    <a:pt x="8215" y="2072"/>
                    <a:pt x="8263" y="2049"/>
                    <a:pt x="8287" y="2001"/>
                  </a:cubicBezTo>
                  <a:cubicBezTo>
                    <a:pt x="8323" y="1953"/>
                    <a:pt x="8323" y="1894"/>
                    <a:pt x="8287" y="1834"/>
                  </a:cubicBezTo>
                  <a:lnTo>
                    <a:pt x="7977" y="1215"/>
                  </a:lnTo>
                  <a:lnTo>
                    <a:pt x="8287" y="584"/>
                  </a:lnTo>
                  <a:cubicBezTo>
                    <a:pt x="8323" y="537"/>
                    <a:pt x="8323" y="477"/>
                    <a:pt x="8287" y="417"/>
                  </a:cubicBezTo>
                  <a:cubicBezTo>
                    <a:pt x="8263" y="382"/>
                    <a:pt x="8204" y="346"/>
                    <a:pt x="8156" y="346"/>
                  </a:cubicBezTo>
                  <a:lnTo>
                    <a:pt x="5727" y="346"/>
                  </a:lnTo>
                  <a:lnTo>
                    <a:pt x="5727" y="167"/>
                  </a:lnTo>
                  <a:cubicBezTo>
                    <a:pt x="5727" y="84"/>
                    <a:pt x="5656" y="1"/>
                    <a:pt x="5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2" name="Google Shape;15802;p92"/>
            <p:cNvSpPr/>
            <p:nvPr/>
          </p:nvSpPr>
          <p:spPr>
            <a:xfrm>
              <a:off x="8190160" y="2704158"/>
              <a:ext cx="61814" cy="45644"/>
            </a:xfrm>
            <a:custGeom>
              <a:avLst/>
              <a:gdLst/>
              <a:ahLst/>
              <a:cxnLst/>
              <a:rect l="l" t="t" r="r" b="b"/>
              <a:pathLst>
                <a:path w="1942" h="1434" extrusionOk="0">
                  <a:moveTo>
                    <a:pt x="173" y="0"/>
                  </a:moveTo>
                  <a:cubicBezTo>
                    <a:pt x="123" y="0"/>
                    <a:pt x="77" y="22"/>
                    <a:pt x="48" y="65"/>
                  </a:cubicBezTo>
                  <a:cubicBezTo>
                    <a:pt x="1" y="148"/>
                    <a:pt x="13" y="243"/>
                    <a:pt x="96" y="291"/>
                  </a:cubicBezTo>
                  <a:lnTo>
                    <a:pt x="1668" y="1410"/>
                  </a:lnTo>
                  <a:cubicBezTo>
                    <a:pt x="1703" y="1422"/>
                    <a:pt x="1727" y="1434"/>
                    <a:pt x="1763" y="1434"/>
                  </a:cubicBezTo>
                  <a:cubicBezTo>
                    <a:pt x="1799" y="1434"/>
                    <a:pt x="1858" y="1410"/>
                    <a:pt x="1894" y="1362"/>
                  </a:cubicBezTo>
                  <a:cubicBezTo>
                    <a:pt x="1942" y="1291"/>
                    <a:pt x="1918" y="1196"/>
                    <a:pt x="1846" y="1136"/>
                  </a:cubicBezTo>
                  <a:lnTo>
                    <a:pt x="275" y="29"/>
                  </a:lnTo>
                  <a:cubicBezTo>
                    <a:pt x="241" y="10"/>
                    <a:pt x="206"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3" name="Google Shape;15803;p92"/>
            <p:cNvSpPr/>
            <p:nvPr/>
          </p:nvSpPr>
          <p:spPr>
            <a:xfrm>
              <a:off x="8162882" y="2684201"/>
              <a:ext cx="22026" cy="18239"/>
            </a:xfrm>
            <a:custGeom>
              <a:avLst/>
              <a:gdLst/>
              <a:ahLst/>
              <a:cxnLst/>
              <a:rect l="l" t="t" r="r" b="b"/>
              <a:pathLst>
                <a:path w="692" h="573" extrusionOk="0">
                  <a:moveTo>
                    <a:pt x="177" y="0"/>
                  </a:moveTo>
                  <a:cubicBezTo>
                    <a:pt x="123" y="0"/>
                    <a:pt x="67" y="26"/>
                    <a:pt x="36" y="73"/>
                  </a:cubicBezTo>
                  <a:cubicBezTo>
                    <a:pt x="1" y="144"/>
                    <a:pt x="13" y="251"/>
                    <a:pt x="84" y="299"/>
                  </a:cubicBezTo>
                  <a:lnTo>
                    <a:pt x="429" y="549"/>
                  </a:lnTo>
                  <a:cubicBezTo>
                    <a:pt x="453" y="561"/>
                    <a:pt x="489" y="573"/>
                    <a:pt x="513" y="573"/>
                  </a:cubicBezTo>
                  <a:cubicBezTo>
                    <a:pt x="560" y="573"/>
                    <a:pt x="620" y="549"/>
                    <a:pt x="655" y="501"/>
                  </a:cubicBezTo>
                  <a:cubicBezTo>
                    <a:pt x="691" y="430"/>
                    <a:pt x="679" y="323"/>
                    <a:pt x="608" y="275"/>
                  </a:cubicBezTo>
                  <a:lnTo>
                    <a:pt x="263" y="25"/>
                  </a:lnTo>
                  <a:cubicBezTo>
                    <a:pt x="237" y="8"/>
                    <a:pt x="207"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04" name="Google Shape;15804;p92"/>
          <p:cNvGrpSpPr/>
          <p:nvPr/>
        </p:nvGrpSpPr>
        <p:grpSpPr>
          <a:xfrm>
            <a:off x="1817317" y="2556530"/>
            <a:ext cx="350958" cy="263043"/>
            <a:chOff x="1817317" y="2480330"/>
            <a:chExt cx="350958" cy="263043"/>
          </a:xfrm>
        </p:grpSpPr>
        <p:sp>
          <p:nvSpPr>
            <p:cNvPr id="15805" name="Google Shape;15805;p92"/>
            <p:cNvSpPr/>
            <p:nvPr/>
          </p:nvSpPr>
          <p:spPr>
            <a:xfrm>
              <a:off x="1817317" y="2480330"/>
              <a:ext cx="350958" cy="191426"/>
            </a:xfrm>
            <a:custGeom>
              <a:avLst/>
              <a:gdLst/>
              <a:ahLst/>
              <a:cxnLst/>
              <a:rect l="l" t="t" r="r" b="b"/>
              <a:pathLst>
                <a:path w="11026" h="6014" extrusionOk="0">
                  <a:moveTo>
                    <a:pt x="4477" y="1"/>
                  </a:moveTo>
                  <a:cubicBezTo>
                    <a:pt x="3918" y="1"/>
                    <a:pt x="3382" y="179"/>
                    <a:pt x="2917" y="524"/>
                  </a:cubicBezTo>
                  <a:cubicBezTo>
                    <a:pt x="2513" y="834"/>
                    <a:pt x="2203" y="1251"/>
                    <a:pt x="2036" y="1727"/>
                  </a:cubicBezTo>
                  <a:cubicBezTo>
                    <a:pt x="905" y="1787"/>
                    <a:pt x="0" y="2727"/>
                    <a:pt x="0" y="3870"/>
                  </a:cubicBezTo>
                  <a:cubicBezTo>
                    <a:pt x="0" y="5061"/>
                    <a:pt x="965" y="6013"/>
                    <a:pt x="2143" y="6013"/>
                  </a:cubicBezTo>
                  <a:lnTo>
                    <a:pt x="2917" y="6013"/>
                  </a:lnTo>
                  <a:cubicBezTo>
                    <a:pt x="3001" y="6013"/>
                    <a:pt x="3084" y="5942"/>
                    <a:pt x="3084" y="5847"/>
                  </a:cubicBezTo>
                  <a:cubicBezTo>
                    <a:pt x="3084" y="5763"/>
                    <a:pt x="3001" y="5692"/>
                    <a:pt x="2917" y="5692"/>
                  </a:cubicBezTo>
                  <a:lnTo>
                    <a:pt x="2143" y="5692"/>
                  </a:lnTo>
                  <a:cubicBezTo>
                    <a:pt x="1131" y="5692"/>
                    <a:pt x="310" y="4870"/>
                    <a:pt x="310" y="3858"/>
                  </a:cubicBezTo>
                  <a:cubicBezTo>
                    <a:pt x="310" y="2846"/>
                    <a:pt x="1131" y="2025"/>
                    <a:pt x="2132" y="2025"/>
                  </a:cubicBezTo>
                  <a:lnTo>
                    <a:pt x="2143" y="2025"/>
                  </a:lnTo>
                  <a:cubicBezTo>
                    <a:pt x="2215" y="2025"/>
                    <a:pt x="2274" y="1977"/>
                    <a:pt x="2286" y="1906"/>
                  </a:cubicBezTo>
                  <a:cubicBezTo>
                    <a:pt x="2429" y="1441"/>
                    <a:pt x="2703" y="1036"/>
                    <a:pt x="3096" y="739"/>
                  </a:cubicBezTo>
                  <a:cubicBezTo>
                    <a:pt x="3477" y="441"/>
                    <a:pt x="3953" y="286"/>
                    <a:pt x="4453" y="286"/>
                  </a:cubicBezTo>
                  <a:cubicBezTo>
                    <a:pt x="5239" y="286"/>
                    <a:pt x="5953" y="679"/>
                    <a:pt x="6370" y="1334"/>
                  </a:cubicBezTo>
                  <a:cubicBezTo>
                    <a:pt x="6412" y="1386"/>
                    <a:pt x="6471" y="1420"/>
                    <a:pt x="6533" y="1420"/>
                  </a:cubicBezTo>
                  <a:cubicBezTo>
                    <a:pt x="6542" y="1420"/>
                    <a:pt x="6551" y="1419"/>
                    <a:pt x="6561" y="1417"/>
                  </a:cubicBezTo>
                  <a:cubicBezTo>
                    <a:pt x="6751" y="1358"/>
                    <a:pt x="6954" y="1322"/>
                    <a:pt x="7144" y="1322"/>
                  </a:cubicBezTo>
                  <a:cubicBezTo>
                    <a:pt x="7942" y="1322"/>
                    <a:pt x="8644" y="1846"/>
                    <a:pt x="8882" y="2608"/>
                  </a:cubicBezTo>
                  <a:cubicBezTo>
                    <a:pt x="8918" y="2679"/>
                    <a:pt x="8978" y="2727"/>
                    <a:pt x="9061" y="2727"/>
                  </a:cubicBezTo>
                  <a:cubicBezTo>
                    <a:pt x="9121" y="2727"/>
                    <a:pt x="9168" y="2703"/>
                    <a:pt x="9228" y="2703"/>
                  </a:cubicBezTo>
                  <a:cubicBezTo>
                    <a:pt x="10049" y="2703"/>
                    <a:pt x="10704" y="3382"/>
                    <a:pt x="10704" y="4180"/>
                  </a:cubicBezTo>
                  <a:cubicBezTo>
                    <a:pt x="10704" y="4989"/>
                    <a:pt x="10025" y="5656"/>
                    <a:pt x="9228" y="5656"/>
                  </a:cubicBezTo>
                  <a:lnTo>
                    <a:pt x="8109" y="5656"/>
                  </a:lnTo>
                  <a:cubicBezTo>
                    <a:pt x="8025" y="5656"/>
                    <a:pt x="7942" y="5727"/>
                    <a:pt x="7942" y="5823"/>
                  </a:cubicBezTo>
                  <a:cubicBezTo>
                    <a:pt x="7942" y="5906"/>
                    <a:pt x="8025" y="5978"/>
                    <a:pt x="8109" y="5978"/>
                  </a:cubicBezTo>
                  <a:lnTo>
                    <a:pt x="9228" y="5978"/>
                  </a:lnTo>
                  <a:cubicBezTo>
                    <a:pt x="10228" y="5978"/>
                    <a:pt x="11026" y="5180"/>
                    <a:pt x="11026" y="4180"/>
                  </a:cubicBezTo>
                  <a:cubicBezTo>
                    <a:pt x="11026" y="3180"/>
                    <a:pt x="10204" y="2429"/>
                    <a:pt x="9228" y="2429"/>
                  </a:cubicBezTo>
                  <a:lnTo>
                    <a:pt x="9168" y="2429"/>
                  </a:lnTo>
                  <a:cubicBezTo>
                    <a:pt x="9013" y="2060"/>
                    <a:pt x="8763" y="1715"/>
                    <a:pt x="8442" y="1477"/>
                  </a:cubicBezTo>
                  <a:cubicBezTo>
                    <a:pt x="8061" y="1191"/>
                    <a:pt x="7620" y="1048"/>
                    <a:pt x="7156" y="1048"/>
                  </a:cubicBezTo>
                  <a:cubicBezTo>
                    <a:pt x="6966" y="1048"/>
                    <a:pt x="6787" y="1072"/>
                    <a:pt x="6596" y="1120"/>
                  </a:cubicBezTo>
                  <a:cubicBezTo>
                    <a:pt x="6096" y="417"/>
                    <a:pt x="5322" y="1"/>
                    <a:pt x="4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6" name="Google Shape;15806;p92"/>
            <p:cNvSpPr/>
            <p:nvPr/>
          </p:nvSpPr>
          <p:spPr>
            <a:xfrm>
              <a:off x="1926844" y="2568626"/>
              <a:ext cx="131140" cy="174747"/>
            </a:xfrm>
            <a:custGeom>
              <a:avLst/>
              <a:gdLst/>
              <a:ahLst/>
              <a:cxnLst/>
              <a:rect l="l" t="t" r="r" b="b"/>
              <a:pathLst>
                <a:path w="4120" h="5490" extrusionOk="0">
                  <a:moveTo>
                    <a:pt x="2417" y="322"/>
                  </a:moveTo>
                  <a:lnTo>
                    <a:pt x="2417" y="1370"/>
                  </a:lnTo>
                  <a:cubicBezTo>
                    <a:pt x="2417" y="1537"/>
                    <a:pt x="2572" y="1691"/>
                    <a:pt x="2751" y="1691"/>
                  </a:cubicBezTo>
                  <a:lnTo>
                    <a:pt x="3274" y="1691"/>
                  </a:lnTo>
                  <a:cubicBezTo>
                    <a:pt x="3358" y="1691"/>
                    <a:pt x="3429" y="1620"/>
                    <a:pt x="3429" y="1525"/>
                  </a:cubicBezTo>
                  <a:cubicBezTo>
                    <a:pt x="3429" y="1441"/>
                    <a:pt x="3358" y="1358"/>
                    <a:pt x="3274" y="1358"/>
                  </a:cubicBezTo>
                  <a:lnTo>
                    <a:pt x="2751" y="1358"/>
                  </a:lnTo>
                  <a:cubicBezTo>
                    <a:pt x="2751" y="1358"/>
                    <a:pt x="2727" y="1358"/>
                    <a:pt x="2727" y="1346"/>
                  </a:cubicBezTo>
                  <a:lnTo>
                    <a:pt x="2727" y="346"/>
                  </a:lnTo>
                  <a:lnTo>
                    <a:pt x="3751" y="1358"/>
                  </a:lnTo>
                  <a:cubicBezTo>
                    <a:pt x="3775" y="1394"/>
                    <a:pt x="3798" y="1441"/>
                    <a:pt x="3798" y="1501"/>
                  </a:cubicBezTo>
                  <a:lnTo>
                    <a:pt x="3798" y="5180"/>
                  </a:lnTo>
                  <a:lnTo>
                    <a:pt x="3810" y="5180"/>
                  </a:lnTo>
                  <a:lnTo>
                    <a:pt x="334" y="5192"/>
                  </a:lnTo>
                  <a:cubicBezTo>
                    <a:pt x="334" y="5192"/>
                    <a:pt x="322" y="5192"/>
                    <a:pt x="322" y="5180"/>
                  </a:cubicBezTo>
                  <a:lnTo>
                    <a:pt x="322" y="334"/>
                  </a:lnTo>
                  <a:cubicBezTo>
                    <a:pt x="322" y="334"/>
                    <a:pt x="322" y="322"/>
                    <a:pt x="334" y="322"/>
                  </a:cubicBezTo>
                  <a:close/>
                  <a:moveTo>
                    <a:pt x="322" y="1"/>
                  </a:moveTo>
                  <a:cubicBezTo>
                    <a:pt x="143" y="1"/>
                    <a:pt x="0" y="144"/>
                    <a:pt x="0" y="322"/>
                  </a:cubicBezTo>
                  <a:lnTo>
                    <a:pt x="0" y="5156"/>
                  </a:lnTo>
                  <a:cubicBezTo>
                    <a:pt x="0" y="5335"/>
                    <a:pt x="143" y="5489"/>
                    <a:pt x="322" y="5489"/>
                  </a:cubicBezTo>
                  <a:lnTo>
                    <a:pt x="3775" y="5489"/>
                  </a:lnTo>
                  <a:cubicBezTo>
                    <a:pt x="3953" y="5489"/>
                    <a:pt x="4108" y="5335"/>
                    <a:pt x="4108" y="5156"/>
                  </a:cubicBezTo>
                  <a:lnTo>
                    <a:pt x="4108" y="1501"/>
                  </a:lnTo>
                  <a:cubicBezTo>
                    <a:pt x="4120" y="1382"/>
                    <a:pt x="4072" y="1251"/>
                    <a:pt x="3965" y="1156"/>
                  </a:cubicBezTo>
                  <a:lnTo>
                    <a:pt x="2953" y="144"/>
                  </a:lnTo>
                  <a:cubicBezTo>
                    <a:pt x="2870" y="48"/>
                    <a:pt x="2739" y="1"/>
                    <a:pt x="2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7" name="Google Shape;15807;p92"/>
            <p:cNvSpPr/>
            <p:nvPr/>
          </p:nvSpPr>
          <p:spPr>
            <a:xfrm>
              <a:off x="1965485" y="2639893"/>
              <a:ext cx="55002" cy="70885"/>
            </a:xfrm>
            <a:custGeom>
              <a:avLst/>
              <a:gdLst/>
              <a:ahLst/>
              <a:cxnLst/>
              <a:rect l="l" t="t" r="r" b="b"/>
              <a:pathLst>
                <a:path w="1728" h="2227" extrusionOk="0">
                  <a:moveTo>
                    <a:pt x="870" y="0"/>
                  </a:moveTo>
                  <a:cubicBezTo>
                    <a:pt x="822" y="0"/>
                    <a:pt x="775" y="36"/>
                    <a:pt x="751" y="60"/>
                  </a:cubicBezTo>
                  <a:lnTo>
                    <a:pt x="60" y="929"/>
                  </a:lnTo>
                  <a:cubicBezTo>
                    <a:pt x="1" y="1000"/>
                    <a:pt x="13" y="1107"/>
                    <a:pt x="84" y="1155"/>
                  </a:cubicBezTo>
                  <a:cubicBezTo>
                    <a:pt x="117" y="1178"/>
                    <a:pt x="151" y="1189"/>
                    <a:pt x="183" y="1189"/>
                  </a:cubicBezTo>
                  <a:cubicBezTo>
                    <a:pt x="234" y="1189"/>
                    <a:pt x="281" y="1163"/>
                    <a:pt x="310" y="1119"/>
                  </a:cubicBezTo>
                  <a:lnTo>
                    <a:pt x="715" y="619"/>
                  </a:lnTo>
                  <a:lnTo>
                    <a:pt x="715" y="2060"/>
                  </a:lnTo>
                  <a:cubicBezTo>
                    <a:pt x="715" y="2143"/>
                    <a:pt x="787" y="2227"/>
                    <a:pt x="882" y="2227"/>
                  </a:cubicBezTo>
                  <a:cubicBezTo>
                    <a:pt x="965" y="2227"/>
                    <a:pt x="1048" y="2143"/>
                    <a:pt x="1048" y="2060"/>
                  </a:cubicBezTo>
                  <a:lnTo>
                    <a:pt x="1048" y="619"/>
                  </a:lnTo>
                  <a:lnTo>
                    <a:pt x="1441" y="1119"/>
                  </a:lnTo>
                  <a:cubicBezTo>
                    <a:pt x="1477" y="1167"/>
                    <a:pt x="1513" y="1179"/>
                    <a:pt x="1560" y="1179"/>
                  </a:cubicBezTo>
                  <a:cubicBezTo>
                    <a:pt x="1596" y="1179"/>
                    <a:pt x="1644" y="1167"/>
                    <a:pt x="1668" y="1155"/>
                  </a:cubicBezTo>
                  <a:cubicBezTo>
                    <a:pt x="1715" y="1107"/>
                    <a:pt x="1727" y="1000"/>
                    <a:pt x="1668" y="929"/>
                  </a:cubicBezTo>
                  <a:lnTo>
                    <a:pt x="989" y="60"/>
                  </a:lnTo>
                  <a:cubicBezTo>
                    <a:pt x="953" y="24"/>
                    <a:pt x="906"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8" name="Google Shape;15808;p92"/>
            <p:cNvSpPr/>
            <p:nvPr/>
          </p:nvSpPr>
          <p:spPr>
            <a:xfrm>
              <a:off x="1965103" y="2503406"/>
              <a:ext cx="43989" cy="31162"/>
            </a:xfrm>
            <a:custGeom>
              <a:avLst/>
              <a:gdLst/>
              <a:ahLst/>
              <a:cxnLst/>
              <a:rect l="l" t="t" r="r" b="b"/>
              <a:pathLst>
                <a:path w="1382" h="979" extrusionOk="0">
                  <a:moveTo>
                    <a:pt x="181" y="0"/>
                  </a:moveTo>
                  <a:cubicBezTo>
                    <a:pt x="104" y="0"/>
                    <a:pt x="24" y="56"/>
                    <a:pt x="13" y="121"/>
                  </a:cubicBezTo>
                  <a:cubicBezTo>
                    <a:pt x="1" y="216"/>
                    <a:pt x="60" y="300"/>
                    <a:pt x="132" y="323"/>
                  </a:cubicBezTo>
                  <a:cubicBezTo>
                    <a:pt x="501" y="395"/>
                    <a:pt x="846" y="597"/>
                    <a:pt x="1072" y="919"/>
                  </a:cubicBezTo>
                  <a:cubicBezTo>
                    <a:pt x="1096" y="954"/>
                    <a:pt x="1144" y="978"/>
                    <a:pt x="1203" y="978"/>
                  </a:cubicBezTo>
                  <a:cubicBezTo>
                    <a:pt x="1227" y="978"/>
                    <a:pt x="1275" y="954"/>
                    <a:pt x="1310" y="942"/>
                  </a:cubicBezTo>
                  <a:cubicBezTo>
                    <a:pt x="1370" y="895"/>
                    <a:pt x="1382" y="800"/>
                    <a:pt x="1334" y="716"/>
                  </a:cubicBezTo>
                  <a:cubicBezTo>
                    <a:pt x="1060" y="347"/>
                    <a:pt x="656" y="97"/>
                    <a:pt x="203" y="2"/>
                  </a:cubicBezTo>
                  <a:cubicBezTo>
                    <a:pt x="196" y="1"/>
                    <a:pt x="189"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9" name="Google Shape;15809;p92"/>
            <p:cNvSpPr/>
            <p:nvPr/>
          </p:nvSpPr>
          <p:spPr>
            <a:xfrm>
              <a:off x="2052668" y="2537369"/>
              <a:ext cx="34504" cy="30175"/>
            </a:xfrm>
            <a:custGeom>
              <a:avLst/>
              <a:gdLst/>
              <a:ahLst/>
              <a:cxnLst/>
              <a:rect l="l" t="t" r="r" b="b"/>
              <a:pathLst>
                <a:path w="1084" h="948" extrusionOk="0">
                  <a:moveTo>
                    <a:pt x="194" y="0"/>
                  </a:moveTo>
                  <a:cubicBezTo>
                    <a:pt x="124" y="0"/>
                    <a:pt x="56" y="45"/>
                    <a:pt x="36" y="114"/>
                  </a:cubicBezTo>
                  <a:cubicBezTo>
                    <a:pt x="0" y="209"/>
                    <a:pt x="48" y="292"/>
                    <a:pt x="131" y="328"/>
                  </a:cubicBezTo>
                  <a:cubicBezTo>
                    <a:pt x="405" y="411"/>
                    <a:pt x="631" y="602"/>
                    <a:pt x="762" y="864"/>
                  </a:cubicBezTo>
                  <a:cubicBezTo>
                    <a:pt x="786" y="923"/>
                    <a:pt x="845" y="947"/>
                    <a:pt x="905" y="947"/>
                  </a:cubicBezTo>
                  <a:cubicBezTo>
                    <a:pt x="941" y="947"/>
                    <a:pt x="953" y="947"/>
                    <a:pt x="988" y="935"/>
                  </a:cubicBezTo>
                  <a:cubicBezTo>
                    <a:pt x="1060" y="887"/>
                    <a:pt x="1084" y="804"/>
                    <a:pt x="1048" y="709"/>
                  </a:cubicBezTo>
                  <a:cubicBezTo>
                    <a:pt x="869" y="387"/>
                    <a:pt x="584" y="149"/>
                    <a:pt x="238" y="6"/>
                  </a:cubicBezTo>
                  <a:cubicBezTo>
                    <a:pt x="224" y="2"/>
                    <a:pt x="209" y="0"/>
                    <a:pt x="1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10" name="Google Shape;15810;p92"/>
          <p:cNvGrpSpPr/>
          <p:nvPr/>
        </p:nvGrpSpPr>
        <p:grpSpPr>
          <a:xfrm>
            <a:off x="1341727" y="2559549"/>
            <a:ext cx="419913" cy="308109"/>
            <a:chOff x="1341727" y="2483349"/>
            <a:chExt cx="419913" cy="308109"/>
          </a:xfrm>
        </p:grpSpPr>
        <p:sp>
          <p:nvSpPr>
            <p:cNvPr id="15811" name="Google Shape;15811;p92"/>
            <p:cNvSpPr/>
            <p:nvPr/>
          </p:nvSpPr>
          <p:spPr>
            <a:xfrm>
              <a:off x="1623896" y="2522310"/>
              <a:ext cx="53488" cy="18605"/>
            </a:xfrm>
            <a:custGeom>
              <a:avLst/>
              <a:gdLst/>
              <a:ahLst/>
              <a:cxnLst/>
              <a:rect l="l" t="t" r="r" b="b"/>
              <a:pathLst>
                <a:path w="1406" h="489" extrusionOk="0">
                  <a:moveTo>
                    <a:pt x="167" y="1"/>
                  </a:moveTo>
                  <a:cubicBezTo>
                    <a:pt x="84" y="1"/>
                    <a:pt x="1" y="72"/>
                    <a:pt x="1" y="167"/>
                  </a:cubicBezTo>
                  <a:cubicBezTo>
                    <a:pt x="1" y="251"/>
                    <a:pt x="84" y="322"/>
                    <a:pt x="167" y="322"/>
                  </a:cubicBezTo>
                  <a:cubicBezTo>
                    <a:pt x="346" y="322"/>
                    <a:pt x="882" y="358"/>
                    <a:pt x="1144" y="477"/>
                  </a:cubicBezTo>
                  <a:cubicBezTo>
                    <a:pt x="1167" y="489"/>
                    <a:pt x="1179" y="489"/>
                    <a:pt x="1215" y="489"/>
                  </a:cubicBezTo>
                  <a:cubicBezTo>
                    <a:pt x="1275" y="489"/>
                    <a:pt x="1334" y="465"/>
                    <a:pt x="1358" y="406"/>
                  </a:cubicBezTo>
                  <a:cubicBezTo>
                    <a:pt x="1406" y="346"/>
                    <a:pt x="1358" y="239"/>
                    <a:pt x="1286" y="191"/>
                  </a:cubicBezTo>
                  <a:cubicBezTo>
                    <a:pt x="917" y="1"/>
                    <a:pt x="20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2" name="Google Shape;15812;p92"/>
            <p:cNvSpPr/>
            <p:nvPr/>
          </p:nvSpPr>
          <p:spPr>
            <a:xfrm>
              <a:off x="1341727" y="2483349"/>
              <a:ext cx="419913" cy="308109"/>
            </a:xfrm>
            <a:custGeom>
              <a:avLst/>
              <a:gdLst/>
              <a:ahLst/>
              <a:cxnLst/>
              <a:rect l="l" t="t" r="r" b="b"/>
              <a:pathLst>
                <a:path w="11038" h="8098" extrusionOk="0">
                  <a:moveTo>
                    <a:pt x="9156" y="501"/>
                  </a:moveTo>
                  <a:lnTo>
                    <a:pt x="9156" y="1168"/>
                  </a:lnTo>
                  <a:cubicBezTo>
                    <a:pt x="9156" y="1275"/>
                    <a:pt x="9120" y="1394"/>
                    <a:pt x="9073" y="1489"/>
                  </a:cubicBezTo>
                  <a:lnTo>
                    <a:pt x="9001" y="1644"/>
                  </a:lnTo>
                  <a:cubicBezTo>
                    <a:pt x="8989" y="1680"/>
                    <a:pt x="8989" y="1692"/>
                    <a:pt x="8989" y="1727"/>
                  </a:cubicBezTo>
                  <a:lnTo>
                    <a:pt x="8989" y="2061"/>
                  </a:lnTo>
                  <a:cubicBezTo>
                    <a:pt x="8989" y="2299"/>
                    <a:pt x="8894" y="2525"/>
                    <a:pt x="8715" y="2692"/>
                  </a:cubicBezTo>
                  <a:cubicBezTo>
                    <a:pt x="8537" y="2858"/>
                    <a:pt x="8311" y="2942"/>
                    <a:pt x="8072" y="2942"/>
                  </a:cubicBezTo>
                  <a:cubicBezTo>
                    <a:pt x="7620" y="2918"/>
                    <a:pt x="7227" y="2513"/>
                    <a:pt x="7227" y="2025"/>
                  </a:cubicBezTo>
                  <a:lnTo>
                    <a:pt x="7227" y="1727"/>
                  </a:lnTo>
                  <a:cubicBezTo>
                    <a:pt x="7227" y="1692"/>
                    <a:pt x="7227" y="1680"/>
                    <a:pt x="7215" y="1644"/>
                  </a:cubicBezTo>
                  <a:lnTo>
                    <a:pt x="7108" y="1453"/>
                  </a:lnTo>
                  <a:cubicBezTo>
                    <a:pt x="7084" y="1382"/>
                    <a:pt x="7049" y="1311"/>
                    <a:pt x="7049" y="1215"/>
                  </a:cubicBezTo>
                  <a:lnTo>
                    <a:pt x="7049" y="1203"/>
                  </a:lnTo>
                  <a:cubicBezTo>
                    <a:pt x="7049" y="810"/>
                    <a:pt x="7370" y="501"/>
                    <a:pt x="7751" y="501"/>
                  </a:cubicBezTo>
                  <a:close/>
                  <a:moveTo>
                    <a:pt x="3274" y="322"/>
                  </a:moveTo>
                  <a:cubicBezTo>
                    <a:pt x="3548" y="322"/>
                    <a:pt x="3786" y="429"/>
                    <a:pt x="3989" y="632"/>
                  </a:cubicBezTo>
                  <a:cubicBezTo>
                    <a:pt x="4179" y="834"/>
                    <a:pt x="4298" y="1108"/>
                    <a:pt x="4310" y="1394"/>
                  </a:cubicBezTo>
                  <a:cubicBezTo>
                    <a:pt x="4346" y="1739"/>
                    <a:pt x="4441" y="2442"/>
                    <a:pt x="4608" y="2858"/>
                  </a:cubicBezTo>
                  <a:cubicBezTo>
                    <a:pt x="4358" y="2942"/>
                    <a:pt x="3870" y="3096"/>
                    <a:pt x="3274" y="3096"/>
                  </a:cubicBezTo>
                  <a:cubicBezTo>
                    <a:pt x="3253" y="3097"/>
                    <a:pt x="3232" y="3097"/>
                    <a:pt x="3210" y="3097"/>
                  </a:cubicBezTo>
                  <a:cubicBezTo>
                    <a:pt x="2654" y="3097"/>
                    <a:pt x="2182" y="2951"/>
                    <a:pt x="1953" y="2870"/>
                  </a:cubicBezTo>
                  <a:cubicBezTo>
                    <a:pt x="2096" y="2442"/>
                    <a:pt x="2215" y="1739"/>
                    <a:pt x="2226" y="1394"/>
                  </a:cubicBezTo>
                  <a:cubicBezTo>
                    <a:pt x="2250" y="1096"/>
                    <a:pt x="2357" y="834"/>
                    <a:pt x="2560" y="632"/>
                  </a:cubicBezTo>
                  <a:cubicBezTo>
                    <a:pt x="2750" y="429"/>
                    <a:pt x="3000" y="322"/>
                    <a:pt x="3274" y="322"/>
                  </a:cubicBezTo>
                  <a:close/>
                  <a:moveTo>
                    <a:pt x="7751" y="3192"/>
                  </a:moveTo>
                  <a:cubicBezTo>
                    <a:pt x="7858" y="3227"/>
                    <a:pt x="7965" y="3251"/>
                    <a:pt x="8084" y="3251"/>
                  </a:cubicBezTo>
                  <a:lnTo>
                    <a:pt x="8120" y="3251"/>
                  </a:lnTo>
                  <a:cubicBezTo>
                    <a:pt x="8239" y="3251"/>
                    <a:pt x="8358" y="3239"/>
                    <a:pt x="8477" y="3192"/>
                  </a:cubicBezTo>
                  <a:lnTo>
                    <a:pt x="8477" y="3192"/>
                  </a:lnTo>
                  <a:cubicBezTo>
                    <a:pt x="8465" y="3251"/>
                    <a:pt x="8477" y="3299"/>
                    <a:pt x="8501" y="3346"/>
                  </a:cubicBezTo>
                  <a:lnTo>
                    <a:pt x="8358" y="3477"/>
                  </a:lnTo>
                  <a:cubicBezTo>
                    <a:pt x="8287" y="3549"/>
                    <a:pt x="8203" y="3585"/>
                    <a:pt x="8108" y="3585"/>
                  </a:cubicBezTo>
                  <a:cubicBezTo>
                    <a:pt x="8025" y="3585"/>
                    <a:pt x="7930" y="3549"/>
                    <a:pt x="7858" y="3477"/>
                  </a:cubicBezTo>
                  <a:lnTo>
                    <a:pt x="7727" y="3346"/>
                  </a:lnTo>
                  <a:cubicBezTo>
                    <a:pt x="7739" y="3299"/>
                    <a:pt x="7751" y="3251"/>
                    <a:pt x="7751" y="3192"/>
                  </a:cubicBezTo>
                  <a:close/>
                  <a:moveTo>
                    <a:pt x="3691" y="3418"/>
                  </a:moveTo>
                  <a:cubicBezTo>
                    <a:pt x="3750" y="3537"/>
                    <a:pt x="3870" y="3644"/>
                    <a:pt x="4001" y="3668"/>
                  </a:cubicBezTo>
                  <a:lnTo>
                    <a:pt x="4584" y="3835"/>
                  </a:lnTo>
                  <a:cubicBezTo>
                    <a:pt x="4727" y="3882"/>
                    <a:pt x="4834" y="4013"/>
                    <a:pt x="4834" y="4180"/>
                  </a:cubicBezTo>
                  <a:lnTo>
                    <a:pt x="4834" y="5680"/>
                  </a:lnTo>
                  <a:cubicBezTo>
                    <a:pt x="4834" y="5871"/>
                    <a:pt x="4667" y="6037"/>
                    <a:pt x="4477" y="6037"/>
                  </a:cubicBezTo>
                  <a:lnTo>
                    <a:pt x="4477" y="4811"/>
                  </a:lnTo>
                  <a:cubicBezTo>
                    <a:pt x="4477" y="4549"/>
                    <a:pt x="4239" y="4311"/>
                    <a:pt x="3977" y="4311"/>
                  </a:cubicBezTo>
                  <a:lnTo>
                    <a:pt x="2584" y="4311"/>
                  </a:lnTo>
                  <a:cubicBezTo>
                    <a:pt x="2310" y="4311"/>
                    <a:pt x="2084" y="4537"/>
                    <a:pt x="2084" y="4811"/>
                  </a:cubicBezTo>
                  <a:lnTo>
                    <a:pt x="2084" y="6037"/>
                  </a:lnTo>
                  <a:lnTo>
                    <a:pt x="2072" y="6037"/>
                  </a:lnTo>
                  <a:cubicBezTo>
                    <a:pt x="1869" y="6037"/>
                    <a:pt x="1715" y="5871"/>
                    <a:pt x="1715" y="5680"/>
                  </a:cubicBezTo>
                  <a:lnTo>
                    <a:pt x="1715" y="4180"/>
                  </a:lnTo>
                  <a:cubicBezTo>
                    <a:pt x="1715" y="4013"/>
                    <a:pt x="1810" y="3882"/>
                    <a:pt x="1965" y="3835"/>
                  </a:cubicBezTo>
                  <a:lnTo>
                    <a:pt x="2548" y="3668"/>
                  </a:lnTo>
                  <a:cubicBezTo>
                    <a:pt x="2679" y="3620"/>
                    <a:pt x="2798" y="3537"/>
                    <a:pt x="2858" y="3418"/>
                  </a:cubicBezTo>
                  <a:cubicBezTo>
                    <a:pt x="2988" y="3430"/>
                    <a:pt x="3119" y="3430"/>
                    <a:pt x="3274" y="3430"/>
                  </a:cubicBezTo>
                  <a:cubicBezTo>
                    <a:pt x="3417" y="3430"/>
                    <a:pt x="3560" y="3418"/>
                    <a:pt x="3691" y="3418"/>
                  </a:cubicBezTo>
                  <a:close/>
                  <a:moveTo>
                    <a:pt x="8668" y="3608"/>
                  </a:moveTo>
                  <a:cubicBezTo>
                    <a:pt x="8715" y="3644"/>
                    <a:pt x="8763" y="3656"/>
                    <a:pt x="8811" y="3668"/>
                  </a:cubicBezTo>
                  <a:lnTo>
                    <a:pt x="9382" y="3835"/>
                  </a:lnTo>
                  <a:cubicBezTo>
                    <a:pt x="9537" y="3882"/>
                    <a:pt x="9644" y="4013"/>
                    <a:pt x="9644" y="4180"/>
                  </a:cubicBezTo>
                  <a:lnTo>
                    <a:pt x="9644" y="5680"/>
                  </a:lnTo>
                  <a:cubicBezTo>
                    <a:pt x="9644" y="5871"/>
                    <a:pt x="9477" y="6037"/>
                    <a:pt x="9287" y="6037"/>
                  </a:cubicBezTo>
                  <a:lnTo>
                    <a:pt x="8584" y="6037"/>
                  </a:lnTo>
                  <a:lnTo>
                    <a:pt x="8584" y="6025"/>
                  </a:lnTo>
                  <a:lnTo>
                    <a:pt x="8584" y="5668"/>
                  </a:lnTo>
                  <a:lnTo>
                    <a:pt x="9120" y="5668"/>
                  </a:lnTo>
                  <a:cubicBezTo>
                    <a:pt x="9204" y="5668"/>
                    <a:pt x="9287" y="5597"/>
                    <a:pt x="9287" y="5502"/>
                  </a:cubicBezTo>
                  <a:lnTo>
                    <a:pt x="9287" y="4466"/>
                  </a:lnTo>
                  <a:cubicBezTo>
                    <a:pt x="9287" y="4370"/>
                    <a:pt x="9204" y="4299"/>
                    <a:pt x="9120" y="4299"/>
                  </a:cubicBezTo>
                  <a:cubicBezTo>
                    <a:pt x="9025" y="4299"/>
                    <a:pt x="8954" y="4370"/>
                    <a:pt x="8954" y="4466"/>
                  </a:cubicBezTo>
                  <a:lnTo>
                    <a:pt x="8954" y="5335"/>
                  </a:lnTo>
                  <a:lnTo>
                    <a:pt x="8584" y="5335"/>
                  </a:lnTo>
                  <a:lnTo>
                    <a:pt x="8584" y="4644"/>
                  </a:lnTo>
                  <a:cubicBezTo>
                    <a:pt x="8584" y="4466"/>
                    <a:pt x="8430" y="4311"/>
                    <a:pt x="8251" y="4311"/>
                  </a:cubicBezTo>
                  <a:lnTo>
                    <a:pt x="6513" y="4311"/>
                  </a:lnTo>
                  <a:lnTo>
                    <a:pt x="6513" y="4180"/>
                  </a:lnTo>
                  <a:lnTo>
                    <a:pt x="6548" y="4180"/>
                  </a:lnTo>
                  <a:cubicBezTo>
                    <a:pt x="6548" y="4013"/>
                    <a:pt x="6644" y="3882"/>
                    <a:pt x="6798" y="3835"/>
                  </a:cubicBezTo>
                  <a:lnTo>
                    <a:pt x="7382" y="3668"/>
                  </a:lnTo>
                  <a:cubicBezTo>
                    <a:pt x="7418" y="3656"/>
                    <a:pt x="7477" y="3644"/>
                    <a:pt x="7513" y="3608"/>
                  </a:cubicBezTo>
                  <a:lnTo>
                    <a:pt x="7620" y="3716"/>
                  </a:lnTo>
                  <a:cubicBezTo>
                    <a:pt x="7751" y="3847"/>
                    <a:pt x="7918" y="3906"/>
                    <a:pt x="8096" y="3906"/>
                  </a:cubicBezTo>
                  <a:cubicBezTo>
                    <a:pt x="8275" y="3906"/>
                    <a:pt x="8453" y="3835"/>
                    <a:pt x="8573" y="3716"/>
                  </a:cubicBezTo>
                  <a:lnTo>
                    <a:pt x="8668" y="3608"/>
                  </a:lnTo>
                  <a:close/>
                  <a:moveTo>
                    <a:pt x="8287" y="4644"/>
                  </a:moveTo>
                  <a:cubicBezTo>
                    <a:pt x="8287" y="4644"/>
                    <a:pt x="8299" y="4644"/>
                    <a:pt x="8299" y="4656"/>
                  </a:cubicBezTo>
                  <a:lnTo>
                    <a:pt x="8299" y="6037"/>
                  </a:lnTo>
                  <a:cubicBezTo>
                    <a:pt x="8299" y="6037"/>
                    <a:pt x="8299" y="6049"/>
                    <a:pt x="8287" y="6049"/>
                  </a:cubicBezTo>
                  <a:lnTo>
                    <a:pt x="6215" y="6049"/>
                  </a:lnTo>
                  <a:cubicBezTo>
                    <a:pt x="6215" y="6049"/>
                    <a:pt x="6203" y="6049"/>
                    <a:pt x="6203" y="6037"/>
                  </a:cubicBezTo>
                  <a:lnTo>
                    <a:pt x="6203" y="4656"/>
                  </a:lnTo>
                  <a:lnTo>
                    <a:pt x="8287" y="4644"/>
                  </a:lnTo>
                  <a:close/>
                  <a:moveTo>
                    <a:pt x="2084" y="6371"/>
                  </a:moveTo>
                  <a:lnTo>
                    <a:pt x="2084" y="6740"/>
                  </a:lnTo>
                  <a:lnTo>
                    <a:pt x="679" y="6740"/>
                  </a:lnTo>
                  <a:lnTo>
                    <a:pt x="679" y="6371"/>
                  </a:lnTo>
                  <a:close/>
                  <a:moveTo>
                    <a:pt x="10382" y="6371"/>
                  </a:moveTo>
                  <a:lnTo>
                    <a:pt x="10382" y="6740"/>
                  </a:lnTo>
                  <a:lnTo>
                    <a:pt x="4477" y="6740"/>
                  </a:lnTo>
                  <a:lnTo>
                    <a:pt x="4477" y="6371"/>
                  </a:lnTo>
                  <a:close/>
                  <a:moveTo>
                    <a:pt x="3953" y="4644"/>
                  </a:moveTo>
                  <a:cubicBezTo>
                    <a:pt x="4060" y="4644"/>
                    <a:pt x="4131" y="4728"/>
                    <a:pt x="4131" y="4823"/>
                  </a:cubicBezTo>
                  <a:lnTo>
                    <a:pt x="4131" y="7085"/>
                  </a:lnTo>
                  <a:lnTo>
                    <a:pt x="2393" y="7085"/>
                  </a:lnTo>
                  <a:lnTo>
                    <a:pt x="2393" y="4823"/>
                  </a:lnTo>
                  <a:cubicBezTo>
                    <a:pt x="2393" y="4716"/>
                    <a:pt x="2488" y="4644"/>
                    <a:pt x="2572" y="4644"/>
                  </a:cubicBezTo>
                  <a:close/>
                  <a:moveTo>
                    <a:pt x="3274" y="1"/>
                  </a:moveTo>
                  <a:cubicBezTo>
                    <a:pt x="2548" y="1"/>
                    <a:pt x="1965" y="596"/>
                    <a:pt x="1905" y="1370"/>
                  </a:cubicBezTo>
                  <a:cubicBezTo>
                    <a:pt x="1869" y="1692"/>
                    <a:pt x="1774" y="2346"/>
                    <a:pt x="1631" y="2751"/>
                  </a:cubicBezTo>
                  <a:cubicBezTo>
                    <a:pt x="1607" y="2835"/>
                    <a:pt x="1607" y="2930"/>
                    <a:pt x="1655" y="3001"/>
                  </a:cubicBezTo>
                  <a:cubicBezTo>
                    <a:pt x="1691" y="3073"/>
                    <a:pt x="1750" y="3156"/>
                    <a:pt x="1845" y="3180"/>
                  </a:cubicBezTo>
                  <a:cubicBezTo>
                    <a:pt x="1988" y="3227"/>
                    <a:pt x="2215" y="3299"/>
                    <a:pt x="2488" y="3358"/>
                  </a:cubicBezTo>
                  <a:lnTo>
                    <a:pt x="2465" y="3358"/>
                  </a:lnTo>
                  <a:lnTo>
                    <a:pt x="1893" y="3525"/>
                  </a:lnTo>
                  <a:cubicBezTo>
                    <a:pt x="1595" y="3608"/>
                    <a:pt x="1393" y="3882"/>
                    <a:pt x="1393" y="4180"/>
                  </a:cubicBezTo>
                  <a:lnTo>
                    <a:pt x="1393" y="5680"/>
                  </a:lnTo>
                  <a:cubicBezTo>
                    <a:pt x="1393" y="5811"/>
                    <a:pt x="1429" y="5930"/>
                    <a:pt x="1500" y="6037"/>
                  </a:cubicBezTo>
                  <a:lnTo>
                    <a:pt x="167" y="6037"/>
                  </a:lnTo>
                  <a:cubicBezTo>
                    <a:pt x="71" y="6037"/>
                    <a:pt x="0" y="6109"/>
                    <a:pt x="0" y="6204"/>
                  </a:cubicBezTo>
                  <a:cubicBezTo>
                    <a:pt x="0" y="6287"/>
                    <a:pt x="71" y="6371"/>
                    <a:pt x="167" y="6371"/>
                  </a:cubicBezTo>
                  <a:lnTo>
                    <a:pt x="345" y="6371"/>
                  </a:lnTo>
                  <a:lnTo>
                    <a:pt x="345" y="7930"/>
                  </a:lnTo>
                  <a:cubicBezTo>
                    <a:pt x="345" y="8014"/>
                    <a:pt x="417" y="8097"/>
                    <a:pt x="500" y="8097"/>
                  </a:cubicBezTo>
                  <a:cubicBezTo>
                    <a:pt x="595" y="8097"/>
                    <a:pt x="667" y="8014"/>
                    <a:pt x="667" y="7930"/>
                  </a:cubicBezTo>
                  <a:lnTo>
                    <a:pt x="667" y="7049"/>
                  </a:lnTo>
                  <a:lnTo>
                    <a:pt x="2072" y="7049"/>
                  </a:lnTo>
                  <a:lnTo>
                    <a:pt x="2072" y="7930"/>
                  </a:lnTo>
                  <a:cubicBezTo>
                    <a:pt x="2072" y="8014"/>
                    <a:pt x="2143" y="8097"/>
                    <a:pt x="2226" y="8097"/>
                  </a:cubicBezTo>
                  <a:cubicBezTo>
                    <a:pt x="2322" y="8097"/>
                    <a:pt x="2393" y="8014"/>
                    <a:pt x="2393" y="7930"/>
                  </a:cubicBezTo>
                  <a:lnTo>
                    <a:pt x="2393" y="7395"/>
                  </a:lnTo>
                  <a:lnTo>
                    <a:pt x="4155" y="7395"/>
                  </a:lnTo>
                  <a:lnTo>
                    <a:pt x="4155" y="7930"/>
                  </a:lnTo>
                  <a:cubicBezTo>
                    <a:pt x="4155" y="8014"/>
                    <a:pt x="4227" y="8097"/>
                    <a:pt x="4310" y="8097"/>
                  </a:cubicBezTo>
                  <a:cubicBezTo>
                    <a:pt x="4405" y="8097"/>
                    <a:pt x="4477" y="8014"/>
                    <a:pt x="4477" y="7930"/>
                  </a:cubicBezTo>
                  <a:lnTo>
                    <a:pt x="4477" y="7049"/>
                  </a:lnTo>
                  <a:lnTo>
                    <a:pt x="10370" y="7049"/>
                  </a:lnTo>
                  <a:lnTo>
                    <a:pt x="10370" y="7930"/>
                  </a:lnTo>
                  <a:cubicBezTo>
                    <a:pt x="10370" y="8014"/>
                    <a:pt x="10442" y="8097"/>
                    <a:pt x="10537" y="8097"/>
                  </a:cubicBezTo>
                  <a:cubicBezTo>
                    <a:pt x="10620" y="8097"/>
                    <a:pt x="10704" y="8014"/>
                    <a:pt x="10704" y="7930"/>
                  </a:cubicBezTo>
                  <a:lnTo>
                    <a:pt x="10704" y="6371"/>
                  </a:lnTo>
                  <a:lnTo>
                    <a:pt x="10882" y="6371"/>
                  </a:lnTo>
                  <a:cubicBezTo>
                    <a:pt x="10966" y="6371"/>
                    <a:pt x="11037" y="6287"/>
                    <a:pt x="11037" y="6204"/>
                  </a:cubicBezTo>
                  <a:cubicBezTo>
                    <a:pt x="11037" y="6109"/>
                    <a:pt x="10966" y="6037"/>
                    <a:pt x="10882" y="6037"/>
                  </a:cubicBezTo>
                  <a:lnTo>
                    <a:pt x="9894" y="6037"/>
                  </a:lnTo>
                  <a:cubicBezTo>
                    <a:pt x="9954" y="5930"/>
                    <a:pt x="10001" y="5811"/>
                    <a:pt x="10001" y="5680"/>
                  </a:cubicBezTo>
                  <a:lnTo>
                    <a:pt x="10001" y="4180"/>
                  </a:lnTo>
                  <a:cubicBezTo>
                    <a:pt x="10001" y="3882"/>
                    <a:pt x="9787" y="3608"/>
                    <a:pt x="9501" y="3525"/>
                  </a:cubicBezTo>
                  <a:lnTo>
                    <a:pt x="8930" y="3358"/>
                  </a:lnTo>
                  <a:cubicBezTo>
                    <a:pt x="8858" y="3335"/>
                    <a:pt x="8799" y="3275"/>
                    <a:pt x="8799" y="3180"/>
                  </a:cubicBezTo>
                  <a:lnTo>
                    <a:pt x="8799" y="3049"/>
                  </a:lnTo>
                  <a:cubicBezTo>
                    <a:pt x="8858" y="3001"/>
                    <a:pt x="8894" y="2977"/>
                    <a:pt x="8942" y="2918"/>
                  </a:cubicBezTo>
                  <a:cubicBezTo>
                    <a:pt x="9180" y="2692"/>
                    <a:pt x="9299" y="2382"/>
                    <a:pt x="9299" y="2049"/>
                  </a:cubicBezTo>
                  <a:lnTo>
                    <a:pt x="9299" y="1739"/>
                  </a:lnTo>
                  <a:lnTo>
                    <a:pt x="9358" y="1608"/>
                  </a:lnTo>
                  <a:cubicBezTo>
                    <a:pt x="9430" y="1453"/>
                    <a:pt x="9465" y="1311"/>
                    <a:pt x="9465" y="1144"/>
                  </a:cubicBezTo>
                  <a:lnTo>
                    <a:pt x="9465" y="310"/>
                  </a:lnTo>
                  <a:cubicBezTo>
                    <a:pt x="9465" y="215"/>
                    <a:pt x="9382" y="144"/>
                    <a:pt x="9299" y="144"/>
                  </a:cubicBezTo>
                  <a:lnTo>
                    <a:pt x="7739" y="144"/>
                  </a:lnTo>
                  <a:cubicBezTo>
                    <a:pt x="7168" y="144"/>
                    <a:pt x="6703" y="608"/>
                    <a:pt x="6703" y="1168"/>
                  </a:cubicBezTo>
                  <a:lnTo>
                    <a:pt x="6703" y="1191"/>
                  </a:lnTo>
                  <a:cubicBezTo>
                    <a:pt x="6703" y="1322"/>
                    <a:pt x="6739" y="1453"/>
                    <a:pt x="6798" y="1572"/>
                  </a:cubicBezTo>
                  <a:lnTo>
                    <a:pt x="6894" y="1739"/>
                  </a:lnTo>
                  <a:lnTo>
                    <a:pt x="6894" y="2001"/>
                  </a:lnTo>
                  <a:cubicBezTo>
                    <a:pt x="6894" y="2418"/>
                    <a:pt x="7096" y="2799"/>
                    <a:pt x="7406" y="3037"/>
                  </a:cubicBezTo>
                  <a:lnTo>
                    <a:pt x="7406" y="3180"/>
                  </a:lnTo>
                  <a:cubicBezTo>
                    <a:pt x="7406" y="3251"/>
                    <a:pt x="7346" y="3335"/>
                    <a:pt x="7275" y="3358"/>
                  </a:cubicBezTo>
                  <a:lnTo>
                    <a:pt x="6691" y="3525"/>
                  </a:lnTo>
                  <a:cubicBezTo>
                    <a:pt x="6394" y="3608"/>
                    <a:pt x="6203" y="3882"/>
                    <a:pt x="6203" y="4180"/>
                  </a:cubicBezTo>
                  <a:lnTo>
                    <a:pt x="6203" y="4311"/>
                  </a:lnTo>
                  <a:lnTo>
                    <a:pt x="6191" y="4311"/>
                  </a:lnTo>
                  <a:cubicBezTo>
                    <a:pt x="6013" y="4311"/>
                    <a:pt x="5858" y="4466"/>
                    <a:pt x="5858" y="4644"/>
                  </a:cubicBezTo>
                  <a:lnTo>
                    <a:pt x="5858" y="6025"/>
                  </a:lnTo>
                  <a:lnTo>
                    <a:pt x="5858" y="6037"/>
                  </a:lnTo>
                  <a:lnTo>
                    <a:pt x="5048" y="6037"/>
                  </a:lnTo>
                  <a:cubicBezTo>
                    <a:pt x="5108" y="5930"/>
                    <a:pt x="5144" y="5811"/>
                    <a:pt x="5144" y="5680"/>
                  </a:cubicBezTo>
                  <a:lnTo>
                    <a:pt x="5144" y="4180"/>
                  </a:lnTo>
                  <a:cubicBezTo>
                    <a:pt x="5144" y="3882"/>
                    <a:pt x="4941" y="3608"/>
                    <a:pt x="4655" y="3525"/>
                  </a:cubicBezTo>
                  <a:lnTo>
                    <a:pt x="4072" y="3358"/>
                  </a:lnTo>
                  <a:lnTo>
                    <a:pt x="4060" y="3358"/>
                  </a:lnTo>
                  <a:cubicBezTo>
                    <a:pt x="4346" y="3299"/>
                    <a:pt x="4560" y="3239"/>
                    <a:pt x="4703" y="3180"/>
                  </a:cubicBezTo>
                  <a:cubicBezTo>
                    <a:pt x="4786" y="3156"/>
                    <a:pt x="4846" y="3096"/>
                    <a:pt x="4893" y="3001"/>
                  </a:cubicBezTo>
                  <a:cubicBezTo>
                    <a:pt x="4941" y="2930"/>
                    <a:pt x="4941" y="2835"/>
                    <a:pt x="4905" y="2751"/>
                  </a:cubicBezTo>
                  <a:cubicBezTo>
                    <a:pt x="4763" y="2358"/>
                    <a:pt x="4655" y="1692"/>
                    <a:pt x="4643" y="1370"/>
                  </a:cubicBezTo>
                  <a:cubicBezTo>
                    <a:pt x="4584" y="572"/>
                    <a:pt x="4001" y="1"/>
                    <a:pt x="3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3" name="Google Shape;15813;p92"/>
            <p:cNvSpPr/>
            <p:nvPr/>
          </p:nvSpPr>
          <p:spPr>
            <a:xfrm>
              <a:off x="1611228" y="2679979"/>
              <a:ext cx="12250" cy="12708"/>
            </a:xfrm>
            <a:custGeom>
              <a:avLst/>
              <a:gdLst/>
              <a:ahLst/>
              <a:cxnLst/>
              <a:rect l="l" t="t" r="r" b="b"/>
              <a:pathLst>
                <a:path w="322" h="334" extrusionOk="0">
                  <a:moveTo>
                    <a:pt x="167" y="0"/>
                  </a:moveTo>
                  <a:cubicBezTo>
                    <a:pt x="72" y="0"/>
                    <a:pt x="0" y="83"/>
                    <a:pt x="0" y="167"/>
                  </a:cubicBezTo>
                  <a:cubicBezTo>
                    <a:pt x="0" y="262"/>
                    <a:pt x="72" y="334"/>
                    <a:pt x="167" y="334"/>
                  </a:cubicBezTo>
                  <a:cubicBezTo>
                    <a:pt x="250" y="334"/>
                    <a:pt x="322" y="262"/>
                    <a:pt x="322" y="167"/>
                  </a:cubicBezTo>
                  <a:cubicBezTo>
                    <a:pt x="322" y="83"/>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14" name="Google Shape;15814;p92"/>
          <p:cNvGrpSpPr/>
          <p:nvPr/>
        </p:nvGrpSpPr>
        <p:grpSpPr>
          <a:xfrm>
            <a:off x="854332" y="2523936"/>
            <a:ext cx="376358" cy="330109"/>
            <a:chOff x="854332" y="2447736"/>
            <a:chExt cx="376358" cy="330109"/>
          </a:xfrm>
        </p:grpSpPr>
        <p:sp>
          <p:nvSpPr>
            <p:cNvPr id="15815" name="Google Shape;15815;p92"/>
            <p:cNvSpPr/>
            <p:nvPr/>
          </p:nvSpPr>
          <p:spPr>
            <a:xfrm>
              <a:off x="854332" y="2483353"/>
              <a:ext cx="376358" cy="294491"/>
            </a:xfrm>
            <a:custGeom>
              <a:avLst/>
              <a:gdLst/>
              <a:ahLst/>
              <a:cxnLst/>
              <a:rect l="l" t="t" r="r" b="b"/>
              <a:pathLst>
                <a:path w="11824" h="9252" extrusionOk="0">
                  <a:moveTo>
                    <a:pt x="3311" y="334"/>
                  </a:moveTo>
                  <a:cubicBezTo>
                    <a:pt x="3632" y="334"/>
                    <a:pt x="3882" y="549"/>
                    <a:pt x="3882" y="810"/>
                  </a:cubicBezTo>
                  <a:lnTo>
                    <a:pt x="3882" y="846"/>
                  </a:lnTo>
                  <a:cubicBezTo>
                    <a:pt x="3703" y="775"/>
                    <a:pt x="3513" y="727"/>
                    <a:pt x="3311" y="727"/>
                  </a:cubicBezTo>
                  <a:cubicBezTo>
                    <a:pt x="3120" y="727"/>
                    <a:pt x="2930" y="775"/>
                    <a:pt x="2751" y="846"/>
                  </a:cubicBezTo>
                  <a:lnTo>
                    <a:pt x="2751" y="810"/>
                  </a:lnTo>
                  <a:cubicBezTo>
                    <a:pt x="2751" y="549"/>
                    <a:pt x="3001" y="334"/>
                    <a:pt x="3311" y="334"/>
                  </a:cubicBezTo>
                  <a:close/>
                  <a:moveTo>
                    <a:pt x="3311" y="1084"/>
                  </a:moveTo>
                  <a:cubicBezTo>
                    <a:pt x="3942" y="1084"/>
                    <a:pt x="4430" y="1584"/>
                    <a:pt x="4430" y="2203"/>
                  </a:cubicBezTo>
                  <a:cubicBezTo>
                    <a:pt x="4430" y="2323"/>
                    <a:pt x="4418" y="2442"/>
                    <a:pt x="4370" y="2561"/>
                  </a:cubicBezTo>
                  <a:cubicBezTo>
                    <a:pt x="3882" y="2049"/>
                    <a:pt x="3013" y="1858"/>
                    <a:pt x="2977" y="1858"/>
                  </a:cubicBezTo>
                  <a:cubicBezTo>
                    <a:pt x="2961" y="1855"/>
                    <a:pt x="2946" y="1854"/>
                    <a:pt x="2932" y="1854"/>
                  </a:cubicBezTo>
                  <a:cubicBezTo>
                    <a:pt x="2892" y="1854"/>
                    <a:pt x="2857" y="1865"/>
                    <a:pt x="2822" y="1882"/>
                  </a:cubicBezTo>
                  <a:cubicBezTo>
                    <a:pt x="2775" y="1918"/>
                    <a:pt x="2763" y="1965"/>
                    <a:pt x="2763" y="2025"/>
                  </a:cubicBezTo>
                  <a:cubicBezTo>
                    <a:pt x="2763" y="2037"/>
                    <a:pt x="2751" y="2156"/>
                    <a:pt x="2632" y="2275"/>
                  </a:cubicBezTo>
                  <a:cubicBezTo>
                    <a:pt x="2560" y="2346"/>
                    <a:pt x="2560" y="2454"/>
                    <a:pt x="2632" y="2513"/>
                  </a:cubicBezTo>
                  <a:cubicBezTo>
                    <a:pt x="2668" y="2549"/>
                    <a:pt x="2712" y="2567"/>
                    <a:pt x="2755" y="2567"/>
                  </a:cubicBezTo>
                  <a:cubicBezTo>
                    <a:pt x="2799" y="2567"/>
                    <a:pt x="2840" y="2549"/>
                    <a:pt x="2870" y="2513"/>
                  </a:cubicBezTo>
                  <a:cubicBezTo>
                    <a:pt x="2965" y="2406"/>
                    <a:pt x="3013" y="2323"/>
                    <a:pt x="3060" y="2227"/>
                  </a:cubicBezTo>
                  <a:cubicBezTo>
                    <a:pt x="3358" y="2323"/>
                    <a:pt x="3953" y="2525"/>
                    <a:pt x="4227" y="2918"/>
                  </a:cubicBezTo>
                  <a:cubicBezTo>
                    <a:pt x="4144" y="3358"/>
                    <a:pt x="3763" y="3692"/>
                    <a:pt x="3299" y="3692"/>
                  </a:cubicBezTo>
                  <a:cubicBezTo>
                    <a:pt x="2834" y="3692"/>
                    <a:pt x="2441" y="3335"/>
                    <a:pt x="2394" y="2858"/>
                  </a:cubicBezTo>
                  <a:cubicBezTo>
                    <a:pt x="2394" y="2823"/>
                    <a:pt x="2382" y="2811"/>
                    <a:pt x="2358" y="2775"/>
                  </a:cubicBezTo>
                  <a:cubicBezTo>
                    <a:pt x="2263" y="2596"/>
                    <a:pt x="2203" y="2406"/>
                    <a:pt x="2203" y="2203"/>
                  </a:cubicBezTo>
                  <a:cubicBezTo>
                    <a:pt x="2203" y="1572"/>
                    <a:pt x="2703" y="1084"/>
                    <a:pt x="3311" y="1084"/>
                  </a:cubicBezTo>
                  <a:close/>
                  <a:moveTo>
                    <a:pt x="3715" y="3989"/>
                  </a:moveTo>
                  <a:lnTo>
                    <a:pt x="3715" y="4168"/>
                  </a:lnTo>
                  <a:cubicBezTo>
                    <a:pt x="3703" y="4228"/>
                    <a:pt x="3715" y="4287"/>
                    <a:pt x="3751" y="4323"/>
                  </a:cubicBezTo>
                  <a:lnTo>
                    <a:pt x="3584" y="4478"/>
                  </a:lnTo>
                  <a:cubicBezTo>
                    <a:pt x="3507" y="4543"/>
                    <a:pt x="3415" y="4576"/>
                    <a:pt x="3322" y="4576"/>
                  </a:cubicBezTo>
                  <a:cubicBezTo>
                    <a:pt x="3230" y="4576"/>
                    <a:pt x="3138" y="4543"/>
                    <a:pt x="3060" y="4478"/>
                  </a:cubicBezTo>
                  <a:lnTo>
                    <a:pt x="2894" y="4323"/>
                  </a:lnTo>
                  <a:cubicBezTo>
                    <a:pt x="2930" y="4287"/>
                    <a:pt x="2941" y="4228"/>
                    <a:pt x="2941" y="4168"/>
                  </a:cubicBezTo>
                  <a:lnTo>
                    <a:pt x="2941" y="3989"/>
                  </a:lnTo>
                  <a:cubicBezTo>
                    <a:pt x="3060" y="4025"/>
                    <a:pt x="3191" y="4049"/>
                    <a:pt x="3334" y="4049"/>
                  </a:cubicBezTo>
                  <a:cubicBezTo>
                    <a:pt x="3465" y="4049"/>
                    <a:pt x="3596" y="4025"/>
                    <a:pt x="3715" y="3989"/>
                  </a:cubicBezTo>
                  <a:close/>
                  <a:moveTo>
                    <a:pt x="4049" y="4549"/>
                  </a:moveTo>
                  <a:lnTo>
                    <a:pt x="4620" y="4835"/>
                  </a:lnTo>
                  <a:cubicBezTo>
                    <a:pt x="4763" y="4894"/>
                    <a:pt x="4835" y="5025"/>
                    <a:pt x="4835" y="5180"/>
                  </a:cubicBezTo>
                  <a:lnTo>
                    <a:pt x="3346" y="5180"/>
                  </a:lnTo>
                  <a:cubicBezTo>
                    <a:pt x="3156" y="5180"/>
                    <a:pt x="2989" y="5335"/>
                    <a:pt x="2989" y="5537"/>
                  </a:cubicBezTo>
                  <a:lnTo>
                    <a:pt x="2989" y="6275"/>
                  </a:lnTo>
                  <a:lnTo>
                    <a:pt x="2596" y="6275"/>
                  </a:lnTo>
                  <a:lnTo>
                    <a:pt x="2596" y="5561"/>
                  </a:lnTo>
                  <a:cubicBezTo>
                    <a:pt x="2596" y="5466"/>
                    <a:pt x="2525" y="5382"/>
                    <a:pt x="2418" y="5382"/>
                  </a:cubicBezTo>
                  <a:cubicBezTo>
                    <a:pt x="2322" y="5382"/>
                    <a:pt x="2239" y="5454"/>
                    <a:pt x="2239" y="5561"/>
                  </a:cubicBezTo>
                  <a:lnTo>
                    <a:pt x="2239" y="6442"/>
                  </a:lnTo>
                  <a:cubicBezTo>
                    <a:pt x="2239" y="6525"/>
                    <a:pt x="2322" y="6621"/>
                    <a:pt x="2418" y="6621"/>
                  </a:cubicBezTo>
                  <a:lnTo>
                    <a:pt x="2989" y="6621"/>
                  </a:lnTo>
                  <a:lnTo>
                    <a:pt x="2989" y="7002"/>
                  </a:lnTo>
                  <a:lnTo>
                    <a:pt x="2989" y="7026"/>
                  </a:lnTo>
                  <a:lnTo>
                    <a:pt x="2227" y="7026"/>
                  </a:lnTo>
                  <a:cubicBezTo>
                    <a:pt x="2025" y="7026"/>
                    <a:pt x="1846" y="6847"/>
                    <a:pt x="1846" y="6633"/>
                  </a:cubicBezTo>
                  <a:lnTo>
                    <a:pt x="1846" y="5180"/>
                  </a:lnTo>
                  <a:lnTo>
                    <a:pt x="1822" y="5180"/>
                  </a:lnTo>
                  <a:cubicBezTo>
                    <a:pt x="1822" y="5025"/>
                    <a:pt x="1906" y="4894"/>
                    <a:pt x="2037" y="4835"/>
                  </a:cubicBezTo>
                  <a:lnTo>
                    <a:pt x="2620" y="4549"/>
                  </a:lnTo>
                  <a:lnTo>
                    <a:pt x="2822" y="4740"/>
                  </a:lnTo>
                  <a:cubicBezTo>
                    <a:pt x="2953" y="4882"/>
                    <a:pt x="3156" y="4942"/>
                    <a:pt x="3334" y="4942"/>
                  </a:cubicBezTo>
                  <a:cubicBezTo>
                    <a:pt x="3513" y="4942"/>
                    <a:pt x="3692" y="4882"/>
                    <a:pt x="3834" y="4740"/>
                  </a:cubicBezTo>
                  <a:lnTo>
                    <a:pt x="4049" y="4549"/>
                  </a:lnTo>
                  <a:close/>
                  <a:moveTo>
                    <a:pt x="5537" y="5513"/>
                  </a:moveTo>
                  <a:lnTo>
                    <a:pt x="5549" y="7002"/>
                  </a:lnTo>
                  <a:cubicBezTo>
                    <a:pt x="5549" y="7002"/>
                    <a:pt x="5549" y="7026"/>
                    <a:pt x="5537" y="7026"/>
                  </a:cubicBezTo>
                  <a:lnTo>
                    <a:pt x="3311" y="7026"/>
                  </a:lnTo>
                  <a:cubicBezTo>
                    <a:pt x="3311" y="7026"/>
                    <a:pt x="3299" y="7026"/>
                    <a:pt x="3299" y="7002"/>
                  </a:cubicBezTo>
                  <a:lnTo>
                    <a:pt x="3299" y="5537"/>
                  </a:lnTo>
                  <a:cubicBezTo>
                    <a:pt x="3299" y="5537"/>
                    <a:pt x="3299" y="5513"/>
                    <a:pt x="3311" y="5513"/>
                  </a:cubicBezTo>
                  <a:close/>
                  <a:moveTo>
                    <a:pt x="11097" y="7359"/>
                  </a:moveTo>
                  <a:lnTo>
                    <a:pt x="11097" y="7752"/>
                  </a:lnTo>
                  <a:lnTo>
                    <a:pt x="727" y="7752"/>
                  </a:lnTo>
                  <a:lnTo>
                    <a:pt x="727" y="7359"/>
                  </a:lnTo>
                  <a:close/>
                  <a:moveTo>
                    <a:pt x="3311" y="1"/>
                  </a:moveTo>
                  <a:cubicBezTo>
                    <a:pt x="2810" y="1"/>
                    <a:pt x="2406" y="370"/>
                    <a:pt x="2406" y="810"/>
                  </a:cubicBezTo>
                  <a:cubicBezTo>
                    <a:pt x="2406" y="894"/>
                    <a:pt x="2418" y="965"/>
                    <a:pt x="2441" y="1025"/>
                  </a:cubicBezTo>
                  <a:cubicBezTo>
                    <a:pt x="2084" y="1287"/>
                    <a:pt x="1858" y="1727"/>
                    <a:pt x="1858" y="2203"/>
                  </a:cubicBezTo>
                  <a:cubicBezTo>
                    <a:pt x="1858" y="2454"/>
                    <a:pt x="1929" y="2704"/>
                    <a:pt x="2048" y="2930"/>
                  </a:cubicBezTo>
                  <a:cubicBezTo>
                    <a:pt x="2096" y="3299"/>
                    <a:pt x="2298" y="3608"/>
                    <a:pt x="2584" y="3811"/>
                  </a:cubicBezTo>
                  <a:lnTo>
                    <a:pt x="2584" y="4168"/>
                  </a:lnTo>
                  <a:lnTo>
                    <a:pt x="2584" y="4180"/>
                  </a:lnTo>
                  <a:lnTo>
                    <a:pt x="1882" y="4537"/>
                  </a:lnTo>
                  <a:cubicBezTo>
                    <a:pt x="1632" y="4656"/>
                    <a:pt x="1489" y="4906"/>
                    <a:pt x="1489" y="5192"/>
                  </a:cubicBezTo>
                  <a:lnTo>
                    <a:pt x="1489" y="6645"/>
                  </a:lnTo>
                  <a:cubicBezTo>
                    <a:pt x="1489" y="6787"/>
                    <a:pt x="1525" y="6918"/>
                    <a:pt x="1584" y="7037"/>
                  </a:cubicBezTo>
                  <a:lnTo>
                    <a:pt x="179" y="7037"/>
                  </a:lnTo>
                  <a:cubicBezTo>
                    <a:pt x="84" y="7037"/>
                    <a:pt x="1" y="7109"/>
                    <a:pt x="1" y="7216"/>
                  </a:cubicBezTo>
                  <a:cubicBezTo>
                    <a:pt x="1" y="7323"/>
                    <a:pt x="72" y="7395"/>
                    <a:pt x="179" y="7395"/>
                  </a:cubicBezTo>
                  <a:lnTo>
                    <a:pt x="370" y="7395"/>
                  </a:lnTo>
                  <a:lnTo>
                    <a:pt x="370" y="9073"/>
                  </a:lnTo>
                  <a:cubicBezTo>
                    <a:pt x="370" y="9169"/>
                    <a:pt x="441" y="9252"/>
                    <a:pt x="548" y="9252"/>
                  </a:cubicBezTo>
                  <a:cubicBezTo>
                    <a:pt x="655" y="9252"/>
                    <a:pt x="727" y="9181"/>
                    <a:pt x="727" y="9073"/>
                  </a:cubicBezTo>
                  <a:lnTo>
                    <a:pt x="727" y="8133"/>
                  </a:lnTo>
                  <a:lnTo>
                    <a:pt x="11097" y="8133"/>
                  </a:lnTo>
                  <a:lnTo>
                    <a:pt x="11097" y="9073"/>
                  </a:lnTo>
                  <a:cubicBezTo>
                    <a:pt x="11097" y="9169"/>
                    <a:pt x="11169" y="9252"/>
                    <a:pt x="11276" y="9252"/>
                  </a:cubicBezTo>
                  <a:cubicBezTo>
                    <a:pt x="11383" y="9252"/>
                    <a:pt x="11454" y="9181"/>
                    <a:pt x="11454" y="9073"/>
                  </a:cubicBezTo>
                  <a:lnTo>
                    <a:pt x="11454" y="7395"/>
                  </a:lnTo>
                  <a:lnTo>
                    <a:pt x="11645" y="7395"/>
                  </a:lnTo>
                  <a:cubicBezTo>
                    <a:pt x="11740" y="7395"/>
                    <a:pt x="11823" y="7323"/>
                    <a:pt x="11823" y="7216"/>
                  </a:cubicBezTo>
                  <a:cubicBezTo>
                    <a:pt x="11812" y="7097"/>
                    <a:pt x="11740" y="7026"/>
                    <a:pt x="11633" y="7026"/>
                  </a:cubicBezTo>
                  <a:lnTo>
                    <a:pt x="5894" y="7026"/>
                  </a:lnTo>
                  <a:lnTo>
                    <a:pt x="5894" y="7002"/>
                  </a:lnTo>
                  <a:lnTo>
                    <a:pt x="5894" y="5537"/>
                  </a:lnTo>
                  <a:cubicBezTo>
                    <a:pt x="5894" y="5335"/>
                    <a:pt x="5727" y="5180"/>
                    <a:pt x="5537" y="5180"/>
                  </a:cubicBezTo>
                  <a:lnTo>
                    <a:pt x="5144" y="5180"/>
                  </a:lnTo>
                  <a:cubicBezTo>
                    <a:pt x="5144" y="4894"/>
                    <a:pt x="5001" y="4656"/>
                    <a:pt x="4739" y="4537"/>
                  </a:cubicBezTo>
                  <a:lnTo>
                    <a:pt x="4049" y="4180"/>
                  </a:lnTo>
                  <a:lnTo>
                    <a:pt x="4049" y="4168"/>
                  </a:lnTo>
                  <a:lnTo>
                    <a:pt x="4049" y="3811"/>
                  </a:lnTo>
                  <a:cubicBezTo>
                    <a:pt x="4323" y="3608"/>
                    <a:pt x="4537" y="3299"/>
                    <a:pt x="4584" y="2930"/>
                  </a:cubicBezTo>
                  <a:cubicBezTo>
                    <a:pt x="4715" y="2704"/>
                    <a:pt x="4775" y="2454"/>
                    <a:pt x="4775" y="2203"/>
                  </a:cubicBezTo>
                  <a:cubicBezTo>
                    <a:pt x="4775" y="1727"/>
                    <a:pt x="4549" y="1287"/>
                    <a:pt x="4192" y="1025"/>
                  </a:cubicBezTo>
                  <a:cubicBezTo>
                    <a:pt x="4203" y="953"/>
                    <a:pt x="4227" y="894"/>
                    <a:pt x="4227" y="810"/>
                  </a:cubicBezTo>
                  <a:cubicBezTo>
                    <a:pt x="4227" y="370"/>
                    <a:pt x="3811" y="1"/>
                    <a:pt x="3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6" name="Google Shape;15816;p92"/>
            <p:cNvSpPr/>
            <p:nvPr/>
          </p:nvSpPr>
          <p:spPr>
            <a:xfrm>
              <a:off x="983561" y="2677389"/>
              <a:ext cx="23140" cy="11395"/>
            </a:xfrm>
            <a:custGeom>
              <a:avLst/>
              <a:gdLst/>
              <a:ahLst/>
              <a:cxnLst/>
              <a:rect l="l" t="t" r="r" b="b"/>
              <a:pathLst>
                <a:path w="727" h="358" extrusionOk="0">
                  <a:moveTo>
                    <a:pt x="179" y="1"/>
                  </a:moveTo>
                  <a:cubicBezTo>
                    <a:pt x="84" y="1"/>
                    <a:pt x="1" y="72"/>
                    <a:pt x="1" y="179"/>
                  </a:cubicBezTo>
                  <a:cubicBezTo>
                    <a:pt x="1" y="275"/>
                    <a:pt x="72" y="358"/>
                    <a:pt x="179" y="358"/>
                  </a:cubicBezTo>
                  <a:lnTo>
                    <a:pt x="548" y="358"/>
                  </a:lnTo>
                  <a:cubicBezTo>
                    <a:pt x="644" y="358"/>
                    <a:pt x="727" y="287"/>
                    <a:pt x="727" y="179"/>
                  </a:cubicBezTo>
                  <a:cubicBezTo>
                    <a:pt x="727" y="72"/>
                    <a:pt x="655" y="1"/>
                    <a:pt x="5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7" name="Google Shape;15817;p92"/>
            <p:cNvSpPr/>
            <p:nvPr/>
          </p:nvSpPr>
          <p:spPr>
            <a:xfrm>
              <a:off x="1030925" y="2447736"/>
              <a:ext cx="187638" cy="183086"/>
            </a:xfrm>
            <a:custGeom>
              <a:avLst/>
              <a:gdLst/>
              <a:ahLst/>
              <a:cxnLst/>
              <a:rect l="l" t="t" r="r" b="b"/>
              <a:pathLst>
                <a:path w="5895" h="5752" extrusionOk="0">
                  <a:moveTo>
                    <a:pt x="5168" y="358"/>
                  </a:moveTo>
                  <a:cubicBezTo>
                    <a:pt x="5371" y="358"/>
                    <a:pt x="5549" y="536"/>
                    <a:pt x="5549" y="739"/>
                  </a:cubicBezTo>
                  <a:lnTo>
                    <a:pt x="5549" y="3692"/>
                  </a:lnTo>
                  <a:cubicBezTo>
                    <a:pt x="5549" y="3894"/>
                    <a:pt x="5371" y="4073"/>
                    <a:pt x="5168" y="4073"/>
                  </a:cubicBezTo>
                  <a:lnTo>
                    <a:pt x="2942" y="4073"/>
                  </a:lnTo>
                  <a:cubicBezTo>
                    <a:pt x="2918" y="4073"/>
                    <a:pt x="2870" y="4096"/>
                    <a:pt x="2846" y="4108"/>
                  </a:cubicBezTo>
                  <a:lnTo>
                    <a:pt x="1192" y="5311"/>
                  </a:lnTo>
                  <a:lnTo>
                    <a:pt x="1192" y="5311"/>
                  </a:lnTo>
                  <a:lnTo>
                    <a:pt x="1442" y="4299"/>
                  </a:lnTo>
                  <a:cubicBezTo>
                    <a:pt x="1453" y="4251"/>
                    <a:pt x="1442" y="4192"/>
                    <a:pt x="1418" y="4156"/>
                  </a:cubicBezTo>
                  <a:cubicBezTo>
                    <a:pt x="1382" y="4108"/>
                    <a:pt x="1322" y="4096"/>
                    <a:pt x="1275" y="4096"/>
                  </a:cubicBezTo>
                  <a:lnTo>
                    <a:pt x="727" y="4096"/>
                  </a:lnTo>
                  <a:cubicBezTo>
                    <a:pt x="525" y="4096"/>
                    <a:pt x="346" y="3918"/>
                    <a:pt x="346" y="3703"/>
                  </a:cubicBezTo>
                  <a:lnTo>
                    <a:pt x="346" y="739"/>
                  </a:lnTo>
                  <a:cubicBezTo>
                    <a:pt x="346" y="536"/>
                    <a:pt x="525" y="358"/>
                    <a:pt x="727" y="358"/>
                  </a:cubicBezTo>
                  <a:close/>
                  <a:moveTo>
                    <a:pt x="727" y="1"/>
                  </a:moveTo>
                  <a:cubicBezTo>
                    <a:pt x="322" y="1"/>
                    <a:pt x="1" y="322"/>
                    <a:pt x="1" y="727"/>
                  </a:cubicBezTo>
                  <a:lnTo>
                    <a:pt x="1" y="3692"/>
                  </a:lnTo>
                  <a:cubicBezTo>
                    <a:pt x="1" y="4084"/>
                    <a:pt x="322" y="4418"/>
                    <a:pt x="727" y="4418"/>
                  </a:cubicBezTo>
                  <a:lnTo>
                    <a:pt x="1049" y="4418"/>
                  </a:lnTo>
                  <a:lnTo>
                    <a:pt x="799" y="5430"/>
                  </a:lnTo>
                  <a:cubicBezTo>
                    <a:pt x="775" y="5537"/>
                    <a:pt x="822" y="5656"/>
                    <a:pt x="906" y="5716"/>
                  </a:cubicBezTo>
                  <a:cubicBezTo>
                    <a:pt x="953" y="5739"/>
                    <a:pt x="1013" y="5751"/>
                    <a:pt x="1049" y="5751"/>
                  </a:cubicBezTo>
                  <a:cubicBezTo>
                    <a:pt x="1120" y="5751"/>
                    <a:pt x="1156" y="5739"/>
                    <a:pt x="1203" y="5716"/>
                  </a:cubicBezTo>
                  <a:lnTo>
                    <a:pt x="2989" y="4418"/>
                  </a:lnTo>
                  <a:lnTo>
                    <a:pt x="5168" y="4418"/>
                  </a:lnTo>
                  <a:cubicBezTo>
                    <a:pt x="5561" y="4418"/>
                    <a:pt x="5894" y="4084"/>
                    <a:pt x="5894" y="3692"/>
                  </a:cubicBezTo>
                  <a:lnTo>
                    <a:pt x="5894" y="727"/>
                  </a:lnTo>
                  <a:cubicBezTo>
                    <a:pt x="5894" y="322"/>
                    <a:pt x="5561" y="1"/>
                    <a:pt x="5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8" name="Google Shape;15818;p92"/>
            <p:cNvSpPr/>
            <p:nvPr/>
          </p:nvSpPr>
          <p:spPr>
            <a:xfrm>
              <a:off x="1066574" y="2483353"/>
              <a:ext cx="28806" cy="11045"/>
            </a:xfrm>
            <a:custGeom>
              <a:avLst/>
              <a:gdLst/>
              <a:ahLst/>
              <a:cxnLst/>
              <a:rect l="l" t="t" r="r" b="b"/>
              <a:pathLst>
                <a:path w="905" h="347" extrusionOk="0">
                  <a:moveTo>
                    <a:pt x="179" y="1"/>
                  </a:moveTo>
                  <a:cubicBezTo>
                    <a:pt x="83" y="1"/>
                    <a:pt x="0" y="72"/>
                    <a:pt x="0" y="179"/>
                  </a:cubicBezTo>
                  <a:cubicBezTo>
                    <a:pt x="0" y="263"/>
                    <a:pt x="72" y="346"/>
                    <a:pt x="179" y="346"/>
                  </a:cubicBezTo>
                  <a:lnTo>
                    <a:pt x="726" y="346"/>
                  </a:lnTo>
                  <a:cubicBezTo>
                    <a:pt x="810" y="346"/>
                    <a:pt x="905" y="275"/>
                    <a:pt x="905" y="179"/>
                  </a:cubicBezTo>
                  <a:cubicBezTo>
                    <a:pt x="893" y="72"/>
                    <a:pt x="810" y="1"/>
                    <a:pt x="7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9" name="Google Shape;15819;p92"/>
            <p:cNvSpPr/>
            <p:nvPr/>
          </p:nvSpPr>
          <p:spPr>
            <a:xfrm>
              <a:off x="1107126" y="2483353"/>
              <a:ext cx="76201" cy="11045"/>
            </a:xfrm>
            <a:custGeom>
              <a:avLst/>
              <a:gdLst/>
              <a:ahLst/>
              <a:cxnLst/>
              <a:rect l="l" t="t" r="r" b="b"/>
              <a:pathLst>
                <a:path w="2394" h="347" extrusionOk="0">
                  <a:moveTo>
                    <a:pt x="179" y="1"/>
                  </a:moveTo>
                  <a:cubicBezTo>
                    <a:pt x="95" y="1"/>
                    <a:pt x="0" y="72"/>
                    <a:pt x="0" y="179"/>
                  </a:cubicBezTo>
                  <a:cubicBezTo>
                    <a:pt x="0" y="263"/>
                    <a:pt x="71" y="346"/>
                    <a:pt x="179" y="346"/>
                  </a:cubicBezTo>
                  <a:lnTo>
                    <a:pt x="2215" y="346"/>
                  </a:lnTo>
                  <a:cubicBezTo>
                    <a:pt x="2310" y="346"/>
                    <a:pt x="2393" y="275"/>
                    <a:pt x="2393" y="179"/>
                  </a:cubicBezTo>
                  <a:cubicBezTo>
                    <a:pt x="2393" y="72"/>
                    <a:pt x="2310" y="1"/>
                    <a:pt x="2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0" name="Google Shape;15820;p92"/>
            <p:cNvSpPr/>
            <p:nvPr/>
          </p:nvSpPr>
          <p:spPr>
            <a:xfrm>
              <a:off x="1065810" y="2512542"/>
              <a:ext cx="117516" cy="11395"/>
            </a:xfrm>
            <a:custGeom>
              <a:avLst/>
              <a:gdLst/>
              <a:ahLst/>
              <a:cxnLst/>
              <a:rect l="l" t="t" r="r" b="b"/>
              <a:pathLst>
                <a:path w="3692" h="358" extrusionOk="0">
                  <a:moveTo>
                    <a:pt x="179" y="1"/>
                  </a:moveTo>
                  <a:cubicBezTo>
                    <a:pt x="96" y="1"/>
                    <a:pt x="0" y="72"/>
                    <a:pt x="0" y="179"/>
                  </a:cubicBezTo>
                  <a:cubicBezTo>
                    <a:pt x="0" y="274"/>
                    <a:pt x="84" y="358"/>
                    <a:pt x="179" y="358"/>
                  </a:cubicBezTo>
                  <a:lnTo>
                    <a:pt x="3513" y="358"/>
                  </a:lnTo>
                  <a:cubicBezTo>
                    <a:pt x="3608" y="358"/>
                    <a:pt x="3691" y="286"/>
                    <a:pt x="3691" y="179"/>
                  </a:cubicBezTo>
                  <a:cubicBezTo>
                    <a:pt x="3691" y="72"/>
                    <a:pt x="3608" y="1"/>
                    <a:pt x="3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1" name="Google Shape;15821;p92"/>
            <p:cNvSpPr/>
            <p:nvPr/>
          </p:nvSpPr>
          <p:spPr>
            <a:xfrm>
              <a:off x="1065810" y="2542112"/>
              <a:ext cx="76583" cy="11395"/>
            </a:xfrm>
            <a:custGeom>
              <a:avLst/>
              <a:gdLst/>
              <a:ahLst/>
              <a:cxnLst/>
              <a:rect l="l" t="t" r="r" b="b"/>
              <a:pathLst>
                <a:path w="2406" h="358" extrusionOk="0">
                  <a:moveTo>
                    <a:pt x="179" y="0"/>
                  </a:moveTo>
                  <a:cubicBezTo>
                    <a:pt x="96" y="0"/>
                    <a:pt x="0" y="72"/>
                    <a:pt x="0" y="179"/>
                  </a:cubicBezTo>
                  <a:cubicBezTo>
                    <a:pt x="0" y="262"/>
                    <a:pt x="84" y="357"/>
                    <a:pt x="179" y="357"/>
                  </a:cubicBezTo>
                  <a:lnTo>
                    <a:pt x="2227" y="357"/>
                  </a:lnTo>
                  <a:cubicBezTo>
                    <a:pt x="2310" y="357"/>
                    <a:pt x="2405" y="274"/>
                    <a:pt x="2405" y="179"/>
                  </a:cubicBezTo>
                  <a:cubicBezTo>
                    <a:pt x="2405" y="72"/>
                    <a:pt x="2310" y="0"/>
                    <a:pt x="2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2" name="Google Shape;15822;p92"/>
            <p:cNvSpPr/>
            <p:nvPr/>
          </p:nvSpPr>
          <p:spPr>
            <a:xfrm>
              <a:off x="1154489" y="2542112"/>
              <a:ext cx="28838" cy="11395"/>
            </a:xfrm>
            <a:custGeom>
              <a:avLst/>
              <a:gdLst/>
              <a:ahLst/>
              <a:cxnLst/>
              <a:rect l="l" t="t" r="r" b="b"/>
              <a:pathLst>
                <a:path w="906" h="358" extrusionOk="0">
                  <a:moveTo>
                    <a:pt x="179" y="0"/>
                  </a:moveTo>
                  <a:cubicBezTo>
                    <a:pt x="96" y="0"/>
                    <a:pt x="0" y="72"/>
                    <a:pt x="0" y="179"/>
                  </a:cubicBezTo>
                  <a:cubicBezTo>
                    <a:pt x="0" y="262"/>
                    <a:pt x="72" y="357"/>
                    <a:pt x="179" y="357"/>
                  </a:cubicBezTo>
                  <a:lnTo>
                    <a:pt x="727" y="357"/>
                  </a:lnTo>
                  <a:cubicBezTo>
                    <a:pt x="822" y="357"/>
                    <a:pt x="905" y="274"/>
                    <a:pt x="905" y="179"/>
                  </a:cubicBezTo>
                  <a:cubicBezTo>
                    <a:pt x="905"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23" name="Google Shape;15823;p92"/>
          <p:cNvGrpSpPr/>
          <p:nvPr/>
        </p:nvGrpSpPr>
        <p:grpSpPr>
          <a:xfrm>
            <a:off x="4206763" y="2527151"/>
            <a:ext cx="322151" cy="322374"/>
            <a:chOff x="4206763" y="2450951"/>
            <a:chExt cx="322151" cy="322374"/>
          </a:xfrm>
        </p:grpSpPr>
        <p:sp>
          <p:nvSpPr>
            <p:cNvPr id="15824" name="Google Shape;15824;p92"/>
            <p:cNvSpPr/>
            <p:nvPr/>
          </p:nvSpPr>
          <p:spPr>
            <a:xfrm>
              <a:off x="4206763" y="2571650"/>
              <a:ext cx="322151" cy="201675"/>
            </a:xfrm>
            <a:custGeom>
              <a:avLst/>
              <a:gdLst/>
              <a:ahLst/>
              <a:cxnLst/>
              <a:rect l="l" t="t" r="r" b="b"/>
              <a:pathLst>
                <a:path w="10121" h="6336" extrusionOk="0">
                  <a:moveTo>
                    <a:pt x="2691" y="2847"/>
                  </a:moveTo>
                  <a:lnTo>
                    <a:pt x="2691" y="6037"/>
                  </a:lnTo>
                  <a:lnTo>
                    <a:pt x="1393" y="6037"/>
                  </a:lnTo>
                  <a:lnTo>
                    <a:pt x="1393" y="2847"/>
                  </a:lnTo>
                  <a:close/>
                  <a:moveTo>
                    <a:pt x="5703" y="2049"/>
                  </a:moveTo>
                  <a:lnTo>
                    <a:pt x="5703" y="6037"/>
                  </a:lnTo>
                  <a:lnTo>
                    <a:pt x="4406" y="6037"/>
                  </a:lnTo>
                  <a:lnTo>
                    <a:pt x="4406" y="2049"/>
                  </a:lnTo>
                  <a:close/>
                  <a:moveTo>
                    <a:pt x="8704" y="299"/>
                  </a:moveTo>
                  <a:lnTo>
                    <a:pt x="8704" y="6037"/>
                  </a:lnTo>
                  <a:lnTo>
                    <a:pt x="7406" y="6037"/>
                  </a:lnTo>
                  <a:lnTo>
                    <a:pt x="7406" y="299"/>
                  </a:lnTo>
                  <a:close/>
                  <a:moveTo>
                    <a:pt x="7275" y="1"/>
                  </a:moveTo>
                  <a:cubicBezTo>
                    <a:pt x="7192" y="1"/>
                    <a:pt x="7132" y="61"/>
                    <a:pt x="7132" y="156"/>
                  </a:cubicBezTo>
                  <a:lnTo>
                    <a:pt x="7132" y="6037"/>
                  </a:lnTo>
                  <a:lnTo>
                    <a:pt x="6001" y="6037"/>
                  </a:lnTo>
                  <a:lnTo>
                    <a:pt x="6001" y="1894"/>
                  </a:lnTo>
                  <a:cubicBezTo>
                    <a:pt x="6001" y="1811"/>
                    <a:pt x="5941" y="1751"/>
                    <a:pt x="5846" y="1751"/>
                  </a:cubicBezTo>
                  <a:lnTo>
                    <a:pt x="4275" y="1751"/>
                  </a:lnTo>
                  <a:cubicBezTo>
                    <a:pt x="4179" y="1751"/>
                    <a:pt x="4120" y="1811"/>
                    <a:pt x="4120" y="1894"/>
                  </a:cubicBezTo>
                  <a:lnTo>
                    <a:pt x="4120" y="6037"/>
                  </a:lnTo>
                  <a:lnTo>
                    <a:pt x="2989" y="6037"/>
                  </a:lnTo>
                  <a:lnTo>
                    <a:pt x="2989" y="2704"/>
                  </a:lnTo>
                  <a:cubicBezTo>
                    <a:pt x="2989" y="2608"/>
                    <a:pt x="2929" y="2549"/>
                    <a:pt x="2846" y="2549"/>
                  </a:cubicBezTo>
                  <a:lnTo>
                    <a:pt x="1262" y="2549"/>
                  </a:lnTo>
                  <a:cubicBezTo>
                    <a:pt x="1167" y="2549"/>
                    <a:pt x="1119" y="2608"/>
                    <a:pt x="1119" y="2704"/>
                  </a:cubicBezTo>
                  <a:lnTo>
                    <a:pt x="1119" y="6037"/>
                  </a:lnTo>
                  <a:lnTo>
                    <a:pt x="143" y="6037"/>
                  </a:lnTo>
                  <a:cubicBezTo>
                    <a:pt x="60" y="6037"/>
                    <a:pt x="0" y="6097"/>
                    <a:pt x="0" y="6180"/>
                  </a:cubicBezTo>
                  <a:cubicBezTo>
                    <a:pt x="0" y="6276"/>
                    <a:pt x="60" y="6335"/>
                    <a:pt x="143" y="6335"/>
                  </a:cubicBezTo>
                  <a:lnTo>
                    <a:pt x="9966" y="6335"/>
                  </a:lnTo>
                  <a:cubicBezTo>
                    <a:pt x="10061" y="6335"/>
                    <a:pt x="10121" y="6276"/>
                    <a:pt x="10121" y="6180"/>
                  </a:cubicBezTo>
                  <a:cubicBezTo>
                    <a:pt x="10121" y="6109"/>
                    <a:pt x="10049" y="6037"/>
                    <a:pt x="9966" y="6037"/>
                  </a:cubicBezTo>
                  <a:lnTo>
                    <a:pt x="9001" y="6037"/>
                  </a:lnTo>
                  <a:lnTo>
                    <a:pt x="9001" y="156"/>
                  </a:lnTo>
                  <a:cubicBezTo>
                    <a:pt x="9001" y="61"/>
                    <a:pt x="8942" y="1"/>
                    <a:pt x="88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5" name="Google Shape;15825;p92"/>
            <p:cNvSpPr/>
            <p:nvPr/>
          </p:nvSpPr>
          <p:spPr>
            <a:xfrm>
              <a:off x="4210933" y="2450951"/>
              <a:ext cx="308878" cy="185537"/>
            </a:xfrm>
            <a:custGeom>
              <a:avLst/>
              <a:gdLst/>
              <a:ahLst/>
              <a:cxnLst/>
              <a:rect l="l" t="t" r="r" b="b"/>
              <a:pathLst>
                <a:path w="9704" h="5829" extrusionOk="0">
                  <a:moveTo>
                    <a:pt x="9212" y="1"/>
                  </a:moveTo>
                  <a:cubicBezTo>
                    <a:pt x="9189" y="1"/>
                    <a:pt x="9167" y="3"/>
                    <a:pt x="9144" y="7"/>
                  </a:cubicBezTo>
                  <a:lnTo>
                    <a:pt x="7870" y="162"/>
                  </a:lnTo>
                  <a:cubicBezTo>
                    <a:pt x="7620" y="197"/>
                    <a:pt x="7442" y="435"/>
                    <a:pt x="7477" y="685"/>
                  </a:cubicBezTo>
                  <a:cubicBezTo>
                    <a:pt x="7500" y="920"/>
                    <a:pt x="7711" y="1092"/>
                    <a:pt x="7944" y="1092"/>
                  </a:cubicBezTo>
                  <a:cubicBezTo>
                    <a:pt x="7959" y="1092"/>
                    <a:pt x="7974" y="1092"/>
                    <a:pt x="7989" y="1090"/>
                  </a:cubicBezTo>
                  <a:lnTo>
                    <a:pt x="8096" y="1066"/>
                  </a:lnTo>
                  <a:lnTo>
                    <a:pt x="8096" y="1066"/>
                  </a:lnTo>
                  <a:cubicBezTo>
                    <a:pt x="6537" y="2876"/>
                    <a:pt x="4691" y="3805"/>
                    <a:pt x="3382" y="4269"/>
                  </a:cubicBezTo>
                  <a:cubicBezTo>
                    <a:pt x="1739" y="4853"/>
                    <a:pt x="476" y="4912"/>
                    <a:pt x="465" y="4912"/>
                  </a:cubicBezTo>
                  <a:cubicBezTo>
                    <a:pt x="203" y="4924"/>
                    <a:pt x="0" y="5138"/>
                    <a:pt x="12" y="5388"/>
                  </a:cubicBezTo>
                  <a:cubicBezTo>
                    <a:pt x="36" y="5638"/>
                    <a:pt x="226" y="5829"/>
                    <a:pt x="476" y="5829"/>
                  </a:cubicBezTo>
                  <a:lnTo>
                    <a:pt x="488" y="5829"/>
                  </a:lnTo>
                  <a:cubicBezTo>
                    <a:pt x="548" y="5829"/>
                    <a:pt x="1893" y="5793"/>
                    <a:pt x="3667" y="5150"/>
                  </a:cubicBezTo>
                  <a:cubicBezTo>
                    <a:pt x="4656" y="4793"/>
                    <a:pt x="5596" y="4317"/>
                    <a:pt x="6442" y="3745"/>
                  </a:cubicBezTo>
                  <a:cubicBezTo>
                    <a:pt x="6525" y="3710"/>
                    <a:pt x="6537" y="3614"/>
                    <a:pt x="6489" y="3543"/>
                  </a:cubicBezTo>
                  <a:cubicBezTo>
                    <a:pt x="6458" y="3497"/>
                    <a:pt x="6413" y="3471"/>
                    <a:pt x="6365" y="3471"/>
                  </a:cubicBezTo>
                  <a:cubicBezTo>
                    <a:pt x="6339" y="3471"/>
                    <a:pt x="6312" y="3478"/>
                    <a:pt x="6287" y="3495"/>
                  </a:cubicBezTo>
                  <a:cubicBezTo>
                    <a:pt x="5453" y="4067"/>
                    <a:pt x="4537" y="4519"/>
                    <a:pt x="3560" y="4865"/>
                  </a:cubicBezTo>
                  <a:cubicBezTo>
                    <a:pt x="1834" y="5484"/>
                    <a:pt x="536" y="5519"/>
                    <a:pt x="476" y="5531"/>
                  </a:cubicBezTo>
                  <a:cubicBezTo>
                    <a:pt x="393" y="5531"/>
                    <a:pt x="310" y="5460"/>
                    <a:pt x="310" y="5377"/>
                  </a:cubicBezTo>
                  <a:cubicBezTo>
                    <a:pt x="310" y="5281"/>
                    <a:pt x="393" y="5210"/>
                    <a:pt x="476" y="5198"/>
                  </a:cubicBezTo>
                  <a:cubicBezTo>
                    <a:pt x="488" y="5198"/>
                    <a:pt x="1798" y="5150"/>
                    <a:pt x="3489" y="4543"/>
                  </a:cubicBezTo>
                  <a:cubicBezTo>
                    <a:pt x="4894" y="4031"/>
                    <a:pt x="6918" y="3007"/>
                    <a:pt x="8573" y="947"/>
                  </a:cubicBezTo>
                  <a:cubicBezTo>
                    <a:pt x="8664" y="856"/>
                    <a:pt x="8579" y="709"/>
                    <a:pt x="8456" y="709"/>
                  </a:cubicBezTo>
                  <a:cubicBezTo>
                    <a:pt x="8451" y="709"/>
                    <a:pt x="8447" y="709"/>
                    <a:pt x="8442" y="709"/>
                  </a:cubicBezTo>
                  <a:lnTo>
                    <a:pt x="7966" y="769"/>
                  </a:lnTo>
                  <a:cubicBezTo>
                    <a:pt x="7951" y="772"/>
                    <a:pt x="7937" y="774"/>
                    <a:pt x="7924" y="774"/>
                  </a:cubicBezTo>
                  <a:cubicBezTo>
                    <a:pt x="7850" y="774"/>
                    <a:pt x="7797" y="720"/>
                    <a:pt x="7787" y="650"/>
                  </a:cubicBezTo>
                  <a:cubicBezTo>
                    <a:pt x="7751" y="554"/>
                    <a:pt x="7835" y="459"/>
                    <a:pt x="7930" y="447"/>
                  </a:cubicBezTo>
                  <a:lnTo>
                    <a:pt x="9204" y="281"/>
                  </a:lnTo>
                  <a:cubicBezTo>
                    <a:pt x="9210" y="280"/>
                    <a:pt x="9216" y="280"/>
                    <a:pt x="9222" y="280"/>
                  </a:cubicBezTo>
                  <a:cubicBezTo>
                    <a:pt x="9311" y="280"/>
                    <a:pt x="9394" y="358"/>
                    <a:pt x="9394" y="447"/>
                  </a:cubicBezTo>
                  <a:lnTo>
                    <a:pt x="9394" y="1709"/>
                  </a:lnTo>
                  <a:cubicBezTo>
                    <a:pt x="9394" y="1805"/>
                    <a:pt x="9323" y="1876"/>
                    <a:pt x="9228" y="1876"/>
                  </a:cubicBezTo>
                  <a:cubicBezTo>
                    <a:pt x="9132" y="1876"/>
                    <a:pt x="9061" y="1805"/>
                    <a:pt x="9061" y="1709"/>
                  </a:cubicBezTo>
                  <a:lnTo>
                    <a:pt x="9061" y="1328"/>
                  </a:lnTo>
                  <a:cubicBezTo>
                    <a:pt x="9061" y="1269"/>
                    <a:pt x="9025" y="1209"/>
                    <a:pt x="8978" y="1186"/>
                  </a:cubicBezTo>
                  <a:cubicBezTo>
                    <a:pt x="8963" y="1183"/>
                    <a:pt x="8948" y="1181"/>
                    <a:pt x="8932" y="1181"/>
                  </a:cubicBezTo>
                  <a:cubicBezTo>
                    <a:pt x="8882" y="1181"/>
                    <a:pt x="8829" y="1197"/>
                    <a:pt x="8811" y="1233"/>
                  </a:cubicBezTo>
                  <a:cubicBezTo>
                    <a:pt x="8263" y="1924"/>
                    <a:pt x="7620" y="2531"/>
                    <a:pt x="6930" y="3067"/>
                  </a:cubicBezTo>
                  <a:cubicBezTo>
                    <a:pt x="6870" y="3114"/>
                    <a:pt x="6858" y="3210"/>
                    <a:pt x="6906" y="3269"/>
                  </a:cubicBezTo>
                  <a:cubicBezTo>
                    <a:pt x="6936" y="3307"/>
                    <a:pt x="6985" y="3330"/>
                    <a:pt x="7032" y="3330"/>
                  </a:cubicBezTo>
                  <a:cubicBezTo>
                    <a:pt x="7060" y="3330"/>
                    <a:pt x="7086" y="3322"/>
                    <a:pt x="7108" y="3305"/>
                  </a:cubicBezTo>
                  <a:cubicBezTo>
                    <a:pt x="7704" y="2840"/>
                    <a:pt x="8275" y="2305"/>
                    <a:pt x="8775" y="1745"/>
                  </a:cubicBezTo>
                  <a:cubicBezTo>
                    <a:pt x="8799" y="1995"/>
                    <a:pt x="8989" y="2186"/>
                    <a:pt x="9239" y="2186"/>
                  </a:cubicBezTo>
                  <a:cubicBezTo>
                    <a:pt x="9490" y="2186"/>
                    <a:pt x="9704" y="1983"/>
                    <a:pt x="9704" y="1721"/>
                  </a:cubicBezTo>
                  <a:lnTo>
                    <a:pt x="9704" y="459"/>
                  </a:lnTo>
                  <a:cubicBezTo>
                    <a:pt x="9680" y="328"/>
                    <a:pt x="9620" y="209"/>
                    <a:pt x="9513" y="126"/>
                  </a:cubicBezTo>
                  <a:cubicBezTo>
                    <a:pt x="9425" y="47"/>
                    <a:pt x="9319" y="1"/>
                    <a:pt x="92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26" name="Google Shape;15826;p92"/>
          <p:cNvGrpSpPr/>
          <p:nvPr/>
        </p:nvGrpSpPr>
        <p:grpSpPr>
          <a:xfrm>
            <a:off x="7528096" y="2526259"/>
            <a:ext cx="327976" cy="324316"/>
            <a:chOff x="7528096" y="2450059"/>
            <a:chExt cx="327976" cy="324316"/>
          </a:xfrm>
        </p:grpSpPr>
        <p:sp>
          <p:nvSpPr>
            <p:cNvPr id="15827" name="Google Shape;15827;p92"/>
            <p:cNvSpPr/>
            <p:nvPr/>
          </p:nvSpPr>
          <p:spPr>
            <a:xfrm>
              <a:off x="7569411" y="2697187"/>
              <a:ext cx="26928" cy="25623"/>
            </a:xfrm>
            <a:custGeom>
              <a:avLst/>
              <a:gdLst/>
              <a:ahLst/>
              <a:cxnLst/>
              <a:rect l="l" t="t" r="r" b="b"/>
              <a:pathLst>
                <a:path w="846" h="805" extrusionOk="0">
                  <a:moveTo>
                    <a:pt x="679" y="1"/>
                  </a:moveTo>
                  <a:cubicBezTo>
                    <a:pt x="640" y="1"/>
                    <a:pt x="602" y="16"/>
                    <a:pt x="572" y="46"/>
                  </a:cubicBezTo>
                  <a:lnTo>
                    <a:pt x="60" y="558"/>
                  </a:lnTo>
                  <a:cubicBezTo>
                    <a:pt x="0" y="617"/>
                    <a:pt x="0" y="700"/>
                    <a:pt x="60" y="760"/>
                  </a:cubicBezTo>
                  <a:cubicBezTo>
                    <a:pt x="96" y="790"/>
                    <a:pt x="134" y="805"/>
                    <a:pt x="172" y="805"/>
                  </a:cubicBezTo>
                  <a:cubicBezTo>
                    <a:pt x="209" y="805"/>
                    <a:pt x="244" y="790"/>
                    <a:pt x="274" y="760"/>
                  </a:cubicBezTo>
                  <a:lnTo>
                    <a:pt x="786" y="260"/>
                  </a:lnTo>
                  <a:cubicBezTo>
                    <a:pt x="846" y="200"/>
                    <a:pt x="846" y="105"/>
                    <a:pt x="786" y="46"/>
                  </a:cubicBezTo>
                  <a:cubicBezTo>
                    <a:pt x="756" y="16"/>
                    <a:pt x="718"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8" name="Google Shape;15828;p92"/>
            <p:cNvSpPr/>
            <p:nvPr/>
          </p:nvSpPr>
          <p:spPr>
            <a:xfrm>
              <a:off x="7600859" y="2728667"/>
              <a:ext cx="26578" cy="25591"/>
            </a:xfrm>
            <a:custGeom>
              <a:avLst/>
              <a:gdLst/>
              <a:ahLst/>
              <a:cxnLst/>
              <a:rect l="l" t="t" r="r" b="b"/>
              <a:pathLst>
                <a:path w="835" h="804" extrusionOk="0">
                  <a:moveTo>
                    <a:pt x="673" y="0"/>
                  </a:moveTo>
                  <a:cubicBezTo>
                    <a:pt x="638" y="0"/>
                    <a:pt x="602" y="15"/>
                    <a:pt x="572" y="45"/>
                  </a:cubicBezTo>
                  <a:lnTo>
                    <a:pt x="60" y="545"/>
                  </a:lnTo>
                  <a:cubicBezTo>
                    <a:pt x="1" y="604"/>
                    <a:pt x="1" y="700"/>
                    <a:pt x="60" y="759"/>
                  </a:cubicBezTo>
                  <a:cubicBezTo>
                    <a:pt x="90" y="789"/>
                    <a:pt x="129" y="804"/>
                    <a:pt x="167" y="804"/>
                  </a:cubicBezTo>
                  <a:cubicBezTo>
                    <a:pt x="206" y="804"/>
                    <a:pt x="245" y="789"/>
                    <a:pt x="274" y="759"/>
                  </a:cubicBezTo>
                  <a:lnTo>
                    <a:pt x="775" y="247"/>
                  </a:lnTo>
                  <a:cubicBezTo>
                    <a:pt x="834" y="188"/>
                    <a:pt x="834" y="104"/>
                    <a:pt x="775" y="45"/>
                  </a:cubicBezTo>
                  <a:cubicBezTo>
                    <a:pt x="745" y="15"/>
                    <a:pt x="709" y="0"/>
                    <a:pt x="6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9" name="Google Shape;15829;p92"/>
            <p:cNvSpPr/>
            <p:nvPr/>
          </p:nvSpPr>
          <p:spPr>
            <a:xfrm>
              <a:off x="7585326" y="2713102"/>
              <a:ext cx="26546" cy="25241"/>
            </a:xfrm>
            <a:custGeom>
              <a:avLst/>
              <a:gdLst/>
              <a:ahLst/>
              <a:cxnLst/>
              <a:rect l="l" t="t" r="r" b="b"/>
              <a:pathLst>
                <a:path w="834" h="793" extrusionOk="0">
                  <a:moveTo>
                    <a:pt x="667" y="1"/>
                  </a:moveTo>
                  <a:cubicBezTo>
                    <a:pt x="629" y="1"/>
                    <a:pt x="590" y="16"/>
                    <a:pt x="560" y="46"/>
                  </a:cubicBezTo>
                  <a:lnTo>
                    <a:pt x="60" y="546"/>
                  </a:lnTo>
                  <a:cubicBezTo>
                    <a:pt x="0" y="605"/>
                    <a:pt x="0" y="700"/>
                    <a:pt x="60" y="748"/>
                  </a:cubicBezTo>
                  <a:cubicBezTo>
                    <a:pt x="90" y="778"/>
                    <a:pt x="125" y="793"/>
                    <a:pt x="161" y="793"/>
                  </a:cubicBezTo>
                  <a:cubicBezTo>
                    <a:pt x="197" y="793"/>
                    <a:pt x="233" y="778"/>
                    <a:pt x="262" y="748"/>
                  </a:cubicBezTo>
                  <a:lnTo>
                    <a:pt x="774" y="248"/>
                  </a:lnTo>
                  <a:cubicBezTo>
                    <a:pt x="834" y="189"/>
                    <a:pt x="834" y="105"/>
                    <a:pt x="774" y="46"/>
                  </a:cubicBezTo>
                  <a:cubicBezTo>
                    <a:pt x="745" y="16"/>
                    <a:pt x="706" y="1"/>
                    <a:pt x="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0" name="Google Shape;15830;p92"/>
            <p:cNvSpPr/>
            <p:nvPr/>
          </p:nvSpPr>
          <p:spPr>
            <a:xfrm>
              <a:off x="7528096" y="2450059"/>
              <a:ext cx="327976" cy="324316"/>
            </a:xfrm>
            <a:custGeom>
              <a:avLst/>
              <a:gdLst/>
              <a:ahLst/>
              <a:cxnLst/>
              <a:rect l="l" t="t" r="r" b="b"/>
              <a:pathLst>
                <a:path w="10304" h="10189" extrusionOk="0">
                  <a:moveTo>
                    <a:pt x="9954" y="309"/>
                  </a:moveTo>
                  <a:lnTo>
                    <a:pt x="9538" y="1761"/>
                  </a:lnTo>
                  <a:lnTo>
                    <a:pt x="8514" y="725"/>
                  </a:lnTo>
                  <a:lnTo>
                    <a:pt x="9954" y="309"/>
                  </a:lnTo>
                  <a:close/>
                  <a:moveTo>
                    <a:pt x="4311" y="3369"/>
                  </a:moveTo>
                  <a:lnTo>
                    <a:pt x="2501" y="5178"/>
                  </a:lnTo>
                  <a:lnTo>
                    <a:pt x="429" y="5012"/>
                  </a:lnTo>
                  <a:cubicBezTo>
                    <a:pt x="394" y="5012"/>
                    <a:pt x="382" y="4988"/>
                    <a:pt x="417" y="4952"/>
                  </a:cubicBezTo>
                  <a:cubicBezTo>
                    <a:pt x="1310" y="4059"/>
                    <a:pt x="2477" y="3523"/>
                    <a:pt x="3727" y="3404"/>
                  </a:cubicBezTo>
                  <a:lnTo>
                    <a:pt x="4311" y="3369"/>
                  </a:lnTo>
                  <a:close/>
                  <a:moveTo>
                    <a:pt x="2537" y="5571"/>
                  </a:moveTo>
                  <a:lnTo>
                    <a:pt x="3358" y="6381"/>
                  </a:lnTo>
                  <a:lnTo>
                    <a:pt x="3049" y="6702"/>
                  </a:lnTo>
                  <a:cubicBezTo>
                    <a:pt x="2715" y="6369"/>
                    <a:pt x="2299" y="5952"/>
                    <a:pt x="2227" y="5893"/>
                  </a:cubicBezTo>
                  <a:lnTo>
                    <a:pt x="2537" y="5571"/>
                  </a:lnTo>
                  <a:close/>
                  <a:moveTo>
                    <a:pt x="2418" y="6464"/>
                  </a:moveTo>
                  <a:lnTo>
                    <a:pt x="2834" y="6881"/>
                  </a:lnTo>
                  <a:lnTo>
                    <a:pt x="2465" y="7250"/>
                  </a:lnTo>
                  <a:cubicBezTo>
                    <a:pt x="2453" y="7262"/>
                    <a:pt x="2441" y="7298"/>
                    <a:pt x="2418" y="7310"/>
                  </a:cubicBezTo>
                  <a:lnTo>
                    <a:pt x="2049" y="6940"/>
                  </a:lnTo>
                  <a:cubicBezTo>
                    <a:pt x="2025" y="6905"/>
                    <a:pt x="2025" y="6857"/>
                    <a:pt x="2049" y="6833"/>
                  </a:cubicBezTo>
                  <a:lnTo>
                    <a:pt x="2418" y="6464"/>
                  </a:lnTo>
                  <a:close/>
                  <a:moveTo>
                    <a:pt x="8168" y="821"/>
                  </a:moveTo>
                  <a:lnTo>
                    <a:pt x="9418" y="2071"/>
                  </a:lnTo>
                  <a:lnTo>
                    <a:pt x="9061" y="3380"/>
                  </a:lnTo>
                  <a:lnTo>
                    <a:pt x="4906" y="7536"/>
                  </a:lnTo>
                  <a:lnTo>
                    <a:pt x="4084" y="6714"/>
                  </a:lnTo>
                  <a:lnTo>
                    <a:pt x="5978" y="4821"/>
                  </a:lnTo>
                  <a:cubicBezTo>
                    <a:pt x="6109" y="4690"/>
                    <a:pt x="6144" y="4452"/>
                    <a:pt x="5966" y="4273"/>
                  </a:cubicBezTo>
                  <a:cubicBezTo>
                    <a:pt x="5888" y="4196"/>
                    <a:pt x="5790" y="4157"/>
                    <a:pt x="5693" y="4157"/>
                  </a:cubicBezTo>
                  <a:cubicBezTo>
                    <a:pt x="5597" y="4157"/>
                    <a:pt x="5501" y="4196"/>
                    <a:pt x="5430" y="4273"/>
                  </a:cubicBezTo>
                  <a:lnTo>
                    <a:pt x="3537" y="6167"/>
                  </a:lnTo>
                  <a:lnTo>
                    <a:pt x="2715" y="5345"/>
                  </a:lnTo>
                  <a:lnTo>
                    <a:pt x="6871" y="1190"/>
                  </a:lnTo>
                  <a:lnTo>
                    <a:pt x="8168" y="821"/>
                  </a:lnTo>
                  <a:close/>
                  <a:moveTo>
                    <a:pt x="5711" y="4485"/>
                  </a:moveTo>
                  <a:cubicBezTo>
                    <a:pt x="5733" y="4485"/>
                    <a:pt x="5757" y="4494"/>
                    <a:pt x="5775" y="4512"/>
                  </a:cubicBezTo>
                  <a:cubicBezTo>
                    <a:pt x="5799" y="4535"/>
                    <a:pt x="5799" y="4595"/>
                    <a:pt x="5775" y="4631"/>
                  </a:cubicBezTo>
                  <a:lnTo>
                    <a:pt x="3775" y="6619"/>
                  </a:lnTo>
                  <a:cubicBezTo>
                    <a:pt x="3692" y="6714"/>
                    <a:pt x="2894" y="7488"/>
                    <a:pt x="2811" y="7595"/>
                  </a:cubicBezTo>
                  <a:cubicBezTo>
                    <a:pt x="2793" y="7607"/>
                    <a:pt x="2769" y="7613"/>
                    <a:pt x="2747" y="7613"/>
                  </a:cubicBezTo>
                  <a:cubicBezTo>
                    <a:pt x="2724" y="7613"/>
                    <a:pt x="2703" y="7607"/>
                    <a:pt x="2691" y="7595"/>
                  </a:cubicBezTo>
                  <a:cubicBezTo>
                    <a:pt x="2656" y="7560"/>
                    <a:pt x="2656" y="7500"/>
                    <a:pt x="2691" y="7476"/>
                  </a:cubicBezTo>
                  <a:lnTo>
                    <a:pt x="5656" y="4512"/>
                  </a:lnTo>
                  <a:cubicBezTo>
                    <a:pt x="5668" y="4494"/>
                    <a:pt x="5689" y="4485"/>
                    <a:pt x="5711" y="4485"/>
                  </a:cubicBezTo>
                  <a:close/>
                  <a:moveTo>
                    <a:pt x="3894" y="6917"/>
                  </a:moveTo>
                  <a:lnTo>
                    <a:pt x="4716" y="7738"/>
                  </a:lnTo>
                  <a:lnTo>
                    <a:pt x="4406" y="8036"/>
                  </a:lnTo>
                  <a:lnTo>
                    <a:pt x="4382" y="8036"/>
                  </a:lnTo>
                  <a:lnTo>
                    <a:pt x="3584" y="7238"/>
                  </a:lnTo>
                  <a:lnTo>
                    <a:pt x="3894" y="6917"/>
                  </a:lnTo>
                  <a:close/>
                  <a:moveTo>
                    <a:pt x="3394" y="7452"/>
                  </a:moveTo>
                  <a:lnTo>
                    <a:pt x="3811" y="7869"/>
                  </a:lnTo>
                  <a:lnTo>
                    <a:pt x="3430" y="8226"/>
                  </a:lnTo>
                  <a:cubicBezTo>
                    <a:pt x="3418" y="8250"/>
                    <a:pt x="3394" y="8250"/>
                    <a:pt x="3394" y="8250"/>
                  </a:cubicBezTo>
                  <a:cubicBezTo>
                    <a:pt x="3370" y="8250"/>
                    <a:pt x="3358" y="8250"/>
                    <a:pt x="3346" y="8226"/>
                  </a:cubicBezTo>
                  <a:lnTo>
                    <a:pt x="2977" y="7857"/>
                  </a:lnTo>
                  <a:cubicBezTo>
                    <a:pt x="2989" y="7845"/>
                    <a:pt x="3013" y="7833"/>
                    <a:pt x="3037" y="7810"/>
                  </a:cubicBezTo>
                  <a:lnTo>
                    <a:pt x="3394" y="7452"/>
                  </a:lnTo>
                  <a:close/>
                  <a:moveTo>
                    <a:pt x="9971" y="1"/>
                  </a:moveTo>
                  <a:cubicBezTo>
                    <a:pt x="9946" y="1"/>
                    <a:pt x="9921" y="4"/>
                    <a:pt x="9895" y="11"/>
                  </a:cubicBezTo>
                  <a:cubicBezTo>
                    <a:pt x="9252" y="213"/>
                    <a:pt x="7394" y="749"/>
                    <a:pt x="6787" y="928"/>
                  </a:cubicBezTo>
                  <a:cubicBezTo>
                    <a:pt x="6751" y="928"/>
                    <a:pt x="6740" y="940"/>
                    <a:pt x="6716" y="963"/>
                  </a:cubicBezTo>
                  <a:lnTo>
                    <a:pt x="4632" y="3047"/>
                  </a:lnTo>
                  <a:lnTo>
                    <a:pt x="3703" y="3130"/>
                  </a:lnTo>
                  <a:cubicBezTo>
                    <a:pt x="2370" y="3226"/>
                    <a:pt x="1144" y="3809"/>
                    <a:pt x="191" y="4750"/>
                  </a:cubicBezTo>
                  <a:cubicBezTo>
                    <a:pt x="1" y="4940"/>
                    <a:pt x="120" y="5285"/>
                    <a:pt x="394" y="5309"/>
                  </a:cubicBezTo>
                  <a:lnTo>
                    <a:pt x="2215" y="5476"/>
                  </a:lnTo>
                  <a:lnTo>
                    <a:pt x="2025" y="5666"/>
                  </a:lnTo>
                  <a:cubicBezTo>
                    <a:pt x="1906" y="5786"/>
                    <a:pt x="1906" y="5964"/>
                    <a:pt x="2025" y="6083"/>
                  </a:cubicBezTo>
                  <a:lnTo>
                    <a:pt x="2203" y="6262"/>
                  </a:lnTo>
                  <a:lnTo>
                    <a:pt x="1822" y="6643"/>
                  </a:lnTo>
                  <a:cubicBezTo>
                    <a:pt x="1679" y="6786"/>
                    <a:pt x="1679" y="7012"/>
                    <a:pt x="1822" y="7155"/>
                  </a:cubicBezTo>
                  <a:lnTo>
                    <a:pt x="3108" y="8441"/>
                  </a:lnTo>
                  <a:cubicBezTo>
                    <a:pt x="3180" y="8512"/>
                    <a:pt x="3272" y="8548"/>
                    <a:pt x="3366" y="8548"/>
                  </a:cubicBezTo>
                  <a:cubicBezTo>
                    <a:pt x="3459" y="8548"/>
                    <a:pt x="3555" y="8512"/>
                    <a:pt x="3632" y="8441"/>
                  </a:cubicBezTo>
                  <a:lnTo>
                    <a:pt x="4001" y="8072"/>
                  </a:lnTo>
                  <a:lnTo>
                    <a:pt x="4180" y="8250"/>
                  </a:lnTo>
                  <a:cubicBezTo>
                    <a:pt x="4239" y="8310"/>
                    <a:pt x="4317" y="8339"/>
                    <a:pt x="4396" y="8339"/>
                  </a:cubicBezTo>
                  <a:cubicBezTo>
                    <a:pt x="4474" y="8339"/>
                    <a:pt x="4555" y="8310"/>
                    <a:pt x="4620" y="8250"/>
                  </a:cubicBezTo>
                  <a:lnTo>
                    <a:pt x="4799" y="8072"/>
                  </a:lnTo>
                  <a:lnTo>
                    <a:pt x="4966" y="9881"/>
                  </a:lnTo>
                  <a:cubicBezTo>
                    <a:pt x="4977" y="10012"/>
                    <a:pt x="5061" y="10119"/>
                    <a:pt x="5180" y="10167"/>
                  </a:cubicBezTo>
                  <a:cubicBezTo>
                    <a:pt x="5216" y="10182"/>
                    <a:pt x="5254" y="10188"/>
                    <a:pt x="5291" y="10188"/>
                  </a:cubicBezTo>
                  <a:cubicBezTo>
                    <a:pt x="5375" y="10188"/>
                    <a:pt x="5455" y="10153"/>
                    <a:pt x="5513" y="10096"/>
                  </a:cubicBezTo>
                  <a:cubicBezTo>
                    <a:pt x="6097" y="9512"/>
                    <a:pt x="6525" y="8822"/>
                    <a:pt x="6811" y="8072"/>
                  </a:cubicBezTo>
                  <a:cubicBezTo>
                    <a:pt x="6847" y="7988"/>
                    <a:pt x="6799" y="7905"/>
                    <a:pt x="6728" y="7869"/>
                  </a:cubicBezTo>
                  <a:cubicBezTo>
                    <a:pt x="6713" y="7865"/>
                    <a:pt x="6698" y="7863"/>
                    <a:pt x="6684" y="7863"/>
                  </a:cubicBezTo>
                  <a:cubicBezTo>
                    <a:pt x="6616" y="7863"/>
                    <a:pt x="6555" y="7906"/>
                    <a:pt x="6525" y="7964"/>
                  </a:cubicBezTo>
                  <a:cubicBezTo>
                    <a:pt x="6263" y="8691"/>
                    <a:pt x="5847" y="9334"/>
                    <a:pt x="5299" y="9881"/>
                  </a:cubicBezTo>
                  <a:cubicBezTo>
                    <a:pt x="5292" y="9885"/>
                    <a:pt x="5285" y="9886"/>
                    <a:pt x="5278" y="9886"/>
                  </a:cubicBezTo>
                  <a:cubicBezTo>
                    <a:pt x="5262" y="9886"/>
                    <a:pt x="5248" y="9878"/>
                    <a:pt x="5239" y="9869"/>
                  </a:cubicBezTo>
                  <a:lnTo>
                    <a:pt x="5061" y="7810"/>
                  </a:lnTo>
                  <a:lnTo>
                    <a:pt x="6871" y="6000"/>
                  </a:lnTo>
                  <a:lnTo>
                    <a:pt x="6871" y="6000"/>
                  </a:lnTo>
                  <a:cubicBezTo>
                    <a:pt x="6811" y="6738"/>
                    <a:pt x="6799" y="6940"/>
                    <a:pt x="6704" y="7310"/>
                  </a:cubicBezTo>
                  <a:cubicBezTo>
                    <a:pt x="6692" y="7381"/>
                    <a:pt x="6740" y="7476"/>
                    <a:pt x="6823" y="7488"/>
                  </a:cubicBezTo>
                  <a:cubicBezTo>
                    <a:pt x="6831" y="7489"/>
                    <a:pt x="6840" y="7490"/>
                    <a:pt x="6848" y="7490"/>
                  </a:cubicBezTo>
                  <a:cubicBezTo>
                    <a:pt x="6923" y="7490"/>
                    <a:pt x="6991" y="7444"/>
                    <a:pt x="7002" y="7369"/>
                  </a:cubicBezTo>
                  <a:cubicBezTo>
                    <a:pt x="7109" y="6905"/>
                    <a:pt x="7109" y="6702"/>
                    <a:pt x="7204" y="5666"/>
                  </a:cubicBezTo>
                  <a:lnTo>
                    <a:pt x="9288" y="3583"/>
                  </a:lnTo>
                  <a:cubicBezTo>
                    <a:pt x="9299" y="3571"/>
                    <a:pt x="9311" y="3547"/>
                    <a:pt x="9323" y="3523"/>
                  </a:cubicBezTo>
                  <a:lnTo>
                    <a:pt x="9740" y="2118"/>
                  </a:lnTo>
                  <a:lnTo>
                    <a:pt x="10240" y="416"/>
                  </a:lnTo>
                  <a:cubicBezTo>
                    <a:pt x="10303" y="194"/>
                    <a:pt x="10161" y="1"/>
                    <a:pt x="99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1" name="Google Shape;15831;p92"/>
            <p:cNvSpPr/>
            <p:nvPr/>
          </p:nvSpPr>
          <p:spPr>
            <a:xfrm>
              <a:off x="7712296" y="2525528"/>
              <a:ext cx="79989" cy="60954"/>
            </a:xfrm>
            <a:custGeom>
              <a:avLst/>
              <a:gdLst/>
              <a:ahLst/>
              <a:cxnLst/>
              <a:rect l="l" t="t" r="r" b="b"/>
              <a:pathLst>
                <a:path w="2513" h="1915" extrusionOk="0">
                  <a:moveTo>
                    <a:pt x="842" y="0"/>
                  </a:moveTo>
                  <a:cubicBezTo>
                    <a:pt x="823" y="0"/>
                    <a:pt x="804" y="3"/>
                    <a:pt x="786" y="9"/>
                  </a:cubicBezTo>
                  <a:cubicBezTo>
                    <a:pt x="167" y="295"/>
                    <a:pt x="0" y="1129"/>
                    <a:pt x="488" y="1617"/>
                  </a:cubicBezTo>
                  <a:cubicBezTo>
                    <a:pt x="679" y="1807"/>
                    <a:pt x="941" y="1914"/>
                    <a:pt x="1191" y="1914"/>
                  </a:cubicBezTo>
                  <a:cubicBezTo>
                    <a:pt x="2072" y="1914"/>
                    <a:pt x="2512" y="843"/>
                    <a:pt x="1893" y="224"/>
                  </a:cubicBezTo>
                  <a:cubicBezTo>
                    <a:pt x="1798" y="128"/>
                    <a:pt x="1715" y="69"/>
                    <a:pt x="1596" y="9"/>
                  </a:cubicBezTo>
                  <a:cubicBezTo>
                    <a:pt x="1575" y="3"/>
                    <a:pt x="1554" y="0"/>
                    <a:pt x="1534" y="0"/>
                  </a:cubicBezTo>
                  <a:cubicBezTo>
                    <a:pt x="1473" y="0"/>
                    <a:pt x="1420" y="27"/>
                    <a:pt x="1393" y="81"/>
                  </a:cubicBezTo>
                  <a:cubicBezTo>
                    <a:pt x="1369" y="164"/>
                    <a:pt x="1393" y="247"/>
                    <a:pt x="1476" y="283"/>
                  </a:cubicBezTo>
                  <a:cubicBezTo>
                    <a:pt x="1917" y="474"/>
                    <a:pt x="2024" y="1069"/>
                    <a:pt x="1679" y="1414"/>
                  </a:cubicBezTo>
                  <a:cubicBezTo>
                    <a:pt x="1548" y="1545"/>
                    <a:pt x="1369" y="1611"/>
                    <a:pt x="1191" y="1611"/>
                  </a:cubicBezTo>
                  <a:cubicBezTo>
                    <a:pt x="1012" y="1611"/>
                    <a:pt x="834" y="1545"/>
                    <a:pt x="703" y="1414"/>
                  </a:cubicBezTo>
                  <a:cubicBezTo>
                    <a:pt x="357" y="1069"/>
                    <a:pt x="464" y="486"/>
                    <a:pt x="905" y="283"/>
                  </a:cubicBezTo>
                  <a:cubicBezTo>
                    <a:pt x="976" y="247"/>
                    <a:pt x="1012" y="164"/>
                    <a:pt x="976" y="81"/>
                  </a:cubicBezTo>
                  <a:cubicBezTo>
                    <a:pt x="959" y="27"/>
                    <a:pt x="900" y="0"/>
                    <a:pt x="8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32" name="Google Shape;15832;p92"/>
          <p:cNvGrpSpPr/>
          <p:nvPr/>
        </p:nvGrpSpPr>
        <p:grpSpPr>
          <a:xfrm>
            <a:off x="7077129" y="2588742"/>
            <a:ext cx="282364" cy="198619"/>
            <a:chOff x="7077129" y="2512542"/>
            <a:chExt cx="282364" cy="198619"/>
          </a:xfrm>
        </p:grpSpPr>
        <p:sp>
          <p:nvSpPr>
            <p:cNvPr id="15833" name="Google Shape;15833;p92"/>
            <p:cNvSpPr/>
            <p:nvPr/>
          </p:nvSpPr>
          <p:spPr>
            <a:xfrm>
              <a:off x="7304872" y="2551533"/>
              <a:ext cx="25050" cy="19416"/>
            </a:xfrm>
            <a:custGeom>
              <a:avLst/>
              <a:gdLst/>
              <a:ahLst/>
              <a:cxnLst/>
              <a:rect l="l" t="t" r="r" b="b"/>
              <a:pathLst>
                <a:path w="787" h="610" extrusionOk="0">
                  <a:moveTo>
                    <a:pt x="166" y="1"/>
                  </a:moveTo>
                  <a:cubicBezTo>
                    <a:pt x="119" y="1"/>
                    <a:pt x="72" y="27"/>
                    <a:pt x="48" y="73"/>
                  </a:cubicBezTo>
                  <a:cubicBezTo>
                    <a:pt x="1" y="133"/>
                    <a:pt x="13" y="216"/>
                    <a:pt x="84" y="264"/>
                  </a:cubicBezTo>
                  <a:cubicBezTo>
                    <a:pt x="239" y="371"/>
                    <a:pt x="382" y="478"/>
                    <a:pt x="549" y="573"/>
                  </a:cubicBezTo>
                  <a:cubicBezTo>
                    <a:pt x="584" y="597"/>
                    <a:pt x="608" y="609"/>
                    <a:pt x="620" y="609"/>
                  </a:cubicBezTo>
                  <a:cubicBezTo>
                    <a:pt x="668" y="609"/>
                    <a:pt x="715" y="597"/>
                    <a:pt x="739" y="550"/>
                  </a:cubicBezTo>
                  <a:cubicBezTo>
                    <a:pt x="787" y="490"/>
                    <a:pt x="775" y="395"/>
                    <a:pt x="703" y="359"/>
                  </a:cubicBezTo>
                  <a:cubicBezTo>
                    <a:pt x="537" y="240"/>
                    <a:pt x="382" y="133"/>
                    <a:pt x="239" y="26"/>
                  </a:cubicBezTo>
                  <a:cubicBezTo>
                    <a:pt x="218" y="9"/>
                    <a:pt x="192" y="1"/>
                    <a:pt x="1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4" name="Google Shape;15834;p92"/>
            <p:cNvSpPr/>
            <p:nvPr/>
          </p:nvSpPr>
          <p:spPr>
            <a:xfrm>
              <a:off x="7129043" y="2512542"/>
              <a:ext cx="164879" cy="42875"/>
            </a:xfrm>
            <a:custGeom>
              <a:avLst/>
              <a:gdLst/>
              <a:ahLst/>
              <a:cxnLst/>
              <a:rect l="l" t="t" r="r" b="b"/>
              <a:pathLst>
                <a:path w="5180" h="1347" extrusionOk="0">
                  <a:moveTo>
                    <a:pt x="2798" y="1"/>
                  </a:moveTo>
                  <a:cubicBezTo>
                    <a:pt x="2120" y="1"/>
                    <a:pt x="1227" y="358"/>
                    <a:pt x="96" y="1084"/>
                  </a:cubicBezTo>
                  <a:cubicBezTo>
                    <a:pt x="36" y="1132"/>
                    <a:pt x="0" y="1215"/>
                    <a:pt x="48" y="1286"/>
                  </a:cubicBezTo>
                  <a:cubicBezTo>
                    <a:pt x="72" y="1322"/>
                    <a:pt x="119" y="1346"/>
                    <a:pt x="167" y="1346"/>
                  </a:cubicBezTo>
                  <a:cubicBezTo>
                    <a:pt x="191" y="1346"/>
                    <a:pt x="215" y="1346"/>
                    <a:pt x="238" y="1322"/>
                  </a:cubicBezTo>
                  <a:cubicBezTo>
                    <a:pt x="1322" y="620"/>
                    <a:pt x="2179" y="286"/>
                    <a:pt x="2798" y="286"/>
                  </a:cubicBezTo>
                  <a:cubicBezTo>
                    <a:pt x="3346" y="286"/>
                    <a:pt x="4060" y="536"/>
                    <a:pt x="4953" y="1072"/>
                  </a:cubicBezTo>
                  <a:cubicBezTo>
                    <a:pt x="4973" y="1088"/>
                    <a:pt x="4996" y="1094"/>
                    <a:pt x="5019" y="1094"/>
                  </a:cubicBezTo>
                  <a:cubicBezTo>
                    <a:pt x="5069" y="1094"/>
                    <a:pt x="5124" y="1065"/>
                    <a:pt x="5156" y="1025"/>
                  </a:cubicBezTo>
                  <a:cubicBezTo>
                    <a:pt x="5180" y="965"/>
                    <a:pt x="5168" y="882"/>
                    <a:pt x="5108" y="834"/>
                  </a:cubicBezTo>
                  <a:cubicBezTo>
                    <a:pt x="4156" y="274"/>
                    <a:pt x="3406" y="1"/>
                    <a:pt x="2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5" name="Google Shape;15835;p92"/>
            <p:cNvSpPr/>
            <p:nvPr/>
          </p:nvSpPr>
          <p:spPr>
            <a:xfrm>
              <a:off x="7077129" y="2536796"/>
              <a:ext cx="282364" cy="174365"/>
            </a:xfrm>
            <a:custGeom>
              <a:avLst/>
              <a:gdLst/>
              <a:ahLst/>
              <a:cxnLst/>
              <a:rect l="l" t="t" r="r" b="b"/>
              <a:pathLst>
                <a:path w="8871" h="5478" extrusionOk="0">
                  <a:moveTo>
                    <a:pt x="4429" y="263"/>
                  </a:moveTo>
                  <a:cubicBezTo>
                    <a:pt x="5572" y="263"/>
                    <a:pt x="7858" y="2048"/>
                    <a:pt x="8525" y="2608"/>
                  </a:cubicBezTo>
                  <a:cubicBezTo>
                    <a:pt x="8573" y="2632"/>
                    <a:pt x="8585" y="2680"/>
                    <a:pt x="8585" y="2739"/>
                  </a:cubicBezTo>
                  <a:cubicBezTo>
                    <a:pt x="8585" y="2799"/>
                    <a:pt x="8549" y="2846"/>
                    <a:pt x="8525" y="2870"/>
                  </a:cubicBezTo>
                  <a:cubicBezTo>
                    <a:pt x="7858" y="3418"/>
                    <a:pt x="5572" y="5204"/>
                    <a:pt x="4429" y="5204"/>
                  </a:cubicBezTo>
                  <a:cubicBezTo>
                    <a:pt x="3286" y="5204"/>
                    <a:pt x="1012" y="3418"/>
                    <a:pt x="334" y="2870"/>
                  </a:cubicBezTo>
                  <a:cubicBezTo>
                    <a:pt x="298" y="2846"/>
                    <a:pt x="274" y="2799"/>
                    <a:pt x="274" y="2739"/>
                  </a:cubicBezTo>
                  <a:cubicBezTo>
                    <a:pt x="274" y="2691"/>
                    <a:pt x="310" y="2632"/>
                    <a:pt x="334" y="2608"/>
                  </a:cubicBezTo>
                  <a:cubicBezTo>
                    <a:pt x="1012" y="2048"/>
                    <a:pt x="3286" y="263"/>
                    <a:pt x="4429" y="263"/>
                  </a:cubicBezTo>
                  <a:close/>
                  <a:moveTo>
                    <a:pt x="4429" y="1"/>
                  </a:moveTo>
                  <a:cubicBezTo>
                    <a:pt x="3227" y="1"/>
                    <a:pt x="1036" y="1679"/>
                    <a:pt x="155" y="2394"/>
                  </a:cubicBezTo>
                  <a:cubicBezTo>
                    <a:pt x="48" y="2489"/>
                    <a:pt x="0" y="2608"/>
                    <a:pt x="0" y="2739"/>
                  </a:cubicBezTo>
                  <a:cubicBezTo>
                    <a:pt x="0" y="2870"/>
                    <a:pt x="60" y="3001"/>
                    <a:pt x="155" y="3084"/>
                  </a:cubicBezTo>
                  <a:cubicBezTo>
                    <a:pt x="1036" y="3811"/>
                    <a:pt x="3227" y="5477"/>
                    <a:pt x="4429" y="5477"/>
                  </a:cubicBezTo>
                  <a:cubicBezTo>
                    <a:pt x="5632" y="5477"/>
                    <a:pt x="7823" y="3799"/>
                    <a:pt x="8704" y="3084"/>
                  </a:cubicBezTo>
                  <a:cubicBezTo>
                    <a:pt x="8811" y="2989"/>
                    <a:pt x="8858" y="2870"/>
                    <a:pt x="8858" y="2739"/>
                  </a:cubicBezTo>
                  <a:cubicBezTo>
                    <a:pt x="8870" y="2608"/>
                    <a:pt x="8811" y="2489"/>
                    <a:pt x="8704" y="2394"/>
                  </a:cubicBezTo>
                  <a:cubicBezTo>
                    <a:pt x="7823" y="1667"/>
                    <a:pt x="5632" y="1"/>
                    <a:pt x="4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6" name="Google Shape;15836;p92"/>
            <p:cNvSpPr/>
            <p:nvPr/>
          </p:nvSpPr>
          <p:spPr>
            <a:xfrm>
              <a:off x="7153680" y="2560255"/>
              <a:ext cx="129230" cy="127129"/>
            </a:xfrm>
            <a:custGeom>
              <a:avLst/>
              <a:gdLst/>
              <a:ahLst/>
              <a:cxnLst/>
              <a:rect l="l" t="t" r="r" b="b"/>
              <a:pathLst>
                <a:path w="4060" h="3994" extrusionOk="0">
                  <a:moveTo>
                    <a:pt x="2016" y="1"/>
                  </a:moveTo>
                  <a:cubicBezTo>
                    <a:pt x="1995" y="1"/>
                    <a:pt x="1974" y="1"/>
                    <a:pt x="1953" y="2"/>
                  </a:cubicBezTo>
                  <a:cubicBezTo>
                    <a:pt x="905" y="38"/>
                    <a:pt x="48" y="883"/>
                    <a:pt x="12" y="1943"/>
                  </a:cubicBezTo>
                  <a:cubicBezTo>
                    <a:pt x="0" y="2466"/>
                    <a:pt x="179" y="2955"/>
                    <a:pt x="488" y="3312"/>
                  </a:cubicBezTo>
                  <a:cubicBezTo>
                    <a:pt x="518" y="3341"/>
                    <a:pt x="557" y="3356"/>
                    <a:pt x="596" y="3356"/>
                  </a:cubicBezTo>
                  <a:cubicBezTo>
                    <a:pt x="634" y="3356"/>
                    <a:pt x="673" y="3341"/>
                    <a:pt x="703" y="3312"/>
                  </a:cubicBezTo>
                  <a:cubicBezTo>
                    <a:pt x="750" y="3264"/>
                    <a:pt x="762" y="3181"/>
                    <a:pt x="703" y="3121"/>
                  </a:cubicBezTo>
                  <a:cubicBezTo>
                    <a:pt x="429" y="2788"/>
                    <a:pt x="274" y="2371"/>
                    <a:pt x="286" y="1907"/>
                  </a:cubicBezTo>
                  <a:cubicBezTo>
                    <a:pt x="334" y="1038"/>
                    <a:pt x="1048" y="311"/>
                    <a:pt x="1917" y="276"/>
                  </a:cubicBezTo>
                  <a:cubicBezTo>
                    <a:pt x="1945" y="274"/>
                    <a:pt x="1973" y="274"/>
                    <a:pt x="2001" y="274"/>
                  </a:cubicBezTo>
                  <a:cubicBezTo>
                    <a:pt x="2963" y="274"/>
                    <a:pt x="3750" y="1065"/>
                    <a:pt x="3727" y="2026"/>
                  </a:cubicBezTo>
                  <a:cubicBezTo>
                    <a:pt x="3703" y="2943"/>
                    <a:pt x="2965" y="3681"/>
                    <a:pt x="2060" y="3717"/>
                  </a:cubicBezTo>
                  <a:cubicBezTo>
                    <a:pt x="2037" y="3717"/>
                    <a:pt x="2014" y="3718"/>
                    <a:pt x="1991" y="3718"/>
                  </a:cubicBezTo>
                  <a:cubicBezTo>
                    <a:pt x="1695" y="3718"/>
                    <a:pt x="1411" y="3646"/>
                    <a:pt x="1179" y="3502"/>
                  </a:cubicBezTo>
                  <a:cubicBezTo>
                    <a:pt x="1159" y="3494"/>
                    <a:pt x="1139" y="3490"/>
                    <a:pt x="1120" y="3490"/>
                  </a:cubicBezTo>
                  <a:cubicBezTo>
                    <a:pt x="1081" y="3490"/>
                    <a:pt x="1044" y="3506"/>
                    <a:pt x="1012" y="3538"/>
                  </a:cubicBezTo>
                  <a:cubicBezTo>
                    <a:pt x="953" y="3586"/>
                    <a:pt x="965" y="3717"/>
                    <a:pt x="1048" y="3752"/>
                  </a:cubicBezTo>
                  <a:cubicBezTo>
                    <a:pt x="1315" y="3902"/>
                    <a:pt x="1611" y="3994"/>
                    <a:pt x="1928" y="3994"/>
                  </a:cubicBezTo>
                  <a:cubicBezTo>
                    <a:pt x="1964" y="3994"/>
                    <a:pt x="2000" y="3993"/>
                    <a:pt x="2036" y="3990"/>
                  </a:cubicBezTo>
                  <a:cubicBezTo>
                    <a:pt x="3096" y="3967"/>
                    <a:pt x="3965" y="3121"/>
                    <a:pt x="4001" y="2062"/>
                  </a:cubicBezTo>
                  <a:cubicBezTo>
                    <a:pt x="4059" y="939"/>
                    <a:pt x="3142" y="1"/>
                    <a:pt x="20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7" name="Google Shape;15837;p92"/>
            <p:cNvSpPr/>
            <p:nvPr/>
          </p:nvSpPr>
          <p:spPr>
            <a:xfrm>
              <a:off x="7183982" y="2590239"/>
              <a:ext cx="68244" cy="68244"/>
            </a:xfrm>
            <a:custGeom>
              <a:avLst/>
              <a:gdLst/>
              <a:ahLst/>
              <a:cxnLst/>
              <a:rect l="l" t="t" r="r" b="b"/>
              <a:pathLst>
                <a:path w="2144" h="2144" extrusionOk="0">
                  <a:moveTo>
                    <a:pt x="1072" y="0"/>
                  </a:moveTo>
                  <a:cubicBezTo>
                    <a:pt x="477" y="0"/>
                    <a:pt x="1" y="477"/>
                    <a:pt x="1" y="1072"/>
                  </a:cubicBezTo>
                  <a:cubicBezTo>
                    <a:pt x="1" y="1667"/>
                    <a:pt x="477" y="2144"/>
                    <a:pt x="1072" y="2144"/>
                  </a:cubicBezTo>
                  <a:cubicBezTo>
                    <a:pt x="1668" y="2144"/>
                    <a:pt x="2144" y="1667"/>
                    <a:pt x="2144" y="1072"/>
                  </a:cubicBezTo>
                  <a:cubicBezTo>
                    <a:pt x="2132" y="989"/>
                    <a:pt x="2072" y="929"/>
                    <a:pt x="2001" y="929"/>
                  </a:cubicBezTo>
                  <a:cubicBezTo>
                    <a:pt x="1918" y="929"/>
                    <a:pt x="1858" y="989"/>
                    <a:pt x="1858" y="1060"/>
                  </a:cubicBezTo>
                  <a:cubicBezTo>
                    <a:pt x="1858" y="1489"/>
                    <a:pt x="1501" y="1846"/>
                    <a:pt x="1072" y="1846"/>
                  </a:cubicBezTo>
                  <a:cubicBezTo>
                    <a:pt x="644" y="1846"/>
                    <a:pt x="287" y="1489"/>
                    <a:pt x="287" y="1060"/>
                  </a:cubicBezTo>
                  <a:cubicBezTo>
                    <a:pt x="287" y="620"/>
                    <a:pt x="644" y="262"/>
                    <a:pt x="1072" y="262"/>
                  </a:cubicBezTo>
                  <a:cubicBezTo>
                    <a:pt x="1144" y="262"/>
                    <a:pt x="1203" y="215"/>
                    <a:pt x="1203" y="131"/>
                  </a:cubicBezTo>
                  <a:cubicBezTo>
                    <a:pt x="1203" y="60"/>
                    <a:pt x="1144" y="0"/>
                    <a:pt x="1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8" name="Google Shape;15838;p92"/>
            <p:cNvSpPr/>
            <p:nvPr/>
          </p:nvSpPr>
          <p:spPr>
            <a:xfrm>
              <a:off x="7225297" y="2595904"/>
              <a:ext cx="20880" cy="20880"/>
            </a:xfrm>
            <a:custGeom>
              <a:avLst/>
              <a:gdLst/>
              <a:ahLst/>
              <a:cxnLst/>
              <a:rect l="l" t="t" r="r" b="b"/>
              <a:pathLst>
                <a:path w="656" h="656" extrusionOk="0">
                  <a:moveTo>
                    <a:pt x="322" y="1"/>
                  </a:moveTo>
                  <a:cubicBezTo>
                    <a:pt x="143" y="1"/>
                    <a:pt x="1" y="156"/>
                    <a:pt x="1" y="334"/>
                  </a:cubicBezTo>
                  <a:cubicBezTo>
                    <a:pt x="1" y="513"/>
                    <a:pt x="143" y="656"/>
                    <a:pt x="322" y="656"/>
                  </a:cubicBezTo>
                  <a:cubicBezTo>
                    <a:pt x="501" y="656"/>
                    <a:pt x="655" y="513"/>
                    <a:pt x="655" y="334"/>
                  </a:cubicBezTo>
                  <a:cubicBezTo>
                    <a:pt x="655" y="132"/>
                    <a:pt x="501" y="1"/>
                    <a:pt x="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39" name="Google Shape;15839;p92"/>
          <p:cNvGrpSpPr/>
          <p:nvPr/>
        </p:nvGrpSpPr>
        <p:grpSpPr>
          <a:xfrm>
            <a:off x="3725461" y="2520912"/>
            <a:ext cx="334279" cy="334661"/>
            <a:chOff x="3725461" y="2444712"/>
            <a:chExt cx="334279" cy="334661"/>
          </a:xfrm>
        </p:grpSpPr>
        <p:sp>
          <p:nvSpPr>
            <p:cNvPr id="15840" name="Google Shape;15840;p92"/>
            <p:cNvSpPr/>
            <p:nvPr/>
          </p:nvSpPr>
          <p:spPr>
            <a:xfrm>
              <a:off x="3939200" y="2554239"/>
              <a:ext cx="53092" cy="53092"/>
            </a:xfrm>
            <a:custGeom>
              <a:avLst/>
              <a:gdLst/>
              <a:ahLst/>
              <a:cxnLst/>
              <a:rect l="l" t="t" r="r" b="b"/>
              <a:pathLst>
                <a:path w="1668" h="1668" extrusionOk="0">
                  <a:moveTo>
                    <a:pt x="834" y="334"/>
                  </a:moveTo>
                  <a:cubicBezTo>
                    <a:pt x="1108" y="334"/>
                    <a:pt x="1334" y="548"/>
                    <a:pt x="1334" y="834"/>
                  </a:cubicBezTo>
                  <a:cubicBezTo>
                    <a:pt x="1334" y="1119"/>
                    <a:pt x="1108" y="1346"/>
                    <a:pt x="834" y="1346"/>
                  </a:cubicBezTo>
                  <a:cubicBezTo>
                    <a:pt x="548" y="1346"/>
                    <a:pt x="322" y="1119"/>
                    <a:pt x="322" y="834"/>
                  </a:cubicBezTo>
                  <a:cubicBezTo>
                    <a:pt x="322" y="548"/>
                    <a:pt x="548" y="334"/>
                    <a:pt x="834" y="334"/>
                  </a:cubicBezTo>
                  <a:close/>
                  <a:moveTo>
                    <a:pt x="834" y="0"/>
                  </a:moveTo>
                  <a:cubicBezTo>
                    <a:pt x="370" y="0"/>
                    <a:pt x="0" y="369"/>
                    <a:pt x="0" y="834"/>
                  </a:cubicBezTo>
                  <a:cubicBezTo>
                    <a:pt x="0"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1" name="Google Shape;15841;p92"/>
            <p:cNvSpPr/>
            <p:nvPr/>
          </p:nvSpPr>
          <p:spPr>
            <a:xfrm>
              <a:off x="3941078" y="2618281"/>
              <a:ext cx="68625" cy="49305"/>
            </a:xfrm>
            <a:custGeom>
              <a:avLst/>
              <a:gdLst/>
              <a:ahLst/>
              <a:cxnLst/>
              <a:rect l="l" t="t" r="r" b="b"/>
              <a:pathLst>
                <a:path w="2156" h="1549" extrusionOk="0">
                  <a:moveTo>
                    <a:pt x="775" y="0"/>
                  </a:moveTo>
                  <a:cubicBezTo>
                    <a:pt x="549" y="0"/>
                    <a:pt x="311" y="60"/>
                    <a:pt x="120" y="167"/>
                  </a:cubicBezTo>
                  <a:cubicBezTo>
                    <a:pt x="37" y="203"/>
                    <a:pt x="1" y="310"/>
                    <a:pt x="37" y="381"/>
                  </a:cubicBezTo>
                  <a:cubicBezTo>
                    <a:pt x="72" y="443"/>
                    <a:pt x="140" y="479"/>
                    <a:pt x="201" y="479"/>
                  </a:cubicBezTo>
                  <a:cubicBezTo>
                    <a:pt x="223" y="479"/>
                    <a:pt x="244" y="474"/>
                    <a:pt x="263" y="465"/>
                  </a:cubicBezTo>
                  <a:cubicBezTo>
                    <a:pt x="418" y="381"/>
                    <a:pt x="596" y="346"/>
                    <a:pt x="751" y="346"/>
                  </a:cubicBezTo>
                  <a:cubicBezTo>
                    <a:pt x="1275" y="346"/>
                    <a:pt x="1704" y="727"/>
                    <a:pt x="1799" y="1215"/>
                  </a:cubicBezTo>
                  <a:lnTo>
                    <a:pt x="751" y="1215"/>
                  </a:lnTo>
                  <a:cubicBezTo>
                    <a:pt x="668" y="1215"/>
                    <a:pt x="584" y="1298"/>
                    <a:pt x="584" y="1382"/>
                  </a:cubicBezTo>
                  <a:cubicBezTo>
                    <a:pt x="584" y="1477"/>
                    <a:pt x="668" y="1548"/>
                    <a:pt x="751" y="1548"/>
                  </a:cubicBezTo>
                  <a:lnTo>
                    <a:pt x="1977" y="1548"/>
                  </a:lnTo>
                  <a:cubicBezTo>
                    <a:pt x="2061" y="1548"/>
                    <a:pt x="2144" y="1477"/>
                    <a:pt x="2144" y="1382"/>
                  </a:cubicBezTo>
                  <a:cubicBezTo>
                    <a:pt x="2156" y="620"/>
                    <a:pt x="1525" y="0"/>
                    <a:pt x="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2" name="Google Shape;15842;p92"/>
            <p:cNvSpPr/>
            <p:nvPr/>
          </p:nvSpPr>
          <p:spPr>
            <a:xfrm>
              <a:off x="3775116" y="2618281"/>
              <a:ext cx="68625" cy="49305"/>
            </a:xfrm>
            <a:custGeom>
              <a:avLst/>
              <a:gdLst/>
              <a:ahLst/>
              <a:cxnLst/>
              <a:rect l="l" t="t" r="r" b="b"/>
              <a:pathLst>
                <a:path w="2156" h="1549" extrusionOk="0">
                  <a:moveTo>
                    <a:pt x="1381" y="0"/>
                  </a:moveTo>
                  <a:cubicBezTo>
                    <a:pt x="631" y="0"/>
                    <a:pt x="0" y="620"/>
                    <a:pt x="0" y="1382"/>
                  </a:cubicBezTo>
                  <a:cubicBezTo>
                    <a:pt x="0" y="1477"/>
                    <a:pt x="71" y="1548"/>
                    <a:pt x="167" y="1548"/>
                  </a:cubicBezTo>
                  <a:lnTo>
                    <a:pt x="1405" y="1548"/>
                  </a:lnTo>
                  <a:cubicBezTo>
                    <a:pt x="1488" y="1548"/>
                    <a:pt x="1560" y="1477"/>
                    <a:pt x="1560" y="1382"/>
                  </a:cubicBezTo>
                  <a:cubicBezTo>
                    <a:pt x="1560" y="1298"/>
                    <a:pt x="1500" y="1215"/>
                    <a:pt x="1417" y="1215"/>
                  </a:cubicBezTo>
                  <a:lnTo>
                    <a:pt x="357" y="1215"/>
                  </a:lnTo>
                  <a:cubicBezTo>
                    <a:pt x="429" y="715"/>
                    <a:pt x="881" y="346"/>
                    <a:pt x="1405" y="346"/>
                  </a:cubicBezTo>
                  <a:cubicBezTo>
                    <a:pt x="1584" y="346"/>
                    <a:pt x="1738" y="381"/>
                    <a:pt x="1893" y="465"/>
                  </a:cubicBezTo>
                  <a:cubicBezTo>
                    <a:pt x="1914" y="475"/>
                    <a:pt x="1938" y="481"/>
                    <a:pt x="1962" y="481"/>
                  </a:cubicBezTo>
                  <a:cubicBezTo>
                    <a:pt x="2022" y="481"/>
                    <a:pt x="2086" y="449"/>
                    <a:pt x="2119" y="381"/>
                  </a:cubicBezTo>
                  <a:cubicBezTo>
                    <a:pt x="2155" y="310"/>
                    <a:pt x="2131" y="203"/>
                    <a:pt x="2036" y="167"/>
                  </a:cubicBezTo>
                  <a:cubicBezTo>
                    <a:pt x="1846" y="60"/>
                    <a:pt x="1607" y="0"/>
                    <a:pt x="13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3" name="Google Shape;15843;p92"/>
            <p:cNvSpPr/>
            <p:nvPr/>
          </p:nvSpPr>
          <p:spPr>
            <a:xfrm>
              <a:off x="3793291" y="2554239"/>
              <a:ext cx="53092" cy="53092"/>
            </a:xfrm>
            <a:custGeom>
              <a:avLst/>
              <a:gdLst/>
              <a:ahLst/>
              <a:cxnLst/>
              <a:rect l="l" t="t" r="r" b="b"/>
              <a:pathLst>
                <a:path w="1668" h="1668" extrusionOk="0">
                  <a:moveTo>
                    <a:pt x="834" y="334"/>
                  </a:moveTo>
                  <a:cubicBezTo>
                    <a:pt x="1108" y="334"/>
                    <a:pt x="1334" y="548"/>
                    <a:pt x="1334" y="834"/>
                  </a:cubicBezTo>
                  <a:cubicBezTo>
                    <a:pt x="1334" y="1119"/>
                    <a:pt x="1108" y="1346"/>
                    <a:pt x="834" y="1346"/>
                  </a:cubicBezTo>
                  <a:cubicBezTo>
                    <a:pt x="548" y="1346"/>
                    <a:pt x="322" y="1119"/>
                    <a:pt x="322" y="834"/>
                  </a:cubicBezTo>
                  <a:cubicBezTo>
                    <a:pt x="322" y="548"/>
                    <a:pt x="560" y="334"/>
                    <a:pt x="834" y="334"/>
                  </a:cubicBezTo>
                  <a:close/>
                  <a:moveTo>
                    <a:pt x="834" y="0"/>
                  </a:moveTo>
                  <a:cubicBezTo>
                    <a:pt x="370" y="0"/>
                    <a:pt x="1" y="369"/>
                    <a:pt x="1" y="834"/>
                  </a:cubicBezTo>
                  <a:cubicBezTo>
                    <a:pt x="1"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4" name="Google Shape;15844;p92"/>
            <p:cNvSpPr/>
            <p:nvPr/>
          </p:nvSpPr>
          <p:spPr>
            <a:xfrm>
              <a:off x="3858097" y="2540584"/>
              <a:ext cx="69007" cy="69007"/>
            </a:xfrm>
            <a:custGeom>
              <a:avLst/>
              <a:gdLst/>
              <a:ahLst/>
              <a:cxnLst/>
              <a:rect l="l" t="t" r="r" b="b"/>
              <a:pathLst>
                <a:path w="2168" h="2168" extrusionOk="0">
                  <a:moveTo>
                    <a:pt x="1084" y="346"/>
                  </a:moveTo>
                  <a:cubicBezTo>
                    <a:pt x="1501" y="346"/>
                    <a:pt x="1834" y="667"/>
                    <a:pt x="1834" y="1084"/>
                  </a:cubicBezTo>
                  <a:cubicBezTo>
                    <a:pt x="1834" y="1501"/>
                    <a:pt x="1501" y="1834"/>
                    <a:pt x="1084" y="1834"/>
                  </a:cubicBezTo>
                  <a:cubicBezTo>
                    <a:pt x="667" y="1834"/>
                    <a:pt x="346" y="1501"/>
                    <a:pt x="346" y="1084"/>
                  </a:cubicBezTo>
                  <a:cubicBezTo>
                    <a:pt x="346" y="667"/>
                    <a:pt x="667" y="346"/>
                    <a:pt x="1084" y="346"/>
                  </a:cubicBezTo>
                  <a:close/>
                  <a:moveTo>
                    <a:pt x="1084" y="1"/>
                  </a:moveTo>
                  <a:cubicBezTo>
                    <a:pt x="489" y="1"/>
                    <a:pt x="1" y="489"/>
                    <a:pt x="1" y="1084"/>
                  </a:cubicBezTo>
                  <a:cubicBezTo>
                    <a:pt x="1" y="1679"/>
                    <a:pt x="489" y="2168"/>
                    <a:pt x="1084" y="2168"/>
                  </a:cubicBezTo>
                  <a:cubicBezTo>
                    <a:pt x="1679" y="2168"/>
                    <a:pt x="2167" y="1679"/>
                    <a:pt x="2167" y="1084"/>
                  </a:cubicBezTo>
                  <a:cubicBezTo>
                    <a:pt x="2167" y="489"/>
                    <a:pt x="1679" y="1"/>
                    <a:pt x="1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5" name="Google Shape;15845;p92"/>
            <p:cNvSpPr/>
            <p:nvPr/>
          </p:nvSpPr>
          <p:spPr>
            <a:xfrm>
              <a:off x="3834224" y="2620159"/>
              <a:ext cx="116752" cy="63342"/>
            </a:xfrm>
            <a:custGeom>
              <a:avLst/>
              <a:gdLst/>
              <a:ahLst/>
              <a:cxnLst/>
              <a:rect l="l" t="t" r="r" b="b"/>
              <a:pathLst>
                <a:path w="3668" h="1990" extrusionOk="0">
                  <a:moveTo>
                    <a:pt x="1834" y="322"/>
                  </a:moveTo>
                  <a:cubicBezTo>
                    <a:pt x="2596" y="322"/>
                    <a:pt x="3239" y="906"/>
                    <a:pt x="3310" y="1656"/>
                  </a:cubicBezTo>
                  <a:lnTo>
                    <a:pt x="358" y="1656"/>
                  </a:lnTo>
                  <a:cubicBezTo>
                    <a:pt x="453" y="906"/>
                    <a:pt x="1072" y="322"/>
                    <a:pt x="1834" y="322"/>
                  </a:cubicBezTo>
                  <a:close/>
                  <a:moveTo>
                    <a:pt x="1834" y="1"/>
                  </a:moveTo>
                  <a:cubicBezTo>
                    <a:pt x="822" y="1"/>
                    <a:pt x="0" y="823"/>
                    <a:pt x="0" y="1835"/>
                  </a:cubicBezTo>
                  <a:cubicBezTo>
                    <a:pt x="0" y="1918"/>
                    <a:pt x="84" y="1989"/>
                    <a:pt x="167" y="1989"/>
                  </a:cubicBezTo>
                  <a:lnTo>
                    <a:pt x="3489" y="1989"/>
                  </a:lnTo>
                  <a:cubicBezTo>
                    <a:pt x="3572" y="1989"/>
                    <a:pt x="3656" y="1918"/>
                    <a:pt x="3656" y="1835"/>
                  </a:cubicBezTo>
                  <a:cubicBezTo>
                    <a:pt x="3668" y="823"/>
                    <a:pt x="2846" y="1"/>
                    <a:pt x="1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6" name="Google Shape;15846;p92"/>
            <p:cNvSpPr/>
            <p:nvPr/>
          </p:nvSpPr>
          <p:spPr>
            <a:xfrm>
              <a:off x="3725461" y="2444712"/>
              <a:ext cx="334279" cy="334661"/>
            </a:xfrm>
            <a:custGeom>
              <a:avLst/>
              <a:gdLst/>
              <a:ahLst/>
              <a:cxnLst/>
              <a:rect l="l" t="t" r="r" b="b"/>
              <a:pathLst>
                <a:path w="10502" h="10514" extrusionOk="0">
                  <a:moveTo>
                    <a:pt x="5418" y="905"/>
                  </a:moveTo>
                  <a:cubicBezTo>
                    <a:pt x="7680" y="1001"/>
                    <a:pt x="9513" y="2834"/>
                    <a:pt x="9597" y="5096"/>
                  </a:cubicBezTo>
                  <a:lnTo>
                    <a:pt x="9192" y="5096"/>
                  </a:lnTo>
                  <a:cubicBezTo>
                    <a:pt x="9109" y="5096"/>
                    <a:pt x="9037" y="5168"/>
                    <a:pt x="9037" y="5263"/>
                  </a:cubicBezTo>
                  <a:cubicBezTo>
                    <a:pt x="9037" y="5346"/>
                    <a:pt x="9109" y="5418"/>
                    <a:pt x="9192" y="5418"/>
                  </a:cubicBezTo>
                  <a:lnTo>
                    <a:pt x="9597" y="5418"/>
                  </a:lnTo>
                  <a:cubicBezTo>
                    <a:pt x="9513" y="7704"/>
                    <a:pt x="7692" y="9525"/>
                    <a:pt x="5418" y="9609"/>
                  </a:cubicBezTo>
                  <a:lnTo>
                    <a:pt x="5418" y="9204"/>
                  </a:lnTo>
                  <a:cubicBezTo>
                    <a:pt x="5418" y="9109"/>
                    <a:pt x="5346" y="9037"/>
                    <a:pt x="5251" y="9037"/>
                  </a:cubicBezTo>
                  <a:cubicBezTo>
                    <a:pt x="5168" y="9037"/>
                    <a:pt x="5084" y="9109"/>
                    <a:pt x="5084" y="9204"/>
                  </a:cubicBezTo>
                  <a:lnTo>
                    <a:pt x="5084" y="9609"/>
                  </a:lnTo>
                  <a:cubicBezTo>
                    <a:pt x="2822" y="9513"/>
                    <a:pt x="1000" y="7680"/>
                    <a:pt x="905" y="5418"/>
                  </a:cubicBezTo>
                  <a:lnTo>
                    <a:pt x="1310" y="5418"/>
                  </a:lnTo>
                  <a:cubicBezTo>
                    <a:pt x="1393" y="5418"/>
                    <a:pt x="1477" y="5346"/>
                    <a:pt x="1477" y="5263"/>
                  </a:cubicBezTo>
                  <a:cubicBezTo>
                    <a:pt x="1477" y="5168"/>
                    <a:pt x="1393" y="5096"/>
                    <a:pt x="1310" y="5096"/>
                  </a:cubicBezTo>
                  <a:lnTo>
                    <a:pt x="905" y="5096"/>
                  </a:lnTo>
                  <a:cubicBezTo>
                    <a:pt x="1000" y="2834"/>
                    <a:pt x="2822" y="1001"/>
                    <a:pt x="5084" y="905"/>
                  </a:cubicBezTo>
                  <a:lnTo>
                    <a:pt x="5084" y="1310"/>
                  </a:lnTo>
                  <a:cubicBezTo>
                    <a:pt x="5084" y="1405"/>
                    <a:pt x="5168" y="1477"/>
                    <a:pt x="5251" y="1477"/>
                  </a:cubicBezTo>
                  <a:cubicBezTo>
                    <a:pt x="5346" y="1477"/>
                    <a:pt x="5418" y="1405"/>
                    <a:pt x="5418" y="1310"/>
                  </a:cubicBezTo>
                  <a:lnTo>
                    <a:pt x="5418" y="905"/>
                  </a:lnTo>
                  <a:close/>
                  <a:moveTo>
                    <a:pt x="5251" y="0"/>
                  </a:moveTo>
                  <a:cubicBezTo>
                    <a:pt x="5168" y="0"/>
                    <a:pt x="5084" y="84"/>
                    <a:pt x="5084" y="167"/>
                  </a:cubicBezTo>
                  <a:lnTo>
                    <a:pt x="5084" y="572"/>
                  </a:lnTo>
                  <a:cubicBezTo>
                    <a:pt x="2632" y="655"/>
                    <a:pt x="655" y="2644"/>
                    <a:pt x="560" y="5096"/>
                  </a:cubicBezTo>
                  <a:lnTo>
                    <a:pt x="167" y="5096"/>
                  </a:lnTo>
                  <a:cubicBezTo>
                    <a:pt x="72" y="5096"/>
                    <a:pt x="0" y="5168"/>
                    <a:pt x="0" y="5263"/>
                  </a:cubicBezTo>
                  <a:cubicBezTo>
                    <a:pt x="0" y="5346"/>
                    <a:pt x="72" y="5418"/>
                    <a:pt x="167" y="5418"/>
                  </a:cubicBezTo>
                  <a:lnTo>
                    <a:pt x="560" y="5418"/>
                  </a:lnTo>
                  <a:cubicBezTo>
                    <a:pt x="655" y="7882"/>
                    <a:pt x="2632" y="9859"/>
                    <a:pt x="5084" y="9942"/>
                  </a:cubicBezTo>
                  <a:lnTo>
                    <a:pt x="5084" y="10347"/>
                  </a:lnTo>
                  <a:cubicBezTo>
                    <a:pt x="5084" y="10442"/>
                    <a:pt x="5168" y="10514"/>
                    <a:pt x="5251" y="10514"/>
                  </a:cubicBezTo>
                  <a:cubicBezTo>
                    <a:pt x="5346" y="10514"/>
                    <a:pt x="5418" y="10442"/>
                    <a:pt x="5418" y="10347"/>
                  </a:cubicBezTo>
                  <a:lnTo>
                    <a:pt x="5418" y="9942"/>
                  </a:lnTo>
                  <a:cubicBezTo>
                    <a:pt x="7870" y="9859"/>
                    <a:pt x="9847" y="7882"/>
                    <a:pt x="9942" y="5418"/>
                  </a:cubicBezTo>
                  <a:lnTo>
                    <a:pt x="10347" y="5418"/>
                  </a:lnTo>
                  <a:cubicBezTo>
                    <a:pt x="10430" y="5418"/>
                    <a:pt x="10502" y="5346"/>
                    <a:pt x="10502" y="5263"/>
                  </a:cubicBezTo>
                  <a:cubicBezTo>
                    <a:pt x="10502" y="5168"/>
                    <a:pt x="10442" y="5096"/>
                    <a:pt x="10347" y="5096"/>
                  </a:cubicBezTo>
                  <a:lnTo>
                    <a:pt x="9942" y="5096"/>
                  </a:lnTo>
                  <a:cubicBezTo>
                    <a:pt x="9847" y="2644"/>
                    <a:pt x="7870" y="655"/>
                    <a:pt x="5418" y="572"/>
                  </a:cubicBezTo>
                  <a:lnTo>
                    <a:pt x="5418" y="167"/>
                  </a:lnTo>
                  <a:cubicBezTo>
                    <a:pt x="5418" y="84"/>
                    <a:pt x="5346" y="0"/>
                    <a:pt x="5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47" name="Google Shape;15847;p92"/>
          <p:cNvGrpSpPr/>
          <p:nvPr/>
        </p:nvGrpSpPr>
        <p:grpSpPr>
          <a:xfrm>
            <a:off x="6577238" y="2533421"/>
            <a:ext cx="332019" cy="310788"/>
            <a:chOff x="6577238" y="2457221"/>
            <a:chExt cx="332019" cy="310788"/>
          </a:xfrm>
        </p:grpSpPr>
        <p:sp>
          <p:nvSpPr>
            <p:cNvPr id="15848" name="Google Shape;15848;p92"/>
            <p:cNvSpPr/>
            <p:nvPr/>
          </p:nvSpPr>
          <p:spPr>
            <a:xfrm>
              <a:off x="6577238" y="2457221"/>
              <a:ext cx="332019" cy="310788"/>
            </a:xfrm>
            <a:custGeom>
              <a:avLst/>
              <a:gdLst/>
              <a:ahLst/>
              <a:cxnLst/>
              <a:rect l="l" t="t" r="r" b="b"/>
              <a:pathLst>
                <a:path w="10431" h="9764" extrusionOk="0">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9" name="Google Shape;15849;p92"/>
            <p:cNvSpPr/>
            <p:nvPr/>
          </p:nvSpPr>
          <p:spPr>
            <a:xfrm>
              <a:off x="6723529" y="2512542"/>
              <a:ext cx="38705" cy="39055"/>
            </a:xfrm>
            <a:custGeom>
              <a:avLst/>
              <a:gdLst/>
              <a:ahLst/>
              <a:cxnLst/>
              <a:rect l="l" t="t" r="r" b="b"/>
              <a:pathLst>
                <a:path w="1216" h="1227" extrusionOk="0">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0" name="Google Shape;15850;p92"/>
            <p:cNvSpPr/>
            <p:nvPr/>
          </p:nvSpPr>
          <p:spPr>
            <a:xfrm>
              <a:off x="6662893" y="2597050"/>
              <a:ext cx="169813" cy="108031"/>
            </a:xfrm>
            <a:custGeom>
              <a:avLst/>
              <a:gdLst/>
              <a:ahLst/>
              <a:cxnLst/>
              <a:rect l="l" t="t" r="r" b="b"/>
              <a:pathLst>
                <a:path w="5335" h="3394" extrusionOk="0">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1" name="Google Shape;15851;p92"/>
            <p:cNvSpPr/>
            <p:nvPr/>
          </p:nvSpPr>
          <p:spPr>
            <a:xfrm>
              <a:off x="6639402" y="2589188"/>
              <a:ext cx="32244" cy="31384"/>
            </a:xfrm>
            <a:custGeom>
              <a:avLst/>
              <a:gdLst/>
              <a:ahLst/>
              <a:cxnLst/>
              <a:rect l="l" t="t" r="r" b="b"/>
              <a:pathLst>
                <a:path w="1013" h="986" extrusionOk="0">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2" name="Google Shape;15852;p92"/>
            <p:cNvSpPr/>
            <p:nvPr/>
          </p:nvSpPr>
          <p:spPr>
            <a:xfrm>
              <a:off x="6820547" y="2673315"/>
              <a:ext cx="32244" cy="31034"/>
            </a:xfrm>
            <a:custGeom>
              <a:avLst/>
              <a:gdLst/>
              <a:ahLst/>
              <a:cxnLst/>
              <a:rect l="l" t="t" r="r" b="b"/>
              <a:pathLst>
                <a:path w="1013" h="975" extrusionOk="0">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3" name="Google Shape;15853;p92"/>
            <p:cNvSpPr/>
            <p:nvPr/>
          </p:nvSpPr>
          <p:spPr>
            <a:xfrm>
              <a:off x="6730341" y="2603607"/>
              <a:ext cx="32244" cy="31384"/>
            </a:xfrm>
            <a:custGeom>
              <a:avLst/>
              <a:gdLst/>
              <a:ahLst/>
              <a:cxnLst/>
              <a:rect l="l" t="t" r="r" b="b"/>
              <a:pathLst>
                <a:path w="1013" h="986" extrusionOk="0">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54" name="Google Shape;15854;p92"/>
          <p:cNvGrpSpPr/>
          <p:nvPr/>
        </p:nvGrpSpPr>
        <p:grpSpPr>
          <a:xfrm>
            <a:off x="2818561" y="2515978"/>
            <a:ext cx="247892" cy="346024"/>
            <a:chOff x="2818561" y="2439778"/>
            <a:chExt cx="247892" cy="346024"/>
          </a:xfrm>
        </p:grpSpPr>
        <p:sp>
          <p:nvSpPr>
            <p:cNvPr id="15855" name="Google Shape;15855;p92"/>
            <p:cNvSpPr/>
            <p:nvPr/>
          </p:nvSpPr>
          <p:spPr>
            <a:xfrm>
              <a:off x="2818561" y="2439778"/>
              <a:ext cx="247892" cy="346024"/>
            </a:xfrm>
            <a:custGeom>
              <a:avLst/>
              <a:gdLst/>
              <a:ahLst/>
              <a:cxnLst/>
              <a:rect l="l" t="t" r="r" b="b"/>
              <a:pathLst>
                <a:path w="7788" h="10871" extrusionOk="0">
                  <a:moveTo>
                    <a:pt x="5882" y="9716"/>
                  </a:moveTo>
                  <a:lnTo>
                    <a:pt x="5882" y="9966"/>
                  </a:lnTo>
                  <a:lnTo>
                    <a:pt x="5894" y="9966"/>
                  </a:lnTo>
                  <a:cubicBezTo>
                    <a:pt x="5894" y="10276"/>
                    <a:pt x="5644" y="10550"/>
                    <a:pt x="5323" y="10550"/>
                  </a:cubicBezTo>
                  <a:lnTo>
                    <a:pt x="894" y="10550"/>
                  </a:lnTo>
                  <a:cubicBezTo>
                    <a:pt x="584" y="10550"/>
                    <a:pt x="310" y="10299"/>
                    <a:pt x="310" y="9966"/>
                  </a:cubicBezTo>
                  <a:lnTo>
                    <a:pt x="310" y="9716"/>
                  </a:lnTo>
                  <a:close/>
                  <a:moveTo>
                    <a:pt x="894" y="1"/>
                  </a:moveTo>
                  <a:cubicBezTo>
                    <a:pt x="405" y="1"/>
                    <a:pt x="1" y="394"/>
                    <a:pt x="1" y="894"/>
                  </a:cubicBezTo>
                  <a:lnTo>
                    <a:pt x="1" y="7835"/>
                  </a:lnTo>
                  <a:cubicBezTo>
                    <a:pt x="1" y="7930"/>
                    <a:pt x="72" y="8002"/>
                    <a:pt x="167" y="8002"/>
                  </a:cubicBezTo>
                  <a:cubicBezTo>
                    <a:pt x="263" y="8002"/>
                    <a:pt x="334" y="7930"/>
                    <a:pt x="334" y="7835"/>
                  </a:cubicBezTo>
                  <a:lnTo>
                    <a:pt x="334" y="1346"/>
                  </a:lnTo>
                  <a:lnTo>
                    <a:pt x="3382" y="1346"/>
                  </a:lnTo>
                  <a:cubicBezTo>
                    <a:pt x="3477" y="1346"/>
                    <a:pt x="3549" y="1275"/>
                    <a:pt x="3549" y="1179"/>
                  </a:cubicBezTo>
                  <a:cubicBezTo>
                    <a:pt x="3549" y="1096"/>
                    <a:pt x="3477" y="1025"/>
                    <a:pt x="3382" y="1025"/>
                  </a:cubicBezTo>
                  <a:lnTo>
                    <a:pt x="334" y="1025"/>
                  </a:lnTo>
                  <a:lnTo>
                    <a:pt x="334" y="882"/>
                  </a:lnTo>
                  <a:cubicBezTo>
                    <a:pt x="334" y="572"/>
                    <a:pt x="584" y="310"/>
                    <a:pt x="906" y="310"/>
                  </a:cubicBezTo>
                  <a:lnTo>
                    <a:pt x="5335" y="310"/>
                  </a:lnTo>
                  <a:cubicBezTo>
                    <a:pt x="5644" y="310"/>
                    <a:pt x="5918" y="560"/>
                    <a:pt x="5918" y="882"/>
                  </a:cubicBezTo>
                  <a:lnTo>
                    <a:pt x="5918" y="1025"/>
                  </a:lnTo>
                  <a:lnTo>
                    <a:pt x="4073" y="1025"/>
                  </a:lnTo>
                  <a:cubicBezTo>
                    <a:pt x="3977" y="1025"/>
                    <a:pt x="3906" y="1096"/>
                    <a:pt x="3906" y="1179"/>
                  </a:cubicBezTo>
                  <a:cubicBezTo>
                    <a:pt x="3906" y="1275"/>
                    <a:pt x="3977" y="1346"/>
                    <a:pt x="4073" y="1346"/>
                  </a:cubicBezTo>
                  <a:lnTo>
                    <a:pt x="5894" y="1346"/>
                  </a:lnTo>
                  <a:lnTo>
                    <a:pt x="5894" y="3287"/>
                  </a:lnTo>
                  <a:cubicBezTo>
                    <a:pt x="5751" y="3251"/>
                    <a:pt x="5597" y="3239"/>
                    <a:pt x="5454" y="3239"/>
                  </a:cubicBezTo>
                  <a:cubicBezTo>
                    <a:pt x="4811" y="3239"/>
                    <a:pt x="4215" y="3501"/>
                    <a:pt x="3799" y="3930"/>
                  </a:cubicBezTo>
                  <a:lnTo>
                    <a:pt x="989" y="3930"/>
                  </a:lnTo>
                  <a:cubicBezTo>
                    <a:pt x="894" y="3930"/>
                    <a:pt x="822" y="4001"/>
                    <a:pt x="822" y="4084"/>
                  </a:cubicBezTo>
                  <a:cubicBezTo>
                    <a:pt x="822" y="4180"/>
                    <a:pt x="894" y="4251"/>
                    <a:pt x="989" y="4251"/>
                  </a:cubicBezTo>
                  <a:lnTo>
                    <a:pt x="3537" y="4251"/>
                  </a:lnTo>
                  <a:cubicBezTo>
                    <a:pt x="3477" y="4346"/>
                    <a:pt x="3418" y="4430"/>
                    <a:pt x="3370" y="4537"/>
                  </a:cubicBezTo>
                  <a:lnTo>
                    <a:pt x="1787" y="4537"/>
                  </a:lnTo>
                  <a:cubicBezTo>
                    <a:pt x="1703" y="4537"/>
                    <a:pt x="1620" y="4608"/>
                    <a:pt x="1620" y="4704"/>
                  </a:cubicBezTo>
                  <a:cubicBezTo>
                    <a:pt x="1620" y="4787"/>
                    <a:pt x="1703" y="4858"/>
                    <a:pt x="1787" y="4858"/>
                  </a:cubicBezTo>
                  <a:lnTo>
                    <a:pt x="3239" y="4858"/>
                  </a:lnTo>
                  <a:cubicBezTo>
                    <a:pt x="3156" y="5085"/>
                    <a:pt x="3132" y="5323"/>
                    <a:pt x="3132" y="5573"/>
                  </a:cubicBezTo>
                  <a:lnTo>
                    <a:pt x="3132" y="5739"/>
                  </a:lnTo>
                  <a:lnTo>
                    <a:pt x="1418" y="5739"/>
                  </a:lnTo>
                  <a:cubicBezTo>
                    <a:pt x="1322" y="5739"/>
                    <a:pt x="1251" y="5811"/>
                    <a:pt x="1251" y="5906"/>
                  </a:cubicBezTo>
                  <a:cubicBezTo>
                    <a:pt x="1251" y="5989"/>
                    <a:pt x="1322" y="6073"/>
                    <a:pt x="1418" y="6073"/>
                  </a:cubicBezTo>
                  <a:lnTo>
                    <a:pt x="3180" y="6073"/>
                  </a:lnTo>
                  <a:cubicBezTo>
                    <a:pt x="3192" y="6132"/>
                    <a:pt x="3203" y="6168"/>
                    <a:pt x="3215" y="6216"/>
                  </a:cubicBezTo>
                  <a:lnTo>
                    <a:pt x="2382" y="6216"/>
                  </a:lnTo>
                  <a:cubicBezTo>
                    <a:pt x="2299" y="6216"/>
                    <a:pt x="2215" y="6287"/>
                    <a:pt x="2215" y="6382"/>
                  </a:cubicBezTo>
                  <a:cubicBezTo>
                    <a:pt x="2215" y="6466"/>
                    <a:pt x="2299" y="6549"/>
                    <a:pt x="2382" y="6549"/>
                  </a:cubicBezTo>
                  <a:lnTo>
                    <a:pt x="3334" y="6549"/>
                  </a:lnTo>
                  <a:cubicBezTo>
                    <a:pt x="3704" y="7347"/>
                    <a:pt x="4513" y="7894"/>
                    <a:pt x="5454" y="7894"/>
                  </a:cubicBezTo>
                  <a:cubicBezTo>
                    <a:pt x="5597" y="7894"/>
                    <a:pt x="5751" y="7883"/>
                    <a:pt x="5894" y="7859"/>
                  </a:cubicBezTo>
                  <a:lnTo>
                    <a:pt x="5894" y="9407"/>
                  </a:lnTo>
                  <a:lnTo>
                    <a:pt x="334" y="9407"/>
                  </a:lnTo>
                  <a:lnTo>
                    <a:pt x="334" y="8514"/>
                  </a:lnTo>
                  <a:cubicBezTo>
                    <a:pt x="334" y="8418"/>
                    <a:pt x="263" y="8347"/>
                    <a:pt x="167" y="8347"/>
                  </a:cubicBezTo>
                  <a:cubicBezTo>
                    <a:pt x="72" y="8347"/>
                    <a:pt x="1" y="8418"/>
                    <a:pt x="1" y="8514"/>
                  </a:cubicBezTo>
                  <a:lnTo>
                    <a:pt x="1" y="9978"/>
                  </a:lnTo>
                  <a:cubicBezTo>
                    <a:pt x="1" y="10478"/>
                    <a:pt x="405" y="10871"/>
                    <a:pt x="894" y="10871"/>
                  </a:cubicBezTo>
                  <a:lnTo>
                    <a:pt x="5323" y="10871"/>
                  </a:lnTo>
                  <a:cubicBezTo>
                    <a:pt x="5811" y="10871"/>
                    <a:pt x="6216" y="10478"/>
                    <a:pt x="6216" y="9978"/>
                  </a:cubicBezTo>
                  <a:lnTo>
                    <a:pt x="6216" y="9561"/>
                  </a:lnTo>
                  <a:lnTo>
                    <a:pt x="6216" y="7763"/>
                  </a:lnTo>
                  <a:cubicBezTo>
                    <a:pt x="7121" y="7454"/>
                    <a:pt x="7775" y="6573"/>
                    <a:pt x="7775" y="5561"/>
                  </a:cubicBezTo>
                  <a:cubicBezTo>
                    <a:pt x="7787" y="5204"/>
                    <a:pt x="7716" y="4858"/>
                    <a:pt x="7549" y="4537"/>
                  </a:cubicBezTo>
                  <a:cubicBezTo>
                    <a:pt x="7515" y="4485"/>
                    <a:pt x="7462" y="4446"/>
                    <a:pt x="7399" y="4446"/>
                  </a:cubicBezTo>
                  <a:cubicBezTo>
                    <a:pt x="7375" y="4446"/>
                    <a:pt x="7350" y="4452"/>
                    <a:pt x="7323" y="4465"/>
                  </a:cubicBezTo>
                  <a:cubicBezTo>
                    <a:pt x="7252" y="4501"/>
                    <a:pt x="7204" y="4596"/>
                    <a:pt x="7252" y="4680"/>
                  </a:cubicBezTo>
                  <a:cubicBezTo>
                    <a:pt x="7383" y="4954"/>
                    <a:pt x="7442" y="5251"/>
                    <a:pt x="7442" y="5561"/>
                  </a:cubicBezTo>
                  <a:cubicBezTo>
                    <a:pt x="7442" y="6656"/>
                    <a:pt x="6549" y="7573"/>
                    <a:pt x="5430" y="7573"/>
                  </a:cubicBezTo>
                  <a:cubicBezTo>
                    <a:pt x="4335" y="7573"/>
                    <a:pt x="3430" y="6680"/>
                    <a:pt x="3430" y="5561"/>
                  </a:cubicBezTo>
                  <a:cubicBezTo>
                    <a:pt x="3430" y="4442"/>
                    <a:pt x="4323" y="3549"/>
                    <a:pt x="5430" y="3549"/>
                  </a:cubicBezTo>
                  <a:cubicBezTo>
                    <a:pt x="5990" y="3549"/>
                    <a:pt x="6525" y="3787"/>
                    <a:pt x="6906" y="4192"/>
                  </a:cubicBezTo>
                  <a:cubicBezTo>
                    <a:pt x="6939" y="4224"/>
                    <a:pt x="6986" y="4243"/>
                    <a:pt x="7032" y="4243"/>
                  </a:cubicBezTo>
                  <a:cubicBezTo>
                    <a:pt x="7069" y="4243"/>
                    <a:pt x="7106" y="4230"/>
                    <a:pt x="7133" y="4204"/>
                  </a:cubicBezTo>
                  <a:cubicBezTo>
                    <a:pt x="7192" y="4144"/>
                    <a:pt x="7204" y="4049"/>
                    <a:pt x="7144" y="3989"/>
                  </a:cubicBezTo>
                  <a:cubicBezTo>
                    <a:pt x="6882" y="3703"/>
                    <a:pt x="6561" y="3489"/>
                    <a:pt x="6216" y="3370"/>
                  </a:cubicBezTo>
                  <a:lnTo>
                    <a:pt x="6216" y="1191"/>
                  </a:lnTo>
                  <a:lnTo>
                    <a:pt x="6216" y="894"/>
                  </a:lnTo>
                  <a:cubicBezTo>
                    <a:pt x="6216" y="394"/>
                    <a:pt x="5811" y="1"/>
                    <a:pt x="53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6" name="Google Shape;15856;p92"/>
            <p:cNvSpPr/>
            <p:nvPr/>
          </p:nvSpPr>
          <p:spPr>
            <a:xfrm>
              <a:off x="2939833" y="2603066"/>
              <a:ext cx="11395" cy="18652"/>
            </a:xfrm>
            <a:custGeom>
              <a:avLst/>
              <a:gdLst/>
              <a:ahLst/>
              <a:cxnLst/>
              <a:rect l="l" t="t" r="r" b="b"/>
              <a:pathLst>
                <a:path w="358" h="586" extrusionOk="0">
                  <a:moveTo>
                    <a:pt x="203" y="1"/>
                  </a:moveTo>
                  <a:cubicBezTo>
                    <a:pt x="118" y="1"/>
                    <a:pt x="47" y="57"/>
                    <a:pt x="36" y="133"/>
                  </a:cubicBezTo>
                  <a:cubicBezTo>
                    <a:pt x="24" y="228"/>
                    <a:pt x="1" y="324"/>
                    <a:pt x="1" y="419"/>
                  </a:cubicBezTo>
                  <a:cubicBezTo>
                    <a:pt x="1" y="502"/>
                    <a:pt x="72" y="586"/>
                    <a:pt x="167" y="586"/>
                  </a:cubicBezTo>
                  <a:cubicBezTo>
                    <a:pt x="263" y="586"/>
                    <a:pt x="334" y="502"/>
                    <a:pt x="334" y="419"/>
                  </a:cubicBezTo>
                  <a:cubicBezTo>
                    <a:pt x="334" y="336"/>
                    <a:pt x="334" y="252"/>
                    <a:pt x="346" y="181"/>
                  </a:cubicBezTo>
                  <a:cubicBezTo>
                    <a:pt x="358" y="109"/>
                    <a:pt x="322" y="14"/>
                    <a:pt x="227" y="2"/>
                  </a:cubicBezTo>
                  <a:cubicBezTo>
                    <a:pt x="219" y="1"/>
                    <a:pt x="211"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7" name="Google Shape;15857;p92"/>
            <p:cNvSpPr/>
            <p:nvPr/>
          </p:nvSpPr>
          <p:spPr>
            <a:xfrm>
              <a:off x="2963706" y="2653103"/>
              <a:ext cx="19735" cy="14101"/>
            </a:xfrm>
            <a:custGeom>
              <a:avLst/>
              <a:gdLst/>
              <a:ahLst/>
              <a:cxnLst/>
              <a:rect l="l" t="t" r="r" b="b"/>
              <a:pathLst>
                <a:path w="620" h="443" extrusionOk="0">
                  <a:moveTo>
                    <a:pt x="178" y="1"/>
                  </a:moveTo>
                  <a:cubicBezTo>
                    <a:pt x="124" y="1"/>
                    <a:pt x="71" y="27"/>
                    <a:pt x="48" y="73"/>
                  </a:cubicBezTo>
                  <a:cubicBezTo>
                    <a:pt x="1" y="157"/>
                    <a:pt x="25" y="252"/>
                    <a:pt x="108" y="299"/>
                  </a:cubicBezTo>
                  <a:cubicBezTo>
                    <a:pt x="191" y="347"/>
                    <a:pt x="287" y="395"/>
                    <a:pt x="370" y="419"/>
                  </a:cubicBezTo>
                  <a:cubicBezTo>
                    <a:pt x="382" y="419"/>
                    <a:pt x="406" y="442"/>
                    <a:pt x="417" y="442"/>
                  </a:cubicBezTo>
                  <a:cubicBezTo>
                    <a:pt x="489" y="442"/>
                    <a:pt x="548" y="395"/>
                    <a:pt x="560" y="323"/>
                  </a:cubicBezTo>
                  <a:cubicBezTo>
                    <a:pt x="620" y="228"/>
                    <a:pt x="584" y="121"/>
                    <a:pt x="489" y="109"/>
                  </a:cubicBezTo>
                  <a:lnTo>
                    <a:pt x="263" y="26"/>
                  </a:lnTo>
                  <a:cubicBezTo>
                    <a:pt x="237" y="9"/>
                    <a:pt x="208" y="1"/>
                    <a:pt x="1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8" name="Google Shape;15858;p92"/>
            <p:cNvSpPr/>
            <p:nvPr/>
          </p:nvSpPr>
          <p:spPr>
            <a:xfrm>
              <a:off x="2948555" y="2577443"/>
              <a:ext cx="17093" cy="16615"/>
            </a:xfrm>
            <a:custGeom>
              <a:avLst/>
              <a:gdLst/>
              <a:ahLst/>
              <a:cxnLst/>
              <a:rect l="l" t="t" r="r" b="b"/>
              <a:pathLst>
                <a:path w="537" h="522" extrusionOk="0">
                  <a:moveTo>
                    <a:pt x="364" y="1"/>
                  </a:moveTo>
                  <a:cubicBezTo>
                    <a:pt x="322" y="1"/>
                    <a:pt x="280" y="15"/>
                    <a:pt x="251" y="45"/>
                  </a:cubicBezTo>
                  <a:cubicBezTo>
                    <a:pt x="179" y="117"/>
                    <a:pt x="120" y="200"/>
                    <a:pt x="60" y="271"/>
                  </a:cubicBezTo>
                  <a:cubicBezTo>
                    <a:pt x="1" y="343"/>
                    <a:pt x="24" y="450"/>
                    <a:pt x="84" y="498"/>
                  </a:cubicBezTo>
                  <a:cubicBezTo>
                    <a:pt x="120" y="510"/>
                    <a:pt x="143" y="521"/>
                    <a:pt x="179" y="521"/>
                  </a:cubicBezTo>
                  <a:cubicBezTo>
                    <a:pt x="227" y="521"/>
                    <a:pt x="286" y="498"/>
                    <a:pt x="310" y="462"/>
                  </a:cubicBezTo>
                  <a:cubicBezTo>
                    <a:pt x="358" y="402"/>
                    <a:pt x="417" y="343"/>
                    <a:pt x="465" y="283"/>
                  </a:cubicBezTo>
                  <a:cubicBezTo>
                    <a:pt x="536" y="224"/>
                    <a:pt x="536" y="117"/>
                    <a:pt x="477" y="45"/>
                  </a:cubicBezTo>
                  <a:cubicBezTo>
                    <a:pt x="447" y="15"/>
                    <a:pt x="405" y="1"/>
                    <a:pt x="3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9" name="Google Shape;15859;p92"/>
            <p:cNvSpPr/>
            <p:nvPr/>
          </p:nvSpPr>
          <p:spPr>
            <a:xfrm>
              <a:off x="2943621" y="2631299"/>
              <a:ext cx="16329" cy="17697"/>
            </a:xfrm>
            <a:custGeom>
              <a:avLst/>
              <a:gdLst/>
              <a:ahLst/>
              <a:cxnLst/>
              <a:rect l="l" t="t" r="r" b="b"/>
              <a:pathLst>
                <a:path w="513" h="556" extrusionOk="0">
                  <a:moveTo>
                    <a:pt x="196" y="1"/>
                  </a:moveTo>
                  <a:cubicBezTo>
                    <a:pt x="172" y="1"/>
                    <a:pt x="146" y="7"/>
                    <a:pt x="120" y="20"/>
                  </a:cubicBezTo>
                  <a:cubicBezTo>
                    <a:pt x="48" y="68"/>
                    <a:pt x="1" y="151"/>
                    <a:pt x="48" y="246"/>
                  </a:cubicBezTo>
                  <a:cubicBezTo>
                    <a:pt x="96" y="330"/>
                    <a:pt x="144" y="425"/>
                    <a:pt x="203" y="496"/>
                  </a:cubicBezTo>
                  <a:cubicBezTo>
                    <a:pt x="227" y="544"/>
                    <a:pt x="275" y="556"/>
                    <a:pt x="334" y="556"/>
                  </a:cubicBezTo>
                  <a:cubicBezTo>
                    <a:pt x="358" y="556"/>
                    <a:pt x="394" y="544"/>
                    <a:pt x="417" y="532"/>
                  </a:cubicBezTo>
                  <a:cubicBezTo>
                    <a:pt x="501" y="484"/>
                    <a:pt x="513" y="377"/>
                    <a:pt x="465" y="306"/>
                  </a:cubicBezTo>
                  <a:cubicBezTo>
                    <a:pt x="417" y="246"/>
                    <a:pt x="382" y="175"/>
                    <a:pt x="346" y="92"/>
                  </a:cubicBezTo>
                  <a:cubicBezTo>
                    <a:pt x="312" y="40"/>
                    <a:pt x="259" y="1"/>
                    <a:pt x="1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0" name="Google Shape;15860;p92"/>
            <p:cNvSpPr/>
            <p:nvPr/>
          </p:nvSpPr>
          <p:spPr>
            <a:xfrm>
              <a:off x="3019408" y="2638907"/>
              <a:ext cx="16711" cy="16170"/>
            </a:xfrm>
            <a:custGeom>
              <a:avLst/>
              <a:gdLst/>
              <a:ahLst/>
              <a:cxnLst/>
              <a:rect l="l" t="t" r="r" b="b"/>
              <a:pathLst>
                <a:path w="525" h="508" extrusionOk="0">
                  <a:moveTo>
                    <a:pt x="346" y="1"/>
                  </a:moveTo>
                  <a:cubicBezTo>
                    <a:pt x="290" y="1"/>
                    <a:pt x="238" y="29"/>
                    <a:pt x="215" y="67"/>
                  </a:cubicBezTo>
                  <a:cubicBezTo>
                    <a:pt x="168" y="126"/>
                    <a:pt x="108" y="186"/>
                    <a:pt x="61" y="245"/>
                  </a:cubicBezTo>
                  <a:cubicBezTo>
                    <a:pt x="1" y="305"/>
                    <a:pt x="1" y="412"/>
                    <a:pt x="61" y="472"/>
                  </a:cubicBezTo>
                  <a:cubicBezTo>
                    <a:pt x="96" y="495"/>
                    <a:pt x="144" y="507"/>
                    <a:pt x="180" y="507"/>
                  </a:cubicBezTo>
                  <a:cubicBezTo>
                    <a:pt x="227" y="507"/>
                    <a:pt x="251" y="495"/>
                    <a:pt x="299" y="472"/>
                  </a:cubicBezTo>
                  <a:cubicBezTo>
                    <a:pt x="370" y="388"/>
                    <a:pt x="430" y="317"/>
                    <a:pt x="489" y="245"/>
                  </a:cubicBezTo>
                  <a:cubicBezTo>
                    <a:pt x="525" y="186"/>
                    <a:pt x="513" y="79"/>
                    <a:pt x="442" y="31"/>
                  </a:cubicBezTo>
                  <a:cubicBezTo>
                    <a:pt x="411" y="10"/>
                    <a:pt x="378" y="1"/>
                    <a:pt x="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1" name="Google Shape;15861;p92"/>
            <p:cNvSpPr/>
            <p:nvPr/>
          </p:nvSpPr>
          <p:spPr>
            <a:xfrm>
              <a:off x="3033063" y="2611087"/>
              <a:ext cx="12159" cy="18971"/>
            </a:xfrm>
            <a:custGeom>
              <a:avLst/>
              <a:gdLst/>
              <a:ahLst/>
              <a:cxnLst/>
              <a:rect l="l" t="t" r="r" b="b"/>
              <a:pathLst>
                <a:path w="382" h="596" extrusionOk="0">
                  <a:moveTo>
                    <a:pt x="203" y="0"/>
                  </a:moveTo>
                  <a:cubicBezTo>
                    <a:pt x="108" y="0"/>
                    <a:pt x="36" y="72"/>
                    <a:pt x="36" y="167"/>
                  </a:cubicBezTo>
                  <a:cubicBezTo>
                    <a:pt x="36" y="238"/>
                    <a:pt x="36" y="334"/>
                    <a:pt x="24" y="405"/>
                  </a:cubicBezTo>
                  <a:cubicBezTo>
                    <a:pt x="1" y="488"/>
                    <a:pt x="60" y="584"/>
                    <a:pt x="155" y="596"/>
                  </a:cubicBezTo>
                  <a:lnTo>
                    <a:pt x="179" y="596"/>
                  </a:lnTo>
                  <a:cubicBezTo>
                    <a:pt x="263" y="596"/>
                    <a:pt x="334" y="536"/>
                    <a:pt x="346" y="465"/>
                  </a:cubicBezTo>
                  <a:cubicBezTo>
                    <a:pt x="370" y="369"/>
                    <a:pt x="382" y="274"/>
                    <a:pt x="382" y="167"/>
                  </a:cubicBezTo>
                  <a:cubicBezTo>
                    <a:pt x="346" y="72"/>
                    <a:pt x="286"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2" name="Google Shape;15862;p92"/>
            <p:cNvSpPr/>
            <p:nvPr/>
          </p:nvSpPr>
          <p:spPr>
            <a:xfrm>
              <a:off x="3024342" y="2583363"/>
              <a:ext cx="15947" cy="17888"/>
            </a:xfrm>
            <a:custGeom>
              <a:avLst/>
              <a:gdLst/>
              <a:ahLst/>
              <a:cxnLst/>
              <a:rect l="l" t="t" r="r" b="b"/>
              <a:pathLst>
                <a:path w="501" h="562" extrusionOk="0">
                  <a:moveTo>
                    <a:pt x="187" y="1"/>
                  </a:moveTo>
                  <a:cubicBezTo>
                    <a:pt x="154" y="1"/>
                    <a:pt x="119" y="13"/>
                    <a:pt x="84" y="38"/>
                  </a:cubicBezTo>
                  <a:cubicBezTo>
                    <a:pt x="13" y="97"/>
                    <a:pt x="1" y="193"/>
                    <a:pt x="60" y="264"/>
                  </a:cubicBezTo>
                  <a:cubicBezTo>
                    <a:pt x="96" y="324"/>
                    <a:pt x="144" y="395"/>
                    <a:pt x="179" y="466"/>
                  </a:cubicBezTo>
                  <a:cubicBezTo>
                    <a:pt x="203" y="526"/>
                    <a:pt x="263" y="562"/>
                    <a:pt x="322" y="562"/>
                  </a:cubicBezTo>
                  <a:cubicBezTo>
                    <a:pt x="358" y="562"/>
                    <a:pt x="370" y="562"/>
                    <a:pt x="394" y="550"/>
                  </a:cubicBezTo>
                  <a:cubicBezTo>
                    <a:pt x="477" y="502"/>
                    <a:pt x="501" y="407"/>
                    <a:pt x="465" y="324"/>
                  </a:cubicBezTo>
                  <a:cubicBezTo>
                    <a:pt x="417" y="228"/>
                    <a:pt x="370" y="145"/>
                    <a:pt x="310" y="74"/>
                  </a:cubicBezTo>
                  <a:cubicBezTo>
                    <a:pt x="276" y="25"/>
                    <a:pt x="233" y="1"/>
                    <a:pt x="1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3" name="Google Shape;15863;p92"/>
            <p:cNvSpPr/>
            <p:nvPr/>
          </p:nvSpPr>
          <p:spPr>
            <a:xfrm>
              <a:off x="2992894" y="2655808"/>
              <a:ext cx="19735" cy="12159"/>
            </a:xfrm>
            <a:custGeom>
              <a:avLst/>
              <a:gdLst/>
              <a:ahLst/>
              <a:cxnLst/>
              <a:rect l="l" t="t" r="r" b="b"/>
              <a:pathLst>
                <a:path w="620" h="382" extrusionOk="0">
                  <a:moveTo>
                    <a:pt x="437" y="0"/>
                  </a:moveTo>
                  <a:cubicBezTo>
                    <a:pt x="419" y="0"/>
                    <a:pt x="400" y="4"/>
                    <a:pt x="382" y="12"/>
                  </a:cubicBezTo>
                  <a:cubicBezTo>
                    <a:pt x="298" y="36"/>
                    <a:pt x="227" y="60"/>
                    <a:pt x="155" y="72"/>
                  </a:cubicBezTo>
                  <a:cubicBezTo>
                    <a:pt x="60" y="84"/>
                    <a:pt x="1" y="155"/>
                    <a:pt x="24" y="250"/>
                  </a:cubicBezTo>
                  <a:cubicBezTo>
                    <a:pt x="36" y="322"/>
                    <a:pt x="96" y="381"/>
                    <a:pt x="179" y="381"/>
                  </a:cubicBezTo>
                  <a:lnTo>
                    <a:pt x="203" y="381"/>
                  </a:lnTo>
                  <a:cubicBezTo>
                    <a:pt x="298" y="369"/>
                    <a:pt x="393" y="357"/>
                    <a:pt x="477" y="322"/>
                  </a:cubicBezTo>
                  <a:cubicBezTo>
                    <a:pt x="572" y="298"/>
                    <a:pt x="620" y="203"/>
                    <a:pt x="584" y="119"/>
                  </a:cubicBezTo>
                  <a:cubicBezTo>
                    <a:pt x="556" y="45"/>
                    <a:pt x="500" y="0"/>
                    <a:pt x="4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4" name="Google Shape;15864;p92"/>
            <p:cNvSpPr/>
            <p:nvPr/>
          </p:nvSpPr>
          <p:spPr>
            <a:xfrm>
              <a:off x="3000469" y="2566366"/>
              <a:ext cx="20117" cy="13655"/>
            </a:xfrm>
            <a:custGeom>
              <a:avLst/>
              <a:gdLst/>
              <a:ahLst/>
              <a:cxnLst/>
              <a:rect l="l" t="t" r="r" b="b"/>
              <a:pathLst>
                <a:path w="632" h="429" extrusionOk="0">
                  <a:moveTo>
                    <a:pt x="181" y="0"/>
                  </a:moveTo>
                  <a:cubicBezTo>
                    <a:pt x="116" y="0"/>
                    <a:pt x="55" y="43"/>
                    <a:pt x="36" y="107"/>
                  </a:cubicBezTo>
                  <a:cubicBezTo>
                    <a:pt x="1" y="203"/>
                    <a:pt x="48" y="286"/>
                    <a:pt x="144" y="322"/>
                  </a:cubicBezTo>
                  <a:lnTo>
                    <a:pt x="358" y="405"/>
                  </a:lnTo>
                  <a:cubicBezTo>
                    <a:pt x="394" y="429"/>
                    <a:pt x="405" y="429"/>
                    <a:pt x="441" y="429"/>
                  </a:cubicBezTo>
                  <a:cubicBezTo>
                    <a:pt x="501" y="429"/>
                    <a:pt x="560" y="393"/>
                    <a:pt x="584" y="334"/>
                  </a:cubicBezTo>
                  <a:cubicBezTo>
                    <a:pt x="632" y="274"/>
                    <a:pt x="596" y="167"/>
                    <a:pt x="513" y="131"/>
                  </a:cubicBezTo>
                  <a:cubicBezTo>
                    <a:pt x="417" y="84"/>
                    <a:pt x="334" y="36"/>
                    <a:pt x="239" y="12"/>
                  </a:cubicBezTo>
                  <a:cubicBezTo>
                    <a:pt x="220" y="4"/>
                    <a:pt x="200"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5" name="Google Shape;15865;p92"/>
            <p:cNvSpPr/>
            <p:nvPr/>
          </p:nvSpPr>
          <p:spPr>
            <a:xfrm>
              <a:off x="2972045" y="2565188"/>
              <a:ext cx="18971" cy="12191"/>
            </a:xfrm>
            <a:custGeom>
              <a:avLst/>
              <a:gdLst/>
              <a:ahLst/>
              <a:cxnLst/>
              <a:rect l="l" t="t" r="r" b="b"/>
              <a:pathLst>
                <a:path w="596" h="383" extrusionOk="0">
                  <a:moveTo>
                    <a:pt x="441" y="0"/>
                  </a:moveTo>
                  <a:cubicBezTo>
                    <a:pt x="434" y="0"/>
                    <a:pt x="426" y="1"/>
                    <a:pt x="417" y="2"/>
                  </a:cubicBezTo>
                  <a:cubicBezTo>
                    <a:pt x="310" y="13"/>
                    <a:pt x="227" y="25"/>
                    <a:pt x="144" y="61"/>
                  </a:cubicBezTo>
                  <a:cubicBezTo>
                    <a:pt x="48" y="85"/>
                    <a:pt x="1" y="180"/>
                    <a:pt x="36" y="264"/>
                  </a:cubicBezTo>
                  <a:cubicBezTo>
                    <a:pt x="60" y="347"/>
                    <a:pt x="120" y="383"/>
                    <a:pt x="179" y="383"/>
                  </a:cubicBezTo>
                  <a:cubicBezTo>
                    <a:pt x="203" y="383"/>
                    <a:pt x="215" y="383"/>
                    <a:pt x="227" y="371"/>
                  </a:cubicBezTo>
                  <a:cubicBezTo>
                    <a:pt x="298" y="347"/>
                    <a:pt x="370" y="323"/>
                    <a:pt x="453" y="311"/>
                  </a:cubicBezTo>
                  <a:cubicBezTo>
                    <a:pt x="536" y="299"/>
                    <a:pt x="596" y="228"/>
                    <a:pt x="596" y="133"/>
                  </a:cubicBezTo>
                  <a:cubicBezTo>
                    <a:pt x="585" y="56"/>
                    <a:pt x="524" y="0"/>
                    <a:pt x="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6" name="Google Shape;15866;p92"/>
            <p:cNvSpPr/>
            <p:nvPr/>
          </p:nvSpPr>
          <p:spPr>
            <a:xfrm>
              <a:off x="2976597" y="2586451"/>
              <a:ext cx="32244" cy="61814"/>
            </a:xfrm>
            <a:custGeom>
              <a:avLst/>
              <a:gdLst/>
              <a:ahLst/>
              <a:cxnLst/>
              <a:rect l="l" t="t" r="r" b="b"/>
              <a:pathLst>
                <a:path w="1013" h="1942" extrusionOk="0">
                  <a:moveTo>
                    <a:pt x="501" y="0"/>
                  </a:moveTo>
                  <a:cubicBezTo>
                    <a:pt x="417" y="0"/>
                    <a:pt x="334" y="72"/>
                    <a:pt x="334" y="167"/>
                  </a:cubicBezTo>
                  <a:lnTo>
                    <a:pt x="334" y="310"/>
                  </a:lnTo>
                  <a:cubicBezTo>
                    <a:pt x="143" y="346"/>
                    <a:pt x="1" y="524"/>
                    <a:pt x="1" y="715"/>
                  </a:cubicBezTo>
                  <a:cubicBezTo>
                    <a:pt x="1" y="941"/>
                    <a:pt x="179" y="1131"/>
                    <a:pt x="417" y="1131"/>
                  </a:cubicBezTo>
                  <a:lnTo>
                    <a:pt x="608" y="1131"/>
                  </a:lnTo>
                  <a:cubicBezTo>
                    <a:pt x="655" y="1131"/>
                    <a:pt x="691" y="1179"/>
                    <a:pt x="691" y="1227"/>
                  </a:cubicBezTo>
                  <a:cubicBezTo>
                    <a:pt x="691" y="1262"/>
                    <a:pt x="655" y="1310"/>
                    <a:pt x="608" y="1310"/>
                  </a:cubicBezTo>
                  <a:lnTo>
                    <a:pt x="322" y="1310"/>
                  </a:lnTo>
                  <a:cubicBezTo>
                    <a:pt x="310" y="1239"/>
                    <a:pt x="251" y="1179"/>
                    <a:pt x="155" y="1179"/>
                  </a:cubicBezTo>
                  <a:cubicBezTo>
                    <a:pt x="72" y="1179"/>
                    <a:pt x="1" y="1250"/>
                    <a:pt x="1" y="1346"/>
                  </a:cubicBezTo>
                  <a:cubicBezTo>
                    <a:pt x="1" y="1501"/>
                    <a:pt x="132" y="1643"/>
                    <a:pt x="298" y="1643"/>
                  </a:cubicBezTo>
                  <a:lnTo>
                    <a:pt x="334" y="1643"/>
                  </a:lnTo>
                  <a:lnTo>
                    <a:pt x="334" y="1774"/>
                  </a:lnTo>
                  <a:cubicBezTo>
                    <a:pt x="334" y="1858"/>
                    <a:pt x="405" y="1941"/>
                    <a:pt x="501" y="1941"/>
                  </a:cubicBezTo>
                  <a:cubicBezTo>
                    <a:pt x="596" y="1941"/>
                    <a:pt x="667" y="1858"/>
                    <a:pt x="667" y="1774"/>
                  </a:cubicBezTo>
                  <a:lnTo>
                    <a:pt x="667" y="1620"/>
                  </a:lnTo>
                  <a:cubicBezTo>
                    <a:pt x="858" y="1596"/>
                    <a:pt x="1001" y="1417"/>
                    <a:pt x="1001" y="1227"/>
                  </a:cubicBezTo>
                  <a:cubicBezTo>
                    <a:pt x="1001" y="1000"/>
                    <a:pt x="834" y="810"/>
                    <a:pt x="596" y="810"/>
                  </a:cubicBezTo>
                  <a:lnTo>
                    <a:pt x="393" y="810"/>
                  </a:lnTo>
                  <a:cubicBezTo>
                    <a:pt x="358" y="810"/>
                    <a:pt x="310" y="762"/>
                    <a:pt x="310" y="715"/>
                  </a:cubicBezTo>
                  <a:cubicBezTo>
                    <a:pt x="310" y="667"/>
                    <a:pt x="358" y="631"/>
                    <a:pt x="393" y="631"/>
                  </a:cubicBezTo>
                  <a:lnTo>
                    <a:pt x="679" y="631"/>
                  </a:lnTo>
                  <a:cubicBezTo>
                    <a:pt x="691" y="703"/>
                    <a:pt x="751" y="762"/>
                    <a:pt x="846" y="762"/>
                  </a:cubicBezTo>
                  <a:cubicBezTo>
                    <a:pt x="929" y="762"/>
                    <a:pt x="1013" y="679"/>
                    <a:pt x="1013" y="596"/>
                  </a:cubicBezTo>
                  <a:cubicBezTo>
                    <a:pt x="1013" y="429"/>
                    <a:pt x="870" y="298"/>
                    <a:pt x="715" y="298"/>
                  </a:cubicBezTo>
                  <a:lnTo>
                    <a:pt x="667" y="298"/>
                  </a:lnTo>
                  <a:lnTo>
                    <a:pt x="667" y="167"/>
                  </a:lnTo>
                  <a:cubicBezTo>
                    <a:pt x="667" y="72"/>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67" name="Google Shape;15867;p92"/>
          <p:cNvGrpSpPr/>
          <p:nvPr/>
        </p:nvGrpSpPr>
        <p:grpSpPr>
          <a:xfrm>
            <a:off x="3207778" y="2550832"/>
            <a:ext cx="419933" cy="275170"/>
            <a:chOff x="3207778" y="2474632"/>
            <a:chExt cx="419933" cy="275170"/>
          </a:xfrm>
        </p:grpSpPr>
        <p:sp>
          <p:nvSpPr>
            <p:cNvPr id="15868" name="Google Shape;15868;p92"/>
            <p:cNvSpPr/>
            <p:nvPr/>
          </p:nvSpPr>
          <p:spPr>
            <a:xfrm>
              <a:off x="3207778" y="2474632"/>
              <a:ext cx="419933" cy="275170"/>
            </a:xfrm>
            <a:custGeom>
              <a:avLst/>
              <a:gdLst/>
              <a:ahLst/>
              <a:cxnLst/>
              <a:rect l="l" t="t" r="r" b="b"/>
              <a:pathLst>
                <a:path w="13193" h="8645" extrusionOk="0">
                  <a:moveTo>
                    <a:pt x="9906" y="370"/>
                  </a:moveTo>
                  <a:lnTo>
                    <a:pt x="9906" y="3918"/>
                  </a:lnTo>
                  <a:lnTo>
                    <a:pt x="381" y="3918"/>
                  </a:lnTo>
                  <a:lnTo>
                    <a:pt x="381" y="370"/>
                  </a:lnTo>
                  <a:close/>
                  <a:moveTo>
                    <a:pt x="9906" y="4323"/>
                  </a:moveTo>
                  <a:lnTo>
                    <a:pt x="9906" y="7014"/>
                  </a:lnTo>
                  <a:cubicBezTo>
                    <a:pt x="9906" y="7514"/>
                    <a:pt x="10133" y="7966"/>
                    <a:pt x="10490" y="8264"/>
                  </a:cubicBezTo>
                  <a:lnTo>
                    <a:pt x="1632" y="8264"/>
                  </a:lnTo>
                  <a:cubicBezTo>
                    <a:pt x="953" y="8264"/>
                    <a:pt x="381" y="7692"/>
                    <a:pt x="381" y="7014"/>
                  </a:cubicBezTo>
                  <a:lnTo>
                    <a:pt x="381" y="4323"/>
                  </a:lnTo>
                  <a:close/>
                  <a:moveTo>
                    <a:pt x="12169" y="1620"/>
                  </a:moveTo>
                  <a:cubicBezTo>
                    <a:pt x="12514" y="1620"/>
                    <a:pt x="12812" y="1906"/>
                    <a:pt x="12812" y="2263"/>
                  </a:cubicBezTo>
                  <a:lnTo>
                    <a:pt x="12812" y="7014"/>
                  </a:lnTo>
                  <a:cubicBezTo>
                    <a:pt x="12812" y="7692"/>
                    <a:pt x="12240" y="8264"/>
                    <a:pt x="11561" y="8264"/>
                  </a:cubicBezTo>
                  <a:cubicBezTo>
                    <a:pt x="10871" y="8264"/>
                    <a:pt x="10311" y="7692"/>
                    <a:pt x="10311" y="7014"/>
                  </a:cubicBezTo>
                  <a:lnTo>
                    <a:pt x="10311" y="6371"/>
                  </a:lnTo>
                  <a:lnTo>
                    <a:pt x="11347" y="6371"/>
                  </a:lnTo>
                  <a:cubicBezTo>
                    <a:pt x="11454" y="6371"/>
                    <a:pt x="11549" y="6276"/>
                    <a:pt x="11549" y="6180"/>
                  </a:cubicBezTo>
                  <a:lnTo>
                    <a:pt x="11549" y="3799"/>
                  </a:lnTo>
                  <a:cubicBezTo>
                    <a:pt x="11549" y="3692"/>
                    <a:pt x="11454" y="3597"/>
                    <a:pt x="11347" y="3597"/>
                  </a:cubicBezTo>
                  <a:cubicBezTo>
                    <a:pt x="11252" y="3597"/>
                    <a:pt x="11157" y="3692"/>
                    <a:pt x="11157" y="3799"/>
                  </a:cubicBezTo>
                  <a:lnTo>
                    <a:pt x="11157" y="5978"/>
                  </a:lnTo>
                  <a:lnTo>
                    <a:pt x="10299" y="5978"/>
                  </a:lnTo>
                  <a:lnTo>
                    <a:pt x="10299" y="1620"/>
                  </a:lnTo>
                  <a:lnTo>
                    <a:pt x="11371" y="1620"/>
                  </a:lnTo>
                  <a:cubicBezTo>
                    <a:pt x="11228" y="1799"/>
                    <a:pt x="11145" y="2013"/>
                    <a:pt x="11145" y="2263"/>
                  </a:cubicBezTo>
                  <a:lnTo>
                    <a:pt x="11145" y="2906"/>
                  </a:lnTo>
                  <a:cubicBezTo>
                    <a:pt x="11145" y="3001"/>
                    <a:pt x="11228" y="3097"/>
                    <a:pt x="11335" y="3097"/>
                  </a:cubicBezTo>
                  <a:cubicBezTo>
                    <a:pt x="11442" y="3097"/>
                    <a:pt x="11526" y="3001"/>
                    <a:pt x="11526" y="2906"/>
                  </a:cubicBezTo>
                  <a:lnTo>
                    <a:pt x="11526" y="2263"/>
                  </a:lnTo>
                  <a:cubicBezTo>
                    <a:pt x="11526" y="1918"/>
                    <a:pt x="11811" y="1620"/>
                    <a:pt x="12169" y="1620"/>
                  </a:cubicBezTo>
                  <a:close/>
                  <a:moveTo>
                    <a:pt x="191" y="1"/>
                  </a:moveTo>
                  <a:cubicBezTo>
                    <a:pt x="84" y="1"/>
                    <a:pt x="0" y="96"/>
                    <a:pt x="0" y="191"/>
                  </a:cubicBezTo>
                  <a:lnTo>
                    <a:pt x="0" y="7014"/>
                  </a:lnTo>
                  <a:cubicBezTo>
                    <a:pt x="0" y="7919"/>
                    <a:pt x="727" y="8645"/>
                    <a:pt x="1632" y="8645"/>
                  </a:cubicBezTo>
                  <a:lnTo>
                    <a:pt x="11549" y="8645"/>
                  </a:lnTo>
                  <a:cubicBezTo>
                    <a:pt x="12454" y="8645"/>
                    <a:pt x="13181" y="7919"/>
                    <a:pt x="13181" y="7014"/>
                  </a:cubicBezTo>
                  <a:lnTo>
                    <a:pt x="13181" y="2263"/>
                  </a:lnTo>
                  <a:cubicBezTo>
                    <a:pt x="13193" y="1680"/>
                    <a:pt x="12740" y="1239"/>
                    <a:pt x="12169" y="1239"/>
                  </a:cubicBezTo>
                  <a:lnTo>
                    <a:pt x="10299" y="1239"/>
                  </a:lnTo>
                  <a:lnTo>
                    <a:pt x="10299" y="191"/>
                  </a:lnTo>
                  <a:cubicBezTo>
                    <a:pt x="10299" y="96"/>
                    <a:pt x="10204" y="1"/>
                    <a:pt x="10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9" name="Google Shape;15869;p92"/>
            <p:cNvSpPr/>
            <p:nvPr/>
          </p:nvSpPr>
          <p:spPr>
            <a:xfrm>
              <a:off x="3449559" y="2493985"/>
              <a:ext cx="46663" cy="98546"/>
            </a:xfrm>
            <a:custGeom>
              <a:avLst/>
              <a:gdLst/>
              <a:ahLst/>
              <a:cxnLst/>
              <a:rect l="l" t="t" r="r" b="b"/>
              <a:pathLst>
                <a:path w="1466" h="3096" extrusionOk="0">
                  <a:moveTo>
                    <a:pt x="739" y="0"/>
                  </a:moveTo>
                  <a:cubicBezTo>
                    <a:pt x="632" y="0"/>
                    <a:pt x="536" y="95"/>
                    <a:pt x="536" y="203"/>
                  </a:cubicBezTo>
                  <a:lnTo>
                    <a:pt x="536" y="417"/>
                  </a:lnTo>
                  <a:cubicBezTo>
                    <a:pt x="227" y="476"/>
                    <a:pt x="1" y="750"/>
                    <a:pt x="1" y="1072"/>
                  </a:cubicBezTo>
                  <a:cubicBezTo>
                    <a:pt x="1" y="1453"/>
                    <a:pt x="298" y="1750"/>
                    <a:pt x="679" y="1750"/>
                  </a:cubicBezTo>
                  <a:lnTo>
                    <a:pt x="810" y="1750"/>
                  </a:lnTo>
                  <a:cubicBezTo>
                    <a:pt x="953" y="1750"/>
                    <a:pt x="1096" y="1869"/>
                    <a:pt x="1096" y="2024"/>
                  </a:cubicBezTo>
                  <a:cubicBezTo>
                    <a:pt x="1096" y="2191"/>
                    <a:pt x="977" y="2310"/>
                    <a:pt x="810" y="2310"/>
                  </a:cubicBezTo>
                  <a:lnTo>
                    <a:pt x="596" y="2310"/>
                  </a:lnTo>
                  <a:cubicBezTo>
                    <a:pt x="477" y="2310"/>
                    <a:pt x="393" y="2215"/>
                    <a:pt x="393" y="2096"/>
                  </a:cubicBezTo>
                  <a:cubicBezTo>
                    <a:pt x="393" y="2000"/>
                    <a:pt x="298" y="1905"/>
                    <a:pt x="203" y="1905"/>
                  </a:cubicBezTo>
                  <a:cubicBezTo>
                    <a:pt x="96" y="1905"/>
                    <a:pt x="1" y="2000"/>
                    <a:pt x="1" y="2096"/>
                  </a:cubicBezTo>
                  <a:cubicBezTo>
                    <a:pt x="1" y="2417"/>
                    <a:pt x="239" y="2667"/>
                    <a:pt x="536" y="2691"/>
                  </a:cubicBezTo>
                  <a:lnTo>
                    <a:pt x="536" y="2905"/>
                  </a:lnTo>
                  <a:cubicBezTo>
                    <a:pt x="536" y="3012"/>
                    <a:pt x="632" y="3096"/>
                    <a:pt x="739" y="3096"/>
                  </a:cubicBezTo>
                  <a:cubicBezTo>
                    <a:pt x="834" y="3096"/>
                    <a:pt x="929" y="3012"/>
                    <a:pt x="929" y="2905"/>
                  </a:cubicBezTo>
                  <a:lnTo>
                    <a:pt x="929" y="2679"/>
                  </a:lnTo>
                  <a:cubicBezTo>
                    <a:pt x="1239" y="2620"/>
                    <a:pt x="1465" y="2358"/>
                    <a:pt x="1465" y="2024"/>
                  </a:cubicBezTo>
                  <a:cubicBezTo>
                    <a:pt x="1465" y="1655"/>
                    <a:pt x="1167" y="1358"/>
                    <a:pt x="798" y="1358"/>
                  </a:cubicBezTo>
                  <a:lnTo>
                    <a:pt x="655" y="1358"/>
                  </a:lnTo>
                  <a:cubicBezTo>
                    <a:pt x="513" y="1358"/>
                    <a:pt x="382" y="1238"/>
                    <a:pt x="382" y="1072"/>
                  </a:cubicBezTo>
                  <a:cubicBezTo>
                    <a:pt x="382" y="929"/>
                    <a:pt x="501" y="798"/>
                    <a:pt x="655" y="798"/>
                  </a:cubicBezTo>
                  <a:lnTo>
                    <a:pt x="870" y="798"/>
                  </a:lnTo>
                  <a:cubicBezTo>
                    <a:pt x="989" y="798"/>
                    <a:pt x="1072" y="881"/>
                    <a:pt x="1072" y="1000"/>
                  </a:cubicBezTo>
                  <a:lnTo>
                    <a:pt x="1072" y="1131"/>
                  </a:lnTo>
                  <a:cubicBezTo>
                    <a:pt x="1072" y="1238"/>
                    <a:pt x="1167" y="1334"/>
                    <a:pt x="1275" y="1334"/>
                  </a:cubicBezTo>
                  <a:cubicBezTo>
                    <a:pt x="1370" y="1334"/>
                    <a:pt x="1465" y="1238"/>
                    <a:pt x="1465" y="1131"/>
                  </a:cubicBezTo>
                  <a:lnTo>
                    <a:pt x="1465" y="1000"/>
                  </a:lnTo>
                  <a:cubicBezTo>
                    <a:pt x="1465" y="691"/>
                    <a:pt x="1227" y="441"/>
                    <a:pt x="929" y="405"/>
                  </a:cubicBezTo>
                  <a:lnTo>
                    <a:pt x="929" y="203"/>
                  </a:lnTo>
                  <a:cubicBezTo>
                    <a:pt x="929" y="95"/>
                    <a:pt x="834" y="0"/>
                    <a:pt x="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0" name="Google Shape;15870;p92"/>
            <p:cNvSpPr/>
            <p:nvPr/>
          </p:nvSpPr>
          <p:spPr>
            <a:xfrm>
              <a:off x="3247566" y="2507226"/>
              <a:ext cx="51565" cy="71681"/>
            </a:xfrm>
            <a:custGeom>
              <a:avLst/>
              <a:gdLst/>
              <a:ahLst/>
              <a:cxnLst/>
              <a:rect l="l" t="t" r="r" b="b"/>
              <a:pathLst>
                <a:path w="1620" h="2252" extrusionOk="0">
                  <a:moveTo>
                    <a:pt x="1429" y="1"/>
                  </a:moveTo>
                  <a:cubicBezTo>
                    <a:pt x="1322" y="1"/>
                    <a:pt x="1227" y="96"/>
                    <a:pt x="1227" y="203"/>
                  </a:cubicBezTo>
                  <a:lnTo>
                    <a:pt x="1227" y="1418"/>
                  </a:lnTo>
                  <a:lnTo>
                    <a:pt x="358" y="96"/>
                  </a:lnTo>
                  <a:cubicBezTo>
                    <a:pt x="323" y="44"/>
                    <a:pt x="256" y="11"/>
                    <a:pt x="195" y="11"/>
                  </a:cubicBezTo>
                  <a:cubicBezTo>
                    <a:pt x="172" y="11"/>
                    <a:pt x="151" y="15"/>
                    <a:pt x="132" y="25"/>
                  </a:cubicBezTo>
                  <a:cubicBezTo>
                    <a:pt x="60" y="49"/>
                    <a:pt x="1" y="120"/>
                    <a:pt x="1" y="203"/>
                  </a:cubicBezTo>
                  <a:lnTo>
                    <a:pt x="1" y="2061"/>
                  </a:lnTo>
                  <a:cubicBezTo>
                    <a:pt x="1" y="2168"/>
                    <a:pt x="84" y="2251"/>
                    <a:pt x="191" y="2251"/>
                  </a:cubicBezTo>
                  <a:cubicBezTo>
                    <a:pt x="298" y="2251"/>
                    <a:pt x="382" y="2168"/>
                    <a:pt x="382" y="2061"/>
                  </a:cubicBezTo>
                  <a:lnTo>
                    <a:pt x="382" y="834"/>
                  </a:lnTo>
                  <a:lnTo>
                    <a:pt x="1263" y="2168"/>
                  </a:lnTo>
                  <a:cubicBezTo>
                    <a:pt x="1289" y="2221"/>
                    <a:pt x="1356" y="2248"/>
                    <a:pt x="1428" y="2248"/>
                  </a:cubicBezTo>
                  <a:cubicBezTo>
                    <a:pt x="1452" y="2248"/>
                    <a:pt x="1477" y="2245"/>
                    <a:pt x="1501" y="2239"/>
                  </a:cubicBezTo>
                  <a:cubicBezTo>
                    <a:pt x="1572" y="2204"/>
                    <a:pt x="1620" y="2132"/>
                    <a:pt x="1620" y="2061"/>
                  </a:cubicBezTo>
                  <a:lnTo>
                    <a:pt x="1620" y="203"/>
                  </a:lnTo>
                  <a:cubicBezTo>
                    <a:pt x="1620" y="96"/>
                    <a:pt x="1525" y="1"/>
                    <a:pt x="1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1" name="Google Shape;15871;p92"/>
            <p:cNvSpPr/>
            <p:nvPr/>
          </p:nvSpPr>
          <p:spPr>
            <a:xfrm>
              <a:off x="3312754" y="2507990"/>
              <a:ext cx="45135" cy="71299"/>
            </a:xfrm>
            <a:custGeom>
              <a:avLst/>
              <a:gdLst/>
              <a:ahLst/>
              <a:cxnLst/>
              <a:rect l="l" t="t" r="r" b="b"/>
              <a:pathLst>
                <a:path w="1418" h="2240" extrusionOk="0">
                  <a:moveTo>
                    <a:pt x="191" y="1"/>
                  </a:moveTo>
                  <a:cubicBezTo>
                    <a:pt x="96" y="1"/>
                    <a:pt x="0" y="84"/>
                    <a:pt x="0" y="191"/>
                  </a:cubicBezTo>
                  <a:lnTo>
                    <a:pt x="0" y="2049"/>
                  </a:lnTo>
                  <a:cubicBezTo>
                    <a:pt x="0" y="2156"/>
                    <a:pt x="96" y="2239"/>
                    <a:pt x="191" y="2239"/>
                  </a:cubicBezTo>
                  <a:lnTo>
                    <a:pt x="1227" y="2239"/>
                  </a:lnTo>
                  <a:cubicBezTo>
                    <a:pt x="1322" y="2239"/>
                    <a:pt x="1417" y="2156"/>
                    <a:pt x="1417" y="2049"/>
                  </a:cubicBezTo>
                  <a:cubicBezTo>
                    <a:pt x="1417" y="1930"/>
                    <a:pt x="1346" y="1846"/>
                    <a:pt x="1227" y="1846"/>
                  </a:cubicBezTo>
                  <a:lnTo>
                    <a:pt x="393" y="1846"/>
                  </a:lnTo>
                  <a:lnTo>
                    <a:pt x="393" y="1203"/>
                  </a:lnTo>
                  <a:lnTo>
                    <a:pt x="1024" y="1203"/>
                  </a:lnTo>
                  <a:cubicBezTo>
                    <a:pt x="1132" y="1203"/>
                    <a:pt x="1227" y="1108"/>
                    <a:pt x="1227" y="1013"/>
                  </a:cubicBezTo>
                  <a:cubicBezTo>
                    <a:pt x="1227" y="906"/>
                    <a:pt x="1132" y="810"/>
                    <a:pt x="1024" y="810"/>
                  </a:cubicBezTo>
                  <a:lnTo>
                    <a:pt x="393" y="810"/>
                  </a:lnTo>
                  <a:lnTo>
                    <a:pt x="393" y="382"/>
                  </a:lnTo>
                  <a:lnTo>
                    <a:pt x="1227" y="382"/>
                  </a:lnTo>
                  <a:cubicBezTo>
                    <a:pt x="1322" y="382"/>
                    <a:pt x="1417" y="298"/>
                    <a:pt x="1417" y="191"/>
                  </a:cubicBezTo>
                  <a:cubicBezTo>
                    <a:pt x="1417" y="84"/>
                    <a:pt x="1322"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2" name="Google Shape;15872;p92"/>
            <p:cNvSpPr/>
            <p:nvPr/>
          </p:nvSpPr>
          <p:spPr>
            <a:xfrm>
              <a:off x="3372626" y="2507194"/>
              <a:ext cx="65602" cy="71395"/>
            </a:xfrm>
            <a:custGeom>
              <a:avLst/>
              <a:gdLst/>
              <a:ahLst/>
              <a:cxnLst/>
              <a:rect l="l" t="t" r="r" b="b"/>
              <a:pathLst>
                <a:path w="2061" h="2243" extrusionOk="0">
                  <a:moveTo>
                    <a:pt x="200" y="1"/>
                  </a:moveTo>
                  <a:cubicBezTo>
                    <a:pt x="193" y="1"/>
                    <a:pt x="186" y="1"/>
                    <a:pt x="179" y="2"/>
                  </a:cubicBezTo>
                  <a:cubicBezTo>
                    <a:pt x="72" y="26"/>
                    <a:pt x="1" y="109"/>
                    <a:pt x="13" y="216"/>
                  </a:cubicBezTo>
                  <a:lnTo>
                    <a:pt x="215" y="2074"/>
                  </a:lnTo>
                  <a:cubicBezTo>
                    <a:pt x="239" y="2169"/>
                    <a:pt x="298" y="2228"/>
                    <a:pt x="382" y="2240"/>
                  </a:cubicBezTo>
                  <a:cubicBezTo>
                    <a:pt x="391" y="2242"/>
                    <a:pt x="401" y="2242"/>
                    <a:pt x="410" y="2242"/>
                  </a:cubicBezTo>
                  <a:cubicBezTo>
                    <a:pt x="493" y="2242"/>
                    <a:pt x="564" y="2196"/>
                    <a:pt x="596" y="2121"/>
                  </a:cubicBezTo>
                  <a:lnTo>
                    <a:pt x="1036" y="1097"/>
                  </a:lnTo>
                  <a:lnTo>
                    <a:pt x="1489" y="2121"/>
                  </a:lnTo>
                  <a:cubicBezTo>
                    <a:pt x="1510" y="2196"/>
                    <a:pt x="1589" y="2242"/>
                    <a:pt x="1665" y="2242"/>
                  </a:cubicBezTo>
                  <a:cubicBezTo>
                    <a:pt x="1674" y="2242"/>
                    <a:pt x="1683" y="2242"/>
                    <a:pt x="1691" y="2240"/>
                  </a:cubicBezTo>
                  <a:cubicBezTo>
                    <a:pt x="1787" y="2228"/>
                    <a:pt x="1846" y="2145"/>
                    <a:pt x="1858" y="2074"/>
                  </a:cubicBezTo>
                  <a:lnTo>
                    <a:pt x="2060" y="216"/>
                  </a:lnTo>
                  <a:cubicBezTo>
                    <a:pt x="2037" y="109"/>
                    <a:pt x="1965" y="26"/>
                    <a:pt x="1846" y="2"/>
                  </a:cubicBezTo>
                  <a:cubicBezTo>
                    <a:pt x="1838" y="1"/>
                    <a:pt x="1830" y="1"/>
                    <a:pt x="1823" y="1"/>
                  </a:cubicBezTo>
                  <a:cubicBezTo>
                    <a:pt x="1724" y="1"/>
                    <a:pt x="1632" y="69"/>
                    <a:pt x="1632" y="169"/>
                  </a:cubicBezTo>
                  <a:lnTo>
                    <a:pt x="1513" y="1300"/>
                  </a:lnTo>
                  <a:lnTo>
                    <a:pt x="1191" y="526"/>
                  </a:lnTo>
                  <a:cubicBezTo>
                    <a:pt x="1161" y="454"/>
                    <a:pt x="1087" y="419"/>
                    <a:pt x="1013" y="419"/>
                  </a:cubicBezTo>
                  <a:cubicBezTo>
                    <a:pt x="938" y="419"/>
                    <a:pt x="864" y="454"/>
                    <a:pt x="834" y="526"/>
                  </a:cubicBezTo>
                  <a:lnTo>
                    <a:pt x="501" y="1300"/>
                  </a:lnTo>
                  <a:lnTo>
                    <a:pt x="382" y="169"/>
                  </a:lnTo>
                  <a:cubicBezTo>
                    <a:pt x="371" y="69"/>
                    <a:pt x="288" y="1"/>
                    <a:pt x="2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3" name="Google Shape;15873;p92"/>
            <p:cNvSpPr/>
            <p:nvPr/>
          </p:nvSpPr>
          <p:spPr>
            <a:xfrm>
              <a:off x="3247566" y="2632286"/>
              <a:ext cx="97432" cy="12541"/>
            </a:xfrm>
            <a:custGeom>
              <a:avLst/>
              <a:gdLst/>
              <a:ahLst/>
              <a:cxnLst/>
              <a:rect l="l" t="t" r="r" b="b"/>
              <a:pathLst>
                <a:path w="3061" h="394" extrusionOk="0">
                  <a:moveTo>
                    <a:pt x="191" y="1"/>
                  </a:moveTo>
                  <a:cubicBezTo>
                    <a:pt x="84" y="1"/>
                    <a:pt x="1" y="96"/>
                    <a:pt x="1" y="203"/>
                  </a:cubicBezTo>
                  <a:cubicBezTo>
                    <a:pt x="1" y="299"/>
                    <a:pt x="84" y="394"/>
                    <a:pt x="191" y="394"/>
                  </a:cubicBezTo>
                  <a:lnTo>
                    <a:pt x="2870" y="394"/>
                  </a:lnTo>
                  <a:cubicBezTo>
                    <a:pt x="2977" y="394"/>
                    <a:pt x="3060" y="299"/>
                    <a:pt x="3060" y="203"/>
                  </a:cubicBezTo>
                  <a:cubicBezTo>
                    <a:pt x="3060" y="84"/>
                    <a:pt x="2977" y="1"/>
                    <a:pt x="2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4" name="Google Shape;15874;p92"/>
            <p:cNvSpPr/>
            <p:nvPr/>
          </p:nvSpPr>
          <p:spPr>
            <a:xfrm>
              <a:off x="3371862" y="2632286"/>
              <a:ext cx="124360" cy="12541"/>
            </a:xfrm>
            <a:custGeom>
              <a:avLst/>
              <a:gdLst/>
              <a:ahLst/>
              <a:cxnLst/>
              <a:rect l="l" t="t" r="r" b="b"/>
              <a:pathLst>
                <a:path w="3907" h="394" extrusionOk="0">
                  <a:moveTo>
                    <a:pt x="203" y="1"/>
                  </a:moveTo>
                  <a:cubicBezTo>
                    <a:pt x="96" y="1"/>
                    <a:pt x="1" y="96"/>
                    <a:pt x="1" y="203"/>
                  </a:cubicBezTo>
                  <a:cubicBezTo>
                    <a:pt x="1" y="299"/>
                    <a:pt x="96" y="394"/>
                    <a:pt x="203" y="394"/>
                  </a:cubicBezTo>
                  <a:lnTo>
                    <a:pt x="3716" y="394"/>
                  </a:lnTo>
                  <a:cubicBezTo>
                    <a:pt x="3811" y="394"/>
                    <a:pt x="3906" y="299"/>
                    <a:pt x="3906" y="203"/>
                  </a:cubicBezTo>
                  <a:cubicBezTo>
                    <a:pt x="3906" y="84"/>
                    <a:pt x="3811" y="1"/>
                    <a:pt x="37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5" name="Google Shape;15875;p92"/>
            <p:cNvSpPr/>
            <p:nvPr/>
          </p:nvSpPr>
          <p:spPr>
            <a:xfrm>
              <a:off x="3247566" y="2665262"/>
              <a:ext cx="51565" cy="12159"/>
            </a:xfrm>
            <a:custGeom>
              <a:avLst/>
              <a:gdLst/>
              <a:ahLst/>
              <a:cxnLst/>
              <a:rect l="l" t="t" r="r" b="b"/>
              <a:pathLst>
                <a:path w="1620" h="382" extrusionOk="0">
                  <a:moveTo>
                    <a:pt x="191" y="1"/>
                  </a:moveTo>
                  <a:cubicBezTo>
                    <a:pt x="84" y="1"/>
                    <a:pt x="1" y="84"/>
                    <a:pt x="1" y="191"/>
                  </a:cubicBezTo>
                  <a:cubicBezTo>
                    <a:pt x="1" y="298"/>
                    <a:pt x="84" y="382"/>
                    <a:pt x="191" y="382"/>
                  </a:cubicBezTo>
                  <a:lnTo>
                    <a:pt x="1429" y="382"/>
                  </a:lnTo>
                  <a:cubicBezTo>
                    <a:pt x="1525" y="382"/>
                    <a:pt x="1620" y="298"/>
                    <a:pt x="1620" y="191"/>
                  </a:cubicBezTo>
                  <a:cubicBezTo>
                    <a:pt x="1620" y="84"/>
                    <a:pt x="1525" y="1"/>
                    <a:pt x="1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6" name="Google Shape;15876;p92"/>
            <p:cNvSpPr/>
            <p:nvPr/>
          </p:nvSpPr>
          <p:spPr>
            <a:xfrm>
              <a:off x="3247566" y="2697856"/>
              <a:ext cx="97432" cy="12159"/>
            </a:xfrm>
            <a:custGeom>
              <a:avLst/>
              <a:gdLst/>
              <a:ahLst/>
              <a:cxnLst/>
              <a:rect l="l" t="t" r="r" b="b"/>
              <a:pathLst>
                <a:path w="3061" h="382" extrusionOk="0">
                  <a:moveTo>
                    <a:pt x="191" y="1"/>
                  </a:moveTo>
                  <a:cubicBezTo>
                    <a:pt x="84" y="1"/>
                    <a:pt x="1" y="84"/>
                    <a:pt x="1" y="191"/>
                  </a:cubicBezTo>
                  <a:cubicBezTo>
                    <a:pt x="1" y="298"/>
                    <a:pt x="84" y="382"/>
                    <a:pt x="191" y="382"/>
                  </a:cubicBezTo>
                  <a:lnTo>
                    <a:pt x="2870" y="382"/>
                  </a:lnTo>
                  <a:cubicBezTo>
                    <a:pt x="2977" y="382"/>
                    <a:pt x="3060" y="298"/>
                    <a:pt x="3060" y="191"/>
                  </a:cubicBezTo>
                  <a:cubicBezTo>
                    <a:pt x="3060" y="84"/>
                    <a:pt x="2977" y="1"/>
                    <a:pt x="2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7" name="Google Shape;15877;p92"/>
            <p:cNvSpPr/>
            <p:nvPr/>
          </p:nvSpPr>
          <p:spPr>
            <a:xfrm>
              <a:off x="3312754" y="2665262"/>
              <a:ext cx="32244" cy="12159"/>
            </a:xfrm>
            <a:custGeom>
              <a:avLst/>
              <a:gdLst/>
              <a:ahLst/>
              <a:cxnLst/>
              <a:rect l="l" t="t" r="r" b="b"/>
              <a:pathLst>
                <a:path w="1013" h="382" extrusionOk="0">
                  <a:moveTo>
                    <a:pt x="191" y="1"/>
                  </a:moveTo>
                  <a:cubicBezTo>
                    <a:pt x="84" y="1"/>
                    <a:pt x="0" y="84"/>
                    <a:pt x="0" y="191"/>
                  </a:cubicBezTo>
                  <a:cubicBezTo>
                    <a:pt x="0" y="298"/>
                    <a:pt x="96" y="382"/>
                    <a:pt x="191" y="382"/>
                  </a:cubicBezTo>
                  <a:lnTo>
                    <a:pt x="822" y="382"/>
                  </a:lnTo>
                  <a:cubicBezTo>
                    <a:pt x="929" y="382"/>
                    <a:pt x="1012" y="298"/>
                    <a:pt x="1012" y="191"/>
                  </a:cubicBezTo>
                  <a:cubicBezTo>
                    <a:pt x="1012" y="84"/>
                    <a:pt x="929" y="1"/>
                    <a:pt x="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8" name="Google Shape;15878;p92"/>
            <p:cNvSpPr/>
            <p:nvPr/>
          </p:nvSpPr>
          <p:spPr>
            <a:xfrm>
              <a:off x="3371862" y="2665262"/>
              <a:ext cx="58408" cy="12159"/>
            </a:xfrm>
            <a:custGeom>
              <a:avLst/>
              <a:gdLst/>
              <a:ahLst/>
              <a:cxnLst/>
              <a:rect l="l" t="t" r="r" b="b"/>
              <a:pathLst>
                <a:path w="1835" h="382" extrusionOk="0">
                  <a:moveTo>
                    <a:pt x="203" y="1"/>
                  </a:moveTo>
                  <a:cubicBezTo>
                    <a:pt x="96" y="1"/>
                    <a:pt x="1" y="84"/>
                    <a:pt x="1" y="191"/>
                  </a:cubicBezTo>
                  <a:cubicBezTo>
                    <a:pt x="1" y="298"/>
                    <a:pt x="96" y="382"/>
                    <a:pt x="203" y="382"/>
                  </a:cubicBezTo>
                  <a:lnTo>
                    <a:pt x="1644" y="382"/>
                  </a:lnTo>
                  <a:cubicBezTo>
                    <a:pt x="1751" y="382"/>
                    <a:pt x="1834" y="298"/>
                    <a:pt x="1834" y="191"/>
                  </a:cubicBezTo>
                  <a:cubicBezTo>
                    <a:pt x="1834" y="84"/>
                    <a:pt x="1751" y="1"/>
                    <a:pt x="1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9" name="Google Shape;15879;p92"/>
            <p:cNvSpPr/>
            <p:nvPr/>
          </p:nvSpPr>
          <p:spPr>
            <a:xfrm>
              <a:off x="3444625" y="2665262"/>
              <a:ext cx="51596" cy="12159"/>
            </a:xfrm>
            <a:custGeom>
              <a:avLst/>
              <a:gdLst/>
              <a:ahLst/>
              <a:cxnLst/>
              <a:rect l="l" t="t" r="r" b="b"/>
              <a:pathLst>
                <a:path w="1621" h="382" extrusionOk="0">
                  <a:moveTo>
                    <a:pt x="191" y="1"/>
                  </a:moveTo>
                  <a:cubicBezTo>
                    <a:pt x="84" y="1"/>
                    <a:pt x="1" y="84"/>
                    <a:pt x="1" y="191"/>
                  </a:cubicBezTo>
                  <a:cubicBezTo>
                    <a:pt x="1" y="298"/>
                    <a:pt x="84" y="382"/>
                    <a:pt x="191" y="382"/>
                  </a:cubicBezTo>
                  <a:lnTo>
                    <a:pt x="1430" y="382"/>
                  </a:lnTo>
                  <a:cubicBezTo>
                    <a:pt x="1525" y="382"/>
                    <a:pt x="1620" y="298"/>
                    <a:pt x="1620" y="191"/>
                  </a:cubicBezTo>
                  <a:cubicBezTo>
                    <a:pt x="1620" y="84"/>
                    <a:pt x="1525" y="1"/>
                    <a:pt x="1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0" name="Google Shape;15880;p92"/>
            <p:cNvSpPr/>
            <p:nvPr/>
          </p:nvSpPr>
          <p:spPr>
            <a:xfrm>
              <a:off x="3371862" y="2697856"/>
              <a:ext cx="84922" cy="12159"/>
            </a:xfrm>
            <a:custGeom>
              <a:avLst/>
              <a:gdLst/>
              <a:ahLst/>
              <a:cxnLst/>
              <a:rect l="l" t="t" r="r" b="b"/>
              <a:pathLst>
                <a:path w="2668" h="382" extrusionOk="0">
                  <a:moveTo>
                    <a:pt x="203" y="1"/>
                  </a:moveTo>
                  <a:cubicBezTo>
                    <a:pt x="96" y="1"/>
                    <a:pt x="1" y="84"/>
                    <a:pt x="1" y="191"/>
                  </a:cubicBezTo>
                  <a:cubicBezTo>
                    <a:pt x="1" y="298"/>
                    <a:pt x="96" y="382"/>
                    <a:pt x="203" y="382"/>
                  </a:cubicBezTo>
                  <a:lnTo>
                    <a:pt x="2477" y="382"/>
                  </a:lnTo>
                  <a:cubicBezTo>
                    <a:pt x="2584" y="382"/>
                    <a:pt x="2668" y="298"/>
                    <a:pt x="2668" y="191"/>
                  </a:cubicBezTo>
                  <a:cubicBezTo>
                    <a:pt x="2668" y="84"/>
                    <a:pt x="2584"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1" name="Google Shape;15881;p92"/>
            <p:cNvSpPr/>
            <p:nvPr/>
          </p:nvSpPr>
          <p:spPr>
            <a:xfrm>
              <a:off x="3470408" y="2697856"/>
              <a:ext cx="25814" cy="12159"/>
            </a:xfrm>
            <a:custGeom>
              <a:avLst/>
              <a:gdLst/>
              <a:ahLst/>
              <a:cxnLst/>
              <a:rect l="l" t="t" r="r" b="b"/>
              <a:pathLst>
                <a:path w="811" h="382" extrusionOk="0">
                  <a:moveTo>
                    <a:pt x="203" y="1"/>
                  </a:moveTo>
                  <a:cubicBezTo>
                    <a:pt x="96" y="1"/>
                    <a:pt x="0" y="84"/>
                    <a:pt x="0" y="191"/>
                  </a:cubicBezTo>
                  <a:cubicBezTo>
                    <a:pt x="0" y="298"/>
                    <a:pt x="96" y="382"/>
                    <a:pt x="203" y="382"/>
                  </a:cubicBezTo>
                  <a:lnTo>
                    <a:pt x="620" y="382"/>
                  </a:lnTo>
                  <a:cubicBezTo>
                    <a:pt x="715" y="382"/>
                    <a:pt x="810" y="298"/>
                    <a:pt x="810" y="191"/>
                  </a:cubicBezTo>
                  <a:cubicBezTo>
                    <a:pt x="810" y="84"/>
                    <a:pt x="715" y="1"/>
                    <a:pt x="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82" name="Google Shape;15882;p92"/>
          <p:cNvGrpSpPr/>
          <p:nvPr/>
        </p:nvGrpSpPr>
        <p:grpSpPr>
          <a:xfrm>
            <a:off x="6099375" y="2532275"/>
            <a:ext cx="337684" cy="314194"/>
            <a:chOff x="6099375" y="2456075"/>
            <a:chExt cx="337684" cy="314194"/>
          </a:xfrm>
        </p:grpSpPr>
        <p:sp>
          <p:nvSpPr>
            <p:cNvPr id="15883" name="Google Shape;15883;p92"/>
            <p:cNvSpPr/>
            <p:nvPr/>
          </p:nvSpPr>
          <p:spPr>
            <a:xfrm>
              <a:off x="6099375" y="2456075"/>
              <a:ext cx="337684" cy="314194"/>
            </a:xfrm>
            <a:custGeom>
              <a:avLst/>
              <a:gdLst/>
              <a:ahLst/>
              <a:cxnLst/>
              <a:rect l="l" t="t" r="r" b="b"/>
              <a:pathLst>
                <a:path w="10609" h="9871" extrusionOk="0">
                  <a:moveTo>
                    <a:pt x="322" y="5025"/>
                  </a:moveTo>
                  <a:cubicBezTo>
                    <a:pt x="536" y="5227"/>
                    <a:pt x="857" y="5418"/>
                    <a:pt x="1274" y="5585"/>
                  </a:cubicBezTo>
                  <a:cubicBezTo>
                    <a:pt x="2048" y="5882"/>
                    <a:pt x="3060" y="6049"/>
                    <a:pt x="4143" y="6049"/>
                  </a:cubicBezTo>
                  <a:lnTo>
                    <a:pt x="4417" y="6049"/>
                  </a:lnTo>
                  <a:cubicBezTo>
                    <a:pt x="4429" y="6061"/>
                    <a:pt x="4465" y="6073"/>
                    <a:pt x="4477" y="6097"/>
                  </a:cubicBezTo>
                  <a:lnTo>
                    <a:pt x="4905" y="6347"/>
                  </a:lnTo>
                  <a:cubicBezTo>
                    <a:pt x="4894" y="6466"/>
                    <a:pt x="4882" y="6585"/>
                    <a:pt x="4882" y="6692"/>
                  </a:cubicBezTo>
                  <a:cubicBezTo>
                    <a:pt x="4882" y="6811"/>
                    <a:pt x="4894" y="6930"/>
                    <a:pt x="4905" y="7025"/>
                  </a:cubicBezTo>
                  <a:lnTo>
                    <a:pt x="4477" y="7287"/>
                  </a:lnTo>
                  <a:cubicBezTo>
                    <a:pt x="4405" y="7323"/>
                    <a:pt x="4358" y="7382"/>
                    <a:pt x="4346" y="7466"/>
                  </a:cubicBezTo>
                  <a:cubicBezTo>
                    <a:pt x="4322" y="7537"/>
                    <a:pt x="4322" y="7609"/>
                    <a:pt x="4370" y="7680"/>
                  </a:cubicBezTo>
                  <a:lnTo>
                    <a:pt x="4608" y="8085"/>
                  </a:lnTo>
                  <a:cubicBezTo>
                    <a:pt x="4564" y="8081"/>
                    <a:pt x="4517" y="8080"/>
                    <a:pt x="4467" y="8080"/>
                  </a:cubicBezTo>
                  <a:cubicBezTo>
                    <a:pt x="4368" y="8080"/>
                    <a:pt x="4263" y="8085"/>
                    <a:pt x="4167" y="8085"/>
                  </a:cubicBezTo>
                  <a:cubicBezTo>
                    <a:pt x="3120" y="8085"/>
                    <a:pt x="2143" y="7942"/>
                    <a:pt x="1393" y="7656"/>
                  </a:cubicBezTo>
                  <a:cubicBezTo>
                    <a:pt x="714" y="7406"/>
                    <a:pt x="322" y="7061"/>
                    <a:pt x="322" y="6728"/>
                  </a:cubicBezTo>
                  <a:lnTo>
                    <a:pt x="322" y="5025"/>
                  </a:lnTo>
                  <a:close/>
                  <a:moveTo>
                    <a:pt x="4132" y="1"/>
                  </a:moveTo>
                  <a:cubicBezTo>
                    <a:pt x="3048" y="1"/>
                    <a:pt x="2036" y="167"/>
                    <a:pt x="1262" y="465"/>
                  </a:cubicBezTo>
                  <a:cubicBezTo>
                    <a:pt x="441" y="774"/>
                    <a:pt x="0" y="1215"/>
                    <a:pt x="0" y="1691"/>
                  </a:cubicBezTo>
                  <a:lnTo>
                    <a:pt x="0" y="6751"/>
                  </a:lnTo>
                  <a:cubicBezTo>
                    <a:pt x="0" y="7228"/>
                    <a:pt x="441" y="7656"/>
                    <a:pt x="1262" y="7966"/>
                  </a:cubicBezTo>
                  <a:cubicBezTo>
                    <a:pt x="2036" y="8264"/>
                    <a:pt x="3048" y="8430"/>
                    <a:pt x="4132" y="8430"/>
                  </a:cubicBezTo>
                  <a:cubicBezTo>
                    <a:pt x="4346" y="8430"/>
                    <a:pt x="4548" y="8430"/>
                    <a:pt x="4763" y="8418"/>
                  </a:cubicBezTo>
                  <a:lnTo>
                    <a:pt x="5025" y="8871"/>
                  </a:lnTo>
                  <a:cubicBezTo>
                    <a:pt x="5072" y="8954"/>
                    <a:pt x="5132" y="8990"/>
                    <a:pt x="5203" y="9014"/>
                  </a:cubicBezTo>
                  <a:cubicBezTo>
                    <a:pt x="5227" y="9018"/>
                    <a:pt x="5252" y="9020"/>
                    <a:pt x="5278" y="9020"/>
                  </a:cubicBezTo>
                  <a:cubicBezTo>
                    <a:pt x="5329" y="9020"/>
                    <a:pt x="5382" y="9010"/>
                    <a:pt x="5429" y="8978"/>
                  </a:cubicBezTo>
                  <a:lnTo>
                    <a:pt x="5858" y="8728"/>
                  </a:lnTo>
                  <a:cubicBezTo>
                    <a:pt x="6037" y="8871"/>
                    <a:pt x="6251" y="8990"/>
                    <a:pt x="6465" y="9085"/>
                  </a:cubicBezTo>
                  <a:lnTo>
                    <a:pt x="6465" y="9573"/>
                  </a:lnTo>
                  <a:cubicBezTo>
                    <a:pt x="6465" y="9740"/>
                    <a:pt x="6608" y="9871"/>
                    <a:pt x="6763" y="9871"/>
                  </a:cubicBezTo>
                  <a:lnTo>
                    <a:pt x="8108" y="9871"/>
                  </a:lnTo>
                  <a:cubicBezTo>
                    <a:pt x="8275" y="9871"/>
                    <a:pt x="8406" y="9740"/>
                    <a:pt x="8406" y="9573"/>
                  </a:cubicBezTo>
                  <a:lnTo>
                    <a:pt x="8406" y="9085"/>
                  </a:lnTo>
                  <a:cubicBezTo>
                    <a:pt x="8632" y="8990"/>
                    <a:pt x="8823" y="8871"/>
                    <a:pt x="9013" y="8728"/>
                  </a:cubicBezTo>
                  <a:lnTo>
                    <a:pt x="9442" y="8978"/>
                  </a:lnTo>
                  <a:cubicBezTo>
                    <a:pt x="9497" y="9010"/>
                    <a:pt x="9548" y="9020"/>
                    <a:pt x="9596" y="9020"/>
                  </a:cubicBezTo>
                  <a:cubicBezTo>
                    <a:pt x="9620" y="9020"/>
                    <a:pt x="9644" y="9018"/>
                    <a:pt x="9668" y="9014"/>
                  </a:cubicBezTo>
                  <a:cubicBezTo>
                    <a:pt x="9739" y="8990"/>
                    <a:pt x="9799" y="8930"/>
                    <a:pt x="9847" y="8871"/>
                  </a:cubicBezTo>
                  <a:lnTo>
                    <a:pt x="10513" y="7716"/>
                  </a:lnTo>
                  <a:cubicBezTo>
                    <a:pt x="10561" y="7597"/>
                    <a:pt x="10561" y="7525"/>
                    <a:pt x="10549" y="7442"/>
                  </a:cubicBezTo>
                  <a:cubicBezTo>
                    <a:pt x="10537" y="7371"/>
                    <a:pt x="10478" y="7311"/>
                    <a:pt x="10406" y="7263"/>
                  </a:cubicBezTo>
                  <a:lnTo>
                    <a:pt x="9978" y="7013"/>
                  </a:lnTo>
                  <a:cubicBezTo>
                    <a:pt x="9989" y="6894"/>
                    <a:pt x="10013" y="6775"/>
                    <a:pt x="10013" y="6668"/>
                  </a:cubicBezTo>
                  <a:cubicBezTo>
                    <a:pt x="10013" y="6549"/>
                    <a:pt x="10001" y="6430"/>
                    <a:pt x="9978" y="6335"/>
                  </a:cubicBezTo>
                  <a:lnTo>
                    <a:pt x="10406" y="6073"/>
                  </a:lnTo>
                  <a:cubicBezTo>
                    <a:pt x="10549" y="6001"/>
                    <a:pt x="10609" y="5823"/>
                    <a:pt x="10513" y="5680"/>
                  </a:cubicBezTo>
                  <a:lnTo>
                    <a:pt x="10311" y="5323"/>
                  </a:lnTo>
                  <a:cubicBezTo>
                    <a:pt x="10280" y="5268"/>
                    <a:pt x="10228" y="5239"/>
                    <a:pt x="10176" y="5239"/>
                  </a:cubicBezTo>
                  <a:cubicBezTo>
                    <a:pt x="10148" y="5239"/>
                    <a:pt x="10121" y="5247"/>
                    <a:pt x="10097" y="5263"/>
                  </a:cubicBezTo>
                  <a:cubicBezTo>
                    <a:pt x="10025" y="5299"/>
                    <a:pt x="9989" y="5394"/>
                    <a:pt x="10037" y="5466"/>
                  </a:cubicBezTo>
                  <a:lnTo>
                    <a:pt x="10228" y="5811"/>
                  </a:lnTo>
                  <a:lnTo>
                    <a:pt x="9727" y="6108"/>
                  </a:lnTo>
                  <a:cubicBezTo>
                    <a:pt x="9668" y="6132"/>
                    <a:pt x="9632" y="6216"/>
                    <a:pt x="9656" y="6275"/>
                  </a:cubicBezTo>
                  <a:cubicBezTo>
                    <a:pt x="9680" y="6406"/>
                    <a:pt x="9680" y="6537"/>
                    <a:pt x="9680" y="6668"/>
                  </a:cubicBezTo>
                  <a:cubicBezTo>
                    <a:pt x="9680" y="6811"/>
                    <a:pt x="9668" y="6942"/>
                    <a:pt x="9656" y="7073"/>
                  </a:cubicBezTo>
                  <a:cubicBezTo>
                    <a:pt x="9632" y="7132"/>
                    <a:pt x="9668" y="7204"/>
                    <a:pt x="9727" y="7240"/>
                  </a:cubicBezTo>
                  <a:lnTo>
                    <a:pt x="10228" y="7537"/>
                  </a:lnTo>
                  <a:lnTo>
                    <a:pt x="9573" y="8668"/>
                  </a:lnTo>
                  <a:lnTo>
                    <a:pt x="9073" y="8371"/>
                  </a:lnTo>
                  <a:cubicBezTo>
                    <a:pt x="9045" y="8354"/>
                    <a:pt x="9015" y="8345"/>
                    <a:pt x="8986" y="8345"/>
                  </a:cubicBezTo>
                  <a:cubicBezTo>
                    <a:pt x="8952" y="8345"/>
                    <a:pt x="8920" y="8357"/>
                    <a:pt x="8894" y="8383"/>
                  </a:cubicBezTo>
                  <a:cubicBezTo>
                    <a:pt x="8680" y="8561"/>
                    <a:pt x="8442" y="8692"/>
                    <a:pt x="8192" y="8787"/>
                  </a:cubicBezTo>
                  <a:cubicBezTo>
                    <a:pt x="8132" y="8799"/>
                    <a:pt x="8084" y="8859"/>
                    <a:pt x="8084" y="8930"/>
                  </a:cubicBezTo>
                  <a:lnTo>
                    <a:pt x="8084" y="9514"/>
                  </a:lnTo>
                  <a:lnTo>
                    <a:pt x="6775" y="9514"/>
                  </a:lnTo>
                  <a:lnTo>
                    <a:pt x="6775" y="8930"/>
                  </a:lnTo>
                  <a:cubicBezTo>
                    <a:pt x="6775" y="8871"/>
                    <a:pt x="6739" y="8811"/>
                    <a:pt x="6679" y="8787"/>
                  </a:cubicBezTo>
                  <a:cubicBezTo>
                    <a:pt x="6418" y="8692"/>
                    <a:pt x="6179" y="8561"/>
                    <a:pt x="5977" y="8383"/>
                  </a:cubicBezTo>
                  <a:cubicBezTo>
                    <a:pt x="5951" y="8357"/>
                    <a:pt x="5919" y="8345"/>
                    <a:pt x="5885" y="8345"/>
                  </a:cubicBezTo>
                  <a:cubicBezTo>
                    <a:pt x="5856" y="8345"/>
                    <a:pt x="5826" y="8354"/>
                    <a:pt x="5798" y="8371"/>
                  </a:cubicBezTo>
                  <a:lnTo>
                    <a:pt x="5286" y="8668"/>
                  </a:lnTo>
                  <a:lnTo>
                    <a:pt x="4632" y="7537"/>
                  </a:lnTo>
                  <a:lnTo>
                    <a:pt x="5144" y="7240"/>
                  </a:lnTo>
                  <a:cubicBezTo>
                    <a:pt x="5203" y="7204"/>
                    <a:pt x="5227" y="7132"/>
                    <a:pt x="5215" y="7073"/>
                  </a:cubicBezTo>
                  <a:cubicBezTo>
                    <a:pt x="5191" y="6942"/>
                    <a:pt x="5191" y="6811"/>
                    <a:pt x="5191" y="6668"/>
                  </a:cubicBezTo>
                  <a:cubicBezTo>
                    <a:pt x="5191" y="6537"/>
                    <a:pt x="5203" y="6406"/>
                    <a:pt x="5215" y="6275"/>
                  </a:cubicBezTo>
                  <a:cubicBezTo>
                    <a:pt x="5227" y="6216"/>
                    <a:pt x="5203" y="6132"/>
                    <a:pt x="5144" y="6108"/>
                  </a:cubicBezTo>
                  <a:lnTo>
                    <a:pt x="4632" y="5811"/>
                  </a:lnTo>
                  <a:lnTo>
                    <a:pt x="5286" y="4680"/>
                  </a:lnTo>
                  <a:lnTo>
                    <a:pt x="5798" y="4977"/>
                  </a:lnTo>
                  <a:cubicBezTo>
                    <a:pt x="5825" y="4988"/>
                    <a:pt x="5854" y="4994"/>
                    <a:pt x="5883" y="4994"/>
                  </a:cubicBezTo>
                  <a:cubicBezTo>
                    <a:pt x="5917" y="4994"/>
                    <a:pt x="5951" y="4985"/>
                    <a:pt x="5977" y="4965"/>
                  </a:cubicBezTo>
                  <a:cubicBezTo>
                    <a:pt x="6179" y="4787"/>
                    <a:pt x="6418" y="4644"/>
                    <a:pt x="6679" y="4561"/>
                  </a:cubicBezTo>
                  <a:cubicBezTo>
                    <a:pt x="6739" y="4549"/>
                    <a:pt x="6775" y="4489"/>
                    <a:pt x="6775" y="4406"/>
                  </a:cubicBezTo>
                  <a:lnTo>
                    <a:pt x="6775" y="3834"/>
                  </a:lnTo>
                  <a:lnTo>
                    <a:pt x="8084" y="3834"/>
                  </a:lnTo>
                  <a:lnTo>
                    <a:pt x="8084" y="4406"/>
                  </a:lnTo>
                  <a:cubicBezTo>
                    <a:pt x="8084" y="4465"/>
                    <a:pt x="8132" y="4525"/>
                    <a:pt x="8192" y="4561"/>
                  </a:cubicBezTo>
                  <a:cubicBezTo>
                    <a:pt x="8442" y="4644"/>
                    <a:pt x="8680" y="4787"/>
                    <a:pt x="8894" y="4965"/>
                  </a:cubicBezTo>
                  <a:cubicBezTo>
                    <a:pt x="8920" y="4985"/>
                    <a:pt x="8954" y="4994"/>
                    <a:pt x="8988" y="4994"/>
                  </a:cubicBezTo>
                  <a:cubicBezTo>
                    <a:pt x="9017" y="4994"/>
                    <a:pt x="9046" y="4988"/>
                    <a:pt x="9073" y="4977"/>
                  </a:cubicBezTo>
                  <a:lnTo>
                    <a:pt x="9573" y="4680"/>
                  </a:lnTo>
                  <a:lnTo>
                    <a:pt x="9716" y="4906"/>
                  </a:lnTo>
                  <a:cubicBezTo>
                    <a:pt x="9740" y="4955"/>
                    <a:pt x="9793" y="4982"/>
                    <a:pt x="9847" y="4982"/>
                  </a:cubicBezTo>
                  <a:cubicBezTo>
                    <a:pt x="9871" y="4982"/>
                    <a:pt x="9896" y="4977"/>
                    <a:pt x="9918" y="4965"/>
                  </a:cubicBezTo>
                  <a:cubicBezTo>
                    <a:pt x="9989" y="4918"/>
                    <a:pt x="10025" y="4823"/>
                    <a:pt x="9978" y="4751"/>
                  </a:cubicBezTo>
                  <a:lnTo>
                    <a:pt x="9847" y="4513"/>
                  </a:lnTo>
                  <a:cubicBezTo>
                    <a:pt x="9798" y="4424"/>
                    <a:pt x="9699" y="4367"/>
                    <a:pt x="9592" y="4367"/>
                  </a:cubicBezTo>
                  <a:cubicBezTo>
                    <a:pt x="9542" y="4367"/>
                    <a:pt x="9491" y="4379"/>
                    <a:pt x="9442" y="4406"/>
                  </a:cubicBezTo>
                  <a:lnTo>
                    <a:pt x="9013" y="4668"/>
                  </a:lnTo>
                  <a:cubicBezTo>
                    <a:pt x="8835" y="4513"/>
                    <a:pt x="8620" y="4394"/>
                    <a:pt x="8406" y="4311"/>
                  </a:cubicBezTo>
                  <a:lnTo>
                    <a:pt x="8406" y="3811"/>
                  </a:lnTo>
                  <a:cubicBezTo>
                    <a:pt x="8406" y="3727"/>
                    <a:pt x="8358" y="3632"/>
                    <a:pt x="8299" y="3596"/>
                  </a:cubicBezTo>
                  <a:lnTo>
                    <a:pt x="8299" y="1656"/>
                  </a:lnTo>
                  <a:cubicBezTo>
                    <a:pt x="8299" y="1060"/>
                    <a:pt x="7596" y="536"/>
                    <a:pt x="6394" y="239"/>
                  </a:cubicBezTo>
                  <a:cubicBezTo>
                    <a:pt x="6384" y="237"/>
                    <a:pt x="6375" y="237"/>
                    <a:pt x="6365" y="237"/>
                  </a:cubicBezTo>
                  <a:cubicBezTo>
                    <a:pt x="6284" y="237"/>
                    <a:pt x="6225" y="283"/>
                    <a:pt x="6203" y="358"/>
                  </a:cubicBezTo>
                  <a:cubicBezTo>
                    <a:pt x="6179" y="453"/>
                    <a:pt x="6227" y="524"/>
                    <a:pt x="6322" y="560"/>
                  </a:cubicBezTo>
                  <a:cubicBezTo>
                    <a:pt x="7346" y="810"/>
                    <a:pt x="7989" y="1239"/>
                    <a:pt x="7989" y="1667"/>
                  </a:cubicBezTo>
                  <a:cubicBezTo>
                    <a:pt x="7989" y="2001"/>
                    <a:pt x="7596" y="2346"/>
                    <a:pt x="6918" y="2596"/>
                  </a:cubicBezTo>
                  <a:cubicBezTo>
                    <a:pt x="6179" y="2882"/>
                    <a:pt x="5203" y="3025"/>
                    <a:pt x="4143" y="3025"/>
                  </a:cubicBezTo>
                  <a:cubicBezTo>
                    <a:pt x="3703" y="3025"/>
                    <a:pt x="3262" y="3001"/>
                    <a:pt x="2846" y="2941"/>
                  </a:cubicBezTo>
                  <a:cubicBezTo>
                    <a:pt x="2833" y="2938"/>
                    <a:pt x="2821" y="2936"/>
                    <a:pt x="2809" y="2936"/>
                  </a:cubicBezTo>
                  <a:cubicBezTo>
                    <a:pt x="2742" y="2936"/>
                    <a:pt x="2687" y="2991"/>
                    <a:pt x="2667" y="3072"/>
                  </a:cubicBezTo>
                  <a:cubicBezTo>
                    <a:pt x="2655" y="3156"/>
                    <a:pt x="2715" y="3239"/>
                    <a:pt x="2810" y="3251"/>
                  </a:cubicBezTo>
                  <a:cubicBezTo>
                    <a:pt x="3239" y="3311"/>
                    <a:pt x="3679" y="3334"/>
                    <a:pt x="4143" y="3334"/>
                  </a:cubicBezTo>
                  <a:cubicBezTo>
                    <a:pt x="5227" y="3334"/>
                    <a:pt x="6239" y="3168"/>
                    <a:pt x="7013" y="2870"/>
                  </a:cubicBezTo>
                  <a:cubicBezTo>
                    <a:pt x="7430" y="2715"/>
                    <a:pt x="7763" y="2525"/>
                    <a:pt x="7965" y="2310"/>
                  </a:cubicBezTo>
                  <a:lnTo>
                    <a:pt x="7965" y="3525"/>
                  </a:lnTo>
                  <a:lnTo>
                    <a:pt x="6751" y="3525"/>
                  </a:lnTo>
                  <a:cubicBezTo>
                    <a:pt x="6584" y="3525"/>
                    <a:pt x="6453" y="3668"/>
                    <a:pt x="6453" y="3822"/>
                  </a:cubicBezTo>
                  <a:lnTo>
                    <a:pt x="6453" y="4323"/>
                  </a:lnTo>
                  <a:cubicBezTo>
                    <a:pt x="6227" y="4406"/>
                    <a:pt x="6037" y="4525"/>
                    <a:pt x="5846" y="4680"/>
                  </a:cubicBezTo>
                  <a:lnTo>
                    <a:pt x="5406" y="4418"/>
                  </a:lnTo>
                  <a:cubicBezTo>
                    <a:pt x="5360" y="4395"/>
                    <a:pt x="5315" y="4387"/>
                    <a:pt x="5270" y="4387"/>
                  </a:cubicBezTo>
                  <a:cubicBezTo>
                    <a:pt x="5243" y="4387"/>
                    <a:pt x="5217" y="4390"/>
                    <a:pt x="5191" y="4394"/>
                  </a:cubicBezTo>
                  <a:cubicBezTo>
                    <a:pt x="5108" y="4406"/>
                    <a:pt x="5048" y="4465"/>
                    <a:pt x="5013" y="4525"/>
                  </a:cubicBezTo>
                  <a:lnTo>
                    <a:pt x="4334" y="5692"/>
                  </a:lnTo>
                  <a:cubicBezTo>
                    <a:pt x="4322" y="5704"/>
                    <a:pt x="4322" y="5716"/>
                    <a:pt x="4322" y="5727"/>
                  </a:cubicBezTo>
                  <a:lnTo>
                    <a:pt x="4132" y="5727"/>
                  </a:lnTo>
                  <a:cubicBezTo>
                    <a:pt x="3084" y="5727"/>
                    <a:pt x="2107" y="5585"/>
                    <a:pt x="1357" y="5299"/>
                  </a:cubicBezTo>
                  <a:cubicBezTo>
                    <a:pt x="679" y="5049"/>
                    <a:pt x="286" y="4704"/>
                    <a:pt x="286" y="4382"/>
                  </a:cubicBezTo>
                  <a:lnTo>
                    <a:pt x="286" y="2322"/>
                  </a:lnTo>
                  <a:cubicBezTo>
                    <a:pt x="643" y="2668"/>
                    <a:pt x="1274" y="2965"/>
                    <a:pt x="2131" y="3144"/>
                  </a:cubicBezTo>
                  <a:lnTo>
                    <a:pt x="2167" y="3144"/>
                  </a:lnTo>
                  <a:cubicBezTo>
                    <a:pt x="2238" y="3144"/>
                    <a:pt x="2298" y="3096"/>
                    <a:pt x="2322" y="3025"/>
                  </a:cubicBezTo>
                  <a:cubicBezTo>
                    <a:pt x="2334" y="2930"/>
                    <a:pt x="2286" y="2858"/>
                    <a:pt x="2203" y="2846"/>
                  </a:cubicBezTo>
                  <a:cubicBezTo>
                    <a:pt x="1036" y="2596"/>
                    <a:pt x="298" y="2132"/>
                    <a:pt x="298" y="1667"/>
                  </a:cubicBezTo>
                  <a:cubicBezTo>
                    <a:pt x="298" y="1346"/>
                    <a:pt x="679" y="1001"/>
                    <a:pt x="1369" y="751"/>
                  </a:cubicBezTo>
                  <a:cubicBezTo>
                    <a:pt x="2096" y="465"/>
                    <a:pt x="3072" y="322"/>
                    <a:pt x="4132" y="322"/>
                  </a:cubicBezTo>
                  <a:cubicBezTo>
                    <a:pt x="4667" y="322"/>
                    <a:pt x="5191" y="358"/>
                    <a:pt x="5679" y="441"/>
                  </a:cubicBezTo>
                  <a:cubicBezTo>
                    <a:pt x="5687" y="442"/>
                    <a:pt x="5695" y="443"/>
                    <a:pt x="5703" y="443"/>
                  </a:cubicBezTo>
                  <a:cubicBezTo>
                    <a:pt x="5786" y="443"/>
                    <a:pt x="5847" y="385"/>
                    <a:pt x="5858" y="298"/>
                  </a:cubicBezTo>
                  <a:cubicBezTo>
                    <a:pt x="5870" y="215"/>
                    <a:pt x="5810" y="143"/>
                    <a:pt x="5727" y="120"/>
                  </a:cubicBezTo>
                  <a:cubicBezTo>
                    <a:pt x="5215" y="36"/>
                    <a:pt x="4679" y="1"/>
                    <a:pt x="4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4" name="Google Shape;15884;p92"/>
            <p:cNvSpPr/>
            <p:nvPr/>
          </p:nvSpPr>
          <p:spPr>
            <a:xfrm>
              <a:off x="6306652" y="2638748"/>
              <a:ext cx="59904" cy="59522"/>
            </a:xfrm>
            <a:custGeom>
              <a:avLst/>
              <a:gdLst/>
              <a:ahLst/>
              <a:cxnLst/>
              <a:rect l="l" t="t" r="r" b="b"/>
              <a:pathLst>
                <a:path w="1882" h="1870" extrusionOk="0">
                  <a:moveTo>
                    <a:pt x="941" y="310"/>
                  </a:moveTo>
                  <a:cubicBezTo>
                    <a:pt x="1287" y="310"/>
                    <a:pt x="1561" y="596"/>
                    <a:pt x="1561" y="929"/>
                  </a:cubicBezTo>
                  <a:cubicBezTo>
                    <a:pt x="1561" y="1274"/>
                    <a:pt x="1287" y="1560"/>
                    <a:pt x="941" y="1560"/>
                  </a:cubicBezTo>
                  <a:cubicBezTo>
                    <a:pt x="596" y="1560"/>
                    <a:pt x="310" y="1274"/>
                    <a:pt x="310" y="929"/>
                  </a:cubicBezTo>
                  <a:cubicBezTo>
                    <a:pt x="310" y="596"/>
                    <a:pt x="596" y="310"/>
                    <a:pt x="941" y="310"/>
                  </a:cubicBezTo>
                  <a:close/>
                  <a:moveTo>
                    <a:pt x="941" y="0"/>
                  </a:moveTo>
                  <a:cubicBezTo>
                    <a:pt x="418" y="0"/>
                    <a:pt x="1" y="417"/>
                    <a:pt x="1" y="929"/>
                  </a:cubicBezTo>
                  <a:cubicBezTo>
                    <a:pt x="1" y="1453"/>
                    <a:pt x="418" y="1870"/>
                    <a:pt x="941" y="1870"/>
                  </a:cubicBezTo>
                  <a:cubicBezTo>
                    <a:pt x="1465" y="1870"/>
                    <a:pt x="1882" y="1453"/>
                    <a:pt x="1882" y="929"/>
                  </a:cubicBezTo>
                  <a:cubicBezTo>
                    <a:pt x="1882" y="417"/>
                    <a:pt x="1465" y="0"/>
                    <a:pt x="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85" name="Google Shape;15885;p92"/>
          <p:cNvGrpSpPr/>
          <p:nvPr/>
        </p:nvGrpSpPr>
        <p:grpSpPr>
          <a:xfrm>
            <a:off x="2312623" y="2544784"/>
            <a:ext cx="312698" cy="286534"/>
            <a:chOff x="2312623" y="2468584"/>
            <a:chExt cx="312698" cy="286534"/>
          </a:xfrm>
        </p:grpSpPr>
        <p:sp>
          <p:nvSpPr>
            <p:cNvPr id="15886" name="Google Shape;15886;p92"/>
            <p:cNvSpPr/>
            <p:nvPr/>
          </p:nvSpPr>
          <p:spPr>
            <a:xfrm>
              <a:off x="2416866" y="2706195"/>
              <a:ext cx="34122" cy="34154"/>
            </a:xfrm>
            <a:custGeom>
              <a:avLst/>
              <a:gdLst/>
              <a:ahLst/>
              <a:cxnLst/>
              <a:rect l="l" t="t" r="r" b="b"/>
              <a:pathLst>
                <a:path w="1072" h="1073" extrusionOk="0">
                  <a:moveTo>
                    <a:pt x="536" y="275"/>
                  </a:moveTo>
                  <a:cubicBezTo>
                    <a:pt x="679" y="275"/>
                    <a:pt x="798" y="394"/>
                    <a:pt x="798" y="525"/>
                  </a:cubicBezTo>
                  <a:cubicBezTo>
                    <a:pt x="798" y="656"/>
                    <a:pt x="679" y="775"/>
                    <a:pt x="536" y="775"/>
                  </a:cubicBezTo>
                  <a:cubicBezTo>
                    <a:pt x="405" y="775"/>
                    <a:pt x="286" y="656"/>
                    <a:pt x="286" y="525"/>
                  </a:cubicBezTo>
                  <a:cubicBezTo>
                    <a:pt x="286" y="394"/>
                    <a:pt x="393" y="275"/>
                    <a:pt x="536" y="275"/>
                  </a:cubicBezTo>
                  <a:close/>
                  <a:moveTo>
                    <a:pt x="536" y="1"/>
                  </a:moveTo>
                  <a:cubicBezTo>
                    <a:pt x="238" y="1"/>
                    <a:pt x="0" y="239"/>
                    <a:pt x="0" y="536"/>
                  </a:cubicBezTo>
                  <a:cubicBezTo>
                    <a:pt x="0" y="834"/>
                    <a:pt x="238" y="1072"/>
                    <a:pt x="536" y="1072"/>
                  </a:cubicBezTo>
                  <a:cubicBezTo>
                    <a:pt x="833" y="1072"/>
                    <a:pt x="1072" y="834"/>
                    <a:pt x="1072" y="536"/>
                  </a:cubicBezTo>
                  <a:cubicBezTo>
                    <a:pt x="1072" y="239"/>
                    <a:pt x="833" y="1"/>
                    <a:pt x="5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7" name="Google Shape;15887;p92"/>
            <p:cNvSpPr/>
            <p:nvPr/>
          </p:nvSpPr>
          <p:spPr>
            <a:xfrm>
              <a:off x="2527126" y="2706195"/>
              <a:ext cx="34536" cy="34154"/>
            </a:xfrm>
            <a:custGeom>
              <a:avLst/>
              <a:gdLst/>
              <a:ahLst/>
              <a:cxnLst/>
              <a:rect l="l" t="t" r="r" b="b"/>
              <a:pathLst>
                <a:path w="1085" h="1073" extrusionOk="0">
                  <a:moveTo>
                    <a:pt x="537" y="275"/>
                  </a:moveTo>
                  <a:cubicBezTo>
                    <a:pt x="679" y="275"/>
                    <a:pt x="798" y="394"/>
                    <a:pt x="798" y="525"/>
                  </a:cubicBezTo>
                  <a:cubicBezTo>
                    <a:pt x="798" y="656"/>
                    <a:pt x="679" y="775"/>
                    <a:pt x="537" y="775"/>
                  </a:cubicBezTo>
                  <a:cubicBezTo>
                    <a:pt x="406" y="775"/>
                    <a:pt x="287" y="656"/>
                    <a:pt x="287" y="525"/>
                  </a:cubicBezTo>
                  <a:cubicBezTo>
                    <a:pt x="287" y="394"/>
                    <a:pt x="406" y="275"/>
                    <a:pt x="537" y="275"/>
                  </a:cubicBezTo>
                  <a:close/>
                  <a:moveTo>
                    <a:pt x="537" y="1"/>
                  </a:moveTo>
                  <a:cubicBezTo>
                    <a:pt x="239" y="1"/>
                    <a:pt x="1" y="239"/>
                    <a:pt x="1" y="536"/>
                  </a:cubicBezTo>
                  <a:cubicBezTo>
                    <a:pt x="1" y="834"/>
                    <a:pt x="239" y="1072"/>
                    <a:pt x="537" y="1072"/>
                  </a:cubicBezTo>
                  <a:cubicBezTo>
                    <a:pt x="834" y="1072"/>
                    <a:pt x="1084" y="834"/>
                    <a:pt x="1084" y="536"/>
                  </a:cubicBezTo>
                  <a:cubicBezTo>
                    <a:pt x="1084" y="239"/>
                    <a:pt x="834" y="1"/>
                    <a:pt x="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8" name="Google Shape;15888;p92"/>
            <p:cNvSpPr/>
            <p:nvPr/>
          </p:nvSpPr>
          <p:spPr>
            <a:xfrm>
              <a:off x="2312623" y="2468584"/>
              <a:ext cx="312698" cy="286534"/>
            </a:xfrm>
            <a:custGeom>
              <a:avLst/>
              <a:gdLst/>
              <a:ahLst/>
              <a:cxnLst/>
              <a:rect l="l" t="t" r="r" b="b"/>
              <a:pathLst>
                <a:path w="9824" h="9002" extrusionOk="0">
                  <a:moveTo>
                    <a:pt x="3370" y="1679"/>
                  </a:moveTo>
                  <a:lnTo>
                    <a:pt x="3370" y="2513"/>
                  </a:lnTo>
                  <a:lnTo>
                    <a:pt x="2799" y="2513"/>
                  </a:lnTo>
                  <a:lnTo>
                    <a:pt x="2501" y="1679"/>
                  </a:lnTo>
                  <a:close/>
                  <a:moveTo>
                    <a:pt x="4513" y="1679"/>
                  </a:moveTo>
                  <a:lnTo>
                    <a:pt x="4513" y="2513"/>
                  </a:lnTo>
                  <a:lnTo>
                    <a:pt x="3656" y="2513"/>
                  </a:lnTo>
                  <a:lnTo>
                    <a:pt x="3656" y="1679"/>
                  </a:lnTo>
                  <a:close/>
                  <a:moveTo>
                    <a:pt x="5656" y="1679"/>
                  </a:moveTo>
                  <a:lnTo>
                    <a:pt x="5656" y="2513"/>
                  </a:lnTo>
                  <a:lnTo>
                    <a:pt x="4799" y="2513"/>
                  </a:lnTo>
                  <a:lnTo>
                    <a:pt x="4799" y="1679"/>
                  </a:lnTo>
                  <a:close/>
                  <a:moveTo>
                    <a:pt x="6811" y="1679"/>
                  </a:moveTo>
                  <a:lnTo>
                    <a:pt x="6811" y="2513"/>
                  </a:lnTo>
                  <a:lnTo>
                    <a:pt x="5942" y="2513"/>
                  </a:lnTo>
                  <a:lnTo>
                    <a:pt x="5942" y="1679"/>
                  </a:lnTo>
                  <a:close/>
                  <a:moveTo>
                    <a:pt x="7954" y="1679"/>
                  </a:moveTo>
                  <a:lnTo>
                    <a:pt x="7954" y="2513"/>
                  </a:lnTo>
                  <a:lnTo>
                    <a:pt x="7085" y="2513"/>
                  </a:lnTo>
                  <a:lnTo>
                    <a:pt x="7085" y="1679"/>
                  </a:lnTo>
                  <a:close/>
                  <a:moveTo>
                    <a:pt x="8633" y="1679"/>
                  </a:moveTo>
                  <a:lnTo>
                    <a:pt x="8442" y="2513"/>
                  </a:lnTo>
                  <a:lnTo>
                    <a:pt x="8240" y="2513"/>
                  </a:lnTo>
                  <a:lnTo>
                    <a:pt x="8240" y="1679"/>
                  </a:lnTo>
                  <a:close/>
                  <a:moveTo>
                    <a:pt x="8383" y="2810"/>
                  </a:moveTo>
                  <a:lnTo>
                    <a:pt x="8252" y="3406"/>
                  </a:lnTo>
                  <a:lnTo>
                    <a:pt x="8252" y="2810"/>
                  </a:lnTo>
                  <a:close/>
                  <a:moveTo>
                    <a:pt x="3370" y="2810"/>
                  </a:moveTo>
                  <a:lnTo>
                    <a:pt x="3370" y="3680"/>
                  </a:lnTo>
                  <a:lnTo>
                    <a:pt x="3204" y="3680"/>
                  </a:lnTo>
                  <a:lnTo>
                    <a:pt x="2894" y="2810"/>
                  </a:lnTo>
                  <a:close/>
                  <a:moveTo>
                    <a:pt x="4513" y="2810"/>
                  </a:moveTo>
                  <a:lnTo>
                    <a:pt x="4513" y="3680"/>
                  </a:lnTo>
                  <a:lnTo>
                    <a:pt x="3656" y="3680"/>
                  </a:lnTo>
                  <a:lnTo>
                    <a:pt x="3656" y="2810"/>
                  </a:lnTo>
                  <a:close/>
                  <a:moveTo>
                    <a:pt x="5656" y="2810"/>
                  </a:moveTo>
                  <a:lnTo>
                    <a:pt x="5656" y="3680"/>
                  </a:lnTo>
                  <a:lnTo>
                    <a:pt x="4799" y="3680"/>
                  </a:lnTo>
                  <a:lnTo>
                    <a:pt x="4799" y="2810"/>
                  </a:lnTo>
                  <a:close/>
                  <a:moveTo>
                    <a:pt x="6811" y="2810"/>
                  </a:moveTo>
                  <a:lnTo>
                    <a:pt x="6811" y="3680"/>
                  </a:lnTo>
                  <a:lnTo>
                    <a:pt x="5942" y="3680"/>
                  </a:lnTo>
                  <a:lnTo>
                    <a:pt x="5942" y="2810"/>
                  </a:lnTo>
                  <a:close/>
                  <a:moveTo>
                    <a:pt x="7954" y="2810"/>
                  </a:moveTo>
                  <a:lnTo>
                    <a:pt x="7954" y="3680"/>
                  </a:lnTo>
                  <a:lnTo>
                    <a:pt x="7085" y="3680"/>
                  </a:lnTo>
                  <a:lnTo>
                    <a:pt x="7085" y="2810"/>
                  </a:lnTo>
                  <a:close/>
                  <a:moveTo>
                    <a:pt x="3370" y="3953"/>
                  </a:moveTo>
                  <a:lnTo>
                    <a:pt x="3370" y="4132"/>
                  </a:lnTo>
                  <a:lnTo>
                    <a:pt x="3311" y="3953"/>
                  </a:lnTo>
                  <a:close/>
                  <a:moveTo>
                    <a:pt x="4513" y="3941"/>
                  </a:moveTo>
                  <a:lnTo>
                    <a:pt x="4513" y="4608"/>
                  </a:lnTo>
                  <a:cubicBezTo>
                    <a:pt x="4305" y="4608"/>
                    <a:pt x="4153" y="4629"/>
                    <a:pt x="4022" y="4629"/>
                  </a:cubicBezTo>
                  <a:cubicBezTo>
                    <a:pt x="3891" y="4629"/>
                    <a:pt x="3781" y="4608"/>
                    <a:pt x="3656" y="4525"/>
                  </a:cubicBezTo>
                  <a:lnTo>
                    <a:pt x="3656" y="3941"/>
                  </a:lnTo>
                  <a:close/>
                  <a:moveTo>
                    <a:pt x="5656" y="3953"/>
                  </a:moveTo>
                  <a:lnTo>
                    <a:pt x="5656" y="4632"/>
                  </a:lnTo>
                  <a:lnTo>
                    <a:pt x="4799" y="4632"/>
                  </a:lnTo>
                  <a:lnTo>
                    <a:pt x="4799" y="3953"/>
                  </a:lnTo>
                  <a:close/>
                  <a:moveTo>
                    <a:pt x="6799" y="3953"/>
                  </a:moveTo>
                  <a:lnTo>
                    <a:pt x="6799" y="4632"/>
                  </a:lnTo>
                  <a:lnTo>
                    <a:pt x="5942" y="4632"/>
                  </a:lnTo>
                  <a:lnTo>
                    <a:pt x="5942" y="3953"/>
                  </a:lnTo>
                  <a:close/>
                  <a:moveTo>
                    <a:pt x="7954" y="3953"/>
                  </a:moveTo>
                  <a:lnTo>
                    <a:pt x="7954" y="4632"/>
                  </a:lnTo>
                  <a:lnTo>
                    <a:pt x="7085" y="4632"/>
                  </a:lnTo>
                  <a:lnTo>
                    <a:pt x="7085" y="3953"/>
                  </a:lnTo>
                  <a:close/>
                  <a:moveTo>
                    <a:pt x="3811" y="7263"/>
                  </a:moveTo>
                  <a:cubicBezTo>
                    <a:pt x="4216" y="7263"/>
                    <a:pt x="4549" y="7585"/>
                    <a:pt x="4549" y="7990"/>
                  </a:cubicBezTo>
                  <a:cubicBezTo>
                    <a:pt x="4549" y="8394"/>
                    <a:pt x="4216" y="8716"/>
                    <a:pt x="3811" y="8716"/>
                  </a:cubicBezTo>
                  <a:cubicBezTo>
                    <a:pt x="3418" y="8716"/>
                    <a:pt x="3085" y="8394"/>
                    <a:pt x="3085" y="7990"/>
                  </a:cubicBezTo>
                  <a:cubicBezTo>
                    <a:pt x="3085" y="7585"/>
                    <a:pt x="3418" y="7263"/>
                    <a:pt x="3811" y="7263"/>
                  </a:cubicBezTo>
                  <a:close/>
                  <a:moveTo>
                    <a:pt x="7287" y="7263"/>
                  </a:moveTo>
                  <a:cubicBezTo>
                    <a:pt x="7680" y="7263"/>
                    <a:pt x="8014" y="7585"/>
                    <a:pt x="8014" y="7990"/>
                  </a:cubicBezTo>
                  <a:cubicBezTo>
                    <a:pt x="8014" y="8394"/>
                    <a:pt x="7680" y="8716"/>
                    <a:pt x="7287" y="8716"/>
                  </a:cubicBezTo>
                  <a:cubicBezTo>
                    <a:pt x="6883" y="8716"/>
                    <a:pt x="6549" y="8394"/>
                    <a:pt x="6549" y="7990"/>
                  </a:cubicBezTo>
                  <a:cubicBezTo>
                    <a:pt x="6549" y="7585"/>
                    <a:pt x="6883" y="7263"/>
                    <a:pt x="7287" y="7263"/>
                  </a:cubicBezTo>
                  <a:close/>
                  <a:moveTo>
                    <a:pt x="525" y="0"/>
                  </a:moveTo>
                  <a:cubicBezTo>
                    <a:pt x="239" y="0"/>
                    <a:pt x="1" y="239"/>
                    <a:pt x="1" y="512"/>
                  </a:cubicBezTo>
                  <a:cubicBezTo>
                    <a:pt x="1" y="798"/>
                    <a:pt x="239" y="1036"/>
                    <a:pt x="525" y="1036"/>
                  </a:cubicBezTo>
                  <a:lnTo>
                    <a:pt x="1168" y="1036"/>
                  </a:lnTo>
                  <a:lnTo>
                    <a:pt x="1965" y="3299"/>
                  </a:lnTo>
                  <a:cubicBezTo>
                    <a:pt x="1995" y="3357"/>
                    <a:pt x="2048" y="3400"/>
                    <a:pt x="2106" y="3400"/>
                  </a:cubicBezTo>
                  <a:cubicBezTo>
                    <a:pt x="2119" y="3400"/>
                    <a:pt x="2131" y="3398"/>
                    <a:pt x="2144" y="3394"/>
                  </a:cubicBezTo>
                  <a:cubicBezTo>
                    <a:pt x="2227" y="3358"/>
                    <a:pt x="2263" y="3287"/>
                    <a:pt x="2239" y="3215"/>
                  </a:cubicBezTo>
                  <a:cubicBezTo>
                    <a:pt x="1453" y="1001"/>
                    <a:pt x="1418" y="905"/>
                    <a:pt x="1418" y="893"/>
                  </a:cubicBezTo>
                  <a:cubicBezTo>
                    <a:pt x="1394" y="798"/>
                    <a:pt x="1299" y="762"/>
                    <a:pt x="1215" y="762"/>
                  </a:cubicBezTo>
                  <a:lnTo>
                    <a:pt x="525" y="762"/>
                  </a:lnTo>
                  <a:cubicBezTo>
                    <a:pt x="394" y="762"/>
                    <a:pt x="287" y="655"/>
                    <a:pt x="287" y="512"/>
                  </a:cubicBezTo>
                  <a:cubicBezTo>
                    <a:pt x="287" y="381"/>
                    <a:pt x="394" y="274"/>
                    <a:pt x="525" y="274"/>
                  </a:cubicBezTo>
                  <a:lnTo>
                    <a:pt x="1215" y="274"/>
                  </a:lnTo>
                  <a:cubicBezTo>
                    <a:pt x="1489" y="274"/>
                    <a:pt x="1751" y="441"/>
                    <a:pt x="1846" y="691"/>
                  </a:cubicBezTo>
                  <a:cubicBezTo>
                    <a:pt x="2013" y="1167"/>
                    <a:pt x="3001" y="3918"/>
                    <a:pt x="3132" y="4322"/>
                  </a:cubicBezTo>
                  <a:cubicBezTo>
                    <a:pt x="3239" y="4620"/>
                    <a:pt x="3573" y="4906"/>
                    <a:pt x="3989" y="4906"/>
                  </a:cubicBezTo>
                  <a:lnTo>
                    <a:pt x="9192" y="4906"/>
                  </a:lnTo>
                  <a:cubicBezTo>
                    <a:pt x="9323" y="4906"/>
                    <a:pt x="9431" y="5013"/>
                    <a:pt x="9431" y="5144"/>
                  </a:cubicBezTo>
                  <a:cubicBezTo>
                    <a:pt x="9431" y="5275"/>
                    <a:pt x="9323" y="5382"/>
                    <a:pt x="9192" y="5382"/>
                  </a:cubicBezTo>
                  <a:lnTo>
                    <a:pt x="3989" y="5382"/>
                  </a:lnTo>
                  <a:cubicBezTo>
                    <a:pt x="3430" y="5382"/>
                    <a:pt x="2918" y="5061"/>
                    <a:pt x="2704" y="4537"/>
                  </a:cubicBezTo>
                  <a:lnTo>
                    <a:pt x="2418" y="3715"/>
                  </a:lnTo>
                  <a:cubicBezTo>
                    <a:pt x="2390" y="3660"/>
                    <a:pt x="2342" y="3620"/>
                    <a:pt x="2289" y="3620"/>
                  </a:cubicBezTo>
                  <a:cubicBezTo>
                    <a:pt x="2273" y="3620"/>
                    <a:pt x="2256" y="3624"/>
                    <a:pt x="2239" y="3632"/>
                  </a:cubicBezTo>
                  <a:cubicBezTo>
                    <a:pt x="2168" y="3656"/>
                    <a:pt x="2120" y="3727"/>
                    <a:pt x="2144" y="3810"/>
                  </a:cubicBezTo>
                  <a:cubicBezTo>
                    <a:pt x="2370" y="4406"/>
                    <a:pt x="2382" y="4656"/>
                    <a:pt x="2668" y="5013"/>
                  </a:cubicBezTo>
                  <a:lnTo>
                    <a:pt x="2346" y="5477"/>
                  </a:lnTo>
                  <a:cubicBezTo>
                    <a:pt x="1870" y="6168"/>
                    <a:pt x="2287" y="7132"/>
                    <a:pt x="3120" y="7239"/>
                  </a:cubicBezTo>
                  <a:cubicBezTo>
                    <a:pt x="2442" y="7871"/>
                    <a:pt x="2882" y="9002"/>
                    <a:pt x="3811" y="9002"/>
                  </a:cubicBezTo>
                  <a:cubicBezTo>
                    <a:pt x="4740" y="9002"/>
                    <a:pt x="5168" y="7882"/>
                    <a:pt x="4513" y="7263"/>
                  </a:cubicBezTo>
                  <a:lnTo>
                    <a:pt x="6585" y="7263"/>
                  </a:lnTo>
                  <a:cubicBezTo>
                    <a:pt x="5930" y="7882"/>
                    <a:pt x="6371" y="9002"/>
                    <a:pt x="7287" y="9002"/>
                  </a:cubicBezTo>
                  <a:cubicBezTo>
                    <a:pt x="8204" y="9002"/>
                    <a:pt x="8633" y="7882"/>
                    <a:pt x="7978" y="7263"/>
                  </a:cubicBezTo>
                  <a:lnTo>
                    <a:pt x="8180" y="7263"/>
                  </a:lnTo>
                  <a:cubicBezTo>
                    <a:pt x="8454" y="7263"/>
                    <a:pt x="8692" y="7025"/>
                    <a:pt x="8692" y="6739"/>
                  </a:cubicBezTo>
                  <a:cubicBezTo>
                    <a:pt x="8692" y="6454"/>
                    <a:pt x="8454" y="6216"/>
                    <a:pt x="8180" y="6216"/>
                  </a:cubicBezTo>
                  <a:lnTo>
                    <a:pt x="6883" y="6216"/>
                  </a:lnTo>
                  <a:cubicBezTo>
                    <a:pt x="6811" y="6216"/>
                    <a:pt x="6728" y="6275"/>
                    <a:pt x="6728" y="6370"/>
                  </a:cubicBezTo>
                  <a:cubicBezTo>
                    <a:pt x="6728" y="6442"/>
                    <a:pt x="6787" y="6513"/>
                    <a:pt x="6883" y="6513"/>
                  </a:cubicBezTo>
                  <a:lnTo>
                    <a:pt x="8180" y="6513"/>
                  </a:lnTo>
                  <a:cubicBezTo>
                    <a:pt x="8311" y="6513"/>
                    <a:pt x="8419" y="6620"/>
                    <a:pt x="8419" y="6751"/>
                  </a:cubicBezTo>
                  <a:cubicBezTo>
                    <a:pt x="8419" y="6894"/>
                    <a:pt x="8311" y="6989"/>
                    <a:pt x="8180" y="6989"/>
                  </a:cubicBezTo>
                  <a:lnTo>
                    <a:pt x="3275" y="6989"/>
                  </a:lnTo>
                  <a:cubicBezTo>
                    <a:pt x="2596" y="6989"/>
                    <a:pt x="2192" y="6216"/>
                    <a:pt x="2584" y="5656"/>
                  </a:cubicBezTo>
                  <a:lnTo>
                    <a:pt x="2858" y="5239"/>
                  </a:lnTo>
                  <a:cubicBezTo>
                    <a:pt x="2977" y="5346"/>
                    <a:pt x="3120" y="5430"/>
                    <a:pt x="3251" y="5501"/>
                  </a:cubicBezTo>
                  <a:lnTo>
                    <a:pt x="2965" y="5918"/>
                  </a:lnTo>
                  <a:cubicBezTo>
                    <a:pt x="2787" y="6180"/>
                    <a:pt x="2965" y="6513"/>
                    <a:pt x="3275" y="6513"/>
                  </a:cubicBezTo>
                  <a:lnTo>
                    <a:pt x="6347" y="6513"/>
                  </a:lnTo>
                  <a:cubicBezTo>
                    <a:pt x="6418" y="6513"/>
                    <a:pt x="6490" y="6454"/>
                    <a:pt x="6490" y="6370"/>
                  </a:cubicBezTo>
                  <a:cubicBezTo>
                    <a:pt x="6490" y="6299"/>
                    <a:pt x="6430" y="6216"/>
                    <a:pt x="6347" y="6216"/>
                  </a:cubicBezTo>
                  <a:lnTo>
                    <a:pt x="3275" y="6216"/>
                  </a:lnTo>
                  <a:cubicBezTo>
                    <a:pt x="3204" y="6216"/>
                    <a:pt x="3156" y="6132"/>
                    <a:pt x="3204" y="6073"/>
                  </a:cubicBezTo>
                  <a:lnTo>
                    <a:pt x="3537" y="5596"/>
                  </a:lnTo>
                  <a:cubicBezTo>
                    <a:pt x="3723" y="5653"/>
                    <a:pt x="3776" y="5666"/>
                    <a:pt x="4361" y="5666"/>
                  </a:cubicBezTo>
                  <a:cubicBezTo>
                    <a:pt x="4909" y="5666"/>
                    <a:pt x="5923" y="5655"/>
                    <a:pt x="7950" y="5655"/>
                  </a:cubicBezTo>
                  <a:cubicBezTo>
                    <a:pt x="8328" y="5655"/>
                    <a:pt x="8741" y="5655"/>
                    <a:pt x="9192" y="5656"/>
                  </a:cubicBezTo>
                  <a:cubicBezTo>
                    <a:pt x="9466" y="5656"/>
                    <a:pt x="9704" y="5418"/>
                    <a:pt x="9704" y="5132"/>
                  </a:cubicBezTo>
                  <a:cubicBezTo>
                    <a:pt x="9704" y="4870"/>
                    <a:pt x="9466" y="4632"/>
                    <a:pt x="9192" y="4632"/>
                  </a:cubicBezTo>
                  <a:lnTo>
                    <a:pt x="9038" y="4632"/>
                  </a:lnTo>
                  <a:lnTo>
                    <a:pt x="9704" y="1703"/>
                  </a:lnTo>
                  <a:cubicBezTo>
                    <a:pt x="9823" y="1155"/>
                    <a:pt x="9407" y="643"/>
                    <a:pt x="8859" y="643"/>
                  </a:cubicBezTo>
                  <a:lnTo>
                    <a:pt x="6085" y="643"/>
                  </a:lnTo>
                  <a:cubicBezTo>
                    <a:pt x="6013" y="643"/>
                    <a:pt x="5942" y="691"/>
                    <a:pt x="5942" y="786"/>
                  </a:cubicBezTo>
                  <a:cubicBezTo>
                    <a:pt x="5942" y="858"/>
                    <a:pt x="6002" y="941"/>
                    <a:pt x="6085" y="941"/>
                  </a:cubicBezTo>
                  <a:lnTo>
                    <a:pt x="8859" y="941"/>
                  </a:lnTo>
                  <a:cubicBezTo>
                    <a:pt x="9252" y="941"/>
                    <a:pt x="9526" y="1286"/>
                    <a:pt x="9442" y="1667"/>
                  </a:cubicBezTo>
                  <a:lnTo>
                    <a:pt x="8752" y="4644"/>
                  </a:lnTo>
                  <a:lnTo>
                    <a:pt x="8264" y="4644"/>
                  </a:lnTo>
                  <a:cubicBezTo>
                    <a:pt x="8335" y="4322"/>
                    <a:pt x="8871" y="2001"/>
                    <a:pt x="8966" y="1584"/>
                  </a:cubicBezTo>
                  <a:cubicBezTo>
                    <a:pt x="8978" y="1501"/>
                    <a:pt x="8919" y="1405"/>
                    <a:pt x="8835" y="1405"/>
                  </a:cubicBezTo>
                  <a:lnTo>
                    <a:pt x="2406" y="1405"/>
                  </a:lnTo>
                  <a:lnTo>
                    <a:pt x="2239" y="941"/>
                  </a:lnTo>
                  <a:lnTo>
                    <a:pt x="5537" y="941"/>
                  </a:lnTo>
                  <a:cubicBezTo>
                    <a:pt x="5621" y="941"/>
                    <a:pt x="5692" y="882"/>
                    <a:pt x="5692" y="786"/>
                  </a:cubicBezTo>
                  <a:cubicBezTo>
                    <a:pt x="5692" y="715"/>
                    <a:pt x="5632" y="643"/>
                    <a:pt x="5537" y="643"/>
                  </a:cubicBezTo>
                  <a:lnTo>
                    <a:pt x="2132" y="643"/>
                  </a:lnTo>
                  <a:cubicBezTo>
                    <a:pt x="2001" y="286"/>
                    <a:pt x="1644"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89" name="Google Shape;15889;p92"/>
          <p:cNvGrpSpPr/>
          <p:nvPr/>
        </p:nvGrpSpPr>
        <p:grpSpPr>
          <a:xfrm>
            <a:off x="5618805" y="2517124"/>
            <a:ext cx="345292" cy="342618"/>
            <a:chOff x="5618805" y="2440924"/>
            <a:chExt cx="345292" cy="342618"/>
          </a:xfrm>
        </p:grpSpPr>
        <p:sp>
          <p:nvSpPr>
            <p:cNvPr id="15890" name="Google Shape;15890;p92"/>
            <p:cNvSpPr/>
            <p:nvPr/>
          </p:nvSpPr>
          <p:spPr>
            <a:xfrm>
              <a:off x="5742751" y="2440924"/>
              <a:ext cx="221346" cy="222110"/>
            </a:xfrm>
            <a:custGeom>
              <a:avLst/>
              <a:gdLst/>
              <a:ahLst/>
              <a:cxnLst/>
              <a:rect l="l" t="t" r="r" b="b"/>
              <a:pathLst>
                <a:path w="6954" h="6978" extrusionOk="0">
                  <a:moveTo>
                    <a:pt x="3477" y="346"/>
                  </a:moveTo>
                  <a:cubicBezTo>
                    <a:pt x="5203" y="346"/>
                    <a:pt x="6596" y="1453"/>
                    <a:pt x="6596" y="2798"/>
                  </a:cubicBezTo>
                  <a:cubicBezTo>
                    <a:pt x="6596" y="3989"/>
                    <a:pt x="5513" y="5001"/>
                    <a:pt x="4025" y="5215"/>
                  </a:cubicBezTo>
                  <a:cubicBezTo>
                    <a:pt x="3941" y="5227"/>
                    <a:pt x="3882" y="5299"/>
                    <a:pt x="3882" y="5394"/>
                  </a:cubicBezTo>
                  <a:cubicBezTo>
                    <a:pt x="3786" y="5953"/>
                    <a:pt x="3370" y="6418"/>
                    <a:pt x="2846" y="6573"/>
                  </a:cubicBezTo>
                  <a:cubicBezTo>
                    <a:pt x="3060" y="6227"/>
                    <a:pt x="3144" y="5811"/>
                    <a:pt x="3084" y="5394"/>
                  </a:cubicBezTo>
                  <a:cubicBezTo>
                    <a:pt x="3084" y="5299"/>
                    <a:pt x="3024" y="5215"/>
                    <a:pt x="2941" y="5215"/>
                  </a:cubicBezTo>
                  <a:cubicBezTo>
                    <a:pt x="1429" y="5001"/>
                    <a:pt x="346" y="3989"/>
                    <a:pt x="346" y="2798"/>
                  </a:cubicBezTo>
                  <a:cubicBezTo>
                    <a:pt x="346" y="1453"/>
                    <a:pt x="1751" y="346"/>
                    <a:pt x="3477" y="346"/>
                  </a:cubicBezTo>
                  <a:close/>
                  <a:moveTo>
                    <a:pt x="3477" y="0"/>
                  </a:moveTo>
                  <a:cubicBezTo>
                    <a:pt x="2548" y="0"/>
                    <a:pt x="1691" y="286"/>
                    <a:pt x="1036" y="810"/>
                  </a:cubicBezTo>
                  <a:cubicBezTo>
                    <a:pt x="357" y="1346"/>
                    <a:pt x="0" y="2048"/>
                    <a:pt x="0" y="2798"/>
                  </a:cubicBezTo>
                  <a:cubicBezTo>
                    <a:pt x="0" y="4120"/>
                    <a:pt x="1155" y="5251"/>
                    <a:pt x="2739" y="5537"/>
                  </a:cubicBezTo>
                  <a:cubicBezTo>
                    <a:pt x="2774" y="5953"/>
                    <a:pt x="2620" y="6382"/>
                    <a:pt x="2322" y="6680"/>
                  </a:cubicBezTo>
                  <a:cubicBezTo>
                    <a:pt x="2286" y="6727"/>
                    <a:pt x="2262" y="6799"/>
                    <a:pt x="2298" y="6882"/>
                  </a:cubicBezTo>
                  <a:cubicBezTo>
                    <a:pt x="2322" y="6942"/>
                    <a:pt x="2382" y="6977"/>
                    <a:pt x="2465" y="6977"/>
                  </a:cubicBezTo>
                  <a:cubicBezTo>
                    <a:pt x="3310" y="6977"/>
                    <a:pt x="4037" y="6370"/>
                    <a:pt x="4215" y="5537"/>
                  </a:cubicBezTo>
                  <a:cubicBezTo>
                    <a:pt x="4965" y="5418"/>
                    <a:pt x="5632" y="5096"/>
                    <a:pt x="6120" y="4632"/>
                  </a:cubicBezTo>
                  <a:cubicBezTo>
                    <a:pt x="6656" y="4120"/>
                    <a:pt x="6954" y="3465"/>
                    <a:pt x="6954" y="2798"/>
                  </a:cubicBezTo>
                  <a:cubicBezTo>
                    <a:pt x="6942" y="2048"/>
                    <a:pt x="6584" y="1334"/>
                    <a:pt x="5918" y="810"/>
                  </a:cubicBezTo>
                  <a:cubicBezTo>
                    <a:pt x="5263" y="286"/>
                    <a:pt x="4394" y="0"/>
                    <a:pt x="3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1" name="Google Shape;15891;p92"/>
            <p:cNvSpPr/>
            <p:nvPr/>
          </p:nvSpPr>
          <p:spPr>
            <a:xfrm>
              <a:off x="5810581" y="2523905"/>
              <a:ext cx="11395" cy="11395"/>
            </a:xfrm>
            <a:custGeom>
              <a:avLst/>
              <a:gdLst/>
              <a:ahLst/>
              <a:cxnLst/>
              <a:rect l="l" t="t" r="r" b="b"/>
              <a:pathLst>
                <a:path w="358" h="358" extrusionOk="0">
                  <a:moveTo>
                    <a:pt x="179" y="1"/>
                  </a:moveTo>
                  <a:cubicBezTo>
                    <a:pt x="84" y="1"/>
                    <a:pt x="1" y="96"/>
                    <a:pt x="1" y="179"/>
                  </a:cubicBezTo>
                  <a:cubicBezTo>
                    <a:pt x="1" y="263"/>
                    <a:pt x="96" y="358"/>
                    <a:pt x="179" y="358"/>
                  </a:cubicBezTo>
                  <a:cubicBezTo>
                    <a:pt x="286" y="358"/>
                    <a:pt x="358" y="263"/>
                    <a:pt x="358" y="179"/>
                  </a:cubicBezTo>
                  <a:cubicBezTo>
                    <a:pt x="358"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2" name="Google Shape;15892;p92"/>
            <p:cNvSpPr/>
            <p:nvPr/>
          </p:nvSpPr>
          <p:spPr>
            <a:xfrm>
              <a:off x="5884490" y="2523905"/>
              <a:ext cx="11395" cy="11395"/>
            </a:xfrm>
            <a:custGeom>
              <a:avLst/>
              <a:gdLst/>
              <a:ahLst/>
              <a:cxnLst/>
              <a:rect l="l" t="t" r="r" b="b"/>
              <a:pathLst>
                <a:path w="358" h="358" extrusionOk="0">
                  <a:moveTo>
                    <a:pt x="179" y="1"/>
                  </a:moveTo>
                  <a:cubicBezTo>
                    <a:pt x="72" y="1"/>
                    <a:pt x="0" y="96"/>
                    <a:pt x="0" y="179"/>
                  </a:cubicBezTo>
                  <a:cubicBezTo>
                    <a:pt x="0" y="263"/>
                    <a:pt x="95" y="358"/>
                    <a:pt x="179" y="358"/>
                  </a:cubicBezTo>
                  <a:cubicBezTo>
                    <a:pt x="286" y="358"/>
                    <a:pt x="357" y="263"/>
                    <a:pt x="357" y="179"/>
                  </a:cubicBezTo>
                  <a:cubicBezTo>
                    <a:pt x="357"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3" name="Google Shape;15893;p92"/>
            <p:cNvSpPr/>
            <p:nvPr/>
          </p:nvSpPr>
          <p:spPr>
            <a:xfrm>
              <a:off x="5847727" y="2523905"/>
              <a:ext cx="11395" cy="11395"/>
            </a:xfrm>
            <a:custGeom>
              <a:avLst/>
              <a:gdLst/>
              <a:ahLst/>
              <a:cxnLst/>
              <a:rect l="l" t="t" r="r" b="b"/>
              <a:pathLst>
                <a:path w="358" h="358" extrusionOk="0">
                  <a:moveTo>
                    <a:pt x="179" y="1"/>
                  </a:moveTo>
                  <a:cubicBezTo>
                    <a:pt x="72" y="1"/>
                    <a:pt x="0" y="96"/>
                    <a:pt x="0" y="179"/>
                  </a:cubicBezTo>
                  <a:cubicBezTo>
                    <a:pt x="0" y="263"/>
                    <a:pt x="84" y="358"/>
                    <a:pt x="179" y="358"/>
                  </a:cubicBezTo>
                  <a:cubicBezTo>
                    <a:pt x="286" y="358"/>
                    <a:pt x="358" y="263"/>
                    <a:pt x="358" y="179"/>
                  </a:cubicBezTo>
                  <a:cubicBezTo>
                    <a:pt x="358"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4" name="Google Shape;15894;p92"/>
            <p:cNvSpPr/>
            <p:nvPr/>
          </p:nvSpPr>
          <p:spPr>
            <a:xfrm>
              <a:off x="5618805" y="2516616"/>
              <a:ext cx="270269" cy="266926"/>
            </a:xfrm>
            <a:custGeom>
              <a:avLst/>
              <a:gdLst/>
              <a:ahLst/>
              <a:cxnLst/>
              <a:rect l="l" t="t" r="r" b="b"/>
              <a:pathLst>
                <a:path w="8491" h="8386" extrusionOk="0">
                  <a:moveTo>
                    <a:pt x="1269" y="0"/>
                  </a:moveTo>
                  <a:cubicBezTo>
                    <a:pt x="1224" y="0"/>
                    <a:pt x="1177" y="18"/>
                    <a:pt x="1144" y="51"/>
                  </a:cubicBezTo>
                  <a:cubicBezTo>
                    <a:pt x="1108" y="87"/>
                    <a:pt x="168" y="956"/>
                    <a:pt x="96" y="1706"/>
                  </a:cubicBezTo>
                  <a:cubicBezTo>
                    <a:pt x="1" y="2671"/>
                    <a:pt x="989" y="4385"/>
                    <a:pt x="2549" y="5933"/>
                  </a:cubicBezTo>
                  <a:cubicBezTo>
                    <a:pt x="4037" y="7421"/>
                    <a:pt x="5656" y="8386"/>
                    <a:pt x="6645" y="8386"/>
                  </a:cubicBezTo>
                  <a:lnTo>
                    <a:pt x="6776" y="8386"/>
                  </a:lnTo>
                  <a:cubicBezTo>
                    <a:pt x="7514" y="8314"/>
                    <a:pt x="8395" y="7374"/>
                    <a:pt x="8431" y="7326"/>
                  </a:cubicBezTo>
                  <a:cubicBezTo>
                    <a:pt x="8490" y="7266"/>
                    <a:pt x="8490" y="7159"/>
                    <a:pt x="8442" y="7100"/>
                  </a:cubicBezTo>
                  <a:cubicBezTo>
                    <a:pt x="8407" y="7076"/>
                    <a:pt x="7990" y="6540"/>
                    <a:pt x="7502" y="6052"/>
                  </a:cubicBezTo>
                  <a:cubicBezTo>
                    <a:pt x="7002" y="5540"/>
                    <a:pt x="6478" y="5123"/>
                    <a:pt x="6442" y="5111"/>
                  </a:cubicBezTo>
                  <a:cubicBezTo>
                    <a:pt x="6410" y="5085"/>
                    <a:pt x="6375" y="5072"/>
                    <a:pt x="6342" y="5072"/>
                  </a:cubicBezTo>
                  <a:cubicBezTo>
                    <a:pt x="6301" y="5072"/>
                    <a:pt x="6261" y="5091"/>
                    <a:pt x="6228" y="5123"/>
                  </a:cubicBezTo>
                  <a:lnTo>
                    <a:pt x="5573" y="5778"/>
                  </a:lnTo>
                  <a:lnTo>
                    <a:pt x="3442" y="3659"/>
                  </a:lnTo>
                  <a:cubicBezTo>
                    <a:pt x="3406" y="3617"/>
                    <a:pt x="3361" y="3596"/>
                    <a:pt x="3318" y="3596"/>
                  </a:cubicBezTo>
                  <a:cubicBezTo>
                    <a:pt x="3275" y="3596"/>
                    <a:pt x="3233" y="3617"/>
                    <a:pt x="3204" y="3659"/>
                  </a:cubicBezTo>
                  <a:cubicBezTo>
                    <a:pt x="3132" y="3730"/>
                    <a:pt x="3132" y="3837"/>
                    <a:pt x="3204" y="3897"/>
                  </a:cubicBezTo>
                  <a:lnTo>
                    <a:pt x="5466" y="6159"/>
                  </a:lnTo>
                  <a:cubicBezTo>
                    <a:pt x="5490" y="6183"/>
                    <a:pt x="5537" y="6195"/>
                    <a:pt x="5585" y="6195"/>
                  </a:cubicBezTo>
                  <a:cubicBezTo>
                    <a:pt x="5633" y="6195"/>
                    <a:pt x="5668" y="6183"/>
                    <a:pt x="5704" y="6159"/>
                  </a:cubicBezTo>
                  <a:lnTo>
                    <a:pt x="6371" y="5480"/>
                  </a:lnTo>
                  <a:cubicBezTo>
                    <a:pt x="6549" y="5635"/>
                    <a:pt x="6918" y="5945"/>
                    <a:pt x="7264" y="6290"/>
                  </a:cubicBezTo>
                  <a:cubicBezTo>
                    <a:pt x="7609" y="6635"/>
                    <a:pt x="7919" y="7004"/>
                    <a:pt x="8085" y="7195"/>
                  </a:cubicBezTo>
                  <a:cubicBezTo>
                    <a:pt x="7788" y="7481"/>
                    <a:pt x="7204" y="7981"/>
                    <a:pt x="6764" y="8028"/>
                  </a:cubicBezTo>
                  <a:cubicBezTo>
                    <a:pt x="6733" y="8031"/>
                    <a:pt x="6702" y="8032"/>
                    <a:pt x="6670" y="8032"/>
                  </a:cubicBezTo>
                  <a:cubicBezTo>
                    <a:pt x="5782" y="8032"/>
                    <a:pt x="4224" y="7085"/>
                    <a:pt x="2811" y="5683"/>
                  </a:cubicBezTo>
                  <a:cubicBezTo>
                    <a:pt x="1358" y="4218"/>
                    <a:pt x="394" y="2599"/>
                    <a:pt x="465" y="1730"/>
                  </a:cubicBezTo>
                  <a:cubicBezTo>
                    <a:pt x="513" y="1289"/>
                    <a:pt x="1013" y="706"/>
                    <a:pt x="1299" y="408"/>
                  </a:cubicBezTo>
                  <a:cubicBezTo>
                    <a:pt x="1477" y="563"/>
                    <a:pt x="1846" y="873"/>
                    <a:pt x="2204" y="1230"/>
                  </a:cubicBezTo>
                  <a:cubicBezTo>
                    <a:pt x="2549" y="1575"/>
                    <a:pt x="2858" y="1944"/>
                    <a:pt x="3013" y="2123"/>
                  </a:cubicBezTo>
                  <a:lnTo>
                    <a:pt x="2335" y="2790"/>
                  </a:lnTo>
                  <a:cubicBezTo>
                    <a:pt x="2263" y="2861"/>
                    <a:pt x="2263" y="2968"/>
                    <a:pt x="2335" y="3028"/>
                  </a:cubicBezTo>
                  <a:lnTo>
                    <a:pt x="2716" y="3397"/>
                  </a:lnTo>
                  <a:cubicBezTo>
                    <a:pt x="2751" y="3439"/>
                    <a:pt x="2796" y="3459"/>
                    <a:pt x="2838" y="3459"/>
                  </a:cubicBezTo>
                  <a:cubicBezTo>
                    <a:pt x="2879" y="3459"/>
                    <a:pt x="2918" y="3439"/>
                    <a:pt x="2942" y="3397"/>
                  </a:cubicBezTo>
                  <a:cubicBezTo>
                    <a:pt x="3025" y="3325"/>
                    <a:pt x="3025" y="3218"/>
                    <a:pt x="2942" y="3159"/>
                  </a:cubicBezTo>
                  <a:lnTo>
                    <a:pt x="2692" y="2909"/>
                  </a:lnTo>
                  <a:lnTo>
                    <a:pt x="3347" y="2254"/>
                  </a:lnTo>
                  <a:cubicBezTo>
                    <a:pt x="3406" y="2194"/>
                    <a:pt x="3430" y="2087"/>
                    <a:pt x="3359" y="2028"/>
                  </a:cubicBezTo>
                  <a:cubicBezTo>
                    <a:pt x="3347" y="2016"/>
                    <a:pt x="2930" y="1480"/>
                    <a:pt x="2430" y="980"/>
                  </a:cubicBezTo>
                  <a:cubicBezTo>
                    <a:pt x="1918" y="468"/>
                    <a:pt x="1394" y="51"/>
                    <a:pt x="1370" y="39"/>
                  </a:cubicBezTo>
                  <a:cubicBezTo>
                    <a:pt x="1343" y="12"/>
                    <a:pt x="1307" y="0"/>
                    <a:pt x="12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95" name="Google Shape;15895;p92"/>
          <p:cNvGrpSpPr/>
          <p:nvPr/>
        </p:nvGrpSpPr>
        <p:grpSpPr>
          <a:xfrm>
            <a:off x="4653179" y="2522790"/>
            <a:ext cx="377886" cy="331255"/>
            <a:chOff x="4653179" y="2446590"/>
            <a:chExt cx="377886" cy="331255"/>
          </a:xfrm>
        </p:grpSpPr>
        <p:sp>
          <p:nvSpPr>
            <p:cNvPr id="15896" name="Google Shape;15896;p92"/>
            <p:cNvSpPr/>
            <p:nvPr/>
          </p:nvSpPr>
          <p:spPr>
            <a:xfrm>
              <a:off x="4767639" y="2584541"/>
              <a:ext cx="145941" cy="109177"/>
            </a:xfrm>
            <a:custGeom>
              <a:avLst/>
              <a:gdLst/>
              <a:ahLst/>
              <a:cxnLst/>
              <a:rect l="l" t="t" r="r" b="b"/>
              <a:pathLst>
                <a:path w="4585" h="3430" extrusionOk="0">
                  <a:moveTo>
                    <a:pt x="2370" y="310"/>
                  </a:moveTo>
                  <a:cubicBezTo>
                    <a:pt x="2560" y="310"/>
                    <a:pt x="2739" y="429"/>
                    <a:pt x="2810" y="608"/>
                  </a:cubicBezTo>
                  <a:lnTo>
                    <a:pt x="1929" y="608"/>
                  </a:lnTo>
                  <a:cubicBezTo>
                    <a:pt x="1989" y="453"/>
                    <a:pt x="2156" y="310"/>
                    <a:pt x="2370" y="310"/>
                  </a:cubicBezTo>
                  <a:close/>
                  <a:moveTo>
                    <a:pt x="3049" y="965"/>
                  </a:moveTo>
                  <a:cubicBezTo>
                    <a:pt x="3168" y="965"/>
                    <a:pt x="3275" y="1072"/>
                    <a:pt x="3275" y="1191"/>
                  </a:cubicBezTo>
                  <a:lnTo>
                    <a:pt x="3275" y="2192"/>
                  </a:lnTo>
                  <a:cubicBezTo>
                    <a:pt x="3275" y="2323"/>
                    <a:pt x="3239" y="2442"/>
                    <a:pt x="3203" y="2561"/>
                  </a:cubicBezTo>
                  <a:cubicBezTo>
                    <a:pt x="3203" y="2561"/>
                    <a:pt x="3203" y="2573"/>
                    <a:pt x="3179" y="2573"/>
                  </a:cubicBezTo>
                  <a:cubicBezTo>
                    <a:pt x="3037" y="2870"/>
                    <a:pt x="2727" y="3085"/>
                    <a:pt x="2382" y="3085"/>
                  </a:cubicBezTo>
                  <a:cubicBezTo>
                    <a:pt x="1894" y="3085"/>
                    <a:pt x="1489" y="2680"/>
                    <a:pt x="1489" y="2192"/>
                  </a:cubicBezTo>
                  <a:lnTo>
                    <a:pt x="1453" y="1191"/>
                  </a:lnTo>
                  <a:cubicBezTo>
                    <a:pt x="1453" y="1072"/>
                    <a:pt x="1560" y="965"/>
                    <a:pt x="1679" y="965"/>
                  </a:cubicBezTo>
                  <a:close/>
                  <a:moveTo>
                    <a:pt x="2275" y="1"/>
                  </a:moveTo>
                  <a:cubicBezTo>
                    <a:pt x="1870" y="1"/>
                    <a:pt x="1548" y="298"/>
                    <a:pt x="1465" y="668"/>
                  </a:cubicBezTo>
                  <a:cubicBezTo>
                    <a:pt x="1286" y="715"/>
                    <a:pt x="1144" y="834"/>
                    <a:pt x="1072" y="1013"/>
                  </a:cubicBezTo>
                  <a:lnTo>
                    <a:pt x="751" y="1013"/>
                  </a:lnTo>
                  <a:cubicBezTo>
                    <a:pt x="715" y="1013"/>
                    <a:pt x="667" y="1025"/>
                    <a:pt x="620" y="1072"/>
                  </a:cubicBezTo>
                  <a:lnTo>
                    <a:pt x="72" y="1632"/>
                  </a:lnTo>
                  <a:cubicBezTo>
                    <a:pt x="12" y="1715"/>
                    <a:pt x="12" y="1811"/>
                    <a:pt x="72" y="1870"/>
                  </a:cubicBezTo>
                  <a:cubicBezTo>
                    <a:pt x="96" y="1906"/>
                    <a:pt x="143" y="1918"/>
                    <a:pt x="191" y="1918"/>
                  </a:cubicBezTo>
                  <a:cubicBezTo>
                    <a:pt x="239" y="1918"/>
                    <a:pt x="274" y="1906"/>
                    <a:pt x="310" y="1858"/>
                  </a:cubicBezTo>
                  <a:lnTo>
                    <a:pt x="798" y="1334"/>
                  </a:lnTo>
                  <a:lnTo>
                    <a:pt x="1013" y="1334"/>
                  </a:lnTo>
                  <a:lnTo>
                    <a:pt x="1013" y="1739"/>
                  </a:lnTo>
                  <a:lnTo>
                    <a:pt x="739" y="1739"/>
                  </a:lnTo>
                  <a:cubicBezTo>
                    <a:pt x="691" y="1739"/>
                    <a:pt x="655" y="1763"/>
                    <a:pt x="608" y="1799"/>
                  </a:cubicBezTo>
                  <a:lnTo>
                    <a:pt x="60" y="2370"/>
                  </a:lnTo>
                  <a:cubicBezTo>
                    <a:pt x="1" y="2442"/>
                    <a:pt x="1" y="2549"/>
                    <a:pt x="60" y="2608"/>
                  </a:cubicBezTo>
                  <a:cubicBezTo>
                    <a:pt x="84" y="2632"/>
                    <a:pt x="131" y="2656"/>
                    <a:pt x="179" y="2656"/>
                  </a:cubicBezTo>
                  <a:cubicBezTo>
                    <a:pt x="215" y="2656"/>
                    <a:pt x="262" y="2632"/>
                    <a:pt x="298" y="2596"/>
                  </a:cubicBezTo>
                  <a:lnTo>
                    <a:pt x="786" y="2072"/>
                  </a:lnTo>
                  <a:lnTo>
                    <a:pt x="989" y="2072"/>
                  </a:lnTo>
                  <a:lnTo>
                    <a:pt x="989" y="2192"/>
                  </a:lnTo>
                  <a:cubicBezTo>
                    <a:pt x="989" y="2275"/>
                    <a:pt x="1013" y="2382"/>
                    <a:pt x="1024" y="2477"/>
                  </a:cubicBezTo>
                  <a:lnTo>
                    <a:pt x="846" y="2477"/>
                  </a:lnTo>
                  <a:cubicBezTo>
                    <a:pt x="798" y="2477"/>
                    <a:pt x="763" y="2489"/>
                    <a:pt x="727" y="2525"/>
                  </a:cubicBezTo>
                  <a:lnTo>
                    <a:pt x="179" y="3096"/>
                  </a:lnTo>
                  <a:cubicBezTo>
                    <a:pt x="120" y="3168"/>
                    <a:pt x="120" y="3275"/>
                    <a:pt x="179" y="3335"/>
                  </a:cubicBezTo>
                  <a:cubicBezTo>
                    <a:pt x="203" y="3370"/>
                    <a:pt x="251" y="3382"/>
                    <a:pt x="298" y="3382"/>
                  </a:cubicBezTo>
                  <a:cubicBezTo>
                    <a:pt x="334" y="3382"/>
                    <a:pt x="382" y="3370"/>
                    <a:pt x="417" y="3323"/>
                  </a:cubicBezTo>
                  <a:lnTo>
                    <a:pt x="905" y="2799"/>
                  </a:lnTo>
                  <a:lnTo>
                    <a:pt x="1274" y="2799"/>
                  </a:lnTo>
                  <a:cubicBezTo>
                    <a:pt x="1501" y="3168"/>
                    <a:pt x="1906" y="3430"/>
                    <a:pt x="2346" y="3430"/>
                  </a:cubicBezTo>
                  <a:cubicBezTo>
                    <a:pt x="2810" y="3430"/>
                    <a:pt x="3215" y="3168"/>
                    <a:pt x="3418" y="2799"/>
                  </a:cubicBezTo>
                  <a:lnTo>
                    <a:pt x="3775" y="2799"/>
                  </a:lnTo>
                  <a:lnTo>
                    <a:pt x="4275" y="3323"/>
                  </a:lnTo>
                  <a:cubicBezTo>
                    <a:pt x="4299" y="3346"/>
                    <a:pt x="4346" y="3382"/>
                    <a:pt x="4382" y="3382"/>
                  </a:cubicBezTo>
                  <a:cubicBezTo>
                    <a:pt x="4430" y="3382"/>
                    <a:pt x="4477" y="3370"/>
                    <a:pt x="4501" y="3335"/>
                  </a:cubicBezTo>
                  <a:cubicBezTo>
                    <a:pt x="4584" y="3275"/>
                    <a:pt x="4584" y="3156"/>
                    <a:pt x="4501" y="3096"/>
                  </a:cubicBezTo>
                  <a:lnTo>
                    <a:pt x="3953" y="2525"/>
                  </a:lnTo>
                  <a:cubicBezTo>
                    <a:pt x="3930" y="2501"/>
                    <a:pt x="3882" y="2477"/>
                    <a:pt x="3834" y="2477"/>
                  </a:cubicBezTo>
                  <a:lnTo>
                    <a:pt x="3537" y="2477"/>
                  </a:lnTo>
                  <a:cubicBezTo>
                    <a:pt x="3549" y="2382"/>
                    <a:pt x="3572" y="2299"/>
                    <a:pt x="3572" y="2192"/>
                  </a:cubicBezTo>
                  <a:lnTo>
                    <a:pt x="3572" y="2072"/>
                  </a:lnTo>
                  <a:lnTo>
                    <a:pt x="3763" y="2072"/>
                  </a:lnTo>
                  <a:lnTo>
                    <a:pt x="4251" y="2596"/>
                  </a:lnTo>
                  <a:cubicBezTo>
                    <a:pt x="4287" y="2620"/>
                    <a:pt x="4322" y="2656"/>
                    <a:pt x="4370" y="2656"/>
                  </a:cubicBezTo>
                  <a:cubicBezTo>
                    <a:pt x="4418" y="2656"/>
                    <a:pt x="4465" y="2632"/>
                    <a:pt x="4489" y="2608"/>
                  </a:cubicBezTo>
                  <a:cubicBezTo>
                    <a:pt x="4561" y="2549"/>
                    <a:pt x="4561" y="2430"/>
                    <a:pt x="4489" y="2370"/>
                  </a:cubicBezTo>
                  <a:lnTo>
                    <a:pt x="3941" y="1799"/>
                  </a:lnTo>
                  <a:cubicBezTo>
                    <a:pt x="3906" y="1775"/>
                    <a:pt x="3870" y="1739"/>
                    <a:pt x="3822" y="1739"/>
                  </a:cubicBezTo>
                  <a:lnTo>
                    <a:pt x="3549" y="1739"/>
                  </a:lnTo>
                  <a:lnTo>
                    <a:pt x="3549" y="1334"/>
                  </a:lnTo>
                  <a:lnTo>
                    <a:pt x="3751" y="1334"/>
                  </a:lnTo>
                  <a:lnTo>
                    <a:pt x="4239" y="1858"/>
                  </a:lnTo>
                  <a:cubicBezTo>
                    <a:pt x="4263" y="1894"/>
                    <a:pt x="4311" y="1918"/>
                    <a:pt x="4358" y="1918"/>
                  </a:cubicBezTo>
                  <a:cubicBezTo>
                    <a:pt x="4406" y="1918"/>
                    <a:pt x="4442" y="1906"/>
                    <a:pt x="4477" y="1870"/>
                  </a:cubicBezTo>
                  <a:cubicBezTo>
                    <a:pt x="4549" y="1811"/>
                    <a:pt x="4549" y="1691"/>
                    <a:pt x="4477" y="1632"/>
                  </a:cubicBezTo>
                  <a:lnTo>
                    <a:pt x="3930" y="1072"/>
                  </a:lnTo>
                  <a:cubicBezTo>
                    <a:pt x="3894" y="1037"/>
                    <a:pt x="3846" y="1013"/>
                    <a:pt x="3787" y="1013"/>
                  </a:cubicBezTo>
                  <a:lnTo>
                    <a:pt x="3477" y="1013"/>
                  </a:lnTo>
                  <a:cubicBezTo>
                    <a:pt x="3406" y="846"/>
                    <a:pt x="3251" y="715"/>
                    <a:pt x="3072" y="668"/>
                  </a:cubicBezTo>
                  <a:cubicBezTo>
                    <a:pt x="3001" y="287"/>
                    <a:pt x="2679" y="1"/>
                    <a:pt x="2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7" name="Google Shape;15897;p92"/>
            <p:cNvSpPr/>
            <p:nvPr/>
          </p:nvSpPr>
          <p:spPr>
            <a:xfrm>
              <a:off x="4794918" y="2446590"/>
              <a:ext cx="96286" cy="53856"/>
            </a:xfrm>
            <a:custGeom>
              <a:avLst/>
              <a:gdLst/>
              <a:ahLst/>
              <a:cxnLst/>
              <a:rect l="l" t="t" r="r" b="b"/>
              <a:pathLst>
                <a:path w="3025" h="1692" extrusionOk="0">
                  <a:moveTo>
                    <a:pt x="1525" y="1"/>
                  </a:moveTo>
                  <a:cubicBezTo>
                    <a:pt x="691" y="1"/>
                    <a:pt x="25" y="680"/>
                    <a:pt x="25" y="1513"/>
                  </a:cubicBezTo>
                  <a:cubicBezTo>
                    <a:pt x="1" y="1596"/>
                    <a:pt x="84" y="1692"/>
                    <a:pt x="167" y="1692"/>
                  </a:cubicBezTo>
                  <a:cubicBezTo>
                    <a:pt x="263" y="1692"/>
                    <a:pt x="346" y="1608"/>
                    <a:pt x="346" y="1513"/>
                  </a:cubicBezTo>
                  <a:cubicBezTo>
                    <a:pt x="346" y="870"/>
                    <a:pt x="870" y="346"/>
                    <a:pt x="1513" y="346"/>
                  </a:cubicBezTo>
                  <a:cubicBezTo>
                    <a:pt x="2144" y="346"/>
                    <a:pt x="2668" y="870"/>
                    <a:pt x="2668" y="1513"/>
                  </a:cubicBezTo>
                  <a:cubicBezTo>
                    <a:pt x="2668" y="1596"/>
                    <a:pt x="2739" y="1692"/>
                    <a:pt x="2846" y="1692"/>
                  </a:cubicBezTo>
                  <a:cubicBezTo>
                    <a:pt x="2954" y="1692"/>
                    <a:pt x="3025" y="1608"/>
                    <a:pt x="3025" y="1513"/>
                  </a:cubicBezTo>
                  <a:cubicBezTo>
                    <a:pt x="3025" y="680"/>
                    <a:pt x="2358" y="1"/>
                    <a:pt x="1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8" name="Google Shape;15898;p92"/>
            <p:cNvSpPr/>
            <p:nvPr/>
          </p:nvSpPr>
          <p:spPr>
            <a:xfrm>
              <a:off x="4816530" y="2465179"/>
              <a:ext cx="53856" cy="32244"/>
            </a:xfrm>
            <a:custGeom>
              <a:avLst/>
              <a:gdLst/>
              <a:ahLst/>
              <a:cxnLst/>
              <a:rect l="l" t="t" r="r" b="b"/>
              <a:pathLst>
                <a:path w="1692" h="1013" extrusionOk="0">
                  <a:moveTo>
                    <a:pt x="834" y="0"/>
                  </a:moveTo>
                  <a:cubicBezTo>
                    <a:pt x="370" y="0"/>
                    <a:pt x="0" y="369"/>
                    <a:pt x="0" y="834"/>
                  </a:cubicBezTo>
                  <a:cubicBezTo>
                    <a:pt x="0" y="929"/>
                    <a:pt x="72" y="1012"/>
                    <a:pt x="179" y="1012"/>
                  </a:cubicBezTo>
                  <a:cubicBezTo>
                    <a:pt x="274" y="1012"/>
                    <a:pt x="358" y="941"/>
                    <a:pt x="358" y="834"/>
                  </a:cubicBezTo>
                  <a:cubicBezTo>
                    <a:pt x="358" y="572"/>
                    <a:pt x="572" y="346"/>
                    <a:pt x="846" y="346"/>
                  </a:cubicBezTo>
                  <a:cubicBezTo>
                    <a:pt x="1108" y="346"/>
                    <a:pt x="1334" y="572"/>
                    <a:pt x="1334" y="834"/>
                  </a:cubicBezTo>
                  <a:cubicBezTo>
                    <a:pt x="1334" y="929"/>
                    <a:pt x="1405" y="1012"/>
                    <a:pt x="1513" y="1012"/>
                  </a:cubicBezTo>
                  <a:cubicBezTo>
                    <a:pt x="1620" y="1012"/>
                    <a:pt x="1691" y="941"/>
                    <a:pt x="1691" y="834"/>
                  </a:cubicBezTo>
                  <a:cubicBezTo>
                    <a:pt x="1667" y="369"/>
                    <a:pt x="1286"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9" name="Google Shape;15899;p92"/>
            <p:cNvSpPr/>
            <p:nvPr/>
          </p:nvSpPr>
          <p:spPr>
            <a:xfrm>
              <a:off x="4653179" y="2522409"/>
              <a:ext cx="377886" cy="255436"/>
            </a:xfrm>
            <a:custGeom>
              <a:avLst/>
              <a:gdLst/>
              <a:ahLst/>
              <a:cxnLst/>
              <a:rect l="l" t="t" r="r" b="b"/>
              <a:pathLst>
                <a:path w="11872" h="8025" extrusionOk="0">
                  <a:moveTo>
                    <a:pt x="11526" y="6822"/>
                  </a:moveTo>
                  <a:lnTo>
                    <a:pt x="11526" y="7025"/>
                  </a:lnTo>
                  <a:cubicBezTo>
                    <a:pt x="11526" y="7382"/>
                    <a:pt x="11228" y="7680"/>
                    <a:pt x="10871" y="7680"/>
                  </a:cubicBezTo>
                  <a:lnTo>
                    <a:pt x="1025" y="7680"/>
                  </a:lnTo>
                  <a:cubicBezTo>
                    <a:pt x="668" y="7680"/>
                    <a:pt x="370" y="7382"/>
                    <a:pt x="370" y="7025"/>
                  </a:cubicBezTo>
                  <a:lnTo>
                    <a:pt x="370" y="6822"/>
                  </a:lnTo>
                  <a:lnTo>
                    <a:pt x="4537" y="6822"/>
                  </a:lnTo>
                  <a:lnTo>
                    <a:pt x="4728" y="6953"/>
                  </a:lnTo>
                  <a:cubicBezTo>
                    <a:pt x="4751" y="6965"/>
                    <a:pt x="4787" y="6989"/>
                    <a:pt x="4835" y="6989"/>
                  </a:cubicBezTo>
                  <a:lnTo>
                    <a:pt x="7073" y="6989"/>
                  </a:lnTo>
                  <a:cubicBezTo>
                    <a:pt x="7109" y="6989"/>
                    <a:pt x="7156" y="6965"/>
                    <a:pt x="7180" y="6953"/>
                  </a:cubicBezTo>
                  <a:lnTo>
                    <a:pt x="7371" y="6822"/>
                  </a:lnTo>
                  <a:close/>
                  <a:moveTo>
                    <a:pt x="1537" y="0"/>
                  </a:moveTo>
                  <a:cubicBezTo>
                    <a:pt x="977" y="0"/>
                    <a:pt x="513" y="465"/>
                    <a:pt x="513" y="1036"/>
                  </a:cubicBezTo>
                  <a:lnTo>
                    <a:pt x="513" y="6477"/>
                  </a:lnTo>
                  <a:lnTo>
                    <a:pt x="179" y="6477"/>
                  </a:lnTo>
                  <a:cubicBezTo>
                    <a:pt x="96" y="6477"/>
                    <a:pt x="1" y="6549"/>
                    <a:pt x="1" y="6656"/>
                  </a:cubicBezTo>
                  <a:lnTo>
                    <a:pt x="1" y="7025"/>
                  </a:lnTo>
                  <a:cubicBezTo>
                    <a:pt x="1" y="7584"/>
                    <a:pt x="453" y="8025"/>
                    <a:pt x="1001" y="8025"/>
                  </a:cubicBezTo>
                  <a:lnTo>
                    <a:pt x="10859" y="8025"/>
                  </a:lnTo>
                  <a:cubicBezTo>
                    <a:pt x="11407" y="8025"/>
                    <a:pt x="11848" y="7584"/>
                    <a:pt x="11848" y="7025"/>
                  </a:cubicBezTo>
                  <a:lnTo>
                    <a:pt x="11848" y="6656"/>
                  </a:lnTo>
                  <a:cubicBezTo>
                    <a:pt x="11871" y="6549"/>
                    <a:pt x="11800" y="6477"/>
                    <a:pt x="11705" y="6477"/>
                  </a:cubicBezTo>
                  <a:lnTo>
                    <a:pt x="11371" y="6477"/>
                  </a:lnTo>
                  <a:lnTo>
                    <a:pt x="11371" y="1036"/>
                  </a:lnTo>
                  <a:cubicBezTo>
                    <a:pt x="11371" y="465"/>
                    <a:pt x="10919" y="0"/>
                    <a:pt x="10347" y="0"/>
                  </a:cubicBezTo>
                  <a:lnTo>
                    <a:pt x="9609" y="0"/>
                  </a:lnTo>
                  <a:cubicBezTo>
                    <a:pt x="9514" y="0"/>
                    <a:pt x="9431" y="84"/>
                    <a:pt x="9431" y="179"/>
                  </a:cubicBezTo>
                  <a:cubicBezTo>
                    <a:pt x="9431" y="274"/>
                    <a:pt x="9502" y="357"/>
                    <a:pt x="9609" y="357"/>
                  </a:cubicBezTo>
                  <a:lnTo>
                    <a:pt x="10347" y="357"/>
                  </a:lnTo>
                  <a:cubicBezTo>
                    <a:pt x="10716" y="357"/>
                    <a:pt x="11038" y="679"/>
                    <a:pt x="11038" y="1048"/>
                  </a:cubicBezTo>
                  <a:lnTo>
                    <a:pt x="11038" y="6489"/>
                  </a:lnTo>
                  <a:lnTo>
                    <a:pt x="10645" y="6489"/>
                  </a:lnTo>
                  <a:lnTo>
                    <a:pt x="10645" y="1048"/>
                  </a:lnTo>
                  <a:cubicBezTo>
                    <a:pt x="10645" y="881"/>
                    <a:pt x="10514" y="750"/>
                    <a:pt x="10347" y="750"/>
                  </a:cubicBezTo>
                  <a:lnTo>
                    <a:pt x="1572" y="750"/>
                  </a:lnTo>
                  <a:cubicBezTo>
                    <a:pt x="1406" y="750"/>
                    <a:pt x="1275" y="881"/>
                    <a:pt x="1275" y="1048"/>
                  </a:cubicBezTo>
                  <a:lnTo>
                    <a:pt x="1275" y="3298"/>
                  </a:lnTo>
                  <a:cubicBezTo>
                    <a:pt x="1275" y="3382"/>
                    <a:pt x="1346" y="3477"/>
                    <a:pt x="1453" y="3477"/>
                  </a:cubicBezTo>
                  <a:cubicBezTo>
                    <a:pt x="1537" y="3477"/>
                    <a:pt x="1632" y="3393"/>
                    <a:pt x="1632" y="3298"/>
                  </a:cubicBezTo>
                  <a:lnTo>
                    <a:pt x="1632" y="1096"/>
                  </a:lnTo>
                  <a:lnTo>
                    <a:pt x="10300" y="1096"/>
                  </a:lnTo>
                  <a:lnTo>
                    <a:pt x="10300" y="6489"/>
                  </a:lnTo>
                  <a:lnTo>
                    <a:pt x="7323" y="6489"/>
                  </a:lnTo>
                  <a:cubicBezTo>
                    <a:pt x="7299" y="6489"/>
                    <a:pt x="7252" y="6513"/>
                    <a:pt x="7228" y="6525"/>
                  </a:cubicBezTo>
                  <a:lnTo>
                    <a:pt x="7026" y="6656"/>
                  </a:lnTo>
                  <a:lnTo>
                    <a:pt x="4882" y="6656"/>
                  </a:lnTo>
                  <a:lnTo>
                    <a:pt x="4692" y="6525"/>
                  </a:lnTo>
                  <a:cubicBezTo>
                    <a:pt x="4668" y="6513"/>
                    <a:pt x="4632" y="6489"/>
                    <a:pt x="4585" y="6489"/>
                  </a:cubicBezTo>
                  <a:lnTo>
                    <a:pt x="1596" y="6489"/>
                  </a:lnTo>
                  <a:lnTo>
                    <a:pt x="1596" y="4155"/>
                  </a:lnTo>
                  <a:cubicBezTo>
                    <a:pt x="1596" y="4072"/>
                    <a:pt x="1525" y="3977"/>
                    <a:pt x="1418" y="3977"/>
                  </a:cubicBezTo>
                  <a:cubicBezTo>
                    <a:pt x="1311" y="3977"/>
                    <a:pt x="1239" y="4048"/>
                    <a:pt x="1239" y="4155"/>
                  </a:cubicBezTo>
                  <a:lnTo>
                    <a:pt x="1239" y="6489"/>
                  </a:lnTo>
                  <a:lnTo>
                    <a:pt x="858" y="6489"/>
                  </a:lnTo>
                  <a:lnTo>
                    <a:pt x="858" y="1048"/>
                  </a:lnTo>
                  <a:cubicBezTo>
                    <a:pt x="858" y="679"/>
                    <a:pt x="1168" y="357"/>
                    <a:pt x="1537" y="357"/>
                  </a:cubicBezTo>
                  <a:lnTo>
                    <a:pt x="8871" y="357"/>
                  </a:lnTo>
                  <a:cubicBezTo>
                    <a:pt x="8966" y="357"/>
                    <a:pt x="9050" y="286"/>
                    <a:pt x="9050" y="179"/>
                  </a:cubicBezTo>
                  <a:cubicBezTo>
                    <a:pt x="9050" y="95"/>
                    <a:pt x="8978" y="0"/>
                    <a:pt x="88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00" name="Google Shape;15900;p92"/>
          <p:cNvGrpSpPr/>
          <p:nvPr/>
        </p:nvGrpSpPr>
        <p:grpSpPr>
          <a:xfrm>
            <a:off x="5184517" y="2535681"/>
            <a:ext cx="252062" cy="305122"/>
            <a:chOff x="5184517" y="2459481"/>
            <a:chExt cx="252062" cy="305122"/>
          </a:xfrm>
        </p:grpSpPr>
        <p:sp>
          <p:nvSpPr>
            <p:cNvPr id="15901" name="Google Shape;15901;p92"/>
            <p:cNvSpPr/>
            <p:nvPr/>
          </p:nvSpPr>
          <p:spPr>
            <a:xfrm>
              <a:off x="5383486" y="2674747"/>
              <a:ext cx="13273" cy="13305"/>
            </a:xfrm>
            <a:custGeom>
              <a:avLst/>
              <a:gdLst/>
              <a:ahLst/>
              <a:cxnLst/>
              <a:rect l="l" t="t" r="r" b="b"/>
              <a:pathLst>
                <a:path w="417" h="418" extrusionOk="0">
                  <a:moveTo>
                    <a:pt x="203" y="0"/>
                  </a:moveTo>
                  <a:cubicBezTo>
                    <a:pt x="107" y="0"/>
                    <a:pt x="0" y="84"/>
                    <a:pt x="0" y="203"/>
                  </a:cubicBezTo>
                  <a:cubicBezTo>
                    <a:pt x="0" y="322"/>
                    <a:pt x="84" y="417"/>
                    <a:pt x="203" y="417"/>
                  </a:cubicBezTo>
                  <a:cubicBezTo>
                    <a:pt x="322" y="417"/>
                    <a:pt x="417" y="322"/>
                    <a:pt x="417" y="203"/>
                  </a:cubicBezTo>
                  <a:cubicBezTo>
                    <a:pt x="417" y="84"/>
                    <a:pt x="322"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2" name="Google Shape;15902;p92"/>
            <p:cNvSpPr/>
            <p:nvPr/>
          </p:nvSpPr>
          <p:spPr>
            <a:xfrm>
              <a:off x="5350128" y="2724402"/>
              <a:ext cx="11395" cy="11395"/>
            </a:xfrm>
            <a:custGeom>
              <a:avLst/>
              <a:gdLst/>
              <a:ahLst/>
              <a:cxnLst/>
              <a:rect l="l" t="t" r="r" b="b"/>
              <a:pathLst>
                <a:path w="358" h="358" extrusionOk="0">
                  <a:moveTo>
                    <a:pt x="179" y="0"/>
                  </a:moveTo>
                  <a:cubicBezTo>
                    <a:pt x="96" y="0"/>
                    <a:pt x="0" y="84"/>
                    <a:pt x="0" y="179"/>
                  </a:cubicBezTo>
                  <a:cubicBezTo>
                    <a:pt x="0" y="262"/>
                    <a:pt x="96" y="357"/>
                    <a:pt x="179" y="357"/>
                  </a:cubicBezTo>
                  <a:cubicBezTo>
                    <a:pt x="274" y="357"/>
                    <a:pt x="358" y="286"/>
                    <a:pt x="358" y="179"/>
                  </a:cubicBezTo>
                  <a:cubicBezTo>
                    <a:pt x="358"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3" name="Google Shape;15903;p92"/>
            <p:cNvSpPr/>
            <p:nvPr/>
          </p:nvSpPr>
          <p:spPr>
            <a:xfrm>
              <a:off x="5254638" y="2666376"/>
              <a:ext cx="11395" cy="11427"/>
            </a:xfrm>
            <a:custGeom>
              <a:avLst/>
              <a:gdLst/>
              <a:ahLst/>
              <a:cxnLst/>
              <a:rect l="l" t="t" r="r" b="b"/>
              <a:pathLst>
                <a:path w="358" h="359" extrusionOk="0">
                  <a:moveTo>
                    <a:pt x="193" y="1"/>
                  </a:moveTo>
                  <a:cubicBezTo>
                    <a:pt x="188" y="1"/>
                    <a:pt x="183" y="1"/>
                    <a:pt x="179" y="2"/>
                  </a:cubicBezTo>
                  <a:cubicBezTo>
                    <a:pt x="83" y="2"/>
                    <a:pt x="0" y="97"/>
                    <a:pt x="0" y="180"/>
                  </a:cubicBezTo>
                  <a:cubicBezTo>
                    <a:pt x="0" y="275"/>
                    <a:pt x="71" y="359"/>
                    <a:pt x="179" y="359"/>
                  </a:cubicBezTo>
                  <a:cubicBezTo>
                    <a:pt x="262" y="359"/>
                    <a:pt x="357" y="287"/>
                    <a:pt x="357" y="180"/>
                  </a:cubicBezTo>
                  <a:cubicBezTo>
                    <a:pt x="357" y="90"/>
                    <a:pt x="273"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4" name="Google Shape;15904;p92"/>
            <p:cNvSpPr/>
            <p:nvPr/>
          </p:nvSpPr>
          <p:spPr>
            <a:xfrm>
              <a:off x="5273959" y="2724402"/>
              <a:ext cx="11395" cy="11395"/>
            </a:xfrm>
            <a:custGeom>
              <a:avLst/>
              <a:gdLst/>
              <a:ahLst/>
              <a:cxnLst/>
              <a:rect l="l" t="t" r="r" b="b"/>
              <a:pathLst>
                <a:path w="358" h="358" extrusionOk="0">
                  <a:moveTo>
                    <a:pt x="179" y="0"/>
                  </a:moveTo>
                  <a:cubicBezTo>
                    <a:pt x="84" y="0"/>
                    <a:pt x="0" y="84"/>
                    <a:pt x="0" y="179"/>
                  </a:cubicBezTo>
                  <a:cubicBezTo>
                    <a:pt x="0" y="262"/>
                    <a:pt x="84" y="357"/>
                    <a:pt x="179" y="357"/>
                  </a:cubicBezTo>
                  <a:cubicBezTo>
                    <a:pt x="274" y="357"/>
                    <a:pt x="357" y="286"/>
                    <a:pt x="357" y="179"/>
                  </a:cubicBezTo>
                  <a:cubicBezTo>
                    <a:pt x="357"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5" name="Google Shape;15905;p92"/>
            <p:cNvSpPr/>
            <p:nvPr/>
          </p:nvSpPr>
          <p:spPr>
            <a:xfrm>
              <a:off x="5308049" y="2678917"/>
              <a:ext cx="14451" cy="14037"/>
            </a:xfrm>
            <a:custGeom>
              <a:avLst/>
              <a:gdLst/>
              <a:ahLst/>
              <a:cxnLst/>
              <a:rect l="l" t="t" r="r" b="b"/>
              <a:pathLst>
                <a:path w="454" h="441" extrusionOk="0">
                  <a:moveTo>
                    <a:pt x="227" y="0"/>
                  </a:moveTo>
                  <a:cubicBezTo>
                    <a:pt x="108" y="0"/>
                    <a:pt x="1" y="108"/>
                    <a:pt x="1" y="227"/>
                  </a:cubicBezTo>
                  <a:cubicBezTo>
                    <a:pt x="1" y="346"/>
                    <a:pt x="108" y="441"/>
                    <a:pt x="227" y="441"/>
                  </a:cubicBezTo>
                  <a:cubicBezTo>
                    <a:pt x="346" y="441"/>
                    <a:pt x="453" y="346"/>
                    <a:pt x="453" y="227"/>
                  </a:cubicBezTo>
                  <a:cubicBezTo>
                    <a:pt x="453" y="84"/>
                    <a:pt x="358" y="0"/>
                    <a:pt x="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6" name="Google Shape;15906;p92"/>
            <p:cNvSpPr/>
            <p:nvPr/>
          </p:nvSpPr>
          <p:spPr>
            <a:xfrm>
              <a:off x="5184517" y="2459481"/>
              <a:ext cx="252062" cy="305122"/>
            </a:xfrm>
            <a:custGeom>
              <a:avLst/>
              <a:gdLst/>
              <a:ahLst/>
              <a:cxnLst/>
              <a:rect l="l" t="t" r="r" b="b"/>
              <a:pathLst>
                <a:path w="7919" h="9586" extrusionOk="0">
                  <a:moveTo>
                    <a:pt x="2597" y="5657"/>
                  </a:moveTo>
                  <a:cubicBezTo>
                    <a:pt x="3126" y="5657"/>
                    <a:pt x="3630" y="5793"/>
                    <a:pt x="4096" y="6061"/>
                  </a:cubicBezTo>
                  <a:cubicBezTo>
                    <a:pt x="4607" y="6347"/>
                    <a:pt x="5099" y="6442"/>
                    <a:pt x="5531" y="6442"/>
                  </a:cubicBezTo>
                  <a:cubicBezTo>
                    <a:pt x="5853" y="6442"/>
                    <a:pt x="6143" y="6389"/>
                    <a:pt x="6382" y="6323"/>
                  </a:cubicBezTo>
                  <a:cubicBezTo>
                    <a:pt x="6751" y="6228"/>
                    <a:pt x="7037" y="6061"/>
                    <a:pt x="7204" y="5954"/>
                  </a:cubicBezTo>
                  <a:lnTo>
                    <a:pt x="7204" y="5954"/>
                  </a:lnTo>
                  <a:cubicBezTo>
                    <a:pt x="7525" y="7037"/>
                    <a:pt x="7263" y="8204"/>
                    <a:pt x="6442" y="9038"/>
                  </a:cubicBezTo>
                  <a:cubicBezTo>
                    <a:pt x="6275" y="9204"/>
                    <a:pt x="6037" y="9299"/>
                    <a:pt x="5799" y="9299"/>
                  </a:cubicBezTo>
                  <a:lnTo>
                    <a:pt x="2560" y="9299"/>
                  </a:lnTo>
                  <a:cubicBezTo>
                    <a:pt x="2322" y="9299"/>
                    <a:pt x="2084" y="9204"/>
                    <a:pt x="1917" y="9038"/>
                  </a:cubicBezTo>
                  <a:cubicBezTo>
                    <a:pt x="1179" y="8276"/>
                    <a:pt x="834" y="7180"/>
                    <a:pt x="1120" y="6025"/>
                  </a:cubicBezTo>
                  <a:cubicBezTo>
                    <a:pt x="1239" y="5966"/>
                    <a:pt x="1560" y="5811"/>
                    <a:pt x="1989" y="5716"/>
                  </a:cubicBezTo>
                  <a:cubicBezTo>
                    <a:pt x="2195" y="5677"/>
                    <a:pt x="2398" y="5657"/>
                    <a:pt x="2597" y="5657"/>
                  </a:cubicBezTo>
                  <a:close/>
                  <a:moveTo>
                    <a:pt x="2834" y="1"/>
                  </a:moveTo>
                  <a:cubicBezTo>
                    <a:pt x="2632" y="1"/>
                    <a:pt x="2465" y="167"/>
                    <a:pt x="2465" y="370"/>
                  </a:cubicBezTo>
                  <a:lnTo>
                    <a:pt x="2465" y="703"/>
                  </a:lnTo>
                  <a:cubicBezTo>
                    <a:pt x="2465" y="906"/>
                    <a:pt x="2632" y="1072"/>
                    <a:pt x="2834" y="1072"/>
                  </a:cubicBezTo>
                  <a:lnTo>
                    <a:pt x="3036" y="1072"/>
                  </a:lnTo>
                  <a:lnTo>
                    <a:pt x="3036" y="2239"/>
                  </a:lnTo>
                  <a:cubicBezTo>
                    <a:pt x="3036" y="2311"/>
                    <a:pt x="3096" y="2370"/>
                    <a:pt x="3167" y="2370"/>
                  </a:cubicBezTo>
                  <a:cubicBezTo>
                    <a:pt x="3239" y="2370"/>
                    <a:pt x="3298" y="2311"/>
                    <a:pt x="3298" y="2239"/>
                  </a:cubicBezTo>
                  <a:lnTo>
                    <a:pt x="3298" y="1072"/>
                  </a:lnTo>
                  <a:lnTo>
                    <a:pt x="4977" y="1072"/>
                  </a:lnTo>
                  <a:lnTo>
                    <a:pt x="4977" y="3406"/>
                  </a:lnTo>
                  <a:cubicBezTo>
                    <a:pt x="4977" y="3620"/>
                    <a:pt x="5096" y="3799"/>
                    <a:pt x="5311" y="3882"/>
                  </a:cubicBezTo>
                  <a:cubicBezTo>
                    <a:pt x="6144" y="4216"/>
                    <a:pt x="6763" y="4882"/>
                    <a:pt x="7097" y="5692"/>
                  </a:cubicBezTo>
                  <a:cubicBezTo>
                    <a:pt x="6966" y="5775"/>
                    <a:pt x="6668" y="5954"/>
                    <a:pt x="6275" y="6061"/>
                  </a:cubicBezTo>
                  <a:cubicBezTo>
                    <a:pt x="6015" y="6135"/>
                    <a:pt x="5758" y="6172"/>
                    <a:pt x="5506" y="6172"/>
                  </a:cubicBezTo>
                  <a:cubicBezTo>
                    <a:pt x="5064" y="6172"/>
                    <a:pt x="4636" y="6058"/>
                    <a:pt x="4227" y="5823"/>
                  </a:cubicBezTo>
                  <a:cubicBezTo>
                    <a:pt x="3710" y="5528"/>
                    <a:pt x="3145" y="5385"/>
                    <a:pt x="2580" y="5385"/>
                  </a:cubicBezTo>
                  <a:cubicBezTo>
                    <a:pt x="2117" y="5385"/>
                    <a:pt x="1654" y="5481"/>
                    <a:pt x="1215" y="5668"/>
                  </a:cubicBezTo>
                  <a:cubicBezTo>
                    <a:pt x="1524" y="4870"/>
                    <a:pt x="2155" y="4216"/>
                    <a:pt x="2989" y="3882"/>
                  </a:cubicBezTo>
                  <a:cubicBezTo>
                    <a:pt x="3179" y="3811"/>
                    <a:pt x="3322" y="3620"/>
                    <a:pt x="3322" y="3406"/>
                  </a:cubicBezTo>
                  <a:lnTo>
                    <a:pt x="3322" y="2930"/>
                  </a:lnTo>
                  <a:cubicBezTo>
                    <a:pt x="3322" y="2858"/>
                    <a:pt x="3263" y="2799"/>
                    <a:pt x="3179" y="2799"/>
                  </a:cubicBezTo>
                  <a:cubicBezTo>
                    <a:pt x="3108" y="2799"/>
                    <a:pt x="3048" y="2858"/>
                    <a:pt x="3048" y="2930"/>
                  </a:cubicBezTo>
                  <a:lnTo>
                    <a:pt x="3048" y="3406"/>
                  </a:lnTo>
                  <a:cubicBezTo>
                    <a:pt x="3048" y="3501"/>
                    <a:pt x="2989" y="3585"/>
                    <a:pt x="2894" y="3620"/>
                  </a:cubicBezTo>
                  <a:cubicBezTo>
                    <a:pt x="608" y="4525"/>
                    <a:pt x="0" y="7490"/>
                    <a:pt x="1703" y="9228"/>
                  </a:cubicBezTo>
                  <a:cubicBezTo>
                    <a:pt x="1929" y="9454"/>
                    <a:pt x="2227" y="9585"/>
                    <a:pt x="2560" y="9585"/>
                  </a:cubicBezTo>
                  <a:lnTo>
                    <a:pt x="5799" y="9585"/>
                  </a:lnTo>
                  <a:cubicBezTo>
                    <a:pt x="6108" y="9585"/>
                    <a:pt x="6430" y="9454"/>
                    <a:pt x="6656" y="9228"/>
                  </a:cubicBezTo>
                  <a:cubicBezTo>
                    <a:pt x="7870" y="7990"/>
                    <a:pt x="7918" y="6132"/>
                    <a:pt x="6989" y="4835"/>
                  </a:cubicBezTo>
                  <a:cubicBezTo>
                    <a:pt x="6608" y="4287"/>
                    <a:pt x="6073" y="3870"/>
                    <a:pt x="5442" y="3620"/>
                  </a:cubicBezTo>
                  <a:cubicBezTo>
                    <a:pt x="5358" y="3585"/>
                    <a:pt x="5299" y="3501"/>
                    <a:pt x="5299" y="3406"/>
                  </a:cubicBezTo>
                  <a:lnTo>
                    <a:pt x="5299" y="1072"/>
                  </a:lnTo>
                  <a:lnTo>
                    <a:pt x="5489" y="1072"/>
                  </a:lnTo>
                  <a:cubicBezTo>
                    <a:pt x="5692" y="1072"/>
                    <a:pt x="5858" y="906"/>
                    <a:pt x="5858" y="703"/>
                  </a:cubicBezTo>
                  <a:lnTo>
                    <a:pt x="5858" y="370"/>
                  </a:lnTo>
                  <a:cubicBezTo>
                    <a:pt x="5858" y="167"/>
                    <a:pt x="5692" y="1"/>
                    <a:pt x="5489" y="1"/>
                  </a:cubicBezTo>
                  <a:lnTo>
                    <a:pt x="4739" y="1"/>
                  </a:lnTo>
                  <a:cubicBezTo>
                    <a:pt x="4668" y="1"/>
                    <a:pt x="4608" y="60"/>
                    <a:pt x="4608" y="132"/>
                  </a:cubicBezTo>
                  <a:cubicBezTo>
                    <a:pt x="4608" y="215"/>
                    <a:pt x="4668" y="275"/>
                    <a:pt x="4739" y="275"/>
                  </a:cubicBezTo>
                  <a:lnTo>
                    <a:pt x="5489" y="275"/>
                  </a:lnTo>
                  <a:cubicBezTo>
                    <a:pt x="5537" y="275"/>
                    <a:pt x="5573" y="310"/>
                    <a:pt x="5573" y="358"/>
                  </a:cubicBezTo>
                  <a:lnTo>
                    <a:pt x="5573" y="691"/>
                  </a:lnTo>
                  <a:cubicBezTo>
                    <a:pt x="5573" y="727"/>
                    <a:pt x="5537" y="775"/>
                    <a:pt x="5489" y="775"/>
                  </a:cubicBezTo>
                  <a:lnTo>
                    <a:pt x="2834" y="775"/>
                  </a:lnTo>
                  <a:cubicBezTo>
                    <a:pt x="2798" y="775"/>
                    <a:pt x="2751" y="727"/>
                    <a:pt x="2751" y="691"/>
                  </a:cubicBezTo>
                  <a:lnTo>
                    <a:pt x="2751" y="358"/>
                  </a:lnTo>
                  <a:cubicBezTo>
                    <a:pt x="2751" y="310"/>
                    <a:pt x="2798" y="275"/>
                    <a:pt x="2834" y="275"/>
                  </a:cubicBezTo>
                  <a:lnTo>
                    <a:pt x="4060" y="275"/>
                  </a:lnTo>
                  <a:cubicBezTo>
                    <a:pt x="4132" y="275"/>
                    <a:pt x="4191" y="215"/>
                    <a:pt x="4191" y="132"/>
                  </a:cubicBezTo>
                  <a:cubicBezTo>
                    <a:pt x="4191" y="60"/>
                    <a:pt x="4132" y="1"/>
                    <a:pt x="4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907" name="Google Shape;15907;p92"/>
          <p:cNvSpPr/>
          <p:nvPr/>
        </p:nvSpPr>
        <p:spPr>
          <a:xfrm>
            <a:off x="1801020" y="2046804"/>
            <a:ext cx="354363" cy="354395"/>
          </a:xfrm>
          <a:custGeom>
            <a:avLst/>
            <a:gdLst/>
            <a:ahLst/>
            <a:cxnLst/>
            <a:rect l="l" t="t" r="r" b="b"/>
            <a:pathLst>
              <a:path w="11133" h="11134" extrusionOk="0">
                <a:moveTo>
                  <a:pt x="2876" y="2961"/>
                </a:moveTo>
                <a:cubicBezTo>
                  <a:pt x="2929" y="2961"/>
                  <a:pt x="2983" y="2967"/>
                  <a:pt x="3036" y="2977"/>
                </a:cubicBezTo>
                <a:cubicBezTo>
                  <a:pt x="3358" y="3037"/>
                  <a:pt x="3584" y="3287"/>
                  <a:pt x="3656" y="3596"/>
                </a:cubicBezTo>
                <a:cubicBezTo>
                  <a:pt x="3703" y="3882"/>
                  <a:pt x="3608" y="4180"/>
                  <a:pt x="3382" y="4358"/>
                </a:cubicBezTo>
                <a:cubicBezTo>
                  <a:pt x="3239" y="4489"/>
                  <a:pt x="3144" y="4680"/>
                  <a:pt x="3144" y="4882"/>
                </a:cubicBezTo>
                <a:lnTo>
                  <a:pt x="3144" y="5239"/>
                </a:lnTo>
                <a:cubicBezTo>
                  <a:pt x="3144" y="5525"/>
                  <a:pt x="3370" y="5740"/>
                  <a:pt x="3644" y="5740"/>
                </a:cubicBezTo>
                <a:lnTo>
                  <a:pt x="5406" y="5740"/>
                </a:lnTo>
                <a:lnTo>
                  <a:pt x="5406" y="7502"/>
                </a:lnTo>
                <a:cubicBezTo>
                  <a:pt x="5406" y="7609"/>
                  <a:pt x="5311" y="7680"/>
                  <a:pt x="5227" y="7680"/>
                </a:cubicBezTo>
                <a:lnTo>
                  <a:pt x="4870" y="7680"/>
                </a:lnTo>
                <a:cubicBezTo>
                  <a:pt x="4763" y="7680"/>
                  <a:pt x="4668" y="7633"/>
                  <a:pt x="4596" y="7561"/>
                </a:cubicBezTo>
                <a:cubicBezTo>
                  <a:pt x="4386" y="7313"/>
                  <a:pt x="4084" y="7164"/>
                  <a:pt x="3770" y="7164"/>
                </a:cubicBezTo>
                <a:cubicBezTo>
                  <a:pt x="3693" y="7164"/>
                  <a:pt x="3614" y="7173"/>
                  <a:pt x="3537" y="7192"/>
                </a:cubicBezTo>
                <a:cubicBezTo>
                  <a:pt x="3096" y="7264"/>
                  <a:pt x="2739" y="7621"/>
                  <a:pt x="2655" y="8049"/>
                </a:cubicBezTo>
                <a:cubicBezTo>
                  <a:pt x="2584" y="8395"/>
                  <a:pt x="2667" y="8740"/>
                  <a:pt x="2882" y="9002"/>
                </a:cubicBezTo>
                <a:cubicBezTo>
                  <a:pt x="3084" y="9276"/>
                  <a:pt x="3417" y="9419"/>
                  <a:pt x="3739" y="9419"/>
                </a:cubicBezTo>
                <a:cubicBezTo>
                  <a:pt x="4084" y="9419"/>
                  <a:pt x="4394" y="9276"/>
                  <a:pt x="4608" y="9014"/>
                </a:cubicBezTo>
                <a:cubicBezTo>
                  <a:pt x="4668" y="8942"/>
                  <a:pt x="4763" y="8895"/>
                  <a:pt x="4870" y="8895"/>
                </a:cubicBezTo>
                <a:lnTo>
                  <a:pt x="5215" y="8895"/>
                </a:lnTo>
                <a:cubicBezTo>
                  <a:pt x="5322" y="8895"/>
                  <a:pt x="5394" y="8990"/>
                  <a:pt x="5394" y="9073"/>
                </a:cubicBezTo>
                <a:lnTo>
                  <a:pt x="5394" y="10812"/>
                </a:lnTo>
                <a:lnTo>
                  <a:pt x="870" y="10812"/>
                </a:lnTo>
                <a:cubicBezTo>
                  <a:pt x="572" y="10812"/>
                  <a:pt x="334" y="10573"/>
                  <a:pt x="334" y="10276"/>
                </a:cubicBezTo>
                <a:lnTo>
                  <a:pt x="334" y="5728"/>
                </a:lnTo>
                <a:lnTo>
                  <a:pt x="2084" y="5728"/>
                </a:lnTo>
                <a:cubicBezTo>
                  <a:pt x="2370" y="5728"/>
                  <a:pt x="2596" y="5513"/>
                  <a:pt x="2596" y="5228"/>
                </a:cubicBezTo>
                <a:lnTo>
                  <a:pt x="2596" y="4882"/>
                </a:lnTo>
                <a:cubicBezTo>
                  <a:pt x="2596" y="4680"/>
                  <a:pt x="2501" y="4477"/>
                  <a:pt x="2358" y="4358"/>
                </a:cubicBezTo>
                <a:cubicBezTo>
                  <a:pt x="2179" y="4216"/>
                  <a:pt x="2072" y="3989"/>
                  <a:pt x="2072" y="3751"/>
                </a:cubicBezTo>
                <a:cubicBezTo>
                  <a:pt x="2072" y="3513"/>
                  <a:pt x="2179" y="3287"/>
                  <a:pt x="2370" y="3144"/>
                </a:cubicBezTo>
                <a:cubicBezTo>
                  <a:pt x="2517" y="3024"/>
                  <a:pt x="2694" y="2961"/>
                  <a:pt x="2876" y="2961"/>
                </a:cubicBezTo>
                <a:close/>
                <a:moveTo>
                  <a:pt x="10287" y="334"/>
                </a:moveTo>
                <a:cubicBezTo>
                  <a:pt x="10585" y="334"/>
                  <a:pt x="10823" y="572"/>
                  <a:pt x="10823" y="870"/>
                </a:cubicBezTo>
                <a:lnTo>
                  <a:pt x="10823" y="5406"/>
                </a:lnTo>
                <a:lnTo>
                  <a:pt x="10633" y="5406"/>
                </a:lnTo>
                <a:cubicBezTo>
                  <a:pt x="10537" y="5406"/>
                  <a:pt x="10466" y="5478"/>
                  <a:pt x="10466" y="5573"/>
                </a:cubicBezTo>
                <a:cubicBezTo>
                  <a:pt x="10466" y="5656"/>
                  <a:pt x="10537" y="5728"/>
                  <a:pt x="10633" y="5728"/>
                </a:cubicBezTo>
                <a:lnTo>
                  <a:pt x="10811" y="5728"/>
                </a:lnTo>
                <a:lnTo>
                  <a:pt x="10811" y="10276"/>
                </a:lnTo>
                <a:cubicBezTo>
                  <a:pt x="10811" y="10573"/>
                  <a:pt x="10573" y="10812"/>
                  <a:pt x="10275" y="10812"/>
                </a:cubicBezTo>
                <a:lnTo>
                  <a:pt x="5739" y="10812"/>
                </a:lnTo>
                <a:lnTo>
                  <a:pt x="5739" y="9049"/>
                </a:lnTo>
                <a:cubicBezTo>
                  <a:pt x="5739" y="8764"/>
                  <a:pt x="5513" y="8549"/>
                  <a:pt x="5227" y="8549"/>
                </a:cubicBezTo>
                <a:lnTo>
                  <a:pt x="4882" y="8549"/>
                </a:lnTo>
                <a:cubicBezTo>
                  <a:pt x="4680" y="8549"/>
                  <a:pt x="4489" y="8633"/>
                  <a:pt x="4370" y="8788"/>
                </a:cubicBezTo>
                <a:cubicBezTo>
                  <a:pt x="4215" y="8966"/>
                  <a:pt x="3989" y="9061"/>
                  <a:pt x="3751" y="9061"/>
                </a:cubicBezTo>
                <a:cubicBezTo>
                  <a:pt x="3513" y="9061"/>
                  <a:pt x="3287" y="8966"/>
                  <a:pt x="3144" y="8764"/>
                </a:cubicBezTo>
                <a:cubicBezTo>
                  <a:pt x="2989" y="8573"/>
                  <a:pt x="2941" y="8335"/>
                  <a:pt x="2977" y="8097"/>
                </a:cubicBezTo>
                <a:cubicBezTo>
                  <a:pt x="3036" y="7787"/>
                  <a:pt x="3287" y="7549"/>
                  <a:pt x="3608" y="7490"/>
                </a:cubicBezTo>
                <a:cubicBezTo>
                  <a:pt x="3659" y="7479"/>
                  <a:pt x="3710" y="7473"/>
                  <a:pt x="3761" y="7473"/>
                </a:cubicBezTo>
                <a:cubicBezTo>
                  <a:pt x="3988" y="7473"/>
                  <a:pt x="4212" y="7577"/>
                  <a:pt x="4358" y="7752"/>
                </a:cubicBezTo>
                <a:cubicBezTo>
                  <a:pt x="4501" y="7906"/>
                  <a:pt x="4680" y="7990"/>
                  <a:pt x="4882" y="7990"/>
                </a:cubicBezTo>
                <a:lnTo>
                  <a:pt x="5239" y="7990"/>
                </a:lnTo>
                <a:cubicBezTo>
                  <a:pt x="5525" y="7990"/>
                  <a:pt x="5751" y="7775"/>
                  <a:pt x="5751" y="7490"/>
                </a:cubicBezTo>
                <a:lnTo>
                  <a:pt x="5751" y="5728"/>
                </a:lnTo>
                <a:lnTo>
                  <a:pt x="7501" y="5728"/>
                </a:lnTo>
                <a:cubicBezTo>
                  <a:pt x="7608" y="5728"/>
                  <a:pt x="7680" y="5823"/>
                  <a:pt x="7680" y="5906"/>
                </a:cubicBezTo>
                <a:lnTo>
                  <a:pt x="7680" y="6263"/>
                </a:lnTo>
                <a:cubicBezTo>
                  <a:pt x="7680" y="6371"/>
                  <a:pt x="7632" y="6478"/>
                  <a:pt x="7561" y="6537"/>
                </a:cubicBezTo>
                <a:cubicBezTo>
                  <a:pt x="7251" y="6799"/>
                  <a:pt x="7097" y="7204"/>
                  <a:pt x="7192" y="7609"/>
                </a:cubicBezTo>
                <a:cubicBezTo>
                  <a:pt x="7263" y="8037"/>
                  <a:pt x="7620" y="8395"/>
                  <a:pt x="8049" y="8490"/>
                </a:cubicBezTo>
                <a:cubicBezTo>
                  <a:pt x="8132" y="8502"/>
                  <a:pt x="8216" y="8514"/>
                  <a:pt x="8287" y="8514"/>
                </a:cubicBezTo>
                <a:cubicBezTo>
                  <a:pt x="8549" y="8514"/>
                  <a:pt x="8799" y="8418"/>
                  <a:pt x="9002" y="8264"/>
                </a:cubicBezTo>
                <a:cubicBezTo>
                  <a:pt x="9275" y="8049"/>
                  <a:pt x="9418" y="7728"/>
                  <a:pt x="9418" y="7394"/>
                </a:cubicBezTo>
                <a:cubicBezTo>
                  <a:pt x="9418" y="7061"/>
                  <a:pt x="9275" y="6740"/>
                  <a:pt x="9025" y="6537"/>
                </a:cubicBezTo>
                <a:cubicBezTo>
                  <a:pt x="8942" y="6478"/>
                  <a:pt x="8906" y="6371"/>
                  <a:pt x="8906" y="6263"/>
                </a:cubicBezTo>
                <a:lnTo>
                  <a:pt x="8906" y="5930"/>
                </a:lnTo>
                <a:cubicBezTo>
                  <a:pt x="8906" y="5823"/>
                  <a:pt x="8990" y="5751"/>
                  <a:pt x="9085" y="5751"/>
                </a:cubicBezTo>
                <a:lnTo>
                  <a:pt x="9954" y="5751"/>
                </a:lnTo>
                <a:cubicBezTo>
                  <a:pt x="10049" y="5751"/>
                  <a:pt x="10121" y="5668"/>
                  <a:pt x="10121" y="5585"/>
                </a:cubicBezTo>
                <a:cubicBezTo>
                  <a:pt x="10121" y="5489"/>
                  <a:pt x="10049" y="5418"/>
                  <a:pt x="9954" y="5418"/>
                </a:cubicBezTo>
                <a:lnTo>
                  <a:pt x="9085" y="5418"/>
                </a:lnTo>
                <a:cubicBezTo>
                  <a:pt x="8799" y="5418"/>
                  <a:pt x="8573" y="5644"/>
                  <a:pt x="8573" y="5918"/>
                </a:cubicBezTo>
                <a:lnTo>
                  <a:pt x="8573" y="6263"/>
                </a:lnTo>
                <a:cubicBezTo>
                  <a:pt x="8573" y="6478"/>
                  <a:pt x="8668" y="6668"/>
                  <a:pt x="8811" y="6787"/>
                </a:cubicBezTo>
                <a:cubicBezTo>
                  <a:pt x="8990" y="6930"/>
                  <a:pt x="9097" y="7156"/>
                  <a:pt x="9097" y="7394"/>
                </a:cubicBezTo>
                <a:cubicBezTo>
                  <a:pt x="9097" y="7633"/>
                  <a:pt x="8990" y="7859"/>
                  <a:pt x="8799" y="8014"/>
                </a:cubicBezTo>
                <a:cubicBezTo>
                  <a:pt x="8652" y="8124"/>
                  <a:pt x="8477" y="8185"/>
                  <a:pt x="8295" y="8185"/>
                </a:cubicBezTo>
                <a:cubicBezTo>
                  <a:pt x="8241" y="8185"/>
                  <a:pt x="8187" y="8179"/>
                  <a:pt x="8132" y="8168"/>
                </a:cubicBezTo>
                <a:cubicBezTo>
                  <a:pt x="7811" y="8109"/>
                  <a:pt x="7573" y="7859"/>
                  <a:pt x="7513" y="7549"/>
                </a:cubicBezTo>
                <a:cubicBezTo>
                  <a:pt x="7454" y="7264"/>
                  <a:pt x="7561" y="6966"/>
                  <a:pt x="7787" y="6787"/>
                </a:cubicBezTo>
                <a:cubicBezTo>
                  <a:pt x="7930" y="6656"/>
                  <a:pt x="8025" y="6478"/>
                  <a:pt x="8025" y="6263"/>
                </a:cubicBezTo>
                <a:lnTo>
                  <a:pt x="8025" y="5930"/>
                </a:lnTo>
                <a:cubicBezTo>
                  <a:pt x="8025" y="5644"/>
                  <a:pt x="7799" y="5418"/>
                  <a:pt x="7525" y="5418"/>
                </a:cubicBezTo>
                <a:lnTo>
                  <a:pt x="5763" y="5418"/>
                </a:lnTo>
                <a:lnTo>
                  <a:pt x="5763" y="3668"/>
                </a:lnTo>
                <a:cubicBezTo>
                  <a:pt x="5763" y="3561"/>
                  <a:pt x="5858" y="3489"/>
                  <a:pt x="5942" y="3489"/>
                </a:cubicBezTo>
                <a:lnTo>
                  <a:pt x="6299" y="3489"/>
                </a:lnTo>
                <a:cubicBezTo>
                  <a:pt x="6406" y="3489"/>
                  <a:pt x="6501" y="3525"/>
                  <a:pt x="6561" y="3608"/>
                </a:cubicBezTo>
                <a:cubicBezTo>
                  <a:pt x="6783" y="3859"/>
                  <a:pt x="7091" y="4001"/>
                  <a:pt x="7409" y="4001"/>
                </a:cubicBezTo>
                <a:cubicBezTo>
                  <a:pt x="7483" y="4001"/>
                  <a:pt x="7558" y="3993"/>
                  <a:pt x="7632" y="3977"/>
                </a:cubicBezTo>
                <a:cubicBezTo>
                  <a:pt x="8073" y="3906"/>
                  <a:pt x="8430" y="3549"/>
                  <a:pt x="8513" y="3108"/>
                </a:cubicBezTo>
                <a:cubicBezTo>
                  <a:pt x="8585" y="2775"/>
                  <a:pt x="8501" y="2430"/>
                  <a:pt x="8287" y="2156"/>
                </a:cubicBezTo>
                <a:cubicBezTo>
                  <a:pt x="8085" y="1894"/>
                  <a:pt x="7751" y="1739"/>
                  <a:pt x="7430" y="1739"/>
                </a:cubicBezTo>
                <a:cubicBezTo>
                  <a:pt x="7085" y="1739"/>
                  <a:pt x="6775" y="1894"/>
                  <a:pt x="6561" y="2144"/>
                </a:cubicBezTo>
                <a:cubicBezTo>
                  <a:pt x="6501" y="2215"/>
                  <a:pt x="6406" y="2263"/>
                  <a:pt x="6299" y="2263"/>
                </a:cubicBezTo>
                <a:lnTo>
                  <a:pt x="5954" y="2263"/>
                </a:lnTo>
                <a:cubicBezTo>
                  <a:pt x="5846" y="2263"/>
                  <a:pt x="5775" y="2180"/>
                  <a:pt x="5775" y="2084"/>
                </a:cubicBezTo>
                <a:lnTo>
                  <a:pt x="5775" y="1203"/>
                </a:lnTo>
                <a:cubicBezTo>
                  <a:pt x="5775" y="1120"/>
                  <a:pt x="5703" y="1048"/>
                  <a:pt x="5608" y="1048"/>
                </a:cubicBezTo>
                <a:cubicBezTo>
                  <a:pt x="5525" y="1048"/>
                  <a:pt x="5453" y="1120"/>
                  <a:pt x="5453" y="1203"/>
                </a:cubicBezTo>
                <a:lnTo>
                  <a:pt x="5453" y="2084"/>
                </a:lnTo>
                <a:cubicBezTo>
                  <a:pt x="5453" y="2370"/>
                  <a:pt x="5668" y="2596"/>
                  <a:pt x="5954" y="2596"/>
                </a:cubicBezTo>
                <a:lnTo>
                  <a:pt x="6299" y="2596"/>
                </a:lnTo>
                <a:cubicBezTo>
                  <a:pt x="6501" y="2596"/>
                  <a:pt x="6704" y="2501"/>
                  <a:pt x="6823" y="2358"/>
                </a:cubicBezTo>
                <a:cubicBezTo>
                  <a:pt x="6966" y="2180"/>
                  <a:pt x="7192" y="2072"/>
                  <a:pt x="7430" y="2072"/>
                </a:cubicBezTo>
                <a:cubicBezTo>
                  <a:pt x="7668" y="2072"/>
                  <a:pt x="7894" y="2180"/>
                  <a:pt x="8037" y="2370"/>
                </a:cubicBezTo>
                <a:cubicBezTo>
                  <a:pt x="8192" y="2561"/>
                  <a:pt x="8251" y="2799"/>
                  <a:pt x="8204" y="3037"/>
                </a:cubicBezTo>
                <a:cubicBezTo>
                  <a:pt x="8144" y="3346"/>
                  <a:pt x="7894" y="3584"/>
                  <a:pt x="7573" y="3644"/>
                </a:cubicBezTo>
                <a:cubicBezTo>
                  <a:pt x="7519" y="3656"/>
                  <a:pt x="7465" y="3661"/>
                  <a:pt x="7411" y="3661"/>
                </a:cubicBezTo>
                <a:cubicBezTo>
                  <a:pt x="7187" y="3661"/>
                  <a:pt x="6966" y="3564"/>
                  <a:pt x="6823" y="3382"/>
                </a:cubicBezTo>
                <a:cubicBezTo>
                  <a:pt x="6680" y="3227"/>
                  <a:pt x="6501" y="3144"/>
                  <a:pt x="6299" y="3144"/>
                </a:cubicBezTo>
                <a:lnTo>
                  <a:pt x="5942" y="3144"/>
                </a:lnTo>
                <a:cubicBezTo>
                  <a:pt x="5656" y="3144"/>
                  <a:pt x="5430" y="3370"/>
                  <a:pt x="5430" y="3644"/>
                </a:cubicBezTo>
                <a:lnTo>
                  <a:pt x="5430" y="5406"/>
                </a:lnTo>
                <a:lnTo>
                  <a:pt x="3679" y="5406"/>
                </a:lnTo>
                <a:cubicBezTo>
                  <a:pt x="3572" y="5406"/>
                  <a:pt x="3501" y="5311"/>
                  <a:pt x="3501" y="5228"/>
                </a:cubicBezTo>
                <a:lnTo>
                  <a:pt x="3501" y="4870"/>
                </a:lnTo>
                <a:cubicBezTo>
                  <a:pt x="3501" y="4763"/>
                  <a:pt x="3548" y="4656"/>
                  <a:pt x="3620" y="4597"/>
                </a:cubicBezTo>
                <a:cubicBezTo>
                  <a:pt x="3929" y="4335"/>
                  <a:pt x="4084" y="3930"/>
                  <a:pt x="3989" y="3525"/>
                </a:cubicBezTo>
                <a:cubicBezTo>
                  <a:pt x="3918" y="3096"/>
                  <a:pt x="3560" y="2739"/>
                  <a:pt x="3132" y="2656"/>
                </a:cubicBezTo>
                <a:cubicBezTo>
                  <a:pt x="3047" y="2635"/>
                  <a:pt x="2962" y="2626"/>
                  <a:pt x="2879" y="2626"/>
                </a:cubicBezTo>
                <a:cubicBezTo>
                  <a:pt x="2622" y="2626"/>
                  <a:pt x="2377" y="2717"/>
                  <a:pt x="2179" y="2870"/>
                </a:cubicBezTo>
                <a:cubicBezTo>
                  <a:pt x="1905" y="3084"/>
                  <a:pt x="1763" y="3406"/>
                  <a:pt x="1763" y="3739"/>
                </a:cubicBezTo>
                <a:cubicBezTo>
                  <a:pt x="1763" y="4085"/>
                  <a:pt x="1905" y="4394"/>
                  <a:pt x="2155" y="4597"/>
                </a:cubicBezTo>
                <a:cubicBezTo>
                  <a:pt x="2239" y="4656"/>
                  <a:pt x="2274" y="4763"/>
                  <a:pt x="2274" y="4870"/>
                </a:cubicBezTo>
                <a:lnTo>
                  <a:pt x="2274" y="5216"/>
                </a:lnTo>
                <a:cubicBezTo>
                  <a:pt x="2274" y="5311"/>
                  <a:pt x="2191" y="5394"/>
                  <a:pt x="2096" y="5394"/>
                </a:cubicBezTo>
                <a:lnTo>
                  <a:pt x="346" y="5394"/>
                </a:lnTo>
                <a:lnTo>
                  <a:pt x="346" y="870"/>
                </a:lnTo>
                <a:cubicBezTo>
                  <a:pt x="346" y="572"/>
                  <a:pt x="584" y="334"/>
                  <a:pt x="881" y="334"/>
                </a:cubicBezTo>
                <a:lnTo>
                  <a:pt x="5418" y="334"/>
                </a:lnTo>
                <a:lnTo>
                  <a:pt x="5418" y="513"/>
                </a:lnTo>
                <a:cubicBezTo>
                  <a:pt x="5418" y="596"/>
                  <a:pt x="5489" y="667"/>
                  <a:pt x="5584" y="667"/>
                </a:cubicBezTo>
                <a:cubicBezTo>
                  <a:pt x="5680" y="667"/>
                  <a:pt x="5751" y="596"/>
                  <a:pt x="5751" y="513"/>
                </a:cubicBezTo>
                <a:lnTo>
                  <a:pt x="5751" y="334"/>
                </a:lnTo>
                <a:close/>
                <a:moveTo>
                  <a:pt x="870" y="1"/>
                </a:moveTo>
                <a:cubicBezTo>
                  <a:pt x="393" y="1"/>
                  <a:pt x="0" y="394"/>
                  <a:pt x="0" y="870"/>
                </a:cubicBezTo>
                <a:lnTo>
                  <a:pt x="0" y="10276"/>
                </a:lnTo>
                <a:cubicBezTo>
                  <a:pt x="0" y="10752"/>
                  <a:pt x="393" y="11133"/>
                  <a:pt x="870" y="11133"/>
                </a:cubicBezTo>
                <a:lnTo>
                  <a:pt x="10275" y="11133"/>
                </a:lnTo>
                <a:cubicBezTo>
                  <a:pt x="10752" y="11133"/>
                  <a:pt x="11133" y="10752"/>
                  <a:pt x="11133" y="10276"/>
                </a:cubicBezTo>
                <a:lnTo>
                  <a:pt x="11133" y="870"/>
                </a:lnTo>
                <a:cubicBezTo>
                  <a:pt x="11133" y="394"/>
                  <a:pt x="10752" y="1"/>
                  <a:pt x="10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908" name="Google Shape;15908;p92"/>
          <p:cNvGrpSpPr/>
          <p:nvPr/>
        </p:nvGrpSpPr>
        <p:grpSpPr>
          <a:xfrm>
            <a:off x="6155459" y="2045308"/>
            <a:ext cx="249770" cy="363849"/>
            <a:chOff x="6155459" y="1969108"/>
            <a:chExt cx="249770" cy="363849"/>
          </a:xfrm>
        </p:grpSpPr>
        <p:sp>
          <p:nvSpPr>
            <p:cNvPr id="15909" name="Google Shape;15909;p92"/>
            <p:cNvSpPr/>
            <p:nvPr/>
          </p:nvSpPr>
          <p:spPr>
            <a:xfrm>
              <a:off x="6195628" y="1969108"/>
              <a:ext cx="169813" cy="227012"/>
            </a:xfrm>
            <a:custGeom>
              <a:avLst/>
              <a:gdLst/>
              <a:ahLst/>
              <a:cxnLst/>
              <a:rect l="l" t="t" r="r" b="b"/>
              <a:pathLst>
                <a:path w="5335" h="7132" extrusionOk="0">
                  <a:moveTo>
                    <a:pt x="4120" y="333"/>
                  </a:moveTo>
                  <a:lnTo>
                    <a:pt x="4120" y="1750"/>
                  </a:lnTo>
                  <a:cubicBezTo>
                    <a:pt x="4120" y="1869"/>
                    <a:pt x="4084" y="1965"/>
                    <a:pt x="4036" y="2072"/>
                  </a:cubicBezTo>
                  <a:lnTo>
                    <a:pt x="3953" y="2238"/>
                  </a:lnTo>
                  <a:cubicBezTo>
                    <a:pt x="3941" y="2262"/>
                    <a:pt x="3941" y="2286"/>
                    <a:pt x="3941" y="2310"/>
                  </a:cubicBezTo>
                  <a:lnTo>
                    <a:pt x="3941" y="2667"/>
                  </a:lnTo>
                  <a:cubicBezTo>
                    <a:pt x="3941" y="3024"/>
                    <a:pt x="3786" y="3358"/>
                    <a:pt x="3536" y="3584"/>
                  </a:cubicBezTo>
                  <a:cubicBezTo>
                    <a:pt x="3292" y="3807"/>
                    <a:pt x="3011" y="3935"/>
                    <a:pt x="2699" y="3935"/>
                  </a:cubicBezTo>
                  <a:cubicBezTo>
                    <a:pt x="2661" y="3935"/>
                    <a:pt x="2623" y="3933"/>
                    <a:pt x="2584" y="3929"/>
                  </a:cubicBezTo>
                  <a:cubicBezTo>
                    <a:pt x="1917" y="3893"/>
                    <a:pt x="1405" y="3310"/>
                    <a:pt x="1405" y="2619"/>
                  </a:cubicBezTo>
                  <a:lnTo>
                    <a:pt x="1405" y="2310"/>
                  </a:lnTo>
                  <a:cubicBezTo>
                    <a:pt x="1405" y="2286"/>
                    <a:pt x="1405" y="2262"/>
                    <a:pt x="1393" y="2238"/>
                  </a:cubicBezTo>
                  <a:lnTo>
                    <a:pt x="1298" y="2072"/>
                  </a:lnTo>
                  <a:cubicBezTo>
                    <a:pt x="1262" y="1965"/>
                    <a:pt x="1227" y="1869"/>
                    <a:pt x="1227" y="1750"/>
                  </a:cubicBezTo>
                  <a:lnTo>
                    <a:pt x="1227" y="1238"/>
                  </a:lnTo>
                  <a:cubicBezTo>
                    <a:pt x="1227" y="738"/>
                    <a:pt x="1631" y="333"/>
                    <a:pt x="2131" y="333"/>
                  </a:cubicBezTo>
                  <a:close/>
                  <a:moveTo>
                    <a:pt x="3227" y="4155"/>
                  </a:moveTo>
                  <a:lnTo>
                    <a:pt x="3227" y="4346"/>
                  </a:lnTo>
                  <a:cubicBezTo>
                    <a:pt x="3227" y="4405"/>
                    <a:pt x="3239" y="4465"/>
                    <a:pt x="3251" y="4513"/>
                  </a:cubicBezTo>
                  <a:lnTo>
                    <a:pt x="2667" y="4965"/>
                  </a:lnTo>
                  <a:lnTo>
                    <a:pt x="2096" y="4524"/>
                  </a:lnTo>
                  <a:cubicBezTo>
                    <a:pt x="2108" y="4489"/>
                    <a:pt x="2120" y="4429"/>
                    <a:pt x="2120" y="4370"/>
                  </a:cubicBezTo>
                  <a:lnTo>
                    <a:pt x="2120" y="4155"/>
                  </a:lnTo>
                  <a:cubicBezTo>
                    <a:pt x="2251" y="4215"/>
                    <a:pt x="2405" y="4251"/>
                    <a:pt x="2572" y="4251"/>
                  </a:cubicBezTo>
                  <a:lnTo>
                    <a:pt x="2667" y="4251"/>
                  </a:lnTo>
                  <a:cubicBezTo>
                    <a:pt x="2870" y="4251"/>
                    <a:pt x="3048" y="4215"/>
                    <a:pt x="3227" y="4155"/>
                  </a:cubicBezTo>
                  <a:close/>
                  <a:moveTo>
                    <a:pt x="2131" y="0"/>
                  </a:moveTo>
                  <a:cubicBezTo>
                    <a:pt x="1453" y="0"/>
                    <a:pt x="905" y="560"/>
                    <a:pt x="905" y="1238"/>
                  </a:cubicBezTo>
                  <a:lnTo>
                    <a:pt x="905" y="1750"/>
                  </a:lnTo>
                  <a:cubicBezTo>
                    <a:pt x="905" y="1905"/>
                    <a:pt x="941" y="2072"/>
                    <a:pt x="1024" y="2215"/>
                  </a:cubicBezTo>
                  <a:lnTo>
                    <a:pt x="1084" y="2358"/>
                  </a:lnTo>
                  <a:lnTo>
                    <a:pt x="1084" y="2619"/>
                  </a:lnTo>
                  <a:cubicBezTo>
                    <a:pt x="1084" y="3191"/>
                    <a:pt x="1358" y="3703"/>
                    <a:pt x="1798" y="3989"/>
                  </a:cubicBezTo>
                  <a:lnTo>
                    <a:pt x="1798" y="4358"/>
                  </a:lnTo>
                  <a:cubicBezTo>
                    <a:pt x="1798" y="4453"/>
                    <a:pt x="1739" y="4524"/>
                    <a:pt x="1655" y="4536"/>
                  </a:cubicBezTo>
                  <a:lnTo>
                    <a:pt x="631" y="4858"/>
                  </a:lnTo>
                  <a:cubicBezTo>
                    <a:pt x="262" y="4977"/>
                    <a:pt x="0" y="5298"/>
                    <a:pt x="0" y="5703"/>
                  </a:cubicBezTo>
                  <a:lnTo>
                    <a:pt x="0" y="6965"/>
                  </a:lnTo>
                  <a:cubicBezTo>
                    <a:pt x="0" y="7060"/>
                    <a:pt x="84" y="7132"/>
                    <a:pt x="167" y="7132"/>
                  </a:cubicBezTo>
                  <a:cubicBezTo>
                    <a:pt x="262" y="7132"/>
                    <a:pt x="334" y="7060"/>
                    <a:pt x="334" y="6965"/>
                  </a:cubicBezTo>
                  <a:lnTo>
                    <a:pt x="334" y="5703"/>
                  </a:lnTo>
                  <a:cubicBezTo>
                    <a:pt x="334" y="5465"/>
                    <a:pt x="500" y="5239"/>
                    <a:pt x="715" y="5179"/>
                  </a:cubicBezTo>
                  <a:lnTo>
                    <a:pt x="1750" y="4870"/>
                  </a:lnTo>
                  <a:cubicBezTo>
                    <a:pt x="1810" y="4858"/>
                    <a:pt x="1846" y="4822"/>
                    <a:pt x="1893" y="4798"/>
                  </a:cubicBezTo>
                  <a:lnTo>
                    <a:pt x="2465" y="5227"/>
                  </a:lnTo>
                  <a:cubicBezTo>
                    <a:pt x="2524" y="5275"/>
                    <a:pt x="2596" y="5298"/>
                    <a:pt x="2667" y="5298"/>
                  </a:cubicBezTo>
                  <a:cubicBezTo>
                    <a:pt x="2739" y="5298"/>
                    <a:pt x="2822" y="5275"/>
                    <a:pt x="2882" y="5227"/>
                  </a:cubicBezTo>
                  <a:lnTo>
                    <a:pt x="3441" y="4798"/>
                  </a:lnTo>
                  <a:cubicBezTo>
                    <a:pt x="3489" y="4822"/>
                    <a:pt x="3536" y="4858"/>
                    <a:pt x="3596" y="4870"/>
                  </a:cubicBezTo>
                  <a:lnTo>
                    <a:pt x="4620" y="5179"/>
                  </a:lnTo>
                  <a:cubicBezTo>
                    <a:pt x="4858" y="5251"/>
                    <a:pt x="5001" y="5465"/>
                    <a:pt x="5001" y="5703"/>
                  </a:cubicBezTo>
                  <a:lnTo>
                    <a:pt x="5001" y="6965"/>
                  </a:lnTo>
                  <a:cubicBezTo>
                    <a:pt x="5001" y="7060"/>
                    <a:pt x="5084" y="7132"/>
                    <a:pt x="5168" y="7132"/>
                  </a:cubicBezTo>
                  <a:cubicBezTo>
                    <a:pt x="5263" y="7132"/>
                    <a:pt x="5334" y="7060"/>
                    <a:pt x="5334" y="6965"/>
                  </a:cubicBezTo>
                  <a:lnTo>
                    <a:pt x="5334" y="5703"/>
                  </a:lnTo>
                  <a:cubicBezTo>
                    <a:pt x="5334" y="5322"/>
                    <a:pt x="5084" y="4977"/>
                    <a:pt x="4715" y="4870"/>
                  </a:cubicBezTo>
                  <a:lnTo>
                    <a:pt x="3679" y="4560"/>
                  </a:lnTo>
                  <a:cubicBezTo>
                    <a:pt x="3608" y="4524"/>
                    <a:pt x="3548" y="4453"/>
                    <a:pt x="3548" y="4382"/>
                  </a:cubicBezTo>
                  <a:lnTo>
                    <a:pt x="3548" y="4012"/>
                  </a:lnTo>
                  <a:cubicBezTo>
                    <a:pt x="3620" y="3965"/>
                    <a:pt x="3703" y="3905"/>
                    <a:pt x="3763" y="3846"/>
                  </a:cubicBezTo>
                  <a:cubicBezTo>
                    <a:pt x="4084" y="3548"/>
                    <a:pt x="4263" y="3120"/>
                    <a:pt x="4263" y="2679"/>
                  </a:cubicBezTo>
                  <a:lnTo>
                    <a:pt x="4263" y="2369"/>
                  </a:lnTo>
                  <a:lnTo>
                    <a:pt x="4322" y="2238"/>
                  </a:lnTo>
                  <a:cubicBezTo>
                    <a:pt x="4394" y="2084"/>
                    <a:pt x="4441" y="1917"/>
                    <a:pt x="4441" y="1762"/>
                  </a:cubicBezTo>
                  <a:lnTo>
                    <a:pt x="4441" y="167"/>
                  </a:lnTo>
                  <a:cubicBezTo>
                    <a:pt x="4441" y="83"/>
                    <a:pt x="4370" y="0"/>
                    <a:pt x="4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0" name="Google Shape;15910;p92"/>
            <p:cNvSpPr/>
            <p:nvPr/>
          </p:nvSpPr>
          <p:spPr>
            <a:xfrm>
              <a:off x="6275585" y="2146083"/>
              <a:ext cx="10249" cy="50037"/>
            </a:xfrm>
            <a:custGeom>
              <a:avLst/>
              <a:gdLst/>
              <a:ahLst/>
              <a:cxnLst/>
              <a:rect l="l" t="t" r="r" b="b"/>
              <a:pathLst>
                <a:path w="322" h="1572" extrusionOk="0">
                  <a:moveTo>
                    <a:pt x="155" y="0"/>
                  </a:moveTo>
                  <a:cubicBezTo>
                    <a:pt x="72" y="0"/>
                    <a:pt x="0" y="72"/>
                    <a:pt x="0" y="155"/>
                  </a:cubicBezTo>
                  <a:lnTo>
                    <a:pt x="0" y="1405"/>
                  </a:lnTo>
                  <a:cubicBezTo>
                    <a:pt x="0" y="1500"/>
                    <a:pt x="72" y="1572"/>
                    <a:pt x="155" y="1572"/>
                  </a:cubicBezTo>
                  <a:cubicBezTo>
                    <a:pt x="251" y="1572"/>
                    <a:pt x="322" y="1500"/>
                    <a:pt x="322" y="1405"/>
                  </a:cubicBezTo>
                  <a:lnTo>
                    <a:pt x="322" y="155"/>
                  </a:lnTo>
                  <a:cubicBezTo>
                    <a:pt x="322" y="72"/>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1" name="Google Shape;15911;p92"/>
            <p:cNvSpPr/>
            <p:nvPr/>
          </p:nvSpPr>
          <p:spPr>
            <a:xfrm>
              <a:off x="6223671" y="2157446"/>
              <a:ext cx="10631" cy="38673"/>
            </a:xfrm>
            <a:custGeom>
              <a:avLst/>
              <a:gdLst/>
              <a:ahLst/>
              <a:cxnLst/>
              <a:rect l="l" t="t" r="r" b="b"/>
              <a:pathLst>
                <a:path w="334" h="1215" extrusionOk="0">
                  <a:moveTo>
                    <a:pt x="167" y="0"/>
                  </a:moveTo>
                  <a:cubicBezTo>
                    <a:pt x="84" y="0"/>
                    <a:pt x="0" y="72"/>
                    <a:pt x="0" y="155"/>
                  </a:cubicBezTo>
                  <a:lnTo>
                    <a:pt x="0" y="1048"/>
                  </a:lnTo>
                  <a:cubicBezTo>
                    <a:pt x="0" y="1143"/>
                    <a:pt x="84" y="1215"/>
                    <a:pt x="167" y="1215"/>
                  </a:cubicBezTo>
                  <a:cubicBezTo>
                    <a:pt x="250" y="1215"/>
                    <a:pt x="334" y="1143"/>
                    <a:pt x="334" y="1048"/>
                  </a:cubicBezTo>
                  <a:lnTo>
                    <a:pt x="334" y="155"/>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2" name="Google Shape;15912;p92"/>
            <p:cNvSpPr/>
            <p:nvPr/>
          </p:nvSpPr>
          <p:spPr>
            <a:xfrm>
              <a:off x="6326736" y="2157446"/>
              <a:ext cx="10281" cy="38673"/>
            </a:xfrm>
            <a:custGeom>
              <a:avLst/>
              <a:gdLst/>
              <a:ahLst/>
              <a:cxnLst/>
              <a:rect l="l" t="t" r="r" b="b"/>
              <a:pathLst>
                <a:path w="323" h="1215" extrusionOk="0">
                  <a:moveTo>
                    <a:pt x="156" y="0"/>
                  </a:moveTo>
                  <a:cubicBezTo>
                    <a:pt x="72" y="0"/>
                    <a:pt x="1" y="72"/>
                    <a:pt x="1" y="155"/>
                  </a:cubicBezTo>
                  <a:lnTo>
                    <a:pt x="1" y="1048"/>
                  </a:lnTo>
                  <a:cubicBezTo>
                    <a:pt x="1" y="1143"/>
                    <a:pt x="72" y="1215"/>
                    <a:pt x="156" y="1215"/>
                  </a:cubicBezTo>
                  <a:cubicBezTo>
                    <a:pt x="251" y="1215"/>
                    <a:pt x="322" y="1143"/>
                    <a:pt x="322" y="1048"/>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3" name="Google Shape;15913;p92"/>
            <p:cNvSpPr/>
            <p:nvPr/>
          </p:nvSpPr>
          <p:spPr>
            <a:xfrm>
              <a:off x="6264222" y="2299949"/>
              <a:ext cx="33008" cy="33008"/>
            </a:xfrm>
            <a:custGeom>
              <a:avLst/>
              <a:gdLst/>
              <a:ahLst/>
              <a:cxnLst/>
              <a:rect l="l" t="t" r="r" b="b"/>
              <a:pathLst>
                <a:path w="1037" h="1037" extrusionOk="0">
                  <a:moveTo>
                    <a:pt x="512" y="322"/>
                  </a:moveTo>
                  <a:cubicBezTo>
                    <a:pt x="619" y="322"/>
                    <a:pt x="715" y="417"/>
                    <a:pt x="715" y="524"/>
                  </a:cubicBezTo>
                  <a:cubicBezTo>
                    <a:pt x="715" y="619"/>
                    <a:pt x="619" y="715"/>
                    <a:pt x="512" y="715"/>
                  </a:cubicBezTo>
                  <a:cubicBezTo>
                    <a:pt x="417" y="715"/>
                    <a:pt x="322" y="619"/>
                    <a:pt x="322" y="524"/>
                  </a:cubicBezTo>
                  <a:cubicBezTo>
                    <a:pt x="322" y="417"/>
                    <a:pt x="417" y="322"/>
                    <a:pt x="512" y="322"/>
                  </a:cubicBezTo>
                  <a:close/>
                  <a:moveTo>
                    <a:pt x="512" y="0"/>
                  </a:moveTo>
                  <a:cubicBezTo>
                    <a:pt x="238" y="0"/>
                    <a:pt x="0" y="238"/>
                    <a:pt x="0" y="524"/>
                  </a:cubicBezTo>
                  <a:cubicBezTo>
                    <a:pt x="0" y="798"/>
                    <a:pt x="238" y="1036"/>
                    <a:pt x="512" y="1036"/>
                  </a:cubicBezTo>
                  <a:cubicBezTo>
                    <a:pt x="798" y="1036"/>
                    <a:pt x="1036" y="798"/>
                    <a:pt x="1036" y="524"/>
                  </a:cubicBezTo>
                  <a:cubicBezTo>
                    <a:pt x="1036" y="238"/>
                    <a:pt x="798"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4" name="Google Shape;15914;p92"/>
            <p:cNvSpPr/>
            <p:nvPr/>
          </p:nvSpPr>
          <p:spPr>
            <a:xfrm>
              <a:off x="6155459" y="2299949"/>
              <a:ext cx="33358" cy="33008"/>
            </a:xfrm>
            <a:custGeom>
              <a:avLst/>
              <a:gdLst/>
              <a:ahLst/>
              <a:cxnLst/>
              <a:rect l="l" t="t" r="r" b="b"/>
              <a:pathLst>
                <a:path w="1048" h="1037" extrusionOk="0">
                  <a:moveTo>
                    <a:pt x="524" y="322"/>
                  </a:moveTo>
                  <a:cubicBezTo>
                    <a:pt x="631" y="322"/>
                    <a:pt x="715" y="417"/>
                    <a:pt x="715" y="524"/>
                  </a:cubicBezTo>
                  <a:cubicBezTo>
                    <a:pt x="715" y="619"/>
                    <a:pt x="631" y="715"/>
                    <a:pt x="524" y="715"/>
                  </a:cubicBezTo>
                  <a:cubicBezTo>
                    <a:pt x="417" y="715"/>
                    <a:pt x="334" y="619"/>
                    <a:pt x="334" y="524"/>
                  </a:cubicBezTo>
                  <a:cubicBezTo>
                    <a:pt x="334" y="417"/>
                    <a:pt x="417" y="322"/>
                    <a:pt x="524" y="322"/>
                  </a:cubicBezTo>
                  <a:close/>
                  <a:moveTo>
                    <a:pt x="524" y="0"/>
                  </a:moveTo>
                  <a:cubicBezTo>
                    <a:pt x="238" y="0"/>
                    <a:pt x="0" y="238"/>
                    <a:pt x="0" y="524"/>
                  </a:cubicBezTo>
                  <a:cubicBezTo>
                    <a:pt x="0" y="798"/>
                    <a:pt x="238" y="1036"/>
                    <a:pt x="524" y="1036"/>
                  </a:cubicBezTo>
                  <a:cubicBezTo>
                    <a:pt x="810" y="1036"/>
                    <a:pt x="1048" y="798"/>
                    <a:pt x="1048" y="524"/>
                  </a:cubicBezTo>
                  <a:cubicBezTo>
                    <a:pt x="1048" y="238"/>
                    <a:pt x="810"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5" name="Google Shape;15915;p92"/>
            <p:cNvSpPr/>
            <p:nvPr/>
          </p:nvSpPr>
          <p:spPr>
            <a:xfrm>
              <a:off x="6372221" y="2299949"/>
              <a:ext cx="33008" cy="33008"/>
            </a:xfrm>
            <a:custGeom>
              <a:avLst/>
              <a:gdLst/>
              <a:ahLst/>
              <a:cxnLst/>
              <a:rect l="l" t="t" r="r" b="b"/>
              <a:pathLst>
                <a:path w="1037" h="1037" extrusionOk="0">
                  <a:moveTo>
                    <a:pt x="513" y="322"/>
                  </a:moveTo>
                  <a:cubicBezTo>
                    <a:pt x="620" y="322"/>
                    <a:pt x="715" y="417"/>
                    <a:pt x="715" y="524"/>
                  </a:cubicBezTo>
                  <a:cubicBezTo>
                    <a:pt x="715" y="619"/>
                    <a:pt x="620" y="715"/>
                    <a:pt x="513" y="715"/>
                  </a:cubicBezTo>
                  <a:cubicBezTo>
                    <a:pt x="417" y="715"/>
                    <a:pt x="322" y="619"/>
                    <a:pt x="322" y="524"/>
                  </a:cubicBezTo>
                  <a:cubicBezTo>
                    <a:pt x="322" y="417"/>
                    <a:pt x="417" y="322"/>
                    <a:pt x="513" y="322"/>
                  </a:cubicBezTo>
                  <a:close/>
                  <a:moveTo>
                    <a:pt x="513" y="0"/>
                  </a:moveTo>
                  <a:cubicBezTo>
                    <a:pt x="239" y="0"/>
                    <a:pt x="1" y="238"/>
                    <a:pt x="1" y="524"/>
                  </a:cubicBezTo>
                  <a:cubicBezTo>
                    <a:pt x="1" y="798"/>
                    <a:pt x="239" y="1036"/>
                    <a:pt x="513" y="1036"/>
                  </a:cubicBezTo>
                  <a:cubicBezTo>
                    <a:pt x="798" y="1036"/>
                    <a:pt x="1036" y="798"/>
                    <a:pt x="1036" y="524"/>
                  </a:cubicBezTo>
                  <a:cubicBezTo>
                    <a:pt x="1036" y="238"/>
                    <a:pt x="810"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6" name="Google Shape;15916;p92"/>
            <p:cNvSpPr/>
            <p:nvPr/>
          </p:nvSpPr>
          <p:spPr>
            <a:xfrm>
              <a:off x="6185379" y="2208597"/>
              <a:ext cx="189134" cy="84763"/>
            </a:xfrm>
            <a:custGeom>
              <a:avLst/>
              <a:gdLst/>
              <a:ahLst/>
              <a:cxnLst/>
              <a:rect l="l" t="t" r="r" b="b"/>
              <a:pathLst>
                <a:path w="5942" h="2663" extrusionOk="0">
                  <a:moveTo>
                    <a:pt x="2977" y="1"/>
                  </a:moveTo>
                  <a:cubicBezTo>
                    <a:pt x="2894" y="1"/>
                    <a:pt x="2811" y="72"/>
                    <a:pt x="2811" y="156"/>
                  </a:cubicBezTo>
                  <a:lnTo>
                    <a:pt x="2811" y="715"/>
                  </a:lnTo>
                  <a:lnTo>
                    <a:pt x="1644" y="715"/>
                  </a:lnTo>
                  <a:cubicBezTo>
                    <a:pt x="1418" y="715"/>
                    <a:pt x="1191" y="810"/>
                    <a:pt x="1060" y="1013"/>
                  </a:cubicBezTo>
                  <a:lnTo>
                    <a:pt x="60" y="2394"/>
                  </a:lnTo>
                  <a:cubicBezTo>
                    <a:pt x="1" y="2465"/>
                    <a:pt x="25" y="2573"/>
                    <a:pt x="108" y="2632"/>
                  </a:cubicBezTo>
                  <a:cubicBezTo>
                    <a:pt x="133" y="2653"/>
                    <a:pt x="162" y="2662"/>
                    <a:pt x="193" y="2662"/>
                  </a:cubicBezTo>
                  <a:cubicBezTo>
                    <a:pt x="249" y="2662"/>
                    <a:pt x="307" y="2631"/>
                    <a:pt x="346" y="2584"/>
                  </a:cubicBezTo>
                  <a:lnTo>
                    <a:pt x="1334" y="1203"/>
                  </a:lnTo>
                  <a:cubicBezTo>
                    <a:pt x="1418" y="1096"/>
                    <a:pt x="1513" y="1049"/>
                    <a:pt x="1632" y="1049"/>
                  </a:cubicBezTo>
                  <a:lnTo>
                    <a:pt x="2811" y="1049"/>
                  </a:lnTo>
                  <a:lnTo>
                    <a:pt x="2811" y="2323"/>
                  </a:lnTo>
                  <a:cubicBezTo>
                    <a:pt x="2811" y="2406"/>
                    <a:pt x="2894" y="2477"/>
                    <a:pt x="2977" y="2477"/>
                  </a:cubicBezTo>
                  <a:cubicBezTo>
                    <a:pt x="3061" y="2477"/>
                    <a:pt x="3144" y="2406"/>
                    <a:pt x="3144" y="2323"/>
                  </a:cubicBezTo>
                  <a:lnTo>
                    <a:pt x="3144" y="1049"/>
                  </a:lnTo>
                  <a:lnTo>
                    <a:pt x="4323" y="1049"/>
                  </a:lnTo>
                  <a:cubicBezTo>
                    <a:pt x="4430" y="1049"/>
                    <a:pt x="4549" y="1108"/>
                    <a:pt x="4620" y="1203"/>
                  </a:cubicBezTo>
                  <a:lnTo>
                    <a:pt x="5609" y="2584"/>
                  </a:lnTo>
                  <a:cubicBezTo>
                    <a:pt x="5644" y="2632"/>
                    <a:pt x="5704" y="2656"/>
                    <a:pt x="5752" y="2656"/>
                  </a:cubicBezTo>
                  <a:cubicBezTo>
                    <a:pt x="5775" y="2656"/>
                    <a:pt x="5823" y="2644"/>
                    <a:pt x="5847" y="2632"/>
                  </a:cubicBezTo>
                  <a:cubicBezTo>
                    <a:pt x="5930" y="2573"/>
                    <a:pt x="5942" y="2465"/>
                    <a:pt x="5882" y="2394"/>
                  </a:cubicBezTo>
                  <a:lnTo>
                    <a:pt x="4882" y="1013"/>
                  </a:lnTo>
                  <a:cubicBezTo>
                    <a:pt x="4751" y="834"/>
                    <a:pt x="4537" y="715"/>
                    <a:pt x="4299" y="715"/>
                  </a:cubicBezTo>
                  <a:lnTo>
                    <a:pt x="3144" y="715"/>
                  </a:lnTo>
                  <a:lnTo>
                    <a:pt x="3144" y="156"/>
                  </a:lnTo>
                  <a:cubicBezTo>
                    <a:pt x="3144" y="72"/>
                    <a:pt x="3073" y="1"/>
                    <a:pt x="2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7" name="Google Shape;15917;p92"/>
            <p:cNvSpPr/>
            <p:nvPr/>
          </p:nvSpPr>
          <p:spPr>
            <a:xfrm>
              <a:off x="6246397" y="2010773"/>
              <a:ext cx="69007" cy="25814"/>
            </a:xfrm>
            <a:custGeom>
              <a:avLst/>
              <a:gdLst/>
              <a:ahLst/>
              <a:cxnLst/>
              <a:rect l="l" t="t" r="r" b="b"/>
              <a:pathLst>
                <a:path w="2168" h="811" extrusionOk="0">
                  <a:moveTo>
                    <a:pt x="951" y="1"/>
                  </a:moveTo>
                  <a:cubicBezTo>
                    <a:pt x="505" y="1"/>
                    <a:pt x="146" y="113"/>
                    <a:pt x="120" y="120"/>
                  </a:cubicBezTo>
                  <a:cubicBezTo>
                    <a:pt x="48" y="156"/>
                    <a:pt x="1" y="215"/>
                    <a:pt x="1" y="287"/>
                  </a:cubicBezTo>
                  <a:lnTo>
                    <a:pt x="1" y="644"/>
                  </a:lnTo>
                  <a:cubicBezTo>
                    <a:pt x="1" y="739"/>
                    <a:pt x="84" y="810"/>
                    <a:pt x="167" y="810"/>
                  </a:cubicBezTo>
                  <a:cubicBezTo>
                    <a:pt x="263" y="810"/>
                    <a:pt x="334" y="739"/>
                    <a:pt x="334" y="644"/>
                  </a:cubicBezTo>
                  <a:lnTo>
                    <a:pt x="334" y="406"/>
                  </a:lnTo>
                  <a:cubicBezTo>
                    <a:pt x="467" y="372"/>
                    <a:pt x="695" y="329"/>
                    <a:pt x="951" y="329"/>
                  </a:cubicBezTo>
                  <a:cubicBezTo>
                    <a:pt x="1246" y="329"/>
                    <a:pt x="1578" y="387"/>
                    <a:pt x="1846" y="584"/>
                  </a:cubicBezTo>
                  <a:cubicBezTo>
                    <a:pt x="1882" y="610"/>
                    <a:pt x="1920" y="622"/>
                    <a:pt x="1957" y="622"/>
                  </a:cubicBezTo>
                  <a:cubicBezTo>
                    <a:pt x="2005" y="622"/>
                    <a:pt x="2050" y="601"/>
                    <a:pt x="2084" y="560"/>
                  </a:cubicBezTo>
                  <a:cubicBezTo>
                    <a:pt x="2168" y="501"/>
                    <a:pt x="2132" y="394"/>
                    <a:pt x="2072" y="334"/>
                  </a:cubicBezTo>
                  <a:cubicBezTo>
                    <a:pt x="1727" y="74"/>
                    <a:pt x="1311" y="1"/>
                    <a:pt x="9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18" name="Google Shape;15918;p92"/>
          <p:cNvGrpSpPr/>
          <p:nvPr/>
        </p:nvGrpSpPr>
        <p:grpSpPr>
          <a:xfrm>
            <a:off x="2280029" y="2046804"/>
            <a:ext cx="353631" cy="354395"/>
            <a:chOff x="2280029" y="1970604"/>
            <a:chExt cx="353631" cy="354395"/>
          </a:xfrm>
        </p:grpSpPr>
        <p:sp>
          <p:nvSpPr>
            <p:cNvPr id="15919" name="Google Shape;15919;p92"/>
            <p:cNvSpPr/>
            <p:nvPr/>
          </p:nvSpPr>
          <p:spPr>
            <a:xfrm>
              <a:off x="2309981" y="2069086"/>
              <a:ext cx="323679" cy="255913"/>
            </a:xfrm>
            <a:custGeom>
              <a:avLst/>
              <a:gdLst/>
              <a:ahLst/>
              <a:cxnLst/>
              <a:rect l="l" t="t" r="r" b="b"/>
              <a:pathLst>
                <a:path w="10169" h="8040" extrusionOk="0">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0" name="Google Shape;15920;p92"/>
            <p:cNvSpPr/>
            <p:nvPr/>
          </p:nvSpPr>
          <p:spPr>
            <a:xfrm>
              <a:off x="2280029" y="1970604"/>
              <a:ext cx="322565" cy="255468"/>
            </a:xfrm>
            <a:custGeom>
              <a:avLst/>
              <a:gdLst/>
              <a:ahLst/>
              <a:cxnLst/>
              <a:rect l="l" t="t" r="r" b="b"/>
              <a:pathLst>
                <a:path w="10134" h="8026" extrusionOk="0">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1" name="Google Shape;15921;p92"/>
            <p:cNvSpPr/>
            <p:nvPr/>
          </p:nvSpPr>
          <p:spPr>
            <a:xfrm>
              <a:off x="2411169" y="2064598"/>
              <a:ext cx="17093" cy="26928"/>
            </a:xfrm>
            <a:custGeom>
              <a:avLst/>
              <a:gdLst/>
              <a:ahLst/>
              <a:cxnLst/>
              <a:rect l="l" t="t" r="r" b="b"/>
              <a:pathLst>
                <a:path w="537" h="846" extrusionOk="0">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2" name="Google Shape;15922;p92"/>
            <p:cNvSpPr/>
            <p:nvPr/>
          </p:nvSpPr>
          <p:spPr>
            <a:xfrm>
              <a:off x="2323254" y="2017458"/>
              <a:ext cx="267213" cy="264316"/>
            </a:xfrm>
            <a:custGeom>
              <a:avLst/>
              <a:gdLst/>
              <a:ahLst/>
              <a:cxnLst/>
              <a:rect l="l" t="t" r="r" b="b"/>
              <a:pathLst>
                <a:path w="8395" h="8304" extrusionOk="0">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23" name="Google Shape;15923;p92"/>
          <p:cNvGrpSpPr/>
          <p:nvPr/>
        </p:nvGrpSpPr>
        <p:grpSpPr>
          <a:xfrm>
            <a:off x="8065100" y="2076374"/>
            <a:ext cx="255086" cy="301685"/>
            <a:chOff x="8065100" y="2000174"/>
            <a:chExt cx="255086" cy="301685"/>
          </a:xfrm>
        </p:grpSpPr>
        <p:sp>
          <p:nvSpPr>
            <p:cNvPr id="15924" name="Google Shape;15924;p92"/>
            <p:cNvSpPr/>
            <p:nvPr/>
          </p:nvSpPr>
          <p:spPr>
            <a:xfrm>
              <a:off x="8085185" y="2151016"/>
              <a:ext cx="65220" cy="150842"/>
            </a:xfrm>
            <a:custGeom>
              <a:avLst/>
              <a:gdLst/>
              <a:ahLst/>
              <a:cxnLst/>
              <a:rect l="l" t="t" r="r" b="b"/>
              <a:pathLst>
                <a:path w="2049" h="4739" extrusionOk="0">
                  <a:moveTo>
                    <a:pt x="1144" y="274"/>
                  </a:moveTo>
                  <a:cubicBezTo>
                    <a:pt x="1299" y="274"/>
                    <a:pt x="1453" y="405"/>
                    <a:pt x="1453" y="583"/>
                  </a:cubicBezTo>
                  <a:lnTo>
                    <a:pt x="1453" y="881"/>
                  </a:lnTo>
                  <a:cubicBezTo>
                    <a:pt x="1453" y="1155"/>
                    <a:pt x="1251" y="1345"/>
                    <a:pt x="989" y="1345"/>
                  </a:cubicBezTo>
                  <a:cubicBezTo>
                    <a:pt x="739" y="1345"/>
                    <a:pt x="537" y="1131"/>
                    <a:pt x="537" y="881"/>
                  </a:cubicBezTo>
                  <a:lnTo>
                    <a:pt x="537" y="583"/>
                  </a:lnTo>
                  <a:cubicBezTo>
                    <a:pt x="537" y="417"/>
                    <a:pt x="668" y="274"/>
                    <a:pt x="846" y="274"/>
                  </a:cubicBezTo>
                  <a:close/>
                  <a:moveTo>
                    <a:pt x="1144" y="1631"/>
                  </a:moveTo>
                  <a:lnTo>
                    <a:pt x="1144" y="1691"/>
                  </a:lnTo>
                  <a:cubicBezTo>
                    <a:pt x="1144" y="1726"/>
                    <a:pt x="1156" y="1786"/>
                    <a:pt x="1180" y="1834"/>
                  </a:cubicBezTo>
                  <a:lnTo>
                    <a:pt x="989" y="2024"/>
                  </a:lnTo>
                  <a:lnTo>
                    <a:pt x="787" y="1834"/>
                  </a:lnTo>
                  <a:cubicBezTo>
                    <a:pt x="810" y="1786"/>
                    <a:pt x="822" y="1738"/>
                    <a:pt x="822" y="1691"/>
                  </a:cubicBezTo>
                  <a:lnTo>
                    <a:pt x="822" y="1631"/>
                  </a:lnTo>
                  <a:close/>
                  <a:moveTo>
                    <a:pt x="858" y="0"/>
                  </a:moveTo>
                  <a:cubicBezTo>
                    <a:pt x="537" y="0"/>
                    <a:pt x="275" y="274"/>
                    <a:pt x="275" y="583"/>
                  </a:cubicBezTo>
                  <a:lnTo>
                    <a:pt x="275" y="881"/>
                  </a:lnTo>
                  <a:cubicBezTo>
                    <a:pt x="275" y="1119"/>
                    <a:pt x="394" y="1345"/>
                    <a:pt x="572" y="1476"/>
                  </a:cubicBezTo>
                  <a:lnTo>
                    <a:pt x="572" y="1691"/>
                  </a:lnTo>
                  <a:lnTo>
                    <a:pt x="572" y="1703"/>
                  </a:lnTo>
                  <a:lnTo>
                    <a:pt x="239" y="1881"/>
                  </a:lnTo>
                  <a:cubicBezTo>
                    <a:pt x="84" y="1953"/>
                    <a:pt x="1" y="2107"/>
                    <a:pt x="1" y="2262"/>
                  </a:cubicBezTo>
                  <a:lnTo>
                    <a:pt x="1" y="3572"/>
                  </a:lnTo>
                  <a:cubicBezTo>
                    <a:pt x="1" y="3691"/>
                    <a:pt x="25" y="3798"/>
                    <a:pt x="96" y="3905"/>
                  </a:cubicBezTo>
                  <a:lnTo>
                    <a:pt x="251" y="4132"/>
                  </a:lnTo>
                  <a:cubicBezTo>
                    <a:pt x="275" y="4167"/>
                    <a:pt x="298" y="4227"/>
                    <a:pt x="298" y="4286"/>
                  </a:cubicBezTo>
                  <a:lnTo>
                    <a:pt x="298" y="4608"/>
                  </a:lnTo>
                  <a:cubicBezTo>
                    <a:pt x="298" y="4679"/>
                    <a:pt x="358" y="4739"/>
                    <a:pt x="429" y="4739"/>
                  </a:cubicBezTo>
                  <a:cubicBezTo>
                    <a:pt x="501" y="4739"/>
                    <a:pt x="560" y="4679"/>
                    <a:pt x="560" y="4608"/>
                  </a:cubicBezTo>
                  <a:lnTo>
                    <a:pt x="560" y="4286"/>
                  </a:lnTo>
                  <a:cubicBezTo>
                    <a:pt x="560" y="4167"/>
                    <a:pt x="537" y="4072"/>
                    <a:pt x="453" y="3965"/>
                  </a:cubicBezTo>
                  <a:lnTo>
                    <a:pt x="310" y="3739"/>
                  </a:lnTo>
                  <a:cubicBezTo>
                    <a:pt x="275" y="3691"/>
                    <a:pt x="263" y="3631"/>
                    <a:pt x="263" y="3572"/>
                  </a:cubicBezTo>
                  <a:lnTo>
                    <a:pt x="263" y="2262"/>
                  </a:lnTo>
                  <a:cubicBezTo>
                    <a:pt x="263" y="2203"/>
                    <a:pt x="298" y="2143"/>
                    <a:pt x="358" y="2119"/>
                  </a:cubicBezTo>
                  <a:lnTo>
                    <a:pt x="596" y="2000"/>
                  </a:lnTo>
                  <a:lnTo>
                    <a:pt x="810" y="2227"/>
                  </a:lnTo>
                  <a:cubicBezTo>
                    <a:pt x="870" y="2286"/>
                    <a:pt x="953" y="2310"/>
                    <a:pt x="1025" y="2310"/>
                  </a:cubicBezTo>
                  <a:cubicBezTo>
                    <a:pt x="1096" y="2310"/>
                    <a:pt x="1168" y="2286"/>
                    <a:pt x="1227" y="2227"/>
                  </a:cubicBezTo>
                  <a:lnTo>
                    <a:pt x="1453" y="2000"/>
                  </a:lnTo>
                  <a:lnTo>
                    <a:pt x="1692" y="2119"/>
                  </a:lnTo>
                  <a:cubicBezTo>
                    <a:pt x="1751" y="2143"/>
                    <a:pt x="1787" y="2191"/>
                    <a:pt x="1787" y="2262"/>
                  </a:cubicBezTo>
                  <a:lnTo>
                    <a:pt x="1787" y="3572"/>
                  </a:lnTo>
                  <a:cubicBezTo>
                    <a:pt x="1787" y="3631"/>
                    <a:pt x="1763" y="3691"/>
                    <a:pt x="1739" y="3739"/>
                  </a:cubicBezTo>
                  <a:lnTo>
                    <a:pt x="1584" y="3965"/>
                  </a:lnTo>
                  <a:cubicBezTo>
                    <a:pt x="1525" y="4048"/>
                    <a:pt x="1489" y="4167"/>
                    <a:pt x="1489" y="4286"/>
                  </a:cubicBezTo>
                  <a:lnTo>
                    <a:pt x="1489" y="4608"/>
                  </a:lnTo>
                  <a:cubicBezTo>
                    <a:pt x="1489" y="4679"/>
                    <a:pt x="1549" y="4739"/>
                    <a:pt x="1620" y="4739"/>
                  </a:cubicBezTo>
                  <a:cubicBezTo>
                    <a:pt x="1692" y="4739"/>
                    <a:pt x="1751" y="4679"/>
                    <a:pt x="1751" y="4608"/>
                  </a:cubicBezTo>
                  <a:lnTo>
                    <a:pt x="1751" y="4286"/>
                  </a:lnTo>
                  <a:cubicBezTo>
                    <a:pt x="1751" y="4227"/>
                    <a:pt x="1763" y="4167"/>
                    <a:pt x="1799" y="4132"/>
                  </a:cubicBezTo>
                  <a:lnTo>
                    <a:pt x="1942" y="3905"/>
                  </a:lnTo>
                  <a:cubicBezTo>
                    <a:pt x="2001" y="3810"/>
                    <a:pt x="2049" y="3691"/>
                    <a:pt x="2049" y="3572"/>
                  </a:cubicBezTo>
                  <a:lnTo>
                    <a:pt x="2049" y="2262"/>
                  </a:lnTo>
                  <a:cubicBezTo>
                    <a:pt x="2025" y="2107"/>
                    <a:pt x="1930" y="1953"/>
                    <a:pt x="1787" y="1881"/>
                  </a:cubicBezTo>
                  <a:lnTo>
                    <a:pt x="1441" y="1703"/>
                  </a:lnTo>
                  <a:lnTo>
                    <a:pt x="1441" y="1691"/>
                  </a:lnTo>
                  <a:lnTo>
                    <a:pt x="1441" y="1476"/>
                  </a:lnTo>
                  <a:cubicBezTo>
                    <a:pt x="1620" y="1345"/>
                    <a:pt x="1739" y="1131"/>
                    <a:pt x="1739" y="881"/>
                  </a:cubicBezTo>
                  <a:lnTo>
                    <a:pt x="1739" y="583"/>
                  </a:lnTo>
                  <a:cubicBezTo>
                    <a:pt x="1739" y="262"/>
                    <a:pt x="1465" y="0"/>
                    <a:pt x="1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5" name="Google Shape;15925;p92"/>
            <p:cNvSpPr/>
            <p:nvPr/>
          </p:nvSpPr>
          <p:spPr>
            <a:xfrm>
              <a:off x="8161004" y="2151016"/>
              <a:ext cx="65188" cy="150842"/>
            </a:xfrm>
            <a:custGeom>
              <a:avLst/>
              <a:gdLst/>
              <a:ahLst/>
              <a:cxnLst/>
              <a:rect l="l" t="t" r="r" b="b"/>
              <a:pathLst>
                <a:path w="2048" h="4739" extrusionOk="0">
                  <a:moveTo>
                    <a:pt x="1143" y="274"/>
                  </a:moveTo>
                  <a:cubicBezTo>
                    <a:pt x="1298" y="274"/>
                    <a:pt x="1453" y="405"/>
                    <a:pt x="1453" y="583"/>
                  </a:cubicBezTo>
                  <a:lnTo>
                    <a:pt x="1453" y="881"/>
                  </a:lnTo>
                  <a:cubicBezTo>
                    <a:pt x="1441" y="1155"/>
                    <a:pt x="1250" y="1345"/>
                    <a:pt x="988" y="1345"/>
                  </a:cubicBezTo>
                  <a:cubicBezTo>
                    <a:pt x="738" y="1345"/>
                    <a:pt x="536" y="1131"/>
                    <a:pt x="536" y="881"/>
                  </a:cubicBezTo>
                  <a:lnTo>
                    <a:pt x="536" y="583"/>
                  </a:lnTo>
                  <a:cubicBezTo>
                    <a:pt x="536" y="417"/>
                    <a:pt x="667" y="274"/>
                    <a:pt x="845" y="274"/>
                  </a:cubicBezTo>
                  <a:close/>
                  <a:moveTo>
                    <a:pt x="1143" y="1631"/>
                  </a:moveTo>
                  <a:lnTo>
                    <a:pt x="1143" y="1691"/>
                  </a:lnTo>
                  <a:cubicBezTo>
                    <a:pt x="1143" y="1726"/>
                    <a:pt x="1155" y="1786"/>
                    <a:pt x="1179" y="1834"/>
                  </a:cubicBezTo>
                  <a:lnTo>
                    <a:pt x="988" y="2024"/>
                  </a:lnTo>
                  <a:lnTo>
                    <a:pt x="786" y="1834"/>
                  </a:lnTo>
                  <a:cubicBezTo>
                    <a:pt x="810" y="1786"/>
                    <a:pt x="822" y="1738"/>
                    <a:pt x="822" y="1691"/>
                  </a:cubicBezTo>
                  <a:lnTo>
                    <a:pt x="822" y="1631"/>
                  </a:lnTo>
                  <a:close/>
                  <a:moveTo>
                    <a:pt x="857" y="0"/>
                  </a:moveTo>
                  <a:cubicBezTo>
                    <a:pt x="536" y="0"/>
                    <a:pt x="274" y="274"/>
                    <a:pt x="274" y="583"/>
                  </a:cubicBezTo>
                  <a:lnTo>
                    <a:pt x="274" y="881"/>
                  </a:lnTo>
                  <a:cubicBezTo>
                    <a:pt x="274" y="1119"/>
                    <a:pt x="393" y="1345"/>
                    <a:pt x="572" y="1476"/>
                  </a:cubicBezTo>
                  <a:lnTo>
                    <a:pt x="572" y="1691"/>
                  </a:lnTo>
                  <a:lnTo>
                    <a:pt x="572" y="1703"/>
                  </a:lnTo>
                  <a:lnTo>
                    <a:pt x="238" y="1881"/>
                  </a:lnTo>
                  <a:cubicBezTo>
                    <a:pt x="83" y="1953"/>
                    <a:pt x="0" y="2107"/>
                    <a:pt x="0" y="2262"/>
                  </a:cubicBezTo>
                  <a:lnTo>
                    <a:pt x="0" y="3572"/>
                  </a:lnTo>
                  <a:cubicBezTo>
                    <a:pt x="0" y="3691"/>
                    <a:pt x="24" y="3798"/>
                    <a:pt x="95" y="3905"/>
                  </a:cubicBezTo>
                  <a:lnTo>
                    <a:pt x="250" y="4132"/>
                  </a:lnTo>
                  <a:cubicBezTo>
                    <a:pt x="274" y="4167"/>
                    <a:pt x="298" y="4227"/>
                    <a:pt x="298" y="4286"/>
                  </a:cubicBezTo>
                  <a:lnTo>
                    <a:pt x="298" y="4608"/>
                  </a:lnTo>
                  <a:cubicBezTo>
                    <a:pt x="298" y="4679"/>
                    <a:pt x="357"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7" y="2119"/>
                  </a:cubicBezTo>
                  <a:lnTo>
                    <a:pt x="595" y="2000"/>
                  </a:lnTo>
                  <a:lnTo>
                    <a:pt x="810" y="2227"/>
                  </a:lnTo>
                  <a:cubicBezTo>
                    <a:pt x="869" y="2286"/>
                    <a:pt x="953" y="2310"/>
                    <a:pt x="1024" y="2310"/>
                  </a:cubicBezTo>
                  <a:cubicBezTo>
                    <a:pt x="1095" y="2310"/>
                    <a:pt x="1167" y="2286"/>
                    <a:pt x="1226" y="2227"/>
                  </a:cubicBezTo>
                  <a:lnTo>
                    <a:pt x="1453" y="2000"/>
                  </a:lnTo>
                  <a:lnTo>
                    <a:pt x="1691" y="2119"/>
                  </a:lnTo>
                  <a:cubicBezTo>
                    <a:pt x="1750" y="2143"/>
                    <a:pt x="1786" y="2191"/>
                    <a:pt x="1786" y="2262"/>
                  </a:cubicBezTo>
                  <a:lnTo>
                    <a:pt x="1786" y="3572"/>
                  </a:lnTo>
                  <a:cubicBezTo>
                    <a:pt x="1786" y="3631"/>
                    <a:pt x="1762" y="3691"/>
                    <a:pt x="1738" y="3739"/>
                  </a:cubicBezTo>
                  <a:lnTo>
                    <a:pt x="1584" y="3965"/>
                  </a:lnTo>
                  <a:cubicBezTo>
                    <a:pt x="1524" y="4048"/>
                    <a:pt x="1488" y="4167"/>
                    <a:pt x="1488" y="4286"/>
                  </a:cubicBezTo>
                  <a:lnTo>
                    <a:pt x="1488" y="4608"/>
                  </a:lnTo>
                  <a:cubicBezTo>
                    <a:pt x="1488" y="4679"/>
                    <a:pt x="1548" y="4739"/>
                    <a:pt x="1619" y="4739"/>
                  </a:cubicBezTo>
                  <a:cubicBezTo>
                    <a:pt x="1691" y="4739"/>
                    <a:pt x="1750" y="4679"/>
                    <a:pt x="1750" y="4608"/>
                  </a:cubicBezTo>
                  <a:lnTo>
                    <a:pt x="1750" y="4286"/>
                  </a:lnTo>
                  <a:cubicBezTo>
                    <a:pt x="1750" y="4227"/>
                    <a:pt x="1762" y="4167"/>
                    <a:pt x="1798" y="4132"/>
                  </a:cubicBezTo>
                  <a:lnTo>
                    <a:pt x="1941" y="3905"/>
                  </a:lnTo>
                  <a:cubicBezTo>
                    <a:pt x="2000" y="3810"/>
                    <a:pt x="2048" y="3691"/>
                    <a:pt x="2048" y="3572"/>
                  </a:cubicBezTo>
                  <a:lnTo>
                    <a:pt x="2048" y="2262"/>
                  </a:lnTo>
                  <a:cubicBezTo>
                    <a:pt x="2024" y="2107"/>
                    <a:pt x="1929" y="1953"/>
                    <a:pt x="1786" y="1881"/>
                  </a:cubicBezTo>
                  <a:lnTo>
                    <a:pt x="1441" y="1703"/>
                  </a:lnTo>
                  <a:lnTo>
                    <a:pt x="1441" y="1691"/>
                  </a:lnTo>
                  <a:lnTo>
                    <a:pt x="1441" y="1476"/>
                  </a:lnTo>
                  <a:cubicBezTo>
                    <a:pt x="1619" y="1345"/>
                    <a:pt x="1738" y="1131"/>
                    <a:pt x="1738" y="881"/>
                  </a:cubicBezTo>
                  <a:lnTo>
                    <a:pt x="1738" y="583"/>
                  </a:lnTo>
                  <a:cubicBezTo>
                    <a:pt x="1738" y="262"/>
                    <a:pt x="1465" y="0"/>
                    <a:pt x="1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6" name="Google Shape;15926;p92"/>
            <p:cNvSpPr/>
            <p:nvPr/>
          </p:nvSpPr>
          <p:spPr>
            <a:xfrm>
              <a:off x="8236791" y="2151016"/>
              <a:ext cx="65220" cy="150842"/>
            </a:xfrm>
            <a:custGeom>
              <a:avLst/>
              <a:gdLst/>
              <a:ahLst/>
              <a:cxnLst/>
              <a:rect l="l" t="t" r="r" b="b"/>
              <a:pathLst>
                <a:path w="2049" h="4739" extrusionOk="0">
                  <a:moveTo>
                    <a:pt x="1143" y="274"/>
                  </a:moveTo>
                  <a:cubicBezTo>
                    <a:pt x="1298" y="274"/>
                    <a:pt x="1453" y="405"/>
                    <a:pt x="1453" y="583"/>
                  </a:cubicBezTo>
                  <a:lnTo>
                    <a:pt x="1453" y="881"/>
                  </a:lnTo>
                  <a:cubicBezTo>
                    <a:pt x="1441" y="1155"/>
                    <a:pt x="1250" y="1345"/>
                    <a:pt x="989" y="1345"/>
                  </a:cubicBezTo>
                  <a:cubicBezTo>
                    <a:pt x="739" y="1345"/>
                    <a:pt x="536" y="1131"/>
                    <a:pt x="536" y="881"/>
                  </a:cubicBezTo>
                  <a:lnTo>
                    <a:pt x="536" y="583"/>
                  </a:lnTo>
                  <a:cubicBezTo>
                    <a:pt x="536" y="417"/>
                    <a:pt x="667" y="274"/>
                    <a:pt x="846" y="274"/>
                  </a:cubicBezTo>
                  <a:close/>
                  <a:moveTo>
                    <a:pt x="1143" y="1631"/>
                  </a:moveTo>
                  <a:lnTo>
                    <a:pt x="1143" y="1691"/>
                  </a:lnTo>
                  <a:cubicBezTo>
                    <a:pt x="1143" y="1726"/>
                    <a:pt x="1155" y="1786"/>
                    <a:pt x="1179" y="1834"/>
                  </a:cubicBezTo>
                  <a:lnTo>
                    <a:pt x="989" y="2024"/>
                  </a:lnTo>
                  <a:lnTo>
                    <a:pt x="786" y="1834"/>
                  </a:lnTo>
                  <a:cubicBezTo>
                    <a:pt x="810" y="1786"/>
                    <a:pt x="822" y="1738"/>
                    <a:pt x="822" y="1691"/>
                  </a:cubicBezTo>
                  <a:lnTo>
                    <a:pt x="822" y="1631"/>
                  </a:lnTo>
                  <a:close/>
                  <a:moveTo>
                    <a:pt x="858" y="0"/>
                  </a:moveTo>
                  <a:cubicBezTo>
                    <a:pt x="536" y="0"/>
                    <a:pt x="274" y="274"/>
                    <a:pt x="274" y="583"/>
                  </a:cubicBezTo>
                  <a:lnTo>
                    <a:pt x="274" y="881"/>
                  </a:lnTo>
                  <a:cubicBezTo>
                    <a:pt x="274" y="1119"/>
                    <a:pt x="393" y="1345"/>
                    <a:pt x="572" y="1476"/>
                  </a:cubicBezTo>
                  <a:lnTo>
                    <a:pt x="572" y="1691"/>
                  </a:lnTo>
                  <a:lnTo>
                    <a:pt x="572" y="1703"/>
                  </a:lnTo>
                  <a:lnTo>
                    <a:pt x="238" y="1881"/>
                  </a:lnTo>
                  <a:cubicBezTo>
                    <a:pt x="84" y="1953"/>
                    <a:pt x="0" y="2107"/>
                    <a:pt x="0" y="2262"/>
                  </a:cubicBezTo>
                  <a:lnTo>
                    <a:pt x="0" y="3572"/>
                  </a:lnTo>
                  <a:cubicBezTo>
                    <a:pt x="0" y="3691"/>
                    <a:pt x="24" y="3798"/>
                    <a:pt x="96" y="3905"/>
                  </a:cubicBezTo>
                  <a:lnTo>
                    <a:pt x="250" y="4132"/>
                  </a:lnTo>
                  <a:cubicBezTo>
                    <a:pt x="274" y="4167"/>
                    <a:pt x="298" y="4227"/>
                    <a:pt x="298" y="4286"/>
                  </a:cubicBezTo>
                  <a:lnTo>
                    <a:pt x="298" y="4608"/>
                  </a:lnTo>
                  <a:cubicBezTo>
                    <a:pt x="298" y="4679"/>
                    <a:pt x="358"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8" y="2119"/>
                  </a:cubicBezTo>
                  <a:lnTo>
                    <a:pt x="596" y="2000"/>
                  </a:lnTo>
                  <a:lnTo>
                    <a:pt x="810" y="2227"/>
                  </a:lnTo>
                  <a:cubicBezTo>
                    <a:pt x="869" y="2286"/>
                    <a:pt x="953" y="2310"/>
                    <a:pt x="1024" y="2310"/>
                  </a:cubicBezTo>
                  <a:cubicBezTo>
                    <a:pt x="1096" y="2310"/>
                    <a:pt x="1167" y="2286"/>
                    <a:pt x="1227" y="2227"/>
                  </a:cubicBezTo>
                  <a:lnTo>
                    <a:pt x="1453" y="2000"/>
                  </a:lnTo>
                  <a:lnTo>
                    <a:pt x="1691" y="2119"/>
                  </a:lnTo>
                  <a:cubicBezTo>
                    <a:pt x="1751" y="2143"/>
                    <a:pt x="1786" y="2191"/>
                    <a:pt x="1786" y="2262"/>
                  </a:cubicBezTo>
                  <a:lnTo>
                    <a:pt x="1786" y="3572"/>
                  </a:lnTo>
                  <a:cubicBezTo>
                    <a:pt x="1786" y="3631"/>
                    <a:pt x="1762" y="3691"/>
                    <a:pt x="1739" y="3739"/>
                  </a:cubicBezTo>
                  <a:lnTo>
                    <a:pt x="1584" y="3965"/>
                  </a:lnTo>
                  <a:cubicBezTo>
                    <a:pt x="1524" y="4048"/>
                    <a:pt x="1489" y="4167"/>
                    <a:pt x="1489" y="4286"/>
                  </a:cubicBezTo>
                  <a:lnTo>
                    <a:pt x="1489" y="4608"/>
                  </a:lnTo>
                  <a:cubicBezTo>
                    <a:pt x="1489" y="4679"/>
                    <a:pt x="1548" y="4739"/>
                    <a:pt x="1620" y="4739"/>
                  </a:cubicBezTo>
                  <a:cubicBezTo>
                    <a:pt x="1691" y="4739"/>
                    <a:pt x="1751" y="4679"/>
                    <a:pt x="1751" y="4608"/>
                  </a:cubicBezTo>
                  <a:lnTo>
                    <a:pt x="1751" y="4286"/>
                  </a:lnTo>
                  <a:cubicBezTo>
                    <a:pt x="1751" y="4227"/>
                    <a:pt x="1762" y="4167"/>
                    <a:pt x="1798" y="4132"/>
                  </a:cubicBezTo>
                  <a:lnTo>
                    <a:pt x="1941" y="3905"/>
                  </a:lnTo>
                  <a:cubicBezTo>
                    <a:pt x="2001" y="3810"/>
                    <a:pt x="2048" y="3691"/>
                    <a:pt x="2048" y="3572"/>
                  </a:cubicBezTo>
                  <a:lnTo>
                    <a:pt x="2048" y="2262"/>
                  </a:lnTo>
                  <a:cubicBezTo>
                    <a:pt x="2024" y="2107"/>
                    <a:pt x="1929" y="1953"/>
                    <a:pt x="1786" y="1881"/>
                  </a:cubicBezTo>
                  <a:lnTo>
                    <a:pt x="1441" y="1703"/>
                  </a:lnTo>
                  <a:lnTo>
                    <a:pt x="1441" y="1691"/>
                  </a:lnTo>
                  <a:lnTo>
                    <a:pt x="1441" y="1476"/>
                  </a:lnTo>
                  <a:cubicBezTo>
                    <a:pt x="1620" y="1345"/>
                    <a:pt x="1739" y="1131"/>
                    <a:pt x="1739" y="881"/>
                  </a:cubicBezTo>
                  <a:lnTo>
                    <a:pt x="1739" y="583"/>
                  </a:lnTo>
                  <a:cubicBezTo>
                    <a:pt x="1739" y="262"/>
                    <a:pt x="1465" y="0"/>
                    <a:pt x="1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7" name="Google Shape;15927;p92"/>
            <p:cNvSpPr/>
            <p:nvPr/>
          </p:nvSpPr>
          <p:spPr>
            <a:xfrm>
              <a:off x="8065100" y="2000174"/>
              <a:ext cx="255086" cy="178916"/>
            </a:xfrm>
            <a:custGeom>
              <a:avLst/>
              <a:gdLst/>
              <a:ahLst/>
              <a:cxnLst/>
              <a:rect l="l" t="t" r="r" b="b"/>
              <a:pathLst>
                <a:path w="8014" h="5621" extrusionOk="0">
                  <a:moveTo>
                    <a:pt x="2680" y="512"/>
                  </a:moveTo>
                  <a:lnTo>
                    <a:pt x="2680" y="512"/>
                  </a:lnTo>
                  <a:cubicBezTo>
                    <a:pt x="2477" y="691"/>
                    <a:pt x="2275" y="917"/>
                    <a:pt x="2096" y="1191"/>
                  </a:cubicBezTo>
                  <a:cubicBezTo>
                    <a:pt x="1977" y="1370"/>
                    <a:pt x="1882" y="1572"/>
                    <a:pt x="1787" y="1786"/>
                  </a:cubicBezTo>
                  <a:lnTo>
                    <a:pt x="1013" y="1786"/>
                  </a:lnTo>
                  <a:cubicBezTo>
                    <a:pt x="1430" y="1215"/>
                    <a:pt x="2013" y="774"/>
                    <a:pt x="2680" y="512"/>
                  </a:cubicBezTo>
                  <a:close/>
                  <a:moveTo>
                    <a:pt x="3870" y="274"/>
                  </a:moveTo>
                  <a:lnTo>
                    <a:pt x="3870" y="1786"/>
                  </a:lnTo>
                  <a:lnTo>
                    <a:pt x="2096" y="1786"/>
                  </a:lnTo>
                  <a:cubicBezTo>
                    <a:pt x="2513" y="917"/>
                    <a:pt x="3156" y="346"/>
                    <a:pt x="3870" y="274"/>
                  </a:cubicBezTo>
                  <a:close/>
                  <a:moveTo>
                    <a:pt x="4144" y="274"/>
                  </a:moveTo>
                  <a:cubicBezTo>
                    <a:pt x="4870" y="334"/>
                    <a:pt x="5513" y="917"/>
                    <a:pt x="5906" y="1786"/>
                  </a:cubicBezTo>
                  <a:lnTo>
                    <a:pt x="4144" y="1786"/>
                  </a:lnTo>
                  <a:lnTo>
                    <a:pt x="4144" y="274"/>
                  </a:lnTo>
                  <a:close/>
                  <a:moveTo>
                    <a:pt x="5335" y="512"/>
                  </a:moveTo>
                  <a:lnTo>
                    <a:pt x="5335" y="512"/>
                  </a:lnTo>
                  <a:cubicBezTo>
                    <a:pt x="6002" y="774"/>
                    <a:pt x="6561" y="1215"/>
                    <a:pt x="7002" y="1786"/>
                  </a:cubicBezTo>
                  <a:lnTo>
                    <a:pt x="6228" y="1786"/>
                  </a:lnTo>
                  <a:cubicBezTo>
                    <a:pt x="6133" y="1572"/>
                    <a:pt x="6025" y="1382"/>
                    <a:pt x="5906" y="1191"/>
                  </a:cubicBezTo>
                  <a:cubicBezTo>
                    <a:pt x="5728" y="917"/>
                    <a:pt x="5537" y="691"/>
                    <a:pt x="5335" y="512"/>
                  </a:cubicBezTo>
                  <a:close/>
                  <a:moveTo>
                    <a:pt x="1680" y="2048"/>
                  </a:moveTo>
                  <a:cubicBezTo>
                    <a:pt x="1465" y="2596"/>
                    <a:pt x="1358" y="3215"/>
                    <a:pt x="1346" y="3846"/>
                  </a:cubicBezTo>
                  <a:lnTo>
                    <a:pt x="287" y="3846"/>
                  </a:lnTo>
                  <a:cubicBezTo>
                    <a:pt x="310" y="3191"/>
                    <a:pt x="513" y="2572"/>
                    <a:pt x="834" y="2048"/>
                  </a:cubicBezTo>
                  <a:close/>
                  <a:moveTo>
                    <a:pt x="3870" y="2048"/>
                  </a:moveTo>
                  <a:lnTo>
                    <a:pt x="3870" y="3846"/>
                  </a:lnTo>
                  <a:lnTo>
                    <a:pt x="1620" y="3846"/>
                  </a:lnTo>
                  <a:cubicBezTo>
                    <a:pt x="1644" y="3191"/>
                    <a:pt x="1763" y="2572"/>
                    <a:pt x="1965" y="2048"/>
                  </a:cubicBezTo>
                  <a:close/>
                  <a:moveTo>
                    <a:pt x="6049" y="2048"/>
                  </a:moveTo>
                  <a:cubicBezTo>
                    <a:pt x="6252" y="2584"/>
                    <a:pt x="6371" y="3191"/>
                    <a:pt x="6383" y="3846"/>
                  </a:cubicBezTo>
                  <a:lnTo>
                    <a:pt x="4144" y="3846"/>
                  </a:lnTo>
                  <a:lnTo>
                    <a:pt x="4144" y="2048"/>
                  </a:lnTo>
                  <a:close/>
                  <a:moveTo>
                    <a:pt x="7192" y="2048"/>
                  </a:moveTo>
                  <a:cubicBezTo>
                    <a:pt x="7514" y="2584"/>
                    <a:pt x="7716" y="3191"/>
                    <a:pt x="7740" y="3846"/>
                  </a:cubicBezTo>
                  <a:lnTo>
                    <a:pt x="6668" y="3846"/>
                  </a:lnTo>
                  <a:cubicBezTo>
                    <a:pt x="6656" y="3215"/>
                    <a:pt x="6537" y="2596"/>
                    <a:pt x="6347" y="2048"/>
                  </a:cubicBezTo>
                  <a:close/>
                  <a:moveTo>
                    <a:pt x="4001" y="0"/>
                  </a:moveTo>
                  <a:cubicBezTo>
                    <a:pt x="2930" y="0"/>
                    <a:pt x="1930" y="417"/>
                    <a:pt x="1180" y="1167"/>
                  </a:cubicBezTo>
                  <a:cubicBezTo>
                    <a:pt x="418" y="1929"/>
                    <a:pt x="1" y="2929"/>
                    <a:pt x="1" y="4001"/>
                  </a:cubicBezTo>
                  <a:cubicBezTo>
                    <a:pt x="1" y="4537"/>
                    <a:pt x="108" y="5061"/>
                    <a:pt x="310" y="5537"/>
                  </a:cubicBezTo>
                  <a:cubicBezTo>
                    <a:pt x="337" y="5590"/>
                    <a:pt x="384" y="5617"/>
                    <a:pt x="436" y="5617"/>
                  </a:cubicBezTo>
                  <a:cubicBezTo>
                    <a:pt x="453" y="5617"/>
                    <a:pt x="471" y="5614"/>
                    <a:pt x="489" y="5608"/>
                  </a:cubicBezTo>
                  <a:cubicBezTo>
                    <a:pt x="560" y="5573"/>
                    <a:pt x="596" y="5501"/>
                    <a:pt x="560" y="5430"/>
                  </a:cubicBezTo>
                  <a:cubicBezTo>
                    <a:pt x="382" y="5013"/>
                    <a:pt x="298" y="4584"/>
                    <a:pt x="287" y="4132"/>
                  </a:cubicBezTo>
                  <a:lnTo>
                    <a:pt x="1334" y="4132"/>
                  </a:lnTo>
                  <a:lnTo>
                    <a:pt x="1334" y="4299"/>
                  </a:lnTo>
                  <a:cubicBezTo>
                    <a:pt x="1334" y="4370"/>
                    <a:pt x="1418" y="4430"/>
                    <a:pt x="1489" y="4430"/>
                  </a:cubicBezTo>
                  <a:cubicBezTo>
                    <a:pt x="1561" y="4430"/>
                    <a:pt x="1620" y="4358"/>
                    <a:pt x="1620" y="4287"/>
                  </a:cubicBezTo>
                  <a:lnTo>
                    <a:pt x="1620" y="4132"/>
                  </a:lnTo>
                  <a:lnTo>
                    <a:pt x="3870" y="4132"/>
                  </a:lnTo>
                  <a:lnTo>
                    <a:pt x="3870" y="4299"/>
                  </a:lnTo>
                  <a:cubicBezTo>
                    <a:pt x="3870" y="4370"/>
                    <a:pt x="3930" y="4430"/>
                    <a:pt x="4001" y="4430"/>
                  </a:cubicBezTo>
                  <a:cubicBezTo>
                    <a:pt x="4073" y="4430"/>
                    <a:pt x="4132" y="4370"/>
                    <a:pt x="4132" y="4299"/>
                  </a:cubicBezTo>
                  <a:lnTo>
                    <a:pt x="4132" y="4132"/>
                  </a:lnTo>
                  <a:lnTo>
                    <a:pt x="6383" y="4132"/>
                  </a:lnTo>
                  <a:lnTo>
                    <a:pt x="6383" y="4287"/>
                  </a:lnTo>
                  <a:cubicBezTo>
                    <a:pt x="6383" y="4358"/>
                    <a:pt x="6442" y="4430"/>
                    <a:pt x="6514" y="4430"/>
                  </a:cubicBezTo>
                  <a:cubicBezTo>
                    <a:pt x="6597" y="4430"/>
                    <a:pt x="6656" y="4370"/>
                    <a:pt x="6656" y="4299"/>
                  </a:cubicBezTo>
                  <a:lnTo>
                    <a:pt x="6656" y="4132"/>
                  </a:lnTo>
                  <a:lnTo>
                    <a:pt x="7704" y="4132"/>
                  </a:lnTo>
                  <a:cubicBezTo>
                    <a:pt x="7692" y="4584"/>
                    <a:pt x="7609" y="5013"/>
                    <a:pt x="7430" y="5430"/>
                  </a:cubicBezTo>
                  <a:cubicBezTo>
                    <a:pt x="7395" y="5501"/>
                    <a:pt x="7430" y="5573"/>
                    <a:pt x="7502" y="5608"/>
                  </a:cubicBezTo>
                  <a:cubicBezTo>
                    <a:pt x="7514" y="5608"/>
                    <a:pt x="7526" y="5620"/>
                    <a:pt x="7561" y="5620"/>
                  </a:cubicBezTo>
                  <a:cubicBezTo>
                    <a:pt x="7621" y="5620"/>
                    <a:pt x="7668" y="5596"/>
                    <a:pt x="7692" y="5537"/>
                  </a:cubicBezTo>
                  <a:cubicBezTo>
                    <a:pt x="7907" y="5037"/>
                    <a:pt x="8002" y="4525"/>
                    <a:pt x="8002" y="4001"/>
                  </a:cubicBezTo>
                  <a:cubicBezTo>
                    <a:pt x="8014" y="2929"/>
                    <a:pt x="7597" y="1917"/>
                    <a:pt x="6835" y="1167"/>
                  </a:cubicBezTo>
                  <a:cubicBezTo>
                    <a:pt x="6073" y="417"/>
                    <a:pt x="5073" y="0"/>
                    <a:pt x="4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28" name="Google Shape;15928;p92"/>
          <p:cNvGrpSpPr/>
          <p:nvPr/>
        </p:nvGrpSpPr>
        <p:grpSpPr>
          <a:xfrm>
            <a:off x="6633705" y="2045308"/>
            <a:ext cx="249420" cy="363849"/>
            <a:chOff x="6633705" y="1969108"/>
            <a:chExt cx="249420" cy="363849"/>
          </a:xfrm>
        </p:grpSpPr>
        <p:sp>
          <p:nvSpPr>
            <p:cNvPr id="15929" name="Google Shape;15929;p92"/>
            <p:cNvSpPr/>
            <p:nvPr/>
          </p:nvSpPr>
          <p:spPr>
            <a:xfrm>
              <a:off x="6678426" y="1969108"/>
              <a:ext cx="159214" cy="238407"/>
            </a:xfrm>
            <a:custGeom>
              <a:avLst/>
              <a:gdLst/>
              <a:ahLst/>
              <a:cxnLst/>
              <a:rect l="l" t="t" r="r" b="b"/>
              <a:pathLst>
                <a:path w="5002" h="7490" extrusionOk="0">
                  <a:moveTo>
                    <a:pt x="2525" y="333"/>
                  </a:moveTo>
                  <a:cubicBezTo>
                    <a:pt x="2906" y="333"/>
                    <a:pt x="3239" y="572"/>
                    <a:pt x="3251" y="857"/>
                  </a:cubicBezTo>
                  <a:cubicBezTo>
                    <a:pt x="3025" y="762"/>
                    <a:pt x="2775" y="714"/>
                    <a:pt x="2525" y="714"/>
                  </a:cubicBezTo>
                  <a:cubicBezTo>
                    <a:pt x="2263" y="714"/>
                    <a:pt x="2013" y="762"/>
                    <a:pt x="1787" y="857"/>
                  </a:cubicBezTo>
                  <a:cubicBezTo>
                    <a:pt x="1811" y="560"/>
                    <a:pt x="2120" y="333"/>
                    <a:pt x="2525" y="333"/>
                  </a:cubicBezTo>
                  <a:close/>
                  <a:moveTo>
                    <a:pt x="2525" y="1036"/>
                  </a:moveTo>
                  <a:cubicBezTo>
                    <a:pt x="3418" y="1036"/>
                    <a:pt x="4144" y="1762"/>
                    <a:pt x="4144" y="2655"/>
                  </a:cubicBezTo>
                  <a:cubicBezTo>
                    <a:pt x="4144" y="2786"/>
                    <a:pt x="4132" y="2905"/>
                    <a:pt x="4097" y="3036"/>
                  </a:cubicBezTo>
                  <a:cubicBezTo>
                    <a:pt x="4073" y="2905"/>
                    <a:pt x="3989" y="2786"/>
                    <a:pt x="3870" y="2679"/>
                  </a:cubicBezTo>
                  <a:cubicBezTo>
                    <a:pt x="3216" y="2107"/>
                    <a:pt x="2049" y="1953"/>
                    <a:pt x="2001" y="1941"/>
                  </a:cubicBezTo>
                  <a:cubicBezTo>
                    <a:pt x="1994" y="1940"/>
                    <a:pt x="1987" y="1939"/>
                    <a:pt x="1980" y="1939"/>
                  </a:cubicBezTo>
                  <a:cubicBezTo>
                    <a:pt x="1894" y="1939"/>
                    <a:pt x="1822" y="2006"/>
                    <a:pt x="1811" y="2084"/>
                  </a:cubicBezTo>
                  <a:cubicBezTo>
                    <a:pt x="1787" y="2179"/>
                    <a:pt x="1870" y="2262"/>
                    <a:pt x="1953" y="2286"/>
                  </a:cubicBezTo>
                  <a:cubicBezTo>
                    <a:pt x="1965" y="2286"/>
                    <a:pt x="3073" y="2429"/>
                    <a:pt x="3656" y="2941"/>
                  </a:cubicBezTo>
                  <a:cubicBezTo>
                    <a:pt x="3727" y="3012"/>
                    <a:pt x="3787" y="3120"/>
                    <a:pt x="3787" y="3215"/>
                  </a:cubicBezTo>
                  <a:lnTo>
                    <a:pt x="3787" y="3370"/>
                  </a:lnTo>
                  <a:cubicBezTo>
                    <a:pt x="3787" y="4084"/>
                    <a:pt x="3216" y="4644"/>
                    <a:pt x="2525" y="4644"/>
                  </a:cubicBezTo>
                  <a:cubicBezTo>
                    <a:pt x="1822" y="4644"/>
                    <a:pt x="1251" y="4084"/>
                    <a:pt x="1251" y="3381"/>
                  </a:cubicBezTo>
                  <a:cubicBezTo>
                    <a:pt x="1251" y="3334"/>
                    <a:pt x="1287" y="3274"/>
                    <a:pt x="1311" y="3250"/>
                  </a:cubicBezTo>
                  <a:cubicBezTo>
                    <a:pt x="1453" y="3143"/>
                    <a:pt x="1644" y="2977"/>
                    <a:pt x="1763" y="2727"/>
                  </a:cubicBezTo>
                  <a:cubicBezTo>
                    <a:pt x="1811" y="2643"/>
                    <a:pt x="1775" y="2548"/>
                    <a:pt x="1692" y="2500"/>
                  </a:cubicBezTo>
                  <a:cubicBezTo>
                    <a:pt x="1664" y="2490"/>
                    <a:pt x="1637" y="2485"/>
                    <a:pt x="1612" y="2485"/>
                  </a:cubicBezTo>
                  <a:cubicBezTo>
                    <a:pt x="1551" y="2485"/>
                    <a:pt x="1499" y="2516"/>
                    <a:pt x="1465" y="2584"/>
                  </a:cubicBezTo>
                  <a:cubicBezTo>
                    <a:pt x="1370" y="2762"/>
                    <a:pt x="1227" y="2893"/>
                    <a:pt x="1120" y="2965"/>
                  </a:cubicBezTo>
                  <a:cubicBezTo>
                    <a:pt x="1060" y="3012"/>
                    <a:pt x="1001" y="3072"/>
                    <a:pt x="977" y="3143"/>
                  </a:cubicBezTo>
                  <a:cubicBezTo>
                    <a:pt x="930" y="2977"/>
                    <a:pt x="894" y="2822"/>
                    <a:pt x="894" y="2655"/>
                  </a:cubicBezTo>
                  <a:cubicBezTo>
                    <a:pt x="894" y="1762"/>
                    <a:pt x="1632" y="1036"/>
                    <a:pt x="2525" y="1036"/>
                  </a:cubicBezTo>
                  <a:close/>
                  <a:moveTo>
                    <a:pt x="3061" y="4882"/>
                  </a:moveTo>
                  <a:lnTo>
                    <a:pt x="3061" y="5120"/>
                  </a:lnTo>
                  <a:cubicBezTo>
                    <a:pt x="3061" y="5167"/>
                    <a:pt x="3061" y="5215"/>
                    <a:pt x="3073" y="5263"/>
                  </a:cubicBezTo>
                  <a:lnTo>
                    <a:pt x="2525" y="5679"/>
                  </a:lnTo>
                  <a:lnTo>
                    <a:pt x="1942" y="5263"/>
                  </a:lnTo>
                  <a:cubicBezTo>
                    <a:pt x="1953" y="5215"/>
                    <a:pt x="1953" y="5167"/>
                    <a:pt x="1953" y="5120"/>
                  </a:cubicBezTo>
                  <a:lnTo>
                    <a:pt x="1953" y="4882"/>
                  </a:lnTo>
                  <a:cubicBezTo>
                    <a:pt x="2132" y="4941"/>
                    <a:pt x="2311" y="4989"/>
                    <a:pt x="2501" y="4989"/>
                  </a:cubicBezTo>
                  <a:cubicBezTo>
                    <a:pt x="2704" y="4989"/>
                    <a:pt x="2882" y="4965"/>
                    <a:pt x="3061" y="4882"/>
                  </a:cubicBezTo>
                  <a:close/>
                  <a:moveTo>
                    <a:pt x="2525" y="5679"/>
                  </a:moveTo>
                  <a:cubicBezTo>
                    <a:pt x="2525" y="5685"/>
                    <a:pt x="2519" y="5688"/>
                    <a:pt x="2516" y="5688"/>
                  </a:cubicBezTo>
                  <a:cubicBezTo>
                    <a:pt x="2513" y="5688"/>
                    <a:pt x="2513" y="5685"/>
                    <a:pt x="2525" y="5679"/>
                  </a:cubicBezTo>
                  <a:close/>
                  <a:moveTo>
                    <a:pt x="2501" y="0"/>
                  </a:moveTo>
                  <a:cubicBezTo>
                    <a:pt x="1930" y="0"/>
                    <a:pt x="1453" y="405"/>
                    <a:pt x="1453" y="881"/>
                  </a:cubicBezTo>
                  <a:cubicBezTo>
                    <a:pt x="1453" y="929"/>
                    <a:pt x="1453" y="976"/>
                    <a:pt x="1465" y="1012"/>
                  </a:cubicBezTo>
                  <a:cubicBezTo>
                    <a:pt x="918" y="1357"/>
                    <a:pt x="560" y="1965"/>
                    <a:pt x="560" y="2667"/>
                  </a:cubicBezTo>
                  <a:cubicBezTo>
                    <a:pt x="560" y="3120"/>
                    <a:pt x="715" y="3560"/>
                    <a:pt x="1001" y="3917"/>
                  </a:cubicBezTo>
                  <a:cubicBezTo>
                    <a:pt x="1120" y="4251"/>
                    <a:pt x="1346" y="4524"/>
                    <a:pt x="1632" y="4727"/>
                  </a:cubicBezTo>
                  <a:lnTo>
                    <a:pt x="1632" y="5120"/>
                  </a:lnTo>
                  <a:cubicBezTo>
                    <a:pt x="1632" y="5203"/>
                    <a:pt x="1584" y="5275"/>
                    <a:pt x="1513" y="5298"/>
                  </a:cubicBezTo>
                  <a:lnTo>
                    <a:pt x="418" y="5775"/>
                  </a:lnTo>
                  <a:cubicBezTo>
                    <a:pt x="168" y="5894"/>
                    <a:pt x="1" y="6156"/>
                    <a:pt x="1" y="6418"/>
                  </a:cubicBezTo>
                  <a:lnTo>
                    <a:pt x="1" y="7322"/>
                  </a:lnTo>
                  <a:cubicBezTo>
                    <a:pt x="1" y="7418"/>
                    <a:pt x="84" y="7489"/>
                    <a:pt x="168" y="7489"/>
                  </a:cubicBezTo>
                  <a:cubicBezTo>
                    <a:pt x="263" y="7489"/>
                    <a:pt x="334" y="7418"/>
                    <a:pt x="334" y="7322"/>
                  </a:cubicBezTo>
                  <a:lnTo>
                    <a:pt x="334" y="6418"/>
                  </a:lnTo>
                  <a:cubicBezTo>
                    <a:pt x="334" y="6275"/>
                    <a:pt x="418" y="6132"/>
                    <a:pt x="560" y="6072"/>
                  </a:cubicBezTo>
                  <a:lnTo>
                    <a:pt x="1644" y="5596"/>
                  </a:lnTo>
                  <a:cubicBezTo>
                    <a:pt x="1692" y="5584"/>
                    <a:pt x="1715" y="5560"/>
                    <a:pt x="1751" y="5536"/>
                  </a:cubicBezTo>
                  <a:lnTo>
                    <a:pt x="2299" y="5941"/>
                  </a:lnTo>
                  <a:cubicBezTo>
                    <a:pt x="2358" y="5989"/>
                    <a:pt x="2430" y="6013"/>
                    <a:pt x="2501" y="6013"/>
                  </a:cubicBezTo>
                  <a:cubicBezTo>
                    <a:pt x="2584" y="6013"/>
                    <a:pt x="2656" y="5989"/>
                    <a:pt x="2715" y="5941"/>
                  </a:cubicBezTo>
                  <a:lnTo>
                    <a:pt x="3263" y="5536"/>
                  </a:lnTo>
                  <a:cubicBezTo>
                    <a:pt x="3299" y="5572"/>
                    <a:pt x="3335" y="5584"/>
                    <a:pt x="3370" y="5596"/>
                  </a:cubicBezTo>
                  <a:lnTo>
                    <a:pt x="4454" y="6072"/>
                  </a:lnTo>
                  <a:cubicBezTo>
                    <a:pt x="4585" y="6132"/>
                    <a:pt x="4680" y="6275"/>
                    <a:pt x="4680" y="6418"/>
                  </a:cubicBezTo>
                  <a:lnTo>
                    <a:pt x="4680" y="7322"/>
                  </a:lnTo>
                  <a:cubicBezTo>
                    <a:pt x="4680" y="7418"/>
                    <a:pt x="4751" y="7489"/>
                    <a:pt x="4847" y="7489"/>
                  </a:cubicBezTo>
                  <a:cubicBezTo>
                    <a:pt x="4930" y="7489"/>
                    <a:pt x="5001" y="7418"/>
                    <a:pt x="5001" y="7322"/>
                  </a:cubicBezTo>
                  <a:lnTo>
                    <a:pt x="5001" y="6418"/>
                  </a:lnTo>
                  <a:cubicBezTo>
                    <a:pt x="5001" y="6156"/>
                    <a:pt x="4847" y="5894"/>
                    <a:pt x="4585" y="5775"/>
                  </a:cubicBezTo>
                  <a:lnTo>
                    <a:pt x="3501" y="5298"/>
                  </a:lnTo>
                  <a:cubicBezTo>
                    <a:pt x="3430" y="5275"/>
                    <a:pt x="3382" y="5203"/>
                    <a:pt x="3382" y="5120"/>
                  </a:cubicBezTo>
                  <a:lnTo>
                    <a:pt x="3382" y="4727"/>
                  </a:lnTo>
                  <a:cubicBezTo>
                    <a:pt x="3668" y="4524"/>
                    <a:pt x="3894" y="4251"/>
                    <a:pt x="4013" y="3917"/>
                  </a:cubicBezTo>
                  <a:cubicBezTo>
                    <a:pt x="4287" y="3560"/>
                    <a:pt x="4454" y="3131"/>
                    <a:pt x="4454" y="2667"/>
                  </a:cubicBezTo>
                  <a:cubicBezTo>
                    <a:pt x="4454" y="1965"/>
                    <a:pt x="4097" y="1357"/>
                    <a:pt x="3549" y="1012"/>
                  </a:cubicBezTo>
                  <a:cubicBezTo>
                    <a:pt x="3561" y="976"/>
                    <a:pt x="3561" y="929"/>
                    <a:pt x="3561" y="881"/>
                  </a:cubicBezTo>
                  <a:cubicBezTo>
                    <a:pt x="3561" y="393"/>
                    <a:pt x="3085" y="0"/>
                    <a:pt x="2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0" name="Google Shape;15930;p92"/>
            <p:cNvSpPr/>
            <p:nvPr/>
          </p:nvSpPr>
          <p:spPr>
            <a:xfrm>
              <a:off x="6753481" y="2168809"/>
              <a:ext cx="10249" cy="38705"/>
            </a:xfrm>
            <a:custGeom>
              <a:avLst/>
              <a:gdLst/>
              <a:ahLst/>
              <a:cxnLst/>
              <a:rect l="l" t="t" r="r" b="b"/>
              <a:pathLst>
                <a:path w="322" h="1216" extrusionOk="0">
                  <a:moveTo>
                    <a:pt x="167" y="1"/>
                  </a:moveTo>
                  <a:cubicBezTo>
                    <a:pt x="72" y="1"/>
                    <a:pt x="0" y="72"/>
                    <a:pt x="0" y="155"/>
                  </a:cubicBezTo>
                  <a:lnTo>
                    <a:pt x="0" y="1048"/>
                  </a:lnTo>
                  <a:cubicBezTo>
                    <a:pt x="0" y="1144"/>
                    <a:pt x="72" y="1215"/>
                    <a:pt x="167" y="1215"/>
                  </a:cubicBezTo>
                  <a:cubicBezTo>
                    <a:pt x="250" y="1215"/>
                    <a:pt x="322" y="1144"/>
                    <a:pt x="322" y="1048"/>
                  </a:cubicBezTo>
                  <a:lnTo>
                    <a:pt x="322" y="155"/>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1" name="Google Shape;15931;p92"/>
            <p:cNvSpPr/>
            <p:nvPr/>
          </p:nvSpPr>
          <p:spPr>
            <a:xfrm>
              <a:off x="6707614" y="2180173"/>
              <a:ext cx="10631" cy="27342"/>
            </a:xfrm>
            <a:custGeom>
              <a:avLst/>
              <a:gdLst/>
              <a:ahLst/>
              <a:cxnLst/>
              <a:rect l="l" t="t" r="r" b="b"/>
              <a:pathLst>
                <a:path w="334" h="859" extrusionOk="0">
                  <a:moveTo>
                    <a:pt x="155" y="1"/>
                  </a:moveTo>
                  <a:cubicBezTo>
                    <a:pt x="72" y="1"/>
                    <a:pt x="1" y="72"/>
                    <a:pt x="1" y="156"/>
                  </a:cubicBezTo>
                  <a:lnTo>
                    <a:pt x="1" y="691"/>
                  </a:lnTo>
                  <a:cubicBezTo>
                    <a:pt x="1" y="787"/>
                    <a:pt x="72" y="858"/>
                    <a:pt x="155" y="858"/>
                  </a:cubicBezTo>
                  <a:cubicBezTo>
                    <a:pt x="251" y="858"/>
                    <a:pt x="322" y="787"/>
                    <a:pt x="322" y="691"/>
                  </a:cubicBezTo>
                  <a:lnTo>
                    <a:pt x="322" y="156"/>
                  </a:lnTo>
                  <a:cubicBezTo>
                    <a:pt x="334" y="72"/>
                    <a:pt x="263"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2" name="Google Shape;15932;p92"/>
            <p:cNvSpPr/>
            <p:nvPr/>
          </p:nvSpPr>
          <p:spPr>
            <a:xfrm>
              <a:off x="6798966" y="2180173"/>
              <a:ext cx="10249" cy="27342"/>
            </a:xfrm>
            <a:custGeom>
              <a:avLst/>
              <a:gdLst/>
              <a:ahLst/>
              <a:cxnLst/>
              <a:rect l="l" t="t" r="r" b="b"/>
              <a:pathLst>
                <a:path w="322" h="859" extrusionOk="0">
                  <a:moveTo>
                    <a:pt x="167" y="1"/>
                  </a:moveTo>
                  <a:cubicBezTo>
                    <a:pt x="71" y="1"/>
                    <a:pt x="0" y="72"/>
                    <a:pt x="0" y="156"/>
                  </a:cubicBezTo>
                  <a:lnTo>
                    <a:pt x="0" y="691"/>
                  </a:lnTo>
                  <a:cubicBezTo>
                    <a:pt x="0" y="787"/>
                    <a:pt x="71" y="858"/>
                    <a:pt x="167" y="858"/>
                  </a:cubicBezTo>
                  <a:cubicBezTo>
                    <a:pt x="250" y="858"/>
                    <a:pt x="321" y="787"/>
                    <a:pt x="321" y="691"/>
                  </a:cubicBezTo>
                  <a:lnTo>
                    <a:pt x="321" y="156"/>
                  </a:lnTo>
                  <a:cubicBezTo>
                    <a:pt x="321"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3" name="Google Shape;15933;p92"/>
            <p:cNvSpPr/>
            <p:nvPr/>
          </p:nvSpPr>
          <p:spPr>
            <a:xfrm>
              <a:off x="6742118" y="2299949"/>
              <a:ext cx="32976" cy="33008"/>
            </a:xfrm>
            <a:custGeom>
              <a:avLst/>
              <a:gdLst/>
              <a:ahLst/>
              <a:cxnLst/>
              <a:rect l="l" t="t" r="r" b="b"/>
              <a:pathLst>
                <a:path w="1036" h="1037" extrusionOk="0">
                  <a:moveTo>
                    <a:pt x="524" y="322"/>
                  </a:moveTo>
                  <a:cubicBezTo>
                    <a:pt x="619" y="322"/>
                    <a:pt x="714" y="417"/>
                    <a:pt x="714" y="524"/>
                  </a:cubicBezTo>
                  <a:cubicBezTo>
                    <a:pt x="714"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79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4" name="Google Shape;15934;p92"/>
            <p:cNvSpPr/>
            <p:nvPr/>
          </p:nvSpPr>
          <p:spPr>
            <a:xfrm>
              <a:off x="6633705" y="2299949"/>
              <a:ext cx="33008" cy="33008"/>
            </a:xfrm>
            <a:custGeom>
              <a:avLst/>
              <a:gdLst/>
              <a:ahLst/>
              <a:cxnLst/>
              <a:rect l="l" t="t" r="r" b="b"/>
              <a:pathLst>
                <a:path w="1037" h="1037" extrusionOk="0">
                  <a:moveTo>
                    <a:pt x="513" y="322"/>
                  </a:moveTo>
                  <a:cubicBezTo>
                    <a:pt x="620" y="322"/>
                    <a:pt x="715" y="417"/>
                    <a:pt x="715" y="524"/>
                  </a:cubicBezTo>
                  <a:cubicBezTo>
                    <a:pt x="715" y="619"/>
                    <a:pt x="620" y="715"/>
                    <a:pt x="513" y="715"/>
                  </a:cubicBezTo>
                  <a:cubicBezTo>
                    <a:pt x="418" y="715"/>
                    <a:pt x="322" y="619"/>
                    <a:pt x="322" y="524"/>
                  </a:cubicBezTo>
                  <a:cubicBezTo>
                    <a:pt x="322" y="417"/>
                    <a:pt x="418" y="322"/>
                    <a:pt x="513" y="322"/>
                  </a:cubicBezTo>
                  <a:close/>
                  <a:moveTo>
                    <a:pt x="513" y="0"/>
                  </a:moveTo>
                  <a:cubicBezTo>
                    <a:pt x="239" y="0"/>
                    <a:pt x="1" y="238"/>
                    <a:pt x="1" y="524"/>
                  </a:cubicBezTo>
                  <a:cubicBezTo>
                    <a:pt x="1" y="798"/>
                    <a:pt x="239" y="1036"/>
                    <a:pt x="513" y="1036"/>
                  </a:cubicBezTo>
                  <a:cubicBezTo>
                    <a:pt x="799" y="1036"/>
                    <a:pt x="1037" y="798"/>
                    <a:pt x="1037" y="524"/>
                  </a:cubicBezTo>
                  <a:cubicBezTo>
                    <a:pt x="1037" y="238"/>
                    <a:pt x="799"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5" name="Google Shape;15935;p92"/>
            <p:cNvSpPr/>
            <p:nvPr/>
          </p:nvSpPr>
          <p:spPr>
            <a:xfrm>
              <a:off x="6850117" y="2299949"/>
              <a:ext cx="33008" cy="33008"/>
            </a:xfrm>
            <a:custGeom>
              <a:avLst/>
              <a:gdLst/>
              <a:ahLst/>
              <a:cxnLst/>
              <a:rect l="l" t="t" r="r" b="b"/>
              <a:pathLst>
                <a:path w="1037" h="1037" extrusionOk="0">
                  <a:moveTo>
                    <a:pt x="524" y="322"/>
                  </a:moveTo>
                  <a:cubicBezTo>
                    <a:pt x="619" y="322"/>
                    <a:pt x="715" y="417"/>
                    <a:pt x="715" y="524"/>
                  </a:cubicBezTo>
                  <a:cubicBezTo>
                    <a:pt x="715"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822"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6" name="Google Shape;15936;p92"/>
            <p:cNvSpPr/>
            <p:nvPr/>
          </p:nvSpPr>
          <p:spPr>
            <a:xfrm>
              <a:off x="6664039" y="2219610"/>
              <a:ext cx="188370" cy="73750"/>
            </a:xfrm>
            <a:custGeom>
              <a:avLst/>
              <a:gdLst/>
              <a:ahLst/>
              <a:cxnLst/>
              <a:rect l="l" t="t" r="r" b="b"/>
              <a:pathLst>
                <a:path w="5918" h="2317" extrusionOk="0">
                  <a:moveTo>
                    <a:pt x="2977" y="0"/>
                  </a:moveTo>
                  <a:cubicBezTo>
                    <a:pt x="2882" y="0"/>
                    <a:pt x="2810" y="83"/>
                    <a:pt x="2810" y="167"/>
                  </a:cubicBezTo>
                  <a:lnTo>
                    <a:pt x="2810" y="369"/>
                  </a:lnTo>
                  <a:lnTo>
                    <a:pt x="1632" y="369"/>
                  </a:lnTo>
                  <a:cubicBezTo>
                    <a:pt x="1405" y="369"/>
                    <a:pt x="1191" y="464"/>
                    <a:pt x="1048" y="667"/>
                  </a:cubicBezTo>
                  <a:lnTo>
                    <a:pt x="60" y="2048"/>
                  </a:lnTo>
                  <a:cubicBezTo>
                    <a:pt x="0" y="2119"/>
                    <a:pt x="24" y="2227"/>
                    <a:pt x="96" y="2286"/>
                  </a:cubicBezTo>
                  <a:cubicBezTo>
                    <a:pt x="125" y="2307"/>
                    <a:pt x="156" y="2316"/>
                    <a:pt x="186" y="2316"/>
                  </a:cubicBezTo>
                  <a:cubicBezTo>
                    <a:pt x="241" y="2316"/>
                    <a:pt x="295" y="2285"/>
                    <a:pt x="334" y="2238"/>
                  </a:cubicBezTo>
                  <a:lnTo>
                    <a:pt x="1334" y="857"/>
                  </a:lnTo>
                  <a:cubicBezTo>
                    <a:pt x="1405" y="750"/>
                    <a:pt x="1512" y="703"/>
                    <a:pt x="1632" y="703"/>
                  </a:cubicBezTo>
                  <a:lnTo>
                    <a:pt x="2810" y="703"/>
                  </a:lnTo>
                  <a:lnTo>
                    <a:pt x="2810" y="1977"/>
                  </a:lnTo>
                  <a:cubicBezTo>
                    <a:pt x="2810" y="2060"/>
                    <a:pt x="2882" y="2131"/>
                    <a:pt x="2977" y="2131"/>
                  </a:cubicBezTo>
                  <a:cubicBezTo>
                    <a:pt x="3060" y="2131"/>
                    <a:pt x="3132" y="2060"/>
                    <a:pt x="3132" y="1977"/>
                  </a:cubicBezTo>
                  <a:lnTo>
                    <a:pt x="3132" y="703"/>
                  </a:lnTo>
                  <a:lnTo>
                    <a:pt x="4310" y="703"/>
                  </a:lnTo>
                  <a:cubicBezTo>
                    <a:pt x="4430" y="703"/>
                    <a:pt x="4549" y="762"/>
                    <a:pt x="4608" y="857"/>
                  </a:cubicBezTo>
                  <a:lnTo>
                    <a:pt x="5608" y="2238"/>
                  </a:lnTo>
                  <a:cubicBezTo>
                    <a:pt x="5632" y="2286"/>
                    <a:pt x="5692" y="2310"/>
                    <a:pt x="5739" y="2310"/>
                  </a:cubicBezTo>
                  <a:cubicBezTo>
                    <a:pt x="5775" y="2310"/>
                    <a:pt x="5811" y="2298"/>
                    <a:pt x="5846" y="2286"/>
                  </a:cubicBezTo>
                  <a:cubicBezTo>
                    <a:pt x="5906" y="2227"/>
                    <a:pt x="5918" y="2119"/>
                    <a:pt x="5870" y="2048"/>
                  </a:cubicBezTo>
                  <a:lnTo>
                    <a:pt x="4882" y="667"/>
                  </a:lnTo>
                  <a:cubicBezTo>
                    <a:pt x="4739" y="488"/>
                    <a:pt x="4537" y="369"/>
                    <a:pt x="4299" y="369"/>
                  </a:cubicBezTo>
                  <a:lnTo>
                    <a:pt x="3132" y="369"/>
                  </a:lnTo>
                  <a:lnTo>
                    <a:pt x="3132" y="167"/>
                  </a:lnTo>
                  <a:cubicBezTo>
                    <a:pt x="3132" y="83"/>
                    <a:pt x="3060" y="0"/>
                    <a:pt x="2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37" name="Google Shape;15937;p92"/>
          <p:cNvGrpSpPr/>
          <p:nvPr/>
        </p:nvGrpSpPr>
        <p:grpSpPr>
          <a:xfrm>
            <a:off x="5211031" y="2045308"/>
            <a:ext cx="226661" cy="363467"/>
            <a:chOff x="5211031" y="1969108"/>
            <a:chExt cx="226661" cy="363467"/>
          </a:xfrm>
        </p:grpSpPr>
        <p:sp>
          <p:nvSpPr>
            <p:cNvPr id="15938" name="Google Shape;15938;p92"/>
            <p:cNvSpPr/>
            <p:nvPr/>
          </p:nvSpPr>
          <p:spPr>
            <a:xfrm>
              <a:off x="5211031" y="1969108"/>
              <a:ext cx="226661" cy="363467"/>
            </a:xfrm>
            <a:custGeom>
              <a:avLst/>
              <a:gdLst/>
              <a:ahLst/>
              <a:cxnLst/>
              <a:rect l="l" t="t" r="r" b="b"/>
              <a:pathLst>
                <a:path w="7121" h="11419" extrusionOk="0">
                  <a:moveTo>
                    <a:pt x="6787" y="869"/>
                  </a:moveTo>
                  <a:cubicBezTo>
                    <a:pt x="6787" y="869"/>
                    <a:pt x="6799" y="869"/>
                    <a:pt x="6799" y="881"/>
                  </a:cubicBezTo>
                  <a:lnTo>
                    <a:pt x="6799" y="1238"/>
                  </a:lnTo>
                  <a:lnTo>
                    <a:pt x="6252" y="1250"/>
                  </a:lnTo>
                  <a:cubicBezTo>
                    <a:pt x="6156" y="1250"/>
                    <a:pt x="6085" y="1334"/>
                    <a:pt x="6085" y="1417"/>
                  </a:cubicBezTo>
                  <a:cubicBezTo>
                    <a:pt x="6085" y="1512"/>
                    <a:pt x="6156" y="1584"/>
                    <a:pt x="6252" y="1584"/>
                  </a:cubicBezTo>
                  <a:lnTo>
                    <a:pt x="6442" y="1584"/>
                  </a:lnTo>
                  <a:lnTo>
                    <a:pt x="6442" y="7501"/>
                  </a:lnTo>
                  <a:cubicBezTo>
                    <a:pt x="6442" y="7501"/>
                    <a:pt x="6442" y="7525"/>
                    <a:pt x="6430" y="7525"/>
                  </a:cubicBezTo>
                  <a:lnTo>
                    <a:pt x="703" y="7525"/>
                  </a:lnTo>
                  <a:cubicBezTo>
                    <a:pt x="703" y="7525"/>
                    <a:pt x="679" y="7525"/>
                    <a:pt x="679" y="7501"/>
                  </a:cubicBezTo>
                  <a:lnTo>
                    <a:pt x="679" y="1584"/>
                  </a:lnTo>
                  <a:lnTo>
                    <a:pt x="5537" y="1584"/>
                  </a:lnTo>
                  <a:cubicBezTo>
                    <a:pt x="5621" y="1584"/>
                    <a:pt x="5704" y="1512"/>
                    <a:pt x="5704" y="1417"/>
                  </a:cubicBezTo>
                  <a:cubicBezTo>
                    <a:pt x="5704" y="1334"/>
                    <a:pt x="5621" y="1250"/>
                    <a:pt x="5537" y="1250"/>
                  </a:cubicBezTo>
                  <a:lnTo>
                    <a:pt x="346" y="1250"/>
                  </a:lnTo>
                  <a:cubicBezTo>
                    <a:pt x="346" y="1250"/>
                    <a:pt x="322" y="1250"/>
                    <a:pt x="322" y="1238"/>
                  </a:cubicBezTo>
                  <a:lnTo>
                    <a:pt x="322" y="881"/>
                  </a:lnTo>
                  <a:cubicBezTo>
                    <a:pt x="322" y="881"/>
                    <a:pt x="322" y="869"/>
                    <a:pt x="346" y="869"/>
                  </a:cubicBezTo>
                  <a:close/>
                  <a:moveTo>
                    <a:pt x="5406" y="7858"/>
                  </a:moveTo>
                  <a:lnTo>
                    <a:pt x="5906" y="10394"/>
                  </a:lnTo>
                  <a:lnTo>
                    <a:pt x="3739" y="10394"/>
                  </a:lnTo>
                  <a:lnTo>
                    <a:pt x="3739" y="8418"/>
                  </a:lnTo>
                  <a:cubicBezTo>
                    <a:pt x="3739" y="8323"/>
                    <a:pt x="3656" y="8251"/>
                    <a:pt x="3573" y="8251"/>
                  </a:cubicBezTo>
                  <a:cubicBezTo>
                    <a:pt x="3477" y="8251"/>
                    <a:pt x="3406" y="8323"/>
                    <a:pt x="3406" y="8418"/>
                  </a:cubicBezTo>
                  <a:lnTo>
                    <a:pt x="3406" y="10394"/>
                  </a:lnTo>
                  <a:lnTo>
                    <a:pt x="1239" y="10394"/>
                  </a:lnTo>
                  <a:lnTo>
                    <a:pt x="1739" y="7858"/>
                  </a:lnTo>
                  <a:close/>
                  <a:moveTo>
                    <a:pt x="3573" y="0"/>
                  </a:moveTo>
                  <a:cubicBezTo>
                    <a:pt x="3477" y="0"/>
                    <a:pt x="3406" y="83"/>
                    <a:pt x="3406" y="167"/>
                  </a:cubicBezTo>
                  <a:lnTo>
                    <a:pt x="3406" y="536"/>
                  </a:lnTo>
                  <a:lnTo>
                    <a:pt x="346" y="536"/>
                  </a:lnTo>
                  <a:cubicBezTo>
                    <a:pt x="144" y="536"/>
                    <a:pt x="1" y="691"/>
                    <a:pt x="1" y="881"/>
                  </a:cubicBezTo>
                  <a:lnTo>
                    <a:pt x="1" y="1238"/>
                  </a:lnTo>
                  <a:cubicBezTo>
                    <a:pt x="1" y="1429"/>
                    <a:pt x="144" y="1584"/>
                    <a:pt x="346" y="1584"/>
                  </a:cubicBezTo>
                  <a:lnTo>
                    <a:pt x="358" y="1584"/>
                  </a:lnTo>
                  <a:lnTo>
                    <a:pt x="358" y="7501"/>
                  </a:lnTo>
                  <a:cubicBezTo>
                    <a:pt x="358" y="7703"/>
                    <a:pt x="501" y="7846"/>
                    <a:pt x="691" y="7846"/>
                  </a:cubicBezTo>
                  <a:lnTo>
                    <a:pt x="1382" y="7846"/>
                  </a:lnTo>
                  <a:lnTo>
                    <a:pt x="715" y="11228"/>
                  </a:lnTo>
                  <a:cubicBezTo>
                    <a:pt x="691" y="11311"/>
                    <a:pt x="751" y="11406"/>
                    <a:pt x="846" y="11418"/>
                  </a:cubicBezTo>
                  <a:lnTo>
                    <a:pt x="870" y="11418"/>
                  </a:lnTo>
                  <a:cubicBezTo>
                    <a:pt x="953" y="11418"/>
                    <a:pt x="1025" y="11359"/>
                    <a:pt x="1037" y="11287"/>
                  </a:cubicBezTo>
                  <a:lnTo>
                    <a:pt x="1156" y="10704"/>
                  </a:lnTo>
                  <a:lnTo>
                    <a:pt x="3394" y="10704"/>
                  </a:lnTo>
                  <a:lnTo>
                    <a:pt x="3394" y="11251"/>
                  </a:lnTo>
                  <a:cubicBezTo>
                    <a:pt x="3394" y="11347"/>
                    <a:pt x="3466" y="11418"/>
                    <a:pt x="3549" y="11418"/>
                  </a:cubicBezTo>
                  <a:cubicBezTo>
                    <a:pt x="3644" y="11418"/>
                    <a:pt x="3716" y="11347"/>
                    <a:pt x="3716" y="11251"/>
                  </a:cubicBezTo>
                  <a:lnTo>
                    <a:pt x="3716" y="10704"/>
                  </a:lnTo>
                  <a:lnTo>
                    <a:pt x="5954" y="10704"/>
                  </a:lnTo>
                  <a:lnTo>
                    <a:pt x="6073" y="11287"/>
                  </a:lnTo>
                  <a:cubicBezTo>
                    <a:pt x="6085" y="11359"/>
                    <a:pt x="6156" y="11418"/>
                    <a:pt x="6228" y="11418"/>
                  </a:cubicBezTo>
                  <a:lnTo>
                    <a:pt x="6264" y="11418"/>
                  </a:lnTo>
                  <a:cubicBezTo>
                    <a:pt x="6347" y="11406"/>
                    <a:pt x="6406" y="11311"/>
                    <a:pt x="6394" y="11228"/>
                  </a:cubicBezTo>
                  <a:lnTo>
                    <a:pt x="5728" y="7846"/>
                  </a:lnTo>
                  <a:lnTo>
                    <a:pt x="6406" y="7846"/>
                  </a:lnTo>
                  <a:cubicBezTo>
                    <a:pt x="6609" y="7846"/>
                    <a:pt x="6752" y="7703"/>
                    <a:pt x="6752" y="7501"/>
                  </a:cubicBezTo>
                  <a:lnTo>
                    <a:pt x="6752" y="1584"/>
                  </a:lnTo>
                  <a:lnTo>
                    <a:pt x="6764" y="1584"/>
                  </a:lnTo>
                  <a:cubicBezTo>
                    <a:pt x="6966" y="1584"/>
                    <a:pt x="7109" y="1429"/>
                    <a:pt x="7109" y="1238"/>
                  </a:cubicBezTo>
                  <a:lnTo>
                    <a:pt x="7109" y="881"/>
                  </a:lnTo>
                  <a:cubicBezTo>
                    <a:pt x="7121" y="691"/>
                    <a:pt x="6978" y="524"/>
                    <a:pt x="6787" y="524"/>
                  </a:cubicBezTo>
                  <a:lnTo>
                    <a:pt x="3739" y="524"/>
                  </a:lnTo>
                  <a:lnTo>
                    <a:pt x="3739" y="167"/>
                  </a:lnTo>
                  <a:cubicBezTo>
                    <a:pt x="3739" y="83"/>
                    <a:pt x="3656" y="0"/>
                    <a:pt x="35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9" name="Google Shape;15939;p92"/>
            <p:cNvSpPr/>
            <p:nvPr/>
          </p:nvSpPr>
          <p:spPr>
            <a:xfrm>
              <a:off x="5250468" y="2060046"/>
              <a:ext cx="147819" cy="107649"/>
            </a:xfrm>
            <a:custGeom>
              <a:avLst/>
              <a:gdLst/>
              <a:ahLst/>
              <a:cxnLst/>
              <a:rect l="l" t="t" r="r" b="b"/>
              <a:pathLst>
                <a:path w="4644" h="3382" extrusionOk="0">
                  <a:moveTo>
                    <a:pt x="3584" y="1"/>
                  </a:moveTo>
                  <a:cubicBezTo>
                    <a:pt x="3489" y="1"/>
                    <a:pt x="3417" y="84"/>
                    <a:pt x="3417" y="167"/>
                  </a:cubicBezTo>
                  <a:cubicBezTo>
                    <a:pt x="3417" y="263"/>
                    <a:pt x="3489" y="334"/>
                    <a:pt x="3584" y="334"/>
                  </a:cubicBezTo>
                  <a:lnTo>
                    <a:pt x="4072" y="334"/>
                  </a:lnTo>
                  <a:lnTo>
                    <a:pt x="2417" y="1989"/>
                  </a:lnTo>
                  <a:lnTo>
                    <a:pt x="2405" y="1989"/>
                  </a:lnTo>
                  <a:lnTo>
                    <a:pt x="2036" y="1608"/>
                  </a:lnTo>
                  <a:cubicBezTo>
                    <a:pt x="1971" y="1542"/>
                    <a:pt x="1881" y="1510"/>
                    <a:pt x="1792" y="1510"/>
                  </a:cubicBezTo>
                  <a:cubicBezTo>
                    <a:pt x="1703" y="1510"/>
                    <a:pt x="1613" y="1542"/>
                    <a:pt x="1548" y="1608"/>
                  </a:cubicBezTo>
                  <a:lnTo>
                    <a:pt x="60" y="3096"/>
                  </a:lnTo>
                  <a:cubicBezTo>
                    <a:pt x="0" y="3156"/>
                    <a:pt x="0" y="3275"/>
                    <a:pt x="60" y="3334"/>
                  </a:cubicBezTo>
                  <a:cubicBezTo>
                    <a:pt x="83" y="3370"/>
                    <a:pt x="131" y="3382"/>
                    <a:pt x="179" y="3382"/>
                  </a:cubicBezTo>
                  <a:cubicBezTo>
                    <a:pt x="214" y="3382"/>
                    <a:pt x="262" y="3370"/>
                    <a:pt x="298" y="3334"/>
                  </a:cubicBezTo>
                  <a:lnTo>
                    <a:pt x="1786" y="1846"/>
                  </a:lnTo>
                  <a:lnTo>
                    <a:pt x="1798" y="1846"/>
                  </a:lnTo>
                  <a:lnTo>
                    <a:pt x="2167" y="2227"/>
                  </a:lnTo>
                  <a:cubicBezTo>
                    <a:pt x="2227" y="2287"/>
                    <a:pt x="2310" y="2322"/>
                    <a:pt x="2405" y="2322"/>
                  </a:cubicBezTo>
                  <a:cubicBezTo>
                    <a:pt x="2488" y="2322"/>
                    <a:pt x="2584" y="2298"/>
                    <a:pt x="2643" y="2227"/>
                  </a:cubicBezTo>
                  <a:lnTo>
                    <a:pt x="4298" y="572"/>
                  </a:lnTo>
                  <a:lnTo>
                    <a:pt x="4298" y="1060"/>
                  </a:lnTo>
                  <a:cubicBezTo>
                    <a:pt x="4298" y="1155"/>
                    <a:pt x="4370" y="1227"/>
                    <a:pt x="4453" y="1227"/>
                  </a:cubicBezTo>
                  <a:cubicBezTo>
                    <a:pt x="4548" y="1227"/>
                    <a:pt x="4620" y="1155"/>
                    <a:pt x="4620" y="1060"/>
                  </a:cubicBezTo>
                  <a:lnTo>
                    <a:pt x="4620" y="167"/>
                  </a:lnTo>
                  <a:cubicBezTo>
                    <a:pt x="4644" y="84"/>
                    <a:pt x="4560" y="1"/>
                    <a:pt x="4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40" name="Google Shape;15940;p92"/>
          <p:cNvGrpSpPr/>
          <p:nvPr/>
        </p:nvGrpSpPr>
        <p:grpSpPr>
          <a:xfrm>
            <a:off x="3712952" y="2046804"/>
            <a:ext cx="354363" cy="354395"/>
            <a:chOff x="3712952" y="1970604"/>
            <a:chExt cx="354363" cy="354395"/>
          </a:xfrm>
        </p:grpSpPr>
        <p:sp>
          <p:nvSpPr>
            <p:cNvPr id="15941" name="Google Shape;15941;p92"/>
            <p:cNvSpPr/>
            <p:nvPr/>
          </p:nvSpPr>
          <p:spPr>
            <a:xfrm>
              <a:off x="3868314" y="2281360"/>
              <a:ext cx="43639" cy="43639"/>
            </a:xfrm>
            <a:custGeom>
              <a:avLst/>
              <a:gdLst/>
              <a:ahLst/>
              <a:cxnLst/>
              <a:rect l="l" t="t" r="r" b="b"/>
              <a:pathLst>
                <a:path w="1371" h="1371" extrusionOk="0">
                  <a:moveTo>
                    <a:pt x="692" y="334"/>
                  </a:moveTo>
                  <a:cubicBezTo>
                    <a:pt x="882" y="334"/>
                    <a:pt x="1049" y="489"/>
                    <a:pt x="1049" y="691"/>
                  </a:cubicBezTo>
                  <a:cubicBezTo>
                    <a:pt x="1049" y="882"/>
                    <a:pt x="894" y="1049"/>
                    <a:pt x="692" y="1049"/>
                  </a:cubicBezTo>
                  <a:cubicBezTo>
                    <a:pt x="501" y="1049"/>
                    <a:pt x="334" y="882"/>
                    <a:pt x="334" y="691"/>
                  </a:cubicBezTo>
                  <a:cubicBezTo>
                    <a:pt x="334" y="489"/>
                    <a:pt x="501" y="334"/>
                    <a:pt x="692" y="334"/>
                  </a:cubicBezTo>
                  <a:close/>
                  <a:moveTo>
                    <a:pt x="692" y="1"/>
                  </a:moveTo>
                  <a:cubicBezTo>
                    <a:pt x="322" y="1"/>
                    <a:pt x="1" y="310"/>
                    <a:pt x="1" y="691"/>
                  </a:cubicBezTo>
                  <a:cubicBezTo>
                    <a:pt x="1" y="1060"/>
                    <a:pt x="322" y="1370"/>
                    <a:pt x="692" y="1370"/>
                  </a:cubicBezTo>
                  <a:cubicBezTo>
                    <a:pt x="1061" y="1370"/>
                    <a:pt x="1370" y="1060"/>
                    <a:pt x="1370" y="691"/>
                  </a:cubicBezTo>
                  <a:cubicBezTo>
                    <a:pt x="1370" y="310"/>
                    <a:pt x="1073" y="1"/>
                    <a:pt x="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2" name="Google Shape;15942;p92"/>
            <p:cNvSpPr/>
            <p:nvPr/>
          </p:nvSpPr>
          <p:spPr>
            <a:xfrm>
              <a:off x="3940346" y="2120300"/>
              <a:ext cx="54970" cy="55002"/>
            </a:xfrm>
            <a:custGeom>
              <a:avLst/>
              <a:gdLst/>
              <a:ahLst/>
              <a:cxnLst/>
              <a:rect l="l" t="t" r="r" b="b"/>
              <a:pathLst>
                <a:path w="1727" h="1728" extrusionOk="0">
                  <a:moveTo>
                    <a:pt x="869" y="322"/>
                  </a:moveTo>
                  <a:cubicBezTo>
                    <a:pt x="1167" y="322"/>
                    <a:pt x="1405" y="572"/>
                    <a:pt x="1405" y="870"/>
                  </a:cubicBezTo>
                  <a:cubicBezTo>
                    <a:pt x="1405" y="1167"/>
                    <a:pt x="1167" y="1406"/>
                    <a:pt x="869" y="1406"/>
                  </a:cubicBezTo>
                  <a:cubicBezTo>
                    <a:pt x="572" y="1406"/>
                    <a:pt x="334" y="1167"/>
                    <a:pt x="334" y="870"/>
                  </a:cubicBezTo>
                  <a:cubicBezTo>
                    <a:pt x="334" y="572"/>
                    <a:pt x="572" y="322"/>
                    <a:pt x="869" y="322"/>
                  </a:cubicBezTo>
                  <a:close/>
                  <a:moveTo>
                    <a:pt x="869" y="1"/>
                  </a:moveTo>
                  <a:cubicBezTo>
                    <a:pt x="393" y="1"/>
                    <a:pt x="0" y="394"/>
                    <a:pt x="0" y="870"/>
                  </a:cubicBezTo>
                  <a:cubicBezTo>
                    <a:pt x="0" y="1346"/>
                    <a:pt x="393" y="1727"/>
                    <a:pt x="869" y="1727"/>
                  </a:cubicBezTo>
                  <a:cubicBezTo>
                    <a:pt x="1346" y="1727"/>
                    <a:pt x="1727" y="1346"/>
                    <a:pt x="1727" y="870"/>
                  </a:cubicBezTo>
                  <a:cubicBezTo>
                    <a:pt x="1727" y="394"/>
                    <a:pt x="1346" y="1"/>
                    <a:pt x="8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3" name="Google Shape;15943;p92"/>
            <p:cNvSpPr/>
            <p:nvPr/>
          </p:nvSpPr>
          <p:spPr>
            <a:xfrm>
              <a:off x="3784952" y="2120300"/>
              <a:ext cx="54970" cy="55002"/>
            </a:xfrm>
            <a:custGeom>
              <a:avLst/>
              <a:gdLst/>
              <a:ahLst/>
              <a:cxnLst/>
              <a:rect l="l" t="t" r="r" b="b"/>
              <a:pathLst>
                <a:path w="1727" h="1728" extrusionOk="0">
                  <a:moveTo>
                    <a:pt x="870" y="322"/>
                  </a:moveTo>
                  <a:cubicBezTo>
                    <a:pt x="1167" y="322"/>
                    <a:pt x="1406" y="572"/>
                    <a:pt x="1406" y="870"/>
                  </a:cubicBezTo>
                  <a:cubicBezTo>
                    <a:pt x="1406" y="1167"/>
                    <a:pt x="1167" y="1406"/>
                    <a:pt x="870" y="1406"/>
                  </a:cubicBezTo>
                  <a:cubicBezTo>
                    <a:pt x="572" y="1406"/>
                    <a:pt x="334" y="1167"/>
                    <a:pt x="334" y="870"/>
                  </a:cubicBezTo>
                  <a:cubicBezTo>
                    <a:pt x="334" y="572"/>
                    <a:pt x="572" y="322"/>
                    <a:pt x="870" y="322"/>
                  </a:cubicBezTo>
                  <a:close/>
                  <a:moveTo>
                    <a:pt x="870" y="1"/>
                  </a:moveTo>
                  <a:cubicBezTo>
                    <a:pt x="394" y="1"/>
                    <a:pt x="1" y="394"/>
                    <a:pt x="1" y="870"/>
                  </a:cubicBezTo>
                  <a:cubicBezTo>
                    <a:pt x="1" y="1346"/>
                    <a:pt x="394" y="1727"/>
                    <a:pt x="870" y="1727"/>
                  </a:cubicBezTo>
                  <a:cubicBezTo>
                    <a:pt x="1346" y="1727"/>
                    <a:pt x="1727" y="1346"/>
                    <a:pt x="1727" y="870"/>
                  </a:cubicBezTo>
                  <a:cubicBezTo>
                    <a:pt x="1727" y="394"/>
                    <a:pt x="1346" y="1"/>
                    <a:pt x="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4" name="Google Shape;15944;p92"/>
            <p:cNvSpPr/>
            <p:nvPr/>
          </p:nvSpPr>
          <p:spPr>
            <a:xfrm>
              <a:off x="3712952" y="2281360"/>
              <a:ext cx="44371" cy="43639"/>
            </a:xfrm>
            <a:custGeom>
              <a:avLst/>
              <a:gdLst/>
              <a:ahLst/>
              <a:cxnLst/>
              <a:rect l="l" t="t" r="r" b="b"/>
              <a:pathLst>
                <a:path w="1394" h="1371" extrusionOk="0">
                  <a:moveTo>
                    <a:pt x="691" y="334"/>
                  </a:moveTo>
                  <a:cubicBezTo>
                    <a:pt x="881" y="334"/>
                    <a:pt x="1048" y="489"/>
                    <a:pt x="1048" y="691"/>
                  </a:cubicBezTo>
                  <a:cubicBezTo>
                    <a:pt x="1048" y="882"/>
                    <a:pt x="893" y="1049"/>
                    <a:pt x="691" y="1049"/>
                  </a:cubicBezTo>
                  <a:cubicBezTo>
                    <a:pt x="500" y="1049"/>
                    <a:pt x="334" y="882"/>
                    <a:pt x="334" y="691"/>
                  </a:cubicBezTo>
                  <a:cubicBezTo>
                    <a:pt x="334" y="489"/>
                    <a:pt x="500" y="334"/>
                    <a:pt x="691" y="334"/>
                  </a:cubicBezTo>
                  <a:close/>
                  <a:moveTo>
                    <a:pt x="691" y="1"/>
                  </a:moveTo>
                  <a:cubicBezTo>
                    <a:pt x="322" y="1"/>
                    <a:pt x="0" y="310"/>
                    <a:pt x="0" y="691"/>
                  </a:cubicBezTo>
                  <a:cubicBezTo>
                    <a:pt x="0" y="1060"/>
                    <a:pt x="322" y="1370"/>
                    <a:pt x="691" y="1370"/>
                  </a:cubicBezTo>
                  <a:cubicBezTo>
                    <a:pt x="1060" y="1370"/>
                    <a:pt x="1370" y="1060"/>
                    <a:pt x="1370" y="691"/>
                  </a:cubicBezTo>
                  <a:cubicBezTo>
                    <a:pt x="1393" y="310"/>
                    <a:pt x="107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5" name="Google Shape;15945;p92"/>
            <p:cNvSpPr/>
            <p:nvPr/>
          </p:nvSpPr>
          <p:spPr>
            <a:xfrm>
              <a:off x="4023708" y="2281360"/>
              <a:ext cx="43607" cy="43639"/>
            </a:xfrm>
            <a:custGeom>
              <a:avLst/>
              <a:gdLst/>
              <a:ahLst/>
              <a:cxnLst/>
              <a:rect l="l" t="t" r="r" b="b"/>
              <a:pathLst>
                <a:path w="1370" h="1371" extrusionOk="0">
                  <a:moveTo>
                    <a:pt x="691" y="334"/>
                  </a:moveTo>
                  <a:cubicBezTo>
                    <a:pt x="882" y="334"/>
                    <a:pt x="1048" y="489"/>
                    <a:pt x="1048" y="691"/>
                  </a:cubicBezTo>
                  <a:cubicBezTo>
                    <a:pt x="1048" y="882"/>
                    <a:pt x="882" y="1049"/>
                    <a:pt x="691" y="1049"/>
                  </a:cubicBezTo>
                  <a:cubicBezTo>
                    <a:pt x="501" y="1049"/>
                    <a:pt x="334" y="882"/>
                    <a:pt x="334" y="691"/>
                  </a:cubicBezTo>
                  <a:cubicBezTo>
                    <a:pt x="334" y="489"/>
                    <a:pt x="501" y="334"/>
                    <a:pt x="691" y="334"/>
                  </a:cubicBezTo>
                  <a:close/>
                  <a:moveTo>
                    <a:pt x="691" y="1"/>
                  </a:moveTo>
                  <a:cubicBezTo>
                    <a:pt x="322" y="1"/>
                    <a:pt x="1" y="310"/>
                    <a:pt x="1" y="691"/>
                  </a:cubicBezTo>
                  <a:cubicBezTo>
                    <a:pt x="1" y="1060"/>
                    <a:pt x="322" y="1370"/>
                    <a:pt x="691" y="1370"/>
                  </a:cubicBezTo>
                  <a:cubicBezTo>
                    <a:pt x="1060" y="1370"/>
                    <a:pt x="1370" y="1060"/>
                    <a:pt x="1370" y="691"/>
                  </a:cubicBezTo>
                  <a:cubicBezTo>
                    <a:pt x="1370" y="310"/>
                    <a:pt x="1060"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6" name="Google Shape;15946;p92"/>
            <p:cNvSpPr/>
            <p:nvPr/>
          </p:nvSpPr>
          <p:spPr>
            <a:xfrm>
              <a:off x="3852049" y="1970604"/>
              <a:ext cx="76583" cy="76965"/>
            </a:xfrm>
            <a:custGeom>
              <a:avLst/>
              <a:gdLst/>
              <a:ahLst/>
              <a:cxnLst/>
              <a:rect l="l" t="t" r="r" b="b"/>
              <a:pathLst>
                <a:path w="2406" h="2418" extrusionOk="0">
                  <a:moveTo>
                    <a:pt x="1203" y="346"/>
                  </a:moveTo>
                  <a:cubicBezTo>
                    <a:pt x="1679" y="346"/>
                    <a:pt x="2084" y="751"/>
                    <a:pt x="2084" y="1227"/>
                  </a:cubicBezTo>
                  <a:cubicBezTo>
                    <a:pt x="2084" y="1703"/>
                    <a:pt x="1691" y="2096"/>
                    <a:pt x="1203" y="2096"/>
                  </a:cubicBezTo>
                  <a:cubicBezTo>
                    <a:pt x="714" y="2096"/>
                    <a:pt x="321" y="1703"/>
                    <a:pt x="321" y="1227"/>
                  </a:cubicBezTo>
                  <a:cubicBezTo>
                    <a:pt x="321" y="727"/>
                    <a:pt x="726" y="346"/>
                    <a:pt x="1203" y="346"/>
                  </a:cubicBezTo>
                  <a:close/>
                  <a:moveTo>
                    <a:pt x="1203" y="1"/>
                  </a:moveTo>
                  <a:cubicBezTo>
                    <a:pt x="536" y="1"/>
                    <a:pt x="0" y="536"/>
                    <a:pt x="0" y="1203"/>
                  </a:cubicBezTo>
                  <a:cubicBezTo>
                    <a:pt x="0" y="1882"/>
                    <a:pt x="536" y="2418"/>
                    <a:pt x="1203" y="2418"/>
                  </a:cubicBezTo>
                  <a:cubicBezTo>
                    <a:pt x="1869" y="2418"/>
                    <a:pt x="2405" y="1882"/>
                    <a:pt x="2405" y="1203"/>
                  </a:cubicBezTo>
                  <a:cubicBezTo>
                    <a:pt x="2405" y="548"/>
                    <a:pt x="1869" y="1"/>
                    <a:pt x="1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7" name="Google Shape;15947;p92"/>
            <p:cNvSpPr/>
            <p:nvPr/>
          </p:nvSpPr>
          <p:spPr>
            <a:xfrm>
              <a:off x="3746310" y="2187016"/>
              <a:ext cx="132667" cy="88710"/>
            </a:xfrm>
            <a:custGeom>
              <a:avLst/>
              <a:gdLst/>
              <a:ahLst/>
              <a:cxnLst/>
              <a:rect l="l" t="t" r="r" b="b"/>
              <a:pathLst>
                <a:path w="4168" h="2787" extrusionOk="0">
                  <a:moveTo>
                    <a:pt x="2084" y="0"/>
                  </a:moveTo>
                  <a:cubicBezTo>
                    <a:pt x="1989" y="0"/>
                    <a:pt x="1917" y="84"/>
                    <a:pt x="1917" y="167"/>
                  </a:cubicBezTo>
                  <a:lnTo>
                    <a:pt x="1917" y="1405"/>
                  </a:lnTo>
                  <a:lnTo>
                    <a:pt x="1060" y="1405"/>
                  </a:lnTo>
                  <a:cubicBezTo>
                    <a:pt x="798" y="1405"/>
                    <a:pt x="560" y="1536"/>
                    <a:pt x="441" y="1774"/>
                  </a:cubicBezTo>
                  <a:lnTo>
                    <a:pt x="48" y="2548"/>
                  </a:lnTo>
                  <a:cubicBezTo>
                    <a:pt x="0" y="2620"/>
                    <a:pt x="24" y="2727"/>
                    <a:pt x="119" y="2774"/>
                  </a:cubicBezTo>
                  <a:cubicBezTo>
                    <a:pt x="143" y="2786"/>
                    <a:pt x="155" y="2786"/>
                    <a:pt x="191" y="2786"/>
                  </a:cubicBezTo>
                  <a:cubicBezTo>
                    <a:pt x="250" y="2786"/>
                    <a:pt x="310" y="2762"/>
                    <a:pt x="345" y="2703"/>
                  </a:cubicBezTo>
                  <a:lnTo>
                    <a:pt x="738" y="1929"/>
                  </a:lnTo>
                  <a:cubicBezTo>
                    <a:pt x="798" y="1810"/>
                    <a:pt x="917" y="1727"/>
                    <a:pt x="1060" y="1727"/>
                  </a:cubicBezTo>
                  <a:lnTo>
                    <a:pt x="3096" y="1727"/>
                  </a:lnTo>
                  <a:cubicBezTo>
                    <a:pt x="3227" y="1727"/>
                    <a:pt x="3346" y="1810"/>
                    <a:pt x="3405" y="1929"/>
                  </a:cubicBezTo>
                  <a:lnTo>
                    <a:pt x="3810" y="2703"/>
                  </a:lnTo>
                  <a:cubicBezTo>
                    <a:pt x="3846" y="2756"/>
                    <a:pt x="3902" y="2783"/>
                    <a:pt x="3968" y="2783"/>
                  </a:cubicBezTo>
                  <a:cubicBezTo>
                    <a:pt x="3989" y="2783"/>
                    <a:pt x="4013" y="2780"/>
                    <a:pt x="4036" y="2774"/>
                  </a:cubicBezTo>
                  <a:cubicBezTo>
                    <a:pt x="4132" y="2715"/>
                    <a:pt x="4167" y="2608"/>
                    <a:pt x="4120" y="2536"/>
                  </a:cubicBezTo>
                  <a:lnTo>
                    <a:pt x="3715" y="1762"/>
                  </a:lnTo>
                  <a:cubicBezTo>
                    <a:pt x="3596" y="1536"/>
                    <a:pt x="3358" y="1393"/>
                    <a:pt x="3108" y="1393"/>
                  </a:cubicBezTo>
                  <a:lnTo>
                    <a:pt x="2250" y="1393"/>
                  </a:lnTo>
                  <a:lnTo>
                    <a:pt x="2250" y="167"/>
                  </a:lnTo>
                  <a:cubicBezTo>
                    <a:pt x="2250" y="84"/>
                    <a:pt x="2167" y="0"/>
                    <a:pt x="2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8" name="Google Shape;15948;p92"/>
            <p:cNvSpPr/>
            <p:nvPr/>
          </p:nvSpPr>
          <p:spPr>
            <a:xfrm>
              <a:off x="3831583" y="2059664"/>
              <a:ext cx="117485" cy="54748"/>
            </a:xfrm>
            <a:custGeom>
              <a:avLst/>
              <a:gdLst/>
              <a:ahLst/>
              <a:cxnLst/>
              <a:rect l="l" t="t" r="r" b="b"/>
              <a:pathLst>
                <a:path w="3691" h="1720" extrusionOk="0">
                  <a:moveTo>
                    <a:pt x="1846" y="1"/>
                  </a:moveTo>
                  <a:cubicBezTo>
                    <a:pt x="1750" y="1"/>
                    <a:pt x="1679" y="72"/>
                    <a:pt x="1679" y="167"/>
                  </a:cubicBezTo>
                  <a:lnTo>
                    <a:pt x="1679" y="703"/>
                  </a:lnTo>
                  <a:lnTo>
                    <a:pt x="750" y="703"/>
                  </a:lnTo>
                  <a:cubicBezTo>
                    <a:pt x="560" y="703"/>
                    <a:pt x="405" y="810"/>
                    <a:pt x="310" y="965"/>
                  </a:cubicBezTo>
                  <a:lnTo>
                    <a:pt x="48" y="1477"/>
                  </a:lnTo>
                  <a:cubicBezTo>
                    <a:pt x="0" y="1548"/>
                    <a:pt x="24" y="1656"/>
                    <a:pt x="119" y="1703"/>
                  </a:cubicBezTo>
                  <a:cubicBezTo>
                    <a:pt x="140" y="1714"/>
                    <a:pt x="164" y="1719"/>
                    <a:pt x="188" y="1719"/>
                  </a:cubicBezTo>
                  <a:cubicBezTo>
                    <a:pt x="248" y="1719"/>
                    <a:pt x="312" y="1687"/>
                    <a:pt x="345" y="1620"/>
                  </a:cubicBezTo>
                  <a:lnTo>
                    <a:pt x="607" y="1120"/>
                  </a:lnTo>
                  <a:cubicBezTo>
                    <a:pt x="643" y="1060"/>
                    <a:pt x="703" y="1013"/>
                    <a:pt x="774" y="1013"/>
                  </a:cubicBezTo>
                  <a:lnTo>
                    <a:pt x="2929" y="1013"/>
                  </a:lnTo>
                  <a:cubicBezTo>
                    <a:pt x="3000" y="1013"/>
                    <a:pt x="3060" y="1060"/>
                    <a:pt x="3096" y="1120"/>
                  </a:cubicBezTo>
                  <a:lnTo>
                    <a:pt x="3358" y="1620"/>
                  </a:lnTo>
                  <a:cubicBezTo>
                    <a:pt x="3393" y="1679"/>
                    <a:pt x="3453" y="1715"/>
                    <a:pt x="3512" y="1715"/>
                  </a:cubicBezTo>
                  <a:cubicBezTo>
                    <a:pt x="3536" y="1715"/>
                    <a:pt x="3548" y="1715"/>
                    <a:pt x="3584" y="1703"/>
                  </a:cubicBezTo>
                  <a:cubicBezTo>
                    <a:pt x="3655" y="1656"/>
                    <a:pt x="3691" y="1548"/>
                    <a:pt x="3643" y="1477"/>
                  </a:cubicBezTo>
                  <a:lnTo>
                    <a:pt x="3381" y="965"/>
                  </a:lnTo>
                  <a:cubicBezTo>
                    <a:pt x="3286" y="810"/>
                    <a:pt x="3108" y="703"/>
                    <a:pt x="2929" y="703"/>
                  </a:cubicBezTo>
                  <a:lnTo>
                    <a:pt x="2012" y="703"/>
                  </a:lnTo>
                  <a:lnTo>
                    <a:pt x="2012" y="167"/>
                  </a:lnTo>
                  <a:cubicBezTo>
                    <a:pt x="2012" y="72"/>
                    <a:pt x="1929" y="1"/>
                    <a:pt x="18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9" name="Google Shape;15949;p92"/>
            <p:cNvSpPr/>
            <p:nvPr/>
          </p:nvSpPr>
          <p:spPr>
            <a:xfrm>
              <a:off x="3901672" y="2187016"/>
              <a:ext cx="132285" cy="88997"/>
            </a:xfrm>
            <a:custGeom>
              <a:avLst/>
              <a:gdLst/>
              <a:ahLst/>
              <a:cxnLst/>
              <a:rect l="l" t="t" r="r" b="b"/>
              <a:pathLst>
                <a:path w="4156" h="2796" extrusionOk="0">
                  <a:moveTo>
                    <a:pt x="2084" y="0"/>
                  </a:moveTo>
                  <a:cubicBezTo>
                    <a:pt x="1989" y="0"/>
                    <a:pt x="1918" y="84"/>
                    <a:pt x="1918" y="167"/>
                  </a:cubicBezTo>
                  <a:lnTo>
                    <a:pt x="1918" y="1405"/>
                  </a:lnTo>
                  <a:lnTo>
                    <a:pt x="1060" y="1405"/>
                  </a:lnTo>
                  <a:cubicBezTo>
                    <a:pt x="798" y="1405"/>
                    <a:pt x="560" y="1536"/>
                    <a:pt x="441" y="1774"/>
                  </a:cubicBezTo>
                  <a:lnTo>
                    <a:pt x="36" y="2548"/>
                  </a:lnTo>
                  <a:cubicBezTo>
                    <a:pt x="1" y="2620"/>
                    <a:pt x="25" y="2727"/>
                    <a:pt x="120" y="2774"/>
                  </a:cubicBezTo>
                  <a:cubicBezTo>
                    <a:pt x="142" y="2789"/>
                    <a:pt x="167" y="2796"/>
                    <a:pt x="192" y="2796"/>
                  </a:cubicBezTo>
                  <a:cubicBezTo>
                    <a:pt x="250" y="2796"/>
                    <a:pt x="309" y="2761"/>
                    <a:pt x="334" y="2703"/>
                  </a:cubicBezTo>
                  <a:lnTo>
                    <a:pt x="739" y="1929"/>
                  </a:lnTo>
                  <a:cubicBezTo>
                    <a:pt x="798" y="1810"/>
                    <a:pt x="918" y="1727"/>
                    <a:pt x="1060" y="1727"/>
                  </a:cubicBezTo>
                  <a:lnTo>
                    <a:pt x="3096" y="1727"/>
                  </a:lnTo>
                  <a:cubicBezTo>
                    <a:pt x="3227" y="1727"/>
                    <a:pt x="3346" y="1810"/>
                    <a:pt x="3406" y="1929"/>
                  </a:cubicBezTo>
                  <a:lnTo>
                    <a:pt x="3811" y="2703"/>
                  </a:lnTo>
                  <a:cubicBezTo>
                    <a:pt x="3835" y="2762"/>
                    <a:pt x="3894" y="2786"/>
                    <a:pt x="3954" y="2786"/>
                  </a:cubicBezTo>
                  <a:cubicBezTo>
                    <a:pt x="3989" y="2786"/>
                    <a:pt x="4001" y="2786"/>
                    <a:pt x="4037" y="2774"/>
                  </a:cubicBezTo>
                  <a:cubicBezTo>
                    <a:pt x="4120" y="2715"/>
                    <a:pt x="4156" y="2608"/>
                    <a:pt x="4120" y="2536"/>
                  </a:cubicBezTo>
                  <a:lnTo>
                    <a:pt x="3715" y="1762"/>
                  </a:lnTo>
                  <a:cubicBezTo>
                    <a:pt x="3596" y="1536"/>
                    <a:pt x="3358" y="1393"/>
                    <a:pt x="3108" y="1393"/>
                  </a:cubicBezTo>
                  <a:lnTo>
                    <a:pt x="2251" y="1393"/>
                  </a:lnTo>
                  <a:lnTo>
                    <a:pt x="2251" y="167"/>
                  </a:lnTo>
                  <a:cubicBezTo>
                    <a:pt x="2251" y="84"/>
                    <a:pt x="2168" y="0"/>
                    <a:pt x="2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50" name="Google Shape;15950;p92"/>
          <p:cNvGrpSpPr/>
          <p:nvPr/>
        </p:nvGrpSpPr>
        <p:grpSpPr>
          <a:xfrm>
            <a:off x="3235438" y="2046804"/>
            <a:ext cx="354363" cy="354745"/>
            <a:chOff x="3235438" y="1970604"/>
            <a:chExt cx="354363" cy="354745"/>
          </a:xfrm>
        </p:grpSpPr>
        <p:sp>
          <p:nvSpPr>
            <p:cNvPr id="15951" name="Google Shape;15951;p92"/>
            <p:cNvSpPr/>
            <p:nvPr/>
          </p:nvSpPr>
          <p:spPr>
            <a:xfrm>
              <a:off x="3235438" y="2125712"/>
              <a:ext cx="132667" cy="199288"/>
            </a:xfrm>
            <a:custGeom>
              <a:avLst/>
              <a:gdLst/>
              <a:ahLst/>
              <a:cxnLst/>
              <a:rect l="l" t="t" r="r" b="b"/>
              <a:pathLst>
                <a:path w="4168" h="6261" extrusionOk="0">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2" name="Google Shape;15952;p92"/>
            <p:cNvSpPr/>
            <p:nvPr/>
          </p:nvSpPr>
          <p:spPr>
            <a:xfrm>
              <a:off x="3257433" y="2292373"/>
              <a:ext cx="10249" cy="32626"/>
            </a:xfrm>
            <a:custGeom>
              <a:avLst/>
              <a:gdLst/>
              <a:ahLst/>
              <a:cxnLst/>
              <a:rect l="l" t="t" r="r" b="b"/>
              <a:pathLst>
                <a:path w="322" h="1025" extrusionOk="0">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3" name="Google Shape;15953;p92"/>
            <p:cNvSpPr/>
            <p:nvPr/>
          </p:nvSpPr>
          <p:spPr>
            <a:xfrm>
              <a:off x="3335098" y="2292373"/>
              <a:ext cx="10281" cy="32626"/>
            </a:xfrm>
            <a:custGeom>
              <a:avLst/>
              <a:gdLst/>
              <a:ahLst/>
              <a:cxnLst/>
              <a:rect l="l" t="t" r="r" b="b"/>
              <a:pathLst>
                <a:path w="323" h="1025" extrusionOk="0">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4" name="Google Shape;15954;p92"/>
            <p:cNvSpPr/>
            <p:nvPr/>
          </p:nvSpPr>
          <p:spPr>
            <a:xfrm>
              <a:off x="3490110" y="2163685"/>
              <a:ext cx="55734" cy="18430"/>
            </a:xfrm>
            <a:custGeom>
              <a:avLst/>
              <a:gdLst/>
              <a:ahLst/>
              <a:cxnLst/>
              <a:rect l="l" t="t" r="r" b="b"/>
              <a:pathLst>
                <a:path w="1751" h="579" extrusionOk="0">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5" name="Google Shape;15955;p92"/>
            <p:cNvSpPr/>
            <p:nvPr/>
          </p:nvSpPr>
          <p:spPr>
            <a:xfrm>
              <a:off x="3445771" y="2131664"/>
              <a:ext cx="144031" cy="192953"/>
            </a:xfrm>
            <a:custGeom>
              <a:avLst/>
              <a:gdLst/>
              <a:ahLst/>
              <a:cxnLst/>
              <a:rect l="l" t="t" r="r" b="b"/>
              <a:pathLst>
                <a:path w="4525" h="6062" extrusionOk="0">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6" name="Google Shape;15956;p92"/>
            <p:cNvSpPr/>
            <p:nvPr/>
          </p:nvSpPr>
          <p:spPr>
            <a:xfrm>
              <a:off x="3473813" y="2287058"/>
              <a:ext cx="10631" cy="38291"/>
            </a:xfrm>
            <a:custGeom>
              <a:avLst/>
              <a:gdLst/>
              <a:ahLst/>
              <a:cxnLst/>
              <a:rect l="l" t="t" r="r" b="b"/>
              <a:pathLst>
                <a:path w="334" h="1203" extrusionOk="0">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7" name="Google Shape;15957;p92"/>
            <p:cNvSpPr/>
            <p:nvPr/>
          </p:nvSpPr>
          <p:spPr>
            <a:xfrm>
              <a:off x="3551128" y="2287058"/>
              <a:ext cx="10249" cy="38291"/>
            </a:xfrm>
            <a:custGeom>
              <a:avLst/>
              <a:gdLst/>
              <a:ahLst/>
              <a:cxnLst/>
              <a:rect l="l" t="t" r="r" b="b"/>
              <a:pathLst>
                <a:path w="322" h="1203" extrusionOk="0">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8" name="Google Shape;15958;p92"/>
            <p:cNvSpPr/>
            <p:nvPr/>
          </p:nvSpPr>
          <p:spPr>
            <a:xfrm>
              <a:off x="3290377" y="1970604"/>
              <a:ext cx="221378" cy="185346"/>
            </a:xfrm>
            <a:custGeom>
              <a:avLst/>
              <a:gdLst/>
              <a:ahLst/>
              <a:cxnLst/>
              <a:rect l="l" t="t" r="r" b="b"/>
              <a:pathLst>
                <a:path w="6955" h="5823" extrusionOk="0">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9" name="Google Shape;15959;p92"/>
            <p:cNvSpPr/>
            <p:nvPr/>
          </p:nvSpPr>
          <p:spPr>
            <a:xfrm>
              <a:off x="3329432" y="2004344"/>
              <a:ext cx="26928" cy="10249"/>
            </a:xfrm>
            <a:custGeom>
              <a:avLst/>
              <a:gdLst/>
              <a:ahLst/>
              <a:cxnLst/>
              <a:rect l="l" t="t" r="r" b="b"/>
              <a:pathLst>
                <a:path w="846" h="322" extrusionOk="0">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0" name="Google Shape;15960;p92"/>
            <p:cNvSpPr/>
            <p:nvPr/>
          </p:nvSpPr>
          <p:spPr>
            <a:xfrm>
              <a:off x="3368074" y="2004344"/>
              <a:ext cx="82663" cy="10249"/>
            </a:xfrm>
            <a:custGeom>
              <a:avLst/>
              <a:gdLst/>
              <a:ahLst/>
              <a:cxnLst/>
              <a:rect l="l" t="t" r="r" b="b"/>
              <a:pathLst>
                <a:path w="2597" h="322" extrusionOk="0">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1" name="Google Shape;15961;p92"/>
            <p:cNvSpPr/>
            <p:nvPr/>
          </p:nvSpPr>
          <p:spPr>
            <a:xfrm>
              <a:off x="3329432" y="2031622"/>
              <a:ext cx="121304" cy="10631"/>
            </a:xfrm>
            <a:custGeom>
              <a:avLst/>
              <a:gdLst/>
              <a:ahLst/>
              <a:cxnLst/>
              <a:rect l="l" t="t" r="r" b="b"/>
              <a:pathLst>
                <a:path w="3811" h="334" extrusionOk="0">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2" name="Google Shape;15962;p92"/>
            <p:cNvSpPr/>
            <p:nvPr/>
          </p:nvSpPr>
          <p:spPr>
            <a:xfrm>
              <a:off x="3329432" y="2059664"/>
              <a:ext cx="82249" cy="10663"/>
            </a:xfrm>
            <a:custGeom>
              <a:avLst/>
              <a:gdLst/>
              <a:ahLst/>
              <a:cxnLst/>
              <a:rect l="l" t="t" r="r" b="b"/>
              <a:pathLst>
                <a:path w="2584" h="335" extrusionOk="0">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3" name="Google Shape;15963;p92"/>
            <p:cNvSpPr/>
            <p:nvPr/>
          </p:nvSpPr>
          <p:spPr>
            <a:xfrm>
              <a:off x="3423777" y="2059664"/>
              <a:ext cx="26960" cy="10663"/>
            </a:xfrm>
            <a:custGeom>
              <a:avLst/>
              <a:gdLst/>
              <a:ahLst/>
              <a:cxnLst/>
              <a:rect l="l" t="t" r="r" b="b"/>
              <a:pathLst>
                <a:path w="847" h="335" extrusionOk="0">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64" name="Google Shape;15964;p92"/>
          <p:cNvGrpSpPr/>
          <p:nvPr/>
        </p:nvGrpSpPr>
        <p:grpSpPr>
          <a:xfrm>
            <a:off x="1329585" y="2066125"/>
            <a:ext cx="341472" cy="335074"/>
            <a:chOff x="1329585" y="1989925"/>
            <a:chExt cx="341472" cy="335074"/>
          </a:xfrm>
        </p:grpSpPr>
        <p:sp>
          <p:nvSpPr>
            <p:cNvPr id="15965" name="Google Shape;15965;p92"/>
            <p:cNvSpPr/>
            <p:nvPr/>
          </p:nvSpPr>
          <p:spPr>
            <a:xfrm>
              <a:off x="1562263" y="2097956"/>
              <a:ext cx="108795" cy="226661"/>
            </a:xfrm>
            <a:custGeom>
              <a:avLst/>
              <a:gdLst/>
              <a:ahLst/>
              <a:cxnLst/>
              <a:rect l="l" t="t" r="r" b="b"/>
              <a:pathLst>
                <a:path w="3418" h="7121" extrusionOk="0">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6" name="Google Shape;15966;p92"/>
            <p:cNvSpPr/>
            <p:nvPr/>
          </p:nvSpPr>
          <p:spPr>
            <a:xfrm>
              <a:off x="1406137" y="1989925"/>
              <a:ext cx="198587" cy="335074"/>
            </a:xfrm>
            <a:custGeom>
              <a:avLst/>
              <a:gdLst/>
              <a:ahLst/>
              <a:cxnLst/>
              <a:rect l="l" t="t" r="r" b="b"/>
              <a:pathLst>
                <a:path w="6239" h="10527" extrusionOk="0">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7" name="Google Shape;15967;p92"/>
            <p:cNvSpPr/>
            <p:nvPr/>
          </p:nvSpPr>
          <p:spPr>
            <a:xfrm>
              <a:off x="1329585" y="2127494"/>
              <a:ext cx="108795" cy="197123"/>
            </a:xfrm>
            <a:custGeom>
              <a:avLst/>
              <a:gdLst/>
              <a:ahLst/>
              <a:cxnLst/>
              <a:rect l="l" t="t" r="r" b="b"/>
              <a:pathLst>
                <a:path w="3418" h="6193" extrusionOk="0">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68" name="Google Shape;15968;p92"/>
          <p:cNvGrpSpPr/>
          <p:nvPr/>
        </p:nvGrpSpPr>
        <p:grpSpPr>
          <a:xfrm>
            <a:off x="5591871" y="2066106"/>
            <a:ext cx="416649" cy="325597"/>
            <a:chOff x="5626763" y="2013829"/>
            <a:chExt cx="351722" cy="274788"/>
          </a:xfrm>
        </p:grpSpPr>
        <p:sp>
          <p:nvSpPr>
            <p:cNvPr id="15969" name="Google Shape;15969;p92"/>
            <p:cNvSpPr/>
            <p:nvPr/>
          </p:nvSpPr>
          <p:spPr>
            <a:xfrm>
              <a:off x="5626763" y="2013829"/>
              <a:ext cx="351722" cy="274788"/>
            </a:xfrm>
            <a:custGeom>
              <a:avLst/>
              <a:gdLst/>
              <a:ahLst/>
              <a:cxnLst/>
              <a:rect l="l" t="t" r="r" b="b"/>
              <a:pathLst>
                <a:path w="11050" h="8633" extrusionOk="0">
                  <a:moveTo>
                    <a:pt x="10657" y="345"/>
                  </a:moveTo>
                  <a:lnTo>
                    <a:pt x="10681" y="714"/>
                  </a:lnTo>
                  <a:lnTo>
                    <a:pt x="9395" y="714"/>
                  </a:lnTo>
                  <a:cubicBezTo>
                    <a:pt x="9312" y="714"/>
                    <a:pt x="9216" y="786"/>
                    <a:pt x="9216" y="893"/>
                  </a:cubicBezTo>
                  <a:cubicBezTo>
                    <a:pt x="9216" y="1000"/>
                    <a:pt x="9288" y="1072"/>
                    <a:pt x="9395" y="1072"/>
                  </a:cubicBezTo>
                  <a:lnTo>
                    <a:pt x="10383" y="1072"/>
                  </a:lnTo>
                  <a:lnTo>
                    <a:pt x="10383" y="6191"/>
                  </a:lnTo>
                  <a:lnTo>
                    <a:pt x="4466" y="6191"/>
                  </a:lnTo>
                  <a:lnTo>
                    <a:pt x="4466" y="6025"/>
                  </a:lnTo>
                  <a:cubicBezTo>
                    <a:pt x="4466" y="5929"/>
                    <a:pt x="4394" y="5846"/>
                    <a:pt x="4287" y="5846"/>
                  </a:cubicBezTo>
                  <a:lnTo>
                    <a:pt x="4001" y="5846"/>
                  </a:lnTo>
                  <a:cubicBezTo>
                    <a:pt x="3978" y="5739"/>
                    <a:pt x="3930" y="5644"/>
                    <a:pt x="3871" y="5536"/>
                  </a:cubicBezTo>
                  <a:lnTo>
                    <a:pt x="4085" y="5322"/>
                  </a:lnTo>
                  <a:cubicBezTo>
                    <a:pt x="4156" y="5251"/>
                    <a:pt x="4156" y="5144"/>
                    <a:pt x="4085" y="5072"/>
                  </a:cubicBezTo>
                  <a:lnTo>
                    <a:pt x="3549" y="4536"/>
                  </a:lnTo>
                  <a:cubicBezTo>
                    <a:pt x="3513" y="4512"/>
                    <a:pt x="3478" y="4489"/>
                    <a:pt x="3430" y="4489"/>
                  </a:cubicBezTo>
                  <a:cubicBezTo>
                    <a:pt x="3382" y="4489"/>
                    <a:pt x="3335" y="4512"/>
                    <a:pt x="3311" y="4536"/>
                  </a:cubicBezTo>
                  <a:lnTo>
                    <a:pt x="3097" y="4739"/>
                  </a:lnTo>
                  <a:cubicBezTo>
                    <a:pt x="2989" y="4679"/>
                    <a:pt x="2894" y="4643"/>
                    <a:pt x="2787" y="4608"/>
                  </a:cubicBezTo>
                  <a:lnTo>
                    <a:pt x="2787" y="4334"/>
                  </a:lnTo>
                  <a:cubicBezTo>
                    <a:pt x="2787" y="4239"/>
                    <a:pt x="2716" y="4155"/>
                    <a:pt x="2608" y="4155"/>
                  </a:cubicBezTo>
                  <a:lnTo>
                    <a:pt x="2180" y="4155"/>
                  </a:lnTo>
                  <a:lnTo>
                    <a:pt x="2180" y="1060"/>
                  </a:lnTo>
                  <a:lnTo>
                    <a:pt x="8788" y="1060"/>
                  </a:lnTo>
                  <a:cubicBezTo>
                    <a:pt x="8871" y="1060"/>
                    <a:pt x="8966" y="976"/>
                    <a:pt x="8966" y="881"/>
                  </a:cubicBezTo>
                  <a:cubicBezTo>
                    <a:pt x="8966" y="786"/>
                    <a:pt x="8895" y="702"/>
                    <a:pt x="8788" y="702"/>
                  </a:cubicBezTo>
                  <a:lnTo>
                    <a:pt x="1894" y="702"/>
                  </a:lnTo>
                  <a:lnTo>
                    <a:pt x="1894" y="345"/>
                  </a:lnTo>
                  <a:close/>
                  <a:moveTo>
                    <a:pt x="10681" y="6537"/>
                  </a:moveTo>
                  <a:lnTo>
                    <a:pt x="10681" y="6870"/>
                  </a:lnTo>
                  <a:lnTo>
                    <a:pt x="4430" y="6870"/>
                  </a:lnTo>
                  <a:cubicBezTo>
                    <a:pt x="4454" y="6846"/>
                    <a:pt x="4466" y="6798"/>
                    <a:pt x="4466" y="6751"/>
                  </a:cubicBezTo>
                  <a:lnTo>
                    <a:pt x="4466" y="6560"/>
                  </a:lnTo>
                  <a:lnTo>
                    <a:pt x="10562" y="6560"/>
                  </a:lnTo>
                  <a:cubicBezTo>
                    <a:pt x="10598" y="6560"/>
                    <a:pt x="10633" y="6548"/>
                    <a:pt x="10657" y="6537"/>
                  </a:cubicBezTo>
                  <a:close/>
                  <a:moveTo>
                    <a:pt x="2477" y="4524"/>
                  </a:moveTo>
                  <a:lnTo>
                    <a:pt x="2477" y="4763"/>
                  </a:lnTo>
                  <a:cubicBezTo>
                    <a:pt x="2477" y="4834"/>
                    <a:pt x="2537" y="4905"/>
                    <a:pt x="2608" y="4929"/>
                  </a:cubicBezTo>
                  <a:cubicBezTo>
                    <a:pt x="2775" y="4965"/>
                    <a:pt x="2942" y="5024"/>
                    <a:pt x="3073" y="5120"/>
                  </a:cubicBezTo>
                  <a:cubicBezTo>
                    <a:pt x="3099" y="5137"/>
                    <a:pt x="3128" y="5145"/>
                    <a:pt x="3157" y="5145"/>
                  </a:cubicBezTo>
                  <a:cubicBezTo>
                    <a:pt x="3206" y="5145"/>
                    <a:pt x="3253" y="5122"/>
                    <a:pt x="3275" y="5084"/>
                  </a:cubicBezTo>
                  <a:lnTo>
                    <a:pt x="3454" y="4905"/>
                  </a:lnTo>
                  <a:lnTo>
                    <a:pt x="3740" y="5191"/>
                  </a:lnTo>
                  <a:lnTo>
                    <a:pt x="3561" y="5370"/>
                  </a:lnTo>
                  <a:cubicBezTo>
                    <a:pt x="3501" y="5429"/>
                    <a:pt x="3490" y="5525"/>
                    <a:pt x="3537" y="5584"/>
                  </a:cubicBezTo>
                  <a:cubicBezTo>
                    <a:pt x="3620" y="5727"/>
                    <a:pt x="3680" y="5882"/>
                    <a:pt x="3728" y="6036"/>
                  </a:cubicBezTo>
                  <a:cubicBezTo>
                    <a:pt x="3740" y="6120"/>
                    <a:pt x="3811" y="6179"/>
                    <a:pt x="3894" y="6179"/>
                  </a:cubicBezTo>
                  <a:lnTo>
                    <a:pt x="4132" y="6179"/>
                  </a:lnTo>
                  <a:lnTo>
                    <a:pt x="4132" y="6572"/>
                  </a:lnTo>
                  <a:lnTo>
                    <a:pt x="3894" y="6572"/>
                  </a:lnTo>
                  <a:cubicBezTo>
                    <a:pt x="3811" y="6572"/>
                    <a:pt x="3740" y="6632"/>
                    <a:pt x="3728" y="6715"/>
                  </a:cubicBezTo>
                  <a:cubicBezTo>
                    <a:pt x="3680" y="6870"/>
                    <a:pt x="3620" y="7037"/>
                    <a:pt x="3537" y="7168"/>
                  </a:cubicBezTo>
                  <a:cubicBezTo>
                    <a:pt x="3490" y="7251"/>
                    <a:pt x="3501" y="7334"/>
                    <a:pt x="3561" y="7382"/>
                  </a:cubicBezTo>
                  <a:lnTo>
                    <a:pt x="3740" y="7560"/>
                  </a:lnTo>
                  <a:lnTo>
                    <a:pt x="3454" y="7834"/>
                  </a:lnTo>
                  <a:lnTo>
                    <a:pt x="3275" y="7656"/>
                  </a:lnTo>
                  <a:cubicBezTo>
                    <a:pt x="3238" y="7626"/>
                    <a:pt x="3193" y="7606"/>
                    <a:pt x="3149" y="7606"/>
                  </a:cubicBezTo>
                  <a:cubicBezTo>
                    <a:pt x="3122" y="7606"/>
                    <a:pt x="3096" y="7614"/>
                    <a:pt x="3073" y="7632"/>
                  </a:cubicBezTo>
                  <a:cubicBezTo>
                    <a:pt x="2918" y="7727"/>
                    <a:pt x="2775" y="7787"/>
                    <a:pt x="2608" y="7822"/>
                  </a:cubicBezTo>
                  <a:cubicBezTo>
                    <a:pt x="2537" y="7846"/>
                    <a:pt x="2477" y="7918"/>
                    <a:pt x="2477" y="7989"/>
                  </a:cubicBezTo>
                  <a:lnTo>
                    <a:pt x="2477" y="8227"/>
                  </a:lnTo>
                  <a:lnTo>
                    <a:pt x="2073" y="8227"/>
                  </a:lnTo>
                  <a:lnTo>
                    <a:pt x="2073" y="7989"/>
                  </a:lnTo>
                  <a:cubicBezTo>
                    <a:pt x="2073" y="7918"/>
                    <a:pt x="2013" y="7846"/>
                    <a:pt x="1942" y="7822"/>
                  </a:cubicBezTo>
                  <a:cubicBezTo>
                    <a:pt x="1775" y="7787"/>
                    <a:pt x="1608" y="7727"/>
                    <a:pt x="1477" y="7632"/>
                  </a:cubicBezTo>
                  <a:cubicBezTo>
                    <a:pt x="1450" y="7614"/>
                    <a:pt x="1419" y="7606"/>
                    <a:pt x="1390" y="7606"/>
                  </a:cubicBezTo>
                  <a:cubicBezTo>
                    <a:pt x="1342" y="7606"/>
                    <a:pt x="1297" y="7626"/>
                    <a:pt x="1275" y="7656"/>
                  </a:cubicBezTo>
                  <a:lnTo>
                    <a:pt x="1096" y="7834"/>
                  </a:lnTo>
                  <a:lnTo>
                    <a:pt x="811" y="7560"/>
                  </a:lnTo>
                  <a:lnTo>
                    <a:pt x="989" y="7382"/>
                  </a:lnTo>
                  <a:cubicBezTo>
                    <a:pt x="1049" y="7322"/>
                    <a:pt x="1061" y="7227"/>
                    <a:pt x="1013" y="7168"/>
                  </a:cubicBezTo>
                  <a:cubicBezTo>
                    <a:pt x="930" y="7025"/>
                    <a:pt x="870" y="6870"/>
                    <a:pt x="823" y="6715"/>
                  </a:cubicBezTo>
                  <a:cubicBezTo>
                    <a:pt x="811" y="6632"/>
                    <a:pt x="739" y="6572"/>
                    <a:pt x="656" y="6572"/>
                  </a:cubicBezTo>
                  <a:lnTo>
                    <a:pt x="418" y="6572"/>
                  </a:lnTo>
                  <a:lnTo>
                    <a:pt x="418" y="6179"/>
                  </a:lnTo>
                  <a:lnTo>
                    <a:pt x="656" y="6179"/>
                  </a:lnTo>
                  <a:cubicBezTo>
                    <a:pt x="739" y="6179"/>
                    <a:pt x="811" y="6120"/>
                    <a:pt x="823" y="6036"/>
                  </a:cubicBezTo>
                  <a:cubicBezTo>
                    <a:pt x="870" y="5882"/>
                    <a:pt x="930" y="5715"/>
                    <a:pt x="1013" y="5584"/>
                  </a:cubicBezTo>
                  <a:cubicBezTo>
                    <a:pt x="1061" y="5501"/>
                    <a:pt x="1049" y="5417"/>
                    <a:pt x="989" y="5370"/>
                  </a:cubicBezTo>
                  <a:lnTo>
                    <a:pt x="811" y="5191"/>
                  </a:lnTo>
                  <a:lnTo>
                    <a:pt x="1096" y="4905"/>
                  </a:lnTo>
                  <a:lnTo>
                    <a:pt x="1275" y="5084"/>
                  </a:lnTo>
                  <a:cubicBezTo>
                    <a:pt x="1313" y="5122"/>
                    <a:pt x="1360" y="5145"/>
                    <a:pt x="1405" y="5145"/>
                  </a:cubicBezTo>
                  <a:cubicBezTo>
                    <a:pt x="1430" y="5145"/>
                    <a:pt x="1456" y="5137"/>
                    <a:pt x="1477" y="5120"/>
                  </a:cubicBezTo>
                  <a:cubicBezTo>
                    <a:pt x="1632" y="5024"/>
                    <a:pt x="1775" y="4965"/>
                    <a:pt x="1942" y="4929"/>
                  </a:cubicBezTo>
                  <a:cubicBezTo>
                    <a:pt x="2013" y="4905"/>
                    <a:pt x="2073" y="4834"/>
                    <a:pt x="2073" y="4763"/>
                  </a:cubicBezTo>
                  <a:lnTo>
                    <a:pt x="2073" y="4524"/>
                  </a:lnTo>
                  <a:close/>
                  <a:moveTo>
                    <a:pt x="1715" y="0"/>
                  </a:moveTo>
                  <a:cubicBezTo>
                    <a:pt x="1632" y="0"/>
                    <a:pt x="1537" y="71"/>
                    <a:pt x="1537" y="179"/>
                  </a:cubicBezTo>
                  <a:lnTo>
                    <a:pt x="1537" y="881"/>
                  </a:lnTo>
                  <a:cubicBezTo>
                    <a:pt x="1537" y="964"/>
                    <a:pt x="1608" y="1060"/>
                    <a:pt x="1715" y="1060"/>
                  </a:cubicBezTo>
                  <a:lnTo>
                    <a:pt x="1835" y="1060"/>
                  </a:lnTo>
                  <a:lnTo>
                    <a:pt x="1835" y="4155"/>
                  </a:lnTo>
                  <a:cubicBezTo>
                    <a:pt x="1751" y="4167"/>
                    <a:pt x="1692" y="4239"/>
                    <a:pt x="1692" y="4310"/>
                  </a:cubicBezTo>
                  <a:lnTo>
                    <a:pt x="1692" y="4596"/>
                  </a:lnTo>
                  <a:cubicBezTo>
                    <a:pt x="1585" y="4632"/>
                    <a:pt x="1477" y="4667"/>
                    <a:pt x="1370" y="4727"/>
                  </a:cubicBezTo>
                  <a:lnTo>
                    <a:pt x="1168" y="4524"/>
                  </a:lnTo>
                  <a:cubicBezTo>
                    <a:pt x="1132" y="4489"/>
                    <a:pt x="1096" y="4477"/>
                    <a:pt x="1049" y="4477"/>
                  </a:cubicBezTo>
                  <a:cubicBezTo>
                    <a:pt x="1001" y="4477"/>
                    <a:pt x="953" y="4489"/>
                    <a:pt x="930" y="4524"/>
                  </a:cubicBezTo>
                  <a:lnTo>
                    <a:pt x="394" y="5060"/>
                  </a:lnTo>
                  <a:cubicBezTo>
                    <a:pt x="322" y="5132"/>
                    <a:pt x="322" y="5239"/>
                    <a:pt x="394" y="5310"/>
                  </a:cubicBezTo>
                  <a:lnTo>
                    <a:pt x="596" y="5525"/>
                  </a:lnTo>
                  <a:cubicBezTo>
                    <a:pt x="537" y="5620"/>
                    <a:pt x="501" y="5727"/>
                    <a:pt x="465" y="5834"/>
                  </a:cubicBezTo>
                  <a:lnTo>
                    <a:pt x="180" y="5834"/>
                  </a:lnTo>
                  <a:cubicBezTo>
                    <a:pt x="96" y="5834"/>
                    <a:pt x="1" y="5906"/>
                    <a:pt x="1" y="6013"/>
                  </a:cubicBezTo>
                  <a:lnTo>
                    <a:pt x="1" y="6751"/>
                  </a:lnTo>
                  <a:cubicBezTo>
                    <a:pt x="1" y="6846"/>
                    <a:pt x="84" y="6929"/>
                    <a:pt x="180" y="6929"/>
                  </a:cubicBezTo>
                  <a:lnTo>
                    <a:pt x="465" y="6929"/>
                  </a:lnTo>
                  <a:cubicBezTo>
                    <a:pt x="501" y="7037"/>
                    <a:pt x="537" y="7144"/>
                    <a:pt x="596" y="7251"/>
                  </a:cubicBezTo>
                  <a:lnTo>
                    <a:pt x="394" y="7453"/>
                  </a:lnTo>
                  <a:cubicBezTo>
                    <a:pt x="322" y="7525"/>
                    <a:pt x="322" y="7632"/>
                    <a:pt x="394" y="7703"/>
                  </a:cubicBezTo>
                  <a:lnTo>
                    <a:pt x="930" y="8239"/>
                  </a:lnTo>
                  <a:cubicBezTo>
                    <a:pt x="965" y="8281"/>
                    <a:pt x="1010" y="8302"/>
                    <a:pt x="1055" y="8302"/>
                  </a:cubicBezTo>
                  <a:cubicBezTo>
                    <a:pt x="1099" y="8302"/>
                    <a:pt x="1144" y="8281"/>
                    <a:pt x="1180" y="8239"/>
                  </a:cubicBezTo>
                  <a:lnTo>
                    <a:pt x="1394" y="8037"/>
                  </a:lnTo>
                  <a:cubicBezTo>
                    <a:pt x="1489" y="8096"/>
                    <a:pt x="1596" y="8144"/>
                    <a:pt x="1704" y="8168"/>
                  </a:cubicBezTo>
                  <a:lnTo>
                    <a:pt x="1704" y="8453"/>
                  </a:lnTo>
                  <a:cubicBezTo>
                    <a:pt x="1704" y="8537"/>
                    <a:pt x="1775" y="8632"/>
                    <a:pt x="1882" y="8632"/>
                  </a:cubicBezTo>
                  <a:lnTo>
                    <a:pt x="2620" y="8632"/>
                  </a:lnTo>
                  <a:cubicBezTo>
                    <a:pt x="2716" y="8632"/>
                    <a:pt x="2799" y="8549"/>
                    <a:pt x="2799" y="8453"/>
                  </a:cubicBezTo>
                  <a:lnTo>
                    <a:pt x="2799" y="8168"/>
                  </a:lnTo>
                  <a:cubicBezTo>
                    <a:pt x="2906" y="8144"/>
                    <a:pt x="3013" y="8096"/>
                    <a:pt x="3120" y="8037"/>
                  </a:cubicBezTo>
                  <a:lnTo>
                    <a:pt x="3323" y="8239"/>
                  </a:lnTo>
                  <a:cubicBezTo>
                    <a:pt x="3359" y="8281"/>
                    <a:pt x="3403" y="8302"/>
                    <a:pt x="3448" y="8302"/>
                  </a:cubicBezTo>
                  <a:cubicBezTo>
                    <a:pt x="3492" y="8302"/>
                    <a:pt x="3537" y="8281"/>
                    <a:pt x="3573" y="8239"/>
                  </a:cubicBezTo>
                  <a:lnTo>
                    <a:pt x="4109" y="7703"/>
                  </a:lnTo>
                  <a:cubicBezTo>
                    <a:pt x="4192" y="7632"/>
                    <a:pt x="4192" y="7525"/>
                    <a:pt x="4109" y="7453"/>
                  </a:cubicBezTo>
                  <a:lnTo>
                    <a:pt x="3906" y="7251"/>
                  </a:lnTo>
                  <a:cubicBezTo>
                    <a:pt x="3906" y="7227"/>
                    <a:pt x="3918" y="7227"/>
                    <a:pt x="3918" y="7215"/>
                  </a:cubicBezTo>
                  <a:lnTo>
                    <a:pt x="10871" y="7215"/>
                  </a:lnTo>
                  <a:cubicBezTo>
                    <a:pt x="10955" y="7215"/>
                    <a:pt x="11050" y="7144"/>
                    <a:pt x="11050" y="7037"/>
                  </a:cubicBezTo>
                  <a:lnTo>
                    <a:pt x="11050" y="6358"/>
                  </a:lnTo>
                  <a:cubicBezTo>
                    <a:pt x="11050" y="6263"/>
                    <a:pt x="10979" y="6179"/>
                    <a:pt x="10871" y="6179"/>
                  </a:cubicBezTo>
                  <a:lnTo>
                    <a:pt x="10752" y="6179"/>
                  </a:lnTo>
                  <a:lnTo>
                    <a:pt x="10752" y="1060"/>
                  </a:lnTo>
                  <a:lnTo>
                    <a:pt x="10836" y="1060"/>
                  </a:lnTo>
                  <a:cubicBezTo>
                    <a:pt x="10931" y="1060"/>
                    <a:pt x="11014" y="976"/>
                    <a:pt x="11014" y="881"/>
                  </a:cubicBezTo>
                  <a:lnTo>
                    <a:pt x="11014" y="179"/>
                  </a:lnTo>
                  <a:cubicBezTo>
                    <a:pt x="11014" y="83"/>
                    <a:pt x="10943" y="0"/>
                    <a:pt x="108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0" name="Google Shape;15970;p92"/>
            <p:cNvSpPr/>
            <p:nvPr/>
          </p:nvSpPr>
          <p:spPr>
            <a:xfrm>
              <a:off x="5784799" y="2125234"/>
              <a:ext cx="33390" cy="70503"/>
            </a:xfrm>
            <a:custGeom>
              <a:avLst/>
              <a:gdLst/>
              <a:ahLst/>
              <a:cxnLst/>
              <a:rect l="l" t="t" r="r" b="b"/>
              <a:pathLst>
                <a:path w="1049" h="2215" extrusionOk="0">
                  <a:moveTo>
                    <a:pt x="691" y="334"/>
                  </a:moveTo>
                  <a:lnTo>
                    <a:pt x="691" y="1858"/>
                  </a:lnTo>
                  <a:lnTo>
                    <a:pt x="334" y="1858"/>
                  </a:lnTo>
                  <a:lnTo>
                    <a:pt x="334" y="334"/>
                  </a:lnTo>
                  <a:close/>
                  <a:moveTo>
                    <a:pt x="179" y="0"/>
                  </a:moveTo>
                  <a:cubicBezTo>
                    <a:pt x="84" y="0"/>
                    <a:pt x="1" y="72"/>
                    <a:pt x="1" y="179"/>
                  </a:cubicBezTo>
                  <a:lnTo>
                    <a:pt x="1" y="2036"/>
                  </a:lnTo>
                  <a:cubicBezTo>
                    <a:pt x="1" y="2120"/>
                    <a:pt x="72" y="2215"/>
                    <a:pt x="179" y="2215"/>
                  </a:cubicBezTo>
                  <a:lnTo>
                    <a:pt x="870" y="2215"/>
                  </a:lnTo>
                  <a:cubicBezTo>
                    <a:pt x="965" y="2215"/>
                    <a:pt x="1049" y="2144"/>
                    <a:pt x="1049" y="2036"/>
                  </a:cubicBezTo>
                  <a:lnTo>
                    <a:pt x="1049" y="179"/>
                  </a:lnTo>
                  <a:cubicBezTo>
                    <a:pt x="1049" y="72"/>
                    <a:pt x="965"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1" name="Google Shape;15971;p92"/>
            <p:cNvSpPr/>
            <p:nvPr/>
          </p:nvSpPr>
          <p:spPr>
            <a:xfrm>
              <a:off x="5824236" y="2097956"/>
              <a:ext cx="33740" cy="97782"/>
            </a:xfrm>
            <a:custGeom>
              <a:avLst/>
              <a:gdLst/>
              <a:ahLst/>
              <a:cxnLst/>
              <a:rect l="l" t="t" r="r" b="b"/>
              <a:pathLst>
                <a:path w="1060" h="3072" extrusionOk="0">
                  <a:moveTo>
                    <a:pt x="703" y="345"/>
                  </a:moveTo>
                  <a:lnTo>
                    <a:pt x="703" y="2715"/>
                  </a:lnTo>
                  <a:lnTo>
                    <a:pt x="345" y="2715"/>
                  </a:lnTo>
                  <a:lnTo>
                    <a:pt x="345" y="345"/>
                  </a:lnTo>
                  <a:close/>
                  <a:moveTo>
                    <a:pt x="179" y="0"/>
                  </a:moveTo>
                  <a:cubicBezTo>
                    <a:pt x="95" y="0"/>
                    <a:pt x="0" y="84"/>
                    <a:pt x="0" y="179"/>
                  </a:cubicBezTo>
                  <a:lnTo>
                    <a:pt x="0" y="2893"/>
                  </a:lnTo>
                  <a:cubicBezTo>
                    <a:pt x="0" y="2977"/>
                    <a:pt x="83" y="3072"/>
                    <a:pt x="179" y="3072"/>
                  </a:cubicBezTo>
                  <a:lnTo>
                    <a:pt x="881" y="3072"/>
                  </a:lnTo>
                  <a:cubicBezTo>
                    <a:pt x="976" y="3072"/>
                    <a:pt x="1060" y="3001"/>
                    <a:pt x="1060" y="2893"/>
                  </a:cubicBezTo>
                  <a:lnTo>
                    <a:pt x="1060" y="179"/>
                  </a:lnTo>
                  <a:cubicBezTo>
                    <a:pt x="1048" y="84"/>
                    <a:pt x="976" y="0"/>
                    <a:pt x="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2" name="Google Shape;15972;p92"/>
            <p:cNvSpPr/>
            <p:nvPr/>
          </p:nvSpPr>
          <p:spPr>
            <a:xfrm>
              <a:off x="5864024" y="2111961"/>
              <a:ext cx="33740" cy="83426"/>
            </a:xfrm>
            <a:custGeom>
              <a:avLst/>
              <a:gdLst/>
              <a:ahLst/>
              <a:cxnLst/>
              <a:rect l="l" t="t" r="r" b="b"/>
              <a:pathLst>
                <a:path w="1060" h="2621" extrusionOk="0">
                  <a:moveTo>
                    <a:pt x="703" y="358"/>
                  </a:moveTo>
                  <a:lnTo>
                    <a:pt x="703" y="2275"/>
                  </a:lnTo>
                  <a:lnTo>
                    <a:pt x="346" y="2275"/>
                  </a:lnTo>
                  <a:lnTo>
                    <a:pt x="346" y="358"/>
                  </a:lnTo>
                  <a:close/>
                  <a:moveTo>
                    <a:pt x="191" y="1"/>
                  </a:moveTo>
                  <a:cubicBezTo>
                    <a:pt x="96" y="1"/>
                    <a:pt x="0" y="72"/>
                    <a:pt x="0" y="179"/>
                  </a:cubicBezTo>
                  <a:lnTo>
                    <a:pt x="0" y="2442"/>
                  </a:lnTo>
                  <a:cubicBezTo>
                    <a:pt x="0" y="2525"/>
                    <a:pt x="84" y="2620"/>
                    <a:pt x="191" y="2620"/>
                  </a:cubicBezTo>
                  <a:lnTo>
                    <a:pt x="881" y="2620"/>
                  </a:lnTo>
                  <a:cubicBezTo>
                    <a:pt x="977" y="2620"/>
                    <a:pt x="1060" y="2537"/>
                    <a:pt x="1060" y="2442"/>
                  </a:cubicBezTo>
                  <a:lnTo>
                    <a:pt x="1060" y="179"/>
                  </a:lnTo>
                  <a:cubicBezTo>
                    <a:pt x="1048" y="84"/>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3" name="Google Shape;15973;p92"/>
            <p:cNvSpPr/>
            <p:nvPr/>
          </p:nvSpPr>
          <p:spPr>
            <a:xfrm>
              <a:off x="5904193" y="2065744"/>
              <a:ext cx="33390" cy="129644"/>
            </a:xfrm>
            <a:custGeom>
              <a:avLst/>
              <a:gdLst/>
              <a:ahLst/>
              <a:cxnLst/>
              <a:rect l="l" t="t" r="r" b="b"/>
              <a:pathLst>
                <a:path w="1049" h="4073" extrusionOk="0">
                  <a:moveTo>
                    <a:pt x="691" y="357"/>
                  </a:moveTo>
                  <a:lnTo>
                    <a:pt x="691" y="3727"/>
                  </a:lnTo>
                  <a:lnTo>
                    <a:pt x="334" y="3727"/>
                  </a:lnTo>
                  <a:lnTo>
                    <a:pt x="334" y="357"/>
                  </a:lnTo>
                  <a:close/>
                  <a:moveTo>
                    <a:pt x="179" y="0"/>
                  </a:moveTo>
                  <a:cubicBezTo>
                    <a:pt x="72" y="24"/>
                    <a:pt x="0" y="95"/>
                    <a:pt x="0" y="179"/>
                  </a:cubicBezTo>
                  <a:lnTo>
                    <a:pt x="0" y="3894"/>
                  </a:lnTo>
                  <a:cubicBezTo>
                    <a:pt x="0" y="3977"/>
                    <a:pt x="72" y="4072"/>
                    <a:pt x="179" y="4072"/>
                  </a:cubicBezTo>
                  <a:lnTo>
                    <a:pt x="870" y="4072"/>
                  </a:lnTo>
                  <a:cubicBezTo>
                    <a:pt x="965" y="4072"/>
                    <a:pt x="1048" y="3989"/>
                    <a:pt x="1048" y="3894"/>
                  </a:cubicBezTo>
                  <a:lnTo>
                    <a:pt x="1048" y="179"/>
                  </a:lnTo>
                  <a:cubicBezTo>
                    <a:pt x="1048" y="95"/>
                    <a:pt x="977"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4" name="Google Shape;15974;p92"/>
            <p:cNvSpPr/>
            <p:nvPr/>
          </p:nvSpPr>
          <p:spPr>
            <a:xfrm>
              <a:off x="5713563" y="2080131"/>
              <a:ext cx="40965" cy="11395"/>
            </a:xfrm>
            <a:custGeom>
              <a:avLst/>
              <a:gdLst/>
              <a:ahLst/>
              <a:cxnLst/>
              <a:rect l="l" t="t" r="r" b="b"/>
              <a:pathLst>
                <a:path w="1287" h="358" extrusionOk="0">
                  <a:moveTo>
                    <a:pt x="179" y="1"/>
                  </a:moveTo>
                  <a:cubicBezTo>
                    <a:pt x="96" y="1"/>
                    <a:pt x="1" y="72"/>
                    <a:pt x="1" y="179"/>
                  </a:cubicBezTo>
                  <a:cubicBezTo>
                    <a:pt x="12" y="263"/>
                    <a:pt x="96" y="358"/>
                    <a:pt x="179" y="358"/>
                  </a:cubicBezTo>
                  <a:lnTo>
                    <a:pt x="1108" y="358"/>
                  </a:lnTo>
                  <a:cubicBezTo>
                    <a:pt x="1191" y="358"/>
                    <a:pt x="1286" y="286"/>
                    <a:pt x="1286" y="179"/>
                  </a:cubicBezTo>
                  <a:cubicBezTo>
                    <a:pt x="1286" y="72"/>
                    <a:pt x="1203" y="1"/>
                    <a:pt x="11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5" name="Google Shape;15975;p92"/>
            <p:cNvSpPr/>
            <p:nvPr/>
          </p:nvSpPr>
          <p:spPr>
            <a:xfrm>
              <a:off x="5713945" y="2097574"/>
              <a:ext cx="56880" cy="11395"/>
            </a:xfrm>
            <a:custGeom>
              <a:avLst/>
              <a:gdLst/>
              <a:ahLst/>
              <a:cxnLst/>
              <a:rect l="l" t="t" r="r" b="b"/>
              <a:pathLst>
                <a:path w="1787" h="358" extrusionOk="0">
                  <a:moveTo>
                    <a:pt x="179" y="0"/>
                  </a:moveTo>
                  <a:cubicBezTo>
                    <a:pt x="96" y="0"/>
                    <a:pt x="0" y="72"/>
                    <a:pt x="0" y="179"/>
                  </a:cubicBezTo>
                  <a:cubicBezTo>
                    <a:pt x="0" y="274"/>
                    <a:pt x="84" y="357"/>
                    <a:pt x="179" y="357"/>
                  </a:cubicBezTo>
                  <a:lnTo>
                    <a:pt x="1608" y="357"/>
                  </a:lnTo>
                  <a:cubicBezTo>
                    <a:pt x="1703" y="357"/>
                    <a:pt x="1786" y="286"/>
                    <a:pt x="1786" y="179"/>
                  </a:cubicBezTo>
                  <a:cubicBezTo>
                    <a:pt x="1774" y="72"/>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6" name="Google Shape;15976;p92"/>
            <p:cNvSpPr/>
            <p:nvPr/>
          </p:nvSpPr>
          <p:spPr>
            <a:xfrm>
              <a:off x="5713945" y="2114985"/>
              <a:ext cx="56880" cy="11427"/>
            </a:xfrm>
            <a:custGeom>
              <a:avLst/>
              <a:gdLst/>
              <a:ahLst/>
              <a:cxnLst/>
              <a:rect l="l" t="t" r="r" b="b"/>
              <a:pathLst>
                <a:path w="1787" h="359" extrusionOk="0">
                  <a:moveTo>
                    <a:pt x="179" y="1"/>
                  </a:moveTo>
                  <a:cubicBezTo>
                    <a:pt x="96" y="1"/>
                    <a:pt x="0" y="84"/>
                    <a:pt x="0" y="180"/>
                  </a:cubicBezTo>
                  <a:cubicBezTo>
                    <a:pt x="0" y="275"/>
                    <a:pt x="84" y="358"/>
                    <a:pt x="179" y="358"/>
                  </a:cubicBezTo>
                  <a:lnTo>
                    <a:pt x="1608" y="358"/>
                  </a:lnTo>
                  <a:cubicBezTo>
                    <a:pt x="1703" y="358"/>
                    <a:pt x="1786" y="287"/>
                    <a:pt x="1786" y="180"/>
                  </a:cubicBezTo>
                  <a:cubicBezTo>
                    <a:pt x="1774" y="84"/>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7" name="Google Shape;15977;p92"/>
            <p:cNvSpPr/>
            <p:nvPr/>
          </p:nvSpPr>
          <p:spPr>
            <a:xfrm>
              <a:off x="5713945" y="2132810"/>
              <a:ext cx="56880" cy="11013"/>
            </a:xfrm>
            <a:custGeom>
              <a:avLst/>
              <a:gdLst/>
              <a:ahLst/>
              <a:cxnLst/>
              <a:rect l="l" t="t" r="r" b="b"/>
              <a:pathLst>
                <a:path w="1787" h="346" extrusionOk="0">
                  <a:moveTo>
                    <a:pt x="179" y="1"/>
                  </a:moveTo>
                  <a:cubicBezTo>
                    <a:pt x="96" y="1"/>
                    <a:pt x="0" y="72"/>
                    <a:pt x="0" y="179"/>
                  </a:cubicBezTo>
                  <a:cubicBezTo>
                    <a:pt x="0" y="263"/>
                    <a:pt x="84" y="346"/>
                    <a:pt x="179" y="346"/>
                  </a:cubicBezTo>
                  <a:lnTo>
                    <a:pt x="1608" y="346"/>
                  </a:lnTo>
                  <a:cubicBezTo>
                    <a:pt x="1703" y="346"/>
                    <a:pt x="1786" y="274"/>
                    <a:pt x="1786" y="179"/>
                  </a:cubicBezTo>
                  <a:cubicBezTo>
                    <a:pt x="1774" y="72"/>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8" name="Google Shape;15978;p92"/>
            <p:cNvSpPr/>
            <p:nvPr/>
          </p:nvSpPr>
          <p:spPr>
            <a:xfrm>
              <a:off x="5663526" y="2182464"/>
              <a:ext cx="69389" cy="68625"/>
            </a:xfrm>
            <a:custGeom>
              <a:avLst/>
              <a:gdLst/>
              <a:ahLst/>
              <a:cxnLst/>
              <a:rect l="l" t="t" r="r" b="b"/>
              <a:pathLst>
                <a:path w="2180" h="2156" extrusionOk="0">
                  <a:moveTo>
                    <a:pt x="1084" y="0"/>
                  </a:moveTo>
                  <a:cubicBezTo>
                    <a:pt x="489" y="0"/>
                    <a:pt x="1" y="488"/>
                    <a:pt x="1" y="1084"/>
                  </a:cubicBezTo>
                  <a:cubicBezTo>
                    <a:pt x="1" y="1322"/>
                    <a:pt x="72" y="1548"/>
                    <a:pt x="215" y="1739"/>
                  </a:cubicBezTo>
                  <a:cubicBezTo>
                    <a:pt x="250" y="1780"/>
                    <a:pt x="300" y="1806"/>
                    <a:pt x="351" y="1806"/>
                  </a:cubicBezTo>
                  <a:cubicBezTo>
                    <a:pt x="387" y="1806"/>
                    <a:pt x="423" y="1792"/>
                    <a:pt x="453" y="1762"/>
                  </a:cubicBezTo>
                  <a:cubicBezTo>
                    <a:pt x="537" y="1715"/>
                    <a:pt x="549" y="1608"/>
                    <a:pt x="489" y="1524"/>
                  </a:cubicBezTo>
                  <a:cubicBezTo>
                    <a:pt x="382" y="1393"/>
                    <a:pt x="334" y="1250"/>
                    <a:pt x="334" y="1084"/>
                  </a:cubicBezTo>
                  <a:cubicBezTo>
                    <a:pt x="334" y="679"/>
                    <a:pt x="668" y="334"/>
                    <a:pt x="1084" y="334"/>
                  </a:cubicBezTo>
                  <a:cubicBezTo>
                    <a:pt x="1489" y="334"/>
                    <a:pt x="1823" y="667"/>
                    <a:pt x="1823" y="1084"/>
                  </a:cubicBezTo>
                  <a:cubicBezTo>
                    <a:pt x="1823" y="1334"/>
                    <a:pt x="1703" y="1560"/>
                    <a:pt x="1501" y="1691"/>
                  </a:cubicBezTo>
                  <a:cubicBezTo>
                    <a:pt x="1489" y="1691"/>
                    <a:pt x="1489" y="1715"/>
                    <a:pt x="1465" y="1715"/>
                  </a:cubicBezTo>
                  <a:lnTo>
                    <a:pt x="1453" y="1715"/>
                  </a:lnTo>
                  <a:lnTo>
                    <a:pt x="1442" y="1727"/>
                  </a:lnTo>
                  <a:lnTo>
                    <a:pt x="1430" y="1727"/>
                  </a:lnTo>
                  <a:cubicBezTo>
                    <a:pt x="1406" y="1727"/>
                    <a:pt x="1406" y="1739"/>
                    <a:pt x="1394" y="1739"/>
                  </a:cubicBezTo>
                  <a:cubicBezTo>
                    <a:pt x="1382" y="1739"/>
                    <a:pt x="1382" y="1751"/>
                    <a:pt x="1370" y="1751"/>
                  </a:cubicBezTo>
                  <a:lnTo>
                    <a:pt x="1346" y="1751"/>
                  </a:lnTo>
                  <a:cubicBezTo>
                    <a:pt x="1346" y="1751"/>
                    <a:pt x="1334" y="1751"/>
                    <a:pt x="1334" y="1774"/>
                  </a:cubicBezTo>
                  <a:lnTo>
                    <a:pt x="1322" y="1774"/>
                  </a:lnTo>
                  <a:cubicBezTo>
                    <a:pt x="1311" y="1774"/>
                    <a:pt x="1311" y="1774"/>
                    <a:pt x="1287" y="1786"/>
                  </a:cubicBezTo>
                  <a:cubicBezTo>
                    <a:pt x="1275" y="1786"/>
                    <a:pt x="1275" y="1786"/>
                    <a:pt x="1263" y="1798"/>
                  </a:cubicBezTo>
                  <a:lnTo>
                    <a:pt x="834" y="1798"/>
                  </a:lnTo>
                  <a:cubicBezTo>
                    <a:pt x="811" y="1798"/>
                    <a:pt x="811" y="1798"/>
                    <a:pt x="799" y="1786"/>
                  </a:cubicBezTo>
                  <a:cubicBezTo>
                    <a:pt x="787" y="1786"/>
                    <a:pt x="787" y="1786"/>
                    <a:pt x="775" y="1774"/>
                  </a:cubicBezTo>
                  <a:lnTo>
                    <a:pt x="751" y="1774"/>
                  </a:lnTo>
                  <a:cubicBezTo>
                    <a:pt x="732" y="1766"/>
                    <a:pt x="712" y="1762"/>
                    <a:pt x="691" y="1762"/>
                  </a:cubicBezTo>
                  <a:cubicBezTo>
                    <a:pt x="623" y="1762"/>
                    <a:pt x="555" y="1805"/>
                    <a:pt x="537" y="1870"/>
                  </a:cubicBezTo>
                  <a:cubicBezTo>
                    <a:pt x="501" y="1965"/>
                    <a:pt x="549" y="2072"/>
                    <a:pt x="632" y="2096"/>
                  </a:cubicBezTo>
                  <a:lnTo>
                    <a:pt x="656" y="2096"/>
                  </a:lnTo>
                  <a:cubicBezTo>
                    <a:pt x="668" y="2096"/>
                    <a:pt x="680" y="2108"/>
                    <a:pt x="691" y="2108"/>
                  </a:cubicBezTo>
                  <a:cubicBezTo>
                    <a:pt x="715" y="2108"/>
                    <a:pt x="727" y="2132"/>
                    <a:pt x="739" y="2132"/>
                  </a:cubicBezTo>
                  <a:lnTo>
                    <a:pt x="751" y="2132"/>
                  </a:lnTo>
                  <a:cubicBezTo>
                    <a:pt x="775" y="2132"/>
                    <a:pt x="787" y="2132"/>
                    <a:pt x="787" y="2143"/>
                  </a:cubicBezTo>
                  <a:lnTo>
                    <a:pt x="799" y="2143"/>
                  </a:lnTo>
                  <a:cubicBezTo>
                    <a:pt x="811" y="2143"/>
                    <a:pt x="834" y="2143"/>
                    <a:pt x="846" y="2155"/>
                  </a:cubicBezTo>
                  <a:lnTo>
                    <a:pt x="1156" y="2155"/>
                  </a:lnTo>
                  <a:cubicBezTo>
                    <a:pt x="1168" y="2155"/>
                    <a:pt x="1180" y="2155"/>
                    <a:pt x="1203" y="2143"/>
                  </a:cubicBezTo>
                  <a:lnTo>
                    <a:pt x="1215" y="2143"/>
                  </a:lnTo>
                  <a:cubicBezTo>
                    <a:pt x="1227" y="2143"/>
                    <a:pt x="1239" y="2143"/>
                    <a:pt x="1239" y="2132"/>
                  </a:cubicBezTo>
                  <a:lnTo>
                    <a:pt x="1263" y="2132"/>
                  </a:lnTo>
                  <a:cubicBezTo>
                    <a:pt x="1275" y="2132"/>
                    <a:pt x="1287" y="2108"/>
                    <a:pt x="1299" y="2108"/>
                  </a:cubicBezTo>
                  <a:cubicBezTo>
                    <a:pt x="1322" y="2108"/>
                    <a:pt x="1334" y="2096"/>
                    <a:pt x="1346" y="2096"/>
                  </a:cubicBezTo>
                  <a:lnTo>
                    <a:pt x="1358" y="2096"/>
                  </a:lnTo>
                  <a:cubicBezTo>
                    <a:pt x="1382" y="2096"/>
                    <a:pt x="1382" y="2084"/>
                    <a:pt x="1394" y="2084"/>
                  </a:cubicBezTo>
                  <a:lnTo>
                    <a:pt x="1406" y="2084"/>
                  </a:lnTo>
                  <a:cubicBezTo>
                    <a:pt x="1418" y="2084"/>
                    <a:pt x="1442" y="2072"/>
                    <a:pt x="1453" y="2072"/>
                  </a:cubicBezTo>
                  <a:cubicBezTo>
                    <a:pt x="1465" y="2072"/>
                    <a:pt x="1477" y="2048"/>
                    <a:pt x="1501" y="2048"/>
                  </a:cubicBezTo>
                  <a:lnTo>
                    <a:pt x="1513" y="2048"/>
                  </a:lnTo>
                  <a:cubicBezTo>
                    <a:pt x="1525" y="2048"/>
                    <a:pt x="1525" y="2036"/>
                    <a:pt x="1537" y="2036"/>
                  </a:cubicBezTo>
                  <a:lnTo>
                    <a:pt x="1561" y="2036"/>
                  </a:lnTo>
                  <a:cubicBezTo>
                    <a:pt x="1573" y="2024"/>
                    <a:pt x="1584" y="2024"/>
                    <a:pt x="1596" y="2012"/>
                  </a:cubicBezTo>
                  <a:cubicBezTo>
                    <a:pt x="1894" y="1798"/>
                    <a:pt x="2073" y="1465"/>
                    <a:pt x="2073" y="1096"/>
                  </a:cubicBezTo>
                  <a:cubicBezTo>
                    <a:pt x="2180" y="488"/>
                    <a:pt x="1692" y="0"/>
                    <a:pt x="1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79" name="Google Shape;15979;p92"/>
          <p:cNvGrpSpPr/>
          <p:nvPr/>
        </p:nvGrpSpPr>
        <p:grpSpPr>
          <a:xfrm>
            <a:off x="7576605" y="2060077"/>
            <a:ext cx="276698" cy="333133"/>
            <a:chOff x="7576605" y="1983877"/>
            <a:chExt cx="276698" cy="333133"/>
          </a:xfrm>
        </p:grpSpPr>
        <p:sp>
          <p:nvSpPr>
            <p:cNvPr id="15980" name="Google Shape;15980;p92"/>
            <p:cNvSpPr/>
            <p:nvPr/>
          </p:nvSpPr>
          <p:spPr>
            <a:xfrm>
              <a:off x="7576605" y="1983877"/>
              <a:ext cx="276698" cy="333133"/>
            </a:xfrm>
            <a:custGeom>
              <a:avLst/>
              <a:gdLst/>
              <a:ahLst/>
              <a:cxnLst/>
              <a:rect l="l" t="t" r="r" b="b"/>
              <a:pathLst>
                <a:path w="8693" h="10466" extrusionOk="0">
                  <a:moveTo>
                    <a:pt x="417" y="1024"/>
                  </a:moveTo>
                  <a:cubicBezTo>
                    <a:pt x="655" y="1024"/>
                    <a:pt x="894" y="1143"/>
                    <a:pt x="1036" y="1358"/>
                  </a:cubicBezTo>
                  <a:lnTo>
                    <a:pt x="1156" y="1536"/>
                  </a:lnTo>
                  <a:cubicBezTo>
                    <a:pt x="1275" y="1715"/>
                    <a:pt x="1477" y="1822"/>
                    <a:pt x="1703" y="1822"/>
                  </a:cubicBezTo>
                  <a:lnTo>
                    <a:pt x="1703" y="2477"/>
                  </a:lnTo>
                  <a:cubicBezTo>
                    <a:pt x="1703" y="2941"/>
                    <a:pt x="1775" y="3406"/>
                    <a:pt x="1906" y="3834"/>
                  </a:cubicBezTo>
                  <a:cubicBezTo>
                    <a:pt x="1810" y="3763"/>
                    <a:pt x="1656" y="3703"/>
                    <a:pt x="1513" y="3644"/>
                  </a:cubicBezTo>
                  <a:cubicBezTo>
                    <a:pt x="1215" y="3525"/>
                    <a:pt x="894" y="3394"/>
                    <a:pt x="655" y="3144"/>
                  </a:cubicBezTo>
                  <a:cubicBezTo>
                    <a:pt x="394" y="2846"/>
                    <a:pt x="274" y="2417"/>
                    <a:pt x="274" y="1822"/>
                  </a:cubicBezTo>
                  <a:lnTo>
                    <a:pt x="274" y="1179"/>
                  </a:lnTo>
                  <a:cubicBezTo>
                    <a:pt x="274" y="1132"/>
                    <a:pt x="286" y="1108"/>
                    <a:pt x="322" y="1072"/>
                  </a:cubicBezTo>
                  <a:cubicBezTo>
                    <a:pt x="346" y="1048"/>
                    <a:pt x="394" y="1024"/>
                    <a:pt x="417" y="1024"/>
                  </a:cubicBezTo>
                  <a:close/>
                  <a:moveTo>
                    <a:pt x="8204" y="1024"/>
                  </a:moveTo>
                  <a:cubicBezTo>
                    <a:pt x="8252" y="1024"/>
                    <a:pt x="8275" y="1048"/>
                    <a:pt x="8311" y="1072"/>
                  </a:cubicBezTo>
                  <a:cubicBezTo>
                    <a:pt x="8335" y="1108"/>
                    <a:pt x="8359" y="1143"/>
                    <a:pt x="8359" y="1179"/>
                  </a:cubicBezTo>
                  <a:lnTo>
                    <a:pt x="8359" y="1822"/>
                  </a:lnTo>
                  <a:lnTo>
                    <a:pt x="8383" y="1822"/>
                  </a:lnTo>
                  <a:cubicBezTo>
                    <a:pt x="8383" y="2417"/>
                    <a:pt x="8252" y="2858"/>
                    <a:pt x="8002" y="3144"/>
                  </a:cubicBezTo>
                  <a:cubicBezTo>
                    <a:pt x="7775" y="3394"/>
                    <a:pt x="7466" y="3525"/>
                    <a:pt x="7144" y="3644"/>
                  </a:cubicBezTo>
                  <a:cubicBezTo>
                    <a:pt x="7002" y="3703"/>
                    <a:pt x="6871" y="3763"/>
                    <a:pt x="6716" y="3834"/>
                  </a:cubicBezTo>
                  <a:cubicBezTo>
                    <a:pt x="6847" y="3394"/>
                    <a:pt x="6930" y="2929"/>
                    <a:pt x="6930" y="2477"/>
                  </a:cubicBezTo>
                  <a:lnTo>
                    <a:pt x="6930" y="1822"/>
                  </a:lnTo>
                  <a:cubicBezTo>
                    <a:pt x="7144" y="1822"/>
                    <a:pt x="7359" y="1715"/>
                    <a:pt x="7478" y="1536"/>
                  </a:cubicBezTo>
                  <a:lnTo>
                    <a:pt x="7597" y="1358"/>
                  </a:lnTo>
                  <a:cubicBezTo>
                    <a:pt x="7728" y="1167"/>
                    <a:pt x="7966" y="1024"/>
                    <a:pt x="8204" y="1024"/>
                  </a:cubicBezTo>
                  <a:close/>
                  <a:moveTo>
                    <a:pt x="6954" y="334"/>
                  </a:moveTo>
                  <a:lnTo>
                    <a:pt x="6954" y="703"/>
                  </a:lnTo>
                  <a:lnTo>
                    <a:pt x="5632" y="703"/>
                  </a:lnTo>
                  <a:cubicBezTo>
                    <a:pt x="5537" y="703"/>
                    <a:pt x="5478" y="774"/>
                    <a:pt x="5478" y="846"/>
                  </a:cubicBezTo>
                  <a:cubicBezTo>
                    <a:pt x="5478" y="929"/>
                    <a:pt x="5561" y="1001"/>
                    <a:pt x="5632" y="1001"/>
                  </a:cubicBezTo>
                  <a:lnTo>
                    <a:pt x="6632" y="1001"/>
                  </a:lnTo>
                  <a:lnTo>
                    <a:pt x="6632" y="2477"/>
                  </a:lnTo>
                  <a:cubicBezTo>
                    <a:pt x="6632" y="3810"/>
                    <a:pt x="5989" y="5072"/>
                    <a:pt x="4906" y="5882"/>
                  </a:cubicBezTo>
                  <a:lnTo>
                    <a:pt x="4799" y="5954"/>
                  </a:lnTo>
                  <a:cubicBezTo>
                    <a:pt x="4763" y="5954"/>
                    <a:pt x="4739" y="5942"/>
                    <a:pt x="4704" y="5942"/>
                  </a:cubicBezTo>
                  <a:lnTo>
                    <a:pt x="3954" y="5942"/>
                  </a:lnTo>
                  <a:cubicBezTo>
                    <a:pt x="3918" y="5942"/>
                    <a:pt x="3894" y="5942"/>
                    <a:pt x="3858" y="5954"/>
                  </a:cubicBezTo>
                  <a:lnTo>
                    <a:pt x="3751" y="5882"/>
                  </a:lnTo>
                  <a:cubicBezTo>
                    <a:pt x="2668" y="5096"/>
                    <a:pt x="2025" y="3810"/>
                    <a:pt x="2025" y="2477"/>
                  </a:cubicBezTo>
                  <a:lnTo>
                    <a:pt x="2025" y="1001"/>
                  </a:lnTo>
                  <a:lnTo>
                    <a:pt x="4918" y="1001"/>
                  </a:lnTo>
                  <a:cubicBezTo>
                    <a:pt x="5001" y="1001"/>
                    <a:pt x="5061" y="929"/>
                    <a:pt x="5061" y="846"/>
                  </a:cubicBezTo>
                  <a:cubicBezTo>
                    <a:pt x="5061" y="774"/>
                    <a:pt x="4989" y="703"/>
                    <a:pt x="4918" y="703"/>
                  </a:cubicBezTo>
                  <a:lnTo>
                    <a:pt x="1715" y="703"/>
                  </a:lnTo>
                  <a:lnTo>
                    <a:pt x="1715" y="334"/>
                  </a:lnTo>
                  <a:close/>
                  <a:moveTo>
                    <a:pt x="4704" y="6263"/>
                  </a:moveTo>
                  <a:cubicBezTo>
                    <a:pt x="4763" y="6263"/>
                    <a:pt x="4811" y="6311"/>
                    <a:pt x="4811" y="6370"/>
                  </a:cubicBezTo>
                  <a:lnTo>
                    <a:pt x="4811" y="6477"/>
                  </a:lnTo>
                  <a:cubicBezTo>
                    <a:pt x="4811" y="6537"/>
                    <a:pt x="4763" y="6585"/>
                    <a:pt x="4704" y="6585"/>
                  </a:cubicBezTo>
                  <a:lnTo>
                    <a:pt x="3954" y="6585"/>
                  </a:lnTo>
                  <a:cubicBezTo>
                    <a:pt x="3882" y="6585"/>
                    <a:pt x="3846" y="6537"/>
                    <a:pt x="3846" y="6477"/>
                  </a:cubicBezTo>
                  <a:lnTo>
                    <a:pt x="3846" y="6370"/>
                  </a:lnTo>
                  <a:cubicBezTo>
                    <a:pt x="3846" y="6311"/>
                    <a:pt x="3882" y="6263"/>
                    <a:pt x="3954" y="6263"/>
                  </a:cubicBezTo>
                  <a:close/>
                  <a:moveTo>
                    <a:pt x="4513" y="6882"/>
                  </a:moveTo>
                  <a:lnTo>
                    <a:pt x="4513" y="8382"/>
                  </a:lnTo>
                  <a:lnTo>
                    <a:pt x="4156" y="8382"/>
                  </a:lnTo>
                  <a:lnTo>
                    <a:pt x="4156" y="6882"/>
                  </a:lnTo>
                  <a:close/>
                  <a:moveTo>
                    <a:pt x="5287" y="8692"/>
                  </a:moveTo>
                  <a:cubicBezTo>
                    <a:pt x="5394" y="8692"/>
                    <a:pt x="5478" y="8787"/>
                    <a:pt x="5478" y="8882"/>
                  </a:cubicBezTo>
                  <a:lnTo>
                    <a:pt x="5478" y="9061"/>
                  </a:lnTo>
                  <a:lnTo>
                    <a:pt x="4108" y="9061"/>
                  </a:lnTo>
                  <a:cubicBezTo>
                    <a:pt x="4025" y="9061"/>
                    <a:pt x="3965" y="9144"/>
                    <a:pt x="3965" y="9216"/>
                  </a:cubicBezTo>
                  <a:cubicBezTo>
                    <a:pt x="3965" y="9287"/>
                    <a:pt x="4037" y="9359"/>
                    <a:pt x="4108" y="9359"/>
                  </a:cubicBezTo>
                  <a:lnTo>
                    <a:pt x="6204" y="9359"/>
                  </a:lnTo>
                  <a:cubicBezTo>
                    <a:pt x="6228" y="9359"/>
                    <a:pt x="6240" y="9383"/>
                    <a:pt x="6251" y="9394"/>
                  </a:cubicBezTo>
                  <a:lnTo>
                    <a:pt x="6406" y="10133"/>
                  </a:lnTo>
                  <a:cubicBezTo>
                    <a:pt x="6406" y="10156"/>
                    <a:pt x="6406" y="10168"/>
                    <a:pt x="6382" y="10168"/>
                  </a:cubicBezTo>
                  <a:cubicBezTo>
                    <a:pt x="6382" y="10168"/>
                    <a:pt x="6370" y="10180"/>
                    <a:pt x="6359" y="10180"/>
                  </a:cubicBezTo>
                  <a:lnTo>
                    <a:pt x="2299" y="10180"/>
                  </a:lnTo>
                  <a:cubicBezTo>
                    <a:pt x="2287" y="10180"/>
                    <a:pt x="2263" y="10168"/>
                    <a:pt x="2263" y="10168"/>
                  </a:cubicBezTo>
                  <a:cubicBezTo>
                    <a:pt x="2263" y="10168"/>
                    <a:pt x="2251" y="10145"/>
                    <a:pt x="2251" y="10133"/>
                  </a:cubicBezTo>
                  <a:lnTo>
                    <a:pt x="2394" y="9394"/>
                  </a:lnTo>
                  <a:cubicBezTo>
                    <a:pt x="2394" y="9371"/>
                    <a:pt x="2418" y="9359"/>
                    <a:pt x="2441" y="9359"/>
                  </a:cubicBezTo>
                  <a:lnTo>
                    <a:pt x="3394" y="9359"/>
                  </a:lnTo>
                  <a:cubicBezTo>
                    <a:pt x="3489" y="9359"/>
                    <a:pt x="3549" y="9287"/>
                    <a:pt x="3549" y="9216"/>
                  </a:cubicBezTo>
                  <a:cubicBezTo>
                    <a:pt x="3549" y="9144"/>
                    <a:pt x="3477" y="9061"/>
                    <a:pt x="3394" y="9061"/>
                  </a:cubicBezTo>
                  <a:lnTo>
                    <a:pt x="3192" y="9061"/>
                  </a:lnTo>
                  <a:lnTo>
                    <a:pt x="3192" y="8882"/>
                  </a:lnTo>
                  <a:cubicBezTo>
                    <a:pt x="3192" y="8787"/>
                    <a:pt x="3275" y="8692"/>
                    <a:pt x="3382" y="8692"/>
                  </a:cubicBezTo>
                  <a:close/>
                  <a:moveTo>
                    <a:pt x="1715" y="0"/>
                  </a:moveTo>
                  <a:cubicBezTo>
                    <a:pt x="1548" y="0"/>
                    <a:pt x="1417" y="131"/>
                    <a:pt x="1417" y="298"/>
                  </a:cubicBezTo>
                  <a:lnTo>
                    <a:pt x="1417" y="703"/>
                  </a:lnTo>
                  <a:cubicBezTo>
                    <a:pt x="1417" y="870"/>
                    <a:pt x="1548" y="1001"/>
                    <a:pt x="1715" y="1001"/>
                  </a:cubicBezTo>
                  <a:lnTo>
                    <a:pt x="1751" y="1001"/>
                  </a:lnTo>
                  <a:lnTo>
                    <a:pt x="1751" y="1501"/>
                  </a:lnTo>
                  <a:cubicBezTo>
                    <a:pt x="1632" y="1501"/>
                    <a:pt x="1525" y="1441"/>
                    <a:pt x="1453" y="1334"/>
                  </a:cubicBezTo>
                  <a:lnTo>
                    <a:pt x="1334" y="1155"/>
                  </a:lnTo>
                  <a:cubicBezTo>
                    <a:pt x="1132" y="881"/>
                    <a:pt x="810" y="715"/>
                    <a:pt x="465" y="703"/>
                  </a:cubicBezTo>
                  <a:cubicBezTo>
                    <a:pt x="346" y="703"/>
                    <a:pt x="227" y="739"/>
                    <a:pt x="144" y="834"/>
                  </a:cubicBezTo>
                  <a:cubicBezTo>
                    <a:pt x="48" y="917"/>
                    <a:pt x="1" y="1036"/>
                    <a:pt x="1" y="1155"/>
                  </a:cubicBezTo>
                  <a:lnTo>
                    <a:pt x="1" y="1798"/>
                  </a:lnTo>
                  <a:cubicBezTo>
                    <a:pt x="1" y="3334"/>
                    <a:pt x="798" y="3656"/>
                    <a:pt x="1429" y="3918"/>
                  </a:cubicBezTo>
                  <a:cubicBezTo>
                    <a:pt x="1787" y="4060"/>
                    <a:pt x="2096" y="4180"/>
                    <a:pt x="2251" y="4489"/>
                  </a:cubicBezTo>
                  <a:cubicBezTo>
                    <a:pt x="2299" y="4584"/>
                    <a:pt x="2287" y="4656"/>
                    <a:pt x="2215" y="4715"/>
                  </a:cubicBezTo>
                  <a:cubicBezTo>
                    <a:pt x="2164" y="4767"/>
                    <a:pt x="2075" y="4806"/>
                    <a:pt x="1994" y="4806"/>
                  </a:cubicBezTo>
                  <a:cubicBezTo>
                    <a:pt x="1963" y="4806"/>
                    <a:pt x="1932" y="4800"/>
                    <a:pt x="1906" y="4787"/>
                  </a:cubicBezTo>
                  <a:cubicBezTo>
                    <a:pt x="1798" y="4751"/>
                    <a:pt x="1775" y="4608"/>
                    <a:pt x="1787" y="4489"/>
                  </a:cubicBezTo>
                  <a:cubicBezTo>
                    <a:pt x="1787" y="4406"/>
                    <a:pt x="1727" y="4334"/>
                    <a:pt x="1644" y="4334"/>
                  </a:cubicBezTo>
                  <a:cubicBezTo>
                    <a:pt x="1548" y="4334"/>
                    <a:pt x="1477" y="4394"/>
                    <a:pt x="1477" y="4477"/>
                  </a:cubicBezTo>
                  <a:cubicBezTo>
                    <a:pt x="1477" y="4608"/>
                    <a:pt x="1489" y="4942"/>
                    <a:pt x="1787" y="5072"/>
                  </a:cubicBezTo>
                  <a:cubicBezTo>
                    <a:pt x="1846" y="5108"/>
                    <a:pt x="1929" y="5120"/>
                    <a:pt x="2001" y="5120"/>
                  </a:cubicBezTo>
                  <a:cubicBezTo>
                    <a:pt x="2168" y="5120"/>
                    <a:pt x="2322" y="5061"/>
                    <a:pt x="2441" y="4930"/>
                  </a:cubicBezTo>
                  <a:cubicBezTo>
                    <a:pt x="2465" y="4906"/>
                    <a:pt x="2477" y="4894"/>
                    <a:pt x="2477" y="4882"/>
                  </a:cubicBezTo>
                  <a:cubicBezTo>
                    <a:pt x="2775" y="5346"/>
                    <a:pt x="3156" y="5763"/>
                    <a:pt x="3608" y="6096"/>
                  </a:cubicBezTo>
                  <a:lnTo>
                    <a:pt x="3632" y="6120"/>
                  </a:lnTo>
                  <a:cubicBezTo>
                    <a:pt x="3596" y="6180"/>
                    <a:pt x="3573" y="6251"/>
                    <a:pt x="3573" y="6323"/>
                  </a:cubicBezTo>
                  <a:lnTo>
                    <a:pt x="3573" y="6430"/>
                  </a:lnTo>
                  <a:cubicBezTo>
                    <a:pt x="3573" y="6620"/>
                    <a:pt x="3715" y="6775"/>
                    <a:pt x="3870" y="6835"/>
                  </a:cubicBezTo>
                  <a:lnTo>
                    <a:pt x="3870" y="8347"/>
                  </a:lnTo>
                  <a:lnTo>
                    <a:pt x="3394" y="8347"/>
                  </a:lnTo>
                  <a:cubicBezTo>
                    <a:pt x="3108" y="8347"/>
                    <a:pt x="2894" y="8573"/>
                    <a:pt x="2894" y="8859"/>
                  </a:cubicBezTo>
                  <a:lnTo>
                    <a:pt x="2894" y="9037"/>
                  </a:lnTo>
                  <a:lnTo>
                    <a:pt x="2453" y="9037"/>
                  </a:lnTo>
                  <a:cubicBezTo>
                    <a:pt x="2299" y="9037"/>
                    <a:pt x="2144" y="9156"/>
                    <a:pt x="2120" y="9311"/>
                  </a:cubicBezTo>
                  <a:lnTo>
                    <a:pt x="1965" y="10061"/>
                  </a:lnTo>
                  <a:cubicBezTo>
                    <a:pt x="1953" y="10168"/>
                    <a:pt x="1965" y="10264"/>
                    <a:pt x="2037" y="10347"/>
                  </a:cubicBezTo>
                  <a:cubicBezTo>
                    <a:pt x="2096" y="10418"/>
                    <a:pt x="2203" y="10466"/>
                    <a:pt x="2310" y="10466"/>
                  </a:cubicBezTo>
                  <a:lnTo>
                    <a:pt x="6370" y="10466"/>
                  </a:lnTo>
                  <a:cubicBezTo>
                    <a:pt x="6478" y="10466"/>
                    <a:pt x="6585" y="10418"/>
                    <a:pt x="6644" y="10347"/>
                  </a:cubicBezTo>
                  <a:cubicBezTo>
                    <a:pt x="6704" y="10264"/>
                    <a:pt x="6728" y="10168"/>
                    <a:pt x="6716" y="10061"/>
                  </a:cubicBezTo>
                  <a:lnTo>
                    <a:pt x="6561" y="9311"/>
                  </a:lnTo>
                  <a:cubicBezTo>
                    <a:pt x="6537" y="9156"/>
                    <a:pt x="6382" y="9037"/>
                    <a:pt x="6228" y="9037"/>
                  </a:cubicBezTo>
                  <a:lnTo>
                    <a:pt x="5787" y="9037"/>
                  </a:lnTo>
                  <a:lnTo>
                    <a:pt x="5787" y="8859"/>
                  </a:lnTo>
                  <a:cubicBezTo>
                    <a:pt x="5787" y="8573"/>
                    <a:pt x="5573" y="8347"/>
                    <a:pt x="5287" y="8347"/>
                  </a:cubicBezTo>
                  <a:lnTo>
                    <a:pt x="4811" y="8347"/>
                  </a:lnTo>
                  <a:lnTo>
                    <a:pt x="4811" y="6835"/>
                  </a:lnTo>
                  <a:cubicBezTo>
                    <a:pt x="4989" y="6787"/>
                    <a:pt x="5108" y="6620"/>
                    <a:pt x="5108" y="6430"/>
                  </a:cubicBezTo>
                  <a:lnTo>
                    <a:pt x="5108" y="6323"/>
                  </a:lnTo>
                  <a:cubicBezTo>
                    <a:pt x="5108" y="6251"/>
                    <a:pt x="5073" y="6180"/>
                    <a:pt x="5049" y="6120"/>
                  </a:cubicBezTo>
                  <a:lnTo>
                    <a:pt x="5073" y="6096"/>
                  </a:lnTo>
                  <a:cubicBezTo>
                    <a:pt x="5537" y="5763"/>
                    <a:pt x="5906" y="5358"/>
                    <a:pt x="6204" y="4882"/>
                  </a:cubicBezTo>
                  <a:cubicBezTo>
                    <a:pt x="6228" y="4894"/>
                    <a:pt x="6228" y="4906"/>
                    <a:pt x="6240" y="4930"/>
                  </a:cubicBezTo>
                  <a:cubicBezTo>
                    <a:pt x="6359" y="5049"/>
                    <a:pt x="6525" y="5120"/>
                    <a:pt x="6680" y="5120"/>
                  </a:cubicBezTo>
                  <a:cubicBezTo>
                    <a:pt x="6763" y="5120"/>
                    <a:pt x="6835" y="5108"/>
                    <a:pt x="6894" y="5072"/>
                  </a:cubicBezTo>
                  <a:cubicBezTo>
                    <a:pt x="7192" y="4942"/>
                    <a:pt x="7204" y="4608"/>
                    <a:pt x="7204" y="4477"/>
                  </a:cubicBezTo>
                  <a:cubicBezTo>
                    <a:pt x="7204" y="4394"/>
                    <a:pt x="7132" y="4334"/>
                    <a:pt x="7037" y="4334"/>
                  </a:cubicBezTo>
                  <a:cubicBezTo>
                    <a:pt x="6954" y="4334"/>
                    <a:pt x="6894" y="4406"/>
                    <a:pt x="6894" y="4489"/>
                  </a:cubicBezTo>
                  <a:cubicBezTo>
                    <a:pt x="6894" y="4596"/>
                    <a:pt x="6882" y="4727"/>
                    <a:pt x="6775" y="4787"/>
                  </a:cubicBezTo>
                  <a:cubicBezTo>
                    <a:pt x="6749" y="4800"/>
                    <a:pt x="6718" y="4806"/>
                    <a:pt x="6687" y="4806"/>
                  </a:cubicBezTo>
                  <a:cubicBezTo>
                    <a:pt x="6606" y="4806"/>
                    <a:pt x="6517" y="4767"/>
                    <a:pt x="6466" y="4715"/>
                  </a:cubicBezTo>
                  <a:cubicBezTo>
                    <a:pt x="6406" y="4656"/>
                    <a:pt x="6382" y="4584"/>
                    <a:pt x="6430" y="4489"/>
                  </a:cubicBezTo>
                  <a:cubicBezTo>
                    <a:pt x="6585" y="4191"/>
                    <a:pt x="6894" y="4060"/>
                    <a:pt x="7252" y="3918"/>
                  </a:cubicBezTo>
                  <a:cubicBezTo>
                    <a:pt x="7894" y="3656"/>
                    <a:pt x="8680" y="3334"/>
                    <a:pt x="8680" y="1798"/>
                  </a:cubicBezTo>
                  <a:lnTo>
                    <a:pt x="8680" y="1155"/>
                  </a:lnTo>
                  <a:cubicBezTo>
                    <a:pt x="8692" y="1048"/>
                    <a:pt x="8633" y="941"/>
                    <a:pt x="8561" y="846"/>
                  </a:cubicBezTo>
                  <a:cubicBezTo>
                    <a:pt x="8478" y="762"/>
                    <a:pt x="8347" y="715"/>
                    <a:pt x="8240" y="715"/>
                  </a:cubicBezTo>
                  <a:cubicBezTo>
                    <a:pt x="7894" y="715"/>
                    <a:pt x="7561" y="881"/>
                    <a:pt x="7371" y="1179"/>
                  </a:cubicBezTo>
                  <a:lnTo>
                    <a:pt x="7252" y="1358"/>
                  </a:lnTo>
                  <a:cubicBezTo>
                    <a:pt x="7180" y="1465"/>
                    <a:pt x="7073" y="1524"/>
                    <a:pt x="6954" y="1524"/>
                  </a:cubicBezTo>
                  <a:lnTo>
                    <a:pt x="6954" y="1012"/>
                  </a:lnTo>
                  <a:lnTo>
                    <a:pt x="6990" y="1012"/>
                  </a:lnTo>
                  <a:cubicBezTo>
                    <a:pt x="7144" y="1012"/>
                    <a:pt x="7287" y="881"/>
                    <a:pt x="7287" y="715"/>
                  </a:cubicBezTo>
                  <a:lnTo>
                    <a:pt x="7287" y="298"/>
                  </a:lnTo>
                  <a:cubicBezTo>
                    <a:pt x="7287" y="131"/>
                    <a:pt x="7144" y="0"/>
                    <a:pt x="69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1" name="Google Shape;15981;p92"/>
            <p:cNvSpPr/>
            <p:nvPr/>
          </p:nvSpPr>
          <p:spPr>
            <a:xfrm>
              <a:off x="7670981" y="2041871"/>
              <a:ext cx="87182" cy="83076"/>
            </a:xfrm>
            <a:custGeom>
              <a:avLst/>
              <a:gdLst/>
              <a:ahLst/>
              <a:cxnLst/>
              <a:rect l="l" t="t" r="r" b="b"/>
              <a:pathLst>
                <a:path w="2739" h="2610" extrusionOk="0">
                  <a:moveTo>
                    <a:pt x="1334" y="476"/>
                  </a:moveTo>
                  <a:lnTo>
                    <a:pt x="1572" y="953"/>
                  </a:lnTo>
                  <a:cubicBezTo>
                    <a:pt x="1608" y="1012"/>
                    <a:pt x="1655" y="1036"/>
                    <a:pt x="1715" y="1048"/>
                  </a:cubicBezTo>
                  <a:lnTo>
                    <a:pt x="2251" y="1131"/>
                  </a:lnTo>
                  <a:lnTo>
                    <a:pt x="1893" y="1500"/>
                  </a:lnTo>
                  <a:cubicBezTo>
                    <a:pt x="1846" y="1548"/>
                    <a:pt x="1834" y="1607"/>
                    <a:pt x="1834" y="1667"/>
                  </a:cubicBezTo>
                  <a:lnTo>
                    <a:pt x="1917" y="2203"/>
                  </a:lnTo>
                  <a:lnTo>
                    <a:pt x="1441" y="1941"/>
                  </a:lnTo>
                  <a:cubicBezTo>
                    <a:pt x="1417" y="1929"/>
                    <a:pt x="1381" y="1929"/>
                    <a:pt x="1358" y="1929"/>
                  </a:cubicBezTo>
                  <a:cubicBezTo>
                    <a:pt x="1322" y="1929"/>
                    <a:pt x="1298" y="1929"/>
                    <a:pt x="1262" y="1941"/>
                  </a:cubicBezTo>
                  <a:lnTo>
                    <a:pt x="786" y="2203"/>
                  </a:lnTo>
                  <a:lnTo>
                    <a:pt x="786" y="2203"/>
                  </a:lnTo>
                  <a:lnTo>
                    <a:pt x="881" y="1667"/>
                  </a:lnTo>
                  <a:cubicBezTo>
                    <a:pt x="893" y="1607"/>
                    <a:pt x="869" y="1548"/>
                    <a:pt x="822" y="1500"/>
                  </a:cubicBezTo>
                  <a:lnTo>
                    <a:pt x="429" y="1131"/>
                  </a:lnTo>
                  <a:lnTo>
                    <a:pt x="965" y="1048"/>
                  </a:lnTo>
                  <a:cubicBezTo>
                    <a:pt x="1024" y="1036"/>
                    <a:pt x="1084" y="1012"/>
                    <a:pt x="1108" y="953"/>
                  </a:cubicBezTo>
                  <a:lnTo>
                    <a:pt x="1334" y="476"/>
                  </a:lnTo>
                  <a:close/>
                  <a:moveTo>
                    <a:pt x="1370" y="0"/>
                  </a:moveTo>
                  <a:cubicBezTo>
                    <a:pt x="1298" y="0"/>
                    <a:pt x="1239" y="36"/>
                    <a:pt x="1203" y="95"/>
                  </a:cubicBezTo>
                  <a:lnTo>
                    <a:pt x="881" y="750"/>
                  </a:lnTo>
                  <a:lnTo>
                    <a:pt x="167" y="857"/>
                  </a:lnTo>
                  <a:cubicBezTo>
                    <a:pt x="96" y="869"/>
                    <a:pt x="36" y="917"/>
                    <a:pt x="12" y="976"/>
                  </a:cubicBezTo>
                  <a:cubicBezTo>
                    <a:pt x="0" y="1048"/>
                    <a:pt x="12" y="1107"/>
                    <a:pt x="60" y="1167"/>
                  </a:cubicBezTo>
                  <a:lnTo>
                    <a:pt x="584" y="1679"/>
                  </a:lnTo>
                  <a:lnTo>
                    <a:pt x="465" y="2393"/>
                  </a:lnTo>
                  <a:cubicBezTo>
                    <a:pt x="453" y="2465"/>
                    <a:pt x="477" y="2524"/>
                    <a:pt x="536" y="2572"/>
                  </a:cubicBezTo>
                  <a:cubicBezTo>
                    <a:pt x="568" y="2597"/>
                    <a:pt x="603" y="2609"/>
                    <a:pt x="638" y="2609"/>
                  </a:cubicBezTo>
                  <a:cubicBezTo>
                    <a:pt x="669" y="2609"/>
                    <a:pt x="699" y="2600"/>
                    <a:pt x="727" y="2584"/>
                  </a:cubicBezTo>
                  <a:lnTo>
                    <a:pt x="1370" y="2238"/>
                  </a:lnTo>
                  <a:lnTo>
                    <a:pt x="2012" y="2584"/>
                  </a:lnTo>
                  <a:cubicBezTo>
                    <a:pt x="2036" y="2596"/>
                    <a:pt x="2072" y="2596"/>
                    <a:pt x="2096" y="2596"/>
                  </a:cubicBezTo>
                  <a:cubicBezTo>
                    <a:pt x="2143" y="2596"/>
                    <a:pt x="2179" y="2584"/>
                    <a:pt x="2203" y="2572"/>
                  </a:cubicBezTo>
                  <a:cubicBezTo>
                    <a:pt x="2262" y="2524"/>
                    <a:pt x="2298" y="2465"/>
                    <a:pt x="2274" y="2393"/>
                  </a:cubicBezTo>
                  <a:lnTo>
                    <a:pt x="2155" y="1679"/>
                  </a:lnTo>
                  <a:lnTo>
                    <a:pt x="2679" y="1167"/>
                  </a:lnTo>
                  <a:cubicBezTo>
                    <a:pt x="2727" y="1107"/>
                    <a:pt x="2739" y="1048"/>
                    <a:pt x="2727" y="976"/>
                  </a:cubicBezTo>
                  <a:cubicBezTo>
                    <a:pt x="2715" y="905"/>
                    <a:pt x="2655" y="857"/>
                    <a:pt x="2572" y="857"/>
                  </a:cubicBezTo>
                  <a:lnTo>
                    <a:pt x="1858" y="750"/>
                  </a:lnTo>
                  <a:lnTo>
                    <a:pt x="1536" y="95"/>
                  </a:lnTo>
                  <a:cubicBezTo>
                    <a:pt x="1500" y="36"/>
                    <a:pt x="1441" y="0"/>
                    <a:pt x="1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82" name="Google Shape;15982;p92"/>
          <p:cNvGrpSpPr/>
          <p:nvPr/>
        </p:nvGrpSpPr>
        <p:grpSpPr>
          <a:xfrm>
            <a:off x="853568" y="2051738"/>
            <a:ext cx="337334" cy="353599"/>
            <a:chOff x="853568" y="1975538"/>
            <a:chExt cx="337334" cy="353599"/>
          </a:xfrm>
        </p:grpSpPr>
        <p:sp>
          <p:nvSpPr>
            <p:cNvPr id="15983" name="Google Shape;15983;p92"/>
            <p:cNvSpPr/>
            <p:nvPr/>
          </p:nvSpPr>
          <p:spPr>
            <a:xfrm>
              <a:off x="853568" y="1975538"/>
              <a:ext cx="337334" cy="353599"/>
            </a:xfrm>
            <a:custGeom>
              <a:avLst/>
              <a:gdLst/>
              <a:ahLst/>
              <a:cxnLst/>
              <a:rect l="l" t="t" r="r" b="b"/>
              <a:pathLst>
                <a:path w="10598" h="11109" extrusionOk="0">
                  <a:moveTo>
                    <a:pt x="8180" y="322"/>
                  </a:moveTo>
                  <a:lnTo>
                    <a:pt x="5823" y="3596"/>
                  </a:lnTo>
                  <a:lnTo>
                    <a:pt x="5501" y="3132"/>
                  </a:lnTo>
                  <a:lnTo>
                    <a:pt x="7502" y="322"/>
                  </a:lnTo>
                  <a:close/>
                  <a:moveTo>
                    <a:pt x="9252" y="322"/>
                  </a:moveTo>
                  <a:lnTo>
                    <a:pt x="6371" y="4346"/>
                  </a:lnTo>
                  <a:lnTo>
                    <a:pt x="6049" y="3882"/>
                  </a:lnTo>
                  <a:lnTo>
                    <a:pt x="8597" y="322"/>
                  </a:lnTo>
                  <a:close/>
                  <a:moveTo>
                    <a:pt x="2072" y="322"/>
                  </a:moveTo>
                  <a:lnTo>
                    <a:pt x="4966" y="4358"/>
                  </a:lnTo>
                  <a:cubicBezTo>
                    <a:pt x="4906" y="4382"/>
                    <a:pt x="4859" y="4430"/>
                    <a:pt x="4811" y="4477"/>
                  </a:cubicBezTo>
                  <a:cubicBezTo>
                    <a:pt x="4750" y="4538"/>
                    <a:pt x="4652" y="4579"/>
                    <a:pt x="4557" y="4579"/>
                  </a:cubicBezTo>
                  <a:cubicBezTo>
                    <a:pt x="4521" y="4579"/>
                    <a:pt x="4486" y="4574"/>
                    <a:pt x="4454" y="4561"/>
                  </a:cubicBezTo>
                  <a:lnTo>
                    <a:pt x="1418" y="322"/>
                  </a:lnTo>
                  <a:close/>
                  <a:moveTo>
                    <a:pt x="3084" y="322"/>
                  </a:moveTo>
                  <a:lnTo>
                    <a:pt x="6121" y="4584"/>
                  </a:lnTo>
                  <a:cubicBezTo>
                    <a:pt x="6100" y="4589"/>
                    <a:pt x="6079" y="4591"/>
                    <a:pt x="6057" y="4591"/>
                  </a:cubicBezTo>
                  <a:cubicBezTo>
                    <a:pt x="5957" y="4591"/>
                    <a:pt x="5854" y="4546"/>
                    <a:pt x="5775" y="4477"/>
                  </a:cubicBezTo>
                  <a:cubicBezTo>
                    <a:pt x="5644" y="4346"/>
                    <a:pt x="5466" y="4287"/>
                    <a:pt x="5287" y="4287"/>
                  </a:cubicBezTo>
                  <a:lnTo>
                    <a:pt x="2453" y="334"/>
                  </a:lnTo>
                  <a:lnTo>
                    <a:pt x="3084" y="334"/>
                  </a:lnTo>
                  <a:lnTo>
                    <a:pt x="3084" y="322"/>
                  </a:lnTo>
                  <a:close/>
                  <a:moveTo>
                    <a:pt x="1013" y="322"/>
                  </a:moveTo>
                  <a:lnTo>
                    <a:pt x="4025" y="4537"/>
                  </a:lnTo>
                  <a:cubicBezTo>
                    <a:pt x="3858" y="4584"/>
                    <a:pt x="3716" y="4668"/>
                    <a:pt x="3608" y="4823"/>
                  </a:cubicBezTo>
                  <a:lnTo>
                    <a:pt x="394" y="322"/>
                  </a:lnTo>
                  <a:close/>
                  <a:moveTo>
                    <a:pt x="10216" y="322"/>
                  </a:moveTo>
                  <a:lnTo>
                    <a:pt x="7002" y="4823"/>
                  </a:lnTo>
                  <a:cubicBezTo>
                    <a:pt x="6906" y="4680"/>
                    <a:pt x="6775" y="4596"/>
                    <a:pt x="6633" y="4549"/>
                  </a:cubicBezTo>
                  <a:lnTo>
                    <a:pt x="9645" y="322"/>
                  </a:lnTo>
                  <a:close/>
                  <a:moveTo>
                    <a:pt x="5268" y="4599"/>
                  </a:moveTo>
                  <a:cubicBezTo>
                    <a:pt x="5362" y="4599"/>
                    <a:pt x="5454" y="4638"/>
                    <a:pt x="5525" y="4715"/>
                  </a:cubicBezTo>
                  <a:cubicBezTo>
                    <a:pt x="5652" y="4842"/>
                    <a:pt x="5822" y="4911"/>
                    <a:pt x="5994" y="4911"/>
                  </a:cubicBezTo>
                  <a:cubicBezTo>
                    <a:pt x="6081" y="4911"/>
                    <a:pt x="6168" y="4894"/>
                    <a:pt x="6252" y="4858"/>
                  </a:cubicBezTo>
                  <a:cubicBezTo>
                    <a:pt x="6295" y="4843"/>
                    <a:pt x="6338" y="4836"/>
                    <a:pt x="6380" y="4836"/>
                  </a:cubicBezTo>
                  <a:cubicBezTo>
                    <a:pt x="6534" y="4836"/>
                    <a:pt x="6672" y="4932"/>
                    <a:pt x="6728" y="5073"/>
                  </a:cubicBezTo>
                  <a:cubicBezTo>
                    <a:pt x="6728" y="5084"/>
                    <a:pt x="6752" y="5096"/>
                    <a:pt x="6752" y="5120"/>
                  </a:cubicBezTo>
                  <a:cubicBezTo>
                    <a:pt x="6823" y="5311"/>
                    <a:pt x="6954" y="5382"/>
                    <a:pt x="6954" y="5382"/>
                  </a:cubicBezTo>
                  <a:cubicBezTo>
                    <a:pt x="7109" y="5454"/>
                    <a:pt x="7240" y="5513"/>
                    <a:pt x="7371" y="5513"/>
                  </a:cubicBezTo>
                  <a:cubicBezTo>
                    <a:pt x="7561" y="5537"/>
                    <a:pt x="7728" y="5692"/>
                    <a:pt x="7716" y="5906"/>
                  </a:cubicBezTo>
                  <a:cubicBezTo>
                    <a:pt x="7704" y="6168"/>
                    <a:pt x="7847" y="6430"/>
                    <a:pt x="8085" y="6561"/>
                  </a:cubicBezTo>
                  <a:cubicBezTo>
                    <a:pt x="8264" y="6644"/>
                    <a:pt x="8335" y="6870"/>
                    <a:pt x="8252" y="7049"/>
                  </a:cubicBezTo>
                  <a:cubicBezTo>
                    <a:pt x="8133" y="7287"/>
                    <a:pt x="8157" y="7585"/>
                    <a:pt x="8323" y="7799"/>
                  </a:cubicBezTo>
                  <a:cubicBezTo>
                    <a:pt x="8442" y="7954"/>
                    <a:pt x="8430" y="8180"/>
                    <a:pt x="8264" y="8311"/>
                  </a:cubicBezTo>
                  <a:cubicBezTo>
                    <a:pt x="8061" y="8490"/>
                    <a:pt x="7966" y="8763"/>
                    <a:pt x="8026" y="9025"/>
                  </a:cubicBezTo>
                  <a:cubicBezTo>
                    <a:pt x="8073" y="9228"/>
                    <a:pt x="7966" y="9430"/>
                    <a:pt x="7776" y="9478"/>
                  </a:cubicBezTo>
                  <a:cubicBezTo>
                    <a:pt x="7502" y="9549"/>
                    <a:pt x="7311" y="9775"/>
                    <a:pt x="7264" y="10026"/>
                  </a:cubicBezTo>
                  <a:cubicBezTo>
                    <a:pt x="7242" y="10196"/>
                    <a:pt x="7087" y="10329"/>
                    <a:pt x="6909" y="10329"/>
                  </a:cubicBezTo>
                  <a:cubicBezTo>
                    <a:pt x="6889" y="10329"/>
                    <a:pt x="6868" y="10327"/>
                    <a:pt x="6847" y="10323"/>
                  </a:cubicBezTo>
                  <a:cubicBezTo>
                    <a:pt x="6809" y="10316"/>
                    <a:pt x="6770" y="10313"/>
                    <a:pt x="6732" y="10313"/>
                  </a:cubicBezTo>
                  <a:cubicBezTo>
                    <a:pt x="6508" y="10313"/>
                    <a:pt x="6290" y="10429"/>
                    <a:pt x="6168" y="10633"/>
                  </a:cubicBezTo>
                  <a:cubicBezTo>
                    <a:pt x="6100" y="10740"/>
                    <a:pt x="5977" y="10802"/>
                    <a:pt x="5854" y="10802"/>
                  </a:cubicBezTo>
                  <a:cubicBezTo>
                    <a:pt x="5785" y="10802"/>
                    <a:pt x="5716" y="10783"/>
                    <a:pt x="5656" y="10740"/>
                  </a:cubicBezTo>
                  <a:cubicBezTo>
                    <a:pt x="5537" y="10668"/>
                    <a:pt x="5418" y="10633"/>
                    <a:pt x="5287" y="10633"/>
                  </a:cubicBezTo>
                  <a:cubicBezTo>
                    <a:pt x="5156" y="10633"/>
                    <a:pt x="5025" y="10668"/>
                    <a:pt x="4918" y="10740"/>
                  </a:cubicBezTo>
                  <a:cubicBezTo>
                    <a:pt x="4858" y="10779"/>
                    <a:pt x="4788" y="10797"/>
                    <a:pt x="4719" y="10797"/>
                  </a:cubicBezTo>
                  <a:cubicBezTo>
                    <a:pt x="4596" y="10797"/>
                    <a:pt x="4475" y="10739"/>
                    <a:pt x="4406" y="10633"/>
                  </a:cubicBezTo>
                  <a:cubicBezTo>
                    <a:pt x="4275" y="10437"/>
                    <a:pt x="4035" y="10320"/>
                    <a:pt x="3794" y="10320"/>
                  </a:cubicBezTo>
                  <a:cubicBezTo>
                    <a:pt x="3772" y="10320"/>
                    <a:pt x="3750" y="10321"/>
                    <a:pt x="3727" y="10323"/>
                  </a:cubicBezTo>
                  <a:cubicBezTo>
                    <a:pt x="3708" y="10327"/>
                    <a:pt x="3688" y="10329"/>
                    <a:pt x="3668" y="10329"/>
                  </a:cubicBezTo>
                  <a:cubicBezTo>
                    <a:pt x="3497" y="10329"/>
                    <a:pt x="3332" y="10196"/>
                    <a:pt x="3311" y="10026"/>
                  </a:cubicBezTo>
                  <a:cubicBezTo>
                    <a:pt x="3263" y="9764"/>
                    <a:pt x="3073" y="9537"/>
                    <a:pt x="2799" y="9478"/>
                  </a:cubicBezTo>
                  <a:cubicBezTo>
                    <a:pt x="2608" y="9418"/>
                    <a:pt x="2489" y="9228"/>
                    <a:pt x="2549" y="9025"/>
                  </a:cubicBezTo>
                  <a:cubicBezTo>
                    <a:pt x="2620" y="8763"/>
                    <a:pt x="2537" y="8490"/>
                    <a:pt x="2311" y="8311"/>
                  </a:cubicBezTo>
                  <a:cubicBezTo>
                    <a:pt x="2168" y="8180"/>
                    <a:pt x="2132" y="7954"/>
                    <a:pt x="2251" y="7799"/>
                  </a:cubicBezTo>
                  <a:cubicBezTo>
                    <a:pt x="2418" y="7585"/>
                    <a:pt x="2442" y="7287"/>
                    <a:pt x="2322" y="7049"/>
                  </a:cubicBezTo>
                  <a:cubicBezTo>
                    <a:pt x="2239" y="6870"/>
                    <a:pt x="2311" y="6644"/>
                    <a:pt x="2489" y="6561"/>
                  </a:cubicBezTo>
                  <a:cubicBezTo>
                    <a:pt x="2727" y="6442"/>
                    <a:pt x="2882" y="6192"/>
                    <a:pt x="2858" y="5906"/>
                  </a:cubicBezTo>
                  <a:cubicBezTo>
                    <a:pt x="2846" y="5715"/>
                    <a:pt x="3013" y="5537"/>
                    <a:pt x="3204" y="5513"/>
                  </a:cubicBezTo>
                  <a:cubicBezTo>
                    <a:pt x="3418" y="5501"/>
                    <a:pt x="3608" y="5394"/>
                    <a:pt x="3727" y="5215"/>
                  </a:cubicBezTo>
                  <a:lnTo>
                    <a:pt x="3727" y="5204"/>
                  </a:lnTo>
                  <a:cubicBezTo>
                    <a:pt x="3751" y="5156"/>
                    <a:pt x="3787" y="5120"/>
                    <a:pt x="3799" y="5073"/>
                  </a:cubicBezTo>
                  <a:cubicBezTo>
                    <a:pt x="3854" y="4925"/>
                    <a:pt x="3995" y="4835"/>
                    <a:pt x="4145" y="4835"/>
                  </a:cubicBezTo>
                  <a:cubicBezTo>
                    <a:pt x="4188" y="4835"/>
                    <a:pt x="4232" y="4842"/>
                    <a:pt x="4275" y="4858"/>
                  </a:cubicBezTo>
                  <a:cubicBezTo>
                    <a:pt x="4355" y="4889"/>
                    <a:pt x="4438" y="4903"/>
                    <a:pt x="4521" y="4903"/>
                  </a:cubicBezTo>
                  <a:cubicBezTo>
                    <a:pt x="4698" y="4903"/>
                    <a:pt x="4872" y="4837"/>
                    <a:pt x="5001" y="4715"/>
                  </a:cubicBezTo>
                  <a:cubicBezTo>
                    <a:pt x="5079" y="4638"/>
                    <a:pt x="5174" y="4599"/>
                    <a:pt x="5268" y="4599"/>
                  </a:cubicBezTo>
                  <a:close/>
                  <a:moveTo>
                    <a:pt x="298" y="0"/>
                  </a:moveTo>
                  <a:cubicBezTo>
                    <a:pt x="203" y="0"/>
                    <a:pt x="108" y="60"/>
                    <a:pt x="48" y="143"/>
                  </a:cubicBezTo>
                  <a:cubicBezTo>
                    <a:pt x="1" y="239"/>
                    <a:pt x="1" y="358"/>
                    <a:pt x="60" y="429"/>
                  </a:cubicBezTo>
                  <a:lnTo>
                    <a:pt x="3418" y="5096"/>
                  </a:lnTo>
                  <a:cubicBezTo>
                    <a:pt x="3358" y="5144"/>
                    <a:pt x="3275" y="5168"/>
                    <a:pt x="3204" y="5168"/>
                  </a:cubicBezTo>
                  <a:cubicBezTo>
                    <a:pt x="2834" y="5192"/>
                    <a:pt x="2537" y="5513"/>
                    <a:pt x="2549" y="5906"/>
                  </a:cubicBezTo>
                  <a:cubicBezTo>
                    <a:pt x="2549" y="6049"/>
                    <a:pt x="2477" y="6180"/>
                    <a:pt x="2358" y="6239"/>
                  </a:cubicBezTo>
                  <a:cubicBezTo>
                    <a:pt x="2013" y="6418"/>
                    <a:pt x="1882" y="6835"/>
                    <a:pt x="2061" y="7168"/>
                  </a:cubicBezTo>
                  <a:cubicBezTo>
                    <a:pt x="2120" y="7299"/>
                    <a:pt x="2108" y="7454"/>
                    <a:pt x="2013" y="7573"/>
                  </a:cubicBezTo>
                  <a:cubicBezTo>
                    <a:pt x="1775" y="7871"/>
                    <a:pt x="1822" y="8299"/>
                    <a:pt x="2120" y="8537"/>
                  </a:cubicBezTo>
                  <a:cubicBezTo>
                    <a:pt x="2215" y="8621"/>
                    <a:pt x="2275" y="8775"/>
                    <a:pt x="2239" y="8906"/>
                  </a:cubicBezTo>
                  <a:cubicBezTo>
                    <a:pt x="2132" y="9275"/>
                    <a:pt x="2358" y="9656"/>
                    <a:pt x="2727" y="9752"/>
                  </a:cubicBezTo>
                  <a:cubicBezTo>
                    <a:pt x="2858" y="9799"/>
                    <a:pt x="2965" y="9906"/>
                    <a:pt x="3001" y="10049"/>
                  </a:cubicBezTo>
                  <a:cubicBezTo>
                    <a:pt x="3056" y="10399"/>
                    <a:pt x="3361" y="10639"/>
                    <a:pt x="3697" y="10639"/>
                  </a:cubicBezTo>
                  <a:cubicBezTo>
                    <a:pt x="3727" y="10639"/>
                    <a:pt x="3757" y="10637"/>
                    <a:pt x="3787" y="10633"/>
                  </a:cubicBezTo>
                  <a:cubicBezTo>
                    <a:pt x="3799" y="10632"/>
                    <a:pt x="3811" y="10631"/>
                    <a:pt x="3823" y="10631"/>
                  </a:cubicBezTo>
                  <a:cubicBezTo>
                    <a:pt x="3953" y="10631"/>
                    <a:pt x="4079" y="10690"/>
                    <a:pt x="4144" y="10799"/>
                  </a:cubicBezTo>
                  <a:cubicBezTo>
                    <a:pt x="4274" y="10998"/>
                    <a:pt x="4502" y="11109"/>
                    <a:pt x="4731" y="11109"/>
                  </a:cubicBezTo>
                  <a:cubicBezTo>
                    <a:pt x="4858" y="11109"/>
                    <a:pt x="4986" y="11074"/>
                    <a:pt x="5097" y="11002"/>
                  </a:cubicBezTo>
                  <a:cubicBezTo>
                    <a:pt x="5156" y="10966"/>
                    <a:pt x="5228" y="10948"/>
                    <a:pt x="5299" y="10948"/>
                  </a:cubicBezTo>
                  <a:cubicBezTo>
                    <a:pt x="5370" y="10948"/>
                    <a:pt x="5442" y="10966"/>
                    <a:pt x="5501" y="11002"/>
                  </a:cubicBezTo>
                  <a:cubicBezTo>
                    <a:pt x="5621" y="11085"/>
                    <a:pt x="5740" y="11109"/>
                    <a:pt x="5871" y="11109"/>
                  </a:cubicBezTo>
                  <a:cubicBezTo>
                    <a:pt x="6097" y="11109"/>
                    <a:pt x="6311" y="11002"/>
                    <a:pt x="6454" y="10799"/>
                  </a:cubicBezTo>
                  <a:cubicBezTo>
                    <a:pt x="6519" y="10690"/>
                    <a:pt x="6645" y="10631"/>
                    <a:pt x="6775" y="10631"/>
                  </a:cubicBezTo>
                  <a:cubicBezTo>
                    <a:pt x="6787" y="10631"/>
                    <a:pt x="6799" y="10632"/>
                    <a:pt x="6811" y="10633"/>
                  </a:cubicBezTo>
                  <a:cubicBezTo>
                    <a:pt x="6848" y="10639"/>
                    <a:pt x="6884" y="10641"/>
                    <a:pt x="6920" y="10641"/>
                  </a:cubicBezTo>
                  <a:cubicBezTo>
                    <a:pt x="7248" y="10641"/>
                    <a:pt x="7543" y="10403"/>
                    <a:pt x="7597" y="10049"/>
                  </a:cubicBezTo>
                  <a:cubicBezTo>
                    <a:pt x="7621" y="9906"/>
                    <a:pt x="7728" y="9799"/>
                    <a:pt x="7859" y="9752"/>
                  </a:cubicBezTo>
                  <a:cubicBezTo>
                    <a:pt x="8240" y="9656"/>
                    <a:pt x="8442" y="9275"/>
                    <a:pt x="8359" y="8906"/>
                  </a:cubicBezTo>
                  <a:cubicBezTo>
                    <a:pt x="8323" y="8775"/>
                    <a:pt x="8371" y="8621"/>
                    <a:pt x="8478" y="8537"/>
                  </a:cubicBezTo>
                  <a:cubicBezTo>
                    <a:pt x="8776" y="8299"/>
                    <a:pt x="8811" y="7871"/>
                    <a:pt x="8573" y="7573"/>
                  </a:cubicBezTo>
                  <a:cubicBezTo>
                    <a:pt x="8490" y="7454"/>
                    <a:pt x="8478" y="7299"/>
                    <a:pt x="8538" y="7168"/>
                  </a:cubicBezTo>
                  <a:cubicBezTo>
                    <a:pt x="8692" y="6823"/>
                    <a:pt x="8561" y="6406"/>
                    <a:pt x="8240" y="6239"/>
                  </a:cubicBezTo>
                  <a:cubicBezTo>
                    <a:pt x="8097" y="6180"/>
                    <a:pt x="8026" y="6037"/>
                    <a:pt x="8037" y="5906"/>
                  </a:cubicBezTo>
                  <a:cubicBezTo>
                    <a:pt x="8061" y="5525"/>
                    <a:pt x="7776" y="5204"/>
                    <a:pt x="7383" y="5168"/>
                  </a:cubicBezTo>
                  <a:cubicBezTo>
                    <a:pt x="7311" y="5168"/>
                    <a:pt x="7240" y="5144"/>
                    <a:pt x="7180" y="5096"/>
                  </a:cubicBezTo>
                  <a:lnTo>
                    <a:pt x="10526" y="429"/>
                  </a:lnTo>
                  <a:cubicBezTo>
                    <a:pt x="10585" y="358"/>
                    <a:pt x="10597" y="251"/>
                    <a:pt x="10538" y="143"/>
                  </a:cubicBezTo>
                  <a:cubicBezTo>
                    <a:pt x="10490" y="60"/>
                    <a:pt x="10395" y="0"/>
                    <a:pt x="10288" y="0"/>
                  </a:cubicBezTo>
                  <a:lnTo>
                    <a:pt x="7478" y="0"/>
                  </a:lnTo>
                  <a:cubicBezTo>
                    <a:pt x="7383" y="0"/>
                    <a:pt x="7299" y="36"/>
                    <a:pt x="7252" y="120"/>
                  </a:cubicBezTo>
                  <a:lnTo>
                    <a:pt x="5287" y="2858"/>
                  </a:lnTo>
                  <a:lnTo>
                    <a:pt x="3335" y="120"/>
                  </a:lnTo>
                  <a:cubicBezTo>
                    <a:pt x="3299" y="36"/>
                    <a:pt x="3204" y="0"/>
                    <a:pt x="3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4" name="Google Shape;15984;p92"/>
            <p:cNvSpPr/>
            <p:nvPr/>
          </p:nvSpPr>
          <p:spPr>
            <a:xfrm>
              <a:off x="938458" y="2136979"/>
              <a:ext cx="166789" cy="76742"/>
            </a:xfrm>
            <a:custGeom>
              <a:avLst/>
              <a:gdLst/>
              <a:ahLst/>
              <a:cxnLst/>
              <a:rect l="l" t="t" r="r" b="b"/>
              <a:pathLst>
                <a:path w="5240" h="2411" extrusionOk="0">
                  <a:moveTo>
                    <a:pt x="2620" y="1"/>
                  </a:moveTo>
                  <a:cubicBezTo>
                    <a:pt x="2001" y="1"/>
                    <a:pt x="1370" y="227"/>
                    <a:pt x="894" y="643"/>
                  </a:cubicBezTo>
                  <a:cubicBezTo>
                    <a:pt x="417" y="1036"/>
                    <a:pt x="108" y="1608"/>
                    <a:pt x="13" y="2227"/>
                  </a:cubicBezTo>
                  <a:cubicBezTo>
                    <a:pt x="1" y="2322"/>
                    <a:pt x="60" y="2406"/>
                    <a:pt x="156" y="2406"/>
                  </a:cubicBezTo>
                  <a:lnTo>
                    <a:pt x="179" y="2406"/>
                  </a:lnTo>
                  <a:cubicBezTo>
                    <a:pt x="251" y="2406"/>
                    <a:pt x="334" y="2346"/>
                    <a:pt x="346" y="2275"/>
                  </a:cubicBezTo>
                  <a:cubicBezTo>
                    <a:pt x="429" y="1739"/>
                    <a:pt x="703" y="1251"/>
                    <a:pt x="1120" y="894"/>
                  </a:cubicBezTo>
                  <a:cubicBezTo>
                    <a:pt x="1537" y="536"/>
                    <a:pt x="2072" y="322"/>
                    <a:pt x="2620" y="322"/>
                  </a:cubicBezTo>
                  <a:cubicBezTo>
                    <a:pt x="3168" y="322"/>
                    <a:pt x="3704" y="524"/>
                    <a:pt x="4120" y="894"/>
                  </a:cubicBezTo>
                  <a:cubicBezTo>
                    <a:pt x="4537" y="1251"/>
                    <a:pt x="4811" y="1739"/>
                    <a:pt x="4894" y="2275"/>
                  </a:cubicBezTo>
                  <a:cubicBezTo>
                    <a:pt x="4904" y="2356"/>
                    <a:pt x="4975" y="2411"/>
                    <a:pt x="5040" y="2411"/>
                  </a:cubicBezTo>
                  <a:cubicBezTo>
                    <a:pt x="5051" y="2411"/>
                    <a:pt x="5062" y="2409"/>
                    <a:pt x="5073" y="2406"/>
                  </a:cubicBezTo>
                  <a:cubicBezTo>
                    <a:pt x="5180" y="2394"/>
                    <a:pt x="5240" y="2322"/>
                    <a:pt x="5228" y="2227"/>
                  </a:cubicBezTo>
                  <a:cubicBezTo>
                    <a:pt x="5132" y="1620"/>
                    <a:pt x="4823" y="1060"/>
                    <a:pt x="4347" y="643"/>
                  </a:cubicBezTo>
                  <a:cubicBezTo>
                    <a:pt x="3870" y="227"/>
                    <a:pt x="3263" y="1"/>
                    <a:pt x="2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5" name="Google Shape;15985;p92"/>
            <p:cNvSpPr/>
            <p:nvPr/>
          </p:nvSpPr>
          <p:spPr>
            <a:xfrm>
              <a:off x="938840" y="2227377"/>
              <a:ext cx="166407" cy="76774"/>
            </a:xfrm>
            <a:custGeom>
              <a:avLst/>
              <a:gdLst/>
              <a:ahLst/>
              <a:cxnLst/>
              <a:rect l="l" t="t" r="r" b="b"/>
              <a:pathLst>
                <a:path w="5228" h="2412" extrusionOk="0">
                  <a:moveTo>
                    <a:pt x="193" y="1"/>
                  </a:moveTo>
                  <a:cubicBezTo>
                    <a:pt x="181" y="1"/>
                    <a:pt x="168" y="3"/>
                    <a:pt x="155" y="6"/>
                  </a:cubicBezTo>
                  <a:cubicBezTo>
                    <a:pt x="60" y="18"/>
                    <a:pt x="1" y="101"/>
                    <a:pt x="24" y="197"/>
                  </a:cubicBezTo>
                  <a:cubicBezTo>
                    <a:pt x="108" y="804"/>
                    <a:pt x="417" y="1375"/>
                    <a:pt x="894" y="1768"/>
                  </a:cubicBezTo>
                  <a:cubicBezTo>
                    <a:pt x="1370" y="2185"/>
                    <a:pt x="1989" y="2411"/>
                    <a:pt x="2608" y="2411"/>
                  </a:cubicBezTo>
                  <a:cubicBezTo>
                    <a:pt x="3239" y="2411"/>
                    <a:pt x="3858" y="2185"/>
                    <a:pt x="4335" y="1768"/>
                  </a:cubicBezTo>
                  <a:cubicBezTo>
                    <a:pt x="4811" y="1375"/>
                    <a:pt x="5120" y="804"/>
                    <a:pt x="5216" y="185"/>
                  </a:cubicBezTo>
                  <a:cubicBezTo>
                    <a:pt x="5228" y="101"/>
                    <a:pt x="5168" y="18"/>
                    <a:pt x="5085" y="6"/>
                  </a:cubicBezTo>
                  <a:cubicBezTo>
                    <a:pt x="5070" y="3"/>
                    <a:pt x="5056" y="1"/>
                    <a:pt x="5043" y="1"/>
                  </a:cubicBezTo>
                  <a:cubicBezTo>
                    <a:pt x="4966" y="1"/>
                    <a:pt x="4906" y="56"/>
                    <a:pt x="4906" y="137"/>
                  </a:cubicBezTo>
                  <a:cubicBezTo>
                    <a:pt x="4811" y="673"/>
                    <a:pt x="4549" y="1161"/>
                    <a:pt x="4132" y="1518"/>
                  </a:cubicBezTo>
                  <a:cubicBezTo>
                    <a:pt x="3715" y="1875"/>
                    <a:pt x="3180" y="2090"/>
                    <a:pt x="2620" y="2090"/>
                  </a:cubicBezTo>
                  <a:cubicBezTo>
                    <a:pt x="2072" y="2090"/>
                    <a:pt x="1537" y="1887"/>
                    <a:pt x="1120" y="1518"/>
                  </a:cubicBezTo>
                  <a:cubicBezTo>
                    <a:pt x="703" y="1161"/>
                    <a:pt x="441" y="673"/>
                    <a:pt x="346" y="137"/>
                  </a:cubicBezTo>
                  <a:cubicBezTo>
                    <a:pt x="336" y="56"/>
                    <a:pt x="265"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6" name="Google Shape;15986;p92"/>
            <p:cNvSpPr/>
            <p:nvPr/>
          </p:nvSpPr>
          <p:spPr>
            <a:xfrm>
              <a:off x="1007052" y="2185106"/>
              <a:ext cx="19003" cy="70153"/>
            </a:xfrm>
            <a:custGeom>
              <a:avLst/>
              <a:gdLst/>
              <a:ahLst/>
              <a:cxnLst/>
              <a:rect l="l" t="t" r="r" b="b"/>
              <a:pathLst>
                <a:path w="597" h="2204" extrusionOk="0">
                  <a:moveTo>
                    <a:pt x="453" y="1"/>
                  </a:moveTo>
                  <a:cubicBezTo>
                    <a:pt x="418" y="1"/>
                    <a:pt x="394" y="24"/>
                    <a:pt x="382" y="36"/>
                  </a:cubicBezTo>
                  <a:lnTo>
                    <a:pt x="60" y="334"/>
                  </a:lnTo>
                  <a:cubicBezTo>
                    <a:pt x="25" y="358"/>
                    <a:pt x="1" y="405"/>
                    <a:pt x="1" y="453"/>
                  </a:cubicBezTo>
                  <a:cubicBezTo>
                    <a:pt x="1" y="513"/>
                    <a:pt x="48" y="584"/>
                    <a:pt x="108" y="584"/>
                  </a:cubicBezTo>
                  <a:cubicBezTo>
                    <a:pt x="120" y="584"/>
                    <a:pt x="156" y="572"/>
                    <a:pt x="167" y="560"/>
                  </a:cubicBezTo>
                  <a:lnTo>
                    <a:pt x="275" y="417"/>
                  </a:lnTo>
                  <a:lnTo>
                    <a:pt x="275" y="2108"/>
                  </a:lnTo>
                  <a:cubicBezTo>
                    <a:pt x="275" y="2179"/>
                    <a:pt x="346" y="2203"/>
                    <a:pt x="441" y="2203"/>
                  </a:cubicBezTo>
                  <a:cubicBezTo>
                    <a:pt x="513" y="2203"/>
                    <a:pt x="596" y="2179"/>
                    <a:pt x="596" y="2108"/>
                  </a:cubicBezTo>
                  <a:lnTo>
                    <a:pt x="596" y="96"/>
                  </a:lnTo>
                  <a:cubicBezTo>
                    <a:pt x="584" y="48"/>
                    <a:pt x="513"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87" name="Google Shape;15987;p92"/>
          <p:cNvGrpSpPr/>
          <p:nvPr/>
        </p:nvGrpSpPr>
        <p:grpSpPr>
          <a:xfrm>
            <a:off x="2770052" y="2085828"/>
            <a:ext cx="327085" cy="277080"/>
            <a:chOff x="2770052" y="2009628"/>
            <a:chExt cx="327085" cy="277080"/>
          </a:xfrm>
        </p:grpSpPr>
        <p:sp>
          <p:nvSpPr>
            <p:cNvPr id="15988" name="Google Shape;15988;p92"/>
            <p:cNvSpPr/>
            <p:nvPr/>
          </p:nvSpPr>
          <p:spPr>
            <a:xfrm>
              <a:off x="2770052" y="2023537"/>
              <a:ext cx="327085" cy="263170"/>
            </a:xfrm>
            <a:custGeom>
              <a:avLst/>
              <a:gdLst/>
              <a:ahLst/>
              <a:cxnLst/>
              <a:rect l="l" t="t" r="r" b="b"/>
              <a:pathLst>
                <a:path w="10276" h="8268" extrusionOk="0">
                  <a:moveTo>
                    <a:pt x="6251" y="2267"/>
                  </a:moveTo>
                  <a:lnTo>
                    <a:pt x="7061" y="2541"/>
                  </a:lnTo>
                  <a:cubicBezTo>
                    <a:pt x="7073" y="2544"/>
                    <a:pt x="7086" y="2545"/>
                    <a:pt x="7098" y="2545"/>
                  </a:cubicBezTo>
                  <a:cubicBezTo>
                    <a:pt x="7136" y="2545"/>
                    <a:pt x="7174" y="2532"/>
                    <a:pt x="7192" y="2505"/>
                  </a:cubicBezTo>
                  <a:lnTo>
                    <a:pt x="7454" y="2314"/>
                  </a:lnTo>
                  <a:lnTo>
                    <a:pt x="9240" y="4660"/>
                  </a:lnTo>
                  <a:lnTo>
                    <a:pt x="8978" y="4874"/>
                  </a:lnTo>
                  <a:cubicBezTo>
                    <a:pt x="8966" y="4862"/>
                    <a:pt x="8942" y="4839"/>
                    <a:pt x="8930" y="4839"/>
                  </a:cubicBezTo>
                  <a:lnTo>
                    <a:pt x="5811" y="3148"/>
                  </a:lnTo>
                  <a:lnTo>
                    <a:pt x="5930" y="2969"/>
                  </a:lnTo>
                  <a:cubicBezTo>
                    <a:pt x="5978" y="2898"/>
                    <a:pt x="5966" y="2803"/>
                    <a:pt x="5894" y="2755"/>
                  </a:cubicBezTo>
                  <a:cubicBezTo>
                    <a:pt x="5864" y="2742"/>
                    <a:pt x="5834" y="2735"/>
                    <a:pt x="5806" y="2735"/>
                  </a:cubicBezTo>
                  <a:cubicBezTo>
                    <a:pt x="5756" y="2735"/>
                    <a:pt x="5710" y="2757"/>
                    <a:pt x="5680" y="2803"/>
                  </a:cubicBezTo>
                  <a:lnTo>
                    <a:pt x="5358" y="3326"/>
                  </a:lnTo>
                  <a:cubicBezTo>
                    <a:pt x="5335" y="3350"/>
                    <a:pt x="5323" y="3374"/>
                    <a:pt x="5323" y="3398"/>
                  </a:cubicBezTo>
                  <a:lnTo>
                    <a:pt x="5323" y="4684"/>
                  </a:lnTo>
                  <a:cubicBezTo>
                    <a:pt x="5323" y="4946"/>
                    <a:pt x="5097" y="5172"/>
                    <a:pt x="4835" y="5172"/>
                  </a:cubicBezTo>
                  <a:cubicBezTo>
                    <a:pt x="4561" y="5172"/>
                    <a:pt x="4346" y="4946"/>
                    <a:pt x="4346" y="4684"/>
                  </a:cubicBezTo>
                  <a:lnTo>
                    <a:pt x="4346" y="3410"/>
                  </a:lnTo>
                  <a:lnTo>
                    <a:pt x="4620" y="2267"/>
                  </a:lnTo>
                  <a:close/>
                  <a:moveTo>
                    <a:pt x="2680" y="1767"/>
                  </a:moveTo>
                  <a:lnTo>
                    <a:pt x="2918" y="1898"/>
                  </a:lnTo>
                  <a:lnTo>
                    <a:pt x="941" y="5303"/>
                  </a:lnTo>
                  <a:lnTo>
                    <a:pt x="703" y="5172"/>
                  </a:lnTo>
                  <a:lnTo>
                    <a:pt x="2680" y="1767"/>
                  </a:lnTo>
                  <a:close/>
                  <a:moveTo>
                    <a:pt x="3180" y="4743"/>
                  </a:moveTo>
                  <a:cubicBezTo>
                    <a:pt x="3287" y="4743"/>
                    <a:pt x="3370" y="4779"/>
                    <a:pt x="3442" y="4874"/>
                  </a:cubicBezTo>
                  <a:cubicBezTo>
                    <a:pt x="3561" y="5017"/>
                    <a:pt x="3525" y="5231"/>
                    <a:pt x="3370" y="5339"/>
                  </a:cubicBezTo>
                  <a:lnTo>
                    <a:pt x="2322" y="6112"/>
                  </a:lnTo>
                  <a:cubicBezTo>
                    <a:pt x="2262" y="6150"/>
                    <a:pt x="2194" y="6169"/>
                    <a:pt x="2127" y="6169"/>
                  </a:cubicBezTo>
                  <a:cubicBezTo>
                    <a:pt x="2023" y="6169"/>
                    <a:pt x="1923" y="6123"/>
                    <a:pt x="1858" y="6029"/>
                  </a:cubicBezTo>
                  <a:cubicBezTo>
                    <a:pt x="1751" y="5886"/>
                    <a:pt x="1787" y="5672"/>
                    <a:pt x="1929" y="5565"/>
                  </a:cubicBezTo>
                  <a:lnTo>
                    <a:pt x="2989" y="4803"/>
                  </a:lnTo>
                  <a:cubicBezTo>
                    <a:pt x="3049" y="4755"/>
                    <a:pt x="3120" y="4743"/>
                    <a:pt x="3180" y="4743"/>
                  </a:cubicBezTo>
                  <a:close/>
                  <a:moveTo>
                    <a:pt x="3775" y="5493"/>
                  </a:moveTo>
                  <a:cubicBezTo>
                    <a:pt x="3870" y="5493"/>
                    <a:pt x="3954" y="5553"/>
                    <a:pt x="4013" y="5636"/>
                  </a:cubicBezTo>
                  <a:cubicBezTo>
                    <a:pt x="4132" y="5779"/>
                    <a:pt x="4085" y="5993"/>
                    <a:pt x="3942" y="6089"/>
                  </a:cubicBezTo>
                  <a:lnTo>
                    <a:pt x="3132" y="6708"/>
                  </a:lnTo>
                  <a:cubicBezTo>
                    <a:pt x="3076" y="6745"/>
                    <a:pt x="3013" y="6764"/>
                    <a:pt x="2949" y="6764"/>
                  </a:cubicBezTo>
                  <a:cubicBezTo>
                    <a:pt x="2851" y="6764"/>
                    <a:pt x="2752" y="6718"/>
                    <a:pt x="2680" y="6624"/>
                  </a:cubicBezTo>
                  <a:cubicBezTo>
                    <a:pt x="2572" y="6482"/>
                    <a:pt x="2596" y="6255"/>
                    <a:pt x="2751" y="6148"/>
                  </a:cubicBezTo>
                  <a:lnTo>
                    <a:pt x="3537" y="5589"/>
                  </a:lnTo>
                  <a:cubicBezTo>
                    <a:pt x="3573" y="5565"/>
                    <a:pt x="3596" y="5541"/>
                    <a:pt x="3620" y="5529"/>
                  </a:cubicBezTo>
                  <a:cubicBezTo>
                    <a:pt x="3668" y="5517"/>
                    <a:pt x="3715" y="5493"/>
                    <a:pt x="3775" y="5493"/>
                  </a:cubicBezTo>
                  <a:close/>
                  <a:moveTo>
                    <a:pt x="4359" y="6281"/>
                  </a:moveTo>
                  <a:cubicBezTo>
                    <a:pt x="4454" y="6281"/>
                    <a:pt x="4550" y="6321"/>
                    <a:pt x="4620" y="6398"/>
                  </a:cubicBezTo>
                  <a:cubicBezTo>
                    <a:pt x="4739" y="6553"/>
                    <a:pt x="4704" y="6755"/>
                    <a:pt x="4549" y="6863"/>
                  </a:cubicBezTo>
                  <a:lnTo>
                    <a:pt x="3954" y="7303"/>
                  </a:lnTo>
                  <a:cubicBezTo>
                    <a:pt x="3898" y="7331"/>
                    <a:pt x="3829" y="7358"/>
                    <a:pt x="3767" y="7358"/>
                  </a:cubicBezTo>
                  <a:cubicBezTo>
                    <a:pt x="3749" y="7358"/>
                    <a:pt x="3732" y="7356"/>
                    <a:pt x="3715" y="7351"/>
                  </a:cubicBezTo>
                  <a:cubicBezTo>
                    <a:pt x="3620" y="7339"/>
                    <a:pt x="3549" y="7303"/>
                    <a:pt x="3513" y="7220"/>
                  </a:cubicBezTo>
                  <a:cubicBezTo>
                    <a:pt x="3406" y="7077"/>
                    <a:pt x="3430" y="6863"/>
                    <a:pt x="3584" y="6755"/>
                  </a:cubicBezTo>
                  <a:lnTo>
                    <a:pt x="4144" y="6363"/>
                  </a:lnTo>
                  <a:lnTo>
                    <a:pt x="4168" y="6339"/>
                  </a:lnTo>
                  <a:cubicBezTo>
                    <a:pt x="4226" y="6300"/>
                    <a:pt x="4292" y="6281"/>
                    <a:pt x="4359" y="6281"/>
                  </a:cubicBezTo>
                  <a:close/>
                  <a:moveTo>
                    <a:pt x="2870" y="2553"/>
                  </a:moveTo>
                  <a:lnTo>
                    <a:pt x="3156" y="2707"/>
                  </a:lnTo>
                  <a:cubicBezTo>
                    <a:pt x="3173" y="2725"/>
                    <a:pt x="3197" y="2736"/>
                    <a:pt x="3218" y="2736"/>
                  </a:cubicBezTo>
                  <a:cubicBezTo>
                    <a:pt x="3226" y="2736"/>
                    <a:pt x="3233" y="2734"/>
                    <a:pt x="3239" y="2731"/>
                  </a:cubicBezTo>
                  <a:lnTo>
                    <a:pt x="3942" y="2636"/>
                  </a:lnTo>
                  <a:lnTo>
                    <a:pt x="4192" y="2743"/>
                  </a:lnTo>
                  <a:lnTo>
                    <a:pt x="4049" y="3338"/>
                  </a:lnTo>
                  <a:lnTo>
                    <a:pt x="4049" y="3362"/>
                  </a:lnTo>
                  <a:lnTo>
                    <a:pt x="4049" y="4648"/>
                  </a:lnTo>
                  <a:cubicBezTo>
                    <a:pt x="4049" y="5077"/>
                    <a:pt x="4406" y="5434"/>
                    <a:pt x="4835" y="5434"/>
                  </a:cubicBezTo>
                  <a:cubicBezTo>
                    <a:pt x="5263" y="5434"/>
                    <a:pt x="5620" y="5077"/>
                    <a:pt x="5620" y="4648"/>
                  </a:cubicBezTo>
                  <a:lnTo>
                    <a:pt x="5620" y="3410"/>
                  </a:lnTo>
                  <a:lnTo>
                    <a:pt x="5656" y="3362"/>
                  </a:lnTo>
                  <a:lnTo>
                    <a:pt x="8776" y="5065"/>
                  </a:lnTo>
                  <a:cubicBezTo>
                    <a:pt x="8942" y="5184"/>
                    <a:pt x="9002" y="5374"/>
                    <a:pt x="8907" y="5541"/>
                  </a:cubicBezTo>
                  <a:cubicBezTo>
                    <a:pt x="8850" y="5654"/>
                    <a:pt x="8745" y="5717"/>
                    <a:pt x="8631" y="5717"/>
                  </a:cubicBezTo>
                  <a:cubicBezTo>
                    <a:pt x="8576" y="5717"/>
                    <a:pt x="8520" y="5703"/>
                    <a:pt x="8466" y="5672"/>
                  </a:cubicBezTo>
                  <a:lnTo>
                    <a:pt x="6740" y="4743"/>
                  </a:lnTo>
                  <a:cubicBezTo>
                    <a:pt x="6711" y="4727"/>
                    <a:pt x="6682" y="4719"/>
                    <a:pt x="6655" y="4719"/>
                  </a:cubicBezTo>
                  <a:cubicBezTo>
                    <a:pt x="6603" y="4719"/>
                    <a:pt x="6557" y="4748"/>
                    <a:pt x="6525" y="4803"/>
                  </a:cubicBezTo>
                  <a:cubicBezTo>
                    <a:pt x="6490" y="4874"/>
                    <a:pt x="6513" y="4958"/>
                    <a:pt x="6585" y="5005"/>
                  </a:cubicBezTo>
                  <a:lnTo>
                    <a:pt x="8037" y="5791"/>
                  </a:lnTo>
                  <a:cubicBezTo>
                    <a:pt x="8192" y="5886"/>
                    <a:pt x="8252" y="6077"/>
                    <a:pt x="8168" y="6243"/>
                  </a:cubicBezTo>
                  <a:cubicBezTo>
                    <a:pt x="8104" y="6356"/>
                    <a:pt x="7996" y="6415"/>
                    <a:pt x="7881" y="6415"/>
                  </a:cubicBezTo>
                  <a:cubicBezTo>
                    <a:pt x="7826" y="6415"/>
                    <a:pt x="7770" y="6401"/>
                    <a:pt x="7716" y="6374"/>
                  </a:cubicBezTo>
                  <a:lnTo>
                    <a:pt x="6251" y="5565"/>
                  </a:lnTo>
                  <a:cubicBezTo>
                    <a:pt x="6226" y="5554"/>
                    <a:pt x="6200" y="5548"/>
                    <a:pt x="6175" y="5548"/>
                  </a:cubicBezTo>
                  <a:cubicBezTo>
                    <a:pt x="6120" y="5548"/>
                    <a:pt x="6070" y="5575"/>
                    <a:pt x="6037" y="5624"/>
                  </a:cubicBezTo>
                  <a:cubicBezTo>
                    <a:pt x="5990" y="5708"/>
                    <a:pt x="6025" y="5791"/>
                    <a:pt x="6097" y="5839"/>
                  </a:cubicBezTo>
                  <a:lnTo>
                    <a:pt x="7287" y="6493"/>
                  </a:lnTo>
                  <a:cubicBezTo>
                    <a:pt x="7454" y="6577"/>
                    <a:pt x="7514" y="6779"/>
                    <a:pt x="7418" y="6934"/>
                  </a:cubicBezTo>
                  <a:cubicBezTo>
                    <a:pt x="7360" y="7050"/>
                    <a:pt x="7250" y="7114"/>
                    <a:pt x="7132" y="7114"/>
                  </a:cubicBezTo>
                  <a:cubicBezTo>
                    <a:pt x="7081" y="7114"/>
                    <a:pt x="7028" y="7102"/>
                    <a:pt x="6978" y="7077"/>
                  </a:cubicBezTo>
                  <a:lnTo>
                    <a:pt x="5728" y="6386"/>
                  </a:lnTo>
                  <a:cubicBezTo>
                    <a:pt x="5705" y="6371"/>
                    <a:pt x="5680" y="6365"/>
                    <a:pt x="5655" y="6365"/>
                  </a:cubicBezTo>
                  <a:cubicBezTo>
                    <a:pt x="5601" y="6365"/>
                    <a:pt x="5546" y="6397"/>
                    <a:pt x="5513" y="6446"/>
                  </a:cubicBezTo>
                  <a:cubicBezTo>
                    <a:pt x="5478" y="6517"/>
                    <a:pt x="5501" y="6613"/>
                    <a:pt x="5573" y="6660"/>
                  </a:cubicBezTo>
                  <a:lnTo>
                    <a:pt x="6549" y="7172"/>
                  </a:lnTo>
                  <a:cubicBezTo>
                    <a:pt x="6704" y="7267"/>
                    <a:pt x="6763" y="7458"/>
                    <a:pt x="6680" y="7625"/>
                  </a:cubicBezTo>
                  <a:cubicBezTo>
                    <a:pt x="6616" y="7737"/>
                    <a:pt x="6508" y="7801"/>
                    <a:pt x="6393" y="7801"/>
                  </a:cubicBezTo>
                  <a:cubicBezTo>
                    <a:pt x="6338" y="7801"/>
                    <a:pt x="6282" y="7786"/>
                    <a:pt x="6228" y="7756"/>
                  </a:cubicBezTo>
                  <a:lnTo>
                    <a:pt x="5549" y="7386"/>
                  </a:lnTo>
                  <a:cubicBezTo>
                    <a:pt x="5549" y="7255"/>
                    <a:pt x="5501" y="7101"/>
                    <a:pt x="5406" y="6994"/>
                  </a:cubicBezTo>
                  <a:cubicBezTo>
                    <a:pt x="5299" y="6851"/>
                    <a:pt x="5132" y="6755"/>
                    <a:pt x="4954" y="6744"/>
                  </a:cubicBezTo>
                  <a:lnTo>
                    <a:pt x="4954" y="6696"/>
                  </a:lnTo>
                  <a:cubicBezTo>
                    <a:pt x="4977" y="6541"/>
                    <a:pt x="4930" y="6363"/>
                    <a:pt x="4835" y="6220"/>
                  </a:cubicBezTo>
                  <a:cubicBezTo>
                    <a:pt x="4716" y="6077"/>
                    <a:pt x="4549" y="5982"/>
                    <a:pt x="4370" y="5970"/>
                  </a:cubicBezTo>
                  <a:lnTo>
                    <a:pt x="4370" y="5922"/>
                  </a:lnTo>
                  <a:cubicBezTo>
                    <a:pt x="4406" y="5767"/>
                    <a:pt x="4358" y="5589"/>
                    <a:pt x="4251" y="5446"/>
                  </a:cubicBezTo>
                  <a:cubicBezTo>
                    <a:pt x="4132" y="5303"/>
                    <a:pt x="3965" y="5208"/>
                    <a:pt x="3787" y="5196"/>
                  </a:cubicBezTo>
                  <a:lnTo>
                    <a:pt x="3787" y="5148"/>
                  </a:lnTo>
                  <a:cubicBezTo>
                    <a:pt x="3823" y="4993"/>
                    <a:pt x="3775" y="4815"/>
                    <a:pt x="3668" y="4672"/>
                  </a:cubicBezTo>
                  <a:cubicBezTo>
                    <a:pt x="3547" y="4516"/>
                    <a:pt x="3359" y="4432"/>
                    <a:pt x="3172" y="4432"/>
                  </a:cubicBezTo>
                  <a:cubicBezTo>
                    <a:pt x="3044" y="4432"/>
                    <a:pt x="2917" y="4471"/>
                    <a:pt x="2811" y="4553"/>
                  </a:cubicBezTo>
                  <a:lnTo>
                    <a:pt x="1763" y="5315"/>
                  </a:lnTo>
                  <a:lnTo>
                    <a:pt x="1394" y="5112"/>
                  </a:lnTo>
                  <a:lnTo>
                    <a:pt x="2870" y="2553"/>
                  </a:lnTo>
                  <a:close/>
                  <a:moveTo>
                    <a:pt x="4936" y="7026"/>
                  </a:moveTo>
                  <a:cubicBezTo>
                    <a:pt x="5036" y="7026"/>
                    <a:pt x="5132" y="7070"/>
                    <a:pt x="5204" y="7148"/>
                  </a:cubicBezTo>
                  <a:cubicBezTo>
                    <a:pt x="5251" y="7244"/>
                    <a:pt x="5275" y="7315"/>
                    <a:pt x="5263" y="7398"/>
                  </a:cubicBezTo>
                  <a:cubicBezTo>
                    <a:pt x="5251" y="7494"/>
                    <a:pt x="5204" y="7565"/>
                    <a:pt x="5132" y="7625"/>
                  </a:cubicBezTo>
                  <a:lnTo>
                    <a:pt x="4787" y="7875"/>
                  </a:lnTo>
                  <a:cubicBezTo>
                    <a:pt x="4729" y="7918"/>
                    <a:pt x="4658" y="7940"/>
                    <a:pt x="4588" y="7940"/>
                  </a:cubicBezTo>
                  <a:cubicBezTo>
                    <a:pt x="4487" y="7940"/>
                    <a:pt x="4386" y="7895"/>
                    <a:pt x="4323" y="7803"/>
                  </a:cubicBezTo>
                  <a:cubicBezTo>
                    <a:pt x="4215" y="7660"/>
                    <a:pt x="4251" y="7446"/>
                    <a:pt x="4406" y="7339"/>
                  </a:cubicBezTo>
                  <a:lnTo>
                    <a:pt x="4727" y="7101"/>
                  </a:lnTo>
                  <a:lnTo>
                    <a:pt x="4739" y="7089"/>
                  </a:lnTo>
                  <a:cubicBezTo>
                    <a:pt x="4802" y="7046"/>
                    <a:pt x="4870" y="7026"/>
                    <a:pt x="4936" y="7026"/>
                  </a:cubicBezTo>
                  <a:close/>
                  <a:moveTo>
                    <a:pt x="180" y="0"/>
                  </a:moveTo>
                  <a:cubicBezTo>
                    <a:pt x="125" y="0"/>
                    <a:pt x="69" y="27"/>
                    <a:pt x="36" y="76"/>
                  </a:cubicBezTo>
                  <a:cubicBezTo>
                    <a:pt x="1" y="159"/>
                    <a:pt x="24" y="243"/>
                    <a:pt x="96" y="290"/>
                  </a:cubicBezTo>
                  <a:lnTo>
                    <a:pt x="2382" y="1600"/>
                  </a:lnTo>
                  <a:lnTo>
                    <a:pt x="405" y="5005"/>
                  </a:lnTo>
                  <a:lnTo>
                    <a:pt x="251" y="4922"/>
                  </a:lnTo>
                  <a:cubicBezTo>
                    <a:pt x="221" y="4905"/>
                    <a:pt x="192" y="4897"/>
                    <a:pt x="164" y="4897"/>
                  </a:cubicBezTo>
                  <a:cubicBezTo>
                    <a:pt x="113" y="4897"/>
                    <a:pt x="67" y="4923"/>
                    <a:pt x="36" y="4969"/>
                  </a:cubicBezTo>
                  <a:cubicBezTo>
                    <a:pt x="1" y="5053"/>
                    <a:pt x="24" y="5136"/>
                    <a:pt x="96" y="5184"/>
                  </a:cubicBezTo>
                  <a:lnTo>
                    <a:pt x="882" y="5648"/>
                  </a:lnTo>
                  <a:cubicBezTo>
                    <a:pt x="908" y="5663"/>
                    <a:pt x="934" y="5670"/>
                    <a:pt x="959" y="5670"/>
                  </a:cubicBezTo>
                  <a:cubicBezTo>
                    <a:pt x="1014" y="5670"/>
                    <a:pt x="1063" y="5638"/>
                    <a:pt x="1096" y="5589"/>
                  </a:cubicBezTo>
                  <a:lnTo>
                    <a:pt x="1215" y="5398"/>
                  </a:lnTo>
                  <a:lnTo>
                    <a:pt x="1537" y="5565"/>
                  </a:lnTo>
                  <a:cubicBezTo>
                    <a:pt x="1441" y="5779"/>
                    <a:pt x="1453" y="6029"/>
                    <a:pt x="1584" y="6220"/>
                  </a:cubicBezTo>
                  <a:cubicBezTo>
                    <a:pt x="1703" y="6386"/>
                    <a:pt x="1894" y="6482"/>
                    <a:pt x="2096" y="6482"/>
                  </a:cubicBezTo>
                  <a:cubicBezTo>
                    <a:pt x="2156" y="6482"/>
                    <a:pt x="2227" y="6458"/>
                    <a:pt x="2287" y="6446"/>
                  </a:cubicBezTo>
                  <a:cubicBezTo>
                    <a:pt x="2287" y="6577"/>
                    <a:pt x="2334" y="6720"/>
                    <a:pt x="2406" y="6815"/>
                  </a:cubicBezTo>
                  <a:cubicBezTo>
                    <a:pt x="2525" y="6982"/>
                    <a:pt x="2715" y="7077"/>
                    <a:pt x="2906" y="7077"/>
                  </a:cubicBezTo>
                  <a:cubicBezTo>
                    <a:pt x="2965" y="7077"/>
                    <a:pt x="3049" y="7053"/>
                    <a:pt x="3108" y="7041"/>
                  </a:cubicBezTo>
                  <a:cubicBezTo>
                    <a:pt x="3108" y="7160"/>
                    <a:pt x="3144" y="7291"/>
                    <a:pt x="3227" y="7398"/>
                  </a:cubicBezTo>
                  <a:cubicBezTo>
                    <a:pt x="3323" y="7529"/>
                    <a:pt x="3465" y="7625"/>
                    <a:pt x="3644" y="7648"/>
                  </a:cubicBezTo>
                  <a:cubicBezTo>
                    <a:pt x="3668" y="7648"/>
                    <a:pt x="3715" y="7672"/>
                    <a:pt x="3739" y="7672"/>
                  </a:cubicBezTo>
                  <a:cubicBezTo>
                    <a:pt x="3799" y="7672"/>
                    <a:pt x="3882" y="7648"/>
                    <a:pt x="3942" y="7636"/>
                  </a:cubicBezTo>
                  <a:cubicBezTo>
                    <a:pt x="3942" y="7767"/>
                    <a:pt x="3977" y="7886"/>
                    <a:pt x="4061" y="7994"/>
                  </a:cubicBezTo>
                  <a:cubicBezTo>
                    <a:pt x="4156" y="8125"/>
                    <a:pt x="4299" y="8220"/>
                    <a:pt x="4477" y="8244"/>
                  </a:cubicBezTo>
                  <a:cubicBezTo>
                    <a:pt x="4501" y="8244"/>
                    <a:pt x="4549" y="8267"/>
                    <a:pt x="4573" y="8267"/>
                  </a:cubicBezTo>
                  <a:cubicBezTo>
                    <a:pt x="4716" y="8267"/>
                    <a:pt x="4835" y="8220"/>
                    <a:pt x="4954" y="8148"/>
                  </a:cubicBezTo>
                  <a:lnTo>
                    <a:pt x="5287" y="7886"/>
                  </a:lnTo>
                  <a:cubicBezTo>
                    <a:pt x="5370" y="7827"/>
                    <a:pt x="5430" y="7767"/>
                    <a:pt x="5466" y="7684"/>
                  </a:cubicBezTo>
                  <a:lnTo>
                    <a:pt x="6085" y="8029"/>
                  </a:lnTo>
                  <a:cubicBezTo>
                    <a:pt x="6168" y="8077"/>
                    <a:pt x="6275" y="8101"/>
                    <a:pt x="6382" y="8101"/>
                  </a:cubicBezTo>
                  <a:cubicBezTo>
                    <a:pt x="6442" y="8101"/>
                    <a:pt x="6501" y="8089"/>
                    <a:pt x="6561" y="8077"/>
                  </a:cubicBezTo>
                  <a:cubicBezTo>
                    <a:pt x="6716" y="8029"/>
                    <a:pt x="6859" y="7922"/>
                    <a:pt x="6930" y="7779"/>
                  </a:cubicBezTo>
                  <a:cubicBezTo>
                    <a:pt x="6990" y="7648"/>
                    <a:pt x="7013" y="7529"/>
                    <a:pt x="7002" y="7398"/>
                  </a:cubicBezTo>
                  <a:cubicBezTo>
                    <a:pt x="7049" y="7398"/>
                    <a:pt x="7073" y="7422"/>
                    <a:pt x="7121" y="7422"/>
                  </a:cubicBezTo>
                  <a:cubicBezTo>
                    <a:pt x="7347" y="7422"/>
                    <a:pt x="7573" y="7303"/>
                    <a:pt x="7668" y="7089"/>
                  </a:cubicBezTo>
                  <a:cubicBezTo>
                    <a:pt x="7728" y="6970"/>
                    <a:pt x="7764" y="6839"/>
                    <a:pt x="7752" y="6720"/>
                  </a:cubicBezTo>
                  <a:cubicBezTo>
                    <a:pt x="7787" y="6720"/>
                    <a:pt x="7823" y="6732"/>
                    <a:pt x="7871" y="6732"/>
                  </a:cubicBezTo>
                  <a:cubicBezTo>
                    <a:pt x="8085" y="6732"/>
                    <a:pt x="8311" y="6613"/>
                    <a:pt x="8418" y="6410"/>
                  </a:cubicBezTo>
                  <a:cubicBezTo>
                    <a:pt x="8478" y="6291"/>
                    <a:pt x="8502" y="6172"/>
                    <a:pt x="8490" y="6029"/>
                  </a:cubicBezTo>
                  <a:cubicBezTo>
                    <a:pt x="8537" y="6029"/>
                    <a:pt x="8561" y="6053"/>
                    <a:pt x="8609" y="6053"/>
                  </a:cubicBezTo>
                  <a:cubicBezTo>
                    <a:pt x="8668" y="6053"/>
                    <a:pt x="8728" y="6029"/>
                    <a:pt x="8787" y="6017"/>
                  </a:cubicBezTo>
                  <a:cubicBezTo>
                    <a:pt x="8954" y="5970"/>
                    <a:pt x="9085" y="5874"/>
                    <a:pt x="9157" y="5720"/>
                  </a:cubicBezTo>
                  <a:cubicBezTo>
                    <a:pt x="9240" y="5577"/>
                    <a:pt x="9264" y="5410"/>
                    <a:pt x="9204" y="5243"/>
                  </a:cubicBezTo>
                  <a:cubicBezTo>
                    <a:pt x="9192" y="5196"/>
                    <a:pt x="9180" y="5172"/>
                    <a:pt x="9157" y="5136"/>
                  </a:cubicBezTo>
                  <a:lnTo>
                    <a:pt x="9430" y="4946"/>
                  </a:lnTo>
                  <a:lnTo>
                    <a:pt x="9561" y="5124"/>
                  </a:lnTo>
                  <a:cubicBezTo>
                    <a:pt x="9591" y="5161"/>
                    <a:pt x="9644" y="5180"/>
                    <a:pt x="9694" y="5180"/>
                  </a:cubicBezTo>
                  <a:cubicBezTo>
                    <a:pt x="9724" y="5180"/>
                    <a:pt x="9753" y="5173"/>
                    <a:pt x="9776" y="5160"/>
                  </a:cubicBezTo>
                  <a:lnTo>
                    <a:pt x="10192" y="4827"/>
                  </a:lnTo>
                  <a:cubicBezTo>
                    <a:pt x="10264" y="4743"/>
                    <a:pt x="10276" y="4648"/>
                    <a:pt x="10240" y="4577"/>
                  </a:cubicBezTo>
                  <a:cubicBezTo>
                    <a:pt x="10210" y="4539"/>
                    <a:pt x="10157" y="4521"/>
                    <a:pt x="10107" y="4521"/>
                  </a:cubicBezTo>
                  <a:cubicBezTo>
                    <a:pt x="10077" y="4521"/>
                    <a:pt x="10048" y="4527"/>
                    <a:pt x="10026" y="4541"/>
                  </a:cubicBezTo>
                  <a:lnTo>
                    <a:pt x="9728" y="4779"/>
                  </a:lnTo>
                  <a:lnTo>
                    <a:pt x="7347" y="1671"/>
                  </a:lnTo>
                  <a:lnTo>
                    <a:pt x="8704" y="790"/>
                  </a:lnTo>
                  <a:cubicBezTo>
                    <a:pt x="8776" y="755"/>
                    <a:pt x="8787" y="659"/>
                    <a:pt x="8752" y="588"/>
                  </a:cubicBezTo>
                  <a:cubicBezTo>
                    <a:pt x="8721" y="542"/>
                    <a:pt x="8670" y="516"/>
                    <a:pt x="8619" y="516"/>
                  </a:cubicBezTo>
                  <a:cubicBezTo>
                    <a:pt x="8591" y="516"/>
                    <a:pt x="8563" y="523"/>
                    <a:pt x="8537" y="540"/>
                  </a:cubicBezTo>
                  <a:lnTo>
                    <a:pt x="7049" y="1493"/>
                  </a:lnTo>
                  <a:cubicBezTo>
                    <a:pt x="6978" y="1540"/>
                    <a:pt x="6966" y="1648"/>
                    <a:pt x="7002" y="1719"/>
                  </a:cubicBezTo>
                  <a:lnTo>
                    <a:pt x="7275" y="2076"/>
                  </a:lnTo>
                  <a:lnTo>
                    <a:pt x="7085" y="2219"/>
                  </a:lnTo>
                  <a:lnTo>
                    <a:pt x="6311" y="1969"/>
                  </a:lnTo>
                  <a:cubicBezTo>
                    <a:pt x="6287" y="1969"/>
                    <a:pt x="6275" y="1957"/>
                    <a:pt x="6263" y="1957"/>
                  </a:cubicBezTo>
                  <a:lnTo>
                    <a:pt x="4501" y="1957"/>
                  </a:lnTo>
                  <a:cubicBezTo>
                    <a:pt x="4430" y="1957"/>
                    <a:pt x="4370" y="2005"/>
                    <a:pt x="4358" y="2076"/>
                  </a:cubicBezTo>
                  <a:lnTo>
                    <a:pt x="4251" y="2481"/>
                  </a:lnTo>
                  <a:lnTo>
                    <a:pt x="4001" y="2374"/>
                  </a:lnTo>
                  <a:cubicBezTo>
                    <a:pt x="3965" y="2362"/>
                    <a:pt x="3954" y="2362"/>
                    <a:pt x="3930" y="2362"/>
                  </a:cubicBezTo>
                  <a:lnTo>
                    <a:pt x="3227" y="2433"/>
                  </a:lnTo>
                  <a:lnTo>
                    <a:pt x="2989" y="2302"/>
                  </a:lnTo>
                  <a:lnTo>
                    <a:pt x="3215" y="1910"/>
                  </a:lnTo>
                  <a:cubicBezTo>
                    <a:pt x="3251" y="1838"/>
                    <a:pt x="3227" y="1743"/>
                    <a:pt x="3156" y="1707"/>
                  </a:cubicBezTo>
                  <a:lnTo>
                    <a:pt x="251" y="16"/>
                  </a:lnTo>
                  <a:cubicBezTo>
                    <a:pt x="229" y="5"/>
                    <a:pt x="204"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9" name="Google Shape;15989;p92"/>
            <p:cNvSpPr/>
            <p:nvPr/>
          </p:nvSpPr>
          <p:spPr>
            <a:xfrm>
              <a:off x="3059960" y="2009628"/>
              <a:ext cx="37177" cy="26960"/>
            </a:xfrm>
            <a:custGeom>
              <a:avLst/>
              <a:gdLst/>
              <a:ahLst/>
              <a:cxnLst/>
              <a:rect l="l" t="t" r="r" b="b"/>
              <a:pathLst>
                <a:path w="1168" h="847" extrusionOk="0">
                  <a:moveTo>
                    <a:pt x="999" y="0"/>
                  </a:moveTo>
                  <a:cubicBezTo>
                    <a:pt x="971" y="0"/>
                    <a:pt x="943" y="8"/>
                    <a:pt x="918" y="25"/>
                  </a:cubicBezTo>
                  <a:lnTo>
                    <a:pt x="84" y="561"/>
                  </a:lnTo>
                  <a:cubicBezTo>
                    <a:pt x="13" y="608"/>
                    <a:pt x="1" y="692"/>
                    <a:pt x="37" y="775"/>
                  </a:cubicBezTo>
                  <a:cubicBezTo>
                    <a:pt x="72" y="811"/>
                    <a:pt x="120" y="846"/>
                    <a:pt x="156" y="846"/>
                  </a:cubicBezTo>
                  <a:cubicBezTo>
                    <a:pt x="191" y="846"/>
                    <a:pt x="215" y="823"/>
                    <a:pt x="239" y="811"/>
                  </a:cubicBezTo>
                  <a:lnTo>
                    <a:pt x="1073" y="275"/>
                  </a:lnTo>
                  <a:cubicBezTo>
                    <a:pt x="1156" y="239"/>
                    <a:pt x="1168" y="144"/>
                    <a:pt x="1132" y="72"/>
                  </a:cubicBezTo>
                  <a:cubicBezTo>
                    <a:pt x="1101" y="26"/>
                    <a:pt x="1051" y="0"/>
                    <a:pt x="9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990" name="Google Shape;15990;p92"/>
          <p:cNvSpPr/>
          <p:nvPr/>
        </p:nvSpPr>
        <p:spPr>
          <a:xfrm>
            <a:off x="7060068" y="2065329"/>
            <a:ext cx="354363" cy="324093"/>
          </a:xfrm>
          <a:custGeom>
            <a:avLst/>
            <a:gdLst/>
            <a:ahLst/>
            <a:cxnLst/>
            <a:rect l="l" t="t" r="r" b="b"/>
            <a:pathLst>
              <a:path w="11133" h="10182" extrusionOk="0">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991" name="Google Shape;15991;p92"/>
          <p:cNvGrpSpPr/>
          <p:nvPr/>
        </p:nvGrpSpPr>
        <p:grpSpPr>
          <a:xfrm>
            <a:off x="4195399" y="2046804"/>
            <a:ext cx="344878" cy="343573"/>
            <a:chOff x="4195399" y="1970604"/>
            <a:chExt cx="344878" cy="343573"/>
          </a:xfrm>
        </p:grpSpPr>
        <p:sp>
          <p:nvSpPr>
            <p:cNvPr id="15992" name="Google Shape;15992;p92"/>
            <p:cNvSpPr/>
            <p:nvPr/>
          </p:nvSpPr>
          <p:spPr>
            <a:xfrm>
              <a:off x="4195399" y="1970604"/>
              <a:ext cx="344878" cy="343573"/>
            </a:xfrm>
            <a:custGeom>
              <a:avLst/>
              <a:gdLst/>
              <a:ahLst/>
              <a:cxnLst/>
              <a:rect l="l" t="t" r="r" b="b"/>
              <a:pathLst>
                <a:path w="10835" h="10794" extrusionOk="0">
                  <a:moveTo>
                    <a:pt x="4155" y="6287"/>
                  </a:moveTo>
                  <a:cubicBezTo>
                    <a:pt x="4274" y="6418"/>
                    <a:pt x="4417" y="6561"/>
                    <a:pt x="4572" y="6704"/>
                  </a:cubicBezTo>
                  <a:lnTo>
                    <a:pt x="3977" y="7299"/>
                  </a:lnTo>
                  <a:lnTo>
                    <a:pt x="3929" y="7252"/>
                  </a:lnTo>
                  <a:lnTo>
                    <a:pt x="3596" y="6918"/>
                  </a:lnTo>
                  <a:lnTo>
                    <a:pt x="3560" y="6883"/>
                  </a:lnTo>
                  <a:lnTo>
                    <a:pt x="4155" y="6287"/>
                  </a:lnTo>
                  <a:close/>
                  <a:moveTo>
                    <a:pt x="3203" y="7064"/>
                  </a:moveTo>
                  <a:cubicBezTo>
                    <a:pt x="3271" y="7064"/>
                    <a:pt x="3340" y="7091"/>
                    <a:pt x="3393" y="7144"/>
                  </a:cubicBezTo>
                  <a:lnTo>
                    <a:pt x="3715" y="7478"/>
                  </a:lnTo>
                  <a:cubicBezTo>
                    <a:pt x="3810" y="7573"/>
                    <a:pt x="3822" y="7740"/>
                    <a:pt x="3715" y="7847"/>
                  </a:cubicBezTo>
                  <a:lnTo>
                    <a:pt x="3524" y="8037"/>
                  </a:lnTo>
                  <a:lnTo>
                    <a:pt x="2822" y="7335"/>
                  </a:lnTo>
                  <a:lnTo>
                    <a:pt x="3012" y="7144"/>
                  </a:lnTo>
                  <a:cubicBezTo>
                    <a:pt x="3066" y="7091"/>
                    <a:pt x="3134" y="7064"/>
                    <a:pt x="3203" y="7064"/>
                  </a:cubicBezTo>
                  <a:close/>
                  <a:moveTo>
                    <a:pt x="2608" y="7549"/>
                  </a:moveTo>
                  <a:lnTo>
                    <a:pt x="3298" y="8252"/>
                  </a:lnTo>
                  <a:lnTo>
                    <a:pt x="1143" y="10407"/>
                  </a:lnTo>
                  <a:cubicBezTo>
                    <a:pt x="1089" y="10460"/>
                    <a:pt x="1024" y="10487"/>
                    <a:pt x="959" y="10487"/>
                  </a:cubicBezTo>
                  <a:cubicBezTo>
                    <a:pt x="893" y="10487"/>
                    <a:pt x="828" y="10460"/>
                    <a:pt x="774" y="10407"/>
                  </a:cubicBezTo>
                  <a:lnTo>
                    <a:pt x="441" y="10073"/>
                  </a:lnTo>
                  <a:cubicBezTo>
                    <a:pt x="345" y="9978"/>
                    <a:pt x="345" y="9811"/>
                    <a:pt x="441" y="9704"/>
                  </a:cubicBezTo>
                  <a:lnTo>
                    <a:pt x="2608" y="7549"/>
                  </a:lnTo>
                  <a:close/>
                  <a:moveTo>
                    <a:pt x="7037" y="1"/>
                  </a:moveTo>
                  <a:cubicBezTo>
                    <a:pt x="3941" y="1"/>
                    <a:pt x="2155" y="3513"/>
                    <a:pt x="3953" y="6013"/>
                  </a:cubicBezTo>
                  <a:lnTo>
                    <a:pt x="3239" y="6728"/>
                  </a:lnTo>
                  <a:cubicBezTo>
                    <a:pt x="3224" y="6727"/>
                    <a:pt x="3209" y="6726"/>
                    <a:pt x="3194" y="6726"/>
                  </a:cubicBezTo>
                  <a:cubicBezTo>
                    <a:pt x="3036" y="6726"/>
                    <a:pt x="2907" y="6785"/>
                    <a:pt x="2798" y="6894"/>
                  </a:cubicBezTo>
                  <a:lnTo>
                    <a:pt x="226" y="9466"/>
                  </a:lnTo>
                  <a:cubicBezTo>
                    <a:pt x="0" y="9692"/>
                    <a:pt x="0" y="10061"/>
                    <a:pt x="226" y="10288"/>
                  </a:cubicBezTo>
                  <a:lnTo>
                    <a:pt x="548" y="10633"/>
                  </a:lnTo>
                  <a:cubicBezTo>
                    <a:pt x="661" y="10740"/>
                    <a:pt x="810" y="10794"/>
                    <a:pt x="959" y="10794"/>
                  </a:cubicBezTo>
                  <a:cubicBezTo>
                    <a:pt x="1107" y="10794"/>
                    <a:pt x="1256" y="10740"/>
                    <a:pt x="1369" y="10633"/>
                  </a:cubicBezTo>
                  <a:lnTo>
                    <a:pt x="3631" y="8371"/>
                  </a:lnTo>
                  <a:lnTo>
                    <a:pt x="3941" y="8049"/>
                  </a:lnTo>
                  <a:cubicBezTo>
                    <a:pt x="4060" y="7930"/>
                    <a:pt x="4120" y="7775"/>
                    <a:pt x="4108" y="7609"/>
                  </a:cubicBezTo>
                  <a:lnTo>
                    <a:pt x="4822" y="6894"/>
                  </a:lnTo>
                  <a:cubicBezTo>
                    <a:pt x="5358" y="7275"/>
                    <a:pt x="6001" y="7514"/>
                    <a:pt x="6656" y="7597"/>
                  </a:cubicBezTo>
                  <a:lnTo>
                    <a:pt x="6668" y="7597"/>
                  </a:lnTo>
                  <a:cubicBezTo>
                    <a:pt x="6739" y="7597"/>
                    <a:pt x="6810" y="7537"/>
                    <a:pt x="6834" y="7442"/>
                  </a:cubicBezTo>
                  <a:cubicBezTo>
                    <a:pt x="6846" y="7359"/>
                    <a:pt x="6775" y="7275"/>
                    <a:pt x="6691" y="7264"/>
                  </a:cubicBezTo>
                  <a:cubicBezTo>
                    <a:pt x="6013" y="7192"/>
                    <a:pt x="5370" y="6918"/>
                    <a:pt x="4846" y="6502"/>
                  </a:cubicBezTo>
                  <a:cubicBezTo>
                    <a:pt x="2286" y="4442"/>
                    <a:pt x="3798" y="334"/>
                    <a:pt x="7037" y="334"/>
                  </a:cubicBezTo>
                  <a:cubicBezTo>
                    <a:pt x="8870" y="334"/>
                    <a:pt x="10323" y="1715"/>
                    <a:pt x="10501" y="3454"/>
                  </a:cubicBezTo>
                  <a:cubicBezTo>
                    <a:pt x="10522" y="3535"/>
                    <a:pt x="10576" y="3590"/>
                    <a:pt x="10644" y="3590"/>
                  </a:cubicBezTo>
                  <a:cubicBezTo>
                    <a:pt x="10655" y="3590"/>
                    <a:pt x="10668" y="3588"/>
                    <a:pt x="10680" y="3584"/>
                  </a:cubicBezTo>
                  <a:cubicBezTo>
                    <a:pt x="10775" y="3573"/>
                    <a:pt x="10835" y="3501"/>
                    <a:pt x="10823" y="3406"/>
                  </a:cubicBezTo>
                  <a:cubicBezTo>
                    <a:pt x="10620" y="1525"/>
                    <a:pt x="9037" y="1"/>
                    <a:pt x="7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3" name="Google Shape;15993;p92"/>
            <p:cNvSpPr/>
            <p:nvPr/>
          </p:nvSpPr>
          <p:spPr>
            <a:xfrm>
              <a:off x="4311356" y="1993458"/>
              <a:ext cx="206959" cy="197378"/>
            </a:xfrm>
            <a:custGeom>
              <a:avLst/>
              <a:gdLst/>
              <a:ahLst/>
              <a:cxnLst/>
              <a:rect l="l" t="t" r="r" b="b"/>
              <a:pathLst>
                <a:path w="6502" h="6201" extrusionOk="0">
                  <a:moveTo>
                    <a:pt x="3394" y="295"/>
                  </a:moveTo>
                  <a:cubicBezTo>
                    <a:pt x="4930" y="295"/>
                    <a:pt x="6180" y="1533"/>
                    <a:pt x="6180" y="3081"/>
                  </a:cubicBezTo>
                  <a:cubicBezTo>
                    <a:pt x="6180" y="4641"/>
                    <a:pt x="4930" y="5879"/>
                    <a:pt x="3394" y="5879"/>
                  </a:cubicBezTo>
                  <a:cubicBezTo>
                    <a:pt x="2679" y="5879"/>
                    <a:pt x="1965" y="5605"/>
                    <a:pt x="1429" y="5057"/>
                  </a:cubicBezTo>
                  <a:cubicBezTo>
                    <a:pt x="346" y="3974"/>
                    <a:pt x="346" y="2200"/>
                    <a:pt x="1429" y="1116"/>
                  </a:cubicBezTo>
                  <a:cubicBezTo>
                    <a:pt x="1977" y="569"/>
                    <a:pt x="2679" y="295"/>
                    <a:pt x="3394" y="295"/>
                  </a:cubicBezTo>
                  <a:close/>
                  <a:moveTo>
                    <a:pt x="3404" y="0"/>
                  </a:moveTo>
                  <a:cubicBezTo>
                    <a:pt x="2608" y="0"/>
                    <a:pt x="1810" y="301"/>
                    <a:pt x="1203" y="902"/>
                  </a:cubicBezTo>
                  <a:cubicBezTo>
                    <a:pt x="0" y="2116"/>
                    <a:pt x="0" y="4093"/>
                    <a:pt x="1203" y="5295"/>
                  </a:cubicBezTo>
                  <a:cubicBezTo>
                    <a:pt x="1822" y="5903"/>
                    <a:pt x="2608" y="6200"/>
                    <a:pt x="3394" y="6200"/>
                  </a:cubicBezTo>
                  <a:cubicBezTo>
                    <a:pt x="5108" y="6188"/>
                    <a:pt x="6501" y="4819"/>
                    <a:pt x="6501" y="3093"/>
                  </a:cubicBezTo>
                  <a:cubicBezTo>
                    <a:pt x="6501" y="2259"/>
                    <a:pt x="6180" y="1485"/>
                    <a:pt x="5596" y="902"/>
                  </a:cubicBezTo>
                  <a:cubicBezTo>
                    <a:pt x="4995" y="301"/>
                    <a:pt x="4200" y="0"/>
                    <a:pt x="34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4" name="Google Shape;15994;p92"/>
            <p:cNvSpPr/>
            <p:nvPr/>
          </p:nvSpPr>
          <p:spPr>
            <a:xfrm>
              <a:off x="4372374" y="2030476"/>
              <a:ext cx="94026" cy="114493"/>
            </a:xfrm>
            <a:custGeom>
              <a:avLst/>
              <a:gdLst/>
              <a:ahLst/>
              <a:cxnLst/>
              <a:rect l="l" t="t" r="r" b="b"/>
              <a:pathLst>
                <a:path w="2954" h="3597" extrusionOk="0">
                  <a:moveTo>
                    <a:pt x="1477" y="310"/>
                  </a:moveTo>
                  <a:cubicBezTo>
                    <a:pt x="1834" y="310"/>
                    <a:pt x="2120" y="584"/>
                    <a:pt x="2120" y="953"/>
                  </a:cubicBezTo>
                  <a:cubicBezTo>
                    <a:pt x="2120" y="1311"/>
                    <a:pt x="1834" y="1584"/>
                    <a:pt x="1477" y="1584"/>
                  </a:cubicBezTo>
                  <a:cubicBezTo>
                    <a:pt x="1119" y="1584"/>
                    <a:pt x="834" y="1311"/>
                    <a:pt x="834" y="953"/>
                  </a:cubicBezTo>
                  <a:cubicBezTo>
                    <a:pt x="834" y="596"/>
                    <a:pt x="1119" y="310"/>
                    <a:pt x="1477" y="310"/>
                  </a:cubicBezTo>
                  <a:close/>
                  <a:moveTo>
                    <a:pt x="1905" y="1918"/>
                  </a:moveTo>
                  <a:cubicBezTo>
                    <a:pt x="2298" y="1918"/>
                    <a:pt x="2608" y="2227"/>
                    <a:pt x="2608" y="2620"/>
                  </a:cubicBezTo>
                  <a:lnTo>
                    <a:pt x="2608" y="3287"/>
                  </a:lnTo>
                  <a:lnTo>
                    <a:pt x="2298" y="3287"/>
                  </a:lnTo>
                  <a:lnTo>
                    <a:pt x="2298" y="2585"/>
                  </a:lnTo>
                  <a:cubicBezTo>
                    <a:pt x="2298" y="2501"/>
                    <a:pt x="2227" y="2418"/>
                    <a:pt x="2132" y="2418"/>
                  </a:cubicBezTo>
                  <a:cubicBezTo>
                    <a:pt x="2048" y="2418"/>
                    <a:pt x="1965" y="2501"/>
                    <a:pt x="1965" y="2585"/>
                  </a:cubicBezTo>
                  <a:lnTo>
                    <a:pt x="1965" y="3287"/>
                  </a:lnTo>
                  <a:lnTo>
                    <a:pt x="977" y="3287"/>
                  </a:lnTo>
                  <a:lnTo>
                    <a:pt x="977" y="2585"/>
                  </a:lnTo>
                  <a:cubicBezTo>
                    <a:pt x="977" y="2501"/>
                    <a:pt x="893" y="2418"/>
                    <a:pt x="810" y="2418"/>
                  </a:cubicBezTo>
                  <a:cubicBezTo>
                    <a:pt x="715" y="2418"/>
                    <a:pt x="643" y="2501"/>
                    <a:pt x="643" y="2585"/>
                  </a:cubicBezTo>
                  <a:lnTo>
                    <a:pt x="643" y="3287"/>
                  </a:lnTo>
                  <a:lnTo>
                    <a:pt x="298" y="3287"/>
                  </a:lnTo>
                  <a:lnTo>
                    <a:pt x="298" y="2620"/>
                  </a:lnTo>
                  <a:cubicBezTo>
                    <a:pt x="298" y="2227"/>
                    <a:pt x="619" y="1918"/>
                    <a:pt x="1000" y="1918"/>
                  </a:cubicBezTo>
                  <a:close/>
                  <a:moveTo>
                    <a:pt x="1477" y="1"/>
                  </a:moveTo>
                  <a:cubicBezTo>
                    <a:pt x="941" y="1"/>
                    <a:pt x="512" y="430"/>
                    <a:pt x="512" y="965"/>
                  </a:cubicBezTo>
                  <a:cubicBezTo>
                    <a:pt x="512" y="1227"/>
                    <a:pt x="619" y="1465"/>
                    <a:pt x="798" y="1632"/>
                  </a:cubicBezTo>
                  <a:cubicBezTo>
                    <a:pt x="346" y="1739"/>
                    <a:pt x="0" y="2144"/>
                    <a:pt x="0" y="2632"/>
                  </a:cubicBezTo>
                  <a:lnTo>
                    <a:pt x="0" y="3299"/>
                  </a:lnTo>
                  <a:cubicBezTo>
                    <a:pt x="0" y="3466"/>
                    <a:pt x="143" y="3597"/>
                    <a:pt x="298" y="3597"/>
                  </a:cubicBezTo>
                  <a:lnTo>
                    <a:pt x="2643" y="3597"/>
                  </a:lnTo>
                  <a:cubicBezTo>
                    <a:pt x="2798" y="3597"/>
                    <a:pt x="2941" y="3466"/>
                    <a:pt x="2941" y="3299"/>
                  </a:cubicBezTo>
                  <a:lnTo>
                    <a:pt x="2941" y="2632"/>
                  </a:lnTo>
                  <a:cubicBezTo>
                    <a:pt x="2953" y="2144"/>
                    <a:pt x="2620" y="1739"/>
                    <a:pt x="2167" y="1632"/>
                  </a:cubicBezTo>
                  <a:cubicBezTo>
                    <a:pt x="2322" y="1453"/>
                    <a:pt x="2441" y="1215"/>
                    <a:pt x="2441" y="965"/>
                  </a:cubicBezTo>
                  <a:cubicBezTo>
                    <a:pt x="2441" y="430"/>
                    <a:pt x="2012"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5" name="Google Shape;15995;p92"/>
            <p:cNvSpPr/>
            <p:nvPr/>
          </p:nvSpPr>
          <p:spPr>
            <a:xfrm>
              <a:off x="4426167" y="2098561"/>
              <a:ext cx="114111" cy="113474"/>
            </a:xfrm>
            <a:custGeom>
              <a:avLst/>
              <a:gdLst/>
              <a:ahLst/>
              <a:cxnLst/>
              <a:rect l="l" t="t" r="r" b="b"/>
              <a:pathLst>
                <a:path w="3585" h="3565" extrusionOk="0">
                  <a:moveTo>
                    <a:pt x="3401" y="1"/>
                  </a:moveTo>
                  <a:cubicBezTo>
                    <a:pt x="3330" y="1"/>
                    <a:pt x="3272" y="73"/>
                    <a:pt x="3251" y="136"/>
                  </a:cubicBezTo>
                  <a:cubicBezTo>
                    <a:pt x="3097" y="1767"/>
                    <a:pt x="1799" y="3077"/>
                    <a:pt x="144" y="3244"/>
                  </a:cubicBezTo>
                  <a:cubicBezTo>
                    <a:pt x="61" y="3255"/>
                    <a:pt x="1" y="3339"/>
                    <a:pt x="13" y="3422"/>
                  </a:cubicBezTo>
                  <a:cubicBezTo>
                    <a:pt x="25" y="3494"/>
                    <a:pt x="84" y="3565"/>
                    <a:pt x="180" y="3565"/>
                  </a:cubicBezTo>
                  <a:lnTo>
                    <a:pt x="191" y="3565"/>
                  </a:lnTo>
                  <a:cubicBezTo>
                    <a:pt x="1966" y="3398"/>
                    <a:pt x="3394" y="1970"/>
                    <a:pt x="3573" y="184"/>
                  </a:cubicBezTo>
                  <a:cubicBezTo>
                    <a:pt x="3585" y="88"/>
                    <a:pt x="3513" y="17"/>
                    <a:pt x="3430" y="5"/>
                  </a:cubicBezTo>
                  <a:cubicBezTo>
                    <a:pt x="3420" y="2"/>
                    <a:pt x="3410" y="1"/>
                    <a:pt x="34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96" name="Google Shape;15996;p92"/>
          <p:cNvGrpSpPr/>
          <p:nvPr/>
        </p:nvGrpSpPr>
        <p:grpSpPr>
          <a:xfrm>
            <a:off x="4674791" y="2053647"/>
            <a:ext cx="344528" cy="344114"/>
            <a:chOff x="4674791" y="1977447"/>
            <a:chExt cx="344528" cy="344114"/>
          </a:xfrm>
        </p:grpSpPr>
        <p:sp>
          <p:nvSpPr>
            <p:cNvPr id="15997" name="Google Shape;15997;p92"/>
            <p:cNvSpPr/>
            <p:nvPr/>
          </p:nvSpPr>
          <p:spPr>
            <a:xfrm>
              <a:off x="4696022" y="1996768"/>
              <a:ext cx="29570" cy="29220"/>
            </a:xfrm>
            <a:custGeom>
              <a:avLst/>
              <a:gdLst/>
              <a:ahLst/>
              <a:cxnLst/>
              <a:rect l="l" t="t" r="r" b="b"/>
              <a:pathLst>
                <a:path w="929" h="918" extrusionOk="0">
                  <a:moveTo>
                    <a:pt x="476" y="310"/>
                  </a:moveTo>
                  <a:cubicBezTo>
                    <a:pt x="548" y="310"/>
                    <a:pt x="631" y="369"/>
                    <a:pt x="631" y="465"/>
                  </a:cubicBezTo>
                  <a:cubicBezTo>
                    <a:pt x="631" y="536"/>
                    <a:pt x="572" y="607"/>
                    <a:pt x="476" y="607"/>
                  </a:cubicBezTo>
                  <a:cubicBezTo>
                    <a:pt x="405" y="607"/>
                    <a:pt x="334" y="548"/>
                    <a:pt x="334" y="465"/>
                  </a:cubicBezTo>
                  <a:cubicBezTo>
                    <a:pt x="334" y="381"/>
                    <a:pt x="393" y="310"/>
                    <a:pt x="476"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8" name="Google Shape;15998;p92"/>
            <p:cNvSpPr/>
            <p:nvPr/>
          </p:nvSpPr>
          <p:spPr>
            <a:xfrm>
              <a:off x="4733899" y="1996768"/>
              <a:ext cx="29602" cy="29220"/>
            </a:xfrm>
            <a:custGeom>
              <a:avLst/>
              <a:gdLst/>
              <a:ahLst/>
              <a:cxnLst/>
              <a:rect l="l" t="t" r="r" b="b"/>
              <a:pathLst>
                <a:path w="930" h="918" extrusionOk="0">
                  <a:moveTo>
                    <a:pt x="465" y="310"/>
                  </a:moveTo>
                  <a:cubicBezTo>
                    <a:pt x="549" y="310"/>
                    <a:pt x="608" y="369"/>
                    <a:pt x="608" y="465"/>
                  </a:cubicBezTo>
                  <a:cubicBezTo>
                    <a:pt x="608" y="536"/>
                    <a:pt x="549" y="607"/>
                    <a:pt x="465" y="607"/>
                  </a:cubicBezTo>
                  <a:cubicBezTo>
                    <a:pt x="394" y="607"/>
                    <a:pt x="310" y="548"/>
                    <a:pt x="310" y="465"/>
                  </a:cubicBezTo>
                  <a:cubicBezTo>
                    <a:pt x="310" y="381"/>
                    <a:pt x="370" y="310"/>
                    <a:pt x="465" y="310"/>
                  </a:cubicBezTo>
                  <a:close/>
                  <a:moveTo>
                    <a:pt x="465" y="0"/>
                  </a:moveTo>
                  <a:cubicBezTo>
                    <a:pt x="215" y="0"/>
                    <a:pt x="1" y="203"/>
                    <a:pt x="1" y="465"/>
                  </a:cubicBezTo>
                  <a:cubicBezTo>
                    <a:pt x="1" y="715"/>
                    <a:pt x="215" y="917"/>
                    <a:pt x="465" y="917"/>
                  </a:cubicBezTo>
                  <a:cubicBezTo>
                    <a:pt x="715" y="917"/>
                    <a:pt x="930" y="715"/>
                    <a:pt x="930" y="465"/>
                  </a:cubicBezTo>
                  <a:cubicBezTo>
                    <a:pt x="930" y="203"/>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9" name="Google Shape;15999;p92"/>
            <p:cNvSpPr/>
            <p:nvPr/>
          </p:nvSpPr>
          <p:spPr>
            <a:xfrm>
              <a:off x="4771809" y="1996768"/>
              <a:ext cx="29602" cy="29220"/>
            </a:xfrm>
            <a:custGeom>
              <a:avLst/>
              <a:gdLst/>
              <a:ahLst/>
              <a:cxnLst/>
              <a:rect l="l" t="t" r="r" b="b"/>
              <a:pathLst>
                <a:path w="930" h="918" extrusionOk="0">
                  <a:moveTo>
                    <a:pt x="465" y="310"/>
                  </a:moveTo>
                  <a:cubicBezTo>
                    <a:pt x="536" y="310"/>
                    <a:pt x="608" y="369"/>
                    <a:pt x="608" y="465"/>
                  </a:cubicBezTo>
                  <a:cubicBezTo>
                    <a:pt x="608" y="536"/>
                    <a:pt x="548" y="607"/>
                    <a:pt x="465" y="607"/>
                  </a:cubicBezTo>
                  <a:cubicBezTo>
                    <a:pt x="393" y="607"/>
                    <a:pt x="310" y="548"/>
                    <a:pt x="310" y="465"/>
                  </a:cubicBezTo>
                  <a:cubicBezTo>
                    <a:pt x="310" y="381"/>
                    <a:pt x="370" y="310"/>
                    <a:pt x="465"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0" name="Google Shape;16000;p92"/>
            <p:cNvSpPr/>
            <p:nvPr/>
          </p:nvSpPr>
          <p:spPr>
            <a:xfrm>
              <a:off x="4674791" y="1977447"/>
              <a:ext cx="344528" cy="344114"/>
            </a:xfrm>
            <a:custGeom>
              <a:avLst/>
              <a:gdLst/>
              <a:ahLst/>
              <a:cxnLst/>
              <a:rect l="l" t="t" r="r" b="b"/>
              <a:pathLst>
                <a:path w="10824" h="10811" extrusionOk="0">
                  <a:moveTo>
                    <a:pt x="10466" y="2155"/>
                  </a:moveTo>
                  <a:lnTo>
                    <a:pt x="10466" y="10120"/>
                  </a:lnTo>
                  <a:lnTo>
                    <a:pt x="10478" y="10120"/>
                  </a:lnTo>
                  <a:cubicBezTo>
                    <a:pt x="10478" y="10323"/>
                    <a:pt x="10311" y="10501"/>
                    <a:pt x="10085" y="10501"/>
                  </a:cubicBezTo>
                  <a:lnTo>
                    <a:pt x="667" y="10501"/>
                  </a:lnTo>
                  <a:cubicBezTo>
                    <a:pt x="465" y="10501"/>
                    <a:pt x="286" y="10335"/>
                    <a:pt x="286" y="10120"/>
                  </a:cubicBezTo>
                  <a:lnTo>
                    <a:pt x="286" y="2155"/>
                  </a:lnTo>
                  <a:close/>
                  <a:moveTo>
                    <a:pt x="703" y="0"/>
                  </a:moveTo>
                  <a:cubicBezTo>
                    <a:pt x="310" y="0"/>
                    <a:pt x="0" y="310"/>
                    <a:pt x="0" y="691"/>
                  </a:cubicBezTo>
                  <a:lnTo>
                    <a:pt x="0" y="10120"/>
                  </a:lnTo>
                  <a:cubicBezTo>
                    <a:pt x="0" y="10501"/>
                    <a:pt x="310" y="10811"/>
                    <a:pt x="703" y="10811"/>
                  </a:cubicBezTo>
                  <a:lnTo>
                    <a:pt x="10121" y="10811"/>
                  </a:lnTo>
                  <a:cubicBezTo>
                    <a:pt x="10502" y="10811"/>
                    <a:pt x="10823" y="10501"/>
                    <a:pt x="10823" y="10120"/>
                  </a:cubicBezTo>
                  <a:lnTo>
                    <a:pt x="10823" y="691"/>
                  </a:lnTo>
                  <a:cubicBezTo>
                    <a:pt x="10799" y="310"/>
                    <a:pt x="10490" y="0"/>
                    <a:pt x="10109" y="0"/>
                  </a:cubicBezTo>
                  <a:lnTo>
                    <a:pt x="5025" y="0"/>
                  </a:lnTo>
                  <a:cubicBezTo>
                    <a:pt x="4942" y="0"/>
                    <a:pt x="4870" y="71"/>
                    <a:pt x="4870" y="155"/>
                  </a:cubicBezTo>
                  <a:cubicBezTo>
                    <a:pt x="4870" y="250"/>
                    <a:pt x="4942" y="321"/>
                    <a:pt x="5025" y="321"/>
                  </a:cubicBezTo>
                  <a:lnTo>
                    <a:pt x="10109" y="321"/>
                  </a:lnTo>
                  <a:cubicBezTo>
                    <a:pt x="10311" y="321"/>
                    <a:pt x="10490" y="488"/>
                    <a:pt x="10490" y="714"/>
                  </a:cubicBezTo>
                  <a:lnTo>
                    <a:pt x="10490" y="1857"/>
                  </a:lnTo>
                  <a:lnTo>
                    <a:pt x="310" y="1857"/>
                  </a:lnTo>
                  <a:lnTo>
                    <a:pt x="310" y="714"/>
                  </a:lnTo>
                  <a:cubicBezTo>
                    <a:pt x="310" y="500"/>
                    <a:pt x="477" y="321"/>
                    <a:pt x="703" y="321"/>
                  </a:cubicBezTo>
                  <a:lnTo>
                    <a:pt x="4049" y="321"/>
                  </a:lnTo>
                  <a:cubicBezTo>
                    <a:pt x="4132" y="321"/>
                    <a:pt x="4215" y="250"/>
                    <a:pt x="4215" y="155"/>
                  </a:cubicBezTo>
                  <a:cubicBezTo>
                    <a:pt x="4215" y="71"/>
                    <a:pt x="4132" y="0"/>
                    <a:pt x="4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1" name="Google Shape;16001;p92"/>
            <p:cNvSpPr/>
            <p:nvPr/>
          </p:nvSpPr>
          <p:spPr>
            <a:xfrm>
              <a:off x="4696022" y="2073160"/>
              <a:ext cx="13655" cy="27469"/>
            </a:xfrm>
            <a:custGeom>
              <a:avLst/>
              <a:gdLst/>
              <a:ahLst/>
              <a:cxnLst/>
              <a:rect l="l" t="t" r="r" b="b"/>
              <a:pathLst>
                <a:path w="429" h="863" extrusionOk="0">
                  <a:moveTo>
                    <a:pt x="249" y="1"/>
                  </a:moveTo>
                  <a:cubicBezTo>
                    <a:pt x="198" y="1"/>
                    <a:pt x="148" y="22"/>
                    <a:pt x="119" y="65"/>
                  </a:cubicBezTo>
                  <a:cubicBezTo>
                    <a:pt x="48" y="184"/>
                    <a:pt x="0" y="327"/>
                    <a:pt x="0" y="470"/>
                  </a:cubicBezTo>
                  <a:lnTo>
                    <a:pt x="0" y="708"/>
                  </a:lnTo>
                  <a:cubicBezTo>
                    <a:pt x="0" y="779"/>
                    <a:pt x="72" y="863"/>
                    <a:pt x="167" y="863"/>
                  </a:cubicBezTo>
                  <a:cubicBezTo>
                    <a:pt x="250" y="863"/>
                    <a:pt x="334" y="779"/>
                    <a:pt x="334" y="696"/>
                  </a:cubicBezTo>
                  <a:lnTo>
                    <a:pt x="334" y="470"/>
                  </a:lnTo>
                  <a:cubicBezTo>
                    <a:pt x="334" y="398"/>
                    <a:pt x="357" y="303"/>
                    <a:pt x="393" y="243"/>
                  </a:cubicBezTo>
                  <a:cubicBezTo>
                    <a:pt x="429" y="172"/>
                    <a:pt x="417" y="65"/>
                    <a:pt x="346" y="29"/>
                  </a:cubicBezTo>
                  <a:cubicBezTo>
                    <a:pt x="317" y="10"/>
                    <a:pt x="283" y="1"/>
                    <a:pt x="2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2" name="Google Shape;16002;p92"/>
            <p:cNvSpPr/>
            <p:nvPr/>
          </p:nvSpPr>
          <p:spPr>
            <a:xfrm>
              <a:off x="4711173" y="2279419"/>
              <a:ext cx="28456" cy="10695"/>
            </a:xfrm>
            <a:custGeom>
              <a:avLst/>
              <a:gdLst/>
              <a:ahLst/>
              <a:cxnLst/>
              <a:rect l="l" t="t" r="r" b="b"/>
              <a:pathLst>
                <a:path w="894" h="336" extrusionOk="0">
                  <a:moveTo>
                    <a:pt x="170" y="1"/>
                  </a:moveTo>
                  <a:cubicBezTo>
                    <a:pt x="96" y="1"/>
                    <a:pt x="34" y="57"/>
                    <a:pt x="12" y="133"/>
                  </a:cubicBezTo>
                  <a:cubicBezTo>
                    <a:pt x="0" y="228"/>
                    <a:pt x="60" y="300"/>
                    <a:pt x="131" y="312"/>
                  </a:cubicBezTo>
                  <a:cubicBezTo>
                    <a:pt x="179" y="312"/>
                    <a:pt x="215" y="336"/>
                    <a:pt x="251" y="336"/>
                  </a:cubicBezTo>
                  <a:lnTo>
                    <a:pt x="727" y="336"/>
                  </a:lnTo>
                  <a:cubicBezTo>
                    <a:pt x="822" y="336"/>
                    <a:pt x="893" y="252"/>
                    <a:pt x="893" y="169"/>
                  </a:cubicBezTo>
                  <a:cubicBezTo>
                    <a:pt x="893" y="74"/>
                    <a:pt x="822" y="2"/>
                    <a:pt x="727" y="2"/>
                  </a:cubicBezTo>
                  <a:lnTo>
                    <a:pt x="191" y="2"/>
                  </a:lnTo>
                  <a:cubicBezTo>
                    <a:pt x="184" y="1"/>
                    <a:pt x="177" y="1"/>
                    <a:pt x="1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3" name="Google Shape;16003;p92"/>
            <p:cNvSpPr/>
            <p:nvPr/>
          </p:nvSpPr>
          <p:spPr>
            <a:xfrm>
              <a:off x="4714197" y="2064216"/>
              <a:ext cx="28456" cy="10631"/>
            </a:xfrm>
            <a:custGeom>
              <a:avLst/>
              <a:gdLst/>
              <a:ahLst/>
              <a:cxnLst/>
              <a:rect l="l" t="t" r="r" b="b"/>
              <a:pathLst>
                <a:path w="894" h="334" extrusionOk="0">
                  <a:moveTo>
                    <a:pt x="156" y="1"/>
                  </a:moveTo>
                  <a:cubicBezTo>
                    <a:pt x="72" y="1"/>
                    <a:pt x="1" y="84"/>
                    <a:pt x="1" y="167"/>
                  </a:cubicBezTo>
                  <a:cubicBezTo>
                    <a:pt x="13"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4" name="Google Shape;16004;p92"/>
            <p:cNvSpPr/>
            <p:nvPr/>
          </p:nvSpPr>
          <p:spPr>
            <a:xfrm>
              <a:off x="4747173" y="2279482"/>
              <a:ext cx="28456" cy="10631"/>
            </a:xfrm>
            <a:custGeom>
              <a:avLst/>
              <a:gdLst/>
              <a:ahLst/>
              <a:cxnLst/>
              <a:rect l="l" t="t" r="r" b="b"/>
              <a:pathLst>
                <a:path w="894" h="334" extrusionOk="0">
                  <a:moveTo>
                    <a:pt x="167" y="0"/>
                  </a:moveTo>
                  <a:cubicBezTo>
                    <a:pt x="72" y="0"/>
                    <a:pt x="1" y="72"/>
                    <a:pt x="1" y="167"/>
                  </a:cubicBezTo>
                  <a:cubicBezTo>
                    <a:pt x="1"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5" name="Google Shape;16005;p92"/>
            <p:cNvSpPr/>
            <p:nvPr/>
          </p:nvSpPr>
          <p:spPr>
            <a:xfrm>
              <a:off x="4750196" y="2064216"/>
              <a:ext cx="28456" cy="10631"/>
            </a:xfrm>
            <a:custGeom>
              <a:avLst/>
              <a:gdLst/>
              <a:ahLst/>
              <a:cxnLst/>
              <a:rect l="l" t="t" r="r" b="b"/>
              <a:pathLst>
                <a:path w="894" h="334" extrusionOk="0">
                  <a:moveTo>
                    <a:pt x="156" y="1"/>
                  </a:moveTo>
                  <a:cubicBezTo>
                    <a:pt x="72" y="1"/>
                    <a:pt x="1" y="84"/>
                    <a:pt x="1" y="167"/>
                  </a:cubicBezTo>
                  <a:cubicBezTo>
                    <a:pt x="1"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6" name="Google Shape;16006;p92"/>
            <p:cNvSpPr/>
            <p:nvPr/>
          </p:nvSpPr>
          <p:spPr>
            <a:xfrm>
              <a:off x="4696022" y="2107791"/>
              <a:ext cx="10631" cy="28838"/>
            </a:xfrm>
            <a:custGeom>
              <a:avLst/>
              <a:gdLst/>
              <a:ahLst/>
              <a:cxnLst/>
              <a:rect l="l" t="t" r="r" b="b"/>
              <a:pathLst>
                <a:path w="334" h="906" extrusionOk="0">
                  <a:moveTo>
                    <a:pt x="167" y="1"/>
                  </a:moveTo>
                  <a:cubicBezTo>
                    <a:pt x="72" y="1"/>
                    <a:pt x="0" y="84"/>
                    <a:pt x="0" y="167"/>
                  </a:cubicBezTo>
                  <a:lnTo>
                    <a:pt x="0" y="739"/>
                  </a:lnTo>
                  <a:cubicBezTo>
                    <a:pt x="0" y="822"/>
                    <a:pt x="72" y="906"/>
                    <a:pt x="167" y="906"/>
                  </a:cubicBezTo>
                  <a:cubicBezTo>
                    <a:pt x="250" y="906"/>
                    <a:pt x="334" y="822"/>
                    <a:pt x="334" y="739"/>
                  </a:cubicBezTo>
                  <a:lnTo>
                    <a:pt x="334" y="167"/>
                  </a:lnTo>
                  <a:cubicBezTo>
                    <a:pt x="334"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7" name="Google Shape;16007;p92"/>
            <p:cNvSpPr/>
            <p:nvPr/>
          </p:nvSpPr>
          <p:spPr>
            <a:xfrm>
              <a:off x="4695640" y="2251058"/>
              <a:ext cx="12541" cy="28074"/>
            </a:xfrm>
            <a:custGeom>
              <a:avLst/>
              <a:gdLst/>
              <a:ahLst/>
              <a:cxnLst/>
              <a:rect l="l" t="t" r="r" b="b"/>
              <a:pathLst>
                <a:path w="394" h="882" extrusionOk="0">
                  <a:moveTo>
                    <a:pt x="155" y="0"/>
                  </a:moveTo>
                  <a:cubicBezTo>
                    <a:pt x="72" y="0"/>
                    <a:pt x="0" y="72"/>
                    <a:pt x="0" y="167"/>
                  </a:cubicBezTo>
                  <a:lnTo>
                    <a:pt x="0" y="488"/>
                  </a:lnTo>
                  <a:cubicBezTo>
                    <a:pt x="0" y="596"/>
                    <a:pt x="12" y="703"/>
                    <a:pt x="60" y="786"/>
                  </a:cubicBezTo>
                  <a:cubicBezTo>
                    <a:pt x="107" y="846"/>
                    <a:pt x="167" y="881"/>
                    <a:pt x="227" y="881"/>
                  </a:cubicBezTo>
                  <a:cubicBezTo>
                    <a:pt x="238" y="881"/>
                    <a:pt x="262" y="881"/>
                    <a:pt x="286" y="869"/>
                  </a:cubicBezTo>
                  <a:cubicBezTo>
                    <a:pt x="358" y="834"/>
                    <a:pt x="393" y="727"/>
                    <a:pt x="358" y="655"/>
                  </a:cubicBezTo>
                  <a:cubicBezTo>
                    <a:pt x="322" y="596"/>
                    <a:pt x="322" y="548"/>
                    <a:pt x="322" y="488"/>
                  </a:cubicBezTo>
                  <a:lnTo>
                    <a:pt x="322" y="167"/>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8" name="Google Shape;16008;p92"/>
            <p:cNvSpPr/>
            <p:nvPr/>
          </p:nvSpPr>
          <p:spPr>
            <a:xfrm>
              <a:off x="4782790" y="2279482"/>
              <a:ext cx="28456" cy="10631"/>
            </a:xfrm>
            <a:custGeom>
              <a:avLst/>
              <a:gdLst/>
              <a:ahLst/>
              <a:cxnLst/>
              <a:rect l="l" t="t" r="r" b="b"/>
              <a:pathLst>
                <a:path w="894" h="334" extrusionOk="0">
                  <a:moveTo>
                    <a:pt x="167" y="0"/>
                  </a:moveTo>
                  <a:cubicBezTo>
                    <a:pt x="72" y="0"/>
                    <a:pt x="1" y="72"/>
                    <a:pt x="1" y="167"/>
                  </a:cubicBezTo>
                  <a:cubicBezTo>
                    <a:pt x="13"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9" name="Google Shape;16009;p92"/>
            <p:cNvSpPr/>
            <p:nvPr/>
          </p:nvSpPr>
          <p:spPr>
            <a:xfrm>
              <a:off x="4696022" y="2143409"/>
              <a:ext cx="10631" cy="28456"/>
            </a:xfrm>
            <a:custGeom>
              <a:avLst/>
              <a:gdLst/>
              <a:ahLst/>
              <a:cxnLst/>
              <a:rect l="l" t="t" r="r" b="b"/>
              <a:pathLst>
                <a:path w="334" h="894" extrusionOk="0">
                  <a:moveTo>
                    <a:pt x="167" y="1"/>
                  </a:moveTo>
                  <a:cubicBezTo>
                    <a:pt x="72" y="1"/>
                    <a:pt x="0" y="72"/>
                    <a:pt x="0" y="168"/>
                  </a:cubicBezTo>
                  <a:lnTo>
                    <a:pt x="0" y="739"/>
                  </a:lnTo>
                  <a:cubicBezTo>
                    <a:pt x="0" y="822"/>
                    <a:pt x="72" y="894"/>
                    <a:pt x="167" y="894"/>
                  </a:cubicBezTo>
                  <a:cubicBezTo>
                    <a:pt x="250" y="894"/>
                    <a:pt x="334" y="822"/>
                    <a:pt x="334" y="739"/>
                  </a:cubicBezTo>
                  <a:lnTo>
                    <a:pt x="334" y="168"/>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0" name="Google Shape;16010;p92"/>
            <p:cNvSpPr/>
            <p:nvPr/>
          </p:nvSpPr>
          <p:spPr>
            <a:xfrm>
              <a:off x="4696022" y="2215440"/>
              <a:ext cx="10631" cy="28074"/>
            </a:xfrm>
            <a:custGeom>
              <a:avLst/>
              <a:gdLst/>
              <a:ahLst/>
              <a:cxnLst/>
              <a:rect l="l" t="t" r="r" b="b"/>
              <a:pathLst>
                <a:path w="334" h="882" extrusionOk="0">
                  <a:moveTo>
                    <a:pt x="167" y="0"/>
                  </a:moveTo>
                  <a:cubicBezTo>
                    <a:pt x="72" y="0"/>
                    <a:pt x="0" y="83"/>
                    <a:pt x="0" y="167"/>
                  </a:cubicBezTo>
                  <a:lnTo>
                    <a:pt x="0" y="738"/>
                  </a:lnTo>
                  <a:cubicBezTo>
                    <a:pt x="0" y="810"/>
                    <a:pt x="72" y="881"/>
                    <a:pt x="167" y="881"/>
                  </a:cubicBezTo>
                  <a:cubicBezTo>
                    <a:pt x="250" y="881"/>
                    <a:pt x="334" y="810"/>
                    <a:pt x="334" y="715"/>
                  </a:cubicBezTo>
                  <a:lnTo>
                    <a:pt x="334" y="167"/>
                  </a:lnTo>
                  <a:cubicBezTo>
                    <a:pt x="334" y="83"/>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1" name="Google Shape;16011;p92"/>
            <p:cNvSpPr/>
            <p:nvPr/>
          </p:nvSpPr>
          <p:spPr>
            <a:xfrm>
              <a:off x="4696022" y="2179441"/>
              <a:ext cx="10631" cy="28424"/>
            </a:xfrm>
            <a:custGeom>
              <a:avLst/>
              <a:gdLst/>
              <a:ahLst/>
              <a:cxnLst/>
              <a:rect l="l" t="t" r="r" b="b"/>
              <a:pathLst>
                <a:path w="334" h="893" extrusionOk="0">
                  <a:moveTo>
                    <a:pt x="167" y="0"/>
                  </a:moveTo>
                  <a:cubicBezTo>
                    <a:pt x="72" y="0"/>
                    <a:pt x="0" y="71"/>
                    <a:pt x="0" y="167"/>
                  </a:cubicBezTo>
                  <a:lnTo>
                    <a:pt x="0" y="738"/>
                  </a:lnTo>
                  <a:cubicBezTo>
                    <a:pt x="0" y="822"/>
                    <a:pt x="72" y="893"/>
                    <a:pt x="167" y="893"/>
                  </a:cubicBezTo>
                  <a:cubicBezTo>
                    <a:pt x="250" y="893"/>
                    <a:pt x="334" y="822"/>
                    <a:pt x="334" y="738"/>
                  </a:cubicBezTo>
                  <a:lnTo>
                    <a:pt x="334" y="167"/>
                  </a:lnTo>
                  <a:cubicBezTo>
                    <a:pt x="334"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2" name="Google Shape;16012;p92"/>
            <p:cNvSpPr/>
            <p:nvPr/>
          </p:nvSpPr>
          <p:spPr>
            <a:xfrm>
              <a:off x="4854790" y="2146847"/>
              <a:ext cx="10281" cy="28456"/>
            </a:xfrm>
            <a:custGeom>
              <a:avLst/>
              <a:gdLst/>
              <a:ahLst/>
              <a:cxnLst/>
              <a:rect l="l" t="t" r="r" b="b"/>
              <a:pathLst>
                <a:path w="323" h="894" extrusionOk="0">
                  <a:moveTo>
                    <a:pt x="168" y="0"/>
                  </a:moveTo>
                  <a:cubicBezTo>
                    <a:pt x="72" y="0"/>
                    <a:pt x="1" y="72"/>
                    <a:pt x="1" y="167"/>
                  </a:cubicBezTo>
                  <a:lnTo>
                    <a:pt x="1" y="726"/>
                  </a:lnTo>
                  <a:cubicBezTo>
                    <a:pt x="1" y="822"/>
                    <a:pt x="72" y="893"/>
                    <a:pt x="168" y="893"/>
                  </a:cubicBezTo>
                  <a:cubicBezTo>
                    <a:pt x="251" y="893"/>
                    <a:pt x="322" y="822"/>
                    <a:pt x="322" y="726"/>
                  </a:cubicBezTo>
                  <a:lnTo>
                    <a:pt x="322" y="167"/>
                  </a:lnTo>
                  <a:cubicBezTo>
                    <a:pt x="311"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3" name="Google Shape;16013;p92"/>
            <p:cNvSpPr/>
            <p:nvPr/>
          </p:nvSpPr>
          <p:spPr>
            <a:xfrm>
              <a:off x="4854790" y="2110847"/>
              <a:ext cx="10281" cy="28424"/>
            </a:xfrm>
            <a:custGeom>
              <a:avLst/>
              <a:gdLst/>
              <a:ahLst/>
              <a:cxnLst/>
              <a:rect l="l" t="t" r="r" b="b"/>
              <a:pathLst>
                <a:path w="323" h="893" extrusionOk="0">
                  <a:moveTo>
                    <a:pt x="168" y="0"/>
                  </a:moveTo>
                  <a:cubicBezTo>
                    <a:pt x="72" y="0"/>
                    <a:pt x="1" y="71"/>
                    <a:pt x="1" y="167"/>
                  </a:cubicBezTo>
                  <a:lnTo>
                    <a:pt x="1" y="726"/>
                  </a:lnTo>
                  <a:cubicBezTo>
                    <a:pt x="1" y="822"/>
                    <a:pt x="72" y="893"/>
                    <a:pt x="168" y="893"/>
                  </a:cubicBezTo>
                  <a:cubicBezTo>
                    <a:pt x="251" y="893"/>
                    <a:pt x="322" y="822"/>
                    <a:pt x="322" y="726"/>
                  </a:cubicBezTo>
                  <a:lnTo>
                    <a:pt x="322" y="167"/>
                  </a:lnTo>
                  <a:cubicBezTo>
                    <a:pt x="311" y="71"/>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4" name="Google Shape;16014;p92"/>
            <p:cNvSpPr/>
            <p:nvPr/>
          </p:nvSpPr>
          <p:spPr>
            <a:xfrm>
              <a:off x="4854790" y="2182846"/>
              <a:ext cx="10281" cy="28456"/>
            </a:xfrm>
            <a:custGeom>
              <a:avLst/>
              <a:gdLst/>
              <a:ahLst/>
              <a:cxnLst/>
              <a:rect l="l" t="t" r="r" b="b"/>
              <a:pathLst>
                <a:path w="323" h="894" extrusionOk="0">
                  <a:moveTo>
                    <a:pt x="168" y="0"/>
                  </a:moveTo>
                  <a:cubicBezTo>
                    <a:pt x="72" y="0"/>
                    <a:pt x="1" y="72"/>
                    <a:pt x="1" y="167"/>
                  </a:cubicBezTo>
                  <a:lnTo>
                    <a:pt x="1" y="726"/>
                  </a:lnTo>
                  <a:cubicBezTo>
                    <a:pt x="1" y="822"/>
                    <a:pt x="72" y="893"/>
                    <a:pt x="168" y="893"/>
                  </a:cubicBezTo>
                  <a:cubicBezTo>
                    <a:pt x="251" y="893"/>
                    <a:pt x="322" y="822"/>
                    <a:pt x="322" y="726"/>
                  </a:cubicBezTo>
                  <a:lnTo>
                    <a:pt x="322" y="155"/>
                  </a:lnTo>
                  <a:cubicBezTo>
                    <a:pt x="311" y="60"/>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5" name="Google Shape;16015;p92"/>
            <p:cNvSpPr/>
            <p:nvPr/>
          </p:nvSpPr>
          <p:spPr>
            <a:xfrm>
              <a:off x="4852912" y="2075738"/>
              <a:ext cx="12159" cy="27915"/>
            </a:xfrm>
            <a:custGeom>
              <a:avLst/>
              <a:gdLst/>
              <a:ahLst/>
              <a:cxnLst/>
              <a:rect l="l" t="t" r="r" b="b"/>
              <a:pathLst>
                <a:path w="382" h="877" extrusionOk="0">
                  <a:moveTo>
                    <a:pt x="185" y="0"/>
                  </a:moveTo>
                  <a:cubicBezTo>
                    <a:pt x="162" y="0"/>
                    <a:pt x="139" y="6"/>
                    <a:pt x="119" y="20"/>
                  </a:cubicBezTo>
                  <a:cubicBezTo>
                    <a:pt x="48" y="43"/>
                    <a:pt x="0" y="151"/>
                    <a:pt x="48" y="222"/>
                  </a:cubicBezTo>
                  <a:cubicBezTo>
                    <a:pt x="48" y="270"/>
                    <a:pt x="60" y="329"/>
                    <a:pt x="60" y="389"/>
                  </a:cubicBezTo>
                  <a:lnTo>
                    <a:pt x="60" y="722"/>
                  </a:lnTo>
                  <a:cubicBezTo>
                    <a:pt x="60" y="805"/>
                    <a:pt x="131" y="877"/>
                    <a:pt x="227" y="877"/>
                  </a:cubicBezTo>
                  <a:cubicBezTo>
                    <a:pt x="310" y="877"/>
                    <a:pt x="381" y="805"/>
                    <a:pt x="381" y="722"/>
                  </a:cubicBezTo>
                  <a:lnTo>
                    <a:pt x="381" y="389"/>
                  </a:lnTo>
                  <a:cubicBezTo>
                    <a:pt x="381" y="281"/>
                    <a:pt x="370" y="186"/>
                    <a:pt x="322" y="91"/>
                  </a:cubicBezTo>
                  <a:cubicBezTo>
                    <a:pt x="305" y="39"/>
                    <a:pt x="244"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6" name="Google Shape;16016;p92"/>
            <p:cNvSpPr/>
            <p:nvPr/>
          </p:nvSpPr>
          <p:spPr>
            <a:xfrm>
              <a:off x="4854790" y="2218464"/>
              <a:ext cx="10281" cy="28456"/>
            </a:xfrm>
            <a:custGeom>
              <a:avLst/>
              <a:gdLst/>
              <a:ahLst/>
              <a:cxnLst/>
              <a:rect l="l" t="t" r="r" b="b"/>
              <a:pathLst>
                <a:path w="323" h="894" extrusionOk="0">
                  <a:moveTo>
                    <a:pt x="168" y="0"/>
                  </a:moveTo>
                  <a:cubicBezTo>
                    <a:pt x="72" y="0"/>
                    <a:pt x="1" y="72"/>
                    <a:pt x="1" y="167"/>
                  </a:cubicBezTo>
                  <a:lnTo>
                    <a:pt x="1" y="727"/>
                  </a:lnTo>
                  <a:cubicBezTo>
                    <a:pt x="1" y="822"/>
                    <a:pt x="72" y="893"/>
                    <a:pt x="168" y="893"/>
                  </a:cubicBezTo>
                  <a:cubicBezTo>
                    <a:pt x="251" y="893"/>
                    <a:pt x="322" y="822"/>
                    <a:pt x="322" y="727"/>
                  </a:cubicBezTo>
                  <a:lnTo>
                    <a:pt x="322" y="167"/>
                  </a:lnTo>
                  <a:cubicBezTo>
                    <a:pt x="311"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7" name="Google Shape;16017;p92"/>
            <p:cNvSpPr/>
            <p:nvPr/>
          </p:nvSpPr>
          <p:spPr>
            <a:xfrm>
              <a:off x="4821464" y="2064598"/>
              <a:ext cx="29188" cy="10249"/>
            </a:xfrm>
            <a:custGeom>
              <a:avLst/>
              <a:gdLst/>
              <a:ahLst/>
              <a:cxnLst/>
              <a:rect l="l" t="t" r="r" b="b"/>
              <a:pathLst>
                <a:path w="917" h="322" extrusionOk="0">
                  <a:moveTo>
                    <a:pt x="167" y="0"/>
                  </a:moveTo>
                  <a:cubicBezTo>
                    <a:pt x="84" y="0"/>
                    <a:pt x="0" y="72"/>
                    <a:pt x="0" y="155"/>
                  </a:cubicBezTo>
                  <a:cubicBezTo>
                    <a:pt x="0" y="250"/>
                    <a:pt x="84" y="322"/>
                    <a:pt x="167" y="322"/>
                  </a:cubicBezTo>
                  <a:lnTo>
                    <a:pt x="738" y="322"/>
                  </a:lnTo>
                  <a:cubicBezTo>
                    <a:pt x="810" y="322"/>
                    <a:pt x="881" y="262"/>
                    <a:pt x="893" y="191"/>
                  </a:cubicBezTo>
                  <a:cubicBezTo>
                    <a:pt x="917" y="96"/>
                    <a:pt x="857" y="24"/>
                    <a:pt x="762" y="12"/>
                  </a:cubicBezTo>
                  <a:cubicBezTo>
                    <a:pt x="715" y="12"/>
                    <a:pt x="691" y="0"/>
                    <a:pt x="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8" name="Google Shape;16018;p92"/>
            <p:cNvSpPr/>
            <p:nvPr/>
          </p:nvSpPr>
          <p:spPr>
            <a:xfrm>
              <a:off x="4785464" y="2064216"/>
              <a:ext cx="28456" cy="10631"/>
            </a:xfrm>
            <a:custGeom>
              <a:avLst/>
              <a:gdLst/>
              <a:ahLst/>
              <a:cxnLst/>
              <a:rect l="l" t="t" r="r" b="b"/>
              <a:pathLst>
                <a:path w="894" h="334" extrusionOk="0">
                  <a:moveTo>
                    <a:pt x="167" y="1"/>
                  </a:moveTo>
                  <a:cubicBezTo>
                    <a:pt x="83" y="1"/>
                    <a:pt x="0" y="84"/>
                    <a:pt x="0" y="167"/>
                  </a:cubicBezTo>
                  <a:cubicBezTo>
                    <a:pt x="24" y="262"/>
                    <a:pt x="83" y="334"/>
                    <a:pt x="167" y="334"/>
                  </a:cubicBezTo>
                  <a:lnTo>
                    <a:pt x="738" y="334"/>
                  </a:lnTo>
                  <a:cubicBezTo>
                    <a:pt x="822" y="334"/>
                    <a:pt x="893" y="262"/>
                    <a:pt x="893" y="167"/>
                  </a:cubicBezTo>
                  <a:cubicBezTo>
                    <a:pt x="893" y="84"/>
                    <a:pt x="822" y="1"/>
                    <a:pt x="7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9" name="Google Shape;16019;p92"/>
            <p:cNvSpPr/>
            <p:nvPr/>
          </p:nvSpPr>
          <p:spPr>
            <a:xfrm>
              <a:off x="4818790" y="2279482"/>
              <a:ext cx="28456" cy="10631"/>
            </a:xfrm>
            <a:custGeom>
              <a:avLst/>
              <a:gdLst/>
              <a:ahLst/>
              <a:cxnLst/>
              <a:rect l="l" t="t" r="r" b="b"/>
              <a:pathLst>
                <a:path w="894" h="334" extrusionOk="0">
                  <a:moveTo>
                    <a:pt x="168" y="0"/>
                  </a:moveTo>
                  <a:cubicBezTo>
                    <a:pt x="72" y="0"/>
                    <a:pt x="1" y="72"/>
                    <a:pt x="1" y="167"/>
                  </a:cubicBezTo>
                  <a:cubicBezTo>
                    <a:pt x="1" y="250"/>
                    <a:pt x="72" y="334"/>
                    <a:pt x="168"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0" name="Google Shape;16020;p92"/>
            <p:cNvSpPr/>
            <p:nvPr/>
          </p:nvSpPr>
          <p:spPr>
            <a:xfrm>
              <a:off x="4851002" y="2253700"/>
              <a:ext cx="14069" cy="28074"/>
            </a:xfrm>
            <a:custGeom>
              <a:avLst/>
              <a:gdLst/>
              <a:ahLst/>
              <a:cxnLst/>
              <a:rect l="l" t="t" r="r" b="b"/>
              <a:pathLst>
                <a:path w="442" h="882" extrusionOk="0">
                  <a:moveTo>
                    <a:pt x="275" y="1"/>
                  </a:moveTo>
                  <a:cubicBezTo>
                    <a:pt x="191" y="1"/>
                    <a:pt x="120" y="84"/>
                    <a:pt x="120" y="167"/>
                  </a:cubicBezTo>
                  <a:lnTo>
                    <a:pt x="120" y="405"/>
                  </a:lnTo>
                  <a:cubicBezTo>
                    <a:pt x="120" y="489"/>
                    <a:pt x="84" y="572"/>
                    <a:pt x="60" y="632"/>
                  </a:cubicBezTo>
                  <a:cubicBezTo>
                    <a:pt x="1" y="703"/>
                    <a:pt x="25" y="810"/>
                    <a:pt x="108" y="858"/>
                  </a:cubicBezTo>
                  <a:cubicBezTo>
                    <a:pt x="132" y="870"/>
                    <a:pt x="168" y="882"/>
                    <a:pt x="191" y="882"/>
                  </a:cubicBezTo>
                  <a:cubicBezTo>
                    <a:pt x="239" y="882"/>
                    <a:pt x="299" y="858"/>
                    <a:pt x="322" y="810"/>
                  </a:cubicBezTo>
                  <a:cubicBezTo>
                    <a:pt x="406" y="691"/>
                    <a:pt x="441" y="560"/>
                    <a:pt x="441" y="405"/>
                  </a:cubicBezTo>
                  <a:lnTo>
                    <a:pt x="441" y="167"/>
                  </a:lnTo>
                  <a:cubicBezTo>
                    <a:pt x="441" y="84"/>
                    <a:pt x="370" y="1"/>
                    <a:pt x="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1" name="Google Shape;16021;p92"/>
            <p:cNvSpPr/>
            <p:nvPr/>
          </p:nvSpPr>
          <p:spPr>
            <a:xfrm>
              <a:off x="4883596" y="2064980"/>
              <a:ext cx="107299" cy="99310"/>
            </a:xfrm>
            <a:custGeom>
              <a:avLst/>
              <a:gdLst/>
              <a:ahLst/>
              <a:cxnLst/>
              <a:rect l="l" t="t" r="r" b="b"/>
              <a:pathLst>
                <a:path w="3371" h="3120" extrusionOk="0">
                  <a:moveTo>
                    <a:pt x="2620" y="310"/>
                  </a:moveTo>
                  <a:cubicBezTo>
                    <a:pt x="2680" y="310"/>
                    <a:pt x="2739" y="322"/>
                    <a:pt x="2787" y="346"/>
                  </a:cubicBezTo>
                  <a:lnTo>
                    <a:pt x="1656" y="1334"/>
                  </a:lnTo>
                  <a:lnTo>
                    <a:pt x="525" y="346"/>
                  </a:lnTo>
                  <a:cubicBezTo>
                    <a:pt x="584" y="322"/>
                    <a:pt x="644" y="310"/>
                    <a:pt x="703" y="310"/>
                  </a:cubicBezTo>
                  <a:close/>
                  <a:moveTo>
                    <a:pt x="3013" y="572"/>
                  </a:moveTo>
                  <a:cubicBezTo>
                    <a:pt x="3025" y="619"/>
                    <a:pt x="3037" y="667"/>
                    <a:pt x="3037" y="727"/>
                  </a:cubicBezTo>
                  <a:lnTo>
                    <a:pt x="3037" y="2394"/>
                  </a:lnTo>
                  <a:cubicBezTo>
                    <a:pt x="3037" y="2453"/>
                    <a:pt x="3025" y="2501"/>
                    <a:pt x="3013" y="2548"/>
                  </a:cubicBezTo>
                  <a:lnTo>
                    <a:pt x="1906" y="1560"/>
                  </a:lnTo>
                  <a:lnTo>
                    <a:pt x="3013" y="572"/>
                  </a:lnTo>
                  <a:close/>
                  <a:moveTo>
                    <a:pt x="310" y="596"/>
                  </a:moveTo>
                  <a:lnTo>
                    <a:pt x="1418" y="1572"/>
                  </a:lnTo>
                  <a:lnTo>
                    <a:pt x="310" y="2560"/>
                  </a:lnTo>
                  <a:cubicBezTo>
                    <a:pt x="298" y="2513"/>
                    <a:pt x="287" y="2465"/>
                    <a:pt x="287" y="2405"/>
                  </a:cubicBezTo>
                  <a:lnTo>
                    <a:pt x="287" y="727"/>
                  </a:lnTo>
                  <a:cubicBezTo>
                    <a:pt x="287" y="679"/>
                    <a:pt x="298" y="619"/>
                    <a:pt x="310" y="596"/>
                  </a:cubicBezTo>
                  <a:close/>
                  <a:moveTo>
                    <a:pt x="715" y="0"/>
                  </a:moveTo>
                  <a:cubicBezTo>
                    <a:pt x="501" y="0"/>
                    <a:pt x="322" y="84"/>
                    <a:pt x="191" y="227"/>
                  </a:cubicBezTo>
                  <a:lnTo>
                    <a:pt x="179" y="238"/>
                  </a:lnTo>
                  <a:cubicBezTo>
                    <a:pt x="60" y="369"/>
                    <a:pt x="1" y="536"/>
                    <a:pt x="1" y="715"/>
                  </a:cubicBezTo>
                  <a:lnTo>
                    <a:pt x="1" y="2382"/>
                  </a:lnTo>
                  <a:cubicBezTo>
                    <a:pt x="1" y="2560"/>
                    <a:pt x="60" y="2727"/>
                    <a:pt x="168" y="2846"/>
                  </a:cubicBezTo>
                  <a:cubicBezTo>
                    <a:pt x="156" y="2870"/>
                    <a:pt x="156" y="2870"/>
                    <a:pt x="168" y="2882"/>
                  </a:cubicBezTo>
                  <a:lnTo>
                    <a:pt x="191" y="2917"/>
                  </a:lnTo>
                  <a:cubicBezTo>
                    <a:pt x="334" y="3048"/>
                    <a:pt x="513" y="3120"/>
                    <a:pt x="703" y="3120"/>
                  </a:cubicBezTo>
                  <a:lnTo>
                    <a:pt x="1132" y="3120"/>
                  </a:lnTo>
                  <a:cubicBezTo>
                    <a:pt x="1227" y="3120"/>
                    <a:pt x="1299" y="3048"/>
                    <a:pt x="1299" y="2953"/>
                  </a:cubicBezTo>
                  <a:cubicBezTo>
                    <a:pt x="1299" y="2870"/>
                    <a:pt x="1227" y="2798"/>
                    <a:pt x="1132" y="2798"/>
                  </a:cubicBezTo>
                  <a:lnTo>
                    <a:pt x="703" y="2798"/>
                  </a:lnTo>
                  <a:cubicBezTo>
                    <a:pt x="644" y="2798"/>
                    <a:pt x="584" y="2775"/>
                    <a:pt x="537" y="2763"/>
                  </a:cubicBezTo>
                  <a:lnTo>
                    <a:pt x="1668" y="1762"/>
                  </a:lnTo>
                  <a:lnTo>
                    <a:pt x="2799" y="2763"/>
                  </a:lnTo>
                  <a:cubicBezTo>
                    <a:pt x="2751" y="2775"/>
                    <a:pt x="2692" y="2798"/>
                    <a:pt x="2632" y="2798"/>
                  </a:cubicBezTo>
                  <a:lnTo>
                    <a:pt x="2096" y="2798"/>
                  </a:lnTo>
                  <a:cubicBezTo>
                    <a:pt x="2013" y="2798"/>
                    <a:pt x="1942" y="2870"/>
                    <a:pt x="1942" y="2953"/>
                  </a:cubicBezTo>
                  <a:cubicBezTo>
                    <a:pt x="1942" y="3048"/>
                    <a:pt x="2013" y="3120"/>
                    <a:pt x="2096" y="3120"/>
                  </a:cubicBezTo>
                  <a:lnTo>
                    <a:pt x="2632" y="3120"/>
                  </a:lnTo>
                  <a:cubicBezTo>
                    <a:pt x="2846" y="3120"/>
                    <a:pt x="3025" y="3036"/>
                    <a:pt x="3156" y="2905"/>
                  </a:cubicBezTo>
                  <a:lnTo>
                    <a:pt x="3168" y="2882"/>
                  </a:lnTo>
                  <a:cubicBezTo>
                    <a:pt x="3287" y="2751"/>
                    <a:pt x="3370" y="2584"/>
                    <a:pt x="3370" y="2394"/>
                  </a:cubicBezTo>
                  <a:lnTo>
                    <a:pt x="3370" y="727"/>
                  </a:lnTo>
                  <a:cubicBezTo>
                    <a:pt x="3370" y="322"/>
                    <a:pt x="3037" y="0"/>
                    <a:pt x="2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2" name="Google Shape;16022;p92"/>
            <p:cNvSpPr/>
            <p:nvPr/>
          </p:nvSpPr>
          <p:spPr>
            <a:xfrm>
              <a:off x="4882864" y="2190422"/>
              <a:ext cx="107267" cy="99692"/>
            </a:xfrm>
            <a:custGeom>
              <a:avLst/>
              <a:gdLst/>
              <a:ahLst/>
              <a:cxnLst/>
              <a:rect l="l" t="t" r="r" b="b"/>
              <a:pathLst>
                <a:path w="3370" h="3132" extrusionOk="0">
                  <a:moveTo>
                    <a:pt x="2643" y="310"/>
                  </a:moveTo>
                  <a:cubicBezTo>
                    <a:pt x="2703" y="310"/>
                    <a:pt x="2762" y="334"/>
                    <a:pt x="2810" y="346"/>
                  </a:cubicBezTo>
                  <a:lnTo>
                    <a:pt x="1679" y="1346"/>
                  </a:lnTo>
                  <a:lnTo>
                    <a:pt x="548" y="346"/>
                  </a:lnTo>
                  <a:cubicBezTo>
                    <a:pt x="607" y="334"/>
                    <a:pt x="667" y="310"/>
                    <a:pt x="726" y="310"/>
                  </a:cubicBezTo>
                  <a:close/>
                  <a:moveTo>
                    <a:pt x="333" y="584"/>
                  </a:moveTo>
                  <a:lnTo>
                    <a:pt x="1441" y="1560"/>
                  </a:lnTo>
                  <a:lnTo>
                    <a:pt x="333" y="2548"/>
                  </a:lnTo>
                  <a:cubicBezTo>
                    <a:pt x="321" y="2501"/>
                    <a:pt x="310" y="2453"/>
                    <a:pt x="310" y="2393"/>
                  </a:cubicBezTo>
                  <a:lnTo>
                    <a:pt x="310" y="727"/>
                  </a:lnTo>
                  <a:cubicBezTo>
                    <a:pt x="310" y="691"/>
                    <a:pt x="321" y="631"/>
                    <a:pt x="333" y="584"/>
                  </a:cubicBezTo>
                  <a:close/>
                  <a:moveTo>
                    <a:pt x="3036" y="584"/>
                  </a:moveTo>
                  <a:cubicBezTo>
                    <a:pt x="3048" y="631"/>
                    <a:pt x="3060" y="667"/>
                    <a:pt x="3060" y="727"/>
                  </a:cubicBezTo>
                  <a:lnTo>
                    <a:pt x="3060" y="2393"/>
                  </a:lnTo>
                  <a:cubicBezTo>
                    <a:pt x="3060" y="2441"/>
                    <a:pt x="3048" y="2501"/>
                    <a:pt x="3036" y="2548"/>
                  </a:cubicBezTo>
                  <a:lnTo>
                    <a:pt x="1929" y="1560"/>
                  </a:lnTo>
                  <a:lnTo>
                    <a:pt x="3036" y="584"/>
                  </a:lnTo>
                  <a:close/>
                  <a:moveTo>
                    <a:pt x="1691" y="1786"/>
                  </a:moveTo>
                  <a:lnTo>
                    <a:pt x="2822" y="2786"/>
                  </a:lnTo>
                  <a:cubicBezTo>
                    <a:pt x="2762" y="2798"/>
                    <a:pt x="2703" y="2810"/>
                    <a:pt x="2643" y="2810"/>
                  </a:cubicBezTo>
                  <a:lnTo>
                    <a:pt x="726" y="2810"/>
                  </a:lnTo>
                  <a:cubicBezTo>
                    <a:pt x="667" y="2810"/>
                    <a:pt x="607" y="2798"/>
                    <a:pt x="560" y="2786"/>
                  </a:cubicBezTo>
                  <a:lnTo>
                    <a:pt x="1691" y="1786"/>
                  </a:lnTo>
                  <a:close/>
                  <a:moveTo>
                    <a:pt x="726" y="0"/>
                  </a:moveTo>
                  <a:cubicBezTo>
                    <a:pt x="512" y="0"/>
                    <a:pt x="333" y="96"/>
                    <a:pt x="202" y="227"/>
                  </a:cubicBezTo>
                  <a:lnTo>
                    <a:pt x="191" y="238"/>
                  </a:lnTo>
                  <a:cubicBezTo>
                    <a:pt x="71" y="369"/>
                    <a:pt x="0" y="536"/>
                    <a:pt x="0" y="727"/>
                  </a:cubicBezTo>
                  <a:lnTo>
                    <a:pt x="0" y="2393"/>
                  </a:lnTo>
                  <a:cubicBezTo>
                    <a:pt x="0" y="2596"/>
                    <a:pt x="71" y="2751"/>
                    <a:pt x="191" y="2894"/>
                  </a:cubicBezTo>
                  <a:cubicBezTo>
                    <a:pt x="333" y="3036"/>
                    <a:pt x="512" y="3132"/>
                    <a:pt x="726" y="3132"/>
                  </a:cubicBezTo>
                  <a:lnTo>
                    <a:pt x="2643" y="3132"/>
                  </a:lnTo>
                  <a:cubicBezTo>
                    <a:pt x="2858" y="3132"/>
                    <a:pt x="3036" y="3036"/>
                    <a:pt x="3167" y="2905"/>
                  </a:cubicBezTo>
                  <a:lnTo>
                    <a:pt x="3179" y="2894"/>
                  </a:lnTo>
                  <a:cubicBezTo>
                    <a:pt x="3298" y="2751"/>
                    <a:pt x="3369" y="2596"/>
                    <a:pt x="3369" y="2393"/>
                  </a:cubicBezTo>
                  <a:lnTo>
                    <a:pt x="3369" y="727"/>
                  </a:lnTo>
                  <a:cubicBezTo>
                    <a:pt x="3369" y="536"/>
                    <a:pt x="3298" y="369"/>
                    <a:pt x="3179" y="238"/>
                  </a:cubicBezTo>
                  <a:lnTo>
                    <a:pt x="3167" y="227"/>
                  </a:lnTo>
                  <a:cubicBezTo>
                    <a:pt x="3036" y="96"/>
                    <a:pt x="2858" y="0"/>
                    <a:pt x="2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23" name="Google Shape;16023;p92"/>
          <p:cNvGrpSpPr/>
          <p:nvPr/>
        </p:nvGrpSpPr>
        <p:grpSpPr>
          <a:xfrm>
            <a:off x="6083810" y="1623497"/>
            <a:ext cx="382819" cy="310788"/>
            <a:chOff x="6083810" y="1547297"/>
            <a:chExt cx="382819" cy="310788"/>
          </a:xfrm>
        </p:grpSpPr>
        <p:sp>
          <p:nvSpPr>
            <p:cNvPr id="16024" name="Google Shape;16024;p92"/>
            <p:cNvSpPr/>
            <p:nvPr/>
          </p:nvSpPr>
          <p:spPr>
            <a:xfrm>
              <a:off x="6083810" y="1547297"/>
              <a:ext cx="382819" cy="310788"/>
            </a:xfrm>
            <a:custGeom>
              <a:avLst/>
              <a:gdLst/>
              <a:ahLst/>
              <a:cxnLst/>
              <a:rect l="l" t="t" r="r" b="b"/>
              <a:pathLst>
                <a:path w="12027" h="9764" extrusionOk="0">
                  <a:moveTo>
                    <a:pt x="1834" y="334"/>
                  </a:moveTo>
                  <a:cubicBezTo>
                    <a:pt x="1834" y="334"/>
                    <a:pt x="1846" y="334"/>
                    <a:pt x="1846" y="358"/>
                  </a:cubicBezTo>
                  <a:lnTo>
                    <a:pt x="1846" y="1108"/>
                  </a:lnTo>
                  <a:cubicBezTo>
                    <a:pt x="1846" y="1108"/>
                    <a:pt x="1846" y="1132"/>
                    <a:pt x="1834" y="1132"/>
                  </a:cubicBezTo>
                  <a:lnTo>
                    <a:pt x="1465" y="1132"/>
                  </a:lnTo>
                  <a:cubicBezTo>
                    <a:pt x="1465" y="1132"/>
                    <a:pt x="1453" y="1132"/>
                    <a:pt x="1453" y="1108"/>
                  </a:cubicBezTo>
                  <a:lnTo>
                    <a:pt x="1453" y="358"/>
                  </a:lnTo>
                  <a:lnTo>
                    <a:pt x="1834" y="334"/>
                  </a:lnTo>
                  <a:close/>
                  <a:moveTo>
                    <a:pt x="10502" y="334"/>
                  </a:moveTo>
                  <a:cubicBezTo>
                    <a:pt x="10502" y="334"/>
                    <a:pt x="10514" y="334"/>
                    <a:pt x="10514" y="358"/>
                  </a:cubicBezTo>
                  <a:lnTo>
                    <a:pt x="10514" y="1108"/>
                  </a:lnTo>
                  <a:cubicBezTo>
                    <a:pt x="10514" y="1108"/>
                    <a:pt x="10514" y="1132"/>
                    <a:pt x="10502" y="1132"/>
                  </a:cubicBezTo>
                  <a:lnTo>
                    <a:pt x="10133" y="1132"/>
                  </a:lnTo>
                  <a:cubicBezTo>
                    <a:pt x="10133" y="1132"/>
                    <a:pt x="10109" y="1132"/>
                    <a:pt x="10109" y="1108"/>
                  </a:cubicBezTo>
                  <a:lnTo>
                    <a:pt x="10109" y="358"/>
                  </a:lnTo>
                  <a:lnTo>
                    <a:pt x="10502" y="334"/>
                  </a:lnTo>
                  <a:close/>
                  <a:moveTo>
                    <a:pt x="11229" y="1096"/>
                  </a:moveTo>
                  <a:cubicBezTo>
                    <a:pt x="11443" y="1096"/>
                    <a:pt x="11621" y="1274"/>
                    <a:pt x="11621" y="1477"/>
                  </a:cubicBezTo>
                  <a:lnTo>
                    <a:pt x="11621" y="9013"/>
                  </a:lnTo>
                  <a:cubicBezTo>
                    <a:pt x="11645" y="9240"/>
                    <a:pt x="11467" y="9406"/>
                    <a:pt x="11264" y="9406"/>
                  </a:cubicBezTo>
                  <a:lnTo>
                    <a:pt x="727" y="9406"/>
                  </a:lnTo>
                  <a:cubicBezTo>
                    <a:pt x="513" y="9406"/>
                    <a:pt x="334" y="9228"/>
                    <a:pt x="334" y="9013"/>
                  </a:cubicBezTo>
                  <a:lnTo>
                    <a:pt x="334" y="1477"/>
                  </a:lnTo>
                  <a:cubicBezTo>
                    <a:pt x="334" y="1274"/>
                    <a:pt x="513" y="1096"/>
                    <a:pt x="727" y="1096"/>
                  </a:cubicBezTo>
                  <a:lnTo>
                    <a:pt x="1108" y="1096"/>
                  </a:lnTo>
                  <a:lnTo>
                    <a:pt x="1108" y="1108"/>
                  </a:lnTo>
                  <a:cubicBezTo>
                    <a:pt x="1108" y="1322"/>
                    <a:pt x="1275" y="1465"/>
                    <a:pt x="1465" y="1465"/>
                  </a:cubicBezTo>
                  <a:lnTo>
                    <a:pt x="1834" y="1465"/>
                  </a:lnTo>
                  <a:cubicBezTo>
                    <a:pt x="2049" y="1465"/>
                    <a:pt x="2192" y="1298"/>
                    <a:pt x="2192" y="1108"/>
                  </a:cubicBezTo>
                  <a:lnTo>
                    <a:pt x="2192" y="1096"/>
                  </a:lnTo>
                  <a:lnTo>
                    <a:pt x="9752" y="1096"/>
                  </a:lnTo>
                  <a:lnTo>
                    <a:pt x="9752" y="1108"/>
                  </a:lnTo>
                  <a:cubicBezTo>
                    <a:pt x="9752" y="1322"/>
                    <a:pt x="9919" y="1465"/>
                    <a:pt x="10109" y="1465"/>
                  </a:cubicBezTo>
                  <a:lnTo>
                    <a:pt x="10490" y="1465"/>
                  </a:lnTo>
                  <a:cubicBezTo>
                    <a:pt x="10693" y="1465"/>
                    <a:pt x="10848" y="1298"/>
                    <a:pt x="10848" y="1108"/>
                  </a:cubicBezTo>
                  <a:lnTo>
                    <a:pt x="10848" y="1096"/>
                  </a:lnTo>
                  <a:close/>
                  <a:moveTo>
                    <a:pt x="1489" y="0"/>
                  </a:moveTo>
                  <a:cubicBezTo>
                    <a:pt x="1287" y="0"/>
                    <a:pt x="1132" y="155"/>
                    <a:pt x="1132" y="358"/>
                  </a:cubicBezTo>
                  <a:lnTo>
                    <a:pt x="1132" y="739"/>
                  </a:lnTo>
                  <a:lnTo>
                    <a:pt x="751" y="739"/>
                  </a:lnTo>
                  <a:cubicBezTo>
                    <a:pt x="346" y="739"/>
                    <a:pt x="1" y="1072"/>
                    <a:pt x="1" y="1489"/>
                  </a:cubicBezTo>
                  <a:lnTo>
                    <a:pt x="1" y="9013"/>
                  </a:lnTo>
                  <a:cubicBezTo>
                    <a:pt x="1" y="9418"/>
                    <a:pt x="334" y="9764"/>
                    <a:pt x="751" y="9764"/>
                  </a:cubicBezTo>
                  <a:lnTo>
                    <a:pt x="11288" y="9764"/>
                  </a:lnTo>
                  <a:cubicBezTo>
                    <a:pt x="11693" y="9764"/>
                    <a:pt x="12026" y="9430"/>
                    <a:pt x="12026" y="9013"/>
                  </a:cubicBezTo>
                  <a:lnTo>
                    <a:pt x="12026" y="1489"/>
                  </a:lnTo>
                  <a:cubicBezTo>
                    <a:pt x="12002" y="1084"/>
                    <a:pt x="11657" y="739"/>
                    <a:pt x="11264" y="739"/>
                  </a:cubicBezTo>
                  <a:lnTo>
                    <a:pt x="10871" y="739"/>
                  </a:lnTo>
                  <a:lnTo>
                    <a:pt x="10871" y="358"/>
                  </a:lnTo>
                  <a:cubicBezTo>
                    <a:pt x="10871" y="143"/>
                    <a:pt x="10705" y="0"/>
                    <a:pt x="10514" y="0"/>
                  </a:cubicBezTo>
                  <a:lnTo>
                    <a:pt x="10145" y="0"/>
                  </a:lnTo>
                  <a:cubicBezTo>
                    <a:pt x="9931" y="0"/>
                    <a:pt x="9788" y="155"/>
                    <a:pt x="9788" y="358"/>
                  </a:cubicBezTo>
                  <a:lnTo>
                    <a:pt x="9788" y="739"/>
                  </a:lnTo>
                  <a:lnTo>
                    <a:pt x="2227" y="739"/>
                  </a:lnTo>
                  <a:lnTo>
                    <a:pt x="2227" y="358"/>
                  </a:lnTo>
                  <a:cubicBezTo>
                    <a:pt x="2227" y="143"/>
                    <a:pt x="2061" y="0"/>
                    <a:pt x="1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5" name="Google Shape;16025;p92"/>
            <p:cNvSpPr/>
            <p:nvPr/>
          </p:nvSpPr>
          <p:spPr>
            <a:xfrm>
              <a:off x="6106950" y="1606787"/>
              <a:ext cx="334661" cy="11395"/>
            </a:xfrm>
            <a:custGeom>
              <a:avLst/>
              <a:gdLst/>
              <a:ahLst/>
              <a:cxnLst/>
              <a:rect l="l" t="t" r="r" b="b"/>
              <a:pathLst>
                <a:path w="10514" h="358" extrusionOk="0">
                  <a:moveTo>
                    <a:pt x="179" y="1"/>
                  </a:moveTo>
                  <a:cubicBezTo>
                    <a:pt x="72" y="1"/>
                    <a:pt x="0" y="72"/>
                    <a:pt x="0" y="179"/>
                  </a:cubicBezTo>
                  <a:cubicBezTo>
                    <a:pt x="0" y="286"/>
                    <a:pt x="72" y="358"/>
                    <a:pt x="179" y="358"/>
                  </a:cubicBezTo>
                  <a:lnTo>
                    <a:pt x="10335" y="358"/>
                  </a:lnTo>
                  <a:cubicBezTo>
                    <a:pt x="10442" y="358"/>
                    <a:pt x="10513" y="286"/>
                    <a:pt x="10513" y="179"/>
                  </a:cubicBezTo>
                  <a:cubicBezTo>
                    <a:pt x="10513" y="72"/>
                    <a:pt x="10442" y="1"/>
                    <a:pt x="10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6" name="Google Shape;16026;p92"/>
            <p:cNvSpPr/>
            <p:nvPr/>
          </p:nvSpPr>
          <p:spPr>
            <a:xfrm>
              <a:off x="6124743" y="1655296"/>
              <a:ext cx="47427" cy="11395"/>
            </a:xfrm>
            <a:custGeom>
              <a:avLst/>
              <a:gdLst/>
              <a:ahLst/>
              <a:cxnLst/>
              <a:rect l="l" t="t" r="r" b="b"/>
              <a:pathLst>
                <a:path w="1490" h="358" extrusionOk="0">
                  <a:moveTo>
                    <a:pt x="179" y="1"/>
                  </a:moveTo>
                  <a:cubicBezTo>
                    <a:pt x="72" y="1"/>
                    <a:pt x="1" y="72"/>
                    <a:pt x="1" y="179"/>
                  </a:cubicBezTo>
                  <a:cubicBezTo>
                    <a:pt x="1" y="275"/>
                    <a:pt x="72" y="358"/>
                    <a:pt x="179" y="358"/>
                  </a:cubicBezTo>
                  <a:lnTo>
                    <a:pt x="1310" y="358"/>
                  </a:lnTo>
                  <a:cubicBezTo>
                    <a:pt x="1418" y="358"/>
                    <a:pt x="1489" y="275"/>
                    <a:pt x="1489" y="179"/>
                  </a:cubicBezTo>
                  <a:cubicBezTo>
                    <a:pt x="1489" y="72"/>
                    <a:pt x="1406"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7" name="Google Shape;16027;p92"/>
            <p:cNvSpPr/>
            <p:nvPr/>
          </p:nvSpPr>
          <p:spPr>
            <a:xfrm>
              <a:off x="6208520" y="1655296"/>
              <a:ext cx="47395" cy="11395"/>
            </a:xfrm>
            <a:custGeom>
              <a:avLst/>
              <a:gdLst/>
              <a:ahLst/>
              <a:cxnLst/>
              <a:rect l="l" t="t" r="r" b="b"/>
              <a:pathLst>
                <a:path w="1489" h="358" extrusionOk="0">
                  <a:moveTo>
                    <a:pt x="179" y="1"/>
                  </a:moveTo>
                  <a:cubicBezTo>
                    <a:pt x="83" y="1"/>
                    <a:pt x="0" y="72"/>
                    <a:pt x="0" y="179"/>
                  </a:cubicBezTo>
                  <a:cubicBezTo>
                    <a:pt x="0" y="275"/>
                    <a:pt x="83" y="358"/>
                    <a:pt x="179" y="358"/>
                  </a:cubicBezTo>
                  <a:lnTo>
                    <a:pt x="1310" y="358"/>
                  </a:lnTo>
                  <a:cubicBezTo>
                    <a:pt x="1417" y="358"/>
                    <a:pt x="1488" y="275"/>
                    <a:pt x="1488" y="179"/>
                  </a:cubicBezTo>
                  <a:cubicBezTo>
                    <a:pt x="1488" y="72"/>
                    <a:pt x="1405"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8" name="Google Shape;16028;p92"/>
            <p:cNvSpPr/>
            <p:nvPr/>
          </p:nvSpPr>
          <p:spPr>
            <a:xfrm>
              <a:off x="6376391" y="1655296"/>
              <a:ext cx="47395" cy="11395"/>
            </a:xfrm>
            <a:custGeom>
              <a:avLst/>
              <a:gdLst/>
              <a:ahLst/>
              <a:cxnLst/>
              <a:rect l="l" t="t" r="r" b="b"/>
              <a:pathLst>
                <a:path w="1489" h="358" extrusionOk="0">
                  <a:moveTo>
                    <a:pt x="179" y="1"/>
                  </a:moveTo>
                  <a:cubicBezTo>
                    <a:pt x="72" y="1"/>
                    <a:pt x="1" y="72"/>
                    <a:pt x="1" y="179"/>
                  </a:cubicBezTo>
                  <a:cubicBezTo>
                    <a:pt x="1" y="275"/>
                    <a:pt x="72" y="358"/>
                    <a:pt x="179" y="358"/>
                  </a:cubicBezTo>
                  <a:lnTo>
                    <a:pt x="1310" y="358"/>
                  </a:lnTo>
                  <a:cubicBezTo>
                    <a:pt x="1417" y="358"/>
                    <a:pt x="1489" y="275"/>
                    <a:pt x="1489" y="179"/>
                  </a:cubicBezTo>
                  <a:cubicBezTo>
                    <a:pt x="1489" y="72"/>
                    <a:pt x="1417"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9" name="Google Shape;16029;p92"/>
            <p:cNvSpPr/>
            <p:nvPr/>
          </p:nvSpPr>
          <p:spPr>
            <a:xfrm>
              <a:off x="6124743" y="1703041"/>
              <a:ext cx="47427" cy="11427"/>
            </a:xfrm>
            <a:custGeom>
              <a:avLst/>
              <a:gdLst/>
              <a:ahLst/>
              <a:cxnLst/>
              <a:rect l="l" t="t" r="r" b="b"/>
              <a:pathLst>
                <a:path w="1490" h="359" extrusionOk="0">
                  <a:moveTo>
                    <a:pt x="179" y="1"/>
                  </a:moveTo>
                  <a:cubicBezTo>
                    <a:pt x="72" y="1"/>
                    <a:pt x="1" y="72"/>
                    <a:pt x="1" y="180"/>
                  </a:cubicBezTo>
                  <a:cubicBezTo>
                    <a:pt x="1" y="275"/>
                    <a:pt x="72" y="358"/>
                    <a:pt x="179" y="358"/>
                  </a:cubicBezTo>
                  <a:lnTo>
                    <a:pt x="1310" y="358"/>
                  </a:lnTo>
                  <a:cubicBezTo>
                    <a:pt x="1418" y="358"/>
                    <a:pt x="1489" y="275"/>
                    <a:pt x="1489" y="180"/>
                  </a:cubicBezTo>
                  <a:cubicBezTo>
                    <a:pt x="1489" y="72"/>
                    <a:pt x="1406"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0" name="Google Shape;16030;p92"/>
            <p:cNvSpPr/>
            <p:nvPr/>
          </p:nvSpPr>
          <p:spPr>
            <a:xfrm>
              <a:off x="6292646" y="1703041"/>
              <a:ext cx="47395" cy="11427"/>
            </a:xfrm>
            <a:custGeom>
              <a:avLst/>
              <a:gdLst/>
              <a:ahLst/>
              <a:cxnLst/>
              <a:rect l="l" t="t" r="r" b="b"/>
              <a:pathLst>
                <a:path w="1489" h="359" extrusionOk="0">
                  <a:moveTo>
                    <a:pt x="179" y="1"/>
                  </a:moveTo>
                  <a:cubicBezTo>
                    <a:pt x="72" y="1"/>
                    <a:pt x="0" y="72"/>
                    <a:pt x="0" y="180"/>
                  </a:cubicBezTo>
                  <a:cubicBezTo>
                    <a:pt x="0" y="275"/>
                    <a:pt x="72" y="358"/>
                    <a:pt x="179" y="358"/>
                  </a:cubicBezTo>
                  <a:lnTo>
                    <a:pt x="1310" y="358"/>
                  </a:lnTo>
                  <a:cubicBezTo>
                    <a:pt x="1405" y="358"/>
                    <a:pt x="1489" y="275"/>
                    <a:pt x="1489" y="180"/>
                  </a:cubicBezTo>
                  <a:cubicBezTo>
                    <a:pt x="1489" y="72"/>
                    <a:pt x="1405"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1" name="Google Shape;16031;p92"/>
            <p:cNvSpPr/>
            <p:nvPr/>
          </p:nvSpPr>
          <p:spPr>
            <a:xfrm>
              <a:off x="6124743" y="1750818"/>
              <a:ext cx="47427" cy="11395"/>
            </a:xfrm>
            <a:custGeom>
              <a:avLst/>
              <a:gdLst/>
              <a:ahLst/>
              <a:cxnLst/>
              <a:rect l="l" t="t" r="r" b="b"/>
              <a:pathLst>
                <a:path w="1490" h="358" extrusionOk="0">
                  <a:moveTo>
                    <a:pt x="179" y="0"/>
                  </a:moveTo>
                  <a:cubicBezTo>
                    <a:pt x="72" y="0"/>
                    <a:pt x="1" y="72"/>
                    <a:pt x="1" y="179"/>
                  </a:cubicBezTo>
                  <a:cubicBezTo>
                    <a:pt x="1" y="286"/>
                    <a:pt x="72" y="357"/>
                    <a:pt x="179" y="357"/>
                  </a:cubicBezTo>
                  <a:lnTo>
                    <a:pt x="1310" y="357"/>
                  </a:lnTo>
                  <a:cubicBezTo>
                    <a:pt x="1418" y="357"/>
                    <a:pt x="1489" y="286"/>
                    <a:pt x="1489" y="179"/>
                  </a:cubicBezTo>
                  <a:cubicBezTo>
                    <a:pt x="1489" y="72"/>
                    <a:pt x="1406"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2" name="Google Shape;16032;p92"/>
            <p:cNvSpPr/>
            <p:nvPr/>
          </p:nvSpPr>
          <p:spPr>
            <a:xfrm>
              <a:off x="6208520" y="1750818"/>
              <a:ext cx="47395" cy="11395"/>
            </a:xfrm>
            <a:custGeom>
              <a:avLst/>
              <a:gdLst/>
              <a:ahLst/>
              <a:cxnLst/>
              <a:rect l="l" t="t" r="r" b="b"/>
              <a:pathLst>
                <a:path w="1489" h="358" extrusionOk="0">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3" name="Google Shape;16033;p92"/>
            <p:cNvSpPr/>
            <p:nvPr/>
          </p:nvSpPr>
          <p:spPr>
            <a:xfrm>
              <a:off x="6376391" y="1750818"/>
              <a:ext cx="47395" cy="11395"/>
            </a:xfrm>
            <a:custGeom>
              <a:avLst/>
              <a:gdLst/>
              <a:ahLst/>
              <a:cxnLst/>
              <a:rect l="l" t="t" r="r" b="b"/>
              <a:pathLst>
                <a:path w="1489" h="358" extrusionOk="0">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4" name="Google Shape;16034;p92"/>
            <p:cNvSpPr/>
            <p:nvPr/>
          </p:nvSpPr>
          <p:spPr>
            <a:xfrm>
              <a:off x="6208520" y="1798563"/>
              <a:ext cx="47395" cy="11395"/>
            </a:xfrm>
            <a:custGeom>
              <a:avLst/>
              <a:gdLst/>
              <a:ahLst/>
              <a:cxnLst/>
              <a:rect l="l" t="t" r="r" b="b"/>
              <a:pathLst>
                <a:path w="1489" h="358" extrusionOk="0">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5" name="Google Shape;16035;p92"/>
            <p:cNvSpPr/>
            <p:nvPr/>
          </p:nvSpPr>
          <p:spPr>
            <a:xfrm>
              <a:off x="6292646" y="1798563"/>
              <a:ext cx="47395" cy="11395"/>
            </a:xfrm>
            <a:custGeom>
              <a:avLst/>
              <a:gdLst/>
              <a:ahLst/>
              <a:cxnLst/>
              <a:rect l="l" t="t" r="r" b="b"/>
              <a:pathLst>
                <a:path w="1489" h="358" extrusionOk="0">
                  <a:moveTo>
                    <a:pt x="179" y="0"/>
                  </a:moveTo>
                  <a:cubicBezTo>
                    <a:pt x="72" y="0"/>
                    <a:pt x="0" y="72"/>
                    <a:pt x="0" y="179"/>
                  </a:cubicBezTo>
                  <a:cubicBezTo>
                    <a:pt x="0" y="286"/>
                    <a:pt x="72" y="357"/>
                    <a:pt x="179" y="357"/>
                  </a:cubicBezTo>
                  <a:lnTo>
                    <a:pt x="1310" y="357"/>
                  </a:lnTo>
                  <a:cubicBezTo>
                    <a:pt x="1405" y="357"/>
                    <a:pt x="1489" y="286"/>
                    <a:pt x="1489" y="179"/>
                  </a:cubicBezTo>
                  <a:cubicBezTo>
                    <a:pt x="1489" y="72"/>
                    <a:pt x="1405"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6" name="Google Shape;16036;p92"/>
            <p:cNvSpPr/>
            <p:nvPr/>
          </p:nvSpPr>
          <p:spPr>
            <a:xfrm>
              <a:off x="6376391" y="1798563"/>
              <a:ext cx="47395" cy="11395"/>
            </a:xfrm>
            <a:custGeom>
              <a:avLst/>
              <a:gdLst/>
              <a:ahLst/>
              <a:cxnLst/>
              <a:rect l="l" t="t" r="r" b="b"/>
              <a:pathLst>
                <a:path w="1489" h="358" extrusionOk="0">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7" name="Google Shape;16037;p92"/>
            <p:cNvSpPr/>
            <p:nvPr/>
          </p:nvSpPr>
          <p:spPr>
            <a:xfrm>
              <a:off x="6207756" y="1690723"/>
              <a:ext cx="48923" cy="35108"/>
            </a:xfrm>
            <a:custGeom>
              <a:avLst/>
              <a:gdLst/>
              <a:ahLst/>
              <a:cxnLst/>
              <a:rect l="l" t="t" r="r" b="b"/>
              <a:pathLst>
                <a:path w="1537" h="1103" extrusionOk="0">
                  <a:moveTo>
                    <a:pt x="1328" y="1"/>
                  </a:moveTo>
                  <a:cubicBezTo>
                    <a:pt x="1283" y="1"/>
                    <a:pt x="1239" y="19"/>
                    <a:pt x="1203" y="55"/>
                  </a:cubicBezTo>
                  <a:lnTo>
                    <a:pt x="584" y="686"/>
                  </a:lnTo>
                  <a:lnTo>
                    <a:pt x="322" y="436"/>
                  </a:lnTo>
                  <a:cubicBezTo>
                    <a:pt x="286" y="394"/>
                    <a:pt x="241" y="373"/>
                    <a:pt x="197" y="373"/>
                  </a:cubicBezTo>
                  <a:cubicBezTo>
                    <a:pt x="152" y="373"/>
                    <a:pt x="107" y="394"/>
                    <a:pt x="72" y="436"/>
                  </a:cubicBezTo>
                  <a:cubicBezTo>
                    <a:pt x="0" y="507"/>
                    <a:pt x="0" y="614"/>
                    <a:pt x="72" y="686"/>
                  </a:cubicBezTo>
                  <a:lnTo>
                    <a:pt x="441" y="1055"/>
                  </a:lnTo>
                  <a:cubicBezTo>
                    <a:pt x="477" y="1078"/>
                    <a:pt x="512" y="1102"/>
                    <a:pt x="560" y="1102"/>
                  </a:cubicBezTo>
                  <a:cubicBezTo>
                    <a:pt x="607" y="1102"/>
                    <a:pt x="655" y="1078"/>
                    <a:pt x="679" y="1055"/>
                  </a:cubicBezTo>
                  <a:lnTo>
                    <a:pt x="1441" y="293"/>
                  </a:lnTo>
                  <a:cubicBezTo>
                    <a:pt x="1536" y="233"/>
                    <a:pt x="1536" y="138"/>
                    <a:pt x="1453" y="55"/>
                  </a:cubicBezTo>
                  <a:cubicBezTo>
                    <a:pt x="1417" y="19"/>
                    <a:pt x="1372" y="1"/>
                    <a:pt x="13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8" name="Google Shape;16038;p92"/>
            <p:cNvSpPr/>
            <p:nvPr/>
          </p:nvSpPr>
          <p:spPr>
            <a:xfrm>
              <a:off x="6376009" y="1690723"/>
              <a:ext cx="48159" cy="35108"/>
            </a:xfrm>
            <a:custGeom>
              <a:avLst/>
              <a:gdLst/>
              <a:ahLst/>
              <a:cxnLst/>
              <a:rect l="l" t="t" r="r" b="b"/>
              <a:pathLst>
                <a:path w="1513" h="1103" extrusionOk="0">
                  <a:moveTo>
                    <a:pt x="1328" y="1"/>
                  </a:moveTo>
                  <a:cubicBezTo>
                    <a:pt x="1284" y="1"/>
                    <a:pt x="1239" y="19"/>
                    <a:pt x="1203" y="55"/>
                  </a:cubicBezTo>
                  <a:lnTo>
                    <a:pt x="572" y="686"/>
                  </a:lnTo>
                  <a:lnTo>
                    <a:pt x="322" y="436"/>
                  </a:lnTo>
                  <a:cubicBezTo>
                    <a:pt x="286" y="394"/>
                    <a:pt x="242" y="373"/>
                    <a:pt x="197" y="373"/>
                  </a:cubicBezTo>
                  <a:cubicBezTo>
                    <a:pt x="152" y="373"/>
                    <a:pt x="108" y="394"/>
                    <a:pt x="72" y="436"/>
                  </a:cubicBezTo>
                  <a:cubicBezTo>
                    <a:pt x="1" y="507"/>
                    <a:pt x="1" y="614"/>
                    <a:pt x="72" y="686"/>
                  </a:cubicBezTo>
                  <a:lnTo>
                    <a:pt x="441" y="1055"/>
                  </a:lnTo>
                  <a:cubicBezTo>
                    <a:pt x="477" y="1078"/>
                    <a:pt x="513" y="1102"/>
                    <a:pt x="560" y="1102"/>
                  </a:cubicBezTo>
                  <a:cubicBezTo>
                    <a:pt x="608" y="1102"/>
                    <a:pt x="644" y="1078"/>
                    <a:pt x="679" y="1055"/>
                  </a:cubicBezTo>
                  <a:lnTo>
                    <a:pt x="1441" y="293"/>
                  </a:lnTo>
                  <a:cubicBezTo>
                    <a:pt x="1513" y="233"/>
                    <a:pt x="1513" y="138"/>
                    <a:pt x="1453" y="55"/>
                  </a:cubicBezTo>
                  <a:cubicBezTo>
                    <a:pt x="1417" y="19"/>
                    <a:pt x="1373" y="1"/>
                    <a:pt x="13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9" name="Google Shape;16039;p92"/>
            <p:cNvSpPr/>
            <p:nvPr/>
          </p:nvSpPr>
          <p:spPr>
            <a:xfrm>
              <a:off x="6291500" y="1738595"/>
              <a:ext cx="48923" cy="34981"/>
            </a:xfrm>
            <a:custGeom>
              <a:avLst/>
              <a:gdLst/>
              <a:ahLst/>
              <a:cxnLst/>
              <a:rect l="l" t="t" r="r" b="b"/>
              <a:pathLst>
                <a:path w="1537" h="1099" extrusionOk="0">
                  <a:moveTo>
                    <a:pt x="1334" y="0"/>
                  </a:moveTo>
                  <a:cubicBezTo>
                    <a:pt x="1289" y="0"/>
                    <a:pt x="1245" y="21"/>
                    <a:pt x="1203" y="63"/>
                  </a:cubicBezTo>
                  <a:lnTo>
                    <a:pt x="584" y="682"/>
                  </a:lnTo>
                  <a:lnTo>
                    <a:pt x="322" y="432"/>
                  </a:lnTo>
                  <a:cubicBezTo>
                    <a:pt x="286" y="396"/>
                    <a:pt x="242" y="378"/>
                    <a:pt x="197" y="378"/>
                  </a:cubicBezTo>
                  <a:cubicBezTo>
                    <a:pt x="152" y="378"/>
                    <a:pt x="108" y="396"/>
                    <a:pt x="72" y="432"/>
                  </a:cubicBezTo>
                  <a:cubicBezTo>
                    <a:pt x="1" y="503"/>
                    <a:pt x="1" y="610"/>
                    <a:pt x="72" y="682"/>
                  </a:cubicBezTo>
                  <a:lnTo>
                    <a:pt x="441" y="1051"/>
                  </a:lnTo>
                  <a:cubicBezTo>
                    <a:pt x="477" y="1087"/>
                    <a:pt x="524" y="1098"/>
                    <a:pt x="560" y="1098"/>
                  </a:cubicBezTo>
                  <a:cubicBezTo>
                    <a:pt x="608" y="1098"/>
                    <a:pt x="655" y="1087"/>
                    <a:pt x="679" y="1051"/>
                  </a:cubicBezTo>
                  <a:lnTo>
                    <a:pt x="1441" y="301"/>
                  </a:lnTo>
                  <a:cubicBezTo>
                    <a:pt x="1536" y="241"/>
                    <a:pt x="1536" y="134"/>
                    <a:pt x="1465" y="63"/>
                  </a:cubicBezTo>
                  <a:cubicBezTo>
                    <a:pt x="1423" y="21"/>
                    <a:pt x="1379" y="0"/>
                    <a:pt x="1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0" name="Google Shape;16040;p92"/>
            <p:cNvSpPr/>
            <p:nvPr/>
          </p:nvSpPr>
          <p:spPr>
            <a:xfrm>
              <a:off x="6123629" y="1786627"/>
              <a:ext cx="48891" cy="34695"/>
            </a:xfrm>
            <a:custGeom>
              <a:avLst/>
              <a:gdLst/>
              <a:ahLst/>
              <a:cxnLst/>
              <a:rect l="l" t="t" r="r" b="b"/>
              <a:pathLst>
                <a:path w="1536" h="1090" extrusionOk="0">
                  <a:moveTo>
                    <a:pt x="1340" y="0"/>
                  </a:moveTo>
                  <a:cubicBezTo>
                    <a:pt x="1295" y="0"/>
                    <a:pt x="1250" y="18"/>
                    <a:pt x="1215" y="54"/>
                  </a:cubicBezTo>
                  <a:lnTo>
                    <a:pt x="583" y="673"/>
                  </a:lnTo>
                  <a:lnTo>
                    <a:pt x="333" y="423"/>
                  </a:lnTo>
                  <a:cubicBezTo>
                    <a:pt x="298" y="387"/>
                    <a:pt x="253" y="369"/>
                    <a:pt x="208" y="369"/>
                  </a:cubicBezTo>
                  <a:cubicBezTo>
                    <a:pt x="164" y="369"/>
                    <a:pt x="119" y="387"/>
                    <a:pt x="83" y="423"/>
                  </a:cubicBezTo>
                  <a:cubicBezTo>
                    <a:pt x="0" y="494"/>
                    <a:pt x="0" y="601"/>
                    <a:pt x="83" y="673"/>
                  </a:cubicBezTo>
                  <a:lnTo>
                    <a:pt x="453" y="1042"/>
                  </a:lnTo>
                  <a:cubicBezTo>
                    <a:pt x="476" y="1078"/>
                    <a:pt x="524" y="1090"/>
                    <a:pt x="572" y="1090"/>
                  </a:cubicBezTo>
                  <a:cubicBezTo>
                    <a:pt x="619" y="1090"/>
                    <a:pt x="655" y="1078"/>
                    <a:pt x="691" y="1042"/>
                  </a:cubicBezTo>
                  <a:lnTo>
                    <a:pt x="1453" y="292"/>
                  </a:lnTo>
                  <a:cubicBezTo>
                    <a:pt x="1536" y="232"/>
                    <a:pt x="1536" y="125"/>
                    <a:pt x="1465" y="54"/>
                  </a:cubicBezTo>
                  <a:cubicBezTo>
                    <a:pt x="1429" y="18"/>
                    <a:pt x="1384" y="0"/>
                    <a:pt x="13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1" name="Google Shape;16041;p92"/>
            <p:cNvSpPr/>
            <p:nvPr/>
          </p:nvSpPr>
          <p:spPr>
            <a:xfrm>
              <a:off x="6291500" y="1642978"/>
              <a:ext cx="48923" cy="34727"/>
            </a:xfrm>
            <a:custGeom>
              <a:avLst/>
              <a:gdLst/>
              <a:ahLst/>
              <a:cxnLst/>
              <a:rect l="l" t="t" r="r" b="b"/>
              <a:pathLst>
                <a:path w="1537" h="1091" extrusionOk="0">
                  <a:moveTo>
                    <a:pt x="1334" y="1"/>
                  </a:moveTo>
                  <a:cubicBezTo>
                    <a:pt x="1289" y="1"/>
                    <a:pt x="1245" y="19"/>
                    <a:pt x="1203" y="54"/>
                  </a:cubicBezTo>
                  <a:lnTo>
                    <a:pt x="584" y="673"/>
                  </a:lnTo>
                  <a:lnTo>
                    <a:pt x="322" y="423"/>
                  </a:lnTo>
                  <a:cubicBezTo>
                    <a:pt x="286" y="388"/>
                    <a:pt x="242" y="370"/>
                    <a:pt x="197" y="370"/>
                  </a:cubicBezTo>
                  <a:cubicBezTo>
                    <a:pt x="152" y="370"/>
                    <a:pt x="108" y="388"/>
                    <a:pt x="72" y="423"/>
                  </a:cubicBezTo>
                  <a:cubicBezTo>
                    <a:pt x="1" y="495"/>
                    <a:pt x="1" y="602"/>
                    <a:pt x="72" y="673"/>
                  </a:cubicBezTo>
                  <a:lnTo>
                    <a:pt x="441" y="1054"/>
                  </a:lnTo>
                  <a:cubicBezTo>
                    <a:pt x="477" y="1078"/>
                    <a:pt x="524" y="1090"/>
                    <a:pt x="560" y="1090"/>
                  </a:cubicBezTo>
                  <a:cubicBezTo>
                    <a:pt x="608" y="1090"/>
                    <a:pt x="655" y="1078"/>
                    <a:pt x="679" y="1054"/>
                  </a:cubicBezTo>
                  <a:lnTo>
                    <a:pt x="1441" y="292"/>
                  </a:lnTo>
                  <a:cubicBezTo>
                    <a:pt x="1536" y="233"/>
                    <a:pt x="1536" y="114"/>
                    <a:pt x="1465" y="54"/>
                  </a:cubicBezTo>
                  <a:cubicBezTo>
                    <a:pt x="1423" y="19"/>
                    <a:pt x="1379"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42" name="Google Shape;16042;p92"/>
          <p:cNvGrpSpPr/>
          <p:nvPr/>
        </p:nvGrpSpPr>
        <p:grpSpPr>
          <a:xfrm>
            <a:off x="6558300" y="1614393"/>
            <a:ext cx="382788" cy="328613"/>
            <a:chOff x="6558300" y="1538193"/>
            <a:chExt cx="382788" cy="328613"/>
          </a:xfrm>
        </p:grpSpPr>
        <p:sp>
          <p:nvSpPr>
            <p:cNvPr id="16043" name="Google Shape;16043;p92"/>
            <p:cNvSpPr/>
            <p:nvPr/>
          </p:nvSpPr>
          <p:spPr>
            <a:xfrm>
              <a:off x="6558300" y="1538193"/>
              <a:ext cx="382788" cy="328613"/>
            </a:xfrm>
            <a:custGeom>
              <a:avLst/>
              <a:gdLst/>
              <a:ahLst/>
              <a:cxnLst/>
              <a:rect l="l" t="t" r="r" b="b"/>
              <a:pathLst>
                <a:path w="12026" h="10324" extrusionOk="0">
                  <a:moveTo>
                    <a:pt x="6859" y="358"/>
                  </a:moveTo>
                  <a:cubicBezTo>
                    <a:pt x="7037" y="358"/>
                    <a:pt x="7204" y="477"/>
                    <a:pt x="7228" y="656"/>
                  </a:cubicBezTo>
                  <a:lnTo>
                    <a:pt x="7454" y="1691"/>
                  </a:lnTo>
                  <a:lnTo>
                    <a:pt x="4513" y="1691"/>
                  </a:lnTo>
                  <a:lnTo>
                    <a:pt x="4763" y="656"/>
                  </a:lnTo>
                  <a:cubicBezTo>
                    <a:pt x="4811" y="477"/>
                    <a:pt x="4954" y="358"/>
                    <a:pt x="5132" y="358"/>
                  </a:cubicBezTo>
                  <a:close/>
                  <a:moveTo>
                    <a:pt x="2822" y="2037"/>
                  </a:moveTo>
                  <a:lnTo>
                    <a:pt x="2822" y="5835"/>
                  </a:lnTo>
                  <a:lnTo>
                    <a:pt x="2429" y="5835"/>
                  </a:lnTo>
                  <a:lnTo>
                    <a:pt x="2429" y="2037"/>
                  </a:lnTo>
                  <a:close/>
                  <a:moveTo>
                    <a:pt x="9597" y="2037"/>
                  </a:moveTo>
                  <a:lnTo>
                    <a:pt x="9597" y="5835"/>
                  </a:lnTo>
                  <a:lnTo>
                    <a:pt x="9192" y="5835"/>
                  </a:lnTo>
                  <a:lnTo>
                    <a:pt x="9192" y="2037"/>
                  </a:lnTo>
                  <a:close/>
                  <a:moveTo>
                    <a:pt x="8835" y="2037"/>
                  </a:moveTo>
                  <a:lnTo>
                    <a:pt x="8835" y="5835"/>
                  </a:lnTo>
                  <a:lnTo>
                    <a:pt x="8823" y="5835"/>
                  </a:lnTo>
                  <a:cubicBezTo>
                    <a:pt x="8621" y="5835"/>
                    <a:pt x="8466" y="6001"/>
                    <a:pt x="8466" y="6192"/>
                  </a:cubicBezTo>
                  <a:lnTo>
                    <a:pt x="8466" y="6573"/>
                  </a:lnTo>
                  <a:lnTo>
                    <a:pt x="3561" y="6573"/>
                  </a:lnTo>
                  <a:lnTo>
                    <a:pt x="3561" y="6192"/>
                  </a:lnTo>
                  <a:cubicBezTo>
                    <a:pt x="3561" y="5978"/>
                    <a:pt x="3394" y="5835"/>
                    <a:pt x="3203" y="5835"/>
                  </a:cubicBezTo>
                  <a:lnTo>
                    <a:pt x="3180" y="5835"/>
                  </a:lnTo>
                  <a:lnTo>
                    <a:pt x="3180" y="2037"/>
                  </a:lnTo>
                  <a:close/>
                  <a:moveTo>
                    <a:pt x="2084" y="2037"/>
                  </a:moveTo>
                  <a:lnTo>
                    <a:pt x="2084" y="5835"/>
                  </a:lnTo>
                  <a:lnTo>
                    <a:pt x="2072" y="5835"/>
                  </a:lnTo>
                  <a:cubicBezTo>
                    <a:pt x="1858" y="5835"/>
                    <a:pt x="1715" y="6001"/>
                    <a:pt x="1715" y="6192"/>
                  </a:cubicBezTo>
                  <a:lnTo>
                    <a:pt x="1715" y="6573"/>
                  </a:lnTo>
                  <a:lnTo>
                    <a:pt x="1691" y="6573"/>
                  </a:lnTo>
                  <a:cubicBezTo>
                    <a:pt x="1677" y="6573"/>
                    <a:pt x="1663" y="6574"/>
                    <a:pt x="1648" y="6574"/>
                  </a:cubicBezTo>
                  <a:cubicBezTo>
                    <a:pt x="930" y="6574"/>
                    <a:pt x="358" y="5987"/>
                    <a:pt x="358" y="5251"/>
                  </a:cubicBezTo>
                  <a:lnTo>
                    <a:pt x="358" y="2620"/>
                  </a:lnTo>
                  <a:cubicBezTo>
                    <a:pt x="358" y="2299"/>
                    <a:pt x="608" y="2037"/>
                    <a:pt x="941" y="2037"/>
                  </a:cubicBezTo>
                  <a:close/>
                  <a:moveTo>
                    <a:pt x="11097" y="2049"/>
                  </a:moveTo>
                  <a:cubicBezTo>
                    <a:pt x="11419" y="2049"/>
                    <a:pt x="11681" y="2299"/>
                    <a:pt x="11681" y="2632"/>
                  </a:cubicBezTo>
                  <a:lnTo>
                    <a:pt x="11681" y="5263"/>
                  </a:lnTo>
                  <a:cubicBezTo>
                    <a:pt x="11669" y="6001"/>
                    <a:pt x="11073" y="6597"/>
                    <a:pt x="10347" y="6597"/>
                  </a:cubicBezTo>
                  <a:lnTo>
                    <a:pt x="10323" y="6204"/>
                  </a:lnTo>
                  <a:cubicBezTo>
                    <a:pt x="10323" y="6001"/>
                    <a:pt x="10168" y="5847"/>
                    <a:pt x="9966" y="5847"/>
                  </a:cubicBezTo>
                  <a:lnTo>
                    <a:pt x="9954" y="5847"/>
                  </a:lnTo>
                  <a:lnTo>
                    <a:pt x="9954" y="2049"/>
                  </a:lnTo>
                  <a:close/>
                  <a:moveTo>
                    <a:pt x="3180" y="6192"/>
                  </a:moveTo>
                  <a:cubicBezTo>
                    <a:pt x="3180" y="6192"/>
                    <a:pt x="3203" y="6192"/>
                    <a:pt x="3203" y="6204"/>
                  </a:cubicBezTo>
                  <a:lnTo>
                    <a:pt x="3203" y="7144"/>
                  </a:lnTo>
                  <a:cubicBezTo>
                    <a:pt x="3203" y="7144"/>
                    <a:pt x="3203" y="7156"/>
                    <a:pt x="3180" y="7156"/>
                  </a:cubicBezTo>
                  <a:lnTo>
                    <a:pt x="2048" y="7156"/>
                  </a:lnTo>
                  <a:cubicBezTo>
                    <a:pt x="2048" y="7156"/>
                    <a:pt x="2037" y="7156"/>
                    <a:pt x="2037" y="7144"/>
                  </a:cubicBezTo>
                  <a:lnTo>
                    <a:pt x="2037" y="6204"/>
                  </a:lnTo>
                  <a:cubicBezTo>
                    <a:pt x="2037" y="6204"/>
                    <a:pt x="2037" y="6192"/>
                    <a:pt x="2048" y="6192"/>
                  </a:cubicBezTo>
                  <a:lnTo>
                    <a:pt x="2441" y="6192"/>
                  </a:lnTo>
                  <a:lnTo>
                    <a:pt x="2441" y="6573"/>
                  </a:lnTo>
                  <a:cubicBezTo>
                    <a:pt x="2441" y="6668"/>
                    <a:pt x="2525" y="6752"/>
                    <a:pt x="2620" y="6752"/>
                  </a:cubicBezTo>
                  <a:cubicBezTo>
                    <a:pt x="2727" y="6752"/>
                    <a:pt x="2799" y="6680"/>
                    <a:pt x="2799" y="6573"/>
                  </a:cubicBezTo>
                  <a:lnTo>
                    <a:pt x="2799" y="6192"/>
                  </a:lnTo>
                  <a:close/>
                  <a:moveTo>
                    <a:pt x="9966" y="6192"/>
                  </a:moveTo>
                  <a:cubicBezTo>
                    <a:pt x="9966" y="6192"/>
                    <a:pt x="9978" y="6192"/>
                    <a:pt x="9978" y="6204"/>
                  </a:cubicBezTo>
                  <a:lnTo>
                    <a:pt x="9990" y="7144"/>
                  </a:lnTo>
                  <a:lnTo>
                    <a:pt x="8835" y="7156"/>
                  </a:lnTo>
                  <a:cubicBezTo>
                    <a:pt x="8835" y="7156"/>
                    <a:pt x="8823" y="7156"/>
                    <a:pt x="8823" y="7144"/>
                  </a:cubicBezTo>
                  <a:lnTo>
                    <a:pt x="8823" y="6204"/>
                  </a:lnTo>
                  <a:cubicBezTo>
                    <a:pt x="8823" y="6204"/>
                    <a:pt x="8823" y="6192"/>
                    <a:pt x="8835" y="6192"/>
                  </a:cubicBezTo>
                  <a:lnTo>
                    <a:pt x="9228" y="6192"/>
                  </a:lnTo>
                  <a:lnTo>
                    <a:pt x="9228" y="6573"/>
                  </a:lnTo>
                  <a:cubicBezTo>
                    <a:pt x="9228" y="6680"/>
                    <a:pt x="9299" y="6752"/>
                    <a:pt x="9406" y="6752"/>
                  </a:cubicBezTo>
                  <a:cubicBezTo>
                    <a:pt x="9514" y="6752"/>
                    <a:pt x="9585" y="6680"/>
                    <a:pt x="9585" y="6573"/>
                  </a:cubicBezTo>
                  <a:lnTo>
                    <a:pt x="9585" y="6192"/>
                  </a:lnTo>
                  <a:close/>
                  <a:moveTo>
                    <a:pt x="727" y="6632"/>
                  </a:moveTo>
                  <a:cubicBezTo>
                    <a:pt x="989" y="6823"/>
                    <a:pt x="1322" y="6930"/>
                    <a:pt x="1679" y="6930"/>
                  </a:cubicBezTo>
                  <a:lnTo>
                    <a:pt x="1691" y="6930"/>
                  </a:lnTo>
                  <a:lnTo>
                    <a:pt x="1691" y="7121"/>
                  </a:lnTo>
                  <a:cubicBezTo>
                    <a:pt x="1691" y="7335"/>
                    <a:pt x="1858" y="7478"/>
                    <a:pt x="2048" y="7478"/>
                  </a:cubicBezTo>
                  <a:lnTo>
                    <a:pt x="2810" y="7478"/>
                  </a:lnTo>
                  <a:lnTo>
                    <a:pt x="2810" y="9966"/>
                  </a:lnTo>
                  <a:lnTo>
                    <a:pt x="2429" y="9966"/>
                  </a:lnTo>
                  <a:lnTo>
                    <a:pt x="2429" y="8085"/>
                  </a:lnTo>
                  <a:cubicBezTo>
                    <a:pt x="2429" y="7978"/>
                    <a:pt x="2346" y="7906"/>
                    <a:pt x="2239" y="7906"/>
                  </a:cubicBezTo>
                  <a:cubicBezTo>
                    <a:pt x="2144" y="7906"/>
                    <a:pt x="2060" y="7978"/>
                    <a:pt x="2060" y="8085"/>
                  </a:cubicBezTo>
                  <a:lnTo>
                    <a:pt x="2060" y="9966"/>
                  </a:lnTo>
                  <a:lnTo>
                    <a:pt x="1108" y="9966"/>
                  </a:lnTo>
                  <a:cubicBezTo>
                    <a:pt x="905" y="9966"/>
                    <a:pt x="727" y="9788"/>
                    <a:pt x="727" y="9585"/>
                  </a:cubicBezTo>
                  <a:lnTo>
                    <a:pt x="727" y="6632"/>
                  </a:lnTo>
                  <a:close/>
                  <a:moveTo>
                    <a:pt x="8466" y="6942"/>
                  </a:moveTo>
                  <a:lnTo>
                    <a:pt x="8466" y="7144"/>
                  </a:lnTo>
                  <a:cubicBezTo>
                    <a:pt x="8466" y="7347"/>
                    <a:pt x="8633" y="7502"/>
                    <a:pt x="8823" y="7502"/>
                  </a:cubicBezTo>
                  <a:lnTo>
                    <a:pt x="9585" y="7502"/>
                  </a:lnTo>
                  <a:lnTo>
                    <a:pt x="9597" y="9966"/>
                  </a:lnTo>
                  <a:lnTo>
                    <a:pt x="9192" y="9966"/>
                  </a:lnTo>
                  <a:lnTo>
                    <a:pt x="9192" y="8085"/>
                  </a:lnTo>
                  <a:cubicBezTo>
                    <a:pt x="9192" y="7978"/>
                    <a:pt x="9121" y="7906"/>
                    <a:pt x="9014" y="7906"/>
                  </a:cubicBezTo>
                  <a:cubicBezTo>
                    <a:pt x="8906" y="7906"/>
                    <a:pt x="8835" y="7978"/>
                    <a:pt x="8835" y="8085"/>
                  </a:cubicBezTo>
                  <a:lnTo>
                    <a:pt x="8835" y="9966"/>
                  </a:lnTo>
                  <a:lnTo>
                    <a:pt x="3168" y="9966"/>
                  </a:lnTo>
                  <a:lnTo>
                    <a:pt x="3168" y="7502"/>
                  </a:lnTo>
                  <a:lnTo>
                    <a:pt x="3180" y="7502"/>
                  </a:lnTo>
                  <a:cubicBezTo>
                    <a:pt x="3394" y="7502"/>
                    <a:pt x="3537" y="7335"/>
                    <a:pt x="3537" y="7144"/>
                  </a:cubicBezTo>
                  <a:lnTo>
                    <a:pt x="3537" y="6942"/>
                  </a:lnTo>
                  <a:close/>
                  <a:moveTo>
                    <a:pt x="11300" y="6656"/>
                  </a:moveTo>
                  <a:lnTo>
                    <a:pt x="11300" y="9585"/>
                  </a:lnTo>
                  <a:cubicBezTo>
                    <a:pt x="11300" y="9788"/>
                    <a:pt x="11121" y="9966"/>
                    <a:pt x="10907" y="9966"/>
                  </a:cubicBezTo>
                  <a:lnTo>
                    <a:pt x="9954" y="9966"/>
                  </a:lnTo>
                  <a:lnTo>
                    <a:pt x="9954" y="7502"/>
                  </a:lnTo>
                  <a:lnTo>
                    <a:pt x="9966" y="7502"/>
                  </a:lnTo>
                  <a:cubicBezTo>
                    <a:pt x="10180" y="7502"/>
                    <a:pt x="10323" y="7335"/>
                    <a:pt x="10323" y="7144"/>
                  </a:cubicBezTo>
                  <a:lnTo>
                    <a:pt x="10323" y="6954"/>
                  </a:lnTo>
                  <a:lnTo>
                    <a:pt x="10347" y="6954"/>
                  </a:lnTo>
                  <a:cubicBezTo>
                    <a:pt x="10704" y="6954"/>
                    <a:pt x="11026" y="6847"/>
                    <a:pt x="11300" y="6656"/>
                  </a:cubicBezTo>
                  <a:close/>
                  <a:moveTo>
                    <a:pt x="5144" y="1"/>
                  </a:moveTo>
                  <a:cubicBezTo>
                    <a:pt x="4787" y="1"/>
                    <a:pt x="4489" y="239"/>
                    <a:pt x="4418" y="584"/>
                  </a:cubicBezTo>
                  <a:lnTo>
                    <a:pt x="4168" y="1691"/>
                  </a:lnTo>
                  <a:lnTo>
                    <a:pt x="917" y="1691"/>
                  </a:lnTo>
                  <a:cubicBezTo>
                    <a:pt x="417" y="1691"/>
                    <a:pt x="1" y="2108"/>
                    <a:pt x="1" y="2620"/>
                  </a:cubicBezTo>
                  <a:lnTo>
                    <a:pt x="1" y="5251"/>
                  </a:lnTo>
                  <a:cubicBezTo>
                    <a:pt x="1" y="5656"/>
                    <a:pt x="132" y="6025"/>
                    <a:pt x="370" y="6311"/>
                  </a:cubicBezTo>
                  <a:lnTo>
                    <a:pt x="370" y="9585"/>
                  </a:lnTo>
                  <a:cubicBezTo>
                    <a:pt x="370" y="9990"/>
                    <a:pt x="703" y="10323"/>
                    <a:pt x="1120" y="10323"/>
                  </a:cubicBezTo>
                  <a:lnTo>
                    <a:pt x="10907" y="10323"/>
                  </a:lnTo>
                  <a:cubicBezTo>
                    <a:pt x="11311" y="10323"/>
                    <a:pt x="11657" y="10002"/>
                    <a:pt x="11657" y="9585"/>
                  </a:cubicBezTo>
                  <a:lnTo>
                    <a:pt x="11657" y="6311"/>
                  </a:lnTo>
                  <a:cubicBezTo>
                    <a:pt x="11883" y="6025"/>
                    <a:pt x="12026" y="5656"/>
                    <a:pt x="12026" y="5251"/>
                  </a:cubicBezTo>
                  <a:lnTo>
                    <a:pt x="12026" y="2620"/>
                  </a:lnTo>
                  <a:cubicBezTo>
                    <a:pt x="12026" y="2108"/>
                    <a:pt x="11609" y="1691"/>
                    <a:pt x="11097" y="1691"/>
                  </a:cubicBezTo>
                  <a:lnTo>
                    <a:pt x="7859" y="1691"/>
                  </a:lnTo>
                  <a:lnTo>
                    <a:pt x="7609" y="584"/>
                  </a:lnTo>
                  <a:cubicBezTo>
                    <a:pt x="7525" y="239"/>
                    <a:pt x="7228" y="1"/>
                    <a:pt x="6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4" name="Google Shape;16044;p92"/>
            <p:cNvSpPr/>
            <p:nvPr/>
          </p:nvSpPr>
          <p:spPr>
            <a:xfrm>
              <a:off x="6714426" y="1699635"/>
              <a:ext cx="70917" cy="34536"/>
            </a:xfrm>
            <a:custGeom>
              <a:avLst/>
              <a:gdLst/>
              <a:ahLst/>
              <a:cxnLst/>
              <a:rect l="l" t="t" r="r" b="b"/>
              <a:pathLst>
                <a:path w="2228" h="1085" extrusionOk="0">
                  <a:moveTo>
                    <a:pt x="358" y="1"/>
                  </a:moveTo>
                  <a:cubicBezTo>
                    <a:pt x="156" y="1"/>
                    <a:pt x="1" y="167"/>
                    <a:pt x="1" y="358"/>
                  </a:cubicBezTo>
                  <a:lnTo>
                    <a:pt x="1" y="727"/>
                  </a:lnTo>
                  <a:cubicBezTo>
                    <a:pt x="1" y="941"/>
                    <a:pt x="168" y="1084"/>
                    <a:pt x="358" y="1084"/>
                  </a:cubicBezTo>
                  <a:lnTo>
                    <a:pt x="1870" y="1084"/>
                  </a:lnTo>
                  <a:cubicBezTo>
                    <a:pt x="2073" y="1084"/>
                    <a:pt x="2227" y="918"/>
                    <a:pt x="2227" y="727"/>
                  </a:cubicBezTo>
                  <a:lnTo>
                    <a:pt x="2227" y="358"/>
                  </a:lnTo>
                  <a:cubicBezTo>
                    <a:pt x="2227" y="167"/>
                    <a:pt x="2061" y="1"/>
                    <a:pt x="1870" y="1"/>
                  </a:cubicBezTo>
                  <a:lnTo>
                    <a:pt x="1668" y="1"/>
                  </a:lnTo>
                  <a:cubicBezTo>
                    <a:pt x="1573" y="1"/>
                    <a:pt x="1489" y="72"/>
                    <a:pt x="1489" y="179"/>
                  </a:cubicBezTo>
                  <a:cubicBezTo>
                    <a:pt x="1489" y="287"/>
                    <a:pt x="1573" y="358"/>
                    <a:pt x="1668" y="358"/>
                  </a:cubicBezTo>
                  <a:lnTo>
                    <a:pt x="1870" y="358"/>
                  </a:lnTo>
                  <a:cubicBezTo>
                    <a:pt x="1870" y="358"/>
                    <a:pt x="1882" y="358"/>
                    <a:pt x="1882" y="370"/>
                  </a:cubicBezTo>
                  <a:lnTo>
                    <a:pt x="1882" y="751"/>
                  </a:lnTo>
                  <a:cubicBezTo>
                    <a:pt x="1882" y="751"/>
                    <a:pt x="1882" y="763"/>
                    <a:pt x="1870" y="763"/>
                  </a:cubicBezTo>
                  <a:lnTo>
                    <a:pt x="358" y="763"/>
                  </a:lnTo>
                  <a:cubicBezTo>
                    <a:pt x="358" y="763"/>
                    <a:pt x="346" y="763"/>
                    <a:pt x="346" y="751"/>
                  </a:cubicBezTo>
                  <a:lnTo>
                    <a:pt x="346" y="370"/>
                  </a:lnTo>
                  <a:cubicBezTo>
                    <a:pt x="346" y="370"/>
                    <a:pt x="346" y="358"/>
                    <a:pt x="358" y="358"/>
                  </a:cubicBezTo>
                  <a:lnTo>
                    <a:pt x="930" y="358"/>
                  </a:lnTo>
                  <a:cubicBezTo>
                    <a:pt x="1037" y="358"/>
                    <a:pt x="1108" y="287"/>
                    <a:pt x="1108" y="179"/>
                  </a:cubicBezTo>
                  <a:cubicBezTo>
                    <a:pt x="1108" y="72"/>
                    <a:pt x="1037" y="1"/>
                    <a:pt x="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45" name="Google Shape;16045;p92"/>
          <p:cNvGrpSpPr/>
          <p:nvPr/>
        </p:nvGrpSpPr>
        <p:grpSpPr>
          <a:xfrm>
            <a:off x="5194002" y="1587497"/>
            <a:ext cx="259605" cy="346024"/>
            <a:chOff x="5194002" y="1511297"/>
            <a:chExt cx="259605" cy="346024"/>
          </a:xfrm>
        </p:grpSpPr>
        <p:sp>
          <p:nvSpPr>
            <p:cNvPr id="16046" name="Google Shape;16046;p92"/>
            <p:cNvSpPr/>
            <p:nvPr/>
          </p:nvSpPr>
          <p:spPr>
            <a:xfrm>
              <a:off x="5216729" y="1543636"/>
              <a:ext cx="169431" cy="159436"/>
            </a:xfrm>
            <a:custGeom>
              <a:avLst/>
              <a:gdLst/>
              <a:ahLst/>
              <a:cxnLst/>
              <a:rect l="l" t="t" r="r" b="b"/>
              <a:pathLst>
                <a:path w="5323" h="5009" extrusionOk="0">
                  <a:moveTo>
                    <a:pt x="3353" y="0"/>
                  </a:moveTo>
                  <a:cubicBezTo>
                    <a:pt x="2568" y="0"/>
                    <a:pt x="1788" y="303"/>
                    <a:pt x="1203" y="901"/>
                  </a:cubicBezTo>
                  <a:cubicBezTo>
                    <a:pt x="96" y="1997"/>
                    <a:pt x="0" y="3747"/>
                    <a:pt x="965" y="4949"/>
                  </a:cubicBezTo>
                  <a:cubicBezTo>
                    <a:pt x="1001" y="4997"/>
                    <a:pt x="1036" y="5009"/>
                    <a:pt x="1084" y="5009"/>
                  </a:cubicBezTo>
                  <a:cubicBezTo>
                    <a:pt x="1120" y="5009"/>
                    <a:pt x="1155" y="4985"/>
                    <a:pt x="1191" y="4973"/>
                  </a:cubicBezTo>
                  <a:cubicBezTo>
                    <a:pt x="1262" y="4914"/>
                    <a:pt x="1262" y="4830"/>
                    <a:pt x="1215" y="4759"/>
                  </a:cubicBezTo>
                  <a:cubicBezTo>
                    <a:pt x="358" y="3664"/>
                    <a:pt x="441" y="2104"/>
                    <a:pt x="1429" y="1127"/>
                  </a:cubicBezTo>
                  <a:cubicBezTo>
                    <a:pt x="1957" y="594"/>
                    <a:pt x="2658" y="324"/>
                    <a:pt x="3362" y="324"/>
                  </a:cubicBezTo>
                  <a:cubicBezTo>
                    <a:pt x="3961" y="324"/>
                    <a:pt x="4562" y="519"/>
                    <a:pt x="5061" y="913"/>
                  </a:cubicBezTo>
                  <a:cubicBezTo>
                    <a:pt x="5091" y="939"/>
                    <a:pt x="5127" y="951"/>
                    <a:pt x="5162" y="951"/>
                  </a:cubicBezTo>
                  <a:cubicBezTo>
                    <a:pt x="5208" y="951"/>
                    <a:pt x="5253" y="930"/>
                    <a:pt x="5287" y="889"/>
                  </a:cubicBezTo>
                  <a:cubicBezTo>
                    <a:pt x="5323" y="806"/>
                    <a:pt x="5311" y="711"/>
                    <a:pt x="5251" y="663"/>
                  </a:cubicBezTo>
                  <a:cubicBezTo>
                    <a:pt x="4693" y="220"/>
                    <a:pt x="4021" y="0"/>
                    <a:pt x="33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7" name="Google Shape;16047;p92"/>
            <p:cNvSpPr/>
            <p:nvPr/>
          </p:nvSpPr>
          <p:spPr>
            <a:xfrm>
              <a:off x="5194002" y="1511297"/>
              <a:ext cx="259605" cy="346024"/>
            </a:xfrm>
            <a:custGeom>
              <a:avLst/>
              <a:gdLst/>
              <a:ahLst/>
              <a:cxnLst/>
              <a:rect l="l" t="t" r="r" b="b"/>
              <a:pathLst>
                <a:path w="8156" h="10871" extrusionOk="0">
                  <a:moveTo>
                    <a:pt x="4060" y="322"/>
                  </a:moveTo>
                  <a:cubicBezTo>
                    <a:pt x="6132" y="322"/>
                    <a:pt x="7822" y="2001"/>
                    <a:pt x="7822" y="4084"/>
                  </a:cubicBezTo>
                  <a:cubicBezTo>
                    <a:pt x="7822" y="4977"/>
                    <a:pt x="7632" y="5894"/>
                    <a:pt x="7227" y="6763"/>
                  </a:cubicBezTo>
                  <a:cubicBezTo>
                    <a:pt x="6918" y="7466"/>
                    <a:pt x="6477" y="8168"/>
                    <a:pt x="5906" y="8823"/>
                  </a:cubicBezTo>
                  <a:cubicBezTo>
                    <a:pt x="5120" y="9740"/>
                    <a:pt x="4310" y="10335"/>
                    <a:pt x="4060" y="10537"/>
                  </a:cubicBezTo>
                  <a:cubicBezTo>
                    <a:pt x="3810" y="10359"/>
                    <a:pt x="3000" y="9763"/>
                    <a:pt x="2215" y="8835"/>
                  </a:cubicBezTo>
                  <a:cubicBezTo>
                    <a:pt x="1643" y="8180"/>
                    <a:pt x="1203" y="7477"/>
                    <a:pt x="893" y="6787"/>
                  </a:cubicBezTo>
                  <a:cubicBezTo>
                    <a:pt x="488" y="5906"/>
                    <a:pt x="298" y="5001"/>
                    <a:pt x="298" y="4084"/>
                  </a:cubicBezTo>
                  <a:cubicBezTo>
                    <a:pt x="298" y="2024"/>
                    <a:pt x="1976" y="322"/>
                    <a:pt x="4060" y="322"/>
                  </a:cubicBezTo>
                  <a:close/>
                  <a:moveTo>
                    <a:pt x="4072" y="0"/>
                  </a:moveTo>
                  <a:cubicBezTo>
                    <a:pt x="1834" y="0"/>
                    <a:pt x="0" y="1822"/>
                    <a:pt x="0" y="4072"/>
                  </a:cubicBezTo>
                  <a:cubicBezTo>
                    <a:pt x="0" y="5025"/>
                    <a:pt x="202" y="5977"/>
                    <a:pt x="619" y="6894"/>
                  </a:cubicBezTo>
                  <a:cubicBezTo>
                    <a:pt x="953" y="7632"/>
                    <a:pt x="1405" y="8359"/>
                    <a:pt x="1988" y="9025"/>
                  </a:cubicBezTo>
                  <a:cubicBezTo>
                    <a:pt x="2977" y="10192"/>
                    <a:pt x="3941" y="10835"/>
                    <a:pt x="3989" y="10847"/>
                  </a:cubicBezTo>
                  <a:cubicBezTo>
                    <a:pt x="4012" y="10859"/>
                    <a:pt x="4048" y="10871"/>
                    <a:pt x="4072" y="10871"/>
                  </a:cubicBezTo>
                  <a:cubicBezTo>
                    <a:pt x="4108" y="10871"/>
                    <a:pt x="4132" y="10859"/>
                    <a:pt x="4167" y="10847"/>
                  </a:cubicBezTo>
                  <a:cubicBezTo>
                    <a:pt x="4203" y="10811"/>
                    <a:pt x="5179" y="10168"/>
                    <a:pt x="6156" y="9025"/>
                  </a:cubicBezTo>
                  <a:cubicBezTo>
                    <a:pt x="6739" y="8347"/>
                    <a:pt x="7203" y="7632"/>
                    <a:pt x="7525" y="6894"/>
                  </a:cubicBezTo>
                  <a:cubicBezTo>
                    <a:pt x="7942" y="5977"/>
                    <a:pt x="8156" y="5025"/>
                    <a:pt x="8156" y="4072"/>
                  </a:cubicBezTo>
                  <a:cubicBezTo>
                    <a:pt x="8156" y="1822"/>
                    <a:pt x="6322" y="0"/>
                    <a:pt x="4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8" name="Google Shape;16048;p92"/>
            <p:cNvSpPr/>
            <p:nvPr/>
          </p:nvSpPr>
          <p:spPr>
            <a:xfrm>
              <a:off x="5296304" y="1607105"/>
              <a:ext cx="55002" cy="17156"/>
            </a:xfrm>
            <a:custGeom>
              <a:avLst/>
              <a:gdLst/>
              <a:ahLst/>
              <a:cxnLst/>
              <a:rect l="l" t="t" r="r" b="b"/>
              <a:pathLst>
                <a:path w="1728" h="539" extrusionOk="0">
                  <a:moveTo>
                    <a:pt x="629" y="0"/>
                  </a:moveTo>
                  <a:cubicBezTo>
                    <a:pt x="478" y="0"/>
                    <a:pt x="312" y="15"/>
                    <a:pt x="132" y="50"/>
                  </a:cubicBezTo>
                  <a:cubicBezTo>
                    <a:pt x="60" y="62"/>
                    <a:pt x="1" y="122"/>
                    <a:pt x="1" y="217"/>
                  </a:cubicBezTo>
                  <a:lnTo>
                    <a:pt x="1" y="384"/>
                  </a:lnTo>
                  <a:cubicBezTo>
                    <a:pt x="1" y="467"/>
                    <a:pt x="72" y="538"/>
                    <a:pt x="156" y="538"/>
                  </a:cubicBezTo>
                  <a:cubicBezTo>
                    <a:pt x="251" y="538"/>
                    <a:pt x="322" y="467"/>
                    <a:pt x="322" y="384"/>
                  </a:cubicBezTo>
                  <a:lnTo>
                    <a:pt x="322" y="348"/>
                  </a:lnTo>
                  <a:cubicBezTo>
                    <a:pt x="437" y="332"/>
                    <a:pt x="543" y="325"/>
                    <a:pt x="640" y="325"/>
                  </a:cubicBezTo>
                  <a:cubicBezTo>
                    <a:pt x="833" y="325"/>
                    <a:pt x="989" y="352"/>
                    <a:pt x="1108" y="384"/>
                  </a:cubicBezTo>
                  <a:cubicBezTo>
                    <a:pt x="1322" y="443"/>
                    <a:pt x="1441" y="515"/>
                    <a:pt x="1441" y="515"/>
                  </a:cubicBezTo>
                  <a:cubicBezTo>
                    <a:pt x="1465" y="527"/>
                    <a:pt x="1501" y="538"/>
                    <a:pt x="1525" y="538"/>
                  </a:cubicBezTo>
                  <a:cubicBezTo>
                    <a:pt x="1572" y="538"/>
                    <a:pt x="1632" y="515"/>
                    <a:pt x="1668" y="467"/>
                  </a:cubicBezTo>
                  <a:cubicBezTo>
                    <a:pt x="1727" y="396"/>
                    <a:pt x="1691" y="300"/>
                    <a:pt x="1620" y="241"/>
                  </a:cubicBezTo>
                  <a:cubicBezTo>
                    <a:pt x="1591" y="231"/>
                    <a:pt x="1235" y="0"/>
                    <a:pt x="6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9" name="Google Shape;16049;p92"/>
            <p:cNvSpPr/>
            <p:nvPr/>
          </p:nvSpPr>
          <p:spPr>
            <a:xfrm>
              <a:off x="5260686" y="1576103"/>
              <a:ext cx="169813" cy="162970"/>
            </a:xfrm>
            <a:custGeom>
              <a:avLst/>
              <a:gdLst/>
              <a:ahLst/>
              <a:cxnLst/>
              <a:rect l="l" t="t" r="r" b="b"/>
              <a:pathLst>
                <a:path w="5335" h="5120" extrusionOk="0">
                  <a:moveTo>
                    <a:pt x="3191" y="322"/>
                  </a:moveTo>
                  <a:lnTo>
                    <a:pt x="3191" y="1108"/>
                  </a:lnTo>
                  <a:cubicBezTo>
                    <a:pt x="3191" y="1250"/>
                    <a:pt x="3156" y="1381"/>
                    <a:pt x="3096" y="1501"/>
                  </a:cubicBezTo>
                  <a:lnTo>
                    <a:pt x="3037" y="1620"/>
                  </a:lnTo>
                  <a:cubicBezTo>
                    <a:pt x="3025" y="1631"/>
                    <a:pt x="3025" y="1667"/>
                    <a:pt x="3025" y="1691"/>
                  </a:cubicBezTo>
                  <a:lnTo>
                    <a:pt x="3025" y="2036"/>
                  </a:lnTo>
                  <a:cubicBezTo>
                    <a:pt x="3025" y="2322"/>
                    <a:pt x="2918" y="2584"/>
                    <a:pt x="2715" y="2786"/>
                  </a:cubicBezTo>
                  <a:cubicBezTo>
                    <a:pt x="2501" y="2977"/>
                    <a:pt x="2239" y="3084"/>
                    <a:pt x="1953" y="3084"/>
                  </a:cubicBezTo>
                  <a:cubicBezTo>
                    <a:pt x="1382" y="3048"/>
                    <a:pt x="941" y="2572"/>
                    <a:pt x="941" y="1989"/>
                  </a:cubicBezTo>
                  <a:lnTo>
                    <a:pt x="941" y="1691"/>
                  </a:lnTo>
                  <a:cubicBezTo>
                    <a:pt x="941" y="1667"/>
                    <a:pt x="941" y="1655"/>
                    <a:pt x="929" y="1620"/>
                  </a:cubicBezTo>
                  <a:lnTo>
                    <a:pt x="870" y="1501"/>
                  </a:lnTo>
                  <a:cubicBezTo>
                    <a:pt x="798" y="1381"/>
                    <a:pt x="774" y="1250"/>
                    <a:pt x="774" y="1108"/>
                  </a:cubicBezTo>
                  <a:cubicBezTo>
                    <a:pt x="774" y="679"/>
                    <a:pt x="1132" y="322"/>
                    <a:pt x="1560" y="322"/>
                  </a:cubicBezTo>
                  <a:close/>
                  <a:moveTo>
                    <a:pt x="2489" y="3286"/>
                  </a:moveTo>
                  <a:lnTo>
                    <a:pt x="2489" y="3513"/>
                  </a:lnTo>
                  <a:cubicBezTo>
                    <a:pt x="2489" y="3560"/>
                    <a:pt x="2489" y="3596"/>
                    <a:pt x="2501" y="3644"/>
                  </a:cubicBezTo>
                  <a:lnTo>
                    <a:pt x="1965" y="4048"/>
                  </a:lnTo>
                  <a:lnTo>
                    <a:pt x="1429" y="3644"/>
                  </a:lnTo>
                  <a:cubicBezTo>
                    <a:pt x="1441" y="3596"/>
                    <a:pt x="1441" y="3548"/>
                    <a:pt x="1441" y="3513"/>
                  </a:cubicBezTo>
                  <a:lnTo>
                    <a:pt x="1441" y="3286"/>
                  </a:lnTo>
                  <a:cubicBezTo>
                    <a:pt x="1596" y="3346"/>
                    <a:pt x="1751" y="3394"/>
                    <a:pt x="1917" y="3394"/>
                  </a:cubicBezTo>
                  <a:lnTo>
                    <a:pt x="1965" y="3394"/>
                  </a:lnTo>
                  <a:cubicBezTo>
                    <a:pt x="2144" y="3394"/>
                    <a:pt x="2322" y="3358"/>
                    <a:pt x="2489" y="3286"/>
                  </a:cubicBezTo>
                  <a:close/>
                  <a:moveTo>
                    <a:pt x="1251" y="3917"/>
                  </a:moveTo>
                  <a:lnTo>
                    <a:pt x="1822" y="4346"/>
                  </a:lnTo>
                  <a:lnTo>
                    <a:pt x="1822" y="4775"/>
                  </a:lnTo>
                  <a:cubicBezTo>
                    <a:pt x="1322" y="4751"/>
                    <a:pt x="834" y="4584"/>
                    <a:pt x="405" y="4287"/>
                  </a:cubicBezTo>
                  <a:cubicBezTo>
                    <a:pt x="429" y="4251"/>
                    <a:pt x="477" y="4227"/>
                    <a:pt x="513" y="4215"/>
                  </a:cubicBezTo>
                  <a:lnTo>
                    <a:pt x="1132" y="3965"/>
                  </a:lnTo>
                  <a:cubicBezTo>
                    <a:pt x="1179" y="3953"/>
                    <a:pt x="1227" y="3929"/>
                    <a:pt x="1251" y="3917"/>
                  </a:cubicBezTo>
                  <a:close/>
                  <a:moveTo>
                    <a:pt x="2691" y="3894"/>
                  </a:moveTo>
                  <a:cubicBezTo>
                    <a:pt x="2727" y="3929"/>
                    <a:pt x="2775" y="3941"/>
                    <a:pt x="2810" y="3953"/>
                  </a:cubicBezTo>
                  <a:lnTo>
                    <a:pt x="3572" y="4239"/>
                  </a:lnTo>
                  <a:cubicBezTo>
                    <a:pt x="3144" y="4572"/>
                    <a:pt x="2656" y="4751"/>
                    <a:pt x="2132" y="4775"/>
                  </a:cubicBezTo>
                  <a:lnTo>
                    <a:pt x="2132" y="4334"/>
                  </a:lnTo>
                  <a:lnTo>
                    <a:pt x="2691" y="3894"/>
                  </a:lnTo>
                  <a:close/>
                  <a:moveTo>
                    <a:pt x="1572" y="0"/>
                  </a:moveTo>
                  <a:cubicBezTo>
                    <a:pt x="965" y="0"/>
                    <a:pt x="465" y="488"/>
                    <a:pt x="465" y="1108"/>
                  </a:cubicBezTo>
                  <a:cubicBezTo>
                    <a:pt x="465" y="1286"/>
                    <a:pt x="501" y="1489"/>
                    <a:pt x="584" y="1655"/>
                  </a:cubicBezTo>
                  <a:lnTo>
                    <a:pt x="620" y="1739"/>
                  </a:lnTo>
                  <a:lnTo>
                    <a:pt x="620" y="1989"/>
                  </a:lnTo>
                  <a:cubicBezTo>
                    <a:pt x="620" y="2429"/>
                    <a:pt x="822" y="2822"/>
                    <a:pt x="1132" y="3096"/>
                  </a:cubicBezTo>
                  <a:lnTo>
                    <a:pt x="1132" y="3525"/>
                  </a:lnTo>
                  <a:cubicBezTo>
                    <a:pt x="1132" y="3596"/>
                    <a:pt x="1084" y="3667"/>
                    <a:pt x="1013" y="3691"/>
                  </a:cubicBezTo>
                  <a:lnTo>
                    <a:pt x="382" y="3929"/>
                  </a:lnTo>
                  <a:cubicBezTo>
                    <a:pt x="227" y="3989"/>
                    <a:pt x="84" y="4108"/>
                    <a:pt x="24" y="4275"/>
                  </a:cubicBezTo>
                  <a:cubicBezTo>
                    <a:pt x="1" y="4334"/>
                    <a:pt x="12" y="4418"/>
                    <a:pt x="72" y="4465"/>
                  </a:cubicBezTo>
                  <a:cubicBezTo>
                    <a:pt x="620" y="4906"/>
                    <a:pt x="1298" y="5120"/>
                    <a:pt x="1965" y="5120"/>
                  </a:cubicBezTo>
                  <a:cubicBezTo>
                    <a:pt x="2751" y="5120"/>
                    <a:pt x="3525" y="4822"/>
                    <a:pt x="4120" y="4227"/>
                  </a:cubicBezTo>
                  <a:cubicBezTo>
                    <a:pt x="5227" y="3108"/>
                    <a:pt x="5335" y="1370"/>
                    <a:pt x="4370" y="143"/>
                  </a:cubicBezTo>
                  <a:cubicBezTo>
                    <a:pt x="4337" y="104"/>
                    <a:pt x="4297" y="86"/>
                    <a:pt x="4256" y="86"/>
                  </a:cubicBezTo>
                  <a:cubicBezTo>
                    <a:pt x="4222" y="86"/>
                    <a:pt x="4188" y="98"/>
                    <a:pt x="4156" y="119"/>
                  </a:cubicBezTo>
                  <a:cubicBezTo>
                    <a:pt x="4072" y="179"/>
                    <a:pt x="4072" y="262"/>
                    <a:pt x="4120" y="346"/>
                  </a:cubicBezTo>
                  <a:cubicBezTo>
                    <a:pt x="4989" y="1429"/>
                    <a:pt x="4894" y="2989"/>
                    <a:pt x="3918" y="3965"/>
                  </a:cubicBezTo>
                  <a:lnTo>
                    <a:pt x="3858" y="4025"/>
                  </a:lnTo>
                  <a:cubicBezTo>
                    <a:pt x="3822" y="4013"/>
                    <a:pt x="3775" y="3989"/>
                    <a:pt x="3751" y="3989"/>
                  </a:cubicBezTo>
                  <a:lnTo>
                    <a:pt x="2941" y="3691"/>
                  </a:lnTo>
                  <a:cubicBezTo>
                    <a:pt x="2870" y="3656"/>
                    <a:pt x="2822" y="3596"/>
                    <a:pt x="2822" y="3525"/>
                  </a:cubicBezTo>
                  <a:lnTo>
                    <a:pt x="2822" y="3120"/>
                  </a:lnTo>
                  <a:cubicBezTo>
                    <a:pt x="2858" y="3096"/>
                    <a:pt x="2906" y="3060"/>
                    <a:pt x="2929" y="3036"/>
                  </a:cubicBezTo>
                  <a:cubicBezTo>
                    <a:pt x="3203" y="2774"/>
                    <a:pt x="3346" y="2441"/>
                    <a:pt x="3346" y="2060"/>
                  </a:cubicBezTo>
                  <a:lnTo>
                    <a:pt x="3346" y="1762"/>
                  </a:lnTo>
                  <a:lnTo>
                    <a:pt x="3394" y="1679"/>
                  </a:lnTo>
                  <a:cubicBezTo>
                    <a:pt x="3465" y="1512"/>
                    <a:pt x="3513" y="1334"/>
                    <a:pt x="3513" y="1143"/>
                  </a:cubicBezTo>
                  <a:lnTo>
                    <a:pt x="3513" y="167"/>
                  </a:lnTo>
                  <a:cubicBezTo>
                    <a:pt x="3513" y="72"/>
                    <a:pt x="3441" y="0"/>
                    <a:pt x="3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50" name="Google Shape;16050;p92"/>
          <p:cNvGrpSpPr/>
          <p:nvPr/>
        </p:nvGrpSpPr>
        <p:grpSpPr>
          <a:xfrm>
            <a:off x="1394741" y="1588261"/>
            <a:ext cx="252444" cy="351722"/>
            <a:chOff x="1394741" y="1512061"/>
            <a:chExt cx="252444" cy="351722"/>
          </a:xfrm>
        </p:grpSpPr>
        <p:sp>
          <p:nvSpPr>
            <p:cNvPr id="16051" name="Google Shape;16051;p92"/>
            <p:cNvSpPr/>
            <p:nvPr/>
          </p:nvSpPr>
          <p:spPr>
            <a:xfrm>
              <a:off x="1394741" y="1512061"/>
              <a:ext cx="252444" cy="351722"/>
            </a:xfrm>
            <a:custGeom>
              <a:avLst/>
              <a:gdLst/>
              <a:ahLst/>
              <a:cxnLst/>
              <a:rect l="l" t="t" r="r" b="b"/>
              <a:pathLst>
                <a:path w="7931" h="11050" extrusionOk="0">
                  <a:moveTo>
                    <a:pt x="3942" y="334"/>
                  </a:moveTo>
                  <a:cubicBezTo>
                    <a:pt x="4132" y="334"/>
                    <a:pt x="4299" y="429"/>
                    <a:pt x="4406" y="595"/>
                  </a:cubicBezTo>
                  <a:cubicBezTo>
                    <a:pt x="4430" y="643"/>
                    <a:pt x="4490" y="667"/>
                    <a:pt x="4537" y="667"/>
                  </a:cubicBezTo>
                  <a:lnTo>
                    <a:pt x="5144" y="667"/>
                  </a:lnTo>
                  <a:cubicBezTo>
                    <a:pt x="5252" y="667"/>
                    <a:pt x="5323" y="762"/>
                    <a:pt x="5323" y="846"/>
                  </a:cubicBezTo>
                  <a:lnTo>
                    <a:pt x="5323" y="1381"/>
                  </a:lnTo>
                  <a:lnTo>
                    <a:pt x="2549" y="1381"/>
                  </a:lnTo>
                  <a:lnTo>
                    <a:pt x="2549" y="846"/>
                  </a:lnTo>
                  <a:lnTo>
                    <a:pt x="2561" y="846"/>
                  </a:lnTo>
                  <a:cubicBezTo>
                    <a:pt x="2561" y="750"/>
                    <a:pt x="2644" y="667"/>
                    <a:pt x="2739" y="667"/>
                  </a:cubicBezTo>
                  <a:lnTo>
                    <a:pt x="3347" y="667"/>
                  </a:lnTo>
                  <a:cubicBezTo>
                    <a:pt x="3406" y="667"/>
                    <a:pt x="3454" y="643"/>
                    <a:pt x="3478" y="595"/>
                  </a:cubicBezTo>
                  <a:cubicBezTo>
                    <a:pt x="3573" y="429"/>
                    <a:pt x="3751" y="334"/>
                    <a:pt x="3942" y="334"/>
                  </a:cubicBezTo>
                  <a:close/>
                  <a:moveTo>
                    <a:pt x="7228" y="1000"/>
                  </a:moveTo>
                  <a:cubicBezTo>
                    <a:pt x="7430" y="1000"/>
                    <a:pt x="7585" y="1167"/>
                    <a:pt x="7585" y="1357"/>
                  </a:cubicBezTo>
                  <a:lnTo>
                    <a:pt x="7585" y="10347"/>
                  </a:lnTo>
                  <a:cubicBezTo>
                    <a:pt x="7585" y="10537"/>
                    <a:pt x="7430" y="10704"/>
                    <a:pt x="7228" y="10704"/>
                  </a:cubicBezTo>
                  <a:lnTo>
                    <a:pt x="668" y="10704"/>
                  </a:lnTo>
                  <a:cubicBezTo>
                    <a:pt x="477" y="10704"/>
                    <a:pt x="310" y="10537"/>
                    <a:pt x="310" y="10347"/>
                  </a:cubicBezTo>
                  <a:lnTo>
                    <a:pt x="310" y="1357"/>
                  </a:lnTo>
                  <a:cubicBezTo>
                    <a:pt x="310" y="1155"/>
                    <a:pt x="477" y="1000"/>
                    <a:pt x="668" y="1000"/>
                  </a:cubicBezTo>
                  <a:lnTo>
                    <a:pt x="2227" y="1000"/>
                  </a:lnTo>
                  <a:lnTo>
                    <a:pt x="2227" y="1536"/>
                  </a:lnTo>
                  <a:cubicBezTo>
                    <a:pt x="2227" y="1619"/>
                    <a:pt x="2311" y="1703"/>
                    <a:pt x="2394" y="1703"/>
                  </a:cubicBezTo>
                  <a:lnTo>
                    <a:pt x="5502" y="1703"/>
                  </a:lnTo>
                  <a:cubicBezTo>
                    <a:pt x="5597" y="1703"/>
                    <a:pt x="5668" y="1619"/>
                    <a:pt x="5668" y="1536"/>
                  </a:cubicBezTo>
                  <a:lnTo>
                    <a:pt x="5668" y="1000"/>
                  </a:lnTo>
                  <a:close/>
                  <a:moveTo>
                    <a:pt x="3954" y="0"/>
                  </a:moveTo>
                  <a:cubicBezTo>
                    <a:pt x="3692" y="0"/>
                    <a:pt x="3442" y="131"/>
                    <a:pt x="3275" y="345"/>
                  </a:cubicBezTo>
                  <a:lnTo>
                    <a:pt x="2751" y="345"/>
                  </a:lnTo>
                  <a:cubicBezTo>
                    <a:pt x="2525" y="345"/>
                    <a:pt x="2335" y="488"/>
                    <a:pt x="2275" y="691"/>
                  </a:cubicBezTo>
                  <a:lnTo>
                    <a:pt x="680" y="691"/>
                  </a:lnTo>
                  <a:cubicBezTo>
                    <a:pt x="310" y="691"/>
                    <a:pt x="1" y="988"/>
                    <a:pt x="1" y="1369"/>
                  </a:cubicBezTo>
                  <a:lnTo>
                    <a:pt x="1" y="10359"/>
                  </a:lnTo>
                  <a:cubicBezTo>
                    <a:pt x="1" y="10728"/>
                    <a:pt x="299" y="11049"/>
                    <a:pt x="680" y="11049"/>
                  </a:cubicBezTo>
                  <a:lnTo>
                    <a:pt x="7252" y="11049"/>
                  </a:lnTo>
                  <a:cubicBezTo>
                    <a:pt x="7621" y="11049"/>
                    <a:pt x="7930" y="10751"/>
                    <a:pt x="7930" y="10359"/>
                  </a:cubicBezTo>
                  <a:lnTo>
                    <a:pt x="7930" y="1369"/>
                  </a:lnTo>
                  <a:cubicBezTo>
                    <a:pt x="7919" y="1000"/>
                    <a:pt x="7609" y="691"/>
                    <a:pt x="7228" y="691"/>
                  </a:cubicBezTo>
                  <a:lnTo>
                    <a:pt x="5644" y="691"/>
                  </a:lnTo>
                  <a:cubicBezTo>
                    <a:pt x="5561" y="488"/>
                    <a:pt x="5383" y="345"/>
                    <a:pt x="5168" y="345"/>
                  </a:cubicBezTo>
                  <a:lnTo>
                    <a:pt x="4644" y="345"/>
                  </a:lnTo>
                  <a:cubicBezTo>
                    <a:pt x="4478" y="131"/>
                    <a:pt x="4228" y="0"/>
                    <a:pt x="39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2" name="Google Shape;16052;p92"/>
            <p:cNvSpPr/>
            <p:nvPr/>
          </p:nvSpPr>
          <p:spPr>
            <a:xfrm>
              <a:off x="1515282" y="1534024"/>
              <a:ext cx="10631" cy="10281"/>
            </a:xfrm>
            <a:custGeom>
              <a:avLst/>
              <a:gdLst/>
              <a:ahLst/>
              <a:cxnLst/>
              <a:rect l="l" t="t" r="r" b="b"/>
              <a:pathLst>
                <a:path w="334" h="323" extrusionOk="0">
                  <a:moveTo>
                    <a:pt x="167" y="1"/>
                  </a:moveTo>
                  <a:cubicBezTo>
                    <a:pt x="83" y="1"/>
                    <a:pt x="0" y="72"/>
                    <a:pt x="0" y="156"/>
                  </a:cubicBezTo>
                  <a:cubicBezTo>
                    <a:pt x="0" y="251"/>
                    <a:pt x="83" y="322"/>
                    <a:pt x="167" y="322"/>
                  </a:cubicBezTo>
                  <a:cubicBezTo>
                    <a:pt x="262" y="322"/>
                    <a:pt x="333" y="251"/>
                    <a:pt x="333" y="156"/>
                  </a:cubicBezTo>
                  <a:cubicBezTo>
                    <a:pt x="322"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3" name="Google Shape;16053;p92"/>
            <p:cNvSpPr/>
            <p:nvPr/>
          </p:nvSpPr>
          <p:spPr>
            <a:xfrm>
              <a:off x="1415972" y="1556018"/>
              <a:ext cx="208486" cy="274406"/>
            </a:xfrm>
            <a:custGeom>
              <a:avLst/>
              <a:gdLst/>
              <a:ahLst/>
              <a:cxnLst/>
              <a:rect l="l" t="t" r="r" b="b"/>
              <a:pathLst>
                <a:path w="6550" h="8621" extrusionOk="0">
                  <a:moveTo>
                    <a:pt x="167" y="0"/>
                  </a:moveTo>
                  <a:cubicBezTo>
                    <a:pt x="72" y="0"/>
                    <a:pt x="1" y="84"/>
                    <a:pt x="1" y="167"/>
                  </a:cubicBezTo>
                  <a:lnTo>
                    <a:pt x="1" y="8454"/>
                  </a:lnTo>
                  <a:cubicBezTo>
                    <a:pt x="1" y="8549"/>
                    <a:pt x="72" y="8620"/>
                    <a:pt x="167" y="8620"/>
                  </a:cubicBezTo>
                  <a:lnTo>
                    <a:pt x="6382" y="8620"/>
                  </a:lnTo>
                  <a:cubicBezTo>
                    <a:pt x="6478" y="8620"/>
                    <a:pt x="6549" y="8549"/>
                    <a:pt x="6549" y="8454"/>
                  </a:cubicBezTo>
                  <a:lnTo>
                    <a:pt x="6549" y="167"/>
                  </a:lnTo>
                  <a:cubicBezTo>
                    <a:pt x="6549" y="60"/>
                    <a:pt x="6478" y="0"/>
                    <a:pt x="6382" y="0"/>
                  </a:cubicBezTo>
                  <a:lnTo>
                    <a:pt x="5525" y="0"/>
                  </a:lnTo>
                  <a:cubicBezTo>
                    <a:pt x="5430" y="0"/>
                    <a:pt x="5358" y="84"/>
                    <a:pt x="5358" y="167"/>
                  </a:cubicBezTo>
                  <a:cubicBezTo>
                    <a:pt x="5358" y="262"/>
                    <a:pt x="5430" y="334"/>
                    <a:pt x="5525" y="334"/>
                  </a:cubicBezTo>
                  <a:lnTo>
                    <a:pt x="6228" y="334"/>
                  </a:lnTo>
                  <a:lnTo>
                    <a:pt x="6228" y="8311"/>
                  </a:lnTo>
                  <a:lnTo>
                    <a:pt x="322" y="8311"/>
                  </a:lnTo>
                  <a:lnTo>
                    <a:pt x="322" y="334"/>
                  </a:lnTo>
                  <a:lnTo>
                    <a:pt x="1025" y="334"/>
                  </a:lnTo>
                  <a:cubicBezTo>
                    <a:pt x="1120" y="334"/>
                    <a:pt x="1191" y="262"/>
                    <a:pt x="1191" y="167"/>
                  </a:cubicBezTo>
                  <a:cubicBezTo>
                    <a:pt x="1191" y="84"/>
                    <a:pt x="1120" y="0"/>
                    <a:pt x="1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4" name="Google Shape;16054;p92"/>
            <p:cNvSpPr/>
            <p:nvPr/>
          </p:nvSpPr>
          <p:spPr>
            <a:xfrm>
              <a:off x="1449330" y="1665927"/>
              <a:ext cx="31862" cy="32244"/>
            </a:xfrm>
            <a:custGeom>
              <a:avLst/>
              <a:gdLst/>
              <a:ahLst/>
              <a:cxnLst/>
              <a:rect l="l" t="t" r="r" b="b"/>
              <a:pathLst>
                <a:path w="1001" h="1013" extrusionOk="0">
                  <a:moveTo>
                    <a:pt x="500" y="333"/>
                  </a:moveTo>
                  <a:cubicBezTo>
                    <a:pt x="608" y="333"/>
                    <a:pt x="679" y="417"/>
                    <a:pt x="679" y="512"/>
                  </a:cubicBezTo>
                  <a:cubicBezTo>
                    <a:pt x="679" y="595"/>
                    <a:pt x="608" y="691"/>
                    <a:pt x="500" y="691"/>
                  </a:cubicBezTo>
                  <a:cubicBezTo>
                    <a:pt x="393" y="691"/>
                    <a:pt x="322" y="595"/>
                    <a:pt x="322" y="512"/>
                  </a:cubicBezTo>
                  <a:cubicBezTo>
                    <a:pt x="322" y="417"/>
                    <a:pt x="417" y="333"/>
                    <a:pt x="500" y="333"/>
                  </a:cubicBezTo>
                  <a:close/>
                  <a:moveTo>
                    <a:pt x="500" y="0"/>
                  </a:moveTo>
                  <a:cubicBezTo>
                    <a:pt x="215" y="0"/>
                    <a:pt x="0" y="226"/>
                    <a:pt x="0" y="512"/>
                  </a:cubicBezTo>
                  <a:cubicBezTo>
                    <a:pt x="0" y="786"/>
                    <a:pt x="215" y="1012"/>
                    <a:pt x="500" y="1012"/>
                  </a:cubicBezTo>
                  <a:cubicBezTo>
                    <a:pt x="786" y="1012"/>
                    <a:pt x="1001" y="786"/>
                    <a:pt x="1001" y="512"/>
                  </a:cubicBezTo>
                  <a:cubicBezTo>
                    <a:pt x="1001" y="226"/>
                    <a:pt x="786"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5" name="Google Shape;16055;p92"/>
            <p:cNvSpPr/>
            <p:nvPr/>
          </p:nvSpPr>
          <p:spPr>
            <a:xfrm>
              <a:off x="1449330" y="1715168"/>
              <a:ext cx="31862" cy="32244"/>
            </a:xfrm>
            <a:custGeom>
              <a:avLst/>
              <a:gdLst/>
              <a:ahLst/>
              <a:cxnLst/>
              <a:rect l="l" t="t" r="r" b="b"/>
              <a:pathLst>
                <a:path w="1001" h="1013" extrusionOk="0">
                  <a:moveTo>
                    <a:pt x="500" y="346"/>
                  </a:moveTo>
                  <a:cubicBezTo>
                    <a:pt x="608" y="346"/>
                    <a:pt x="679" y="441"/>
                    <a:pt x="679" y="525"/>
                  </a:cubicBezTo>
                  <a:cubicBezTo>
                    <a:pt x="679" y="608"/>
                    <a:pt x="608" y="703"/>
                    <a:pt x="500" y="703"/>
                  </a:cubicBezTo>
                  <a:cubicBezTo>
                    <a:pt x="393" y="703"/>
                    <a:pt x="322" y="608"/>
                    <a:pt x="322" y="525"/>
                  </a:cubicBezTo>
                  <a:cubicBezTo>
                    <a:pt x="322" y="441"/>
                    <a:pt x="417" y="346"/>
                    <a:pt x="500" y="346"/>
                  </a:cubicBezTo>
                  <a:close/>
                  <a:moveTo>
                    <a:pt x="500" y="1"/>
                  </a:moveTo>
                  <a:cubicBezTo>
                    <a:pt x="215" y="1"/>
                    <a:pt x="0" y="227"/>
                    <a:pt x="0" y="513"/>
                  </a:cubicBezTo>
                  <a:cubicBezTo>
                    <a:pt x="0" y="787"/>
                    <a:pt x="215" y="1013"/>
                    <a:pt x="500" y="1013"/>
                  </a:cubicBezTo>
                  <a:cubicBezTo>
                    <a:pt x="786" y="1013"/>
                    <a:pt x="1001" y="787"/>
                    <a:pt x="1001" y="513"/>
                  </a:cubicBezTo>
                  <a:cubicBezTo>
                    <a:pt x="1001" y="227"/>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6" name="Google Shape;16056;p92"/>
            <p:cNvSpPr/>
            <p:nvPr/>
          </p:nvSpPr>
          <p:spPr>
            <a:xfrm>
              <a:off x="1449330" y="1765205"/>
              <a:ext cx="31862" cy="31862"/>
            </a:xfrm>
            <a:custGeom>
              <a:avLst/>
              <a:gdLst/>
              <a:ahLst/>
              <a:cxnLst/>
              <a:rect l="l" t="t" r="r" b="b"/>
              <a:pathLst>
                <a:path w="1001" h="1001" extrusionOk="0">
                  <a:moveTo>
                    <a:pt x="500" y="322"/>
                  </a:moveTo>
                  <a:cubicBezTo>
                    <a:pt x="608" y="322"/>
                    <a:pt x="679" y="417"/>
                    <a:pt x="679" y="501"/>
                  </a:cubicBezTo>
                  <a:cubicBezTo>
                    <a:pt x="691" y="608"/>
                    <a:pt x="608" y="679"/>
                    <a:pt x="500" y="679"/>
                  </a:cubicBezTo>
                  <a:cubicBezTo>
                    <a:pt x="393" y="679"/>
                    <a:pt x="322" y="584"/>
                    <a:pt x="322" y="501"/>
                  </a:cubicBezTo>
                  <a:cubicBezTo>
                    <a:pt x="322" y="393"/>
                    <a:pt x="417" y="322"/>
                    <a:pt x="500" y="322"/>
                  </a:cubicBezTo>
                  <a:close/>
                  <a:moveTo>
                    <a:pt x="500" y="1"/>
                  </a:moveTo>
                  <a:cubicBezTo>
                    <a:pt x="215" y="1"/>
                    <a:pt x="0" y="215"/>
                    <a:pt x="0" y="501"/>
                  </a:cubicBezTo>
                  <a:cubicBezTo>
                    <a:pt x="0" y="786"/>
                    <a:pt x="215" y="1001"/>
                    <a:pt x="500" y="1001"/>
                  </a:cubicBezTo>
                  <a:cubicBezTo>
                    <a:pt x="786" y="1001"/>
                    <a:pt x="1001" y="786"/>
                    <a:pt x="1001" y="501"/>
                  </a:cubicBezTo>
                  <a:cubicBezTo>
                    <a:pt x="1001" y="215"/>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7" name="Google Shape;16057;p92"/>
            <p:cNvSpPr/>
            <p:nvPr/>
          </p:nvSpPr>
          <p:spPr>
            <a:xfrm>
              <a:off x="1493287" y="1665927"/>
              <a:ext cx="59522" cy="10631"/>
            </a:xfrm>
            <a:custGeom>
              <a:avLst/>
              <a:gdLst/>
              <a:ahLst/>
              <a:cxnLst/>
              <a:rect l="l" t="t" r="r" b="b"/>
              <a:pathLst>
                <a:path w="1870" h="334" extrusionOk="0">
                  <a:moveTo>
                    <a:pt x="167" y="0"/>
                  </a:moveTo>
                  <a:cubicBezTo>
                    <a:pt x="72" y="0"/>
                    <a:pt x="1" y="72"/>
                    <a:pt x="1" y="167"/>
                  </a:cubicBezTo>
                  <a:cubicBezTo>
                    <a:pt x="1" y="262"/>
                    <a:pt x="72" y="333"/>
                    <a:pt x="167" y="333"/>
                  </a:cubicBezTo>
                  <a:lnTo>
                    <a:pt x="1703" y="333"/>
                  </a:lnTo>
                  <a:cubicBezTo>
                    <a:pt x="1798" y="333"/>
                    <a:pt x="1870" y="262"/>
                    <a:pt x="1870" y="167"/>
                  </a:cubicBezTo>
                  <a:cubicBezTo>
                    <a:pt x="1870" y="72"/>
                    <a:pt x="1798"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8" name="Google Shape;16058;p92"/>
            <p:cNvSpPr/>
            <p:nvPr/>
          </p:nvSpPr>
          <p:spPr>
            <a:xfrm>
              <a:off x="1493287" y="1687890"/>
              <a:ext cx="98578" cy="10281"/>
            </a:xfrm>
            <a:custGeom>
              <a:avLst/>
              <a:gdLst/>
              <a:ahLst/>
              <a:cxnLst/>
              <a:rect l="l" t="t" r="r" b="b"/>
              <a:pathLst>
                <a:path w="3097" h="323" extrusionOk="0">
                  <a:moveTo>
                    <a:pt x="167" y="1"/>
                  </a:moveTo>
                  <a:cubicBezTo>
                    <a:pt x="72" y="1"/>
                    <a:pt x="1" y="72"/>
                    <a:pt x="1" y="167"/>
                  </a:cubicBezTo>
                  <a:cubicBezTo>
                    <a:pt x="1" y="251"/>
                    <a:pt x="72" y="322"/>
                    <a:pt x="167" y="322"/>
                  </a:cubicBezTo>
                  <a:lnTo>
                    <a:pt x="2929" y="322"/>
                  </a:lnTo>
                  <a:cubicBezTo>
                    <a:pt x="3025" y="322"/>
                    <a:pt x="3096" y="251"/>
                    <a:pt x="3096" y="167"/>
                  </a:cubicBezTo>
                  <a:cubicBezTo>
                    <a:pt x="3096" y="72"/>
                    <a:pt x="3025" y="1"/>
                    <a:pt x="2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9" name="Google Shape;16059;p92"/>
            <p:cNvSpPr/>
            <p:nvPr/>
          </p:nvSpPr>
          <p:spPr>
            <a:xfrm>
              <a:off x="1493287" y="1715168"/>
              <a:ext cx="59522" cy="10663"/>
            </a:xfrm>
            <a:custGeom>
              <a:avLst/>
              <a:gdLst/>
              <a:ahLst/>
              <a:cxnLst/>
              <a:rect l="l" t="t" r="r" b="b"/>
              <a:pathLst>
                <a:path w="1870" h="335" extrusionOk="0">
                  <a:moveTo>
                    <a:pt x="167" y="1"/>
                  </a:moveTo>
                  <a:cubicBezTo>
                    <a:pt x="72" y="1"/>
                    <a:pt x="1" y="84"/>
                    <a:pt x="1" y="168"/>
                  </a:cubicBezTo>
                  <a:cubicBezTo>
                    <a:pt x="1" y="263"/>
                    <a:pt x="72" y="334"/>
                    <a:pt x="167" y="334"/>
                  </a:cubicBezTo>
                  <a:lnTo>
                    <a:pt x="1703" y="334"/>
                  </a:lnTo>
                  <a:cubicBezTo>
                    <a:pt x="1798" y="334"/>
                    <a:pt x="1870" y="263"/>
                    <a:pt x="1870" y="168"/>
                  </a:cubicBezTo>
                  <a:cubicBezTo>
                    <a:pt x="1870" y="84"/>
                    <a:pt x="1798" y="1"/>
                    <a:pt x="1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0" name="Google Shape;16060;p92"/>
            <p:cNvSpPr/>
            <p:nvPr/>
          </p:nvSpPr>
          <p:spPr>
            <a:xfrm>
              <a:off x="1493287" y="1737545"/>
              <a:ext cx="98578" cy="10631"/>
            </a:xfrm>
            <a:custGeom>
              <a:avLst/>
              <a:gdLst/>
              <a:ahLst/>
              <a:cxnLst/>
              <a:rect l="l" t="t" r="r" b="b"/>
              <a:pathLst>
                <a:path w="3097" h="334" extrusionOk="0">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1" name="Google Shape;16061;p92"/>
            <p:cNvSpPr/>
            <p:nvPr/>
          </p:nvSpPr>
          <p:spPr>
            <a:xfrm>
              <a:off x="1493287" y="1765205"/>
              <a:ext cx="59522" cy="10249"/>
            </a:xfrm>
            <a:custGeom>
              <a:avLst/>
              <a:gdLst/>
              <a:ahLst/>
              <a:cxnLst/>
              <a:rect l="l" t="t" r="r" b="b"/>
              <a:pathLst>
                <a:path w="1870" h="322" extrusionOk="0">
                  <a:moveTo>
                    <a:pt x="167" y="1"/>
                  </a:moveTo>
                  <a:cubicBezTo>
                    <a:pt x="72" y="1"/>
                    <a:pt x="1" y="72"/>
                    <a:pt x="1" y="155"/>
                  </a:cubicBezTo>
                  <a:cubicBezTo>
                    <a:pt x="1" y="251"/>
                    <a:pt x="72" y="322"/>
                    <a:pt x="167" y="322"/>
                  </a:cubicBezTo>
                  <a:lnTo>
                    <a:pt x="1703" y="322"/>
                  </a:lnTo>
                  <a:cubicBezTo>
                    <a:pt x="1798" y="322"/>
                    <a:pt x="1870" y="251"/>
                    <a:pt x="1870" y="155"/>
                  </a:cubicBezTo>
                  <a:cubicBezTo>
                    <a:pt x="1870" y="72"/>
                    <a:pt x="1798" y="1"/>
                    <a:pt x="1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2" name="Google Shape;16062;p92"/>
            <p:cNvSpPr/>
            <p:nvPr/>
          </p:nvSpPr>
          <p:spPr>
            <a:xfrm>
              <a:off x="1493287" y="1786818"/>
              <a:ext cx="98578" cy="10631"/>
            </a:xfrm>
            <a:custGeom>
              <a:avLst/>
              <a:gdLst/>
              <a:ahLst/>
              <a:cxnLst/>
              <a:rect l="l" t="t" r="r" b="b"/>
              <a:pathLst>
                <a:path w="3097" h="334" extrusionOk="0">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3" name="Google Shape;16063;p92"/>
            <p:cNvSpPr/>
            <p:nvPr/>
          </p:nvSpPr>
          <p:spPr>
            <a:xfrm>
              <a:off x="1493287" y="1583679"/>
              <a:ext cx="98578" cy="10249"/>
            </a:xfrm>
            <a:custGeom>
              <a:avLst/>
              <a:gdLst/>
              <a:ahLst/>
              <a:cxnLst/>
              <a:rect l="l" t="t" r="r" b="b"/>
              <a:pathLst>
                <a:path w="3097" h="322" extrusionOk="0">
                  <a:moveTo>
                    <a:pt x="167" y="0"/>
                  </a:moveTo>
                  <a:cubicBezTo>
                    <a:pt x="72" y="0"/>
                    <a:pt x="1" y="72"/>
                    <a:pt x="1" y="167"/>
                  </a:cubicBezTo>
                  <a:cubicBezTo>
                    <a:pt x="1" y="250"/>
                    <a:pt x="72" y="322"/>
                    <a:pt x="167" y="322"/>
                  </a:cubicBezTo>
                  <a:lnTo>
                    <a:pt x="2929" y="322"/>
                  </a:lnTo>
                  <a:cubicBezTo>
                    <a:pt x="3025" y="322"/>
                    <a:pt x="3096" y="250"/>
                    <a:pt x="3096" y="167"/>
                  </a:cubicBezTo>
                  <a:cubicBezTo>
                    <a:pt x="3096" y="72"/>
                    <a:pt x="3025" y="0"/>
                    <a:pt x="2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4" name="Google Shape;16064;p92"/>
            <p:cNvSpPr/>
            <p:nvPr/>
          </p:nvSpPr>
          <p:spPr>
            <a:xfrm>
              <a:off x="1449330" y="1632951"/>
              <a:ext cx="142535" cy="10249"/>
            </a:xfrm>
            <a:custGeom>
              <a:avLst/>
              <a:gdLst/>
              <a:ahLst/>
              <a:cxnLst/>
              <a:rect l="l" t="t" r="r" b="b"/>
              <a:pathLst>
                <a:path w="4478" h="322" extrusionOk="0">
                  <a:moveTo>
                    <a:pt x="155" y="0"/>
                  </a:moveTo>
                  <a:cubicBezTo>
                    <a:pt x="72" y="0"/>
                    <a:pt x="0" y="72"/>
                    <a:pt x="0" y="167"/>
                  </a:cubicBezTo>
                  <a:cubicBezTo>
                    <a:pt x="0" y="250"/>
                    <a:pt x="72" y="322"/>
                    <a:pt x="155" y="322"/>
                  </a:cubicBezTo>
                  <a:lnTo>
                    <a:pt x="4310" y="322"/>
                  </a:lnTo>
                  <a:cubicBezTo>
                    <a:pt x="4406" y="322"/>
                    <a:pt x="4477" y="250"/>
                    <a:pt x="4477" y="167"/>
                  </a:cubicBezTo>
                  <a:cubicBezTo>
                    <a:pt x="4477" y="72"/>
                    <a:pt x="4406" y="0"/>
                    <a:pt x="4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5" name="Google Shape;16065;p92"/>
            <p:cNvSpPr/>
            <p:nvPr/>
          </p:nvSpPr>
          <p:spPr>
            <a:xfrm>
              <a:off x="1493287" y="1605291"/>
              <a:ext cx="26928" cy="10631"/>
            </a:xfrm>
            <a:custGeom>
              <a:avLst/>
              <a:gdLst/>
              <a:ahLst/>
              <a:cxnLst/>
              <a:rect l="l" t="t" r="r" b="b"/>
              <a:pathLst>
                <a:path w="846" h="334" extrusionOk="0">
                  <a:moveTo>
                    <a:pt x="167" y="0"/>
                  </a:moveTo>
                  <a:cubicBezTo>
                    <a:pt x="72" y="0"/>
                    <a:pt x="1" y="83"/>
                    <a:pt x="1" y="167"/>
                  </a:cubicBezTo>
                  <a:cubicBezTo>
                    <a:pt x="1" y="262"/>
                    <a:pt x="72" y="333"/>
                    <a:pt x="167" y="333"/>
                  </a:cubicBezTo>
                  <a:lnTo>
                    <a:pt x="679" y="333"/>
                  </a:lnTo>
                  <a:cubicBezTo>
                    <a:pt x="774" y="333"/>
                    <a:pt x="846" y="262"/>
                    <a:pt x="846" y="167"/>
                  </a:cubicBezTo>
                  <a:cubicBezTo>
                    <a:pt x="846" y="83"/>
                    <a:pt x="774"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6" name="Google Shape;16066;p92"/>
            <p:cNvSpPr/>
            <p:nvPr/>
          </p:nvSpPr>
          <p:spPr>
            <a:xfrm>
              <a:off x="1531579" y="1605291"/>
              <a:ext cx="26928" cy="10631"/>
            </a:xfrm>
            <a:custGeom>
              <a:avLst/>
              <a:gdLst/>
              <a:ahLst/>
              <a:cxnLst/>
              <a:rect l="l" t="t" r="r" b="b"/>
              <a:pathLst>
                <a:path w="846" h="334" extrusionOk="0">
                  <a:moveTo>
                    <a:pt x="167" y="0"/>
                  </a:moveTo>
                  <a:cubicBezTo>
                    <a:pt x="71" y="0"/>
                    <a:pt x="0" y="83"/>
                    <a:pt x="0" y="167"/>
                  </a:cubicBezTo>
                  <a:cubicBezTo>
                    <a:pt x="0" y="262"/>
                    <a:pt x="71" y="333"/>
                    <a:pt x="167" y="333"/>
                  </a:cubicBezTo>
                  <a:lnTo>
                    <a:pt x="691" y="333"/>
                  </a:lnTo>
                  <a:cubicBezTo>
                    <a:pt x="774" y="333"/>
                    <a:pt x="845" y="262"/>
                    <a:pt x="845" y="167"/>
                  </a:cubicBezTo>
                  <a:cubicBezTo>
                    <a:pt x="845" y="83"/>
                    <a:pt x="774"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7" name="Google Shape;16067;p92"/>
            <p:cNvSpPr/>
            <p:nvPr/>
          </p:nvSpPr>
          <p:spPr>
            <a:xfrm>
              <a:off x="1449712" y="1583679"/>
              <a:ext cx="32244" cy="32244"/>
            </a:xfrm>
            <a:custGeom>
              <a:avLst/>
              <a:gdLst/>
              <a:ahLst/>
              <a:cxnLst/>
              <a:rect l="l" t="t" r="r" b="b"/>
              <a:pathLst>
                <a:path w="1013" h="1013" extrusionOk="0">
                  <a:moveTo>
                    <a:pt x="679" y="310"/>
                  </a:moveTo>
                  <a:lnTo>
                    <a:pt x="679" y="679"/>
                  </a:lnTo>
                  <a:lnTo>
                    <a:pt x="310" y="679"/>
                  </a:lnTo>
                  <a:lnTo>
                    <a:pt x="310" y="310"/>
                  </a:lnTo>
                  <a:close/>
                  <a:moveTo>
                    <a:pt x="155" y="0"/>
                  </a:moveTo>
                  <a:cubicBezTo>
                    <a:pt x="72" y="0"/>
                    <a:pt x="0" y="72"/>
                    <a:pt x="0" y="167"/>
                  </a:cubicBezTo>
                  <a:lnTo>
                    <a:pt x="0" y="846"/>
                  </a:lnTo>
                  <a:cubicBezTo>
                    <a:pt x="0" y="941"/>
                    <a:pt x="72" y="1012"/>
                    <a:pt x="155" y="1012"/>
                  </a:cubicBezTo>
                  <a:lnTo>
                    <a:pt x="846" y="1012"/>
                  </a:lnTo>
                  <a:cubicBezTo>
                    <a:pt x="941" y="1012"/>
                    <a:pt x="1012" y="941"/>
                    <a:pt x="1012" y="846"/>
                  </a:cubicBezTo>
                  <a:lnTo>
                    <a:pt x="1012" y="167"/>
                  </a:lnTo>
                  <a:cubicBezTo>
                    <a:pt x="989" y="60"/>
                    <a:pt x="941" y="0"/>
                    <a:pt x="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68" name="Google Shape;16068;p92"/>
          <p:cNvGrpSpPr/>
          <p:nvPr/>
        </p:nvGrpSpPr>
        <p:grpSpPr>
          <a:xfrm>
            <a:off x="855096" y="1580685"/>
            <a:ext cx="380910" cy="339594"/>
            <a:chOff x="855096" y="1504485"/>
            <a:chExt cx="380910" cy="339594"/>
          </a:xfrm>
        </p:grpSpPr>
        <p:sp>
          <p:nvSpPr>
            <p:cNvPr id="16069" name="Google Shape;16069;p92"/>
            <p:cNvSpPr/>
            <p:nvPr/>
          </p:nvSpPr>
          <p:spPr>
            <a:xfrm>
              <a:off x="1092707" y="1504485"/>
              <a:ext cx="107299" cy="136837"/>
            </a:xfrm>
            <a:custGeom>
              <a:avLst/>
              <a:gdLst/>
              <a:ahLst/>
              <a:cxnLst/>
              <a:rect l="l" t="t" r="r" b="b"/>
              <a:pathLst>
                <a:path w="3371" h="4299" extrusionOk="0">
                  <a:moveTo>
                    <a:pt x="1691" y="357"/>
                  </a:moveTo>
                  <a:cubicBezTo>
                    <a:pt x="2418" y="357"/>
                    <a:pt x="3013" y="953"/>
                    <a:pt x="3013" y="1679"/>
                  </a:cubicBezTo>
                  <a:cubicBezTo>
                    <a:pt x="3013" y="2250"/>
                    <a:pt x="2644" y="2750"/>
                    <a:pt x="2108" y="2929"/>
                  </a:cubicBezTo>
                  <a:lnTo>
                    <a:pt x="2418" y="1726"/>
                  </a:lnTo>
                  <a:cubicBezTo>
                    <a:pt x="2453" y="1643"/>
                    <a:pt x="2394" y="1536"/>
                    <a:pt x="2287" y="1512"/>
                  </a:cubicBezTo>
                  <a:cubicBezTo>
                    <a:pt x="2273" y="1509"/>
                    <a:pt x="2258" y="1507"/>
                    <a:pt x="2244" y="1507"/>
                  </a:cubicBezTo>
                  <a:cubicBezTo>
                    <a:pt x="2162" y="1507"/>
                    <a:pt x="2082" y="1564"/>
                    <a:pt x="2072" y="1655"/>
                  </a:cubicBezTo>
                  <a:lnTo>
                    <a:pt x="2060" y="1715"/>
                  </a:lnTo>
                  <a:lnTo>
                    <a:pt x="1322" y="1715"/>
                  </a:lnTo>
                  <a:lnTo>
                    <a:pt x="1298" y="1655"/>
                  </a:lnTo>
                  <a:cubicBezTo>
                    <a:pt x="1277" y="1568"/>
                    <a:pt x="1195" y="1511"/>
                    <a:pt x="1117" y="1511"/>
                  </a:cubicBezTo>
                  <a:cubicBezTo>
                    <a:pt x="1110" y="1511"/>
                    <a:pt x="1103" y="1511"/>
                    <a:pt x="1096" y="1512"/>
                  </a:cubicBezTo>
                  <a:cubicBezTo>
                    <a:pt x="1001" y="1548"/>
                    <a:pt x="941" y="1631"/>
                    <a:pt x="965" y="1726"/>
                  </a:cubicBezTo>
                  <a:lnTo>
                    <a:pt x="1275" y="2929"/>
                  </a:lnTo>
                  <a:cubicBezTo>
                    <a:pt x="751" y="2750"/>
                    <a:pt x="370" y="2262"/>
                    <a:pt x="370" y="1679"/>
                  </a:cubicBezTo>
                  <a:cubicBezTo>
                    <a:pt x="370" y="953"/>
                    <a:pt x="965" y="357"/>
                    <a:pt x="1691" y="357"/>
                  </a:cubicBezTo>
                  <a:close/>
                  <a:moveTo>
                    <a:pt x="1989" y="2036"/>
                  </a:moveTo>
                  <a:lnTo>
                    <a:pt x="1751" y="3012"/>
                  </a:lnTo>
                  <a:lnTo>
                    <a:pt x="1656" y="3012"/>
                  </a:lnTo>
                  <a:lnTo>
                    <a:pt x="1406" y="2036"/>
                  </a:lnTo>
                  <a:close/>
                  <a:moveTo>
                    <a:pt x="2072" y="3310"/>
                  </a:moveTo>
                  <a:lnTo>
                    <a:pt x="2072" y="3739"/>
                  </a:lnTo>
                  <a:lnTo>
                    <a:pt x="1322" y="3751"/>
                  </a:lnTo>
                  <a:cubicBezTo>
                    <a:pt x="1322" y="3751"/>
                    <a:pt x="1298" y="3751"/>
                    <a:pt x="1298" y="3739"/>
                  </a:cubicBezTo>
                  <a:lnTo>
                    <a:pt x="1298" y="3310"/>
                  </a:lnTo>
                  <a:cubicBezTo>
                    <a:pt x="1417" y="3334"/>
                    <a:pt x="1560" y="3346"/>
                    <a:pt x="1691" y="3346"/>
                  </a:cubicBezTo>
                  <a:cubicBezTo>
                    <a:pt x="1822" y="3346"/>
                    <a:pt x="1953" y="3334"/>
                    <a:pt x="2072" y="3310"/>
                  </a:cubicBezTo>
                  <a:close/>
                  <a:moveTo>
                    <a:pt x="1691" y="0"/>
                  </a:moveTo>
                  <a:cubicBezTo>
                    <a:pt x="763" y="0"/>
                    <a:pt x="1" y="750"/>
                    <a:pt x="1" y="1679"/>
                  </a:cubicBezTo>
                  <a:cubicBezTo>
                    <a:pt x="1" y="2334"/>
                    <a:pt x="394" y="2917"/>
                    <a:pt x="941" y="3191"/>
                  </a:cubicBezTo>
                  <a:lnTo>
                    <a:pt x="941" y="3751"/>
                  </a:lnTo>
                  <a:cubicBezTo>
                    <a:pt x="941" y="3941"/>
                    <a:pt x="1108" y="4108"/>
                    <a:pt x="1298" y="4108"/>
                  </a:cubicBezTo>
                  <a:lnTo>
                    <a:pt x="1501" y="4108"/>
                  </a:lnTo>
                  <a:lnTo>
                    <a:pt x="1501" y="4120"/>
                  </a:lnTo>
                  <a:cubicBezTo>
                    <a:pt x="1501" y="4227"/>
                    <a:pt x="1572" y="4298"/>
                    <a:pt x="1679" y="4298"/>
                  </a:cubicBezTo>
                  <a:cubicBezTo>
                    <a:pt x="1775" y="4298"/>
                    <a:pt x="1858" y="4227"/>
                    <a:pt x="1858" y="4120"/>
                  </a:cubicBezTo>
                  <a:lnTo>
                    <a:pt x="1858" y="4108"/>
                  </a:lnTo>
                  <a:lnTo>
                    <a:pt x="2048" y="4108"/>
                  </a:lnTo>
                  <a:cubicBezTo>
                    <a:pt x="2239" y="4108"/>
                    <a:pt x="2406" y="3941"/>
                    <a:pt x="2406" y="3751"/>
                  </a:cubicBezTo>
                  <a:lnTo>
                    <a:pt x="2406" y="3191"/>
                  </a:lnTo>
                  <a:cubicBezTo>
                    <a:pt x="2953" y="2917"/>
                    <a:pt x="3346" y="2334"/>
                    <a:pt x="3346" y="1679"/>
                  </a:cubicBezTo>
                  <a:cubicBezTo>
                    <a:pt x="3370" y="750"/>
                    <a:pt x="2608" y="0"/>
                    <a:pt x="1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0" name="Google Shape;16070;p92"/>
            <p:cNvSpPr/>
            <p:nvPr/>
          </p:nvSpPr>
          <p:spPr>
            <a:xfrm>
              <a:off x="855096" y="1521896"/>
              <a:ext cx="214152" cy="322183"/>
            </a:xfrm>
            <a:custGeom>
              <a:avLst/>
              <a:gdLst/>
              <a:ahLst/>
              <a:cxnLst/>
              <a:rect l="l" t="t" r="r" b="b"/>
              <a:pathLst>
                <a:path w="6728" h="10122" extrusionOk="0">
                  <a:moveTo>
                    <a:pt x="3346" y="358"/>
                  </a:moveTo>
                  <a:cubicBezTo>
                    <a:pt x="3870" y="358"/>
                    <a:pt x="4299" y="703"/>
                    <a:pt x="4299" y="1120"/>
                  </a:cubicBezTo>
                  <a:cubicBezTo>
                    <a:pt x="4001" y="1001"/>
                    <a:pt x="3691" y="941"/>
                    <a:pt x="3346" y="941"/>
                  </a:cubicBezTo>
                  <a:cubicBezTo>
                    <a:pt x="3001" y="941"/>
                    <a:pt x="2691" y="1001"/>
                    <a:pt x="2394" y="1120"/>
                  </a:cubicBezTo>
                  <a:cubicBezTo>
                    <a:pt x="2394" y="703"/>
                    <a:pt x="2810" y="358"/>
                    <a:pt x="3346" y="358"/>
                  </a:cubicBezTo>
                  <a:close/>
                  <a:moveTo>
                    <a:pt x="3370" y="1299"/>
                  </a:moveTo>
                  <a:cubicBezTo>
                    <a:pt x="4620" y="1299"/>
                    <a:pt x="5620" y="2311"/>
                    <a:pt x="5620" y="3561"/>
                  </a:cubicBezTo>
                  <a:cubicBezTo>
                    <a:pt x="5620" y="3882"/>
                    <a:pt x="5549" y="4216"/>
                    <a:pt x="5418" y="4513"/>
                  </a:cubicBezTo>
                  <a:lnTo>
                    <a:pt x="5418" y="4347"/>
                  </a:lnTo>
                  <a:cubicBezTo>
                    <a:pt x="5418" y="4144"/>
                    <a:pt x="5322" y="3930"/>
                    <a:pt x="5168" y="3799"/>
                  </a:cubicBezTo>
                  <a:cubicBezTo>
                    <a:pt x="4811" y="3489"/>
                    <a:pt x="4025" y="2953"/>
                    <a:pt x="2632" y="2811"/>
                  </a:cubicBezTo>
                  <a:cubicBezTo>
                    <a:pt x="2626" y="2810"/>
                    <a:pt x="2619" y="2809"/>
                    <a:pt x="2613" y="2809"/>
                  </a:cubicBezTo>
                  <a:cubicBezTo>
                    <a:pt x="2535" y="2809"/>
                    <a:pt x="2452" y="2878"/>
                    <a:pt x="2441" y="2977"/>
                  </a:cubicBezTo>
                  <a:cubicBezTo>
                    <a:pt x="2429" y="3073"/>
                    <a:pt x="2501" y="3156"/>
                    <a:pt x="2608" y="3168"/>
                  </a:cubicBezTo>
                  <a:cubicBezTo>
                    <a:pt x="3882" y="3311"/>
                    <a:pt x="4632" y="3787"/>
                    <a:pt x="4941" y="4061"/>
                  </a:cubicBezTo>
                  <a:cubicBezTo>
                    <a:pt x="5013" y="4144"/>
                    <a:pt x="5072" y="4239"/>
                    <a:pt x="5072" y="4347"/>
                  </a:cubicBezTo>
                  <a:lnTo>
                    <a:pt x="5072" y="4680"/>
                  </a:lnTo>
                  <a:cubicBezTo>
                    <a:pt x="5072" y="5609"/>
                    <a:pt x="4310" y="6371"/>
                    <a:pt x="3382" y="6371"/>
                  </a:cubicBezTo>
                  <a:cubicBezTo>
                    <a:pt x="3374" y="6371"/>
                    <a:pt x="3367" y="6371"/>
                    <a:pt x="3359" y="6371"/>
                  </a:cubicBezTo>
                  <a:cubicBezTo>
                    <a:pt x="2405" y="6371"/>
                    <a:pt x="1643" y="5625"/>
                    <a:pt x="1643" y="4692"/>
                  </a:cubicBezTo>
                  <a:lnTo>
                    <a:pt x="1643" y="4549"/>
                  </a:lnTo>
                  <a:cubicBezTo>
                    <a:pt x="1643" y="4466"/>
                    <a:pt x="1679" y="4406"/>
                    <a:pt x="1739" y="4382"/>
                  </a:cubicBezTo>
                  <a:cubicBezTo>
                    <a:pt x="1965" y="4263"/>
                    <a:pt x="2251" y="4025"/>
                    <a:pt x="2382" y="3620"/>
                  </a:cubicBezTo>
                  <a:cubicBezTo>
                    <a:pt x="2405" y="3525"/>
                    <a:pt x="2370" y="3430"/>
                    <a:pt x="2274" y="3394"/>
                  </a:cubicBezTo>
                  <a:cubicBezTo>
                    <a:pt x="2258" y="3389"/>
                    <a:pt x="2240" y="3387"/>
                    <a:pt x="2222" y="3387"/>
                  </a:cubicBezTo>
                  <a:cubicBezTo>
                    <a:pt x="2152" y="3387"/>
                    <a:pt x="2079" y="3425"/>
                    <a:pt x="2060" y="3501"/>
                  </a:cubicBezTo>
                  <a:cubicBezTo>
                    <a:pt x="1953" y="3799"/>
                    <a:pt x="1739" y="3966"/>
                    <a:pt x="1584" y="4061"/>
                  </a:cubicBezTo>
                  <a:cubicBezTo>
                    <a:pt x="1417" y="4156"/>
                    <a:pt x="1310" y="4335"/>
                    <a:pt x="1310" y="4513"/>
                  </a:cubicBezTo>
                  <a:cubicBezTo>
                    <a:pt x="1179" y="4216"/>
                    <a:pt x="1108" y="3882"/>
                    <a:pt x="1108" y="3561"/>
                  </a:cubicBezTo>
                  <a:cubicBezTo>
                    <a:pt x="1108" y="2311"/>
                    <a:pt x="2120" y="1299"/>
                    <a:pt x="3370" y="1299"/>
                  </a:cubicBezTo>
                  <a:close/>
                  <a:moveTo>
                    <a:pt x="4108" y="6585"/>
                  </a:moveTo>
                  <a:lnTo>
                    <a:pt x="4108" y="7002"/>
                  </a:lnTo>
                  <a:cubicBezTo>
                    <a:pt x="4108" y="7228"/>
                    <a:pt x="4239" y="7418"/>
                    <a:pt x="4430" y="7502"/>
                  </a:cubicBezTo>
                  <a:lnTo>
                    <a:pt x="4691" y="7621"/>
                  </a:lnTo>
                  <a:cubicBezTo>
                    <a:pt x="4441" y="8133"/>
                    <a:pt x="3918" y="8442"/>
                    <a:pt x="3346" y="8442"/>
                  </a:cubicBezTo>
                  <a:cubicBezTo>
                    <a:pt x="2786" y="8442"/>
                    <a:pt x="2263" y="8133"/>
                    <a:pt x="2013" y="7621"/>
                  </a:cubicBezTo>
                  <a:lnTo>
                    <a:pt x="2263" y="7502"/>
                  </a:lnTo>
                  <a:cubicBezTo>
                    <a:pt x="2453" y="7418"/>
                    <a:pt x="2584" y="7228"/>
                    <a:pt x="2584" y="7002"/>
                  </a:cubicBezTo>
                  <a:lnTo>
                    <a:pt x="2584" y="6585"/>
                  </a:lnTo>
                  <a:cubicBezTo>
                    <a:pt x="2822" y="6668"/>
                    <a:pt x="3084" y="6728"/>
                    <a:pt x="3346" y="6728"/>
                  </a:cubicBezTo>
                  <a:cubicBezTo>
                    <a:pt x="3620" y="6728"/>
                    <a:pt x="3870" y="6668"/>
                    <a:pt x="4108" y="6585"/>
                  </a:cubicBezTo>
                  <a:close/>
                  <a:moveTo>
                    <a:pt x="3346" y="1"/>
                  </a:moveTo>
                  <a:cubicBezTo>
                    <a:pt x="2632" y="1"/>
                    <a:pt x="2060" y="513"/>
                    <a:pt x="2060" y="1120"/>
                  </a:cubicBezTo>
                  <a:cubicBezTo>
                    <a:pt x="2060" y="1179"/>
                    <a:pt x="2060" y="1227"/>
                    <a:pt x="2072" y="1287"/>
                  </a:cubicBezTo>
                  <a:cubicBezTo>
                    <a:pt x="1286" y="1727"/>
                    <a:pt x="750" y="2572"/>
                    <a:pt x="750" y="3561"/>
                  </a:cubicBezTo>
                  <a:cubicBezTo>
                    <a:pt x="750" y="4204"/>
                    <a:pt x="989" y="4811"/>
                    <a:pt x="1405" y="5287"/>
                  </a:cubicBezTo>
                  <a:cubicBezTo>
                    <a:pt x="1548" y="5751"/>
                    <a:pt x="1846" y="6156"/>
                    <a:pt x="2251" y="6406"/>
                  </a:cubicBezTo>
                  <a:lnTo>
                    <a:pt x="2251" y="7014"/>
                  </a:lnTo>
                  <a:cubicBezTo>
                    <a:pt x="2251" y="7085"/>
                    <a:pt x="2203" y="7168"/>
                    <a:pt x="2132" y="7192"/>
                  </a:cubicBezTo>
                  <a:lnTo>
                    <a:pt x="548" y="7895"/>
                  </a:lnTo>
                  <a:cubicBezTo>
                    <a:pt x="203" y="8037"/>
                    <a:pt x="0" y="8371"/>
                    <a:pt x="0" y="8740"/>
                  </a:cubicBezTo>
                  <a:lnTo>
                    <a:pt x="0" y="9942"/>
                  </a:lnTo>
                  <a:cubicBezTo>
                    <a:pt x="0" y="10050"/>
                    <a:pt x="72" y="10121"/>
                    <a:pt x="179" y="10121"/>
                  </a:cubicBezTo>
                  <a:cubicBezTo>
                    <a:pt x="286" y="10121"/>
                    <a:pt x="358" y="10050"/>
                    <a:pt x="358" y="9942"/>
                  </a:cubicBezTo>
                  <a:lnTo>
                    <a:pt x="358" y="8740"/>
                  </a:lnTo>
                  <a:cubicBezTo>
                    <a:pt x="358" y="8514"/>
                    <a:pt x="489" y="8311"/>
                    <a:pt x="703" y="8216"/>
                  </a:cubicBezTo>
                  <a:lnTo>
                    <a:pt x="1691" y="7776"/>
                  </a:lnTo>
                  <a:cubicBezTo>
                    <a:pt x="2013" y="8395"/>
                    <a:pt x="2644" y="8799"/>
                    <a:pt x="3358" y="8799"/>
                  </a:cubicBezTo>
                  <a:cubicBezTo>
                    <a:pt x="4072" y="8799"/>
                    <a:pt x="4715" y="8395"/>
                    <a:pt x="5025" y="7776"/>
                  </a:cubicBezTo>
                  <a:lnTo>
                    <a:pt x="6025" y="8216"/>
                  </a:lnTo>
                  <a:cubicBezTo>
                    <a:pt x="6239" y="8311"/>
                    <a:pt x="6370" y="8514"/>
                    <a:pt x="6370" y="8740"/>
                  </a:cubicBezTo>
                  <a:lnTo>
                    <a:pt x="6370" y="9942"/>
                  </a:lnTo>
                  <a:cubicBezTo>
                    <a:pt x="6370" y="10050"/>
                    <a:pt x="6442" y="10121"/>
                    <a:pt x="6549" y="10121"/>
                  </a:cubicBezTo>
                  <a:cubicBezTo>
                    <a:pt x="6656" y="10121"/>
                    <a:pt x="6727" y="10050"/>
                    <a:pt x="6727" y="9942"/>
                  </a:cubicBezTo>
                  <a:lnTo>
                    <a:pt x="6727" y="8740"/>
                  </a:lnTo>
                  <a:cubicBezTo>
                    <a:pt x="6704" y="8371"/>
                    <a:pt x="6489" y="8037"/>
                    <a:pt x="6144" y="7895"/>
                  </a:cubicBezTo>
                  <a:lnTo>
                    <a:pt x="4572" y="7192"/>
                  </a:lnTo>
                  <a:cubicBezTo>
                    <a:pt x="4501" y="7168"/>
                    <a:pt x="4453" y="7085"/>
                    <a:pt x="4453" y="7014"/>
                  </a:cubicBezTo>
                  <a:lnTo>
                    <a:pt x="4453" y="6406"/>
                  </a:lnTo>
                  <a:cubicBezTo>
                    <a:pt x="4858" y="6156"/>
                    <a:pt x="5156" y="5751"/>
                    <a:pt x="5299" y="5287"/>
                  </a:cubicBezTo>
                  <a:cubicBezTo>
                    <a:pt x="5715" y="4811"/>
                    <a:pt x="5954" y="4204"/>
                    <a:pt x="5954" y="3561"/>
                  </a:cubicBezTo>
                  <a:cubicBezTo>
                    <a:pt x="5954" y="2596"/>
                    <a:pt x="5418" y="1727"/>
                    <a:pt x="4632" y="1287"/>
                  </a:cubicBezTo>
                  <a:cubicBezTo>
                    <a:pt x="4644" y="1227"/>
                    <a:pt x="4644" y="1179"/>
                    <a:pt x="4644" y="1120"/>
                  </a:cubicBezTo>
                  <a:cubicBezTo>
                    <a:pt x="4644" y="513"/>
                    <a:pt x="4060" y="1"/>
                    <a:pt x="3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1" name="Google Shape;16071;p92"/>
            <p:cNvSpPr/>
            <p:nvPr/>
          </p:nvSpPr>
          <p:spPr>
            <a:xfrm>
              <a:off x="896411" y="1808780"/>
              <a:ext cx="11395" cy="34918"/>
            </a:xfrm>
            <a:custGeom>
              <a:avLst/>
              <a:gdLst/>
              <a:ahLst/>
              <a:cxnLst/>
              <a:rect l="l" t="t" r="r" b="b"/>
              <a:pathLst>
                <a:path w="358" h="1097" extrusionOk="0">
                  <a:moveTo>
                    <a:pt x="179" y="1"/>
                  </a:moveTo>
                  <a:cubicBezTo>
                    <a:pt x="72" y="1"/>
                    <a:pt x="0" y="72"/>
                    <a:pt x="0" y="179"/>
                  </a:cubicBezTo>
                  <a:lnTo>
                    <a:pt x="0" y="918"/>
                  </a:lnTo>
                  <a:cubicBezTo>
                    <a:pt x="0" y="1025"/>
                    <a:pt x="72" y="1096"/>
                    <a:pt x="179" y="1096"/>
                  </a:cubicBezTo>
                  <a:cubicBezTo>
                    <a:pt x="286" y="1096"/>
                    <a:pt x="357" y="1025"/>
                    <a:pt x="357" y="918"/>
                  </a:cubicBezTo>
                  <a:lnTo>
                    <a:pt x="357" y="179"/>
                  </a:lnTo>
                  <a:cubicBezTo>
                    <a:pt x="345" y="84"/>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2" name="Google Shape;16072;p92"/>
            <p:cNvSpPr/>
            <p:nvPr/>
          </p:nvSpPr>
          <p:spPr>
            <a:xfrm>
              <a:off x="1015391" y="1808780"/>
              <a:ext cx="11395" cy="34918"/>
            </a:xfrm>
            <a:custGeom>
              <a:avLst/>
              <a:gdLst/>
              <a:ahLst/>
              <a:cxnLst/>
              <a:rect l="l" t="t" r="r" b="b"/>
              <a:pathLst>
                <a:path w="358" h="1097" extrusionOk="0">
                  <a:moveTo>
                    <a:pt x="179" y="1"/>
                  </a:moveTo>
                  <a:cubicBezTo>
                    <a:pt x="72" y="1"/>
                    <a:pt x="1" y="72"/>
                    <a:pt x="1" y="179"/>
                  </a:cubicBezTo>
                  <a:lnTo>
                    <a:pt x="1" y="918"/>
                  </a:lnTo>
                  <a:cubicBezTo>
                    <a:pt x="1" y="1025"/>
                    <a:pt x="72" y="1096"/>
                    <a:pt x="179" y="1096"/>
                  </a:cubicBezTo>
                  <a:cubicBezTo>
                    <a:pt x="275" y="1096"/>
                    <a:pt x="346" y="1025"/>
                    <a:pt x="346" y="918"/>
                  </a:cubicBezTo>
                  <a:lnTo>
                    <a:pt x="346" y="179"/>
                  </a:lnTo>
                  <a:cubicBezTo>
                    <a:pt x="358" y="84"/>
                    <a:pt x="275"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3" name="Google Shape;16073;p92"/>
            <p:cNvSpPr/>
            <p:nvPr/>
          </p:nvSpPr>
          <p:spPr>
            <a:xfrm>
              <a:off x="1057471" y="1522660"/>
              <a:ext cx="178534" cy="186110"/>
            </a:xfrm>
            <a:custGeom>
              <a:avLst/>
              <a:gdLst/>
              <a:ahLst/>
              <a:cxnLst/>
              <a:rect l="l" t="t" r="r" b="b"/>
              <a:pathLst>
                <a:path w="5609" h="5847" extrusionOk="0">
                  <a:moveTo>
                    <a:pt x="739" y="1"/>
                  </a:moveTo>
                  <a:cubicBezTo>
                    <a:pt x="346" y="1"/>
                    <a:pt x="0" y="322"/>
                    <a:pt x="0" y="739"/>
                  </a:cubicBezTo>
                  <a:lnTo>
                    <a:pt x="0" y="3751"/>
                  </a:lnTo>
                  <a:cubicBezTo>
                    <a:pt x="0" y="4144"/>
                    <a:pt x="322" y="4489"/>
                    <a:pt x="739" y="4489"/>
                  </a:cubicBezTo>
                  <a:lnTo>
                    <a:pt x="1084" y="4489"/>
                  </a:lnTo>
                  <a:lnTo>
                    <a:pt x="834" y="5513"/>
                  </a:lnTo>
                  <a:cubicBezTo>
                    <a:pt x="798" y="5620"/>
                    <a:pt x="846" y="5739"/>
                    <a:pt x="941" y="5799"/>
                  </a:cubicBezTo>
                  <a:cubicBezTo>
                    <a:pt x="977" y="5823"/>
                    <a:pt x="1036" y="5847"/>
                    <a:pt x="1084" y="5847"/>
                  </a:cubicBezTo>
                  <a:cubicBezTo>
                    <a:pt x="1143" y="5847"/>
                    <a:pt x="1191" y="5823"/>
                    <a:pt x="1250" y="5799"/>
                  </a:cubicBezTo>
                  <a:lnTo>
                    <a:pt x="3048" y="4489"/>
                  </a:lnTo>
                  <a:lnTo>
                    <a:pt x="4870" y="4489"/>
                  </a:lnTo>
                  <a:cubicBezTo>
                    <a:pt x="5263" y="4489"/>
                    <a:pt x="5608" y="4156"/>
                    <a:pt x="5608" y="3739"/>
                  </a:cubicBezTo>
                  <a:lnTo>
                    <a:pt x="5608" y="739"/>
                  </a:lnTo>
                  <a:cubicBezTo>
                    <a:pt x="5596" y="322"/>
                    <a:pt x="5263" y="1"/>
                    <a:pt x="4870" y="1"/>
                  </a:cubicBezTo>
                  <a:cubicBezTo>
                    <a:pt x="4763" y="1"/>
                    <a:pt x="4691" y="72"/>
                    <a:pt x="4691" y="179"/>
                  </a:cubicBezTo>
                  <a:cubicBezTo>
                    <a:pt x="4691" y="274"/>
                    <a:pt x="4763" y="346"/>
                    <a:pt x="4870" y="346"/>
                  </a:cubicBezTo>
                  <a:cubicBezTo>
                    <a:pt x="5072" y="346"/>
                    <a:pt x="5251" y="524"/>
                    <a:pt x="5251" y="739"/>
                  </a:cubicBezTo>
                  <a:lnTo>
                    <a:pt x="5251" y="3739"/>
                  </a:lnTo>
                  <a:cubicBezTo>
                    <a:pt x="5251" y="3953"/>
                    <a:pt x="5072" y="4132"/>
                    <a:pt x="4870" y="4132"/>
                  </a:cubicBezTo>
                  <a:lnTo>
                    <a:pt x="2989" y="4132"/>
                  </a:lnTo>
                  <a:cubicBezTo>
                    <a:pt x="2965" y="4132"/>
                    <a:pt x="2917" y="4144"/>
                    <a:pt x="2882" y="4156"/>
                  </a:cubicBezTo>
                  <a:lnTo>
                    <a:pt x="1215" y="5382"/>
                  </a:lnTo>
                  <a:lnTo>
                    <a:pt x="1477" y="4358"/>
                  </a:lnTo>
                  <a:cubicBezTo>
                    <a:pt x="1489" y="4299"/>
                    <a:pt x="1477" y="4251"/>
                    <a:pt x="1441" y="4203"/>
                  </a:cubicBezTo>
                  <a:cubicBezTo>
                    <a:pt x="1417" y="4156"/>
                    <a:pt x="1358" y="4132"/>
                    <a:pt x="1310" y="4132"/>
                  </a:cubicBezTo>
                  <a:lnTo>
                    <a:pt x="739" y="4132"/>
                  </a:lnTo>
                  <a:cubicBezTo>
                    <a:pt x="536" y="4132"/>
                    <a:pt x="358" y="3953"/>
                    <a:pt x="358" y="3739"/>
                  </a:cubicBezTo>
                  <a:lnTo>
                    <a:pt x="358" y="739"/>
                  </a:lnTo>
                  <a:cubicBezTo>
                    <a:pt x="358" y="524"/>
                    <a:pt x="536" y="346"/>
                    <a:pt x="739" y="346"/>
                  </a:cubicBezTo>
                  <a:cubicBezTo>
                    <a:pt x="846" y="346"/>
                    <a:pt x="917" y="274"/>
                    <a:pt x="917" y="179"/>
                  </a:cubicBezTo>
                  <a:cubicBezTo>
                    <a:pt x="917" y="72"/>
                    <a:pt x="846" y="1"/>
                    <a:pt x="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74" name="Google Shape;16074;p92"/>
          <p:cNvGrpSpPr/>
          <p:nvPr/>
        </p:nvGrpSpPr>
        <p:grpSpPr>
          <a:xfrm>
            <a:off x="1819576" y="1587879"/>
            <a:ext cx="352103" cy="352103"/>
            <a:chOff x="1819576" y="1511679"/>
            <a:chExt cx="352103" cy="352103"/>
          </a:xfrm>
        </p:grpSpPr>
        <p:sp>
          <p:nvSpPr>
            <p:cNvPr id="16075" name="Google Shape;16075;p92"/>
            <p:cNvSpPr/>
            <p:nvPr/>
          </p:nvSpPr>
          <p:spPr>
            <a:xfrm>
              <a:off x="1819576" y="1511679"/>
              <a:ext cx="352103" cy="352103"/>
            </a:xfrm>
            <a:custGeom>
              <a:avLst/>
              <a:gdLst/>
              <a:ahLst/>
              <a:cxnLst/>
              <a:rect l="l" t="t" r="r" b="b"/>
              <a:pathLst>
                <a:path w="11062" h="11062" extrusionOk="0">
                  <a:moveTo>
                    <a:pt x="6216" y="310"/>
                  </a:moveTo>
                  <a:cubicBezTo>
                    <a:pt x="6216" y="310"/>
                    <a:pt x="6240" y="310"/>
                    <a:pt x="6240" y="322"/>
                  </a:cubicBezTo>
                  <a:lnTo>
                    <a:pt x="6240" y="786"/>
                  </a:lnTo>
                  <a:cubicBezTo>
                    <a:pt x="6240" y="953"/>
                    <a:pt x="6335" y="1084"/>
                    <a:pt x="6502" y="1108"/>
                  </a:cubicBezTo>
                  <a:cubicBezTo>
                    <a:pt x="7025" y="1227"/>
                    <a:pt x="7514" y="1429"/>
                    <a:pt x="7966" y="1727"/>
                  </a:cubicBezTo>
                  <a:cubicBezTo>
                    <a:pt x="8022" y="1762"/>
                    <a:pt x="8086" y="1780"/>
                    <a:pt x="8150" y="1780"/>
                  </a:cubicBezTo>
                  <a:cubicBezTo>
                    <a:pt x="8236" y="1780"/>
                    <a:pt x="8321" y="1747"/>
                    <a:pt x="8383" y="1679"/>
                  </a:cubicBezTo>
                  <a:lnTo>
                    <a:pt x="8704" y="1346"/>
                  </a:lnTo>
                  <a:lnTo>
                    <a:pt x="8716" y="1346"/>
                  </a:lnTo>
                  <a:lnTo>
                    <a:pt x="9704" y="2334"/>
                  </a:lnTo>
                  <a:lnTo>
                    <a:pt x="9704" y="2346"/>
                  </a:lnTo>
                  <a:lnTo>
                    <a:pt x="9371" y="2679"/>
                  </a:lnTo>
                  <a:cubicBezTo>
                    <a:pt x="9252" y="2798"/>
                    <a:pt x="9240" y="2953"/>
                    <a:pt x="9335" y="3096"/>
                  </a:cubicBezTo>
                  <a:cubicBezTo>
                    <a:pt x="9609" y="3536"/>
                    <a:pt x="9823" y="4025"/>
                    <a:pt x="9943" y="4548"/>
                  </a:cubicBezTo>
                  <a:cubicBezTo>
                    <a:pt x="9966" y="4703"/>
                    <a:pt x="10109" y="4822"/>
                    <a:pt x="10264" y="4822"/>
                  </a:cubicBezTo>
                  <a:lnTo>
                    <a:pt x="10728" y="4822"/>
                  </a:lnTo>
                  <a:cubicBezTo>
                    <a:pt x="10728" y="4822"/>
                    <a:pt x="10752" y="4822"/>
                    <a:pt x="10752" y="4834"/>
                  </a:cubicBezTo>
                  <a:lnTo>
                    <a:pt x="10728" y="6239"/>
                  </a:lnTo>
                  <a:lnTo>
                    <a:pt x="10264" y="6239"/>
                  </a:lnTo>
                  <a:cubicBezTo>
                    <a:pt x="10109" y="6239"/>
                    <a:pt x="9966" y="6334"/>
                    <a:pt x="9943" y="6501"/>
                  </a:cubicBezTo>
                  <a:cubicBezTo>
                    <a:pt x="9823" y="7025"/>
                    <a:pt x="9633" y="7513"/>
                    <a:pt x="9335" y="7966"/>
                  </a:cubicBezTo>
                  <a:cubicBezTo>
                    <a:pt x="9240" y="8097"/>
                    <a:pt x="9252" y="8275"/>
                    <a:pt x="9371" y="8382"/>
                  </a:cubicBezTo>
                  <a:lnTo>
                    <a:pt x="9704" y="8704"/>
                  </a:lnTo>
                  <a:lnTo>
                    <a:pt x="9704" y="8716"/>
                  </a:lnTo>
                  <a:lnTo>
                    <a:pt x="8716" y="9704"/>
                  </a:lnTo>
                  <a:lnTo>
                    <a:pt x="8704" y="9704"/>
                  </a:lnTo>
                  <a:lnTo>
                    <a:pt x="8383" y="9370"/>
                  </a:lnTo>
                  <a:cubicBezTo>
                    <a:pt x="8317" y="9304"/>
                    <a:pt x="8236" y="9271"/>
                    <a:pt x="8155" y="9271"/>
                  </a:cubicBezTo>
                  <a:cubicBezTo>
                    <a:pt x="8090" y="9271"/>
                    <a:pt x="8024" y="9292"/>
                    <a:pt x="7966" y="9335"/>
                  </a:cubicBezTo>
                  <a:cubicBezTo>
                    <a:pt x="7514" y="9609"/>
                    <a:pt x="7025" y="9823"/>
                    <a:pt x="6502" y="9942"/>
                  </a:cubicBezTo>
                  <a:cubicBezTo>
                    <a:pt x="6359" y="9966"/>
                    <a:pt x="6240" y="10109"/>
                    <a:pt x="6240" y="10263"/>
                  </a:cubicBezTo>
                  <a:lnTo>
                    <a:pt x="6240" y="10728"/>
                  </a:lnTo>
                  <a:cubicBezTo>
                    <a:pt x="6240" y="10728"/>
                    <a:pt x="6240" y="10740"/>
                    <a:pt x="6216" y="10740"/>
                  </a:cubicBezTo>
                  <a:lnTo>
                    <a:pt x="4835" y="10740"/>
                  </a:lnTo>
                  <a:cubicBezTo>
                    <a:pt x="4835" y="10740"/>
                    <a:pt x="4823" y="10740"/>
                    <a:pt x="4823" y="10728"/>
                  </a:cubicBezTo>
                  <a:lnTo>
                    <a:pt x="4823" y="10263"/>
                  </a:lnTo>
                  <a:cubicBezTo>
                    <a:pt x="4823" y="10109"/>
                    <a:pt x="4716" y="9966"/>
                    <a:pt x="4549" y="9942"/>
                  </a:cubicBezTo>
                  <a:cubicBezTo>
                    <a:pt x="4037" y="9823"/>
                    <a:pt x="3537" y="9632"/>
                    <a:pt x="3096" y="9335"/>
                  </a:cubicBezTo>
                  <a:cubicBezTo>
                    <a:pt x="3037" y="9299"/>
                    <a:pt x="2977" y="9275"/>
                    <a:pt x="2918" y="9275"/>
                  </a:cubicBezTo>
                  <a:cubicBezTo>
                    <a:pt x="2823" y="9275"/>
                    <a:pt x="2751" y="9299"/>
                    <a:pt x="2680" y="9370"/>
                  </a:cubicBezTo>
                  <a:lnTo>
                    <a:pt x="2346" y="9704"/>
                  </a:lnTo>
                  <a:lnTo>
                    <a:pt x="2334" y="9704"/>
                  </a:lnTo>
                  <a:lnTo>
                    <a:pt x="1358" y="8716"/>
                  </a:lnTo>
                  <a:lnTo>
                    <a:pt x="1358" y="8704"/>
                  </a:lnTo>
                  <a:lnTo>
                    <a:pt x="1680" y="8382"/>
                  </a:lnTo>
                  <a:cubicBezTo>
                    <a:pt x="1799" y="8263"/>
                    <a:pt x="1811" y="8097"/>
                    <a:pt x="1727" y="7966"/>
                  </a:cubicBezTo>
                  <a:cubicBezTo>
                    <a:pt x="1441" y="7513"/>
                    <a:pt x="1239" y="7025"/>
                    <a:pt x="1120" y="6501"/>
                  </a:cubicBezTo>
                  <a:cubicBezTo>
                    <a:pt x="1084" y="6358"/>
                    <a:pt x="953" y="6239"/>
                    <a:pt x="787" y="6239"/>
                  </a:cubicBezTo>
                  <a:lnTo>
                    <a:pt x="322" y="6239"/>
                  </a:lnTo>
                  <a:cubicBezTo>
                    <a:pt x="322" y="6239"/>
                    <a:pt x="310" y="6239"/>
                    <a:pt x="310" y="6215"/>
                  </a:cubicBezTo>
                  <a:lnTo>
                    <a:pt x="310" y="4834"/>
                  </a:lnTo>
                  <a:cubicBezTo>
                    <a:pt x="310" y="4834"/>
                    <a:pt x="310" y="4822"/>
                    <a:pt x="322" y="4822"/>
                  </a:cubicBezTo>
                  <a:lnTo>
                    <a:pt x="787" y="4822"/>
                  </a:lnTo>
                  <a:cubicBezTo>
                    <a:pt x="953" y="4822"/>
                    <a:pt x="1084" y="4715"/>
                    <a:pt x="1120" y="4548"/>
                  </a:cubicBezTo>
                  <a:cubicBezTo>
                    <a:pt x="1239" y="4025"/>
                    <a:pt x="1430" y="3536"/>
                    <a:pt x="1727" y="3096"/>
                  </a:cubicBezTo>
                  <a:cubicBezTo>
                    <a:pt x="1811" y="2953"/>
                    <a:pt x="1799" y="2774"/>
                    <a:pt x="1680" y="2679"/>
                  </a:cubicBezTo>
                  <a:lnTo>
                    <a:pt x="1358" y="2346"/>
                  </a:lnTo>
                  <a:lnTo>
                    <a:pt x="1358" y="2334"/>
                  </a:lnTo>
                  <a:lnTo>
                    <a:pt x="2334" y="1346"/>
                  </a:lnTo>
                  <a:lnTo>
                    <a:pt x="2346" y="1346"/>
                  </a:lnTo>
                  <a:lnTo>
                    <a:pt x="2680" y="1679"/>
                  </a:lnTo>
                  <a:cubicBezTo>
                    <a:pt x="2748" y="1747"/>
                    <a:pt x="2832" y="1780"/>
                    <a:pt x="2916" y="1780"/>
                  </a:cubicBezTo>
                  <a:cubicBezTo>
                    <a:pt x="2978" y="1780"/>
                    <a:pt x="3041" y="1762"/>
                    <a:pt x="3096" y="1727"/>
                  </a:cubicBezTo>
                  <a:cubicBezTo>
                    <a:pt x="3537" y="1441"/>
                    <a:pt x="4037" y="1227"/>
                    <a:pt x="4549" y="1108"/>
                  </a:cubicBezTo>
                  <a:cubicBezTo>
                    <a:pt x="4704" y="1084"/>
                    <a:pt x="4823" y="953"/>
                    <a:pt x="4823" y="786"/>
                  </a:cubicBezTo>
                  <a:lnTo>
                    <a:pt x="4823" y="322"/>
                  </a:lnTo>
                  <a:cubicBezTo>
                    <a:pt x="4823" y="322"/>
                    <a:pt x="4823" y="310"/>
                    <a:pt x="4835" y="310"/>
                  </a:cubicBezTo>
                  <a:close/>
                  <a:moveTo>
                    <a:pt x="4835" y="0"/>
                  </a:moveTo>
                  <a:cubicBezTo>
                    <a:pt x="4656" y="0"/>
                    <a:pt x="4513" y="143"/>
                    <a:pt x="4513" y="322"/>
                  </a:cubicBezTo>
                  <a:lnTo>
                    <a:pt x="4513" y="786"/>
                  </a:lnTo>
                  <a:cubicBezTo>
                    <a:pt x="4513" y="786"/>
                    <a:pt x="4513" y="798"/>
                    <a:pt x="4489" y="798"/>
                  </a:cubicBezTo>
                  <a:cubicBezTo>
                    <a:pt x="3930" y="917"/>
                    <a:pt x="3406" y="1143"/>
                    <a:pt x="2930" y="1453"/>
                  </a:cubicBezTo>
                  <a:lnTo>
                    <a:pt x="2918" y="1453"/>
                  </a:lnTo>
                  <a:lnTo>
                    <a:pt x="2584" y="1131"/>
                  </a:lnTo>
                  <a:cubicBezTo>
                    <a:pt x="2519" y="1066"/>
                    <a:pt x="2436" y="1033"/>
                    <a:pt x="2351" y="1033"/>
                  </a:cubicBezTo>
                  <a:cubicBezTo>
                    <a:pt x="2266" y="1033"/>
                    <a:pt x="2180" y="1066"/>
                    <a:pt x="2108" y="1131"/>
                  </a:cubicBezTo>
                  <a:lnTo>
                    <a:pt x="1132" y="2108"/>
                  </a:lnTo>
                  <a:cubicBezTo>
                    <a:pt x="1001" y="2251"/>
                    <a:pt x="1001" y="2453"/>
                    <a:pt x="1132" y="2584"/>
                  </a:cubicBezTo>
                  <a:lnTo>
                    <a:pt x="1453" y="2917"/>
                  </a:lnTo>
                  <a:lnTo>
                    <a:pt x="1453" y="2929"/>
                  </a:lnTo>
                  <a:cubicBezTo>
                    <a:pt x="1144" y="3405"/>
                    <a:pt x="941" y="3941"/>
                    <a:pt x="799" y="4489"/>
                  </a:cubicBezTo>
                  <a:cubicBezTo>
                    <a:pt x="799" y="4489"/>
                    <a:pt x="799" y="4513"/>
                    <a:pt x="787" y="4513"/>
                  </a:cubicBezTo>
                  <a:lnTo>
                    <a:pt x="322" y="4513"/>
                  </a:lnTo>
                  <a:cubicBezTo>
                    <a:pt x="144" y="4513"/>
                    <a:pt x="1" y="4656"/>
                    <a:pt x="1" y="4834"/>
                  </a:cubicBezTo>
                  <a:lnTo>
                    <a:pt x="1" y="6215"/>
                  </a:lnTo>
                  <a:cubicBezTo>
                    <a:pt x="1" y="6394"/>
                    <a:pt x="144" y="6549"/>
                    <a:pt x="322" y="6549"/>
                  </a:cubicBezTo>
                  <a:lnTo>
                    <a:pt x="787" y="6549"/>
                  </a:lnTo>
                  <a:cubicBezTo>
                    <a:pt x="787" y="6549"/>
                    <a:pt x="799" y="6549"/>
                    <a:pt x="799" y="6561"/>
                  </a:cubicBezTo>
                  <a:cubicBezTo>
                    <a:pt x="918" y="7132"/>
                    <a:pt x="1144" y="7644"/>
                    <a:pt x="1453" y="8120"/>
                  </a:cubicBezTo>
                  <a:lnTo>
                    <a:pt x="1453" y="8144"/>
                  </a:lnTo>
                  <a:lnTo>
                    <a:pt x="1132" y="8466"/>
                  </a:lnTo>
                  <a:cubicBezTo>
                    <a:pt x="1001" y="8597"/>
                    <a:pt x="1001" y="8811"/>
                    <a:pt x="1132" y="8942"/>
                  </a:cubicBezTo>
                  <a:lnTo>
                    <a:pt x="2108" y="9930"/>
                  </a:lnTo>
                  <a:cubicBezTo>
                    <a:pt x="2180" y="9996"/>
                    <a:pt x="2266" y="10028"/>
                    <a:pt x="2351" y="10028"/>
                  </a:cubicBezTo>
                  <a:cubicBezTo>
                    <a:pt x="2436" y="10028"/>
                    <a:pt x="2519" y="9996"/>
                    <a:pt x="2584" y="9930"/>
                  </a:cubicBezTo>
                  <a:lnTo>
                    <a:pt x="2918" y="9597"/>
                  </a:lnTo>
                  <a:lnTo>
                    <a:pt x="2930" y="9597"/>
                  </a:lnTo>
                  <a:cubicBezTo>
                    <a:pt x="3406" y="9906"/>
                    <a:pt x="3942" y="10121"/>
                    <a:pt x="4489" y="10252"/>
                  </a:cubicBezTo>
                  <a:cubicBezTo>
                    <a:pt x="4489" y="10252"/>
                    <a:pt x="4513" y="10252"/>
                    <a:pt x="4513" y="10263"/>
                  </a:cubicBezTo>
                  <a:lnTo>
                    <a:pt x="4513" y="10728"/>
                  </a:lnTo>
                  <a:cubicBezTo>
                    <a:pt x="4513" y="10906"/>
                    <a:pt x="4656" y="11061"/>
                    <a:pt x="4835" y="11061"/>
                  </a:cubicBezTo>
                  <a:lnTo>
                    <a:pt x="6216" y="11061"/>
                  </a:lnTo>
                  <a:cubicBezTo>
                    <a:pt x="6394" y="11061"/>
                    <a:pt x="6549" y="10906"/>
                    <a:pt x="6549" y="10728"/>
                  </a:cubicBezTo>
                  <a:lnTo>
                    <a:pt x="6549" y="10263"/>
                  </a:lnTo>
                  <a:cubicBezTo>
                    <a:pt x="6549" y="10263"/>
                    <a:pt x="6549" y="10252"/>
                    <a:pt x="6561" y="10252"/>
                  </a:cubicBezTo>
                  <a:cubicBezTo>
                    <a:pt x="7133" y="10132"/>
                    <a:pt x="7645" y="9906"/>
                    <a:pt x="8121" y="9597"/>
                  </a:cubicBezTo>
                  <a:lnTo>
                    <a:pt x="8145" y="9597"/>
                  </a:lnTo>
                  <a:lnTo>
                    <a:pt x="8466" y="9930"/>
                  </a:lnTo>
                  <a:cubicBezTo>
                    <a:pt x="8532" y="9996"/>
                    <a:pt x="8618" y="10028"/>
                    <a:pt x="8704" y="10028"/>
                  </a:cubicBezTo>
                  <a:cubicBezTo>
                    <a:pt x="8791" y="10028"/>
                    <a:pt x="8877" y="9996"/>
                    <a:pt x="8942" y="9930"/>
                  </a:cubicBezTo>
                  <a:lnTo>
                    <a:pt x="9931" y="8942"/>
                  </a:lnTo>
                  <a:cubicBezTo>
                    <a:pt x="10062" y="8811"/>
                    <a:pt x="10062" y="8597"/>
                    <a:pt x="9931" y="8466"/>
                  </a:cubicBezTo>
                  <a:lnTo>
                    <a:pt x="9597" y="8144"/>
                  </a:lnTo>
                  <a:lnTo>
                    <a:pt x="9597" y="8120"/>
                  </a:lnTo>
                  <a:cubicBezTo>
                    <a:pt x="9919" y="7644"/>
                    <a:pt x="10121" y="7108"/>
                    <a:pt x="10252" y="6561"/>
                  </a:cubicBezTo>
                  <a:cubicBezTo>
                    <a:pt x="10252" y="6561"/>
                    <a:pt x="10252" y="6549"/>
                    <a:pt x="10264" y="6549"/>
                  </a:cubicBezTo>
                  <a:lnTo>
                    <a:pt x="10728" y="6549"/>
                  </a:lnTo>
                  <a:cubicBezTo>
                    <a:pt x="10907" y="6549"/>
                    <a:pt x="11062" y="6394"/>
                    <a:pt x="11062" y="6215"/>
                  </a:cubicBezTo>
                  <a:lnTo>
                    <a:pt x="11062" y="4834"/>
                  </a:lnTo>
                  <a:cubicBezTo>
                    <a:pt x="11062" y="4656"/>
                    <a:pt x="10907" y="4513"/>
                    <a:pt x="10728" y="4513"/>
                  </a:cubicBezTo>
                  <a:lnTo>
                    <a:pt x="10264" y="4513"/>
                  </a:lnTo>
                  <a:cubicBezTo>
                    <a:pt x="10264" y="4513"/>
                    <a:pt x="10252" y="4513"/>
                    <a:pt x="10252" y="4489"/>
                  </a:cubicBezTo>
                  <a:cubicBezTo>
                    <a:pt x="10133" y="3929"/>
                    <a:pt x="9907" y="3405"/>
                    <a:pt x="9597" y="2929"/>
                  </a:cubicBezTo>
                  <a:lnTo>
                    <a:pt x="9597" y="2917"/>
                  </a:lnTo>
                  <a:lnTo>
                    <a:pt x="9931" y="2584"/>
                  </a:lnTo>
                  <a:cubicBezTo>
                    <a:pt x="10062" y="2453"/>
                    <a:pt x="10062" y="2239"/>
                    <a:pt x="9931" y="2108"/>
                  </a:cubicBezTo>
                  <a:lnTo>
                    <a:pt x="8942" y="1131"/>
                  </a:lnTo>
                  <a:cubicBezTo>
                    <a:pt x="8877" y="1066"/>
                    <a:pt x="8791" y="1033"/>
                    <a:pt x="8704" y="1033"/>
                  </a:cubicBezTo>
                  <a:cubicBezTo>
                    <a:pt x="8618" y="1033"/>
                    <a:pt x="8532" y="1066"/>
                    <a:pt x="8466" y="1131"/>
                  </a:cubicBezTo>
                  <a:lnTo>
                    <a:pt x="8145" y="1453"/>
                  </a:lnTo>
                  <a:lnTo>
                    <a:pt x="8121" y="1453"/>
                  </a:lnTo>
                  <a:cubicBezTo>
                    <a:pt x="7645" y="1143"/>
                    <a:pt x="7109" y="941"/>
                    <a:pt x="6561" y="798"/>
                  </a:cubicBezTo>
                  <a:cubicBezTo>
                    <a:pt x="6561" y="798"/>
                    <a:pt x="6549" y="798"/>
                    <a:pt x="6549" y="786"/>
                  </a:cubicBezTo>
                  <a:lnTo>
                    <a:pt x="6549" y="322"/>
                  </a:lnTo>
                  <a:cubicBezTo>
                    <a:pt x="6549" y="143"/>
                    <a:pt x="6394" y="0"/>
                    <a:pt x="6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6" name="Google Shape;16076;p92"/>
            <p:cNvSpPr/>
            <p:nvPr/>
          </p:nvSpPr>
          <p:spPr>
            <a:xfrm>
              <a:off x="1885146" y="1578204"/>
              <a:ext cx="182322" cy="180603"/>
            </a:xfrm>
            <a:custGeom>
              <a:avLst/>
              <a:gdLst/>
              <a:ahLst/>
              <a:cxnLst/>
              <a:rect l="l" t="t" r="r" b="b"/>
              <a:pathLst>
                <a:path w="5728" h="5674" extrusionOk="0">
                  <a:moveTo>
                    <a:pt x="3502" y="0"/>
                  </a:moveTo>
                  <a:cubicBezTo>
                    <a:pt x="3438" y="0"/>
                    <a:pt x="3374" y="2"/>
                    <a:pt x="3311" y="6"/>
                  </a:cubicBezTo>
                  <a:cubicBezTo>
                    <a:pt x="2453" y="53"/>
                    <a:pt x="1644" y="411"/>
                    <a:pt x="1048" y="1018"/>
                  </a:cubicBezTo>
                  <a:cubicBezTo>
                    <a:pt x="441" y="1625"/>
                    <a:pt x="84" y="2435"/>
                    <a:pt x="36" y="3280"/>
                  </a:cubicBezTo>
                  <a:cubicBezTo>
                    <a:pt x="1" y="4125"/>
                    <a:pt x="263" y="4959"/>
                    <a:pt x="798" y="5614"/>
                  </a:cubicBezTo>
                  <a:cubicBezTo>
                    <a:pt x="834" y="5661"/>
                    <a:pt x="870" y="5673"/>
                    <a:pt x="917" y="5673"/>
                  </a:cubicBezTo>
                  <a:cubicBezTo>
                    <a:pt x="953" y="5673"/>
                    <a:pt x="989" y="5661"/>
                    <a:pt x="1025" y="5649"/>
                  </a:cubicBezTo>
                  <a:cubicBezTo>
                    <a:pt x="1096" y="5590"/>
                    <a:pt x="1096" y="5483"/>
                    <a:pt x="1048" y="5423"/>
                  </a:cubicBezTo>
                  <a:cubicBezTo>
                    <a:pt x="572" y="4828"/>
                    <a:pt x="322" y="4066"/>
                    <a:pt x="370" y="3304"/>
                  </a:cubicBezTo>
                  <a:cubicBezTo>
                    <a:pt x="417" y="2530"/>
                    <a:pt x="727" y="1804"/>
                    <a:pt x="1275" y="1256"/>
                  </a:cubicBezTo>
                  <a:cubicBezTo>
                    <a:pt x="1822" y="708"/>
                    <a:pt x="2560" y="375"/>
                    <a:pt x="3334" y="351"/>
                  </a:cubicBezTo>
                  <a:cubicBezTo>
                    <a:pt x="3397" y="347"/>
                    <a:pt x="3459" y="345"/>
                    <a:pt x="3521" y="345"/>
                  </a:cubicBezTo>
                  <a:cubicBezTo>
                    <a:pt x="4227" y="345"/>
                    <a:pt x="4895" y="592"/>
                    <a:pt x="5442" y="1030"/>
                  </a:cubicBezTo>
                  <a:cubicBezTo>
                    <a:pt x="5473" y="1055"/>
                    <a:pt x="5510" y="1068"/>
                    <a:pt x="5547" y="1068"/>
                  </a:cubicBezTo>
                  <a:cubicBezTo>
                    <a:pt x="5595" y="1068"/>
                    <a:pt x="5641" y="1046"/>
                    <a:pt x="5668" y="1006"/>
                  </a:cubicBezTo>
                  <a:cubicBezTo>
                    <a:pt x="5727" y="911"/>
                    <a:pt x="5716" y="815"/>
                    <a:pt x="5656" y="768"/>
                  </a:cubicBezTo>
                  <a:cubicBezTo>
                    <a:pt x="5050" y="272"/>
                    <a:pt x="4291" y="0"/>
                    <a:pt x="35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7" name="Google Shape;16077;p92"/>
            <p:cNvSpPr/>
            <p:nvPr/>
          </p:nvSpPr>
          <p:spPr>
            <a:xfrm>
              <a:off x="1923820" y="1610193"/>
              <a:ext cx="183054" cy="186874"/>
            </a:xfrm>
            <a:custGeom>
              <a:avLst/>
              <a:gdLst/>
              <a:ahLst/>
              <a:cxnLst/>
              <a:rect l="l" t="t" r="r" b="b"/>
              <a:pathLst>
                <a:path w="5751" h="5871" extrusionOk="0">
                  <a:moveTo>
                    <a:pt x="3310" y="358"/>
                  </a:moveTo>
                  <a:lnTo>
                    <a:pt x="3310" y="1025"/>
                  </a:lnTo>
                  <a:cubicBezTo>
                    <a:pt x="3310" y="1132"/>
                    <a:pt x="3274" y="1251"/>
                    <a:pt x="3227" y="1334"/>
                  </a:cubicBezTo>
                  <a:lnTo>
                    <a:pt x="3155" y="1501"/>
                  </a:lnTo>
                  <a:cubicBezTo>
                    <a:pt x="3143" y="1525"/>
                    <a:pt x="3143" y="1549"/>
                    <a:pt x="3143" y="1573"/>
                  </a:cubicBezTo>
                  <a:lnTo>
                    <a:pt x="3143" y="1918"/>
                  </a:lnTo>
                  <a:cubicBezTo>
                    <a:pt x="3143" y="2156"/>
                    <a:pt x="3048" y="2382"/>
                    <a:pt x="2869" y="2549"/>
                  </a:cubicBezTo>
                  <a:cubicBezTo>
                    <a:pt x="2691" y="2704"/>
                    <a:pt x="2477" y="2799"/>
                    <a:pt x="2226" y="2799"/>
                  </a:cubicBezTo>
                  <a:cubicBezTo>
                    <a:pt x="1774" y="2787"/>
                    <a:pt x="1381" y="2370"/>
                    <a:pt x="1381" y="1870"/>
                  </a:cubicBezTo>
                  <a:lnTo>
                    <a:pt x="1381" y="1573"/>
                  </a:lnTo>
                  <a:cubicBezTo>
                    <a:pt x="1381" y="1549"/>
                    <a:pt x="1381" y="1525"/>
                    <a:pt x="1369" y="1501"/>
                  </a:cubicBezTo>
                  <a:lnTo>
                    <a:pt x="1262" y="1311"/>
                  </a:lnTo>
                  <a:cubicBezTo>
                    <a:pt x="1238" y="1227"/>
                    <a:pt x="1203" y="1156"/>
                    <a:pt x="1203" y="1072"/>
                  </a:cubicBezTo>
                  <a:lnTo>
                    <a:pt x="1203" y="1049"/>
                  </a:lnTo>
                  <a:cubicBezTo>
                    <a:pt x="1203" y="668"/>
                    <a:pt x="1524" y="358"/>
                    <a:pt x="1905" y="358"/>
                  </a:cubicBezTo>
                  <a:close/>
                  <a:moveTo>
                    <a:pt x="1905" y="3049"/>
                  </a:moveTo>
                  <a:cubicBezTo>
                    <a:pt x="2012" y="3085"/>
                    <a:pt x="2119" y="3108"/>
                    <a:pt x="2238" y="3108"/>
                  </a:cubicBezTo>
                  <a:lnTo>
                    <a:pt x="2274" y="3108"/>
                  </a:lnTo>
                  <a:cubicBezTo>
                    <a:pt x="2393" y="3108"/>
                    <a:pt x="2512" y="3097"/>
                    <a:pt x="2631" y="3049"/>
                  </a:cubicBezTo>
                  <a:lnTo>
                    <a:pt x="2631" y="3049"/>
                  </a:lnTo>
                  <a:cubicBezTo>
                    <a:pt x="2619" y="3108"/>
                    <a:pt x="2631" y="3156"/>
                    <a:pt x="2655" y="3204"/>
                  </a:cubicBezTo>
                  <a:lnTo>
                    <a:pt x="2512" y="3335"/>
                  </a:lnTo>
                  <a:cubicBezTo>
                    <a:pt x="2441" y="3406"/>
                    <a:pt x="2357" y="3442"/>
                    <a:pt x="2262" y="3442"/>
                  </a:cubicBezTo>
                  <a:cubicBezTo>
                    <a:pt x="2179" y="3442"/>
                    <a:pt x="2084" y="3406"/>
                    <a:pt x="2012" y="3335"/>
                  </a:cubicBezTo>
                  <a:lnTo>
                    <a:pt x="1881" y="3204"/>
                  </a:lnTo>
                  <a:cubicBezTo>
                    <a:pt x="1893" y="3156"/>
                    <a:pt x="1905" y="3108"/>
                    <a:pt x="1905" y="3049"/>
                  </a:cubicBezTo>
                  <a:close/>
                  <a:moveTo>
                    <a:pt x="2810" y="3466"/>
                  </a:moveTo>
                  <a:cubicBezTo>
                    <a:pt x="2858" y="3501"/>
                    <a:pt x="2905" y="3513"/>
                    <a:pt x="2941" y="3525"/>
                  </a:cubicBezTo>
                  <a:lnTo>
                    <a:pt x="3524" y="3692"/>
                  </a:lnTo>
                  <a:cubicBezTo>
                    <a:pt x="3679" y="3739"/>
                    <a:pt x="3774" y="3870"/>
                    <a:pt x="3774" y="4037"/>
                  </a:cubicBezTo>
                  <a:lnTo>
                    <a:pt x="3774" y="5132"/>
                  </a:lnTo>
                  <a:lnTo>
                    <a:pt x="3822" y="5132"/>
                  </a:lnTo>
                  <a:cubicBezTo>
                    <a:pt x="3703" y="5204"/>
                    <a:pt x="3584" y="5263"/>
                    <a:pt x="3453" y="5311"/>
                  </a:cubicBezTo>
                  <a:lnTo>
                    <a:pt x="3453" y="4335"/>
                  </a:lnTo>
                  <a:cubicBezTo>
                    <a:pt x="3453" y="4240"/>
                    <a:pt x="3381" y="4168"/>
                    <a:pt x="3286" y="4168"/>
                  </a:cubicBezTo>
                  <a:cubicBezTo>
                    <a:pt x="3203" y="4168"/>
                    <a:pt x="3119" y="4240"/>
                    <a:pt x="3119" y="4335"/>
                  </a:cubicBezTo>
                  <a:lnTo>
                    <a:pt x="3119" y="5430"/>
                  </a:lnTo>
                  <a:cubicBezTo>
                    <a:pt x="2881" y="5502"/>
                    <a:pt x="2655" y="5537"/>
                    <a:pt x="2405" y="5549"/>
                  </a:cubicBezTo>
                  <a:lnTo>
                    <a:pt x="2262" y="5549"/>
                  </a:lnTo>
                  <a:cubicBezTo>
                    <a:pt x="1965" y="5549"/>
                    <a:pt x="1667" y="5502"/>
                    <a:pt x="1381" y="5430"/>
                  </a:cubicBezTo>
                  <a:lnTo>
                    <a:pt x="1381" y="4335"/>
                  </a:lnTo>
                  <a:cubicBezTo>
                    <a:pt x="1381" y="4240"/>
                    <a:pt x="1310" y="4168"/>
                    <a:pt x="1214" y="4168"/>
                  </a:cubicBezTo>
                  <a:cubicBezTo>
                    <a:pt x="1131" y="4168"/>
                    <a:pt x="1060" y="4240"/>
                    <a:pt x="1060" y="4335"/>
                  </a:cubicBezTo>
                  <a:lnTo>
                    <a:pt x="1060" y="5311"/>
                  </a:lnTo>
                  <a:cubicBezTo>
                    <a:pt x="941" y="5252"/>
                    <a:pt x="798" y="5192"/>
                    <a:pt x="679" y="5132"/>
                  </a:cubicBezTo>
                  <a:lnTo>
                    <a:pt x="679" y="4037"/>
                  </a:lnTo>
                  <a:cubicBezTo>
                    <a:pt x="679" y="3870"/>
                    <a:pt x="786" y="3739"/>
                    <a:pt x="941" y="3692"/>
                  </a:cubicBezTo>
                  <a:lnTo>
                    <a:pt x="1512" y="3525"/>
                  </a:lnTo>
                  <a:cubicBezTo>
                    <a:pt x="1560" y="3513"/>
                    <a:pt x="1619" y="3501"/>
                    <a:pt x="1655" y="3466"/>
                  </a:cubicBezTo>
                  <a:lnTo>
                    <a:pt x="1750" y="3573"/>
                  </a:lnTo>
                  <a:cubicBezTo>
                    <a:pt x="1893" y="3704"/>
                    <a:pt x="2072" y="3763"/>
                    <a:pt x="2226" y="3763"/>
                  </a:cubicBezTo>
                  <a:cubicBezTo>
                    <a:pt x="2405" y="3763"/>
                    <a:pt x="2572" y="3704"/>
                    <a:pt x="2703" y="3573"/>
                  </a:cubicBezTo>
                  <a:lnTo>
                    <a:pt x="2810" y="3466"/>
                  </a:lnTo>
                  <a:close/>
                  <a:moveTo>
                    <a:pt x="1893" y="1"/>
                  </a:moveTo>
                  <a:cubicBezTo>
                    <a:pt x="1322" y="1"/>
                    <a:pt x="869" y="465"/>
                    <a:pt x="869" y="1025"/>
                  </a:cubicBezTo>
                  <a:lnTo>
                    <a:pt x="869" y="1037"/>
                  </a:lnTo>
                  <a:cubicBezTo>
                    <a:pt x="869" y="1168"/>
                    <a:pt x="893" y="1311"/>
                    <a:pt x="953" y="1430"/>
                  </a:cubicBezTo>
                  <a:lnTo>
                    <a:pt x="1048" y="1596"/>
                  </a:lnTo>
                  <a:lnTo>
                    <a:pt x="1048" y="1858"/>
                  </a:lnTo>
                  <a:cubicBezTo>
                    <a:pt x="1048" y="2275"/>
                    <a:pt x="1250" y="2644"/>
                    <a:pt x="1560" y="2882"/>
                  </a:cubicBezTo>
                  <a:lnTo>
                    <a:pt x="1560" y="3037"/>
                  </a:lnTo>
                  <a:cubicBezTo>
                    <a:pt x="1560" y="3108"/>
                    <a:pt x="1500" y="3180"/>
                    <a:pt x="1429" y="3216"/>
                  </a:cubicBezTo>
                  <a:lnTo>
                    <a:pt x="845" y="3382"/>
                  </a:lnTo>
                  <a:cubicBezTo>
                    <a:pt x="548" y="3466"/>
                    <a:pt x="357" y="3739"/>
                    <a:pt x="357" y="4037"/>
                  </a:cubicBezTo>
                  <a:lnTo>
                    <a:pt x="357" y="4906"/>
                  </a:lnTo>
                  <a:cubicBezTo>
                    <a:pt x="333" y="4894"/>
                    <a:pt x="310" y="4859"/>
                    <a:pt x="286" y="4847"/>
                  </a:cubicBezTo>
                  <a:cubicBezTo>
                    <a:pt x="256" y="4822"/>
                    <a:pt x="220" y="4810"/>
                    <a:pt x="185" y="4810"/>
                  </a:cubicBezTo>
                  <a:cubicBezTo>
                    <a:pt x="135" y="4810"/>
                    <a:pt x="87" y="4834"/>
                    <a:pt x="60" y="4882"/>
                  </a:cubicBezTo>
                  <a:cubicBezTo>
                    <a:pt x="0" y="4954"/>
                    <a:pt x="12" y="5061"/>
                    <a:pt x="95" y="5097"/>
                  </a:cubicBezTo>
                  <a:cubicBezTo>
                    <a:pt x="702" y="5597"/>
                    <a:pt x="1476" y="5871"/>
                    <a:pt x="2262" y="5871"/>
                  </a:cubicBezTo>
                  <a:lnTo>
                    <a:pt x="2429" y="5871"/>
                  </a:lnTo>
                  <a:cubicBezTo>
                    <a:pt x="3286" y="5835"/>
                    <a:pt x="4096" y="5478"/>
                    <a:pt x="4691" y="4859"/>
                  </a:cubicBezTo>
                  <a:cubicBezTo>
                    <a:pt x="5298" y="4251"/>
                    <a:pt x="5655" y="3454"/>
                    <a:pt x="5703" y="2596"/>
                  </a:cubicBezTo>
                  <a:cubicBezTo>
                    <a:pt x="5751" y="1751"/>
                    <a:pt x="5477" y="918"/>
                    <a:pt x="4941" y="263"/>
                  </a:cubicBezTo>
                  <a:cubicBezTo>
                    <a:pt x="4908" y="223"/>
                    <a:pt x="4861" y="206"/>
                    <a:pt x="4815" y="206"/>
                  </a:cubicBezTo>
                  <a:cubicBezTo>
                    <a:pt x="4778" y="206"/>
                    <a:pt x="4742" y="218"/>
                    <a:pt x="4715" y="239"/>
                  </a:cubicBezTo>
                  <a:cubicBezTo>
                    <a:pt x="4643" y="299"/>
                    <a:pt x="4643" y="406"/>
                    <a:pt x="4691" y="465"/>
                  </a:cubicBezTo>
                  <a:cubicBezTo>
                    <a:pt x="5167" y="1061"/>
                    <a:pt x="5417" y="1811"/>
                    <a:pt x="5370" y="2573"/>
                  </a:cubicBezTo>
                  <a:cubicBezTo>
                    <a:pt x="5334" y="3347"/>
                    <a:pt x="5013" y="4073"/>
                    <a:pt x="4465" y="4632"/>
                  </a:cubicBezTo>
                  <a:cubicBezTo>
                    <a:pt x="4358" y="4728"/>
                    <a:pt x="4262" y="4823"/>
                    <a:pt x="4155" y="4906"/>
                  </a:cubicBezTo>
                  <a:lnTo>
                    <a:pt x="4155" y="4037"/>
                  </a:lnTo>
                  <a:cubicBezTo>
                    <a:pt x="4155" y="3739"/>
                    <a:pt x="3941" y="3466"/>
                    <a:pt x="3667" y="3382"/>
                  </a:cubicBezTo>
                  <a:lnTo>
                    <a:pt x="3084" y="3216"/>
                  </a:lnTo>
                  <a:cubicBezTo>
                    <a:pt x="3012" y="3180"/>
                    <a:pt x="2953" y="3120"/>
                    <a:pt x="2953" y="3037"/>
                  </a:cubicBezTo>
                  <a:lnTo>
                    <a:pt x="2953" y="2906"/>
                  </a:lnTo>
                  <a:cubicBezTo>
                    <a:pt x="3012" y="2858"/>
                    <a:pt x="3048" y="2823"/>
                    <a:pt x="3096" y="2763"/>
                  </a:cubicBezTo>
                  <a:cubicBezTo>
                    <a:pt x="3334" y="2549"/>
                    <a:pt x="3453" y="2227"/>
                    <a:pt x="3453" y="1906"/>
                  </a:cubicBezTo>
                  <a:lnTo>
                    <a:pt x="3453" y="1596"/>
                  </a:lnTo>
                  <a:lnTo>
                    <a:pt x="3512" y="1453"/>
                  </a:lnTo>
                  <a:cubicBezTo>
                    <a:pt x="3584" y="1311"/>
                    <a:pt x="3620" y="1156"/>
                    <a:pt x="3620" y="1001"/>
                  </a:cubicBezTo>
                  <a:lnTo>
                    <a:pt x="3620" y="168"/>
                  </a:lnTo>
                  <a:cubicBezTo>
                    <a:pt x="3620" y="72"/>
                    <a:pt x="3548" y="1"/>
                    <a:pt x="3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8" name="Google Shape;16078;p92"/>
            <p:cNvSpPr/>
            <p:nvPr/>
          </p:nvSpPr>
          <p:spPr>
            <a:xfrm>
              <a:off x="1974207" y="1638617"/>
              <a:ext cx="43989" cy="15597"/>
            </a:xfrm>
            <a:custGeom>
              <a:avLst/>
              <a:gdLst/>
              <a:ahLst/>
              <a:cxnLst/>
              <a:rect l="l" t="t" r="r" b="b"/>
              <a:pathLst>
                <a:path w="1382" h="490" extrusionOk="0">
                  <a:moveTo>
                    <a:pt x="155" y="1"/>
                  </a:moveTo>
                  <a:cubicBezTo>
                    <a:pt x="72" y="1"/>
                    <a:pt x="1" y="72"/>
                    <a:pt x="1" y="168"/>
                  </a:cubicBezTo>
                  <a:cubicBezTo>
                    <a:pt x="1" y="251"/>
                    <a:pt x="72" y="322"/>
                    <a:pt x="155" y="322"/>
                  </a:cubicBezTo>
                  <a:cubicBezTo>
                    <a:pt x="334" y="322"/>
                    <a:pt x="870" y="358"/>
                    <a:pt x="1132" y="477"/>
                  </a:cubicBezTo>
                  <a:cubicBezTo>
                    <a:pt x="1155" y="489"/>
                    <a:pt x="1167" y="489"/>
                    <a:pt x="1203" y="489"/>
                  </a:cubicBezTo>
                  <a:cubicBezTo>
                    <a:pt x="1263" y="489"/>
                    <a:pt x="1322" y="465"/>
                    <a:pt x="1346" y="406"/>
                  </a:cubicBezTo>
                  <a:cubicBezTo>
                    <a:pt x="1382" y="322"/>
                    <a:pt x="1346" y="227"/>
                    <a:pt x="1275" y="191"/>
                  </a:cubicBezTo>
                  <a:cubicBezTo>
                    <a:pt x="905" y="1"/>
                    <a:pt x="19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79" name="Google Shape;16079;p92"/>
          <p:cNvGrpSpPr/>
          <p:nvPr/>
        </p:nvGrpSpPr>
        <p:grpSpPr>
          <a:xfrm>
            <a:off x="5621097" y="1576961"/>
            <a:ext cx="371424" cy="355446"/>
            <a:chOff x="5621097" y="1500761"/>
            <a:chExt cx="371424" cy="355446"/>
          </a:xfrm>
        </p:grpSpPr>
        <p:sp>
          <p:nvSpPr>
            <p:cNvPr id="16080" name="Google Shape;16080;p92"/>
            <p:cNvSpPr/>
            <p:nvPr/>
          </p:nvSpPr>
          <p:spPr>
            <a:xfrm>
              <a:off x="5621097" y="1539721"/>
              <a:ext cx="324061" cy="316486"/>
            </a:xfrm>
            <a:custGeom>
              <a:avLst/>
              <a:gdLst/>
              <a:ahLst/>
              <a:cxnLst/>
              <a:rect l="l" t="t" r="r" b="b"/>
              <a:pathLst>
                <a:path w="10181" h="9943" extrusionOk="0">
                  <a:moveTo>
                    <a:pt x="8811" y="0"/>
                  </a:moveTo>
                  <a:cubicBezTo>
                    <a:pt x="8454" y="0"/>
                    <a:pt x="8109" y="143"/>
                    <a:pt x="7847" y="393"/>
                  </a:cubicBezTo>
                  <a:lnTo>
                    <a:pt x="6906" y="1334"/>
                  </a:lnTo>
                  <a:cubicBezTo>
                    <a:pt x="6835" y="1405"/>
                    <a:pt x="6835" y="1512"/>
                    <a:pt x="6906" y="1584"/>
                  </a:cubicBezTo>
                  <a:cubicBezTo>
                    <a:pt x="6942" y="1620"/>
                    <a:pt x="6986" y="1637"/>
                    <a:pt x="7031" y="1637"/>
                  </a:cubicBezTo>
                  <a:cubicBezTo>
                    <a:pt x="7076" y="1637"/>
                    <a:pt x="7120" y="1620"/>
                    <a:pt x="7156" y="1584"/>
                  </a:cubicBezTo>
                  <a:lnTo>
                    <a:pt x="8097" y="643"/>
                  </a:lnTo>
                  <a:cubicBezTo>
                    <a:pt x="8287" y="453"/>
                    <a:pt x="8549" y="346"/>
                    <a:pt x="8811" y="346"/>
                  </a:cubicBezTo>
                  <a:cubicBezTo>
                    <a:pt x="9085" y="346"/>
                    <a:pt x="9335" y="453"/>
                    <a:pt x="9525" y="643"/>
                  </a:cubicBezTo>
                  <a:cubicBezTo>
                    <a:pt x="9716" y="846"/>
                    <a:pt x="9823" y="1096"/>
                    <a:pt x="9823" y="1358"/>
                  </a:cubicBezTo>
                  <a:cubicBezTo>
                    <a:pt x="9823" y="1631"/>
                    <a:pt x="9716" y="1882"/>
                    <a:pt x="9525" y="2084"/>
                  </a:cubicBezTo>
                  <a:lnTo>
                    <a:pt x="8228" y="3370"/>
                  </a:lnTo>
                  <a:cubicBezTo>
                    <a:pt x="8097" y="3060"/>
                    <a:pt x="7906" y="2763"/>
                    <a:pt x="7668" y="2524"/>
                  </a:cubicBezTo>
                  <a:cubicBezTo>
                    <a:pt x="7162" y="2018"/>
                    <a:pt x="6498" y="1765"/>
                    <a:pt x="5834" y="1765"/>
                  </a:cubicBezTo>
                  <a:cubicBezTo>
                    <a:pt x="5171" y="1765"/>
                    <a:pt x="4507" y="2018"/>
                    <a:pt x="4001" y="2524"/>
                  </a:cubicBezTo>
                  <a:lnTo>
                    <a:pt x="1012" y="5513"/>
                  </a:lnTo>
                  <a:cubicBezTo>
                    <a:pt x="0" y="6525"/>
                    <a:pt x="0" y="8168"/>
                    <a:pt x="1012" y="9180"/>
                  </a:cubicBezTo>
                  <a:cubicBezTo>
                    <a:pt x="1524" y="9680"/>
                    <a:pt x="2191" y="9942"/>
                    <a:pt x="2846" y="9942"/>
                  </a:cubicBezTo>
                  <a:cubicBezTo>
                    <a:pt x="3501" y="9942"/>
                    <a:pt x="4168" y="9680"/>
                    <a:pt x="4680" y="9180"/>
                  </a:cubicBezTo>
                  <a:lnTo>
                    <a:pt x="6263" y="7585"/>
                  </a:lnTo>
                  <a:cubicBezTo>
                    <a:pt x="6346" y="7513"/>
                    <a:pt x="6346" y="7406"/>
                    <a:pt x="6263" y="7335"/>
                  </a:cubicBezTo>
                  <a:cubicBezTo>
                    <a:pt x="6239" y="7305"/>
                    <a:pt x="6201" y="7290"/>
                    <a:pt x="6159" y="7290"/>
                  </a:cubicBezTo>
                  <a:cubicBezTo>
                    <a:pt x="6117" y="7290"/>
                    <a:pt x="6073" y="7305"/>
                    <a:pt x="6037" y="7335"/>
                  </a:cubicBezTo>
                  <a:lnTo>
                    <a:pt x="4441" y="8930"/>
                  </a:lnTo>
                  <a:cubicBezTo>
                    <a:pt x="4025" y="9347"/>
                    <a:pt x="3453" y="9573"/>
                    <a:pt x="2858" y="9573"/>
                  </a:cubicBezTo>
                  <a:cubicBezTo>
                    <a:pt x="2263" y="9573"/>
                    <a:pt x="1703" y="9335"/>
                    <a:pt x="1286" y="8930"/>
                  </a:cubicBezTo>
                  <a:cubicBezTo>
                    <a:pt x="405" y="8049"/>
                    <a:pt x="405" y="6632"/>
                    <a:pt x="1286" y="5775"/>
                  </a:cubicBezTo>
                  <a:lnTo>
                    <a:pt x="4275" y="2774"/>
                  </a:lnTo>
                  <a:cubicBezTo>
                    <a:pt x="4691" y="2358"/>
                    <a:pt x="5251" y="2120"/>
                    <a:pt x="5846" y="2120"/>
                  </a:cubicBezTo>
                  <a:cubicBezTo>
                    <a:pt x="6442" y="2120"/>
                    <a:pt x="7013" y="2358"/>
                    <a:pt x="7430" y="2774"/>
                  </a:cubicBezTo>
                  <a:cubicBezTo>
                    <a:pt x="7680" y="3025"/>
                    <a:pt x="7859" y="3322"/>
                    <a:pt x="7966" y="3656"/>
                  </a:cubicBezTo>
                  <a:lnTo>
                    <a:pt x="6549" y="5072"/>
                  </a:lnTo>
                  <a:cubicBezTo>
                    <a:pt x="6358" y="5263"/>
                    <a:pt x="6108" y="5370"/>
                    <a:pt x="5834" y="5370"/>
                  </a:cubicBezTo>
                  <a:cubicBezTo>
                    <a:pt x="5573" y="5370"/>
                    <a:pt x="5311" y="5263"/>
                    <a:pt x="5120" y="5072"/>
                  </a:cubicBezTo>
                  <a:cubicBezTo>
                    <a:pt x="5037" y="4977"/>
                    <a:pt x="4953" y="4858"/>
                    <a:pt x="4894" y="4739"/>
                  </a:cubicBezTo>
                  <a:cubicBezTo>
                    <a:pt x="4874" y="4670"/>
                    <a:pt x="4798" y="4626"/>
                    <a:pt x="4711" y="4626"/>
                  </a:cubicBezTo>
                  <a:cubicBezTo>
                    <a:pt x="4693" y="4626"/>
                    <a:pt x="4674" y="4628"/>
                    <a:pt x="4656" y="4632"/>
                  </a:cubicBezTo>
                  <a:cubicBezTo>
                    <a:pt x="4572" y="4668"/>
                    <a:pt x="4525" y="4775"/>
                    <a:pt x="4560" y="4882"/>
                  </a:cubicBezTo>
                  <a:cubicBezTo>
                    <a:pt x="4632" y="5037"/>
                    <a:pt x="4715" y="5203"/>
                    <a:pt x="4858" y="5322"/>
                  </a:cubicBezTo>
                  <a:cubicBezTo>
                    <a:pt x="5108" y="5572"/>
                    <a:pt x="5453" y="5727"/>
                    <a:pt x="5823" y="5727"/>
                  </a:cubicBezTo>
                  <a:cubicBezTo>
                    <a:pt x="6192" y="5727"/>
                    <a:pt x="6525" y="5572"/>
                    <a:pt x="6787" y="5322"/>
                  </a:cubicBezTo>
                  <a:lnTo>
                    <a:pt x="9775" y="2334"/>
                  </a:lnTo>
                  <a:cubicBezTo>
                    <a:pt x="10037" y="2084"/>
                    <a:pt x="10180" y="1739"/>
                    <a:pt x="10180" y="1358"/>
                  </a:cubicBezTo>
                  <a:cubicBezTo>
                    <a:pt x="10180" y="989"/>
                    <a:pt x="10037" y="667"/>
                    <a:pt x="9775" y="393"/>
                  </a:cubicBezTo>
                  <a:cubicBezTo>
                    <a:pt x="9525" y="131"/>
                    <a:pt x="9180" y="0"/>
                    <a:pt x="8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1" name="Google Shape;16081;p92"/>
            <p:cNvSpPr/>
            <p:nvPr/>
          </p:nvSpPr>
          <p:spPr>
            <a:xfrm>
              <a:off x="5669606" y="1500761"/>
              <a:ext cx="322915" cy="316390"/>
            </a:xfrm>
            <a:custGeom>
              <a:avLst/>
              <a:gdLst/>
              <a:ahLst/>
              <a:cxnLst/>
              <a:rect l="l" t="t" r="r" b="b"/>
              <a:pathLst>
                <a:path w="10145" h="9940" extrusionOk="0">
                  <a:moveTo>
                    <a:pt x="7323" y="1"/>
                  </a:moveTo>
                  <a:cubicBezTo>
                    <a:pt x="6659" y="1"/>
                    <a:pt x="5995" y="254"/>
                    <a:pt x="5489" y="760"/>
                  </a:cubicBezTo>
                  <a:lnTo>
                    <a:pt x="3894" y="2355"/>
                  </a:lnTo>
                  <a:cubicBezTo>
                    <a:pt x="3822" y="2427"/>
                    <a:pt x="3822" y="2534"/>
                    <a:pt x="3894" y="2605"/>
                  </a:cubicBezTo>
                  <a:cubicBezTo>
                    <a:pt x="3935" y="2641"/>
                    <a:pt x="3980" y="2659"/>
                    <a:pt x="4025" y="2659"/>
                  </a:cubicBezTo>
                  <a:cubicBezTo>
                    <a:pt x="4069" y="2659"/>
                    <a:pt x="4114" y="2641"/>
                    <a:pt x="4156" y="2605"/>
                  </a:cubicBezTo>
                  <a:lnTo>
                    <a:pt x="5739" y="1010"/>
                  </a:lnTo>
                  <a:cubicBezTo>
                    <a:pt x="6180" y="569"/>
                    <a:pt x="6754" y="349"/>
                    <a:pt x="7326" y="349"/>
                  </a:cubicBezTo>
                  <a:cubicBezTo>
                    <a:pt x="7897" y="349"/>
                    <a:pt x="8466" y="569"/>
                    <a:pt x="8894" y="1010"/>
                  </a:cubicBezTo>
                  <a:cubicBezTo>
                    <a:pt x="9775" y="1891"/>
                    <a:pt x="9775" y="3308"/>
                    <a:pt x="8894" y="4165"/>
                  </a:cubicBezTo>
                  <a:lnTo>
                    <a:pt x="5906" y="7154"/>
                  </a:lnTo>
                  <a:cubicBezTo>
                    <a:pt x="5489" y="7570"/>
                    <a:pt x="4930" y="7808"/>
                    <a:pt x="4334" y="7808"/>
                  </a:cubicBezTo>
                  <a:cubicBezTo>
                    <a:pt x="3739" y="7808"/>
                    <a:pt x="3167" y="7570"/>
                    <a:pt x="2751" y="7154"/>
                  </a:cubicBezTo>
                  <a:cubicBezTo>
                    <a:pt x="2501" y="6904"/>
                    <a:pt x="2322" y="6606"/>
                    <a:pt x="2215" y="6284"/>
                  </a:cubicBezTo>
                  <a:lnTo>
                    <a:pt x="3632" y="4868"/>
                  </a:lnTo>
                  <a:cubicBezTo>
                    <a:pt x="3822" y="4677"/>
                    <a:pt x="4072" y="4570"/>
                    <a:pt x="4346" y="4570"/>
                  </a:cubicBezTo>
                  <a:cubicBezTo>
                    <a:pt x="4608" y="4570"/>
                    <a:pt x="4870" y="4677"/>
                    <a:pt x="5061" y="4868"/>
                  </a:cubicBezTo>
                  <a:cubicBezTo>
                    <a:pt x="5144" y="4951"/>
                    <a:pt x="5227" y="5070"/>
                    <a:pt x="5287" y="5189"/>
                  </a:cubicBezTo>
                  <a:cubicBezTo>
                    <a:pt x="5305" y="5263"/>
                    <a:pt x="5374" y="5308"/>
                    <a:pt x="5453" y="5308"/>
                  </a:cubicBezTo>
                  <a:cubicBezTo>
                    <a:pt x="5477" y="5308"/>
                    <a:pt x="5501" y="5304"/>
                    <a:pt x="5525" y="5296"/>
                  </a:cubicBezTo>
                  <a:cubicBezTo>
                    <a:pt x="5608" y="5272"/>
                    <a:pt x="5656" y="5165"/>
                    <a:pt x="5620" y="5058"/>
                  </a:cubicBezTo>
                  <a:cubicBezTo>
                    <a:pt x="5549" y="4891"/>
                    <a:pt x="5465" y="4737"/>
                    <a:pt x="5322" y="4618"/>
                  </a:cubicBezTo>
                  <a:cubicBezTo>
                    <a:pt x="5072" y="4356"/>
                    <a:pt x="4727" y="4213"/>
                    <a:pt x="4358" y="4213"/>
                  </a:cubicBezTo>
                  <a:cubicBezTo>
                    <a:pt x="3989" y="4213"/>
                    <a:pt x="3656" y="4356"/>
                    <a:pt x="3394" y="4618"/>
                  </a:cubicBezTo>
                  <a:lnTo>
                    <a:pt x="1929" y="6070"/>
                  </a:lnTo>
                  <a:cubicBezTo>
                    <a:pt x="1905" y="6082"/>
                    <a:pt x="1893" y="6106"/>
                    <a:pt x="1870" y="6130"/>
                  </a:cubicBezTo>
                  <a:lnTo>
                    <a:pt x="405" y="7606"/>
                  </a:lnTo>
                  <a:cubicBezTo>
                    <a:pt x="143" y="7856"/>
                    <a:pt x="0" y="8201"/>
                    <a:pt x="0" y="8570"/>
                  </a:cubicBezTo>
                  <a:cubicBezTo>
                    <a:pt x="0" y="8928"/>
                    <a:pt x="143" y="9273"/>
                    <a:pt x="405" y="9535"/>
                  </a:cubicBezTo>
                  <a:cubicBezTo>
                    <a:pt x="655" y="9785"/>
                    <a:pt x="1001" y="9940"/>
                    <a:pt x="1370" y="9940"/>
                  </a:cubicBezTo>
                  <a:cubicBezTo>
                    <a:pt x="1739" y="9940"/>
                    <a:pt x="2072" y="9785"/>
                    <a:pt x="2334" y="9535"/>
                  </a:cubicBezTo>
                  <a:lnTo>
                    <a:pt x="3275" y="8594"/>
                  </a:lnTo>
                  <a:cubicBezTo>
                    <a:pt x="3346" y="8523"/>
                    <a:pt x="3346" y="8416"/>
                    <a:pt x="3275" y="8344"/>
                  </a:cubicBezTo>
                  <a:cubicBezTo>
                    <a:pt x="3239" y="8309"/>
                    <a:pt x="3194" y="8291"/>
                    <a:pt x="3150" y="8291"/>
                  </a:cubicBezTo>
                  <a:cubicBezTo>
                    <a:pt x="3105" y="8291"/>
                    <a:pt x="3060" y="8309"/>
                    <a:pt x="3025" y="8344"/>
                  </a:cubicBezTo>
                  <a:lnTo>
                    <a:pt x="2084" y="9285"/>
                  </a:lnTo>
                  <a:cubicBezTo>
                    <a:pt x="1893" y="9475"/>
                    <a:pt x="1632" y="9582"/>
                    <a:pt x="1370" y="9582"/>
                  </a:cubicBezTo>
                  <a:cubicBezTo>
                    <a:pt x="1096" y="9582"/>
                    <a:pt x="846" y="9475"/>
                    <a:pt x="655" y="9285"/>
                  </a:cubicBezTo>
                  <a:cubicBezTo>
                    <a:pt x="465" y="9094"/>
                    <a:pt x="358" y="8832"/>
                    <a:pt x="358" y="8570"/>
                  </a:cubicBezTo>
                  <a:cubicBezTo>
                    <a:pt x="358" y="8297"/>
                    <a:pt x="465" y="8047"/>
                    <a:pt x="655" y="7856"/>
                  </a:cubicBezTo>
                  <a:lnTo>
                    <a:pt x="1953" y="6558"/>
                  </a:lnTo>
                  <a:cubicBezTo>
                    <a:pt x="2084" y="6880"/>
                    <a:pt x="2274" y="7177"/>
                    <a:pt x="2513" y="7404"/>
                  </a:cubicBezTo>
                  <a:cubicBezTo>
                    <a:pt x="3001" y="7904"/>
                    <a:pt x="3656" y="8166"/>
                    <a:pt x="4346" y="8166"/>
                  </a:cubicBezTo>
                  <a:cubicBezTo>
                    <a:pt x="5049" y="8166"/>
                    <a:pt x="5680" y="7904"/>
                    <a:pt x="6180" y="7404"/>
                  </a:cubicBezTo>
                  <a:lnTo>
                    <a:pt x="9168" y="4415"/>
                  </a:lnTo>
                  <a:cubicBezTo>
                    <a:pt x="10145" y="3403"/>
                    <a:pt x="10145" y="1772"/>
                    <a:pt x="9156" y="760"/>
                  </a:cubicBezTo>
                  <a:cubicBezTo>
                    <a:pt x="8650" y="254"/>
                    <a:pt x="7987" y="1"/>
                    <a:pt x="73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82" name="Google Shape;16082;p92"/>
          <p:cNvGrpSpPr/>
          <p:nvPr/>
        </p:nvGrpSpPr>
        <p:grpSpPr>
          <a:xfrm>
            <a:off x="4670239" y="1617799"/>
            <a:ext cx="359679" cy="321833"/>
            <a:chOff x="4670239" y="1541599"/>
            <a:chExt cx="359679" cy="321833"/>
          </a:xfrm>
        </p:grpSpPr>
        <p:sp>
          <p:nvSpPr>
            <p:cNvPr id="16083" name="Google Shape;16083;p92"/>
            <p:cNvSpPr/>
            <p:nvPr/>
          </p:nvSpPr>
          <p:spPr>
            <a:xfrm>
              <a:off x="4818790" y="1606787"/>
              <a:ext cx="28838" cy="49687"/>
            </a:xfrm>
            <a:custGeom>
              <a:avLst/>
              <a:gdLst/>
              <a:ahLst/>
              <a:cxnLst/>
              <a:rect l="l" t="t" r="r" b="b"/>
              <a:pathLst>
                <a:path w="906" h="1561" extrusionOk="0">
                  <a:moveTo>
                    <a:pt x="429" y="298"/>
                  </a:moveTo>
                  <a:lnTo>
                    <a:pt x="429" y="584"/>
                  </a:lnTo>
                  <a:cubicBezTo>
                    <a:pt x="310" y="537"/>
                    <a:pt x="287" y="489"/>
                    <a:pt x="287" y="429"/>
                  </a:cubicBezTo>
                  <a:cubicBezTo>
                    <a:pt x="287" y="346"/>
                    <a:pt x="358" y="310"/>
                    <a:pt x="429" y="298"/>
                  </a:cubicBezTo>
                  <a:close/>
                  <a:moveTo>
                    <a:pt x="537" y="882"/>
                  </a:moveTo>
                  <a:cubicBezTo>
                    <a:pt x="656" y="929"/>
                    <a:pt x="680" y="989"/>
                    <a:pt x="680" y="1060"/>
                  </a:cubicBezTo>
                  <a:cubicBezTo>
                    <a:pt x="680" y="1132"/>
                    <a:pt x="620" y="1191"/>
                    <a:pt x="537" y="1203"/>
                  </a:cubicBezTo>
                  <a:lnTo>
                    <a:pt x="537" y="882"/>
                  </a:lnTo>
                  <a:close/>
                  <a:moveTo>
                    <a:pt x="477" y="1"/>
                  </a:moveTo>
                  <a:cubicBezTo>
                    <a:pt x="441" y="1"/>
                    <a:pt x="418" y="13"/>
                    <a:pt x="418" y="48"/>
                  </a:cubicBezTo>
                  <a:lnTo>
                    <a:pt x="418" y="108"/>
                  </a:lnTo>
                  <a:cubicBezTo>
                    <a:pt x="191" y="132"/>
                    <a:pt x="48" y="251"/>
                    <a:pt x="48" y="477"/>
                  </a:cubicBezTo>
                  <a:cubicBezTo>
                    <a:pt x="48" y="715"/>
                    <a:pt x="227" y="787"/>
                    <a:pt x="418" y="870"/>
                  </a:cubicBezTo>
                  <a:lnTo>
                    <a:pt x="418" y="1239"/>
                  </a:lnTo>
                  <a:cubicBezTo>
                    <a:pt x="310" y="1215"/>
                    <a:pt x="263" y="1191"/>
                    <a:pt x="179" y="1120"/>
                  </a:cubicBezTo>
                  <a:cubicBezTo>
                    <a:pt x="159" y="1104"/>
                    <a:pt x="138" y="1096"/>
                    <a:pt x="118" y="1096"/>
                  </a:cubicBezTo>
                  <a:cubicBezTo>
                    <a:pt x="93" y="1096"/>
                    <a:pt x="69" y="1110"/>
                    <a:pt x="48" y="1144"/>
                  </a:cubicBezTo>
                  <a:cubicBezTo>
                    <a:pt x="1" y="1203"/>
                    <a:pt x="1" y="1263"/>
                    <a:pt x="48" y="1310"/>
                  </a:cubicBezTo>
                  <a:cubicBezTo>
                    <a:pt x="120" y="1418"/>
                    <a:pt x="287" y="1465"/>
                    <a:pt x="418" y="1465"/>
                  </a:cubicBezTo>
                  <a:lnTo>
                    <a:pt x="418" y="1513"/>
                  </a:lnTo>
                  <a:cubicBezTo>
                    <a:pt x="418" y="1549"/>
                    <a:pt x="441" y="1560"/>
                    <a:pt x="477" y="1560"/>
                  </a:cubicBezTo>
                  <a:cubicBezTo>
                    <a:pt x="501" y="1560"/>
                    <a:pt x="537" y="1549"/>
                    <a:pt x="537" y="1513"/>
                  </a:cubicBezTo>
                  <a:lnTo>
                    <a:pt x="537" y="1429"/>
                  </a:lnTo>
                  <a:cubicBezTo>
                    <a:pt x="727" y="1406"/>
                    <a:pt x="894" y="1263"/>
                    <a:pt x="894" y="1025"/>
                  </a:cubicBezTo>
                  <a:cubicBezTo>
                    <a:pt x="906" y="787"/>
                    <a:pt x="763" y="703"/>
                    <a:pt x="549" y="632"/>
                  </a:cubicBezTo>
                  <a:lnTo>
                    <a:pt x="549" y="286"/>
                  </a:lnTo>
                  <a:cubicBezTo>
                    <a:pt x="596" y="286"/>
                    <a:pt x="644" y="298"/>
                    <a:pt x="680" y="334"/>
                  </a:cubicBezTo>
                  <a:cubicBezTo>
                    <a:pt x="707" y="341"/>
                    <a:pt x="738" y="363"/>
                    <a:pt x="771" y="363"/>
                  </a:cubicBezTo>
                  <a:cubicBezTo>
                    <a:pt x="795" y="363"/>
                    <a:pt x="821" y="351"/>
                    <a:pt x="846" y="310"/>
                  </a:cubicBezTo>
                  <a:cubicBezTo>
                    <a:pt x="882" y="275"/>
                    <a:pt x="894" y="215"/>
                    <a:pt x="834" y="167"/>
                  </a:cubicBezTo>
                  <a:cubicBezTo>
                    <a:pt x="763" y="108"/>
                    <a:pt x="644" y="96"/>
                    <a:pt x="537" y="96"/>
                  </a:cubicBezTo>
                  <a:lnTo>
                    <a:pt x="537" y="48"/>
                  </a:lnTo>
                  <a:cubicBezTo>
                    <a:pt x="537" y="13"/>
                    <a:pt x="501"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4" name="Google Shape;16084;p92"/>
            <p:cNvSpPr/>
            <p:nvPr/>
          </p:nvSpPr>
          <p:spPr>
            <a:xfrm>
              <a:off x="4875256" y="1557896"/>
              <a:ext cx="82281" cy="82663"/>
            </a:xfrm>
            <a:custGeom>
              <a:avLst/>
              <a:gdLst/>
              <a:ahLst/>
              <a:cxnLst/>
              <a:rect l="l" t="t" r="r" b="b"/>
              <a:pathLst>
                <a:path w="2585" h="2597" extrusionOk="0">
                  <a:moveTo>
                    <a:pt x="1287" y="310"/>
                  </a:moveTo>
                  <a:cubicBezTo>
                    <a:pt x="1823" y="310"/>
                    <a:pt x="2275" y="751"/>
                    <a:pt x="2275" y="1299"/>
                  </a:cubicBezTo>
                  <a:cubicBezTo>
                    <a:pt x="2263" y="1834"/>
                    <a:pt x="1823" y="2275"/>
                    <a:pt x="1287" y="2275"/>
                  </a:cubicBezTo>
                  <a:cubicBezTo>
                    <a:pt x="751" y="2275"/>
                    <a:pt x="310" y="1846"/>
                    <a:pt x="310" y="1299"/>
                  </a:cubicBezTo>
                  <a:cubicBezTo>
                    <a:pt x="310" y="763"/>
                    <a:pt x="739" y="310"/>
                    <a:pt x="1287" y="310"/>
                  </a:cubicBezTo>
                  <a:close/>
                  <a:moveTo>
                    <a:pt x="1287" y="1"/>
                  </a:moveTo>
                  <a:cubicBezTo>
                    <a:pt x="572" y="1"/>
                    <a:pt x="1" y="584"/>
                    <a:pt x="1" y="1299"/>
                  </a:cubicBezTo>
                  <a:cubicBezTo>
                    <a:pt x="1" y="2013"/>
                    <a:pt x="572" y="2596"/>
                    <a:pt x="1287" y="2596"/>
                  </a:cubicBezTo>
                  <a:cubicBezTo>
                    <a:pt x="2001" y="2596"/>
                    <a:pt x="2585" y="2013"/>
                    <a:pt x="2585" y="1299"/>
                  </a:cubicBezTo>
                  <a:cubicBezTo>
                    <a:pt x="2585" y="584"/>
                    <a:pt x="2001" y="1"/>
                    <a:pt x="1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5" name="Google Shape;16085;p92"/>
            <p:cNvSpPr/>
            <p:nvPr/>
          </p:nvSpPr>
          <p:spPr>
            <a:xfrm>
              <a:off x="4775215" y="1541599"/>
              <a:ext cx="199001" cy="147850"/>
            </a:xfrm>
            <a:custGeom>
              <a:avLst/>
              <a:gdLst/>
              <a:ahLst/>
              <a:cxnLst/>
              <a:rect l="l" t="t" r="r" b="b"/>
              <a:pathLst>
                <a:path w="6252" h="4645" extrusionOk="0">
                  <a:moveTo>
                    <a:pt x="1834" y="1811"/>
                  </a:moveTo>
                  <a:cubicBezTo>
                    <a:pt x="2168" y="1811"/>
                    <a:pt x="2465" y="1989"/>
                    <a:pt x="2644" y="2239"/>
                  </a:cubicBezTo>
                  <a:cubicBezTo>
                    <a:pt x="2680" y="2394"/>
                    <a:pt x="2739" y="2525"/>
                    <a:pt x="2799" y="2656"/>
                  </a:cubicBezTo>
                  <a:cubicBezTo>
                    <a:pt x="2799" y="2704"/>
                    <a:pt x="2811" y="2751"/>
                    <a:pt x="2811" y="2787"/>
                  </a:cubicBezTo>
                  <a:cubicBezTo>
                    <a:pt x="2811" y="3335"/>
                    <a:pt x="2382" y="3775"/>
                    <a:pt x="1834" y="3775"/>
                  </a:cubicBezTo>
                  <a:cubicBezTo>
                    <a:pt x="1298" y="3775"/>
                    <a:pt x="846" y="3347"/>
                    <a:pt x="846" y="2787"/>
                  </a:cubicBezTo>
                  <a:cubicBezTo>
                    <a:pt x="846" y="2251"/>
                    <a:pt x="1275" y="1811"/>
                    <a:pt x="1834" y="1811"/>
                  </a:cubicBezTo>
                  <a:close/>
                  <a:moveTo>
                    <a:pt x="1834" y="1263"/>
                  </a:moveTo>
                  <a:cubicBezTo>
                    <a:pt x="2108" y="1263"/>
                    <a:pt x="2382" y="1334"/>
                    <a:pt x="2620" y="1489"/>
                  </a:cubicBezTo>
                  <a:cubicBezTo>
                    <a:pt x="2608" y="1561"/>
                    <a:pt x="2608" y="1644"/>
                    <a:pt x="2584" y="1727"/>
                  </a:cubicBezTo>
                  <a:cubicBezTo>
                    <a:pt x="2382" y="1572"/>
                    <a:pt x="2108" y="1465"/>
                    <a:pt x="1822" y="1465"/>
                  </a:cubicBezTo>
                  <a:cubicBezTo>
                    <a:pt x="1120" y="1465"/>
                    <a:pt x="536" y="2049"/>
                    <a:pt x="536" y="2763"/>
                  </a:cubicBezTo>
                  <a:cubicBezTo>
                    <a:pt x="536" y="3477"/>
                    <a:pt x="1108" y="4061"/>
                    <a:pt x="1822" y="4061"/>
                  </a:cubicBezTo>
                  <a:cubicBezTo>
                    <a:pt x="2453" y="4061"/>
                    <a:pt x="2953" y="3632"/>
                    <a:pt x="3096" y="3049"/>
                  </a:cubicBezTo>
                  <a:cubicBezTo>
                    <a:pt x="3156" y="3108"/>
                    <a:pt x="3215" y="3156"/>
                    <a:pt x="3275" y="3216"/>
                  </a:cubicBezTo>
                  <a:cubicBezTo>
                    <a:pt x="3084" y="3870"/>
                    <a:pt x="2501" y="4299"/>
                    <a:pt x="1834" y="4299"/>
                  </a:cubicBezTo>
                  <a:cubicBezTo>
                    <a:pt x="1001" y="4299"/>
                    <a:pt x="310" y="3608"/>
                    <a:pt x="310" y="2775"/>
                  </a:cubicBezTo>
                  <a:cubicBezTo>
                    <a:pt x="310" y="1942"/>
                    <a:pt x="1001" y="1263"/>
                    <a:pt x="1834" y="1263"/>
                  </a:cubicBezTo>
                  <a:close/>
                  <a:moveTo>
                    <a:pt x="4430" y="1"/>
                  </a:moveTo>
                  <a:cubicBezTo>
                    <a:pt x="3644" y="1"/>
                    <a:pt x="2977" y="501"/>
                    <a:pt x="2703" y="1203"/>
                  </a:cubicBezTo>
                  <a:cubicBezTo>
                    <a:pt x="2441" y="1049"/>
                    <a:pt x="2144" y="977"/>
                    <a:pt x="1834" y="977"/>
                  </a:cubicBezTo>
                  <a:cubicBezTo>
                    <a:pt x="822" y="977"/>
                    <a:pt x="1" y="1799"/>
                    <a:pt x="1" y="2811"/>
                  </a:cubicBezTo>
                  <a:cubicBezTo>
                    <a:pt x="1" y="3823"/>
                    <a:pt x="822" y="4644"/>
                    <a:pt x="1834" y="4644"/>
                  </a:cubicBezTo>
                  <a:cubicBezTo>
                    <a:pt x="2608" y="4644"/>
                    <a:pt x="3287" y="4168"/>
                    <a:pt x="3561" y="3430"/>
                  </a:cubicBezTo>
                  <a:cubicBezTo>
                    <a:pt x="3811" y="3573"/>
                    <a:pt x="4108" y="3656"/>
                    <a:pt x="4430" y="3656"/>
                  </a:cubicBezTo>
                  <a:cubicBezTo>
                    <a:pt x="4846" y="3656"/>
                    <a:pt x="5251" y="3513"/>
                    <a:pt x="5585" y="3251"/>
                  </a:cubicBezTo>
                  <a:cubicBezTo>
                    <a:pt x="5894" y="3001"/>
                    <a:pt x="6132" y="2632"/>
                    <a:pt x="6216" y="2239"/>
                  </a:cubicBezTo>
                  <a:cubicBezTo>
                    <a:pt x="6228" y="2144"/>
                    <a:pt x="6192" y="2049"/>
                    <a:pt x="6097" y="2037"/>
                  </a:cubicBezTo>
                  <a:cubicBezTo>
                    <a:pt x="6086" y="2035"/>
                    <a:pt x="6076" y="2035"/>
                    <a:pt x="6065" y="2035"/>
                  </a:cubicBezTo>
                  <a:cubicBezTo>
                    <a:pt x="5991" y="2035"/>
                    <a:pt x="5917" y="2072"/>
                    <a:pt x="5906" y="2156"/>
                  </a:cubicBezTo>
                  <a:cubicBezTo>
                    <a:pt x="5739" y="2835"/>
                    <a:pt x="5144" y="3335"/>
                    <a:pt x="4430" y="3335"/>
                  </a:cubicBezTo>
                  <a:cubicBezTo>
                    <a:pt x="3882" y="3335"/>
                    <a:pt x="3394" y="3037"/>
                    <a:pt x="3120" y="2561"/>
                  </a:cubicBezTo>
                  <a:cubicBezTo>
                    <a:pt x="3096" y="2406"/>
                    <a:pt x="3037" y="2263"/>
                    <a:pt x="2965" y="2120"/>
                  </a:cubicBezTo>
                  <a:cubicBezTo>
                    <a:pt x="2763" y="1191"/>
                    <a:pt x="3477" y="310"/>
                    <a:pt x="4430" y="310"/>
                  </a:cubicBezTo>
                  <a:cubicBezTo>
                    <a:pt x="5144" y="310"/>
                    <a:pt x="5739" y="787"/>
                    <a:pt x="5906" y="1489"/>
                  </a:cubicBezTo>
                  <a:cubicBezTo>
                    <a:pt x="5916" y="1560"/>
                    <a:pt x="5986" y="1613"/>
                    <a:pt x="6058" y="1613"/>
                  </a:cubicBezTo>
                  <a:cubicBezTo>
                    <a:pt x="6071" y="1613"/>
                    <a:pt x="6084" y="1612"/>
                    <a:pt x="6097" y="1608"/>
                  </a:cubicBezTo>
                  <a:cubicBezTo>
                    <a:pt x="6192" y="1584"/>
                    <a:pt x="6251" y="1501"/>
                    <a:pt x="6216" y="1406"/>
                  </a:cubicBezTo>
                  <a:cubicBezTo>
                    <a:pt x="6132" y="1013"/>
                    <a:pt x="5906" y="656"/>
                    <a:pt x="5585" y="394"/>
                  </a:cubicBezTo>
                  <a:cubicBezTo>
                    <a:pt x="5251" y="132"/>
                    <a:pt x="4846" y="1"/>
                    <a:pt x="4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6" name="Google Shape;16086;p92"/>
            <p:cNvSpPr/>
            <p:nvPr/>
          </p:nvSpPr>
          <p:spPr>
            <a:xfrm>
              <a:off x="4901803" y="1574957"/>
              <a:ext cx="28838" cy="50069"/>
            </a:xfrm>
            <a:custGeom>
              <a:avLst/>
              <a:gdLst/>
              <a:ahLst/>
              <a:cxnLst/>
              <a:rect l="l" t="t" r="r" b="b"/>
              <a:pathLst>
                <a:path w="906" h="1573" extrusionOk="0">
                  <a:moveTo>
                    <a:pt x="429" y="322"/>
                  </a:moveTo>
                  <a:lnTo>
                    <a:pt x="429" y="596"/>
                  </a:lnTo>
                  <a:cubicBezTo>
                    <a:pt x="310" y="548"/>
                    <a:pt x="274" y="513"/>
                    <a:pt x="274" y="453"/>
                  </a:cubicBezTo>
                  <a:cubicBezTo>
                    <a:pt x="274" y="358"/>
                    <a:pt x="358" y="334"/>
                    <a:pt x="429" y="322"/>
                  </a:cubicBezTo>
                  <a:close/>
                  <a:moveTo>
                    <a:pt x="512" y="894"/>
                  </a:moveTo>
                  <a:cubicBezTo>
                    <a:pt x="631" y="941"/>
                    <a:pt x="667" y="1001"/>
                    <a:pt x="667" y="1072"/>
                  </a:cubicBezTo>
                  <a:cubicBezTo>
                    <a:pt x="667" y="1167"/>
                    <a:pt x="608" y="1215"/>
                    <a:pt x="512" y="1227"/>
                  </a:cubicBezTo>
                  <a:lnTo>
                    <a:pt x="512" y="894"/>
                  </a:lnTo>
                  <a:close/>
                  <a:moveTo>
                    <a:pt x="453" y="1"/>
                  </a:moveTo>
                  <a:cubicBezTo>
                    <a:pt x="429" y="1"/>
                    <a:pt x="393" y="24"/>
                    <a:pt x="393" y="48"/>
                  </a:cubicBezTo>
                  <a:lnTo>
                    <a:pt x="393" y="108"/>
                  </a:lnTo>
                  <a:cubicBezTo>
                    <a:pt x="167" y="132"/>
                    <a:pt x="24" y="251"/>
                    <a:pt x="24" y="477"/>
                  </a:cubicBezTo>
                  <a:cubicBezTo>
                    <a:pt x="24" y="715"/>
                    <a:pt x="203" y="798"/>
                    <a:pt x="393" y="870"/>
                  </a:cubicBezTo>
                  <a:lnTo>
                    <a:pt x="393" y="1239"/>
                  </a:lnTo>
                  <a:cubicBezTo>
                    <a:pt x="286" y="1227"/>
                    <a:pt x="250" y="1179"/>
                    <a:pt x="155" y="1120"/>
                  </a:cubicBezTo>
                  <a:cubicBezTo>
                    <a:pt x="138" y="1108"/>
                    <a:pt x="122" y="1102"/>
                    <a:pt x="106" y="1102"/>
                  </a:cubicBezTo>
                  <a:cubicBezTo>
                    <a:pt x="46" y="1102"/>
                    <a:pt x="0" y="1182"/>
                    <a:pt x="0" y="1239"/>
                  </a:cubicBezTo>
                  <a:cubicBezTo>
                    <a:pt x="0" y="1275"/>
                    <a:pt x="12" y="1298"/>
                    <a:pt x="24" y="1310"/>
                  </a:cubicBezTo>
                  <a:cubicBezTo>
                    <a:pt x="96" y="1417"/>
                    <a:pt x="262" y="1465"/>
                    <a:pt x="393" y="1465"/>
                  </a:cubicBezTo>
                  <a:lnTo>
                    <a:pt x="393" y="1525"/>
                  </a:lnTo>
                  <a:cubicBezTo>
                    <a:pt x="393" y="1548"/>
                    <a:pt x="429" y="1572"/>
                    <a:pt x="453" y="1572"/>
                  </a:cubicBezTo>
                  <a:cubicBezTo>
                    <a:pt x="488" y="1572"/>
                    <a:pt x="512" y="1548"/>
                    <a:pt x="512" y="1525"/>
                  </a:cubicBezTo>
                  <a:lnTo>
                    <a:pt x="512" y="1465"/>
                  </a:lnTo>
                  <a:cubicBezTo>
                    <a:pt x="715" y="1429"/>
                    <a:pt x="869" y="1298"/>
                    <a:pt x="869" y="1060"/>
                  </a:cubicBezTo>
                  <a:cubicBezTo>
                    <a:pt x="905" y="810"/>
                    <a:pt x="739" y="715"/>
                    <a:pt x="536" y="644"/>
                  </a:cubicBezTo>
                  <a:lnTo>
                    <a:pt x="536" y="298"/>
                  </a:lnTo>
                  <a:cubicBezTo>
                    <a:pt x="608" y="298"/>
                    <a:pt x="631" y="322"/>
                    <a:pt x="715" y="358"/>
                  </a:cubicBezTo>
                  <a:cubicBezTo>
                    <a:pt x="728" y="367"/>
                    <a:pt x="742" y="372"/>
                    <a:pt x="758" y="372"/>
                  </a:cubicBezTo>
                  <a:cubicBezTo>
                    <a:pt x="784" y="372"/>
                    <a:pt x="811" y="355"/>
                    <a:pt x="834" y="310"/>
                  </a:cubicBezTo>
                  <a:cubicBezTo>
                    <a:pt x="858" y="274"/>
                    <a:pt x="869" y="215"/>
                    <a:pt x="810" y="167"/>
                  </a:cubicBezTo>
                  <a:cubicBezTo>
                    <a:pt x="739" y="108"/>
                    <a:pt x="619" y="96"/>
                    <a:pt x="512" y="96"/>
                  </a:cubicBezTo>
                  <a:lnTo>
                    <a:pt x="512" y="48"/>
                  </a:lnTo>
                  <a:cubicBezTo>
                    <a:pt x="512" y="24"/>
                    <a:pt x="488"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7" name="Google Shape;16087;p92"/>
            <p:cNvSpPr/>
            <p:nvPr/>
          </p:nvSpPr>
          <p:spPr>
            <a:xfrm>
              <a:off x="4670239" y="1657269"/>
              <a:ext cx="359679" cy="206163"/>
            </a:xfrm>
            <a:custGeom>
              <a:avLst/>
              <a:gdLst/>
              <a:ahLst/>
              <a:cxnLst/>
              <a:rect l="l" t="t" r="r" b="b"/>
              <a:pathLst>
                <a:path w="11300" h="6477" extrusionOk="0">
                  <a:moveTo>
                    <a:pt x="3590" y="1935"/>
                  </a:moveTo>
                  <a:cubicBezTo>
                    <a:pt x="3607" y="1935"/>
                    <a:pt x="3623" y="1948"/>
                    <a:pt x="3632" y="1975"/>
                  </a:cubicBezTo>
                  <a:cubicBezTo>
                    <a:pt x="3715" y="2129"/>
                    <a:pt x="4727" y="4832"/>
                    <a:pt x="4751" y="4939"/>
                  </a:cubicBezTo>
                  <a:cubicBezTo>
                    <a:pt x="4775" y="4951"/>
                    <a:pt x="4751" y="4975"/>
                    <a:pt x="4727" y="4987"/>
                  </a:cubicBezTo>
                  <a:lnTo>
                    <a:pt x="4013" y="5261"/>
                  </a:lnTo>
                  <a:cubicBezTo>
                    <a:pt x="3965" y="5130"/>
                    <a:pt x="2941" y="2403"/>
                    <a:pt x="2870" y="2213"/>
                  </a:cubicBezTo>
                  <a:lnTo>
                    <a:pt x="3572" y="1939"/>
                  </a:lnTo>
                  <a:cubicBezTo>
                    <a:pt x="3578" y="1936"/>
                    <a:pt x="3584" y="1935"/>
                    <a:pt x="3590" y="1935"/>
                  </a:cubicBezTo>
                  <a:close/>
                  <a:moveTo>
                    <a:pt x="2584" y="2308"/>
                  </a:moveTo>
                  <a:lnTo>
                    <a:pt x="3727" y="5368"/>
                  </a:lnTo>
                  <a:cubicBezTo>
                    <a:pt x="3180" y="5570"/>
                    <a:pt x="1810" y="6082"/>
                    <a:pt x="1584" y="6166"/>
                  </a:cubicBezTo>
                  <a:cubicBezTo>
                    <a:pt x="1577" y="6172"/>
                    <a:pt x="1569" y="6175"/>
                    <a:pt x="1560" y="6175"/>
                  </a:cubicBezTo>
                  <a:cubicBezTo>
                    <a:pt x="1537" y="6175"/>
                    <a:pt x="1509" y="6156"/>
                    <a:pt x="1501" y="6130"/>
                  </a:cubicBezTo>
                  <a:lnTo>
                    <a:pt x="394" y="3201"/>
                  </a:lnTo>
                  <a:cubicBezTo>
                    <a:pt x="382" y="3177"/>
                    <a:pt x="394" y="3130"/>
                    <a:pt x="441" y="3118"/>
                  </a:cubicBezTo>
                  <a:cubicBezTo>
                    <a:pt x="1144" y="2844"/>
                    <a:pt x="2096" y="2487"/>
                    <a:pt x="2584" y="2308"/>
                  </a:cubicBezTo>
                  <a:close/>
                  <a:moveTo>
                    <a:pt x="10358" y="1"/>
                  </a:moveTo>
                  <a:cubicBezTo>
                    <a:pt x="10108" y="1"/>
                    <a:pt x="9869" y="131"/>
                    <a:pt x="9692" y="308"/>
                  </a:cubicBezTo>
                  <a:lnTo>
                    <a:pt x="7966" y="1737"/>
                  </a:lnTo>
                  <a:cubicBezTo>
                    <a:pt x="7883" y="1522"/>
                    <a:pt x="7668" y="1308"/>
                    <a:pt x="7263" y="1308"/>
                  </a:cubicBezTo>
                  <a:cubicBezTo>
                    <a:pt x="6756" y="1308"/>
                    <a:pt x="6387" y="1304"/>
                    <a:pt x="6108" y="1304"/>
                  </a:cubicBezTo>
                  <a:cubicBezTo>
                    <a:pt x="5503" y="1304"/>
                    <a:pt x="5318" y="1321"/>
                    <a:pt x="5049" y="1427"/>
                  </a:cubicBezTo>
                  <a:lnTo>
                    <a:pt x="3953" y="1868"/>
                  </a:lnTo>
                  <a:lnTo>
                    <a:pt x="3930" y="1820"/>
                  </a:lnTo>
                  <a:cubicBezTo>
                    <a:pt x="3875" y="1675"/>
                    <a:pt x="3745" y="1592"/>
                    <a:pt x="3597" y="1592"/>
                  </a:cubicBezTo>
                  <a:cubicBezTo>
                    <a:pt x="3550" y="1592"/>
                    <a:pt x="3502" y="1600"/>
                    <a:pt x="3453" y="1618"/>
                  </a:cubicBezTo>
                  <a:lnTo>
                    <a:pt x="2620" y="1927"/>
                  </a:lnTo>
                  <a:cubicBezTo>
                    <a:pt x="2251" y="2058"/>
                    <a:pt x="1108" y="2510"/>
                    <a:pt x="298" y="2808"/>
                  </a:cubicBezTo>
                  <a:cubicBezTo>
                    <a:pt x="96" y="2880"/>
                    <a:pt x="1" y="3106"/>
                    <a:pt x="84" y="3308"/>
                  </a:cubicBezTo>
                  <a:lnTo>
                    <a:pt x="1179" y="6225"/>
                  </a:lnTo>
                  <a:cubicBezTo>
                    <a:pt x="1234" y="6389"/>
                    <a:pt x="1379" y="6476"/>
                    <a:pt x="1540" y="6476"/>
                  </a:cubicBezTo>
                  <a:cubicBezTo>
                    <a:pt x="1590" y="6476"/>
                    <a:pt x="1641" y="6468"/>
                    <a:pt x="1691" y="6451"/>
                  </a:cubicBezTo>
                  <a:cubicBezTo>
                    <a:pt x="1941" y="6368"/>
                    <a:pt x="3608" y="5725"/>
                    <a:pt x="3977" y="5594"/>
                  </a:cubicBezTo>
                  <a:lnTo>
                    <a:pt x="4858" y="5261"/>
                  </a:lnTo>
                  <a:cubicBezTo>
                    <a:pt x="5049" y="5189"/>
                    <a:pt x="5144" y="4975"/>
                    <a:pt x="5061" y="4785"/>
                  </a:cubicBezTo>
                  <a:lnTo>
                    <a:pt x="5049" y="4737"/>
                  </a:lnTo>
                  <a:cubicBezTo>
                    <a:pt x="5620" y="4499"/>
                    <a:pt x="5632" y="4475"/>
                    <a:pt x="6228" y="4475"/>
                  </a:cubicBezTo>
                  <a:cubicBezTo>
                    <a:pt x="6311" y="4475"/>
                    <a:pt x="6394" y="4404"/>
                    <a:pt x="6394" y="4308"/>
                  </a:cubicBezTo>
                  <a:cubicBezTo>
                    <a:pt x="6394" y="4225"/>
                    <a:pt x="6311" y="4142"/>
                    <a:pt x="6228" y="4142"/>
                  </a:cubicBezTo>
                  <a:cubicBezTo>
                    <a:pt x="5585" y="4142"/>
                    <a:pt x="5525" y="4189"/>
                    <a:pt x="4930" y="4439"/>
                  </a:cubicBezTo>
                  <a:lnTo>
                    <a:pt x="4073" y="2153"/>
                  </a:lnTo>
                  <a:lnTo>
                    <a:pt x="5168" y="1689"/>
                  </a:lnTo>
                  <a:cubicBezTo>
                    <a:pt x="5361" y="1615"/>
                    <a:pt x="5513" y="1601"/>
                    <a:pt x="5986" y="1601"/>
                  </a:cubicBezTo>
                  <a:cubicBezTo>
                    <a:pt x="6270" y="1601"/>
                    <a:pt x="6670" y="1606"/>
                    <a:pt x="7263" y="1606"/>
                  </a:cubicBezTo>
                  <a:cubicBezTo>
                    <a:pt x="7442" y="1606"/>
                    <a:pt x="7561" y="1665"/>
                    <a:pt x="7644" y="1784"/>
                  </a:cubicBezTo>
                  <a:cubicBezTo>
                    <a:pt x="7704" y="1868"/>
                    <a:pt x="7704" y="1963"/>
                    <a:pt x="7716" y="1987"/>
                  </a:cubicBezTo>
                  <a:cubicBezTo>
                    <a:pt x="7716" y="2046"/>
                    <a:pt x="7668" y="2344"/>
                    <a:pt x="7382" y="2391"/>
                  </a:cubicBezTo>
                  <a:cubicBezTo>
                    <a:pt x="6942" y="2463"/>
                    <a:pt x="5989" y="2594"/>
                    <a:pt x="5978" y="2594"/>
                  </a:cubicBezTo>
                  <a:cubicBezTo>
                    <a:pt x="5882" y="2606"/>
                    <a:pt x="5823" y="2689"/>
                    <a:pt x="5835" y="2772"/>
                  </a:cubicBezTo>
                  <a:cubicBezTo>
                    <a:pt x="5858" y="2844"/>
                    <a:pt x="5918" y="2903"/>
                    <a:pt x="6001" y="2903"/>
                  </a:cubicBezTo>
                  <a:lnTo>
                    <a:pt x="6037" y="2903"/>
                  </a:lnTo>
                  <a:cubicBezTo>
                    <a:pt x="6049" y="2903"/>
                    <a:pt x="7001" y="2772"/>
                    <a:pt x="7442" y="2701"/>
                  </a:cubicBezTo>
                  <a:cubicBezTo>
                    <a:pt x="7859" y="2630"/>
                    <a:pt x="8014" y="2284"/>
                    <a:pt x="8037" y="2046"/>
                  </a:cubicBezTo>
                  <a:lnTo>
                    <a:pt x="9919" y="498"/>
                  </a:lnTo>
                  <a:cubicBezTo>
                    <a:pt x="10039" y="385"/>
                    <a:pt x="10193" y="287"/>
                    <a:pt x="10356" y="287"/>
                  </a:cubicBezTo>
                  <a:cubicBezTo>
                    <a:pt x="10451" y="287"/>
                    <a:pt x="10549" y="320"/>
                    <a:pt x="10645" y="403"/>
                  </a:cubicBezTo>
                  <a:cubicBezTo>
                    <a:pt x="10942" y="701"/>
                    <a:pt x="10681" y="1058"/>
                    <a:pt x="10597" y="1141"/>
                  </a:cubicBezTo>
                  <a:cubicBezTo>
                    <a:pt x="10526" y="1213"/>
                    <a:pt x="8240" y="3677"/>
                    <a:pt x="8240" y="3677"/>
                  </a:cubicBezTo>
                  <a:cubicBezTo>
                    <a:pt x="7906" y="4070"/>
                    <a:pt x="7466" y="4130"/>
                    <a:pt x="7263" y="4130"/>
                  </a:cubicBezTo>
                  <a:lnTo>
                    <a:pt x="6966" y="4130"/>
                  </a:lnTo>
                  <a:cubicBezTo>
                    <a:pt x="6882" y="4130"/>
                    <a:pt x="6811" y="4201"/>
                    <a:pt x="6811" y="4296"/>
                  </a:cubicBezTo>
                  <a:cubicBezTo>
                    <a:pt x="6811" y="4380"/>
                    <a:pt x="6882" y="4463"/>
                    <a:pt x="6966" y="4463"/>
                  </a:cubicBezTo>
                  <a:lnTo>
                    <a:pt x="7287" y="4463"/>
                  </a:lnTo>
                  <a:cubicBezTo>
                    <a:pt x="7502" y="4439"/>
                    <a:pt x="8061" y="4368"/>
                    <a:pt x="8478" y="3892"/>
                  </a:cubicBezTo>
                  <a:lnTo>
                    <a:pt x="10835" y="1344"/>
                  </a:lnTo>
                  <a:cubicBezTo>
                    <a:pt x="11062" y="1153"/>
                    <a:pt x="11300" y="629"/>
                    <a:pt x="10871" y="213"/>
                  </a:cubicBezTo>
                  <a:cubicBezTo>
                    <a:pt x="10706" y="62"/>
                    <a:pt x="10530" y="1"/>
                    <a:pt x="10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88" name="Google Shape;16088;p92"/>
          <p:cNvGrpSpPr/>
          <p:nvPr/>
        </p:nvGrpSpPr>
        <p:grpSpPr>
          <a:xfrm>
            <a:off x="4212429" y="1578585"/>
            <a:ext cx="321037" cy="353822"/>
            <a:chOff x="4212429" y="1502385"/>
            <a:chExt cx="321037" cy="353822"/>
          </a:xfrm>
        </p:grpSpPr>
        <p:sp>
          <p:nvSpPr>
            <p:cNvPr id="16089" name="Google Shape;16089;p92"/>
            <p:cNvSpPr/>
            <p:nvPr/>
          </p:nvSpPr>
          <p:spPr>
            <a:xfrm>
              <a:off x="4310592" y="1585938"/>
              <a:ext cx="125092" cy="163001"/>
            </a:xfrm>
            <a:custGeom>
              <a:avLst/>
              <a:gdLst/>
              <a:ahLst/>
              <a:cxnLst/>
              <a:rect l="l" t="t" r="r" b="b"/>
              <a:pathLst>
                <a:path w="3930" h="5121" extrusionOk="0">
                  <a:moveTo>
                    <a:pt x="1941" y="310"/>
                  </a:moveTo>
                  <a:cubicBezTo>
                    <a:pt x="2227" y="310"/>
                    <a:pt x="2477" y="489"/>
                    <a:pt x="2584" y="751"/>
                  </a:cubicBezTo>
                  <a:cubicBezTo>
                    <a:pt x="2620" y="834"/>
                    <a:pt x="2644" y="930"/>
                    <a:pt x="2644" y="1013"/>
                  </a:cubicBezTo>
                  <a:lnTo>
                    <a:pt x="2644" y="1192"/>
                  </a:lnTo>
                  <a:cubicBezTo>
                    <a:pt x="2370" y="1096"/>
                    <a:pt x="2275" y="834"/>
                    <a:pt x="2251" y="822"/>
                  </a:cubicBezTo>
                  <a:cubicBezTo>
                    <a:pt x="2227" y="763"/>
                    <a:pt x="2179" y="715"/>
                    <a:pt x="2108" y="715"/>
                  </a:cubicBezTo>
                  <a:cubicBezTo>
                    <a:pt x="2048" y="715"/>
                    <a:pt x="1989" y="751"/>
                    <a:pt x="1953" y="811"/>
                  </a:cubicBezTo>
                  <a:cubicBezTo>
                    <a:pt x="1953" y="811"/>
                    <a:pt x="1763" y="1168"/>
                    <a:pt x="1239" y="1227"/>
                  </a:cubicBezTo>
                  <a:lnTo>
                    <a:pt x="1239" y="1025"/>
                  </a:lnTo>
                  <a:cubicBezTo>
                    <a:pt x="1263" y="930"/>
                    <a:pt x="1275" y="834"/>
                    <a:pt x="1310" y="751"/>
                  </a:cubicBezTo>
                  <a:cubicBezTo>
                    <a:pt x="1406" y="489"/>
                    <a:pt x="1667" y="310"/>
                    <a:pt x="1941" y="310"/>
                  </a:cubicBezTo>
                  <a:close/>
                  <a:moveTo>
                    <a:pt x="2108" y="1180"/>
                  </a:moveTo>
                  <a:cubicBezTo>
                    <a:pt x="2215" y="1322"/>
                    <a:pt x="2394" y="1489"/>
                    <a:pt x="2656" y="1549"/>
                  </a:cubicBezTo>
                  <a:lnTo>
                    <a:pt x="2656" y="1775"/>
                  </a:lnTo>
                  <a:cubicBezTo>
                    <a:pt x="2656" y="2144"/>
                    <a:pt x="2358" y="2454"/>
                    <a:pt x="1989" y="2477"/>
                  </a:cubicBezTo>
                  <a:lnTo>
                    <a:pt x="1929" y="2477"/>
                  </a:lnTo>
                  <a:cubicBezTo>
                    <a:pt x="1560" y="2442"/>
                    <a:pt x="1263" y="2144"/>
                    <a:pt x="1263" y="1763"/>
                  </a:cubicBezTo>
                  <a:lnTo>
                    <a:pt x="1263" y="1549"/>
                  </a:lnTo>
                  <a:cubicBezTo>
                    <a:pt x="1679" y="1501"/>
                    <a:pt x="1941" y="1322"/>
                    <a:pt x="2108" y="1180"/>
                  </a:cubicBezTo>
                  <a:close/>
                  <a:moveTo>
                    <a:pt x="2132" y="2799"/>
                  </a:moveTo>
                  <a:lnTo>
                    <a:pt x="2048" y="2966"/>
                  </a:lnTo>
                  <a:lnTo>
                    <a:pt x="1846" y="2966"/>
                  </a:lnTo>
                  <a:lnTo>
                    <a:pt x="1751" y="2799"/>
                  </a:lnTo>
                  <a:close/>
                  <a:moveTo>
                    <a:pt x="2025" y="3287"/>
                  </a:moveTo>
                  <a:lnTo>
                    <a:pt x="2215" y="4109"/>
                  </a:lnTo>
                  <a:lnTo>
                    <a:pt x="1941" y="4347"/>
                  </a:lnTo>
                  <a:lnTo>
                    <a:pt x="1679" y="4109"/>
                  </a:lnTo>
                  <a:lnTo>
                    <a:pt x="1870" y="3287"/>
                  </a:lnTo>
                  <a:close/>
                  <a:moveTo>
                    <a:pt x="2453" y="2870"/>
                  </a:moveTo>
                  <a:cubicBezTo>
                    <a:pt x="2668" y="2954"/>
                    <a:pt x="2894" y="3085"/>
                    <a:pt x="3072" y="3263"/>
                  </a:cubicBezTo>
                  <a:cubicBezTo>
                    <a:pt x="3394" y="3561"/>
                    <a:pt x="3561" y="3966"/>
                    <a:pt x="3561" y="4359"/>
                  </a:cubicBezTo>
                  <a:lnTo>
                    <a:pt x="3596" y="4775"/>
                  </a:lnTo>
                  <a:lnTo>
                    <a:pt x="322" y="4775"/>
                  </a:lnTo>
                  <a:lnTo>
                    <a:pt x="322" y="4359"/>
                  </a:lnTo>
                  <a:cubicBezTo>
                    <a:pt x="322" y="3942"/>
                    <a:pt x="501" y="3561"/>
                    <a:pt x="810" y="3263"/>
                  </a:cubicBezTo>
                  <a:cubicBezTo>
                    <a:pt x="989" y="3097"/>
                    <a:pt x="1215" y="2966"/>
                    <a:pt x="1441" y="2870"/>
                  </a:cubicBezTo>
                  <a:lnTo>
                    <a:pt x="1572" y="3144"/>
                  </a:lnTo>
                  <a:lnTo>
                    <a:pt x="1346" y="4120"/>
                  </a:lnTo>
                  <a:cubicBezTo>
                    <a:pt x="1334" y="4180"/>
                    <a:pt x="1346" y="4240"/>
                    <a:pt x="1394" y="4287"/>
                  </a:cubicBezTo>
                  <a:lnTo>
                    <a:pt x="1834" y="4692"/>
                  </a:lnTo>
                  <a:cubicBezTo>
                    <a:pt x="1870" y="4716"/>
                    <a:pt x="1917" y="4740"/>
                    <a:pt x="1941" y="4740"/>
                  </a:cubicBezTo>
                  <a:cubicBezTo>
                    <a:pt x="1989" y="4740"/>
                    <a:pt x="2025" y="4716"/>
                    <a:pt x="2048" y="4692"/>
                  </a:cubicBezTo>
                  <a:lnTo>
                    <a:pt x="2501" y="4287"/>
                  </a:lnTo>
                  <a:cubicBezTo>
                    <a:pt x="2537" y="4240"/>
                    <a:pt x="2560" y="4180"/>
                    <a:pt x="2537" y="4120"/>
                  </a:cubicBezTo>
                  <a:lnTo>
                    <a:pt x="2322" y="3144"/>
                  </a:lnTo>
                  <a:lnTo>
                    <a:pt x="2453" y="2870"/>
                  </a:lnTo>
                  <a:close/>
                  <a:moveTo>
                    <a:pt x="1965" y="1"/>
                  </a:moveTo>
                  <a:cubicBezTo>
                    <a:pt x="1394" y="1"/>
                    <a:pt x="929" y="465"/>
                    <a:pt x="929" y="1025"/>
                  </a:cubicBezTo>
                  <a:lnTo>
                    <a:pt x="929" y="1406"/>
                  </a:lnTo>
                  <a:lnTo>
                    <a:pt x="929" y="1775"/>
                  </a:lnTo>
                  <a:cubicBezTo>
                    <a:pt x="929" y="2096"/>
                    <a:pt x="1084" y="2394"/>
                    <a:pt x="1334" y="2573"/>
                  </a:cubicBezTo>
                  <a:cubicBezTo>
                    <a:pt x="560" y="2846"/>
                    <a:pt x="1" y="3561"/>
                    <a:pt x="1" y="4382"/>
                  </a:cubicBezTo>
                  <a:lnTo>
                    <a:pt x="1" y="4954"/>
                  </a:lnTo>
                  <a:cubicBezTo>
                    <a:pt x="1" y="5049"/>
                    <a:pt x="72" y="5121"/>
                    <a:pt x="155" y="5121"/>
                  </a:cubicBezTo>
                  <a:lnTo>
                    <a:pt x="3763" y="5121"/>
                  </a:lnTo>
                  <a:cubicBezTo>
                    <a:pt x="3846" y="5121"/>
                    <a:pt x="3930" y="5049"/>
                    <a:pt x="3930" y="4954"/>
                  </a:cubicBezTo>
                  <a:lnTo>
                    <a:pt x="3930" y="4382"/>
                  </a:lnTo>
                  <a:cubicBezTo>
                    <a:pt x="3930" y="3561"/>
                    <a:pt x="3346" y="2846"/>
                    <a:pt x="2584" y="2573"/>
                  </a:cubicBezTo>
                  <a:cubicBezTo>
                    <a:pt x="2822" y="2382"/>
                    <a:pt x="2989" y="2096"/>
                    <a:pt x="2989" y="1775"/>
                  </a:cubicBezTo>
                  <a:lnTo>
                    <a:pt x="2989" y="1406"/>
                  </a:lnTo>
                  <a:lnTo>
                    <a:pt x="2989" y="1025"/>
                  </a:lnTo>
                  <a:cubicBezTo>
                    <a:pt x="2989" y="465"/>
                    <a:pt x="2525" y="1"/>
                    <a:pt x="1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0" name="Google Shape;16090;p92"/>
            <p:cNvSpPr/>
            <p:nvPr/>
          </p:nvSpPr>
          <p:spPr>
            <a:xfrm>
              <a:off x="4248428" y="1536124"/>
              <a:ext cx="253972" cy="152179"/>
            </a:xfrm>
            <a:custGeom>
              <a:avLst/>
              <a:gdLst/>
              <a:ahLst/>
              <a:cxnLst/>
              <a:rect l="l" t="t" r="r" b="b"/>
              <a:pathLst>
                <a:path w="7979" h="4781" extrusionOk="0">
                  <a:moveTo>
                    <a:pt x="3906" y="0"/>
                  </a:moveTo>
                  <a:cubicBezTo>
                    <a:pt x="3876" y="0"/>
                    <a:pt x="3847" y="6"/>
                    <a:pt x="3823" y="18"/>
                  </a:cubicBezTo>
                  <a:cubicBezTo>
                    <a:pt x="3811" y="30"/>
                    <a:pt x="1775" y="1244"/>
                    <a:pt x="239" y="1244"/>
                  </a:cubicBezTo>
                  <a:cubicBezTo>
                    <a:pt x="156" y="1244"/>
                    <a:pt x="84" y="1304"/>
                    <a:pt x="72" y="1375"/>
                  </a:cubicBezTo>
                  <a:cubicBezTo>
                    <a:pt x="72" y="1387"/>
                    <a:pt x="1" y="1875"/>
                    <a:pt x="1" y="2614"/>
                  </a:cubicBezTo>
                  <a:cubicBezTo>
                    <a:pt x="1" y="2697"/>
                    <a:pt x="72" y="2768"/>
                    <a:pt x="156" y="2768"/>
                  </a:cubicBezTo>
                  <a:cubicBezTo>
                    <a:pt x="251" y="2768"/>
                    <a:pt x="322" y="2697"/>
                    <a:pt x="322" y="2614"/>
                  </a:cubicBezTo>
                  <a:cubicBezTo>
                    <a:pt x="322" y="2137"/>
                    <a:pt x="358" y="1744"/>
                    <a:pt x="382" y="1566"/>
                  </a:cubicBezTo>
                  <a:cubicBezTo>
                    <a:pt x="1037" y="1542"/>
                    <a:pt x="1835" y="1328"/>
                    <a:pt x="2739" y="923"/>
                  </a:cubicBezTo>
                  <a:cubicBezTo>
                    <a:pt x="3299" y="685"/>
                    <a:pt x="3728" y="435"/>
                    <a:pt x="3906" y="351"/>
                  </a:cubicBezTo>
                  <a:cubicBezTo>
                    <a:pt x="4085" y="447"/>
                    <a:pt x="4525" y="685"/>
                    <a:pt x="5085" y="923"/>
                  </a:cubicBezTo>
                  <a:cubicBezTo>
                    <a:pt x="5990" y="1316"/>
                    <a:pt x="6788" y="1542"/>
                    <a:pt x="7442" y="1566"/>
                  </a:cubicBezTo>
                  <a:cubicBezTo>
                    <a:pt x="7478" y="1971"/>
                    <a:pt x="7585" y="3233"/>
                    <a:pt x="7288" y="4590"/>
                  </a:cubicBezTo>
                  <a:cubicBezTo>
                    <a:pt x="7276" y="4673"/>
                    <a:pt x="7323" y="4769"/>
                    <a:pt x="7407" y="4781"/>
                  </a:cubicBezTo>
                  <a:lnTo>
                    <a:pt x="7442" y="4781"/>
                  </a:lnTo>
                  <a:cubicBezTo>
                    <a:pt x="7514" y="4781"/>
                    <a:pt x="7585" y="4733"/>
                    <a:pt x="7597" y="4650"/>
                  </a:cubicBezTo>
                  <a:cubicBezTo>
                    <a:pt x="7978" y="2947"/>
                    <a:pt x="7752" y="1435"/>
                    <a:pt x="7740" y="1375"/>
                  </a:cubicBezTo>
                  <a:cubicBezTo>
                    <a:pt x="7728" y="1304"/>
                    <a:pt x="7669" y="1244"/>
                    <a:pt x="7573" y="1244"/>
                  </a:cubicBezTo>
                  <a:cubicBezTo>
                    <a:pt x="6037" y="1244"/>
                    <a:pt x="4001" y="30"/>
                    <a:pt x="3990" y="18"/>
                  </a:cubicBezTo>
                  <a:cubicBezTo>
                    <a:pt x="3966" y="6"/>
                    <a:pt x="3936" y="0"/>
                    <a:pt x="3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1" name="Google Shape;16091;p92"/>
            <p:cNvSpPr/>
            <p:nvPr/>
          </p:nvSpPr>
          <p:spPr>
            <a:xfrm>
              <a:off x="4248428" y="1633270"/>
              <a:ext cx="238407" cy="187288"/>
            </a:xfrm>
            <a:custGeom>
              <a:avLst/>
              <a:gdLst/>
              <a:ahLst/>
              <a:cxnLst/>
              <a:rect l="l" t="t" r="r" b="b"/>
              <a:pathLst>
                <a:path w="7490" h="5884" extrusionOk="0">
                  <a:moveTo>
                    <a:pt x="186" y="1"/>
                  </a:moveTo>
                  <a:cubicBezTo>
                    <a:pt x="180" y="1"/>
                    <a:pt x="174" y="1"/>
                    <a:pt x="168" y="2"/>
                  </a:cubicBezTo>
                  <a:cubicBezTo>
                    <a:pt x="72" y="2"/>
                    <a:pt x="1" y="97"/>
                    <a:pt x="13" y="181"/>
                  </a:cubicBezTo>
                  <a:cubicBezTo>
                    <a:pt x="84" y="1383"/>
                    <a:pt x="370" y="2455"/>
                    <a:pt x="846" y="3348"/>
                  </a:cubicBezTo>
                  <a:cubicBezTo>
                    <a:pt x="1501" y="4574"/>
                    <a:pt x="2513" y="5419"/>
                    <a:pt x="3859" y="5860"/>
                  </a:cubicBezTo>
                  <a:cubicBezTo>
                    <a:pt x="3870" y="5860"/>
                    <a:pt x="3882" y="5884"/>
                    <a:pt x="3894" y="5884"/>
                  </a:cubicBezTo>
                  <a:cubicBezTo>
                    <a:pt x="3918" y="5884"/>
                    <a:pt x="3930" y="5884"/>
                    <a:pt x="3942" y="5860"/>
                  </a:cubicBezTo>
                  <a:cubicBezTo>
                    <a:pt x="4811" y="5586"/>
                    <a:pt x="5549" y="5110"/>
                    <a:pt x="6133" y="4503"/>
                  </a:cubicBezTo>
                  <a:cubicBezTo>
                    <a:pt x="6716" y="3872"/>
                    <a:pt x="7157" y="3086"/>
                    <a:pt x="7442" y="2145"/>
                  </a:cubicBezTo>
                  <a:cubicBezTo>
                    <a:pt x="7490" y="2062"/>
                    <a:pt x="7442" y="1967"/>
                    <a:pt x="7347" y="1955"/>
                  </a:cubicBezTo>
                  <a:cubicBezTo>
                    <a:pt x="7330" y="1948"/>
                    <a:pt x="7313" y="1944"/>
                    <a:pt x="7296" y="1944"/>
                  </a:cubicBezTo>
                  <a:cubicBezTo>
                    <a:pt x="7228" y="1944"/>
                    <a:pt x="7164" y="1996"/>
                    <a:pt x="7145" y="2062"/>
                  </a:cubicBezTo>
                  <a:cubicBezTo>
                    <a:pt x="6871" y="2931"/>
                    <a:pt x="6454" y="3693"/>
                    <a:pt x="5906" y="4277"/>
                  </a:cubicBezTo>
                  <a:cubicBezTo>
                    <a:pt x="5371" y="4836"/>
                    <a:pt x="4704" y="5265"/>
                    <a:pt x="3894" y="5539"/>
                  </a:cubicBezTo>
                  <a:cubicBezTo>
                    <a:pt x="2668" y="5122"/>
                    <a:pt x="1727" y="4336"/>
                    <a:pt x="1132" y="3181"/>
                  </a:cubicBezTo>
                  <a:cubicBezTo>
                    <a:pt x="680" y="2336"/>
                    <a:pt x="418" y="1312"/>
                    <a:pt x="346" y="157"/>
                  </a:cubicBezTo>
                  <a:cubicBezTo>
                    <a:pt x="346" y="69"/>
                    <a:pt x="264"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2" name="Google Shape;16092;p92"/>
            <p:cNvSpPr/>
            <p:nvPr/>
          </p:nvSpPr>
          <p:spPr>
            <a:xfrm>
              <a:off x="4212429" y="1502385"/>
              <a:ext cx="321037" cy="353822"/>
            </a:xfrm>
            <a:custGeom>
              <a:avLst/>
              <a:gdLst/>
              <a:ahLst/>
              <a:cxnLst/>
              <a:rect l="l" t="t" r="r" b="b"/>
              <a:pathLst>
                <a:path w="10086" h="11116" extrusionOk="0">
                  <a:moveTo>
                    <a:pt x="5061" y="316"/>
                  </a:moveTo>
                  <a:cubicBezTo>
                    <a:pt x="5263" y="435"/>
                    <a:pt x="5811" y="757"/>
                    <a:pt x="6549" y="1066"/>
                  </a:cubicBezTo>
                  <a:cubicBezTo>
                    <a:pt x="7692" y="1554"/>
                    <a:pt x="8692" y="1828"/>
                    <a:pt x="9526" y="1852"/>
                  </a:cubicBezTo>
                  <a:cubicBezTo>
                    <a:pt x="9550" y="2328"/>
                    <a:pt x="9693" y="3876"/>
                    <a:pt x="9335" y="5579"/>
                  </a:cubicBezTo>
                  <a:cubicBezTo>
                    <a:pt x="9073" y="6745"/>
                    <a:pt x="8645" y="7757"/>
                    <a:pt x="8049" y="8591"/>
                  </a:cubicBezTo>
                  <a:cubicBezTo>
                    <a:pt x="7311" y="9603"/>
                    <a:pt x="6299" y="10341"/>
                    <a:pt x="5049" y="10770"/>
                  </a:cubicBezTo>
                  <a:cubicBezTo>
                    <a:pt x="3799" y="10341"/>
                    <a:pt x="2775" y="9603"/>
                    <a:pt x="2037" y="8591"/>
                  </a:cubicBezTo>
                  <a:cubicBezTo>
                    <a:pt x="1430" y="7781"/>
                    <a:pt x="989" y="6745"/>
                    <a:pt x="751" y="5579"/>
                  </a:cubicBezTo>
                  <a:cubicBezTo>
                    <a:pt x="394" y="3876"/>
                    <a:pt x="537" y="2316"/>
                    <a:pt x="596" y="1852"/>
                  </a:cubicBezTo>
                  <a:cubicBezTo>
                    <a:pt x="1406" y="1828"/>
                    <a:pt x="2418" y="1554"/>
                    <a:pt x="3573" y="1066"/>
                  </a:cubicBezTo>
                  <a:cubicBezTo>
                    <a:pt x="4299" y="757"/>
                    <a:pt x="4847" y="435"/>
                    <a:pt x="5061" y="316"/>
                  </a:cubicBezTo>
                  <a:close/>
                  <a:moveTo>
                    <a:pt x="5037" y="1"/>
                  </a:moveTo>
                  <a:cubicBezTo>
                    <a:pt x="5007" y="1"/>
                    <a:pt x="4978" y="7"/>
                    <a:pt x="4954" y="18"/>
                  </a:cubicBezTo>
                  <a:cubicBezTo>
                    <a:pt x="4930" y="30"/>
                    <a:pt x="2370" y="1554"/>
                    <a:pt x="441" y="1554"/>
                  </a:cubicBezTo>
                  <a:cubicBezTo>
                    <a:pt x="370" y="1554"/>
                    <a:pt x="299" y="1614"/>
                    <a:pt x="287" y="1685"/>
                  </a:cubicBezTo>
                  <a:cubicBezTo>
                    <a:pt x="263" y="1769"/>
                    <a:pt x="1" y="3578"/>
                    <a:pt x="429" y="5650"/>
                  </a:cubicBezTo>
                  <a:cubicBezTo>
                    <a:pt x="680" y="6865"/>
                    <a:pt x="1132" y="7924"/>
                    <a:pt x="1775" y="8793"/>
                  </a:cubicBezTo>
                  <a:cubicBezTo>
                    <a:pt x="2561" y="9877"/>
                    <a:pt x="3644" y="10651"/>
                    <a:pt x="5001" y="11091"/>
                  </a:cubicBezTo>
                  <a:cubicBezTo>
                    <a:pt x="5013" y="11091"/>
                    <a:pt x="5025" y="11115"/>
                    <a:pt x="5049" y="11115"/>
                  </a:cubicBezTo>
                  <a:cubicBezTo>
                    <a:pt x="5061" y="11115"/>
                    <a:pt x="5073" y="11115"/>
                    <a:pt x="5085" y="11091"/>
                  </a:cubicBezTo>
                  <a:cubicBezTo>
                    <a:pt x="6430" y="10651"/>
                    <a:pt x="7514" y="9877"/>
                    <a:pt x="8323" y="8793"/>
                  </a:cubicBezTo>
                  <a:cubicBezTo>
                    <a:pt x="8954" y="7924"/>
                    <a:pt x="9407" y="6865"/>
                    <a:pt x="9657" y="5650"/>
                  </a:cubicBezTo>
                  <a:cubicBezTo>
                    <a:pt x="10085" y="3566"/>
                    <a:pt x="9812" y="1769"/>
                    <a:pt x="9788" y="1685"/>
                  </a:cubicBezTo>
                  <a:cubicBezTo>
                    <a:pt x="9776" y="1614"/>
                    <a:pt x="9716" y="1554"/>
                    <a:pt x="9633" y="1554"/>
                  </a:cubicBezTo>
                  <a:cubicBezTo>
                    <a:pt x="7692" y="1554"/>
                    <a:pt x="5132" y="42"/>
                    <a:pt x="5121" y="18"/>
                  </a:cubicBezTo>
                  <a:cubicBezTo>
                    <a:pt x="5097" y="7"/>
                    <a:pt x="5067" y="1"/>
                    <a:pt x="5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93" name="Google Shape;16093;p92"/>
          <p:cNvGrpSpPr/>
          <p:nvPr/>
        </p:nvGrpSpPr>
        <p:grpSpPr>
          <a:xfrm>
            <a:off x="2302788" y="1582181"/>
            <a:ext cx="336188" cy="335425"/>
            <a:chOff x="2302788" y="1505981"/>
            <a:chExt cx="336188" cy="335425"/>
          </a:xfrm>
        </p:grpSpPr>
        <p:sp>
          <p:nvSpPr>
            <p:cNvPr id="16094" name="Google Shape;16094;p92"/>
            <p:cNvSpPr/>
            <p:nvPr/>
          </p:nvSpPr>
          <p:spPr>
            <a:xfrm>
              <a:off x="2302788" y="1505981"/>
              <a:ext cx="336188" cy="335425"/>
            </a:xfrm>
            <a:custGeom>
              <a:avLst/>
              <a:gdLst/>
              <a:ahLst/>
              <a:cxnLst/>
              <a:rect l="l" t="t" r="r" b="b"/>
              <a:pathLst>
                <a:path w="10562" h="10538" extrusionOk="0">
                  <a:moveTo>
                    <a:pt x="5275" y="1"/>
                  </a:moveTo>
                  <a:cubicBezTo>
                    <a:pt x="3858" y="1"/>
                    <a:pt x="2536" y="548"/>
                    <a:pt x="1548" y="1548"/>
                  </a:cubicBezTo>
                  <a:cubicBezTo>
                    <a:pt x="548" y="2549"/>
                    <a:pt x="0" y="3870"/>
                    <a:pt x="0" y="5263"/>
                  </a:cubicBezTo>
                  <a:cubicBezTo>
                    <a:pt x="0" y="6668"/>
                    <a:pt x="548" y="8002"/>
                    <a:pt x="1548" y="8990"/>
                  </a:cubicBezTo>
                  <a:cubicBezTo>
                    <a:pt x="2548" y="9990"/>
                    <a:pt x="3870" y="10538"/>
                    <a:pt x="5275" y="10538"/>
                  </a:cubicBezTo>
                  <a:cubicBezTo>
                    <a:pt x="6680" y="10538"/>
                    <a:pt x="8013" y="9990"/>
                    <a:pt x="8989" y="8990"/>
                  </a:cubicBezTo>
                  <a:cubicBezTo>
                    <a:pt x="9990" y="7990"/>
                    <a:pt x="10537" y="6668"/>
                    <a:pt x="10537" y="5263"/>
                  </a:cubicBezTo>
                  <a:cubicBezTo>
                    <a:pt x="10561" y="5192"/>
                    <a:pt x="10549" y="5085"/>
                    <a:pt x="10549" y="5001"/>
                  </a:cubicBezTo>
                  <a:cubicBezTo>
                    <a:pt x="10549" y="4906"/>
                    <a:pt x="10478" y="4847"/>
                    <a:pt x="10394" y="4847"/>
                  </a:cubicBezTo>
                  <a:cubicBezTo>
                    <a:pt x="10299" y="4847"/>
                    <a:pt x="10240" y="4930"/>
                    <a:pt x="10240" y="5013"/>
                  </a:cubicBezTo>
                  <a:lnTo>
                    <a:pt x="10240" y="5287"/>
                  </a:lnTo>
                  <a:cubicBezTo>
                    <a:pt x="10240" y="6609"/>
                    <a:pt x="9716" y="7859"/>
                    <a:pt x="8787" y="8799"/>
                  </a:cubicBezTo>
                  <a:cubicBezTo>
                    <a:pt x="7846" y="9728"/>
                    <a:pt x="6596" y="10252"/>
                    <a:pt x="5275" y="10252"/>
                  </a:cubicBezTo>
                  <a:cubicBezTo>
                    <a:pt x="3941" y="10252"/>
                    <a:pt x="2691" y="9728"/>
                    <a:pt x="1762" y="8799"/>
                  </a:cubicBezTo>
                  <a:cubicBezTo>
                    <a:pt x="822" y="7859"/>
                    <a:pt x="298" y="6609"/>
                    <a:pt x="298" y="5287"/>
                  </a:cubicBezTo>
                  <a:cubicBezTo>
                    <a:pt x="298" y="3954"/>
                    <a:pt x="822" y="2703"/>
                    <a:pt x="1762" y="1775"/>
                  </a:cubicBezTo>
                  <a:cubicBezTo>
                    <a:pt x="2691" y="834"/>
                    <a:pt x="3941" y="310"/>
                    <a:pt x="5275" y="310"/>
                  </a:cubicBezTo>
                  <a:cubicBezTo>
                    <a:pt x="6442" y="310"/>
                    <a:pt x="7573" y="727"/>
                    <a:pt x="8466" y="1477"/>
                  </a:cubicBezTo>
                  <a:cubicBezTo>
                    <a:pt x="9347" y="2215"/>
                    <a:pt x="9942" y="3239"/>
                    <a:pt x="10156" y="4370"/>
                  </a:cubicBezTo>
                  <a:cubicBezTo>
                    <a:pt x="10167" y="4454"/>
                    <a:pt x="10223" y="4492"/>
                    <a:pt x="10301" y="4492"/>
                  </a:cubicBezTo>
                  <a:cubicBezTo>
                    <a:pt x="10312" y="4492"/>
                    <a:pt x="10323" y="4491"/>
                    <a:pt x="10335" y="4489"/>
                  </a:cubicBezTo>
                  <a:cubicBezTo>
                    <a:pt x="10418" y="4477"/>
                    <a:pt x="10466" y="4406"/>
                    <a:pt x="10454" y="4311"/>
                  </a:cubicBezTo>
                  <a:cubicBezTo>
                    <a:pt x="10228" y="3108"/>
                    <a:pt x="9597" y="2025"/>
                    <a:pt x="8668" y="1239"/>
                  </a:cubicBezTo>
                  <a:cubicBezTo>
                    <a:pt x="7716" y="429"/>
                    <a:pt x="6501" y="1"/>
                    <a:pt x="5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5" name="Google Shape;16095;p92"/>
            <p:cNvSpPr/>
            <p:nvPr/>
          </p:nvSpPr>
          <p:spPr>
            <a:xfrm>
              <a:off x="2327806" y="1530618"/>
              <a:ext cx="287266" cy="286916"/>
            </a:xfrm>
            <a:custGeom>
              <a:avLst/>
              <a:gdLst/>
              <a:ahLst/>
              <a:cxnLst/>
              <a:rect l="l" t="t" r="r" b="b"/>
              <a:pathLst>
                <a:path w="9025" h="9014" extrusionOk="0">
                  <a:moveTo>
                    <a:pt x="4513" y="1"/>
                  </a:moveTo>
                  <a:cubicBezTo>
                    <a:pt x="3870" y="1"/>
                    <a:pt x="3262" y="132"/>
                    <a:pt x="2679" y="382"/>
                  </a:cubicBezTo>
                  <a:cubicBezTo>
                    <a:pt x="2119" y="644"/>
                    <a:pt x="1619" y="1001"/>
                    <a:pt x="1215" y="1441"/>
                  </a:cubicBezTo>
                  <a:cubicBezTo>
                    <a:pt x="1155" y="1501"/>
                    <a:pt x="1155" y="1608"/>
                    <a:pt x="1226" y="1667"/>
                  </a:cubicBezTo>
                  <a:cubicBezTo>
                    <a:pt x="1255" y="1696"/>
                    <a:pt x="1294" y="1711"/>
                    <a:pt x="1334" y="1711"/>
                  </a:cubicBezTo>
                  <a:cubicBezTo>
                    <a:pt x="1377" y="1711"/>
                    <a:pt x="1422" y="1693"/>
                    <a:pt x="1453" y="1656"/>
                  </a:cubicBezTo>
                  <a:cubicBezTo>
                    <a:pt x="1834" y="1239"/>
                    <a:pt x="2298" y="894"/>
                    <a:pt x="2822" y="667"/>
                  </a:cubicBezTo>
                  <a:cubicBezTo>
                    <a:pt x="3358" y="429"/>
                    <a:pt x="3929" y="310"/>
                    <a:pt x="4524" y="310"/>
                  </a:cubicBezTo>
                  <a:cubicBezTo>
                    <a:pt x="6834" y="310"/>
                    <a:pt x="8727" y="2191"/>
                    <a:pt x="8727" y="4513"/>
                  </a:cubicBezTo>
                  <a:cubicBezTo>
                    <a:pt x="8727" y="6811"/>
                    <a:pt x="6846" y="8704"/>
                    <a:pt x="4524" y="8704"/>
                  </a:cubicBezTo>
                  <a:cubicBezTo>
                    <a:pt x="2227" y="8704"/>
                    <a:pt x="333" y="6835"/>
                    <a:pt x="333" y="4513"/>
                  </a:cubicBezTo>
                  <a:cubicBezTo>
                    <a:pt x="333" y="3692"/>
                    <a:pt x="572" y="2882"/>
                    <a:pt x="1036" y="2203"/>
                  </a:cubicBezTo>
                  <a:cubicBezTo>
                    <a:pt x="1048" y="2132"/>
                    <a:pt x="1036" y="2037"/>
                    <a:pt x="953" y="1977"/>
                  </a:cubicBezTo>
                  <a:cubicBezTo>
                    <a:pt x="927" y="1960"/>
                    <a:pt x="900" y="1952"/>
                    <a:pt x="874" y="1952"/>
                  </a:cubicBezTo>
                  <a:cubicBezTo>
                    <a:pt x="827" y="1952"/>
                    <a:pt x="781" y="1979"/>
                    <a:pt x="750" y="2025"/>
                  </a:cubicBezTo>
                  <a:cubicBezTo>
                    <a:pt x="262" y="2751"/>
                    <a:pt x="0" y="3620"/>
                    <a:pt x="0" y="4513"/>
                  </a:cubicBezTo>
                  <a:cubicBezTo>
                    <a:pt x="0" y="5716"/>
                    <a:pt x="464" y="6847"/>
                    <a:pt x="1334" y="7692"/>
                  </a:cubicBezTo>
                  <a:cubicBezTo>
                    <a:pt x="2191" y="8537"/>
                    <a:pt x="3310" y="9014"/>
                    <a:pt x="4513" y="9014"/>
                  </a:cubicBezTo>
                  <a:cubicBezTo>
                    <a:pt x="5715" y="9014"/>
                    <a:pt x="6846" y="8549"/>
                    <a:pt x="7692" y="7692"/>
                  </a:cubicBezTo>
                  <a:cubicBezTo>
                    <a:pt x="8549" y="6835"/>
                    <a:pt x="9025" y="5716"/>
                    <a:pt x="9025" y="4513"/>
                  </a:cubicBezTo>
                  <a:cubicBezTo>
                    <a:pt x="9025" y="3299"/>
                    <a:pt x="8561" y="2168"/>
                    <a:pt x="7692" y="1322"/>
                  </a:cubicBezTo>
                  <a:cubicBezTo>
                    <a:pt x="6846" y="477"/>
                    <a:pt x="5715" y="1"/>
                    <a:pt x="4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6" name="Google Shape;16096;p92"/>
            <p:cNvSpPr/>
            <p:nvPr/>
          </p:nvSpPr>
          <p:spPr>
            <a:xfrm>
              <a:off x="2352061" y="1669333"/>
              <a:ext cx="16679" cy="9485"/>
            </a:xfrm>
            <a:custGeom>
              <a:avLst/>
              <a:gdLst/>
              <a:ahLst/>
              <a:cxnLst/>
              <a:rect l="l" t="t" r="r" b="b"/>
              <a:pathLst>
                <a:path w="524" h="298" extrusionOk="0">
                  <a:moveTo>
                    <a:pt x="155" y="0"/>
                  </a:moveTo>
                  <a:cubicBezTo>
                    <a:pt x="60" y="0"/>
                    <a:pt x="0" y="60"/>
                    <a:pt x="0" y="155"/>
                  </a:cubicBezTo>
                  <a:cubicBezTo>
                    <a:pt x="0" y="238"/>
                    <a:pt x="72" y="298"/>
                    <a:pt x="155" y="298"/>
                  </a:cubicBezTo>
                  <a:lnTo>
                    <a:pt x="369" y="298"/>
                  </a:lnTo>
                  <a:cubicBezTo>
                    <a:pt x="464" y="298"/>
                    <a:pt x="524" y="226"/>
                    <a:pt x="524" y="155"/>
                  </a:cubicBezTo>
                  <a:cubicBezTo>
                    <a:pt x="524" y="60"/>
                    <a:pt x="453" y="0"/>
                    <a:pt x="3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7" name="Google Shape;16097;p92"/>
            <p:cNvSpPr/>
            <p:nvPr/>
          </p:nvSpPr>
          <p:spPr>
            <a:xfrm>
              <a:off x="2466871" y="1554490"/>
              <a:ext cx="123946" cy="124328"/>
            </a:xfrm>
            <a:custGeom>
              <a:avLst/>
              <a:gdLst/>
              <a:ahLst/>
              <a:cxnLst/>
              <a:rect l="l" t="t" r="r" b="b"/>
              <a:pathLst>
                <a:path w="3894" h="3906" extrusionOk="0">
                  <a:moveTo>
                    <a:pt x="144" y="1"/>
                  </a:moveTo>
                  <a:cubicBezTo>
                    <a:pt x="48" y="1"/>
                    <a:pt x="1" y="84"/>
                    <a:pt x="1" y="155"/>
                  </a:cubicBezTo>
                  <a:lnTo>
                    <a:pt x="1" y="3751"/>
                  </a:lnTo>
                  <a:cubicBezTo>
                    <a:pt x="1" y="3846"/>
                    <a:pt x="72" y="3906"/>
                    <a:pt x="144" y="3906"/>
                  </a:cubicBezTo>
                  <a:lnTo>
                    <a:pt x="3751" y="3906"/>
                  </a:lnTo>
                  <a:cubicBezTo>
                    <a:pt x="3834" y="3906"/>
                    <a:pt x="3894" y="3834"/>
                    <a:pt x="3894" y="3751"/>
                  </a:cubicBezTo>
                  <a:cubicBezTo>
                    <a:pt x="3894" y="3668"/>
                    <a:pt x="3823" y="3608"/>
                    <a:pt x="3751" y="3608"/>
                  </a:cubicBezTo>
                  <a:lnTo>
                    <a:pt x="310" y="3608"/>
                  </a:lnTo>
                  <a:lnTo>
                    <a:pt x="310" y="155"/>
                  </a:lnTo>
                  <a:lnTo>
                    <a:pt x="298" y="155"/>
                  </a:lnTo>
                  <a:cubicBezTo>
                    <a:pt x="298" y="72"/>
                    <a:pt x="215" y="1"/>
                    <a:pt x="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8" name="Google Shape;16098;p92"/>
            <p:cNvSpPr/>
            <p:nvPr/>
          </p:nvSpPr>
          <p:spPr>
            <a:xfrm>
              <a:off x="2466107" y="1776950"/>
              <a:ext cx="9517" cy="16711"/>
            </a:xfrm>
            <a:custGeom>
              <a:avLst/>
              <a:gdLst/>
              <a:ahLst/>
              <a:cxnLst/>
              <a:rect l="l" t="t" r="r" b="b"/>
              <a:pathLst>
                <a:path w="299" h="525" extrusionOk="0">
                  <a:moveTo>
                    <a:pt x="156" y="1"/>
                  </a:moveTo>
                  <a:cubicBezTo>
                    <a:pt x="60" y="1"/>
                    <a:pt x="1" y="72"/>
                    <a:pt x="1" y="144"/>
                  </a:cubicBezTo>
                  <a:lnTo>
                    <a:pt x="1" y="370"/>
                  </a:lnTo>
                  <a:cubicBezTo>
                    <a:pt x="1" y="465"/>
                    <a:pt x="84" y="525"/>
                    <a:pt x="156" y="525"/>
                  </a:cubicBezTo>
                  <a:cubicBezTo>
                    <a:pt x="239" y="525"/>
                    <a:pt x="299" y="441"/>
                    <a:pt x="299" y="370"/>
                  </a:cubicBezTo>
                  <a:lnTo>
                    <a:pt x="299" y="144"/>
                  </a:lnTo>
                  <a:cubicBezTo>
                    <a:pt x="299" y="60"/>
                    <a:pt x="227"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9" name="Google Shape;16099;p92"/>
            <p:cNvSpPr/>
            <p:nvPr/>
          </p:nvSpPr>
          <p:spPr>
            <a:xfrm>
              <a:off x="2384272" y="1587944"/>
              <a:ext cx="16329" cy="15087"/>
            </a:xfrm>
            <a:custGeom>
              <a:avLst/>
              <a:gdLst/>
              <a:ahLst/>
              <a:cxnLst/>
              <a:rect l="l" t="t" r="r" b="b"/>
              <a:pathLst>
                <a:path w="513" h="474" extrusionOk="0">
                  <a:moveTo>
                    <a:pt x="173" y="0"/>
                  </a:moveTo>
                  <a:cubicBezTo>
                    <a:pt x="131" y="0"/>
                    <a:pt x="89" y="15"/>
                    <a:pt x="60" y="45"/>
                  </a:cubicBezTo>
                  <a:cubicBezTo>
                    <a:pt x="0" y="105"/>
                    <a:pt x="0" y="212"/>
                    <a:pt x="60" y="271"/>
                  </a:cubicBezTo>
                  <a:lnTo>
                    <a:pt x="238" y="426"/>
                  </a:lnTo>
                  <a:cubicBezTo>
                    <a:pt x="274" y="462"/>
                    <a:pt x="310" y="474"/>
                    <a:pt x="345" y="474"/>
                  </a:cubicBezTo>
                  <a:cubicBezTo>
                    <a:pt x="393" y="474"/>
                    <a:pt x="417" y="462"/>
                    <a:pt x="453" y="426"/>
                  </a:cubicBezTo>
                  <a:cubicBezTo>
                    <a:pt x="512" y="367"/>
                    <a:pt x="512" y="271"/>
                    <a:pt x="453" y="212"/>
                  </a:cubicBezTo>
                  <a:lnTo>
                    <a:pt x="286" y="45"/>
                  </a:lnTo>
                  <a:cubicBezTo>
                    <a:pt x="256" y="15"/>
                    <a:pt x="214"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0" name="Google Shape;16100;p92"/>
            <p:cNvSpPr/>
            <p:nvPr/>
          </p:nvSpPr>
          <p:spPr>
            <a:xfrm>
              <a:off x="2541544" y="1745216"/>
              <a:ext cx="15565" cy="15087"/>
            </a:xfrm>
            <a:custGeom>
              <a:avLst/>
              <a:gdLst/>
              <a:ahLst/>
              <a:cxnLst/>
              <a:rect l="l" t="t" r="r" b="b"/>
              <a:pathLst>
                <a:path w="489" h="474" extrusionOk="0">
                  <a:moveTo>
                    <a:pt x="171" y="0"/>
                  </a:moveTo>
                  <a:cubicBezTo>
                    <a:pt x="131" y="0"/>
                    <a:pt x="89" y="15"/>
                    <a:pt x="60" y="45"/>
                  </a:cubicBezTo>
                  <a:cubicBezTo>
                    <a:pt x="0" y="105"/>
                    <a:pt x="0" y="212"/>
                    <a:pt x="60" y="259"/>
                  </a:cubicBezTo>
                  <a:lnTo>
                    <a:pt x="226" y="426"/>
                  </a:lnTo>
                  <a:cubicBezTo>
                    <a:pt x="250" y="462"/>
                    <a:pt x="298" y="474"/>
                    <a:pt x="334" y="474"/>
                  </a:cubicBezTo>
                  <a:cubicBezTo>
                    <a:pt x="369" y="474"/>
                    <a:pt x="405" y="462"/>
                    <a:pt x="429" y="426"/>
                  </a:cubicBezTo>
                  <a:cubicBezTo>
                    <a:pt x="488" y="367"/>
                    <a:pt x="488" y="259"/>
                    <a:pt x="429" y="212"/>
                  </a:cubicBezTo>
                  <a:lnTo>
                    <a:pt x="274" y="45"/>
                  </a:lnTo>
                  <a:cubicBezTo>
                    <a:pt x="250" y="15"/>
                    <a:pt x="212" y="0"/>
                    <a:pt x="1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1" name="Google Shape;16101;p92"/>
            <p:cNvSpPr/>
            <p:nvPr/>
          </p:nvSpPr>
          <p:spPr>
            <a:xfrm>
              <a:off x="2541544" y="1587944"/>
              <a:ext cx="16329" cy="15087"/>
            </a:xfrm>
            <a:custGeom>
              <a:avLst/>
              <a:gdLst/>
              <a:ahLst/>
              <a:cxnLst/>
              <a:rect l="l" t="t" r="r" b="b"/>
              <a:pathLst>
                <a:path w="513" h="474" extrusionOk="0">
                  <a:moveTo>
                    <a:pt x="340" y="0"/>
                  </a:moveTo>
                  <a:cubicBezTo>
                    <a:pt x="298" y="0"/>
                    <a:pt x="256" y="15"/>
                    <a:pt x="226" y="45"/>
                  </a:cubicBezTo>
                  <a:lnTo>
                    <a:pt x="60" y="212"/>
                  </a:lnTo>
                  <a:cubicBezTo>
                    <a:pt x="0" y="271"/>
                    <a:pt x="0" y="367"/>
                    <a:pt x="60" y="426"/>
                  </a:cubicBezTo>
                  <a:cubicBezTo>
                    <a:pt x="95" y="462"/>
                    <a:pt x="131" y="474"/>
                    <a:pt x="167" y="474"/>
                  </a:cubicBezTo>
                  <a:cubicBezTo>
                    <a:pt x="215" y="474"/>
                    <a:pt x="250" y="462"/>
                    <a:pt x="286" y="426"/>
                  </a:cubicBezTo>
                  <a:lnTo>
                    <a:pt x="453" y="271"/>
                  </a:lnTo>
                  <a:cubicBezTo>
                    <a:pt x="512" y="212"/>
                    <a:pt x="512" y="105"/>
                    <a:pt x="453" y="45"/>
                  </a:cubicBezTo>
                  <a:cubicBezTo>
                    <a:pt x="423" y="15"/>
                    <a:pt x="381" y="0"/>
                    <a:pt x="3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2" name="Google Shape;16102;p92"/>
            <p:cNvSpPr/>
            <p:nvPr/>
          </p:nvSpPr>
          <p:spPr>
            <a:xfrm>
              <a:off x="2384654" y="1744452"/>
              <a:ext cx="15947" cy="15469"/>
            </a:xfrm>
            <a:custGeom>
              <a:avLst/>
              <a:gdLst/>
              <a:ahLst/>
              <a:cxnLst/>
              <a:rect l="l" t="t" r="r" b="b"/>
              <a:pathLst>
                <a:path w="501" h="486" extrusionOk="0">
                  <a:moveTo>
                    <a:pt x="327" y="1"/>
                  </a:moveTo>
                  <a:cubicBezTo>
                    <a:pt x="286" y="1"/>
                    <a:pt x="244" y="16"/>
                    <a:pt x="214" y="45"/>
                  </a:cubicBezTo>
                  <a:lnTo>
                    <a:pt x="48" y="212"/>
                  </a:lnTo>
                  <a:cubicBezTo>
                    <a:pt x="0" y="272"/>
                    <a:pt x="0" y="379"/>
                    <a:pt x="60" y="438"/>
                  </a:cubicBezTo>
                  <a:cubicBezTo>
                    <a:pt x="95" y="462"/>
                    <a:pt x="143" y="486"/>
                    <a:pt x="167" y="486"/>
                  </a:cubicBezTo>
                  <a:cubicBezTo>
                    <a:pt x="202" y="486"/>
                    <a:pt x="238" y="462"/>
                    <a:pt x="274" y="438"/>
                  </a:cubicBezTo>
                  <a:lnTo>
                    <a:pt x="441" y="272"/>
                  </a:lnTo>
                  <a:cubicBezTo>
                    <a:pt x="500" y="212"/>
                    <a:pt x="500" y="105"/>
                    <a:pt x="441" y="45"/>
                  </a:cubicBezTo>
                  <a:cubicBezTo>
                    <a:pt x="411" y="16"/>
                    <a:pt x="369" y="1"/>
                    <a:pt x="3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3" name="Google Shape;16103;p92"/>
            <p:cNvSpPr/>
            <p:nvPr/>
          </p:nvSpPr>
          <p:spPr>
            <a:xfrm>
              <a:off x="2360018" y="1624548"/>
              <a:ext cx="18207" cy="12605"/>
            </a:xfrm>
            <a:custGeom>
              <a:avLst/>
              <a:gdLst/>
              <a:ahLst/>
              <a:cxnLst/>
              <a:rect l="l" t="t" r="r" b="b"/>
              <a:pathLst>
                <a:path w="572" h="396" extrusionOk="0">
                  <a:moveTo>
                    <a:pt x="179" y="0"/>
                  </a:moveTo>
                  <a:cubicBezTo>
                    <a:pt x="125" y="0"/>
                    <a:pt x="71" y="33"/>
                    <a:pt x="36" y="86"/>
                  </a:cubicBezTo>
                  <a:cubicBezTo>
                    <a:pt x="0" y="157"/>
                    <a:pt x="36" y="252"/>
                    <a:pt x="107" y="288"/>
                  </a:cubicBezTo>
                  <a:lnTo>
                    <a:pt x="322" y="383"/>
                  </a:lnTo>
                  <a:cubicBezTo>
                    <a:pt x="333" y="395"/>
                    <a:pt x="357" y="395"/>
                    <a:pt x="381" y="395"/>
                  </a:cubicBezTo>
                  <a:cubicBezTo>
                    <a:pt x="429" y="395"/>
                    <a:pt x="500" y="371"/>
                    <a:pt x="524" y="312"/>
                  </a:cubicBezTo>
                  <a:cubicBezTo>
                    <a:pt x="572" y="217"/>
                    <a:pt x="524" y="133"/>
                    <a:pt x="453" y="98"/>
                  </a:cubicBezTo>
                  <a:lnTo>
                    <a:pt x="238" y="14"/>
                  </a:lnTo>
                  <a:cubicBezTo>
                    <a:pt x="219" y="5"/>
                    <a:pt x="199"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4" name="Google Shape;16104;p92"/>
            <p:cNvSpPr/>
            <p:nvPr/>
          </p:nvSpPr>
          <p:spPr>
            <a:xfrm>
              <a:off x="2564271" y="1711126"/>
              <a:ext cx="17475" cy="12796"/>
            </a:xfrm>
            <a:custGeom>
              <a:avLst/>
              <a:gdLst/>
              <a:ahLst/>
              <a:cxnLst/>
              <a:rect l="l" t="t" r="r" b="b"/>
              <a:pathLst>
                <a:path w="549" h="402" extrusionOk="0">
                  <a:moveTo>
                    <a:pt x="184" y="0"/>
                  </a:moveTo>
                  <a:cubicBezTo>
                    <a:pt x="125" y="0"/>
                    <a:pt x="63" y="29"/>
                    <a:pt x="36" y="92"/>
                  </a:cubicBezTo>
                  <a:cubicBezTo>
                    <a:pt x="1" y="164"/>
                    <a:pt x="36" y="247"/>
                    <a:pt x="108" y="295"/>
                  </a:cubicBezTo>
                  <a:lnTo>
                    <a:pt x="310" y="390"/>
                  </a:lnTo>
                  <a:cubicBezTo>
                    <a:pt x="334" y="402"/>
                    <a:pt x="358" y="402"/>
                    <a:pt x="370" y="402"/>
                  </a:cubicBezTo>
                  <a:cubicBezTo>
                    <a:pt x="429" y="402"/>
                    <a:pt x="489" y="366"/>
                    <a:pt x="524" y="307"/>
                  </a:cubicBezTo>
                  <a:cubicBezTo>
                    <a:pt x="548" y="235"/>
                    <a:pt x="524" y="140"/>
                    <a:pt x="453" y="104"/>
                  </a:cubicBezTo>
                  <a:lnTo>
                    <a:pt x="239" y="9"/>
                  </a:lnTo>
                  <a:cubicBezTo>
                    <a:pt x="221" y="3"/>
                    <a:pt x="203"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5" name="Google Shape;16105;p92"/>
            <p:cNvSpPr/>
            <p:nvPr/>
          </p:nvSpPr>
          <p:spPr>
            <a:xfrm>
              <a:off x="2507805" y="1563912"/>
              <a:ext cx="14069" cy="16392"/>
            </a:xfrm>
            <a:custGeom>
              <a:avLst/>
              <a:gdLst/>
              <a:ahLst/>
              <a:cxnLst/>
              <a:rect l="l" t="t" r="r" b="b"/>
              <a:pathLst>
                <a:path w="442" h="515" extrusionOk="0">
                  <a:moveTo>
                    <a:pt x="273" y="0"/>
                  </a:moveTo>
                  <a:cubicBezTo>
                    <a:pt x="215" y="0"/>
                    <a:pt x="154" y="33"/>
                    <a:pt x="120" y="86"/>
                  </a:cubicBezTo>
                  <a:lnTo>
                    <a:pt x="36" y="288"/>
                  </a:lnTo>
                  <a:cubicBezTo>
                    <a:pt x="1" y="371"/>
                    <a:pt x="36" y="455"/>
                    <a:pt x="108" y="502"/>
                  </a:cubicBezTo>
                  <a:cubicBezTo>
                    <a:pt x="120" y="514"/>
                    <a:pt x="155" y="514"/>
                    <a:pt x="167" y="514"/>
                  </a:cubicBezTo>
                  <a:cubicBezTo>
                    <a:pt x="227" y="514"/>
                    <a:pt x="286" y="490"/>
                    <a:pt x="322" y="431"/>
                  </a:cubicBezTo>
                  <a:lnTo>
                    <a:pt x="405" y="217"/>
                  </a:lnTo>
                  <a:cubicBezTo>
                    <a:pt x="441" y="145"/>
                    <a:pt x="405" y="50"/>
                    <a:pt x="334" y="14"/>
                  </a:cubicBezTo>
                  <a:cubicBezTo>
                    <a:pt x="315" y="5"/>
                    <a:pt x="294" y="0"/>
                    <a:pt x="2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6" name="Google Shape;16106;p92"/>
            <p:cNvSpPr/>
            <p:nvPr/>
          </p:nvSpPr>
          <p:spPr>
            <a:xfrm>
              <a:off x="2420654" y="1767974"/>
              <a:ext cx="14419" cy="16583"/>
            </a:xfrm>
            <a:custGeom>
              <a:avLst/>
              <a:gdLst/>
              <a:ahLst/>
              <a:cxnLst/>
              <a:rect l="l" t="t" r="r" b="b"/>
              <a:pathLst>
                <a:path w="453" h="521" extrusionOk="0">
                  <a:moveTo>
                    <a:pt x="290" y="0"/>
                  </a:moveTo>
                  <a:cubicBezTo>
                    <a:pt x="231" y="0"/>
                    <a:pt x="170" y="29"/>
                    <a:pt x="143" y="92"/>
                  </a:cubicBezTo>
                  <a:lnTo>
                    <a:pt x="48" y="295"/>
                  </a:lnTo>
                  <a:cubicBezTo>
                    <a:pt x="0" y="366"/>
                    <a:pt x="48" y="473"/>
                    <a:pt x="119" y="509"/>
                  </a:cubicBezTo>
                  <a:cubicBezTo>
                    <a:pt x="143" y="521"/>
                    <a:pt x="167" y="521"/>
                    <a:pt x="179" y="521"/>
                  </a:cubicBezTo>
                  <a:cubicBezTo>
                    <a:pt x="238" y="521"/>
                    <a:pt x="298" y="485"/>
                    <a:pt x="333" y="426"/>
                  </a:cubicBezTo>
                  <a:lnTo>
                    <a:pt x="417" y="223"/>
                  </a:lnTo>
                  <a:cubicBezTo>
                    <a:pt x="453" y="152"/>
                    <a:pt x="417" y="56"/>
                    <a:pt x="345" y="9"/>
                  </a:cubicBezTo>
                  <a:cubicBezTo>
                    <a:pt x="328" y="3"/>
                    <a:pt x="309" y="0"/>
                    <a:pt x="2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7" name="Google Shape;16107;p92"/>
            <p:cNvSpPr/>
            <p:nvPr/>
          </p:nvSpPr>
          <p:spPr>
            <a:xfrm>
              <a:off x="2422532" y="1562448"/>
              <a:ext cx="14451" cy="17093"/>
            </a:xfrm>
            <a:custGeom>
              <a:avLst/>
              <a:gdLst/>
              <a:ahLst/>
              <a:cxnLst/>
              <a:rect l="l" t="t" r="r" b="b"/>
              <a:pathLst>
                <a:path w="454" h="537" extrusionOk="0">
                  <a:moveTo>
                    <a:pt x="184" y="0"/>
                  </a:moveTo>
                  <a:cubicBezTo>
                    <a:pt x="164" y="0"/>
                    <a:pt x="142" y="4"/>
                    <a:pt x="120" y="13"/>
                  </a:cubicBezTo>
                  <a:cubicBezTo>
                    <a:pt x="48" y="36"/>
                    <a:pt x="1" y="132"/>
                    <a:pt x="36" y="215"/>
                  </a:cubicBezTo>
                  <a:lnTo>
                    <a:pt x="120" y="429"/>
                  </a:lnTo>
                  <a:cubicBezTo>
                    <a:pt x="155" y="501"/>
                    <a:pt x="215" y="536"/>
                    <a:pt x="274" y="536"/>
                  </a:cubicBezTo>
                  <a:cubicBezTo>
                    <a:pt x="286" y="536"/>
                    <a:pt x="322" y="536"/>
                    <a:pt x="334" y="513"/>
                  </a:cubicBezTo>
                  <a:cubicBezTo>
                    <a:pt x="405" y="489"/>
                    <a:pt x="453" y="394"/>
                    <a:pt x="417" y="310"/>
                  </a:cubicBezTo>
                  <a:lnTo>
                    <a:pt x="334" y="96"/>
                  </a:lnTo>
                  <a:cubicBezTo>
                    <a:pt x="307" y="41"/>
                    <a:pt x="251"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8" name="Google Shape;16108;p92"/>
            <p:cNvSpPr/>
            <p:nvPr/>
          </p:nvSpPr>
          <p:spPr>
            <a:xfrm>
              <a:off x="2505545" y="1768770"/>
              <a:ext cx="14037" cy="16552"/>
            </a:xfrm>
            <a:custGeom>
              <a:avLst/>
              <a:gdLst/>
              <a:ahLst/>
              <a:cxnLst/>
              <a:rect l="l" t="t" r="r" b="b"/>
              <a:pathLst>
                <a:path w="441" h="520" extrusionOk="0">
                  <a:moveTo>
                    <a:pt x="195" y="0"/>
                  </a:moveTo>
                  <a:cubicBezTo>
                    <a:pt x="171" y="0"/>
                    <a:pt x="146" y="6"/>
                    <a:pt x="119" y="20"/>
                  </a:cubicBezTo>
                  <a:cubicBezTo>
                    <a:pt x="48" y="43"/>
                    <a:pt x="0" y="139"/>
                    <a:pt x="24" y="222"/>
                  </a:cubicBezTo>
                  <a:lnTo>
                    <a:pt x="119" y="436"/>
                  </a:lnTo>
                  <a:cubicBezTo>
                    <a:pt x="155" y="496"/>
                    <a:pt x="214" y="520"/>
                    <a:pt x="274" y="520"/>
                  </a:cubicBezTo>
                  <a:cubicBezTo>
                    <a:pt x="286" y="520"/>
                    <a:pt x="310" y="520"/>
                    <a:pt x="322" y="508"/>
                  </a:cubicBezTo>
                  <a:cubicBezTo>
                    <a:pt x="405" y="472"/>
                    <a:pt x="441" y="389"/>
                    <a:pt x="417" y="293"/>
                  </a:cubicBezTo>
                  <a:lnTo>
                    <a:pt x="322" y="91"/>
                  </a:lnTo>
                  <a:cubicBezTo>
                    <a:pt x="304" y="39"/>
                    <a:pt x="256" y="0"/>
                    <a:pt x="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9" name="Google Shape;16109;p92"/>
            <p:cNvSpPr/>
            <p:nvPr/>
          </p:nvSpPr>
          <p:spPr>
            <a:xfrm>
              <a:off x="2565417" y="1625885"/>
              <a:ext cx="17825" cy="13146"/>
            </a:xfrm>
            <a:custGeom>
              <a:avLst/>
              <a:gdLst/>
              <a:ahLst/>
              <a:cxnLst/>
              <a:rect l="l" t="t" r="r" b="b"/>
              <a:pathLst>
                <a:path w="560" h="413" extrusionOk="0">
                  <a:moveTo>
                    <a:pt x="378" y="1"/>
                  </a:moveTo>
                  <a:cubicBezTo>
                    <a:pt x="360" y="1"/>
                    <a:pt x="341" y="3"/>
                    <a:pt x="322" y="8"/>
                  </a:cubicBezTo>
                  <a:lnTo>
                    <a:pt x="119" y="103"/>
                  </a:lnTo>
                  <a:cubicBezTo>
                    <a:pt x="36" y="127"/>
                    <a:pt x="0" y="222"/>
                    <a:pt x="24" y="306"/>
                  </a:cubicBezTo>
                  <a:cubicBezTo>
                    <a:pt x="60" y="365"/>
                    <a:pt x="96" y="413"/>
                    <a:pt x="179" y="413"/>
                  </a:cubicBezTo>
                  <a:cubicBezTo>
                    <a:pt x="191" y="413"/>
                    <a:pt x="215" y="413"/>
                    <a:pt x="227" y="401"/>
                  </a:cubicBezTo>
                  <a:lnTo>
                    <a:pt x="441" y="306"/>
                  </a:lnTo>
                  <a:cubicBezTo>
                    <a:pt x="512" y="282"/>
                    <a:pt x="560" y="187"/>
                    <a:pt x="524" y="103"/>
                  </a:cubicBezTo>
                  <a:cubicBezTo>
                    <a:pt x="505" y="37"/>
                    <a:pt x="449" y="1"/>
                    <a:pt x="3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0" name="Google Shape;16110;p92"/>
            <p:cNvSpPr/>
            <p:nvPr/>
          </p:nvSpPr>
          <p:spPr>
            <a:xfrm>
              <a:off x="2359254" y="1709312"/>
              <a:ext cx="17825" cy="12732"/>
            </a:xfrm>
            <a:custGeom>
              <a:avLst/>
              <a:gdLst/>
              <a:ahLst/>
              <a:cxnLst/>
              <a:rect l="l" t="t" r="r" b="b"/>
              <a:pathLst>
                <a:path w="560" h="400" extrusionOk="0">
                  <a:moveTo>
                    <a:pt x="372" y="0"/>
                  </a:moveTo>
                  <a:cubicBezTo>
                    <a:pt x="356" y="0"/>
                    <a:pt x="339" y="2"/>
                    <a:pt x="322" y="6"/>
                  </a:cubicBezTo>
                  <a:lnTo>
                    <a:pt x="119" y="102"/>
                  </a:lnTo>
                  <a:cubicBezTo>
                    <a:pt x="48" y="125"/>
                    <a:pt x="0" y="221"/>
                    <a:pt x="24" y="304"/>
                  </a:cubicBezTo>
                  <a:cubicBezTo>
                    <a:pt x="60" y="364"/>
                    <a:pt x="119" y="399"/>
                    <a:pt x="179" y="399"/>
                  </a:cubicBezTo>
                  <a:cubicBezTo>
                    <a:pt x="191" y="399"/>
                    <a:pt x="227" y="399"/>
                    <a:pt x="238" y="387"/>
                  </a:cubicBezTo>
                  <a:lnTo>
                    <a:pt x="441" y="292"/>
                  </a:lnTo>
                  <a:cubicBezTo>
                    <a:pt x="512" y="268"/>
                    <a:pt x="560" y="173"/>
                    <a:pt x="536" y="90"/>
                  </a:cubicBezTo>
                  <a:cubicBezTo>
                    <a:pt x="507" y="41"/>
                    <a:pt x="445" y="0"/>
                    <a:pt x="3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11" name="Google Shape;16111;p92"/>
          <p:cNvGrpSpPr/>
          <p:nvPr/>
        </p:nvGrpSpPr>
        <p:grpSpPr>
          <a:xfrm>
            <a:off x="2780301" y="1598096"/>
            <a:ext cx="333133" cy="321037"/>
            <a:chOff x="2780301" y="1521896"/>
            <a:chExt cx="333133" cy="321037"/>
          </a:xfrm>
        </p:grpSpPr>
        <p:sp>
          <p:nvSpPr>
            <p:cNvPr id="16112" name="Google Shape;16112;p92"/>
            <p:cNvSpPr/>
            <p:nvPr/>
          </p:nvSpPr>
          <p:spPr>
            <a:xfrm>
              <a:off x="3009573" y="1542745"/>
              <a:ext cx="72031" cy="9517"/>
            </a:xfrm>
            <a:custGeom>
              <a:avLst/>
              <a:gdLst/>
              <a:ahLst/>
              <a:cxnLst/>
              <a:rect l="l" t="t" r="r" b="b"/>
              <a:pathLst>
                <a:path w="2263" h="299" extrusionOk="0">
                  <a:moveTo>
                    <a:pt x="155" y="1"/>
                  </a:moveTo>
                  <a:cubicBezTo>
                    <a:pt x="60" y="1"/>
                    <a:pt x="0" y="84"/>
                    <a:pt x="0" y="155"/>
                  </a:cubicBezTo>
                  <a:cubicBezTo>
                    <a:pt x="0" y="227"/>
                    <a:pt x="72" y="298"/>
                    <a:pt x="155" y="298"/>
                  </a:cubicBezTo>
                  <a:lnTo>
                    <a:pt x="2120" y="298"/>
                  </a:lnTo>
                  <a:cubicBezTo>
                    <a:pt x="2203" y="298"/>
                    <a:pt x="2263" y="227"/>
                    <a:pt x="2263" y="155"/>
                  </a:cubicBezTo>
                  <a:cubicBezTo>
                    <a:pt x="2263" y="60"/>
                    <a:pt x="2203"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3" name="Google Shape;16113;p92"/>
            <p:cNvSpPr/>
            <p:nvPr/>
          </p:nvSpPr>
          <p:spPr>
            <a:xfrm>
              <a:off x="2967876" y="1542745"/>
              <a:ext cx="30366" cy="9517"/>
            </a:xfrm>
            <a:custGeom>
              <a:avLst/>
              <a:gdLst/>
              <a:ahLst/>
              <a:cxnLst/>
              <a:rect l="l" t="t" r="r" b="b"/>
              <a:pathLst>
                <a:path w="954" h="299" extrusionOk="0">
                  <a:moveTo>
                    <a:pt x="156" y="1"/>
                  </a:moveTo>
                  <a:cubicBezTo>
                    <a:pt x="60" y="1"/>
                    <a:pt x="1" y="84"/>
                    <a:pt x="1" y="155"/>
                  </a:cubicBezTo>
                  <a:cubicBezTo>
                    <a:pt x="1" y="227"/>
                    <a:pt x="72" y="298"/>
                    <a:pt x="156" y="298"/>
                  </a:cubicBezTo>
                  <a:lnTo>
                    <a:pt x="810" y="298"/>
                  </a:lnTo>
                  <a:cubicBezTo>
                    <a:pt x="894" y="298"/>
                    <a:pt x="953" y="227"/>
                    <a:pt x="953" y="155"/>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4" name="Google Shape;16114;p92"/>
            <p:cNvSpPr/>
            <p:nvPr/>
          </p:nvSpPr>
          <p:spPr>
            <a:xfrm>
              <a:off x="3061870" y="1563594"/>
              <a:ext cx="19735" cy="9517"/>
            </a:xfrm>
            <a:custGeom>
              <a:avLst/>
              <a:gdLst/>
              <a:ahLst/>
              <a:cxnLst/>
              <a:rect l="l" t="t" r="r" b="b"/>
              <a:pathLst>
                <a:path w="620" h="299" extrusionOk="0">
                  <a:moveTo>
                    <a:pt x="143" y="0"/>
                  </a:moveTo>
                  <a:cubicBezTo>
                    <a:pt x="60" y="0"/>
                    <a:pt x="0" y="84"/>
                    <a:pt x="0" y="155"/>
                  </a:cubicBezTo>
                  <a:cubicBezTo>
                    <a:pt x="0" y="239"/>
                    <a:pt x="72" y="298"/>
                    <a:pt x="143" y="298"/>
                  </a:cubicBezTo>
                  <a:lnTo>
                    <a:pt x="477" y="298"/>
                  </a:lnTo>
                  <a:cubicBezTo>
                    <a:pt x="560" y="298"/>
                    <a:pt x="620" y="227"/>
                    <a:pt x="620" y="155"/>
                  </a:cubicBezTo>
                  <a:cubicBezTo>
                    <a:pt x="620" y="60"/>
                    <a:pt x="560"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5" name="Google Shape;16115;p92"/>
            <p:cNvSpPr/>
            <p:nvPr/>
          </p:nvSpPr>
          <p:spPr>
            <a:xfrm>
              <a:off x="2967876" y="1563594"/>
              <a:ext cx="82663" cy="9517"/>
            </a:xfrm>
            <a:custGeom>
              <a:avLst/>
              <a:gdLst/>
              <a:ahLst/>
              <a:cxnLst/>
              <a:rect l="l" t="t" r="r" b="b"/>
              <a:pathLst>
                <a:path w="2597" h="299" extrusionOk="0">
                  <a:moveTo>
                    <a:pt x="156" y="0"/>
                  </a:moveTo>
                  <a:cubicBezTo>
                    <a:pt x="60" y="0"/>
                    <a:pt x="1" y="84"/>
                    <a:pt x="1" y="155"/>
                  </a:cubicBezTo>
                  <a:cubicBezTo>
                    <a:pt x="1" y="239"/>
                    <a:pt x="72" y="298"/>
                    <a:pt x="156" y="298"/>
                  </a:cubicBezTo>
                  <a:lnTo>
                    <a:pt x="2442" y="298"/>
                  </a:lnTo>
                  <a:cubicBezTo>
                    <a:pt x="2537" y="298"/>
                    <a:pt x="2596" y="227"/>
                    <a:pt x="2596" y="155"/>
                  </a:cubicBezTo>
                  <a:cubicBezTo>
                    <a:pt x="2596" y="60"/>
                    <a:pt x="2537" y="0"/>
                    <a:pt x="2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6" name="Google Shape;16116;p92"/>
            <p:cNvSpPr/>
            <p:nvPr/>
          </p:nvSpPr>
          <p:spPr>
            <a:xfrm>
              <a:off x="2936809" y="1521896"/>
              <a:ext cx="176625" cy="96286"/>
            </a:xfrm>
            <a:custGeom>
              <a:avLst/>
              <a:gdLst/>
              <a:ahLst/>
              <a:cxnLst/>
              <a:rect l="l" t="t" r="r" b="b"/>
              <a:pathLst>
                <a:path w="5549" h="3025" extrusionOk="0">
                  <a:moveTo>
                    <a:pt x="4894" y="298"/>
                  </a:moveTo>
                  <a:cubicBezTo>
                    <a:pt x="5084" y="298"/>
                    <a:pt x="5227" y="453"/>
                    <a:pt x="5227" y="644"/>
                  </a:cubicBezTo>
                  <a:lnTo>
                    <a:pt x="5227" y="1620"/>
                  </a:lnTo>
                  <a:cubicBezTo>
                    <a:pt x="5227" y="1822"/>
                    <a:pt x="5084" y="1965"/>
                    <a:pt x="4894" y="1965"/>
                  </a:cubicBezTo>
                  <a:lnTo>
                    <a:pt x="4406" y="1965"/>
                  </a:lnTo>
                  <a:cubicBezTo>
                    <a:pt x="4358" y="1965"/>
                    <a:pt x="4310" y="1989"/>
                    <a:pt x="4287" y="2025"/>
                  </a:cubicBezTo>
                  <a:cubicBezTo>
                    <a:pt x="4251" y="2061"/>
                    <a:pt x="4239" y="2096"/>
                    <a:pt x="4251" y="2144"/>
                  </a:cubicBezTo>
                  <a:lnTo>
                    <a:pt x="4346" y="2727"/>
                  </a:lnTo>
                  <a:lnTo>
                    <a:pt x="4346" y="2739"/>
                  </a:lnTo>
                  <a:lnTo>
                    <a:pt x="4322" y="2739"/>
                  </a:lnTo>
                  <a:lnTo>
                    <a:pt x="3346" y="2001"/>
                  </a:lnTo>
                  <a:cubicBezTo>
                    <a:pt x="3310" y="1977"/>
                    <a:pt x="3287" y="1965"/>
                    <a:pt x="3251" y="1965"/>
                  </a:cubicBezTo>
                  <a:lnTo>
                    <a:pt x="631" y="1965"/>
                  </a:lnTo>
                  <a:cubicBezTo>
                    <a:pt x="441" y="1965"/>
                    <a:pt x="298" y="1822"/>
                    <a:pt x="298" y="1620"/>
                  </a:cubicBezTo>
                  <a:lnTo>
                    <a:pt x="298" y="644"/>
                  </a:lnTo>
                  <a:cubicBezTo>
                    <a:pt x="298" y="453"/>
                    <a:pt x="441" y="298"/>
                    <a:pt x="631" y="298"/>
                  </a:cubicBezTo>
                  <a:close/>
                  <a:moveTo>
                    <a:pt x="631" y="1"/>
                  </a:moveTo>
                  <a:cubicBezTo>
                    <a:pt x="274" y="1"/>
                    <a:pt x="0" y="286"/>
                    <a:pt x="0" y="644"/>
                  </a:cubicBezTo>
                  <a:lnTo>
                    <a:pt x="0" y="1632"/>
                  </a:lnTo>
                  <a:cubicBezTo>
                    <a:pt x="0" y="1989"/>
                    <a:pt x="274" y="2263"/>
                    <a:pt x="631" y="2263"/>
                  </a:cubicBezTo>
                  <a:lnTo>
                    <a:pt x="3203" y="2263"/>
                  </a:lnTo>
                  <a:lnTo>
                    <a:pt x="4144" y="2965"/>
                  </a:lnTo>
                  <a:cubicBezTo>
                    <a:pt x="4203" y="3013"/>
                    <a:pt x="4263" y="3025"/>
                    <a:pt x="4334" y="3025"/>
                  </a:cubicBezTo>
                  <a:cubicBezTo>
                    <a:pt x="4394" y="3025"/>
                    <a:pt x="4453" y="3013"/>
                    <a:pt x="4501" y="2977"/>
                  </a:cubicBezTo>
                  <a:cubicBezTo>
                    <a:pt x="4608" y="2906"/>
                    <a:pt x="4668" y="2787"/>
                    <a:pt x="4656" y="2656"/>
                  </a:cubicBezTo>
                  <a:lnTo>
                    <a:pt x="4596" y="2251"/>
                  </a:lnTo>
                  <a:lnTo>
                    <a:pt x="4906" y="2251"/>
                  </a:lnTo>
                  <a:cubicBezTo>
                    <a:pt x="5263" y="2251"/>
                    <a:pt x="5549" y="1965"/>
                    <a:pt x="5549" y="1608"/>
                  </a:cubicBezTo>
                  <a:lnTo>
                    <a:pt x="5549" y="632"/>
                  </a:lnTo>
                  <a:cubicBezTo>
                    <a:pt x="5525" y="286"/>
                    <a:pt x="5251" y="1"/>
                    <a:pt x="4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7" name="Google Shape;16117;p92"/>
            <p:cNvSpPr/>
            <p:nvPr/>
          </p:nvSpPr>
          <p:spPr>
            <a:xfrm>
              <a:off x="2811367" y="1767115"/>
              <a:ext cx="72413" cy="9485"/>
            </a:xfrm>
            <a:custGeom>
              <a:avLst/>
              <a:gdLst/>
              <a:ahLst/>
              <a:cxnLst/>
              <a:rect l="l" t="t" r="r" b="b"/>
              <a:pathLst>
                <a:path w="2275" h="298" extrusionOk="0">
                  <a:moveTo>
                    <a:pt x="155" y="0"/>
                  </a:moveTo>
                  <a:cubicBezTo>
                    <a:pt x="60" y="0"/>
                    <a:pt x="0" y="72"/>
                    <a:pt x="0" y="143"/>
                  </a:cubicBezTo>
                  <a:cubicBezTo>
                    <a:pt x="0" y="214"/>
                    <a:pt x="84" y="298"/>
                    <a:pt x="155" y="298"/>
                  </a:cubicBezTo>
                  <a:lnTo>
                    <a:pt x="2120" y="298"/>
                  </a:lnTo>
                  <a:cubicBezTo>
                    <a:pt x="2215" y="298"/>
                    <a:pt x="2275" y="214"/>
                    <a:pt x="2275" y="143"/>
                  </a:cubicBezTo>
                  <a:cubicBezTo>
                    <a:pt x="2275" y="72"/>
                    <a:pt x="2215" y="0"/>
                    <a:pt x="2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8" name="Google Shape;16118;p92"/>
            <p:cNvSpPr/>
            <p:nvPr/>
          </p:nvSpPr>
          <p:spPr>
            <a:xfrm>
              <a:off x="2894730" y="1767115"/>
              <a:ext cx="20117" cy="9485"/>
            </a:xfrm>
            <a:custGeom>
              <a:avLst/>
              <a:gdLst/>
              <a:ahLst/>
              <a:cxnLst/>
              <a:rect l="l" t="t" r="r" b="b"/>
              <a:pathLst>
                <a:path w="632" h="298" extrusionOk="0">
                  <a:moveTo>
                    <a:pt x="156" y="0"/>
                  </a:moveTo>
                  <a:cubicBezTo>
                    <a:pt x="60" y="0"/>
                    <a:pt x="1" y="72"/>
                    <a:pt x="1" y="143"/>
                  </a:cubicBezTo>
                  <a:cubicBezTo>
                    <a:pt x="1" y="214"/>
                    <a:pt x="84" y="298"/>
                    <a:pt x="156" y="298"/>
                  </a:cubicBezTo>
                  <a:lnTo>
                    <a:pt x="489" y="298"/>
                  </a:lnTo>
                  <a:cubicBezTo>
                    <a:pt x="572" y="298"/>
                    <a:pt x="632" y="214"/>
                    <a:pt x="632" y="143"/>
                  </a:cubicBezTo>
                  <a:cubicBezTo>
                    <a:pt x="632" y="72"/>
                    <a:pt x="572" y="0"/>
                    <a:pt x="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9" name="Google Shape;16119;p92"/>
            <p:cNvSpPr/>
            <p:nvPr/>
          </p:nvSpPr>
          <p:spPr>
            <a:xfrm>
              <a:off x="2811367" y="1787932"/>
              <a:ext cx="20117" cy="9517"/>
            </a:xfrm>
            <a:custGeom>
              <a:avLst/>
              <a:gdLst/>
              <a:ahLst/>
              <a:cxnLst/>
              <a:rect l="l" t="t" r="r" b="b"/>
              <a:pathLst>
                <a:path w="632" h="299" extrusionOk="0">
                  <a:moveTo>
                    <a:pt x="155" y="1"/>
                  </a:moveTo>
                  <a:cubicBezTo>
                    <a:pt x="60" y="1"/>
                    <a:pt x="0" y="72"/>
                    <a:pt x="0" y="144"/>
                  </a:cubicBezTo>
                  <a:cubicBezTo>
                    <a:pt x="0" y="239"/>
                    <a:pt x="84" y="299"/>
                    <a:pt x="155" y="299"/>
                  </a:cubicBezTo>
                  <a:lnTo>
                    <a:pt x="489" y="299"/>
                  </a:lnTo>
                  <a:cubicBezTo>
                    <a:pt x="572" y="299"/>
                    <a:pt x="631" y="215"/>
                    <a:pt x="631" y="144"/>
                  </a:cubicBezTo>
                  <a:cubicBezTo>
                    <a:pt x="631" y="60"/>
                    <a:pt x="572" y="1"/>
                    <a:pt x="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0" name="Google Shape;16120;p92"/>
            <p:cNvSpPr/>
            <p:nvPr/>
          </p:nvSpPr>
          <p:spPr>
            <a:xfrm>
              <a:off x="2842815" y="1787932"/>
              <a:ext cx="72031" cy="9517"/>
            </a:xfrm>
            <a:custGeom>
              <a:avLst/>
              <a:gdLst/>
              <a:ahLst/>
              <a:cxnLst/>
              <a:rect l="l" t="t" r="r" b="b"/>
              <a:pathLst>
                <a:path w="2263" h="299" extrusionOk="0">
                  <a:moveTo>
                    <a:pt x="144" y="1"/>
                  </a:moveTo>
                  <a:cubicBezTo>
                    <a:pt x="60" y="1"/>
                    <a:pt x="1" y="72"/>
                    <a:pt x="1" y="144"/>
                  </a:cubicBezTo>
                  <a:cubicBezTo>
                    <a:pt x="1" y="239"/>
                    <a:pt x="72" y="299"/>
                    <a:pt x="144" y="299"/>
                  </a:cubicBezTo>
                  <a:lnTo>
                    <a:pt x="2120" y="299"/>
                  </a:lnTo>
                  <a:cubicBezTo>
                    <a:pt x="2203" y="299"/>
                    <a:pt x="2263" y="215"/>
                    <a:pt x="2263" y="144"/>
                  </a:cubicBezTo>
                  <a:cubicBezTo>
                    <a:pt x="2263" y="60"/>
                    <a:pt x="2203"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1" name="Google Shape;16121;p92"/>
            <p:cNvSpPr/>
            <p:nvPr/>
          </p:nvSpPr>
          <p:spPr>
            <a:xfrm>
              <a:off x="2780301" y="1746266"/>
              <a:ext cx="166375" cy="96668"/>
            </a:xfrm>
            <a:custGeom>
              <a:avLst/>
              <a:gdLst/>
              <a:ahLst/>
              <a:cxnLst/>
              <a:rect l="l" t="t" r="r" b="b"/>
              <a:pathLst>
                <a:path w="5227" h="3037" extrusionOk="0">
                  <a:moveTo>
                    <a:pt x="4572" y="286"/>
                  </a:moveTo>
                  <a:cubicBezTo>
                    <a:pt x="4763" y="286"/>
                    <a:pt x="4917" y="441"/>
                    <a:pt x="4917" y="631"/>
                  </a:cubicBezTo>
                  <a:lnTo>
                    <a:pt x="4917" y="1619"/>
                  </a:lnTo>
                  <a:cubicBezTo>
                    <a:pt x="4917" y="1810"/>
                    <a:pt x="4763" y="1965"/>
                    <a:pt x="4572" y="1965"/>
                  </a:cubicBezTo>
                  <a:lnTo>
                    <a:pt x="2274" y="1965"/>
                  </a:lnTo>
                  <a:cubicBezTo>
                    <a:pt x="2250" y="1965"/>
                    <a:pt x="2215" y="1977"/>
                    <a:pt x="2191" y="1989"/>
                  </a:cubicBezTo>
                  <a:lnTo>
                    <a:pt x="1203" y="2739"/>
                  </a:lnTo>
                  <a:lnTo>
                    <a:pt x="1191" y="2739"/>
                  </a:lnTo>
                  <a:lnTo>
                    <a:pt x="1191" y="2715"/>
                  </a:lnTo>
                  <a:lnTo>
                    <a:pt x="1286" y="2143"/>
                  </a:lnTo>
                  <a:cubicBezTo>
                    <a:pt x="1286" y="2096"/>
                    <a:pt x="1286" y="2048"/>
                    <a:pt x="1250" y="2012"/>
                  </a:cubicBezTo>
                  <a:cubicBezTo>
                    <a:pt x="1215" y="1989"/>
                    <a:pt x="1179" y="1965"/>
                    <a:pt x="1131" y="1965"/>
                  </a:cubicBezTo>
                  <a:lnTo>
                    <a:pt x="643" y="1965"/>
                  </a:lnTo>
                  <a:cubicBezTo>
                    <a:pt x="453" y="1965"/>
                    <a:pt x="298" y="1810"/>
                    <a:pt x="298" y="1619"/>
                  </a:cubicBezTo>
                  <a:lnTo>
                    <a:pt x="298" y="631"/>
                  </a:lnTo>
                  <a:cubicBezTo>
                    <a:pt x="298" y="441"/>
                    <a:pt x="453" y="286"/>
                    <a:pt x="643" y="286"/>
                  </a:cubicBezTo>
                  <a:close/>
                  <a:moveTo>
                    <a:pt x="643" y="0"/>
                  </a:moveTo>
                  <a:cubicBezTo>
                    <a:pt x="286" y="0"/>
                    <a:pt x="0" y="274"/>
                    <a:pt x="0" y="631"/>
                  </a:cubicBezTo>
                  <a:lnTo>
                    <a:pt x="0" y="1619"/>
                  </a:lnTo>
                  <a:cubicBezTo>
                    <a:pt x="0" y="1977"/>
                    <a:pt x="286" y="2262"/>
                    <a:pt x="643" y="2262"/>
                  </a:cubicBezTo>
                  <a:lnTo>
                    <a:pt x="953" y="2262"/>
                  </a:lnTo>
                  <a:lnTo>
                    <a:pt x="893" y="2655"/>
                  </a:lnTo>
                  <a:cubicBezTo>
                    <a:pt x="881" y="2798"/>
                    <a:pt x="929" y="2917"/>
                    <a:pt x="1048" y="2989"/>
                  </a:cubicBezTo>
                  <a:cubicBezTo>
                    <a:pt x="1084" y="3012"/>
                    <a:pt x="1143" y="3036"/>
                    <a:pt x="1203" y="3036"/>
                  </a:cubicBezTo>
                  <a:cubicBezTo>
                    <a:pt x="1262" y="3036"/>
                    <a:pt x="1346" y="3012"/>
                    <a:pt x="1405" y="2977"/>
                  </a:cubicBezTo>
                  <a:lnTo>
                    <a:pt x="2334" y="2274"/>
                  </a:lnTo>
                  <a:lnTo>
                    <a:pt x="4584" y="2274"/>
                  </a:lnTo>
                  <a:cubicBezTo>
                    <a:pt x="4941" y="2274"/>
                    <a:pt x="5227" y="1989"/>
                    <a:pt x="5227" y="1631"/>
                  </a:cubicBezTo>
                  <a:lnTo>
                    <a:pt x="5227" y="655"/>
                  </a:lnTo>
                  <a:cubicBezTo>
                    <a:pt x="5215" y="274"/>
                    <a:pt x="4929" y="0"/>
                    <a:pt x="4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2" name="Google Shape;16122;p92"/>
            <p:cNvSpPr/>
            <p:nvPr/>
          </p:nvSpPr>
          <p:spPr>
            <a:xfrm>
              <a:off x="3020172" y="1720102"/>
              <a:ext cx="61432" cy="9517"/>
            </a:xfrm>
            <a:custGeom>
              <a:avLst/>
              <a:gdLst/>
              <a:ahLst/>
              <a:cxnLst/>
              <a:rect l="l" t="t" r="r" b="b"/>
              <a:pathLst>
                <a:path w="1930" h="299" extrusionOk="0">
                  <a:moveTo>
                    <a:pt x="144" y="1"/>
                  </a:moveTo>
                  <a:cubicBezTo>
                    <a:pt x="60" y="1"/>
                    <a:pt x="1" y="72"/>
                    <a:pt x="1" y="144"/>
                  </a:cubicBezTo>
                  <a:cubicBezTo>
                    <a:pt x="1" y="239"/>
                    <a:pt x="72" y="298"/>
                    <a:pt x="144" y="298"/>
                  </a:cubicBezTo>
                  <a:lnTo>
                    <a:pt x="1787" y="298"/>
                  </a:lnTo>
                  <a:cubicBezTo>
                    <a:pt x="1870" y="298"/>
                    <a:pt x="1930" y="227"/>
                    <a:pt x="1930" y="144"/>
                  </a:cubicBezTo>
                  <a:cubicBezTo>
                    <a:pt x="1930" y="60"/>
                    <a:pt x="1870" y="1"/>
                    <a:pt x="1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3" name="Google Shape;16123;p92"/>
            <p:cNvSpPr/>
            <p:nvPr/>
          </p:nvSpPr>
          <p:spPr>
            <a:xfrm>
              <a:off x="2988724" y="1720102"/>
              <a:ext cx="19735" cy="9517"/>
            </a:xfrm>
            <a:custGeom>
              <a:avLst/>
              <a:gdLst/>
              <a:ahLst/>
              <a:cxnLst/>
              <a:rect l="l" t="t" r="r" b="b"/>
              <a:pathLst>
                <a:path w="620" h="299" extrusionOk="0">
                  <a:moveTo>
                    <a:pt x="143" y="1"/>
                  </a:moveTo>
                  <a:cubicBezTo>
                    <a:pt x="60" y="1"/>
                    <a:pt x="1" y="72"/>
                    <a:pt x="1" y="144"/>
                  </a:cubicBezTo>
                  <a:cubicBezTo>
                    <a:pt x="1" y="239"/>
                    <a:pt x="72" y="298"/>
                    <a:pt x="143" y="298"/>
                  </a:cubicBezTo>
                  <a:lnTo>
                    <a:pt x="477" y="298"/>
                  </a:lnTo>
                  <a:cubicBezTo>
                    <a:pt x="572" y="298"/>
                    <a:pt x="620" y="227"/>
                    <a:pt x="620" y="144"/>
                  </a:cubicBezTo>
                  <a:cubicBezTo>
                    <a:pt x="620" y="60"/>
                    <a:pt x="572"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4" name="Google Shape;16124;p92"/>
            <p:cNvSpPr/>
            <p:nvPr/>
          </p:nvSpPr>
          <p:spPr>
            <a:xfrm>
              <a:off x="2957658" y="1699253"/>
              <a:ext cx="155776" cy="75087"/>
            </a:xfrm>
            <a:custGeom>
              <a:avLst/>
              <a:gdLst/>
              <a:ahLst/>
              <a:cxnLst/>
              <a:rect l="l" t="t" r="r" b="b"/>
              <a:pathLst>
                <a:path w="4894" h="2359" extrusionOk="0">
                  <a:moveTo>
                    <a:pt x="4239" y="299"/>
                  </a:moveTo>
                  <a:cubicBezTo>
                    <a:pt x="4429" y="299"/>
                    <a:pt x="4572" y="441"/>
                    <a:pt x="4572" y="644"/>
                  </a:cubicBezTo>
                  <a:lnTo>
                    <a:pt x="4572" y="965"/>
                  </a:lnTo>
                  <a:cubicBezTo>
                    <a:pt x="4572" y="1156"/>
                    <a:pt x="4429" y="1311"/>
                    <a:pt x="4239" y="1311"/>
                  </a:cubicBezTo>
                  <a:lnTo>
                    <a:pt x="3751" y="1311"/>
                  </a:lnTo>
                  <a:cubicBezTo>
                    <a:pt x="3703" y="1311"/>
                    <a:pt x="3655" y="1322"/>
                    <a:pt x="3632" y="1370"/>
                  </a:cubicBezTo>
                  <a:cubicBezTo>
                    <a:pt x="3596" y="1394"/>
                    <a:pt x="3584" y="1442"/>
                    <a:pt x="3596" y="1489"/>
                  </a:cubicBezTo>
                  <a:lnTo>
                    <a:pt x="3691" y="2061"/>
                  </a:lnTo>
                  <a:lnTo>
                    <a:pt x="3691" y="2084"/>
                  </a:lnTo>
                  <a:cubicBezTo>
                    <a:pt x="3691" y="2088"/>
                    <a:pt x="3689" y="2090"/>
                    <a:pt x="3685" y="2090"/>
                  </a:cubicBezTo>
                  <a:cubicBezTo>
                    <a:pt x="3678" y="2090"/>
                    <a:pt x="3667" y="2084"/>
                    <a:pt x="3667" y="2084"/>
                  </a:cubicBezTo>
                  <a:lnTo>
                    <a:pt x="2691" y="1334"/>
                  </a:lnTo>
                  <a:cubicBezTo>
                    <a:pt x="2655" y="1322"/>
                    <a:pt x="2632" y="1311"/>
                    <a:pt x="2596" y="1311"/>
                  </a:cubicBezTo>
                  <a:lnTo>
                    <a:pt x="631" y="1311"/>
                  </a:lnTo>
                  <a:cubicBezTo>
                    <a:pt x="441" y="1311"/>
                    <a:pt x="298" y="1156"/>
                    <a:pt x="298" y="965"/>
                  </a:cubicBezTo>
                  <a:lnTo>
                    <a:pt x="298" y="644"/>
                  </a:lnTo>
                  <a:cubicBezTo>
                    <a:pt x="298" y="441"/>
                    <a:pt x="441" y="299"/>
                    <a:pt x="631" y="299"/>
                  </a:cubicBezTo>
                  <a:close/>
                  <a:moveTo>
                    <a:pt x="631" y="1"/>
                  </a:moveTo>
                  <a:cubicBezTo>
                    <a:pt x="274" y="1"/>
                    <a:pt x="0" y="275"/>
                    <a:pt x="0" y="644"/>
                  </a:cubicBezTo>
                  <a:lnTo>
                    <a:pt x="0" y="965"/>
                  </a:lnTo>
                  <a:cubicBezTo>
                    <a:pt x="0" y="1322"/>
                    <a:pt x="274" y="1608"/>
                    <a:pt x="631" y="1608"/>
                  </a:cubicBezTo>
                  <a:lnTo>
                    <a:pt x="2548" y="1608"/>
                  </a:lnTo>
                  <a:lnTo>
                    <a:pt x="3489" y="2299"/>
                  </a:lnTo>
                  <a:cubicBezTo>
                    <a:pt x="3548" y="2346"/>
                    <a:pt x="3608" y="2358"/>
                    <a:pt x="3679" y="2358"/>
                  </a:cubicBezTo>
                  <a:cubicBezTo>
                    <a:pt x="3739" y="2358"/>
                    <a:pt x="3798" y="2346"/>
                    <a:pt x="3846" y="2323"/>
                  </a:cubicBezTo>
                  <a:cubicBezTo>
                    <a:pt x="3953" y="2239"/>
                    <a:pt x="4013" y="2120"/>
                    <a:pt x="4001" y="1989"/>
                  </a:cubicBezTo>
                  <a:lnTo>
                    <a:pt x="3941" y="1584"/>
                  </a:lnTo>
                  <a:lnTo>
                    <a:pt x="4251" y="1584"/>
                  </a:lnTo>
                  <a:cubicBezTo>
                    <a:pt x="4608" y="1584"/>
                    <a:pt x="4894" y="1311"/>
                    <a:pt x="4894" y="953"/>
                  </a:cubicBezTo>
                  <a:lnTo>
                    <a:pt x="4894" y="620"/>
                  </a:lnTo>
                  <a:cubicBezTo>
                    <a:pt x="4870" y="287"/>
                    <a:pt x="4596" y="1"/>
                    <a:pt x="4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5" name="Google Shape;16125;p92"/>
            <p:cNvSpPr/>
            <p:nvPr/>
          </p:nvSpPr>
          <p:spPr>
            <a:xfrm>
              <a:off x="2811367" y="1626108"/>
              <a:ext cx="72413" cy="9517"/>
            </a:xfrm>
            <a:custGeom>
              <a:avLst/>
              <a:gdLst/>
              <a:ahLst/>
              <a:cxnLst/>
              <a:rect l="l" t="t" r="r" b="b"/>
              <a:pathLst>
                <a:path w="2275" h="299" extrusionOk="0">
                  <a:moveTo>
                    <a:pt x="155" y="1"/>
                  </a:moveTo>
                  <a:cubicBezTo>
                    <a:pt x="60" y="1"/>
                    <a:pt x="0" y="84"/>
                    <a:pt x="0" y="156"/>
                  </a:cubicBezTo>
                  <a:cubicBezTo>
                    <a:pt x="0" y="227"/>
                    <a:pt x="84" y="299"/>
                    <a:pt x="155" y="299"/>
                  </a:cubicBezTo>
                  <a:lnTo>
                    <a:pt x="2120" y="299"/>
                  </a:lnTo>
                  <a:cubicBezTo>
                    <a:pt x="2215" y="299"/>
                    <a:pt x="2275" y="227"/>
                    <a:pt x="2275" y="156"/>
                  </a:cubicBezTo>
                  <a:cubicBezTo>
                    <a:pt x="2275" y="60"/>
                    <a:pt x="2215"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6" name="Google Shape;16126;p92"/>
            <p:cNvSpPr/>
            <p:nvPr/>
          </p:nvSpPr>
          <p:spPr>
            <a:xfrm>
              <a:off x="2895112" y="1626108"/>
              <a:ext cx="30366" cy="9517"/>
            </a:xfrm>
            <a:custGeom>
              <a:avLst/>
              <a:gdLst/>
              <a:ahLst/>
              <a:cxnLst/>
              <a:rect l="l" t="t" r="r" b="b"/>
              <a:pathLst>
                <a:path w="954" h="299" extrusionOk="0">
                  <a:moveTo>
                    <a:pt x="144" y="1"/>
                  </a:moveTo>
                  <a:cubicBezTo>
                    <a:pt x="60" y="1"/>
                    <a:pt x="1" y="84"/>
                    <a:pt x="1" y="156"/>
                  </a:cubicBezTo>
                  <a:cubicBezTo>
                    <a:pt x="1" y="227"/>
                    <a:pt x="72" y="299"/>
                    <a:pt x="144" y="299"/>
                  </a:cubicBezTo>
                  <a:lnTo>
                    <a:pt x="798" y="299"/>
                  </a:lnTo>
                  <a:cubicBezTo>
                    <a:pt x="894" y="299"/>
                    <a:pt x="953" y="227"/>
                    <a:pt x="953" y="156"/>
                  </a:cubicBezTo>
                  <a:cubicBezTo>
                    <a:pt x="953" y="60"/>
                    <a:pt x="882"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7" name="Google Shape;16127;p92"/>
            <p:cNvSpPr/>
            <p:nvPr/>
          </p:nvSpPr>
          <p:spPr>
            <a:xfrm>
              <a:off x="2811367" y="1667805"/>
              <a:ext cx="72413" cy="9517"/>
            </a:xfrm>
            <a:custGeom>
              <a:avLst/>
              <a:gdLst/>
              <a:ahLst/>
              <a:cxnLst/>
              <a:rect l="l" t="t" r="r" b="b"/>
              <a:pathLst>
                <a:path w="2275" h="299" extrusionOk="0">
                  <a:moveTo>
                    <a:pt x="155" y="1"/>
                  </a:moveTo>
                  <a:cubicBezTo>
                    <a:pt x="60" y="1"/>
                    <a:pt x="0" y="84"/>
                    <a:pt x="0" y="155"/>
                  </a:cubicBezTo>
                  <a:cubicBezTo>
                    <a:pt x="0" y="227"/>
                    <a:pt x="84" y="298"/>
                    <a:pt x="155" y="298"/>
                  </a:cubicBezTo>
                  <a:lnTo>
                    <a:pt x="2120" y="298"/>
                  </a:lnTo>
                  <a:cubicBezTo>
                    <a:pt x="2215" y="298"/>
                    <a:pt x="2275" y="227"/>
                    <a:pt x="2275" y="155"/>
                  </a:cubicBezTo>
                  <a:cubicBezTo>
                    <a:pt x="2275" y="60"/>
                    <a:pt x="2215"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8" name="Google Shape;16128;p92"/>
            <p:cNvSpPr/>
            <p:nvPr/>
          </p:nvSpPr>
          <p:spPr>
            <a:xfrm>
              <a:off x="2895112" y="1667805"/>
              <a:ext cx="30366" cy="9517"/>
            </a:xfrm>
            <a:custGeom>
              <a:avLst/>
              <a:gdLst/>
              <a:ahLst/>
              <a:cxnLst/>
              <a:rect l="l" t="t" r="r" b="b"/>
              <a:pathLst>
                <a:path w="954" h="299" extrusionOk="0">
                  <a:moveTo>
                    <a:pt x="144" y="1"/>
                  </a:moveTo>
                  <a:cubicBezTo>
                    <a:pt x="60" y="1"/>
                    <a:pt x="1" y="84"/>
                    <a:pt x="1" y="155"/>
                  </a:cubicBezTo>
                  <a:cubicBezTo>
                    <a:pt x="1" y="227"/>
                    <a:pt x="72" y="298"/>
                    <a:pt x="144" y="298"/>
                  </a:cubicBezTo>
                  <a:lnTo>
                    <a:pt x="798" y="298"/>
                  </a:lnTo>
                  <a:cubicBezTo>
                    <a:pt x="894" y="298"/>
                    <a:pt x="953" y="227"/>
                    <a:pt x="953" y="155"/>
                  </a:cubicBezTo>
                  <a:cubicBezTo>
                    <a:pt x="953" y="60"/>
                    <a:pt x="882"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9" name="Google Shape;16129;p92"/>
            <p:cNvSpPr/>
            <p:nvPr/>
          </p:nvSpPr>
          <p:spPr>
            <a:xfrm>
              <a:off x="2811367" y="1646957"/>
              <a:ext cx="20117" cy="9517"/>
            </a:xfrm>
            <a:custGeom>
              <a:avLst/>
              <a:gdLst/>
              <a:ahLst/>
              <a:cxnLst/>
              <a:rect l="l" t="t" r="r" b="b"/>
              <a:pathLst>
                <a:path w="632" h="299" extrusionOk="0">
                  <a:moveTo>
                    <a:pt x="155" y="1"/>
                  </a:moveTo>
                  <a:cubicBezTo>
                    <a:pt x="60" y="1"/>
                    <a:pt x="0" y="72"/>
                    <a:pt x="0" y="156"/>
                  </a:cubicBezTo>
                  <a:cubicBezTo>
                    <a:pt x="0" y="239"/>
                    <a:pt x="84" y="298"/>
                    <a:pt x="155" y="298"/>
                  </a:cubicBezTo>
                  <a:lnTo>
                    <a:pt x="489" y="298"/>
                  </a:lnTo>
                  <a:cubicBezTo>
                    <a:pt x="572" y="298"/>
                    <a:pt x="631" y="227"/>
                    <a:pt x="631" y="156"/>
                  </a:cubicBezTo>
                  <a:cubicBezTo>
                    <a:pt x="631" y="60"/>
                    <a:pt x="572" y="1"/>
                    <a:pt x="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0" name="Google Shape;16130;p92"/>
            <p:cNvSpPr/>
            <p:nvPr/>
          </p:nvSpPr>
          <p:spPr>
            <a:xfrm>
              <a:off x="2842815" y="1646957"/>
              <a:ext cx="82663" cy="9517"/>
            </a:xfrm>
            <a:custGeom>
              <a:avLst/>
              <a:gdLst/>
              <a:ahLst/>
              <a:cxnLst/>
              <a:rect l="l" t="t" r="r" b="b"/>
              <a:pathLst>
                <a:path w="2597" h="299" extrusionOk="0">
                  <a:moveTo>
                    <a:pt x="155" y="1"/>
                  </a:moveTo>
                  <a:cubicBezTo>
                    <a:pt x="60" y="1"/>
                    <a:pt x="1" y="72"/>
                    <a:pt x="1" y="156"/>
                  </a:cubicBezTo>
                  <a:cubicBezTo>
                    <a:pt x="1" y="239"/>
                    <a:pt x="72" y="298"/>
                    <a:pt x="155" y="298"/>
                  </a:cubicBezTo>
                  <a:lnTo>
                    <a:pt x="2441" y="298"/>
                  </a:lnTo>
                  <a:cubicBezTo>
                    <a:pt x="2537" y="298"/>
                    <a:pt x="2596" y="227"/>
                    <a:pt x="2596" y="156"/>
                  </a:cubicBezTo>
                  <a:cubicBezTo>
                    <a:pt x="2596" y="60"/>
                    <a:pt x="2525" y="1"/>
                    <a:pt x="2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1" name="Google Shape;16131;p92"/>
            <p:cNvSpPr/>
            <p:nvPr/>
          </p:nvSpPr>
          <p:spPr>
            <a:xfrm>
              <a:off x="2780301" y="1605291"/>
              <a:ext cx="176625" cy="117516"/>
            </a:xfrm>
            <a:custGeom>
              <a:avLst/>
              <a:gdLst/>
              <a:ahLst/>
              <a:cxnLst/>
              <a:rect l="l" t="t" r="r" b="b"/>
              <a:pathLst>
                <a:path w="5549" h="3692" extrusionOk="0">
                  <a:moveTo>
                    <a:pt x="4894" y="298"/>
                  </a:moveTo>
                  <a:cubicBezTo>
                    <a:pt x="5084" y="298"/>
                    <a:pt x="5239" y="453"/>
                    <a:pt x="5239" y="643"/>
                  </a:cubicBezTo>
                  <a:lnTo>
                    <a:pt x="5239" y="2274"/>
                  </a:lnTo>
                  <a:cubicBezTo>
                    <a:pt x="5239" y="2477"/>
                    <a:pt x="5084" y="2619"/>
                    <a:pt x="4894" y="2619"/>
                  </a:cubicBezTo>
                  <a:lnTo>
                    <a:pt x="2274" y="2619"/>
                  </a:lnTo>
                  <a:cubicBezTo>
                    <a:pt x="2250" y="2619"/>
                    <a:pt x="2215" y="2643"/>
                    <a:pt x="2191" y="2655"/>
                  </a:cubicBezTo>
                  <a:lnTo>
                    <a:pt x="1203" y="3393"/>
                  </a:lnTo>
                  <a:lnTo>
                    <a:pt x="1191" y="3393"/>
                  </a:lnTo>
                  <a:lnTo>
                    <a:pt x="1191" y="3381"/>
                  </a:lnTo>
                  <a:lnTo>
                    <a:pt x="1274" y="2798"/>
                  </a:lnTo>
                  <a:cubicBezTo>
                    <a:pt x="1274" y="2750"/>
                    <a:pt x="1274" y="2715"/>
                    <a:pt x="1250" y="2679"/>
                  </a:cubicBezTo>
                  <a:cubicBezTo>
                    <a:pt x="1215" y="2655"/>
                    <a:pt x="1179" y="2619"/>
                    <a:pt x="1131" y="2619"/>
                  </a:cubicBezTo>
                  <a:lnTo>
                    <a:pt x="643" y="2619"/>
                  </a:lnTo>
                  <a:cubicBezTo>
                    <a:pt x="453" y="2619"/>
                    <a:pt x="298" y="2477"/>
                    <a:pt x="298" y="2274"/>
                  </a:cubicBezTo>
                  <a:lnTo>
                    <a:pt x="298" y="643"/>
                  </a:lnTo>
                  <a:cubicBezTo>
                    <a:pt x="298" y="453"/>
                    <a:pt x="453" y="298"/>
                    <a:pt x="643" y="298"/>
                  </a:cubicBezTo>
                  <a:close/>
                  <a:moveTo>
                    <a:pt x="643" y="0"/>
                  </a:moveTo>
                  <a:cubicBezTo>
                    <a:pt x="286" y="0"/>
                    <a:pt x="0" y="286"/>
                    <a:pt x="0" y="643"/>
                  </a:cubicBezTo>
                  <a:lnTo>
                    <a:pt x="0" y="2286"/>
                  </a:lnTo>
                  <a:cubicBezTo>
                    <a:pt x="0" y="2643"/>
                    <a:pt x="286" y="2917"/>
                    <a:pt x="643" y="2917"/>
                  </a:cubicBezTo>
                  <a:lnTo>
                    <a:pt x="953" y="2917"/>
                  </a:lnTo>
                  <a:lnTo>
                    <a:pt x="893" y="3322"/>
                  </a:lnTo>
                  <a:cubicBezTo>
                    <a:pt x="881" y="3453"/>
                    <a:pt x="929" y="3572"/>
                    <a:pt x="1048" y="3655"/>
                  </a:cubicBezTo>
                  <a:cubicBezTo>
                    <a:pt x="1084" y="3679"/>
                    <a:pt x="1143" y="3691"/>
                    <a:pt x="1203" y="3691"/>
                  </a:cubicBezTo>
                  <a:cubicBezTo>
                    <a:pt x="1262" y="3691"/>
                    <a:pt x="1346" y="3679"/>
                    <a:pt x="1405" y="3632"/>
                  </a:cubicBezTo>
                  <a:lnTo>
                    <a:pt x="2334" y="2941"/>
                  </a:lnTo>
                  <a:lnTo>
                    <a:pt x="4906" y="2941"/>
                  </a:lnTo>
                  <a:cubicBezTo>
                    <a:pt x="5263" y="2941"/>
                    <a:pt x="5548" y="2655"/>
                    <a:pt x="5548" y="2298"/>
                  </a:cubicBezTo>
                  <a:lnTo>
                    <a:pt x="5548" y="655"/>
                  </a:lnTo>
                  <a:cubicBezTo>
                    <a:pt x="5537" y="286"/>
                    <a:pt x="5251" y="0"/>
                    <a:pt x="4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32" name="Google Shape;16132;p92"/>
          <p:cNvGrpSpPr/>
          <p:nvPr/>
        </p:nvGrpSpPr>
        <p:grpSpPr>
          <a:xfrm>
            <a:off x="3316159" y="1591285"/>
            <a:ext cx="211892" cy="339594"/>
            <a:chOff x="3316159" y="1515085"/>
            <a:chExt cx="211892" cy="339594"/>
          </a:xfrm>
        </p:grpSpPr>
        <p:sp>
          <p:nvSpPr>
            <p:cNvPr id="16133" name="Google Shape;16133;p92"/>
            <p:cNvSpPr/>
            <p:nvPr/>
          </p:nvSpPr>
          <p:spPr>
            <a:xfrm>
              <a:off x="3358621" y="1823199"/>
              <a:ext cx="15183" cy="9485"/>
            </a:xfrm>
            <a:custGeom>
              <a:avLst/>
              <a:gdLst/>
              <a:ahLst/>
              <a:cxnLst/>
              <a:rect l="l" t="t" r="r" b="b"/>
              <a:pathLst>
                <a:path w="477" h="298" extrusionOk="0">
                  <a:moveTo>
                    <a:pt x="155" y="0"/>
                  </a:moveTo>
                  <a:cubicBezTo>
                    <a:pt x="60" y="0"/>
                    <a:pt x="0" y="84"/>
                    <a:pt x="0" y="155"/>
                  </a:cubicBezTo>
                  <a:cubicBezTo>
                    <a:pt x="0" y="238"/>
                    <a:pt x="83" y="298"/>
                    <a:pt x="155" y="298"/>
                  </a:cubicBezTo>
                  <a:lnTo>
                    <a:pt x="322" y="298"/>
                  </a:lnTo>
                  <a:cubicBezTo>
                    <a:pt x="405" y="298"/>
                    <a:pt x="464" y="226"/>
                    <a:pt x="464" y="155"/>
                  </a:cubicBezTo>
                  <a:cubicBezTo>
                    <a:pt x="476" y="84"/>
                    <a:pt x="405" y="0"/>
                    <a:pt x="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4" name="Google Shape;16134;p92"/>
            <p:cNvSpPr/>
            <p:nvPr/>
          </p:nvSpPr>
          <p:spPr>
            <a:xfrm>
              <a:off x="3427946" y="1823199"/>
              <a:ext cx="15215" cy="9485"/>
            </a:xfrm>
            <a:custGeom>
              <a:avLst/>
              <a:gdLst/>
              <a:ahLst/>
              <a:cxnLst/>
              <a:rect l="l" t="t" r="r" b="b"/>
              <a:pathLst>
                <a:path w="478" h="298" extrusionOk="0">
                  <a:moveTo>
                    <a:pt x="144" y="0"/>
                  </a:moveTo>
                  <a:cubicBezTo>
                    <a:pt x="60" y="0"/>
                    <a:pt x="1" y="84"/>
                    <a:pt x="1" y="155"/>
                  </a:cubicBezTo>
                  <a:cubicBezTo>
                    <a:pt x="1" y="238"/>
                    <a:pt x="72" y="298"/>
                    <a:pt x="144" y="298"/>
                  </a:cubicBezTo>
                  <a:lnTo>
                    <a:pt x="310" y="298"/>
                  </a:lnTo>
                  <a:cubicBezTo>
                    <a:pt x="406" y="298"/>
                    <a:pt x="465" y="226"/>
                    <a:pt x="465" y="155"/>
                  </a:cubicBezTo>
                  <a:cubicBezTo>
                    <a:pt x="477" y="84"/>
                    <a:pt x="406" y="0"/>
                    <a:pt x="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5" name="Google Shape;16135;p92"/>
            <p:cNvSpPr/>
            <p:nvPr/>
          </p:nvSpPr>
          <p:spPr>
            <a:xfrm>
              <a:off x="3385135" y="1823199"/>
              <a:ext cx="31480" cy="9485"/>
            </a:xfrm>
            <a:custGeom>
              <a:avLst/>
              <a:gdLst/>
              <a:ahLst/>
              <a:cxnLst/>
              <a:rect l="l" t="t" r="r" b="b"/>
              <a:pathLst>
                <a:path w="989" h="298" extrusionOk="0">
                  <a:moveTo>
                    <a:pt x="155" y="0"/>
                  </a:moveTo>
                  <a:cubicBezTo>
                    <a:pt x="60" y="0"/>
                    <a:pt x="1" y="84"/>
                    <a:pt x="1" y="155"/>
                  </a:cubicBezTo>
                  <a:cubicBezTo>
                    <a:pt x="1" y="238"/>
                    <a:pt x="84" y="298"/>
                    <a:pt x="155" y="298"/>
                  </a:cubicBezTo>
                  <a:lnTo>
                    <a:pt x="822" y="298"/>
                  </a:lnTo>
                  <a:cubicBezTo>
                    <a:pt x="917" y="298"/>
                    <a:pt x="977" y="226"/>
                    <a:pt x="977" y="155"/>
                  </a:cubicBezTo>
                  <a:cubicBezTo>
                    <a:pt x="989" y="84"/>
                    <a:pt x="917"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136" name="Google Shape;16136;p92"/>
            <p:cNvGrpSpPr/>
            <p:nvPr/>
          </p:nvGrpSpPr>
          <p:grpSpPr>
            <a:xfrm>
              <a:off x="3316159" y="1515085"/>
              <a:ext cx="211892" cy="339594"/>
              <a:chOff x="3316159" y="1515085"/>
              <a:chExt cx="211892" cy="339594"/>
            </a:xfrm>
          </p:grpSpPr>
          <p:sp>
            <p:nvSpPr>
              <p:cNvPr id="16137" name="Google Shape;16137;p92"/>
              <p:cNvSpPr/>
              <p:nvPr/>
            </p:nvSpPr>
            <p:spPr>
              <a:xfrm>
                <a:off x="3316159" y="1557514"/>
                <a:ext cx="169049" cy="297165"/>
              </a:xfrm>
              <a:custGeom>
                <a:avLst/>
                <a:gdLst/>
                <a:ahLst/>
                <a:cxnLst/>
                <a:rect l="l" t="t" r="r" b="b"/>
                <a:pathLst>
                  <a:path w="5311" h="9336" extrusionOk="0">
                    <a:moveTo>
                      <a:pt x="4656" y="310"/>
                    </a:moveTo>
                    <a:cubicBezTo>
                      <a:pt x="4846" y="310"/>
                      <a:pt x="5001" y="477"/>
                      <a:pt x="5001" y="668"/>
                    </a:cubicBezTo>
                    <a:lnTo>
                      <a:pt x="298" y="668"/>
                    </a:lnTo>
                    <a:lnTo>
                      <a:pt x="298" y="656"/>
                    </a:lnTo>
                    <a:cubicBezTo>
                      <a:pt x="298" y="465"/>
                      <a:pt x="441" y="310"/>
                      <a:pt x="632" y="310"/>
                    </a:cubicBezTo>
                    <a:close/>
                    <a:moveTo>
                      <a:pt x="5001" y="989"/>
                    </a:moveTo>
                    <a:lnTo>
                      <a:pt x="5001" y="7680"/>
                    </a:lnTo>
                    <a:lnTo>
                      <a:pt x="298" y="7680"/>
                    </a:lnTo>
                    <a:lnTo>
                      <a:pt x="298" y="989"/>
                    </a:lnTo>
                    <a:close/>
                    <a:moveTo>
                      <a:pt x="5013" y="7990"/>
                    </a:moveTo>
                    <a:lnTo>
                      <a:pt x="5013" y="8681"/>
                    </a:lnTo>
                    <a:lnTo>
                      <a:pt x="5001" y="8681"/>
                    </a:lnTo>
                    <a:cubicBezTo>
                      <a:pt x="5001" y="8871"/>
                      <a:pt x="4846" y="9026"/>
                      <a:pt x="4656" y="9026"/>
                    </a:cubicBezTo>
                    <a:lnTo>
                      <a:pt x="655" y="9026"/>
                    </a:lnTo>
                    <a:cubicBezTo>
                      <a:pt x="465" y="9026"/>
                      <a:pt x="310" y="8871"/>
                      <a:pt x="310" y="8681"/>
                    </a:cubicBezTo>
                    <a:lnTo>
                      <a:pt x="310" y="7990"/>
                    </a:lnTo>
                    <a:close/>
                    <a:moveTo>
                      <a:pt x="655" y="1"/>
                    </a:moveTo>
                    <a:cubicBezTo>
                      <a:pt x="298" y="1"/>
                      <a:pt x="1" y="299"/>
                      <a:pt x="1" y="656"/>
                    </a:cubicBezTo>
                    <a:lnTo>
                      <a:pt x="1" y="8681"/>
                    </a:lnTo>
                    <a:cubicBezTo>
                      <a:pt x="1" y="9038"/>
                      <a:pt x="298" y="9335"/>
                      <a:pt x="655" y="9335"/>
                    </a:cubicBezTo>
                    <a:lnTo>
                      <a:pt x="4656" y="9335"/>
                    </a:lnTo>
                    <a:cubicBezTo>
                      <a:pt x="5013" y="9335"/>
                      <a:pt x="5311" y="9038"/>
                      <a:pt x="5311" y="8681"/>
                    </a:cubicBezTo>
                    <a:lnTo>
                      <a:pt x="5311" y="656"/>
                    </a:lnTo>
                    <a:cubicBezTo>
                      <a:pt x="5311" y="299"/>
                      <a:pt x="5025" y="1"/>
                      <a:pt x="46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8" name="Google Shape;16138;p92"/>
              <p:cNvSpPr/>
              <p:nvPr/>
            </p:nvSpPr>
            <p:spPr>
              <a:xfrm>
                <a:off x="3337772" y="1610161"/>
                <a:ext cx="132667" cy="127415"/>
              </a:xfrm>
              <a:custGeom>
                <a:avLst/>
                <a:gdLst/>
                <a:ahLst/>
                <a:cxnLst/>
                <a:rect l="l" t="t" r="r" b="b"/>
                <a:pathLst>
                  <a:path w="4168" h="4003" extrusionOk="0">
                    <a:moveTo>
                      <a:pt x="2131" y="1014"/>
                    </a:moveTo>
                    <a:cubicBezTo>
                      <a:pt x="2322" y="1014"/>
                      <a:pt x="2477" y="1157"/>
                      <a:pt x="2477" y="1359"/>
                    </a:cubicBezTo>
                    <a:lnTo>
                      <a:pt x="2477" y="1681"/>
                    </a:lnTo>
                    <a:cubicBezTo>
                      <a:pt x="2477" y="1966"/>
                      <a:pt x="2251" y="2181"/>
                      <a:pt x="1965" y="2181"/>
                    </a:cubicBezTo>
                    <a:cubicBezTo>
                      <a:pt x="1958" y="2181"/>
                      <a:pt x="1952" y="2181"/>
                      <a:pt x="1945" y="2181"/>
                    </a:cubicBezTo>
                    <a:cubicBezTo>
                      <a:pt x="1691" y="2181"/>
                      <a:pt x="1465" y="1959"/>
                      <a:pt x="1465" y="1681"/>
                    </a:cubicBezTo>
                    <a:lnTo>
                      <a:pt x="1465" y="1359"/>
                    </a:lnTo>
                    <a:cubicBezTo>
                      <a:pt x="1465" y="1157"/>
                      <a:pt x="1608" y="1014"/>
                      <a:pt x="1810" y="1014"/>
                    </a:cubicBezTo>
                    <a:close/>
                    <a:moveTo>
                      <a:pt x="2143" y="2478"/>
                    </a:moveTo>
                    <a:lnTo>
                      <a:pt x="2143" y="2574"/>
                    </a:lnTo>
                    <a:cubicBezTo>
                      <a:pt x="2167" y="2633"/>
                      <a:pt x="2179" y="2693"/>
                      <a:pt x="2191" y="2740"/>
                    </a:cubicBezTo>
                    <a:lnTo>
                      <a:pt x="1989" y="2943"/>
                    </a:lnTo>
                    <a:lnTo>
                      <a:pt x="1953" y="2943"/>
                    </a:lnTo>
                    <a:lnTo>
                      <a:pt x="1750" y="2740"/>
                    </a:lnTo>
                    <a:cubicBezTo>
                      <a:pt x="1774" y="2693"/>
                      <a:pt x="1786" y="2633"/>
                      <a:pt x="1786" y="2574"/>
                    </a:cubicBezTo>
                    <a:lnTo>
                      <a:pt x="1786" y="2478"/>
                    </a:lnTo>
                    <a:cubicBezTo>
                      <a:pt x="1846" y="2502"/>
                      <a:pt x="1905" y="2502"/>
                      <a:pt x="1965" y="2502"/>
                    </a:cubicBezTo>
                    <a:cubicBezTo>
                      <a:pt x="2024" y="2502"/>
                      <a:pt x="2084" y="2502"/>
                      <a:pt x="2143" y="2478"/>
                    </a:cubicBezTo>
                    <a:close/>
                    <a:moveTo>
                      <a:pt x="2441" y="2931"/>
                    </a:moveTo>
                    <a:lnTo>
                      <a:pt x="2715" y="3062"/>
                    </a:lnTo>
                    <a:cubicBezTo>
                      <a:pt x="2774" y="3098"/>
                      <a:pt x="2822" y="3157"/>
                      <a:pt x="2822" y="3228"/>
                    </a:cubicBezTo>
                    <a:lnTo>
                      <a:pt x="2822" y="3467"/>
                    </a:lnTo>
                    <a:cubicBezTo>
                      <a:pt x="2560" y="3609"/>
                      <a:pt x="2262" y="3693"/>
                      <a:pt x="1965" y="3693"/>
                    </a:cubicBezTo>
                    <a:cubicBezTo>
                      <a:pt x="1667" y="3693"/>
                      <a:pt x="1369" y="3609"/>
                      <a:pt x="1119" y="3467"/>
                    </a:cubicBezTo>
                    <a:lnTo>
                      <a:pt x="1119" y="3228"/>
                    </a:lnTo>
                    <a:cubicBezTo>
                      <a:pt x="1119" y="3157"/>
                      <a:pt x="1167" y="3098"/>
                      <a:pt x="1227" y="3062"/>
                    </a:cubicBezTo>
                    <a:lnTo>
                      <a:pt x="1489" y="2931"/>
                    </a:lnTo>
                    <a:lnTo>
                      <a:pt x="1750" y="3181"/>
                    </a:lnTo>
                    <a:cubicBezTo>
                      <a:pt x="1810" y="3240"/>
                      <a:pt x="1893" y="3276"/>
                      <a:pt x="1965" y="3276"/>
                    </a:cubicBezTo>
                    <a:cubicBezTo>
                      <a:pt x="2048" y="3276"/>
                      <a:pt x="2131" y="3240"/>
                      <a:pt x="2191" y="3181"/>
                    </a:cubicBezTo>
                    <a:lnTo>
                      <a:pt x="2441" y="2931"/>
                    </a:lnTo>
                    <a:close/>
                    <a:moveTo>
                      <a:pt x="2009" y="0"/>
                    </a:moveTo>
                    <a:cubicBezTo>
                      <a:pt x="1492" y="0"/>
                      <a:pt x="976" y="204"/>
                      <a:pt x="584" y="597"/>
                    </a:cubicBezTo>
                    <a:cubicBezTo>
                      <a:pt x="215" y="966"/>
                      <a:pt x="0" y="1466"/>
                      <a:pt x="0" y="2002"/>
                    </a:cubicBezTo>
                    <a:cubicBezTo>
                      <a:pt x="0" y="2550"/>
                      <a:pt x="215" y="3038"/>
                      <a:pt x="584" y="3419"/>
                    </a:cubicBezTo>
                    <a:cubicBezTo>
                      <a:pt x="977" y="3812"/>
                      <a:pt x="1477" y="4002"/>
                      <a:pt x="2000" y="4002"/>
                    </a:cubicBezTo>
                    <a:cubicBezTo>
                      <a:pt x="2501" y="4002"/>
                      <a:pt x="3024" y="3812"/>
                      <a:pt x="3417" y="3419"/>
                    </a:cubicBezTo>
                    <a:cubicBezTo>
                      <a:pt x="4072" y="2740"/>
                      <a:pt x="4167" y="1681"/>
                      <a:pt x="3620" y="883"/>
                    </a:cubicBezTo>
                    <a:cubicBezTo>
                      <a:pt x="3590" y="832"/>
                      <a:pt x="3543" y="807"/>
                      <a:pt x="3492" y="807"/>
                    </a:cubicBezTo>
                    <a:cubicBezTo>
                      <a:pt x="3459" y="807"/>
                      <a:pt x="3426" y="817"/>
                      <a:pt x="3394" y="835"/>
                    </a:cubicBezTo>
                    <a:cubicBezTo>
                      <a:pt x="3322" y="883"/>
                      <a:pt x="3310" y="978"/>
                      <a:pt x="3358" y="1062"/>
                    </a:cubicBezTo>
                    <a:cubicBezTo>
                      <a:pt x="3810" y="1728"/>
                      <a:pt x="3727" y="2621"/>
                      <a:pt x="3155" y="3193"/>
                    </a:cubicBezTo>
                    <a:lnTo>
                      <a:pt x="3132" y="3228"/>
                    </a:lnTo>
                    <a:lnTo>
                      <a:pt x="3132" y="3217"/>
                    </a:lnTo>
                    <a:cubicBezTo>
                      <a:pt x="3132" y="3014"/>
                      <a:pt x="3024" y="2859"/>
                      <a:pt x="2858" y="2776"/>
                    </a:cubicBezTo>
                    <a:lnTo>
                      <a:pt x="2477" y="2586"/>
                    </a:lnTo>
                    <a:lnTo>
                      <a:pt x="2477" y="2574"/>
                    </a:lnTo>
                    <a:lnTo>
                      <a:pt x="2477" y="2336"/>
                    </a:lnTo>
                    <a:cubicBezTo>
                      <a:pt x="2679" y="2181"/>
                      <a:pt x="2798" y="1943"/>
                      <a:pt x="2798" y="1681"/>
                    </a:cubicBezTo>
                    <a:lnTo>
                      <a:pt x="2798" y="1347"/>
                    </a:lnTo>
                    <a:cubicBezTo>
                      <a:pt x="2798" y="990"/>
                      <a:pt x="2501" y="692"/>
                      <a:pt x="2143" y="692"/>
                    </a:cubicBezTo>
                    <a:lnTo>
                      <a:pt x="1822" y="692"/>
                    </a:lnTo>
                    <a:cubicBezTo>
                      <a:pt x="1465" y="692"/>
                      <a:pt x="1167" y="990"/>
                      <a:pt x="1167" y="1347"/>
                    </a:cubicBezTo>
                    <a:lnTo>
                      <a:pt x="1167" y="1681"/>
                    </a:lnTo>
                    <a:cubicBezTo>
                      <a:pt x="1167" y="1943"/>
                      <a:pt x="1298" y="2181"/>
                      <a:pt x="1489" y="2336"/>
                    </a:cubicBezTo>
                    <a:lnTo>
                      <a:pt x="1489" y="2574"/>
                    </a:lnTo>
                    <a:lnTo>
                      <a:pt x="1489" y="2586"/>
                    </a:lnTo>
                    <a:lnTo>
                      <a:pt x="1108" y="2776"/>
                    </a:lnTo>
                    <a:cubicBezTo>
                      <a:pt x="941" y="2871"/>
                      <a:pt x="834" y="3038"/>
                      <a:pt x="834" y="3217"/>
                    </a:cubicBezTo>
                    <a:lnTo>
                      <a:pt x="834" y="3228"/>
                    </a:lnTo>
                    <a:lnTo>
                      <a:pt x="810" y="3193"/>
                    </a:lnTo>
                    <a:cubicBezTo>
                      <a:pt x="500" y="2883"/>
                      <a:pt x="322" y="2455"/>
                      <a:pt x="322" y="2002"/>
                    </a:cubicBezTo>
                    <a:cubicBezTo>
                      <a:pt x="322" y="1562"/>
                      <a:pt x="500" y="1133"/>
                      <a:pt x="810" y="812"/>
                    </a:cubicBezTo>
                    <a:cubicBezTo>
                      <a:pt x="1139" y="489"/>
                      <a:pt x="1566" y="326"/>
                      <a:pt x="1996" y="326"/>
                    </a:cubicBezTo>
                    <a:cubicBezTo>
                      <a:pt x="2328" y="326"/>
                      <a:pt x="2662" y="424"/>
                      <a:pt x="2953" y="621"/>
                    </a:cubicBezTo>
                    <a:cubicBezTo>
                      <a:pt x="2980" y="639"/>
                      <a:pt x="3012" y="649"/>
                      <a:pt x="3043" y="649"/>
                    </a:cubicBezTo>
                    <a:cubicBezTo>
                      <a:pt x="3092" y="649"/>
                      <a:pt x="3143" y="625"/>
                      <a:pt x="3179" y="573"/>
                    </a:cubicBezTo>
                    <a:cubicBezTo>
                      <a:pt x="3215" y="502"/>
                      <a:pt x="3203" y="419"/>
                      <a:pt x="3132" y="359"/>
                    </a:cubicBezTo>
                    <a:cubicBezTo>
                      <a:pt x="2793" y="118"/>
                      <a:pt x="2401" y="0"/>
                      <a:pt x="20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9" name="Google Shape;16139;p92"/>
              <p:cNvSpPr/>
              <p:nvPr/>
            </p:nvSpPr>
            <p:spPr>
              <a:xfrm>
                <a:off x="3343056" y="1749290"/>
                <a:ext cx="41729" cy="41729"/>
              </a:xfrm>
              <a:custGeom>
                <a:avLst/>
                <a:gdLst/>
                <a:ahLst/>
                <a:cxnLst/>
                <a:rect l="l" t="t" r="r" b="b"/>
                <a:pathLst>
                  <a:path w="1311" h="1311" extrusionOk="0">
                    <a:moveTo>
                      <a:pt x="656" y="0"/>
                    </a:moveTo>
                    <a:cubicBezTo>
                      <a:pt x="299" y="0"/>
                      <a:pt x="1" y="298"/>
                      <a:pt x="1" y="655"/>
                    </a:cubicBezTo>
                    <a:cubicBezTo>
                      <a:pt x="1" y="1013"/>
                      <a:pt x="299" y="1310"/>
                      <a:pt x="656" y="1310"/>
                    </a:cubicBezTo>
                    <a:cubicBezTo>
                      <a:pt x="1013" y="1310"/>
                      <a:pt x="1311" y="1013"/>
                      <a:pt x="1311" y="655"/>
                    </a:cubicBezTo>
                    <a:cubicBezTo>
                      <a:pt x="1299" y="560"/>
                      <a:pt x="1227" y="501"/>
                      <a:pt x="1144" y="501"/>
                    </a:cubicBezTo>
                    <a:cubicBezTo>
                      <a:pt x="1061" y="501"/>
                      <a:pt x="1001" y="572"/>
                      <a:pt x="1001" y="643"/>
                    </a:cubicBezTo>
                    <a:cubicBezTo>
                      <a:pt x="1001" y="834"/>
                      <a:pt x="846" y="989"/>
                      <a:pt x="656" y="989"/>
                    </a:cubicBezTo>
                    <a:cubicBezTo>
                      <a:pt x="465" y="989"/>
                      <a:pt x="310" y="834"/>
                      <a:pt x="310" y="643"/>
                    </a:cubicBezTo>
                    <a:cubicBezTo>
                      <a:pt x="310" y="453"/>
                      <a:pt x="465" y="298"/>
                      <a:pt x="656" y="298"/>
                    </a:cubicBezTo>
                    <a:cubicBezTo>
                      <a:pt x="751" y="298"/>
                      <a:pt x="811" y="227"/>
                      <a:pt x="811" y="155"/>
                    </a:cubicBezTo>
                    <a:cubicBezTo>
                      <a:pt x="811" y="84"/>
                      <a:pt x="727" y="0"/>
                      <a:pt x="6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0" name="Google Shape;16140;p92"/>
              <p:cNvSpPr/>
              <p:nvPr/>
            </p:nvSpPr>
            <p:spPr>
              <a:xfrm>
                <a:off x="3417347" y="1749290"/>
                <a:ext cx="41729" cy="41729"/>
              </a:xfrm>
              <a:custGeom>
                <a:avLst/>
                <a:gdLst/>
                <a:ahLst/>
                <a:cxnLst/>
                <a:rect l="l" t="t" r="r" b="b"/>
                <a:pathLst>
                  <a:path w="1311" h="1311" extrusionOk="0">
                    <a:moveTo>
                      <a:pt x="655" y="0"/>
                    </a:moveTo>
                    <a:cubicBezTo>
                      <a:pt x="298" y="0"/>
                      <a:pt x="1" y="298"/>
                      <a:pt x="1" y="655"/>
                    </a:cubicBezTo>
                    <a:cubicBezTo>
                      <a:pt x="1" y="1013"/>
                      <a:pt x="298" y="1310"/>
                      <a:pt x="655" y="1310"/>
                    </a:cubicBezTo>
                    <a:cubicBezTo>
                      <a:pt x="1013" y="1310"/>
                      <a:pt x="1310" y="1013"/>
                      <a:pt x="1310" y="655"/>
                    </a:cubicBezTo>
                    <a:cubicBezTo>
                      <a:pt x="1298" y="560"/>
                      <a:pt x="1239" y="501"/>
                      <a:pt x="1155" y="501"/>
                    </a:cubicBezTo>
                    <a:cubicBezTo>
                      <a:pt x="1060" y="501"/>
                      <a:pt x="1001" y="572"/>
                      <a:pt x="1001" y="643"/>
                    </a:cubicBezTo>
                    <a:cubicBezTo>
                      <a:pt x="1001" y="834"/>
                      <a:pt x="858" y="989"/>
                      <a:pt x="655" y="989"/>
                    </a:cubicBezTo>
                    <a:cubicBezTo>
                      <a:pt x="465" y="989"/>
                      <a:pt x="322" y="834"/>
                      <a:pt x="322" y="643"/>
                    </a:cubicBezTo>
                    <a:cubicBezTo>
                      <a:pt x="322" y="453"/>
                      <a:pt x="465" y="298"/>
                      <a:pt x="655" y="298"/>
                    </a:cubicBezTo>
                    <a:cubicBezTo>
                      <a:pt x="751" y="298"/>
                      <a:pt x="810" y="227"/>
                      <a:pt x="810" y="155"/>
                    </a:cubicBezTo>
                    <a:cubicBezTo>
                      <a:pt x="810" y="84"/>
                      <a:pt x="739"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1" name="Google Shape;16141;p92"/>
              <p:cNvSpPr/>
              <p:nvPr/>
            </p:nvSpPr>
            <p:spPr>
              <a:xfrm>
                <a:off x="3464710" y="1536315"/>
                <a:ext cx="41729" cy="41315"/>
              </a:xfrm>
              <a:custGeom>
                <a:avLst/>
                <a:gdLst/>
                <a:ahLst/>
                <a:cxnLst/>
                <a:rect l="l" t="t" r="r" b="b"/>
                <a:pathLst>
                  <a:path w="1311" h="1298" extrusionOk="0">
                    <a:moveTo>
                      <a:pt x="156" y="0"/>
                    </a:moveTo>
                    <a:cubicBezTo>
                      <a:pt x="60" y="0"/>
                      <a:pt x="1" y="72"/>
                      <a:pt x="1" y="143"/>
                    </a:cubicBezTo>
                    <a:cubicBezTo>
                      <a:pt x="1" y="238"/>
                      <a:pt x="84" y="298"/>
                      <a:pt x="156" y="298"/>
                    </a:cubicBezTo>
                    <a:cubicBezTo>
                      <a:pt x="620" y="298"/>
                      <a:pt x="1001" y="667"/>
                      <a:pt x="1001" y="1143"/>
                    </a:cubicBezTo>
                    <a:cubicBezTo>
                      <a:pt x="1001" y="1238"/>
                      <a:pt x="1072" y="1298"/>
                      <a:pt x="1156" y="1298"/>
                    </a:cubicBezTo>
                    <a:cubicBezTo>
                      <a:pt x="1239" y="1298"/>
                      <a:pt x="1299" y="1215"/>
                      <a:pt x="1299" y="1143"/>
                    </a:cubicBezTo>
                    <a:cubicBezTo>
                      <a:pt x="1311" y="524"/>
                      <a:pt x="799"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2" name="Google Shape;16142;p92"/>
              <p:cNvSpPr/>
              <p:nvPr/>
            </p:nvSpPr>
            <p:spPr>
              <a:xfrm>
                <a:off x="3464710" y="1515085"/>
                <a:ext cx="63342" cy="62546"/>
              </a:xfrm>
              <a:custGeom>
                <a:avLst/>
                <a:gdLst/>
                <a:ahLst/>
                <a:cxnLst/>
                <a:rect l="l" t="t" r="r" b="b"/>
                <a:pathLst>
                  <a:path w="1990" h="1965" extrusionOk="0">
                    <a:moveTo>
                      <a:pt x="156" y="0"/>
                    </a:moveTo>
                    <a:cubicBezTo>
                      <a:pt x="60" y="0"/>
                      <a:pt x="1" y="72"/>
                      <a:pt x="1" y="143"/>
                    </a:cubicBezTo>
                    <a:cubicBezTo>
                      <a:pt x="1" y="239"/>
                      <a:pt x="84" y="298"/>
                      <a:pt x="156" y="298"/>
                    </a:cubicBezTo>
                    <a:cubicBezTo>
                      <a:pt x="989" y="298"/>
                      <a:pt x="1668" y="977"/>
                      <a:pt x="1668" y="1810"/>
                    </a:cubicBezTo>
                    <a:cubicBezTo>
                      <a:pt x="1668" y="1905"/>
                      <a:pt x="1751" y="1965"/>
                      <a:pt x="1822" y="1965"/>
                    </a:cubicBezTo>
                    <a:cubicBezTo>
                      <a:pt x="1894" y="1965"/>
                      <a:pt x="1965" y="1882"/>
                      <a:pt x="1965" y="1810"/>
                    </a:cubicBezTo>
                    <a:cubicBezTo>
                      <a:pt x="1989" y="810"/>
                      <a:pt x="1168"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6143" name="Google Shape;16143;p92"/>
          <p:cNvGrpSpPr/>
          <p:nvPr/>
        </p:nvGrpSpPr>
        <p:grpSpPr>
          <a:xfrm>
            <a:off x="3716358" y="1620855"/>
            <a:ext cx="361971" cy="314958"/>
            <a:chOff x="3716358" y="1544655"/>
            <a:chExt cx="361971" cy="314958"/>
          </a:xfrm>
        </p:grpSpPr>
        <p:sp>
          <p:nvSpPr>
            <p:cNvPr id="16144" name="Google Shape;16144;p92"/>
            <p:cNvSpPr/>
            <p:nvPr/>
          </p:nvSpPr>
          <p:spPr>
            <a:xfrm>
              <a:off x="3767509" y="1646957"/>
              <a:ext cx="231213" cy="10663"/>
            </a:xfrm>
            <a:custGeom>
              <a:avLst/>
              <a:gdLst/>
              <a:ahLst/>
              <a:cxnLst/>
              <a:rect l="l" t="t" r="r" b="b"/>
              <a:pathLst>
                <a:path w="7264" h="335" extrusionOk="0">
                  <a:moveTo>
                    <a:pt x="168" y="1"/>
                  </a:moveTo>
                  <a:cubicBezTo>
                    <a:pt x="72" y="1"/>
                    <a:pt x="1" y="72"/>
                    <a:pt x="1" y="167"/>
                  </a:cubicBezTo>
                  <a:cubicBezTo>
                    <a:pt x="1" y="263"/>
                    <a:pt x="72" y="334"/>
                    <a:pt x="168" y="334"/>
                  </a:cubicBezTo>
                  <a:lnTo>
                    <a:pt x="7097" y="334"/>
                  </a:lnTo>
                  <a:cubicBezTo>
                    <a:pt x="7192" y="334"/>
                    <a:pt x="7264" y="263"/>
                    <a:pt x="7264" y="167"/>
                  </a:cubicBezTo>
                  <a:cubicBezTo>
                    <a:pt x="7264" y="72"/>
                    <a:pt x="7192" y="1"/>
                    <a:pt x="7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5" name="Google Shape;16145;p92"/>
            <p:cNvSpPr/>
            <p:nvPr/>
          </p:nvSpPr>
          <p:spPr>
            <a:xfrm>
              <a:off x="3767509" y="1618532"/>
              <a:ext cx="152020" cy="10663"/>
            </a:xfrm>
            <a:custGeom>
              <a:avLst/>
              <a:gdLst/>
              <a:ahLst/>
              <a:cxnLst/>
              <a:rect l="l" t="t" r="r" b="b"/>
              <a:pathLst>
                <a:path w="4776" h="335" extrusionOk="0">
                  <a:moveTo>
                    <a:pt x="168" y="1"/>
                  </a:moveTo>
                  <a:cubicBezTo>
                    <a:pt x="72" y="1"/>
                    <a:pt x="1" y="72"/>
                    <a:pt x="1" y="168"/>
                  </a:cubicBezTo>
                  <a:cubicBezTo>
                    <a:pt x="1" y="263"/>
                    <a:pt x="72" y="334"/>
                    <a:pt x="168" y="334"/>
                  </a:cubicBezTo>
                  <a:lnTo>
                    <a:pt x="4621" y="334"/>
                  </a:lnTo>
                  <a:cubicBezTo>
                    <a:pt x="4704" y="334"/>
                    <a:pt x="4775" y="263"/>
                    <a:pt x="4775" y="168"/>
                  </a:cubicBezTo>
                  <a:cubicBezTo>
                    <a:pt x="4775" y="72"/>
                    <a:pt x="4704" y="1"/>
                    <a:pt x="46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6" name="Google Shape;16146;p92"/>
            <p:cNvSpPr/>
            <p:nvPr/>
          </p:nvSpPr>
          <p:spPr>
            <a:xfrm>
              <a:off x="3931624" y="1618532"/>
              <a:ext cx="67098" cy="10663"/>
            </a:xfrm>
            <a:custGeom>
              <a:avLst/>
              <a:gdLst/>
              <a:ahLst/>
              <a:cxnLst/>
              <a:rect l="l" t="t" r="r" b="b"/>
              <a:pathLst>
                <a:path w="2108" h="335" extrusionOk="0">
                  <a:moveTo>
                    <a:pt x="155" y="1"/>
                  </a:moveTo>
                  <a:cubicBezTo>
                    <a:pt x="72" y="1"/>
                    <a:pt x="0" y="72"/>
                    <a:pt x="0" y="168"/>
                  </a:cubicBezTo>
                  <a:cubicBezTo>
                    <a:pt x="0" y="263"/>
                    <a:pt x="72" y="334"/>
                    <a:pt x="155" y="334"/>
                  </a:cubicBezTo>
                  <a:lnTo>
                    <a:pt x="1941" y="334"/>
                  </a:lnTo>
                  <a:cubicBezTo>
                    <a:pt x="2036" y="334"/>
                    <a:pt x="2108" y="263"/>
                    <a:pt x="2108" y="168"/>
                  </a:cubicBezTo>
                  <a:cubicBezTo>
                    <a:pt x="2108" y="72"/>
                    <a:pt x="2036" y="1"/>
                    <a:pt x="1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7" name="Google Shape;16147;p92"/>
            <p:cNvSpPr/>
            <p:nvPr/>
          </p:nvSpPr>
          <p:spPr>
            <a:xfrm>
              <a:off x="3767509" y="1590108"/>
              <a:ext cx="39087" cy="10663"/>
            </a:xfrm>
            <a:custGeom>
              <a:avLst/>
              <a:gdLst/>
              <a:ahLst/>
              <a:cxnLst/>
              <a:rect l="l" t="t" r="r" b="b"/>
              <a:pathLst>
                <a:path w="1228" h="335" extrusionOk="0">
                  <a:moveTo>
                    <a:pt x="168" y="1"/>
                  </a:moveTo>
                  <a:cubicBezTo>
                    <a:pt x="72" y="1"/>
                    <a:pt x="1" y="72"/>
                    <a:pt x="1" y="168"/>
                  </a:cubicBezTo>
                  <a:cubicBezTo>
                    <a:pt x="1" y="263"/>
                    <a:pt x="72" y="334"/>
                    <a:pt x="168" y="334"/>
                  </a:cubicBezTo>
                  <a:lnTo>
                    <a:pt x="1061" y="334"/>
                  </a:lnTo>
                  <a:cubicBezTo>
                    <a:pt x="1144" y="334"/>
                    <a:pt x="1227" y="263"/>
                    <a:pt x="1227" y="168"/>
                  </a:cubicBezTo>
                  <a:cubicBezTo>
                    <a:pt x="1227" y="72"/>
                    <a:pt x="1144" y="1"/>
                    <a:pt x="1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8" name="Google Shape;16148;p92"/>
            <p:cNvSpPr/>
            <p:nvPr/>
          </p:nvSpPr>
          <p:spPr>
            <a:xfrm>
              <a:off x="3818309" y="1590108"/>
              <a:ext cx="180412" cy="10663"/>
            </a:xfrm>
            <a:custGeom>
              <a:avLst/>
              <a:gdLst/>
              <a:ahLst/>
              <a:cxnLst/>
              <a:rect l="l" t="t" r="r" b="b"/>
              <a:pathLst>
                <a:path w="5668" h="335" extrusionOk="0">
                  <a:moveTo>
                    <a:pt x="167" y="1"/>
                  </a:moveTo>
                  <a:cubicBezTo>
                    <a:pt x="72" y="1"/>
                    <a:pt x="0" y="72"/>
                    <a:pt x="0" y="168"/>
                  </a:cubicBezTo>
                  <a:cubicBezTo>
                    <a:pt x="0" y="263"/>
                    <a:pt x="72" y="334"/>
                    <a:pt x="167" y="334"/>
                  </a:cubicBezTo>
                  <a:lnTo>
                    <a:pt x="5501" y="334"/>
                  </a:lnTo>
                  <a:cubicBezTo>
                    <a:pt x="5596" y="334"/>
                    <a:pt x="5668" y="263"/>
                    <a:pt x="5668" y="168"/>
                  </a:cubicBezTo>
                  <a:cubicBezTo>
                    <a:pt x="5668" y="72"/>
                    <a:pt x="5596"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149" name="Google Shape;16149;p92"/>
            <p:cNvGrpSpPr/>
            <p:nvPr/>
          </p:nvGrpSpPr>
          <p:grpSpPr>
            <a:xfrm>
              <a:off x="3716358" y="1544655"/>
              <a:ext cx="361971" cy="314958"/>
              <a:chOff x="3716358" y="1544655"/>
              <a:chExt cx="361971" cy="314958"/>
            </a:xfrm>
          </p:grpSpPr>
          <p:sp>
            <p:nvSpPr>
              <p:cNvPr id="16150" name="Google Shape;16150;p92"/>
              <p:cNvSpPr/>
              <p:nvPr/>
            </p:nvSpPr>
            <p:spPr>
              <a:xfrm>
                <a:off x="3767509" y="1675381"/>
                <a:ext cx="84540" cy="10663"/>
              </a:xfrm>
              <a:custGeom>
                <a:avLst/>
                <a:gdLst/>
                <a:ahLst/>
                <a:cxnLst/>
                <a:rect l="l" t="t" r="r" b="b"/>
                <a:pathLst>
                  <a:path w="2656" h="335" extrusionOk="0">
                    <a:moveTo>
                      <a:pt x="168" y="1"/>
                    </a:moveTo>
                    <a:cubicBezTo>
                      <a:pt x="72" y="1"/>
                      <a:pt x="1" y="72"/>
                      <a:pt x="1" y="167"/>
                    </a:cubicBezTo>
                    <a:cubicBezTo>
                      <a:pt x="1" y="263"/>
                      <a:pt x="72" y="334"/>
                      <a:pt x="168" y="334"/>
                    </a:cubicBezTo>
                    <a:lnTo>
                      <a:pt x="2477" y="334"/>
                    </a:lnTo>
                    <a:cubicBezTo>
                      <a:pt x="2561" y="334"/>
                      <a:pt x="2632" y="263"/>
                      <a:pt x="2632" y="167"/>
                    </a:cubicBezTo>
                    <a:cubicBezTo>
                      <a:pt x="2656" y="72"/>
                      <a:pt x="2573"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1" name="Google Shape;16151;p92"/>
              <p:cNvSpPr/>
              <p:nvPr/>
            </p:nvSpPr>
            <p:spPr>
              <a:xfrm>
                <a:off x="3875158" y="1675381"/>
                <a:ext cx="123564" cy="10663"/>
              </a:xfrm>
              <a:custGeom>
                <a:avLst/>
                <a:gdLst/>
                <a:ahLst/>
                <a:cxnLst/>
                <a:rect l="l" t="t" r="r" b="b"/>
                <a:pathLst>
                  <a:path w="3882" h="335" extrusionOk="0">
                    <a:moveTo>
                      <a:pt x="167" y="1"/>
                    </a:moveTo>
                    <a:cubicBezTo>
                      <a:pt x="72" y="1"/>
                      <a:pt x="0" y="72"/>
                      <a:pt x="0" y="167"/>
                    </a:cubicBezTo>
                    <a:cubicBezTo>
                      <a:pt x="0" y="263"/>
                      <a:pt x="72" y="334"/>
                      <a:pt x="167" y="334"/>
                    </a:cubicBezTo>
                    <a:lnTo>
                      <a:pt x="3715" y="334"/>
                    </a:lnTo>
                    <a:cubicBezTo>
                      <a:pt x="3810" y="334"/>
                      <a:pt x="3882" y="263"/>
                      <a:pt x="3882" y="167"/>
                    </a:cubicBezTo>
                    <a:cubicBezTo>
                      <a:pt x="3882" y="72"/>
                      <a:pt x="3810" y="1"/>
                      <a:pt x="3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2" name="Google Shape;16152;p92"/>
              <p:cNvSpPr/>
              <p:nvPr/>
            </p:nvSpPr>
            <p:spPr>
              <a:xfrm>
                <a:off x="3767509" y="1703423"/>
                <a:ext cx="174747" cy="10663"/>
              </a:xfrm>
              <a:custGeom>
                <a:avLst/>
                <a:gdLst/>
                <a:ahLst/>
                <a:cxnLst/>
                <a:rect l="l" t="t" r="r" b="b"/>
                <a:pathLst>
                  <a:path w="5490" h="335" extrusionOk="0">
                    <a:moveTo>
                      <a:pt x="168" y="1"/>
                    </a:moveTo>
                    <a:cubicBezTo>
                      <a:pt x="72" y="1"/>
                      <a:pt x="1" y="72"/>
                      <a:pt x="1" y="168"/>
                    </a:cubicBezTo>
                    <a:cubicBezTo>
                      <a:pt x="1" y="251"/>
                      <a:pt x="72" y="334"/>
                      <a:pt x="168" y="334"/>
                    </a:cubicBezTo>
                    <a:lnTo>
                      <a:pt x="5335" y="334"/>
                    </a:lnTo>
                    <a:cubicBezTo>
                      <a:pt x="5418" y="334"/>
                      <a:pt x="5490" y="251"/>
                      <a:pt x="5490" y="168"/>
                    </a:cubicBezTo>
                    <a:cubicBezTo>
                      <a:pt x="5490" y="72"/>
                      <a:pt x="5418" y="1"/>
                      <a:pt x="5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3" name="Google Shape;16153;p92"/>
              <p:cNvSpPr/>
              <p:nvPr/>
            </p:nvSpPr>
            <p:spPr>
              <a:xfrm>
                <a:off x="3954351" y="1703423"/>
                <a:ext cx="44371" cy="10663"/>
              </a:xfrm>
              <a:custGeom>
                <a:avLst/>
                <a:gdLst/>
                <a:ahLst/>
                <a:cxnLst/>
                <a:rect l="l" t="t" r="r" b="b"/>
                <a:pathLst>
                  <a:path w="1394" h="335" extrusionOk="0">
                    <a:moveTo>
                      <a:pt x="155" y="1"/>
                    </a:moveTo>
                    <a:cubicBezTo>
                      <a:pt x="72" y="1"/>
                      <a:pt x="1" y="72"/>
                      <a:pt x="1" y="168"/>
                    </a:cubicBezTo>
                    <a:cubicBezTo>
                      <a:pt x="1" y="251"/>
                      <a:pt x="72" y="334"/>
                      <a:pt x="155" y="334"/>
                    </a:cubicBezTo>
                    <a:lnTo>
                      <a:pt x="1227" y="334"/>
                    </a:lnTo>
                    <a:cubicBezTo>
                      <a:pt x="1322" y="334"/>
                      <a:pt x="1394" y="251"/>
                      <a:pt x="1394" y="168"/>
                    </a:cubicBezTo>
                    <a:cubicBezTo>
                      <a:pt x="1394" y="72"/>
                      <a:pt x="1322"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4" name="Google Shape;16154;p92"/>
              <p:cNvSpPr/>
              <p:nvPr/>
            </p:nvSpPr>
            <p:spPr>
              <a:xfrm>
                <a:off x="3716358" y="1544655"/>
                <a:ext cx="361971" cy="314958"/>
              </a:xfrm>
              <a:custGeom>
                <a:avLst/>
                <a:gdLst/>
                <a:ahLst/>
                <a:cxnLst/>
                <a:rect l="l" t="t" r="r" b="b"/>
                <a:pathLst>
                  <a:path w="11372" h="9895" extrusionOk="0">
                    <a:moveTo>
                      <a:pt x="3513" y="6751"/>
                    </a:moveTo>
                    <a:lnTo>
                      <a:pt x="3346" y="7477"/>
                    </a:lnTo>
                    <a:lnTo>
                      <a:pt x="1953" y="7477"/>
                    </a:lnTo>
                    <a:lnTo>
                      <a:pt x="1953" y="7489"/>
                    </a:lnTo>
                    <a:cubicBezTo>
                      <a:pt x="1656" y="7489"/>
                      <a:pt x="1394" y="7251"/>
                      <a:pt x="1394" y="6941"/>
                    </a:cubicBezTo>
                    <a:lnTo>
                      <a:pt x="1394" y="6751"/>
                    </a:lnTo>
                    <a:close/>
                    <a:moveTo>
                      <a:pt x="9430" y="333"/>
                    </a:moveTo>
                    <a:cubicBezTo>
                      <a:pt x="9728" y="333"/>
                      <a:pt x="9990" y="572"/>
                      <a:pt x="9990" y="881"/>
                    </a:cubicBezTo>
                    <a:lnTo>
                      <a:pt x="9990" y="5870"/>
                    </a:lnTo>
                    <a:cubicBezTo>
                      <a:pt x="9990" y="6168"/>
                      <a:pt x="9752" y="6418"/>
                      <a:pt x="9430" y="6418"/>
                    </a:cubicBezTo>
                    <a:lnTo>
                      <a:pt x="6597" y="6418"/>
                    </a:lnTo>
                    <a:cubicBezTo>
                      <a:pt x="6561" y="6418"/>
                      <a:pt x="6537" y="6429"/>
                      <a:pt x="6501" y="6441"/>
                    </a:cubicBezTo>
                    <a:lnTo>
                      <a:pt x="3489" y="8501"/>
                    </a:lnTo>
                    <a:cubicBezTo>
                      <a:pt x="3465" y="8501"/>
                      <a:pt x="3465" y="8489"/>
                      <a:pt x="3465" y="8489"/>
                    </a:cubicBezTo>
                    <a:lnTo>
                      <a:pt x="3906" y="6608"/>
                    </a:lnTo>
                    <a:cubicBezTo>
                      <a:pt x="3918" y="6560"/>
                      <a:pt x="3906" y="6501"/>
                      <a:pt x="3870" y="6477"/>
                    </a:cubicBezTo>
                    <a:cubicBezTo>
                      <a:pt x="3834" y="6429"/>
                      <a:pt x="3799" y="6418"/>
                      <a:pt x="3739" y="6418"/>
                    </a:cubicBezTo>
                    <a:lnTo>
                      <a:pt x="894" y="6418"/>
                    </a:lnTo>
                    <a:cubicBezTo>
                      <a:pt x="596" y="6418"/>
                      <a:pt x="346" y="6179"/>
                      <a:pt x="346" y="5870"/>
                    </a:cubicBezTo>
                    <a:lnTo>
                      <a:pt x="346" y="881"/>
                    </a:lnTo>
                    <a:cubicBezTo>
                      <a:pt x="346" y="584"/>
                      <a:pt x="584" y="333"/>
                      <a:pt x="894" y="333"/>
                    </a:cubicBezTo>
                    <a:close/>
                    <a:moveTo>
                      <a:pt x="10502" y="1405"/>
                    </a:moveTo>
                    <a:cubicBezTo>
                      <a:pt x="10800" y="1405"/>
                      <a:pt x="11061" y="1643"/>
                      <a:pt x="11061" y="1953"/>
                    </a:cubicBezTo>
                    <a:lnTo>
                      <a:pt x="11061" y="6941"/>
                    </a:lnTo>
                    <a:cubicBezTo>
                      <a:pt x="11050" y="7239"/>
                      <a:pt x="10788" y="7489"/>
                      <a:pt x="10490" y="7489"/>
                    </a:cubicBezTo>
                    <a:lnTo>
                      <a:pt x="7656" y="7489"/>
                    </a:lnTo>
                    <a:cubicBezTo>
                      <a:pt x="7609" y="7489"/>
                      <a:pt x="7549" y="7525"/>
                      <a:pt x="7513" y="7549"/>
                    </a:cubicBezTo>
                    <a:cubicBezTo>
                      <a:pt x="7490" y="7596"/>
                      <a:pt x="7478" y="7644"/>
                      <a:pt x="7490" y="7680"/>
                    </a:cubicBezTo>
                    <a:lnTo>
                      <a:pt x="7918" y="9561"/>
                    </a:lnTo>
                    <a:lnTo>
                      <a:pt x="7918" y="9573"/>
                    </a:lnTo>
                    <a:lnTo>
                      <a:pt x="7906" y="9573"/>
                    </a:lnTo>
                    <a:lnTo>
                      <a:pt x="5216" y="7727"/>
                    </a:lnTo>
                    <a:lnTo>
                      <a:pt x="6644" y="6751"/>
                    </a:lnTo>
                    <a:lnTo>
                      <a:pt x="9430" y="6751"/>
                    </a:lnTo>
                    <a:cubicBezTo>
                      <a:pt x="9930" y="6751"/>
                      <a:pt x="10311" y="6358"/>
                      <a:pt x="10311" y="5870"/>
                    </a:cubicBezTo>
                    <a:lnTo>
                      <a:pt x="10311" y="1405"/>
                    </a:lnTo>
                    <a:close/>
                    <a:moveTo>
                      <a:pt x="882" y="0"/>
                    </a:moveTo>
                    <a:cubicBezTo>
                      <a:pt x="393" y="0"/>
                      <a:pt x="1" y="393"/>
                      <a:pt x="1" y="881"/>
                    </a:cubicBezTo>
                    <a:lnTo>
                      <a:pt x="1" y="5870"/>
                    </a:lnTo>
                    <a:cubicBezTo>
                      <a:pt x="1" y="6358"/>
                      <a:pt x="393" y="6739"/>
                      <a:pt x="882" y="6739"/>
                    </a:cubicBezTo>
                    <a:lnTo>
                      <a:pt x="1072" y="6739"/>
                    </a:lnTo>
                    <a:lnTo>
                      <a:pt x="1072" y="6941"/>
                    </a:lnTo>
                    <a:cubicBezTo>
                      <a:pt x="1072" y="7430"/>
                      <a:pt x="1465" y="7811"/>
                      <a:pt x="1953" y="7811"/>
                    </a:cubicBezTo>
                    <a:lnTo>
                      <a:pt x="3275" y="7811"/>
                    </a:lnTo>
                    <a:lnTo>
                      <a:pt x="3144" y="8406"/>
                    </a:lnTo>
                    <a:cubicBezTo>
                      <a:pt x="3108" y="8549"/>
                      <a:pt x="3168" y="8692"/>
                      <a:pt x="3287" y="8763"/>
                    </a:cubicBezTo>
                    <a:cubicBezTo>
                      <a:pt x="3346" y="8811"/>
                      <a:pt x="3430" y="8823"/>
                      <a:pt x="3489" y="8823"/>
                    </a:cubicBezTo>
                    <a:cubicBezTo>
                      <a:pt x="3561" y="8823"/>
                      <a:pt x="3620" y="8811"/>
                      <a:pt x="3680" y="8763"/>
                    </a:cubicBezTo>
                    <a:lnTo>
                      <a:pt x="4918" y="7918"/>
                    </a:lnTo>
                    <a:lnTo>
                      <a:pt x="7704" y="9835"/>
                    </a:lnTo>
                    <a:cubicBezTo>
                      <a:pt x="7763" y="9882"/>
                      <a:pt x="7847" y="9894"/>
                      <a:pt x="7906" y="9894"/>
                    </a:cubicBezTo>
                    <a:cubicBezTo>
                      <a:pt x="7978" y="9894"/>
                      <a:pt x="8037" y="9882"/>
                      <a:pt x="8097" y="9835"/>
                    </a:cubicBezTo>
                    <a:cubicBezTo>
                      <a:pt x="8216" y="9763"/>
                      <a:pt x="8275" y="9620"/>
                      <a:pt x="8240" y="9477"/>
                    </a:cubicBezTo>
                    <a:lnTo>
                      <a:pt x="7859" y="7811"/>
                    </a:lnTo>
                    <a:lnTo>
                      <a:pt x="10490" y="7811"/>
                    </a:lnTo>
                    <a:cubicBezTo>
                      <a:pt x="10978" y="7811"/>
                      <a:pt x="11371" y="7430"/>
                      <a:pt x="11371" y="6941"/>
                    </a:cubicBezTo>
                    <a:lnTo>
                      <a:pt x="11371" y="1953"/>
                    </a:lnTo>
                    <a:cubicBezTo>
                      <a:pt x="11371" y="1476"/>
                      <a:pt x="10966" y="1072"/>
                      <a:pt x="10490" y="1072"/>
                    </a:cubicBezTo>
                    <a:lnTo>
                      <a:pt x="10299" y="1072"/>
                    </a:lnTo>
                    <a:lnTo>
                      <a:pt x="10299" y="881"/>
                    </a:lnTo>
                    <a:cubicBezTo>
                      <a:pt x="10299" y="393"/>
                      <a:pt x="9918" y="0"/>
                      <a:pt x="9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6155" name="Google Shape;16155;p92"/>
          <p:cNvGrpSpPr/>
          <p:nvPr/>
        </p:nvGrpSpPr>
        <p:grpSpPr>
          <a:xfrm>
            <a:off x="7011924" y="1633752"/>
            <a:ext cx="499533" cy="305136"/>
            <a:chOff x="7009649" y="1541981"/>
            <a:chExt cx="524940" cy="320655"/>
          </a:xfrm>
        </p:grpSpPr>
        <p:sp>
          <p:nvSpPr>
            <p:cNvPr id="16156" name="Google Shape;16156;p92"/>
            <p:cNvSpPr/>
            <p:nvPr/>
          </p:nvSpPr>
          <p:spPr>
            <a:xfrm>
              <a:off x="7009649" y="1541981"/>
              <a:ext cx="524940" cy="320655"/>
            </a:xfrm>
            <a:custGeom>
              <a:avLst/>
              <a:gdLst/>
              <a:ahLst/>
              <a:cxnLst/>
              <a:rect l="l" t="t" r="r" b="b"/>
              <a:pathLst>
                <a:path w="16492" h="10074" extrusionOk="0">
                  <a:moveTo>
                    <a:pt x="13979" y="1227"/>
                  </a:moveTo>
                  <a:lnTo>
                    <a:pt x="13979" y="6764"/>
                  </a:lnTo>
                  <a:lnTo>
                    <a:pt x="11348" y="6764"/>
                  </a:lnTo>
                  <a:cubicBezTo>
                    <a:pt x="11205" y="6764"/>
                    <a:pt x="11109" y="6871"/>
                    <a:pt x="11109" y="7002"/>
                  </a:cubicBezTo>
                  <a:cubicBezTo>
                    <a:pt x="11109" y="7145"/>
                    <a:pt x="11205" y="7240"/>
                    <a:pt x="11348" y="7240"/>
                  </a:cubicBezTo>
                  <a:lnTo>
                    <a:pt x="13979" y="7240"/>
                  </a:lnTo>
                  <a:lnTo>
                    <a:pt x="13979" y="7514"/>
                  </a:lnTo>
                  <a:lnTo>
                    <a:pt x="2537" y="7514"/>
                  </a:lnTo>
                  <a:lnTo>
                    <a:pt x="2537" y="7240"/>
                  </a:lnTo>
                  <a:lnTo>
                    <a:pt x="10336" y="7240"/>
                  </a:lnTo>
                  <a:cubicBezTo>
                    <a:pt x="10466" y="7240"/>
                    <a:pt x="10574" y="7145"/>
                    <a:pt x="10574" y="7002"/>
                  </a:cubicBezTo>
                  <a:cubicBezTo>
                    <a:pt x="10574" y="6871"/>
                    <a:pt x="10466" y="6764"/>
                    <a:pt x="10336" y="6764"/>
                  </a:cubicBezTo>
                  <a:lnTo>
                    <a:pt x="7014" y="6764"/>
                  </a:lnTo>
                  <a:lnTo>
                    <a:pt x="7014" y="1227"/>
                  </a:lnTo>
                  <a:close/>
                  <a:moveTo>
                    <a:pt x="14169" y="7990"/>
                  </a:moveTo>
                  <a:lnTo>
                    <a:pt x="14943" y="8287"/>
                  </a:lnTo>
                  <a:lnTo>
                    <a:pt x="1537" y="8287"/>
                  </a:lnTo>
                  <a:lnTo>
                    <a:pt x="2323" y="7990"/>
                  </a:lnTo>
                  <a:close/>
                  <a:moveTo>
                    <a:pt x="10240" y="8776"/>
                  </a:moveTo>
                  <a:lnTo>
                    <a:pt x="10014" y="9002"/>
                  </a:lnTo>
                  <a:lnTo>
                    <a:pt x="6526" y="9002"/>
                  </a:lnTo>
                  <a:lnTo>
                    <a:pt x="6299" y="8776"/>
                  </a:lnTo>
                  <a:close/>
                  <a:moveTo>
                    <a:pt x="16003" y="8776"/>
                  </a:moveTo>
                  <a:lnTo>
                    <a:pt x="16003" y="8823"/>
                  </a:lnTo>
                  <a:lnTo>
                    <a:pt x="16015" y="8823"/>
                  </a:lnTo>
                  <a:cubicBezTo>
                    <a:pt x="16015" y="9252"/>
                    <a:pt x="15658" y="9609"/>
                    <a:pt x="15229" y="9609"/>
                  </a:cubicBezTo>
                  <a:lnTo>
                    <a:pt x="1287" y="9609"/>
                  </a:lnTo>
                  <a:cubicBezTo>
                    <a:pt x="846" y="9609"/>
                    <a:pt x="489" y="9252"/>
                    <a:pt x="489" y="8823"/>
                  </a:cubicBezTo>
                  <a:lnTo>
                    <a:pt x="489" y="8776"/>
                  </a:lnTo>
                  <a:lnTo>
                    <a:pt x="5633" y="8776"/>
                  </a:lnTo>
                  <a:lnTo>
                    <a:pt x="6252" y="9407"/>
                  </a:lnTo>
                  <a:cubicBezTo>
                    <a:pt x="6299" y="9454"/>
                    <a:pt x="6359" y="9478"/>
                    <a:pt x="6418" y="9478"/>
                  </a:cubicBezTo>
                  <a:lnTo>
                    <a:pt x="10121" y="9478"/>
                  </a:lnTo>
                  <a:cubicBezTo>
                    <a:pt x="10181" y="9478"/>
                    <a:pt x="10240" y="9454"/>
                    <a:pt x="10288" y="9407"/>
                  </a:cubicBezTo>
                  <a:lnTo>
                    <a:pt x="10907" y="8776"/>
                  </a:lnTo>
                  <a:close/>
                  <a:moveTo>
                    <a:pt x="2811" y="1"/>
                  </a:moveTo>
                  <a:cubicBezTo>
                    <a:pt x="2382" y="1"/>
                    <a:pt x="2037" y="346"/>
                    <a:pt x="2037" y="775"/>
                  </a:cubicBezTo>
                  <a:lnTo>
                    <a:pt x="2037" y="3799"/>
                  </a:lnTo>
                  <a:cubicBezTo>
                    <a:pt x="2037" y="3930"/>
                    <a:pt x="2144" y="4037"/>
                    <a:pt x="2275" y="4037"/>
                  </a:cubicBezTo>
                  <a:cubicBezTo>
                    <a:pt x="2418" y="4037"/>
                    <a:pt x="2513" y="3930"/>
                    <a:pt x="2513" y="3799"/>
                  </a:cubicBezTo>
                  <a:lnTo>
                    <a:pt x="2513" y="1215"/>
                  </a:lnTo>
                  <a:lnTo>
                    <a:pt x="6526" y="1215"/>
                  </a:lnTo>
                  <a:lnTo>
                    <a:pt x="6526" y="6752"/>
                  </a:lnTo>
                  <a:lnTo>
                    <a:pt x="2513" y="6752"/>
                  </a:lnTo>
                  <a:lnTo>
                    <a:pt x="2513" y="4763"/>
                  </a:lnTo>
                  <a:cubicBezTo>
                    <a:pt x="2513" y="4632"/>
                    <a:pt x="2418" y="4525"/>
                    <a:pt x="2275" y="4525"/>
                  </a:cubicBezTo>
                  <a:cubicBezTo>
                    <a:pt x="2144" y="4525"/>
                    <a:pt x="2037" y="4632"/>
                    <a:pt x="2037" y="4763"/>
                  </a:cubicBezTo>
                  <a:lnTo>
                    <a:pt x="2037" y="7573"/>
                  </a:lnTo>
                  <a:lnTo>
                    <a:pt x="156" y="8299"/>
                  </a:lnTo>
                  <a:cubicBezTo>
                    <a:pt x="60" y="8335"/>
                    <a:pt x="1" y="8430"/>
                    <a:pt x="1" y="8526"/>
                  </a:cubicBezTo>
                  <a:lnTo>
                    <a:pt x="1" y="8811"/>
                  </a:lnTo>
                  <a:cubicBezTo>
                    <a:pt x="1" y="9502"/>
                    <a:pt x="572" y="10073"/>
                    <a:pt x="1263" y="10073"/>
                  </a:cubicBezTo>
                  <a:lnTo>
                    <a:pt x="15217" y="10073"/>
                  </a:lnTo>
                  <a:cubicBezTo>
                    <a:pt x="15908" y="10073"/>
                    <a:pt x="16479" y="9502"/>
                    <a:pt x="16479" y="8811"/>
                  </a:cubicBezTo>
                  <a:lnTo>
                    <a:pt x="16479" y="8526"/>
                  </a:lnTo>
                  <a:cubicBezTo>
                    <a:pt x="16491" y="8430"/>
                    <a:pt x="16432" y="8347"/>
                    <a:pt x="16348" y="8323"/>
                  </a:cubicBezTo>
                  <a:lnTo>
                    <a:pt x="14467" y="7585"/>
                  </a:lnTo>
                  <a:lnTo>
                    <a:pt x="14467" y="775"/>
                  </a:lnTo>
                  <a:cubicBezTo>
                    <a:pt x="14467" y="346"/>
                    <a:pt x="14122" y="1"/>
                    <a:pt x="13693" y="1"/>
                  </a:cubicBezTo>
                  <a:lnTo>
                    <a:pt x="11550" y="1"/>
                  </a:lnTo>
                  <a:cubicBezTo>
                    <a:pt x="11419" y="1"/>
                    <a:pt x="11312" y="108"/>
                    <a:pt x="11312" y="239"/>
                  </a:cubicBezTo>
                  <a:cubicBezTo>
                    <a:pt x="11312" y="370"/>
                    <a:pt x="11419" y="477"/>
                    <a:pt x="11550" y="477"/>
                  </a:cubicBezTo>
                  <a:lnTo>
                    <a:pt x="13693" y="477"/>
                  </a:lnTo>
                  <a:cubicBezTo>
                    <a:pt x="13848" y="477"/>
                    <a:pt x="13967" y="596"/>
                    <a:pt x="13979" y="739"/>
                  </a:cubicBezTo>
                  <a:lnTo>
                    <a:pt x="2537" y="739"/>
                  </a:lnTo>
                  <a:cubicBezTo>
                    <a:pt x="2549" y="596"/>
                    <a:pt x="2668" y="477"/>
                    <a:pt x="2811" y="477"/>
                  </a:cubicBezTo>
                  <a:lnTo>
                    <a:pt x="10586" y="477"/>
                  </a:lnTo>
                  <a:cubicBezTo>
                    <a:pt x="10717" y="477"/>
                    <a:pt x="10824" y="370"/>
                    <a:pt x="10824" y="239"/>
                  </a:cubicBezTo>
                  <a:cubicBezTo>
                    <a:pt x="10824" y="108"/>
                    <a:pt x="10717" y="1"/>
                    <a:pt x="105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7" name="Google Shape;16157;p92"/>
            <p:cNvSpPr/>
            <p:nvPr/>
          </p:nvSpPr>
          <p:spPr>
            <a:xfrm>
              <a:off x="7110104" y="1604909"/>
              <a:ext cx="61782" cy="41697"/>
            </a:xfrm>
            <a:custGeom>
              <a:avLst/>
              <a:gdLst/>
              <a:ahLst/>
              <a:cxnLst/>
              <a:rect l="l" t="t" r="r" b="b"/>
              <a:pathLst>
                <a:path w="1941" h="1310" extrusionOk="0">
                  <a:moveTo>
                    <a:pt x="1441" y="488"/>
                  </a:moveTo>
                  <a:lnTo>
                    <a:pt x="1441" y="834"/>
                  </a:lnTo>
                  <a:lnTo>
                    <a:pt x="488" y="834"/>
                  </a:lnTo>
                  <a:lnTo>
                    <a:pt x="488" y="488"/>
                  </a:lnTo>
                  <a:close/>
                  <a:moveTo>
                    <a:pt x="238" y="0"/>
                  </a:moveTo>
                  <a:cubicBezTo>
                    <a:pt x="107" y="0"/>
                    <a:pt x="0" y="107"/>
                    <a:pt x="0" y="238"/>
                  </a:cubicBezTo>
                  <a:lnTo>
                    <a:pt x="0" y="1072"/>
                  </a:lnTo>
                  <a:cubicBezTo>
                    <a:pt x="0" y="1203"/>
                    <a:pt x="107" y="1310"/>
                    <a:pt x="238" y="1310"/>
                  </a:cubicBezTo>
                  <a:lnTo>
                    <a:pt x="1679" y="1310"/>
                  </a:lnTo>
                  <a:cubicBezTo>
                    <a:pt x="1822" y="1310"/>
                    <a:pt x="1917" y="1203"/>
                    <a:pt x="1917" y="1072"/>
                  </a:cubicBezTo>
                  <a:lnTo>
                    <a:pt x="1917" y="238"/>
                  </a:lnTo>
                  <a:cubicBezTo>
                    <a:pt x="1941" y="119"/>
                    <a:pt x="1822" y="0"/>
                    <a:pt x="1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8" name="Google Shape;16158;p92"/>
            <p:cNvSpPr/>
            <p:nvPr/>
          </p:nvSpPr>
          <p:spPr>
            <a:xfrm>
              <a:off x="7110455" y="1655296"/>
              <a:ext cx="96700" cy="15183"/>
            </a:xfrm>
            <a:custGeom>
              <a:avLst/>
              <a:gdLst/>
              <a:ahLst/>
              <a:cxnLst/>
              <a:rect l="l" t="t" r="r" b="b"/>
              <a:pathLst>
                <a:path w="3038" h="477" extrusionOk="0">
                  <a:moveTo>
                    <a:pt x="239" y="1"/>
                  </a:moveTo>
                  <a:cubicBezTo>
                    <a:pt x="108" y="1"/>
                    <a:pt x="1" y="96"/>
                    <a:pt x="1" y="239"/>
                  </a:cubicBezTo>
                  <a:cubicBezTo>
                    <a:pt x="1" y="370"/>
                    <a:pt x="108" y="477"/>
                    <a:pt x="239" y="477"/>
                  </a:cubicBezTo>
                  <a:lnTo>
                    <a:pt x="2799" y="477"/>
                  </a:lnTo>
                  <a:cubicBezTo>
                    <a:pt x="2942" y="477"/>
                    <a:pt x="3037" y="370"/>
                    <a:pt x="3037" y="239"/>
                  </a:cubicBezTo>
                  <a:cubicBezTo>
                    <a:pt x="3037" y="96"/>
                    <a:pt x="2942" y="1"/>
                    <a:pt x="2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9" name="Google Shape;16159;p92"/>
            <p:cNvSpPr/>
            <p:nvPr/>
          </p:nvSpPr>
          <p:spPr>
            <a:xfrm>
              <a:off x="7146104" y="1676909"/>
              <a:ext cx="61050" cy="41729"/>
            </a:xfrm>
            <a:custGeom>
              <a:avLst/>
              <a:gdLst/>
              <a:ahLst/>
              <a:cxnLst/>
              <a:rect l="l" t="t" r="r" b="b"/>
              <a:pathLst>
                <a:path w="1918" h="1311" extrusionOk="0">
                  <a:moveTo>
                    <a:pt x="1441" y="489"/>
                  </a:moveTo>
                  <a:lnTo>
                    <a:pt x="1441" y="834"/>
                  </a:lnTo>
                  <a:lnTo>
                    <a:pt x="488" y="834"/>
                  </a:lnTo>
                  <a:lnTo>
                    <a:pt x="488" y="489"/>
                  </a:lnTo>
                  <a:close/>
                  <a:moveTo>
                    <a:pt x="238" y="0"/>
                  </a:moveTo>
                  <a:cubicBezTo>
                    <a:pt x="107" y="0"/>
                    <a:pt x="0" y="108"/>
                    <a:pt x="0" y="239"/>
                  </a:cubicBezTo>
                  <a:lnTo>
                    <a:pt x="0" y="1072"/>
                  </a:lnTo>
                  <a:cubicBezTo>
                    <a:pt x="0" y="1203"/>
                    <a:pt x="107" y="1310"/>
                    <a:pt x="238" y="1310"/>
                  </a:cubicBezTo>
                  <a:lnTo>
                    <a:pt x="1679" y="1310"/>
                  </a:lnTo>
                  <a:cubicBezTo>
                    <a:pt x="1822" y="1310"/>
                    <a:pt x="1917" y="1203"/>
                    <a:pt x="1917" y="1072"/>
                  </a:cubicBezTo>
                  <a:lnTo>
                    <a:pt x="1917" y="239"/>
                  </a:lnTo>
                  <a:cubicBezTo>
                    <a:pt x="1917" y="108"/>
                    <a:pt x="1822" y="0"/>
                    <a:pt x="1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0" name="Google Shape;16160;p92"/>
            <p:cNvSpPr/>
            <p:nvPr/>
          </p:nvSpPr>
          <p:spPr>
            <a:xfrm>
              <a:off x="7110455" y="1726563"/>
              <a:ext cx="96700" cy="15183"/>
            </a:xfrm>
            <a:custGeom>
              <a:avLst/>
              <a:gdLst/>
              <a:ahLst/>
              <a:cxnLst/>
              <a:rect l="l" t="t" r="r" b="b"/>
              <a:pathLst>
                <a:path w="3038" h="477" extrusionOk="0">
                  <a:moveTo>
                    <a:pt x="239" y="0"/>
                  </a:moveTo>
                  <a:cubicBezTo>
                    <a:pt x="108" y="0"/>
                    <a:pt x="1" y="107"/>
                    <a:pt x="1" y="238"/>
                  </a:cubicBezTo>
                  <a:cubicBezTo>
                    <a:pt x="1" y="381"/>
                    <a:pt x="108" y="476"/>
                    <a:pt x="239" y="476"/>
                  </a:cubicBezTo>
                  <a:lnTo>
                    <a:pt x="2799" y="476"/>
                  </a:lnTo>
                  <a:cubicBezTo>
                    <a:pt x="2942" y="476"/>
                    <a:pt x="3037" y="381"/>
                    <a:pt x="3037" y="238"/>
                  </a:cubicBezTo>
                  <a:cubicBezTo>
                    <a:pt x="3037" y="107"/>
                    <a:pt x="2942" y="0"/>
                    <a:pt x="2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1" name="Google Shape;16161;p92"/>
            <p:cNvSpPr/>
            <p:nvPr/>
          </p:nvSpPr>
          <p:spPr>
            <a:xfrm>
              <a:off x="7262825" y="1636739"/>
              <a:ext cx="48541" cy="80371"/>
            </a:xfrm>
            <a:custGeom>
              <a:avLst/>
              <a:gdLst/>
              <a:ahLst/>
              <a:cxnLst/>
              <a:rect l="l" t="t" r="r" b="b"/>
              <a:pathLst>
                <a:path w="1525" h="2525" extrusionOk="0">
                  <a:moveTo>
                    <a:pt x="1268" y="0"/>
                  </a:moveTo>
                  <a:cubicBezTo>
                    <a:pt x="1206" y="0"/>
                    <a:pt x="1143" y="24"/>
                    <a:pt x="1096" y="72"/>
                  </a:cubicBezTo>
                  <a:lnTo>
                    <a:pt x="72" y="1096"/>
                  </a:lnTo>
                  <a:cubicBezTo>
                    <a:pt x="24" y="1143"/>
                    <a:pt x="0" y="1203"/>
                    <a:pt x="0" y="1262"/>
                  </a:cubicBezTo>
                  <a:cubicBezTo>
                    <a:pt x="0" y="1322"/>
                    <a:pt x="24" y="1381"/>
                    <a:pt x="72" y="1429"/>
                  </a:cubicBezTo>
                  <a:lnTo>
                    <a:pt x="1096" y="2453"/>
                  </a:lnTo>
                  <a:cubicBezTo>
                    <a:pt x="1143" y="2501"/>
                    <a:pt x="1203" y="2524"/>
                    <a:pt x="1262" y="2524"/>
                  </a:cubicBezTo>
                  <a:cubicBezTo>
                    <a:pt x="1322" y="2524"/>
                    <a:pt x="1381" y="2501"/>
                    <a:pt x="1429" y="2453"/>
                  </a:cubicBezTo>
                  <a:cubicBezTo>
                    <a:pt x="1524" y="2370"/>
                    <a:pt x="1524" y="2215"/>
                    <a:pt x="1441" y="2108"/>
                  </a:cubicBezTo>
                  <a:lnTo>
                    <a:pt x="596" y="1262"/>
                  </a:lnTo>
                  <a:lnTo>
                    <a:pt x="1441" y="417"/>
                  </a:lnTo>
                  <a:cubicBezTo>
                    <a:pt x="1524" y="322"/>
                    <a:pt x="1524" y="167"/>
                    <a:pt x="1441" y="72"/>
                  </a:cubicBezTo>
                  <a:cubicBezTo>
                    <a:pt x="1393" y="24"/>
                    <a:pt x="1331" y="0"/>
                    <a:pt x="12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2" name="Google Shape;16162;p92"/>
            <p:cNvSpPr/>
            <p:nvPr/>
          </p:nvSpPr>
          <p:spPr>
            <a:xfrm>
              <a:off x="7380691" y="1636357"/>
              <a:ext cx="48891" cy="80371"/>
            </a:xfrm>
            <a:custGeom>
              <a:avLst/>
              <a:gdLst/>
              <a:ahLst/>
              <a:cxnLst/>
              <a:rect l="l" t="t" r="r" b="b"/>
              <a:pathLst>
                <a:path w="1536" h="2525" extrusionOk="0">
                  <a:moveTo>
                    <a:pt x="261" y="0"/>
                  </a:moveTo>
                  <a:cubicBezTo>
                    <a:pt x="197" y="0"/>
                    <a:pt x="131" y="24"/>
                    <a:pt x="83" y="72"/>
                  </a:cubicBezTo>
                  <a:cubicBezTo>
                    <a:pt x="0" y="155"/>
                    <a:pt x="0" y="322"/>
                    <a:pt x="83" y="417"/>
                  </a:cubicBezTo>
                  <a:lnTo>
                    <a:pt x="941" y="1262"/>
                  </a:lnTo>
                  <a:lnTo>
                    <a:pt x="83" y="2108"/>
                  </a:lnTo>
                  <a:cubicBezTo>
                    <a:pt x="0" y="2203"/>
                    <a:pt x="0" y="2358"/>
                    <a:pt x="83" y="2453"/>
                  </a:cubicBezTo>
                  <a:cubicBezTo>
                    <a:pt x="131" y="2501"/>
                    <a:pt x="191" y="2525"/>
                    <a:pt x="250" y="2525"/>
                  </a:cubicBezTo>
                  <a:cubicBezTo>
                    <a:pt x="310" y="2525"/>
                    <a:pt x="369" y="2501"/>
                    <a:pt x="417" y="2453"/>
                  </a:cubicBezTo>
                  <a:lnTo>
                    <a:pt x="1441" y="1429"/>
                  </a:lnTo>
                  <a:cubicBezTo>
                    <a:pt x="1488" y="1382"/>
                    <a:pt x="1512" y="1322"/>
                    <a:pt x="1512" y="1262"/>
                  </a:cubicBezTo>
                  <a:cubicBezTo>
                    <a:pt x="1536" y="1203"/>
                    <a:pt x="1500" y="1143"/>
                    <a:pt x="1453" y="1096"/>
                  </a:cubicBezTo>
                  <a:lnTo>
                    <a:pt x="429" y="72"/>
                  </a:lnTo>
                  <a:cubicBezTo>
                    <a:pt x="387" y="24"/>
                    <a:pt x="325" y="0"/>
                    <a:pt x="2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3" name="Google Shape;16163;p92"/>
            <p:cNvSpPr/>
            <p:nvPr/>
          </p:nvSpPr>
          <p:spPr>
            <a:xfrm>
              <a:off x="7321933" y="1626744"/>
              <a:ext cx="48923" cy="99851"/>
            </a:xfrm>
            <a:custGeom>
              <a:avLst/>
              <a:gdLst/>
              <a:ahLst/>
              <a:cxnLst/>
              <a:rect l="l" t="t" r="r" b="b"/>
              <a:pathLst>
                <a:path w="1537" h="3137" extrusionOk="0">
                  <a:moveTo>
                    <a:pt x="1249" y="0"/>
                  </a:moveTo>
                  <a:cubicBezTo>
                    <a:pt x="1154" y="0"/>
                    <a:pt x="1061" y="59"/>
                    <a:pt x="1025" y="160"/>
                  </a:cubicBezTo>
                  <a:lnTo>
                    <a:pt x="48" y="2815"/>
                  </a:lnTo>
                  <a:cubicBezTo>
                    <a:pt x="1" y="2934"/>
                    <a:pt x="60" y="3077"/>
                    <a:pt x="191" y="3124"/>
                  </a:cubicBezTo>
                  <a:cubicBezTo>
                    <a:pt x="227" y="3136"/>
                    <a:pt x="251" y="3136"/>
                    <a:pt x="286" y="3136"/>
                  </a:cubicBezTo>
                  <a:cubicBezTo>
                    <a:pt x="382" y="3136"/>
                    <a:pt x="477" y="3077"/>
                    <a:pt x="501" y="2981"/>
                  </a:cubicBezTo>
                  <a:lnTo>
                    <a:pt x="1489" y="326"/>
                  </a:lnTo>
                  <a:cubicBezTo>
                    <a:pt x="1537" y="207"/>
                    <a:pt x="1477" y="64"/>
                    <a:pt x="1334" y="17"/>
                  </a:cubicBezTo>
                  <a:cubicBezTo>
                    <a:pt x="1307" y="6"/>
                    <a:pt x="1278" y="0"/>
                    <a:pt x="12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64" name="Google Shape;16164;p92"/>
          <p:cNvGrpSpPr/>
          <p:nvPr/>
        </p:nvGrpSpPr>
        <p:grpSpPr>
          <a:xfrm>
            <a:off x="8034034" y="1594309"/>
            <a:ext cx="282746" cy="340358"/>
            <a:chOff x="8034034" y="1518109"/>
            <a:chExt cx="282746" cy="340358"/>
          </a:xfrm>
        </p:grpSpPr>
        <p:sp>
          <p:nvSpPr>
            <p:cNvPr id="16165" name="Google Shape;16165;p92"/>
            <p:cNvSpPr/>
            <p:nvPr/>
          </p:nvSpPr>
          <p:spPr>
            <a:xfrm>
              <a:off x="8034034" y="1518109"/>
              <a:ext cx="282746" cy="340358"/>
            </a:xfrm>
            <a:custGeom>
              <a:avLst/>
              <a:gdLst/>
              <a:ahLst/>
              <a:cxnLst/>
              <a:rect l="l" t="t" r="r" b="b"/>
              <a:pathLst>
                <a:path w="8883" h="10693" extrusionOk="0">
                  <a:moveTo>
                    <a:pt x="4525" y="322"/>
                  </a:moveTo>
                  <a:cubicBezTo>
                    <a:pt x="4858" y="322"/>
                    <a:pt x="5144" y="560"/>
                    <a:pt x="5204" y="882"/>
                  </a:cubicBezTo>
                  <a:lnTo>
                    <a:pt x="3715" y="882"/>
                  </a:lnTo>
                  <a:cubicBezTo>
                    <a:pt x="3775" y="560"/>
                    <a:pt x="4061" y="322"/>
                    <a:pt x="4406" y="322"/>
                  </a:cubicBezTo>
                  <a:close/>
                  <a:moveTo>
                    <a:pt x="6347" y="1191"/>
                  </a:moveTo>
                  <a:cubicBezTo>
                    <a:pt x="6728" y="1191"/>
                    <a:pt x="7085" y="1370"/>
                    <a:pt x="7287" y="1668"/>
                  </a:cubicBezTo>
                  <a:lnTo>
                    <a:pt x="1608" y="1668"/>
                  </a:lnTo>
                  <a:cubicBezTo>
                    <a:pt x="1810" y="1370"/>
                    <a:pt x="2167" y="1191"/>
                    <a:pt x="2537" y="1191"/>
                  </a:cubicBezTo>
                  <a:close/>
                  <a:moveTo>
                    <a:pt x="4382" y="1"/>
                  </a:moveTo>
                  <a:cubicBezTo>
                    <a:pt x="3882" y="1"/>
                    <a:pt x="3453" y="394"/>
                    <a:pt x="3370" y="882"/>
                  </a:cubicBezTo>
                  <a:lnTo>
                    <a:pt x="2525" y="882"/>
                  </a:lnTo>
                  <a:cubicBezTo>
                    <a:pt x="1977" y="882"/>
                    <a:pt x="1465" y="1191"/>
                    <a:pt x="1215" y="1668"/>
                  </a:cubicBezTo>
                  <a:lnTo>
                    <a:pt x="632" y="1668"/>
                  </a:lnTo>
                  <a:cubicBezTo>
                    <a:pt x="274" y="1668"/>
                    <a:pt x="0" y="1953"/>
                    <a:pt x="0" y="2310"/>
                  </a:cubicBezTo>
                  <a:cubicBezTo>
                    <a:pt x="0" y="2668"/>
                    <a:pt x="274" y="2953"/>
                    <a:pt x="632" y="2953"/>
                  </a:cubicBezTo>
                  <a:lnTo>
                    <a:pt x="1072" y="2953"/>
                  </a:lnTo>
                  <a:lnTo>
                    <a:pt x="1453" y="10002"/>
                  </a:lnTo>
                  <a:cubicBezTo>
                    <a:pt x="1465" y="10395"/>
                    <a:pt x="1798" y="10692"/>
                    <a:pt x="2167" y="10692"/>
                  </a:cubicBezTo>
                  <a:lnTo>
                    <a:pt x="4763" y="10692"/>
                  </a:lnTo>
                  <a:cubicBezTo>
                    <a:pt x="4846" y="10692"/>
                    <a:pt x="4906" y="10621"/>
                    <a:pt x="4906" y="10538"/>
                  </a:cubicBezTo>
                  <a:cubicBezTo>
                    <a:pt x="4906" y="10454"/>
                    <a:pt x="4834" y="10395"/>
                    <a:pt x="4763" y="10395"/>
                  </a:cubicBezTo>
                  <a:lnTo>
                    <a:pt x="2167" y="10395"/>
                  </a:lnTo>
                  <a:cubicBezTo>
                    <a:pt x="1941" y="10395"/>
                    <a:pt x="1763" y="10228"/>
                    <a:pt x="1763" y="10002"/>
                  </a:cubicBezTo>
                  <a:lnTo>
                    <a:pt x="1382" y="2965"/>
                  </a:lnTo>
                  <a:lnTo>
                    <a:pt x="2215" y="2965"/>
                  </a:lnTo>
                  <a:cubicBezTo>
                    <a:pt x="2298" y="2965"/>
                    <a:pt x="2358" y="2894"/>
                    <a:pt x="2358" y="2811"/>
                  </a:cubicBezTo>
                  <a:cubicBezTo>
                    <a:pt x="2358" y="2727"/>
                    <a:pt x="2286" y="2668"/>
                    <a:pt x="2215" y="2668"/>
                  </a:cubicBezTo>
                  <a:lnTo>
                    <a:pt x="620" y="2668"/>
                  </a:lnTo>
                  <a:cubicBezTo>
                    <a:pt x="441" y="2668"/>
                    <a:pt x="298" y="2513"/>
                    <a:pt x="298" y="2334"/>
                  </a:cubicBezTo>
                  <a:cubicBezTo>
                    <a:pt x="298" y="2168"/>
                    <a:pt x="441" y="2013"/>
                    <a:pt x="620" y="2013"/>
                  </a:cubicBezTo>
                  <a:lnTo>
                    <a:pt x="8216" y="2013"/>
                  </a:lnTo>
                  <a:cubicBezTo>
                    <a:pt x="8394" y="2013"/>
                    <a:pt x="8537" y="2168"/>
                    <a:pt x="8537" y="2334"/>
                  </a:cubicBezTo>
                  <a:cubicBezTo>
                    <a:pt x="8537" y="2513"/>
                    <a:pt x="8394" y="2668"/>
                    <a:pt x="8216" y="2668"/>
                  </a:cubicBezTo>
                  <a:lnTo>
                    <a:pt x="2941" y="2668"/>
                  </a:lnTo>
                  <a:cubicBezTo>
                    <a:pt x="2858" y="2668"/>
                    <a:pt x="2798" y="2739"/>
                    <a:pt x="2798" y="2811"/>
                  </a:cubicBezTo>
                  <a:cubicBezTo>
                    <a:pt x="2798" y="2906"/>
                    <a:pt x="2870" y="2965"/>
                    <a:pt x="2941" y="2965"/>
                  </a:cubicBezTo>
                  <a:lnTo>
                    <a:pt x="7466" y="2965"/>
                  </a:lnTo>
                  <a:lnTo>
                    <a:pt x="7061" y="10002"/>
                  </a:lnTo>
                  <a:cubicBezTo>
                    <a:pt x="7049" y="10228"/>
                    <a:pt x="6870" y="10395"/>
                    <a:pt x="6668" y="10395"/>
                  </a:cubicBezTo>
                  <a:lnTo>
                    <a:pt x="5501" y="10395"/>
                  </a:lnTo>
                  <a:cubicBezTo>
                    <a:pt x="5418" y="10395"/>
                    <a:pt x="5358" y="10466"/>
                    <a:pt x="5358" y="10538"/>
                  </a:cubicBezTo>
                  <a:cubicBezTo>
                    <a:pt x="5358" y="10633"/>
                    <a:pt x="5430" y="10692"/>
                    <a:pt x="5501" y="10692"/>
                  </a:cubicBezTo>
                  <a:lnTo>
                    <a:pt x="6668" y="10692"/>
                  </a:lnTo>
                  <a:cubicBezTo>
                    <a:pt x="7049" y="10692"/>
                    <a:pt x="7359" y="10395"/>
                    <a:pt x="7370" y="10002"/>
                  </a:cubicBezTo>
                  <a:lnTo>
                    <a:pt x="7775" y="2930"/>
                  </a:lnTo>
                  <a:lnTo>
                    <a:pt x="8216" y="2930"/>
                  </a:lnTo>
                  <a:cubicBezTo>
                    <a:pt x="8573" y="2930"/>
                    <a:pt x="8847" y="2656"/>
                    <a:pt x="8847" y="2299"/>
                  </a:cubicBezTo>
                  <a:cubicBezTo>
                    <a:pt x="8883" y="1953"/>
                    <a:pt x="8597" y="1668"/>
                    <a:pt x="8252" y="1668"/>
                  </a:cubicBezTo>
                  <a:lnTo>
                    <a:pt x="7656" y="1668"/>
                  </a:lnTo>
                  <a:cubicBezTo>
                    <a:pt x="7406" y="1179"/>
                    <a:pt x="6918" y="882"/>
                    <a:pt x="6347" y="882"/>
                  </a:cubicBezTo>
                  <a:lnTo>
                    <a:pt x="5513" y="882"/>
                  </a:lnTo>
                  <a:cubicBezTo>
                    <a:pt x="5442" y="394"/>
                    <a:pt x="5025" y="1"/>
                    <a:pt x="4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6" name="Google Shape;16166;p92"/>
            <p:cNvSpPr/>
            <p:nvPr/>
          </p:nvSpPr>
          <p:spPr>
            <a:xfrm>
              <a:off x="8161736" y="1632569"/>
              <a:ext cx="28456" cy="173601"/>
            </a:xfrm>
            <a:custGeom>
              <a:avLst/>
              <a:gdLst/>
              <a:ahLst/>
              <a:cxnLst/>
              <a:rect l="l" t="t" r="r" b="b"/>
              <a:pathLst>
                <a:path w="894" h="5454" extrusionOk="0">
                  <a:moveTo>
                    <a:pt x="469" y="321"/>
                  </a:moveTo>
                  <a:cubicBezTo>
                    <a:pt x="533" y="321"/>
                    <a:pt x="584" y="387"/>
                    <a:pt x="584" y="453"/>
                  </a:cubicBezTo>
                  <a:lnTo>
                    <a:pt x="584" y="5025"/>
                  </a:lnTo>
                  <a:cubicBezTo>
                    <a:pt x="584" y="5096"/>
                    <a:pt x="525" y="5156"/>
                    <a:pt x="453" y="5156"/>
                  </a:cubicBezTo>
                  <a:cubicBezTo>
                    <a:pt x="370" y="5156"/>
                    <a:pt x="310" y="5096"/>
                    <a:pt x="310" y="5025"/>
                  </a:cubicBezTo>
                  <a:lnTo>
                    <a:pt x="310" y="453"/>
                  </a:lnTo>
                  <a:cubicBezTo>
                    <a:pt x="310" y="381"/>
                    <a:pt x="370" y="322"/>
                    <a:pt x="453" y="322"/>
                  </a:cubicBezTo>
                  <a:cubicBezTo>
                    <a:pt x="459" y="321"/>
                    <a:pt x="464" y="321"/>
                    <a:pt x="469" y="321"/>
                  </a:cubicBezTo>
                  <a:close/>
                  <a:moveTo>
                    <a:pt x="453" y="0"/>
                  </a:moveTo>
                  <a:cubicBezTo>
                    <a:pt x="191" y="0"/>
                    <a:pt x="1" y="203"/>
                    <a:pt x="1" y="441"/>
                  </a:cubicBezTo>
                  <a:lnTo>
                    <a:pt x="1" y="5013"/>
                  </a:lnTo>
                  <a:cubicBezTo>
                    <a:pt x="1" y="5263"/>
                    <a:pt x="215" y="5453"/>
                    <a:pt x="453" y="5453"/>
                  </a:cubicBezTo>
                  <a:cubicBezTo>
                    <a:pt x="703" y="5453"/>
                    <a:pt x="894" y="5251"/>
                    <a:pt x="894" y="5013"/>
                  </a:cubicBezTo>
                  <a:lnTo>
                    <a:pt x="894" y="441"/>
                  </a:lnTo>
                  <a:cubicBezTo>
                    <a:pt x="894" y="203"/>
                    <a:pt x="691" y="0"/>
                    <a:pt x="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7" name="Google Shape;16167;p92"/>
            <p:cNvSpPr/>
            <p:nvPr/>
          </p:nvSpPr>
          <p:spPr>
            <a:xfrm>
              <a:off x="8214796" y="1632951"/>
              <a:ext cx="33008" cy="173601"/>
            </a:xfrm>
            <a:custGeom>
              <a:avLst/>
              <a:gdLst/>
              <a:ahLst/>
              <a:cxnLst/>
              <a:rect l="l" t="t" r="r" b="b"/>
              <a:pathLst>
                <a:path w="1037" h="5454" extrusionOk="0">
                  <a:moveTo>
                    <a:pt x="584" y="0"/>
                  </a:moveTo>
                  <a:cubicBezTo>
                    <a:pt x="322" y="0"/>
                    <a:pt x="132" y="191"/>
                    <a:pt x="132" y="429"/>
                  </a:cubicBezTo>
                  <a:lnTo>
                    <a:pt x="1" y="5001"/>
                  </a:lnTo>
                  <a:cubicBezTo>
                    <a:pt x="1" y="5120"/>
                    <a:pt x="48" y="5239"/>
                    <a:pt x="132" y="5322"/>
                  </a:cubicBezTo>
                  <a:cubicBezTo>
                    <a:pt x="227" y="5418"/>
                    <a:pt x="322" y="5453"/>
                    <a:pt x="465" y="5453"/>
                  </a:cubicBezTo>
                  <a:cubicBezTo>
                    <a:pt x="715" y="5453"/>
                    <a:pt x="906" y="5263"/>
                    <a:pt x="906" y="5025"/>
                  </a:cubicBezTo>
                  <a:lnTo>
                    <a:pt x="918" y="4298"/>
                  </a:lnTo>
                  <a:cubicBezTo>
                    <a:pt x="918" y="4215"/>
                    <a:pt x="858" y="4132"/>
                    <a:pt x="775" y="4132"/>
                  </a:cubicBezTo>
                  <a:cubicBezTo>
                    <a:pt x="679" y="4132"/>
                    <a:pt x="608" y="4191"/>
                    <a:pt x="608" y="4287"/>
                  </a:cubicBezTo>
                  <a:lnTo>
                    <a:pt x="596" y="5013"/>
                  </a:lnTo>
                  <a:cubicBezTo>
                    <a:pt x="596" y="5084"/>
                    <a:pt x="537" y="5144"/>
                    <a:pt x="465" y="5144"/>
                  </a:cubicBezTo>
                  <a:cubicBezTo>
                    <a:pt x="417" y="5144"/>
                    <a:pt x="382" y="5132"/>
                    <a:pt x="358" y="5096"/>
                  </a:cubicBezTo>
                  <a:cubicBezTo>
                    <a:pt x="322" y="5072"/>
                    <a:pt x="310" y="5037"/>
                    <a:pt x="310" y="5001"/>
                  </a:cubicBezTo>
                  <a:lnTo>
                    <a:pt x="441" y="429"/>
                  </a:lnTo>
                  <a:cubicBezTo>
                    <a:pt x="441" y="357"/>
                    <a:pt x="501" y="298"/>
                    <a:pt x="584" y="298"/>
                  </a:cubicBezTo>
                  <a:cubicBezTo>
                    <a:pt x="620" y="298"/>
                    <a:pt x="656" y="310"/>
                    <a:pt x="691" y="346"/>
                  </a:cubicBezTo>
                  <a:cubicBezTo>
                    <a:pt x="715" y="369"/>
                    <a:pt x="727" y="393"/>
                    <a:pt x="727" y="441"/>
                  </a:cubicBezTo>
                  <a:lnTo>
                    <a:pt x="644" y="3548"/>
                  </a:lnTo>
                  <a:cubicBezTo>
                    <a:pt x="632" y="3644"/>
                    <a:pt x="703" y="3715"/>
                    <a:pt x="787" y="3715"/>
                  </a:cubicBezTo>
                  <a:cubicBezTo>
                    <a:pt x="882" y="3715"/>
                    <a:pt x="953" y="3655"/>
                    <a:pt x="953" y="3572"/>
                  </a:cubicBezTo>
                  <a:lnTo>
                    <a:pt x="1037" y="465"/>
                  </a:lnTo>
                  <a:cubicBezTo>
                    <a:pt x="1037" y="346"/>
                    <a:pt x="1001" y="215"/>
                    <a:pt x="906" y="131"/>
                  </a:cubicBezTo>
                  <a:cubicBezTo>
                    <a:pt x="822" y="48"/>
                    <a:pt x="715"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8" name="Google Shape;16168;p92"/>
            <p:cNvSpPr/>
            <p:nvPr/>
          </p:nvSpPr>
          <p:spPr>
            <a:xfrm>
              <a:off x="8103391" y="1632569"/>
              <a:ext cx="33390" cy="173601"/>
            </a:xfrm>
            <a:custGeom>
              <a:avLst/>
              <a:gdLst/>
              <a:ahLst/>
              <a:cxnLst/>
              <a:rect l="l" t="t" r="r" b="b"/>
              <a:pathLst>
                <a:path w="1049" h="5454" extrusionOk="0">
                  <a:moveTo>
                    <a:pt x="465" y="310"/>
                  </a:moveTo>
                  <a:cubicBezTo>
                    <a:pt x="536" y="310"/>
                    <a:pt x="596" y="369"/>
                    <a:pt x="596" y="441"/>
                  </a:cubicBezTo>
                  <a:lnTo>
                    <a:pt x="739" y="5013"/>
                  </a:lnTo>
                  <a:cubicBezTo>
                    <a:pt x="739" y="5061"/>
                    <a:pt x="715" y="5084"/>
                    <a:pt x="691" y="5120"/>
                  </a:cubicBezTo>
                  <a:cubicBezTo>
                    <a:pt x="655" y="5144"/>
                    <a:pt x="631" y="5156"/>
                    <a:pt x="584" y="5156"/>
                  </a:cubicBezTo>
                  <a:cubicBezTo>
                    <a:pt x="512" y="5156"/>
                    <a:pt x="453" y="5096"/>
                    <a:pt x="453" y="5025"/>
                  </a:cubicBezTo>
                  <a:lnTo>
                    <a:pt x="322" y="453"/>
                  </a:lnTo>
                  <a:cubicBezTo>
                    <a:pt x="322" y="417"/>
                    <a:pt x="334" y="381"/>
                    <a:pt x="358" y="358"/>
                  </a:cubicBezTo>
                  <a:cubicBezTo>
                    <a:pt x="393" y="322"/>
                    <a:pt x="417" y="310"/>
                    <a:pt x="465" y="310"/>
                  </a:cubicBezTo>
                  <a:close/>
                  <a:moveTo>
                    <a:pt x="465" y="0"/>
                  </a:moveTo>
                  <a:cubicBezTo>
                    <a:pt x="346" y="0"/>
                    <a:pt x="227" y="36"/>
                    <a:pt x="143" y="131"/>
                  </a:cubicBezTo>
                  <a:cubicBezTo>
                    <a:pt x="48" y="215"/>
                    <a:pt x="0" y="334"/>
                    <a:pt x="0" y="453"/>
                  </a:cubicBezTo>
                  <a:lnTo>
                    <a:pt x="143" y="5025"/>
                  </a:lnTo>
                  <a:cubicBezTo>
                    <a:pt x="143" y="5275"/>
                    <a:pt x="346" y="5453"/>
                    <a:pt x="584" y="5453"/>
                  </a:cubicBezTo>
                  <a:cubicBezTo>
                    <a:pt x="703" y="5453"/>
                    <a:pt x="822" y="5406"/>
                    <a:pt x="917" y="5322"/>
                  </a:cubicBezTo>
                  <a:cubicBezTo>
                    <a:pt x="1000" y="5227"/>
                    <a:pt x="1048" y="5120"/>
                    <a:pt x="1048" y="4989"/>
                  </a:cubicBezTo>
                  <a:lnTo>
                    <a:pt x="917" y="429"/>
                  </a:lnTo>
                  <a:cubicBezTo>
                    <a:pt x="917" y="191"/>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69" name="Google Shape;16169;p92"/>
          <p:cNvGrpSpPr/>
          <p:nvPr/>
        </p:nvGrpSpPr>
        <p:grpSpPr>
          <a:xfrm>
            <a:off x="7582302" y="1576134"/>
            <a:ext cx="369133" cy="360411"/>
            <a:chOff x="7582302" y="1499934"/>
            <a:chExt cx="369133" cy="360411"/>
          </a:xfrm>
        </p:grpSpPr>
        <p:sp>
          <p:nvSpPr>
            <p:cNvPr id="16170" name="Google Shape;16170;p92"/>
            <p:cNvSpPr/>
            <p:nvPr/>
          </p:nvSpPr>
          <p:spPr>
            <a:xfrm>
              <a:off x="7582302" y="1499934"/>
              <a:ext cx="369133" cy="360411"/>
            </a:xfrm>
            <a:custGeom>
              <a:avLst/>
              <a:gdLst/>
              <a:ahLst/>
              <a:cxnLst/>
              <a:rect l="l" t="t" r="r" b="b"/>
              <a:pathLst>
                <a:path w="11597" h="11323" extrusionOk="0">
                  <a:moveTo>
                    <a:pt x="7204" y="595"/>
                  </a:moveTo>
                  <a:cubicBezTo>
                    <a:pt x="7418" y="595"/>
                    <a:pt x="7573" y="738"/>
                    <a:pt x="7608" y="917"/>
                  </a:cubicBezTo>
                  <a:cubicBezTo>
                    <a:pt x="7608" y="941"/>
                    <a:pt x="7620" y="976"/>
                    <a:pt x="7620" y="1000"/>
                  </a:cubicBezTo>
                  <a:lnTo>
                    <a:pt x="7620" y="1750"/>
                  </a:lnTo>
                  <a:lnTo>
                    <a:pt x="3322" y="1750"/>
                  </a:lnTo>
                  <a:lnTo>
                    <a:pt x="3322" y="1631"/>
                  </a:lnTo>
                  <a:cubicBezTo>
                    <a:pt x="3322" y="1227"/>
                    <a:pt x="3191" y="869"/>
                    <a:pt x="2953" y="595"/>
                  </a:cubicBezTo>
                  <a:close/>
                  <a:moveTo>
                    <a:pt x="1667" y="310"/>
                  </a:moveTo>
                  <a:cubicBezTo>
                    <a:pt x="2405" y="310"/>
                    <a:pt x="3001" y="905"/>
                    <a:pt x="3001" y="1631"/>
                  </a:cubicBezTo>
                  <a:cubicBezTo>
                    <a:pt x="3001" y="2358"/>
                    <a:pt x="2405" y="2953"/>
                    <a:pt x="1667" y="2953"/>
                  </a:cubicBezTo>
                  <a:cubicBezTo>
                    <a:pt x="941" y="2953"/>
                    <a:pt x="346" y="2358"/>
                    <a:pt x="346" y="1631"/>
                  </a:cubicBezTo>
                  <a:cubicBezTo>
                    <a:pt x="346" y="905"/>
                    <a:pt x="941" y="310"/>
                    <a:pt x="1667" y="310"/>
                  </a:cubicBezTo>
                  <a:close/>
                  <a:moveTo>
                    <a:pt x="7644" y="9775"/>
                  </a:moveTo>
                  <a:lnTo>
                    <a:pt x="7644" y="10513"/>
                  </a:lnTo>
                  <a:cubicBezTo>
                    <a:pt x="7644" y="10549"/>
                    <a:pt x="7644" y="10573"/>
                    <a:pt x="7620" y="10609"/>
                  </a:cubicBezTo>
                  <a:cubicBezTo>
                    <a:pt x="7585" y="10799"/>
                    <a:pt x="7418" y="10930"/>
                    <a:pt x="7227" y="10930"/>
                  </a:cubicBezTo>
                  <a:lnTo>
                    <a:pt x="2358" y="10930"/>
                  </a:lnTo>
                  <a:cubicBezTo>
                    <a:pt x="2131" y="10930"/>
                    <a:pt x="1941" y="10740"/>
                    <a:pt x="1941" y="10513"/>
                  </a:cubicBezTo>
                  <a:lnTo>
                    <a:pt x="1941" y="9775"/>
                  </a:lnTo>
                  <a:close/>
                  <a:moveTo>
                    <a:pt x="1667" y="0"/>
                  </a:moveTo>
                  <a:cubicBezTo>
                    <a:pt x="750" y="0"/>
                    <a:pt x="0" y="738"/>
                    <a:pt x="0" y="1667"/>
                  </a:cubicBezTo>
                  <a:cubicBezTo>
                    <a:pt x="0" y="2560"/>
                    <a:pt x="715" y="3298"/>
                    <a:pt x="1608" y="3334"/>
                  </a:cubicBezTo>
                  <a:lnTo>
                    <a:pt x="1608" y="4917"/>
                  </a:lnTo>
                  <a:cubicBezTo>
                    <a:pt x="1608" y="5013"/>
                    <a:pt x="1691" y="5084"/>
                    <a:pt x="1774" y="5084"/>
                  </a:cubicBezTo>
                  <a:cubicBezTo>
                    <a:pt x="1858" y="5084"/>
                    <a:pt x="1941" y="5013"/>
                    <a:pt x="1941" y="4917"/>
                  </a:cubicBezTo>
                  <a:lnTo>
                    <a:pt x="1941" y="3310"/>
                  </a:lnTo>
                  <a:cubicBezTo>
                    <a:pt x="2572" y="3203"/>
                    <a:pt x="3096" y="2739"/>
                    <a:pt x="3263" y="2119"/>
                  </a:cubicBezTo>
                  <a:lnTo>
                    <a:pt x="7644" y="2119"/>
                  </a:lnTo>
                  <a:lnTo>
                    <a:pt x="7644" y="3489"/>
                  </a:lnTo>
                  <a:lnTo>
                    <a:pt x="4929" y="3489"/>
                  </a:lnTo>
                  <a:lnTo>
                    <a:pt x="4929" y="2905"/>
                  </a:lnTo>
                  <a:cubicBezTo>
                    <a:pt x="4929" y="2822"/>
                    <a:pt x="4858" y="2751"/>
                    <a:pt x="4763" y="2751"/>
                  </a:cubicBezTo>
                  <a:cubicBezTo>
                    <a:pt x="4679" y="2751"/>
                    <a:pt x="4608" y="2822"/>
                    <a:pt x="4608" y="2905"/>
                  </a:cubicBezTo>
                  <a:lnTo>
                    <a:pt x="4608" y="3882"/>
                  </a:lnTo>
                  <a:lnTo>
                    <a:pt x="4608" y="7715"/>
                  </a:lnTo>
                  <a:lnTo>
                    <a:pt x="4608" y="8692"/>
                  </a:lnTo>
                  <a:cubicBezTo>
                    <a:pt x="4608" y="8775"/>
                    <a:pt x="4679" y="8847"/>
                    <a:pt x="4763" y="8847"/>
                  </a:cubicBezTo>
                  <a:cubicBezTo>
                    <a:pt x="4858" y="8847"/>
                    <a:pt x="4929" y="8775"/>
                    <a:pt x="4929" y="8692"/>
                  </a:cubicBezTo>
                  <a:lnTo>
                    <a:pt x="4929" y="8096"/>
                  </a:lnTo>
                  <a:lnTo>
                    <a:pt x="7644" y="8096"/>
                  </a:lnTo>
                  <a:lnTo>
                    <a:pt x="7644" y="9478"/>
                  </a:lnTo>
                  <a:lnTo>
                    <a:pt x="1941" y="9478"/>
                  </a:lnTo>
                  <a:lnTo>
                    <a:pt x="1941" y="5668"/>
                  </a:lnTo>
                  <a:cubicBezTo>
                    <a:pt x="1941" y="5572"/>
                    <a:pt x="1870" y="5501"/>
                    <a:pt x="1774" y="5501"/>
                  </a:cubicBezTo>
                  <a:cubicBezTo>
                    <a:pt x="1691" y="5501"/>
                    <a:pt x="1608" y="5572"/>
                    <a:pt x="1608" y="5668"/>
                  </a:cubicBezTo>
                  <a:lnTo>
                    <a:pt x="1608" y="9656"/>
                  </a:lnTo>
                  <a:lnTo>
                    <a:pt x="1608" y="10561"/>
                  </a:lnTo>
                  <a:cubicBezTo>
                    <a:pt x="1608" y="10978"/>
                    <a:pt x="1953" y="11323"/>
                    <a:pt x="2370" y="11323"/>
                  </a:cubicBezTo>
                  <a:lnTo>
                    <a:pt x="7239" y="11323"/>
                  </a:lnTo>
                  <a:cubicBezTo>
                    <a:pt x="7620" y="11323"/>
                    <a:pt x="7954" y="11025"/>
                    <a:pt x="8001" y="10632"/>
                  </a:cubicBezTo>
                  <a:lnTo>
                    <a:pt x="8001" y="10561"/>
                  </a:lnTo>
                  <a:lnTo>
                    <a:pt x="8001" y="9656"/>
                  </a:lnTo>
                  <a:lnTo>
                    <a:pt x="8001" y="8096"/>
                  </a:lnTo>
                  <a:lnTo>
                    <a:pt x="9025" y="8096"/>
                  </a:lnTo>
                  <a:cubicBezTo>
                    <a:pt x="9109" y="8096"/>
                    <a:pt x="9192" y="8013"/>
                    <a:pt x="9192" y="7930"/>
                  </a:cubicBezTo>
                  <a:cubicBezTo>
                    <a:pt x="9192" y="7834"/>
                    <a:pt x="9109" y="7763"/>
                    <a:pt x="9025" y="7763"/>
                  </a:cubicBezTo>
                  <a:lnTo>
                    <a:pt x="4977" y="7763"/>
                  </a:lnTo>
                  <a:cubicBezTo>
                    <a:pt x="4965" y="7763"/>
                    <a:pt x="4941" y="7751"/>
                    <a:pt x="4941" y="7727"/>
                  </a:cubicBezTo>
                  <a:lnTo>
                    <a:pt x="4941" y="3894"/>
                  </a:lnTo>
                  <a:cubicBezTo>
                    <a:pt x="4941" y="3882"/>
                    <a:pt x="4965" y="3858"/>
                    <a:pt x="4977" y="3858"/>
                  </a:cubicBezTo>
                  <a:lnTo>
                    <a:pt x="11228" y="3858"/>
                  </a:lnTo>
                  <a:cubicBezTo>
                    <a:pt x="11240" y="3858"/>
                    <a:pt x="11252" y="3882"/>
                    <a:pt x="11252" y="3894"/>
                  </a:cubicBezTo>
                  <a:lnTo>
                    <a:pt x="11252" y="7727"/>
                  </a:lnTo>
                  <a:cubicBezTo>
                    <a:pt x="11252" y="7751"/>
                    <a:pt x="11240" y="7763"/>
                    <a:pt x="11228" y="7763"/>
                  </a:cubicBezTo>
                  <a:lnTo>
                    <a:pt x="9763" y="7763"/>
                  </a:lnTo>
                  <a:cubicBezTo>
                    <a:pt x="9680" y="7763"/>
                    <a:pt x="9609" y="7834"/>
                    <a:pt x="9609" y="7930"/>
                  </a:cubicBezTo>
                  <a:cubicBezTo>
                    <a:pt x="9609" y="8013"/>
                    <a:pt x="9680" y="8096"/>
                    <a:pt x="9763" y="8096"/>
                  </a:cubicBezTo>
                  <a:lnTo>
                    <a:pt x="11228" y="8096"/>
                  </a:lnTo>
                  <a:cubicBezTo>
                    <a:pt x="11430" y="8096"/>
                    <a:pt x="11597" y="7930"/>
                    <a:pt x="11597" y="7715"/>
                  </a:cubicBezTo>
                  <a:lnTo>
                    <a:pt x="11597" y="3882"/>
                  </a:lnTo>
                  <a:cubicBezTo>
                    <a:pt x="11585" y="3632"/>
                    <a:pt x="11418" y="3465"/>
                    <a:pt x="11216" y="3465"/>
                  </a:cubicBezTo>
                  <a:lnTo>
                    <a:pt x="7977" y="3465"/>
                  </a:lnTo>
                  <a:lnTo>
                    <a:pt x="7977" y="1929"/>
                  </a:lnTo>
                  <a:lnTo>
                    <a:pt x="7977" y="1024"/>
                  </a:lnTo>
                  <a:lnTo>
                    <a:pt x="7977" y="953"/>
                  </a:lnTo>
                  <a:cubicBezTo>
                    <a:pt x="7942" y="560"/>
                    <a:pt x="7620" y="262"/>
                    <a:pt x="7227" y="262"/>
                  </a:cubicBezTo>
                  <a:lnTo>
                    <a:pt x="2655" y="262"/>
                  </a:lnTo>
                  <a:cubicBezTo>
                    <a:pt x="2643" y="262"/>
                    <a:pt x="2620" y="262"/>
                    <a:pt x="2608" y="274"/>
                  </a:cubicBezTo>
                  <a:cubicBezTo>
                    <a:pt x="2346" y="95"/>
                    <a:pt x="2012" y="0"/>
                    <a:pt x="1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1" name="Google Shape;16171;p92"/>
            <p:cNvSpPr/>
            <p:nvPr/>
          </p:nvSpPr>
          <p:spPr>
            <a:xfrm>
              <a:off x="7850598" y="1634829"/>
              <a:ext cx="77729" cy="51214"/>
            </a:xfrm>
            <a:custGeom>
              <a:avLst/>
              <a:gdLst/>
              <a:ahLst/>
              <a:cxnLst/>
              <a:rect l="l" t="t" r="r" b="b"/>
              <a:pathLst>
                <a:path w="2442" h="1609" extrusionOk="0">
                  <a:moveTo>
                    <a:pt x="1656" y="322"/>
                  </a:moveTo>
                  <a:cubicBezTo>
                    <a:pt x="1906" y="322"/>
                    <a:pt x="2108" y="537"/>
                    <a:pt x="2108" y="787"/>
                  </a:cubicBezTo>
                  <a:cubicBezTo>
                    <a:pt x="2108" y="1037"/>
                    <a:pt x="1906" y="1251"/>
                    <a:pt x="1656" y="1251"/>
                  </a:cubicBezTo>
                  <a:cubicBezTo>
                    <a:pt x="1394" y="1251"/>
                    <a:pt x="1191" y="1037"/>
                    <a:pt x="1191" y="787"/>
                  </a:cubicBezTo>
                  <a:cubicBezTo>
                    <a:pt x="1191" y="537"/>
                    <a:pt x="1394" y="322"/>
                    <a:pt x="1656" y="322"/>
                  </a:cubicBezTo>
                  <a:close/>
                  <a:moveTo>
                    <a:pt x="799" y="322"/>
                  </a:moveTo>
                  <a:cubicBezTo>
                    <a:pt x="858" y="322"/>
                    <a:pt x="906" y="346"/>
                    <a:pt x="965" y="358"/>
                  </a:cubicBezTo>
                  <a:cubicBezTo>
                    <a:pt x="894" y="477"/>
                    <a:pt x="834" y="632"/>
                    <a:pt x="834" y="787"/>
                  </a:cubicBezTo>
                  <a:cubicBezTo>
                    <a:pt x="834" y="929"/>
                    <a:pt x="870" y="1096"/>
                    <a:pt x="965" y="1215"/>
                  </a:cubicBezTo>
                  <a:cubicBezTo>
                    <a:pt x="918" y="1227"/>
                    <a:pt x="858" y="1251"/>
                    <a:pt x="799" y="1251"/>
                  </a:cubicBezTo>
                  <a:cubicBezTo>
                    <a:pt x="792" y="1251"/>
                    <a:pt x="785" y="1251"/>
                    <a:pt x="779" y="1251"/>
                  </a:cubicBezTo>
                  <a:cubicBezTo>
                    <a:pt x="538" y="1251"/>
                    <a:pt x="346" y="1042"/>
                    <a:pt x="346" y="787"/>
                  </a:cubicBezTo>
                  <a:cubicBezTo>
                    <a:pt x="346" y="537"/>
                    <a:pt x="549" y="322"/>
                    <a:pt x="799" y="322"/>
                  </a:cubicBezTo>
                  <a:close/>
                  <a:moveTo>
                    <a:pt x="799" y="1"/>
                  </a:moveTo>
                  <a:cubicBezTo>
                    <a:pt x="358" y="1"/>
                    <a:pt x="1" y="358"/>
                    <a:pt x="1" y="799"/>
                  </a:cubicBezTo>
                  <a:cubicBezTo>
                    <a:pt x="1" y="1251"/>
                    <a:pt x="358" y="1608"/>
                    <a:pt x="799" y="1608"/>
                  </a:cubicBezTo>
                  <a:cubicBezTo>
                    <a:pt x="953" y="1596"/>
                    <a:pt x="1096" y="1561"/>
                    <a:pt x="1215" y="1489"/>
                  </a:cubicBezTo>
                  <a:cubicBezTo>
                    <a:pt x="1334" y="1561"/>
                    <a:pt x="1489" y="1608"/>
                    <a:pt x="1632" y="1608"/>
                  </a:cubicBezTo>
                  <a:cubicBezTo>
                    <a:pt x="2084" y="1608"/>
                    <a:pt x="2442" y="1251"/>
                    <a:pt x="2442" y="799"/>
                  </a:cubicBezTo>
                  <a:cubicBezTo>
                    <a:pt x="2442" y="358"/>
                    <a:pt x="2084" y="1"/>
                    <a:pt x="1632" y="1"/>
                  </a:cubicBezTo>
                  <a:cubicBezTo>
                    <a:pt x="1489" y="1"/>
                    <a:pt x="1334" y="48"/>
                    <a:pt x="1215" y="120"/>
                  </a:cubicBezTo>
                  <a:cubicBezTo>
                    <a:pt x="1096" y="48"/>
                    <a:pt x="953" y="1"/>
                    <a:pt x="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2" name="Google Shape;16172;p92"/>
            <p:cNvSpPr/>
            <p:nvPr/>
          </p:nvSpPr>
          <p:spPr>
            <a:xfrm>
              <a:off x="7753962" y="1635593"/>
              <a:ext cx="70917" cy="48541"/>
            </a:xfrm>
            <a:custGeom>
              <a:avLst/>
              <a:gdLst/>
              <a:ahLst/>
              <a:cxnLst/>
              <a:rect l="l" t="t" r="r" b="b"/>
              <a:pathLst>
                <a:path w="2228" h="1525" extrusionOk="0">
                  <a:moveTo>
                    <a:pt x="1858" y="346"/>
                  </a:moveTo>
                  <a:cubicBezTo>
                    <a:pt x="1870" y="346"/>
                    <a:pt x="1894" y="358"/>
                    <a:pt x="1894" y="382"/>
                  </a:cubicBezTo>
                  <a:lnTo>
                    <a:pt x="1894" y="1156"/>
                  </a:lnTo>
                  <a:cubicBezTo>
                    <a:pt x="1894" y="1167"/>
                    <a:pt x="1870" y="1179"/>
                    <a:pt x="1858" y="1179"/>
                  </a:cubicBezTo>
                  <a:lnTo>
                    <a:pt x="370" y="1179"/>
                  </a:lnTo>
                  <a:cubicBezTo>
                    <a:pt x="358" y="1179"/>
                    <a:pt x="346" y="1167"/>
                    <a:pt x="346" y="1156"/>
                  </a:cubicBezTo>
                  <a:lnTo>
                    <a:pt x="346" y="382"/>
                  </a:lnTo>
                  <a:cubicBezTo>
                    <a:pt x="346" y="358"/>
                    <a:pt x="358" y="346"/>
                    <a:pt x="370" y="346"/>
                  </a:cubicBezTo>
                  <a:close/>
                  <a:moveTo>
                    <a:pt x="370" y="1"/>
                  </a:moveTo>
                  <a:cubicBezTo>
                    <a:pt x="167" y="1"/>
                    <a:pt x="1" y="167"/>
                    <a:pt x="1" y="382"/>
                  </a:cubicBezTo>
                  <a:lnTo>
                    <a:pt x="1" y="1156"/>
                  </a:lnTo>
                  <a:cubicBezTo>
                    <a:pt x="1" y="1358"/>
                    <a:pt x="167" y="1525"/>
                    <a:pt x="370" y="1525"/>
                  </a:cubicBezTo>
                  <a:lnTo>
                    <a:pt x="1858" y="1525"/>
                  </a:lnTo>
                  <a:cubicBezTo>
                    <a:pt x="2072" y="1525"/>
                    <a:pt x="2227" y="1358"/>
                    <a:pt x="2227" y="1156"/>
                  </a:cubicBezTo>
                  <a:lnTo>
                    <a:pt x="2227" y="382"/>
                  </a:lnTo>
                  <a:cubicBezTo>
                    <a:pt x="2227" y="167"/>
                    <a:pt x="2072" y="1"/>
                    <a:pt x="1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3" name="Google Shape;16173;p92"/>
            <p:cNvSpPr/>
            <p:nvPr/>
          </p:nvSpPr>
          <p:spPr>
            <a:xfrm>
              <a:off x="7750174" y="1695465"/>
              <a:ext cx="180794" cy="31862"/>
            </a:xfrm>
            <a:custGeom>
              <a:avLst/>
              <a:gdLst/>
              <a:ahLst/>
              <a:cxnLst/>
              <a:rect l="l" t="t" r="r" b="b"/>
              <a:pathLst>
                <a:path w="5680" h="1001" extrusionOk="0">
                  <a:moveTo>
                    <a:pt x="5311" y="346"/>
                  </a:moveTo>
                  <a:cubicBezTo>
                    <a:pt x="5323" y="346"/>
                    <a:pt x="5347" y="358"/>
                    <a:pt x="5347" y="370"/>
                  </a:cubicBezTo>
                  <a:lnTo>
                    <a:pt x="5347" y="620"/>
                  </a:lnTo>
                  <a:cubicBezTo>
                    <a:pt x="5347" y="644"/>
                    <a:pt x="5323" y="656"/>
                    <a:pt x="5311" y="656"/>
                  </a:cubicBezTo>
                  <a:lnTo>
                    <a:pt x="370" y="656"/>
                  </a:lnTo>
                  <a:cubicBezTo>
                    <a:pt x="358" y="656"/>
                    <a:pt x="346" y="632"/>
                    <a:pt x="346" y="620"/>
                  </a:cubicBezTo>
                  <a:lnTo>
                    <a:pt x="346" y="370"/>
                  </a:lnTo>
                  <a:cubicBezTo>
                    <a:pt x="346" y="358"/>
                    <a:pt x="358" y="346"/>
                    <a:pt x="370" y="346"/>
                  </a:cubicBezTo>
                  <a:close/>
                  <a:moveTo>
                    <a:pt x="352" y="0"/>
                  </a:moveTo>
                  <a:cubicBezTo>
                    <a:pt x="168" y="0"/>
                    <a:pt x="1" y="174"/>
                    <a:pt x="1" y="370"/>
                  </a:cubicBezTo>
                  <a:lnTo>
                    <a:pt x="1" y="620"/>
                  </a:lnTo>
                  <a:cubicBezTo>
                    <a:pt x="1" y="834"/>
                    <a:pt x="167" y="1001"/>
                    <a:pt x="370" y="1001"/>
                  </a:cubicBezTo>
                  <a:lnTo>
                    <a:pt x="5311" y="1001"/>
                  </a:lnTo>
                  <a:cubicBezTo>
                    <a:pt x="5525" y="1001"/>
                    <a:pt x="5680" y="834"/>
                    <a:pt x="5680" y="620"/>
                  </a:cubicBezTo>
                  <a:lnTo>
                    <a:pt x="5680" y="370"/>
                  </a:lnTo>
                  <a:cubicBezTo>
                    <a:pt x="5680" y="167"/>
                    <a:pt x="5525" y="1"/>
                    <a:pt x="5311" y="1"/>
                  </a:cubicBezTo>
                  <a:lnTo>
                    <a:pt x="370" y="1"/>
                  </a:lnTo>
                  <a:cubicBezTo>
                    <a:pt x="364" y="0"/>
                    <a:pt x="358" y="0"/>
                    <a:pt x="3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4" name="Google Shape;16174;p92"/>
            <p:cNvSpPr/>
            <p:nvPr/>
          </p:nvSpPr>
          <p:spPr>
            <a:xfrm>
              <a:off x="7613750" y="1535424"/>
              <a:ext cx="43225" cy="32371"/>
            </a:xfrm>
            <a:custGeom>
              <a:avLst/>
              <a:gdLst/>
              <a:ahLst/>
              <a:cxnLst/>
              <a:rect l="l" t="t" r="r" b="b"/>
              <a:pathLst>
                <a:path w="1358" h="1017" extrusionOk="0">
                  <a:moveTo>
                    <a:pt x="1179" y="1"/>
                  </a:moveTo>
                  <a:cubicBezTo>
                    <a:pt x="1136" y="1"/>
                    <a:pt x="1093" y="19"/>
                    <a:pt x="1060" y="52"/>
                  </a:cubicBezTo>
                  <a:lnTo>
                    <a:pt x="548" y="600"/>
                  </a:lnTo>
                  <a:lnTo>
                    <a:pt x="322" y="326"/>
                  </a:lnTo>
                  <a:cubicBezTo>
                    <a:pt x="287" y="277"/>
                    <a:pt x="240" y="253"/>
                    <a:pt x="191" y="253"/>
                  </a:cubicBezTo>
                  <a:cubicBezTo>
                    <a:pt x="155" y="253"/>
                    <a:pt x="119" y="265"/>
                    <a:pt x="84" y="290"/>
                  </a:cubicBezTo>
                  <a:cubicBezTo>
                    <a:pt x="12" y="350"/>
                    <a:pt x="0" y="457"/>
                    <a:pt x="60" y="528"/>
                  </a:cubicBezTo>
                  <a:lnTo>
                    <a:pt x="405" y="957"/>
                  </a:lnTo>
                  <a:cubicBezTo>
                    <a:pt x="429" y="1004"/>
                    <a:pt x="477" y="1016"/>
                    <a:pt x="536" y="1016"/>
                  </a:cubicBezTo>
                  <a:cubicBezTo>
                    <a:pt x="584" y="1016"/>
                    <a:pt x="620" y="1004"/>
                    <a:pt x="655" y="957"/>
                  </a:cubicBezTo>
                  <a:lnTo>
                    <a:pt x="1298" y="278"/>
                  </a:lnTo>
                  <a:cubicBezTo>
                    <a:pt x="1358" y="207"/>
                    <a:pt x="1358" y="100"/>
                    <a:pt x="1274" y="40"/>
                  </a:cubicBezTo>
                  <a:cubicBezTo>
                    <a:pt x="1248" y="13"/>
                    <a:pt x="1214"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75" name="Google Shape;16175;p92"/>
          <p:cNvGrpSpPr/>
          <p:nvPr/>
        </p:nvGrpSpPr>
        <p:grpSpPr>
          <a:xfrm>
            <a:off x="6196089" y="3893352"/>
            <a:ext cx="346056" cy="345674"/>
            <a:chOff x="2238181" y="4120624"/>
            <a:chExt cx="346056" cy="345674"/>
          </a:xfrm>
        </p:grpSpPr>
        <p:grpSp>
          <p:nvGrpSpPr>
            <p:cNvPr id="16176" name="Google Shape;16176;p92"/>
            <p:cNvGrpSpPr/>
            <p:nvPr/>
          </p:nvGrpSpPr>
          <p:grpSpPr>
            <a:xfrm>
              <a:off x="2309155" y="4177413"/>
              <a:ext cx="203862" cy="231903"/>
              <a:chOff x="1512725" y="258500"/>
              <a:chExt cx="4570900" cy="5199625"/>
            </a:xfrm>
          </p:grpSpPr>
          <p:sp>
            <p:nvSpPr>
              <p:cNvPr id="16177" name="Google Shape;16177;p92"/>
              <p:cNvSpPr/>
              <p:nvPr/>
            </p:nvSpPr>
            <p:spPr>
              <a:xfrm>
                <a:off x="1512725" y="2700900"/>
                <a:ext cx="2654475" cy="2757225"/>
              </a:xfrm>
              <a:custGeom>
                <a:avLst/>
                <a:gdLst/>
                <a:ahLst/>
                <a:cxnLst/>
                <a:rect l="l" t="t" r="r" b="b"/>
                <a:pathLst>
                  <a:path w="106179" h="110289" extrusionOk="0">
                    <a:moveTo>
                      <a:pt x="19199" y="1"/>
                    </a:moveTo>
                    <a:cubicBezTo>
                      <a:pt x="18076" y="1"/>
                      <a:pt x="16954" y="466"/>
                      <a:pt x="16148" y="1404"/>
                    </a:cubicBezTo>
                    <a:cubicBezTo>
                      <a:pt x="5840" y="13310"/>
                      <a:pt x="1" y="28739"/>
                      <a:pt x="33" y="44494"/>
                    </a:cubicBezTo>
                    <a:cubicBezTo>
                      <a:pt x="33" y="62077"/>
                      <a:pt x="6916" y="78582"/>
                      <a:pt x="19442" y="91010"/>
                    </a:cubicBezTo>
                    <a:cubicBezTo>
                      <a:pt x="31968" y="103439"/>
                      <a:pt x="48572" y="110289"/>
                      <a:pt x="66252" y="110289"/>
                    </a:cubicBezTo>
                    <a:cubicBezTo>
                      <a:pt x="69546" y="110289"/>
                      <a:pt x="72939" y="110060"/>
                      <a:pt x="76201" y="109571"/>
                    </a:cubicBezTo>
                    <a:cubicBezTo>
                      <a:pt x="86248" y="108071"/>
                      <a:pt x="95675" y="104352"/>
                      <a:pt x="103895" y="98643"/>
                    </a:cubicBezTo>
                    <a:cubicBezTo>
                      <a:pt x="105983" y="97208"/>
                      <a:pt x="106179" y="94272"/>
                      <a:pt x="104417" y="92478"/>
                    </a:cubicBezTo>
                    <a:cubicBezTo>
                      <a:pt x="104384" y="92348"/>
                      <a:pt x="104384" y="92315"/>
                      <a:pt x="104352" y="92315"/>
                    </a:cubicBezTo>
                    <a:cubicBezTo>
                      <a:pt x="103555" y="91537"/>
                      <a:pt x="102517" y="91128"/>
                      <a:pt x="101470" y="91128"/>
                    </a:cubicBezTo>
                    <a:cubicBezTo>
                      <a:pt x="100673" y="91128"/>
                      <a:pt x="99870" y="91365"/>
                      <a:pt x="99165" y="91859"/>
                    </a:cubicBezTo>
                    <a:cubicBezTo>
                      <a:pt x="91956" y="96849"/>
                      <a:pt x="83769" y="100111"/>
                      <a:pt x="74994" y="101416"/>
                    </a:cubicBezTo>
                    <a:cubicBezTo>
                      <a:pt x="72091" y="101808"/>
                      <a:pt x="69155" y="102069"/>
                      <a:pt x="66252" y="102069"/>
                    </a:cubicBezTo>
                    <a:cubicBezTo>
                      <a:pt x="50757" y="102069"/>
                      <a:pt x="36176" y="96066"/>
                      <a:pt x="25216" y="85171"/>
                    </a:cubicBezTo>
                    <a:cubicBezTo>
                      <a:pt x="14256" y="74309"/>
                      <a:pt x="8221" y="59826"/>
                      <a:pt x="8188" y="44462"/>
                    </a:cubicBezTo>
                    <a:cubicBezTo>
                      <a:pt x="8188" y="30664"/>
                      <a:pt x="13277" y="17126"/>
                      <a:pt x="22313" y="6721"/>
                    </a:cubicBezTo>
                    <a:cubicBezTo>
                      <a:pt x="23650" y="5188"/>
                      <a:pt x="23650" y="2904"/>
                      <a:pt x="22248" y="1404"/>
                    </a:cubicBezTo>
                    <a:lnTo>
                      <a:pt x="22215" y="1338"/>
                    </a:lnTo>
                    <a:cubicBezTo>
                      <a:pt x="21407" y="449"/>
                      <a:pt x="20302" y="1"/>
                      <a:pt x="19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8" name="Google Shape;16178;p92"/>
              <p:cNvSpPr/>
              <p:nvPr/>
            </p:nvSpPr>
            <p:spPr>
              <a:xfrm>
                <a:off x="2323325" y="258500"/>
                <a:ext cx="3760300" cy="4390225"/>
              </a:xfrm>
              <a:custGeom>
                <a:avLst/>
                <a:gdLst/>
                <a:ahLst/>
                <a:cxnLst/>
                <a:rect l="l" t="t" r="r" b="b"/>
                <a:pathLst>
                  <a:path w="150412" h="175609" extrusionOk="0">
                    <a:moveTo>
                      <a:pt x="63610" y="0"/>
                    </a:moveTo>
                    <a:cubicBezTo>
                      <a:pt x="61359" y="0"/>
                      <a:pt x="59532" y="1827"/>
                      <a:pt x="59532" y="4078"/>
                    </a:cubicBezTo>
                    <a:lnTo>
                      <a:pt x="59532" y="93228"/>
                    </a:lnTo>
                    <a:lnTo>
                      <a:pt x="59467" y="142060"/>
                    </a:lnTo>
                    <a:cubicBezTo>
                      <a:pt x="59467" y="153020"/>
                      <a:pt x="52421" y="162741"/>
                      <a:pt x="41950" y="166199"/>
                    </a:cubicBezTo>
                    <a:cubicBezTo>
                      <a:pt x="39320" y="167047"/>
                      <a:pt x="36616" y="167503"/>
                      <a:pt x="33881" y="167503"/>
                    </a:cubicBezTo>
                    <a:cubicBezTo>
                      <a:pt x="33462" y="167503"/>
                      <a:pt x="33042" y="167493"/>
                      <a:pt x="32621" y="167471"/>
                    </a:cubicBezTo>
                    <a:cubicBezTo>
                      <a:pt x="19181" y="166818"/>
                      <a:pt x="8515" y="155793"/>
                      <a:pt x="8319" y="142419"/>
                    </a:cubicBezTo>
                    <a:cubicBezTo>
                      <a:pt x="8221" y="135569"/>
                      <a:pt x="10798" y="129143"/>
                      <a:pt x="15593" y="124250"/>
                    </a:cubicBezTo>
                    <a:cubicBezTo>
                      <a:pt x="20454" y="119291"/>
                      <a:pt x="26978" y="116584"/>
                      <a:pt x="33926" y="116584"/>
                    </a:cubicBezTo>
                    <a:cubicBezTo>
                      <a:pt x="36633" y="116584"/>
                      <a:pt x="39373" y="117041"/>
                      <a:pt x="41983" y="117889"/>
                    </a:cubicBezTo>
                    <a:cubicBezTo>
                      <a:pt x="42399" y="118019"/>
                      <a:pt x="42825" y="118082"/>
                      <a:pt x="43246" y="118082"/>
                    </a:cubicBezTo>
                    <a:cubicBezTo>
                      <a:pt x="44409" y="118082"/>
                      <a:pt x="45540" y="117600"/>
                      <a:pt x="46354" y="116714"/>
                    </a:cubicBezTo>
                    <a:cubicBezTo>
                      <a:pt x="47006" y="115931"/>
                      <a:pt x="47332" y="114920"/>
                      <a:pt x="47332" y="113909"/>
                    </a:cubicBezTo>
                    <a:lnTo>
                      <a:pt x="47332" y="81028"/>
                    </a:lnTo>
                    <a:cubicBezTo>
                      <a:pt x="47332" y="79038"/>
                      <a:pt x="45865" y="77277"/>
                      <a:pt x="43875" y="76983"/>
                    </a:cubicBezTo>
                    <a:cubicBezTo>
                      <a:pt x="40547" y="76494"/>
                      <a:pt x="37220" y="76233"/>
                      <a:pt x="33926" y="76233"/>
                    </a:cubicBezTo>
                    <a:cubicBezTo>
                      <a:pt x="26651" y="76233"/>
                      <a:pt x="19638" y="77407"/>
                      <a:pt x="12984" y="79593"/>
                    </a:cubicBezTo>
                    <a:cubicBezTo>
                      <a:pt x="10831" y="80311"/>
                      <a:pt x="9820" y="82724"/>
                      <a:pt x="10831" y="84780"/>
                    </a:cubicBezTo>
                    <a:lnTo>
                      <a:pt x="10831" y="84812"/>
                    </a:lnTo>
                    <a:cubicBezTo>
                      <a:pt x="10961" y="85008"/>
                      <a:pt x="11092" y="85269"/>
                      <a:pt x="11157" y="85465"/>
                    </a:cubicBezTo>
                    <a:cubicBezTo>
                      <a:pt x="11790" y="86730"/>
                      <a:pt x="13091" y="87485"/>
                      <a:pt x="14435" y="87485"/>
                    </a:cubicBezTo>
                    <a:cubicBezTo>
                      <a:pt x="14823" y="87485"/>
                      <a:pt x="15214" y="87423"/>
                      <a:pt x="15593" y="87291"/>
                    </a:cubicBezTo>
                    <a:cubicBezTo>
                      <a:pt x="21400" y="85367"/>
                      <a:pt x="27565" y="84388"/>
                      <a:pt x="33860" y="84388"/>
                    </a:cubicBezTo>
                    <a:cubicBezTo>
                      <a:pt x="35622" y="84388"/>
                      <a:pt x="37383" y="84486"/>
                      <a:pt x="39145" y="84649"/>
                    </a:cubicBezTo>
                    <a:lnTo>
                      <a:pt x="39145" y="108853"/>
                    </a:lnTo>
                    <a:cubicBezTo>
                      <a:pt x="37383" y="108592"/>
                      <a:pt x="35622" y="108462"/>
                      <a:pt x="33860" y="108462"/>
                    </a:cubicBezTo>
                    <a:cubicBezTo>
                      <a:pt x="24727" y="108462"/>
                      <a:pt x="16180" y="112050"/>
                      <a:pt x="9787" y="118541"/>
                    </a:cubicBezTo>
                    <a:cubicBezTo>
                      <a:pt x="3426" y="124967"/>
                      <a:pt x="1" y="133481"/>
                      <a:pt x="99" y="142549"/>
                    </a:cubicBezTo>
                    <a:cubicBezTo>
                      <a:pt x="360" y="160197"/>
                      <a:pt x="14452" y="174712"/>
                      <a:pt x="32164" y="175561"/>
                    </a:cubicBezTo>
                    <a:cubicBezTo>
                      <a:pt x="32758" y="175593"/>
                      <a:pt x="33351" y="175609"/>
                      <a:pt x="33941" y="175609"/>
                    </a:cubicBezTo>
                    <a:cubicBezTo>
                      <a:pt x="37530" y="175609"/>
                      <a:pt x="41044" y="175018"/>
                      <a:pt x="44462" y="173897"/>
                    </a:cubicBezTo>
                    <a:cubicBezTo>
                      <a:pt x="58325" y="169330"/>
                      <a:pt x="67622" y="156543"/>
                      <a:pt x="67622" y="142027"/>
                    </a:cubicBezTo>
                    <a:lnTo>
                      <a:pt x="67687" y="93163"/>
                    </a:lnTo>
                    <a:lnTo>
                      <a:pt x="67687" y="8155"/>
                    </a:lnTo>
                    <a:lnTo>
                      <a:pt x="78321" y="8155"/>
                    </a:lnTo>
                    <a:cubicBezTo>
                      <a:pt x="81697" y="8133"/>
                      <a:pt x="85305" y="8095"/>
                      <a:pt x="88344" y="8095"/>
                    </a:cubicBezTo>
                    <a:cubicBezTo>
                      <a:pt x="89709" y="8095"/>
                      <a:pt x="90960" y="8103"/>
                      <a:pt x="92022" y="8123"/>
                    </a:cubicBezTo>
                    <a:cubicBezTo>
                      <a:pt x="93098" y="21073"/>
                      <a:pt x="98643" y="33110"/>
                      <a:pt x="107973" y="42374"/>
                    </a:cubicBezTo>
                    <a:cubicBezTo>
                      <a:pt x="117269" y="51573"/>
                      <a:pt x="129339" y="57053"/>
                      <a:pt x="142256" y="58031"/>
                    </a:cubicBezTo>
                    <a:cubicBezTo>
                      <a:pt x="142256" y="64131"/>
                      <a:pt x="142289" y="76005"/>
                      <a:pt x="142354" y="82333"/>
                    </a:cubicBezTo>
                    <a:cubicBezTo>
                      <a:pt x="133155" y="81876"/>
                      <a:pt x="124250" y="79821"/>
                      <a:pt x="115769" y="76233"/>
                    </a:cubicBezTo>
                    <a:cubicBezTo>
                      <a:pt x="109506" y="73624"/>
                      <a:pt x="103700" y="70198"/>
                      <a:pt x="98350" y="66088"/>
                    </a:cubicBezTo>
                    <a:cubicBezTo>
                      <a:pt x="97610" y="65524"/>
                      <a:pt x="96719" y="65238"/>
                      <a:pt x="95830" y="65238"/>
                    </a:cubicBezTo>
                    <a:cubicBezTo>
                      <a:pt x="95229" y="65238"/>
                      <a:pt x="94629" y="65369"/>
                      <a:pt x="94077" y="65632"/>
                    </a:cubicBezTo>
                    <a:cubicBezTo>
                      <a:pt x="92674" y="66284"/>
                      <a:pt x="91793" y="67752"/>
                      <a:pt x="91793" y="69318"/>
                    </a:cubicBezTo>
                    <a:lnTo>
                      <a:pt x="91956" y="142354"/>
                    </a:lnTo>
                    <a:cubicBezTo>
                      <a:pt x="91891" y="150443"/>
                      <a:pt x="90195" y="158272"/>
                      <a:pt x="86966" y="165514"/>
                    </a:cubicBezTo>
                    <a:cubicBezTo>
                      <a:pt x="86150" y="167308"/>
                      <a:pt x="86802" y="169428"/>
                      <a:pt x="88433" y="170472"/>
                    </a:cubicBezTo>
                    <a:cubicBezTo>
                      <a:pt x="88466" y="170472"/>
                      <a:pt x="88466" y="170505"/>
                      <a:pt x="88531" y="170505"/>
                    </a:cubicBezTo>
                    <a:cubicBezTo>
                      <a:pt x="89214" y="170960"/>
                      <a:pt x="89984" y="171174"/>
                      <a:pt x="90744" y="171174"/>
                    </a:cubicBezTo>
                    <a:cubicBezTo>
                      <a:pt x="92271" y="171174"/>
                      <a:pt x="93760" y="170311"/>
                      <a:pt x="94436" y="168808"/>
                    </a:cubicBezTo>
                    <a:cubicBezTo>
                      <a:pt x="98089" y="160555"/>
                      <a:pt x="100046" y="151650"/>
                      <a:pt x="100111" y="142354"/>
                    </a:cubicBezTo>
                    <a:lnTo>
                      <a:pt x="99850" y="77049"/>
                    </a:lnTo>
                    <a:lnTo>
                      <a:pt x="99850" y="77049"/>
                    </a:lnTo>
                    <a:cubicBezTo>
                      <a:pt x="103895" y="79593"/>
                      <a:pt x="108071" y="81844"/>
                      <a:pt x="112474" y="83670"/>
                    </a:cubicBezTo>
                    <a:cubicBezTo>
                      <a:pt x="123206" y="88205"/>
                      <a:pt x="134591" y="90521"/>
                      <a:pt x="146301" y="90521"/>
                    </a:cubicBezTo>
                    <a:cubicBezTo>
                      <a:pt x="147410" y="90521"/>
                      <a:pt x="148454" y="90097"/>
                      <a:pt x="149237" y="89346"/>
                    </a:cubicBezTo>
                    <a:cubicBezTo>
                      <a:pt x="149987" y="88563"/>
                      <a:pt x="150411" y="87552"/>
                      <a:pt x="150411" y="86443"/>
                    </a:cubicBezTo>
                    <a:lnTo>
                      <a:pt x="150379" y="70231"/>
                    </a:lnTo>
                    <a:lnTo>
                      <a:pt x="150313" y="54345"/>
                    </a:lnTo>
                    <a:cubicBezTo>
                      <a:pt x="150281" y="49974"/>
                      <a:pt x="146301" y="49942"/>
                      <a:pt x="146236" y="49942"/>
                    </a:cubicBezTo>
                    <a:cubicBezTo>
                      <a:pt x="120955" y="49942"/>
                      <a:pt x="100177" y="29358"/>
                      <a:pt x="99981" y="4045"/>
                    </a:cubicBezTo>
                    <a:cubicBezTo>
                      <a:pt x="99981" y="2121"/>
                      <a:pt x="98546" y="131"/>
                      <a:pt x="959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179" name="Google Shape;16179;p92"/>
            <p:cNvSpPr/>
            <p:nvPr/>
          </p:nvSpPr>
          <p:spPr>
            <a:xfrm>
              <a:off x="2238181" y="4120624"/>
              <a:ext cx="346056" cy="345674"/>
            </a:xfrm>
            <a:custGeom>
              <a:avLst/>
              <a:gdLst/>
              <a:ahLst/>
              <a:cxnLst/>
              <a:rect l="l" t="t" r="r" b="b"/>
              <a:pathLst>
                <a:path w="10872" h="10860" extrusionOk="0">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180" name="Google Shape;16180;p92"/>
          <p:cNvSpPr txBox="1"/>
          <p:nvPr/>
        </p:nvSpPr>
        <p:spPr>
          <a:xfrm>
            <a:off x="1048350" y="719652"/>
            <a:ext cx="70473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SEO &amp; Marketing Icons</a:t>
            </a:r>
            <a:endParaRPr sz="2400">
              <a:solidFill>
                <a:srgbClr val="FFFFFF"/>
              </a:solidFill>
            </a:endParaRPr>
          </a:p>
        </p:txBody>
      </p:sp>
    </p:spTree>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Shape 980"/>
        <p:cNvGrpSpPr/>
        <p:nvPr/>
      </p:nvGrpSpPr>
      <p:grpSpPr>
        <a:xfrm>
          <a:off x="0" y="0"/>
          <a:ext cx="0" cy="0"/>
          <a:chOff x="0" y="0"/>
          <a:chExt cx="0" cy="0"/>
        </a:xfrm>
      </p:grpSpPr>
      <p:sp>
        <p:nvSpPr>
          <p:cNvPr id="981" name="Google Shape;981;p44"/>
          <p:cNvSpPr txBox="1">
            <a:spLocks noGrp="1"/>
          </p:cNvSpPr>
          <p:nvPr>
            <p:ph type="title"/>
          </p:nvPr>
        </p:nvSpPr>
        <p:spPr>
          <a:xfrm>
            <a:off x="713100" y="539400"/>
            <a:ext cx="77178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PLAN DES TAGES</a:t>
            </a:r>
            <a:endParaRPr/>
          </a:p>
        </p:txBody>
      </p:sp>
      <p:cxnSp>
        <p:nvCxnSpPr>
          <p:cNvPr id="982" name="Google Shape;982;p44"/>
          <p:cNvCxnSpPr/>
          <p:nvPr/>
        </p:nvCxnSpPr>
        <p:spPr>
          <a:xfrm>
            <a:off x="2879850" y="1111125"/>
            <a:ext cx="3384300" cy="0"/>
          </a:xfrm>
          <a:prstGeom prst="straightConnector1">
            <a:avLst/>
          </a:prstGeom>
          <a:noFill/>
          <a:ln w="19050" cap="flat" cmpd="sng">
            <a:solidFill>
              <a:schemeClr val="dk1"/>
            </a:solidFill>
            <a:prstDash val="solid"/>
            <a:round/>
            <a:headEnd type="none" w="med" len="med"/>
            <a:tailEnd type="none" w="med" len="med"/>
          </a:ln>
        </p:spPr>
      </p:cxnSp>
      <p:grpSp>
        <p:nvGrpSpPr>
          <p:cNvPr id="983" name="Google Shape;983;p44"/>
          <p:cNvGrpSpPr/>
          <p:nvPr/>
        </p:nvGrpSpPr>
        <p:grpSpPr>
          <a:xfrm>
            <a:off x="713100" y="3228855"/>
            <a:ext cx="2374200" cy="1091700"/>
            <a:chOff x="713100" y="3366050"/>
            <a:chExt cx="2374200" cy="1091700"/>
          </a:xfrm>
        </p:grpSpPr>
        <p:sp>
          <p:nvSpPr>
            <p:cNvPr id="984" name="Google Shape;984;p44"/>
            <p:cNvSpPr txBox="1"/>
            <p:nvPr/>
          </p:nvSpPr>
          <p:spPr>
            <a:xfrm>
              <a:off x="713100" y="3366050"/>
              <a:ext cx="2374200" cy="4005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000">
                  <a:solidFill>
                    <a:schemeClr val="dk1"/>
                  </a:solidFill>
                  <a:latin typeface="Vollkorn"/>
                  <a:ea typeface="Vollkorn"/>
                  <a:cs typeface="Vollkorn"/>
                  <a:sym typeface="Vollkorn"/>
                </a:rPr>
                <a:t>NEPTUN</a:t>
              </a:r>
              <a:endParaRPr sz="2000">
                <a:solidFill>
                  <a:schemeClr val="dk1"/>
                </a:solidFill>
                <a:latin typeface="Vollkorn"/>
                <a:ea typeface="Vollkorn"/>
                <a:cs typeface="Vollkorn"/>
                <a:sym typeface="Vollkorn"/>
              </a:endParaRPr>
            </a:p>
          </p:txBody>
        </p:sp>
        <p:sp>
          <p:nvSpPr>
            <p:cNvPr id="985" name="Google Shape;985;p44"/>
            <p:cNvSpPr txBox="1"/>
            <p:nvPr/>
          </p:nvSpPr>
          <p:spPr>
            <a:xfrm>
              <a:off x="713100" y="3766550"/>
              <a:ext cx="2374200" cy="6912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dk2"/>
                  </a:solidFill>
                  <a:latin typeface="Roboto"/>
                  <a:ea typeface="Roboto"/>
                  <a:cs typeface="Roboto"/>
                  <a:sym typeface="Roboto"/>
                </a:rPr>
                <a:t>Er ist auch das viertgrößte Objekt nach Durchmesser im Sonnensystem</a:t>
              </a:r>
              <a:endParaRPr>
                <a:solidFill>
                  <a:schemeClr val="dk2"/>
                </a:solidFill>
                <a:latin typeface="Roboto"/>
                <a:ea typeface="Roboto"/>
                <a:cs typeface="Roboto"/>
                <a:sym typeface="Roboto"/>
              </a:endParaRPr>
            </a:p>
          </p:txBody>
        </p:sp>
      </p:grpSp>
      <p:sp>
        <p:nvSpPr>
          <p:cNvPr id="986" name="Google Shape;986;p44"/>
          <p:cNvSpPr txBox="1"/>
          <p:nvPr/>
        </p:nvSpPr>
        <p:spPr>
          <a:xfrm>
            <a:off x="1189798" y="2580000"/>
            <a:ext cx="1415100" cy="533400"/>
          </a:xfrm>
          <a:prstGeom prst="rect">
            <a:avLst/>
          </a:prstGeom>
          <a:noFill/>
          <a:ln w="19050" cap="flat" cmpd="sng">
            <a:solidFill>
              <a:schemeClr val="dk1"/>
            </a:solidFill>
            <a:prstDash val="solid"/>
            <a:round/>
            <a:headEnd type="none" w="sm" len="sm"/>
            <a:tailEnd type="none" w="sm" len="sm"/>
          </a:ln>
        </p:spPr>
        <p:txBody>
          <a:bodyPr spcFirstLastPara="1" wrap="square" lIns="0" tIns="91425" rIns="0" bIns="91425" anchor="ctr" anchorCtr="0">
            <a:noAutofit/>
          </a:bodyPr>
          <a:lstStyle/>
          <a:p>
            <a:pPr marL="0" lvl="0" indent="0" algn="ctr" rtl="0">
              <a:spcBef>
                <a:spcPts val="0"/>
              </a:spcBef>
              <a:spcAft>
                <a:spcPts val="0"/>
              </a:spcAft>
              <a:buNone/>
            </a:pPr>
            <a:r>
              <a:rPr lang="en" sz="2000">
                <a:solidFill>
                  <a:schemeClr val="dk1"/>
                </a:solidFill>
                <a:latin typeface="Vollkorn"/>
                <a:ea typeface="Vollkorn"/>
                <a:cs typeface="Vollkorn"/>
                <a:sym typeface="Vollkorn"/>
              </a:rPr>
              <a:t>09:00h</a:t>
            </a:r>
            <a:endParaRPr sz="2000">
              <a:solidFill>
                <a:schemeClr val="dk1"/>
              </a:solidFill>
              <a:latin typeface="Vollkorn"/>
              <a:ea typeface="Vollkorn"/>
              <a:cs typeface="Vollkorn"/>
              <a:sym typeface="Vollkorn"/>
            </a:endParaRPr>
          </a:p>
        </p:txBody>
      </p:sp>
      <p:grpSp>
        <p:nvGrpSpPr>
          <p:cNvPr id="987" name="Google Shape;987;p44"/>
          <p:cNvGrpSpPr/>
          <p:nvPr/>
        </p:nvGrpSpPr>
        <p:grpSpPr>
          <a:xfrm>
            <a:off x="3385362" y="3225195"/>
            <a:ext cx="2374200" cy="1091700"/>
            <a:chOff x="3385362" y="3366050"/>
            <a:chExt cx="2374200" cy="1091700"/>
          </a:xfrm>
        </p:grpSpPr>
        <p:sp>
          <p:nvSpPr>
            <p:cNvPr id="988" name="Google Shape;988;p44"/>
            <p:cNvSpPr txBox="1"/>
            <p:nvPr/>
          </p:nvSpPr>
          <p:spPr>
            <a:xfrm>
              <a:off x="3385362" y="3366050"/>
              <a:ext cx="2374200" cy="4005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000">
                  <a:solidFill>
                    <a:schemeClr val="dk1"/>
                  </a:solidFill>
                  <a:latin typeface="Vollkorn"/>
                  <a:ea typeface="Vollkorn"/>
                  <a:cs typeface="Vollkorn"/>
                  <a:sym typeface="Vollkorn"/>
                </a:rPr>
                <a:t>SATURN</a:t>
              </a:r>
              <a:endParaRPr sz="2000">
                <a:solidFill>
                  <a:schemeClr val="dk1"/>
                </a:solidFill>
                <a:latin typeface="Vollkorn"/>
                <a:ea typeface="Vollkorn"/>
                <a:cs typeface="Vollkorn"/>
                <a:sym typeface="Vollkorn"/>
              </a:endParaRPr>
            </a:p>
          </p:txBody>
        </p:sp>
        <p:sp>
          <p:nvSpPr>
            <p:cNvPr id="989" name="Google Shape;989;p44"/>
            <p:cNvSpPr txBox="1"/>
            <p:nvPr/>
          </p:nvSpPr>
          <p:spPr>
            <a:xfrm>
              <a:off x="3385362" y="3766550"/>
              <a:ext cx="2374200" cy="6912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dk2"/>
                  </a:solidFill>
                  <a:latin typeface="Roboto"/>
                  <a:ea typeface="Roboto"/>
                  <a:cs typeface="Roboto"/>
                  <a:sym typeface="Roboto"/>
                </a:rPr>
                <a:t>Saturn er besteht hauptsächlich aus Wasserstoff und Helium</a:t>
              </a:r>
              <a:endParaRPr>
                <a:solidFill>
                  <a:schemeClr val="dk2"/>
                </a:solidFill>
                <a:latin typeface="Roboto"/>
                <a:ea typeface="Roboto"/>
                <a:cs typeface="Roboto"/>
                <a:sym typeface="Roboto"/>
              </a:endParaRPr>
            </a:p>
          </p:txBody>
        </p:sp>
      </p:grpSp>
      <p:sp>
        <p:nvSpPr>
          <p:cNvPr id="990" name="Google Shape;990;p44"/>
          <p:cNvSpPr txBox="1"/>
          <p:nvPr/>
        </p:nvSpPr>
        <p:spPr>
          <a:xfrm>
            <a:off x="3861150" y="2580000"/>
            <a:ext cx="1415100" cy="533400"/>
          </a:xfrm>
          <a:prstGeom prst="rect">
            <a:avLst/>
          </a:prstGeom>
          <a:noFill/>
          <a:ln w="19050" cap="flat" cmpd="sng">
            <a:solidFill>
              <a:schemeClr val="dk1"/>
            </a:solidFill>
            <a:prstDash val="solid"/>
            <a:round/>
            <a:headEnd type="none" w="sm" len="sm"/>
            <a:tailEnd type="none" w="sm" len="sm"/>
          </a:ln>
        </p:spPr>
        <p:txBody>
          <a:bodyPr spcFirstLastPara="1" wrap="square" lIns="0" tIns="91425" rIns="0" bIns="91425" anchor="ctr" anchorCtr="0">
            <a:noAutofit/>
          </a:bodyPr>
          <a:lstStyle/>
          <a:p>
            <a:pPr marL="0" lvl="0" indent="0" algn="ctr" rtl="0">
              <a:spcBef>
                <a:spcPts val="0"/>
              </a:spcBef>
              <a:spcAft>
                <a:spcPts val="0"/>
              </a:spcAft>
              <a:buNone/>
            </a:pPr>
            <a:r>
              <a:rPr lang="en" sz="2000">
                <a:solidFill>
                  <a:schemeClr val="dk1"/>
                </a:solidFill>
                <a:latin typeface="Vollkorn"/>
                <a:ea typeface="Vollkorn"/>
                <a:cs typeface="Vollkorn"/>
                <a:sym typeface="Vollkorn"/>
              </a:rPr>
              <a:t>10:30h</a:t>
            </a:r>
            <a:endParaRPr sz="2000">
              <a:solidFill>
                <a:schemeClr val="dk1"/>
              </a:solidFill>
              <a:latin typeface="Vollkorn"/>
              <a:ea typeface="Vollkorn"/>
              <a:cs typeface="Vollkorn"/>
              <a:sym typeface="Vollkorn"/>
            </a:endParaRPr>
          </a:p>
        </p:txBody>
      </p:sp>
      <p:grpSp>
        <p:nvGrpSpPr>
          <p:cNvPr id="991" name="Google Shape;991;p44"/>
          <p:cNvGrpSpPr/>
          <p:nvPr/>
        </p:nvGrpSpPr>
        <p:grpSpPr>
          <a:xfrm>
            <a:off x="6056700" y="3225195"/>
            <a:ext cx="2374200" cy="1091700"/>
            <a:chOff x="6056700" y="3366050"/>
            <a:chExt cx="2374200" cy="1091700"/>
          </a:xfrm>
        </p:grpSpPr>
        <p:sp>
          <p:nvSpPr>
            <p:cNvPr id="992" name="Google Shape;992;p44"/>
            <p:cNvSpPr txBox="1"/>
            <p:nvPr/>
          </p:nvSpPr>
          <p:spPr>
            <a:xfrm>
              <a:off x="6056700" y="3366050"/>
              <a:ext cx="2374200" cy="4005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000">
                  <a:solidFill>
                    <a:schemeClr val="dk1"/>
                  </a:solidFill>
                  <a:latin typeface="Vollkorn"/>
                  <a:ea typeface="Vollkorn"/>
                  <a:cs typeface="Vollkorn"/>
                  <a:sym typeface="Vollkorn"/>
                </a:rPr>
                <a:t>VENUS</a:t>
              </a:r>
              <a:endParaRPr sz="2000">
                <a:solidFill>
                  <a:schemeClr val="dk1"/>
                </a:solidFill>
                <a:latin typeface="Vollkorn"/>
                <a:ea typeface="Vollkorn"/>
                <a:cs typeface="Vollkorn"/>
                <a:sym typeface="Vollkorn"/>
              </a:endParaRPr>
            </a:p>
          </p:txBody>
        </p:sp>
        <p:sp>
          <p:nvSpPr>
            <p:cNvPr id="993" name="Google Shape;993;p44"/>
            <p:cNvSpPr txBox="1"/>
            <p:nvPr/>
          </p:nvSpPr>
          <p:spPr>
            <a:xfrm>
              <a:off x="6056700" y="3766550"/>
              <a:ext cx="2374200" cy="6912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dk2"/>
                  </a:solidFill>
                  <a:latin typeface="Roboto"/>
                  <a:ea typeface="Roboto"/>
                  <a:cs typeface="Roboto"/>
                  <a:sym typeface="Roboto"/>
                </a:rPr>
                <a:t>Venus hat einen schönen Namen und extreme Temperaturen</a:t>
              </a:r>
              <a:endParaRPr>
                <a:solidFill>
                  <a:schemeClr val="dk2"/>
                </a:solidFill>
                <a:latin typeface="Roboto"/>
                <a:ea typeface="Roboto"/>
                <a:cs typeface="Roboto"/>
                <a:sym typeface="Roboto"/>
              </a:endParaRPr>
            </a:p>
          </p:txBody>
        </p:sp>
      </p:grpSp>
      <p:sp>
        <p:nvSpPr>
          <p:cNvPr id="994" name="Google Shape;994;p44"/>
          <p:cNvSpPr txBox="1"/>
          <p:nvPr/>
        </p:nvSpPr>
        <p:spPr>
          <a:xfrm>
            <a:off x="6498837" y="2580000"/>
            <a:ext cx="1415100" cy="533400"/>
          </a:xfrm>
          <a:prstGeom prst="rect">
            <a:avLst/>
          </a:prstGeom>
          <a:noFill/>
          <a:ln w="19050" cap="flat" cmpd="sng">
            <a:solidFill>
              <a:schemeClr val="dk1"/>
            </a:solidFill>
            <a:prstDash val="solid"/>
            <a:round/>
            <a:headEnd type="none" w="sm" len="sm"/>
            <a:tailEnd type="none" w="sm" len="sm"/>
          </a:ln>
        </p:spPr>
        <p:txBody>
          <a:bodyPr spcFirstLastPara="1" wrap="square" lIns="0" tIns="91425" rIns="0" bIns="91425" anchor="ctr" anchorCtr="0">
            <a:noAutofit/>
          </a:bodyPr>
          <a:lstStyle/>
          <a:p>
            <a:pPr marL="0" lvl="0" indent="0" algn="ctr" rtl="0">
              <a:spcBef>
                <a:spcPts val="0"/>
              </a:spcBef>
              <a:spcAft>
                <a:spcPts val="0"/>
              </a:spcAft>
              <a:buNone/>
            </a:pPr>
            <a:r>
              <a:rPr lang="en" sz="2000">
                <a:solidFill>
                  <a:schemeClr val="dk1"/>
                </a:solidFill>
                <a:latin typeface="Vollkorn"/>
                <a:ea typeface="Vollkorn"/>
                <a:cs typeface="Vollkorn"/>
                <a:sym typeface="Vollkorn"/>
              </a:rPr>
              <a:t>13:00h</a:t>
            </a:r>
            <a:endParaRPr sz="2000">
              <a:solidFill>
                <a:schemeClr val="dk1"/>
              </a:solidFill>
              <a:latin typeface="Vollkorn"/>
              <a:ea typeface="Vollkorn"/>
              <a:cs typeface="Vollkorn"/>
              <a:sym typeface="Vollkorn"/>
            </a:endParaRPr>
          </a:p>
        </p:txBody>
      </p:sp>
      <p:cxnSp>
        <p:nvCxnSpPr>
          <p:cNvPr id="995" name="Google Shape;995;p44"/>
          <p:cNvCxnSpPr>
            <a:stCxn id="986" idx="3"/>
            <a:endCxn id="990" idx="1"/>
          </p:cNvCxnSpPr>
          <p:nvPr/>
        </p:nvCxnSpPr>
        <p:spPr>
          <a:xfrm>
            <a:off x="2604898" y="2846700"/>
            <a:ext cx="1256400" cy="0"/>
          </a:xfrm>
          <a:prstGeom prst="straightConnector1">
            <a:avLst/>
          </a:prstGeom>
          <a:noFill/>
          <a:ln w="19050" cap="flat" cmpd="sng">
            <a:solidFill>
              <a:schemeClr val="dk1"/>
            </a:solidFill>
            <a:prstDash val="solid"/>
            <a:round/>
            <a:headEnd type="none" w="med" len="med"/>
            <a:tailEnd type="none" w="med" len="med"/>
          </a:ln>
        </p:spPr>
      </p:cxnSp>
      <p:cxnSp>
        <p:nvCxnSpPr>
          <p:cNvPr id="996" name="Google Shape;996;p44"/>
          <p:cNvCxnSpPr>
            <a:stCxn id="990" idx="3"/>
            <a:endCxn id="994" idx="1"/>
          </p:cNvCxnSpPr>
          <p:nvPr/>
        </p:nvCxnSpPr>
        <p:spPr>
          <a:xfrm>
            <a:off x="5276250" y="2846700"/>
            <a:ext cx="1222500" cy="0"/>
          </a:xfrm>
          <a:prstGeom prst="straightConnector1">
            <a:avLst/>
          </a:prstGeom>
          <a:noFill/>
          <a:ln w="19050" cap="flat" cmpd="sng">
            <a:solidFill>
              <a:schemeClr val="dk1"/>
            </a:solidFill>
            <a:prstDash val="solid"/>
            <a:round/>
            <a:headEnd type="none" w="med" len="med"/>
            <a:tailEnd type="none" w="med" len="med"/>
          </a:ln>
        </p:spPr>
      </p:cxnSp>
      <p:grpSp>
        <p:nvGrpSpPr>
          <p:cNvPr id="997" name="Google Shape;997;p44"/>
          <p:cNvGrpSpPr/>
          <p:nvPr/>
        </p:nvGrpSpPr>
        <p:grpSpPr>
          <a:xfrm>
            <a:off x="1513233" y="1673518"/>
            <a:ext cx="682785" cy="685924"/>
            <a:chOff x="4686981" y="4172010"/>
            <a:chExt cx="412509" cy="414381"/>
          </a:xfrm>
        </p:grpSpPr>
        <p:sp>
          <p:nvSpPr>
            <p:cNvPr id="998" name="Google Shape;998;p44"/>
            <p:cNvSpPr/>
            <p:nvPr/>
          </p:nvSpPr>
          <p:spPr>
            <a:xfrm>
              <a:off x="4686981" y="4172010"/>
              <a:ext cx="412509" cy="414381"/>
            </a:xfrm>
            <a:custGeom>
              <a:avLst/>
              <a:gdLst/>
              <a:ahLst/>
              <a:cxnLst/>
              <a:rect l="l" t="t" r="r" b="b"/>
              <a:pathLst>
                <a:path w="10360" h="10407" extrusionOk="0">
                  <a:moveTo>
                    <a:pt x="5311" y="143"/>
                  </a:moveTo>
                  <a:lnTo>
                    <a:pt x="5311" y="548"/>
                  </a:lnTo>
                  <a:cubicBezTo>
                    <a:pt x="5311" y="572"/>
                    <a:pt x="5358" y="619"/>
                    <a:pt x="5382" y="619"/>
                  </a:cubicBezTo>
                  <a:lnTo>
                    <a:pt x="5811" y="619"/>
                  </a:lnTo>
                  <a:lnTo>
                    <a:pt x="5811" y="834"/>
                  </a:lnTo>
                  <a:lnTo>
                    <a:pt x="5382" y="834"/>
                  </a:lnTo>
                  <a:cubicBezTo>
                    <a:pt x="5358" y="834"/>
                    <a:pt x="5311" y="881"/>
                    <a:pt x="5311" y="905"/>
                  </a:cubicBezTo>
                  <a:lnTo>
                    <a:pt x="5311" y="2072"/>
                  </a:lnTo>
                  <a:lnTo>
                    <a:pt x="5216" y="2072"/>
                  </a:lnTo>
                  <a:cubicBezTo>
                    <a:pt x="5144" y="2072"/>
                    <a:pt x="5096" y="2096"/>
                    <a:pt x="5096" y="2096"/>
                  </a:cubicBezTo>
                  <a:lnTo>
                    <a:pt x="5096" y="905"/>
                  </a:lnTo>
                  <a:cubicBezTo>
                    <a:pt x="5096" y="881"/>
                    <a:pt x="5049" y="834"/>
                    <a:pt x="5025" y="834"/>
                  </a:cubicBezTo>
                  <a:lnTo>
                    <a:pt x="4596" y="834"/>
                  </a:lnTo>
                  <a:lnTo>
                    <a:pt x="4596" y="619"/>
                  </a:lnTo>
                  <a:lnTo>
                    <a:pt x="5025" y="619"/>
                  </a:lnTo>
                  <a:cubicBezTo>
                    <a:pt x="5049" y="619"/>
                    <a:pt x="5096" y="572"/>
                    <a:pt x="5096" y="548"/>
                  </a:cubicBezTo>
                  <a:lnTo>
                    <a:pt x="5096" y="143"/>
                  </a:lnTo>
                  <a:close/>
                  <a:moveTo>
                    <a:pt x="5206" y="2224"/>
                  </a:moveTo>
                  <a:cubicBezTo>
                    <a:pt x="5399" y="2224"/>
                    <a:pt x="5664" y="2398"/>
                    <a:pt x="5787" y="2501"/>
                  </a:cubicBezTo>
                  <a:lnTo>
                    <a:pt x="7716" y="3929"/>
                  </a:lnTo>
                  <a:cubicBezTo>
                    <a:pt x="7883" y="4048"/>
                    <a:pt x="7954" y="4168"/>
                    <a:pt x="7930" y="4263"/>
                  </a:cubicBezTo>
                  <a:cubicBezTo>
                    <a:pt x="7911" y="4342"/>
                    <a:pt x="7826" y="4388"/>
                    <a:pt x="7743" y="4388"/>
                  </a:cubicBezTo>
                  <a:cubicBezTo>
                    <a:pt x="7726" y="4388"/>
                    <a:pt x="7709" y="4386"/>
                    <a:pt x="7692" y="4382"/>
                  </a:cubicBezTo>
                  <a:cubicBezTo>
                    <a:pt x="7573" y="4358"/>
                    <a:pt x="7454" y="4287"/>
                    <a:pt x="7359" y="4215"/>
                  </a:cubicBezTo>
                  <a:lnTo>
                    <a:pt x="5287" y="2620"/>
                  </a:lnTo>
                  <a:cubicBezTo>
                    <a:pt x="5275" y="2608"/>
                    <a:pt x="5257" y="2602"/>
                    <a:pt x="5239" y="2602"/>
                  </a:cubicBezTo>
                  <a:cubicBezTo>
                    <a:pt x="5222" y="2602"/>
                    <a:pt x="5204" y="2608"/>
                    <a:pt x="5192" y="2620"/>
                  </a:cubicBezTo>
                  <a:lnTo>
                    <a:pt x="2906" y="4287"/>
                  </a:lnTo>
                  <a:cubicBezTo>
                    <a:pt x="2774" y="4385"/>
                    <a:pt x="2665" y="4439"/>
                    <a:pt x="2579" y="4439"/>
                  </a:cubicBezTo>
                  <a:cubicBezTo>
                    <a:pt x="2540" y="4439"/>
                    <a:pt x="2506" y="4428"/>
                    <a:pt x="2477" y="4406"/>
                  </a:cubicBezTo>
                  <a:cubicBezTo>
                    <a:pt x="2382" y="4358"/>
                    <a:pt x="2382" y="4215"/>
                    <a:pt x="2429" y="4096"/>
                  </a:cubicBezTo>
                  <a:cubicBezTo>
                    <a:pt x="2477" y="3977"/>
                    <a:pt x="2572" y="3906"/>
                    <a:pt x="2691" y="3810"/>
                  </a:cubicBezTo>
                  <a:cubicBezTo>
                    <a:pt x="2929" y="3644"/>
                    <a:pt x="3168" y="3453"/>
                    <a:pt x="3406" y="3310"/>
                  </a:cubicBezTo>
                  <a:cubicBezTo>
                    <a:pt x="3810" y="3024"/>
                    <a:pt x="4239" y="2739"/>
                    <a:pt x="4668" y="2501"/>
                  </a:cubicBezTo>
                  <a:cubicBezTo>
                    <a:pt x="4715" y="2477"/>
                    <a:pt x="4763" y="2429"/>
                    <a:pt x="4811" y="2405"/>
                  </a:cubicBezTo>
                  <a:cubicBezTo>
                    <a:pt x="4906" y="2334"/>
                    <a:pt x="5025" y="2262"/>
                    <a:pt x="5120" y="2239"/>
                  </a:cubicBezTo>
                  <a:cubicBezTo>
                    <a:pt x="5147" y="2229"/>
                    <a:pt x="5175" y="2224"/>
                    <a:pt x="5206" y="2224"/>
                  </a:cubicBezTo>
                  <a:close/>
                  <a:moveTo>
                    <a:pt x="5239" y="2762"/>
                  </a:moveTo>
                  <a:lnTo>
                    <a:pt x="7264" y="4310"/>
                  </a:lnTo>
                  <a:cubicBezTo>
                    <a:pt x="7335" y="4358"/>
                    <a:pt x="7383" y="4406"/>
                    <a:pt x="7478" y="4453"/>
                  </a:cubicBezTo>
                  <a:cubicBezTo>
                    <a:pt x="7454" y="4549"/>
                    <a:pt x="7359" y="4644"/>
                    <a:pt x="7264" y="4644"/>
                  </a:cubicBezTo>
                  <a:cubicBezTo>
                    <a:pt x="7168" y="4644"/>
                    <a:pt x="7097" y="4596"/>
                    <a:pt x="7002" y="4525"/>
                  </a:cubicBezTo>
                  <a:cubicBezTo>
                    <a:pt x="6382" y="4120"/>
                    <a:pt x="5811" y="3620"/>
                    <a:pt x="5311" y="3072"/>
                  </a:cubicBezTo>
                  <a:cubicBezTo>
                    <a:pt x="5311" y="3048"/>
                    <a:pt x="5287" y="3048"/>
                    <a:pt x="5263" y="3048"/>
                  </a:cubicBezTo>
                  <a:cubicBezTo>
                    <a:pt x="5263" y="3048"/>
                    <a:pt x="5239" y="3048"/>
                    <a:pt x="5216" y="3072"/>
                  </a:cubicBezTo>
                  <a:cubicBezTo>
                    <a:pt x="4644" y="3572"/>
                    <a:pt x="4025" y="4048"/>
                    <a:pt x="3382" y="4453"/>
                  </a:cubicBezTo>
                  <a:cubicBezTo>
                    <a:pt x="3263" y="4525"/>
                    <a:pt x="3168" y="4596"/>
                    <a:pt x="3072" y="4596"/>
                  </a:cubicBezTo>
                  <a:cubicBezTo>
                    <a:pt x="2977" y="4596"/>
                    <a:pt x="2906" y="4549"/>
                    <a:pt x="2858" y="4477"/>
                  </a:cubicBezTo>
                  <a:cubicBezTo>
                    <a:pt x="2929" y="4453"/>
                    <a:pt x="2953" y="4429"/>
                    <a:pt x="2977" y="4406"/>
                  </a:cubicBezTo>
                  <a:lnTo>
                    <a:pt x="5239" y="2762"/>
                  </a:lnTo>
                  <a:close/>
                  <a:moveTo>
                    <a:pt x="3025" y="5406"/>
                  </a:moveTo>
                  <a:lnTo>
                    <a:pt x="3048" y="5739"/>
                  </a:lnTo>
                  <a:cubicBezTo>
                    <a:pt x="2310" y="6049"/>
                    <a:pt x="1548" y="6311"/>
                    <a:pt x="786" y="6573"/>
                  </a:cubicBezTo>
                  <a:cubicBezTo>
                    <a:pt x="691" y="6597"/>
                    <a:pt x="643" y="6597"/>
                    <a:pt x="572" y="6597"/>
                  </a:cubicBezTo>
                  <a:cubicBezTo>
                    <a:pt x="524" y="6597"/>
                    <a:pt x="476" y="6549"/>
                    <a:pt x="476" y="6501"/>
                  </a:cubicBezTo>
                  <a:cubicBezTo>
                    <a:pt x="476" y="6478"/>
                    <a:pt x="548" y="6430"/>
                    <a:pt x="643" y="6382"/>
                  </a:cubicBezTo>
                  <a:lnTo>
                    <a:pt x="3025" y="5406"/>
                  </a:lnTo>
                  <a:close/>
                  <a:moveTo>
                    <a:pt x="7311" y="5406"/>
                  </a:moveTo>
                  <a:lnTo>
                    <a:pt x="9645" y="6454"/>
                  </a:lnTo>
                  <a:cubicBezTo>
                    <a:pt x="9693" y="6478"/>
                    <a:pt x="9740" y="6478"/>
                    <a:pt x="9764" y="6525"/>
                  </a:cubicBezTo>
                  <a:cubicBezTo>
                    <a:pt x="9788" y="6549"/>
                    <a:pt x="9788" y="6573"/>
                    <a:pt x="9788" y="6597"/>
                  </a:cubicBezTo>
                  <a:cubicBezTo>
                    <a:pt x="9788" y="6597"/>
                    <a:pt x="9740" y="6620"/>
                    <a:pt x="9716" y="6620"/>
                  </a:cubicBezTo>
                  <a:cubicBezTo>
                    <a:pt x="9709" y="6628"/>
                    <a:pt x="9698" y="6631"/>
                    <a:pt x="9685" y="6631"/>
                  </a:cubicBezTo>
                  <a:cubicBezTo>
                    <a:pt x="9658" y="6631"/>
                    <a:pt x="9621" y="6620"/>
                    <a:pt x="9574" y="6620"/>
                  </a:cubicBezTo>
                  <a:cubicBezTo>
                    <a:pt x="8835" y="6406"/>
                    <a:pt x="8073" y="6120"/>
                    <a:pt x="7359" y="5787"/>
                  </a:cubicBezTo>
                  <a:cubicBezTo>
                    <a:pt x="7359" y="5763"/>
                    <a:pt x="7335" y="5763"/>
                    <a:pt x="7335" y="5763"/>
                  </a:cubicBezTo>
                  <a:cubicBezTo>
                    <a:pt x="7335" y="5644"/>
                    <a:pt x="7311" y="5525"/>
                    <a:pt x="7311" y="5406"/>
                  </a:cubicBezTo>
                  <a:close/>
                  <a:moveTo>
                    <a:pt x="3048" y="5882"/>
                  </a:moveTo>
                  <a:lnTo>
                    <a:pt x="3048" y="9692"/>
                  </a:lnTo>
                  <a:lnTo>
                    <a:pt x="1000" y="9645"/>
                  </a:lnTo>
                  <a:lnTo>
                    <a:pt x="1000" y="9621"/>
                  </a:lnTo>
                  <a:cubicBezTo>
                    <a:pt x="1024" y="8621"/>
                    <a:pt x="1000" y="7644"/>
                    <a:pt x="977" y="6668"/>
                  </a:cubicBezTo>
                  <a:cubicBezTo>
                    <a:pt x="977" y="6644"/>
                    <a:pt x="977" y="6644"/>
                    <a:pt x="977" y="6644"/>
                  </a:cubicBezTo>
                  <a:cubicBezTo>
                    <a:pt x="1667" y="6430"/>
                    <a:pt x="2358" y="6168"/>
                    <a:pt x="3048" y="5882"/>
                  </a:cubicBezTo>
                  <a:close/>
                  <a:moveTo>
                    <a:pt x="5186" y="7693"/>
                  </a:moveTo>
                  <a:cubicBezTo>
                    <a:pt x="5231" y="7693"/>
                    <a:pt x="5273" y="7701"/>
                    <a:pt x="5311" y="7716"/>
                  </a:cubicBezTo>
                  <a:cubicBezTo>
                    <a:pt x="5430" y="7764"/>
                    <a:pt x="5501" y="7883"/>
                    <a:pt x="5573" y="8097"/>
                  </a:cubicBezTo>
                  <a:cubicBezTo>
                    <a:pt x="5716" y="8621"/>
                    <a:pt x="5692" y="9192"/>
                    <a:pt x="5668" y="9740"/>
                  </a:cubicBezTo>
                  <a:lnTo>
                    <a:pt x="4620" y="9716"/>
                  </a:lnTo>
                  <a:cubicBezTo>
                    <a:pt x="4573" y="9216"/>
                    <a:pt x="4549" y="8716"/>
                    <a:pt x="4692" y="8216"/>
                  </a:cubicBezTo>
                  <a:cubicBezTo>
                    <a:pt x="4739" y="8025"/>
                    <a:pt x="4811" y="7906"/>
                    <a:pt x="4906" y="7811"/>
                  </a:cubicBezTo>
                  <a:cubicBezTo>
                    <a:pt x="4987" y="7730"/>
                    <a:pt x="5091" y="7693"/>
                    <a:pt x="5186" y="7693"/>
                  </a:cubicBezTo>
                  <a:close/>
                  <a:moveTo>
                    <a:pt x="5263" y="3215"/>
                  </a:moveTo>
                  <a:cubicBezTo>
                    <a:pt x="5763" y="3763"/>
                    <a:pt x="6311" y="4239"/>
                    <a:pt x="6930" y="4644"/>
                  </a:cubicBezTo>
                  <a:cubicBezTo>
                    <a:pt x="7002" y="4691"/>
                    <a:pt x="7073" y="4739"/>
                    <a:pt x="7145" y="4763"/>
                  </a:cubicBezTo>
                  <a:cubicBezTo>
                    <a:pt x="7240" y="6406"/>
                    <a:pt x="7264" y="8097"/>
                    <a:pt x="7240" y="9764"/>
                  </a:cubicBezTo>
                  <a:lnTo>
                    <a:pt x="5811" y="9740"/>
                  </a:lnTo>
                  <a:cubicBezTo>
                    <a:pt x="5835" y="9216"/>
                    <a:pt x="5859" y="8597"/>
                    <a:pt x="5692" y="8049"/>
                  </a:cubicBezTo>
                  <a:cubicBezTo>
                    <a:pt x="5620" y="7787"/>
                    <a:pt x="5525" y="7644"/>
                    <a:pt x="5358" y="7573"/>
                  </a:cubicBezTo>
                  <a:cubicBezTo>
                    <a:pt x="5308" y="7552"/>
                    <a:pt x="5254" y="7541"/>
                    <a:pt x="5198" y="7541"/>
                  </a:cubicBezTo>
                  <a:cubicBezTo>
                    <a:pt x="5067" y="7541"/>
                    <a:pt x="4927" y="7599"/>
                    <a:pt x="4811" y="7716"/>
                  </a:cubicBezTo>
                  <a:cubicBezTo>
                    <a:pt x="4692" y="7811"/>
                    <a:pt x="4620" y="7978"/>
                    <a:pt x="4549" y="8192"/>
                  </a:cubicBezTo>
                  <a:cubicBezTo>
                    <a:pt x="4406" y="8692"/>
                    <a:pt x="4453" y="9240"/>
                    <a:pt x="4477" y="9716"/>
                  </a:cubicBezTo>
                  <a:lnTo>
                    <a:pt x="3191" y="9692"/>
                  </a:lnTo>
                  <a:lnTo>
                    <a:pt x="3168" y="4715"/>
                  </a:lnTo>
                  <a:cubicBezTo>
                    <a:pt x="3263" y="4691"/>
                    <a:pt x="3358" y="4644"/>
                    <a:pt x="3453" y="4572"/>
                  </a:cubicBezTo>
                  <a:cubicBezTo>
                    <a:pt x="4096" y="4168"/>
                    <a:pt x="4692" y="3715"/>
                    <a:pt x="5263" y="3215"/>
                  </a:cubicBezTo>
                  <a:close/>
                  <a:moveTo>
                    <a:pt x="7335" y="5930"/>
                  </a:moveTo>
                  <a:lnTo>
                    <a:pt x="7335" y="5930"/>
                  </a:lnTo>
                  <a:cubicBezTo>
                    <a:pt x="7930" y="6216"/>
                    <a:pt x="8550" y="6454"/>
                    <a:pt x="9169" y="6644"/>
                  </a:cubicBezTo>
                  <a:lnTo>
                    <a:pt x="9121" y="9812"/>
                  </a:lnTo>
                  <a:lnTo>
                    <a:pt x="9002" y="9812"/>
                  </a:lnTo>
                  <a:lnTo>
                    <a:pt x="7359" y="9764"/>
                  </a:lnTo>
                  <a:lnTo>
                    <a:pt x="7383" y="9764"/>
                  </a:lnTo>
                  <a:cubicBezTo>
                    <a:pt x="7406" y="8478"/>
                    <a:pt x="7383" y="7192"/>
                    <a:pt x="7335" y="5930"/>
                  </a:cubicBezTo>
                  <a:close/>
                  <a:moveTo>
                    <a:pt x="619" y="9788"/>
                  </a:moveTo>
                  <a:lnTo>
                    <a:pt x="9002" y="9954"/>
                  </a:lnTo>
                  <a:cubicBezTo>
                    <a:pt x="9264" y="9954"/>
                    <a:pt x="9502" y="9954"/>
                    <a:pt x="9764" y="9978"/>
                  </a:cubicBezTo>
                  <a:cubicBezTo>
                    <a:pt x="10074" y="10002"/>
                    <a:pt x="10169" y="10073"/>
                    <a:pt x="10193" y="10097"/>
                  </a:cubicBezTo>
                  <a:cubicBezTo>
                    <a:pt x="10193" y="10121"/>
                    <a:pt x="10193" y="10169"/>
                    <a:pt x="10169" y="10193"/>
                  </a:cubicBezTo>
                  <a:cubicBezTo>
                    <a:pt x="10121" y="10264"/>
                    <a:pt x="10026" y="10264"/>
                    <a:pt x="9931" y="10264"/>
                  </a:cubicBezTo>
                  <a:lnTo>
                    <a:pt x="453" y="10169"/>
                  </a:lnTo>
                  <a:cubicBezTo>
                    <a:pt x="334" y="10169"/>
                    <a:pt x="215" y="10145"/>
                    <a:pt x="167" y="10073"/>
                  </a:cubicBezTo>
                  <a:cubicBezTo>
                    <a:pt x="143" y="10050"/>
                    <a:pt x="167" y="10002"/>
                    <a:pt x="167" y="9978"/>
                  </a:cubicBezTo>
                  <a:cubicBezTo>
                    <a:pt x="167" y="9907"/>
                    <a:pt x="215" y="9859"/>
                    <a:pt x="262" y="9835"/>
                  </a:cubicBezTo>
                  <a:cubicBezTo>
                    <a:pt x="357" y="9788"/>
                    <a:pt x="453" y="9788"/>
                    <a:pt x="548" y="9788"/>
                  </a:cubicBezTo>
                  <a:close/>
                  <a:moveTo>
                    <a:pt x="5025" y="0"/>
                  </a:moveTo>
                  <a:cubicBezTo>
                    <a:pt x="4977" y="0"/>
                    <a:pt x="4954" y="24"/>
                    <a:pt x="4954" y="71"/>
                  </a:cubicBezTo>
                  <a:lnTo>
                    <a:pt x="4954" y="476"/>
                  </a:lnTo>
                  <a:lnTo>
                    <a:pt x="4525" y="476"/>
                  </a:lnTo>
                  <a:cubicBezTo>
                    <a:pt x="4501" y="476"/>
                    <a:pt x="4453" y="500"/>
                    <a:pt x="4453" y="548"/>
                  </a:cubicBezTo>
                  <a:lnTo>
                    <a:pt x="4453" y="905"/>
                  </a:lnTo>
                  <a:cubicBezTo>
                    <a:pt x="4453" y="953"/>
                    <a:pt x="4501" y="976"/>
                    <a:pt x="4525" y="976"/>
                  </a:cubicBezTo>
                  <a:lnTo>
                    <a:pt x="4954" y="976"/>
                  </a:lnTo>
                  <a:lnTo>
                    <a:pt x="4954" y="2143"/>
                  </a:lnTo>
                  <a:cubicBezTo>
                    <a:pt x="4882" y="2191"/>
                    <a:pt x="4787" y="2239"/>
                    <a:pt x="4715" y="2286"/>
                  </a:cubicBezTo>
                  <a:cubicBezTo>
                    <a:pt x="4668" y="2310"/>
                    <a:pt x="4644" y="2358"/>
                    <a:pt x="4596" y="2358"/>
                  </a:cubicBezTo>
                  <a:cubicBezTo>
                    <a:pt x="4168" y="2620"/>
                    <a:pt x="3739" y="2905"/>
                    <a:pt x="3310" y="3191"/>
                  </a:cubicBezTo>
                  <a:cubicBezTo>
                    <a:pt x="3072" y="3358"/>
                    <a:pt x="2834" y="3525"/>
                    <a:pt x="2620" y="3691"/>
                  </a:cubicBezTo>
                  <a:cubicBezTo>
                    <a:pt x="2501" y="3787"/>
                    <a:pt x="2358" y="3882"/>
                    <a:pt x="2286" y="4048"/>
                  </a:cubicBezTo>
                  <a:cubicBezTo>
                    <a:pt x="2215" y="4215"/>
                    <a:pt x="2239" y="4429"/>
                    <a:pt x="2405" y="4525"/>
                  </a:cubicBezTo>
                  <a:cubicBezTo>
                    <a:pt x="2453" y="4572"/>
                    <a:pt x="2525" y="4572"/>
                    <a:pt x="2572" y="4572"/>
                  </a:cubicBezTo>
                  <a:cubicBezTo>
                    <a:pt x="2620" y="4572"/>
                    <a:pt x="2691" y="4572"/>
                    <a:pt x="2739" y="4549"/>
                  </a:cubicBezTo>
                  <a:cubicBezTo>
                    <a:pt x="2786" y="4668"/>
                    <a:pt x="2906" y="4715"/>
                    <a:pt x="3025" y="4739"/>
                  </a:cubicBezTo>
                  <a:lnTo>
                    <a:pt x="3025" y="5239"/>
                  </a:lnTo>
                  <a:lnTo>
                    <a:pt x="596" y="6239"/>
                  </a:lnTo>
                  <a:cubicBezTo>
                    <a:pt x="524" y="6263"/>
                    <a:pt x="334" y="6358"/>
                    <a:pt x="334" y="6501"/>
                  </a:cubicBezTo>
                  <a:cubicBezTo>
                    <a:pt x="334" y="6644"/>
                    <a:pt x="453" y="6716"/>
                    <a:pt x="548" y="6739"/>
                  </a:cubicBezTo>
                  <a:lnTo>
                    <a:pt x="619" y="6739"/>
                  </a:lnTo>
                  <a:cubicBezTo>
                    <a:pt x="691" y="6739"/>
                    <a:pt x="762" y="6716"/>
                    <a:pt x="810" y="6692"/>
                  </a:cubicBezTo>
                  <a:lnTo>
                    <a:pt x="834" y="6692"/>
                  </a:lnTo>
                  <a:cubicBezTo>
                    <a:pt x="858" y="7668"/>
                    <a:pt x="881" y="8668"/>
                    <a:pt x="858" y="9645"/>
                  </a:cubicBezTo>
                  <a:lnTo>
                    <a:pt x="619" y="9645"/>
                  </a:lnTo>
                  <a:cubicBezTo>
                    <a:pt x="580" y="9645"/>
                    <a:pt x="535" y="9642"/>
                    <a:pt x="487" y="9642"/>
                  </a:cubicBezTo>
                  <a:cubicBezTo>
                    <a:pt x="392" y="9642"/>
                    <a:pt x="286" y="9653"/>
                    <a:pt x="191" y="9716"/>
                  </a:cubicBezTo>
                  <a:cubicBezTo>
                    <a:pt x="119" y="9764"/>
                    <a:pt x="48" y="9835"/>
                    <a:pt x="24" y="9931"/>
                  </a:cubicBezTo>
                  <a:cubicBezTo>
                    <a:pt x="0" y="10026"/>
                    <a:pt x="24" y="10097"/>
                    <a:pt x="48" y="10145"/>
                  </a:cubicBezTo>
                  <a:cubicBezTo>
                    <a:pt x="143" y="10288"/>
                    <a:pt x="310" y="10312"/>
                    <a:pt x="453" y="10312"/>
                  </a:cubicBezTo>
                  <a:lnTo>
                    <a:pt x="9931" y="10407"/>
                  </a:lnTo>
                  <a:lnTo>
                    <a:pt x="9955" y="10407"/>
                  </a:lnTo>
                  <a:cubicBezTo>
                    <a:pt x="10074" y="10407"/>
                    <a:pt x="10217" y="10383"/>
                    <a:pt x="10288" y="10264"/>
                  </a:cubicBezTo>
                  <a:cubicBezTo>
                    <a:pt x="10359" y="10169"/>
                    <a:pt x="10336" y="10097"/>
                    <a:pt x="10312" y="10050"/>
                  </a:cubicBezTo>
                  <a:cubicBezTo>
                    <a:pt x="10240" y="9907"/>
                    <a:pt x="10002" y="9859"/>
                    <a:pt x="9788" y="9835"/>
                  </a:cubicBezTo>
                  <a:lnTo>
                    <a:pt x="9764" y="9835"/>
                  </a:lnTo>
                  <a:cubicBezTo>
                    <a:pt x="9597" y="9835"/>
                    <a:pt x="9431" y="9812"/>
                    <a:pt x="9264" y="9812"/>
                  </a:cubicBezTo>
                  <a:lnTo>
                    <a:pt x="9312" y="6692"/>
                  </a:lnTo>
                  <a:cubicBezTo>
                    <a:pt x="9407" y="6716"/>
                    <a:pt x="9478" y="6716"/>
                    <a:pt x="9550" y="6739"/>
                  </a:cubicBezTo>
                  <a:cubicBezTo>
                    <a:pt x="9597" y="6763"/>
                    <a:pt x="9645" y="6763"/>
                    <a:pt x="9693" y="6763"/>
                  </a:cubicBezTo>
                  <a:lnTo>
                    <a:pt x="9740" y="6763"/>
                  </a:lnTo>
                  <a:cubicBezTo>
                    <a:pt x="9836" y="6763"/>
                    <a:pt x="9907" y="6692"/>
                    <a:pt x="9931" y="6620"/>
                  </a:cubicBezTo>
                  <a:cubicBezTo>
                    <a:pt x="9955" y="6549"/>
                    <a:pt x="9931" y="6478"/>
                    <a:pt x="9859" y="6406"/>
                  </a:cubicBezTo>
                  <a:cubicBezTo>
                    <a:pt x="9812" y="6382"/>
                    <a:pt x="9764" y="6335"/>
                    <a:pt x="9716" y="6311"/>
                  </a:cubicBezTo>
                  <a:lnTo>
                    <a:pt x="7311" y="5239"/>
                  </a:lnTo>
                  <a:cubicBezTo>
                    <a:pt x="7311" y="5072"/>
                    <a:pt x="7287" y="4930"/>
                    <a:pt x="7287" y="4787"/>
                  </a:cubicBezTo>
                  <a:cubicBezTo>
                    <a:pt x="7430" y="4763"/>
                    <a:pt x="7573" y="4644"/>
                    <a:pt x="7597" y="4501"/>
                  </a:cubicBezTo>
                  <a:cubicBezTo>
                    <a:pt x="7621" y="4525"/>
                    <a:pt x="7645" y="4525"/>
                    <a:pt x="7668" y="4525"/>
                  </a:cubicBezTo>
                  <a:cubicBezTo>
                    <a:pt x="7689" y="4528"/>
                    <a:pt x="7710" y="4529"/>
                    <a:pt x="7731" y="4529"/>
                  </a:cubicBezTo>
                  <a:cubicBezTo>
                    <a:pt x="7880" y="4529"/>
                    <a:pt x="8032" y="4454"/>
                    <a:pt x="8073" y="4287"/>
                  </a:cubicBezTo>
                  <a:cubicBezTo>
                    <a:pt x="8121" y="4072"/>
                    <a:pt x="7954" y="3929"/>
                    <a:pt x="7811" y="3810"/>
                  </a:cubicBezTo>
                  <a:lnTo>
                    <a:pt x="5882" y="2381"/>
                  </a:lnTo>
                  <a:cubicBezTo>
                    <a:pt x="5763" y="2286"/>
                    <a:pt x="5620" y="2191"/>
                    <a:pt x="5454" y="2120"/>
                  </a:cubicBezTo>
                  <a:lnTo>
                    <a:pt x="5454" y="976"/>
                  </a:lnTo>
                  <a:lnTo>
                    <a:pt x="5882" y="976"/>
                  </a:lnTo>
                  <a:cubicBezTo>
                    <a:pt x="5906" y="976"/>
                    <a:pt x="5954" y="953"/>
                    <a:pt x="5954" y="905"/>
                  </a:cubicBezTo>
                  <a:lnTo>
                    <a:pt x="5954" y="548"/>
                  </a:lnTo>
                  <a:cubicBezTo>
                    <a:pt x="5954" y="500"/>
                    <a:pt x="5906" y="476"/>
                    <a:pt x="5882" y="476"/>
                  </a:cubicBezTo>
                  <a:lnTo>
                    <a:pt x="5454" y="476"/>
                  </a:lnTo>
                  <a:lnTo>
                    <a:pt x="5454" y="71"/>
                  </a:lnTo>
                  <a:cubicBezTo>
                    <a:pt x="5454" y="24"/>
                    <a:pt x="5430" y="0"/>
                    <a:pt x="5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 name="Google Shape;999;p44"/>
            <p:cNvSpPr/>
            <p:nvPr/>
          </p:nvSpPr>
          <p:spPr>
            <a:xfrm>
              <a:off x="4867112" y="4338882"/>
              <a:ext cx="51245" cy="103406"/>
            </a:xfrm>
            <a:custGeom>
              <a:avLst/>
              <a:gdLst/>
              <a:ahLst/>
              <a:cxnLst/>
              <a:rect l="l" t="t" r="r" b="b"/>
              <a:pathLst>
                <a:path w="1287" h="2597" extrusionOk="0">
                  <a:moveTo>
                    <a:pt x="739" y="286"/>
                  </a:moveTo>
                  <a:lnTo>
                    <a:pt x="1025" y="596"/>
                  </a:lnTo>
                  <a:cubicBezTo>
                    <a:pt x="1049" y="620"/>
                    <a:pt x="1096" y="667"/>
                    <a:pt x="1096" y="691"/>
                  </a:cubicBezTo>
                  <a:cubicBezTo>
                    <a:pt x="1144" y="762"/>
                    <a:pt x="1144" y="858"/>
                    <a:pt x="1120" y="929"/>
                  </a:cubicBezTo>
                  <a:lnTo>
                    <a:pt x="1120" y="1358"/>
                  </a:lnTo>
                  <a:lnTo>
                    <a:pt x="739" y="1358"/>
                  </a:lnTo>
                  <a:lnTo>
                    <a:pt x="739" y="286"/>
                  </a:lnTo>
                  <a:close/>
                  <a:moveTo>
                    <a:pt x="596" y="262"/>
                  </a:moveTo>
                  <a:lnTo>
                    <a:pt x="596" y="1382"/>
                  </a:lnTo>
                  <a:cubicBezTo>
                    <a:pt x="453" y="1382"/>
                    <a:pt x="311" y="1405"/>
                    <a:pt x="168" y="1429"/>
                  </a:cubicBezTo>
                  <a:lnTo>
                    <a:pt x="144" y="786"/>
                  </a:lnTo>
                  <a:lnTo>
                    <a:pt x="596" y="262"/>
                  </a:lnTo>
                  <a:close/>
                  <a:moveTo>
                    <a:pt x="596" y="1524"/>
                  </a:moveTo>
                  <a:lnTo>
                    <a:pt x="620" y="2453"/>
                  </a:lnTo>
                  <a:cubicBezTo>
                    <a:pt x="430" y="2453"/>
                    <a:pt x="263" y="2453"/>
                    <a:pt x="239" y="2406"/>
                  </a:cubicBezTo>
                  <a:cubicBezTo>
                    <a:pt x="215" y="2382"/>
                    <a:pt x="215" y="2358"/>
                    <a:pt x="215" y="2310"/>
                  </a:cubicBezTo>
                  <a:cubicBezTo>
                    <a:pt x="215" y="2287"/>
                    <a:pt x="215" y="2287"/>
                    <a:pt x="215" y="2263"/>
                  </a:cubicBezTo>
                  <a:lnTo>
                    <a:pt x="191" y="1572"/>
                  </a:lnTo>
                  <a:cubicBezTo>
                    <a:pt x="311" y="1548"/>
                    <a:pt x="453" y="1524"/>
                    <a:pt x="596" y="1524"/>
                  </a:cubicBezTo>
                  <a:close/>
                  <a:moveTo>
                    <a:pt x="1096" y="1501"/>
                  </a:moveTo>
                  <a:lnTo>
                    <a:pt x="1049" y="2429"/>
                  </a:lnTo>
                  <a:cubicBezTo>
                    <a:pt x="1001" y="2429"/>
                    <a:pt x="882" y="2453"/>
                    <a:pt x="763" y="2453"/>
                  </a:cubicBezTo>
                  <a:lnTo>
                    <a:pt x="739" y="1501"/>
                  </a:lnTo>
                  <a:close/>
                  <a:moveTo>
                    <a:pt x="644" y="0"/>
                  </a:moveTo>
                  <a:cubicBezTo>
                    <a:pt x="620" y="0"/>
                    <a:pt x="596" y="24"/>
                    <a:pt x="596" y="24"/>
                  </a:cubicBezTo>
                  <a:lnTo>
                    <a:pt x="25" y="715"/>
                  </a:lnTo>
                  <a:cubicBezTo>
                    <a:pt x="1" y="739"/>
                    <a:pt x="1" y="739"/>
                    <a:pt x="1" y="762"/>
                  </a:cubicBezTo>
                  <a:lnTo>
                    <a:pt x="72" y="2263"/>
                  </a:lnTo>
                  <a:cubicBezTo>
                    <a:pt x="72" y="2287"/>
                    <a:pt x="72" y="2287"/>
                    <a:pt x="72" y="2310"/>
                  </a:cubicBezTo>
                  <a:cubicBezTo>
                    <a:pt x="72" y="2358"/>
                    <a:pt x="72" y="2453"/>
                    <a:pt x="120" y="2501"/>
                  </a:cubicBezTo>
                  <a:cubicBezTo>
                    <a:pt x="144" y="2525"/>
                    <a:pt x="191" y="2596"/>
                    <a:pt x="596" y="2596"/>
                  </a:cubicBezTo>
                  <a:lnTo>
                    <a:pt x="620" y="2596"/>
                  </a:lnTo>
                  <a:cubicBezTo>
                    <a:pt x="834" y="2596"/>
                    <a:pt x="1049" y="2572"/>
                    <a:pt x="1120" y="2548"/>
                  </a:cubicBezTo>
                  <a:cubicBezTo>
                    <a:pt x="1192" y="2548"/>
                    <a:pt x="1192" y="2501"/>
                    <a:pt x="1192" y="2477"/>
                  </a:cubicBezTo>
                  <a:lnTo>
                    <a:pt x="1263" y="953"/>
                  </a:lnTo>
                  <a:cubicBezTo>
                    <a:pt x="1287" y="858"/>
                    <a:pt x="1287" y="739"/>
                    <a:pt x="1239" y="643"/>
                  </a:cubicBezTo>
                  <a:cubicBezTo>
                    <a:pt x="1215" y="572"/>
                    <a:pt x="1168" y="524"/>
                    <a:pt x="1120" y="500"/>
                  </a:cubicBezTo>
                  <a:lnTo>
                    <a:pt x="692" y="24"/>
                  </a:lnTo>
                  <a:cubicBezTo>
                    <a:pt x="692" y="24"/>
                    <a:pt x="668" y="0"/>
                    <a:pt x="6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 name="Google Shape;1000;p44"/>
            <p:cNvSpPr/>
            <p:nvPr/>
          </p:nvSpPr>
          <p:spPr>
            <a:xfrm>
              <a:off x="4745750" y="4436553"/>
              <a:ext cx="51245" cy="103366"/>
            </a:xfrm>
            <a:custGeom>
              <a:avLst/>
              <a:gdLst/>
              <a:ahLst/>
              <a:cxnLst/>
              <a:rect l="l" t="t" r="r" b="b"/>
              <a:pathLst>
                <a:path w="1287" h="2596" extrusionOk="0">
                  <a:moveTo>
                    <a:pt x="739" y="286"/>
                  </a:moveTo>
                  <a:lnTo>
                    <a:pt x="1025" y="596"/>
                  </a:lnTo>
                  <a:cubicBezTo>
                    <a:pt x="1072" y="619"/>
                    <a:pt x="1096" y="667"/>
                    <a:pt x="1120" y="691"/>
                  </a:cubicBezTo>
                  <a:cubicBezTo>
                    <a:pt x="1144" y="762"/>
                    <a:pt x="1144" y="858"/>
                    <a:pt x="1144" y="929"/>
                  </a:cubicBezTo>
                  <a:lnTo>
                    <a:pt x="1120" y="1358"/>
                  </a:lnTo>
                  <a:lnTo>
                    <a:pt x="763" y="1358"/>
                  </a:lnTo>
                  <a:lnTo>
                    <a:pt x="739" y="286"/>
                  </a:lnTo>
                  <a:close/>
                  <a:moveTo>
                    <a:pt x="596" y="262"/>
                  </a:moveTo>
                  <a:lnTo>
                    <a:pt x="620" y="1381"/>
                  </a:lnTo>
                  <a:cubicBezTo>
                    <a:pt x="477" y="1381"/>
                    <a:pt x="334" y="1405"/>
                    <a:pt x="191" y="1429"/>
                  </a:cubicBezTo>
                  <a:lnTo>
                    <a:pt x="167" y="786"/>
                  </a:lnTo>
                  <a:lnTo>
                    <a:pt x="596" y="262"/>
                  </a:lnTo>
                  <a:close/>
                  <a:moveTo>
                    <a:pt x="620" y="1524"/>
                  </a:moveTo>
                  <a:lnTo>
                    <a:pt x="620" y="2453"/>
                  </a:lnTo>
                  <a:cubicBezTo>
                    <a:pt x="453" y="2453"/>
                    <a:pt x="286" y="2453"/>
                    <a:pt x="239" y="2429"/>
                  </a:cubicBezTo>
                  <a:cubicBezTo>
                    <a:pt x="239" y="2405"/>
                    <a:pt x="239" y="2358"/>
                    <a:pt x="215" y="2310"/>
                  </a:cubicBezTo>
                  <a:cubicBezTo>
                    <a:pt x="215" y="2286"/>
                    <a:pt x="215" y="2286"/>
                    <a:pt x="215" y="2263"/>
                  </a:cubicBezTo>
                  <a:lnTo>
                    <a:pt x="191" y="1572"/>
                  </a:lnTo>
                  <a:cubicBezTo>
                    <a:pt x="334" y="1548"/>
                    <a:pt x="477" y="1524"/>
                    <a:pt x="620" y="1524"/>
                  </a:cubicBezTo>
                  <a:close/>
                  <a:moveTo>
                    <a:pt x="1120" y="1501"/>
                  </a:moveTo>
                  <a:lnTo>
                    <a:pt x="1072" y="2429"/>
                  </a:lnTo>
                  <a:cubicBezTo>
                    <a:pt x="1001" y="2429"/>
                    <a:pt x="906" y="2453"/>
                    <a:pt x="763" y="2453"/>
                  </a:cubicBezTo>
                  <a:lnTo>
                    <a:pt x="763" y="1501"/>
                  </a:lnTo>
                  <a:close/>
                  <a:moveTo>
                    <a:pt x="667" y="0"/>
                  </a:moveTo>
                  <a:cubicBezTo>
                    <a:pt x="644" y="0"/>
                    <a:pt x="620" y="24"/>
                    <a:pt x="596" y="24"/>
                  </a:cubicBezTo>
                  <a:lnTo>
                    <a:pt x="24" y="715"/>
                  </a:lnTo>
                  <a:cubicBezTo>
                    <a:pt x="24" y="738"/>
                    <a:pt x="1" y="738"/>
                    <a:pt x="24" y="762"/>
                  </a:cubicBezTo>
                  <a:lnTo>
                    <a:pt x="72" y="2263"/>
                  </a:lnTo>
                  <a:cubicBezTo>
                    <a:pt x="96" y="2286"/>
                    <a:pt x="96" y="2286"/>
                    <a:pt x="96" y="2310"/>
                  </a:cubicBezTo>
                  <a:cubicBezTo>
                    <a:pt x="96" y="2358"/>
                    <a:pt x="96" y="2453"/>
                    <a:pt x="120" y="2501"/>
                  </a:cubicBezTo>
                  <a:cubicBezTo>
                    <a:pt x="144" y="2525"/>
                    <a:pt x="191" y="2596"/>
                    <a:pt x="620" y="2596"/>
                  </a:cubicBezTo>
                  <a:cubicBezTo>
                    <a:pt x="834" y="2596"/>
                    <a:pt x="1072" y="2572"/>
                    <a:pt x="1144" y="2548"/>
                  </a:cubicBezTo>
                  <a:cubicBezTo>
                    <a:pt x="1191" y="2548"/>
                    <a:pt x="1215" y="2501"/>
                    <a:pt x="1215" y="2477"/>
                  </a:cubicBezTo>
                  <a:lnTo>
                    <a:pt x="1287" y="953"/>
                  </a:lnTo>
                  <a:cubicBezTo>
                    <a:pt x="1287" y="858"/>
                    <a:pt x="1287" y="738"/>
                    <a:pt x="1239" y="643"/>
                  </a:cubicBezTo>
                  <a:cubicBezTo>
                    <a:pt x="1215" y="572"/>
                    <a:pt x="1168" y="524"/>
                    <a:pt x="1144" y="500"/>
                  </a:cubicBezTo>
                  <a:lnTo>
                    <a:pt x="715" y="24"/>
                  </a:lnTo>
                  <a:cubicBezTo>
                    <a:pt x="691" y="24"/>
                    <a:pt x="691" y="0"/>
                    <a:pt x="6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 name="Google Shape;1001;p44"/>
            <p:cNvSpPr/>
            <p:nvPr/>
          </p:nvSpPr>
          <p:spPr>
            <a:xfrm>
              <a:off x="4988514" y="4436553"/>
              <a:ext cx="50290" cy="103366"/>
            </a:xfrm>
            <a:custGeom>
              <a:avLst/>
              <a:gdLst/>
              <a:ahLst/>
              <a:cxnLst/>
              <a:rect l="l" t="t" r="r" b="b"/>
              <a:pathLst>
                <a:path w="1263" h="2596" extrusionOk="0">
                  <a:moveTo>
                    <a:pt x="548" y="286"/>
                  </a:moveTo>
                  <a:lnTo>
                    <a:pt x="524" y="1358"/>
                  </a:lnTo>
                  <a:lnTo>
                    <a:pt x="167" y="1358"/>
                  </a:lnTo>
                  <a:lnTo>
                    <a:pt x="143" y="929"/>
                  </a:lnTo>
                  <a:cubicBezTo>
                    <a:pt x="143" y="858"/>
                    <a:pt x="143" y="762"/>
                    <a:pt x="167" y="691"/>
                  </a:cubicBezTo>
                  <a:cubicBezTo>
                    <a:pt x="191" y="667"/>
                    <a:pt x="215" y="619"/>
                    <a:pt x="262" y="596"/>
                  </a:cubicBezTo>
                  <a:lnTo>
                    <a:pt x="548" y="286"/>
                  </a:lnTo>
                  <a:close/>
                  <a:moveTo>
                    <a:pt x="691" y="262"/>
                  </a:moveTo>
                  <a:lnTo>
                    <a:pt x="1119" y="786"/>
                  </a:lnTo>
                  <a:lnTo>
                    <a:pt x="1096" y="1429"/>
                  </a:lnTo>
                  <a:cubicBezTo>
                    <a:pt x="953" y="1405"/>
                    <a:pt x="810" y="1381"/>
                    <a:pt x="667" y="1381"/>
                  </a:cubicBezTo>
                  <a:lnTo>
                    <a:pt x="691" y="262"/>
                  </a:lnTo>
                  <a:close/>
                  <a:moveTo>
                    <a:pt x="524" y="1501"/>
                  </a:moveTo>
                  <a:lnTo>
                    <a:pt x="524" y="2453"/>
                  </a:lnTo>
                  <a:cubicBezTo>
                    <a:pt x="381" y="2453"/>
                    <a:pt x="262" y="2429"/>
                    <a:pt x="215" y="2429"/>
                  </a:cubicBezTo>
                  <a:lnTo>
                    <a:pt x="167" y="1501"/>
                  </a:lnTo>
                  <a:close/>
                  <a:moveTo>
                    <a:pt x="667" y="1524"/>
                  </a:moveTo>
                  <a:cubicBezTo>
                    <a:pt x="810" y="1524"/>
                    <a:pt x="953" y="1548"/>
                    <a:pt x="1096" y="1572"/>
                  </a:cubicBezTo>
                  <a:lnTo>
                    <a:pt x="1048" y="2263"/>
                  </a:lnTo>
                  <a:cubicBezTo>
                    <a:pt x="1048" y="2286"/>
                    <a:pt x="1048" y="2286"/>
                    <a:pt x="1048" y="2310"/>
                  </a:cubicBezTo>
                  <a:cubicBezTo>
                    <a:pt x="1048" y="2358"/>
                    <a:pt x="1048" y="2405"/>
                    <a:pt x="1048" y="2429"/>
                  </a:cubicBezTo>
                  <a:cubicBezTo>
                    <a:pt x="1000" y="2453"/>
                    <a:pt x="834" y="2453"/>
                    <a:pt x="667" y="2453"/>
                  </a:cubicBezTo>
                  <a:lnTo>
                    <a:pt x="667" y="1524"/>
                  </a:lnTo>
                  <a:close/>
                  <a:moveTo>
                    <a:pt x="619" y="0"/>
                  </a:moveTo>
                  <a:cubicBezTo>
                    <a:pt x="596" y="0"/>
                    <a:pt x="596" y="24"/>
                    <a:pt x="572" y="24"/>
                  </a:cubicBezTo>
                  <a:lnTo>
                    <a:pt x="143" y="500"/>
                  </a:lnTo>
                  <a:cubicBezTo>
                    <a:pt x="119" y="524"/>
                    <a:pt x="72" y="572"/>
                    <a:pt x="48" y="643"/>
                  </a:cubicBezTo>
                  <a:cubicBezTo>
                    <a:pt x="0" y="738"/>
                    <a:pt x="0" y="858"/>
                    <a:pt x="0" y="953"/>
                  </a:cubicBezTo>
                  <a:lnTo>
                    <a:pt x="72" y="2477"/>
                  </a:lnTo>
                  <a:cubicBezTo>
                    <a:pt x="72" y="2501"/>
                    <a:pt x="95" y="2548"/>
                    <a:pt x="143" y="2548"/>
                  </a:cubicBezTo>
                  <a:cubicBezTo>
                    <a:pt x="215" y="2572"/>
                    <a:pt x="453" y="2596"/>
                    <a:pt x="667" y="2596"/>
                  </a:cubicBezTo>
                  <a:cubicBezTo>
                    <a:pt x="1096" y="2596"/>
                    <a:pt x="1143" y="2525"/>
                    <a:pt x="1167" y="2501"/>
                  </a:cubicBezTo>
                  <a:cubicBezTo>
                    <a:pt x="1191" y="2453"/>
                    <a:pt x="1191" y="2358"/>
                    <a:pt x="1191" y="2310"/>
                  </a:cubicBezTo>
                  <a:cubicBezTo>
                    <a:pt x="1191" y="2286"/>
                    <a:pt x="1191" y="2286"/>
                    <a:pt x="1191" y="2263"/>
                  </a:cubicBezTo>
                  <a:lnTo>
                    <a:pt x="1262" y="762"/>
                  </a:lnTo>
                  <a:cubicBezTo>
                    <a:pt x="1262" y="738"/>
                    <a:pt x="1262" y="738"/>
                    <a:pt x="1262" y="715"/>
                  </a:cubicBezTo>
                  <a:lnTo>
                    <a:pt x="667" y="24"/>
                  </a:lnTo>
                  <a:cubicBezTo>
                    <a:pt x="667" y="24"/>
                    <a:pt x="643" y="0"/>
                    <a:pt x="6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2" name="Google Shape;1002;p44"/>
          <p:cNvGrpSpPr/>
          <p:nvPr/>
        </p:nvGrpSpPr>
        <p:grpSpPr>
          <a:xfrm>
            <a:off x="4244942" y="1682795"/>
            <a:ext cx="577634" cy="685924"/>
            <a:chOff x="2698964" y="4172010"/>
            <a:chExt cx="348961" cy="414381"/>
          </a:xfrm>
        </p:grpSpPr>
        <p:sp>
          <p:nvSpPr>
            <p:cNvPr id="1003" name="Google Shape;1003;p44"/>
            <p:cNvSpPr/>
            <p:nvPr/>
          </p:nvSpPr>
          <p:spPr>
            <a:xfrm>
              <a:off x="2698964" y="4172010"/>
              <a:ext cx="348961" cy="414381"/>
            </a:xfrm>
            <a:custGeom>
              <a:avLst/>
              <a:gdLst/>
              <a:ahLst/>
              <a:cxnLst/>
              <a:rect l="l" t="t" r="r" b="b"/>
              <a:pathLst>
                <a:path w="8764" h="10407" extrusionOk="0">
                  <a:moveTo>
                    <a:pt x="6358" y="143"/>
                  </a:moveTo>
                  <a:cubicBezTo>
                    <a:pt x="6692" y="143"/>
                    <a:pt x="6978" y="167"/>
                    <a:pt x="7192" y="357"/>
                  </a:cubicBezTo>
                  <a:cubicBezTo>
                    <a:pt x="7359" y="500"/>
                    <a:pt x="7430" y="691"/>
                    <a:pt x="7478" y="881"/>
                  </a:cubicBezTo>
                  <a:cubicBezTo>
                    <a:pt x="7432" y="927"/>
                    <a:pt x="7366" y="954"/>
                    <a:pt x="7305" y="954"/>
                  </a:cubicBezTo>
                  <a:cubicBezTo>
                    <a:pt x="7272" y="954"/>
                    <a:pt x="7241" y="946"/>
                    <a:pt x="7216" y="929"/>
                  </a:cubicBezTo>
                  <a:cubicBezTo>
                    <a:pt x="7121" y="905"/>
                    <a:pt x="7049" y="834"/>
                    <a:pt x="7025" y="738"/>
                  </a:cubicBezTo>
                  <a:cubicBezTo>
                    <a:pt x="7025" y="714"/>
                    <a:pt x="7025" y="691"/>
                    <a:pt x="7025" y="667"/>
                  </a:cubicBezTo>
                  <a:cubicBezTo>
                    <a:pt x="7025" y="595"/>
                    <a:pt x="7001" y="524"/>
                    <a:pt x="6954" y="452"/>
                  </a:cubicBezTo>
                  <a:cubicBezTo>
                    <a:pt x="6906" y="389"/>
                    <a:pt x="6827" y="368"/>
                    <a:pt x="6751" y="368"/>
                  </a:cubicBezTo>
                  <a:cubicBezTo>
                    <a:pt x="6713" y="368"/>
                    <a:pt x="6676" y="373"/>
                    <a:pt x="6644" y="381"/>
                  </a:cubicBezTo>
                  <a:cubicBezTo>
                    <a:pt x="6620" y="405"/>
                    <a:pt x="6573" y="405"/>
                    <a:pt x="6549" y="429"/>
                  </a:cubicBezTo>
                  <a:cubicBezTo>
                    <a:pt x="6501" y="429"/>
                    <a:pt x="6454" y="452"/>
                    <a:pt x="6406" y="452"/>
                  </a:cubicBezTo>
                  <a:cubicBezTo>
                    <a:pt x="6389" y="457"/>
                    <a:pt x="6371" y="459"/>
                    <a:pt x="6354" y="459"/>
                  </a:cubicBezTo>
                  <a:cubicBezTo>
                    <a:pt x="6277" y="459"/>
                    <a:pt x="6202" y="420"/>
                    <a:pt x="6144" y="381"/>
                  </a:cubicBezTo>
                  <a:cubicBezTo>
                    <a:pt x="6097" y="310"/>
                    <a:pt x="6073" y="238"/>
                    <a:pt x="6073" y="143"/>
                  </a:cubicBezTo>
                  <a:close/>
                  <a:moveTo>
                    <a:pt x="8526" y="5334"/>
                  </a:moveTo>
                  <a:cubicBezTo>
                    <a:pt x="8573" y="5644"/>
                    <a:pt x="8597" y="5954"/>
                    <a:pt x="8573" y="6263"/>
                  </a:cubicBezTo>
                  <a:cubicBezTo>
                    <a:pt x="8549" y="6406"/>
                    <a:pt x="8502" y="6573"/>
                    <a:pt x="8430" y="6692"/>
                  </a:cubicBezTo>
                  <a:cubicBezTo>
                    <a:pt x="7906" y="6787"/>
                    <a:pt x="7359" y="6835"/>
                    <a:pt x="6811" y="6859"/>
                  </a:cubicBezTo>
                  <a:cubicBezTo>
                    <a:pt x="6811" y="6716"/>
                    <a:pt x="6859" y="6620"/>
                    <a:pt x="6954" y="6573"/>
                  </a:cubicBezTo>
                  <a:cubicBezTo>
                    <a:pt x="7020" y="6520"/>
                    <a:pt x="7107" y="6504"/>
                    <a:pt x="7197" y="6504"/>
                  </a:cubicBezTo>
                  <a:cubicBezTo>
                    <a:pt x="7269" y="6504"/>
                    <a:pt x="7342" y="6515"/>
                    <a:pt x="7406" y="6525"/>
                  </a:cubicBezTo>
                  <a:lnTo>
                    <a:pt x="7478" y="6525"/>
                  </a:lnTo>
                  <a:cubicBezTo>
                    <a:pt x="7576" y="6542"/>
                    <a:pt x="7686" y="6569"/>
                    <a:pt x="7800" y="6569"/>
                  </a:cubicBezTo>
                  <a:cubicBezTo>
                    <a:pt x="7851" y="6569"/>
                    <a:pt x="7902" y="6564"/>
                    <a:pt x="7954" y="6549"/>
                  </a:cubicBezTo>
                  <a:cubicBezTo>
                    <a:pt x="8192" y="6478"/>
                    <a:pt x="8359" y="6239"/>
                    <a:pt x="8335" y="6001"/>
                  </a:cubicBezTo>
                  <a:cubicBezTo>
                    <a:pt x="8335" y="5930"/>
                    <a:pt x="8335" y="5858"/>
                    <a:pt x="8311" y="5787"/>
                  </a:cubicBezTo>
                  <a:cubicBezTo>
                    <a:pt x="8287" y="5692"/>
                    <a:pt x="8264" y="5596"/>
                    <a:pt x="8287" y="5525"/>
                  </a:cubicBezTo>
                  <a:cubicBezTo>
                    <a:pt x="8311" y="5406"/>
                    <a:pt x="8430" y="5334"/>
                    <a:pt x="8526" y="5334"/>
                  </a:cubicBezTo>
                  <a:close/>
                  <a:moveTo>
                    <a:pt x="5930" y="143"/>
                  </a:moveTo>
                  <a:cubicBezTo>
                    <a:pt x="5930" y="262"/>
                    <a:pt x="5977" y="381"/>
                    <a:pt x="6049" y="476"/>
                  </a:cubicBezTo>
                  <a:cubicBezTo>
                    <a:pt x="6128" y="555"/>
                    <a:pt x="6239" y="601"/>
                    <a:pt x="6357" y="601"/>
                  </a:cubicBezTo>
                  <a:cubicBezTo>
                    <a:pt x="6381" y="601"/>
                    <a:pt x="6405" y="599"/>
                    <a:pt x="6430" y="595"/>
                  </a:cubicBezTo>
                  <a:cubicBezTo>
                    <a:pt x="6478" y="595"/>
                    <a:pt x="6549" y="572"/>
                    <a:pt x="6597" y="548"/>
                  </a:cubicBezTo>
                  <a:cubicBezTo>
                    <a:pt x="6620" y="548"/>
                    <a:pt x="6644" y="524"/>
                    <a:pt x="6692" y="524"/>
                  </a:cubicBezTo>
                  <a:cubicBezTo>
                    <a:pt x="6712" y="514"/>
                    <a:pt x="6735" y="508"/>
                    <a:pt x="6760" y="508"/>
                  </a:cubicBezTo>
                  <a:cubicBezTo>
                    <a:pt x="6795" y="508"/>
                    <a:pt x="6831" y="520"/>
                    <a:pt x="6859" y="548"/>
                  </a:cubicBezTo>
                  <a:cubicBezTo>
                    <a:pt x="6882" y="572"/>
                    <a:pt x="6882" y="619"/>
                    <a:pt x="6882" y="667"/>
                  </a:cubicBezTo>
                  <a:cubicBezTo>
                    <a:pt x="6882" y="714"/>
                    <a:pt x="6882" y="738"/>
                    <a:pt x="6882" y="762"/>
                  </a:cubicBezTo>
                  <a:cubicBezTo>
                    <a:pt x="6930" y="905"/>
                    <a:pt x="7025" y="1024"/>
                    <a:pt x="7168" y="1072"/>
                  </a:cubicBezTo>
                  <a:cubicBezTo>
                    <a:pt x="7216" y="1095"/>
                    <a:pt x="7240" y="1095"/>
                    <a:pt x="7287" y="1095"/>
                  </a:cubicBezTo>
                  <a:cubicBezTo>
                    <a:pt x="7383" y="1095"/>
                    <a:pt x="7454" y="1072"/>
                    <a:pt x="7525" y="1024"/>
                  </a:cubicBezTo>
                  <a:cubicBezTo>
                    <a:pt x="7549" y="1167"/>
                    <a:pt x="7597" y="1286"/>
                    <a:pt x="7644" y="1405"/>
                  </a:cubicBezTo>
                  <a:cubicBezTo>
                    <a:pt x="7811" y="1738"/>
                    <a:pt x="7883" y="2096"/>
                    <a:pt x="7954" y="2453"/>
                  </a:cubicBezTo>
                  <a:cubicBezTo>
                    <a:pt x="7954" y="2501"/>
                    <a:pt x="7978" y="2524"/>
                    <a:pt x="7978" y="2572"/>
                  </a:cubicBezTo>
                  <a:cubicBezTo>
                    <a:pt x="8049" y="2929"/>
                    <a:pt x="8121" y="3263"/>
                    <a:pt x="8192" y="3620"/>
                  </a:cubicBezTo>
                  <a:lnTo>
                    <a:pt x="8359" y="4477"/>
                  </a:lnTo>
                  <a:cubicBezTo>
                    <a:pt x="8383" y="4549"/>
                    <a:pt x="8407" y="4644"/>
                    <a:pt x="8407" y="4739"/>
                  </a:cubicBezTo>
                  <a:cubicBezTo>
                    <a:pt x="8454" y="4882"/>
                    <a:pt x="8478" y="5049"/>
                    <a:pt x="8502" y="5192"/>
                  </a:cubicBezTo>
                  <a:cubicBezTo>
                    <a:pt x="8335" y="5215"/>
                    <a:pt x="8192" y="5334"/>
                    <a:pt x="8145" y="5477"/>
                  </a:cubicBezTo>
                  <a:cubicBezTo>
                    <a:pt x="8121" y="5596"/>
                    <a:pt x="8145" y="5715"/>
                    <a:pt x="8168" y="5811"/>
                  </a:cubicBezTo>
                  <a:cubicBezTo>
                    <a:pt x="8192" y="5882"/>
                    <a:pt x="8192" y="5954"/>
                    <a:pt x="8192" y="6001"/>
                  </a:cubicBezTo>
                  <a:cubicBezTo>
                    <a:pt x="8216" y="6168"/>
                    <a:pt x="8073" y="6358"/>
                    <a:pt x="7906" y="6406"/>
                  </a:cubicBezTo>
                  <a:cubicBezTo>
                    <a:pt x="7872" y="6413"/>
                    <a:pt x="7835" y="6416"/>
                    <a:pt x="7796" y="6416"/>
                  </a:cubicBezTo>
                  <a:cubicBezTo>
                    <a:pt x="7704" y="6416"/>
                    <a:pt x="7603" y="6399"/>
                    <a:pt x="7502" y="6382"/>
                  </a:cubicBezTo>
                  <a:lnTo>
                    <a:pt x="7430" y="6382"/>
                  </a:lnTo>
                  <a:cubicBezTo>
                    <a:pt x="7366" y="6364"/>
                    <a:pt x="7294" y="6353"/>
                    <a:pt x="7220" y="6353"/>
                  </a:cubicBezTo>
                  <a:cubicBezTo>
                    <a:pt x="7105" y="6353"/>
                    <a:pt x="6985" y="6381"/>
                    <a:pt x="6882" y="6454"/>
                  </a:cubicBezTo>
                  <a:cubicBezTo>
                    <a:pt x="6763" y="6525"/>
                    <a:pt x="6668" y="6668"/>
                    <a:pt x="6668" y="6835"/>
                  </a:cubicBezTo>
                  <a:cubicBezTo>
                    <a:pt x="6668" y="6835"/>
                    <a:pt x="6668" y="6859"/>
                    <a:pt x="6668" y="6859"/>
                  </a:cubicBezTo>
                  <a:cubicBezTo>
                    <a:pt x="6524" y="6863"/>
                    <a:pt x="6380" y="6865"/>
                    <a:pt x="6236" y="6865"/>
                  </a:cubicBezTo>
                  <a:cubicBezTo>
                    <a:pt x="5595" y="6865"/>
                    <a:pt x="4956" y="6826"/>
                    <a:pt x="4334" y="6787"/>
                  </a:cubicBezTo>
                  <a:cubicBezTo>
                    <a:pt x="3763" y="6763"/>
                    <a:pt x="3144" y="6739"/>
                    <a:pt x="2524" y="6716"/>
                  </a:cubicBezTo>
                  <a:cubicBezTo>
                    <a:pt x="2120" y="6716"/>
                    <a:pt x="1619" y="6739"/>
                    <a:pt x="1191" y="6882"/>
                  </a:cubicBezTo>
                  <a:lnTo>
                    <a:pt x="1619" y="310"/>
                  </a:lnTo>
                  <a:cubicBezTo>
                    <a:pt x="1715" y="286"/>
                    <a:pt x="1834" y="262"/>
                    <a:pt x="1929" y="262"/>
                  </a:cubicBezTo>
                  <a:cubicBezTo>
                    <a:pt x="2358" y="214"/>
                    <a:pt x="2810" y="191"/>
                    <a:pt x="3215" y="191"/>
                  </a:cubicBezTo>
                  <a:lnTo>
                    <a:pt x="5930" y="143"/>
                  </a:lnTo>
                  <a:close/>
                  <a:moveTo>
                    <a:pt x="8335" y="6859"/>
                  </a:moveTo>
                  <a:lnTo>
                    <a:pt x="8335" y="6859"/>
                  </a:lnTo>
                  <a:cubicBezTo>
                    <a:pt x="8287" y="6882"/>
                    <a:pt x="8264" y="6930"/>
                    <a:pt x="8216" y="6954"/>
                  </a:cubicBezTo>
                  <a:cubicBezTo>
                    <a:pt x="8002" y="7121"/>
                    <a:pt x="7692" y="7144"/>
                    <a:pt x="7359" y="7168"/>
                  </a:cubicBezTo>
                  <a:lnTo>
                    <a:pt x="6835" y="7168"/>
                  </a:lnTo>
                  <a:cubicBezTo>
                    <a:pt x="6835" y="7121"/>
                    <a:pt x="6811" y="7073"/>
                    <a:pt x="6811" y="7001"/>
                  </a:cubicBezTo>
                  <a:cubicBezTo>
                    <a:pt x="7311" y="6978"/>
                    <a:pt x="7811" y="6930"/>
                    <a:pt x="8335" y="6859"/>
                  </a:cubicBezTo>
                  <a:close/>
                  <a:moveTo>
                    <a:pt x="1477" y="357"/>
                  </a:moveTo>
                  <a:lnTo>
                    <a:pt x="1048" y="6954"/>
                  </a:lnTo>
                  <a:cubicBezTo>
                    <a:pt x="1000" y="6978"/>
                    <a:pt x="953" y="6978"/>
                    <a:pt x="929" y="7001"/>
                  </a:cubicBezTo>
                  <a:cubicBezTo>
                    <a:pt x="595" y="7192"/>
                    <a:pt x="286" y="7478"/>
                    <a:pt x="143" y="7835"/>
                  </a:cubicBezTo>
                  <a:cubicBezTo>
                    <a:pt x="143" y="7668"/>
                    <a:pt x="143" y="7502"/>
                    <a:pt x="143" y="7311"/>
                  </a:cubicBezTo>
                  <a:cubicBezTo>
                    <a:pt x="143" y="7097"/>
                    <a:pt x="143" y="6882"/>
                    <a:pt x="167" y="6668"/>
                  </a:cubicBezTo>
                  <a:cubicBezTo>
                    <a:pt x="167" y="6549"/>
                    <a:pt x="167" y="6430"/>
                    <a:pt x="167" y="6335"/>
                  </a:cubicBezTo>
                  <a:cubicBezTo>
                    <a:pt x="214" y="5334"/>
                    <a:pt x="286" y="4334"/>
                    <a:pt x="429" y="3334"/>
                  </a:cubicBezTo>
                  <a:cubicBezTo>
                    <a:pt x="500" y="2691"/>
                    <a:pt x="619" y="2024"/>
                    <a:pt x="738" y="1381"/>
                  </a:cubicBezTo>
                  <a:cubicBezTo>
                    <a:pt x="786" y="1095"/>
                    <a:pt x="857" y="834"/>
                    <a:pt x="1024" y="643"/>
                  </a:cubicBezTo>
                  <a:cubicBezTo>
                    <a:pt x="1143" y="500"/>
                    <a:pt x="1310" y="405"/>
                    <a:pt x="1477" y="357"/>
                  </a:cubicBezTo>
                  <a:close/>
                  <a:moveTo>
                    <a:pt x="2296" y="7206"/>
                  </a:moveTo>
                  <a:cubicBezTo>
                    <a:pt x="2515" y="7206"/>
                    <a:pt x="2734" y="7223"/>
                    <a:pt x="2953" y="7240"/>
                  </a:cubicBezTo>
                  <a:lnTo>
                    <a:pt x="3024" y="7240"/>
                  </a:lnTo>
                  <a:cubicBezTo>
                    <a:pt x="3977" y="7303"/>
                    <a:pt x="4951" y="7335"/>
                    <a:pt x="5917" y="7335"/>
                  </a:cubicBezTo>
                  <a:cubicBezTo>
                    <a:pt x="6401" y="7335"/>
                    <a:pt x="6882" y="7327"/>
                    <a:pt x="7359" y="7311"/>
                  </a:cubicBezTo>
                  <a:cubicBezTo>
                    <a:pt x="7502" y="7287"/>
                    <a:pt x="7644" y="7287"/>
                    <a:pt x="7764" y="7263"/>
                  </a:cubicBezTo>
                  <a:lnTo>
                    <a:pt x="7764" y="7263"/>
                  </a:lnTo>
                  <a:cubicBezTo>
                    <a:pt x="7621" y="7478"/>
                    <a:pt x="7549" y="7740"/>
                    <a:pt x="7549" y="8002"/>
                  </a:cubicBezTo>
                  <a:cubicBezTo>
                    <a:pt x="7525" y="8287"/>
                    <a:pt x="7621" y="8549"/>
                    <a:pt x="7764" y="8788"/>
                  </a:cubicBezTo>
                  <a:cubicBezTo>
                    <a:pt x="7692" y="8788"/>
                    <a:pt x="7621" y="8811"/>
                    <a:pt x="7525" y="8811"/>
                  </a:cubicBezTo>
                  <a:cubicBezTo>
                    <a:pt x="7406" y="8811"/>
                    <a:pt x="7287" y="8835"/>
                    <a:pt x="7144" y="8859"/>
                  </a:cubicBezTo>
                  <a:cubicBezTo>
                    <a:pt x="7025" y="8883"/>
                    <a:pt x="6882" y="8907"/>
                    <a:pt x="6740" y="8907"/>
                  </a:cubicBezTo>
                  <a:lnTo>
                    <a:pt x="6620" y="8930"/>
                  </a:lnTo>
                  <a:cubicBezTo>
                    <a:pt x="6287" y="8954"/>
                    <a:pt x="5954" y="8978"/>
                    <a:pt x="5596" y="9026"/>
                  </a:cubicBezTo>
                  <a:cubicBezTo>
                    <a:pt x="4834" y="9073"/>
                    <a:pt x="4048" y="9121"/>
                    <a:pt x="3286" y="9121"/>
                  </a:cubicBezTo>
                  <a:lnTo>
                    <a:pt x="3024" y="9121"/>
                  </a:lnTo>
                  <a:lnTo>
                    <a:pt x="3024" y="8002"/>
                  </a:lnTo>
                  <a:cubicBezTo>
                    <a:pt x="3024" y="7978"/>
                    <a:pt x="3024" y="7906"/>
                    <a:pt x="3001" y="7859"/>
                  </a:cubicBezTo>
                  <a:cubicBezTo>
                    <a:pt x="2953" y="7764"/>
                    <a:pt x="2858" y="7764"/>
                    <a:pt x="2762" y="7764"/>
                  </a:cubicBezTo>
                  <a:cubicBezTo>
                    <a:pt x="2707" y="7757"/>
                    <a:pt x="2649" y="7754"/>
                    <a:pt x="2590" y="7754"/>
                  </a:cubicBezTo>
                  <a:cubicBezTo>
                    <a:pt x="2448" y="7754"/>
                    <a:pt x="2302" y="7770"/>
                    <a:pt x="2167" y="7787"/>
                  </a:cubicBezTo>
                  <a:lnTo>
                    <a:pt x="2143" y="7787"/>
                  </a:lnTo>
                  <a:cubicBezTo>
                    <a:pt x="2072" y="7811"/>
                    <a:pt x="1977" y="7811"/>
                    <a:pt x="1929" y="7906"/>
                  </a:cubicBezTo>
                  <a:cubicBezTo>
                    <a:pt x="1905" y="7978"/>
                    <a:pt x="1905" y="8049"/>
                    <a:pt x="1905" y="8145"/>
                  </a:cubicBezTo>
                  <a:cubicBezTo>
                    <a:pt x="1905" y="8168"/>
                    <a:pt x="1905" y="8192"/>
                    <a:pt x="1905" y="8216"/>
                  </a:cubicBezTo>
                  <a:cubicBezTo>
                    <a:pt x="1881" y="8502"/>
                    <a:pt x="1858" y="8811"/>
                    <a:pt x="1858" y="9097"/>
                  </a:cubicBezTo>
                  <a:cubicBezTo>
                    <a:pt x="1786" y="9073"/>
                    <a:pt x="1738" y="9073"/>
                    <a:pt x="1667" y="9073"/>
                  </a:cubicBezTo>
                  <a:cubicBezTo>
                    <a:pt x="1119" y="9002"/>
                    <a:pt x="810" y="8859"/>
                    <a:pt x="667" y="8573"/>
                  </a:cubicBezTo>
                  <a:cubicBezTo>
                    <a:pt x="548" y="8335"/>
                    <a:pt x="595" y="8002"/>
                    <a:pt x="810" y="7764"/>
                  </a:cubicBezTo>
                  <a:cubicBezTo>
                    <a:pt x="976" y="7549"/>
                    <a:pt x="1405" y="7287"/>
                    <a:pt x="2024" y="7216"/>
                  </a:cubicBezTo>
                  <a:cubicBezTo>
                    <a:pt x="2115" y="7209"/>
                    <a:pt x="2206" y="7206"/>
                    <a:pt x="2296" y="7206"/>
                  </a:cubicBezTo>
                  <a:close/>
                  <a:moveTo>
                    <a:pt x="8359" y="8907"/>
                  </a:moveTo>
                  <a:cubicBezTo>
                    <a:pt x="8430" y="8907"/>
                    <a:pt x="8549" y="8930"/>
                    <a:pt x="8573" y="9002"/>
                  </a:cubicBezTo>
                  <a:cubicBezTo>
                    <a:pt x="8597" y="9049"/>
                    <a:pt x="8549" y="9121"/>
                    <a:pt x="8478" y="9169"/>
                  </a:cubicBezTo>
                  <a:cubicBezTo>
                    <a:pt x="8311" y="9288"/>
                    <a:pt x="8073" y="9288"/>
                    <a:pt x="7859" y="9288"/>
                  </a:cubicBezTo>
                  <a:lnTo>
                    <a:pt x="7549" y="9288"/>
                  </a:lnTo>
                  <a:cubicBezTo>
                    <a:pt x="7502" y="9288"/>
                    <a:pt x="7478" y="9216"/>
                    <a:pt x="7454" y="9169"/>
                  </a:cubicBezTo>
                  <a:cubicBezTo>
                    <a:pt x="7454" y="9097"/>
                    <a:pt x="7454" y="9026"/>
                    <a:pt x="7478" y="8954"/>
                  </a:cubicBezTo>
                  <a:lnTo>
                    <a:pt x="7549" y="8954"/>
                  </a:lnTo>
                  <a:cubicBezTo>
                    <a:pt x="7787" y="8930"/>
                    <a:pt x="8073" y="8907"/>
                    <a:pt x="8359" y="8907"/>
                  </a:cubicBezTo>
                  <a:close/>
                  <a:moveTo>
                    <a:pt x="2524" y="6859"/>
                  </a:moveTo>
                  <a:cubicBezTo>
                    <a:pt x="3144" y="6882"/>
                    <a:pt x="3739" y="6906"/>
                    <a:pt x="4334" y="6930"/>
                  </a:cubicBezTo>
                  <a:cubicBezTo>
                    <a:pt x="4956" y="6969"/>
                    <a:pt x="5595" y="7008"/>
                    <a:pt x="6236" y="7008"/>
                  </a:cubicBezTo>
                  <a:cubicBezTo>
                    <a:pt x="6380" y="7008"/>
                    <a:pt x="6524" y="7006"/>
                    <a:pt x="6668" y="7001"/>
                  </a:cubicBezTo>
                  <a:cubicBezTo>
                    <a:pt x="6668" y="7073"/>
                    <a:pt x="6692" y="7121"/>
                    <a:pt x="6692" y="7192"/>
                  </a:cubicBezTo>
                  <a:cubicBezTo>
                    <a:pt x="6405" y="7198"/>
                    <a:pt x="6117" y="7201"/>
                    <a:pt x="5828" y="7201"/>
                  </a:cubicBezTo>
                  <a:cubicBezTo>
                    <a:pt x="4894" y="7201"/>
                    <a:pt x="3952" y="7169"/>
                    <a:pt x="3024" y="7097"/>
                  </a:cubicBezTo>
                  <a:lnTo>
                    <a:pt x="2977" y="7097"/>
                  </a:lnTo>
                  <a:cubicBezTo>
                    <a:pt x="2741" y="7080"/>
                    <a:pt x="2517" y="7063"/>
                    <a:pt x="2288" y="7063"/>
                  </a:cubicBezTo>
                  <a:cubicBezTo>
                    <a:pt x="2194" y="7063"/>
                    <a:pt x="2098" y="7066"/>
                    <a:pt x="2000" y="7073"/>
                  </a:cubicBezTo>
                  <a:cubicBezTo>
                    <a:pt x="1596" y="7121"/>
                    <a:pt x="1024" y="7311"/>
                    <a:pt x="691" y="7668"/>
                  </a:cubicBezTo>
                  <a:cubicBezTo>
                    <a:pt x="452" y="7930"/>
                    <a:pt x="381" y="8335"/>
                    <a:pt x="524" y="8645"/>
                  </a:cubicBezTo>
                  <a:cubicBezTo>
                    <a:pt x="691" y="8954"/>
                    <a:pt x="1072" y="9145"/>
                    <a:pt x="1643" y="9216"/>
                  </a:cubicBezTo>
                  <a:cubicBezTo>
                    <a:pt x="1715" y="9216"/>
                    <a:pt x="1786" y="9216"/>
                    <a:pt x="1834" y="9240"/>
                  </a:cubicBezTo>
                  <a:lnTo>
                    <a:pt x="1834" y="9264"/>
                  </a:lnTo>
                  <a:cubicBezTo>
                    <a:pt x="1834" y="9288"/>
                    <a:pt x="1834" y="9288"/>
                    <a:pt x="1834" y="9311"/>
                  </a:cubicBezTo>
                  <a:cubicBezTo>
                    <a:pt x="1834" y="9335"/>
                    <a:pt x="1834" y="9335"/>
                    <a:pt x="1834" y="9335"/>
                  </a:cubicBezTo>
                  <a:lnTo>
                    <a:pt x="1786" y="9335"/>
                  </a:lnTo>
                  <a:cubicBezTo>
                    <a:pt x="1238" y="9311"/>
                    <a:pt x="714" y="9216"/>
                    <a:pt x="429" y="8835"/>
                  </a:cubicBezTo>
                  <a:cubicBezTo>
                    <a:pt x="333" y="8716"/>
                    <a:pt x="262" y="8573"/>
                    <a:pt x="238" y="8406"/>
                  </a:cubicBezTo>
                  <a:cubicBezTo>
                    <a:pt x="238" y="8406"/>
                    <a:pt x="238" y="8383"/>
                    <a:pt x="238" y="8383"/>
                  </a:cubicBezTo>
                  <a:cubicBezTo>
                    <a:pt x="238" y="8359"/>
                    <a:pt x="238" y="8335"/>
                    <a:pt x="238" y="8311"/>
                  </a:cubicBezTo>
                  <a:cubicBezTo>
                    <a:pt x="214" y="8287"/>
                    <a:pt x="214" y="8264"/>
                    <a:pt x="214" y="8264"/>
                  </a:cubicBezTo>
                  <a:cubicBezTo>
                    <a:pt x="191" y="7811"/>
                    <a:pt x="572" y="7359"/>
                    <a:pt x="1000" y="7144"/>
                  </a:cubicBezTo>
                  <a:cubicBezTo>
                    <a:pt x="1453" y="6882"/>
                    <a:pt x="2024" y="6859"/>
                    <a:pt x="2524" y="6859"/>
                  </a:cubicBezTo>
                  <a:close/>
                  <a:moveTo>
                    <a:pt x="7335" y="8978"/>
                  </a:moveTo>
                  <a:cubicBezTo>
                    <a:pt x="7311" y="9049"/>
                    <a:pt x="7311" y="9121"/>
                    <a:pt x="7311" y="9192"/>
                  </a:cubicBezTo>
                  <a:cubicBezTo>
                    <a:pt x="7335" y="9240"/>
                    <a:pt x="7335" y="9264"/>
                    <a:pt x="7359" y="9288"/>
                  </a:cubicBezTo>
                  <a:cubicBezTo>
                    <a:pt x="7049" y="9311"/>
                    <a:pt x="6740" y="9335"/>
                    <a:pt x="6430" y="9359"/>
                  </a:cubicBezTo>
                  <a:lnTo>
                    <a:pt x="6263" y="9359"/>
                  </a:lnTo>
                  <a:cubicBezTo>
                    <a:pt x="5477" y="9431"/>
                    <a:pt x="4715" y="9431"/>
                    <a:pt x="3977" y="9431"/>
                  </a:cubicBezTo>
                  <a:cubicBezTo>
                    <a:pt x="3667" y="9431"/>
                    <a:pt x="3358" y="9407"/>
                    <a:pt x="3024" y="9407"/>
                  </a:cubicBezTo>
                  <a:lnTo>
                    <a:pt x="3024" y="9264"/>
                  </a:lnTo>
                  <a:lnTo>
                    <a:pt x="3286" y="9264"/>
                  </a:lnTo>
                  <a:cubicBezTo>
                    <a:pt x="4048" y="9264"/>
                    <a:pt x="4834" y="9216"/>
                    <a:pt x="5620" y="9169"/>
                  </a:cubicBezTo>
                  <a:cubicBezTo>
                    <a:pt x="5954" y="9121"/>
                    <a:pt x="6311" y="9097"/>
                    <a:pt x="6644" y="9073"/>
                  </a:cubicBezTo>
                  <a:lnTo>
                    <a:pt x="6763" y="9049"/>
                  </a:lnTo>
                  <a:cubicBezTo>
                    <a:pt x="6906" y="9049"/>
                    <a:pt x="7049" y="9026"/>
                    <a:pt x="7168" y="9002"/>
                  </a:cubicBezTo>
                  <a:cubicBezTo>
                    <a:pt x="7240" y="9002"/>
                    <a:pt x="7287" y="8978"/>
                    <a:pt x="7335" y="8978"/>
                  </a:cubicBezTo>
                  <a:close/>
                  <a:moveTo>
                    <a:pt x="2595" y="7897"/>
                  </a:moveTo>
                  <a:cubicBezTo>
                    <a:pt x="2651" y="7897"/>
                    <a:pt x="2707" y="7899"/>
                    <a:pt x="2762" y="7906"/>
                  </a:cubicBezTo>
                  <a:cubicBezTo>
                    <a:pt x="2810" y="7906"/>
                    <a:pt x="2858" y="7906"/>
                    <a:pt x="2882" y="7930"/>
                  </a:cubicBezTo>
                  <a:cubicBezTo>
                    <a:pt x="2882" y="7954"/>
                    <a:pt x="2882" y="7978"/>
                    <a:pt x="2882" y="8002"/>
                  </a:cubicBezTo>
                  <a:lnTo>
                    <a:pt x="2882" y="9192"/>
                  </a:lnTo>
                  <a:cubicBezTo>
                    <a:pt x="2882" y="9288"/>
                    <a:pt x="2882" y="9383"/>
                    <a:pt x="2882" y="9478"/>
                  </a:cubicBezTo>
                  <a:lnTo>
                    <a:pt x="2882" y="10073"/>
                  </a:lnTo>
                  <a:cubicBezTo>
                    <a:pt x="2882" y="10121"/>
                    <a:pt x="2882" y="10169"/>
                    <a:pt x="2882" y="10216"/>
                  </a:cubicBezTo>
                  <a:cubicBezTo>
                    <a:pt x="2858" y="10240"/>
                    <a:pt x="2834" y="10264"/>
                    <a:pt x="2810" y="10264"/>
                  </a:cubicBezTo>
                  <a:cubicBezTo>
                    <a:pt x="2786" y="10264"/>
                    <a:pt x="2762" y="10240"/>
                    <a:pt x="2715" y="10193"/>
                  </a:cubicBezTo>
                  <a:cubicBezTo>
                    <a:pt x="2620" y="10050"/>
                    <a:pt x="2524" y="9907"/>
                    <a:pt x="2477" y="9740"/>
                  </a:cubicBezTo>
                  <a:cubicBezTo>
                    <a:pt x="2477" y="9716"/>
                    <a:pt x="2453" y="9692"/>
                    <a:pt x="2405" y="9692"/>
                  </a:cubicBezTo>
                  <a:cubicBezTo>
                    <a:pt x="2381" y="9692"/>
                    <a:pt x="2358" y="9692"/>
                    <a:pt x="2358" y="9716"/>
                  </a:cubicBezTo>
                  <a:lnTo>
                    <a:pt x="2096" y="10121"/>
                  </a:lnTo>
                  <a:cubicBezTo>
                    <a:pt x="2072" y="10145"/>
                    <a:pt x="2048" y="10169"/>
                    <a:pt x="2024" y="10193"/>
                  </a:cubicBezTo>
                  <a:lnTo>
                    <a:pt x="2000" y="10193"/>
                  </a:lnTo>
                  <a:cubicBezTo>
                    <a:pt x="1977" y="10193"/>
                    <a:pt x="1977" y="10145"/>
                    <a:pt x="1977" y="10145"/>
                  </a:cubicBezTo>
                  <a:cubicBezTo>
                    <a:pt x="1977" y="9907"/>
                    <a:pt x="1977" y="9669"/>
                    <a:pt x="1977" y="9454"/>
                  </a:cubicBezTo>
                  <a:lnTo>
                    <a:pt x="1977" y="9431"/>
                  </a:lnTo>
                  <a:cubicBezTo>
                    <a:pt x="1977" y="9335"/>
                    <a:pt x="1977" y="9264"/>
                    <a:pt x="1977" y="9169"/>
                  </a:cubicBezTo>
                  <a:cubicBezTo>
                    <a:pt x="2000" y="8859"/>
                    <a:pt x="2024" y="8549"/>
                    <a:pt x="2048" y="8240"/>
                  </a:cubicBezTo>
                  <a:cubicBezTo>
                    <a:pt x="2048" y="8192"/>
                    <a:pt x="2048" y="8168"/>
                    <a:pt x="2048" y="8145"/>
                  </a:cubicBezTo>
                  <a:cubicBezTo>
                    <a:pt x="2048" y="8073"/>
                    <a:pt x="2048" y="8002"/>
                    <a:pt x="2072" y="7954"/>
                  </a:cubicBezTo>
                  <a:cubicBezTo>
                    <a:pt x="2072" y="7954"/>
                    <a:pt x="2143" y="7954"/>
                    <a:pt x="2143" y="7930"/>
                  </a:cubicBezTo>
                  <a:lnTo>
                    <a:pt x="2191" y="7930"/>
                  </a:lnTo>
                  <a:cubicBezTo>
                    <a:pt x="2326" y="7913"/>
                    <a:pt x="2460" y="7897"/>
                    <a:pt x="2595" y="7897"/>
                  </a:cubicBezTo>
                  <a:close/>
                  <a:moveTo>
                    <a:pt x="6239" y="0"/>
                  </a:moveTo>
                  <a:lnTo>
                    <a:pt x="3215" y="48"/>
                  </a:lnTo>
                  <a:cubicBezTo>
                    <a:pt x="2786" y="48"/>
                    <a:pt x="2358" y="71"/>
                    <a:pt x="1929" y="119"/>
                  </a:cubicBezTo>
                  <a:cubicBezTo>
                    <a:pt x="1286" y="191"/>
                    <a:pt x="1048" y="405"/>
                    <a:pt x="905" y="548"/>
                  </a:cubicBezTo>
                  <a:cubicBezTo>
                    <a:pt x="714" y="762"/>
                    <a:pt x="643" y="1048"/>
                    <a:pt x="595" y="1357"/>
                  </a:cubicBezTo>
                  <a:cubicBezTo>
                    <a:pt x="476" y="2000"/>
                    <a:pt x="357" y="2667"/>
                    <a:pt x="286" y="3334"/>
                  </a:cubicBezTo>
                  <a:cubicBezTo>
                    <a:pt x="143" y="4310"/>
                    <a:pt x="71" y="5334"/>
                    <a:pt x="24" y="6335"/>
                  </a:cubicBezTo>
                  <a:cubicBezTo>
                    <a:pt x="24" y="6430"/>
                    <a:pt x="24" y="6549"/>
                    <a:pt x="24" y="6644"/>
                  </a:cubicBezTo>
                  <a:cubicBezTo>
                    <a:pt x="0" y="6859"/>
                    <a:pt x="0" y="7097"/>
                    <a:pt x="0" y="7311"/>
                  </a:cubicBezTo>
                  <a:cubicBezTo>
                    <a:pt x="0" y="7502"/>
                    <a:pt x="0" y="7668"/>
                    <a:pt x="0" y="7835"/>
                  </a:cubicBezTo>
                  <a:cubicBezTo>
                    <a:pt x="24" y="7930"/>
                    <a:pt x="48" y="8025"/>
                    <a:pt x="48" y="8121"/>
                  </a:cubicBezTo>
                  <a:cubicBezTo>
                    <a:pt x="71" y="8168"/>
                    <a:pt x="71" y="8216"/>
                    <a:pt x="71" y="8264"/>
                  </a:cubicBezTo>
                  <a:cubicBezTo>
                    <a:pt x="71" y="8311"/>
                    <a:pt x="95" y="8359"/>
                    <a:pt x="95" y="8406"/>
                  </a:cubicBezTo>
                  <a:cubicBezTo>
                    <a:pt x="119" y="8597"/>
                    <a:pt x="191" y="8788"/>
                    <a:pt x="310" y="8930"/>
                  </a:cubicBezTo>
                  <a:cubicBezTo>
                    <a:pt x="619" y="9335"/>
                    <a:pt x="1191" y="9431"/>
                    <a:pt x="1762" y="9478"/>
                  </a:cubicBezTo>
                  <a:lnTo>
                    <a:pt x="1834" y="9478"/>
                  </a:lnTo>
                  <a:cubicBezTo>
                    <a:pt x="1834" y="9692"/>
                    <a:pt x="1834" y="9931"/>
                    <a:pt x="1834" y="10145"/>
                  </a:cubicBezTo>
                  <a:cubicBezTo>
                    <a:pt x="1834" y="10169"/>
                    <a:pt x="1834" y="10240"/>
                    <a:pt x="1881" y="10288"/>
                  </a:cubicBezTo>
                  <a:cubicBezTo>
                    <a:pt x="1926" y="10317"/>
                    <a:pt x="1970" y="10338"/>
                    <a:pt x="2014" y="10338"/>
                  </a:cubicBezTo>
                  <a:cubicBezTo>
                    <a:pt x="2041" y="10338"/>
                    <a:pt x="2068" y="10330"/>
                    <a:pt x="2096" y="10312"/>
                  </a:cubicBezTo>
                  <a:cubicBezTo>
                    <a:pt x="2143" y="10264"/>
                    <a:pt x="2191" y="10216"/>
                    <a:pt x="2215" y="10193"/>
                  </a:cubicBezTo>
                  <a:lnTo>
                    <a:pt x="2405" y="9907"/>
                  </a:lnTo>
                  <a:cubicBezTo>
                    <a:pt x="2453" y="10026"/>
                    <a:pt x="2524" y="10169"/>
                    <a:pt x="2596" y="10264"/>
                  </a:cubicBezTo>
                  <a:cubicBezTo>
                    <a:pt x="2643" y="10335"/>
                    <a:pt x="2715" y="10407"/>
                    <a:pt x="2810" y="10407"/>
                  </a:cubicBezTo>
                  <a:cubicBezTo>
                    <a:pt x="2905" y="10407"/>
                    <a:pt x="2977" y="10335"/>
                    <a:pt x="3001" y="10264"/>
                  </a:cubicBezTo>
                  <a:cubicBezTo>
                    <a:pt x="3024" y="10193"/>
                    <a:pt x="3024" y="10121"/>
                    <a:pt x="3024" y="10073"/>
                  </a:cubicBezTo>
                  <a:lnTo>
                    <a:pt x="3024" y="9550"/>
                  </a:lnTo>
                  <a:cubicBezTo>
                    <a:pt x="3358" y="9550"/>
                    <a:pt x="3667" y="9573"/>
                    <a:pt x="3977" y="9573"/>
                  </a:cubicBezTo>
                  <a:lnTo>
                    <a:pt x="4453" y="9573"/>
                  </a:lnTo>
                  <a:cubicBezTo>
                    <a:pt x="5049" y="9573"/>
                    <a:pt x="5668" y="9550"/>
                    <a:pt x="6263" y="9502"/>
                  </a:cubicBezTo>
                  <a:lnTo>
                    <a:pt x="6454" y="9502"/>
                  </a:lnTo>
                  <a:cubicBezTo>
                    <a:pt x="6906" y="9454"/>
                    <a:pt x="7359" y="9431"/>
                    <a:pt x="7835" y="9431"/>
                  </a:cubicBezTo>
                  <a:lnTo>
                    <a:pt x="7859" y="9431"/>
                  </a:lnTo>
                  <a:cubicBezTo>
                    <a:pt x="8097" y="9431"/>
                    <a:pt x="8359" y="9431"/>
                    <a:pt x="8549" y="9288"/>
                  </a:cubicBezTo>
                  <a:cubicBezTo>
                    <a:pt x="8668" y="9216"/>
                    <a:pt x="8740" y="9073"/>
                    <a:pt x="8692" y="8954"/>
                  </a:cubicBezTo>
                  <a:cubicBezTo>
                    <a:pt x="8668" y="8835"/>
                    <a:pt x="8549" y="8764"/>
                    <a:pt x="8359" y="8764"/>
                  </a:cubicBezTo>
                  <a:lnTo>
                    <a:pt x="7930" y="8764"/>
                  </a:lnTo>
                  <a:cubicBezTo>
                    <a:pt x="7930" y="8764"/>
                    <a:pt x="7930" y="8764"/>
                    <a:pt x="7930" y="8740"/>
                  </a:cubicBezTo>
                  <a:cubicBezTo>
                    <a:pt x="7764" y="8526"/>
                    <a:pt x="7668" y="8264"/>
                    <a:pt x="7692" y="8002"/>
                  </a:cubicBezTo>
                  <a:cubicBezTo>
                    <a:pt x="7692" y="7740"/>
                    <a:pt x="7787" y="7454"/>
                    <a:pt x="7954" y="7263"/>
                  </a:cubicBezTo>
                  <a:cubicBezTo>
                    <a:pt x="7954" y="7240"/>
                    <a:pt x="7978" y="7240"/>
                    <a:pt x="7978" y="7216"/>
                  </a:cubicBezTo>
                  <a:cubicBezTo>
                    <a:pt x="8097" y="7192"/>
                    <a:pt x="8192" y="7144"/>
                    <a:pt x="8311" y="7049"/>
                  </a:cubicBezTo>
                  <a:cubicBezTo>
                    <a:pt x="8526" y="6882"/>
                    <a:pt x="8668" y="6620"/>
                    <a:pt x="8716" y="6263"/>
                  </a:cubicBezTo>
                  <a:cubicBezTo>
                    <a:pt x="8764" y="5930"/>
                    <a:pt x="8716" y="5596"/>
                    <a:pt x="8668" y="5263"/>
                  </a:cubicBezTo>
                  <a:cubicBezTo>
                    <a:pt x="8668" y="5263"/>
                    <a:pt x="8668" y="5263"/>
                    <a:pt x="8668" y="5239"/>
                  </a:cubicBezTo>
                  <a:cubicBezTo>
                    <a:pt x="8621" y="5072"/>
                    <a:pt x="8597" y="4882"/>
                    <a:pt x="8549" y="4715"/>
                  </a:cubicBezTo>
                  <a:cubicBezTo>
                    <a:pt x="8526" y="4620"/>
                    <a:pt x="8526" y="4525"/>
                    <a:pt x="8502" y="4453"/>
                  </a:cubicBezTo>
                  <a:lnTo>
                    <a:pt x="8335" y="3596"/>
                  </a:lnTo>
                  <a:cubicBezTo>
                    <a:pt x="8264" y="3239"/>
                    <a:pt x="8192" y="2905"/>
                    <a:pt x="8121" y="2548"/>
                  </a:cubicBezTo>
                  <a:cubicBezTo>
                    <a:pt x="8121" y="2501"/>
                    <a:pt x="8097" y="2477"/>
                    <a:pt x="8097" y="2429"/>
                  </a:cubicBezTo>
                  <a:cubicBezTo>
                    <a:pt x="8025" y="2048"/>
                    <a:pt x="7954" y="1715"/>
                    <a:pt x="7764" y="1357"/>
                  </a:cubicBezTo>
                  <a:cubicBezTo>
                    <a:pt x="7716" y="1238"/>
                    <a:pt x="7668" y="1095"/>
                    <a:pt x="7644" y="953"/>
                  </a:cubicBezTo>
                  <a:cubicBezTo>
                    <a:pt x="7573" y="714"/>
                    <a:pt x="7502" y="452"/>
                    <a:pt x="7287" y="262"/>
                  </a:cubicBezTo>
                  <a:cubicBezTo>
                    <a:pt x="7025" y="24"/>
                    <a:pt x="6620" y="0"/>
                    <a:pt x="62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 name="Google Shape;1004;p44"/>
            <p:cNvSpPr/>
            <p:nvPr/>
          </p:nvSpPr>
          <p:spPr>
            <a:xfrm>
              <a:off x="2823153" y="4219392"/>
              <a:ext cx="123315" cy="149873"/>
            </a:xfrm>
            <a:custGeom>
              <a:avLst/>
              <a:gdLst/>
              <a:ahLst/>
              <a:cxnLst/>
              <a:rect l="l" t="t" r="r" b="b"/>
              <a:pathLst>
                <a:path w="3097" h="3764" extrusionOk="0">
                  <a:moveTo>
                    <a:pt x="1834" y="144"/>
                  </a:moveTo>
                  <a:lnTo>
                    <a:pt x="1882" y="953"/>
                  </a:lnTo>
                  <a:cubicBezTo>
                    <a:pt x="1882" y="977"/>
                    <a:pt x="1906" y="1025"/>
                    <a:pt x="1930" y="1025"/>
                  </a:cubicBezTo>
                  <a:lnTo>
                    <a:pt x="2811" y="1072"/>
                  </a:lnTo>
                  <a:lnTo>
                    <a:pt x="2954" y="1739"/>
                  </a:lnTo>
                  <a:lnTo>
                    <a:pt x="1977" y="1692"/>
                  </a:lnTo>
                  <a:cubicBezTo>
                    <a:pt x="1954" y="1692"/>
                    <a:pt x="1930" y="1715"/>
                    <a:pt x="1906" y="1715"/>
                  </a:cubicBezTo>
                  <a:cubicBezTo>
                    <a:pt x="1906" y="1739"/>
                    <a:pt x="1882" y="1763"/>
                    <a:pt x="1882" y="1787"/>
                  </a:cubicBezTo>
                  <a:lnTo>
                    <a:pt x="2001" y="3621"/>
                  </a:lnTo>
                  <a:lnTo>
                    <a:pt x="1072" y="3621"/>
                  </a:lnTo>
                  <a:lnTo>
                    <a:pt x="1239" y="1739"/>
                  </a:lnTo>
                  <a:cubicBezTo>
                    <a:pt x="1239" y="1715"/>
                    <a:pt x="1239" y="1715"/>
                    <a:pt x="1215" y="1692"/>
                  </a:cubicBezTo>
                  <a:cubicBezTo>
                    <a:pt x="1215" y="1668"/>
                    <a:pt x="1191" y="1668"/>
                    <a:pt x="1168" y="1668"/>
                  </a:cubicBezTo>
                  <a:lnTo>
                    <a:pt x="144" y="1668"/>
                  </a:lnTo>
                  <a:lnTo>
                    <a:pt x="239" y="1072"/>
                  </a:lnTo>
                  <a:lnTo>
                    <a:pt x="1215" y="1049"/>
                  </a:lnTo>
                  <a:cubicBezTo>
                    <a:pt x="1239" y="1049"/>
                    <a:pt x="1287" y="1025"/>
                    <a:pt x="1287" y="977"/>
                  </a:cubicBezTo>
                  <a:lnTo>
                    <a:pt x="1334" y="167"/>
                  </a:lnTo>
                  <a:lnTo>
                    <a:pt x="1834" y="144"/>
                  </a:lnTo>
                  <a:close/>
                  <a:moveTo>
                    <a:pt x="1906" y="1"/>
                  </a:moveTo>
                  <a:lnTo>
                    <a:pt x="1263" y="25"/>
                  </a:lnTo>
                  <a:cubicBezTo>
                    <a:pt x="1215" y="25"/>
                    <a:pt x="1191" y="48"/>
                    <a:pt x="1191" y="72"/>
                  </a:cubicBezTo>
                  <a:lnTo>
                    <a:pt x="1144" y="906"/>
                  </a:lnTo>
                  <a:lnTo>
                    <a:pt x="191" y="930"/>
                  </a:lnTo>
                  <a:cubicBezTo>
                    <a:pt x="144" y="930"/>
                    <a:pt x="120" y="953"/>
                    <a:pt x="120" y="977"/>
                  </a:cubicBezTo>
                  <a:lnTo>
                    <a:pt x="1" y="1739"/>
                  </a:lnTo>
                  <a:cubicBezTo>
                    <a:pt x="1" y="1739"/>
                    <a:pt x="1" y="1763"/>
                    <a:pt x="25" y="1787"/>
                  </a:cubicBezTo>
                  <a:cubicBezTo>
                    <a:pt x="25" y="1811"/>
                    <a:pt x="48" y="1811"/>
                    <a:pt x="72" y="1811"/>
                  </a:cubicBezTo>
                  <a:lnTo>
                    <a:pt x="1096" y="1811"/>
                  </a:lnTo>
                  <a:lnTo>
                    <a:pt x="929" y="3692"/>
                  </a:lnTo>
                  <a:cubicBezTo>
                    <a:pt x="929" y="3716"/>
                    <a:pt x="929" y="3740"/>
                    <a:pt x="953" y="3740"/>
                  </a:cubicBezTo>
                  <a:cubicBezTo>
                    <a:pt x="977" y="3763"/>
                    <a:pt x="977" y="3763"/>
                    <a:pt x="1001" y="3763"/>
                  </a:cubicBezTo>
                  <a:lnTo>
                    <a:pt x="2096" y="3763"/>
                  </a:lnTo>
                  <a:cubicBezTo>
                    <a:pt x="2096" y="3763"/>
                    <a:pt x="2120" y="3763"/>
                    <a:pt x="2144" y="3740"/>
                  </a:cubicBezTo>
                  <a:cubicBezTo>
                    <a:pt x="2144" y="3740"/>
                    <a:pt x="2168" y="3716"/>
                    <a:pt x="2144" y="3692"/>
                  </a:cubicBezTo>
                  <a:lnTo>
                    <a:pt x="2049" y="1834"/>
                  </a:lnTo>
                  <a:lnTo>
                    <a:pt x="3025" y="1882"/>
                  </a:lnTo>
                  <a:cubicBezTo>
                    <a:pt x="3049" y="1882"/>
                    <a:pt x="3073" y="1858"/>
                    <a:pt x="3097" y="1858"/>
                  </a:cubicBezTo>
                  <a:cubicBezTo>
                    <a:pt x="3097" y="1834"/>
                    <a:pt x="3097" y="1811"/>
                    <a:pt x="3097" y="1787"/>
                  </a:cubicBezTo>
                  <a:lnTo>
                    <a:pt x="2954" y="1001"/>
                  </a:lnTo>
                  <a:cubicBezTo>
                    <a:pt x="2954" y="953"/>
                    <a:pt x="2930" y="930"/>
                    <a:pt x="2882" y="930"/>
                  </a:cubicBezTo>
                  <a:lnTo>
                    <a:pt x="2001" y="882"/>
                  </a:lnTo>
                  <a:lnTo>
                    <a:pt x="1977" y="72"/>
                  </a:lnTo>
                  <a:cubicBezTo>
                    <a:pt x="1977" y="25"/>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5" name="Google Shape;1005;p44"/>
          <p:cNvGrpSpPr/>
          <p:nvPr/>
        </p:nvGrpSpPr>
        <p:grpSpPr>
          <a:xfrm>
            <a:off x="6847552" y="1670969"/>
            <a:ext cx="699473" cy="685935"/>
            <a:chOff x="2664801" y="2812748"/>
            <a:chExt cx="416328" cy="408246"/>
          </a:xfrm>
        </p:grpSpPr>
        <p:sp>
          <p:nvSpPr>
            <p:cNvPr id="1006" name="Google Shape;1006;p44"/>
            <p:cNvSpPr/>
            <p:nvPr/>
          </p:nvSpPr>
          <p:spPr>
            <a:xfrm>
              <a:off x="2899959" y="3182089"/>
              <a:ext cx="26598" cy="24687"/>
            </a:xfrm>
            <a:custGeom>
              <a:avLst/>
              <a:gdLst/>
              <a:ahLst/>
              <a:cxnLst/>
              <a:rect l="l" t="t" r="r" b="b"/>
              <a:pathLst>
                <a:path w="668" h="620" extrusionOk="0">
                  <a:moveTo>
                    <a:pt x="314" y="134"/>
                  </a:moveTo>
                  <a:cubicBezTo>
                    <a:pt x="382" y="134"/>
                    <a:pt x="442" y="156"/>
                    <a:pt x="477" y="191"/>
                  </a:cubicBezTo>
                  <a:cubicBezTo>
                    <a:pt x="501" y="239"/>
                    <a:pt x="525" y="286"/>
                    <a:pt x="477" y="382"/>
                  </a:cubicBezTo>
                  <a:cubicBezTo>
                    <a:pt x="460" y="433"/>
                    <a:pt x="406" y="472"/>
                    <a:pt x="341" y="472"/>
                  </a:cubicBezTo>
                  <a:cubicBezTo>
                    <a:pt x="316" y="472"/>
                    <a:pt x="289" y="466"/>
                    <a:pt x="263" y="453"/>
                  </a:cubicBezTo>
                  <a:cubicBezTo>
                    <a:pt x="191" y="429"/>
                    <a:pt x="144" y="358"/>
                    <a:pt x="144" y="310"/>
                  </a:cubicBezTo>
                  <a:cubicBezTo>
                    <a:pt x="144" y="262"/>
                    <a:pt x="167" y="191"/>
                    <a:pt x="239" y="143"/>
                  </a:cubicBezTo>
                  <a:cubicBezTo>
                    <a:pt x="264" y="137"/>
                    <a:pt x="290" y="134"/>
                    <a:pt x="314" y="134"/>
                  </a:cubicBezTo>
                  <a:close/>
                  <a:moveTo>
                    <a:pt x="332" y="1"/>
                  </a:moveTo>
                  <a:cubicBezTo>
                    <a:pt x="286" y="1"/>
                    <a:pt x="239" y="8"/>
                    <a:pt x="191" y="24"/>
                  </a:cubicBezTo>
                  <a:cubicBezTo>
                    <a:pt x="72" y="72"/>
                    <a:pt x="1" y="167"/>
                    <a:pt x="1" y="310"/>
                  </a:cubicBezTo>
                  <a:cubicBezTo>
                    <a:pt x="25" y="453"/>
                    <a:pt x="96" y="548"/>
                    <a:pt x="215" y="596"/>
                  </a:cubicBezTo>
                  <a:cubicBezTo>
                    <a:pt x="263" y="620"/>
                    <a:pt x="286" y="620"/>
                    <a:pt x="310" y="620"/>
                  </a:cubicBezTo>
                  <a:cubicBezTo>
                    <a:pt x="429" y="620"/>
                    <a:pt x="548" y="548"/>
                    <a:pt x="620" y="453"/>
                  </a:cubicBezTo>
                  <a:cubicBezTo>
                    <a:pt x="667" y="334"/>
                    <a:pt x="667" y="215"/>
                    <a:pt x="572" y="96"/>
                  </a:cubicBezTo>
                  <a:cubicBezTo>
                    <a:pt x="509" y="32"/>
                    <a:pt x="424" y="1"/>
                    <a:pt x="3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 name="Google Shape;1007;p44"/>
            <p:cNvSpPr/>
            <p:nvPr/>
          </p:nvSpPr>
          <p:spPr>
            <a:xfrm>
              <a:off x="2877224" y="2979063"/>
              <a:ext cx="203905" cy="241931"/>
            </a:xfrm>
            <a:custGeom>
              <a:avLst/>
              <a:gdLst/>
              <a:ahLst/>
              <a:cxnLst/>
              <a:rect l="l" t="t" r="r" b="b"/>
              <a:pathLst>
                <a:path w="5121" h="6076" extrusionOk="0">
                  <a:moveTo>
                    <a:pt x="4787" y="218"/>
                  </a:moveTo>
                  <a:cubicBezTo>
                    <a:pt x="4858" y="289"/>
                    <a:pt x="4882" y="408"/>
                    <a:pt x="4906" y="480"/>
                  </a:cubicBezTo>
                  <a:cubicBezTo>
                    <a:pt x="4930" y="575"/>
                    <a:pt x="4930" y="646"/>
                    <a:pt x="4930" y="741"/>
                  </a:cubicBezTo>
                  <a:cubicBezTo>
                    <a:pt x="4906" y="765"/>
                    <a:pt x="4858" y="765"/>
                    <a:pt x="4834" y="765"/>
                  </a:cubicBezTo>
                  <a:cubicBezTo>
                    <a:pt x="4811" y="765"/>
                    <a:pt x="4787" y="765"/>
                    <a:pt x="4763" y="741"/>
                  </a:cubicBezTo>
                  <a:cubicBezTo>
                    <a:pt x="4739" y="694"/>
                    <a:pt x="4739" y="646"/>
                    <a:pt x="4739" y="575"/>
                  </a:cubicBezTo>
                  <a:cubicBezTo>
                    <a:pt x="4739" y="456"/>
                    <a:pt x="4763" y="337"/>
                    <a:pt x="4787" y="218"/>
                  </a:cubicBezTo>
                  <a:close/>
                  <a:moveTo>
                    <a:pt x="4155" y="342"/>
                  </a:moveTo>
                  <a:cubicBezTo>
                    <a:pt x="4185" y="342"/>
                    <a:pt x="4214" y="348"/>
                    <a:pt x="4239" y="360"/>
                  </a:cubicBezTo>
                  <a:cubicBezTo>
                    <a:pt x="4191" y="456"/>
                    <a:pt x="4191" y="575"/>
                    <a:pt x="4191" y="670"/>
                  </a:cubicBezTo>
                  <a:cubicBezTo>
                    <a:pt x="4191" y="694"/>
                    <a:pt x="4191" y="718"/>
                    <a:pt x="4191" y="741"/>
                  </a:cubicBezTo>
                  <a:cubicBezTo>
                    <a:pt x="4168" y="1027"/>
                    <a:pt x="4096" y="1313"/>
                    <a:pt x="3977" y="1599"/>
                  </a:cubicBezTo>
                  <a:cubicBezTo>
                    <a:pt x="3977" y="1456"/>
                    <a:pt x="3977" y="1337"/>
                    <a:pt x="3953" y="1218"/>
                  </a:cubicBezTo>
                  <a:cubicBezTo>
                    <a:pt x="3953" y="1146"/>
                    <a:pt x="3930" y="1099"/>
                    <a:pt x="3930" y="1027"/>
                  </a:cubicBezTo>
                  <a:cubicBezTo>
                    <a:pt x="3906" y="956"/>
                    <a:pt x="3882" y="884"/>
                    <a:pt x="3882" y="813"/>
                  </a:cubicBezTo>
                  <a:cubicBezTo>
                    <a:pt x="3858" y="694"/>
                    <a:pt x="3858" y="551"/>
                    <a:pt x="3953" y="456"/>
                  </a:cubicBezTo>
                  <a:cubicBezTo>
                    <a:pt x="3988" y="386"/>
                    <a:pt x="4074" y="342"/>
                    <a:pt x="4155" y="342"/>
                  </a:cubicBezTo>
                  <a:close/>
                  <a:moveTo>
                    <a:pt x="3263" y="1075"/>
                  </a:moveTo>
                  <a:cubicBezTo>
                    <a:pt x="3358" y="1075"/>
                    <a:pt x="3429" y="1099"/>
                    <a:pt x="3501" y="1146"/>
                  </a:cubicBezTo>
                  <a:cubicBezTo>
                    <a:pt x="3477" y="1289"/>
                    <a:pt x="3429" y="1432"/>
                    <a:pt x="3358" y="1551"/>
                  </a:cubicBezTo>
                  <a:cubicBezTo>
                    <a:pt x="3310" y="1623"/>
                    <a:pt x="3263" y="1670"/>
                    <a:pt x="3215" y="1694"/>
                  </a:cubicBezTo>
                  <a:cubicBezTo>
                    <a:pt x="3201" y="1701"/>
                    <a:pt x="3185" y="1704"/>
                    <a:pt x="3169" y="1704"/>
                  </a:cubicBezTo>
                  <a:cubicBezTo>
                    <a:pt x="3130" y="1704"/>
                    <a:pt x="3089" y="1687"/>
                    <a:pt x="3072" y="1670"/>
                  </a:cubicBezTo>
                  <a:cubicBezTo>
                    <a:pt x="3072" y="1623"/>
                    <a:pt x="3072" y="1575"/>
                    <a:pt x="3096" y="1527"/>
                  </a:cubicBezTo>
                  <a:cubicBezTo>
                    <a:pt x="3120" y="1384"/>
                    <a:pt x="3167" y="1242"/>
                    <a:pt x="3263" y="1099"/>
                  </a:cubicBezTo>
                  <a:cubicBezTo>
                    <a:pt x="3263" y="1099"/>
                    <a:pt x="3263" y="1099"/>
                    <a:pt x="3263" y="1075"/>
                  </a:cubicBezTo>
                  <a:close/>
                  <a:moveTo>
                    <a:pt x="4644" y="146"/>
                  </a:moveTo>
                  <a:cubicBezTo>
                    <a:pt x="4620" y="289"/>
                    <a:pt x="4596" y="432"/>
                    <a:pt x="4596" y="575"/>
                  </a:cubicBezTo>
                  <a:cubicBezTo>
                    <a:pt x="4596" y="670"/>
                    <a:pt x="4596" y="765"/>
                    <a:pt x="4668" y="837"/>
                  </a:cubicBezTo>
                  <a:cubicBezTo>
                    <a:pt x="4692" y="884"/>
                    <a:pt x="4763" y="908"/>
                    <a:pt x="4834" y="908"/>
                  </a:cubicBezTo>
                  <a:lnTo>
                    <a:pt x="4858" y="908"/>
                  </a:lnTo>
                  <a:cubicBezTo>
                    <a:pt x="4882" y="908"/>
                    <a:pt x="4906" y="908"/>
                    <a:pt x="4954" y="884"/>
                  </a:cubicBezTo>
                  <a:lnTo>
                    <a:pt x="4954" y="884"/>
                  </a:lnTo>
                  <a:cubicBezTo>
                    <a:pt x="4954" y="1075"/>
                    <a:pt x="4930" y="1265"/>
                    <a:pt x="4882" y="1456"/>
                  </a:cubicBezTo>
                  <a:cubicBezTo>
                    <a:pt x="4858" y="1456"/>
                    <a:pt x="4858" y="1456"/>
                    <a:pt x="4858" y="1480"/>
                  </a:cubicBezTo>
                  <a:cubicBezTo>
                    <a:pt x="4834" y="1551"/>
                    <a:pt x="4811" y="1623"/>
                    <a:pt x="4787" y="1718"/>
                  </a:cubicBezTo>
                  <a:cubicBezTo>
                    <a:pt x="4763" y="1694"/>
                    <a:pt x="4715" y="1670"/>
                    <a:pt x="4668" y="1646"/>
                  </a:cubicBezTo>
                  <a:cubicBezTo>
                    <a:pt x="4620" y="1646"/>
                    <a:pt x="4596" y="1670"/>
                    <a:pt x="4573" y="1694"/>
                  </a:cubicBezTo>
                  <a:cubicBezTo>
                    <a:pt x="4573" y="1742"/>
                    <a:pt x="4573" y="1765"/>
                    <a:pt x="4620" y="1789"/>
                  </a:cubicBezTo>
                  <a:cubicBezTo>
                    <a:pt x="4668" y="1813"/>
                    <a:pt x="4692" y="1837"/>
                    <a:pt x="4739" y="1861"/>
                  </a:cubicBezTo>
                  <a:cubicBezTo>
                    <a:pt x="4739" y="1861"/>
                    <a:pt x="4715" y="1885"/>
                    <a:pt x="4715" y="1908"/>
                  </a:cubicBezTo>
                  <a:lnTo>
                    <a:pt x="4549" y="1813"/>
                  </a:lnTo>
                  <a:cubicBezTo>
                    <a:pt x="4501" y="1813"/>
                    <a:pt x="4453" y="1813"/>
                    <a:pt x="4453" y="1861"/>
                  </a:cubicBezTo>
                  <a:cubicBezTo>
                    <a:pt x="4430" y="1885"/>
                    <a:pt x="4430" y="1932"/>
                    <a:pt x="4477" y="1956"/>
                  </a:cubicBezTo>
                  <a:lnTo>
                    <a:pt x="4644" y="2051"/>
                  </a:lnTo>
                  <a:cubicBezTo>
                    <a:pt x="4644" y="2051"/>
                    <a:pt x="4620" y="2075"/>
                    <a:pt x="4620" y="2099"/>
                  </a:cubicBezTo>
                  <a:cubicBezTo>
                    <a:pt x="4358" y="2599"/>
                    <a:pt x="3977" y="3051"/>
                    <a:pt x="3596" y="3456"/>
                  </a:cubicBezTo>
                  <a:cubicBezTo>
                    <a:pt x="3572" y="3504"/>
                    <a:pt x="3572" y="3528"/>
                    <a:pt x="3596" y="3575"/>
                  </a:cubicBezTo>
                  <a:lnTo>
                    <a:pt x="3644" y="3575"/>
                  </a:lnTo>
                  <a:cubicBezTo>
                    <a:pt x="3668" y="3575"/>
                    <a:pt x="3691" y="3575"/>
                    <a:pt x="3691" y="3552"/>
                  </a:cubicBezTo>
                  <a:cubicBezTo>
                    <a:pt x="4072" y="3123"/>
                    <a:pt x="4477" y="2694"/>
                    <a:pt x="4739" y="2170"/>
                  </a:cubicBezTo>
                  <a:cubicBezTo>
                    <a:pt x="4787" y="2075"/>
                    <a:pt x="4834" y="2004"/>
                    <a:pt x="4858" y="1908"/>
                  </a:cubicBezTo>
                  <a:lnTo>
                    <a:pt x="4882" y="1908"/>
                  </a:lnTo>
                  <a:cubicBezTo>
                    <a:pt x="4858" y="2337"/>
                    <a:pt x="4763" y="2742"/>
                    <a:pt x="4573" y="3123"/>
                  </a:cubicBezTo>
                  <a:cubicBezTo>
                    <a:pt x="4311" y="3647"/>
                    <a:pt x="3930" y="4075"/>
                    <a:pt x="3477" y="4385"/>
                  </a:cubicBezTo>
                  <a:lnTo>
                    <a:pt x="3453" y="4385"/>
                  </a:lnTo>
                  <a:cubicBezTo>
                    <a:pt x="3287" y="4504"/>
                    <a:pt x="3096" y="4623"/>
                    <a:pt x="3048" y="4838"/>
                  </a:cubicBezTo>
                  <a:cubicBezTo>
                    <a:pt x="2858" y="4814"/>
                    <a:pt x="2667" y="4814"/>
                    <a:pt x="2501" y="4814"/>
                  </a:cubicBezTo>
                  <a:lnTo>
                    <a:pt x="2239" y="4814"/>
                  </a:lnTo>
                  <a:lnTo>
                    <a:pt x="1358" y="4766"/>
                  </a:lnTo>
                  <a:cubicBezTo>
                    <a:pt x="1279" y="4756"/>
                    <a:pt x="1196" y="4750"/>
                    <a:pt x="1110" y="4750"/>
                  </a:cubicBezTo>
                  <a:cubicBezTo>
                    <a:pt x="989" y="4750"/>
                    <a:pt x="864" y="4762"/>
                    <a:pt x="738" y="4790"/>
                  </a:cubicBezTo>
                  <a:cubicBezTo>
                    <a:pt x="619" y="4361"/>
                    <a:pt x="715" y="3909"/>
                    <a:pt x="977" y="3575"/>
                  </a:cubicBezTo>
                  <a:cubicBezTo>
                    <a:pt x="1143" y="3385"/>
                    <a:pt x="1334" y="3218"/>
                    <a:pt x="1548" y="3075"/>
                  </a:cubicBezTo>
                  <a:cubicBezTo>
                    <a:pt x="1643" y="3004"/>
                    <a:pt x="1739" y="2932"/>
                    <a:pt x="1810" y="2861"/>
                  </a:cubicBezTo>
                  <a:cubicBezTo>
                    <a:pt x="2167" y="2551"/>
                    <a:pt x="2453" y="2194"/>
                    <a:pt x="2667" y="1765"/>
                  </a:cubicBezTo>
                  <a:cubicBezTo>
                    <a:pt x="2691" y="1742"/>
                    <a:pt x="2691" y="1694"/>
                    <a:pt x="2715" y="1670"/>
                  </a:cubicBezTo>
                  <a:cubicBezTo>
                    <a:pt x="2763" y="1551"/>
                    <a:pt x="2810" y="1456"/>
                    <a:pt x="2882" y="1361"/>
                  </a:cubicBezTo>
                  <a:cubicBezTo>
                    <a:pt x="2929" y="1289"/>
                    <a:pt x="2977" y="1218"/>
                    <a:pt x="3072" y="1146"/>
                  </a:cubicBezTo>
                  <a:lnTo>
                    <a:pt x="3072" y="1146"/>
                  </a:lnTo>
                  <a:cubicBezTo>
                    <a:pt x="3025" y="1265"/>
                    <a:pt x="2977" y="1384"/>
                    <a:pt x="2953" y="1504"/>
                  </a:cubicBezTo>
                  <a:cubicBezTo>
                    <a:pt x="2929" y="1575"/>
                    <a:pt x="2906" y="1646"/>
                    <a:pt x="2953" y="1718"/>
                  </a:cubicBezTo>
                  <a:cubicBezTo>
                    <a:pt x="3001" y="1813"/>
                    <a:pt x="3096" y="1837"/>
                    <a:pt x="3167" y="1837"/>
                  </a:cubicBezTo>
                  <a:cubicBezTo>
                    <a:pt x="3191" y="1837"/>
                    <a:pt x="3239" y="1837"/>
                    <a:pt x="3263" y="1813"/>
                  </a:cubicBezTo>
                  <a:cubicBezTo>
                    <a:pt x="3382" y="1765"/>
                    <a:pt x="3453" y="1670"/>
                    <a:pt x="3477" y="1623"/>
                  </a:cubicBezTo>
                  <a:cubicBezTo>
                    <a:pt x="3525" y="1551"/>
                    <a:pt x="3548" y="1480"/>
                    <a:pt x="3572" y="1408"/>
                  </a:cubicBezTo>
                  <a:lnTo>
                    <a:pt x="3572" y="1408"/>
                  </a:lnTo>
                  <a:cubicBezTo>
                    <a:pt x="3572" y="1504"/>
                    <a:pt x="3525" y="1599"/>
                    <a:pt x="3501" y="1694"/>
                  </a:cubicBezTo>
                  <a:cubicBezTo>
                    <a:pt x="3263" y="2242"/>
                    <a:pt x="2929" y="2766"/>
                    <a:pt x="2524" y="3218"/>
                  </a:cubicBezTo>
                  <a:cubicBezTo>
                    <a:pt x="2501" y="3242"/>
                    <a:pt x="2501" y="3290"/>
                    <a:pt x="2524" y="3313"/>
                  </a:cubicBezTo>
                  <a:cubicBezTo>
                    <a:pt x="2536" y="3325"/>
                    <a:pt x="2554" y="3331"/>
                    <a:pt x="2572" y="3331"/>
                  </a:cubicBezTo>
                  <a:cubicBezTo>
                    <a:pt x="2590" y="3331"/>
                    <a:pt x="2608" y="3325"/>
                    <a:pt x="2620" y="3313"/>
                  </a:cubicBezTo>
                  <a:cubicBezTo>
                    <a:pt x="2715" y="3218"/>
                    <a:pt x="2786" y="3123"/>
                    <a:pt x="2858" y="3051"/>
                  </a:cubicBezTo>
                  <a:cubicBezTo>
                    <a:pt x="2858" y="3051"/>
                    <a:pt x="2882" y="3051"/>
                    <a:pt x="2882" y="3028"/>
                  </a:cubicBezTo>
                  <a:cubicBezTo>
                    <a:pt x="3287" y="2813"/>
                    <a:pt x="3644" y="2480"/>
                    <a:pt x="3882" y="2075"/>
                  </a:cubicBezTo>
                  <a:cubicBezTo>
                    <a:pt x="4144" y="1670"/>
                    <a:pt x="4287" y="1218"/>
                    <a:pt x="4334" y="765"/>
                  </a:cubicBezTo>
                  <a:cubicBezTo>
                    <a:pt x="4334" y="741"/>
                    <a:pt x="4334" y="718"/>
                    <a:pt x="4334" y="694"/>
                  </a:cubicBezTo>
                  <a:cubicBezTo>
                    <a:pt x="4334" y="551"/>
                    <a:pt x="4334" y="456"/>
                    <a:pt x="4382" y="337"/>
                  </a:cubicBezTo>
                  <a:cubicBezTo>
                    <a:pt x="4430" y="241"/>
                    <a:pt x="4549" y="146"/>
                    <a:pt x="4644" y="146"/>
                  </a:cubicBezTo>
                  <a:close/>
                  <a:moveTo>
                    <a:pt x="1072" y="4885"/>
                  </a:moveTo>
                  <a:cubicBezTo>
                    <a:pt x="1167" y="4885"/>
                    <a:pt x="1262" y="4885"/>
                    <a:pt x="1358" y="4909"/>
                  </a:cubicBezTo>
                  <a:lnTo>
                    <a:pt x="2239" y="4957"/>
                  </a:lnTo>
                  <a:lnTo>
                    <a:pt x="2501" y="4957"/>
                  </a:lnTo>
                  <a:cubicBezTo>
                    <a:pt x="2786" y="4957"/>
                    <a:pt x="3120" y="4957"/>
                    <a:pt x="3334" y="5076"/>
                  </a:cubicBezTo>
                  <a:cubicBezTo>
                    <a:pt x="3406" y="5147"/>
                    <a:pt x="3453" y="5219"/>
                    <a:pt x="3453" y="5338"/>
                  </a:cubicBezTo>
                  <a:cubicBezTo>
                    <a:pt x="3453" y="5528"/>
                    <a:pt x="3358" y="5719"/>
                    <a:pt x="3215" y="5814"/>
                  </a:cubicBezTo>
                  <a:cubicBezTo>
                    <a:pt x="3025" y="5933"/>
                    <a:pt x="2763" y="5933"/>
                    <a:pt x="2572" y="5933"/>
                  </a:cubicBezTo>
                  <a:lnTo>
                    <a:pt x="1119" y="5933"/>
                  </a:lnTo>
                  <a:cubicBezTo>
                    <a:pt x="953" y="5933"/>
                    <a:pt x="762" y="5933"/>
                    <a:pt x="572" y="5885"/>
                  </a:cubicBezTo>
                  <a:cubicBezTo>
                    <a:pt x="429" y="5838"/>
                    <a:pt x="262" y="5719"/>
                    <a:pt x="214" y="5552"/>
                  </a:cubicBezTo>
                  <a:cubicBezTo>
                    <a:pt x="167" y="5361"/>
                    <a:pt x="286" y="5100"/>
                    <a:pt x="572" y="4980"/>
                  </a:cubicBezTo>
                  <a:cubicBezTo>
                    <a:pt x="715" y="4909"/>
                    <a:pt x="905" y="4885"/>
                    <a:pt x="1072" y="4885"/>
                  </a:cubicBezTo>
                  <a:close/>
                  <a:moveTo>
                    <a:pt x="4648" y="0"/>
                  </a:moveTo>
                  <a:cubicBezTo>
                    <a:pt x="4497" y="0"/>
                    <a:pt x="4352" y="111"/>
                    <a:pt x="4287" y="241"/>
                  </a:cubicBezTo>
                  <a:cubicBezTo>
                    <a:pt x="4239" y="214"/>
                    <a:pt x="4190" y="202"/>
                    <a:pt x="4141" y="202"/>
                  </a:cubicBezTo>
                  <a:cubicBezTo>
                    <a:pt x="4019" y="202"/>
                    <a:pt x="3902" y="275"/>
                    <a:pt x="3834" y="360"/>
                  </a:cubicBezTo>
                  <a:cubicBezTo>
                    <a:pt x="3739" y="480"/>
                    <a:pt x="3715" y="646"/>
                    <a:pt x="3739" y="813"/>
                  </a:cubicBezTo>
                  <a:cubicBezTo>
                    <a:pt x="3739" y="908"/>
                    <a:pt x="3763" y="980"/>
                    <a:pt x="3787" y="1051"/>
                  </a:cubicBezTo>
                  <a:cubicBezTo>
                    <a:pt x="3787" y="1123"/>
                    <a:pt x="3810" y="1194"/>
                    <a:pt x="3810" y="1242"/>
                  </a:cubicBezTo>
                  <a:cubicBezTo>
                    <a:pt x="3858" y="1480"/>
                    <a:pt x="3858" y="1789"/>
                    <a:pt x="3739" y="2027"/>
                  </a:cubicBezTo>
                  <a:cubicBezTo>
                    <a:pt x="3572" y="2313"/>
                    <a:pt x="3334" y="2551"/>
                    <a:pt x="3072" y="2742"/>
                  </a:cubicBezTo>
                  <a:cubicBezTo>
                    <a:pt x="3287" y="2432"/>
                    <a:pt x="3477" y="2099"/>
                    <a:pt x="3620" y="1742"/>
                  </a:cubicBezTo>
                  <a:cubicBezTo>
                    <a:pt x="3715" y="1575"/>
                    <a:pt x="3787" y="1313"/>
                    <a:pt x="3668" y="1123"/>
                  </a:cubicBezTo>
                  <a:cubicBezTo>
                    <a:pt x="3644" y="1123"/>
                    <a:pt x="3644" y="1099"/>
                    <a:pt x="3644" y="1099"/>
                  </a:cubicBezTo>
                  <a:cubicBezTo>
                    <a:pt x="3644" y="1075"/>
                    <a:pt x="3620" y="1051"/>
                    <a:pt x="3596" y="1051"/>
                  </a:cubicBezTo>
                  <a:cubicBezTo>
                    <a:pt x="3509" y="981"/>
                    <a:pt x="3396" y="937"/>
                    <a:pt x="3286" y="937"/>
                  </a:cubicBezTo>
                  <a:cubicBezTo>
                    <a:pt x="3246" y="937"/>
                    <a:pt x="3206" y="943"/>
                    <a:pt x="3167" y="956"/>
                  </a:cubicBezTo>
                  <a:cubicBezTo>
                    <a:pt x="2977" y="1003"/>
                    <a:pt x="2834" y="1170"/>
                    <a:pt x="2763" y="1289"/>
                  </a:cubicBezTo>
                  <a:cubicBezTo>
                    <a:pt x="2691" y="1384"/>
                    <a:pt x="2644" y="1504"/>
                    <a:pt x="2596" y="1599"/>
                  </a:cubicBezTo>
                  <a:cubicBezTo>
                    <a:pt x="2572" y="1646"/>
                    <a:pt x="2548" y="1670"/>
                    <a:pt x="2548" y="1718"/>
                  </a:cubicBezTo>
                  <a:cubicBezTo>
                    <a:pt x="2334" y="2099"/>
                    <a:pt x="2072" y="2456"/>
                    <a:pt x="1739" y="2742"/>
                  </a:cubicBezTo>
                  <a:cubicBezTo>
                    <a:pt x="1643" y="2813"/>
                    <a:pt x="1548" y="2885"/>
                    <a:pt x="1453" y="2956"/>
                  </a:cubicBezTo>
                  <a:cubicBezTo>
                    <a:pt x="1238" y="3123"/>
                    <a:pt x="1024" y="3266"/>
                    <a:pt x="881" y="3480"/>
                  </a:cubicBezTo>
                  <a:cubicBezTo>
                    <a:pt x="572" y="3861"/>
                    <a:pt x="476" y="4361"/>
                    <a:pt x="596" y="4814"/>
                  </a:cubicBezTo>
                  <a:cubicBezTo>
                    <a:pt x="572" y="4814"/>
                    <a:pt x="548" y="4838"/>
                    <a:pt x="524" y="4838"/>
                  </a:cubicBezTo>
                  <a:cubicBezTo>
                    <a:pt x="238" y="4957"/>
                    <a:pt x="0" y="5266"/>
                    <a:pt x="95" y="5576"/>
                  </a:cubicBezTo>
                  <a:cubicBezTo>
                    <a:pt x="143" y="5766"/>
                    <a:pt x="310" y="5933"/>
                    <a:pt x="524" y="6028"/>
                  </a:cubicBezTo>
                  <a:cubicBezTo>
                    <a:pt x="738" y="6076"/>
                    <a:pt x="929" y="6076"/>
                    <a:pt x="1119" y="6076"/>
                  </a:cubicBezTo>
                  <a:lnTo>
                    <a:pt x="2572" y="6076"/>
                  </a:lnTo>
                  <a:cubicBezTo>
                    <a:pt x="2786" y="6076"/>
                    <a:pt x="3072" y="6076"/>
                    <a:pt x="3287" y="5933"/>
                  </a:cubicBezTo>
                  <a:cubicBezTo>
                    <a:pt x="3477" y="5814"/>
                    <a:pt x="3596" y="5576"/>
                    <a:pt x="3596" y="5338"/>
                  </a:cubicBezTo>
                  <a:cubicBezTo>
                    <a:pt x="3596" y="5171"/>
                    <a:pt x="3525" y="5052"/>
                    <a:pt x="3406" y="4957"/>
                  </a:cubicBezTo>
                  <a:cubicBezTo>
                    <a:pt x="3334" y="4933"/>
                    <a:pt x="3263" y="4885"/>
                    <a:pt x="3191" y="4861"/>
                  </a:cubicBezTo>
                  <a:cubicBezTo>
                    <a:pt x="3215" y="4718"/>
                    <a:pt x="3382" y="4623"/>
                    <a:pt x="3525" y="4504"/>
                  </a:cubicBezTo>
                  <a:lnTo>
                    <a:pt x="3548" y="4504"/>
                  </a:lnTo>
                  <a:cubicBezTo>
                    <a:pt x="4049" y="4171"/>
                    <a:pt x="4430" y="3718"/>
                    <a:pt x="4692" y="3194"/>
                  </a:cubicBezTo>
                  <a:cubicBezTo>
                    <a:pt x="4954" y="2670"/>
                    <a:pt x="5073" y="2075"/>
                    <a:pt x="5001" y="1480"/>
                  </a:cubicBezTo>
                  <a:cubicBezTo>
                    <a:pt x="5096" y="1123"/>
                    <a:pt x="5120" y="765"/>
                    <a:pt x="5049" y="456"/>
                  </a:cubicBezTo>
                  <a:cubicBezTo>
                    <a:pt x="4977" y="194"/>
                    <a:pt x="4858" y="27"/>
                    <a:pt x="4692" y="3"/>
                  </a:cubicBezTo>
                  <a:cubicBezTo>
                    <a:pt x="4677" y="1"/>
                    <a:pt x="4663" y="0"/>
                    <a:pt x="46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 name="Google Shape;1008;p44"/>
            <p:cNvSpPr/>
            <p:nvPr/>
          </p:nvSpPr>
          <p:spPr>
            <a:xfrm>
              <a:off x="2973939" y="3073588"/>
              <a:ext cx="18037" cy="10870"/>
            </a:xfrm>
            <a:custGeom>
              <a:avLst/>
              <a:gdLst/>
              <a:ahLst/>
              <a:cxnLst/>
              <a:rect l="l" t="t" r="r" b="b"/>
              <a:pathLst>
                <a:path w="453" h="273" extrusionOk="0">
                  <a:moveTo>
                    <a:pt x="83" y="1"/>
                  </a:moveTo>
                  <a:cubicBezTo>
                    <a:pt x="58" y="1"/>
                    <a:pt x="41" y="18"/>
                    <a:pt x="24" y="34"/>
                  </a:cubicBezTo>
                  <a:cubicBezTo>
                    <a:pt x="0" y="58"/>
                    <a:pt x="24" y="106"/>
                    <a:pt x="48" y="130"/>
                  </a:cubicBezTo>
                  <a:lnTo>
                    <a:pt x="334" y="273"/>
                  </a:lnTo>
                  <a:lnTo>
                    <a:pt x="357" y="273"/>
                  </a:lnTo>
                  <a:cubicBezTo>
                    <a:pt x="381" y="273"/>
                    <a:pt x="405" y="273"/>
                    <a:pt x="429" y="249"/>
                  </a:cubicBezTo>
                  <a:cubicBezTo>
                    <a:pt x="453" y="201"/>
                    <a:pt x="429" y="154"/>
                    <a:pt x="405" y="154"/>
                  </a:cubicBezTo>
                  <a:lnTo>
                    <a:pt x="119" y="11"/>
                  </a:lnTo>
                  <a:cubicBezTo>
                    <a:pt x="105" y="4"/>
                    <a:pt x="93" y="1"/>
                    <a:pt x="8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 name="Google Shape;1009;p44"/>
            <p:cNvSpPr/>
            <p:nvPr/>
          </p:nvSpPr>
          <p:spPr>
            <a:xfrm>
              <a:off x="2979633" y="3066978"/>
              <a:ext cx="16126" cy="11786"/>
            </a:xfrm>
            <a:custGeom>
              <a:avLst/>
              <a:gdLst/>
              <a:ahLst/>
              <a:cxnLst/>
              <a:rect l="l" t="t" r="r" b="b"/>
              <a:pathLst>
                <a:path w="405" h="296" extrusionOk="0">
                  <a:moveTo>
                    <a:pt x="93" y="0"/>
                  </a:moveTo>
                  <a:cubicBezTo>
                    <a:pt x="70" y="0"/>
                    <a:pt x="41" y="17"/>
                    <a:pt x="24" y="34"/>
                  </a:cubicBezTo>
                  <a:cubicBezTo>
                    <a:pt x="0" y="81"/>
                    <a:pt x="24" y="105"/>
                    <a:pt x="48" y="129"/>
                  </a:cubicBezTo>
                  <a:lnTo>
                    <a:pt x="286" y="296"/>
                  </a:lnTo>
                  <a:lnTo>
                    <a:pt x="310" y="296"/>
                  </a:lnTo>
                  <a:cubicBezTo>
                    <a:pt x="334" y="296"/>
                    <a:pt x="357" y="296"/>
                    <a:pt x="381" y="272"/>
                  </a:cubicBezTo>
                  <a:cubicBezTo>
                    <a:pt x="405" y="224"/>
                    <a:pt x="381" y="200"/>
                    <a:pt x="357" y="177"/>
                  </a:cubicBezTo>
                  <a:lnTo>
                    <a:pt x="119" y="10"/>
                  </a:lnTo>
                  <a:cubicBezTo>
                    <a:pt x="112" y="3"/>
                    <a:pt x="103" y="0"/>
                    <a:pt x="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 name="Google Shape;1010;p44"/>
            <p:cNvSpPr/>
            <p:nvPr/>
          </p:nvSpPr>
          <p:spPr>
            <a:xfrm>
              <a:off x="2664801" y="2979063"/>
              <a:ext cx="202950" cy="241931"/>
            </a:xfrm>
            <a:custGeom>
              <a:avLst/>
              <a:gdLst/>
              <a:ahLst/>
              <a:cxnLst/>
              <a:rect l="l" t="t" r="r" b="b"/>
              <a:pathLst>
                <a:path w="5097" h="6076" extrusionOk="0">
                  <a:moveTo>
                    <a:pt x="334" y="218"/>
                  </a:moveTo>
                  <a:cubicBezTo>
                    <a:pt x="358" y="337"/>
                    <a:pt x="382" y="456"/>
                    <a:pt x="382" y="575"/>
                  </a:cubicBezTo>
                  <a:cubicBezTo>
                    <a:pt x="382" y="646"/>
                    <a:pt x="382" y="694"/>
                    <a:pt x="358" y="741"/>
                  </a:cubicBezTo>
                  <a:cubicBezTo>
                    <a:pt x="334" y="765"/>
                    <a:pt x="310" y="765"/>
                    <a:pt x="263" y="765"/>
                  </a:cubicBezTo>
                  <a:cubicBezTo>
                    <a:pt x="239" y="765"/>
                    <a:pt x="215" y="765"/>
                    <a:pt x="167" y="741"/>
                  </a:cubicBezTo>
                  <a:cubicBezTo>
                    <a:pt x="167" y="646"/>
                    <a:pt x="191" y="575"/>
                    <a:pt x="215" y="480"/>
                  </a:cubicBezTo>
                  <a:cubicBezTo>
                    <a:pt x="215" y="408"/>
                    <a:pt x="263" y="289"/>
                    <a:pt x="334" y="218"/>
                  </a:cubicBezTo>
                  <a:close/>
                  <a:moveTo>
                    <a:pt x="962" y="342"/>
                  </a:moveTo>
                  <a:cubicBezTo>
                    <a:pt x="1037" y="342"/>
                    <a:pt x="1115" y="386"/>
                    <a:pt x="1168" y="456"/>
                  </a:cubicBezTo>
                  <a:cubicBezTo>
                    <a:pt x="1239" y="551"/>
                    <a:pt x="1239" y="694"/>
                    <a:pt x="1239" y="813"/>
                  </a:cubicBezTo>
                  <a:cubicBezTo>
                    <a:pt x="1215" y="884"/>
                    <a:pt x="1215" y="956"/>
                    <a:pt x="1191" y="1027"/>
                  </a:cubicBezTo>
                  <a:cubicBezTo>
                    <a:pt x="1168" y="1099"/>
                    <a:pt x="1168" y="1146"/>
                    <a:pt x="1144" y="1218"/>
                  </a:cubicBezTo>
                  <a:cubicBezTo>
                    <a:pt x="1144" y="1337"/>
                    <a:pt x="1120" y="1456"/>
                    <a:pt x="1120" y="1599"/>
                  </a:cubicBezTo>
                  <a:cubicBezTo>
                    <a:pt x="1025" y="1313"/>
                    <a:pt x="953" y="1027"/>
                    <a:pt x="929" y="741"/>
                  </a:cubicBezTo>
                  <a:cubicBezTo>
                    <a:pt x="929" y="718"/>
                    <a:pt x="929" y="694"/>
                    <a:pt x="929" y="670"/>
                  </a:cubicBezTo>
                  <a:cubicBezTo>
                    <a:pt x="906" y="575"/>
                    <a:pt x="906" y="456"/>
                    <a:pt x="882" y="360"/>
                  </a:cubicBezTo>
                  <a:cubicBezTo>
                    <a:pt x="907" y="348"/>
                    <a:pt x="935" y="342"/>
                    <a:pt x="962" y="342"/>
                  </a:cubicBezTo>
                  <a:close/>
                  <a:moveTo>
                    <a:pt x="1834" y="1075"/>
                  </a:moveTo>
                  <a:cubicBezTo>
                    <a:pt x="1834" y="1099"/>
                    <a:pt x="1858" y="1099"/>
                    <a:pt x="1858" y="1099"/>
                  </a:cubicBezTo>
                  <a:cubicBezTo>
                    <a:pt x="1930" y="1242"/>
                    <a:pt x="2001" y="1384"/>
                    <a:pt x="2025" y="1527"/>
                  </a:cubicBezTo>
                  <a:cubicBezTo>
                    <a:pt x="2025" y="1575"/>
                    <a:pt x="2049" y="1623"/>
                    <a:pt x="2025" y="1670"/>
                  </a:cubicBezTo>
                  <a:cubicBezTo>
                    <a:pt x="2008" y="1687"/>
                    <a:pt x="1967" y="1704"/>
                    <a:pt x="1928" y="1704"/>
                  </a:cubicBezTo>
                  <a:cubicBezTo>
                    <a:pt x="1912" y="1704"/>
                    <a:pt x="1896" y="1701"/>
                    <a:pt x="1882" y="1694"/>
                  </a:cubicBezTo>
                  <a:cubicBezTo>
                    <a:pt x="1834" y="1670"/>
                    <a:pt x="1787" y="1623"/>
                    <a:pt x="1739" y="1551"/>
                  </a:cubicBezTo>
                  <a:cubicBezTo>
                    <a:pt x="1668" y="1432"/>
                    <a:pt x="1620" y="1289"/>
                    <a:pt x="1620" y="1146"/>
                  </a:cubicBezTo>
                  <a:cubicBezTo>
                    <a:pt x="1668" y="1099"/>
                    <a:pt x="1763" y="1075"/>
                    <a:pt x="1834" y="1075"/>
                  </a:cubicBezTo>
                  <a:close/>
                  <a:moveTo>
                    <a:pt x="453" y="146"/>
                  </a:moveTo>
                  <a:cubicBezTo>
                    <a:pt x="572" y="146"/>
                    <a:pt x="668" y="241"/>
                    <a:pt x="715" y="337"/>
                  </a:cubicBezTo>
                  <a:cubicBezTo>
                    <a:pt x="763" y="456"/>
                    <a:pt x="763" y="551"/>
                    <a:pt x="787" y="694"/>
                  </a:cubicBezTo>
                  <a:cubicBezTo>
                    <a:pt x="787" y="718"/>
                    <a:pt x="787" y="741"/>
                    <a:pt x="787" y="765"/>
                  </a:cubicBezTo>
                  <a:cubicBezTo>
                    <a:pt x="810" y="1218"/>
                    <a:pt x="977" y="1670"/>
                    <a:pt x="1215" y="2075"/>
                  </a:cubicBezTo>
                  <a:cubicBezTo>
                    <a:pt x="1477" y="2480"/>
                    <a:pt x="1811" y="2813"/>
                    <a:pt x="2215" y="3028"/>
                  </a:cubicBezTo>
                  <a:cubicBezTo>
                    <a:pt x="2239" y="3051"/>
                    <a:pt x="2239" y="3051"/>
                    <a:pt x="2263" y="3051"/>
                  </a:cubicBezTo>
                  <a:cubicBezTo>
                    <a:pt x="2335" y="3147"/>
                    <a:pt x="2406" y="3218"/>
                    <a:pt x="2477" y="3313"/>
                  </a:cubicBezTo>
                  <a:cubicBezTo>
                    <a:pt x="2489" y="3325"/>
                    <a:pt x="2507" y="3331"/>
                    <a:pt x="2525" y="3331"/>
                  </a:cubicBezTo>
                  <a:cubicBezTo>
                    <a:pt x="2543" y="3331"/>
                    <a:pt x="2561" y="3325"/>
                    <a:pt x="2573" y="3313"/>
                  </a:cubicBezTo>
                  <a:cubicBezTo>
                    <a:pt x="2620" y="3290"/>
                    <a:pt x="2620" y="3242"/>
                    <a:pt x="2596" y="3218"/>
                  </a:cubicBezTo>
                  <a:cubicBezTo>
                    <a:pt x="2192" y="2766"/>
                    <a:pt x="1858" y="2242"/>
                    <a:pt x="1620" y="1694"/>
                  </a:cubicBezTo>
                  <a:cubicBezTo>
                    <a:pt x="1572" y="1599"/>
                    <a:pt x="1525" y="1504"/>
                    <a:pt x="1525" y="1408"/>
                  </a:cubicBezTo>
                  <a:lnTo>
                    <a:pt x="1525" y="1408"/>
                  </a:lnTo>
                  <a:cubicBezTo>
                    <a:pt x="1549" y="1480"/>
                    <a:pt x="1596" y="1551"/>
                    <a:pt x="1620" y="1623"/>
                  </a:cubicBezTo>
                  <a:cubicBezTo>
                    <a:pt x="1668" y="1694"/>
                    <a:pt x="1739" y="1765"/>
                    <a:pt x="1834" y="1813"/>
                  </a:cubicBezTo>
                  <a:cubicBezTo>
                    <a:pt x="1882" y="1837"/>
                    <a:pt x="1906" y="1837"/>
                    <a:pt x="1953" y="1837"/>
                  </a:cubicBezTo>
                  <a:cubicBezTo>
                    <a:pt x="2025" y="1837"/>
                    <a:pt x="2096" y="1813"/>
                    <a:pt x="2144" y="1742"/>
                  </a:cubicBezTo>
                  <a:cubicBezTo>
                    <a:pt x="2192" y="1646"/>
                    <a:pt x="2192" y="1575"/>
                    <a:pt x="2168" y="1504"/>
                  </a:cubicBezTo>
                  <a:cubicBezTo>
                    <a:pt x="2144" y="1384"/>
                    <a:pt x="2096" y="1265"/>
                    <a:pt x="2049" y="1170"/>
                  </a:cubicBezTo>
                  <a:lnTo>
                    <a:pt x="2049" y="1170"/>
                  </a:lnTo>
                  <a:cubicBezTo>
                    <a:pt x="2120" y="1218"/>
                    <a:pt x="2192" y="1289"/>
                    <a:pt x="2239" y="1361"/>
                  </a:cubicBezTo>
                  <a:cubicBezTo>
                    <a:pt x="2287" y="1456"/>
                    <a:pt x="2335" y="1551"/>
                    <a:pt x="2382" y="1670"/>
                  </a:cubicBezTo>
                  <a:cubicBezTo>
                    <a:pt x="2406" y="1694"/>
                    <a:pt x="2430" y="1742"/>
                    <a:pt x="2454" y="1765"/>
                  </a:cubicBezTo>
                  <a:cubicBezTo>
                    <a:pt x="2644" y="2194"/>
                    <a:pt x="2930" y="2551"/>
                    <a:pt x="3287" y="2861"/>
                  </a:cubicBezTo>
                  <a:cubicBezTo>
                    <a:pt x="3382" y="2932"/>
                    <a:pt x="3478" y="3004"/>
                    <a:pt x="3573" y="3075"/>
                  </a:cubicBezTo>
                  <a:cubicBezTo>
                    <a:pt x="3787" y="3218"/>
                    <a:pt x="3978" y="3385"/>
                    <a:pt x="4121" y="3575"/>
                  </a:cubicBezTo>
                  <a:cubicBezTo>
                    <a:pt x="4383" y="3909"/>
                    <a:pt x="4478" y="4361"/>
                    <a:pt x="4383" y="4790"/>
                  </a:cubicBezTo>
                  <a:cubicBezTo>
                    <a:pt x="4257" y="4762"/>
                    <a:pt x="4131" y="4750"/>
                    <a:pt x="4011" y="4750"/>
                  </a:cubicBezTo>
                  <a:cubicBezTo>
                    <a:pt x="3925" y="4750"/>
                    <a:pt x="3842" y="4756"/>
                    <a:pt x="3763" y="4766"/>
                  </a:cubicBezTo>
                  <a:lnTo>
                    <a:pt x="2882" y="4814"/>
                  </a:lnTo>
                  <a:lnTo>
                    <a:pt x="2620" y="4814"/>
                  </a:lnTo>
                  <a:cubicBezTo>
                    <a:pt x="2430" y="4814"/>
                    <a:pt x="2239" y="4814"/>
                    <a:pt x="2073" y="4838"/>
                  </a:cubicBezTo>
                  <a:cubicBezTo>
                    <a:pt x="2025" y="4623"/>
                    <a:pt x="1834" y="4504"/>
                    <a:pt x="1668" y="4385"/>
                  </a:cubicBezTo>
                  <a:lnTo>
                    <a:pt x="1644" y="4385"/>
                  </a:lnTo>
                  <a:cubicBezTo>
                    <a:pt x="1168" y="4075"/>
                    <a:pt x="787" y="3647"/>
                    <a:pt x="548" y="3123"/>
                  </a:cubicBezTo>
                  <a:cubicBezTo>
                    <a:pt x="358" y="2742"/>
                    <a:pt x="263" y="2337"/>
                    <a:pt x="239" y="1908"/>
                  </a:cubicBezTo>
                  <a:lnTo>
                    <a:pt x="239" y="1908"/>
                  </a:lnTo>
                  <a:cubicBezTo>
                    <a:pt x="286" y="2004"/>
                    <a:pt x="310" y="2075"/>
                    <a:pt x="358" y="2170"/>
                  </a:cubicBezTo>
                  <a:cubicBezTo>
                    <a:pt x="644" y="2694"/>
                    <a:pt x="1025" y="3123"/>
                    <a:pt x="1406" y="3552"/>
                  </a:cubicBezTo>
                  <a:cubicBezTo>
                    <a:pt x="1430" y="3575"/>
                    <a:pt x="1430" y="3575"/>
                    <a:pt x="1453" y="3575"/>
                  </a:cubicBezTo>
                  <a:lnTo>
                    <a:pt x="1501" y="3575"/>
                  </a:lnTo>
                  <a:cubicBezTo>
                    <a:pt x="1549" y="3528"/>
                    <a:pt x="1549" y="3504"/>
                    <a:pt x="1525" y="3456"/>
                  </a:cubicBezTo>
                  <a:cubicBezTo>
                    <a:pt x="1144" y="3051"/>
                    <a:pt x="763" y="2599"/>
                    <a:pt x="477" y="2099"/>
                  </a:cubicBezTo>
                  <a:cubicBezTo>
                    <a:pt x="477" y="2075"/>
                    <a:pt x="477" y="2051"/>
                    <a:pt x="453" y="2051"/>
                  </a:cubicBezTo>
                  <a:lnTo>
                    <a:pt x="644" y="1956"/>
                  </a:lnTo>
                  <a:cubicBezTo>
                    <a:pt x="668" y="1932"/>
                    <a:pt x="691" y="1885"/>
                    <a:pt x="668" y="1861"/>
                  </a:cubicBezTo>
                  <a:cubicBezTo>
                    <a:pt x="644" y="1813"/>
                    <a:pt x="596" y="1813"/>
                    <a:pt x="572" y="1813"/>
                  </a:cubicBezTo>
                  <a:lnTo>
                    <a:pt x="406" y="1908"/>
                  </a:lnTo>
                  <a:cubicBezTo>
                    <a:pt x="382" y="1885"/>
                    <a:pt x="382" y="1861"/>
                    <a:pt x="382" y="1861"/>
                  </a:cubicBezTo>
                  <a:cubicBezTo>
                    <a:pt x="406" y="1837"/>
                    <a:pt x="453" y="1813"/>
                    <a:pt x="501" y="1789"/>
                  </a:cubicBezTo>
                  <a:cubicBezTo>
                    <a:pt x="525" y="1765"/>
                    <a:pt x="548" y="1742"/>
                    <a:pt x="525" y="1694"/>
                  </a:cubicBezTo>
                  <a:cubicBezTo>
                    <a:pt x="525" y="1670"/>
                    <a:pt x="477" y="1646"/>
                    <a:pt x="453" y="1646"/>
                  </a:cubicBezTo>
                  <a:cubicBezTo>
                    <a:pt x="406" y="1670"/>
                    <a:pt x="358" y="1694"/>
                    <a:pt x="310" y="1718"/>
                  </a:cubicBezTo>
                  <a:cubicBezTo>
                    <a:pt x="286" y="1646"/>
                    <a:pt x="263" y="1551"/>
                    <a:pt x="239" y="1480"/>
                  </a:cubicBezTo>
                  <a:cubicBezTo>
                    <a:pt x="239" y="1456"/>
                    <a:pt x="239" y="1456"/>
                    <a:pt x="239" y="1456"/>
                  </a:cubicBezTo>
                  <a:cubicBezTo>
                    <a:pt x="191" y="1265"/>
                    <a:pt x="167" y="1075"/>
                    <a:pt x="167" y="908"/>
                  </a:cubicBezTo>
                  <a:lnTo>
                    <a:pt x="286" y="908"/>
                  </a:lnTo>
                  <a:cubicBezTo>
                    <a:pt x="358" y="908"/>
                    <a:pt x="406" y="884"/>
                    <a:pt x="453" y="837"/>
                  </a:cubicBezTo>
                  <a:cubicBezTo>
                    <a:pt x="525" y="765"/>
                    <a:pt x="525" y="670"/>
                    <a:pt x="525" y="575"/>
                  </a:cubicBezTo>
                  <a:cubicBezTo>
                    <a:pt x="525" y="432"/>
                    <a:pt x="501" y="289"/>
                    <a:pt x="453" y="146"/>
                  </a:cubicBezTo>
                  <a:close/>
                  <a:moveTo>
                    <a:pt x="4074" y="4890"/>
                  </a:moveTo>
                  <a:cubicBezTo>
                    <a:pt x="4231" y="4890"/>
                    <a:pt x="4394" y="4910"/>
                    <a:pt x="4549" y="4980"/>
                  </a:cubicBezTo>
                  <a:cubicBezTo>
                    <a:pt x="4811" y="5100"/>
                    <a:pt x="4930" y="5361"/>
                    <a:pt x="4883" y="5552"/>
                  </a:cubicBezTo>
                  <a:cubicBezTo>
                    <a:pt x="4835" y="5719"/>
                    <a:pt x="4668" y="5838"/>
                    <a:pt x="4525" y="5885"/>
                  </a:cubicBezTo>
                  <a:cubicBezTo>
                    <a:pt x="4359" y="5933"/>
                    <a:pt x="4168" y="5933"/>
                    <a:pt x="3978" y="5933"/>
                  </a:cubicBezTo>
                  <a:lnTo>
                    <a:pt x="2549" y="5933"/>
                  </a:lnTo>
                  <a:cubicBezTo>
                    <a:pt x="2335" y="5933"/>
                    <a:pt x="2096" y="5933"/>
                    <a:pt x="1906" y="5814"/>
                  </a:cubicBezTo>
                  <a:cubicBezTo>
                    <a:pt x="1763" y="5719"/>
                    <a:pt x="1644" y="5528"/>
                    <a:pt x="1644" y="5338"/>
                  </a:cubicBezTo>
                  <a:cubicBezTo>
                    <a:pt x="1644" y="5219"/>
                    <a:pt x="1692" y="5147"/>
                    <a:pt x="1787" y="5076"/>
                  </a:cubicBezTo>
                  <a:cubicBezTo>
                    <a:pt x="1977" y="4957"/>
                    <a:pt x="2287" y="4957"/>
                    <a:pt x="2549" y="4957"/>
                  </a:cubicBezTo>
                  <a:lnTo>
                    <a:pt x="2882" y="4957"/>
                  </a:lnTo>
                  <a:lnTo>
                    <a:pt x="3763" y="4909"/>
                  </a:lnTo>
                  <a:cubicBezTo>
                    <a:pt x="3861" y="4899"/>
                    <a:pt x="3966" y="4890"/>
                    <a:pt x="4074" y="4890"/>
                  </a:cubicBezTo>
                  <a:close/>
                  <a:moveTo>
                    <a:pt x="472" y="0"/>
                  </a:moveTo>
                  <a:cubicBezTo>
                    <a:pt x="458" y="0"/>
                    <a:pt x="444" y="1"/>
                    <a:pt x="429" y="3"/>
                  </a:cubicBezTo>
                  <a:cubicBezTo>
                    <a:pt x="263" y="27"/>
                    <a:pt x="120" y="194"/>
                    <a:pt x="72" y="456"/>
                  </a:cubicBezTo>
                  <a:cubicBezTo>
                    <a:pt x="1" y="765"/>
                    <a:pt x="1" y="1123"/>
                    <a:pt x="96" y="1480"/>
                  </a:cubicBezTo>
                  <a:cubicBezTo>
                    <a:pt x="48" y="2075"/>
                    <a:pt x="167" y="2670"/>
                    <a:pt x="406" y="3194"/>
                  </a:cubicBezTo>
                  <a:cubicBezTo>
                    <a:pt x="668" y="3718"/>
                    <a:pt x="1072" y="4171"/>
                    <a:pt x="1572" y="4504"/>
                  </a:cubicBezTo>
                  <a:lnTo>
                    <a:pt x="1596" y="4504"/>
                  </a:lnTo>
                  <a:cubicBezTo>
                    <a:pt x="1739" y="4623"/>
                    <a:pt x="1906" y="4718"/>
                    <a:pt x="1930" y="4861"/>
                  </a:cubicBezTo>
                  <a:cubicBezTo>
                    <a:pt x="1858" y="4885"/>
                    <a:pt x="1787" y="4933"/>
                    <a:pt x="1715" y="4957"/>
                  </a:cubicBezTo>
                  <a:cubicBezTo>
                    <a:pt x="1572" y="5052"/>
                    <a:pt x="1501" y="5171"/>
                    <a:pt x="1501" y="5338"/>
                  </a:cubicBezTo>
                  <a:cubicBezTo>
                    <a:pt x="1501" y="5576"/>
                    <a:pt x="1644" y="5814"/>
                    <a:pt x="1811" y="5933"/>
                  </a:cubicBezTo>
                  <a:cubicBezTo>
                    <a:pt x="2049" y="6076"/>
                    <a:pt x="2335" y="6076"/>
                    <a:pt x="2549" y="6076"/>
                  </a:cubicBezTo>
                  <a:lnTo>
                    <a:pt x="3978" y="6076"/>
                  </a:lnTo>
                  <a:cubicBezTo>
                    <a:pt x="4168" y="6076"/>
                    <a:pt x="4383" y="6076"/>
                    <a:pt x="4573" y="6028"/>
                  </a:cubicBezTo>
                  <a:cubicBezTo>
                    <a:pt x="4811" y="5933"/>
                    <a:pt x="4978" y="5766"/>
                    <a:pt x="5026" y="5576"/>
                  </a:cubicBezTo>
                  <a:cubicBezTo>
                    <a:pt x="5097" y="5266"/>
                    <a:pt x="4859" y="4957"/>
                    <a:pt x="4597" y="4838"/>
                  </a:cubicBezTo>
                  <a:cubicBezTo>
                    <a:pt x="4573" y="4838"/>
                    <a:pt x="4549" y="4814"/>
                    <a:pt x="4525" y="4814"/>
                  </a:cubicBezTo>
                  <a:cubicBezTo>
                    <a:pt x="4645" y="4361"/>
                    <a:pt x="4525" y="3861"/>
                    <a:pt x="4240" y="3480"/>
                  </a:cubicBezTo>
                  <a:cubicBezTo>
                    <a:pt x="4073" y="3266"/>
                    <a:pt x="3859" y="3123"/>
                    <a:pt x="3644" y="2956"/>
                  </a:cubicBezTo>
                  <a:cubicBezTo>
                    <a:pt x="3573" y="2885"/>
                    <a:pt x="3478" y="2813"/>
                    <a:pt x="3382" y="2742"/>
                  </a:cubicBezTo>
                  <a:cubicBezTo>
                    <a:pt x="3049" y="2456"/>
                    <a:pt x="2763" y="2099"/>
                    <a:pt x="2573" y="1718"/>
                  </a:cubicBezTo>
                  <a:cubicBezTo>
                    <a:pt x="2549" y="1670"/>
                    <a:pt x="2549" y="1646"/>
                    <a:pt x="2525" y="1599"/>
                  </a:cubicBezTo>
                  <a:cubicBezTo>
                    <a:pt x="2477" y="1504"/>
                    <a:pt x="2430" y="1384"/>
                    <a:pt x="2358" y="1289"/>
                  </a:cubicBezTo>
                  <a:cubicBezTo>
                    <a:pt x="2287" y="1170"/>
                    <a:pt x="2144" y="1003"/>
                    <a:pt x="1953" y="956"/>
                  </a:cubicBezTo>
                  <a:cubicBezTo>
                    <a:pt x="1909" y="943"/>
                    <a:pt x="1864" y="937"/>
                    <a:pt x="1821" y="937"/>
                  </a:cubicBezTo>
                  <a:cubicBezTo>
                    <a:pt x="1703" y="937"/>
                    <a:pt x="1595" y="981"/>
                    <a:pt x="1525" y="1051"/>
                  </a:cubicBezTo>
                  <a:cubicBezTo>
                    <a:pt x="1501" y="1051"/>
                    <a:pt x="1477" y="1075"/>
                    <a:pt x="1477" y="1099"/>
                  </a:cubicBezTo>
                  <a:cubicBezTo>
                    <a:pt x="1453" y="1099"/>
                    <a:pt x="1453" y="1123"/>
                    <a:pt x="1453" y="1123"/>
                  </a:cubicBezTo>
                  <a:cubicBezTo>
                    <a:pt x="1310" y="1313"/>
                    <a:pt x="1406" y="1575"/>
                    <a:pt x="1477" y="1742"/>
                  </a:cubicBezTo>
                  <a:cubicBezTo>
                    <a:pt x="1644" y="2099"/>
                    <a:pt x="1811" y="2432"/>
                    <a:pt x="2049" y="2742"/>
                  </a:cubicBezTo>
                  <a:cubicBezTo>
                    <a:pt x="1787" y="2551"/>
                    <a:pt x="1549" y="2313"/>
                    <a:pt x="1358" y="2027"/>
                  </a:cubicBezTo>
                  <a:cubicBezTo>
                    <a:pt x="1263" y="1789"/>
                    <a:pt x="1263" y="1480"/>
                    <a:pt x="1287" y="1242"/>
                  </a:cubicBezTo>
                  <a:cubicBezTo>
                    <a:pt x="1310" y="1170"/>
                    <a:pt x="1310" y="1123"/>
                    <a:pt x="1334" y="1051"/>
                  </a:cubicBezTo>
                  <a:cubicBezTo>
                    <a:pt x="1334" y="980"/>
                    <a:pt x="1358" y="908"/>
                    <a:pt x="1382" y="813"/>
                  </a:cubicBezTo>
                  <a:cubicBezTo>
                    <a:pt x="1406" y="622"/>
                    <a:pt x="1358" y="480"/>
                    <a:pt x="1287" y="360"/>
                  </a:cubicBezTo>
                  <a:cubicBezTo>
                    <a:pt x="1219" y="275"/>
                    <a:pt x="1090" y="202"/>
                    <a:pt x="970" y="202"/>
                  </a:cubicBezTo>
                  <a:cubicBezTo>
                    <a:pt x="922" y="202"/>
                    <a:pt x="875" y="214"/>
                    <a:pt x="834" y="241"/>
                  </a:cubicBezTo>
                  <a:cubicBezTo>
                    <a:pt x="747" y="111"/>
                    <a:pt x="620" y="0"/>
                    <a:pt x="4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 name="Google Shape;1011;p44"/>
            <p:cNvSpPr/>
            <p:nvPr/>
          </p:nvSpPr>
          <p:spPr>
            <a:xfrm>
              <a:off x="2818415" y="3182089"/>
              <a:ext cx="26598" cy="24687"/>
            </a:xfrm>
            <a:custGeom>
              <a:avLst/>
              <a:gdLst/>
              <a:ahLst/>
              <a:cxnLst/>
              <a:rect l="l" t="t" r="r" b="b"/>
              <a:pathLst>
                <a:path w="668" h="620" extrusionOk="0">
                  <a:moveTo>
                    <a:pt x="429" y="143"/>
                  </a:moveTo>
                  <a:cubicBezTo>
                    <a:pt x="525" y="191"/>
                    <a:pt x="525" y="262"/>
                    <a:pt x="525" y="310"/>
                  </a:cubicBezTo>
                  <a:cubicBezTo>
                    <a:pt x="525" y="358"/>
                    <a:pt x="501" y="429"/>
                    <a:pt x="405" y="453"/>
                  </a:cubicBezTo>
                  <a:cubicBezTo>
                    <a:pt x="386" y="466"/>
                    <a:pt x="364" y="472"/>
                    <a:pt x="342" y="472"/>
                  </a:cubicBezTo>
                  <a:cubicBezTo>
                    <a:pt x="285" y="472"/>
                    <a:pt x="225" y="433"/>
                    <a:pt x="191" y="382"/>
                  </a:cubicBezTo>
                  <a:cubicBezTo>
                    <a:pt x="144" y="286"/>
                    <a:pt x="191" y="239"/>
                    <a:pt x="215" y="191"/>
                  </a:cubicBezTo>
                  <a:cubicBezTo>
                    <a:pt x="239" y="167"/>
                    <a:pt x="310" y="143"/>
                    <a:pt x="358" y="143"/>
                  </a:cubicBezTo>
                  <a:close/>
                  <a:moveTo>
                    <a:pt x="346" y="1"/>
                  </a:moveTo>
                  <a:cubicBezTo>
                    <a:pt x="255" y="1"/>
                    <a:pt x="159" y="32"/>
                    <a:pt x="96" y="96"/>
                  </a:cubicBezTo>
                  <a:cubicBezTo>
                    <a:pt x="24" y="215"/>
                    <a:pt x="1" y="334"/>
                    <a:pt x="72" y="453"/>
                  </a:cubicBezTo>
                  <a:cubicBezTo>
                    <a:pt x="120" y="548"/>
                    <a:pt x="239" y="620"/>
                    <a:pt x="358" y="620"/>
                  </a:cubicBezTo>
                  <a:cubicBezTo>
                    <a:pt x="382" y="620"/>
                    <a:pt x="429" y="620"/>
                    <a:pt x="453" y="596"/>
                  </a:cubicBezTo>
                  <a:cubicBezTo>
                    <a:pt x="572" y="548"/>
                    <a:pt x="667" y="453"/>
                    <a:pt x="667" y="310"/>
                  </a:cubicBezTo>
                  <a:cubicBezTo>
                    <a:pt x="667" y="167"/>
                    <a:pt x="596" y="72"/>
                    <a:pt x="477" y="24"/>
                  </a:cubicBezTo>
                  <a:cubicBezTo>
                    <a:pt x="437" y="8"/>
                    <a:pt x="392" y="1"/>
                    <a:pt x="3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 name="Google Shape;1012;p44"/>
            <p:cNvSpPr/>
            <p:nvPr/>
          </p:nvSpPr>
          <p:spPr>
            <a:xfrm>
              <a:off x="2753951" y="3073588"/>
              <a:ext cx="17082" cy="10870"/>
            </a:xfrm>
            <a:custGeom>
              <a:avLst/>
              <a:gdLst/>
              <a:ahLst/>
              <a:cxnLst/>
              <a:rect l="l" t="t" r="r" b="b"/>
              <a:pathLst>
                <a:path w="429" h="273" extrusionOk="0">
                  <a:moveTo>
                    <a:pt x="360" y="1"/>
                  </a:moveTo>
                  <a:cubicBezTo>
                    <a:pt x="350" y="1"/>
                    <a:pt x="341" y="4"/>
                    <a:pt x="334" y="11"/>
                  </a:cubicBezTo>
                  <a:lnTo>
                    <a:pt x="48" y="154"/>
                  </a:lnTo>
                  <a:cubicBezTo>
                    <a:pt x="0" y="154"/>
                    <a:pt x="0" y="201"/>
                    <a:pt x="24" y="249"/>
                  </a:cubicBezTo>
                  <a:cubicBezTo>
                    <a:pt x="24" y="273"/>
                    <a:pt x="48" y="273"/>
                    <a:pt x="72" y="273"/>
                  </a:cubicBezTo>
                  <a:lnTo>
                    <a:pt x="119" y="273"/>
                  </a:lnTo>
                  <a:lnTo>
                    <a:pt x="381" y="130"/>
                  </a:lnTo>
                  <a:cubicBezTo>
                    <a:pt x="429" y="106"/>
                    <a:pt x="429" y="58"/>
                    <a:pt x="429" y="34"/>
                  </a:cubicBezTo>
                  <a:cubicBezTo>
                    <a:pt x="412" y="18"/>
                    <a:pt x="383" y="1"/>
                    <a:pt x="3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 name="Google Shape;1013;p44"/>
            <p:cNvSpPr/>
            <p:nvPr/>
          </p:nvSpPr>
          <p:spPr>
            <a:xfrm>
              <a:off x="2750168" y="3066978"/>
              <a:ext cx="15210" cy="11786"/>
            </a:xfrm>
            <a:custGeom>
              <a:avLst/>
              <a:gdLst/>
              <a:ahLst/>
              <a:cxnLst/>
              <a:rect l="l" t="t" r="r" b="b"/>
              <a:pathLst>
                <a:path w="382" h="296" extrusionOk="0">
                  <a:moveTo>
                    <a:pt x="298" y="0"/>
                  </a:moveTo>
                  <a:cubicBezTo>
                    <a:pt x="288" y="0"/>
                    <a:pt x="276" y="3"/>
                    <a:pt x="262" y="10"/>
                  </a:cubicBezTo>
                  <a:lnTo>
                    <a:pt x="24" y="177"/>
                  </a:lnTo>
                  <a:cubicBezTo>
                    <a:pt x="0" y="200"/>
                    <a:pt x="0" y="224"/>
                    <a:pt x="24" y="272"/>
                  </a:cubicBezTo>
                  <a:cubicBezTo>
                    <a:pt x="24" y="296"/>
                    <a:pt x="48" y="296"/>
                    <a:pt x="71" y="296"/>
                  </a:cubicBezTo>
                  <a:lnTo>
                    <a:pt x="119" y="296"/>
                  </a:lnTo>
                  <a:lnTo>
                    <a:pt x="333" y="129"/>
                  </a:lnTo>
                  <a:cubicBezTo>
                    <a:pt x="381" y="105"/>
                    <a:pt x="381" y="81"/>
                    <a:pt x="357" y="34"/>
                  </a:cubicBezTo>
                  <a:cubicBezTo>
                    <a:pt x="340" y="17"/>
                    <a:pt x="324" y="0"/>
                    <a:pt x="2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 name="Google Shape;1014;p44"/>
            <p:cNvSpPr/>
            <p:nvPr/>
          </p:nvSpPr>
          <p:spPr>
            <a:xfrm>
              <a:off x="2730220" y="2812748"/>
              <a:ext cx="283580" cy="303011"/>
            </a:xfrm>
            <a:custGeom>
              <a:avLst/>
              <a:gdLst/>
              <a:ahLst/>
              <a:cxnLst/>
              <a:rect l="l" t="t" r="r" b="b"/>
              <a:pathLst>
                <a:path w="7122" h="7610" extrusionOk="0">
                  <a:moveTo>
                    <a:pt x="5496" y="141"/>
                  </a:moveTo>
                  <a:cubicBezTo>
                    <a:pt x="5791" y="141"/>
                    <a:pt x="6076" y="227"/>
                    <a:pt x="6312" y="394"/>
                  </a:cubicBezTo>
                  <a:cubicBezTo>
                    <a:pt x="6740" y="703"/>
                    <a:pt x="6979" y="1275"/>
                    <a:pt x="6931" y="1918"/>
                  </a:cubicBezTo>
                  <a:cubicBezTo>
                    <a:pt x="6907" y="2513"/>
                    <a:pt x="6645" y="3061"/>
                    <a:pt x="6383" y="3585"/>
                  </a:cubicBezTo>
                  <a:cubicBezTo>
                    <a:pt x="5859" y="4585"/>
                    <a:pt x="5240" y="5538"/>
                    <a:pt x="4526" y="6419"/>
                  </a:cubicBezTo>
                  <a:cubicBezTo>
                    <a:pt x="4335" y="6633"/>
                    <a:pt x="4145" y="6871"/>
                    <a:pt x="3954" y="7062"/>
                  </a:cubicBezTo>
                  <a:cubicBezTo>
                    <a:pt x="3930" y="7086"/>
                    <a:pt x="3906" y="7133"/>
                    <a:pt x="3859" y="7181"/>
                  </a:cubicBezTo>
                  <a:cubicBezTo>
                    <a:pt x="3764" y="7300"/>
                    <a:pt x="3645" y="7467"/>
                    <a:pt x="3525" y="7467"/>
                  </a:cubicBezTo>
                  <a:cubicBezTo>
                    <a:pt x="3525" y="7467"/>
                    <a:pt x="3478" y="7467"/>
                    <a:pt x="3454" y="7443"/>
                  </a:cubicBezTo>
                  <a:cubicBezTo>
                    <a:pt x="3073" y="7109"/>
                    <a:pt x="2763" y="6705"/>
                    <a:pt x="2454" y="6324"/>
                  </a:cubicBezTo>
                  <a:cubicBezTo>
                    <a:pt x="2382" y="6252"/>
                    <a:pt x="2335" y="6181"/>
                    <a:pt x="2287" y="6109"/>
                  </a:cubicBezTo>
                  <a:cubicBezTo>
                    <a:pt x="1858" y="5609"/>
                    <a:pt x="1477" y="5061"/>
                    <a:pt x="1096" y="4490"/>
                  </a:cubicBezTo>
                  <a:cubicBezTo>
                    <a:pt x="787" y="4014"/>
                    <a:pt x="477" y="3466"/>
                    <a:pt x="310" y="2894"/>
                  </a:cubicBezTo>
                  <a:cubicBezTo>
                    <a:pt x="144" y="2251"/>
                    <a:pt x="191" y="1656"/>
                    <a:pt x="453" y="1180"/>
                  </a:cubicBezTo>
                  <a:cubicBezTo>
                    <a:pt x="754" y="602"/>
                    <a:pt x="1391" y="226"/>
                    <a:pt x="2037" y="226"/>
                  </a:cubicBezTo>
                  <a:cubicBezTo>
                    <a:pt x="2057" y="226"/>
                    <a:pt x="2077" y="226"/>
                    <a:pt x="2097" y="227"/>
                  </a:cubicBezTo>
                  <a:cubicBezTo>
                    <a:pt x="2763" y="275"/>
                    <a:pt x="3383" y="703"/>
                    <a:pt x="3645" y="1299"/>
                  </a:cubicBezTo>
                  <a:cubicBezTo>
                    <a:pt x="3668" y="1323"/>
                    <a:pt x="3692" y="1346"/>
                    <a:pt x="3716" y="1346"/>
                  </a:cubicBezTo>
                  <a:cubicBezTo>
                    <a:pt x="3740" y="1346"/>
                    <a:pt x="3764" y="1346"/>
                    <a:pt x="3787" y="1299"/>
                  </a:cubicBezTo>
                  <a:cubicBezTo>
                    <a:pt x="4026" y="822"/>
                    <a:pt x="4430" y="441"/>
                    <a:pt x="4859" y="275"/>
                  </a:cubicBezTo>
                  <a:cubicBezTo>
                    <a:pt x="5068" y="185"/>
                    <a:pt x="5284" y="141"/>
                    <a:pt x="5496" y="141"/>
                  </a:cubicBezTo>
                  <a:close/>
                  <a:moveTo>
                    <a:pt x="5483" y="0"/>
                  </a:moveTo>
                  <a:cubicBezTo>
                    <a:pt x="5256" y="0"/>
                    <a:pt x="5026" y="44"/>
                    <a:pt x="4811" y="132"/>
                  </a:cubicBezTo>
                  <a:cubicBezTo>
                    <a:pt x="4383" y="322"/>
                    <a:pt x="4002" y="656"/>
                    <a:pt x="3716" y="1132"/>
                  </a:cubicBezTo>
                  <a:cubicBezTo>
                    <a:pt x="3406" y="537"/>
                    <a:pt x="2763" y="132"/>
                    <a:pt x="2097" y="84"/>
                  </a:cubicBezTo>
                  <a:cubicBezTo>
                    <a:pt x="2077" y="83"/>
                    <a:pt x="2057" y="83"/>
                    <a:pt x="2037" y="83"/>
                  </a:cubicBezTo>
                  <a:cubicBezTo>
                    <a:pt x="1342" y="83"/>
                    <a:pt x="658" y="483"/>
                    <a:pt x="334" y="1108"/>
                  </a:cubicBezTo>
                  <a:cubicBezTo>
                    <a:pt x="49" y="1608"/>
                    <a:pt x="1" y="2251"/>
                    <a:pt x="191" y="2918"/>
                  </a:cubicBezTo>
                  <a:cubicBezTo>
                    <a:pt x="334" y="3537"/>
                    <a:pt x="668" y="4061"/>
                    <a:pt x="977" y="4561"/>
                  </a:cubicBezTo>
                  <a:cubicBezTo>
                    <a:pt x="1358" y="5133"/>
                    <a:pt x="1763" y="5681"/>
                    <a:pt x="2168" y="6204"/>
                  </a:cubicBezTo>
                  <a:cubicBezTo>
                    <a:pt x="2239" y="6276"/>
                    <a:pt x="2287" y="6347"/>
                    <a:pt x="2335" y="6395"/>
                  </a:cubicBezTo>
                  <a:cubicBezTo>
                    <a:pt x="2644" y="6800"/>
                    <a:pt x="2978" y="7205"/>
                    <a:pt x="3359" y="7538"/>
                  </a:cubicBezTo>
                  <a:cubicBezTo>
                    <a:pt x="3406" y="7586"/>
                    <a:pt x="3454" y="7609"/>
                    <a:pt x="3525" y="7609"/>
                  </a:cubicBezTo>
                  <a:lnTo>
                    <a:pt x="3549" y="7609"/>
                  </a:lnTo>
                  <a:cubicBezTo>
                    <a:pt x="3716" y="7586"/>
                    <a:pt x="3859" y="7419"/>
                    <a:pt x="3978" y="7252"/>
                  </a:cubicBezTo>
                  <a:cubicBezTo>
                    <a:pt x="4002" y="7228"/>
                    <a:pt x="4049" y="7181"/>
                    <a:pt x="4073" y="7157"/>
                  </a:cubicBezTo>
                  <a:cubicBezTo>
                    <a:pt x="4264" y="6943"/>
                    <a:pt x="4454" y="6728"/>
                    <a:pt x="4621" y="6514"/>
                  </a:cubicBezTo>
                  <a:cubicBezTo>
                    <a:pt x="5359" y="5633"/>
                    <a:pt x="6002" y="4657"/>
                    <a:pt x="6526" y="3632"/>
                  </a:cubicBezTo>
                  <a:cubicBezTo>
                    <a:pt x="6788" y="3109"/>
                    <a:pt x="7050" y="2537"/>
                    <a:pt x="7074" y="1918"/>
                  </a:cubicBezTo>
                  <a:cubicBezTo>
                    <a:pt x="7121" y="1251"/>
                    <a:pt x="6859" y="608"/>
                    <a:pt x="6383" y="275"/>
                  </a:cubicBezTo>
                  <a:cubicBezTo>
                    <a:pt x="6130" y="92"/>
                    <a:pt x="5810" y="0"/>
                    <a:pt x="54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 name="Google Shape;1015;p44"/>
            <p:cNvSpPr/>
            <p:nvPr/>
          </p:nvSpPr>
          <p:spPr>
            <a:xfrm>
              <a:off x="2807027" y="2874862"/>
              <a:ext cx="130920" cy="200123"/>
            </a:xfrm>
            <a:custGeom>
              <a:avLst/>
              <a:gdLst/>
              <a:ahLst/>
              <a:cxnLst/>
              <a:rect l="l" t="t" r="r" b="b"/>
              <a:pathLst>
                <a:path w="3288" h="5026" extrusionOk="0">
                  <a:moveTo>
                    <a:pt x="2001" y="144"/>
                  </a:moveTo>
                  <a:lnTo>
                    <a:pt x="2001" y="1168"/>
                  </a:lnTo>
                  <a:cubicBezTo>
                    <a:pt x="2001" y="1215"/>
                    <a:pt x="2049" y="1239"/>
                    <a:pt x="2073" y="1239"/>
                  </a:cubicBezTo>
                  <a:lnTo>
                    <a:pt x="3144" y="1239"/>
                  </a:lnTo>
                  <a:lnTo>
                    <a:pt x="3144" y="1953"/>
                  </a:lnTo>
                  <a:lnTo>
                    <a:pt x="2073" y="1953"/>
                  </a:lnTo>
                  <a:cubicBezTo>
                    <a:pt x="2049" y="1953"/>
                    <a:pt x="2001" y="1977"/>
                    <a:pt x="2001" y="2025"/>
                  </a:cubicBezTo>
                  <a:lnTo>
                    <a:pt x="2001" y="4883"/>
                  </a:lnTo>
                  <a:lnTo>
                    <a:pt x="1287" y="4883"/>
                  </a:lnTo>
                  <a:lnTo>
                    <a:pt x="1287" y="2025"/>
                  </a:lnTo>
                  <a:cubicBezTo>
                    <a:pt x="1287" y="1977"/>
                    <a:pt x="1263" y="1953"/>
                    <a:pt x="1215" y="1953"/>
                  </a:cubicBezTo>
                  <a:lnTo>
                    <a:pt x="144" y="1953"/>
                  </a:lnTo>
                  <a:lnTo>
                    <a:pt x="144" y="1239"/>
                  </a:lnTo>
                  <a:lnTo>
                    <a:pt x="1215" y="1239"/>
                  </a:lnTo>
                  <a:cubicBezTo>
                    <a:pt x="1263" y="1239"/>
                    <a:pt x="1287" y="1215"/>
                    <a:pt x="1287" y="1168"/>
                  </a:cubicBezTo>
                  <a:lnTo>
                    <a:pt x="1287" y="144"/>
                  </a:lnTo>
                  <a:close/>
                  <a:moveTo>
                    <a:pt x="1215" y="1"/>
                  </a:moveTo>
                  <a:cubicBezTo>
                    <a:pt x="1192" y="1"/>
                    <a:pt x="1144" y="24"/>
                    <a:pt x="1144" y="72"/>
                  </a:cubicBezTo>
                  <a:lnTo>
                    <a:pt x="1144" y="1096"/>
                  </a:lnTo>
                  <a:lnTo>
                    <a:pt x="72" y="1096"/>
                  </a:lnTo>
                  <a:cubicBezTo>
                    <a:pt x="25" y="1096"/>
                    <a:pt x="1" y="1120"/>
                    <a:pt x="1" y="1168"/>
                  </a:cubicBezTo>
                  <a:lnTo>
                    <a:pt x="1" y="2025"/>
                  </a:lnTo>
                  <a:cubicBezTo>
                    <a:pt x="1" y="2072"/>
                    <a:pt x="25" y="2096"/>
                    <a:pt x="72" y="2096"/>
                  </a:cubicBezTo>
                  <a:lnTo>
                    <a:pt x="1144" y="2096"/>
                  </a:lnTo>
                  <a:lnTo>
                    <a:pt x="1144" y="4954"/>
                  </a:lnTo>
                  <a:cubicBezTo>
                    <a:pt x="1144" y="5002"/>
                    <a:pt x="1192" y="5025"/>
                    <a:pt x="1215" y="5025"/>
                  </a:cubicBezTo>
                  <a:lnTo>
                    <a:pt x="2073" y="5025"/>
                  </a:lnTo>
                  <a:cubicBezTo>
                    <a:pt x="2120" y="5025"/>
                    <a:pt x="2144" y="5002"/>
                    <a:pt x="2144" y="4954"/>
                  </a:cubicBezTo>
                  <a:lnTo>
                    <a:pt x="2144" y="2096"/>
                  </a:lnTo>
                  <a:lnTo>
                    <a:pt x="3216" y="2096"/>
                  </a:lnTo>
                  <a:cubicBezTo>
                    <a:pt x="3263" y="2096"/>
                    <a:pt x="3287" y="2072"/>
                    <a:pt x="3287" y="2025"/>
                  </a:cubicBezTo>
                  <a:lnTo>
                    <a:pt x="3287" y="1168"/>
                  </a:lnTo>
                  <a:cubicBezTo>
                    <a:pt x="3287" y="1120"/>
                    <a:pt x="3263" y="1096"/>
                    <a:pt x="3216" y="1096"/>
                  </a:cubicBezTo>
                  <a:lnTo>
                    <a:pt x="2144" y="1096"/>
                  </a:lnTo>
                  <a:lnTo>
                    <a:pt x="2144" y="72"/>
                  </a:lnTo>
                  <a:cubicBezTo>
                    <a:pt x="2144" y="24"/>
                    <a:pt x="2120" y="1"/>
                    <a:pt x="20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6" name="Google Shape;1016;p44"/>
          <p:cNvGrpSpPr/>
          <p:nvPr/>
        </p:nvGrpSpPr>
        <p:grpSpPr>
          <a:xfrm>
            <a:off x="7925330" y="896511"/>
            <a:ext cx="188650" cy="182200"/>
            <a:chOff x="1148925" y="2624725"/>
            <a:chExt cx="188650" cy="182200"/>
          </a:xfrm>
        </p:grpSpPr>
        <p:sp>
          <p:nvSpPr>
            <p:cNvPr id="1017" name="Google Shape;1017;p44"/>
            <p:cNvSpPr/>
            <p:nvPr/>
          </p:nvSpPr>
          <p:spPr>
            <a:xfrm>
              <a:off x="1195875" y="2717025"/>
              <a:ext cx="31600" cy="8925"/>
            </a:xfrm>
            <a:custGeom>
              <a:avLst/>
              <a:gdLst/>
              <a:ahLst/>
              <a:cxnLst/>
              <a:rect l="l" t="t" r="r" b="b"/>
              <a:pathLst>
                <a:path w="1264" h="357" extrusionOk="0">
                  <a:moveTo>
                    <a:pt x="1" y="1"/>
                  </a:moveTo>
                  <a:cubicBezTo>
                    <a:pt x="1" y="1"/>
                    <a:pt x="324" y="130"/>
                    <a:pt x="616" y="227"/>
                  </a:cubicBezTo>
                  <a:cubicBezTo>
                    <a:pt x="713" y="260"/>
                    <a:pt x="778" y="292"/>
                    <a:pt x="843" y="324"/>
                  </a:cubicBezTo>
                  <a:cubicBezTo>
                    <a:pt x="907" y="324"/>
                    <a:pt x="1004" y="324"/>
                    <a:pt x="1069" y="357"/>
                  </a:cubicBezTo>
                  <a:cubicBezTo>
                    <a:pt x="1166" y="357"/>
                    <a:pt x="1264" y="324"/>
                    <a:pt x="1264" y="324"/>
                  </a:cubicBezTo>
                  <a:lnTo>
                    <a:pt x="1264" y="292"/>
                  </a:lnTo>
                  <a:cubicBezTo>
                    <a:pt x="1264" y="292"/>
                    <a:pt x="1199" y="260"/>
                    <a:pt x="1102" y="195"/>
                  </a:cubicBezTo>
                  <a:cubicBezTo>
                    <a:pt x="1037" y="162"/>
                    <a:pt x="972" y="130"/>
                    <a:pt x="907" y="98"/>
                  </a:cubicBezTo>
                  <a:cubicBezTo>
                    <a:pt x="810" y="98"/>
                    <a:pt x="745" y="98"/>
                    <a:pt x="648" y="65"/>
                  </a:cubicBezTo>
                  <a:cubicBezTo>
                    <a:pt x="357" y="33"/>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 name="Google Shape;1018;p44"/>
            <p:cNvSpPr/>
            <p:nvPr/>
          </p:nvSpPr>
          <p:spPr>
            <a:xfrm>
              <a:off x="1212075" y="2691125"/>
              <a:ext cx="18650" cy="27550"/>
            </a:xfrm>
            <a:custGeom>
              <a:avLst/>
              <a:gdLst/>
              <a:ahLst/>
              <a:cxnLst/>
              <a:rect l="l" t="t" r="r" b="b"/>
              <a:pathLst>
                <a:path w="746" h="1102" extrusionOk="0">
                  <a:moveTo>
                    <a:pt x="33" y="0"/>
                  </a:moveTo>
                  <a:lnTo>
                    <a:pt x="0" y="33"/>
                  </a:lnTo>
                  <a:cubicBezTo>
                    <a:pt x="0" y="33"/>
                    <a:pt x="162" y="324"/>
                    <a:pt x="324" y="616"/>
                  </a:cubicBezTo>
                  <a:cubicBezTo>
                    <a:pt x="356" y="680"/>
                    <a:pt x="389" y="745"/>
                    <a:pt x="421" y="810"/>
                  </a:cubicBezTo>
                  <a:cubicBezTo>
                    <a:pt x="454" y="875"/>
                    <a:pt x="518" y="939"/>
                    <a:pt x="551" y="972"/>
                  </a:cubicBezTo>
                  <a:cubicBezTo>
                    <a:pt x="648" y="1069"/>
                    <a:pt x="745" y="1101"/>
                    <a:pt x="745" y="1101"/>
                  </a:cubicBezTo>
                  <a:cubicBezTo>
                    <a:pt x="745" y="1101"/>
                    <a:pt x="745" y="1004"/>
                    <a:pt x="680" y="875"/>
                  </a:cubicBezTo>
                  <a:cubicBezTo>
                    <a:pt x="680" y="842"/>
                    <a:pt x="648" y="745"/>
                    <a:pt x="616" y="713"/>
                  </a:cubicBezTo>
                  <a:cubicBezTo>
                    <a:pt x="551" y="648"/>
                    <a:pt x="486" y="583"/>
                    <a:pt x="454" y="518"/>
                  </a:cubicBezTo>
                  <a:cubicBezTo>
                    <a:pt x="259" y="259"/>
                    <a:pt x="33"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 name="Google Shape;1019;p44"/>
            <p:cNvSpPr/>
            <p:nvPr/>
          </p:nvSpPr>
          <p:spPr>
            <a:xfrm>
              <a:off x="1236350" y="2624725"/>
              <a:ext cx="4900" cy="96375"/>
            </a:xfrm>
            <a:custGeom>
              <a:avLst/>
              <a:gdLst/>
              <a:ahLst/>
              <a:cxnLst/>
              <a:rect l="l" t="t" r="r" b="b"/>
              <a:pathLst>
                <a:path w="196" h="3855" extrusionOk="0">
                  <a:moveTo>
                    <a:pt x="98" y="1"/>
                  </a:moveTo>
                  <a:cubicBezTo>
                    <a:pt x="98" y="1"/>
                    <a:pt x="66" y="972"/>
                    <a:pt x="33" y="1912"/>
                  </a:cubicBezTo>
                  <a:cubicBezTo>
                    <a:pt x="1" y="2171"/>
                    <a:pt x="1" y="2397"/>
                    <a:pt x="1" y="2624"/>
                  </a:cubicBezTo>
                  <a:cubicBezTo>
                    <a:pt x="1" y="2851"/>
                    <a:pt x="1" y="3077"/>
                    <a:pt x="1" y="3239"/>
                  </a:cubicBezTo>
                  <a:cubicBezTo>
                    <a:pt x="33" y="3595"/>
                    <a:pt x="66" y="3854"/>
                    <a:pt x="66" y="3854"/>
                  </a:cubicBezTo>
                  <a:lnTo>
                    <a:pt x="98" y="3854"/>
                  </a:lnTo>
                  <a:cubicBezTo>
                    <a:pt x="98" y="3854"/>
                    <a:pt x="130" y="3595"/>
                    <a:pt x="163" y="3239"/>
                  </a:cubicBezTo>
                  <a:cubicBezTo>
                    <a:pt x="195" y="3077"/>
                    <a:pt x="195" y="2851"/>
                    <a:pt x="195" y="2624"/>
                  </a:cubicBezTo>
                  <a:cubicBezTo>
                    <a:pt x="195" y="2397"/>
                    <a:pt x="195" y="2171"/>
                    <a:pt x="195" y="1912"/>
                  </a:cubicBezTo>
                  <a:cubicBezTo>
                    <a:pt x="163" y="972"/>
                    <a:pt x="130" y="1"/>
                    <a:pt x="1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 name="Google Shape;1020;p44"/>
            <p:cNvSpPr/>
            <p:nvPr/>
          </p:nvSpPr>
          <p:spPr>
            <a:xfrm>
              <a:off x="1244450" y="2687875"/>
              <a:ext cx="23500" cy="34850"/>
            </a:xfrm>
            <a:custGeom>
              <a:avLst/>
              <a:gdLst/>
              <a:ahLst/>
              <a:cxnLst/>
              <a:rect l="l" t="t" r="r" b="b"/>
              <a:pathLst>
                <a:path w="940" h="1394" extrusionOk="0">
                  <a:moveTo>
                    <a:pt x="907" y="1"/>
                  </a:moveTo>
                  <a:cubicBezTo>
                    <a:pt x="907" y="1"/>
                    <a:pt x="648" y="325"/>
                    <a:pt x="389" y="648"/>
                  </a:cubicBezTo>
                  <a:cubicBezTo>
                    <a:pt x="324" y="746"/>
                    <a:pt x="260" y="810"/>
                    <a:pt x="195" y="908"/>
                  </a:cubicBezTo>
                  <a:cubicBezTo>
                    <a:pt x="162" y="972"/>
                    <a:pt x="130" y="1069"/>
                    <a:pt x="98" y="1134"/>
                  </a:cubicBezTo>
                  <a:cubicBezTo>
                    <a:pt x="33" y="1296"/>
                    <a:pt x="1" y="1393"/>
                    <a:pt x="1" y="1393"/>
                  </a:cubicBezTo>
                  <a:lnTo>
                    <a:pt x="33" y="1393"/>
                  </a:lnTo>
                  <a:cubicBezTo>
                    <a:pt x="33" y="1393"/>
                    <a:pt x="98" y="1328"/>
                    <a:pt x="227" y="1231"/>
                  </a:cubicBezTo>
                  <a:cubicBezTo>
                    <a:pt x="260" y="1167"/>
                    <a:pt x="324" y="1102"/>
                    <a:pt x="389" y="1005"/>
                  </a:cubicBezTo>
                  <a:cubicBezTo>
                    <a:pt x="422" y="940"/>
                    <a:pt x="486" y="843"/>
                    <a:pt x="519" y="746"/>
                  </a:cubicBezTo>
                  <a:cubicBezTo>
                    <a:pt x="745" y="389"/>
                    <a:pt x="940" y="1"/>
                    <a:pt x="9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 name="Google Shape;1021;p44"/>
            <p:cNvSpPr/>
            <p:nvPr/>
          </p:nvSpPr>
          <p:spPr>
            <a:xfrm>
              <a:off x="1247700" y="2712175"/>
              <a:ext cx="31600" cy="13775"/>
            </a:xfrm>
            <a:custGeom>
              <a:avLst/>
              <a:gdLst/>
              <a:ahLst/>
              <a:cxnLst/>
              <a:rect l="l" t="t" r="r" b="b"/>
              <a:pathLst>
                <a:path w="1264" h="551" extrusionOk="0">
                  <a:moveTo>
                    <a:pt x="1263" y="0"/>
                  </a:moveTo>
                  <a:cubicBezTo>
                    <a:pt x="1263" y="0"/>
                    <a:pt x="939" y="97"/>
                    <a:pt x="615" y="195"/>
                  </a:cubicBezTo>
                  <a:cubicBezTo>
                    <a:pt x="518" y="227"/>
                    <a:pt x="453" y="259"/>
                    <a:pt x="356" y="259"/>
                  </a:cubicBezTo>
                  <a:cubicBezTo>
                    <a:pt x="292" y="292"/>
                    <a:pt x="227" y="356"/>
                    <a:pt x="194" y="389"/>
                  </a:cubicBezTo>
                  <a:cubicBezTo>
                    <a:pt x="65" y="454"/>
                    <a:pt x="0" y="518"/>
                    <a:pt x="0" y="518"/>
                  </a:cubicBezTo>
                  <a:lnTo>
                    <a:pt x="32" y="551"/>
                  </a:lnTo>
                  <a:cubicBezTo>
                    <a:pt x="32" y="551"/>
                    <a:pt x="130" y="551"/>
                    <a:pt x="259" y="518"/>
                  </a:cubicBezTo>
                  <a:cubicBezTo>
                    <a:pt x="292" y="518"/>
                    <a:pt x="389" y="486"/>
                    <a:pt x="453" y="454"/>
                  </a:cubicBezTo>
                  <a:cubicBezTo>
                    <a:pt x="518" y="421"/>
                    <a:pt x="583" y="389"/>
                    <a:pt x="680" y="356"/>
                  </a:cubicBezTo>
                  <a:cubicBezTo>
                    <a:pt x="972" y="195"/>
                    <a:pt x="1263" y="33"/>
                    <a:pt x="1263" y="33"/>
                  </a:cubicBezTo>
                  <a:lnTo>
                    <a:pt x="126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 name="Google Shape;1022;p44"/>
            <p:cNvSpPr/>
            <p:nvPr/>
          </p:nvSpPr>
          <p:spPr>
            <a:xfrm>
              <a:off x="1249300" y="2726750"/>
              <a:ext cx="88275" cy="5675"/>
            </a:xfrm>
            <a:custGeom>
              <a:avLst/>
              <a:gdLst/>
              <a:ahLst/>
              <a:cxnLst/>
              <a:rect l="l" t="t" r="r" b="b"/>
              <a:pathLst>
                <a:path w="3531" h="227" extrusionOk="0">
                  <a:moveTo>
                    <a:pt x="1102" y="0"/>
                  </a:moveTo>
                  <a:cubicBezTo>
                    <a:pt x="908" y="0"/>
                    <a:pt x="713" y="33"/>
                    <a:pt x="551" y="33"/>
                  </a:cubicBezTo>
                  <a:cubicBezTo>
                    <a:pt x="228" y="97"/>
                    <a:pt x="1" y="130"/>
                    <a:pt x="1" y="130"/>
                  </a:cubicBezTo>
                  <a:lnTo>
                    <a:pt x="1" y="162"/>
                  </a:lnTo>
                  <a:cubicBezTo>
                    <a:pt x="1" y="162"/>
                    <a:pt x="228" y="194"/>
                    <a:pt x="551" y="194"/>
                  </a:cubicBezTo>
                  <a:cubicBezTo>
                    <a:pt x="713" y="227"/>
                    <a:pt x="908" y="227"/>
                    <a:pt x="1102" y="227"/>
                  </a:cubicBezTo>
                  <a:cubicBezTo>
                    <a:pt x="1329" y="194"/>
                    <a:pt x="1555" y="194"/>
                    <a:pt x="1782" y="162"/>
                  </a:cubicBezTo>
                  <a:cubicBezTo>
                    <a:pt x="2656" y="97"/>
                    <a:pt x="3531" y="33"/>
                    <a:pt x="3531" y="33"/>
                  </a:cubicBezTo>
                  <a:lnTo>
                    <a:pt x="353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 name="Google Shape;1023;p44"/>
            <p:cNvSpPr/>
            <p:nvPr/>
          </p:nvSpPr>
          <p:spPr>
            <a:xfrm>
              <a:off x="1248500" y="2735650"/>
              <a:ext cx="29175" cy="21875"/>
            </a:xfrm>
            <a:custGeom>
              <a:avLst/>
              <a:gdLst/>
              <a:ahLst/>
              <a:cxnLst/>
              <a:rect l="l" t="t" r="r" b="b"/>
              <a:pathLst>
                <a:path w="1167" h="875" extrusionOk="0">
                  <a:moveTo>
                    <a:pt x="0" y="0"/>
                  </a:moveTo>
                  <a:lnTo>
                    <a:pt x="0" y="33"/>
                  </a:lnTo>
                  <a:cubicBezTo>
                    <a:pt x="0" y="33"/>
                    <a:pt x="33" y="98"/>
                    <a:pt x="130" y="227"/>
                  </a:cubicBezTo>
                  <a:cubicBezTo>
                    <a:pt x="162" y="259"/>
                    <a:pt x="227" y="324"/>
                    <a:pt x="292" y="357"/>
                  </a:cubicBezTo>
                  <a:cubicBezTo>
                    <a:pt x="357" y="421"/>
                    <a:pt x="454" y="454"/>
                    <a:pt x="519" y="518"/>
                  </a:cubicBezTo>
                  <a:cubicBezTo>
                    <a:pt x="842" y="713"/>
                    <a:pt x="1134" y="875"/>
                    <a:pt x="1134" y="875"/>
                  </a:cubicBezTo>
                  <a:lnTo>
                    <a:pt x="1166" y="875"/>
                  </a:lnTo>
                  <a:cubicBezTo>
                    <a:pt x="1166" y="875"/>
                    <a:pt x="907" y="616"/>
                    <a:pt x="616" y="389"/>
                  </a:cubicBezTo>
                  <a:cubicBezTo>
                    <a:pt x="551" y="324"/>
                    <a:pt x="486" y="259"/>
                    <a:pt x="421" y="195"/>
                  </a:cubicBezTo>
                  <a:cubicBezTo>
                    <a:pt x="357" y="162"/>
                    <a:pt x="292" y="130"/>
                    <a:pt x="227" y="98"/>
                  </a:cubicBezTo>
                  <a:cubicBezTo>
                    <a:pt x="98" y="33"/>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 name="Google Shape;1024;p44"/>
            <p:cNvSpPr/>
            <p:nvPr/>
          </p:nvSpPr>
          <p:spPr>
            <a:xfrm>
              <a:off x="1245250" y="2742125"/>
              <a:ext cx="17850" cy="26750"/>
            </a:xfrm>
            <a:custGeom>
              <a:avLst/>
              <a:gdLst/>
              <a:ahLst/>
              <a:cxnLst/>
              <a:rect l="l" t="t" r="r" b="b"/>
              <a:pathLst>
                <a:path w="714" h="1070" extrusionOk="0">
                  <a:moveTo>
                    <a:pt x="33" y="0"/>
                  </a:moveTo>
                  <a:lnTo>
                    <a:pt x="1" y="33"/>
                  </a:lnTo>
                  <a:cubicBezTo>
                    <a:pt x="1" y="33"/>
                    <a:pt x="33" y="98"/>
                    <a:pt x="66" y="227"/>
                  </a:cubicBezTo>
                  <a:cubicBezTo>
                    <a:pt x="98" y="292"/>
                    <a:pt x="98" y="357"/>
                    <a:pt x="163" y="421"/>
                  </a:cubicBezTo>
                  <a:cubicBezTo>
                    <a:pt x="195" y="454"/>
                    <a:pt x="260" y="519"/>
                    <a:pt x="292" y="583"/>
                  </a:cubicBezTo>
                  <a:cubicBezTo>
                    <a:pt x="487" y="842"/>
                    <a:pt x="713" y="1069"/>
                    <a:pt x="713" y="1069"/>
                  </a:cubicBezTo>
                  <a:cubicBezTo>
                    <a:pt x="713" y="1069"/>
                    <a:pt x="584" y="778"/>
                    <a:pt x="422" y="486"/>
                  </a:cubicBezTo>
                  <a:cubicBezTo>
                    <a:pt x="390" y="421"/>
                    <a:pt x="357" y="357"/>
                    <a:pt x="325" y="292"/>
                  </a:cubicBezTo>
                  <a:cubicBezTo>
                    <a:pt x="292" y="227"/>
                    <a:pt x="228" y="195"/>
                    <a:pt x="195" y="130"/>
                  </a:cubicBezTo>
                  <a:cubicBezTo>
                    <a:pt x="98" y="65"/>
                    <a:pt x="33"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 name="Google Shape;1025;p44"/>
            <p:cNvSpPr/>
            <p:nvPr/>
          </p:nvSpPr>
          <p:spPr>
            <a:xfrm>
              <a:off x="1236350" y="2742925"/>
              <a:ext cx="4900" cy="64000"/>
            </a:xfrm>
            <a:custGeom>
              <a:avLst/>
              <a:gdLst/>
              <a:ahLst/>
              <a:cxnLst/>
              <a:rect l="l" t="t" r="r" b="b"/>
              <a:pathLst>
                <a:path w="196" h="2560" extrusionOk="0">
                  <a:moveTo>
                    <a:pt x="66" y="1"/>
                  </a:moveTo>
                  <a:cubicBezTo>
                    <a:pt x="66" y="1"/>
                    <a:pt x="33" y="163"/>
                    <a:pt x="1" y="422"/>
                  </a:cubicBezTo>
                  <a:cubicBezTo>
                    <a:pt x="1" y="519"/>
                    <a:pt x="1" y="681"/>
                    <a:pt x="1" y="810"/>
                  </a:cubicBezTo>
                  <a:cubicBezTo>
                    <a:pt x="1" y="972"/>
                    <a:pt x="1" y="1134"/>
                    <a:pt x="33" y="1296"/>
                  </a:cubicBezTo>
                  <a:cubicBezTo>
                    <a:pt x="66" y="1911"/>
                    <a:pt x="98" y="2559"/>
                    <a:pt x="98" y="2559"/>
                  </a:cubicBezTo>
                  <a:lnTo>
                    <a:pt x="130" y="2559"/>
                  </a:lnTo>
                  <a:cubicBezTo>
                    <a:pt x="130" y="2559"/>
                    <a:pt x="163" y="1911"/>
                    <a:pt x="195" y="1296"/>
                  </a:cubicBezTo>
                  <a:cubicBezTo>
                    <a:pt x="195" y="1134"/>
                    <a:pt x="195" y="972"/>
                    <a:pt x="195" y="810"/>
                  </a:cubicBezTo>
                  <a:cubicBezTo>
                    <a:pt x="195" y="681"/>
                    <a:pt x="195" y="519"/>
                    <a:pt x="163" y="422"/>
                  </a:cubicBezTo>
                  <a:cubicBezTo>
                    <a:pt x="130" y="163"/>
                    <a:pt x="98" y="1"/>
                    <a:pt x="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 name="Google Shape;1026;p44"/>
            <p:cNvSpPr/>
            <p:nvPr/>
          </p:nvSpPr>
          <p:spPr>
            <a:xfrm>
              <a:off x="1210450" y="2741325"/>
              <a:ext cx="21875" cy="25100"/>
            </a:xfrm>
            <a:custGeom>
              <a:avLst/>
              <a:gdLst/>
              <a:ahLst/>
              <a:cxnLst/>
              <a:rect l="l" t="t" r="r" b="b"/>
              <a:pathLst>
                <a:path w="875" h="1004" extrusionOk="0">
                  <a:moveTo>
                    <a:pt x="875" y="0"/>
                  </a:moveTo>
                  <a:cubicBezTo>
                    <a:pt x="875" y="0"/>
                    <a:pt x="778" y="32"/>
                    <a:pt x="681" y="130"/>
                  </a:cubicBezTo>
                  <a:cubicBezTo>
                    <a:pt x="616" y="162"/>
                    <a:pt x="583" y="194"/>
                    <a:pt x="519" y="259"/>
                  </a:cubicBezTo>
                  <a:cubicBezTo>
                    <a:pt x="486" y="324"/>
                    <a:pt x="421" y="389"/>
                    <a:pt x="389" y="453"/>
                  </a:cubicBezTo>
                  <a:cubicBezTo>
                    <a:pt x="195" y="712"/>
                    <a:pt x="0" y="972"/>
                    <a:pt x="0" y="972"/>
                  </a:cubicBezTo>
                  <a:lnTo>
                    <a:pt x="33" y="1004"/>
                  </a:lnTo>
                  <a:cubicBezTo>
                    <a:pt x="33" y="1004"/>
                    <a:pt x="260" y="777"/>
                    <a:pt x="519" y="551"/>
                  </a:cubicBezTo>
                  <a:cubicBezTo>
                    <a:pt x="551" y="486"/>
                    <a:pt x="616" y="453"/>
                    <a:pt x="681" y="389"/>
                  </a:cubicBezTo>
                  <a:cubicBezTo>
                    <a:pt x="713" y="324"/>
                    <a:pt x="778" y="259"/>
                    <a:pt x="810" y="227"/>
                  </a:cubicBezTo>
                  <a:cubicBezTo>
                    <a:pt x="842" y="97"/>
                    <a:pt x="875" y="32"/>
                    <a:pt x="875" y="32"/>
                  </a:cubicBezTo>
                  <a:lnTo>
                    <a:pt x="87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 name="Google Shape;1027;p44"/>
            <p:cNvSpPr/>
            <p:nvPr/>
          </p:nvSpPr>
          <p:spPr>
            <a:xfrm>
              <a:off x="1202350" y="2738075"/>
              <a:ext cx="25125" cy="12175"/>
            </a:xfrm>
            <a:custGeom>
              <a:avLst/>
              <a:gdLst/>
              <a:ahLst/>
              <a:cxnLst/>
              <a:rect l="l" t="t" r="r" b="b"/>
              <a:pathLst>
                <a:path w="1005" h="487" extrusionOk="0">
                  <a:moveTo>
                    <a:pt x="1005" y="1"/>
                  </a:moveTo>
                  <a:cubicBezTo>
                    <a:pt x="1005" y="1"/>
                    <a:pt x="940" y="1"/>
                    <a:pt x="810" y="33"/>
                  </a:cubicBezTo>
                  <a:cubicBezTo>
                    <a:pt x="778" y="33"/>
                    <a:pt x="713" y="33"/>
                    <a:pt x="648" y="65"/>
                  </a:cubicBezTo>
                  <a:cubicBezTo>
                    <a:pt x="584" y="98"/>
                    <a:pt x="519" y="130"/>
                    <a:pt x="486" y="162"/>
                  </a:cubicBezTo>
                  <a:cubicBezTo>
                    <a:pt x="227" y="324"/>
                    <a:pt x="1" y="486"/>
                    <a:pt x="1" y="486"/>
                  </a:cubicBezTo>
                  <a:cubicBezTo>
                    <a:pt x="1" y="486"/>
                    <a:pt x="292" y="421"/>
                    <a:pt x="551" y="324"/>
                  </a:cubicBezTo>
                  <a:cubicBezTo>
                    <a:pt x="616" y="292"/>
                    <a:pt x="681" y="292"/>
                    <a:pt x="745" y="260"/>
                  </a:cubicBezTo>
                  <a:cubicBezTo>
                    <a:pt x="810" y="227"/>
                    <a:pt x="843" y="195"/>
                    <a:pt x="875" y="162"/>
                  </a:cubicBezTo>
                  <a:cubicBezTo>
                    <a:pt x="972" y="98"/>
                    <a:pt x="1005" y="33"/>
                    <a:pt x="1005" y="33"/>
                  </a:cubicBezTo>
                  <a:lnTo>
                    <a:pt x="100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 name="Google Shape;1028;p44"/>
            <p:cNvSpPr/>
            <p:nvPr/>
          </p:nvSpPr>
          <p:spPr>
            <a:xfrm>
              <a:off x="1148925" y="2727550"/>
              <a:ext cx="76925" cy="5700"/>
            </a:xfrm>
            <a:custGeom>
              <a:avLst/>
              <a:gdLst/>
              <a:ahLst/>
              <a:cxnLst/>
              <a:rect l="l" t="t" r="r" b="b"/>
              <a:pathLst>
                <a:path w="3077" h="228" extrusionOk="0">
                  <a:moveTo>
                    <a:pt x="0" y="1"/>
                  </a:moveTo>
                  <a:lnTo>
                    <a:pt x="0" y="33"/>
                  </a:lnTo>
                  <a:cubicBezTo>
                    <a:pt x="0" y="33"/>
                    <a:pt x="778" y="98"/>
                    <a:pt x="1522" y="162"/>
                  </a:cubicBezTo>
                  <a:cubicBezTo>
                    <a:pt x="1717" y="195"/>
                    <a:pt x="1911" y="195"/>
                    <a:pt x="2105" y="227"/>
                  </a:cubicBezTo>
                  <a:cubicBezTo>
                    <a:pt x="2267" y="227"/>
                    <a:pt x="2461" y="227"/>
                    <a:pt x="2591" y="195"/>
                  </a:cubicBezTo>
                  <a:cubicBezTo>
                    <a:pt x="2882" y="195"/>
                    <a:pt x="3077" y="162"/>
                    <a:pt x="3077" y="162"/>
                  </a:cubicBezTo>
                  <a:lnTo>
                    <a:pt x="3077" y="130"/>
                  </a:lnTo>
                  <a:cubicBezTo>
                    <a:pt x="3077" y="130"/>
                    <a:pt x="2882" y="98"/>
                    <a:pt x="2591" y="33"/>
                  </a:cubicBezTo>
                  <a:cubicBezTo>
                    <a:pt x="2461" y="33"/>
                    <a:pt x="2300" y="1"/>
                    <a:pt x="21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Shape 1032"/>
        <p:cNvGrpSpPr/>
        <p:nvPr/>
      </p:nvGrpSpPr>
      <p:grpSpPr>
        <a:xfrm>
          <a:off x="0" y="0"/>
          <a:ext cx="0" cy="0"/>
          <a:chOff x="0" y="0"/>
          <a:chExt cx="0" cy="0"/>
        </a:xfrm>
      </p:grpSpPr>
      <p:sp>
        <p:nvSpPr>
          <p:cNvPr id="1033" name="Google Shape;1033;p45"/>
          <p:cNvSpPr txBox="1">
            <a:spLocks noGrp="1"/>
          </p:cNvSpPr>
          <p:nvPr>
            <p:ph type="title"/>
          </p:nvPr>
        </p:nvSpPr>
        <p:spPr>
          <a:xfrm>
            <a:off x="4572000" y="1021000"/>
            <a:ext cx="3859200" cy="9792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MEHR ÜBER DEN BUß- UND BETTAG</a:t>
            </a:r>
            <a:endParaRPr/>
          </a:p>
        </p:txBody>
      </p:sp>
      <p:sp>
        <p:nvSpPr>
          <p:cNvPr id="1034" name="Google Shape;1034;p45"/>
          <p:cNvSpPr txBox="1">
            <a:spLocks noGrp="1"/>
          </p:cNvSpPr>
          <p:nvPr>
            <p:ph type="subTitle" idx="1"/>
          </p:nvPr>
        </p:nvSpPr>
        <p:spPr>
          <a:xfrm>
            <a:off x="4571775" y="2193022"/>
            <a:ext cx="3859200" cy="20625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Clr>
                <a:schemeClr val="dk1"/>
              </a:buClr>
              <a:buSzPts val="1100"/>
              <a:buFont typeface="Arial"/>
              <a:buNone/>
            </a:pPr>
            <a:r>
              <a:rPr lang="en"/>
              <a:t>Weißt du, was dir hilft, deinen Standpunkt klar zu machen?</a:t>
            </a:r>
            <a:endParaRPr/>
          </a:p>
          <a:p>
            <a:pPr marL="0" lvl="0" indent="0" algn="l" rtl="0">
              <a:spcBef>
                <a:spcPts val="1000"/>
              </a:spcBef>
              <a:spcAft>
                <a:spcPts val="0"/>
              </a:spcAft>
              <a:buClr>
                <a:schemeClr val="dk1"/>
              </a:buClr>
              <a:buSzPts val="1100"/>
              <a:buFont typeface="Arial"/>
              <a:buNone/>
            </a:pPr>
            <a:r>
              <a:rPr lang="en"/>
              <a:t>Listen wie diese hier:</a:t>
            </a:r>
            <a:endParaRPr/>
          </a:p>
          <a:p>
            <a:pPr marL="457200" lvl="0" indent="-203200" algn="l" rtl="0">
              <a:spcBef>
                <a:spcPts val="0"/>
              </a:spcBef>
              <a:spcAft>
                <a:spcPts val="0"/>
              </a:spcAft>
              <a:buSzPts val="1400"/>
              <a:buChar char="●"/>
            </a:pPr>
            <a:r>
              <a:rPr lang="en"/>
              <a:t>Sie sind einfach </a:t>
            </a:r>
            <a:endParaRPr/>
          </a:p>
          <a:p>
            <a:pPr marL="457200" lvl="0" indent="-203200" algn="l" rtl="0">
              <a:spcBef>
                <a:spcPts val="0"/>
              </a:spcBef>
              <a:spcAft>
                <a:spcPts val="0"/>
              </a:spcAft>
              <a:buSzPts val="1400"/>
              <a:buChar char="●"/>
            </a:pPr>
            <a:r>
              <a:rPr lang="en"/>
              <a:t>Du kannst deine Ideen klar organisieren</a:t>
            </a:r>
            <a:endParaRPr/>
          </a:p>
          <a:p>
            <a:pPr marL="457200" lvl="0" indent="-203200" algn="l" rtl="0">
              <a:spcBef>
                <a:spcPts val="0"/>
              </a:spcBef>
              <a:spcAft>
                <a:spcPts val="0"/>
              </a:spcAft>
              <a:buSzPts val="1400"/>
              <a:buChar char="●"/>
            </a:pPr>
            <a:r>
              <a:rPr lang="en"/>
              <a:t>Du wirst nie vergessen, Milch zu kaufen!</a:t>
            </a:r>
            <a:endParaRPr/>
          </a:p>
          <a:p>
            <a:pPr marL="0" lvl="0" indent="0" algn="l" rtl="0">
              <a:spcBef>
                <a:spcPts val="1000"/>
              </a:spcBef>
              <a:spcAft>
                <a:spcPts val="0"/>
              </a:spcAft>
              <a:buNone/>
            </a:pPr>
            <a:r>
              <a:rPr lang="en"/>
              <a:t>Und das Wichtigste: Das Publikum wird den Sinn deiner Präsentation nicht verfehlen</a:t>
            </a:r>
            <a:endParaRPr/>
          </a:p>
        </p:txBody>
      </p:sp>
      <p:pic>
        <p:nvPicPr>
          <p:cNvPr id="1035" name="Google Shape;1035;p45"/>
          <p:cNvPicPr preferRelativeResize="0"/>
          <p:nvPr/>
        </p:nvPicPr>
        <p:blipFill rotWithShape="1">
          <a:blip r:embed="rId3">
            <a:alphaModFix/>
          </a:blip>
          <a:srcRect l="13479" r="19956"/>
          <a:stretch/>
        </p:blipFill>
        <p:spPr>
          <a:xfrm>
            <a:off x="868338" y="1095687"/>
            <a:ext cx="3140400" cy="3145200"/>
          </a:xfrm>
          <a:prstGeom prst="ellipse">
            <a:avLst/>
          </a:prstGeom>
          <a:noFill/>
          <a:ln w="19050" cap="flat" cmpd="sng">
            <a:solidFill>
              <a:schemeClr val="dk1"/>
            </a:solidFill>
            <a:prstDash val="solid"/>
            <a:round/>
            <a:headEnd type="none" w="sm" len="sm"/>
            <a:tailEnd type="none" w="sm" len="sm"/>
          </a:ln>
        </p:spPr>
      </p:pic>
      <p:cxnSp>
        <p:nvCxnSpPr>
          <p:cNvPr id="1036" name="Google Shape;1036;p45"/>
          <p:cNvCxnSpPr/>
          <p:nvPr/>
        </p:nvCxnSpPr>
        <p:spPr>
          <a:xfrm>
            <a:off x="4483675" y="2000197"/>
            <a:ext cx="3827400" cy="0"/>
          </a:xfrm>
          <a:prstGeom prst="straightConnector1">
            <a:avLst/>
          </a:prstGeom>
          <a:noFill/>
          <a:ln w="19050" cap="flat" cmpd="sng">
            <a:solidFill>
              <a:schemeClr val="dk1"/>
            </a:solidFill>
            <a:prstDash val="solid"/>
            <a:round/>
            <a:headEnd type="none" w="med" len="med"/>
            <a:tailEnd type="none" w="med" len="med"/>
          </a:ln>
        </p:spPr>
      </p:cxnSp>
      <p:grpSp>
        <p:nvGrpSpPr>
          <p:cNvPr id="1037" name="Google Shape;1037;p45"/>
          <p:cNvGrpSpPr/>
          <p:nvPr/>
        </p:nvGrpSpPr>
        <p:grpSpPr>
          <a:xfrm>
            <a:off x="435613" y="500675"/>
            <a:ext cx="736750" cy="709200"/>
            <a:chOff x="1426600" y="736000"/>
            <a:chExt cx="736750" cy="709200"/>
          </a:xfrm>
        </p:grpSpPr>
        <p:sp>
          <p:nvSpPr>
            <p:cNvPr id="1038" name="Google Shape;1038;p45"/>
            <p:cNvSpPr/>
            <p:nvPr/>
          </p:nvSpPr>
          <p:spPr>
            <a:xfrm>
              <a:off x="1611200" y="1094650"/>
              <a:ext cx="123075" cy="31600"/>
            </a:xfrm>
            <a:custGeom>
              <a:avLst/>
              <a:gdLst/>
              <a:ahLst/>
              <a:cxnLst/>
              <a:rect l="l" t="t" r="r" b="b"/>
              <a:pathLst>
                <a:path w="4923" h="1264" extrusionOk="0">
                  <a:moveTo>
                    <a:pt x="0" y="0"/>
                  </a:moveTo>
                  <a:lnTo>
                    <a:pt x="0" y="33"/>
                  </a:lnTo>
                  <a:cubicBezTo>
                    <a:pt x="0" y="33"/>
                    <a:pt x="1231" y="389"/>
                    <a:pt x="2461" y="713"/>
                  </a:cubicBezTo>
                  <a:cubicBezTo>
                    <a:pt x="2753" y="810"/>
                    <a:pt x="3044" y="907"/>
                    <a:pt x="3335" y="972"/>
                  </a:cubicBezTo>
                  <a:cubicBezTo>
                    <a:pt x="3627" y="1036"/>
                    <a:pt x="3918" y="1101"/>
                    <a:pt x="4145" y="1134"/>
                  </a:cubicBezTo>
                  <a:cubicBezTo>
                    <a:pt x="4598" y="1231"/>
                    <a:pt x="4922" y="1263"/>
                    <a:pt x="4922" y="1263"/>
                  </a:cubicBezTo>
                  <a:cubicBezTo>
                    <a:pt x="4922" y="1263"/>
                    <a:pt x="4631" y="1134"/>
                    <a:pt x="4177" y="1004"/>
                  </a:cubicBezTo>
                  <a:cubicBezTo>
                    <a:pt x="3951" y="907"/>
                    <a:pt x="3692" y="842"/>
                    <a:pt x="3400" y="777"/>
                  </a:cubicBezTo>
                  <a:cubicBezTo>
                    <a:pt x="3109" y="713"/>
                    <a:pt x="2785" y="648"/>
                    <a:pt x="2494" y="551"/>
                  </a:cubicBezTo>
                  <a:cubicBezTo>
                    <a:pt x="1263" y="292"/>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 name="Google Shape;1039;p45"/>
            <p:cNvSpPr/>
            <p:nvPr/>
          </p:nvSpPr>
          <p:spPr>
            <a:xfrm>
              <a:off x="1674325" y="995875"/>
              <a:ext cx="71275" cy="106075"/>
            </a:xfrm>
            <a:custGeom>
              <a:avLst/>
              <a:gdLst/>
              <a:ahLst/>
              <a:cxnLst/>
              <a:rect l="l" t="t" r="r" b="b"/>
              <a:pathLst>
                <a:path w="2851" h="4243" extrusionOk="0">
                  <a:moveTo>
                    <a:pt x="1" y="0"/>
                  </a:moveTo>
                  <a:cubicBezTo>
                    <a:pt x="1" y="0"/>
                    <a:pt x="681" y="1069"/>
                    <a:pt x="1361" y="2170"/>
                  </a:cubicBezTo>
                  <a:cubicBezTo>
                    <a:pt x="1555" y="2429"/>
                    <a:pt x="1717" y="2688"/>
                    <a:pt x="1879" y="2947"/>
                  </a:cubicBezTo>
                  <a:cubicBezTo>
                    <a:pt x="2041" y="3206"/>
                    <a:pt x="2203" y="3433"/>
                    <a:pt x="2332" y="3627"/>
                  </a:cubicBezTo>
                  <a:cubicBezTo>
                    <a:pt x="2624" y="3984"/>
                    <a:pt x="2851" y="4243"/>
                    <a:pt x="2851" y="4243"/>
                  </a:cubicBezTo>
                  <a:lnTo>
                    <a:pt x="2851" y="4210"/>
                  </a:lnTo>
                  <a:cubicBezTo>
                    <a:pt x="2851" y="4210"/>
                    <a:pt x="2721" y="3919"/>
                    <a:pt x="2494" y="3530"/>
                  </a:cubicBezTo>
                  <a:cubicBezTo>
                    <a:pt x="2365" y="3303"/>
                    <a:pt x="2203" y="3077"/>
                    <a:pt x="2041" y="2818"/>
                  </a:cubicBezTo>
                  <a:cubicBezTo>
                    <a:pt x="1879" y="2591"/>
                    <a:pt x="1685" y="2332"/>
                    <a:pt x="1491" y="2073"/>
                  </a:cubicBezTo>
                  <a:lnTo>
                    <a:pt x="3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 name="Google Shape;1040;p45"/>
            <p:cNvSpPr/>
            <p:nvPr/>
          </p:nvSpPr>
          <p:spPr>
            <a:xfrm>
              <a:off x="1773900" y="736000"/>
              <a:ext cx="6525" cy="374850"/>
            </a:xfrm>
            <a:custGeom>
              <a:avLst/>
              <a:gdLst/>
              <a:ahLst/>
              <a:cxnLst/>
              <a:rect l="l" t="t" r="r" b="b"/>
              <a:pathLst>
                <a:path w="261" h="14994" extrusionOk="0">
                  <a:moveTo>
                    <a:pt x="228" y="1"/>
                  </a:moveTo>
                  <a:cubicBezTo>
                    <a:pt x="228" y="1"/>
                    <a:pt x="163" y="3725"/>
                    <a:pt x="98" y="7481"/>
                  </a:cubicBezTo>
                  <a:cubicBezTo>
                    <a:pt x="33" y="9359"/>
                    <a:pt x="1" y="11237"/>
                    <a:pt x="33" y="12630"/>
                  </a:cubicBezTo>
                  <a:cubicBezTo>
                    <a:pt x="33" y="14055"/>
                    <a:pt x="66" y="14994"/>
                    <a:pt x="66" y="14994"/>
                  </a:cubicBezTo>
                  <a:lnTo>
                    <a:pt x="98" y="14994"/>
                  </a:lnTo>
                  <a:cubicBezTo>
                    <a:pt x="98" y="14994"/>
                    <a:pt x="163" y="14055"/>
                    <a:pt x="195" y="12630"/>
                  </a:cubicBezTo>
                  <a:cubicBezTo>
                    <a:pt x="228" y="11237"/>
                    <a:pt x="260" y="9359"/>
                    <a:pt x="260" y="7481"/>
                  </a:cubicBezTo>
                  <a:lnTo>
                    <a:pt x="26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 name="Google Shape;1041;p45"/>
            <p:cNvSpPr/>
            <p:nvPr/>
          </p:nvSpPr>
          <p:spPr>
            <a:xfrm>
              <a:off x="1800625" y="982100"/>
              <a:ext cx="89075" cy="136050"/>
            </a:xfrm>
            <a:custGeom>
              <a:avLst/>
              <a:gdLst/>
              <a:ahLst/>
              <a:cxnLst/>
              <a:rect l="l" t="t" r="r" b="b"/>
              <a:pathLst>
                <a:path w="3563" h="5442" extrusionOk="0">
                  <a:moveTo>
                    <a:pt x="3530" y="1"/>
                  </a:moveTo>
                  <a:cubicBezTo>
                    <a:pt x="3530" y="1"/>
                    <a:pt x="2624" y="1329"/>
                    <a:pt x="1717" y="2689"/>
                  </a:cubicBezTo>
                  <a:cubicBezTo>
                    <a:pt x="1490" y="3013"/>
                    <a:pt x="1264" y="3336"/>
                    <a:pt x="1037" y="3660"/>
                  </a:cubicBezTo>
                  <a:cubicBezTo>
                    <a:pt x="843" y="3984"/>
                    <a:pt x="648" y="4275"/>
                    <a:pt x="486" y="4535"/>
                  </a:cubicBezTo>
                  <a:cubicBezTo>
                    <a:pt x="163" y="5085"/>
                    <a:pt x="1" y="5441"/>
                    <a:pt x="1" y="5441"/>
                  </a:cubicBezTo>
                  <a:cubicBezTo>
                    <a:pt x="1" y="5441"/>
                    <a:pt x="260" y="5117"/>
                    <a:pt x="616" y="4632"/>
                  </a:cubicBezTo>
                  <a:cubicBezTo>
                    <a:pt x="810" y="4373"/>
                    <a:pt x="1005" y="4081"/>
                    <a:pt x="1199" y="3790"/>
                  </a:cubicBezTo>
                  <a:cubicBezTo>
                    <a:pt x="1425" y="3466"/>
                    <a:pt x="1620" y="3110"/>
                    <a:pt x="1846" y="2753"/>
                  </a:cubicBezTo>
                  <a:cubicBezTo>
                    <a:pt x="2688" y="1393"/>
                    <a:pt x="3563" y="1"/>
                    <a:pt x="35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 name="Google Shape;1042;p45"/>
            <p:cNvSpPr/>
            <p:nvPr/>
          </p:nvSpPr>
          <p:spPr>
            <a:xfrm>
              <a:off x="1814400" y="1076825"/>
              <a:ext cx="120650" cy="52650"/>
            </a:xfrm>
            <a:custGeom>
              <a:avLst/>
              <a:gdLst/>
              <a:ahLst/>
              <a:cxnLst/>
              <a:rect l="l" t="t" r="r" b="b"/>
              <a:pathLst>
                <a:path w="4826" h="2106" extrusionOk="0">
                  <a:moveTo>
                    <a:pt x="4825" y="1"/>
                  </a:moveTo>
                  <a:lnTo>
                    <a:pt x="2396" y="972"/>
                  </a:lnTo>
                  <a:cubicBezTo>
                    <a:pt x="2073" y="1102"/>
                    <a:pt x="1781" y="1231"/>
                    <a:pt x="1490" y="1328"/>
                  </a:cubicBezTo>
                  <a:cubicBezTo>
                    <a:pt x="1198" y="1458"/>
                    <a:pt x="939" y="1587"/>
                    <a:pt x="713" y="1685"/>
                  </a:cubicBezTo>
                  <a:cubicBezTo>
                    <a:pt x="292" y="1911"/>
                    <a:pt x="0" y="2073"/>
                    <a:pt x="0" y="2073"/>
                  </a:cubicBezTo>
                  <a:lnTo>
                    <a:pt x="0" y="2106"/>
                  </a:lnTo>
                  <a:cubicBezTo>
                    <a:pt x="0" y="2106"/>
                    <a:pt x="324" y="2008"/>
                    <a:pt x="777" y="1847"/>
                  </a:cubicBezTo>
                  <a:cubicBezTo>
                    <a:pt x="1004" y="1749"/>
                    <a:pt x="1295" y="1652"/>
                    <a:pt x="1555" y="1523"/>
                  </a:cubicBezTo>
                  <a:cubicBezTo>
                    <a:pt x="1846" y="1393"/>
                    <a:pt x="2137" y="1264"/>
                    <a:pt x="2461" y="1134"/>
                  </a:cubicBezTo>
                  <a:cubicBezTo>
                    <a:pt x="3627" y="584"/>
                    <a:pt x="4825" y="33"/>
                    <a:pt x="4825" y="33"/>
                  </a:cubicBezTo>
                  <a:lnTo>
                    <a:pt x="482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 name="Google Shape;1043;p45"/>
            <p:cNvSpPr/>
            <p:nvPr/>
          </p:nvSpPr>
          <p:spPr>
            <a:xfrm>
              <a:off x="1817625" y="1135925"/>
              <a:ext cx="345725" cy="12175"/>
            </a:xfrm>
            <a:custGeom>
              <a:avLst/>
              <a:gdLst/>
              <a:ahLst/>
              <a:cxnLst/>
              <a:rect l="l" t="t" r="r" b="b"/>
              <a:pathLst>
                <a:path w="13829" h="487" extrusionOk="0">
                  <a:moveTo>
                    <a:pt x="13828" y="1"/>
                  </a:moveTo>
                  <a:cubicBezTo>
                    <a:pt x="13828" y="1"/>
                    <a:pt x="10395" y="65"/>
                    <a:pt x="6931" y="163"/>
                  </a:cubicBezTo>
                  <a:cubicBezTo>
                    <a:pt x="5182" y="195"/>
                    <a:pt x="3466" y="260"/>
                    <a:pt x="2170" y="325"/>
                  </a:cubicBezTo>
                  <a:cubicBezTo>
                    <a:pt x="875" y="389"/>
                    <a:pt x="1" y="454"/>
                    <a:pt x="1" y="454"/>
                  </a:cubicBezTo>
                  <a:lnTo>
                    <a:pt x="1" y="486"/>
                  </a:lnTo>
                  <a:lnTo>
                    <a:pt x="2170" y="486"/>
                  </a:lnTo>
                  <a:cubicBezTo>
                    <a:pt x="3466" y="454"/>
                    <a:pt x="5182" y="389"/>
                    <a:pt x="6931" y="325"/>
                  </a:cubicBezTo>
                  <a:cubicBezTo>
                    <a:pt x="10396" y="163"/>
                    <a:pt x="13828" y="1"/>
                    <a:pt x="13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 name="Google Shape;1044;p45"/>
            <p:cNvSpPr/>
            <p:nvPr/>
          </p:nvSpPr>
          <p:spPr>
            <a:xfrm>
              <a:off x="1814400" y="1169925"/>
              <a:ext cx="114175" cy="83425"/>
            </a:xfrm>
            <a:custGeom>
              <a:avLst/>
              <a:gdLst/>
              <a:ahLst/>
              <a:cxnLst/>
              <a:rect l="l" t="t" r="r" b="b"/>
              <a:pathLst>
                <a:path w="4567" h="3337" extrusionOk="0">
                  <a:moveTo>
                    <a:pt x="0" y="1"/>
                  </a:moveTo>
                  <a:cubicBezTo>
                    <a:pt x="0" y="1"/>
                    <a:pt x="259" y="260"/>
                    <a:pt x="680" y="584"/>
                  </a:cubicBezTo>
                  <a:cubicBezTo>
                    <a:pt x="874" y="746"/>
                    <a:pt x="1134" y="940"/>
                    <a:pt x="1393" y="1134"/>
                  </a:cubicBezTo>
                  <a:cubicBezTo>
                    <a:pt x="1652" y="1328"/>
                    <a:pt x="1943" y="1523"/>
                    <a:pt x="2235" y="1717"/>
                  </a:cubicBezTo>
                  <a:cubicBezTo>
                    <a:pt x="3400" y="2527"/>
                    <a:pt x="4566" y="3336"/>
                    <a:pt x="4566" y="3336"/>
                  </a:cubicBezTo>
                  <a:lnTo>
                    <a:pt x="4566" y="3304"/>
                  </a:lnTo>
                  <a:lnTo>
                    <a:pt x="2332" y="1588"/>
                  </a:lnTo>
                  <a:cubicBezTo>
                    <a:pt x="2040" y="1393"/>
                    <a:pt x="1781" y="1167"/>
                    <a:pt x="1522" y="972"/>
                  </a:cubicBezTo>
                  <a:cubicBezTo>
                    <a:pt x="1231" y="778"/>
                    <a:pt x="972" y="584"/>
                    <a:pt x="777" y="454"/>
                  </a:cubicBezTo>
                  <a:cubicBezTo>
                    <a:pt x="324" y="163"/>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 name="Google Shape;1045;p45"/>
            <p:cNvSpPr/>
            <p:nvPr/>
          </p:nvSpPr>
          <p:spPr>
            <a:xfrm>
              <a:off x="1804675" y="1195025"/>
              <a:ext cx="68025" cy="102025"/>
            </a:xfrm>
            <a:custGeom>
              <a:avLst/>
              <a:gdLst/>
              <a:ahLst/>
              <a:cxnLst/>
              <a:rect l="l" t="t" r="r" b="b"/>
              <a:pathLst>
                <a:path w="2721" h="4081" extrusionOk="0">
                  <a:moveTo>
                    <a:pt x="1" y="1"/>
                  </a:moveTo>
                  <a:cubicBezTo>
                    <a:pt x="1" y="1"/>
                    <a:pt x="130" y="292"/>
                    <a:pt x="357" y="681"/>
                  </a:cubicBezTo>
                  <a:cubicBezTo>
                    <a:pt x="486" y="875"/>
                    <a:pt x="616" y="1102"/>
                    <a:pt x="778" y="1361"/>
                  </a:cubicBezTo>
                  <a:cubicBezTo>
                    <a:pt x="940" y="1587"/>
                    <a:pt x="1134" y="1846"/>
                    <a:pt x="1296" y="2073"/>
                  </a:cubicBezTo>
                  <a:lnTo>
                    <a:pt x="2721" y="4081"/>
                  </a:lnTo>
                  <a:cubicBezTo>
                    <a:pt x="2721" y="4081"/>
                    <a:pt x="2073" y="3045"/>
                    <a:pt x="1425" y="2008"/>
                  </a:cubicBezTo>
                  <a:cubicBezTo>
                    <a:pt x="1263" y="1749"/>
                    <a:pt x="1102" y="1490"/>
                    <a:pt x="972" y="1231"/>
                  </a:cubicBezTo>
                  <a:cubicBezTo>
                    <a:pt x="810" y="1005"/>
                    <a:pt x="648" y="778"/>
                    <a:pt x="486" y="584"/>
                  </a:cubicBezTo>
                  <a:cubicBezTo>
                    <a:pt x="227" y="227"/>
                    <a:pt x="33" y="1"/>
                    <a:pt x="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 name="Google Shape;1046;p45"/>
            <p:cNvSpPr/>
            <p:nvPr/>
          </p:nvSpPr>
          <p:spPr>
            <a:xfrm>
              <a:off x="1774725" y="1198275"/>
              <a:ext cx="5700" cy="246925"/>
            </a:xfrm>
            <a:custGeom>
              <a:avLst/>
              <a:gdLst/>
              <a:ahLst/>
              <a:cxnLst/>
              <a:rect l="l" t="t" r="r" b="b"/>
              <a:pathLst>
                <a:path w="228" h="9877" extrusionOk="0">
                  <a:moveTo>
                    <a:pt x="33" y="0"/>
                  </a:moveTo>
                  <a:cubicBezTo>
                    <a:pt x="33" y="0"/>
                    <a:pt x="0" y="615"/>
                    <a:pt x="0" y="1522"/>
                  </a:cubicBezTo>
                  <a:cubicBezTo>
                    <a:pt x="0" y="2008"/>
                    <a:pt x="0" y="2526"/>
                    <a:pt x="0" y="3109"/>
                  </a:cubicBezTo>
                  <a:cubicBezTo>
                    <a:pt x="0" y="3692"/>
                    <a:pt x="33" y="4307"/>
                    <a:pt x="65" y="4955"/>
                  </a:cubicBezTo>
                  <a:lnTo>
                    <a:pt x="195" y="9877"/>
                  </a:lnTo>
                  <a:lnTo>
                    <a:pt x="227" y="9877"/>
                  </a:lnTo>
                  <a:lnTo>
                    <a:pt x="227" y="4922"/>
                  </a:lnTo>
                  <a:cubicBezTo>
                    <a:pt x="195" y="4307"/>
                    <a:pt x="195" y="3692"/>
                    <a:pt x="195" y="3109"/>
                  </a:cubicBezTo>
                  <a:cubicBezTo>
                    <a:pt x="195" y="2526"/>
                    <a:pt x="162" y="2008"/>
                    <a:pt x="162" y="1522"/>
                  </a:cubicBezTo>
                  <a:cubicBezTo>
                    <a:pt x="130" y="615"/>
                    <a:pt x="65"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 name="Google Shape;1047;p45"/>
            <p:cNvSpPr/>
            <p:nvPr/>
          </p:nvSpPr>
          <p:spPr>
            <a:xfrm>
              <a:off x="1668675" y="1191800"/>
              <a:ext cx="83400" cy="95550"/>
            </a:xfrm>
            <a:custGeom>
              <a:avLst/>
              <a:gdLst/>
              <a:ahLst/>
              <a:cxnLst/>
              <a:rect l="l" t="t" r="r" b="b"/>
              <a:pathLst>
                <a:path w="3336" h="3822" extrusionOk="0">
                  <a:moveTo>
                    <a:pt x="3303" y="0"/>
                  </a:moveTo>
                  <a:cubicBezTo>
                    <a:pt x="3303" y="0"/>
                    <a:pt x="3077" y="194"/>
                    <a:pt x="2753" y="551"/>
                  </a:cubicBezTo>
                  <a:cubicBezTo>
                    <a:pt x="2591" y="713"/>
                    <a:pt x="2397" y="907"/>
                    <a:pt x="2202" y="1134"/>
                  </a:cubicBezTo>
                  <a:cubicBezTo>
                    <a:pt x="2008" y="1360"/>
                    <a:pt x="1814" y="1619"/>
                    <a:pt x="1587" y="1846"/>
                  </a:cubicBezTo>
                  <a:cubicBezTo>
                    <a:pt x="810" y="2850"/>
                    <a:pt x="0" y="3821"/>
                    <a:pt x="0" y="3821"/>
                  </a:cubicBezTo>
                  <a:cubicBezTo>
                    <a:pt x="0" y="3821"/>
                    <a:pt x="875" y="2882"/>
                    <a:pt x="1717" y="1975"/>
                  </a:cubicBezTo>
                  <a:cubicBezTo>
                    <a:pt x="1943" y="1716"/>
                    <a:pt x="2137" y="1490"/>
                    <a:pt x="2364" y="1295"/>
                  </a:cubicBezTo>
                  <a:cubicBezTo>
                    <a:pt x="2558" y="1069"/>
                    <a:pt x="2720" y="842"/>
                    <a:pt x="2882" y="648"/>
                  </a:cubicBezTo>
                  <a:cubicBezTo>
                    <a:pt x="3141" y="292"/>
                    <a:pt x="3336" y="0"/>
                    <a:pt x="33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 name="Google Shape;1048;p45"/>
            <p:cNvSpPr/>
            <p:nvPr/>
          </p:nvSpPr>
          <p:spPr>
            <a:xfrm>
              <a:off x="1635475" y="1179650"/>
              <a:ext cx="98800" cy="45350"/>
            </a:xfrm>
            <a:custGeom>
              <a:avLst/>
              <a:gdLst/>
              <a:ahLst/>
              <a:cxnLst/>
              <a:rect l="l" t="t" r="r" b="b"/>
              <a:pathLst>
                <a:path w="3952" h="1814" extrusionOk="0">
                  <a:moveTo>
                    <a:pt x="3919" y="0"/>
                  </a:moveTo>
                  <a:cubicBezTo>
                    <a:pt x="3919" y="0"/>
                    <a:pt x="3660" y="65"/>
                    <a:pt x="3304" y="195"/>
                  </a:cubicBezTo>
                  <a:cubicBezTo>
                    <a:pt x="3109" y="292"/>
                    <a:pt x="2883" y="357"/>
                    <a:pt x="2656" y="486"/>
                  </a:cubicBezTo>
                  <a:cubicBezTo>
                    <a:pt x="2429" y="583"/>
                    <a:pt x="2170" y="713"/>
                    <a:pt x="1943" y="842"/>
                  </a:cubicBezTo>
                  <a:cubicBezTo>
                    <a:pt x="972" y="1296"/>
                    <a:pt x="1" y="1781"/>
                    <a:pt x="1" y="1781"/>
                  </a:cubicBezTo>
                  <a:lnTo>
                    <a:pt x="33" y="1814"/>
                  </a:lnTo>
                  <a:cubicBezTo>
                    <a:pt x="33" y="1814"/>
                    <a:pt x="1037" y="1393"/>
                    <a:pt x="2008" y="972"/>
                  </a:cubicBezTo>
                  <a:cubicBezTo>
                    <a:pt x="2267" y="875"/>
                    <a:pt x="2494" y="778"/>
                    <a:pt x="2753" y="680"/>
                  </a:cubicBezTo>
                  <a:cubicBezTo>
                    <a:pt x="2980" y="551"/>
                    <a:pt x="3174" y="454"/>
                    <a:pt x="3368" y="357"/>
                  </a:cubicBezTo>
                  <a:cubicBezTo>
                    <a:pt x="3725" y="162"/>
                    <a:pt x="3951" y="0"/>
                    <a:pt x="39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 name="Google Shape;1049;p45"/>
            <p:cNvSpPr/>
            <p:nvPr/>
          </p:nvSpPr>
          <p:spPr>
            <a:xfrm>
              <a:off x="1426600" y="1137550"/>
              <a:ext cx="301200" cy="14150"/>
            </a:xfrm>
            <a:custGeom>
              <a:avLst/>
              <a:gdLst/>
              <a:ahLst/>
              <a:cxnLst/>
              <a:rect l="l" t="t" r="r" b="b"/>
              <a:pathLst>
                <a:path w="12048" h="566" extrusionOk="0">
                  <a:moveTo>
                    <a:pt x="1" y="0"/>
                  </a:moveTo>
                  <a:lnTo>
                    <a:pt x="1" y="33"/>
                  </a:lnTo>
                  <a:cubicBezTo>
                    <a:pt x="1" y="33"/>
                    <a:pt x="3012" y="195"/>
                    <a:pt x="6024" y="357"/>
                  </a:cubicBezTo>
                  <a:cubicBezTo>
                    <a:pt x="7514" y="454"/>
                    <a:pt x="9036" y="519"/>
                    <a:pt x="10169" y="551"/>
                  </a:cubicBezTo>
                  <a:cubicBezTo>
                    <a:pt x="10547" y="562"/>
                    <a:pt x="10881" y="565"/>
                    <a:pt x="11160" y="565"/>
                  </a:cubicBezTo>
                  <a:cubicBezTo>
                    <a:pt x="11716" y="565"/>
                    <a:pt x="12047" y="551"/>
                    <a:pt x="12047" y="551"/>
                  </a:cubicBezTo>
                  <a:cubicBezTo>
                    <a:pt x="12047" y="551"/>
                    <a:pt x="11302" y="454"/>
                    <a:pt x="10169" y="389"/>
                  </a:cubicBezTo>
                  <a:cubicBezTo>
                    <a:pt x="9036" y="292"/>
                    <a:pt x="7514" y="260"/>
                    <a:pt x="6024" y="195"/>
                  </a:cubicBez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0" name="Google Shape;1050;p45"/>
          <p:cNvGrpSpPr/>
          <p:nvPr/>
        </p:nvGrpSpPr>
        <p:grpSpPr>
          <a:xfrm>
            <a:off x="3513788" y="3989891"/>
            <a:ext cx="508425" cy="489000"/>
            <a:chOff x="3034425" y="1221750"/>
            <a:chExt cx="508425" cy="489000"/>
          </a:xfrm>
        </p:grpSpPr>
        <p:sp>
          <p:nvSpPr>
            <p:cNvPr id="1051" name="Google Shape;1051;p45"/>
            <p:cNvSpPr/>
            <p:nvPr/>
          </p:nvSpPr>
          <p:spPr>
            <a:xfrm>
              <a:off x="3162325" y="1469475"/>
              <a:ext cx="85025" cy="21875"/>
            </a:xfrm>
            <a:custGeom>
              <a:avLst/>
              <a:gdLst/>
              <a:ahLst/>
              <a:cxnLst/>
              <a:rect l="l" t="t" r="r" b="b"/>
              <a:pathLst>
                <a:path w="3401" h="875" extrusionOk="0">
                  <a:moveTo>
                    <a:pt x="1" y="0"/>
                  </a:moveTo>
                  <a:cubicBezTo>
                    <a:pt x="1" y="0"/>
                    <a:pt x="843" y="260"/>
                    <a:pt x="1685" y="519"/>
                  </a:cubicBezTo>
                  <a:cubicBezTo>
                    <a:pt x="1879" y="551"/>
                    <a:pt x="2106" y="616"/>
                    <a:pt x="2300" y="680"/>
                  </a:cubicBezTo>
                  <a:cubicBezTo>
                    <a:pt x="2494" y="745"/>
                    <a:pt x="2688" y="778"/>
                    <a:pt x="2850" y="810"/>
                  </a:cubicBezTo>
                  <a:cubicBezTo>
                    <a:pt x="3174" y="842"/>
                    <a:pt x="3369" y="875"/>
                    <a:pt x="3369" y="875"/>
                  </a:cubicBezTo>
                  <a:lnTo>
                    <a:pt x="3401" y="842"/>
                  </a:lnTo>
                  <a:cubicBezTo>
                    <a:pt x="3401" y="842"/>
                    <a:pt x="3174" y="745"/>
                    <a:pt x="2883" y="648"/>
                  </a:cubicBezTo>
                  <a:cubicBezTo>
                    <a:pt x="2721" y="583"/>
                    <a:pt x="2527" y="519"/>
                    <a:pt x="2332" y="486"/>
                  </a:cubicBezTo>
                  <a:cubicBezTo>
                    <a:pt x="2138" y="454"/>
                    <a:pt x="1911" y="389"/>
                    <a:pt x="1717" y="357"/>
                  </a:cubicBezTo>
                  <a:cubicBezTo>
                    <a:pt x="843" y="162"/>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 name="Google Shape;1052;p45"/>
            <p:cNvSpPr/>
            <p:nvPr/>
          </p:nvSpPr>
          <p:spPr>
            <a:xfrm>
              <a:off x="3206050" y="1400650"/>
              <a:ext cx="48600" cy="73700"/>
            </a:xfrm>
            <a:custGeom>
              <a:avLst/>
              <a:gdLst/>
              <a:ahLst/>
              <a:cxnLst/>
              <a:rect l="l" t="t" r="r" b="b"/>
              <a:pathLst>
                <a:path w="1944" h="2948" extrusionOk="0">
                  <a:moveTo>
                    <a:pt x="0" y="1"/>
                  </a:moveTo>
                  <a:cubicBezTo>
                    <a:pt x="1" y="1"/>
                    <a:pt x="454" y="778"/>
                    <a:pt x="907" y="1523"/>
                  </a:cubicBezTo>
                  <a:cubicBezTo>
                    <a:pt x="1037" y="1685"/>
                    <a:pt x="1134" y="1879"/>
                    <a:pt x="1231" y="2073"/>
                  </a:cubicBezTo>
                  <a:cubicBezTo>
                    <a:pt x="1360" y="2235"/>
                    <a:pt x="1490" y="2397"/>
                    <a:pt x="1587" y="2527"/>
                  </a:cubicBezTo>
                  <a:cubicBezTo>
                    <a:pt x="1781" y="2786"/>
                    <a:pt x="1943" y="2948"/>
                    <a:pt x="1943" y="2948"/>
                  </a:cubicBezTo>
                  <a:lnTo>
                    <a:pt x="1943" y="2915"/>
                  </a:lnTo>
                  <a:cubicBezTo>
                    <a:pt x="1943" y="2915"/>
                    <a:pt x="1879" y="2721"/>
                    <a:pt x="1717" y="2430"/>
                  </a:cubicBezTo>
                  <a:cubicBezTo>
                    <a:pt x="1620" y="2268"/>
                    <a:pt x="1522" y="2106"/>
                    <a:pt x="1425" y="1944"/>
                  </a:cubicBezTo>
                  <a:cubicBezTo>
                    <a:pt x="1296" y="1782"/>
                    <a:pt x="1166" y="1588"/>
                    <a:pt x="1037" y="1426"/>
                  </a:cubicBezTo>
                  <a:cubicBezTo>
                    <a:pt x="519" y="713"/>
                    <a:pt x="1"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 name="Google Shape;1053;p45"/>
            <p:cNvSpPr/>
            <p:nvPr/>
          </p:nvSpPr>
          <p:spPr>
            <a:xfrm>
              <a:off x="3273250" y="1221750"/>
              <a:ext cx="6500" cy="258275"/>
            </a:xfrm>
            <a:custGeom>
              <a:avLst/>
              <a:gdLst/>
              <a:ahLst/>
              <a:cxnLst/>
              <a:rect l="l" t="t" r="r" b="b"/>
              <a:pathLst>
                <a:path w="260" h="10331" extrusionOk="0">
                  <a:moveTo>
                    <a:pt x="194" y="0"/>
                  </a:moveTo>
                  <a:cubicBezTo>
                    <a:pt x="194" y="0"/>
                    <a:pt x="130" y="2591"/>
                    <a:pt x="65" y="5149"/>
                  </a:cubicBezTo>
                  <a:cubicBezTo>
                    <a:pt x="33" y="6444"/>
                    <a:pt x="0" y="7740"/>
                    <a:pt x="33" y="8711"/>
                  </a:cubicBezTo>
                  <a:cubicBezTo>
                    <a:pt x="65" y="9683"/>
                    <a:pt x="97" y="10330"/>
                    <a:pt x="97" y="10330"/>
                  </a:cubicBezTo>
                  <a:cubicBezTo>
                    <a:pt x="97" y="10330"/>
                    <a:pt x="162" y="9683"/>
                    <a:pt x="194" y="8711"/>
                  </a:cubicBezTo>
                  <a:cubicBezTo>
                    <a:pt x="227" y="7740"/>
                    <a:pt x="259" y="6444"/>
                    <a:pt x="227" y="5149"/>
                  </a:cubicBezTo>
                  <a:lnTo>
                    <a:pt x="22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 name="Google Shape;1054;p45"/>
            <p:cNvSpPr/>
            <p:nvPr/>
          </p:nvSpPr>
          <p:spPr>
            <a:xfrm>
              <a:off x="3292675" y="1390950"/>
              <a:ext cx="61550" cy="94750"/>
            </a:xfrm>
            <a:custGeom>
              <a:avLst/>
              <a:gdLst/>
              <a:ahLst/>
              <a:cxnLst/>
              <a:rect l="l" t="t" r="r" b="b"/>
              <a:pathLst>
                <a:path w="2462" h="3790" extrusionOk="0">
                  <a:moveTo>
                    <a:pt x="2429" y="0"/>
                  </a:moveTo>
                  <a:cubicBezTo>
                    <a:pt x="2429" y="0"/>
                    <a:pt x="1781" y="939"/>
                    <a:pt x="1166" y="1846"/>
                  </a:cubicBezTo>
                  <a:cubicBezTo>
                    <a:pt x="1004" y="2073"/>
                    <a:pt x="842" y="2299"/>
                    <a:pt x="680" y="2526"/>
                  </a:cubicBezTo>
                  <a:cubicBezTo>
                    <a:pt x="551" y="2753"/>
                    <a:pt x="421" y="2947"/>
                    <a:pt x="324" y="3141"/>
                  </a:cubicBezTo>
                  <a:cubicBezTo>
                    <a:pt x="97" y="3498"/>
                    <a:pt x="0" y="3757"/>
                    <a:pt x="0" y="3757"/>
                  </a:cubicBezTo>
                  <a:lnTo>
                    <a:pt x="0" y="3789"/>
                  </a:lnTo>
                  <a:cubicBezTo>
                    <a:pt x="0" y="3789"/>
                    <a:pt x="195" y="3562"/>
                    <a:pt x="454" y="3239"/>
                  </a:cubicBezTo>
                  <a:cubicBezTo>
                    <a:pt x="583" y="3044"/>
                    <a:pt x="713" y="2850"/>
                    <a:pt x="875" y="2656"/>
                  </a:cubicBezTo>
                  <a:cubicBezTo>
                    <a:pt x="1004" y="2429"/>
                    <a:pt x="1134" y="2170"/>
                    <a:pt x="1296" y="1943"/>
                  </a:cubicBezTo>
                  <a:cubicBezTo>
                    <a:pt x="1879" y="972"/>
                    <a:pt x="2461" y="33"/>
                    <a:pt x="2461" y="33"/>
                  </a:cubicBezTo>
                  <a:lnTo>
                    <a:pt x="242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 name="Google Shape;1055;p45"/>
            <p:cNvSpPr/>
            <p:nvPr/>
          </p:nvSpPr>
          <p:spPr>
            <a:xfrm>
              <a:off x="3301575" y="1456525"/>
              <a:ext cx="84225" cy="36450"/>
            </a:xfrm>
            <a:custGeom>
              <a:avLst/>
              <a:gdLst/>
              <a:ahLst/>
              <a:cxnLst/>
              <a:rect l="l" t="t" r="r" b="b"/>
              <a:pathLst>
                <a:path w="3369" h="1458" extrusionOk="0">
                  <a:moveTo>
                    <a:pt x="3336" y="0"/>
                  </a:moveTo>
                  <a:cubicBezTo>
                    <a:pt x="3336" y="0"/>
                    <a:pt x="2494" y="324"/>
                    <a:pt x="1652" y="648"/>
                  </a:cubicBezTo>
                  <a:cubicBezTo>
                    <a:pt x="1458" y="745"/>
                    <a:pt x="1231" y="810"/>
                    <a:pt x="1037" y="907"/>
                  </a:cubicBezTo>
                  <a:cubicBezTo>
                    <a:pt x="842" y="972"/>
                    <a:pt x="648" y="1069"/>
                    <a:pt x="519" y="1134"/>
                  </a:cubicBezTo>
                  <a:cubicBezTo>
                    <a:pt x="195" y="1296"/>
                    <a:pt x="1" y="1425"/>
                    <a:pt x="1" y="1425"/>
                  </a:cubicBezTo>
                  <a:lnTo>
                    <a:pt x="33" y="1458"/>
                  </a:lnTo>
                  <a:cubicBezTo>
                    <a:pt x="33" y="1458"/>
                    <a:pt x="260" y="1393"/>
                    <a:pt x="583" y="1296"/>
                  </a:cubicBezTo>
                  <a:cubicBezTo>
                    <a:pt x="745" y="1231"/>
                    <a:pt x="907" y="1166"/>
                    <a:pt x="1102" y="1101"/>
                  </a:cubicBezTo>
                  <a:cubicBezTo>
                    <a:pt x="1296" y="1004"/>
                    <a:pt x="1523" y="907"/>
                    <a:pt x="1717" y="810"/>
                  </a:cubicBezTo>
                  <a:cubicBezTo>
                    <a:pt x="2526" y="421"/>
                    <a:pt x="3368" y="33"/>
                    <a:pt x="3368" y="33"/>
                  </a:cubicBezTo>
                  <a:lnTo>
                    <a:pt x="33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 name="Google Shape;1056;p45"/>
            <p:cNvSpPr/>
            <p:nvPr/>
          </p:nvSpPr>
          <p:spPr>
            <a:xfrm>
              <a:off x="3304825" y="1497000"/>
              <a:ext cx="238025" cy="9750"/>
            </a:xfrm>
            <a:custGeom>
              <a:avLst/>
              <a:gdLst/>
              <a:ahLst/>
              <a:cxnLst/>
              <a:rect l="l" t="t" r="r" b="b"/>
              <a:pathLst>
                <a:path w="9521" h="390" extrusionOk="0">
                  <a:moveTo>
                    <a:pt x="9521" y="0"/>
                  </a:moveTo>
                  <a:cubicBezTo>
                    <a:pt x="9521" y="0"/>
                    <a:pt x="7124" y="65"/>
                    <a:pt x="4760" y="98"/>
                  </a:cubicBezTo>
                  <a:cubicBezTo>
                    <a:pt x="4145" y="130"/>
                    <a:pt x="3562" y="130"/>
                    <a:pt x="3012" y="130"/>
                  </a:cubicBezTo>
                  <a:cubicBezTo>
                    <a:pt x="2429" y="162"/>
                    <a:pt x="1911" y="195"/>
                    <a:pt x="1457" y="227"/>
                  </a:cubicBezTo>
                  <a:cubicBezTo>
                    <a:pt x="583" y="260"/>
                    <a:pt x="0" y="324"/>
                    <a:pt x="0" y="324"/>
                  </a:cubicBezTo>
                  <a:lnTo>
                    <a:pt x="0" y="357"/>
                  </a:lnTo>
                  <a:cubicBezTo>
                    <a:pt x="0" y="357"/>
                    <a:pt x="583" y="389"/>
                    <a:pt x="1490" y="389"/>
                  </a:cubicBezTo>
                  <a:cubicBezTo>
                    <a:pt x="1911" y="389"/>
                    <a:pt x="2461" y="357"/>
                    <a:pt x="3012" y="357"/>
                  </a:cubicBezTo>
                  <a:cubicBezTo>
                    <a:pt x="3562" y="324"/>
                    <a:pt x="4145" y="292"/>
                    <a:pt x="4760" y="260"/>
                  </a:cubicBezTo>
                  <a:lnTo>
                    <a:pt x="9521" y="33"/>
                  </a:lnTo>
                  <a:lnTo>
                    <a:pt x="952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 name="Google Shape;1057;p45"/>
            <p:cNvSpPr/>
            <p:nvPr/>
          </p:nvSpPr>
          <p:spPr>
            <a:xfrm>
              <a:off x="3302375" y="1520475"/>
              <a:ext cx="78575" cy="57500"/>
            </a:xfrm>
            <a:custGeom>
              <a:avLst/>
              <a:gdLst/>
              <a:ahLst/>
              <a:cxnLst/>
              <a:rect l="l" t="t" r="r" b="b"/>
              <a:pathLst>
                <a:path w="3143" h="2300" extrusionOk="0">
                  <a:moveTo>
                    <a:pt x="1" y="1"/>
                  </a:moveTo>
                  <a:lnTo>
                    <a:pt x="1" y="33"/>
                  </a:lnTo>
                  <a:cubicBezTo>
                    <a:pt x="1" y="33"/>
                    <a:pt x="163" y="195"/>
                    <a:pt x="454" y="454"/>
                  </a:cubicBezTo>
                  <a:cubicBezTo>
                    <a:pt x="584" y="551"/>
                    <a:pt x="746" y="681"/>
                    <a:pt x="940" y="810"/>
                  </a:cubicBezTo>
                  <a:cubicBezTo>
                    <a:pt x="1102" y="940"/>
                    <a:pt x="1329" y="1102"/>
                    <a:pt x="1523" y="1231"/>
                  </a:cubicBezTo>
                  <a:cubicBezTo>
                    <a:pt x="2332" y="1782"/>
                    <a:pt x="3142" y="2300"/>
                    <a:pt x="3142" y="2300"/>
                  </a:cubicBezTo>
                  <a:cubicBezTo>
                    <a:pt x="3142" y="2300"/>
                    <a:pt x="2365" y="1684"/>
                    <a:pt x="1620" y="1102"/>
                  </a:cubicBezTo>
                  <a:cubicBezTo>
                    <a:pt x="1426" y="940"/>
                    <a:pt x="1231" y="810"/>
                    <a:pt x="1037" y="648"/>
                  </a:cubicBezTo>
                  <a:cubicBezTo>
                    <a:pt x="875" y="519"/>
                    <a:pt x="681" y="422"/>
                    <a:pt x="519" y="324"/>
                  </a:cubicBezTo>
                  <a:cubicBezTo>
                    <a:pt x="228" y="130"/>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 name="Google Shape;1058;p45"/>
            <p:cNvSpPr/>
            <p:nvPr/>
          </p:nvSpPr>
          <p:spPr>
            <a:xfrm>
              <a:off x="3295100" y="1538300"/>
              <a:ext cx="47800" cy="70450"/>
            </a:xfrm>
            <a:custGeom>
              <a:avLst/>
              <a:gdLst/>
              <a:ahLst/>
              <a:cxnLst/>
              <a:rect l="l" t="t" r="r" b="b"/>
              <a:pathLst>
                <a:path w="1912" h="2818" extrusionOk="0">
                  <a:moveTo>
                    <a:pt x="0" y="0"/>
                  </a:moveTo>
                  <a:cubicBezTo>
                    <a:pt x="0" y="0"/>
                    <a:pt x="98" y="194"/>
                    <a:pt x="260" y="486"/>
                  </a:cubicBezTo>
                  <a:cubicBezTo>
                    <a:pt x="324" y="615"/>
                    <a:pt x="421" y="777"/>
                    <a:pt x="519" y="939"/>
                  </a:cubicBezTo>
                  <a:cubicBezTo>
                    <a:pt x="648" y="1101"/>
                    <a:pt x="778" y="1295"/>
                    <a:pt x="875" y="1457"/>
                  </a:cubicBezTo>
                  <a:cubicBezTo>
                    <a:pt x="1393" y="2137"/>
                    <a:pt x="1879" y="2817"/>
                    <a:pt x="1879" y="2817"/>
                  </a:cubicBezTo>
                  <a:lnTo>
                    <a:pt x="1911" y="2817"/>
                  </a:lnTo>
                  <a:cubicBezTo>
                    <a:pt x="1911" y="2817"/>
                    <a:pt x="1458" y="2073"/>
                    <a:pt x="1037" y="1360"/>
                  </a:cubicBezTo>
                  <a:cubicBezTo>
                    <a:pt x="907" y="1166"/>
                    <a:pt x="810" y="1004"/>
                    <a:pt x="713" y="842"/>
                  </a:cubicBezTo>
                  <a:cubicBezTo>
                    <a:pt x="583" y="680"/>
                    <a:pt x="486" y="518"/>
                    <a:pt x="389" y="389"/>
                  </a:cubicBezTo>
                  <a:cubicBezTo>
                    <a:pt x="195" y="162"/>
                    <a:pt x="33"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 name="Google Shape;1059;p45"/>
            <p:cNvSpPr/>
            <p:nvPr/>
          </p:nvSpPr>
          <p:spPr>
            <a:xfrm>
              <a:off x="3274050" y="1539900"/>
              <a:ext cx="4875" cy="170850"/>
            </a:xfrm>
            <a:custGeom>
              <a:avLst/>
              <a:gdLst/>
              <a:ahLst/>
              <a:cxnLst/>
              <a:rect l="l" t="t" r="r" b="b"/>
              <a:pathLst>
                <a:path w="195" h="6834" extrusionOk="0">
                  <a:moveTo>
                    <a:pt x="65" y="1"/>
                  </a:moveTo>
                  <a:cubicBezTo>
                    <a:pt x="65" y="1"/>
                    <a:pt x="33" y="454"/>
                    <a:pt x="1" y="1069"/>
                  </a:cubicBezTo>
                  <a:cubicBezTo>
                    <a:pt x="1" y="1393"/>
                    <a:pt x="1" y="1782"/>
                    <a:pt x="1" y="2170"/>
                  </a:cubicBezTo>
                  <a:cubicBezTo>
                    <a:pt x="1" y="2591"/>
                    <a:pt x="33" y="3012"/>
                    <a:pt x="33" y="3433"/>
                  </a:cubicBezTo>
                  <a:cubicBezTo>
                    <a:pt x="98" y="5150"/>
                    <a:pt x="162" y="6834"/>
                    <a:pt x="162" y="6834"/>
                  </a:cubicBezTo>
                  <a:lnTo>
                    <a:pt x="195" y="6834"/>
                  </a:lnTo>
                  <a:lnTo>
                    <a:pt x="195" y="3433"/>
                  </a:lnTo>
                  <a:cubicBezTo>
                    <a:pt x="195" y="3012"/>
                    <a:pt x="195" y="2559"/>
                    <a:pt x="195" y="2170"/>
                  </a:cubicBezTo>
                  <a:cubicBezTo>
                    <a:pt x="195" y="1782"/>
                    <a:pt x="195" y="1393"/>
                    <a:pt x="162" y="1069"/>
                  </a:cubicBezTo>
                  <a:cubicBezTo>
                    <a:pt x="130" y="454"/>
                    <a:pt x="6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 name="Google Shape;1060;p45"/>
            <p:cNvSpPr/>
            <p:nvPr/>
          </p:nvSpPr>
          <p:spPr>
            <a:xfrm>
              <a:off x="3201200" y="1535850"/>
              <a:ext cx="58300" cy="66425"/>
            </a:xfrm>
            <a:custGeom>
              <a:avLst/>
              <a:gdLst/>
              <a:ahLst/>
              <a:cxnLst/>
              <a:rect l="l" t="t" r="r" b="b"/>
              <a:pathLst>
                <a:path w="2332" h="2657" extrusionOk="0">
                  <a:moveTo>
                    <a:pt x="2299" y="1"/>
                  </a:moveTo>
                  <a:cubicBezTo>
                    <a:pt x="2299" y="1"/>
                    <a:pt x="2137" y="130"/>
                    <a:pt x="1878" y="357"/>
                  </a:cubicBezTo>
                  <a:cubicBezTo>
                    <a:pt x="1781" y="487"/>
                    <a:pt x="1652" y="616"/>
                    <a:pt x="1522" y="778"/>
                  </a:cubicBezTo>
                  <a:cubicBezTo>
                    <a:pt x="1393" y="940"/>
                    <a:pt x="1231" y="1102"/>
                    <a:pt x="1101" y="1264"/>
                  </a:cubicBezTo>
                  <a:cubicBezTo>
                    <a:pt x="551" y="1944"/>
                    <a:pt x="0" y="2624"/>
                    <a:pt x="0" y="2624"/>
                  </a:cubicBezTo>
                  <a:lnTo>
                    <a:pt x="32" y="2656"/>
                  </a:lnTo>
                  <a:cubicBezTo>
                    <a:pt x="32" y="2656"/>
                    <a:pt x="648" y="2009"/>
                    <a:pt x="1231" y="1361"/>
                  </a:cubicBezTo>
                  <a:cubicBezTo>
                    <a:pt x="1393" y="1231"/>
                    <a:pt x="1522" y="1069"/>
                    <a:pt x="1652" y="908"/>
                  </a:cubicBezTo>
                  <a:cubicBezTo>
                    <a:pt x="1814" y="746"/>
                    <a:pt x="1911" y="616"/>
                    <a:pt x="2008" y="487"/>
                  </a:cubicBezTo>
                  <a:cubicBezTo>
                    <a:pt x="2202" y="195"/>
                    <a:pt x="2332" y="1"/>
                    <a:pt x="23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 name="Google Shape;1061;p45"/>
            <p:cNvSpPr/>
            <p:nvPr/>
          </p:nvSpPr>
          <p:spPr>
            <a:xfrm>
              <a:off x="3179325" y="1527775"/>
              <a:ext cx="67225" cy="30775"/>
            </a:xfrm>
            <a:custGeom>
              <a:avLst/>
              <a:gdLst/>
              <a:ahLst/>
              <a:cxnLst/>
              <a:rect l="l" t="t" r="r" b="b"/>
              <a:pathLst>
                <a:path w="2689" h="1231" extrusionOk="0">
                  <a:moveTo>
                    <a:pt x="2689" y="0"/>
                  </a:moveTo>
                  <a:lnTo>
                    <a:pt x="2689" y="0"/>
                  </a:lnTo>
                  <a:cubicBezTo>
                    <a:pt x="2688" y="0"/>
                    <a:pt x="2494" y="32"/>
                    <a:pt x="2235" y="130"/>
                  </a:cubicBezTo>
                  <a:cubicBezTo>
                    <a:pt x="2106" y="162"/>
                    <a:pt x="1944" y="227"/>
                    <a:pt x="1782" y="291"/>
                  </a:cubicBezTo>
                  <a:cubicBezTo>
                    <a:pt x="1652" y="356"/>
                    <a:pt x="1490" y="453"/>
                    <a:pt x="1296" y="551"/>
                  </a:cubicBezTo>
                  <a:cubicBezTo>
                    <a:pt x="648" y="874"/>
                    <a:pt x="1" y="1231"/>
                    <a:pt x="1" y="1231"/>
                  </a:cubicBezTo>
                  <a:cubicBezTo>
                    <a:pt x="1" y="1231"/>
                    <a:pt x="681" y="972"/>
                    <a:pt x="1361" y="680"/>
                  </a:cubicBezTo>
                  <a:cubicBezTo>
                    <a:pt x="1555" y="615"/>
                    <a:pt x="1717" y="551"/>
                    <a:pt x="1879" y="486"/>
                  </a:cubicBezTo>
                  <a:cubicBezTo>
                    <a:pt x="2041" y="421"/>
                    <a:pt x="2170" y="324"/>
                    <a:pt x="2300" y="259"/>
                  </a:cubicBezTo>
                  <a:cubicBezTo>
                    <a:pt x="2559" y="130"/>
                    <a:pt x="2688" y="0"/>
                    <a:pt x="26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 name="Google Shape;1062;p45"/>
            <p:cNvSpPr/>
            <p:nvPr/>
          </p:nvSpPr>
          <p:spPr>
            <a:xfrm>
              <a:off x="3034425" y="1498625"/>
              <a:ext cx="208075" cy="10100"/>
            </a:xfrm>
            <a:custGeom>
              <a:avLst/>
              <a:gdLst/>
              <a:ahLst/>
              <a:cxnLst/>
              <a:rect l="l" t="t" r="r" b="b"/>
              <a:pathLst>
                <a:path w="8323" h="404" extrusionOk="0">
                  <a:moveTo>
                    <a:pt x="0" y="0"/>
                  </a:moveTo>
                  <a:lnTo>
                    <a:pt x="0" y="33"/>
                  </a:lnTo>
                  <a:cubicBezTo>
                    <a:pt x="0" y="33"/>
                    <a:pt x="2073" y="162"/>
                    <a:pt x="4145" y="292"/>
                  </a:cubicBezTo>
                  <a:cubicBezTo>
                    <a:pt x="4663" y="324"/>
                    <a:pt x="5181" y="324"/>
                    <a:pt x="5700" y="356"/>
                  </a:cubicBezTo>
                  <a:cubicBezTo>
                    <a:pt x="6185" y="389"/>
                    <a:pt x="6639" y="389"/>
                    <a:pt x="7027" y="389"/>
                  </a:cubicBezTo>
                  <a:cubicBezTo>
                    <a:pt x="7286" y="400"/>
                    <a:pt x="7517" y="403"/>
                    <a:pt x="7709" y="403"/>
                  </a:cubicBezTo>
                  <a:cubicBezTo>
                    <a:pt x="8092" y="403"/>
                    <a:pt x="8323" y="389"/>
                    <a:pt x="8323" y="389"/>
                  </a:cubicBezTo>
                  <a:lnTo>
                    <a:pt x="8323" y="356"/>
                  </a:lnTo>
                  <a:cubicBezTo>
                    <a:pt x="8323" y="356"/>
                    <a:pt x="7804" y="292"/>
                    <a:pt x="7027" y="227"/>
                  </a:cubicBezTo>
                  <a:cubicBezTo>
                    <a:pt x="6639" y="227"/>
                    <a:pt x="6185" y="195"/>
                    <a:pt x="5700" y="162"/>
                  </a:cubicBezTo>
                  <a:cubicBezTo>
                    <a:pt x="5214" y="130"/>
                    <a:pt x="4696" y="130"/>
                    <a:pt x="4178" y="130"/>
                  </a:cubicBez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3" name="Google Shape;1063;p45"/>
          <p:cNvGrpSpPr/>
          <p:nvPr/>
        </p:nvGrpSpPr>
        <p:grpSpPr>
          <a:xfrm>
            <a:off x="679709" y="3957985"/>
            <a:ext cx="188650" cy="182200"/>
            <a:chOff x="1148925" y="2624725"/>
            <a:chExt cx="188650" cy="182200"/>
          </a:xfrm>
        </p:grpSpPr>
        <p:sp>
          <p:nvSpPr>
            <p:cNvPr id="1064" name="Google Shape;1064;p45"/>
            <p:cNvSpPr/>
            <p:nvPr/>
          </p:nvSpPr>
          <p:spPr>
            <a:xfrm>
              <a:off x="1195875" y="2717025"/>
              <a:ext cx="31600" cy="8925"/>
            </a:xfrm>
            <a:custGeom>
              <a:avLst/>
              <a:gdLst/>
              <a:ahLst/>
              <a:cxnLst/>
              <a:rect l="l" t="t" r="r" b="b"/>
              <a:pathLst>
                <a:path w="1264" h="357" extrusionOk="0">
                  <a:moveTo>
                    <a:pt x="1" y="1"/>
                  </a:moveTo>
                  <a:cubicBezTo>
                    <a:pt x="1" y="1"/>
                    <a:pt x="324" y="130"/>
                    <a:pt x="616" y="227"/>
                  </a:cubicBezTo>
                  <a:cubicBezTo>
                    <a:pt x="713" y="260"/>
                    <a:pt x="778" y="292"/>
                    <a:pt x="843" y="324"/>
                  </a:cubicBezTo>
                  <a:cubicBezTo>
                    <a:pt x="907" y="324"/>
                    <a:pt x="1004" y="324"/>
                    <a:pt x="1069" y="357"/>
                  </a:cubicBezTo>
                  <a:cubicBezTo>
                    <a:pt x="1166" y="357"/>
                    <a:pt x="1264" y="324"/>
                    <a:pt x="1264" y="324"/>
                  </a:cubicBezTo>
                  <a:lnTo>
                    <a:pt x="1264" y="292"/>
                  </a:lnTo>
                  <a:cubicBezTo>
                    <a:pt x="1264" y="292"/>
                    <a:pt x="1199" y="260"/>
                    <a:pt x="1102" y="195"/>
                  </a:cubicBezTo>
                  <a:cubicBezTo>
                    <a:pt x="1037" y="162"/>
                    <a:pt x="972" y="130"/>
                    <a:pt x="907" y="98"/>
                  </a:cubicBezTo>
                  <a:cubicBezTo>
                    <a:pt x="810" y="98"/>
                    <a:pt x="745" y="98"/>
                    <a:pt x="648" y="65"/>
                  </a:cubicBezTo>
                  <a:cubicBezTo>
                    <a:pt x="357" y="33"/>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 name="Google Shape;1065;p45"/>
            <p:cNvSpPr/>
            <p:nvPr/>
          </p:nvSpPr>
          <p:spPr>
            <a:xfrm>
              <a:off x="1212075" y="2691125"/>
              <a:ext cx="18650" cy="27550"/>
            </a:xfrm>
            <a:custGeom>
              <a:avLst/>
              <a:gdLst/>
              <a:ahLst/>
              <a:cxnLst/>
              <a:rect l="l" t="t" r="r" b="b"/>
              <a:pathLst>
                <a:path w="746" h="1102" extrusionOk="0">
                  <a:moveTo>
                    <a:pt x="33" y="0"/>
                  </a:moveTo>
                  <a:lnTo>
                    <a:pt x="0" y="33"/>
                  </a:lnTo>
                  <a:cubicBezTo>
                    <a:pt x="0" y="33"/>
                    <a:pt x="162" y="324"/>
                    <a:pt x="324" y="616"/>
                  </a:cubicBezTo>
                  <a:cubicBezTo>
                    <a:pt x="356" y="680"/>
                    <a:pt x="389" y="745"/>
                    <a:pt x="421" y="810"/>
                  </a:cubicBezTo>
                  <a:cubicBezTo>
                    <a:pt x="454" y="875"/>
                    <a:pt x="518" y="939"/>
                    <a:pt x="551" y="972"/>
                  </a:cubicBezTo>
                  <a:cubicBezTo>
                    <a:pt x="648" y="1069"/>
                    <a:pt x="745" y="1101"/>
                    <a:pt x="745" y="1101"/>
                  </a:cubicBezTo>
                  <a:cubicBezTo>
                    <a:pt x="745" y="1101"/>
                    <a:pt x="745" y="1004"/>
                    <a:pt x="680" y="875"/>
                  </a:cubicBezTo>
                  <a:cubicBezTo>
                    <a:pt x="680" y="842"/>
                    <a:pt x="648" y="745"/>
                    <a:pt x="616" y="713"/>
                  </a:cubicBezTo>
                  <a:cubicBezTo>
                    <a:pt x="551" y="648"/>
                    <a:pt x="486" y="583"/>
                    <a:pt x="454" y="518"/>
                  </a:cubicBezTo>
                  <a:cubicBezTo>
                    <a:pt x="259" y="259"/>
                    <a:pt x="33"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 name="Google Shape;1066;p45"/>
            <p:cNvSpPr/>
            <p:nvPr/>
          </p:nvSpPr>
          <p:spPr>
            <a:xfrm>
              <a:off x="1236350" y="2624725"/>
              <a:ext cx="4900" cy="96375"/>
            </a:xfrm>
            <a:custGeom>
              <a:avLst/>
              <a:gdLst/>
              <a:ahLst/>
              <a:cxnLst/>
              <a:rect l="l" t="t" r="r" b="b"/>
              <a:pathLst>
                <a:path w="196" h="3855" extrusionOk="0">
                  <a:moveTo>
                    <a:pt x="98" y="1"/>
                  </a:moveTo>
                  <a:cubicBezTo>
                    <a:pt x="98" y="1"/>
                    <a:pt x="66" y="972"/>
                    <a:pt x="33" y="1912"/>
                  </a:cubicBezTo>
                  <a:cubicBezTo>
                    <a:pt x="1" y="2171"/>
                    <a:pt x="1" y="2397"/>
                    <a:pt x="1" y="2624"/>
                  </a:cubicBezTo>
                  <a:cubicBezTo>
                    <a:pt x="1" y="2851"/>
                    <a:pt x="1" y="3077"/>
                    <a:pt x="1" y="3239"/>
                  </a:cubicBezTo>
                  <a:cubicBezTo>
                    <a:pt x="33" y="3595"/>
                    <a:pt x="66" y="3854"/>
                    <a:pt x="66" y="3854"/>
                  </a:cubicBezTo>
                  <a:lnTo>
                    <a:pt x="98" y="3854"/>
                  </a:lnTo>
                  <a:cubicBezTo>
                    <a:pt x="98" y="3854"/>
                    <a:pt x="130" y="3595"/>
                    <a:pt x="163" y="3239"/>
                  </a:cubicBezTo>
                  <a:cubicBezTo>
                    <a:pt x="195" y="3077"/>
                    <a:pt x="195" y="2851"/>
                    <a:pt x="195" y="2624"/>
                  </a:cubicBezTo>
                  <a:cubicBezTo>
                    <a:pt x="195" y="2397"/>
                    <a:pt x="195" y="2171"/>
                    <a:pt x="195" y="1912"/>
                  </a:cubicBezTo>
                  <a:cubicBezTo>
                    <a:pt x="163" y="972"/>
                    <a:pt x="130" y="1"/>
                    <a:pt x="1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 name="Google Shape;1067;p45"/>
            <p:cNvSpPr/>
            <p:nvPr/>
          </p:nvSpPr>
          <p:spPr>
            <a:xfrm>
              <a:off x="1244450" y="2687875"/>
              <a:ext cx="23500" cy="34850"/>
            </a:xfrm>
            <a:custGeom>
              <a:avLst/>
              <a:gdLst/>
              <a:ahLst/>
              <a:cxnLst/>
              <a:rect l="l" t="t" r="r" b="b"/>
              <a:pathLst>
                <a:path w="940" h="1394" extrusionOk="0">
                  <a:moveTo>
                    <a:pt x="907" y="1"/>
                  </a:moveTo>
                  <a:cubicBezTo>
                    <a:pt x="907" y="1"/>
                    <a:pt x="648" y="325"/>
                    <a:pt x="389" y="648"/>
                  </a:cubicBezTo>
                  <a:cubicBezTo>
                    <a:pt x="324" y="746"/>
                    <a:pt x="260" y="810"/>
                    <a:pt x="195" y="908"/>
                  </a:cubicBezTo>
                  <a:cubicBezTo>
                    <a:pt x="162" y="972"/>
                    <a:pt x="130" y="1069"/>
                    <a:pt x="98" y="1134"/>
                  </a:cubicBezTo>
                  <a:cubicBezTo>
                    <a:pt x="33" y="1296"/>
                    <a:pt x="1" y="1393"/>
                    <a:pt x="1" y="1393"/>
                  </a:cubicBezTo>
                  <a:lnTo>
                    <a:pt x="33" y="1393"/>
                  </a:lnTo>
                  <a:cubicBezTo>
                    <a:pt x="33" y="1393"/>
                    <a:pt x="98" y="1328"/>
                    <a:pt x="227" y="1231"/>
                  </a:cubicBezTo>
                  <a:cubicBezTo>
                    <a:pt x="260" y="1167"/>
                    <a:pt x="324" y="1102"/>
                    <a:pt x="389" y="1005"/>
                  </a:cubicBezTo>
                  <a:cubicBezTo>
                    <a:pt x="422" y="940"/>
                    <a:pt x="486" y="843"/>
                    <a:pt x="519" y="746"/>
                  </a:cubicBezTo>
                  <a:cubicBezTo>
                    <a:pt x="745" y="389"/>
                    <a:pt x="940" y="1"/>
                    <a:pt x="9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 name="Google Shape;1068;p45"/>
            <p:cNvSpPr/>
            <p:nvPr/>
          </p:nvSpPr>
          <p:spPr>
            <a:xfrm>
              <a:off x="1247700" y="2712175"/>
              <a:ext cx="31600" cy="13775"/>
            </a:xfrm>
            <a:custGeom>
              <a:avLst/>
              <a:gdLst/>
              <a:ahLst/>
              <a:cxnLst/>
              <a:rect l="l" t="t" r="r" b="b"/>
              <a:pathLst>
                <a:path w="1264" h="551" extrusionOk="0">
                  <a:moveTo>
                    <a:pt x="1263" y="0"/>
                  </a:moveTo>
                  <a:cubicBezTo>
                    <a:pt x="1263" y="0"/>
                    <a:pt x="939" y="97"/>
                    <a:pt x="615" y="195"/>
                  </a:cubicBezTo>
                  <a:cubicBezTo>
                    <a:pt x="518" y="227"/>
                    <a:pt x="453" y="259"/>
                    <a:pt x="356" y="259"/>
                  </a:cubicBezTo>
                  <a:cubicBezTo>
                    <a:pt x="292" y="292"/>
                    <a:pt x="227" y="356"/>
                    <a:pt x="194" y="389"/>
                  </a:cubicBezTo>
                  <a:cubicBezTo>
                    <a:pt x="65" y="454"/>
                    <a:pt x="0" y="518"/>
                    <a:pt x="0" y="518"/>
                  </a:cubicBezTo>
                  <a:lnTo>
                    <a:pt x="32" y="551"/>
                  </a:lnTo>
                  <a:cubicBezTo>
                    <a:pt x="32" y="551"/>
                    <a:pt x="130" y="551"/>
                    <a:pt x="259" y="518"/>
                  </a:cubicBezTo>
                  <a:cubicBezTo>
                    <a:pt x="292" y="518"/>
                    <a:pt x="389" y="486"/>
                    <a:pt x="453" y="454"/>
                  </a:cubicBezTo>
                  <a:cubicBezTo>
                    <a:pt x="518" y="421"/>
                    <a:pt x="583" y="389"/>
                    <a:pt x="680" y="356"/>
                  </a:cubicBezTo>
                  <a:cubicBezTo>
                    <a:pt x="972" y="195"/>
                    <a:pt x="1263" y="33"/>
                    <a:pt x="1263" y="33"/>
                  </a:cubicBezTo>
                  <a:lnTo>
                    <a:pt x="126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 name="Google Shape;1069;p45"/>
            <p:cNvSpPr/>
            <p:nvPr/>
          </p:nvSpPr>
          <p:spPr>
            <a:xfrm>
              <a:off x="1249300" y="2726750"/>
              <a:ext cx="88275" cy="5675"/>
            </a:xfrm>
            <a:custGeom>
              <a:avLst/>
              <a:gdLst/>
              <a:ahLst/>
              <a:cxnLst/>
              <a:rect l="l" t="t" r="r" b="b"/>
              <a:pathLst>
                <a:path w="3531" h="227" extrusionOk="0">
                  <a:moveTo>
                    <a:pt x="1102" y="0"/>
                  </a:moveTo>
                  <a:cubicBezTo>
                    <a:pt x="908" y="0"/>
                    <a:pt x="713" y="33"/>
                    <a:pt x="551" y="33"/>
                  </a:cubicBezTo>
                  <a:cubicBezTo>
                    <a:pt x="228" y="97"/>
                    <a:pt x="1" y="130"/>
                    <a:pt x="1" y="130"/>
                  </a:cubicBezTo>
                  <a:lnTo>
                    <a:pt x="1" y="162"/>
                  </a:lnTo>
                  <a:cubicBezTo>
                    <a:pt x="1" y="162"/>
                    <a:pt x="228" y="194"/>
                    <a:pt x="551" y="194"/>
                  </a:cubicBezTo>
                  <a:cubicBezTo>
                    <a:pt x="713" y="227"/>
                    <a:pt x="908" y="227"/>
                    <a:pt x="1102" y="227"/>
                  </a:cubicBezTo>
                  <a:cubicBezTo>
                    <a:pt x="1329" y="194"/>
                    <a:pt x="1555" y="194"/>
                    <a:pt x="1782" y="162"/>
                  </a:cubicBezTo>
                  <a:cubicBezTo>
                    <a:pt x="2656" y="97"/>
                    <a:pt x="3531" y="33"/>
                    <a:pt x="3531" y="33"/>
                  </a:cubicBezTo>
                  <a:lnTo>
                    <a:pt x="353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 name="Google Shape;1070;p45"/>
            <p:cNvSpPr/>
            <p:nvPr/>
          </p:nvSpPr>
          <p:spPr>
            <a:xfrm>
              <a:off x="1248500" y="2735650"/>
              <a:ext cx="29175" cy="21875"/>
            </a:xfrm>
            <a:custGeom>
              <a:avLst/>
              <a:gdLst/>
              <a:ahLst/>
              <a:cxnLst/>
              <a:rect l="l" t="t" r="r" b="b"/>
              <a:pathLst>
                <a:path w="1167" h="875" extrusionOk="0">
                  <a:moveTo>
                    <a:pt x="0" y="0"/>
                  </a:moveTo>
                  <a:lnTo>
                    <a:pt x="0" y="33"/>
                  </a:lnTo>
                  <a:cubicBezTo>
                    <a:pt x="0" y="33"/>
                    <a:pt x="33" y="98"/>
                    <a:pt x="130" y="227"/>
                  </a:cubicBezTo>
                  <a:cubicBezTo>
                    <a:pt x="162" y="259"/>
                    <a:pt x="227" y="324"/>
                    <a:pt x="292" y="357"/>
                  </a:cubicBezTo>
                  <a:cubicBezTo>
                    <a:pt x="357" y="421"/>
                    <a:pt x="454" y="454"/>
                    <a:pt x="519" y="518"/>
                  </a:cubicBezTo>
                  <a:cubicBezTo>
                    <a:pt x="842" y="713"/>
                    <a:pt x="1134" y="875"/>
                    <a:pt x="1134" y="875"/>
                  </a:cubicBezTo>
                  <a:lnTo>
                    <a:pt x="1166" y="875"/>
                  </a:lnTo>
                  <a:cubicBezTo>
                    <a:pt x="1166" y="875"/>
                    <a:pt x="907" y="616"/>
                    <a:pt x="616" y="389"/>
                  </a:cubicBezTo>
                  <a:cubicBezTo>
                    <a:pt x="551" y="324"/>
                    <a:pt x="486" y="259"/>
                    <a:pt x="421" y="195"/>
                  </a:cubicBezTo>
                  <a:cubicBezTo>
                    <a:pt x="357" y="162"/>
                    <a:pt x="292" y="130"/>
                    <a:pt x="227" y="98"/>
                  </a:cubicBezTo>
                  <a:cubicBezTo>
                    <a:pt x="98" y="33"/>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 name="Google Shape;1071;p45"/>
            <p:cNvSpPr/>
            <p:nvPr/>
          </p:nvSpPr>
          <p:spPr>
            <a:xfrm>
              <a:off x="1245250" y="2742125"/>
              <a:ext cx="17850" cy="26750"/>
            </a:xfrm>
            <a:custGeom>
              <a:avLst/>
              <a:gdLst/>
              <a:ahLst/>
              <a:cxnLst/>
              <a:rect l="l" t="t" r="r" b="b"/>
              <a:pathLst>
                <a:path w="714" h="1070" extrusionOk="0">
                  <a:moveTo>
                    <a:pt x="33" y="0"/>
                  </a:moveTo>
                  <a:lnTo>
                    <a:pt x="1" y="33"/>
                  </a:lnTo>
                  <a:cubicBezTo>
                    <a:pt x="1" y="33"/>
                    <a:pt x="33" y="98"/>
                    <a:pt x="66" y="227"/>
                  </a:cubicBezTo>
                  <a:cubicBezTo>
                    <a:pt x="98" y="292"/>
                    <a:pt x="98" y="357"/>
                    <a:pt x="163" y="421"/>
                  </a:cubicBezTo>
                  <a:cubicBezTo>
                    <a:pt x="195" y="454"/>
                    <a:pt x="260" y="519"/>
                    <a:pt x="292" y="583"/>
                  </a:cubicBezTo>
                  <a:cubicBezTo>
                    <a:pt x="487" y="842"/>
                    <a:pt x="713" y="1069"/>
                    <a:pt x="713" y="1069"/>
                  </a:cubicBezTo>
                  <a:cubicBezTo>
                    <a:pt x="713" y="1069"/>
                    <a:pt x="584" y="778"/>
                    <a:pt x="422" y="486"/>
                  </a:cubicBezTo>
                  <a:cubicBezTo>
                    <a:pt x="390" y="421"/>
                    <a:pt x="357" y="357"/>
                    <a:pt x="325" y="292"/>
                  </a:cubicBezTo>
                  <a:cubicBezTo>
                    <a:pt x="292" y="227"/>
                    <a:pt x="228" y="195"/>
                    <a:pt x="195" y="130"/>
                  </a:cubicBezTo>
                  <a:cubicBezTo>
                    <a:pt x="98" y="65"/>
                    <a:pt x="33"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 name="Google Shape;1072;p45"/>
            <p:cNvSpPr/>
            <p:nvPr/>
          </p:nvSpPr>
          <p:spPr>
            <a:xfrm>
              <a:off x="1236350" y="2742925"/>
              <a:ext cx="4900" cy="64000"/>
            </a:xfrm>
            <a:custGeom>
              <a:avLst/>
              <a:gdLst/>
              <a:ahLst/>
              <a:cxnLst/>
              <a:rect l="l" t="t" r="r" b="b"/>
              <a:pathLst>
                <a:path w="196" h="2560" extrusionOk="0">
                  <a:moveTo>
                    <a:pt x="66" y="1"/>
                  </a:moveTo>
                  <a:cubicBezTo>
                    <a:pt x="66" y="1"/>
                    <a:pt x="33" y="163"/>
                    <a:pt x="1" y="422"/>
                  </a:cubicBezTo>
                  <a:cubicBezTo>
                    <a:pt x="1" y="519"/>
                    <a:pt x="1" y="681"/>
                    <a:pt x="1" y="810"/>
                  </a:cubicBezTo>
                  <a:cubicBezTo>
                    <a:pt x="1" y="972"/>
                    <a:pt x="1" y="1134"/>
                    <a:pt x="33" y="1296"/>
                  </a:cubicBezTo>
                  <a:cubicBezTo>
                    <a:pt x="66" y="1911"/>
                    <a:pt x="98" y="2559"/>
                    <a:pt x="98" y="2559"/>
                  </a:cubicBezTo>
                  <a:lnTo>
                    <a:pt x="130" y="2559"/>
                  </a:lnTo>
                  <a:cubicBezTo>
                    <a:pt x="130" y="2559"/>
                    <a:pt x="163" y="1911"/>
                    <a:pt x="195" y="1296"/>
                  </a:cubicBezTo>
                  <a:cubicBezTo>
                    <a:pt x="195" y="1134"/>
                    <a:pt x="195" y="972"/>
                    <a:pt x="195" y="810"/>
                  </a:cubicBezTo>
                  <a:cubicBezTo>
                    <a:pt x="195" y="681"/>
                    <a:pt x="195" y="519"/>
                    <a:pt x="163" y="422"/>
                  </a:cubicBezTo>
                  <a:cubicBezTo>
                    <a:pt x="130" y="163"/>
                    <a:pt x="98" y="1"/>
                    <a:pt x="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 name="Google Shape;1073;p45"/>
            <p:cNvSpPr/>
            <p:nvPr/>
          </p:nvSpPr>
          <p:spPr>
            <a:xfrm>
              <a:off x="1210450" y="2741325"/>
              <a:ext cx="21875" cy="25100"/>
            </a:xfrm>
            <a:custGeom>
              <a:avLst/>
              <a:gdLst/>
              <a:ahLst/>
              <a:cxnLst/>
              <a:rect l="l" t="t" r="r" b="b"/>
              <a:pathLst>
                <a:path w="875" h="1004" extrusionOk="0">
                  <a:moveTo>
                    <a:pt x="875" y="0"/>
                  </a:moveTo>
                  <a:cubicBezTo>
                    <a:pt x="875" y="0"/>
                    <a:pt x="778" y="32"/>
                    <a:pt x="681" y="130"/>
                  </a:cubicBezTo>
                  <a:cubicBezTo>
                    <a:pt x="616" y="162"/>
                    <a:pt x="583" y="194"/>
                    <a:pt x="519" y="259"/>
                  </a:cubicBezTo>
                  <a:cubicBezTo>
                    <a:pt x="486" y="324"/>
                    <a:pt x="421" y="389"/>
                    <a:pt x="389" y="453"/>
                  </a:cubicBezTo>
                  <a:cubicBezTo>
                    <a:pt x="195" y="712"/>
                    <a:pt x="0" y="972"/>
                    <a:pt x="0" y="972"/>
                  </a:cubicBezTo>
                  <a:lnTo>
                    <a:pt x="33" y="1004"/>
                  </a:lnTo>
                  <a:cubicBezTo>
                    <a:pt x="33" y="1004"/>
                    <a:pt x="260" y="777"/>
                    <a:pt x="519" y="551"/>
                  </a:cubicBezTo>
                  <a:cubicBezTo>
                    <a:pt x="551" y="486"/>
                    <a:pt x="616" y="453"/>
                    <a:pt x="681" y="389"/>
                  </a:cubicBezTo>
                  <a:cubicBezTo>
                    <a:pt x="713" y="324"/>
                    <a:pt x="778" y="259"/>
                    <a:pt x="810" y="227"/>
                  </a:cubicBezTo>
                  <a:cubicBezTo>
                    <a:pt x="842" y="97"/>
                    <a:pt x="875" y="32"/>
                    <a:pt x="875" y="32"/>
                  </a:cubicBezTo>
                  <a:lnTo>
                    <a:pt x="87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 name="Google Shape;1074;p45"/>
            <p:cNvSpPr/>
            <p:nvPr/>
          </p:nvSpPr>
          <p:spPr>
            <a:xfrm>
              <a:off x="1202350" y="2738075"/>
              <a:ext cx="25125" cy="12175"/>
            </a:xfrm>
            <a:custGeom>
              <a:avLst/>
              <a:gdLst/>
              <a:ahLst/>
              <a:cxnLst/>
              <a:rect l="l" t="t" r="r" b="b"/>
              <a:pathLst>
                <a:path w="1005" h="487" extrusionOk="0">
                  <a:moveTo>
                    <a:pt x="1005" y="1"/>
                  </a:moveTo>
                  <a:cubicBezTo>
                    <a:pt x="1005" y="1"/>
                    <a:pt x="940" y="1"/>
                    <a:pt x="810" y="33"/>
                  </a:cubicBezTo>
                  <a:cubicBezTo>
                    <a:pt x="778" y="33"/>
                    <a:pt x="713" y="33"/>
                    <a:pt x="648" y="65"/>
                  </a:cubicBezTo>
                  <a:cubicBezTo>
                    <a:pt x="584" y="98"/>
                    <a:pt x="519" y="130"/>
                    <a:pt x="486" y="162"/>
                  </a:cubicBezTo>
                  <a:cubicBezTo>
                    <a:pt x="227" y="324"/>
                    <a:pt x="1" y="486"/>
                    <a:pt x="1" y="486"/>
                  </a:cubicBezTo>
                  <a:cubicBezTo>
                    <a:pt x="1" y="486"/>
                    <a:pt x="292" y="421"/>
                    <a:pt x="551" y="324"/>
                  </a:cubicBezTo>
                  <a:cubicBezTo>
                    <a:pt x="616" y="292"/>
                    <a:pt x="681" y="292"/>
                    <a:pt x="745" y="260"/>
                  </a:cubicBezTo>
                  <a:cubicBezTo>
                    <a:pt x="810" y="227"/>
                    <a:pt x="843" y="195"/>
                    <a:pt x="875" y="162"/>
                  </a:cubicBezTo>
                  <a:cubicBezTo>
                    <a:pt x="972" y="98"/>
                    <a:pt x="1005" y="33"/>
                    <a:pt x="1005" y="33"/>
                  </a:cubicBezTo>
                  <a:lnTo>
                    <a:pt x="100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 name="Google Shape;1075;p45"/>
            <p:cNvSpPr/>
            <p:nvPr/>
          </p:nvSpPr>
          <p:spPr>
            <a:xfrm>
              <a:off x="1148925" y="2727550"/>
              <a:ext cx="76925" cy="5700"/>
            </a:xfrm>
            <a:custGeom>
              <a:avLst/>
              <a:gdLst/>
              <a:ahLst/>
              <a:cxnLst/>
              <a:rect l="l" t="t" r="r" b="b"/>
              <a:pathLst>
                <a:path w="3077" h="228" extrusionOk="0">
                  <a:moveTo>
                    <a:pt x="0" y="1"/>
                  </a:moveTo>
                  <a:lnTo>
                    <a:pt x="0" y="33"/>
                  </a:lnTo>
                  <a:cubicBezTo>
                    <a:pt x="0" y="33"/>
                    <a:pt x="778" y="98"/>
                    <a:pt x="1522" y="162"/>
                  </a:cubicBezTo>
                  <a:cubicBezTo>
                    <a:pt x="1717" y="195"/>
                    <a:pt x="1911" y="195"/>
                    <a:pt x="2105" y="227"/>
                  </a:cubicBezTo>
                  <a:cubicBezTo>
                    <a:pt x="2267" y="227"/>
                    <a:pt x="2461" y="227"/>
                    <a:pt x="2591" y="195"/>
                  </a:cubicBezTo>
                  <a:cubicBezTo>
                    <a:pt x="2882" y="195"/>
                    <a:pt x="3077" y="162"/>
                    <a:pt x="3077" y="162"/>
                  </a:cubicBezTo>
                  <a:lnTo>
                    <a:pt x="3077" y="130"/>
                  </a:lnTo>
                  <a:cubicBezTo>
                    <a:pt x="3077" y="130"/>
                    <a:pt x="2882" y="98"/>
                    <a:pt x="2591" y="33"/>
                  </a:cubicBezTo>
                  <a:cubicBezTo>
                    <a:pt x="2461" y="33"/>
                    <a:pt x="2300" y="1"/>
                    <a:pt x="21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6" name="Google Shape;1076;p45"/>
          <p:cNvGrpSpPr/>
          <p:nvPr/>
        </p:nvGrpSpPr>
        <p:grpSpPr>
          <a:xfrm>
            <a:off x="3833584" y="1021010"/>
            <a:ext cx="188650" cy="182200"/>
            <a:chOff x="1148925" y="2624725"/>
            <a:chExt cx="188650" cy="182200"/>
          </a:xfrm>
        </p:grpSpPr>
        <p:sp>
          <p:nvSpPr>
            <p:cNvPr id="1077" name="Google Shape;1077;p45"/>
            <p:cNvSpPr/>
            <p:nvPr/>
          </p:nvSpPr>
          <p:spPr>
            <a:xfrm>
              <a:off x="1195875" y="2717025"/>
              <a:ext cx="31600" cy="8925"/>
            </a:xfrm>
            <a:custGeom>
              <a:avLst/>
              <a:gdLst/>
              <a:ahLst/>
              <a:cxnLst/>
              <a:rect l="l" t="t" r="r" b="b"/>
              <a:pathLst>
                <a:path w="1264" h="357" extrusionOk="0">
                  <a:moveTo>
                    <a:pt x="1" y="1"/>
                  </a:moveTo>
                  <a:cubicBezTo>
                    <a:pt x="1" y="1"/>
                    <a:pt x="324" y="130"/>
                    <a:pt x="616" y="227"/>
                  </a:cubicBezTo>
                  <a:cubicBezTo>
                    <a:pt x="713" y="260"/>
                    <a:pt x="778" y="292"/>
                    <a:pt x="843" y="324"/>
                  </a:cubicBezTo>
                  <a:cubicBezTo>
                    <a:pt x="907" y="324"/>
                    <a:pt x="1004" y="324"/>
                    <a:pt x="1069" y="357"/>
                  </a:cubicBezTo>
                  <a:cubicBezTo>
                    <a:pt x="1166" y="357"/>
                    <a:pt x="1264" y="324"/>
                    <a:pt x="1264" y="324"/>
                  </a:cubicBezTo>
                  <a:lnTo>
                    <a:pt x="1264" y="292"/>
                  </a:lnTo>
                  <a:cubicBezTo>
                    <a:pt x="1264" y="292"/>
                    <a:pt x="1199" y="260"/>
                    <a:pt x="1102" y="195"/>
                  </a:cubicBezTo>
                  <a:cubicBezTo>
                    <a:pt x="1037" y="162"/>
                    <a:pt x="972" y="130"/>
                    <a:pt x="907" y="98"/>
                  </a:cubicBezTo>
                  <a:cubicBezTo>
                    <a:pt x="810" y="98"/>
                    <a:pt x="745" y="98"/>
                    <a:pt x="648" y="65"/>
                  </a:cubicBezTo>
                  <a:cubicBezTo>
                    <a:pt x="357" y="33"/>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 name="Google Shape;1078;p45"/>
            <p:cNvSpPr/>
            <p:nvPr/>
          </p:nvSpPr>
          <p:spPr>
            <a:xfrm>
              <a:off x="1212075" y="2691125"/>
              <a:ext cx="18650" cy="27550"/>
            </a:xfrm>
            <a:custGeom>
              <a:avLst/>
              <a:gdLst/>
              <a:ahLst/>
              <a:cxnLst/>
              <a:rect l="l" t="t" r="r" b="b"/>
              <a:pathLst>
                <a:path w="746" h="1102" extrusionOk="0">
                  <a:moveTo>
                    <a:pt x="33" y="0"/>
                  </a:moveTo>
                  <a:lnTo>
                    <a:pt x="0" y="33"/>
                  </a:lnTo>
                  <a:cubicBezTo>
                    <a:pt x="0" y="33"/>
                    <a:pt x="162" y="324"/>
                    <a:pt x="324" y="616"/>
                  </a:cubicBezTo>
                  <a:cubicBezTo>
                    <a:pt x="356" y="680"/>
                    <a:pt x="389" y="745"/>
                    <a:pt x="421" y="810"/>
                  </a:cubicBezTo>
                  <a:cubicBezTo>
                    <a:pt x="454" y="875"/>
                    <a:pt x="518" y="939"/>
                    <a:pt x="551" y="972"/>
                  </a:cubicBezTo>
                  <a:cubicBezTo>
                    <a:pt x="648" y="1069"/>
                    <a:pt x="745" y="1101"/>
                    <a:pt x="745" y="1101"/>
                  </a:cubicBezTo>
                  <a:cubicBezTo>
                    <a:pt x="745" y="1101"/>
                    <a:pt x="745" y="1004"/>
                    <a:pt x="680" y="875"/>
                  </a:cubicBezTo>
                  <a:cubicBezTo>
                    <a:pt x="680" y="842"/>
                    <a:pt x="648" y="745"/>
                    <a:pt x="616" y="713"/>
                  </a:cubicBezTo>
                  <a:cubicBezTo>
                    <a:pt x="551" y="648"/>
                    <a:pt x="486" y="583"/>
                    <a:pt x="454" y="518"/>
                  </a:cubicBezTo>
                  <a:cubicBezTo>
                    <a:pt x="259" y="259"/>
                    <a:pt x="33"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 name="Google Shape;1079;p45"/>
            <p:cNvSpPr/>
            <p:nvPr/>
          </p:nvSpPr>
          <p:spPr>
            <a:xfrm>
              <a:off x="1236350" y="2624725"/>
              <a:ext cx="4900" cy="96375"/>
            </a:xfrm>
            <a:custGeom>
              <a:avLst/>
              <a:gdLst/>
              <a:ahLst/>
              <a:cxnLst/>
              <a:rect l="l" t="t" r="r" b="b"/>
              <a:pathLst>
                <a:path w="196" h="3855" extrusionOk="0">
                  <a:moveTo>
                    <a:pt x="98" y="1"/>
                  </a:moveTo>
                  <a:cubicBezTo>
                    <a:pt x="98" y="1"/>
                    <a:pt x="66" y="972"/>
                    <a:pt x="33" y="1912"/>
                  </a:cubicBezTo>
                  <a:cubicBezTo>
                    <a:pt x="1" y="2171"/>
                    <a:pt x="1" y="2397"/>
                    <a:pt x="1" y="2624"/>
                  </a:cubicBezTo>
                  <a:cubicBezTo>
                    <a:pt x="1" y="2851"/>
                    <a:pt x="1" y="3077"/>
                    <a:pt x="1" y="3239"/>
                  </a:cubicBezTo>
                  <a:cubicBezTo>
                    <a:pt x="33" y="3595"/>
                    <a:pt x="66" y="3854"/>
                    <a:pt x="66" y="3854"/>
                  </a:cubicBezTo>
                  <a:lnTo>
                    <a:pt x="98" y="3854"/>
                  </a:lnTo>
                  <a:cubicBezTo>
                    <a:pt x="98" y="3854"/>
                    <a:pt x="130" y="3595"/>
                    <a:pt x="163" y="3239"/>
                  </a:cubicBezTo>
                  <a:cubicBezTo>
                    <a:pt x="195" y="3077"/>
                    <a:pt x="195" y="2851"/>
                    <a:pt x="195" y="2624"/>
                  </a:cubicBezTo>
                  <a:cubicBezTo>
                    <a:pt x="195" y="2397"/>
                    <a:pt x="195" y="2171"/>
                    <a:pt x="195" y="1912"/>
                  </a:cubicBezTo>
                  <a:cubicBezTo>
                    <a:pt x="163" y="972"/>
                    <a:pt x="130" y="1"/>
                    <a:pt x="1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 name="Google Shape;1080;p45"/>
            <p:cNvSpPr/>
            <p:nvPr/>
          </p:nvSpPr>
          <p:spPr>
            <a:xfrm>
              <a:off x="1244450" y="2687875"/>
              <a:ext cx="23500" cy="34850"/>
            </a:xfrm>
            <a:custGeom>
              <a:avLst/>
              <a:gdLst/>
              <a:ahLst/>
              <a:cxnLst/>
              <a:rect l="l" t="t" r="r" b="b"/>
              <a:pathLst>
                <a:path w="940" h="1394" extrusionOk="0">
                  <a:moveTo>
                    <a:pt x="907" y="1"/>
                  </a:moveTo>
                  <a:cubicBezTo>
                    <a:pt x="907" y="1"/>
                    <a:pt x="648" y="325"/>
                    <a:pt x="389" y="648"/>
                  </a:cubicBezTo>
                  <a:cubicBezTo>
                    <a:pt x="324" y="746"/>
                    <a:pt x="260" y="810"/>
                    <a:pt x="195" y="908"/>
                  </a:cubicBezTo>
                  <a:cubicBezTo>
                    <a:pt x="162" y="972"/>
                    <a:pt x="130" y="1069"/>
                    <a:pt x="98" y="1134"/>
                  </a:cubicBezTo>
                  <a:cubicBezTo>
                    <a:pt x="33" y="1296"/>
                    <a:pt x="1" y="1393"/>
                    <a:pt x="1" y="1393"/>
                  </a:cubicBezTo>
                  <a:lnTo>
                    <a:pt x="33" y="1393"/>
                  </a:lnTo>
                  <a:cubicBezTo>
                    <a:pt x="33" y="1393"/>
                    <a:pt x="98" y="1328"/>
                    <a:pt x="227" y="1231"/>
                  </a:cubicBezTo>
                  <a:cubicBezTo>
                    <a:pt x="260" y="1167"/>
                    <a:pt x="324" y="1102"/>
                    <a:pt x="389" y="1005"/>
                  </a:cubicBezTo>
                  <a:cubicBezTo>
                    <a:pt x="422" y="940"/>
                    <a:pt x="486" y="843"/>
                    <a:pt x="519" y="746"/>
                  </a:cubicBezTo>
                  <a:cubicBezTo>
                    <a:pt x="745" y="389"/>
                    <a:pt x="940" y="1"/>
                    <a:pt x="9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 name="Google Shape;1081;p45"/>
            <p:cNvSpPr/>
            <p:nvPr/>
          </p:nvSpPr>
          <p:spPr>
            <a:xfrm>
              <a:off x="1247700" y="2712175"/>
              <a:ext cx="31600" cy="13775"/>
            </a:xfrm>
            <a:custGeom>
              <a:avLst/>
              <a:gdLst/>
              <a:ahLst/>
              <a:cxnLst/>
              <a:rect l="l" t="t" r="r" b="b"/>
              <a:pathLst>
                <a:path w="1264" h="551" extrusionOk="0">
                  <a:moveTo>
                    <a:pt x="1263" y="0"/>
                  </a:moveTo>
                  <a:cubicBezTo>
                    <a:pt x="1263" y="0"/>
                    <a:pt x="939" y="97"/>
                    <a:pt x="615" y="195"/>
                  </a:cubicBezTo>
                  <a:cubicBezTo>
                    <a:pt x="518" y="227"/>
                    <a:pt x="453" y="259"/>
                    <a:pt x="356" y="259"/>
                  </a:cubicBezTo>
                  <a:cubicBezTo>
                    <a:pt x="292" y="292"/>
                    <a:pt x="227" y="356"/>
                    <a:pt x="194" y="389"/>
                  </a:cubicBezTo>
                  <a:cubicBezTo>
                    <a:pt x="65" y="454"/>
                    <a:pt x="0" y="518"/>
                    <a:pt x="0" y="518"/>
                  </a:cubicBezTo>
                  <a:lnTo>
                    <a:pt x="32" y="551"/>
                  </a:lnTo>
                  <a:cubicBezTo>
                    <a:pt x="32" y="551"/>
                    <a:pt x="130" y="551"/>
                    <a:pt x="259" y="518"/>
                  </a:cubicBezTo>
                  <a:cubicBezTo>
                    <a:pt x="292" y="518"/>
                    <a:pt x="389" y="486"/>
                    <a:pt x="453" y="454"/>
                  </a:cubicBezTo>
                  <a:cubicBezTo>
                    <a:pt x="518" y="421"/>
                    <a:pt x="583" y="389"/>
                    <a:pt x="680" y="356"/>
                  </a:cubicBezTo>
                  <a:cubicBezTo>
                    <a:pt x="972" y="195"/>
                    <a:pt x="1263" y="33"/>
                    <a:pt x="1263" y="33"/>
                  </a:cubicBezTo>
                  <a:lnTo>
                    <a:pt x="126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 name="Google Shape;1082;p45"/>
            <p:cNvSpPr/>
            <p:nvPr/>
          </p:nvSpPr>
          <p:spPr>
            <a:xfrm>
              <a:off x="1249300" y="2726750"/>
              <a:ext cx="88275" cy="5675"/>
            </a:xfrm>
            <a:custGeom>
              <a:avLst/>
              <a:gdLst/>
              <a:ahLst/>
              <a:cxnLst/>
              <a:rect l="l" t="t" r="r" b="b"/>
              <a:pathLst>
                <a:path w="3531" h="227" extrusionOk="0">
                  <a:moveTo>
                    <a:pt x="1102" y="0"/>
                  </a:moveTo>
                  <a:cubicBezTo>
                    <a:pt x="908" y="0"/>
                    <a:pt x="713" y="33"/>
                    <a:pt x="551" y="33"/>
                  </a:cubicBezTo>
                  <a:cubicBezTo>
                    <a:pt x="228" y="97"/>
                    <a:pt x="1" y="130"/>
                    <a:pt x="1" y="130"/>
                  </a:cubicBezTo>
                  <a:lnTo>
                    <a:pt x="1" y="162"/>
                  </a:lnTo>
                  <a:cubicBezTo>
                    <a:pt x="1" y="162"/>
                    <a:pt x="228" y="194"/>
                    <a:pt x="551" y="194"/>
                  </a:cubicBezTo>
                  <a:cubicBezTo>
                    <a:pt x="713" y="227"/>
                    <a:pt x="908" y="227"/>
                    <a:pt x="1102" y="227"/>
                  </a:cubicBezTo>
                  <a:cubicBezTo>
                    <a:pt x="1329" y="194"/>
                    <a:pt x="1555" y="194"/>
                    <a:pt x="1782" y="162"/>
                  </a:cubicBezTo>
                  <a:cubicBezTo>
                    <a:pt x="2656" y="97"/>
                    <a:pt x="3531" y="33"/>
                    <a:pt x="3531" y="33"/>
                  </a:cubicBezTo>
                  <a:lnTo>
                    <a:pt x="353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 name="Google Shape;1083;p45"/>
            <p:cNvSpPr/>
            <p:nvPr/>
          </p:nvSpPr>
          <p:spPr>
            <a:xfrm>
              <a:off x="1248500" y="2735650"/>
              <a:ext cx="29175" cy="21875"/>
            </a:xfrm>
            <a:custGeom>
              <a:avLst/>
              <a:gdLst/>
              <a:ahLst/>
              <a:cxnLst/>
              <a:rect l="l" t="t" r="r" b="b"/>
              <a:pathLst>
                <a:path w="1167" h="875" extrusionOk="0">
                  <a:moveTo>
                    <a:pt x="0" y="0"/>
                  </a:moveTo>
                  <a:lnTo>
                    <a:pt x="0" y="33"/>
                  </a:lnTo>
                  <a:cubicBezTo>
                    <a:pt x="0" y="33"/>
                    <a:pt x="33" y="98"/>
                    <a:pt x="130" y="227"/>
                  </a:cubicBezTo>
                  <a:cubicBezTo>
                    <a:pt x="162" y="259"/>
                    <a:pt x="227" y="324"/>
                    <a:pt x="292" y="357"/>
                  </a:cubicBezTo>
                  <a:cubicBezTo>
                    <a:pt x="357" y="421"/>
                    <a:pt x="454" y="454"/>
                    <a:pt x="519" y="518"/>
                  </a:cubicBezTo>
                  <a:cubicBezTo>
                    <a:pt x="842" y="713"/>
                    <a:pt x="1134" y="875"/>
                    <a:pt x="1134" y="875"/>
                  </a:cubicBezTo>
                  <a:lnTo>
                    <a:pt x="1166" y="875"/>
                  </a:lnTo>
                  <a:cubicBezTo>
                    <a:pt x="1166" y="875"/>
                    <a:pt x="907" y="616"/>
                    <a:pt x="616" y="389"/>
                  </a:cubicBezTo>
                  <a:cubicBezTo>
                    <a:pt x="551" y="324"/>
                    <a:pt x="486" y="259"/>
                    <a:pt x="421" y="195"/>
                  </a:cubicBezTo>
                  <a:cubicBezTo>
                    <a:pt x="357" y="162"/>
                    <a:pt x="292" y="130"/>
                    <a:pt x="227" y="98"/>
                  </a:cubicBezTo>
                  <a:cubicBezTo>
                    <a:pt x="98" y="33"/>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 name="Google Shape;1084;p45"/>
            <p:cNvSpPr/>
            <p:nvPr/>
          </p:nvSpPr>
          <p:spPr>
            <a:xfrm>
              <a:off x="1245250" y="2742125"/>
              <a:ext cx="17850" cy="26750"/>
            </a:xfrm>
            <a:custGeom>
              <a:avLst/>
              <a:gdLst/>
              <a:ahLst/>
              <a:cxnLst/>
              <a:rect l="l" t="t" r="r" b="b"/>
              <a:pathLst>
                <a:path w="714" h="1070" extrusionOk="0">
                  <a:moveTo>
                    <a:pt x="33" y="0"/>
                  </a:moveTo>
                  <a:lnTo>
                    <a:pt x="1" y="33"/>
                  </a:lnTo>
                  <a:cubicBezTo>
                    <a:pt x="1" y="33"/>
                    <a:pt x="33" y="98"/>
                    <a:pt x="66" y="227"/>
                  </a:cubicBezTo>
                  <a:cubicBezTo>
                    <a:pt x="98" y="292"/>
                    <a:pt x="98" y="357"/>
                    <a:pt x="163" y="421"/>
                  </a:cubicBezTo>
                  <a:cubicBezTo>
                    <a:pt x="195" y="454"/>
                    <a:pt x="260" y="519"/>
                    <a:pt x="292" y="583"/>
                  </a:cubicBezTo>
                  <a:cubicBezTo>
                    <a:pt x="487" y="842"/>
                    <a:pt x="713" y="1069"/>
                    <a:pt x="713" y="1069"/>
                  </a:cubicBezTo>
                  <a:cubicBezTo>
                    <a:pt x="713" y="1069"/>
                    <a:pt x="584" y="778"/>
                    <a:pt x="422" y="486"/>
                  </a:cubicBezTo>
                  <a:cubicBezTo>
                    <a:pt x="390" y="421"/>
                    <a:pt x="357" y="357"/>
                    <a:pt x="325" y="292"/>
                  </a:cubicBezTo>
                  <a:cubicBezTo>
                    <a:pt x="292" y="227"/>
                    <a:pt x="228" y="195"/>
                    <a:pt x="195" y="130"/>
                  </a:cubicBezTo>
                  <a:cubicBezTo>
                    <a:pt x="98" y="65"/>
                    <a:pt x="33"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 name="Google Shape;1085;p45"/>
            <p:cNvSpPr/>
            <p:nvPr/>
          </p:nvSpPr>
          <p:spPr>
            <a:xfrm>
              <a:off x="1236350" y="2742925"/>
              <a:ext cx="4900" cy="64000"/>
            </a:xfrm>
            <a:custGeom>
              <a:avLst/>
              <a:gdLst/>
              <a:ahLst/>
              <a:cxnLst/>
              <a:rect l="l" t="t" r="r" b="b"/>
              <a:pathLst>
                <a:path w="196" h="2560" extrusionOk="0">
                  <a:moveTo>
                    <a:pt x="66" y="1"/>
                  </a:moveTo>
                  <a:cubicBezTo>
                    <a:pt x="66" y="1"/>
                    <a:pt x="33" y="163"/>
                    <a:pt x="1" y="422"/>
                  </a:cubicBezTo>
                  <a:cubicBezTo>
                    <a:pt x="1" y="519"/>
                    <a:pt x="1" y="681"/>
                    <a:pt x="1" y="810"/>
                  </a:cubicBezTo>
                  <a:cubicBezTo>
                    <a:pt x="1" y="972"/>
                    <a:pt x="1" y="1134"/>
                    <a:pt x="33" y="1296"/>
                  </a:cubicBezTo>
                  <a:cubicBezTo>
                    <a:pt x="66" y="1911"/>
                    <a:pt x="98" y="2559"/>
                    <a:pt x="98" y="2559"/>
                  </a:cubicBezTo>
                  <a:lnTo>
                    <a:pt x="130" y="2559"/>
                  </a:lnTo>
                  <a:cubicBezTo>
                    <a:pt x="130" y="2559"/>
                    <a:pt x="163" y="1911"/>
                    <a:pt x="195" y="1296"/>
                  </a:cubicBezTo>
                  <a:cubicBezTo>
                    <a:pt x="195" y="1134"/>
                    <a:pt x="195" y="972"/>
                    <a:pt x="195" y="810"/>
                  </a:cubicBezTo>
                  <a:cubicBezTo>
                    <a:pt x="195" y="681"/>
                    <a:pt x="195" y="519"/>
                    <a:pt x="163" y="422"/>
                  </a:cubicBezTo>
                  <a:cubicBezTo>
                    <a:pt x="130" y="163"/>
                    <a:pt x="98" y="1"/>
                    <a:pt x="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 name="Google Shape;1086;p45"/>
            <p:cNvSpPr/>
            <p:nvPr/>
          </p:nvSpPr>
          <p:spPr>
            <a:xfrm>
              <a:off x="1210450" y="2741325"/>
              <a:ext cx="21875" cy="25100"/>
            </a:xfrm>
            <a:custGeom>
              <a:avLst/>
              <a:gdLst/>
              <a:ahLst/>
              <a:cxnLst/>
              <a:rect l="l" t="t" r="r" b="b"/>
              <a:pathLst>
                <a:path w="875" h="1004" extrusionOk="0">
                  <a:moveTo>
                    <a:pt x="875" y="0"/>
                  </a:moveTo>
                  <a:cubicBezTo>
                    <a:pt x="875" y="0"/>
                    <a:pt x="778" y="32"/>
                    <a:pt x="681" y="130"/>
                  </a:cubicBezTo>
                  <a:cubicBezTo>
                    <a:pt x="616" y="162"/>
                    <a:pt x="583" y="194"/>
                    <a:pt x="519" y="259"/>
                  </a:cubicBezTo>
                  <a:cubicBezTo>
                    <a:pt x="486" y="324"/>
                    <a:pt x="421" y="389"/>
                    <a:pt x="389" y="453"/>
                  </a:cubicBezTo>
                  <a:cubicBezTo>
                    <a:pt x="195" y="712"/>
                    <a:pt x="0" y="972"/>
                    <a:pt x="0" y="972"/>
                  </a:cubicBezTo>
                  <a:lnTo>
                    <a:pt x="33" y="1004"/>
                  </a:lnTo>
                  <a:cubicBezTo>
                    <a:pt x="33" y="1004"/>
                    <a:pt x="260" y="777"/>
                    <a:pt x="519" y="551"/>
                  </a:cubicBezTo>
                  <a:cubicBezTo>
                    <a:pt x="551" y="486"/>
                    <a:pt x="616" y="453"/>
                    <a:pt x="681" y="389"/>
                  </a:cubicBezTo>
                  <a:cubicBezTo>
                    <a:pt x="713" y="324"/>
                    <a:pt x="778" y="259"/>
                    <a:pt x="810" y="227"/>
                  </a:cubicBezTo>
                  <a:cubicBezTo>
                    <a:pt x="842" y="97"/>
                    <a:pt x="875" y="32"/>
                    <a:pt x="875" y="32"/>
                  </a:cubicBezTo>
                  <a:lnTo>
                    <a:pt x="87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 name="Google Shape;1087;p45"/>
            <p:cNvSpPr/>
            <p:nvPr/>
          </p:nvSpPr>
          <p:spPr>
            <a:xfrm>
              <a:off x="1202350" y="2738075"/>
              <a:ext cx="25125" cy="12175"/>
            </a:xfrm>
            <a:custGeom>
              <a:avLst/>
              <a:gdLst/>
              <a:ahLst/>
              <a:cxnLst/>
              <a:rect l="l" t="t" r="r" b="b"/>
              <a:pathLst>
                <a:path w="1005" h="487" extrusionOk="0">
                  <a:moveTo>
                    <a:pt x="1005" y="1"/>
                  </a:moveTo>
                  <a:cubicBezTo>
                    <a:pt x="1005" y="1"/>
                    <a:pt x="940" y="1"/>
                    <a:pt x="810" y="33"/>
                  </a:cubicBezTo>
                  <a:cubicBezTo>
                    <a:pt x="778" y="33"/>
                    <a:pt x="713" y="33"/>
                    <a:pt x="648" y="65"/>
                  </a:cubicBezTo>
                  <a:cubicBezTo>
                    <a:pt x="584" y="98"/>
                    <a:pt x="519" y="130"/>
                    <a:pt x="486" y="162"/>
                  </a:cubicBezTo>
                  <a:cubicBezTo>
                    <a:pt x="227" y="324"/>
                    <a:pt x="1" y="486"/>
                    <a:pt x="1" y="486"/>
                  </a:cubicBezTo>
                  <a:cubicBezTo>
                    <a:pt x="1" y="486"/>
                    <a:pt x="292" y="421"/>
                    <a:pt x="551" y="324"/>
                  </a:cubicBezTo>
                  <a:cubicBezTo>
                    <a:pt x="616" y="292"/>
                    <a:pt x="681" y="292"/>
                    <a:pt x="745" y="260"/>
                  </a:cubicBezTo>
                  <a:cubicBezTo>
                    <a:pt x="810" y="227"/>
                    <a:pt x="843" y="195"/>
                    <a:pt x="875" y="162"/>
                  </a:cubicBezTo>
                  <a:cubicBezTo>
                    <a:pt x="972" y="98"/>
                    <a:pt x="1005" y="33"/>
                    <a:pt x="1005" y="33"/>
                  </a:cubicBezTo>
                  <a:lnTo>
                    <a:pt x="100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 name="Google Shape;1088;p45"/>
            <p:cNvSpPr/>
            <p:nvPr/>
          </p:nvSpPr>
          <p:spPr>
            <a:xfrm>
              <a:off x="1148925" y="2727550"/>
              <a:ext cx="76925" cy="5700"/>
            </a:xfrm>
            <a:custGeom>
              <a:avLst/>
              <a:gdLst/>
              <a:ahLst/>
              <a:cxnLst/>
              <a:rect l="l" t="t" r="r" b="b"/>
              <a:pathLst>
                <a:path w="3077" h="228" extrusionOk="0">
                  <a:moveTo>
                    <a:pt x="0" y="1"/>
                  </a:moveTo>
                  <a:lnTo>
                    <a:pt x="0" y="33"/>
                  </a:lnTo>
                  <a:cubicBezTo>
                    <a:pt x="0" y="33"/>
                    <a:pt x="778" y="98"/>
                    <a:pt x="1522" y="162"/>
                  </a:cubicBezTo>
                  <a:cubicBezTo>
                    <a:pt x="1717" y="195"/>
                    <a:pt x="1911" y="195"/>
                    <a:pt x="2105" y="227"/>
                  </a:cubicBezTo>
                  <a:cubicBezTo>
                    <a:pt x="2267" y="227"/>
                    <a:pt x="2461" y="227"/>
                    <a:pt x="2591" y="195"/>
                  </a:cubicBezTo>
                  <a:cubicBezTo>
                    <a:pt x="2882" y="195"/>
                    <a:pt x="3077" y="162"/>
                    <a:pt x="3077" y="162"/>
                  </a:cubicBezTo>
                  <a:lnTo>
                    <a:pt x="3077" y="130"/>
                  </a:lnTo>
                  <a:cubicBezTo>
                    <a:pt x="3077" y="130"/>
                    <a:pt x="2882" y="98"/>
                    <a:pt x="2591" y="33"/>
                  </a:cubicBezTo>
                  <a:cubicBezTo>
                    <a:pt x="2461" y="33"/>
                    <a:pt x="2300" y="1"/>
                    <a:pt x="21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Shape 1092"/>
        <p:cNvGrpSpPr/>
        <p:nvPr/>
      </p:nvGrpSpPr>
      <p:grpSpPr>
        <a:xfrm>
          <a:off x="0" y="0"/>
          <a:ext cx="0" cy="0"/>
          <a:chOff x="0" y="0"/>
          <a:chExt cx="0" cy="0"/>
        </a:xfrm>
      </p:grpSpPr>
      <p:sp>
        <p:nvSpPr>
          <p:cNvPr id="1093" name="Google Shape;1093;p46"/>
          <p:cNvSpPr txBox="1">
            <a:spLocks noGrp="1"/>
          </p:cNvSpPr>
          <p:nvPr>
            <p:ph type="title"/>
          </p:nvPr>
        </p:nvSpPr>
        <p:spPr>
          <a:xfrm>
            <a:off x="713100" y="539400"/>
            <a:ext cx="77178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WICHTIGE FAKTEN</a:t>
            </a:r>
            <a:endParaRPr/>
          </a:p>
        </p:txBody>
      </p:sp>
      <p:sp>
        <p:nvSpPr>
          <p:cNvPr id="1094" name="Google Shape;1094;p46"/>
          <p:cNvSpPr txBox="1">
            <a:spLocks noGrp="1"/>
          </p:cNvSpPr>
          <p:nvPr>
            <p:ph type="title" idx="2"/>
          </p:nvPr>
        </p:nvSpPr>
        <p:spPr>
          <a:xfrm>
            <a:off x="1616153" y="1888525"/>
            <a:ext cx="2085600" cy="1006200"/>
          </a:xfrm>
          <a:prstGeom prst="rect">
            <a:avLst/>
          </a:prstGeom>
        </p:spPr>
        <p:txBody>
          <a:bodyPr spcFirstLastPara="1" wrap="square" lIns="91425" tIns="0" rIns="91425" bIns="91425" anchor="ctr" anchorCtr="0">
            <a:noAutofit/>
          </a:bodyPr>
          <a:lstStyle/>
          <a:p>
            <a:pPr marL="0" lvl="0" indent="0" algn="ctr" rtl="0">
              <a:spcBef>
                <a:spcPts val="0"/>
              </a:spcBef>
              <a:spcAft>
                <a:spcPts val="0"/>
              </a:spcAft>
              <a:buNone/>
            </a:pPr>
            <a:r>
              <a:rPr lang="en"/>
              <a:t>70%</a:t>
            </a:r>
            <a:endParaRPr/>
          </a:p>
        </p:txBody>
      </p:sp>
      <p:sp>
        <p:nvSpPr>
          <p:cNvPr id="1095" name="Google Shape;1095;p46"/>
          <p:cNvSpPr txBox="1">
            <a:spLocks noGrp="1"/>
          </p:cNvSpPr>
          <p:nvPr>
            <p:ph type="title" idx="4"/>
          </p:nvPr>
        </p:nvSpPr>
        <p:spPr>
          <a:xfrm>
            <a:off x="5441603" y="1888525"/>
            <a:ext cx="2085600" cy="1006200"/>
          </a:xfrm>
          <a:prstGeom prst="rect">
            <a:avLst/>
          </a:prstGeom>
        </p:spPr>
        <p:txBody>
          <a:bodyPr spcFirstLastPara="1" wrap="square" lIns="91425" tIns="0" rIns="91425" bIns="91425" anchor="ctr" anchorCtr="0">
            <a:noAutofit/>
          </a:bodyPr>
          <a:lstStyle/>
          <a:p>
            <a:pPr marL="0" lvl="0" indent="0" algn="ctr" rtl="0">
              <a:spcBef>
                <a:spcPts val="0"/>
              </a:spcBef>
              <a:spcAft>
                <a:spcPts val="0"/>
              </a:spcAft>
              <a:buNone/>
            </a:pPr>
            <a:r>
              <a:rPr lang="en"/>
              <a:t>1,945</a:t>
            </a:r>
            <a:endParaRPr/>
          </a:p>
        </p:txBody>
      </p:sp>
      <p:cxnSp>
        <p:nvCxnSpPr>
          <p:cNvPr id="1096" name="Google Shape;1096;p46"/>
          <p:cNvCxnSpPr/>
          <p:nvPr/>
        </p:nvCxnSpPr>
        <p:spPr>
          <a:xfrm>
            <a:off x="2682300" y="1111125"/>
            <a:ext cx="3779400" cy="0"/>
          </a:xfrm>
          <a:prstGeom prst="straightConnector1">
            <a:avLst/>
          </a:prstGeom>
          <a:noFill/>
          <a:ln w="19050" cap="flat" cmpd="sng">
            <a:solidFill>
              <a:schemeClr val="dk1"/>
            </a:solidFill>
            <a:prstDash val="solid"/>
            <a:round/>
            <a:headEnd type="none" w="med" len="med"/>
            <a:tailEnd type="none" w="med" len="med"/>
          </a:ln>
        </p:spPr>
      </p:cxnSp>
      <p:sp>
        <p:nvSpPr>
          <p:cNvPr id="1097" name="Google Shape;1097;p46"/>
          <p:cNvSpPr txBox="1">
            <a:spLocks noGrp="1"/>
          </p:cNvSpPr>
          <p:nvPr>
            <p:ph type="subTitle" idx="1"/>
          </p:nvPr>
        </p:nvSpPr>
        <p:spPr>
          <a:xfrm>
            <a:off x="959750" y="3150191"/>
            <a:ext cx="3398400" cy="1006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Etwa 70% der Deutschen bezeichnen sich als Christen, von denen sich etwa die Hälfte als evangelisch und die andere Hälfte als katholisch bezeichnet</a:t>
            </a:r>
            <a:endParaRPr/>
          </a:p>
        </p:txBody>
      </p:sp>
      <p:sp>
        <p:nvSpPr>
          <p:cNvPr id="1098" name="Google Shape;1098;p46"/>
          <p:cNvSpPr txBox="1">
            <a:spLocks noGrp="1"/>
          </p:cNvSpPr>
          <p:nvPr>
            <p:ph type="subTitle" idx="3"/>
          </p:nvPr>
        </p:nvSpPr>
        <p:spPr>
          <a:xfrm>
            <a:off x="4785200" y="3150191"/>
            <a:ext cx="3398400" cy="1006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In Ostdeutschland wurden die Katholiken wegen ihres Glaubens verfolgt. Der Kommunismus hat die Religion nicht unterstützt</a:t>
            </a:r>
            <a:endParaRPr/>
          </a:p>
        </p:txBody>
      </p:sp>
      <p:grpSp>
        <p:nvGrpSpPr>
          <p:cNvPr id="1099" name="Google Shape;1099;p46"/>
          <p:cNvGrpSpPr/>
          <p:nvPr/>
        </p:nvGrpSpPr>
        <p:grpSpPr>
          <a:xfrm>
            <a:off x="616825" y="539400"/>
            <a:ext cx="736750" cy="709200"/>
            <a:chOff x="1426600" y="736000"/>
            <a:chExt cx="736750" cy="709200"/>
          </a:xfrm>
        </p:grpSpPr>
        <p:sp>
          <p:nvSpPr>
            <p:cNvPr id="1100" name="Google Shape;1100;p46"/>
            <p:cNvSpPr/>
            <p:nvPr/>
          </p:nvSpPr>
          <p:spPr>
            <a:xfrm>
              <a:off x="1611200" y="1094650"/>
              <a:ext cx="123075" cy="31600"/>
            </a:xfrm>
            <a:custGeom>
              <a:avLst/>
              <a:gdLst/>
              <a:ahLst/>
              <a:cxnLst/>
              <a:rect l="l" t="t" r="r" b="b"/>
              <a:pathLst>
                <a:path w="4923" h="1264" extrusionOk="0">
                  <a:moveTo>
                    <a:pt x="0" y="0"/>
                  </a:moveTo>
                  <a:lnTo>
                    <a:pt x="0" y="33"/>
                  </a:lnTo>
                  <a:cubicBezTo>
                    <a:pt x="0" y="33"/>
                    <a:pt x="1231" y="389"/>
                    <a:pt x="2461" y="713"/>
                  </a:cubicBezTo>
                  <a:cubicBezTo>
                    <a:pt x="2753" y="810"/>
                    <a:pt x="3044" y="907"/>
                    <a:pt x="3335" y="972"/>
                  </a:cubicBezTo>
                  <a:cubicBezTo>
                    <a:pt x="3627" y="1036"/>
                    <a:pt x="3918" y="1101"/>
                    <a:pt x="4145" y="1134"/>
                  </a:cubicBezTo>
                  <a:cubicBezTo>
                    <a:pt x="4598" y="1231"/>
                    <a:pt x="4922" y="1263"/>
                    <a:pt x="4922" y="1263"/>
                  </a:cubicBezTo>
                  <a:cubicBezTo>
                    <a:pt x="4922" y="1263"/>
                    <a:pt x="4631" y="1134"/>
                    <a:pt x="4177" y="1004"/>
                  </a:cubicBezTo>
                  <a:cubicBezTo>
                    <a:pt x="3951" y="907"/>
                    <a:pt x="3692" y="842"/>
                    <a:pt x="3400" y="777"/>
                  </a:cubicBezTo>
                  <a:cubicBezTo>
                    <a:pt x="3109" y="713"/>
                    <a:pt x="2785" y="648"/>
                    <a:pt x="2494" y="551"/>
                  </a:cubicBezTo>
                  <a:cubicBezTo>
                    <a:pt x="1263" y="292"/>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 name="Google Shape;1101;p46"/>
            <p:cNvSpPr/>
            <p:nvPr/>
          </p:nvSpPr>
          <p:spPr>
            <a:xfrm>
              <a:off x="1674325" y="995875"/>
              <a:ext cx="71275" cy="106075"/>
            </a:xfrm>
            <a:custGeom>
              <a:avLst/>
              <a:gdLst/>
              <a:ahLst/>
              <a:cxnLst/>
              <a:rect l="l" t="t" r="r" b="b"/>
              <a:pathLst>
                <a:path w="2851" h="4243" extrusionOk="0">
                  <a:moveTo>
                    <a:pt x="1" y="0"/>
                  </a:moveTo>
                  <a:cubicBezTo>
                    <a:pt x="1" y="0"/>
                    <a:pt x="681" y="1069"/>
                    <a:pt x="1361" y="2170"/>
                  </a:cubicBezTo>
                  <a:cubicBezTo>
                    <a:pt x="1555" y="2429"/>
                    <a:pt x="1717" y="2688"/>
                    <a:pt x="1879" y="2947"/>
                  </a:cubicBezTo>
                  <a:cubicBezTo>
                    <a:pt x="2041" y="3206"/>
                    <a:pt x="2203" y="3433"/>
                    <a:pt x="2332" y="3627"/>
                  </a:cubicBezTo>
                  <a:cubicBezTo>
                    <a:pt x="2624" y="3984"/>
                    <a:pt x="2851" y="4243"/>
                    <a:pt x="2851" y="4243"/>
                  </a:cubicBezTo>
                  <a:lnTo>
                    <a:pt x="2851" y="4210"/>
                  </a:lnTo>
                  <a:cubicBezTo>
                    <a:pt x="2851" y="4210"/>
                    <a:pt x="2721" y="3919"/>
                    <a:pt x="2494" y="3530"/>
                  </a:cubicBezTo>
                  <a:cubicBezTo>
                    <a:pt x="2365" y="3303"/>
                    <a:pt x="2203" y="3077"/>
                    <a:pt x="2041" y="2818"/>
                  </a:cubicBezTo>
                  <a:cubicBezTo>
                    <a:pt x="1879" y="2591"/>
                    <a:pt x="1685" y="2332"/>
                    <a:pt x="1491" y="2073"/>
                  </a:cubicBezTo>
                  <a:lnTo>
                    <a:pt x="3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 name="Google Shape;1102;p46"/>
            <p:cNvSpPr/>
            <p:nvPr/>
          </p:nvSpPr>
          <p:spPr>
            <a:xfrm>
              <a:off x="1773900" y="736000"/>
              <a:ext cx="6525" cy="374850"/>
            </a:xfrm>
            <a:custGeom>
              <a:avLst/>
              <a:gdLst/>
              <a:ahLst/>
              <a:cxnLst/>
              <a:rect l="l" t="t" r="r" b="b"/>
              <a:pathLst>
                <a:path w="261" h="14994" extrusionOk="0">
                  <a:moveTo>
                    <a:pt x="228" y="1"/>
                  </a:moveTo>
                  <a:cubicBezTo>
                    <a:pt x="228" y="1"/>
                    <a:pt x="163" y="3725"/>
                    <a:pt x="98" y="7481"/>
                  </a:cubicBezTo>
                  <a:cubicBezTo>
                    <a:pt x="33" y="9359"/>
                    <a:pt x="1" y="11237"/>
                    <a:pt x="33" y="12630"/>
                  </a:cubicBezTo>
                  <a:cubicBezTo>
                    <a:pt x="33" y="14055"/>
                    <a:pt x="66" y="14994"/>
                    <a:pt x="66" y="14994"/>
                  </a:cubicBezTo>
                  <a:lnTo>
                    <a:pt x="98" y="14994"/>
                  </a:lnTo>
                  <a:cubicBezTo>
                    <a:pt x="98" y="14994"/>
                    <a:pt x="163" y="14055"/>
                    <a:pt x="195" y="12630"/>
                  </a:cubicBezTo>
                  <a:cubicBezTo>
                    <a:pt x="228" y="11237"/>
                    <a:pt x="260" y="9359"/>
                    <a:pt x="260" y="7481"/>
                  </a:cubicBezTo>
                  <a:lnTo>
                    <a:pt x="26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 name="Google Shape;1103;p46"/>
            <p:cNvSpPr/>
            <p:nvPr/>
          </p:nvSpPr>
          <p:spPr>
            <a:xfrm>
              <a:off x="1800625" y="982100"/>
              <a:ext cx="89075" cy="136050"/>
            </a:xfrm>
            <a:custGeom>
              <a:avLst/>
              <a:gdLst/>
              <a:ahLst/>
              <a:cxnLst/>
              <a:rect l="l" t="t" r="r" b="b"/>
              <a:pathLst>
                <a:path w="3563" h="5442" extrusionOk="0">
                  <a:moveTo>
                    <a:pt x="3530" y="1"/>
                  </a:moveTo>
                  <a:cubicBezTo>
                    <a:pt x="3530" y="1"/>
                    <a:pt x="2624" y="1329"/>
                    <a:pt x="1717" y="2689"/>
                  </a:cubicBezTo>
                  <a:cubicBezTo>
                    <a:pt x="1490" y="3013"/>
                    <a:pt x="1264" y="3336"/>
                    <a:pt x="1037" y="3660"/>
                  </a:cubicBezTo>
                  <a:cubicBezTo>
                    <a:pt x="843" y="3984"/>
                    <a:pt x="648" y="4275"/>
                    <a:pt x="486" y="4535"/>
                  </a:cubicBezTo>
                  <a:cubicBezTo>
                    <a:pt x="163" y="5085"/>
                    <a:pt x="1" y="5441"/>
                    <a:pt x="1" y="5441"/>
                  </a:cubicBezTo>
                  <a:cubicBezTo>
                    <a:pt x="1" y="5441"/>
                    <a:pt x="260" y="5117"/>
                    <a:pt x="616" y="4632"/>
                  </a:cubicBezTo>
                  <a:cubicBezTo>
                    <a:pt x="810" y="4373"/>
                    <a:pt x="1005" y="4081"/>
                    <a:pt x="1199" y="3790"/>
                  </a:cubicBezTo>
                  <a:cubicBezTo>
                    <a:pt x="1425" y="3466"/>
                    <a:pt x="1620" y="3110"/>
                    <a:pt x="1846" y="2753"/>
                  </a:cubicBezTo>
                  <a:cubicBezTo>
                    <a:pt x="2688" y="1393"/>
                    <a:pt x="3563" y="1"/>
                    <a:pt x="35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 name="Google Shape;1104;p46"/>
            <p:cNvSpPr/>
            <p:nvPr/>
          </p:nvSpPr>
          <p:spPr>
            <a:xfrm>
              <a:off x="1814400" y="1076825"/>
              <a:ext cx="120650" cy="52650"/>
            </a:xfrm>
            <a:custGeom>
              <a:avLst/>
              <a:gdLst/>
              <a:ahLst/>
              <a:cxnLst/>
              <a:rect l="l" t="t" r="r" b="b"/>
              <a:pathLst>
                <a:path w="4826" h="2106" extrusionOk="0">
                  <a:moveTo>
                    <a:pt x="4825" y="1"/>
                  </a:moveTo>
                  <a:lnTo>
                    <a:pt x="2396" y="972"/>
                  </a:lnTo>
                  <a:cubicBezTo>
                    <a:pt x="2073" y="1102"/>
                    <a:pt x="1781" y="1231"/>
                    <a:pt x="1490" y="1328"/>
                  </a:cubicBezTo>
                  <a:cubicBezTo>
                    <a:pt x="1198" y="1458"/>
                    <a:pt x="939" y="1587"/>
                    <a:pt x="713" y="1685"/>
                  </a:cubicBezTo>
                  <a:cubicBezTo>
                    <a:pt x="292" y="1911"/>
                    <a:pt x="0" y="2073"/>
                    <a:pt x="0" y="2073"/>
                  </a:cubicBezTo>
                  <a:lnTo>
                    <a:pt x="0" y="2106"/>
                  </a:lnTo>
                  <a:cubicBezTo>
                    <a:pt x="0" y="2106"/>
                    <a:pt x="324" y="2008"/>
                    <a:pt x="777" y="1847"/>
                  </a:cubicBezTo>
                  <a:cubicBezTo>
                    <a:pt x="1004" y="1749"/>
                    <a:pt x="1295" y="1652"/>
                    <a:pt x="1555" y="1523"/>
                  </a:cubicBezTo>
                  <a:cubicBezTo>
                    <a:pt x="1846" y="1393"/>
                    <a:pt x="2137" y="1264"/>
                    <a:pt x="2461" y="1134"/>
                  </a:cubicBezTo>
                  <a:cubicBezTo>
                    <a:pt x="3627" y="584"/>
                    <a:pt x="4825" y="33"/>
                    <a:pt x="4825" y="33"/>
                  </a:cubicBezTo>
                  <a:lnTo>
                    <a:pt x="482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 name="Google Shape;1105;p46"/>
            <p:cNvSpPr/>
            <p:nvPr/>
          </p:nvSpPr>
          <p:spPr>
            <a:xfrm>
              <a:off x="1817625" y="1135925"/>
              <a:ext cx="345725" cy="12175"/>
            </a:xfrm>
            <a:custGeom>
              <a:avLst/>
              <a:gdLst/>
              <a:ahLst/>
              <a:cxnLst/>
              <a:rect l="l" t="t" r="r" b="b"/>
              <a:pathLst>
                <a:path w="13829" h="487" extrusionOk="0">
                  <a:moveTo>
                    <a:pt x="13828" y="1"/>
                  </a:moveTo>
                  <a:cubicBezTo>
                    <a:pt x="13828" y="1"/>
                    <a:pt x="10395" y="65"/>
                    <a:pt x="6931" y="163"/>
                  </a:cubicBezTo>
                  <a:cubicBezTo>
                    <a:pt x="5182" y="195"/>
                    <a:pt x="3466" y="260"/>
                    <a:pt x="2170" y="325"/>
                  </a:cubicBezTo>
                  <a:cubicBezTo>
                    <a:pt x="875" y="389"/>
                    <a:pt x="1" y="454"/>
                    <a:pt x="1" y="454"/>
                  </a:cubicBezTo>
                  <a:lnTo>
                    <a:pt x="1" y="486"/>
                  </a:lnTo>
                  <a:lnTo>
                    <a:pt x="2170" y="486"/>
                  </a:lnTo>
                  <a:cubicBezTo>
                    <a:pt x="3466" y="454"/>
                    <a:pt x="5182" y="389"/>
                    <a:pt x="6931" y="325"/>
                  </a:cubicBezTo>
                  <a:cubicBezTo>
                    <a:pt x="10396" y="163"/>
                    <a:pt x="13828" y="1"/>
                    <a:pt x="13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 name="Google Shape;1106;p46"/>
            <p:cNvSpPr/>
            <p:nvPr/>
          </p:nvSpPr>
          <p:spPr>
            <a:xfrm>
              <a:off x="1814400" y="1169925"/>
              <a:ext cx="114175" cy="83425"/>
            </a:xfrm>
            <a:custGeom>
              <a:avLst/>
              <a:gdLst/>
              <a:ahLst/>
              <a:cxnLst/>
              <a:rect l="l" t="t" r="r" b="b"/>
              <a:pathLst>
                <a:path w="4567" h="3337" extrusionOk="0">
                  <a:moveTo>
                    <a:pt x="0" y="1"/>
                  </a:moveTo>
                  <a:cubicBezTo>
                    <a:pt x="0" y="1"/>
                    <a:pt x="259" y="260"/>
                    <a:pt x="680" y="584"/>
                  </a:cubicBezTo>
                  <a:cubicBezTo>
                    <a:pt x="874" y="746"/>
                    <a:pt x="1134" y="940"/>
                    <a:pt x="1393" y="1134"/>
                  </a:cubicBezTo>
                  <a:cubicBezTo>
                    <a:pt x="1652" y="1328"/>
                    <a:pt x="1943" y="1523"/>
                    <a:pt x="2235" y="1717"/>
                  </a:cubicBezTo>
                  <a:cubicBezTo>
                    <a:pt x="3400" y="2527"/>
                    <a:pt x="4566" y="3336"/>
                    <a:pt x="4566" y="3336"/>
                  </a:cubicBezTo>
                  <a:lnTo>
                    <a:pt x="4566" y="3304"/>
                  </a:lnTo>
                  <a:lnTo>
                    <a:pt x="2332" y="1588"/>
                  </a:lnTo>
                  <a:cubicBezTo>
                    <a:pt x="2040" y="1393"/>
                    <a:pt x="1781" y="1167"/>
                    <a:pt x="1522" y="972"/>
                  </a:cubicBezTo>
                  <a:cubicBezTo>
                    <a:pt x="1231" y="778"/>
                    <a:pt x="972" y="584"/>
                    <a:pt x="777" y="454"/>
                  </a:cubicBezTo>
                  <a:cubicBezTo>
                    <a:pt x="324" y="163"/>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 name="Google Shape;1107;p46"/>
            <p:cNvSpPr/>
            <p:nvPr/>
          </p:nvSpPr>
          <p:spPr>
            <a:xfrm>
              <a:off x="1804675" y="1195025"/>
              <a:ext cx="68025" cy="102025"/>
            </a:xfrm>
            <a:custGeom>
              <a:avLst/>
              <a:gdLst/>
              <a:ahLst/>
              <a:cxnLst/>
              <a:rect l="l" t="t" r="r" b="b"/>
              <a:pathLst>
                <a:path w="2721" h="4081" extrusionOk="0">
                  <a:moveTo>
                    <a:pt x="1" y="1"/>
                  </a:moveTo>
                  <a:cubicBezTo>
                    <a:pt x="1" y="1"/>
                    <a:pt x="130" y="292"/>
                    <a:pt x="357" y="681"/>
                  </a:cubicBezTo>
                  <a:cubicBezTo>
                    <a:pt x="486" y="875"/>
                    <a:pt x="616" y="1102"/>
                    <a:pt x="778" y="1361"/>
                  </a:cubicBezTo>
                  <a:cubicBezTo>
                    <a:pt x="940" y="1587"/>
                    <a:pt x="1134" y="1846"/>
                    <a:pt x="1296" y="2073"/>
                  </a:cubicBezTo>
                  <a:lnTo>
                    <a:pt x="2721" y="4081"/>
                  </a:lnTo>
                  <a:cubicBezTo>
                    <a:pt x="2721" y="4081"/>
                    <a:pt x="2073" y="3045"/>
                    <a:pt x="1425" y="2008"/>
                  </a:cubicBezTo>
                  <a:cubicBezTo>
                    <a:pt x="1263" y="1749"/>
                    <a:pt x="1102" y="1490"/>
                    <a:pt x="972" y="1231"/>
                  </a:cubicBezTo>
                  <a:cubicBezTo>
                    <a:pt x="810" y="1005"/>
                    <a:pt x="648" y="778"/>
                    <a:pt x="486" y="584"/>
                  </a:cubicBezTo>
                  <a:cubicBezTo>
                    <a:pt x="227" y="227"/>
                    <a:pt x="33" y="1"/>
                    <a:pt x="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 name="Google Shape;1108;p46"/>
            <p:cNvSpPr/>
            <p:nvPr/>
          </p:nvSpPr>
          <p:spPr>
            <a:xfrm>
              <a:off x="1774725" y="1198275"/>
              <a:ext cx="5700" cy="246925"/>
            </a:xfrm>
            <a:custGeom>
              <a:avLst/>
              <a:gdLst/>
              <a:ahLst/>
              <a:cxnLst/>
              <a:rect l="l" t="t" r="r" b="b"/>
              <a:pathLst>
                <a:path w="228" h="9877" extrusionOk="0">
                  <a:moveTo>
                    <a:pt x="33" y="0"/>
                  </a:moveTo>
                  <a:cubicBezTo>
                    <a:pt x="33" y="0"/>
                    <a:pt x="0" y="615"/>
                    <a:pt x="0" y="1522"/>
                  </a:cubicBezTo>
                  <a:cubicBezTo>
                    <a:pt x="0" y="2008"/>
                    <a:pt x="0" y="2526"/>
                    <a:pt x="0" y="3109"/>
                  </a:cubicBezTo>
                  <a:cubicBezTo>
                    <a:pt x="0" y="3692"/>
                    <a:pt x="33" y="4307"/>
                    <a:pt x="65" y="4955"/>
                  </a:cubicBezTo>
                  <a:lnTo>
                    <a:pt x="195" y="9877"/>
                  </a:lnTo>
                  <a:lnTo>
                    <a:pt x="227" y="9877"/>
                  </a:lnTo>
                  <a:lnTo>
                    <a:pt x="227" y="4922"/>
                  </a:lnTo>
                  <a:cubicBezTo>
                    <a:pt x="195" y="4307"/>
                    <a:pt x="195" y="3692"/>
                    <a:pt x="195" y="3109"/>
                  </a:cubicBezTo>
                  <a:cubicBezTo>
                    <a:pt x="195" y="2526"/>
                    <a:pt x="162" y="2008"/>
                    <a:pt x="162" y="1522"/>
                  </a:cubicBezTo>
                  <a:cubicBezTo>
                    <a:pt x="130" y="615"/>
                    <a:pt x="65"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 name="Google Shape;1109;p46"/>
            <p:cNvSpPr/>
            <p:nvPr/>
          </p:nvSpPr>
          <p:spPr>
            <a:xfrm>
              <a:off x="1668675" y="1191800"/>
              <a:ext cx="83400" cy="95550"/>
            </a:xfrm>
            <a:custGeom>
              <a:avLst/>
              <a:gdLst/>
              <a:ahLst/>
              <a:cxnLst/>
              <a:rect l="l" t="t" r="r" b="b"/>
              <a:pathLst>
                <a:path w="3336" h="3822" extrusionOk="0">
                  <a:moveTo>
                    <a:pt x="3303" y="0"/>
                  </a:moveTo>
                  <a:cubicBezTo>
                    <a:pt x="3303" y="0"/>
                    <a:pt x="3077" y="194"/>
                    <a:pt x="2753" y="551"/>
                  </a:cubicBezTo>
                  <a:cubicBezTo>
                    <a:pt x="2591" y="713"/>
                    <a:pt x="2397" y="907"/>
                    <a:pt x="2202" y="1134"/>
                  </a:cubicBezTo>
                  <a:cubicBezTo>
                    <a:pt x="2008" y="1360"/>
                    <a:pt x="1814" y="1619"/>
                    <a:pt x="1587" y="1846"/>
                  </a:cubicBezTo>
                  <a:cubicBezTo>
                    <a:pt x="810" y="2850"/>
                    <a:pt x="0" y="3821"/>
                    <a:pt x="0" y="3821"/>
                  </a:cubicBezTo>
                  <a:cubicBezTo>
                    <a:pt x="0" y="3821"/>
                    <a:pt x="875" y="2882"/>
                    <a:pt x="1717" y="1975"/>
                  </a:cubicBezTo>
                  <a:cubicBezTo>
                    <a:pt x="1943" y="1716"/>
                    <a:pt x="2137" y="1490"/>
                    <a:pt x="2364" y="1295"/>
                  </a:cubicBezTo>
                  <a:cubicBezTo>
                    <a:pt x="2558" y="1069"/>
                    <a:pt x="2720" y="842"/>
                    <a:pt x="2882" y="648"/>
                  </a:cubicBezTo>
                  <a:cubicBezTo>
                    <a:pt x="3141" y="292"/>
                    <a:pt x="3336" y="0"/>
                    <a:pt x="33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 name="Google Shape;1110;p46"/>
            <p:cNvSpPr/>
            <p:nvPr/>
          </p:nvSpPr>
          <p:spPr>
            <a:xfrm>
              <a:off x="1635475" y="1179650"/>
              <a:ext cx="98800" cy="45350"/>
            </a:xfrm>
            <a:custGeom>
              <a:avLst/>
              <a:gdLst/>
              <a:ahLst/>
              <a:cxnLst/>
              <a:rect l="l" t="t" r="r" b="b"/>
              <a:pathLst>
                <a:path w="3952" h="1814" extrusionOk="0">
                  <a:moveTo>
                    <a:pt x="3919" y="0"/>
                  </a:moveTo>
                  <a:cubicBezTo>
                    <a:pt x="3919" y="0"/>
                    <a:pt x="3660" y="65"/>
                    <a:pt x="3304" y="195"/>
                  </a:cubicBezTo>
                  <a:cubicBezTo>
                    <a:pt x="3109" y="292"/>
                    <a:pt x="2883" y="357"/>
                    <a:pt x="2656" y="486"/>
                  </a:cubicBezTo>
                  <a:cubicBezTo>
                    <a:pt x="2429" y="583"/>
                    <a:pt x="2170" y="713"/>
                    <a:pt x="1943" y="842"/>
                  </a:cubicBezTo>
                  <a:cubicBezTo>
                    <a:pt x="972" y="1296"/>
                    <a:pt x="1" y="1781"/>
                    <a:pt x="1" y="1781"/>
                  </a:cubicBezTo>
                  <a:lnTo>
                    <a:pt x="33" y="1814"/>
                  </a:lnTo>
                  <a:cubicBezTo>
                    <a:pt x="33" y="1814"/>
                    <a:pt x="1037" y="1393"/>
                    <a:pt x="2008" y="972"/>
                  </a:cubicBezTo>
                  <a:cubicBezTo>
                    <a:pt x="2267" y="875"/>
                    <a:pt x="2494" y="778"/>
                    <a:pt x="2753" y="680"/>
                  </a:cubicBezTo>
                  <a:cubicBezTo>
                    <a:pt x="2980" y="551"/>
                    <a:pt x="3174" y="454"/>
                    <a:pt x="3368" y="357"/>
                  </a:cubicBezTo>
                  <a:cubicBezTo>
                    <a:pt x="3725" y="162"/>
                    <a:pt x="3951" y="0"/>
                    <a:pt x="39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 name="Google Shape;1111;p46"/>
            <p:cNvSpPr/>
            <p:nvPr/>
          </p:nvSpPr>
          <p:spPr>
            <a:xfrm>
              <a:off x="1426600" y="1137550"/>
              <a:ext cx="301200" cy="14150"/>
            </a:xfrm>
            <a:custGeom>
              <a:avLst/>
              <a:gdLst/>
              <a:ahLst/>
              <a:cxnLst/>
              <a:rect l="l" t="t" r="r" b="b"/>
              <a:pathLst>
                <a:path w="12048" h="566" extrusionOk="0">
                  <a:moveTo>
                    <a:pt x="1" y="0"/>
                  </a:moveTo>
                  <a:lnTo>
                    <a:pt x="1" y="33"/>
                  </a:lnTo>
                  <a:cubicBezTo>
                    <a:pt x="1" y="33"/>
                    <a:pt x="3012" y="195"/>
                    <a:pt x="6024" y="357"/>
                  </a:cubicBezTo>
                  <a:cubicBezTo>
                    <a:pt x="7514" y="454"/>
                    <a:pt x="9036" y="519"/>
                    <a:pt x="10169" y="551"/>
                  </a:cubicBezTo>
                  <a:cubicBezTo>
                    <a:pt x="10547" y="562"/>
                    <a:pt x="10881" y="565"/>
                    <a:pt x="11160" y="565"/>
                  </a:cubicBezTo>
                  <a:cubicBezTo>
                    <a:pt x="11716" y="565"/>
                    <a:pt x="12047" y="551"/>
                    <a:pt x="12047" y="551"/>
                  </a:cubicBezTo>
                  <a:cubicBezTo>
                    <a:pt x="12047" y="551"/>
                    <a:pt x="11302" y="454"/>
                    <a:pt x="10169" y="389"/>
                  </a:cubicBezTo>
                  <a:cubicBezTo>
                    <a:pt x="9036" y="292"/>
                    <a:pt x="7514" y="260"/>
                    <a:pt x="6024" y="195"/>
                  </a:cubicBez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2" name="Google Shape;1112;p46"/>
          <p:cNvGrpSpPr/>
          <p:nvPr/>
        </p:nvGrpSpPr>
        <p:grpSpPr>
          <a:xfrm>
            <a:off x="8128150" y="4453263"/>
            <a:ext cx="238850" cy="229125"/>
            <a:chOff x="3023900" y="564375"/>
            <a:chExt cx="238850" cy="229125"/>
          </a:xfrm>
        </p:grpSpPr>
        <p:sp>
          <p:nvSpPr>
            <p:cNvPr id="1113" name="Google Shape;1113;p46"/>
            <p:cNvSpPr/>
            <p:nvPr/>
          </p:nvSpPr>
          <p:spPr>
            <a:xfrm>
              <a:off x="3083800" y="680150"/>
              <a:ext cx="39700" cy="10550"/>
            </a:xfrm>
            <a:custGeom>
              <a:avLst/>
              <a:gdLst/>
              <a:ahLst/>
              <a:cxnLst/>
              <a:rect l="l" t="t" r="r" b="b"/>
              <a:pathLst>
                <a:path w="1588" h="422" extrusionOk="0">
                  <a:moveTo>
                    <a:pt x="1" y="0"/>
                  </a:moveTo>
                  <a:lnTo>
                    <a:pt x="1" y="0"/>
                  </a:lnTo>
                  <a:cubicBezTo>
                    <a:pt x="1" y="0"/>
                    <a:pt x="389" y="162"/>
                    <a:pt x="778" y="292"/>
                  </a:cubicBezTo>
                  <a:cubicBezTo>
                    <a:pt x="875" y="324"/>
                    <a:pt x="972" y="356"/>
                    <a:pt x="1069" y="389"/>
                  </a:cubicBezTo>
                  <a:cubicBezTo>
                    <a:pt x="1166" y="389"/>
                    <a:pt x="1263" y="421"/>
                    <a:pt x="1328" y="421"/>
                  </a:cubicBezTo>
                  <a:lnTo>
                    <a:pt x="1587" y="421"/>
                  </a:lnTo>
                  <a:lnTo>
                    <a:pt x="1587" y="389"/>
                  </a:lnTo>
                  <a:cubicBezTo>
                    <a:pt x="1587" y="389"/>
                    <a:pt x="1523" y="324"/>
                    <a:pt x="1361" y="259"/>
                  </a:cubicBezTo>
                  <a:cubicBezTo>
                    <a:pt x="1296" y="227"/>
                    <a:pt x="1231" y="194"/>
                    <a:pt x="1134" y="162"/>
                  </a:cubicBezTo>
                  <a:cubicBezTo>
                    <a:pt x="1037" y="162"/>
                    <a:pt x="940" y="130"/>
                    <a:pt x="842" y="130"/>
                  </a:cubicBezTo>
                  <a:cubicBezTo>
                    <a:pt x="422" y="65"/>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 name="Google Shape;1114;p46"/>
            <p:cNvSpPr/>
            <p:nvPr/>
          </p:nvSpPr>
          <p:spPr>
            <a:xfrm>
              <a:off x="3104050" y="647750"/>
              <a:ext cx="23500" cy="34850"/>
            </a:xfrm>
            <a:custGeom>
              <a:avLst/>
              <a:gdLst/>
              <a:ahLst/>
              <a:cxnLst/>
              <a:rect l="l" t="t" r="r" b="b"/>
              <a:pathLst>
                <a:path w="940" h="1394" extrusionOk="0">
                  <a:moveTo>
                    <a:pt x="32" y="1"/>
                  </a:moveTo>
                  <a:lnTo>
                    <a:pt x="0" y="33"/>
                  </a:lnTo>
                  <a:cubicBezTo>
                    <a:pt x="0" y="33"/>
                    <a:pt x="194" y="389"/>
                    <a:pt x="421" y="746"/>
                  </a:cubicBezTo>
                  <a:cubicBezTo>
                    <a:pt x="453" y="843"/>
                    <a:pt x="518" y="940"/>
                    <a:pt x="551" y="1005"/>
                  </a:cubicBezTo>
                  <a:cubicBezTo>
                    <a:pt x="615" y="1102"/>
                    <a:pt x="680" y="1167"/>
                    <a:pt x="713" y="1199"/>
                  </a:cubicBezTo>
                  <a:cubicBezTo>
                    <a:pt x="842" y="1328"/>
                    <a:pt x="939" y="1393"/>
                    <a:pt x="939" y="1393"/>
                  </a:cubicBezTo>
                  <a:lnTo>
                    <a:pt x="939" y="1361"/>
                  </a:lnTo>
                  <a:cubicBezTo>
                    <a:pt x="939" y="1361"/>
                    <a:pt x="939" y="1264"/>
                    <a:pt x="874" y="1134"/>
                  </a:cubicBezTo>
                  <a:cubicBezTo>
                    <a:pt x="842" y="1069"/>
                    <a:pt x="777" y="972"/>
                    <a:pt x="745" y="875"/>
                  </a:cubicBezTo>
                  <a:cubicBezTo>
                    <a:pt x="680" y="810"/>
                    <a:pt x="615" y="746"/>
                    <a:pt x="551" y="648"/>
                  </a:cubicBezTo>
                  <a:cubicBezTo>
                    <a:pt x="292" y="325"/>
                    <a:pt x="32" y="1"/>
                    <a:pt x="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 name="Google Shape;1115;p46"/>
            <p:cNvSpPr/>
            <p:nvPr/>
          </p:nvSpPr>
          <p:spPr>
            <a:xfrm>
              <a:off x="3134800" y="564375"/>
              <a:ext cx="5700" cy="120650"/>
            </a:xfrm>
            <a:custGeom>
              <a:avLst/>
              <a:gdLst/>
              <a:ahLst/>
              <a:cxnLst/>
              <a:rect l="l" t="t" r="r" b="b"/>
              <a:pathLst>
                <a:path w="228" h="4826" extrusionOk="0">
                  <a:moveTo>
                    <a:pt x="130" y="0"/>
                  </a:moveTo>
                  <a:cubicBezTo>
                    <a:pt x="130" y="0"/>
                    <a:pt x="98" y="1198"/>
                    <a:pt x="33" y="2397"/>
                  </a:cubicBezTo>
                  <a:cubicBezTo>
                    <a:pt x="33" y="2720"/>
                    <a:pt x="33" y="3012"/>
                    <a:pt x="1" y="3303"/>
                  </a:cubicBezTo>
                  <a:cubicBezTo>
                    <a:pt x="1" y="3595"/>
                    <a:pt x="33" y="3854"/>
                    <a:pt x="33" y="4081"/>
                  </a:cubicBezTo>
                  <a:cubicBezTo>
                    <a:pt x="65" y="4534"/>
                    <a:pt x="98" y="4825"/>
                    <a:pt x="98" y="4825"/>
                  </a:cubicBezTo>
                  <a:cubicBezTo>
                    <a:pt x="98" y="4825"/>
                    <a:pt x="163" y="4534"/>
                    <a:pt x="195" y="4081"/>
                  </a:cubicBezTo>
                  <a:cubicBezTo>
                    <a:pt x="195" y="3854"/>
                    <a:pt x="227" y="3595"/>
                    <a:pt x="227" y="3303"/>
                  </a:cubicBezTo>
                  <a:cubicBezTo>
                    <a:pt x="227" y="3012"/>
                    <a:pt x="195" y="2720"/>
                    <a:pt x="195" y="2397"/>
                  </a:cubicBezTo>
                  <a:cubicBezTo>
                    <a:pt x="195" y="1198"/>
                    <a:pt x="163" y="0"/>
                    <a:pt x="1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 name="Google Shape;1116;p46"/>
            <p:cNvSpPr/>
            <p:nvPr/>
          </p:nvSpPr>
          <p:spPr>
            <a:xfrm>
              <a:off x="3145325" y="643700"/>
              <a:ext cx="29175" cy="43750"/>
            </a:xfrm>
            <a:custGeom>
              <a:avLst/>
              <a:gdLst/>
              <a:ahLst/>
              <a:cxnLst/>
              <a:rect l="l" t="t" r="r" b="b"/>
              <a:pathLst>
                <a:path w="1167" h="1750" extrusionOk="0">
                  <a:moveTo>
                    <a:pt x="1134" y="1"/>
                  </a:moveTo>
                  <a:cubicBezTo>
                    <a:pt x="1134" y="1"/>
                    <a:pt x="810" y="422"/>
                    <a:pt x="486" y="843"/>
                  </a:cubicBezTo>
                  <a:cubicBezTo>
                    <a:pt x="422" y="940"/>
                    <a:pt x="357" y="1037"/>
                    <a:pt x="260" y="1134"/>
                  </a:cubicBezTo>
                  <a:cubicBezTo>
                    <a:pt x="195" y="1264"/>
                    <a:pt x="163" y="1361"/>
                    <a:pt x="98" y="1426"/>
                  </a:cubicBezTo>
                  <a:cubicBezTo>
                    <a:pt x="33" y="1620"/>
                    <a:pt x="1" y="1750"/>
                    <a:pt x="1" y="1750"/>
                  </a:cubicBezTo>
                  <a:cubicBezTo>
                    <a:pt x="1" y="1750"/>
                    <a:pt x="98" y="1685"/>
                    <a:pt x="227" y="1523"/>
                  </a:cubicBezTo>
                  <a:cubicBezTo>
                    <a:pt x="292" y="1458"/>
                    <a:pt x="389" y="1361"/>
                    <a:pt x="454" y="1264"/>
                  </a:cubicBezTo>
                  <a:cubicBezTo>
                    <a:pt x="519" y="1167"/>
                    <a:pt x="584" y="1037"/>
                    <a:pt x="648" y="908"/>
                  </a:cubicBezTo>
                  <a:cubicBezTo>
                    <a:pt x="907" y="454"/>
                    <a:pt x="1166" y="1"/>
                    <a:pt x="1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 name="Google Shape;1117;p46"/>
            <p:cNvSpPr/>
            <p:nvPr/>
          </p:nvSpPr>
          <p:spPr>
            <a:xfrm>
              <a:off x="3149375" y="674475"/>
              <a:ext cx="39700" cy="17025"/>
            </a:xfrm>
            <a:custGeom>
              <a:avLst/>
              <a:gdLst/>
              <a:ahLst/>
              <a:cxnLst/>
              <a:rect l="l" t="t" r="r" b="b"/>
              <a:pathLst>
                <a:path w="1588" h="681" extrusionOk="0">
                  <a:moveTo>
                    <a:pt x="1555" y="0"/>
                  </a:moveTo>
                  <a:cubicBezTo>
                    <a:pt x="1555" y="0"/>
                    <a:pt x="1166" y="130"/>
                    <a:pt x="745" y="259"/>
                  </a:cubicBezTo>
                  <a:cubicBezTo>
                    <a:pt x="648" y="292"/>
                    <a:pt x="551" y="324"/>
                    <a:pt x="454" y="357"/>
                  </a:cubicBezTo>
                  <a:cubicBezTo>
                    <a:pt x="357" y="389"/>
                    <a:pt x="292" y="454"/>
                    <a:pt x="227" y="486"/>
                  </a:cubicBezTo>
                  <a:cubicBezTo>
                    <a:pt x="98" y="583"/>
                    <a:pt x="1" y="648"/>
                    <a:pt x="1" y="648"/>
                  </a:cubicBezTo>
                  <a:lnTo>
                    <a:pt x="1" y="680"/>
                  </a:lnTo>
                  <a:cubicBezTo>
                    <a:pt x="1" y="680"/>
                    <a:pt x="130" y="680"/>
                    <a:pt x="292" y="648"/>
                  </a:cubicBezTo>
                  <a:cubicBezTo>
                    <a:pt x="357" y="616"/>
                    <a:pt x="454" y="583"/>
                    <a:pt x="551" y="551"/>
                  </a:cubicBezTo>
                  <a:cubicBezTo>
                    <a:pt x="648" y="519"/>
                    <a:pt x="745" y="454"/>
                    <a:pt x="810" y="421"/>
                  </a:cubicBezTo>
                  <a:cubicBezTo>
                    <a:pt x="1199" y="227"/>
                    <a:pt x="1587" y="0"/>
                    <a:pt x="15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 name="Google Shape;1118;p46"/>
            <p:cNvSpPr/>
            <p:nvPr/>
          </p:nvSpPr>
          <p:spPr>
            <a:xfrm>
              <a:off x="3151000" y="693100"/>
              <a:ext cx="111750" cy="5675"/>
            </a:xfrm>
            <a:custGeom>
              <a:avLst/>
              <a:gdLst/>
              <a:ahLst/>
              <a:cxnLst/>
              <a:rect l="l" t="t" r="r" b="b"/>
              <a:pathLst>
                <a:path w="4470" h="227" extrusionOk="0">
                  <a:moveTo>
                    <a:pt x="1393" y="0"/>
                  </a:moveTo>
                  <a:cubicBezTo>
                    <a:pt x="1134" y="33"/>
                    <a:pt x="907" y="33"/>
                    <a:pt x="680" y="65"/>
                  </a:cubicBezTo>
                  <a:cubicBezTo>
                    <a:pt x="259" y="97"/>
                    <a:pt x="0" y="162"/>
                    <a:pt x="0" y="162"/>
                  </a:cubicBezTo>
                  <a:cubicBezTo>
                    <a:pt x="0" y="162"/>
                    <a:pt x="259" y="227"/>
                    <a:pt x="680" y="227"/>
                  </a:cubicBezTo>
                  <a:lnTo>
                    <a:pt x="1425" y="227"/>
                  </a:lnTo>
                  <a:cubicBezTo>
                    <a:pt x="1684" y="195"/>
                    <a:pt x="1943" y="195"/>
                    <a:pt x="2235" y="162"/>
                  </a:cubicBezTo>
                  <a:cubicBezTo>
                    <a:pt x="3336" y="97"/>
                    <a:pt x="4469" y="33"/>
                    <a:pt x="4469" y="33"/>
                  </a:cubicBezTo>
                  <a:lnTo>
                    <a:pt x="446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 name="Google Shape;1119;p46"/>
            <p:cNvSpPr/>
            <p:nvPr/>
          </p:nvSpPr>
          <p:spPr>
            <a:xfrm>
              <a:off x="3149375" y="704425"/>
              <a:ext cx="37275" cy="26750"/>
            </a:xfrm>
            <a:custGeom>
              <a:avLst/>
              <a:gdLst/>
              <a:ahLst/>
              <a:cxnLst/>
              <a:rect l="l" t="t" r="r" b="b"/>
              <a:pathLst>
                <a:path w="1491" h="1070" extrusionOk="0">
                  <a:moveTo>
                    <a:pt x="1" y="1"/>
                  </a:moveTo>
                  <a:cubicBezTo>
                    <a:pt x="1" y="1"/>
                    <a:pt x="65" y="98"/>
                    <a:pt x="195" y="227"/>
                  </a:cubicBezTo>
                  <a:cubicBezTo>
                    <a:pt x="260" y="292"/>
                    <a:pt x="324" y="357"/>
                    <a:pt x="422" y="422"/>
                  </a:cubicBezTo>
                  <a:cubicBezTo>
                    <a:pt x="519" y="486"/>
                    <a:pt x="616" y="551"/>
                    <a:pt x="713" y="616"/>
                  </a:cubicBezTo>
                  <a:cubicBezTo>
                    <a:pt x="1069" y="843"/>
                    <a:pt x="1490" y="1069"/>
                    <a:pt x="1490" y="1069"/>
                  </a:cubicBezTo>
                  <a:cubicBezTo>
                    <a:pt x="1490" y="1069"/>
                    <a:pt x="1134" y="745"/>
                    <a:pt x="810" y="454"/>
                  </a:cubicBezTo>
                  <a:cubicBezTo>
                    <a:pt x="713" y="389"/>
                    <a:pt x="616" y="324"/>
                    <a:pt x="551" y="260"/>
                  </a:cubicBezTo>
                  <a:cubicBezTo>
                    <a:pt x="454" y="195"/>
                    <a:pt x="357" y="130"/>
                    <a:pt x="292" y="98"/>
                  </a:cubicBezTo>
                  <a:cubicBezTo>
                    <a:pt x="130" y="33"/>
                    <a:pt x="33" y="1"/>
                    <a:pt x="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 name="Google Shape;1120;p46"/>
            <p:cNvSpPr/>
            <p:nvPr/>
          </p:nvSpPr>
          <p:spPr>
            <a:xfrm>
              <a:off x="3146150" y="712525"/>
              <a:ext cx="22675" cy="33225"/>
            </a:xfrm>
            <a:custGeom>
              <a:avLst/>
              <a:gdLst/>
              <a:ahLst/>
              <a:cxnLst/>
              <a:rect l="l" t="t" r="r" b="b"/>
              <a:pathLst>
                <a:path w="907" h="1329" extrusionOk="0">
                  <a:moveTo>
                    <a:pt x="0" y="0"/>
                  </a:moveTo>
                  <a:cubicBezTo>
                    <a:pt x="0" y="0"/>
                    <a:pt x="32" y="98"/>
                    <a:pt x="97" y="259"/>
                  </a:cubicBezTo>
                  <a:cubicBezTo>
                    <a:pt x="130" y="324"/>
                    <a:pt x="162" y="389"/>
                    <a:pt x="194" y="486"/>
                  </a:cubicBezTo>
                  <a:cubicBezTo>
                    <a:pt x="259" y="551"/>
                    <a:pt x="324" y="616"/>
                    <a:pt x="389" y="713"/>
                  </a:cubicBezTo>
                  <a:cubicBezTo>
                    <a:pt x="615" y="1004"/>
                    <a:pt x="874" y="1328"/>
                    <a:pt x="874" y="1328"/>
                  </a:cubicBezTo>
                  <a:lnTo>
                    <a:pt x="907" y="1328"/>
                  </a:lnTo>
                  <a:cubicBezTo>
                    <a:pt x="907" y="1328"/>
                    <a:pt x="712" y="972"/>
                    <a:pt x="518" y="616"/>
                  </a:cubicBezTo>
                  <a:cubicBezTo>
                    <a:pt x="486" y="519"/>
                    <a:pt x="421" y="454"/>
                    <a:pt x="389" y="357"/>
                  </a:cubicBezTo>
                  <a:cubicBezTo>
                    <a:pt x="324" y="292"/>
                    <a:pt x="259" y="227"/>
                    <a:pt x="227" y="162"/>
                  </a:cubicBezTo>
                  <a:cubicBezTo>
                    <a:pt x="130" y="65"/>
                    <a:pt x="32"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 name="Google Shape;1121;p46"/>
            <p:cNvSpPr/>
            <p:nvPr/>
          </p:nvSpPr>
          <p:spPr>
            <a:xfrm>
              <a:off x="3134800" y="713325"/>
              <a:ext cx="5700" cy="80175"/>
            </a:xfrm>
            <a:custGeom>
              <a:avLst/>
              <a:gdLst/>
              <a:ahLst/>
              <a:cxnLst/>
              <a:rect l="l" t="t" r="r" b="b"/>
              <a:pathLst>
                <a:path w="228" h="3207" extrusionOk="0">
                  <a:moveTo>
                    <a:pt x="98" y="1"/>
                  </a:moveTo>
                  <a:cubicBezTo>
                    <a:pt x="98" y="1"/>
                    <a:pt x="33" y="195"/>
                    <a:pt x="33" y="519"/>
                  </a:cubicBezTo>
                  <a:cubicBezTo>
                    <a:pt x="33" y="648"/>
                    <a:pt x="1" y="843"/>
                    <a:pt x="1" y="1005"/>
                  </a:cubicBezTo>
                  <a:cubicBezTo>
                    <a:pt x="1" y="1199"/>
                    <a:pt x="33" y="1393"/>
                    <a:pt x="33" y="1620"/>
                  </a:cubicBezTo>
                  <a:cubicBezTo>
                    <a:pt x="98" y="2397"/>
                    <a:pt x="130" y="3207"/>
                    <a:pt x="130" y="3207"/>
                  </a:cubicBezTo>
                  <a:lnTo>
                    <a:pt x="163" y="3207"/>
                  </a:lnTo>
                  <a:cubicBezTo>
                    <a:pt x="163" y="3207"/>
                    <a:pt x="195" y="2397"/>
                    <a:pt x="195" y="1620"/>
                  </a:cubicBezTo>
                  <a:cubicBezTo>
                    <a:pt x="195" y="1393"/>
                    <a:pt x="227" y="1199"/>
                    <a:pt x="227" y="1005"/>
                  </a:cubicBezTo>
                  <a:cubicBezTo>
                    <a:pt x="227" y="843"/>
                    <a:pt x="195" y="648"/>
                    <a:pt x="195" y="519"/>
                  </a:cubicBezTo>
                  <a:cubicBezTo>
                    <a:pt x="163" y="195"/>
                    <a:pt x="98" y="1"/>
                    <a:pt x="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 name="Google Shape;1122;p46"/>
            <p:cNvSpPr/>
            <p:nvPr/>
          </p:nvSpPr>
          <p:spPr>
            <a:xfrm>
              <a:off x="3102425" y="711725"/>
              <a:ext cx="27550" cy="30775"/>
            </a:xfrm>
            <a:custGeom>
              <a:avLst/>
              <a:gdLst/>
              <a:ahLst/>
              <a:cxnLst/>
              <a:rect l="l" t="t" r="r" b="b"/>
              <a:pathLst>
                <a:path w="1102" h="1231" extrusionOk="0">
                  <a:moveTo>
                    <a:pt x="1069" y="0"/>
                  </a:moveTo>
                  <a:cubicBezTo>
                    <a:pt x="1069" y="0"/>
                    <a:pt x="972" y="32"/>
                    <a:pt x="842" y="130"/>
                  </a:cubicBezTo>
                  <a:cubicBezTo>
                    <a:pt x="810" y="194"/>
                    <a:pt x="713" y="227"/>
                    <a:pt x="648" y="324"/>
                  </a:cubicBezTo>
                  <a:cubicBezTo>
                    <a:pt x="616" y="389"/>
                    <a:pt x="551" y="486"/>
                    <a:pt x="486" y="551"/>
                  </a:cubicBezTo>
                  <a:cubicBezTo>
                    <a:pt x="227" y="874"/>
                    <a:pt x="0" y="1231"/>
                    <a:pt x="0" y="1231"/>
                  </a:cubicBezTo>
                  <a:cubicBezTo>
                    <a:pt x="0" y="1231"/>
                    <a:pt x="324" y="939"/>
                    <a:pt x="616" y="648"/>
                  </a:cubicBezTo>
                  <a:cubicBezTo>
                    <a:pt x="680" y="583"/>
                    <a:pt x="745" y="518"/>
                    <a:pt x="810" y="453"/>
                  </a:cubicBezTo>
                  <a:cubicBezTo>
                    <a:pt x="875" y="389"/>
                    <a:pt x="939" y="291"/>
                    <a:pt x="972" y="227"/>
                  </a:cubicBezTo>
                  <a:cubicBezTo>
                    <a:pt x="1069" y="97"/>
                    <a:pt x="1101" y="0"/>
                    <a:pt x="11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 name="Google Shape;1123;p46"/>
            <p:cNvSpPr/>
            <p:nvPr/>
          </p:nvSpPr>
          <p:spPr>
            <a:xfrm>
              <a:off x="3091900" y="707300"/>
              <a:ext cx="31600" cy="14950"/>
            </a:xfrm>
            <a:custGeom>
              <a:avLst/>
              <a:gdLst/>
              <a:ahLst/>
              <a:cxnLst/>
              <a:rect l="l" t="t" r="r" b="b"/>
              <a:pathLst>
                <a:path w="1264" h="598" extrusionOk="0">
                  <a:moveTo>
                    <a:pt x="1153" y="1"/>
                  </a:moveTo>
                  <a:cubicBezTo>
                    <a:pt x="1119" y="1"/>
                    <a:pt x="1080" y="4"/>
                    <a:pt x="1037" y="15"/>
                  </a:cubicBezTo>
                  <a:cubicBezTo>
                    <a:pt x="972" y="47"/>
                    <a:pt x="907" y="80"/>
                    <a:pt x="810" y="112"/>
                  </a:cubicBezTo>
                  <a:cubicBezTo>
                    <a:pt x="745" y="145"/>
                    <a:pt x="680" y="177"/>
                    <a:pt x="616" y="242"/>
                  </a:cubicBezTo>
                  <a:cubicBezTo>
                    <a:pt x="292" y="404"/>
                    <a:pt x="0" y="598"/>
                    <a:pt x="0" y="598"/>
                  </a:cubicBezTo>
                  <a:cubicBezTo>
                    <a:pt x="0" y="598"/>
                    <a:pt x="357" y="501"/>
                    <a:pt x="680" y="371"/>
                  </a:cubicBezTo>
                  <a:cubicBezTo>
                    <a:pt x="745" y="339"/>
                    <a:pt x="842" y="307"/>
                    <a:pt x="907" y="274"/>
                  </a:cubicBezTo>
                  <a:cubicBezTo>
                    <a:pt x="1004" y="242"/>
                    <a:pt x="1037" y="209"/>
                    <a:pt x="1101" y="177"/>
                  </a:cubicBezTo>
                  <a:cubicBezTo>
                    <a:pt x="1199" y="80"/>
                    <a:pt x="1263" y="15"/>
                    <a:pt x="1263" y="15"/>
                  </a:cubicBezTo>
                  <a:cubicBezTo>
                    <a:pt x="1263" y="15"/>
                    <a:pt x="1220" y="1"/>
                    <a:pt x="11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 name="Google Shape;1124;p46"/>
            <p:cNvSpPr/>
            <p:nvPr/>
          </p:nvSpPr>
          <p:spPr>
            <a:xfrm>
              <a:off x="3023900" y="693900"/>
              <a:ext cx="97975" cy="5700"/>
            </a:xfrm>
            <a:custGeom>
              <a:avLst/>
              <a:gdLst/>
              <a:ahLst/>
              <a:cxnLst/>
              <a:rect l="l" t="t" r="r" b="b"/>
              <a:pathLst>
                <a:path w="3919" h="228" extrusionOk="0">
                  <a:moveTo>
                    <a:pt x="0" y="1"/>
                  </a:moveTo>
                  <a:lnTo>
                    <a:pt x="0" y="33"/>
                  </a:lnTo>
                  <a:cubicBezTo>
                    <a:pt x="0" y="33"/>
                    <a:pt x="972" y="98"/>
                    <a:pt x="1943" y="163"/>
                  </a:cubicBezTo>
                  <a:cubicBezTo>
                    <a:pt x="2202" y="195"/>
                    <a:pt x="2429" y="227"/>
                    <a:pt x="2688" y="227"/>
                  </a:cubicBezTo>
                  <a:lnTo>
                    <a:pt x="3303" y="227"/>
                  </a:lnTo>
                  <a:cubicBezTo>
                    <a:pt x="3659" y="227"/>
                    <a:pt x="3919" y="195"/>
                    <a:pt x="3919" y="195"/>
                  </a:cubicBezTo>
                  <a:lnTo>
                    <a:pt x="3919" y="163"/>
                  </a:lnTo>
                  <a:cubicBezTo>
                    <a:pt x="3919" y="163"/>
                    <a:pt x="3659" y="130"/>
                    <a:pt x="3303" y="65"/>
                  </a:cubicBezTo>
                  <a:cubicBezTo>
                    <a:pt x="3109" y="65"/>
                    <a:pt x="2915" y="33"/>
                    <a:pt x="2688" y="33"/>
                  </a:cubicBezTo>
                  <a:cubicBezTo>
                    <a:pt x="2461" y="33"/>
                    <a:pt x="2202" y="1"/>
                    <a:pt x="197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5" name="Google Shape;1125;p46"/>
          <p:cNvGrpSpPr/>
          <p:nvPr/>
        </p:nvGrpSpPr>
        <p:grpSpPr>
          <a:xfrm>
            <a:off x="8254325" y="649500"/>
            <a:ext cx="508425" cy="489000"/>
            <a:chOff x="3034425" y="1221750"/>
            <a:chExt cx="508425" cy="489000"/>
          </a:xfrm>
        </p:grpSpPr>
        <p:sp>
          <p:nvSpPr>
            <p:cNvPr id="1126" name="Google Shape;1126;p46"/>
            <p:cNvSpPr/>
            <p:nvPr/>
          </p:nvSpPr>
          <p:spPr>
            <a:xfrm>
              <a:off x="3162325" y="1469475"/>
              <a:ext cx="85025" cy="21875"/>
            </a:xfrm>
            <a:custGeom>
              <a:avLst/>
              <a:gdLst/>
              <a:ahLst/>
              <a:cxnLst/>
              <a:rect l="l" t="t" r="r" b="b"/>
              <a:pathLst>
                <a:path w="3401" h="875" extrusionOk="0">
                  <a:moveTo>
                    <a:pt x="1" y="0"/>
                  </a:moveTo>
                  <a:cubicBezTo>
                    <a:pt x="1" y="0"/>
                    <a:pt x="843" y="260"/>
                    <a:pt x="1685" y="519"/>
                  </a:cubicBezTo>
                  <a:cubicBezTo>
                    <a:pt x="1879" y="551"/>
                    <a:pt x="2106" y="616"/>
                    <a:pt x="2300" y="680"/>
                  </a:cubicBezTo>
                  <a:cubicBezTo>
                    <a:pt x="2494" y="745"/>
                    <a:pt x="2688" y="778"/>
                    <a:pt x="2850" y="810"/>
                  </a:cubicBezTo>
                  <a:cubicBezTo>
                    <a:pt x="3174" y="842"/>
                    <a:pt x="3369" y="875"/>
                    <a:pt x="3369" y="875"/>
                  </a:cubicBezTo>
                  <a:lnTo>
                    <a:pt x="3401" y="842"/>
                  </a:lnTo>
                  <a:cubicBezTo>
                    <a:pt x="3401" y="842"/>
                    <a:pt x="3174" y="745"/>
                    <a:pt x="2883" y="648"/>
                  </a:cubicBezTo>
                  <a:cubicBezTo>
                    <a:pt x="2721" y="583"/>
                    <a:pt x="2527" y="519"/>
                    <a:pt x="2332" y="486"/>
                  </a:cubicBezTo>
                  <a:cubicBezTo>
                    <a:pt x="2138" y="454"/>
                    <a:pt x="1911" y="389"/>
                    <a:pt x="1717" y="357"/>
                  </a:cubicBezTo>
                  <a:cubicBezTo>
                    <a:pt x="843" y="162"/>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 name="Google Shape;1127;p46"/>
            <p:cNvSpPr/>
            <p:nvPr/>
          </p:nvSpPr>
          <p:spPr>
            <a:xfrm>
              <a:off x="3206050" y="1400650"/>
              <a:ext cx="48600" cy="73700"/>
            </a:xfrm>
            <a:custGeom>
              <a:avLst/>
              <a:gdLst/>
              <a:ahLst/>
              <a:cxnLst/>
              <a:rect l="l" t="t" r="r" b="b"/>
              <a:pathLst>
                <a:path w="1944" h="2948" extrusionOk="0">
                  <a:moveTo>
                    <a:pt x="0" y="1"/>
                  </a:moveTo>
                  <a:cubicBezTo>
                    <a:pt x="1" y="1"/>
                    <a:pt x="454" y="778"/>
                    <a:pt x="907" y="1523"/>
                  </a:cubicBezTo>
                  <a:cubicBezTo>
                    <a:pt x="1037" y="1685"/>
                    <a:pt x="1134" y="1879"/>
                    <a:pt x="1231" y="2073"/>
                  </a:cubicBezTo>
                  <a:cubicBezTo>
                    <a:pt x="1360" y="2235"/>
                    <a:pt x="1490" y="2397"/>
                    <a:pt x="1587" y="2527"/>
                  </a:cubicBezTo>
                  <a:cubicBezTo>
                    <a:pt x="1781" y="2786"/>
                    <a:pt x="1943" y="2948"/>
                    <a:pt x="1943" y="2948"/>
                  </a:cubicBezTo>
                  <a:lnTo>
                    <a:pt x="1943" y="2915"/>
                  </a:lnTo>
                  <a:cubicBezTo>
                    <a:pt x="1943" y="2915"/>
                    <a:pt x="1879" y="2721"/>
                    <a:pt x="1717" y="2430"/>
                  </a:cubicBezTo>
                  <a:cubicBezTo>
                    <a:pt x="1620" y="2268"/>
                    <a:pt x="1522" y="2106"/>
                    <a:pt x="1425" y="1944"/>
                  </a:cubicBezTo>
                  <a:cubicBezTo>
                    <a:pt x="1296" y="1782"/>
                    <a:pt x="1166" y="1588"/>
                    <a:pt x="1037" y="1426"/>
                  </a:cubicBezTo>
                  <a:cubicBezTo>
                    <a:pt x="519" y="713"/>
                    <a:pt x="1"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 name="Google Shape;1128;p46"/>
            <p:cNvSpPr/>
            <p:nvPr/>
          </p:nvSpPr>
          <p:spPr>
            <a:xfrm>
              <a:off x="3273250" y="1221750"/>
              <a:ext cx="6500" cy="258275"/>
            </a:xfrm>
            <a:custGeom>
              <a:avLst/>
              <a:gdLst/>
              <a:ahLst/>
              <a:cxnLst/>
              <a:rect l="l" t="t" r="r" b="b"/>
              <a:pathLst>
                <a:path w="260" h="10331" extrusionOk="0">
                  <a:moveTo>
                    <a:pt x="194" y="0"/>
                  </a:moveTo>
                  <a:cubicBezTo>
                    <a:pt x="194" y="0"/>
                    <a:pt x="130" y="2591"/>
                    <a:pt x="65" y="5149"/>
                  </a:cubicBezTo>
                  <a:cubicBezTo>
                    <a:pt x="33" y="6444"/>
                    <a:pt x="0" y="7740"/>
                    <a:pt x="33" y="8711"/>
                  </a:cubicBezTo>
                  <a:cubicBezTo>
                    <a:pt x="65" y="9683"/>
                    <a:pt x="97" y="10330"/>
                    <a:pt x="97" y="10330"/>
                  </a:cubicBezTo>
                  <a:cubicBezTo>
                    <a:pt x="97" y="10330"/>
                    <a:pt x="162" y="9683"/>
                    <a:pt x="194" y="8711"/>
                  </a:cubicBezTo>
                  <a:cubicBezTo>
                    <a:pt x="227" y="7740"/>
                    <a:pt x="259" y="6444"/>
                    <a:pt x="227" y="5149"/>
                  </a:cubicBezTo>
                  <a:lnTo>
                    <a:pt x="22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 name="Google Shape;1129;p46"/>
            <p:cNvSpPr/>
            <p:nvPr/>
          </p:nvSpPr>
          <p:spPr>
            <a:xfrm>
              <a:off x="3292675" y="1390950"/>
              <a:ext cx="61550" cy="94750"/>
            </a:xfrm>
            <a:custGeom>
              <a:avLst/>
              <a:gdLst/>
              <a:ahLst/>
              <a:cxnLst/>
              <a:rect l="l" t="t" r="r" b="b"/>
              <a:pathLst>
                <a:path w="2462" h="3790" extrusionOk="0">
                  <a:moveTo>
                    <a:pt x="2429" y="0"/>
                  </a:moveTo>
                  <a:cubicBezTo>
                    <a:pt x="2429" y="0"/>
                    <a:pt x="1781" y="939"/>
                    <a:pt x="1166" y="1846"/>
                  </a:cubicBezTo>
                  <a:cubicBezTo>
                    <a:pt x="1004" y="2073"/>
                    <a:pt x="842" y="2299"/>
                    <a:pt x="680" y="2526"/>
                  </a:cubicBezTo>
                  <a:cubicBezTo>
                    <a:pt x="551" y="2753"/>
                    <a:pt x="421" y="2947"/>
                    <a:pt x="324" y="3141"/>
                  </a:cubicBezTo>
                  <a:cubicBezTo>
                    <a:pt x="97" y="3498"/>
                    <a:pt x="0" y="3757"/>
                    <a:pt x="0" y="3757"/>
                  </a:cubicBezTo>
                  <a:lnTo>
                    <a:pt x="0" y="3789"/>
                  </a:lnTo>
                  <a:cubicBezTo>
                    <a:pt x="0" y="3789"/>
                    <a:pt x="195" y="3562"/>
                    <a:pt x="454" y="3239"/>
                  </a:cubicBezTo>
                  <a:cubicBezTo>
                    <a:pt x="583" y="3044"/>
                    <a:pt x="713" y="2850"/>
                    <a:pt x="875" y="2656"/>
                  </a:cubicBezTo>
                  <a:cubicBezTo>
                    <a:pt x="1004" y="2429"/>
                    <a:pt x="1134" y="2170"/>
                    <a:pt x="1296" y="1943"/>
                  </a:cubicBezTo>
                  <a:cubicBezTo>
                    <a:pt x="1879" y="972"/>
                    <a:pt x="2461" y="33"/>
                    <a:pt x="2461" y="33"/>
                  </a:cubicBezTo>
                  <a:lnTo>
                    <a:pt x="242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 name="Google Shape;1130;p46"/>
            <p:cNvSpPr/>
            <p:nvPr/>
          </p:nvSpPr>
          <p:spPr>
            <a:xfrm>
              <a:off x="3301575" y="1456525"/>
              <a:ext cx="84225" cy="36450"/>
            </a:xfrm>
            <a:custGeom>
              <a:avLst/>
              <a:gdLst/>
              <a:ahLst/>
              <a:cxnLst/>
              <a:rect l="l" t="t" r="r" b="b"/>
              <a:pathLst>
                <a:path w="3369" h="1458" extrusionOk="0">
                  <a:moveTo>
                    <a:pt x="3336" y="0"/>
                  </a:moveTo>
                  <a:cubicBezTo>
                    <a:pt x="3336" y="0"/>
                    <a:pt x="2494" y="324"/>
                    <a:pt x="1652" y="648"/>
                  </a:cubicBezTo>
                  <a:cubicBezTo>
                    <a:pt x="1458" y="745"/>
                    <a:pt x="1231" y="810"/>
                    <a:pt x="1037" y="907"/>
                  </a:cubicBezTo>
                  <a:cubicBezTo>
                    <a:pt x="842" y="972"/>
                    <a:pt x="648" y="1069"/>
                    <a:pt x="519" y="1134"/>
                  </a:cubicBezTo>
                  <a:cubicBezTo>
                    <a:pt x="195" y="1296"/>
                    <a:pt x="1" y="1425"/>
                    <a:pt x="1" y="1425"/>
                  </a:cubicBezTo>
                  <a:lnTo>
                    <a:pt x="33" y="1458"/>
                  </a:lnTo>
                  <a:cubicBezTo>
                    <a:pt x="33" y="1458"/>
                    <a:pt x="260" y="1393"/>
                    <a:pt x="583" y="1296"/>
                  </a:cubicBezTo>
                  <a:cubicBezTo>
                    <a:pt x="745" y="1231"/>
                    <a:pt x="907" y="1166"/>
                    <a:pt x="1102" y="1101"/>
                  </a:cubicBezTo>
                  <a:cubicBezTo>
                    <a:pt x="1296" y="1004"/>
                    <a:pt x="1523" y="907"/>
                    <a:pt x="1717" y="810"/>
                  </a:cubicBezTo>
                  <a:cubicBezTo>
                    <a:pt x="2526" y="421"/>
                    <a:pt x="3368" y="33"/>
                    <a:pt x="3368" y="33"/>
                  </a:cubicBezTo>
                  <a:lnTo>
                    <a:pt x="33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 name="Google Shape;1131;p46"/>
            <p:cNvSpPr/>
            <p:nvPr/>
          </p:nvSpPr>
          <p:spPr>
            <a:xfrm>
              <a:off x="3304825" y="1497000"/>
              <a:ext cx="238025" cy="9750"/>
            </a:xfrm>
            <a:custGeom>
              <a:avLst/>
              <a:gdLst/>
              <a:ahLst/>
              <a:cxnLst/>
              <a:rect l="l" t="t" r="r" b="b"/>
              <a:pathLst>
                <a:path w="9521" h="390" extrusionOk="0">
                  <a:moveTo>
                    <a:pt x="9521" y="0"/>
                  </a:moveTo>
                  <a:cubicBezTo>
                    <a:pt x="9521" y="0"/>
                    <a:pt x="7124" y="65"/>
                    <a:pt x="4760" y="98"/>
                  </a:cubicBezTo>
                  <a:cubicBezTo>
                    <a:pt x="4145" y="130"/>
                    <a:pt x="3562" y="130"/>
                    <a:pt x="3012" y="130"/>
                  </a:cubicBezTo>
                  <a:cubicBezTo>
                    <a:pt x="2429" y="162"/>
                    <a:pt x="1911" y="195"/>
                    <a:pt x="1457" y="227"/>
                  </a:cubicBezTo>
                  <a:cubicBezTo>
                    <a:pt x="583" y="260"/>
                    <a:pt x="0" y="324"/>
                    <a:pt x="0" y="324"/>
                  </a:cubicBezTo>
                  <a:lnTo>
                    <a:pt x="0" y="357"/>
                  </a:lnTo>
                  <a:cubicBezTo>
                    <a:pt x="0" y="357"/>
                    <a:pt x="583" y="389"/>
                    <a:pt x="1490" y="389"/>
                  </a:cubicBezTo>
                  <a:cubicBezTo>
                    <a:pt x="1911" y="389"/>
                    <a:pt x="2461" y="357"/>
                    <a:pt x="3012" y="357"/>
                  </a:cubicBezTo>
                  <a:cubicBezTo>
                    <a:pt x="3562" y="324"/>
                    <a:pt x="4145" y="292"/>
                    <a:pt x="4760" y="260"/>
                  </a:cubicBezTo>
                  <a:lnTo>
                    <a:pt x="9521" y="33"/>
                  </a:lnTo>
                  <a:lnTo>
                    <a:pt x="952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 name="Google Shape;1132;p46"/>
            <p:cNvSpPr/>
            <p:nvPr/>
          </p:nvSpPr>
          <p:spPr>
            <a:xfrm>
              <a:off x="3302375" y="1520475"/>
              <a:ext cx="78575" cy="57500"/>
            </a:xfrm>
            <a:custGeom>
              <a:avLst/>
              <a:gdLst/>
              <a:ahLst/>
              <a:cxnLst/>
              <a:rect l="l" t="t" r="r" b="b"/>
              <a:pathLst>
                <a:path w="3143" h="2300" extrusionOk="0">
                  <a:moveTo>
                    <a:pt x="1" y="1"/>
                  </a:moveTo>
                  <a:lnTo>
                    <a:pt x="1" y="33"/>
                  </a:lnTo>
                  <a:cubicBezTo>
                    <a:pt x="1" y="33"/>
                    <a:pt x="163" y="195"/>
                    <a:pt x="454" y="454"/>
                  </a:cubicBezTo>
                  <a:cubicBezTo>
                    <a:pt x="584" y="551"/>
                    <a:pt x="746" y="681"/>
                    <a:pt x="940" y="810"/>
                  </a:cubicBezTo>
                  <a:cubicBezTo>
                    <a:pt x="1102" y="940"/>
                    <a:pt x="1329" y="1102"/>
                    <a:pt x="1523" y="1231"/>
                  </a:cubicBezTo>
                  <a:cubicBezTo>
                    <a:pt x="2332" y="1782"/>
                    <a:pt x="3142" y="2300"/>
                    <a:pt x="3142" y="2300"/>
                  </a:cubicBezTo>
                  <a:cubicBezTo>
                    <a:pt x="3142" y="2300"/>
                    <a:pt x="2365" y="1684"/>
                    <a:pt x="1620" y="1102"/>
                  </a:cubicBezTo>
                  <a:cubicBezTo>
                    <a:pt x="1426" y="940"/>
                    <a:pt x="1231" y="810"/>
                    <a:pt x="1037" y="648"/>
                  </a:cubicBezTo>
                  <a:cubicBezTo>
                    <a:pt x="875" y="519"/>
                    <a:pt x="681" y="422"/>
                    <a:pt x="519" y="324"/>
                  </a:cubicBezTo>
                  <a:cubicBezTo>
                    <a:pt x="228" y="130"/>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 name="Google Shape;1133;p46"/>
            <p:cNvSpPr/>
            <p:nvPr/>
          </p:nvSpPr>
          <p:spPr>
            <a:xfrm>
              <a:off x="3295100" y="1538300"/>
              <a:ext cx="47800" cy="70450"/>
            </a:xfrm>
            <a:custGeom>
              <a:avLst/>
              <a:gdLst/>
              <a:ahLst/>
              <a:cxnLst/>
              <a:rect l="l" t="t" r="r" b="b"/>
              <a:pathLst>
                <a:path w="1912" h="2818" extrusionOk="0">
                  <a:moveTo>
                    <a:pt x="0" y="0"/>
                  </a:moveTo>
                  <a:cubicBezTo>
                    <a:pt x="0" y="0"/>
                    <a:pt x="98" y="194"/>
                    <a:pt x="260" y="486"/>
                  </a:cubicBezTo>
                  <a:cubicBezTo>
                    <a:pt x="324" y="615"/>
                    <a:pt x="421" y="777"/>
                    <a:pt x="519" y="939"/>
                  </a:cubicBezTo>
                  <a:cubicBezTo>
                    <a:pt x="648" y="1101"/>
                    <a:pt x="778" y="1295"/>
                    <a:pt x="875" y="1457"/>
                  </a:cubicBezTo>
                  <a:cubicBezTo>
                    <a:pt x="1393" y="2137"/>
                    <a:pt x="1879" y="2817"/>
                    <a:pt x="1879" y="2817"/>
                  </a:cubicBezTo>
                  <a:lnTo>
                    <a:pt x="1911" y="2817"/>
                  </a:lnTo>
                  <a:cubicBezTo>
                    <a:pt x="1911" y="2817"/>
                    <a:pt x="1458" y="2073"/>
                    <a:pt x="1037" y="1360"/>
                  </a:cubicBezTo>
                  <a:cubicBezTo>
                    <a:pt x="907" y="1166"/>
                    <a:pt x="810" y="1004"/>
                    <a:pt x="713" y="842"/>
                  </a:cubicBezTo>
                  <a:cubicBezTo>
                    <a:pt x="583" y="680"/>
                    <a:pt x="486" y="518"/>
                    <a:pt x="389" y="389"/>
                  </a:cubicBezTo>
                  <a:cubicBezTo>
                    <a:pt x="195" y="162"/>
                    <a:pt x="33"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 name="Google Shape;1134;p46"/>
            <p:cNvSpPr/>
            <p:nvPr/>
          </p:nvSpPr>
          <p:spPr>
            <a:xfrm>
              <a:off x="3274050" y="1539900"/>
              <a:ext cx="4875" cy="170850"/>
            </a:xfrm>
            <a:custGeom>
              <a:avLst/>
              <a:gdLst/>
              <a:ahLst/>
              <a:cxnLst/>
              <a:rect l="l" t="t" r="r" b="b"/>
              <a:pathLst>
                <a:path w="195" h="6834" extrusionOk="0">
                  <a:moveTo>
                    <a:pt x="65" y="1"/>
                  </a:moveTo>
                  <a:cubicBezTo>
                    <a:pt x="65" y="1"/>
                    <a:pt x="33" y="454"/>
                    <a:pt x="1" y="1069"/>
                  </a:cubicBezTo>
                  <a:cubicBezTo>
                    <a:pt x="1" y="1393"/>
                    <a:pt x="1" y="1782"/>
                    <a:pt x="1" y="2170"/>
                  </a:cubicBezTo>
                  <a:cubicBezTo>
                    <a:pt x="1" y="2591"/>
                    <a:pt x="33" y="3012"/>
                    <a:pt x="33" y="3433"/>
                  </a:cubicBezTo>
                  <a:cubicBezTo>
                    <a:pt x="98" y="5150"/>
                    <a:pt x="162" y="6834"/>
                    <a:pt x="162" y="6834"/>
                  </a:cubicBezTo>
                  <a:lnTo>
                    <a:pt x="195" y="6834"/>
                  </a:lnTo>
                  <a:lnTo>
                    <a:pt x="195" y="3433"/>
                  </a:lnTo>
                  <a:cubicBezTo>
                    <a:pt x="195" y="3012"/>
                    <a:pt x="195" y="2559"/>
                    <a:pt x="195" y="2170"/>
                  </a:cubicBezTo>
                  <a:cubicBezTo>
                    <a:pt x="195" y="1782"/>
                    <a:pt x="195" y="1393"/>
                    <a:pt x="162" y="1069"/>
                  </a:cubicBezTo>
                  <a:cubicBezTo>
                    <a:pt x="130" y="454"/>
                    <a:pt x="6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 name="Google Shape;1135;p46"/>
            <p:cNvSpPr/>
            <p:nvPr/>
          </p:nvSpPr>
          <p:spPr>
            <a:xfrm>
              <a:off x="3201200" y="1535850"/>
              <a:ext cx="58300" cy="66425"/>
            </a:xfrm>
            <a:custGeom>
              <a:avLst/>
              <a:gdLst/>
              <a:ahLst/>
              <a:cxnLst/>
              <a:rect l="l" t="t" r="r" b="b"/>
              <a:pathLst>
                <a:path w="2332" h="2657" extrusionOk="0">
                  <a:moveTo>
                    <a:pt x="2299" y="1"/>
                  </a:moveTo>
                  <a:cubicBezTo>
                    <a:pt x="2299" y="1"/>
                    <a:pt x="2137" y="130"/>
                    <a:pt x="1878" y="357"/>
                  </a:cubicBezTo>
                  <a:cubicBezTo>
                    <a:pt x="1781" y="487"/>
                    <a:pt x="1652" y="616"/>
                    <a:pt x="1522" y="778"/>
                  </a:cubicBezTo>
                  <a:cubicBezTo>
                    <a:pt x="1393" y="940"/>
                    <a:pt x="1231" y="1102"/>
                    <a:pt x="1101" y="1264"/>
                  </a:cubicBezTo>
                  <a:cubicBezTo>
                    <a:pt x="551" y="1944"/>
                    <a:pt x="0" y="2624"/>
                    <a:pt x="0" y="2624"/>
                  </a:cubicBezTo>
                  <a:lnTo>
                    <a:pt x="32" y="2656"/>
                  </a:lnTo>
                  <a:cubicBezTo>
                    <a:pt x="32" y="2656"/>
                    <a:pt x="648" y="2009"/>
                    <a:pt x="1231" y="1361"/>
                  </a:cubicBezTo>
                  <a:cubicBezTo>
                    <a:pt x="1393" y="1231"/>
                    <a:pt x="1522" y="1069"/>
                    <a:pt x="1652" y="908"/>
                  </a:cubicBezTo>
                  <a:cubicBezTo>
                    <a:pt x="1814" y="746"/>
                    <a:pt x="1911" y="616"/>
                    <a:pt x="2008" y="487"/>
                  </a:cubicBezTo>
                  <a:cubicBezTo>
                    <a:pt x="2202" y="195"/>
                    <a:pt x="2332" y="1"/>
                    <a:pt x="23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 name="Google Shape;1136;p46"/>
            <p:cNvSpPr/>
            <p:nvPr/>
          </p:nvSpPr>
          <p:spPr>
            <a:xfrm>
              <a:off x="3179325" y="1527775"/>
              <a:ext cx="67225" cy="30775"/>
            </a:xfrm>
            <a:custGeom>
              <a:avLst/>
              <a:gdLst/>
              <a:ahLst/>
              <a:cxnLst/>
              <a:rect l="l" t="t" r="r" b="b"/>
              <a:pathLst>
                <a:path w="2689" h="1231" extrusionOk="0">
                  <a:moveTo>
                    <a:pt x="2689" y="0"/>
                  </a:moveTo>
                  <a:lnTo>
                    <a:pt x="2689" y="0"/>
                  </a:lnTo>
                  <a:cubicBezTo>
                    <a:pt x="2688" y="0"/>
                    <a:pt x="2494" y="32"/>
                    <a:pt x="2235" y="130"/>
                  </a:cubicBezTo>
                  <a:cubicBezTo>
                    <a:pt x="2106" y="162"/>
                    <a:pt x="1944" y="227"/>
                    <a:pt x="1782" y="291"/>
                  </a:cubicBezTo>
                  <a:cubicBezTo>
                    <a:pt x="1652" y="356"/>
                    <a:pt x="1490" y="453"/>
                    <a:pt x="1296" y="551"/>
                  </a:cubicBezTo>
                  <a:cubicBezTo>
                    <a:pt x="648" y="874"/>
                    <a:pt x="1" y="1231"/>
                    <a:pt x="1" y="1231"/>
                  </a:cubicBezTo>
                  <a:cubicBezTo>
                    <a:pt x="1" y="1231"/>
                    <a:pt x="681" y="972"/>
                    <a:pt x="1361" y="680"/>
                  </a:cubicBezTo>
                  <a:cubicBezTo>
                    <a:pt x="1555" y="615"/>
                    <a:pt x="1717" y="551"/>
                    <a:pt x="1879" y="486"/>
                  </a:cubicBezTo>
                  <a:cubicBezTo>
                    <a:pt x="2041" y="421"/>
                    <a:pt x="2170" y="324"/>
                    <a:pt x="2300" y="259"/>
                  </a:cubicBezTo>
                  <a:cubicBezTo>
                    <a:pt x="2559" y="130"/>
                    <a:pt x="2688" y="0"/>
                    <a:pt x="26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 name="Google Shape;1137;p46"/>
            <p:cNvSpPr/>
            <p:nvPr/>
          </p:nvSpPr>
          <p:spPr>
            <a:xfrm>
              <a:off x="3034425" y="1498625"/>
              <a:ext cx="208075" cy="10100"/>
            </a:xfrm>
            <a:custGeom>
              <a:avLst/>
              <a:gdLst/>
              <a:ahLst/>
              <a:cxnLst/>
              <a:rect l="l" t="t" r="r" b="b"/>
              <a:pathLst>
                <a:path w="8323" h="404" extrusionOk="0">
                  <a:moveTo>
                    <a:pt x="0" y="0"/>
                  </a:moveTo>
                  <a:lnTo>
                    <a:pt x="0" y="33"/>
                  </a:lnTo>
                  <a:cubicBezTo>
                    <a:pt x="0" y="33"/>
                    <a:pt x="2073" y="162"/>
                    <a:pt x="4145" y="292"/>
                  </a:cubicBezTo>
                  <a:cubicBezTo>
                    <a:pt x="4663" y="324"/>
                    <a:pt x="5181" y="324"/>
                    <a:pt x="5700" y="356"/>
                  </a:cubicBezTo>
                  <a:cubicBezTo>
                    <a:pt x="6185" y="389"/>
                    <a:pt x="6639" y="389"/>
                    <a:pt x="7027" y="389"/>
                  </a:cubicBezTo>
                  <a:cubicBezTo>
                    <a:pt x="7286" y="400"/>
                    <a:pt x="7517" y="403"/>
                    <a:pt x="7709" y="403"/>
                  </a:cubicBezTo>
                  <a:cubicBezTo>
                    <a:pt x="8092" y="403"/>
                    <a:pt x="8323" y="389"/>
                    <a:pt x="8323" y="389"/>
                  </a:cubicBezTo>
                  <a:lnTo>
                    <a:pt x="8323" y="356"/>
                  </a:lnTo>
                  <a:cubicBezTo>
                    <a:pt x="8323" y="356"/>
                    <a:pt x="7804" y="292"/>
                    <a:pt x="7027" y="227"/>
                  </a:cubicBezTo>
                  <a:cubicBezTo>
                    <a:pt x="6639" y="227"/>
                    <a:pt x="6185" y="195"/>
                    <a:pt x="5700" y="162"/>
                  </a:cubicBezTo>
                  <a:cubicBezTo>
                    <a:pt x="5214" y="130"/>
                    <a:pt x="4696" y="130"/>
                    <a:pt x="4178" y="130"/>
                  </a:cubicBez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8" name="Google Shape;1138;p46"/>
          <p:cNvGrpSpPr/>
          <p:nvPr/>
        </p:nvGrpSpPr>
        <p:grpSpPr>
          <a:xfrm>
            <a:off x="8128155" y="1248596"/>
            <a:ext cx="342909" cy="331203"/>
            <a:chOff x="1148925" y="2624725"/>
            <a:chExt cx="188650" cy="182200"/>
          </a:xfrm>
        </p:grpSpPr>
        <p:sp>
          <p:nvSpPr>
            <p:cNvPr id="1139" name="Google Shape;1139;p46"/>
            <p:cNvSpPr/>
            <p:nvPr/>
          </p:nvSpPr>
          <p:spPr>
            <a:xfrm>
              <a:off x="1195875" y="2717025"/>
              <a:ext cx="31600" cy="8925"/>
            </a:xfrm>
            <a:custGeom>
              <a:avLst/>
              <a:gdLst/>
              <a:ahLst/>
              <a:cxnLst/>
              <a:rect l="l" t="t" r="r" b="b"/>
              <a:pathLst>
                <a:path w="1264" h="357" extrusionOk="0">
                  <a:moveTo>
                    <a:pt x="1" y="1"/>
                  </a:moveTo>
                  <a:cubicBezTo>
                    <a:pt x="1" y="1"/>
                    <a:pt x="324" y="130"/>
                    <a:pt x="616" y="227"/>
                  </a:cubicBezTo>
                  <a:cubicBezTo>
                    <a:pt x="713" y="260"/>
                    <a:pt x="778" y="292"/>
                    <a:pt x="843" y="324"/>
                  </a:cubicBezTo>
                  <a:cubicBezTo>
                    <a:pt x="907" y="324"/>
                    <a:pt x="1004" y="324"/>
                    <a:pt x="1069" y="357"/>
                  </a:cubicBezTo>
                  <a:cubicBezTo>
                    <a:pt x="1166" y="357"/>
                    <a:pt x="1264" y="324"/>
                    <a:pt x="1264" y="324"/>
                  </a:cubicBezTo>
                  <a:lnTo>
                    <a:pt x="1264" y="292"/>
                  </a:lnTo>
                  <a:cubicBezTo>
                    <a:pt x="1264" y="292"/>
                    <a:pt x="1199" y="260"/>
                    <a:pt x="1102" y="195"/>
                  </a:cubicBezTo>
                  <a:cubicBezTo>
                    <a:pt x="1037" y="162"/>
                    <a:pt x="972" y="130"/>
                    <a:pt x="907" y="98"/>
                  </a:cubicBezTo>
                  <a:cubicBezTo>
                    <a:pt x="810" y="98"/>
                    <a:pt x="745" y="98"/>
                    <a:pt x="648" y="65"/>
                  </a:cubicBezTo>
                  <a:cubicBezTo>
                    <a:pt x="357" y="33"/>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 name="Google Shape;1140;p46"/>
            <p:cNvSpPr/>
            <p:nvPr/>
          </p:nvSpPr>
          <p:spPr>
            <a:xfrm>
              <a:off x="1212075" y="2691125"/>
              <a:ext cx="18650" cy="27550"/>
            </a:xfrm>
            <a:custGeom>
              <a:avLst/>
              <a:gdLst/>
              <a:ahLst/>
              <a:cxnLst/>
              <a:rect l="l" t="t" r="r" b="b"/>
              <a:pathLst>
                <a:path w="746" h="1102" extrusionOk="0">
                  <a:moveTo>
                    <a:pt x="33" y="0"/>
                  </a:moveTo>
                  <a:lnTo>
                    <a:pt x="0" y="33"/>
                  </a:lnTo>
                  <a:cubicBezTo>
                    <a:pt x="0" y="33"/>
                    <a:pt x="162" y="324"/>
                    <a:pt x="324" y="616"/>
                  </a:cubicBezTo>
                  <a:cubicBezTo>
                    <a:pt x="356" y="680"/>
                    <a:pt x="389" y="745"/>
                    <a:pt x="421" y="810"/>
                  </a:cubicBezTo>
                  <a:cubicBezTo>
                    <a:pt x="454" y="875"/>
                    <a:pt x="518" y="939"/>
                    <a:pt x="551" y="972"/>
                  </a:cubicBezTo>
                  <a:cubicBezTo>
                    <a:pt x="648" y="1069"/>
                    <a:pt x="745" y="1101"/>
                    <a:pt x="745" y="1101"/>
                  </a:cubicBezTo>
                  <a:cubicBezTo>
                    <a:pt x="745" y="1101"/>
                    <a:pt x="745" y="1004"/>
                    <a:pt x="680" y="875"/>
                  </a:cubicBezTo>
                  <a:cubicBezTo>
                    <a:pt x="680" y="842"/>
                    <a:pt x="648" y="745"/>
                    <a:pt x="616" y="713"/>
                  </a:cubicBezTo>
                  <a:cubicBezTo>
                    <a:pt x="551" y="648"/>
                    <a:pt x="486" y="583"/>
                    <a:pt x="454" y="518"/>
                  </a:cubicBezTo>
                  <a:cubicBezTo>
                    <a:pt x="259" y="259"/>
                    <a:pt x="33"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 name="Google Shape;1141;p46"/>
            <p:cNvSpPr/>
            <p:nvPr/>
          </p:nvSpPr>
          <p:spPr>
            <a:xfrm>
              <a:off x="1236350" y="2624725"/>
              <a:ext cx="4900" cy="96375"/>
            </a:xfrm>
            <a:custGeom>
              <a:avLst/>
              <a:gdLst/>
              <a:ahLst/>
              <a:cxnLst/>
              <a:rect l="l" t="t" r="r" b="b"/>
              <a:pathLst>
                <a:path w="196" h="3855" extrusionOk="0">
                  <a:moveTo>
                    <a:pt x="98" y="1"/>
                  </a:moveTo>
                  <a:cubicBezTo>
                    <a:pt x="98" y="1"/>
                    <a:pt x="66" y="972"/>
                    <a:pt x="33" y="1912"/>
                  </a:cubicBezTo>
                  <a:cubicBezTo>
                    <a:pt x="1" y="2171"/>
                    <a:pt x="1" y="2397"/>
                    <a:pt x="1" y="2624"/>
                  </a:cubicBezTo>
                  <a:cubicBezTo>
                    <a:pt x="1" y="2851"/>
                    <a:pt x="1" y="3077"/>
                    <a:pt x="1" y="3239"/>
                  </a:cubicBezTo>
                  <a:cubicBezTo>
                    <a:pt x="33" y="3595"/>
                    <a:pt x="66" y="3854"/>
                    <a:pt x="66" y="3854"/>
                  </a:cubicBezTo>
                  <a:lnTo>
                    <a:pt x="98" y="3854"/>
                  </a:lnTo>
                  <a:cubicBezTo>
                    <a:pt x="98" y="3854"/>
                    <a:pt x="130" y="3595"/>
                    <a:pt x="163" y="3239"/>
                  </a:cubicBezTo>
                  <a:cubicBezTo>
                    <a:pt x="195" y="3077"/>
                    <a:pt x="195" y="2851"/>
                    <a:pt x="195" y="2624"/>
                  </a:cubicBezTo>
                  <a:cubicBezTo>
                    <a:pt x="195" y="2397"/>
                    <a:pt x="195" y="2171"/>
                    <a:pt x="195" y="1912"/>
                  </a:cubicBezTo>
                  <a:cubicBezTo>
                    <a:pt x="163" y="972"/>
                    <a:pt x="130" y="1"/>
                    <a:pt x="1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 name="Google Shape;1142;p46"/>
            <p:cNvSpPr/>
            <p:nvPr/>
          </p:nvSpPr>
          <p:spPr>
            <a:xfrm>
              <a:off x="1244450" y="2687875"/>
              <a:ext cx="23500" cy="34850"/>
            </a:xfrm>
            <a:custGeom>
              <a:avLst/>
              <a:gdLst/>
              <a:ahLst/>
              <a:cxnLst/>
              <a:rect l="l" t="t" r="r" b="b"/>
              <a:pathLst>
                <a:path w="940" h="1394" extrusionOk="0">
                  <a:moveTo>
                    <a:pt x="907" y="1"/>
                  </a:moveTo>
                  <a:cubicBezTo>
                    <a:pt x="907" y="1"/>
                    <a:pt x="648" y="325"/>
                    <a:pt x="389" y="648"/>
                  </a:cubicBezTo>
                  <a:cubicBezTo>
                    <a:pt x="324" y="746"/>
                    <a:pt x="260" y="810"/>
                    <a:pt x="195" y="908"/>
                  </a:cubicBezTo>
                  <a:cubicBezTo>
                    <a:pt x="162" y="972"/>
                    <a:pt x="130" y="1069"/>
                    <a:pt x="98" y="1134"/>
                  </a:cubicBezTo>
                  <a:cubicBezTo>
                    <a:pt x="33" y="1296"/>
                    <a:pt x="1" y="1393"/>
                    <a:pt x="1" y="1393"/>
                  </a:cubicBezTo>
                  <a:lnTo>
                    <a:pt x="33" y="1393"/>
                  </a:lnTo>
                  <a:cubicBezTo>
                    <a:pt x="33" y="1393"/>
                    <a:pt x="98" y="1328"/>
                    <a:pt x="227" y="1231"/>
                  </a:cubicBezTo>
                  <a:cubicBezTo>
                    <a:pt x="260" y="1167"/>
                    <a:pt x="324" y="1102"/>
                    <a:pt x="389" y="1005"/>
                  </a:cubicBezTo>
                  <a:cubicBezTo>
                    <a:pt x="422" y="940"/>
                    <a:pt x="486" y="843"/>
                    <a:pt x="519" y="746"/>
                  </a:cubicBezTo>
                  <a:cubicBezTo>
                    <a:pt x="745" y="389"/>
                    <a:pt x="940" y="1"/>
                    <a:pt x="9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 name="Google Shape;1143;p46"/>
            <p:cNvSpPr/>
            <p:nvPr/>
          </p:nvSpPr>
          <p:spPr>
            <a:xfrm>
              <a:off x="1247700" y="2712175"/>
              <a:ext cx="31600" cy="13775"/>
            </a:xfrm>
            <a:custGeom>
              <a:avLst/>
              <a:gdLst/>
              <a:ahLst/>
              <a:cxnLst/>
              <a:rect l="l" t="t" r="r" b="b"/>
              <a:pathLst>
                <a:path w="1264" h="551" extrusionOk="0">
                  <a:moveTo>
                    <a:pt x="1263" y="0"/>
                  </a:moveTo>
                  <a:cubicBezTo>
                    <a:pt x="1263" y="0"/>
                    <a:pt x="939" y="97"/>
                    <a:pt x="615" y="195"/>
                  </a:cubicBezTo>
                  <a:cubicBezTo>
                    <a:pt x="518" y="227"/>
                    <a:pt x="453" y="259"/>
                    <a:pt x="356" y="259"/>
                  </a:cubicBezTo>
                  <a:cubicBezTo>
                    <a:pt x="292" y="292"/>
                    <a:pt x="227" y="356"/>
                    <a:pt x="194" y="389"/>
                  </a:cubicBezTo>
                  <a:cubicBezTo>
                    <a:pt x="65" y="454"/>
                    <a:pt x="0" y="518"/>
                    <a:pt x="0" y="518"/>
                  </a:cubicBezTo>
                  <a:lnTo>
                    <a:pt x="32" y="551"/>
                  </a:lnTo>
                  <a:cubicBezTo>
                    <a:pt x="32" y="551"/>
                    <a:pt x="130" y="551"/>
                    <a:pt x="259" y="518"/>
                  </a:cubicBezTo>
                  <a:cubicBezTo>
                    <a:pt x="292" y="518"/>
                    <a:pt x="389" y="486"/>
                    <a:pt x="453" y="454"/>
                  </a:cubicBezTo>
                  <a:cubicBezTo>
                    <a:pt x="518" y="421"/>
                    <a:pt x="583" y="389"/>
                    <a:pt x="680" y="356"/>
                  </a:cubicBezTo>
                  <a:cubicBezTo>
                    <a:pt x="972" y="195"/>
                    <a:pt x="1263" y="33"/>
                    <a:pt x="1263" y="33"/>
                  </a:cubicBezTo>
                  <a:lnTo>
                    <a:pt x="126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 name="Google Shape;1144;p46"/>
            <p:cNvSpPr/>
            <p:nvPr/>
          </p:nvSpPr>
          <p:spPr>
            <a:xfrm>
              <a:off x="1249300" y="2726750"/>
              <a:ext cx="88275" cy="5675"/>
            </a:xfrm>
            <a:custGeom>
              <a:avLst/>
              <a:gdLst/>
              <a:ahLst/>
              <a:cxnLst/>
              <a:rect l="l" t="t" r="r" b="b"/>
              <a:pathLst>
                <a:path w="3531" h="227" extrusionOk="0">
                  <a:moveTo>
                    <a:pt x="1102" y="0"/>
                  </a:moveTo>
                  <a:cubicBezTo>
                    <a:pt x="908" y="0"/>
                    <a:pt x="713" y="33"/>
                    <a:pt x="551" y="33"/>
                  </a:cubicBezTo>
                  <a:cubicBezTo>
                    <a:pt x="228" y="97"/>
                    <a:pt x="1" y="130"/>
                    <a:pt x="1" y="130"/>
                  </a:cubicBezTo>
                  <a:lnTo>
                    <a:pt x="1" y="162"/>
                  </a:lnTo>
                  <a:cubicBezTo>
                    <a:pt x="1" y="162"/>
                    <a:pt x="228" y="194"/>
                    <a:pt x="551" y="194"/>
                  </a:cubicBezTo>
                  <a:cubicBezTo>
                    <a:pt x="713" y="227"/>
                    <a:pt x="908" y="227"/>
                    <a:pt x="1102" y="227"/>
                  </a:cubicBezTo>
                  <a:cubicBezTo>
                    <a:pt x="1329" y="194"/>
                    <a:pt x="1555" y="194"/>
                    <a:pt x="1782" y="162"/>
                  </a:cubicBezTo>
                  <a:cubicBezTo>
                    <a:pt x="2656" y="97"/>
                    <a:pt x="3531" y="33"/>
                    <a:pt x="3531" y="33"/>
                  </a:cubicBezTo>
                  <a:lnTo>
                    <a:pt x="353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 name="Google Shape;1145;p46"/>
            <p:cNvSpPr/>
            <p:nvPr/>
          </p:nvSpPr>
          <p:spPr>
            <a:xfrm>
              <a:off x="1248500" y="2735650"/>
              <a:ext cx="29175" cy="21875"/>
            </a:xfrm>
            <a:custGeom>
              <a:avLst/>
              <a:gdLst/>
              <a:ahLst/>
              <a:cxnLst/>
              <a:rect l="l" t="t" r="r" b="b"/>
              <a:pathLst>
                <a:path w="1167" h="875" extrusionOk="0">
                  <a:moveTo>
                    <a:pt x="0" y="0"/>
                  </a:moveTo>
                  <a:lnTo>
                    <a:pt x="0" y="33"/>
                  </a:lnTo>
                  <a:cubicBezTo>
                    <a:pt x="0" y="33"/>
                    <a:pt x="33" y="98"/>
                    <a:pt x="130" y="227"/>
                  </a:cubicBezTo>
                  <a:cubicBezTo>
                    <a:pt x="162" y="259"/>
                    <a:pt x="227" y="324"/>
                    <a:pt x="292" y="357"/>
                  </a:cubicBezTo>
                  <a:cubicBezTo>
                    <a:pt x="357" y="421"/>
                    <a:pt x="454" y="454"/>
                    <a:pt x="519" y="518"/>
                  </a:cubicBezTo>
                  <a:cubicBezTo>
                    <a:pt x="842" y="713"/>
                    <a:pt x="1134" y="875"/>
                    <a:pt x="1134" y="875"/>
                  </a:cubicBezTo>
                  <a:lnTo>
                    <a:pt x="1166" y="875"/>
                  </a:lnTo>
                  <a:cubicBezTo>
                    <a:pt x="1166" y="875"/>
                    <a:pt x="907" y="616"/>
                    <a:pt x="616" y="389"/>
                  </a:cubicBezTo>
                  <a:cubicBezTo>
                    <a:pt x="551" y="324"/>
                    <a:pt x="486" y="259"/>
                    <a:pt x="421" y="195"/>
                  </a:cubicBezTo>
                  <a:cubicBezTo>
                    <a:pt x="357" y="162"/>
                    <a:pt x="292" y="130"/>
                    <a:pt x="227" y="98"/>
                  </a:cubicBezTo>
                  <a:cubicBezTo>
                    <a:pt x="98" y="33"/>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 name="Google Shape;1146;p46"/>
            <p:cNvSpPr/>
            <p:nvPr/>
          </p:nvSpPr>
          <p:spPr>
            <a:xfrm>
              <a:off x="1245250" y="2742125"/>
              <a:ext cx="17850" cy="26750"/>
            </a:xfrm>
            <a:custGeom>
              <a:avLst/>
              <a:gdLst/>
              <a:ahLst/>
              <a:cxnLst/>
              <a:rect l="l" t="t" r="r" b="b"/>
              <a:pathLst>
                <a:path w="714" h="1070" extrusionOk="0">
                  <a:moveTo>
                    <a:pt x="33" y="0"/>
                  </a:moveTo>
                  <a:lnTo>
                    <a:pt x="1" y="33"/>
                  </a:lnTo>
                  <a:cubicBezTo>
                    <a:pt x="1" y="33"/>
                    <a:pt x="33" y="98"/>
                    <a:pt x="66" y="227"/>
                  </a:cubicBezTo>
                  <a:cubicBezTo>
                    <a:pt x="98" y="292"/>
                    <a:pt x="98" y="357"/>
                    <a:pt x="163" y="421"/>
                  </a:cubicBezTo>
                  <a:cubicBezTo>
                    <a:pt x="195" y="454"/>
                    <a:pt x="260" y="519"/>
                    <a:pt x="292" y="583"/>
                  </a:cubicBezTo>
                  <a:cubicBezTo>
                    <a:pt x="487" y="842"/>
                    <a:pt x="713" y="1069"/>
                    <a:pt x="713" y="1069"/>
                  </a:cubicBezTo>
                  <a:cubicBezTo>
                    <a:pt x="713" y="1069"/>
                    <a:pt x="584" y="778"/>
                    <a:pt x="422" y="486"/>
                  </a:cubicBezTo>
                  <a:cubicBezTo>
                    <a:pt x="390" y="421"/>
                    <a:pt x="357" y="357"/>
                    <a:pt x="325" y="292"/>
                  </a:cubicBezTo>
                  <a:cubicBezTo>
                    <a:pt x="292" y="227"/>
                    <a:pt x="228" y="195"/>
                    <a:pt x="195" y="130"/>
                  </a:cubicBezTo>
                  <a:cubicBezTo>
                    <a:pt x="98" y="65"/>
                    <a:pt x="33"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 name="Google Shape;1147;p46"/>
            <p:cNvSpPr/>
            <p:nvPr/>
          </p:nvSpPr>
          <p:spPr>
            <a:xfrm>
              <a:off x="1236350" y="2742925"/>
              <a:ext cx="4900" cy="64000"/>
            </a:xfrm>
            <a:custGeom>
              <a:avLst/>
              <a:gdLst/>
              <a:ahLst/>
              <a:cxnLst/>
              <a:rect l="l" t="t" r="r" b="b"/>
              <a:pathLst>
                <a:path w="196" h="2560" extrusionOk="0">
                  <a:moveTo>
                    <a:pt x="66" y="1"/>
                  </a:moveTo>
                  <a:cubicBezTo>
                    <a:pt x="66" y="1"/>
                    <a:pt x="33" y="163"/>
                    <a:pt x="1" y="422"/>
                  </a:cubicBezTo>
                  <a:cubicBezTo>
                    <a:pt x="1" y="519"/>
                    <a:pt x="1" y="681"/>
                    <a:pt x="1" y="810"/>
                  </a:cubicBezTo>
                  <a:cubicBezTo>
                    <a:pt x="1" y="972"/>
                    <a:pt x="1" y="1134"/>
                    <a:pt x="33" y="1296"/>
                  </a:cubicBezTo>
                  <a:cubicBezTo>
                    <a:pt x="66" y="1911"/>
                    <a:pt x="98" y="2559"/>
                    <a:pt x="98" y="2559"/>
                  </a:cubicBezTo>
                  <a:lnTo>
                    <a:pt x="130" y="2559"/>
                  </a:lnTo>
                  <a:cubicBezTo>
                    <a:pt x="130" y="2559"/>
                    <a:pt x="163" y="1911"/>
                    <a:pt x="195" y="1296"/>
                  </a:cubicBezTo>
                  <a:cubicBezTo>
                    <a:pt x="195" y="1134"/>
                    <a:pt x="195" y="972"/>
                    <a:pt x="195" y="810"/>
                  </a:cubicBezTo>
                  <a:cubicBezTo>
                    <a:pt x="195" y="681"/>
                    <a:pt x="195" y="519"/>
                    <a:pt x="163" y="422"/>
                  </a:cubicBezTo>
                  <a:cubicBezTo>
                    <a:pt x="130" y="163"/>
                    <a:pt x="98" y="1"/>
                    <a:pt x="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 name="Google Shape;1148;p46"/>
            <p:cNvSpPr/>
            <p:nvPr/>
          </p:nvSpPr>
          <p:spPr>
            <a:xfrm>
              <a:off x="1210450" y="2741325"/>
              <a:ext cx="21875" cy="25100"/>
            </a:xfrm>
            <a:custGeom>
              <a:avLst/>
              <a:gdLst/>
              <a:ahLst/>
              <a:cxnLst/>
              <a:rect l="l" t="t" r="r" b="b"/>
              <a:pathLst>
                <a:path w="875" h="1004" extrusionOk="0">
                  <a:moveTo>
                    <a:pt x="875" y="0"/>
                  </a:moveTo>
                  <a:cubicBezTo>
                    <a:pt x="875" y="0"/>
                    <a:pt x="778" y="32"/>
                    <a:pt x="681" y="130"/>
                  </a:cubicBezTo>
                  <a:cubicBezTo>
                    <a:pt x="616" y="162"/>
                    <a:pt x="583" y="194"/>
                    <a:pt x="519" y="259"/>
                  </a:cubicBezTo>
                  <a:cubicBezTo>
                    <a:pt x="486" y="324"/>
                    <a:pt x="421" y="389"/>
                    <a:pt x="389" y="453"/>
                  </a:cubicBezTo>
                  <a:cubicBezTo>
                    <a:pt x="195" y="712"/>
                    <a:pt x="0" y="972"/>
                    <a:pt x="0" y="972"/>
                  </a:cubicBezTo>
                  <a:lnTo>
                    <a:pt x="33" y="1004"/>
                  </a:lnTo>
                  <a:cubicBezTo>
                    <a:pt x="33" y="1004"/>
                    <a:pt x="260" y="777"/>
                    <a:pt x="519" y="551"/>
                  </a:cubicBezTo>
                  <a:cubicBezTo>
                    <a:pt x="551" y="486"/>
                    <a:pt x="616" y="453"/>
                    <a:pt x="681" y="389"/>
                  </a:cubicBezTo>
                  <a:cubicBezTo>
                    <a:pt x="713" y="324"/>
                    <a:pt x="778" y="259"/>
                    <a:pt x="810" y="227"/>
                  </a:cubicBezTo>
                  <a:cubicBezTo>
                    <a:pt x="842" y="97"/>
                    <a:pt x="875" y="32"/>
                    <a:pt x="875" y="32"/>
                  </a:cubicBezTo>
                  <a:lnTo>
                    <a:pt x="87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 name="Google Shape;1149;p46"/>
            <p:cNvSpPr/>
            <p:nvPr/>
          </p:nvSpPr>
          <p:spPr>
            <a:xfrm>
              <a:off x="1202350" y="2738075"/>
              <a:ext cx="25125" cy="12175"/>
            </a:xfrm>
            <a:custGeom>
              <a:avLst/>
              <a:gdLst/>
              <a:ahLst/>
              <a:cxnLst/>
              <a:rect l="l" t="t" r="r" b="b"/>
              <a:pathLst>
                <a:path w="1005" h="487" extrusionOk="0">
                  <a:moveTo>
                    <a:pt x="1005" y="1"/>
                  </a:moveTo>
                  <a:cubicBezTo>
                    <a:pt x="1005" y="1"/>
                    <a:pt x="940" y="1"/>
                    <a:pt x="810" y="33"/>
                  </a:cubicBezTo>
                  <a:cubicBezTo>
                    <a:pt x="778" y="33"/>
                    <a:pt x="713" y="33"/>
                    <a:pt x="648" y="65"/>
                  </a:cubicBezTo>
                  <a:cubicBezTo>
                    <a:pt x="584" y="98"/>
                    <a:pt x="519" y="130"/>
                    <a:pt x="486" y="162"/>
                  </a:cubicBezTo>
                  <a:cubicBezTo>
                    <a:pt x="227" y="324"/>
                    <a:pt x="1" y="486"/>
                    <a:pt x="1" y="486"/>
                  </a:cubicBezTo>
                  <a:cubicBezTo>
                    <a:pt x="1" y="486"/>
                    <a:pt x="292" y="421"/>
                    <a:pt x="551" y="324"/>
                  </a:cubicBezTo>
                  <a:cubicBezTo>
                    <a:pt x="616" y="292"/>
                    <a:pt x="681" y="292"/>
                    <a:pt x="745" y="260"/>
                  </a:cubicBezTo>
                  <a:cubicBezTo>
                    <a:pt x="810" y="227"/>
                    <a:pt x="843" y="195"/>
                    <a:pt x="875" y="162"/>
                  </a:cubicBezTo>
                  <a:cubicBezTo>
                    <a:pt x="972" y="98"/>
                    <a:pt x="1005" y="33"/>
                    <a:pt x="1005" y="33"/>
                  </a:cubicBezTo>
                  <a:lnTo>
                    <a:pt x="100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 name="Google Shape;1150;p46"/>
            <p:cNvSpPr/>
            <p:nvPr/>
          </p:nvSpPr>
          <p:spPr>
            <a:xfrm>
              <a:off x="1148925" y="2727550"/>
              <a:ext cx="76925" cy="5700"/>
            </a:xfrm>
            <a:custGeom>
              <a:avLst/>
              <a:gdLst/>
              <a:ahLst/>
              <a:cxnLst/>
              <a:rect l="l" t="t" r="r" b="b"/>
              <a:pathLst>
                <a:path w="3077" h="228" extrusionOk="0">
                  <a:moveTo>
                    <a:pt x="0" y="1"/>
                  </a:moveTo>
                  <a:lnTo>
                    <a:pt x="0" y="33"/>
                  </a:lnTo>
                  <a:cubicBezTo>
                    <a:pt x="0" y="33"/>
                    <a:pt x="778" y="98"/>
                    <a:pt x="1522" y="162"/>
                  </a:cubicBezTo>
                  <a:cubicBezTo>
                    <a:pt x="1717" y="195"/>
                    <a:pt x="1911" y="195"/>
                    <a:pt x="2105" y="227"/>
                  </a:cubicBezTo>
                  <a:cubicBezTo>
                    <a:pt x="2267" y="227"/>
                    <a:pt x="2461" y="227"/>
                    <a:pt x="2591" y="195"/>
                  </a:cubicBezTo>
                  <a:cubicBezTo>
                    <a:pt x="2882" y="195"/>
                    <a:pt x="3077" y="162"/>
                    <a:pt x="3077" y="162"/>
                  </a:cubicBezTo>
                  <a:lnTo>
                    <a:pt x="3077" y="130"/>
                  </a:lnTo>
                  <a:cubicBezTo>
                    <a:pt x="3077" y="130"/>
                    <a:pt x="2882" y="98"/>
                    <a:pt x="2591" y="33"/>
                  </a:cubicBezTo>
                  <a:cubicBezTo>
                    <a:pt x="2461" y="33"/>
                    <a:pt x="2300" y="1"/>
                    <a:pt x="21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1" name="Google Shape;1151;p46"/>
          <p:cNvGrpSpPr/>
          <p:nvPr/>
        </p:nvGrpSpPr>
        <p:grpSpPr>
          <a:xfrm>
            <a:off x="616831" y="4203841"/>
            <a:ext cx="342928" cy="331203"/>
            <a:chOff x="1148925" y="2624725"/>
            <a:chExt cx="188650" cy="182200"/>
          </a:xfrm>
        </p:grpSpPr>
        <p:sp>
          <p:nvSpPr>
            <p:cNvPr id="1152" name="Google Shape;1152;p46"/>
            <p:cNvSpPr/>
            <p:nvPr/>
          </p:nvSpPr>
          <p:spPr>
            <a:xfrm>
              <a:off x="1195875" y="2717025"/>
              <a:ext cx="31600" cy="8925"/>
            </a:xfrm>
            <a:custGeom>
              <a:avLst/>
              <a:gdLst/>
              <a:ahLst/>
              <a:cxnLst/>
              <a:rect l="l" t="t" r="r" b="b"/>
              <a:pathLst>
                <a:path w="1264" h="357" extrusionOk="0">
                  <a:moveTo>
                    <a:pt x="1" y="1"/>
                  </a:moveTo>
                  <a:cubicBezTo>
                    <a:pt x="1" y="1"/>
                    <a:pt x="324" y="130"/>
                    <a:pt x="616" y="227"/>
                  </a:cubicBezTo>
                  <a:cubicBezTo>
                    <a:pt x="713" y="260"/>
                    <a:pt x="778" y="292"/>
                    <a:pt x="843" y="324"/>
                  </a:cubicBezTo>
                  <a:cubicBezTo>
                    <a:pt x="907" y="324"/>
                    <a:pt x="1004" y="324"/>
                    <a:pt x="1069" y="357"/>
                  </a:cubicBezTo>
                  <a:cubicBezTo>
                    <a:pt x="1166" y="357"/>
                    <a:pt x="1264" y="324"/>
                    <a:pt x="1264" y="324"/>
                  </a:cubicBezTo>
                  <a:lnTo>
                    <a:pt x="1264" y="292"/>
                  </a:lnTo>
                  <a:cubicBezTo>
                    <a:pt x="1264" y="292"/>
                    <a:pt x="1199" y="260"/>
                    <a:pt x="1102" y="195"/>
                  </a:cubicBezTo>
                  <a:cubicBezTo>
                    <a:pt x="1037" y="162"/>
                    <a:pt x="972" y="130"/>
                    <a:pt x="907" y="98"/>
                  </a:cubicBezTo>
                  <a:cubicBezTo>
                    <a:pt x="810" y="98"/>
                    <a:pt x="745" y="98"/>
                    <a:pt x="648" y="65"/>
                  </a:cubicBezTo>
                  <a:cubicBezTo>
                    <a:pt x="357" y="33"/>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 name="Google Shape;1153;p46"/>
            <p:cNvSpPr/>
            <p:nvPr/>
          </p:nvSpPr>
          <p:spPr>
            <a:xfrm>
              <a:off x="1212075" y="2691125"/>
              <a:ext cx="18650" cy="27550"/>
            </a:xfrm>
            <a:custGeom>
              <a:avLst/>
              <a:gdLst/>
              <a:ahLst/>
              <a:cxnLst/>
              <a:rect l="l" t="t" r="r" b="b"/>
              <a:pathLst>
                <a:path w="746" h="1102" extrusionOk="0">
                  <a:moveTo>
                    <a:pt x="33" y="0"/>
                  </a:moveTo>
                  <a:lnTo>
                    <a:pt x="0" y="33"/>
                  </a:lnTo>
                  <a:cubicBezTo>
                    <a:pt x="0" y="33"/>
                    <a:pt x="162" y="324"/>
                    <a:pt x="324" y="616"/>
                  </a:cubicBezTo>
                  <a:cubicBezTo>
                    <a:pt x="356" y="680"/>
                    <a:pt x="389" y="745"/>
                    <a:pt x="421" y="810"/>
                  </a:cubicBezTo>
                  <a:cubicBezTo>
                    <a:pt x="454" y="875"/>
                    <a:pt x="518" y="939"/>
                    <a:pt x="551" y="972"/>
                  </a:cubicBezTo>
                  <a:cubicBezTo>
                    <a:pt x="648" y="1069"/>
                    <a:pt x="745" y="1101"/>
                    <a:pt x="745" y="1101"/>
                  </a:cubicBezTo>
                  <a:cubicBezTo>
                    <a:pt x="745" y="1101"/>
                    <a:pt x="745" y="1004"/>
                    <a:pt x="680" y="875"/>
                  </a:cubicBezTo>
                  <a:cubicBezTo>
                    <a:pt x="680" y="842"/>
                    <a:pt x="648" y="745"/>
                    <a:pt x="616" y="713"/>
                  </a:cubicBezTo>
                  <a:cubicBezTo>
                    <a:pt x="551" y="648"/>
                    <a:pt x="486" y="583"/>
                    <a:pt x="454" y="518"/>
                  </a:cubicBezTo>
                  <a:cubicBezTo>
                    <a:pt x="259" y="259"/>
                    <a:pt x="33"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 name="Google Shape;1154;p46"/>
            <p:cNvSpPr/>
            <p:nvPr/>
          </p:nvSpPr>
          <p:spPr>
            <a:xfrm>
              <a:off x="1236350" y="2624725"/>
              <a:ext cx="4900" cy="96375"/>
            </a:xfrm>
            <a:custGeom>
              <a:avLst/>
              <a:gdLst/>
              <a:ahLst/>
              <a:cxnLst/>
              <a:rect l="l" t="t" r="r" b="b"/>
              <a:pathLst>
                <a:path w="196" h="3855" extrusionOk="0">
                  <a:moveTo>
                    <a:pt x="98" y="1"/>
                  </a:moveTo>
                  <a:cubicBezTo>
                    <a:pt x="98" y="1"/>
                    <a:pt x="66" y="972"/>
                    <a:pt x="33" y="1912"/>
                  </a:cubicBezTo>
                  <a:cubicBezTo>
                    <a:pt x="1" y="2171"/>
                    <a:pt x="1" y="2397"/>
                    <a:pt x="1" y="2624"/>
                  </a:cubicBezTo>
                  <a:cubicBezTo>
                    <a:pt x="1" y="2851"/>
                    <a:pt x="1" y="3077"/>
                    <a:pt x="1" y="3239"/>
                  </a:cubicBezTo>
                  <a:cubicBezTo>
                    <a:pt x="33" y="3595"/>
                    <a:pt x="66" y="3854"/>
                    <a:pt x="66" y="3854"/>
                  </a:cubicBezTo>
                  <a:lnTo>
                    <a:pt x="98" y="3854"/>
                  </a:lnTo>
                  <a:cubicBezTo>
                    <a:pt x="98" y="3854"/>
                    <a:pt x="130" y="3595"/>
                    <a:pt x="163" y="3239"/>
                  </a:cubicBezTo>
                  <a:cubicBezTo>
                    <a:pt x="195" y="3077"/>
                    <a:pt x="195" y="2851"/>
                    <a:pt x="195" y="2624"/>
                  </a:cubicBezTo>
                  <a:cubicBezTo>
                    <a:pt x="195" y="2397"/>
                    <a:pt x="195" y="2171"/>
                    <a:pt x="195" y="1912"/>
                  </a:cubicBezTo>
                  <a:cubicBezTo>
                    <a:pt x="163" y="972"/>
                    <a:pt x="130" y="1"/>
                    <a:pt x="1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 name="Google Shape;1155;p46"/>
            <p:cNvSpPr/>
            <p:nvPr/>
          </p:nvSpPr>
          <p:spPr>
            <a:xfrm>
              <a:off x="1244450" y="2687875"/>
              <a:ext cx="23500" cy="34850"/>
            </a:xfrm>
            <a:custGeom>
              <a:avLst/>
              <a:gdLst/>
              <a:ahLst/>
              <a:cxnLst/>
              <a:rect l="l" t="t" r="r" b="b"/>
              <a:pathLst>
                <a:path w="940" h="1394" extrusionOk="0">
                  <a:moveTo>
                    <a:pt x="907" y="1"/>
                  </a:moveTo>
                  <a:cubicBezTo>
                    <a:pt x="907" y="1"/>
                    <a:pt x="648" y="325"/>
                    <a:pt x="389" y="648"/>
                  </a:cubicBezTo>
                  <a:cubicBezTo>
                    <a:pt x="324" y="746"/>
                    <a:pt x="260" y="810"/>
                    <a:pt x="195" y="908"/>
                  </a:cubicBezTo>
                  <a:cubicBezTo>
                    <a:pt x="162" y="972"/>
                    <a:pt x="130" y="1069"/>
                    <a:pt x="98" y="1134"/>
                  </a:cubicBezTo>
                  <a:cubicBezTo>
                    <a:pt x="33" y="1296"/>
                    <a:pt x="1" y="1393"/>
                    <a:pt x="1" y="1393"/>
                  </a:cubicBezTo>
                  <a:lnTo>
                    <a:pt x="33" y="1393"/>
                  </a:lnTo>
                  <a:cubicBezTo>
                    <a:pt x="33" y="1393"/>
                    <a:pt x="98" y="1328"/>
                    <a:pt x="227" y="1231"/>
                  </a:cubicBezTo>
                  <a:cubicBezTo>
                    <a:pt x="260" y="1167"/>
                    <a:pt x="324" y="1102"/>
                    <a:pt x="389" y="1005"/>
                  </a:cubicBezTo>
                  <a:cubicBezTo>
                    <a:pt x="422" y="940"/>
                    <a:pt x="486" y="843"/>
                    <a:pt x="519" y="746"/>
                  </a:cubicBezTo>
                  <a:cubicBezTo>
                    <a:pt x="745" y="389"/>
                    <a:pt x="940" y="1"/>
                    <a:pt x="9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 name="Google Shape;1156;p46"/>
            <p:cNvSpPr/>
            <p:nvPr/>
          </p:nvSpPr>
          <p:spPr>
            <a:xfrm>
              <a:off x="1247700" y="2712175"/>
              <a:ext cx="31600" cy="13775"/>
            </a:xfrm>
            <a:custGeom>
              <a:avLst/>
              <a:gdLst/>
              <a:ahLst/>
              <a:cxnLst/>
              <a:rect l="l" t="t" r="r" b="b"/>
              <a:pathLst>
                <a:path w="1264" h="551" extrusionOk="0">
                  <a:moveTo>
                    <a:pt x="1263" y="0"/>
                  </a:moveTo>
                  <a:cubicBezTo>
                    <a:pt x="1263" y="0"/>
                    <a:pt x="939" y="97"/>
                    <a:pt x="615" y="195"/>
                  </a:cubicBezTo>
                  <a:cubicBezTo>
                    <a:pt x="518" y="227"/>
                    <a:pt x="453" y="259"/>
                    <a:pt x="356" y="259"/>
                  </a:cubicBezTo>
                  <a:cubicBezTo>
                    <a:pt x="292" y="292"/>
                    <a:pt x="227" y="356"/>
                    <a:pt x="194" y="389"/>
                  </a:cubicBezTo>
                  <a:cubicBezTo>
                    <a:pt x="65" y="454"/>
                    <a:pt x="0" y="518"/>
                    <a:pt x="0" y="518"/>
                  </a:cubicBezTo>
                  <a:lnTo>
                    <a:pt x="32" y="551"/>
                  </a:lnTo>
                  <a:cubicBezTo>
                    <a:pt x="32" y="551"/>
                    <a:pt x="130" y="551"/>
                    <a:pt x="259" y="518"/>
                  </a:cubicBezTo>
                  <a:cubicBezTo>
                    <a:pt x="292" y="518"/>
                    <a:pt x="389" y="486"/>
                    <a:pt x="453" y="454"/>
                  </a:cubicBezTo>
                  <a:cubicBezTo>
                    <a:pt x="518" y="421"/>
                    <a:pt x="583" y="389"/>
                    <a:pt x="680" y="356"/>
                  </a:cubicBezTo>
                  <a:cubicBezTo>
                    <a:pt x="972" y="195"/>
                    <a:pt x="1263" y="33"/>
                    <a:pt x="1263" y="33"/>
                  </a:cubicBezTo>
                  <a:lnTo>
                    <a:pt x="126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 name="Google Shape;1157;p46"/>
            <p:cNvSpPr/>
            <p:nvPr/>
          </p:nvSpPr>
          <p:spPr>
            <a:xfrm>
              <a:off x="1249300" y="2726750"/>
              <a:ext cx="88275" cy="5675"/>
            </a:xfrm>
            <a:custGeom>
              <a:avLst/>
              <a:gdLst/>
              <a:ahLst/>
              <a:cxnLst/>
              <a:rect l="l" t="t" r="r" b="b"/>
              <a:pathLst>
                <a:path w="3531" h="227" extrusionOk="0">
                  <a:moveTo>
                    <a:pt x="1102" y="0"/>
                  </a:moveTo>
                  <a:cubicBezTo>
                    <a:pt x="908" y="0"/>
                    <a:pt x="713" y="33"/>
                    <a:pt x="551" y="33"/>
                  </a:cubicBezTo>
                  <a:cubicBezTo>
                    <a:pt x="228" y="97"/>
                    <a:pt x="1" y="130"/>
                    <a:pt x="1" y="130"/>
                  </a:cubicBezTo>
                  <a:lnTo>
                    <a:pt x="1" y="162"/>
                  </a:lnTo>
                  <a:cubicBezTo>
                    <a:pt x="1" y="162"/>
                    <a:pt x="228" y="194"/>
                    <a:pt x="551" y="194"/>
                  </a:cubicBezTo>
                  <a:cubicBezTo>
                    <a:pt x="713" y="227"/>
                    <a:pt x="908" y="227"/>
                    <a:pt x="1102" y="227"/>
                  </a:cubicBezTo>
                  <a:cubicBezTo>
                    <a:pt x="1329" y="194"/>
                    <a:pt x="1555" y="194"/>
                    <a:pt x="1782" y="162"/>
                  </a:cubicBezTo>
                  <a:cubicBezTo>
                    <a:pt x="2656" y="97"/>
                    <a:pt x="3531" y="33"/>
                    <a:pt x="3531" y="33"/>
                  </a:cubicBezTo>
                  <a:lnTo>
                    <a:pt x="353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 name="Google Shape;1158;p46"/>
            <p:cNvSpPr/>
            <p:nvPr/>
          </p:nvSpPr>
          <p:spPr>
            <a:xfrm>
              <a:off x="1248500" y="2735650"/>
              <a:ext cx="29175" cy="21875"/>
            </a:xfrm>
            <a:custGeom>
              <a:avLst/>
              <a:gdLst/>
              <a:ahLst/>
              <a:cxnLst/>
              <a:rect l="l" t="t" r="r" b="b"/>
              <a:pathLst>
                <a:path w="1167" h="875" extrusionOk="0">
                  <a:moveTo>
                    <a:pt x="0" y="0"/>
                  </a:moveTo>
                  <a:lnTo>
                    <a:pt x="0" y="33"/>
                  </a:lnTo>
                  <a:cubicBezTo>
                    <a:pt x="0" y="33"/>
                    <a:pt x="33" y="98"/>
                    <a:pt x="130" y="227"/>
                  </a:cubicBezTo>
                  <a:cubicBezTo>
                    <a:pt x="162" y="259"/>
                    <a:pt x="227" y="324"/>
                    <a:pt x="292" y="357"/>
                  </a:cubicBezTo>
                  <a:cubicBezTo>
                    <a:pt x="357" y="421"/>
                    <a:pt x="454" y="454"/>
                    <a:pt x="519" y="518"/>
                  </a:cubicBezTo>
                  <a:cubicBezTo>
                    <a:pt x="842" y="713"/>
                    <a:pt x="1134" y="875"/>
                    <a:pt x="1134" y="875"/>
                  </a:cubicBezTo>
                  <a:lnTo>
                    <a:pt x="1166" y="875"/>
                  </a:lnTo>
                  <a:cubicBezTo>
                    <a:pt x="1166" y="875"/>
                    <a:pt x="907" y="616"/>
                    <a:pt x="616" y="389"/>
                  </a:cubicBezTo>
                  <a:cubicBezTo>
                    <a:pt x="551" y="324"/>
                    <a:pt x="486" y="259"/>
                    <a:pt x="421" y="195"/>
                  </a:cubicBezTo>
                  <a:cubicBezTo>
                    <a:pt x="357" y="162"/>
                    <a:pt x="292" y="130"/>
                    <a:pt x="227" y="98"/>
                  </a:cubicBezTo>
                  <a:cubicBezTo>
                    <a:pt x="98" y="33"/>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 name="Google Shape;1159;p46"/>
            <p:cNvSpPr/>
            <p:nvPr/>
          </p:nvSpPr>
          <p:spPr>
            <a:xfrm>
              <a:off x="1245250" y="2742125"/>
              <a:ext cx="17850" cy="26750"/>
            </a:xfrm>
            <a:custGeom>
              <a:avLst/>
              <a:gdLst/>
              <a:ahLst/>
              <a:cxnLst/>
              <a:rect l="l" t="t" r="r" b="b"/>
              <a:pathLst>
                <a:path w="714" h="1070" extrusionOk="0">
                  <a:moveTo>
                    <a:pt x="33" y="0"/>
                  </a:moveTo>
                  <a:lnTo>
                    <a:pt x="1" y="33"/>
                  </a:lnTo>
                  <a:cubicBezTo>
                    <a:pt x="1" y="33"/>
                    <a:pt x="33" y="98"/>
                    <a:pt x="66" y="227"/>
                  </a:cubicBezTo>
                  <a:cubicBezTo>
                    <a:pt x="98" y="292"/>
                    <a:pt x="98" y="357"/>
                    <a:pt x="163" y="421"/>
                  </a:cubicBezTo>
                  <a:cubicBezTo>
                    <a:pt x="195" y="454"/>
                    <a:pt x="260" y="519"/>
                    <a:pt x="292" y="583"/>
                  </a:cubicBezTo>
                  <a:cubicBezTo>
                    <a:pt x="487" y="842"/>
                    <a:pt x="713" y="1069"/>
                    <a:pt x="713" y="1069"/>
                  </a:cubicBezTo>
                  <a:cubicBezTo>
                    <a:pt x="713" y="1069"/>
                    <a:pt x="584" y="778"/>
                    <a:pt x="422" y="486"/>
                  </a:cubicBezTo>
                  <a:cubicBezTo>
                    <a:pt x="390" y="421"/>
                    <a:pt x="357" y="357"/>
                    <a:pt x="325" y="292"/>
                  </a:cubicBezTo>
                  <a:cubicBezTo>
                    <a:pt x="292" y="227"/>
                    <a:pt x="228" y="195"/>
                    <a:pt x="195" y="130"/>
                  </a:cubicBezTo>
                  <a:cubicBezTo>
                    <a:pt x="98" y="65"/>
                    <a:pt x="33"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 name="Google Shape;1160;p46"/>
            <p:cNvSpPr/>
            <p:nvPr/>
          </p:nvSpPr>
          <p:spPr>
            <a:xfrm>
              <a:off x="1236350" y="2742925"/>
              <a:ext cx="4900" cy="64000"/>
            </a:xfrm>
            <a:custGeom>
              <a:avLst/>
              <a:gdLst/>
              <a:ahLst/>
              <a:cxnLst/>
              <a:rect l="l" t="t" r="r" b="b"/>
              <a:pathLst>
                <a:path w="196" h="2560" extrusionOk="0">
                  <a:moveTo>
                    <a:pt x="66" y="1"/>
                  </a:moveTo>
                  <a:cubicBezTo>
                    <a:pt x="66" y="1"/>
                    <a:pt x="33" y="163"/>
                    <a:pt x="1" y="422"/>
                  </a:cubicBezTo>
                  <a:cubicBezTo>
                    <a:pt x="1" y="519"/>
                    <a:pt x="1" y="681"/>
                    <a:pt x="1" y="810"/>
                  </a:cubicBezTo>
                  <a:cubicBezTo>
                    <a:pt x="1" y="972"/>
                    <a:pt x="1" y="1134"/>
                    <a:pt x="33" y="1296"/>
                  </a:cubicBezTo>
                  <a:cubicBezTo>
                    <a:pt x="66" y="1911"/>
                    <a:pt x="98" y="2559"/>
                    <a:pt x="98" y="2559"/>
                  </a:cubicBezTo>
                  <a:lnTo>
                    <a:pt x="130" y="2559"/>
                  </a:lnTo>
                  <a:cubicBezTo>
                    <a:pt x="130" y="2559"/>
                    <a:pt x="163" y="1911"/>
                    <a:pt x="195" y="1296"/>
                  </a:cubicBezTo>
                  <a:cubicBezTo>
                    <a:pt x="195" y="1134"/>
                    <a:pt x="195" y="972"/>
                    <a:pt x="195" y="810"/>
                  </a:cubicBezTo>
                  <a:cubicBezTo>
                    <a:pt x="195" y="681"/>
                    <a:pt x="195" y="519"/>
                    <a:pt x="163" y="422"/>
                  </a:cubicBezTo>
                  <a:cubicBezTo>
                    <a:pt x="130" y="163"/>
                    <a:pt x="98" y="1"/>
                    <a:pt x="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 name="Google Shape;1161;p46"/>
            <p:cNvSpPr/>
            <p:nvPr/>
          </p:nvSpPr>
          <p:spPr>
            <a:xfrm>
              <a:off x="1210450" y="2741325"/>
              <a:ext cx="21875" cy="25100"/>
            </a:xfrm>
            <a:custGeom>
              <a:avLst/>
              <a:gdLst/>
              <a:ahLst/>
              <a:cxnLst/>
              <a:rect l="l" t="t" r="r" b="b"/>
              <a:pathLst>
                <a:path w="875" h="1004" extrusionOk="0">
                  <a:moveTo>
                    <a:pt x="875" y="0"/>
                  </a:moveTo>
                  <a:cubicBezTo>
                    <a:pt x="875" y="0"/>
                    <a:pt x="778" y="32"/>
                    <a:pt x="681" y="130"/>
                  </a:cubicBezTo>
                  <a:cubicBezTo>
                    <a:pt x="616" y="162"/>
                    <a:pt x="583" y="194"/>
                    <a:pt x="519" y="259"/>
                  </a:cubicBezTo>
                  <a:cubicBezTo>
                    <a:pt x="486" y="324"/>
                    <a:pt x="421" y="389"/>
                    <a:pt x="389" y="453"/>
                  </a:cubicBezTo>
                  <a:cubicBezTo>
                    <a:pt x="195" y="712"/>
                    <a:pt x="0" y="972"/>
                    <a:pt x="0" y="972"/>
                  </a:cubicBezTo>
                  <a:lnTo>
                    <a:pt x="33" y="1004"/>
                  </a:lnTo>
                  <a:cubicBezTo>
                    <a:pt x="33" y="1004"/>
                    <a:pt x="260" y="777"/>
                    <a:pt x="519" y="551"/>
                  </a:cubicBezTo>
                  <a:cubicBezTo>
                    <a:pt x="551" y="486"/>
                    <a:pt x="616" y="453"/>
                    <a:pt x="681" y="389"/>
                  </a:cubicBezTo>
                  <a:cubicBezTo>
                    <a:pt x="713" y="324"/>
                    <a:pt x="778" y="259"/>
                    <a:pt x="810" y="227"/>
                  </a:cubicBezTo>
                  <a:cubicBezTo>
                    <a:pt x="842" y="97"/>
                    <a:pt x="875" y="32"/>
                    <a:pt x="875" y="32"/>
                  </a:cubicBezTo>
                  <a:lnTo>
                    <a:pt x="87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 name="Google Shape;1162;p46"/>
            <p:cNvSpPr/>
            <p:nvPr/>
          </p:nvSpPr>
          <p:spPr>
            <a:xfrm>
              <a:off x="1202350" y="2738075"/>
              <a:ext cx="25125" cy="12175"/>
            </a:xfrm>
            <a:custGeom>
              <a:avLst/>
              <a:gdLst/>
              <a:ahLst/>
              <a:cxnLst/>
              <a:rect l="l" t="t" r="r" b="b"/>
              <a:pathLst>
                <a:path w="1005" h="487" extrusionOk="0">
                  <a:moveTo>
                    <a:pt x="1005" y="1"/>
                  </a:moveTo>
                  <a:cubicBezTo>
                    <a:pt x="1005" y="1"/>
                    <a:pt x="940" y="1"/>
                    <a:pt x="810" y="33"/>
                  </a:cubicBezTo>
                  <a:cubicBezTo>
                    <a:pt x="778" y="33"/>
                    <a:pt x="713" y="33"/>
                    <a:pt x="648" y="65"/>
                  </a:cubicBezTo>
                  <a:cubicBezTo>
                    <a:pt x="584" y="98"/>
                    <a:pt x="519" y="130"/>
                    <a:pt x="486" y="162"/>
                  </a:cubicBezTo>
                  <a:cubicBezTo>
                    <a:pt x="227" y="324"/>
                    <a:pt x="1" y="486"/>
                    <a:pt x="1" y="486"/>
                  </a:cubicBezTo>
                  <a:cubicBezTo>
                    <a:pt x="1" y="486"/>
                    <a:pt x="292" y="421"/>
                    <a:pt x="551" y="324"/>
                  </a:cubicBezTo>
                  <a:cubicBezTo>
                    <a:pt x="616" y="292"/>
                    <a:pt x="681" y="292"/>
                    <a:pt x="745" y="260"/>
                  </a:cubicBezTo>
                  <a:cubicBezTo>
                    <a:pt x="810" y="227"/>
                    <a:pt x="843" y="195"/>
                    <a:pt x="875" y="162"/>
                  </a:cubicBezTo>
                  <a:cubicBezTo>
                    <a:pt x="972" y="98"/>
                    <a:pt x="1005" y="33"/>
                    <a:pt x="1005" y="33"/>
                  </a:cubicBezTo>
                  <a:lnTo>
                    <a:pt x="100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 name="Google Shape;1163;p46"/>
            <p:cNvSpPr/>
            <p:nvPr/>
          </p:nvSpPr>
          <p:spPr>
            <a:xfrm>
              <a:off x="1148925" y="2727550"/>
              <a:ext cx="76925" cy="5700"/>
            </a:xfrm>
            <a:custGeom>
              <a:avLst/>
              <a:gdLst/>
              <a:ahLst/>
              <a:cxnLst/>
              <a:rect l="l" t="t" r="r" b="b"/>
              <a:pathLst>
                <a:path w="3077" h="228" extrusionOk="0">
                  <a:moveTo>
                    <a:pt x="0" y="1"/>
                  </a:moveTo>
                  <a:lnTo>
                    <a:pt x="0" y="33"/>
                  </a:lnTo>
                  <a:cubicBezTo>
                    <a:pt x="0" y="33"/>
                    <a:pt x="778" y="98"/>
                    <a:pt x="1522" y="162"/>
                  </a:cubicBezTo>
                  <a:cubicBezTo>
                    <a:pt x="1717" y="195"/>
                    <a:pt x="1911" y="195"/>
                    <a:pt x="2105" y="227"/>
                  </a:cubicBezTo>
                  <a:cubicBezTo>
                    <a:pt x="2267" y="227"/>
                    <a:pt x="2461" y="227"/>
                    <a:pt x="2591" y="195"/>
                  </a:cubicBezTo>
                  <a:cubicBezTo>
                    <a:pt x="2882" y="195"/>
                    <a:pt x="3077" y="162"/>
                    <a:pt x="3077" y="162"/>
                  </a:cubicBezTo>
                  <a:lnTo>
                    <a:pt x="3077" y="130"/>
                  </a:lnTo>
                  <a:cubicBezTo>
                    <a:pt x="3077" y="130"/>
                    <a:pt x="2882" y="98"/>
                    <a:pt x="2591" y="33"/>
                  </a:cubicBezTo>
                  <a:cubicBezTo>
                    <a:pt x="2461" y="33"/>
                    <a:pt x="2300" y="1"/>
                    <a:pt x="21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Shape 1167"/>
        <p:cNvGrpSpPr/>
        <p:nvPr/>
      </p:nvGrpSpPr>
      <p:grpSpPr>
        <a:xfrm>
          <a:off x="0" y="0"/>
          <a:ext cx="0" cy="0"/>
          <a:chOff x="0" y="0"/>
          <a:chExt cx="0" cy="0"/>
        </a:xfrm>
      </p:grpSpPr>
      <p:sp>
        <p:nvSpPr>
          <p:cNvPr id="1168" name="Google Shape;1168;p47"/>
          <p:cNvSpPr txBox="1">
            <a:spLocks noGrp="1"/>
          </p:cNvSpPr>
          <p:nvPr>
            <p:ph type="title"/>
          </p:nvPr>
        </p:nvSpPr>
        <p:spPr>
          <a:xfrm>
            <a:off x="3621375" y="3247978"/>
            <a:ext cx="4809600" cy="4215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—JEMAND BERÜHMT</a:t>
            </a:r>
            <a:endParaRPr/>
          </a:p>
        </p:txBody>
      </p:sp>
      <p:sp>
        <p:nvSpPr>
          <p:cNvPr id="1169" name="Google Shape;1169;p47"/>
          <p:cNvSpPr txBox="1">
            <a:spLocks noGrp="1"/>
          </p:cNvSpPr>
          <p:nvPr>
            <p:ph type="subTitle" idx="1"/>
          </p:nvPr>
        </p:nvSpPr>
        <p:spPr>
          <a:xfrm>
            <a:off x="3621375" y="1429150"/>
            <a:ext cx="4809600" cy="173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“Dies ist ein Zitat, Worte voller Weisheit, die jemand Wichtiges gesagt hat und die den Leser inspirieren können.”</a:t>
            </a:r>
            <a:endParaRPr/>
          </a:p>
        </p:txBody>
      </p:sp>
      <p:grpSp>
        <p:nvGrpSpPr>
          <p:cNvPr id="1170" name="Google Shape;1170;p47"/>
          <p:cNvGrpSpPr/>
          <p:nvPr/>
        </p:nvGrpSpPr>
        <p:grpSpPr>
          <a:xfrm>
            <a:off x="537238" y="573050"/>
            <a:ext cx="736750" cy="709200"/>
            <a:chOff x="1426600" y="736000"/>
            <a:chExt cx="736750" cy="709200"/>
          </a:xfrm>
        </p:grpSpPr>
        <p:sp>
          <p:nvSpPr>
            <p:cNvPr id="1171" name="Google Shape;1171;p47"/>
            <p:cNvSpPr/>
            <p:nvPr/>
          </p:nvSpPr>
          <p:spPr>
            <a:xfrm>
              <a:off x="1611200" y="1094650"/>
              <a:ext cx="123075" cy="31600"/>
            </a:xfrm>
            <a:custGeom>
              <a:avLst/>
              <a:gdLst/>
              <a:ahLst/>
              <a:cxnLst/>
              <a:rect l="l" t="t" r="r" b="b"/>
              <a:pathLst>
                <a:path w="4923" h="1264" extrusionOk="0">
                  <a:moveTo>
                    <a:pt x="0" y="0"/>
                  </a:moveTo>
                  <a:lnTo>
                    <a:pt x="0" y="33"/>
                  </a:lnTo>
                  <a:cubicBezTo>
                    <a:pt x="0" y="33"/>
                    <a:pt x="1231" y="389"/>
                    <a:pt x="2461" y="713"/>
                  </a:cubicBezTo>
                  <a:cubicBezTo>
                    <a:pt x="2753" y="810"/>
                    <a:pt x="3044" y="907"/>
                    <a:pt x="3335" y="972"/>
                  </a:cubicBezTo>
                  <a:cubicBezTo>
                    <a:pt x="3627" y="1036"/>
                    <a:pt x="3918" y="1101"/>
                    <a:pt x="4145" y="1134"/>
                  </a:cubicBezTo>
                  <a:cubicBezTo>
                    <a:pt x="4598" y="1231"/>
                    <a:pt x="4922" y="1263"/>
                    <a:pt x="4922" y="1263"/>
                  </a:cubicBezTo>
                  <a:cubicBezTo>
                    <a:pt x="4922" y="1263"/>
                    <a:pt x="4631" y="1134"/>
                    <a:pt x="4177" y="1004"/>
                  </a:cubicBezTo>
                  <a:cubicBezTo>
                    <a:pt x="3951" y="907"/>
                    <a:pt x="3692" y="842"/>
                    <a:pt x="3400" y="777"/>
                  </a:cubicBezTo>
                  <a:cubicBezTo>
                    <a:pt x="3109" y="713"/>
                    <a:pt x="2785" y="648"/>
                    <a:pt x="2494" y="551"/>
                  </a:cubicBezTo>
                  <a:cubicBezTo>
                    <a:pt x="1263" y="292"/>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 name="Google Shape;1172;p47"/>
            <p:cNvSpPr/>
            <p:nvPr/>
          </p:nvSpPr>
          <p:spPr>
            <a:xfrm>
              <a:off x="1674325" y="995875"/>
              <a:ext cx="71275" cy="106075"/>
            </a:xfrm>
            <a:custGeom>
              <a:avLst/>
              <a:gdLst/>
              <a:ahLst/>
              <a:cxnLst/>
              <a:rect l="l" t="t" r="r" b="b"/>
              <a:pathLst>
                <a:path w="2851" h="4243" extrusionOk="0">
                  <a:moveTo>
                    <a:pt x="1" y="0"/>
                  </a:moveTo>
                  <a:cubicBezTo>
                    <a:pt x="1" y="0"/>
                    <a:pt x="681" y="1069"/>
                    <a:pt x="1361" y="2170"/>
                  </a:cubicBezTo>
                  <a:cubicBezTo>
                    <a:pt x="1555" y="2429"/>
                    <a:pt x="1717" y="2688"/>
                    <a:pt x="1879" y="2947"/>
                  </a:cubicBezTo>
                  <a:cubicBezTo>
                    <a:pt x="2041" y="3206"/>
                    <a:pt x="2203" y="3433"/>
                    <a:pt x="2332" y="3627"/>
                  </a:cubicBezTo>
                  <a:cubicBezTo>
                    <a:pt x="2624" y="3984"/>
                    <a:pt x="2851" y="4243"/>
                    <a:pt x="2851" y="4243"/>
                  </a:cubicBezTo>
                  <a:lnTo>
                    <a:pt x="2851" y="4210"/>
                  </a:lnTo>
                  <a:cubicBezTo>
                    <a:pt x="2851" y="4210"/>
                    <a:pt x="2721" y="3919"/>
                    <a:pt x="2494" y="3530"/>
                  </a:cubicBezTo>
                  <a:cubicBezTo>
                    <a:pt x="2365" y="3303"/>
                    <a:pt x="2203" y="3077"/>
                    <a:pt x="2041" y="2818"/>
                  </a:cubicBezTo>
                  <a:cubicBezTo>
                    <a:pt x="1879" y="2591"/>
                    <a:pt x="1685" y="2332"/>
                    <a:pt x="1491" y="2073"/>
                  </a:cubicBezTo>
                  <a:lnTo>
                    <a:pt x="3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 name="Google Shape;1173;p47"/>
            <p:cNvSpPr/>
            <p:nvPr/>
          </p:nvSpPr>
          <p:spPr>
            <a:xfrm>
              <a:off x="1773900" y="736000"/>
              <a:ext cx="6525" cy="374850"/>
            </a:xfrm>
            <a:custGeom>
              <a:avLst/>
              <a:gdLst/>
              <a:ahLst/>
              <a:cxnLst/>
              <a:rect l="l" t="t" r="r" b="b"/>
              <a:pathLst>
                <a:path w="261" h="14994" extrusionOk="0">
                  <a:moveTo>
                    <a:pt x="228" y="1"/>
                  </a:moveTo>
                  <a:cubicBezTo>
                    <a:pt x="228" y="1"/>
                    <a:pt x="163" y="3725"/>
                    <a:pt x="98" y="7481"/>
                  </a:cubicBezTo>
                  <a:cubicBezTo>
                    <a:pt x="33" y="9359"/>
                    <a:pt x="1" y="11237"/>
                    <a:pt x="33" y="12630"/>
                  </a:cubicBezTo>
                  <a:cubicBezTo>
                    <a:pt x="33" y="14055"/>
                    <a:pt x="66" y="14994"/>
                    <a:pt x="66" y="14994"/>
                  </a:cubicBezTo>
                  <a:lnTo>
                    <a:pt x="98" y="14994"/>
                  </a:lnTo>
                  <a:cubicBezTo>
                    <a:pt x="98" y="14994"/>
                    <a:pt x="163" y="14055"/>
                    <a:pt x="195" y="12630"/>
                  </a:cubicBezTo>
                  <a:cubicBezTo>
                    <a:pt x="228" y="11237"/>
                    <a:pt x="260" y="9359"/>
                    <a:pt x="260" y="7481"/>
                  </a:cubicBezTo>
                  <a:lnTo>
                    <a:pt x="26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 name="Google Shape;1174;p47"/>
            <p:cNvSpPr/>
            <p:nvPr/>
          </p:nvSpPr>
          <p:spPr>
            <a:xfrm>
              <a:off x="1800625" y="982100"/>
              <a:ext cx="89075" cy="136050"/>
            </a:xfrm>
            <a:custGeom>
              <a:avLst/>
              <a:gdLst/>
              <a:ahLst/>
              <a:cxnLst/>
              <a:rect l="l" t="t" r="r" b="b"/>
              <a:pathLst>
                <a:path w="3563" h="5442" extrusionOk="0">
                  <a:moveTo>
                    <a:pt x="3530" y="1"/>
                  </a:moveTo>
                  <a:cubicBezTo>
                    <a:pt x="3530" y="1"/>
                    <a:pt x="2624" y="1329"/>
                    <a:pt x="1717" y="2689"/>
                  </a:cubicBezTo>
                  <a:cubicBezTo>
                    <a:pt x="1490" y="3013"/>
                    <a:pt x="1264" y="3336"/>
                    <a:pt x="1037" y="3660"/>
                  </a:cubicBezTo>
                  <a:cubicBezTo>
                    <a:pt x="843" y="3984"/>
                    <a:pt x="648" y="4275"/>
                    <a:pt x="486" y="4535"/>
                  </a:cubicBezTo>
                  <a:cubicBezTo>
                    <a:pt x="163" y="5085"/>
                    <a:pt x="1" y="5441"/>
                    <a:pt x="1" y="5441"/>
                  </a:cubicBezTo>
                  <a:cubicBezTo>
                    <a:pt x="1" y="5441"/>
                    <a:pt x="260" y="5117"/>
                    <a:pt x="616" y="4632"/>
                  </a:cubicBezTo>
                  <a:cubicBezTo>
                    <a:pt x="810" y="4373"/>
                    <a:pt x="1005" y="4081"/>
                    <a:pt x="1199" y="3790"/>
                  </a:cubicBezTo>
                  <a:cubicBezTo>
                    <a:pt x="1425" y="3466"/>
                    <a:pt x="1620" y="3110"/>
                    <a:pt x="1846" y="2753"/>
                  </a:cubicBezTo>
                  <a:cubicBezTo>
                    <a:pt x="2688" y="1393"/>
                    <a:pt x="3563" y="1"/>
                    <a:pt x="35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 name="Google Shape;1175;p47"/>
            <p:cNvSpPr/>
            <p:nvPr/>
          </p:nvSpPr>
          <p:spPr>
            <a:xfrm>
              <a:off x="1814400" y="1076825"/>
              <a:ext cx="120650" cy="52650"/>
            </a:xfrm>
            <a:custGeom>
              <a:avLst/>
              <a:gdLst/>
              <a:ahLst/>
              <a:cxnLst/>
              <a:rect l="l" t="t" r="r" b="b"/>
              <a:pathLst>
                <a:path w="4826" h="2106" extrusionOk="0">
                  <a:moveTo>
                    <a:pt x="4825" y="1"/>
                  </a:moveTo>
                  <a:lnTo>
                    <a:pt x="2396" y="972"/>
                  </a:lnTo>
                  <a:cubicBezTo>
                    <a:pt x="2073" y="1102"/>
                    <a:pt x="1781" y="1231"/>
                    <a:pt x="1490" y="1328"/>
                  </a:cubicBezTo>
                  <a:cubicBezTo>
                    <a:pt x="1198" y="1458"/>
                    <a:pt x="939" y="1587"/>
                    <a:pt x="713" y="1685"/>
                  </a:cubicBezTo>
                  <a:cubicBezTo>
                    <a:pt x="292" y="1911"/>
                    <a:pt x="0" y="2073"/>
                    <a:pt x="0" y="2073"/>
                  </a:cubicBezTo>
                  <a:lnTo>
                    <a:pt x="0" y="2106"/>
                  </a:lnTo>
                  <a:cubicBezTo>
                    <a:pt x="0" y="2106"/>
                    <a:pt x="324" y="2008"/>
                    <a:pt x="777" y="1847"/>
                  </a:cubicBezTo>
                  <a:cubicBezTo>
                    <a:pt x="1004" y="1749"/>
                    <a:pt x="1295" y="1652"/>
                    <a:pt x="1555" y="1523"/>
                  </a:cubicBezTo>
                  <a:cubicBezTo>
                    <a:pt x="1846" y="1393"/>
                    <a:pt x="2137" y="1264"/>
                    <a:pt x="2461" y="1134"/>
                  </a:cubicBezTo>
                  <a:cubicBezTo>
                    <a:pt x="3627" y="584"/>
                    <a:pt x="4825" y="33"/>
                    <a:pt x="4825" y="33"/>
                  </a:cubicBezTo>
                  <a:lnTo>
                    <a:pt x="482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 name="Google Shape;1176;p47"/>
            <p:cNvSpPr/>
            <p:nvPr/>
          </p:nvSpPr>
          <p:spPr>
            <a:xfrm>
              <a:off x="1817625" y="1135925"/>
              <a:ext cx="345725" cy="12175"/>
            </a:xfrm>
            <a:custGeom>
              <a:avLst/>
              <a:gdLst/>
              <a:ahLst/>
              <a:cxnLst/>
              <a:rect l="l" t="t" r="r" b="b"/>
              <a:pathLst>
                <a:path w="13829" h="487" extrusionOk="0">
                  <a:moveTo>
                    <a:pt x="13828" y="1"/>
                  </a:moveTo>
                  <a:cubicBezTo>
                    <a:pt x="13828" y="1"/>
                    <a:pt x="10395" y="65"/>
                    <a:pt x="6931" y="163"/>
                  </a:cubicBezTo>
                  <a:cubicBezTo>
                    <a:pt x="5182" y="195"/>
                    <a:pt x="3466" y="260"/>
                    <a:pt x="2170" y="325"/>
                  </a:cubicBezTo>
                  <a:cubicBezTo>
                    <a:pt x="875" y="389"/>
                    <a:pt x="1" y="454"/>
                    <a:pt x="1" y="454"/>
                  </a:cubicBezTo>
                  <a:lnTo>
                    <a:pt x="1" y="486"/>
                  </a:lnTo>
                  <a:lnTo>
                    <a:pt x="2170" y="486"/>
                  </a:lnTo>
                  <a:cubicBezTo>
                    <a:pt x="3466" y="454"/>
                    <a:pt x="5182" y="389"/>
                    <a:pt x="6931" y="325"/>
                  </a:cubicBezTo>
                  <a:cubicBezTo>
                    <a:pt x="10396" y="163"/>
                    <a:pt x="13828" y="1"/>
                    <a:pt x="13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 name="Google Shape;1177;p47"/>
            <p:cNvSpPr/>
            <p:nvPr/>
          </p:nvSpPr>
          <p:spPr>
            <a:xfrm>
              <a:off x="1814400" y="1169925"/>
              <a:ext cx="114175" cy="83425"/>
            </a:xfrm>
            <a:custGeom>
              <a:avLst/>
              <a:gdLst/>
              <a:ahLst/>
              <a:cxnLst/>
              <a:rect l="l" t="t" r="r" b="b"/>
              <a:pathLst>
                <a:path w="4567" h="3337" extrusionOk="0">
                  <a:moveTo>
                    <a:pt x="0" y="1"/>
                  </a:moveTo>
                  <a:cubicBezTo>
                    <a:pt x="0" y="1"/>
                    <a:pt x="259" y="260"/>
                    <a:pt x="680" y="584"/>
                  </a:cubicBezTo>
                  <a:cubicBezTo>
                    <a:pt x="874" y="746"/>
                    <a:pt x="1134" y="940"/>
                    <a:pt x="1393" y="1134"/>
                  </a:cubicBezTo>
                  <a:cubicBezTo>
                    <a:pt x="1652" y="1328"/>
                    <a:pt x="1943" y="1523"/>
                    <a:pt x="2235" y="1717"/>
                  </a:cubicBezTo>
                  <a:cubicBezTo>
                    <a:pt x="3400" y="2527"/>
                    <a:pt x="4566" y="3336"/>
                    <a:pt x="4566" y="3336"/>
                  </a:cubicBezTo>
                  <a:lnTo>
                    <a:pt x="4566" y="3304"/>
                  </a:lnTo>
                  <a:lnTo>
                    <a:pt x="2332" y="1588"/>
                  </a:lnTo>
                  <a:cubicBezTo>
                    <a:pt x="2040" y="1393"/>
                    <a:pt x="1781" y="1167"/>
                    <a:pt x="1522" y="972"/>
                  </a:cubicBezTo>
                  <a:cubicBezTo>
                    <a:pt x="1231" y="778"/>
                    <a:pt x="972" y="584"/>
                    <a:pt x="777" y="454"/>
                  </a:cubicBezTo>
                  <a:cubicBezTo>
                    <a:pt x="324" y="163"/>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 name="Google Shape;1178;p47"/>
            <p:cNvSpPr/>
            <p:nvPr/>
          </p:nvSpPr>
          <p:spPr>
            <a:xfrm>
              <a:off x="1804675" y="1195025"/>
              <a:ext cx="68025" cy="102025"/>
            </a:xfrm>
            <a:custGeom>
              <a:avLst/>
              <a:gdLst/>
              <a:ahLst/>
              <a:cxnLst/>
              <a:rect l="l" t="t" r="r" b="b"/>
              <a:pathLst>
                <a:path w="2721" h="4081" extrusionOk="0">
                  <a:moveTo>
                    <a:pt x="1" y="1"/>
                  </a:moveTo>
                  <a:cubicBezTo>
                    <a:pt x="1" y="1"/>
                    <a:pt x="130" y="292"/>
                    <a:pt x="357" y="681"/>
                  </a:cubicBezTo>
                  <a:cubicBezTo>
                    <a:pt x="486" y="875"/>
                    <a:pt x="616" y="1102"/>
                    <a:pt x="778" y="1361"/>
                  </a:cubicBezTo>
                  <a:cubicBezTo>
                    <a:pt x="940" y="1587"/>
                    <a:pt x="1134" y="1846"/>
                    <a:pt x="1296" y="2073"/>
                  </a:cubicBezTo>
                  <a:lnTo>
                    <a:pt x="2721" y="4081"/>
                  </a:lnTo>
                  <a:cubicBezTo>
                    <a:pt x="2721" y="4081"/>
                    <a:pt x="2073" y="3045"/>
                    <a:pt x="1425" y="2008"/>
                  </a:cubicBezTo>
                  <a:cubicBezTo>
                    <a:pt x="1263" y="1749"/>
                    <a:pt x="1102" y="1490"/>
                    <a:pt x="972" y="1231"/>
                  </a:cubicBezTo>
                  <a:cubicBezTo>
                    <a:pt x="810" y="1005"/>
                    <a:pt x="648" y="778"/>
                    <a:pt x="486" y="584"/>
                  </a:cubicBezTo>
                  <a:cubicBezTo>
                    <a:pt x="227" y="227"/>
                    <a:pt x="33" y="1"/>
                    <a:pt x="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 name="Google Shape;1179;p47"/>
            <p:cNvSpPr/>
            <p:nvPr/>
          </p:nvSpPr>
          <p:spPr>
            <a:xfrm>
              <a:off x="1774725" y="1198275"/>
              <a:ext cx="5700" cy="246925"/>
            </a:xfrm>
            <a:custGeom>
              <a:avLst/>
              <a:gdLst/>
              <a:ahLst/>
              <a:cxnLst/>
              <a:rect l="l" t="t" r="r" b="b"/>
              <a:pathLst>
                <a:path w="228" h="9877" extrusionOk="0">
                  <a:moveTo>
                    <a:pt x="33" y="0"/>
                  </a:moveTo>
                  <a:cubicBezTo>
                    <a:pt x="33" y="0"/>
                    <a:pt x="0" y="615"/>
                    <a:pt x="0" y="1522"/>
                  </a:cubicBezTo>
                  <a:cubicBezTo>
                    <a:pt x="0" y="2008"/>
                    <a:pt x="0" y="2526"/>
                    <a:pt x="0" y="3109"/>
                  </a:cubicBezTo>
                  <a:cubicBezTo>
                    <a:pt x="0" y="3692"/>
                    <a:pt x="33" y="4307"/>
                    <a:pt x="65" y="4955"/>
                  </a:cubicBezTo>
                  <a:lnTo>
                    <a:pt x="195" y="9877"/>
                  </a:lnTo>
                  <a:lnTo>
                    <a:pt x="227" y="9877"/>
                  </a:lnTo>
                  <a:lnTo>
                    <a:pt x="227" y="4922"/>
                  </a:lnTo>
                  <a:cubicBezTo>
                    <a:pt x="195" y="4307"/>
                    <a:pt x="195" y="3692"/>
                    <a:pt x="195" y="3109"/>
                  </a:cubicBezTo>
                  <a:cubicBezTo>
                    <a:pt x="195" y="2526"/>
                    <a:pt x="162" y="2008"/>
                    <a:pt x="162" y="1522"/>
                  </a:cubicBezTo>
                  <a:cubicBezTo>
                    <a:pt x="130" y="615"/>
                    <a:pt x="65" y="0"/>
                    <a:pt x="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 name="Google Shape;1180;p47"/>
            <p:cNvSpPr/>
            <p:nvPr/>
          </p:nvSpPr>
          <p:spPr>
            <a:xfrm>
              <a:off x="1668675" y="1191800"/>
              <a:ext cx="83400" cy="95550"/>
            </a:xfrm>
            <a:custGeom>
              <a:avLst/>
              <a:gdLst/>
              <a:ahLst/>
              <a:cxnLst/>
              <a:rect l="l" t="t" r="r" b="b"/>
              <a:pathLst>
                <a:path w="3336" h="3822" extrusionOk="0">
                  <a:moveTo>
                    <a:pt x="3303" y="0"/>
                  </a:moveTo>
                  <a:cubicBezTo>
                    <a:pt x="3303" y="0"/>
                    <a:pt x="3077" y="194"/>
                    <a:pt x="2753" y="551"/>
                  </a:cubicBezTo>
                  <a:cubicBezTo>
                    <a:pt x="2591" y="713"/>
                    <a:pt x="2397" y="907"/>
                    <a:pt x="2202" y="1134"/>
                  </a:cubicBezTo>
                  <a:cubicBezTo>
                    <a:pt x="2008" y="1360"/>
                    <a:pt x="1814" y="1619"/>
                    <a:pt x="1587" y="1846"/>
                  </a:cubicBezTo>
                  <a:cubicBezTo>
                    <a:pt x="810" y="2850"/>
                    <a:pt x="0" y="3821"/>
                    <a:pt x="0" y="3821"/>
                  </a:cubicBezTo>
                  <a:cubicBezTo>
                    <a:pt x="0" y="3821"/>
                    <a:pt x="875" y="2882"/>
                    <a:pt x="1717" y="1975"/>
                  </a:cubicBezTo>
                  <a:cubicBezTo>
                    <a:pt x="1943" y="1716"/>
                    <a:pt x="2137" y="1490"/>
                    <a:pt x="2364" y="1295"/>
                  </a:cubicBezTo>
                  <a:cubicBezTo>
                    <a:pt x="2558" y="1069"/>
                    <a:pt x="2720" y="842"/>
                    <a:pt x="2882" y="648"/>
                  </a:cubicBezTo>
                  <a:cubicBezTo>
                    <a:pt x="3141" y="292"/>
                    <a:pt x="3336" y="0"/>
                    <a:pt x="33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 name="Google Shape;1181;p47"/>
            <p:cNvSpPr/>
            <p:nvPr/>
          </p:nvSpPr>
          <p:spPr>
            <a:xfrm>
              <a:off x="1635475" y="1179650"/>
              <a:ext cx="98800" cy="45350"/>
            </a:xfrm>
            <a:custGeom>
              <a:avLst/>
              <a:gdLst/>
              <a:ahLst/>
              <a:cxnLst/>
              <a:rect l="l" t="t" r="r" b="b"/>
              <a:pathLst>
                <a:path w="3952" h="1814" extrusionOk="0">
                  <a:moveTo>
                    <a:pt x="3919" y="0"/>
                  </a:moveTo>
                  <a:cubicBezTo>
                    <a:pt x="3919" y="0"/>
                    <a:pt x="3660" y="65"/>
                    <a:pt x="3304" y="195"/>
                  </a:cubicBezTo>
                  <a:cubicBezTo>
                    <a:pt x="3109" y="292"/>
                    <a:pt x="2883" y="357"/>
                    <a:pt x="2656" y="486"/>
                  </a:cubicBezTo>
                  <a:cubicBezTo>
                    <a:pt x="2429" y="583"/>
                    <a:pt x="2170" y="713"/>
                    <a:pt x="1943" y="842"/>
                  </a:cubicBezTo>
                  <a:cubicBezTo>
                    <a:pt x="972" y="1296"/>
                    <a:pt x="1" y="1781"/>
                    <a:pt x="1" y="1781"/>
                  </a:cubicBezTo>
                  <a:lnTo>
                    <a:pt x="33" y="1814"/>
                  </a:lnTo>
                  <a:cubicBezTo>
                    <a:pt x="33" y="1814"/>
                    <a:pt x="1037" y="1393"/>
                    <a:pt x="2008" y="972"/>
                  </a:cubicBezTo>
                  <a:cubicBezTo>
                    <a:pt x="2267" y="875"/>
                    <a:pt x="2494" y="778"/>
                    <a:pt x="2753" y="680"/>
                  </a:cubicBezTo>
                  <a:cubicBezTo>
                    <a:pt x="2980" y="551"/>
                    <a:pt x="3174" y="454"/>
                    <a:pt x="3368" y="357"/>
                  </a:cubicBezTo>
                  <a:cubicBezTo>
                    <a:pt x="3725" y="162"/>
                    <a:pt x="3951" y="0"/>
                    <a:pt x="39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 name="Google Shape;1182;p47"/>
            <p:cNvSpPr/>
            <p:nvPr/>
          </p:nvSpPr>
          <p:spPr>
            <a:xfrm>
              <a:off x="1426600" y="1137550"/>
              <a:ext cx="301200" cy="14150"/>
            </a:xfrm>
            <a:custGeom>
              <a:avLst/>
              <a:gdLst/>
              <a:ahLst/>
              <a:cxnLst/>
              <a:rect l="l" t="t" r="r" b="b"/>
              <a:pathLst>
                <a:path w="12048" h="566" extrusionOk="0">
                  <a:moveTo>
                    <a:pt x="1" y="0"/>
                  </a:moveTo>
                  <a:lnTo>
                    <a:pt x="1" y="33"/>
                  </a:lnTo>
                  <a:cubicBezTo>
                    <a:pt x="1" y="33"/>
                    <a:pt x="3012" y="195"/>
                    <a:pt x="6024" y="357"/>
                  </a:cubicBezTo>
                  <a:cubicBezTo>
                    <a:pt x="7514" y="454"/>
                    <a:pt x="9036" y="519"/>
                    <a:pt x="10169" y="551"/>
                  </a:cubicBezTo>
                  <a:cubicBezTo>
                    <a:pt x="10547" y="562"/>
                    <a:pt x="10881" y="565"/>
                    <a:pt x="11160" y="565"/>
                  </a:cubicBezTo>
                  <a:cubicBezTo>
                    <a:pt x="11716" y="565"/>
                    <a:pt x="12047" y="551"/>
                    <a:pt x="12047" y="551"/>
                  </a:cubicBezTo>
                  <a:cubicBezTo>
                    <a:pt x="12047" y="551"/>
                    <a:pt x="11302" y="454"/>
                    <a:pt x="10169" y="389"/>
                  </a:cubicBezTo>
                  <a:cubicBezTo>
                    <a:pt x="9036" y="292"/>
                    <a:pt x="7514" y="260"/>
                    <a:pt x="6024" y="195"/>
                  </a:cubicBez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3" name="Google Shape;1183;p47"/>
          <p:cNvGrpSpPr/>
          <p:nvPr/>
        </p:nvGrpSpPr>
        <p:grpSpPr>
          <a:xfrm>
            <a:off x="3027438" y="3562466"/>
            <a:ext cx="508425" cy="489000"/>
            <a:chOff x="3034425" y="1221750"/>
            <a:chExt cx="508425" cy="489000"/>
          </a:xfrm>
        </p:grpSpPr>
        <p:sp>
          <p:nvSpPr>
            <p:cNvPr id="1184" name="Google Shape;1184;p47"/>
            <p:cNvSpPr/>
            <p:nvPr/>
          </p:nvSpPr>
          <p:spPr>
            <a:xfrm>
              <a:off x="3162325" y="1469475"/>
              <a:ext cx="85025" cy="21875"/>
            </a:xfrm>
            <a:custGeom>
              <a:avLst/>
              <a:gdLst/>
              <a:ahLst/>
              <a:cxnLst/>
              <a:rect l="l" t="t" r="r" b="b"/>
              <a:pathLst>
                <a:path w="3401" h="875" extrusionOk="0">
                  <a:moveTo>
                    <a:pt x="1" y="0"/>
                  </a:moveTo>
                  <a:cubicBezTo>
                    <a:pt x="1" y="0"/>
                    <a:pt x="843" y="260"/>
                    <a:pt x="1685" y="519"/>
                  </a:cubicBezTo>
                  <a:cubicBezTo>
                    <a:pt x="1879" y="551"/>
                    <a:pt x="2106" y="616"/>
                    <a:pt x="2300" y="680"/>
                  </a:cubicBezTo>
                  <a:cubicBezTo>
                    <a:pt x="2494" y="745"/>
                    <a:pt x="2688" y="778"/>
                    <a:pt x="2850" y="810"/>
                  </a:cubicBezTo>
                  <a:cubicBezTo>
                    <a:pt x="3174" y="842"/>
                    <a:pt x="3369" y="875"/>
                    <a:pt x="3369" y="875"/>
                  </a:cubicBezTo>
                  <a:lnTo>
                    <a:pt x="3401" y="842"/>
                  </a:lnTo>
                  <a:cubicBezTo>
                    <a:pt x="3401" y="842"/>
                    <a:pt x="3174" y="745"/>
                    <a:pt x="2883" y="648"/>
                  </a:cubicBezTo>
                  <a:cubicBezTo>
                    <a:pt x="2721" y="583"/>
                    <a:pt x="2527" y="519"/>
                    <a:pt x="2332" y="486"/>
                  </a:cubicBezTo>
                  <a:cubicBezTo>
                    <a:pt x="2138" y="454"/>
                    <a:pt x="1911" y="389"/>
                    <a:pt x="1717" y="357"/>
                  </a:cubicBezTo>
                  <a:cubicBezTo>
                    <a:pt x="843" y="162"/>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 name="Google Shape;1185;p47"/>
            <p:cNvSpPr/>
            <p:nvPr/>
          </p:nvSpPr>
          <p:spPr>
            <a:xfrm>
              <a:off x="3206050" y="1400650"/>
              <a:ext cx="48600" cy="73700"/>
            </a:xfrm>
            <a:custGeom>
              <a:avLst/>
              <a:gdLst/>
              <a:ahLst/>
              <a:cxnLst/>
              <a:rect l="l" t="t" r="r" b="b"/>
              <a:pathLst>
                <a:path w="1944" h="2948" extrusionOk="0">
                  <a:moveTo>
                    <a:pt x="0" y="1"/>
                  </a:moveTo>
                  <a:cubicBezTo>
                    <a:pt x="1" y="1"/>
                    <a:pt x="454" y="778"/>
                    <a:pt x="907" y="1523"/>
                  </a:cubicBezTo>
                  <a:cubicBezTo>
                    <a:pt x="1037" y="1685"/>
                    <a:pt x="1134" y="1879"/>
                    <a:pt x="1231" y="2073"/>
                  </a:cubicBezTo>
                  <a:cubicBezTo>
                    <a:pt x="1360" y="2235"/>
                    <a:pt x="1490" y="2397"/>
                    <a:pt x="1587" y="2527"/>
                  </a:cubicBezTo>
                  <a:cubicBezTo>
                    <a:pt x="1781" y="2786"/>
                    <a:pt x="1943" y="2948"/>
                    <a:pt x="1943" y="2948"/>
                  </a:cubicBezTo>
                  <a:lnTo>
                    <a:pt x="1943" y="2915"/>
                  </a:lnTo>
                  <a:cubicBezTo>
                    <a:pt x="1943" y="2915"/>
                    <a:pt x="1879" y="2721"/>
                    <a:pt x="1717" y="2430"/>
                  </a:cubicBezTo>
                  <a:cubicBezTo>
                    <a:pt x="1620" y="2268"/>
                    <a:pt x="1522" y="2106"/>
                    <a:pt x="1425" y="1944"/>
                  </a:cubicBezTo>
                  <a:cubicBezTo>
                    <a:pt x="1296" y="1782"/>
                    <a:pt x="1166" y="1588"/>
                    <a:pt x="1037" y="1426"/>
                  </a:cubicBezTo>
                  <a:cubicBezTo>
                    <a:pt x="519" y="713"/>
                    <a:pt x="1"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 name="Google Shape;1186;p47"/>
            <p:cNvSpPr/>
            <p:nvPr/>
          </p:nvSpPr>
          <p:spPr>
            <a:xfrm>
              <a:off x="3273250" y="1221750"/>
              <a:ext cx="6500" cy="258275"/>
            </a:xfrm>
            <a:custGeom>
              <a:avLst/>
              <a:gdLst/>
              <a:ahLst/>
              <a:cxnLst/>
              <a:rect l="l" t="t" r="r" b="b"/>
              <a:pathLst>
                <a:path w="260" h="10331" extrusionOk="0">
                  <a:moveTo>
                    <a:pt x="194" y="0"/>
                  </a:moveTo>
                  <a:cubicBezTo>
                    <a:pt x="194" y="0"/>
                    <a:pt x="130" y="2591"/>
                    <a:pt x="65" y="5149"/>
                  </a:cubicBezTo>
                  <a:cubicBezTo>
                    <a:pt x="33" y="6444"/>
                    <a:pt x="0" y="7740"/>
                    <a:pt x="33" y="8711"/>
                  </a:cubicBezTo>
                  <a:cubicBezTo>
                    <a:pt x="65" y="9683"/>
                    <a:pt x="97" y="10330"/>
                    <a:pt x="97" y="10330"/>
                  </a:cubicBezTo>
                  <a:cubicBezTo>
                    <a:pt x="97" y="10330"/>
                    <a:pt x="162" y="9683"/>
                    <a:pt x="194" y="8711"/>
                  </a:cubicBezTo>
                  <a:cubicBezTo>
                    <a:pt x="227" y="7740"/>
                    <a:pt x="259" y="6444"/>
                    <a:pt x="227" y="5149"/>
                  </a:cubicBezTo>
                  <a:lnTo>
                    <a:pt x="22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 name="Google Shape;1187;p47"/>
            <p:cNvSpPr/>
            <p:nvPr/>
          </p:nvSpPr>
          <p:spPr>
            <a:xfrm>
              <a:off x="3292675" y="1390950"/>
              <a:ext cx="61550" cy="94750"/>
            </a:xfrm>
            <a:custGeom>
              <a:avLst/>
              <a:gdLst/>
              <a:ahLst/>
              <a:cxnLst/>
              <a:rect l="l" t="t" r="r" b="b"/>
              <a:pathLst>
                <a:path w="2462" h="3790" extrusionOk="0">
                  <a:moveTo>
                    <a:pt x="2429" y="0"/>
                  </a:moveTo>
                  <a:cubicBezTo>
                    <a:pt x="2429" y="0"/>
                    <a:pt x="1781" y="939"/>
                    <a:pt x="1166" y="1846"/>
                  </a:cubicBezTo>
                  <a:cubicBezTo>
                    <a:pt x="1004" y="2073"/>
                    <a:pt x="842" y="2299"/>
                    <a:pt x="680" y="2526"/>
                  </a:cubicBezTo>
                  <a:cubicBezTo>
                    <a:pt x="551" y="2753"/>
                    <a:pt x="421" y="2947"/>
                    <a:pt x="324" y="3141"/>
                  </a:cubicBezTo>
                  <a:cubicBezTo>
                    <a:pt x="97" y="3498"/>
                    <a:pt x="0" y="3757"/>
                    <a:pt x="0" y="3757"/>
                  </a:cubicBezTo>
                  <a:lnTo>
                    <a:pt x="0" y="3789"/>
                  </a:lnTo>
                  <a:cubicBezTo>
                    <a:pt x="0" y="3789"/>
                    <a:pt x="195" y="3562"/>
                    <a:pt x="454" y="3239"/>
                  </a:cubicBezTo>
                  <a:cubicBezTo>
                    <a:pt x="583" y="3044"/>
                    <a:pt x="713" y="2850"/>
                    <a:pt x="875" y="2656"/>
                  </a:cubicBezTo>
                  <a:cubicBezTo>
                    <a:pt x="1004" y="2429"/>
                    <a:pt x="1134" y="2170"/>
                    <a:pt x="1296" y="1943"/>
                  </a:cubicBezTo>
                  <a:cubicBezTo>
                    <a:pt x="1879" y="972"/>
                    <a:pt x="2461" y="33"/>
                    <a:pt x="2461" y="33"/>
                  </a:cubicBezTo>
                  <a:lnTo>
                    <a:pt x="242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 name="Google Shape;1188;p47"/>
            <p:cNvSpPr/>
            <p:nvPr/>
          </p:nvSpPr>
          <p:spPr>
            <a:xfrm>
              <a:off x="3301575" y="1456525"/>
              <a:ext cx="84225" cy="36450"/>
            </a:xfrm>
            <a:custGeom>
              <a:avLst/>
              <a:gdLst/>
              <a:ahLst/>
              <a:cxnLst/>
              <a:rect l="l" t="t" r="r" b="b"/>
              <a:pathLst>
                <a:path w="3369" h="1458" extrusionOk="0">
                  <a:moveTo>
                    <a:pt x="3336" y="0"/>
                  </a:moveTo>
                  <a:cubicBezTo>
                    <a:pt x="3336" y="0"/>
                    <a:pt x="2494" y="324"/>
                    <a:pt x="1652" y="648"/>
                  </a:cubicBezTo>
                  <a:cubicBezTo>
                    <a:pt x="1458" y="745"/>
                    <a:pt x="1231" y="810"/>
                    <a:pt x="1037" y="907"/>
                  </a:cubicBezTo>
                  <a:cubicBezTo>
                    <a:pt x="842" y="972"/>
                    <a:pt x="648" y="1069"/>
                    <a:pt x="519" y="1134"/>
                  </a:cubicBezTo>
                  <a:cubicBezTo>
                    <a:pt x="195" y="1296"/>
                    <a:pt x="1" y="1425"/>
                    <a:pt x="1" y="1425"/>
                  </a:cubicBezTo>
                  <a:lnTo>
                    <a:pt x="33" y="1458"/>
                  </a:lnTo>
                  <a:cubicBezTo>
                    <a:pt x="33" y="1458"/>
                    <a:pt x="260" y="1393"/>
                    <a:pt x="583" y="1296"/>
                  </a:cubicBezTo>
                  <a:cubicBezTo>
                    <a:pt x="745" y="1231"/>
                    <a:pt x="907" y="1166"/>
                    <a:pt x="1102" y="1101"/>
                  </a:cubicBezTo>
                  <a:cubicBezTo>
                    <a:pt x="1296" y="1004"/>
                    <a:pt x="1523" y="907"/>
                    <a:pt x="1717" y="810"/>
                  </a:cubicBezTo>
                  <a:cubicBezTo>
                    <a:pt x="2526" y="421"/>
                    <a:pt x="3368" y="33"/>
                    <a:pt x="3368" y="33"/>
                  </a:cubicBezTo>
                  <a:lnTo>
                    <a:pt x="33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 name="Google Shape;1189;p47"/>
            <p:cNvSpPr/>
            <p:nvPr/>
          </p:nvSpPr>
          <p:spPr>
            <a:xfrm>
              <a:off x="3304825" y="1497000"/>
              <a:ext cx="238025" cy="9750"/>
            </a:xfrm>
            <a:custGeom>
              <a:avLst/>
              <a:gdLst/>
              <a:ahLst/>
              <a:cxnLst/>
              <a:rect l="l" t="t" r="r" b="b"/>
              <a:pathLst>
                <a:path w="9521" h="390" extrusionOk="0">
                  <a:moveTo>
                    <a:pt x="9521" y="0"/>
                  </a:moveTo>
                  <a:cubicBezTo>
                    <a:pt x="9521" y="0"/>
                    <a:pt x="7124" y="65"/>
                    <a:pt x="4760" y="98"/>
                  </a:cubicBezTo>
                  <a:cubicBezTo>
                    <a:pt x="4145" y="130"/>
                    <a:pt x="3562" y="130"/>
                    <a:pt x="3012" y="130"/>
                  </a:cubicBezTo>
                  <a:cubicBezTo>
                    <a:pt x="2429" y="162"/>
                    <a:pt x="1911" y="195"/>
                    <a:pt x="1457" y="227"/>
                  </a:cubicBezTo>
                  <a:cubicBezTo>
                    <a:pt x="583" y="260"/>
                    <a:pt x="0" y="324"/>
                    <a:pt x="0" y="324"/>
                  </a:cubicBezTo>
                  <a:lnTo>
                    <a:pt x="0" y="357"/>
                  </a:lnTo>
                  <a:cubicBezTo>
                    <a:pt x="0" y="357"/>
                    <a:pt x="583" y="389"/>
                    <a:pt x="1490" y="389"/>
                  </a:cubicBezTo>
                  <a:cubicBezTo>
                    <a:pt x="1911" y="389"/>
                    <a:pt x="2461" y="357"/>
                    <a:pt x="3012" y="357"/>
                  </a:cubicBezTo>
                  <a:cubicBezTo>
                    <a:pt x="3562" y="324"/>
                    <a:pt x="4145" y="292"/>
                    <a:pt x="4760" y="260"/>
                  </a:cubicBezTo>
                  <a:lnTo>
                    <a:pt x="9521" y="33"/>
                  </a:lnTo>
                  <a:lnTo>
                    <a:pt x="952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 name="Google Shape;1190;p47"/>
            <p:cNvSpPr/>
            <p:nvPr/>
          </p:nvSpPr>
          <p:spPr>
            <a:xfrm>
              <a:off x="3302375" y="1520475"/>
              <a:ext cx="78575" cy="57500"/>
            </a:xfrm>
            <a:custGeom>
              <a:avLst/>
              <a:gdLst/>
              <a:ahLst/>
              <a:cxnLst/>
              <a:rect l="l" t="t" r="r" b="b"/>
              <a:pathLst>
                <a:path w="3143" h="2300" extrusionOk="0">
                  <a:moveTo>
                    <a:pt x="1" y="1"/>
                  </a:moveTo>
                  <a:lnTo>
                    <a:pt x="1" y="33"/>
                  </a:lnTo>
                  <a:cubicBezTo>
                    <a:pt x="1" y="33"/>
                    <a:pt x="163" y="195"/>
                    <a:pt x="454" y="454"/>
                  </a:cubicBezTo>
                  <a:cubicBezTo>
                    <a:pt x="584" y="551"/>
                    <a:pt x="746" y="681"/>
                    <a:pt x="940" y="810"/>
                  </a:cubicBezTo>
                  <a:cubicBezTo>
                    <a:pt x="1102" y="940"/>
                    <a:pt x="1329" y="1102"/>
                    <a:pt x="1523" y="1231"/>
                  </a:cubicBezTo>
                  <a:cubicBezTo>
                    <a:pt x="2332" y="1782"/>
                    <a:pt x="3142" y="2300"/>
                    <a:pt x="3142" y="2300"/>
                  </a:cubicBezTo>
                  <a:cubicBezTo>
                    <a:pt x="3142" y="2300"/>
                    <a:pt x="2365" y="1684"/>
                    <a:pt x="1620" y="1102"/>
                  </a:cubicBezTo>
                  <a:cubicBezTo>
                    <a:pt x="1426" y="940"/>
                    <a:pt x="1231" y="810"/>
                    <a:pt x="1037" y="648"/>
                  </a:cubicBezTo>
                  <a:cubicBezTo>
                    <a:pt x="875" y="519"/>
                    <a:pt x="681" y="422"/>
                    <a:pt x="519" y="324"/>
                  </a:cubicBezTo>
                  <a:cubicBezTo>
                    <a:pt x="228" y="130"/>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 name="Google Shape;1191;p47"/>
            <p:cNvSpPr/>
            <p:nvPr/>
          </p:nvSpPr>
          <p:spPr>
            <a:xfrm>
              <a:off x="3295100" y="1538300"/>
              <a:ext cx="47800" cy="70450"/>
            </a:xfrm>
            <a:custGeom>
              <a:avLst/>
              <a:gdLst/>
              <a:ahLst/>
              <a:cxnLst/>
              <a:rect l="l" t="t" r="r" b="b"/>
              <a:pathLst>
                <a:path w="1912" h="2818" extrusionOk="0">
                  <a:moveTo>
                    <a:pt x="0" y="0"/>
                  </a:moveTo>
                  <a:cubicBezTo>
                    <a:pt x="0" y="0"/>
                    <a:pt x="98" y="194"/>
                    <a:pt x="260" y="486"/>
                  </a:cubicBezTo>
                  <a:cubicBezTo>
                    <a:pt x="324" y="615"/>
                    <a:pt x="421" y="777"/>
                    <a:pt x="519" y="939"/>
                  </a:cubicBezTo>
                  <a:cubicBezTo>
                    <a:pt x="648" y="1101"/>
                    <a:pt x="778" y="1295"/>
                    <a:pt x="875" y="1457"/>
                  </a:cubicBezTo>
                  <a:cubicBezTo>
                    <a:pt x="1393" y="2137"/>
                    <a:pt x="1879" y="2817"/>
                    <a:pt x="1879" y="2817"/>
                  </a:cubicBezTo>
                  <a:lnTo>
                    <a:pt x="1911" y="2817"/>
                  </a:lnTo>
                  <a:cubicBezTo>
                    <a:pt x="1911" y="2817"/>
                    <a:pt x="1458" y="2073"/>
                    <a:pt x="1037" y="1360"/>
                  </a:cubicBezTo>
                  <a:cubicBezTo>
                    <a:pt x="907" y="1166"/>
                    <a:pt x="810" y="1004"/>
                    <a:pt x="713" y="842"/>
                  </a:cubicBezTo>
                  <a:cubicBezTo>
                    <a:pt x="583" y="680"/>
                    <a:pt x="486" y="518"/>
                    <a:pt x="389" y="389"/>
                  </a:cubicBezTo>
                  <a:cubicBezTo>
                    <a:pt x="195" y="162"/>
                    <a:pt x="33"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 name="Google Shape;1192;p47"/>
            <p:cNvSpPr/>
            <p:nvPr/>
          </p:nvSpPr>
          <p:spPr>
            <a:xfrm>
              <a:off x="3274050" y="1539900"/>
              <a:ext cx="4875" cy="170850"/>
            </a:xfrm>
            <a:custGeom>
              <a:avLst/>
              <a:gdLst/>
              <a:ahLst/>
              <a:cxnLst/>
              <a:rect l="l" t="t" r="r" b="b"/>
              <a:pathLst>
                <a:path w="195" h="6834" extrusionOk="0">
                  <a:moveTo>
                    <a:pt x="65" y="1"/>
                  </a:moveTo>
                  <a:cubicBezTo>
                    <a:pt x="65" y="1"/>
                    <a:pt x="33" y="454"/>
                    <a:pt x="1" y="1069"/>
                  </a:cubicBezTo>
                  <a:cubicBezTo>
                    <a:pt x="1" y="1393"/>
                    <a:pt x="1" y="1782"/>
                    <a:pt x="1" y="2170"/>
                  </a:cubicBezTo>
                  <a:cubicBezTo>
                    <a:pt x="1" y="2591"/>
                    <a:pt x="33" y="3012"/>
                    <a:pt x="33" y="3433"/>
                  </a:cubicBezTo>
                  <a:cubicBezTo>
                    <a:pt x="98" y="5150"/>
                    <a:pt x="162" y="6834"/>
                    <a:pt x="162" y="6834"/>
                  </a:cubicBezTo>
                  <a:lnTo>
                    <a:pt x="195" y="6834"/>
                  </a:lnTo>
                  <a:lnTo>
                    <a:pt x="195" y="3433"/>
                  </a:lnTo>
                  <a:cubicBezTo>
                    <a:pt x="195" y="3012"/>
                    <a:pt x="195" y="2559"/>
                    <a:pt x="195" y="2170"/>
                  </a:cubicBezTo>
                  <a:cubicBezTo>
                    <a:pt x="195" y="1782"/>
                    <a:pt x="195" y="1393"/>
                    <a:pt x="162" y="1069"/>
                  </a:cubicBezTo>
                  <a:cubicBezTo>
                    <a:pt x="130" y="454"/>
                    <a:pt x="6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 name="Google Shape;1193;p47"/>
            <p:cNvSpPr/>
            <p:nvPr/>
          </p:nvSpPr>
          <p:spPr>
            <a:xfrm>
              <a:off x="3201200" y="1535850"/>
              <a:ext cx="58300" cy="66425"/>
            </a:xfrm>
            <a:custGeom>
              <a:avLst/>
              <a:gdLst/>
              <a:ahLst/>
              <a:cxnLst/>
              <a:rect l="l" t="t" r="r" b="b"/>
              <a:pathLst>
                <a:path w="2332" h="2657" extrusionOk="0">
                  <a:moveTo>
                    <a:pt x="2299" y="1"/>
                  </a:moveTo>
                  <a:cubicBezTo>
                    <a:pt x="2299" y="1"/>
                    <a:pt x="2137" y="130"/>
                    <a:pt x="1878" y="357"/>
                  </a:cubicBezTo>
                  <a:cubicBezTo>
                    <a:pt x="1781" y="487"/>
                    <a:pt x="1652" y="616"/>
                    <a:pt x="1522" y="778"/>
                  </a:cubicBezTo>
                  <a:cubicBezTo>
                    <a:pt x="1393" y="940"/>
                    <a:pt x="1231" y="1102"/>
                    <a:pt x="1101" y="1264"/>
                  </a:cubicBezTo>
                  <a:cubicBezTo>
                    <a:pt x="551" y="1944"/>
                    <a:pt x="0" y="2624"/>
                    <a:pt x="0" y="2624"/>
                  </a:cubicBezTo>
                  <a:lnTo>
                    <a:pt x="32" y="2656"/>
                  </a:lnTo>
                  <a:cubicBezTo>
                    <a:pt x="32" y="2656"/>
                    <a:pt x="648" y="2009"/>
                    <a:pt x="1231" y="1361"/>
                  </a:cubicBezTo>
                  <a:cubicBezTo>
                    <a:pt x="1393" y="1231"/>
                    <a:pt x="1522" y="1069"/>
                    <a:pt x="1652" y="908"/>
                  </a:cubicBezTo>
                  <a:cubicBezTo>
                    <a:pt x="1814" y="746"/>
                    <a:pt x="1911" y="616"/>
                    <a:pt x="2008" y="487"/>
                  </a:cubicBezTo>
                  <a:cubicBezTo>
                    <a:pt x="2202" y="195"/>
                    <a:pt x="2332" y="1"/>
                    <a:pt x="23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 name="Google Shape;1194;p47"/>
            <p:cNvSpPr/>
            <p:nvPr/>
          </p:nvSpPr>
          <p:spPr>
            <a:xfrm>
              <a:off x="3179325" y="1527775"/>
              <a:ext cx="67225" cy="30775"/>
            </a:xfrm>
            <a:custGeom>
              <a:avLst/>
              <a:gdLst/>
              <a:ahLst/>
              <a:cxnLst/>
              <a:rect l="l" t="t" r="r" b="b"/>
              <a:pathLst>
                <a:path w="2689" h="1231" extrusionOk="0">
                  <a:moveTo>
                    <a:pt x="2689" y="0"/>
                  </a:moveTo>
                  <a:lnTo>
                    <a:pt x="2689" y="0"/>
                  </a:lnTo>
                  <a:cubicBezTo>
                    <a:pt x="2688" y="0"/>
                    <a:pt x="2494" y="32"/>
                    <a:pt x="2235" y="130"/>
                  </a:cubicBezTo>
                  <a:cubicBezTo>
                    <a:pt x="2106" y="162"/>
                    <a:pt x="1944" y="227"/>
                    <a:pt x="1782" y="291"/>
                  </a:cubicBezTo>
                  <a:cubicBezTo>
                    <a:pt x="1652" y="356"/>
                    <a:pt x="1490" y="453"/>
                    <a:pt x="1296" y="551"/>
                  </a:cubicBezTo>
                  <a:cubicBezTo>
                    <a:pt x="648" y="874"/>
                    <a:pt x="1" y="1231"/>
                    <a:pt x="1" y="1231"/>
                  </a:cubicBezTo>
                  <a:cubicBezTo>
                    <a:pt x="1" y="1231"/>
                    <a:pt x="681" y="972"/>
                    <a:pt x="1361" y="680"/>
                  </a:cubicBezTo>
                  <a:cubicBezTo>
                    <a:pt x="1555" y="615"/>
                    <a:pt x="1717" y="551"/>
                    <a:pt x="1879" y="486"/>
                  </a:cubicBezTo>
                  <a:cubicBezTo>
                    <a:pt x="2041" y="421"/>
                    <a:pt x="2170" y="324"/>
                    <a:pt x="2300" y="259"/>
                  </a:cubicBezTo>
                  <a:cubicBezTo>
                    <a:pt x="2559" y="130"/>
                    <a:pt x="2688" y="0"/>
                    <a:pt x="26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 name="Google Shape;1195;p47"/>
            <p:cNvSpPr/>
            <p:nvPr/>
          </p:nvSpPr>
          <p:spPr>
            <a:xfrm>
              <a:off x="3034425" y="1498625"/>
              <a:ext cx="208075" cy="10100"/>
            </a:xfrm>
            <a:custGeom>
              <a:avLst/>
              <a:gdLst/>
              <a:ahLst/>
              <a:cxnLst/>
              <a:rect l="l" t="t" r="r" b="b"/>
              <a:pathLst>
                <a:path w="8323" h="404" extrusionOk="0">
                  <a:moveTo>
                    <a:pt x="0" y="0"/>
                  </a:moveTo>
                  <a:lnTo>
                    <a:pt x="0" y="33"/>
                  </a:lnTo>
                  <a:cubicBezTo>
                    <a:pt x="0" y="33"/>
                    <a:pt x="2073" y="162"/>
                    <a:pt x="4145" y="292"/>
                  </a:cubicBezTo>
                  <a:cubicBezTo>
                    <a:pt x="4663" y="324"/>
                    <a:pt x="5181" y="324"/>
                    <a:pt x="5700" y="356"/>
                  </a:cubicBezTo>
                  <a:cubicBezTo>
                    <a:pt x="6185" y="389"/>
                    <a:pt x="6639" y="389"/>
                    <a:pt x="7027" y="389"/>
                  </a:cubicBezTo>
                  <a:cubicBezTo>
                    <a:pt x="7286" y="400"/>
                    <a:pt x="7517" y="403"/>
                    <a:pt x="7709" y="403"/>
                  </a:cubicBezTo>
                  <a:cubicBezTo>
                    <a:pt x="8092" y="403"/>
                    <a:pt x="8323" y="389"/>
                    <a:pt x="8323" y="389"/>
                  </a:cubicBezTo>
                  <a:lnTo>
                    <a:pt x="8323" y="356"/>
                  </a:lnTo>
                  <a:cubicBezTo>
                    <a:pt x="8323" y="356"/>
                    <a:pt x="7804" y="292"/>
                    <a:pt x="7027" y="227"/>
                  </a:cubicBezTo>
                  <a:cubicBezTo>
                    <a:pt x="6639" y="227"/>
                    <a:pt x="6185" y="195"/>
                    <a:pt x="5700" y="162"/>
                  </a:cubicBezTo>
                  <a:cubicBezTo>
                    <a:pt x="5214" y="130"/>
                    <a:pt x="4696" y="130"/>
                    <a:pt x="4178" y="130"/>
                  </a:cubicBez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6" name="Google Shape;1196;p47"/>
          <p:cNvGrpSpPr/>
          <p:nvPr/>
        </p:nvGrpSpPr>
        <p:grpSpPr>
          <a:xfrm>
            <a:off x="3843634" y="732282"/>
            <a:ext cx="188650" cy="182200"/>
            <a:chOff x="1148925" y="2624725"/>
            <a:chExt cx="188650" cy="182200"/>
          </a:xfrm>
        </p:grpSpPr>
        <p:sp>
          <p:nvSpPr>
            <p:cNvPr id="1197" name="Google Shape;1197;p47"/>
            <p:cNvSpPr/>
            <p:nvPr/>
          </p:nvSpPr>
          <p:spPr>
            <a:xfrm>
              <a:off x="1195875" y="2717025"/>
              <a:ext cx="31600" cy="8925"/>
            </a:xfrm>
            <a:custGeom>
              <a:avLst/>
              <a:gdLst/>
              <a:ahLst/>
              <a:cxnLst/>
              <a:rect l="l" t="t" r="r" b="b"/>
              <a:pathLst>
                <a:path w="1264" h="357" extrusionOk="0">
                  <a:moveTo>
                    <a:pt x="1" y="1"/>
                  </a:moveTo>
                  <a:cubicBezTo>
                    <a:pt x="1" y="1"/>
                    <a:pt x="324" y="130"/>
                    <a:pt x="616" y="227"/>
                  </a:cubicBezTo>
                  <a:cubicBezTo>
                    <a:pt x="713" y="260"/>
                    <a:pt x="778" y="292"/>
                    <a:pt x="843" y="324"/>
                  </a:cubicBezTo>
                  <a:cubicBezTo>
                    <a:pt x="907" y="324"/>
                    <a:pt x="1004" y="324"/>
                    <a:pt x="1069" y="357"/>
                  </a:cubicBezTo>
                  <a:cubicBezTo>
                    <a:pt x="1166" y="357"/>
                    <a:pt x="1264" y="324"/>
                    <a:pt x="1264" y="324"/>
                  </a:cubicBezTo>
                  <a:lnTo>
                    <a:pt x="1264" y="292"/>
                  </a:lnTo>
                  <a:cubicBezTo>
                    <a:pt x="1264" y="292"/>
                    <a:pt x="1199" y="260"/>
                    <a:pt x="1102" y="195"/>
                  </a:cubicBezTo>
                  <a:cubicBezTo>
                    <a:pt x="1037" y="162"/>
                    <a:pt x="972" y="130"/>
                    <a:pt x="907" y="98"/>
                  </a:cubicBezTo>
                  <a:cubicBezTo>
                    <a:pt x="810" y="98"/>
                    <a:pt x="745" y="98"/>
                    <a:pt x="648" y="65"/>
                  </a:cubicBezTo>
                  <a:cubicBezTo>
                    <a:pt x="357" y="33"/>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 name="Google Shape;1198;p47"/>
            <p:cNvSpPr/>
            <p:nvPr/>
          </p:nvSpPr>
          <p:spPr>
            <a:xfrm>
              <a:off x="1212075" y="2691125"/>
              <a:ext cx="18650" cy="27550"/>
            </a:xfrm>
            <a:custGeom>
              <a:avLst/>
              <a:gdLst/>
              <a:ahLst/>
              <a:cxnLst/>
              <a:rect l="l" t="t" r="r" b="b"/>
              <a:pathLst>
                <a:path w="746" h="1102" extrusionOk="0">
                  <a:moveTo>
                    <a:pt x="33" y="0"/>
                  </a:moveTo>
                  <a:lnTo>
                    <a:pt x="0" y="33"/>
                  </a:lnTo>
                  <a:cubicBezTo>
                    <a:pt x="0" y="33"/>
                    <a:pt x="162" y="324"/>
                    <a:pt x="324" y="616"/>
                  </a:cubicBezTo>
                  <a:cubicBezTo>
                    <a:pt x="356" y="680"/>
                    <a:pt x="389" y="745"/>
                    <a:pt x="421" y="810"/>
                  </a:cubicBezTo>
                  <a:cubicBezTo>
                    <a:pt x="454" y="875"/>
                    <a:pt x="518" y="939"/>
                    <a:pt x="551" y="972"/>
                  </a:cubicBezTo>
                  <a:cubicBezTo>
                    <a:pt x="648" y="1069"/>
                    <a:pt x="745" y="1101"/>
                    <a:pt x="745" y="1101"/>
                  </a:cubicBezTo>
                  <a:cubicBezTo>
                    <a:pt x="745" y="1101"/>
                    <a:pt x="745" y="1004"/>
                    <a:pt x="680" y="875"/>
                  </a:cubicBezTo>
                  <a:cubicBezTo>
                    <a:pt x="680" y="842"/>
                    <a:pt x="648" y="745"/>
                    <a:pt x="616" y="713"/>
                  </a:cubicBezTo>
                  <a:cubicBezTo>
                    <a:pt x="551" y="648"/>
                    <a:pt x="486" y="583"/>
                    <a:pt x="454" y="518"/>
                  </a:cubicBezTo>
                  <a:cubicBezTo>
                    <a:pt x="259" y="259"/>
                    <a:pt x="33"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 name="Google Shape;1199;p47"/>
            <p:cNvSpPr/>
            <p:nvPr/>
          </p:nvSpPr>
          <p:spPr>
            <a:xfrm>
              <a:off x="1236350" y="2624725"/>
              <a:ext cx="4900" cy="96375"/>
            </a:xfrm>
            <a:custGeom>
              <a:avLst/>
              <a:gdLst/>
              <a:ahLst/>
              <a:cxnLst/>
              <a:rect l="l" t="t" r="r" b="b"/>
              <a:pathLst>
                <a:path w="196" h="3855" extrusionOk="0">
                  <a:moveTo>
                    <a:pt x="98" y="1"/>
                  </a:moveTo>
                  <a:cubicBezTo>
                    <a:pt x="98" y="1"/>
                    <a:pt x="66" y="972"/>
                    <a:pt x="33" y="1912"/>
                  </a:cubicBezTo>
                  <a:cubicBezTo>
                    <a:pt x="1" y="2171"/>
                    <a:pt x="1" y="2397"/>
                    <a:pt x="1" y="2624"/>
                  </a:cubicBezTo>
                  <a:cubicBezTo>
                    <a:pt x="1" y="2851"/>
                    <a:pt x="1" y="3077"/>
                    <a:pt x="1" y="3239"/>
                  </a:cubicBezTo>
                  <a:cubicBezTo>
                    <a:pt x="33" y="3595"/>
                    <a:pt x="66" y="3854"/>
                    <a:pt x="66" y="3854"/>
                  </a:cubicBezTo>
                  <a:lnTo>
                    <a:pt x="98" y="3854"/>
                  </a:lnTo>
                  <a:cubicBezTo>
                    <a:pt x="98" y="3854"/>
                    <a:pt x="130" y="3595"/>
                    <a:pt x="163" y="3239"/>
                  </a:cubicBezTo>
                  <a:cubicBezTo>
                    <a:pt x="195" y="3077"/>
                    <a:pt x="195" y="2851"/>
                    <a:pt x="195" y="2624"/>
                  </a:cubicBezTo>
                  <a:cubicBezTo>
                    <a:pt x="195" y="2397"/>
                    <a:pt x="195" y="2171"/>
                    <a:pt x="195" y="1912"/>
                  </a:cubicBezTo>
                  <a:cubicBezTo>
                    <a:pt x="163" y="972"/>
                    <a:pt x="130" y="1"/>
                    <a:pt x="1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 name="Google Shape;1200;p47"/>
            <p:cNvSpPr/>
            <p:nvPr/>
          </p:nvSpPr>
          <p:spPr>
            <a:xfrm>
              <a:off x="1244450" y="2687875"/>
              <a:ext cx="23500" cy="34850"/>
            </a:xfrm>
            <a:custGeom>
              <a:avLst/>
              <a:gdLst/>
              <a:ahLst/>
              <a:cxnLst/>
              <a:rect l="l" t="t" r="r" b="b"/>
              <a:pathLst>
                <a:path w="940" h="1394" extrusionOk="0">
                  <a:moveTo>
                    <a:pt x="907" y="1"/>
                  </a:moveTo>
                  <a:cubicBezTo>
                    <a:pt x="907" y="1"/>
                    <a:pt x="648" y="325"/>
                    <a:pt x="389" y="648"/>
                  </a:cubicBezTo>
                  <a:cubicBezTo>
                    <a:pt x="324" y="746"/>
                    <a:pt x="260" y="810"/>
                    <a:pt x="195" y="908"/>
                  </a:cubicBezTo>
                  <a:cubicBezTo>
                    <a:pt x="162" y="972"/>
                    <a:pt x="130" y="1069"/>
                    <a:pt x="98" y="1134"/>
                  </a:cubicBezTo>
                  <a:cubicBezTo>
                    <a:pt x="33" y="1296"/>
                    <a:pt x="1" y="1393"/>
                    <a:pt x="1" y="1393"/>
                  </a:cubicBezTo>
                  <a:lnTo>
                    <a:pt x="33" y="1393"/>
                  </a:lnTo>
                  <a:cubicBezTo>
                    <a:pt x="33" y="1393"/>
                    <a:pt x="98" y="1328"/>
                    <a:pt x="227" y="1231"/>
                  </a:cubicBezTo>
                  <a:cubicBezTo>
                    <a:pt x="260" y="1167"/>
                    <a:pt x="324" y="1102"/>
                    <a:pt x="389" y="1005"/>
                  </a:cubicBezTo>
                  <a:cubicBezTo>
                    <a:pt x="422" y="940"/>
                    <a:pt x="486" y="843"/>
                    <a:pt x="519" y="746"/>
                  </a:cubicBezTo>
                  <a:cubicBezTo>
                    <a:pt x="745" y="389"/>
                    <a:pt x="940" y="1"/>
                    <a:pt x="9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 name="Google Shape;1201;p47"/>
            <p:cNvSpPr/>
            <p:nvPr/>
          </p:nvSpPr>
          <p:spPr>
            <a:xfrm>
              <a:off x="1247700" y="2712175"/>
              <a:ext cx="31600" cy="13775"/>
            </a:xfrm>
            <a:custGeom>
              <a:avLst/>
              <a:gdLst/>
              <a:ahLst/>
              <a:cxnLst/>
              <a:rect l="l" t="t" r="r" b="b"/>
              <a:pathLst>
                <a:path w="1264" h="551" extrusionOk="0">
                  <a:moveTo>
                    <a:pt x="1263" y="0"/>
                  </a:moveTo>
                  <a:cubicBezTo>
                    <a:pt x="1263" y="0"/>
                    <a:pt x="939" y="97"/>
                    <a:pt x="615" y="195"/>
                  </a:cubicBezTo>
                  <a:cubicBezTo>
                    <a:pt x="518" y="227"/>
                    <a:pt x="453" y="259"/>
                    <a:pt x="356" y="259"/>
                  </a:cubicBezTo>
                  <a:cubicBezTo>
                    <a:pt x="292" y="292"/>
                    <a:pt x="227" y="356"/>
                    <a:pt x="194" y="389"/>
                  </a:cubicBezTo>
                  <a:cubicBezTo>
                    <a:pt x="65" y="454"/>
                    <a:pt x="0" y="518"/>
                    <a:pt x="0" y="518"/>
                  </a:cubicBezTo>
                  <a:lnTo>
                    <a:pt x="32" y="551"/>
                  </a:lnTo>
                  <a:cubicBezTo>
                    <a:pt x="32" y="551"/>
                    <a:pt x="130" y="551"/>
                    <a:pt x="259" y="518"/>
                  </a:cubicBezTo>
                  <a:cubicBezTo>
                    <a:pt x="292" y="518"/>
                    <a:pt x="389" y="486"/>
                    <a:pt x="453" y="454"/>
                  </a:cubicBezTo>
                  <a:cubicBezTo>
                    <a:pt x="518" y="421"/>
                    <a:pt x="583" y="389"/>
                    <a:pt x="680" y="356"/>
                  </a:cubicBezTo>
                  <a:cubicBezTo>
                    <a:pt x="972" y="195"/>
                    <a:pt x="1263" y="33"/>
                    <a:pt x="1263" y="33"/>
                  </a:cubicBezTo>
                  <a:lnTo>
                    <a:pt x="126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 name="Google Shape;1202;p47"/>
            <p:cNvSpPr/>
            <p:nvPr/>
          </p:nvSpPr>
          <p:spPr>
            <a:xfrm>
              <a:off x="1249300" y="2726750"/>
              <a:ext cx="88275" cy="5675"/>
            </a:xfrm>
            <a:custGeom>
              <a:avLst/>
              <a:gdLst/>
              <a:ahLst/>
              <a:cxnLst/>
              <a:rect l="l" t="t" r="r" b="b"/>
              <a:pathLst>
                <a:path w="3531" h="227" extrusionOk="0">
                  <a:moveTo>
                    <a:pt x="1102" y="0"/>
                  </a:moveTo>
                  <a:cubicBezTo>
                    <a:pt x="908" y="0"/>
                    <a:pt x="713" y="33"/>
                    <a:pt x="551" y="33"/>
                  </a:cubicBezTo>
                  <a:cubicBezTo>
                    <a:pt x="228" y="97"/>
                    <a:pt x="1" y="130"/>
                    <a:pt x="1" y="130"/>
                  </a:cubicBezTo>
                  <a:lnTo>
                    <a:pt x="1" y="162"/>
                  </a:lnTo>
                  <a:cubicBezTo>
                    <a:pt x="1" y="162"/>
                    <a:pt x="228" y="194"/>
                    <a:pt x="551" y="194"/>
                  </a:cubicBezTo>
                  <a:cubicBezTo>
                    <a:pt x="713" y="227"/>
                    <a:pt x="908" y="227"/>
                    <a:pt x="1102" y="227"/>
                  </a:cubicBezTo>
                  <a:cubicBezTo>
                    <a:pt x="1329" y="194"/>
                    <a:pt x="1555" y="194"/>
                    <a:pt x="1782" y="162"/>
                  </a:cubicBezTo>
                  <a:cubicBezTo>
                    <a:pt x="2656" y="97"/>
                    <a:pt x="3531" y="33"/>
                    <a:pt x="3531" y="33"/>
                  </a:cubicBezTo>
                  <a:lnTo>
                    <a:pt x="353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 name="Google Shape;1203;p47"/>
            <p:cNvSpPr/>
            <p:nvPr/>
          </p:nvSpPr>
          <p:spPr>
            <a:xfrm>
              <a:off x="1248500" y="2735650"/>
              <a:ext cx="29175" cy="21875"/>
            </a:xfrm>
            <a:custGeom>
              <a:avLst/>
              <a:gdLst/>
              <a:ahLst/>
              <a:cxnLst/>
              <a:rect l="l" t="t" r="r" b="b"/>
              <a:pathLst>
                <a:path w="1167" h="875" extrusionOk="0">
                  <a:moveTo>
                    <a:pt x="0" y="0"/>
                  </a:moveTo>
                  <a:lnTo>
                    <a:pt x="0" y="33"/>
                  </a:lnTo>
                  <a:cubicBezTo>
                    <a:pt x="0" y="33"/>
                    <a:pt x="33" y="98"/>
                    <a:pt x="130" y="227"/>
                  </a:cubicBezTo>
                  <a:cubicBezTo>
                    <a:pt x="162" y="259"/>
                    <a:pt x="227" y="324"/>
                    <a:pt x="292" y="357"/>
                  </a:cubicBezTo>
                  <a:cubicBezTo>
                    <a:pt x="357" y="421"/>
                    <a:pt x="454" y="454"/>
                    <a:pt x="519" y="518"/>
                  </a:cubicBezTo>
                  <a:cubicBezTo>
                    <a:pt x="842" y="713"/>
                    <a:pt x="1134" y="875"/>
                    <a:pt x="1134" y="875"/>
                  </a:cubicBezTo>
                  <a:lnTo>
                    <a:pt x="1166" y="875"/>
                  </a:lnTo>
                  <a:cubicBezTo>
                    <a:pt x="1166" y="875"/>
                    <a:pt x="907" y="616"/>
                    <a:pt x="616" y="389"/>
                  </a:cubicBezTo>
                  <a:cubicBezTo>
                    <a:pt x="551" y="324"/>
                    <a:pt x="486" y="259"/>
                    <a:pt x="421" y="195"/>
                  </a:cubicBezTo>
                  <a:cubicBezTo>
                    <a:pt x="357" y="162"/>
                    <a:pt x="292" y="130"/>
                    <a:pt x="227" y="98"/>
                  </a:cubicBezTo>
                  <a:cubicBezTo>
                    <a:pt x="98" y="33"/>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 name="Google Shape;1204;p47"/>
            <p:cNvSpPr/>
            <p:nvPr/>
          </p:nvSpPr>
          <p:spPr>
            <a:xfrm>
              <a:off x="1245250" y="2742125"/>
              <a:ext cx="17850" cy="26750"/>
            </a:xfrm>
            <a:custGeom>
              <a:avLst/>
              <a:gdLst/>
              <a:ahLst/>
              <a:cxnLst/>
              <a:rect l="l" t="t" r="r" b="b"/>
              <a:pathLst>
                <a:path w="714" h="1070" extrusionOk="0">
                  <a:moveTo>
                    <a:pt x="33" y="0"/>
                  </a:moveTo>
                  <a:lnTo>
                    <a:pt x="1" y="33"/>
                  </a:lnTo>
                  <a:cubicBezTo>
                    <a:pt x="1" y="33"/>
                    <a:pt x="33" y="98"/>
                    <a:pt x="66" y="227"/>
                  </a:cubicBezTo>
                  <a:cubicBezTo>
                    <a:pt x="98" y="292"/>
                    <a:pt x="98" y="357"/>
                    <a:pt x="163" y="421"/>
                  </a:cubicBezTo>
                  <a:cubicBezTo>
                    <a:pt x="195" y="454"/>
                    <a:pt x="260" y="519"/>
                    <a:pt x="292" y="583"/>
                  </a:cubicBezTo>
                  <a:cubicBezTo>
                    <a:pt x="487" y="842"/>
                    <a:pt x="713" y="1069"/>
                    <a:pt x="713" y="1069"/>
                  </a:cubicBezTo>
                  <a:cubicBezTo>
                    <a:pt x="713" y="1069"/>
                    <a:pt x="584" y="778"/>
                    <a:pt x="422" y="486"/>
                  </a:cubicBezTo>
                  <a:cubicBezTo>
                    <a:pt x="390" y="421"/>
                    <a:pt x="357" y="357"/>
                    <a:pt x="325" y="292"/>
                  </a:cubicBezTo>
                  <a:cubicBezTo>
                    <a:pt x="292" y="227"/>
                    <a:pt x="228" y="195"/>
                    <a:pt x="195" y="130"/>
                  </a:cubicBezTo>
                  <a:cubicBezTo>
                    <a:pt x="98" y="65"/>
                    <a:pt x="33"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 name="Google Shape;1205;p47"/>
            <p:cNvSpPr/>
            <p:nvPr/>
          </p:nvSpPr>
          <p:spPr>
            <a:xfrm>
              <a:off x="1236350" y="2742925"/>
              <a:ext cx="4900" cy="64000"/>
            </a:xfrm>
            <a:custGeom>
              <a:avLst/>
              <a:gdLst/>
              <a:ahLst/>
              <a:cxnLst/>
              <a:rect l="l" t="t" r="r" b="b"/>
              <a:pathLst>
                <a:path w="196" h="2560" extrusionOk="0">
                  <a:moveTo>
                    <a:pt x="66" y="1"/>
                  </a:moveTo>
                  <a:cubicBezTo>
                    <a:pt x="66" y="1"/>
                    <a:pt x="33" y="163"/>
                    <a:pt x="1" y="422"/>
                  </a:cubicBezTo>
                  <a:cubicBezTo>
                    <a:pt x="1" y="519"/>
                    <a:pt x="1" y="681"/>
                    <a:pt x="1" y="810"/>
                  </a:cubicBezTo>
                  <a:cubicBezTo>
                    <a:pt x="1" y="972"/>
                    <a:pt x="1" y="1134"/>
                    <a:pt x="33" y="1296"/>
                  </a:cubicBezTo>
                  <a:cubicBezTo>
                    <a:pt x="66" y="1911"/>
                    <a:pt x="98" y="2559"/>
                    <a:pt x="98" y="2559"/>
                  </a:cubicBezTo>
                  <a:lnTo>
                    <a:pt x="130" y="2559"/>
                  </a:lnTo>
                  <a:cubicBezTo>
                    <a:pt x="130" y="2559"/>
                    <a:pt x="163" y="1911"/>
                    <a:pt x="195" y="1296"/>
                  </a:cubicBezTo>
                  <a:cubicBezTo>
                    <a:pt x="195" y="1134"/>
                    <a:pt x="195" y="972"/>
                    <a:pt x="195" y="810"/>
                  </a:cubicBezTo>
                  <a:cubicBezTo>
                    <a:pt x="195" y="681"/>
                    <a:pt x="195" y="519"/>
                    <a:pt x="163" y="422"/>
                  </a:cubicBezTo>
                  <a:cubicBezTo>
                    <a:pt x="130" y="163"/>
                    <a:pt x="98" y="1"/>
                    <a:pt x="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 name="Google Shape;1206;p47"/>
            <p:cNvSpPr/>
            <p:nvPr/>
          </p:nvSpPr>
          <p:spPr>
            <a:xfrm>
              <a:off x="1210450" y="2741325"/>
              <a:ext cx="21875" cy="25100"/>
            </a:xfrm>
            <a:custGeom>
              <a:avLst/>
              <a:gdLst/>
              <a:ahLst/>
              <a:cxnLst/>
              <a:rect l="l" t="t" r="r" b="b"/>
              <a:pathLst>
                <a:path w="875" h="1004" extrusionOk="0">
                  <a:moveTo>
                    <a:pt x="875" y="0"/>
                  </a:moveTo>
                  <a:cubicBezTo>
                    <a:pt x="875" y="0"/>
                    <a:pt x="778" y="32"/>
                    <a:pt x="681" y="130"/>
                  </a:cubicBezTo>
                  <a:cubicBezTo>
                    <a:pt x="616" y="162"/>
                    <a:pt x="583" y="194"/>
                    <a:pt x="519" y="259"/>
                  </a:cubicBezTo>
                  <a:cubicBezTo>
                    <a:pt x="486" y="324"/>
                    <a:pt x="421" y="389"/>
                    <a:pt x="389" y="453"/>
                  </a:cubicBezTo>
                  <a:cubicBezTo>
                    <a:pt x="195" y="712"/>
                    <a:pt x="0" y="972"/>
                    <a:pt x="0" y="972"/>
                  </a:cubicBezTo>
                  <a:lnTo>
                    <a:pt x="33" y="1004"/>
                  </a:lnTo>
                  <a:cubicBezTo>
                    <a:pt x="33" y="1004"/>
                    <a:pt x="260" y="777"/>
                    <a:pt x="519" y="551"/>
                  </a:cubicBezTo>
                  <a:cubicBezTo>
                    <a:pt x="551" y="486"/>
                    <a:pt x="616" y="453"/>
                    <a:pt x="681" y="389"/>
                  </a:cubicBezTo>
                  <a:cubicBezTo>
                    <a:pt x="713" y="324"/>
                    <a:pt x="778" y="259"/>
                    <a:pt x="810" y="227"/>
                  </a:cubicBezTo>
                  <a:cubicBezTo>
                    <a:pt x="842" y="97"/>
                    <a:pt x="875" y="32"/>
                    <a:pt x="875" y="32"/>
                  </a:cubicBezTo>
                  <a:lnTo>
                    <a:pt x="87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 name="Google Shape;1207;p47"/>
            <p:cNvSpPr/>
            <p:nvPr/>
          </p:nvSpPr>
          <p:spPr>
            <a:xfrm>
              <a:off x="1202350" y="2738075"/>
              <a:ext cx="25125" cy="12175"/>
            </a:xfrm>
            <a:custGeom>
              <a:avLst/>
              <a:gdLst/>
              <a:ahLst/>
              <a:cxnLst/>
              <a:rect l="l" t="t" r="r" b="b"/>
              <a:pathLst>
                <a:path w="1005" h="487" extrusionOk="0">
                  <a:moveTo>
                    <a:pt x="1005" y="1"/>
                  </a:moveTo>
                  <a:cubicBezTo>
                    <a:pt x="1005" y="1"/>
                    <a:pt x="940" y="1"/>
                    <a:pt x="810" y="33"/>
                  </a:cubicBezTo>
                  <a:cubicBezTo>
                    <a:pt x="778" y="33"/>
                    <a:pt x="713" y="33"/>
                    <a:pt x="648" y="65"/>
                  </a:cubicBezTo>
                  <a:cubicBezTo>
                    <a:pt x="584" y="98"/>
                    <a:pt x="519" y="130"/>
                    <a:pt x="486" y="162"/>
                  </a:cubicBezTo>
                  <a:cubicBezTo>
                    <a:pt x="227" y="324"/>
                    <a:pt x="1" y="486"/>
                    <a:pt x="1" y="486"/>
                  </a:cubicBezTo>
                  <a:cubicBezTo>
                    <a:pt x="1" y="486"/>
                    <a:pt x="292" y="421"/>
                    <a:pt x="551" y="324"/>
                  </a:cubicBezTo>
                  <a:cubicBezTo>
                    <a:pt x="616" y="292"/>
                    <a:pt x="681" y="292"/>
                    <a:pt x="745" y="260"/>
                  </a:cubicBezTo>
                  <a:cubicBezTo>
                    <a:pt x="810" y="227"/>
                    <a:pt x="843" y="195"/>
                    <a:pt x="875" y="162"/>
                  </a:cubicBezTo>
                  <a:cubicBezTo>
                    <a:pt x="972" y="98"/>
                    <a:pt x="1005" y="33"/>
                    <a:pt x="1005" y="33"/>
                  </a:cubicBezTo>
                  <a:lnTo>
                    <a:pt x="100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 name="Google Shape;1208;p47"/>
            <p:cNvSpPr/>
            <p:nvPr/>
          </p:nvSpPr>
          <p:spPr>
            <a:xfrm>
              <a:off x="1148925" y="2727550"/>
              <a:ext cx="76925" cy="5700"/>
            </a:xfrm>
            <a:custGeom>
              <a:avLst/>
              <a:gdLst/>
              <a:ahLst/>
              <a:cxnLst/>
              <a:rect l="l" t="t" r="r" b="b"/>
              <a:pathLst>
                <a:path w="3077" h="228" extrusionOk="0">
                  <a:moveTo>
                    <a:pt x="0" y="1"/>
                  </a:moveTo>
                  <a:lnTo>
                    <a:pt x="0" y="33"/>
                  </a:lnTo>
                  <a:cubicBezTo>
                    <a:pt x="0" y="33"/>
                    <a:pt x="778" y="98"/>
                    <a:pt x="1522" y="162"/>
                  </a:cubicBezTo>
                  <a:cubicBezTo>
                    <a:pt x="1717" y="195"/>
                    <a:pt x="1911" y="195"/>
                    <a:pt x="2105" y="227"/>
                  </a:cubicBezTo>
                  <a:cubicBezTo>
                    <a:pt x="2267" y="227"/>
                    <a:pt x="2461" y="227"/>
                    <a:pt x="2591" y="195"/>
                  </a:cubicBezTo>
                  <a:cubicBezTo>
                    <a:pt x="2882" y="195"/>
                    <a:pt x="3077" y="162"/>
                    <a:pt x="3077" y="162"/>
                  </a:cubicBezTo>
                  <a:lnTo>
                    <a:pt x="3077" y="130"/>
                  </a:lnTo>
                  <a:cubicBezTo>
                    <a:pt x="3077" y="130"/>
                    <a:pt x="2882" y="98"/>
                    <a:pt x="2591" y="33"/>
                  </a:cubicBezTo>
                  <a:cubicBezTo>
                    <a:pt x="2461" y="33"/>
                    <a:pt x="2300" y="1"/>
                    <a:pt x="21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9" name="Google Shape;1209;p47"/>
          <p:cNvGrpSpPr/>
          <p:nvPr/>
        </p:nvGrpSpPr>
        <p:grpSpPr>
          <a:xfrm flipH="1">
            <a:off x="-91560" y="1337169"/>
            <a:ext cx="2776201" cy="3844665"/>
            <a:chOff x="2565500" y="707575"/>
            <a:chExt cx="3195075" cy="4424750"/>
          </a:xfrm>
        </p:grpSpPr>
        <p:sp>
          <p:nvSpPr>
            <p:cNvPr id="1210" name="Google Shape;1210;p47"/>
            <p:cNvSpPr/>
            <p:nvPr/>
          </p:nvSpPr>
          <p:spPr>
            <a:xfrm>
              <a:off x="2780525" y="707575"/>
              <a:ext cx="1203050" cy="4424750"/>
            </a:xfrm>
            <a:custGeom>
              <a:avLst/>
              <a:gdLst/>
              <a:ahLst/>
              <a:cxnLst/>
              <a:rect l="l" t="t" r="r" b="b"/>
              <a:pathLst>
                <a:path w="48122" h="176990" extrusionOk="0">
                  <a:moveTo>
                    <a:pt x="32679" y="34321"/>
                  </a:moveTo>
                  <a:cubicBezTo>
                    <a:pt x="32848" y="34422"/>
                    <a:pt x="32984" y="34490"/>
                    <a:pt x="33187" y="34592"/>
                  </a:cubicBezTo>
                  <a:cubicBezTo>
                    <a:pt x="32916" y="34761"/>
                    <a:pt x="32679" y="34896"/>
                    <a:pt x="32374" y="35100"/>
                  </a:cubicBezTo>
                  <a:cubicBezTo>
                    <a:pt x="32476" y="34795"/>
                    <a:pt x="32578" y="34592"/>
                    <a:pt x="32679" y="34321"/>
                  </a:cubicBezTo>
                  <a:close/>
                  <a:moveTo>
                    <a:pt x="12979" y="803"/>
                  </a:moveTo>
                  <a:cubicBezTo>
                    <a:pt x="14197" y="803"/>
                    <a:pt x="15443" y="1215"/>
                    <a:pt x="16323" y="2116"/>
                  </a:cubicBezTo>
                  <a:cubicBezTo>
                    <a:pt x="16662" y="2455"/>
                    <a:pt x="17068" y="2759"/>
                    <a:pt x="17440" y="3064"/>
                  </a:cubicBezTo>
                  <a:cubicBezTo>
                    <a:pt x="17610" y="3234"/>
                    <a:pt x="17779" y="3369"/>
                    <a:pt x="17914" y="3572"/>
                  </a:cubicBezTo>
                  <a:cubicBezTo>
                    <a:pt x="18829" y="4825"/>
                    <a:pt x="19709" y="6146"/>
                    <a:pt x="20624" y="7399"/>
                  </a:cubicBezTo>
                  <a:cubicBezTo>
                    <a:pt x="21402" y="8449"/>
                    <a:pt x="22181" y="9465"/>
                    <a:pt x="22960" y="10514"/>
                  </a:cubicBezTo>
                  <a:cubicBezTo>
                    <a:pt x="23096" y="10684"/>
                    <a:pt x="23231" y="10819"/>
                    <a:pt x="23333" y="10988"/>
                  </a:cubicBezTo>
                  <a:cubicBezTo>
                    <a:pt x="24247" y="12377"/>
                    <a:pt x="25365" y="13528"/>
                    <a:pt x="26516" y="14713"/>
                  </a:cubicBezTo>
                  <a:cubicBezTo>
                    <a:pt x="28141" y="16407"/>
                    <a:pt x="29631" y="18168"/>
                    <a:pt x="30715" y="20301"/>
                  </a:cubicBezTo>
                  <a:cubicBezTo>
                    <a:pt x="31562" y="21994"/>
                    <a:pt x="32510" y="23654"/>
                    <a:pt x="33424" y="25347"/>
                  </a:cubicBezTo>
                  <a:cubicBezTo>
                    <a:pt x="33593" y="25651"/>
                    <a:pt x="33797" y="25990"/>
                    <a:pt x="33932" y="26329"/>
                  </a:cubicBezTo>
                  <a:cubicBezTo>
                    <a:pt x="34000" y="26464"/>
                    <a:pt x="34000" y="26634"/>
                    <a:pt x="33966" y="26803"/>
                  </a:cubicBezTo>
                  <a:cubicBezTo>
                    <a:pt x="33695" y="28157"/>
                    <a:pt x="33797" y="29546"/>
                    <a:pt x="33932" y="30934"/>
                  </a:cubicBezTo>
                  <a:cubicBezTo>
                    <a:pt x="34068" y="32153"/>
                    <a:pt x="34305" y="33339"/>
                    <a:pt x="34474" y="34558"/>
                  </a:cubicBezTo>
                  <a:cubicBezTo>
                    <a:pt x="34508" y="34625"/>
                    <a:pt x="34474" y="34693"/>
                    <a:pt x="34474" y="34795"/>
                  </a:cubicBezTo>
                  <a:cubicBezTo>
                    <a:pt x="33966" y="34592"/>
                    <a:pt x="34305" y="34084"/>
                    <a:pt x="34101" y="33745"/>
                  </a:cubicBezTo>
                  <a:lnTo>
                    <a:pt x="34101" y="33745"/>
                  </a:lnTo>
                  <a:cubicBezTo>
                    <a:pt x="33966" y="33847"/>
                    <a:pt x="33864" y="33948"/>
                    <a:pt x="33797" y="34016"/>
                  </a:cubicBezTo>
                  <a:cubicBezTo>
                    <a:pt x="33390" y="33813"/>
                    <a:pt x="33018" y="33610"/>
                    <a:pt x="32611" y="33440"/>
                  </a:cubicBezTo>
                  <a:cubicBezTo>
                    <a:pt x="32950" y="32661"/>
                    <a:pt x="33458" y="31882"/>
                    <a:pt x="33390" y="30900"/>
                  </a:cubicBezTo>
                  <a:lnTo>
                    <a:pt x="33390" y="30900"/>
                  </a:lnTo>
                  <a:cubicBezTo>
                    <a:pt x="33221" y="31104"/>
                    <a:pt x="33052" y="31307"/>
                    <a:pt x="32916" y="31544"/>
                  </a:cubicBezTo>
                  <a:cubicBezTo>
                    <a:pt x="32611" y="32052"/>
                    <a:pt x="32476" y="32729"/>
                    <a:pt x="32205" y="33237"/>
                  </a:cubicBezTo>
                  <a:cubicBezTo>
                    <a:pt x="32070" y="33474"/>
                    <a:pt x="31325" y="35269"/>
                    <a:pt x="31020" y="35303"/>
                  </a:cubicBezTo>
                  <a:cubicBezTo>
                    <a:pt x="31000" y="35304"/>
                    <a:pt x="30981" y="35305"/>
                    <a:pt x="30962" y="35305"/>
                  </a:cubicBezTo>
                  <a:cubicBezTo>
                    <a:pt x="30444" y="35305"/>
                    <a:pt x="30000" y="34867"/>
                    <a:pt x="29902" y="34084"/>
                  </a:cubicBezTo>
                  <a:cubicBezTo>
                    <a:pt x="30918" y="32594"/>
                    <a:pt x="31528" y="30765"/>
                    <a:pt x="32408" y="28733"/>
                  </a:cubicBezTo>
                  <a:cubicBezTo>
                    <a:pt x="32307" y="28699"/>
                    <a:pt x="32239" y="28665"/>
                    <a:pt x="32171" y="28632"/>
                  </a:cubicBezTo>
                  <a:cubicBezTo>
                    <a:pt x="31325" y="30460"/>
                    <a:pt x="30106" y="32119"/>
                    <a:pt x="29564" y="34185"/>
                  </a:cubicBezTo>
                  <a:cubicBezTo>
                    <a:pt x="29327" y="33711"/>
                    <a:pt x="29090" y="33237"/>
                    <a:pt x="28886" y="32729"/>
                  </a:cubicBezTo>
                  <a:cubicBezTo>
                    <a:pt x="28853" y="32627"/>
                    <a:pt x="28954" y="32458"/>
                    <a:pt x="29022" y="32357"/>
                  </a:cubicBezTo>
                  <a:cubicBezTo>
                    <a:pt x="30072" y="30426"/>
                    <a:pt x="31121" y="28496"/>
                    <a:pt x="32205" y="26566"/>
                  </a:cubicBezTo>
                  <a:lnTo>
                    <a:pt x="32036" y="26430"/>
                  </a:lnTo>
                  <a:cubicBezTo>
                    <a:pt x="31799" y="26735"/>
                    <a:pt x="31494" y="26972"/>
                    <a:pt x="31291" y="27277"/>
                  </a:cubicBezTo>
                  <a:cubicBezTo>
                    <a:pt x="30343" y="28801"/>
                    <a:pt x="29394" y="30359"/>
                    <a:pt x="28446" y="31882"/>
                  </a:cubicBezTo>
                  <a:cubicBezTo>
                    <a:pt x="28209" y="31612"/>
                    <a:pt x="28074" y="31341"/>
                    <a:pt x="28311" y="30900"/>
                  </a:cubicBezTo>
                  <a:cubicBezTo>
                    <a:pt x="29191" y="29546"/>
                    <a:pt x="30004" y="28157"/>
                    <a:pt x="30817" y="26769"/>
                  </a:cubicBezTo>
                  <a:cubicBezTo>
                    <a:pt x="30986" y="26430"/>
                    <a:pt x="31223" y="26126"/>
                    <a:pt x="31155" y="25584"/>
                  </a:cubicBezTo>
                  <a:lnTo>
                    <a:pt x="31155" y="25584"/>
                  </a:lnTo>
                  <a:cubicBezTo>
                    <a:pt x="29564" y="26972"/>
                    <a:pt x="28751" y="28767"/>
                    <a:pt x="27769" y="30629"/>
                  </a:cubicBezTo>
                  <a:cubicBezTo>
                    <a:pt x="27667" y="29817"/>
                    <a:pt x="27125" y="29207"/>
                    <a:pt x="27532" y="28327"/>
                  </a:cubicBezTo>
                  <a:cubicBezTo>
                    <a:pt x="28243" y="26837"/>
                    <a:pt x="29191" y="25516"/>
                    <a:pt x="30106" y="24161"/>
                  </a:cubicBezTo>
                  <a:cubicBezTo>
                    <a:pt x="30275" y="23891"/>
                    <a:pt x="30410" y="23654"/>
                    <a:pt x="30478" y="23349"/>
                  </a:cubicBezTo>
                  <a:lnTo>
                    <a:pt x="30478" y="23349"/>
                  </a:lnTo>
                  <a:cubicBezTo>
                    <a:pt x="29970" y="23552"/>
                    <a:pt x="29530" y="23857"/>
                    <a:pt x="29259" y="24297"/>
                  </a:cubicBezTo>
                  <a:cubicBezTo>
                    <a:pt x="28548" y="25414"/>
                    <a:pt x="27837" y="26566"/>
                    <a:pt x="27159" y="27717"/>
                  </a:cubicBezTo>
                  <a:cubicBezTo>
                    <a:pt x="27092" y="27785"/>
                    <a:pt x="27058" y="27853"/>
                    <a:pt x="27024" y="27920"/>
                  </a:cubicBezTo>
                  <a:cubicBezTo>
                    <a:pt x="26719" y="27446"/>
                    <a:pt x="26787" y="27040"/>
                    <a:pt x="27058" y="26600"/>
                  </a:cubicBezTo>
                  <a:cubicBezTo>
                    <a:pt x="27769" y="25448"/>
                    <a:pt x="28480" y="24331"/>
                    <a:pt x="29157" y="23179"/>
                  </a:cubicBezTo>
                  <a:cubicBezTo>
                    <a:pt x="29428" y="22773"/>
                    <a:pt x="29631" y="22333"/>
                    <a:pt x="29801" y="21893"/>
                  </a:cubicBezTo>
                  <a:lnTo>
                    <a:pt x="29801" y="21893"/>
                  </a:lnTo>
                  <a:cubicBezTo>
                    <a:pt x="29157" y="22062"/>
                    <a:pt x="28785" y="22502"/>
                    <a:pt x="28446" y="23010"/>
                  </a:cubicBezTo>
                  <a:cubicBezTo>
                    <a:pt x="27803" y="23958"/>
                    <a:pt x="27227" y="24974"/>
                    <a:pt x="26618" y="25922"/>
                  </a:cubicBezTo>
                  <a:cubicBezTo>
                    <a:pt x="26550" y="26024"/>
                    <a:pt x="26516" y="26126"/>
                    <a:pt x="26448" y="26227"/>
                  </a:cubicBezTo>
                  <a:cubicBezTo>
                    <a:pt x="26414" y="26227"/>
                    <a:pt x="26380" y="26193"/>
                    <a:pt x="26347" y="26193"/>
                  </a:cubicBezTo>
                  <a:cubicBezTo>
                    <a:pt x="26380" y="26024"/>
                    <a:pt x="26347" y="25821"/>
                    <a:pt x="26448" y="25685"/>
                  </a:cubicBezTo>
                  <a:cubicBezTo>
                    <a:pt x="26956" y="24602"/>
                    <a:pt x="27498" y="23586"/>
                    <a:pt x="28006" y="22502"/>
                  </a:cubicBezTo>
                  <a:cubicBezTo>
                    <a:pt x="28277" y="21994"/>
                    <a:pt x="28446" y="21452"/>
                    <a:pt x="28582" y="20911"/>
                  </a:cubicBezTo>
                  <a:lnTo>
                    <a:pt x="28582" y="20911"/>
                  </a:lnTo>
                  <a:cubicBezTo>
                    <a:pt x="27227" y="21960"/>
                    <a:pt x="26719" y="23552"/>
                    <a:pt x="25974" y="24940"/>
                  </a:cubicBezTo>
                  <a:cubicBezTo>
                    <a:pt x="25534" y="24195"/>
                    <a:pt x="25500" y="23789"/>
                    <a:pt x="25906" y="23044"/>
                  </a:cubicBezTo>
                  <a:cubicBezTo>
                    <a:pt x="26448" y="21960"/>
                    <a:pt x="27058" y="20944"/>
                    <a:pt x="27600" y="19895"/>
                  </a:cubicBezTo>
                  <a:cubicBezTo>
                    <a:pt x="27803" y="19522"/>
                    <a:pt x="27938" y="19150"/>
                    <a:pt x="28074" y="18777"/>
                  </a:cubicBezTo>
                  <a:lnTo>
                    <a:pt x="27938" y="18709"/>
                  </a:lnTo>
                  <a:cubicBezTo>
                    <a:pt x="27227" y="19183"/>
                    <a:pt x="26922" y="19962"/>
                    <a:pt x="26516" y="20673"/>
                  </a:cubicBezTo>
                  <a:cubicBezTo>
                    <a:pt x="26110" y="21385"/>
                    <a:pt x="25737" y="22130"/>
                    <a:pt x="25365" y="22841"/>
                  </a:cubicBezTo>
                  <a:cubicBezTo>
                    <a:pt x="25094" y="22367"/>
                    <a:pt x="25128" y="21926"/>
                    <a:pt x="25398" y="21418"/>
                  </a:cubicBezTo>
                  <a:cubicBezTo>
                    <a:pt x="25906" y="20538"/>
                    <a:pt x="26380" y="19590"/>
                    <a:pt x="26821" y="18676"/>
                  </a:cubicBezTo>
                  <a:cubicBezTo>
                    <a:pt x="26922" y="18472"/>
                    <a:pt x="26956" y="18201"/>
                    <a:pt x="26990" y="17964"/>
                  </a:cubicBezTo>
                  <a:lnTo>
                    <a:pt x="26990" y="17964"/>
                  </a:lnTo>
                  <a:cubicBezTo>
                    <a:pt x="25906" y="18777"/>
                    <a:pt x="25534" y="20098"/>
                    <a:pt x="24823" y="21148"/>
                  </a:cubicBezTo>
                  <a:cubicBezTo>
                    <a:pt x="24586" y="20741"/>
                    <a:pt x="24484" y="20369"/>
                    <a:pt x="24789" y="19895"/>
                  </a:cubicBezTo>
                  <a:cubicBezTo>
                    <a:pt x="25297" y="19150"/>
                    <a:pt x="25737" y="18337"/>
                    <a:pt x="26177" y="17524"/>
                  </a:cubicBezTo>
                  <a:cubicBezTo>
                    <a:pt x="26380" y="17152"/>
                    <a:pt x="26516" y="16745"/>
                    <a:pt x="26584" y="16305"/>
                  </a:cubicBezTo>
                  <a:lnTo>
                    <a:pt x="26584" y="16305"/>
                  </a:lnTo>
                  <a:cubicBezTo>
                    <a:pt x="25365" y="17084"/>
                    <a:pt x="24958" y="18438"/>
                    <a:pt x="24179" y="19590"/>
                  </a:cubicBezTo>
                  <a:cubicBezTo>
                    <a:pt x="23976" y="18980"/>
                    <a:pt x="23536" y="18438"/>
                    <a:pt x="23976" y="17727"/>
                  </a:cubicBezTo>
                  <a:cubicBezTo>
                    <a:pt x="24281" y="17287"/>
                    <a:pt x="24450" y="16779"/>
                    <a:pt x="24620" y="16271"/>
                  </a:cubicBezTo>
                  <a:cubicBezTo>
                    <a:pt x="24687" y="16136"/>
                    <a:pt x="24721" y="15933"/>
                    <a:pt x="24789" y="15662"/>
                  </a:cubicBezTo>
                  <a:lnTo>
                    <a:pt x="24789" y="15662"/>
                  </a:lnTo>
                  <a:cubicBezTo>
                    <a:pt x="23976" y="16170"/>
                    <a:pt x="23807" y="16948"/>
                    <a:pt x="23502" y="17558"/>
                  </a:cubicBezTo>
                  <a:cubicBezTo>
                    <a:pt x="22926" y="16576"/>
                    <a:pt x="22385" y="15560"/>
                    <a:pt x="21809" y="14544"/>
                  </a:cubicBezTo>
                  <a:cubicBezTo>
                    <a:pt x="20285" y="12004"/>
                    <a:pt x="18422" y="9735"/>
                    <a:pt x="16560" y="7467"/>
                  </a:cubicBezTo>
                  <a:cubicBezTo>
                    <a:pt x="15984" y="6789"/>
                    <a:pt x="15442" y="6078"/>
                    <a:pt x="14799" y="5435"/>
                  </a:cubicBezTo>
                  <a:cubicBezTo>
                    <a:pt x="14189" y="4825"/>
                    <a:pt x="13817" y="4046"/>
                    <a:pt x="13241" y="3403"/>
                  </a:cubicBezTo>
                  <a:cubicBezTo>
                    <a:pt x="12632" y="2726"/>
                    <a:pt x="11954" y="2116"/>
                    <a:pt x="11311" y="1506"/>
                  </a:cubicBezTo>
                  <a:cubicBezTo>
                    <a:pt x="11209" y="1405"/>
                    <a:pt x="11108" y="1303"/>
                    <a:pt x="10972" y="1202"/>
                  </a:cubicBezTo>
                  <a:cubicBezTo>
                    <a:pt x="11581" y="941"/>
                    <a:pt x="12275" y="803"/>
                    <a:pt x="12979" y="803"/>
                  </a:cubicBezTo>
                  <a:close/>
                  <a:moveTo>
                    <a:pt x="32940" y="36167"/>
                  </a:moveTo>
                  <a:cubicBezTo>
                    <a:pt x="33716" y="36167"/>
                    <a:pt x="34746" y="36398"/>
                    <a:pt x="35050" y="36725"/>
                  </a:cubicBezTo>
                  <a:cubicBezTo>
                    <a:pt x="35354" y="37097"/>
                    <a:pt x="35727" y="37470"/>
                    <a:pt x="36066" y="37842"/>
                  </a:cubicBezTo>
                  <a:cubicBezTo>
                    <a:pt x="36167" y="37978"/>
                    <a:pt x="36269" y="38080"/>
                    <a:pt x="36303" y="38249"/>
                  </a:cubicBezTo>
                  <a:cubicBezTo>
                    <a:pt x="36743" y="39434"/>
                    <a:pt x="36743" y="40619"/>
                    <a:pt x="36235" y="41771"/>
                  </a:cubicBezTo>
                  <a:cubicBezTo>
                    <a:pt x="36167" y="41906"/>
                    <a:pt x="36066" y="42042"/>
                    <a:pt x="35930" y="42143"/>
                  </a:cubicBezTo>
                  <a:cubicBezTo>
                    <a:pt x="35490" y="42516"/>
                    <a:pt x="35084" y="42854"/>
                    <a:pt x="34609" y="43193"/>
                  </a:cubicBezTo>
                  <a:cubicBezTo>
                    <a:pt x="34478" y="43292"/>
                    <a:pt x="34362" y="43358"/>
                    <a:pt x="34251" y="43358"/>
                  </a:cubicBezTo>
                  <a:cubicBezTo>
                    <a:pt x="34133" y="43358"/>
                    <a:pt x="34020" y="43283"/>
                    <a:pt x="33898" y="43091"/>
                  </a:cubicBezTo>
                  <a:cubicBezTo>
                    <a:pt x="33356" y="42245"/>
                    <a:pt x="32544" y="41669"/>
                    <a:pt x="31562" y="41364"/>
                  </a:cubicBezTo>
                  <a:cubicBezTo>
                    <a:pt x="31629" y="41263"/>
                    <a:pt x="31731" y="41161"/>
                    <a:pt x="31866" y="40958"/>
                  </a:cubicBezTo>
                  <a:lnTo>
                    <a:pt x="31866" y="40958"/>
                  </a:lnTo>
                  <a:cubicBezTo>
                    <a:pt x="31054" y="40992"/>
                    <a:pt x="30343" y="41060"/>
                    <a:pt x="29530" y="41093"/>
                  </a:cubicBezTo>
                  <a:cubicBezTo>
                    <a:pt x="30512" y="40518"/>
                    <a:pt x="31358" y="40010"/>
                    <a:pt x="32205" y="39502"/>
                  </a:cubicBezTo>
                  <a:cubicBezTo>
                    <a:pt x="32171" y="39468"/>
                    <a:pt x="32171" y="39400"/>
                    <a:pt x="32137" y="39366"/>
                  </a:cubicBezTo>
                  <a:cubicBezTo>
                    <a:pt x="32090" y="39363"/>
                    <a:pt x="32042" y="39362"/>
                    <a:pt x="31996" y="39362"/>
                  </a:cubicBezTo>
                  <a:cubicBezTo>
                    <a:pt x="31048" y="39362"/>
                    <a:pt x="30298" y="39995"/>
                    <a:pt x="29394" y="40382"/>
                  </a:cubicBezTo>
                  <a:cubicBezTo>
                    <a:pt x="29394" y="40145"/>
                    <a:pt x="29394" y="39976"/>
                    <a:pt x="29394" y="39773"/>
                  </a:cubicBezTo>
                  <a:cubicBezTo>
                    <a:pt x="30309" y="39400"/>
                    <a:pt x="31189" y="38994"/>
                    <a:pt x="31799" y="38181"/>
                  </a:cubicBezTo>
                  <a:lnTo>
                    <a:pt x="31731" y="38012"/>
                  </a:lnTo>
                  <a:cubicBezTo>
                    <a:pt x="31020" y="38317"/>
                    <a:pt x="30309" y="38621"/>
                    <a:pt x="29564" y="38926"/>
                  </a:cubicBezTo>
                  <a:cubicBezTo>
                    <a:pt x="29936" y="38113"/>
                    <a:pt x="30512" y="37504"/>
                    <a:pt x="31223" y="36996"/>
                  </a:cubicBezTo>
                  <a:cubicBezTo>
                    <a:pt x="31494" y="36793"/>
                    <a:pt x="31799" y="36590"/>
                    <a:pt x="32070" y="36386"/>
                  </a:cubicBezTo>
                  <a:cubicBezTo>
                    <a:pt x="32070" y="36386"/>
                    <a:pt x="32103" y="36352"/>
                    <a:pt x="32137" y="36319"/>
                  </a:cubicBezTo>
                  <a:cubicBezTo>
                    <a:pt x="32295" y="36214"/>
                    <a:pt x="32592" y="36167"/>
                    <a:pt x="32940" y="36167"/>
                  </a:cubicBezTo>
                  <a:close/>
                  <a:moveTo>
                    <a:pt x="36675" y="42820"/>
                  </a:moveTo>
                  <a:cubicBezTo>
                    <a:pt x="36844" y="43498"/>
                    <a:pt x="36980" y="44141"/>
                    <a:pt x="37149" y="44751"/>
                  </a:cubicBezTo>
                  <a:cubicBezTo>
                    <a:pt x="37115" y="44785"/>
                    <a:pt x="37048" y="44785"/>
                    <a:pt x="37014" y="44785"/>
                  </a:cubicBezTo>
                  <a:cubicBezTo>
                    <a:pt x="36709" y="44277"/>
                    <a:pt x="36404" y="43769"/>
                    <a:pt x="36099" y="43193"/>
                  </a:cubicBezTo>
                  <a:cubicBezTo>
                    <a:pt x="36303" y="43091"/>
                    <a:pt x="36438" y="42990"/>
                    <a:pt x="36675" y="42820"/>
                  </a:cubicBezTo>
                  <a:close/>
                  <a:moveTo>
                    <a:pt x="35050" y="44040"/>
                  </a:moveTo>
                  <a:lnTo>
                    <a:pt x="35050" y="44920"/>
                  </a:lnTo>
                  <a:cubicBezTo>
                    <a:pt x="35016" y="44852"/>
                    <a:pt x="35016" y="44785"/>
                    <a:pt x="34914" y="44581"/>
                  </a:cubicBezTo>
                  <a:cubicBezTo>
                    <a:pt x="34846" y="44717"/>
                    <a:pt x="34846" y="44818"/>
                    <a:pt x="34779" y="44988"/>
                  </a:cubicBezTo>
                  <a:cubicBezTo>
                    <a:pt x="34643" y="44683"/>
                    <a:pt x="34576" y="44514"/>
                    <a:pt x="34440" y="44311"/>
                  </a:cubicBezTo>
                  <a:cubicBezTo>
                    <a:pt x="34677" y="44209"/>
                    <a:pt x="34846" y="44141"/>
                    <a:pt x="35050" y="44040"/>
                  </a:cubicBezTo>
                  <a:close/>
                  <a:moveTo>
                    <a:pt x="29942" y="42005"/>
                  </a:moveTo>
                  <a:cubicBezTo>
                    <a:pt x="30306" y="42005"/>
                    <a:pt x="30680" y="42061"/>
                    <a:pt x="31054" y="42177"/>
                  </a:cubicBezTo>
                  <a:cubicBezTo>
                    <a:pt x="32307" y="42550"/>
                    <a:pt x="33221" y="43261"/>
                    <a:pt x="33593" y="44548"/>
                  </a:cubicBezTo>
                  <a:cubicBezTo>
                    <a:pt x="33898" y="45699"/>
                    <a:pt x="33526" y="46715"/>
                    <a:pt x="32916" y="47663"/>
                  </a:cubicBezTo>
                  <a:cubicBezTo>
                    <a:pt x="32713" y="47968"/>
                    <a:pt x="32273" y="48171"/>
                    <a:pt x="31934" y="48408"/>
                  </a:cubicBezTo>
                  <a:cubicBezTo>
                    <a:pt x="31629" y="48611"/>
                    <a:pt x="31325" y="48848"/>
                    <a:pt x="30986" y="49085"/>
                  </a:cubicBezTo>
                  <a:cubicBezTo>
                    <a:pt x="30918" y="49051"/>
                    <a:pt x="30851" y="48950"/>
                    <a:pt x="30749" y="48848"/>
                  </a:cubicBezTo>
                  <a:cubicBezTo>
                    <a:pt x="30783" y="48814"/>
                    <a:pt x="30817" y="48747"/>
                    <a:pt x="30851" y="48747"/>
                  </a:cubicBezTo>
                  <a:cubicBezTo>
                    <a:pt x="31392" y="48171"/>
                    <a:pt x="31934" y="47629"/>
                    <a:pt x="32476" y="47087"/>
                  </a:cubicBezTo>
                  <a:cubicBezTo>
                    <a:pt x="32578" y="46986"/>
                    <a:pt x="32578" y="46783"/>
                    <a:pt x="32611" y="46613"/>
                  </a:cubicBezTo>
                  <a:lnTo>
                    <a:pt x="32611" y="46613"/>
                  </a:lnTo>
                  <a:cubicBezTo>
                    <a:pt x="32442" y="46647"/>
                    <a:pt x="32273" y="46613"/>
                    <a:pt x="32171" y="46715"/>
                  </a:cubicBezTo>
                  <a:cubicBezTo>
                    <a:pt x="31663" y="47155"/>
                    <a:pt x="31155" y="47629"/>
                    <a:pt x="30647" y="48137"/>
                  </a:cubicBezTo>
                  <a:cubicBezTo>
                    <a:pt x="30452" y="48315"/>
                    <a:pt x="30359" y="48409"/>
                    <a:pt x="30256" y="48409"/>
                  </a:cubicBezTo>
                  <a:cubicBezTo>
                    <a:pt x="30163" y="48409"/>
                    <a:pt x="30062" y="48332"/>
                    <a:pt x="29868" y="48171"/>
                  </a:cubicBezTo>
                  <a:cubicBezTo>
                    <a:pt x="30343" y="47663"/>
                    <a:pt x="30851" y="47155"/>
                    <a:pt x="31291" y="46613"/>
                  </a:cubicBezTo>
                  <a:cubicBezTo>
                    <a:pt x="31460" y="46410"/>
                    <a:pt x="31562" y="46173"/>
                    <a:pt x="31629" y="45936"/>
                  </a:cubicBezTo>
                  <a:cubicBezTo>
                    <a:pt x="31697" y="45801"/>
                    <a:pt x="31663" y="45665"/>
                    <a:pt x="31663" y="45530"/>
                  </a:cubicBezTo>
                  <a:cubicBezTo>
                    <a:pt x="31596" y="45496"/>
                    <a:pt x="31528" y="45462"/>
                    <a:pt x="31460" y="45462"/>
                  </a:cubicBezTo>
                  <a:cubicBezTo>
                    <a:pt x="31223" y="45699"/>
                    <a:pt x="30952" y="45902"/>
                    <a:pt x="30749" y="46173"/>
                  </a:cubicBezTo>
                  <a:cubicBezTo>
                    <a:pt x="30309" y="46647"/>
                    <a:pt x="29868" y="47121"/>
                    <a:pt x="29462" y="47629"/>
                  </a:cubicBezTo>
                  <a:cubicBezTo>
                    <a:pt x="29350" y="47778"/>
                    <a:pt x="29239" y="47855"/>
                    <a:pt x="29116" y="47855"/>
                  </a:cubicBezTo>
                  <a:cubicBezTo>
                    <a:pt x="29015" y="47855"/>
                    <a:pt x="28907" y="47804"/>
                    <a:pt x="28785" y="47697"/>
                  </a:cubicBezTo>
                  <a:cubicBezTo>
                    <a:pt x="29598" y="46884"/>
                    <a:pt x="30749" y="46308"/>
                    <a:pt x="30884" y="44954"/>
                  </a:cubicBezTo>
                  <a:cubicBezTo>
                    <a:pt x="30817" y="44920"/>
                    <a:pt x="30783" y="44886"/>
                    <a:pt x="30749" y="44852"/>
                  </a:cubicBezTo>
                  <a:cubicBezTo>
                    <a:pt x="30512" y="45056"/>
                    <a:pt x="30275" y="45259"/>
                    <a:pt x="30072" y="45462"/>
                  </a:cubicBezTo>
                  <a:cubicBezTo>
                    <a:pt x="29428" y="46139"/>
                    <a:pt x="28785" y="46850"/>
                    <a:pt x="28141" y="47528"/>
                  </a:cubicBezTo>
                  <a:cubicBezTo>
                    <a:pt x="28040" y="47629"/>
                    <a:pt x="27837" y="47629"/>
                    <a:pt x="27667" y="47629"/>
                  </a:cubicBezTo>
                  <a:cubicBezTo>
                    <a:pt x="28378" y="46850"/>
                    <a:pt x="29123" y="46139"/>
                    <a:pt x="29360" y="45089"/>
                  </a:cubicBezTo>
                  <a:cubicBezTo>
                    <a:pt x="29394" y="44954"/>
                    <a:pt x="29360" y="44785"/>
                    <a:pt x="29327" y="44514"/>
                  </a:cubicBezTo>
                  <a:cubicBezTo>
                    <a:pt x="28480" y="45563"/>
                    <a:pt x="27735" y="46512"/>
                    <a:pt x="26956" y="47494"/>
                  </a:cubicBezTo>
                  <a:cubicBezTo>
                    <a:pt x="26685" y="47257"/>
                    <a:pt x="26719" y="47121"/>
                    <a:pt x="26922" y="46918"/>
                  </a:cubicBezTo>
                  <a:cubicBezTo>
                    <a:pt x="27430" y="46410"/>
                    <a:pt x="27904" y="45902"/>
                    <a:pt x="28412" y="45360"/>
                  </a:cubicBezTo>
                  <a:cubicBezTo>
                    <a:pt x="28480" y="45259"/>
                    <a:pt x="28548" y="45123"/>
                    <a:pt x="28649" y="44920"/>
                  </a:cubicBezTo>
                  <a:lnTo>
                    <a:pt x="28649" y="44920"/>
                  </a:lnTo>
                  <a:cubicBezTo>
                    <a:pt x="27735" y="45259"/>
                    <a:pt x="27227" y="45970"/>
                    <a:pt x="26550" y="46613"/>
                  </a:cubicBezTo>
                  <a:cubicBezTo>
                    <a:pt x="26550" y="45970"/>
                    <a:pt x="26448" y="45428"/>
                    <a:pt x="26550" y="44886"/>
                  </a:cubicBezTo>
                  <a:cubicBezTo>
                    <a:pt x="26855" y="43139"/>
                    <a:pt x="28295" y="42005"/>
                    <a:pt x="29942" y="42005"/>
                  </a:cubicBezTo>
                  <a:close/>
                  <a:moveTo>
                    <a:pt x="27592" y="48621"/>
                  </a:moveTo>
                  <a:cubicBezTo>
                    <a:pt x="27964" y="48621"/>
                    <a:pt x="28340" y="48685"/>
                    <a:pt x="28717" y="48814"/>
                  </a:cubicBezTo>
                  <a:cubicBezTo>
                    <a:pt x="30580" y="49424"/>
                    <a:pt x="31088" y="50812"/>
                    <a:pt x="30986" y="52506"/>
                  </a:cubicBezTo>
                  <a:cubicBezTo>
                    <a:pt x="30952" y="52980"/>
                    <a:pt x="30817" y="53420"/>
                    <a:pt x="30715" y="53860"/>
                  </a:cubicBezTo>
                  <a:cubicBezTo>
                    <a:pt x="30613" y="54233"/>
                    <a:pt x="30512" y="54504"/>
                    <a:pt x="30106" y="54673"/>
                  </a:cubicBezTo>
                  <a:cubicBezTo>
                    <a:pt x="29801" y="54842"/>
                    <a:pt x="29665" y="55316"/>
                    <a:pt x="29496" y="55655"/>
                  </a:cubicBezTo>
                  <a:cubicBezTo>
                    <a:pt x="29428" y="55757"/>
                    <a:pt x="29462" y="55892"/>
                    <a:pt x="29428" y="56027"/>
                  </a:cubicBezTo>
                  <a:cubicBezTo>
                    <a:pt x="29327" y="55960"/>
                    <a:pt x="29225" y="55926"/>
                    <a:pt x="29090" y="55892"/>
                  </a:cubicBezTo>
                  <a:cubicBezTo>
                    <a:pt x="29394" y="55113"/>
                    <a:pt x="29699" y="54368"/>
                    <a:pt x="30038" y="53589"/>
                  </a:cubicBezTo>
                  <a:cubicBezTo>
                    <a:pt x="30010" y="53586"/>
                    <a:pt x="29982" y="53585"/>
                    <a:pt x="29954" y="53585"/>
                  </a:cubicBezTo>
                  <a:cubicBezTo>
                    <a:pt x="29347" y="53585"/>
                    <a:pt x="28830" y="54296"/>
                    <a:pt x="28345" y="55689"/>
                  </a:cubicBezTo>
                  <a:cubicBezTo>
                    <a:pt x="28006" y="55723"/>
                    <a:pt x="27701" y="55723"/>
                    <a:pt x="27363" y="55757"/>
                  </a:cubicBezTo>
                  <a:cubicBezTo>
                    <a:pt x="27769" y="54571"/>
                    <a:pt x="28886" y="53860"/>
                    <a:pt x="29225" y="52607"/>
                  </a:cubicBezTo>
                  <a:lnTo>
                    <a:pt x="29225" y="52607"/>
                  </a:lnTo>
                  <a:cubicBezTo>
                    <a:pt x="28277" y="52675"/>
                    <a:pt x="26787" y="54808"/>
                    <a:pt x="26888" y="55994"/>
                  </a:cubicBezTo>
                  <a:cubicBezTo>
                    <a:pt x="26448" y="56061"/>
                    <a:pt x="26008" y="56095"/>
                    <a:pt x="25602" y="56163"/>
                  </a:cubicBezTo>
                  <a:cubicBezTo>
                    <a:pt x="25568" y="56129"/>
                    <a:pt x="25534" y="56095"/>
                    <a:pt x="25500" y="56061"/>
                  </a:cubicBezTo>
                  <a:cubicBezTo>
                    <a:pt x="26313" y="54741"/>
                    <a:pt x="27159" y="53386"/>
                    <a:pt x="28006" y="51998"/>
                  </a:cubicBezTo>
                  <a:lnTo>
                    <a:pt x="28006" y="51998"/>
                  </a:lnTo>
                  <a:cubicBezTo>
                    <a:pt x="27058" y="52099"/>
                    <a:pt x="25297" y="54436"/>
                    <a:pt x="24857" y="56129"/>
                  </a:cubicBezTo>
                  <a:cubicBezTo>
                    <a:pt x="24620" y="55926"/>
                    <a:pt x="24450" y="55757"/>
                    <a:pt x="24213" y="55553"/>
                  </a:cubicBezTo>
                  <a:cubicBezTo>
                    <a:pt x="25094" y="54368"/>
                    <a:pt x="25906" y="53183"/>
                    <a:pt x="26821" y="51930"/>
                  </a:cubicBezTo>
                  <a:lnTo>
                    <a:pt x="26821" y="51930"/>
                  </a:lnTo>
                  <a:cubicBezTo>
                    <a:pt x="26177" y="51998"/>
                    <a:pt x="25771" y="52302"/>
                    <a:pt x="25466" y="52709"/>
                  </a:cubicBezTo>
                  <a:cubicBezTo>
                    <a:pt x="24924" y="53386"/>
                    <a:pt x="24416" y="54097"/>
                    <a:pt x="23875" y="54842"/>
                  </a:cubicBezTo>
                  <a:cubicBezTo>
                    <a:pt x="23604" y="54300"/>
                    <a:pt x="23502" y="53826"/>
                    <a:pt x="24010" y="53352"/>
                  </a:cubicBezTo>
                  <a:cubicBezTo>
                    <a:pt x="24315" y="53081"/>
                    <a:pt x="24620" y="52743"/>
                    <a:pt x="24890" y="52438"/>
                  </a:cubicBezTo>
                  <a:cubicBezTo>
                    <a:pt x="25094" y="52201"/>
                    <a:pt x="25229" y="51964"/>
                    <a:pt x="25365" y="51659"/>
                  </a:cubicBezTo>
                  <a:lnTo>
                    <a:pt x="25365" y="51659"/>
                  </a:lnTo>
                  <a:cubicBezTo>
                    <a:pt x="24518" y="51693"/>
                    <a:pt x="24213" y="52438"/>
                    <a:pt x="23604" y="52844"/>
                  </a:cubicBezTo>
                  <a:cubicBezTo>
                    <a:pt x="23705" y="51320"/>
                    <a:pt x="24315" y="50135"/>
                    <a:pt x="25568" y="49289"/>
                  </a:cubicBezTo>
                  <a:cubicBezTo>
                    <a:pt x="26209" y="48847"/>
                    <a:pt x="26893" y="48621"/>
                    <a:pt x="27592" y="48621"/>
                  </a:cubicBezTo>
                  <a:close/>
                  <a:moveTo>
                    <a:pt x="27652" y="56525"/>
                  </a:moveTo>
                  <a:cubicBezTo>
                    <a:pt x="28789" y="56525"/>
                    <a:pt x="29989" y="57063"/>
                    <a:pt x="30512" y="58059"/>
                  </a:cubicBezTo>
                  <a:cubicBezTo>
                    <a:pt x="30851" y="58737"/>
                    <a:pt x="30851" y="59448"/>
                    <a:pt x="30749" y="60159"/>
                  </a:cubicBezTo>
                  <a:cubicBezTo>
                    <a:pt x="30647" y="61073"/>
                    <a:pt x="30241" y="61886"/>
                    <a:pt x="29665" y="62766"/>
                  </a:cubicBezTo>
                  <a:lnTo>
                    <a:pt x="29665" y="61378"/>
                  </a:lnTo>
                  <a:cubicBezTo>
                    <a:pt x="29496" y="61446"/>
                    <a:pt x="29360" y="61480"/>
                    <a:pt x="29259" y="61547"/>
                  </a:cubicBezTo>
                  <a:cubicBezTo>
                    <a:pt x="29293" y="61209"/>
                    <a:pt x="29327" y="60870"/>
                    <a:pt x="29327" y="60531"/>
                  </a:cubicBezTo>
                  <a:cubicBezTo>
                    <a:pt x="29293" y="60497"/>
                    <a:pt x="29259" y="60464"/>
                    <a:pt x="29191" y="60430"/>
                  </a:cubicBezTo>
                  <a:cubicBezTo>
                    <a:pt x="29056" y="60599"/>
                    <a:pt x="28853" y="60735"/>
                    <a:pt x="28785" y="60904"/>
                  </a:cubicBezTo>
                  <a:cubicBezTo>
                    <a:pt x="28480" y="61717"/>
                    <a:pt x="28175" y="62563"/>
                    <a:pt x="27938" y="63376"/>
                  </a:cubicBezTo>
                  <a:cubicBezTo>
                    <a:pt x="27859" y="63613"/>
                    <a:pt x="27735" y="63654"/>
                    <a:pt x="27590" y="63654"/>
                  </a:cubicBezTo>
                  <a:cubicBezTo>
                    <a:pt x="27513" y="63654"/>
                    <a:pt x="27430" y="63642"/>
                    <a:pt x="27345" y="63642"/>
                  </a:cubicBezTo>
                  <a:cubicBezTo>
                    <a:pt x="27317" y="63642"/>
                    <a:pt x="27289" y="63643"/>
                    <a:pt x="27261" y="63647"/>
                  </a:cubicBezTo>
                  <a:cubicBezTo>
                    <a:pt x="27701" y="62360"/>
                    <a:pt x="28141" y="61107"/>
                    <a:pt x="28582" y="59854"/>
                  </a:cubicBezTo>
                  <a:cubicBezTo>
                    <a:pt x="28509" y="59839"/>
                    <a:pt x="28439" y="59833"/>
                    <a:pt x="28373" y="59833"/>
                  </a:cubicBezTo>
                  <a:cubicBezTo>
                    <a:pt x="27980" y="59833"/>
                    <a:pt x="27711" y="60077"/>
                    <a:pt x="27566" y="60396"/>
                  </a:cubicBezTo>
                  <a:cubicBezTo>
                    <a:pt x="27227" y="61073"/>
                    <a:pt x="26956" y="61784"/>
                    <a:pt x="26719" y="62495"/>
                  </a:cubicBezTo>
                  <a:cubicBezTo>
                    <a:pt x="26618" y="62834"/>
                    <a:pt x="26618" y="63173"/>
                    <a:pt x="26550" y="63545"/>
                  </a:cubicBezTo>
                  <a:cubicBezTo>
                    <a:pt x="26380" y="63477"/>
                    <a:pt x="26211" y="63410"/>
                    <a:pt x="26042" y="63376"/>
                  </a:cubicBezTo>
                  <a:cubicBezTo>
                    <a:pt x="26313" y="61818"/>
                    <a:pt x="27295" y="60599"/>
                    <a:pt x="27633" y="59109"/>
                  </a:cubicBezTo>
                  <a:cubicBezTo>
                    <a:pt x="27566" y="59075"/>
                    <a:pt x="27532" y="59041"/>
                    <a:pt x="27498" y="59007"/>
                  </a:cubicBezTo>
                  <a:cubicBezTo>
                    <a:pt x="27295" y="59143"/>
                    <a:pt x="27024" y="59278"/>
                    <a:pt x="26888" y="59482"/>
                  </a:cubicBezTo>
                  <a:cubicBezTo>
                    <a:pt x="26110" y="60497"/>
                    <a:pt x="25398" y="61615"/>
                    <a:pt x="25195" y="62936"/>
                  </a:cubicBezTo>
                  <a:lnTo>
                    <a:pt x="25060" y="62936"/>
                  </a:lnTo>
                  <a:cubicBezTo>
                    <a:pt x="25060" y="62800"/>
                    <a:pt x="24992" y="62665"/>
                    <a:pt x="25026" y="62563"/>
                  </a:cubicBezTo>
                  <a:cubicBezTo>
                    <a:pt x="25398" y="61209"/>
                    <a:pt x="25839" y="59854"/>
                    <a:pt x="26584" y="58601"/>
                  </a:cubicBezTo>
                  <a:cubicBezTo>
                    <a:pt x="26651" y="58466"/>
                    <a:pt x="26719" y="58262"/>
                    <a:pt x="26787" y="58093"/>
                  </a:cubicBezTo>
                  <a:cubicBezTo>
                    <a:pt x="26753" y="58059"/>
                    <a:pt x="26719" y="58025"/>
                    <a:pt x="26719" y="57992"/>
                  </a:cubicBezTo>
                  <a:cubicBezTo>
                    <a:pt x="26516" y="58059"/>
                    <a:pt x="26245" y="58093"/>
                    <a:pt x="26110" y="58229"/>
                  </a:cubicBezTo>
                  <a:cubicBezTo>
                    <a:pt x="25771" y="58669"/>
                    <a:pt x="25398" y="59109"/>
                    <a:pt x="25161" y="59617"/>
                  </a:cubicBezTo>
                  <a:cubicBezTo>
                    <a:pt x="24789" y="60396"/>
                    <a:pt x="24518" y="61242"/>
                    <a:pt x="24213" y="62089"/>
                  </a:cubicBezTo>
                  <a:cubicBezTo>
                    <a:pt x="23841" y="61683"/>
                    <a:pt x="23637" y="61242"/>
                    <a:pt x="23976" y="60667"/>
                  </a:cubicBezTo>
                  <a:cubicBezTo>
                    <a:pt x="24518" y="59719"/>
                    <a:pt x="25060" y="58804"/>
                    <a:pt x="25602" y="57856"/>
                  </a:cubicBezTo>
                  <a:cubicBezTo>
                    <a:pt x="25737" y="57619"/>
                    <a:pt x="25805" y="57348"/>
                    <a:pt x="25974" y="57145"/>
                  </a:cubicBezTo>
                  <a:cubicBezTo>
                    <a:pt x="26110" y="56976"/>
                    <a:pt x="26279" y="56806"/>
                    <a:pt x="26482" y="56739"/>
                  </a:cubicBezTo>
                  <a:cubicBezTo>
                    <a:pt x="26841" y="56595"/>
                    <a:pt x="27242" y="56525"/>
                    <a:pt x="27652" y="56525"/>
                  </a:cubicBezTo>
                  <a:close/>
                  <a:moveTo>
                    <a:pt x="24805" y="63739"/>
                  </a:moveTo>
                  <a:cubicBezTo>
                    <a:pt x="24894" y="63739"/>
                    <a:pt x="25045" y="63795"/>
                    <a:pt x="25128" y="63850"/>
                  </a:cubicBezTo>
                  <a:cubicBezTo>
                    <a:pt x="25894" y="64206"/>
                    <a:pt x="26682" y="64473"/>
                    <a:pt x="27529" y="64473"/>
                  </a:cubicBezTo>
                  <a:cubicBezTo>
                    <a:pt x="27730" y="64473"/>
                    <a:pt x="27934" y="64458"/>
                    <a:pt x="28141" y="64426"/>
                  </a:cubicBezTo>
                  <a:cubicBezTo>
                    <a:pt x="28177" y="64421"/>
                    <a:pt x="28211" y="64418"/>
                    <a:pt x="28244" y="64418"/>
                  </a:cubicBezTo>
                  <a:cubicBezTo>
                    <a:pt x="28656" y="64418"/>
                    <a:pt x="28904" y="64787"/>
                    <a:pt x="29123" y="65069"/>
                  </a:cubicBezTo>
                  <a:cubicBezTo>
                    <a:pt x="30207" y="66390"/>
                    <a:pt x="30106" y="67846"/>
                    <a:pt x="29496" y="69302"/>
                  </a:cubicBezTo>
                  <a:cubicBezTo>
                    <a:pt x="29327" y="69742"/>
                    <a:pt x="28988" y="70149"/>
                    <a:pt x="28717" y="70555"/>
                  </a:cubicBezTo>
                  <a:cubicBezTo>
                    <a:pt x="28582" y="70724"/>
                    <a:pt x="28378" y="70826"/>
                    <a:pt x="28209" y="70928"/>
                  </a:cubicBezTo>
                  <a:cubicBezTo>
                    <a:pt x="28140" y="70973"/>
                    <a:pt x="28084" y="70992"/>
                    <a:pt x="28035" y="70992"/>
                  </a:cubicBezTo>
                  <a:cubicBezTo>
                    <a:pt x="27869" y="70992"/>
                    <a:pt x="27798" y="70777"/>
                    <a:pt x="27667" y="70724"/>
                  </a:cubicBezTo>
                  <a:cubicBezTo>
                    <a:pt x="27611" y="70713"/>
                    <a:pt x="27547" y="70709"/>
                    <a:pt x="27475" y="70709"/>
                  </a:cubicBezTo>
                  <a:cubicBezTo>
                    <a:pt x="27332" y="70709"/>
                    <a:pt x="27159" y="70724"/>
                    <a:pt x="26956" y="70724"/>
                  </a:cubicBezTo>
                  <a:cubicBezTo>
                    <a:pt x="26855" y="70284"/>
                    <a:pt x="26753" y="69742"/>
                    <a:pt x="26651" y="69200"/>
                  </a:cubicBezTo>
                  <a:cubicBezTo>
                    <a:pt x="26584" y="69234"/>
                    <a:pt x="26482" y="69234"/>
                    <a:pt x="26482" y="69268"/>
                  </a:cubicBezTo>
                  <a:cubicBezTo>
                    <a:pt x="26211" y="69742"/>
                    <a:pt x="25940" y="70183"/>
                    <a:pt x="25737" y="70691"/>
                  </a:cubicBezTo>
                  <a:cubicBezTo>
                    <a:pt x="25703" y="70826"/>
                    <a:pt x="25737" y="71063"/>
                    <a:pt x="25839" y="71165"/>
                  </a:cubicBezTo>
                  <a:cubicBezTo>
                    <a:pt x="25882" y="71208"/>
                    <a:pt x="25951" y="71221"/>
                    <a:pt x="26033" y="71221"/>
                  </a:cubicBezTo>
                  <a:cubicBezTo>
                    <a:pt x="26143" y="71221"/>
                    <a:pt x="26279" y="71198"/>
                    <a:pt x="26414" y="71198"/>
                  </a:cubicBezTo>
                  <a:cubicBezTo>
                    <a:pt x="26448" y="71232"/>
                    <a:pt x="26516" y="71300"/>
                    <a:pt x="26719" y="71503"/>
                  </a:cubicBezTo>
                  <a:cubicBezTo>
                    <a:pt x="26110" y="71469"/>
                    <a:pt x="25635" y="71436"/>
                    <a:pt x="25026" y="71402"/>
                  </a:cubicBezTo>
                  <a:cubicBezTo>
                    <a:pt x="25500" y="70352"/>
                    <a:pt x="25906" y="69404"/>
                    <a:pt x="26313" y="68422"/>
                  </a:cubicBezTo>
                  <a:cubicBezTo>
                    <a:pt x="26256" y="68413"/>
                    <a:pt x="26202" y="68409"/>
                    <a:pt x="26149" y="68409"/>
                  </a:cubicBezTo>
                  <a:cubicBezTo>
                    <a:pt x="25788" y="68409"/>
                    <a:pt x="25508" y="68605"/>
                    <a:pt x="25331" y="68930"/>
                  </a:cubicBezTo>
                  <a:cubicBezTo>
                    <a:pt x="24992" y="69641"/>
                    <a:pt x="24653" y="70386"/>
                    <a:pt x="24315" y="71131"/>
                  </a:cubicBezTo>
                  <a:cubicBezTo>
                    <a:pt x="24145" y="71029"/>
                    <a:pt x="23908" y="70894"/>
                    <a:pt x="23671" y="70758"/>
                  </a:cubicBezTo>
                  <a:cubicBezTo>
                    <a:pt x="24247" y="69471"/>
                    <a:pt x="25229" y="68388"/>
                    <a:pt x="25432" y="66965"/>
                  </a:cubicBezTo>
                  <a:lnTo>
                    <a:pt x="25432" y="66965"/>
                  </a:lnTo>
                  <a:cubicBezTo>
                    <a:pt x="24382" y="67846"/>
                    <a:pt x="23637" y="68930"/>
                    <a:pt x="23130" y="70183"/>
                  </a:cubicBezTo>
                  <a:cubicBezTo>
                    <a:pt x="23400" y="68557"/>
                    <a:pt x="24687" y="67507"/>
                    <a:pt x="25500" y="66153"/>
                  </a:cubicBezTo>
                  <a:cubicBezTo>
                    <a:pt x="25423" y="66136"/>
                    <a:pt x="25353" y="66129"/>
                    <a:pt x="25287" y="66129"/>
                  </a:cubicBezTo>
                  <a:cubicBezTo>
                    <a:pt x="24948" y="66129"/>
                    <a:pt x="24745" y="66332"/>
                    <a:pt x="24518" y="66559"/>
                  </a:cubicBezTo>
                  <a:cubicBezTo>
                    <a:pt x="23773" y="67338"/>
                    <a:pt x="22960" y="68049"/>
                    <a:pt x="22622" y="69200"/>
                  </a:cubicBezTo>
                  <a:cubicBezTo>
                    <a:pt x="22351" y="68388"/>
                    <a:pt x="22351" y="68083"/>
                    <a:pt x="22859" y="67440"/>
                  </a:cubicBezTo>
                  <a:cubicBezTo>
                    <a:pt x="23570" y="66627"/>
                    <a:pt x="24213" y="65746"/>
                    <a:pt x="24890" y="64900"/>
                  </a:cubicBezTo>
                  <a:cubicBezTo>
                    <a:pt x="24992" y="64764"/>
                    <a:pt x="25060" y="64629"/>
                    <a:pt x="25161" y="64493"/>
                  </a:cubicBezTo>
                  <a:cubicBezTo>
                    <a:pt x="25040" y="64421"/>
                    <a:pt x="24932" y="64391"/>
                    <a:pt x="24834" y="64391"/>
                  </a:cubicBezTo>
                  <a:cubicBezTo>
                    <a:pt x="24658" y="64391"/>
                    <a:pt x="24513" y="64486"/>
                    <a:pt x="24382" y="64595"/>
                  </a:cubicBezTo>
                  <a:cubicBezTo>
                    <a:pt x="23908" y="65035"/>
                    <a:pt x="23468" y="65509"/>
                    <a:pt x="22926" y="66017"/>
                  </a:cubicBezTo>
                  <a:cubicBezTo>
                    <a:pt x="23400" y="65103"/>
                    <a:pt x="23875" y="64256"/>
                    <a:pt x="24755" y="63748"/>
                  </a:cubicBezTo>
                  <a:cubicBezTo>
                    <a:pt x="24767" y="63742"/>
                    <a:pt x="24784" y="63739"/>
                    <a:pt x="24805" y="63739"/>
                  </a:cubicBezTo>
                  <a:close/>
                  <a:moveTo>
                    <a:pt x="22317" y="70521"/>
                  </a:moveTo>
                  <a:cubicBezTo>
                    <a:pt x="23331" y="71892"/>
                    <a:pt x="24678" y="72353"/>
                    <a:pt x="26197" y="72353"/>
                  </a:cubicBezTo>
                  <a:cubicBezTo>
                    <a:pt x="26554" y="72353"/>
                    <a:pt x="26921" y="72327"/>
                    <a:pt x="27295" y="72282"/>
                  </a:cubicBezTo>
                  <a:lnTo>
                    <a:pt x="27295" y="72282"/>
                  </a:lnTo>
                  <a:cubicBezTo>
                    <a:pt x="28175" y="73163"/>
                    <a:pt x="27701" y="75635"/>
                    <a:pt x="26753" y="76447"/>
                  </a:cubicBezTo>
                  <a:cubicBezTo>
                    <a:pt x="26685" y="76346"/>
                    <a:pt x="26618" y="76210"/>
                    <a:pt x="26584" y="76109"/>
                  </a:cubicBezTo>
                  <a:cubicBezTo>
                    <a:pt x="26550" y="76109"/>
                    <a:pt x="26516" y="76109"/>
                    <a:pt x="26482" y="76075"/>
                  </a:cubicBezTo>
                  <a:cubicBezTo>
                    <a:pt x="26414" y="76312"/>
                    <a:pt x="26380" y="76549"/>
                    <a:pt x="26313" y="76752"/>
                  </a:cubicBezTo>
                  <a:cubicBezTo>
                    <a:pt x="26279" y="76854"/>
                    <a:pt x="26211" y="76921"/>
                    <a:pt x="26143" y="77023"/>
                  </a:cubicBezTo>
                  <a:cubicBezTo>
                    <a:pt x="26076" y="76989"/>
                    <a:pt x="26008" y="76921"/>
                    <a:pt x="25940" y="76888"/>
                  </a:cubicBezTo>
                  <a:cubicBezTo>
                    <a:pt x="25500" y="76684"/>
                    <a:pt x="25568" y="76041"/>
                    <a:pt x="25026" y="75872"/>
                  </a:cubicBezTo>
                  <a:cubicBezTo>
                    <a:pt x="24924" y="75838"/>
                    <a:pt x="24992" y="75364"/>
                    <a:pt x="24958" y="75059"/>
                  </a:cubicBezTo>
                  <a:lnTo>
                    <a:pt x="24958" y="75059"/>
                  </a:lnTo>
                  <a:cubicBezTo>
                    <a:pt x="24416" y="75262"/>
                    <a:pt x="23976" y="76109"/>
                    <a:pt x="23536" y="77666"/>
                  </a:cubicBezTo>
                  <a:lnTo>
                    <a:pt x="22859" y="77666"/>
                  </a:lnTo>
                  <a:cubicBezTo>
                    <a:pt x="23400" y="76583"/>
                    <a:pt x="23908" y="75499"/>
                    <a:pt x="24416" y="74382"/>
                  </a:cubicBezTo>
                  <a:cubicBezTo>
                    <a:pt x="24323" y="74348"/>
                    <a:pt x="24239" y="74333"/>
                    <a:pt x="24161" y="74333"/>
                  </a:cubicBezTo>
                  <a:cubicBezTo>
                    <a:pt x="23927" y="74333"/>
                    <a:pt x="23756" y="74466"/>
                    <a:pt x="23604" y="74619"/>
                  </a:cubicBezTo>
                  <a:cubicBezTo>
                    <a:pt x="23028" y="75364"/>
                    <a:pt x="22520" y="76143"/>
                    <a:pt x="22351" y="77091"/>
                  </a:cubicBezTo>
                  <a:cubicBezTo>
                    <a:pt x="22317" y="77226"/>
                    <a:pt x="22283" y="77362"/>
                    <a:pt x="22249" y="77497"/>
                  </a:cubicBezTo>
                  <a:cubicBezTo>
                    <a:pt x="21809" y="77463"/>
                    <a:pt x="21707" y="77260"/>
                    <a:pt x="21910" y="76888"/>
                  </a:cubicBezTo>
                  <a:cubicBezTo>
                    <a:pt x="22317" y="76143"/>
                    <a:pt x="22723" y="75364"/>
                    <a:pt x="23096" y="74585"/>
                  </a:cubicBezTo>
                  <a:cubicBezTo>
                    <a:pt x="23265" y="74280"/>
                    <a:pt x="23299" y="73908"/>
                    <a:pt x="23400" y="73535"/>
                  </a:cubicBezTo>
                  <a:lnTo>
                    <a:pt x="23400" y="73535"/>
                  </a:lnTo>
                  <a:cubicBezTo>
                    <a:pt x="22892" y="73671"/>
                    <a:pt x="21775" y="75364"/>
                    <a:pt x="21064" y="76820"/>
                  </a:cubicBezTo>
                  <a:cubicBezTo>
                    <a:pt x="21064" y="76718"/>
                    <a:pt x="20996" y="76549"/>
                    <a:pt x="21064" y="76447"/>
                  </a:cubicBezTo>
                  <a:cubicBezTo>
                    <a:pt x="21572" y="75601"/>
                    <a:pt x="22114" y="74754"/>
                    <a:pt x="22622" y="73908"/>
                  </a:cubicBezTo>
                  <a:cubicBezTo>
                    <a:pt x="22892" y="73467"/>
                    <a:pt x="23130" y="73027"/>
                    <a:pt x="23400" y="72553"/>
                  </a:cubicBezTo>
                  <a:lnTo>
                    <a:pt x="23400" y="72553"/>
                  </a:lnTo>
                  <a:cubicBezTo>
                    <a:pt x="22554" y="72621"/>
                    <a:pt x="21199" y="74449"/>
                    <a:pt x="20488" y="76176"/>
                  </a:cubicBezTo>
                  <a:cubicBezTo>
                    <a:pt x="20387" y="75635"/>
                    <a:pt x="20285" y="75093"/>
                    <a:pt x="20217" y="74517"/>
                  </a:cubicBezTo>
                  <a:cubicBezTo>
                    <a:pt x="20183" y="74449"/>
                    <a:pt x="20285" y="74314"/>
                    <a:pt x="20353" y="74246"/>
                  </a:cubicBezTo>
                  <a:cubicBezTo>
                    <a:pt x="21064" y="73569"/>
                    <a:pt x="21775" y="72858"/>
                    <a:pt x="22486" y="72181"/>
                  </a:cubicBezTo>
                  <a:cubicBezTo>
                    <a:pt x="22588" y="72045"/>
                    <a:pt x="22689" y="71876"/>
                    <a:pt x="22757" y="71673"/>
                  </a:cubicBezTo>
                  <a:lnTo>
                    <a:pt x="22757" y="71673"/>
                  </a:lnTo>
                  <a:cubicBezTo>
                    <a:pt x="21809" y="71842"/>
                    <a:pt x="21098" y="72384"/>
                    <a:pt x="20420" y="73196"/>
                  </a:cubicBezTo>
                  <a:cubicBezTo>
                    <a:pt x="20691" y="71943"/>
                    <a:pt x="21199" y="71063"/>
                    <a:pt x="22317" y="70521"/>
                  </a:cubicBezTo>
                  <a:close/>
                  <a:moveTo>
                    <a:pt x="22588" y="82001"/>
                  </a:moveTo>
                  <a:lnTo>
                    <a:pt x="22588" y="82001"/>
                  </a:lnTo>
                  <a:cubicBezTo>
                    <a:pt x="23028" y="82644"/>
                    <a:pt x="23400" y="83254"/>
                    <a:pt x="23841" y="83897"/>
                  </a:cubicBezTo>
                  <a:cubicBezTo>
                    <a:pt x="23604" y="83999"/>
                    <a:pt x="23333" y="84101"/>
                    <a:pt x="22994" y="84236"/>
                  </a:cubicBezTo>
                  <a:cubicBezTo>
                    <a:pt x="22859" y="83457"/>
                    <a:pt x="22723" y="82780"/>
                    <a:pt x="22588" y="82001"/>
                  </a:cubicBezTo>
                  <a:close/>
                  <a:moveTo>
                    <a:pt x="21225" y="77970"/>
                  </a:moveTo>
                  <a:cubicBezTo>
                    <a:pt x="21239" y="77970"/>
                    <a:pt x="21253" y="77971"/>
                    <a:pt x="21267" y="77971"/>
                  </a:cubicBezTo>
                  <a:cubicBezTo>
                    <a:pt x="21132" y="78141"/>
                    <a:pt x="20996" y="78276"/>
                    <a:pt x="20793" y="78513"/>
                  </a:cubicBezTo>
                  <a:cubicBezTo>
                    <a:pt x="22080" y="78649"/>
                    <a:pt x="23400" y="78344"/>
                    <a:pt x="24349" y="79461"/>
                  </a:cubicBezTo>
                  <a:cubicBezTo>
                    <a:pt x="23942" y="79360"/>
                    <a:pt x="23604" y="79258"/>
                    <a:pt x="23163" y="79089"/>
                  </a:cubicBezTo>
                  <a:lnTo>
                    <a:pt x="23163" y="79089"/>
                  </a:lnTo>
                  <a:cubicBezTo>
                    <a:pt x="23197" y="79326"/>
                    <a:pt x="23197" y="79529"/>
                    <a:pt x="23299" y="79698"/>
                  </a:cubicBezTo>
                  <a:cubicBezTo>
                    <a:pt x="23604" y="80308"/>
                    <a:pt x="23908" y="80917"/>
                    <a:pt x="24213" y="81527"/>
                  </a:cubicBezTo>
                  <a:cubicBezTo>
                    <a:pt x="24408" y="81851"/>
                    <a:pt x="24602" y="82206"/>
                    <a:pt x="25183" y="82206"/>
                  </a:cubicBezTo>
                  <a:cubicBezTo>
                    <a:pt x="25209" y="82206"/>
                    <a:pt x="25236" y="82206"/>
                    <a:pt x="25263" y="82204"/>
                  </a:cubicBezTo>
                  <a:lnTo>
                    <a:pt x="25263" y="82204"/>
                  </a:lnTo>
                  <a:cubicBezTo>
                    <a:pt x="24890" y="82712"/>
                    <a:pt x="24620" y="83186"/>
                    <a:pt x="24315" y="83627"/>
                  </a:cubicBezTo>
                  <a:lnTo>
                    <a:pt x="24145" y="83593"/>
                  </a:lnTo>
                  <a:cubicBezTo>
                    <a:pt x="23637" y="82306"/>
                    <a:pt x="23096" y="80985"/>
                    <a:pt x="22588" y="79698"/>
                  </a:cubicBezTo>
                  <a:cubicBezTo>
                    <a:pt x="22554" y="79664"/>
                    <a:pt x="22520" y="79664"/>
                    <a:pt x="22486" y="79664"/>
                  </a:cubicBezTo>
                  <a:cubicBezTo>
                    <a:pt x="22385" y="79935"/>
                    <a:pt x="22317" y="80172"/>
                    <a:pt x="22249" y="80443"/>
                  </a:cubicBezTo>
                  <a:cubicBezTo>
                    <a:pt x="22147" y="80274"/>
                    <a:pt x="22046" y="80105"/>
                    <a:pt x="21978" y="79901"/>
                  </a:cubicBezTo>
                  <a:lnTo>
                    <a:pt x="21978" y="79901"/>
                  </a:lnTo>
                  <a:cubicBezTo>
                    <a:pt x="21538" y="80409"/>
                    <a:pt x="21809" y="82441"/>
                    <a:pt x="22486" y="84304"/>
                  </a:cubicBezTo>
                  <a:cubicBezTo>
                    <a:pt x="22271" y="84423"/>
                    <a:pt x="22098" y="84484"/>
                    <a:pt x="21960" y="84484"/>
                  </a:cubicBezTo>
                  <a:cubicBezTo>
                    <a:pt x="21707" y="84484"/>
                    <a:pt x="21570" y="84280"/>
                    <a:pt x="21504" y="83864"/>
                  </a:cubicBezTo>
                  <a:cubicBezTo>
                    <a:pt x="21369" y="83119"/>
                    <a:pt x="21267" y="82374"/>
                    <a:pt x="21165" y="81629"/>
                  </a:cubicBezTo>
                  <a:cubicBezTo>
                    <a:pt x="21098" y="81425"/>
                    <a:pt x="21030" y="81222"/>
                    <a:pt x="20996" y="80985"/>
                  </a:cubicBezTo>
                  <a:cubicBezTo>
                    <a:pt x="20928" y="80985"/>
                    <a:pt x="20895" y="80951"/>
                    <a:pt x="20827" y="80951"/>
                  </a:cubicBezTo>
                  <a:cubicBezTo>
                    <a:pt x="20725" y="81154"/>
                    <a:pt x="20556" y="81358"/>
                    <a:pt x="20556" y="81561"/>
                  </a:cubicBezTo>
                  <a:cubicBezTo>
                    <a:pt x="20488" y="82441"/>
                    <a:pt x="20522" y="83322"/>
                    <a:pt x="20861" y="84134"/>
                  </a:cubicBezTo>
                  <a:cubicBezTo>
                    <a:pt x="20827" y="84168"/>
                    <a:pt x="20827" y="84202"/>
                    <a:pt x="20793" y="84202"/>
                  </a:cubicBezTo>
                  <a:cubicBezTo>
                    <a:pt x="20691" y="84101"/>
                    <a:pt x="20590" y="83999"/>
                    <a:pt x="20556" y="83897"/>
                  </a:cubicBezTo>
                  <a:cubicBezTo>
                    <a:pt x="20319" y="83152"/>
                    <a:pt x="20116" y="82407"/>
                    <a:pt x="20183" y="81595"/>
                  </a:cubicBezTo>
                  <a:cubicBezTo>
                    <a:pt x="20183" y="81493"/>
                    <a:pt x="20150" y="81425"/>
                    <a:pt x="20082" y="81188"/>
                  </a:cubicBezTo>
                  <a:cubicBezTo>
                    <a:pt x="19337" y="81866"/>
                    <a:pt x="19608" y="82611"/>
                    <a:pt x="19675" y="83356"/>
                  </a:cubicBezTo>
                  <a:cubicBezTo>
                    <a:pt x="18863" y="82407"/>
                    <a:pt x="18795" y="81256"/>
                    <a:pt x="19337" y="80139"/>
                  </a:cubicBezTo>
                  <a:cubicBezTo>
                    <a:pt x="19966" y="78714"/>
                    <a:pt x="20596" y="77970"/>
                    <a:pt x="21225" y="77970"/>
                  </a:cubicBezTo>
                  <a:close/>
                  <a:moveTo>
                    <a:pt x="23197" y="85049"/>
                  </a:moveTo>
                  <a:cubicBezTo>
                    <a:pt x="23299" y="85117"/>
                    <a:pt x="23434" y="85150"/>
                    <a:pt x="23468" y="85252"/>
                  </a:cubicBezTo>
                  <a:cubicBezTo>
                    <a:pt x="23807" y="85862"/>
                    <a:pt x="24145" y="86505"/>
                    <a:pt x="24416" y="87148"/>
                  </a:cubicBezTo>
                  <a:cubicBezTo>
                    <a:pt x="24518" y="87352"/>
                    <a:pt x="24450" y="87656"/>
                    <a:pt x="24382" y="87893"/>
                  </a:cubicBezTo>
                  <a:cubicBezTo>
                    <a:pt x="24349" y="88164"/>
                    <a:pt x="24213" y="88401"/>
                    <a:pt x="24145" y="88672"/>
                  </a:cubicBezTo>
                  <a:cubicBezTo>
                    <a:pt x="23773" y="89045"/>
                    <a:pt x="23400" y="89485"/>
                    <a:pt x="22994" y="89790"/>
                  </a:cubicBezTo>
                  <a:cubicBezTo>
                    <a:pt x="22723" y="89993"/>
                    <a:pt x="22317" y="90027"/>
                    <a:pt x="21910" y="90162"/>
                  </a:cubicBezTo>
                  <a:cubicBezTo>
                    <a:pt x="21572" y="88469"/>
                    <a:pt x="21233" y="86877"/>
                    <a:pt x="20928" y="85252"/>
                  </a:cubicBezTo>
                  <a:cubicBezTo>
                    <a:pt x="21005" y="85224"/>
                    <a:pt x="21068" y="85212"/>
                    <a:pt x="21121" y="85212"/>
                  </a:cubicBezTo>
                  <a:cubicBezTo>
                    <a:pt x="21327" y="85212"/>
                    <a:pt x="21376" y="85395"/>
                    <a:pt x="21402" y="85557"/>
                  </a:cubicBezTo>
                  <a:cubicBezTo>
                    <a:pt x="21606" y="86437"/>
                    <a:pt x="21809" y="87318"/>
                    <a:pt x="22046" y="88198"/>
                  </a:cubicBezTo>
                  <a:cubicBezTo>
                    <a:pt x="22114" y="88503"/>
                    <a:pt x="22317" y="88808"/>
                    <a:pt x="22486" y="89112"/>
                  </a:cubicBezTo>
                  <a:cubicBezTo>
                    <a:pt x="22554" y="89248"/>
                    <a:pt x="22723" y="89316"/>
                    <a:pt x="22926" y="89350"/>
                  </a:cubicBezTo>
                  <a:cubicBezTo>
                    <a:pt x="22689" y="87995"/>
                    <a:pt x="22317" y="86674"/>
                    <a:pt x="21843" y="85320"/>
                  </a:cubicBezTo>
                  <a:cubicBezTo>
                    <a:pt x="22012" y="85320"/>
                    <a:pt x="22147" y="85286"/>
                    <a:pt x="22317" y="85286"/>
                  </a:cubicBezTo>
                  <a:cubicBezTo>
                    <a:pt x="22452" y="85726"/>
                    <a:pt x="22554" y="86200"/>
                    <a:pt x="22723" y="86640"/>
                  </a:cubicBezTo>
                  <a:cubicBezTo>
                    <a:pt x="22859" y="87013"/>
                    <a:pt x="23028" y="87419"/>
                    <a:pt x="23197" y="87792"/>
                  </a:cubicBezTo>
                  <a:cubicBezTo>
                    <a:pt x="23400" y="88198"/>
                    <a:pt x="23705" y="88503"/>
                    <a:pt x="24145" y="88672"/>
                  </a:cubicBezTo>
                  <a:cubicBezTo>
                    <a:pt x="24179" y="87893"/>
                    <a:pt x="23807" y="87250"/>
                    <a:pt x="23536" y="86573"/>
                  </a:cubicBezTo>
                  <a:cubicBezTo>
                    <a:pt x="23367" y="86200"/>
                    <a:pt x="23231" y="85794"/>
                    <a:pt x="23096" y="85387"/>
                  </a:cubicBezTo>
                  <a:cubicBezTo>
                    <a:pt x="23062" y="85286"/>
                    <a:pt x="23163" y="85184"/>
                    <a:pt x="23197" y="85049"/>
                  </a:cubicBezTo>
                  <a:close/>
                  <a:moveTo>
                    <a:pt x="19506" y="84439"/>
                  </a:moveTo>
                  <a:cubicBezTo>
                    <a:pt x="19540" y="84473"/>
                    <a:pt x="19540" y="84473"/>
                    <a:pt x="19574" y="84473"/>
                  </a:cubicBezTo>
                  <a:cubicBezTo>
                    <a:pt x="20319" y="84710"/>
                    <a:pt x="20488" y="85252"/>
                    <a:pt x="20488" y="85997"/>
                  </a:cubicBezTo>
                  <a:cubicBezTo>
                    <a:pt x="20488" y="86844"/>
                    <a:pt x="20657" y="87690"/>
                    <a:pt x="20827" y="88503"/>
                  </a:cubicBezTo>
                  <a:cubicBezTo>
                    <a:pt x="20962" y="89146"/>
                    <a:pt x="21233" y="89722"/>
                    <a:pt x="21809" y="90162"/>
                  </a:cubicBezTo>
                  <a:cubicBezTo>
                    <a:pt x="21673" y="90162"/>
                    <a:pt x="21538" y="90171"/>
                    <a:pt x="21402" y="90171"/>
                  </a:cubicBezTo>
                  <a:cubicBezTo>
                    <a:pt x="21267" y="90171"/>
                    <a:pt x="21132" y="90162"/>
                    <a:pt x="20996" y="90128"/>
                  </a:cubicBezTo>
                  <a:cubicBezTo>
                    <a:pt x="20895" y="90128"/>
                    <a:pt x="20759" y="89959"/>
                    <a:pt x="20725" y="89824"/>
                  </a:cubicBezTo>
                  <a:cubicBezTo>
                    <a:pt x="20488" y="89112"/>
                    <a:pt x="20353" y="88401"/>
                    <a:pt x="20116" y="87690"/>
                  </a:cubicBezTo>
                  <a:cubicBezTo>
                    <a:pt x="19946" y="87182"/>
                    <a:pt x="19675" y="86674"/>
                    <a:pt x="19404" y="86200"/>
                  </a:cubicBezTo>
                  <a:lnTo>
                    <a:pt x="19404" y="86200"/>
                  </a:lnTo>
                  <a:cubicBezTo>
                    <a:pt x="19134" y="86877"/>
                    <a:pt x="19404" y="87487"/>
                    <a:pt x="19574" y="88097"/>
                  </a:cubicBezTo>
                  <a:cubicBezTo>
                    <a:pt x="19743" y="88706"/>
                    <a:pt x="19946" y="89316"/>
                    <a:pt x="20116" y="89993"/>
                  </a:cubicBezTo>
                  <a:cubicBezTo>
                    <a:pt x="19709" y="89891"/>
                    <a:pt x="19438" y="89790"/>
                    <a:pt x="19371" y="89316"/>
                  </a:cubicBezTo>
                  <a:cubicBezTo>
                    <a:pt x="19269" y="88469"/>
                    <a:pt x="19134" y="87622"/>
                    <a:pt x="18998" y="86776"/>
                  </a:cubicBezTo>
                  <a:cubicBezTo>
                    <a:pt x="18964" y="86674"/>
                    <a:pt x="18930" y="86573"/>
                    <a:pt x="18829" y="86471"/>
                  </a:cubicBezTo>
                  <a:cubicBezTo>
                    <a:pt x="18253" y="87115"/>
                    <a:pt x="18490" y="87860"/>
                    <a:pt x="18524" y="88605"/>
                  </a:cubicBezTo>
                  <a:cubicBezTo>
                    <a:pt x="17847" y="87690"/>
                    <a:pt x="18389" y="85286"/>
                    <a:pt x="19506" y="84439"/>
                  </a:cubicBezTo>
                  <a:close/>
                  <a:moveTo>
                    <a:pt x="22723" y="90873"/>
                  </a:moveTo>
                  <a:cubicBezTo>
                    <a:pt x="22808" y="90890"/>
                    <a:pt x="22892" y="90890"/>
                    <a:pt x="22956" y="90890"/>
                  </a:cubicBezTo>
                  <a:cubicBezTo>
                    <a:pt x="23019" y="90890"/>
                    <a:pt x="23062" y="90890"/>
                    <a:pt x="23062" y="90907"/>
                  </a:cubicBezTo>
                  <a:cubicBezTo>
                    <a:pt x="23130" y="91178"/>
                    <a:pt x="23163" y="91483"/>
                    <a:pt x="23130" y="91754"/>
                  </a:cubicBezTo>
                  <a:cubicBezTo>
                    <a:pt x="22994" y="91517"/>
                    <a:pt x="22892" y="91246"/>
                    <a:pt x="22723" y="90873"/>
                  </a:cubicBezTo>
                  <a:close/>
                  <a:moveTo>
                    <a:pt x="18118" y="89722"/>
                  </a:moveTo>
                  <a:cubicBezTo>
                    <a:pt x="18693" y="90467"/>
                    <a:pt x="19506" y="90806"/>
                    <a:pt x="20420" y="90975"/>
                  </a:cubicBezTo>
                  <a:cubicBezTo>
                    <a:pt x="20590" y="91009"/>
                    <a:pt x="20725" y="91348"/>
                    <a:pt x="20928" y="91618"/>
                  </a:cubicBezTo>
                  <a:cubicBezTo>
                    <a:pt x="20836" y="91595"/>
                    <a:pt x="20757" y="91585"/>
                    <a:pt x="20690" y="91585"/>
                  </a:cubicBezTo>
                  <a:cubicBezTo>
                    <a:pt x="20364" y="91585"/>
                    <a:pt x="20313" y="91828"/>
                    <a:pt x="20285" y="92025"/>
                  </a:cubicBezTo>
                  <a:cubicBezTo>
                    <a:pt x="20217" y="92567"/>
                    <a:pt x="20183" y="93075"/>
                    <a:pt x="20116" y="93616"/>
                  </a:cubicBezTo>
                  <a:cubicBezTo>
                    <a:pt x="20082" y="93955"/>
                    <a:pt x="20014" y="94328"/>
                    <a:pt x="19980" y="94734"/>
                  </a:cubicBezTo>
                  <a:cubicBezTo>
                    <a:pt x="19709" y="94598"/>
                    <a:pt x="19472" y="94463"/>
                    <a:pt x="19235" y="94361"/>
                  </a:cubicBezTo>
                  <a:cubicBezTo>
                    <a:pt x="19404" y="93345"/>
                    <a:pt x="19777" y="92397"/>
                    <a:pt x="19235" y="91415"/>
                  </a:cubicBezTo>
                  <a:cubicBezTo>
                    <a:pt x="19021" y="91507"/>
                    <a:pt x="18973" y="91764"/>
                    <a:pt x="18717" y="91764"/>
                  </a:cubicBezTo>
                  <a:cubicBezTo>
                    <a:pt x="18689" y="91764"/>
                    <a:pt x="18659" y="91761"/>
                    <a:pt x="18626" y="91754"/>
                  </a:cubicBezTo>
                  <a:cubicBezTo>
                    <a:pt x="18592" y="91754"/>
                    <a:pt x="18355" y="92160"/>
                    <a:pt x="18321" y="92397"/>
                  </a:cubicBezTo>
                  <a:cubicBezTo>
                    <a:pt x="18219" y="92871"/>
                    <a:pt x="18185" y="93345"/>
                    <a:pt x="18118" y="93853"/>
                  </a:cubicBezTo>
                  <a:cubicBezTo>
                    <a:pt x="18091" y="94015"/>
                    <a:pt x="17785" y="94198"/>
                    <a:pt x="17576" y="94198"/>
                  </a:cubicBezTo>
                  <a:cubicBezTo>
                    <a:pt x="17522" y="94198"/>
                    <a:pt x="17475" y="94186"/>
                    <a:pt x="17440" y="94158"/>
                  </a:cubicBezTo>
                  <a:cubicBezTo>
                    <a:pt x="17407" y="94124"/>
                    <a:pt x="17407" y="93955"/>
                    <a:pt x="17440" y="93887"/>
                  </a:cubicBezTo>
                  <a:cubicBezTo>
                    <a:pt x="17576" y="93583"/>
                    <a:pt x="17711" y="93312"/>
                    <a:pt x="17813" y="93007"/>
                  </a:cubicBezTo>
                  <a:cubicBezTo>
                    <a:pt x="17982" y="92634"/>
                    <a:pt x="18016" y="92228"/>
                    <a:pt x="17610" y="91754"/>
                  </a:cubicBezTo>
                  <a:cubicBezTo>
                    <a:pt x="17373" y="92296"/>
                    <a:pt x="17136" y="92770"/>
                    <a:pt x="16932" y="93278"/>
                  </a:cubicBezTo>
                  <a:cubicBezTo>
                    <a:pt x="16424" y="92093"/>
                    <a:pt x="16797" y="90772"/>
                    <a:pt x="18118" y="89722"/>
                  </a:cubicBezTo>
                  <a:close/>
                  <a:moveTo>
                    <a:pt x="22181" y="91043"/>
                  </a:moveTo>
                  <a:cubicBezTo>
                    <a:pt x="22351" y="91991"/>
                    <a:pt x="22520" y="92939"/>
                    <a:pt x="22655" y="93921"/>
                  </a:cubicBezTo>
                  <a:cubicBezTo>
                    <a:pt x="22554" y="93887"/>
                    <a:pt x="22452" y="93887"/>
                    <a:pt x="22385" y="93887"/>
                  </a:cubicBezTo>
                  <a:cubicBezTo>
                    <a:pt x="22317" y="94869"/>
                    <a:pt x="21606" y="95276"/>
                    <a:pt x="20793" y="95614"/>
                  </a:cubicBezTo>
                  <a:cubicBezTo>
                    <a:pt x="20556" y="95377"/>
                    <a:pt x="20353" y="95140"/>
                    <a:pt x="20116" y="94869"/>
                  </a:cubicBezTo>
                  <a:cubicBezTo>
                    <a:pt x="20928" y="94294"/>
                    <a:pt x="20996" y="93447"/>
                    <a:pt x="20996" y="92465"/>
                  </a:cubicBezTo>
                  <a:lnTo>
                    <a:pt x="20996" y="92465"/>
                  </a:lnTo>
                  <a:cubicBezTo>
                    <a:pt x="21233" y="93447"/>
                    <a:pt x="20759" y="94361"/>
                    <a:pt x="21132" y="95310"/>
                  </a:cubicBezTo>
                  <a:cubicBezTo>
                    <a:pt x="22012" y="94598"/>
                    <a:pt x="22046" y="92804"/>
                    <a:pt x="21267" y="91110"/>
                  </a:cubicBezTo>
                  <a:cubicBezTo>
                    <a:pt x="21572" y="91110"/>
                    <a:pt x="21809" y="91077"/>
                    <a:pt x="22181" y="91043"/>
                  </a:cubicBezTo>
                  <a:close/>
                  <a:moveTo>
                    <a:pt x="9347" y="95784"/>
                  </a:moveTo>
                  <a:lnTo>
                    <a:pt x="9347" y="95784"/>
                  </a:lnTo>
                  <a:cubicBezTo>
                    <a:pt x="9719" y="96326"/>
                    <a:pt x="9719" y="96326"/>
                    <a:pt x="9313" y="96732"/>
                  </a:cubicBezTo>
                  <a:cubicBezTo>
                    <a:pt x="9178" y="96867"/>
                    <a:pt x="9042" y="97003"/>
                    <a:pt x="8907" y="97138"/>
                  </a:cubicBezTo>
                  <a:cubicBezTo>
                    <a:pt x="8805" y="96630"/>
                    <a:pt x="8839" y="96529"/>
                    <a:pt x="9347" y="95784"/>
                  </a:cubicBezTo>
                  <a:close/>
                  <a:moveTo>
                    <a:pt x="9990" y="97003"/>
                  </a:moveTo>
                  <a:lnTo>
                    <a:pt x="9990" y="97003"/>
                  </a:lnTo>
                  <a:cubicBezTo>
                    <a:pt x="10498" y="97782"/>
                    <a:pt x="9584" y="98154"/>
                    <a:pt x="9652" y="98831"/>
                  </a:cubicBezTo>
                  <a:cubicBezTo>
                    <a:pt x="8974" y="97951"/>
                    <a:pt x="8907" y="98222"/>
                    <a:pt x="9990" y="97003"/>
                  </a:cubicBezTo>
                  <a:close/>
                  <a:moveTo>
                    <a:pt x="10566" y="98323"/>
                  </a:moveTo>
                  <a:cubicBezTo>
                    <a:pt x="10634" y="98493"/>
                    <a:pt x="10701" y="98662"/>
                    <a:pt x="10769" y="98865"/>
                  </a:cubicBezTo>
                  <a:cubicBezTo>
                    <a:pt x="10579" y="98920"/>
                    <a:pt x="10476" y="99193"/>
                    <a:pt x="10250" y="99193"/>
                  </a:cubicBezTo>
                  <a:cubicBezTo>
                    <a:pt x="10194" y="99193"/>
                    <a:pt x="10131" y="99176"/>
                    <a:pt x="10058" y="99136"/>
                  </a:cubicBezTo>
                  <a:cubicBezTo>
                    <a:pt x="10227" y="98865"/>
                    <a:pt x="10397" y="98628"/>
                    <a:pt x="10566" y="98323"/>
                  </a:cubicBezTo>
                  <a:close/>
                  <a:moveTo>
                    <a:pt x="17535" y="95023"/>
                  </a:moveTo>
                  <a:cubicBezTo>
                    <a:pt x="17649" y="95023"/>
                    <a:pt x="17765" y="95028"/>
                    <a:pt x="17881" y="95039"/>
                  </a:cubicBezTo>
                  <a:cubicBezTo>
                    <a:pt x="19167" y="95208"/>
                    <a:pt x="20150" y="95987"/>
                    <a:pt x="20285" y="97477"/>
                  </a:cubicBezTo>
                  <a:cubicBezTo>
                    <a:pt x="20319" y="97917"/>
                    <a:pt x="20353" y="98391"/>
                    <a:pt x="20251" y="98798"/>
                  </a:cubicBezTo>
                  <a:cubicBezTo>
                    <a:pt x="20116" y="99441"/>
                    <a:pt x="19675" y="99915"/>
                    <a:pt x="18998" y="100186"/>
                  </a:cubicBezTo>
                  <a:cubicBezTo>
                    <a:pt x="18964" y="99678"/>
                    <a:pt x="18964" y="99170"/>
                    <a:pt x="18930" y="98561"/>
                  </a:cubicBezTo>
                  <a:cubicBezTo>
                    <a:pt x="18693" y="98696"/>
                    <a:pt x="18422" y="98798"/>
                    <a:pt x="18287" y="98967"/>
                  </a:cubicBezTo>
                  <a:cubicBezTo>
                    <a:pt x="18016" y="99339"/>
                    <a:pt x="17779" y="99746"/>
                    <a:pt x="17576" y="100152"/>
                  </a:cubicBezTo>
                  <a:cubicBezTo>
                    <a:pt x="17421" y="100462"/>
                    <a:pt x="17367" y="100584"/>
                    <a:pt x="17188" y="100584"/>
                  </a:cubicBezTo>
                  <a:cubicBezTo>
                    <a:pt x="17093" y="100584"/>
                    <a:pt x="16963" y="100549"/>
                    <a:pt x="16763" y="100491"/>
                  </a:cubicBezTo>
                  <a:cubicBezTo>
                    <a:pt x="17169" y="99407"/>
                    <a:pt x="18152" y="98662"/>
                    <a:pt x="18422" y="97511"/>
                  </a:cubicBezTo>
                  <a:lnTo>
                    <a:pt x="18422" y="97511"/>
                  </a:lnTo>
                  <a:cubicBezTo>
                    <a:pt x="17136" y="98053"/>
                    <a:pt x="16560" y="99238"/>
                    <a:pt x="15849" y="100389"/>
                  </a:cubicBezTo>
                  <a:cubicBezTo>
                    <a:pt x="15612" y="100254"/>
                    <a:pt x="15375" y="100118"/>
                    <a:pt x="15036" y="99949"/>
                  </a:cubicBezTo>
                  <a:cubicBezTo>
                    <a:pt x="15815" y="98865"/>
                    <a:pt x="16560" y="97782"/>
                    <a:pt x="17305" y="96698"/>
                  </a:cubicBezTo>
                  <a:cubicBezTo>
                    <a:pt x="17186" y="96639"/>
                    <a:pt x="17076" y="96613"/>
                    <a:pt x="16973" y="96613"/>
                  </a:cubicBezTo>
                  <a:cubicBezTo>
                    <a:pt x="16784" y="96613"/>
                    <a:pt x="16624" y="96702"/>
                    <a:pt x="16492" y="96833"/>
                  </a:cubicBezTo>
                  <a:cubicBezTo>
                    <a:pt x="15950" y="97409"/>
                    <a:pt x="15409" y="98019"/>
                    <a:pt x="14934" y="98628"/>
                  </a:cubicBezTo>
                  <a:cubicBezTo>
                    <a:pt x="14731" y="98831"/>
                    <a:pt x="14664" y="99136"/>
                    <a:pt x="14528" y="99407"/>
                  </a:cubicBezTo>
                  <a:cubicBezTo>
                    <a:pt x="14291" y="99170"/>
                    <a:pt x="14257" y="98967"/>
                    <a:pt x="14494" y="98662"/>
                  </a:cubicBezTo>
                  <a:cubicBezTo>
                    <a:pt x="15036" y="97985"/>
                    <a:pt x="15510" y="97274"/>
                    <a:pt x="16052" y="96596"/>
                  </a:cubicBezTo>
                  <a:cubicBezTo>
                    <a:pt x="16289" y="96292"/>
                    <a:pt x="16560" y="96055"/>
                    <a:pt x="16865" y="95750"/>
                  </a:cubicBezTo>
                  <a:cubicBezTo>
                    <a:pt x="16701" y="95616"/>
                    <a:pt x="16550" y="95560"/>
                    <a:pt x="16413" y="95560"/>
                  </a:cubicBezTo>
                  <a:cubicBezTo>
                    <a:pt x="16237" y="95560"/>
                    <a:pt x="16083" y="95651"/>
                    <a:pt x="15950" y="95784"/>
                  </a:cubicBezTo>
                  <a:cubicBezTo>
                    <a:pt x="15476" y="96258"/>
                    <a:pt x="15002" y="96766"/>
                    <a:pt x="14528" y="97274"/>
                  </a:cubicBezTo>
                  <a:cubicBezTo>
                    <a:pt x="14393" y="97443"/>
                    <a:pt x="14257" y="97680"/>
                    <a:pt x="14054" y="97951"/>
                  </a:cubicBezTo>
                  <a:cubicBezTo>
                    <a:pt x="14054" y="97172"/>
                    <a:pt x="14426" y="96630"/>
                    <a:pt x="14833" y="96190"/>
                  </a:cubicBezTo>
                  <a:cubicBezTo>
                    <a:pt x="15564" y="95429"/>
                    <a:pt x="16514" y="95023"/>
                    <a:pt x="17535" y="95023"/>
                  </a:cubicBezTo>
                  <a:close/>
                  <a:moveTo>
                    <a:pt x="9412" y="99799"/>
                  </a:moveTo>
                  <a:cubicBezTo>
                    <a:pt x="9510" y="99799"/>
                    <a:pt x="9611" y="99862"/>
                    <a:pt x="9719" y="100017"/>
                  </a:cubicBezTo>
                  <a:cubicBezTo>
                    <a:pt x="9719" y="100051"/>
                    <a:pt x="9686" y="100118"/>
                    <a:pt x="9652" y="100152"/>
                  </a:cubicBezTo>
                  <a:cubicBezTo>
                    <a:pt x="9347" y="100558"/>
                    <a:pt x="9042" y="100931"/>
                    <a:pt x="8670" y="101405"/>
                  </a:cubicBezTo>
                  <a:cubicBezTo>
                    <a:pt x="8703" y="100829"/>
                    <a:pt x="8771" y="100389"/>
                    <a:pt x="9076" y="100017"/>
                  </a:cubicBezTo>
                  <a:cubicBezTo>
                    <a:pt x="9186" y="99888"/>
                    <a:pt x="9297" y="99799"/>
                    <a:pt x="9412" y="99799"/>
                  </a:cubicBezTo>
                  <a:close/>
                  <a:moveTo>
                    <a:pt x="10905" y="100017"/>
                  </a:moveTo>
                  <a:cubicBezTo>
                    <a:pt x="10194" y="100965"/>
                    <a:pt x="9482" y="101913"/>
                    <a:pt x="8771" y="102861"/>
                  </a:cubicBezTo>
                  <a:lnTo>
                    <a:pt x="8737" y="102861"/>
                  </a:lnTo>
                  <a:cubicBezTo>
                    <a:pt x="8771" y="102726"/>
                    <a:pt x="8805" y="102624"/>
                    <a:pt x="8873" y="102523"/>
                  </a:cubicBezTo>
                  <a:cubicBezTo>
                    <a:pt x="9313" y="101778"/>
                    <a:pt x="9753" y="100999"/>
                    <a:pt x="10261" y="100288"/>
                  </a:cubicBezTo>
                  <a:cubicBezTo>
                    <a:pt x="10363" y="100118"/>
                    <a:pt x="10701" y="100084"/>
                    <a:pt x="10905" y="100017"/>
                  </a:cubicBezTo>
                  <a:close/>
                  <a:moveTo>
                    <a:pt x="10803" y="103064"/>
                  </a:moveTo>
                  <a:lnTo>
                    <a:pt x="10803" y="103064"/>
                  </a:lnTo>
                  <a:cubicBezTo>
                    <a:pt x="10701" y="103403"/>
                    <a:pt x="10769" y="103843"/>
                    <a:pt x="10431" y="104013"/>
                  </a:cubicBezTo>
                  <a:cubicBezTo>
                    <a:pt x="10397" y="104013"/>
                    <a:pt x="10363" y="103979"/>
                    <a:pt x="10329" y="103945"/>
                  </a:cubicBezTo>
                  <a:cubicBezTo>
                    <a:pt x="10464" y="103674"/>
                    <a:pt x="10634" y="103369"/>
                    <a:pt x="10803" y="103064"/>
                  </a:cubicBezTo>
                  <a:close/>
                  <a:moveTo>
                    <a:pt x="8703" y="104487"/>
                  </a:moveTo>
                  <a:cubicBezTo>
                    <a:pt x="8974" y="104622"/>
                    <a:pt x="9211" y="104724"/>
                    <a:pt x="9449" y="104791"/>
                  </a:cubicBezTo>
                  <a:cubicBezTo>
                    <a:pt x="9008" y="105435"/>
                    <a:pt x="8568" y="106078"/>
                    <a:pt x="8094" y="106722"/>
                  </a:cubicBezTo>
                  <a:cubicBezTo>
                    <a:pt x="7891" y="105841"/>
                    <a:pt x="8365" y="105198"/>
                    <a:pt x="8703" y="104487"/>
                  </a:cubicBezTo>
                  <a:close/>
                  <a:moveTo>
                    <a:pt x="14494" y="100728"/>
                  </a:moveTo>
                  <a:cubicBezTo>
                    <a:pt x="14596" y="100728"/>
                    <a:pt x="14731" y="100829"/>
                    <a:pt x="14867" y="100863"/>
                  </a:cubicBezTo>
                  <a:cubicBezTo>
                    <a:pt x="15273" y="101066"/>
                    <a:pt x="15679" y="101304"/>
                    <a:pt x="16120" y="101405"/>
                  </a:cubicBezTo>
                  <a:cubicBezTo>
                    <a:pt x="17102" y="101642"/>
                    <a:pt x="17644" y="102319"/>
                    <a:pt x="17813" y="103234"/>
                  </a:cubicBezTo>
                  <a:cubicBezTo>
                    <a:pt x="18016" y="104385"/>
                    <a:pt x="17610" y="105401"/>
                    <a:pt x="16594" y="106282"/>
                  </a:cubicBezTo>
                  <a:cubicBezTo>
                    <a:pt x="16797" y="105638"/>
                    <a:pt x="16966" y="105130"/>
                    <a:pt x="17136" y="104588"/>
                  </a:cubicBezTo>
                  <a:cubicBezTo>
                    <a:pt x="17102" y="104554"/>
                    <a:pt x="17068" y="104521"/>
                    <a:pt x="17000" y="104487"/>
                  </a:cubicBezTo>
                  <a:cubicBezTo>
                    <a:pt x="16797" y="104690"/>
                    <a:pt x="16560" y="104859"/>
                    <a:pt x="16391" y="105096"/>
                  </a:cubicBezTo>
                  <a:cubicBezTo>
                    <a:pt x="16120" y="105604"/>
                    <a:pt x="15883" y="106180"/>
                    <a:pt x="15612" y="106722"/>
                  </a:cubicBezTo>
                  <a:cubicBezTo>
                    <a:pt x="15510" y="106857"/>
                    <a:pt x="15341" y="106993"/>
                    <a:pt x="15205" y="107128"/>
                  </a:cubicBezTo>
                  <a:cubicBezTo>
                    <a:pt x="15172" y="107060"/>
                    <a:pt x="15104" y="107027"/>
                    <a:pt x="15070" y="106993"/>
                  </a:cubicBezTo>
                  <a:cubicBezTo>
                    <a:pt x="15510" y="106078"/>
                    <a:pt x="15950" y="105198"/>
                    <a:pt x="16391" y="104284"/>
                  </a:cubicBezTo>
                  <a:cubicBezTo>
                    <a:pt x="16357" y="104250"/>
                    <a:pt x="16289" y="104216"/>
                    <a:pt x="16255" y="104182"/>
                  </a:cubicBezTo>
                  <a:cubicBezTo>
                    <a:pt x="16120" y="104284"/>
                    <a:pt x="15984" y="104351"/>
                    <a:pt x="15849" y="104487"/>
                  </a:cubicBezTo>
                  <a:cubicBezTo>
                    <a:pt x="15104" y="105062"/>
                    <a:pt x="14731" y="105909"/>
                    <a:pt x="14393" y="106756"/>
                  </a:cubicBezTo>
                  <a:cubicBezTo>
                    <a:pt x="14240" y="107106"/>
                    <a:pt x="14129" y="107258"/>
                    <a:pt x="13878" y="107258"/>
                  </a:cubicBezTo>
                  <a:cubicBezTo>
                    <a:pt x="13740" y="107258"/>
                    <a:pt x="13561" y="107212"/>
                    <a:pt x="13309" y="107128"/>
                  </a:cubicBezTo>
                  <a:cubicBezTo>
                    <a:pt x="14156" y="105909"/>
                    <a:pt x="15138" y="104791"/>
                    <a:pt x="15510" y="103301"/>
                  </a:cubicBezTo>
                  <a:cubicBezTo>
                    <a:pt x="15451" y="103287"/>
                    <a:pt x="15394" y="103280"/>
                    <a:pt x="15341" y="103280"/>
                  </a:cubicBezTo>
                  <a:cubicBezTo>
                    <a:pt x="15026" y="103280"/>
                    <a:pt x="14803" y="103515"/>
                    <a:pt x="14630" y="103776"/>
                  </a:cubicBezTo>
                  <a:cubicBezTo>
                    <a:pt x="14054" y="104521"/>
                    <a:pt x="13546" y="105266"/>
                    <a:pt x="13004" y="106044"/>
                  </a:cubicBezTo>
                  <a:cubicBezTo>
                    <a:pt x="12835" y="106282"/>
                    <a:pt x="12699" y="106519"/>
                    <a:pt x="12530" y="106823"/>
                  </a:cubicBezTo>
                  <a:cubicBezTo>
                    <a:pt x="12429" y="106722"/>
                    <a:pt x="12293" y="106654"/>
                    <a:pt x="12191" y="106586"/>
                  </a:cubicBezTo>
                  <a:cubicBezTo>
                    <a:pt x="12936" y="105232"/>
                    <a:pt x="14223" y="104317"/>
                    <a:pt x="14799" y="102861"/>
                  </a:cubicBezTo>
                  <a:lnTo>
                    <a:pt x="14799" y="102861"/>
                  </a:lnTo>
                  <a:cubicBezTo>
                    <a:pt x="13546" y="103708"/>
                    <a:pt x="12564" y="104758"/>
                    <a:pt x="11717" y="105943"/>
                  </a:cubicBezTo>
                  <a:cubicBezTo>
                    <a:pt x="11379" y="105638"/>
                    <a:pt x="11413" y="105401"/>
                    <a:pt x="11684" y="105062"/>
                  </a:cubicBezTo>
                  <a:cubicBezTo>
                    <a:pt x="12564" y="104013"/>
                    <a:pt x="13444" y="102929"/>
                    <a:pt x="14325" y="101879"/>
                  </a:cubicBezTo>
                  <a:cubicBezTo>
                    <a:pt x="14426" y="101744"/>
                    <a:pt x="14494" y="101608"/>
                    <a:pt x="14596" y="101507"/>
                  </a:cubicBezTo>
                  <a:cubicBezTo>
                    <a:pt x="14562" y="101439"/>
                    <a:pt x="14562" y="101405"/>
                    <a:pt x="14528" y="101371"/>
                  </a:cubicBezTo>
                  <a:cubicBezTo>
                    <a:pt x="14325" y="101439"/>
                    <a:pt x="14054" y="101473"/>
                    <a:pt x="13885" y="101608"/>
                  </a:cubicBezTo>
                  <a:cubicBezTo>
                    <a:pt x="13241" y="102252"/>
                    <a:pt x="12598" y="102895"/>
                    <a:pt x="11954" y="103539"/>
                  </a:cubicBezTo>
                  <a:cubicBezTo>
                    <a:pt x="11751" y="103708"/>
                    <a:pt x="11582" y="103911"/>
                    <a:pt x="11413" y="104114"/>
                  </a:cubicBezTo>
                  <a:cubicBezTo>
                    <a:pt x="11379" y="104114"/>
                    <a:pt x="11345" y="104080"/>
                    <a:pt x="11311" y="104080"/>
                  </a:cubicBezTo>
                  <a:cubicBezTo>
                    <a:pt x="11446" y="103742"/>
                    <a:pt x="11548" y="103369"/>
                    <a:pt x="11717" y="103031"/>
                  </a:cubicBezTo>
                  <a:cubicBezTo>
                    <a:pt x="12124" y="102319"/>
                    <a:pt x="12462" y="101541"/>
                    <a:pt x="13241" y="101168"/>
                  </a:cubicBezTo>
                  <a:cubicBezTo>
                    <a:pt x="13648" y="100965"/>
                    <a:pt x="14088" y="100863"/>
                    <a:pt x="14494" y="100728"/>
                  </a:cubicBezTo>
                  <a:close/>
                  <a:moveTo>
                    <a:pt x="10363" y="104825"/>
                  </a:moveTo>
                  <a:lnTo>
                    <a:pt x="10363" y="104825"/>
                  </a:lnTo>
                  <a:cubicBezTo>
                    <a:pt x="10566" y="105469"/>
                    <a:pt x="10464" y="105875"/>
                    <a:pt x="10092" y="106282"/>
                  </a:cubicBezTo>
                  <a:cubicBezTo>
                    <a:pt x="9652" y="106823"/>
                    <a:pt x="9347" y="107501"/>
                    <a:pt x="8941" y="108144"/>
                  </a:cubicBezTo>
                  <a:cubicBezTo>
                    <a:pt x="8771" y="108042"/>
                    <a:pt x="8568" y="107839"/>
                    <a:pt x="8365" y="107704"/>
                  </a:cubicBezTo>
                  <a:cubicBezTo>
                    <a:pt x="8941" y="106789"/>
                    <a:pt x="9482" y="105909"/>
                    <a:pt x="10024" y="105062"/>
                  </a:cubicBezTo>
                  <a:cubicBezTo>
                    <a:pt x="10092" y="104961"/>
                    <a:pt x="10227" y="104927"/>
                    <a:pt x="10363" y="104825"/>
                  </a:cubicBezTo>
                  <a:close/>
                  <a:moveTo>
                    <a:pt x="9313" y="109262"/>
                  </a:moveTo>
                  <a:lnTo>
                    <a:pt x="9313" y="109262"/>
                  </a:lnTo>
                  <a:cubicBezTo>
                    <a:pt x="9381" y="109905"/>
                    <a:pt x="9449" y="110548"/>
                    <a:pt x="9550" y="111192"/>
                  </a:cubicBezTo>
                  <a:cubicBezTo>
                    <a:pt x="8873" y="110481"/>
                    <a:pt x="8771" y="109668"/>
                    <a:pt x="9313" y="109262"/>
                  </a:cubicBezTo>
                  <a:close/>
                  <a:moveTo>
                    <a:pt x="11277" y="107196"/>
                  </a:moveTo>
                  <a:cubicBezTo>
                    <a:pt x="11988" y="107534"/>
                    <a:pt x="12699" y="107941"/>
                    <a:pt x="13411" y="108076"/>
                  </a:cubicBezTo>
                  <a:cubicBezTo>
                    <a:pt x="13650" y="108120"/>
                    <a:pt x="13892" y="108135"/>
                    <a:pt x="14139" y="108135"/>
                  </a:cubicBezTo>
                  <a:cubicBezTo>
                    <a:pt x="14662" y="108135"/>
                    <a:pt x="15206" y="108065"/>
                    <a:pt x="15781" y="108042"/>
                  </a:cubicBezTo>
                  <a:cubicBezTo>
                    <a:pt x="15950" y="108415"/>
                    <a:pt x="16154" y="108923"/>
                    <a:pt x="16357" y="109465"/>
                  </a:cubicBezTo>
                  <a:cubicBezTo>
                    <a:pt x="16391" y="109532"/>
                    <a:pt x="16323" y="109668"/>
                    <a:pt x="16289" y="109769"/>
                  </a:cubicBezTo>
                  <a:cubicBezTo>
                    <a:pt x="16154" y="110176"/>
                    <a:pt x="15917" y="110616"/>
                    <a:pt x="15917" y="111022"/>
                  </a:cubicBezTo>
                  <a:cubicBezTo>
                    <a:pt x="15883" y="111530"/>
                    <a:pt x="15646" y="111869"/>
                    <a:pt x="15307" y="112072"/>
                  </a:cubicBezTo>
                  <a:cubicBezTo>
                    <a:pt x="14659" y="112467"/>
                    <a:pt x="14010" y="112791"/>
                    <a:pt x="13265" y="112791"/>
                  </a:cubicBezTo>
                  <a:cubicBezTo>
                    <a:pt x="13114" y="112791"/>
                    <a:pt x="12960" y="112778"/>
                    <a:pt x="12801" y="112750"/>
                  </a:cubicBezTo>
                  <a:cubicBezTo>
                    <a:pt x="13343" y="111666"/>
                    <a:pt x="13919" y="110582"/>
                    <a:pt x="14494" y="109465"/>
                  </a:cubicBezTo>
                  <a:cubicBezTo>
                    <a:pt x="14478" y="109463"/>
                    <a:pt x="14462" y="109463"/>
                    <a:pt x="14446" y="109463"/>
                  </a:cubicBezTo>
                  <a:cubicBezTo>
                    <a:pt x="13607" y="109463"/>
                    <a:pt x="12560" y="111154"/>
                    <a:pt x="12361" y="112716"/>
                  </a:cubicBezTo>
                  <a:cubicBezTo>
                    <a:pt x="12090" y="112614"/>
                    <a:pt x="11819" y="112479"/>
                    <a:pt x="11514" y="112377"/>
                  </a:cubicBezTo>
                  <a:cubicBezTo>
                    <a:pt x="12496" y="111429"/>
                    <a:pt x="12835" y="110210"/>
                    <a:pt x="13309" y="108991"/>
                  </a:cubicBezTo>
                  <a:cubicBezTo>
                    <a:pt x="12801" y="108991"/>
                    <a:pt x="12530" y="109194"/>
                    <a:pt x="12361" y="109532"/>
                  </a:cubicBezTo>
                  <a:cubicBezTo>
                    <a:pt x="11954" y="110379"/>
                    <a:pt x="11582" y="111226"/>
                    <a:pt x="11176" y="112140"/>
                  </a:cubicBezTo>
                  <a:cubicBezTo>
                    <a:pt x="10939" y="111801"/>
                    <a:pt x="10701" y="111463"/>
                    <a:pt x="10532" y="111124"/>
                  </a:cubicBezTo>
                  <a:cubicBezTo>
                    <a:pt x="10498" y="111022"/>
                    <a:pt x="10566" y="110819"/>
                    <a:pt x="10634" y="110718"/>
                  </a:cubicBezTo>
                  <a:cubicBezTo>
                    <a:pt x="11074" y="110007"/>
                    <a:pt x="11548" y="109295"/>
                    <a:pt x="11954" y="108584"/>
                  </a:cubicBezTo>
                  <a:cubicBezTo>
                    <a:pt x="12090" y="108381"/>
                    <a:pt x="12124" y="108110"/>
                    <a:pt x="12225" y="107873"/>
                  </a:cubicBezTo>
                  <a:cubicBezTo>
                    <a:pt x="12158" y="107839"/>
                    <a:pt x="12124" y="107805"/>
                    <a:pt x="12056" y="107772"/>
                  </a:cubicBezTo>
                  <a:cubicBezTo>
                    <a:pt x="11176" y="108110"/>
                    <a:pt x="10871" y="109058"/>
                    <a:pt x="10295" y="109736"/>
                  </a:cubicBezTo>
                  <a:cubicBezTo>
                    <a:pt x="10194" y="108787"/>
                    <a:pt x="10498" y="108009"/>
                    <a:pt x="11277" y="107196"/>
                  </a:cubicBezTo>
                  <a:close/>
                  <a:moveTo>
                    <a:pt x="16932" y="111937"/>
                  </a:moveTo>
                  <a:lnTo>
                    <a:pt x="17000" y="111971"/>
                  </a:lnTo>
                  <a:cubicBezTo>
                    <a:pt x="16763" y="112411"/>
                    <a:pt x="16526" y="112817"/>
                    <a:pt x="16323" y="113257"/>
                  </a:cubicBezTo>
                  <a:cubicBezTo>
                    <a:pt x="16120" y="113122"/>
                    <a:pt x="15950" y="113054"/>
                    <a:pt x="15815" y="112987"/>
                  </a:cubicBezTo>
                  <a:cubicBezTo>
                    <a:pt x="16187" y="112648"/>
                    <a:pt x="16560" y="112275"/>
                    <a:pt x="16932" y="111937"/>
                  </a:cubicBezTo>
                  <a:close/>
                  <a:moveTo>
                    <a:pt x="12191" y="113495"/>
                  </a:moveTo>
                  <a:cubicBezTo>
                    <a:pt x="11819" y="114510"/>
                    <a:pt x="11480" y="115459"/>
                    <a:pt x="11176" y="116305"/>
                  </a:cubicBezTo>
                  <a:cubicBezTo>
                    <a:pt x="11006" y="115459"/>
                    <a:pt x="11006" y="114510"/>
                    <a:pt x="11684" y="113698"/>
                  </a:cubicBezTo>
                  <a:cubicBezTo>
                    <a:pt x="11785" y="113596"/>
                    <a:pt x="11954" y="113562"/>
                    <a:pt x="12191" y="113495"/>
                  </a:cubicBezTo>
                  <a:close/>
                  <a:moveTo>
                    <a:pt x="14769" y="113401"/>
                  </a:moveTo>
                  <a:cubicBezTo>
                    <a:pt x="14799" y="113401"/>
                    <a:pt x="14833" y="113410"/>
                    <a:pt x="14867" y="113427"/>
                  </a:cubicBezTo>
                  <a:cubicBezTo>
                    <a:pt x="16018" y="113833"/>
                    <a:pt x="16729" y="115255"/>
                    <a:pt x="16357" y="116373"/>
                  </a:cubicBezTo>
                  <a:cubicBezTo>
                    <a:pt x="16289" y="116034"/>
                    <a:pt x="16255" y="115662"/>
                    <a:pt x="16187" y="115289"/>
                  </a:cubicBezTo>
                  <a:cubicBezTo>
                    <a:pt x="16120" y="115255"/>
                    <a:pt x="16052" y="115255"/>
                    <a:pt x="16018" y="115222"/>
                  </a:cubicBezTo>
                  <a:cubicBezTo>
                    <a:pt x="15883" y="115492"/>
                    <a:pt x="15679" y="115763"/>
                    <a:pt x="15612" y="116068"/>
                  </a:cubicBezTo>
                  <a:cubicBezTo>
                    <a:pt x="15578" y="116441"/>
                    <a:pt x="15612" y="116847"/>
                    <a:pt x="15612" y="117253"/>
                  </a:cubicBezTo>
                  <a:cubicBezTo>
                    <a:pt x="15612" y="117389"/>
                    <a:pt x="15578" y="117592"/>
                    <a:pt x="15510" y="117660"/>
                  </a:cubicBezTo>
                  <a:cubicBezTo>
                    <a:pt x="15068" y="118082"/>
                    <a:pt x="14290" y="118325"/>
                    <a:pt x="13555" y="118325"/>
                  </a:cubicBezTo>
                  <a:cubicBezTo>
                    <a:pt x="13052" y="118325"/>
                    <a:pt x="12569" y="118212"/>
                    <a:pt x="12225" y="117965"/>
                  </a:cubicBezTo>
                  <a:cubicBezTo>
                    <a:pt x="11954" y="117795"/>
                    <a:pt x="11751" y="117457"/>
                    <a:pt x="11548" y="117186"/>
                  </a:cubicBezTo>
                  <a:cubicBezTo>
                    <a:pt x="11480" y="117118"/>
                    <a:pt x="11480" y="116983"/>
                    <a:pt x="11514" y="116915"/>
                  </a:cubicBezTo>
                  <a:cubicBezTo>
                    <a:pt x="11717" y="116542"/>
                    <a:pt x="11921" y="116204"/>
                    <a:pt x="12124" y="115797"/>
                  </a:cubicBezTo>
                  <a:lnTo>
                    <a:pt x="12124" y="115797"/>
                  </a:lnTo>
                  <a:cubicBezTo>
                    <a:pt x="12090" y="116170"/>
                    <a:pt x="12056" y="116508"/>
                    <a:pt x="12056" y="116847"/>
                  </a:cubicBezTo>
                  <a:cubicBezTo>
                    <a:pt x="12056" y="117186"/>
                    <a:pt x="12022" y="117592"/>
                    <a:pt x="12496" y="117761"/>
                  </a:cubicBezTo>
                  <a:cubicBezTo>
                    <a:pt x="12699" y="116542"/>
                    <a:pt x="12903" y="115323"/>
                    <a:pt x="13140" y="114138"/>
                  </a:cubicBezTo>
                  <a:cubicBezTo>
                    <a:pt x="13106" y="114104"/>
                    <a:pt x="13072" y="114070"/>
                    <a:pt x="13038" y="114070"/>
                  </a:cubicBezTo>
                  <a:cubicBezTo>
                    <a:pt x="12903" y="114138"/>
                    <a:pt x="12767" y="114240"/>
                    <a:pt x="12564" y="114375"/>
                  </a:cubicBezTo>
                  <a:cubicBezTo>
                    <a:pt x="12598" y="114138"/>
                    <a:pt x="12598" y="113935"/>
                    <a:pt x="12598" y="113833"/>
                  </a:cubicBezTo>
                  <a:cubicBezTo>
                    <a:pt x="13343" y="113698"/>
                    <a:pt x="14020" y="113562"/>
                    <a:pt x="14697" y="113427"/>
                  </a:cubicBezTo>
                  <a:cubicBezTo>
                    <a:pt x="14714" y="113410"/>
                    <a:pt x="14740" y="113401"/>
                    <a:pt x="14769" y="113401"/>
                  </a:cubicBezTo>
                  <a:close/>
                  <a:moveTo>
                    <a:pt x="17102" y="117524"/>
                  </a:moveTo>
                  <a:cubicBezTo>
                    <a:pt x="17068" y="117863"/>
                    <a:pt x="17068" y="118202"/>
                    <a:pt x="17034" y="118608"/>
                  </a:cubicBezTo>
                  <a:cubicBezTo>
                    <a:pt x="16797" y="118371"/>
                    <a:pt x="16662" y="118269"/>
                    <a:pt x="16492" y="118134"/>
                  </a:cubicBezTo>
                  <a:cubicBezTo>
                    <a:pt x="16695" y="117897"/>
                    <a:pt x="16865" y="117694"/>
                    <a:pt x="17034" y="117524"/>
                  </a:cubicBezTo>
                  <a:close/>
                  <a:moveTo>
                    <a:pt x="10227" y="116712"/>
                  </a:moveTo>
                  <a:cubicBezTo>
                    <a:pt x="10600" y="117355"/>
                    <a:pt x="10972" y="118066"/>
                    <a:pt x="11379" y="118777"/>
                  </a:cubicBezTo>
                  <a:cubicBezTo>
                    <a:pt x="11413" y="118743"/>
                    <a:pt x="11446" y="118743"/>
                    <a:pt x="11480" y="118710"/>
                  </a:cubicBezTo>
                  <a:lnTo>
                    <a:pt x="11480" y="118710"/>
                  </a:lnTo>
                  <a:cubicBezTo>
                    <a:pt x="11345" y="118879"/>
                    <a:pt x="11209" y="119048"/>
                    <a:pt x="11108" y="119184"/>
                  </a:cubicBezTo>
                  <a:cubicBezTo>
                    <a:pt x="10735" y="119150"/>
                    <a:pt x="10397" y="119116"/>
                    <a:pt x="10024" y="119082"/>
                  </a:cubicBezTo>
                  <a:cubicBezTo>
                    <a:pt x="9821" y="118235"/>
                    <a:pt x="9584" y="117389"/>
                    <a:pt x="10227" y="116712"/>
                  </a:cubicBezTo>
                  <a:close/>
                  <a:moveTo>
                    <a:pt x="15815" y="118676"/>
                  </a:moveTo>
                  <a:cubicBezTo>
                    <a:pt x="16594" y="119590"/>
                    <a:pt x="17034" y="120572"/>
                    <a:pt x="16797" y="121825"/>
                  </a:cubicBezTo>
                  <a:cubicBezTo>
                    <a:pt x="16628" y="121351"/>
                    <a:pt x="16492" y="120877"/>
                    <a:pt x="16323" y="120403"/>
                  </a:cubicBezTo>
                  <a:lnTo>
                    <a:pt x="16323" y="120403"/>
                  </a:lnTo>
                  <a:cubicBezTo>
                    <a:pt x="15713" y="120877"/>
                    <a:pt x="15917" y="122299"/>
                    <a:pt x="16560" y="122672"/>
                  </a:cubicBezTo>
                  <a:cubicBezTo>
                    <a:pt x="16357" y="123417"/>
                    <a:pt x="15375" y="124196"/>
                    <a:pt x="14528" y="124297"/>
                  </a:cubicBezTo>
                  <a:cubicBezTo>
                    <a:pt x="14528" y="123891"/>
                    <a:pt x="14562" y="123451"/>
                    <a:pt x="14596" y="123044"/>
                  </a:cubicBezTo>
                  <a:cubicBezTo>
                    <a:pt x="14630" y="123044"/>
                    <a:pt x="14664" y="123010"/>
                    <a:pt x="14664" y="123010"/>
                  </a:cubicBezTo>
                  <a:cubicBezTo>
                    <a:pt x="14765" y="123180"/>
                    <a:pt x="14799" y="123383"/>
                    <a:pt x="14934" y="123518"/>
                  </a:cubicBezTo>
                  <a:cubicBezTo>
                    <a:pt x="15036" y="123620"/>
                    <a:pt x="15239" y="123654"/>
                    <a:pt x="15409" y="123721"/>
                  </a:cubicBezTo>
                  <a:cubicBezTo>
                    <a:pt x="15442" y="123620"/>
                    <a:pt x="15510" y="123484"/>
                    <a:pt x="15510" y="123349"/>
                  </a:cubicBezTo>
                  <a:cubicBezTo>
                    <a:pt x="15442" y="122502"/>
                    <a:pt x="15341" y="121622"/>
                    <a:pt x="15239" y="120674"/>
                  </a:cubicBezTo>
                  <a:cubicBezTo>
                    <a:pt x="15036" y="120809"/>
                    <a:pt x="14901" y="120911"/>
                    <a:pt x="14765" y="121012"/>
                  </a:cubicBezTo>
                  <a:cubicBezTo>
                    <a:pt x="14765" y="120911"/>
                    <a:pt x="14731" y="120843"/>
                    <a:pt x="14697" y="120741"/>
                  </a:cubicBezTo>
                  <a:cubicBezTo>
                    <a:pt x="13986" y="121114"/>
                    <a:pt x="13546" y="123146"/>
                    <a:pt x="13952" y="124466"/>
                  </a:cubicBezTo>
                  <a:cubicBezTo>
                    <a:pt x="13648" y="124433"/>
                    <a:pt x="13377" y="124399"/>
                    <a:pt x="13106" y="124331"/>
                  </a:cubicBezTo>
                  <a:cubicBezTo>
                    <a:pt x="13038" y="124297"/>
                    <a:pt x="12936" y="124128"/>
                    <a:pt x="12936" y="124060"/>
                  </a:cubicBezTo>
                  <a:cubicBezTo>
                    <a:pt x="13038" y="123044"/>
                    <a:pt x="13140" y="121994"/>
                    <a:pt x="13275" y="120978"/>
                  </a:cubicBezTo>
                  <a:cubicBezTo>
                    <a:pt x="13309" y="120741"/>
                    <a:pt x="13512" y="120504"/>
                    <a:pt x="13648" y="120233"/>
                  </a:cubicBezTo>
                  <a:cubicBezTo>
                    <a:pt x="13620" y="120231"/>
                    <a:pt x="13593" y="120230"/>
                    <a:pt x="13566" y="120230"/>
                  </a:cubicBezTo>
                  <a:cubicBezTo>
                    <a:pt x="13166" y="120230"/>
                    <a:pt x="12856" y="120468"/>
                    <a:pt x="12666" y="120945"/>
                  </a:cubicBezTo>
                  <a:cubicBezTo>
                    <a:pt x="12293" y="121927"/>
                    <a:pt x="12090" y="122909"/>
                    <a:pt x="12327" y="123992"/>
                  </a:cubicBezTo>
                  <a:cubicBezTo>
                    <a:pt x="11582" y="123721"/>
                    <a:pt x="11243" y="123146"/>
                    <a:pt x="11142" y="122502"/>
                  </a:cubicBezTo>
                  <a:cubicBezTo>
                    <a:pt x="10939" y="121317"/>
                    <a:pt x="11176" y="120166"/>
                    <a:pt x="11954" y="119218"/>
                  </a:cubicBezTo>
                  <a:cubicBezTo>
                    <a:pt x="11982" y="119162"/>
                    <a:pt x="12100" y="119107"/>
                    <a:pt x="12198" y="119107"/>
                  </a:cubicBezTo>
                  <a:cubicBezTo>
                    <a:pt x="12220" y="119107"/>
                    <a:pt x="12241" y="119110"/>
                    <a:pt x="12259" y="119116"/>
                  </a:cubicBezTo>
                  <a:cubicBezTo>
                    <a:pt x="12727" y="119255"/>
                    <a:pt x="13184" y="119328"/>
                    <a:pt x="13633" y="119328"/>
                  </a:cubicBezTo>
                  <a:cubicBezTo>
                    <a:pt x="14387" y="119328"/>
                    <a:pt x="15114" y="119122"/>
                    <a:pt x="15815" y="118676"/>
                  </a:cubicBezTo>
                  <a:close/>
                  <a:moveTo>
                    <a:pt x="10532" y="119827"/>
                  </a:moveTo>
                  <a:cubicBezTo>
                    <a:pt x="10431" y="120437"/>
                    <a:pt x="10261" y="120945"/>
                    <a:pt x="10227" y="121486"/>
                  </a:cubicBezTo>
                  <a:cubicBezTo>
                    <a:pt x="10194" y="122028"/>
                    <a:pt x="10295" y="122536"/>
                    <a:pt x="10329" y="123078"/>
                  </a:cubicBezTo>
                  <a:cubicBezTo>
                    <a:pt x="10329" y="123180"/>
                    <a:pt x="10329" y="123315"/>
                    <a:pt x="10261" y="123383"/>
                  </a:cubicBezTo>
                  <a:cubicBezTo>
                    <a:pt x="9686" y="124128"/>
                    <a:pt x="9482" y="124941"/>
                    <a:pt x="9618" y="125889"/>
                  </a:cubicBezTo>
                  <a:cubicBezTo>
                    <a:pt x="9618" y="125923"/>
                    <a:pt x="9618" y="125956"/>
                    <a:pt x="9618" y="126024"/>
                  </a:cubicBezTo>
                  <a:cubicBezTo>
                    <a:pt x="8670" y="125618"/>
                    <a:pt x="8128" y="124907"/>
                    <a:pt x="7992" y="123958"/>
                  </a:cubicBezTo>
                  <a:cubicBezTo>
                    <a:pt x="7789" y="122502"/>
                    <a:pt x="8703" y="120775"/>
                    <a:pt x="9990" y="120064"/>
                  </a:cubicBezTo>
                  <a:cubicBezTo>
                    <a:pt x="10160" y="119963"/>
                    <a:pt x="10329" y="119929"/>
                    <a:pt x="10532" y="119827"/>
                  </a:cubicBezTo>
                  <a:close/>
                  <a:moveTo>
                    <a:pt x="11921" y="125042"/>
                  </a:moveTo>
                  <a:lnTo>
                    <a:pt x="11921" y="125042"/>
                  </a:lnTo>
                  <a:cubicBezTo>
                    <a:pt x="12293" y="125110"/>
                    <a:pt x="12699" y="125211"/>
                    <a:pt x="13140" y="125279"/>
                  </a:cubicBezTo>
                  <a:cubicBezTo>
                    <a:pt x="12869" y="125686"/>
                    <a:pt x="12835" y="126160"/>
                    <a:pt x="12293" y="126160"/>
                  </a:cubicBezTo>
                  <a:cubicBezTo>
                    <a:pt x="12158" y="125787"/>
                    <a:pt x="12056" y="125415"/>
                    <a:pt x="11921" y="125042"/>
                  </a:cubicBezTo>
                  <a:close/>
                  <a:moveTo>
                    <a:pt x="10600" y="123721"/>
                  </a:moveTo>
                  <a:cubicBezTo>
                    <a:pt x="10769" y="123958"/>
                    <a:pt x="10905" y="124128"/>
                    <a:pt x="11074" y="124331"/>
                  </a:cubicBezTo>
                  <a:cubicBezTo>
                    <a:pt x="10498" y="124873"/>
                    <a:pt x="10329" y="125448"/>
                    <a:pt x="10600" y="125923"/>
                  </a:cubicBezTo>
                  <a:cubicBezTo>
                    <a:pt x="10701" y="126058"/>
                    <a:pt x="10905" y="126193"/>
                    <a:pt x="11040" y="126227"/>
                  </a:cubicBezTo>
                  <a:cubicBezTo>
                    <a:pt x="11142" y="126227"/>
                    <a:pt x="11311" y="126092"/>
                    <a:pt x="11413" y="125990"/>
                  </a:cubicBezTo>
                  <a:cubicBezTo>
                    <a:pt x="11446" y="125889"/>
                    <a:pt x="11379" y="125753"/>
                    <a:pt x="11379" y="125618"/>
                  </a:cubicBezTo>
                  <a:cubicBezTo>
                    <a:pt x="11345" y="125279"/>
                    <a:pt x="11311" y="124974"/>
                    <a:pt x="11277" y="124636"/>
                  </a:cubicBezTo>
                  <a:cubicBezTo>
                    <a:pt x="11345" y="124602"/>
                    <a:pt x="11379" y="124568"/>
                    <a:pt x="11446" y="124568"/>
                  </a:cubicBezTo>
                  <a:cubicBezTo>
                    <a:pt x="11616" y="124737"/>
                    <a:pt x="11751" y="124873"/>
                    <a:pt x="11921" y="125042"/>
                  </a:cubicBezTo>
                  <a:cubicBezTo>
                    <a:pt x="11446" y="125482"/>
                    <a:pt x="11413" y="125753"/>
                    <a:pt x="11853" y="126295"/>
                  </a:cubicBezTo>
                  <a:lnTo>
                    <a:pt x="10261" y="126295"/>
                  </a:lnTo>
                  <a:cubicBezTo>
                    <a:pt x="10363" y="125415"/>
                    <a:pt x="10498" y="124602"/>
                    <a:pt x="10600" y="123721"/>
                  </a:cubicBezTo>
                  <a:close/>
                  <a:moveTo>
                    <a:pt x="14833" y="125211"/>
                  </a:moveTo>
                  <a:lnTo>
                    <a:pt x="14833" y="125211"/>
                  </a:lnTo>
                  <a:cubicBezTo>
                    <a:pt x="15104" y="126092"/>
                    <a:pt x="14562" y="126905"/>
                    <a:pt x="13783" y="126972"/>
                  </a:cubicBezTo>
                  <a:cubicBezTo>
                    <a:pt x="13681" y="126972"/>
                    <a:pt x="13546" y="126938"/>
                    <a:pt x="13546" y="126905"/>
                  </a:cubicBezTo>
                  <a:cubicBezTo>
                    <a:pt x="13546" y="126803"/>
                    <a:pt x="13580" y="126668"/>
                    <a:pt x="13648" y="126634"/>
                  </a:cubicBezTo>
                  <a:cubicBezTo>
                    <a:pt x="14088" y="126363"/>
                    <a:pt x="14325" y="125990"/>
                    <a:pt x="14494" y="125482"/>
                  </a:cubicBezTo>
                  <a:cubicBezTo>
                    <a:pt x="14528" y="125381"/>
                    <a:pt x="14697" y="125313"/>
                    <a:pt x="14833" y="125211"/>
                  </a:cubicBezTo>
                  <a:close/>
                  <a:moveTo>
                    <a:pt x="12767" y="129681"/>
                  </a:moveTo>
                  <a:cubicBezTo>
                    <a:pt x="12801" y="129749"/>
                    <a:pt x="12835" y="129783"/>
                    <a:pt x="12869" y="129817"/>
                  </a:cubicBezTo>
                  <a:cubicBezTo>
                    <a:pt x="12666" y="130156"/>
                    <a:pt x="12462" y="130528"/>
                    <a:pt x="12225" y="130867"/>
                  </a:cubicBezTo>
                  <a:cubicBezTo>
                    <a:pt x="12124" y="130325"/>
                    <a:pt x="12564" y="130088"/>
                    <a:pt x="12767" y="129681"/>
                  </a:cubicBezTo>
                  <a:close/>
                  <a:moveTo>
                    <a:pt x="12835" y="130901"/>
                  </a:moveTo>
                  <a:cubicBezTo>
                    <a:pt x="12733" y="131409"/>
                    <a:pt x="12767" y="131916"/>
                    <a:pt x="12259" y="132154"/>
                  </a:cubicBezTo>
                  <a:cubicBezTo>
                    <a:pt x="12022" y="131544"/>
                    <a:pt x="12395" y="131239"/>
                    <a:pt x="12835" y="130901"/>
                  </a:cubicBezTo>
                  <a:close/>
                  <a:moveTo>
                    <a:pt x="19642" y="133440"/>
                  </a:moveTo>
                  <a:cubicBezTo>
                    <a:pt x="19675" y="133474"/>
                    <a:pt x="19675" y="133474"/>
                    <a:pt x="19675" y="133508"/>
                  </a:cubicBezTo>
                  <a:cubicBezTo>
                    <a:pt x="19608" y="134761"/>
                    <a:pt x="18592" y="134930"/>
                    <a:pt x="17711" y="135235"/>
                  </a:cubicBezTo>
                  <a:cubicBezTo>
                    <a:pt x="17677" y="134897"/>
                    <a:pt x="17644" y="134558"/>
                    <a:pt x="17610" y="134219"/>
                  </a:cubicBezTo>
                  <a:cubicBezTo>
                    <a:pt x="18389" y="134219"/>
                    <a:pt x="18964" y="133677"/>
                    <a:pt x="19642" y="133440"/>
                  </a:cubicBezTo>
                  <a:close/>
                  <a:moveTo>
                    <a:pt x="12395" y="137098"/>
                  </a:moveTo>
                  <a:cubicBezTo>
                    <a:pt x="12429" y="137132"/>
                    <a:pt x="12462" y="137165"/>
                    <a:pt x="12496" y="137199"/>
                  </a:cubicBezTo>
                  <a:cubicBezTo>
                    <a:pt x="12191" y="137470"/>
                    <a:pt x="12293" y="138080"/>
                    <a:pt x="11717" y="138147"/>
                  </a:cubicBezTo>
                  <a:cubicBezTo>
                    <a:pt x="11616" y="138012"/>
                    <a:pt x="11514" y="137944"/>
                    <a:pt x="11379" y="137809"/>
                  </a:cubicBezTo>
                  <a:cubicBezTo>
                    <a:pt x="11717" y="137572"/>
                    <a:pt x="12056" y="137335"/>
                    <a:pt x="12395" y="137098"/>
                  </a:cubicBezTo>
                  <a:close/>
                  <a:moveTo>
                    <a:pt x="9347" y="135167"/>
                  </a:moveTo>
                  <a:cubicBezTo>
                    <a:pt x="9381" y="135777"/>
                    <a:pt x="9415" y="136285"/>
                    <a:pt x="9449" y="136793"/>
                  </a:cubicBezTo>
                  <a:cubicBezTo>
                    <a:pt x="9482" y="137030"/>
                    <a:pt x="9482" y="137335"/>
                    <a:pt x="9584" y="137538"/>
                  </a:cubicBezTo>
                  <a:cubicBezTo>
                    <a:pt x="9821" y="137944"/>
                    <a:pt x="9686" y="138215"/>
                    <a:pt x="9313" y="138554"/>
                  </a:cubicBezTo>
                  <a:cubicBezTo>
                    <a:pt x="9211" y="137504"/>
                    <a:pt x="9110" y="136556"/>
                    <a:pt x="9042" y="135608"/>
                  </a:cubicBezTo>
                  <a:cubicBezTo>
                    <a:pt x="9042" y="135506"/>
                    <a:pt x="9211" y="135371"/>
                    <a:pt x="9347" y="135167"/>
                  </a:cubicBezTo>
                  <a:close/>
                  <a:moveTo>
                    <a:pt x="13580" y="137267"/>
                  </a:moveTo>
                  <a:lnTo>
                    <a:pt x="13580" y="137267"/>
                  </a:lnTo>
                  <a:cubicBezTo>
                    <a:pt x="13851" y="138080"/>
                    <a:pt x="13749" y="138486"/>
                    <a:pt x="13140" y="139096"/>
                  </a:cubicBezTo>
                  <a:cubicBezTo>
                    <a:pt x="12869" y="138351"/>
                    <a:pt x="13174" y="137809"/>
                    <a:pt x="13580" y="137267"/>
                  </a:cubicBezTo>
                  <a:close/>
                  <a:moveTo>
                    <a:pt x="11006" y="138080"/>
                  </a:moveTo>
                  <a:cubicBezTo>
                    <a:pt x="11006" y="138114"/>
                    <a:pt x="11040" y="138147"/>
                    <a:pt x="11074" y="138181"/>
                  </a:cubicBezTo>
                  <a:cubicBezTo>
                    <a:pt x="10668" y="138554"/>
                    <a:pt x="10227" y="138892"/>
                    <a:pt x="9787" y="139231"/>
                  </a:cubicBezTo>
                  <a:cubicBezTo>
                    <a:pt x="9753" y="139197"/>
                    <a:pt x="9719" y="139163"/>
                    <a:pt x="9686" y="139130"/>
                  </a:cubicBezTo>
                  <a:cubicBezTo>
                    <a:pt x="9855" y="138859"/>
                    <a:pt x="9821" y="138452"/>
                    <a:pt x="10329" y="138385"/>
                  </a:cubicBezTo>
                  <a:cubicBezTo>
                    <a:pt x="10566" y="138351"/>
                    <a:pt x="10769" y="138181"/>
                    <a:pt x="11006" y="138080"/>
                  </a:cubicBezTo>
                  <a:close/>
                  <a:moveTo>
                    <a:pt x="13715" y="139468"/>
                  </a:moveTo>
                  <a:cubicBezTo>
                    <a:pt x="13885" y="140044"/>
                    <a:pt x="13343" y="140145"/>
                    <a:pt x="13140" y="140552"/>
                  </a:cubicBezTo>
                  <a:cubicBezTo>
                    <a:pt x="12936" y="139908"/>
                    <a:pt x="13546" y="139841"/>
                    <a:pt x="13715" y="139468"/>
                  </a:cubicBezTo>
                  <a:close/>
                  <a:moveTo>
                    <a:pt x="13783" y="140789"/>
                  </a:moveTo>
                  <a:lnTo>
                    <a:pt x="13783" y="140789"/>
                  </a:lnTo>
                  <a:cubicBezTo>
                    <a:pt x="14088" y="141568"/>
                    <a:pt x="13377" y="141771"/>
                    <a:pt x="13174" y="142313"/>
                  </a:cubicBezTo>
                  <a:cubicBezTo>
                    <a:pt x="12869" y="141534"/>
                    <a:pt x="13648" y="141365"/>
                    <a:pt x="13783" y="140789"/>
                  </a:cubicBezTo>
                  <a:close/>
                  <a:moveTo>
                    <a:pt x="13919" y="142313"/>
                  </a:moveTo>
                  <a:lnTo>
                    <a:pt x="13919" y="142313"/>
                  </a:lnTo>
                  <a:cubicBezTo>
                    <a:pt x="13952" y="142855"/>
                    <a:pt x="13275" y="142855"/>
                    <a:pt x="13140" y="143295"/>
                  </a:cubicBezTo>
                  <a:cubicBezTo>
                    <a:pt x="13038" y="142719"/>
                    <a:pt x="13749" y="142719"/>
                    <a:pt x="13919" y="142313"/>
                  </a:cubicBezTo>
                  <a:close/>
                  <a:moveTo>
                    <a:pt x="13952" y="143295"/>
                  </a:moveTo>
                  <a:cubicBezTo>
                    <a:pt x="14189" y="144040"/>
                    <a:pt x="13343" y="144141"/>
                    <a:pt x="13174" y="144649"/>
                  </a:cubicBezTo>
                  <a:cubicBezTo>
                    <a:pt x="13004" y="143972"/>
                    <a:pt x="13783" y="143803"/>
                    <a:pt x="13952" y="143295"/>
                  </a:cubicBezTo>
                  <a:close/>
                  <a:moveTo>
                    <a:pt x="13986" y="144751"/>
                  </a:moveTo>
                  <a:lnTo>
                    <a:pt x="13986" y="144751"/>
                  </a:lnTo>
                  <a:cubicBezTo>
                    <a:pt x="14122" y="145293"/>
                    <a:pt x="13512" y="145462"/>
                    <a:pt x="13444" y="146004"/>
                  </a:cubicBezTo>
                  <a:cubicBezTo>
                    <a:pt x="13106" y="145259"/>
                    <a:pt x="13783" y="145123"/>
                    <a:pt x="13986" y="144751"/>
                  </a:cubicBezTo>
                  <a:close/>
                  <a:moveTo>
                    <a:pt x="14122" y="146072"/>
                  </a:moveTo>
                  <a:cubicBezTo>
                    <a:pt x="14122" y="146613"/>
                    <a:pt x="14291" y="147088"/>
                    <a:pt x="13783" y="147392"/>
                  </a:cubicBezTo>
                  <a:cubicBezTo>
                    <a:pt x="13749" y="147426"/>
                    <a:pt x="13681" y="147528"/>
                    <a:pt x="13681" y="147629"/>
                  </a:cubicBezTo>
                  <a:cubicBezTo>
                    <a:pt x="13681" y="147731"/>
                    <a:pt x="13715" y="147866"/>
                    <a:pt x="13715" y="148002"/>
                  </a:cubicBezTo>
                  <a:cubicBezTo>
                    <a:pt x="13817" y="147934"/>
                    <a:pt x="13952" y="147900"/>
                    <a:pt x="14020" y="147799"/>
                  </a:cubicBezTo>
                  <a:cubicBezTo>
                    <a:pt x="14088" y="147731"/>
                    <a:pt x="14122" y="147629"/>
                    <a:pt x="14156" y="147562"/>
                  </a:cubicBezTo>
                  <a:cubicBezTo>
                    <a:pt x="14291" y="147799"/>
                    <a:pt x="14393" y="148036"/>
                    <a:pt x="14562" y="148307"/>
                  </a:cubicBezTo>
                  <a:cubicBezTo>
                    <a:pt x="14257" y="148679"/>
                    <a:pt x="13919" y="149119"/>
                    <a:pt x="13512" y="149593"/>
                  </a:cubicBezTo>
                  <a:cubicBezTo>
                    <a:pt x="13512" y="148578"/>
                    <a:pt x="13512" y="147663"/>
                    <a:pt x="13546" y="146715"/>
                  </a:cubicBezTo>
                  <a:cubicBezTo>
                    <a:pt x="13580" y="146512"/>
                    <a:pt x="13885" y="146343"/>
                    <a:pt x="14122" y="146072"/>
                  </a:cubicBezTo>
                  <a:close/>
                  <a:moveTo>
                    <a:pt x="12619" y="1"/>
                  </a:moveTo>
                  <a:cubicBezTo>
                    <a:pt x="11869" y="1"/>
                    <a:pt x="11102" y="208"/>
                    <a:pt x="10329" y="660"/>
                  </a:cubicBezTo>
                  <a:cubicBezTo>
                    <a:pt x="10277" y="686"/>
                    <a:pt x="10216" y="697"/>
                    <a:pt x="10152" y="697"/>
                  </a:cubicBezTo>
                  <a:cubicBezTo>
                    <a:pt x="10048" y="697"/>
                    <a:pt x="9939" y="668"/>
                    <a:pt x="9855" y="626"/>
                  </a:cubicBezTo>
                  <a:cubicBezTo>
                    <a:pt x="9305" y="393"/>
                    <a:pt x="8755" y="240"/>
                    <a:pt x="8198" y="240"/>
                  </a:cubicBezTo>
                  <a:cubicBezTo>
                    <a:pt x="7862" y="240"/>
                    <a:pt x="7523" y="296"/>
                    <a:pt x="7180" y="423"/>
                  </a:cubicBezTo>
                  <a:cubicBezTo>
                    <a:pt x="6909" y="524"/>
                    <a:pt x="6807" y="660"/>
                    <a:pt x="7010" y="897"/>
                  </a:cubicBezTo>
                  <a:cubicBezTo>
                    <a:pt x="7379" y="733"/>
                    <a:pt x="7749" y="643"/>
                    <a:pt x="8125" y="643"/>
                  </a:cubicBezTo>
                  <a:cubicBezTo>
                    <a:pt x="8370" y="643"/>
                    <a:pt x="8619" y="681"/>
                    <a:pt x="8873" y="761"/>
                  </a:cubicBezTo>
                  <a:cubicBezTo>
                    <a:pt x="9889" y="1100"/>
                    <a:pt x="10871" y="1540"/>
                    <a:pt x="11616" y="2353"/>
                  </a:cubicBezTo>
                  <a:cubicBezTo>
                    <a:pt x="11751" y="2489"/>
                    <a:pt x="11921" y="2624"/>
                    <a:pt x="12056" y="2759"/>
                  </a:cubicBezTo>
                  <a:cubicBezTo>
                    <a:pt x="12462" y="3200"/>
                    <a:pt x="13038" y="3538"/>
                    <a:pt x="13241" y="4080"/>
                  </a:cubicBezTo>
                  <a:cubicBezTo>
                    <a:pt x="13512" y="4690"/>
                    <a:pt x="13885" y="5198"/>
                    <a:pt x="14291" y="5739"/>
                  </a:cubicBezTo>
                  <a:cubicBezTo>
                    <a:pt x="15205" y="6857"/>
                    <a:pt x="16086" y="8008"/>
                    <a:pt x="16966" y="9160"/>
                  </a:cubicBezTo>
                  <a:cubicBezTo>
                    <a:pt x="18084" y="10650"/>
                    <a:pt x="19235" y="12140"/>
                    <a:pt x="20319" y="13630"/>
                  </a:cubicBezTo>
                  <a:cubicBezTo>
                    <a:pt x="21843" y="15797"/>
                    <a:pt x="22892" y="18235"/>
                    <a:pt x="23908" y="20707"/>
                  </a:cubicBezTo>
                  <a:cubicBezTo>
                    <a:pt x="24924" y="23213"/>
                    <a:pt x="25873" y="25821"/>
                    <a:pt x="26651" y="28428"/>
                  </a:cubicBezTo>
                  <a:cubicBezTo>
                    <a:pt x="27363" y="30663"/>
                    <a:pt x="28277" y="32797"/>
                    <a:pt x="29462" y="34795"/>
                  </a:cubicBezTo>
                  <a:cubicBezTo>
                    <a:pt x="29631" y="35066"/>
                    <a:pt x="29767" y="35404"/>
                    <a:pt x="29902" y="35675"/>
                  </a:cubicBezTo>
                  <a:cubicBezTo>
                    <a:pt x="29970" y="35777"/>
                    <a:pt x="30038" y="35845"/>
                    <a:pt x="30139" y="35878"/>
                  </a:cubicBezTo>
                  <a:cubicBezTo>
                    <a:pt x="30613" y="36183"/>
                    <a:pt x="30613" y="36556"/>
                    <a:pt x="30173" y="36962"/>
                  </a:cubicBezTo>
                  <a:cubicBezTo>
                    <a:pt x="29225" y="37741"/>
                    <a:pt x="28548" y="38723"/>
                    <a:pt x="28582" y="40010"/>
                  </a:cubicBezTo>
                  <a:cubicBezTo>
                    <a:pt x="28582" y="40416"/>
                    <a:pt x="28649" y="40823"/>
                    <a:pt x="28717" y="41229"/>
                  </a:cubicBezTo>
                  <a:cubicBezTo>
                    <a:pt x="25568" y="42346"/>
                    <a:pt x="24823" y="45665"/>
                    <a:pt x="26177" y="47832"/>
                  </a:cubicBezTo>
                  <a:cubicBezTo>
                    <a:pt x="24416" y="48645"/>
                    <a:pt x="23096" y="49898"/>
                    <a:pt x="22757" y="51930"/>
                  </a:cubicBezTo>
                  <a:cubicBezTo>
                    <a:pt x="22452" y="53826"/>
                    <a:pt x="22520" y="55621"/>
                    <a:pt x="24416" y="56806"/>
                  </a:cubicBezTo>
                  <a:cubicBezTo>
                    <a:pt x="22351" y="59143"/>
                    <a:pt x="22317" y="61141"/>
                    <a:pt x="24281" y="63342"/>
                  </a:cubicBezTo>
                  <a:cubicBezTo>
                    <a:pt x="23130" y="64053"/>
                    <a:pt x="22351" y="65035"/>
                    <a:pt x="21944" y="66288"/>
                  </a:cubicBezTo>
                  <a:cubicBezTo>
                    <a:pt x="21538" y="67541"/>
                    <a:pt x="21402" y="68794"/>
                    <a:pt x="22012" y="70013"/>
                  </a:cubicBezTo>
                  <a:cubicBezTo>
                    <a:pt x="20522" y="70657"/>
                    <a:pt x="19879" y="71876"/>
                    <a:pt x="19608" y="73366"/>
                  </a:cubicBezTo>
                  <a:cubicBezTo>
                    <a:pt x="19303" y="74822"/>
                    <a:pt x="19438" y="76176"/>
                    <a:pt x="20556" y="77362"/>
                  </a:cubicBezTo>
                  <a:cubicBezTo>
                    <a:pt x="19235" y="77971"/>
                    <a:pt x="18795" y="79190"/>
                    <a:pt x="18355" y="80376"/>
                  </a:cubicBezTo>
                  <a:cubicBezTo>
                    <a:pt x="17881" y="81662"/>
                    <a:pt x="18253" y="82848"/>
                    <a:pt x="18930" y="83897"/>
                  </a:cubicBezTo>
                  <a:cubicBezTo>
                    <a:pt x="18795" y="84067"/>
                    <a:pt x="18659" y="84236"/>
                    <a:pt x="18524" y="84405"/>
                  </a:cubicBezTo>
                  <a:cubicBezTo>
                    <a:pt x="17542" y="85692"/>
                    <a:pt x="17169" y="87115"/>
                    <a:pt x="17610" y="88706"/>
                  </a:cubicBezTo>
                  <a:cubicBezTo>
                    <a:pt x="17677" y="88943"/>
                    <a:pt x="17644" y="89045"/>
                    <a:pt x="17474" y="89214"/>
                  </a:cubicBezTo>
                  <a:cubicBezTo>
                    <a:pt x="16865" y="89722"/>
                    <a:pt x="16255" y="90264"/>
                    <a:pt x="15917" y="91144"/>
                  </a:cubicBezTo>
                  <a:cubicBezTo>
                    <a:pt x="15138" y="88842"/>
                    <a:pt x="14257" y="86708"/>
                    <a:pt x="13072" y="84710"/>
                  </a:cubicBezTo>
                  <a:cubicBezTo>
                    <a:pt x="13038" y="84812"/>
                    <a:pt x="13038" y="84879"/>
                    <a:pt x="13038" y="84947"/>
                  </a:cubicBezTo>
                  <a:cubicBezTo>
                    <a:pt x="13614" y="86674"/>
                    <a:pt x="14156" y="88401"/>
                    <a:pt x="14731" y="90095"/>
                  </a:cubicBezTo>
                  <a:cubicBezTo>
                    <a:pt x="15273" y="91551"/>
                    <a:pt x="15612" y="93075"/>
                    <a:pt x="16492" y="94395"/>
                  </a:cubicBezTo>
                  <a:cubicBezTo>
                    <a:pt x="14189" y="94971"/>
                    <a:pt x="12056" y="97274"/>
                    <a:pt x="13919" y="100186"/>
                  </a:cubicBezTo>
                  <a:cubicBezTo>
                    <a:pt x="12598" y="100355"/>
                    <a:pt x="11819" y="101270"/>
                    <a:pt x="11209" y="102353"/>
                  </a:cubicBezTo>
                  <a:cubicBezTo>
                    <a:pt x="11277" y="102015"/>
                    <a:pt x="11379" y="101676"/>
                    <a:pt x="11480" y="101337"/>
                  </a:cubicBezTo>
                  <a:cubicBezTo>
                    <a:pt x="11413" y="101304"/>
                    <a:pt x="11345" y="101270"/>
                    <a:pt x="11311" y="101236"/>
                  </a:cubicBezTo>
                  <a:cubicBezTo>
                    <a:pt x="10498" y="101947"/>
                    <a:pt x="10160" y="102895"/>
                    <a:pt x="9787" y="103877"/>
                  </a:cubicBezTo>
                  <a:cubicBezTo>
                    <a:pt x="9550" y="103776"/>
                    <a:pt x="9347" y="103674"/>
                    <a:pt x="9211" y="103606"/>
                  </a:cubicBezTo>
                  <a:cubicBezTo>
                    <a:pt x="9956" y="102489"/>
                    <a:pt x="10668" y="101405"/>
                    <a:pt x="11345" y="100355"/>
                  </a:cubicBezTo>
                  <a:cubicBezTo>
                    <a:pt x="11379" y="100423"/>
                    <a:pt x="11480" y="100592"/>
                    <a:pt x="11548" y="100762"/>
                  </a:cubicBezTo>
                  <a:cubicBezTo>
                    <a:pt x="12022" y="100389"/>
                    <a:pt x="12056" y="99949"/>
                    <a:pt x="11887" y="99407"/>
                  </a:cubicBezTo>
                  <a:cubicBezTo>
                    <a:pt x="11413" y="97782"/>
                    <a:pt x="10735" y="96258"/>
                    <a:pt x="9923" y="94802"/>
                  </a:cubicBezTo>
                  <a:cubicBezTo>
                    <a:pt x="9211" y="93583"/>
                    <a:pt x="8636" y="92262"/>
                    <a:pt x="7925" y="91043"/>
                  </a:cubicBezTo>
                  <a:cubicBezTo>
                    <a:pt x="6909" y="89350"/>
                    <a:pt x="5825" y="87724"/>
                    <a:pt x="4775" y="86031"/>
                  </a:cubicBezTo>
                  <a:cubicBezTo>
                    <a:pt x="4504" y="85557"/>
                    <a:pt x="4267" y="85083"/>
                    <a:pt x="4064" y="84575"/>
                  </a:cubicBezTo>
                  <a:cubicBezTo>
                    <a:pt x="3624" y="83356"/>
                    <a:pt x="3251" y="82103"/>
                    <a:pt x="2777" y="80917"/>
                  </a:cubicBezTo>
                  <a:cubicBezTo>
                    <a:pt x="2134" y="79190"/>
                    <a:pt x="1829" y="77396"/>
                    <a:pt x="1660" y="75567"/>
                  </a:cubicBezTo>
                  <a:cubicBezTo>
                    <a:pt x="1524" y="73840"/>
                    <a:pt x="1186" y="72147"/>
                    <a:pt x="407" y="70555"/>
                  </a:cubicBezTo>
                  <a:cubicBezTo>
                    <a:pt x="305" y="70420"/>
                    <a:pt x="204" y="70284"/>
                    <a:pt x="102" y="70149"/>
                  </a:cubicBezTo>
                  <a:cubicBezTo>
                    <a:pt x="68" y="70149"/>
                    <a:pt x="34" y="70183"/>
                    <a:pt x="0" y="70183"/>
                  </a:cubicBezTo>
                  <a:cubicBezTo>
                    <a:pt x="0" y="70420"/>
                    <a:pt x="34" y="70657"/>
                    <a:pt x="68" y="70894"/>
                  </a:cubicBezTo>
                  <a:cubicBezTo>
                    <a:pt x="271" y="71943"/>
                    <a:pt x="542" y="72993"/>
                    <a:pt x="712" y="74043"/>
                  </a:cubicBezTo>
                  <a:cubicBezTo>
                    <a:pt x="915" y="75533"/>
                    <a:pt x="1016" y="76989"/>
                    <a:pt x="1220" y="78479"/>
                  </a:cubicBezTo>
                  <a:cubicBezTo>
                    <a:pt x="1389" y="80071"/>
                    <a:pt x="2066" y="81527"/>
                    <a:pt x="2574" y="83017"/>
                  </a:cubicBezTo>
                  <a:cubicBezTo>
                    <a:pt x="2913" y="84067"/>
                    <a:pt x="3251" y="85117"/>
                    <a:pt x="3759" y="86099"/>
                  </a:cubicBezTo>
                  <a:cubicBezTo>
                    <a:pt x="4369" y="87318"/>
                    <a:pt x="5046" y="88503"/>
                    <a:pt x="5859" y="89587"/>
                  </a:cubicBezTo>
                  <a:cubicBezTo>
                    <a:pt x="7146" y="91314"/>
                    <a:pt x="7992" y="93278"/>
                    <a:pt x="9008" y="95140"/>
                  </a:cubicBezTo>
                  <a:cubicBezTo>
                    <a:pt x="9042" y="95208"/>
                    <a:pt x="9042" y="95276"/>
                    <a:pt x="9042" y="95310"/>
                  </a:cubicBezTo>
                  <a:cubicBezTo>
                    <a:pt x="7721" y="96664"/>
                    <a:pt x="7688" y="97341"/>
                    <a:pt x="8907" y="99407"/>
                  </a:cubicBezTo>
                  <a:cubicBezTo>
                    <a:pt x="7586" y="100254"/>
                    <a:pt x="7315" y="102421"/>
                    <a:pt x="8263" y="104114"/>
                  </a:cubicBezTo>
                  <a:cubicBezTo>
                    <a:pt x="6773" y="105570"/>
                    <a:pt x="6739" y="108110"/>
                    <a:pt x="8636" y="109092"/>
                  </a:cubicBezTo>
                  <a:cubicBezTo>
                    <a:pt x="7494" y="110268"/>
                    <a:pt x="8651" y="112344"/>
                    <a:pt x="9992" y="112344"/>
                  </a:cubicBezTo>
                  <a:cubicBezTo>
                    <a:pt x="10003" y="112344"/>
                    <a:pt x="10013" y="112343"/>
                    <a:pt x="10024" y="112343"/>
                  </a:cubicBezTo>
                  <a:cubicBezTo>
                    <a:pt x="10126" y="112343"/>
                    <a:pt x="10227" y="112411"/>
                    <a:pt x="10295" y="112445"/>
                  </a:cubicBezTo>
                  <a:cubicBezTo>
                    <a:pt x="10634" y="112750"/>
                    <a:pt x="10939" y="113020"/>
                    <a:pt x="11277" y="113325"/>
                  </a:cubicBezTo>
                  <a:cubicBezTo>
                    <a:pt x="10498" y="113969"/>
                    <a:pt x="10194" y="114815"/>
                    <a:pt x="10227" y="115797"/>
                  </a:cubicBezTo>
                  <a:cubicBezTo>
                    <a:pt x="10227" y="115933"/>
                    <a:pt x="10092" y="116136"/>
                    <a:pt x="9956" y="116237"/>
                  </a:cubicBezTo>
                  <a:cubicBezTo>
                    <a:pt x="9550" y="116508"/>
                    <a:pt x="9178" y="116847"/>
                    <a:pt x="9144" y="117321"/>
                  </a:cubicBezTo>
                  <a:cubicBezTo>
                    <a:pt x="9042" y="118032"/>
                    <a:pt x="9042" y="118743"/>
                    <a:pt x="9584" y="119319"/>
                  </a:cubicBezTo>
                  <a:cubicBezTo>
                    <a:pt x="9482" y="119387"/>
                    <a:pt x="9415" y="119455"/>
                    <a:pt x="9313" y="119522"/>
                  </a:cubicBezTo>
                  <a:cubicBezTo>
                    <a:pt x="8094" y="120132"/>
                    <a:pt x="7586" y="121249"/>
                    <a:pt x="7247" y="122468"/>
                  </a:cubicBezTo>
                  <a:cubicBezTo>
                    <a:pt x="6841" y="123857"/>
                    <a:pt x="7112" y="125178"/>
                    <a:pt x="8229" y="126160"/>
                  </a:cubicBezTo>
                  <a:cubicBezTo>
                    <a:pt x="9086" y="126945"/>
                    <a:pt x="10043" y="127279"/>
                    <a:pt x="11076" y="127279"/>
                  </a:cubicBezTo>
                  <a:cubicBezTo>
                    <a:pt x="11514" y="127279"/>
                    <a:pt x="11965" y="127219"/>
                    <a:pt x="12429" y="127108"/>
                  </a:cubicBezTo>
                  <a:cubicBezTo>
                    <a:pt x="12564" y="127108"/>
                    <a:pt x="12699" y="127142"/>
                    <a:pt x="12801" y="127142"/>
                  </a:cubicBezTo>
                  <a:cubicBezTo>
                    <a:pt x="12056" y="127751"/>
                    <a:pt x="11548" y="128429"/>
                    <a:pt x="11345" y="129309"/>
                  </a:cubicBezTo>
                  <a:cubicBezTo>
                    <a:pt x="11311" y="129377"/>
                    <a:pt x="11311" y="129512"/>
                    <a:pt x="11345" y="129580"/>
                  </a:cubicBezTo>
                  <a:cubicBezTo>
                    <a:pt x="11413" y="129817"/>
                    <a:pt x="11514" y="130054"/>
                    <a:pt x="11514" y="130291"/>
                  </a:cubicBezTo>
                  <a:cubicBezTo>
                    <a:pt x="11582" y="130799"/>
                    <a:pt x="11548" y="131341"/>
                    <a:pt x="11684" y="131815"/>
                  </a:cubicBezTo>
                  <a:cubicBezTo>
                    <a:pt x="11853" y="132323"/>
                    <a:pt x="11684" y="132526"/>
                    <a:pt x="11277" y="132797"/>
                  </a:cubicBezTo>
                  <a:cubicBezTo>
                    <a:pt x="10566" y="133271"/>
                    <a:pt x="9753" y="133610"/>
                    <a:pt x="9245" y="134355"/>
                  </a:cubicBezTo>
                  <a:cubicBezTo>
                    <a:pt x="8703" y="135167"/>
                    <a:pt x="8128" y="135946"/>
                    <a:pt x="8466" y="137064"/>
                  </a:cubicBezTo>
                  <a:cubicBezTo>
                    <a:pt x="8703" y="137775"/>
                    <a:pt x="8737" y="138588"/>
                    <a:pt x="8873" y="139333"/>
                  </a:cubicBezTo>
                  <a:cubicBezTo>
                    <a:pt x="8904" y="139491"/>
                    <a:pt x="9114" y="139708"/>
                    <a:pt x="9196" y="139708"/>
                  </a:cubicBezTo>
                  <a:cubicBezTo>
                    <a:pt x="9202" y="139708"/>
                    <a:pt x="9207" y="139707"/>
                    <a:pt x="9211" y="139705"/>
                  </a:cubicBezTo>
                  <a:cubicBezTo>
                    <a:pt x="9821" y="139536"/>
                    <a:pt x="10431" y="139333"/>
                    <a:pt x="11040" y="139096"/>
                  </a:cubicBezTo>
                  <a:cubicBezTo>
                    <a:pt x="11446" y="138960"/>
                    <a:pt x="11785" y="138723"/>
                    <a:pt x="12158" y="138554"/>
                  </a:cubicBezTo>
                  <a:cubicBezTo>
                    <a:pt x="12293" y="138486"/>
                    <a:pt x="12462" y="138486"/>
                    <a:pt x="12666" y="138452"/>
                  </a:cubicBezTo>
                  <a:cubicBezTo>
                    <a:pt x="12666" y="138622"/>
                    <a:pt x="12666" y="138757"/>
                    <a:pt x="12666" y="138859"/>
                  </a:cubicBezTo>
                  <a:cubicBezTo>
                    <a:pt x="12632" y="140755"/>
                    <a:pt x="12598" y="142617"/>
                    <a:pt x="12666" y="144480"/>
                  </a:cubicBezTo>
                  <a:cubicBezTo>
                    <a:pt x="12666" y="145733"/>
                    <a:pt x="12835" y="146986"/>
                    <a:pt x="12903" y="148239"/>
                  </a:cubicBezTo>
                  <a:cubicBezTo>
                    <a:pt x="12970" y="148984"/>
                    <a:pt x="12835" y="149763"/>
                    <a:pt x="13648" y="150406"/>
                  </a:cubicBezTo>
                  <a:cubicBezTo>
                    <a:pt x="13749" y="150305"/>
                    <a:pt x="13817" y="150135"/>
                    <a:pt x="13952" y="149966"/>
                  </a:cubicBezTo>
                  <a:cubicBezTo>
                    <a:pt x="14189" y="149593"/>
                    <a:pt x="14426" y="149255"/>
                    <a:pt x="14697" y="148882"/>
                  </a:cubicBezTo>
                  <a:cubicBezTo>
                    <a:pt x="14765" y="148781"/>
                    <a:pt x="14867" y="148713"/>
                    <a:pt x="14934" y="148679"/>
                  </a:cubicBezTo>
                  <a:cubicBezTo>
                    <a:pt x="15205" y="148510"/>
                    <a:pt x="15476" y="148374"/>
                    <a:pt x="15713" y="148205"/>
                  </a:cubicBezTo>
                  <a:cubicBezTo>
                    <a:pt x="16323" y="147765"/>
                    <a:pt x="16899" y="147325"/>
                    <a:pt x="17542" y="146817"/>
                  </a:cubicBezTo>
                  <a:lnTo>
                    <a:pt x="17542" y="146817"/>
                  </a:lnTo>
                  <a:cubicBezTo>
                    <a:pt x="17237" y="147629"/>
                    <a:pt x="16865" y="148307"/>
                    <a:pt x="16120" y="148747"/>
                  </a:cubicBezTo>
                  <a:cubicBezTo>
                    <a:pt x="15442" y="149119"/>
                    <a:pt x="14799" y="149593"/>
                    <a:pt x="14122" y="150034"/>
                  </a:cubicBezTo>
                  <a:cubicBezTo>
                    <a:pt x="14020" y="150135"/>
                    <a:pt x="13749" y="150203"/>
                    <a:pt x="13952" y="150440"/>
                  </a:cubicBezTo>
                  <a:lnTo>
                    <a:pt x="14223" y="150440"/>
                  </a:lnTo>
                  <a:cubicBezTo>
                    <a:pt x="15104" y="149864"/>
                    <a:pt x="15984" y="149323"/>
                    <a:pt x="16865" y="148713"/>
                  </a:cubicBezTo>
                  <a:cubicBezTo>
                    <a:pt x="17271" y="148476"/>
                    <a:pt x="17610" y="148171"/>
                    <a:pt x="17779" y="147697"/>
                  </a:cubicBezTo>
                  <a:cubicBezTo>
                    <a:pt x="17948" y="147189"/>
                    <a:pt x="18152" y="146681"/>
                    <a:pt x="18321" y="146173"/>
                  </a:cubicBezTo>
                  <a:cubicBezTo>
                    <a:pt x="18389" y="146038"/>
                    <a:pt x="18422" y="145868"/>
                    <a:pt x="18490" y="145631"/>
                  </a:cubicBezTo>
                  <a:lnTo>
                    <a:pt x="18490" y="145631"/>
                  </a:lnTo>
                  <a:cubicBezTo>
                    <a:pt x="18355" y="145699"/>
                    <a:pt x="18287" y="145699"/>
                    <a:pt x="18253" y="145733"/>
                  </a:cubicBezTo>
                  <a:cubicBezTo>
                    <a:pt x="18115" y="145899"/>
                    <a:pt x="17977" y="146065"/>
                    <a:pt x="17765" y="146065"/>
                  </a:cubicBezTo>
                  <a:cubicBezTo>
                    <a:pt x="17717" y="146065"/>
                    <a:pt x="17666" y="146056"/>
                    <a:pt x="17610" y="146038"/>
                  </a:cubicBezTo>
                  <a:cubicBezTo>
                    <a:pt x="17542" y="146038"/>
                    <a:pt x="17474" y="146072"/>
                    <a:pt x="17407" y="146139"/>
                  </a:cubicBezTo>
                  <a:cubicBezTo>
                    <a:pt x="17034" y="146410"/>
                    <a:pt x="16662" y="146647"/>
                    <a:pt x="16289" y="146952"/>
                  </a:cubicBezTo>
                  <a:cubicBezTo>
                    <a:pt x="15849" y="147291"/>
                    <a:pt x="15409" y="147629"/>
                    <a:pt x="14968" y="147968"/>
                  </a:cubicBezTo>
                  <a:cubicBezTo>
                    <a:pt x="14901" y="147934"/>
                    <a:pt x="14867" y="147934"/>
                    <a:pt x="14799" y="147900"/>
                  </a:cubicBezTo>
                  <a:cubicBezTo>
                    <a:pt x="14799" y="146647"/>
                    <a:pt x="14833" y="145360"/>
                    <a:pt x="14799" y="144108"/>
                  </a:cubicBezTo>
                  <a:cubicBezTo>
                    <a:pt x="14731" y="142347"/>
                    <a:pt x="14596" y="140620"/>
                    <a:pt x="14460" y="138859"/>
                  </a:cubicBezTo>
                  <a:cubicBezTo>
                    <a:pt x="14426" y="137978"/>
                    <a:pt x="14325" y="137098"/>
                    <a:pt x="14223" y="136251"/>
                  </a:cubicBezTo>
                  <a:cubicBezTo>
                    <a:pt x="14189" y="136048"/>
                    <a:pt x="14054" y="135845"/>
                    <a:pt x="13986" y="135608"/>
                  </a:cubicBezTo>
                  <a:cubicBezTo>
                    <a:pt x="13817" y="135743"/>
                    <a:pt x="13749" y="135845"/>
                    <a:pt x="13614" y="135879"/>
                  </a:cubicBezTo>
                  <a:cubicBezTo>
                    <a:pt x="13377" y="135980"/>
                    <a:pt x="13106" y="135980"/>
                    <a:pt x="12869" y="136116"/>
                  </a:cubicBezTo>
                  <a:cubicBezTo>
                    <a:pt x="12124" y="136522"/>
                    <a:pt x="11413" y="136996"/>
                    <a:pt x="10701" y="137402"/>
                  </a:cubicBezTo>
                  <a:cubicBezTo>
                    <a:pt x="10532" y="137504"/>
                    <a:pt x="10363" y="137504"/>
                    <a:pt x="10194" y="137572"/>
                  </a:cubicBezTo>
                  <a:cubicBezTo>
                    <a:pt x="10194" y="137538"/>
                    <a:pt x="10160" y="137504"/>
                    <a:pt x="10126" y="137504"/>
                  </a:cubicBezTo>
                  <a:cubicBezTo>
                    <a:pt x="10600" y="136454"/>
                    <a:pt x="10329" y="135438"/>
                    <a:pt x="9990" y="134456"/>
                  </a:cubicBezTo>
                  <a:cubicBezTo>
                    <a:pt x="10160" y="134355"/>
                    <a:pt x="10329" y="134253"/>
                    <a:pt x="10498" y="134152"/>
                  </a:cubicBezTo>
                  <a:cubicBezTo>
                    <a:pt x="10600" y="134118"/>
                    <a:pt x="10735" y="134084"/>
                    <a:pt x="10837" y="134050"/>
                  </a:cubicBezTo>
                  <a:cubicBezTo>
                    <a:pt x="11040" y="133881"/>
                    <a:pt x="11277" y="133677"/>
                    <a:pt x="11480" y="133542"/>
                  </a:cubicBezTo>
                  <a:cubicBezTo>
                    <a:pt x="11751" y="133373"/>
                    <a:pt x="12056" y="133203"/>
                    <a:pt x="12327" y="133034"/>
                  </a:cubicBezTo>
                  <a:lnTo>
                    <a:pt x="12293" y="133034"/>
                  </a:lnTo>
                  <a:cubicBezTo>
                    <a:pt x="12429" y="132932"/>
                    <a:pt x="12564" y="132831"/>
                    <a:pt x="12666" y="132695"/>
                  </a:cubicBezTo>
                  <a:cubicBezTo>
                    <a:pt x="12970" y="132357"/>
                    <a:pt x="13444" y="131984"/>
                    <a:pt x="13478" y="131612"/>
                  </a:cubicBezTo>
                  <a:cubicBezTo>
                    <a:pt x="13580" y="130460"/>
                    <a:pt x="13512" y="129275"/>
                    <a:pt x="13512" y="128124"/>
                  </a:cubicBezTo>
                  <a:cubicBezTo>
                    <a:pt x="14426" y="127514"/>
                    <a:pt x="15341" y="126871"/>
                    <a:pt x="16289" y="126193"/>
                  </a:cubicBezTo>
                  <a:cubicBezTo>
                    <a:pt x="16289" y="126397"/>
                    <a:pt x="16289" y="126566"/>
                    <a:pt x="16289" y="126735"/>
                  </a:cubicBezTo>
                  <a:cubicBezTo>
                    <a:pt x="16221" y="127209"/>
                    <a:pt x="16120" y="127717"/>
                    <a:pt x="16120" y="128225"/>
                  </a:cubicBezTo>
                  <a:cubicBezTo>
                    <a:pt x="16120" y="129207"/>
                    <a:pt x="16120" y="130156"/>
                    <a:pt x="16154" y="131138"/>
                  </a:cubicBezTo>
                  <a:cubicBezTo>
                    <a:pt x="16154" y="131273"/>
                    <a:pt x="16187" y="131442"/>
                    <a:pt x="16255" y="131476"/>
                  </a:cubicBezTo>
                  <a:cubicBezTo>
                    <a:pt x="16311" y="131490"/>
                    <a:pt x="16379" y="131499"/>
                    <a:pt x="16446" y="131499"/>
                  </a:cubicBezTo>
                  <a:cubicBezTo>
                    <a:pt x="16541" y="131499"/>
                    <a:pt x="16636" y="131482"/>
                    <a:pt x="16695" y="131442"/>
                  </a:cubicBezTo>
                  <a:cubicBezTo>
                    <a:pt x="17203" y="131104"/>
                    <a:pt x="17677" y="130697"/>
                    <a:pt x="18152" y="130325"/>
                  </a:cubicBezTo>
                  <a:cubicBezTo>
                    <a:pt x="18761" y="129919"/>
                    <a:pt x="19371" y="129546"/>
                    <a:pt x="19980" y="129140"/>
                  </a:cubicBezTo>
                  <a:cubicBezTo>
                    <a:pt x="20014" y="129241"/>
                    <a:pt x="20014" y="129241"/>
                    <a:pt x="20014" y="129275"/>
                  </a:cubicBezTo>
                  <a:cubicBezTo>
                    <a:pt x="20014" y="130020"/>
                    <a:pt x="19980" y="130799"/>
                    <a:pt x="20048" y="131544"/>
                  </a:cubicBezTo>
                  <a:cubicBezTo>
                    <a:pt x="20116" y="132255"/>
                    <a:pt x="19912" y="132763"/>
                    <a:pt x="19167" y="132932"/>
                  </a:cubicBezTo>
                  <a:cubicBezTo>
                    <a:pt x="19032" y="132966"/>
                    <a:pt x="18930" y="133068"/>
                    <a:pt x="18795" y="133136"/>
                  </a:cubicBezTo>
                  <a:cubicBezTo>
                    <a:pt x="18389" y="133339"/>
                    <a:pt x="18016" y="133644"/>
                    <a:pt x="17610" y="133711"/>
                  </a:cubicBezTo>
                  <a:cubicBezTo>
                    <a:pt x="17000" y="133779"/>
                    <a:pt x="17136" y="134219"/>
                    <a:pt x="17102" y="134490"/>
                  </a:cubicBezTo>
                  <a:cubicBezTo>
                    <a:pt x="17000" y="135235"/>
                    <a:pt x="17000" y="135946"/>
                    <a:pt x="17000" y="136657"/>
                  </a:cubicBezTo>
                  <a:cubicBezTo>
                    <a:pt x="16932" y="139096"/>
                    <a:pt x="17102" y="141534"/>
                    <a:pt x="17440" y="143938"/>
                  </a:cubicBezTo>
                  <a:cubicBezTo>
                    <a:pt x="17508" y="144412"/>
                    <a:pt x="17610" y="144886"/>
                    <a:pt x="17711" y="145360"/>
                  </a:cubicBezTo>
                  <a:cubicBezTo>
                    <a:pt x="17711" y="145462"/>
                    <a:pt x="17847" y="145564"/>
                    <a:pt x="17948" y="145564"/>
                  </a:cubicBezTo>
                  <a:cubicBezTo>
                    <a:pt x="17956" y="145567"/>
                    <a:pt x="17964" y="145569"/>
                    <a:pt x="17972" y="145569"/>
                  </a:cubicBezTo>
                  <a:cubicBezTo>
                    <a:pt x="18044" y="145569"/>
                    <a:pt x="18155" y="145455"/>
                    <a:pt x="18185" y="145394"/>
                  </a:cubicBezTo>
                  <a:cubicBezTo>
                    <a:pt x="18253" y="145123"/>
                    <a:pt x="18321" y="144853"/>
                    <a:pt x="18287" y="144582"/>
                  </a:cubicBezTo>
                  <a:cubicBezTo>
                    <a:pt x="18185" y="143430"/>
                    <a:pt x="18016" y="142245"/>
                    <a:pt x="17948" y="141060"/>
                  </a:cubicBezTo>
                  <a:cubicBezTo>
                    <a:pt x="17813" y="139367"/>
                    <a:pt x="17745" y="137673"/>
                    <a:pt x="17677" y="135980"/>
                  </a:cubicBezTo>
                  <a:cubicBezTo>
                    <a:pt x="17677" y="135879"/>
                    <a:pt x="17745" y="135709"/>
                    <a:pt x="17813" y="135675"/>
                  </a:cubicBezTo>
                  <a:cubicBezTo>
                    <a:pt x="18355" y="135506"/>
                    <a:pt x="18897" y="135371"/>
                    <a:pt x="19404" y="135201"/>
                  </a:cubicBezTo>
                  <a:cubicBezTo>
                    <a:pt x="19574" y="135134"/>
                    <a:pt x="19777" y="134998"/>
                    <a:pt x="19811" y="134863"/>
                  </a:cubicBezTo>
                  <a:cubicBezTo>
                    <a:pt x="20116" y="133711"/>
                    <a:pt x="20624" y="132594"/>
                    <a:pt x="20624" y="131375"/>
                  </a:cubicBezTo>
                  <a:cubicBezTo>
                    <a:pt x="20590" y="130494"/>
                    <a:pt x="20624" y="129648"/>
                    <a:pt x="20319" y="128801"/>
                  </a:cubicBezTo>
                  <a:cubicBezTo>
                    <a:pt x="20238" y="128579"/>
                    <a:pt x="20133" y="128489"/>
                    <a:pt x="20004" y="128489"/>
                  </a:cubicBezTo>
                  <a:cubicBezTo>
                    <a:pt x="19916" y="128489"/>
                    <a:pt x="19818" y="128530"/>
                    <a:pt x="19709" y="128598"/>
                  </a:cubicBezTo>
                  <a:cubicBezTo>
                    <a:pt x="19404" y="128767"/>
                    <a:pt x="19134" y="128970"/>
                    <a:pt x="18829" y="129140"/>
                  </a:cubicBezTo>
                  <a:cubicBezTo>
                    <a:pt x="18185" y="129580"/>
                    <a:pt x="17508" y="130020"/>
                    <a:pt x="16831" y="130494"/>
                  </a:cubicBezTo>
                  <a:cubicBezTo>
                    <a:pt x="16831" y="130054"/>
                    <a:pt x="16763" y="129681"/>
                    <a:pt x="16831" y="129309"/>
                  </a:cubicBezTo>
                  <a:cubicBezTo>
                    <a:pt x="17034" y="128462"/>
                    <a:pt x="17034" y="127616"/>
                    <a:pt x="16899" y="126769"/>
                  </a:cubicBezTo>
                  <a:cubicBezTo>
                    <a:pt x="16825" y="126280"/>
                    <a:pt x="16646" y="125843"/>
                    <a:pt x="16220" y="125843"/>
                  </a:cubicBezTo>
                  <a:cubicBezTo>
                    <a:pt x="16056" y="125843"/>
                    <a:pt x="15856" y="125908"/>
                    <a:pt x="15612" y="126058"/>
                  </a:cubicBezTo>
                  <a:cubicBezTo>
                    <a:pt x="15612" y="126069"/>
                    <a:pt x="15608" y="126073"/>
                    <a:pt x="15602" y="126073"/>
                  </a:cubicBezTo>
                  <a:cubicBezTo>
                    <a:pt x="15589" y="126073"/>
                    <a:pt x="15567" y="126058"/>
                    <a:pt x="15544" y="126058"/>
                  </a:cubicBezTo>
                  <a:cubicBezTo>
                    <a:pt x="15476" y="125753"/>
                    <a:pt x="15375" y="125482"/>
                    <a:pt x="15273" y="125178"/>
                  </a:cubicBezTo>
                  <a:cubicBezTo>
                    <a:pt x="17474" y="123992"/>
                    <a:pt x="18152" y="122706"/>
                    <a:pt x="17745" y="120200"/>
                  </a:cubicBezTo>
                  <a:cubicBezTo>
                    <a:pt x="17677" y="119725"/>
                    <a:pt x="17677" y="119285"/>
                    <a:pt x="17813" y="118777"/>
                  </a:cubicBezTo>
                  <a:cubicBezTo>
                    <a:pt x="17881" y="118405"/>
                    <a:pt x="17914" y="117931"/>
                    <a:pt x="17813" y="117558"/>
                  </a:cubicBezTo>
                  <a:cubicBezTo>
                    <a:pt x="17610" y="116779"/>
                    <a:pt x="17474" y="116034"/>
                    <a:pt x="17407" y="115255"/>
                  </a:cubicBezTo>
                  <a:cubicBezTo>
                    <a:pt x="17373" y="114714"/>
                    <a:pt x="17102" y="114206"/>
                    <a:pt x="16899" y="113630"/>
                  </a:cubicBezTo>
                  <a:cubicBezTo>
                    <a:pt x="17000" y="113562"/>
                    <a:pt x="17102" y="113427"/>
                    <a:pt x="17203" y="113291"/>
                  </a:cubicBezTo>
                  <a:cubicBezTo>
                    <a:pt x="17576" y="112716"/>
                    <a:pt x="17779" y="112072"/>
                    <a:pt x="17508" y="111463"/>
                  </a:cubicBezTo>
                  <a:cubicBezTo>
                    <a:pt x="17305" y="111056"/>
                    <a:pt x="17407" y="110718"/>
                    <a:pt x="17508" y="110345"/>
                  </a:cubicBezTo>
                  <a:cubicBezTo>
                    <a:pt x="17576" y="110379"/>
                    <a:pt x="17644" y="110413"/>
                    <a:pt x="17677" y="110481"/>
                  </a:cubicBezTo>
                  <a:cubicBezTo>
                    <a:pt x="18524" y="111700"/>
                    <a:pt x="19404" y="112919"/>
                    <a:pt x="20285" y="114104"/>
                  </a:cubicBezTo>
                  <a:cubicBezTo>
                    <a:pt x="20725" y="114714"/>
                    <a:pt x="20861" y="115357"/>
                    <a:pt x="20827" y="116102"/>
                  </a:cubicBezTo>
                  <a:cubicBezTo>
                    <a:pt x="20725" y="118269"/>
                    <a:pt x="20962" y="120403"/>
                    <a:pt x="21809" y="122401"/>
                  </a:cubicBezTo>
                  <a:cubicBezTo>
                    <a:pt x="22689" y="124602"/>
                    <a:pt x="23096" y="126837"/>
                    <a:pt x="23130" y="129174"/>
                  </a:cubicBezTo>
                  <a:cubicBezTo>
                    <a:pt x="23197" y="132154"/>
                    <a:pt x="23197" y="135100"/>
                    <a:pt x="23637" y="138012"/>
                  </a:cubicBezTo>
                  <a:cubicBezTo>
                    <a:pt x="23976" y="140010"/>
                    <a:pt x="26143" y="174991"/>
                    <a:pt x="26990" y="176820"/>
                  </a:cubicBezTo>
                  <a:cubicBezTo>
                    <a:pt x="27024" y="176888"/>
                    <a:pt x="27092" y="176922"/>
                    <a:pt x="27125" y="176989"/>
                  </a:cubicBezTo>
                  <a:cubicBezTo>
                    <a:pt x="27159" y="176956"/>
                    <a:pt x="27193" y="176956"/>
                    <a:pt x="27193" y="176956"/>
                  </a:cubicBezTo>
                  <a:cubicBezTo>
                    <a:pt x="27058" y="176312"/>
                    <a:pt x="25195" y="142651"/>
                    <a:pt x="25026" y="141974"/>
                  </a:cubicBezTo>
                  <a:lnTo>
                    <a:pt x="25026" y="141974"/>
                  </a:lnTo>
                  <a:cubicBezTo>
                    <a:pt x="25060" y="141975"/>
                    <a:pt x="25095" y="141976"/>
                    <a:pt x="25129" y="141976"/>
                  </a:cubicBezTo>
                  <a:cubicBezTo>
                    <a:pt x="26028" y="141976"/>
                    <a:pt x="26749" y="141553"/>
                    <a:pt x="27532" y="141161"/>
                  </a:cubicBezTo>
                  <a:cubicBezTo>
                    <a:pt x="27306" y="141064"/>
                    <a:pt x="27089" y="141027"/>
                    <a:pt x="26879" y="141027"/>
                  </a:cubicBezTo>
                  <a:cubicBezTo>
                    <a:pt x="26206" y="141027"/>
                    <a:pt x="25595" y="141406"/>
                    <a:pt x="24924" y="141432"/>
                  </a:cubicBezTo>
                  <a:cubicBezTo>
                    <a:pt x="24857" y="141026"/>
                    <a:pt x="24755" y="140653"/>
                    <a:pt x="24687" y="140315"/>
                  </a:cubicBezTo>
                  <a:cubicBezTo>
                    <a:pt x="26008" y="139942"/>
                    <a:pt x="27295" y="139604"/>
                    <a:pt x="28480" y="139028"/>
                  </a:cubicBezTo>
                  <a:cubicBezTo>
                    <a:pt x="28218" y="138897"/>
                    <a:pt x="27960" y="138847"/>
                    <a:pt x="27706" y="138847"/>
                  </a:cubicBezTo>
                  <a:cubicBezTo>
                    <a:pt x="27304" y="138847"/>
                    <a:pt x="26910" y="138971"/>
                    <a:pt x="26516" y="139096"/>
                  </a:cubicBezTo>
                  <a:cubicBezTo>
                    <a:pt x="25906" y="139333"/>
                    <a:pt x="25263" y="139536"/>
                    <a:pt x="24620" y="139773"/>
                  </a:cubicBezTo>
                  <a:cubicBezTo>
                    <a:pt x="24586" y="139434"/>
                    <a:pt x="24552" y="139096"/>
                    <a:pt x="24484" y="138791"/>
                  </a:cubicBezTo>
                  <a:cubicBezTo>
                    <a:pt x="26821" y="138249"/>
                    <a:pt x="29157" y="137843"/>
                    <a:pt x="31358" y="136962"/>
                  </a:cubicBezTo>
                  <a:cubicBezTo>
                    <a:pt x="31267" y="136960"/>
                    <a:pt x="31176" y="136958"/>
                    <a:pt x="31084" y="136958"/>
                  </a:cubicBezTo>
                  <a:cubicBezTo>
                    <a:pt x="28784" y="136958"/>
                    <a:pt x="26630" y="137758"/>
                    <a:pt x="24382" y="138181"/>
                  </a:cubicBezTo>
                  <a:cubicBezTo>
                    <a:pt x="24382" y="137944"/>
                    <a:pt x="24349" y="137707"/>
                    <a:pt x="24315" y="137436"/>
                  </a:cubicBezTo>
                  <a:cubicBezTo>
                    <a:pt x="25026" y="137165"/>
                    <a:pt x="25703" y="136861"/>
                    <a:pt x="26414" y="136691"/>
                  </a:cubicBezTo>
                  <a:cubicBezTo>
                    <a:pt x="27735" y="136387"/>
                    <a:pt x="29056" y="136217"/>
                    <a:pt x="30376" y="135980"/>
                  </a:cubicBezTo>
                  <a:cubicBezTo>
                    <a:pt x="30884" y="135879"/>
                    <a:pt x="31392" y="135743"/>
                    <a:pt x="31900" y="135642"/>
                  </a:cubicBezTo>
                  <a:cubicBezTo>
                    <a:pt x="31900" y="135574"/>
                    <a:pt x="31900" y="135540"/>
                    <a:pt x="31866" y="135472"/>
                  </a:cubicBezTo>
                  <a:cubicBezTo>
                    <a:pt x="29259" y="135642"/>
                    <a:pt x="26685" y="135811"/>
                    <a:pt x="24247" y="137064"/>
                  </a:cubicBezTo>
                  <a:cubicBezTo>
                    <a:pt x="24213" y="136522"/>
                    <a:pt x="24179" y="136014"/>
                    <a:pt x="24145" y="135506"/>
                  </a:cubicBezTo>
                  <a:cubicBezTo>
                    <a:pt x="24044" y="134456"/>
                    <a:pt x="23942" y="134693"/>
                    <a:pt x="24890" y="134355"/>
                  </a:cubicBezTo>
                  <a:cubicBezTo>
                    <a:pt x="25297" y="134185"/>
                    <a:pt x="25703" y="133982"/>
                    <a:pt x="26076" y="133813"/>
                  </a:cubicBezTo>
                  <a:cubicBezTo>
                    <a:pt x="26076" y="133711"/>
                    <a:pt x="26042" y="133644"/>
                    <a:pt x="26008" y="133576"/>
                  </a:cubicBezTo>
                  <a:cubicBezTo>
                    <a:pt x="25365" y="133711"/>
                    <a:pt x="24755" y="133847"/>
                    <a:pt x="24112" y="133982"/>
                  </a:cubicBezTo>
                  <a:cubicBezTo>
                    <a:pt x="24112" y="133508"/>
                    <a:pt x="24145" y="133000"/>
                    <a:pt x="24112" y="132526"/>
                  </a:cubicBezTo>
                  <a:cubicBezTo>
                    <a:pt x="24112" y="132221"/>
                    <a:pt x="24213" y="132086"/>
                    <a:pt x="24484" y="131984"/>
                  </a:cubicBezTo>
                  <a:cubicBezTo>
                    <a:pt x="25161" y="131612"/>
                    <a:pt x="25839" y="131205"/>
                    <a:pt x="26516" y="130833"/>
                  </a:cubicBezTo>
                  <a:cubicBezTo>
                    <a:pt x="26482" y="130799"/>
                    <a:pt x="26482" y="130765"/>
                    <a:pt x="26448" y="130731"/>
                  </a:cubicBezTo>
                  <a:cubicBezTo>
                    <a:pt x="25703" y="130901"/>
                    <a:pt x="24552" y="131307"/>
                    <a:pt x="23773" y="131442"/>
                  </a:cubicBezTo>
                  <a:cubicBezTo>
                    <a:pt x="23773" y="131205"/>
                    <a:pt x="23739" y="130697"/>
                    <a:pt x="23739" y="130393"/>
                  </a:cubicBezTo>
                  <a:cubicBezTo>
                    <a:pt x="23773" y="128767"/>
                    <a:pt x="23773" y="127379"/>
                    <a:pt x="23434" y="125787"/>
                  </a:cubicBezTo>
                  <a:cubicBezTo>
                    <a:pt x="23197" y="124771"/>
                    <a:pt x="22994" y="123349"/>
                    <a:pt x="22588" y="122401"/>
                  </a:cubicBezTo>
                  <a:cubicBezTo>
                    <a:pt x="21707" y="120301"/>
                    <a:pt x="21504" y="118100"/>
                    <a:pt x="21402" y="115865"/>
                  </a:cubicBezTo>
                  <a:cubicBezTo>
                    <a:pt x="21369" y="114815"/>
                    <a:pt x="21707" y="113867"/>
                    <a:pt x="21640" y="112817"/>
                  </a:cubicBezTo>
                  <a:cubicBezTo>
                    <a:pt x="21640" y="112377"/>
                    <a:pt x="21504" y="111971"/>
                    <a:pt x="21436" y="111530"/>
                  </a:cubicBezTo>
                  <a:lnTo>
                    <a:pt x="21267" y="111530"/>
                  </a:lnTo>
                  <a:cubicBezTo>
                    <a:pt x="20861" y="112411"/>
                    <a:pt x="20962" y="113359"/>
                    <a:pt x="20895" y="114172"/>
                  </a:cubicBezTo>
                  <a:cubicBezTo>
                    <a:pt x="20454" y="113495"/>
                    <a:pt x="20014" y="112716"/>
                    <a:pt x="19472" y="112038"/>
                  </a:cubicBezTo>
                  <a:cubicBezTo>
                    <a:pt x="18389" y="110616"/>
                    <a:pt x="17271" y="109194"/>
                    <a:pt x="16492" y="107670"/>
                  </a:cubicBezTo>
                  <a:cubicBezTo>
                    <a:pt x="17034" y="107128"/>
                    <a:pt x="17677" y="106654"/>
                    <a:pt x="18118" y="106044"/>
                  </a:cubicBezTo>
                  <a:cubicBezTo>
                    <a:pt x="18524" y="105401"/>
                    <a:pt x="18693" y="104622"/>
                    <a:pt x="18998" y="103911"/>
                  </a:cubicBezTo>
                  <a:cubicBezTo>
                    <a:pt x="19100" y="104013"/>
                    <a:pt x="19201" y="104148"/>
                    <a:pt x="19337" y="104284"/>
                  </a:cubicBezTo>
                  <a:cubicBezTo>
                    <a:pt x="19811" y="104791"/>
                    <a:pt x="20217" y="105299"/>
                    <a:pt x="20725" y="105740"/>
                  </a:cubicBezTo>
                  <a:cubicBezTo>
                    <a:pt x="21064" y="106044"/>
                    <a:pt x="21335" y="106349"/>
                    <a:pt x="21504" y="106756"/>
                  </a:cubicBezTo>
                  <a:cubicBezTo>
                    <a:pt x="21606" y="106993"/>
                    <a:pt x="21775" y="107162"/>
                    <a:pt x="21910" y="107365"/>
                  </a:cubicBezTo>
                  <a:lnTo>
                    <a:pt x="22080" y="107264"/>
                  </a:lnTo>
                  <a:cubicBezTo>
                    <a:pt x="21335" y="105299"/>
                    <a:pt x="20590" y="103335"/>
                    <a:pt x="19845" y="101371"/>
                  </a:cubicBezTo>
                  <a:cubicBezTo>
                    <a:pt x="19709" y="101439"/>
                    <a:pt x="19608" y="101507"/>
                    <a:pt x="19540" y="101541"/>
                  </a:cubicBezTo>
                  <a:cubicBezTo>
                    <a:pt x="18727" y="102049"/>
                    <a:pt x="18727" y="102353"/>
                    <a:pt x="19404" y="102929"/>
                  </a:cubicBezTo>
                  <a:cubicBezTo>
                    <a:pt x="19811" y="103268"/>
                    <a:pt x="20285" y="104114"/>
                    <a:pt x="20387" y="104690"/>
                  </a:cubicBezTo>
                  <a:cubicBezTo>
                    <a:pt x="20353" y="104724"/>
                    <a:pt x="20319" y="104724"/>
                    <a:pt x="20285" y="104758"/>
                  </a:cubicBezTo>
                  <a:cubicBezTo>
                    <a:pt x="19506" y="103674"/>
                    <a:pt x="18761" y="102590"/>
                    <a:pt x="17948" y="101439"/>
                  </a:cubicBezTo>
                  <a:cubicBezTo>
                    <a:pt x="19032" y="101236"/>
                    <a:pt x="19980" y="100965"/>
                    <a:pt x="20691" y="100152"/>
                  </a:cubicBezTo>
                  <a:lnTo>
                    <a:pt x="20691" y="100152"/>
                  </a:lnTo>
                  <a:cubicBezTo>
                    <a:pt x="20793" y="101168"/>
                    <a:pt x="20657" y="102116"/>
                    <a:pt x="21199" y="102963"/>
                  </a:cubicBezTo>
                  <a:cubicBezTo>
                    <a:pt x="21267" y="102794"/>
                    <a:pt x="21335" y="102658"/>
                    <a:pt x="21301" y="102489"/>
                  </a:cubicBezTo>
                  <a:cubicBezTo>
                    <a:pt x="21301" y="101473"/>
                    <a:pt x="21267" y="100457"/>
                    <a:pt x="21233" y="99441"/>
                  </a:cubicBezTo>
                  <a:cubicBezTo>
                    <a:pt x="21233" y="99272"/>
                    <a:pt x="21301" y="99068"/>
                    <a:pt x="21335" y="98865"/>
                  </a:cubicBezTo>
                  <a:cubicBezTo>
                    <a:pt x="21572" y="100084"/>
                    <a:pt x="21470" y="101371"/>
                    <a:pt x="22114" y="102489"/>
                  </a:cubicBezTo>
                  <a:cubicBezTo>
                    <a:pt x="22181" y="102218"/>
                    <a:pt x="22215" y="101913"/>
                    <a:pt x="22181" y="101642"/>
                  </a:cubicBezTo>
                  <a:cubicBezTo>
                    <a:pt x="22080" y="99881"/>
                    <a:pt x="21944" y="98120"/>
                    <a:pt x="21843" y="96393"/>
                  </a:cubicBezTo>
                  <a:cubicBezTo>
                    <a:pt x="21843" y="96292"/>
                    <a:pt x="21843" y="96190"/>
                    <a:pt x="21877" y="96122"/>
                  </a:cubicBezTo>
                  <a:cubicBezTo>
                    <a:pt x="22080" y="95987"/>
                    <a:pt x="22283" y="95885"/>
                    <a:pt x="22486" y="95716"/>
                  </a:cubicBezTo>
                  <a:cubicBezTo>
                    <a:pt x="22655" y="97172"/>
                    <a:pt x="22723" y="98594"/>
                    <a:pt x="23333" y="99915"/>
                  </a:cubicBezTo>
                  <a:cubicBezTo>
                    <a:pt x="23299" y="98561"/>
                    <a:pt x="23197" y="97240"/>
                    <a:pt x="23096" y="95919"/>
                  </a:cubicBezTo>
                  <a:cubicBezTo>
                    <a:pt x="23062" y="95479"/>
                    <a:pt x="22791" y="95005"/>
                    <a:pt x="23367" y="94632"/>
                  </a:cubicBezTo>
                  <a:cubicBezTo>
                    <a:pt x="23434" y="95513"/>
                    <a:pt x="23468" y="96393"/>
                    <a:pt x="24010" y="97138"/>
                  </a:cubicBezTo>
                  <a:cubicBezTo>
                    <a:pt x="24078" y="96563"/>
                    <a:pt x="24010" y="95953"/>
                    <a:pt x="23976" y="95377"/>
                  </a:cubicBezTo>
                  <a:cubicBezTo>
                    <a:pt x="23908" y="94598"/>
                    <a:pt x="23807" y="93853"/>
                    <a:pt x="23841" y="93075"/>
                  </a:cubicBezTo>
                  <a:cubicBezTo>
                    <a:pt x="23942" y="92228"/>
                    <a:pt x="24010" y="91381"/>
                    <a:pt x="23570" y="90569"/>
                  </a:cubicBezTo>
                  <a:cubicBezTo>
                    <a:pt x="23841" y="90399"/>
                    <a:pt x="24078" y="90196"/>
                    <a:pt x="24349" y="89993"/>
                  </a:cubicBezTo>
                  <a:cubicBezTo>
                    <a:pt x="24382" y="90162"/>
                    <a:pt x="24416" y="90332"/>
                    <a:pt x="24450" y="90467"/>
                  </a:cubicBezTo>
                  <a:cubicBezTo>
                    <a:pt x="24586" y="91381"/>
                    <a:pt x="24721" y="92296"/>
                    <a:pt x="24890" y="93176"/>
                  </a:cubicBezTo>
                  <a:cubicBezTo>
                    <a:pt x="24890" y="93345"/>
                    <a:pt x="25026" y="93447"/>
                    <a:pt x="25094" y="93583"/>
                  </a:cubicBezTo>
                  <a:cubicBezTo>
                    <a:pt x="25128" y="93583"/>
                    <a:pt x="25195" y="93549"/>
                    <a:pt x="25229" y="93549"/>
                  </a:cubicBezTo>
                  <a:cubicBezTo>
                    <a:pt x="25229" y="93312"/>
                    <a:pt x="25263" y="93075"/>
                    <a:pt x="25229" y="92838"/>
                  </a:cubicBezTo>
                  <a:cubicBezTo>
                    <a:pt x="25094" y="91855"/>
                    <a:pt x="24924" y="90873"/>
                    <a:pt x="24755" y="89857"/>
                  </a:cubicBezTo>
                  <a:cubicBezTo>
                    <a:pt x="24721" y="89722"/>
                    <a:pt x="24687" y="89587"/>
                    <a:pt x="24755" y="89451"/>
                  </a:cubicBezTo>
                  <a:cubicBezTo>
                    <a:pt x="24924" y="89112"/>
                    <a:pt x="25094" y="88808"/>
                    <a:pt x="25297" y="88435"/>
                  </a:cubicBezTo>
                  <a:cubicBezTo>
                    <a:pt x="25568" y="89180"/>
                    <a:pt x="25635" y="89959"/>
                    <a:pt x="26177" y="90636"/>
                  </a:cubicBezTo>
                  <a:cubicBezTo>
                    <a:pt x="26211" y="90501"/>
                    <a:pt x="26245" y="90467"/>
                    <a:pt x="26245" y="90399"/>
                  </a:cubicBezTo>
                  <a:cubicBezTo>
                    <a:pt x="26143" y="89553"/>
                    <a:pt x="26042" y="88740"/>
                    <a:pt x="25602" y="87995"/>
                  </a:cubicBezTo>
                  <a:cubicBezTo>
                    <a:pt x="25534" y="87860"/>
                    <a:pt x="25466" y="87724"/>
                    <a:pt x="25466" y="87589"/>
                  </a:cubicBezTo>
                  <a:cubicBezTo>
                    <a:pt x="25568" y="86437"/>
                    <a:pt x="25466" y="85354"/>
                    <a:pt x="24653" y="84609"/>
                  </a:cubicBezTo>
                  <a:cubicBezTo>
                    <a:pt x="24992" y="84270"/>
                    <a:pt x="25297" y="83931"/>
                    <a:pt x="25568" y="83660"/>
                  </a:cubicBezTo>
                  <a:cubicBezTo>
                    <a:pt x="26313" y="85895"/>
                    <a:pt x="27092" y="88232"/>
                    <a:pt x="27837" y="90535"/>
                  </a:cubicBezTo>
                  <a:cubicBezTo>
                    <a:pt x="28717" y="93244"/>
                    <a:pt x="29598" y="95953"/>
                    <a:pt x="30478" y="98628"/>
                  </a:cubicBezTo>
                  <a:cubicBezTo>
                    <a:pt x="31155" y="100660"/>
                    <a:pt x="31833" y="102658"/>
                    <a:pt x="32510" y="104656"/>
                  </a:cubicBezTo>
                  <a:cubicBezTo>
                    <a:pt x="32611" y="104995"/>
                    <a:pt x="32815" y="105299"/>
                    <a:pt x="32950" y="105604"/>
                  </a:cubicBezTo>
                  <a:cubicBezTo>
                    <a:pt x="33018" y="105570"/>
                    <a:pt x="33052" y="105570"/>
                    <a:pt x="33086" y="105536"/>
                  </a:cubicBezTo>
                  <a:cubicBezTo>
                    <a:pt x="33018" y="105164"/>
                    <a:pt x="32950" y="104791"/>
                    <a:pt x="32882" y="104453"/>
                  </a:cubicBezTo>
                  <a:cubicBezTo>
                    <a:pt x="32747" y="103877"/>
                    <a:pt x="32510" y="103335"/>
                    <a:pt x="32442" y="102794"/>
                  </a:cubicBezTo>
                  <a:cubicBezTo>
                    <a:pt x="32374" y="101845"/>
                    <a:pt x="32442" y="100931"/>
                    <a:pt x="32408" y="100017"/>
                  </a:cubicBezTo>
                  <a:cubicBezTo>
                    <a:pt x="32374" y="98527"/>
                    <a:pt x="32273" y="97071"/>
                    <a:pt x="32205" y="95614"/>
                  </a:cubicBezTo>
                  <a:lnTo>
                    <a:pt x="32036" y="95614"/>
                  </a:lnTo>
                  <a:cubicBezTo>
                    <a:pt x="31934" y="97308"/>
                    <a:pt x="31833" y="99001"/>
                    <a:pt x="31731" y="100762"/>
                  </a:cubicBezTo>
                  <a:cubicBezTo>
                    <a:pt x="31528" y="100084"/>
                    <a:pt x="31358" y="99441"/>
                    <a:pt x="31155" y="98798"/>
                  </a:cubicBezTo>
                  <a:cubicBezTo>
                    <a:pt x="31155" y="98764"/>
                    <a:pt x="31155" y="98662"/>
                    <a:pt x="31155" y="98628"/>
                  </a:cubicBezTo>
                  <a:cubicBezTo>
                    <a:pt x="31223" y="98323"/>
                    <a:pt x="31358" y="98053"/>
                    <a:pt x="31392" y="97782"/>
                  </a:cubicBezTo>
                  <a:cubicBezTo>
                    <a:pt x="31426" y="97443"/>
                    <a:pt x="31392" y="97104"/>
                    <a:pt x="31426" y="96766"/>
                  </a:cubicBezTo>
                  <a:cubicBezTo>
                    <a:pt x="31460" y="95276"/>
                    <a:pt x="31528" y="93786"/>
                    <a:pt x="31528" y="92262"/>
                  </a:cubicBezTo>
                  <a:cubicBezTo>
                    <a:pt x="31528" y="91720"/>
                    <a:pt x="31426" y="91178"/>
                    <a:pt x="31392" y="90636"/>
                  </a:cubicBezTo>
                  <a:cubicBezTo>
                    <a:pt x="31325" y="90636"/>
                    <a:pt x="31257" y="90670"/>
                    <a:pt x="31189" y="90670"/>
                  </a:cubicBezTo>
                  <a:cubicBezTo>
                    <a:pt x="31088" y="91889"/>
                    <a:pt x="30986" y="93108"/>
                    <a:pt x="30952" y="94328"/>
                  </a:cubicBezTo>
                  <a:cubicBezTo>
                    <a:pt x="30918" y="95580"/>
                    <a:pt x="30952" y="96800"/>
                    <a:pt x="30952" y="97883"/>
                  </a:cubicBezTo>
                  <a:cubicBezTo>
                    <a:pt x="30546" y="96664"/>
                    <a:pt x="30106" y="95310"/>
                    <a:pt x="29665" y="93955"/>
                  </a:cubicBezTo>
                  <a:cubicBezTo>
                    <a:pt x="29598" y="93820"/>
                    <a:pt x="29631" y="93684"/>
                    <a:pt x="29631" y="93549"/>
                  </a:cubicBezTo>
                  <a:cubicBezTo>
                    <a:pt x="29631" y="92160"/>
                    <a:pt x="29631" y="90806"/>
                    <a:pt x="29631" y="89417"/>
                  </a:cubicBezTo>
                  <a:cubicBezTo>
                    <a:pt x="29631" y="89248"/>
                    <a:pt x="29564" y="89079"/>
                    <a:pt x="29530" y="88909"/>
                  </a:cubicBezTo>
                  <a:cubicBezTo>
                    <a:pt x="29462" y="88909"/>
                    <a:pt x="29394" y="88943"/>
                    <a:pt x="29327" y="88943"/>
                  </a:cubicBezTo>
                  <a:cubicBezTo>
                    <a:pt x="29259" y="90061"/>
                    <a:pt x="29157" y="91178"/>
                    <a:pt x="29056" y="92330"/>
                  </a:cubicBezTo>
                  <a:cubicBezTo>
                    <a:pt x="28819" y="91618"/>
                    <a:pt x="28582" y="90907"/>
                    <a:pt x="28345" y="90196"/>
                  </a:cubicBezTo>
                  <a:cubicBezTo>
                    <a:pt x="28311" y="90027"/>
                    <a:pt x="28311" y="89824"/>
                    <a:pt x="28311" y="89620"/>
                  </a:cubicBezTo>
                  <a:cubicBezTo>
                    <a:pt x="28378" y="88875"/>
                    <a:pt x="28446" y="88164"/>
                    <a:pt x="28514" y="87419"/>
                  </a:cubicBezTo>
                  <a:cubicBezTo>
                    <a:pt x="28514" y="87250"/>
                    <a:pt x="28446" y="87047"/>
                    <a:pt x="28412" y="86877"/>
                  </a:cubicBezTo>
                  <a:lnTo>
                    <a:pt x="28243" y="86844"/>
                  </a:lnTo>
                  <a:cubicBezTo>
                    <a:pt x="28108" y="87352"/>
                    <a:pt x="27972" y="87860"/>
                    <a:pt x="27837" y="88367"/>
                  </a:cubicBezTo>
                  <a:cubicBezTo>
                    <a:pt x="27803" y="88334"/>
                    <a:pt x="27769" y="88334"/>
                    <a:pt x="27735" y="88300"/>
                  </a:cubicBezTo>
                  <a:cubicBezTo>
                    <a:pt x="27159" y="86539"/>
                    <a:pt x="26584" y="84744"/>
                    <a:pt x="26008" y="82983"/>
                  </a:cubicBezTo>
                  <a:cubicBezTo>
                    <a:pt x="25974" y="82848"/>
                    <a:pt x="25974" y="82712"/>
                    <a:pt x="26008" y="82611"/>
                  </a:cubicBezTo>
                  <a:cubicBezTo>
                    <a:pt x="26550" y="81256"/>
                    <a:pt x="26143" y="80105"/>
                    <a:pt x="25263" y="79055"/>
                  </a:cubicBezTo>
                  <a:cubicBezTo>
                    <a:pt x="25094" y="78852"/>
                    <a:pt x="24958" y="78682"/>
                    <a:pt x="24789" y="78479"/>
                  </a:cubicBezTo>
                  <a:cubicBezTo>
                    <a:pt x="27363" y="77836"/>
                    <a:pt x="28615" y="76210"/>
                    <a:pt x="28717" y="73467"/>
                  </a:cubicBezTo>
                  <a:cubicBezTo>
                    <a:pt x="28988" y="74348"/>
                    <a:pt x="29022" y="75127"/>
                    <a:pt x="29665" y="75669"/>
                  </a:cubicBezTo>
                  <a:cubicBezTo>
                    <a:pt x="29530" y="75025"/>
                    <a:pt x="29360" y="74348"/>
                    <a:pt x="29225" y="73704"/>
                  </a:cubicBezTo>
                  <a:cubicBezTo>
                    <a:pt x="29056" y="73061"/>
                    <a:pt x="28920" y="72451"/>
                    <a:pt x="28311" y="72113"/>
                  </a:cubicBezTo>
                  <a:cubicBezTo>
                    <a:pt x="28243" y="72079"/>
                    <a:pt x="28209" y="71977"/>
                    <a:pt x="28209" y="71943"/>
                  </a:cubicBezTo>
                  <a:cubicBezTo>
                    <a:pt x="28649" y="71639"/>
                    <a:pt x="29056" y="71334"/>
                    <a:pt x="29496" y="71029"/>
                  </a:cubicBezTo>
                  <a:cubicBezTo>
                    <a:pt x="29564" y="71368"/>
                    <a:pt x="29631" y="71706"/>
                    <a:pt x="29733" y="72079"/>
                  </a:cubicBezTo>
                  <a:cubicBezTo>
                    <a:pt x="29936" y="72790"/>
                    <a:pt x="30106" y="73535"/>
                    <a:pt x="30343" y="74246"/>
                  </a:cubicBezTo>
                  <a:cubicBezTo>
                    <a:pt x="30410" y="74483"/>
                    <a:pt x="30647" y="74686"/>
                    <a:pt x="30817" y="74890"/>
                  </a:cubicBezTo>
                  <a:lnTo>
                    <a:pt x="30918" y="74788"/>
                  </a:lnTo>
                  <a:cubicBezTo>
                    <a:pt x="30918" y="74619"/>
                    <a:pt x="30884" y="74416"/>
                    <a:pt x="30851" y="74246"/>
                  </a:cubicBezTo>
                  <a:cubicBezTo>
                    <a:pt x="30546" y="73027"/>
                    <a:pt x="30207" y="71808"/>
                    <a:pt x="29902" y="70589"/>
                  </a:cubicBezTo>
                  <a:cubicBezTo>
                    <a:pt x="29868" y="70521"/>
                    <a:pt x="29835" y="70420"/>
                    <a:pt x="29868" y="70352"/>
                  </a:cubicBezTo>
                  <a:cubicBezTo>
                    <a:pt x="30106" y="69810"/>
                    <a:pt x="30376" y="69234"/>
                    <a:pt x="30647" y="68693"/>
                  </a:cubicBezTo>
                  <a:cubicBezTo>
                    <a:pt x="30817" y="69336"/>
                    <a:pt x="30918" y="70013"/>
                    <a:pt x="31121" y="70657"/>
                  </a:cubicBezTo>
                  <a:cubicBezTo>
                    <a:pt x="31325" y="71300"/>
                    <a:pt x="31596" y="71943"/>
                    <a:pt x="31833" y="72587"/>
                  </a:cubicBezTo>
                  <a:lnTo>
                    <a:pt x="32002" y="72519"/>
                  </a:lnTo>
                  <a:cubicBezTo>
                    <a:pt x="31900" y="72113"/>
                    <a:pt x="31833" y="71740"/>
                    <a:pt x="31765" y="71334"/>
                  </a:cubicBezTo>
                  <a:cubicBezTo>
                    <a:pt x="31426" y="69810"/>
                    <a:pt x="31020" y="68286"/>
                    <a:pt x="30715" y="66762"/>
                  </a:cubicBezTo>
                  <a:cubicBezTo>
                    <a:pt x="30580" y="66051"/>
                    <a:pt x="30444" y="65408"/>
                    <a:pt x="29970" y="64832"/>
                  </a:cubicBezTo>
                  <a:cubicBezTo>
                    <a:pt x="29767" y="64561"/>
                    <a:pt x="29598" y="64290"/>
                    <a:pt x="29394" y="64019"/>
                  </a:cubicBezTo>
                  <a:cubicBezTo>
                    <a:pt x="29665" y="63850"/>
                    <a:pt x="29936" y="63647"/>
                    <a:pt x="30173" y="63477"/>
                  </a:cubicBezTo>
                  <a:cubicBezTo>
                    <a:pt x="30715" y="65408"/>
                    <a:pt x="31223" y="67304"/>
                    <a:pt x="31765" y="69200"/>
                  </a:cubicBezTo>
                  <a:cubicBezTo>
                    <a:pt x="31799" y="69200"/>
                    <a:pt x="31833" y="69167"/>
                    <a:pt x="31900" y="69167"/>
                  </a:cubicBezTo>
                  <a:cubicBezTo>
                    <a:pt x="31799" y="68591"/>
                    <a:pt x="31765" y="67981"/>
                    <a:pt x="31629" y="67372"/>
                  </a:cubicBezTo>
                  <a:cubicBezTo>
                    <a:pt x="31291" y="66017"/>
                    <a:pt x="30918" y="64663"/>
                    <a:pt x="30580" y="63308"/>
                  </a:cubicBezTo>
                  <a:cubicBezTo>
                    <a:pt x="30546" y="63173"/>
                    <a:pt x="30580" y="63003"/>
                    <a:pt x="30613" y="62868"/>
                  </a:cubicBezTo>
                  <a:cubicBezTo>
                    <a:pt x="30918" y="62191"/>
                    <a:pt x="31291" y="61547"/>
                    <a:pt x="31494" y="60836"/>
                  </a:cubicBezTo>
                  <a:cubicBezTo>
                    <a:pt x="31900" y="59414"/>
                    <a:pt x="31765" y="58059"/>
                    <a:pt x="30715" y="56908"/>
                  </a:cubicBezTo>
                  <a:cubicBezTo>
                    <a:pt x="30512" y="56671"/>
                    <a:pt x="30241" y="56468"/>
                    <a:pt x="30004" y="56264"/>
                  </a:cubicBezTo>
                  <a:cubicBezTo>
                    <a:pt x="31088" y="55384"/>
                    <a:pt x="31528" y="54165"/>
                    <a:pt x="31799" y="52776"/>
                  </a:cubicBezTo>
                  <a:cubicBezTo>
                    <a:pt x="32070" y="53589"/>
                    <a:pt x="32002" y="54402"/>
                    <a:pt x="32611" y="54978"/>
                  </a:cubicBezTo>
                  <a:cubicBezTo>
                    <a:pt x="32645" y="54741"/>
                    <a:pt x="32679" y="54537"/>
                    <a:pt x="32645" y="54368"/>
                  </a:cubicBezTo>
                  <a:cubicBezTo>
                    <a:pt x="32374" y="53014"/>
                    <a:pt x="32103" y="51659"/>
                    <a:pt x="31833" y="50304"/>
                  </a:cubicBezTo>
                  <a:cubicBezTo>
                    <a:pt x="31833" y="50203"/>
                    <a:pt x="31866" y="50034"/>
                    <a:pt x="31934" y="49966"/>
                  </a:cubicBezTo>
                  <a:cubicBezTo>
                    <a:pt x="32171" y="49763"/>
                    <a:pt x="32442" y="49593"/>
                    <a:pt x="32713" y="49390"/>
                  </a:cubicBezTo>
                  <a:cubicBezTo>
                    <a:pt x="32916" y="50880"/>
                    <a:pt x="32747" y="52370"/>
                    <a:pt x="33560" y="53792"/>
                  </a:cubicBezTo>
                  <a:cubicBezTo>
                    <a:pt x="33593" y="53657"/>
                    <a:pt x="33627" y="53623"/>
                    <a:pt x="33627" y="53589"/>
                  </a:cubicBezTo>
                  <a:cubicBezTo>
                    <a:pt x="33526" y="52133"/>
                    <a:pt x="33458" y="50643"/>
                    <a:pt x="33323" y="49187"/>
                  </a:cubicBezTo>
                  <a:cubicBezTo>
                    <a:pt x="33289" y="48781"/>
                    <a:pt x="33458" y="48577"/>
                    <a:pt x="33661" y="48306"/>
                  </a:cubicBezTo>
                  <a:cubicBezTo>
                    <a:pt x="33932" y="50000"/>
                    <a:pt x="33763" y="51727"/>
                    <a:pt x="34745" y="53217"/>
                  </a:cubicBezTo>
                  <a:cubicBezTo>
                    <a:pt x="34813" y="53081"/>
                    <a:pt x="34813" y="52912"/>
                    <a:pt x="34779" y="52776"/>
                  </a:cubicBezTo>
                  <a:cubicBezTo>
                    <a:pt x="34677" y="52167"/>
                    <a:pt x="34576" y="51591"/>
                    <a:pt x="34508" y="51016"/>
                  </a:cubicBezTo>
                  <a:cubicBezTo>
                    <a:pt x="34338" y="49966"/>
                    <a:pt x="34169" y="48916"/>
                    <a:pt x="34000" y="47866"/>
                  </a:cubicBezTo>
                  <a:cubicBezTo>
                    <a:pt x="34000" y="47765"/>
                    <a:pt x="34034" y="47663"/>
                    <a:pt x="34068" y="47561"/>
                  </a:cubicBezTo>
                  <a:cubicBezTo>
                    <a:pt x="34271" y="46952"/>
                    <a:pt x="34474" y="46376"/>
                    <a:pt x="34677" y="45767"/>
                  </a:cubicBezTo>
                  <a:cubicBezTo>
                    <a:pt x="34779" y="46613"/>
                    <a:pt x="34880" y="47426"/>
                    <a:pt x="34982" y="48273"/>
                  </a:cubicBezTo>
                  <a:cubicBezTo>
                    <a:pt x="35084" y="49119"/>
                    <a:pt x="35287" y="49932"/>
                    <a:pt x="35829" y="50609"/>
                  </a:cubicBezTo>
                  <a:cubicBezTo>
                    <a:pt x="35862" y="50609"/>
                    <a:pt x="35896" y="50609"/>
                    <a:pt x="35964" y="50575"/>
                  </a:cubicBezTo>
                  <a:cubicBezTo>
                    <a:pt x="35727" y="48984"/>
                    <a:pt x="35490" y="47426"/>
                    <a:pt x="35253" y="45834"/>
                  </a:cubicBezTo>
                  <a:lnTo>
                    <a:pt x="35253" y="45834"/>
                  </a:lnTo>
                  <a:cubicBezTo>
                    <a:pt x="35795" y="47155"/>
                    <a:pt x="36032" y="48577"/>
                    <a:pt x="36709" y="49966"/>
                  </a:cubicBezTo>
                  <a:cubicBezTo>
                    <a:pt x="36641" y="48205"/>
                    <a:pt x="36032" y="46647"/>
                    <a:pt x="35659" y="45056"/>
                  </a:cubicBezTo>
                  <a:lnTo>
                    <a:pt x="35659" y="45056"/>
                  </a:lnTo>
                  <a:cubicBezTo>
                    <a:pt x="35795" y="45225"/>
                    <a:pt x="35896" y="45428"/>
                    <a:pt x="35998" y="45631"/>
                  </a:cubicBezTo>
                  <a:cubicBezTo>
                    <a:pt x="36878" y="47257"/>
                    <a:pt x="37759" y="48848"/>
                    <a:pt x="38673" y="50474"/>
                  </a:cubicBezTo>
                  <a:cubicBezTo>
                    <a:pt x="39723" y="52269"/>
                    <a:pt x="40773" y="54063"/>
                    <a:pt x="41822" y="55858"/>
                  </a:cubicBezTo>
                  <a:cubicBezTo>
                    <a:pt x="41958" y="56061"/>
                    <a:pt x="41924" y="56197"/>
                    <a:pt x="41789" y="56400"/>
                  </a:cubicBezTo>
                  <a:cubicBezTo>
                    <a:pt x="41348" y="57077"/>
                    <a:pt x="40942" y="57754"/>
                    <a:pt x="40569" y="58466"/>
                  </a:cubicBezTo>
                  <a:cubicBezTo>
                    <a:pt x="40299" y="58940"/>
                    <a:pt x="40163" y="59448"/>
                    <a:pt x="40231" y="59990"/>
                  </a:cubicBezTo>
                  <a:cubicBezTo>
                    <a:pt x="40265" y="59990"/>
                    <a:pt x="40299" y="60023"/>
                    <a:pt x="40366" y="60057"/>
                  </a:cubicBezTo>
                  <a:cubicBezTo>
                    <a:pt x="41010" y="58974"/>
                    <a:pt x="41653" y="57924"/>
                    <a:pt x="42297" y="56874"/>
                  </a:cubicBezTo>
                  <a:cubicBezTo>
                    <a:pt x="42974" y="57517"/>
                    <a:pt x="42838" y="58161"/>
                    <a:pt x="42398" y="58838"/>
                  </a:cubicBezTo>
                  <a:cubicBezTo>
                    <a:pt x="42297" y="59007"/>
                    <a:pt x="42195" y="59211"/>
                    <a:pt x="42127" y="59380"/>
                  </a:cubicBezTo>
                  <a:cubicBezTo>
                    <a:pt x="41653" y="60328"/>
                    <a:pt x="41179" y="61310"/>
                    <a:pt x="40705" y="62292"/>
                  </a:cubicBezTo>
                  <a:cubicBezTo>
                    <a:pt x="40671" y="62394"/>
                    <a:pt x="40705" y="62563"/>
                    <a:pt x="40671" y="62800"/>
                  </a:cubicBezTo>
                  <a:cubicBezTo>
                    <a:pt x="42059" y="61683"/>
                    <a:pt x="42500" y="60125"/>
                    <a:pt x="43245" y="58770"/>
                  </a:cubicBezTo>
                  <a:cubicBezTo>
                    <a:pt x="43549" y="59143"/>
                    <a:pt x="43516" y="59482"/>
                    <a:pt x="43346" y="59922"/>
                  </a:cubicBezTo>
                  <a:cubicBezTo>
                    <a:pt x="42771" y="61344"/>
                    <a:pt x="42297" y="62800"/>
                    <a:pt x="41755" y="64222"/>
                  </a:cubicBezTo>
                  <a:cubicBezTo>
                    <a:pt x="41382" y="65205"/>
                    <a:pt x="40976" y="66153"/>
                    <a:pt x="40603" y="67101"/>
                  </a:cubicBezTo>
                  <a:cubicBezTo>
                    <a:pt x="40536" y="67338"/>
                    <a:pt x="40536" y="67575"/>
                    <a:pt x="40502" y="67846"/>
                  </a:cubicBezTo>
                  <a:lnTo>
                    <a:pt x="40637" y="67846"/>
                  </a:lnTo>
                  <a:cubicBezTo>
                    <a:pt x="41518" y="66762"/>
                    <a:pt x="41992" y="65408"/>
                    <a:pt x="42635" y="64155"/>
                  </a:cubicBezTo>
                  <a:cubicBezTo>
                    <a:pt x="43245" y="62902"/>
                    <a:pt x="43617" y="61547"/>
                    <a:pt x="43820" y="60159"/>
                  </a:cubicBezTo>
                  <a:cubicBezTo>
                    <a:pt x="44193" y="61005"/>
                    <a:pt x="44532" y="61852"/>
                    <a:pt x="44836" y="62732"/>
                  </a:cubicBezTo>
                  <a:cubicBezTo>
                    <a:pt x="44870" y="62800"/>
                    <a:pt x="44802" y="62936"/>
                    <a:pt x="44769" y="63037"/>
                  </a:cubicBezTo>
                  <a:cubicBezTo>
                    <a:pt x="44498" y="63681"/>
                    <a:pt x="44193" y="64290"/>
                    <a:pt x="43922" y="64934"/>
                  </a:cubicBezTo>
                  <a:cubicBezTo>
                    <a:pt x="43346" y="66491"/>
                    <a:pt x="42771" y="68015"/>
                    <a:pt x="42229" y="69573"/>
                  </a:cubicBezTo>
                  <a:cubicBezTo>
                    <a:pt x="41890" y="70521"/>
                    <a:pt x="41585" y="71436"/>
                    <a:pt x="41247" y="72451"/>
                  </a:cubicBezTo>
                  <a:cubicBezTo>
                    <a:pt x="41382" y="72418"/>
                    <a:pt x="41416" y="72384"/>
                    <a:pt x="41450" y="72384"/>
                  </a:cubicBezTo>
                  <a:cubicBezTo>
                    <a:pt x="41518" y="72282"/>
                    <a:pt x="41585" y="72181"/>
                    <a:pt x="41653" y="72113"/>
                  </a:cubicBezTo>
                  <a:cubicBezTo>
                    <a:pt x="42906" y="70420"/>
                    <a:pt x="43549" y="68489"/>
                    <a:pt x="44193" y="66525"/>
                  </a:cubicBezTo>
                  <a:cubicBezTo>
                    <a:pt x="44498" y="65645"/>
                    <a:pt x="44836" y="64764"/>
                    <a:pt x="45141" y="63884"/>
                  </a:cubicBezTo>
                  <a:cubicBezTo>
                    <a:pt x="45344" y="64155"/>
                    <a:pt x="45378" y="64426"/>
                    <a:pt x="45480" y="64663"/>
                  </a:cubicBezTo>
                  <a:cubicBezTo>
                    <a:pt x="45751" y="65374"/>
                    <a:pt x="45683" y="66051"/>
                    <a:pt x="45344" y="66728"/>
                  </a:cubicBezTo>
                  <a:cubicBezTo>
                    <a:pt x="44633" y="68218"/>
                    <a:pt x="43956" y="69708"/>
                    <a:pt x="43279" y="71232"/>
                  </a:cubicBezTo>
                  <a:cubicBezTo>
                    <a:pt x="42838" y="72248"/>
                    <a:pt x="42432" y="73264"/>
                    <a:pt x="41992" y="74314"/>
                  </a:cubicBezTo>
                  <a:cubicBezTo>
                    <a:pt x="43008" y="73298"/>
                    <a:pt x="43719" y="72147"/>
                    <a:pt x="44261" y="70894"/>
                  </a:cubicBezTo>
                  <a:cubicBezTo>
                    <a:pt x="44836" y="69641"/>
                    <a:pt x="45412" y="68422"/>
                    <a:pt x="46022" y="67067"/>
                  </a:cubicBezTo>
                  <a:cubicBezTo>
                    <a:pt x="46123" y="67609"/>
                    <a:pt x="46191" y="68049"/>
                    <a:pt x="46292" y="68489"/>
                  </a:cubicBezTo>
                  <a:cubicBezTo>
                    <a:pt x="46394" y="68896"/>
                    <a:pt x="46326" y="69234"/>
                    <a:pt x="46157" y="69607"/>
                  </a:cubicBezTo>
                  <a:cubicBezTo>
                    <a:pt x="45852" y="70250"/>
                    <a:pt x="45514" y="70894"/>
                    <a:pt x="45175" y="71537"/>
                  </a:cubicBezTo>
                  <a:cubicBezTo>
                    <a:pt x="44870" y="72113"/>
                    <a:pt x="44532" y="72722"/>
                    <a:pt x="44261" y="73332"/>
                  </a:cubicBezTo>
                  <a:cubicBezTo>
                    <a:pt x="44091" y="73637"/>
                    <a:pt x="44057" y="73975"/>
                    <a:pt x="43956" y="74314"/>
                  </a:cubicBezTo>
                  <a:cubicBezTo>
                    <a:pt x="43990" y="74348"/>
                    <a:pt x="44057" y="74348"/>
                    <a:pt x="44091" y="74382"/>
                  </a:cubicBezTo>
                  <a:cubicBezTo>
                    <a:pt x="45175" y="73332"/>
                    <a:pt x="45785" y="71977"/>
                    <a:pt x="46665" y="70758"/>
                  </a:cubicBezTo>
                  <a:lnTo>
                    <a:pt x="46665" y="70758"/>
                  </a:lnTo>
                  <a:cubicBezTo>
                    <a:pt x="46665" y="70995"/>
                    <a:pt x="46665" y="71232"/>
                    <a:pt x="46597" y="71436"/>
                  </a:cubicBezTo>
                  <a:cubicBezTo>
                    <a:pt x="46496" y="71740"/>
                    <a:pt x="46292" y="72011"/>
                    <a:pt x="46225" y="72316"/>
                  </a:cubicBezTo>
                  <a:cubicBezTo>
                    <a:pt x="46022" y="72892"/>
                    <a:pt x="45818" y="73467"/>
                    <a:pt x="45988" y="74077"/>
                  </a:cubicBezTo>
                  <a:cubicBezTo>
                    <a:pt x="46022" y="74111"/>
                    <a:pt x="46055" y="74111"/>
                    <a:pt x="46089" y="74145"/>
                  </a:cubicBezTo>
                  <a:cubicBezTo>
                    <a:pt x="46394" y="73501"/>
                    <a:pt x="46699" y="72892"/>
                    <a:pt x="47004" y="72316"/>
                  </a:cubicBezTo>
                  <a:cubicBezTo>
                    <a:pt x="47139" y="72621"/>
                    <a:pt x="47308" y="72926"/>
                    <a:pt x="47545" y="73332"/>
                  </a:cubicBezTo>
                  <a:cubicBezTo>
                    <a:pt x="47647" y="73061"/>
                    <a:pt x="47715" y="72959"/>
                    <a:pt x="47749" y="72824"/>
                  </a:cubicBezTo>
                  <a:cubicBezTo>
                    <a:pt x="48121" y="71774"/>
                    <a:pt x="47376" y="69912"/>
                    <a:pt x="47275" y="68794"/>
                  </a:cubicBezTo>
                  <a:cubicBezTo>
                    <a:pt x="46970" y="65848"/>
                    <a:pt x="46326" y="62970"/>
                    <a:pt x="45141" y="60227"/>
                  </a:cubicBezTo>
                  <a:cubicBezTo>
                    <a:pt x="44464" y="58737"/>
                    <a:pt x="43854" y="57179"/>
                    <a:pt x="43075" y="55723"/>
                  </a:cubicBezTo>
                  <a:cubicBezTo>
                    <a:pt x="42093" y="53928"/>
                    <a:pt x="41247" y="52709"/>
                    <a:pt x="40163" y="50948"/>
                  </a:cubicBezTo>
                  <a:cubicBezTo>
                    <a:pt x="39316" y="49559"/>
                    <a:pt x="38741" y="48137"/>
                    <a:pt x="37894" y="46749"/>
                  </a:cubicBezTo>
                  <a:cubicBezTo>
                    <a:pt x="37826" y="46613"/>
                    <a:pt x="37793" y="46410"/>
                    <a:pt x="37793" y="46241"/>
                  </a:cubicBezTo>
                  <a:cubicBezTo>
                    <a:pt x="37759" y="44649"/>
                    <a:pt x="38097" y="43362"/>
                    <a:pt x="37488" y="41805"/>
                  </a:cubicBezTo>
                  <a:cubicBezTo>
                    <a:pt x="37420" y="41669"/>
                    <a:pt x="37454" y="41500"/>
                    <a:pt x="37488" y="41364"/>
                  </a:cubicBezTo>
                  <a:cubicBezTo>
                    <a:pt x="37556" y="40789"/>
                    <a:pt x="37725" y="40247"/>
                    <a:pt x="37725" y="39705"/>
                  </a:cubicBezTo>
                  <a:cubicBezTo>
                    <a:pt x="37657" y="38588"/>
                    <a:pt x="37522" y="37470"/>
                    <a:pt x="36506" y="36725"/>
                  </a:cubicBezTo>
                  <a:cubicBezTo>
                    <a:pt x="36235" y="36488"/>
                    <a:pt x="35964" y="36115"/>
                    <a:pt x="35896" y="35777"/>
                  </a:cubicBezTo>
                  <a:cubicBezTo>
                    <a:pt x="35490" y="33711"/>
                    <a:pt x="35151" y="31645"/>
                    <a:pt x="34813" y="29546"/>
                  </a:cubicBezTo>
                  <a:cubicBezTo>
                    <a:pt x="34542" y="27649"/>
                    <a:pt x="34779" y="25821"/>
                    <a:pt x="35591" y="24026"/>
                  </a:cubicBezTo>
                  <a:cubicBezTo>
                    <a:pt x="36032" y="23044"/>
                    <a:pt x="36709" y="22333"/>
                    <a:pt x="37691" y="21893"/>
                  </a:cubicBezTo>
                  <a:cubicBezTo>
                    <a:pt x="37894" y="21791"/>
                    <a:pt x="38097" y="21689"/>
                    <a:pt x="38267" y="21622"/>
                  </a:cubicBezTo>
                  <a:lnTo>
                    <a:pt x="38267" y="21622"/>
                  </a:lnTo>
                  <a:cubicBezTo>
                    <a:pt x="36201" y="21926"/>
                    <a:pt x="35117" y="23349"/>
                    <a:pt x="34406" y="25279"/>
                  </a:cubicBezTo>
                  <a:cubicBezTo>
                    <a:pt x="34000" y="24568"/>
                    <a:pt x="33661" y="23958"/>
                    <a:pt x="33356" y="23349"/>
                  </a:cubicBezTo>
                  <a:cubicBezTo>
                    <a:pt x="33052" y="22739"/>
                    <a:pt x="32815" y="22096"/>
                    <a:pt x="32510" y="21520"/>
                  </a:cubicBezTo>
                  <a:cubicBezTo>
                    <a:pt x="32002" y="20572"/>
                    <a:pt x="31494" y="19624"/>
                    <a:pt x="30918" y="18743"/>
                  </a:cubicBezTo>
                  <a:cubicBezTo>
                    <a:pt x="30241" y="17727"/>
                    <a:pt x="29564" y="16711"/>
                    <a:pt x="28785" y="15763"/>
                  </a:cubicBezTo>
                  <a:cubicBezTo>
                    <a:pt x="27938" y="14781"/>
                    <a:pt x="26956" y="13901"/>
                    <a:pt x="26042" y="12953"/>
                  </a:cubicBezTo>
                  <a:cubicBezTo>
                    <a:pt x="25229" y="12106"/>
                    <a:pt x="24450" y="11192"/>
                    <a:pt x="23604" y="10379"/>
                  </a:cubicBezTo>
                  <a:cubicBezTo>
                    <a:pt x="22181" y="9024"/>
                    <a:pt x="21098" y="7433"/>
                    <a:pt x="20014" y="5807"/>
                  </a:cubicBezTo>
                  <a:cubicBezTo>
                    <a:pt x="18795" y="3911"/>
                    <a:pt x="17339" y="2252"/>
                    <a:pt x="15476" y="999"/>
                  </a:cubicBezTo>
                  <a:cubicBezTo>
                    <a:pt x="14570" y="362"/>
                    <a:pt x="13609" y="1"/>
                    <a:pt x="126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 name="Google Shape;1211;p47"/>
            <p:cNvSpPr/>
            <p:nvPr/>
          </p:nvSpPr>
          <p:spPr>
            <a:xfrm>
              <a:off x="4188425" y="2376625"/>
              <a:ext cx="355600" cy="2671025"/>
            </a:xfrm>
            <a:custGeom>
              <a:avLst/>
              <a:gdLst/>
              <a:ahLst/>
              <a:cxnLst/>
              <a:rect l="l" t="t" r="r" b="b"/>
              <a:pathLst>
                <a:path w="14224" h="106841" extrusionOk="0">
                  <a:moveTo>
                    <a:pt x="5418" y="0"/>
                  </a:moveTo>
                  <a:cubicBezTo>
                    <a:pt x="5385" y="271"/>
                    <a:pt x="5317" y="542"/>
                    <a:pt x="5283" y="779"/>
                  </a:cubicBezTo>
                  <a:cubicBezTo>
                    <a:pt x="5249" y="3319"/>
                    <a:pt x="5554" y="5757"/>
                    <a:pt x="6333" y="8161"/>
                  </a:cubicBezTo>
                  <a:cubicBezTo>
                    <a:pt x="6976" y="10261"/>
                    <a:pt x="7484" y="12394"/>
                    <a:pt x="8161" y="14494"/>
                  </a:cubicBezTo>
                  <a:cubicBezTo>
                    <a:pt x="8669" y="16052"/>
                    <a:pt x="9177" y="17610"/>
                    <a:pt x="9414" y="19235"/>
                  </a:cubicBezTo>
                  <a:cubicBezTo>
                    <a:pt x="9516" y="20014"/>
                    <a:pt x="9584" y="20759"/>
                    <a:pt x="9651" y="21538"/>
                  </a:cubicBezTo>
                  <a:cubicBezTo>
                    <a:pt x="7078" y="21673"/>
                    <a:pt x="4504" y="21470"/>
                    <a:pt x="2100" y="22486"/>
                  </a:cubicBezTo>
                  <a:cubicBezTo>
                    <a:pt x="2100" y="22520"/>
                    <a:pt x="2134" y="22588"/>
                    <a:pt x="2134" y="22621"/>
                  </a:cubicBezTo>
                  <a:cubicBezTo>
                    <a:pt x="4606" y="22520"/>
                    <a:pt x="7112" y="22418"/>
                    <a:pt x="9618" y="22317"/>
                  </a:cubicBezTo>
                  <a:lnTo>
                    <a:pt x="9618" y="23705"/>
                  </a:lnTo>
                  <a:cubicBezTo>
                    <a:pt x="8060" y="23840"/>
                    <a:pt x="6536" y="23908"/>
                    <a:pt x="5012" y="24111"/>
                  </a:cubicBezTo>
                  <a:cubicBezTo>
                    <a:pt x="3962" y="24247"/>
                    <a:pt x="2912" y="24484"/>
                    <a:pt x="1897" y="24687"/>
                  </a:cubicBezTo>
                  <a:cubicBezTo>
                    <a:pt x="1693" y="24755"/>
                    <a:pt x="1558" y="24856"/>
                    <a:pt x="1389" y="24958"/>
                  </a:cubicBezTo>
                  <a:cubicBezTo>
                    <a:pt x="1389" y="24992"/>
                    <a:pt x="1389" y="25026"/>
                    <a:pt x="1422" y="25060"/>
                  </a:cubicBezTo>
                  <a:cubicBezTo>
                    <a:pt x="1580" y="25064"/>
                    <a:pt x="1737" y="25065"/>
                    <a:pt x="1894" y="25065"/>
                  </a:cubicBezTo>
                  <a:cubicBezTo>
                    <a:pt x="4443" y="25065"/>
                    <a:pt x="6972" y="24572"/>
                    <a:pt x="9651" y="24348"/>
                  </a:cubicBezTo>
                  <a:lnTo>
                    <a:pt x="9651" y="24348"/>
                  </a:lnTo>
                  <a:cubicBezTo>
                    <a:pt x="9414" y="25127"/>
                    <a:pt x="9245" y="25838"/>
                    <a:pt x="9008" y="26550"/>
                  </a:cubicBezTo>
                  <a:cubicBezTo>
                    <a:pt x="8974" y="26617"/>
                    <a:pt x="8805" y="26685"/>
                    <a:pt x="8669" y="26685"/>
                  </a:cubicBezTo>
                  <a:cubicBezTo>
                    <a:pt x="7958" y="26719"/>
                    <a:pt x="7213" y="26719"/>
                    <a:pt x="6468" y="26787"/>
                  </a:cubicBezTo>
                  <a:cubicBezTo>
                    <a:pt x="5418" y="26888"/>
                    <a:pt x="4335" y="26854"/>
                    <a:pt x="3353" y="27295"/>
                  </a:cubicBezTo>
                  <a:cubicBezTo>
                    <a:pt x="3150" y="27362"/>
                    <a:pt x="3014" y="27498"/>
                    <a:pt x="2845" y="27599"/>
                  </a:cubicBezTo>
                  <a:lnTo>
                    <a:pt x="2879" y="27735"/>
                  </a:lnTo>
                  <a:cubicBezTo>
                    <a:pt x="3232" y="27773"/>
                    <a:pt x="3585" y="27788"/>
                    <a:pt x="3938" y="27788"/>
                  </a:cubicBezTo>
                  <a:cubicBezTo>
                    <a:pt x="5482" y="27788"/>
                    <a:pt x="7031" y="27491"/>
                    <a:pt x="8602" y="27464"/>
                  </a:cubicBezTo>
                  <a:lnTo>
                    <a:pt x="8602" y="27464"/>
                  </a:lnTo>
                  <a:cubicBezTo>
                    <a:pt x="8331" y="28073"/>
                    <a:pt x="8128" y="28615"/>
                    <a:pt x="7857" y="29157"/>
                  </a:cubicBezTo>
                  <a:cubicBezTo>
                    <a:pt x="7823" y="29259"/>
                    <a:pt x="7620" y="29360"/>
                    <a:pt x="7484" y="29360"/>
                  </a:cubicBezTo>
                  <a:cubicBezTo>
                    <a:pt x="6570" y="29462"/>
                    <a:pt x="5655" y="29530"/>
                    <a:pt x="4741" y="29665"/>
                  </a:cubicBezTo>
                  <a:cubicBezTo>
                    <a:pt x="4165" y="29733"/>
                    <a:pt x="3590" y="29834"/>
                    <a:pt x="3116" y="30410"/>
                  </a:cubicBezTo>
                  <a:cubicBezTo>
                    <a:pt x="3439" y="30469"/>
                    <a:pt x="3757" y="30493"/>
                    <a:pt x="4069" y="30493"/>
                  </a:cubicBezTo>
                  <a:cubicBezTo>
                    <a:pt x="5197" y="30493"/>
                    <a:pt x="6269" y="30185"/>
                    <a:pt x="7383" y="30105"/>
                  </a:cubicBezTo>
                  <a:lnTo>
                    <a:pt x="7383" y="30105"/>
                  </a:lnTo>
                  <a:cubicBezTo>
                    <a:pt x="7145" y="30512"/>
                    <a:pt x="6875" y="30850"/>
                    <a:pt x="6671" y="31257"/>
                  </a:cubicBezTo>
                  <a:cubicBezTo>
                    <a:pt x="6468" y="31731"/>
                    <a:pt x="6096" y="31832"/>
                    <a:pt x="5622" y="31900"/>
                  </a:cubicBezTo>
                  <a:cubicBezTo>
                    <a:pt x="4877" y="32002"/>
                    <a:pt x="4132" y="32069"/>
                    <a:pt x="3488" y="32510"/>
                  </a:cubicBezTo>
                  <a:cubicBezTo>
                    <a:pt x="3319" y="32611"/>
                    <a:pt x="3217" y="32781"/>
                    <a:pt x="3048" y="32916"/>
                  </a:cubicBezTo>
                  <a:cubicBezTo>
                    <a:pt x="3082" y="32950"/>
                    <a:pt x="3116" y="33018"/>
                    <a:pt x="3150" y="33051"/>
                  </a:cubicBezTo>
                  <a:cubicBezTo>
                    <a:pt x="4030" y="32950"/>
                    <a:pt x="4910" y="32882"/>
                    <a:pt x="5859" y="32781"/>
                  </a:cubicBezTo>
                  <a:lnTo>
                    <a:pt x="5859" y="32781"/>
                  </a:lnTo>
                  <a:cubicBezTo>
                    <a:pt x="5486" y="33424"/>
                    <a:pt x="5114" y="34034"/>
                    <a:pt x="4741" y="34643"/>
                  </a:cubicBezTo>
                  <a:cubicBezTo>
                    <a:pt x="4707" y="34711"/>
                    <a:pt x="4572" y="34745"/>
                    <a:pt x="4504" y="34745"/>
                  </a:cubicBezTo>
                  <a:cubicBezTo>
                    <a:pt x="3420" y="34812"/>
                    <a:pt x="2540" y="35287"/>
                    <a:pt x="1693" y="35896"/>
                  </a:cubicBezTo>
                  <a:cubicBezTo>
                    <a:pt x="1558" y="35998"/>
                    <a:pt x="1490" y="36167"/>
                    <a:pt x="1389" y="36302"/>
                  </a:cubicBezTo>
                  <a:cubicBezTo>
                    <a:pt x="1422" y="36304"/>
                    <a:pt x="1455" y="36304"/>
                    <a:pt x="1489" y="36304"/>
                  </a:cubicBezTo>
                  <a:cubicBezTo>
                    <a:pt x="2493" y="36304"/>
                    <a:pt x="3316" y="35819"/>
                    <a:pt x="4267" y="35524"/>
                  </a:cubicBezTo>
                  <a:lnTo>
                    <a:pt x="4267" y="35524"/>
                  </a:lnTo>
                  <a:cubicBezTo>
                    <a:pt x="4030" y="35862"/>
                    <a:pt x="3793" y="36099"/>
                    <a:pt x="3657" y="36404"/>
                  </a:cubicBezTo>
                  <a:cubicBezTo>
                    <a:pt x="3251" y="37251"/>
                    <a:pt x="2845" y="38131"/>
                    <a:pt x="2438" y="38978"/>
                  </a:cubicBezTo>
                  <a:cubicBezTo>
                    <a:pt x="1829" y="40298"/>
                    <a:pt x="1084" y="41551"/>
                    <a:pt x="813" y="43007"/>
                  </a:cubicBezTo>
                  <a:cubicBezTo>
                    <a:pt x="644" y="44057"/>
                    <a:pt x="407" y="45073"/>
                    <a:pt x="305" y="46123"/>
                  </a:cubicBezTo>
                  <a:cubicBezTo>
                    <a:pt x="170" y="47511"/>
                    <a:pt x="170" y="48900"/>
                    <a:pt x="68" y="50288"/>
                  </a:cubicBezTo>
                  <a:cubicBezTo>
                    <a:pt x="0" y="51744"/>
                    <a:pt x="373" y="53167"/>
                    <a:pt x="305" y="54623"/>
                  </a:cubicBezTo>
                  <a:cubicBezTo>
                    <a:pt x="203" y="55910"/>
                    <a:pt x="305" y="57163"/>
                    <a:pt x="373" y="58449"/>
                  </a:cubicBezTo>
                  <a:cubicBezTo>
                    <a:pt x="440" y="59567"/>
                    <a:pt x="576" y="60718"/>
                    <a:pt x="779" y="61836"/>
                  </a:cubicBezTo>
                  <a:cubicBezTo>
                    <a:pt x="1084" y="63461"/>
                    <a:pt x="1524" y="65053"/>
                    <a:pt x="1829" y="66678"/>
                  </a:cubicBezTo>
                  <a:cubicBezTo>
                    <a:pt x="2472" y="70268"/>
                    <a:pt x="12225" y="103251"/>
                    <a:pt x="13952" y="106468"/>
                  </a:cubicBezTo>
                  <a:cubicBezTo>
                    <a:pt x="14020" y="106604"/>
                    <a:pt x="14088" y="106706"/>
                    <a:pt x="14155" y="106841"/>
                  </a:cubicBezTo>
                  <a:cubicBezTo>
                    <a:pt x="14189" y="106807"/>
                    <a:pt x="14223" y="106807"/>
                    <a:pt x="14223" y="106807"/>
                  </a:cubicBezTo>
                  <a:cubicBezTo>
                    <a:pt x="13884" y="105690"/>
                    <a:pt x="5080" y="74975"/>
                    <a:pt x="4707" y="73858"/>
                  </a:cubicBezTo>
                  <a:cubicBezTo>
                    <a:pt x="6130" y="73519"/>
                    <a:pt x="10735" y="70437"/>
                    <a:pt x="11277" y="69387"/>
                  </a:cubicBezTo>
                  <a:lnTo>
                    <a:pt x="11277" y="69387"/>
                  </a:lnTo>
                  <a:cubicBezTo>
                    <a:pt x="8737" y="70336"/>
                    <a:pt x="6739" y="71927"/>
                    <a:pt x="4538" y="73350"/>
                  </a:cubicBezTo>
                  <a:cubicBezTo>
                    <a:pt x="4030" y="71589"/>
                    <a:pt x="3488" y="69794"/>
                    <a:pt x="2980" y="68168"/>
                  </a:cubicBezTo>
                  <a:cubicBezTo>
                    <a:pt x="3556" y="67897"/>
                    <a:pt x="3996" y="67694"/>
                    <a:pt x="4369" y="67457"/>
                  </a:cubicBezTo>
                  <a:cubicBezTo>
                    <a:pt x="4944" y="67051"/>
                    <a:pt x="5486" y="66611"/>
                    <a:pt x="6028" y="66170"/>
                  </a:cubicBezTo>
                  <a:cubicBezTo>
                    <a:pt x="6705" y="65629"/>
                    <a:pt x="7349" y="65019"/>
                    <a:pt x="7992" y="64409"/>
                  </a:cubicBezTo>
                  <a:cubicBezTo>
                    <a:pt x="8060" y="64376"/>
                    <a:pt x="8094" y="64274"/>
                    <a:pt x="8161" y="64105"/>
                  </a:cubicBezTo>
                  <a:lnTo>
                    <a:pt x="8161" y="64105"/>
                  </a:lnTo>
                  <a:cubicBezTo>
                    <a:pt x="7890" y="64206"/>
                    <a:pt x="7721" y="64274"/>
                    <a:pt x="7552" y="64342"/>
                  </a:cubicBezTo>
                  <a:cubicBezTo>
                    <a:pt x="6231" y="65053"/>
                    <a:pt x="4978" y="65900"/>
                    <a:pt x="3827" y="66915"/>
                  </a:cubicBezTo>
                  <a:cubicBezTo>
                    <a:pt x="3556" y="67152"/>
                    <a:pt x="3251" y="67322"/>
                    <a:pt x="2912" y="67559"/>
                  </a:cubicBezTo>
                  <a:cubicBezTo>
                    <a:pt x="2777" y="66949"/>
                    <a:pt x="2675" y="66407"/>
                    <a:pt x="2608" y="65967"/>
                  </a:cubicBezTo>
                  <a:cubicBezTo>
                    <a:pt x="3082" y="65798"/>
                    <a:pt x="3556" y="65764"/>
                    <a:pt x="3928" y="65527"/>
                  </a:cubicBezTo>
                  <a:cubicBezTo>
                    <a:pt x="4978" y="64816"/>
                    <a:pt x="5994" y="64037"/>
                    <a:pt x="7010" y="63258"/>
                  </a:cubicBezTo>
                  <a:cubicBezTo>
                    <a:pt x="7078" y="63224"/>
                    <a:pt x="7112" y="63089"/>
                    <a:pt x="7247" y="62919"/>
                  </a:cubicBezTo>
                  <a:cubicBezTo>
                    <a:pt x="6976" y="62919"/>
                    <a:pt x="6841" y="62919"/>
                    <a:pt x="6671" y="62953"/>
                  </a:cubicBezTo>
                  <a:cubicBezTo>
                    <a:pt x="5791" y="63157"/>
                    <a:pt x="5114" y="63732"/>
                    <a:pt x="4369" y="64274"/>
                  </a:cubicBezTo>
                  <a:cubicBezTo>
                    <a:pt x="3759" y="64714"/>
                    <a:pt x="3116" y="65087"/>
                    <a:pt x="2472" y="65527"/>
                  </a:cubicBezTo>
                  <a:cubicBezTo>
                    <a:pt x="2269" y="64714"/>
                    <a:pt x="2100" y="63935"/>
                    <a:pt x="1930" y="63157"/>
                  </a:cubicBezTo>
                  <a:cubicBezTo>
                    <a:pt x="3353" y="62716"/>
                    <a:pt x="6570" y="60752"/>
                    <a:pt x="7281" y="59838"/>
                  </a:cubicBezTo>
                  <a:lnTo>
                    <a:pt x="7281" y="59838"/>
                  </a:lnTo>
                  <a:cubicBezTo>
                    <a:pt x="5181" y="60143"/>
                    <a:pt x="3657" y="61700"/>
                    <a:pt x="1761" y="62547"/>
                  </a:cubicBezTo>
                  <a:cubicBezTo>
                    <a:pt x="1660" y="62005"/>
                    <a:pt x="1592" y="61531"/>
                    <a:pt x="1490" y="61057"/>
                  </a:cubicBezTo>
                  <a:cubicBezTo>
                    <a:pt x="1456" y="60752"/>
                    <a:pt x="1321" y="60414"/>
                    <a:pt x="1422" y="60176"/>
                  </a:cubicBezTo>
                  <a:cubicBezTo>
                    <a:pt x="1524" y="59939"/>
                    <a:pt x="1863" y="59838"/>
                    <a:pt x="2100" y="59669"/>
                  </a:cubicBezTo>
                  <a:cubicBezTo>
                    <a:pt x="2167" y="59635"/>
                    <a:pt x="2201" y="59601"/>
                    <a:pt x="2269" y="59567"/>
                  </a:cubicBezTo>
                  <a:cubicBezTo>
                    <a:pt x="3657" y="58686"/>
                    <a:pt x="5046" y="57806"/>
                    <a:pt x="6434" y="56926"/>
                  </a:cubicBezTo>
                  <a:cubicBezTo>
                    <a:pt x="8365" y="55706"/>
                    <a:pt x="10295" y="54487"/>
                    <a:pt x="12225" y="53302"/>
                  </a:cubicBezTo>
                  <a:cubicBezTo>
                    <a:pt x="12293" y="53234"/>
                    <a:pt x="12361" y="53167"/>
                    <a:pt x="12462" y="53065"/>
                  </a:cubicBezTo>
                  <a:cubicBezTo>
                    <a:pt x="12428" y="53031"/>
                    <a:pt x="12394" y="52997"/>
                    <a:pt x="12361" y="52963"/>
                  </a:cubicBezTo>
                  <a:cubicBezTo>
                    <a:pt x="8432" y="54623"/>
                    <a:pt x="4843" y="56959"/>
                    <a:pt x="1355" y="59398"/>
                  </a:cubicBezTo>
                  <a:cubicBezTo>
                    <a:pt x="1219" y="58111"/>
                    <a:pt x="1084" y="56790"/>
                    <a:pt x="982" y="55639"/>
                  </a:cubicBezTo>
                  <a:cubicBezTo>
                    <a:pt x="1524" y="55469"/>
                    <a:pt x="2032" y="55368"/>
                    <a:pt x="2472" y="55131"/>
                  </a:cubicBezTo>
                  <a:cubicBezTo>
                    <a:pt x="4132" y="54216"/>
                    <a:pt x="5791" y="53268"/>
                    <a:pt x="7450" y="52320"/>
                  </a:cubicBezTo>
                  <a:cubicBezTo>
                    <a:pt x="7924" y="52049"/>
                    <a:pt x="8331" y="51677"/>
                    <a:pt x="8771" y="51372"/>
                  </a:cubicBezTo>
                  <a:cubicBezTo>
                    <a:pt x="8707" y="51363"/>
                    <a:pt x="8649" y="51359"/>
                    <a:pt x="8594" y="51359"/>
                  </a:cubicBezTo>
                  <a:cubicBezTo>
                    <a:pt x="8443" y="51359"/>
                    <a:pt x="8319" y="51390"/>
                    <a:pt x="8195" y="51440"/>
                  </a:cubicBezTo>
                  <a:cubicBezTo>
                    <a:pt x="6333" y="51948"/>
                    <a:pt x="4707" y="52963"/>
                    <a:pt x="3048" y="53912"/>
                  </a:cubicBezTo>
                  <a:cubicBezTo>
                    <a:pt x="2371" y="54318"/>
                    <a:pt x="1660" y="54724"/>
                    <a:pt x="982" y="55131"/>
                  </a:cubicBezTo>
                  <a:cubicBezTo>
                    <a:pt x="711" y="54589"/>
                    <a:pt x="1084" y="53878"/>
                    <a:pt x="407" y="53471"/>
                  </a:cubicBezTo>
                  <a:lnTo>
                    <a:pt x="407" y="51067"/>
                  </a:lnTo>
                  <a:lnTo>
                    <a:pt x="407" y="48629"/>
                  </a:lnTo>
                  <a:lnTo>
                    <a:pt x="474" y="48629"/>
                  </a:lnTo>
                  <a:cubicBezTo>
                    <a:pt x="576" y="49848"/>
                    <a:pt x="711" y="51101"/>
                    <a:pt x="813" y="52320"/>
                  </a:cubicBezTo>
                  <a:cubicBezTo>
                    <a:pt x="977" y="52396"/>
                    <a:pt x="1140" y="52429"/>
                    <a:pt x="1300" y="52429"/>
                  </a:cubicBezTo>
                  <a:cubicBezTo>
                    <a:pt x="1571" y="52429"/>
                    <a:pt x="1832" y="52334"/>
                    <a:pt x="2066" y="52185"/>
                  </a:cubicBezTo>
                  <a:cubicBezTo>
                    <a:pt x="2303" y="52015"/>
                    <a:pt x="2506" y="51846"/>
                    <a:pt x="2743" y="51677"/>
                  </a:cubicBezTo>
                  <a:cubicBezTo>
                    <a:pt x="3962" y="50796"/>
                    <a:pt x="5215" y="49882"/>
                    <a:pt x="6434" y="49001"/>
                  </a:cubicBezTo>
                  <a:cubicBezTo>
                    <a:pt x="6570" y="48900"/>
                    <a:pt x="6671" y="48730"/>
                    <a:pt x="6807" y="48629"/>
                  </a:cubicBezTo>
                  <a:lnTo>
                    <a:pt x="6739" y="48527"/>
                  </a:lnTo>
                  <a:cubicBezTo>
                    <a:pt x="6536" y="48595"/>
                    <a:pt x="6299" y="48629"/>
                    <a:pt x="6096" y="48730"/>
                  </a:cubicBezTo>
                  <a:cubicBezTo>
                    <a:pt x="4707" y="49611"/>
                    <a:pt x="3353" y="50458"/>
                    <a:pt x="1998" y="51338"/>
                  </a:cubicBezTo>
                  <a:cubicBezTo>
                    <a:pt x="1626" y="51575"/>
                    <a:pt x="1287" y="51846"/>
                    <a:pt x="813" y="52151"/>
                  </a:cubicBezTo>
                  <a:cubicBezTo>
                    <a:pt x="881" y="51304"/>
                    <a:pt x="915" y="50559"/>
                    <a:pt x="948" y="50017"/>
                  </a:cubicBezTo>
                  <a:cubicBezTo>
                    <a:pt x="1389" y="49814"/>
                    <a:pt x="1761" y="49679"/>
                    <a:pt x="2066" y="49509"/>
                  </a:cubicBezTo>
                  <a:cubicBezTo>
                    <a:pt x="2337" y="49340"/>
                    <a:pt x="2574" y="49069"/>
                    <a:pt x="2845" y="48832"/>
                  </a:cubicBezTo>
                  <a:cubicBezTo>
                    <a:pt x="3319" y="48426"/>
                    <a:pt x="3793" y="47985"/>
                    <a:pt x="4267" y="47579"/>
                  </a:cubicBezTo>
                  <a:cubicBezTo>
                    <a:pt x="4267" y="47511"/>
                    <a:pt x="4233" y="47478"/>
                    <a:pt x="4199" y="47444"/>
                  </a:cubicBezTo>
                  <a:cubicBezTo>
                    <a:pt x="3624" y="47681"/>
                    <a:pt x="3048" y="47884"/>
                    <a:pt x="2506" y="48189"/>
                  </a:cubicBezTo>
                  <a:cubicBezTo>
                    <a:pt x="1964" y="48493"/>
                    <a:pt x="1490" y="48934"/>
                    <a:pt x="948" y="49340"/>
                  </a:cubicBezTo>
                  <a:cubicBezTo>
                    <a:pt x="1016" y="48663"/>
                    <a:pt x="1084" y="48019"/>
                    <a:pt x="1118" y="47511"/>
                  </a:cubicBezTo>
                  <a:cubicBezTo>
                    <a:pt x="2540" y="47071"/>
                    <a:pt x="3387" y="45954"/>
                    <a:pt x="4538" y="45073"/>
                  </a:cubicBezTo>
                  <a:lnTo>
                    <a:pt x="4538" y="45073"/>
                  </a:lnTo>
                  <a:cubicBezTo>
                    <a:pt x="3183" y="45310"/>
                    <a:pt x="2235" y="46021"/>
                    <a:pt x="1185" y="46800"/>
                  </a:cubicBezTo>
                  <a:cubicBezTo>
                    <a:pt x="1253" y="46225"/>
                    <a:pt x="1321" y="45818"/>
                    <a:pt x="1389" y="45412"/>
                  </a:cubicBezTo>
                  <a:cubicBezTo>
                    <a:pt x="1422" y="45310"/>
                    <a:pt x="1524" y="45243"/>
                    <a:pt x="1592" y="45209"/>
                  </a:cubicBezTo>
                  <a:cubicBezTo>
                    <a:pt x="3454" y="44294"/>
                    <a:pt x="4910" y="42838"/>
                    <a:pt x="6570" y="41687"/>
                  </a:cubicBezTo>
                  <a:lnTo>
                    <a:pt x="6570" y="41687"/>
                  </a:lnTo>
                  <a:cubicBezTo>
                    <a:pt x="4877" y="42364"/>
                    <a:pt x="3150" y="43075"/>
                    <a:pt x="1660" y="44328"/>
                  </a:cubicBezTo>
                  <a:cubicBezTo>
                    <a:pt x="1829" y="43414"/>
                    <a:pt x="1998" y="42601"/>
                    <a:pt x="2912" y="42330"/>
                  </a:cubicBezTo>
                  <a:cubicBezTo>
                    <a:pt x="2980" y="42330"/>
                    <a:pt x="3048" y="42262"/>
                    <a:pt x="3116" y="42229"/>
                  </a:cubicBezTo>
                  <a:cubicBezTo>
                    <a:pt x="4369" y="41314"/>
                    <a:pt x="5622" y="40400"/>
                    <a:pt x="6875" y="39486"/>
                  </a:cubicBezTo>
                  <a:cubicBezTo>
                    <a:pt x="7383" y="39113"/>
                    <a:pt x="7823" y="38707"/>
                    <a:pt x="8263" y="38300"/>
                  </a:cubicBezTo>
                  <a:cubicBezTo>
                    <a:pt x="8229" y="38267"/>
                    <a:pt x="8195" y="38233"/>
                    <a:pt x="8195" y="38199"/>
                  </a:cubicBezTo>
                  <a:cubicBezTo>
                    <a:pt x="6231" y="39012"/>
                    <a:pt x="4504" y="40197"/>
                    <a:pt x="2811" y="41484"/>
                  </a:cubicBezTo>
                  <a:cubicBezTo>
                    <a:pt x="2811" y="41450"/>
                    <a:pt x="2540" y="41213"/>
                    <a:pt x="2574" y="41213"/>
                  </a:cubicBezTo>
                  <a:cubicBezTo>
                    <a:pt x="3590" y="39452"/>
                    <a:pt x="4267" y="37691"/>
                    <a:pt x="5385" y="35998"/>
                  </a:cubicBezTo>
                  <a:cubicBezTo>
                    <a:pt x="6502" y="34271"/>
                    <a:pt x="7112" y="32611"/>
                    <a:pt x="8060" y="30783"/>
                  </a:cubicBezTo>
                  <a:cubicBezTo>
                    <a:pt x="8737" y="29530"/>
                    <a:pt x="9279" y="28175"/>
                    <a:pt x="9787" y="26854"/>
                  </a:cubicBezTo>
                  <a:cubicBezTo>
                    <a:pt x="10396" y="25297"/>
                    <a:pt x="10972" y="23570"/>
                    <a:pt x="10904" y="21944"/>
                  </a:cubicBezTo>
                  <a:cubicBezTo>
                    <a:pt x="10871" y="20962"/>
                    <a:pt x="10735" y="19980"/>
                    <a:pt x="10566" y="18998"/>
                  </a:cubicBezTo>
                  <a:cubicBezTo>
                    <a:pt x="10430" y="18050"/>
                    <a:pt x="10159" y="17135"/>
                    <a:pt x="9956" y="16187"/>
                  </a:cubicBezTo>
                  <a:cubicBezTo>
                    <a:pt x="10600" y="16187"/>
                    <a:pt x="10904" y="15984"/>
                    <a:pt x="11006" y="15442"/>
                  </a:cubicBezTo>
                  <a:lnTo>
                    <a:pt x="11006" y="15442"/>
                  </a:lnTo>
                  <a:cubicBezTo>
                    <a:pt x="10633" y="15476"/>
                    <a:pt x="10261" y="15510"/>
                    <a:pt x="9888" y="15510"/>
                  </a:cubicBezTo>
                  <a:cubicBezTo>
                    <a:pt x="9787" y="15510"/>
                    <a:pt x="9651" y="15442"/>
                    <a:pt x="9618" y="15375"/>
                  </a:cubicBezTo>
                  <a:cubicBezTo>
                    <a:pt x="9448" y="15002"/>
                    <a:pt x="9279" y="14596"/>
                    <a:pt x="9143" y="14223"/>
                  </a:cubicBezTo>
                  <a:cubicBezTo>
                    <a:pt x="9584" y="14189"/>
                    <a:pt x="10024" y="14189"/>
                    <a:pt x="10430" y="14122"/>
                  </a:cubicBezTo>
                  <a:cubicBezTo>
                    <a:pt x="10566" y="14088"/>
                    <a:pt x="10735" y="13918"/>
                    <a:pt x="10871" y="13851"/>
                  </a:cubicBezTo>
                  <a:cubicBezTo>
                    <a:pt x="10735" y="13715"/>
                    <a:pt x="10600" y="13546"/>
                    <a:pt x="10430" y="13444"/>
                  </a:cubicBezTo>
                  <a:cubicBezTo>
                    <a:pt x="10379" y="13427"/>
                    <a:pt x="10312" y="13419"/>
                    <a:pt x="10240" y="13419"/>
                  </a:cubicBezTo>
                  <a:cubicBezTo>
                    <a:pt x="10168" y="13419"/>
                    <a:pt x="10092" y="13427"/>
                    <a:pt x="10024" y="13444"/>
                  </a:cubicBezTo>
                  <a:cubicBezTo>
                    <a:pt x="9651" y="13444"/>
                    <a:pt x="9279" y="13512"/>
                    <a:pt x="8873" y="13512"/>
                  </a:cubicBezTo>
                  <a:cubicBezTo>
                    <a:pt x="8737" y="13106"/>
                    <a:pt x="8602" y="12665"/>
                    <a:pt x="8500" y="12361"/>
                  </a:cubicBezTo>
                  <a:cubicBezTo>
                    <a:pt x="9177" y="12157"/>
                    <a:pt x="9787" y="11954"/>
                    <a:pt x="10396" y="11751"/>
                  </a:cubicBezTo>
                  <a:cubicBezTo>
                    <a:pt x="10498" y="11717"/>
                    <a:pt x="10566" y="11548"/>
                    <a:pt x="10600" y="11446"/>
                  </a:cubicBezTo>
                  <a:cubicBezTo>
                    <a:pt x="10600" y="11379"/>
                    <a:pt x="10430" y="11277"/>
                    <a:pt x="10329" y="11277"/>
                  </a:cubicBezTo>
                  <a:cubicBezTo>
                    <a:pt x="10118" y="11254"/>
                    <a:pt x="9908" y="11214"/>
                    <a:pt x="9698" y="11214"/>
                  </a:cubicBezTo>
                  <a:cubicBezTo>
                    <a:pt x="9603" y="11214"/>
                    <a:pt x="9509" y="11222"/>
                    <a:pt x="9414" y="11243"/>
                  </a:cubicBezTo>
                  <a:cubicBezTo>
                    <a:pt x="9042" y="11277"/>
                    <a:pt x="8669" y="11412"/>
                    <a:pt x="8263" y="11548"/>
                  </a:cubicBezTo>
                  <a:cubicBezTo>
                    <a:pt x="8128" y="11074"/>
                    <a:pt x="7992" y="10667"/>
                    <a:pt x="7890" y="10227"/>
                  </a:cubicBezTo>
                  <a:cubicBezTo>
                    <a:pt x="8466" y="10092"/>
                    <a:pt x="9008" y="9956"/>
                    <a:pt x="9550" y="9787"/>
                  </a:cubicBezTo>
                  <a:cubicBezTo>
                    <a:pt x="9855" y="9685"/>
                    <a:pt x="10159" y="9550"/>
                    <a:pt x="10464" y="9414"/>
                  </a:cubicBezTo>
                  <a:cubicBezTo>
                    <a:pt x="10532" y="9381"/>
                    <a:pt x="10633" y="9245"/>
                    <a:pt x="10600" y="9144"/>
                  </a:cubicBezTo>
                  <a:cubicBezTo>
                    <a:pt x="10600" y="9076"/>
                    <a:pt x="10464" y="8974"/>
                    <a:pt x="10396" y="8940"/>
                  </a:cubicBezTo>
                  <a:cubicBezTo>
                    <a:pt x="10150" y="8913"/>
                    <a:pt x="9903" y="8863"/>
                    <a:pt x="9657" y="8863"/>
                  </a:cubicBezTo>
                  <a:cubicBezTo>
                    <a:pt x="9598" y="8863"/>
                    <a:pt x="9540" y="8866"/>
                    <a:pt x="9482" y="8873"/>
                  </a:cubicBezTo>
                  <a:cubicBezTo>
                    <a:pt x="8974" y="8974"/>
                    <a:pt x="8500" y="9144"/>
                    <a:pt x="7992" y="9279"/>
                  </a:cubicBezTo>
                  <a:cubicBezTo>
                    <a:pt x="7967" y="9285"/>
                    <a:pt x="7939" y="9288"/>
                    <a:pt x="7909" y="9288"/>
                  </a:cubicBezTo>
                  <a:cubicBezTo>
                    <a:pt x="7776" y="9288"/>
                    <a:pt x="7613" y="9233"/>
                    <a:pt x="7586" y="9177"/>
                  </a:cubicBezTo>
                  <a:cubicBezTo>
                    <a:pt x="7416" y="8771"/>
                    <a:pt x="7315" y="8365"/>
                    <a:pt x="7213" y="7992"/>
                  </a:cubicBezTo>
                  <a:cubicBezTo>
                    <a:pt x="8466" y="7552"/>
                    <a:pt x="9787" y="7416"/>
                    <a:pt x="10871" y="6671"/>
                  </a:cubicBezTo>
                  <a:cubicBezTo>
                    <a:pt x="10515" y="6519"/>
                    <a:pt x="10172" y="6460"/>
                    <a:pt x="9837" y="6460"/>
                  </a:cubicBezTo>
                  <a:cubicBezTo>
                    <a:pt x="8830" y="6460"/>
                    <a:pt x="7890" y="6993"/>
                    <a:pt x="6875" y="7146"/>
                  </a:cubicBezTo>
                  <a:cubicBezTo>
                    <a:pt x="6773" y="6705"/>
                    <a:pt x="6671" y="6299"/>
                    <a:pt x="6536" y="5859"/>
                  </a:cubicBezTo>
                  <a:cubicBezTo>
                    <a:pt x="7383" y="5791"/>
                    <a:pt x="8128" y="5723"/>
                    <a:pt x="8873" y="5622"/>
                  </a:cubicBezTo>
                  <a:cubicBezTo>
                    <a:pt x="9618" y="5554"/>
                    <a:pt x="10396" y="5520"/>
                    <a:pt x="11108" y="5148"/>
                  </a:cubicBezTo>
                  <a:cubicBezTo>
                    <a:pt x="10752" y="4877"/>
                    <a:pt x="10371" y="4741"/>
                    <a:pt x="9673" y="4741"/>
                  </a:cubicBezTo>
                  <a:cubicBezTo>
                    <a:pt x="8974" y="4741"/>
                    <a:pt x="7958" y="4877"/>
                    <a:pt x="6333" y="5148"/>
                  </a:cubicBezTo>
                  <a:cubicBezTo>
                    <a:pt x="6265" y="4707"/>
                    <a:pt x="6163" y="4233"/>
                    <a:pt x="6096" y="3658"/>
                  </a:cubicBezTo>
                  <a:cubicBezTo>
                    <a:pt x="8297" y="3454"/>
                    <a:pt x="10430" y="3251"/>
                    <a:pt x="12598" y="3048"/>
                  </a:cubicBezTo>
                  <a:cubicBezTo>
                    <a:pt x="12598" y="3014"/>
                    <a:pt x="12631" y="2946"/>
                    <a:pt x="12631" y="2913"/>
                  </a:cubicBezTo>
                  <a:cubicBezTo>
                    <a:pt x="12327" y="2777"/>
                    <a:pt x="12022" y="2574"/>
                    <a:pt x="11717" y="2540"/>
                  </a:cubicBezTo>
                  <a:cubicBezTo>
                    <a:pt x="11109" y="2485"/>
                    <a:pt x="10478" y="2429"/>
                    <a:pt x="9861" y="2429"/>
                  </a:cubicBezTo>
                  <a:cubicBezTo>
                    <a:pt x="9723" y="2429"/>
                    <a:pt x="9585" y="2432"/>
                    <a:pt x="9448" y="2438"/>
                  </a:cubicBezTo>
                  <a:cubicBezTo>
                    <a:pt x="8297" y="2540"/>
                    <a:pt x="7145" y="2743"/>
                    <a:pt x="5960" y="2879"/>
                  </a:cubicBezTo>
                  <a:cubicBezTo>
                    <a:pt x="5893" y="2405"/>
                    <a:pt x="5825" y="1795"/>
                    <a:pt x="5723" y="1219"/>
                  </a:cubicBezTo>
                  <a:cubicBezTo>
                    <a:pt x="6367" y="1084"/>
                    <a:pt x="6976" y="982"/>
                    <a:pt x="7552" y="881"/>
                  </a:cubicBezTo>
                  <a:cubicBezTo>
                    <a:pt x="7755" y="813"/>
                    <a:pt x="7958" y="745"/>
                    <a:pt x="8128" y="678"/>
                  </a:cubicBezTo>
                  <a:cubicBezTo>
                    <a:pt x="8229" y="644"/>
                    <a:pt x="8263" y="508"/>
                    <a:pt x="8331" y="441"/>
                  </a:cubicBezTo>
                  <a:cubicBezTo>
                    <a:pt x="8263" y="373"/>
                    <a:pt x="8195" y="271"/>
                    <a:pt x="8094" y="271"/>
                  </a:cubicBezTo>
                  <a:cubicBezTo>
                    <a:pt x="7953" y="248"/>
                    <a:pt x="7797" y="208"/>
                    <a:pt x="7636" y="208"/>
                  </a:cubicBezTo>
                  <a:cubicBezTo>
                    <a:pt x="7563" y="208"/>
                    <a:pt x="7490" y="216"/>
                    <a:pt x="7416" y="237"/>
                  </a:cubicBezTo>
                  <a:cubicBezTo>
                    <a:pt x="6841" y="339"/>
                    <a:pt x="6231" y="508"/>
                    <a:pt x="5655" y="644"/>
                  </a:cubicBezTo>
                  <a:cubicBezTo>
                    <a:pt x="5622" y="508"/>
                    <a:pt x="5588" y="237"/>
                    <a:pt x="55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 name="Google Shape;1212;p47"/>
            <p:cNvSpPr/>
            <p:nvPr/>
          </p:nvSpPr>
          <p:spPr>
            <a:xfrm>
              <a:off x="3987775" y="1520700"/>
              <a:ext cx="1772800" cy="3127375"/>
            </a:xfrm>
            <a:custGeom>
              <a:avLst/>
              <a:gdLst/>
              <a:ahLst/>
              <a:cxnLst/>
              <a:rect l="l" t="t" r="r" b="b"/>
              <a:pathLst>
                <a:path w="70912" h="125095" extrusionOk="0">
                  <a:moveTo>
                    <a:pt x="237" y="1"/>
                  </a:moveTo>
                  <a:cubicBezTo>
                    <a:pt x="0" y="475"/>
                    <a:pt x="68" y="915"/>
                    <a:pt x="508" y="1355"/>
                  </a:cubicBezTo>
                  <a:cubicBezTo>
                    <a:pt x="915" y="1796"/>
                    <a:pt x="1321" y="2202"/>
                    <a:pt x="1761" y="2608"/>
                  </a:cubicBezTo>
                  <a:cubicBezTo>
                    <a:pt x="2980" y="3658"/>
                    <a:pt x="4233" y="4708"/>
                    <a:pt x="5453" y="5758"/>
                  </a:cubicBezTo>
                  <a:cubicBezTo>
                    <a:pt x="5588" y="5893"/>
                    <a:pt x="5723" y="5995"/>
                    <a:pt x="5893" y="6130"/>
                  </a:cubicBezTo>
                  <a:cubicBezTo>
                    <a:pt x="5385" y="6503"/>
                    <a:pt x="4911" y="6841"/>
                    <a:pt x="4437" y="7214"/>
                  </a:cubicBezTo>
                  <a:cubicBezTo>
                    <a:pt x="4267" y="7349"/>
                    <a:pt x="4166" y="7586"/>
                    <a:pt x="3996" y="7790"/>
                  </a:cubicBezTo>
                  <a:cubicBezTo>
                    <a:pt x="4040" y="7784"/>
                    <a:pt x="4085" y="7782"/>
                    <a:pt x="4131" y="7782"/>
                  </a:cubicBezTo>
                  <a:cubicBezTo>
                    <a:pt x="4248" y="7782"/>
                    <a:pt x="4371" y="7795"/>
                    <a:pt x="4485" y="7795"/>
                  </a:cubicBezTo>
                  <a:cubicBezTo>
                    <a:pt x="4608" y="7795"/>
                    <a:pt x="4721" y="7780"/>
                    <a:pt x="4809" y="7722"/>
                  </a:cubicBezTo>
                  <a:cubicBezTo>
                    <a:pt x="5351" y="7417"/>
                    <a:pt x="5825" y="7011"/>
                    <a:pt x="6401" y="6638"/>
                  </a:cubicBezTo>
                  <a:cubicBezTo>
                    <a:pt x="6739" y="7011"/>
                    <a:pt x="7146" y="7417"/>
                    <a:pt x="7552" y="7857"/>
                  </a:cubicBezTo>
                  <a:cubicBezTo>
                    <a:pt x="7010" y="8196"/>
                    <a:pt x="6536" y="8535"/>
                    <a:pt x="6062" y="8805"/>
                  </a:cubicBezTo>
                  <a:cubicBezTo>
                    <a:pt x="5622" y="9076"/>
                    <a:pt x="5012" y="9144"/>
                    <a:pt x="4640" y="9686"/>
                  </a:cubicBezTo>
                  <a:cubicBezTo>
                    <a:pt x="4875" y="9736"/>
                    <a:pt x="5096" y="9760"/>
                    <a:pt x="5307" y="9760"/>
                  </a:cubicBezTo>
                  <a:cubicBezTo>
                    <a:pt x="6372" y="9760"/>
                    <a:pt x="7150" y="9157"/>
                    <a:pt x="7857" y="8365"/>
                  </a:cubicBezTo>
                  <a:cubicBezTo>
                    <a:pt x="8196" y="8805"/>
                    <a:pt x="8500" y="9178"/>
                    <a:pt x="8805" y="9550"/>
                  </a:cubicBezTo>
                  <a:cubicBezTo>
                    <a:pt x="9110" y="9957"/>
                    <a:pt x="9448" y="10363"/>
                    <a:pt x="9719" y="10837"/>
                  </a:cubicBezTo>
                  <a:cubicBezTo>
                    <a:pt x="10600" y="12327"/>
                    <a:pt x="11446" y="13851"/>
                    <a:pt x="12327" y="15341"/>
                  </a:cubicBezTo>
                  <a:cubicBezTo>
                    <a:pt x="13648" y="17542"/>
                    <a:pt x="15442" y="19371"/>
                    <a:pt x="17169" y="21200"/>
                  </a:cubicBezTo>
                  <a:cubicBezTo>
                    <a:pt x="18659" y="22791"/>
                    <a:pt x="19912" y="24484"/>
                    <a:pt x="21030" y="26313"/>
                  </a:cubicBezTo>
                  <a:cubicBezTo>
                    <a:pt x="22181" y="28210"/>
                    <a:pt x="22588" y="30275"/>
                    <a:pt x="22994" y="32375"/>
                  </a:cubicBezTo>
                  <a:cubicBezTo>
                    <a:pt x="23536" y="35016"/>
                    <a:pt x="23604" y="37725"/>
                    <a:pt x="23637" y="40401"/>
                  </a:cubicBezTo>
                  <a:cubicBezTo>
                    <a:pt x="23671" y="42974"/>
                    <a:pt x="23705" y="45548"/>
                    <a:pt x="23807" y="48122"/>
                  </a:cubicBezTo>
                  <a:cubicBezTo>
                    <a:pt x="23908" y="50323"/>
                    <a:pt x="24112" y="52524"/>
                    <a:pt x="24247" y="54725"/>
                  </a:cubicBezTo>
                  <a:cubicBezTo>
                    <a:pt x="24349" y="56926"/>
                    <a:pt x="24179" y="59093"/>
                    <a:pt x="23400" y="61159"/>
                  </a:cubicBezTo>
                  <a:cubicBezTo>
                    <a:pt x="23502" y="61227"/>
                    <a:pt x="23536" y="61295"/>
                    <a:pt x="23536" y="61362"/>
                  </a:cubicBezTo>
                  <a:cubicBezTo>
                    <a:pt x="23637" y="61769"/>
                    <a:pt x="23671" y="62209"/>
                    <a:pt x="23841" y="62581"/>
                  </a:cubicBezTo>
                  <a:cubicBezTo>
                    <a:pt x="24281" y="63767"/>
                    <a:pt x="24755" y="64918"/>
                    <a:pt x="25331" y="66036"/>
                  </a:cubicBezTo>
                  <a:cubicBezTo>
                    <a:pt x="26380" y="68169"/>
                    <a:pt x="27396" y="70302"/>
                    <a:pt x="28582" y="72334"/>
                  </a:cubicBezTo>
                  <a:cubicBezTo>
                    <a:pt x="29767" y="74400"/>
                    <a:pt x="31088" y="76364"/>
                    <a:pt x="32476" y="78328"/>
                  </a:cubicBezTo>
                  <a:cubicBezTo>
                    <a:pt x="33593" y="79920"/>
                    <a:pt x="34846" y="81444"/>
                    <a:pt x="36032" y="83001"/>
                  </a:cubicBezTo>
                  <a:cubicBezTo>
                    <a:pt x="38673" y="86354"/>
                    <a:pt x="41281" y="89740"/>
                    <a:pt x="43922" y="93093"/>
                  </a:cubicBezTo>
                  <a:cubicBezTo>
                    <a:pt x="46563" y="96411"/>
                    <a:pt x="49171" y="99730"/>
                    <a:pt x="51914" y="102981"/>
                  </a:cubicBezTo>
                  <a:cubicBezTo>
                    <a:pt x="54013" y="105521"/>
                    <a:pt x="68812" y="122046"/>
                    <a:pt x="70674" y="124756"/>
                  </a:cubicBezTo>
                  <a:cubicBezTo>
                    <a:pt x="70742" y="124891"/>
                    <a:pt x="70844" y="124993"/>
                    <a:pt x="70912" y="125094"/>
                  </a:cubicBezTo>
                  <a:cubicBezTo>
                    <a:pt x="70912" y="124925"/>
                    <a:pt x="70844" y="124789"/>
                    <a:pt x="70776" y="124654"/>
                  </a:cubicBezTo>
                  <a:cubicBezTo>
                    <a:pt x="69184" y="121877"/>
                    <a:pt x="54792" y="105250"/>
                    <a:pt x="52760" y="102778"/>
                  </a:cubicBezTo>
                  <a:cubicBezTo>
                    <a:pt x="49171" y="98342"/>
                    <a:pt x="45683" y="93804"/>
                    <a:pt x="42161" y="89334"/>
                  </a:cubicBezTo>
                  <a:cubicBezTo>
                    <a:pt x="39994" y="86591"/>
                    <a:pt x="37826" y="83848"/>
                    <a:pt x="35693" y="81071"/>
                  </a:cubicBezTo>
                  <a:cubicBezTo>
                    <a:pt x="34609" y="79649"/>
                    <a:pt x="33593" y="78193"/>
                    <a:pt x="32544" y="76737"/>
                  </a:cubicBezTo>
                  <a:cubicBezTo>
                    <a:pt x="30410" y="73790"/>
                    <a:pt x="28480" y="70743"/>
                    <a:pt x="26922" y="67458"/>
                  </a:cubicBezTo>
                  <a:cubicBezTo>
                    <a:pt x="26313" y="66171"/>
                    <a:pt x="25771" y="64850"/>
                    <a:pt x="25161" y="63563"/>
                  </a:cubicBezTo>
                  <a:cubicBezTo>
                    <a:pt x="24755" y="62683"/>
                    <a:pt x="24112" y="61938"/>
                    <a:pt x="23908" y="60956"/>
                  </a:cubicBezTo>
                  <a:cubicBezTo>
                    <a:pt x="23875" y="60820"/>
                    <a:pt x="23908" y="60651"/>
                    <a:pt x="23976" y="60516"/>
                  </a:cubicBezTo>
                  <a:cubicBezTo>
                    <a:pt x="24518" y="59805"/>
                    <a:pt x="24890" y="59060"/>
                    <a:pt x="24992" y="58179"/>
                  </a:cubicBezTo>
                  <a:cubicBezTo>
                    <a:pt x="25263" y="56249"/>
                    <a:pt x="25094" y="54285"/>
                    <a:pt x="24924" y="52354"/>
                  </a:cubicBezTo>
                  <a:cubicBezTo>
                    <a:pt x="24755" y="50831"/>
                    <a:pt x="24586" y="49307"/>
                    <a:pt x="24518" y="47783"/>
                  </a:cubicBezTo>
                  <a:cubicBezTo>
                    <a:pt x="24416" y="46124"/>
                    <a:pt x="24382" y="44464"/>
                    <a:pt x="24382" y="42771"/>
                  </a:cubicBezTo>
                  <a:cubicBezTo>
                    <a:pt x="24315" y="39418"/>
                    <a:pt x="24382" y="36066"/>
                    <a:pt x="23773" y="32781"/>
                  </a:cubicBezTo>
                  <a:cubicBezTo>
                    <a:pt x="23434" y="31020"/>
                    <a:pt x="23062" y="29225"/>
                    <a:pt x="22418" y="27600"/>
                  </a:cubicBezTo>
                  <a:cubicBezTo>
                    <a:pt x="21436" y="25229"/>
                    <a:pt x="19845" y="23265"/>
                    <a:pt x="18050" y="21437"/>
                  </a:cubicBezTo>
                  <a:cubicBezTo>
                    <a:pt x="16695" y="20082"/>
                    <a:pt x="15375" y="18694"/>
                    <a:pt x="14122" y="17238"/>
                  </a:cubicBezTo>
                  <a:cubicBezTo>
                    <a:pt x="12666" y="15544"/>
                    <a:pt x="11548" y="13580"/>
                    <a:pt x="10668" y="11548"/>
                  </a:cubicBezTo>
                  <a:cubicBezTo>
                    <a:pt x="9956" y="9923"/>
                    <a:pt x="9042" y="8467"/>
                    <a:pt x="7992" y="7112"/>
                  </a:cubicBezTo>
                  <a:cubicBezTo>
                    <a:pt x="6672" y="5419"/>
                    <a:pt x="4809" y="4335"/>
                    <a:pt x="3319" y="2845"/>
                  </a:cubicBezTo>
                  <a:cubicBezTo>
                    <a:pt x="2337" y="1897"/>
                    <a:pt x="1118" y="1186"/>
                    <a:pt x="339" y="35"/>
                  </a:cubicBezTo>
                  <a:cubicBezTo>
                    <a:pt x="305" y="1"/>
                    <a:pt x="271"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 name="Google Shape;1213;p47"/>
            <p:cNvSpPr/>
            <p:nvPr/>
          </p:nvSpPr>
          <p:spPr>
            <a:xfrm>
              <a:off x="2713650" y="719925"/>
              <a:ext cx="541850" cy="1167375"/>
            </a:xfrm>
            <a:custGeom>
              <a:avLst/>
              <a:gdLst/>
              <a:ahLst/>
              <a:cxnLst/>
              <a:rect l="l" t="t" r="r" b="b"/>
              <a:pathLst>
                <a:path w="21674" h="46695" extrusionOk="0">
                  <a:moveTo>
                    <a:pt x="5012" y="945"/>
                  </a:moveTo>
                  <a:lnTo>
                    <a:pt x="5012" y="945"/>
                  </a:lnTo>
                  <a:cubicBezTo>
                    <a:pt x="4877" y="1283"/>
                    <a:pt x="4809" y="1487"/>
                    <a:pt x="4741" y="1724"/>
                  </a:cubicBezTo>
                  <a:cubicBezTo>
                    <a:pt x="4572" y="1588"/>
                    <a:pt x="4436" y="1487"/>
                    <a:pt x="4267" y="1351"/>
                  </a:cubicBezTo>
                  <a:cubicBezTo>
                    <a:pt x="4504" y="1216"/>
                    <a:pt x="4673" y="1114"/>
                    <a:pt x="5012" y="945"/>
                  </a:cubicBezTo>
                  <a:close/>
                  <a:moveTo>
                    <a:pt x="6292" y="731"/>
                  </a:moveTo>
                  <a:cubicBezTo>
                    <a:pt x="6368" y="731"/>
                    <a:pt x="6449" y="735"/>
                    <a:pt x="6536" y="742"/>
                  </a:cubicBezTo>
                  <a:cubicBezTo>
                    <a:pt x="6231" y="1351"/>
                    <a:pt x="5926" y="1927"/>
                    <a:pt x="5622" y="2503"/>
                  </a:cubicBezTo>
                  <a:cubicBezTo>
                    <a:pt x="5452" y="2333"/>
                    <a:pt x="5283" y="2164"/>
                    <a:pt x="5080" y="1961"/>
                  </a:cubicBezTo>
                  <a:cubicBezTo>
                    <a:pt x="5353" y="1018"/>
                    <a:pt x="5627" y="731"/>
                    <a:pt x="6292" y="731"/>
                  </a:cubicBezTo>
                  <a:close/>
                  <a:moveTo>
                    <a:pt x="7010" y="640"/>
                  </a:moveTo>
                  <a:cubicBezTo>
                    <a:pt x="7281" y="674"/>
                    <a:pt x="7620" y="708"/>
                    <a:pt x="7992" y="742"/>
                  </a:cubicBezTo>
                  <a:cubicBezTo>
                    <a:pt x="6908" y="1182"/>
                    <a:pt x="6299" y="1961"/>
                    <a:pt x="5994" y="3010"/>
                  </a:cubicBezTo>
                  <a:cubicBezTo>
                    <a:pt x="5960" y="3010"/>
                    <a:pt x="5926" y="3010"/>
                    <a:pt x="5893" y="2977"/>
                  </a:cubicBezTo>
                  <a:cubicBezTo>
                    <a:pt x="5893" y="2909"/>
                    <a:pt x="5859" y="2773"/>
                    <a:pt x="5893" y="2706"/>
                  </a:cubicBezTo>
                  <a:cubicBezTo>
                    <a:pt x="6231" y="2028"/>
                    <a:pt x="6604" y="1385"/>
                    <a:pt x="7010" y="640"/>
                  </a:cubicBezTo>
                  <a:close/>
                  <a:moveTo>
                    <a:pt x="6848" y="1"/>
                  </a:moveTo>
                  <a:cubicBezTo>
                    <a:pt x="6369" y="1"/>
                    <a:pt x="5889" y="77"/>
                    <a:pt x="5418" y="234"/>
                  </a:cubicBezTo>
                  <a:cubicBezTo>
                    <a:pt x="4843" y="437"/>
                    <a:pt x="4098" y="267"/>
                    <a:pt x="3827" y="1046"/>
                  </a:cubicBezTo>
                  <a:cubicBezTo>
                    <a:pt x="3155" y="673"/>
                    <a:pt x="2483" y="446"/>
                    <a:pt x="1784" y="446"/>
                  </a:cubicBezTo>
                  <a:cubicBezTo>
                    <a:pt x="1532" y="446"/>
                    <a:pt x="1276" y="476"/>
                    <a:pt x="1016" y="538"/>
                  </a:cubicBezTo>
                  <a:cubicBezTo>
                    <a:pt x="644" y="606"/>
                    <a:pt x="237" y="742"/>
                    <a:pt x="0" y="1216"/>
                  </a:cubicBezTo>
                  <a:cubicBezTo>
                    <a:pt x="316" y="1216"/>
                    <a:pt x="617" y="1231"/>
                    <a:pt x="913" y="1231"/>
                  </a:cubicBezTo>
                  <a:cubicBezTo>
                    <a:pt x="1061" y="1231"/>
                    <a:pt x="1208" y="1227"/>
                    <a:pt x="1355" y="1216"/>
                  </a:cubicBezTo>
                  <a:cubicBezTo>
                    <a:pt x="1415" y="1213"/>
                    <a:pt x="1475" y="1212"/>
                    <a:pt x="1534" y="1212"/>
                  </a:cubicBezTo>
                  <a:cubicBezTo>
                    <a:pt x="2930" y="1212"/>
                    <a:pt x="3934" y="1965"/>
                    <a:pt x="4877" y="2875"/>
                  </a:cubicBezTo>
                  <a:cubicBezTo>
                    <a:pt x="4978" y="2977"/>
                    <a:pt x="5046" y="3146"/>
                    <a:pt x="5046" y="3248"/>
                  </a:cubicBezTo>
                  <a:cubicBezTo>
                    <a:pt x="4944" y="3925"/>
                    <a:pt x="4809" y="4602"/>
                    <a:pt x="4707" y="5313"/>
                  </a:cubicBezTo>
                  <a:cubicBezTo>
                    <a:pt x="4640" y="5720"/>
                    <a:pt x="4640" y="6160"/>
                    <a:pt x="4606" y="6600"/>
                  </a:cubicBezTo>
                  <a:lnTo>
                    <a:pt x="4741" y="6600"/>
                  </a:lnTo>
                  <a:cubicBezTo>
                    <a:pt x="5351" y="5753"/>
                    <a:pt x="5351" y="4738"/>
                    <a:pt x="5486" y="3722"/>
                  </a:cubicBezTo>
                  <a:cubicBezTo>
                    <a:pt x="5960" y="3993"/>
                    <a:pt x="6062" y="4365"/>
                    <a:pt x="5859" y="4839"/>
                  </a:cubicBezTo>
                  <a:cubicBezTo>
                    <a:pt x="5757" y="5076"/>
                    <a:pt x="5723" y="5313"/>
                    <a:pt x="5655" y="5550"/>
                  </a:cubicBezTo>
                  <a:cubicBezTo>
                    <a:pt x="5486" y="6261"/>
                    <a:pt x="5317" y="7006"/>
                    <a:pt x="5181" y="7718"/>
                  </a:cubicBezTo>
                  <a:cubicBezTo>
                    <a:pt x="5148" y="7887"/>
                    <a:pt x="5283" y="8056"/>
                    <a:pt x="5351" y="8192"/>
                  </a:cubicBezTo>
                  <a:cubicBezTo>
                    <a:pt x="5452" y="8090"/>
                    <a:pt x="5588" y="7955"/>
                    <a:pt x="5622" y="7819"/>
                  </a:cubicBezTo>
                  <a:cubicBezTo>
                    <a:pt x="5926" y="6871"/>
                    <a:pt x="6163" y="5923"/>
                    <a:pt x="6434" y="5008"/>
                  </a:cubicBezTo>
                  <a:cubicBezTo>
                    <a:pt x="6908" y="5483"/>
                    <a:pt x="7078" y="6058"/>
                    <a:pt x="6739" y="6769"/>
                  </a:cubicBezTo>
                  <a:cubicBezTo>
                    <a:pt x="6536" y="7176"/>
                    <a:pt x="6536" y="7718"/>
                    <a:pt x="6468" y="8192"/>
                  </a:cubicBezTo>
                  <a:lnTo>
                    <a:pt x="6705" y="8259"/>
                  </a:lnTo>
                  <a:cubicBezTo>
                    <a:pt x="6908" y="7650"/>
                    <a:pt x="7112" y="7040"/>
                    <a:pt x="7349" y="6397"/>
                  </a:cubicBezTo>
                  <a:cubicBezTo>
                    <a:pt x="7721" y="6973"/>
                    <a:pt x="8026" y="7481"/>
                    <a:pt x="7721" y="8192"/>
                  </a:cubicBezTo>
                  <a:cubicBezTo>
                    <a:pt x="7552" y="8564"/>
                    <a:pt x="7450" y="9004"/>
                    <a:pt x="7315" y="9411"/>
                  </a:cubicBezTo>
                  <a:cubicBezTo>
                    <a:pt x="7281" y="9512"/>
                    <a:pt x="7349" y="9648"/>
                    <a:pt x="7349" y="9817"/>
                  </a:cubicBezTo>
                  <a:cubicBezTo>
                    <a:pt x="8060" y="9275"/>
                    <a:pt x="8161" y="8530"/>
                    <a:pt x="8398" y="7819"/>
                  </a:cubicBezTo>
                  <a:cubicBezTo>
                    <a:pt x="8636" y="7988"/>
                    <a:pt x="8839" y="8124"/>
                    <a:pt x="9076" y="8327"/>
                  </a:cubicBezTo>
                  <a:cubicBezTo>
                    <a:pt x="8602" y="8835"/>
                    <a:pt x="8331" y="9445"/>
                    <a:pt x="8568" y="10156"/>
                  </a:cubicBezTo>
                  <a:cubicBezTo>
                    <a:pt x="8636" y="10156"/>
                    <a:pt x="8669" y="10190"/>
                    <a:pt x="8737" y="10223"/>
                  </a:cubicBezTo>
                  <a:cubicBezTo>
                    <a:pt x="8940" y="9885"/>
                    <a:pt x="9143" y="9512"/>
                    <a:pt x="9347" y="9174"/>
                  </a:cubicBezTo>
                  <a:cubicBezTo>
                    <a:pt x="9381" y="9241"/>
                    <a:pt x="9482" y="9343"/>
                    <a:pt x="9550" y="9445"/>
                  </a:cubicBezTo>
                  <a:cubicBezTo>
                    <a:pt x="9990" y="10325"/>
                    <a:pt x="10532" y="11206"/>
                    <a:pt x="10904" y="12086"/>
                  </a:cubicBezTo>
                  <a:cubicBezTo>
                    <a:pt x="12327" y="15303"/>
                    <a:pt x="13173" y="18656"/>
                    <a:pt x="13851" y="22076"/>
                  </a:cubicBezTo>
                  <a:cubicBezTo>
                    <a:pt x="14020" y="22889"/>
                    <a:pt x="14054" y="23769"/>
                    <a:pt x="14223" y="24582"/>
                  </a:cubicBezTo>
                  <a:cubicBezTo>
                    <a:pt x="14392" y="25327"/>
                    <a:pt x="14494" y="26106"/>
                    <a:pt x="14866" y="26715"/>
                  </a:cubicBezTo>
                  <a:cubicBezTo>
                    <a:pt x="15205" y="27359"/>
                    <a:pt x="15544" y="27934"/>
                    <a:pt x="15578" y="28679"/>
                  </a:cubicBezTo>
                  <a:cubicBezTo>
                    <a:pt x="15611" y="29932"/>
                    <a:pt x="16255" y="30982"/>
                    <a:pt x="16763" y="32066"/>
                  </a:cubicBezTo>
                  <a:cubicBezTo>
                    <a:pt x="17508" y="33691"/>
                    <a:pt x="18287" y="35283"/>
                    <a:pt x="19032" y="36874"/>
                  </a:cubicBezTo>
                  <a:cubicBezTo>
                    <a:pt x="19133" y="37044"/>
                    <a:pt x="19099" y="37348"/>
                    <a:pt x="18998" y="37552"/>
                  </a:cubicBezTo>
                  <a:cubicBezTo>
                    <a:pt x="18659" y="38331"/>
                    <a:pt x="18253" y="39076"/>
                    <a:pt x="17914" y="39854"/>
                  </a:cubicBezTo>
                  <a:cubicBezTo>
                    <a:pt x="17745" y="40295"/>
                    <a:pt x="17643" y="40769"/>
                    <a:pt x="17542" y="41243"/>
                  </a:cubicBezTo>
                  <a:cubicBezTo>
                    <a:pt x="17609" y="41277"/>
                    <a:pt x="17677" y="41311"/>
                    <a:pt x="17745" y="41344"/>
                  </a:cubicBezTo>
                  <a:cubicBezTo>
                    <a:pt x="18321" y="40261"/>
                    <a:pt x="18862" y="39177"/>
                    <a:pt x="19404" y="38094"/>
                  </a:cubicBezTo>
                  <a:cubicBezTo>
                    <a:pt x="19675" y="38737"/>
                    <a:pt x="19946" y="39380"/>
                    <a:pt x="19404" y="40058"/>
                  </a:cubicBezTo>
                  <a:cubicBezTo>
                    <a:pt x="19201" y="40329"/>
                    <a:pt x="19066" y="40701"/>
                    <a:pt x="18930" y="41006"/>
                  </a:cubicBezTo>
                  <a:cubicBezTo>
                    <a:pt x="18761" y="41581"/>
                    <a:pt x="18592" y="42157"/>
                    <a:pt x="18422" y="42699"/>
                  </a:cubicBezTo>
                  <a:cubicBezTo>
                    <a:pt x="18456" y="42733"/>
                    <a:pt x="18490" y="42733"/>
                    <a:pt x="18558" y="42767"/>
                  </a:cubicBezTo>
                  <a:cubicBezTo>
                    <a:pt x="19303" y="42022"/>
                    <a:pt x="19506" y="40972"/>
                    <a:pt x="20048" y="40091"/>
                  </a:cubicBezTo>
                  <a:cubicBezTo>
                    <a:pt x="20319" y="40633"/>
                    <a:pt x="20420" y="41141"/>
                    <a:pt x="20115" y="41649"/>
                  </a:cubicBezTo>
                  <a:cubicBezTo>
                    <a:pt x="19844" y="42123"/>
                    <a:pt x="19607" y="42631"/>
                    <a:pt x="19404" y="43139"/>
                  </a:cubicBezTo>
                  <a:cubicBezTo>
                    <a:pt x="19235" y="43512"/>
                    <a:pt x="19133" y="43884"/>
                    <a:pt x="18998" y="44291"/>
                  </a:cubicBezTo>
                  <a:cubicBezTo>
                    <a:pt x="19066" y="44291"/>
                    <a:pt x="19099" y="44324"/>
                    <a:pt x="19167" y="44324"/>
                  </a:cubicBezTo>
                  <a:cubicBezTo>
                    <a:pt x="19844" y="43715"/>
                    <a:pt x="20082" y="42801"/>
                    <a:pt x="20589" y="42022"/>
                  </a:cubicBezTo>
                  <a:cubicBezTo>
                    <a:pt x="20623" y="42225"/>
                    <a:pt x="20657" y="42394"/>
                    <a:pt x="20691" y="42564"/>
                  </a:cubicBezTo>
                  <a:cubicBezTo>
                    <a:pt x="20691" y="42834"/>
                    <a:pt x="20725" y="43105"/>
                    <a:pt x="20657" y="43342"/>
                  </a:cubicBezTo>
                  <a:cubicBezTo>
                    <a:pt x="20386" y="43952"/>
                    <a:pt x="20082" y="44528"/>
                    <a:pt x="19811" y="45103"/>
                  </a:cubicBezTo>
                  <a:cubicBezTo>
                    <a:pt x="19675" y="45408"/>
                    <a:pt x="19641" y="45713"/>
                    <a:pt x="19574" y="46018"/>
                  </a:cubicBezTo>
                  <a:cubicBezTo>
                    <a:pt x="19641" y="46052"/>
                    <a:pt x="19709" y="46085"/>
                    <a:pt x="19777" y="46119"/>
                  </a:cubicBezTo>
                  <a:cubicBezTo>
                    <a:pt x="20115" y="45544"/>
                    <a:pt x="20420" y="44968"/>
                    <a:pt x="20759" y="44426"/>
                  </a:cubicBezTo>
                  <a:lnTo>
                    <a:pt x="20759" y="44426"/>
                  </a:lnTo>
                  <a:cubicBezTo>
                    <a:pt x="20894" y="45171"/>
                    <a:pt x="20657" y="45950"/>
                    <a:pt x="20962" y="46695"/>
                  </a:cubicBezTo>
                  <a:cubicBezTo>
                    <a:pt x="21165" y="46492"/>
                    <a:pt x="21301" y="46255"/>
                    <a:pt x="21402" y="46018"/>
                  </a:cubicBezTo>
                  <a:cubicBezTo>
                    <a:pt x="21673" y="45171"/>
                    <a:pt x="21639" y="43173"/>
                    <a:pt x="21334" y="41886"/>
                  </a:cubicBezTo>
                  <a:cubicBezTo>
                    <a:pt x="21030" y="40566"/>
                    <a:pt x="20759" y="39990"/>
                    <a:pt x="20420" y="38669"/>
                  </a:cubicBezTo>
                  <a:cubicBezTo>
                    <a:pt x="19777" y="36468"/>
                    <a:pt x="18829" y="34402"/>
                    <a:pt x="17643" y="32438"/>
                  </a:cubicBezTo>
                  <a:cubicBezTo>
                    <a:pt x="17101" y="31558"/>
                    <a:pt x="16898" y="30271"/>
                    <a:pt x="16458" y="29323"/>
                  </a:cubicBezTo>
                  <a:cubicBezTo>
                    <a:pt x="15679" y="27697"/>
                    <a:pt x="15341" y="25936"/>
                    <a:pt x="15104" y="24108"/>
                  </a:cubicBezTo>
                  <a:cubicBezTo>
                    <a:pt x="15036" y="23803"/>
                    <a:pt x="15036" y="23464"/>
                    <a:pt x="15341" y="23227"/>
                  </a:cubicBezTo>
                  <a:cubicBezTo>
                    <a:pt x="15442" y="23126"/>
                    <a:pt x="15476" y="22922"/>
                    <a:pt x="15544" y="22719"/>
                  </a:cubicBezTo>
                  <a:lnTo>
                    <a:pt x="14968" y="22719"/>
                  </a:lnTo>
                  <a:cubicBezTo>
                    <a:pt x="14799" y="22313"/>
                    <a:pt x="14866" y="21974"/>
                    <a:pt x="15273" y="21771"/>
                  </a:cubicBezTo>
                  <a:cubicBezTo>
                    <a:pt x="15476" y="21669"/>
                    <a:pt x="15611" y="21466"/>
                    <a:pt x="15781" y="21297"/>
                  </a:cubicBezTo>
                  <a:cubicBezTo>
                    <a:pt x="15849" y="21229"/>
                    <a:pt x="15815" y="21060"/>
                    <a:pt x="15849" y="20958"/>
                  </a:cubicBezTo>
                  <a:cubicBezTo>
                    <a:pt x="15767" y="20958"/>
                    <a:pt x="15686" y="20915"/>
                    <a:pt x="15605" y="20915"/>
                  </a:cubicBezTo>
                  <a:cubicBezTo>
                    <a:pt x="15584" y="20915"/>
                    <a:pt x="15564" y="20918"/>
                    <a:pt x="15544" y="20924"/>
                  </a:cubicBezTo>
                  <a:cubicBezTo>
                    <a:pt x="15273" y="21060"/>
                    <a:pt x="15002" y="21195"/>
                    <a:pt x="14765" y="21331"/>
                  </a:cubicBezTo>
                  <a:cubicBezTo>
                    <a:pt x="14460" y="20586"/>
                    <a:pt x="14460" y="20586"/>
                    <a:pt x="15036" y="20146"/>
                  </a:cubicBezTo>
                  <a:cubicBezTo>
                    <a:pt x="15442" y="19875"/>
                    <a:pt x="15849" y="19570"/>
                    <a:pt x="16221" y="19265"/>
                  </a:cubicBezTo>
                  <a:cubicBezTo>
                    <a:pt x="16356" y="19164"/>
                    <a:pt x="16424" y="18960"/>
                    <a:pt x="16594" y="18757"/>
                  </a:cubicBezTo>
                  <a:lnTo>
                    <a:pt x="16594" y="18757"/>
                  </a:lnTo>
                  <a:cubicBezTo>
                    <a:pt x="15611" y="18791"/>
                    <a:pt x="15002" y="19333"/>
                    <a:pt x="14325" y="19773"/>
                  </a:cubicBezTo>
                  <a:cubicBezTo>
                    <a:pt x="14223" y="19367"/>
                    <a:pt x="14088" y="18960"/>
                    <a:pt x="13986" y="18588"/>
                  </a:cubicBezTo>
                  <a:cubicBezTo>
                    <a:pt x="15104" y="18012"/>
                    <a:pt x="16187" y="17403"/>
                    <a:pt x="17068" y="16522"/>
                  </a:cubicBezTo>
                  <a:lnTo>
                    <a:pt x="17068" y="16522"/>
                  </a:lnTo>
                  <a:cubicBezTo>
                    <a:pt x="15781" y="16624"/>
                    <a:pt x="14900" y="17470"/>
                    <a:pt x="13851" y="18114"/>
                  </a:cubicBezTo>
                  <a:cubicBezTo>
                    <a:pt x="13749" y="17741"/>
                    <a:pt x="13647" y="17403"/>
                    <a:pt x="13580" y="17064"/>
                  </a:cubicBezTo>
                  <a:cubicBezTo>
                    <a:pt x="14765" y="16556"/>
                    <a:pt x="15849" y="15946"/>
                    <a:pt x="16797" y="15134"/>
                  </a:cubicBezTo>
                  <a:cubicBezTo>
                    <a:pt x="16710" y="15125"/>
                    <a:pt x="16626" y="15121"/>
                    <a:pt x="16543" y="15121"/>
                  </a:cubicBezTo>
                  <a:cubicBezTo>
                    <a:pt x="15321" y="15121"/>
                    <a:pt x="14423" y="16006"/>
                    <a:pt x="13376" y="16387"/>
                  </a:cubicBezTo>
                  <a:cubicBezTo>
                    <a:pt x="13309" y="16217"/>
                    <a:pt x="13275" y="16014"/>
                    <a:pt x="13207" y="15845"/>
                  </a:cubicBezTo>
                  <a:cubicBezTo>
                    <a:pt x="13004" y="15134"/>
                    <a:pt x="13004" y="15134"/>
                    <a:pt x="13580" y="14626"/>
                  </a:cubicBezTo>
                  <a:cubicBezTo>
                    <a:pt x="13851" y="14389"/>
                    <a:pt x="14088" y="14084"/>
                    <a:pt x="14359" y="13813"/>
                  </a:cubicBezTo>
                  <a:cubicBezTo>
                    <a:pt x="14325" y="13745"/>
                    <a:pt x="14257" y="13678"/>
                    <a:pt x="14223" y="13610"/>
                  </a:cubicBezTo>
                  <a:cubicBezTo>
                    <a:pt x="13715" y="13881"/>
                    <a:pt x="13241" y="14152"/>
                    <a:pt x="12767" y="14423"/>
                  </a:cubicBezTo>
                  <a:cubicBezTo>
                    <a:pt x="12631" y="14118"/>
                    <a:pt x="12496" y="13779"/>
                    <a:pt x="12361" y="13441"/>
                  </a:cubicBezTo>
                  <a:cubicBezTo>
                    <a:pt x="13004" y="12831"/>
                    <a:pt x="13851" y="12526"/>
                    <a:pt x="14223" y="11680"/>
                  </a:cubicBezTo>
                  <a:lnTo>
                    <a:pt x="14223" y="11680"/>
                  </a:lnTo>
                  <a:cubicBezTo>
                    <a:pt x="13343" y="11747"/>
                    <a:pt x="12699" y="12289"/>
                    <a:pt x="12124" y="12865"/>
                  </a:cubicBezTo>
                  <a:cubicBezTo>
                    <a:pt x="11819" y="12492"/>
                    <a:pt x="11853" y="12221"/>
                    <a:pt x="12259" y="11951"/>
                  </a:cubicBezTo>
                  <a:cubicBezTo>
                    <a:pt x="12564" y="11747"/>
                    <a:pt x="12835" y="11443"/>
                    <a:pt x="13106" y="11172"/>
                  </a:cubicBezTo>
                  <a:cubicBezTo>
                    <a:pt x="13241" y="11036"/>
                    <a:pt x="13343" y="10901"/>
                    <a:pt x="13478" y="10731"/>
                  </a:cubicBezTo>
                  <a:cubicBezTo>
                    <a:pt x="13410" y="10698"/>
                    <a:pt x="13376" y="10664"/>
                    <a:pt x="13343" y="10596"/>
                  </a:cubicBezTo>
                  <a:cubicBezTo>
                    <a:pt x="12767" y="10968"/>
                    <a:pt x="12157" y="11307"/>
                    <a:pt x="11548" y="11680"/>
                  </a:cubicBezTo>
                  <a:cubicBezTo>
                    <a:pt x="11412" y="11409"/>
                    <a:pt x="11243" y="11104"/>
                    <a:pt x="11074" y="10765"/>
                  </a:cubicBezTo>
                  <a:cubicBezTo>
                    <a:pt x="11683" y="10291"/>
                    <a:pt x="12259" y="9851"/>
                    <a:pt x="12869" y="9377"/>
                  </a:cubicBezTo>
                  <a:cubicBezTo>
                    <a:pt x="12796" y="9369"/>
                    <a:pt x="12727" y="9365"/>
                    <a:pt x="12659" y="9365"/>
                  </a:cubicBezTo>
                  <a:cubicBezTo>
                    <a:pt x="11869" y="9365"/>
                    <a:pt x="11370" y="9883"/>
                    <a:pt x="10871" y="10257"/>
                  </a:cubicBezTo>
                  <a:cubicBezTo>
                    <a:pt x="10329" y="9580"/>
                    <a:pt x="9821" y="8937"/>
                    <a:pt x="9414" y="8361"/>
                  </a:cubicBezTo>
                  <a:cubicBezTo>
                    <a:pt x="9821" y="8192"/>
                    <a:pt x="10396" y="8158"/>
                    <a:pt x="10667" y="7853"/>
                  </a:cubicBezTo>
                  <a:cubicBezTo>
                    <a:pt x="11345" y="7142"/>
                    <a:pt x="11616" y="6261"/>
                    <a:pt x="11378" y="5279"/>
                  </a:cubicBezTo>
                  <a:cubicBezTo>
                    <a:pt x="11175" y="4534"/>
                    <a:pt x="11006" y="3755"/>
                    <a:pt x="10803" y="3010"/>
                  </a:cubicBezTo>
                  <a:cubicBezTo>
                    <a:pt x="10633" y="2299"/>
                    <a:pt x="10227" y="1758"/>
                    <a:pt x="9685" y="1250"/>
                  </a:cubicBezTo>
                  <a:lnTo>
                    <a:pt x="9685" y="1250"/>
                  </a:lnTo>
                  <a:cubicBezTo>
                    <a:pt x="9651" y="1453"/>
                    <a:pt x="9651" y="1656"/>
                    <a:pt x="9719" y="1791"/>
                  </a:cubicBezTo>
                  <a:cubicBezTo>
                    <a:pt x="10227" y="2503"/>
                    <a:pt x="10396" y="3315"/>
                    <a:pt x="10532" y="4162"/>
                  </a:cubicBezTo>
                  <a:cubicBezTo>
                    <a:pt x="10667" y="4873"/>
                    <a:pt x="10871" y="5584"/>
                    <a:pt x="10667" y="6329"/>
                  </a:cubicBezTo>
                  <a:cubicBezTo>
                    <a:pt x="10448" y="7110"/>
                    <a:pt x="10105" y="7627"/>
                    <a:pt x="9462" y="7627"/>
                  </a:cubicBezTo>
                  <a:cubicBezTo>
                    <a:pt x="9213" y="7627"/>
                    <a:pt x="8918" y="7549"/>
                    <a:pt x="8568" y="7379"/>
                  </a:cubicBezTo>
                  <a:cubicBezTo>
                    <a:pt x="8466" y="7345"/>
                    <a:pt x="8365" y="7277"/>
                    <a:pt x="8331" y="7210"/>
                  </a:cubicBezTo>
                  <a:cubicBezTo>
                    <a:pt x="8195" y="6871"/>
                    <a:pt x="8094" y="6532"/>
                    <a:pt x="7992" y="6126"/>
                  </a:cubicBezTo>
                  <a:lnTo>
                    <a:pt x="7992" y="6126"/>
                  </a:lnTo>
                  <a:cubicBezTo>
                    <a:pt x="8094" y="6228"/>
                    <a:pt x="8161" y="6295"/>
                    <a:pt x="8229" y="6329"/>
                  </a:cubicBezTo>
                  <a:cubicBezTo>
                    <a:pt x="8263" y="6397"/>
                    <a:pt x="8331" y="6431"/>
                    <a:pt x="8398" y="6498"/>
                  </a:cubicBezTo>
                  <a:cubicBezTo>
                    <a:pt x="8432" y="6465"/>
                    <a:pt x="8500" y="6431"/>
                    <a:pt x="8534" y="6431"/>
                  </a:cubicBezTo>
                  <a:cubicBezTo>
                    <a:pt x="8128" y="5347"/>
                    <a:pt x="7586" y="4331"/>
                    <a:pt x="7010" y="3315"/>
                  </a:cubicBezTo>
                  <a:lnTo>
                    <a:pt x="6807" y="3383"/>
                  </a:lnTo>
                  <a:cubicBezTo>
                    <a:pt x="6875" y="3722"/>
                    <a:pt x="6908" y="4060"/>
                    <a:pt x="6976" y="4433"/>
                  </a:cubicBezTo>
                  <a:cubicBezTo>
                    <a:pt x="6841" y="4230"/>
                    <a:pt x="6705" y="4060"/>
                    <a:pt x="6604" y="3891"/>
                  </a:cubicBezTo>
                  <a:cubicBezTo>
                    <a:pt x="6536" y="3722"/>
                    <a:pt x="6400" y="3552"/>
                    <a:pt x="6434" y="3417"/>
                  </a:cubicBezTo>
                  <a:cubicBezTo>
                    <a:pt x="6638" y="2503"/>
                    <a:pt x="7112" y="1724"/>
                    <a:pt x="8060" y="1385"/>
                  </a:cubicBezTo>
                  <a:cubicBezTo>
                    <a:pt x="8432" y="1250"/>
                    <a:pt x="8839" y="1182"/>
                    <a:pt x="9279" y="1046"/>
                  </a:cubicBezTo>
                  <a:cubicBezTo>
                    <a:pt x="9110" y="505"/>
                    <a:pt x="8669" y="301"/>
                    <a:pt x="8195" y="200"/>
                  </a:cubicBezTo>
                  <a:cubicBezTo>
                    <a:pt x="7752" y="68"/>
                    <a:pt x="7300" y="1"/>
                    <a:pt x="68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 name="Google Shape;1214;p47"/>
            <p:cNvSpPr/>
            <p:nvPr/>
          </p:nvSpPr>
          <p:spPr>
            <a:xfrm>
              <a:off x="2565500" y="1132975"/>
              <a:ext cx="215050" cy="1321550"/>
            </a:xfrm>
            <a:custGeom>
              <a:avLst/>
              <a:gdLst/>
              <a:ahLst/>
              <a:cxnLst/>
              <a:rect l="l" t="t" r="r" b="b"/>
              <a:pathLst>
                <a:path w="8602" h="52862" extrusionOk="0">
                  <a:moveTo>
                    <a:pt x="1016" y="0"/>
                  </a:moveTo>
                  <a:lnTo>
                    <a:pt x="1016" y="0"/>
                  </a:lnTo>
                  <a:cubicBezTo>
                    <a:pt x="1287" y="1456"/>
                    <a:pt x="1998" y="2709"/>
                    <a:pt x="2608" y="4030"/>
                  </a:cubicBezTo>
                  <a:cubicBezTo>
                    <a:pt x="3217" y="5418"/>
                    <a:pt x="3928" y="6773"/>
                    <a:pt x="4436" y="8195"/>
                  </a:cubicBezTo>
                  <a:cubicBezTo>
                    <a:pt x="4978" y="9753"/>
                    <a:pt x="5384" y="11378"/>
                    <a:pt x="5825" y="12970"/>
                  </a:cubicBezTo>
                  <a:cubicBezTo>
                    <a:pt x="5892" y="13241"/>
                    <a:pt x="5892" y="13546"/>
                    <a:pt x="5960" y="13884"/>
                  </a:cubicBezTo>
                  <a:cubicBezTo>
                    <a:pt x="5323" y="13618"/>
                    <a:pt x="4770" y="13487"/>
                    <a:pt x="4273" y="13487"/>
                  </a:cubicBezTo>
                  <a:cubicBezTo>
                    <a:pt x="3634" y="13487"/>
                    <a:pt x="3088" y="13703"/>
                    <a:pt x="2574" y="14121"/>
                  </a:cubicBezTo>
                  <a:cubicBezTo>
                    <a:pt x="677" y="15713"/>
                    <a:pt x="0" y="17745"/>
                    <a:pt x="542" y="20115"/>
                  </a:cubicBezTo>
                  <a:cubicBezTo>
                    <a:pt x="1050" y="22249"/>
                    <a:pt x="1693" y="24348"/>
                    <a:pt x="2269" y="26482"/>
                  </a:cubicBezTo>
                  <a:cubicBezTo>
                    <a:pt x="2506" y="27464"/>
                    <a:pt x="2777" y="28446"/>
                    <a:pt x="2980" y="29428"/>
                  </a:cubicBezTo>
                  <a:cubicBezTo>
                    <a:pt x="3319" y="31257"/>
                    <a:pt x="3623" y="33085"/>
                    <a:pt x="3928" y="34914"/>
                  </a:cubicBezTo>
                  <a:cubicBezTo>
                    <a:pt x="4199" y="36607"/>
                    <a:pt x="4504" y="38266"/>
                    <a:pt x="4707" y="39960"/>
                  </a:cubicBezTo>
                  <a:cubicBezTo>
                    <a:pt x="4910" y="41856"/>
                    <a:pt x="5080" y="43786"/>
                    <a:pt x="5723" y="45615"/>
                  </a:cubicBezTo>
                  <a:cubicBezTo>
                    <a:pt x="6434" y="47647"/>
                    <a:pt x="7213" y="49645"/>
                    <a:pt x="7992" y="51677"/>
                  </a:cubicBezTo>
                  <a:cubicBezTo>
                    <a:pt x="8127" y="52083"/>
                    <a:pt x="8297" y="52455"/>
                    <a:pt x="8432" y="52862"/>
                  </a:cubicBezTo>
                  <a:cubicBezTo>
                    <a:pt x="8500" y="52828"/>
                    <a:pt x="8534" y="52828"/>
                    <a:pt x="8601" y="52794"/>
                  </a:cubicBezTo>
                  <a:cubicBezTo>
                    <a:pt x="7687" y="49577"/>
                    <a:pt x="6773" y="46360"/>
                    <a:pt x="5858" y="43143"/>
                  </a:cubicBezTo>
                  <a:cubicBezTo>
                    <a:pt x="6570" y="43041"/>
                    <a:pt x="7586" y="42161"/>
                    <a:pt x="7653" y="41585"/>
                  </a:cubicBezTo>
                  <a:lnTo>
                    <a:pt x="7653" y="41585"/>
                  </a:lnTo>
                  <a:cubicBezTo>
                    <a:pt x="6976" y="41924"/>
                    <a:pt x="6333" y="42262"/>
                    <a:pt x="5960" y="43007"/>
                  </a:cubicBezTo>
                  <a:cubicBezTo>
                    <a:pt x="5892" y="42906"/>
                    <a:pt x="5858" y="42838"/>
                    <a:pt x="5858" y="42770"/>
                  </a:cubicBezTo>
                  <a:cubicBezTo>
                    <a:pt x="5723" y="41754"/>
                    <a:pt x="5621" y="40772"/>
                    <a:pt x="5486" y="39756"/>
                  </a:cubicBezTo>
                  <a:cubicBezTo>
                    <a:pt x="5486" y="39587"/>
                    <a:pt x="5452" y="39350"/>
                    <a:pt x="5554" y="39248"/>
                  </a:cubicBezTo>
                  <a:cubicBezTo>
                    <a:pt x="6265" y="38470"/>
                    <a:pt x="7010" y="37758"/>
                    <a:pt x="7755" y="37013"/>
                  </a:cubicBezTo>
                  <a:cubicBezTo>
                    <a:pt x="7924" y="36844"/>
                    <a:pt x="8094" y="36709"/>
                    <a:pt x="8263" y="36573"/>
                  </a:cubicBezTo>
                  <a:cubicBezTo>
                    <a:pt x="8229" y="36539"/>
                    <a:pt x="8195" y="36505"/>
                    <a:pt x="8161" y="36472"/>
                  </a:cubicBezTo>
                  <a:cubicBezTo>
                    <a:pt x="6942" y="36810"/>
                    <a:pt x="6163" y="37725"/>
                    <a:pt x="5384" y="38707"/>
                  </a:cubicBezTo>
                  <a:cubicBezTo>
                    <a:pt x="5317" y="38199"/>
                    <a:pt x="5283" y="37758"/>
                    <a:pt x="5181" y="37318"/>
                  </a:cubicBezTo>
                  <a:cubicBezTo>
                    <a:pt x="4944" y="36065"/>
                    <a:pt x="4673" y="34812"/>
                    <a:pt x="4470" y="33559"/>
                  </a:cubicBezTo>
                  <a:cubicBezTo>
                    <a:pt x="4233" y="32205"/>
                    <a:pt x="4064" y="30850"/>
                    <a:pt x="3793" y="29530"/>
                  </a:cubicBezTo>
                  <a:cubicBezTo>
                    <a:pt x="3454" y="27904"/>
                    <a:pt x="2980" y="26346"/>
                    <a:pt x="2608" y="24755"/>
                  </a:cubicBezTo>
                  <a:cubicBezTo>
                    <a:pt x="2404" y="24010"/>
                    <a:pt x="2133" y="23299"/>
                    <a:pt x="1693" y="22655"/>
                  </a:cubicBezTo>
                  <a:cubicBezTo>
                    <a:pt x="1524" y="22418"/>
                    <a:pt x="1355" y="22113"/>
                    <a:pt x="1355" y="21842"/>
                  </a:cubicBezTo>
                  <a:cubicBezTo>
                    <a:pt x="1321" y="20725"/>
                    <a:pt x="1321" y="19607"/>
                    <a:pt x="1321" y="18490"/>
                  </a:cubicBezTo>
                  <a:cubicBezTo>
                    <a:pt x="1321" y="17339"/>
                    <a:pt x="1727" y="16424"/>
                    <a:pt x="2438" y="15578"/>
                  </a:cubicBezTo>
                  <a:cubicBezTo>
                    <a:pt x="3077" y="14780"/>
                    <a:pt x="3777" y="14396"/>
                    <a:pt x="4590" y="14396"/>
                  </a:cubicBezTo>
                  <a:cubicBezTo>
                    <a:pt x="4984" y="14396"/>
                    <a:pt x="5405" y="14486"/>
                    <a:pt x="5858" y="14663"/>
                  </a:cubicBezTo>
                  <a:cubicBezTo>
                    <a:pt x="5960" y="14731"/>
                    <a:pt x="6062" y="14866"/>
                    <a:pt x="6096" y="15002"/>
                  </a:cubicBezTo>
                  <a:cubicBezTo>
                    <a:pt x="6197" y="15611"/>
                    <a:pt x="6265" y="16221"/>
                    <a:pt x="6333" y="16831"/>
                  </a:cubicBezTo>
                  <a:cubicBezTo>
                    <a:pt x="6502" y="17948"/>
                    <a:pt x="6908" y="19032"/>
                    <a:pt x="6807" y="20183"/>
                  </a:cubicBezTo>
                  <a:cubicBezTo>
                    <a:pt x="6671" y="21470"/>
                    <a:pt x="7010" y="22723"/>
                    <a:pt x="7281" y="23976"/>
                  </a:cubicBezTo>
                  <a:cubicBezTo>
                    <a:pt x="7416" y="24619"/>
                    <a:pt x="7552" y="25229"/>
                    <a:pt x="7721" y="25872"/>
                  </a:cubicBezTo>
                  <a:lnTo>
                    <a:pt x="7856" y="25872"/>
                  </a:lnTo>
                  <a:cubicBezTo>
                    <a:pt x="7890" y="25635"/>
                    <a:pt x="8026" y="25432"/>
                    <a:pt x="7992" y="25195"/>
                  </a:cubicBezTo>
                  <a:cubicBezTo>
                    <a:pt x="7924" y="24348"/>
                    <a:pt x="7823" y="23468"/>
                    <a:pt x="7687" y="22587"/>
                  </a:cubicBezTo>
                  <a:cubicBezTo>
                    <a:pt x="7518" y="21301"/>
                    <a:pt x="7281" y="19980"/>
                    <a:pt x="7145" y="18659"/>
                  </a:cubicBezTo>
                  <a:cubicBezTo>
                    <a:pt x="7044" y="17914"/>
                    <a:pt x="7179" y="17135"/>
                    <a:pt x="7111" y="16390"/>
                  </a:cubicBezTo>
                  <a:cubicBezTo>
                    <a:pt x="7044" y="15205"/>
                    <a:pt x="6908" y="14054"/>
                    <a:pt x="6705" y="12868"/>
                  </a:cubicBezTo>
                  <a:cubicBezTo>
                    <a:pt x="6502" y="11954"/>
                    <a:pt x="6163" y="11040"/>
                    <a:pt x="5892" y="10125"/>
                  </a:cubicBezTo>
                  <a:cubicBezTo>
                    <a:pt x="5858" y="9922"/>
                    <a:pt x="5791" y="9685"/>
                    <a:pt x="5858" y="9516"/>
                  </a:cubicBezTo>
                  <a:cubicBezTo>
                    <a:pt x="6366" y="8229"/>
                    <a:pt x="6434" y="6875"/>
                    <a:pt x="6570" y="5520"/>
                  </a:cubicBezTo>
                  <a:cubicBezTo>
                    <a:pt x="6603" y="5215"/>
                    <a:pt x="6536" y="4877"/>
                    <a:pt x="6502" y="4572"/>
                  </a:cubicBezTo>
                  <a:lnTo>
                    <a:pt x="6333" y="4572"/>
                  </a:lnTo>
                  <a:cubicBezTo>
                    <a:pt x="5892" y="5893"/>
                    <a:pt x="5926" y="7281"/>
                    <a:pt x="5588" y="8737"/>
                  </a:cubicBezTo>
                  <a:cubicBezTo>
                    <a:pt x="5452" y="8297"/>
                    <a:pt x="5351" y="7924"/>
                    <a:pt x="5181" y="7586"/>
                  </a:cubicBezTo>
                  <a:cubicBezTo>
                    <a:pt x="5012" y="7213"/>
                    <a:pt x="5046" y="6841"/>
                    <a:pt x="5080" y="6434"/>
                  </a:cubicBezTo>
                  <a:cubicBezTo>
                    <a:pt x="5215" y="5689"/>
                    <a:pt x="5283" y="4944"/>
                    <a:pt x="5317" y="4165"/>
                  </a:cubicBezTo>
                  <a:cubicBezTo>
                    <a:pt x="5351" y="3793"/>
                    <a:pt x="5181" y="3488"/>
                    <a:pt x="4809" y="3217"/>
                  </a:cubicBezTo>
                  <a:cubicBezTo>
                    <a:pt x="4741" y="4165"/>
                    <a:pt x="4673" y="5012"/>
                    <a:pt x="4639" y="5859"/>
                  </a:cubicBezTo>
                  <a:lnTo>
                    <a:pt x="4538" y="5859"/>
                  </a:lnTo>
                  <a:cubicBezTo>
                    <a:pt x="3861" y="4504"/>
                    <a:pt x="3183" y="3150"/>
                    <a:pt x="2472" y="1795"/>
                  </a:cubicBezTo>
                  <a:cubicBezTo>
                    <a:pt x="2743" y="1761"/>
                    <a:pt x="2980" y="1727"/>
                    <a:pt x="3251" y="1727"/>
                  </a:cubicBezTo>
                  <a:cubicBezTo>
                    <a:pt x="3251" y="1660"/>
                    <a:pt x="3285" y="1592"/>
                    <a:pt x="3319" y="1558"/>
                  </a:cubicBezTo>
                  <a:lnTo>
                    <a:pt x="3319" y="1558"/>
                  </a:lnTo>
                  <a:cubicBezTo>
                    <a:pt x="3242" y="1566"/>
                    <a:pt x="3169" y="1570"/>
                    <a:pt x="3098" y="1570"/>
                  </a:cubicBezTo>
                  <a:cubicBezTo>
                    <a:pt x="2019" y="1570"/>
                    <a:pt x="1652" y="636"/>
                    <a:pt x="10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 name="Google Shape;1215;p47"/>
            <p:cNvSpPr/>
            <p:nvPr/>
          </p:nvSpPr>
          <p:spPr>
            <a:xfrm>
              <a:off x="2766125" y="1706950"/>
              <a:ext cx="149875" cy="711175"/>
            </a:xfrm>
            <a:custGeom>
              <a:avLst/>
              <a:gdLst/>
              <a:ahLst/>
              <a:cxnLst/>
              <a:rect l="l" t="t" r="r" b="b"/>
              <a:pathLst>
                <a:path w="5995" h="28447" extrusionOk="0">
                  <a:moveTo>
                    <a:pt x="5351" y="1"/>
                  </a:moveTo>
                  <a:cubicBezTo>
                    <a:pt x="3692" y="1186"/>
                    <a:pt x="2236" y="2710"/>
                    <a:pt x="306" y="3489"/>
                  </a:cubicBezTo>
                  <a:cubicBezTo>
                    <a:pt x="238" y="3353"/>
                    <a:pt x="204" y="3218"/>
                    <a:pt x="136" y="3083"/>
                  </a:cubicBezTo>
                  <a:lnTo>
                    <a:pt x="1" y="3116"/>
                  </a:lnTo>
                  <a:cubicBezTo>
                    <a:pt x="102" y="3963"/>
                    <a:pt x="170" y="4776"/>
                    <a:pt x="373" y="5588"/>
                  </a:cubicBezTo>
                  <a:cubicBezTo>
                    <a:pt x="780" y="7180"/>
                    <a:pt x="1254" y="8772"/>
                    <a:pt x="1728" y="10363"/>
                  </a:cubicBezTo>
                  <a:cubicBezTo>
                    <a:pt x="2507" y="13005"/>
                    <a:pt x="3760" y="15544"/>
                    <a:pt x="4301" y="18287"/>
                  </a:cubicBezTo>
                  <a:cubicBezTo>
                    <a:pt x="4369" y="18660"/>
                    <a:pt x="4301" y="18863"/>
                    <a:pt x="4064" y="19168"/>
                  </a:cubicBezTo>
                  <a:cubicBezTo>
                    <a:pt x="3319" y="19947"/>
                    <a:pt x="2642" y="20793"/>
                    <a:pt x="1965" y="21640"/>
                  </a:cubicBezTo>
                  <a:cubicBezTo>
                    <a:pt x="1897" y="21742"/>
                    <a:pt x="1897" y="21911"/>
                    <a:pt x="1897" y="22046"/>
                  </a:cubicBezTo>
                  <a:cubicBezTo>
                    <a:pt x="2033" y="22046"/>
                    <a:pt x="2202" y="22046"/>
                    <a:pt x="2304" y="21979"/>
                  </a:cubicBezTo>
                  <a:cubicBezTo>
                    <a:pt x="2676" y="21674"/>
                    <a:pt x="3015" y="21335"/>
                    <a:pt x="3353" y="20997"/>
                  </a:cubicBezTo>
                  <a:cubicBezTo>
                    <a:pt x="3760" y="20522"/>
                    <a:pt x="4132" y="20015"/>
                    <a:pt x="4539" y="19507"/>
                  </a:cubicBezTo>
                  <a:lnTo>
                    <a:pt x="4539" y="19507"/>
                  </a:lnTo>
                  <a:cubicBezTo>
                    <a:pt x="4843" y="19913"/>
                    <a:pt x="4674" y="20252"/>
                    <a:pt x="4369" y="20556"/>
                  </a:cubicBezTo>
                  <a:cubicBezTo>
                    <a:pt x="3726" y="21234"/>
                    <a:pt x="3082" y="21911"/>
                    <a:pt x="2473" y="22622"/>
                  </a:cubicBezTo>
                  <a:cubicBezTo>
                    <a:pt x="2236" y="22893"/>
                    <a:pt x="2033" y="23232"/>
                    <a:pt x="1829" y="23536"/>
                  </a:cubicBezTo>
                  <a:cubicBezTo>
                    <a:pt x="1762" y="23672"/>
                    <a:pt x="1796" y="23841"/>
                    <a:pt x="1762" y="24078"/>
                  </a:cubicBezTo>
                  <a:cubicBezTo>
                    <a:pt x="3116" y="23299"/>
                    <a:pt x="3794" y="21979"/>
                    <a:pt x="4945" y="20963"/>
                  </a:cubicBezTo>
                  <a:lnTo>
                    <a:pt x="4945" y="20963"/>
                  </a:lnTo>
                  <a:cubicBezTo>
                    <a:pt x="4911" y="21267"/>
                    <a:pt x="4945" y="21471"/>
                    <a:pt x="4843" y="21606"/>
                  </a:cubicBezTo>
                  <a:cubicBezTo>
                    <a:pt x="4471" y="22046"/>
                    <a:pt x="4064" y="22487"/>
                    <a:pt x="3726" y="22961"/>
                  </a:cubicBezTo>
                  <a:cubicBezTo>
                    <a:pt x="3252" y="23604"/>
                    <a:pt x="2811" y="24281"/>
                    <a:pt x="2371" y="24959"/>
                  </a:cubicBezTo>
                  <a:cubicBezTo>
                    <a:pt x="2270" y="25060"/>
                    <a:pt x="2270" y="25230"/>
                    <a:pt x="2202" y="25467"/>
                  </a:cubicBezTo>
                  <a:cubicBezTo>
                    <a:pt x="3489" y="24722"/>
                    <a:pt x="4031" y="23469"/>
                    <a:pt x="4979" y="22588"/>
                  </a:cubicBezTo>
                  <a:lnTo>
                    <a:pt x="4979" y="22588"/>
                  </a:lnTo>
                  <a:cubicBezTo>
                    <a:pt x="5013" y="23367"/>
                    <a:pt x="5013" y="23367"/>
                    <a:pt x="4539" y="23943"/>
                  </a:cubicBezTo>
                  <a:cubicBezTo>
                    <a:pt x="4268" y="24281"/>
                    <a:pt x="3963" y="24620"/>
                    <a:pt x="3658" y="24993"/>
                  </a:cubicBezTo>
                  <a:cubicBezTo>
                    <a:pt x="3286" y="25433"/>
                    <a:pt x="3015" y="25941"/>
                    <a:pt x="2981" y="26550"/>
                  </a:cubicBezTo>
                  <a:cubicBezTo>
                    <a:pt x="3590" y="25839"/>
                    <a:pt x="4200" y="25128"/>
                    <a:pt x="4809" y="24417"/>
                  </a:cubicBezTo>
                  <a:cubicBezTo>
                    <a:pt x="4843" y="24451"/>
                    <a:pt x="4877" y="24451"/>
                    <a:pt x="4911" y="24451"/>
                  </a:cubicBezTo>
                  <a:cubicBezTo>
                    <a:pt x="4776" y="24857"/>
                    <a:pt x="4674" y="25263"/>
                    <a:pt x="4505" y="25636"/>
                  </a:cubicBezTo>
                  <a:cubicBezTo>
                    <a:pt x="4268" y="26076"/>
                    <a:pt x="3997" y="26516"/>
                    <a:pt x="3760" y="26957"/>
                  </a:cubicBezTo>
                  <a:cubicBezTo>
                    <a:pt x="3624" y="27194"/>
                    <a:pt x="3556" y="27465"/>
                    <a:pt x="3489" y="27702"/>
                  </a:cubicBezTo>
                  <a:cubicBezTo>
                    <a:pt x="3523" y="27735"/>
                    <a:pt x="3556" y="27735"/>
                    <a:pt x="3590" y="27769"/>
                  </a:cubicBezTo>
                  <a:cubicBezTo>
                    <a:pt x="3827" y="27566"/>
                    <a:pt x="4064" y="27363"/>
                    <a:pt x="4301" y="27160"/>
                  </a:cubicBezTo>
                  <a:cubicBezTo>
                    <a:pt x="4301" y="27600"/>
                    <a:pt x="4335" y="28006"/>
                    <a:pt x="4369" y="28413"/>
                  </a:cubicBezTo>
                  <a:cubicBezTo>
                    <a:pt x="4437" y="28413"/>
                    <a:pt x="4471" y="28447"/>
                    <a:pt x="4539" y="28447"/>
                  </a:cubicBezTo>
                  <a:cubicBezTo>
                    <a:pt x="4640" y="28243"/>
                    <a:pt x="4809" y="28040"/>
                    <a:pt x="4911" y="27837"/>
                  </a:cubicBezTo>
                  <a:cubicBezTo>
                    <a:pt x="5114" y="27295"/>
                    <a:pt x="5284" y="26753"/>
                    <a:pt x="5487" y="26212"/>
                  </a:cubicBezTo>
                  <a:cubicBezTo>
                    <a:pt x="5859" y="25094"/>
                    <a:pt x="5758" y="24180"/>
                    <a:pt x="5825" y="22995"/>
                  </a:cubicBezTo>
                  <a:cubicBezTo>
                    <a:pt x="5995" y="20184"/>
                    <a:pt x="5148" y="17576"/>
                    <a:pt x="4369" y="14969"/>
                  </a:cubicBezTo>
                  <a:cubicBezTo>
                    <a:pt x="3929" y="13513"/>
                    <a:pt x="3353" y="11989"/>
                    <a:pt x="2710" y="10600"/>
                  </a:cubicBezTo>
                  <a:cubicBezTo>
                    <a:pt x="2134" y="9381"/>
                    <a:pt x="1796" y="8094"/>
                    <a:pt x="1220" y="6875"/>
                  </a:cubicBezTo>
                  <a:cubicBezTo>
                    <a:pt x="1220" y="6875"/>
                    <a:pt x="1254" y="6808"/>
                    <a:pt x="1254" y="6774"/>
                  </a:cubicBezTo>
                  <a:cubicBezTo>
                    <a:pt x="1387" y="6837"/>
                    <a:pt x="1543" y="6866"/>
                    <a:pt x="1712" y="6866"/>
                  </a:cubicBezTo>
                  <a:cubicBezTo>
                    <a:pt x="2445" y="6866"/>
                    <a:pt x="3404" y="6317"/>
                    <a:pt x="3624" y="5656"/>
                  </a:cubicBezTo>
                  <a:cubicBezTo>
                    <a:pt x="3592" y="5654"/>
                    <a:pt x="3559" y="5653"/>
                    <a:pt x="3527" y="5653"/>
                  </a:cubicBezTo>
                  <a:cubicBezTo>
                    <a:pt x="2647" y="5653"/>
                    <a:pt x="2021" y="6504"/>
                    <a:pt x="1070" y="6504"/>
                  </a:cubicBezTo>
                  <a:cubicBezTo>
                    <a:pt x="1052" y="6504"/>
                    <a:pt x="1035" y="6503"/>
                    <a:pt x="1017" y="6503"/>
                  </a:cubicBezTo>
                  <a:cubicBezTo>
                    <a:pt x="780" y="5690"/>
                    <a:pt x="543" y="4843"/>
                    <a:pt x="339" y="4031"/>
                  </a:cubicBezTo>
                  <a:cubicBezTo>
                    <a:pt x="712" y="3929"/>
                    <a:pt x="1017" y="3861"/>
                    <a:pt x="1288" y="3760"/>
                  </a:cubicBezTo>
                  <a:cubicBezTo>
                    <a:pt x="2507" y="3184"/>
                    <a:pt x="3523" y="2371"/>
                    <a:pt x="4539" y="1525"/>
                  </a:cubicBezTo>
                  <a:cubicBezTo>
                    <a:pt x="4843" y="1254"/>
                    <a:pt x="5080" y="848"/>
                    <a:pt x="5317" y="509"/>
                  </a:cubicBezTo>
                  <a:cubicBezTo>
                    <a:pt x="5419" y="373"/>
                    <a:pt x="5419" y="204"/>
                    <a:pt x="5453" y="69"/>
                  </a:cubicBezTo>
                  <a:cubicBezTo>
                    <a:pt x="5419" y="35"/>
                    <a:pt x="5385" y="35"/>
                    <a:pt x="53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 name="Google Shape;1216;p47"/>
            <p:cNvSpPr/>
            <p:nvPr/>
          </p:nvSpPr>
          <p:spPr>
            <a:xfrm>
              <a:off x="3940375" y="1436050"/>
              <a:ext cx="439400" cy="928750"/>
            </a:xfrm>
            <a:custGeom>
              <a:avLst/>
              <a:gdLst/>
              <a:ahLst/>
              <a:cxnLst/>
              <a:rect l="l" t="t" r="r" b="b"/>
              <a:pathLst>
                <a:path w="17576" h="37150" extrusionOk="0">
                  <a:moveTo>
                    <a:pt x="271" y="0"/>
                  </a:moveTo>
                  <a:lnTo>
                    <a:pt x="102" y="34"/>
                  </a:lnTo>
                  <a:cubicBezTo>
                    <a:pt x="102" y="441"/>
                    <a:pt x="0" y="915"/>
                    <a:pt x="102" y="1321"/>
                  </a:cubicBezTo>
                  <a:cubicBezTo>
                    <a:pt x="339" y="2371"/>
                    <a:pt x="643" y="3387"/>
                    <a:pt x="914" y="4403"/>
                  </a:cubicBezTo>
                  <a:cubicBezTo>
                    <a:pt x="1422" y="6198"/>
                    <a:pt x="1863" y="7992"/>
                    <a:pt x="2675" y="9719"/>
                  </a:cubicBezTo>
                  <a:cubicBezTo>
                    <a:pt x="2946" y="10261"/>
                    <a:pt x="3082" y="10905"/>
                    <a:pt x="3285" y="11480"/>
                  </a:cubicBezTo>
                  <a:cubicBezTo>
                    <a:pt x="3420" y="11751"/>
                    <a:pt x="3556" y="12056"/>
                    <a:pt x="3691" y="12327"/>
                  </a:cubicBezTo>
                  <a:cubicBezTo>
                    <a:pt x="4538" y="14122"/>
                    <a:pt x="5418" y="15883"/>
                    <a:pt x="6197" y="17711"/>
                  </a:cubicBezTo>
                  <a:cubicBezTo>
                    <a:pt x="6942" y="19540"/>
                    <a:pt x="7552" y="21436"/>
                    <a:pt x="8195" y="23299"/>
                  </a:cubicBezTo>
                  <a:cubicBezTo>
                    <a:pt x="8872" y="25365"/>
                    <a:pt x="9990" y="27227"/>
                    <a:pt x="11243" y="28988"/>
                  </a:cubicBezTo>
                  <a:cubicBezTo>
                    <a:pt x="12293" y="30478"/>
                    <a:pt x="13105" y="32103"/>
                    <a:pt x="13817" y="33797"/>
                  </a:cubicBezTo>
                  <a:cubicBezTo>
                    <a:pt x="14291" y="34880"/>
                    <a:pt x="14629" y="35998"/>
                    <a:pt x="15070" y="37149"/>
                  </a:cubicBezTo>
                  <a:cubicBezTo>
                    <a:pt x="15137" y="37048"/>
                    <a:pt x="15171" y="36878"/>
                    <a:pt x="15205" y="36878"/>
                  </a:cubicBezTo>
                  <a:cubicBezTo>
                    <a:pt x="15250" y="36882"/>
                    <a:pt x="15293" y="36884"/>
                    <a:pt x="15337" y="36884"/>
                  </a:cubicBezTo>
                  <a:cubicBezTo>
                    <a:pt x="16078" y="36884"/>
                    <a:pt x="16597" y="36357"/>
                    <a:pt x="17237" y="36133"/>
                  </a:cubicBezTo>
                  <a:cubicBezTo>
                    <a:pt x="17372" y="36066"/>
                    <a:pt x="17474" y="35896"/>
                    <a:pt x="17575" y="35795"/>
                  </a:cubicBezTo>
                  <a:cubicBezTo>
                    <a:pt x="17542" y="35727"/>
                    <a:pt x="17542" y="35693"/>
                    <a:pt x="17508" y="35659"/>
                  </a:cubicBezTo>
                  <a:cubicBezTo>
                    <a:pt x="17310" y="35615"/>
                    <a:pt x="17123" y="35593"/>
                    <a:pt x="16944" y="35593"/>
                  </a:cubicBezTo>
                  <a:cubicBezTo>
                    <a:pt x="16172" y="35593"/>
                    <a:pt x="15571" y="36000"/>
                    <a:pt x="15103" y="36743"/>
                  </a:cubicBezTo>
                  <a:cubicBezTo>
                    <a:pt x="14934" y="36133"/>
                    <a:pt x="14799" y="35591"/>
                    <a:pt x="14629" y="35016"/>
                  </a:cubicBezTo>
                  <a:cubicBezTo>
                    <a:pt x="15544" y="34982"/>
                    <a:pt x="16153" y="34372"/>
                    <a:pt x="16830" y="33898"/>
                  </a:cubicBezTo>
                  <a:cubicBezTo>
                    <a:pt x="16750" y="33889"/>
                    <a:pt x="16672" y="33885"/>
                    <a:pt x="16596" y="33885"/>
                  </a:cubicBezTo>
                  <a:cubicBezTo>
                    <a:pt x="15803" y="33885"/>
                    <a:pt x="15210" y="34340"/>
                    <a:pt x="14562" y="34711"/>
                  </a:cubicBezTo>
                  <a:cubicBezTo>
                    <a:pt x="14528" y="34643"/>
                    <a:pt x="14494" y="34576"/>
                    <a:pt x="14494" y="34508"/>
                  </a:cubicBezTo>
                  <a:cubicBezTo>
                    <a:pt x="13783" y="32408"/>
                    <a:pt x="12699" y="30478"/>
                    <a:pt x="11514" y="28615"/>
                  </a:cubicBezTo>
                  <a:cubicBezTo>
                    <a:pt x="10735" y="27430"/>
                    <a:pt x="10125" y="26177"/>
                    <a:pt x="9448" y="24924"/>
                  </a:cubicBezTo>
                  <a:cubicBezTo>
                    <a:pt x="9279" y="24653"/>
                    <a:pt x="9279" y="24382"/>
                    <a:pt x="9414" y="24078"/>
                  </a:cubicBezTo>
                  <a:cubicBezTo>
                    <a:pt x="9685" y="23502"/>
                    <a:pt x="9854" y="22859"/>
                    <a:pt x="10058" y="22249"/>
                  </a:cubicBezTo>
                  <a:cubicBezTo>
                    <a:pt x="10092" y="22181"/>
                    <a:pt x="10058" y="22080"/>
                    <a:pt x="10092" y="21910"/>
                  </a:cubicBezTo>
                  <a:lnTo>
                    <a:pt x="10092" y="21910"/>
                  </a:lnTo>
                  <a:cubicBezTo>
                    <a:pt x="9482" y="22418"/>
                    <a:pt x="9313" y="23062"/>
                    <a:pt x="9042" y="23739"/>
                  </a:cubicBezTo>
                  <a:cubicBezTo>
                    <a:pt x="8940" y="23400"/>
                    <a:pt x="8872" y="23130"/>
                    <a:pt x="8771" y="22892"/>
                  </a:cubicBezTo>
                  <a:cubicBezTo>
                    <a:pt x="8601" y="22554"/>
                    <a:pt x="8669" y="22283"/>
                    <a:pt x="8805" y="21944"/>
                  </a:cubicBezTo>
                  <a:cubicBezTo>
                    <a:pt x="9177" y="21064"/>
                    <a:pt x="9516" y="20183"/>
                    <a:pt x="9854" y="19269"/>
                  </a:cubicBezTo>
                  <a:cubicBezTo>
                    <a:pt x="9888" y="19167"/>
                    <a:pt x="9888" y="18998"/>
                    <a:pt x="9922" y="18795"/>
                  </a:cubicBezTo>
                  <a:lnTo>
                    <a:pt x="9922" y="18795"/>
                  </a:lnTo>
                  <a:cubicBezTo>
                    <a:pt x="9008" y="19574"/>
                    <a:pt x="8805" y="20624"/>
                    <a:pt x="8331" y="21606"/>
                  </a:cubicBezTo>
                  <a:cubicBezTo>
                    <a:pt x="8263" y="21436"/>
                    <a:pt x="8229" y="21301"/>
                    <a:pt x="8195" y="21199"/>
                  </a:cubicBezTo>
                  <a:cubicBezTo>
                    <a:pt x="7653" y="19438"/>
                    <a:pt x="7111" y="17677"/>
                    <a:pt x="6299" y="16018"/>
                  </a:cubicBezTo>
                  <a:cubicBezTo>
                    <a:pt x="4538" y="12530"/>
                    <a:pt x="2980" y="8941"/>
                    <a:pt x="1896" y="5148"/>
                  </a:cubicBezTo>
                  <a:cubicBezTo>
                    <a:pt x="1490" y="3827"/>
                    <a:pt x="1050" y="2540"/>
                    <a:pt x="610" y="1186"/>
                  </a:cubicBezTo>
                  <a:cubicBezTo>
                    <a:pt x="508" y="813"/>
                    <a:pt x="406" y="407"/>
                    <a:pt x="27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 name="Google Shape;1217;p47"/>
            <p:cNvSpPr/>
            <p:nvPr/>
          </p:nvSpPr>
          <p:spPr>
            <a:xfrm>
              <a:off x="2913450" y="1647700"/>
              <a:ext cx="125300" cy="585875"/>
            </a:xfrm>
            <a:custGeom>
              <a:avLst/>
              <a:gdLst/>
              <a:ahLst/>
              <a:cxnLst/>
              <a:rect l="l" t="t" r="r" b="b"/>
              <a:pathLst>
                <a:path w="5012" h="23435" extrusionOk="0">
                  <a:moveTo>
                    <a:pt x="440" y="0"/>
                  </a:moveTo>
                  <a:cubicBezTo>
                    <a:pt x="0" y="271"/>
                    <a:pt x="34" y="644"/>
                    <a:pt x="136" y="983"/>
                  </a:cubicBezTo>
                  <a:cubicBezTo>
                    <a:pt x="508" y="2405"/>
                    <a:pt x="881" y="3861"/>
                    <a:pt x="1355" y="5249"/>
                  </a:cubicBezTo>
                  <a:cubicBezTo>
                    <a:pt x="2167" y="7755"/>
                    <a:pt x="3353" y="10160"/>
                    <a:pt x="3861" y="12801"/>
                  </a:cubicBezTo>
                  <a:cubicBezTo>
                    <a:pt x="4165" y="14494"/>
                    <a:pt x="4335" y="16187"/>
                    <a:pt x="4165" y="17914"/>
                  </a:cubicBezTo>
                  <a:cubicBezTo>
                    <a:pt x="3996" y="19404"/>
                    <a:pt x="3827" y="20861"/>
                    <a:pt x="3657" y="22351"/>
                  </a:cubicBezTo>
                  <a:cubicBezTo>
                    <a:pt x="3624" y="22689"/>
                    <a:pt x="3657" y="23028"/>
                    <a:pt x="3657" y="23400"/>
                  </a:cubicBezTo>
                  <a:cubicBezTo>
                    <a:pt x="3691" y="23400"/>
                    <a:pt x="3725" y="23434"/>
                    <a:pt x="3793" y="23434"/>
                  </a:cubicBezTo>
                  <a:cubicBezTo>
                    <a:pt x="3996" y="23096"/>
                    <a:pt x="4267" y="22825"/>
                    <a:pt x="4369" y="22452"/>
                  </a:cubicBezTo>
                  <a:cubicBezTo>
                    <a:pt x="4944" y="20894"/>
                    <a:pt x="4944" y="18490"/>
                    <a:pt x="4978" y="16424"/>
                  </a:cubicBezTo>
                  <a:cubicBezTo>
                    <a:pt x="5012" y="14325"/>
                    <a:pt x="4504" y="12327"/>
                    <a:pt x="3827" y="10397"/>
                  </a:cubicBezTo>
                  <a:cubicBezTo>
                    <a:pt x="3217" y="8602"/>
                    <a:pt x="2912" y="6875"/>
                    <a:pt x="2235" y="5114"/>
                  </a:cubicBezTo>
                  <a:cubicBezTo>
                    <a:pt x="1693" y="3624"/>
                    <a:pt x="1185" y="2134"/>
                    <a:pt x="677" y="644"/>
                  </a:cubicBezTo>
                  <a:cubicBezTo>
                    <a:pt x="610" y="441"/>
                    <a:pt x="508" y="237"/>
                    <a:pt x="4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 name="Google Shape;1218;p47"/>
            <p:cNvSpPr/>
            <p:nvPr/>
          </p:nvSpPr>
          <p:spPr>
            <a:xfrm>
              <a:off x="2725500" y="974650"/>
              <a:ext cx="147325" cy="529150"/>
            </a:xfrm>
            <a:custGeom>
              <a:avLst/>
              <a:gdLst/>
              <a:ahLst/>
              <a:cxnLst/>
              <a:rect l="l" t="t" r="r" b="b"/>
              <a:pathLst>
                <a:path w="5893" h="21166" extrusionOk="0">
                  <a:moveTo>
                    <a:pt x="576" y="1"/>
                  </a:moveTo>
                  <a:lnTo>
                    <a:pt x="576" y="1"/>
                  </a:lnTo>
                  <a:cubicBezTo>
                    <a:pt x="644" y="373"/>
                    <a:pt x="711" y="644"/>
                    <a:pt x="678" y="881"/>
                  </a:cubicBezTo>
                  <a:cubicBezTo>
                    <a:pt x="644" y="1220"/>
                    <a:pt x="474" y="1558"/>
                    <a:pt x="407" y="1931"/>
                  </a:cubicBezTo>
                  <a:cubicBezTo>
                    <a:pt x="271" y="2777"/>
                    <a:pt x="136" y="3658"/>
                    <a:pt x="0" y="4505"/>
                  </a:cubicBezTo>
                  <a:cubicBezTo>
                    <a:pt x="34" y="4538"/>
                    <a:pt x="102" y="4538"/>
                    <a:pt x="136" y="4538"/>
                  </a:cubicBezTo>
                  <a:cubicBezTo>
                    <a:pt x="745" y="3760"/>
                    <a:pt x="847" y="2811"/>
                    <a:pt x="1118" y="1897"/>
                  </a:cubicBezTo>
                  <a:cubicBezTo>
                    <a:pt x="1219" y="2202"/>
                    <a:pt x="1321" y="2507"/>
                    <a:pt x="1287" y="2777"/>
                  </a:cubicBezTo>
                  <a:cubicBezTo>
                    <a:pt x="1152" y="3522"/>
                    <a:pt x="948" y="4234"/>
                    <a:pt x="779" y="4945"/>
                  </a:cubicBezTo>
                  <a:cubicBezTo>
                    <a:pt x="711" y="5351"/>
                    <a:pt x="678" y="5791"/>
                    <a:pt x="644" y="6198"/>
                  </a:cubicBezTo>
                  <a:lnTo>
                    <a:pt x="847" y="6232"/>
                  </a:lnTo>
                  <a:cubicBezTo>
                    <a:pt x="1152" y="5554"/>
                    <a:pt x="1423" y="4843"/>
                    <a:pt x="1761" y="4132"/>
                  </a:cubicBezTo>
                  <a:cubicBezTo>
                    <a:pt x="1829" y="4403"/>
                    <a:pt x="1931" y="4640"/>
                    <a:pt x="1998" y="4911"/>
                  </a:cubicBezTo>
                  <a:cubicBezTo>
                    <a:pt x="2032" y="5080"/>
                    <a:pt x="2100" y="5283"/>
                    <a:pt x="2066" y="5453"/>
                  </a:cubicBezTo>
                  <a:cubicBezTo>
                    <a:pt x="1863" y="6164"/>
                    <a:pt x="1592" y="6841"/>
                    <a:pt x="1389" y="7552"/>
                  </a:cubicBezTo>
                  <a:cubicBezTo>
                    <a:pt x="1321" y="7823"/>
                    <a:pt x="1321" y="8094"/>
                    <a:pt x="1287" y="8365"/>
                  </a:cubicBezTo>
                  <a:cubicBezTo>
                    <a:pt x="1355" y="8365"/>
                    <a:pt x="1423" y="8399"/>
                    <a:pt x="1490" y="8399"/>
                  </a:cubicBezTo>
                  <a:cubicBezTo>
                    <a:pt x="1795" y="7722"/>
                    <a:pt x="2100" y="7010"/>
                    <a:pt x="2371" y="6367"/>
                  </a:cubicBezTo>
                  <a:lnTo>
                    <a:pt x="2371" y="6367"/>
                  </a:lnTo>
                  <a:cubicBezTo>
                    <a:pt x="2642" y="7078"/>
                    <a:pt x="2676" y="7823"/>
                    <a:pt x="2235" y="8568"/>
                  </a:cubicBezTo>
                  <a:cubicBezTo>
                    <a:pt x="2134" y="8704"/>
                    <a:pt x="2100" y="8873"/>
                    <a:pt x="2066" y="9042"/>
                  </a:cubicBezTo>
                  <a:cubicBezTo>
                    <a:pt x="1998" y="9381"/>
                    <a:pt x="1998" y="9753"/>
                    <a:pt x="1964" y="10092"/>
                  </a:cubicBezTo>
                  <a:lnTo>
                    <a:pt x="2100" y="10126"/>
                  </a:lnTo>
                  <a:cubicBezTo>
                    <a:pt x="2337" y="9720"/>
                    <a:pt x="2574" y="9313"/>
                    <a:pt x="2845" y="8805"/>
                  </a:cubicBezTo>
                  <a:cubicBezTo>
                    <a:pt x="2946" y="9313"/>
                    <a:pt x="3048" y="9753"/>
                    <a:pt x="3116" y="10194"/>
                  </a:cubicBezTo>
                  <a:cubicBezTo>
                    <a:pt x="3556" y="12192"/>
                    <a:pt x="3962" y="14223"/>
                    <a:pt x="4403" y="16255"/>
                  </a:cubicBezTo>
                  <a:cubicBezTo>
                    <a:pt x="4707" y="17678"/>
                    <a:pt x="5080" y="19100"/>
                    <a:pt x="5419" y="20488"/>
                  </a:cubicBezTo>
                  <a:cubicBezTo>
                    <a:pt x="5486" y="20725"/>
                    <a:pt x="5622" y="20929"/>
                    <a:pt x="5757" y="21166"/>
                  </a:cubicBezTo>
                  <a:cubicBezTo>
                    <a:pt x="5791" y="21132"/>
                    <a:pt x="5825" y="21132"/>
                    <a:pt x="5893" y="21132"/>
                  </a:cubicBezTo>
                  <a:cubicBezTo>
                    <a:pt x="5825" y="20725"/>
                    <a:pt x="5825" y="20285"/>
                    <a:pt x="5757" y="19913"/>
                  </a:cubicBezTo>
                  <a:cubicBezTo>
                    <a:pt x="5385" y="18016"/>
                    <a:pt x="5012" y="16120"/>
                    <a:pt x="4606" y="14223"/>
                  </a:cubicBezTo>
                  <a:cubicBezTo>
                    <a:pt x="4132" y="11887"/>
                    <a:pt x="3658" y="9550"/>
                    <a:pt x="3116" y="7214"/>
                  </a:cubicBezTo>
                  <a:cubicBezTo>
                    <a:pt x="2743" y="5622"/>
                    <a:pt x="2269" y="4064"/>
                    <a:pt x="1795" y="2507"/>
                  </a:cubicBezTo>
                  <a:cubicBezTo>
                    <a:pt x="1592" y="1795"/>
                    <a:pt x="1287" y="1152"/>
                    <a:pt x="982" y="475"/>
                  </a:cubicBezTo>
                  <a:cubicBezTo>
                    <a:pt x="915" y="339"/>
                    <a:pt x="745" y="204"/>
                    <a:pt x="57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 name="Google Shape;1219;p47"/>
            <p:cNvSpPr/>
            <p:nvPr/>
          </p:nvSpPr>
          <p:spPr>
            <a:xfrm>
              <a:off x="3732950" y="1228025"/>
              <a:ext cx="208275" cy="274950"/>
            </a:xfrm>
            <a:custGeom>
              <a:avLst/>
              <a:gdLst/>
              <a:ahLst/>
              <a:cxnLst/>
              <a:rect l="l" t="t" r="r" b="b"/>
              <a:pathLst>
                <a:path w="8331" h="10998" extrusionOk="0">
                  <a:moveTo>
                    <a:pt x="3726" y="1"/>
                  </a:moveTo>
                  <a:cubicBezTo>
                    <a:pt x="2978" y="1"/>
                    <a:pt x="2294" y="308"/>
                    <a:pt x="1592" y="634"/>
                  </a:cubicBezTo>
                  <a:cubicBezTo>
                    <a:pt x="2371" y="668"/>
                    <a:pt x="3184" y="634"/>
                    <a:pt x="3929" y="736"/>
                  </a:cubicBezTo>
                  <a:cubicBezTo>
                    <a:pt x="4606" y="871"/>
                    <a:pt x="5351" y="1075"/>
                    <a:pt x="5723" y="1752"/>
                  </a:cubicBezTo>
                  <a:cubicBezTo>
                    <a:pt x="6096" y="2497"/>
                    <a:pt x="6401" y="3276"/>
                    <a:pt x="6604" y="4088"/>
                  </a:cubicBezTo>
                  <a:cubicBezTo>
                    <a:pt x="6909" y="5172"/>
                    <a:pt x="6942" y="6290"/>
                    <a:pt x="7450" y="7339"/>
                  </a:cubicBezTo>
                  <a:cubicBezTo>
                    <a:pt x="7654" y="7780"/>
                    <a:pt x="7688" y="8288"/>
                    <a:pt x="7823" y="8728"/>
                  </a:cubicBezTo>
                  <a:cubicBezTo>
                    <a:pt x="7112" y="9134"/>
                    <a:pt x="6468" y="9541"/>
                    <a:pt x="5791" y="9879"/>
                  </a:cubicBezTo>
                  <a:cubicBezTo>
                    <a:pt x="5554" y="10049"/>
                    <a:pt x="5249" y="10184"/>
                    <a:pt x="4978" y="10252"/>
                  </a:cubicBezTo>
                  <a:cubicBezTo>
                    <a:pt x="4670" y="10313"/>
                    <a:pt x="4366" y="10341"/>
                    <a:pt x="4065" y="10341"/>
                  </a:cubicBezTo>
                  <a:cubicBezTo>
                    <a:pt x="3211" y="10341"/>
                    <a:pt x="2385" y="10121"/>
                    <a:pt x="1558" y="9845"/>
                  </a:cubicBezTo>
                  <a:cubicBezTo>
                    <a:pt x="1050" y="9676"/>
                    <a:pt x="576" y="9405"/>
                    <a:pt x="102" y="9168"/>
                  </a:cubicBezTo>
                  <a:cubicBezTo>
                    <a:pt x="68" y="9168"/>
                    <a:pt x="34" y="9202"/>
                    <a:pt x="0" y="9236"/>
                  </a:cubicBezTo>
                  <a:cubicBezTo>
                    <a:pt x="68" y="9405"/>
                    <a:pt x="136" y="9642"/>
                    <a:pt x="271" y="9778"/>
                  </a:cubicBezTo>
                  <a:cubicBezTo>
                    <a:pt x="474" y="10015"/>
                    <a:pt x="745" y="10184"/>
                    <a:pt x="1016" y="10353"/>
                  </a:cubicBezTo>
                  <a:cubicBezTo>
                    <a:pt x="2032" y="10861"/>
                    <a:pt x="3116" y="10997"/>
                    <a:pt x="4233" y="10997"/>
                  </a:cubicBezTo>
                  <a:cubicBezTo>
                    <a:pt x="4267" y="10997"/>
                    <a:pt x="4301" y="10998"/>
                    <a:pt x="4335" y="10998"/>
                  </a:cubicBezTo>
                  <a:cubicBezTo>
                    <a:pt x="5779" y="10998"/>
                    <a:pt x="6963" y="10292"/>
                    <a:pt x="7823" y="9100"/>
                  </a:cubicBezTo>
                  <a:cubicBezTo>
                    <a:pt x="7857" y="9066"/>
                    <a:pt x="7925" y="9033"/>
                    <a:pt x="7958" y="8999"/>
                  </a:cubicBezTo>
                  <a:cubicBezTo>
                    <a:pt x="8060" y="8931"/>
                    <a:pt x="8195" y="8829"/>
                    <a:pt x="8229" y="8728"/>
                  </a:cubicBezTo>
                  <a:cubicBezTo>
                    <a:pt x="8297" y="8525"/>
                    <a:pt x="8331" y="8288"/>
                    <a:pt x="8263" y="8084"/>
                  </a:cubicBezTo>
                  <a:cubicBezTo>
                    <a:pt x="8128" y="7373"/>
                    <a:pt x="7891" y="6662"/>
                    <a:pt x="7755" y="5951"/>
                  </a:cubicBezTo>
                  <a:cubicBezTo>
                    <a:pt x="7450" y="4732"/>
                    <a:pt x="7315" y="3479"/>
                    <a:pt x="6841" y="2294"/>
                  </a:cubicBezTo>
                  <a:cubicBezTo>
                    <a:pt x="6401" y="1142"/>
                    <a:pt x="5656" y="465"/>
                    <a:pt x="4538" y="126"/>
                  </a:cubicBezTo>
                  <a:cubicBezTo>
                    <a:pt x="4257" y="39"/>
                    <a:pt x="3987" y="1"/>
                    <a:pt x="37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 name="Google Shape;1220;p47"/>
            <p:cNvSpPr/>
            <p:nvPr/>
          </p:nvSpPr>
          <p:spPr>
            <a:xfrm>
              <a:off x="3648275" y="3615725"/>
              <a:ext cx="528325" cy="75675"/>
            </a:xfrm>
            <a:custGeom>
              <a:avLst/>
              <a:gdLst/>
              <a:ahLst/>
              <a:cxnLst/>
              <a:rect l="l" t="t" r="r" b="b"/>
              <a:pathLst>
                <a:path w="21133" h="3027" extrusionOk="0">
                  <a:moveTo>
                    <a:pt x="16208" y="0"/>
                  </a:moveTo>
                  <a:cubicBezTo>
                    <a:pt x="14903" y="0"/>
                    <a:pt x="13589" y="38"/>
                    <a:pt x="12294" y="115"/>
                  </a:cubicBezTo>
                  <a:cubicBezTo>
                    <a:pt x="10770" y="182"/>
                    <a:pt x="9212" y="284"/>
                    <a:pt x="7688" y="589"/>
                  </a:cubicBezTo>
                  <a:cubicBezTo>
                    <a:pt x="5927" y="927"/>
                    <a:pt x="4200" y="1469"/>
                    <a:pt x="2507" y="1977"/>
                  </a:cubicBezTo>
                  <a:cubicBezTo>
                    <a:pt x="1660" y="2214"/>
                    <a:pt x="848" y="2587"/>
                    <a:pt x="1" y="2892"/>
                  </a:cubicBezTo>
                  <a:cubicBezTo>
                    <a:pt x="35" y="2925"/>
                    <a:pt x="69" y="2993"/>
                    <a:pt x="69" y="3027"/>
                  </a:cubicBezTo>
                  <a:cubicBezTo>
                    <a:pt x="1254" y="2756"/>
                    <a:pt x="2439" y="2519"/>
                    <a:pt x="3624" y="2180"/>
                  </a:cubicBezTo>
                  <a:cubicBezTo>
                    <a:pt x="6503" y="1402"/>
                    <a:pt x="9415" y="927"/>
                    <a:pt x="12395" y="792"/>
                  </a:cubicBezTo>
                  <a:cubicBezTo>
                    <a:pt x="13783" y="742"/>
                    <a:pt x="15172" y="711"/>
                    <a:pt x="16560" y="711"/>
                  </a:cubicBezTo>
                  <a:cubicBezTo>
                    <a:pt x="17068" y="711"/>
                    <a:pt x="17576" y="715"/>
                    <a:pt x="18084" y="724"/>
                  </a:cubicBezTo>
                  <a:cubicBezTo>
                    <a:pt x="18829" y="724"/>
                    <a:pt x="19540" y="961"/>
                    <a:pt x="20285" y="1131"/>
                  </a:cubicBezTo>
                  <a:cubicBezTo>
                    <a:pt x="20556" y="1198"/>
                    <a:pt x="20793" y="1402"/>
                    <a:pt x="21064" y="1571"/>
                  </a:cubicBezTo>
                  <a:cubicBezTo>
                    <a:pt x="21064" y="1537"/>
                    <a:pt x="21098" y="1503"/>
                    <a:pt x="21132" y="1503"/>
                  </a:cubicBezTo>
                  <a:cubicBezTo>
                    <a:pt x="21064" y="1334"/>
                    <a:pt x="21030" y="1097"/>
                    <a:pt x="20895" y="995"/>
                  </a:cubicBezTo>
                  <a:cubicBezTo>
                    <a:pt x="20556" y="724"/>
                    <a:pt x="20184" y="386"/>
                    <a:pt x="19778" y="284"/>
                  </a:cubicBezTo>
                  <a:cubicBezTo>
                    <a:pt x="19033" y="115"/>
                    <a:pt x="18254" y="13"/>
                    <a:pt x="17509" y="13"/>
                  </a:cubicBezTo>
                  <a:cubicBezTo>
                    <a:pt x="17077" y="5"/>
                    <a:pt x="16643" y="0"/>
                    <a:pt x="162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 name="Google Shape;1221;p47"/>
            <p:cNvSpPr/>
            <p:nvPr/>
          </p:nvSpPr>
          <p:spPr>
            <a:xfrm>
              <a:off x="2628125" y="740150"/>
              <a:ext cx="100775" cy="222675"/>
            </a:xfrm>
            <a:custGeom>
              <a:avLst/>
              <a:gdLst/>
              <a:ahLst/>
              <a:cxnLst/>
              <a:rect l="l" t="t" r="r" b="b"/>
              <a:pathLst>
                <a:path w="4031" h="8907" extrusionOk="0">
                  <a:moveTo>
                    <a:pt x="2473" y="0"/>
                  </a:moveTo>
                  <a:lnTo>
                    <a:pt x="2473" y="0"/>
                  </a:lnTo>
                  <a:cubicBezTo>
                    <a:pt x="712" y="305"/>
                    <a:pt x="1" y="2168"/>
                    <a:pt x="373" y="3387"/>
                  </a:cubicBezTo>
                  <a:cubicBezTo>
                    <a:pt x="983" y="5215"/>
                    <a:pt x="2067" y="6773"/>
                    <a:pt x="3083" y="8365"/>
                  </a:cubicBezTo>
                  <a:cubicBezTo>
                    <a:pt x="3218" y="8636"/>
                    <a:pt x="3624" y="8737"/>
                    <a:pt x="3895" y="8907"/>
                  </a:cubicBezTo>
                  <a:cubicBezTo>
                    <a:pt x="3929" y="8873"/>
                    <a:pt x="3997" y="8805"/>
                    <a:pt x="4031" y="8771"/>
                  </a:cubicBezTo>
                  <a:cubicBezTo>
                    <a:pt x="3997" y="8636"/>
                    <a:pt x="3963" y="8466"/>
                    <a:pt x="3895" y="8365"/>
                  </a:cubicBezTo>
                  <a:cubicBezTo>
                    <a:pt x="3624" y="7924"/>
                    <a:pt x="3286" y="7518"/>
                    <a:pt x="3049" y="7078"/>
                  </a:cubicBezTo>
                  <a:cubicBezTo>
                    <a:pt x="2405" y="5893"/>
                    <a:pt x="1762" y="4707"/>
                    <a:pt x="1152" y="3488"/>
                  </a:cubicBezTo>
                  <a:cubicBezTo>
                    <a:pt x="1017" y="3217"/>
                    <a:pt x="949" y="2879"/>
                    <a:pt x="983" y="2574"/>
                  </a:cubicBezTo>
                  <a:cubicBezTo>
                    <a:pt x="1017" y="1727"/>
                    <a:pt x="1457" y="1016"/>
                    <a:pt x="2067" y="441"/>
                  </a:cubicBezTo>
                  <a:cubicBezTo>
                    <a:pt x="2168" y="305"/>
                    <a:pt x="2304" y="170"/>
                    <a:pt x="24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 name="Google Shape;1222;p47"/>
            <p:cNvSpPr/>
            <p:nvPr/>
          </p:nvSpPr>
          <p:spPr>
            <a:xfrm>
              <a:off x="4328100" y="4154475"/>
              <a:ext cx="185425" cy="120475"/>
            </a:xfrm>
            <a:custGeom>
              <a:avLst/>
              <a:gdLst/>
              <a:ahLst/>
              <a:cxnLst/>
              <a:rect l="l" t="t" r="r" b="b"/>
              <a:pathLst>
                <a:path w="7417" h="4819" extrusionOk="0">
                  <a:moveTo>
                    <a:pt x="7349" y="1"/>
                  </a:moveTo>
                  <a:cubicBezTo>
                    <a:pt x="4538" y="983"/>
                    <a:pt x="2507" y="3150"/>
                    <a:pt x="1" y="4572"/>
                  </a:cubicBezTo>
                  <a:cubicBezTo>
                    <a:pt x="1" y="4640"/>
                    <a:pt x="35" y="4674"/>
                    <a:pt x="35" y="4741"/>
                  </a:cubicBezTo>
                  <a:cubicBezTo>
                    <a:pt x="172" y="4769"/>
                    <a:pt x="331" y="4818"/>
                    <a:pt x="476" y="4818"/>
                  </a:cubicBezTo>
                  <a:cubicBezTo>
                    <a:pt x="511" y="4818"/>
                    <a:pt x="544" y="4816"/>
                    <a:pt x="576" y="4809"/>
                  </a:cubicBezTo>
                  <a:cubicBezTo>
                    <a:pt x="983" y="4674"/>
                    <a:pt x="1423" y="4572"/>
                    <a:pt x="1796" y="4369"/>
                  </a:cubicBezTo>
                  <a:cubicBezTo>
                    <a:pt x="3523" y="3353"/>
                    <a:pt x="5080" y="2168"/>
                    <a:pt x="6536" y="847"/>
                  </a:cubicBezTo>
                  <a:cubicBezTo>
                    <a:pt x="6841" y="576"/>
                    <a:pt x="7112" y="339"/>
                    <a:pt x="7417" y="102"/>
                  </a:cubicBezTo>
                  <a:cubicBezTo>
                    <a:pt x="7383" y="68"/>
                    <a:pt x="7349" y="34"/>
                    <a:pt x="73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 name="Google Shape;1223;p47"/>
            <p:cNvSpPr/>
            <p:nvPr/>
          </p:nvSpPr>
          <p:spPr>
            <a:xfrm>
              <a:off x="4282400" y="3997850"/>
              <a:ext cx="224375" cy="143825"/>
            </a:xfrm>
            <a:custGeom>
              <a:avLst/>
              <a:gdLst/>
              <a:ahLst/>
              <a:cxnLst/>
              <a:rect l="l" t="t" r="r" b="b"/>
              <a:pathLst>
                <a:path w="8975" h="5753" extrusionOk="0">
                  <a:moveTo>
                    <a:pt x="8974" y="1"/>
                  </a:moveTo>
                  <a:lnTo>
                    <a:pt x="8974" y="1"/>
                  </a:lnTo>
                  <a:cubicBezTo>
                    <a:pt x="5723" y="1558"/>
                    <a:pt x="2946" y="3590"/>
                    <a:pt x="0" y="5521"/>
                  </a:cubicBezTo>
                  <a:cubicBezTo>
                    <a:pt x="211" y="5689"/>
                    <a:pt x="404" y="5753"/>
                    <a:pt x="584" y="5753"/>
                  </a:cubicBezTo>
                  <a:cubicBezTo>
                    <a:pt x="839" y="5753"/>
                    <a:pt x="1069" y="5625"/>
                    <a:pt x="1287" y="5487"/>
                  </a:cubicBezTo>
                  <a:cubicBezTo>
                    <a:pt x="3962" y="3895"/>
                    <a:pt x="6536" y="2100"/>
                    <a:pt x="89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 name="Google Shape;1224;p47"/>
            <p:cNvSpPr/>
            <p:nvPr/>
          </p:nvSpPr>
          <p:spPr>
            <a:xfrm>
              <a:off x="3185200" y="4061350"/>
              <a:ext cx="13575" cy="262475"/>
            </a:xfrm>
            <a:custGeom>
              <a:avLst/>
              <a:gdLst/>
              <a:ahLst/>
              <a:cxnLst/>
              <a:rect l="l" t="t" r="r" b="b"/>
              <a:pathLst>
                <a:path w="543" h="10499" extrusionOk="0">
                  <a:moveTo>
                    <a:pt x="102" y="1"/>
                  </a:moveTo>
                  <a:cubicBezTo>
                    <a:pt x="68" y="204"/>
                    <a:pt x="0" y="373"/>
                    <a:pt x="0" y="576"/>
                  </a:cubicBezTo>
                  <a:cubicBezTo>
                    <a:pt x="0" y="3455"/>
                    <a:pt x="0" y="6367"/>
                    <a:pt x="34" y="9245"/>
                  </a:cubicBezTo>
                  <a:cubicBezTo>
                    <a:pt x="34" y="9686"/>
                    <a:pt x="237" y="10092"/>
                    <a:pt x="305" y="10498"/>
                  </a:cubicBezTo>
                  <a:lnTo>
                    <a:pt x="475" y="10498"/>
                  </a:lnTo>
                  <a:cubicBezTo>
                    <a:pt x="508" y="10329"/>
                    <a:pt x="542" y="10194"/>
                    <a:pt x="542" y="10024"/>
                  </a:cubicBezTo>
                  <a:cubicBezTo>
                    <a:pt x="508" y="6909"/>
                    <a:pt x="508" y="3793"/>
                    <a:pt x="441" y="678"/>
                  </a:cubicBezTo>
                  <a:cubicBezTo>
                    <a:pt x="441" y="441"/>
                    <a:pt x="305" y="238"/>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 name="Google Shape;1225;p47"/>
            <p:cNvSpPr/>
            <p:nvPr/>
          </p:nvSpPr>
          <p:spPr>
            <a:xfrm>
              <a:off x="2735650" y="757925"/>
              <a:ext cx="59300" cy="195750"/>
            </a:xfrm>
            <a:custGeom>
              <a:avLst/>
              <a:gdLst/>
              <a:ahLst/>
              <a:cxnLst/>
              <a:rect l="l" t="t" r="r" b="b"/>
              <a:pathLst>
                <a:path w="2372" h="7830" extrusionOk="0">
                  <a:moveTo>
                    <a:pt x="1" y="0"/>
                  </a:moveTo>
                  <a:cubicBezTo>
                    <a:pt x="1" y="204"/>
                    <a:pt x="1" y="238"/>
                    <a:pt x="1" y="271"/>
                  </a:cubicBezTo>
                  <a:cubicBezTo>
                    <a:pt x="35" y="339"/>
                    <a:pt x="35" y="407"/>
                    <a:pt x="102" y="475"/>
                  </a:cubicBezTo>
                  <a:cubicBezTo>
                    <a:pt x="746" y="1423"/>
                    <a:pt x="1152" y="2439"/>
                    <a:pt x="1355" y="3556"/>
                  </a:cubicBezTo>
                  <a:cubicBezTo>
                    <a:pt x="1525" y="4437"/>
                    <a:pt x="1694" y="5249"/>
                    <a:pt x="1321" y="6130"/>
                  </a:cubicBezTo>
                  <a:cubicBezTo>
                    <a:pt x="1050" y="6807"/>
                    <a:pt x="678" y="7315"/>
                    <a:pt x="1" y="7586"/>
                  </a:cubicBezTo>
                  <a:cubicBezTo>
                    <a:pt x="1" y="7620"/>
                    <a:pt x="1" y="7688"/>
                    <a:pt x="1" y="7721"/>
                  </a:cubicBezTo>
                  <a:cubicBezTo>
                    <a:pt x="146" y="7751"/>
                    <a:pt x="267" y="7830"/>
                    <a:pt x="384" y="7830"/>
                  </a:cubicBezTo>
                  <a:cubicBezTo>
                    <a:pt x="403" y="7830"/>
                    <a:pt x="422" y="7828"/>
                    <a:pt x="441" y="7823"/>
                  </a:cubicBezTo>
                  <a:cubicBezTo>
                    <a:pt x="949" y="7721"/>
                    <a:pt x="1355" y="7484"/>
                    <a:pt x="1626" y="7044"/>
                  </a:cubicBezTo>
                  <a:cubicBezTo>
                    <a:pt x="2168" y="6164"/>
                    <a:pt x="2371" y="5216"/>
                    <a:pt x="2168" y="4200"/>
                  </a:cubicBezTo>
                  <a:cubicBezTo>
                    <a:pt x="1931" y="2947"/>
                    <a:pt x="1592" y="1761"/>
                    <a:pt x="780" y="745"/>
                  </a:cubicBezTo>
                  <a:cubicBezTo>
                    <a:pt x="576" y="508"/>
                    <a:pt x="305" y="30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 name="Google Shape;1226;p47"/>
            <p:cNvSpPr/>
            <p:nvPr/>
          </p:nvSpPr>
          <p:spPr>
            <a:xfrm>
              <a:off x="2887200" y="2480750"/>
              <a:ext cx="77050" cy="198975"/>
            </a:xfrm>
            <a:custGeom>
              <a:avLst/>
              <a:gdLst/>
              <a:ahLst/>
              <a:cxnLst/>
              <a:rect l="l" t="t" r="r" b="b"/>
              <a:pathLst>
                <a:path w="3082" h="7959" extrusionOk="0">
                  <a:moveTo>
                    <a:pt x="441" y="1"/>
                  </a:moveTo>
                  <a:cubicBezTo>
                    <a:pt x="68" y="407"/>
                    <a:pt x="0" y="1524"/>
                    <a:pt x="271" y="3014"/>
                  </a:cubicBezTo>
                  <a:cubicBezTo>
                    <a:pt x="610" y="4979"/>
                    <a:pt x="1423" y="6706"/>
                    <a:pt x="3082" y="7959"/>
                  </a:cubicBezTo>
                  <a:cubicBezTo>
                    <a:pt x="1456" y="5554"/>
                    <a:pt x="847" y="2845"/>
                    <a:pt x="4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 name="Google Shape;1227;p47"/>
            <p:cNvSpPr/>
            <p:nvPr/>
          </p:nvSpPr>
          <p:spPr>
            <a:xfrm>
              <a:off x="3144550" y="4047800"/>
              <a:ext cx="27975" cy="303100"/>
            </a:xfrm>
            <a:custGeom>
              <a:avLst/>
              <a:gdLst/>
              <a:ahLst/>
              <a:cxnLst/>
              <a:rect l="l" t="t" r="r" b="b"/>
              <a:pathLst>
                <a:path w="1119" h="12124" extrusionOk="0">
                  <a:moveTo>
                    <a:pt x="1" y="1"/>
                  </a:moveTo>
                  <a:lnTo>
                    <a:pt x="1" y="1"/>
                  </a:lnTo>
                  <a:cubicBezTo>
                    <a:pt x="69" y="339"/>
                    <a:pt x="170" y="644"/>
                    <a:pt x="170" y="915"/>
                  </a:cubicBezTo>
                  <a:cubicBezTo>
                    <a:pt x="306" y="3048"/>
                    <a:pt x="407" y="5182"/>
                    <a:pt x="509" y="7315"/>
                  </a:cubicBezTo>
                  <a:cubicBezTo>
                    <a:pt x="577" y="8534"/>
                    <a:pt x="644" y="9720"/>
                    <a:pt x="712" y="10939"/>
                  </a:cubicBezTo>
                  <a:cubicBezTo>
                    <a:pt x="746" y="11345"/>
                    <a:pt x="848" y="11718"/>
                    <a:pt x="915" y="12124"/>
                  </a:cubicBezTo>
                  <a:lnTo>
                    <a:pt x="1051" y="12124"/>
                  </a:lnTo>
                  <a:cubicBezTo>
                    <a:pt x="1085" y="12022"/>
                    <a:pt x="1118" y="11955"/>
                    <a:pt x="1118" y="11853"/>
                  </a:cubicBezTo>
                  <a:cubicBezTo>
                    <a:pt x="1085" y="10397"/>
                    <a:pt x="1051" y="8941"/>
                    <a:pt x="983" y="7485"/>
                  </a:cubicBezTo>
                  <a:cubicBezTo>
                    <a:pt x="983" y="7078"/>
                    <a:pt x="848" y="6672"/>
                    <a:pt x="780" y="6266"/>
                  </a:cubicBezTo>
                  <a:cubicBezTo>
                    <a:pt x="712" y="5927"/>
                    <a:pt x="611" y="5588"/>
                    <a:pt x="611" y="5250"/>
                  </a:cubicBezTo>
                  <a:cubicBezTo>
                    <a:pt x="644" y="4200"/>
                    <a:pt x="814" y="3184"/>
                    <a:pt x="746" y="2168"/>
                  </a:cubicBezTo>
                  <a:cubicBezTo>
                    <a:pt x="712" y="1491"/>
                    <a:pt x="373" y="813"/>
                    <a:pt x="170" y="102"/>
                  </a:cubicBezTo>
                  <a:cubicBezTo>
                    <a:pt x="136" y="68"/>
                    <a:pt x="103" y="6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 name="Google Shape;1228;p47"/>
            <p:cNvSpPr/>
            <p:nvPr/>
          </p:nvSpPr>
          <p:spPr>
            <a:xfrm>
              <a:off x="2645075" y="1505475"/>
              <a:ext cx="59275" cy="131250"/>
            </a:xfrm>
            <a:custGeom>
              <a:avLst/>
              <a:gdLst/>
              <a:ahLst/>
              <a:cxnLst/>
              <a:rect l="l" t="t" r="r" b="b"/>
              <a:pathLst>
                <a:path w="2371" h="5250" extrusionOk="0">
                  <a:moveTo>
                    <a:pt x="1829" y="0"/>
                  </a:moveTo>
                  <a:cubicBezTo>
                    <a:pt x="1795" y="136"/>
                    <a:pt x="1795" y="237"/>
                    <a:pt x="1761" y="305"/>
                  </a:cubicBezTo>
                  <a:cubicBezTo>
                    <a:pt x="1707" y="305"/>
                    <a:pt x="1609" y="262"/>
                    <a:pt x="1573" y="262"/>
                  </a:cubicBezTo>
                  <a:cubicBezTo>
                    <a:pt x="1563" y="262"/>
                    <a:pt x="1558" y="264"/>
                    <a:pt x="1558" y="271"/>
                  </a:cubicBezTo>
                  <a:cubicBezTo>
                    <a:pt x="745" y="1287"/>
                    <a:pt x="170" y="2371"/>
                    <a:pt x="0" y="3658"/>
                  </a:cubicBezTo>
                  <a:cubicBezTo>
                    <a:pt x="881" y="2913"/>
                    <a:pt x="1253" y="1829"/>
                    <a:pt x="1761" y="813"/>
                  </a:cubicBezTo>
                  <a:lnTo>
                    <a:pt x="1761" y="813"/>
                  </a:lnTo>
                  <a:cubicBezTo>
                    <a:pt x="1795" y="1423"/>
                    <a:pt x="1660" y="1931"/>
                    <a:pt x="1355" y="2405"/>
                  </a:cubicBezTo>
                  <a:cubicBezTo>
                    <a:pt x="1084" y="2777"/>
                    <a:pt x="847" y="3217"/>
                    <a:pt x="948" y="3861"/>
                  </a:cubicBezTo>
                  <a:cubicBezTo>
                    <a:pt x="1253" y="3488"/>
                    <a:pt x="1456" y="3184"/>
                    <a:pt x="1693" y="2913"/>
                  </a:cubicBezTo>
                  <a:lnTo>
                    <a:pt x="1795" y="2913"/>
                  </a:lnTo>
                  <a:cubicBezTo>
                    <a:pt x="1727" y="3691"/>
                    <a:pt x="1660" y="4470"/>
                    <a:pt x="1592" y="5249"/>
                  </a:cubicBezTo>
                  <a:cubicBezTo>
                    <a:pt x="1930" y="5181"/>
                    <a:pt x="2100" y="4944"/>
                    <a:pt x="2134" y="4640"/>
                  </a:cubicBezTo>
                  <a:cubicBezTo>
                    <a:pt x="2371" y="3082"/>
                    <a:pt x="2235" y="1558"/>
                    <a:pt x="1897" y="68"/>
                  </a:cubicBezTo>
                  <a:cubicBezTo>
                    <a:pt x="1897" y="34"/>
                    <a:pt x="1863" y="34"/>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 name="Google Shape;1229;p47"/>
            <p:cNvSpPr/>
            <p:nvPr/>
          </p:nvSpPr>
          <p:spPr>
            <a:xfrm>
              <a:off x="3852325" y="1760125"/>
              <a:ext cx="190500" cy="51850"/>
            </a:xfrm>
            <a:custGeom>
              <a:avLst/>
              <a:gdLst/>
              <a:ahLst/>
              <a:cxnLst/>
              <a:rect l="l" t="t" r="r" b="b"/>
              <a:pathLst>
                <a:path w="7620" h="2074" extrusionOk="0">
                  <a:moveTo>
                    <a:pt x="6486" y="0"/>
                  </a:moveTo>
                  <a:cubicBezTo>
                    <a:pt x="6424" y="0"/>
                    <a:pt x="6361" y="3"/>
                    <a:pt x="6299" y="7"/>
                  </a:cubicBezTo>
                  <a:cubicBezTo>
                    <a:pt x="4775" y="7"/>
                    <a:pt x="3285" y="278"/>
                    <a:pt x="1897" y="956"/>
                  </a:cubicBezTo>
                  <a:cubicBezTo>
                    <a:pt x="1558" y="1091"/>
                    <a:pt x="1219" y="1294"/>
                    <a:pt x="915" y="1497"/>
                  </a:cubicBezTo>
                  <a:cubicBezTo>
                    <a:pt x="610" y="1667"/>
                    <a:pt x="305" y="1870"/>
                    <a:pt x="0" y="2073"/>
                  </a:cubicBezTo>
                  <a:cubicBezTo>
                    <a:pt x="2306" y="1450"/>
                    <a:pt x="4527" y="597"/>
                    <a:pt x="6977" y="597"/>
                  </a:cubicBezTo>
                  <a:cubicBezTo>
                    <a:pt x="7190" y="597"/>
                    <a:pt x="7404" y="603"/>
                    <a:pt x="7620" y="617"/>
                  </a:cubicBezTo>
                  <a:cubicBezTo>
                    <a:pt x="7296" y="117"/>
                    <a:pt x="6896" y="0"/>
                    <a:pt x="64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 name="Google Shape;1230;p47"/>
            <p:cNvSpPr/>
            <p:nvPr/>
          </p:nvSpPr>
          <p:spPr>
            <a:xfrm>
              <a:off x="2565500" y="974175"/>
              <a:ext cx="101600" cy="146125"/>
            </a:xfrm>
            <a:custGeom>
              <a:avLst/>
              <a:gdLst/>
              <a:ahLst/>
              <a:cxnLst/>
              <a:rect l="l" t="t" r="r" b="b"/>
              <a:pathLst>
                <a:path w="4064" h="5845" extrusionOk="0">
                  <a:moveTo>
                    <a:pt x="3757" y="1"/>
                  </a:moveTo>
                  <a:cubicBezTo>
                    <a:pt x="2493" y="1"/>
                    <a:pt x="1011" y="922"/>
                    <a:pt x="542" y="2018"/>
                  </a:cubicBezTo>
                  <a:cubicBezTo>
                    <a:pt x="0" y="3304"/>
                    <a:pt x="68" y="5370"/>
                    <a:pt x="677" y="5844"/>
                  </a:cubicBezTo>
                  <a:cubicBezTo>
                    <a:pt x="711" y="5709"/>
                    <a:pt x="779" y="5607"/>
                    <a:pt x="779" y="5472"/>
                  </a:cubicBezTo>
                  <a:cubicBezTo>
                    <a:pt x="779" y="5031"/>
                    <a:pt x="813" y="4557"/>
                    <a:pt x="813" y="4083"/>
                  </a:cubicBezTo>
                  <a:cubicBezTo>
                    <a:pt x="847" y="2661"/>
                    <a:pt x="1253" y="1442"/>
                    <a:pt x="2743" y="832"/>
                  </a:cubicBezTo>
                  <a:cubicBezTo>
                    <a:pt x="3183" y="663"/>
                    <a:pt x="3556" y="358"/>
                    <a:pt x="4064" y="20"/>
                  </a:cubicBezTo>
                  <a:cubicBezTo>
                    <a:pt x="3963" y="7"/>
                    <a:pt x="3861" y="1"/>
                    <a:pt x="37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 name="Google Shape;1231;p47"/>
            <p:cNvSpPr/>
            <p:nvPr/>
          </p:nvSpPr>
          <p:spPr>
            <a:xfrm>
              <a:off x="2658625" y="992425"/>
              <a:ext cx="63500" cy="193050"/>
            </a:xfrm>
            <a:custGeom>
              <a:avLst/>
              <a:gdLst/>
              <a:ahLst/>
              <a:cxnLst/>
              <a:rect l="l" t="t" r="r" b="b"/>
              <a:pathLst>
                <a:path w="2540" h="7722" extrusionOk="0">
                  <a:moveTo>
                    <a:pt x="1253" y="1"/>
                  </a:moveTo>
                  <a:cubicBezTo>
                    <a:pt x="1219" y="1"/>
                    <a:pt x="1185" y="35"/>
                    <a:pt x="1118" y="35"/>
                  </a:cubicBezTo>
                  <a:cubicBezTo>
                    <a:pt x="1253" y="576"/>
                    <a:pt x="1355" y="1118"/>
                    <a:pt x="1490" y="1660"/>
                  </a:cubicBezTo>
                  <a:cubicBezTo>
                    <a:pt x="1795" y="2879"/>
                    <a:pt x="1998" y="4064"/>
                    <a:pt x="1761" y="5284"/>
                  </a:cubicBezTo>
                  <a:cubicBezTo>
                    <a:pt x="1626" y="6029"/>
                    <a:pt x="1422" y="6706"/>
                    <a:pt x="677" y="7078"/>
                  </a:cubicBezTo>
                  <a:cubicBezTo>
                    <a:pt x="440" y="7214"/>
                    <a:pt x="237" y="7417"/>
                    <a:pt x="0" y="7586"/>
                  </a:cubicBezTo>
                  <a:cubicBezTo>
                    <a:pt x="34" y="7620"/>
                    <a:pt x="68" y="7654"/>
                    <a:pt x="102" y="7722"/>
                  </a:cubicBezTo>
                  <a:cubicBezTo>
                    <a:pt x="711" y="7519"/>
                    <a:pt x="1490" y="7451"/>
                    <a:pt x="1829" y="6807"/>
                  </a:cubicBezTo>
                  <a:cubicBezTo>
                    <a:pt x="2100" y="6299"/>
                    <a:pt x="2303" y="5724"/>
                    <a:pt x="2371" y="5182"/>
                  </a:cubicBezTo>
                  <a:cubicBezTo>
                    <a:pt x="2540" y="3489"/>
                    <a:pt x="2201" y="1897"/>
                    <a:pt x="1524" y="373"/>
                  </a:cubicBezTo>
                  <a:cubicBezTo>
                    <a:pt x="1456" y="238"/>
                    <a:pt x="1355" y="102"/>
                    <a:pt x="12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 name="Google Shape;1232;p47"/>
            <p:cNvSpPr/>
            <p:nvPr/>
          </p:nvSpPr>
          <p:spPr>
            <a:xfrm>
              <a:off x="3685550" y="1265025"/>
              <a:ext cx="55900" cy="179525"/>
            </a:xfrm>
            <a:custGeom>
              <a:avLst/>
              <a:gdLst/>
              <a:ahLst/>
              <a:cxnLst/>
              <a:rect l="l" t="t" r="r" b="b"/>
              <a:pathLst>
                <a:path w="2236" h="7181" extrusionOk="0">
                  <a:moveTo>
                    <a:pt x="2235" y="1"/>
                  </a:moveTo>
                  <a:lnTo>
                    <a:pt x="2235" y="1"/>
                  </a:lnTo>
                  <a:cubicBezTo>
                    <a:pt x="982" y="543"/>
                    <a:pt x="542" y="1660"/>
                    <a:pt x="305" y="2846"/>
                  </a:cubicBezTo>
                  <a:cubicBezTo>
                    <a:pt x="0" y="4505"/>
                    <a:pt x="373" y="5961"/>
                    <a:pt x="1625" y="7180"/>
                  </a:cubicBezTo>
                  <a:cubicBezTo>
                    <a:pt x="1355" y="5961"/>
                    <a:pt x="745" y="4810"/>
                    <a:pt x="847" y="3489"/>
                  </a:cubicBezTo>
                  <a:cubicBezTo>
                    <a:pt x="982" y="2202"/>
                    <a:pt x="1490" y="1051"/>
                    <a:pt x="22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 name="Google Shape;1233;p47"/>
            <p:cNvSpPr/>
            <p:nvPr/>
          </p:nvSpPr>
          <p:spPr>
            <a:xfrm>
              <a:off x="3747350" y="1287050"/>
              <a:ext cx="36425" cy="182900"/>
            </a:xfrm>
            <a:custGeom>
              <a:avLst/>
              <a:gdLst/>
              <a:ahLst/>
              <a:cxnLst/>
              <a:rect l="l" t="t" r="r" b="b"/>
              <a:pathLst>
                <a:path w="1457" h="7316" extrusionOk="0">
                  <a:moveTo>
                    <a:pt x="339" y="0"/>
                  </a:moveTo>
                  <a:lnTo>
                    <a:pt x="339" y="0"/>
                  </a:lnTo>
                  <a:cubicBezTo>
                    <a:pt x="0" y="678"/>
                    <a:pt x="847" y="6401"/>
                    <a:pt x="1422" y="7315"/>
                  </a:cubicBezTo>
                  <a:cubicBezTo>
                    <a:pt x="1456" y="4809"/>
                    <a:pt x="1185" y="2371"/>
                    <a:pt x="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 name="Google Shape;1234;p47"/>
            <p:cNvSpPr/>
            <p:nvPr/>
          </p:nvSpPr>
          <p:spPr>
            <a:xfrm>
              <a:off x="3141175" y="1401350"/>
              <a:ext cx="165950" cy="79975"/>
            </a:xfrm>
            <a:custGeom>
              <a:avLst/>
              <a:gdLst/>
              <a:ahLst/>
              <a:cxnLst/>
              <a:rect l="l" t="t" r="r" b="b"/>
              <a:pathLst>
                <a:path w="6638" h="3199" extrusionOk="0">
                  <a:moveTo>
                    <a:pt x="6638" y="0"/>
                  </a:moveTo>
                  <a:lnTo>
                    <a:pt x="6638" y="0"/>
                  </a:lnTo>
                  <a:cubicBezTo>
                    <a:pt x="6502" y="34"/>
                    <a:pt x="6435" y="68"/>
                    <a:pt x="6367" y="102"/>
                  </a:cubicBezTo>
                  <a:cubicBezTo>
                    <a:pt x="5588" y="508"/>
                    <a:pt x="4809" y="914"/>
                    <a:pt x="4030" y="1321"/>
                  </a:cubicBezTo>
                  <a:cubicBezTo>
                    <a:pt x="2981" y="1863"/>
                    <a:pt x="1998" y="2472"/>
                    <a:pt x="847" y="2675"/>
                  </a:cubicBezTo>
                  <a:cubicBezTo>
                    <a:pt x="576" y="2743"/>
                    <a:pt x="339" y="2777"/>
                    <a:pt x="0" y="2845"/>
                  </a:cubicBezTo>
                  <a:cubicBezTo>
                    <a:pt x="319" y="3103"/>
                    <a:pt x="649" y="3198"/>
                    <a:pt x="963" y="3198"/>
                  </a:cubicBezTo>
                  <a:cubicBezTo>
                    <a:pt x="1184" y="3198"/>
                    <a:pt x="1397" y="3151"/>
                    <a:pt x="1592" y="3082"/>
                  </a:cubicBezTo>
                  <a:cubicBezTo>
                    <a:pt x="3488" y="2506"/>
                    <a:pt x="5216" y="1592"/>
                    <a:pt x="66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 name="Google Shape;1235;p47"/>
            <p:cNvSpPr/>
            <p:nvPr/>
          </p:nvSpPr>
          <p:spPr>
            <a:xfrm>
              <a:off x="3871800" y="1715350"/>
              <a:ext cx="150700" cy="29725"/>
            </a:xfrm>
            <a:custGeom>
              <a:avLst/>
              <a:gdLst/>
              <a:ahLst/>
              <a:cxnLst/>
              <a:rect l="l" t="t" r="r" b="b"/>
              <a:pathLst>
                <a:path w="6028" h="1189" extrusionOk="0">
                  <a:moveTo>
                    <a:pt x="4922" y="0"/>
                  </a:moveTo>
                  <a:cubicBezTo>
                    <a:pt x="4896" y="0"/>
                    <a:pt x="4869" y="1"/>
                    <a:pt x="4843" y="4"/>
                  </a:cubicBezTo>
                  <a:cubicBezTo>
                    <a:pt x="3827" y="37"/>
                    <a:pt x="2811" y="139"/>
                    <a:pt x="1829" y="342"/>
                  </a:cubicBezTo>
                  <a:cubicBezTo>
                    <a:pt x="1151" y="444"/>
                    <a:pt x="508" y="715"/>
                    <a:pt x="0" y="1189"/>
                  </a:cubicBezTo>
                  <a:cubicBezTo>
                    <a:pt x="610" y="1155"/>
                    <a:pt x="1185" y="1053"/>
                    <a:pt x="1795" y="986"/>
                  </a:cubicBezTo>
                  <a:cubicBezTo>
                    <a:pt x="3082" y="850"/>
                    <a:pt x="4369" y="715"/>
                    <a:pt x="5655" y="545"/>
                  </a:cubicBezTo>
                  <a:cubicBezTo>
                    <a:pt x="5791" y="545"/>
                    <a:pt x="5892" y="410"/>
                    <a:pt x="6028" y="308"/>
                  </a:cubicBezTo>
                  <a:cubicBezTo>
                    <a:pt x="5648" y="213"/>
                    <a:pt x="5298" y="0"/>
                    <a:pt x="49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 name="Google Shape;1236;p47"/>
            <p:cNvSpPr/>
            <p:nvPr/>
          </p:nvSpPr>
          <p:spPr>
            <a:xfrm>
              <a:off x="2981175" y="2523925"/>
              <a:ext cx="20325" cy="121100"/>
            </a:xfrm>
            <a:custGeom>
              <a:avLst/>
              <a:gdLst/>
              <a:ahLst/>
              <a:cxnLst/>
              <a:rect l="l" t="t" r="r" b="b"/>
              <a:pathLst>
                <a:path w="813" h="4844" extrusionOk="0">
                  <a:moveTo>
                    <a:pt x="440" y="1"/>
                  </a:moveTo>
                  <a:cubicBezTo>
                    <a:pt x="237" y="305"/>
                    <a:pt x="34" y="644"/>
                    <a:pt x="34" y="983"/>
                  </a:cubicBezTo>
                  <a:cubicBezTo>
                    <a:pt x="0" y="1999"/>
                    <a:pt x="0" y="3015"/>
                    <a:pt x="68" y="4030"/>
                  </a:cubicBezTo>
                  <a:cubicBezTo>
                    <a:pt x="68" y="4301"/>
                    <a:pt x="237" y="4572"/>
                    <a:pt x="339" y="4843"/>
                  </a:cubicBezTo>
                  <a:cubicBezTo>
                    <a:pt x="407" y="4843"/>
                    <a:pt x="474" y="4809"/>
                    <a:pt x="508" y="4809"/>
                  </a:cubicBezTo>
                  <a:cubicBezTo>
                    <a:pt x="813" y="3218"/>
                    <a:pt x="745" y="1626"/>
                    <a:pt x="4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 name="Google Shape;1237;p47"/>
            <p:cNvSpPr/>
            <p:nvPr/>
          </p:nvSpPr>
          <p:spPr>
            <a:xfrm>
              <a:off x="3119175" y="1315825"/>
              <a:ext cx="127850" cy="100775"/>
            </a:xfrm>
            <a:custGeom>
              <a:avLst/>
              <a:gdLst/>
              <a:ahLst/>
              <a:cxnLst/>
              <a:rect l="l" t="t" r="r" b="b"/>
              <a:pathLst>
                <a:path w="5114" h="4031" extrusionOk="0">
                  <a:moveTo>
                    <a:pt x="5113" y="1"/>
                  </a:moveTo>
                  <a:lnTo>
                    <a:pt x="5113" y="1"/>
                  </a:lnTo>
                  <a:cubicBezTo>
                    <a:pt x="2912" y="678"/>
                    <a:pt x="1151" y="1863"/>
                    <a:pt x="0" y="3861"/>
                  </a:cubicBezTo>
                  <a:cubicBezTo>
                    <a:pt x="34" y="3929"/>
                    <a:pt x="102" y="3963"/>
                    <a:pt x="135" y="4031"/>
                  </a:cubicBezTo>
                  <a:cubicBezTo>
                    <a:pt x="305" y="3895"/>
                    <a:pt x="542" y="3794"/>
                    <a:pt x="677" y="3624"/>
                  </a:cubicBezTo>
                  <a:cubicBezTo>
                    <a:pt x="1355" y="2710"/>
                    <a:pt x="2235" y="2033"/>
                    <a:pt x="3149" y="1389"/>
                  </a:cubicBezTo>
                  <a:cubicBezTo>
                    <a:pt x="3827" y="949"/>
                    <a:pt x="4470" y="475"/>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 name="Google Shape;1238;p47"/>
            <p:cNvSpPr/>
            <p:nvPr/>
          </p:nvSpPr>
          <p:spPr>
            <a:xfrm>
              <a:off x="2711100" y="2104850"/>
              <a:ext cx="107550" cy="77075"/>
            </a:xfrm>
            <a:custGeom>
              <a:avLst/>
              <a:gdLst/>
              <a:ahLst/>
              <a:cxnLst/>
              <a:rect l="l" t="t" r="r" b="b"/>
              <a:pathLst>
                <a:path w="4302" h="3083" extrusionOk="0">
                  <a:moveTo>
                    <a:pt x="4301" y="1"/>
                  </a:moveTo>
                  <a:cubicBezTo>
                    <a:pt x="2507" y="543"/>
                    <a:pt x="1152" y="1626"/>
                    <a:pt x="1" y="3083"/>
                  </a:cubicBezTo>
                  <a:cubicBezTo>
                    <a:pt x="779" y="2947"/>
                    <a:pt x="4200" y="577"/>
                    <a:pt x="43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 name="Google Shape;1239;p47"/>
            <p:cNvSpPr/>
            <p:nvPr/>
          </p:nvSpPr>
          <p:spPr>
            <a:xfrm>
              <a:off x="3930200" y="1788525"/>
              <a:ext cx="120250" cy="39725"/>
            </a:xfrm>
            <a:custGeom>
              <a:avLst/>
              <a:gdLst/>
              <a:ahLst/>
              <a:cxnLst/>
              <a:rect l="l" t="t" r="r" b="b"/>
              <a:pathLst>
                <a:path w="4810" h="1589" extrusionOk="0">
                  <a:moveTo>
                    <a:pt x="4165" y="0"/>
                  </a:moveTo>
                  <a:cubicBezTo>
                    <a:pt x="4115" y="0"/>
                    <a:pt x="4070" y="7"/>
                    <a:pt x="4030" y="23"/>
                  </a:cubicBezTo>
                  <a:cubicBezTo>
                    <a:pt x="2811" y="395"/>
                    <a:pt x="1626" y="802"/>
                    <a:pt x="441" y="1208"/>
                  </a:cubicBezTo>
                  <a:cubicBezTo>
                    <a:pt x="305" y="1276"/>
                    <a:pt x="170" y="1411"/>
                    <a:pt x="1" y="1580"/>
                  </a:cubicBezTo>
                  <a:cubicBezTo>
                    <a:pt x="53" y="1586"/>
                    <a:pt x="111" y="1589"/>
                    <a:pt x="175" y="1589"/>
                  </a:cubicBezTo>
                  <a:cubicBezTo>
                    <a:pt x="1295" y="1589"/>
                    <a:pt x="4008" y="765"/>
                    <a:pt x="4809" y="124"/>
                  </a:cubicBezTo>
                  <a:cubicBezTo>
                    <a:pt x="4549" y="72"/>
                    <a:pt x="4329" y="0"/>
                    <a:pt x="41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 name="Google Shape;1240;p47"/>
            <p:cNvSpPr/>
            <p:nvPr/>
          </p:nvSpPr>
          <p:spPr>
            <a:xfrm>
              <a:off x="4387375" y="4245050"/>
              <a:ext cx="100775" cy="61850"/>
            </a:xfrm>
            <a:custGeom>
              <a:avLst/>
              <a:gdLst/>
              <a:ahLst/>
              <a:cxnLst/>
              <a:rect l="l" t="t" r="r" b="b"/>
              <a:pathLst>
                <a:path w="4031" h="2474" extrusionOk="0">
                  <a:moveTo>
                    <a:pt x="3928" y="1"/>
                  </a:moveTo>
                  <a:cubicBezTo>
                    <a:pt x="2506" y="577"/>
                    <a:pt x="1287" y="1525"/>
                    <a:pt x="0" y="2473"/>
                  </a:cubicBezTo>
                  <a:cubicBezTo>
                    <a:pt x="68" y="2467"/>
                    <a:pt x="138" y="2466"/>
                    <a:pt x="208" y="2466"/>
                  </a:cubicBezTo>
                  <a:cubicBezTo>
                    <a:pt x="349" y="2466"/>
                    <a:pt x="493" y="2473"/>
                    <a:pt x="631" y="2473"/>
                  </a:cubicBezTo>
                  <a:cubicBezTo>
                    <a:pt x="838" y="2473"/>
                    <a:pt x="1033" y="2456"/>
                    <a:pt x="1185" y="2371"/>
                  </a:cubicBezTo>
                  <a:cubicBezTo>
                    <a:pt x="2134" y="1864"/>
                    <a:pt x="3048" y="1322"/>
                    <a:pt x="3759" y="509"/>
                  </a:cubicBezTo>
                  <a:cubicBezTo>
                    <a:pt x="3861" y="373"/>
                    <a:pt x="3928" y="238"/>
                    <a:pt x="4030" y="103"/>
                  </a:cubicBezTo>
                  <a:cubicBezTo>
                    <a:pt x="3996" y="69"/>
                    <a:pt x="3962" y="35"/>
                    <a:pt x="3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 name="Google Shape;1241;p47"/>
            <p:cNvSpPr/>
            <p:nvPr/>
          </p:nvSpPr>
          <p:spPr>
            <a:xfrm>
              <a:off x="3009100" y="2238625"/>
              <a:ext cx="43200" cy="109225"/>
            </a:xfrm>
            <a:custGeom>
              <a:avLst/>
              <a:gdLst/>
              <a:ahLst/>
              <a:cxnLst/>
              <a:rect l="l" t="t" r="r" b="b"/>
              <a:pathLst>
                <a:path w="1728" h="4369" extrusionOk="0">
                  <a:moveTo>
                    <a:pt x="915" y="0"/>
                  </a:moveTo>
                  <a:lnTo>
                    <a:pt x="915" y="0"/>
                  </a:lnTo>
                  <a:cubicBezTo>
                    <a:pt x="1" y="1016"/>
                    <a:pt x="576" y="3827"/>
                    <a:pt x="1728" y="4369"/>
                  </a:cubicBezTo>
                  <a:cubicBezTo>
                    <a:pt x="1457" y="2913"/>
                    <a:pt x="1186" y="1490"/>
                    <a:pt x="9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 name="Google Shape;1242;p47"/>
            <p:cNvSpPr/>
            <p:nvPr/>
          </p:nvSpPr>
          <p:spPr>
            <a:xfrm>
              <a:off x="3106475" y="1271800"/>
              <a:ext cx="143100" cy="85550"/>
            </a:xfrm>
            <a:custGeom>
              <a:avLst/>
              <a:gdLst/>
              <a:ahLst/>
              <a:cxnLst/>
              <a:rect l="l" t="t" r="r" b="b"/>
              <a:pathLst>
                <a:path w="5724" h="3422" extrusionOk="0">
                  <a:moveTo>
                    <a:pt x="5723" y="1"/>
                  </a:moveTo>
                  <a:lnTo>
                    <a:pt x="5723" y="1"/>
                  </a:lnTo>
                  <a:cubicBezTo>
                    <a:pt x="3691" y="509"/>
                    <a:pt x="2845" y="915"/>
                    <a:pt x="1219" y="2100"/>
                  </a:cubicBezTo>
                  <a:cubicBezTo>
                    <a:pt x="847" y="2337"/>
                    <a:pt x="542" y="2642"/>
                    <a:pt x="237" y="2947"/>
                  </a:cubicBezTo>
                  <a:cubicBezTo>
                    <a:pt x="0" y="3184"/>
                    <a:pt x="0" y="3286"/>
                    <a:pt x="68" y="3421"/>
                  </a:cubicBezTo>
                  <a:cubicBezTo>
                    <a:pt x="982" y="2845"/>
                    <a:pt x="1863" y="2202"/>
                    <a:pt x="2811" y="1626"/>
                  </a:cubicBezTo>
                  <a:cubicBezTo>
                    <a:pt x="3759" y="1051"/>
                    <a:pt x="4775" y="543"/>
                    <a:pt x="57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 name="Google Shape;1243;p47"/>
            <p:cNvSpPr/>
            <p:nvPr/>
          </p:nvSpPr>
          <p:spPr>
            <a:xfrm>
              <a:off x="2893975" y="1491925"/>
              <a:ext cx="114300" cy="63825"/>
            </a:xfrm>
            <a:custGeom>
              <a:avLst/>
              <a:gdLst/>
              <a:ahLst/>
              <a:cxnLst/>
              <a:rect l="l" t="t" r="r" b="b"/>
              <a:pathLst>
                <a:path w="4572" h="2553" extrusionOk="0">
                  <a:moveTo>
                    <a:pt x="4572" y="0"/>
                  </a:moveTo>
                  <a:lnTo>
                    <a:pt x="4572" y="0"/>
                  </a:lnTo>
                  <a:cubicBezTo>
                    <a:pt x="3048" y="813"/>
                    <a:pt x="1524" y="1626"/>
                    <a:pt x="0" y="2473"/>
                  </a:cubicBezTo>
                  <a:cubicBezTo>
                    <a:pt x="87" y="2528"/>
                    <a:pt x="209" y="2553"/>
                    <a:pt x="357" y="2553"/>
                  </a:cubicBezTo>
                  <a:cubicBezTo>
                    <a:pt x="1491" y="2553"/>
                    <a:pt x="4183" y="1078"/>
                    <a:pt x="4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 name="Google Shape;1244;p47"/>
            <p:cNvSpPr/>
            <p:nvPr/>
          </p:nvSpPr>
          <p:spPr>
            <a:xfrm>
              <a:off x="3725325" y="1296350"/>
              <a:ext cx="26275" cy="150725"/>
            </a:xfrm>
            <a:custGeom>
              <a:avLst/>
              <a:gdLst/>
              <a:ahLst/>
              <a:cxnLst/>
              <a:rect l="l" t="t" r="r" b="b"/>
              <a:pathLst>
                <a:path w="1051" h="6029" extrusionOk="0">
                  <a:moveTo>
                    <a:pt x="441" y="1"/>
                  </a:moveTo>
                  <a:lnTo>
                    <a:pt x="441" y="1"/>
                  </a:lnTo>
                  <a:cubicBezTo>
                    <a:pt x="1" y="712"/>
                    <a:pt x="339" y="5182"/>
                    <a:pt x="915" y="6029"/>
                  </a:cubicBezTo>
                  <a:cubicBezTo>
                    <a:pt x="1050" y="4979"/>
                    <a:pt x="644" y="306"/>
                    <a:pt x="4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 name="Google Shape;1245;p47"/>
            <p:cNvSpPr/>
            <p:nvPr/>
          </p:nvSpPr>
          <p:spPr>
            <a:xfrm>
              <a:off x="3195350" y="3956350"/>
              <a:ext cx="81300" cy="75400"/>
            </a:xfrm>
            <a:custGeom>
              <a:avLst/>
              <a:gdLst/>
              <a:ahLst/>
              <a:cxnLst/>
              <a:rect l="l" t="t" r="r" b="b"/>
              <a:pathLst>
                <a:path w="3252" h="3016" extrusionOk="0">
                  <a:moveTo>
                    <a:pt x="2798" y="0"/>
                  </a:moveTo>
                  <a:cubicBezTo>
                    <a:pt x="2706" y="0"/>
                    <a:pt x="2588" y="45"/>
                    <a:pt x="2439" y="137"/>
                  </a:cubicBezTo>
                  <a:cubicBezTo>
                    <a:pt x="1796" y="475"/>
                    <a:pt x="1186" y="882"/>
                    <a:pt x="576" y="1288"/>
                  </a:cubicBezTo>
                  <a:cubicBezTo>
                    <a:pt x="339" y="1458"/>
                    <a:pt x="204" y="1762"/>
                    <a:pt x="1" y="1999"/>
                  </a:cubicBezTo>
                  <a:cubicBezTo>
                    <a:pt x="35" y="2033"/>
                    <a:pt x="69" y="2067"/>
                    <a:pt x="102" y="2101"/>
                  </a:cubicBezTo>
                  <a:cubicBezTo>
                    <a:pt x="1152" y="1796"/>
                    <a:pt x="1897" y="950"/>
                    <a:pt x="2913" y="475"/>
                  </a:cubicBezTo>
                  <a:lnTo>
                    <a:pt x="2913" y="475"/>
                  </a:lnTo>
                  <a:cubicBezTo>
                    <a:pt x="2947" y="713"/>
                    <a:pt x="2879" y="1017"/>
                    <a:pt x="2981" y="1220"/>
                  </a:cubicBezTo>
                  <a:cubicBezTo>
                    <a:pt x="3184" y="1661"/>
                    <a:pt x="2947" y="1898"/>
                    <a:pt x="2608" y="2101"/>
                  </a:cubicBezTo>
                  <a:cubicBezTo>
                    <a:pt x="2337" y="2304"/>
                    <a:pt x="2033" y="2473"/>
                    <a:pt x="1728" y="2643"/>
                  </a:cubicBezTo>
                  <a:cubicBezTo>
                    <a:pt x="1626" y="2711"/>
                    <a:pt x="1559" y="2812"/>
                    <a:pt x="1457" y="2880"/>
                  </a:cubicBezTo>
                  <a:lnTo>
                    <a:pt x="1525" y="3015"/>
                  </a:lnTo>
                  <a:cubicBezTo>
                    <a:pt x="1931" y="2778"/>
                    <a:pt x="2371" y="2541"/>
                    <a:pt x="2778" y="2304"/>
                  </a:cubicBezTo>
                  <a:cubicBezTo>
                    <a:pt x="3049" y="2101"/>
                    <a:pt x="3252" y="1864"/>
                    <a:pt x="3150" y="1458"/>
                  </a:cubicBezTo>
                  <a:cubicBezTo>
                    <a:pt x="3082" y="1153"/>
                    <a:pt x="3116" y="814"/>
                    <a:pt x="3082" y="509"/>
                  </a:cubicBezTo>
                  <a:cubicBezTo>
                    <a:pt x="3060" y="173"/>
                    <a:pt x="2978" y="0"/>
                    <a:pt x="27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 name="Google Shape;1246;p47"/>
            <p:cNvSpPr/>
            <p:nvPr/>
          </p:nvSpPr>
          <p:spPr>
            <a:xfrm>
              <a:off x="2882125" y="1447050"/>
              <a:ext cx="126150" cy="79500"/>
            </a:xfrm>
            <a:custGeom>
              <a:avLst/>
              <a:gdLst/>
              <a:ahLst/>
              <a:cxnLst/>
              <a:rect l="l" t="t" r="r" b="b"/>
              <a:pathLst>
                <a:path w="5046" h="3180" extrusionOk="0">
                  <a:moveTo>
                    <a:pt x="4978" y="1"/>
                  </a:moveTo>
                  <a:cubicBezTo>
                    <a:pt x="3319" y="983"/>
                    <a:pt x="1659" y="1965"/>
                    <a:pt x="0" y="2981"/>
                  </a:cubicBezTo>
                  <a:cubicBezTo>
                    <a:pt x="123" y="3121"/>
                    <a:pt x="256" y="3180"/>
                    <a:pt x="387" y="3180"/>
                  </a:cubicBezTo>
                  <a:cubicBezTo>
                    <a:pt x="509" y="3180"/>
                    <a:pt x="631" y="3130"/>
                    <a:pt x="745" y="3048"/>
                  </a:cubicBezTo>
                  <a:cubicBezTo>
                    <a:pt x="1693" y="2473"/>
                    <a:pt x="2642" y="1931"/>
                    <a:pt x="3590" y="1321"/>
                  </a:cubicBezTo>
                  <a:cubicBezTo>
                    <a:pt x="4098" y="949"/>
                    <a:pt x="4572" y="509"/>
                    <a:pt x="5046" y="136"/>
                  </a:cubicBezTo>
                  <a:cubicBezTo>
                    <a:pt x="5012" y="68"/>
                    <a:pt x="5012" y="35"/>
                    <a:pt x="49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 name="Google Shape;1247;p47"/>
            <p:cNvSpPr/>
            <p:nvPr/>
          </p:nvSpPr>
          <p:spPr>
            <a:xfrm>
              <a:off x="4032650" y="3556775"/>
              <a:ext cx="141400" cy="15275"/>
            </a:xfrm>
            <a:custGeom>
              <a:avLst/>
              <a:gdLst/>
              <a:ahLst/>
              <a:cxnLst/>
              <a:rect l="l" t="t" r="r" b="b"/>
              <a:pathLst>
                <a:path w="5656" h="611" extrusionOk="0">
                  <a:moveTo>
                    <a:pt x="3031" y="1"/>
                  </a:moveTo>
                  <a:cubicBezTo>
                    <a:pt x="1863" y="1"/>
                    <a:pt x="627" y="204"/>
                    <a:pt x="0" y="610"/>
                  </a:cubicBezTo>
                  <a:lnTo>
                    <a:pt x="5655" y="610"/>
                  </a:lnTo>
                  <a:cubicBezTo>
                    <a:pt x="5300" y="204"/>
                    <a:pt x="4199" y="1"/>
                    <a:pt x="30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 name="Google Shape;1248;p47"/>
            <p:cNvSpPr/>
            <p:nvPr/>
          </p:nvSpPr>
          <p:spPr>
            <a:xfrm>
              <a:off x="3902275" y="1678950"/>
              <a:ext cx="103300" cy="22100"/>
            </a:xfrm>
            <a:custGeom>
              <a:avLst/>
              <a:gdLst/>
              <a:ahLst/>
              <a:cxnLst/>
              <a:rect l="l" t="t" r="r" b="b"/>
              <a:pathLst>
                <a:path w="4132" h="884" extrusionOk="0">
                  <a:moveTo>
                    <a:pt x="3406" y="1"/>
                  </a:moveTo>
                  <a:cubicBezTo>
                    <a:pt x="3378" y="1"/>
                    <a:pt x="3349" y="2"/>
                    <a:pt x="3319" y="3"/>
                  </a:cubicBezTo>
                  <a:lnTo>
                    <a:pt x="2777" y="3"/>
                  </a:lnTo>
                  <a:cubicBezTo>
                    <a:pt x="1795" y="71"/>
                    <a:pt x="881" y="410"/>
                    <a:pt x="0" y="850"/>
                  </a:cubicBezTo>
                  <a:cubicBezTo>
                    <a:pt x="103" y="855"/>
                    <a:pt x="205" y="857"/>
                    <a:pt x="308" y="857"/>
                  </a:cubicBezTo>
                  <a:cubicBezTo>
                    <a:pt x="1141" y="857"/>
                    <a:pt x="1964" y="709"/>
                    <a:pt x="2791" y="709"/>
                  </a:cubicBezTo>
                  <a:cubicBezTo>
                    <a:pt x="3236" y="709"/>
                    <a:pt x="3682" y="752"/>
                    <a:pt x="4132" y="884"/>
                  </a:cubicBezTo>
                  <a:cubicBezTo>
                    <a:pt x="4132" y="276"/>
                    <a:pt x="3890" y="1"/>
                    <a:pt x="34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 name="Google Shape;1249;p47"/>
            <p:cNvSpPr/>
            <p:nvPr/>
          </p:nvSpPr>
          <p:spPr>
            <a:xfrm>
              <a:off x="2943075" y="2473975"/>
              <a:ext cx="19500" cy="123625"/>
            </a:xfrm>
            <a:custGeom>
              <a:avLst/>
              <a:gdLst/>
              <a:ahLst/>
              <a:cxnLst/>
              <a:rect l="l" t="t" r="r" b="b"/>
              <a:pathLst>
                <a:path w="780" h="4945" extrusionOk="0">
                  <a:moveTo>
                    <a:pt x="170" y="1"/>
                  </a:moveTo>
                  <a:cubicBezTo>
                    <a:pt x="0" y="1694"/>
                    <a:pt x="34" y="3319"/>
                    <a:pt x="745" y="4945"/>
                  </a:cubicBezTo>
                  <a:cubicBezTo>
                    <a:pt x="644" y="3285"/>
                    <a:pt x="779" y="1592"/>
                    <a:pt x="4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 name="Google Shape;1250;p47"/>
            <p:cNvSpPr/>
            <p:nvPr/>
          </p:nvSpPr>
          <p:spPr>
            <a:xfrm>
              <a:off x="2921050" y="1579975"/>
              <a:ext cx="125325" cy="58050"/>
            </a:xfrm>
            <a:custGeom>
              <a:avLst/>
              <a:gdLst/>
              <a:ahLst/>
              <a:cxnLst/>
              <a:rect l="l" t="t" r="r" b="b"/>
              <a:pathLst>
                <a:path w="5013" h="2322" extrusionOk="0">
                  <a:moveTo>
                    <a:pt x="5013" y="0"/>
                  </a:moveTo>
                  <a:lnTo>
                    <a:pt x="5013" y="0"/>
                  </a:lnTo>
                  <a:cubicBezTo>
                    <a:pt x="3252" y="610"/>
                    <a:pt x="1830" y="1829"/>
                    <a:pt x="1" y="1964"/>
                  </a:cubicBezTo>
                  <a:cubicBezTo>
                    <a:pt x="1" y="2032"/>
                    <a:pt x="1" y="2134"/>
                    <a:pt x="1" y="2201"/>
                  </a:cubicBezTo>
                  <a:cubicBezTo>
                    <a:pt x="219" y="2229"/>
                    <a:pt x="459" y="2322"/>
                    <a:pt x="685" y="2322"/>
                  </a:cubicBezTo>
                  <a:cubicBezTo>
                    <a:pt x="740" y="2322"/>
                    <a:pt x="795" y="2316"/>
                    <a:pt x="847" y="2303"/>
                  </a:cubicBezTo>
                  <a:cubicBezTo>
                    <a:pt x="2405" y="1931"/>
                    <a:pt x="3726" y="1118"/>
                    <a:pt x="5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 name="Google Shape;1251;p47"/>
            <p:cNvSpPr/>
            <p:nvPr/>
          </p:nvSpPr>
          <p:spPr>
            <a:xfrm>
              <a:off x="2714500" y="2070150"/>
              <a:ext cx="84675" cy="76225"/>
            </a:xfrm>
            <a:custGeom>
              <a:avLst/>
              <a:gdLst/>
              <a:ahLst/>
              <a:cxnLst/>
              <a:rect l="l" t="t" r="r" b="b"/>
              <a:pathLst>
                <a:path w="3387" h="3049" extrusionOk="0">
                  <a:moveTo>
                    <a:pt x="3359" y="0"/>
                  </a:moveTo>
                  <a:cubicBezTo>
                    <a:pt x="2233" y="0"/>
                    <a:pt x="101" y="2007"/>
                    <a:pt x="0" y="3048"/>
                  </a:cubicBezTo>
                  <a:cubicBezTo>
                    <a:pt x="1185" y="1999"/>
                    <a:pt x="2269" y="1016"/>
                    <a:pt x="3386" y="1"/>
                  </a:cubicBezTo>
                  <a:cubicBezTo>
                    <a:pt x="3377" y="0"/>
                    <a:pt x="3368" y="0"/>
                    <a:pt x="33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 name="Google Shape;1252;p47"/>
            <p:cNvSpPr/>
            <p:nvPr/>
          </p:nvSpPr>
          <p:spPr>
            <a:xfrm>
              <a:off x="3142025" y="1370025"/>
              <a:ext cx="116000" cy="70275"/>
            </a:xfrm>
            <a:custGeom>
              <a:avLst/>
              <a:gdLst/>
              <a:ahLst/>
              <a:cxnLst/>
              <a:rect l="l" t="t" r="r" b="b"/>
              <a:pathLst>
                <a:path w="4640" h="2811" extrusionOk="0">
                  <a:moveTo>
                    <a:pt x="4640" y="0"/>
                  </a:moveTo>
                  <a:cubicBezTo>
                    <a:pt x="3014" y="847"/>
                    <a:pt x="1389" y="1659"/>
                    <a:pt x="0" y="2811"/>
                  </a:cubicBezTo>
                  <a:cubicBezTo>
                    <a:pt x="1660" y="2100"/>
                    <a:pt x="3353" y="1355"/>
                    <a:pt x="46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 name="Google Shape;1253;p47"/>
            <p:cNvSpPr/>
            <p:nvPr/>
          </p:nvSpPr>
          <p:spPr>
            <a:xfrm>
              <a:off x="3088675" y="2282650"/>
              <a:ext cx="36450" cy="63025"/>
            </a:xfrm>
            <a:custGeom>
              <a:avLst/>
              <a:gdLst/>
              <a:ahLst/>
              <a:cxnLst/>
              <a:rect l="l" t="t" r="r" b="b"/>
              <a:pathLst>
                <a:path w="1458" h="2521" extrusionOk="0">
                  <a:moveTo>
                    <a:pt x="1254" y="0"/>
                  </a:moveTo>
                  <a:cubicBezTo>
                    <a:pt x="441" y="136"/>
                    <a:pt x="1" y="1558"/>
                    <a:pt x="610" y="2303"/>
                  </a:cubicBezTo>
                  <a:cubicBezTo>
                    <a:pt x="692" y="2405"/>
                    <a:pt x="824" y="2520"/>
                    <a:pt x="945" y="2520"/>
                  </a:cubicBezTo>
                  <a:cubicBezTo>
                    <a:pt x="1024" y="2520"/>
                    <a:pt x="1099" y="2471"/>
                    <a:pt x="1152" y="2337"/>
                  </a:cubicBezTo>
                  <a:cubicBezTo>
                    <a:pt x="1457" y="1592"/>
                    <a:pt x="1457" y="813"/>
                    <a:pt x="12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 name="Google Shape;1254;p47"/>
            <p:cNvSpPr/>
            <p:nvPr/>
          </p:nvSpPr>
          <p:spPr>
            <a:xfrm>
              <a:off x="3066675" y="2239475"/>
              <a:ext cx="22025" cy="81300"/>
            </a:xfrm>
            <a:custGeom>
              <a:avLst/>
              <a:gdLst/>
              <a:ahLst/>
              <a:cxnLst/>
              <a:rect l="l" t="t" r="r" b="b"/>
              <a:pathLst>
                <a:path w="881" h="3252" extrusionOk="0">
                  <a:moveTo>
                    <a:pt x="881" y="0"/>
                  </a:moveTo>
                  <a:lnTo>
                    <a:pt x="881" y="0"/>
                  </a:lnTo>
                  <a:cubicBezTo>
                    <a:pt x="102" y="474"/>
                    <a:pt x="136" y="1287"/>
                    <a:pt x="34" y="1998"/>
                  </a:cubicBezTo>
                  <a:cubicBezTo>
                    <a:pt x="0" y="2405"/>
                    <a:pt x="0" y="2913"/>
                    <a:pt x="508" y="3251"/>
                  </a:cubicBezTo>
                  <a:cubicBezTo>
                    <a:pt x="847" y="2168"/>
                    <a:pt x="881" y="1084"/>
                    <a:pt x="8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 name="Google Shape;1255;p47"/>
            <p:cNvSpPr/>
            <p:nvPr/>
          </p:nvSpPr>
          <p:spPr>
            <a:xfrm>
              <a:off x="2734800" y="1287050"/>
              <a:ext cx="29675" cy="124475"/>
            </a:xfrm>
            <a:custGeom>
              <a:avLst/>
              <a:gdLst/>
              <a:ahLst/>
              <a:cxnLst/>
              <a:rect l="l" t="t" r="r" b="b"/>
              <a:pathLst>
                <a:path w="1187" h="4979" extrusionOk="0">
                  <a:moveTo>
                    <a:pt x="847" y="0"/>
                  </a:moveTo>
                  <a:lnTo>
                    <a:pt x="847" y="0"/>
                  </a:lnTo>
                  <a:cubicBezTo>
                    <a:pt x="441" y="1694"/>
                    <a:pt x="1" y="3285"/>
                    <a:pt x="35" y="4978"/>
                  </a:cubicBezTo>
                  <a:cubicBezTo>
                    <a:pt x="610" y="4064"/>
                    <a:pt x="1186" y="576"/>
                    <a:pt x="8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 name="Google Shape;1256;p47"/>
            <p:cNvSpPr/>
            <p:nvPr/>
          </p:nvSpPr>
          <p:spPr>
            <a:xfrm>
              <a:off x="2601900" y="1618075"/>
              <a:ext cx="66050" cy="48100"/>
            </a:xfrm>
            <a:custGeom>
              <a:avLst/>
              <a:gdLst/>
              <a:ahLst/>
              <a:cxnLst/>
              <a:rect l="l" t="t" r="r" b="b"/>
              <a:pathLst>
                <a:path w="2642" h="1924" extrusionOk="0">
                  <a:moveTo>
                    <a:pt x="373" y="0"/>
                  </a:moveTo>
                  <a:lnTo>
                    <a:pt x="373" y="0"/>
                  </a:lnTo>
                  <a:cubicBezTo>
                    <a:pt x="0" y="610"/>
                    <a:pt x="339" y="1422"/>
                    <a:pt x="1050" y="1761"/>
                  </a:cubicBezTo>
                  <a:cubicBezTo>
                    <a:pt x="1257" y="1870"/>
                    <a:pt x="1468" y="1923"/>
                    <a:pt x="1668" y="1923"/>
                  </a:cubicBezTo>
                  <a:cubicBezTo>
                    <a:pt x="2088" y="1923"/>
                    <a:pt x="2458" y="1689"/>
                    <a:pt x="2642" y="1253"/>
                  </a:cubicBezTo>
                  <a:cubicBezTo>
                    <a:pt x="2167" y="1185"/>
                    <a:pt x="1660" y="1253"/>
                    <a:pt x="1287" y="1050"/>
                  </a:cubicBezTo>
                  <a:cubicBezTo>
                    <a:pt x="915" y="813"/>
                    <a:pt x="677" y="373"/>
                    <a:pt x="3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 name="Google Shape;1257;p47"/>
            <p:cNvSpPr/>
            <p:nvPr/>
          </p:nvSpPr>
          <p:spPr>
            <a:xfrm>
              <a:off x="2788150" y="1794150"/>
              <a:ext cx="91450" cy="55650"/>
            </a:xfrm>
            <a:custGeom>
              <a:avLst/>
              <a:gdLst/>
              <a:ahLst/>
              <a:cxnLst/>
              <a:rect l="l" t="t" r="r" b="b"/>
              <a:pathLst>
                <a:path w="3658" h="2226" extrusionOk="0">
                  <a:moveTo>
                    <a:pt x="3658" y="1"/>
                  </a:moveTo>
                  <a:cubicBezTo>
                    <a:pt x="3590" y="18"/>
                    <a:pt x="3539" y="18"/>
                    <a:pt x="3497" y="18"/>
                  </a:cubicBezTo>
                  <a:cubicBezTo>
                    <a:pt x="3454" y="18"/>
                    <a:pt x="3420" y="18"/>
                    <a:pt x="3387" y="35"/>
                  </a:cubicBezTo>
                  <a:cubicBezTo>
                    <a:pt x="2303" y="712"/>
                    <a:pt x="1185" y="1423"/>
                    <a:pt x="0" y="2168"/>
                  </a:cubicBezTo>
                  <a:cubicBezTo>
                    <a:pt x="203" y="2168"/>
                    <a:pt x="407" y="2225"/>
                    <a:pt x="596" y="2225"/>
                  </a:cubicBezTo>
                  <a:cubicBezTo>
                    <a:pt x="658" y="2225"/>
                    <a:pt x="720" y="2219"/>
                    <a:pt x="779" y="2202"/>
                  </a:cubicBezTo>
                  <a:cubicBezTo>
                    <a:pt x="1727" y="1931"/>
                    <a:pt x="2472" y="1355"/>
                    <a:pt x="3150" y="678"/>
                  </a:cubicBezTo>
                  <a:cubicBezTo>
                    <a:pt x="3319" y="509"/>
                    <a:pt x="3454" y="272"/>
                    <a:pt x="36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 name="Google Shape;1258;p47"/>
            <p:cNvSpPr/>
            <p:nvPr/>
          </p:nvSpPr>
          <p:spPr>
            <a:xfrm>
              <a:off x="2783900" y="986500"/>
              <a:ext cx="96550" cy="66900"/>
            </a:xfrm>
            <a:custGeom>
              <a:avLst/>
              <a:gdLst/>
              <a:ahLst/>
              <a:cxnLst/>
              <a:rect l="l" t="t" r="r" b="b"/>
              <a:pathLst>
                <a:path w="3862" h="2676" extrusionOk="0">
                  <a:moveTo>
                    <a:pt x="3861" y="1"/>
                  </a:moveTo>
                  <a:lnTo>
                    <a:pt x="3861" y="1"/>
                  </a:lnTo>
                  <a:cubicBezTo>
                    <a:pt x="2439" y="170"/>
                    <a:pt x="136" y="1728"/>
                    <a:pt x="1" y="2676"/>
                  </a:cubicBezTo>
                  <a:cubicBezTo>
                    <a:pt x="1288" y="1762"/>
                    <a:pt x="2541" y="915"/>
                    <a:pt x="38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 name="Google Shape;1259;p47"/>
            <p:cNvSpPr/>
            <p:nvPr/>
          </p:nvSpPr>
          <p:spPr>
            <a:xfrm>
              <a:off x="2905825" y="1546100"/>
              <a:ext cx="103300" cy="50225"/>
            </a:xfrm>
            <a:custGeom>
              <a:avLst/>
              <a:gdLst/>
              <a:ahLst/>
              <a:cxnLst/>
              <a:rect l="l" t="t" r="r" b="b"/>
              <a:pathLst>
                <a:path w="4132" h="2009" extrusionOk="0">
                  <a:moveTo>
                    <a:pt x="4132" y="1"/>
                  </a:moveTo>
                  <a:cubicBezTo>
                    <a:pt x="2676" y="339"/>
                    <a:pt x="1558" y="1457"/>
                    <a:pt x="0" y="1660"/>
                  </a:cubicBezTo>
                  <a:cubicBezTo>
                    <a:pt x="123" y="1905"/>
                    <a:pt x="298" y="2008"/>
                    <a:pt x="514" y="2008"/>
                  </a:cubicBezTo>
                  <a:cubicBezTo>
                    <a:pt x="597" y="2008"/>
                    <a:pt x="685" y="1993"/>
                    <a:pt x="779" y="1965"/>
                  </a:cubicBezTo>
                  <a:cubicBezTo>
                    <a:pt x="1863" y="1660"/>
                    <a:pt x="2777" y="1084"/>
                    <a:pt x="3691" y="407"/>
                  </a:cubicBezTo>
                  <a:cubicBezTo>
                    <a:pt x="3827" y="306"/>
                    <a:pt x="3996" y="136"/>
                    <a:pt x="41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 name="Google Shape;1260;p47"/>
            <p:cNvSpPr/>
            <p:nvPr/>
          </p:nvSpPr>
          <p:spPr>
            <a:xfrm>
              <a:off x="2764925" y="1651075"/>
              <a:ext cx="85050" cy="72000"/>
            </a:xfrm>
            <a:custGeom>
              <a:avLst/>
              <a:gdLst/>
              <a:ahLst/>
              <a:cxnLst/>
              <a:rect l="l" t="t" r="r" b="b"/>
              <a:pathLst>
                <a:path w="3402" h="2880" extrusionOk="0">
                  <a:moveTo>
                    <a:pt x="3300" y="1"/>
                  </a:moveTo>
                  <a:cubicBezTo>
                    <a:pt x="1979" y="475"/>
                    <a:pt x="895" y="1254"/>
                    <a:pt x="49" y="2405"/>
                  </a:cubicBezTo>
                  <a:cubicBezTo>
                    <a:pt x="0" y="2478"/>
                    <a:pt x="21" y="2602"/>
                    <a:pt x="37" y="2728"/>
                  </a:cubicBezTo>
                  <a:lnTo>
                    <a:pt x="37" y="2728"/>
                  </a:lnTo>
                  <a:cubicBezTo>
                    <a:pt x="267" y="2566"/>
                    <a:pt x="496" y="2434"/>
                    <a:pt x="726" y="2270"/>
                  </a:cubicBezTo>
                  <a:cubicBezTo>
                    <a:pt x="1471" y="1694"/>
                    <a:pt x="2216" y="1118"/>
                    <a:pt x="2927" y="543"/>
                  </a:cubicBezTo>
                  <a:cubicBezTo>
                    <a:pt x="3097" y="441"/>
                    <a:pt x="3232" y="272"/>
                    <a:pt x="3401" y="136"/>
                  </a:cubicBezTo>
                  <a:lnTo>
                    <a:pt x="3300" y="1"/>
                  </a:lnTo>
                  <a:close/>
                  <a:moveTo>
                    <a:pt x="37" y="2728"/>
                  </a:moveTo>
                  <a:cubicBezTo>
                    <a:pt x="30" y="2733"/>
                    <a:pt x="22" y="2739"/>
                    <a:pt x="15" y="2744"/>
                  </a:cubicBezTo>
                  <a:cubicBezTo>
                    <a:pt x="15" y="2778"/>
                    <a:pt x="49" y="2812"/>
                    <a:pt x="49" y="2879"/>
                  </a:cubicBezTo>
                  <a:cubicBezTo>
                    <a:pt x="49" y="2831"/>
                    <a:pt x="43" y="2779"/>
                    <a:pt x="37" y="272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 name="Google Shape;1261;p47"/>
            <p:cNvSpPr/>
            <p:nvPr/>
          </p:nvSpPr>
          <p:spPr>
            <a:xfrm>
              <a:off x="2887200" y="1427575"/>
              <a:ext cx="109225" cy="66925"/>
            </a:xfrm>
            <a:custGeom>
              <a:avLst/>
              <a:gdLst/>
              <a:ahLst/>
              <a:cxnLst/>
              <a:rect l="l" t="t" r="r" b="b"/>
              <a:pathLst>
                <a:path w="4369" h="2677" extrusionOk="0">
                  <a:moveTo>
                    <a:pt x="4369" y="1"/>
                  </a:moveTo>
                  <a:cubicBezTo>
                    <a:pt x="2709" y="577"/>
                    <a:pt x="1321" y="1592"/>
                    <a:pt x="0" y="2676"/>
                  </a:cubicBezTo>
                  <a:cubicBezTo>
                    <a:pt x="1626" y="2067"/>
                    <a:pt x="2980" y="1017"/>
                    <a:pt x="43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 name="Google Shape;1262;p47"/>
            <p:cNvSpPr/>
            <p:nvPr/>
          </p:nvSpPr>
          <p:spPr>
            <a:xfrm>
              <a:off x="3790525" y="1341225"/>
              <a:ext cx="31350" cy="95700"/>
            </a:xfrm>
            <a:custGeom>
              <a:avLst/>
              <a:gdLst/>
              <a:ahLst/>
              <a:cxnLst/>
              <a:rect l="l" t="t" r="r" b="b"/>
              <a:pathLst>
                <a:path w="1254" h="3828" extrusionOk="0">
                  <a:moveTo>
                    <a:pt x="0" y="1"/>
                  </a:moveTo>
                  <a:cubicBezTo>
                    <a:pt x="271" y="1288"/>
                    <a:pt x="237" y="2574"/>
                    <a:pt x="847" y="3827"/>
                  </a:cubicBezTo>
                  <a:cubicBezTo>
                    <a:pt x="1253" y="2913"/>
                    <a:pt x="745" y="475"/>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 name="Google Shape;1263;p47"/>
            <p:cNvSpPr/>
            <p:nvPr/>
          </p:nvSpPr>
          <p:spPr>
            <a:xfrm>
              <a:off x="2777975" y="1713725"/>
              <a:ext cx="74525" cy="53375"/>
            </a:xfrm>
            <a:custGeom>
              <a:avLst/>
              <a:gdLst/>
              <a:ahLst/>
              <a:cxnLst/>
              <a:rect l="l" t="t" r="r" b="b"/>
              <a:pathLst>
                <a:path w="2981" h="2135" extrusionOk="0">
                  <a:moveTo>
                    <a:pt x="2981" y="1"/>
                  </a:moveTo>
                  <a:lnTo>
                    <a:pt x="2981" y="1"/>
                  </a:lnTo>
                  <a:cubicBezTo>
                    <a:pt x="1525" y="69"/>
                    <a:pt x="69" y="1186"/>
                    <a:pt x="1" y="2134"/>
                  </a:cubicBezTo>
                  <a:cubicBezTo>
                    <a:pt x="1017" y="1389"/>
                    <a:pt x="1999" y="712"/>
                    <a:pt x="29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 name="Google Shape;1264;p47"/>
            <p:cNvSpPr/>
            <p:nvPr/>
          </p:nvSpPr>
          <p:spPr>
            <a:xfrm>
              <a:off x="2899900" y="794325"/>
              <a:ext cx="44050" cy="80450"/>
            </a:xfrm>
            <a:custGeom>
              <a:avLst/>
              <a:gdLst/>
              <a:ahLst/>
              <a:cxnLst/>
              <a:rect l="l" t="t" r="r" b="b"/>
              <a:pathLst>
                <a:path w="1762" h="3218" extrusionOk="0">
                  <a:moveTo>
                    <a:pt x="0" y="1"/>
                  </a:moveTo>
                  <a:lnTo>
                    <a:pt x="0" y="1"/>
                  </a:lnTo>
                  <a:cubicBezTo>
                    <a:pt x="474" y="1084"/>
                    <a:pt x="881" y="2168"/>
                    <a:pt x="1558" y="3218"/>
                  </a:cubicBezTo>
                  <a:cubicBezTo>
                    <a:pt x="1761" y="2202"/>
                    <a:pt x="881" y="37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 name="Google Shape;1265;p47"/>
            <p:cNvSpPr/>
            <p:nvPr/>
          </p:nvSpPr>
          <p:spPr>
            <a:xfrm>
              <a:off x="2809300" y="1011900"/>
              <a:ext cx="97400" cy="51675"/>
            </a:xfrm>
            <a:custGeom>
              <a:avLst/>
              <a:gdLst/>
              <a:ahLst/>
              <a:cxnLst/>
              <a:rect l="l" t="t" r="r" b="b"/>
              <a:pathLst>
                <a:path w="3896" h="2067" extrusionOk="0">
                  <a:moveTo>
                    <a:pt x="3895" y="1"/>
                  </a:moveTo>
                  <a:lnTo>
                    <a:pt x="3895" y="1"/>
                  </a:lnTo>
                  <a:cubicBezTo>
                    <a:pt x="2473" y="441"/>
                    <a:pt x="1152" y="1017"/>
                    <a:pt x="1" y="2066"/>
                  </a:cubicBezTo>
                  <a:cubicBezTo>
                    <a:pt x="610" y="2066"/>
                    <a:pt x="3455" y="542"/>
                    <a:pt x="3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 name="Google Shape;1266;p47"/>
            <p:cNvSpPr/>
            <p:nvPr/>
          </p:nvSpPr>
          <p:spPr>
            <a:xfrm>
              <a:off x="2870275" y="1538475"/>
              <a:ext cx="46575" cy="93175"/>
            </a:xfrm>
            <a:custGeom>
              <a:avLst/>
              <a:gdLst/>
              <a:ahLst/>
              <a:cxnLst/>
              <a:rect l="l" t="t" r="r" b="b"/>
              <a:pathLst>
                <a:path w="1863" h="3727" extrusionOk="0">
                  <a:moveTo>
                    <a:pt x="237" y="1"/>
                  </a:moveTo>
                  <a:lnTo>
                    <a:pt x="237" y="1"/>
                  </a:lnTo>
                  <a:cubicBezTo>
                    <a:pt x="0" y="1254"/>
                    <a:pt x="779" y="3049"/>
                    <a:pt x="1863" y="3726"/>
                  </a:cubicBezTo>
                  <a:cubicBezTo>
                    <a:pt x="1321" y="2473"/>
                    <a:pt x="779" y="1254"/>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 name="Google Shape;1267;p47"/>
            <p:cNvSpPr/>
            <p:nvPr/>
          </p:nvSpPr>
          <p:spPr>
            <a:xfrm>
              <a:off x="3125100" y="3917425"/>
              <a:ext cx="21175" cy="90625"/>
            </a:xfrm>
            <a:custGeom>
              <a:avLst/>
              <a:gdLst/>
              <a:ahLst/>
              <a:cxnLst/>
              <a:rect l="l" t="t" r="r" b="b"/>
              <a:pathLst>
                <a:path w="847" h="3625" extrusionOk="0">
                  <a:moveTo>
                    <a:pt x="237" y="1"/>
                  </a:moveTo>
                  <a:cubicBezTo>
                    <a:pt x="169" y="1"/>
                    <a:pt x="136" y="35"/>
                    <a:pt x="68" y="35"/>
                  </a:cubicBezTo>
                  <a:cubicBezTo>
                    <a:pt x="68" y="136"/>
                    <a:pt x="0" y="204"/>
                    <a:pt x="0" y="305"/>
                  </a:cubicBezTo>
                  <a:cubicBezTo>
                    <a:pt x="34" y="847"/>
                    <a:pt x="34" y="1423"/>
                    <a:pt x="102" y="1965"/>
                  </a:cubicBezTo>
                  <a:cubicBezTo>
                    <a:pt x="169" y="2405"/>
                    <a:pt x="271" y="2879"/>
                    <a:pt x="373" y="3319"/>
                  </a:cubicBezTo>
                  <a:cubicBezTo>
                    <a:pt x="406" y="3455"/>
                    <a:pt x="576" y="3522"/>
                    <a:pt x="643" y="3624"/>
                  </a:cubicBezTo>
                  <a:cubicBezTo>
                    <a:pt x="711" y="3489"/>
                    <a:pt x="779" y="3387"/>
                    <a:pt x="847" y="3252"/>
                  </a:cubicBezTo>
                  <a:cubicBezTo>
                    <a:pt x="847" y="3218"/>
                    <a:pt x="847" y="3184"/>
                    <a:pt x="847" y="3116"/>
                  </a:cubicBezTo>
                  <a:cubicBezTo>
                    <a:pt x="711" y="2507"/>
                    <a:pt x="643" y="1863"/>
                    <a:pt x="508" y="1220"/>
                  </a:cubicBezTo>
                  <a:cubicBezTo>
                    <a:pt x="440" y="813"/>
                    <a:pt x="305" y="407"/>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 name="Google Shape;1268;p47"/>
            <p:cNvSpPr/>
            <p:nvPr/>
          </p:nvSpPr>
          <p:spPr>
            <a:xfrm>
              <a:off x="4454250" y="3043625"/>
              <a:ext cx="71975" cy="23650"/>
            </a:xfrm>
            <a:custGeom>
              <a:avLst/>
              <a:gdLst/>
              <a:ahLst/>
              <a:cxnLst/>
              <a:rect l="l" t="t" r="r" b="b"/>
              <a:pathLst>
                <a:path w="2879" h="946" extrusionOk="0">
                  <a:moveTo>
                    <a:pt x="2464" y="0"/>
                  </a:moveTo>
                  <a:cubicBezTo>
                    <a:pt x="1565" y="0"/>
                    <a:pt x="795" y="537"/>
                    <a:pt x="0" y="919"/>
                  </a:cubicBezTo>
                  <a:cubicBezTo>
                    <a:pt x="183" y="936"/>
                    <a:pt x="363" y="946"/>
                    <a:pt x="540" y="946"/>
                  </a:cubicBezTo>
                  <a:cubicBezTo>
                    <a:pt x="1419" y="946"/>
                    <a:pt x="2231" y="715"/>
                    <a:pt x="2879" y="39"/>
                  </a:cubicBezTo>
                  <a:cubicBezTo>
                    <a:pt x="2737" y="12"/>
                    <a:pt x="2599" y="0"/>
                    <a:pt x="24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 name="Google Shape;1269;p47"/>
            <p:cNvSpPr/>
            <p:nvPr/>
          </p:nvSpPr>
          <p:spPr>
            <a:xfrm>
              <a:off x="2672150" y="819725"/>
              <a:ext cx="41525" cy="75375"/>
            </a:xfrm>
            <a:custGeom>
              <a:avLst/>
              <a:gdLst/>
              <a:ahLst/>
              <a:cxnLst/>
              <a:rect l="l" t="t" r="r" b="b"/>
              <a:pathLst>
                <a:path w="1661" h="3015" extrusionOk="0">
                  <a:moveTo>
                    <a:pt x="1" y="1"/>
                  </a:moveTo>
                  <a:cubicBezTo>
                    <a:pt x="136" y="949"/>
                    <a:pt x="1118" y="2710"/>
                    <a:pt x="1660" y="3014"/>
                  </a:cubicBezTo>
                  <a:cubicBezTo>
                    <a:pt x="1626" y="2134"/>
                    <a:pt x="475"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 name="Google Shape;1270;p47"/>
            <p:cNvSpPr/>
            <p:nvPr/>
          </p:nvSpPr>
          <p:spPr>
            <a:xfrm>
              <a:off x="2625600" y="1022075"/>
              <a:ext cx="40650" cy="77900"/>
            </a:xfrm>
            <a:custGeom>
              <a:avLst/>
              <a:gdLst/>
              <a:ahLst/>
              <a:cxnLst/>
              <a:rect l="l" t="t" r="r" b="b"/>
              <a:pathLst>
                <a:path w="1626" h="3116" extrusionOk="0">
                  <a:moveTo>
                    <a:pt x="271" y="0"/>
                  </a:moveTo>
                  <a:lnTo>
                    <a:pt x="271" y="0"/>
                  </a:lnTo>
                  <a:cubicBezTo>
                    <a:pt x="0" y="914"/>
                    <a:pt x="779" y="2777"/>
                    <a:pt x="1626" y="3115"/>
                  </a:cubicBezTo>
                  <a:cubicBezTo>
                    <a:pt x="1118" y="2032"/>
                    <a:pt x="881" y="1016"/>
                    <a:pt x="27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 name="Google Shape;1271;p47"/>
            <p:cNvSpPr/>
            <p:nvPr/>
          </p:nvSpPr>
          <p:spPr>
            <a:xfrm>
              <a:off x="2694175" y="806175"/>
              <a:ext cx="33875" cy="76225"/>
            </a:xfrm>
            <a:custGeom>
              <a:avLst/>
              <a:gdLst/>
              <a:ahLst/>
              <a:cxnLst/>
              <a:rect l="l" t="t" r="r" b="b"/>
              <a:pathLst>
                <a:path w="1355" h="3049" extrusionOk="0">
                  <a:moveTo>
                    <a:pt x="34" y="1"/>
                  </a:moveTo>
                  <a:lnTo>
                    <a:pt x="34" y="1"/>
                  </a:lnTo>
                  <a:cubicBezTo>
                    <a:pt x="0" y="1220"/>
                    <a:pt x="711" y="2100"/>
                    <a:pt x="1355" y="3048"/>
                  </a:cubicBezTo>
                  <a:cubicBezTo>
                    <a:pt x="1287" y="1863"/>
                    <a:pt x="678" y="915"/>
                    <a:pt x="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 name="Google Shape;1272;p47"/>
            <p:cNvSpPr/>
            <p:nvPr/>
          </p:nvSpPr>
          <p:spPr>
            <a:xfrm>
              <a:off x="2671325" y="1814600"/>
              <a:ext cx="63500" cy="42225"/>
            </a:xfrm>
            <a:custGeom>
              <a:avLst/>
              <a:gdLst/>
              <a:ahLst/>
              <a:cxnLst/>
              <a:rect l="l" t="t" r="r" b="b"/>
              <a:pathLst>
                <a:path w="2540" h="1689" extrusionOk="0">
                  <a:moveTo>
                    <a:pt x="2267" y="1"/>
                  </a:moveTo>
                  <a:cubicBezTo>
                    <a:pt x="1371" y="1"/>
                    <a:pt x="214" y="831"/>
                    <a:pt x="0" y="1689"/>
                  </a:cubicBezTo>
                  <a:cubicBezTo>
                    <a:pt x="880" y="1113"/>
                    <a:pt x="1727" y="571"/>
                    <a:pt x="2540" y="30"/>
                  </a:cubicBezTo>
                  <a:cubicBezTo>
                    <a:pt x="2453" y="10"/>
                    <a:pt x="2361" y="1"/>
                    <a:pt x="22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 name="Google Shape;1273;p47"/>
            <p:cNvSpPr/>
            <p:nvPr/>
          </p:nvSpPr>
          <p:spPr>
            <a:xfrm>
              <a:off x="3033650" y="2585725"/>
              <a:ext cx="24575" cy="54375"/>
            </a:xfrm>
            <a:custGeom>
              <a:avLst/>
              <a:gdLst/>
              <a:ahLst/>
              <a:cxnLst/>
              <a:rect l="l" t="t" r="r" b="b"/>
              <a:pathLst>
                <a:path w="983" h="2175" extrusionOk="0">
                  <a:moveTo>
                    <a:pt x="678" y="1"/>
                  </a:moveTo>
                  <a:cubicBezTo>
                    <a:pt x="136" y="441"/>
                    <a:pt x="1" y="1525"/>
                    <a:pt x="407" y="2033"/>
                  </a:cubicBezTo>
                  <a:cubicBezTo>
                    <a:pt x="466" y="2091"/>
                    <a:pt x="549" y="2175"/>
                    <a:pt x="615" y="2175"/>
                  </a:cubicBezTo>
                  <a:cubicBezTo>
                    <a:pt x="625" y="2175"/>
                    <a:pt x="635" y="2173"/>
                    <a:pt x="644" y="2168"/>
                  </a:cubicBezTo>
                  <a:cubicBezTo>
                    <a:pt x="712" y="2134"/>
                    <a:pt x="814" y="2033"/>
                    <a:pt x="847" y="1931"/>
                  </a:cubicBezTo>
                  <a:cubicBezTo>
                    <a:pt x="983" y="1288"/>
                    <a:pt x="915" y="644"/>
                    <a:pt x="6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 name="Google Shape;1274;p47"/>
            <p:cNvSpPr/>
            <p:nvPr/>
          </p:nvSpPr>
          <p:spPr>
            <a:xfrm>
              <a:off x="2645075" y="1014450"/>
              <a:ext cx="35575" cy="49975"/>
            </a:xfrm>
            <a:custGeom>
              <a:avLst/>
              <a:gdLst/>
              <a:ahLst/>
              <a:cxnLst/>
              <a:rect l="l" t="t" r="r" b="b"/>
              <a:pathLst>
                <a:path w="1423" h="1999" extrusionOk="0">
                  <a:moveTo>
                    <a:pt x="0" y="0"/>
                  </a:moveTo>
                  <a:cubicBezTo>
                    <a:pt x="170" y="881"/>
                    <a:pt x="745" y="1423"/>
                    <a:pt x="1287" y="1998"/>
                  </a:cubicBezTo>
                  <a:cubicBezTo>
                    <a:pt x="1423" y="1219"/>
                    <a:pt x="881" y="20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 name="Google Shape;1275;p47"/>
            <p:cNvSpPr/>
            <p:nvPr/>
          </p:nvSpPr>
          <p:spPr>
            <a:xfrm>
              <a:off x="3062450" y="4076450"/>
              <a:ext cx="65200" cy="33175"/>
            </a:xfrm>
            <a:custGeom>
              <a:avLst/>
              <a:gdLst/>
              <a:ahLst/>
              <a:cxnLst/>
              <a:rect l="l" t="t" r="r" b="b"/>
              <a:pathLst>
                <a:path w="2608" h="1327" extrusionOk="0">
                  <a:moveTo>
                    <a:pt x="2338" y="0"/>
                  </a:moveTo>
                  <a:cubicBezTo>
                    <a:pt x="1550" y="0"/>
                    <a:pt x="150" y="757"/>
                    <a:pt x="0" y="1327"/>
                  </a:cubicBezTo>
                  <a:cubicBezTo>
                    <a:pt x="1016" y="1124"/>
                    <a:pt x="1727" y="379"/>
                    <a:pt x="2608" y="40"/>
                  </a:cubicBezTo>
                  <a:cubicBezTo>
                    <a:pt x="2531" y="13"/>
                    <a:pt x="2439" y="0"/>
                    <a:pt x="23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 name="Google Shape;1276;p47"/>
            <p:cNvSpPr/>
            <p:nvPr/>
          </p:nvSpPr>
          <p:spPr>
            <a:xfrm>
              <a:off x="3039575" y="4019875"/>
              <a:ext cx="81300" cy="77900"/>
            </a:xfrm>
            <a:custGeom>
              <a:avLst/>
              <a:gdLst/>
              <a:ahLst/>
              <a:cxnLst/>
              <a:rect l="l" t="t" r="r" b="b"/>
              <a:pathLst>
                <a:path w="3252" h="3116" extrusionOk="0">
                  <a:moveTo>
                    <a:pt x="3218" y="0"/>
                  </a:moveTo>
                  <a:cubicBezTo>
                    <a:pt x="2812" y="203"/>
                    <a:pt x="2371" y="373"/>
                    <a:pt x="1931" y="542"/>
                  </a:cubicBezTo>
                  <a:lnTo>
                    <a:pt x="1965" y="542"/>
                  </a:lnTo>
                  <a:cubicBezTo>
                    <a:pt x="1592" y="1050"/>
                    <a:pt x="1017" y="1253"/>
                    <a:pt x="475" y="1558"/>
                  </a:cubicBezTo>
                  <a:cubicBezTo>
                    <a:pt x="373" y="1592"/>
                    <a:pt x="238" y="1626"/>
                    <a:pt x="136" y="1660"/>
                  </a:cubicBezTo>
                  <a:cubicBezTo>
                    <a:pt x="1" y="2201"/>
                    <a:pt x="170" y="2675"/>
                    <a:pt x="441" y="3116"/>
                  </a:cubicBezTo>
                  <a:cubicBezTo>
                    <a:pt x="441" y="2845"/>
                    <a:pt x="441" y="2540"/>
                    <a:pt x="373" y="2269"/>
                  </a:cubicBezTo>
                  <a:cubicBezTo>
                    <a:pt x="272" y="1964"/>
                    <a:pt x="407" y="1863"/>
                    <a:pt x="644" y="1727"/>
                  </a:cubicBezTo>
                  <a:cubicBezTo>
                    <a:pt x="1525" y="1185"/>
                    <a:pt x="2371" y="644"/>
                    <a:pt x="3252" y="68"/>
                  </a:cubicBezTo>
                  <a:lnTo>
                    <a:pt x="321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 name="Google Shape;1277;p47"/>
            <p:cNvSpPr/>
            <p:nvPr/>
          </p:nvSpPr>
          <p:spPr>
            <a:xfrm>
              <a:off x="2871950" y="1318375"/>
              <a:ext cx="83000" cy="56750"/>
            </a:xfrm>
            <a:custGeom>
              <a:avLst/>
              <a:gdLst/>
              <a:ahLst/>
              <a:cxnLst/>
              <a:rect l="l" t="t" r="r" b="b"/>
              <a:pathLst>
                <a:path w="3320" h="2270" extrusionOk="0">
                  <a:moveTo>
                    <a:pt x="3252" y="0"/>
                  </a:moveTo>
                  <a:cubicBezTo>
                    <a:pt x="2100" y="610"/>
                    <a:pt x="983" y="1253"/>
                    <a:pt x="1" y="2100"/>
                  </a:cubicBezTo>
                  <a:cubicBezTo>
                    <a:pt x="35" y="2168"/>
                    <a:pt x="68" y="2235"/>
                    <a:pt x="102" y="2269"/>
                  </a:cubicBezTo>
                  <a:lnTo>
                    <a:pt x="3319" y="68"/>
                  </a:lnTo>
                  <a:cubicBezTo>
                    <a:pt x="3286" y="34"/>
                    <a:pt x="3286" y="0"/>
                    <a:pt x="3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 name="Google Shape;1278;p47"/>
            <p:cNvSpPr/>
            <p:nvPr/>
          </p:nvSpPr>
          <p:spPr>
            <a:xfrm>
              <a:off x="2640000" y="1133825"/>
              <a:ext cx="47425" cy="30600"/>
            </a:xfrm>
            <a:custGeom>
              <a:avLst/>
              <a:gdLst/>
              <a:ahLst/>
              <a:cxnLst/>
              <a:rect l="l" t="t" r="r" b="b"/>
              <a:pathLst>
                <a:path w="1897" h="1224" extrusionOk="0">
                  <a:moveTo>
                    <a:pt x="1896" y="0"/>
                  </a:moveTo>
                  <a:cubicBezTo>
                    <a:pt x="1287" y="339"/>
                    <a:pt x="677" y="677"/>
                    <a:pt x="0" y="1016"/>
                  </a:cubicBezTo>
                  <a:cubicBezTo>
                    <a:pt x="154" y="1078"/>
                    <a:pt x="337" y="1224"/>
                    <a:pt x="496" y="1224"/>
                  </a:cubicBezTo>
                  <a:cubicBezTo>
                    <a:pt x="511" y="1224"/>
                    <a:pt x="527" y="1222"/>
                    <a:pt x="542" y="1219"/>
                  </a:cubicBezTo>
                  <a:cubicBezTo>
                    <a:pt x="1185" y="1084"/>
                    <a:pt x="1659" y="711"/>
                    <a:pt x="1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 name="Google Shape;1279;p47"/>
            <p:cNvSpPr/>
            <p:nvPr/>
          </p:nvSpPr>
          <p:spPr>
            <a:xfrm>
              <a:off x="4149475" y="1759450"/>
              <a:ext cx="58450" cy="20575"/>
            </a:xfrm>
            <a:custGeom>
              <a:avLst/>
              <a:gdLst/>
              <a:ahLst/>
              <a:cxnLst/>
              <a:rect l="l" t="t" r="r" b="b"/>
              <a:pathLst>
                <a:path w="2338" h="823" extrusionOk="0">
                  <a:moveTo>
                    <a:pt x="2337" y="0"/>
                  </a:moveTo>
                  <a:lnTo>
                    <a:pt x="2337" y="0"/>
                  </a:lnTo>
                  <a:cubicBezTo>
                    <a:pt x="1490" y="68"/>
                    <a:pt x="712" y="373"/>
                    <a:pt x="0" y="779"/>
                  </a:cubicBezTo>
                  <a:cubicBezTo>
                    <a:pt x="159" y="809"/>
                    <a:pt x="314" y="823"/>
                    <a:pt x="465" y="823"/>
                  </a:cubicBezTo>
                  <a:cubicBezTo>
                    <a:pt x="1181" y="823"/>
                    <a:pt x="1805" y="504"/>
                    <a:pt x="23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 name="Google Shape;1280;p47"/>
            <p:cNvSpPr/>
            <p:nvPr/>
          </p:nvSpPr>
          <p:spPr>
            <a:xfrm>
              <a:off x="2689950" y="1848350"/>
              <a:ext cx="45725" cy="27250"/>
            </a:xfrm>
            <a:custGeom>
              <a:avLst/>
              <a:gdLst/>
              <a:ahLst/>
              <a:cxnLst/>
              <a:rect l="l" t="t" r="r" b="b"/>
              <a:pathLst>
                <a:path w="1829" h="1090" extrusionOk="0">
                  <a:moveTo>
                    <a:pt x="1829" y="0"/>
                  </a:moveTo>
                  <a:lnTo>
                    <a:pt x="1829" y="0"/>
                  </a:lnTo>
                  <a:cubicBezTo>
                    <a:pt x="1084" y="136"/>
                    <a:pt x="440" y="373"/>
                    <a:pt x="0" y="1084"/>
                  </a:cubicBezTo>
                  <a:cubicBezTo>
                    <a:pt x="35" y="1088"/>
                    <a:pt x="70" y="1089"/>
                    <a:pt x="107" y="1089"/>
                  </a:cubicBezTo>
                  <a:cubicBezTo>
                    <a:pt x="740" y="1089"/>
                    <a:pt x="1572" y="545"/>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 name="Google Shape;1281;p47"/>
            <p:cNvSpPr/>
            <p:nvPr/>
          </p:nvSpPr>
          <p:spPr>
            <a:xfrm>
              <a:off x="2993025" y="802800"/>
              <a:ext cx="20350" cy="69450"/>
            </a:xfrm>
            <a:custGeom>
              <a:avLst/>
              <a:gdLst/>
              <a:ahLst/>
              <a:cxnLst/>
              <a:rect l="l" t="t" r="r" b="b"/>
              <a:pathLst>
                <a:path w="814" h="2778" extrusionOk="0">
                  <a:moveTo>
                    <a:pt x="0" y="0"/>
                  </a:moveTo>
                  <a:lnTo>
                    <a:pt x="0" y="0"/>
                  </a:lnTo>
                  <a:cubicBezTo>
                    <a:pt x="203" y="948"/>
                    <a:pt x="373" y="1795"/>
                    <a:pt x="542" y="2777"/>
                  </a:cubicBezTo>
                  <a:cubicBezTo>
                    <a:pt x="813" y="1897"/>
                    <a:pt x="678" y="1152"/>
                    <a:pt x="441" y="474"/>
                  </a:cubicBezTo>
                  <a:cubicBezTo>
                    <a:pt x="373" y="271"/>
                    <a:pt x="136" y="17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 name="Google Shape;1282;p47"/>
            <p:cNvSpPr/>
            <p:nvPr/>
          </p:nvSpPr>
          <p:spPr>
            <a:xfrm>
              <a:off x="3924275" y="2552700"/>
              <a:ext cx="23725" cy="51675"/>
            </a:xfrm>
            <a:custGeom>
              <a:avLst/>
              <a:gdLst/>
              <a:ahLst/>
              <a:cxnLst/>
              <a:rect l="l" t="t" r="r" b="b"/>
              <a:pathLst>
                <a:path w="949" h="2067" extrusionOk="0">
                  <a:moveTo>
                    <a:pt x="949" y="1"/>
                  </a:moveTo>
                  <a:lnTo>
                    <a:pt x="949" y="1"/>
                  </a:lnTo>
                  <a:cubicBezTo>
                    <a:pt x="373" y="340"/>
                    <a:pt x="1" y="1389"/>
                    <a:pt x="238" y="2067"/>
                  </a:cubicBezTo>
                  <a:cubicBezTo>
                    <a:pt x="813" y="1457"/>
                    <a:pt x="780" y="746"/>
                    <a:pt x="9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 name="Google Shape;1283;p47"/>
            <p:cNvSpPr/>
            <p:nvPr/>
          </p:nvSpPr>
          <p:spPr>
            <a:xfrm>
              <a:off x="2637450" y="1504625"/>
              <a:ext cx="27950" cy="55900"/>
            </a:xfrm>
            <a:custGeom>
              <a:avLst/>
              <a:gdLst/>
              <a:ahLst/>
              <a:cxnLst/>
              <a:rect l="l" t="t" r="r" b="b"/>
              <a:pathLst>
                <a:path w="1118" h="2236" extrusionOk="0">
                  <a:moveTo>
                    <a:pt x="1050" y="0"/>
                  </a:moveTo>
                  <a:lnTo>
                    <a:pt x="1050" y="0"/>
                  </a:lnTo>
                  <a:cubicBezTo>
                    <a:pt x="712" y="712"/>
                    <a:pt x="339" y="1423"/>
                    <a:pt x="0" y="2134"/>
                  </a:cubicBezTo>
                  <a:cubicBezTo>
                    <a:pt x="34" y="2168"/>
                    <a:pt x="68" y="2202"/>
                    <a:pt x="102" y="2235"/>
                  </a:cubicBezTo>
                  <a:cubicBezTo>
                    <a:pt x="576" y="1558"/>
                    <a:pt x="1118" y="915"/>
                    <a:pt x="10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 name="Google Shape;1284;p47"/>
            <p:cNvSpPr/>
            <p:nvPr/>
          </p:nvSpPr>
          <p:spPr>
            <a:xfrm>
              <a:off x="2689100" y="975925"/>
              <a:ext cx="40650" cy="11950"/>
            </a:xfrm>
            <a:custGeom>
              <a:avLst/>
              <a:gdLst/>
              <a:ahLst/>
              <a:cxnLst/>
              <a:rect l="l" t="t" r="r" b="b"/>
              <a:pathLst>
                <a:path w="1626" h="478" extrusionOk="0">
                  <a:moveTo>
                    <a:pt x="565" y="1"/>
                  </a:moveTo>
                  <a:cubicBezTo>
                    <a:pt x="384" y="1"/>
                    <a:pt x="196" y="31"/>
                    <a:pt x="0" y="85"/>
                  </a:cubicBezTo>
                  <a:cubicBezTo>
                    <a:pt x="383" y="359"/>
                    <a:pt x="810" y="477"/>
                    <a:pt x="1281" y="477"/>
                  </a:cubicBezTo>
                  <a:cubicBezTo>
                    <a:pt x="1393" y="477"/>
                    <a:pt x="1508" y="471"/>
                    <a:pt x="1626" y="458"/>
                  </a:cubicBezTo>
                  <a:cubicBezTo>
                    <a:pt x="1303" y="135"/>
                    <a:pt x="950" y="1"/>
                    <a:pt x="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 name="Google Shape;1285;p47"/>
            <p:cNvSpPr/>
            <p:nvPr/>
          </p:nvSpPr>
          <p:spPr>
            <a:xfrm>
              <a:off x="2725500" y="896775"/>
              <a:ext cx="32200" cy="29650"/>
            </a:xfrm>
            <a:custGeom>
              <a:avLst/>
              <a:gdLst/>
              <a:ahLst/>
              <a:cxnLst/>
              <a:rect l="l" t="t" r="r" b="b"/>
              <a:pathLst>
                <a:path w="1288" h="1186" extrusionOk="0">
                  <a:moveTo>
                    <a:pt x="1219" y="0"/>
                  </a:moveTo>
                  <a:cubicBezTo>
                    <a:pt x="813" y="339"/>
                    <a:pt x="407" y="711"/>
                    <a:pt x="0" y="1084"/>
                  </a:cubicBezTo>
                  <a:cubicBezTo>
                    <a:pt x="34" y="1118"/>
                    <a:pt x="68" y="1152"/>
                    <a:pt x="102" y="1185"/>
                  </a:cubicBezTo>
                  <a:cubicBezTo>
                    <a:pt x="644" y="982"/>
                    <a:pt x="1084" y="644"/>
                    <a:pt x="1287" y="68"/>
                  </a:cubicBezTo>
                  <a:cubicBezTo>
                    <a:pt x="1287" y="68"/>
                    <a:pt x="1253" y="34"/>
                    <a:pt x="12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 name="Google Shape;1286;p47"/>
            <p:cNvSpPr/>
            <p:nvPr/>
          </p:nvSpPr>
          <p:spPr>
            <a:xfrm>
              <a:off x="3133550" y="3885250"/>
              <a:ext cx="31350" cy="27125"/>
            </a:xfrm>
            <a:custGeom>
              <a:avLst/>
              <a:gdLst/>
              <a:ahLst/>
              <a:cxnLst/>
              <a:rect l="l" t="t" r="r" b="b"/>
              <a:pathLst>
                <a:path w="1254" h="1085" extrusionOk="0">
                  <a:moveTo>
                    <a:pt x="1152" y="1"/>
                  </a:moveTo>
                  <a:cubicBezTo>
                    <a:pt x="780" y="339"/>
                    <a:pt x="407" y="678"/>
                    <a:pt x="1" y="1084"/>
                  </a:cubicBezTo>
                  <a:cubicBezTo>
                    <a:pt x="576" y="1084"/>
                    <a:pt x="1186" y="543"/>
                    <a:pt x="1254" y="102"/>
                  </a:cubicBezTo>
                  <a:cubicBezTo>
                    <a:pt x="1220" y="69"/>
                    <a:pt x="1186" y="35"/>
                    <a:pt x="1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 name="Google Shape;1287;p47"/>
            <p:cNvSpPr/>
            <p:nvPr/>
          </p:nvSpPr>
          <p:spPr>
            <a:xfrm>
              <a:off x="3130175" y="3451800"/>
              <a:ext cx="44050" cy="66900"/>
            </a:xfrm>
            <a:custGeom>
              <a:avLst/>
              <a:gdLst/>
              <a:ahLst/>
              <a:cxnLst/>
              <a:rect l="l" t="t" r="r" b="b"/>
              <a:pathLst>
                <a:path w="1762" h="2676" extrusionOk="0">
                  <a:moveTo>
                    <a:pt x="1761" y="0"/>
                  </a:moveTo>
                  <a:lnTo>
                    <a:pt x="1761" y="0"/>
                  </a:lnTo>
                  <a:cubicBezTo>
                    <a:pt x="813" y="34"/>
                    <a:pt x="0" y="1592"/>
                    <a:pt x="339" y="2676"/>
                  </a:cubicBezTo>
                  <a:cubicBezTo>
                    <a:pt x="1152" y="1931"/>
                    <a:pt x="1287" y="881"/>
                    <a:pt x="17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 name="Google Shape;1288;p47"/>
            <p:cNvSpPr/>
            <p:nvPr/>
          </p:nvSpPr>
          <p:spPr>
            <a:xfrm>
              <a:off x="3061600" y="3699850"/>
              <a:ext cx="33025" cy="87225"/>
            </a:xfrm>
            <a:custGeom>
              <a:avLst/>
              <a:gdLst/>
              <a:ahLst/>
              <a:cxnLst/>
              <a:rect l="l" t="t" r="r" b="b"/>
              <a:pathLst>
                <a:path w="1321" h="3489" extrusionOk="0">
                  <a:moveTo>
                    <a:pt x="1321" y="1"/>
                  </a:moveTo>
                  <a:cubicBezTo>
                    <a:pt x="508" y="576"/>
                    <a:pt x="203" y="1457"/>
                    <a:pt x="68" y="2371"/>
                  </a:cubicBezTo>
                  <a:cubicBezTo>
                    <a:pt x="0" y="2811"/>
                    <a:pt x="136" y="3252"/>
                    <a:pt x="474" y="3489"/>
                  </a:cubicBezTo>
                  <a:cubicBezTo>
                    <a:pt x="745" y="2303"/>
                    <a:pt x="1050" y="1152"/>
                    <a:pt x="1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 name="Google Shape;1289;p47"/>
            <p:cNvSpPr/>
            <p:nvPr/>
          </p:nvSpPr>
          <p:spPr>
            <a:xfrm>
              <a:off x="3108150" y="3573700"/>
              <a:ext cx="35600" cy="88075"/>
            </a:xfrm>
            <a:custGeom>
              <a:avLst/>
              <a:gdLst/>
              <a:ahLst/>
              <a:cxnLst/>
              <a:rect l="l" t="t" r="r" b="b"/>
              <a:pathLst>
                <a:path w="1424" h="3523" extrusionOk="0">
                  <a:moveTo>
                    <a:pt x="1288" y="1"/>
                  </a:moveTo>
                  <a:cubicBezTo>
                    <a:pt x="1152" y="102"/>
                    <a:pt x="1017" y="204"/>
                    <a:pt x="949" y="340"/>
                  </a:cubicBezTo>
                  <a:cubicBezTo>
                    <a:pt x="644" y="949"/>
                    <a:pt x="373" y="1525"/>
                    <a:pt x="136" y="2134"/>
                  </a:cubicBezTo>
                  <a:cubicBezTo>
                    <a:pt x="35" y="2405"/>
                    <a:pt x="1" y="2744"/>
                    <a:pt x="1" y="3015"/>
                  </a:cubicBezTo>
                  <a:cubicBezTo>
                    <a:pt x="1" y="3184"/>
                    <a:pt x="136" y="3353"/>
                    <a:pt x="204" y="3523"/>
                  </a:cubicBezTo>
                  <a:cubicBezTo>
                    <a:pt x="238" y="3489"/>
                    <a:pt x="306" y="3489"/>
                    <a:pt x="339" y="3489"/>
                  </a:cubicBezTo>
                  <a:cubicBezTo>
                    <a:pt x="441" y="3286"/>
                    <a:pt x="543" y="3116"/>
                    <a:pt x="610" y="2913"/>
                  </a:cubicBezTo>
                  <a:cubicBezTo>
                    <a:pt x="814" y="2439"/>
                    <a:pt x="1017" y="1931"/>
                    <a:pt x="1220" y="1457"/>
                  </a:cubicBezTo>
                  <a:cubicBezTo>
                    <a:pt x="1254" y="1389"/>
                    <a:pt x="1254" y="1288"/>
                    <a:pt x="1288" y="1220"/>
                  </a:cubicBezTo>
                  <a:cubicBezTo>
                    <a:pt x="1321" y="814"/>
                    <a:pt x="1355" y="441"/>
                    <a:pt x="1423" y="35"/>
                  </a:cubicBezTo>
                  <a:cubicBezTo>
                    <a:pt x="1355" y="1"/>
                    <a:pt x="1321" y="1"/>
                    <a:pt x="12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 name="Google Shape;1290;p47"/>
            <p:cNvSpPr/>
            <p:nvPr/>
          </p:nvSpPr>
          <p:spPr>
            <a:xfrm>
              <a:off x="3136100" y="3586400"/>
              <a:ext cx="23725" cy="71150"/>
            </a:xfrm>
            <a:custGeom>
              <a:avLst/>
              <a:gdLst/>
              <a:ahLst/>
              <a:cxnLst/>
              <a:rect l="l" t="t" r="r" b="b"/>
              <a:pathLst>
                <a:path w="949" h="2846" extrusionOk="0">
                  <a:moveTo>
                    <a:pt x="813" y="1"/>
                  </a:moveTo>
                  <a:cubicBezTo>
                    <a:pt x="576" y="238"/>
                    <a:pt x="373" y="475"/>
                    <a:pt x="170" y="712"/>
                  </a:cubicBezTo>
                  <a:cubicBezTo>
                    <a:pt x="136" y="780"/>
                    <a:pt x="136" y="881"/>
                    <a:pt x="102" y="949"/>
                  </a:cubicBezTo>
                  <a:cubicBezTo>
                    <a:pt x="68" y="1389"/>
                    <a:pt x="0" y="1863"/>
                    <a:pt x="0" y="2304"/>
                  </a:cubicBezTo>
                  <a:cubicBezTo>
                    <a:pt x="0" y="2575"/>
                    <a:pt x="102" y="2812"/>
                    <a:pt x="542" y="2845"/>
                  </a:cubicBezTo>
                  <a:cubicBezTo>
                    <a:pt x="678" y="1931"/>
                    <a:pt x="813" y="1017"/>
                    <a:pt x="949" y="102"/>
                  </a:cubicBezTo>
                  <a:cubicBezTo>
                    <a:pt x="915" y="69"/>
                    <a:pt x="847" y="35"/>
                    <a:pt x="8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 name="Google Shape;1291;p47"/>
            <p:cNvSpPr/>
            <p:nvPr/>
          </p:nvSpPr>
          <p:spPr>
            <a:xfrm>
              <a:off x="2987100" y="3759125"/>
              <a:ext cx="42350" cy="72825"/>
            </a:xfrm>
            <a:custGeom>
              <a:avLst/>
              <a:gdLst/>
              <a:ahLst/>
              <a:cxnLst/>
              <a:rect l="l" t="t" r="r" b="b"/>
              <a:pathLst>
                <a:path w="1694" h="2913" extrusionOk="0">
                  <a:moveTo>
                    <a:pt x="1693" y="0"/>
                  </a:moveTo>
                  <a:cubicBezTo>
                    <a:pt x="745" y="169"/>
                    <a:pt x="542" y="948"/>
                    <a:pt x="271" y="1626"/>
                  </a:cubicBezTo>
                  <a:cubicBezTo>
                    <a:pt x="0" y="2269"/>
                    <a:pt x="102" y="2675"/>
                    <a:pt x="440" y="2912"/>
                  </a:cubicBezTo>
                  <a:cubicBezTo>
                    <a:pt x="847" y="1964"/>
                    <a:pt x="1253" y="982"/>
                    <a:pt x="16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2" name="Google Shape;1292;p47"/>
          <p:cNvGrpSpPr/>
          <p:nvPr/>
        </p:nvGrpSpPr>
        <p:grpSpPr>
          <a:xfrm>
            <a:off x="8066534" y="4282207"/>
            <a:ext cx="188650" cy="182200"/>
            <a:chOff x="1148925" y="2624725"/>
            <a:chExt cx="188650" cy="182200"/>
          </a:xfrm>
        </p:grpSpPr>
        <p:sp>
          <p:nvSpPr>
            <p:cNvPr id="1293" name="Google Shape;1293;p47"/>
            <p:cNvSpPr/>
            <p:nvPr/>
          </p:nvSpPr>
          <p:spPr>
            <a:xfrm>
              <a:off x="1195875" y="2717025"/>
              <a:ext cx="31600" cy="8925"/>
            </a:xfrm>
            <a:custGeom>
              <a:avLst/>
              <a:gdLst/>
              <a:ahLst/>
              <a:cxnLst/>
              <a:rect l="l" t="t" r="r" b="b"/>
              <a:pathLst>
                <a:path w="1264" h="357" extrusionOk="0">
                  <a:moveTo>
                    <a:pt x="1" y="1"/>
                  </a:moveTo>
                  <a:cubicBezTo>
                    <a:pt x="1" y="1"/>
                    <a:pt x="324" y="130"/>
                    <a:pt x="616" y="227"/>
                  </a:cubicBezTo>
                  <a:cubicBezTo>
                    <a:pt x="713" y="260"/>
                    <a:pt x="778" y="292"/>
                    <a:pt x="843" y="324"/>
                  </a:cubicBezTo>
                  <a:cubicBezTo>
                    <a:pt x="907" y="324"/>
                    <a:pt x="1004" y="324"/>
                    <a:pt x="1069" y="357"/>
                  </a:cubicBezTo>
                  <a:cubicBezTo>
                    <a:pt x="1166" y="357"/>
                    <a:pt x="1264" y="324"/>
                    <a:pt x="1264" y="324"/>
                  </a:cubicBezTo>
                  <a:lnTo>
                    <a:pt x="1264" y="292"/>
                  </a:lnTo>
                  <a:cubicBezTo>
                    <a:pt x="1264" y="292"/>
                    <a:pt x="1199" y="260"/>
                    <a:pt x="1102" y="195"/>
                  </a:cubicBezTo>
                  <a:cubicBezTo>
                    <a:pt x="1037" y="162"/>
                    <a:pt x="972" y="130"/>
                    <a:pt x="907" y="98"/>
                  </a:cubicBezTo>
                  <a:cubicBezTo>
                    <a:pt x="810" y="98"/>
                    <a:pt x="745" y="98"/>
                    <a:pt x="648" y="65"/>
                  </a:cubicBezTo>
                  <a:cubicBezTo>
                    <a:pt x="357" y="33"/>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 name="Google Shape;1294;p47"/>
            <p:cNvSpPr/>
            <p:nvPr/>
          </p:nvSpPr>
          <p:spPr>
            <a:xfrm>
              <a:off x="1212075" y="2691125"/>
              <a:ext cx="18650" cy="27550"/>
            </a:xfrm>
            <a:custGeom>
              <a:avLst/>
              <a:gdLst/>
              <a:ahLst/>
              <a:cxnLst/>
              <a:rect l="l" t="t" r="r" b="b"/>
              <a:pathLst>
                <a:path w="746" h="1102" extrusionOk="0">
                  <a:moveTo>
                    <a:pt x="33" y="0"/>
                  </a:moveTo>
                  <a:lnTo>
                    <a:pt x="0" y="33"/>
                  </a:lnTo>
                  <a:cubicBezTo>
                    <a:pt x="0" y="33"/>
                    <a:pt x="162" y="324"/>
                    <a:pt x="324" y="616"/>
                  </a:cubicBezTo>
                  <a:cubicBezTo>
                    <a:pt x="356" y="680"/>
                    <a:pt x="389" y="745"/>
                    <a:pt x="421" y="810"/>
                  </a:cubicBezTo>
                  <a:cubicBezTo>
                    <a:pt x="454" y="875"/>
                    <a:pt x="518" y="939"/>
                    <a:pt x="551" y="972"/>
                  </a:cubicBezTo>
                  <a:cubicBezTo>
                    <a:pt x="648" y="1069"/>
                    <a:pt x="745" y="1101"/>
                    <a:pt x="745" y="1101"/>
                  </a:cubicBezTo>
                  <a:cubicBezTo>
                    <a:pt x="745" y="1101"/>
                    <a:pt x="745" y="1004"/>
                    <a:pt x="680" y="875"/>
                  </a:cubicBezTo>
                  <a:cubicBezTo>
                    <a:pt x="680" y="842"/>
                    <a:pt x="648" y="745"/>
                    <a:pt x="616" y="713"/>
                  </a:cubicBezTo>
                  <a:cubicBezTo>
                    <a:pt x="551" y="648"/>
                    <a:pt x="486" y="583"/>
                    <a:pt x="454" y="518"/>
                  </a:cubicBezTo>
                  <a:cubicBezTo>
                    <a:pt x="259" y="259"/>
                    <a:pt x="33"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 name="Google Shape;1295;p47"/>
            <p:cNvSpPr/>
            <p:nvPr/>
          </p:nvSpPr>
          <p:spPr>
            <a:xfrm>
              <a:off x="1236350" y="2624725"/>
              <a:ext cx="4900" cy="96375"/>
            </a:xfrm>
            <a:custGeom>
              <a:avLst/>
              <a:gdLst/>
              <a:ahLst/>
              <a:cxnLst/>
              <a:rect l="l" t="t" r="r" b="b"/>
              <a:pathLst>
                <a:path w="196" h="3855" extrusionOk="0">
                  <a:moveTo>
                    <a:pt x="98" y="1"/>
                  </a:moveTo>
                  <a:cubicBezTo>
                    <a:pt x="98" y="1"/>
                    <a:pt x="66" y="972"/>
                    <a:pt x="33" y="1912"/>
                  </a:cubicBezTo>
                  <a:cubicBezTo>
                    <a:pt x="1" y="2171"/>
                    <a:pt x="1" y="2397"/>
                    <a:pt x="1" y="2624"/>
                  </a:cubicBezTo>
                  <a:cubicBezTo>
                    <a:pt x="1" y="2851"/>
                    <a:pt x="1" y="3077"/>
                    <a:pt x="1" y="3239"/>
                  </a:cubicBezTo>
                  <a:cubicBezTo>
                    <a:pt x="33" y="3595"/>
                    <a:pt x="66" y="3854"/>
                    <a:pt x="66" y="3854"/>
                  </a:cubicBezTo>
                  <a:lnTo>
                    <a:pt x="98" y="3854"/>
                  </a:lnTo>
                  <a:cubicBezTo>
                    <a:pt x="98" y="3854"/>
                    <a:pt x="130" y="3595"/>
                    <a:pt x="163" y="3239"/>
                  </a:cubicBezTo>
                  <a:cubicBezTo>
                    <a:pt x="195" y="3077"/>
                    <a:pt x="195" y="2851"/>
                    <a:pt x="195" y="2624"/>
                  </a:cubicBezTo>
                  <a:cubicBezTo>
                    <a:pt x="195" y="2397"/>
                    <a:pt x="195" y="2171"/>
                    <a:pt x="195" y="1912"/>
                  </a:cubicBezTo>
                  <a:cubicBezTo>
                    <a:pt x="163" y="972"/>
                    <a:pt x="130" y="1"/>
                    <a:pt x="1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 name="Google Shape;1296;p47"/>
            <p:cNvSpPr/>
            <p:nvPr/>
          </p:nvSpPr>
          <p:spPr>
            <a:xfrm>
              <a:off x="1244450" y="2687875"/>
              <a:ext cx="23500" cy="34850"/>
            </a:xfrm>
            <a:custGeom>
              <a:avLst/>
              <a:gdLst/>
              <a:ahLst/>
              <a:cxnLst/>
              <a:rect l="l" t="t" r="r" b="b"/>
              <a:pathLst>
                <a:path w="940" h="1394" extrusionOk="0">
                  <a:moveTo>
                    <a:pt x="907" y="1"/>
                  </a:moveTo>
                  <a:cubicBezTo>
                    <a:pt x="907" y="1"/>
                    <a:pt x="648" y="325"/>
                    <a:pt x="389" y="648"/>
                  </a:cubicBezTo>
                  <a:cubicBezTo>
                    <a:pt x="324" y="746"/>
                    <a:pt x="260" y="810"/>
                    <a:pt x="195" y="908"/>
                  </a:cubicBezTo>
                  <a:cubicBezTo>
                    <a:pt x="162" y="972"/>
                    <a:pt x="130" y="1069"/>
                    <a:pt x="98" y="1134"/>
                  </a:cubicBezTo>
                  <a:cubicBezTo>
                    <a:pt x="33" y="1296"/>
                    <a:pt x="1" y="1393"/>
                    <a:pt x="1" y="1393"/>
                  </a:cubicBezTo>
                  <a:lnTo>
                    <a:pt x="33" y="1393"/>
                  </a:lnTo>
                  <a:cubicBezTo>
                    <a:pt x="33" y="1393"/>
                    <a:pt x="98" y="1328"/>
                    <a:pt x="227" y="1231"/>
                  </a:cubicBezTo>
                  <a:cubicBezTo>
                    <a:pt x="260" y="1167"/>
                    <a:pt x="324" y="1102"/>
                    <a:pt x="389" y="1005"/>
                  </a:cubicBezTo>
                  <a:cubicBezTo>
                    <a:pt x="422" y="940"/>
                    <a:pt x="486" y="843"/>
                    <a:pt x="519" y="746"/>
                  </a:cubicBezTo>
                  <a:cubicBezTo>
                    <a:pt x="745" y="389"/>
                    <a:pt x="940" y="1"/>
                    <a:pt x="9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 name="Google Shape;1297;p47"/>
            <p:cNvSpPr/>
            <p:nvPr/>
          </p:nvSpPr>
          <p:spPr>
            <a:xfrm>
              <a:off x="1247700" y="2712175"/>
              <a:ext cx="31600" cy="13775"/>
            </a:xfrm>
            <a:custGeom>
              <a:avLst/>
              <a:gdLst/>
              <a:ahLst/>
              <a:cxnLst/>
              <a:rect l="l" t="t" r="r" b="b"/>
              <a:pathLst>
                <a:path w="1264" h="551" extrusionOk="0">
                  <a:moveTo>
                    <a:pt x="1263" y="0"/>
                  </a:moveTo>
                  <a:cubicBezTo>
                    <a:pt x="1263" y="0"/>
                    <a:pt x="939" y="97"/>
                    <a:pt x="615" y="195"/>
                  </a:cubicBezTo>
                  <a:cubicBezTo>
                    <a:pt x="518" y="227"/>
                    <a:pt x="453" y="259"/>
                    <a:pt x="356" y="259"/>
                  </a:cubicBezTo>
                  <a:cubicBezTo>
                    <a:pt x="292" y="292"/>
                    <a:pt x="227" y="356"/>
                    <a:pt x="194" y="389"/>
                  </a:cubicBezTo>
                  <a:cubicBezTo>
                    <a:pt x="65" y="454"/>
                    <a:pt x="0" y="518"/>
                    <a:pt x="0" y="518"/>
                  </a:cubicBezTo>
                  <a:lnTo>
                    <a:pt x="32" y="551"/>
                  </a:lnTo>
                  <a:cubicBezTo>
                    <a:pt x="32" y="551"/>
                    <a:pt x="130" y="551"/>
                    <a:pt x="259" y="518"/>
                  </a:cubicBezTo>
                  <a:cubicBezTo>
                    <a:pt x="292" y="518"/>
                    <a:pt x="389" y="486"/>
                    <a:pt x="453" y="454"/>
                  </a:cubicBezTo>
                  <a:cubicBezTo>
                    <a:pt x="518" y="421"/>
                    <a:pt x="583" y="389"/>
                    <a:pt x="680" y="356"/>
                  </a:cubicBezTo>
                  <a:cubicBezTo>
                    <a:pt x="972" y="195"/>
                    <a:pt x="1263" y="33"/>
                    <a:pt x="1263" y="33"/>
                  </a:cubicBezTo>
                  <a:lnTo>
                    <a:pt x="126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 name="Google Shape;1298;p47"/>
            <p:cNvSpPr/>
            <p:nvPr/>
          </p:nvSpPr>
          <p:spPr>
            <a:xfrm>
              <a:off x="1249300" y="2726750"/>
              <a:ext cx="88275" cy="5675"/>
            </a:xfrm>
            <a:custGeom>
              <a:avLst/>
              <a:gdLst/>
              <a:ahLst/>
              <a:cxnLst/>
              <a:rect l="l" t="t" r="r" b="b"/>
              <a:pathLst>
                <a:path w="3531" h="227" extrusionOk="0">
                  <a:moveTo>
                    <a:pt x="1102" y="0"/>
                  </a:moveTo>
                  <a:cubicBezTo>
                    <a:pt x="908" y="0"/>
                    <a:pt x="713" y="33"/>
                    <a:pt x="551" y="33"/>
                  </a:cubicBezTo>
                  <a:cubicBezTo>
                    <a:pt x="228" y="97"/>
                    <a:pt x="1" y="130"/>
                    <a:pt x="1" y="130"/>
                  </a:cubicBezTo>
                  <a:lnTo>
                    <a:pt x="1" y="162"/>
                  </a:lnTo>
                  <a:cubicBezTo>
                    <a:pt x="1" y="162"/>
                    <a:pt x="228" y="194"/>
                    <a:pt x="551" y="194"/>
                  </a:cubicBezTo>
                  <a:cubicBezTo>
                    <a:pt x="713" y="227"/>
                    <a:pt x="908" y="227"/>
                    <a:pt x="1102" y="227"/>
                  </a:cubicBezTo>
                  <a:cubicBezTo>
                    <a:pt x="1329" y="194"/>
                    <a:pt x="1555" y="194"/>
                    <a:pt x="1782" y="162"/>
                  </a:cubicBezTo>
                  <a:cubicBezTo>
                    <a:pt x="2656" y="97"/>
                    <a:pt x="3531" y="33"/>
                    <a:pt x="3531" y="33"/>
                  </a:cubicBezTo>
                  <a:lnTo>
                    <a:pt x="353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 name="Google Shape;1299;p47"/>
            <p:cNvSpPr/>
            <p:nvPr/>
          </p:nvSpPr>
          <p:spPr>
            <a:xfrm>
              <a:off x="1248500" y="2735650"/>
              <a:ext cx="29175" cy="21875"/>
            </a:xfrm>
            <a:custGeom>
              <a:avLst/>
              <a:gdLst/>
              <a:ahLst/>
              <a:cxnLst/>
              <a:rect l="l" t="t" r="r" b="b"/>
              <a:pathLst>
                <a:path w="1167" h="875" extrusionOk="0">
                  <a:moveTo>
                    <a:pt x="0" y="0"/>
                  </a:moveTo>
                  <a:lnTo>
                    <a:pt x="0" y="33"/>
                  </a:lnTo>
                  <a:cubicBezTo>
                    <a:pt x="0" y="33"/>
                    <a:pt x="33" y="98"/>
                    <a:pt x="130" y="227"/>
                  </a:cubicBezTo>
                  <a:cubicBezTo>
                    <a:pt x="162" y="259"/>
                    <a:pt x="227" y="324"/>
                    <a:pt x="292" y="357"/>
                  </a:cubicBezTo>
                  <a:cubicBezTo>
                    <a:pt x="357" y="421"/>
                    <a:pt x="454" y="454"/>
                    <a:pt x="519" y="518"/>
                  </a:cubicBezTo>
                  <a:cubicBezTo>
                    <a:pt x="842" y="713"/>
                    <a:pt x="1134" y="875"/>
                    <a:pt x="1134" y="875"/>
                  </a:cubicBezTo>
                  <a:lnTo>
                    <a:pt x="1166" y="875"/>
                  </a:lnTo>
                  <a:cubicBezTo>
                    <a:pt x="1166" y="875"/>
                    <a:pt x="907" y="616"/>
                    <a:pt x="616" y="389"/>
                  </a:cubicBezTo>
                  <a:cubicBezTo>
                    <a:pt x="551" y="324"/>
                    <a:pt x="486" y="259"/>
                    <a:pt x="421" y="195"/>
                  </a:cubicBezTo>
                  <a:cubicBezTo>
                    <a:pt x="357" y="162"/>
                    <a:pt x="292" y="130"/>
                    <a:pt x="227" y="98"/>
                  </a:cubicBezTo>
                  <a:cubicBezTo>
                    <a:pt x="98" y="33"/>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 name="Google Shape;1300;p47"/>
            <p:cNvSpPr/>
            <p:nvPr/>
          </p:nvSpPr>
          <p:spPr>
            <a:xfrm>
              <a:off x="1245250" y="2742125"/>
              <a:ext cx="17850" cy="26750"/>
            </a:xfrm>
            <a:custGeom>
              <a:avLst/>
              <a:gdLst/>
              <a:ahLst/>
              <a:cxnLst/>
              <a:rect l="l" t="t" r="r" b="b"/>
              <a:pathLst>
                <a:path w="714" h="1070" extrusionOk="0">
                  <a:moveTo>
                    <a:pt x="33" y="0"/>
                  </a:moveTo>
                  <a:lnTo>
                    <a:pt x="1" y="33"/>
                  </a:lnTo>
                  <a:cubicBezTo>
                    <a:pt x="1" y="33"/>
                    <a:pt x="33" y="98"/>
                    <a:pt x="66" y="227"/>
                  </a:cubicBezTo>
                  <a:cubicBezTo>
                    <a:pt x="98" y="292"/>
                    <a:pt x="98" y="357"/>
                    <a:pt x="163" y="421"/>
                  </a:cubicBezTo>
                  <a:cubicBezTo>
                    <a:pt x="195" y="454"/>
                    <a:pt x="260" y="519"/>
                    <a:pt x="292" y="583"/>
                  </a:cubicBezTo>
                  <a:cubicBezTo>
                    <a:pt x="487" y="842"/>
                    <a:pt x="713" y="1069"/>
                    <a:pt x="713" y="1069"/>
                  </a:cubicBezTo>
                  <a:cubicBezTo>
                    <a:pt x="713" y="1069"/>
                    <a:pt x="584" y="778"/>
                    <a:pt x="422" y="486"/>
                  </a:cubicBezTo>
                  <a:cubicBezTo>
                    <a:pt x="390" y="421"/>
                    <a:pt x="357" y="357"/>
                    <a:pt x="325" y="292"/>
                  </a:cubicBezTo>
                  <a:cubicBezTo>
                    <a:pt x="292" y="227"/>
                    <a:pt x="228" y="195"/>
                    <a:pt x="195" y="130"/>
                  </a:cubicBezTo>
                  <a:cubicBezTo>
                    <a:pt x="98" y="65"/>
                    <a:pt x="33"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 name="Google Shape;1301;p47"/>
            <p:cNvSpPr/>
            <p:nvPr/>
          </p:nvSpPr>
          <p:spPr>
            <a:xfrm>
              <a:off x="1236350" y="2742925"/>
              <a:ext cx="4900" cy="64000"/>
            </a:xfrm>
            <a:custGeom>
              <a:avLst/>
              <a:gdLst/>
              <a:ahLst/>
              <a:cxnLst/>
              <a:rect l="l" t="t" r="r" b="b"/>
              <a:pathLst>
                <a:path w="196" h="2560" extrusionOk="0">
                  <a:moveTo>
                    <a:pt x="66" y="1"/>
                  </a:moveTo>
                  <a:cubicBezTo>
                    <a:pt x="66" y="1"/>
                    <a:pt x="33" y="163"/>
                    <a:pt x="1" y="422"/>
                  </a:cubicBezTo>
                  <a:cubicBezTo>
                    <a:pt x="1" y="519"/>
                    <a:pt x="1" y="681"/>
                    <a:pt x="1" y="810"/>
                  </a:cubicBezTo>
                  <a:cubicBezTo>
                    <a:pt x="1" y="972"/>
                    <a:pt x="1" y="1134"/>
                    <a:pt x="33" y="1296"/>
                  </a:cubicBezTo>
                  <a:cubicBezTo>
                    <a:pt x="66" y="1911"/>
                    <a:pt x="98" y="2559"/>
                    <a:pt x="98" y="2559"/>
                  </a:cubicBezTo>
                  <a:lnTo>
                    <a:pt x="130" y="2559"/>
                  </a:lnTo>
                  <a:cubicBezTo>
                    <a:pt x="130" y="2559"/>
                    <a:pt x="163" y="1911"/>
                    <a:pt x="195" y="1296"/>
                  </a:cubicBezTo>
                  <a:cubicBezTo>
                    <a:pt x="195" y="1134"/>
                    <a:pt x="195" y="972"/>
                    <a:pt x="195" y="810"/>
                  </a:cubicBezTo>
                  <a:cubicBezTo>
                    <a:pt x="195" y="681"/>
                    <a:pt x="195" y="519"/>
                    <a:pt x="163" y="422"/>
                  </a:cubicBezTo>
                  <a:cubicBezTo>
                    <a:pt x="130" y="163"/>
                    <a:pt x="98" y="1"/>
                    <a:pt x="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 name="Google Shape;1302;p47"/>
            <p:cNvSpPr/>
            <p:nvPr/>
          </p:nvSpPr>
          <p:spPr>
            <a:xfrm>
              <a:off x="1210450" y="2741325"/>
              <a:ext cx="21875" cy="25100"/>
            </a:xfrm>
            <a:custGeom>
              <a:avLst/>
              <a:gdLst/>
              <a:ahLst/>
              <a:cxnLst/>
              <a:rect l="l" t="t" r="r" b="b"/>
              <a:pathLst>
                <a:path w="875" h="1004" extrusionOk="0">
                  <a:moveTo>
                    <a:pt x="875" y="0"/>
                  </a:moveTo>
                  <a:cubicBezTo>
                    <a:pt x="875" y="0"/>
                    <a:pt x="778" y="32"/>
                    <a:pt x="681" y="130"/>
                  </a:cubicBezTo>
                  <a:cubicBezTo>
                    <a:pt x="616" y="162"/>
                    <a:pt x="583" y="194"/>
                    <a:pt x="519" y="259"/>
                  </a:cubicBezTo>
                  <a:cubicBezTo>
                    <a:pt x="486" y="324"/>
                    <a:pt x="421" y="389"/>
                    <a:pt x="389" y="453"/>
                  </a:cubicBezTo>
                  <a:cubicBezTo>
                    <a:pt x="195" y="712"/>
                    <a:pt x="0" y="972"/>
                    <a:pt x="0" y="972"/>
                  </a:cubicBezTo>
                  <a:lnTo>
                    <a:pt x="33" y="1004"/>
                  </a:lnTo>
                  <a:cubicBezTo>
                    <a:pt x="33" y="1004"/>
                    <a:pt x="260" y="777"/>
                    <a:pt x="519" y="551"/>
                  </a:cubicBezTo>
                  <a:cubicBezTo>
                    <a:pt x="551" y="486"/>
                    <a:pt x="616" y="453"/>
                    <a:pt x="681" y="389"/>
                  </a:cubicBezTo>
                  <a:cubicBezTo>
                    <a:pt x="713" y="324"/>
                    <a:pt x="778" y="259"/>
                    <a:pt x="810" y="227"/>
                  </a:cubicBezTo>
                  <a:cubicBezTo>
                    <a:pt x="842" y="97"/>
                    <a:pt x="875" y="32"/>
                    <a:pt x="875" y="32"/>
                  </a:cubicBezTo>
                  <a:lnTo>
                    <a:pt x="87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 name="Google Shape;1303;p47"/>
            <p:cNvSpPr/>
            <p:nvPr/>
          </p:nvSpPr>
          <p:spPr>
            <a:xfrm>
              <a:off x="1202350" y="2738075"/>
              <a:ext cx="25125" cy="12175"/>
            </a:xfrm>
            <a:custGeom>
              <a:avLst/>
              <a:gdLst/>
              <a:ahLst/>
              <a:cxnLst/>
              <a:rect l="l" t="t" r="r" b="b"/>
              <a:pathLst>
                <a:path w="1005" h="487" extrusionOk="0">
                  <a:moveTo>
                    <a:pt x="1005" y="1"/>
                  </a:moveTo>
                  <a:cubicBezTo>
                    <a:pt x="1005" y="1"/>
                    <a:pt x="940" y="1"/>
                    <a:pt x="810" y="33"/>
                  </a:cubicBezTo>
                  <a:cubicBezTo>
                    <a:pt x="778" y="33"/>
                    <a:pt x="713" y="33"/>
                    <a:pt x="648" y="65"/>
                  </a:cubicBezTo>
                  <a:cubicBezTo>
                    <a:pt x="584" y="98"/>
                    <a:pt x="519" y="130"/>
                    <a:pt x="486" y="162"/>
                  </a:cubicBezTo>
                  <a:cubicBezTo>
                    <a:pt x="227" y="324"/>
                    <a:pt x="1" y="486"/>
                    <a:pt x="1" y="486"/>
                  </a:cubicBezTo>
                  <a:cubicBezTo>
                    <a:pt x="1" y="486"/>
                    <a:pt x="292" y="421"/>
                    <a:pt x="551" y="324"/>
                  </a:cubicBezTo>
                  <a:cubicBezTo>
                    <a:pt x="616" y="292"/>
                    <a:pt x="681" y="292"/>
                    <a:pt x="745" y="260"/>
                  </a:cubicBezTo>
                  <a:cubicBezTo>
                    <a:pt x="810" y="227"/>
                    <a:pt x="843" y="195"/>
                    <a:pt x="875" y="162"/>
                  </a:cubicBezTo>
                  <a:cubicBezTo>
                    <a:pt x="972" y="98"/>
                    <a:pt x="1005" y="33"/>
                    <a:pt x="1005" y="33"/>
                  </a:cubicBezTo>
                  <a:lnTo>
                    <a:pt x="100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 name="Google Shape;1304;p47"/>
            <p:cNvSpPr/>
            <p:nvPr/>
          </p:nvSpPr>
          <p:spPr>
            <a:xfrm>
              <a:off x="1148925" y="2727550"/>
              <a:ext cx="76925" cy="5700"/>
            </a:xfrm>
            <a:custGeom>
              <a:avLst/>
              <a:gdLst/>
              <a:ahLst/>
              <a:cxnLst/>
              <a:rect l="l" t="t" r="r" b="b"/>
              <a:pathLst>
                <a:path w="3077" h="228" extrusionOk="0">
                  <a:moveTo>
                    <a:pt x="0" y="1"/>
                  </a:moveTo>
                  <a:lnTo>
                    <a:pt x="0" y="33"/>
                  </a:lnTo>
                  <a:cubicBezTo>
                    <a:pt x="0" y="33"/>
                    <a:pt x="778" y="98"/>
                    <a:pt x="1522" y="162"/>
                  </a:cubicBezTo>
                  <a:cubicBezTo>
                    <a:pt x="1717" y="195"/>
                    <a:pt x="1911" y="195"/>
                    <a:pt x="2105" y="227"/>
                  </a:cubicBezTo>
                  <a:cubicBezTo>
                    <a:pt x="2267" y="227"/>
                    <a:pt x="2461" y="227"/>
                    <a:pt x="2591" y="195"/>
                  </a:cubicBezTo>
                  <a:cubicBezTo>
                    <a:pt x="2882" y="195"/>
                    <a:pt x="3077" y="162"/>
                    <a:pt x="3077" y="162"/>
                  </a:cubicBezTo>
                  <a:lnTo>
                    <a:pt x="3077" y="130"/>
                  </a:lnTo>
                  <a:cubicBezTo>
                    <a:pt x="3077" y="130"/>
                    <a:pt x="2882" y="98"/>
                    <a:pt x="2591" y="33"/>
                  </a:cubicBezTo>
                  <a:cubicBezTo>
                    <a:pt x="2461" y="33"/>
                    <a:pt x="2300" y="1"/>
                    <a:pt x="21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theme/theme1.xml><?xml version="1.0" encoding="utf-8"?>
<a:theme xmlns:a="http://schemas.openxmlformats.org/drawingml/2006/main" name="The Day of Prayer and Repentance by Slidesgo">
  <a:themeElements>
    <a:clrScheme name="Simple Light">
      <a:dk1>
        <a:srgbClr val="000000"/>
      </a:dk1>
      <a:lt1>
        <a:srgbClr val="FFFFFF"/>
      </a:lt1>
      <a:dk2>
        <a:srgbClr val="4B4B4B"/>
      </a:dk2>
      <a:lt2>
        <a:srgbClr val="F0F0F1"/>
      </a:lt2>
      <a:accent1>
        <a:srgbClr val="FFFFFF"/>
      </a:accent1>
      <a:accent2>
        <a:srgbClr val="FFFFFF"/>
      </a:accent2>
      <a:accent3>
        <a:srgbClr val="FFFFFF"/>
      </a:accent3>
      <a:accent4>
        <a:srgbClr val="FFFFFF"/>
      </a:accent4>
      <a:accent5>
        <a:srgbClr val="FFFFFF"/>
      </a:accent5>
      <a:accent6>
        <a:srgbClr val="FFFFFF"/>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Slidesgo Final Pages">
  <a:themeElements>
    <a:clrScheme name="Personalizado 567">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0</TotalTime>
  <Words>1611</Words>
  <Application>Microsoft Office PowerPoint</Application>
  <PresentationFormat>Presentación en pantalla (16:9)</PresentationFormat>
  <Paragraphs>343</Paragraphs>
  <Slides>52</Slides>
  <Notes>52</Notes>
  <HiddenSlides>0</HiddenSlides>
  <MMClips>0</MMClips>
  <ScaleCrop>false</ScaleCrop>
  <HeadingPairs>
    <vt:vector size="6" baseType="variant">
      <vt:variant>
        <vt:lpstr>Fuentes usadas</vt:lpstr>
      </vt:variant>
      <vt:variant>
        <vt:i4>9</vt:i4>
      </vt:variant>
      <vt:variant>
        <vt:lpstr>Tema</vt:lpstr>
      </vt:variant>
      <vt:variant>
        <vt:i4>2</vt:i4>
      </vt:variant>
      <vt:variant>
        <vt:lpstr>Títulos de diapositiva</vt:lpstr>
      </vt:variant>
      <vt:variant>
        <vt:i4>52</vt:i4>
      </vt:variant>
    </vt:vector>
  </HeadingPairs>
  <TitlesOfParts>
    <vt:vector size="63" baseType="lpstr">
      <vt:lpstr>Volkhov</vt:lpstr>
      <vt:lpstr>Amatic SC</vt:lpstr>
      <vt:lpstr>Roboto</vt:lpstr>
      <vt:lpstr>Proxima Nova</vt:lpstr>
      <vt:lpstr>Calibri</vt:lpstr>
      <vt:lpstr>DM Serif Display</vt:lpstr>
      <vt:lpstr>Roboto Medium</vt:lpstr>
      <vt:lpstr>Vollkorn</vt:lpstr>
      <vt:lpstr>Arial</vt:lpstr>
      <vt:lpstr>The Day of Prayer and Repentance by Slidesgo</vt:lpstr>
      <vt:lpstr>Slidesgo Final Pages</vt:lpstr>
      <vt:lpstr>BUSS- UND BETTAG</vt:lpstr>
      <vt:lpstr>INHALTSVERZEICHNIS</vt:lpstr>
      <vt:lpstr>EINFÜHRUNG</vt:lpstr>
      <vt:lpstr> FEIER TAG DER STILLE </vt:lpstr>
      <vt:lpstr>WAS TUN DIE MENSCHEN?</vt:lpstr>
      <vt:lpstr>PLAN DES TAGES</vt:lpstr>
      <vt:lpstr>MEHR ÜBER DEN BUß- UND BETTAG</vt:lpstr>
      <vt:lpstr>WICHTIGE FAKTEN</vt:lpstr>
      <vt:lpstr>—JEMAND BERÜHMT</vt:lpstr>
      <vt:lpstr>STILLER TAG</vt:lpstr>
      <vt:lpstr>898,178</vt:lpstr>
      <vt:lpstr>WANN IST DER BUß- UND BETTAG?</vt:lpstr>
      <vt:lpstr>WO WIRD ES GEFEIERT?</vt:lpstr>
      <vt:lpstr>DATUM DES EREIGNISSES</vt:lpstr>
      <vt:lpstr>EIN SINNESWANDEL</vt:lpstr>
      <vt:lpstr>Presentación de PowerPoint</vt:lpstr>
      <vt:lpstr>HILFE FÜR DIE GEMEINSCHAFT</vt:lpstr>
      <vt:lpstr>WOW!</vt:lpstr>
      <vt:lpstr>VERANSTALTUNGEN UND AKTIVITÄTEN</vt:lpstr>
      <vt:lpstr>PROZENTSÄTZE</vt:lpstr>
      <vt:lpstr>PHASEN DER VERANSTALTUNG</vt:lpstr>
      <vt:lpstr>GENIALE WORTE</vt:lpstr>
      <vt:lpstr>DINGE ZU TUN</vt:lpstr>
      <vt:lpstr>333.000.000</vt:lpstr>
      <vt:lpstr>TIEFE GEDANKEN</vt:lpstr>
      <vt:lpstr>FAMILIENPLÄNE</vt:lpstr>
      <vt:lpstr>FRÜHERE EREIGNISSE</vt:lpstr>
      <vt:lpstr>WIE GENIESST MAN DIESEN TAG?</vt:lpstr>
      <vt:lpstr>ZUSAMMENFASSUNG</vt:lpstr>
      <vt:lpstr>UNSERE MITGLIEDER</vt:lpstr>
      <vt:lpstr>WEITERE INFORMATIONEN</vt:lpstr>
      <vt:lpstr>BESUCHEN SIE DIE MOBILE APP</vt:lpstr>
      <vt:lpstr>MEHR ÜBER DIE VERANSTALTUNG</vt:lpstr>
      <vt:lpstr>DANKE!</vt:lpstr>
      <vt:lpstr>OSTERN ICON PACK</vt:lpstr>
      <vt:lpstr>ALTERNATIVE RESSOURCEN</vt:lpstr>
      <vt:lpstr>RESSOURCEN</vt:lpstr>
      <vt:lpstr>Fonts &amp; colors used</vt:lpstr>
      <vt:lpstr>Storyset</vt:lpstr>
      <vt:lpstr>Use our editable graphic resources...</vt:lpstr>
      <vt:lpstr>Presentación de PowerPoint</vt:lpstr>
      <vt:lpstr>Presentación de PowerPoint</vt:lpstr>
      <vt:lpstr>Presentación de PowerPoint</vt:lpstr>
      <vt:lpstr>Presentación de PowerPoint</vt:lpstr>
      <vt:lpstr>Presentación de PowerPoint</vt:lpstr>
      <vt:lpstr>...and our sets of editable icons</vt:lpstr>
      <vt:lpstr>Presentación de PowerPoint</vt:lpstr>
      <vt:lpstr>Presentación de PowerPoint</vt:lpstr>
      <vt:lpstr>Presentación de PowerPoint</vt:lpstr>
      <vt:lpstr>Presentación de PowerPoint</vt:lpstr>
      <vt:lpstr>Presentación de PowerPoint</vt:lpstr>
      <vt:lpstr>Presentación de PowerPoint</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BUSS- UND BETTAG</dc:title>
  <cp:lastModifiedBy>eduardo</cp:lastModifiedBy>
  <cp:revision>2</cp:revision>
  <dcterms:modified xsi:type="dcterms:W3CDTF">2023-12-03T08:43:53Z</dcterms:modified>
</cp:coreProperties>
</file>